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3" r:id="rId1"/>
    <p:sldMasterId id="2147483706" r:id="rId2"/>
  </p:sldMasterIdLst>
  <p:notesMasterIdLst>
    <p:notesMasterId r:id="rId29"/>
  </p:notesMasterIdLst>
  <p:sldIdLst>
    <p:sldId id="268" r:id="rId3"/>
    <p:sldId id="269" r:id="rId4"/>
    <p:sldId id="273" r:id="rId5"/>
    <p:sldId id="256" r:id="rId6"/>
    <p:sldId id="261" r:id="rId7"/>
    <p:sldId id="275" r:id="rId8"/>
    <p:sldId id="338" r:id="rId9"/>
    <p:sldId id="336" r:id="rId10"/>
    <p:sldId id="262" r:id="rId11"/>
    <p:sldId id="337" r:id="rId12"/>
    <p:sldId id="329" r:id="rId13"/>
    <p:sldId id="312" r:id="rId14"/>
    <p:sldId id="325" r:id="rId15"/>
    <p:sldId id="331" r:id="rId16"/>
    <p:sldId id="321" r:id="rId17"/>
    <p:sldId id="318" r:id="rId18"/>
    <p:sldId id="333" r:id="rId19"/>
    <p:sldId id="334" r:id="rId20"/>
    <p:sldId id="332" r:id="rId21"/>
    <p:sldId id="317" r:id="rId22"/>
    <p:sldId id="324" r:id="rId23"/>
    <p:sldId id="335" r:id="rId24"/>
    <p:sldId id="257" r:id="rId25"/>
    <p:sldId id="323" r:id="rId26"/>
    <p:sldId id="276" r:id="rId27"/>
    <p:sldId id="309" r:id="rId28"/>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582C83"/>
    <a:srgbClr val="E5007E"/>
    <a:srgbClr val="4472C4"/>
    <a:srgbClr val="FF0000"/>
    <a:srgbClr val="A9D18E"/>
    <a:srgbClr val="ED7D31"/>
    <a:srgbClr val="FF6600"/>
    <a:srgbClr val="FF7C8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606" autoAdjust="0"/>
    <p:restoredTop sz="87854" autoAdjust="0"/>
  </p:normalViewPr>
  <p:slideViewPr>
    <p:cSldViewPr snapToGrid="0">
      <p:cViewPr varScale="1">
        <p:scale>
          <a:sx n="99" d="100"/>
          <a:sy n="99" d="100"/>
        </p:scale>
        <p:origin x="1248" y="10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oleObject" Target="file:///C:\Users\rgame\Documents\RMS%20Project\6.%20Past%20Climate%20Change\Climate%20change%20data.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file:///C:\Users\rgame\Documents\RMS%20Project\6.%20Past%20Climate%20Change\Climate%20change%20data.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file:///C:\Users\rgame\Documents\RMS%20Project\6.%20Past%20Climate%20Change\Climate%20change%20data.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Sheet3!$E$2</c:f>
              <c:strCache>
                <c:ptCount val="1"/>
                <c:pt idx="0">
                  <c:v>Temp</c:v>
                </c:pt>
              </c:strCache>
            </c:strRef>
          </c:tx>
          <c:spPr>
            <a:ln w="28575" cap="rnd">
              <a:noFill/>
              <a:round/>
            </a:ln>
            <a:effectLst/>
          </c:spPr>
          <c:marker>
            <c:symbol val="none"/>
          </c:marker>
          <c:cat>
            <c:strRef>
              <c:f>Sheet3!$D$3:$D$11</c:f>
              <c:strCache>
                <c:ptCount val="9"/>
                <c:pt idx="0">
                  <c:v>400 000</c:v>
                </c:pt>
                <c:pt idx="1">
                  <c:v>350 000</c:v>
                </c:pt>
                <c:pt idx="2">
                  <c:v>300 000</c:v>
                </c:pt>
                <c:pt idx="3">
                  <c:v>250 000</c:v>
                </c:pt>
                <c:pt idx="4">
                  <c:v>200 000</c:v>
                </c:pt>
                <c:pt idx="5">
                  <c:v>150 000</c:v>
                </c:pt>
                <c:pt idx="6">
                  <c:v>100 000</c:v>
                </c:pt>
                <c:pt idx="7">
                  <c:v>50 000</c:v>
                </c:pt>
                <c:pt idx="8">
                  <c:v>0</c:v>
                </c:pt>
              </c:strCache>
            </c:strRef>
          </c:cat>
          <c:val>
            <c:numRef>
              <c:f>Sheet3!$E$3:$E$11</c:f>
              <c:numCache>
                <c:formatCode>General</c:formatCode>
                <c:ptCount val="9"/>
                <c:pt idx="0">
                  <c:v>3.5</c:v>
                </c:pt>
                <c:pt idx="1">
                  <c:v>-8</c:v>
                </c:pt>
                <c:pt idx="2">
                  <c:v>-9</c:v>
                </c:pt>
                <c:pt idx="3">
                  <c:v>2</c:v>
                </c:pt>
                <c:pt idx="4">
                  <c:v>2</c:v>
                </c:pt>
                <c:pt idx="5">
                  <c:v>2</c:v>
                </c:pt>
                <c:pt idx="6">
                  <c:v>2</c:v>
                </c:pt>
                <c:pt idx="7">
                  <c:v>2</c:v>
                </c:pt>
                <c:pt idx="8">
                  <c:v>2</c:v>
                </c:pt>
              </c:numCache>
            </c:numRef>
          </c:val>
          <c:smooth val="0"/>
          <c:extLst>
            <c:ext xmlns:c16="http://schemas.microsoft.com/office/drawing/2014/chart" uri="{C3380CC4-5D6E-409C-BE32-E72D297353CC}">
              <c16:uniqueId val="{00000000-0C6E-4CE9-8E21-56FFBC3B4956}"/>
            </c:ext>
          </c:extLst>
        </c:ser>
        <c:dLbls>
          <c:showLegendKey val="0"/>
          <c:showVal val="0"/>
          <c:showCatName val="0"/>
          <c:showSerName val="0"/>
          <c:showPercent val="0"/>
          <c:showBubbleSize val="0"/>
        </c:dLbls>
        <c:smooth val="0"/>
        <c:axId val="836946351"/>
        <c:axId val="565481935"/>
      </c:lineChart>
      <c:catAx>
        <c:axId val="83694635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tx>
            <c:rich>
              <a:bodyPr rot="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r>
                  <a:rPr lang="en-GB"/>
                  <a:t>Years before present (when present is 1950)</a:t>
                </a:r>
              </a:p>
            </c:rich>
          </c:tx>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cross"/>
        <c:minorTickMark val="cross"/>
        <c:tickLblPos val="low"/>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crossAx val="565481935"/>
        <c:crosses val="autoZero"/>
        <c:auto val="1"/>
        <c:lblAlgn val="ctr"/>
        <c:lblOffset val="100"/>
        <c:noMultiLvlLbl val="0"/>
      </c:catAx>
      <c:valAx>
        <c:axId val="565481935"/>
        <c:scaling>
          <c:orientation val="minMax"/>
          <c:max val="4"/>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r>
                  <a:rPr lang="en-GB"/>
                  <a:t>Temperature change from present (°C)</a:t>
                </a:r>
              </a:p>
            </c:rich>
          </c:tx>
          <c:overlay val="0"/>
          <c:spPr>
            <a:noFill/>
            <a:ln>
              <a:noFill/>
            </a:ln>
            <a:effectLst/>
          </c:spPr>
          <c:txPr>
            <a:bodyPr rot="-540000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cross"/>
        <c:minorTickMark val="none"/>
        <c:tickLblPos val="nextTo"/>
        <c:spPr>
          <a:noFill/>
          <a:ln>
            <a:solidFill>
              <a:schemeClr val="tx1">
                <a:lumMod val="15000"/>
                <a:lumOff val="85000"/>
              </a:schemeClr>
            </a:solidFill>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crossAx val="836946351"/>
        <c:crossesAt val="1"/>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2859920003871319E-2"/>
          <c:y val="6.1309280083349023E-2"/>
          <c:w val="0.89139206522261827"/>
          <c:h val="0.69120573893481596"/>
        </c:manualLayout>
      </c:layout>
      <c:lineChart>
        <c:grouping val="standard"/>
        <c:varyColors val="0"/>
        <c:ser>
          <c:idx val="0"/>
          <c:order val="0"/>
          <c:tx>
            <c:strRef>
              <c:f>Sheet3!$E$2</c:f>
              <c:strCache>
                <c:ptCount val="1"/>
                <c:pt idx="0">
                  <c:v>Temp</c:v>
                </c:pt>
              </c:strCache>
            </c:strRef>
          </c:tx>
          <c:spPr>
            <a:ln w="28575" cap="rnd">
              <a:noFill/>
              <a:round/>
            </a:ln>
            <a:effectLst/>
          </c:spPr>
          <c:marker>
            <c:symbol val="none"/>
          </c:marker>
          <c:cat>
            <c:strRef>
              <c:f>Sheet3!$D$3:$D$11</c:f>
              <c:strCache>
                <c:ptCount val="9"/>
                <c:pt idx="0">
                  <c:v>400 000</c:v>
                </c:pt>
                <c:pt idx="1">
                  <c:v>350 000</c:v>
                </c:pt>
                <c:pt idx="2">
                  <c:v>300 000</c:v>
                </c:pt>
                <c:pt idx="3">
                  <c:v>250 000</c:v>
                </c:pt>
                <c:pt idx="4">
                  <c:v>200 000</c:v>
                </c:pt>
                <c:pt idx="5">
                  <c:v>150 000</c:v>
                </c:pt>
                <c:pt idx="6">
                  <c:v>100 000</c:v>
                </c:pt>
                <c:pt idx="7">
                  <c:v>50 000</c:v>
                </c:pt>
                <c:pt idx="8">
                  <c:v>0</c:v>
                </c:pt>
              </c:strCache>
            </c:strRef>
          </c:cat>
          <c:val>
            <c:numRef>
              <c:f>Sheet3!$E$3:$E$11</c:f>
              <c:numCache>
                <c:formatCode>General</c:formatCode>
                <c:ptCount val="9"/>
                <c:pt idx="0">
                  <c:v>3.5</c:v>
                </c:pt>
                <c:pt idx="1">
                  <c:v>-8</c:v>
                </c:pt>
                <c:pt idx="2">
                  <c:v>-9</c:v>
                </c:pt>
                <c:pt idx="3">
                  <c:v>2</c:v>
                </c:pt>
                <c:pt idx="4">
                  <c:v>2</c:v>
                </c:pt>
                <c:pt idx="5">
                  <c:v>2</c:v>
                </c:pt>
                <c:pt idx="6">
                  <c:v>2</c:v>
                </c:pt>
                <c:pt idx="7">
                  <c:v>2</c:v>
                </c:pt>
                <c:pt idx="8">
                  <c:v>2</c:v>
                </c:pt>
              </c:numCache>
            </c:numRef>
          </c:val>
          <c:smooth val="0"/>
          <c:extLst>
            <c:ext xmlns:c16="http://schemas.microsoft.com/office/drawing/2014/chart" uri="{C3380CC4-5D6E-409C-BE32-E72D297353CC}">
              <c16:uniqueId val="{00000000-7466-47FD-B746-37DC50D6EB21}"/>
            </c:ext>
          </c:extLst>
        </c:ser>
        <c:dLbls>
          <c:showLegendKey val="0"/>
          <c:showVal val="0"/>
          <c:showCatName val="0"/>
          <c:showSerName val="0"/>
          <c:showPercent val="0"/>
          <c:showBubbleSize val="0"/>
        </c:dLbls>
        <c:smooth val="0"/>
        <c:axId val="836946351"/>
        <c:axId val="565481935"/>
      </c:lineChart>
      <c:catAx>
        <c:axId val="83694635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GB" dirty="0"/>
                  <a:t>Years before</a:t>
                </a:r>
                <a:r>
                  <a:rPr lang="en-GB" baseline="0" dirty="0"/>
                  <a:t> present (when present is taken as 1950)</a:t>
                </a:r>
                <a:endParaRPr lang="en-GB" dirty="0"/>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cross"/>
        <c:minorTickMark val="cross"/>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0"/>
          <a:lstStyle/>
          <a:p>
            <a:pPr>
              <a:defRPr sz="900" b="1" i="0" u="none" strike="noStrike" kern="1200" baseline="0">
                <a:solidFill>
                  <a:schemeClr val="tx1">
                    <a:lumMod val="65000"/>
                    <a:lumOff val="35000"/>
                  </a:schemeClr>
                </a:solidFill>
                <a:latin typeface="+mn-lt"/>
                <a:ea typeface="+mn-ea"/>
                <a:cs typeface="+mn-cs"/>
              </a:defRPr>
            </a:pPr>
            <a:endParaRPr lang="en-US"/>
          </a:p>
        </c:txPr>
        <c:crossAx val="565481935"/>
        <c:crosses val="autoZero"/>
        <c:auto val="1"/>
        <c:lblAlgn val="ctr"/>
        <c:lblOffset val="100"/>
        <c:noMultiLvlLbl val="0"/>
      </c:catAx>
      <c:valAx>
        <c:axId val="565481935"/>
        <c:scaling>
          <c:orientation val="minMax"/>
          <c:max val="4"/>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r>
                  <a:rPr lang="en-GB" sz="800"/>
                  <a:t>Temperature change from present (</a:t>
                </a:r>
                <a:r>
                  <a:rPr lang="en-GB" sz="800">
                    <a:latin typeface="Arial" panose="020B0604020202020204" pitchFamily="34" charset="0"/>
                    <a:cs typeface="Arial" panose="020B0604020202020204" pitchFamily="34" charset="0"/>
                  </a:rPr>
                  <a:t>°C)</a:t>
                </a:r>
                <a:endParaRPr lang="en-GB" sz="800"/>
              </a:p>
            </c:rich>
          </c:tx>
          <c:overlay val="0"/>
          <c:spPr>
            <a:noFill/>
            <a:ln>
              <a:noFill/>
            </a:ln>
            <a:effectLst/>
          </c:spPr>
          <c:txPr>
            <a:bodyPr rot="-54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cross"/>
        <c:minorTickMark val="none"/>
        <c:tickLblPos val="nextTo"/>
        <c:spPr>
          <a:noFill/>
          <a:ln>
            <a:solidFill>
              <a:schemeClr val="tx1">
                <a:lumMod val="15000"/>
                <a:lumOff val="8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836946351"/>
        <c:crossesAt val="1"/>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2859920003871319E-2"/>
          <c:y val="6.1309280083349023E-2"/>
          <c:w val="0.89139206522261827"/>
          <c:h val="0.69120573893481596"/>
        </c:manualLayout>
      </c:layout>
      <c:lineChart>
        <c:grouping val="standard"/>
        <c:varyColors val="0"/>
        <c:ser>
          <c:idx val="0"/>
          <c:order val="0"/>
          <c:tx>
            <c:strRef>
              <c:f>Sheet3!$E$2</c:f>
              <c:strCache>
                <c:ptCount val="1"/>
                <c:pt idx="0">
                  <c:v>Temp</c:v>
                </c:pt>
              </c:strCache>
            </c:strRef>
          </c:tx>
          <c:spPr>
            <a:ln w="28575" cap="rnd">
              <a:noFill/>
              <a:round/>
            </a:ln>
            <a:effectLst/>
          </c:spPr>
          <c:marker>
            <c:symbol val="none"/>
          </c:marker>
          <c:cat>
            <c:strRef>
              <c:f>Sheet3!$D$3:$D$11</c:f>
              <c:strCache>
                <c:ptCount val="9"/>
                <c:pt idx="0">
                  <c:v>400 000</c:v>
                </c:pt>
                <c:pt idx="1">
                  <c:v>350 000</c:v>
                </c:pt>
                <c:pt idx="2">
                  <c:v>300 000</c:v>
                </c:pt>
                <c:pt idx="3">
                  <c:v>250 000</c:v>
                </c:pt>
                <c:pt idx="4">
                  <c:v>200 000</c:v>
                </c:pt>
                <c:pt idx="5">
                  <c:v>150 000</c:v>
                </c:pt>
                <c:pt idx="6">
                  <c:v>100 000</c:v>
                </c:pt>
                <c:pt idx="7">
                  <c:v>50 000</c:v>
                </c:pt>
                <c:pt idx="8">
                  <c:v>0</c:v>
                </c:pt>
              </c:strCache>
            </c:strRef>
          </c:cat>
          <c:val>
            <c:numRef>
              <c:f>Sheet3!$E$3:$E$11</c:f>
              <c:numCache>
                <c:formatCode>General</c:formatCode>
                <c:ptCount val="9"/>
                <c:pt idx="0">
                  <c:v>3.5</c:v>
                </c:pt>
                <c:pt idx="1">
                  <c:v>-8</c:v>
                </c:pt>
                <c:pt idx="2">
                  <c:v>-9</c:v>
                </c:pt>
                <c:pt idx="3">
                  <c:v>2</c:v>
                </c:pt>
                <c:pt idx="4">
                  <c:v>2</c:v>
                </c:pt>
                <c:pt idx="5">
                  <c:v>2</c:v>
                </c:pt>
                <c:pt idx="6">
                  <c:v>2</c:v>
                </c:pt>
                <c:pt idx="7">
                  <c:v>2</c:v>
                </c:pt>
                <c:pt idx="8">
                  <c:v>2</c:v>
                </c:pt>
              </c:numCache>
            </c:numRef>
          </c:val>
          <c:smooth val="0"/>
          <c:extLst>
            <c:ext xmlns:c16="http://schemas.microsoft.com/office/drawing/2014/chart" uri="{C3380CC4-5D6E-409C-BE32-E72D297353CC}">
              <c16:uniqueId val="{00000000-7466-47FD-B746-37DC50D6EB21}"/>
            </c:ext>
          </c:extLst>
        </c:ser>
        <c:dLbls>
          <c:showLegendKey val="0"/>
          <c:showVal val="0"/>
          <c:showCatName val="0"/>
          <c:showSerName val="0"/>
          <c:showPercent val="0"/>
          <c:showBubbleSize val="0"/>
        </c:dLbls>
        <c:smooth val="0"/>
        <c:axId val="836946351"/>
        <c:axId val="565481935"/>
      </c:lineChart>
      <c:catAx>
        <c:axId val="836946351"/>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GB" dirty="0"/>
                  <a:t>Years before</a:t>
                </a:r>
                <a:r>
                  <a:rPr lang="en-GB" baseline="0" dirty="0"/>
                  <a:t> present (when present is taken as 1950)</a:t>
                </a:r>
                <a:endParaRPr lang="en-GB" dirty="0"/>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cross"/>
        <c:minorTickMark val="cross"/>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0"/>
          <a:lstStyle/>
          <a:p>
            <a:pPr>
              <a:defRPr sz="900" b="1" i="0" u="none" strike="noStrike" kern="1200" baseline="0">
                <a:solidFill>
                  <a:schemeClr val="tx1">
                    <a:lumMod val="65000"/>
                    <a:lumOff val="35000"/>
                  </a:schemeClr>
                </a:solidFill>
                <a:latin typeface="+mn-lt"/>
                <a:ea typeface="+mn-ea"/>
                <a:cs typeface="+mn-cs"/>
              </a:defRPr>
            </a:pPr>
            <a:endParaRPr lang="en-US"/>
          </a:p>
        </c:txPr>
        <c:crossAx val="565481935"/>
        <c:crosses val="autoZero"/>
        <c:auto val="1"/>
        <c:lblAlgn val="ctr"/>
        <c:lblOffset val="100"/>
        <c:noMultiLvlLbl val="0"/>
      </c:catAx>
      <c:valAx>
        <c:axId val="565481935"/>
        <c:scaling>
          <c:orientation val="minMax"/>
          <c:max val="4"/>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r>
                  <a:rPr lang="en-GB" sz="800"/>
                  <a:t>Temperature change from present (</a:t>
                </a:r>
                <a:r>
                  <a:rPr lang="en-GB" sz="800">
                    <a:latin typeface="Arial" panose="020B0604020202020204" pitchFamily="34" charset="0"/>
                    <a:cs typeface="Arial" panose="020B0604020202020204" pitchFamily="34" charset="0"/>
                  </a:rPr>
                  <a:t>°C)</a:t>
                </a:r>
                <a:endParaRPr lang="en-GB" sz="800"/>
              </a:p>
            </c:rich>
          </c:tx>
          <c:overlay val="0"/>
          <c:spPr>
            <a:noFill/>
            <a:ln>
              <a:noFill/>
            </a:ln>
            <a:effectLst/>
          </c:spPr>
          <c:txPr>
            <a:bodyPr rot="-54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cross"/>
        <c:minorTickMark val="none"/>
        <c:tickLblPos val="nextTo"/>
        <c:spPr>
          <a:noFill/>
          <a:ln>
            <a:solidFill>
              <a:schemeClr val="tx1">
                <a:lumMod val="15000"/>
                <a:lumOff val="8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836946351"/>
        <c:crossesAt val="1"/>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sng" strike="noStrike" kern="1200" spc="0" baseline="0">
                <a:solidFill>
                  <a:schemeClr val="tx1">
                    <a:lumMod val="65000"/>
                    <a:lumOff val="35000"/>
                  </a:schemeClr>
                </a:solidFill>
                <a:latin typeface="+mn-lt"/>
                <a:ea typeface="+mn-ea"/>
                <a:cs typeface="+mn-cs"/>
              </a:defRPr>
            </a:pPr>
            <a:r>
              <a:rPr lang="en-GB" sz="1800" b="1" u="sng" dirty="0"/>
              <a:t>Global average temperatures 11,000 years before present to present</a:t>
            </a:r>
          </a:p>
        </c:rich>
      </c:tx>
      <c:layout>
        <c:manualLayout>
          <c:xMode val="edge"/>
          <c:yMode val="edge"/>
          <c:x val="5.7869392677351958E-2"/>
          <c:y val="2.5950890697913447E-3"/>
        </c:manualLayout>
      </c:layout>
      <c:overlay val="0"/>
      <c:spPr>
        <a:noFill/>
        <a:ln>
          <a:noFill/>
        </a:ln>
        <a:effectLst/>
      </c:spPr>
      <c:txPr>
        <a:bodyPr rot="0" spcFirstLastPara="1" vertOverflow="ellipsis" vert="horz" wrap="square" anchor="ctr" anchorCtr="1"/>
        <a:lstStyle/>
        <a:p>
          <a:pPr>
            <a:defRPr sz="1200" b="1" i="0" u="sng"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10016666310257265"/>
          <c:y val="8.991983626827009E-2"/>
          <c:w val="0.86077147317351932"/>
          <c:h val="0.78965944870908622"/>
        </c:manualLayout>
      </c:layout>
      <c:lineChart>
        <c:grouping val="standard"/>
        <c:varyColors val="0"/>
        <c:ser>
          <c:idx val="1"/>
          <c:order val="0"/>
          <c:spPr>
            <a:ln w="28575" cap="rnd">
              <a:noFill/>
              <a:round/>
            </a:ln>
            <a:effectLst/>
          </c:spPr>
          <c:marker>
            <c:symbol val="none"/>
          </c:marker>
          <c:cat>
            <c:numRef>
              <c:f>Sheet1!$A$12:$A$18</c:f>
              <c:numCache>
                <c:formatCode>General</c:formatCode>
                <c:ptCount val="7"/>
                <c:pt idx="0">
                  <c:v>12000</c:v>
                </c:pt>
                <c:pt idx="1">
                  <c:v>10000</c:v>
                </c:pt>
                <c:pt idx="2">
                  <c:v>8000</c:v>
                </c:pt>
                <c:pt idx="3">
                  <c:v>6000</c:v>
                </c:pt>
                <c:pt idx="4">
                  <c:v>4000</c:v>
                </c:pt>
                <c:pt idx="5">
                  <c:v>2000</c:v>
                </c:pt>
                <c:pt idx="6">
                  <c:v>0</c:v>
                </c:pt>
              </c:numCache>
            </c:numRef>
          </c:cat>
          <c:val>
            <c:numRef>
              <c:f>Sheet1!$B$12:$B$18</c:f>
              <c:numCache>
                <c:formatCode>General</c:formatCode>
                <c:ptCount val="7"/>
                <c:pt idx="0">
                  <c:v>13.9</c:v>
                </c:pt>
                <c:pt idx="1">
                  <c:v>14.25</c:v>
                </c:pt>
                <c:pt idx="2">
                  <c:v>14.3</c:v>
                </c:pt>
                <c:pt idx="3">
                  <c:v>14.3</c:v>
                </c:pt>
                <c:pt idx="4">
                  <c:v>14.2</c:v>
                </c:pt>
                <c:pt idx="5">
                  <c:v>13.85</c:v>
                </c:pt>
                <c:pt idx="6">
                  <c:v>14.3</c:v>
                </c:pt>
              </c:numCache>
            </c:numRef>
          </c:val>
          <c:smooth val="0"/>
          <c:extLst>
            <c:ext xmlns:c16="http://schemas.microsoft.com/office/drawing/2014/chart" uri="{C3380CC4-5D6E-409C-BE32-E72D297353CC}">
              <c16:uniqueId val="{00000000-88A2-424A-9AFD-28FFEA19CBD9}"/>
            </c:ext>
          </c:extLst>
        </c:ser>
        <c:dLbls>
          <c:showLegendKey val="0"/>
          <c:showVal val="0"/>
          <c:showCatName val="0"/>
          <c:showSerName val="0"/>
          <c:showPercent val="0"/>
          <c:showBubbleSize val="0"/>
        </c:dLbls>
        <c:smooth val="0"/>
        <c:axId val="1618298160"/>
        <c:axId val="1615299872"/>
      </c:lineChart>
      <c:catAx>
        <c:axId val="1618298160"/>
        <c:scaling>
          <c:orientation val="minMax"/>
        </c:scaling>
        <c:delete val="0"/>
        <c:axPos val="b"/>
        <c:majorGridlines>
          <c:spPr>
            <a:ln w="9525" cap="flat" cmpd="sng" algn="ctr">
              <a:solidFill>
                <a:schemeClr val="tx1">
                  <a:lumMod val="15000"/>
                  <a:lumOff val="85000"/>
                </a:schemeClr>
              </a:solidFill>
              <a:prstDash val="sysDot"/>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GB"/>
                  <a:t>Years before present</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cross"/>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615299872"/>
        <c:crosses val="autoZero"/>
        <c:auto val="1"/>
        <c:lblAlgn val="ctr"/>
        <c:lblOffset val="100"/>
        <c:noMultiLvlLbl val="0"/>
      </c:catAx>
      <c:valAx>
        <c:axId val="1615299872"/>
        <c:scaling>
          <c:orientation val="minMax"/>
          <c:max val="15"/>
          <c:min val="13"/>
        </c:scaling>
        <c:delete val="0"/>
        <c:axPos val="l"/>
        <c:majorGridlines>
          <c:spPr>
            <a:ln w="9525" cap="flat" cmpd="sng" algn="ctr">
              <a:solidFill>
                <a:schemeClr val="tx1">
                  <a:lumMod val="15000"/>
                  <a:lumOff val="85000"/>
                </a:schemeClr>
              </a:solidFill>
              <a:prstDash val="sysDot"/>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GB"/>
                  <a:t>Global Average Temperature (</a:t>
                </a:r>
                <a:r>
                  <a:rPr lang="en-GB">
                    <a:latin typeface="Arial" panose="020B0604020202020204" pitchFamily="34" charset="0"/>
                    <a:cs typeface="Arial" panose="020B0604020202020204" pitchFamily="34" charset="0"/>
                  </a:rPr>
                  <a:t>°C)</a:t>
                </a:r>
                <a:endParaRPr lang="en-GB"/>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cross"/>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618298160"/>
        <c:crosses val="autoZero"/>
        <c:crossBetween val="midCat"/>
        <c:majorUnit val="0.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D4F07A5-DC38-4034-9A53-5ABD145BB820}" type="doc">
      <dgm:prSet loTypeId="urn:microsoft.com/office/officeart/2005/8/layout/vList2" loCatId="list" qsTypeId="urn:microsoft.com/office/officeart/2005/8/quickstyle/simple1" qsCatId="simple" csTypeId="urn:microsoft.com/office/officeart/2005/8/colors/colorful5" csCatId="colorful"/>
      <dgm:spPr/>
      <dgm:t>
        <a:bodyPr/>
        <a:lstStyle/>
        <a:p>
          <a:endParaRPr lang="en-US"/>
        </a:p>
      </dgm:t>
    </dgm:pt>
    <dgm:pt modelId="{C8B96CCB-41D8-45AF-8028-A1A742BD1A85}">
      <dgm:prSet/>
      <dgm:spPr/>
      <dgm:t>
        <a:bodyPr/>
        <a:lstStyle/>
        <a:p>
          <a:r>
            <a:rPr lang="en-GB"/>
            <a:t>A </a:t>
          </a:r>
          <a:r>
            <a:rPr lang="en-GB" b="1"/>
            <a:t>glacial</a:t>
          </a:r>
          <a:r>
            <a:rPr lang="en-GB"/>
            <a:t> period is an interval of time (thousands of years) within an ice age that is marked by colder temperatures and </a:t>
          </a:r>
          <a:r>
            <a:rPr lang="en-GB" b="1"/>
            <a:t>glacier</a:t>
          </a:r>
          <a:r>
            <a:rPr lang="en-GB"/>
            <a:t> advances. </a:t>
          </a:r>
          <a:endParaRPr lang="en-US"/>
        </a:p>
      </dgm:t>
    </dgm:pt>
    <dgm:pt modelId="{8E413FF6-8F4A-4ECD-AC3D-690E420B140B}" type="parTrans" cxnId="{44412582-6620-47C7-BD37-7B7EEBEE76CF}">
      <dgm:prSet/>
      <dgm:spPr/>
      <dgm:t>
        <a:bodyPr/>
        <a:lstStyle/>
        <a:p>
          <a:endParaRPr lang="en-US"/>
        </a:p>
      </dgm:t>
    </dgm:pt>
    <dgm:pt modelId="{58A3BE5B-5626-4407-A3DC-9D11707092CC}" type="sibTrans" cxnId="{44412582-6620-47C7-BD37-7B7EEBEE76CF}">
      <dgm:prSet/>
      <dgm:spPr/>
      <dgm:t>
        <a:bodyPr/>
        <a:lstStyle/>
        <a:p>
          <a:endParaRPr lang="en-US"/>
        </a:p>
      </dgm:t>
    </dgm:pt>
    <dgm:pt modelId="{67D7D0DA-A443-45E8-9018-211CDEB5FAD4}">
      <dgm:prSet/>
      <dgm:spPr/>
      <dgm:t>
        <a:bodyPr/>
        <a:lstStyle/>
        <a:p>
          <a:r>
            <a:rPr lang="en-GB" b="1"/>
            <a:t>Interglacials</a:t>
          </a:r>
          <a:r>
            <a:rPr lang="en-GB"/>
            <a:t>, on the other hand, are periods of warmer climate between </a:t>
          </a:r>
          <a:r>
            <a:rPr lang="en-GB" b="1"/>
            <a:t>glacial</a:t>
          </a:r>
          <a:r>
            <a:rPr lang="en-GB"/>
            <a:t> periods. The Last </a:t>
          </a:r>
          <a:r>
            <a:rPr lang="en-GB" b="1"/>
            <a:t>Glacial</a:t>
          </a:r>
          <a:r>
            <a:rPr lang="en-GB"/>
            <a:t> Period ended about 15,000 years ago.</a:t>
          </a:r>
          <a:endParaRPr lang="en-US"/>
        </a:p>
      </dgm:t>
    </dgm:pt>
    <dgm:pt modelId="{613EF399-1AC7-45AD-AEA4-C64CA37676CF}" type="parTrans" cxnId="{AE318080-3547-48FC-A7F3-5E39CB647A11}">
      <dgm:prSet/>
      <dgm:spPr/>
      <dgm:t>
        <a:bodyPr/>
        <a:lstStyle/>
        <a:p>
          <a:endParaRPr lang="en-US"/>
        </a:p>
      </dgm:t>
    </dgm:pt>
    <dgm:pt modelId="{54C0A728-D8F5-4389-A19E-B98930C08B20}" type="sibTrans" cxnId="{AE318080-3547-48FC-A7F3-5E39CB647A11}">
      <dgm:prSet/>
      <dgm:spPr/>
      <dgm:t>
        <a:bodyPr/>
        <a:lstStyle/>
        <a:p>
          <a:endParaRPr lang="en-US"/>
        </a:p>
      </dgm:t>
    </dgm:pt>
    <dgm:pt modelId="{5C6F6A81-4578-47DA-8965-FEB274135557}" type="pres">
      <dgm:prSet presAssocID="{9D4F07A5-DC38-4034-9A53-5ABD145BB820}" presName="linear" presStyleCnt="0">
        <dgm:presLayoutVars>
          <dgm:animLvl val="lvl"/>
          <dgm:resizeHandles val="exact"/>
        </dgm:presLayoutVars>
      </dgm:prSet>
      <dgm:spPr/>
    </dgm:pt>
    <dgm:pt modelId="{D4F00EF2-5DFB-4382-A586-5D50CE988B26}" type="pres">
      <dgm:prSet presAssocID="{C8B96CCB-41D8-45AF-8028-A1A742BD1A85}" presName="parentText" presStyleLbl="node1" presStyleIdx="0" presStyleCnt="2">
        <dgm:presLayoutVars>
          <dgm:chMax val="0"/>
          <dgm:bulletEnabled val="1"/>
        </dgm:presLayoutVars>
      </dgm:prSet>
      <dgm:spPr/>
    </dgm:pt>
    <dgm:pt modelId="{7EC66785-69A5-4B8F-84DE-33DB61A5E925}" type="pres">
      <dgm:prSet presAssocID="{58A3BE5B-5626-4407-A3DC-9D11707092CC}" presName="spacer" presStyleCnt="0"/>
      <dgm:spPr/>
    </dgm:pt>
    <dgm:pt modelId="{E55C114C-180D-45E8-8222-33DFD3FE5713}" type="pres">
      <dgm:prSet presAssocID="{67D7D0DA-A443-45E8-9018-211CDEB5FAD4}" presName="parentText" presStyleLbl="node1" presStyleIdx="1" presStyleCnt="2">
        <dgm:presLayoutVars>
          <dgm:chMax val="0"/>
          <dgm:bulletEnabled val="1"/>
        </dgm:presLayoutVars>
      </dgm:prSet>
      <dgm:spPr/>
    </dgm:pt>
  </dgm:ptLst>
  <dgm:cxnLst>
    <dgm:cxn modelId="{BA6C3912-6841-48E5-AE9D-5EB1A2F157D7}" type="presOf" srcId="{9D4F07A5-DC38-4034-9A53-5ABD145BB820}" destId="{5C6F6A81-4578-47DA-8965-FEB274135557}" srcOrd="0" destOrd="0" presId="urn:microsoft.com/office/officeart/2005/8/layout/vList2"/>
    <dgm:cxn modelId="{0454F977-48E9-44B1-B56B-E506731B1AAD}" type="presOf" srcId="{67D7D0DA-A443-45E8-9018-211CDEB5FAD4}" destId="{E55C114C-180D-45E8-8222-33DFD3FE5713}" srcOrd="0" destOrd="0" presId="urn:microsoft.com/office/officeart/2005/8/layout/vList2"/>
    <dgm:cxn modelId="{AE318080-3547-48FC-A7F3-5E39CB647A11}" srcId="{9D4F07A5-DC38-4034-9A53-5ABD145BB820}" destId="{67D7D0DA-A443-45E8-9018-211CDEB5FAD4}" srcOrd="1" destOrd="0" parTransId="{613EF399-1AC7-45AD-AEA4-C64CA37676CF}" sibTransId="{54C0A728-D8F5-4389-A19E-B98930C08B20}"/>
    <dgm:cxn modelId="{44412582-6620-47C7-BD37-7B7EEBEE76CF}" srcId="{9D4F07A5-DC38-4034-9A53-5ABD145BB820}" destId="{C8B96CCB-41D8-45AF-8028-A1A742BD1A85}" srcOrd="0" destOrd="0" parTransId="{8E413FF6-8F4A-4ECD-AC3D-690E420B140B}" sibTransId="{58A3BE5B-5626-4407-A3DC-9D11707092CC}"/>
    <dgm:cxn modelId="{1E0F5CC4-7995-44A1-B5F3-9128560069AF}" type="presOf" srcId="{C8B96CCB-41D8-45AF-8028-A1A742BD1A85}" destId="{D4F00EF2-5DFB-4382-A586-5D50CE988B26}" srcOrd="0" destOrd="0" presId="urn:microsoft.com/office/officeart/2005/8/layout/vList2"/>
    <dgm:cxn modelId="{AEA56A07-8879-483A-9668-4E2C771B6FA3}" type="presParOf" srcId="{5C6F6A81-4578-47DA-8965-FEB274135557}" destId="{D4F00EF2-5DFB-4382-A586-5D50CE988B26}" srcOrd="0" destOrd="0" presId="urn:microsoft.com/office/officeart/2005/8/layout/vList2"/>
    <dgm:cxn modelId="{13DCFA92-1A2F-48A4-A2DC-632901D86137}" type="presParOf" srcId="{5C6F6A81-4578-47DA-8965-FEB274135557}" destId="{7EC66785-69A5-4B8F-84DE-33DB61A5E925}" srcOrd="1" destOrd="0" presId="urn:microsoft.com/office/officeart/2005/8/layout/vList2"/>
    <dgm:cxn modelId="{617E52A3-8F06-4C63-B148-D60C673E16DD}" type="presParOf" srcId="{5C6F6A81-4578-47DA-8965-FEB274135557}" destId="{E55C114C-180D-45E8-8222-33DFD3FE5713}"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5ED38750-B4A5-40C1-BE3D-4AC8AF8578B5}" type="doc">
      <dgm:prSet loTypeId="urn:microsoft.com/office/officeart/2005/8/layout/cycle5" loCatId="cycle" qsTypeId="urn:microsoft.com/office/officeart/2005/8/quickstyle/simple1" qsCatId="simple" csTypeId="urn:microsoft.com/office/officeart/2005/8/colors/accent1_2" csCatId="accent1" phldr="0"/>
      <dgm:spPr/>
      <dgm:t>
        <a:bodyPr/>
        <a:lstStyle/>
        <a:p>
          <a:endParaRPr lang="en-GB"/>
        </a:p>
      </dgm:t>
    </dgm:pt>
    <dgm:pt modelId="{BA115C6D-7FE9-4623-8677-5D6CFA0B801A}">
      <dgm:prSet phldrT="[Text]" phldr="1"/>
      <dgm:spPr/>
      <dgm:t>
        <a:bodyPr/>
        <a:lstStyle/>
        <a:p>
          <a:endParaRPr lang="en-GB" dirty="0"/>
        </a:p>
      </dgm:t>
    </dgm:pt>
    <dgm:pt modelId="{C4CF84CF-2BC5-4A19-980B-89C836516BE0}" type="parTrans" cxnId="{D2B6B5D1-A1B8-4ECD-B7A3-D90AA2D6AA0C}">
      <dgm:prSet/>
      <dgm:spPr/>
      <dgm:t>
        <a:bodyPr/>
        <a:lstStyle/>
        <a:p>
          <a:endParaRPr lang="en-GB"/>
        </a:p>
      </dgm:t>
    </dgm:pt>
    <dgm:pt modelId="{70CF2A9B-1C7B-432A-B8F8-8068753C5BF3}" type="sibTrans" cxnId="{D2B6B5D1-A1B8-4ECD-B7A3-D90AA2D6AA0C}">
      <dgm:prSet/>
      <dgm:spPr/>
      <dgm:t>
        <a:bodyPr/>
        <a:lstStyle/>
        <a:p>
          <a:endParaRPr lang="en-GB"/>
        </a:p>
      </dgm:t>
    </dgm:pt>
    <dgm:pt modelId="{6F63E329-9800-46B2-A652-62B4167043E4}">
      <dgm:prSet phldrT="[Text]" phldr="1"/>
      <dgm:spPr/>
      <dgm:t>
        <a:bodyPr/>
        <a:lstStyle/>
        <a:p>
          <a:endParaRPr lang="en-GB" dirty="0"/>
        </a:p>
      </dgm:t>
    </dgm:pt>
    <dgm:pt modelId="{0F374CCD-E1F2-456A-B3C4-E41177B394EB}" type="sibTrans" cxnId="{3896DE7C-9BED-4269-81B9-D7F8670D839C}">
      <dgm:prSet/>
      <dgm:spPr/>
      <dgm:t>
        <a:bodyPr/>
        <a:lstStyle/>
        <a:p>
          <a:endParaRPr lang="en-GB"/>
        </a:p>
      </dgm:t>
    </dgm:pt>
    <dgm:pt modelId="{757871E5-2E9A-49D5-8C9D-B21A6361D6E2}" type="parTrans" cxnId="{3896DE7C-9BED-4269-81B9-D7F8670D839C}">
      <dgm:prSet/>
      <dgm:spPr/>
      <dgm:t>
        <a:bodyPr/>
        <a:lstStyle/>
        <a:p>
          <a:endParaRPr lang="en-GB"/>
        </a:p>
      </dgm:t>
    </dgm:pt>
    <dgm:pt modelId="{0581F5AB-47DA-4443-938E-F81C1D052B26}">
      <dgm:prSet phldrT="[Text]" phldr="1"/>
      <dgm:spPr/>
      <dgm:t>
        <a:bodyPr/>
        <a:lstStyle/>
        <a:p>
          <a:endParaRPr lang="en-GB" dirty="0"/>
        </a:p>
      </dgm:t>
    </dgm:pt>
    <dgm:pt modelId="{5CB9D68D-EC5F-4DF0-AC6F-1A2341163D1D}" type="sibTrans" cxnId="{1F5A86F0-A3C7-417B-B586-56D475AAE60F}">
      <dgm:prSet/>
      <dgm:spPr/>
      <dgm:t>
        <a:bodyPr/>
        <a:lstStyle/>
        <a:p>
          <a:endParaRPr lang="en-GB"/>
        </a:p>
      </dgm:t>
    </dgm:pt>
    <dgm:pt modelId="{53D1152D-2887-404B-869F-21DD28E2B25C}" type="parTrans" cxnId="{1F5A86F0-A3C7-417B-B586-56D475AAE60F}">
      <dgm:prSet/>
      <dgm:spPr/>
      <dgm:t>
        <a:bodyPr/>
        <a:lstStyle/>
        <a:p>
          <a:endParaRPr lang="en-GB"/>
        </a:p>
      </dgm:t>
    </dgm:pt>
    <dgm:pt modelId="{FAC7DF12-C2E5-4326-A526-9AD27FAB26BB}">
      <dgm:prSet phldrT="[Text]" phldr="1"/>
      <dgm:spPr/>
      <dgm:t>
        <a:bodyPr/>
        <a:lstStyle/>
        <a:p>
          <a:endParaRPr lang="en-GB" dirty="0"/>
        </a:p>
      </dgm:t>
    </dgm:pt>
    <dgm:pt modelId="{8959BC84-9A5E-4B39-9899-D46BAAEBEF7D}" type="sibTrans" cxnId="{D6319F39-ACC6-470E-9B59-48CF26B7D537}">
      <dgm:prSet/>
      <dgm:spPr/>
      <dgm:t>
        <a:bodyPr/>
        <a:lstStyle/>
        <a:p>
          <a:endParaRPr lang="en-GB"/>
        </a:p>
      </dgm:t>
    </dgm:pt>
    <dgm:pt modelId="{FEE723DE-6AA2-42DC-AA96-51C092DAB480}" type="parTrans" cxnId="{D6319F39-ACC6-470E-9B59-48CF26B7D537}">
      <dgm:prSet/>
      <dgm:spPr/>
      <dgm:t>
        <a:bodyPr/>
        <a:lstStyle/>
        <a:p>
          <a:endParaRPr lang="en-GB"/>
        </a:p>
      </dgm:t>
    </dgm:pt>
    <dgm:pt modelId="{C758877F-4AAE-49E4-BFD1-2747C61588BE}">
      <dgm:prSet phldrT="[Text]" phldr="1"/>
      <dgm:spPr/>
      <dgm:t>
        <a:bodyPr/>
        <a:lstStyle/>
        <a:p>
          <a:endParaRPr lang="en-GB" dirty="0"/>
        </a:p>
      </dgm:t>
    </dgm:pt>
    <dgm:pt modelId="{5427DE14-08EF-4892-835B-2821E2B102FB}" type="sibTrans" cxnId="{8D5C0ED7-3CF9-4011-9086-F9B86C4B1BCC}">
      <dgm:prSet/>
      <dgm:spPr/>
      <dgm:t>
        <a:bodyPr/>
        <a:lstStyle/>
        <a:p>
          <a:endParaRPr lang="en-GB"/>
        </a:p>
      </dgm:t>
    </dgm:pt>
    <dgm:pt modelId="{63391C72-AC45-4A81-97EE-D3D3D70DB0B4}" type="parTrans" cxnId="{8D5C0ED7-3CF9-4011-9086-F9B86C4B1BCC}">
      <dgm:prSet/>
      <dgm:spPr/>
      <dgm:t>
        <a:bodyPr/>
        <a:lstStyle/>
        <a:p>
          <a:endParaRPr lang="en-GB"/>
        </a:p>
      </dgm:t>
    </dgm:pt>
    <dgm:pt modelId="{503F261A-C6F2-4E31-80D7-4A028F748D58}" type="pres">
      <dgm:prSet presAssocID="{5ED38750-B4A5-40C1-BE3D-4AC8AF8578B5}" presName="cycle" presStyleCnt="0">
        <dgm:presLayoutVars>
          <dgm:dir/>
          <dgm:resizeHandles val="exact"/>
        </dgm:presLayoutVars>
      </dgm:prSet>
      <dgm:spPr/>
    </dgm:pt>
    <dgm:pt modelId="{6143378A-9CF2-4F37-9263-619C7CC6192F}" type="pres">
      <dgm:prSet presAssocID="{6F63E329-9800-46B2-A652-62B4167043E4}" presName="node" presStyleLbl="node1" presStyleIdx="0" presStyleCnt="5">
        <dgm:presLayoutVars>
          <dgm:bulletEnabled val="1"/>
        </dgm:presLayoutVars>
      </dgm:prSet>
      <dgm:spPr/>
    </dgm:pt>
    <dgm:pt modelId="{33849DBB-654F-4A7D-B2EB-EB6CA27FAD35}" type="pres">
      <dgm:prSet presAssocID="{6F63E329-9800-46B2-A652-62B4167043E4}" presName="spNode" presStyleCnt="0"/>
      <dgm:spPr/>
    </dgm:pt>
    <dgm:pt modelId="{3ADE3C70-CC98-4C0C-950C-B2F70D7344F0}" type="pres">
      <dgm:prSet presAssocID="{0F374CCD-E1F2-456A-B3C4-E41177B394EB}" presName="sibTrans" presStyleLbl="sibTrans1D1" presStyleIdx="0" presStyleCnt="5"/>
      <dgm:spPr/>
    </dgm:pt>
    <dgm:pt modelId="{B3C84730-E1BB-4188-AAC3-1B1A871CE2B6}" type="pres">
      <dgm:prSet presAssocID="{0581F5AB-47DA-4443-938E-F81C1D052B26}" presName="node" presStyleLbl="node1" presStyleIdx="1" presStyleCnt="5">
        <dgm:presLayoutVars>
          <dgm:bulletEnabled val="1"/>
        </dgm:presLayoutVars>
      </dgm:prSet>
      <dgm:spPr/>
    </dgm:pt>
    <dgm:pt modelId="{127FB137-6C12-4222-AB36-021E7522396B}" type="pres">
      <dgm:prSet presAssocID="{0581F5AB-47DA-4443-938E-F81C1D052B26}" presName="spNode" presStyleCnt="0"/>
      <dgm:spPr/>
    </dgm:pt>
    <dgm:pt modelId="{9FBDFF6A-12BB-446C-A08F-C6AFA4BED4CF}" type="pres">
      <dgm:prSet presAssocID="{5CB9D68D-EC5F-4DF0-AC6F-1A2341163D1D}" presName="sibTrans" presStyleLbl="sibTrans1D1" presStyleIdx="1" presStyleCnt="5"/>
      <dgm:spPr/>
    </dgm:pt>
    <dgm:pt modelId="{F52F0C8B-BAA8-4EE1-B2A6-34B05ACEA269}" type="pres">
      <dgm:prSet presAssocID="{FAC7DF12-C2E5-4326-A526-9AD27FAB26BB}" presName="node" presStyleLbl="node1" presStyleIdx="2" presStyleCnt="5">
        <dgm:presLayoutVars>
          <dgm:bulletEnabled val="1"/>
        </dgm:presLayoutVars>
      </dgm:prSet>
      <dgm:spPr/>
    </dgm:pt>
    <dgm:pt modelId="{D968B344-D62C-4084-A92F-FD6678DE8B6E}" type="pres">
      <dgm:prSet presAssocID="{FAC7DF12-C2E5-4326-A526-9AD27FAB26BB}" presName="spNode" presStyleCnt="0"/>
      <dgm:spPr/>
    </dgm:pt>
    <dgm:pt modelId="{19B797EB-57AA-47C2-AB0F-8E6F2E72CE41}" type="pres">
      <dgm:prSet presAssocID="{8959BC84-9A5E-4B39-9899-D46BAAEBEF7D}" presName="sibTrans" presStyleLbl="sibTrans1D1" presStyleIdx="2" presStyleCnt="5"/>
      <dgm:spPr/>
    </dgm:pt>
    <dgm:pt modelId="{26E3AF06-9972-4E95-97D7-05B808F86656}" type="pres">
      <dgm:prSet presAssocID="{C758877F-4AAE-49E4-BFD1-2747C61588BE}" presName="node" presStyleLbl="node1" presStyleIdx="3" presStyleCnt="5">
        <dgm:presLayoutVars>
          <dgm:bulletEnabled val="1"/>
        </dgm:presLayoutVars>
      </dgm:prSet>
      <dgm:spPr/>
    </dgm:pt>
    <dgm:pt modelId="{8D80932E-6DC3-40B3-A9B7-7735442661E7}" type="pres">
      <dgm:prSet presAssocID="{C758877F-4AAE-49E4-BFD1-2747C61588BE}" presName="spNode" presStyleCnt="0"/>
      <dgm:spPr/>
    </dgm:pt>
    <dgm:pt modelId="{F2DF414D-9830-48B0-A27E-A851FB7ADBE2}" type="pres">
      <dgm:prSet presAssocID="{5427DE14-08EF-4892-835B-2821E2B102FB}" presName="sibTrans" presStyleLbl="sibTrans1D1" presStyleIdx="3" presStyleCnt="5"/>
      <dgm:spPr/>
    </dgm:pt>
    <dgm:pt modelId="{91E25A1E-2DF2-4A67-8ACF-69CC6DFE43E2}" type="pres">
      <dgm:prSet presAssocID="{BA115C6D-7FE9-4623-8677-5D6CFA0B801A}" presName="node" presStyleLbl="node1" presStyleIdx="4" presStyleCnt="5">
        <dgm:presLayoutVars>
          <dgm:bulletEnabled val="1"/>
        </dgm:presLayoutVars>
      </dgm:prSet>
      <dgm:spPr/>
    </dgm:pt>
    <dgm:pt modelId="{FD9E4E3B-36A8-45FF-B55E-A13D79F4BE8A}" type="pres">
      <dgm:prSet presAssocID="{BA115C6D-7FE9-4623-8677-5D6CFA0B801A}" presName="spNode" presStyleCnt="0"/>
      <dgm:spPr/>
    </dgm:pt>
    <dgm:pt modelId="{2EE79786-552E-4A9D-962F-4BC8D0204191}" type="pres">
      <dgm:prSet presAssocID="{70CF2A9B-1C7B-432A-B8F8-8068753C5BF3}" presName="sibTrans" presStyleLbl="sibTrans1D1" presStyleIdx="4" presStyleCnt="5"/>
      <dgm:spPr/>
    </dgm:pt>
  </dgm:ptLst>
  <dgm:cxnLst>
    <dgm:cxn modelId="{20CD4B18-790D-4719-89A3-408876BDCC8C}" type="presOf" srcId="{8959BC84-9A5E-4B39-9899-D46BAAEBEF7D}" destId="{19B797EB-57AA-47C2-AB0F-8E6F2E72CE41}" srcOrd="0" destOrd="0" presId="urn:microsoft.com/office/officeart/2005/8/layout/cycle5"/>
    <dgm:cxn modelId="{7D6A9D35-A784-4CF0-8E11-B424E90D1BF1}" type="presOf" srcId="{C758877F-4AAE-49E4-BFD1-2747C61588BE}" destId="{26E3AF06-9972-4E95-97D7-05B808F86656}" srcOrd="0" destOrd="0" presId="urn:microsoft.com/office/officeart/2005/8/layout/cycle5"/>
    <dgm:cxn modelId="{D6319F39-ACC6-470E-9B59-48CF26B7D537}" srcId="{5ED38750-B4A5-40C1-BE3D-4AC8AF8578B5}" destId="{FAC7DF12-C2E5-4326-A526-9AD27FAB26BB}" srcOrd="2" destOrd="0" parTransId="{FEE723DE-6AA2-42DC-AA96-51C092DAB480}" sibTransId="{8959BC84-9A5E-4B39-9899-D46BAAEBEF7D}"/>
    <dgm:cxn modelId="{D0CC2D61-56D2-49B7-8C47-AAD66AE2B7C3}" type="presOf" srcId="{6F63E329-9800-46B2-A652-62B4167043E4}" destId="{6143378A-9CF2-4F37-9263-619C7CC6192F}" srcOrd="0" destOrd="0" presId="urn:microsoft.com/office/officeart/2005/8/layout/cycle5"/>
    <dgm:cxn modelId="{B2557B6A-9444-46D4-A10A-3B1372F1C03C}" type="presOf" srcId="{0F374CCD-E1F2-456A-B3C4-E41177B394EB}" destId="{3ADE3C70-CC98-4C0C-950C-B2F70D7344F0}" srcOrd="0" destOrd="0" presId="urn:microsoft.com/office/officeart/2005/8/layout/cycle5"/>
    <dgm:cxn modelId="{265F216C-0938-4899-8C0E-1BF8BBDECF57}" type="presOf" srcId="{FAC7DF12-C2E5-4326-A526-9AD27FAB26BB}" destId="{F52F0C8B-BAA8-4EE1-B2A6-34B05ACEA269}" srcOrd="0" destOrd="0" presId="urn:microsoft.com/office/officeart/2005/8/layout/cycle5"/>
    <dgm:cxn modelId="{C8C0B26D-2A51-44AF-BA13-7E8B36FAA417}" type="presOf" srcId="{5CB9D68D-EC5F-4DF0-AC6F-1A2341163D1D}" destId="{9FBDFF6A-12BB-446C-A08F-C6AFA4BED4CF}" srcOrd="0" destOrd="0" presId="urn:microsoft.com/office/officeart/2005/8/layout/cycle5"/>
    <dgm:cxn modelId="{3E0A3073-1D47-4450-A301-89F7A18C6BA7}" type="presOf" srcId="{70CF2A9B-1C7B-432A-B8F8-8068753C5BF3}" destId="{2EE79786-552E-4A9D-962F-4BC8D0204191}" srcOrd="0" destOrd="0" presId="urn:microsoft.com/office/officeart/2005/8/layout/cycle5"/>
    <dgm:cxn modelId="{B4834475-2832-4E68-A614-E1D318879C83}" type="presOf" srcId="{5ED38750-B4A5-40C1-BE3D-4AC8AF8578B5}" destId="{503F261A-C6F2-4E31-80D7-4A028F748D58}" srcOrd="0" destOrd="0" presId="urn:microsoft.com/office/officeart/2005/8/layout/cycle5"/>
    <dgm:cxn modelId="{BA00A156-C4A1-4F1A-8C61-2384FB003DA6}" type="presOf" srcId="{5427DE14-08EF-4892-835B-2821E2B102FB}" destId="{F2DF414D-9830-48B0-A27E-A851FB7ADBE2}" srcOrd="0" destOrd="0" presId="urn:microsoft.com/office/officeart/2005/8/layout/cycle5"/>
    <dgm:cxn modelId="{3896DE7C-9BED-4269-81B9-D7F8670D839C}" srcId="{5ED38750-B4A5-40C1-BE3D-4AC8AF8578B5}" destId="{6F63E329-9800-46B2-A652-62B4167043E4}" srcOrd="0" destOrd="0" parTransId="{757871E5-2E9A-49D5-8C9D-B21A6361D6E2}" sibTransId="{0F374CCD-E1F2-456A-B3C4-E41177B394EB}"/>
    <dgm:cxn modelId="{AD24D2AD-B62B-4C05-A1B8-07FD37C00C8A}" type="presOf" srcId="{BA115C6D-7FE9-4623-8677-5D6CFA0B801A}" destId="{91E25A1E-2DF2-4A67-8ACF-69CC6DFE43E2}" srcOrd="0" destOrd="0" presId="urn:microsoft.com/office/officeart/2005/8/layout/cycle5"/>
    <dgm:cxn modelId="{2F4D8BBA-8FBB-4500-80A9-53BBA72BE7D2}" type="presOf" srcId="{0581F5AB-47DA-4443-938E-F81C1D052B26}" destId="{B3C84730-E1BB-4188-AAC3-1B1A871CE2B6}" srcOrd="0" destOrd="0" presId="urn:microsoft.com/office/officeart/2005/8/layout/cycle5"/>
    <dgm:cxn modelId="{D2B6B5D1-A1B8-4ECD-B7A3-D90AA2D6AA0C}" srcId="{5ED38750-B4A5-40C1-BE3D-4AC8AF8578B5}" destId="{BA115C6D-7FE9-4623-8677-5D6CFA0B801A}" srcOrd="4" destOrd="0" parTransId="{C4CF84CF-2BC5-4A19-980B-89C836516BE0}" sibTransId="{70CF2A9B-1C7B-432A-B8F8-8068753C5BF3}"/>
    <dgm:cxn modelId="{8D5C0ED7-3CF9-4011-9086-F9B86C4B1BCC}" srcId="{5ED38750-B4A5-40C1-BE3D-4AC8AF8578B5}" destId="{C758877F-4AAE-49E4-BFD1-2747C61588BE}" srcOrd="3" destOrd="0" parTransId="{63391C72-AC45-4A81-97EE-D3D3D70DB0B4}" sibTransId="{5427DE14-08EF-4892-835B-2821E2B102FB}"/>
    <dgm:cxn modelId="{1F5A86F0-A3C7-417B-B586-56D475AAE60F}" srcId="{5ED38750-B4A5-40C1-BE3D-4AC8AF8578B5}" destId="{0581F5AB-47DA-4443-938E-F81C1D052B26}" srcOrd="1" destOrd="0" parTransId="{53D1152D-2887-404B-869F-21DD28E2B25C}" sibTransId="{5CB9D68D-EC5F-4DF0-AC6F-1A2341163D1D}"/>
    <dgm:cxn modelId="{5AB55062-5365-4DEA-B696-266BC86A814C}" type="presParOf" srcId="{503F261A-C6F2-4E31-80D7-4A028F748D58}" destId="{6143378A-9CF2-4F37-9263-619C7CC6192F}" srcOrd="0" destOrd="0" presId="urn:microsoft.com/office/officeart/2005/8/layout/cycle5"/>
    <dgm:cxn modelId="{B2EDAEC5-0CEB-4E96-B966-4120C9BB53C2}" type="presParOf" srcId="{503F261A-C6F2-4E31-80D7-4A028F748D58}" destId="{33849DBB-654F-4A7D-B2EB-EB6CA27FAD35}" srcOrd="1" destOrd="0" presId="urn:microsoft.com/office/officeart/2005/8/layout/cycle5"/>
    <dgm:cxn modelId="{D86A3A64-06C4-4957-B778-9FA7D9E641C1}" type="presParOf" srcId="{503F261A-C6F2-4E31-80D7-4A028F748D58}" destId="{3ADE3C70-CC98-4C0C-950C-B2F70D7344F0}" srcOrd="2" destOrd="0" presId="urn:microsoft.com/office/officeart/2005/8/layout/cycle5"/>
    <dgm:cxn modelId="{3B6BF265-7A60-4D36-AB78-2BD0DF84909D}" type="presParOf" srcId="{503F261A-C6F2-4E31-80D7-4A028F748D58}" destId="{B3C84730-E1BB-4188-AAC3-1B1A871CE2B6}" srcOrd="3" destOrd="0" presId="urn:microsoft.com/office/officeart/2005/8/layout/cycle5"/>
    <dgm:cxn modelId="{F3A91A0C-AE07-4B56-883E-88DA15F409D5}" type="presParOf" srcId="{503F261A-C6F2-4E31-80D7-4A028F748D58}" destId="{127FB137-6C12-4222-AB36-021E7522396B}" srcOrd="4" destOrd="0" presId="urn:microsoft.com/office/officeart/2005/8/layout/cycle5"/>
    <dgm:cxn modelId="{C2631992-F2D0-4A95-A651-CECC5253F826}" type="presParOf" srcId="{503F261A-C6F2-4E31-80D7-4A028F748D58}" destId="{9FBDFF6A-12BB-446C-A08F-C6AFA4BED4CF}" srcOrd="5" destOrd="0" presId="urn:microsoft.com/office/officeart/2005/8/layout/cycle5"/>
    <dgm:cxn modelId="{848CB6B5-79FE-4A9F-B3E2-6DA6F1AACDDB}" type="presParOf" srcId="{503F261A-C6F2-4E31-80D7-4A028F748D58}" destId="{F52F0C8B-BAA8-4EE1-B2A6-34B05ACEA269}" srcOrd="6" destOrd="0" presId="urn:microsoft.com/office/officeart/2005/8/layout/cycle5"/>
    <dgm:cxn modelId="{1BD24BDD-2D9C-4ED9-B031-ED68EE2AE7FD}" type="presParOf" srcId="{503F261A-C6F2-4E31-80D7-4A028F748D58}" destId="{D968B344-D62C-4084-A92F-FD6678DE8B6E}" srcOrd="7" destOrd="0" presId="urn:microsoft.com/office/officeart/2005/8/layout/cycle5"/>
    <dgm:cxn modelId="{ECEE93CB-F07A-4557-8EFA-5AC424BA971E}" type="presParOf" srcId="{503F261A-C6F2-4E31-80D7-4A028F748D58}" destId="{19B797EB-57AA-47C2-AB0F-8E6F2E72CE41}" srcOrd="8" destOrd="0" presId="urn:microsoft.com/office/officeart/2005/8/layout/cycle5"/>
    <dgm:cxn modelId="{4C5EAD38-3772-4BC4-9F19-0FC700EF2662}" type="presParOf" srcId="{503F261A-C6F2-4E31-80D7-4A028F748D58}" destId="{26E3AF06-9972-4E95-97D7-05B808F86656}" srcOrd="9" destOrd="0" presId="urn:microsoft.com/office/officeart/2005/8/layout/cycle5"/>
    <dgm:cxn modelId="{711C0229-423B-4B3A-A67D-EAE49D1F80A4}" type="presParOf" srcId="{503F261A-C6F2-4E31-80D7-4A028F748D58}" destId="{8D80932E-6DC3-40B3-A9B7-7735442661E7}" srcOrd="10" destOrd="0" presId="urn:microsoft.com/office/officeart/2005/8/layout/cycle5"/>
    <dgm:cxn modelId="{5307EBE7-A589-4BBD-8DA3-FF41765F4659}" type="presParOf" srcId="{503F261A-C6F2-4E31-80D7-4A028F748D58}" destId="{F2DF414D-9830-48B0-A27E-A851FB7ADBE2}" srcOrd="11" destOrd="0" presId="urn:microsoft.com/office/officeart/2005/8/layout/cycle5"/>
    <dgm:cxn modelId="{5729C6BB-8136-4AF7-ACA5-56D070DA43F7}" type="presParOf" srcId="{503F261A-C6F2-4E31-80D7-4A028F748D58}" destId="{91E25A1E-2DF2-4A67-8ACF-69CC6DFE43E2}" srcOrd="12" destOrd="0" presId="urn:microsoft.com/office/officeart/2005/8/layout/cycle5"/>
    <dgm:cxn modelId="{12418B37-510F-4A15-8549-53150A826614}" type="presParOf" srcId="{503F261A-C6F2-4E31-80D7-4A028F748D58}" destId="{FD9E4E3B-36A8-45FF-B55E-A13D79F4BE8A}" srcOrd="13" destOrd="0" presId="urn:microsoft.com/office/officeart/2005/8/layout/cycle5"/>
    <dgm:cxn modelId="{865CC96D-491A-4448-946F-AD101F886E54}" type="presParOf" srcId="{503F261A-C6F2-4E31-80D7-4A028F748D58}" destId="{2EE79786-552E-4A9D-962F-4BC8D0204191}" srcOrd="14" destOrd="0" presId="urn:microsoft.com/office/officeart/2005/8/layout/cycle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F00EF2-5DFB-4382-A586-5D50CE988B26}">
      <dsp:nvSpPr>
        <dsp:cNvPr id="0" name=""/>
        <dsp:cNvSpPr/>
      </dsp:nvSpPr>
      <dsp:spPr>
        <a:xfrm>
          <a:off x="0" y="246743"/>
          <a:ext cx="3943350" cy="2471039"/>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GB" sz="2400" kern="1200"/>
            <a:t>A </a:t>
          </a:r>
          <a:r>
            <a:rPr lang="en-GB" sz="2400" b="1" kern="1200"/>
            <a:t>glacial</a:t>
          </a:r>
          <a:r>
            <a:rPr lang="en-GB" sz="2400" kern="1200"/>
            <a:t> period is an interval of time (thousands of years) within an ice age that is marked by colder temperatures and </a:t>
          </a:r>
          <a:r>
            <a:rPr lang="en-GB" sz="2400" b="1" kern="1200"/>
            <a:t>glacier</a:t>
          </a:r>
          <a:r>
            <a:rPr lang="en-GB" sz="2400" kern="1200"/>
            <a:t> advances. </a:t>
          </a:r>
          <a:endParaRPr lang="en-US" sz="2400" kern="1200"/>
        </a:p>
      </dsp:txBody>
      <dsp:txXfrm>
        <a:off x="120626" y="367369"/>
        <a:ext cx="3702098" cy="2229787"/>
      </dsp:txXfrm>
    </dsp:sp>
    <dsp:sp modelId="{E55C114C-180D-45E8-8222-33DFD3FE5713}">
      <dsp:nvSpPr>
        <dsp:cNvPr id="0" name=""/>
        <dsp:cNvSpPr/>
      </dsp:nvSpPr>
      <dsp:spPr>
        <a:xfrm>
          <a:off x="0" y="2786903"/>
          <a:ext cx="3943350" cy="2471039"/>
        </a:xfrm>
        <a:prstGeom prst="roundRect">
          <a:avLst/>
        </a:prstGeom>
        <a:solidFill>
          <a:schemeClr val="accent5">
            <a:hueOff val="-6758543"/>
            <a:satOff val="-17419"/>
            <a:lumOff val="-1176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GB" sz="2400" b="1" kern="1200"/>
            <a:t>Interglacials</a:t>
          </a:r>
          <a:r>
            <a:rPr lang="en-GB" sz="2400" kern="1200"/>
            <a:t>, on the other hand, are periods of warmer climate between </a:t>
          </a:r>
          <a:r>
            <a:rPr lang="en-GB" sz="2400" b="1" kern="1200"/>
            <a:t>glacial</a:t>
          </a:r>
          <a:r>
            <a:rPr lang="en-GB" sz="2400" kern="1200"/>
            <a:t> periods. The Last </a:t>
          </a:r>
          <a:r>
            <a:rPr lang="en-GB" sz="2400" b="1" kern="1200"/>
            <a:t>Glacial</a:t>
          </a:r>
          <a:r>
            <a:rPr lang="en-GB" sz="2400" kern="1200"/>
            <a:t> Period ended about 15,000 years ago.</a:t>
          </a:r>
          <a:endParaRPr lang="en-US" sz="2400" kern="1200"/>
        </a:p>
      </dsp:txBody>
      <dsp:txXfrm>
        <a:off x="120626" y="2907529"/>
        <a:ext cx="3702098" cy="222978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143378A-9CF2-4F37-9263-619C7CC6192F}">
      <dsp:nvSpPr>
        <dsp:cNvPr id="0" name=""/>
        <dsp:cNvSpPr/>
      </dsp:nvSpPr>
      <dsp:spPr>
        <a:xfrm>
          <a:off x="2531566" y="1583"/>
          <a:ext cx="1032867" cy="671363"/>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endParaRPr lang="en-GB" sz="2600" kern="1200" dirty="0"/>
        </a:p>
      </dsp:txBody>
      <dsp:txXfrm>
        <a:off x="2564339" y="34356"/>
        <a:ext cx="967321" cy="605817"/>
      </dsp:txXfrm>
    </dsp:sp>
    <dsp:sp modelId="{3ADE3C70-CC98-4C0C-950C-B2F70D7344F0}">
      <dsp:nvSpPr>
        <dsp:cNvPr id="0" name=""/>
        <dsp:cNvSpPr/>
      </dsp:nvSpPr>
      <dsp:spPr>
        <a:xfrm>
          <a:off x="1707025" y="337265"/>
          <a:ext cx="2681948" cy="2681948"/>
        </a:xfrm>
        <a:custGeom>
          <a:avLst/>
          <a:gdLst/>
          <a:ahLst/>
          <a:cxnLst/>
          <a:rect l="0" t="0" r="0" b="0"/>
          <a:pathLst>
            <a:path>
              <a:moveTo>
                <a:pt x="1995694" y="170695"/>
              </a:moveTo>
              <a:arcTo wR="1340974" hR="1340974" stAng="17953507" swAng="1211425"/>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sp>
    <dsp:sp modelId="{B3C84730-E1BB-4188-AAC3-1B1A871CE2B6}">
      <dsp:nvSpPr>
        <dsp:cNvPr id="0" name=""/>
        <dsp:cNvSpPr/>
      </dsp:nvSpPr>
      <dsp:spPr>
        <a:xfrm>
          <a:off x="3806908" y="928174"/>
          <a:ext cx="1032867" cy="671363"/>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endParaRPr lang="en-GB" sz="2600" kern="1200" dirty="0"/>
        </a:p>
      </dsp:txBody>
      <dsp:txXfrm>
        <a:off x="3839681" y="960947"/>
        <a:ext cx="967321" cy="605817"/>
      </dsp:txXfrm>
    </dsp:sp>
    <dsp:sp modelId="{9FBDFF6A-12BB-446C-A08F-C6AFA4BED4CF}">
      <dsp:nvSpPr>
        <dsp:cNvPr id="0" name=""/>
        <dsp:cNvSpPr/>
      </dsp:nvSpPr>
      <dsp:spPr>
        <a:xfrm>
          <a:off x="1707025" y="337265"/>
          <a:ext cx="2681948" cy="2681948"/>
        </a:xfrm>
        <a:custGeom>
          <a:avLst/>
          <a:gdLst/>
          <a:ahLst/>
          <a:cxnLst/>
          <a:rect l="0" t="0" r="0" b="0"/>
          <a:pathLst>
            <a:path>
              <a:moveTo>
                <a:pt x="2678730" y="1433815"/>
              </a:moveTo>
              <a:arcTo wR="1340974" hR="1340974" stAng="21838200" swAng="1359639"/>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sp>
    <dsp:sp modelId="{F52F0C8B-BAA8-4EE1-B2A6-34B05ACEA269}">
      <dsp:nvSpPr>
        <dsp:cNvPr id="0" name=""/>
        <dsp:cNvSpPr/>
      </dsp:nvSpPr>
      <dsp:spPr>
        <a:xfrm>
          <a:off x="3319771" y="2427429"/>
          <a:ext cx="1032867" cy="671363"/>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endParaRPr lang="en-GB" sz="2600" kern="1200" dirty="0"/>
        </a:p>
      </dsp:txBody>
      <dsp:txXfrm>
        <a:off x="3352544" y="2460202"/>
        <a:ext cx="967321" cy="605817"/>
      </dsp:txXfrm>
    </dsp:sp>
    <dsp:sp modelId="{19B797EB-57AA-47C2-AB0F-8E6F2E72CE41}">
      <dsp:nvSpPr>
        <dsp:cNvPr id="0" name=""/>
        <dsp:cNvSpPr/>
      </dsp:nvSpPr>
      <dsp:spPr>
        <a:xfrm>
          <a:off x="1707025" y="337265"/>
          <a:ext cx="2681948" cy="2681948"/>
        </a:xfrm>
        <a:custGeom>
          <a:avLst/>
          <a:gdLst/>
          <a:ahLst/>
          <a:cxnLst/>
          <a:rect l="0" t="0" r="0" b="0"/>
          <a:pathLst>
            <a:path>
              <a:moveTo>
                <a:pt x="1505517" y="2671815"/>
              </a:moveTo>
              <a:arcTo wR="1340974" hR="1340974" stAng="4977109" swAng="845781"/>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sp>
    <dsp:sp modelId="{26E3AF06-9972-4E95-97D7-05B808F86656}">
      <dsp:nvSpPr>
        <dsp:cNvPr id="0" name=""/>
        <dsp:cNvSpPr/>
      </dsp:nvSpPr>
      <dsp:spPr>
        <a:xfrm>
          <a:off x="1743361" y="2427429"/>
          <a:ext cx="1032867" cy="671363"/>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endParaRPr lang="en-GB" sz="2600" kern="1200" dirty="0"/>
        </a:p>
      </dsp:txBody>
      <dsp:txXfrm>
        <a:off x="1776134" y="2460202"/>
        <a:ext cx="967321" cy="605817"/>
      </dsp:txXfrm>
    </dsp:sp>
    <dsp:sp modelId="{F2DF414D-9830-48B0-A27E-A851FB7ADBE2}">
      <dsp:nvSpPr>
        <dsp:cNvPr id="0" name=""/>
        <dsp:cNvSpPr/>
      </dsp:nvSpPr>
      <dsp:spPr>
        <a:xfrm>
          <a:off x="1707025" y="337265"/>
          <a:ext cx="2681948" cy="2681948"/>
        </a:xfrm>
        <a:custGeom>
          <a:avLst/>
          <a:gdLst/>
          <a:ahLst/>
          <a:cxnLst/>
          <a:rect l="0" t="0" r="0" b="0"/>
          <a:pathLst>
            <a:path>
              <a:moveTo>
                <a:pt x="142257" y="1942048"/>
              </a:moveTo>
              <a:arcTo wR="1340974" hR="1340974" stAng="9202162" swAng="1359639"/>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sp>
    <dsp:sp modelId="{91E25A1E-2DF2-4A67-8ACF-69CC6DFE43E2}">
      <dsp:nvSpPr>
        <dsp:cNvPr id="0" name=""/>
        <dsp:cNvSpPr/>
      </dsp:nvSpPr>
      <dsp:spPr>
        <a:xfrm>
          <a:off x="1256224" y="928174"/>
          <a:ext cx="1032867" cy="671363"/>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endParaRPr lang="en-GB" sz="2600" kern="1200" dirty="0"/>
        </a:p>
      </dsp:txBody>
      <dsp:txXfrm>
        <a:off x="1288997" y="960947"/>
        <a:ext cx="967321" cy="605817"/>
      </dsp:txXfrm>
    </dsp:sp>
    <dsp:sp modelId="{2EE79786-552E-4A9D-962F-4BC8D0204191}">
      <dsp:nvSpPr>
        <dsp:cNvPr id="0" name=""/>
        <dsp:cNvSpPr/>
      </dsp:nvSpPr>
      <dsp:spPr>
        <a:xfrm>
          <a:off x="1707025" y="337265"/>
          <a:ext cx="2681948" cy="2681948"/>
        </a:xfrm>
        <a:custGeom>
          <a:avLst/>
          <a:gdLst/>
          <a:ahLst/>
          <a:cxnLst/>
          <a:rect l="0" t="0" r="0" b="0"/>
          <a:pathLst>
            <a:path>
              <a:moveTo>
                <a:pt x="322574" y="468578"/>
              </a:moveTo>
              <a:arcTo wR="1340974" hR="1340974" stAng="13235068" swAng="1211425"/>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5">
  <dgm:title val=""/>
  <dgm:desc val=""/>
  <dgm:catLst>
    <dgm:cat type="cycle" pri="3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fact="-1"/>
          <dgm:constr type="diam" for="ch"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connDist"/>
                <dgm:constr type="begPad" refType="connDist" fact="0.2"/>
                <dgm:constr type="endPad" refType="connDist" fact="0.2"/>
              </dgm:constrLst>
              <dgm:ruleLst/>
            </dgm:layoutNode>
          </dgm:forEach>
        </dgm:if>
        <dgm:else name="Name16"/>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26619FF-800C-4C72-9254-6B7A3BBBEA5D}" type="datetimeFigureOut">
              <a:rPr lang="en-GB" smtClean="0"/>
              <a:t>31/08/2022</a:t>
            </a:fld>
            <a:endParaRPr lang="en-GB"/>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FC203DD-32CE-41D9-A958-424F3F8C8CC4}" type="slidenum">
              <a:rPr lang="en-GB" smtClean="0"/>
              <a:t>‹#›</a:t>
            </a:fld>
            <a:endParaRPr lang="en-GB"/>
          </a:p>
        </p:txBody>
      </p:sp>
    </p:spTree>
    <p:extLst>
      <p:ext uri="{BB962C8B-B14F-4D97-AF65-F5344CB8AC3E}">
        <p14:creationId xmlns:p14="http://schemas.microsoft.com/office/powerpoint/2010/main" val="394001521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a:defRPr/>
            </a:pPr>
            <a:fld id="{7DC6EDAB-C65B-4EDB-916A-F8D1A5B240BF}" type="slidenum">
              <a:rPr lang="en-GB" altLang="en-US" smtClean="0"/>
              <a:pPr>
                <a:defRPr/>
              </a:pPr>
              <a:t>1</a:t>
            </a:fld>
            <a:endParaRPr lang="en-GB" altLang="en-US" dirty="0"/>
          </a:p>
        </p:txBody>
      </p:sp>
    </p:spTree>
    <p:extLst>
      <p:ext uri="{BB962C8B-B14F-4D97-AF65-F5344CB8AC3E}">
        <p14:creationId xmlns:p14="http://schemas.microsoft.com/office/powerpoint/2010/main" val="239498527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a:defRPr/>
            </a:pPr>
            <a:fld id="{7DC6EDAB-C65B-4EDB-916A-F8D1A5B240BF}" type="slidenum">
              <a:rPr lang="en-GB" altLang="en-US" smtClean="0"/>
              <a:pPr>
                <a:defRPr/>
              </a:pPr>
              <a:t>2</a:t>
            </a:fld>
            <a:endParaRPr lang="en-GB" altLang="en-US" dirty="0"/>
          </a:p>
        </p:txBody>
      </p:sp>
    </p:spTree>
    <p:extLst>
      <p:ext uri="{BB962C8B-B14F-4D97-AF65-F5344CB8AC3E}">
        <p14:creationId xmlns:p14="http://schemas.microsoft.com/office/powerpoint/2010/main" val="65029280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E7BFD196-2813-4557-BCC9-7628405A69BD}" type="slidenum">
              <a:rPr lang="en-GB" smtClean="0"/>
              <a:t>9</a:t>
            </a:fld>
            <a:endParaRPr lang="en-GB"/>
          </a:p>
        </p:txBody>
      </p:sp>
    </p:spTree>
    <p:extLst>
      <p:ext uri="{BB962C8B-B14F-4D97-AF65-F5344CB8AC3E}">
        <p14:creationId xmlns:p14="http://schemas.microsoft.com/office/powerpoint/2010/main" val="101018073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E7BFD196-2813-4557-BCC9-7628405A69BD}" type="slidenum">
              <a:rPr lang="en-GB" smtClean="0"/>
              <a:t>10</a:t>
            </a:fld>
            <a:endParaRPr lang="en-GB"/>
          </a:p>
        </p:txBody>
      </p:sp>
    </p:spTree>
    <p:extLst>
      <p:ext uri="{BB962C8B-B14F-4D97-AF65-F5344CB8AC3E}">
        <p14:creationId xmlns:p14="http://schemas.microsoft.com/office/powerpoint/2010/main" val="48973473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original </a:t>
            </a:r>
            <a:r>
              <a:rPr lang="en-GB" dirty="0" err="1"/>
              <a:t>youtube</a:t>
            </a:r>
            <a:r>
              <a:rPr lang="en-GB" dirty="0"/>
              <a:t> video is no longer available but the two links supplied are archives of the original</a:t>
            </a:r>
          </a:p>
        </p:txBody>
      </p:sp>
      <p:sp>
        <p:nvSpPr>
          <p:cNvPr id="4" name="Slide Number Placeholder 3"/>
          <p:cNvSpPr>
            <a:spLocks noGrp="1"/>
          </p:cNvSpPr>
          <p:nvPr>
            <p:ph type="sldNum" sz="quarter" idx="5"/>
          </p:nvPr>
        </p:nvSpPr>
        <p:spPr/>
        <p:txBody>
          <a:bodyPr/>
          <a:lstStyle/>
          <a:p>
            <a:fld id="{5FC203DD-32CE-41D9-A958-424F3F8C8CC4}" type="slidenum">
              <a:rPr lang="en-GB" smtClean="0"/>
              <a:t>13</a:t>
            </a:fld>
            <a:endParaRPr lang="en-GB"/>
          </a:p>
        </p:txBody>
      </p:sp>
    </p:spTree>
    <p:extLst>
      <p:ext uri="{BB962C8B-B14F-4D97-AF65-F5344CB8AC3E}">
        <p14:creationId xmlns:p14="http://schemas.microsoft.com/office/powerpoint/2010/main" val="115743181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91098861-ED96-8540-8B53-CDD731A4F928}"/>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360189" y="1952237"/>
            <a:ext cx="8377518" cy="3293396"/>
          </a:xfrm>
        </p:spPr>
        <p:txBody>
          <a:bodyPr anchor="ctr">
            <a:normAutofit/>
          </a:bodyPr>
          <a:lstStyle>
            <a:lvl1pPr algn="l">
              <a:defRPr sz="32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69894336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91098861-ED96-8540-8B53-CDD731A4F928}"/>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360189" y="1952237"/>
            <a:ext cx="8377518" cy="3293396"/>
          </a:xfrm>
        </p:spPr>
        <p:txBody>
          <a:bodyPr anchor="ctr">
            <a:normAutofit/>
          </a:bodyPr>
          <a:lstStyle>
            <a:lvl1pPr algn="l">
              <a:defRPr sz="32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38918292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79114325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828637"/>
            <a:ext cx="7886700" cy="2852737"/>
          </a:xfrm>
        </p:spPr>
        <p:txBody>
          <a:bodyPr anchor="b">
            <a:normAutofit/>
          </a:bodyPr>
          <a:lstStyle>
            <a:lvl1pPr>
              <a:defRPr sz="3200"/>
            </a:lvl1pPr>
          </a:lstStyle>
          <a:p>
            <a:r>
              <a:rPr lang="en-US"/>
              <a:t>Click to edit Master title style</a:t>
            </a:r>
            <a:endParaRPr lang="en-US" dirty="0"/>
          </a:p>
        </p:txBody>
      </p:sp>
      <p:sp>
        <p:nvSpPr>
          <p:cNvPr id="3" name="Text Placeholder 2"/>
          <p:cNvSpPr>
            <a:spLocks noGrp="1"/>
          </p:cNvSpPr>
          <p:nvPr>
            <p:ph type="body" idx="1"/>
          </p:nvPr>
        </p:nvSpPr>
        <p:spPr>
          <a:xfrm>
            <a:off x="623888" y="3708361"/>
            <a:ext cx="7886700" cy="1500187"/>
          </a:xfrm>
        </p:spPr>
        <p:txBody>
          <a:bodyPr/>
          <a:lstStyle>
            <a:lvl1pPr marL="0" indent="0">
              <a:buNone/>
              <a:defRPr sz="18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36087051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19611007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5"/>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1800" b="1">
                <a:solidFill>
                  <a:srgbClr val="E3027D"/>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1" y="1681163"/>
            <a:ext cx="3887391" cy="823912"/>
          </a:xfrm>
        </p:spPr>
        <p:txBody>
          <a:bodyPr anchor="b"/>
          <a:lstStyle>
            <a:lvl1pPr marL="0" indent="0">
              <a:buNone/>
              <a:defRPr sz="1800" b="1">
                <a:solidFill>
                  <a:srgbClr val="E3027D"/>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29151"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8801749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87881364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3786708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457201"/>
            <a:ext cx="4629150" cy="5403851"/>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29841" y="2057401"/>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Tree>
    <p:extLst>
      <p:ext uri="{BB962C8B-B14F-4D97-AF65-F5344CB8AC3E}">
        <p14:creationId xmlns:p14="http://schemas.microsoft.com/office/powerpoint/2010/main" val="39839498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4753999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828637"/>
            <a:ext cx="7886700" cy="2852737"/>
          </a:xfrm>
        </p:spPr>
        <p:txBody>
          <a:bodyPr anchor="b">
            <a:normAutofit/>
          </a:bodyPr>
          <a:lstStyle>
            <a:lvl1pPr>
              <a:defRPr sz="3200"/>
            </a:lvl1pPr>
          </a:lstStyle>
          <a:p>
            <a:r>
              <a:rPr lang="en-US"/>
              <a:t>Click to edit Master title style</a:t>
            </a:r>
            <a:endParaRPr lang="en-US" dirty="0"/>
          </a:p>
        </p:txBody>
      </p:sp>
      <p:sp>
        <p:nvSpPr>
          <p:cNvPr id="3" name="Text Placeholder 2"/>
          <p:cNvSpPr>
            <a:spLocks noGrp="1"/>
          </p:cNvSpPr>
          <p:nvPr>
            <p:ph type="body" idx="1"/>
          </p:nvPr>
        </p:nvSpPr>
        <p:spPr>
          <a:xfrm>
            <a:off x="623888" y="3708361"/>
            <a:ext cx="7886700" cy="1500187"/>
          </a:xfrm>
        </p:spPr>
        <p:txBody>
          <a:bodyPr/>
          <a:lstStyle>
            <a:lvl1pPr marL="0" indent="0">
              <a:buNone/>
              <a:defRPr sz="18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57998097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9529974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5"/>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1800" b="1">
                <a:solidFill>
                  <a:srgbClr val="E3027D"/>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1" y="1681163"/>
            <a:ext cx="3887391" cy="823912"/>
          </a:xfrm>
        </p:spPr>
        <p:txBody>
          <a:bodyPr anchor="b"/>
          <a:lstStyle>
            <a:lvl1pPr marL="0" indent="0">
              <a:buNone/>
              <a:defRPr sz="1800" b="1">
                <a:solidFill>
                  <a:srgbClr val="E3027D"/>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29151"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75086252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107570067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966748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457201"/>
            <a:ext cx="4629150" cy="5403851"/>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29841" y="2057401"/>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Tree>
    <p:extLst>
      <p:ext uri="{BB962C8B-B14F-4D97-AF65-F5344CB8AC3E}">
        <p14:creationId xmlns:p14="http://schemas.microsoft.com/office/powerpoint/2010/main" val="35689890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8/31/2022</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41028973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1.jpeg"/><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7.xml"/><Relationship Id="rId3" Type="http://schemas.openxmlformats.org/officeDocument/2006/relationships/slideLayout" Target="../slideLayouts/slideLayout12.xml"/><Relationship Id="rId7" Type="http://schemas.openxmlformats.org/officeDocument/2006/relationships/slideLayout" Target="../slideLayouts/slideLayout16.xml"/><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slideLayout" Target="../slideLayouts/slideLayout15.xml"/><Relationship Id="rId5" Type="http://schemas.openxmlformats.org/officeDocument/2006/relationships/slideLayout" Target="../slideLayouts/slideLayout14.xml"/><Relationship Id="rId10" Type="http://schemas.openxmlformats.org/officeDocument/2006/relationships/image" Target="../media/image1.jpeg"/><Relationship Id="rId4" Type="http://schemas.openxmlformats.org/officeDocument/2006/relationships/slideLayout" Target="../slideLayouts/slideLayout13.xml"/><Relationship Id="rId9"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14E547B-16B9-5744-A1F0-04B6844C4AC5}"/>
              </a:ext>
            </a:extLst>
          </p:cNvPr>
          <p:cNvPicPr>
            <a:picLocks noChangeAspect="1"/>
          </p:cNvPicPr>
          <p:nvPr/>
        </p:nvPicPr>
        <p:blipFill rotWithShape="1">
          <a:blip r:embed="rId11">
            <a:extLst>
              <a:ext uri="{28A0092B-C50C-407E-A947-70E740481C1C}">
                <a14:useLocalDpi xmlns:a14="http://schemas.microsoft.com/office/drawing/2010/main"/>
              </a:ext>
            </a:extLst>
          </a:blip>
          <a:srcRect t="92037" r="14454"/>
          <a:stretch/>
        </p:blipFill>
        <p:spPr>
          <a:xfrm>
            <a:off x="0" y="6311901"/>
            <a:ext cx="7822346" cy="546099"/>
          </a:xfrm>
          <a:prstGeom prst="rect">
            <a:avLst/>
          </a:prstGeom>
        </p:spPr>
      </p:pic>
      <p:sp>
        <p:nvSpPr>
          <p:cNvPr id="2" name="Title Placeholder 1"/>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8" name="Picture 7">
            <a:extLst>
              <a:ext uri="{FF2B5EF4-FFF2-40B4-BE49-F238E27FC236}">
                <a16:creationId xmlns:a16="http://schemas.microsoft.com/office/drawing/2014/main" id="{A74E6D20-4788-1849-AF09-167481258DC0}"/>
              </a:ext>
            </a:extLst>
          </p:cNvPr>
          <p:cNvPicPr>
            <a:picLocks noChangeAspect="1"/>
          </p:cNvPicPr>
          <p:nvPr/>
        </p:nvPicPr>
        <p:blipFill rotWithShape="1">
          <a:blip r:embed="rId11">
            <a:extLst>
              <a:ext uri="{28A0092B-C50C-407E-A947-70E740481C1C}">
                <a14:useLocalDpi xmlns:a14="http://schemas.microsoft.com/office/drawing/2010/main"/>
              </a:ext>
            </a:extLst>
          </a:blip>
          <a:srcRect l="86219" t="92037" r="1093" b="1102"/>
          <a:stretch/>
        </p:blipFill>
        <p:spPr>
          <a:xfrm>
            <a:off x="7906870" y="6346479"/>
            <a:ext cx="1160290" cy="470540"/>
          </a:xfrm>
          <a:prstGeom prst="rect">
            <a:avLst/>
          </a:prstGeom>
        </p:spPr>
      </p:pic>
    </p:spTree>
    <p:extLst>
      <p:ext uri="{BB962C8B-B14F-4D97-AF65-F5344CB8AC3E}">
        <p14:creationId xmlns:p14="http://schemas.microsoft.com/office/powerpoint/2010/main" val="2606914290"/>
      </p:ext>
    </p:extLst>
  </p:cSld>
  <p:clrMap bg1="lt1" tx1="dk1" bg2="lt2" tx2="dk2" accent1="accent1" accent2="accent2" accent3="accent3" accent4="accent4" accent5="accent5" accent6="accent6" hlink="hlink" folHlink="folHlink"/>
  <p:sldLayoutIdLst>
    <p:sldLayoutId id="2147483684" r:id="rId1"/>
    <p:sldLayoutId id="2147483685" r:id="rId2"/>
    <p:sldLayoutId id="2147483686" r:id="rId3"/>
    <p:sldLayoutId id="2147483687" r:id="rId4"/>
    <p:sldLayoutId id="2147483688" r:id="rId5"/>
    <p:sldLayoutId id="2147483689" r:id="rId6"/>
    <p:sldLayoutId id="2147483690" r:id="rId7"/>
    <p:sldLayoutId id="2147483691" r:id="rId8"/>
    <p:sldLayoutId id="2147483692" r:id="rId9"/>
  </p:sldLayoutIdLst>
  <p:txStyles>
    <p:titleStyle>
      <a:lvl1pPr algn="l" defTabSz="685800" rtl="0" eaLnBrk="1" latinLnBrk="0" hangingPunct="1">
        <a:lnSpc>
          <a:spcPct val="90000"/>
        </a:lnSpc>
        <a:spcBef>
          <a:spcPct val="0"/>
        </a:spcBef>
        <a:buNone/>
        <a:defRPr sz="2400" kern="1200">
          <a:solidFill>
            <a:srgbClr val="582C83"/>
          </a:solidFill>
          <a:latin typeface="Arial" panose="020B0604020202020204" pitchFamily="34" charset="0"/>
          <a:ea typeface="+mj-ea"/>
          <a:cs typeface="Arial" panose="020B0604020202020204" pitchFamily="34" charset="0"/>
        </a:defRPr>
      </a:lvl1pPr>
    </p:titleStyle>
    <p:bodyStyle>
      <a:lvl1pPr marL="171450" indent="-171450" algn="l" defTabSz="685800" rtl="0" eaLnBrk="1" latinLnBrk="0" hangingPunct="1">
        <a:lnSpc>
          <a:spcPct val="90000"/>
        </a:lnSpc>
        <a:spcBef>
          <a:spcPts val="750"/>
        </a:spcBef>
        <a:buClr>
          <a:srgbClr val="582C83"/>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1pPr>
      <a:lvl2pPr marL="514350" indent="-171450" algn="l" defTabSz="685800" rtl="0" eaLnBrk="1" latinLnBrk="0" hangingPunct="1">
        <a:lnSpc>
          <a:spcPct val="90000"/>
        </a:lnSpc>
        <a:spcBef>
          <a:spcPts val="375"/>
        </a:spcBef>
        <a:buClr>
          <a:srgbClr val="582C83"/>
        </a:buClr>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2pPr>
      <a:lvl3pPr marL="857250" indent="-171450" algn="l" defTabSz="685800" rtl="0" eaLnBrk="1" latinLnBrk="0" hangingPunct="1">
        <a:lnSpc>
          <a:spcPct val="90000"/>
        </a:lnSpc>
        <a:spcBef>
          <a:spcPts val="375"/>
        </a:spcBef>
        <a:buClr>
          <a:srgbClr val="582C83"/>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3pPr>
      <a:lvl4pPr marL="1200150" indent="-171450" algn="l" defTabSz="685800" rtl="0" eaLnBrk="1" latinLnBrk="0" hangingPunct="1">
        <a:lnSpc>
          <a:spcPct val="90000"/>
        </a:lnSpc>
        <a:spcBef>
          <a:spcPts val="375"/>
        </a:spcBef>
        <a:buClr>
          <a:srgbClr val="582C83"/>
        </a:buClr>
        <a:buFont typeface="Arial" panose="020B0604020202020204" pitchFamily="34" charset="0"/>
        <a:buChar char="•"/>
        <a:defRPr sz="1000" kern="1200">
          <a:solidFill>
            <a:schemeClr val="tx1"/>
          </a:solidFill>
          <a:latin typeface="Arial" panose="020B0604020202020204" pitchFamily="34" charset="0"/>
          <a:ea typeface="+mn-ea"/>
          <a:cs typeface="Arial" panose="020B0604020202020204" pitchFamily="34" charset="0"/>
        </a:defRPr>
      </a:lvl4pPr>
      <a:lvl5pPr marL="1543050" indent="-171450" algn="l" defTabSz="685800" rtl="0" eaLnBrk="1" latinLnBrk="0" hangingPunct="1">
        <a:lnSpc>
          <a:spcPct val="90000"/>
        </a:lnSpc>
        <a:spcBef>
          <a:spcPts val="375"/>
        </a:spcBef>
        <a:buClr>
          <a:srgbClr val="582C83"/>
        </a:buClr>
        <a:buFont typeface="Arial" panose="020B0604020202020204" pitchFamily="34" charset="0"/>
        <a:buChar char="•"/>
        <a:defRPr sz="800" kern="1200">
          <a:solidFill>
            <a:schemeClr val="tx1"/>
          </a:solidFill>
          <a:latin typeface="Arial" panose="020B0604020202020204" pitchFamily="34" charset="0"/>
          <a:ea typeface="+mn-ea"/>
          <a:cs typeface="Arial" panose="020B0604020202020204" pitchFamily="34"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14E547B-16B9-5744-A1F0-04B6844C4AC5}"/>
              </a:ext>
            </a:extLst>
          </p:cNvPr>
          <p:cNvPicPr>
            <a:picLocks noChangeAspect="1"/>
          </p:cNvPicPr>
          <p:nvPr/>
        </p:nvPicPr>
        <p:blipFill rotWithShape="1">
          <a:blip r:embed="rId10">
            <a:extLst>
              <a:ext uri="{28A0092B-C50C-407E-A947-70E740481C1C}">
                <a14:useLocalDpi xmlns:a14="http://schemas.microsoft.com/office/drawing/2010/main"/>
              </a:ext>
            </a:extLst>
          </a:blip>
          <a:srcRect t="92037" r="14454"/>
          <a:stretch/>
        </p:blipFill>
        <p:spPr>
          <a:xfrm>
            <a:off x="0" y="6311901"/>
            <a:ext cx="7822346" cy="546099"/>
          </a:xfrm>
          <a:prstGeom prst="rect">
            <a:avLst/>
          </a:prstGeom>
        </p:spPr>
      </p:pic>
      <p:sp>
        <p:nvSpPr>
          <p:cNvPr id="2" name="Title Placeholder 1"/>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8" name="Picture 7">
            <a:extLst>
              <a:ext uri="{FF2B5EF4-FFF2-40B4-BE49-F238E27FC236}">
                <a16:creationId xmlns:a16="http://schemas.microsoft.com/office/drawing/2014/main" id="{A74E6D20-4788-1849-AF09-167481258DC0}"/>
              </a:ext>
            </a:extLst>
          </p:cNvPr>
          <p:cNvPicPr>
            <a:picLocks noChangeAspect="1"/>
          </p:cNvPicPr>
          <p:nvPr/>
        </p:nvPicPr>
        <p:blipFill rotWithShape="1">
          <a:blip r:embed="rId10">
            <a:extLst>
              <a:ext uri="{28A0092B-C50C-407E-A947-70E740481C1C}">
                <a14:useLocalDpi xmlns:a14="http://schemas.microsoft.com/office/drawing/2010/main"/>
              </a:ext>
            </a:extLst>
          </a:blip>
          <a:srcRect l="86219" t="92037" r="1093" b="1102"/>
          <a:stretch/>
        </p:blipFill>
        <p:spPr>
          <a:xfrm>
            <a:off x="7906870" y="6346479"/>
            <a:ext cx="1160290" cy="470540"/>
          </a:xfrm>
          <a:prstGeom prst="rect">
            <a:avLst/>
          </a:prstGeom>
        </p:spPr>
      </p:pic>
    </p:spTree>
    <p:extLst>
      <p:ext uri="{BB962C8B-B14F-4D97-AF65-F5344CB8AC3E}">
        <p14:creationId xmlns:p14="http://schemas.microsoft.com/office/powerpoint/2010/main" val="1011395017"/>
      </p:ext>
    </p:extLst>
  </p:cSld>
  <p:clrMap bg1="lt1" tx1="dk1" bg2="lt2" tx2="dk2" accent1="accent1" accent2="accent2" accent3="accent3" accent4="accent4" accent5="accent5" accent6="accent6" hlink="hlink" folHlink="folHlink"/>
  <p:sldLayoutIdLst>
    <p:sldLayoutId id="2147483707" r:id="rId1"/>
    <p:sldLayoutId id="2147483708" r:id="rId2"/>
    <p:sldLayoutId id="2147483709" r:id="rId3"/>
    <p:sldLayoutId id="2147483710" r:id="rId4"/>
    <p:sldLayoutId id="2147483711" r:id="rId5"/>
    <p:sldLayoutId id="2147483712" r:id="rId6"/>
    <p:sldLayoutId id="2147483713" r:id="rId7"/>
    <p:sldLayoutId id="2147483714" r:id="rId8"/>
  </p:sldLayoutIdLst>
  <p:txStyles>
    <p:titleStyle>
      <a:lvl1pPr algn="l" defTabSz="685800" rtl="0" eaLnBrk="1" latinLnBrk="0" hangingPunct="1">
        <a:lnSpc>
          <a:spcPct val="90000"/>
        </a:lnSpc>
        <a:spcBef>
          <a:spcPct val="0"/>
        </a:spcBef>
        <a:buNone/>
        <a:defRPr sz="2400" kern="1200">
          <a:solidFill>
            <a:srgbClr val="582C83"/>
          </a:solidFill>
          <a:latin typeface="Arial" panose="020B0604020202020204" pitchFamily="34" charset="0"/>
          <a:ea typeface="+mj-ea"/>
          <a:cs typeface="Arial" panose="020B0604020202020204" pitchFamily="34" charset="0"/>
        </a:defRPr>
      </a:lvl1pPr>
    </p:titleStyle>
    <p:bodyStyle>
      <a:lvl1pPr marL="171450" indent="-171450" algn="l" defTabSz="685800" rtl="0" eaLnBrk="1" latinLnBrk="0" hangingPunct="1">
        <a:lnSpc>
          <a:spcPct val="90000"/>
        </a:lnSpc>
        <a:spcBef>
          <a:spcPts val="750"/>
        </a:spcBef>
        <a:buClr>
          <a:srgbClr val="582C83"/>
        </a:buClr>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1pPr>
      <a:lvl2pPr marL="514350" indent="-171450" algn="l" defTabSz="685800" rtl="0" eaLnBrk="1" latinLnBrk="0" hangingPunct="1">
        <a:lnSpc>
          <a:spcPct val="90000"/>
        </a:lnSpc>
        <a:spcBef>
          <a:spcPts val="375"/>
        </a:spcBef>
        <a:buClr>
          <a:srgbClr val="582C83"/>
        </a:buClr>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2pPr>
      <a:lvl3pPr marL="857250" indent="-171450" algn="l" defTabSz="685800" rtl="0" eaLnBrk="1" latinLnBrk="0" hangingPunct="1">
        <a:lnSpc>
          <a:spcPct val="90000"/>
        </a:lnSpc>
        <a:spcBef>
          <a:spcPts val="375"/>
        </a:spcBef>
        <a:buClr>
          <a:srgbClr val="582C83"/>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3pPr>
      <a:lvl4pPr marL="1200150" indent="-171450" algn="l" defTabSz="685800" rtl="0" eaLnBrk="1" latinLnBrk="0" hangingPunct="1">
        <a:lnSpc>
          <a:spcPct val="90000"/>
        </a:lnSpc>
        <a:spcBef>
          <a:spcPts val="375"/>
        </a:spcBef>
        <a:buClr>
          <a:srgbClr val="582C83"/>
        </a:buClr>
        <a:buFont typeface="Arial" panose="020B0604020202020204" pitchFamily="34" charset="0"/>
        <a:buChar char="•"/>
        <a:defRPr sz="1000" kern="1200">
          <a:solidFill>
            <a:schemeClr val="tx1"/>
          </a:solidFill>
          <a:latin typeface="Arial" panose="020B0604020202020204" pitchFamily="34" charset="0"/>
          <a:ea typeface="+mn-ea"/>
          <a:cs typeface="Arial" panose="020B0604020202020204" pitchFamily="34" charset="0"/>
        </a:defRPr>
      </a:lvl4pPr>
      <a:lvl5pPr marL="1543050" indent="-171450" algn="l" defTabSz="685800" rtl="0" eaLnBrk="1" latinLnBrk="0" hangingPunct="1">
        <a:lnSpc>
          <a:spcPct val="90000"/>
        </a:lnSpc>
        <a:spcBef>
          <a:spcPts val="375"/>
        </a:spcBef>
        <a:buClr>
          <a:srgbClr val="582C83"/>
        </a:buClr>
        <a:buFont typeface="Arial" panose="020B0604020202020204" pitchFamily="34" charset="0"/>
        <a:buChar char="•"/>
        <a:defRPr sz="800" kern="1200">
          <a:solidFill>
            <a:schemeClr val="tx1"/>
          </a:solidFill>
          <a:latin typeface="Arial" panose="020B0604020202020204" pitchFamily="34" charset="0"/>
          <a:ea typeface="+mn-ea"/>
          <a:cs typeface="Arial" panose="020B0604020202020204" pitchFamily="34"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1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13.xml"/><Relationship Id="rId1" Type="http://schemas.openxmlformats.org/officeDocument/2006/relationships/video" Target="https://www.youtube.com/embed/RleDV5tzIZo?feature=oembed" TargetMode="External"/><Relationship Id="rId6" Type="http://schemas.openxmlformats.org/officeDocument/2006/relationships/hyperlink" Target="https://web.archive.org/web/20150410144019/https:/www.youtube.com/watch?v=RleDV5tzIZo" TargetMode="External"/><Relationship Id="rId5" Type="http://schemas.openxmlformats.org/officeDocument/2006/relationships/hyperlink" Target="https://youtu.be/912OTTeZtLM" TargetMode="External"/><Relationship Id="rId4" Type="http://schemas.openxmlformats.org/officeDocument/2006/relationships/image" Target="../media/image5.jpeg"/></Relationships>
</file>

<file path=ppt/slides/_rels/slide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16.xml"/><Relationship Id="rId4" Type="http://schemas.openxmlformats.org/officeDocument/2006/relationships/image" Target="../media/image8.jpeg"/></Relationships>
</file>

<file path=ppt/slides/_rels/slide15.xml.rels><?xml version="1.0" encoding="UTF-8" standalone="yes"?>
<Relationships xmlns="http://schemas.openxmlformats.org/package/2006/relationships"><Relationship Id="rId3" Type="http://schemas.openxmlformats.org/officeDocument/2006/relationships/image" Target="../media/image10.gif"/><Relationship Id="rId2" Type="http://schemas.openxmlformats.org/officeDocument/2006/relationships/image" Target="../media/image9.gif"/><Relationship Id="rId1" Type="http://schemas.openxmlformats.org/officeDocument/2006/relationships/slideLayout" Target="../slideLayouts/slideLayout16.xml"/></Relationships>
</file>

<file path=ppt/slides/_rels/slide16.xml.rels><?xml version="1.0" encoding="UTF-8" standalone="yes"?>
<Relationships xmlns="http://schemas.openxmlformats.org/package/2006/relationships"><Relationship Id="rId2" Type="http://schemas.openxmlformats.org/officeDocument/2006/relationships/image" Target="../media/image9.gif"/><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0.gif"/><Relationship Id="rId2" Type="http://schemas.openxmlformats.org/officeDocument/2006/relationships/image" Target="../media/image9.gif"/><Relationship Id="rId1" Type="http://schemas.openxmlformats.org/officeDocument/2006/relationships/slideLayout" Target="../slideLayouts/slideLayout16.xml"/></Relationships>
</file>

<file path=ppt/slides/_rels/slide18.xml.rels><?xml version="1.0" encoding="UTF-8" standalone="yes"?>
<Relationships xmlns="http://schemas.openxmlformats.org/package/2006/relationships"><Relationship Id="rId2" Type="http://schemas.openxmlformats.org/officeDocument/2006/relationships/image" Target="../media/image9.gif"/><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2.xml"/><Relationship Id="rId4" Type="http://schemas.openxmlformats.org/officeDocument/2006/relationships/hyperlink" Target="https://quizlet.com/_8a9d0a?x=1qqt&amp;i=ay3h" TargetMode="External"/></Relationships>
</file>

<file path=ppt/slides/_rels/slide2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4.xml"/><Relationship Id="rId4" Type="http://schemas.openxmlformats.org/officeDocument/2006/relationships/image" Target="../media/image16.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3" Type="http://schemas.openxmlformats.org/officeDocument/2006/relationships/hyperlink" Target="https://commons.wikimedia.org/wiki/File:Landing_of_Columbus_(2).jpg" TargetMode="External"/><Relationship Id="rId2" Type="http://schemas.openxmlformats.org/officeDocument/2006/relationships/image" Target="../media/image17.jpg"/><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image" Target="../media/image18.png"/><Relationship Id="rId1" Type="http://schemas.openxmlformats.org/officeDocument/2006/relationships/slideLayout" Target="../slideLayouts/slideLayout6.xml"/><Relationship Id="rId4" Type="http://schemas.openxmlformats.org/officeDocument/2006/relationships/hyperlink" Target="https://commons.wikimedia.org/wiki/File:The_Frozen_Thames_1677.jpg" TargetMode="External"/></Relationships>
</file>

<file path=ppt/slides/_rels/slide2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diagramLayout" Target="../diagrams/layout2.xml"/><Relationship Id="rId7" Type="http://schemas.openxmlformats.org/officeDocument/2006/relationships/image" Target="../media/image17.jpg"/><Relationship Id="rId2" Type="http://schemas.openxmlformats.org/officeDocument/2006/relationships/diagramData" Target="../diagrams/data2.xml"/><Relationship Id="rId1" Type="http://schemas.openxmlformats.org/officeDocument/2006/relationships/slideLayout" Target="../slideLayouts/slideLayout6.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3.xml.rels><?xml version="1.0" encoding="UTF-8" standalone="yes"?>
<Relationships xmlns="http://schemas.openxmlformats.org/package/2006/relationships"><Relationship Id="rId3" Type="http://schemas.openxmlformats.org/officeDocument/2006/relationships/hyperlink" Target="https://www.independentthinking.co.uk/thunks/" TargetMode="External"/><Relationship Id="rId2" Type="http://schemas.openxmlformats.org/officeDocument/2006/relationships/image" Target="../media/image4.jpg"/><Relationship Id="rId1" Type="http://schemas.openxmlformats.org/officeDocument/2006/relationships/slideLayout" Target="../slideLayouts/slideLayout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8.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 name="Rectangle 157">
            <a:extLst>
              <a:ext uri="{FF2B5EF4-FFF2-40B4-BE49-F238E27FC236}">
                <a16:creationId xmlns:a16="http://schemas.microsoft.com/office/drawing/2014/main" id="{2ABB7740-DD10-46A6-87E5-85B634EB844A}"/>
              </a:ext>
            </a:extLst>
          </p:cNvPr>
          <p:cNvSpPr/>
          <p:nvPr/>
        </p:nvSpPr>
        <p:spPr>
          <a:xfrm>
            <a:off x="2158467" y="229561"/>
            <a:ext cx="6858000" cy="4557533"/>
          </a:xfrm>
          <a:prstGeom prst="rect">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8100000" scaled="1"/>
            <a:tileRect/>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350" dirty="0"/>
          </a:p>
        </p:txBody>
      </p:sp>
      <p:sp>
        <p:nvSpPr>
          <p:cNvPr id="5" name="Freeform 1">
            <a:extLst>
              <a:ext uri="{FF2B5EF4-FFF2-40B4-BE49-F238E27FC236}">
                <a16:creationId xmlns:a16="http://schemas.microsoft.com/office/drawing/2014/main" id="{FAA98AC6-248E-4ECD-8234-F52DD9FB94BB}"/>
              </a:ext>
            </a:extLst>
          </p:cNvPr>
          <p:cNvSpPr/>
          <p:nvPr/>
        </p:nvSpPr>
        <p:spPr>
          <a:xfrm>
            <a:off x="2507182" y="4352275"/>
            <a:ext cx="6322927" cy="434819"/>
          </a:xfrm>
          <a:custGeom>
            <a:avLst/>
            <a:gdLst>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57451 w 9072563"/>
              <a:gd name="connsiteY96" fmla="*/ 500062 h 900112"/>
              <a:gd name="connsiteX97" fmla="*/ 2357438 w 9072563"/>
              <a:gd name="connsiteY97" fmla="*/ 414337 h 900112"/>
              <a:gd name="connsiteX98" fmla="*/ 2357438 w 9072563"/>
              <a:gd name="connsiteY98" fmla="*/ 414337 h 900112"/>
              <a:gd name="connsiteX99" fmla="*/ 2600326 w 9072563"/>
              <a:gd name="connsiteY99" fmla="*/ 400050 h 900112"/>
              <a:gd name="connsiteX100" fmla="*/ 2600326 w 9072563"/>
              <a:gd name="connsiteY100" fmla="*/ 400050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557463 w 9072563"/>
              <a:gd name="connsiteY109" fmla="*/ 242887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57451 w 9072563"/>
              <a:gd name="connsiteY96" fmla="*/ 500062 h 900112"/>
              <a:gd name="connsiteX97" fmla="*/ 2357438 w 9072563"/>
              <a:gd name="connsiteY97" fmla="*/ 414337 h 900112"/>
              <a:gd name="connsiteX98" fmla="*/ 2357438 w 9072563"/>
              <a:gd name="connsiteY98" fmla="*/ 414337 h 900112"/>
              <a:gd name="connsiteX99" fmla="*/ 2600326 w 9072563"/>
              <a:gd name="connsiteY99" fmla="*/ 400050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557463 w 9072563"/>
              <a:gd name="connsiteY109" fmla="*/ 242887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57451 w 9072563"/>
              <a:gd name="connsiteY96" fmla="*/ 500062 h 900112"/>
              <a:gd name="connsiteX97" fmla="*/ 2357438 w 9072563"/>
              <a:gd name="connsiteY97" fmla="*/ 414337 h 900112"/>
              <a:gd name="connsiteX98" fmla="*/ 2357438 w 9072563"/>
              <a:gd name="connsiteY98" fmla="*/ 414337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557463 w 9072563"/>
              <a:gd name="connsiteY109" fmla="*/ 242887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57451 w 9072563"/>
              <a:gd name="connsiteY96" fmla="*/ 500062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557463 w 9072563"/>
              <a:gd name="connsiteY109" fmla="*/ 242887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557463 w 9072563"/>
              <a:gd name="connsiteY109" fmla="*/ 242887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557463 w 9072563"/>
              <a:gd name="connsiteY109" fmla="*/ 242887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557463 w 9072563"/>
              <a:gd name="connsiteY109" fmla="*/ 242887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617227 w 9072563"/>
              <a:gd name="connsiteY109" fmla="*/ 302652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32531 w 9072563"/>
              <a:gd name="connsiteY108" fmla="*/ 148852 h 900112"/>
              <a:gd name="connsiteX109" fmla="*/ 2617227 w 9072563"/>
              <a:gd name="connsiteY109" fmla="*/ 302652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32531 w 9072563"/>
              <a:gd name="connsiteY108" fmla="*/ 148852 h 900112"/>
              <a:gd name="connsiteX109" fmla="*/ 2617227 w 9072563"/>
              <a:gd name="connsiteY109" fmla="*/ 302652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54377 w 9072563"/>
              <a:gd name="connsiteY60" fmla="*/ 260817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54377 w 9072563"/>
              <a:gd name="connsiteY60" fmla="*/ 260817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54377 w 9072563"/>
              <a:gd name="connsiteY60" fmla="*/ 260817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54377 w 9072563"/>
              <a:gd name="connsiteY60" fmla="*/ 260817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469748 w 9072563"/>
              <a:gd name="connsiteY23" fmla="*/ 101040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67832 w 9072563"/>
              <a:gd name="connsiteY14" fmla="*/ 301344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469748 w 9072563"/>
              <a:gd name="connsiteY23" fmla="*/ 101040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67832 w 9072563"/>
              <a:gd name="connsiteY14" fmla="*/ 301344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469748 w 9072563"/>
              <a:gd name="connsiteY23" fmla="*/ 101040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83401 w 9072563"/>
              <a:gd name="connsiteY12" fmla="*/ 391739 h 900112"/>
              <a:gd name="connsiteX13" fmla="*/ 8458201 w 9072563"/>
              <a:gd name="connsiteY13" fmla="*/ 342900 h 900112"/>
              <a:gd name="connsiteX14" fmla="*/ 8567832 w 9072563"/>
              <a:gd name="connsiteY14" fmla="*/ 301344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469748 w 9072563"/>
              <a:gd name="connsiteY23" fmla="*/ 101040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497982 w 9072563"/>
              <a:gd name="connsiteY11" fmla="*/ 514629 h 900112"/>
              <a:gd name="connsiteX12" fmla="*/ 8383401 w 9072563"/>
              <a:gd name="connsiteY12" fmla="*/ 391739 h 900112"/>
              <a:gd name="connsiteX13" fmla="*/ 8458201 w 9072563"/>
              <a:gd name="connsiteY13" fmla="*/ 342900 h 900112"/>
              <a:gd name="connsiteX14" fmla="*/ 8567832 w 9072563"/>
              <a:gd name="connsiteY14" fmla="*/ 301344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469748 w 9072563"/>
              <a:gd name="connsiteY23" fmla="*/ 101040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497982 w 9072563"/>
              <a:gd name="connsiteY11" fmla="*/ 514629 h 900112"/>
              <a:gd name="connsiteX12" fmla="*/ 8383401 w 9072563"/>
              <a:gd name="connsiteY12" fmla="*/ 391739 h 900112"/>
              <a:gd name="connsiteX13" fmla="*/ 8458201 w 9072563"/>
              <a:gd name="connsiteY13" fmla="*/ 342900 h 900112"/>
              <a:gd name="connsiteX14" fmla="*/ 8567832 w 9072563"/>
              <a:gd name="connsiteY14" fmla="*/ 301344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469748 w 9072563"/>
              <a:gd name="connsiteY23" fmla="*/ 101040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39244 w 9072563"/>
              <a:gd name="connsiteY6" fmla="*/ 640603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497982 w 9072563"/>
              <a:gd name="connsiteY11" fmla="*/ 514629 h 900112"/>
              <a:gd name="connsiteX12" fmla="*/ 8383401 w 9072563"/>
              <a:gd name="connsiteY12" fmla="*/ 391739 h 900112"/>
              <a:gd name="connsiteX13" fmla="*/ 8458201 w 9072563"/>
              <a:gd name="connsiteY13" fmla="*/ 342900 h 900112"/>
              <a:gd name="connsiteX14" fmla="*/ 8567832 w 9072563"/>
              <a:gd name="connsiteY14" fmla="*/ 301344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469748 w 9072563"/>
              <a:gd name="connsiteY23" fmla="*/ 101040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6205"/>
              <a:gd name="connsiteY0" fmla="*/ 742950 h 900112"/>
              <a:gd name="connsiteX1" fmla="*/ 14288 w 9076205"/>
              <a:gd name="connsiteY1" fmla="*/ 900112 h 900112"/>
              <a:gd name="connsiteX2" fmla="*/ 9076205 w 9076205"/>
              <a:gd name="connsiteY2" fmla="*/ 900112 h 900112"/>
              <a:gd name="connsiteX3" fmla="*/ 9072563 w 9076205"/>
              <a:gd name="connsiteY3" fmla="*/ 714375 h 900112"/>
              <a:gd name="connsiteX4" fmla="*/ 8786813 w 9076205"/>
              <a:gd name="connsiteY4" fmla="*/ 728662 h 900112"/>
              <a:gd name="connsiteX5" fmla="*/ 8572501 w 9076205"/>
              <a:gd name="connsiteY5" fmla="*/ 685800 h 900112"/>
              <a:gd name="connsiteX6" fmla="*/ 8439244 w 9076205"/>
              <a:gd name="connsiteY6" fmla="*/ 640603 h 900112"/>
              <a:gd name="connsiteX7" fmla="*/ 8358188 w 9076205"/>
              <a:gd name="connsiteY7" fmla="*/ 642937 h 900112"/>
              <a:gd name="connsiteX8" fmla="*/ 8301038 w 9076205"/>
              <a:gd name="connsiteY8" fmla="*/ 585787 h 900112"/>
              <a:gd name="connsiteX9" fmla="*/ 8329613 w 9076205"/>
              <a:gd name="connsiteY9" fmla="*/ 514350 h 900112"/>
              <a:gd name="connsiteX10" fmla="*/ 8329613 w 9076205"/>
              <a:gd name="connsiteY10" fmla="*/ 514350 h 900112"/>
              <a:gd name="connsiteX11" fmla="*/ 8497982 w 9076205"/>
              <a:gd name="connsiteY11" fmla="*/ 514629 h 900112"/>
              <a:gd name="connsiteX12" fmla="*/ 8383401 w 9076205"/>
              <a:gd name="connsiteY12" fmla="*/ 391739 h 900112"/>
              <a:gd name="connsiteX13" fmla="*/ 8458201 w 9076205"/>
              <a:gd name="connsiteY13" fmla="*/ 342900 h 900112"/>
              <a:gd name="connsiteX14" fmla="*/ 8567832 w 9076205"/>
              <a:gd name="connsiteY14" fmla="*/ 301344 h 900112"/>
              <a:gd name="connsiteX15" fmla="*/ 8443913 w 9076205"/>
              <a:gd name="connsiteY15" fmla="*/ 214312 h 900112"/>
              <a:gd name="connsiteX16" fmla="*/ 8301038 w 9076205"/>
              <a:gd name="connsiteY16" fmla="*/ 242887 h 900112"/>
              <a:gd name="connsiteX17" fmla="*/ 8129588 w 9076205"/>
              <a:gd name="connsiteY17" fmla="*/ 171450 h 900112"/>
              <a:gd name="connsiteX18" fmla="*/ 8015288 w 9076205"/>
              <a:gd name="connsiteY18" fmla="*/ 171450 h 900112"/>
              <a:gd name="connsiteX19" fmla="*/ 8015288 w 9076205"/>
              <a:gd name="connsiteY19" fmla="*/ 171450 h 900112"/>
              <a:gd name="connsiteX20" fmla="*/ 7886701 w 9076205"/>
              <a:gd name="connsiteY20" fmla="*/ 100012 h 900112"/>
              <a:gd name="connsiteX21" fmla="*/ 7643813 w 9076205"/>
              <a:gd name="connsiteY21" fmla="*/ 100012 h 900112"/>
              <a:gd name="connsiteX22" fmla="*/ 7529513 w 9076205"/>
              <a:gd name="connsiteY22" fmla="*/ 142875 h 900112"/>
              <a:gd name="connsiteX23" fmla="*/ 7469748 w 9076205"/>
              <a:gd name="connsiteY23" fmla="*/ 101040 h 900112"/>
              <a:gd name="connsiteX24" fmla="*/ 7200901 w 9076205"/>
              <a:gd name="connsiteY24" fmla="*/ 128587 h 900112"/>
              <a:gd name="connsiteX25" fmla="*/ 7143751 w 9076205"/>
              <a:gd name="connsiteY25" fmla="*/ 100012 h 900112"/>
              <a:gd name="connsiteX26" fmla="*/ 7100888 w 9076205"/>
              <a:gd name="connsiteY26" fmla="*/ 114300 h 900112"/>
              <a:gd name="connsiteX27" fmla="*/ 7043738 w 9076205"/>
              <a:gd name="connsiteY27" fmla="*/ 114300 h 900112"/>
              <a:gd name="connsiteX28" fmla="*/ 6943726 w 9076205"/>
              <a:gd name="connsiteY28" fmla="*/ 100012 h 900112"/>
              <a:gd name="connsiteX29" fmla="*/ 6829426 w 9076205"/>
              <a:gd name="connsiteY29" fmla="*/ 85725 h 900112"/>
              <a:gd name="connsiteX30" fmla="*/ 6800851 w 9076205"/>
              <a:gd name="connsiteY30" fmla="*/ 100012 h 900112"/>
              <a:gd name="connsiteX31" fmla="*/ 6657976 w 9076205"/>
              <a:gd name="connsiteY31" fmla="*/ 100012 h 900112"/>
              <a:gd name="connsiteX32" fmla="*/ 6456924 w 9076205"/>
              <a:gd name="connsiteY32" fmla="*/ 140540 h 900112"/>
              <a:gd name="connsiteX33" fmla="*/ 6272213 w 9076205"/>
              <a:gd name="connsiteY33" fmla="*/ 185737 h 900112"/>
              <a:gd name="connsiteX34" fmla="*/ 6172201 w 9076205"/>
              <a:gd name="connsiteY34" fmla="*/ 228600 h 900112"/>
              <a:gd name="connsiteX35" fmla="*/ 6143626 w 9076205"/>
              <a:gd name="connsiteY35" fmla="*/ 228600 h 900112"/>
              <a:gd name="connsiteX36" fmla="*/ 6086476 w 9076205"/>
              <a:gd name="connsiteY36" fmla="*/ 257175 h 900112"/>
              <a:gd name="connsiteX37" fmla="*/ 6029326 w 9076205"/>
              <a:gd name="connsiteY37" fmla="*/ 300037 h 900112"/>
              <a:gd name="connsiteX38" fmla="*/ 5972176 w 9076205"/>
              <a:gd name="connsiteY38" fmla="*/ 328612 h 900112"/>
              <a:gd name="connsiteX39" fmla="*/ 6022322 w 9076205"/>
              <a:gd name="connsiteY39" fmla="*/ 228600 h 900112"/>
              <a:gd name="connsiteX40" fmla="*/ 6029326 w 9076205"/>
              <a:gd name="connsiteY40" fmla="*/ 142875 h 900112"/>
              <a:gd name="connsiteX41" fmla="*/ 5929313 w 9076205"/>
              <a:gd name="connsiteY41" fmla="*/ 157162 h 900112"/>
              <a:gd name="connsiteX42" fmla="*/ 5775793 w 9076205"/>
              <a:gd name="connsiteY42" fmla="*/ 132230 h 900112"/>
              <a:gd name="connsiteX43" fmla="*/ 5700713 w 9076205"/>
              <a:gd name="connsiteY43" fmla="*/ 142875 h 900112"/>
              <a:gd name="connsiteX44" fmla="*/ 5700713 w 9076205"/>
              <a:gd name="connsiteY44" fmla="*/ 100012 h 900112"/>
              <a:gd name="connsiteX45" fmla="*/ 5657851 w 9076205"/>
              <a:gd name="connsiteY45" fmla="*/ 100012 h 900112"/>
              <a:gd name="connsiteX46" fmla="*/ 5586413 w 9076205"/>
              <a:gd name="connsiteY46" fmla="*/ 100012 h 900112"/>
              <a:gd name="connsiteX47" fmla="*/ 5586413 w 9076205"/>
              <a:gd name="connsiteY47" fmla="*/ 142875 h 900112"/>
              <a:gd name="connsiteX48" fmla="*/ 5529263 w 9076205"/>
              <a:gd name="connsiteY48" fmla="*/ 128587 h 900112"/>
              <a:gd name="connsiteX49" fmla="*/ 5486401 w 9076205"/>
              <a:gd name="connsiteY49" fmla="*/ 142875 h 900112"/>
              <a:gd name="connsiteX50" fmla="*/ 5486401 w 9076205"/>
              <a:gd name="connsiteY50" fmla="*/ 142875 h 900112"/>
              <a:gd name="connsiteX51" fmla="*/ 5314951 w 9076205"/>
              <a:gd name="connsiteY51" fmla="*/ 171450 h 900112"/>
              <a:gd name="connsiteX52" fmla="*/ 5257801 w 9076205"/>
              <a:gd name="connsiteY52" fmla="*/ 200025 h 900112"/>
              <a:gd name="connsiteX53" fmla="*/ 5238844 w 9076205"/>
              <a:gd name="connsiteY53" fmla="*/ 240553 h 900112"/>
              <a:gd name="connsiteX54" fmla="*/ 5113618 w 9076205"/>
              <a:gd name="connsiteY54" fmla="*/ 187044 h 900112"/>
              <a:gd name="connsiteX55" fmla="*/ 5114926 w 9076205"/>
              <a:gd name="connsiteY55" fmla="*/ 242887 h 900112"/>
              <a:gd name="connsiteX56" fmla="*/ 4972051 w 9076205"/>
              <a:gd name="connsiteY56" fmla="*/ 242887 h 900112"/>
              <a:gd name="connsiteX57" fmla="*/ 4957763 w 9076205"/>
              <a:gd name="connsiteY57" fmla="*/ 214312 h 900112"/>
              <a:gd name="connsiteX58" fmla="*/ 4914901 w 9076205"/>
              <a:gd name="connsiteY58" fmla="*/ 242887 h 900112"/>
              <a:gd name="connsiteX59" fmla="*/ 4843463 w 9076205"/>
              <a:gd name="connsiteY59" fmla="*/ 242887 h 900112"/>
              <a:gd name="connsiteX60" fmla="*/ 4706565 w 9076205"/>
              <a:gd name="connsiteY60" fmla="*/ 218981 h 900112"/>
              <a:gd name="connsiteX61" fmla="*/ 4614583 w 9076205"/>
              <a:gd name="connsiteY61" fmla="*/ 235884 h 900112"/>
              <a:gd name="connsiteX62" fmla="*/ 4572001 w 9076205"/>
              <a:gd name="connsiteY62" fmla="*/ 242887 h 900112"/>
              <a:gd name="connsiteX63" fmla="*/ 4500563 w 9076205"/>
              <a:gd name="connsiteY63" fmla="*/ 242887 h 900112"/>
              <a:gd name="connsiteX64" fmla="*/ 4357688 w 9076205"/>
              <a:gd name="connsiteY64" fmla="*/ 242887 h 900112"/>
              <a:gd name="connsiteX65" fmla="*/ 4271963 w 9076205"/>
              <a:gd name="connsiteY65" fmla="*/ 271462 h 900112"/>
              <a:gd name="connsiteX66" fmla="*/ 4229101 w 9076205"/>
              <a:gd name="connsiteY66" fmla="*/ 257175 h 900112"/>
              <a:gd name="connsiteX67" fmla="*/ 4229101 w 9076205"/>
              <a:gd name="connsiteY67" fmla="*/ 228600 h 900112"/>
              <a:gd name="connsiteX68" fmla="*/ 4186238 w 9076205"/>
              <a:gd name="connsiteY68" fmla="*/ 271462 h 900112"/>
              <a:gd name="connsiteX69" fmla="*/ 4032718 w 9076205"/>
              <a:gd name="connsiteY69" fmla="*/ 257175 h 900112"/>
              <a:gd name="connsiteX70" fmla="*/ 3971926 w 9076205"/>
              <a:gd name="connsiteY70" fmla="*/ 300037 h 900112"/>
              <a:gd name="connsiteX71" fmla="*/ 3871913 w 9076205"/>
              <a:gd name="connsiteY71" fmla="*/ 328612 h 900112"/>
              <a:gd name="connsiteX72" fmla="*/ 3886201 w 9076205"/>
              <a:gd name="connsiteY72" fmla="*/ 371475 h 900112"/>
              <a:gd name="connsiteX73" fmla="*/ 3819432 w 9076205"/>
              <a:gd name="connsiteY73" fmla="*/ 395380 h 900112"/>
              <a:gd name="connsiteX74" fmla="*/ 3743326 w 9076205"/>
              <a:gd name="connsiteY74" fmla="*/ 414337 h 900112"/>
              <a:gd name="connsiteX75" fmla="*/ 3571876 w 9076205"/>
              <a:gd name="connsiteY75" fmla="*/ 428625 h 900112"/>
              <a:gd name="connsiteX76" fmla="*/ 3486151 w 9076205"/>
              <a:gd name="connsiteY76" fmla="*/ 457200 h 900112"/>
              <a:gd name="connsiteX77" fmla="*/ 3414713 w 9076205"/>
              <a:gd name="connsiteY77" fmla="*/ 500062 h 900112"/>
              <a:gd name="connsiteX78" fmla="*/ 3386138 w 9076205"/>
              <a:gd name="connsiteY78" fmla="*/ 528637 h 900112"/>
              <a:gd name="connsiteX79" fmla="*/ 3471863 w 9076205"/>
              <a:gd name="connsiteY79" fmla="*/ 528637 h 900112"/>
              <a:gd name="connsiteX80" fmla="*/ 3676838 w 9076205"/>
              <a:gd name="connsiteY80" fmla="*/ 572807 h 900112"/>
              <a:gd name="connsiteX81" fmla="*/ 3514726 w 9076205"/>
              <a:gd name="connsiteY81" fmla="*/ 571500 h 900112"/>
              <a:gd name="connsiteX82" fmla="*/ 3286126 w 9076205"/>
              <a:gd name="connsiteY82" fmla="*/ 614362 h 900112"/>
              <a:gd name="connsiteX83" fmla="*/ 3171826 w 9076205"/>
              <a:gd name="connsiteY83" fmla="*/ 628650 h 900112"/>
              <a:gd name="connsiteX84" fmla="*/ 3100388 w 9076205"/>
              <a:gd name="connsiteY84" fmla="*/ 642937 h 900112"/>
              <a:gd name="connsiteX85" fmla="*/ 2943226 w 9076205"/>
              <a:gd name="connsiteY85" fmla="*/ 642937 h 900112"/>
              <a:gd name="connsiteX86" fmla="*/ 2786063 w 9076205"/>
              <a:gd name="connsiteY86" fmla="*/ 685800 h 900112"/>
              <a:gd name="connsiteX87" fmla="*/ 2686051 w 9076205"/>
              <a:gd name="connsiteY87" fmla="*/ 685800 h 900112"/>
              <a:gd name="connsiteX88" fmla="*/ 2571751 w 9076205"/>
              <a:gd name="connsiteY88" fmla="*/ 628650 h 900112"/>
              <a:gd name="connsiteX89" fmla="*/ 2457451 w 9076205"/>
              <a:gd name="connsiteY89" fmla="*/ 600075 h 900112"/>
              <a:gd name="connsiteX90" fmla="*/ 2357438 w 9076205"/>
              <a:gd name="connsiteY90" fmla="*/ 557212 h 900112"/>
              <a:gd name="connsiteX91" fmla="*/ 2357438 w 9076205"/>
              <a:gd name="connsiteY91" fmla="*/ 557212 h 900112"/>
              <a:gd name="connsiteX92" fmla="*/ 2200276 w 9076205"/>
              <a:gd name="connsiteY92" fmla="*/ 500062 h 900112"/>
              <a:gd name="connsiteX93" fmla="*/ 2286001 w 9076205"/>
              <a:gd name="connsiteY93" fmla="*/ 500062 h 900112"/>
              <a:gd name="connsiteX94" fmla="*/ 2271713 w 9076205"/>
              <a:gd name="connsiteY94" fmla="*/ 471487 h 900112"/>
              <a:gd name="connsiteX95" fmla="*/ 2271713 w 9076205"/>
              <a:gd name="connsiteY95" fmla="*/ 471487 h 900112"/>
              <a:gd name="connsiteX96" fmla="*/ 2427569 w 9076205"/>
              <a:gd name="connsiteY96" fmla="*/ 476156 h 900112"/>
              <a:gd name="connsiteX97" fmla="*/ 2357438 w 9076205"/>
              <a:gd name="connsiteY97" fmla="*/ 414337 h 900112"/>
              <a:gd name="connsiteX98" fmla="*/ 2357438 w 9076205"/>
              <a:gd name="connsiteY98" fmla="*/ 450196 h 900112"/>
              <a:gd name="connsiteX99" fmla="*/ 2510679 w 9076205"/>
              <a:gd name="connsiteY99" fmla="*/ 453838 h 900112"/>
              <a:gd name="connsiteX100" fmla="*/ 2612279 w 9076205"/>
              <a:gd name="connsiteY100" fmla="*/ 441885 h 900112"/>
              <a:gd name="connsiteX101" fmla="*/ 2743201 w 9076205"/>
              <a:gd name="connsiteY101" fmla="*/ 314325 h 900112"/>
              <a:gd name="connsiteX102" fmla="*/ 2671763 w 9076205"/>
              <a:gd name="connsiteY102" fmla="*/ 185737 h 900112"/>
              <a:gd name="connsiteX103" fmla="*/ 2657476 w 9076205"/>
              <a:gd name="connsiteY103" fmla="*/ 142875 h 900112"/>
              <a:gd name="connsiteX104" fmla="*/ 2727886 w 9076205"/>
              <a:gd name="connsiteY104" fmla="*/ 83390 h 900112"/>
              <a:gd name="connsiteX105" fmla="*/ 2857501 w 9076205"/>
              <a:gd name="connsiteY105" fmla="*/ 0 h 900112"/>
              <a:gd name="connsiteX106" fmla="*/ 2757488 w 9076205"/>
              <a:gd name="connsiteY106" fmla="*/ 14287 h 900112"/>
              <a:gd name="connsiteX107" fmla="*/ 2679794 w 9076205"/>
              <a:gd name="connsiteY107" fmla="*/ 32403 h 900112"/>
              <a:gd name="connsiteX108" fmla="*/ 2600326 w 9076205"/>
              <a:gd name="connsiteY108" fmla="*/ 114300 h 900112"/>
              <a:gd name="connsiteX109" fmla="*/ 2532531 w 9076205"/>
              <a:gd name="connsiteY109" fmla="*/ 148852 h 900112"/>
              <a:gd name="connsiteX110" fmla="*/ 2617227 w 9076205"/>
              <a:gd name="connsiteY110" fmla="*/ 302652 h 900112"/>
              <a:gd name="connsiteX111" fmla="*/ 2428876 w 9076205"/>
              <a:gd name="connsiteY111" fmla="*/ 357187 h 900112"/>
              <a:gd name="connsiteX112" fmla="*/ 2300288 w 9076205"/>
              <a:gd name="connsiteY112" fmla="*/ 357187 h 900112"/>
              <a:gd name="connsiteX113" fmla="*/ 2171701 w 9076205"/>
              <a:gd name="connsiteY113" fmla="*/ 328612 h 900112"/>
              <a:gd name="connsiteX114" fmla="*/ 2171701 w 9076205"/>
              <a:gd name="connsiteY114" fmla="*/ 328612 h 900112"/>
              <a:gd name="connsiteX115" fmla="*/ 1971676 w 9076205"/>
              <a:gd name="connsiteY115" fmla="*/ 342900 h 900112"/>
              <a:gd name="connsiteX116" fmla="*/ 1879975 w 9076205"/>
              <a:gd name="connsiteY116" fmla="*/ 333562 h 900112"/>
              <a:gd name="connsiteX117" fmla="*/ 1775292 w 9076205"/>
              <a:gd name="connsiteY117" fmla="*/ 337203 h 900112"/>
              <a:gd name="connsiteX118" fmla="*/ 1714501 w 9076205"/>
              <a:gd name="connsiteY118" fmla="*/ 328612 h 900112"/>
              <a:gd name="connsiteX119" fmla="*/ 1785938 w 9076205"/>
              <a:gd name="connsiteY119" fmla="*/ 414337 h 900112"/>
              <a:gd name="connsiteX120" fmla="*/ 1657351 w 9076205"/>
              <a:gd name="connsiteY120" fmla="*/ 414337 h 900112"/>
              <a:gd name="connsiteX121" fmla="*/ 1457326 w 9076205"/>
              <a:gd name="connsiteY121" fmla="*/ 385762 h 900112"/>
              <a:gd name="connsiteX122" fmla="*/ 1300163 w 9076205"/>
              <a:gd name="connsiteY122" fmla="*/ 385762 h 900112"/>
              <a:gd name="connsiteX123" fmla="*/ 1000126 w 9076205"/>
              <a:gd name="connsiteY123" fmla="*/ 400050 h 900112"/>
              <a:gd name="connsiteX124" fmla="*/ 814388 w 9076205"/>
              <a:gd name="connsiteY124" fmla="*/ 400050 h 900112"/>
              <a:gd name="connsiteX125" fmla="*/ 600076 w 9076205"/>
              <a:gd name="connsiteY125" fmla="*/ 428625 h 900112"/>
              <a:gd name="connsiteX126" fmla="*/ 542926 w 9076205"/>
              <a:gd name="connsiteY126" fmla="*/ 500062 h 900112"/>
              <a:gd name="connsiteX127" fmla="*/ 328613 w 9076205"/>
              <a:gd name="connsiteY127" fmla="*/ 471487 h 900112"/>
              <a:gd name="connsiteX128" fmla="*/ 285751 w 9076205"/>
              <a:gd name="connsiteY128" fmla="*/ 485775 h 900112"/>
              <a:gd name="connsiteX129" fmla="*/ 515658 w 9076205"/>
              <a:gd name="connsiteY129" fmla="*/ 593070 h 900112"/>
              <a:gd name="connsiteX130" fmla="*/ 457201 w 9076205"/>
              <a:gd name="connsiteY130" fmla="*/ 614362 h 900112"/>
              <a:gd name="connsiteX131" fmla="*/ 328613 w 9076205"/>
              <a:gd name="connsiteY131" fmla="*/ 657225 h 900112"/>
              <a:gd name="connsiteX132" fmla="*/ 271463 w 9076205"/>
              <a:gd name="connsiteY132" fmla="*/ 700087 h 900112"/>
              <a:gd name="connsiteX133" fmla="*/ 14288 w 9076205"/>
              <a:gd name="connsiteY133" fmla="*/ 685800 h 900112"/>
              <a:gd name="connsiteX134" fmla="*/ 42863 w 9076205"/>
              <a:gd name="connsiteY134" fmla="*/ 714375 h 900112"/>
              <a:gd name="connsiteX135" fmla="*/ 271463 w 9076205"/>
              <a:gd name="connsiteY135" fmla="*/ 728662 h 900112"/>
              <a:gd name="connsiteX136" fmla="*/ 200026 w 9076205"/>
              <a:gd name="connsiteY136" fmla="*/ 771525 h 900112"/>
              <a:gd name="connsiteX137" fmla="*/ 0 w 9076205"/>
              <a:gd name="connsiteY137" fmla="*/ 742950 h 900112"/>
              <a:gd name="connsiteX0" fmla="*/ 0 w 9154450"/>
              <a:gd name="connsiteY0" fmla="*/ 742950 h 900112"/>
              <a:gd name="connsiteX1" fmla="*/ 14288 w 9154450"/>
              <a:gd name="connsiteY1" fmla="*/ 900112 h 900112"/>
              <a:gd name="connsiteX2" fmla="*/ 9076205 w 9154450"/>
              <a:gd name="connsiteY2" fmla="*/ 900112 h 900112"/>
              <a:gd name="connsiteX3" fmla="*/ 9154450 w 9154450"/>
              <a:gd name="connsiteY3" fmla="*/ 714375 h 900112"/>
              <a:gd name="connsiteX4" fmla="*/ 8786813 w 9154450"/>
              <a:gd name="connsiteY4" fmla="*/ 728662 h 900112"/>
              <a:gd name="connsiteX5" fmla="*/ 8572501 w 9154450"/>
              <a:gd name="connsiteY5" fmla="*/ 685800 h 900112"/>
              <a:gd name="connsiteX6" fmla="*/ 8439244 w 9154450"/>
              <a:gd name="connsiteY6" fmla="*/ 640603 h 900112"/>
              <a:gd name="connsiteX7" fmla="*/ 8358188 w 9154450"/>
              <a:gd name="connsiteY7" fmla="*/ 642937 h 900112"/>
              <a:gd name="connsiteX8" fmla="*/ 8301038 w 9154450"/>
              <a:gd name="connsiteY8" fmla="*/ 585787 h 900112"/>
              <a:gd name="connsiteX9" fmla="*/ 8329613 w 9154450"/>
              <a:gd name="connsiteY9" fmla="*/ 514350 h 900112"/>
              <a:gd name="connsiteX10" fmla="*/ 8329613 w 9154450"/>
              <a:gd name="connsiteY10" fmla="*/ 514350 h 900112"/>
              <a:gd name="connsiteX11" fmla="*/ 8497982 w 9154450"/>
              <a:gd name="connsiteY11" fmla="*/ 514629 h 900112"/>
              <a:gd name="connsiteX12" fmla="*/ 8383401 w 9154450"/>
              <a:gd name="connsiteY12" fmla="*/ 391739 h 900112"/>
              <a:gd name="connsiteX13" fmla="*/ 8458201 w 9154450"/>
              <a:gd name="connsiteY13" fmla="*/ 342900 h 900112"/>
              <a:gd name="connsiteX14" fmla="*/ 8567832 w 9154450"/>
              <a:gd name="connsiteY14" fmla="*/ 301344 h 900112"/>
              <a:gd name="connsiteX15" fmla="*/ 8443913 w 9154450"/>
              <a:gd name="connsiteY15" fmla="*/ 214312 h 900112"/>
              <a:gd name="connsiteX16" fmla="*/ 8301038 w 9154450"/>
              <a:gd name="connsiteY16" fmla="*/ 242887 h 900112"/>
              <a:gd name="connsiteX17" fmla="*/ 8129588 w 9154450"/>
              <a:gd name="connsiteY17" fmla="*/ 171450 h 900112"/>
              <a:gd name="connsiteX18" fmla="*/ 8015288 w 9154450"/>
              <a:gd name="connsiteY18" fmla="*/ 171450 h 900112"/>
              <a:gd name="connsiteX19" fmla="*/ 8015288 w 9154450"/>
              <a:gd name="connsiteY19" fmla="*/ 171450 h 900112"/>
              <a:gd name="connsiteX20" fmla="*/ 7886701 w 9154450"/>
              <a:gd name="connsiteY20" fmla="*/ 100012 h 900112"/>
              <a:gd name="connsiteX21" fmla="*/ 7643813 w 9154450"/>
              <a:gd name="connsiteY21" fmla="*/ 100012 h 900112"/>
              <a:gd name="connsiteX22" fmla="*/ 7529513 w 9154450"/>
              <a:gd name="connsiteY22" fmla="*/ 142875 h 900112"/>
              <a:gd name="connsiteX23" fmla="*/ 7469748 w 9154450"/>
              <a:gd name="connsiteY23" fmla="*/ 101040 h 900112"/>
              <a:gd name="connsiteX24" fmla="*/ 7200901 w 9154450"/>
              <a:gd name="connsiteY24" fmla="*/ 128587 h 900112"/>
              <a:gd name="connsiteX25" fmla="*/ 7143751 w 9154450"/>
              <a:gd name="connsiteY25" fmla="*/ 100012 h 900112"/>
              <a:gd name="connsiteX26" fmla="*/ 7100888 w 9154450"/>
              <a:gd name="connsiteY26" fmla="*/ 114300 h 900112"/>
              <a:gd name="connsiteX27" fmla="*/ 7043738 w 9154450"/>
              <a:gd name="connsiteY27" fmla="*/ 114300 h 900112"/>
              <a:gd name="connsiteX28" fmla="*/ 6943726 w 9154450"/>
              <a:gd name="connsiteY28" fmla="*/ 100012 h 900112"/>
              <a:gd name="connsiteX29" fmla="*/ 6829426 w 9154450"/>
              <a:gd name="connsiteY29" fmla="*/ 85725 h 900112"/>
              <a:gd name="connsiteX30" fmla="*/ 6800851 w 9154450"/>
              <a:gd name="connsiteY30" fmla="*/ 100012 h 900112"/>
              <a:gd name="connsiteX31" fmla="*/ 6657976 w 9154450"/>
              <a:gd name="connsiteY31" fmla="*/ 100012 h 900112"/>
              <a:gd name="connsiteX32" fmla="*/ 6456924 w 9154450"/>
              <a:gd name="connsiteY32" fmla="*/ 140540 h 900112"/>
              <a:gd name="connsiteX33" fmla="*/ 6272213 w 9154450"/>
              <a:gd name="connsiteY33" fmla="*/ 185737 h 900112"/>
              <a:gd name="connsiteX34" fmla="*/ 6172201 w 9154450"/>
              <a:gd name="connsiteY34" fmla="*/ 228600 h 900112"/>
              <a:gd name="connsiteX35" fmla="*/ 6143626 w 9154450"/>
              <a:gd name="connsiteY35" fmla="*/ 228600 h 900112"/>
              <a:gd name="connsiteX36" fmla="*/ 6086476 w 9154450"/>
              <a:gd name="connsiteY36" fmla="*/ 257175 h 900112"/>
              <a:gd name="connsiteX37" fmla="*/ 6029326 w 9154450"/>
              <a:gd name="connsiteY37" fmla="*/ 300037 h 900112"/>
              <a:gd name="connsiteX38" fmla="*/ 5972176 w 9154450"/>
              <a:gd name="connsiteY38" fmla="*/ 328612 h 900112"/>
              <a:gd name="connsiteX39" fmla="*/ 6022322 w 9154450"/>
              <a:gd name="connsiteY39" fmla="*/ 228600 h 900112"/>
              <a:gd name="connsiteX40" fmla="*/ 6029326 w 9154450"/>
              <a:gd name="connsiteY40" fmla="*/ 142875 h 900112"/>
              <a:gd name="connsiteX41" fmla="*/ 5929313 w 9154450"/>
              <a:gd name="connsiteY41" fmla="*/ 157162 h 900112"/>
              <a:gd name="connsiteX42" fmla="*/ 5775793 w 9154450"/>
              <a:gd name="connsiteY42" fmla="*/ 132230 h 900112"/>
              <a:gd name="connsiteX43" fmla="*/ 5700713 w 9154450"/>
              <a:gd name="connsiteY43" fmla="*/ 142875 h 900112"/>
              <a:gd name="connsiteX44" fmla="*/ 5700713 w 9154450"/>
              <a:gd name="connsiteY44" fmla="*/ 100012 h 900112"/>
              <a:gd name="connsiteX45" fmla="*/ 5657851 w 9154450"/>
              <a:gd name="connsiteY45" fmla="*/ 100012 h 900112"/>
              <a:gd name="connsiteX46" fmla="*/ 5586413 w 9154450"/>
              <a:gd name="connsiteY46" fmla="*/ 100012 h 900112"/>
              <a:gd name="connsiteX47" fmla="*/ 5586413 w 9154450"/>
              <a:gd name="connsiteY47" fmla="*/ 142875 h 900112"/>
              <a:gd name="connsiteX48" fmla="*/ 5529263 w 9154450"/>
              <a:gd name="connsiteY48" fmla="*/ 128587 h 900112"/>
              <a:gd name="connsiteX49" fmla="*/ 5486401 w 9154450"/>
              <a:gd name="connsiteY49" fmla="*/ 142875 h 900112"/>
              <a:gd name="connsiteX50" fmla="*/ 5486401 w 9154450"/>
              <a:gd name="connsiteY50" fmla="*/ 142875 h 900112"/>
              <a:gd name="connsiteX51" fmla="*/ 5314951 w 9154450"/>
              <a:gd name="connsiteY51" fmla="*/ 171450 h 900112"/>
              <a:gd name="connsiteX52" fmla="*/ 5257801 w 9154450"/>
              <a:gd name="connsiteY52" fmla="*/ 200025 h 900112"/>
              <a:gd name="connsiteX53" fmla="*/ 5238844 w 9154450"/>
              <a:gd name="connsiteY53" fmla="*/ 240553 h 900112"/>
              <a:gd name="connsiteX54" fmla="*/ 5113618 w 9154450"/>
              <a:gd name="connsiteY54" fmla="*/ 187044 h 900112"/>
              <a:gd name="connsiteX55" fmla="*/ 5114926 w 9154450"/>
              <a:gd name="connsiteY55" fmla="*/ 242887 h 900112"/>
              <a:gd name="connsiteX56" fmla="*/ 4972051 w 9154450"/>
              <a:gd name="connsiteY56" fmla="*/ 242887 h 900112"/>
              <a:gd name="connsiteX57" fmla="*/ 4957763 w 9154450"/>
              <a:gd name="connsiteY57" fmla="*/ 214312 h 900112"/>
              <a:gd name="connsiteX58" fmla="*/ 4914901 w 9154450"/>
              <a:gd name="connsiteY58" fmla="*/ 242887 h 900112"/>
              <a:gd name="connsiteX59" fmla="*/ 4843463 w 9154450"/>
              <a:gd name="connsiteY59" fmla="*/ 242887 h 900112"/>
              <a:gd name="connsiteX60" fmla="*/ 4706565 w 9154450"/>
              <a:gd name="connsiteY60" fmla="*/ 218981 h 900112"/>
              <a:gd name="connsiteX61" fmla="*/ 4614583 w 9154450"/>
              <a:gd name="connsiteY61" fmla="*/ 235884 h 900112"/>
              <a:gd name="connsiteX62" fmla="*/ 4572001 w 9154450"/>
              <a:gd name="connsiteY62" fmla="*/ 242887 h 900112"/>
              <a:gd name="connsiteX63" fmla="*/ 4500563 w 9154450"/>
              <a:gd name="connsiteY63" fmla="*/ 242887 h 900112"/>
              <a:gd name="connsiteX64" fmla="*/ 4357688 w 9154450"/>
              <a:gd name="connsiteY64" fmla="*/ 242887 h 900112"/>
              <a:gd name="connsiteX65" fmla="*/ 4271963 w 9154450"/>
              <a:gd name="connsiteY65" fmla="*/ 271462 h 900112"/>
              <a:gd name="connsiteX66" fmla="*/ 4229101 w 9154450"/>
              <a:gd name="connsiteY66" fmla="*/ 257175 h 900112"/>
              <a:gd name="connsiteX67" fmla="*/ 4229101 w 9154450"/>
              <a:gd name="connsiteY67" fmla="*/ 228600 h 900112"/>
              <a:gd name="connsiteX68" fmla="*/ 4186238 w 9154450"/>
              <a:gd name="connsiteY68" fmla="*/ 271462 h 900112"/>
              <a:gd name="connsiteX69" fmla="*/ 4032718 w 9154450"/>
              <a:gd name="connsiteY69" fmla="*/ 257175 h 900112"/>
              <a:gd name="connsiteX70" fmla="*/ 3971926 w 9154450"/>
              <a:gd name="connsiteY70" fmla="*/ 300037 h 900112"/>
              <a:gd name="connsiteX71" fmla="*/ 3871913 w 9154450"/>
              <a:gd name="connsiteY71" fmla="*/ 328612 h 900112"/>
              <a:gd name="connsiteX72" fmla="*/ 3886201 w 9154450"/>
              <a:gd name="connsiteY72" fmla="*/ 371475 h 900112"/>
              <a:gd name="connsiteX73" fmla="*/ 3819432 w 9154450"/>
              <a:gd name="connsiteY73" fmla="*/ 395380 h 900112"/>
              <a:gd name="connsiteX74" fmla="*/ 3743326 w 9154450"/>
              <a:gd name="connsiteY74" fmla="*/ 414337 h 900112"/>
              <a:gd name="connsiteX75" fmla="*/ 3571876 w 9154450"/>
              <a:gd name="connsiteY75" fmla="*/ 428625 h 900112"/>
              <a:gd name="connsiteX76" fmla="*/ 3486151 w 9154450"/>
              <a:gd name="connsiteY76" fmla="*/ 457200 h 900112"/>
              <a:gd name="connsiteX77" fmla="*/ 3414713 w 9154450"/>
              <a:gd name="connsiteY77" fmla="*/ 500062 h 900112"/>
              <a:gd name="connsiteX78" fmla="*/ 3386138 w 9154450"/>
              <a:gd name="connsiteY78" fmla="*/ 528637 h 900112"/>
              <a:gd name="connsiteX79" fmla="*/ 3471863 w 9154450"/>
              <a:gd name="connsiteY79" fmla="*/ 528637 h 900112"/>
              <a:gd name="connsiteX80" fmla="*/ 3676838 w 9154450"/>
              <a:gd name="connsiteY80" fmla="*/ 572807 h 900112"/>
              <a:gd name="connsiteX81" fmla="*/ 3514726 w 9154450"/>
              <a:gd name="connsiteY81" fmla="*/ 571500 h 900112"/>
              <a:gd name="connsiteX82" fmla="*/ 3286126 w 9154450"/>
              <a:gd name="connsiteY82" fmla="*/ 614362 h 900112"/>
              <a:gd name="connsiteX83" fmla="*/ 3171826 w 9154450"/>
              <a:gd name="connsiteY83" fmla="*/ 628650 h 900112"/>
              <a:gd name="connsiteX84" fmla="*/ 3100388 w 9154450"/>
              <a:gd name="connsiteY84" fmla="*/ 642937 h 900112"/>
              <a:gd name="connsiteX85" fmla="*/ 2943226 w 9154450"/>
              <a:gd name="connsiteY85" fmla="*/ 642937 h 900112"/>
              <a:gd name="connsiteX86" fmla="*/ 2786063 w 9154450"/>
              <a:gd name="connsiteY86" fmla="*/ 685800 h 900112"/>
              <a:gd name="connsiteX87" fmla="*/ 2686051 w 9154450"/>
              <a:gd name="connsiteY87" fmla="*/ 685800 h 900112"/>
              <a:gd name="connsiteX88" fmla="*/ 2571751 w 9154450"/>
              <a:gd name="connsiteY88" fmla="*/ 628650 h 900112"/>
              <a:gd name="connsiteX89" fmla="*/ 2457451 w 9154450"/>
              <a:gd name="connsiteY89" fmla="*/ 600075 h 900112"/>
              <a:gd name="connsiteX90" fmla="*/ 2357438 w 9154450"/>
              <a:gd name="connsiteY90" fmla="*/ 557212 h 900112"/>
              <a:gd name="connsiteX91" fmla="*/ 2357438 w 9154450"/>
              <a:gd name="connsiteY91" fmla="*/ 557212 h 900112"/>
              <a:gd name="connsiteX92" fmla="*/ 2200276 w 9154450"/>
              <a:gd name="connsiteY92" fmla="*/ 500062 h 900112"/>
              <a:gd name="connsiteX93" fmla="*/ 2286001 w 9154450"/>
              <a:gd name="connsiteY93" fmla="*/ 500062 h 900112"/>
              <a:gd name="connsiteX94" fmla="*/ 2271713 w 9154450"/>
              <a:gd name="connsiteY94" fmla="*/ 471487 h 900112"/>
              <a:gd name="connsiteX95" fmla="*/ 2271713 w 9154450"/>
              <a:gd name="connsiteY95" fmla="*/ 471487 h 900112"/>
              <a:gd name="connsiteX96" fmla="*/ 2427569 w 9154450"/>
              <a:gd name="connsiteY96" fmla="*/ 476156 h 900112"/>
              <a:gd name="connsiteX97" fmla="*/ 2357438 w 9154450"/>
              <a:gd name="connsiteY97" fmla="*/ 414337 h 900112"/>
              <a:gd name="connsiteX98" fmla="*/ 2357438 w 9154450"/>
              <a:gd name="connsiteY98" fmla="*/ 450196 h 900112"/>
              <a:gd name="connsiteX99" fmla="*/ 2510679 w 9154450"/>
              <a:gd name="connsiteY99" fmla="*/ 453838 h 900112"/>
              <a:gd name="connsiteX100" fmla="*/ 2612279 w 9154450"/>
              <a:gd name="connsiteY100" fmla="*/ 441885 h 900112"/>
              <a:gd name="connsiteX101" fmla="*/ 2743201 w 9154450"/>
              <a:gd name="connsiteY101" fmla="*/ 314325 h 900112"/>
              <a:gd name="connsiteX102" fmla="*/ 2671763 w 9154450"/>
              <a:gd name="connsiteY102" fmla="*/ 185737 h 900112"/>
              <a:gd name="connsiteX103" fmla="*/ 2657476 w 9154450"/>
              <a:gd name="connsiteY103" fmla="*/ 142875 h 900112"/>
              <a:gd name="connsiteX104" fmla="*/ 2727886 w 9154450"/>
              <a:gd name="connsiteY104" fmla="*/ 83390 h 900112"/>
              <a:gd name="connsiteX105" fmla="*/ 2857501 w 9154450"/>
              <a:gd name="connsiteY105" fmla="*/ 0 h 900112"/>
              <a:gd name="connsiteX106" fmla="*/ 2757488 w 9154450"/>
              <a:gd name="connsiteY106" fmla="*/ 14287 h 900112"/>
              <a:gd name="connsiteX107" fmla="*/ 2679794 w 9154450"/>
              <a:gd name="connsiteY107" fmla="*/ 32403 h 900112"/>
              <a:gd name="connsiteX108" fmla="*/ 2600326 w 9154450"/>
              <a:gd name="connsiteY108" fmla="*/ 114300 h 900112"/>
              <a:gd name="connsiteX109" fmla="*/ 2532531 w 9154450"/>
              <a:gd name="connsiteY109" fmla="*/ 148852 h 900112"/>
              <a:gd name="connsiteX110" fmla="*/ 2617227 w 9154450"/>
              <a:gd name="connsiteY110" fmla="*/ 302652 h 900112"/>
              <a:gd name="connsiteX111" fmla="*/ 2428876 w 9154450"/>
              <a:gd name="connsiteY111" fmla="*/ 357187 h 900112"/>
              <a:gd name="connsiteX112" fmla="*/ 2300288 w 9154450"/>
              <a:gd name="connsiteY112" fmla="*/ 357187 h 900112"/>
              <a:gd name="connsiteX113" fmla="*/ 2171701 w 9154450"/>
              <a:gd name="connsiteY113" fmla="*/ 328612 h 900112"/>
              <a:gd name="connsiteX114" fmla="*/ 2171701 w 9154450"/>
              <a:gd name="connsiteY114" fmla="*/ 328612 h 900112"/>
              <a:gd name="connsiteX115" fmla="*/ 1971676 w 9154450"/>
              <a:gd name="connsiteY115" fmla="*/ 342900 h 900112"/>
              <a:gd name="connsiteX116" fmla="*/ 1879975 w 9154450"/>
              <a:gd name="connsiteY116" fmla="*/ 333562 h 900112"/>
              <a:gd name="connsiteX117" fmla="*/ 1775292 w 9154450"/>
              <a:gd name="connsiteY117" fmla="*/ 337203 h 900112"/>
              <a:gd name="connsiteX118" fmla="*/ 1714501 w 9154450"/>
              <a:gd name="connsiteY118" fmla="*/ 328612 h 900112"/>
              <a:gd name="connsiteX119" fmla="*/ 1785938 w 9154450"/>
              <a:gd name="connsiteY119" fmla="*/ 414337 h 900112"/>
              <a:gd name="connsiteX120" fmla="*/ 1657351 w 9154450"/>
              <a:gd name="connsiteY120" fmla="*/ 414337 h 900112"/>
              <a:gd name="connsiteX121" fmla="*/ 1457326 w 9154450"/>
              <a:gd name="connsiteY121" fmla="*/ 385762 h 900112"/>
              <a:gd name="connsiteX122" fmla="*/ 1300163 w 9154450"/>
              <a:gd name="connsiteY122" fmla="*/ 385762 h 900112"/>
              <a:gd name="connsiteX123" fmla="*/ 1000126 w 9154450"/>
              <a:gd name="connsiteY123" fmla="*/ 400050 h 900112"/>
              <a:gd name="connsiteX124" fmla="*/ 814388 w 9154450"/>
              <a:gd name="connsiteY124" fmla="*/ 400050 h 900112"/>
              <a:gd name="connsiteX125" fmla="*/ 600076 w 9154450"/>
              <a:gd name="connsiteY125" fmla="*/ 428625 h 900112"/>
              <a:gd name="connsiteX126" fmla="*/ 542926 w 9154450"/>
              <a:gd name="connsiteY126" fmla="*/ 500062 h 900112"/>
              <a:gd name="connsiteX127" fmla="*/ 328613 w 9154450"/>
              <a:gd name="connsiteY127" fmla="*/ 471487 h 900112"/>
              <a:gd name="connsiteX128" fmla="*/ 285751 w 9154450"/>
              <a:gd name="connsiteY128" fmla="*/ 485775 h 900112"/>
              <a:gd name="connsiteX129" fmla="*/ 515658 w 9154450"/>
              <a:gd name="connsiteY129" fmla="*/ 593070 h 900112"/>
              <a:gd name="connsiteX130" fmla="*/ 457201 w 9154450"/>
              <a:gd name="connsiteY130" fmla="*/ 614362 h 900112"/>
              <a:gd name="connsiteX131" fmla="*/ 328613 w 9154450"/>
              <a:gd name="connsiteY131" fmla="*/ 657225 h 900112"/>
              <a:gd name="connsiteX132" fmla="*/ 271463 w 9154450"/>
              <a:gd name="connsiteY132" fmla="*/ 700087 h 900112"/>
              <a:gd name="connsiteX133" fmla="*/ 14288 w 9154450"/>
              <a:gd name="connsiteY133" fmla="*/ 685800 h 900112"/>
              <a:gd name="connsiteX134" fmla="*/ 42863 w 9154450"/>
              <a:gd name="connsiteY134" fmla="*/ 714375 h 900112"/>
              <a:gd name="connsiteX135" fmla="*/ 271463 w 9154450"/>
              <a:gd name="connsiteY135" fmla="*/ 728662 h 900112"/>
              <a:gd name="connsiteX136" fmla="*/ 200026 w 9154450"/>
              <a:gd name="connsiteY136" fmla="*/ 771525 h 900112"/>
              <a:gd name="connsiteX137" fmla="*/ 0 w 9154450"/>
              <a:gd name="connsiteY137" fmla="*/ 742950 h 900112"/>
              <a:gd name="connsiteX0" fmla="*/ 0 w 9158092"/>
              <a:gd name="connsiteY0" fmla="*/ 742950 h 900112"/>
              <a:gd name="connsiteX1" fmla="*/ 14288 w 9158092"/>
              <a:gd name="connsiteY1" fmla="*/ 900112 h 900112"/>
              <a:gd name="connsiteX2" fmla="*/ 9158092 w 9158092"/>
              <a:gd name="connsiteY2" fmla="*/ 900112 h 900112"/>
              <a:gd name="connsiteX3" fmla="*/ 9154450 w 9158092"/>
              <a:gd name="connsiteY3" fmla="*/ 714375 h 900112"/>
              <a:gd name="connsiteX4" fmla="*/ 8786813 w 9158092"/>
              <a:gd name="connsiteY4" fmla="*/ 728662 h 900112"/>
              <a:gd name="connsiteX5" fmla="*/ 8572501 w 9158092"/>
              <a:gd name="connsiteY5" fmla="*/ 685800 h 900112"/>
              <a:gd name="connsiteX6" fmla="*/ 8439244 w 9158092"/>
              <a:gd name="connsiteY6" fmla="*/ 640603 h 900112"/>
              <a:gd name="connsiteX7" fmla="*/ 8358188 w 9158092"/>
              <a:gd name="connsiteY7" fmla="*/ 642937 h 900112"/>
              <a:gd name="connsiteX8" fmla="*/ 8301038 w 9158092"/>
              <a:gd name="connsiteY8" fmla="*/ 585787 h 900112"/>
              <a:gd name="connsiteX9" fmla="*/ 8329613 w 9158092"/>
              <a:gd name="connsiteY9" fmla="*/ 514350 h 900112"/>
              <a:gd name="connsiteX10" fmla="*/ 8329613 w 9158092"/>
              <a:gd name="connsiteY10" fmla="*/ 514350 h 900112"/>
              <a:gd name="connsiteX11" fmla="*/ 8497982 w 9158092"/>
              <a:gd name="connsiteY11" fmla="*/ 514629 h 900112"/>
              <a:gd name="connsiteX12" fmla="*/ 8383401 w 9158092"/>
              <a:gd name="connsiteY12" fmla="*/ 391739 h 900112"/>
              <a:gd name="connsiteX13" fmla="*/ 8458201 w 9158092"/>
              <a:gd name="connsiteY13" fmla="*/ 342900 h 900112"/>
              <a:gd name="connsiteX14" fmla="*/ 8567832 w 9158092"/>
              <a:gd name="connsiteY14" fmla="*/ 301344 h 900112"/>
              <a:gd name="connsiteX15" fmla="*/ 8443913 w 9158092"/>
              <a:gd name="connsiteY15" fmla="*/ 214312 h 900112"/>
              <a:gd name="connsiteX16" fmla="*/ 8301038 w 9158092"/>
              <a:gd name="connsiteY16" fmla="*/ 242887 h 900112"/>
              <a:gd name="connsiteX17" fmla="*/ 8129588 w 9158092"/>
              <a:gd name="connsiteY17" fmla="*/ 171450 h 900112"/>
              <a:gd name="connsiteX18" fmla="*/ 8015288 w 9158092"/>
              <a:gd name="connsiteY18" fmla="*/ 171450 h 900112"/>
              <a:gd name="connsiteX19" fmla="*/ 8015288 w 9158092"/>
              <a:gd name="connsiteY19" fmla="*/ 171450 h 900112"/>
              <a:gd name="connsiteX20" fmla="*/ 7886701 w 9158092"/>
              <a:gd name="connsiteY20" fmla="*/ 100012 h 900112"/>
              <a:gd name="connsiteX21" fmla="*/ 7643813 w 9158092"/>
              <a:gd name="connsiteY21" fmla="*/ 100012 h 900112"/>
              <a:gd name="connsiteX22" fmla="*/ 7529513 w 9158092"/>
              <a:gd name="connsiteY22" fmla="*/ 142875 h 900112"/>
              <a:gd name="connsiteX23" fmla="*/ 7469748 w 9158092"/>
              <a:gd name="connsiteY23" fmla="*/ 101040 h 900112"/>
              <a:gd name="connsiteX24" fmla="*/ 7200901 w 9158092"/>
              <a:gd name="connsiteY24" fmla="*/ 128587 h 900112"/>
              <a:gd name="connsiteX25" fmla="*/ 7143751 w 9158092"/>
              <a:gd name="connsiteY25" fmla="*/ 100012 h 900112"/>
              <a:gd name="connsiteX26" fmla="*/ 7100888 w 9158092"/>
              <a:gd name="connsiteY26" fmla="*/ 114300 h 900112"/>
              <a:gd name="connsiteX27" fmla="*/ 7043738 w 9158092"/>
              <a:gd name="connsiteY27" fmla="*/ 114300 h 900112"/>
              <a:gd name="connsiteX28" fmla="*/ 6943726 w 9158092"/>
              <a:gd name="connsiteY28" fmla="*/ 100012 h 900112"/>
              <a:gd name="connsiteX29" fmla="*/ 6829426 w 9158092"/>
              <a:gd name="connsiteY29" fmla="*/ 85725 h 900112"/>
              <a:gd name="connsiteX30" fmla="*/ 6800851 w 9158092"/>
              <a:gd name="connsiteY30" fmla="*/ 100012 h 900112"/>
              <a:gd name="connsiteX31" fmla="*/ 6657976 w 9158092"/>
              <a:gd name="connsiteY31" fmla="*/ 100012 h 900112"/>
              <a:gd name="connsiteX32" fmla="*/ 6456924 w 9158092"/>
              <a:gd name="connsiteY32" fmla="*/ 140540 h 900112"/>
              <a:gd name="connsiteX33" fmla="*/ 6272213 w 9158092"/>
              <a:gd name="connsiteY33" fmla="*/ 185737 h 900112"/>
              <a:gd name="connsiteX34" fmla="*/ 6172201 w 9158092"/>
              <a:gd name="connsiteY34" fmla="*/ 228600 h 900112"/>
              <a:gd name="connsiteX35" fmla="*/ 6143626 w 9158092"/>
              <a:gd name="connsiteY35" fmla="*/ 228600 h 900112"/>
              <a:gd name="connsiteX36" fmla="*/ 6086476 w 9158092"/>
              <a:gd name="connsiteY36" fmla="*/ 257175 h 900112"/>
              <a:gd name="connsiteX37" fmla="*/ 6029326 w 9158092"/>
              <a:gd name="connsiteY37" fmla="*/ 300037 h 900112"/>
              <a:gd name="connsiteX38" fmla="*/ 5972176 w 9158092"/>
              <a:gd name="connsiteY38" fmla="*/ 328612 h 900112"/>
              <a:gd name="connsiteX39" fmla="*/ 6022322 w 9158092"/>
              <a:gd name="connsiteY39" fmla="*/ 228600 h 900112"/>
              <a:gd name="connsiteX40" fmla="*/ 6029326 w 9158092"/>
              <a:gd name="connsiteY40" fmla="*/ 142875 h 900112"/>
              <a:gd name="connsiteX41" fmla="*/ 5929313 w 9158092"/>
              <a:gd name="connsiteY41" fmla="*/ 157162 h 900112"/>
              <a:gd name="connsiteX42" fmla="*/ 5775793 w 9158092"/>
              <a:gd name="connsiteY42" fmla="*/ 132230 h 900112"/>
              <a:gd name="connsiteX43" fmla="*/ 5700713 w 9158092"/>
              <a:gd name="connsiteY43" fmla="*/ 142875 h 900112"/>
              <a:gd name="connsiteX44" fmla="*/ 5700713 w 9158092"/>
              <a:gd name="connsiteY44" fmla="*/ 100012 h 900112"/>
              <a:gd name="connsiteX45" fmla="*/ 5657851 w 9158092"/>
              <a:gd name="connsiteY45" fmla="*/ 100012 h 900112"/>
              <a:gd name="connsiteX46" fmla="*/ 5586413 w 9158092"/>
              <a:gd name="connsiteY46" fmla="*/ 100012 h 900112"/>
              <a:gd name="connsiteX47" fmla="*/ 5586413 w 9158092"/>
              <a:gd name="connsiteY47" fmla="*/ 142875 h 900112"/>
              <a:gd name="connsiteX48" fmla="*/ 5529263 w 9158092"/>
              <a:gd name="connsiteY48" fmla="*/ 128587 h 900112"/>
              <a:gd name="connsiteX49" fmla="*/ 5486401 w 9158092"/>
              <a:gd name="connsiteY49" fmla="*/ 142875 h 900112"/>
              <a:gd name="connsiteX50" fmla="*/ 5486401 w 9158092"/>
              <a:gd name="connsiteY50" fmla="*/ 142875 h 900112"/>
              <a:gd name="connsiteX51" fmla="*/ 5314951 w 9158092"/>
              <a:gd name="connsiteY51" fmla="*/ 171450 h 900112"/>
              <a:gd name="connsiteX52" fmla="*/ 5257801 w 9158092"/>
              <a:gd name="connsiteY52" fmla="*/ 200025 h 900112"/>
              <a:gd name="connsiteX53" fmla="*/ 5238844 w 9158092"/>
              <a:gd name="connsiteY53" fmla="*/ 240553 h 900112"/>
              <a:gd name="connsiteX54" fmla="*/ 5113618 w 9158092"/>
              <a:gd name="connsiteY54" fmla="*/ 187044 h 900112"/>
              <a:gd name="connsiteX55" fmla="*/ 5114926 w 9158092"/>
              <a:gd name="connsiteY55" fmla="*/ 242887 h 900112"/>
              <a:gd name="connsiteX56" fmla="*/ 4972051 w 9158092"/>
              <a:gd name="connsiteY56" fmla="*/ 242887 h 900112"/>
              <a:gd name="connsiteX57" fmla="*/ 4957763 w 9158092"/>
              <a:gd name="connsiteY57" fmla="*/ 214312 h 900112"/>
              <a:gd name="connsiteX58" fmla="*/ 4914901 w 9158092"/>
              <a:gd name="connsiteY58" fmla="*/ 242887 h 900112"/>
              <a:gd name="connsiteX59" fmla="*/ 4843463 w 9158092"/>
              <a:gd name="connsiteY59" fmla="*/ 242887 h 900112"/>
              <a:gd name="connsiteX60" fmla="*/ 4706565 w 9158092"/>
              <a:gd name="connsiteY60" fmla="*/ 218981 h 900112"/>
              <a:gd name="connsiteX61" fmla="*/ 4614583 w 9158092"/>
              <a:gd name="connsiteY61" fmla="*/ 235884 h 900112"/>
              <a:gd name="connsiteX62" fmla="*/ 4572001 w 9158092"/>
              <a:gd name="connsiteY62" fmla="*/ 242887 h 900112"/>
              <a:gd name="connsiteX63" fmla="*/ 4500563 w 9158092"/>
              <a:gd name="connsiteY63" fmla="*/ 242887 h 900112"/>
              <a:gd name="connsiteX64" fmla="*/ 4357688 w 9158092"/>
              <a:gd name="connsiteY64" fmla="*/ 242887 h 900112"/>
              <a:gd name="connsiteX65" fmla="*/ 4271963 w 9158092"/>
              <a:gd name="connsiteY65" fmla="*/ 271462 h 900112"/>
              <a:gd name="connsiteX66" fmla="*/ 4229101 w 9158092"/>
              <a:gd name="connsiteY66" fmla="*/ 257175 h 900112"/>
              <a:gd name="connsiteX67" fmla="*/ 4229101 w 9158092"/>
              <a:gd name="connsiteY67" fmla="*/ 228600 h 900112"/>
              <a:gd name="connsiteX68" fmla="*/ 4186238 w 9158092"/>
              <a:gd name="connsiteY68" fmla="*/ 271462 h 900112"/>
              <a:gd name="connsiteX69" fmla="*/ 4032718 w 9158092"/>
              <a:gd name="connsiteY69" fmla="*/ 257175 h 900112"/>
              <a:gd name="connsiteX70" fmla="*/ 3971926 w 9158092"/>
              <a:gd name="connsiteY70" fmla="*/ 300037 h 900112"/>
              <a:gd name="connsiteX71" fmla="*/ 3871913 w 9158092"/>
              <a:gd name="connsiteY71" fmla="*/ 328612 h 900112"/>
              <a:gd name="connsiteX72" fmla="*/ 3886201 w 9158092"/>
              <a:gd name="connsiteY72" fmla="*/ 371475 h 900112"/>
              <a:gd name="connsiteX73" fmla="*/ 3819432 w 9158092"/>
              <a:gd name="connsiteY73" fmla="*/ 395380 h 900112"/>
              <a:gd name="connsiteX74" fmla="*/ 3743326 w 9158092"/>
              <a:gd name="connsiteY74" fmla="*/ 414337 h 900112"/>
              <a:gd name="connsiteX75" fmla="*/ 3571876 w 9158092"/>
              <a:gd name="connsiteY75" fmla="*/ 428625 h 900112"/>
              <a:gd name="connsiteX76" fmla="*/ 3486151 w 9158092"/>
              <a:gd name="connsiteY76" fmla="*/ 457200 h 900112"/>
              <a:gd name="connsiteX77" fmla="*/ 3414713 w 9158092"/>
              <a:gd name="connsiteY77" fmla="*/ 500062 h 900112"/>
              <a:gd name="connsiteX78" fmla="*/ 3386138 w 9158092"/>
              <a:gd name="connsiteY78" fmla="*/ 528637 h 900112"/>
              <a:gd name="connsiteX79" fmla="*/ 3471863 w 9158092"/>
              <a:gd name="connsiteY79" fmla="*/ 528637 h 900112"/>
              <a:gd name="connsiteX80" fmla="*/ 3676838 w 9158092"/>
              <a:gd name="connsiteY80" fmla="*/ 572807 h 900112"/>
              <a:gd name="connsiteX81" fmla="*/ 3514726 w 9158092"/>
              <a:gd name="connsiteY81" fmla="*/ 571500 h 900112"/>
              <a:gd name="connsiteX82" fmla="*/ 3286126 w 9158092"/>
              <a:gd name="connsiteY82" fmla="*/ 614362 h 900112"/>
              <a:gd name="connsiteX83" fmla="*/ 3171826 w 9158092"/>
              <a:gd name="connsiteY83" fmla="*/ 628650 h 900112"/>
              <a:gd name="connsiteX84" fmla="*/ 3100388 w 9158092"/>
              <a:gd name="connsiteY84" fmla="*/ 642937 h 900112"/>
              <a:gd name="connsiteX85" fmla="*/ 2943226 w 9158092"/>
              <a:gd name="connsiteY85" fmla="*/ 642937 h 900112"/>
              <a:gd name="connsiteX86" fmla="*/ 2786063 w 9158092"/>
              <a:gd name="connsiteY86" fmla="*/ 685800 h 900112"/>
              <a:gd name="connsiteX87" fmla="*/ 2686051 w 9158092"/>
              <a:gd name="connsiteY87" fmla="*/ 685800 h 900112"/>
              <a:gd name="connsiteX88" fmla="*/ 2571751 w 9158092"/>
              <a:gd name="connsiteY88" fmla="*/ 628650 h 900112"/>
              <a:gd name="connsiteX89" fmla="*/ 2457451 w 9158092"/>
              <a:gd name="connsiteY89" fmla="*/ 600075 h 900112"/>
              <a:gd name="connsiteX90" fmla="*/ 2357438 w 9158092"/>
              <a:gd name="connsiteY90" fmla="*/ 557212 h 900112"/>
              <a:gd name="connsiteX91" fmla="*/ 2357438 w 9158092"/>
              <a:gd name="connsiteY91" fmla="*/ 557212 h 900112"/>
              <a:gd name="connsiteX92" fmla="*/ 2200276 w 9158092"/>
              <a:gd name="connsiteY92" fmla="*/ 500062 h 900112"/>
              <a:gd name="connsiteX93" fmla="*/ 2286001 w 9158092"/>
              <a:gd name="connsiteY93" fmla="*/ 500062 h 900112"/>
              <a:gd name="connsiteX94" fmla="*/ 2271713 w 9158092"/>
              <a:gd name="connsiteY94" fmla="*/ 471487 h 900112"/>
              <a:gd name="connsiteX95" fmla="*/ 2271713 w 9158092"/>
              <a:gd name="connsiteY95" fmla="*/ 471487 h 900112"/>
              <a:gd name="connsiteX96" fmla="*/ 2427569 w 9158092"/>
              <a:gd name="connsiteY96" fmla="*/ 476156 h 900112"/>
              <a:gd name="connsiteX97" fmla="*/ 2357438 w 9158092"/>
              <a:gd name="connsiteY97" fmla="*/ 414337 h 900112"/>
              <a:gd name="connsiteX98" fmla="*/ 2357438 w 9158092"/>
              <a:gd name="connsiteY98" fmla="*/ 450196 h 900112"/>
              <a:gd name="connsiteX99" fmla="*/ 2510679 w 9158092"/>
              <a:gd name="connsiteY99" fmla="*/ 453838 h 900112"/>
              <a:gd name="connsiteX100" fmla="*/ 2612279 w 9158092"/>
              <a:gd name="connsiteY100" fmla="*/ 441885 h 900112"/>
              <a:gd name="connsiteX101" fmla="*/ 2743201 w 9158092"/>
              <a:gd name="connsiteY101" fmla="*/ 314325 h 900112"/>
              <a:gd name="connsiteX102" fmla="*/ 2671763 w 9158092"/>
              <a:gd name="connsiteY102" fmla="*/ 185737 h 900112"/>
              <a:gd name="connsiteX103" fmla="*/ 2657476 w 9158092"/>
              <a:gd name="connsiteY103" fmla="*/ 142875 h 900112"/>
              <a:gd name="connsiteX104" fmla="*/ 2727886 w 9158092"/>
              <a:gd name="connsiteY104" fmla="*/ 83390 h 900112"/>
              <a:gd name="connsiteX105" fmla="*/ 2857501 w 9158092"/>
              <a:gd name="connsiteY105" fmla="*/ 0 h 900112"/>
              <a:gd name="connsiteX106" fmla="*/ 2757488 w 9158092"/>
              <a:gd name="connsiteY106" fmla="*/ 14287 h 900112"/>
              <a:gd name="connsiteX107" fmla="*/ 2679794 w 9158092"/>
              <a:gd name="connsiteY107" fmla="*/ 32403 h 900112"/>
              <a:gd name="connsiteX108" fmla="*/ 2600326 w 9158092"/>
              <a:gd name="connsiteY108" fmla="*/ 114300 h 900112"/>
              <a:gd name="connsiteX109" fmla="*/ 2532531 w 9158092"/>
              <a:gd name="connsiteY109" fmla="*/ 148852 h 900112"/>
              <a:gd name="connsiteX110" fmla="*/ 2617227 w 9158092"/>
              <a:gd name="connsiteY110" fmla="*/ 302652 h 900112"/>
              <a:gd name="connsiteX111" fmla="*/ 2428876 w 9158092"/>
              <a:gd name="connsiteY111" fmla="*/ 357187 h 900112"/>
              <a:gd name="connsiteX112" fmla="*/ 2300288 w 9158092"/>
              <a:gd name="connsiteY112" fmla="*/ 357187 h 900112"/>
              <a:gd name="connsiteX113" fmla="*/ 2171701 w 9158092"/>
              <a:gd name="connsiteY113" fmla="*/ 328612 h 900112"/>
              <a:gd name="connsiteX114" fmla="*/ 2171701 w 9158092"/>
              <a:gd name="connsiteY114" fmla="*/ 328612 h 900112"/>
              <a:gd name="connsiteX115" fmla="*/ 1971676 w 9158092"/>
              <a:gd name="connsiteY115" fmla="*/ 342900 h 900112"/>
              <a:gd name="connsiteX116" fmla="*/ 1879975 w 9158092"/>
              <a:gd name="connsiteY116" fmla="*/ 333562 h 900112"/>
              <a:gd name="connsiteX117" fmla="*/ 1775292 w 9158092"/>
              <a:gd name="connsiteY117" fmla="*/ 337203 h 900112"/>
              <a:gd name="connsiteX118" fmla="*/ 1714501 w 9158092"/>
              <a:gd name="connsiteY118" fmla="*/ 328612 h 900112"/>
              <a:gd name="connsiteX119" fmla="*/ 1785938 w 9158092"/>
              <a:gd name="connsiteY119" fmla="*/ 414337 h 900112"/>
              <a:gd name="connsiteX120" fmla="*/ 1657351 w 9158092"/>
              <a:gd name="connsiteY120" fmla="*/ 414337 h 900112"/>
              <a:gd name="connsiteX121" fmla="*/ 1457326 w 9158092"/>
              <a:gd name="connsiteY121" fmla="*/ 385762 h 900112"/>
              <a:gd name="connsiteX122" fmla="*/ 1300163 w 9158092"/>
              <a:gd name="connsiteY122" fmla="*/ 385762 h 900112"/>
              <a:gd name="connsiteX123" fmla="*/ 1000126 w 9158092"/>
              <a:gd name="connsiteY123" fmla="*/ 400050 h 900112"/>
              <a:gd name="connsiteX124" fmla="*/ 814388 w 9158092"/>
              <a:gd name="connsiteY124" fmla="*/ 400050 h 900112"/>
              <a:gd name="connsiteX125" fmla="*/ 600076 w 9158092"/>
              <a:gd name="connsiteY125" fmla="*/ 428625 h 900112"/>
              <a:gd name="connsiteX126" fmla="*/ 542926 w 9158092"/>
              <a:gd name="connsiteY126" fmla="*/ 500062 h 900112"/>
              <a:gd name="connsiteX127" fmla="*/ 328613 w 9158092"/>
              <a:gd name="connsiteY127" fmla="*/ 471487 h 900112"/>
              <a:gd name="connsiteX128" fmla="*/ 285751 w 9158092"/>
              <a:gd name="connsiteY128" fmla="*/ 485775 h 900112"/>
              <a:gd name="connsiteX129" fmla="*/ 515658 w 9158092"/>
              <a:gd name="connsiteY129" fmla="*/ 593070 h 900112"/>
              <a:gd name="connsiteX130" fmla="*/ 457201 w 9158092"/>
              <a:gd name="connsiteY130" fmla="*/ 614362 h 900112"/>
              <a:gd name="connsiteX131" fmla="*/ 328613 w 9158092"/>
              <a:gd name="connsiteY131" fmla="*/ 657225 h 900112"/>
              <a:gd name="connsiteX132" fmla="*/ 271463 w 9158092"/>
              <a:gd name="connsiteY132" fmla="*/ 700087 h 900112"/>
              <a:gd name="connsiteX133" fmla="*/ 14288 w 9158092"/>
              <a:gd name="connsiteY133" fmla="*/ 685800 h 900112"/>
              <a:gd name="connsiteX134" fmla="*/ 42863 w 9158092"/>
              <a:gd name="connsiteY134" fmla="*/ 714375 h 900112"/>
              <a:gd name="connsiteX135" fmla="*/ 271463 w 9158092"/>
              <a:gd name="connsiteY135" fmla="*/ 728662 h 900112"/>
              <a:gd name="connsiteX136" fmla="*/ 200026 w 9158092"/>
              <a:gd name="connsiteY136" fmla="*/ 771525 h 900112"/>
              <a:gd name="connsiteX137" fmla="*/ 0 w 9158092"/>
              <a:gd name="connsiteY137" fmla="*/ 742950 h 900112"/>
              <a:gd name="connsiteX0" fmla="*/ 0 w 9351931"/>
              <a:gd name="connsiteY0" fmla="*/ 742950 h 946377"/>
              <a:gd name="connsiteX1" fmla="*/ 14288 w 9351931"/>
              <a:gd name="connsiteY1" fmla="*/ 900112 h 946377"/>
              <a:gd name="connsiteX2" fmla="*/ 9351931 w 9351931"/>
              <a:gd name="connsiteY2" fmla="*/ 946377 h 946377"/>
              <a:gd name="connsiteX3" fmla="*/ 9154450 w 9351931"/>
              <a:gd name="connsiteY3" fmla="*/ 714375 h 946377"/>
              <a:gd name="connsiteX4" fmla="*/ 8786813 w 9351931"/>
              <a:gd name="connsiteY4" fmla="*/ 728662 h 946377"/>
              <a:gd name="connsiteX5" fmla="*/ 8572501 w 9351931"/>
              <a:gd name="connsiteY5" fmla="*/ 685800 h 946377"/>
              <a:gd name="connsiteX6" fmla="*/ 8439244 w 9351931"/>
              <a:gd name="connsiteY6" fmla="*/ 640603 h 946377"/>
              <a:gd name="connsiteX7" fmla="*/ 8358188 w 9351931"/>
              <a:gd name="connsiteY7" fmla="*/ 642937 h 946377"/>
              <a:gd name="connsiteX8" fmla="*/ 8301038 w 9351931"/>
              <a:gd name="connsiteY8" fmla="*/ 585787 h 946377"/>
              <a:gd name="connsiteX9" fmla="*/ 8329613 w 9351931"/>
              <a:gd name="connsiteY9" fmla="*/ 514350 h 946377"/>
              <a:gd name="connsiteX10" fmla="*/ 8329613 w 9351931"/>
              <a:gd name="connsiteY10" fmla="*/ 514350 h 946377"/>
              <a:gd name="connsiteX11" fmla="*/ 8497982 w 9351931"/>
              <a:gd name="connsiteY11" fmla="*/ 514629 h 946377"/>
              <a:gd name="connsiteX12" fmla="*/ 8383401 w 9351931"/>
              <a:gd name="connsiteY12" fmla="*/ 391739 h 946377"/>
              <a:gd name="connsiteX13" fmla="*/ 8458201 w 9351931"/>
              <a:gd name="connsiteY13" fmla="*/ 342900 h 946377"/>
              <a:gd name="connsiteX14" fmla="*/ 8567832 w 9351931"/>
              <a:gd name="connsiteY14" fmla="*/ 301344 h 946377"/>
              <a:gd name="connsiteX15" fmla="*/ 8443913 w 9351931"/>
              <a:gd name="connsiteY15" fmla="*/ 214312 h 946377"/>
              <a:gd name="connsiteX16" fmla="*/ 8301038 w 9351931"/>
              <a:gd name="connsiteY16" fmla="*/ 242887 h 946377"/>
              <a:gd name="connsiteX17" fmla="*/ 8129588 w 9351931"/>
              <a:gd name="connsiteY17" fmla="*/ 171450 h 946377"/>
              <a:gd name="connsiteX18" fmla="*/ 8015288 w 9351931"/>
              <a:gd name="connsiteY18" fmla="*/ 171450 h 946377"/>
              <a:gd name="connsiteX19" fmla="*/ 8015288 w 9351931"/>
              <a:gd name="connsiteY19" fmla="*/ 171450 h 946377"/>
              <a:gd name="connsiteX20" fmla="*/ 7886701 w 9351931"/>
              <a:gd name="connsiteY20" fmla="*/ 100012 h 946377"/>
              <a:gd name="connsiteX21" fmla="*/ 7643813 w 9351931"/>
              <a:gd name="connsiteY21" fmla="*/ 100012 h 946377"/>
              <a:gd name="connsiteX22" fmla="*/ 7529513 w 9351931"/>
              <a:gd name="connsiteY22" fmla="*/ 142875 h 946377"/>
              <a:gd name="connsiteX23" fmla="*/ 7469748 w 9351931"/>
              <a:gd name="connsiteY23" fmla="*/ 101040 h 946377"/>
              <a:gd name="connsiteX24" fmla="*/ 7200901 w 9351931"/>
              <a:gd name="connsiteY24" fmla="*/ 128587 h 946377"/>
              <a:gd name="connsiteX25" fmla="*/ 7143751 w 9351931"/>
              <a:gd name="connsiteY25" fmla="*/ 100012 h 946377"/>
              <a:gd name="connsiteX26" fmla="*/ 7100888 w 9351931"/>
              <a:gd name="connsiteY26" fmla="*/ 114300 h 946377"/>
              <a:gd name="connsiteX27" fmla="*/ 7043738 w 9351931"/>
              <a:gd name="connsiteY27" fmla="*/ 114300 h 946377"/>
              <a:gd name="connsiteX28" fmla="*/ 6943726 w 9351931"/>
              <a:gd name="connsiteY28" fmla="*/ 100012 h 946377"/>
              <a:gd name="connsiteX29" fmla="*/ 6829426 w 9351931"/>
              <a:gd name="connsiteY29" fmla="*/ 85725 h 946377"/>
              <a:gd name="connsiteX30" fmla="*/ 6800851 w 9351931"/>
              <a:gd name="connsiteY30" fmla="*/ 100012 h 946377"/>
              <a:gd name="connsiteX31" fmla="*/ 6657976 w 9351931"/>
              <a:gd name="connsiteY31" fmla="*/ 100012 h 946377"/>
              <a:gd name="connsiteX32" fmla="*/ 6456924 w 9351931"/>
              <a:gd name="connsiteY32" fmla="*/ 140540 h 946377"/>
              <a:gd name="connsiteX33" fmla="*/ 6272213 w 9351931"/>
              <a:gd name="connsiteY33" fmla="*/ 185737 h 946377"/>
              <a:gd name="connsiteX34" fmla="*/ 6172201 w 9351931"/>
              <a:gd name="connsiteY34" fmla="*/ 228600 h 946377"/>
              <a:gd name="connsiteX35" fmla="*/ 6143626 w 9351931"/>
              <a:gd name="connsiteY35" fmla="*/ 228600 h 946377"/>
              <a:gd name="connsiteX36" fmla="*/ 6086476 w 9351931"/>
              <a:gd name="connsiteY36" fmla="*/ 257175 h 946377"/>
              <a:gd name="connsiteX37" fmla="*/ 6029326 w 9351931"/>
              <a:gd name="connsiteY37" fmla="*/ 300037 h 946377"/>
              <a:gd name="connsiteX38" fmla="*/ 5972176 w 9351931"/>
              <a:gd name="connsiteY38" fmla="*/ 328612 h 946377"/>
              <a:gd name="connsiteX39" fmla="*/ 6022322 w 9351931"/>
              <a:gd name="connsiteY39" fmla="*/ 228600 h 946377"/>
              <a:gd name="connsiteX40" fmla="*/ 6029326 w 9351931"/>
              <a:gd name="connsiteY40" fmla="*/ 142875 h 946377"/>
              <a:gd name="connsiteX41" fmla="*/ 5929313 w 9351931"/>
              <a:gd name="connsiteY41" fmla="*/ 157162 h 946377"/>
              <a:gd name="connsiteX42" fmla="*/ 5775793 w 9351931"/>
              <a:gd name="connsiteY42" fmla="*/ 132230 h 946377"/>
              <a:gd name="connsiteX43" fmla="*/ 5700713 w 9351931"/>
              <a:gd name="connsiteY43" fmla="*/ 142875 h 946377"/>
              <a:gd name="connsiteX44" fmla="*/ 5700713 w 9351931"/>
              <a:gd name="connsiteY44" fmla="*/ 100012 h 946377"/>
              <a:gd name="connsiteX45" fmla="*/ 5657851 w 9351931"/>
              <a:gd name="connsiteY45" fmla="*/ 100012 h 946377"/>
              <a:gd name="connsiteX46" fmla="*/ 5586413 w 9351931"/>
              <a:gd name="connsiteY46" fmla="*/ 100012 h 946377"/>
              <a:gd name="connsiteX47" fmla="*/ 5586413 w 9351931"/>
              <a:gd name="connsiteY47" fmla="*/ 142875 h 946377"/>
              <a:gd name="connsiteX48" fmla="*/ 5529263 w 9351931"/>
              <a:gd name="connsiteY48" fmla="*/ 128587 h 946377"/>
              <a:gd name="connsiteX49" fmla="*/ 5486401 w 9351931"/>
              <a:gd name="connsiteY49" fmla="*/ 142875 h 946377"/>
              <a:gd name="connsiteX50" fmla="*/ 5486401 w 9351931"/>
              <a:gd name="connsiteY50" fmla="*/ 142875 h 946377"/>
              <a:gd name="connsiteX51" fmla="*/ 5314951 w 9351931"/>
              <a:gd name="connsiteY51" fmla="*/ 171450 h 946377"/>
              <a:gd name="connsiteX52" fmla="*/ 5257801 w 9351931"/>
              <a:gd name="connsiteY52" fmla="*/ 200025 h 946377"/>
              <a:gd name="connsiteX53" fmla="*/ 5238844 w 9351931"/>
              <a:gd name="connsiteY53" fmla="*/ 240553 h 946377"/>
              <a:gd name="connsiteX54" fmla="*/ 5113618 w 9351931"/>
              <a:gd name="connsiteY54" fmla="*/ 187044 h 946377"/>
              <a:gd name="connsiteX55" fmla="*/ 5114926 w 9351931"/>
              <a:gd name="connsiteY55" fmla="*/ 242887 h 946377"/>
              <a:gd name="connsiteX56" fmla="*/ 4972051 w 9351931"/>
              <a:gd name="connsiteY56" fmla="*/ 242887 h 946377"/>
              <a:gd name="connsiteX57" fmla="*/ 4957763 w 9351931"/>
              <a:gd name="connsiteY57" fmla="*/ 214312 h 946377"/>
              <a:gd name="connsiteX58" fmla="*/ 4914901 w 9351931"/>
              <a:gd name="connsiteY58" fmla="*/ 242887 h 946377"/>
              <a:gd name="connsiteX59" fmla="*/ 4843463 w 9351931"/>
              <a:gd name="connsiteY59" fmla="*/ 242887 h 946377"/>
              <a:gd name="connsiteX60" fmla="*/ 4706565 w 9351931"/>
              <a:gd name="connsiteY60" fmla="*/ 218981 h 946377"/>
              <a:gd name="connsiteX61" fmla="*/ 4614583 w 9351931"/>
              <a:gd name="connsiteY61" fmla="*/ 235884 h 946377"/>
              <a:gd name="connsiteX62" fmla="*/ 4572001 w 9351931"/>
              <a:gd name="connsiteY62" fmla="*/ 242887 h 946377"/>
              <a:gd name="connsiteX63" fmla="*/ 4500563 w 9351931"/>
              <a:gd name="connsiteY63" fmla="*/ 242887 h 946377"/>
              <a:gd name="connsiteX64" fmla="*/ 4357688 w 9351931"/>
              <a:gd name="connsiteY64" fmla="*/ 242887 h 946377"/>
              <a:gd name="connsiteX65" fmla="*/ 4271963 w 9351931"/>
              <a:gd name="connsiteY65" fmla="*/ 271462 h 946377"/>
              <a:gd name="connsiteX66" fmla="*/ 4229101 w 9351931"/>
              <a:gd name="connsiteY66" fmla="*/ 257175 h 946377"/>
              <a:gd name="connsiteX67" fmla="*/ 4229101 w 9351931"/>
              <a:gd name="connsiteY67" fmla="*/ 228600 h 946377"/>
              <a:gd name="connsiteX68" fmla="*/ 4186238 w 9351931"/>
              <a:gd name="connsiteY68" fmla="*/ 271462 h 946377"/>
              <a:gd name="connsiteX69" fmla="*/ 4032718 w 9351931"/>
              <a:gd name="connsiteY69" fmla="*/ 257175 h 946377"/>
              <a:gd name="connsiteX70" fmla="*/ 3971926 w 9351931"/>
              <a:gd name="connsiteY70" fmla="*/ 300037 h 946377"/>
              <a:gd name="connsiteX71" fmla="*/ 3871913 w 9351931"/>
              <a:gd name="connsiteY71" fmla="*/ 328612 h 946377"/>
              <a:gd name="connsiteX72" fmla="*/ 3886201 w 9351931"/>
              <a:gd name="connsiteY72" fmla="*/ 371475 h 946377"/>
              <a:gd name="connsiteX73" fmla="*/ 3819432 w 9351931"/>
              <a:gd name="connsiteY73" fmla="*/ 395380 h 946377"/>
              <a:gd name="connsiteX74" fmla="*/ 3743326 w 9351931"/>
              <a:gd name="connsiteY74" fmla="*/ 414337 h 946377"/>
              <a:gd name="connsiteX75" fmla="*/ 3571876 w 9351931"/>
              <a:gd name="connsiteY75" fmla="*/ 428625 h 946377"/>
              <a:gd name="connsiteX76" fmla="*/ 3486151 w 9351931"/>
              <a:gd name="connsiteY76" fmla="*/ 457200 h 946377"/>
              <a:gd name="connsiteX77" fmla="*/ 3414713 w 9351931"/>
              <a:gd name="connsiteY77" fmla="*/ 500062 h 946377"/>
              <a:gd name="connsiteX78" fmla="*/ 3386138 w 9351931"/>
              <a:gd name="connsiteY78" fmla="*/ 528637 h 946377"/>
              <a:gd name="connsiteX79" fmla="*/ 3471863 w 9351931"/>
              <a:gd name="connsiteY79" fmla="*/ 528637 h 946377"/>
              <a:gd name="connsiteX80" fmla="*/ 3676838 w 9351931"/>
              <a:gd name="connsiteY80" fmla="*/ 572807 h 946377"/>
              <a:gd name="connsiteX81" fmla="*/ 3514726 w 9351931"/>
              <a:gd name="connsiteY81" fmla="*/ 571500 h 946377"/>
              <a:gd name="connsiteX82" fmla="*/ 3286126 w 9351931"/>
              <a:gd name="connsiteY82" fmla="*/ 614362 h 946377"/>
              <a:gd name="connsiteX83" fmla="*/ 3171826 w 9351931"/>
              <a:gd name="connsiteY83" fmla="*/ 628650 h 946377"/>
              <a:gd name="connsiteX84" fmla="*/ 3100388 w 9351931"/>
              <a:gd name="connsiteY84" fmla="*/ 642937 h 946377"/>
              <a:gd name="connsiteX85" fmla="*/ 2943226 w 9351931"/>
              <a:gd name="connsiteY85" fmla="*/ 642937 h 946377"/>
              <a:gd name="connsiteX86" fmla="*/ 2786063 w 9351931"/>
              <a:gd name="connsiteY86" fmla="*/ 685800 h 946377"/>
              <a:gd name="connsiteX87" fmla="*/ 2686051 w 9351931"/>
              <a:gd name="connsiteY87" fmla="*/ 685800 h 946377"/>
              <a:gd name="connsiteX88" fmla="*/ 2571751 w 9351931"/>
              <a:gd name="connsiteY88" fmla="*/ 628650 h 946377"/>
              <a:gd name="connsiteX89" fmla="*/ 2457451 w 9351931"/>
              <a:gd name="connsiteY89" fmla="*/ 600075 h 946377"/>
              <a:gd name="connsiteX90" fmla="*/ 2357438 w 9351931"/>
              <a:gd name="connsiteY90" fmla="*/ 557212 h 946377"/>
              <a:gd name="connsiteX91" fmla="*/ 2357438 w 9351931"/>
              <a:gd name="connsiteY91" fmla="*/ 557212 h 946377"/>
              <a:gd name="connsiteX92" fmla="*/ 2200276 w 9351931"/>
              <a:gd name="connsiteY92" fmla="*/ 500062 h 946377"/>
              <a:gd name="connsiteX93" fmla="*/ 2286001 w 9351931"/>
              <a:gd name="connsiteY93" fmla="*/ 500062 h 946377"/>
              <a:gd name="connsiteX94" fmla="*/ 2271713 w 9351931"/>
              <a:gd name="connsiteY94" fmla="*/ 471487 h 946377"/>
              <a:gd name="connsiteX95" fmla="*/ 2271713 w 9351931"/>
              <a:gd name="connsiteY95" fmla="*/ 471487 h 946377"/>
              <a:gd name="connsiteX96" fmla="*/ 2427569 w 9351931"/>
              <a:gd name="connsiteY96" fmla="*/ 476156 h 946377"/>
              <a:gd name="connsiteX97" fmla="*/ 2357438 w 9351931"/>
              <a:gd name="connsiteY97" fmla="*/ 414337 h 946377"/>
              <a:gd name="connsiteX98" fmla="*/ 2357438 w 9351931"/>
              <a:gd name="connsiteY98" fmla="*/ 450196 h 946377"/>
              <a:gd name="connsiteX99" fmla="*/ 2510679 w 9351931"/>
              <a:gd name="connsiteY99" fmla="*/ 453838 h 946377"/>
              <a:gd name="connsiteX100" fmla="*/ 2612279 w 9351931"/>
              <a:gd name="connsiteY100" fmla="*/ 441885 h 946377"/>
              <a:gd name="connsiteX101" fmla="*/ 2743201 w 9351931"/>
              <a:gd name="connsiteY101" fmla="*/ 314325 h 946377"/>
              <a:gd name="connsiteX102" fmla="*/ 2671763 w 9351931"/>
              <a:gd name="connsiteY102" fmla="*/ 185737 h 946377"/>
              <a:gd name="connsiteX103" fmla="*/ 2657476 w 9351931"/>
              <a:gd name="connsiteY103" fmla="*/ 142875 h 946377"/>
              <a:gd name="connsiteX104" fmla="*/ 2727886 w 9351931"/>
              <a:gd name="connsiteY104" fmla="*/ 83390 h 946377"/>
              <a:gd name="connsiteX105" fmla="*/ 2857501 w 9351931"/>
              <a:gd name="connsiteY105" fmla="*/ 0 h 946377"/>
              <a:gd name="connsiteX106" fmla="*/ 2757488 w 9351931"/>
              <a:gd name="connsiteY106" fmla="*/ 14287 h 946377"/>
              <a:gd name="connsiteX107" fmla="*/ 2679794 w 9351931"/>
              <a:gd name="connsiteY107" fmla="*/ 32403 h 946377"/>
              <a:gd name="connsiteX108" fmla="*/ 2600326 w 9351931"/>
              <a:gd name="connsiteY108" fmla="*/ 114300 h 946377"/>
              <a:gd name="connsiteX109" fmla="*/ 2532531 w 9351931"/>
              <a:gd name="connsiteY109" fmla="*/ 148852 h 946377"/>
              <a:gd name="connsiteX110" fmla="*/ 2617227 w 9351931"/>
              <a:gd name="connsiteY110" fmla="*/ 302652 h 946377"/>
              <a:gd name="connsiteX111" fmla="*/ 2428876 w 9351931"/>
              <a:gd name="connsiteY111" fmla="*/ 357187 h 946377"/>
              <a:gd name="connsiteX112" fmla="*/ 2300288 w 9351931"/>
              <a:gd name="connsiteY112" fmla="*/ 357187 h 946377"/>
              <a:gd name="connsiteX113" fmla="*/ 2171701 w 9351931"/>
              <a:gd name="connsiteY113" fmla="*/ 328612 h 946377"/>
              <a:gd name="connsiteX114" fmla="*/ 2171701 w 9351931"/>
              <a:gd name="connsiteY114" fmla="*/ 328612 h 946377"/>
              <a:gd name="connsiteX115" fmla="*/ 1971676 w 9351931"/>
              <a:gd name="connsiteY115" fmla="*/ 342900 h 946377"/>
              <a:gd name="connsiteX116" fmla="*/ 1879975 w 9351931"/>
              <a:gd name="connsiteY116" fmla="*/ 333562 h 946377"/>
              <a:gd name="connsiteX117" fmla="*/ 1775292 w 9351931"/>
              <a:gd name="connsiteY117" fmla="*/ 337203 h 946377"/>
              <a:gd name="connsiteX118" fmla="*/ 1714501 w 9351931"/>
              <a:gd name="connsiteY118" fmla="*/ 328612 h 946377"/>
              <a:gd name="connsiteX119" fmla="*/ 1785938 w 9351931"/>
              <a:gd name="connsiteY119" fmla="*/ 414337 h 946377"/>
              <a:gd name="connsiteX120" fmla="*/ 1657351 w 9351931"/>
              <a:gd name="connsiteY120" fmla="*/ 414337 h 946377"/>
              <a:gd name="connsiteX121" fmla="*/ 1457326 w 9351931"/>
              <a:gd name="connsiteY121" fmla="*/ 385762 h 946377"/>
              <a:gd name="connsiteX122" fmla="*/ 1300163 w 9351931"/>
              <a:gd name="connsiteY122" fmla="*/ 385762 h 946377"/>
              <a:gd name="connsiteX123" fmla="*/ 1000126 w 9351931"/>
              <a:gd name="connsiteY123" fmla="*/ 400050 h 946377"/>
              <a:gd name="connsiteX124" fmla="*/ 814388 w 9351931"/>
              <a:gd name="connsiteY124" fmla="*/ 400050 h 946377"/>
              <a:gd name="connsiteX125" fmla="*/ 600076 w 9351931"/>
              <a:gd name="connsiteY125" fmla="*/ 428625 h 946377"/>
              <a:gd name="connsiteX126" fmla="*/ 542926 w 9351931"/>
              <a:gd name="connsiteY126" fmla="*/ 500062 h 946377"/>
              <a:gd name="connsiteX127" fmla="*/ 328613 w 9351931"/>
              <a:gd name="connsiteY127" fmla="*/ 471487 h 946377"/>
              <a:gd name="connsiteX128" fmla="*/ 285751 w 9351931"/>
              <a:gd name="connsiteY128" fmla="*/ 485775 h 946377"/>
              <a:gd name="connsiteX129" fmla="*/ 515658 w 9351931"/>
              <a:gd name="connsiteY129" fmla="*/ 593070 h 946377"/>
              <a:gd name="connsiteX130" fmla="*/ 457201 w 9351931"/>
              <a:gd name="connsiteY130" fmla="*/ 614362 h 946377"/>
              <a:gd name="connsiteX131" fmla="*/ 328613 w 9351931"/>
              <a:gd name="connsiteY131" fmla="*/ 657225 h 946377"/>
              <a:gd name="connsiteX132" fmla="*/ 271463 w 9351931"/>
              <a:gd name="connsiteY132" fmla="*/ 700087 h 946377"/>
              <a:gd name="connsiteX133" fmla="*/ 14288 w 9351931"/>
              <a:gd name="connsiteY133" fmla="*/ 685800 h 946377"/>
              <a:gd name="connsiteX134" fmla="*/ 42863 w 9351931"/>
              <a:gd name="connsiteY134" fmla="*/ 714375 h 946377"/>
              <a:gd name="connsiteX135" fmla="*/ 271463 w 9351931"/>
              <a:gd name="connsiteY135" fmla="*/ 728662 h 946377"/>
              <a:gd name="connsiteX136" fmla="*/ 200026 w 9351931"/>
              <a:gd name="connsiteY136" fmla="*/ 771525 h 946377"/>
              <a:gd name="connsiteX137" fmla="*/ 0 w 9351931"/>
              <a:gd name="connsiteY137" fmla="*/ 742950 h 946377"/>
              <a:gd name="connsiteX0" fmla="*/ 168782 w 9520713"/>
              <a:gd name="connsiteY0" fmla="*/ 742950 h 946377"/>
              <a:gd name="connsiteX1" fmla="*/ 0 w 9520713"/>
              <a:gd name="connsiteY1" fmla="*/ 923245 h 946377"/>
              <a:gd name="connsiteX2" fmla="*/ 9520713 w 9520713"/>
              <a:gd name="connsiteY2" fmla="*/ 946377 h 946377"/>
              <a:gd name="connsiteX3" fmla="*/ 9323232 w 9520713"/>
              <a:gd name="connsiteY3" fmla="*/ 714375 h 946377"/>
              <a:gd name="connsiteX4" fmla="*/ 8955595 w 9520713"/>
              <a:gd name="connsiteY4" fmla="*/ 728662 h 946377"/>
              <a:gd name="connsiteX5" fmla="*/ 8741283 w 9520713"/>
              <a:gd name="connsiteY5" fmla="*/ 685800 h 946377"/>
              <a:gd name="connsiteX6" fmla="*/ 8608026 w 9520713"/>
              <a:gd name="connsiteY6" fmla="*/ 640603 h 946377"/>
              <a:gd name="connsiteX7" fmla="*/ 8526970 w 9520713"/>
              <a:gd name="connsiteY7" fmla="*/ 642937 h 946377"/>
              <a:gd name="connsiteX8" fmla="*/ 8469820 w 9520713"/>
              <a:gd name="connsiteY8" fmla="*/ 585787 h 946377"/>
              <a:gd name="connsiteX9" fmla="*/ 8498395 w 9520713"/>
              <a:gd name="connsiteY9" fmla="*/ 514350 h 946377"/>
              <a:gd name="connsiteX10" fmla="*/ 8498395 w 9520713"/>
              <a:gd name="connsiteY10" fmla="*/ 514350 h 946377"/>
              <a:gd name="connsiteX11" fmla="*/ 8666764 w 9520713"/>
              <a:gd name="connsiteY11" fmla="*/ 514629 h 946377"/>
              <a:gd name="connsiteX12" fmla="*/ 8552183 w 9520713"/>
              <a:gd name="connsiteY12" fmla="*/ 391739 h 946377"/>
              <a:gd name="connsiteX13" fmla="*/ 8626983 w 9520713"/>
              <a:gd name="connsiteY13" fmla="*/ 342900 h 946377"/>
              <a:gd name="connsiteX14" fmla="*/ 8736614 w 9520713"/>
              <a:gd name="connsiteY14" fmla="*/ 301344 h 946377"/>
              <a:gd name="connsiteX15" fmla="*/ 8612695 w 9520713"/>
              <a:gd name="connsiteY15" fmla="*/ 214312 h 946377"/>
              <a:gd name="connsiteX16" fmla="*/ 8469820 w 9520713"/>
              <a:gd name="connsiteY16" fmla="*/ 242887 h 946377"/>
              <a:gd name="connsiteX17" fmla="*/ 8298370 w 9520713"/>
              <a:gd name="connsiteY17" fmla="*/ 171450 h 946377"/>
              <a:gd name="connsiteX18" fmla="*/ 8184070 w 9520713"/>
              <a:gd name="connsiteY18" fmla="*/ 171450 h 946377"/>
              <a:gd name="connsiteX19" fmla="*/ 8184070 w 9520713"/>
              <a:gd name="connsiteY19" fmla="*/ 171450 h 946377"/>
              <a:gd name="connsiteX20" fmla="*/ 8055483 w 9520713"/>
              <a:gd name="connsiteY20" fmla="*/ 100012 h 946377"/>
              <a:gd name="connsiteX21" fmla="*/ 7812595 w 9520713"/>
              <a:gd name="connsiteY21" fmla="*/ 100012 h 946377"/>
              <a:gd name="connsiteX22" fmla="*/ 7698295 w 9520713"/>
              <a:gd name="connsiteY22" fmla="*/ 142875 h 946377"/>
              <a:gd name="connsiteX23" fmla="*/ 7638530 w 9520713"/>
              <a:gd name="connsiteY23" fmla="*/ 101040 h 946377"/>
              <a:gd name="connsiteX24" fmla="*/ 7369683 w 9520713"/>
              <a:gd name="connsiteY24" fmla="*/ 128587 h 946377"/>
              <a:gd name="connsiteX25" fmla="*/ 7312533 w 9520713"/>
              <a:gd name="connsiteY25" fmla="*/ 100012 h 946377"/>
              <a:gd name="connsiteX26" fmla="*/ 7269670 w 9520713"/>
              <a:gd name="connsiteY26" fmla="*/ 114300 h 946377"/>
              <a:gd name="connsiteX27" fmla="*/ 7212520 w 9520713"/>
              <a:gd name="connsiteY27" fmla="*/ 114300 h 946377"/>
              <a:gd name="connsiteX28" fmla="*/ 7112508 w 9520713"/>
              <a:gd name="connsiteY28" fmla="*/ 100012 h 946377"/>
              <a:gd name="connsiteX29" fmla="*/ 6998208 w 9520713"/>
              <a:gd name="connsiteY29" fmla="*/ 85725 h 946377"/>
              <a:gd name="connsiteX30" fmla="*/ 6969633 w 9520713"/>
              <a:gd name="connsiteY30" fmla="*/ 100012 h 946377"/>
              <a:gd name="connsiteX31" fmla="*/ 6826758 w 9520713"/>
              <a:gd name="connsiteY31" fmla="*/ 100012 h 946377"/>
              <a:gd name="connsiteX32" fmla="*/ 6625706 w 9520713"/>
              <a:gd name="connsiteY32" fmla="*/ 140540 h 946377"/>
              <a:gd name="connsiteX33" fmla="*/ 6440995 w 9520713"/>
              <a:gd name="connsiteY33" fmla="*/ 185737 h 946377"/>
              <a:gd name="connsiteX34" fmla="*/ 6340983 w 9520713"/>
              <a:gd name="connsiteY34" fmla="*/ 228600 h 946377"/>
              <a:gd name="connsiteX35" fmla="*/ 6312408 w 9520713"/>
              <a:gd name="connsiteY35" fmla="*/ 228600 h 946377"/>
              <a:gd name="connsiteX36" fmla="*/ 6255258 w 9520713"/>
              <a:gd name="connsiteY36" fmla="*/ 257175 h 946377"/>
              <a:gd name="connsiteX37" fmla="*/ 6198108 w 9520713"/>
              <a:gd name="connsiteY37" fmla="*/ 300037 h 946377"/>
              <a:gd name="connsiteX38" fmla="*/ 6140958 w 9520713"/>
              <a:gd name="connsiteY38" fmla="*/ 328612 h 946377"/>
              <a:gd name="connsiteX39" fmla="*/ 6191104 w 9520713"/>
              <a:gd name="connsiteY39" fmla="*/ 228600 h 946377"/>
              <a:gd name="connsiteX40" fmla="*/ 6198108 w 9520713"/>
              <a:gd name="connsiteY40" fmla="*/ 142875 h 946377"/>
              <a:gd name="connsiteX41" fmla="*/ 6098095 w 9520713"/>
              <a:gd name="connsiteY41" fmla="*/ 157162 h 946377"/>
              <a:gd name="connsiteX42" fmla="*/ 5944575 w 9520713"/>
              <a:gd name="connsiteY42" fmla="*/ 132230 h 946377"/>
              <a:gd name="connsiteX43" fmla="*/ 5869495 w 9520713"/>
              <a:gd name="connsiteY43" fmla="*/ 142875 h 946377"/>
              <a:gd name="connsiteX44" fmla="*/ 5869495 w 9520713"/>
              <a:gd name="connsiteY44" fmla="*/ 100012 h 946377"/>
              <a:gd name="connsiteX45" fmla="*/ 5826633 w 9520713"/>
              <a:gd name="connsiteY45" fmla="*/ 100012 h 946377"/>
              <a:gd name="connsiteX46" fmla="*/ 5755195 w 9520713"/>
              <a:gd name="connsiteY46" fmla="*/ 100012 h 946377"/>
              <a:gd name="connsiteX47" fmla="*/ 5755195 w 9520713"/>
              <a:gd name="connsiteY47" fmla="*/ 142875 h 946377"/>
              <a:gd name="connsiteX48" fmla="*/ 5698045 w 9520713"/>
              <a:gd name="connsiteY48" fmla="*/ 128587 h 946377"/>
              <a:gd name="connsiteX49" fmla="*/ 5655183 w 9520713"/>
              <a:gd name="connsiteY49" fmla="*/ 142875 h 946377"/>
              <a:gd name="connsiteX50" fmla="*/ 5655183 w 9520713"/>
              <a:gd name="connsiteY50" fmla="*/ 142875 h 946377"/>
              <a:gd name="connsiteX51" fmla="*/ 5483733 w 9520713"/>
              <a:gd name="connsiteY51" fmla="*/ 171450 h 946377"/>
              <a:gd name="connsiteX52" fmla="*/ 5426583 w 9520713"/>
              <a:gd name="connsiteY52" fmla="*/ 200025 h 946377"/>
              <a:gd name="connsiteX53" fmla="*/ 5407626 w 9520713"/>
              <a:gd name="connsiteY53" fmla="*/ 240553 h 946377"/>
              <a:gd name="connsiteX54" fmla="*/ 5282400 w 9520713"/>
              <a:gd name="connsiteY54" fmla="*/ 187044 h 946377"/>
              <a:gd name="connsiteX55" fmla="*/ 5283708 w 9520713"/>
              <a:gd name="connsiteY55" fmla="*/ 242887 h 946377"/>
              <a:gd name="connsiteX56" fmla="*/ 5140833 w 9520713"/>
              <a:gd name="connsiteY56" fmla="*/ 242887 h 946377"/>
              <a:gd name="connsiteX57" fmla="*/ 5126545 w 9520713"/>
              <a:gd name="connsiteY57" fmla="*/ 214312 h 946377"/>
              <a:gd name="connsiteX58" fmla="*/ 5083683 w 9520713"/>
              <a:gd name="connsiteY58" fmla="*/ 242887 h 946377"/>
              <a:gd name="connsiteX59" fmla="*/ 5012245 w 9520713"/>
              <a:gd name="connsiteY59" fmla="*/ 242887 h 946377"/>
              <a:gd name="connsiteX60" fmla="*/ 4875347 w 9520713"/>
              <a:gd name="connsiteY60" fmla="*/ 218981 h 946377"/>
              <a:gd name="connsiteX61" fmla="*/ 4783365 w 9520713"/>
              <a:gd name="connsiteY61" fmla="*/ 235884 h 946377"/>
              <a:gd name="connsiteX62" fmla="*/ 4740783 w 9520713"/>
              <a:gd name="connsiteY62" fmla="*/ 242887 h 946377"/>
              <a:gd name="connsiteX63" fmla="*/ 4669345 w 9520713"/>
              <a:gd name="connsiteY63" fmla="*/ 242887 h 946377"/>
              <a:gd name="connsiteX64" fmla="*/ 4526470 w 9520713"/>
              <a:gd name="connsiteY64" fmla="*/ 242887 h 946377"/>
              <a:gd name="connsiteX65" fmla="*/ 4440745 w 9520713"/>
              <a:gd name="connsiteY65" fmla="*/ 271462 h 946377"/>
              <a:gd name="connsiteX66" fmla="*/ 4397883 w 9520713"/>
              <a:gd name="connsiteY66" fmla="*/ 257175 h 946377"/>
              <a:gd name="connsiteX67" fmla="*/ 4397883 w 9520713"/>
              <a:gd name="connsiteY67" fmla="*/ 228600 h 946377"/>
              <a:gd name="connsiteX68" fmla="*/ 4355020 w 9520713"/>
              <a:gd name="connsiteY68" fmla="*/ 271462 h 946377"/>
              <a:gd name="connsiteX69" fmla="*/ 4201500 w 9520713"/>
              <a:gd name="connsiteY69" fmla="*/ 257175 h 946377"/>
              <a:gd name="connsiteX70" fmla="*/ 4140708 w 9520713"/>
              <a:gd name="connsiteY70" fmla="*/ 300037 h 946377"/>
              <a:gd name="connsiteX71" fmla="*/ 4040695 w 9520713"/>
              <a:gd name="connsiteY71" fmla="*/ 328612 h 946377"/>
              <a:gd name="connsiteX72" fmla="*/ 4054983 w 9520713"/>
              <a:gd name="connsiteY72" fmla="*/ 371475 h 946377"/>
              <a:gd name="connsiteX73" fmla="*/ 3988214 w 9520713"/>
              <a:gd name="connsiteY73" fmla="*/ 395380 h 946377"/>
              <a:gd name="connsiteX74" fmla="*/ 3912108 w 9520713"/>
              <a:gd name="connsiteY74" fmla="*/ 414337 h 946377"/>
              <a:gd name="connsiteX75" fmla="*/ 3740658 w 9520713"/>
              <a:gd name="connsiteY75" fmla="*/ 428625 h 946377"/>
              <a:gd name="connsiteX76" fmla="*/ 3654933 w 9520713"/>
              <a:gd name="connsiteY76" fmla="*/ 457200 h 946377"/>
              <a:gd name="connsiteX77" fmla="*/ 3583495 w 9520713"/>
              <a:gd name="connsiteY77" fmla="*/ 500062 h 946377"/>
              <a:gd name="connsiteX78" fmla="*/ 3554920 w 9520713"/>
              <a:gd name="connsiteY78" fmla="*/ 528637 h 946377"/>
              <a:gd name="connsiteX79" fmla="*/ 3640645 w 9520713"/>
              <a:gd name="connsiteY79" fmla="*/ 528637 h 946377"/>
              <a:gd name="connsiteX80" fmla="*/ 3845620 w 9520713"/>
              <a:gd name="connsiteY80" fmla="*/ 572807 h 946377"/>
              <a:gd name="connsiteX81" fmla="*/ 3683508 w 9520713"/>
              <a:gd name="connsiteY81" fmla="*/ 571500 h 946377"/>
              <a:gd name="connsiteX82" fmla="*/ 3454908 w 9520713"/>
              <a:gd name="connsiteY82" fmla="*/ 614362 h 946377"/>
              <a:gd name="connsiteX83" fmla="*/ 3340608 w 9520713"/>
              <a:gd name="connsiteY83" fmla="*/ 628650 h 946377"/>
              <a:gd name="connsiteX84" fmla="*/ 3269170 w 9520713"/>
              <a:gd name="connsiteY84" fmla="*/ 642937 h 946377"/>
              <a:gd name="connsiteX85" fmla="*/ 3112008 w 9520713"/>
              <a:gd name="connsiteY85" fmla="*/ 642937 h 946377"/>
              <a:gd name="connsiteX86" fmla="*/ 2954845 w 9520713"/>
              <a:gd name="connsiteY86" fmla="*/ 685800 h 946377"/>
              <a:gd name="connsiteX87" fmla="*/ 2854833 w 9520713"/>
              <a:gd name="connsiteY87" fmla="*/ 685800 h 946377"/>
              <a:gd name="connsiteX88" fmla="*/ 2740533 w 9520713"/>
              <a:gd name="connsiteY88" fmla="*/ 628650 h 946377"/>
              <a:gd name="connsiteX89" fmla="*/ 2626233 w 9520713"/>
              <a:gd name="connsiteY89" fmla="*/ 600075 h 946377"/>
              <a:gd name="connsiteX90" fmla="*/ 2526220 w 9520713"/>
              <a:gd name="connsiteY90" fmla="*/ 557212 h 946377"/>
              <a:gd name="connsiteX91" fmla="*/ 2526220 w 9520713"/>
              <a:gd name="connsiteY91" fmla="*/ 557212 h 946377"/>
              <a:gd name="connsiteX92" fmla="*/ 2369058 w 9520713"/>
              <a:gd name="connsiteY92" fmla="*/ 500062 h 946377"/>
              <a:gd name="connsiteX93" fmla="*/ 2454783 w 9520713"/>
              <a:gd name="connsiteY93" fmla="*/ 500062 h 946377"/>
              <a:gd name="connsiteX94" fmla="*/ 2440495 w 9520713"/>
              <a:gd name="connsiteY94" fmla="*/ 471487 h 946377"/>
              <a:gd name="connsiteX95" fmla="*/ 2440495 w 9520713"/>
              <a:gd name="connsiteY95" fmla="*/ 471487 h 946377"/>
              <a:gd name="connsiteX96" fmla="*/ 2596351 w 9520713"/>
              <a:gd name="connsiteY96" fmla="*/ 476156 h 946377"/>
              <a:gd name="connsiteX97" fmla="*/ 2526220 w 9520713"/>
              <a:gd name="connsiteY97" fmla="*/ 414337 h 946377"/>
              <a:gd name="connsiteX98" fmla="*/ 2526220 w 9520713"/>
              <a:gd name="connsiteY98" fmla="*/ 450196 h 946377"/>
              <a:gd name="connsiteX99" fmla="*/ 2679461 w 9520713"/>
              <a:gd name="connsiteY99" fmla="*/ 453838 h 946377"/>
              <a:gd name="connsiteX100" fmla="*/ 2781061 w 9520713"/>
              <a:gd name="connsiteY100" fmla="*/ 441885 h 946377"/>
              <a:gd name="connsiteX101" fmla="*/ 2911983 w 9520713"/>
              <a:gd name="connsiteY101" fmla="*/ 314325 h 946377"/>
              <a:gd name="connsiteX102" fmla="*/ 2840545 w 9520713"/>
              <a:gd name="connsiteY102" fmla="*/ 185737 h 946377"/>
              <a:gd name="connsiteX103" fmla="*/ 2826258 w 9520713"/>
              <a:gd name="connsiteY103" fmla="*/ 142875 h 946377"/>
              <a:gd name="connsiteX104" fmla="*/ 2896668 w 9520713"/>
              <a:gd name="connsiteY104" fmla="*/ 83390 h 946377"/>
              <a:gd name="connsiteX105" fmla="*/ 3026283 w 9520713"/>
              <a:gd name="connsiteY105" fmla="*/ 0 h 946377"/>
              <a:gd name="connsiteX106" fmla="*/ 2926270 w 9520713"/>
              <a:gd name="connsiteY106" fmla="*/ 14287 h 946377"/>
              <a:gd name="connsiteX107" fmla="*/ 2848576 w 9520713"/>
              <a:gd name="connsiteY107" fmla="*/ 32403 h 946377"/>
              <a:gd name="connsiteX108" fmla="*/ 2769108 w 9520713"/>
              <a:gd name="connsiteY108" fmla="*/ 114300 h 946377"/>
              <a:gd name="connsiteX109" fmla="*/ 2701313 w 9520713"/>
              <a:gd name="connsiteY109" fmla="*/ 148852 h 946377"/>
              <a:gd name="connsiteX110" fmla="*/ 2786009 w 9520713"/>
              <a:gd name="connsiteY110" fmla="*/ 302652 h 946377"/>
              <a:gd name="connsiteX111" fmla="*/ 2597658 w 9520713"/>
              <a:gd name="connsiteY111" fmla="*/ 357187 h 946377"/>
              <a:gd name="connsiteX112" fmla="*/ 2469070 w 9520713"/>
              <a:gd name="connsiteY112" fmla="*/ 357187 h 946377"/>
              <a:gd name="connsiteX113" fmla="*/ 2340483 w 9520713"/>
              <a:gd name="connsiteY113" fmla="*/ 328612 h 946377"/>
              <a:gd name="connsiteX114" fmla="*/ 2340483 w 9520713"/>
              <a:gd name="connsiteY114" fmla="*/ 328612 h 946377"/>
              <a:gd name="connsiteX115" fmla="*/ 2140458 w 9520713"/>
              <a:gd name="connsiteY115" fmla="*/ 342900 h 946377"/>
              <a:gd name="connsiteX116" fmla="*/ 2048757 w 9520713"/>
              <a:gd name="connsiteY116" fmla="*/ 333562 h 946377"/>
              <a:gd name="connsiteX117" fmla="*/ 1944074 w 9520713"/>
              <a:gd name="connsiteY117" fmla="*/ 337203 h 946377"/>
              <a:gd name="connsiteX118" fmla="*/ 1883283 w 9520713"/>
              <a:gd name="connsiteY118" fmla="*/ 328612 h 946377"/>
              <a:gd name="connsiteX119" fmla="*/ 1954720 w 9520713"/>
              <a:gd name="connsiteY119" fmla="*/ 414337 h 946377"/>
              <a:gd name="connsiteX120" fmla="*/ 1826133 w 9520713"/>
              <a:gd name="connsiteY120" fmla="*/ 414337 h 946377"/>
              <a:gd name="connsiteX121" fmla="*/ 1626108 w 9520713"/>
              <a:gd name="connsiteY121" fmla="*/ 385762 h 946377"/>
              <a:gd name="connsiteX122" fmla="*/ 1468945 w 9520713"/>
              <a:gd name="connsiteY122" fmla="*/ 385762 h 946377"/>
              <a:gd name="connsiteX123" fmla="*/ 1168908 w 9520713"/>
              <a:gd name="connsiteY123" fmla="*/ 400050 h 946377"/>
              <a:gd name="connsiteX124" fmla="*/ 983170 w 9520713"/>
              <a:gd name="connsiteY124" fmla="*/ 400050 h 946377"/>
              <a:gd name="connsiteX125" fmla="*/ 768858 w 9520713"/>
              <a:gd name="connsiteY125" fmla="*/ 428625 h 946377"/>
              <a:gd name="connsiteX126" fmla="*/ 711708 w 9520713"/>
              <a:gd name="connsiteY126" fmla="*/ 500062 h 946377"/>
              <a:gd name="connsiteX127" fmla="*/ 497395 w 9520713"/>
              <a:gd name="connsiteY127" fmla="*/ 471487 h 946377"/>
              <a:gd name="connsiteX128" fmla="*/ 454533 w 9520713"/>
              <a:gd name="connsiteY128" fmla="*/ 485775 h 946377"/>
              <a:gd name="connsiteX129" fmla="*/ 684440 w 9520713"/>
              <a:gd name="connsiteY129" fmla="*/ 593070 h 946377"/>
              <a:gd name="connsiteX130" fmla="*/ 625983 w 9520713"/>
              <a:gd name="connsiteY130" fmla="*/ 614362 h 946377"/>
              <a:gd name="connsiteX131" fmla="*/ 497395 w 9520713"/>
              <a:gd name="connsiteY131" fmla="*/ 657225 h 946377"/>
              <a:gd name="connsiteX132" fmla="*/ 440245 w 9520713"/>
              <a:gd name="connsiteY132" fmla="*/ 700087 h 946377"/>
              <a:gd name="connsiteX133" fmla="*/ 183070 w 9520713"/>
              <a:gd name="connsiteY133" fmla="*/ 685800 h 946377"/>
              <a:gd name="connsiteX134" fmla="*/ 211645 w 9520713"/>
              <a:gd name="connsiteY134" fmla="*/ 714375 h 946377"/>
              <a:gd name="connsiteX135" fmla="*/ 440245 w 9520713"/>
              <a:gd name="connsiteY135" fmla="*/ 728662 h 946377"/>
              <a:gd name="connsiteX136" fmla="*/ 368808 w 9520713"/>
              <a:gd name="connsiteY136" fmla="*/ 771525 h 946377"/>
              <a:gd name="connsiteX137" fmla="*/ 168782 w 9520713"/>
              <a:gd name="connsiteY137" fmla="*/ 742950 h 946377"/>
              <a:gd name="connsiteX0" fmla="*/ 168782 w 9531482"/>
              <a:gd name="connsiteY0" fmla="*/ 742950 h 938665"/>
              <a:gd name="connsiteX1" fmla="*/ 0 w 9531482"/>
              <a:gd name="connsiteY1" fmla="*/ 923245 h 938665"/>
              <a:gd name="connsiteX2" fmla="*/ 9531482 w 9531482"/>
              <a:gd name="connsiteY2" fmla="*/ 938665 h 938665"/>
              <a:gd name="connsiteX3" fmla="*/ 9323232 w 9531482"/>
              <a:gd name="connsiteY3" fmla="*/ 714375 h 938665"/>
              <a:gd name="connsiteX4" fmla="*/ 8955595 w 9531482"/>
              <a:gd name="connsiteY4" fmla="*/ 728662 h 938665"/>
              <a:gd name="connsiteX5" fmla="*/ 8741283 w 9531482"/>
              <a:gd name="connsiteY5" fmla="*/ 685800 h 938665"/>
              <a:gd name="connsiteX6" fmla="*/ 8608026 w 9531482"/>
              <a:gd name="connsiteY6" fmla="*/ 640603 h 938665"/>
              <a:gd name="connsiteX7" fmla="*/ 8526970 w 9531482"/>
              <a:gd name="connsiteY7" fmla="*/ 642937 h 938665"/>
              <a:gd name="connsiteX8" fmla="*/ 8469820 w 9531482"/>
              <a:gd name="connsiteY8" fmla="*/ 585787 h 938665"/>
              <a:gd name="connsiteX9" fmla="*/ 8498395 w 9531482"/>
              <a:gd name="connsiteY9" fmla="*/ 514350 h 938665"/>
              <a:gd name="connsiteX10" fmla="*/ 8498395 w 9531482"/>
              <a:gd name="connsiteY10" fmla="*/ 514350 h 938665"/>
              <a:gd name="connsiteX11" fmla="*/ 8666764 w 9531482"/>
              <a:gd name="connsiteY11" fmla="*/ 514629 h 938665"/>
              <a:gd name="connsiteX12" fmla="*/ 8552183 w 9531482"/>
              <a:gd name="connsiteY12" fmla="*/ 391739 h 938665"/>
              <a:gd name="connsiteX13" fmla="*/ 8626983 w 9531482"/>
              <a:gd name="connsiteY13" fmla="*/ 342900 h 938665"/>
              <a:gd name="connsiteX14" fmla="*/ 8736614 w 9531482"/>
              <a:gd name="connsiteY14" fmla="*/ 301344 h 938665"/>
              <a:gd name="connsiteX15" fmla="*/ 8612695 w 9531482"/>
              <a:gd name="connsiteY15" fmla="*/ 214312 h 938665"/>
              <a:gd name="connsiteX16" fmla="*/ 8469820 w 9531482"/>
              <a:gd name="connsiteY16" fmla="*/ 242887 h 938665"/>
              <a:gd name="connsiteX17" fmla="*/ 8298370 w 9531482"/>
              <a:gd name="connsiteY17" fmla="*/ 171450 h 938665"/>
              <a:gd name="connsiteX18" fmla="*/ 8184070 w 9531482"/>
              <a:gd name="connsiteY18" fmla="*/ 171450 h 938665"/>
              <a:gd name="connsiteX19" fmla="*/ 8184070 w 9531482"/>
              <a:gd name="connsiteY19" fmla="*/ 171450 h 938665"/>
              <a:gd name="connsiteX20" fmla="*/ 8055483 w 9531482"/>
              <a:gd name="connsiteY20" fmla="*/ 100012 h 938665"/>
              <a:gd name="connsiteX21" fmla="*/ 7812595 w 9531482"/>
              <a:gd name="connsiteY21" fmla="*/ 100012 h 938665"/>
              <a:gd name="connsiteX22" fmla="*/ 7698295 w 9531482"/>
              <a:gd name="connsiteY22" fmla="*/ 142875 h 938665"/>
              <a:gd name="connsiteX23" fmla="*/ 7638530 w 9531482"/>
              <a:gd name="connsiteY23" fmla="*/ 101040 h 938665"/>
              <a:gd name="connsiteX24" fmla="*/ 7369683 w 9531482"/>
              <a:gd name="connsiteY24" fmla="*/ 128587 h 938665"/>
              <a:gd name="connsiteX25" fmla="*/ 7312533 w 9531482"/>
              <a:gd name="connsiteY25" fmla="*/ 100012 h 938665"/>
              <a:gd name="connsiteX26" fmla="*/ 7269670 w 9531482"/>
              <a:gd name="connsiteY26" fmla="*/ 114300 h 938665"/>
              <a:gd name="connsiteX27" fmla="*/ 7212520 w 9531482"/>
              <a:gd name="connsiteY27" fmla="*/ 114300 h 938665"/>
              <a:gd name="connsiteX28" fmla="*/ 7112508 w 9531482"/>
              <a:gd name="connsiteY28" fmla="*/ 100012 h 938665"/>
              <a:gd name="connsiteX29" fmla="*/ 6998208 w 9531482"/>
              <a:gd name="connsiteY29" fmla="*/ 85725 h 938665"/>
              <a:gd name="connsiteX30" fmla="*/ 6969633 w 9531482"/>
              <a:gd name="connsiteY30" fmla="*/ 100012 h 938665"/>
              <a:gd name="connsiteX31" fmla="*/ 6826758 w 9531482"/>
              <a:gd name="connsiteY31" fmla="*/ 100012 h 938665"/>
              <a:gd name="connsiteX32" fmla="*/ 6625706 w 9531482"/>
              <a:gd name="connsiteY32" fmla="*/ 140540 h 938665"/>
              <a:gd name="connsiteX33" fmla="*/ 6440995 w 9531482"/>
              <a:gd name="connsiteY33" fmla="*/ 185737 h 938665"/>
              <a:gd name="connsiteX34" fmla="*/ 6340983 w 9531482"/>
              <a:gd name="connsiteY34" fmla="*/ 228600 h 938665"/>
              <a:gd name="connsiteX35" fmla="*/ 6312408 w 9531482"/>
              <a:gd name="connsiteY35" fmla="*/ 228600 h 938665"/>
              <a:gd name="connsiteX36" fmla="*/ 6255258 w 9531482"/>
              <a:gd name="connsiteY36" fmla="*/ 257175 h 938665"/>
              <a:gd name="connsiteX37" fmla="*/ 6198108 w 9531482"/>
              <a:gd name="connsiteY37" fmla="*/ 300037 h 938665"/>
              <a:gd name="connsiteX38" fmla="*/ 6140958 w 9531482"/>
              <a:gd name="connsiteY38" fmla="*/ 328612 h 938665"/>
              <a:gd name="connsiteX39" fmla="*/ 6191104 w 9531482"/>
              <a:gd name="connsiteY39" fmla="*/ 228600 h 938665"/>
              <a:gd name="connsiteX40" fmla="*/ 6198108 w 9531482"/>
              <a:gd name="connsiteY40" fmla="*/ 142875 h 938665"/>
              <a:gd name="connsiteX41" fmla="*/ 6098095 w 9531482"/>
              <a:gd name="connsiteY41" fmla="*/ 157162 h 938665"/>
              <a:gd name="connsiteX42" fmla="*/ 5944575 w 9531482"/>
              <a:gd name="connsiteY42" fmla="*/ 132230 h 938665"/>
              <a:gd name="connsiteX43" fmla="*/ 5869495 w 9531482"/>
              <a:gd name="connsiteY43" fmla="*/ 142875 h 938665"/>
              <a:gd name="connsiteX44" fmla="*/ 5869495 w 9531482"/>
              <a:gd name="connsiteY44" fmla="*/ 100012 h 938665"/>
              <a:gd name="connsiteX45" fmla="*/ 5826633 w 9531482"/>
              <a:gd name="connsiteY45" fmla="*/ 100012 h 938665"/>
              <a:gd name="connsiteX46" fmla="*/ 5755195 w 9531482"/>
              <a:gd name="connsiteY46" fmla="*/ 100012 h 938665"/>
              <a:gd name="connsiteX47" fmla="*/ 5755195 w 9531482"/>
              <a:gd name="connsiteY47" fmla="*/ 142875 h 938665"/>
              <a:gd name="connsiteX48" fmla="*/ 5698045 w 9531482"/>
              <a:gd name="connsiteY48" fmla="*/ 128587 h 938665"/>
              <a:gd name="connsiteX49" fmla="*/ 5655183 w 9531482"/>
              <a:gd name="connsiteY49" fmla="*/ 142875 h 938665"/>
              <a:gd name="connsiteX50" fmla="*/ 5655183 w 9531482"/>
              <a:gd name="connsiteY50" fmla="*/ 142875 h 938665"/>
              <a:gd name="connsiteX51" fmla="*/ 5483733 w 9531482"/>
              <a:gd name="connsiteY51" fmla="*/ 171450 h 938665"/>
              <a:gd name="connsiteX52" fmla="*/ 5426583 w 9531482"/>
              <a:gd name="connsiteY52" fmla="*/ 200025 h 938665"/>
              <a:gd name="connsiteX53" fmla="*/ 5407626 w 9531482"/>
              <a:gd name="connsiteY53" fmla="*/ 240553 h 938665"/>
              <a:gd name="connsiteX54" fmla="*/ 5282400 w 9531482"/>
              <a:gd name="connsiteY54" fmla="*/ 187044 h 938665"/>
              <a:gd name="connsiteX55" fmla="*/ 5283708 w 9531482"/>
              <a:gd name="connsiteY55" fmla="*/ 242887 h 938665"/>
              <a:gd name="connsiteX56" fmla="*/ 5140833 w 9531482"/>
              <a:gd name="connsiteY56" fmla="*/ 242887 h 938665"/>
              <a:gd name="connsiteX57" fmla="*/ 5126545 w 9531482"/>
              <a:gd name="connsiteY57" fmla="*/ 214312 h 938665"/>
              <a:gd name="connsiteX58" fmla="*/ 5083683 w 9531482"/>
              <a:gd name="connsiteY58" fmla="*/ 242887 h 938665"/>
              <a:gd name="connsiteX59" fmla="*/ 5012245 w 9531482"/>
              <a:gd name="connsiteY59" fmla="*/ 242887 h 938665"/>
              <a:gd name="connsiteX60" fmla="*/ 4875347 w 9531482"/>
              <a:gd name="connsiteY60" fmla="*/ 218981 h 938665"/>
              <a:gd name="connsiteX61" fmla="*/ 4783365 w 9531482"/>
              <a:gd name="connsiteY61" fmla="*/ 235884 h 938665"/>
              <a:gd name="connsiteX62" fmla="*/ 4740783 w 9531482"/>
              <a:gd name="connsiteY62" fmla="*/ 242887 h 938665"/>
              <a:gd name="connsiteX63" fmla="*/ 4669345 w 9531482"/>
              <a:gd name="connsiteY63" fmla="*/ 242887 h 938665"/>
              <a:gd name="connsiteX64" fmla="*/ 4526470 w 9531482"/>
              <a:gd name="connsiteY64" fmla="*/ 242887 h 938665"/>
              <a:gd name="connsiteX65" fmla="*/ 4440745 w 9531482"/>
              <a:gd name="connsiteY65" fmla="*/ 271462 h 938665"/>
              <a:gd name="connsiteX66" fmla="*/ 4397883 w 9531482"/>
              <a:gd name="connsiteY66" fmla="*/ 257175 h 938665"/>
              <a:gd name="connsiteX67" fmla="*/ 4397883 w 9531482"/>
              <a:gd name="connsiteY67" fmla="*/ 228600 h 938665"/>
              <a:gd name="connsiteX68" fmla="*/ 4355020 w 9531482"/>
              <a:gd name="connsiteY68" fmla="*/ 271462 h 938665"/>
              <a:gd name="connsiteX69" fmla="*/ 4201500 w 9531482"/>
              <a:gd name="connsiteY69" fmla="*/ 257175 h 938665"/>
              <a:gd name="connsiteX70" fmla="*/ 4140708 w 9531482"/>
              <a:gd name="connsiteY70" fmla="*/ 300037 h 938665"/>
              <a:gd name="connsiteX71" fmla="*/ 4040695 w 9531482"/>
              <a:gd name="connsiteY71" fmla="*/ 328612 h 938665"/>
              <a:gd name="connsiteX72" fmla="*/ 4054983 w 9531482"/>
              <a:gd name="connsiteY72" fmla="*/ 371475 h 938665"/>
              <a:gd name="connsiteX73" fmla="*/ 3988214 w 9531482"/>
              <a:gd name="connsiteY73" fmla="*/ 395380 h 938665"/>
              <a:gd name="connsiteX74" fmla="*/ 3912108 w 9531482"/>
              <a:gd name="connsiteY74" fmla="*/ 414337 h 938665"/>
              <a:gd name="connsiteX75" fmla="*/ 3740658 w 9531482"/>
              <a:gd name="connsiteY75" fmla="*/ 428625 h 938665"/>
              <a:gd name="connsiteX76" fmla="*/ 3654933 w 9531482"/>
              <a:gd name="connsiteY76" fmla="*/ 457200 h 938665"/>
              <a:gd name="connsiteX77" fmla="*/ 3583495 w 9531482"/>
              <a:gd name="connsiteY77" fmla="*/ 500062 h 938665"/>
              <a:gd name="connsiteX78" fmla="*/ 3554920 w 9531482"/>
              <a:gd name="connsiteY78" fmla="*/ 528637 h 938665"/>
              <a:gd name="connsiteX79" fmla="*/ 3640645 w 9531482"/>
              <a:gd name="connsiteY79" fmla="*/ 528637 h 938665"/>
              <a:gd name="connsiteX80" fmla="*/ 3845620 w 9531482"/>
              <a:gd name="connsiteY80" fmla="*/ 572807 h 938665"/>
              <a:gd name="connsiteX81" fmla="*/ 3683508 w 9531482"/>
              <a:gd name="connsiteY81" fmla="*/ 571500 h 938665"/>
              <a:gd name="connsiteX82" fmla="*/ 3454908 w 9531482"/>
              <a:gd name="connsiteY82" fmla="*/ 614362 h 938665"/>
              <a:gd name="connsiteX83" fmla="*/ 3340608 w 9531482"/>
              <a:gd name="connsiteY83" fmla="*/ 628650 h 938665"/>
              <a:gd name="connsiteX84" fmla="*/ 3269170 w 9531482"/>
              <a:gd name="connsiteY84" fmla="*/ 642937 h 938665"/>
              <a:gd name="connsiteX85" fmla="*/ 3112008 w 9531482"/>
              <a:gd name="connsiteY85" fmla="*/ 642937 h 938665"/>
              <a:gd name="connsiteX86" fmla="*/ 2954845 w 9531482"/>
              <a:gd name="connsiteY86" fmla="*/ 685800 h 938665"/>
              <a:gd name="connsiteX87" fmla="*/ 2854833 w 9531482"/>
              <a:gd name="connsiteY87" fmla="*/ 685800 h 938665"/>
              <a:gd name="connsiteX88" fmla="*/ 2740533 w 9531482"/>
              <a:gd name="connsiteY88" fmla="*/ 628650 h 938665"/>
              <a:gd name="connsiteX89" fmla="*/ 2626233 w 9531482"/>
              <a:gd name="connsiteY89" fmla="*/ 600075 h 938665"/>
              <a:gd name="connsiteX90" fmla="*/ 2526220 w 9531482"/>
              <a:gd name="connsiteY90" fmla="*/ 557212 h 938665"/>
              <a:gd name="connsiteX91" fmla="*/ 2526220 w 9531482"/>
              <a:gd name="connsiteY91" fmla="*/ 557212 h 938665"/>
              <a:gd name="connsiteX92" fmla="*/ 2369058 w 9531482"/>
              <a:gd name="connsiteY92" fmla="*/ 500062 h 938665"/>
              <a:gd name="connsiteX93" fmla="*/ 2454783 w 9531482"/>
              <a:gd name="connsiteY93" fmla="*/ 500062 h 938665"/>
              <a:gd name="connsiteX94" fmla="*/ 2440495 w 9531482"/>
              <a:gd name="connsiteY94" fmla="*/ 471487 h 938665"/>
              <a:gd name="connsiteX95" fmla="*/ 2440495 w 9531482"/>
              <a:gd name="connsiteY95" fmla="*/ 471487 h 938665"/>
              <a:gd name="connsiteX96" fmla="*/ 2596351 w 9531482"/>
              <a:gd name="connsiteY96" fmla="*/ 476156 h 938665"/>
              <a:gd name="connsiteX97" fmla="*/ 2526220 w 9531482"/>
              <a:gd name="connsiteY97" fmla="*/ 414337 h 938665"/>
              <a:gd name="connsiteX98" fmla="*/ 2526220 w 9531482"/>
              <a:gd name="connsiteY98" fmla="*/ 450196 h 938665"/>
              <a:gd name="connsiteX99" fmla="*/ 2679461 w 9531482"/>
              <a:gd name="connsiteY99" fmla="*/ 453838 h 938665"/>
              <a:gd name="connsiteX100" fmla="*/ 2781061 w 9531482"/>
              <a:gd name="connsiteY100" fmla="*/ 441885 h 938665"/>
              <a:gd name="connsiteX101" fmla="*/ 2911983 w 9531482"/>
              <a:gd name="connsiteY101" fmla="*/ 314325 h 938665"/>
              <a:gd name="connsiteX102" fmla="*/ 2840545 w 9531482"/>
              <a:gd name="connsiteY102" fmla="*/ 185737 h 938665"/>
              <a:gd name="connsiteX103" fmla="*/ 2826258 w 9531482"/>
              <a:gd name="connsiteY103" fmla="*/ 142875 h 938665"/>
              <a:gd name="connsiteX104" fmla="*/ 2896668 w 9531482"/>
              <a:gd name="connsiteY104" fmla="*/ 83390 h 938665"/>
              <a:gd name="connsiteX105" fmla="*/ 3026283 w 9531482"/>
              <a:gd name="connsiteY105" fmla="*/ 0 h 938665"/>
              <a:gd name="connsiteX106" fmla="*/ 2926270 w 9531482"/>
              <a:gd name="connsiteY106" fmla="*/ 14287 h 938665"/>
              <a:gd name="connsiteX107" fmla="*/ 2848576 w 9531482"/>
              <a:gd name="connsiteY107" fmla="*/ 32403 h 938665"/>
              <a:gd name="connsiteX108" fmla="*/ 2769108 w 9531482"/>
              <a:gd name="connsiteY108" fmla="*/ 114300 h 938665"/>
              <a:gd name="connsiteX109" fmla="*/ 2701313 w 9531482"/>
              <a:gd name="connsiteY109" fmla="*/ 148852 h 938665"/>
              <a:gd name="connsiteX110" fmla="*/ 2786009 w 9531482"/>
              <a:gd name="connsiteY110" fmla="*/ 302652 h 938665"/>
              <a:gd name="connsiteX111" fmla="*/ 2597658 w 9531482"/>
              <a:gd name="connsiteY111" fmla="*/ 357187 h 938665"/>
              <a:gd name="connsiteX112" fmla="*/ 2469070 w 9531482"/>
              <a:gd name="connsiteY112" fmla="*/ 357187 h 938665"/>
              <a:gd name="connsiteX113" fmla="*/ 2340483 w 9531482"/>
              <a:gd name="connsiteY113" fmla="*/ 328612 h 938665"/>
              <a:gd name="connsiteX114" fmla="*/ 2340483 w 9531482"/>
              <a:gd name="connsiteY114" fmla="*/ 328612 h 938665"/>
              <a:gd name="connsiteX115" fmla="*/ 2140458 w 9531482"/>
              <a:gd name="connsiteY115" fmla="*/ 342900 h 938665"/>
              <a:gd name="connsiteX116" fmla="*/ 2048757 w 9531482"/>
              <a:gd name="connsiteY116" fmla="*/ 333562 h 938665"/>
              <a:gd name="connsiteX117" fmla="*/ 1944074 w 9531482"/>
              <a:gd name="connsiteY117" fmla="*/ 337203 h 938665"/>
              <a:gd name="connsiteX118" fmla="*/ 1883283 w 9531482"/>
              <a:gd name="connsiteY118" fmla="*/ 328612 h 938665"/>
              <a:gd name="connsiteX119" fmla="*/ 1954720 w 9531482"/>
              <a:gd name="connsiteY119" fmla="*/ 414337 h 938665"/>
              <a:gd name="connsiteX120" fmla="*/ 1826133 w 9531482"/>
              <a:gd name="connsiteY120" fmla="*/ 414337 h 938665"/>
              <a:gd name="connsiteX121" fmla="*/ 1626108 w 9531482"/>
              <a:gd name="connsiteY121" fmla="*/ 385762 h 938665"/>
              <a:gd name="connsiteX122" fmla="*/ 1468945 w 9531482"/>
              <a:gd name="connsiteY122" fmla="*/ 385762 h 938665"/>
              <a:gd name="connsiteX123" fmla="*/ 1168908 w 9531482"/>
              <a:gd name="connsiteY123" fmla="*/ 400050 h 938665"/>
              <a:gd name="connsiteX124" fmla="*/ 983170 w 9531482"/>
              <a:gd name="connsiteY124" fmla="*/ 400050 h 938665"/>
              <a:gd name="connsiteX125" fmla="*/ 768858 w 9531482"/>
              <a:gd name="connsiteY125" fmla="*/ 428625 h 938665"/>
              <a:gd name="connsiteX126" fmla="*/ 711708 w 9531482"/>
              <a:gd name="connsiteY126" fmla="*/ 500062 h 938665"/>
              <a:gd name="connsiteX127" fmla="*/ 497395 w 9531482"/>
              <a:gd name="connsiteY127" fmla="*/ 471487 h 938665"/>
              <a:gd name="connsiteX128" fmla="*/ 454533 w 9531482"/>
              <a:gd name="connsiteY128" fmla="*/ 485775 h 938665"/>
              <a:gd name="connsiteX129" fmla="*/ 684440 w 9531482"/>
              <a:gd name="connsiteY129" fmla="*/ 593070 h 938665"/>
              <a:gd name="connsiteX130" fmla="*/ 625983 w 9531482"/>
              <a:gd name="connsiteY130" fmla="*/ 614362 h 938665"/>
              <a:gd name="connsiteX131" fmla="*/ 497395 w 9531482"/>
              <a:gd name="connsiteY131" fmla="*/ 657225 h 938665"/>
              <a:gd name="connsiteX132" fmla="*/ 440245 w 9531482"/>
              <a:gd name="connsiteY132" fmla="*/ 700087 h 938665"/>
              <a:gd name="connsiteX133" fmla="*/ 183070 w 9531482"/>
              <a:gd name="connsiteY133" fmla="*/ 685800 h 938665"/>
              <a:gd name="connsiteX134" fmla="*/ 211645 w 9531482"/>
              <a:gd name="connsiteY134" fmla="*/ 714375 h 938665"/>
              <a:gd name="connsiteX135" fmla="*/ 440245 w 9531482"/>
              <a:gd name="connsiteY135" fmla="*/ 728662 h 938665"/>
              <a:gd name="connsiteX136" fmla="*/ 368808 w 9531482"/>
              <a:gd name="connsiteY136" fmla="*/ 771525 h 938665"/>
              <a:gd name="connsiteX137" fmla="*/ 168782 w 9531482"/>
              <a:gd name="connsiteY137" fmla="*/ 742950 h 938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9531482" h="938665">
                <a:moveTo>
                  <a:pt x="168782" y="742950"/>
                </a:moveTo>
                <a:lnTo>
                  <a:pt x="0" y="923245"/>
                </a:lnTo>
                <a:lnTo>
                  <a:pt x="9531482" y="938665"/>
                </a:lnTo>
                <a:lnTo>
                  <a:pt x="9323232" y="714375"/>
                </a:lnTo>
                <a:lnTo>
                  <a:pt x="8955595" y="728662"/>
                </a:lnTo>
                <a:lnTo>
                  <a:pt x="8741283" y="685800"/>
                </a:lnTo>
                <a:lnTo>
                  <a:pt x="8608026" y="640603"/>
                </a:lnTo>
                <a:lnTo>
                  <a:pt x="8526970" y="642937"/>
                </a:lnTo>
                <a:lnTo>
                  <a:pt x="8469820" y="585787"/>
                </a:lnTo>
                <a:lnTo>
                  <a:pt x="8498395" y="514350"/>
                </a:lnTo>
                <a:lnTo>
                  <a:pt x="8498395" y="514350"/>
                </a:lnTo>
                <a:lnTo>
                  <a:pt x="8666764" y="514629"/>
                </a:lnTo>
                <a:cubicBezTo>
                  <a:pt x="8580758" y="479643"/>
                  <a:pt x="8590377" y="432702"/>
                  <a:pt x="8552183" y="391739"/>
                </a:cubicBezTo>
                <a:lnTo>
                  <a:pt x="8626983" y="342900"/>
                </a:lnTo>
                <a:lnTo>
                  <a:pt x="8736614" y="301344"/>
                </a:lnTo>
                <a:lnTo>
                  <a:pt x="8612695" y="214312"/>
                </a:lnTo>
                <a:lnTo>
                  <a:pt x="8469820" y="242887"/>
                </a:lnTo>
                <a:lnTo>
                  <a:pt x="8298370" y="171450"/>
                </a:lnTo>
                <a:lnTo>
                  <a:pt x="8184070" y="171450"/>
                </a:lnTo>
                <a:lnTo>
                  <a:pt x="8184070" y="171450"/>
                </a:lnTo>
                <a:lnTo>
                  <a:pt x="8055483" y="100012"/>
                </a:lnTo>
                <a:lnTo>
                  <a:pt x="7812595" y="100012"/>
                </a:lnTo>
                <a:cubicBezTo>
                  <a:pt x="7774495" y="114300"/>
                  <a:pt x="7727306" y="142704"/>
                  <a:pt x="7698295" y="142875"/>
                </a:cubicBezTo>
                <a:cubicBezTo>
                  <a:pt x="7669284" y="143046"/>
                  <a:pt x="7658452" y="114985"/>
                  <a:pt x="7638530" y="101040"/>
                </a:cubicBezTo>
                <a:lnTo>
                  <a:pt x="7369683" y="128587"/>
                </a:lnTo>
                <a:lnTo>
                  <a:pt x="7312533" y="100012"/>
                </a:lnTo>
                <a:lnTo>
                  <a:pt x="7269670" y="114300"/>
                </a:lnTo>
                <a:lnTo>
                  <a:pt x="7212520" y="114300"/>
                </a:lnTo>
                <a:lnTo>
                  <a:pt x="7112508" y="100012"/>
                </a:lnTo>
                <a:lnTo>
                  <a:pt x="6998208" y="85725"/>
                </a:lnTo>
                <a:lnTo>
                  <a:pt x="6969633" y="100012"/>
                </a:lnTo>
                <a:lnTo>
                  <a:pt x="6826758" y="100012"/>
                </a:lnTo>
                <a:lnTo>
                  <a:pt x="6625706" y="140540"/>
                </a:lnTo>
                <a:lnTo>
                  <a:pt x="6440995" y="185737"/>
                </a:lnTo>
                <a:lnTo>
                  <a:pt x="6340983" y="228600"/>
                </a:lnTo>
                <a:lnTo>
                  <a:pt x="6312408" y="228600"/>
                </a:lnTo>
                <a:lnTo>
                  <a:pt x="6255258" y="257175"/>
                </a:lnTo>
                <a:lnTo>
                  <a:pt x="6198108" y="300037"/>
                </a:lnTo>
                <a:lnTo>
                  <a:pt x="6140958" y="328612"/>
                </a:lnTo>
                <a:lnTo>
                  <a:pt x="6191104" y="228600"/>
                </a:lnTo>
                <a:lnTo>
                  <a:pt x="6198108" y="142875"/>
                </a:lnTo>
                <a:lnTo>
                  <a:pt x="6098095" y="157162"/>
                </a:lnTo>
                <a:lnTo>
                  <a:pt x="5944575" y="132230"/>
                </a:lnTo>
                <a:lnTo>
                  <a:pt x="5869495" y="142875"/>
                </a:lnTo>
                <a:lnTo>
                  <a:pt x="5869495" y="100012"/>
                </a:lnTo>
                <a:lnTo>
                  <a:pt x="5826633" y="100012"/>
                </a:lnTo>
                <a:lnTo>
                  <a:pt x="5755195" y="100012"/>
                </a:lnTo>
                <a:lnTo>
                  <a:pt x="5755195" y="142875"/>
                </a:lnTo>
                <a:lnTo>
                  <a:pt x="5698045" y="128587"/>
                </a:lnTo>
                <a:lnTo>
                  <a:pt x="5655183" y="142875"/>
                </a:lnTo>
                <a:lnTo>
                  <a:pt x="5655183" y="142875"/>
                </a:lnTo>
                <a:lnTo>
                  <a:pt x="5483733" y="171450"/>
                </a:lnTo>
                <a:lnTo>
                  <a:pt x="5426583" y="200025"/>
                </a:lnTo>
                <a:lnTo>
                  <a:pt x="5407626" y="240553"/>
                </a:lnTo>
                <a:lnTo>
                  <a:pt x="5282400" y="187044"/>
                </a:lnTo>
                <a:lnTo>
                  <a:pt x="5283708" y="242887"/>
                </a:lnTo>
                <a:lnTo>
                  <a:pt x="5140833" y="242887"/>
                </a:lnTo>
                <a:lnTo>
                  <a:pt x="5126545" y="214312"/>
                </a:lnTo>
                <a:lnTo>
                  <a:pt x="5083683" y="242887"/>
                </a:lnTo>
                <a:cubicBezTo>
                  <a:pt x="5059870" y="242887"/>
                  <a:pt x="5046968" y="246871"/>
                  <a:pt x="5012245" y="242887"/>
                </a:cubicBezTo>
                <a:cubicBezTo>
                  <a:pt x="4977522" y="238903"/>
                  <a:pt x="4934925" y="260816"/>
                  <a:pt x="4875347" y="218981"/>
                </a:cubicBezTo>
                <a:lnTo>
                  <a:pt x="4783365" y="235884"/>
                </a:lnTo>
                <a:lnTo>
                  <a:pt x="4740783" y="242887"/>
                </a:lnTo>
                <a:lnTo>
                  <a:pt x="4669345" y="242887"/>
                </a:lnTo>
                <a:lnTo>
                  <a:pt x="4526470" y="242887"/>
                </a:lnTo>
                <a:lnTo>
                  <a:pt x="4440745" y="271462"/>
                </a:lnTo>
                <a:lnTo>
                  <a:pt x="4397883" y="257175"/>
                </a:lnTo>
                <a:lnTo>
                  <a:pt x="4397883" y="228600"/>
                </a:lnTo>
                <a:lnTo>
                  <a:pt x="4355020" y="271462"/>
                </a:lnTo>
                <a:lnTo>
                  <a:pt x="4201500" y="257175"/>
                </a:lnTo>
                <a:lnTo>
                  <a:pt x="4140708" y="300037"/>
                </a:lnTo>
                <a:lnTo>
                  <a:pt x="4040695" y="328612"/>
                </a:lnTo>
                <a:lnTo>
                  <a:pt x="4054983" y="371475"/>
                </a:lnTo>
                <a:lnTo>
                  <a:pt x="3988214" y="395380"/>
                </a:lnTo>
                <a:lnTo>
                  <a:pt x="3912108" y="414337"/>
                </a:lnTo>
                <a:lnTo>
                  <a:pt x="3740658" y="428625"/>
                </a:lnTo>
                <a:lnTo>
                  <a:pt x="3654933" y="457200"/>
                </a:lnTo>
                <a:lnTo>
                  <a:pt x="3583495" y="500062"/>
                </a:lnTo>
                <a:lnTo>
                  <a:pt x="3554920" y="528637"/>
                </a:lnTo>
                <a:lnTo>
                  <a:pt x="3640645" y="528637"/>
                </a:lnTo>
                <a:lnTo>
                  <a:pt x="3845620" y="572807"/>
                </a:lnTo>
                <a:lnTo>
                  <a:pt x="3683508" y="571500"/>
                </a:lnTo>
                <a:lnTo>
                  <a:pt x="3454908" y="614362"/>
                </a:lnTo>
                <a:lnTo>
                  <a:pt x="3340608" y="628650"/>
                </a:lnTo>
                <a:lnTo>
                  <a:pt x="3269170" y="642937"/>
                </a:lnTo>
                <a:lnTo>
                  <a:pt x="3112008" y="642937"/>
                </a:lnTo>
                <a:lnTo>
                  <a:pt x="2954845" y="685800"/>
                </a:lnTo>
                <a:lnTo>
                  <a:pt x="2854833" y="685800"/>
                </a:lnTo>
                <a:lnTo>
                  <a:pt x="2740533" y="628650"/>
                </a:lnTo>
                <a:lnTo>
                  <a:pt x="2626233" y="600075"/>
                </a:lnTo>
                <a:lnTo>
                  <a:pt x="2526220" y="557212"/>
                </a:lnTo>
                <a:lnTo>
                  <a:pt x="2526220" y="557212"/>
                </a:lnTo>
                <a:lnTo>
                  <a:pt x="2369058" y="500062"/>
                </a:lnTo>
                <a:lnTo>
                  <a:pt x="2454783" y="500062"/>
                </a:lnTo>
                <a:lnTo>
                  <a:pt x="2440495" y="471487"/>
                </a:lnTo>
                <a:lnTo>
                  <a:pt x="2440495" y="471487"/>
                </a:lnTo>
                <a:cubicBezTo>
                  <a:pt x="2466471" y="472265"/>
                  <a:pt x="2582064" y="485681"/>
                  <a:pt x="2596351" y="476156"/>
                </a:cubicBezTo>
                <a:cubicBezTo>
                  <a:pt x="2610638" y="466631"/>
                  <a:pt x="2537909" y="418664"/>
                  <a:pt x="2526220" y="414337"/>
                </a:cubicBezTo>
                <a:cubicBezTo>
                  <a:pt x="2514531" y="410010"/>
                  <a:pt x="2526220" y="438243"/>
                  <a:pt x="2526220" y="450196"/>
                </a:cubicBezTo>
                <a:cubicBezTo>
                  <a:pt x="2551760" y="456779"/>
                  <a:pt x="2636988" y="455223"/>
                  <a:pt x="2679461" y="453838"/>
                </a:cubicBezTo>
                <a:cubicBezTo>
                  <a:pt x="2721934" y="452453"/>
                  <a:pt x="2742307" y="465137"/>
                  <a:pt x="2781061" y="441885"/>
                </a:cubicBezTo>
                <a:cubicBezTo>
                  <a:pt x="2819815" y="418633"/>
                  <a:pt x="2935796" y="357188"/>
                  <a:pt x="2911983" y="314325"/>
                </a:cubicBezTo>
                <a:lnTo>
                  <a:pt x="2840545" y="185737"/>
                </a:lnTo>
                <a:lnTo>
                  <a:pt x="2826258" y="142875"/>
                </a:lnTo>
                <a:lnTo>
                  <a:pt x="2896668" y="83390"/>
                </a:lnTo>
                <a:lnTo>
                  <a:pt x="3026283" y="0"/>
                </a:lnTo>
                <a:lnTo>
                  <a:pt x="2926270" y="14287"/>
                </a:lnTo>
                <a:cubicBezTo>
                  <a:pt x="2900372" y="24310"/>
                  <a:pt x="2874474" y="22380"/>
                  <a:pt x="2848576" y="32403"/>
                </a:cubicBezTo>
                <a:lnTo>
                  <a:pt x="2769108" y="114300"/>
                </a:lnTo>
                <a:lnTo>
                  <a:pt x="2701313" y="148852"/>
                </a:lnTo>
                <a:lnTo>
                  <a:pt x="2786009" y="302652"/>
                </a:lnTo>
                <a:lnTo>
                  <a:pt x="2597658" y="357187"/>
                </a:lnTo>
                <a:lnTo>
                  <a:pt x="2469070" y="357187"/>
                </a:lnTo>
                <a:lnTo>
                  <a:pt x="2340483" y="328612"/>
                </a:lnTo>
                <a:lnTo>
                  <a:pt x="2340483" y="328612"/>
                </a:lnTo>
                <a:lnTo>
                  <a:pt x="2140458" y="342900"/>
                </a:lnTo>
                <a:lnTo>
                  <a:pt x="2048757" y="333562"/>
                </a:lnTo>
                <a:lnTo>
                  <a:pt x="1944074" y="337203"/>
                </a:lnTo>
                <a:lnTo>
                  <a:pt x="1883283" y="328612"/>
                </a:lnTo>
                <a:lnTo>
                  <a:pt x="1954720" y="414337"/>
                </a:lnTo>
                <a:lnTo>
                  <a:pt x="1826133" y="414337"/>
                </a:lnTo>
                <a:lnTo>
                  <a:pt x="1626108" y="385762"/>
                </a:lnTo>
                <a:lnTo>
                  <a:pt x="1468945" y="385762"/>
                </a:lnTo>
                <a:lnTo>
                  <a:pt x="1168908" y="400050"/>
                </a:lnTo>
                <a:lnTo>
                  <a:pt x="983170" y="400050"/>
                </a:lnTo>
                <a:lnTo>
                  <a:pt x="768858" y="428625"/>
                </a:lnTo>
                <a:lnTo>
                  <a:pt x="711708" y="500062"/>
                </a:lnTo>
                <a:lnTo>
                  <a:pt x="497395" y="471487"/>
                </a:lnTo>
                <a:lnTo>
                  <a:pt x="454533" y="485775"/>
                </a:lnTo>
                <a:lnTo>
                  <a:pt x="684440" y="593070"/>
                </a:lnTo>
                <a:lnTo>
                  <a:pt x="625983" y="614362"/>
                </a:lnTo>
                <a:lnTo>
                  <a:pt x="497395" y="657225"/>
                </a:lnTo>
                <a:lnTo>
                  <a:pt x="440245" y="700087"/>
                </a:lnTo>
                <a:lnTo>
                  <a:pt x="183070" y="685800"/>
                </a:lnTo>
                <a:lnTo>
                  <a:pt x="211645" y="714375"/>
                </a:lnTo>
                <a:lnTo>
                  <a:pt x="440245" y="728662"/>
                </a:lnTo>
                <a:lnTo>
                  <a:pt x="368808" y="771525"/>
                </a:lnTo>
                <a:lnTo>
                  <a:pt x="168782" y="742950"/>
                </a:lnTo>
                <a:close/>
              </a:path>
            </a:pathLst>
          </a:custGeom>
          <a:pattFill prst="dkDnDiag">
            <a:fgClr>
              <a:srgbClr val="00B0F0"/>
            </a:fgClr>
            <a:bgClr>
              <a:schemeClr val="bg1"/>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GB" sz="1350" dirty="0"/>
          </a:p>
        </p:txBody>
      </p:sp>
      <p:grpSp>
        <p:nvGrpSpPr>
          <p:cNvPr id="172" name="Group 171">
            <a:extLst>
              <a:ext uri="{FF2B5EF4-FFF2-40B4-BE49-F238E27FC236}">
                <a16:creationId xmlns:a16="http://schemas.microsoft.com/office/drawing/2014/main" id="{A0F7E238-617A-4752-AE75-8D07388DE1DF}"/>
              </a:ext>
            </a:extLst>
          </p:cNvPr>
          <p:cNvGrpSpPr/>
          <p:nvPr/>
        </p:nvGrpSpPr>
        <p:grpSpPr>
          <a:xfrm>
            <a:off x="3167164" y="1723795"/>
            <a:ext cx="5022599" cy="2426891"/>
            <a:chOff x="1344930" y="2613001"/>
            <a:chExt cx="6696798" cy="3235854"/>
          </a:xfrm>
          <a:solidFill>
            <a:srgbClr val="FFFF00"/>
          </a:solidFill>
        </p:grpSpPr>
        <p:sp>
          <p:nvSpPr>
            <p:cNvPr id="34" name="Freeform: Shape 33">
              <a:extLst>
                <a:ext uri="{FF2B5EF4-FFF2-40B4-BE49-F238E27FC236}">
                  <a16:creationId xmlns:a16="http://schemas.microsoft.com/office/drawing/2014/main" id="{BDBD854E-00CC-499C-A12C-9EE363798BCE}"/>
                </a:ext>
              </a:extLst>
            </p:cNvPr>
            <p:cNvSpPr/>
            <p:nvPr/>
          </p:nvSpPr>
          <p:spPr>
            <a:xfrm>
              <a:off x="4205909" y="3319171"/>
              <a:ext cx="2189936" cy="863039"/>
            </a:xfrm>
            <a:custGeom>
              <a:avLst/>
              <a:gdLst>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2430 w 2189936"/>
                <a:gd name="connsiteY451" fmla="*/ 125887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4513 w 2189936"/>
                <a:gd name="connsiteY456" fmla="*/ 132513 h 863039"/>
                <a:gd name="connsiteX457" fmla="*/ 1979543 w 2189936"/>
                <a:gd name="connsiteY457" fmla="*/ 135826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9395 w 2189936"/>
                <a:gd name="connsiteY503" fmla="*/ 993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2452 w 2189936"/>
                <a:gd name="connsiteY523" fmla="*/ 92756 h 863039"/>
                <a:gd name="connsiteX524" fmla="*/ 1210917 w 2189936"/>
                <a:gd name="connsiteY524" fmla="*/ 96069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2430 w 2189936"/>
                <a:gd name="connsiteY451" fmla="*/ 125887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4513 w 2189936"/>
                <a:gd name="connsiteY456" fmla="*/ 132513 h 863039"/>
                <a:gd name="connsiteX457" fmla="*/ 1979543 w 2189936"/>
                <a:gd name="connsiteY457" fmla="*/ 135826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9395 w 2189936"/>
                <a:gd name="connsiteY503" fmla="*/ 993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2452 w 2189936"/>
                <a:gd name="connsiteY523" fmla="*/ 9275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2430 w 2189936"/>
                <a:gd name="connsiteY451" fmla="*/ 125887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4513 w 2189936"/>
                <a:gd name="connsiteY456" fmla="*/ 132513 h 863039"/>
                <a:gd name="connsiteX457" fmla="*/ 1979543 w 2189936"/>
                <a:gd name="connsiteY457" fmla="*/ 135826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9395 w 2189936"/>
                <a:gd name="connsiteY503" fmla="*/ 993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2452 w 2189936"/>
                <a:gd name="connsiteY523" fmla="*/ 7751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2430 w 2189936"/>
                <a:gd name="connsiteY451" fmla="*/ 125887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4513 w 2189936"/>
                <a:gd name="connsiteY456" fmla="*/ 132513 h 863039"/>
                <a:gd name="connsiteX457" fmla="*/ 1979543 w 2189936"/>
                <a:gd name="connsiteY457" fmla="*/ 135826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9395 w 2189936"/>
                <a:gd name="connsiteY503" fmla="*/ 993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9120 w 2189936"/>
                <a:gd name="connsiteY523" fmla="*/ 6989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2430 w 2189936"/>
                <a:gd name="connsiteY451" fmla="*/ 125887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4513 w 2189936"/>
                <a:gd name="connsiteY456" fmla="*/ 132513 h 863039"/>
                <a:gd name="connsiteX457" fmla="*/ 1979543 w 2189936"/>
                <a:gd name="connsiteY457" fmla="*/ 135826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4633 w 2189936"/>
                <a:gd name="connsiteY503" fmla="*/ 2136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9120 w 2189936"/>
                <a:gd name="connsiteY523" fmla="*/ 6989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2430 w 2189936"/>
                <a:gd name="connsiteY451" fmla="*/ 125887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4513 w 2189936"/>
                <a:gd name="connsiteY456" fmla="*/ 132513 h 863039"/>
                <a:gd name="connsiteX457" fmla="*/ 1974780 w 2189936"/>
                <a:gd name="connsiteY457" fmla="*/ 125349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4633 w 2189936"/>
                <a:gd name="connsiteY503" fmla="*/ 2136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9120 w 2189936"/>
                <a:gd name="connsiteY523" fmla="*/ 6989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2430 w 2189936"/>
                <a:gd name="connsiteY451" fmla="*/ 125887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2608 w 2189936"/>
                <a:gd name="connsiteY456" fmla="*/ 120131 h 863039"/>
                <a:gd name="connsiteX457" fmla="*/ 1974780 w 2189936"/>
                <a:gd name="connsiteY457" fmla="*/ 125349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4633 w 2189936"/>
                <a:gd name="connsiteY503" fmla="*/ 2136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9120 w 2189936"/>
                <a:gd name="connsiteY523" fmla="*/ 6989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1477 w 2189936"/>
                <a:gd name="connsiteY451" fmla="*/ 115409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2608 w 2189936"/>
                <a:gd name="connsiteY456" fmla="*/ 120131 h 863039"/>
                <a:gd name="connsiteX457" fmla="*/ 1974780 w 2189936"/>
                <a:gd name="connsiteY457" fmla="*/ 125349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4633 w 2189936"/>
                <a:gd name="connsiteY503" fmla="*/ 2136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9120 w 2189936"/>
                <a:gd name="connsiteY523" fmla="*/ 6989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1477 w 2189936"/>
                <a:gd name="connsiteY451" fmla="*/ 115409 h 863039"/>
                <a:gd name="connsiteX452" fmla="*/ 2015987 w 2189936"/>
                <a:gd name="connsiteY452" fmla="*/ 119260 h 863039"/>
                <a:gd name="connsiteX453" fmla="*/ 2027459 w 2189936"/>
                <a:gd name="connsiteY453" fmla="*/ 104517 h 863039"/>
                <a:gd name="connsiteX454" fmla="*/ 2004391 w 2189936"/>
                <a:gd name="connsiteY454" fmla="*/ 112634 h 863039"/>
                <a:gd name="connsiteX455" fmla="*/ 1994452 w 2189936"/>
                <a:gd name="connsiteY455" fmla="*/ 110978 h 863039"/>
                <a:gd name="connsiteX456" fmla="*/ 1982608 w 2189936"/>
                <a:gd name="connsiteY456" fmla="*/ 120131 h 863039"/>
                <a:gd name="connsiteX457" fmla="*/ 1974780 w 2189936"/>
                <a:gd name="connsiteY457" fmla="*/ 125349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4633 w 2189936"/>
                <a:gd name="connsiteY503" fmla="*/ 2136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9120 w 2189936"/>
                <a:gd name="connsiteY523" fmla="*/ 6989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1477 w 2189936"/>
                <a:gd name="connsiteY451" fmla="*/ 115409 h 863039"/>
                <a:gd name="connsiteX452" fmla="*/ 2027459 w 2189936"/>
                <a:gd name="connsiteY452" fmla="*/ 104517 h 863039"/>
                <a:gd name="connsiteX453" fmla="*/ 2004391 w 2189936"/>
                <a:gd name="connsiteY453" fmla="*/ 112634 h 863039"/>
                <a:gd name="connsiteX454" fmla="*/ 1994452 w 2189936"/>
                <a:gd name="connsiteY454" fmla="*/ 110978 h 863039"/>
                <a:gd name="connsiteX455" fmla="*/ 1982608 w 2189936"/>
                <a:gd name="connsiteY455" fmla="*/ 120131 h 863039"/>
                <a:gd name="connsiteX456" fmla="*/ 1974780 w 2189936"/>
                <a:gd name="connsiteY456" fmla="*/ 125349 h 863039"/>
                <a:gd name="connsiteX457" fmla="*/ 1972917 w 2189936"/>
                <a:gd name="connsiteY457" fmla="*/ 140795 h 863039"/>
                <a:gd name="connsiteX458" fmla="*/ 1967948 w 2189936"/>
                <a:gd name="connsiteY458" fmla="*/ 142452 h 863039"/>
                <a:gd name="connsiteX459" fmla="*/ 1941443 w 2189936"/>
                <a:gd name="connsiteY459" fmla="*/ 147421 h 863039"/>
                <a:gd name="connsiteX460" fmla="*/ 1936474 w 2189936"/>
                <a:gd name="connsiteY460" fmla="*/ 150734 h 863039"/>
                <a:gd name="connsiteX461" fmla="*/ 1921565 w 2189936"/>
                <a:gd name="connsiteY461" fmla="*/ 155704 h 863039"/>
                <a:gd name="connsiteX462" fmla="*/ 1893404 w 2189936"/>
                <a:gd name="connsiteY462" fmla="*/ 154047 h 863039"/>
                <a:gd name="connsiteX463" fmla="*/ 1880152 w 2189936"/>
                <a:gd name="connsiteY463" fmla="*/ 149078 h 863039"/>
                <a:gd name="connsiteX464" fmla="*/ 1873526 w 2189936"/>
                <a:gd name="connsiteY464" fmla="*/ 147421 h 863039"/>
                <a:gd name="connsiteX465" fmla="*/ 1868556 w 2189936"/>
                <a:gd name="connsiteY465" fmla="*/ 144108 h 863039"/>
                <a:gd name="connsiteX466" fmla="*/ 1863587 w 2189936"/>
                <a:gd name="connsiteY466" fmla="*/ 142452 h 863039"/>
                <a:gd name="connsiteX467" fmla="*/ 1858617 w 2189936"/>
                <a:gd name="connsiteY467" fmla="*/ 134169 h 863039"/>
                <a:gd name="connsiteX468" fmla="*/ 1853648 w 2189936"/>
                <a:gd name="connsiteY468" fmla="*/ 129200 h 863039"/>
                <a:gd name="connsiteX469" fmla="*/ 1851991 w 2189936"/>
                <a:gd name="connsiteY469" fmla="*/ 124230 h 863039"/>
                <a:gd name="connsiteX470" fmla="*/ 1850334 w 2189936"/>
                <a:gd name="connsiteY470" fmla="*/ 117604 h 863039"/>
                <a:gd name="connsiteX471" fmla="*/ 1847021 w 2189936"/>
                <a:gd name="connsiteY471" fmla="*/ 112634 h 863039"/>
                <a:gd name="connsiteX472" fmla="*/ 1845365 w 2189936"/>
                <a:gd name="connsiteY472" fmla="*/ 107665 h 863039"/>
                <a:gd name="connsiteX473" fmla="*/ 1842052 w 2189936"/>
                <a:gd name="connsiteY473" fmla="*/ 99382 h 863039"/>
                <a:gd name="connsiteX474" fmla="*/ 1840395 w 2189936"/>
                <a:gd name="connsiteY474" fmla="*/ 92756 h 863039"/>
                <a:gd name="connsiteX475" fmla="*/ 1828800 w 2189936"/>
                <a:gd name="connsiteY475" fmla="*/ 87787 h 863039"/>
                <a:gd name="connsiteX476" fmla="*/ 1823830 w 2189936"/>
                <a:gd name="connsiteY476" fmla="*/ 84474 h 863039"/>
                <a:gd name="connsiteX477" fmla="*/ 1818861 w 2189936"/>
                <a:gd name="connsiteY477" fmla="*/ 82817 h 863039"/>
                <a:gd name="connsiteX478" fmla="*/ 1798982 w 2189936"/>
                <a:gd name="connsiteY478" fmla="*/ 77847 h 863039"/>
                <a:gd name="connsiteX479" fmla="*/ 1726095 w 2189936"/>
                <a:gd name="connsiteY479" fmla="*/ 71221 h 863039"/>
                <a:gd name="connsiteX480" fmla="*/ 1684682 w 2189936"/>
                <a:gd name="connsiteY480" fmla="*/ 67908 h 863039"/>
                <a:gd name="connsiteX481" fmla="*/ 1658178 w 2189936"/>
                <a:gd name="connsiteY481" fmla="*/ 64595 h 863039"/>
                <a:gd name="connsiteX482" fmla="*/ 1643269 w 2189936"/>
                <a:gd name="connsiteY482" fmla="*/ 62939 h 863039"/>
                <a:gd name="connsiteX483" fmla="*/ 1636643 w 2189936"/>
                <a:gd name="connsiteY483" fmla="*/ 59626 h 863039"/>
                <a:gd name="connsiteX484" fmla="*/ 1626704 w 2189936"/>
                <a:gd name="connsiteY484" fmla="*/ 57969 h 863039"/>
                <a:gd name="connsiteX485" fmla="*/ 1625048 w 2189936"/>
                <a:gd name="connsiteY485" fmla="*/ 53000 h 863039"/>
                <a:gd name="connsiteX486" fmla="*/ 1620078 w 2189936"/>
                <a:gd name="connsiteY486" fmla="*/ 51343 h 863039"/>
                <a:gd name="connsiteX487" fmla="*/ 1615108 w 2189936"/>
                <a:gd name="connsiteY487" fmla="*/ 46374 h 863039"/>
                <a:gd name="connsiteX488" fmla="*/ 1608482 w 2189936"/>
                <a:gd name="connsiteY488" fmla="*/ 36434 h 863039"/>
                <a:gd name="connsiteX489" fmla="*/ 1603513 w 2189936"/>
                <a:gd name="connsiteY489" fmla="*/ 34778 h 863039"/>
                <a:gd name="connsiteX490" fmla="*/ 1591917 w 2189936"/>
                <a:gd name="connsiteY490" fmla="*/ 29808 h 863039"/>
                <a:gd name="connsiteX491" fmla="*/ 1586948 w 2189936"/>
                <a:gd name="connsiteY491" fmla="*/ 26495 h 863039"/>
                <a:gd name="connsiteX492" fmla="*/ 1578665 w 2189936"/>
                <a:gd name="connsiteY492" fmla="*/ 21526 h 863039"/>
                <a:gd name="connsiteX493" fmla="*/ 1572039 w 2189936"/>
                <a:gd name="connsiteY493" fmla="*/ 19869 h 863039"/>
                <a:gd name="connsiteX494" fmla="*/ 1567069 w 2189936"/>
                <a:gd name="connsiteY494" fmla="*/ 16556 h 863039"/>
                <a:gd name="connsiteX495" fmla="*/ 1543878 w 2189936"/>
                <a:gd name="connsiteY495" fmla="*/ 9930 h 863039"/>
                <a:gd name="connsiteX496" fmla="*/ 1532282 w 2189936"/>
                <a:gd name="connsiteY496" fmla="*/ 4960 h 863039"/>
                <a:gd name="connsiteX497" fmla="*/ 1515717 w 2189936"/>
                <a:gd name="connsiteY497" fmla="*/ 8274 h 863039"/>
                <a:gd name="connsiteX498" fmla="*/ 1500808 w 2189936"/>
                <a:gd name="connsiteY498" fmla="*/ 9930 h 863039"/>
                <a:gd name="connsiteX499" fmla="*/ 1494182 w 2189936"/>
                <a:gd name="connsiteY499" fmla="*/ 13243 h 863039"/>
                <a:gd name="connsiteX500" fmla="*/ 1480930 w 2189936"/>
                <a:gd name="connsiteY500" fmla="*/ 18213 h 863039"/>
                <a:gd name="connsiteX501" fmla="*/ 1470991 w 2189936"/>
                <a:gd name="connsiteY501" fmla="*/ 14900 h 863039"/>
                <a:gd name="connsiteX502" fmla="*/ 1454633 w 2189936"/>
                <a:gd name="connsiteY502" fmla="*/ 21360 h 863039"/>
                <a:gd name="connsiteX503" fmla="*/ 1431234 w 2189936"/>
                <a:gd name="connsiteY503" fmla="*/ 13243 h 863039"/>
                <a:gd name="connsiteX504" fmla="*/ 1391478 w 2189936"/>
                <a:gd name="connsiteY504" fmla="*/ 14900 h 863039"/>
                <a:gd name="connsiteX505" fmla="*/ 1386508 w 2189936"/>
                <a:gd name="connsiteY505" fmla="*/ 18213 h 863039"/>
                <a:gd name="connsiteX506" fmla="*/ 1379882 w 2189936"/>
                <a:gd name="connsiteY506" fmla="*/ 19869 h 863039"/>
                <a:gd name="connsiteX507" fmla="*/ 1368287 w 2189936"/>
                <a:gd name="connsiteY507" fmla="*/ 29808 h 863039"/>
                <a:gd name="connsiteX508" fmla="*/ 1363317 w 2189936"/>
                <a:gd name="connsiteY508" fmla="*/ 31465 h 863039"/>
                <a:gd name="connsiteX509" fmla="*/ 1358348 w 2189936"/>
                <a:gd name="connsiteY509" fmla="*/ 34778 h 863039"/>
                <a:gd name="connsiteX510" fmla="*/ 1351721 w 2189936"/>
                <a:gd name="connsiteY510" fmla="*/ 38091 h 863039"/>
                <a:gd name="connsiteX511" fmla="*/ 1341782 w 2189936"/>
                <a:gd name="connsiteY511" fmla="*/ 43060 h 863039"/>
                <a:gd name="connsiteX512" fmla="*/ 1330187 w 2189936"/>
                <a:gd name="connsiteY512" fmla="*/ 48030 h 863039"/>
                <a:gd name="connsiteX513" fmla="*/ 1318591 w 2189936"/>
                <a:gd name="connsiteY513" fmla="*/ 53000 h 863039"/>
                <a:gd name="connsiteX514" fmla="*/ 1303682 w 2189936"/>
                <a:gd name="connsiteY514" fmla="*/ 59626 h 863039"/>
                <a:gd name="connsiteX515" fmla="*/ 1290430 w 2189936"/>
                <a:gd name="connsiteY515" fmla="*/ 64595 h 863039"/>
                <a:gd name="connsiteX516" fmla="*/ 1285461 w 2189936"/>
                <a:gd name="connsiteY516" fmla="*/ 67908 h 863039"/>
                <a:gd name="connsiteX517" fmla="*/ 1275521 w 2189936"/>
                <a:gd name="connsiteY517" fmla="*/ 71221 h 863039"/>
                <a:gd name="connsiteX518" fmla="*/ 1265582 w 2189936"/>
                <a:gd name="connsiteY518" fmla="*/ 76191 h 863039"/>
                <a:gd name="connsiteX519" fmla="*/ 1260613 w 2189936"/>
                <a:gd name="connsiteY519" fmla="*/ 79504 h 863039"/>
                <a:gd name="connsiteX520" fmla="*/ 1247361 w 2189936"/>
                <a:gd name="connsiteY520" fmla="*/ 81160 h 863039"/>
                <a:gd name="connsiteX521" fmla="*/ 1237421 w 2189936"/>
                <a:gd name="connsiteY521" fmla="*/ 87787 h 863039"/>
                <a:gd name="connsiteX522" fmla="*/ 1239120 w 2189936"/>
                <a:gd name="connsiteY522" fmla="*/ 69896 h 863039"/>
                <a:gd name="connsiteX523" fmla="*/ 1206155 w 2189936"/>
                <a:gd name="connsiteY523" fmla="*/ 79877 h 863039"/>
                <a:gd name="connsiteX524" fmla="*/ 1204291 w 2189936"/>
                <a:gd name="connsiteY524" fmla="*/ 97726 h 863039"/>
                <a:gd name="connsiteX525" fmla="*/ 1176130 w 2189936"/>
                <a:gd name="connsiteY525" fmla="*/ 102695 h 863039"/>
                <a:gd name="connsiteX526" fmla="*/ 1169504 w 2189936"/>
                <a:gd name="connsiteY526" fmla="*/ 106008 h 863039"/>
                <a:gd name="connsiteX527" fmla="*/ 1164534 w 2189936"/>
                <a:gd name="connsiteY527" fmla="*/ 107665 h 863039"/>
                <a:gd name="connsiteX528" fmla="*/ 1114839 w 2189936"/>
                <a:gd name="connsiteY528" fmla="*/ 114291 h 863039"/>
                <a:gd name="connsiteX529" fmla="*/ 1104900 w 2189936"/>
                <a:gd name="connsiteY529" fmla="*/ 117604 h 863039"/>
                <a:gd name="connsiteX530" fmla="*/ 1089991 w 2189936"/>
                <a:gd name="connsiteY530" fmla="*/ 120917 h 863039"/>
                <a:gd name="connsiteX531" fmla="*/ 1086678 w 2189936"/>
                <a:gd name="connsiteY531" fmla="*/ 125887 h 863039"/>
                <a:gd name="connsiteX532" fmla="*/ 1073426 w 2189936"/>
                <a:gd name="connsiteY532" fmla="*/ 140795 h 863039"/>
                <a:gd name="connsiteX533" fmla="*/ 1068456 w 2189936"/>
                <a:gd name="connsiteY533" fmla="*/ 150734 h 863039"/>
                <a:gd name="connsiteX534" fmla="*/ 1056861 w 2189936"/>
                <a:gd name="connsiteY534" fmla="*/ 152391 h 863039"/>
                <a:gd name="connsiteX535" fmla="*/ 1048578 w 2189936"/>
                <a:gd name="connsiteY535" fmla="*/ 155704 h 863039"/>
                <a:gd name="connsiteX536" fmla="*/ 1028700 w 2189936"/>
                <a:gd name="connsiteY536" fmla="*/ 152391 h 863039"/>
                <a:gd name="connsiteX537" fmla="*/ 1022074 w 2189936"/>
                <a:gd name="connsiteY537" fmla="*/ 150734 h 863039"/>
                <a:gd name="connsiteX538" fmla="*/ 1017104 w 2189936"/>
                <a:gd name="connsiteY538" fmla="*/ 147421 h 863039"/>
                <a:gd name="connsiteX539" fmla="*/ 1012134 w 2189936"/>
                <a:gd name="connsiteY539" fmla="*/ 145765 h 863039"/>
                <a:gd name="connsiteX540" fmla="*/ 1007165 w 2189936"/>
                <a:gd name="connsiteY540" fmla="*/ 140795 h 863039"/>
                <a:gd name="connsiteX541" fmla="*/ 988943 w 2189936"/>
                <a:gd name="connsiteY541" fmla="*/ 134169 h 863039"/>
                <a:gd name="connsiteX542" fmla="*/ 979004 w 2189936"/>
                <a:gd name="connsiteY542" fmla="*/ 129200 h 863039"/>
                <a:gd name="connsiteX543" fmla="*/ 967408 w 2189936"/>
                <a:gd name="connsiteY543" fmla="*/ 132513 h 863039"/>
                <a:gd name="connsiteX544" fmla="*/ 955813 w 2189936"/>
                <a:gd name="connsiteY544" fmla="*/ 135826 h 863039"/>
                <a:gd name="connsiteX545" fmla="*/ 944217 w 2189936"/>
                <a:gd name="connsiteY545" fmla="*/ 140795 h 863039"/>
                <a:gd name="connsiteX546" fmla="*/ 939248 w 2189936"/>
                <a:gd name="connsiteY546" fmla="*/ 144108 h 863039"/>
                <a:gd name="connsiteX547" fmla="*/ 934278 w 2189936"/>
                <a:gd name="connsiteY547" fmla="*/ 145765 h 863039"/>
                <a:gd name="connsiteX548" fmla="*/ 844826 w 2189936"/>
                <a:gd name="connsiteY548" fmla="*/ 149078 h 863039"/>
                <a:gd name="connsiteX549" fmla="*/ 843169 w 2189936"/>
                <a:gd name="connsiteY549" fmla="*/ 172269 h 863039"/>
                <a:gd name="connsiteX550" fmla="*/ 838200 w 2189936"/>
                <a:gd name="connsiteY550" fmla="*/ 173926 h 863039"/>
                <a:gd name="connsiteX551" fmla="*/ 816665 w 2189936"/>
                <a:gd name="connsiteY551" fmla="*/ 178895 h 863039"/>
                <a:gd name="connsiteX552" fmla="*/ 808382 w 2189936"/>
                <a:gd name="connsiteY552" fmla="*/ 170613 h 863039"/>
                <a:gd name="connsiteX553" fmla="*/ 796787 w 2189936"/>
                <a:gd name="connsiteY553" fmla="*/ 159017 h 863039"/>
                <a:gd name="connsiteX554" fmla="*/ 791817 w 2189936"/>
                <a:gd name="connsiteY554" fmla="*/ 154047 h 863039"/>
                <a:gd name="connsiteX555" fmla="*/ 785191 w 2189936"/>
                <a:gd name="connsiteY555" fmla="*/ 147421 h 863039"/>
                <a:gd name="connsiteX556" fmla="*/ 775252 w 2189936"/>
                <a:gd name="connsiteY556" fmla="*/ 137482 h 863039"/>
                <a:gd name="connsiteX557" fmla="*/ 768626 w 2189936"/>
                <a:gd name="connsiteY557" fmla="*/ 130856 h 863039"/>
                <a:gd name="connsiteX558" fmla="*/ 758687 w 2189936"/>
                <a:gd name="connsiteY558" fmla="*/ 124230 h 863039"/>
                <a:gd name="connsiteX559" fmla="*/ 757030 w 2189936"/>
                <a:gd name="connsiteY559" fmla="*/ 119260 h 863039"/>
                <a:gd name="connsiteX560" fmla="*/ 738808 w 2189936"/>
                <a:gd name="connsiteY560" fmla="*/ 109321 h 863039"/>
                <a:gd name="connsiteX561" fmla="*/ 725556 w 2189936"/>
                <a:gd name="connsiteY561" fmla="*/ 94413 h 863039"/>
                <a:gd name="connsiteX562" fmla="*/ 715617 w 2189936"/>
                <a:gd name="connsiteY562" fmla="*/ 91100 h 863039"/>
                <a:gd name="connsiteX563" fmla="*/ 692426 w 2189936"/>
                <a:gd name="connsiteY563" fmla="*/ 86130 h 863039"/>
                <a:gd name="connsiteX564" fmla="*/ 680830 w 2189936"/>
                <a:gd name="connsiteY564" fmla="*/ 82817 h 863039"/>
                <a:gd name="connsiteX565" fmla="*/ 659295 w 2189936"/>
                <a:gd name="connsiteY565" fmla="*/ 79504 h 863039"/>
                <a:gd name="connsiteX566" fmla="*/ 654326 w 2189936"/>
                <a:gd name="connsiteY566" fmla="*/ 77847 h 863039"/>
                <a:gd name="connsiteX567" fmla="*/ 652669 w 2189936"/>
                <a:gd name="connsiteY567" fmla="*/ 72878 h 863039"/>
                <a:gd name="connsiteX568" fmla="*/ 651013 w 2189936"/>
                <a:gd name="connsiteY568" fmla="*/ 61282 h 863039"/>
                <a:gd name="connsiteX569" fmla="*/ 647700 w 2189936"/>
                <a:gd name="connsiteY569" fmla="*/ 44717 h 863039"/>
                <a:gd name="connsiteX570" fmla="*/ 646043 w 2189936"/>
                <a:gd name="connsiteY570" fmla="*/ 34778 h 863039"/>
                <a:gd name="connsiteX571" fmla="*/ 642730 w 2189936"/>
                <a:gd name="connsiteY571" fmla="*/ 28152 h 863039"/>
                <a:gd name="connsiteX572" fmla="*/ 641074 w 2189936"/>
                <a:gd name="connsiteY572" fmla="*/ 23182 h 863039"/>
                <a:gd name="connsiteX573" fmla="*/ 629478 w 2189936"/>
                <a:gd name="connsiteY573" fmla="*/ 11587 h 863039"/>
                <a:gd name="connsiteX574" fmla="*/ 609600 w 2189936"/>
                <a:gd name="connsiteY574" fmla="*/ 9930 h 863039"/>
                <a:gd name="connsiteX575" fmla="*/ 602974 w 2189936"/>
                <a:gd name="connsiteY575" fmla="*/ 6617 h 863039"/>
                <a:gd name="connsiteX576" fmla="*/ 596348 w 2189936"/>
                <a:gd name="connsiteY576" fmla="*/ 4960 h 863039"/>
                <a:gd name="connsiteX577" fmla="*/ 586408 w 2189936"/>
                <a:gd name="connsiteY577" fmla="*/ 1647 h 863039"/>
                <a:gd name="connsiteX578" fmla="*/ 535056 w 2189936"/>
                <a:gd name="connsiteY578" fmla="*/ 4960 h 863039"/>
                <a:gd name="connsiteX579" fmla="*/ 530087 w 2189936"/>
                <a:gd name="connsiteY579" fmla="*/ 8274 h 863039"/>
                <a:gd name="connsiteX580" fmla="*/ 491987 w 2189936"/>
                <a:gd name="connsiteY580" fmla="*/ 14900 h 863039"/>
                <a:gd name="connsiteX581" fmla="*/ 472108 w 2189936"/>
                <a:gd name="connsiteY581" fmla="*/ 21526 h 863039"/>
                <a:gd name="connsiteX582" fmla="*/ 443948 w 2189936"/>
                <a:gd name="connsiteY582" fmla="*/ 19869 h 863039"/>
                <a:gd name="connsiteX583" fmla="*/ 417443 w 2189936"/>
                <a:gd name="connsiteY583" fmla="*/ 16556 h 863039"/>
                <a:gd name="connsiteX584" fmla="*/ 409161 w 2189936"/>
                <a:gd name="connsiteY584" fmla="*/ 13243 h 863039"/>
                <a:gd name="connsiteX585" fmla="*/ 384313 w 2189936"/>
                <a:gd name="connsiteY585" fmla="*/ 14900 h 863039"/>
                <a:gd name="connsiteX586" fmla="*/ 379343 w 2189936"/>
                <a:gd name="connsiteY586" fmla="*/ 16556 h 863039"/>
                <a:gd name="connsiteX587" fmla="*/ 369404 w 2189936"/>
                <a:gd name="connsiteY587" fmla="*/ 18213 h 863039"/>
                <a:gd name="connsiteX588" fmla="*/ 361121 w 2189936"/>
                <a:gd name="connsiteY588" fmla="*/ 21526 h 863039"/>
                <a:gd name="connsiteX589" fmla="*/ 351182 w 2189936"/>
                <a:gd name="connsiteY589" fmla="*/ 23182 h 863039"/>
                <a:gd name="connsiteX590" fmla="*/ 341243 w 2189936"/>
                <a:gd name="connsiteY590" fmla="*/ 31465 h 863039"/>
                <a:gd name="connsiteX591" fmla="*/ 331304 w 2189936"/>
                <a:gd name="connsiteY591" fmla="*/ 34778 h 863039"/>
                <a:gd name="connsiteX592" fmla="*/ 313082 w 2189936"/>
                <a:gd name="connsiteY592" fmla="*/ 39747 h 863039"/>
                <a:gd name="connsiteX593" fmla="*/ 306456 w 2189936"/>
                <a:gd name="connsiteY593" fmla="*/ 43060 h 863039"/>
                <a:gd name="connsiteX594" fmla="*/ 293204 w 2189936"/>
                <a:gd name="connsiteY594" fmla="*/ 46374 h 863039"/>
                <a:gd name="connsiteX595" fmla="*/ 281608 w 2189936"/>
                <a:gd name="connsiteY595" fmla="*/ 51343 h 863039"/>
                <a:gd name="connsiteX596" fmla="*/ 276639 w 2189936"/>
                <a:gd name="connsiteY596" fmla="*/ 54656 h 863039"/>
                <a:gd name="connsiteX597" fmla="*/ 270013 w 2189936"/>
                <a:gd name="connsiteY597" fmla="*/ 56313 h 863039"/>
                <a:gd name="connsiteX598" fmla="*/ 241852 w 2189936"/>
                <a:gd name="connsiteY598" fmla="*/ 59626 h 863039"/>
                <a:gd name="connsiteX599" fmla="*/ 231913 w 2189936"/>
                <a:gd name="connsiteY599" fmla="*/ 62939 h 863039"/>
                <a:gd name="connsiteX600" fmla="*/ 220317 w 2189936"/>
                <a:gd name="connsiteY600" fmla="*/ 67908 h 863039"/>
                <a:gd name="connsiteX601" fmla="*/ 208721 w 2189936"/>
                <a:gd name="connsiteY601"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78409 w 2189936"/>
                <a:gd name="connsiteY440" fmla="*/ 143819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1477 w 2189936"/>
                <a:gd name="connsiteY451" fmla="*/ 115409 h 863039"/>
                <a:gd name="connsiteX452" fmla="*/ 2027459 w 2189936"/>
                <a:gd name="connsiteY452" fmla="*/ 104517 h 863039"/>
                <a:gd name="connsiteX453" fmla="*/ 2004391 w 2189936"/>
                <a:gd name="connsiteY453" fmla="*/ 112634 h 863039"/>
                <a:gd name="connsiteX454" fmla="*/ 1994452 w 2189936"/>
                <a:gd name="connsiteY454" fmla="*/ 110978 h 863039"/>
                <a:gd name="connsiteX455" fmla="*/ 1982608 w 2189936"/>
                <a:gd name="connsiteY455" fmla="*/ 120131 h 863039"/>
                <a:gd name="connsiteX456" fmla="*/ 1974780 w 2189936"/>
                <a:gd name="connsiteY456" fmla="*/ 125349 h 863039"/>
                <a:gd name="connsiteX457" fmla="*/ 1972917 w 2189936"/>
                <a:gd name="connsiteY457" fmla="*/ 140795 h 863039"/>
                <a:gd name="connsiteX458" fmla="*/ 1967948 w 2189936"/>
                <a:gd name="connsiteY458" fmla="*/ 142452 h 863039"/>
                <a:gd name="connsiteX459" fmla="*/ 1941443 w 2189936"/>
                <a:gd name="connsiteY459" fmla="*/ 147421 h 863039"/>
                <a:gd name="connsiteX460" fmla="*/ 1936474 w 2189936"/>
                <a:gd name="connsiteY460" fmla="*/ 150734 h 863039"/>
                <a:gd name="connsiteX461" fmla="*/ 1921565 w 2189936"/>
                <a:gd name="connsiteY461" fmla="*/ 155704 h 863039"/>
                <a:gd name="connsiteX462" fmla="*/ 1893404 w 2189936"/>
                <a:gd name="connsiteY462" fmla="*/ 154047 h 863039"/>
                <a:gd name="connsiteX463" fmla="*/ 1880152 w 2189936"/>
                <a:gd name="connsiteY463" fmla="*/ 149078 h 863039"/>
                <a:gd name="connsiteX464" fmla="*/ 1873526 w 2189936"/>
                <a:gd name="connsiteY464" fmla="*/ 147421 h 863039"/>
                <a:gd name="connsiteX465" fmla="*/ 1868556 w 2189936"/>
                <a:gd name="connsiteY465" fmla="*/ 144108 h 863039"/>
                <a:gd name="connsiteX466" fmla="*/ 1863587 w 2189936"/>
                <a:gd name="connsiteY466" fmla="*/ 142452 h 863039"/>
                <a:gd name="connsiteX467" fmla="*/ 1858617 w 2189936"/>
                <a:gd name="connsiteY467" fmla="*/ 134169 h 863039"/>
                <a:gd name="connsiteX468" fmla="*/ 1853648 w 2189936"/>
                <a:gd name="connsiteY468" fmla="*/ 129200 h 863039"/>
                <a:gd name="connsiteX469" fmla="*/ 1851991 w 2189936"/>
                <a:gd name="connsiteY469" fmla="*/ 124230 h 863039"/>
                <a:gd name="connsiteX470" fmla="*/ 1850334 w 2189936"/>
                <a:gd name="connsiteY470" fmla="*/ 117604 h 863039"/>
                <a:gd name="connsiteX471" fmla="*/ 1847021 w 2189936"/>
                <a:gd name="connsiteY471" fmla="*/ 112634 h 863039"/>
                <a:gd name="connsiteX472" fmla="*/ 1845365 w 2189936"/>
                <a:gd name="connsiteY472" fmla="*/ 107665 h 863039"/>
                <a:gd name="connsiteX473" fmla="*/ 1842052 w 2189936"/>
                <a:gd name="connsiteY473" fmla="*/ 99382 h 863039"/>
                <a:gd name="connsiteX474" fmla="*/ 1840395 w 2189936"/>
                <a:gd name="connsiteY474" fmla="*/ 92756 h 863039"/>
                <a:gd name="connsiteX475" fmla="*/ 1828800 w 2189936"/>
                <a:gd name="connsiteY475" fmla="*/ 87787 h 863039"/>
                <a:gd name="connsiteX476" fmla="*/ 1823830 w 2189936"/>
                <a:gd name="connsiteY476" fmla="*/ 84474 h 863039"/>
                <a:gd name="connsiteX477" fmla="*/ 1818861 w 2189936"/>
                <a:gd name="connsiteY477" fmla="*/ 82817 h 863039"/>
                <a:gd name="connsiteX478" fmla="*/ 1798982 w 2189936"/>
                <a:gd name="connsiteY478" fmla="*/ 77847 h 863039"/>
                <a:gd name="connsiteX479" fmla="*/ 1726095 w 2189936"/>
                <a:gd name="connsiteY479" fmla="*/ 71221 h 863039"/>
                <a:gd name="connsiteX480" fmla="*/ 1684682 w 2189936"/>
                <a:gd name="connsiteY480" fmla="*/ 67908 h 863039"/>
                <a:gd name="connsiteX481" fmla="*/ 1658178 w 2189936"/>
                <a:gd name="connsiteY481" fmla="*/ 64595 h 863039"/>
                <a:gd name="connsiteX482" fmla="*/ 1643269 w 2189936"/>
                <a:gd name="connsiteY482" fmla="*/ 62939 h 863039"/>
                <a:gd name="connsiteX483" fmla="*/ 1636643 w 2189936"/>
                <a:gd name="connsiteY483" fmla="*/ 59626 h 863039"/>
                <a:gd name="connsiteX484" fmla="*/ 1626704 w 2189936"/>
                <a:gd name="connsiteY484" fmla="*/ 57969 h 863039"/>
                <a:gd name="connsiteX485" fmla="*/ 1625048 w 2189936"/>
                <a:gd name="connsiteY485" fmla="*/ 53000 h 863039"/>
                <a:gd name="connsiteX486" fmla="*/ 1620078 w 2189936"/>
                <a:gd name="connsiteY486" fmla="*/ 51343 h 863039"/>
                <a:gd name="connsiteX487" fmla="*/ 1615108 w 2189936"/>
                <a:gd name="connsiteY487" fmla="*/ 46374 h 863039"/>
                <a:gd name="connsiteX488" fmla="*/ 1608482 w 2189936"/>
                <a:gd name="connsiteY488" fmla="*/ 36434 h 863039"/>
                <a:gd name="connsiteX489" fmla="*/ 1603513 w 2189936"/>
                <a:gd name="connsiteY489" fmla="*/ 34778 h 863039"/>
                <a:gd name="connsiteX490" fmla="*/ 1591917 w 2189936"/>
                <a:gd name="connsiteY490" fmla="*/ 29808 h 863039"/>
                <a:gd name="connsiteX491" fmla="*/ 1586948 w 2189936"/>
                <a:gd name="connsiteY491" fmla="*/ 26495 h 863039"/>
                <a:gd name="connsiteX492" fmla="*/ 1578665 w 2189936"/>
                <a:gd name="connsiteY492" fmla="*/ 21526 h 863039"/>
                <a:gd name="connsiteX493" fmla="*/ 1572039 w 2189936"/>
                <a:gd name="connsiteY493" fmla="*/ 19869 h 863039"/>
                <a:gd name="connsiteX494" fmla="*/ 1567069 w 2189936"/>
                <a:gd name="connsiteY494" fmla="*/ 16556 h 863039"/>
                <a:gd name="connsiteX495" fmla="*/ 1543878 w 2189936"/>
                <a:gd name="connsiteY495" fmla="*/ 9930 h 863039"/>
                <a:gd name="connsiteX496" fmla="*/ 1532282 w 2189936"/>
                <a:gd name="connsiteY496" fmla="*/ 4960 h 863039"/>
                <a:gd name="connsiteX497" fmla="*/ 1515717 w 2189936"/>
                <a:gd name="connsiteY497" fmla="*/ 8274 h 863039"/>
                <a:gd name="connsiteX498" fmla="*/ 1500808 w 2189936"/>
                <a:gd name="connsiteY498" fmla="*/ 9930 h 863039"/>
                <a:gd name="connsiteX499" fmla="*/ 1494182 w 2189936"/>
                <a:gd name="connsiteY499" fmla="*/ 13243 h 863039"/>
                <a:gd name="connsiteX500" fmla="*/ 1480930 w 2189936"/>
                <a:gd name="connsiteY500" fmla="*/ 18213 h 863039"/>
                <a:gd name="connsiteX501" fmla="*/ 1470991 w 2189936"/>
                <a:gd name="connsiteY501" fmla="*/ 14900 h 863039"/>
                <a:gd name="connsiteX502" fmla="*/ 1454633 w 2189936"/>
                <a:gd name="connsiteY502" fmla="*/ 21360 h 863039"/>
                <a:gd name="connsiteX503" fmla="*/ 1431234 w 2189936"/>
                <a:gd name="connsiteY503" fmla="*/ 13243 h 863039"/>
                <a:gd name="connsiteX504" fmla="*/ 1391478 w 2189936"/>
                <a:gd name="connsiteY504" fmla="*/ 14900 h 863039"/>
                <a:gd name="connsiteX505" fmla="*/ 1386508 w 2189936"/>
                <a:gd name="connsiteY505" fmla="*/ 18213 h 863039"/>
                <a:gd name="connsiteX506" fmla="*/ 1379882 w 2189936"/>
                <a:gd name="connsiteY506" fmla="*/ 19869 h 863039"/>
                <a:gd name="connsiteX507" fmla="*/ 1368287 w 2189936"/>
                <a:gd name="connsiteY507" fmla="*/ 29808 h 863039"/>
                <a:gd name="connsiteX508" fmla="*/ 1363317 w 2189936"/>
                <a:gd name="connsiteY508" fmla="*/ 31465 h 863039"/>
                <a:gd name="connsiteX509" fmla="*/ 1358348 w 2189936"/>
                <a:gd name="connsiteY509" fmla="*/ 34778 h 863039"/>
                <a:gd name="connsiteX510" fmla="*/ 1351721 w 2189936"/>
                <a:gd name="connsiteY510" fmla="*/ 38091 h 863039"/>
                <a:gd name="connsiteX511" fmla="*/ 1341782 w 2189936"/>
                <a:gd name="connsiteY511" fmla="*/ 43060 h 863039"/>
                <a:gd name="connsiteX512" fmla="*/ 1330187 w 2189936"/>
                <a:gd name="connsiteY512" fmla="*/ 48030 h 863039"/>
                <a:gd name="connsiteX513" fmla="*/ 1318591 w 2189936"/>
                <a:gd name="connsiteY513" fmla="*/ 53000 h 863039"/>
                <a:gd name="connsiteX514" fmla="*/ 1303682 w 2189936"/>
                <a:gd name="connsiteY514" fmla="*/ 59626 h 863039"/>
                <a:gd name="connsiteX515" fmla="*/ 1290430 w 2189936"/>
                <a:gd name="connsiteY515" fmla="*/ 64595 h 863039"/>
                <a:gd name="connsiteX516" fmla="*/ 1285461 w 2189936"/>
                <a:gd name="connsiteY516" fmla="*/ 67908 h 863039"/>
                <a:gd name="connsiteX517" fmla="*/ 1275521 w 2189936"/>
                <a:gd name="connsiteY517" fmla="*/ 71221 h 863039"/>
                <a:gd name="connsiteX518" fmla="*/ 1265582 w 2189936"/>
                <a:gd name="connsiteY518" fmla="*/ 76191 h 863039"/>
                <a:gd name="connsiteX519" fmla="*/ 1260613 w 2189936"/>
                <a:gd name="connsiteY519" fmla="*/ 79504 h 863039"/>
                <a:gd name="connsiteX520" fmla="*/ 1247361 w 2189936"/>
                <a:gd name="connsiteY520" fmla="*/ 81160 h 863039"/>
                <a:gd name="connsiteX521" fmla="*/ 1237421 w 2189936"/>
                <a:gd name="connsiteY521" fmla="*/ 87787 h 863039"/>
                <a:gd name="connsiteX522" fmla="*/ 1239120 w 2189936"/>
                <a:gd name="connsiteY522" fmla="*/ 69896 h 863039"/>
                <a:gd name="connsiteX523" fmla="*/ 1206155 w 2189936"/>
                <a:gd name="connsiteY523" fmla="*/ 79877 h 863039"/>
                <a:gd name="connsiteX524" fmla="*/ 1204291 w 2189936"/>
                <a:gd name="connsiteY524" fmla="*/ 97726 h 863039"/>
                <a:gd name="connsiteX525" fmla="*/ 1176130 w 2189936"/>
                <a:gd name="connsiteY525" fmla="*/ 102695 h 863039"/>
                <a:gd name="connsiteX526" fmla="*/ 1169504 w 2189936"/>
                <a:gd name="connsiteY526" fmla="*/ 106008 h 863039"/>
                <a:gd name="connsiteX527" fmla="*/ 1164534 w 2189936"/>
                <a:gd name="connsiteY527" fmla="*/ 107665 h 863039"/>
                <a:gd name="connsiteX528" fmla="*/ 1114839 w 2189936"/>
                <a:gd name="connsiteY528" fmla="*/ 114291 h 863039"/>
                <a:gd name="connsiteX529" fmla="*/ 1104900 w 2189936"/>
                <a:gd name="connsiteY529" fmla="*/ 117604 h 863039"/>
                <a:gd name="connsiteX530" fmla="*/ 1089991 w 2189936"/>
                <a:gd name="connsiteY530" fmla="*/ 120917 h 863039"/>
                <a:gd name="connsiteX531" fmla="*/ 1086678 w 2189936"/>
                <a:gd name="connsiteY531" fmla="*/ 125887 h 863039"/>
                <a:gd name="connsiteX532" fmla="*/ 1073426 w 2189936"/>
                <a:gd name="connsiteY532" fmla="*/ 140795 h 863039"/>
                <a:gd name="connsiteX533" fmla="*/ 1068456 w 2189936"/>
                <a:gd name="connsiteY533" fmla="*/ 150734 h 863039"/>
                <a:gd name="connsiteX534" fmla="*/ 1056861 w 2189936"/>
                <a:gd name="connsiteY534" fmla="*/ 152391 h 863039"/>
                <a:gd name="connsiteX535" fmla="*/ 1048578 w 2189936"/>
                <a:gd name="connsiteY535" fmla="*/ 155704 h 863039"/>
                <a:gd name="connsiteX536" fmla="*/ 1028700 w 2189936"/>
                <a:gd name="connsiteY536" fmla="*/ 152391 h 863039"/>
                <a:gd name="connsiteX537" fmla="*/ 1022074 w 2189936"/>
                <a:gd name="connsiteY537" fmla="*/ 150734 h 863039"/>
                <a:gd name="connsiteX538" fmla="*/ 1017104 w 2189936"/>
                <a:gd name="connsiteY538" fmla="*/ 147421 h 863039"/>
                <a:gd name="connsiteX539" fmla="*/ 1012134 w 2189936"/>
                <a:gd name="connsiteY539" fmla="*/ 145765 h 863039"/>
                <a:gd name="connsiteX540" fmla="*/ 1007165 w 2189936"/>
                <a:gd name="connsiteY540" fmla="*/ 140795 h 863039"/>
                <a:gd name="connsiteX541" fmla="*/ 988943 w 2189936"/>
                <a:gd name="connsiteY541" fmla="*/ 134169 h 863039"/>
                <a:gd name="connsiteX542" fmla="*/ 979004 w 2189936"/>
                <a:gd name="connsiteY542" fmla="*/ 129200 h 863039"/>
                <a:gd name="connsiteX543" fmla="*/ 967408 w 2189936"/>
                <a:gd name="connsiteY543" fmla="*/ 132513 h 863039"/>
                <a:gd name="connsiteX544" fmla="*/ 955813 w 2189936"/>
                <a:gd name="connsiteY544" fmla="*/ 135826 h 863039"/>
                <a:gd name="connsiteX545" fmla="*/ 944217 w 2189936"/>
                <a:gd name="connsiteY545" fmla="*/ 140795 h 863039"/>
                <a:gd name="connsiteX546" fmla="*/ 939248 w 2189936"/>
                <a:gd name="connsiteY546" fmla="*/ 144108 h 863039"/>
                <a:gd name="connsiteX547" fmla="*/ 934278 w 2189936"/>
                <a:gd name="connsiteY547" fmla="*/ 145765 h 863039"/>
                <a:gd name="connsiteX548" fmla="*/ 844826 w 2189936"/>
                <a:gd name="connsiteY548" fmla="*/ 149078 h 863039"/>
                <a:gd name="connsiteX549" fmla="*/ 843169 w 2189936"/>
                <a:gd name="connsiteY549" fmla="*/ 172269 h 863039"/>
                <a:gd name="connsiteX550" fmla="*/ 838200 w 2189936"/>
                <a:gd name="connsiteY550" fmla="*/ 173926 h 863039"/>
                <a:gd name="connsiteX551" fmla="*/ 816665 w 2189936"/>
                <a:gd name="connsiteY551" fmla="*/ 178895 h 863039"/>
                <a:gd name="connsiteX552" fmla="*/ 808382 w 2189936"/>
                <a:gd name="connsiteY552" fmla="*/ 170613 h 863039"/>
                <a:gd name="connsiteX553" fmla="*/ 796787 w 2189936"/>
                <a:gd name="connsiteY553" fmla="*/ 159017 h 863039"/>
                <a:gd name="connsiteX554" fmla="*/ 791817 w 2189936"/>
                <a:gd name="connsiteY554" fmla="*/ 154047 h 863039"/>
                <a:gd name="connsiteX555" fmla="*/ 785191 w 2189936"/>
                <a:gd name="connsiteY555" fmla="*/ 147421 h 863039"/>
                <a:gd name="connsiteX556" fmla="*/ 775252 w 2189936"/>
                <a:gd name="connsiteY556" fmla="*/ 137482 h 863039"/>
                <a:gd name="connsiteX557" fmla="*/ 768626 w 2189936"/>
                <a:gd name="connsiteY557" fmla="*/ 130856 h 863039"/>
                <a:gd name="connsiteX558" fmla="*/ 758687 w 2189936"/>
                <a:gd name="connsiteY558" fmla="*/ 124230 h 863039"/>
                <a:gd name="connsiteX559" fmla="*/ 757030 w 2189936"/>
                <a:gd name="connsiteY559" fmla="*/ 119260 h 863039"/>
                <a:gd name="connsiteX560" fmla="*/ 738808 w 2189936"/>
                <a:gd name="connsiteY560" fmla="*/ 109321 h 863039"/>
                <a:gd name="connsiteX561" fmla="*/ 725556 w 2189936"/>
                <a:gd name="connsiteY561" fmla="*/ 94413 h 863039"/>
                <a:gd name="connsiteX562" fmla="*/ 715617 w 2189936"/>
                <a:gd name="connsiteY562" fmla="*/ 91100 h 863039"/>
                <a:gd name="connsiteX563" fmla="*/ 692426 w 2189936"/>
                <a:gd name="connsiteY563" fmla="*/ 86130 h 863039"/>
                <a:gd name="connsiteX564" fmla="*/ 680830 w 2189936"/>
                <a:gd name="connsiteY564" fmla="*/ 82817 h 863039"/>
                <a:gd name="connsiteX565" fmla="*/ 659295 w 2189936"/>
                <a:gd name="connsiteY565" fmla="*/ 79504 h 863039"/>
                <a:gd name="connsiteX566" fmla="*/ 654326 w 2189936"/>
                <a:gd name="connsiteY566" fmla="*/ 77847 h 863039"/>
                <a:gd name="connsiteX567" fmla="*/ 652669 w 2189936"/>
                <a:gd name="connsiteY567" fmla="*/ 72878 h 863039"/>
                <a:gd name="connsiteX568" fmla="*/ 651013 w 2189936"/>
                <a:gd name="connsiteY568" fmla="*/ 61282 h 863039"/>
                <a:gd name="connsiteX569" fmla="*/ 647700 w 2189936"/>
                <a:gd name="connsiteY569" fmla="*/ 44717 h 863039"/>
                <a:gd name="connsiteX570" fmla="*/ 646043 w 2189936"/>
                <a:gd name="connsiteY570" fmla="*/ 34778 h 863039"/>
                <a:gd name="connsiteX571" fmla="*/ 642730 w 2189936"/>
                <a:gd name="connsiteY571" fmla="*/ 28152 h 863039"/>
                <a:gd name="connsiteX572" fmla="*/ 641074 w 2189936"/>
                <a:gd name="connsiteY572" fmla="*/ 23182 h 863039"/>
                <a:gd name="connsiteX573" fmla="*/ 629478 w 2189936"/>
                <a:gd name="connsiteY573" fmla="*/ 11587 h 863039"/>
                <a:gd name="connsiteX574" fmla="*/ 609600 w 2189936"/>
                <a:gd name="connsiteY574" fmla="*/ 9930 h 863039"/>
                <a:gd name="connsiteX575" fmla="*/ 602974 w 2189936"/>
                <a:gd name="connsiteY575" fmla="*/ 6617 h 863039"/>
                <a:gd name="connsiteX576" fmla="*/ 596348 w 2189936"/>
                <a:gd name="connsiteY576" fmla="*/ 4960 h 863039"/>
                <a:gd name="connsiteX577" fmla="*/ 586408 w 2189936"/>
                <a:gd name="connsiteY577" fmla="*/ 1647 h 863039"/>
                <a:gd name="connsiteX578" fmla="*/ 535056 w 2189936"/>
                <a:gd name="connsiteY578" fmla="*/ 4960 h 863039"/>
                <a:gd name="connsiteX579" fmla="*/ 530087 w 2189936"/>
                <a:gd name="connsiteY579" fmla="*/ 8274 h 863039"/>
                <a:gd name="connsiteX580" fmla="*/ 491987 w 2189936"/>
                <a:gd name="connsiteY580" fmla="*/ 14900 h 863039"/>
                <a:gd name="connsiteX581" fmla="*/ 472108 w 2189936"/>
                <a:gd name="connsiteY581" fmla="*/ 21526 h 863039"/>
                <a:gd name="connsiteX582" fmla="*/ 443948 w 2189936"/>
                <a:gd name="connsiteY582" fmla="*/ 19869 h 863039"/>
                <a:gd name="connsiteX583" fmla="*/ 417443 w 2189936"/>
                <a:gd name="connsiteY583" fmla="*/ 16556 h 863039"/>
                <a:gd name="connsiteX584" fmla="*/ 409161 w 2189936"/>
                <a:gd name="connsiteY584" fmla="*/ 13243 h 863039"/>
                <a:gd name="connsiteX585" fmla="*/ 384313 w 2189936"/>
                <a:gd name="connsiteY585" fmla="*/ 14900 h 863039"/>
                <a:gd name="connsiteX586" fmla="*/ 379343 w 2189936"/>
                <a:gd name="connsiteY586" fmla="*/ 16556 h 863039"/>
                <a:gd name="connsiteX587" fmla="*/ 369404 w 2189936"/>
                <a:gd name="connsiteY587" fmla="*/ 18213 h 863039"/>
                <a:gd name="connsiteX588" fmla="*/ 361121 w 2189936"/>
                <a:gd name="connsiteY588" fmla="*/ 21526 h 863039"/>
                <a:gd name="connsiteX589" fmla="*/ 351182 w 2189936"/>
                <a:gd name="connsiteY589" fmla="*/ 23182 h 863039"/>
                <a:gd name="connsiteX590" fmla="*/ 341243 w 2189936"/>
                <a:gd name="connsiteY590" fmla="*/ 31465 h 863039"/>
                <a:gd name="connsiteX591" fmla="*/ 331304 w 2189936"/>
                <a:gd name="connsiteY591" fmla="*/ 34778 h 863039"/>
                <a:gd name="connsiteX592" fmla="*/ 313082 w 2189936"/>
                <a:gd name="connsiteY592" fmla="*/ 39747 h 863039"/>
                <a:gd name="connsiteX593" fmla="*/ 306456 w 2189936"/>
                <a:gd name="connsiteY593" fmla="*/ 43060 h 863039"/>
                <a:gd name="connsiteX594" fmla="*/ 293204 w 2189936"/>
                <a:gd name="connsiteY594" fmla="*/ 46374 h 863039"/>
                <a:gd name="connsiteX595" fmla="*/ 281608 w 2189936"/>
                <a:gd name="connsiteY595" fmla="*/ 51343 h 863039"/>
                <a:gd name="connsiteX596" fmla="*/ 276639 w 2189936"/>
                <a:gd name="connsiteY596" fmla="*/ 54656 h 863039"/>
                <a:gd name="connsiteX597" fmla="*/ 270013 w 2189936"/>
                <a:gd name="connsiteY597" fmla="*/ 56313 h 863039"/>
                <a:gd name="connsiteX598" fmla="*/ 241852 w 2189936"/>
                <a:gd name="connsiteY598" fmla="*/ 59626 h 863039"/>
                <a:gd name="connsiteX599" fmla="*/ 231913 w 2189936"/>
                <a:gd name="connsiteY599" fmla="*/ 62939 h 863039"/>
                <a:gd name="connsiteX600" fmla="*/ 220317 w 2189936"/>
                <a:gd name="connsiteY600" fmla="*/ 67908 h 863039"/>
                <a:gd name="connsiteX601" fmla="*/ 208721 w 2189936"/>
                <a:gd name="connsiteY601"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76959 w 2189936"/>
                <a:gd name="connsiteY439" fmla="*/ 175168 h 863039"/>
                <a:gd name="connsiteX440" fmla="*/ 2178409 w 2189936"/>
                <a:gd name="connsiteY440" fmla="*/ 143819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1477 w 2189936"/>
                <a:gd name="connsiteY451" fmla="*/ 115409 h 863039"/>
                <a:gd name="connsiteX452" fmla="*/ 2027459 w 2189936"/>
                <a:gd name="connsiteY452" fmla="*/ 104517 h 863039"/>
                <a:gd name="connsiteX453" fmla="*/ 2004391 w 2189936"/>
                <a:gd name="connsiteY453" fmla="*/ 112634 h 863039"/>
                <a:gd name="connsiteX454" fmla="*/ 1994452 w 2189936"/>
                <a:gd name="connsiteY454" fmla="*/ 110978 h 863039"/>
                <a:gd name="connsiteX455" fmla="*/ 1982608 w 2189936"/>
                <a:gd name="connsiteY455" fmla="*/ 120131 h 863039"/>
                <a:gd name="connsiteX456" fmla="*/ 1974780 w 2189936"/>
                <a:gd name="connsiteY456" fmla="*/ 125349 h 863039"/>
                <a:gd name="connsiteX457" fmla="*/ 1972917 w 2189936"/>
                <a:gd name="connsiteY457" fmla="*/ 140795 h 863039"/>
                <a:gd name="connsiteX458" fmla="*/ 1967948 w 2189936"/>
                <a:gd name="connsiteY458" fmla="*/ 142452 h 863039"/>
                <a:gd name="connsiteX459" fmla="*/ 1941443 w 2189936"/>
                <a:gd name="connsiteY459" fmla="*/ 147421 h 863039"/>
                <a:gd name="connsiteX460" fmla="*/ 1936474 w 2189936"/>
                <a:gd name="connsiteY460" fmla="*/ 150734 h 863039"/>
                <a:gd name="connsiteX461" fmla="*/ 1921565 w 2189936"/>
                <a:gd name="connsiteY461" fmla="*/ 155704 h 863039"/>
                <a:gd name="connsiteX462" fmla="*/ 1893404 w 2189936"/>
                <a:gd name="connsiteY462" fmla="*/ 154047 h 863039"/>
                <a:gd name="connsiteX463" fmla="*/ 1880152 w 2189936"/>
                <a:gd name="connsiteY463" fmla="*/ 149078 h 863039"/>
                <a:gd name="connsiteX464" fmla="*/ 1873526 w 2189936"/>
                <a:gd name="connsiteY464" fmla="*/ 147421 h 863039"/>
                <a:gd name="connsiteX465" fmla="*/ 1868556 w 2189936"/>
                <a:gd name="connsiteY465" fmla="*/ 144108 h 863039"/>
                <a:gd name="connsiteX466" fmla="*/ 1863587 w 2189936"/>
                <a:gd name="connsiteY466" fmla="*/ 142452 h 863039"/>
                <a:gd name="connsiteX467" fmla="*/ 1858617 w 2189936"/>
                <a:gd name="connsiteY467" fmla="*/ 134169 h 863039"/>
                <a:gd name="connsiteX468" fmla="*/ 1853648 w 2189936"/>
                <a:gd name="connsiteY468" fmla="*/ 129200 h 863039"/>
                <a:gd name="connsiteX469" fmla="*/ 1851991 w 2189936"/>
                <a:gd name="connsiteY469" fmla="*/ 124230 h 863039"/>
                <a:gd name="connsiteX470" fmla="*/ 1850334 w 2189936"/>
                <a:gd name="connsiteY470" fmla="*/ 117604 h 863039"/>
                <a:gd name="connsiteX471" fmla="*/ 1847021 w 2189936"/>
                <a:gd name="connsiteY471" fmla="*/ 112634 h 863039"/>
                <a:gd name="connsiteX472" fmla="*/ 1845365 w 2189936"/>
                <a:gd name="connsiteY472" fmla="*/ 107665 h 863039"/>
                <a:gd name="connsiteX473" fmla="*/ 1842052 w 2189936"/>
                <a:gd name="connsiteY473" fmla="*/ 99382 h 863039"/>
                <a:gd name="connsiteX474" fmla="*/ 1840395 w 2189936"/>
                <a:gd name="connsiteY474" fmla="*/ 92756 h 863039"/>
                <a:gd name="connsiteX475" fmla="*/ 1828800 w 2189936"/>
                <a:gd name="connsiteY475" fmla="*/ 87787 h 863039"/>
                <a:gd name="connsiteX476" fmla="*/ 1823830 w 2189936"/>
                <a:gd name="connsiteY476" fmla="*/ 84474 h 863039"/>
                <a:gd name="connsiteX477" fmla="*/ 1818861 w 2189936"/>
                <a:gd name="connsiteY477" fmla="*/ 82817 h 863039"/>
                <a:gd name="connsiteX478" fmla="*/ 1798982 w 2189936"/>
                <a:gd name="connsiteY478" fmla="*/ 77847 h 863039"/>
                <a:gd name="connsiteX479" fmla="*/ 1726095 w 2189936"/>
                <a:gd name="connsiteY479" fmla="*/ 71221 h 863039"/>
                <a:gd name="connsiteX480" fmla="*/ 1684682 w 2189936"/>
                <a:gd name="connsiteY480" fmla="*/ 67908 h 863039"/>
                <a:gd name="connsiteX481" fmla="*/ 1658178 w 2189936"/>
                <a:gd name="connsiteY481" fmla="*/ 64595 h 863039"/>
                <a:gd name="connsiteX482" fmla="*/ 1643269 w 2189936"/>
                <a:gd name="connsiteY482" fmla="*/ 62939 h 863039"/>
                <a:gd name="connsiteX483" fmla="*/ 1636643 w 2189936"/>
                <a:gd name="connsiteY483" fmla="*/ 59626 h 863039"/>
                <a:gd name="connsiteX484" fmla="*/ 1626704 w 2189936"/>
                <a:gd name="connsiteY484" fmla="*/ 57969 h 863039"/>
                <a:gd name="connsiteX485" fmla="*/ 1625048 w 2189936"/>
                <a:gd name="connsiteY485" fmla="*/ 53000 h 863039"/>
                <a:gd name="connsiteX486" fmla="*/ 1620078 w 2189936"/>
                <a:gd name="connsiteY486" fmla="*/ 51343 h 863039"/>
                <a:gd name="connsiteX487" fmla="*/ 1615108 w 2189936"/>
                <a:gd name="connsiteY487" fmla="*/ 46374 h 863039"/>
                <a:gd name="connsiteX488" fmla="*/ 1608482 w 2189936"/>
                <a:gd name="connsiteY488" fmla="*/ 36434 h 863039"/>
                <a:gd name="connsiteX489" fmla="*/ 1603513 w 2189936"/>
                <a:gd name="connsiteY489" fmla="*/ 34778 h 863039"/>
                <a:gd name="connsiteX490" fmla="*/ 1591917 w 2189936"/>
                <a:gd name="connsiteY490" fmla="*/ 29808 h 863039"/>
                <a:gd name="connsiteX491" fmla="*/ 1586948 w 2189936"/>
                <a:gd name="connsiteY491" fmla="*/ 26495 h 863039"/>
                <a:gd name="connsiteX492" fmla="*/ 1578665 w 2189936"/>
                <a:gd name="connsiteY492" fmla="*/ 21526 h 863039"/>
                <a:gd name="connsiteX493" fmla="*/ 1572039 w 2189936"/>
                <a:gd name="connsiteY493" fmla="*/ 19869 h 863039"/>
                <a:gd name="connsiteX494" fmla="*/ 1567069 w 2189936"/>
                <a:gd name="connsiteY494" fmla="*/ 16556 h 863039"/>
                <a:gd name="connsiteX495" fmla="*/ 1543878 w 2189936"/>
                <a:gd name="connsiteY495" fmla="*/ 9930 h 863039"/>
                <a:gd name="connsiteX496" fmla="*/ 1532282 w 2189936"/>
                <a:gd name="connsiteY496" fmla="*/ 4960 h 863039"/>
                <a:gd name="connsiteX497" fmla="*/ 1515717 w 2189936"/>
                <a:gd name="connsiteY497" fmla="*/ 8274 h 863039"/>
                <a:gd name="connsiteX498" fmla="*/ 1500808 w 2189936"/>
                <a:gd name="connsiteY498" fmla="*/ 9930 h 863039"/>
                <a:gd name="connsiteX499" fmla="*/ 1494182 w 2189936"/>
                <a:gd name="connsiteY499" fmla="*/ 13243 h 863039"/>
                <a:gd name="connsiteX500" fmla="*/ 1480930 w 2189936"/>
                <a:gd name="connsiteY500" fmla="*/ 18213 h 863039"/>
                <a:gd name="connsiteX501" fmla="*/ 1470991 w 2189936"/>
                <a:gd name="connsiteY501" fmla="*/ 14900 h 863039"/>
                <a:gd name="connsiteX502" fmla="*/ 1454633 w 2189936"/>
                <a:gd name="connsiteY502" fmla="*/ 21360 h 863039"/>
                <a:gd name="connsiteX503" fmla="*/ 1431234 w 2189936"/>
                <a:gd name="connsiteY503" fmla="*/ 13243 h 863039"/>
                <a:gd name="connsiteX504" fmla="*/ 1391478 w 2189936"/>
                <a:gd name="connsiteY504" fmla="*/ 14900 h 863039"/>
                <a:gd name="connsiteX505" fmla="*/ 1386508 w 2189936"/>
                <a:gd name="connsiteY505" fmla="*/ 18213 h 863039"/>
                <a:gd name="connsiteX506" fmla="*/ 1379882 w 2189936"/>
                <a:gd name="connsiteY506" fmla="*/ 19869 h 863039"/>
                <a:gd name="connsiteX507" fmla="*/ 1368287 w 2189936"/>
                <a:gd name="connsiteY507" fmla="*/ 29808 h 863039"/>
                <a:gd name="connsiteX508" fmla="*/ 1363317 w 2189936"/>
                <a:gd name="connsiteY508" fmla="*/ 31465 h 863039"/>
                <a:gd name="connsiteX509" fmla="*/ 1358348 w 2189936"/>
                <a:gd name="connsiteY509" fmla="*/ 34778 h 863039"/>
                <a:gd name="connsiteX510" fmla="*/ 1351721 w 2189936"/>
                <a:gd name="connsiteY510" fmla="*/ 38091 h 863039"/>
                <a:gd name="connsiteX511" fmla="*/ 1341782 w 2189936"/>
                <a:gd name="connsiteY511" fmla="*/ 43060 h 863039"/>
                <a:gd name="connsiteX512" fmla="*/ 1330187 w 2189936"/>
                <a:gd name="connsiteY512" fmla="*/ 48030 h 863039"/>
                <a:gd name="connsiteX513" fmla="*/ 1318591 w 2189936"/>
                <a:gd name="connsiteY513" fmla="*/ 53000 h 863039"/>
                <a:gd name="connsiteX514" fmla="*/ 1303682 w 2189936"/>
                <a:gd name="connsiteY514" fmla="*/ 59626 h 863039"/>
                <a:gd name="connsiteX515" fmla="*/ 1290430 w 2189936"/>
                <a:gd name="connsiteY515" fmla="*/ 64595 h 863039"/>
                <a:gd name="connsiteX516" fmla="*/ 1285461 w 2189936"/>
                <a:gd name="connsiteY516" fmla="*/ 67908 h 863039"/>
                <a:gd name="connsiteX517" fmla="*/ 1275521 w 2189936"/>
                <a:gd name="connsiteY517" fmla="*/ 71221 h 863039"/>
                <a:gd name="connsiteX518" fmla="*/ 1265582 w 2189936"/>
                <a:gd name="connsiteY518" fmla="*/ 76191 h 863039"/>
                <a:gd name="connsiteX519" fmla="*/ 1260613 w 2189936"/>
                <a:gd name="connsiteY519" fmla="*/ 79504 h 863039"/>
                <a:gd name="connsiteX520" fmla="*/ 1247361 w 2189936"/>
                <a:gd name="connsiteY520" fmla="*/ 81160 h 863039"/>
                <a:gd name="connsiteX521" fmla="*/ 1237421 w 2189936"/>
                <a:gd name="connsiteY521" fmla="*/ 87787 h 863039"/>
                <a:gd name="connsiteX522" fmla="*/ 1239120 w 2189936"/>
                <a:gd name="connsiteY522" fmla="*/ 69896 h 863039"/>
                <a:gd name="connsiteX523" fmla="*/ 1206155 w 2189936"/>
                <a:gd name="connsiteY523" fmla="*/ 79877 h 863039"/>
                <a:gd name="connsiteX524" fmla="*/ 1204291 w 2189936"/>
                <a:gd name="connsiteY524" fmla="*/ 97726 h 863039"/>
                <a:gd name="connsiteX525" fmla="*/ 1176130 w 2189936"/>
                <a:gd name="connsiteY525" fmla="*/ 102695 h 863039"/>
                <a:gd name="connsiteX526" fmla="*/ 1169504 w 2189936"/>
                <a:gd name="connsiteY526" fmla="*/ 106008 h 863039"/>
                <a:gd name="connsiteX527" fmla="*/ 1164534 w 2189936"/>
                <a:gd name="connsiteY527" fmla="*/ 107665 h 863039"/>
                <a:gd name="connsiteX528" fmla="*/ 1114839 w 2189936"/>
                <a:gd name="connsiteY528" fmla="*/ 114291 h 863039"/>
                <a:gd name="connsiteX529" fmla="*/ 1104900 w 2189936"/>
                <a:gd name="connsiteY529" fmla="*/ 117604 h 863039"/>
                <a:gd name="connsiteX530" fmla="*/ 1089991 w 2189936"/>
                <a:gd name="connsiteY530" fmla="*/ 120917 h 863039"/>
                <a:gd name="connsiteX531" fmla="*/ 1086678 w 2189936"/>
                <a:gd name="connsiteY531" fmla="*/ 125887 h 863039"/>
                <a:gd name="connsiteX532" fmla="*/ 1073426 w 2189936"/>
                <a:gd name="connsiteY532" fmla="*/ 140795 h 863039"/>
                <a:gd name="connsiteX533" fmla="*/ 1068456 w 2189936"/>
                <a:gd name="connsiteY533" fmla="*/ 150734 h 863039"/>
                <a:gd name="connsiteX534" fmla="*/ 1056861 w 2189936"/>
                <a:gd name="connsiteY534" fmla="*/ 152391 h 863039"/>
                <a:gd name="connsiteX535" fmla="*/ 1048578 w 2189936"/>
                <a:gd name="connsiteY535" fmla="*/ 155704 h 863039"/>
                <a:gd name="connsiteX536" fmla="*/ 1028700 w 2189936"/>
                <a:gd name="connsiteY536" fmla="*/ 152391 h 863039"/>
                <a:gd name="connsiteX537" fmla="*/ 1022074 w 2189936"/>
                <a:gd name="connsiteY537" fmla="*/ 150734 h 863039"/>
                <a:gd name="connsiteX538" fmla="*/ 1017104 w 2189936"/>
                <a:gd name="connsiteY538" fmla="*/ 147421 h 863039"/>
                <a:gd name="connsiteX539" fmla="*/ 1012134 w 2189936"/>
                <a:gd name="connsiteY539" fmla="*/ 145765 h 863039"/>
                <a:gd name="connsiteX540" fmla="*/ 1007165 w 2189936"/>
                <a:gd name="connsiteY540" fmla="*/ 140795 h 863039"/>
                <a:gd name="connsiteX541" fmla="*/ 988943 w 2189936"/>
                <a:gd name="connsiteY541" fmla="*/ 134169 h 863039"/>
                <a:gd name="connsiteX542" fmla="*/ 979004 w 2189936"/>
                <a:gd name="connsiteY542" fmla="*/ 129200 h 863039"/>
                <a:gd name="connsiteX543" fmla="*/ 967408 w 2189936"/>
                <a:gd name="connsiteY543" fmla="*/ 132513 h 863039"/>
                <a:gd name="connsiteX544" fmla="*/ 955813 w 2189936"/>
                <a:gd name="connsiteY544" fmla="*/ 135826 h 863039"/>
                <a:gd name="connsiteX545" fmla="*/ 944217 w 2189936"/>
                <a:gd name="connsiteY545" fmla="*/ 140795 h 863039"/>
                <a:gd name="connsiteX546" fmla="*/ 939248 w 2189936"/>
                <a:gd name="connsiteY546" fmla="*/ 144108 h 863039"/>
                <a:gd name="connsiteX547" fmla="*/ 934278 w 2189936"/>
                <a:gd name="connsiteY547" fmla="*/ 145765 h 863039"/>
                <a:gd name="connsiteX548" fmla="*/ 844826 w 2189936"/>
                <a:gd name="connsiteY548" fmla="*/ 149078 h 863039"/>
                <a:gd name="connsiteX549" fmla="*/ 843169 w 2189936"/>
                <a:gd name="connsiteY549" fmla="*/ 172269 h 863039"/>
                <a:gd name="connsiteX550" fmla="*/ 838200 w 2189936"/>
                <a:gd name="connsiteY550" fmla="*/ 173926 h 863039"/>
                <a:gd name="connsiteX551" fmla="*/ 816665 w 2189936"/>
                <a:gd name="connsiteY551" fmla="*/ 178895 h 863039"/>
                <a:gd name="connsiteX552" fmla="*/ 808382 w 2189936"/>
                <a:gd name="connsiteY552" fmla="*/ 170613 h 863039"/>
                <a:gd name="connsiteX553" fmla="*/ 796787 w 2189936"/>
                <a:gd name="connsiteY553" fmla="*/ 159017 h 863039"/>
                <a:gd name="connsiteX554" fmla="*/ 791817 w 2189936"/>
                <a:gd name="connsiteY554" fmla="*/ 154047 h 863039"/>
                <a:gd name="connsiteX555" fmla="*/ 785191 w 2189936"/>
                <a:gd name="connsiteY555" fmla="*/ 147421 h 863039"/>
                <a:gd name="connsiteX556" fmla="*/ 775252 w 2189936"/>
                <a:gd name="connsiteY556" fmla="*/ 137482 h 863039"/>
                <a:gd name="connsiteX557" fmla="*/ 768626 w 2189936"/>
                <a:gd name="connsiteY557" fmla="*/ 130856 h 863039"/>
                <a:gd name="connsiteX558" fmla="*/ 758687 w 2189936"/>
                <a:gd name="connsiteY558" fmla="*/ 124230 h 863039"/>
                <a:gd name="connsiteX559" fmla="*/ 757030 w 2189936"/>
                <a:gd name="connsiteY559" fmla="*/ 119260 h 863039"/>
                <a:gd name="connsiteX560" fmla="*/ 738808 w 2189936"/>
                <a:gd name="connsiteY560" fmla="*/ 109321 h 863039"/>
                <a:gd name="connsiteX561" fmla="*/ 725556 w 2189936"/>
                <a:gd name="connsiteY561" fmla="*/ 94413 h 863039"/>
                <a:gd name="connsiteX562" fmla="*/ 715617 w 2189936"/>
                <a:gd name="connsiteY562" fmla="*/ 91100 h 863039"/>
                <a:gd name="connsiteX563" fmla="*/ 692426 w 2189936"/>
                <a:gd name="connsiteY563" fmla="*/ 86130 h 863039"/>
                <a:gd name="connsiteX564" fmla="*/ 680830 w 2189936"/>
                <a:gd name="connsiteY564" fmla="*/ 82817 h 863039"/>
                <a:gd name="connsiteX565" fmla="*/ 659295 w 2189936"/>
                <a:gd name="connsiteY565" fmla="*/ 79504 h 863039"/>
                <a:gd name="connsiteX566" fmla="*/ 654326 w 2189936"/>
                <a:gd name="connsiteY566" fmla="*/ 77847 h 863039"/>
                <a:gd name="connsiteX567" fmla="*/ 652669 w 2189936"/>
                <a:gd name="connsiteY567" fmla="*/ 72878 h 863039"/>
                <a:gd name="connsiteX568" fmla="*/ 651013 w 2189936"/>
                <a:gd name="connsiteY568" fmla="*/ 61282 h 863039"/>
                <a:gd name="connsiteX569" fmla="*/ 647700 w 2189936"/>
                <a:gd name="connsiteY569" fmla="*/ 44717 h 863039"/>
                <a:gd name="connsiteX570" fmla="*/ 646043 w 2189936"/>
                <a:gd name="connsiteY570" fmla="*/ 34778 h 863039"/>
                <a:gd name="connsiteX571" fmla="*/ 642730 w 2189936"/>
                <a:gd name="connsiteY571" fmla="*/ 28152 h 863039"/>
                <a:gd name="connsiteX572" fmla="*/ 641074 w 2189936"/>
                <a:gd name="connsiteY572" fmla="*/ 23182 h 863039"/>
                <a:gd name="connsiteX573" fmla="*/ 629478 w 2189936"/>
                <a:gd name="connsiteY573" fmla="*/ 11587 h 863039"/>
                <a:gd name="connsiteX574" fmla="*/ 609600 w 2189936"/>
                <a:gd name="connsiteY574" fmla="*/ 9930 h 863039"/>
                <a:gd name="connsiteX575" fmla="*/ 602974 w 2189936"/>
                <a:gd name="connsiteY575" fmla="*/ 6617 h 863039"/>
                <a:gd name="connsiteX576" fmla="*/ 596348 w 2189936"/>
                <a:gd name="connsiteY576" fmla="*/ 4960 h 863039"/>
                <a:gd name="connsiteX577" fmla="*/ 586408 w 2189936"/>
                <a:gd name="connsiteY577" fmla="*/ 1647 h 863039"/>
                <a:gd name="connsiteX578" fmla="*/ 535056 w 2189936"/>
                <a:gd name="connsiteY578" fmla="*/ 4960 h 863039"/>
                <a:gd name="connsiteX579" fmla="*/ 530087 w 2189936"/>
                <a:gd name="connsiteY579" fmla="*/ 8274 h 863039"/>
                <a:gd name="connsiteX580" fmla="*/ 491987 w 2189936"/>
                <a:gd name="connsiteY580" fmla="*/ 14900 h 863039"/>
                <a:gd name="connsiteX581" fmla="*/ 472108 w 2189936"/>
                <a:gd name="connsiteY581" fmla="*/ 21526 h 863039"/>
                <a:gd name="connsiteX582" fmla="*/ 443948 w 2189936"/>
                <a:gd name="connsiteY582" fmla="*/ 19869 h 863039"/>
                <a:gd name="connsiteX583" fmla="*/ 417443 w 2189936"/>
                <a:gd name="connsiteY583" fmla="*/ 16556 h 863039"/>
                <a:gd name="connsiteX584" fmla="*/ 409161 w 2189936"/>
                <a:gd name="connsiteY584" fmla="*/ 13243 h 863039"/>
                <a:gd name="connsiteX585" fmla="*/ 384313 w 2189936"/>
                <a:gd name="connsiteY585" fmla="*/ 14900 h 863039"/>
                <a:gd name="connsiteX586" fmla="*/ 379343 w 2189936"/>
                <a:gd name="connsiteY586" fmla="*/ 16556 h 863039"/>
                <a:gd name="connsiteX587" fmla="*/ 369404 w 2189936"/>
                <a:gd name="connsiteY587" fmla="*/ 18213 h 863039"/>
                <a:gd name="connsiteX588" fmla="*/ 361121 w 2189936"/>
                <a:gd name="connsiteY588" fmla="*/ 21526 h 863039"/>
                <a:gd name="connsiteX589" fmla="*/ 351182 w 2189936"/>
                <a:gd name="connsiteY589" fmla="*/ 23182 h 863039"/>
                <a:gd name="connsiteX590" fmla="*/ 341243 w 2189936"/>
                <a:gd name="connsiteY590" fmla="*/ 31465 h 863039"/>
                <a:gd name="connsiteX591" fmla="*/ 331304 w 2189936"/>
                <a:gd name="connsiteY591" fmla="*/ 34778 h 863039"/>
                <a:gd name="connsiteX592" fmla="*/ 313082 w 2189936"/>
                <a:gd name="connsiteY592" fmla="*/ 39747 h 863039"/>
                <a:gd name="connsiteX593" fmla="*/ 306456 w 2189936"/>
                <a:gd name="connsiteY593" fmla="*/ 43060 h 863039"/>
                <a:gd name="connsiteX594" fmla="*/ 293204 w 2189936"/>
                <a:gd name="connsiteY594" fmla="*/ 46374 h 863039"/>
                <a:gd name="connsiteX595" fmla="*/ 281608 w 2189936"/>
                <a:gd name="connsiteY595" fmla="*/ 51343 h 863039"/>
                <a:gd name="connsiteX596" fmla="*/ 276639 w 2189936"/>
                <a:gd name="connsiteY596" fmla="*/ 54656 h 863039"/>
                <a:gd name="connsiteX597" fmla="*/ 270013 w 2189936"/>
                <a:gd name="connsiteY597" fmla="*/ 56313 h 863039"/>
                <a:gd name="connsiteX598" fmla="*/ 241852 w 2189936"/>
                <a:gd name="connsiteY598" fmla="*/ 59626 h 863039"/>
                <a:gd name="connsiteX599" fmla="*/ 231913 w 2189936"/>
                <a:gd name="connsiteY599" fmla="*/ 62939 h 863039"/>
                <a:gd name="connsiteX600" fmla="*/ 220317 w 2189936"/>
                <a:gd name="connsiteY600" fmla="*/ 67908 h 863039"/>
                <a:gd name="connsiteX601" fmla="*/ 208721 w 2189936"/>
                <a:gd name="connsiteY601" fmla="*/ 76191 h 86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Lst>
              <a:rect l="l" t="t" r="r" b="b"/>
              <a:pathLst>
                <a:path w="2189936" h="863039">
                  <a:moveTo>
                    <a:pt x="208721" y="76191"/>
                  </a:moveTo>
                  <a:lnTo>
                    <a:pt x="208721" y="76191"/>
                  </a:lnTo>
                  <a:cubicBezTo>
                    <a:pt x="207617" y="85578"/>
                    <a:pt x="208675" y="95483"/>
                    <a:pt x="205408" y="104352"/>
                  </a:cubicBezTo>
                  <a:cubicBezTo>
                    <a:pt x="204380" y="107142"/>
                    <a:pt x="199383" y="105730"/>
                    <a:pt x="197126" y="107665"/>
                  </a:cubicBezTo>
                  <a:cubicBezTo>
                    <a:pt x="194163" y="110205"/>
                    <a:pt x="191890" y="122144"/>
                    <a:pt x="190500" y="124230"/>
                  </a:cubicBezTo>
                  <a:cubicBezTo>
                    <a:pt x="185656" y="131497"/>
                    <a:pt x="188382" y="127607"/>
                    <a:pt x="182217" y="135826"/>
                  </a:cubicBezTo>
                  <a:cubicBezTo>
                    <a:pt x="181665" y="137482"/>
                    <a:pt x="181342" y="139233"/>
                    <a:pt x="180561" y="140795"/>
                  </a:cubicBezTo>
                  <a:cubicBezTo>
                    <a:pt x="179671" y="142576"/>
                    <a:pt x="178032" y="143935"/>
                    <a:pt x="177248" y="145765"/>
                  </a:cubicBezTo>
                  <a:cubicBezTo>
                    <a:pt x="174536" y="152094"/>
                    <a:pt x="177702" y="153426"/>
                    <a:pt x="170621" y="157360"/>
                  </a:cubicBezTo>
                  <a:cubicBezTo>
                    <a:pt x="167568" y="159056"/>
                    <a:pt x="160682" y="160674"/>
                    <a:pt x="160682" y="160674"/>
                  </a:cubicBezTo>
                  <a:cubicBezTo>
                    <a:pt x="160130" y="162330"/>
                    <a:pt x="160117" y="164280"/>
                    <a:pt x="159026" y="165643"/>
                  </a:cubicBezTo>
                  <a:cubicBezTo>
                    <a:pt x="155862" y="169597"/>
                    <a:pt x="153087" y="168613"/>
                    <a:pt x="149087" y="170613"/>
                  </a:cubicBezTo>
                  <a:cubicBezTo>
                    <a:pt x="137652" y="176331"/>
                    <a:pt x="151275" y="172137"/>
                    <a:pt x="137491" y="175582"/>
                  </a:cubicBezTo>
                  <a:cubicBezTo>
                    <a:pt x="135282" y="176686"/>
                    <a:pt x="133158" y="177978"/>
                    <a:pt x="130865" y="178895"/>
                  </a:cubicBezTo>
                  <a:cubicBezTo>
                    <a:pt x="127623" y="180192"/>
                    <a:pt x="120926" y="182208"/>
                    <a:pt x="120926" y="182208"/>
                  </a:cubicBezTo>
                  <a:cubicBezTo>
                    <a:pt x="117177" y="193453"/>
                    <a:pt x="121638" y="179833"/>
                    <a:pt x="115956" y="198774"/>
                  </a:cubicBezTo>
                  <a:cubicBezTo>
                    <a:pt x="115454" y="200446"/>
                    <a:pt x="115391" y="202380"/>
                    <a:pt x="114300" y="203743"/>
                  </a:cubicBezTo>
                  <a:cubicBezTo>
                    <a:pt x="113056" y="205298"/>
                    <a:pt x="110987" y="205952"/>
                    <a:pt x="109330" y="207056"/>
                  </a:cubicBezTo>
                  <a:cubicBezTo>
                    <a:pt x="97313" y="223081"/>
                    <a:pt x="109030" y="206002"/>
                    <a:pt x="102704" y="218652"/>
                  </a:cubicBezTo>
                  <a:cubicBezTo>
                    <a:pt x="101493" y="221074"/>
                    <a:pt x="95546" y="228747"/>
                    <a:pt x="94421" y="230247"/>
                  </a:cubicBezTo>
                  <a:cubicBezTo>
                    <a:pt x="90452" y="242159"/>
                    <a:pt x="96232" y="227283"/>
                    <a:pt x="82826" y="245156"/>
                  </a:cubicBezTo>
                  <a:cubicBezTo>
                    <a:pt x="76661" y="253375"/>
                    <a:pt x="80153" y="250250"/>
                    <a:pt x="72887" y="255095"/>
                  </a:cubicBezTo>
                  <a:cubicBezTo>
                    <a:pt x="70167" y="263253"/>
                    <a:pt x="73177" y="257615"/>
                    <a:pt x="66261" y="263378"/>
                  </a:cubicBezTo>
                  <a:cubicBezTo>
                    <a:pt x="60765" y="267958"/>
                    <a:pt x="62491" y="268575"/>
                    <a:pt x="56321" y="271660"/>
                  </a:cubicBezTo>
                  <a:cubicBezTo>
                    <a:pt x="54759" y="272441"/>
                    <a:pt x="52987" y="272704"/>
                    <a:pt x="51352" y="273317"/>
                  </a:cubicBezTo>
                  <a:cubicBezTo>
                    <a:pt x="48568" y="274361"/>
                    <a:pt x="45729" y="275300"/>
                    <a:pt x="43069" y="276630"/>
                  </a:cubicBezTo>
                  <a:cubicBezTo>
                    <a:pt x="41288" y="277520"/>
                    <a:pt x="39756" y="278839"/>
                    <a:pt x="38100" y="279943"/>
                  </a:cubicBezTo>
                  <a:cubicBezTo>
                    <a:pt x="40466" y="285859"/>
                    <a:pt x="41631" y="289436"/>
                    <a:pt x="44726" y="294852"/>
                  </a:cubicBezTo>
                  <a:cubicBezTo>
                    <a:pt x="45714" y="296580"/>
                    <a:pt x="46935" y="298165"/>
                    <a:pt x="48039" y="299821"/>
                  </a:cubicBezTo>
                  <a:cubicBezTo>
                    <a:pt x="48591" y="302030"/>
                    <a:pt x="49041" y="304266"/>
                    <a:pt x="49695" y="306447"/>
                  </a:cubicBezTo>
                  <a:cubicBezTo>
                    <a:pt x="50698" y="309792"/>
                    <a:pt x="52740" y="312905"/>
                    <a:pt x="53008" y="316387"/>
                  </a:cubicBezTo>
                  <a:cubicBezTo>
                    <a:pt x="53308" y="320280"/>
                    <a:pt x="52802" y="324357"/>
                    <a:pt x="51352" y="327982"/>
                  </a:cubicBezTo>
                  <a:cubicBezTo>
                    <a:pt x="49050" y="333737"/>
                    <a:pt x="44498" y="333185"/>
                    <a:pt x="39756" y="334608"/>
                  </a:cubicBezTo>
                  <a:cubicBezTo>
                    <a:pt x="19567" y="340664"/>
                    <a:pt x="38479" y="335755"/>
                    <a:pt x="23191" y="339578"/>
                  </a:cubicBezTo>
                  <a:cubicBezTo>
                    <a:pt x="18772" y="352830"/>
                    <a:pt x="25400" y="337368"/>
                    <a:pt x="16565" y="346204"/>
                  </a:cubicBezTo>
                  <a:cubicBezTo>
                    <a:pt x="13750" y="349020"/>
                    <a:pt x="9939" y="356143"/>
                    <a:pt x="9939" y="356143"/>
                  </a:cubicBezTo>
                  <a:cubicBezTo>
                    <a:pt x="11075" y="364099"/>
                    <a:pt x="12051" y="375875"/>
                    <a:pt x="16565" y="382647"/>
                  </a:cubicBezTo>
                  <a:lnTo>
                    <a:pt x="19878" y="387617"/>
                  </a:lnTo>
                  <a:cubicBezTo>
                    <a:pt x="20430" y="389826"/>
                    <a:pt x="21856" y="391989"/>
                    <a:pt x="21534" y="394243"/>
                  </a:cubicBezTo>
                  <a:cubicBezTo>
                    <a:pt x="21252" y="396214"/>
                    <a:pt x="19005" y="397383"/>
                    <a:pt x="18221" y="399213"/>
                  </a:cubicBezTo>
                  <a:cubicBezTo>
                    <a:pt x="13217" y="410892"/>
                    <a:pt x="21036" y="401369"/>
                    <a:pt x="11595" y="410808"/>
                  </a:cubicBezTo>
                  <a:cubicBezTo>
                    <a:pt x="11043" y="413017"/>
                    <a:pt x="10836" y="415341"/>
                    <a:pt x="9939" y="417434"/>
                  </a:cubicBezTo>
                  <a:cubicBezTo>
                    <a:pt x="9155" y="419264"/>
                    <a:pt x="6779" y="420419"/>
                    <a:pt x="6626" y="422404"/>
                  </a:cubicBezTo>
                  <a:cubicBezTo>
                    <a:pt x="5825" y="432816"/>
                    <a:pt x="7355" y="436188"/>
                    <a:pt x="9939" y="443939"/>
                  </a:cubicBezTo>
                  <a:cubicBezTo>
                    <a:pt x="12079" y="465340"/>
                    <a:pt x="12929" y="461452"/>
                    <a:pt x="8282" y="487008"/>
                  </a:cubicBezTo>
                  <a:cubicBezTo>
                    <a:pt x="6695" y="495738"/>
                    <a:pt x="4758" y="496335"/>
                    <a:pt x="1656" y="503574"/>
                  </a:cubicBezTo>
                  <a:cubicBezTo>
                    <a:pt x="968" y="505179"/>
                    <a:pt x="552" y="506887"/>
                    <a:pt x="0" y="508543"/>
                  </a:cubicBezTo>
                  <a:cubicBezTo>
                    <a:pt x="1104" y="520691"/>
                    <a:pt x="2483" y="532817"/>
                    <a:pt x="3313" y="544987"/>
                  </a:cubicBezTo>
                  <a:cubicBezTo>
                    <a:pt x="4140" y="557119"/>
                    <a:pt x="3048" y="569423"/>
                    <a:pt x="4969" y="581430"/>
                  </a:cubicBezTo>
                  <a:cubicBezTo>
                    <a:pt x="5544" y="585021"/>
                    <a:pt x="11912" y="587607"/>
                    <a:pt x="14908" y="588056"/>
                  </a:cubicBezTo>
                  <a:cubicBezTo>
                    <a:pt x="24255" y="589458"/>
                    <a:pt x="33654" y="590532"/>
                    <a:pt x="43069" y="591369"/>
                  </a:cubicBezTo>
                  <a:cubicBezTo>
                    <a:pt x="58509" y="592741"/>
                    <a:pt x="73991" y="593578"/>
                    <a:pt x="89452" y="594682"/>
                  </a:cubicBezTo>
                  <a:cubicBezTo>
                    <a:pt x="93869" y="595786"/>
                    <a:pt x="98204" y="597303"/>
                    <a:pt x="102704" y="597995"/>
                  </a:cubicBezTo>
                  <a:cubicBezTo>
                    <a:pt x="148956" y="605111"/>
                    <a:pt x="171850" y="600630"/>
                    <a:pt x="228600" y="599652"/>
                  </a:cubicBezTo>
                  <a:cubicBezTo>
                    <a:pt x="389373" y="602472"/>
                    <a:pt x="345660" y="602459"/>
                    <a:pt x="581439" y="599652"/>
                  </a:cubicBezTo>
                  <a:cubicBezTo>
                    <a:pt x="588088" y="599573"/>
                    <a:pt x="594687" y="598492"/>
                    <a:pt x="601317" y="597995"/>
                  </a:cubicBezTo>
                  <a:cubicBezTo>
                    <a:pt x="616774" y="596836"/>
                    <a:pt x="632208" y="595186"/>
                    <a:pt x="647700" y="594682"/>
                  </a:cubicBezTo>
                  <a:cubicBezTo>
                    <a:pt x="700140" y="592977"/>
                    <a:pt x="752613" y="592473"/>
                    <a:pt x="805069" y="591369"/>
                  </a:cubicBezTo>
                  <a:cubicBezTo>
                    <a:pt x="831573" y="591921"/>
                    <a:pt x="858072" y="593026"/>
                    <a:pt x="884582" y="593026"/>
                  </a:cubicBezTo>
                  <a:cubicBezTo>
                    <a:pt x="931088" y="593026"/>
                    <a:pt x="895493" y="591725"/>
                    <a:pt x="930965" y="588056"/>
                  </a:cubicBezTo>
                  <a:cubicBezTo>
                    <a:pt x="940866" y="587032"/>
                    <a:pt x="950843" y="586952"/>
                    <a:pt x="960782" y="586400"/>
                  </a:cubicBezTo>
                  <a:lnTo>
                    <a:pt x="1063487" y="589713"/>
                  </a:lnTo>
                  <a:cubicBezTo>
                    <a:pt x="1074537" y="590117"/>
                    <a:pt x="1085569" y="590918"/>
                    <a:pt x="1096617" y="591369"/>
                  </a:cubicBezTo>
                  <a:lnTo>
                    <a:pt x="1225826" y="596339"/>
                  </a:lnTo>
                  <a:cubicBezTo>
                    <a:pt x="1224169" y="597443"/>
                    <a:pt x="1222788" y="599169"/>
                    <a:pt x="1220856" y="599652"/>
                  </a:cubicBezTo>
                  <a:cubicBezTo>
                    <a:pt x="1216005" y="600865"/>
                    <a:pt x="1209711" y="598016"/>
                    <a:pt x="1205948" y="601308"/>
                  </a:cubicBezTo>
                  <a:cubicBezTo>
                    <a:pt x="1204221" y="602819"/>
                    <a:pt x="1210657" y="620407"/>
                    <a:pt x="1210917" y="621187"/>
                  </a:cubicBezTo>
                  <a:cubicBezTo>
                    <a:pt x="1211947" y="634572"/>
                    <a:pt x="1214352" y="667530"/>
                    <a:pt x="1215887" y="677508"/>
                  </a:cubicBezTo>
                  <a:cubicBezTo>
                    <a:pt x="1216339" y="680447"/>
                    <a:pt x="1218383" y="682932"/>
                    <a:pt x="1219200" y="685791"/>
                  </a:cubicBezTo>
                  <a:cubicBezTo>
                    <a:pt x="1220599" y="690686"/>
                    <a:pt x="1221347" y="695744"/>
                    <a:pt x="1222513" y="700700"/>
                  </a:cubicBezTo>
                  <a:cubicBezTo>
                    <a:pt x="1223556" y="705132"/>
                    <a:pt x="1224722" y="709535"/>
                    <a:pt x="1225826" y="713952"/>
                  </a:cubicBezTo>
                  <a:cubicBezTo>
                    <a:pt x="1225274" y="720026"/>
                    <a:pt x="1225032" y="726136"/>
                    <a:pt x="1224169" y="732174"/>
                  </a:cubicBezTo>
                  <a:cubicBezTo>
                    <a:pt x="1223922" y="733902"/>
                    <a:pt x="1223604" y="735780"/>
                    <a:pt x="1222513" y="737143"/>
                  </a:cubicBezTo>
                  <a:cubicBezTo>
                    <a:pt x="1220178" y="740061"/>
                    <a:pt x="1215847" y="741022"/>
                    <a:pt x="1212574" y="742113"/>
                  </a:cubicBezTo>
                  <a:cubicBezTo>
                    <a:pt x="1203152" y="751533"/>
                    <a:pt x="1212225" y="743943"/>
                    <a:pt x="1202634" y="748739"/>
                  </a:cubicBezTo>
                  <a:cubicBezTo>
                    <a:pt x="1189797" y="755158"/>
                    <a:pt x="1205181" y="749548"/>
                    <a:pt x="1192695" y="753708"/>
                  </a:cubicBezTo>
                  <a:cubicBezTo>
                    <a:pt x="1191039" y="754812"/>
                    <a:pt x="1189556" y="756237"/>
                    <a:pt x="1187726" y="757021"/>
                  </a:cubicBezTo>
                  <a:cubicBezTo>
                    <a:pt x="1185633" y="757918"/>
                    <a:pt x="1182994" y="757415"/>
                    <a:pt x="1181100" y="758678"/>
                  </a:cubicBezTo>
                  <a:cubicBezTo>
                    <a:pt x="1167372" y="767830"/>
                    <a:pt x="1190185" y="760547"/>
                    <a:pt x="1171161" y="765304"/>
                  </a:cubicBezTo>
                  <a:cubicBezTo>
                    <a:pt x="1169504" y="766408"/>
                    <a:pt x="1167721" y="767342"/>
                    <a:pt x="1166191" y="768617"/>
                  </a:cubicBezTo>
                  <a:cubicBezTo>
                    <a:pt x="1164391" y="770117"/>
                    <a:pt x="1163170" y="772287"/>
                    <a:pt x="1161221" y="773587"/>
                  </a:cubicBezTo>
                  <a:cubicBezTo>
                    <a:pt x="1159768" y="774555"/>
                    <a:pt x="1157908" y="774691"/>
                    <a:pt x="1156252" y="775243"/>
                  </a:cubicBezTo>
                  <a:cubicBezTo>
                    <a:pt x="1154595" y="776900"/>
                    <a:pt x="1153082" y="778713"/>
                    <a:pt x="1151282" y="780213"/>
                  </a:cubicBezTo>
                  <a:cubicBezTo>
                    <a:pt x="1149753" y="781487"/>
                    <a:pt x="1147721" y="782118"/>
                    <a:pt x="1146313" y="783526"/>
                  </a:cubicBezTo>
                  <a:cubicBezTo>
                    <a:pt x="1144361" y="785478"/>
                    <a:pt x="1143190" y="788100"/>
                    <a:pt x="1141343" y="790152"/>
                  </a:cubicBezTo>
                  <a:cubicBezTo>
                    <a:pt x="1138209" y="793634"/>
                    <a:pt x="1134003" y="796193"/>
                    <a:pt x="1131404" y="800091"/>
                  </a:cubicBezTo>
                  <a:cubicBezTo>
                    <a:pt x="1127224" y="806360"/>
                    <a:pt x="1129498" y="803652"/>
                    <a:pt x="1124778" y="808374"/>
                  </a:cubicBezTo>
                  <a:cubicBezTo>
                    <a:pt x="1124226" y="810030"/>
                    <a:pt x="1124212" y="811980"/>
                    <a:pt x="1123121" y="813343"/>
                  </a:cubicBezTo>
                  <a:cubicBezTo>
                    <a:pt x="1121877" y="814897"/>
                    <a:pt x="1118294" y="814670"/>
                    <a:pt x="1118152" y="816656"/>
                  </a:cubicBezTo>
                  <a:cubicBezTo>
                    <a:pt x="1117674" y="823356"/>
                    <a:pt x="1119341" y="830161"/>
                    <a:pt x="1121465" y="836534"/>
                  </a:cubicBezTo>
                  <a:cubicBezTo>
                    <a:pt x="1122206" y="838756"/>
                    <a:pt x="1124655" y="839979"/>
                    <a:pt x="1126434" y="841504"/>
                  </a:cubicBezTo>
                  <a:cubicBezTo>
                    <a:pt x="1128530" y="843301"/>
                    <a:pt x="1130591" y="845239"/>
                    <a:pt x="1133061" y="846474"/>
                  </a:cubicBezTo>
                  <a:cubicBezTo>
                    <a:pt x="1135283" y="847585"/>
                    <a:pt x="1148746" y="849761"/>
                    <a:pt x="1149626" y="849787"/>
                  </a:cubicBezTo>
                  <a:lnTo>
                    <a:pt x="1308652" y="853100"/>
                  </a:lnTo>
                  <a:lnTo>
                    <a:pt x="1396448" y="859726"/>
                  </a:lnTo>
                  <a:cubicBezTo>
                    <a:pt x="1404216" y="860523"/>
                    <a:pt x="1411909" y="861935"/>
                    <a:pt x="1419639" y="863039"/>
                  </a:cubicBezTo>
                  <a:cubicBezTo>
                    <a:pt x="1424609" y="862487"/>
                    <a:pt x="1430076" y="863618"/>
                    <a:pt x="1434548" y="861382"/>
                  </a:cubicBezTo>
                  <a:cubicBezTo>
                    <a:pt x="1436110" y="860601"/>
                    <a:pt x="1432891" y="858159"/>
                    <a:pt x="1432891" y="856413"/>
                  </a:cubicBezTo>
                  <a:cubicBezTo>
                    <a:pt x="1432891" y="852508"/>
                    <a:pt x="1433850" y="848659"/>
                    <a:pt x="1434548" y="844817"/>
                  </a:cubicBezTo>
                  <a:cubicBezTo>
                    <a:pt x="1436518" y="833983"/>
                    <a:pt x="1435089" y="842076"/>
                    <a:pt x="1439517" y="833221"/>
                  </a:cubicBezTo>
                  <a:cubicBezTo>
                    <a:pt x="1442211" y="827833"/>
                    <a:pt x="1439741" y="828028"/>
                    <a:pt x="1444487" y="823282"/>
                  </a:cubicBezTo>
                  <a:cubicBezTo>
                    <a:pt x="1445895" y="821874"/>
                    <a:pt x="1447800" y="821073"/>
                    <a:pt x="1449456" y="819969"/>
                  </a:cubicBezTo>
                  <a:cubicBezTo>
                    <a:pt x="1453875" y="806718"/>
                    <a:pt x="1447247" y="822178"/>
                    <a:pt x="1456082" y="813343"/>
                  </a:cubicBezTo>
                  <a:cubicBezTo>
                    <a:pt x="1457317" y="812108"/>
                    <a:pt x="1456958" y="809936"/>
                    <a:pt x="1457739" y="808374"/>
                  </a:cubicBezTo>
                  <a:cubicBezTo>
                    <a:pt x="1460046" y="803761"/>
                    <a:pt x="1462357" y="802099"/>
                    <a:pt x="1466021" y="798434"/>
                  </a:cubicBezTo>
                  <a:cubicBezTo>
                    <a:pt x="1469526" y="784417"/>
                    <a:pt x="1464751" y="798685"/>
                    <a:pt x="1472648" y="786839"/>
                  </a:cubicBezTo>
                  <a:cubicBezTo>
                    <a:pt x="1473617" y="785386"/>
                    <a:pt x="1473438" y="783385"/>
                    <a:pt x="1474304" y="781869"/>
                  </a:cubicBezTo>
                  <a:cubicBezTo>
                    <a:pt x="1475674" y="779472"/>
                    <a:pt x="1477669" y="777490"/>
                    <a:pt x="1479274" y="775243"/>
                  </a:cubicBezTo>
                  <a:cubicBezTo>
                    <a:pt x="1480431" y="773623"/>
                    <a:pt x="1481483" y="771930"/>
                    <a:pt x="1482587" y="770274"/>
                  </a:cubicBezTo>
                  <a:cubicBezTo>
                    <a:pt x="1485502" y="761526"/>
                    <a:pt x="1483274" y="766758"/>
                    <a:pt x="1490869" y="755365"/>
                  </a:cubicBezTo>
                  <a:lnTo>
                    <a:pt x="1494182" y="750395"/>
                  </a:lnTo>
                  <a:cubicBezTo>
                    <a:pt x="1498942" y="731362"/>
                    <a:pt x="1492285" y="754823"/>
                    <a:pt x="1499152" y="738800"/>
                  </a:cubicBezTo>
                  <a:cubicBezTo>
                    <a:pt x="1500049" y="736707"/>
                    <a:pt x="1499790" y="734210"/>
                    <a:pt x="1500808" y="732174"/>
                  </a:cubicBezTo>
                  <a:cubicBezTo>
                    <a:pt x="1501506" y="730777"/>
                    <a:pt x="1503255" y="730160"/>
                    <a:pt x="1504121" y="728860"/>
                  </a:cubicBezTo>
                  <a:cubicBezTo>
                    <a:pt x="1505491" y="726805"/>
                    <a:pt x="1506209" y="724378"/>
                    <a:pt x="1507434" y="722234"/>
                  </a:cubicBezTo>
                  <a:cubicBezTo>
                    <a:pt x="1508422" y="720505"/>
                    <a:pt x="1509591" y="718885"/>
                    <a:pt x="1510748" y="717265"/>
                  </a:cubicBezTo>
                  <a:cubicBezTo>
                    <a:pt x="1512353" y="715019"/>
                    <a:pt x="1513920" y="712735"/>
                    <a:pt x="1515717" y="710639"/>
                  </a:cubicBezTo>
                  <a:cubicBezTo>
                    <a:pt x="1517242" y="708860"/>
                    <a:pt x="1519325" y="707575"/>
                    <a:pt x="1520687" y="705669"/>
                  </a:cubicBezTo>
                  <a:cubicBezTo>
                    <a:pt x="1522122" y="703660"/>
                    <a:pt x="1522896" y="701252"/>
                    <a:pt x="1524000" y="699043"/>
                  </a:cubicBezTo>
                  <a:cubicBezTo>
                    <a:pt x="1524552" y="696834"/>
                    <a:pt x="1524986" y="694593"/>
                    <a:pt x="1525656" y="692417"/>
                  </a:cubicBezTo>
                  <a:cubicBezTo>
                    <a:pt x="1527197" y="687410"/>
                    <a:pt x="1529356" y="682590"/>
                    <a:pt x="1530626" y="677508"/>
                  </a:cubicBezTo>
                  <a:cubicBezTo>
                    <a:pt x="1531178" y="675299"/>
                    <a:pt x="1531385" y="672975"/>
                    <a:pt x="1532282" y="670882"/>
                  </a:cubicBezTo>
                  <a:cubicBezTo>
                    <a:pt x="1533066" y="669052"/>
                    <a:pt x="1534786" y="667732"/>
                    <a:pt x="1535595" y="665913"/>
                  </a:cubicBezTo>
                  <a:cubicBezTo>
                    <a:pt x="1537013" y="662722"/>
                    <a:pt x="1538908" y="655974"/>
                    <a:pt x="1538908" y="655974"/>
                  </a:cubicBezTo>
                  <a:cubicBezTo>
                    <a:pt x="1537595" y="640210"/>
                    <a:pt x="1542633" y="637957"/>
                    <a:pt x="1532282" y="632782"/>
                  </a:cubicBezTo>
                  <a:cubicBezTo>
                    <a:pt x="1530720" y="632001"/>
                    <a:pt x="1528969" y="631678"/>
                    <a:pt x="1527313" y="631126"/>
                  </a:cubicBezTo>
                  <a:cubicBezTo>
                    <a:pt x="1520687" y="632230"/>
                    <a:pt x="1514037" y="633201"/>
                    <a:pt x="1507434" y="634439"/>
                  </a:cubicBezTo>
                  <a:cubicBezTo>
                    <a:pt x="1505196" y="634858"/>
                    <a:pt x="1502901" y="635198"/>
                    <a:pt x="1500808" y="636095"/>
                  </a:cubicBezTo>
                  <a:cubicBezTo>
                    <a:pt x="1498978" y="636879"/>
                    <a:pt x="1497620" y="638518"/>
                    <a:pt x="1495839" y="639408"/>
                  </a:cubicBezTo>
                  <a:cubicBezTo>
                    <a:pt x="1492441" y="641107"/>
                    <a:pt x="1485741" y="642090"/>
                    <a:pt x="1482587" y="642721"/>
                  </a:cubicBezTo>
                  <a:cubicBezTo>
                    <a:pt x="1480930" y="643825"/>
                    <a:pt x="1479598" y="645836"/>
                    <a:pt x="1477617" y="646034"/>
                  </a:cubicBezTo>
                  <a:cubicBezTo>
                    <a:pt x="1473732" y="646423"/>
                    <a:pt x="1469895" y="644862"/>
                    <a:pt x="1466021" y="644378"/>
                  </a:cubicBezTo>
                  <a:cubicBezTo>
                    <a:pt x="1461060" y="643758"/>
                    <a:pt x="1456079" y="643305"/>
                    <a:pt x="1451113" y="642721"/>
                  </a:cubicBezTo>
                  <a:cubicBezTo>
                    <a:pt x="1446692" y="642201"/>
                    <a:pt x="1442289" y="641523"/>
                    <a:pt x="1437861" y="641065"/>
                  </a:cubicBezTo>
                  <a:cubicBezTo>
                    <a:pt x="1406253" y="637796"/>
                    <a:pt x="1407443" y="638064"/>
                    <a:pt x="1379882" y="636095"/>
                  </a:cubicBezTo>
                  <a:cubicBezTo>
                    <a:pt x="1377673" y="634991"/>
                    <a:pt x="1375599" y="633563"/>
                    <a:pt x="1373256" y="632782"/>
                  </a:cubicBezTo>
                  <a:cubicBezTo>
                    <a:pt x="1370585" y="631892"/>
                    <a:pt x="1367492" y="632385"/>
                    <a:pt x="1364974" y="631126"/>
                  </a:cubicBezTo>
                  <a:cubicBezTo>
                    <a:pt x="1362878" y="630078"/>
                    <a:pt x="1361661" y="627813"/>
                    <a:pt x="1360004" y="626156"/>
                  </a:cubicBezTo>
                  <a:cubicBezTo>
                    <a:pt x="1356067" y="614343"/>
                    <a:pt x="1361649" y="628624"/>
                    <a:pt x="1353378" y="616217"/>
                  </a:cubicBezTo>
                  <a:cubicBezTo>
                    <a:pt x="1352409" y="614764"/>
                    <a:pt x="1352409" y="612852"/>
                    <a:pt x="1351721" y="611247"/>
                  </a:cubicBezTo>
                  <a:cubicBezTo>
                    <a:pt x="1347428" y="601231"/>
                    <a:pt x="1349850" y="607973"/>
                    <a:pt x="1345095" y="599652"/>
                  </a:cubicBezTo>
                  <a:cubicBezTo>
                    <a:pt x="1339280" y="589476"/>
                    <a:pt x="1344908" y="596152"/>
                    <a:pt x="1336813" y="588056"/>
                  </a:cubicBezTo>
                  <a:cubicBezTo>
                    <a:pt x="1333014" y="576663"/>
                    <a:pt x="1338210" y="590500"/>
                    <a:pt x="1330187" y="576460"/>
                  </a:cubicBezTo>
                  <a:cubicBezTo>
                    <a:pt x="1329321" y="574944"/>
                    <a:pt x="1329311" y="573053"/>
                    <a:pt x="1328530" y="571491"/>
                  </a:cubicBezTo>
                  <a:cubicBezTo>
                    <a:pt x="1327640" y="569710"/>
                    <a:pt x="1326321" y="568178"/>
                    <a:pt x="1325217" y="566521"/>
                  </a:cubicBezTo>
                  <a:cubicBezTo>
                    <a:pt x="1321263" y="554658"/>
                    <a:pt x="1326916" y="568228"/>
                    <a:pt x="1318591" y="558239"/>
                  </a:cubicBezTo>
                  <a:cubicBezTo>
                    <a:pt x="1308082" y="545629"/>
                    <a:pt x="1322417" y="556372"/>
                    <a:pt x="1310308" y="548300"/>
                  </a:cubicBezTo>
                  <a:cubicBezTo>
                    <a:pt x="1298474" y="530547"/>
                    <a:pt x="1316900" y="557485"/>
                    <a:pt x="1302026" y="538360"/>
                  </a:cubicBezTo>
                  <a:cubicBezTo>
                    <a:pt x="1299582" y="535217"/>
                    <a:pt x="1297609" y="531734"/>
                    <a:pt x="1295400" y="528421"/>
                  </a:cubicBezTo>
                  <a:lnTo>
                    <a:pt x="1292087" y="523452"/>
                  </a:lnTo>
                  <a:cubicBezTo>
                    <a:pt x="1288638" y="509660"/>
                    <a:pt x="1292838" y="523298"/>
                    <a:pt x="1287117" y="511856"/>
                  </a:cubicBezTo>
                  <a:cubicBezTo>
                    <a:pt x="1286336" y="510294"/>
                    <a:pt x="1286242" y="508449"/>
                    <a:pt x="1285461" y="506887"/>
                  </a:cubicBezTo>
                  <a:cubicBezTo>
                    <a:pt x="1284571" y="505106"/>
                    <a:pt x="1283038" y="503698"/>
                    <a:pt x="1282148" y="501917"/>
                  </a:cubicBezTo>
                  <a:cubicBezTo>
                    <a:pt x="1279081" y="495784"/>
                    <a:pt x="1282387" y="496042"/>
                    <a:pt x="1275521" y="490321"/>
                  </a:cubicBezTo>
                  <a:cubicBezTo>
                    <a:pt x="1274180" y="489203"/>
                    <a:pt x="1272208" y="489217"/>
                    <a:pt x="1270552" y="488665"/>
                  </a:cubicBezTo>
                  <a:cubicBezTo>
                    <a:pt x="1266384" y="476165"/>
                    <a:pt x="1272008" y="491579"/>
                    <a:pt x="1265582" y="478726"/>
                  </a:cubicBezTo>
                  <a:cubicBezTo>
                    <a:pt x="1264801" y="477164"/>
                    <a:pt x="1264643" y="475348"/>
                    <a:pt x="1263926" y="473756"/>
                  </a:cubicBezTo>
                  <a:cubicBezTo>
                    <a:pt x="1259669" y="464295"/>
                    <a:pt x="1254761" y="455131"/>
                    <a:pt x="1250674" y="445595"/>
                  </a:cubicBezTo>
                  <a:cubicBezTo>
                    <a:pt x="1249777" y="443502"/>
                    <a:pt x="1249816" y="441101"/>
                    <a:pt x="1249017" y="438969"/>
                  </a:cubicBezTo>
                  <a:cubicBezTo>
                    <a:pt x="1248150" y="436657"/>
                    <a:pt x="1246808" y="434552"/>
                    <a:pt x="1245704" y="432343"/>
                  </a:cubicBezTo>
                  <a:cubicBezTo>
                    <a:pt x="1245152" y="429582"/>
                    <a:pt x="1245213" y="426623"/>
                    <a:pt x="1244048" y="424060"/>
                  </a:cubicBezTo>
                  <a:cubicBezTo>
                    <a:pt x="1242400" y="420435"/>
                    <a:pt x="1237421" y="414121"/>
                    <a:pt x="1237421" y="414121"/>
                  </a:cubicBezTo>
                  <a:cubicBezTo>
                    <a:pt x="1236784" y="410297"/>
                    <a:pt x="1236149" y="403294"/>
                    <a:pt x="1234108" y="399213"/>
                  </a:cubicBezTo>
                  <a:cubicBezTo>
                    <a:pt x="1233218" y="397432"/>
                    <a:pt x="1231899" y="395900"/>
                    <a:pt x="1230795" y="394243"/>
                  </a:cubicBezTo>
                  <a:cubicBezTo>
                    <a:pt x="1230243" y="392034"/>
                    <a:pt x="1230036" y="389710"/>
                    <a:pt x="1229139" y="387617"/>
                  </a:cubicBezTo>
                  <a:cubicBezTo>
                    <a:pt x="1228331" y="385730"/>
                    <a:pt x="1221424" y="376778"/>
                    <a:pt x="1220856" y="376021"/>
                  </a:cubicBezTo>
                  <a:cubicBezTo>
                    <a:pt x="1220304" y="374365"/>
                    <a:pt x="1220168" y="372505"/>
                    <a:pt x="1219200" y="371052"/>
                  </a:cubicBezTo>
                  <a:cubicBezTo>
                    <a:pt x="1217900" y="369103"/>
                    <a:pt x="1215755" y="367861"/>
                    <a:pt x="1214230" y="366082"/>
                  </a:cubicBezTo>
                  <a:cubicBezTo>
                    <a:pt x="1212433" y="363986"/>
                    <a:pt x="1210917" y="361665"/>
                    <a:pt x="1209261" y="359456"/>
                  </a:cubicBezTo>
                  <a:cubicBezTo>
                    <a:pt x="1208709" y="357800"/>
                    <a:pt x="1208839" y="355722"/>
                    <a:pt x="1207604" y="354487"/>
                  </a:cubicBezTo>
                  <a:cubicBezTo>
                    <a:pt x="1206369" y="353252"/>
                    <a:pt x="1204087" y="353799"/>
                    <a:pt x="1202634" y="352830"/>
                  </a:cubicBezTo>
                  <a:cubicBezTo>
                    <a:pt x="1200685" y="351530"/>
                    <a:pt x="1199321" y="349517"/>
                    <a:pt x="1197665" y="347860"/>
                  </a:cubicBezTo>
                  <a:cubicBezTo>
                    <a:pt x="1197113" y="345651"/>
                    <a:pt x="1196905" y="343327"/>
                    <a:pt x="1196008" y="341234"/>
                  </a:cubicBezTo>
                  <a:cubicBezTo>
                    <a:pt x="1195224" y="339404"/>
                    <a:pt x="1193151" y="338203"/>
                    <a:pt x="1192695" y="336265"/>
                  </a:cubicBezTo>
                  <a:cubicBezTo>
                    <a:pt x="1190906" y="328664"/>
                    <a:pt x="1192282" y="320324"/>
                    <a:pt x="1189382" y="313074"/>
                  </a:cubicBezTo>
                  <a:cubicBezTo>
                    <a:pt x="1188278" y="310313"/>
                    <a:pt x="1187009" y="307612"/>
                    <a:pt x="1186069" y="304791"/>
                  </a:cubicBezTo>
                  <a:cubicBezTo>
                    <a:pt x="1185349" y="302631"/>
                    <a:pt x="1185310" y="300258"/>
                    <a:pt x="1184413" y="298165"/>
                  </a:cubicBezTo>
                  <a:cubicBezTo>
                    <a:pt x="1183629" y="296335"/>
                    <a:pt x="1181990" y="294976"/>
                    <a:pt x="1181100" y="293195"/>
                  </a:cubicBezTo>
                  <a:cubicBezTo>
                    <a:pt x="1180319" y="291633"/>
                    <a:pt x="1180175" y="289811"/>
                    <a:pt x="1179443" y="288226"/>
                  </a:cubicBezTo>
                  <a:cubicBezTo>
                    <a:pt x="1176856" y="282621"/>
                    <a:pt x="1171161" y="271660"/>
                    <a:pt x="1171161" y="271660"/>
                  </a:cubicBezTo>
                  <a:cubicBezTo>
                    <a:pt x="1170609" y="268899"/>
                    <a:pt x="1170313" y="266075"/>
                    <a:pt x="1169504" y="263378"/>
                  </a:cubicBezTo>
                  <a:cubicBezTo>
                    <a:pt x="1168649" y="260530"/>
                    <a:pt x="1167235" y="257879"/>
                    <a:pt x="1166191" y="255095"/>
                  </a:cubicBezTo>
                  <a:cubicBezTo>
                    <a:pt x="1165578" y="253460"/>
                    <a:pt x="1165147" y="251761"/>
                    <a:pt x="1164534" y="250126"/>
                  </a:cubicBezTo>
                  <a:cubicBezTo>
                    <a:pt x="1163490" y="247342"/>
                    <a:pt x="1162237" y="244638"/>
                    <a:pt x="1161221" y="241843"/>
                  </a:cubicBezTo>
                  <a:cubicBezTo>
                    <a:pt x="1160028" y="238561"/>
                    <a:pt x="1159101" y="235186"/>
                    <a:pt x="1157908" y="231904"/>
                  </a:cubicBezTo>
                  <a:cubicBezTo>
                    <a:pt x="1156892" y="229109"/>
                    <a:pt x="1155611" y="226416"/>
                    <a:pt x="1154595" y="223621"/>
                  </a:cubicBezTo>
                  <a:cubicBezTo>
                    <a:pt x="1153402" y="220339"/>
                    <a:pt x="1152475" y="216964"/>
                    <a:pt x="1151282" y="213682"/>
                  </a:cubicBezTo>
                  <a:cubicBezTo>
                    <a:pt x="1150266" y="210888"/>
                    <a:pt x="1148909" y="208221"/>
                    <a:pt x="1147969" y="205400"/>
                  </a:cubicBezTo>
                  <a:cubicBezTo>
                    <a:pt x="1147249" y="203240"/>
                    <a:pt x="1147210" y="200867"/>
                    <a:pt x="1146313" y="198774"/>
                  </a:cubicBezTo>
                  <a:cubicBezTo>
                    <a:pt x="1145529" y="196944"/>
                    <a:pt x="1143890" y="195585"/>
                    <a:pt x="1143000" y="193804"/>
                  </a:cubicBezTo>
                  <a:cubicBezTo>
                    <a:pt x="1142219" y="192242"/>
                    <a:pt x="1142075" y="190420"/>
                    <a:pt x="1141343" y="188834"/>
                  </a:cubicBezTo>
                  <a:cubicBezTo>
                    <a:pt x="1138756" y="183229"/>
                    <a:pt x="1135014" y="178125"/>
                    <a:pt x="1133061" y="172269"/>
                  </a:cubicBezTo>
                  <a:cubicBezTo>
                    <a:pt x="1130684" y="165140"/>
                    <a:pt x="1131827" y="168994"/>
                    <a:pt x="1129748" y="160674"/>
                  </a:cubicBezTo>
                  <a:cubicBezTo>
                    <a:pt x="1132073" y="142070"/>
                    <a:pt x="1128746" y="145226"/>
                    <a:pt x="1134717" y="152391"/>
                  </a:cubicBezTo>
                  <a:cubicBezTo>
                    <a:pt x="1136217" y="154191"/>
                    <a:pt x="1138030" y="155704"/>
                    <a:pt x="1139687" y="157360"/>
                  </a:cubicBezTo>
                  <a:cubicBezTo>
                    <a:pt x="1144439" y="176375"/>
                    <a:pt x="1137795" y="152950"/>
                    <a:pt x="1144656" y="168956"/>
                  </a:cubicBezTo>
                  <a:cubicBezTo>
                    <a:pt x="1151076" y="183935"/>
                    <a:pt x="1141307" y="168072"/>
                    <a:pt x="1149626" y="180552"/>
                  </a:cubicBezTo>
                  <a:cubicBezTo>
                    <a:pt x="1153829" y="193162"/>
                    <a:pt x="1149515" y="189806"/>
                    <a:pt x="1161221" y="192147"/>
                  </a:cubicBezTo>
                  <a:cubicBezTo>
                    <a:pt x="1173895" y="201652"/>
                    <a:pt x="1161738" y="193152"/>
                    <a:pt x="1174474" y="200430"/>
                  </a:cubicBezTo>
                  <a:cubicBezTo>
                    <a:pt x="1183466" y="205569"/>
                    <a:pt x="1175300" y="202362"/>
                    <a:pt x="1184413" y="205400"/>
                  </a:cubicBezTo>
                  <a:cubicBezTo>
                    <a:pt x="1184965" y="202639"/>
                    <a:pt x="1185458" y="199866"/>
                    <a:pt x="1186069" y="197117"/>
                  </a:cubicBezTo>
                  <a:cubicBezTo>
                    <a:pt x="1187252" y="191795"/>
                    <a:pt x="1189660" y="183491"/>
                    <a:pt x="1191039" y="178895"/>
                  </a:cubicBezTo>
                  <a:cubicBezTo>
                    <a:pt x="1191541" y="177223"/>
                    <a:pt x="1192007" y="175531"/>
                    <a:pt x="1192695" y="173926"/>
                  </a:cubicBezTo>
                  <a:cubicBezTo>
                    <a:pt x="1193668" y="171656"/>
                    <a:pt x="1194904" y="169509"/>
                    <a:pt x="1196008" y="167300"/>
                  </a:cubicBezTo>
                  <a:cubicBezTo>
                    <a:pt x="1200038" y="135070"/>
                    <a:pt x="1194673" y="168884"/>
                    <a:pt x="1200978" y="145765"/>
                  </a:cubicBezTo>
                  <a:cubicBezTo>
                    <a:pt x="1201862" y="142525"/>
                    <a:pt x="1201819" y="139084"/>
                    <a:pt x="1202634" y="135826"/>
                  </a:cubicBezTo>
                  <a:cubicBezTo>
                    <a:pt x="1203481" y="132438"/>
                    <a:pt x="1204843" y="129200"/>
                    <a:pt x="1205948" y="125887"/>
                  </a:cubicBezTo>
                  <a:cubicBezTo>
                    <a:pt x="1223711" y="152531"/>
                    <a:pt x="1209069" y="126764"/>
                    <a:pt x="1214230" y="192147"/>
                  </a:cubicBezTo>
                  <a:cubicBezTo>
                    <a:pt x="1214424" y="194609"/>
                    <a:pt x="1216570" y="196504"/>
                    <a:pt x="1217543" y="198774"/>
                  </a:cubicBezTo>
                  <a:cubicBezTo>
                    <a:pt x="1221758" y="208608"/>
                    <a:pt x="1215489" y="198794"/>
                    <a:pt x="1224169" y="210369"/>
                  </a:cubicBezTo>
                  <a:cubicBezTo>
                    <a:pt x="1228670" y="223870"/>
                    <a:pt x="1221770" y="205642"/>
                    <a:pt x="1230795" y="220308"/>
                  </a:cubicBezTo>
                  <a:cubicBezTo>
                    <a:pt x="1234031" y="225566"/>
                    <a:pt x="1237126" y="231017"/>
                    <a:pt x="1239078" y="236874"/>
                  </a:cubicBezTo>
                  <a:cubicBezTo>
                    <a:pt x="1239630" y="238530"/>
                    <a:pt x="1240355" y="240139"/>
                    <a:pt x="1240734" y="241843"/>
                  </a:cubicBezTo>
                  <a:cubicBezTo>
                    <a:pt x="1241463" y="245122"/>
                    <a:pt x="1241426" y="248565"/>
                    <a:pt x="1242391" y="251782"/>
                  </a:cubicBezTo>
                  <a:cubicBezTo>
                    <a:pt x="1243101" y="254147"/>
                    <a:pt x="1244731" y="256138"/>
                    <a:pt x="1245704" y="258408"/>
                  </a:cubicBezTo>
                  <a:cubicBezTo>
                    <a:pt x="1247856" y="263429"/>
                    <a:pt x="1249402" y="272813"/>
                    <a:pt x="1250674" y="276630"/>
                  </a:cubicBezTo>
                  <a:cubicBezTo>
                    <a:pt x="1255420" y="290869"/>
                    <a:pt x="1252745" y="276634"/>
                    <a:pt x="1255643" y="288226"/>
                  </a:cubicBezTo>
                  <a:cubicBezTo>
                    <a:pt x="1256326" y="290957"/>
                    <a:pt x="1256410" y="293837"/>
                    <a:pt x="1257300" y="296508"/>
                  </a:cubicBezTo>
                  <a:cubicBezTo>
                    <a:pt x="1258081" y="298851"/>
                    <a:pt x="1259640" y="300864"/>
                    <a:pt x="1260613" y="303134"/>
                  </a:cubicBezTo>
                  <a:cubicBezTo>
                    <a:pt x="1261301" y="304739"/>
                    <a:pt x="1261488" y="306542"/>
                    <a:pt x="1262269" y="308104"/>
                  </a:cubicBezTo>
                  <a:cubicBezTo>
                    <a:pt x="1264131" y="311829"/>
                    <a:pt x="1267410" y="315425"/>
                    <a:pt x="1270552" y="318043"/>
                  </a:cubicBezTo>
                  <a:cubicBezTo>
                    <a:pt x="1272081" y="319317"/>
                    <a:pt x="1273865" y="320252"/>
                    <a:pt x="1275521" y="321356"/>
                  </a:cubicBezTo>
                  <a:cubicBezTo>
                    <a:pt x="1279879" y="338783"/>
                    <a:pt x="1273373" y="317596"/>
                    <a:pt x="1282148" y="332952"/>
                  </a:cubicBezTo>
                  <a:cubicBezTo>
                    <a:pt x="1283277" y="334929"/>
                    <a:pt x="1282907" y="337485"/>
                    <a:pt x="1283804" y="339578"/>
                  </a:cubicBezTo>
                  <a:cubicBezTo>
                    <a:pt x="1284588" y="341408"/>
                    <a:pt x="1286227" y="342766"/>
                    <a:pt x="1287117" y="344547"/>
                  </a:cubicBezTo>
                  <a:cubicBezTo>
                    <a:pt x="1293979" y="358269"/>
                    <a:pt x="1282590" y="340239"/>
                    <a:pt x="1292087" y="354487"/>
                  </a:cubicBezTo>
                  <a:cubicBezTo>
                    <a:pt x="1295340" y="364249"/>
                    <a:pt x="1291550" y="354621"/>
                    <a:pt x="1298713" y="366082"/>
                  </a:cubicBezTo>
                  <a:cubicBezTo>
                    <a:pt x="1300022" y="368176"/>
                    <a:pt x="1300922" y="370499"/>
                    <a:pt x="1302026" y="372708"/>
                  </a:cubicBezTo>
                  <a:cubicBezTo>
                    <a:pt x="1306225" y="393713"/>
                    <a:pt x="1300598" y="371034"/>
                    <a:pt x="1306995" y="385960"/>
                  </a:cubicBezTo>
                  <a:cubicBezTo>
                    <a:pt x="1310176" y="393383"/>
                    <a:pt x="1307088" y="391115"/>
                    <a:pt x="1310308" y="397556"/>
                  </a:cubicBezTo>
                  <a:cubicBezTo>
                    <a:pt x="1311521" y="399981"/>
                    <a:pt x="1317463" y="407648"/>
                    <a:pt x="1318591" y="409152"/>
                  </a:cubicBezTo>
                  <a:cubicBezTo>
                    <a:pt x="1319143" y="411913"/>
                    <a:pt x="1319259" y="414798"/>
                    <a:pt x="1320248" y="417434"/>
                  </a:cubicBezTo>
                  <a:cubicBezTo>
                    <a:pt x="1320947" y="419298"/>
                    <a:pt x="1322671" y="420623"/>
                    <a:pt x="1323561" y="422404"/>
                  </a:cubicBezTo>
                  <a:cubicBezTo>
                    <a:pt x="1330416" y="436116"/>
                    <a:pt x="1319039" y="418108"/>
                    <a:pt x="1328530" y="432343"/>
                  </a:cubicBezTo>
                  <a:cubicBezTo>
                    <a:pt x="1332914" y="449873"/>
                    <a:pt x="1326962" y="429228"/>
                    <a:pt x="1333500" y="443939"/>
                  </a:cubicBezTo>
                  <a:cubicBezTo>
                    <a:pt x="1341383" y="461677"/>
                    <a:pt x="1332629" y="447603"/>
                    <a:pt x="1340126" y="458847"/>
                  </a:cubicBezTo>
                  <a:cubicBezTo>
                    <a:pt x="1340678" y="460504"/>
                    <a:pt x="1340813" y="462364"/>
                    <a:pt x="1341782" y="463817"/>
                  </a:cubicBezTo>
                  <a:cubicBezTo>
                    <a:pt x="1345327" y="469135"/>
                    <a:pt x="1346511" y="468707"/>
                    <a:pt x="1351721" y="470443"/>
                  </a:cubicBezTo>
                  <a:lnTo>
                    <a:pt x="1361661" y="480382"/>
                  </a:lnTo>
                  <a:lnTo>
                    <a:pt x="1366630" y="485352"/>
                  </a:lnTo>
                  <a:cubicBezTo>
                    <a:pt x="1367182" y="487008"/>
                    <a:pt x="1367421" y="488805"/>
                    <a:pt x="1368287" y="490321"/>
                  </a:cubicBezTo>
                  <a:cubicBezTo>
                    <a:pt x="1369657" y="492718"/>
                    <a:pt x="1372231" y="494384"/>
                    <a:pt x="1373256" y="496947"/>
                  </a:cubicBezTo>
                  <a:cubicBezTo>
                    <a:pt x="1374503" y="500066"/>
                    <a:pt x="1373948" y="503670"/>
                    <a:pt x="1374913" y="506887"/>
                  </a:cubicBezTo>
                  <a:cubicBezTo>
                    <a:pt x="1375623" y="509252"/>
                    <a:pt x="1377223" y="511256"/>
                    <a:pt x="1378226" y="513513"/>
                  </a:cubicBezTo>
                  <a:cubicBezTo>
                    <a:pt x="1379434" y="516230"/>
                    <a:pt x="1380435" y="519034"/>
                    <a:pt x="1381539" y="521795"/>
                  </a:cubicBezTo>
                  <a:cubicBezTo>
                    <a:pt x="1382475" y="528350"/>
                    <a:pt x="1383235" y="535208"/>
                    <a:pt x="1384852" y="541674"/>
                  </a:cubicBezTo>
                  <a:cubicBezTo>
                    <a:pt x="1385827" y="545574"/>
                    <a:pt x="1387107" y="549391"/>
                    <a:pt x="1388165" y="553269"/>
                  </a:cubicBezTo>
                  <a:cubicBezTo>
                    <a:pt x="1391922" y="567046"/>
                    <a:pt x="1387177" y="551963"/>
                    <a:pt x="1393134" y="569834"/>
                  </a:cubicBezTo>
                  <a:cubicBezTo>
                    <a:pt x="1393686" y="577565"/>
                    <a:pt x="1389829" y="587072"/>
                    <a:pt x="1394791" y="593026"/>
                  </a:cubicBezTo>
                  <a:cubicBezTo>
                    <a:pt x="1398050" y="596937"/>
                    <a:pt x="1404761" y="590948"/>
                    <a:pt x="1409700" y="589713"/>
                  </a:cubicBezTo>
                  <a:cubicBezTo>
                    <a:pt x="1418024" y="587632"/>
                    <a:pt x="1411544" y="588790"/>
                    <a:pt x="1419639" y="584743"/>
                  </a:cubicBezTo>
                  <a:cubicBezTo>
                    <a:pt x="1421201" y="583962"/>
                    <a:pt x="1423003" y="583775"/>
                    <a:pt x="1424608" y="583087"/>
                  </a:cubicBezTo>
                  <a:cubicBezTo>
                    <a:pt x="1426878" y="582114"/>
                    <a:pt x="1428964" y="580747"/>
                    <a:pt x="1431234" y="579774"/>
                  </a:cubicBezTo>
                  <a:cubicBezTo>
                    <a:pt x="1434310" y="578456"/>
                    <a:pt x="1439794" y="577161"/>
                    <a:pt x="1442830" y="576460"/>
                  </a:cubicBezTo>
                  <a:cubicBezTo>
                    <a:pt x="1455579" y="573518"/>
                    <a:pt x="1455462" y="573602"/>
                    <a:pt x="1466021" y="571491"/>
                  </a:cubicBezTo>
                  <a:cubicBezTo>
                    <a:pt x="1468782" y="570387"/>
                    <a:pt x="1471483" y="569118"/>
                    <a:pt x="1474304" y="568178"/>
                  </a:cubicBezTo>
                  <a:cubicBezTo>
                    <a:pt x="1487760" y="563692"/>
                    <a:pt x="1473663" y="570119"/>
                    <a:pt x="1489213" y="563208"/>
                  </a:cubicBezTo>
                  <a:cubicBezTo>
                    <a:pt x="1491470" y="562205"/>
                    <a:pt x="1493695" y="561120"/>
                    <a:pt x="1495839" y="559895"/>
                  </a:cubicBezTo>
                  <a:cubicBezTo>
                    <a:pt x="1497567" y="558907"/>
                    <a:pt x="1498978" y="557366"/>
                    <a:pt x="1500808" y="556582"/>
                  </a:cubicBezTo>
                  <a:cubicBezTo>
                    <a:pt x="1502901" y="555685"/>
                    <a:pt x="1505225" y="555478"/>
                    <a:pt x="1507434" y="554926"/>
                  </a:cubicBezTo>
                  <a:lnTo>
                    <a:pt x="1517374" y="548300"/>
                  </a:lnTo>
                  <a:cubicBezTo>
                    <a:pt x="1519030" y="547196"/>
                    <a:pt x="1520412" y="545470"/>
                    <a:pt x="1522343" y="544987"/>
                  </a:cubicBezTo>
                  <a:cubicBezTo>
                    <a:pt x="1524552" y="544435"/>
                    <a:pt x="1526788" y="543984"/>
                    <a:pt x="1528969" y="543330"/>
                  </a:cubicBezTo>
                  <a:cubicBezTo>
                    <a:pt x="1549134" y="537280"/>
                    <a:pt x="1530262" y="542179"/>
                    <a:pt x="1545534" y="538360"/>
                  </a:cubicBezTo>
                  <a:cubicBezTo>
                    <a:pt x="1547191" y="537256"/>
                    <a:pt x="1548723" y="535937"/>
                    <a:pt x="1550504" y="535047"/>
                  </a:cubicBezTo>
                  <a:cubicBezTo>
                    <a:pt x="1552066" y="534266"/>
                    <a:pt x="1554021" y="534360"/>
                    <a:pt x="1555474" y="533391"/>
                  </a:cubicBezTo>
                  <a:cubicBezTo>
                    <a:pt x="1557423" y="532092"/>
                    <a:pt x="1558643" y="529921"/>
                    <a:pt x="1560443" y="528421"/>
                  </a:cubicBezTo>
                  <a:cubicBezTo>
                    <a:pt x="1561972" y="527146"/>
                    <a:pt x="1563883" y="526383"/>
                    <a:pt x="1565413" y="525108"/>
                  </a:cubicBezTo>
                  <a:cubicBezTo>
                    <a:pt x="1578168" y="514479"/>
                    <a:pt x="1563012" y="525052"/>
                    <a:pt x="1575352" y="516826"/>
                  </a:cubicBezTo>
                  <a:cubicBezTo>
                    <a:pt x="1577008" y="514065"/>
                    <a:pt x="1578044" y="510820"/>
                    <a:pt x="1580321" y="508543"/>
                  </a:cubicBezTo>
                  <a:cubicBezTo>
                    <a:pt x="1582598" y="506266"/>
                    <a:pt x="1585874" y="505280"/>
                    <a:pt x="1588604" y="503574"/>
                  </a:cubicBezTo>
                  <a:cubicBezTo>
                    <a:pt x="1595947" y="498985"/>
                    <a:pt x="1590878" y="501159"/>
                    <a:pt x="1598543" y="498604"/>
                  </a:cubicBezTo>
                  <a:cubicBezTo>
                    <a:pt x="1613818" y="488422"/>
                    <a:pt x="1590301" y="503187"/>
                    <a:pt x="1611795" y="493634"/>
                  </a:cubicBezTo>
                  <a:cubicBezTo>
                    <a:pt x="1614318" y="492513"/>
                    <a:pt x="1616008" y="490006"/>
                    <a:pt x="1618421" y="488665"/>
                  </a:cubicBezTo>
                  <a:cubicBezTo>
                    <a:pt x="1621021" y="487221"/>
                    <a:pt x="1624105" y="486796"/>
                    <a:pt x="1626704" y="485352"/>
                  </a:cubicBezTo>
                  <a:cubicBezTo>
                    <a:pt x="1640674" y="477591"/>
                    <a:pt x="1624941" y="481780"/>
                    <a:pt x="1643269" y="478726"/>
                  </a:cubicBezTo>
                  <a:cubicBezTo>
                    <a:pt x="1645478" y="477069"/>
                    <a:pt x="1647498" y="475126"/>
                    <a:pt x="1649895" y="473756"/>
                  </a:cubicBezTo>
                  <a:cubicBezTo>
                    <a:pt x="1651411" y="472890"/>
                    <a:pt x="1653412" y="473069"/>
                    <a:pt x="1654865" y="472100"/>
                  </a:cubicBezTo>
                  <a:cubicBezTo>
                    <a:pt x="1661039" y="467984"/>
                    <a:pt x="1658706" y="467157"/>
                    <a:pt x="1663148" y="462160"/>
                  </a:cubicBezTo>
                  <a:cubicBezTo>
                    <a:pt x="1666261" y="458658"/>
                    <a:pt x="1669774" y="455534"/>
                    <a:pt x="1673087" y="452221"/>
                  </a:cubicBezTo>
                  <a:cubicBezTo>
                    <a:pt x="1674743" y="450565"/>
                    <a:pt x="1676107" y="448551"/>
                    <a:pt x="1678056" y="447252"/>
                  </a:cubicBezTo>
                  <a:lnTo>
                    <a:pt x="1687995" y="440626"/>
                  </a:lnTo>
                  <a:cubicBezTo>
                    <a:pt x="1695405" y="429511"/>
                    <a:pt x="1686676" y="440401"/>
                    <a:pt x="1696278" y="434000"/>
                  </a:cubicBezTo>
                  <a:cubicBezTo>
                    <a:pt x="1708688" y="425727"/>
                    <a:pt x="1694401" y="431312"/>
                    <a:pt x="1706217" y="427374"/>
                  </a:cubicBezTo>
                  <a:cubicBezTo>
                    <a:pt x="1707874" y="426269"/>
                    <a:pt x="1709406" y="424951"/>
                    <a:pt x="1711187" y="424060"/>
                  </a:cubicBezTo>
                  <a:cubicBezTo>
                    <a:pt x="1712749" y="423279"/>
                    <a:pt x="1714793" y="423495"/>
                    <a:pt x="1716156" y="422404"/>
                  </a:cubicBezTo>
                  <a:cubicBezTo>
                    <a:pt x="1717711" y="421160"/>
                    <a:pt x="1718061" y="418842"/>
                    <a:pt x="1719469" y="417434"/>
                  </a:cubicBezTo>
                  <a:cubicBezTo>
                    <a:pt x="1723734" y="413169"/>
                    <a:pt x="1726796" y="413650"/>
                    <a:pt x="1732721" y="412465"/>
                  </a:cubicBezTo>
                  <a:cubicBezTo>
                    <a:pt x="1733273" y="410808"/>
                    <a:pt x="1733143" y="408730"/>
                    <a:pt x="1734378" y="407495"/>
                  </a:cubicBezTo>
                  <a:cubicBezTo>
                    <a:pt x="1735613" y="406260"/>
                    <a:pt x="1737895" y="406808"/>
                    <a:pt x="1739348" y="405839"/>
                  </a:cubicBezTo>
                  <a:cubicBezTo>
                    <a:pt x="1741297" y="404540"/>
                    <a:pt x="1742661" y="402526"/>
                    <a:pt x="1744317" y="400869"/>
                  </a:cubicBezTo>
                  <a:cubicBezTo>
                    <a:pt x="1744869" y="399213"/>
                    <a:pt x="1746050" y="397644"/>
                    <a:pt x="1745974" y="395900"/>
                  </a:cubicBezTo>
                  <a:cubicBezTo>
                    <a:pt x="1745492" y="384812"/>
                    <a:pt x="1744038" y="373782"/>
                    <a:pt x="1742661" y="362769"/>
                  </a:cubicBezTo>
                  <a:cubicBezTo>
                    <a:pt x="1742379" y="360510"/>
                    <a:pt x="1741411" y="358383"/>
                    <a:pt x="1741004" y="356143"/>
                  </a:cubicBezTo>
                  <a:cubicBezTo>
                    <a:pt x="1740306" y="352301"/>
                    <a:pt x="1740470" y="348287"/>
                    <a:pt x="1739348" y="344547"/>
                  </a:cubicBezTo>
                  <a:cubicBezTo>
                    <a:pt x="1738776" y="342640"/>
                    <a:pt x="1737139" y="341234"/>
                    <a:pt x="1736034" y="339578"/>
                  </a:cubicBezTo>
                  <a:cubicBezTo>
                    <a:pt x="1735482" y="336817"/>
                    <a:pt x="1735940" y="333638"/>
                    <a:pt x="1734378" y="331295"/>
                  </a:cubicBezTo>
                  <a:cubicBezTo>
                    <a:pt x="1733409" y="329842"/>
                    <a:pt x="1730772" y="330730"/>
                    <a:pt x="1729408" y="329639"/>
                  </a:cubicBezTo>
                  <a:cubicBezTo>
                    <a:pt x="1719007" y="321319"/>
                    <a:pt x="1734687" y="326816"/>
                    <a:pt x="1719469" y="323013"/>
                  </a:cubicBezTo>
                  <a:cubicBezTo>
                    <a:pt x="1714799" y="324569"/>
                    <a:pt x="1712350" y="324562"/>
                    <a:pt x="1709530" y="329639"/>
                  </a:cubicBezTo>
                  <a:cubicBezTo>
                    <a:pt x="1702502" y="342288"/>
                    <a:pt x="1711111" y="337947"/>
                    <a:pt x="1701248" y="341234"/>
                  </a:cubicBezTo>
                  <a:cubicBezTo>
                    <a:pt x="1700143" y="342338"/>
                    <a:pt x="1699273" y="343743"/>
                    <a:pt x="1697934" y="344547"/>
                  </a:cubicBezTo>
                  <a:cubicBezTo>
                    <a:pt x="1696437" y="345445"/>
                    <a:pt x="1694692" y="345945"/>
                    <a:pt x="1692965" y="346204"/>
                  </a:cubicBezTo>
                  <a:cubicBezTo>
                    <a:pt x="1683618" y="347606"/>
                    <a:pt x="1674191" y="348413"/>
                    <a:pt x="1664804" y="349517"/>
                  </a:cubicBezTo>
                  <a:cubicBezTo>
                    <a:pt x="1652104" y="348965"/>
                    <a:pt x="1639353" y="349125"/>
                    <a:pt x="1626704" y="347860"/>
                  </a:cubicBezTo>
                  <a:cubicBezTo>
                    <a:pt x="1622704" y="347460"/>
                    <a:pt x="1618490" y="346721"/>
                    <a:pt x="1615108" y="344547"/>
                  </a:cubicBezTo>
                  <a:cubicBezTo>
                    <a:pt x="1592294" y="329881"/>
                    <a:pt x="1611786" y="338147"/>
                    <a:pt x="1598543" y="323013"/>
                  </a:cubicBezTo>
                  <a:cubicBezTo>
                    <a:pt x="1596917" y="321155"/>
                    <a:pt x="1594061" y="320925"/>
                    <a:pt x="1591917" y="319700"/>
                  </a:cubicBezTo>
                  <a:cubicBezTo>
                    <a:pt x="1580393" y="313115"/>
                    <a:pt x="1594330" y="317125"/>
                    <a:pt x="1570382" y="314730"/>
                  </a:cubicBezTo>
                  <a:cubicBezTo>
                    <a:pt x="1568726" y="313073"/>
                    <a:pt x="1566575" y="311794"/>
                    <a:pt x="1565413" y="309760"/>
                  </a:cubicBezTo>
                  <a:cubicBezTo>
                    <a:pt x="1564606" y="308347"/>
                    <a:pt x="1562307" y="295543"/>
                    <a:pt x="1562100" y="294852"/>
                  </a:cubicBezTo>
                  <a:cubicBezTo>
                    <a:pt x="1561246" y="292004"/>
                    <a:pt x="1559891" y="289330"/>
                    <a:pt x="1558787" y="286569"/>
                  </a:cubicBezTo>
                  <a:cubicBezTo>
                    <a:pt x="1558235" y="283256"/>
                    <a:pt x="1558192" y="279816"/>
                    <a:pt x="1557130" y="276630"/>
                  </a:cubicBezTo>
                  <a:cubicBezTo>
                    <a:pt x="1556500" y="274741"/>
                    <a:pt x="1554707" y="273441"/>
                    <a:pt x="1553817" y="271660"/>
                  </a:cubicBezTo>
                  <a:cubicBezTo>
                    <a:pt x="1546959" y="257943"/>
                    <a:pt x="1558344" y="275966"/>
                    <a:pt x="1548848" y="261721"/>
                  </a:cubicBezTo>
                  <a:cubicBezTo>
                    <a:pt x="1548296" y="259512"/>
                    <a:pt x="1548088" y="257188"/>
                    <a:pt x="1547191" y="255095"/>
                  </a:cubicBezTo>
                  <a:cubicBezTo>
                    <a:pt x="1545969" y="252243"/>
                    <a:pt x="1541296" y="246748"/>
                    <a:pt x="1538908" y="245156"/>
                  </a:cubicBezTo>
                  <a:cubicBezTo>
                    <a:pt x="1537455" y="244188"/>
                    <a:pt x="1535595" y="244052"/>
                    <a:pt x="1533939" y="243500"/>
                  </a:cubicBezTo>
                  <a:cubicBezTo>
                    <a:pt x="1533387" y="241843"/>
                    <a:pt x="1533373" y="239894"/>
                    <a:pt x="1532282" y="238530"/>
                  </a:cubicBezTo>
                  <a:cubicBezTo>
                    <a:pt x="1529947" y="235611"/>
                    <a:pt x="1525617" y="234651"/>
                    <a:pt x="1522343" y="233560"/>
                  </a:cubicBezTo>
                  <a:cubicBezTo>
                    <a:pt x="1512904" y="224121"/>
                    <a:pt x="1522427" y="231939"/>
                    <a:pt x="1510748" y="226934"/>
                  </a:cubicBezTo>
                  <a:cubicBezTo>
                    <a:pt x="1508918" y="226150"/>
                    <a:pt x="1507559" y="224511"/>
                    <a:pt x="1505778" y="223621"/>
                  </a:cubicBezTo>
                  <a:cubicBezTo>
                    <a:pt x="1504216" y="222840"/>
                    <a:pt x="1502413" y="222653"/>
                    <a:pt x="1500808" y="221965"/>
                  </a:cubicBezTo>
                  <a:cubicBezTo>
                    <a:pt x="1498538" y="220992"/>
                    <a:pt x="1496452" y="219625"/>
                    <a:pt x="1494182" y="218652"/>
                  </a:cubicBezTo>
                  <a:cubicBezTo>
                    <a:pt x="1490849" y="217224"/>
                    <a:pt x="1485957" y="216181"/>
                    <a:pt x="1482587" y="215339"/>
                  </a:cubicBezTo>
                  <a:cubicBezTo>
                    <a:pt x="1480378" y="214235"/>
                    <a:pt x="1478231" y="212999"/>
                    <a:pt x="1475961" y="212026"/>
                  </a:cubicBezTo>
                  <a:cubicBezTo>
                    <a:pt x="1474356" y="211338"/>
                    <a:pt x="1472596" y="211057"/>
                    <a:pt x="1470991" y="210369"/>
                  </a:cubicBezTo>
                  <a:cubicBezTo>
                    <a:pt x="1456675" y="204233"/>
                    <a:pt x="1471042" y="209281"/>
                    <a:pt x="1459395" y="205400"/>
                  </a:cubicBezTo>
                  <a:cubicBezTo>
                    <a:pt x="1457739" y="203743"/>
                    <a:pt x="1455725" y="202379"/>
                    <a:pt x="1454426" y="200430"/>
                  </a:cubicBezTo>
                  <a:cubicBezTo>
                    <a:pt x="1453457" y="198977"/>
                    <a:pt x="1453550" y="197022"/>
                    <a:pt x="1452769" y="195460"/>
                  </a:cubicBezTo>
                  <a:cubicBezTo>
                    <a:pt x="1451879" y="193679"/>
                    <a:pt x="1450560" y="192147"/>
                    <a:pt x="1449456" y="190491"/>
                  </a:cubicBezTo>
                  <a:cubicBezTo>
                    <a:pt x="1448904" y="188282"/>
                    <a:pt x="1447638" y="186136"/>
                    <a:pt x="1447800" y="183865"/>
                  </a:cubicBezTo>
                  <a:cubicBezTo>
                    <a:pt x="1448201" y="178248"/>
                    <a:pt x="1449847" y="172787"/>
                    <a:pt x="1451113" y="167300"/>
                  </a:cubicBezTo>
                  <a:cubicBezTo>
                    <a:pt x="1451506" y="165598"/>
                    <a:pt x="1451800" y="163783"/>
                    <a:pt x="1452769" y="162330"/>
                  </a:cubicBezTo>
                  <a:cubicBezTo>
                    <a:pt x="1454069" y="160381"/>
                    <a:pt x="1455939" y="158860"/>
                    <a:pt x="1457739" y="157360"/>
                  </a:cubicBezTo>
                  <a:cubicBezTo>
                    <a:pt x="1459268" y="156086"/>
                    <a:pt x="1460747" y="154388"/>
                    <a:pt x="1462708" y="154047"/>
                  </a:cubicBezTo>
                  <a:cubicBezTo>
                    <a:pt x="1473643" y="152145"/>
                    <a:pt x="1484795" y="151838"/>
                    <a:pt x="1495839" y="150734"/>
                  </a:cubicBezTo>
                  <a:cubicBezTo>
                    <a:pt x="1499152" y="151838"/>
                    <a:pt x="1502872" y="152110"/>
                    <a:pt x="1505778" y="154047"/>
                  </a:cubicBezTo>
                  <a:cubicBezTo>
                    <a:pt x="1512642" y="158623"/>
                    <a:pt x="1508816" y="156877"/>
                    <a:pt x="1517374" y="159017"/>
                  </a:cubicBezTo>
                  <a:cubicBezTo>
                    <a:pt x="1531988" y="168761"/>
                    <a:pt x="1508632" y="153818"/>
                    <a:pt x="1532282" y="165643"/>
                  </a:cubicBezTo>
                  <a:cubicBezTo>
                    <a:pt x="1534491" y="166747"/>
                    <a:pt x="1536638" y="167983"/>
                    <a:pt x="1538908" y="168956"/>
                  </a:cubicBezTo>
                  <a:cubicBezTo>
                    <a:pt x="1540513" y="169644"/>
                    <a:pt x="1542316" y="169832"/>
                    <a:pt x="1543878" y="170613"/>
                  </a:cubicBezTo>
                  <a:cubicBezTo>
                    <a:pt x="1545659" y="171503"/>
                    <a:pt x="1547010" y="173160"/>
                    <a:pt x="1548848" y="173926"/>
                  </a:cubicBezTo>
                  <a:cubicBezTo>
                    <a:pt x="1560909" y="178951"/>
                    <a:pt x="1562458" y="178679"/>
                    <a:pt x="1573695" y="180552"/>
                  </a:cubicBezTo>
                  <a:cubicBezTo>
                    <a:pt x="1575904" y="182208"/>
                    <a:pt x="1578369" y="183569"/>
                    <a:pt x="1580321" y="185521"/>
                  </a:cubicBezTo>
                  <a:cubicBezTo>
                    <a:pt x="1587814" y="193014"/>
                    <a:pt x="1578928" y="188923"/>
                    <a:pt x="1588604" y="192147"/>
                  </a:cubicBezTo>
                  <a:cubicBezTo>
                    <a:pt x="1590813" y="195460"/>
                    <a:pt x="1593970" y="198309"/>
                    <a:pt x="1595230" y="202087"/>
                  </a:cubicBezTo>
                  <a:cubicBezTo>
                    <a:pt x="1597517" y="208945"/>
                    <a:pt x="1595919" y="205603"/>
                    <a:pt x="1600200" y="212026"/>
                  </a:cubicBezTo>
                  <a:cubicBezTo>
                    <a:pt x="1600752" y="213682"/>
                    <a:pt x="1601075" y="215433"/>
                    <a:pt x="1601856" y="216995"/>
                  </a:cubicBezTo>
                  <a:cubicBezTo>
                    <a:pt x="1602746" y="218776"/>
                    <a:pt x="1604539" y="220076"/>
                    <a:pt x="1605169" y="221965"/>
                  </a:cubicBezTo>
                  <a:cubicBezTo>
                    <a:pt x="1606231" y="225151"/>
                    <a:pt x="1605764" y="228718"/>
                    <a:pt x="1606826" y="231904"/>
                  </a:cubicBezTo>
                  <a:cubicBezTo>
                    <a:pt x="1608319" y="236384"/>
                    <a:pt x="1612314" y="239140"/>
                    <a:pt x="1616765" y="240187"/>
                  </a:cubicBezTo>
                  <a:cubicBezTo>
                    <a:pt x="1623835" y="241850"/>
                    <a:pt x="1631122" y="242396"/>
                    <a:pt x="1638300" y="243500"/>
                  </a:cubicBezTo>
                  <a:cubicBezTo>
                    <a:pt x="1640509" y="242396"/>
                    <a:pt x="1643180" y="241933"/>
                    <a:pt x="1644926" y="240187"/>
                  </a:cubicBezTo>
                  <a:cubicBezTo>
                    <a:pt x="1646161" y="238952"/>
                    <a:pt x="1645347" y="236452"/>
                    <a:pt x="1646582" y="235217"/>
                  </a:cubicBezTo>
                  <a:cubicBezTo>
                    <a:pt x="1647817" y="233982"/>
                    <a:pt x="1649990" y="234341"/>
                    <a:pt x="1651552" y="233560"/>
                  </a:cubicBezTo>
                  <a:cubicBezTo>
                    <a:pt x="1662989" y="227841"/>
                    <a:pt x="1649359" y="232037"/>
                    <a:pt x="1663148" y="228591"/>
                  </a:cubicBezTo>
                  <a:cubicBezTo>
                    <a:pt x="1667565" y="229695"/>
                    <a:pt x="1672327" y="229868"/>
                    <a:pt x="1676400" y="231904"/>
                  </a:cubicBezTo>
                  <a:cubicBezTo>
                    <a:pt x="1678181" y="232794"/>
                    <a:pt x="1678305" y="235466"/>
                    <a:pt x="1679713" y="236874"/>
                  </a:cubicBezTo>
                  <a:cubicBezTo>
                    <a:pt x="1681121" y="238282"/>
                    <a:pt x="1683153" y="238913"/>
                    <a:pt x="1684682" y="240187"/>
                  </a:cubicBezTo>
                  <a:cubicBezTo>
                    <a:pt x="1686482" y="241687"/>
                    <a:pt x="1687995" y="243500"/>
                    <a:pt x="1689652" y="245156"/>
                  </a:cubicBezTo>
                  <a:cubicBezTo>
                    <a:pt x="1690204" y="246813"/>
                    <a:pt x="1690527" y="248564"/>
                    <a:pt x="1691308" y="250126"/>
                  </a:cubicBezTo>
                  <a:cubicBezTo>
                    <a:pt x="1696545" y="260601"/>
                    <a:pt x="1693154" y="249651"/>
                    <a:pt x="1696278" y="260065"/>
                  </a:cubicBezTo>
                  <a:cubicBezTo>
                    <a:pt x="1697433" y="263915"/>
                    <a:pt x="1698533" y="267782"/>
                    <a:pt x="1699591" y="271660"/>
                  </a:cubicBezTo>
                  <a:cubicBezTo>
                    <a:pt x="1700190" y="273857"/>
                    <a:pt x="1700351" y="276194"/>
                    <a:pt x="1701248" y="278287"/>
                  </a:cubicBezTo>
                  <a:cubicBezTo>
                    <a:pt x="1703097" y="282602"/>
                    <a:pt x="1706295" y="285726"/>
                    <a:pt x="1711187" y="286569"/>
                  </a:cubicBezTo>
                  <a:cubicBezTo>
                    <a:pt x="1724888" y="288931"/>
                    <a:pt x="1738796" y="289882"/>
                    <a:pt x="1752600" y="291539"/>
                  </a:cubicBezTo>
                  <a:cubicBezTo>
                    <a:pt x="1754256" y="292091"/>
                    <a:pt x="1756334" y="291960"/>
                    <a:pt x="1757569" y="293195"/>
                  </a:cubicBezTo>
                  <a:cubicBezTo>
                    <a:pt x="1766403" y="302029"/>
                    <a:pt x="1750946" y="295406"/>
                    <a:pt x="1764195" y="299821"/>
                  </a:cubicBezTo>
                  <a:lnTo>
                    <a:pt x="1790700" y="296508"/>
                  </a:lnTo>
                  <a:cubicBezTo>
                    <a:pt x="1822593" y="292829"/>
                    <a:pt x="1793720" y="296787"/>
                    <a:pt x="1818861" y="293195"/>
                  </a:cubicBezTo>
                  <a:cubicBezTo>
                    <a:pt x="1823830" y="291539"/>
                    <a:pt x="1829084" y="290569"/>
                    <a:pt x="1833769" y="288226"/>
                  </a:cubicBezTo>
                  <a:cubicBezTo>
                    <a:pt x="1842431" y="283895"/>
                    <a:pt x="1837999" y="285512"/>
                    <a:pt x="1847021" y="283256"/>
                  </a:cubicBezTo>
                  <a:cubicBezTo>
                    <a:pt x="1850458" y="284020"/>
                    <a:pt x="1861621" y="285963"/>
                    <a:pt x="1866900" y="288226"/>
                  </a:cubicBezTo>
                  <a:cubicBezTo>
                    <a:pt x="1869170" y="289199"/>
                    <a:pt x="1871214" y="290672"/>
                    <a:pt x="1873526" y="291539"/>
                  </a:cubicBezTo>
                  <a:cubicBezTo>
                    <a:pt x="1875658" y="292338"/>
                    <a:pt x="1877963" y="292570"/>
                    <a:pt x="1880152" y="293195"/>
                  </a:cubicBezTo>
                  <a:cubicBezTo>
                    <a:pt x="1881831" y="293675"/>
                    <a:pt x="1883412" y="294492"/>
                    <a:pt x="1885121" y="294852"/>
                  </a:cubicBezTo>
                  <a:cubicBezTo>
                    <a:pt x="1893917" y="296704"/>
                    <a:pt x="1911626" y="299821"/>
                    <a:pt x="1911626" y="299821"/>
                  </a:cubicBezTo>
                  <a:cubicBezTo>
                    <a:pt x="1912347" y="303427"/>
                    <a:pt x="1912657" y="310449"/>
                    <a:pt x="1916595" y="313074"/>
                  </a:cubicBezTo>
                  <a:cubicBezTo>
                    <a:pt x="1918489" y="314337"/>
                    <a:pt x="1921012" y="314178"/>
                    <a:pt x="1923221" y="314730"/>
                  </a:cubicBezTo>
                  <a:cubicBezTo>
                    <a:pt x="1925430" y="313626"/>
                    <a:pt x="1927379" y="311471"/>
                    <a:pt x="1929848" y="311417"/>
                  </a:cubicBezTo>
                  <a:cubicBezTo>
                    <a:pt x="1992014" y="310066"/>
                    <a:pt x="1978102" y="305970"/>
                    <a:pt x="2004391" y="314730"/>
                  </a:cubicBezTo>
                  <a:cubicBezTo>
                    <a:pt x="2005495" y="316387"/>
                    <a:pt x="2007551" y="317715"/>
                    <a:pt x="2007704" y="319700"/>
                  </a:cubicBezTo>
                  <a:cubicBezTo>
                    <a:pt x="2008037" y="324033"/>
                    <a:pt x="2008342" y="336748"/>
                    <a:pt x="2002734" y="341234"/>
                  </a:cubicBezTo>
                  <a:cubicBezTo>
                    <a:pt x="2001371" y="342325"/>
                    <a:pt x="1999327" y="342110"/>
                    <a:pt x="1997765" y="342891"/>
                  </a:cubicBezTo>
                  <a:cubicBezTo>
                    <a:pt x="1995984" y="343781"/>
                    <a:pt x="1994576" y="345314"/>
                    <a:pt x="1992795" y="346204"/>
                  </a:cubicBezTo>
                  <a:cubicBezTo>
                    <a:pt x="1991233" y="346985"/>
                    <a:pt x="1989431" y="347172"/>
                    <a:pt x="1987826" y="347860"/>
                  </a:cubicBezTo>
                  <a:cubicBezTo>
                    <a:pt x="1975822" y="353005"/>
                    <a:pt x="1986882" y="350038"/>
                    <a:pt x="1972917" y="352830"/>
                  </a:cubicBezTo>
                  <a:cubicBezTo>
                    <a:pt x="1971288" y="353645"/>
                    <a:pt x="1962881" y="357506"/>
                    <a:pt x="1961321" y="359456"/>
                  </a:cubicBezTo>
                  <a:cubicBezTo>
                    <a:pt x="1960230" y="360820"/>
                    <a:pt x="1960446" y="362864"/>
                    <a:pt x="1959665" y="364426"/>
                  </a:cubicBezTo>
                  <a:cubicBezTo>
                    <a:pt x="1958775" y="366207"/>
                    <a:pt x="1957456" y="367739"/>
                    <a:pt x="1956352" y="369395"/>
                  </a:cubicBezTo>
                  <a:cubicBezTo>
                    <a:pt x="1956904" y="372708"/>
                    <a:pt x="1954741" y="378556"/>
                    <a:pt x="1958008" y="379334"/>
                  </a:cubicBezTo>
                  <a:cubicBezTo>
                    <a:pt x="1965774" y="381183"/>
                    <a:pt x="1992169" y="377549"/>
                    <a:pt x="2004391" y="376021"/>
                  </a:cubicBezTo>
                  <a:cubicBezTo>
                    <a:pt x="2007704" y="374917"/>
                    <a:pt x="2010985" y="373711"/>
                    <a:pt x="2014330" y="372708"/>
                  </a:cubicBezTo>
                  <a:cubicBezTo>
                    <a:pt x="2016511" y="372054"/>
                    <a:pt x="2018780" y="371722"/>
                    <a:pt x="2020956" y="371052"/>
                  </a:cubicBezTo>
                  <a:cubicBezTo>
                    <a:pt x="2025963" y="369511"/>
                    <a:pt x="2035865" y="366082"/>
                    <a:pt x="2035865" y="366082"/>
                  </a:cubicBezTo>
                  <a:cubicBezTo>
                    <a:pt x="2039178" y="367186"/>
                    <a:pt x="2043774" y="366553"/>
                    <a:pt x="2045804" y="369395"/>
                  </a:cubicBezTo>
                  <a:cubicBezTo>
                    <a:pt x="2047441" y="371686"/>
                    <a:pt x="2044759" y="374929"/>
                    <a:pt x="2044148" y="377678"/>
                  </a:cubicBezTo>
                  <a:cubicBezTo>
                    <a:pt x="2044056" y="378091"/>
                    <a:pt x="2041685" y="388210"/>
                    <a:pt x="2040834" y="389274"/>
                  </a:cubicBezTo>
                  <a:cubicBezTo>
                    <a:pt x="2039590" y="390829"/>
                    <a:pt x="2037521" y="391483"/>
                    <a:pt x="2035865" y="392587"/>
                  </a:cubicBezTo>
                  <a:cubicBezTo>
                    <a:pt x="2036417" y="396452"/>
                    <a:pt x="2037133" y="400297"/>
                    <a:pt x="2037521" y="404182"/>
                  </a:cubicBezTo>
                  <a:cubicBezTo>
                    <a:pt x="2038789" y="416867"/>
                    <a:pt x="2039373" y="429618"/>
                    <a:pt x="2040834" y="442282"/>
                  </a:cubicBezTo>
                  <a:cubicBezTo>
                    <a:pt x="2041034" y="444017"/>
                    <a:pt x="2041989" y="445579"/>
                    <a:pt x="2042491" y="447252"/>
                  </a:cubicBezTo>
                  <a:cubicBezTo>
                    <a:pt x="2043646" y="451102"/>
                    <a:pt x="2044746" y="454969"/>
                    <a:pt x="2045804" y="458847"/>
                  </a:cubicBezTo>
                  <a:cubicBezTo>
                    <a:pt x="2047230" y="464075"/>
                    <a:pt x="2046822" y="466491"/>
                    <a:pt x="2050774" y="470443"/>
                  </a:cubicBezTo>
                  <a:cubicBezTo>
                    <a:pt x="2055789" y="475458"/>
                    <a:pt x="2056682" y="475174"/>
                    <a:pt x="2062369" y="477069"/>
                  </a:cubicBezTo>
                  <a:cubicBezTo>
                    <a:pt x="2064026" y="478173"/>
                    <a:pt x="2065810" y="479107"/>
                    <a:pt x="2067339" y="480382"/>
                  </a:cubicBezTo>
                  <a:cubicBezTo>
                    <a:pt x="2069139" y="481882"/>
                    <a:pt x="2070274" y="484190"/>
                    <a:pt x="2072308" y="485352"/>
                  </a:cubicBezTo>
                  <a:cubicBezTo>
                    <a:pt x="2074285" y="486482"/>
                    <a:pt x="2076725" y="486456"/>
                    <a:pt x="2078934" y="487008"/>
                  </a:cubicBezTo>
                  <a:cubicBezTo>
                    <a:pt x="2080591" y="488665"/>
                    <a:pt x="2081955" y="490678"/>
                    <a:pt x="2083904" y="491978"/>
                  </a:cubicBezTo>
                  <a:cubicBezTo>
                    <a:pt x="2085357" y="492947"/>
                    <a:pt x="2087639" y="492399"/>
                    <a:pt x="2088874" y="493634"/>
                  </a:cubicBezTo>
                  <a:cubicBezTo>
                    <a:pt x="2090109" y="494869"/>
                    <a:pt x="2090151" y="496899"/>
                    <a:pt x="2090530" y="498604"/>
                  </a:cubicBezTo>
                  <a:cubicBezTo>
                    <a:pt x="2091259" y="501883"/>
                    <a:pt x="2091125" y="505357"/>
                    <a:pt x="2092187" y="508543"/>
                  </a:cubicBezTo>
                  <a:cubicBezTo>
                    <a:pt x="2093341" y="512003"/>
                    <a:pt x="2098161" y="516174"/>
                    <a:pt x="2100469" y="518482"/>
                  </a:cubicBezTo>
                  <a:cubicBezTo>
                    <a:pt x="2101021" y="520691"/>
                    <a:pt x="2100996" y="523131"/>
                    <a:pt x="2102126" y="525108"/>
                  </a:cubicBezTo>
                  <a:cubicBezTo>
                    <a:pt x="2103288" y="527142"/>
                    <a:pt x="2105570" y="528299"/>
                    <a:pt x="2107095" y="530078"/>
                  </a:cubicBezTo>
                  <a:cubicBezTo>
                    <a:pt x="2108892" y="532174"/>
                    <a:pt x="2110218" y="534652"/>
                    <a:pt x="2112065" y="536704"/>
                  </a:cubicBezTo>
                  <a:cubicBezTo>
                    <a:pt x="2115199" y="540186"/>
                    <a:pt x="2122004" y="546643"/>
                    <a:pt x="2122004" y="546643"/>
                  </a:cubicBezTo>
                  <a:cubicBezTo>
                    <a:pt x="2122556" y="548300"/>
                    <a:pt x="2122426" y="550378"/>
                    <a:pt x="2123661" y="551613"/>
                  </a:cubicBezTo>
                  <a:cubicBezTo>
                    <a:pt x="2124896" y="552848"/>
                    <a:pt x="2126884" y="553269"/>
                    <a:pt x="2128630" y="553269"/>
                  </a:cubicBezTo>
                  <a:cubicBezTo>
                    <a:pt x="2134179" y="553269"/>
                    <a:pt x="2139673" y="552165"/>
                    <a:pt x="2145195" y="551613"/>
                  </a:cubicBezTo>
                  <a:cubicBezTo>
                    <a:pt x="2147404" y="550509"/>
                    <a:pt x="2149924" y="549881"/>
                    <a:pt x="2151821" y="548300"/>
                  </a:cubicBezTo>
                  <a:cubicBezTo>
                    <a:pt x="2154785" y="545830"/>
                    <a:pt x="2155660" y="541751"/>
                    <a:pt x="2156791" y="538360"/>
                  </a:cubicBezTo>
                  <a:cubicBezTo>
                    <a:pt x="2162829" y="480998"/>
                    <a:pt x="2157386" y="523394"/>
                    <a:pt x="2161761" y="498604"/>
                  </a:cubicBezTo>
                  <a:cubicBezTo>
                    <a:pt x="2165964" y="474791"/>
                    <a:pt x="2162402" y="485407"/>
                    <a:pt x="2168387" y="470443"/>
                  </a:cubicBezTo>
                  <a:cubicBezTo>
                    <a:pt x="2168939" y="464921"/>
                    <a:pt x="2169729" y="459418"/>
                    <a:pt x="2170043" y="453878"/>
                  </a:cubicBezTo>
                  <a:cubicBezTo>
                    <a:pt x="2171386" y="430147"/>
                    <a:pt x="2171497" y="406344"/>
                    <a:pt x="2173356" y="382647"/>
                  </a:cubicBezTo>
                  <a:cubicBezTo>
                    <a:pt x="2173712" y="378108"/>
                    <a:pt x="2175889" y="373881"/>
                    <a:pt x="2176669" y="369395"/>
                  </a:cubicBezTo>
                  <a:cubicBezTo>
                    <a:pt x="2178101" y="361163"/>
                    <a:pt x="2178608" y="352789"/>
                    <a:pt x="2179982" y="344547"/>
                  </a:cubicBezTo>
                  <a:cubicBezTo>
                    <a:pt x="2180269" y="342825"/>
                    <a:pt x="2180858" y="341140"/>
                    <a:pt x="2181639" y="339578"/>
                  </a:cubicBezTo>
                  <a:cubicBezTo>
                    <a:pt x="2182529" y="337797"/>
                    <a:pt x="2183848" y="336265"/>
                    <a:pt x="2184952" y="334608"/>
                  </a:cubicBezTo>
                  <a:cubicBezTo>
                    <a:pt x="2186056" y="330743"/>
                    <a:pt x="2187110" y="326863"/>
                    <a:pt x="2188265" y="323013"/>
                  </a:cubicBezTo>
                  <a:cubicBezTo>
                    <a:pt x="2188767" y="321340"/>
                    <a:pt x="2190095" y="319781"/>
                    <a:pt x="2189921" y="318043"/>
                  </a:cubicBezTo>
                  <a:cubicBezTo>
                    <a:pt x="2189521" y="314043"/>
                    <a:pt x="2187666" y="310325"/>
                    <a:pt x="2186608" y="306447"/>
                  </a:cubicBezTo>
                  <a:cubicBezTo>
                    <a:pt x="2186009" y="304251"/>
                    <a:pt x="2185606" y="302002"/>
                    <a:pt x="2184952" y="299821"/>
                  </a:cubicBezTo>
                  <a:cubicBezTo>
                    <a:pt x="2183949" y="296476"/>
                    <a:pt x="2182486" y="293270"/>
                    <a:pt x="2181639" y="289882"/>
                  </a:cubicBezTo>
                  <a:cubicBezTo>
                    <a:pt x="2180273" y="284419"/>
                    <a:pt x="2179430" y="278839"/>
                    <a:pt x="2178326" y="273317"/>
                  </a:cubicBezTo>
                  <a:cubicBezTo>
                    <a:pt x="2177774" y="265587"/>
                    <a:pt x="2177340" y="257847"/>
                    <a:pt x="2176669" y="250126"/>
                  </a:cubicBezTo>
                  <a:cubicBezTo>
                    <a:pt x="2176236" y="245145"/>
                    <a:pt x="2174965" y="247710"/>
                    <a:pt x="2175013" y="235217"/>
                  </a:cubicBezTo>
                  <a:cubicBezTo>
                    <a:pt x="2175061" y="222724"/>
                    <a:pt x="2176393" y="190401"/>
                    <a:pt x="2176959" y="175168"/>
                  </a:cubicBezTo>
                  <a:cubicBezTo>
                    <a:pt x="2177525" y="159935"/>
                    <a:pt x="2179513" y="148236"/>
                    <a:pt x="2178409" y="143819"/>
                  </a:cubicBezTo>
                  <a:cubicBezTo>
                    <a:pt x="2177436" y="126304"/>
                    <a:pt x="2163707" y="118660"/>
                    <a:pt x="2160104" y="112634"/>
                  </a:cubicBezTo>
                  <a:cubicBezTo>
                    <a:pt x="2156501" y="106608"/>
                    <a:pt x="2157895" y="109321"/>
                    <a:pt x="2156791" y="107665"/>
                  </a:cubicBezTo>
                  <a:cubicBezTo>
                    <a:pt x="2156239" y="105456"/>
                    <a:pt x="2157411" y="101039"/>
                    <a:pt x="2155134" y="101039"/>
                  </a:cubicBezTo>
                  <a:cubicBezTo>
                    <a:pt x="2152857" y="101039"/>
                    <a:pt x="2154375" y="105572"/>
                    <a:pt x="2153478" y="107665"/>
                  </a:cubicBezTo>
                  <a:cubicBezTo>
                    <a:pt x="2152694" y="109495"/>
                    <a:pt x="2151055" y="110853"/>
                    <a:pt x="2150165" y="112634"/>
                  </a:cubicBezTo>
                  <a:cubicBezTo>
                    <a:pt x="2149384" y="114196"/>
                    <a:pt x="2149477" y="116151"/>
                    <a:pt x="2148508" y="117604"/>
                  </a:cubicBezTo>
                  <a:cubicBezTo>
                    <a:pt x="2146398" y="120769"/>
                    <a:pt x="2141862" y="124006"/>
                    <a:pt x="2138569" y="125887"/>
                  </a:cubicBezTo>
                  <a:cubicBezTo>
                    <a:pt x="2136425" y="127112"/>
                    <a:pt x="2134102" y="128001"/>
                    <a:pt x="2131943" y="129200"/>
                  </a:cubicBezTo>
                  <a:cubicBezTo>
                    <a:pt x="2129129" y="130763"/>
                    <a:pt x="2126422" y="132513"/>
                    <a:pt x="2123661" y="134169"/>
                  </a:cubicBezTo>
                  <a:cubicBezTo>
                    <a:pt x="2093849" y="129202"/>
                    <a:pt x="2095935" y="133983"/>
                    <a:pt x="2083904" y="130856"/>
                  </a:cubicBezTo>
                  <a:cubicBezTo>
                    <a:pt x="2071873" y="127729"/>
                    <a:pt x="2060884" y="119799"/>
                    <a:pt x="2051477" y="115409"/>
                  </a:cubicBezTo>
                  <a:cubicBezTo>
                    <a:pt x="2042070" y="111019"/>
                    <a:pt x="2035307" y="104980"/>
                    <a:pt x="2027459" y="104517"/>
                  </a:cubicBezTo>
                  <a:cubicBezTo>
                    <a:pt x="2019611" y="104055"/>
                    <a:pt x="2009892" y="111557"/>
                    <a:pt x="2004391" y="112634"/>
                  </a:cubicBezTo>
                  <a:cubicBezTo>
                    <a:pt x="1998890" y="113711"/>
                    <a:pt x="1997765" y="111530"/>
                    <a:pt x="1994452" y="110978"/>
                  </a:cubicBezTo>
                  <a:cubicBezTo>
                    <a:pt x="1980230" y="118089"/>
                    <a:pt x="1985887" y="117736"/>
                    <a:pt x="1982608" y="120131"/>
                  </a:cubicBezTo>
                  <a:cubicBezTo>
                    <a:pt x="1979329" y="122526"/>
                    <a:pt x="1976395" y="121905"/>
                    <a:pt x="1974780" y="125349"/>
                  </a:cubicBezTo>
                  <a:cubicBezTo>
                    <a:pt x="1973165" y="128793"/>
                    <a:pt x="1974056" y="137944"/>
                    <a:pt x="1972917" y="140795"/>
                  </a:cubicBezTo>
                  <a:cubicBezTo>
                    <a:pt x="1971778" y="143646"/>
                    <a:pt x="1969632" y="141993"/>
                    <a:pt x="1967948" y="142452"/>
                  </a:cubicBezTo>
                  <a:cubicBezTo>
                    <a:pt x="1953083" y="146506"/>
                    <a:pt x="1956567" y="145531"/>
                    <a:pt x="1941443" y="147421"/>
                  </a:cubicBezTo>
                  <a:cubicBezTo>
                    <a:pt x="1939787" y="148525"/>
                    <a:pt x="1938312" y="149968"/>
                    <a:pt x="1936474" y="150734"/>
                  </a:cubicBezTo>
                  <a:cubicBezTo>
                    <a:pt x="1931638" y="152749"/>
                    <a:pt x="1921565" y="155704"/>
                    <a:pt x="1921565" y="155704"/>
                  </a:cubicBezTo>
                  <a:cubicBezTo>
                    <a:pt x="1912178" y="155152"/>
                    <a:pt x="1902765" y="154938"/>
                    <a:pt x="1893404" y="154047"/>
                  </a:cubicBezTo>
                  <a:cubicBezTo>
                    <a:pt x="1885803" y="153323"/>
                    <a:pt x="1887273" y="151749"/>
                    <a:pt x="1880152" y="149078"/>
                  </a:cubicBezTo>
                  <a:cubicBezTo>
                    <a:pt x="1878020" y="148279"/>
                    <a:pt x="1875735" y="147973"/>
                    <a:pt x="1873526" y="147421"/>
                  </a:cubicBezTo>
                  <a:cubicBezTo>
                    <a:pt x="1871869" y="146317"/>
                    <a:pt x="1870337" y="144998"/>
                    <a:pt x="1868556" y="144108"/>
                  </a:cubicBezTo>
                  <a:cubicBezTo>
                    <a:pt x="1866994" y="143327"/>
                    <a:pt x="1864822" y="143687"/>
                    <a:pt x="1863587" y="142452"/>
                  </a:cubicBezTo>
                  <a:cubicBezTo>
                    <a:pt x="1861310" y="140175"/>
                    <a:pt x="1860549" y="136745"/>
                    <a:pt x="1858617" y="134169"/>
                  </a:cubicBezTo>
                  <a:cubicBezTo>
                    <a:pt x="1857212" y="132295"/>
                    <a:pt x="1855304" y="130856"/>
                    <a:pt x="1853648" y="129200"/>
                  </a:cubicBezTo>
                  <a:cubicBezTo>
                    <a:pt x="1853096" y="127543"/>
                    <a:pt x="1852471" y="125909"/>
                    <a:pt x="1851991" y="124230"/>
                  </a:cubicBezTo>
                  <a:cubicBezTo>
                    <a:pt x="1851365" y="122041"/>
                    <a:pt x="1851231" y="119697"/>
                    <a:pt x="1850334" y="117604"/>
                  </a:cubicBezTo>
                  <a:cubicBezTo>
                    <a:pt x="1849550" y="115774"/>
                    <a:pt x="1848125" y="114291"/>
                    <a:pt x="1847021" y="112634"/>
                  </a:cubicBezTo>
                  <a:cubicBezTo>
                    <a:pt x="1846469" y="110978"/>
                    <a:pt x="1845978" y="109300"/>
                    <a:pt x="1845365" y="107665"/>
                  </a:cubicBezTo>
                  <a:cubicBezTo>
                    <a:pt x="1844321" y="104881"/>
                    <a:pt x="1842992" y="102203"/>
                    <a:pt x="1842052" y="99382"/>
                  </a:cubicBezTo>
                  <a:cubicBezTo>
                    <a:pt x="1841332" y="97222"/>
                    <a:pt x="1841853" y="94505"/>
                    <a:pt x="1840395" y="92756"/>
                  </a:cubicBezTo>
                  <a:cubicBezTo>
                    <a:pt x="1838820" y="90866"/>
                    <a:pt x="1831437" y="88666"/>
                    <a:pt x="1828800" y="87787"/>
                  </a:cubicBezTo>
                  <a:cubicBezTo>
                    <a:pt x="1827143" y="86683"/>
                    <a:pt x="1825611" y="85364"/>
                    <a:pt x="1823830" y="84474"/>
                  </a:cubicBezTo>
                  <a:cubicBezTo>
                    <a:pt x="1822268" y="83693"/>
                    <a:pt x="1820533" y="83319"/>
                    <a:pt x="1818861" y="82817"/>
                  </a:cubicBezTo>
                  <a:cubicBezTo>
                    <a:pt x="1799769" y="77089"/>
                    <a:pt x="1814561" y="81442"/>
                    <a:pt x="1798982" y="77847"/>
                  </a:cubicBezTo>
                  <a:cubicBezTo>
                    <a:pt x="1761738" y="69252"/>
                    <a:pt x="1810727" y="76771"/>
                    <a:pt x="1726095" y="71221"/>
                  </a:cubicBezTo>
                  <a:cubicBezTo>
                    <a:pt x="1712276" y="70315"/>
                    <a:pt x="1698465" y="69253"/>
                    <a:pt x="1684682" y="67908"/>
                  </a:cubicBezTo>
                  <a:cubicBezTo>
                    <a:pt x="1675821" y="67043"/>
                    <a:pt x="1667018" y="65656"/>
                    <a:pt x="1658178" y="64595"/>
                  </a:cubicBezTo>
                  <a:lnTo>
                    <a:pt x="1643269" y="62939"/>
                  </a:lnTo>
                  <a:cubicBezTo>
                    <a:pt x="1641060" y="61835"/>
                    <a:pt x="1639008" y="60336"/>
                    <a:pt x="1636643" y="59626"/>
                  </a:cubicBezTo>
                  <a:cubicBezTo>
                    <a:pt x="1633426" y="58661"/>
                    <a:pt x="1629620" y="59635"/>
                    <a:pt x="1626704" y="57969"/>
                  </a:cubicBezTo>
                  <a:cubicBezTo>
                    <a:pt x="1625188" y="57103"/>
                    <a:pt x="1626283" y="54235"/>
                    <a:pt x="1625048" y="53000"/>
                  </a:cubicBezTo>
                  <a:cubicBezTo>
                    <a:pt x="1623813" y="51765"/>
                    <a:pt x="1621735" y="51895"/>
                    <a:pt x="1620078" y="51343"/>
                  </a:cubicBezTo>
                  <a:cubicBezTo>
                    <a:pt x="1618421" y="49687"/>
                    <a:pt x="1616407" y="48323"/>
                    <a:pt x="1615108" y="46374"/>
                  </a:cubicBezTo>
                  <a:cubicBezTo>
                    <a:pt x="1610244" y="39078"/>
                    <a:pt x="1617997" y="42778"/>
                    <a:pt x="1608482" y="36434"/>
                  </a:cubicBezTo>
                  <a:cubicBezTo>
                    <a:pt x="1607029" y="35466"/>
                    <a:pt x="1605169" y="35330"/>
                    <a:pt x="1603513" y="34778"/>
                  </a:cubicBezTo>
                  <a:cubicBezTo>
                    <a:pt x="1591033" y="26459"/>
                    <a:pt x="1606896" y="36228"/>
                    <a:pt x="1591917" y="29808"/>
                  </a:cubicBezTo>
                  <a:cubicBezTo>
                    <a:pt x="1590087" y="29024"/>
                    <a:pt x="1588636" y="27550"/>
                    <a:pt x="1586948" y="26495"/>
                  </a:cubicBezTo>
                  <a:cubicBezTo>
                    <a:pt x="1584218" y="24789"/>
                    <a:pt x="1581607" y="22834"/>
                    <a:pt x="1578665" y="21526"/>
                  </a:cubicBezTo>
                  <a:cubicBezTo>
                    <a:pt x="1576585" y="20601"/>
                    <a:pt x="1574248" y="20421"/>
                    <a:pt x="1572039" y="19869"/>
                  </a:cubicBezTo>
                  <a:cubicBezTo>
                    <a:pt x="1570382" y="18765"/>
                    <a:pt x="1568907" y="17322"/>
                    <a:pt x="1567069" y="16556"/>
                  </a:cubicBezTo>
                  <a:cubicBezTo>
                    <a:pt x="1556253" y="12050"/>
                    <a:pt x="1553662" y="11887"/>
                    <a:pt x="1543878" y="9930"/>
                  </a:cubicBezTo>
                  <a:cubicBezTo>
                    <a:pt x="1543044" y="9513"/>
                    <a:pt x="1534394" y="4798"/>
                    <a:pt x="1532282" y="4960"/>
                  </a:cubicBezTo>
                  <a:cubicBezTo>
                    <a:pt x="1526668" y="5392"/>
                    <a:pt x="1521279" y="7396"/>
                    <a:pt x="1515717" y="8274"/>
                  </a:cubicBezTo>
                  <a:cubicBezTo>
                    <a:pt x="1510778" y="9054"/>
                    <a:pt x="1505778" y="9378"/>
                    <a:pt x="1500808" y="9930"/>
                  </a:cubicBezTo>
                  <a:cubicBezTo>
                    <a:pt x="1498599" y="11034"/>
                    <a:pt x="1496525" y="12462"/>
                    <a:pt x="1494182" y="13243"/>
                  </a:cubicBezTo>
                  <a:cubicBezTo>
                    <a:pt x="1479853" y="18020"/>
                    <a:pt x="1491138" y="11408"/>
                    <a:pt x="1480930" y="18213"/>
                  </a:cubicBezTo>
                  <a:cubicBezTo>
                    <a:pt x="1477617" y="17109"/>
                    <a:pt x="1475374" y="14376"/>
                    <a:pt x="1470991" y="14900"/>
                  </a:cubicBezTo>
                  <a:cubicBezTo>
                    <a:pt x="1466608" y="15424"/>
                    <a:pt x="1463191" y="23500"/>
                    <a:pt x="1454633" y="21360"/>
                  </a:cubicBezTo>
                  <a:cubicBezTo>
                    <a:pt x="1445246" y="22464"/>
                    <a:pt x="1441760" y="14320"/>
                    <a:pt x="1431234" y="13243"/>
                  </a:cubicBezTo>
                  <a:cubicBezTo>
                    <a:pt x="1420708" y="12166"/>
                    <a:pt x="1404660" y="13435"/>
                    <a:pt x="1391478" y="14900"/>
                  </a:cubicBezTo>
                  <a:cubicBezTo>
                    <a:pt x="1389499" y="15120"/>
                    <a:pt x="1388338" y="17429"/>
                    <a:pt x="1386508" y="18213"/>
                  </a:cubicBezTo>
                  <a:cubicBezTo>
                    <a:pt x="1384415" y="19110"/>
                    <a:pt x="1382091" y="19317"/>
                    <a:pt x="1379882" y="19869"/>
                  </a:cubicBezTo>
                  <a:cubicBezTo>
                    <a:pt x="1375964" y="23788"/>
                    <a:pt x="1373248" y="26973"/>
                    <a:pt x="1368287" y="29808"/>
                  </a:cubicBezTo>
                  <a:cubicBezTo>
                    <a:pt x="1366771" y="30674"/>
                    <a:pt x="1364879" y="30684"/>
                    <a:pt x="1363317" y="31465"/>
                  </a:cubicBezTo>
                  <a:cubicBezTo>
                    <a:pt x="1361536" y="32355"/>
                    <a:pt x="1360076" y="33790"/>
                    <a:pt x="1358348" y="34778"/>
                  </a:cubicBezTo>
                  <a:cubicBezTo>
                    <a:pt x="1356204" y="36003"/>
                    <a:pt x="1353865" y="36866"/>
                    <a:pt x="1351721" y="38091"/>
                  </a:cubicBezTo>
                  <a:cubicBezTo>
                    <a:pt x="1342729" y="43229"/>
                    <a:pt x="1350895" y="40024"/>
                    <a:pt x="1341782" y="43060"/>
                  </a:cubicBezTo>
                  <a:cubicBezTo>
                    <a:pt x="1329314" y="51376"/>
                    <a:pt x="1345154" y="41616"/>
                    <a:pt x="1330187" y="48030"/>
                  </a:cubicBezTo>
                  <a:cubicBezTo>
                    <a:pt x="1314163" y="54896"/>
                    <a:pt x="1337622" y="48241"/>
                    <a:pt x="1318591" y="53000"/>
                  </a:cubicBezTo>
                  <a:cubicBezTo>
                    <a:pt x="1303969" y="62747"/>
                    <a:pt x="1327342" y="47796"/>
                    <a:pt x="1303682" y="59626"/>
                  </a:cubicBezTo>
                  <a:cubicBezTo>
                    <a:pt x="1295020" y="63957"/>
                    <a:pt x="1299452" y="62340"/>
                    <a:pt x="1290430" y="64595"/>
                  </a:cubicBezTo>
                  <a:cubicBezTo>
                    <a:pt x="1288774" y="65699"/>
                    <a:pt x="1287280" y="67100"/>
                    <a:pt x="1285461" y="67908"/>
                  </a:cubicBezTo>
                  <a:cubicBezTo>
                    <a:pt x="1282269" y="69326"/>
                    <a:pt x="1275521" y="71221"/>
                    <a:pt x="1275521" y="71221"/>
                  </a:cubicBezTo>
                  <a:cubicBezTo>
                    <a:pt x="1261282" y="80715"/>
                    <a:pt x="1279298" y="69332"/>
                    <a:pt x="1265582" y="76191"/>
                  </a:cubicBezTo>
                  <a:cubicBezTo>
                    <a:pt x="1263801" y="77081"/>
                    <a:pt x="1262534" y="78980"/>
                    <a:pt x="1260613" y="79504"/>
                  </a:cubicBezTo>
                  <a:cubicBezTo>
                    <a:pt x="1256318" y="80675"/>
                    <a:pt x="1251778" y="80608"/>
                    <a:pt x="1247361" y="81160"/>
                  </a:cubicBezTo>
                  <a:cubicBezTo>
                    <a:pt x="1244048" y="83369"/>
                    <a:pt x="1238795" y="89664"/>
                    <a:pt x="1237421" y="87787"/>
                  </a:cubicBezTo>
                  <a:cubicBezTo>
                    <a:pt x="1236048" y="85910"/>
                    <a:pt x="1244331" y="71214"/>
                    <a:pt x="1239120" y="69896"/>
                  </a:cubicBezTo>
                  <a:cubicBezTo>
                    <a:pt x="1233909" y="68578"/>
                    <a:pt x="1211960" y="75239"/>
                    <a:pt x="1206155" y="79877"/>
                  </a:cubicBezTo>
                  <a:cubicBezTo>
                    <a:pt x="1200350" y="84515"/>
                    <a:pt x="1209295" y="93923"/>
                    <a:pt x="1204291" y="97726"/>
                  </a:cubicBezTo>
                  <a:cubicBezTo>
                    <a:pt x="1199287" y="101529"/>
                    <a:pt x="1176130" y="102695"/>
                    <a:pt x="1176130" y="102695"/>
                  </a:cubicBezTo>
                  <a:cubicBezTo>
                    <a:pt x="1173921" y="103799"/>
                    <a:pt x="1171774" y="105035"/>
                    <a:pt x="1169504" y="106008"/>
                  </a:cubicBezTo>
                  <a:cubicBezTo>
                    <a:pt x="1167899" y="106696"/>
                    <a:pt x="1166243" y="107305"/>
                    <a:pt x="1164534" y="107665"/>
                  </a:cubicBezTo>
                  <a:cubicBezTo>
                    <a:pt x="1136066" y="113658"/>
                    <a:pt x="1142121" y="112342"/>
                    <a:pt x="1114839" y="114291"/>
                  </a:cubicBezTo>
                  <a:cubicBezTo>
                    <a:pt x="1111526" y="115395"/>
                    <a:pt x="1108288" y="116757"/>
                    <a:pt x="1104900" y="117604"/>
                  </a:cubicBezTo>
                  <a:cubicBezTo>
                    <a:pt x="1081586" y="123432"/>
                    <a:pt x="1104206" y="116178"/>
                    <a:pt x="1089991" y="120917"/>
                  </a:cubicBezTo>
                  <a:cubicBezTo>
                    <a:pt x="1088887" y="122574"/>
                    <a:pt x="1088001" y="124399"/>
                    <a:pt x="1086678" y="125887"/>
                  </a:cubicBezTo>
                  <a:cubicBezTo>
                    <a:pt x="1081662" y="131530"/>
                    <a:pt x="1076648" y="134351"/>
                    <a:pt x="1073426" y="140795"/>
                  </a:cubicBezTo>
                  <a:cubicBezTo>
                    <a:pt x="1072218" y="143210"/>
                    <a:pt x="1071508" y="149378"/>
                    <a:pt x="1068456" y="150734"/>
                  </a:cubicBezTo>
                  <a:cubicBezTo>
                    <a:pt x="1064888" y="152320"/>
                    <a:pt x="1060726" y="151839"/>
                    <a:pt x="1056861" y="152391"/>
                  </a:cubicBezTo>
                  <a:cubicBezTo>
                    <a:pt x="1054100" y="153495"/>
                    <a:pt x="1051544" y="155492"/>
                    <a:pt x="1048578" y="155704"/>
                  </a:cubicBezTo>
                  <a:cubicBezTo>
                    <a:pt x="1036738" y="156549"/>
                    <a:pt x="1036735" y="154687"/>
                    <a:pt x="1028700" y="152391"/>
                  </a:cubicBezTo>
                  <a:cubicBezTo>
                    <a:pt x="1026511" y="151766"/>
                    <a:pt x="1024283" y="151286"/>
                    <a:pt x="1022074" y="150734"/>
                  </a:cubicBezTo>
                  <a:cubicBezTo>
                    <a:pt x="1020417" y="149630"/>
                    <a:pt x="1018885" y="148311"/>
                    <a:pt x="1017104" y="147421"/>
                  </a:cubicBezTo>
                  <a:cubicBezTo>
                    <a:pt x="1015542" y="146640"/>
                    <a:pt x="1013587" y="146734"/>
                    <a:pt x="1012134" y="145765"/>
                  </a:cubicBezTo>
                  <a:cubicBezTo>
                    <a:pt x="1010185" y="144466"/>
                    <a:pt x="1009071" y="142157"/>
                    <a:pt x="1007165" y="140795"/>
                  </a:cubicBezTo>
                  <a:cubicBezTo>
                    <a:pt x="1002025" y="137123"/>
                    <a:pt x="994933" y="135667"/>
                    <a:pt x="988943" y="134169"/>
                  </a:cubicBezTo>
                  <a:cubicBezTo>
                    <a:pt x="986939" y="132833"/>
                    <a:pt x="981987" y="128902"/>
                    <a:pt x="979004" y="129200"/>
                  </a:cubicBezTo>
                  <a:cubicBezTo>
                    <a:pt x="975004" y="129600"/>
                    <a:pt x="971258" y="131358"/>
                    <a:pt x="967408" y="132513"/>
                  </a:cubicBezTo>
                  <a:cubicBezTo>
                    <a:pt x="955522" y="136079"/>
                    <a:pt x="970336" y="132194"/>
                    <a:pt x="955813" y="135826"/>
                  </a:cubicBezTo>
                  <a:cubicBezTo>
                    <a:pt x="943333" y="144145"/>
                    <a:pt x="959196" y="134376"/>
                    <a:pt x="944217" y="140795"/>
                  </a:cubicBezTo>
                  <a:cubicBezTo>
                    <a:pt x="942387" y="141579"/>
                    <a:pt x="941029" y="143218"/>
                    <a:pt x="939248" y="144108"/>
                  </a:cubicBezTo>
                  <a:cubicBezTo>
                    <a:pt x="937686" y="144889"/>
                    <a:pt x="936022" y="145673"/>
                    <a:pt x="934278" y="145765"/>
                  </a:cubicBezTo>
                  <a:cubicBezTo>
                    <a:pt x="904481" y="147333"/>
                    <a:pt x="874643" y="147974"/>
                    <a:pt x="844826" y="149078"/>
                  </a:cubicBezTo>
                  <a:cubicBezTo>
                    <a:pt x="844274" y="156808"/>
                    <a:pt x="845166" y="164781"/>
                    <a:pt x="843169" y="172269"/>
                  </a:cubicBezTo>
                  <a:cubicBezTo>
                    <a:pt x="842719" y="173956"/>
                    <a:pt x="839835" y="173313"/>
                    <a:pt x="838200" y="173926"/>
                  </a:cubicBezTo>
                  <a:cubicBezTo>
                    <a:pt x="824545" y="179047"/>
                    <a:pt x="834721" y="176639"/>
                    <a:pt x="816665" y="178895"/>
                  </a:cubicBezTo>
                  <a:cubicBezTo>
                    <a:pt x="806176" y="171903"/>
                    <a:pt x="816662" y="179813"/>
                    <a:pt x="808382" y="170613"/>
                  </a:cubicBezTo>
                  <a:cubicBezTo>
                    <a:pt x="804725" y="166550"/>
                    <a:pt x="800652" y="162882"/>
                    <a:pt x="796787" y="159017"/>
                  </a:cubicBezTo>
                  <a:lnTo>
                    <a:pt x="791817" y="154047"/>
                  </a:lnTo>
                  <a:cubicBezTo>
                    <a:pt x="788284" y="143447"/>
                    <a:pt x="793142" y="153605"/>
                    <a:pt x="785191" y="147421"/>
                  </a:cubicBezTo>
                  <a:cubicBezTo>
                    <a:pt x="781493" y="144544"/>
                    <a:pt x="775252" y="137482"/>
                    <a:pt x="775252" y="137482"/>
                  </a:cubicBezTo>
                  <a:cubicBezTo>
                    <a:pt x="772096" y="128018"/>
                    <a:pt x="776198" y="135904"/>
                    <a:pt x="768626" y="130856"/>
                  </a:cubicBezTo>
                  <a:cubicBezTo>
                    <a:pt x="756218" y="122584"/>
                    <a:pt x="770502" y="128170"/>
                    <a:pt x="758687" y="124230"/>
                  </a:cubicBezTo>
                  <a:cubicBezTo>
                    <a:pt x="758135" y="122573"/>
                    <a:pt x="758265" y="120495"/>
                    <a:pt x="757030" y="119260"/>
                  </a:cubicBezTo>
                  <a:cubicBezTo>
                    <a:pt x="754739" y="116969"/>
                    <a:pt x="741079" y="110457"/>
                    <a:pt x="738808" y="109321"/>
                  </a:cubicBezTo>
                  <a:cubicBezTo>
                    <a:pt x="735651" y="104586"/>
                    <a:pt x="730418" y="96034"/>
                    <a:pt x="725556" y="94413"/>
                  </a:cubicBezTo>
                  <a:lnTo>
                    <a:pt x="715617" y="91100"/>
                  </a:lnTo>
                  <a:cubicBezTo>
                    <a:pt x="704575" y="83738"/>
                    <a:pt x="715691" y="90008"/>
                    <a:pt x="692426" y="86130"/>
                  </a:cubicBezTo>
                  <a:cubicBezTo>
                    <a:pt x="688461" y="85469"/>
                    <a:pt x="684772" y="83605"/>
                    <a:pt x="680830" y="82817"/>
                  </a:cubicBezTo>
                  <a:cubicBezTo>
                    <a:pt x="673708" y="81393"/>
                    <a:pt x="666473" y="80608"/>
                    <a:pt x="659295" y="79504"/>
                  </a:cubicBezTo>
                  <a:cubicBezTo>
                    <a:pt x="657639" y="78952"/>
                    <a:pt x="655561" y="79082"/>
                    <a:pt x="654326" y="77847"/>
                  </a:cubicBezTo>
                  <a:cubicBezTo>
                    <a:pt x="653091" y="76612"/>
                    <a:pt x="653011" y="74590"/>
                    <a:pt x="652669" y="72878"/>
                  </a:cubicBezTo>
                  <a:cubicBezTo>
                    <a:pt x="651903" y="69049"/>
                    <a:pt x="651691" y="65127"/>
                    <a:pt x="651013" y="61282"/>
                  </a:cubicBezTo>
                  <a:cubicBezTo>
                    <a:pt x="650035" y="55737"/>
                    <a:pt x="648738" y="50252"/>
                    <a:pt x="647700" y="44717"/>
                  </a:cubicBezTo>
                  <a:cubicBezTo>
                    <a:pt x="647081" y="41416"/>
                    <a:pt x="647008" y="37995"/>
                    <a:pt x="646043" y="34778"/>
                  </a:cubicBezTo>
                  <a:cubicBezTo>
                    <a:pt x="645333" y="32413"/>
                    <a:pt x="643703" y="30422"/>
                    <a:pt x="642730" y="28152"/>
                  </a:cubicBezTo>
                  <a:cubicBezTo>
                    <a:pt x="642042" y="26547"/>
                    <a:pt x="641922" y="24708"/>
                    <a:pt x="641074" y="23182"/>
                  </a:cubicBezTo>
                  <a:cubicBezTo>
                    <a:pt x="637239" y="16278"/>
                    <a:pt x="636577" y="12533"/>
                    <a:pt x="629478" y="11587"/>
                  </a:cubicBezTo>
                  <a:cubicBezTo>
                    <a:pt x="622887" y="10708"/>
                    <a:pt x="616226" y="10482"/>
                    <a:pt x="609600" y="9930"/>
                  </a:cubicBezTo>
                  <a:cubicBezTo>
                    <a:pt x="607391" y="8826"/>
                    <a:pt x="605286" y="7484"/>
                    <a:pt x="602974" y="6617"/>
                  </a:cubicBezTo>
                  <a:cubicBezTo>
                    <a:pt x="600842" y="5818"/>
                    <a:pt x="598529" y="5614"/>
                    <a:pt x="596348" y="4960"/>
                  </a:cubicBezTo>
                  <a:cubicBezTo>
                    <a:pt x="593003" y="3956"/>
                    <a:pt x="589721" y="2751"/>
                    <a:pt x="586408" y="1647"/>
                  </a:cubicBezTo>
                  <a:cubicBezTo>
                    <a:pt x="569291" y="2751"/>
                    <a:pt x="549326" y="-4557"/>
                    <a:pt x="535056" y="4960"/>
                  </a:cubicBezTo>
                  <a:cubicBezTo>
                    <a:pt x="533400" y="6065"/>
                    <a:pt x="531906" y="7465"/>
                    <a:pt x="530087" y="8274"/>
                  </a:cubicBezTo>
                  <a:cubicBezTo>
                    <a:pt x="517612" y="13819"/>
                    <a:pt x="506211" y="13227"/>
                    <a:pt x="491987" y="14900"/>
                  </a:cubicBezTo>
                  <a:cubicBezTo>
                    <a:pt x="485361" y="17109"/>
                    <a:pt x="479056" y="20807"/>
                    <a:pt x="472108" y="21526"/>
                  </a:cubicBezTo>
                  <a:cubicBezTo>
                    <a:pt x="462755" y="22493"/>
                    <a:pt x="453323" y="20590"/>
                    <a:pt x="443948" y="19869"/>
                  </a:cubicBezTo>
                  <a:cubicBezTo>
                    <a:pt x="434885" y="19172"/>
                    <a:pt x="426393" y="17835"/>
                    <a:pt x="417443" y="16556"/>
                  </a:cubicBezTo>
                  <a:cubicBezTo>
                    <a:pt x="414682" y="15452"/>
                    <a:pt x="412131" y="13391"/>
                    <a:pt x="409161" y="13243"/>
                  </a:cubicBezTo>
                  <a:cubicBezTo>
                    <a:pt x="400870" y="12829"/>
                    <a:pt x="392563" y="13983"/>
                    <a:pt x="384313" y="14900"/>
                  </a:cubicBezTo>
                  <a:cubicBezTo>
                    <a:pt x="382577" y="15093"/>
                    <a:pt x="381048" y="16177"/>
                    <a:pt x="379343" y="16556"/>
                  </a:cubicBezTo>
                  <a:cubicBezTo>
                    <a:pt x="376064" y="17285"/>
                    <a:pt x="372717" y="17661"/>
                    <a:pt x="369404" y="18213"/>
                  </a:cubicBezTo>
                  <a:cubicBezTo>
                    <a:pt x="366643" y="19317"/>
                    <a:pt x="363990" y="20744"/>
                    <a:pt x="361121" y="21526"/>
                  </a:cubicBezTo>
                  <a:cubicBezTo>
                    <a:pt x="357881" y="22410"/>
                    <a:pt x="354368" y="22120"/>
                    <a:pt x="351182" y="23182"/>
                  </a:cubicBezTo>
                  <a:cubicBezTo>
                    <a:pt x="343806" y="25640"/>
                    <a:pt x="348159" y="27623"/>
                    <a:pt x="341243" y="31465"/>
                  </a:cubicBezTo>
                  <a:cubicBezTo>
                    <a:pt x="338190" y="33161"/>
                    <a:pt x="334546" y="33481"/>
                    <a:pt x="331304" y="34778"/>
                  </a:cubicBezTo>
                  <a:cubicBezTo>
                    <a:pt x="319903" y="39338"/>
                    <a:pt x="325954" y="37602"/>
                    <a:pt x="313082" y="39747"/>
                  </a:cubicBezTo>
                  <a:cubicBezTo>
                    <a:pt x="310873" y="40851"/>
                    <a:pt x="308799" y="42279"/>
                    <a:pt x="306456" y="43060"/>
                  </a:cubicBezTo>
                  <a:cubicBezTo>
                    <a:pt x="294785" y="46951"/>
                    <a:pt x="301885" y="42653"/>
                    <a:pt x="293204" y="46374"/>
                  </a:cubicBezTo>
                  <a:cubicBezTo>
                    <a:pt x="278888" y="52510"/>
                    <a:pt x="293255" y="47462"/>
                    <a:pt x="281608" y="51343"/>
                  </a:cubicBezTo>
                  <a:cubicBezTo>
                    <a:pt x="279952" y="52447"/>
                    <a:pt x="278469" y="53872"/>
                    <a:pt x="276639" y="54656"/>
                  </a:cubicBezTo>
                  <a:cubicBezTo>
                    <a:pt x="274546" y="55553"/>
                    <a:pt x="272267" y="55991"/>
                    <a:pt x="270013" y="56313"/>
                  </a:cubicBezTo>
                  <a:cubicBezTo>
                    <a:pt x="260656" y="57650"/>
                    <a:pt x="251239" y="58522"/>
                    <a:pt x="241852" y="59626"/>
                  </a:cubicBezTo>
                  <a:cubicBezTo>
                    <a:pt x="238539" y="60730"/>
                    <a:pt x="234819" y="61002"/>
                    <a:pt x="231913" y="62939"/>
                  </a:cubicBezTo>
                  <a:cubicBezTo>
                    <a:pt x="225049" y="67515"/>
                    <a:pt x="228875" y="65769"/>
                    <a:pt x="220317" y="67908"/>
                  </a:cubicBezTo>
                  <a:cubicBezTo>
                    <a:pt x="212703" y="71715"/>
                    <a:pt x="210654" y="74811"/>
                    <a:pt x="208721" y="7619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8" name="Freeform: Shape 37">
              <a:extLst>
                <a:ext uri="{FF2B5EF4-FFF2-40B4-BE49-F238E27FC236}">
                  <a16:creationId xmlns:a16="http://schemas.microsoft.com/office/drawing/2014/main" id="{FC9F864A-1A91-4F5B-9087-82F8868B6DCC}"/>
                </a:ext>
              </a:extLst>
            </p:cNvPr>
            <p:cNvSpPr/>
            <p:nvPr/>
          </p:nvSpPr>
          <p:spPr>
            <a:xfrm>
              <a:off x="5574196" y="4761992"/>
              <a:ext cx="101047" cy="76200"/>
            </a:xfrm>
            <a:custGeom>
              <a:avLst/>
              <a:gdLst>
                <a:gd name="connsiteX0" fmla="*/ 0 w 101047"/>
                <a:gd name="connsiteY0" fmla="*/ 0 h 76200"/>
                <a:gd name="connsiteX1" fmla="*/ 0 w 101047"/>
                <a:gd name="connsiteY1" fmla="*/ 0 h 76200"/>
                <a:gd name="connsiteX2" fmla="*/ 13252 w 101047"/>
                <a:gd name="connsiteY2" fmla="*/ 19879 h 76200"/>
                <a:gd name="connsiteX3" fmla="*/ 16565 w 101047"/>
                <a:gd name="connsiteY3" fmla="*/ 33131 h 76200"/>
                <a:gd name="connsiteX4" fmla="*/ 18221 w 101047"/>
                <a:gd name="connsiteY4" fmla="*/ 38100 h 76200"/>
                <a:gd name="connsiteX5" fmla="*/ 21534 w 101047"/>
                <a:gd name="connsiteY5" fmla="*/ 43070 h 76200"/>
                <a:gd name="connsiteX6" fmla="*/ 23191 w 101047"/>
                <a:gd name="connsiteY6" fmla="*/ 48039 h 76200"/>
                <a:gd name="connsiteX7" fmla="*/ 28161 w 101047"/>
                <a:gd name="connsiteY7" fmla="*/ 51353 h 76200"/>
                <a:gd name="connsiteX8" fmla="*/ 33130 w 101047"/>
                <a:gd name="connsiteY8" fmla="*/ 56322 h 76200"/>
                <a:gd name="connsiteX9" fmla="*/ 38100 w 101047"/>
                <a:gd name="connsiteY9" fmla="*/ 59635 h 76200"/>
                <a:gd name="connsiteX10" fmla="*/ 44726 w 101047"/>
                <a:gd name="connsiteY10" fmla="*/ 64605 h 76200"/>
                <a:gd name="connsiteX11" fmla="*/ 56321 w 101047"/>
                <a:gd name="connsiteY11" fmla="*/ 67918 h 76200"/>
                <a:gd name="connsiteX12" fmla="*/ 61291 w 101047"/>
                <a:gd name="connsiteY12" fmla="*/ 71231 h 76200"/>
                <a:gd name="connsiteX13" fmla="*/ 66261 w 101047"/>
                <a:gd name="connsiteY13" fmla="*/ 72887 h 76200"/>
                <a:gd name="connsiteX14" fmla="*/ 72887 w 101047"/>
                <a:gd name="connsiteY14" fmla="*/ 76200 h 76200"/>
                <a:gd name="connsiteX15" fmla="*/ 79513 w 101047"/>
                <a:gd name="connsiteY15" fmla="*/ 74544 h 76200"/>
                <a:gd name="connsiteX16" fmla="*/ 86139 w 101047"/>
                <a:gd name="connsiteY16" fmla="*/ 62948 h 76200"/>
                <a:gd name="connsiteX17" fmla="*/ 89452 w 101047"/>
                <a:gd name="connsiteY17" fmla="*/ 57979 h 76200"/>
                <a:gd name="connsiteX18" fmla="*/ 91108 w 101047"/>
                <a:gd name="connsiteY18" fmla="*/ 46383 h 76200"/>
                <a:gd name="connsiteX19" fmla="*/ 94421 w 101047"/>
                <a:gd name="connsiteY19" fmla="*/ 38100 h 76200"/>
                <a:gd name="connsiteX20" fmla="*/ 96078 w 101047"/>
                <a:gd name="connsiteY20" fmla="*/ 23192 h 76200"/>
                <a:gd name="connsiteX21" fmla="*/ 99391 w 101047"/>
                <a:gd name="connsiteY21" fmla="*/ 11596 h 76200"/>
                <a:gd name="connsiteX22" fmla="*/ 101047 w 101047"/>
                <a:gd name="connsiteY22" fmla="*/ 4970 h 76200"/>
                <a:gd name="connsiteX23" fmla="*/ 96078 w 101047"/>
                <a:gd name="connsiteY23" fmla="*/ 1657 h 76200"/>
                <a:gd name="connsiteX24" fmla="*/ 59634 w 101047"/>
                <a:gd name="connsiteY24" fmla="*/ 4970 h 76200"/>
                <a:gd name="connsiteX25" fmla="*/ 0 w 101047"/>
                <a:gd name="connsiteY25" fmla="*/ 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1047" h="76200">
                  <a:moveTo>
                    <a:pt x="0" y="0"/>
                  </a:moveTo>
                  <a:lnTo>
                    <a:pt x="0" y="0"/>
                  </a:lnTo>
                  <a:cubicBezTo>
                    <a:pt x="4417" y="6626"/>
                    <a:pt x="11321" y="12153"/>
                    <a:pt x="13252" y="19879"/>
                  </a:cubicBezTo>
                  <a:cubicBezTo>
                    <a:pt x="14356" y="24296"/>
                    <a:pt x="15367" y="28738"/>
                    <a:pt x="16565" y="33131"/>
                  </a:cubicBezTo>
                  <a:cubicBezTo>
                    <a:pt x="17024" y="34815"/>
                    <a:pt x="17440" y="36538"/>
                    <a:pt x="18221" y="38100"/>
                  </a:cubicBezTo>
                  <a:cubicBezTo>
                    <a:pt x="19111" y="39881"/>
                    <a:pt x="20644" y="41289"/>
                    <a:pt x="21534" y="43070"/>
                  </a:cubicBezTo>
                  <a:cubicBezTo>
                    <a:pt x="22315" y="44632"/>
                    <a:pt x="22100" y="46676"/>
                    <a:pt x="23191" y="48039"/>
                  </a:cubicBezTo>
                  <a:cubicBezTo>
                    <a:pt x="24435" y="49594"/>
                    <a:pt x="26631" y="50078"/>
                    <a:pt x="28161" y="51353"/>
                  </a:cubicBezTo>
                  <a:cubicBezTo>
                    <a:pt x="29960" y="52853"/>
                    <a:pt x="31330" y="54822"/>
                    <a:pt x="33130" y="56322"/>
                  </a:cubicBezTo>
                  <a:cubicBezTo>
                    <a:pt x="34660" y="57597"/>
                    <a:pt x="36480" y="58478"/>
                    <a:pt x="38100" y="59635"/>
                  </a:cubicBezTo>
                  <a:cubicBezTo>
                    <a:pt x="40347" y="61240"/>
                    <a:pt x="42329" y="63235"/>
                    <a:pt x="44726" y="64605"/>
                  </a:cubicBezTo>
                  <a:cubicBezTo>
                    <a:pt x="46571" y="65660"/>
                    <a:pt x="54891" y="67560"/>
                    <a:pt x="56321" y="67918"/>
                  </a:cubicBezTo>
                  <a:cubicBezTo>
                    <a:pt x="57978" y="69022"/>
                    <a:pt x="59510" y="70341"/>
                    <a:pt x="61291" y="71231"/>
                  </a:cubicBezTo>
                  <a:cubicBezTo>
                    <a:pt x="62853" y="72012"/>
                    <a:pt x="64656" y="72199"/>
                    <a:pt x="66261" y="72887"/>
                  </a:cubicBezTo>
                  <a:cubicBezTo>
                    <a:pt x="68531" y="73860"/>
                    <a:pt x="70678" y="75096"/>
                    <a:pt x="72887" y="76200"/>
                  </a:cubicBezTo>
                  <a:cubicBezTo>
                    <a:pt x="75096" y="75648"/>
                    <a:pt x="77536" y="75674"/>
                    <a:pt x="79513" y="74544"/>
                  </a:cubicBezTo>
                  <a:cubicBezTo>
                    <a:pt x="86656" y="70462"/>
                    <a:pt x="83365" y="69419"/>
                    <a:pt x="86139" y="62948"/>
                  </a:cubicBezTo>
                  <a:cubicBezTo>
                    <a:pt x="86923" y="61118"/>
                    <a:pt x="88348" y="59635"/>
                    <a:pt x="89452" y="57979"/>
                  </a:cubicBezTo>
                  <a:cubicBezTo>
                    <a:pt x="90004" y="54114"/>
                    <a:pt x="90161" y="50171"/>
                    <a:pt x="91108" y="46383"/>
                  </a:cubicBezTo>
                  <a:cubicBezTo>
                    <a:pt x="91829" y="43498"/>
                    <a:pt x="93798" y="41008"/>
                    <a:pt x="94421" y="38100"/>
                  </a:cubicBezTo>
                  <a:cubicBezTo>
                    <a:pt x="95469" y="33211"/>
                    <a:pt x="95156" y="28106"/>
                    <a:pt x="96078" y="23192"/>
                  </a:cubicBezTo>
                  <a:cubicBezTo>
                    <a:pt x="96819" y="19241"/>
                    <a:pt x="98333" y="15474"/>
                    <a:pt x="99391" y="11596"/>
                  </a:cubicBezTo>
                  <a:cubicBezTo>
                    <a:pt x="99990" y="9400"/>
                    <a:pt x="100495" y="7179"/>
                    <a:pt x="101047" y="4970"/>
                  </a:cubicBezTo>
                  <a:cubicBezTo>
                    <a:pt x="99391" y="3866"/>
                    <a:pt x="98066" y="1767"/>
                    <a:pt x="96078" y="1657"/>
                  </a:cubicBezTo>
                  <a:cubicBezTo>
                    <a:pt x="85035" y="1043"/>
                    <a:pt x="71122" y="3328"/>
                    <a:pt x="59634" y="4970"/>
                  </a:cubicBezTo>
                  <a:cubicBezTo>
                    <a:pt x="3323" y="1337"/>
                    <a:pt x="9939" y="828"/>
                    <a:pt x="0"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9" name="Freeform: Shape 38">
              <a:extLst>
                <a:ext uri="{FF2B5EF4-FFF2-40B4-BE49-F238E27FC236}">
                  <a16:creationId xmlns:a16="http://schemas.microsoft.com/office/drawing/2014/main" id="{C6B57C15-4033-4D7D-A4A9-BB7FEB41D12E}"/>
                </a:ext>
              </a:extLst>
            </p:cNvPr>
            <p:cNvSpPr/>
            <p:nvPr/>
          </p:nvSpPr>
          <p:spPr>
            <a:xfrm>
              <a:off x="4851952" y="4652165"/>
              <a:ext cx="537915" cy="439745"/>
            </a:xfrm>
            <a:custGeom>
              <a:avLst/>
              <a:gdLst>
                <a:gd name="connsiteX0" fmla="*/ 0 w 535057"/>
                <a:gd name="connsiteY0" fmla="*/ 0 h 435935"/>
                <a:gd name="connsiteX1" fmla="*/ 0 w 535057"/>
                <a:gd name="connsiteY1" fmla="*/ 0 h 435935"/>
                <a:gd name="connsiteX2" fmla="*/ 9939 w 535057"/>
                <a:gd name="connsiteY2" fmla="*/ 24848 h 435935"/>
                <a:gd name="connsiteX3" fmla="*/ 11596 w 535057"/>
                <a:gd name="connsiteY3" fmla="*/ 29817 h 435935"/>
                <a:gd name="connsiteX4" fmla="*/ 21535 w 535057"/>
                <a:gd name="connsiteY4" fmla="*/ 46383 h 435935"/>
                <a:gd name="connsiteX5" fmla="*/ 24848 w 535057"/>
                <a:gd name="connsiteY5" fmla="*/ 54665 h 435935"/>
                <a:gd name="connsiteX6" fmla="*/ 26505 w 535057"/>
                <a:gd name="connsiteY6" fmla="*/ 62948 h 435935"/>
                <a:gd name="connsiteX7" fmla="*/ 29818 w 535057"/>
                <a:gd name="connsiteY7" fmla="*/ 67917 h 435935"/>
                <a:gd name="connsiteX8" fmla="*/ 33131 w 535057"/>
                <a:gd name="connsiteY8" fmla="*/ 74543 h 435935"/>
                <a:gd name="connsiteX9" fmla="*/ 34787 w 535057"/>
                <a:gd name="connsiteY9" fmla="*/ 79513 h 435935"/>
                <a:gd name="connsiteX10" fmla="*/ 36444 w 535057"/>
                <a:gd name="connsiteY10" fmla="*/ 87796 h 435935"/>
                <a:gd name="connsiteX11" fmla="*/ 43070 w 535057"/>
                <a:gd name="connsiteY11" fmla="*/ 97735 h 435935"/>
                <a:gd name="connsiteX12" fmla="*/ 44726 w 535057"/>
                <a:gd name="connsiteY12" fmla="*/ 107674 h 435935"/>
                <a:gd name="connsiteX13" fmla="*/ 51352 w 535057"/>
                <a:gd name="connsiteY13" fmla="*/ 115956 h 435935"/>
                <a:gd name="connsiteX14" fmla="*/ 54665 w 535057"/>
                <a:gd name="connsiteY14" fmla="*/ 125896 h 435935"/>
                <a:gd name="connsiteX15" fmla="*/ 56322 w 535057"/>
                <a:gd name="connsiteY15" fmla="*/ 137491 h 435935"/>
                <a:gd name="connsiteX16" fmla="*/ 59635 w 535057"/>
                <a:gd name="connsiteY16" fmla="*/ 144117 h 435935"/>
                <a:gd name="connsiteX17" fmla="*/ 64605 w 535057"/>
                <a:gd name="connsiteY17" fmla="*/ 154056 h 435935"/>
                <a:gd name="connsiteX18" fmla="*/ 66261 w 535057"/>
                <a:gd name="connsiteY18" fmla="*/ 160683 h 435935"/>
                <a:gd name="connsiteX19" fmla="*/ 72887 w 535057"/>
                <a:gd name="connsiteY19" fmla="*/ 180561 h 435935"/>
                <a:gd name="connsiteX20" fmla="*/ 76200 w 535057"/>
                <a:gd name="connsiteY20" fmla="*/ 190500 h 435935"/>
                <a:gd name="connsiteX21" fmla="*/ 77857 w 535057"/>
                <a:gd name="connsiteY21" fmla="*/ 195470 h 435935"/>
                <a:gd name="connsiteX22" fmla="*/ 81170 w 535057"/>
                <a:gd name="connsiteY22" fmla="*/ 202096 h 435935"/>
                <a:gd name="connsiteX23" fmla="*/ 86139 w 535057"/>
                <a:gd name="connsiteY23" fmla="*/ 218661 h 435935"/>
                <a:gd name="connsiteX24" fmla="*/ 87796 w 535057"/>
                <a:gd name="connsiteY24" fmla="*/ 226943 h 435935"/>
                <a:gd name="connsiteX25" fmla="*/ 109331 w 535057"/>
                <a:gd name="connsiteY25" fmla="*/ 258417 h 435935"/>
                <a:gd name="connsiteX26" fmla="*/ 120926 w 535057"/>
                <a:gd name="connsiteY26" fmla="*/ 273326 h 435935"/>
                <a:gd name="connsiteX27" fmla="*/ 122583 w 535057"/>
                <a:gd name="connsiteY27" fmla="*/ 278296 h 435935"/>
                <a:gd name="connsiteX28" fmla="*/ 125896 w 535057"/>
                <a:gd name="connsiteY28" fmla="*/ 283265 h 435935"/>
                <a:gd name="connsiteX29" fmla="*/ 122583 w 535057"/>
                <a:gd name="connsiteY29" fmla="*/ 321365 h 435935"/>
                <a:gd name="connsiteX30" fmla="*/ 124239 w 535057"/>
                <a:gd name="connsiteY30" fmla="*/ 385970 h 435935"/>
                <a:gd name="connsiteX31" fmla="*/ 127552 w 535057"/>
                <a:gd name="connsiteY31" fmla="*/ 392596 h 435935"/>
                <a:gd name="connsiteX32" fmla="*/ 134178 w 535057"/>
                <a:gd name="connsiteY32" fmla="*/ 400878 h 435935"/>
                <a:gd name="connsiteX33" fmla="*/ 144118 w 535057"/>
                <a:gd name="connsiteY33" fmla="*/ 404191 h 435935"/>
                <a:gd name="connsiteX34" fmla="*/ 149087 w 535057"/>
                <a:gd name="connsiteY34" fmla="*/ 409161 h 435935"/>
                <a:gd name="connsiteX35" fmla="*/ 154057 w 535057"/>
                <a:gd name="connsiteY35" fmla="*/ 412474 h 435935"/>
                <a:gd name="connsiteX36" fmla="*/ 162339 w 535057"/>
                <a:gd name="connsiteY36" fmla="*/ 419100 h 435935"/>
                <a:gd name="connsiteX37" fmla="*/ 167309 w 535057"/>
                <a:gd name="connsiteY37" fmla="*/ 424070 h 435935"/>
                <a:gd name="connsiteX38" fmla="*/ 172278 w 535057"/>
                <a:gd name="connsiteY38" fmla="*/ 425726 h 435935"/>
                <a:gd name="connsiteX39" fmla="*/ 177248 w 535057"/>
                <a:gd name="connsiteY39" fmla="*/ 429039 h 435935"/>
                <a:gd name="connsiteX40" fmla="*/ 188844 w 535057"/>
                <a:gd name="connsiteY40" fmla="*/ 432352 h 435935"/>
                <a:gd name="connsiteX41" fmla="*/ 195470 w 535057"/>
                <a:gd name="connsiteY41" fmla="*/ 435665 h 435935"/>
                <a:gd name="connsiteX42" fmla="*/ 226944 w 535057"/>
                <a:gd name="connsiteY42" fmla="*/ 432352 h 435935"/>
                <a:gd name="connsiteX43" fmla="*/ 241852 w 535057"/>
                <a:gd name="connsiteY43" fmla="*/ 425726 h 435935"/>
                <a:gd name="connsiteX44" fmla="*/ 246822 w 535057"/>
                <a:gd name="connsiteY44" fmla="*/ 422413 h 435935"/>
                <a:gd name="connsiteX45" fmla="*/ 253448 w 535057"/>
                <a:gd name="connsiteY45" fmla="*/ 419100 h 435935"/>
                <a:gd name="connsiteX46" fmla="*/ 271670 w 535057"/>
                <a:gd name="connsiteY46" fmla="*/ 414130 h 435935"/>
                <a:gd name="connsiteX47" fmla="*/ 311426 w 535057"/>
                <a:gd name="connsiteY47" fmla="*/ 417443 h 435935"/>
                <a:gd name="connsiteX48" fmla="*/ 316396 w 535057"/>
                <a:gd name="connsiteY48" fmla="*/ 419100 h 435935"/>
                <a:gd name="connsiteX49" fmla="*/ 321365 w 535057"/>
                <a:gd name="connsiteY49" fmla="*/ 422413 h 435935"/>
                <a:gd name="connsiteX50" fmla="*/ 339587 w 535057"/>
                <a:gd name="connsiteY50" fmla="*/ 420756 h 435935"/>
                <a:gd name="connsiteX51" fmla="*/ 346213 w 535057"/>
                <a:gd name="connsiteY51" fmla="*/ 409161 h 435935"/>
                <a:gd name="connsiteX52" fmla="*/ 362778 w 535057"/>
                <a:gd name="connsiteY52" fmla="*/ 399222 h 435935"/>
                <a:gd name="connsiteX53" fmla="*/ 372718 w 535057"/>
                <a:gd name="connsiteY53" fmla="*/ 397565 h 435935"/>
                <a:gd name="connsiteX54" fmla="*/ 381000 w 535057"/>
                <a:gd name="connsiteY54" fmla="*/ 387626 h 435935"/>
                <a:gd name="connsiteX55" fmla="*/ 385970 w 535057"/>
                <a:gd name="connsiteY55" fmla="*/ 377687 h 435935"/>
                <a:gd name="connsiteX56" fmla="*/ 392596 w 535057"/>
                <a:gd name="connsiteY56" fmla="*/ 366091 h 435935"/>
                <a:gd name="connsiteX57" fmla="*/ 394252 w 535057"/>
                <a:gd name="connsiteY57" fmla="*/ 361122 h 435935"/>
                <a:gd name="connsiteX58" fmla="*/ 397565 w 535057"/>
                <a:gd name="connsiteY58" fmla="*/ 354496 h 435935"/>
                <a:gd name="connsiteX59" fmla="*/ 402535 w 535057"/>
                <a:gd name="connsiteY59" fmla="*/ 347870 h 435935"/>
                <a:gd name="connsiteX60" fmla="*/ 409161 w 535057"/>
                <a:gd name="connsiteY60" fmla="*/ 332961 h 435935"/>
                <a:gd name="connsiteX61" fmla="*/ 415787 w 535057"/>
                <a:gd name="connsiteY61" fmla="*/ 324678 h 435935"/>
                <a:gd name="connsiteX62" fmla="*/ 424070 w 535057"/>
                <a:gd name="connsiteY62" fmla="*/ 313083 h 435935"/>
                <a:gd name="connsiteX63" fmla="*/ 425726 w 535057"/>
                <a:gd name="connsiteY63" fmla="*/ 304800 h 435935"/>
                <a:gd name="connsiteX64" fmla="*/ 434009 w 535057"/>
                <a:gd name="connsiteY64" fmla="*/ 296517 h 435935"/>
                <a:gd name="connsiteX65" fmla="*/ 442291 w 535057"/>
                <a:gd name="connsiteY65" fmla="*/ 286578 h 435935"/>
                <a:gd name="connsiteX66" fmla="*/ 447261 w 535057"/>
                <a:gd name="connsiteY66" fmla="*/ 284922 h 435935"/>
                <a:gd name="connsiteX67" fmla="*/ 458857 w 535057"/>
                <a:gd name="connsiteY67" fmla="*/ 279952 h 435935"/>
                <a:gd name="connsiteX68" fmla="*/ 463826 w 535057"/>
                <a:gd name="connsiteY68" fmla="*/ 276639 h 435935"/>
                <a:gd name="connsiteX69" fmla="*/ 468796 w 535057"/>
                <a:gd name="connsiteY69" fmla="*/ 274983 h 435935"/>
                <a:gd name="connsiteX70" fmla="*/ 483705 w 535057"/>
                <a:gd name="connsiteY70" fmla="*/ 261730 h 435935"/>
                <a:gd name="connsiteX71" fmla="*/ 493644 w 535057"/>
                <a:gd name="connsiteY71" fmla="*/ 258417 h 435935"/>
                <a:gd name="connsiteX72" fmla="*/ 495300 w 535057"/>
                <a:gd name="connsiteY72" fmla="*/ 253448 h 435935"/>
                <a:gd name="connsiteX73" fmla="*/ 500270 w 535057"/>
                <a:gd name="connsiteY73" fmla="*/ 248478 h 435935"/>
                <a:gd name="connsiteX74" fmla="*/ 498613 w 535057"/>
                <a:gd name="connsiteY74" fmla="*/ 241852 h 435935"/>
                <a:gd name="connsiteX75" fmla="*/ 496957 w 535057"/>
                <a:gd name="connsiteY75" fmla="*/ 231913 h 435935"/>
                <a:gd name="connsiteX76" fmla="*/ 500270 w 535057"/>
                <a:gd name="connsiteY76" fmla="*/ 212035 h 435935"/>
                <a:gd name="connsiteX77" fmla="*/ 501926 w 535057"/>
                <a:gd name="connsiteY77" fmla="*/ 207065 h 435935"/>
                <a:gd name="connsiteX78" fmla="*/ 511865 w 535057"/>
                <a:gd name="connsiteY78" fmla="*/ 203752 h 435935"/>
                <a:gd name="connsiteX79" fmla="*/ 521805 w 535057"/>
                <a:gd name="connsiteY79" fmla="*/ 198783 h 435935"/>
                <a:gd name="connsiteX80" fmla="*/ 528431 w 535057"/>
                <a:gd name="connsiteY80" fmla="*/ 193813 h 435935"/>
                <a:gd name="connsiteX81" fmla="*/ 533400 w 535057"/>
                <a:gd name="connsiteY81" fmla="*/ 192156 h 435935"/>
                <a:gd name="connsiteX82" fmla="*/ 535057 w 535057"/>
                <a:gd name="connsiteY82" fmla="*/ 187187 h 435935"/>
                <a:gd name="connsiteX83" fmla="*/ 528431 w 535057"/>
                <a:gd name="connsiteY83" fmla="*/ 170622 h 435935"/>
                <a:gd name="connsiteX84" fmla="*/ 518491 w 535057"/>
                <a:gd name="connsiteY84" fmla="*/ 160683 h 435935"/>
                <a:gd name="connsiteX85" fmla="*/ 513522 w 535057"/>
                <a:gd name="connsiteY85" fmla="*/ 155713 h 435935"/>
                <a:gd name="connsiteX86" fmla="*/ 511865 w 535057"/>
                <a:gd name="connsiteY86" fmla="*/ 150743 h 435935"/>
                <a:gd name="connsiteX87" fmla="*/ 506896 w 535057"/>
                <a:gd name="connsiteY87" fmla="*/ 149087 h 435935"/>
                <a:gd name="connsiteX88" fmla="*/ 501926 w 535057"/>
                <a:gd name="connsiteY88" fmla="*/ 144117 h 435935"/>
                <a:gd name="connsiteX89" fmla="*/ 496957 w 535057"/>
                <a:gd name="connsiteY89" fmla="*/ 134178 h 435935"/>
                <a:gd name="connsiteX90" fmla="*/ 491987 w 535057"/>
                <a:gd name="connsiteY90" fmla="*/ 130865 h 435935"/>
                <a:gd name="connsiteX91" fmla="*/ 485361 w 535057"/>
                <a:gd name="connsiteY91" fmla="*/ 117613 h 435935"/>
                <a:gd name="connsiteX92" fmla="*/ 480391 w 535057"/>
                <a:gd name="connsiteY92" fmla="*/ 104361 h 435935"/>
                <a:gd name="connsiteX93" fmla="*/ 467139 w 535057"/>
                <a:gd name="connsiteY93" fmla="*/ 86139 h 435935"/>
                <a:gd name="connsiteX94" fmla="*/ 457200 w 535057"/>
                <a:gd name="connsiteY94" fmla="*/ 67917 h 435935"/>
                <a:gd name="connsiteX95" fmla="*/ 452231 w 535057"/>
                <a:gd name="connsiteY95" fmla="*/ 57978 h 435935"/>
                <a:gd name="connsiteX96" fmla="*/ 445605 w 535057"/>
                <a:gd name="connsiteY96" fmla="*/ 49696 h 435935"/>
                <a:gd name="connsiteX97" fmla="*/ 442291 w 535057"/>
                <a:gd name="connsiteY97" fmla="*/ 43070 h 435935"/>
                <a:gd name="connsiteX98" fmla="*/ 435665 w 535057"/>
                <a:gd name="connsiteY98" fmla="*/ 33130 h 435935"/>
                <a:gd name="connsiteX99" fmla="*/ 432352 w 535057"/>
                <a:gd name="connsiteY99" fmla="*/ 28161 h 435935"/>
                <a:gd name="connsiteX100" fmla="*/ 427383 w 535057"/>
                <a:gd name="connsiteY100" fmla="*/ 31474 h 435935"/>
                <a:gd name="connsiteX101" fmla="*/ 422413 w 535057"/>
                <a:gd name="connsiteY101" fmla="*/ 46383 h 435935"/>
                <a:gd name="connsiteX102" fmla="*/ 417444 w 535057"/>
                <a:gd name="connsiteY102" fmla="*/ 48039 h 435935"/>
                <a:gd name="connsiteX103" fmla="*/ 409161 w 535057"/>
                <a:gd name="connsiteY103" fmla="*/ 56322 h 435935"/>
                <a:gd name="connsiteX104" fmla="*/ 395909 w 535057"/>
                <a:gd name="connsiteY104" fmla="*/ 66261 h 435935"/>
                <a:gd name="connsiteX105" fmla="*/ 390939 w 535057"/>
                <a:gd name="connsiteY105" fmla="*/ 72887 h 435935"/>
                <a:gd name="connsiteX106" fmla="*/ 385970 w 535057"/>
                <a:gd name="connsiteY106" fmla="*/ 76200 h 435935"/>
                <a:gd name="connsiteX107" fmla="*/ 379344 w 535057"/>
                <a:gd name="connsiteY107" fmla="*/ 82826 h 435935"/>
                <a:gd name="connsiteX108" fmla="*/ 369405 w 535057"/>
                <a:gd name="connsiteY108" fmla="*/ 91109 h 435935"/>
                <a:gd name="connsiteX109" fmla="*/ 362778 w 535057"/>
                <a:gd name="connsiteY109" fmla="*/ 92765 h 435935"/>
                <a:gd name="connsiteX110" fmla="*/ 356152 w 535057"/>
                <a:gd name="connsiteY110" fmla="*/ 97735 h 435935"/>
                <a:gd name="connsiteX111" fmla="*/ 342900 w 535057"/>
                <a:gd name="connsiteY111" fmla="*/ 102704 h 435935"/>
                <a:gd name="connsiteX112" fmla="*/ 336274 w 535057"/>
                <a:gd name="connsiteY112" fmla="*/ 107674 h 435935"/>
                <a:gd name="connsiteX113" fmla="*/ 331305 w 535057"/>
                <a:gd name="connsiteY113" fmla="*/ 109330 h 435935"/>
                <a:gd name="connsiteX114" fmla="*/ 324678 w 535057"/>
                <a:gd name="connsiteY114" fmla="*/ 112643 h 435935"/>
                <a:gd name="connsiteX115" fmla="*/ 313083 w 535057"/>
                <a:gd name="connsiteY115" fmla="*/ 117613 h 435935"/>
                <a:gd name="connsiteX116" fmla="*/ 289891 w 535057"/>
                <a:gd name="connsiteY116" fmla="*/ 134178 h 435935"/>
                <a:gd name="connsiteX117" fmla="*/ 265044 w 535057"/>
                <a:gd name="connsiteY117" fmla="*/ 130865 h 435935"/>
                <a:gd name="connsiteX118" fmla="*/ 258418 w 535057"/>
                <a:gd name="connsiteY118" fmla="*/ 127552 h 435935"/>
                <a:gd name="connsiteX119" fmla="*/ 240196 w 535057"/>
                <a:gd name="connsiteY119" fmla="*/ 122583 h 435935"/>
                <a:gd name="connsiteX120" fmla="*/ 221974 w 535057"/>
                <a:gd name="connsiteY120" fmla="*/ 117613 h 435935"/>
                <a:gd name="connsiteX121" fmla="*/ 217005 w 535057"/>
                <a:gd name="connsiteY121" fmla="*/ 114300 h 435935"/>
                <a:gd name="connsiteX122" fmla="*/ 212035 w 535057"/>
                <a:gd name="connsiteY122" fmla="*/ 112643 h 435935"/>
                <a:gd name="connsiteX123" fmla="*/ 205409 w 535057"/>
                <a:gd name="connsiteY123" fmla="*/ 109330 h 435935"/>
                <a:gd name="connsiteX124" fmla="*/ 177248 w 535057"/>
                <a:gd name="connsiteY124" fmla="*/ 106017 h 435935"/>
                <a:gd name="connsiteX125" fmla="*/ 167309 w 535057"/>
                <a:gd name="connsiteY125" fmla="*/ 102704 h 435935"/>
                <a:gd name="connsiteX126" fmla="*/ 159026 w 535057"/>
                <a:gd name="connsiteY126" fmla="*/ 99391 h 435935"/>
                <a:gd name="connsiteX127" fmla="*/ 140805 w 535057"/>
                <a:gd name="connsiteY127" fmla="*/ 97735 h 435935"/>
                <a:gd name="connsiteX128" fmla="*/ 115957 w 535057"/>
                <a:gd name="connsiteY128" fmla="*/ 91109 h 435935"/>
                <a:gd name="connsiteX129" fmla="*/ 106018 w 535057"/>
                <a:gd name="connsiteY129" fmla="*/ 87796 h 435935"/>
                <a:gd name="connsiteX130" fmla="*/ 97735 w 535057"/>
                <a:gd name="connsiteY130" fmla="*/ 84483 h 435935"/>
                <a:gd name="connsiteX131" fmla="*/ 82826 w 535057"/>
                <a:gd name="connsiteY131" fmla="*/ 81170 h 435935"/>
                <a:gd name="connsiteX132" fmla="*/ 76200 w 535057"/>
                <a:gd name="connsiteY132" fmla="*/ 79513 h 435935"/>
                <a:gd name="connsiteX133" fmla="*/ 71231 w 535057"/>
                <a:gd name="connsiteY133" fmla="*/ 74543 h 435935"/>
                <a:gd name="connsiteX134" fmla="*/ 57978 w 535057"/>
                <a:gd name="connsiteY134" fmla="*/ 67917 h 435935"/>
                <a:gd name="connsiteX135" fmla="*/ 53009 w 535057"/>
                <a:gd name="connsiteY135" fmla="*/ 62948 h 435935"/>
                <a:gd name="connsiteX136" fmla="*/ 49696 w 535057"/>
                <a:gd name="connsiteY136" fmla="*/ 57978 h 435935"/>
                <a:gd name="connsiteX137" fmla="*/ 44726 w 535057"/>
                <a:gd name="connsiteY137" fmla="*/ 56322 h 435935"/>
                <a:gd name="connsiteX138" fmla="*/ 34787 w 535057"/>
                <a:gd name="connsiteY138" fmla="*/ 46383 h 435935"/>
                <a:gd name="connsiteX139" fmla="*/ 29818 w 535057"/>
                <a:gd name="connsiteY139" fmla="*/ 41413 h 435935"/>
                <a:gd name="connsiteX140" fmla="*/ 24848 w 535057"/>
                <a:gd name="connsiteY140" fmla="*/ 39756 h 435935"/>
                <a:gd name="connsiteX141" fmla="*/ 18222 w 535057"/>
                <a:gd name="connsiteY141" fmla="*/ 29817 h 435935"/>
                <a:gd name="connsiteX142" fmla="*/ 0 w 535057"/>
                <a:gd name="connsiteY142" fmla="*/ 0 h 43593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71231 w 535057"/>
                <a:gd name="connsiteY133" fmla="*/ 78353 h 439745"/>
                <a:gd name="connsiteX134" fmla="*/ 57978 w 535057"/>
                <a:gd name="connsiteY134" fmla="*/ 71727 h 439745"/>
                <a:gd name="connsiteX135" fmla="*/ 53009 w 535057"/>
                <a:gd name="connsiteY135" fmla="*/ 66758 h 439745"/>
                <a:gd name="connsiteX136" fmla="*/ 49696 w 535057"/>
                <a:gd name="connsiteY136" fmla="*/ 61788 h 439745"/>
                <a:gd name="connsiteX137" fmla="*/ 44726 w 535057"/>
                <a:gd name="connsiteY137" fmla="*/ 60132 h 439745"/>
                <a:gd name="connsiteX138" fmla="*/ 34787 w 535057"/>
                <a:gd name="connsiteY138" fmla="*/ 50193 h 439745"/>
                <a:gd name="connsiteX139" fmla="*/ 29818 w 535057"/>
                <a:gd name="connsiteY139" fmla="*/ 45223 h 439745"/>
                <a:gd name="connsiteX140" fmla="*/ 24848 w 535057"/>
                <a:gd name="connsiteY140" fmla="*/ 43566 h 439745"/>
                <a:gd name="connsiteX141" fmla="*/ 18222 w 535057"/>
                <a:gd name="connsiteY141" fmla="*/ 33627 h 439745"/>
                <a:gd name="connsiteX142" fmla="*/ 8572 w 535057"/>
                <a:gd name="connsiteY142"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71231 w 535057"/>
                <a:gd name="connsiteY133" fmla="*/ 78353 h 439745"/>
                <a:gd name="connsiteX134" fmla="*/ 57978 w 535057"/>
                <a:gd name="connsiteY134" fmla="*/ 71727 h 439745"/>
                <a:gd name="connsiteX135" fmla="*/ 53009 w 535057"/>
                <a:gd name="connsiteY135" fmla="*/ 66758 h 439745"/>
                <a:gd name="connsiteX136" fmla="*/ 49696 w 535057"/>
                <a:gd name="connsiteY136" fmla="*/ 61788 h 439745"/>
                <a:gd name="connsiteX137" fmla="*/ 44726 w 535057"/>
                <a:gd name="connsiteY137" fmla="*/ 60132 h 439745"/>
                <a:gd name="connsiteX138" fmla="*/ 34787 w 535057"/>
                <a:gd name="connsiteY138" fmla="*/ 50193 h 439745"/>
                <a:gd name="connsiteX139" fmla="*/ 29818 w 535057"/>
                <a:gd name="connsiteY139" fmla="*/ 45223 h 439745"/>
                <a:gd name="connsiteX140" fmla="*/ 24848 w 535057"/>
                <a:gd name="connsiteY140" fmla="*/ 43566 h 439745"/>
                <a:gd name="connsiteX141" fmla="*/ 31557 w 535057"/>
                <a:gd name="connsiteY141" fmla="*/ 24102 h 439745"/>
                <a:gd name="connsiteX142" fmla="*/ 8572 w 535057"/>
                <a:gd name="connsiteY142"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71231 w 535057"/>
                <a:gd name="connsiteY133" fmla="*/ 78353 h 439745"/>
                <a:gd name="connsiteX134" fmla="*/ 57978 w 535057"/>
                <a:gd name="connsiteY134" fmla="*/ 71727 h 439745"/>
                <a:gd name="connsiteX135" fmla="*/ 53009 w 535057"/>
                <a:gd name="connsiteY135" fmla="*/ 66758 h 439745"/>
                <a:gd name="connsiteX136" fmla="*/ 49696 w 535057"/>
                <a:gd name="connsiteY136" fmla="*/ 61788 h 439745"/>
                <a:gd name="connsiteX137" fmla="*/ 44726 w 535057"/>
                <a:gd name="connsiteY137" fmla="*/ 60132 h 439745"/>
                <a:gd name="connsiteX138" fmla="*/ 34787 w 535057"/>
                <a:gd name="connsiteY138" fmla="*/ 50193 h 439745"/>
                <a:gd name="connsiteX139" fmla="*/ 33628 w 535057"/>
                <a:gd name="connsiteY139" fmla="*/ 38556 h 439745"/>
                <a:gd name="connsiteX140" fmla="*/ 24848 w 535057"/>
                <a:gd name="connsiteY140" fmla="*/ 43566 h 439745"/>
                <a:gd name="connsiteX141" fmla="*/ 31557 w 535057"/>
                <a:gd name="connsiteY141" fmla="*/ 24102 h 439745"/>
                <a:gd name="connsiteX142" fmla="*/ 8572 w 535057"/>
                <a:gd name="connsiteY142"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71231 w 535057"/>
                <a:gd name="connsiteY133" fmla="*/ 78353 h 439745"/>
                <a:gd name="connsiteX134" fmla="*/ 57978 w 535057"/>
                <a:gd name="connsiteY134" fmla="*/ 71727 h 439745"/>
                <a:gd name="connsiteX135" fmla="*/ 53009 w 535057"/>
                <a:gd name="connsiteY135" fmla="*/ 66758 h 439745"/>
                <a:gd name="connsiteX136" fmla="*/ 49696 w 535057"/>
                <a:gd name="connsiteY136" fmla="*/ 61788 h 439745"/>
                <a:gd name="connsiteX137" fmla="*/ 52346 w 535057"/>
                <a:gd name="connsiteY137" fmla="*/ 51559 h 439745"/>
                <a:gd name="connsiteX138" fmla="*/ 34787 w 535057"/>
                <a:gd name="connsiteY138" fmla="*/ 50193 h 439745"/>
                <a:gd name="connsiteX139" fmla="*/ 33628 w 535057"/>
                <a:gd name="connsiteY139" fmla="*/ 38556 h 439745"/>
                <a:gd name="connsiteX140" fmla="*/ 24848 w 535057"/>
                <a:gd name="connsiteY140" fmla="*/ 43566 h 439745"/>
                <a:gd name="connsiteX141" fmla="*/ 31557 w 535057"/>
                <a:gd name="connsiteY141" fmla="*/ 24102 h 439745"/>
                <a:gd name="connsiteX142" fmla="*/ 8572 w 535057"/>
                <a:gd name="connsiteY142"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71231 w 535057"/>
                <a:gd name="connsiteY133" fmla="*/ 78353 h 439745"/>
                <a:gd name="connsiteX134" fmla="*/ 57978 w 535057"/>
                <a:gd name="connsiteY134" fmla="*/ 71727 h 439745"/>
                <a:gd name="connsiteX135" fmla="*/ 60629 w 535057"/>
                <a:gd name="connsiteY135" fmla="*/ 56281 h 439745"/>
                <a:gd name="connsiteX136" fmla="*/ 49696 w 535057"/>
                <a:gd name="connsiteY136" fmla="*/ 61788 h 439745"/>
                <a:gd name="connsiteX137" fmla="*/ 52346 w 535057"/>
                <a:gd name="connsiteY137" fmla="*/ 51559 h 439745"/>
                <a:gd name="connsiteX138" fmla="*/ 34787 w 535057"/>
                <a:gd name="connsiteY138" fmla="*/ 50193 h 439745"/>
                <a:gd name="connsiteX139" fmla="*/ 33628 w 535057"/>
                <a:gd name="connsiteY139" fmla="*/ 38556 h 439745"/>
                <a:gd name="connsiteX140" fmla="*/ 24848 w 535057"/>
                <a:gd name="connsiteY140" fmla="*/ 43566 h 439745"/>
                <a:gd name="connsiteX141" fmla="*/ 31557 w 535057"/>
                <a:gd name="connsiteY141" fmla="*/ 24102 h 439745"/>
                <a:gd name="connsiteX142" fmla="*/ 8572 w 535057"/>
                <a:gd name="connsiteY142"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81709 w 535057"/>
                <a:gd name="connsiteY133" fmla="*/ 72638 h 439745"/>
                <a:gd name="connsiteX134" fmla="*/ 57978 w 535057"/>
                <a:gd name="connsiteY134" fmla="*/ 71727 h 439745"/>
                <a:gd name="connsiteX135" fmla="*/ 60629 w 535057"/>
                <a:gd name="connsiteY135" fmla="*/ 56281 h 439745"/>
                <a:gd name="connsiteX136" fmla="*/ 49696 w 535057"/>
                <a:gd name="connsiteY136" fmla="*/ 61788 h 439745"/>
                <a:gd name="connsiteX137" fmla="*/ 52346 w 535057"/>
                <a:gd name="connsiteY137" fmla="*/ 51559 h 439745"/>
                <a:gd name="connsiteX138" fmla="*/ 34787 w 535057"/>
                <a:gd name="connsiteY138" fmla="*/ 50193 h 439745"/>
                <a:gd name="connsiteX139" fmla="*/ 33628 w 535057"/>
                <a:gd name="connsiteY139" fmla="*/ 38556 h 439745"/>
                <a:gd name="connsiteX140" fmla="*/ 24848 w 535057"/>
                <a:gd name="connsiteY140" fmla="*/ 43566 h 439745"/>
                <a:gd name="connsiteX141" fmla="*/ 31557 w 535057"/>
                <a:gd name="connsiteY141" fmla="*/ 24102 h 439745"/>
                <a:gd name="connsiteX142" fmla="*/ 8572 w 535057"/>
                <a:gd name="connsiteY142"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81709 w 535057"/>
                <a:gd name="connsiteY133" fmla="*/ 72638 h 439745"/>
                <a:gd name="connsiteX134" fmla="*/ 74170 w 535057"/>
                <a:gd name="connsiteY134" fmla="*/ 65059 h 439745"/>
                <a:gd name="connsiteX135" fmla="*/ 60629 w 535057"/>
                <a:gd name="connsiteY135" fmla="*/ 56281 h 439745"/>
                <a:gd name="connsiteX136" fmla="*/ 49696 w 535057"/>
                <a:gd name="connsiteY136" fmla="*/ 61788 h 439745"/>
                <a:gd name="connsiteX137" fmla="*/ 52346 w 535057"/>
                <a:gd name="connsiteY137" fmla="*/ 51559 h 439745"/>
                <a:gd name="connsiteX138" fmla="*/ 34787 w 535057"/>
                <a:gd name="connsiteY138" fmla="*/ 50193 h 439745"/>
                <a:gd name="connsiteX139" fmla="*/ 33628 w 535057"/>
                <a:gd name="connsiteY139" fmla="*/ 38556 h 439745"/>
                <a:gd name="connsiteX140" fmla="*/ 24848 w 535057"/>
                <a:gd name="connsiteY140" fmla="*/ 43566 h 439745"/>
                <a:gd name="connsiteX141" fmla="*/ 31557 w 535057"/>
                <a:gd name="connsiteY141" fmla="*/ 24102 h 439745"/>
                <a:gd name="connsiteX142" fmla="*/ 8572 w 535057"/>
                <a:gd name="connsiteY142"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81709 w 535057"/>
                <a:gd name="connsiteY133" fmla="*/ 72638 h 439745"/>
                <a:gd name="connsiteX134" fmla="*/ 74170 w 535057"/>
                <a:gd name="connsiteY134" fmla="*/ 65059 h 439745"/>
                <a:gd name="connsiteX135" fmla="*/ 60629 w 535057"/>
                <a:gd name="connsiteY135" fmla="*/ 56281 h 439745"/>
                <a:gd name="connsiteX136" fmla="*/ 49696 w 535057"/>
                <a:gd name="connsiteY136" fmla="*/ 61788 h 439745"/>
                <a:gd name="connsiteX137" fmla="*/ 34787 w 535057"/>
                <a:gd name="connsiteY137" fmla="*/ 50193 h 439745"/>
                <a:gd name="connsiteX138" fmla="*/ 33628 w 535057"/>
                <a:gd name="connsiteY138" fmla="*/ 38556 h 439745"/>
                <a:gd name="connsiteX139" fmla="*/ 24848 w 535057"/>
                <a:gd name="connsiteY139" fmla="*/ 43566 h 439745"/>
                <a:gd name="connsiteX140" fmla="*/ 31557 w 535057"/>
                <a:gd name="connsiteY140" fmla="*/ 24102 h 439745"/>
                <a:gd name="connsiteX141" fmla="*/ 8572 w 535057"/>
                <a:gd name="connsiteY141"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81709 w 535057"/>
                <a:gd name="connsiteY133" fmla="*/ 72638 h 439745"/>
                <a:gd name="connsiteX134" fmla="*/ 74170 w 535057"/>
                <a:gd name="connsiteY134" fmla="*/ 65059 h 439745"/>
                <a:gd name="connsiteX135" fmla="*/ 60629 w 535057"/>
                <a:gd name="connsiteY135" fmla="*/ 56281 h 439745"/>
                <a:gd name="connsiteX136" fmla="*/ 34787 w 535057"/>
                <a:gd name="connsiteY136" fmla="*/ 50193 h 439745"/>
                <a:gd name="connsiteX137" fmla="*/ 33628 w 535057"/>
                <a:gd name="connsiteY137" fmla="*/ 38556 h 439745"/>
                <a:gd name="connsiteX138" fmla="*/ 24848 w 535057"/>
                <a:gd name="connsiteY138" fmla="*/ 43566 h 439745"/>
                <a:gd name="connsiteX139" fmla="*/ 31557 w 535057"/>
                <a:gd name="connsiteY139" fmla="*/ 24102 h 439745"/>
                <a:gd name="connsiteX140" fmla="*/ 8572 w 535057"/>
                <a:gd name="connsiteY140"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100759 w 535057"/>
                <a:gd name="connsiteY133" fmla="*/ 69780 h 439745"/>
                <a:gd name="connsiteX134" fmla="*/ 74170 w 535057"/>
                <a:gd name="connsiteY134" fmla="*/ 65059 h 439745"/>
                <a:gd name="connsiteX135" fmla="*/ 60629 w 535057"/>
                <a:gd name="connsiteY135" fmla="*/ 56281 h 439745"/>
                <a:gd name="connsiteX136" fmla="*/ 34787 w 535057"/>
                <a:gd name="connsiteY136" fmla="*/ 50193 h 439745"/>
                <a:gd name="connsiteX137" fmla="*/ 33628 w 535057"/>
                <a:gd name="connsiteY137" fmla="*/ 38556 h 439745"/>
                <a:gd name="connsiteX138" fmla="*/ 24848 w 535057"/>
                <a:gd name="connsiteY138" fmla="*/ 43566 h 439745"/>
                <a:gd name="connsiteX139" fmla="*/ 31557 w 535057"/>
                <a:gd name="connsiteY139" fmla="*/ 24102 h 439745"/>
                <a:gd name="connsiteX140" fmla="*/ 8572 w 535057"/>
                <a:gd name="connsiteY140"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102870 w 535057"/>
                <a:gd name="connsiteY132" fmla="*/ 83323 h 439745"/>
                <a:gd name="connsiteX133" fmla="*/ 100759 w 535057"/>
                <a:gd name="connsiteY133" fmla="*/ 69780 h 439745"/>
                <a:gd name="connsiteX134" fmla="*/ 74170 w 535057"/>
                <a:gd name="connsiteY134" fmla="*/ 65059 h 439745"/>
                <a:gd name="connsiteX135" fmla="*/ 60629 w 535057"/>
                <a:gd name="connsiteY135" fmla="*/ 56281 h 439745"/>
                <a:gd name="connsiteX136" fmla="*/ 34787 w 535057"/>
                <a:gd name="connsiteY136" fmla="*/ 50193 h 439745"/>
                <a:gd name="connsiteX137" fmla="*/ 33628 w 535057"/>
                <a:gd name="connsiteY137" fmla="*/ 38556 h 439745"/>
                <a:gd name="connsiteX138" fmla="*/ 24848 w 535057"/>
                <a:gd name="connsiteY138" fmla="*/ 43566 h 439745"/>
                <a:gd name="connsiteX139" fmla="*/ 31557 w 535057"/>
                <a:gd name="connsiteY139" fmla="*/ 24102 h 439745"/>
                <a:gd name="connsiteX140" fmla="*/ 8572 w 535057"/>
                <a:gd name="connsiteY140"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102870 w 535057"/>
                <a:gd name="connsiteY131" fmla="*/ 83323 h 439745"/>
                <a:gd name="connsiteX132" fmla="*/ 100759 w 535057"/>
                <a:gd name="connsiteY132" fmla="*/ 69780 h 439745"/>
                <a:gd name="connsiteX133" fmla="*/ 74170 w 535057"/>
                <a:gd name="connsiteY133" fmla="*/ 65059 h 439745"/>
                <a:gd name="connsiteX134" fmla="*/ 60629 w 535057"/>
                <a:gd name="connsiteY134" fmla="*/ 56281 h 439745"/>
                <a:gd name="connsiteX135" fmla="*/ 34787 w 535057"/>
                <a:gd name="connsiteY135" fmla="*/ 50193 h 439745"/>
                <a:gd name="connsiteX136" fmla="*/ 33628 w 535057"/>
                <a:gd name="connsiteY136" fmla="*/ 38556 h 439745"/>
                <a:gd name="connsiteX137" fmla="*/ 24848 w 535057"/>
                <a:gd name="connsiteY137" fmla="*/ 43566 h 439745"/>
                <a:gd name="connsiteX138" fmla="*/ 31557 w 535057"/>
                <a:gd name="connsiteY138" fmla="*/ 24102 h 439745"/>
                <a:gd name="connsiteX139" fmla="*/ 8572 w 535057"/>
                <a:gd name="connsiteY139"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15957 w 535057"/>
                <a:gd name="connsiteY127" fmla="*/ 94919 h 439745"/>
                <a:gd name="connsiteX128" fmla="*/ 106018 w 535057"/>
                <a:gd name="connsiteY128" fmla="*/ 91606 h 439745"/>
                <a:gd name="connsiteX129" fmla="*/ 97735 w 535057"/>
                <a:gd name="connsiteY129" fmla="*/ 88293 h 439745"/>
                <a:gd name="connsiteX130" fmla="*/ 102870 w 535057"/>
                <a:gd name="connsiteY130" fmla="*/ 83323 h 439745"/>
                <a:gd name="connsiteX131" fmla="*/ 100759 w 535057"/>
                <a:gd name="connsiteY131" fmla="*/ 69780 h 439745"/>
                <a:gd name="connsiteX132" fmla="*/ 74170 w 535057"/>
                <a:gd name="connsiteY132" fmla="*/ 65059 h 439745"/>
                <a:gd name="connsiteX133" fmla="*/ 60629 w 535057"/>
                <a:gd name="connsiteY133" fmla="*/ 56281 h 439745"/>
                <a:gd name="connsiteX134" fmla="*/ 34787 w 535057"/>
                <a:gd name="connsiteY134" fmla="*/ 50193 h 439745"/>
                <a:gd name="connsiteX135" fmla="*/ 33628 w 535057"/>
                <a:gd name="connsiteY135" fmla="*/ 38556 h 439745"/>
                <a:gd name="connsiteX136" fmla="*/ 24848 w 535057"/>
                <a:gd name="connsiteY136" fmla="*/ 43566 h 439745"/>
                <a:gd name="connsiteX137" fmla="*/ 31557 w 535057"/>
                <a:gd name="connsiteY137" fmla="*/ 24102 h 439745"/>
                <a:gd name="connsiteX138" fmla="*/ 8572 w 535057"/>
                <a:gd name="connsiteY138"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15957 w 535057"/>
                <a:gd name="connsiteY126" fmla="*/ 94919 h 439745"/>
                <a:gd name="connsiteX127" fmla="*/ 106018 w 535057"/>
                <a:gd name="connsiteY127" fmla="*/ 91606 h 439745"/>
                <a:gd name="connsiteX128" fmla="*/ 97735 w 535057"/>
                <a:gd name="connsiteY128" fmla="*/ 88293 h 439745"/>
                <a:gd name="connsiteX129" fmla="*/ 102870 w 535057"/>
                <a:gd name="connsiteY129" fmla="*/ 83323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02870 w 535057"/>
                <a:gd name="connsiteY129" fmla="*/ 83323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14300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9214 w 535057"/>
                <a:gd name="connsiteY125" fmla="*/ 103657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91796 w 535057"/>
                <a:gd name="connsiteY116" fmla="*/ 123701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9214 w 535057"/>
                <a:gd name="connsiteY125" fmla="*/ 103657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91796 w 535057"/>
                <a:gd name="connsiteY116" fmla="*/ 123701 h 439745"/>
                <a:gd name="connsiteX117" fmla="*/ 265997 w 535057"/>
                <a:gd name="connsiteY117" fmla="*/ 121340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9214 w 535057"/>
                <a:gd name="connsiteY125" fmla="*/ 103657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91796 w 535057"/>
                <a:gd name="connsiteY116" fmla="*/ 123701 h 439745"/>
                <a:gd name="connsiteX117" fmla="*/ 265997 w 535057"/>
                <a:gd name="connsiteY117" fmla="*/ 121340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9214 w 535057"/>
                <a:gd name="connsiteY125" fmla="*/ 103657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91796 w 535057"/>
                <a:gd name="connsiteY116" fmla="*/ 123701 h 439745"/>
                <a:gd name="connsiteX117" fmla="*/ 265997 w 535057"/>
                <a:gd name="connsiteY117" fmla="*/ 121340 h 439745"/>
                <a:gd name="connsiteX118" fmla="*/ 258418 w 535057"/>
                <a:gd name="connsiteY118" fmla="*/ 131362 h 439745"/>
                <a:gd name="connsiteX119" fmla="*/ 242101 w 535057"/>
                <a:gd name="connsiteY119" fmla="*/ 119725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9214 w 535057"/>
                <a:gd name="connsiteY125" fmla="*/ 103657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91796 w 535057"/>
                <a:gd name="connsiteY116" fmla="*/ 123701 h 439745"/>
                <a:gd name="connsiteX117" fmla="*/ 265997 w 535057"/>
                <a:gd name="connsiteY117" fmla="*/ 121340 h 439745"/>
                <a:gd name="connsiteX118" fmla="*/ 257465 w 535057"/>
                <a:gd name="connsiteY118" fmla="*/ 118980 h 439745"/>
                <a:gd name="connsiteX119" fmla="*/ 242101 w 535057"/>
                <a:gd name="connsiteY119" fmla="*/ 119725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9214 w 535057"/>
                <a:gd name="connsiteY125" fmla="*/ 103657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4845 w 535057"/>
                <a:gd name="connsiteY90" fmla="*/ 132770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91796 w 535057"/>
                <a:gd name="connsiteY116" fmla="*/ 123701 h 439745"/>
                <a:gd name="connsiteX117" fmla="*/ 265997 w 535057"/>
                <a:gd name="connsiteY117" fmla="*/ 121340 h 439745"/>
                <a:gd name="connsiteX118" fmla="*/ 257465 w 535057"/>
                <a:gd name="connsiteY118" fmla="*/ 118980 h 439745"/>
                <a:gd name="connsiteX119" fmla="*/ 242101 w 535057"/>
                <a:gd name="connsiteY119" fmla="*/ 119725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9214 w 535057"/>
                <a:gd name="connsiteY125" fmla="*/ 103657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18491 w 537915"/>
                <a:gd name="connsiteY84" fmla="*/ 164493 h 439745"/>
                <a:gd name="connsiteX85" fmla="*/ 513522 w 537915"/>
                <a:gd name="connsiteY85" fmla="*/ 159523 h 439745"/>
                <a:gd name="connsiteX86" fmla="*/ 511865 w 537915"/>
                <a:gd name="connsiteY86" fmla="*/ 154553 h 439745"/>
                <a:gd name="connsiteX87" fmla="*/ 506896 w 537915"/>
                <a:gd name="connsiteY87" fmla="*/ 152897 h 439745"/>
                <a:gd name="connsiteX88" fmla="*/ 501926 w 537915"/>
                <a:gd name="connsiteY88" fmla="*/ 147927 h 439745"/>
                <a:gd name="connsiteX89" fmla="*/ 496957 w 537915"/>
                <a:gd name="connsiteY89" fmla="*/ 137988 h 439745"/>
                <a:gd name="connsiteX90" fmla="*/ 494845 w 537915"/>
                <a:gd name="connsiteY90" fmla="*/ 132770 h 439745"/>
                <a:gd name="connsiteX91" fmla="*/ 485361 w 537915"/>
                <a:gd name="connsiteY91" fmla="*/ 121423 h 439745"/>
                <a:gd name="connsiteX92" fmla="*/ 480391 w 537915"/>
                <a:gd name="connsiteY92" fmla="*/ 108171 h 439745"/>
                <a:gd name="connsiteX93" fmla="*/ 467139 w 537915"/>
                <a:gd name="connsiteY93" fmla="*/ 89949 h 439745"/>
                <a:gd name="connsiteX94" fmla="*/ 457200 w 537915"/>
                <a:gd name="connsiteY94" fmla="*/ 71727 h 439745"/>
                <a:gd name="connsiteX95" fmla="*/ 452231 w 537915"/>
                <a:gd name="connsiteY95" fmla="*/ 61788 h 439745"/>
                <a:gd name="connsiteX96" fmla="*/ 445605 w 537915"/>
                <a:gd name="connsiteY96" fmla="*/ 53506 h 439745"/>
                <a:gd name="connsiteX97" fmla="*/ 442291 w 537915"/>
                <a:gd name="connsiteY97" fmla="*/ 46880 h 439745"/>
                <a:gd name="connsiteX98" fmla="*/ 435665 w 537915"/>
                <a:gd name="connsiteY98" fmla="*/ 36940 h 439745"/>
                <a:gd name="connsiteX99" fmla="*/ 432352 w 537915"/>
                <a:gd name="connsiteY99" fmla="*/ 31971 h 439745"/>
                <a:gd name="connsiteX100" fmla="*/ 427383 w 537915"/>
                <a:gd name="connsiteY100" fmla="*/ 35284 h 439745"/>
                <a:gd name="connsiteX101" fmla="*/ 422413 w 537915"/>
                <a:gd name="connsiteY101" fmla="*/ 50193 h 439745"/>
                <a:gd name="connsiteX102" fmla="*/ 417444 w 537915"/>
                <a:gd name="connsiteY102" fmla="*/ 51849 h 439745"/>
                <a:gd name="connsiteX103" fmla="*/ 409161 w 537915"/>
                <a:gd name="connsiteY103" fmla="*/ 60132 h 439745"/>
                <a:gd name="connsiteX104" fmla="*/ 395909 w 537915"/>
                <a:gd name="connsiteY104" fmla="*/ 70071 h 439745"/>
                <a:gd name="connsiteX105" fmla="*/ 390939 w 537915"/>
                <a:gd name="connsiteY105" fmla="*/ 76697 h 439745"/>
                <a:gd name="connsiteX106" fmla="*/ 385970 w 537915"/>
                <a:gd name="connsiteY106" fmla="*/ 80010 h 439745"/>
                <a:gd name="connsiteX107" fmla="*/ 379344 w 537915"/>
                <a:gd name="connsiteY107" fmla="*/ 86636 h 439745"/>
                <a:gd name="connsiteX108" fmla="*/ 369405 w 537915"/>
                <a:gd name="connsiteY108" fmla="*/ 94919 h 439745"/>
                <a:gd name="connsiteX109" fmla="*/ 362778 w 537915"/>
                <a:gd name="connsiteY109" fmla="*/ 96575 h 439745"/>
                <a:gd name="connsiteX110" fmla="*/ 356152 w 537915"/>
                <a:gd name="connsiteY110" fmla="*/ 101545 h 439745"/>
                <a:gd name="connsiteX111" fmla="*/ 342900 w 537915"/>
                <a:gd name="connsiteY111" fmla="*/ 106514 h 439745"/>
                <a:gd name="connsiteX112" fmla="*/ 336274 w 537915"/>
                <a:gd name="connsiteY112" fmla="*/ 111484 h 439745"/>
                <a:gd name="connsiteX113" fmla="*/ 331305 w 537915"/>
                <a:gd name="connsiteY113" fmla="*/ 113140 h 439745"/>
                <a:gd name="connsiteX114" fmla="*/ 324678 w 537915"/>
                <a:gd name="connsiteY114" fmla="*/ 116453 h 439745"/>
                <a:gd name="connsiteX115" fmla="*/ 313083 w 537915"/>
                <a:gd name="connsiteY115" fmla="*/ 121423 h 439745"/>
                <a:gd name="connsiteX116" fmla="*/ 291796 w 537915"/>
                <a:gd name="connsiteY116" fmla="*/ 123701 h 439745"/>
                <a:gd name="connsiteX117" fmla="*/ 265997 w 537915"/>
                <a:gd name="connsiteY117" fmla="*/ 121340 h 439745"/>
                <a:gd name="connsiteX118" fmla="*/ 257465 w 537915"/>
                <a:gd name="connsiteY118" fmla="*/ 118980 h 439745"/>
                <a:gd name="connsiteX119" fmla="*/ 242101 w 537915"/>
                <a:gd name="connsiteY119" fmla="*/ 119725 h 439745"/>
                <a:gd name="connsiteX120" fmla="*/ 221974 w 537915"/>
                <a:gd name="connsiteY120" fmla="*/ 121423 h 439745"/>
                <a:gd name="connsiteX121" fmla="*/ 217005 w 537915"/>
                <a:gd name="connsiteY121" fmla="*/ 118110 h 439745"/>
                <a:gd name="connsiteX122" fmla="*/ 212035 w 537915"/>
                <a:gd name="connsiteY122" fmla="*/ 116453 h 439745"/>
                <a:gd name="connsiteX123" fmla="*/ 205409 w 537915"/>
                <a:gd name="connsiteY123" fmla="*/ 113140 h 439745"/>
                <a:gd name="connsiteX124" fmla="*/ 177248 w 537915"/>
                <a:gd name="connsiteY124" fmla="*/ 109827 h 439745"/>
                <a:gd name="connsiteX125" fmla="*/ 169214 w 537915"/>
                <a:gd name="connsiteY125" fmla="*/ 103657 h 439745"/>
                <a:gd name="connsiteX126" fmla="*/ 128339 w 537915"/>
                <a:gd name="connsiteY126" fmla="*/ 94919 h 439745"/>
                <a:gd name="connsiteX127" fmla="*/ 106018 w 537915"/>
                <a:gd name="connsiteY127" fmla="*/ 91606 h 439745"/>
                <a:gd name="connsiteX128" fmla="*/ 97735 w 537915"/>
                <a:gd name="connsiteY128" fmla="*/ 88293 h 439745"/>
                <a:gd name="connsiteX129" fmla="*/ 128587 w 537915"/>
                <a:gd name="connsiteY129" fmla="*/ 80465 h 439745"/>
                <a:gd name="connsiteX130" fmla="*/ 100759 w 537915"/>
                <a:gd name="connsiteY130" fmla="*/ 69780 h 439745"/>
                <a:gd name="connsiteX131" fmla="*/ 74170 w 537915"/>
                <a:gd name="connsiteY131" fmla="*/ 65059 h 439745"/>
                <a:gd name="connsiteX132" fmla="*/ 60629 w 537915"/>
                <a:gd name="connsiteY132" fmla="*/ 56281 h 439745"/>
                <a:gd name="connsiteX133" fmla="*/ 34787 w 537915"/>
                <a:gd name="connsiteY133" fmla="*/ 50193 h 439745"/>
                <a:gd name="connsiteX134" fmla="*/ 33628 w 537915"/>
                <a:gd name="connsiteY134" fmla="*/ 38556 h 439745"/>
                <a:gd name="connsiteX135" fmla="*/ 24848 w 537915"/>
                <a:gd name="connsiteY135" fmla="*/ 43566 h 439745"/>
                <a:gd name="connsiteX136" fmla="*/ 31557 w 537915"/>
                <a:gd name="connsiteY136" fmla="*/ 24102 h 439745"/>
                <a:gd name="connsiteX137" fmla="*/ 8572 w 537915"/>
                <a:gd name="connsiteY137"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06896 w 537915"/>
                <a:gd name="connsiteY87" fmla="*/ 152897 h 439745"/>
                <a:gd name="connsiteX88" fmla="*/ 501926 w 537915"/>
                <a:gd name="connsiteY88" fmla="*/ 147927 h 439745"/>
                <a:gd name="connsiteX89" fmla="*/ 496957 w 537915"/>
                <a:gd name="connsiteY89" fmla="*/ 137988 h 439745"/>
                <a:gd name="connsiteX90" fmla="*/ 494845 w 537915"/>
                <a:gd name="connsiteY90" fmla="*/ 132770 h 439745"/>
                <a:gd name="connsiteX91" fmla="*/ 485361 w 537915"/>
                <a:gd name="connsiteY91" fmla="*/ 121423 h 439745"/>
                <a:gd name="connsiteX92" fmla="*/ 480391 w 537915"/>
                <a:gd name="connsiteY92" fmla="*/ 108171 h 439745"/>
                <a:gd name="connsiteX93" fmla="*/ 467139 w 537915"/>
                <a:gd name="connsiteY93" fmla="*/ 89949 h 439745"/>
                <a:gd name="connsiteX94" fmla="*/ 457200 w 537915"/>
                <a:gd name="connsiteY94" fmla="*/ 71727 h 439745"/>
                <a:gd name="connsiteX95" fmla="*/ 452231 w 537915"/>
                <a:gd name="connsiteY95" fmla="*/ 61788 h 439745"/>
                <a:gd name="connsiteX96" fmla="*/ 445605 w 537915"/>
                <a:gd name="connsiteY96" fmla="*/ 53506 h 439745"/>
                <a:gd name="connsiteX97" fmla="*/ 442291 w 537915"/>
                <a:gd name="connsiteY97" fmla="*/ 46880 h 439745"/>
                <a:gd name="connsiteX98" fmla="*/ 435665 w 537915"/>
                <a:gd name="connsiteY98" fmla="*/ 36940 h 439745"/>
                <a:gd name="connsiteX99" fmla="*/ 432352 w 537915"/>
                <a:gd name="connsiteY99" fmla="*/ 31971 h 439745"/>
                <a:gd name="connsiteX100" fmla="*/ 427383 w 537915"/>
                <a:gd name="connsiteY100" fmla="*/ 35284 h 439745"/>
                <a:gd name="connsiteX101" fmla="*/ 422413 w 537915"/>
                <a:gd name="connsiteY101" fmla="*/ 50193 h 439745"/>
                <a:gd name="connsiteX102" fmla="*/ 417444 w 537915"/>
                <a:gd name="connsiteY102" fmla="*/ 51849 h 439745"/>
                <a:gd name="connsiteX103" fmla="*/ 409161 w 537915"/>
                <a:gd name="connsiteY103" fmla="*/ 60132 h 439745"/>
                <a:gd name="connsiteX104" fmla="*/ 395909 w 537915"/>
                <a:gd name="connsiteY104" fmla="*/ 70071 h 439745"/>
                <a:gd name="connsiteX105" fmla="*/ 390939 w 537915"/>
                <a:gd name="connsiteY105" fmla="*/ 76697 h 439745"/>
                <a:gd name="connsiteX106" fmla="*/ 385970 w 537915"/>
                <a:gd name="connsiteY106" fmla="*/ 80010 h 439745"/>
                <a:gd name="connsiteX107" fmla="*/ 379344 w 537915"/>
                <a:gd name="connsiteY107" fmla="*/ 86636 h 439745"/>
                <a:gd name="connsiteX108" fmla="*/ 369405 w 537915"/>
                <a:gd name="connsiteY108" fmla="*/ 94919 h 439745"/>
                <a:gd name="connsiteX109" fmla="*/ 362778 w 537915"/>
                <a:gd name="connsiteY109" fmla="*/ 96575 h 439745"/>
                <a:gd name="connsiteX110" fmla="*/ 356152 w 537915"/>
                <a:gd name="connsiteY110" fmla="*/ 101545 h 439745"/>
                <a:gd name="connsiteX111" fmla="*/ 342900 w 537915"/>
                <a:gd name="connsiteY111" fmla="*/ 106514 h 439745"/>
                <a:gd name="connsiteX112" fmla="*/ 336274 w 537915"/>
                <a:gd name="connsiteY112" fmla="*/ 111484 h 439745"/>
                <a:gd name="connsiteX113" fmla="*/ 331305 w 537915"/>
                <a:gd name="connsiteY113" fmla="*/ 113140 h 439745"/>
                <a:gd name="connsiteX114" fmla="*/ 324678 w 537915"/>
                <a:gd name="connsiteY114" fmla="*/ 116453 h 439745"/>
                <a:gd name="connsiteX115" fmla="*/ 313083 w 537915"/>
                <a:gd name="connsiteY115" fmla="*/ 121423 h 439745"/>
                <a:gd name="connsiteX116" fmla="*/ 291796 w 537915"/>
                <a:gd name="connsiteY116" fmla="*/ 123701 h 439745"/>
                <a:gd name="connsiteX117" fmla="*/ 265997 w 537915"/>
                <a:gd name="connsiteY117" fmla="*/ 121340 h 439745"/>
                <a:gd name="connsiteX118" fmla="*/ 257465 w 537915"/>
                <a:gd name="connsiteY118" fmla="*/ 118980 h 439745"/>
                <a:gd name="connsiteX119" fmla="*/ 242101 w 537915"/>
                <a:gd name="connsiteY119" fmla="*/ 119725 h 439745"/>
                <a:gd name="connsiteX120" fmla="*/ 221974 w 537915"/>
                <a:gd name="connsiteY120" fmla="*/ 121423 h 439745"/>
                <a:gd name="connsiteX121" fmla="*/ 217005 w 537915"/>
                <a:gd name="connsiteY121" fmla="*/ 118110 h 439745"/>
                <a:gd name="connsiteX122" fmla="*/ 212035 w 537915"/>
                <a:gd name="connsiteY122" fmla="*/ 116453 h 439745"/>
                <a:gd name="connsiteX123" fmla="*/ 205409 w 537915"/>
                <a:gd name="connsiteY123" fmla="*/ 113140 h 439745"/>
                <a:gd name="connsiteX124" fmla="*/ 177248 w 537915"/>
                <a:gd name="connsiteY124" fmla="*/ 109827 h 439745"/>
                <a:gd name="connsiteX125" fmla="*/ 169214 w 537915"/>
                <a:gd name="connsiteY125" fmla="*/ 103657 h 439745"/>
                <a:gd name="connsiteX126" fmla="*/ 128339 w 537915"/>
                <a:gd name="connsiteY126" fmla="*/ 94919 h 439745"/>
                <a:gd name="connsiteX127" fmla="*/ 106018 w 537915"/>
                <a:gd name="connsiteY127" fmla="*/ 91606 h 439745"/>
                <a:gd name="connsiteX128" fmla="*/ 97735 w 537915"/>
                <a:gd name="connsiteY128" fmla="*/ 88293 h 439745"/>
                <a:gd name="connsiteX129" fmla="*/ 128587 w 537915"/>
                <a:gd name="connsiteY129" fmla="*/ 80465 h 439745"/>
                <a:gd name="connsiteX130" fmla="*/ 100759 w 537915"/>
                <a:gd name="connsiteY130" fmla="*/ 69780 h 439745"/>
                <a:gd name="connsiteX131" fmla="*/ 74170 w 537915"/>
                <a:gd name="connsiteY131" fmla="*/ 65059 h 439745"/>
                <a:gd name="connsiteX132" fmla="*/ 60629 w 537915"/>
                <a:gd name="connsiteY132" fmla="*/ 56281 h 439745"/>
                <a:gd name="connsiteX133" fmla="*/ 34787 w 537915"/>
                <a:gd name="connsiteY133" fmla="*/ 50193 h 439745"/>
                <a:gd name="connsiteX134" fmla="*/ 33628 w 537915"/>
                <a:gd name="connsiteY134" fmla="*/ 38556 h 439745"/>
                <a:gd name="connsiteX135" fmla="*/ 24848 w 537915"/>
                <a:gd name="connsiteY135" fmla="*/ 43566 h 439745"/>
                <a:gd name="connsiteX136" fmla="*/ 31557 w 537915"/>
                <a:gd name="connsiteY136" fmla="*/ 24102 h 439745"/>
                <a:gd name="connsiteX137" fmla="*/ 8572 w 537915"/>
                <a:gd name="connsiteY137"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06896 w 537915"/>
                <a:gd name="connsiteY87" fmla="*/ 152897 h 439745"/>
                <a:gd name="connsiteX88" fmla="*/ 504783 w 537915"/>
                <a:gd name="connsiteY88" fmla="*/ 144117 h 439745"/>
                <a:gd name="connsiteX89" fmla="*/ 496957 w 537915"/>
                <a:gd name="connsiteY89" fmla="*/ 137988 h 439745"/>
                <a:gd name="connsiteX90" fmla="*/ 494845 w 537915"/>
                <a:gd name="connsiteY90" fmla="*/ 132770 h 439745"/>
                <a:gd name="connsiteX91" fmla="*/ 485361 w 537915"/>
                <a:gd name="connsiteY91" fmla="*/ 121423 h 439745"/>
                <a:gd name="connsiteX92" fmla="*/ 480391 w 537915"/>
                <a:gd name="connsiteY92" fmla="*/ 108171 h 439745"/>
                <a:gd name="connsiteX93" fmla="*/ 467139 w 537915"/>
                <a:gd name="connsiteY93" fmla="*/ 89949 h 439745"/>
                <a:gd name="connsiteX94" fmla="*/ 457200 w 537915"/>
                <a:gd name="connsiteY94" fmla="*/ 71727 h 439745"/>
                <a:gd name="connsiteX95" fmla="*/ 452231 w 537915"/>
                <a:gd name="connsiteY95" fmla="*/ 61788 h 439745"/>
                <a:gd name="connsiteX96" fmla="*/ 445605 w 537915"/>
                <a:gd name="connsiteY96" fmla="*/ 53506 h 439745"/>
                <a:gd name="connsiteX97" fmla="*/ 442291 w 537915"/>
                <a:gd name="connsiteY97" fmla="*/ 46880 h 439745"/>
                <a:gd name="connsiteX98" fmla="*/ 435665 w 537915"/>
                <a:gd name="connsiteY98" fmla="*/ 36940 h 439745"/>
                <a:gd name="connsiteX99" fmla="*/ 432352 w 537915"/>
                <a:gd name="connsiteY99" fmla="*/ 31971 h 439745"/>
                <a:gd name="connsiteX100" fmla="*/ 427383 w 537915"/>
                <a:gd name="connsiteY100" fmla="*/ 35284 h 439745"/>
                <a:gd name="connsiteX101" fmla="*/ 422413 w 537915"/>
                <a:gd name="connsiteY101" fmla="*/ 50193 h 439745"/>
                <a:gd name="connsiteX102" fmla="*/ 417444 w 537915"/>
                <a:gd name="connsiteY102" fmla="*/ 51849 h 439745"/>
                <a:gd name="connsiteX103" fmla="*/ 409161 w 537915"/>
                <a:gd name="connsiteY103" fmla="*/ 60132 h 439745"/>
                <a:gd name="connsiteX104" fmla="*/ 395909 w 537915"/>
                <a:gd name="connsiteY104" fmla="*/ 70071 h 439745"/>
                <a:gd name="connsiteX105" fmla="*/ 390939 w 537915"/>
                <a:gd name="connsiteY105" fmla="*/ 76697 h 439745"/>
                <a:gd name="connsiteX106" fmla="*/ 385970 w 537915"/>
                <a:gd name="connsiteY106" fmla="*/ 80010 h 439745"/>
                <a:gd name="connsiteX107" fmla="*/ 379344 w 537915"/>
                <a:gd name="connsiteY107" fmla="*/ 86636 h 439745"/>
                <a:gd name="connsiteX108" fmla="*/ 369405 w 537915"/>
                <a:gd name="connsiteY108" fmla="*/ 94919 h 439745"/>
                <a:gd name="connsiteX109" fmla="*/ 362778 w 537915"/>
                <a:gd name="connsiteY109" fmla="*/ 96575 h 439745"/>
                <a:gd name="connsiteX110" fmla="*/ 356152 w 537915"/>
                <a:gd name="connsiteY110" fmla="*/ 101545 h 439745"/>
                <a:gd name="connsiteX111" fmla="*/ 342900 w 537915"/>
                <a:gd name="connsiteY111" fmla="*/ 106514 h 439745"/>
                <a:gd name="connsiteX112" fmla="*/ 336274 w 537915"/>
                <a:gd name="connsiteY112" fmla="*/ 111484 h 439745"/>
                <a:gd name="connsiteX113" fmla="*/ 331305 w 537915"/>
                <a:gd name="connsiteY113" fmla="*/ 113140 h 439745"/>
                <a:gd name="connsiteX114" fmla="*/ 324678 w 537915"/>
                <a:gd name="connsiteY114" fmla="*/ 116453 h 439745"/>
                <a:gd name="connsiteX115" fmla="*/ 313083 w 537915"/>
                <a:gd name="connsiteY115" fmla="*/ 121423 h 439745"/>
                <a:gd name="connsiteX116" fmla="*/ 291796 w 537915"/>
                <a:gd name="connsiteY116" fmla="*/ 123701 h 439745"/>
                <a:gd name="connsiteX117" fmla="*/ 265997 w 537915"/>
                <a:gd name="connsiteY117" fmla="*/ 121340 h 439745"/>
                <a:gd name="connsiteX118" fmla="*/ 257465 w 537915"/>
                <a:gd name="connsiteY118" fmla="*/ 118980 h 439745"/>
                <a:gd name="connsiteX119" fmla="*/ 242101 w 537915"/>
                <a:gd name="connsiteY119" fmla="*/ 119725 h 439745"/>
                <a:gd name="connsiteX120" fmla="*/ 221974 w 537915"/>
                <a:gd name="connsiteY120" fmla="*/ 121423 h 439745"/>
                <a:gd name="connsiteX121" fmla="*/ 217005 w 537915"/>
                <a:gd name="connsiteY121" fmla="*/ 118110 h 439745"/>
                <a:gd name="connsiteX122" fmla="*/ 212035 w 537915"/>
                <a:gd name="connsiteY122" fmla="*/ 116453 h 439745"/>
                <a:gd name="connsiteX123" fmla="*/ 205409 w 537915"/>
                <a:gd name="connsiteY123" fmla="*/ 113140 h 439745"/>
                <a:gd name="connsiteX124" fmla="*/ 177248 w 537915"/>
                <a:gd name="connsiteY124" fmla="*/ 109827 h 439745"/>
                <a:gd name="connsiteX125" fmla="*/ 169214 w 537915"/>
                <a:gd name="connsiteY125" fmla="*/ 103657 h 439745"/>
                <a:gd name="connsiteX126" fmla="*/ 128339 w 537915"/>
                <a:gd name="connsiteY126" fmla="*/ 94919 h 439745"/>
                <a:gd name="connsiteX127" fmla="*/ 106018 w 537915"/>
                <a:gd name="connsiteY127" fmla="*/ 91606 h 439745"/>
                <a:gd name="connsiteX128" fmla="*/ 97735 w 537915"/>
                <a:gd name="connsiteY128" fmla="*/ 88293 h 439745"/>
                <a:gd name="connsiteX129" fmla="*/ 128587 w 537915"/>
                <a:gd name="connsiteY129" fmla="*/ 80465 h 439745"/>
                <a:gd name="connsiteX130" fmla="*/ 100759 w 537915"/>
                <a:gd name="connsiteY130" fmla="*/ 69780 h 439745"/>
                <a:gd name="connsiteX131" fmla="*/ 74170 w 537915"/>
                <a:gd name="connsiteY131" fmla="*/ 65059 h 439745"/>
                <a:gd name="connsiteX132" fmla="*/ 60629 w 537915"/>
                <a:gd name="connsiteY132" fmla="*/ 56281 h 439745"/>
                <a:gd name="connsiteX133" fmla="*/ 34787 w 537915"/>
                <a:gd name="connsiteY133" fmla="*/ 50193 h 439745"/>
                <a:gd name="connsiteX134" fmla="*/ 33628 w 537915"/>
                <a:gd name="connsiteY134" fmla="*/ 38556 h 439745"/>
                <a:gd name="connsiteX135" fmla="*/ 24848 w 537915"/>
                <a:gd name="connsiteY135" fmla="*/ 43566 h 439745"/>
                <a:gd name="connsiteX136" fmla="*/ 31557 w 537915"/>
                <a:gd name="connsiteY136" fmla="*/ 24102 h 439745"/>
                <a:gd name="connsiteX137" fmla="*/ 8572 w 537915"/>
                <a:gd name="connsiteY137"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06896 w 537915"/>
                <a:gd name="connsiteY87" fmla="*/ 152897 h 439745"/>
                <a:gd name="connsiteX88" fmla="*/ 496957 w 537915"/>
                <a:gd name="connsiteY88" fmla="*/ 137988 h 439745"/>
                <a:gd name="connsiteX89" fmla="*/ 494845 w 537915"/>
                <a:gd name="connsiteY89" fmla="*/ 132770 h 439745"/>
                <a:gd name="connsiteX90" fmla="*/ 485361 w 537915"/>
                <a:gd name="connsiteY90" fmla="*/ 121423 h 439745"/>
                <a:gd name="connsiteX91" fmla="*/ 480391 w 537915"/>
                <a:gd name="connsiteY91" fmla="*/ 108171 h 439745"/>
                <a:gd name="connsiteX92" fmla="*/ 467139 w 537915"/>
                <a:gd name="connsiteY92" fmla="*/ 89949 h 439745"/>
                <a:gd name="connsiteX93" fmla="*/ 457200 w 537915"/>
                <a:gd name="connsiteY93" fmla="*/ 71727 h 439745"/>
                <a:gd name="connsiteX94" fmla="*/ 452231 w 537915"/>
                <a:gd name="connsiteY94" fmla="*/ 61788 h 439745"/>
                <a:gd name="connsiteX95" fmla="*/ 445605 w 537915"/>
                <a:gd name="connsiteY95" fmla="*/ 53506 h 439745"/>
                <a:gd name="connsiteX96" fmla="*/ 442291 w 537915"/>
                <a:gd name="connsiteY96" fmla="*/ 46880 h 439745"/>
                <a:gd name="connsiteX97" fmla="*/ 435665 w 537915"/>
                <a:gd name="connsiteY97" fmla="*/ 36940 h 439745"/>
                <a:gd name="connsiteX98" fmla="*/ 432352 w 537915"/>
                <a:gd name="connsiteY98" fmla="*/ 31971 h 439745"/>
                <a:gd name="connsiteX99" fmla="*/ 427383 w 537915"/>
                <a:gd name="connsiteY99" fmla="*/ 35284 h 439745"/>
                <a:gd name="connsiteX100" fmla="*/ 422413 w 537915"/>
                <a:gd name="connsiteY100" fmla="*/ 50193 h 439745"/>
                <a:gd name="connsiteX101" fmla="*/ 417444 w 537915"/>
                <a:gd name="connsiteY101" fmla="*/ 51849 h 439745"/>
                <a:gd name="connsiteX102" fmla="*/ 409161 w 537915"/>
                <a:gd name="connsiteY102" fmla="*/ 60132 h 439745"/>
                <a:gd name="connsiteX103" fmla="*/ 395909 w 537915"/>
                <a:gd name="connsiteY103" fmla="*/ 70071 h 439745"/>
                <a:gd name="connsiteX104" fmla="*/ 390939 w 537915"/>
                <a:gd name="connsiteY104" fmla="*/ 76697 h 439745"/>
                <a:gd name="connsiteX105" fmla="*/ 385970 w 537915"/>
                <a:gd name="connsiteY105" fmla="*/ 80010 h 439745"/>
                <a:gd name="connsiteX106" fmla="*/ 379344 w 537915"/>
                <a:gd name="connsiteY106" fmla="*/ 86636 h 439745"/>
                <a:gd name="connsiteX107" fmla="*/ 369405 w 537915"/>
                <a:gd name="connsiteY107" fmla="*/ 94919 h 439745"/>
                <a:gd name="connsiteX108" fmla="*/ 362778 w 537915"/>
                <a:gd name="connsiteY108" fmla="*/ 96575 h 439745"/>
                <a:gd name="connsiteX109" fmla="*/ 356152 w 537915"/>
                <a:gd name="connsiteY109" fmla="*/ 101545 h 439745"/>
                <a:gd name="connsiteX110" fmla="*/ 342900 w 537915"/>
                <a:gd name="connsiteY110" fmla="*/ 106514 h 439745"/>
                <a:gd name="connsiteX111" fmla="*/ 336274 w 537915"/>
                <a:gd name="connsiteY111" fmla="*/ 111484 h 439745"/>
                <a:gd name="connsiteX112" fmla="*/ 331305 w 537915"/>
                <a:gd name="connsiteY112" fmla="*/ 113140 h 439745"/>
                <a:gd name="connsiteX113" fmla="*/ 324678 w 537915"/>
                <a:gd name="connsiteY113" fmla="*/ 116453 h 439745"/>
                <a:gd name="connsiteX114" fmla="*/ 313083 w 537915"/>
                <a:gd name="connsiteY114" fmla="*/ 121423 h 439745"/>
                <a:gd name="connsiteX115" fmla="*/ 291796 w 537915"/>
                <a:gd name="connsiteY115" fmla="*/ 123701 h 439745"/>
                <a:gd name="connsiteX116" fmla="*/ 265997 w 537915"/>
                <a:gd name="connsiteY116" fmla="*/ 121340 h 439745"/>
                <a:gd name="connsiteX117" fmla="*/ 257465 w 537915"/>
                <a:gd name="connsiteY117" fmla="*/ 118980 h 439745"/>
                <a:gd name="connsiteX118" fmla="*/ 242101 w 537915"/>
                <a:gd name="connsiteY118" fmla="*/ 119725 h 439745"/>
                <a:gd name="connsiteX119" fmla="*/ 221974 w 537915"/>
                <a:gd name="connsiteY119" fmla="*/ 121423 h 439745"/>
                <a:gd name="connsiteX120" fmla="*/ 217005 w 537915"/>
                <a:gd name="connsiteY120" fmla="*/ 118110 h 439745"/>
                <a:gd name="connsiteX121" fmla="*/ 212035 w 537915"/>
                <a:gd name="connsiteY121" fmla="*/ 116453 h 439745"/>
                <a:gd name="connsiteX122" fmla="*/ 205409 w 537915"/>
                <a:gd name="connsiteY122" fmla="*/ 113140 h 439745"/>
                <a:gd name="connsiteX123" fmla="*/ 177248 w 537915"/>
                <a:gd name="connsiteY123" fmla="*/ 109827 h 439745"/>
                <a:gd name="connsiteX124" fmla="*/ 169214 w 537915"/>
                <a:gd name="connsiteY124" fmla="*/ 103657 h 439745"/>
                <a:gd name="connsiteX125" fmla="*/ 128339 w 537915"/>
                <a:gd name="connsiteY125" fmla="*/ 94919 h 439745"/>
                <a:gd name="connsiteX126" fmla="*/ 106018 w 537915"/>
                <a:gd name="connsiteY126" fmla="*/ 91606 h 439745"/>
                <a:gd name="connsiteX127" fmla="*/ 97735 w 537915"/>
                <a:gd name="connsiteY127" fmla="*/ 88293 h 439745"/>
                <a:gd name="connsiteX128" fmla="*/ 128587 w 537915"/>
                <a:gd name="connsiteY128" fmla="*/ 80465 h 439745"/>
                <a:gd name="connsiteX129" fmla="*/ 100759 w 537915"/>
                <a:gd name="connsiteY129" fmla="*/ 69780 h 439745"/>
                <a:gd name="connsiteX130" fmla="*/ 74170 w 537915"/>
                <a:gd name="connsiteY130" fmla="*/ 65059 h 439745"/>
                <a:gd name="connsiteX131" fmla="*/ 60629 w 537915"/>
                <a:gd name="connsiteY131" fmla="*/ 56281 h 439745"/>
                <a:gd name="connsiteX132" fmla="*/ 34787 w 537915"/>
                <a:gd name="connsiteY132" fmla="*/ 50193 h 439745"/>
                <a:gd name="connsiteX133" fmla="*/ 33628 w 537915"/>
                <a:gd name="connsiteY133" fmla="*/ 38556 h 439745"/>
                <a:gd name="connsiteX134" fmla="*/ 24848 w 537915"/>
                <a:gd name="connsiteY134" fmla="*/ 43566 h 439745"/>
                <a:gd name="connsiteX135" fmla="*/ 31557 w 537915"/>
                <a:gd name="connsiteY135" fmla="*/ 24102 h 439745"/>
                <a:gd name="connsiteX136" fmla="*/ 8572 w 537915"/>
                <a:gd name="connsiteY136"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06896 w 537915"/>
                <a:gd name="connsiteY87" fmla="*/ 152897 h 439745"/>
                <a:gd name="connsiteX88" fmla="*/ 496957 w 537915"/>
                <a:gd name="connsiteY88" fmla="*/ 137988 h 439745"/>
                <a:gd name="connsiteX89" fmla="*/ 504370 w 537915"/>
                <a:gd name="connsiteY89" fmla="*/ 129913 h 439745"/>
                <a:gd name="connsiteX90" fmla="*/ 485361 w 537915"/>
                <a:gd name="connsiteY90" fmla="*/ 121423 h 439745"/>
                <a:gd name="connsiteX91" fmla="*/ 480391 w 537915"/>
                <a:gd name="connsiteY91" fmla="*/ 108171 h 439745"/>
                <a:gd name="connsiteX92" fmla="*/ 467139 w 537915"/>
                <a:gd name="connsiteY92" fmla="*/ 89949 h 439745"/>
                <a:gd name="connsiteX93" fmla="*/ 457200 w 537915"/>
                <a:gd name="connsiteY93" fmla="*/ 71727 h 439745"/>
                <a:gd name="connsiteX94" fmla="*/ 452231 w 537915"/>
                <a:gd name="connsiteY94" fmla="*/ 61788 h 439745"/>
                <a:gd name="connsiteX95" fmla="*/ 445605 w 537915"/>
                <a:gd name="connsiteY95" fmla="*/ 53506 h 439745"/>
                <a:gd name="connsiteX96" fmla="*/ 442291 w 537915"/>
                <a:gd name="connsiteY96" fmla="*/ 46880 h 439745"/>
                <a:gd name="connsiteX97" fmla="*/ 435665 w 537915"/>
                <a:gd name="connsiteY97" fmla="*/ 36940 h 439745"/>
                <a:gd name="connsiteX98" fmla="*/ 432352 w 537915"/>
                <a:gd name="connsiteY98" fmla="*/ 31971 h 439745"/>
                <a:gd name="connsiteX99" fmla="*/ 427383 w 537915"/>
                <a:gd name="connsiteY99" fmla="*/ 35284 h 439745"/>
                <a:gd name="connsiteX100" fmla="*/ 422413 w 537915"/>
                <a:gd name="connsiteY100" fmla="*/ 50193 h 439745"/>
                <a:gd name="connsiteX101" fmla="*/ 417444 w 537915"/>
                <a:gd name="connsiteY101" fmla="*/ 51849 h 439745"/>
                <a:gd name="connsiteX102" fmla="*/ 409161 w 537915"/>
                <a:gd name="connsiteY102" fmla="*/ 60132 h 439745"/>
                <a:gd name="connsiteX103" fmla="*/ 395909 w 537915"/>
                <a:gd name="connsiteY103" fmla="*/ 70071 h 439745"/>
                <a:gd name="connsiteX104" fmla="*/ 390939 w 537915"/>
                <a:gd name="connsiteY104" fmla="*/ 76697 h 439745"/>
                <a:gd name="connsiteX105" fmla="*/ 385970 w 537915"/>
                <a:gd name="connsiteY105" fmla="*/ 80010 h 439745"/>
                <a:gd name="connsiteX106" fmla="*/ 379344 w 537915"/>
                <a:gd name="connsiteY106" fmla="*/ 86636 h 439745"/>
                <a:gd name="connsiteX107" fmla="*/ 369405 w 537915"/>
                <a:gd name="connsiteY107" fmla="*/ 94919 h 439745"/>
                <a:gd name="connsiteX108" fmla="*/ 362778 w 537915"/>
                <a:gd name="connsiteY108" fmla="*/ 96575 h 439745"/>
                <a:gd name="connsiteX109" fmla="*/ 356152 w 537915"/>
                <a:gd name="connsiteY109" fmla="*/ 101545 h 439745"/>
                <a:gd name="connsiteX110" fmla="*/ 342900 w 537915"/>
                <a:gd name="connsiteY110" fmla="*/ 106514 h 439745"/>
                <a:gd name="connsiteX111" fmla="*/ 336274 w 537915"/>
                <a:gd name="connsiteY111" fmla="*/ 111484 h 439745"/>
                <a:gd name="connsiteX112" fmla="*/ 331305 w 537915"/>
                <a:gd name="connsiteY112" fmla="*/ 113140 h 439745"/>
                <a:gd name="connsiteX113" fmla="*/ 324678 w 537915"/>
                <a:gd name="connsiteY113" fmla="*/ 116453 h 439745"/>
                <a:gd name="connsiteX114" fmla="*/ 313083 w 537915"/>
                <a:gd name="connsiteY114" fmla="*/ 121423 h 439745"/>
                <a:gd name="connsiteX115" fmla="*/ 291796 w 537915"/>
                <a:gd name="connsiteY115" fmla="*/ 123701 h 439745"/>
                <a:gd name="connsiteX116" fmla="*/ 265997 w 537915"/>
                <a:gd name="connsiteY116" fmla="*/ 121340 h 439745"/>
                <a:gd name="connsiteX117" fmla="*/ 257465 w 537915"/>
                <a:gd name="connsiteY117" fmla="*/ 118980 h 439745"/>
                <a:gd name="connsiteX118" fmla="*/ 242101 w 537915"/>
                <a:gd name="connsiteY118" fmla="*/ 119725 h 439745"/>
                <a:gd name="connsiteX119" fmla="*/ 221974 w 537915"/>
                <a:gd name="connsiteY119" fmla="*/ 121423 h 439745"/>
                <a:gd name="connsiteX120" fmla="*/ 217005 w 537915"/>
                <a:gd name="connsiteY120" fmla="*/ 118110 h 439745"/>
                <a:gd name="connsiteX121" fmla="*/ 212035 w 537915"/>
                <a:gd name="connsiteY121" fmla="*/ 116453 h 439745"/>
                <a:gd name="connsiteX122" fmla="*/ 205409 w 537915"/>
                <a:gd name="connsiteY122" fmla="*/ 113140 h 439745"/>
                <a:gd name="connsiteX123" fmla="*/ 177248 w 537915"/>
                <a:gd name="connsiteY123" fmla="*/ 109827 h 439745"/>
                <a:gd name="connsiteX124" fmla="*/ 169214 w 537915"/>
                <a:gd name="connsiteY124" fmla="*/ 103657 h 439745"/>
                <a:gd name="connsiteX125" fmla="*/ 128339 w 537915"/>
                <a:gd name="connsiteY125" fmla="*/ 94919 h 439745"/>
                <a:gd name="connsiteX126" fmla="*/ 106018 w 537915"/>
                <a:gd name="connsiteY126" fmla="*/ 91606 h 439745"/>
                <a:gd name="connsiteX127" fmla="*/ 97735 w 537915"/>
                <a:gd name="connsiteY127" fmla="*/ 88293 h 439745"/>
                <a:gd name="connsiteX128" fmla="*/ 128587 w 537915"/>
                <a:gd name="connsiteY128" fmla="*/ 80465 h 439745"/>
                <a:gd name="connsiteX129" fmla="*/ 100759 w 537915"/>
                <a:gd name="connsiteY129" fmla="*/ 69780 h 439745"/>
                <a:gd name="connsiteX130" fmla="*/ 74170 w 537915"/>
                <a:gd name="connsiteY130" fmla="*/ 65059 h 439745"/>
                <a:gd name="connsiteX131" fmla="*/ 60629 w 537915"/>
                <a:gd name="connsiteY131" fmla="*/ 56281 h 439745"/>
                <a:gd name="connsiteX132" fmla="*/ 34787 w 537915"/>
                <a:gd name="connsiteY132" fmla="*/ 50193 h 439745"/>
                <a:gd name="connsiteX133" fmla="*/ 33628 w 537915"/>
                <a:gd name="connsiteY133" fmla="*/ 38556 h 439745"/>
                <a:gd name="connsiteX134" fmla="*/ 24848 w 537915"/>
                <a:gd name="connsiteY134" fmla="*/ 43566 h 439745"/>
                <a:gd name="connsiteX135" fmla="*/ 31557 w 537915"/>
                <a:gd name="connsiteY135" fmla="*/ 24102 h 439745"/>
                <a:gd name="connsiteX136" fmla="*/ 8572 w 537915"/>
                <a:gd name="connsiteY136"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06896 w 537915"/>
                <a:gd name="connsiteY87" fmla="*/ 152897 h 439745"/>
                <a:gd name="connsiteX88" fmla="*/ 507435 w 537915"/>
                <a:gd name="connsiteY88" fmla="*/ 137035 h 439745"/>
                <a:gd name="connsiteX89" fmla="*/ 504370 w 537915"/>
                <a:gd name="connsiteY89" fmla="*/ 129913 h 439745"/>
                <a:gd name="connsiteX90" fmla="*/ 485361 w 537915"/>
                <a:gd name="connsiteY90" fmla="*/ 121423 h 439745"/>
                <a:gd name="connsiteX91" fmla="*/ 480391 w 537915"/>
                <a:gd name="connsiteY91" fmla="*/ 108171 h 439745"/>
                <a:gd name="connsiteX92" fmla="*/ 467139 w 537915"/>
                <a:gd name="connsiteY92" fmla="*/ 89949 h 439745"/>
                <a:gd name="connsiteX93" fmla="*/ 457200 w 537915"/>
                <a:gd name="connsiteY93" fmla="*/ 71727 h 439745"/>
                <a:gd name="connsiteX94" fmla="*/ 452231 w 537915"/>
                <a:gd name="connsiteY94" fmla="*/ 61788 h 439745"/>
                <a:gd name="connsiteX95" fmla="*/ 445605 w 537915"/>
                <a:gd name="connsiteY95" fmla="*/ 53506 h 439745"/>
                <a:gd name="connsiteX96" fmla="*/ 442291 w 537915"/>
                <a:gd name="connsiteY96" fmla="*/ 46880 h 439745"/>
                <a:gd name="connsiteX97" fmla="*/ 435665 w 537915"/>
                <a:gd name="connsiteY97" fmla="*/ 36940 h 439745"/>
                <a:gd name="connsiteX98" fmla="*/ 432352 w 537915"/>
                <a:gd name="connsiteY98" fmla="*/ 31971 h 439745"/>
                <a:gd name="connsiteX99" fmla="*/ 427383 w 537915"/>
                <a:gd name="connsiteY99" fmla="*/ 35284 h 439745"/>
                <a:gd name="connsiteX100" fmla="*/ 422413 w 537915"/>
                <a:gd name="connsiteY100" fmla="*/ 50193 h 439745"/>
                <a:gd name="connsiteX101" fmla="*/ 417444 w 537915"/>
                <a:gd name="connsiteY101" fmla="*/ 51849 h 439745"/>
                <a:gd name="connsiteX102" fmla="*/ 409161 w 537915"/>
                <a:gd name="connsiteY102" fmla="*/ 60132 h 439745"/>
                <a:gd name="connsiteX103" fmla="*/ 395909 w 537915"/>
                <a:gd name="connsiteY103" fmla="*/ 70071 h 439745"/>
                <a:gd name="connsiteX104" fmla="*/ 390939 w 537915"/>
                <a:gd name="connsiteY104" fmla="*/ 76697 h 439745"/>
                <a:gd name="connsiteX105" fmla="*/ 385970 w 537915"/>
                <a:gd name="connsiteY105" fmla="*/ 80010 h 439745"/>
                <a:gd name="connsiteX106" fmla="*/ 379344 w 537915"/>
                <a:gd name="connsiteY106" fmla="*/ 86636 h 439745"/>
                <a:gd name="connsiteX107" fmla="*/ 369405 w 537915"/>
                <a:gd name="connsiteY107" fmla="*/ 94919 h 439745"/>
                <a:gd name="connsiteX108" fmla="*/ 362778 w 537915"/>
                <a:gd name="connsiteY108" fmla="*/ 96575 h 439745"/>
                <a:gd name="connsiteX109" fmla="*/ 356152 w 537915"/>
                <a:gd name="connsiteY109" fmla="*/ 101545 h 439745"/>
                <a:gd name="connsiteX110" fmla="*/ 342900 w 537915"/>
                <a:gd name="connsiteY110" fmla="*/ 106514 h 439745"/>
                <a:gd name="connsiteX111" fmla="*/ 336274 w 537915"/>
                <a:gd name="connsiteY111" fmla="*/ 111484 h 439745"/>
                <a:gd name="connsiteX112" fmla="*/ 331305 w 537915"/>
                <a:gd name="connsiteY112" fmla="*/ 113140 h 439745"/>
                <a:gd name="connsiteX113" fmla="*/ 324678 w 537915"/>
                <a:gd name="connsiteY113" fmla="*/ 116453 h 439745"/>
                <a:gd name="connsiteX114" fmla="*/ 313083 w 537915"/>
                <a:gd name="connsiteY114" fmla="*/ 121423 h 439745"/>
                <a:gd name="connsiteX115" fmla="*/ 291796 w 537915"/>
                <a:gd name="connsiteY115" fmla="*/ 123701 h 439745"/>
                <a:gd name="connsiteX116" fmla="*/ 265997 w 537915"/>
                <a:gd name="connsiteY116" fmla="*/ 121340 h 439745"/>
                <a:gd name="connsiteX117" fmla="*/ 257465 w 537915"/>
                <a:gd name="connsiteY117" fmla="*/ 118980 h 439745"/>
                <a:gd name="connsiteX118" fmla="*/ 242101 w 537915"/>
                <a:gd name="connsiteY118" fmla="*/ 119725 h 439745"/>
                <a:gd name="connsiteX119" fmla="*/ 221974 w 537915"/>
                <a:gd name="connsiteY119" fmla="*/ 121423 h 439745"/>
                <a:gd name="connsiteX120" fmla="*/ 217005 w 537915"/>
                <a:gd name="connsiteY120" fmla="*/ 118110 h 439745"/>
                <a:gd name="connsiteX121" fmla="*/ 212035 w 537915"/>
                <a:gd name="connsiteY121" fmla="*/ 116453 h 439745"/>
                <a:gd name="connsiteX122" fmla="*/ 205409 w 537915"/>
                <a:gd name="connsiteY122" fmla="*/ 113140 h 439745"/>
                <a:gd name="connsiteX123" fmla="*/ 177248 w 537915"/>
                <a:gd name="connsiteY123" fmla="*/ 109827 h 439745"/>
                <a:gd name="connsiteX124" fmla="*/ 169214 w 537915"/>
                <a:gd name="connsiteY124" fmla="*/ 103657 h 439745"/>
                <a:gd name="connsiteX125" fmla="*/ 128339 w 537915"/>
                <a:gd name="connsiteY125" fmla="*/ 94919 h 439745"/>
                <a:gd name="connsiteX126" fmla="*/ 106018 w 537915"/>
                <a:gd name="connsiteY126" fmla="*/ 91606 h 439745"/>
                <a:gd name="connsiteX127" fmla="*/ 97735 w 537915"/>
                <a:gd name="connsiteY127" fmla="*/ 88293 h 439745"/>
                <a:gd name="connsiteX128" fmla="*/ 128587 w 537915"/>
                <a:gd name="connsiteY128" fmla="*/ 80465 h 439745"/>
                <a:gd name="connsiteX129" fmla="*/ 100759 w 537915"/>
                <a:gd name="connsiteY129" fmla="*/ 69780 h 439745"/>
                <a:gd name="connsiteX130" fmla="*/ 74170 w 537915"/>
                <a:gd name="connsiteY130" fmla="*/ 65059 h 439745"/>
                <a:gd name="connsiteX131" fmla="*/ 60629 w 537915"/>
                <a:gd name="connsiteY131" fmla="*/ 56281 h 439745"/>
                <a:gd name="connsiteX132" fmla="*/ 34787 w 537915"/>
                <a:gd name="connsiteY132" fmla="*/ 50193 h 439745"/>
                <a:gd name="connsiteX133" fmla="*/ 33628 w 537915"/>
                <a:gd name="connsiteY133" fmla="*/ 38556 h 439745"/>
                <a:gd name="connsiteX134" fmla="*/ 24848 w 537915"/>
                <a:gd name="connsiteY134" fmla="*/ 43566 h 439745"/>
                <a:gd name="connsiteX135" fmla="*/ 31557 w 537915"/>
                <a:gd name="connsiteY135" fmla="*/ 24102 h 439745"/>
                <a:gd name="connsiteX136" fmla="*/ 8572 w 537915"/>
                <a:gd name="connsiteY136"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17374 w 537915"/>
                <a:gd name="connsiteY87" fmla="*/ 147182 h 439745"/>
                <a:gd name="connsiteX88" fmla="*/ 507435 w 537915"/>
                <a:gd name="connsiteY88" fmla="*/ 137035 h 439745"/>
                <a:gd name="connsiteX89" fmla="*/ 504370 w 537915"/>
                <a:gd name="connsiteY89" fmla="*/ 129913 h 439745"/>
                <a:gd name="connsiteX90" fmla="*/ 485361 w 537915"/>
                <a:gd name="connsiteY90" fmla="*/ 121423 h 439745"/>
                <a:gd name="connsiteX91" fmla="*/ 480391 w 537915"/>
                <a:gd name="connsiteY91" fmla="*/ 108171 h 439745"/>
                <a:gd name="connsiteX92" fmla="*/ 467139 w 537915"/>
                <a:gd name="connsiteY92" fmla="*/ 89949 h 439745"/>
                <a:gd name="connsiteX93" fmla="*/ 457200 w 537915"/>
                <a:gd name="connsiteY93" fmla="*/ 71727 h 439745"/>
                <a:gd name="connsiteX94" fmla="*/ 452231 w 537915"/>
                <a:gd name="connsiteY94" fmla="*/ 61788 h 439745"/>
                <a:gd name="connsiteX95" fmla="*/ 445605 w 537915"/>
                <a:gd name="connsiteY95" fmla="*/ 53506 h 439745"/>
                <a:gd name="connsiteX96" fmla="*/ 442291 w 537915"/>
                <a:gd name="connsiteY96" fmla="*/ 46880 h 439745"/>
                <a:gd name="connsiteX97" fmla="*/ 435665 w 537915"/>
                <a:gd name="connsiteY97" fmla="*/ 36940 h 439745"/>
                <a:gd name="connsiteX98" fmla="*/ 432352 w 537915"/>
                <a:gd name="connsiteY98" fmla="*/ 31971 h 439745"/>
                <a:gd name="connsiteX99" fmla="*/ 427383 w 537915"/>
                <a:gd name="connsiteY99" fmla="*/ 35284 h 439745"/>
                <a:gd name="connsiteX100" fmla="*/ 422413 w 537915"/>
                <a:gd name="connsiteY100" fmla="*/ 50193 h 439745"/>
                <a:gd name="connsiteX101" fmla="*/ 417444 w 537915"/>
                <a:gd name="connsiteY101" fmla="*/ 51849 h 439745"/>
                <a:gd name="connsiteX102" fmla="*/ 409161 w 537915"/>
                <a:gd name="connsiteY102" fmla="*/ 60132 h 439745"/>
                <a:gd name="connsiteX103" fmla="*/ 395909 w 537915"/>
                <a:gd name="connsiteY103" fmla="*/ 70071 h 439745"/>
                <a:gd name="connsiteX104" fmla="*/ 390939 w 537915"/>
                <a:gd name="connsiteY104" fmla="*/ 76697 h 439745"/>
                <a:gd name="connsiteX105" fmla="*/ 385970 w 537915"/>
                <a:gd name="connsiteY105" fmla="*/ 80010 h 439745"/>
                <a:gd name="connsiteX106" fmla="*/ 379344 w 537915"/>
                <a:gd name="connsiteY106" fmla="*/ 86636 h 439745"/>
                <a:gd name="connsiteX107" fmla="*/ 369405 w 537915"/>
                <a:gd name="connsiteY107" fmla="*/ 94919 h 439745"/>
                <a:gd name="connsiteX108" fmla="*/ 362778 w 537915"/>
                <a:gd name="connsiteY108" fmla="*/ 96575 h 439745"/>
                <a:gd name="connsiteX109" fmla="*/ 356152 w 537915"/>
                <a:gd name="connsiteY109" fmla="*/ 101545 h 439745"/>
                <a:gd name="connsiteX110" fmla="*/ 342900 w 537915"/>
                <a:gd name="connsiteY110" fmla="*/ 106514 h 439745"/>
                <a:gd name="connsiteX111" fmla="*/ 336274 w 537915"/>
                <a:gd name="connsiteY111" fmla="*/ 111484 h 439745"/>
                <a:gd name="connsiteX112" fmla="*/ 331305 w 537915"/>
                <a:gd name="connsiteY112" fmla="*/ 113140 h 439745"/>
                <a:gd name="connsiteX113" fmla="*/ 324678 w 537915"/>
                <a:gd name="connsiteY113" fmla="*/ 116453 h 439745"/>
                <a:gd name="connsiteX114" fmla="*/ 313083 w 537915"/>
                <a:gd name="connsiteY114" fmla="*/ 121423 h 439745"/>
                <a:gd name="connsiteX115" fmla="*/ 291796 w 537915"/>
                <a:gd name="connsiteY115" fmla="*/ 123701 h 439745"/>
                <a:gd name="connsiteX116" fmla="*/ 265997 w 537915"/>
                <a:gd name="connsiteY116" fmla="*/ 121340 h 439745"/>
                <a:gd name="connsiteX117" fmla="*/ 257465 w 537915"/>
                <a:gd name="connsiteY117" fmla="*/ 118980 h 439745"/>
                <a:gd name="connsiteX118" fmla="*/ 242101 w 537915"/>
                <a:gd name="connsiteY118" fmla="*/ 119725 h 439745"/>
                <a:gd name="connsiteX119" fmla="*/ 221974 w 537915"/>
                <a:gd name="connsiteY119" fmla="*/ 121423 h 439745"/>
                <a:gd name="connsiteX120" fmla="*/ 217005 w 537915"/>
                <a:gd name="connsiteY120" fmla="*/ 118110 h 439745"/>
                <a:gd name="connsiteX121" fmla="*/ 212035 w 537915"/>
                <a:gd name="connsiteY121" fmla="*/ 116453 h 439745"/>
                <a:gd name="connsiteX122" fmla="*/ 205409 w 537915"/>
                <a:gd name="connsiteY122" fmla="*/ 113140 h 439745"/>
                <a:gd name="connsiteX123" fmla="*/ 177248 w 537915"/>
                <a:gd name="connsiteY123" fmla="*/ 109827 h 439745"/>
                <a:gd name="connsiteX124" fmla="*/ 169214 w 537915"/>
                <a:gd name="connsiteY124" fmla="*/ 103657 h 439745"/>
                <a:gd name="connsiteX125" fmla="*/ 128339 w 537915"/>
                <a:gd name="connsiteY125" fmla="*/ 94919 h 439745"/>
                <a:gd name="connsiteX126" fmla="*/ 106018 w 537915"/>
                <a:gd name="connsiteY126" fmla="*/ 91606 h 439745"/>
                <a:gd name="connsiteX127" fmla="*/ 97735 w 537915"/>
                <a:gd name="connsiteY127" fmla="*/ 88293 h 439745"/>
                <a:gd name="connsiteX128" fmla="*/ 128587 w 537915"/>
                <a:gd name="connsiteY128" fmla="*/ 80465 h 439745"/>
                <a:gd name="connsiteX129" fmla="*/ 100759 w 537915"/>
                <a:gd name="connsiteY129" fmla="*/ 69780 h 439745"/>
                <a:gd name="connsiteX130" fmla="*/ 74170 w 537915"/>
                <a:gd name="connsiteY130" fmla="*/ 65059 h 439745"/>
                <a:gd name="connsiteX131" fmla="*/ 60629 w 537915"/>
                <a:gd name="connsiteY131" fmla="*/ 56281 h 439745"/>
                <a:gd name="connsiteX132" fmla="*/ 34787 w 537915"/>
                <a:gd name="connsiteY132" fmla="*/ 50193 h 439745"/>
                <a:gd name="connsiteX133" fmla="*/ 33628 w 537915"/>
                <a:gd name="connsiteY133" fmla="*/ 38556 h 439745"/>
                <a:gd name="connsiteX134" fmla="*/ 24848 w 537915"/>
                <a:gd name="connsiteY134" fmla="*/ 43566 h 439745"/>
                <a:gd name="connsiteX135" fmla="*/ 31557 w 537915"/>
                <a:gd name="connsiteY135" fmla="*/ 24102 h 439745"/>
                <a:gd name="connsiteX136" fmla="*/ 8572 w 537915"/>
                <a:gd name="connsiteY136"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17374 w 537915"/>
                <a:gd name="connsiteY87" fmla="*/ 147182 h 439745"/>
                <a:gd name="connsiteX88" fmla="*/ 507435 w 537915"/>
                <a:gd name="connsiteY88" fmla="*/ 137035 h 439745"/>
                <a:gd name="connsiteX89" fmla="*/ 504370 w 537915"/>
                <a:gd name="connsiteY89" fmla="*/ 129913 h 439745"/>
                <a:gd name="connsiteX90" fmla="*/ 485361 w 537915"/>
                <a:gd name="connsiteY90" fmla="*/ 121423 h 439745"/>
                <a:gd name="connsiteX91" fmla="*/ 480391 w 537915"/>
                <a:gd name="connsiteY91" fmla="*/ 108171 h 439745"/>
                <a:gd name="connsiteX92" fmla="*/ 467139 w 537915"/>
                <a:gd name="connsiteY92" fmla="*/ 89949 h 439745"/>
                <a:gd name="connsiteX93" fmla="*/ 457200 w 537915"/>
                <a:gd name="connsiteY93" fmla="*/ 71727 h 439745"/>
                <a:gd name="connsiteX94" fmla="*/ 452231 w 537915"/>
                <a:gd name="connsiteY94" fmla="*/ 61788 h 439745"/>
                <a:gd name="connsiteX95" fmla="*/ 445605 w 537915"/>
                <a:gd name="connsiteY95" fmla="*/ 53506 h 439745"/>
                <a:gd name="connsiteX96" fmla="*/ 442291 w 537915"/>
                <a:gd name="connsiteY96" fmla="*/ 46880 h 439745"/>
                <a:gd name="connsiteX97" fmla="*/ 435665 w 537915"/>
                <a:gd name="connsiteY97" fmla="*/ 36940 h 439745"/>
                <a:gd name="connsiteX98" fmla="*/ 432352 w 537915"/>
                <a:gd name="connsiteY98" fmla="*/ 31971 h 439745"/>
                <a:gd name="connsiteX99" fmla="*/ 427383 w 537915"/>
                <a:gd name="connsiteY99" fmla="*/ 35284 h 439745"/>
                <a:gd name="connsiteX100" fmla="*/ 422413 w 537915"/>
                <a:gd name="connsiteY100" fmla="*/ 50193 h 439745"/>
                <a:gd name="connsiteX101" fmla="*/ 417444 w 537915"/>
                <a:gd name="connsiteY101" fmla="*/ 51849 h 439745"/>
                <a:gd name="connsiteX102" fmla="*/ 409161 w 537915"/>
                <a:gd name="connsiteY102" fmla="*/ 60132 h 439745"/>
                <a:gd name="connsiteX103" fmla="*/ 395909 w 537915"/>
                <a:gd name="connsiteY103" fmla="*/ 70071 h 439745"/>
                <a:gd name="connsiteX104" fmla="*/ 390939 w 537915"/>
                <a:gd name="connsiteY104" fmla="*/ 76697 h 439745"/>
                <a:gd name="connsiteX105" fmla="*/ 385970 w 537915"/>
                <a:gd name="connsiteY105" fmla="*/ 80010 h 439745"/>
                <a:gd name="connsiteX106" fmla="*/ 379344 w 537915"/>
                <a:gd name="connsiteY106" fmla="*/ 86636 h 439745"/>
                <a:gd name="connsiteX107" fmla="*/ 369405 w 537915"/>
                <a:gd name="connsiteY107" fmla="*/ 94919 h 439745"/>
                <a:gd name="connsiteX108" fmla="*/ 362778 w 537915"/>
                <a:gd name="connsiteY108" fmla="*/ 96575 h 439745"/>
                <a:gd name="connsiteX109" fmla="*/ 356152 w 537915"/>
                <a:gd name="connsiteY109" fmla="*/ 101545 h 439745"/>
                <a:gd name="connsiteX110" fmla="*/ 342900 w 537915"/>
                <a:gd name="connsiteY110" fmla="*/ 106514 h 439745"/>
                <a:gd name="connsiteX111" fmla="*/ 336274 w 537915"/>
                <a:gd name="connsiteY111" fmla="*/ 111484 h 439745"/>
                <a:gd name="connsiteX112" fmla="*/ 331305 w 537915"/>
                <a:gd name="connsiteY112" fmla="*/ 113140 h 439745"/>
                <a:gd name="connsiteX113" fmla="*/ 324678 w 537915"/>
                <a:gd name="connsiteY113" fmla="*/ 116453 h 439745"/>
                <a:gd name="connsiteX114" fmla="*/ 313083 w 537915"/>
                <a:gd name="connsiteY114" fmla="*/ 121423 h 439745"/>
                <a:gd name="connsiteX115" fmla="*/ 291796 w 537915"/>
                <a:gd name="connsiteY115" fmla="*/ 123701 h 439745"/>
                <a:gd name="connsiteX116" fmla="*/ 265997 w 537915"/>
                <a:gd name="connsiteY116" fmla="*/ 121340 h 439745"/>
                <a:gd name="connsiteX117" fmla="*/ 257465 w 537915"/>
                <a:gd name="connsiteY117" fmla="*/ 118980 h 439745"/>
                <a:gd name="connsiteX118" fmla="*/ 242101 w 537915"/>
                <a:gd name="connsiteY118" fmla="*/ 119725 h 439745"/>
                <a:gd name="connsiteX119" fmla="*/ 221974 w 537915"/>
                <a:gd name="connsiteY119" fmla="*/ 121423 h 439745"/>
                <a:gd name="connsiteX120" fmla="*/ 217005 w 537915"/>
                <a:gd name="connsiteY120" fmla="*/ 118110 h 439745"/>
                <a:gd name="connsiteX121" fmla="*/ 212035 w 537915"/>
                <a:gd name="connsiteY121" fmla="*/ 116453 h 439745"/>
                <a:gd name="connsiteX122" fmla="*/ 205409 w 537915"/>
                <a:gd name="connsiteY122" fmla="*/ 113140 h 439745"/>
                <a:gd name="connsiteX123" fmla="*/ 177248 w 537915"/>
                <a:gd name="connsiteY123" fmla="*/ 109827 h 439745"/>
                <a:gd name="connsiteX124" fmla="*/ 169214 w 537915"/>
                <a:gd name="connsiteY124" fmla="*/ 103657 h 439745"/>
                <a:gd name="connsiteX125" fmla="*/ 140722 w 537915"/>
                <a:gd name="connsiteY125" fmla="*/ 92062 h 439745"/>
                <a:gd name="connsiteX126" fmla="*/ 106018 w 537915"/>
                <a:gd name="connsiteY126" fmla="*/ 91606 h 439745"/>
                <a:gd name="connsiteX127" fmla="*/ 97735 w 537915"/>
                <a:gd name="connsiteY127" fmla="*/ 88293 h 439745"/>
                <a:gd name="connsiteX128" fmla="*/ 128587 w 537915"/>
                <a:gd name="connsiteY128" fmla="*/ 80465 h 439745"/>
                <a:gd name="connsiteX129" fmla="*/ 100759 w 537915"/>
                <a:gd name="connsiteY129" fmla="*/ 69780 h 439745"/>
                <a:gd name="connsiteX130" fmla="*/ 74170 w 537915"/>
                <a:gd name="connsiteY130" fmla="*/ 65059 h 439745"/>
                <a:gd name="connsiteX131" fmla="*/ 60629 w 537915"/>
                <a:gd name="connsiteY131" fmla="*/ 56281 h 439745"/>
                <a:gd name="connsiteX132" fmla="*/ 34787 w 537915"/>
                <a:gd name="connsiteY132" fmla="*/ 50193 h 439745"/>
                <a:gd name="connsiteX133" fmla="*/ 33628 w 537915"/>
                <a:gd name="connsiteY133" fmla="*/ 38556 h 439745"/>
                <a:gd name="connsiteX134" fmla="*/ 24848 w 537915"/>
                <a:gd name="connsiteY134" fmla="*/ 43566 h 439745"/>
                <a:gd name="connsiteX135" fmla="*/ 31557 w 537915"/>
                <a:gd name="connsiteY135" fmla="*/ 24102 h 439745"/>
                <a:gd name="connsiteX136" fmla="*/ 8572 w 537915"/>
                <a:gd name="connsiteY136"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17374 w 537915"/>
                <a:gd name="connsiteY87" fmla="*/ 147182 h 439745"/>
                <a:gd name="connsiteX88" fmla="*/ 507435 w 537915"/>
                <a:gd name="connsiteY88" fmla="*/ 137035 h 439745"/>
                <a:gd name="connsiteX89" fmla="*/ 504370 w 537915"/>
                <a:gd name="connsiteY89" fmla="*/ 129913 h 439745"/>
                <a:gd name="connsiteX90" fmla="*/ 485361 w 537915"/>
                <a:gd name="connsiteY90" fmla="*/ 121423 h 439745"/>
                <a:gd name="connsiteX91" fmla="*/ 480391 w 537915"/>
                <a:gd name="connsiteY91" fmla="*/ 108171 h 439745"/>
                <a:gd name="connsiteX92" fmla="*/ 467139 w 537915"/>
                <a:gd name="connsiteY92" fmla="*/ 89949 h 439745"/>
                <a:gd name="connsiteX93" fmla="*/ 457200 w 537915"/>
                <a:gd name="connsiteY93" fmla="*/ 71727 h 439745"/>
                <a:gd name="connsiteX94" fmla="*/ 452231 w 537915"/>
                <a:gd name="connsiteY94" fmla="*/ 61788 h 439745"/>
                <a:gd name="connsiteX95" fmla="*/ 445605 w 537915"/>
                <a:gd name="connsiteY95" fmla="*/ 53506 h 439745"/>
                <a:gd name="connsiteX96" fmla="*/ 442291 w 537915"/>
                <a:gd name="connsiteY96" fmla="*/ 46880 h 439745"/>
                <a:gd name="connsiteX97" fmla="*/ 435665 w 537915"/>
                <a:gd name="connsiteY97" fmla="*/ 36940 h 439745"/>
                <a:gd name="connsiteX98" fmla="*/ 432352 w 537915"/>
                <a:gd name="connsiteY98" fmla="*/ 31971 h 439745"/>
                <a:gd name="connsiteX99" fmla="*/ 427383 w 537915"/>
                <a:gd name="connsiteY99" fmla="*/ 35284 h 439745"/>
                <a:gd name="connsiteX100" fmla="*/ 422413 w 537915"/>
                <a:gd name="connsiteY100" fmla="*/ 50193 h 439745"/>
                <a:gd name="connsiteX101" fmla="*/ 417444 w 537915"/>
                <a:gd name="connsiteY101" fmla="*/ 51849 h 439745"/>
                <a:gd name="connsiteX102" fmla="*/ 409161 w 537915"/>
                <a:gd name="connsiteY102" fmla="*/ 60132 h 439745"/>
                <a:gd name="connsiteX103" fmla="*/ 395909 w 537915"/>
                <a:gd name="connsiteY103" fmla="*/ 70071 h 439745"/>
                <a:gd name="connsiteX104" fmla="*/ 390939 w 537915"/>
                <a:gd name="connsiteY104" fmla="*/ 76697 h 439745"/>
                <a:gd name="connsiteX105" fmla="*/ 385970 w 537915"/>
                <a:gd name="connsiteY105" fmla="*/ 80010 h 439745"/>
                <a:gd name="connsiteX106" fmla="*/ 379344 w 537915"/>
                <a:gd name="connsiteY106" fmla="*/ 86636 h 439745"/>
                <a:gd name="connsiteX107" fmla="*/ 369405 w 537915"/>
                <a:gd name="connsiteY107" fmla="*/ 94919 h 439745"/>
                <a:gd name="connsiteX108" fmla="*/ 362778 w 537915"/>
                <a:gd name="connsiteY108" fmla="*/ 96575 h 439745"/>
                <a:gd name="connsiteX109" fmla="*/ 356152 w 537915"/>
                <a:gd name="connsiteY109" fmla="*/ 101545 h 439745"/>
                <a:gd name="connsiteX110" fmla="*/ 342900 w 537915"/>
                <a:gd name="connsiteY110" fmla="*/ 106514 h 439745"/>
                <a:gd name="connsiteX111" fmla="*/ 336274 w 537915"/>
                <a:gd name="connsiteY111" fmla="*/ 111484 h 439745"/>
                <a:gd name="connsiteX112" fmla="*/ 331305 w 537915"/>
                <a:gd name="connsiteY112" fmla="*/ 113140 h 439745"/>
                <a:gd name="connsiteX113" fmla="*/ 324678 w 537915"/>
                <a:gd name="connsiteY113" fmla="*/ 116453 h 439745"/>
                <a:gd name="connsiteX114" fmla="*/ 313083 w 537915"/>
                <a:gd name="connsiteY114" fmla="*/ 121423 h 439745"/>
                <a:gd name="connsiteX115" fmla="*/ 291796 w 537915"/>
                <a:gd name="connsiteY115" fmla="*/ 123701 h 439745"/>
                <a:gd name="connsiteX116" fmla="*/ 265997 w 537915"/>
                <a:gd name="connsiteY116" fmla="*/ 121340 h 439745"/>
                <a:gd name="connsiteX117" fmla="*/ 257465 w 537915"/>
                <a:gd name="connsiteY117" fmla="*/ 118980 h 439745"/>
                <a:gd name="connsiteX118" fmla="*/ 242101 w 537915"/>
                <a:gd name="connsiteY118" fmla="*/ 119725 h 439745"/>
                <a:gd name="connsiteX119" fmla="*/ 221974 w 537915"/>
                <a:gd name="connsiteY119" fmla="*/ 121423 h 439745"/>
                <a:gd name="connsiteX120" fmla="*/ 217005 w 537915"/>
                <a:gd name="connsiteY120" fmla="*/ 118110 h 439745"/>
                <a:gd name="connsiteX121" fmla="*/ 212035 w 537915"/>
                <a:gd name="connsiteY121" fmla="*/ 116453 h 439745"/>
                <a:gd name="connsiteX122" fmla="*/ 205409 w 537915"/>
                <a:gd name="connsiteY122" fmla="*/ 113140 h 439745"/>
                <a:gd name="connsiteX123" fmla="*/ 177248 w 537915"/>
                <a:gd name="connsiteY123" fmla="*/ 109827 h 439745"/>
                <a:gd name="connsiteX124" fmla="*/ 169214 w 537915"/>
                <a:gd name="connsiteY124" fmla="*/ 103657 h 439745"/>
                <a:gd name="connsiteX125" fmla="*/ 140722 w 537915"/>
                <a:gd name="connsiteY125" fmla="*/ 92062 h 439745"/>
                <a:gd name="connsiteX126" fmla="*/ 97735 w 537915"/>
                <a:gd name="connsiteY126" fmla="*/ 88293 h 439745"/>
                <a:gd name="connsiteX127" fmla="*/ 128587 w 537915"/>
                <a:gd name="connsiteY127" fmla="*/ 80465 h 439745"/>
                <a:gd name="connsiteX128" fmla="*/ 100759 w 537915"/>
                <a:gd name="connsiteY128" fmla="*/ 69780 h 439745"/>
                <a:gd name="connsiteX129" fmla="*/ 74170 w 537915"/>
                <a:gd name="connsiteY129" fmla="*/ 65059 h 439745"/>
                <a:gd name="connsiteX130" fmla="*/ 60629 w 537915"/>
                <a:gd name="connsiteY130" fmla="*/ 56281 h 439745"/>
                <a:gd name="connsiteX131" fmla="*/ 34787 w 537915"/>
                <a:gd name="connsiteY131" fmla="*/ 50193 h 439745"/>
                <a:gd name="connsiteX132" fmla="*/ 33628 w 537915"/>
                <a:gd name="connsiteY132" fmla="*/ 38556 h 439745"/>
                <a:gd name="connsiteX133" fmla="*/ 24848 w 537915"/>
                <a:gd name="connsiteY133" fmla="*/ 43566 h 439745"/>
                <a:gd name="connsiteX134" fmla="*/ 31557 w 537915"/>
                <a:gd name="connsiteY134" fmla="*/ 24102 h 439745"/>
                <a:gd name="connsiteX135" fmla="*/ 8572 w 537915"/>
                <a:gd name="connsiteY135"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17374 w 537915"/>
                <a:gd name="connsiteY87" fmla="*/ 147182 h 439745"/>
                <a:gd name="connsiteX88" fmla="*/ 507435 w 537915"/>
                <a:gd name="connsiteY88" fmla="*/ 137035 h 439745"/>
                <a:gd name="connsiteX89" fmla="*/ 504370 w 537915"/>
                <a:gd name="connsiteY89" fmla="*/ 129913 h 439745"/>
                <a:gd name="connsiteX90" fmla="*/ 485361 w 537915"/>
                <a:gd name="connsiteY90" fmla="*/ 121423 h 439745"/>
                <a:gd name="connsiteX91" fmla="*/ 480391 w 537915"/>
                <a:gd name="connsiteY91" fmla="*/ 108171 h 439745"/>
                <a:gd name="connsiteX92" fmla="*/ 467139 w 537915"/>
                <a:gd name="connsiteY92" fmla="*/ 89949 h 439745"/>
                <a:gd name="connsiteX93" fmla="*/ 457200 w 537915"/>
                <a:gd name="connsiteY93" fmla="*/ 71727 h 439745"/>
                <a:gd name="connsiteX94" fmla="*/ 452231 w 537915"/>
                <a:gd name="connsiteY94" fmla="*/ 61788 h 439745"/>
                <a:gd name="connsiteX95" fmla="*/ 445605 w 537915"/>
                <a:gd name="connsiteY95" fmla="*/ 53506 h 439745"/>
                <a:gd name="connsiteX96" fmla="*/ 442291 w 537915"/>
                <a:gd name="connsiteY96" fmla="*/ 46880 h 439745"/>
                <a:gd name="connsiteX97" fmla="*/ 435665 w 537915"/>
                <a:gd name="connsiteY97" fmla="*/ 36940 h 439745"/>
                <a:gd name="connsiteX98" fmla="*/ 432352 w 537915"/>
                <a:gd name="connsiteY98" fmla="*/ 31971 h 439745"/>
                <a:gd name="connsiteX99" fmla="*/ 427383 w 537915"/>
                <a:gd name="connsiteY99" fmla="*/ 35284 h 439745"/>
                <a:gd name="connsiteX100" fmla="*/ 422413 w 537915"/>
                <a:gd name="connsiteY100" fmla="*/ 50193 h 439745"/>
                <a:gd name="connsiteX101" fmla="*/ 417444 w 537915"/>
                <a:gd name="connsiteY101" fmla="*/ 51849 h 439745"/>
                <a:gd name="connsiteX102" fmla="*/ 409161 w 537915"/>
                <a:gd name="connsiteY102" fmla="*/ 60132 h 439745"/>
                <a:gd name="connsiteX103" fmla="*/ 395909 w 537915"/>
                <a:gd name="connsiteY103" fmla="*/ 70071 h 439745"/>
                <a:gd name="connsiteX104" fmla="*/ 390939 w 537915"/>
                <a:gd name="connsiteY104" fmla="*/ 76697 h 439745"/>
                <a:gd name="connsiteX105" fmla="*/ 385970 w 537915"/>
                <a:gd name="connsiteY105" fmla="*/ 80010 h 439745"/>
                <a:gd name="connsiteX106" fmla="*/ 379344 w 537915"/>
                <a:gd name="connsiteY106" fmla="*/ 86636 h 439745"/>
                <a:gd name="connsiteX107" fmla="*/ 369405 w 537915"/>
                <a:gd name="connsiteY107" fmla="*/ 94919 h 439745"/>
                <a:gd name="connsiteX108" fmla="*/ 362778 w 537915"/>
                <a:gd name="connsiteY108" fmla="*/ 96575 h 439745"/>
                <a:gd name="connsiteX109" fmla="*/ 356152 w 537915"/>
                <a:gd name="connsiteY109" fmla="*/ 101545 h 439745"/>
                <a:gd name="connsiteX110" fmla="*/ 342900 w 537915"/>
                <a:gd name="connsiteY110" fmla="*/ 106514 h 439745"/>
                <a:gd name="connsiteX111" fmla="*/ 336274 w 537915"/>
                <a:gd name="connsiteY111" fmla="*/ 111484 h 439745"/>
                <a:gd name="connsiteX112" fmla="*/ 331305 w 537915"/>
                <a:gd name="connsiteY112" fmla="*/ 113140 h 439745"/>
                <a:gd name="connsiteX113" fmla="*/ 324678 w 537915"/>
                <a:gd name="connsiteY113" fmla="*/ 116453 h 439745"/>
                <a:gd name="connsiteX114" fmla="*/ 313083 w 537915"/>
                <a:gd name="connsiteY114" fmla="*/ 121423 h 439745"/>
                <a:gd name="connsiteX115" fmla="*/ 291796 w 537915"/>
                <a:gd name="connsiteY115" fmla="*/ 123701 h 439745"/>
                <a:gd name="connsiteX116" fmla="*/ 265997 w 537915"/>
                <a:gd name="connsiteY116" fmla="*/ 121340 h 439745"/>
                <a:gd name="connsiteX117" fmla="*/ 257465 w 537915"/>
                <a:gd name="connsiteY117" fmla="*/ 118980 h 439745"/>
                <a:gd name="connsiteX118" fmla="*/ 242101 w 537915"/>
                <a:gd name="connsiteY118" fmla="*/ 119725 h 439745"/>
                <a:gd name="connsiteX119" fmla="*/ 221974 w 537915"/>
                <a:gd name="connsiteY119" fmla="*/ 121423 h 439745"/>
                <a:gd name="connsiteX120" fmla="*/ 217005 w 537915"/>
                <a:gd name="connsiteY120" fmla="*/ 118110 h 439745"/>
                <a:gd name="connsiteX121" fmla="*/ 212035 w 537915"/>
                <a:gd name="connsiteY121" fmla="*/ 116453 h 439745"/>
                <a:gd name="connsiteX122" fmla="*/ 205409 w 537915"/>
                <a:gd name="connsiteY122" fmla="*/ 113140 h 439745"/>
                <a:gd name="connsiteX123" fmla="*/ 177248 w 537915"/>
                <a:gd name="connsiteY123" fmla="*/ 109827 h 439745"/>
                <a:gd name="connsiteX124" fmla="*/ 169214 w 537915"/>
                <a:gd name="connsiteY124" fmla="*/ 103657 h 439745"/>
                <a:gd name="connsiteX125" fmla="*/ 140722 w 537915"/>
                <a:gd name="connsiteY125" fmla="*/ 92062 h 439745"/>
                <a:gd name="connsiteX126" fmla="*/ 128587 w 537915"/>
                <a:gd name="connsiteY126" fmla="*/ 80465 h 439745"/>
                <a:gd name="connsiteX127" fmla="*/ 100759 w 537915"/>
                <a:gd name="connsiteY127" fmla="*/ 69780 h 439745"/>
                <a:gd name="connsiteX128" fmla="*/ 74170 w 537915"/>
                <a:gd name="connsiteY128" fmla="*/ 65059 h 439745"/>
                <a:gd name="connsiteX129" fmla="*/ 60629 w 537915"/>
                <a:gd name="connsiteY129" fmla="*/ 56281 h 439745"/>
                <a:gd name="connsiteX130" fmla="*/ 34787 w 537915"/>
                <a:gd name="connsiteY130" fmla="*/ 50193 h 439745"/>
                <a:gd name="connsiteX131" fmla="*/ 33628 w 537915"/>
                <a:gd name="connsiteY131" fmla="*/ 38556 h 439745"/>
                <a:gd name="connsiteX132" fmla="*/ 24848 w 537915"/>
                <a:gd name="connsiteY132" fmla="*/ 43566 h 439745"/>
                <a:gd name="connsiteX133" fmla="*/ 31557 w 537915"/>
                <a:gd name="connsiteY133" fmla="*/ 24102 h 439745"/>
                <a:gd name="connsiteX134" fmla="*/ 8572 w 537915"/>
                <a:gd name="connsiteY134" fmla="*/ 0 h 43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537915" h="439745">
                  <a:moveTo>
                    <a:pt x="8572" y="0"/>
                  </a:moveTo>
                  <a:lnTo>
                    <a:pt x="0" y="3810"/>
                  </a:lnTo>
                  <a:cubicBezTo>
                    <a:pt x="3313" y="12093"/>
                    <a:pt x="6706" y="20344"/>
                    <a:pt x="9939" y="28658"/>
                  </a:cubicBezTo>
                  <a:cubicBezTo>
                    <a:pt x="10572" y="30285"/>
                    <a:pt x="10768" y="32090"/>
                    <a:pt x="11596" y="33627"/>
                  </a:cubicBezTo>
                  <a:cubicBezTo>
                    <a:pt x="14649" y="39297"/>
                    <a:pt x="19143" y="44214"/>
                    <a:pt x="21535" y="50193"/>
                  </a:cubicBezTo>
                  <a:cubicBezTo>
                    <a:pt x="22639" y="52954"/>
                    <a:pt x="23994" y="55627"/>
                    <a:pt x="24848" y="58475"/>
                  </a:cubicBezTo>
                  <a:cubicBezTo>
                    <a:pt x="25657" y="61172"/>
                    <a:pt x="25516" y="64122"/>
                    <a:pt x="26505" y="66758"/>
                  </a:cubicBezTo>
                  <a:cubicBezTo>
                    <a:pt x="27204" y="68622"/>
                    <a:pt x="28830" y="69999"/>
                    <a:pt x="29818" y="71727"/>
                  </a:cubicBezTo>
                  <a:cubicBezTo>
                    <a:pt x="31043" y="73871"/>
                    <a:pt x="32158" y="76083"/>
                    <a:pt x="33131" y="78353"/>
                  </a:cubicBezTo>
                  <a:cubicBezTo>
                    <a:pt x="33819" y="79958"/>
                    <a:pt x="34364" y="81629"/>
                    <a:pt x="34787" y="83323"/>
                  </a:cubicBezTo>
                  <a:cubicBezTo>
                    <a:pt x="35470" y="86055"/>
                    <a:pt x="35279" y="89043"/>
                    <a:pt x="36444" y="91606"/>
                  </a:cubicBezTo>
                  <a:cubicBezTo>
                    <a:pt x="38092" y="95231"/>
                    <a:pt x="40861" y="98232"/>
                    <a:pt x="43070" y="101545"/>
                  </a:cubicBezTo>
                  <a:cubicBezTo>
                    <a:pt x="43622" y="104858"/>
                    <a:pt x="43336" y="108426"/>
                    <a:pt x="44726" y="111484"/>
                  </a:cubicBezTo>
                  <a:cubicBezTo>
                    <a:pt x="46189" y="114703"/>
                    <a:pt x="49659" y="116662"/>
                    <a:pt x="51352" y="119766"/>
                  </a:cubicBezTo>
                  <a:cubicBezTo>
                    <a:pt x="53024" y="122832"/>
                    <a:pt x="53561" y="126393"/>
                    <a:pt x="54665" y="129706"/>
                  </a:cubicBezTo>
                  <a:cubicBezTo>
                    <a:pt x="55217" y="133571"/>
                    <a:pt x="55295" y="137534"/>
                    <a:pt x="56322" y="141301"/>
                  </a:cubicBezTo>
                  <a:cubicBezTo>
                    <a:pt x="56972" y="143683"/>
                    <a:pt x="58662" y="145657"/>
                    <a:pt x="59635" y="147927"/>
                  </a:cubicBezTo>
                  <a:cubicBezTo>
                    <a:pt x="63749" y="157528"/>
                    <a:pt x="58237" y="148318"/>
                    <a:pt x="64605" y="157866"/>
                  </a:cubicBezTo>
                  <a:cubicBezTo>
                    <a:pt x="65157" y="160075"/>
                    <a:pt x="65591" y="162317"/>
                    <a:pt x="66261" y="164493"/>
                  </a:cubicBezTo>
                  <a:cubicBezTo>
                    <a:pt x="68315" y="171169"/>
                    <a:pt x="70679" y="177745"/>
                    <a:pt x="72887" y="184371"/>
                  </a:cubicBezTo>
                  <a:lnTo>
                    <a:pt x="76200" y="194310"/>
                  </a:lnTo>
                  <a:cubicBezTo>
                    <a:pt x="76752" y="195967"/>
                    <a:pt x="77076" y="197718"/>
                    <a:pt x="77857" y="199280"/>
                  </a:cubicBezTo>
                  <a:lnTo>
                    <a:pt x="81170" y="205906"/>
                  </a:lnTo>
                  <a:cubicBezTo>
                    <a:pt x="85412" y="231368"/>
                    <a:pt x="79721" y="203219"/>
                    <a:pt x="86139" y="222471"/>
                  </a:cubicBezTo>
                  <a:cubicBezTo>
                    <a:pt x="87029" y="225142"/>
                    <a:pt x="86537" y="228235"/>
                    <a:pt x="87796" y="230753"/>
                  </a:cubicBezTo>
                  <a:cubicBezTo>
                    <a:pt x="101417" y="257995"/>
                    <a:pt x="96022" y="253355"/>
                    <a:pt x="109331" y="262227"/>
                  </a:cubicBezTo>
                  <a:cubicBezTo>
                    <a:pt x="117256" y="274115"/>
                    <a:pt x="113142" y="269350"/>
                    <a:pt x="120926" y="277136"/>
                  </a:cubicBezTo>
                  <a:cubicBezTo>
                    <a:pt x="121478" y="278793"/>
                    <a:pt x="121802" y="280544"/>
                    <a:pt x="122583" y="282106"/>
                  </a:cubicBezTo>
                  <a:cubicBezTo>
                    <a:pt x="123473" y="283887"/>
                    <a:pt x="125779" y="285088"/>
                    <a:pt x="125896" y="287075"/>
                  </a:cubicBezTo>
                  <a:cubicBezTo>
                    <a:pt x="126283" y="293647"/>
                    <a:pt x="123546" y="316503"/>
                    <a:pt x="122583" y="325175"/>
                  </a:cubicBezTo>
                  <a:cubicBezTo>
                    <a:pt x="123135" y="346710"/>
                    <a:pt x="122740" y="368290"/>
                    <a:pt x="124239" y="389780"/>
                  </a:cubicBezTo>
                  <a:cubicBezTo>
                    <a:pt x="124411" y="392243"/>
                    <a:pt x="126579" y="394136"/>
                    <a:pt x="127552" y="396406"/>
                  </a:cubicBezTo>
                  <a:cubicBezTo>
                    <a:pt x="129982" y="402075"/>
                    <a:pt x="127593" y="401761"/>
                    <a:pt x="134178" y="404688"/>
                  </a:cubicBezTo>
                  <a:cubicBezTo>
                    <a:pt x="137370" y="406106"/>
                    <a:pt x="144118" y="408001"/>
                    <a:pt x="144118" y="408001"/>
                  </a:cubicBezTo>
                  <a:cubicBezTo>
                    <a:pt x="145774" y="409658"/>
                    <a:pt x="147287" y="411471"/>
                    <a:pt x="149087" y="412971"/>
                  </a:cubicBezTo>
                  <a:cubicBezTo>
                    <a:pt x="150616" y="414246"/>
                    <a:pt x="152649" y="414876"/>
                    <a:pt x="154057" y="416284"/>
                  </a:cubicBezTo>
                  <a:cubicBezTo>
                    <a:pt x="161551" y="423777"/>
                    <a:pt x="152664" y="419684"/>
                    <a:pt x="162339" y="422910"/>
                  </a:cubicBezTo>
                  <a:cubicBezTo>
                    <a:pt x="163996" y="424567"/>
                    <a:pt x="165360" y="426580"/>
                    <a:pt x="167309" y="427880"/>
                  </a:cubicBezTo>
                  <a:cubicBezTo>
                    <a:pt x="168762" y="428848"/>
                    <a:pt x="170716" y="428755"/>
                    <a:pt x="172278" y="429536"/>
                  </a:cubicBezTo>
                  <a:cubicBezTo>
                    <a:pt x="174059" y="430426"/>
                    <a:pt x="175467" y="431959"/>
                    <a:pt x="177248" y="432849"/>
                  </a:cubicBezTo>
                  <a:cubicBezTo>
                    <a:pt x="179628" y="434039"/>
                    <a:pt x="186716" y="435630"/>
                    <a:pt x="188844" y="436162"/>
                  </a:cubicBezTo>
                  <a:cubicBezTo>
                    <a:pt x="191053" y="437266"/>
                    <a:pt x="193004" y="439345"/>
                    <a:pt x="195470" y="439475"/>
                  </a:cubicBezTo>
                  <a:cubicBezTo>
                    <a:pt x="211903" y="440340"/>
                    <a:pt x="215196" y="439100"/>
                    <a:pt x="226944" y="436162"/>
                  </a:cubicBezTo>
                  <a:cubicBezTo>
                    <a:pt x="236423" y="426683"/>
                    <a:pt x="226541" y="434640"/>
                    <a:pt x="241852" y="429536"/>
                  </a:cubicBezTo>
                  <a:cubicBezTo>
                    <a:pt x="243741" y="428906"/>
                    <a:pt x="245093" y="427211"/>
                    <a:pt x="246822" y="426223"/>
                  </a:cubicBezTo>
                  <a:cubicBezTo>
                    <a:pt x="248966" y="424998"/>
                    <a:pt x="251155" y="423827"/>
                    <a:pt x="253448" y="422910"/>
                  </a:cubicBezTo>
                  <a:cubicBezTo>
                    <a:pt x="261854" y="419548"/>
                    <a:pt x="263353" y="419604"/>
                    <a:pt x="271670" y="417940"/>
                  </a:cubicBezTo>
                  <a:cubicBezTo>
                    <a:pt x="284922" y="419044"/>
                    <a:pt x="298209" y="419784"/>
                    <a:pt x="311426" y="421253"/>
                  </a:cubicBezTo>
                  <a:cubicBezTo>
                    <a:pt x="313162" y="421446"/>
                    <a:pt x="314834" y="422129"/>
                    <a:pt x="316396" y="422910"/>
                  </a:cubicBezTo>
                  <a:cubicBezTo>
                    <a:pt x="318177" y="423800"/>
                    <a:pt x="319709" y="425119"/>
                    <a:pt x="321365" y="426223"/>
                  </a:cubicBezTo>
                  <a:cubicBezTo>
                    <a:pt x="327439" y="425671"/>
                    <a:pt x="333723" y="426241"/>
                    <a:pt x="339587" y="424566"/>
                  </a:cubicBezTo>
                  <a:cubicBezTo>
                    <a:pt x="348316" y="422072"/>
                    <a:pt x="341900" y="417900"/>
                    <a:pt x="346213" y="412971"/>
                  </a:cubicBezTo>
                  <a:cubicBezTo>
                    <a:pt x="347533" y="411463"/>
                    <a:pt x="359210" y="404102"/>
                    <a:pt x="362778" y="403032"/>
                  </a:cubicBezTo>
                  <a:cubicBezTo>
                    <a:pt x="365995" y="402067"/>
                    <a:pt x="369405" y="401927"/>
                    <a:pt x="372718" y="401375"/>
                  </a:cubicBezTo>
                  <a:cubicBezTo>
                    <a:pt x="376383" y="397710"/>
                    <a:pt x="378693" y="396050"/>
                    <a:pt x="381000" y="391436"/>
                  </a:cubicBezTo>
                  <a:cubicBezTo>
                    <a:pt x="387856" y="377724"/>
                    <a:pt x="376480" y="395731"/>
                    <a:pt x="385970" y="381497"/>
                  </a:cubicBezTo>
                  <a:cubicBezTo>
                    <a:pt x="389766" y="370103"/>
                    <a:pt x="384574" y="383939"/>
                    <a:pt x="392596" y="369901"/>
                  </a:cubicBezTo>
                  <a:cubicBezTo>
                    <a:pt x="393462" y="368385"/>
                    <a:pt x="393564" y="366537"/>
                    <a:pt x="394252" y="364932"/>
                  </a:cubicBezTo>
                  <a:cubicBezTo>
                    <a:pt x="395225" y="362662"/>
                    <a:pt x="396256" y="360400"/>
                    <a:pt x="397565" y="358306"/>
                  </a:cubicBezTo>
                  <a:cubicBezTo>
                    <a:pt x="399028" y="355965"/>
                    <a:pt x="401194" y="354093"/>
                    <a:pt x="402535" y="351680"/>
                  </a:cubicBezTo>
                  <a:cubicBezTo>
                    <a:pt x="407321" y="343066"/>
                    <a:pt x="404057" y="344428"/>
                    <a:pt x="409161" y="336771"/>
                  </a:cubicBezTo>
                  <a:cubicBezTo>
                    <a:pt x="411122" y="333829"/>
                    <a:pt x="413578" y="331249"/>
                    <a:pt x="415787" y="328488"/>
                  </a:cubicBezTo>
                  <a:cubicBezTo>
                    <a:pt x="420583" y="309310"/>
                    <a:pt x="412629" y="335200"/>
                    <a:pt x="424070" y="316893"/>
                  </a:cubicBezTo>
                  <a:cubicBezTo>
                    <a:pt x="425562" y="314505"/>
                    <a:pt x="424738" y="311246"/>
                    <a:pt x="425726" y="308610"/>
                  </a:cubicBezTo>
                  <a:cubicBezTo>
                    <a:pt x="427567" y="303701"/>
                    <a:pt x="429959" y="303027"/>
                    <a:pt x="434009" y="300327"/>
                  </a:cubicBezTo>
                  <a:cubicBezTo>
                    <a:pt x="436452" y="296662"/>
                    <a:pt x="438467" y="292937"/>
                    <a:pt x="442291" y="290388"/>
                  </a:cubicBezTo>
                  <a:cubicBezTo>
                    <a:pt x="443744" y="289419"/>
                    <a:pt x="445604" y="289284"/>
                    <a:pt x="447261" y="288732"/>
                  </a:cubicBezTo>
                  <a:cubicBezTo>
                    <a:pt x="459741" y="280413"/>
                    <a:pt x="443878" y="290182"/>
                    <a:pt x="458857" y="283762"/>
                  </a:cubicBezTo>
                  <a:cubicBezTo>
                    <a:pt x="460687" y="282978"/>
                    <a:pt x="462045" y="281339"/>
                    <a:pt x="463826" y="280449"/>
                  </a:cubicBezTo>
                  <a:cubicBezTo>
                    <a:pt x="465388" y="279668"/>
                    <a:pt x="467139" y="279345"/>
                    <a:pt x="468796" y="278793"/>
                  </a:cubicBezTo>
                  <a:cubicBezTo>
                    <a:pt x="472139" y="275449"/>
                    <a:pt x="478828" y="267979"/>
                    <a:pt x="483705" y="265540"/>
                  </a:cubicBezTo>
                  <a:cubicBezTo>
                    <a:pt x="486829" y="263978"/>
                    <a:pt x="493644" y="262227"/>
                    <a:pt x="493644" y="262227"/>
                  </a:cubicBezTo>
                  <a:cubicBezTo>
                    <a:pt x="494196" y="260571"/>
                    <a:pt x="494332" y="258711"/>
                    <a:pt x="495300" y="257258"/>
                  </a:cubicBezTo>
                  <a:cubicBezTo>
                    <a:pt x="496600" y="255309"/>
                    <a:pt x="499626" y="254541"/>
                    <a:pt x="500270" y="252288"/>
                  </a:cubicBezTo>
                  <a:cubicBezTo>
                    <a:pt x="500895" y="250099"/>
                    <a:pt x="499059" y="247894"/>
                    <a:pt x="498613" y="245662"/>
                  </a:cubicBezTo>
                  <a:cubicBezTo>
                    <a:pt x="497954" y="242369"/>
                    <a:pt x="497509" y="239036"/>
                    <a:pt x="496957" y="235723"/>
                  </a:cubicBezTo>
                  <a:cubicBezTo>
                    <a:pt x="498061" y="229097"/>
                    <a:pt x="498953" y="222432"/>
                    <a:pt x="500270" y="215845"/>
                  </a:cubicBezTo>
                  <a:cubicBezTo>
                    <a:pt x="500612" y="214133"/>
                    <a:pt x="500505" y="211890"/>
                    <a:pt x="501926" y="210875"/>
                  </a:cubicBezTo>
                  <a:cubicBezTo>
                    <a:pt x="504768" y="208845"/>
                    <a:pt x="508959" y="209499"/>
                    <a:pt x="511865" y="207562"/>
                  </a:cubicBezTo>
                  <a:cubicBezTo>
                    <a:pt x="518288" y="203280"/>
                    <a:pt x="514946" y="204878"/>
                    <a:pt x="521805" y="202593"/>
                  </a:cubicBezTo>
                  <a:cubicBezTo>
                    <a:pt x="524014" y="200936"/>
                    <a:pt x="526034" y="198993"/>
                    <a:pt x="528431" y="197623"/>
                  </a:cubicBezTo>
                  <a:cubicBezTo>
                    <a:pt x="529947" y="196757"/>
                    <a:pt x="531819" y="197864"/>
                    <a:pt x="533400" y="195966"/>
                  </a:cubicBezTo>
                  <a:cubicBezTo>
                    <a:pt x="534981" y="194068"/>
                    <a:pt x="537363" y="187890"/>
                    <a:pt x="537915" y="186234"/>
                  </a:cubicBezTo>
                  <a:cubicBezTo>
                    <a:pt x="535822" y="178909"/>
                    <a:pt x="530716" y="178532"/>
                    <a:pt x="528431" y="174432"/>
                  </a:cubicBezTo>
                  <a:cubicBezTo>
                    <a:pt x="526146" y="170332"/>
                    <a:pt x="527519" y="164948"/>
                    <a:pt x="524206" y="161635"/>
                  </a:cubicBezTo>
                  <a:lnTo>
                    <a:pt x="513522" y="159523"/>
                  </a:lnTo>
                  <a:cubicBezTo>
                    <a:pt x="512970" y="157866"/>
                    <a:pt x="511223" y="156610"/>
                    <a:pt x="511865" y="154553"/>
                  </a:cubicBezTo>
                  <a:cubicBezTo>
                    <a:pt x="512507" y="152496"/>
                    <a:pt x="518112" y="150102"/>
                    <a:pt x="517374" y="147182"/>
                  </a:cubicBezTo>
                  <a:cubicBezTo>
                    <a:pt x="516636" y="144262"/>
                    <a:pt x="509602" y="139913"/>
                    <a:pt x="507435" y="137035"/>
                  </a:cubicBezTo>
                  <a:cubicBezTo>
                    <a:pt x="505268" y="134157"/>
                    <a:pt x="506027" y="131017"/>
                    <a:pt x="504370" y="129913"/>
                  </a:cubicBezTo>
                  <a:cubicBezTo>
                    <a:pt x="500779" y="111954"/>
                    <a:pt x="489357" y="125047"/>
                    <a:pt x="485361" y="121423"/>
                  </a:cubicBezTo>
                  <a:cubicBezTo>
                    <a:pt x="481365" y="117799"/>
                    <a:pt x="484241" y="115871"/>
                    <a:pt x="480391" y="108171"/>
                  </a:cubicBezTo>
                  <a:cubicBezTo>
                    <a:pt x="476196" y="99780"/>
                    <a:pt x="473475" y="97552"/>
                    <a:pt x="467139" y="89949"/>
                  </a:cubicBezTo>
                  <a:cubicBezTo>
                    <a:pt x="460661" y="73754"/>
                    <a:pt x="467733" y="89784"/>
                    <a:pt x="457200" y="71727"/>
                  </a:cubicBezTo>
                  <a:cubicBezTo>
                    <a:pt x="455334" y="68528"/>
                    <a:pt x="454220" y="64913"/>
                    <a:pt x="452231" y="61788"/>
                  </a:cubicBezTo>
                  <a:cubicBezTo>
                    <a:pt x="450333" y="58805"/>
                    <a:pt x="447566" y="56448"/>
                    <a:pt x="445605" y="53506"/>
                  </a:cubicBezTo>
                  <a:cubicBezTo>
                    <a:pt x="444235" y="51451"/>
                    <a:pt x="443562" y="48998"/>
                    <a:pt x="442291" y="46880"/>
                  </a:cubicBezTo>
                  <a:cubicBezTo>
                    <a:pt x="440242" y="43465"/>
                    <a:pt x="437874" y="40253"/>
                    <a:pt x="435665" y="36940"/>
                  </a:cubicBezTo>
                  <a:lnTo>
                    <a:pt x="432352" y="31971"/>
                  </a:lnTo>
                  <a:cubicBezTo>
                    <a:pt x="430696" y="33075"/>
                    <a:pt x="428487" y="33628"/>
                    <a:pt x="427383" y="35284"/>
                  </a:cubicBezTo>
                  <a:cubicBezTo>
                    <a:pt x="418990" y="47874"/>
                    <a:pt x="434428" y="35775"/>
                    <a:pt x="422413" y="50193"/>
                  </a:cubicBezTo>
                  <a:cubicBezTo>
                    <a:pt x="421295" y="51534"/>
                    <a:pt x="419100" y="51297"/>
                    <a:pt x="417444" y="51849"/>
                  </a:cubicBezTo>
                  <a:cubicBezTo>
                    <a:pt x="408612" y="65099"/>
                    <a:pt x="420203" y="49091"/>
                    <a:pt x="409161" y="60132"/>
                  </a:cubicBezTo>
                  <a:cubicBezTo>
                    <a:pt x="398654" y="70638"/>
                    <a:pt x="410796" y="64116"/>
                    <a:pt x="395909" y="70071"/>
                  </a:cubicBezTo>
                  <a:cubicBezTo>
                    <a:pt x="394252" y="72280"/>
                    <a:pt x="392891" y="74745"/>
                    <a:pt x="390939" y="76697"/>
                  </a:cubicBezTo>
                  <a:cubicBezTo>
                    <a:pt x="389531" y="78105"/>
                    <a:pt x="387214" y="78455"/>
                    <a:pt x="385970" y="80010"/>
                  </a:cubicBezTo>
                  <a:cubicBezTo>
                    <a:pt x="379546" y="88041"/>
                    <a:pt x="390184" y="83023"/>
                    <a:pt x="379344" y="86636"/>
                  </a:cubicBezTo>
                  <a:cubicBezTo>
                    <a:pt x="376360" y="89620"/>
                    <a:pt x="373439" y="93190"/>
                    <a:pt x="369405" y="94919"/>
                  </a:cubicBezTo>
                  <a:cubicBezTo>
                    <a:pt x="367312" y="95816"/>
                    <a:pt x="364987" y="96023"/>
                    <a:pt x="362778" y="96575"/>
                  </a:cubicBezTo>
                  <a:cubicBezTo>
                    <a:pt x="360569" y="98232"/>
                    <a:pt x="358565" y="100204"/>
                    <a:pt x="356152" y="101545"/>
                  </a:cubicBezTo>
                  <a:cubicBezTo>
                    <a:pt x="353176" y="103198"/>
                    <a:pt x="346622" y="105274"/>
                    <a:pt x="342900" y="106514"/>
                  </a:cubicBezTo>
                  <a:cubicBezTo>
                    <a:pt x="340691" y="108171"/>
                    <a:pt x="338671" y="110114"/>
                    <a:pt x="336274" y="111484"/>
                  </a:cubicBezTo>
                  <a:cubicBezTo>
                    <a:pt x="334758" y="112350"/>
                    <a:pt x="332910" y="112452"/>
                    <a:pt x="331305" y="113140"/>
                  </a:cubicBezTo>
                  <a:cubicBezTo>
                    <a:pt x="329035" y="114113"/>
                    <a:pt x="326948" y="115480"/>
                    <a:pt x="324678" y="116453"/>
                  </a:cubicBezTo>
                  <a:cubicBezTo>
                    <a:pt x="318497" y="119102"/>
                    <a:pt x="318563" y="120215"/>
                    <a:pt x="313083" y="121423"/>
                  </a:cubicBezTo>
                  <a:cubicBezTo>
                    <a:pt x="307603" y="122631"/>
                    <a:pt x="299527" y="118179"/>
                    <a:pt x="291796" y="123701"/>
                  </a:cubicBezTo>
                  <a:cubicBezTo>
                    <a:pt x="286083" y="123182"/>
                    <a:pt x="271719" y="122127"/>
                    <a:pt x="265997" y="121340"/>
                  </a:cubicBezTo>
                  <a:cubicBezTo>
                    <a:pt x="260275" y="120553"/>
                    <a:pt x="261448" y="119249"/>
                    <a:pt x="257465" y="118980"/>
                  </a:cubicBezTo>
                  <a:cubicBezTo>
                    <a:pt x="253482" y="118711"/>
                    <a:pt x="250419" y="121388"/>
                    <a:pt x="242101" y="119725"/>
                  </a:cubicBezTo>
                  <a:cubicBezTo>
                    <a:pt x="225005" y="111177"/>
                    <a:pt x="226157" y="121692"/>
                    <a:pt x="221974" y="121423"/>
                  </a:cubicBezTo>
                  <a:cubicBezTo>
                    <a:pt x="217791" y="121154"/>
                    <a:pt x="218786" y="119000"/>
                    <a:pt x="217005" y="118110"/>
                  </a:cubicBezTo>
                  <a:cubicBezTo>
                    <a:pt x="215443" y="117329"/>
                    <a:pt x="213640" y="117141"/>
                    <a:pt x="212035" y="116453"/>
                  </a:cubicBezTo>
                  <a:cubicBezTo>
                    <a:pt x="209765" y="115480"/>
                    <a:pt x="207752" y="113921"/>
                    <a:pt x="205409" y="113140"/>
                  </a:cubicBezTo>
                  <a:cubicBezTo>
                    <a:pt x="198505" y="110839"/>
                    <a:pt x="181279" y="110163"/>
                    <a:pt x="177248" y="109827"/>
                  </a:cubicBezTo>
                  <a:cubicBezTo>
                    <a:pt x="173935" y="108723"/>
                    <a:pt x="175302" y="106618"/>
                    <a:pt x="169214" y="103657"/>
                  </a:cubicBezTo>
                  <a:cubicBezTo>
                    <a:pt x="163126" y="100696"/>
                    <a:pt x="147493" y="95927"/>
                    <a:pt x="140722" y="92062"/>
                  </a:cubicBezTo>
                  <a:cubicBezTo>
                    <a:pt x="133951" y="88197"/>
                    <a:pt x="135247" y="84179"/>
                    <a:pt x="128587" y="80465"/>
                  </a:cubicBezTo>
                  <a:cubicBezTo>
                    <a:pt x="121927" y="76751"/>
                    <a:pt x="109829" y="72348"/>
                    <a:pt x="100759" y="69780"/>
                  </a:cubicBezTo>
                  <a:cubicBezTo>
                    <a:pt x="91690" y="67212"/>
                    <a:pt x="80283" y="67097"/>
                    <a:pt x="74170" y="65059"/>
                  </a:cubicBezTo>
                  <a:cubicBezTo>
                    <a:pt x="72514" y="63403"/>
                    <a:pt x="67193" y="58759"/>
                    <a:pt x="60629" y="56281"/>
                  </a:cubicBezTo>
                  <a:cubicBezTo>
                    <a:pt x="54065" y="53803"/>
                    <a:pt x="39287" y="53147"/>
                    <a:pt x="34787" y="50193"/>
                  </a:cubicBezTo>
                  <a:cubicBezTo>
                    <a:pt x="33131" y="48536"/>
                    <a:pt x="35850" y="39297"/>
                    <a:pt x="33628" y="38556"/>
                  </a:cubicBezTo>
                  <a:lnTo>
                    <a:pt x="24848" y="43566"/>
                  </a:lnTo>
                  <a:cubicBezTo>
                    <a:pt x="22806" y="37443"/>
                    <a:pt x="37283" y="28874"/>
                    <a:pt x="31557" y="24102"/>
                  </a:cubicBezTo>
                  <a:cubicBezTo>
                    <a:pt x="30028" y="22827"/>
                    <a:pt x="11609" y="4970"/>
                    <a:pt x="8572"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7" name="Freeform: Shape 46">
              <a:extLst>
                <a:ext uri="{FF2B5EF4-FFF2-40B4-BE49-F238E27FC236}">
                  <a16:creationId xmlns:a16="http://schemas.microsoft.com/office/drawing/2014/main" id="{FDA8C6C2-EE4A-4CD6-B9B1-7C60C76B4216}"/>
                </a:ext>
              </a:extLst>
            </p:cNvPr>
            <p:cNvSpPr/>
            <p:nvPr/>
          </p:nvSpPr>
          <p:spPr>
            <a:xfrm>
              <a:off x="7186054" y="4671035"/>
              <a:ext cx="855674" cy="565064"/>
            </a:xfrm>
            <a:custGeom>
              <a:avLst/>
              <a:gdLst>
                <a:gd name="connsiteX0" fmla="*/ 248701 w 855674"/>
                <a:gd name="connsiteY0" fmla="*/ 7960 h 565064"/>
                <a:gd name="connsiteX1" fmla="*/ 248701 w 855674"/>
                <a:gd name="connsiteY1" fmla="*/ 7960 h 565064"/>
                <a:gd name="connsiteX2" fmla="*/ 243446 w 855674"/>
                <a:gd name="connsiteY2" fmla="*/ 18470 h 565064"/>
                <a:gd name="connsiteX3" fmla="*/ 239505 w 855674"/>
                <a:gd name="connsiteY3" fmla="*/ 21098 h 565064"/>
                <a:gd name="connsiteX4" fmla="*/ 235563 w 855674"/>
                <a:gd name="connsiteY4" fmla="*/ 25039 h 565064"/>
                <a:gd name="connsiteX5" fmla="*/ 234249 w 855674"/>
                <a:gd name="connsiteY5" fmla="*/ 28981 h 565064"/>
                <a:gd name="connsiteX6" fmla="*/ 222425 w 855674"/>
                <a:gd name="connsiteY6" fmla="*/ 34236 h 565064"/>
                <a:gd name="connsiteX7" fmla="*/ 218484 w 855674"/>
                <a:gd name="connsiteY7" fmla="*/ 36863 h 565064"/>
                <a:gd name="connsiteX8" fmla="*/ 214543 w 855674"/>
                <a:gd name="connsiteY8" fmla="*/ 40805 h 565064"/>
                <a:gd name="connsiteX9" fmla="*/ 209287 w 855674"/>
                <a:gd name="connsiteY9" fmla="*/ 42119 h 565064"/>
                <a:gd name="connsiteX10" fmla="*/ 205346 w 855674"/>
                <a:gd name="connsiteY10" fmla="*/ 43432 h 565064"/>
                <a:gd name="connsiteX11" fmla="*/ 201405 w 855674"/>
                <a:gd name="connsiteY11" fmla="*/ 46060 h 565064"/>
                <a:gd name="connsiteX12" fmla="*/ 198777 w 855674"/>
                <a:gd name="connsiteY12" fmla="*/ 50001 h 565064"/>
                <a:gd name="connsiteX13" fmla="*/ 192208 w 855674"/>
                <a:gd name="connsiteY13" fmla="*/ 51315 h 565064"/>
                <a:gd name="connsiteX14" fmla="*/ 190894 w 855674"/>
                <a:gd name="connsiteY14" fmla="*/ 55256 h 565064"/>
                <a:gd name="connsiteX15" fmla="*/ 186953 w 855674"/>
                <a:gd name="connsiteY15" fmla="*/ 76277 h 565064"/>
                <a:gd name="connsiteX16" fmla="*/ 183012 w 855674"/>
                <a:gd name="connsiteY16" fmla="*/ 85474 h 565064"/>
                <a:gd name="connsiteX17" fmla="*/ 179070 w 855674"/>
                <a:gd name="connsiteY17" fmla="*/ 93356 h 565064"/>
                <a:gd name="connsiteX18" fmla="*/ 177756 w 855674"/>
                <a:gd name="connsiteY18" fmla="*/ 98612 h 565064"/>
                <a:gd name="connsiteX19" fmla="*/ 173815 w 855674"/>
                <a:gd name="connsiteY19" fmla="*/ 103867 h 565064"/>
                <a:gd name="connsiteX20" fmla="*/ 161991 w 855674"/>
                <a:gd name="connsiteY20" fmla="*/ 107808 h 565064"/>
                <a:gd name="connsiteX21" fmla="*/ 154108 w 855674"/>
                <a:gd name="connsiteY21" fmla="*/ 111750 h 565064"/>
                <a:gd name="connsiteX22" fmla="*/ 150167 w 855674"/>
                <a:gd name="connsiteY22" fmla="*/ 114377 h 565064"/>
                <a:gd name="connsiteX23" fmla="*/ 142284 w 855674"/>
                <a:gd name="connsiteY23" fmla="*/ 117005 h 565064"/>
                <a:gd name="connsiteX24" fmla="*/ 133087 w 855674"/>
                <a:gd name="connsiteY24" fmla="*/ 123574 h 565064"/>
                <a:gd name="connsiteX25" fmla="*/ 125205 w 855674"/>
                <a:gd name="connsiteY25" fmla="*/ 124887 h 565064"/>
                <a:gd name="connsiteX26" fmla="*/ 116008 w 855674"/>
                <a:gd name="connsiteY26" fmla="*/ 130143 h 565064"/>
                <a:gd name="connsiteX27" fmla="*/ 112067 w 855674"/>
                <a:gd name="connsiteY27" fmla="*/ 132770 h 565064"/>
                <a:gd name="connsiteX28" fmla="*/ 102870 w 855674"/>
                <a:gd name="connsiteY28" fmla="*/ 134084 h 565064"/>
                <a:gd name="connsiteX29" fmla="*/ 88418 w 855674"/>
                <a:gd name="connsiteY29" fmla="*/ 138025 h 565064"/>
                <a:gd name="connsiteX30" fmla="*/ 83163 w 855674"/>
                <a:gd name="connsiteY30" fmla="*/ 141967 h 565064"/>
                <a:gd name="connsiteX31" fmla="*/ 73967 w 855674"/>
                <a:gd name="connsiteY31" fmla="*/ 144594 h 565064"/>
                <a:gd name="connsiteX32" fmla="*/ 67398 w 855674"/>
                <a:gd name="connsiteY32" fmla="*/ 147222 h 565064"/>
                <a:gd name="connsiteX33" fmla="*/ 62143 w 855674"/>
                <a:gd name="connsiteY33" fmla="*/ 149850 h 565064"/>
                <a:gd name="connsiteX34" fmla="*/ 34553 w 855674"/>
                <a:gd name="connsiteY34" fmla="*/ 151163 h 565064"/>
                <a:gd name="connsiteX35" fmla="*/ 22729 w 855674"/>
                <a:gd name="connsiteY35" fmla="*/ 156419 h 565064"/>
                <a:gd name="connsiteX36" fmla="*/ 21415 w 855674"/>
                <a:gd name="connsiteY36" fmla="*/ 160360 h 565064"/>
                <a:gd name="connsiteX37" fmla="*/ 18787 w 855674"/>
                <a:gd name="connsiteY37" fmla="*/ 164301 h 565064"/>
                <a:gd name="connsiteX38" fmla="*/ 17474 w 855674"/>
                <a:gd name="connsiteY38" fmla="*/ 168243 h 565064"/>
                <a:gd name="connsiteX39" fmla="*/ 16160 w 855674"/>
                <a:gd name="connsiteY39" fmla="*/ 178753 h 565064"/>
                <a:gd name="connsiteX40" fmla="*/ 13532 w 855674"/>
                <a:gd name="connsiteY40" fmla="*/ 182694 h 565064"/>
                <a:gd name="connsiteX41" fmla="*/ 12218 w 855674"/>
                <a:gd name="connsiteY41" fmla="*/ 186636 h 565064"/>
                <a:gd name="connsiteX42" fmla="*/ 9591 w 855674"/>
                <a:gd name="connsiteY42" fmla="*/ 190577 h 565064"/>
                <a:gd name="connsiteX43" fmla="*/ 4336 w 855674"/>
                <a:gd name="connsiteY43" fmla="*/ 202401 h 565064"/>
                <a:gd name="connsiteX44" fmla="*/ 394 w 855674"/>
                <a:gd name="connsiteY44" fmla="*/ 218167 h 565064"/>
                <a:gd name="connsiteX45" fmla="*/ 6963 w 855674"/>
                <a:gd name="connsiteY45" fmla="*/ 236560 h 565064"/>
                <a:gd name="connsiteX46" fmla="*/ 5649 w 855674"/>
                <a:gd name="connsiteY46" fmla="*/ 298308 h 565064"/>
                <a:gd name="connsiteX47" fmla="*/ 4336 w 855674"/>
                <a:gd name="connsiteY47" fmla="*/ 302250 h 565064"/>
                <a:gd name="connsiteX48" fmla="*/ 1708 w 855674"/>
                <a:gd name="connsiteY48" fmla="*/ 307505 h 565064"/>
                <a:gd name="connsiteX49" fmla="*/ 3022 w 855674"/>
                <a:gd name="connsiteY49" fmla="*/ 329839 h 565064"/>
                <a:gd name="connsiteX50" fmla="*/ 4336 w 855674"/>
                <a:gd name="connsiteY50" fmla="*/ 335094 h 565064"/>
                <a:gd name="connsiteX51" fmla="*/ 6963 w 855674"/>
                <a:gd name="connsiteY51" fmla="*/ 339036 h 565064"/>
                <a:gd name="connsiteX52" fmla="*/ 8277 w 855674"/>
                <a:gd name="connsiteY52" fmla="*/ 342977 h 565064"/>
                <a:gd name="connsiteX53" fmla="*/ 16160 w 855674"/>
                <a:gd name="connsiteY53" fmla="*/ 348232 h 565064"/>
                <a:gd name="connsiteX54" fmla="*/ 204032 w 855674"/>
                <a:gd name="connsiteY54" fmla="*/ 354801 h 565064"/>
                <a:gd name="connsiteX55" fmla="*/ 219798 w 855674"/>
                <a:gd name="connsiteY55" fmla="*/ 358743 h 565064"/>
                <a:gd name="connsiteX56" fmla="*/ 225053 w 855674"/>
                <a:gd name="connsiteY56" fmla="*/ 360056 h 565064"/>
                <a:gd name="connsiteX57" fmla="*/ 228994 w 855674"/>
                <a:gd name="connsiteY57" fmla="*/ 362684 h 565064"/>
                <a:gd name="connsiteX58" fmla="*/ 234249 w 855674"/>
                <a:gd name="connsiteY58" fmla="*/ 363998 h 565064"/>
                <a:gd name="connsiteX59" fmla="*/ 240818 w 855674"/>
                <a:gd name="connsiteY59" fmla="*/ 369253 h 565064"/>
                <a:gd name="connsiteX60" fmla="*/ 246074 w 855674"/>
                <a:gd name="connsiteY60" fmla="*/ 373194 h 565064"/>
                <a:gd name="connsiteX61" fmla="*/ 247387 w 855674"/>
                <a:gd name="connsiteY61" fmla="*/ 377136 h 565064"/>
                <a:gd name="connsiteX62" fmla="*/ 250015 w 855674"/>
                <a:gd name="connsiteY62" fmla="*/ 381077 h 565064"/>
                <a:gd name="connsiteX63" fmla="*/ 255270 w 855674"/>
                <a:gd name="connsiteY63" fmla="*/ 388960 h 565064"/>
                <a:gd name="connsiteX64" fmla="*/ 260525 w 855674"/>
                <a:gd name="connsiteY64" fmla="*/ 396843 h 565064"/>
                <a:gd name="connsiteX65" fmla="*/ 264467 w 855674"/>
                <a:gd name="connsiteY65" fmla="*/ 402098 h 565064"/>
                <a:gd name="connsiteX66" fmla="*/ 268408 w 855674"/>
                <a:gd name="connsiteY66" fmla="*/ 409981 h 565064"/>
                <a:gd name="connsiteX67" fmla="*/ 271036 w 855674"/>
                <a:gd name="connsiteY67" fmla="*/ 413922 h 565064"/>
                <a:gd name="connsiteX68" fmla="*/ 274977 w 855674"/>
                <a:gd name="connsiteY68" fmla="*/ 424432 h 565064"/>
                <a:gd name="connsiteX69" fmla="*/ 276291 w 855674"/>
                <a:gd name="connsiteY69" fmla="*/ 429687 h 565064"/>
                <a:gd name="connsiteX70" fmla="*/ 280232 w 855674"/>
                <a:gd name="connsiteY70" fmla="*/ 438884 h 565064"/>
                <a:gd name="connsiteX71" fmla="*/ 285487 w 855674"/>
                <a:gd name="connsiteY71" fmla="*/ 449394 h 565064"/>
                <a:gd name="connsiteX72" fmla="*/ 293370 w 855674"/>
                <a:gd name="connsiteY72" fmla="*/ 444139 h 565064"/>
                <a:gd name="connsiteX73" fmla="*/ 318332 w 855674"/>
                <a:gd name="connsiteY73" fmla="*/ 440198 h 565064"/>
                <a:gd name="connsiteX74" fmla="*/ 323587 w 855674"/>
                <a:gd name="connsiteY74" fmla="*/ 437570 h 565064"/>
                <a:gd name="connsiteX75" fmla="*/ 331470 w 855674"/>
                <a:gd name="connsiteY75" fmla="*/ 434943 h 565064"/>
                <a:gd name="connsiteX76" fmla="*/ 345922 w 855674"/>
                <a:gd name="connsiteY76" fmla="*/ 428374 h 565064"/>
                <a:gd name="connsiteX77" fmla="*/ 349863 w 855674"/>
                <a:gd name="connsiteY77" fmla="*/ 425746 h 565064"/>
                <a:gd name="connsiteX78" fmla="*/ 357746 w 855674"/>
                <a:gd name="connsiteY78" fmla="*/ 423119 h 565064"/>
                <a:gd name="connsiteX79" fmla="*/ 364315 w 855674"/>
                <a:gd name="connsiteY79" fmla="*/ 420491 h 565064"/>
                <a:gd name="connsiteX80" fmla="*/ 372198 w 855674"/>
                <a:gd name="connsiteY80" fmla="*/ 417863 h 565064"/>
                <a:gd name="connsiteX81" fmla="*/ 378767 w 855674"/>
                <a:gd name="connsiteY81" fmla="*/ 413922 h 565064"/>
                <a:gd name="connsiteX82" fmla="*/ 386649 w 855674"/>
                <a:gd name="connsiteY82" fmla="*/ 411294 h 565064"/>
                <a:gd name="connsiteX83" fmla="*/ 393218 w 855674"/>
                <a:gd name="connsiteY83" fmla="*/ 408667 h 565064"/>
                <a:gd name="connsiteX84" fmla="*/ 403729 w 855674"/>
                <a:gd name="connsiteY84" fmla="*/ 411294 h 565064"/>
                <a:gd name="connsiteX85" fmla="*/ 407670 w 855674"/>
                <a:gd name="connsiteY85" fmla="*/ 419177 h 565064"/>
                <a:gd name="connsiteX86" fmla="*/ 410298 w 855674"/>
                <a:gd name="connsiteY86" fmla="*/ 423119 h 565064"/>
                <a:gd name="connsiteX87" fmla="*/ 411612 w 855674"/>
                <a:gd name="connsiteY87" fmla="*/ 427060 h 565064"/>
                <a:gd name="connsiteX88" fmla="*/ 415553 w 855674"/>
                <a:gd name="connsiteY88" fmla="*/ 428374 h 565064"/>
                <a:gd name="connsiteX89" fmla="*/ 427377 w 855674"/>
                <a:gd name="connsiteY89" fmla="*/ 434943 h 565064"/>
                <a:gd name="connsiteX90" fmla="*/ 433946 w 855674"/>
                <a:gd name="connsiteY90" fmla="*/ 436256 h 565064"/>
                <a:gd name="connsiteX91" fmla="*/ 444456 w 855674"/>
                <a:gd name="connsiteY91" fmla="*/ 442825 h 565064"/>
                <a:gd name="connsiteX92" fmla="*/ 456280 w 855674"/>
                <a:gd name="connsiteY92" fmla="*/ 448081 h 565064"/>
                <a:gd name="connsiteX93" fmla="*/ 461536 w 855674"/>
                <a:gd name="connsiteY93" fmla="*/ 452022 h 565064"/>
                <a:gd name="connsiteX94" fmla="*/ 465477 w 855674"/>
                <a:gd name="connsiteY94" fmla="*/ 455963 h 565064"/>
                <a:gd name="connsiteX95" fmla="*/ 472046 w 855674"/>
                <a:gd name="connsiteY95" fmla="*/ 457277 h 565064"/>
                <a:gd name="connsiteX96" fmla="*/ 481243 w 855674"/>
                <a:gd name="connsiteY96" fmla="*/ 462532 h 565064"/>
                <a:gd name="connsiteX97" fmla="*/ 491753 w 855674"/>
                <a:gd name="connsiteY97" fmla="*/ 465160 h 565064"/>
                <a:gd name="connsiteX98" fmla="*/ 498322 w 855674"/>
                <a:gd name="connsiteY98" fmla="*/ 469101 h 565064"/>
                <a:gd name="connsiteX99" fmla="*/ 506205 w 855674"/>
                <a:gd name="connsiteY99" fmla="*/ 471729 h 565064"/>
                <a:gd name="connsiteX100" fmla="*/ 510146 w 855674"/>
                <a:gd name="connsiteY100" fmla="*/ 476984 h 565064"/>
                <a:gd name="connsiteX101" fmla="*/ 514087 w 855674"/>
                <a:gd name="connsiteY101" fmla="*/ 478298 h 565064"/>
                <a:gd name="connsiteX102" fmla="*/ 518029 w 855674"/>
                <a:gd name="connsiteY102" fmla="*/ 480925 h 565064"/>
                <a:gd name="connsiteX103" fmla="*/ 525912 w 855674"/>
                <a:gd name="connsiteY103" fmla="*/ 483553 h 565064"/>
                <a:gd name="connsiteX104" fmla="*/ 527225 w 855674"/>
                <a:gd name="connsiteY104" fmla="*/ 479612 h 565064"/>
                <a:gd name="connsiteX105" fmla="*/ 536422 w 855674"/>
                <a:gd name="connsiteY105" fmla="*/ 482239 h 565064"/>
                <a:gd name="connsiteX106" fmla="*/ 557443 w 855674"/>
                <a:gd name="connsiteY106" fmla="*/ 479612 h 565064"/>
                <a:gd name="connsiteX107" fmla="*/ 566639 w 855674"/>
                <a:gd name="connsiteY107" fmla="*/ 478298 h 565064"/>
                <a:gd name="connsiteX108" fmla="*/ 574522 w 855674"/>
                <a:gd name="connsiteY108" fmla="*/ 475670 h 565064"/>
                <a:gd name="connsiteX109" fmla="*/ 581091 w 855674"/>
                <a:gd name="connsiteY109" fmla="*/ 474356 h 565064"/>
                <a:gd name="connsiteX110" fmla="*/ 586346 w 855674"/>
                <a:gd name="connsiteY110" fmla="*/ 471729 h 565064"/>
                <a:gd name="connsiteX111" fmla="*/ 595543 w 855674"/>
                <a:gd name="connsiteY111" fmla="*/ 469101 h 565064"/>
                <a:gd name="connsiteX112" fmla="*/ 603425 w 855674"/>
                <a:gd name="connsiteY112" fmla="*/ 466474 h 565064"/>
                <a:gd name="connsiteX113" fmla="*/ 616563 w 855674"/>
                <a:gd name="connsiteY113" fmla="*/ 470415 h 565064"/>
                <a:gd name="connsiteX114" fmla="*/ 629701 w 855674"/>
                <a:gd name="connsiteY114" fmla="*/ 480925 h 565064"/>
                <a:gd name="connsiteX115" fmla="*/ 648094 w 855674"/>
                <a:gd name="connsiteY115" fmla="*/ 478298 h 565064"/>
                <a:gd name="connsiteX116" fmla="*/ 657291 w 855674"/>
                <a:gd name="connsiteY116" fmla="*/ 475670 h 565064"/>
                <a:gd name="connsiteX117" fmla="*/ 669115 w 855674"/>
                <a:gd name="connsiteY117" fmla="*/ 476984 h 565064"/>
                <a:gd name="connsiteX118" fmla="*/ 676998 w 855674"/>
                <a:gd name="connsiteY118" fmla="*/ 478298 h 565064"/>
                <a:gd name="connsiteX119" fmla="*/ 679625 w 855674"/>
                <a:gd name="connsiteY119" fmla="*/ 482239 h 565064"/>
                <a:gd name="connsiteX120" fmla="*/ 683567 w 855674"/>
                <a:gd name="connsiteY120" fmla="*/ 483553 h 565064"/>
                <a:gd name="connsiteX121" fmla="*/ 686194 w 855674"/>
                <a:gd name="connsiteY121" fmla="*/ 488808 h 565064"/>
                <a:gd name="connsiteX122" fmla="*/ 690136 w 855674"/>
                <a:gd name="connsiteY122" fmla="*/ 490122 h 565064"/>
                <a:gd name="connsiteX123" fmla="*/ 692763 w 855674"/>
                <a:gd name="connsiteY123" fmla="*/ 498005 h 565064"/>
                <a:gd name="connsiteX124" fmla="*/ 700646 w 855674"/>
                <a:gd name="connsiteY124" fmla="*/ 507201 h 565064"/>
                <a:gd name="connsiteX125" fmla="*/ 704587 w 855674"/>
                <a:gd name="connsiteY125" fmla="*/ 509829 h 565064"/>
                <a:gd name="connsiteX126" fmla="*/ 707215 w 855674"/>
                <a:gd name="connsiteY126" fmla="*/ 513770 h 565064"/>
                <a:gd name="connsiteX127" fmla="*/ 715098 w 855674"/>
                <a:gd name="connsiteY127" fmla="*/ 521653 h 565064"/>
                <a:gd name="connsiteX128" fmla="*/ 720353 w 855674"/>
                <a:gd name="connsiteY128" fmla="*/ 529536 h 565064"/>
                <a:gd name="connsiteX129" fmla="*/ 726922 w 855674"/>
                <a:gd name="connsiteY129" fmla="*/ 537419 h 565064"/>
                <a:gd name="connsiteX130" fmla="*/ 728236 w 855674"/>
                <a:gd name="connsiteY130" fmla="*/ 541360 h 565064"/>
                <a:gd name="connsiteX131" fmla="*/ 732177 w 855674"/>
                <a:gd name="connsiteY131" fmla="*/ 542674 h 565064"/>
                <a:gd name="connsiteX132" fmla="*/ 733491 w 855674"/>
                <a:gd name="connsiteY132" fmla="*/ 549243 h 565064"/>
                <a:gd name="connsiteX133" fmla="*/ 747943 w 855674"/>
                <a:gd name="connsiteY133" fmla="*/ 558439 h 565064"/>
                <a:gd name="connsiteX134" fmla="*/ 755825 w 855674"/>
                <a:gd name="connsiteY134" fmla="*/ 565008 h 565064"/>
                <a:gd name="connsiteX135" fmla="*/ 767649 w 855674"/>
                <a:gd name="connsiteY135" fmla="*/ 563694 h 565064"/>
                <a:gd name="connsiteX136" fmla="*/ 772905 w 855674"/>
                <a:gd name="connsiteY136" fmla="*/ 562381 h 565064"/>
                <a:gd name="connsiteX137" fmla="*/ 776846 w 855674"/>
                <a:gd name="connsiteY137" fmla="*/ 559753 h 565064"/>
                <a:gd name="connsiteX138" fmla="*/ 780787 w 855674"/>
                <a:gd name="connsiteY138" fmla="*/ 558439 h 565064"/>
                <a:gd name="connsiteX139" fmla="*/ 788670 w 855674"/>
                <a:gd name="connsiteY139" fmla="*/ 554498 h 565064"/>
                <a:gd name="connsiteX140" fmla="*/ 792612 w 855674"/>
                <a:gd name="connsiteY140" fmla="*/ 550556 h 565064"/>
                <a:gd name="connsiteX141" fmla="*/ 793925 w 855674"/>
                <a:gd name="connsiteY141" fmla="*/ 546615 h 565064"/>
                <a:gd name="connsiteX142" fmla="*/ 796553 w 855674"/>
                <a:gd name="connsiteY142" fmla="*/ 508515 h 565064"/>
                <a:gd name="connsiteX143" fmla="*/ 797867 w 855674"/>
                <a:gd name="connsiteY143" fmla="*/ 504574 h 565064"/>
                <a:gd name="connsiteX144" fmla="*/ 801808 w 855674"/>
                <a:gd name="connsiteY144" fmla="*/ 500632 h 565064"/>
                <a:gd name="connsiteX145" fmla="*/ 805749 w 855674"/>
                <a:gd name="connsiteY145" fmla="*/ 480925 h 565064"/>
                <a:gd name="connsiteX146" fmla="*/ 807063 w 855674"/>
                <a:gd name="connsiteY146" fmla="*/ 474356 h 565064"/>
                <a:gd name="connsiteX147" fmla="*/ 809691 w 855674"/>
                <a:gd name="connsiteY147" fmla="*/ 470415 h 565064"/>
                <a:gd name="connsiteX148" fmla="*/ 813632 w 855674"/>
                <a:gd name="connsiteY148" fmla="*/ 459905 h 565064"/>
                <a:gd name="connsiteX149" fmla="*/ 817574 w 855674"/>
                <a:gd name="connsiteY149" fmla="*/ 455963 h 565064"/>
                <a:gd name="connsiteX150" fmla="*/ 818887 w 855674"/>
                <a:gd name="connsiteY150" fmla="*/ 452022 h 565064"/>
                <a:gd name="connsiteX151" fmla="*/ 820201 w 855674"/>
                <a:gd name="connsiteY151" fmla="*/ 446767 h 565064"/>
                <a:gd name="connsiteX152" fmla="*/ 822829 w 855674"/>
                <a:gd name="connsiteY152" fmla="*/ 441512 h 565064"/>
                <a:gd name="connsiteX153" fmla="*/ 826770 w 855674"/>
                <a:gd name="connsiteY153" fmla="*/ 429687 h 565064"/>
                <a:gd name="connsiteX154" fmla="*/ 828084 w 855674"/>
                <a:gd name="connsiteY154" fmla="*/ 424432 h 565064"/>
                <a:gd name="connsiteX155" fmla="*/ 830712 w 855674"/>
                <a:gd name="connsiteY155" fmla="*/ 416550 h 565064"/>
                <a:gd name="connsiteX156" fmla="*/ 832025 w 855674"/>
                <a:gd name="connsiteY156" fmla="*/ 408667 h 565064"/>
                <a:gd name="connsiteX157" fmla="*/ 834653 w 855674"/>
                <a:gd name="connsiteY157" fmla="*/ 402098 h 565064"/>
                <a:gd name="connsiteX158" fmla="*/ 841222 w 855674"/>
                <a:gd name="connsiteY158" fmla="*/ 298308 h 565064"/>
                <a:gd name="connsiteX159" fmla="*/ 842536 w 855674"/>
                <a:gd name="connsiteY159" fmla="*/ 273346 h 565064"/>
                <a:gd name="connsiteX160" fmla="*/ 845163 w 855674"/>
                <a:gd name="connsiteY160" fmla="*/ 264150 h 565064"/>
                <a:gd name="connsiteX161" fmla="*/ 847791 w 855674"/>
                <a:gd name="connsiteY161" fmla="*/ 245756 h 565064"/>
                <a:gd name="connsiteX162" fmla="*/ 850418 w 855674"/>
                <a:gd name="connsiteY162" fmla="*/ 241815 h 565064"/>
                <a:gd name="connsiteX163" fmla="*/ 851732 w 855674"/>
                <a:gd name="connsiteY163" fmla="*/ 229991 h 565064"/>
                <a:gd name="connsiteX164" fmla="*/ 854360 w 855674"/>
                <a:gd name="connsiteY164" fmla="*/ 222108 h 565064"/>
                <a:gd name="connsiteX165" fmla="*/ 855674 w 855674"/>
                <a:gd name="connsiteY165" fmla="*/ 203715 h 565064"/>
                <a:gd name="connsiteX166" fmla="*/ 851732 w 855674"/>
                <a:gd name="connsiteY166" fmla="*/ 182694 h 565064"/>
                <a:gd name="connsiteX167" fmla="*/ 841222 w 855674"/>
                <a:gd name="connsiteY167" fmla="*/ 172184 h 565064"/>
                <a:gd name="connsiteX168" fmla="*/ 834653 w 855674"/>
                <a:gd name="connsiteY168" fmla="*/ 164301 h 565064"/>
                <a:gd name="connsiteX169" fmla="*/ 826770 w 855674"/>
                <a:gd name="connsiteY169" fmla="*/ 159046 h 565064"/>
                <a:gd name="connsiteX170" fmla="*/ 818887 w 855674"/>
                <a:gd name="connsiteY170" fmla="*/ 152477 h 565064"/>
                <a:gd name="connsiteX171" fmla="*/ 811005 w 855674"/>
                <a:gd name="connsiteY171" fmla="*/ 144594 h 565064"/>
                <a:gd name="connsiteX172" fmla="*/ 804436 w 855674"/>
                <a:gd name="connsiteY172" fmla="*/ 139339 h 565064"/>
                <a:gd name="connsiteX173" fmla="*/ 800494 w 855674"/>
                <a:gd name="connsiteY173" fmla="*/ 134084 h 565064"/>
                <a:gd name="connsiteX174" fmla="*/ 787356 w 855674"/>
                <a:gd name="connsiteY174" fmla="*/ 119632 h 565064"/>
                <a:gd name="connsiteX175" fmla="*/ 780787 w 855674"/>
                <a:gd name="connsiteY175" fmla="*/ 110436 h 565064"/>
                <a:gd name="connsiteX176" fmla="*/ 779474 w 855674"/>
                <a:gd name="connsiteY176" fmla="*/ 106494 h 565064"/>
                <a:gd name="connsiteX177" fmla="*/ 772905 w 855674"/>
                <a:gd name="connsiteY177" fmla="*/ 95984 h 565064"/>
                <a:gd name="connsiteX178" fmla="*/ 768963 w 855674"/>
                <a:gd name="connsiteY178" fmla="*/ 86787 h 565064"/>
                <a:gd name="connsiteX179" fmla="*/ 763708 w 855674"/>
                <a:gd name="connsiteY179" fmla="*/ 77591 h 565064"/>
                <a:gd name="connsiteX180" fmla="*/ 759767 w 855674"/>
                <a:gd name="connsiteY180" fmla="*/ 76277 h 565064"/>
                <a:gd name="connsiteX181" fmla="*/ 754512 w 855674"/>
                <a:gd name="connsiteY181" fmla="*/ 73650 h 565064"/>
                <a:gd name="connsiteX182" fmla="*/ 750570 w 855674"/>
                <a:gd name="connsiteY182" fmla="*/ 82846 h 565064"/>
                <a:gd name="connsiteX183" fmla="*/ 738746 w 855674"/>
                <a:gd name="connsiteY183" fmla="*/ 85474 h 565064"/>
                <a:gd name="connsiteX184" fmla="*/ 724294 w 855674"/>
                <a:gd name="connsiteY184" fmla="*/ 84160 h 565064"/>
                <a:gd name="connsiteX185" fmla="*/ 699332 w 855674"/>
                <a:gd name="connsiteY185" fmla="*/ 82846 h 565064"/>
                <a:gd name="connsiteX186" fmla="*/ 673056 w 855674"/>
                <a:gd name="connsiteY186" fmla="*/ 78905 h 565064"/>
                <a:gd name="connsiteX187" fmla="*/ 621818 w 855674"/>
                <a:gd name="connsiteY187" fmla="*/ 77591 h 565064"/>
                <a:gd name="connsiteX188" fmla="*/ 602112 w 855674"/>
                <a:gd name="connsiteY188" fmla="*/ 71022 h 565064"/>
                <a:gd name="connsiteX189" fmla="*/ 594229 w 855674"/>
                <a:gd name="connsiteY189" fmla="*/ 68394 h 565064"/>
                <a:gd name="connsiteX190" fmla="*/ 579777 w 855674"/>
                <a:gd name="connsiteY190" fmla="*/ 63139 h 565064"/>
                <a:gd name="connsiteX191" fmla="*/ 565325 w 855674"/>
                <a:gd name="connsiteY191" fmla="*/ 59198 h 565064"/>
                <a:gd name="connsiteX192" fmla="*/ 561384 w 855674"/>
                <a:gd name="connsiteY192" fmla="*/ 56570 h 565064"/>
                <a:gd name="connsiteX193" fmla="*/ 554815 w 855674"/>
                <a:gd name="connsiteY193" fmla="*/ 55256 h 565064"/>
                <a:gd name="connsiteX194" fmla="*/ 504891 w 855674"/>
                <a:gd name="connsiteY194" fmla="*/ 52629 h 565064"/>
                <a:gd name="connsiteX195" fmla="*/ 493067 w 855674"/>
                <a:gd name="connsiteY195" fmla="*/ 51315 h 565064"/>
                <a:gd name="connsiteX196" fmla="*/ 482556 w 855674"/>
                <a:gd name="connsiteY196" fmla="*/ 48687 h 565064"/>
                <a:gd name="connsiteX197" fmla="*/ 473360 w 855674"/>
                <a:gd name="connsiteY197" fmla="*/ 47374 h 565064"/>
                <a:gd name="connsiteX198" fmla="*/ 452339 w 855674"/>
                <a:gd name="connsiteY198" fmla="*/ 42119 h 565064"/>
                <a:gd name="connsiteX199" fmla="*/ 447084 w 855674"/>
                <a:gd name="connsiteY199" fmla="*/ 39491 h 565064"/>
                <a:gd name="connsiteX200" fmla="*/ 440515 w 855674"/>
                <a:gd name="connsiteY200" fmla="*/ 38177 h 565064"/>
                <a:gd name="connsiteX201" fmla="*/ 430005 w 855674"/>
                <a:gd name="connsiteY201" fmla="*/ 35550 h 565064"/>
                <a:gd name="connsiteX202" fmla="*/ 386649 w 855674"/>
                <a:gd name="connsiteY202" fmla="*/ 34236 h 565064"/>
                <a:gd name="connsiteX203" fmla="*/ 351177 w 855674"/>
                <a:gd name="connsiteY203" fmla="*/ 31608 h 565064"/>
                <a:gd name="connsiteX204" fmla="*/ 345922 w 855674"/>
                <a:gd name="connsiteY204" fmla="*/ 30294 h 565064"/>
                <a:gd name="connsiteX205" fmla="*/ 339353 w 855674"/>
                <a:gd name="connsiteY205" fmla="*/ 28981 h 565064"/>
                <a:gd name="connsiteX206" fmla="*/ 327529 w 855674"/>
                <a:gd name="connsiteY206" fmla="*/ 25039 h 565064"/>
                <a:gd name="connsiteX207" fmla="*/ 322274 w 855674"/>
                <a:gd name="connsiteY207" fmla="*/ 22412 h 565064"/>
                <a:gd name="connsiteX208" fmla="*/ 318332 w 855674"/>
                <a:gd name="connsiteY208" fmla="*/ 21098 h 565064"/>
                <a:gd name="connsiteX209" fmla="*/ 309136 w 855674"/>
                <a:gd name="connsiteY209" fmla="*/ 17156 h 565064"/>
                <a:gd name="connsiteX210" fmla="*/ 305194 w 855674"/>
                <a:gd name="connsiteY210" fmla="*/ 14529 h 565064"/>
                <a:gd name="connsiteX211" fmla="*/ 301253 w 855674"/>
                <a:gd name="connsiteY211" fmla="*/ 13215 h 565064"/>
                <a:gd name="connsiteX212" fmla="*/ 297312 w 855674"/>
                <a:gd name="connsiteY212" fmla="*/ 10587 h 565064"/>
                <a:gd name="connsiteX213" fmla="*/ 286801 w 855674"/>
                <a:gd name="connsiteY213" fmla="*/ 7960 h 565064"/>
                <a:gd name="connsiteX214" fmla="*/ 277605 w 855674"/>
                <a:gd name="connsiteY214" fmla="*/ 5332 h 565064"/>
                <a:gd name="connsiteX215" fmla="*/ 269722 w 855674"/>
                <a:gd name="connsiteY215" fmla="*/ 2705 h 565064"/>
                <a:gd name="connsiteX216" fmla="*/ 256584 w 855674"/>
                <a:gd name="connsiteY216" fmla="*/ 1391 h 565064"/>
                <a:gd name="connsiteX217" fmla="*/ 252643 w 855674"/>
                <a:gd name="connsiteY217" fmla="*/ 77 h 565064"/>
                <a:gd name="connsiteX218" fmla="*/ 248701 w 855674"/>
                <a:gd name="connsiteY218" fmla="*/ 7960 h 565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855674" h="565064">
                  <a:moveTo>
                    <a:pt x="248701" y="7960"/>
                  </a:moveTo>
                  <a:lnTo>
                    <a:pt x="248701" y="7960"/>
                  </a:lnTo>
                  <a:cubicBezTo>
                    <a:pt x="246949" y="11463"/>
                    <a:pt x="245692" y="15261"/>
                    <a:pt x="243446" y="18470"/>
                  </a:cubicBezTo>
                  <a:cubicBezTo>
                    <a:pt x="242541" y="19764"/>
                    <a:pt x="240718" y="20087"/>
                    <a:pt x="239505" y="21098"/>
                  </a:cubicBezTo>
                  <a:cubicBezTo>
                    <a:pt x="238078" y="22287"/>
                    <a:pt x="236877" y="23725"/>
                    <a:pt x="235563" y="25039"/>
                  </a:cubicBezTo>
                  <a:cubicBezTo>
                    <a:pt x="235125" y="26353"/>
                    <a:pt x="235114" y="27899"/>
                    <a:pt x="234249" y="28981"/>
                  </a:cubicBezTo>
                  <a:cubicBezTo>
                    <a:pt x="231195" y="32798"/>
                    <a:pt x="226205" y="31716"/>
                    <a:pt x="222425" y="34236"/>
                  </a:cubicBezTo>
                  <a:cubicBezTo>
                    <a:pt x="221111" y="35112"/>
                    <a:pt x="219697" y="35852"/>
                    <a:pt x="218484" y="36863"/>
                  </a:cubicBezTo>
                  <a:cubicBezTo>
                    <a:pt x="217057" y="38053"/>
                    <a:pt x="216156" y="39883"/>
                    <a:pt x="214543" y="40805"/>
                  </a:cubicBezTo>
                  <a:cubicBezTo>
                    <a:pt x="212975" y="41701"/>
                    <a:pt x="211023" y="41623"/>
                    <a:pt x="209287" y="42119"/>
                  </a:cubicBezTo>
                  <a:cubicBezTo>
                    <a:pt x="207956" y="42499"/>
                    <a:pt x="206660" y="42994"/>
                    <a:pt x="205346" y="43432"/>
                  </a:cubicBezTo>
                  <a:cubicBezTo>
                    <a:pt x="204032" y="44308"/>
                    <a:pt x="202521" y="44944"/>
                    <a:pt x="201405" y="46060"/>
                  </a:cubicBezTo>
                  <a:cubicBezTo>
                    <a:pt x="200289" y="47176"/>
                    <a:pt x="200148" y="49218"/>
                    <a:pt x="198777" y="50001"/>
                  </a:cubicBezTo>
                  <a:cubicBezTo>
                    <a:pt x="196838" y="51109"/>
                    <a:pt x="194398" y="50877"/>
                    <a:pt x="192208" y="51315"/>
                  </a:cubicBezTo>
                  <a:cubicBezTo>
                    <a:pt x="191770" y="52629"/>
                    <a:pt x="191179" y="53901"/>
                    <a:pt x="190894" y="55256"/>
                  </a:cubicBezTo>
                  <a:cubicBezTo>
                    <a:pt x="189425" y="62232"/>
                    <a:pt x="189207" y="69514"/>
                    <a:pt x="186953" y="76277"/>
                  </a:cubicBezTo>
                  <a:cubicBezTo>
                    <a:pt x="183873" y="85518"/>
                    <a:pt x="187880" y="74114"/>
                    <a:pt x="183012" y="85474"/>
                  </a:cubicBezTo>
                  <a:cubicBezTo>
                    <a:pt x="179750" y="93084"/>
                    <a:pt x="184117" y="85787"/>
                    <a:pt x="179070" y="93356"/>
                  </a:cubicBezTo>
                  <a:cubicBezTo>
                    <a:pt x="178632" y="95108"/>
                    <a:pt x="178564" y="96997"/>
                    <a:pt x="177756" y="98612"/>
                  </a:cubicBezTo>
                  <a:cubicBezTo>
                    <a:pt x="176777" y="100570"/>
                    <a:pt x="175567" y="102553"/>
                    <a:pt x="173815" y="103867"/>
                  </a:cubicBezTo>
                  <a:cubicBezTo>
                    <a:pt x="171343" y="105721"/>
                    <a:pt x="165113" y="107027"/>
                    <a:pt x="161991" y="107808"/>
                  </a:cubicBezTo>
                  <a:cubicBezTo>
                    <a:pt x="150697" y="115337"/>
                    <a:pt x="164984" y="106312"/>
                    <a:pt x="154108" y="111750"/>
                  </a:cubicBezTo>
                  <a:cubicBezTo>
                    <a:pt x="152696" y="112456"/>
                    <a:pt x="151610" y="113736"/>
                    <a:pt x="150167" y="114377"/>
                  </a:cubicBezTo>
                  <a:cubicBezTo>
                    <a:pt x="147636" y="115502"/>
                    <a:pt x="142284" y="117005"/>
                    <a:pt x="142284" y="117005"/>
                  </a:cubicBezTo>
                  <a:cubicBezTo>
                    <a:pt x="142159" y="117098"/>
                    <a:pt x="134239" y="123190"/>
                    <a:pt x="133087" y="123574"/>
                  </a:cubicBezTo>
                  <a:cubicBezTo>
                    <a:pt x="130560" y="124416"/>
                    <a:pt x="127832" y="124449"/>
                    <a:pt x="125205" y="124887"/>
                  </a:cubicBezTo>
                  <a:cubicBezTo>
                    <a:pt x="112499" y="134417"/>
                    <a:pt x="126037" y="125129"/>
                    <a:pt x="116008" y="130143"/>
                  </a:cubicBezTo>
                  <a:cubicBezTo>
                    <a:pt x="114596" y="130849"/>
                    <a:pt x="113579" y="132316"/>
                    <a:pt x="112067" y="132770"/>
                  </a:cubicBezTo>
                  <a:cubicBezTo>
                    <a:pt x="109101" y="133660"/>
                    <a:pt x="105936" y="133646"/>
                    <a:pt x="102870" y="134084"/>
                  </a:cubicBezTo>
                  <a:cubicBezTo>
                    <a:pt x="92617" y="140921"/>
                    <a:pt x="108042" y="131484"/>
                    <a:pt x="88418" y="138025"/>
                  </a:cubicBezTo>
                  <a:cubicBezTo>
                    <a:pt x="86341" y="138717"/>
                    <a:pt x="85156" y="141061"/>
                    <a:pt x="83163" y="141967"/>
                  </a:cubicBezTo>
                  <a:cubicBezTo>
                    <a:pt x="80261" y="143286"/>
                    <a:pt x="76991" y="143586"/>
                    <a:pt x="73967" y="144594"/>
                  </a:cubicBezTo>
                  <a:cubicBezTo>
                    <a:pt x="71730" y="145340"/>
                    <a:pt x="69553" y="146264"/>
                    <a:pt x="67398" y="147222"/>
                  </a:cubicBezTo>
                  <a:cubicBezTo>
                    <a:pt x="65608" y="148018"/>
                    <a:pt x="64088" y="149617"/>
                    <a:pt x="62143" y="149850"/>
                  </a:cubicBezTo>
                  <a:cubicBezTo>
                    <a:pt x="53001" y="150947"/>
                    <a:pt x="43750" y="150725"/>
                    <a:pt x="34553" y="151163"/>
                  </a:cubicBezTo>
                  <a:cubicBezTo>
                    <a:pt x="32143" y="151967"/>
                    <a:pt x="25001" y="153579"/>
                    <a:pt x="22729" y="156419"/>
                  </a:cubicBezTo>
                  <a:cubicBezTo>
                    <a:pt x="21864" y="157500"/>
                    <a:pt x="22034" y="159121"/>
                    <a:pt x="21415" y="160360"/>
                  </a:cubicBezTo>
                  <a:cubicBezTo>
                    <a:pt x="20709" y="161772"/>
                    <a:pt x="19663" y="162987"/>
                    <a:pt x="18787" y="164301"/>
                  </a:cubicBezTo>
                  <a:cubicBezTo>
                    <a:pt x="18349" y="165615"/>
                    <a:pt x="17722" y="166880"/>
                    <a:pt x="17474" y="168243"/>
                  </a:cubicBezTo>
                  <a:cubicBezTo>
                    <a:pt x="16843" y="171717"/>
                    <a:pt x="17089" y="175347"/>
                    <a:pt x="16160" y="178753"/>
                  </a:cubicBezTo>
                  <a:cubicBezTo>
                    <a:pt x="15744" y="180276"/>
                    <a:pt x="14408" y="181380"/>
                    <a:pt x="13532" y="182694"/>
                  </a:cubicBezTo>
                  <a:cubicBezTo>
                    <a:pt x="13094" y="184008"/>
                    <a:pt x="12837" y="185397"/>
                    <a:pt x="12218" y="186636"/>
                  </a:cubicBezTo>
                  <a:cubicBezTo>
                    <a:pt x="11512" y="188048"/>
                    <a:pt x="10213" y="189126"/>
                    <a:pt x="9591" y="190577"/>
                  </a:cubicBezTo>
                  <a:cubicBezTo>
                    <a:pt x="2826" y="206363"/>
                    <a:pt x="16039" y="182894"/>
                    <a:pt x="4336" y="202401"/>
                  </a:cubicBezTo>
                  <a:cubicBezTo>
                    <a:pt x="3022" y="207656"/>
                    <a:pt x="-1319" y="213028"/>
                    <a:pt x="394" y="218167"/>
                  </a:cubicBezTo>
                  <a:cubicBezTo>
                    <a:pt x="5082" y="232228"/>
                    <a:pt x="2793" y="226133"/>
                    <a:pt x="6963" y="236560"/>
                  </a:cubicBezTo>
                  <a:cubicBezTo>
                    <a:pt x="10254" y="262881"/>
                    <a:pt x="9159" y="249156"/>
                    <a:pt x="5649" y="298308"/>
                  </a:cubicBezTo>
                  <a:cubicBezTo>
                    <a:pt x="5550" y="299689"/>
                    <a:pt x="4882" y="300977"/>
                    <a:pt x="4336" y="302250"/>
                  </a:cubicBezTo>
                  <a:cubicBezTo>
                    <a:pt x="3565" y="304050"/>
                    <a:pt x="2584" y="305753"/>
                    <a:pt x="1708" y="307505"/>
                  </a:cubicBezTo>
                  <a:cubicBezTo>
                    <a:pt x="2146" y="314950"/>
                    <a:pt x="2315" y="322415"/>
                    <a:pt x="3022" y="329839"/>
                  </a:cubicBezTo>
                  <a:cubicBezTo>
                    <a:pt x="3193" y="331636"/>
                    <a:pt x="3625" y="333434"/>
                    <a:pt x="4336" y="335094"/>
                  </a:cubicBezTo>
                  <a:cubicBezTo>
                    <a:pt x="4958" y="336545"/>
                    <a:pt x="6257" y="337624"/>
                    <a:pt x="6963" y="339036"/>
                  </a:cubicBezTo>
                  <a:cubicBezTo>
                    <a:pt x="7582" y="340275"/>
                    <a:pt x="7298" y="341998"/>
                    <a:pt x="8277" y="342977"/>
                  </a:cubicBezTo>
                  <a:cubicBezTo>
                    <a:pt x="10510" y="345210"/>
                    <a:pt x="16160" y="348232"/>
                    <a:pt x="16160" y="348232"/>
                  </a:cubicBezTo>
                  <a:cubicBezTo>
                    <a:pt x="37150" y="411201"/>
                    <a:pt x="15699" y="350984"/>
                    <a:pt x="204032" y="354801"/>
                  </a:cubicBezTo>
                  <a:cubicBezTo>
                    <a:pt x="210286" y="354928"/>
                    <a:pt x="213922" y="356980"/>
                    <a:pt x="219798" y="358743"/>
                  </a:cubicBezTo>
                  <a:cubicBezTo>
                    <a:pt x="221527" y="359262"/>
                    <a:pt x="223301" y="359618"/>
                    <a:pt x="225053" y="360056"/>
                  </a:cubicBezTo>
                  <a:cubicBezTo>
                    <a:pt x="226367" y="360932"/>
                    <a:pt x="227543" y="362062"/>
                    <a:pt x="228994" y="362684"/>
                  </a:cubicBezTo>
                  <a:cubicBezTo>
                    <a:pt x="230654" y="363395"/>
                    <a:pt x="232747" y="362996"/>
                    <a:pt x="234249" y="363998"/>
                  </a:cubicBezTo>
                  <a:cubicBezTo>
                    <a:pt x="246136" y="371922"/>
                    <a:pt x="227933" y="364957"/>
                    <a:pt x="240818" y="369253"/>
                  </a:cubicBezTo>
                  <a:cubicBezTo>
                    <a:pt x="242570" y="370567"/>
                    <a:pt x="244672" y="371512"/>
                    <a:pt x="246074" y="373194"/>
                  </a:cubicBezTo>
                  <a:cubicBezTo>
                    <a:pt x="246961" y="374258"/>
                    <a:pt x="246768" y="375897"/>
                    <a:pt x="247387" y="377136"/>
                  </a:cubicBezTo>
                  <a:cubicBezTo>
                    <a:pt x="248093" y="378548"/>
                    <a:pt x="249139" y="379763"/>
                    <a:pt x="250015" y="381077"/>
                  </a:cubicBezTo>
                  <a:cubicBezTo>
                    <a:pt x="252528" y="388616"/>
                    <a:pt x="249529" y="381579"/>
                    <a:pt x="255270" y="388960"/>
                  </a:cubicBezTo>
                  <a:cubicBezTo>
                    <a:pt x="257209" y="391453"/>
                    <a:pt x="258630" y="394317"/>
                    <a:pt x="260525" y="396843"/>
                  </a:cubicBezTo>
                  <a:cubicBezTo>
                    <a:pt x="261839" y="398595"/>
                    <a:pt x="263194" y="400316"/>
                    <a:pt x="264467" y="402098"/>
                  </a:cubicBezTo>
                  <a:cubicBezTo>
                    <a:pt x="270741" y="410881"/>
                    <a:pt x="264069" y="401304"/>
                    <a:pt x="268408" y="409981"/>
                  </a:cubicBezTo>
                  <a:cubicBezTo>
                    <a:pt x="269114" y="411393"/>
                    <a:pt x="270160" y="412608"/>
                    <a:pt x="271036" y="413922"/>
                  </a:cubicBezTo>
                  <a:cubicBezTo>
                    <a:pt x="274365" y="430576"/>
                    <a:pt x="269904" y="412597"/>
                    <a:pt x="274977" y="424432"/>
                  </a:cubicBezTo>
                  <a:cubicBezTo>
                    <a:pt x="275688" y="426092"/>
                    <a:pt x="275795" y="427951"/>
                    <a:pt x="276291" y="429687"/>
                  </a:cubicBezTo>
                  <a:cubicBezTo>
                    <a:pt x="277580" y="434198"/>
                    <a:pt x="277897" y="434212"/>
                    <a:pt x="280232" y="438884"/>
                  </a:cubicBezTo>
                  <a:cubicBezTo>
                    <a:pt x="280343" y="439663"/>
                    <a:pt x="279233" y="451479"/>
                    <a:pt x="285487" y="449394"/>
                  </a:cubicBezTo>
                  <a:cubicBezTo>
                    <a:pt x="304391" y="443092"/>
                    <a:pt x="277246" y="447071"/>
                    <a:pt x="293370" y="444139"/>
                  </a:cubicBezTo>
                  <a:cubicBezTo>
                    <a:pt x="301658" y="442632"/>
                    <a:pt x="318332" y="440198"/>
                    <a:pt x="318332" y="440198"/>
                  </a:cubicBezTo>
                  <a:cubicBezTo>
                    <a:pt x="320084" y="439322"/>
                    <a:pt x="321769" y="438297"/>
                    <a:pt x="323587" y="437570"/>
                  </a:cubicBezTo>
                  <a:cubicBezTo>
                    <a:pt x="326159" y="436541"/>
                    <a:pt x="331470" y="434943"/>
                    <a:pt x="331470" y="434943"/>
                  </a:cubicBezTo>
                  <a:cubicBezTo>
                    <a:pt x="341211" y="428448"/>
                    <a:pt x="336256" y="430306"/>
                    <a:pt x="345922" y="428374"/>
                  </a:cubicBezTo>
                  <a:cubicBezTo>
                    <a:pt x="347236" y="427498"/>
                    <a:pt x="348420" y="426387"/>
                    <a:pt x="349863" y="425746"/>
                  </a:cubicBezTo>
                  <a:cubicBezTo>
                    <a:pt x="352394" y="424621"/>
                    <a:pt x="355143" y="424065"/>
                    <a:pt x="357746" y="423119"/>
                  </a:cubicBezTo>
                  <a:cubicBezTo>
                    <a:pt x="359962" y="422313"/>
                    <a:pt x="362099" y="421297"/>
                    <a:pt x="364315" y="420491"/>
                  </a:cubicBezTo>
                  <a:cubicBezTo>
                    <a:pt x="366918" y="419544"/>
                    <a:pt x="369676" y="419009"/>
                    <a:pt x="372198" y="417863"/>
                  </a:cubicBezTo>
                  <a:cubicBezTo>
                    <a:pt x="374523" y="416806"/>
                    <a:pt x="376442" y="414979"/>
                    <a:pt x="378767" y="413922"/>
                  </a:cubicBezTo>
                  <a:cubicBezTo>
                    <a:pt x="381288" y="412776"/>
                    <a:pt x="384046" y="412240"/>
                    <a:pt x="386649" y="411294"/>
                  </a:cubicBezTo>
                  <a:cubicBezTo>
                    <a:pt x="388865" y="410488"/>
                    <a:pt x="391028" y="409543"/>
                    <a:pt x="393218" y="408667"/>
                  </a:cubicBezTo>
                  <a:cubicBezTo>
                    <a:pt x="393540" y="408731"/>
                    <a:pt x="402385" y="410219"/>
                    <a:pt x="403729" y="411294"/>
                  </a:cubicBezTo>
                  <a:cubicBezTo>
                    <a:pt x="406864" y="413802"/>
                    <a:pt x="406084" y="416006"/>
                    <a:pt x="407670" y="419177"/>
                  </a:cubicBezTo>
                  <a:cubicBezTo>
                    <a:pt x="408376" y="420589"/>
                    <a:pt x="409592" y="421707"/>
                    <a:pt x="410298" y="423119"/>
                  </a:cubicBezTo>
                  <a:cubicBezTo>
                    <a:pt x="410917" y="424358"/>
                    <a:pt x="410633" y="426081"/>
                    <a:pt x="411612" y="427060"/>
                  </a:cubicBezTo>
                  <a:cubicBezTo>
                    <a:pt x="412591" y="428039"/>
                    <a:pt x="414314" y="427755"/>
                    <a:pt x="415553" y="428374"/>
                  </a:cubicBezTo>
                  <a:cubicBezTo>
                    <a:pt x="424741" y="432968"/>
                    <a:pt x="412867" y="429667"/>
                    <a:pt x="427377" y="434943"/>
                  </a:cubicBezTo>
                  <a:cubicBezTo>
                    <a:pt x="429476" y="435706"/>
                    <a:pt x="431756" y="435818"/>
                    <a:pt x="433946" y="436256"/>
                  </a:cubicBezTo>
                  <a:cubicBezTo>
                    <a:pt x="441841" y="444153"/>
                    <a:pt x="433260" y="436605"/>
                    <a:pt x="444456" y="442825"/>
                  </a:cubicBezTo>
                  <a:cubicBezTo>
                    <a:pt x="455351" y="448877"/>
                    <a:pt x="443636" y="445552"/>
                    <a:pt x="456280" y="448081"/>
                  </a:cubicBezTo>
                  <a:cubicBezTo>
                    <a:pt x="458032" y="449395"/>
                    <a:pt x="459873" y="450597"/>
                    <a:pt x="461536" y="452022"/>
                  </a:cubicBezTo>
                  <a:cubicBezTo>
                    <a:pt x="462947" y="453231"/>
                    <a:pt x="463815" y="455132"/>
                    <a:pt x="465477" y="455963"/>
                  </a:cubicBezTo>
                  <a:cubicBezTo>
                    <a:pt x="467474" y="456962"/>
                    <a:pt x="469856" y="456839"/>
                    <a:pt x="472046" y="457277"/>
                  </a:cubicBezTo>
                  <a:cubicBezTo>
                    <a:pt x="474933" y="459202"/>
                    <a:pt x="477904" y="461419"/>
                    <a:pt x="481243" y="462532"/>
                  </a:cubicBezTo>
                  <a:cubicBezTo>
                    <a:pt x="484669" y="463674"/>
                    <a:pt x="488250" y="464284"/>
                    <a:pt x="491753" y="465160"/>
                  </a:cubicBezTo>
                  <a:cubicBezTo>
                    <a:pt x="493943" y="466474"/>
                    <a:pt x="495997" y="468044"/>
                    <a:pt x="498322" y="469101"/>
                  </a:cubicBezTo>
                  <a:cubicBezTo>
                    <a:pt x="500844" y="470247"/>
                    <a:pt x="503900" y="470193"/>
                    <a:pt x="506205" y="471729"/>
                  </a:cubicBezTo>
                  <a:cubicBezTo>
                    <a:pt x="508027" y="472944"/>
                    <a:pt x="508464" y="475582"/>
                    <a:pt x="510146" y="476984"/>
                  </a:cubicBezTo>
                  <a:cubicBezTo>
                    <a:pt x="511210" y="477871"/>
                    <a:pt x="512848" y="477679"/>
                    <a:pt x="514087" y="478298"/>
                  </a:cubicBezTo>
                  <a:cubicBezTo>
                    <a:pt x="515499" y="479004"/>
                    <a:pt x="516586" y="480284"/>
                    <a:pt x="518029" y="480925"/>
                  </a:cubicBezTo>
                  <a:cubicBezTo>
                    <a:pt x="520560" y="482050"/>
                    <a:pt x="525912" y="483553"/>
                    <a:pt x="525912" y="483553"/>
                  </a:cubicBezTo>
                  <a:cubicBezTo>
                    <a:pt x="526350" y="482239"/>
                    <a:pt x="525939" y="480126"/>
                    <a:pt x="527225" y="479612"/>
                  </a:cubicBezTo>
                  <a:cubicBezTo>
                    <a:pt x="527976" y="479312"/>
                    <a:pt x="535253" y="481849"/>
                    <a:pt x="536422" y="482239"/>
                  </a:cubicBezTo>
                  <a:lnTo>
                    <a:pt x="557443" y="479612"/>
                  </a:lnTo>
                  <a:cubicBezTo>
                    <a:pt x="560513" y="479212"/>
                    <a:pt x="563622" y="478994"/>
                    <a:pt x="566639" y="478298"/>
                  </a:cubicBezTo>
                  <a:cubicBezTo>
                    <a:pt x="569338" y="477675"/>
                    <a:pt x="571850" y="476399"/>
                    <a:pt x="574522" y="475670"/>
                  </a:cubicBezTo>
                  <a:cubicBezTo>
                    <a:pt x="576676" y="475082"/>
                    <a:pt x="578901" y="474794"/>
                    <a:pt x="581091" y="474356"/>
                  </a:cubicBezTo>
                  <a:cubicBezTo>
                    <a:pt x="582843" y="473480"/>
                    <a:pt x="584546" y="472500"/>
                    <a:pt x="586346" y="471729"/>
                  </a:cubicBezTo>
                  <a:cubicBezTo>
                    <a:pt x="589783" y="470256"/>
                    <a:pt x="591835" y="470213"/>
                    <a:pt x="595543" y="469101"/>
                  </a:cubicBezTo>
                  <a:cubicBezTo>
                    <a:pt x="598196" y="468305"/>
                    <a:pt x="600798" y="467350"/>
                    <a:pt x="603425" y="466474"/>
                  </a:cubicBezTo>
                  <a:cubicBezTo>
                    <a:pt x="613021" y="469672"/>
                    <a:pt x="608621" y="468429"/>
                    <a:pt x="616563" y="470415"/>
                  </a:cubicBezTo>
                  <a:cubicBezTo>
                    <a:pt x="625831" y="479683"/>
                    <a:pt x="621122" y="476636"/>
                    <a:pt x="629701" y="480925"/>
                  </a:cubicBezTo>
                  <a:cubicBezTo>
                    <a:pt x="633735" y="480421"/>
                    <a:pt x="643609" y="479333"/>
                    <a:pt x="648094" y="478298"/>
                  </a:cubicBezTo>
                  <a:cubicBezTo>
                    <a:pt x="651201" y="477581"/>
                    <a:pt x="654225" y="476546"/>
                    <a:pt x="657291" y="475670"/>
                  </a:cubicBezTo>
                  <a:cubicBezTo>
                    <a:pt x="661232" y="476108"/>
                    <a:pt x="665184" y="476460"/>
                    <a:pt x="669115" y="476984"/>
                  </a:cubicBezTo>
                  <a:cubicBezTo>
                    <a:pt x="671756" y="477336"/>
                    <a:pt x="674615" y="477107"/>
                    <a:pt x="676998" y="478298"/>
                  </a:cubicBezTo>
                  <a:cubicBezTo>
                    <a:pt x="678410" y="479004"/>
                    <a:pt x="678392" y="481253"/>
                    <a:pt x="679625" y="482239"/>
                  </a:cubicBezTo>
                  <a:cubicBezTo>
                    <a:pt x="680707" y="483104"/>
                    <a:pt x="682253" y="483115"/>
                    <a:pt x="683567" y="483553"/>
                  </a:cubicBezTo>
                  <a:cubicBezTo>
                    <a:pt x="684443" y="485305"/>
                    <a:pt x="684809" y="487423"/>
                    <a:pt x="686194" y="488808"/>
                  </a:cubicBezTo>
                  <a:cubicBezTo>
                    <a:pt x="687173" y="489787"/>
                    <a:pt x="689331" y="488995"/>
                    <a:pt x="690136" y="490122"/>
                  </a:cubicBezTo>
                  <a:cubicBezTo>
                    <a:pt x="691746" y="492376"/>
                    <a:pt x="691101" y="495789"/>
                    <a:pt x="692763" y="498005"/>
                  </a:cubicBezTo>
                  <a:cubicBezTo>
                    <a:pt x="695663" y="501871"/>
                    <a:pt x="696987" y="504151"/>
                    <a:pt x="700646" y="507201"/>
                  </a:cubicBezTo>
                  <a:cubicBezTo>
                    <a:pt x="701859" y="508212"/>
                    <a:pt x="703273" y="508953"/>
                    <a:pt x="704587" y="509829"/>
                  </a:cubicBezTo>
                  <a:cubicBezTo>
                    <a:pt x="705463" y="511143"/>
                    <a:pt x="706166" y="512590"/>
                    <a:pt x="707215" y="513770"/>
                  </a:cubicBezTo>
                  <a:cubicBezTo>
                    <a:pt x="709684" y="516547"/>
                    <a:pt x="715098" y="521653"/>
                    <a:pt x="715098" y="521653"/>
                  </a:cubicBezTo>
                  <a:cubicBezTo>
                    <a:pt x="717407" y="528579"/>
                    <a:pt x="714886" y="522975"/>
                    <a:pt x="720353" y="529536"/>
                  </a:cubicBezTo>
                  <a:cubicBezTo>
                    <a:pt x="729491" y="540504"/>
                    <a:pt x="715413" y="525910"/>
                    <a:pt x="726922" y="537419"/>
                  </a:cubicBezTo>
                  <a:cubicBezTo>
                    <a:pt x="727360" y="538733"/>
                    <a:pt x="727257" y="540381"/>
                    <a:pt x="728236" y="541360"/>
                  </a:cubicBezTo>
                  <a:cubicBezTo>
                    <a:pt x="729215" y="542339"/>
                    <a:pt x="731409" y="541522"/>
                    <a:pt x="732177" y="542674"/>
                  </a:cubicBezTo>
                  <a:cubicBezTo>
                    <a:pt x="733416" y="544532"/>
                    <a:pt x="732077" y="547515"/>
                    <a:pt x="733491" y="549243"/>
                  </a:cubicBezTo>
                  <a:cubicBezTo>
                    <a:pt x="738937" y="555899"/>
                    <a:pt x="741799" y="556391"/>
                    <a:pt x="747943" y="558439"/>
                  </a:cubicBezTo>
                  <a:cubicBezTo>
                    <a:pt x="748892" y="559389"/>
                    <a:pt x="753828" y="564842"/>
                    <a:pt x="755825" y="565008"/>
                  </a:cubicBezTo>
                  <a:cubicBezTo>
                    <a:pt x="759777" y="565337"/>
                    <a:pt x="763708" y="564132"/>
                    <a:pt x="767649" y="563694"/>
                  </a:cubicBezTo>
                  <a:cubicBezTo>
                    <a:pt x="769401" y="563256"/>
                    <a:pt x="771245" y="563092"/>
                    <a:pt x="772905" y="562381"/>
                  </a:cubicBezTo>
                  <a:cubicBezTo>
                    <a:pt x="774356" y="561759"/>
                    <a:pt x="775434" y="560459"/>
                    <a:pt x="776846" y="559753"/>
                  </a:cubicBezTo>
                  <a:cubicBezTo>
                    <a:pt x="778085" y="559134"/>
                    <a:pt x="779548" y="559058"/>
                    <a:pt x="780787" y="558439"/>
                  </a:cubicBezTo>
                  <a:cubicBezTo>
                    <a:pt x="790974" y="553346"/>
                    <a:pt x="778765" y="557801"/>
                    <a:pt x="788670" y="554498"/>
                  </a:cubicBezTo>
                  <a:cubicBezTo>
                    <a:pt x="789984" y="553184"/>
                    <a:pt x="791581" y="552102"/>
                    <a:pt x="792612" y="550556"/>
                  </a:cubicBezTo>
                  <a:cubicBezTo>
                    <a:pt x="793380" y="549404"/>
                    <a:pt x="793796" y="547994"/>
                    <a:pt x="793925" y="546615"/>
                  </a:cubicBezTo>
                  <a:cubicBezTo>
                    <a:pt x="795113" y="533940"/>
                    <a:pt x="795365" y="521190"/>
                    <a:pt x="796553" y="508515"/>
                  </a:cubicBezTo>
                  <a:cubicBezTo>
                    <a:pt x="796682" y="507136"/>
                    <a:pt x="797099" y="505726"/>
                    <a:pt x="797867" y="504574"/>
                  </a:cubicBezTo>
                  <a:cubicBezTo>
                    <a:pt x="798898" y="503028"/>
                    <a:pt x="800494" y="501946"/>
                    <a:pt x="801808" y="500632"/>
                  </a:cubicBezTo>
                  <a:cubicBezTo>
                    <a:pt x="804351" y="475208"/>
                    <a:pt x="800955" y="496906"/>
                    <a:pt x="805749" y="480925"/>
                  </a:cubicBezTo>
                  <a:cubicBezTo>
                    <a:pt x="806391" y="478786"/>
                    <a:pt x="806279" y="476447"/>
                    <a:pt x="807063" y="474356"/>
                  </a:cubicBezTo>
                  <a:cubicBezTo>
                    <a:pt x="807618" y="472878"/>
                    <a:pt x="808985" y="471827"/>
                    <a:pt x="809691" y="470415"/>
                  </a:cubicBezTo>
                  <a:cubicBezTo>
                    <a:pt x="812749" y="464301"/>
                    <a:pt x="808792" y="467650"/>
                    <a:pt x="813632" y="459905"/>
                  </a:cubicBezTo>
                  <a:cubicBezTo>
                    <a:pt x="814617" y="458329"/>
                    <a:pt x="816260" y="457277"/>
                    <a:pt x="817574" y="455963"/>
                  </a:cubicBezTo>
                  <a:cubicBezTo>
                    <a:pt x="818012" y="454649"/>
                    <a:pt x="818507" y="453353"/>
                    <a:pt x="818887" y="452022"/>
                  </a:cubicBezTo>
                  <a:cubicBezTo>
                    <a:pt x="819383" y="450286"/>
                    <a:pt x="819567" y="448458"/>
                    <a:pt x="820201" y="446767"/>
                  </a:cubicBezTo>
                  <a:cubicBezTo>
                    <a:pt x="820889" y="444933"/>
                    <a:pt x="821953" y="443264"/>
                    <a:pt x="822829" y="441512"/>
                  </a:cubicBezTo>
                  <a:cubicBezTo>
                    <a:pt x="825976" y="422630"/>
                    <a:pt x="821733" y="441442"/>
                    <a:pt x="826770" y="429687"/>
                  </a:cubicBezTo>
                  <a:cubicBezTo>
                    <a:pt x="827481" y="428027"/>
                    <a:pt x="827565" y="426161"/>
                    <a:pt x="828084" y="424432"/>
                  </a:cubicBezTo>
                  <a:cubicBezTo>
                    <a:pt x="828880" y="421779"/>
                    <a:pt x="829836" y="419177"/>
                    <a:pt x="830712" y="416550"/>
                  </a:cubicBezTo>
                  <a:cubicBezTo>
                    <a:pt x="831150" y="413922"/>
                    <a:pt x="831324" y="411237"/>
                    <a:pt x="832025" y="408667"/>
                  </a:cubicBezTo>
                  <a:cubicBezTo>
                    <a:pt x="832645" y="406392"/>
                    <a:pt x="834490" y="404451"/>
                    <a:pt x="834653" y="402098"/>
                  </a:cubicBezTo>
                  <a:cubicBezTo>
                    <a:pt x="842780" y="285067"/>
                    <a:pt x="833049" y="347341"/>
                    <a:pt x="841222" y="298308"/>
                  </a:cubicBezTo>
                  <a:cubicBezTo>
                    <a:pt x="841660" y="289987"/>
                    <a:pt x="841581" y="281623"/>
                    <a:pt x="842536" y="273346"/>
                  </a:cubicBezTo>
                  <a:cubicBezTo>
                    <a:pt x="842901" y="270179"/>
                    <a:pt x="844609" y="267289"/>
                    <a:pt x="845163" y="264150"/>
                  </a:cubicBezTo>
                  <a:cubicBezTo>
                    <a:pt x="845696" y="261127"/>
                    <a:pt x="845804" y="250394"/>
                    <a:pt x="847791" y="245756"/>
                  </a:cubicBezTo>
                  <a:cubicBezTo>
                    <a:pt x="848413" y="244305"/>
                    <a:pt x="849542" y="243129"/>
                    <a:pt x="850418" y="241815"/>
                  </a:cubicBezTo>
                  <a:cubicBezTo>
                    <a:pt x="850856" y="237874"/>
                    <a:pt x="850954" y="233880"/>
                    <a:pt x="851732" y="229991"/>
                  </a:cubicBezTo>
                  <a:cubicBezTo>
                    <a:pt x="852275" y="227275"/>
                    <a:pt x="853949" y="224847"/>
                    <a:pt x="854360" y="222108"/>
                  </a:cubicBezTo>
                  <a:cubicBezTo>
                    <a:pt x="855272" y="216029"/>
                    <a:pt x="855236" y="209846"/>
                    <a:pt x="855674" y="203715"/>
                  </a:cubicBezTo>
                  <a:cubicBezTo>
                    <a:pt x="854360" y="196708"/>
                    <a:pt x="853781" y="189522"/>
                    <a:pt x="851732" y="182694"/>
                  </a:cubicBezTo>
                  <a:cubicBezTo>
                    <a:pt x="850374" y="178169"/>
                    <a:pt x="844038" y="174999"/>
                    <a:pt x="841222" y="172184"/>
                  </a:cubicBezTo>
                  <a:cubicBezTo>
                    <a:pt x="833634" y="164597"/>
                    <a:pt x="844334" y="171831"/>
                    <a:pt x="834653" y="164301"/>
                  </a:cubicBezTo>
                  <a:cubicBezTo>
                    <a:pt x="832160" y="162362"/>
                    <a:pt x="829003" y="161279"/>
                    <a:pt x="826770" y="159046"/>
                  </a:cubicBezTo>
                  <a:cubicBezTo>
                    <a:pt x="808789" y="141065"/>
                    <a:pt x="835360" y="167121"/>
                    <a:pt x="818887" y="152477"/>
                  </a:cubicBezTo>
                  <a:cubicBezTo>
                    <a:pt x="816110" y="150008"/>
                    <a:pt x="813907" y="146915"/>
                    <a:pt x="811005" y="144594"/>
                  </a:cubicBezTo>
                  <a:cubicBezTo>
                    <a:pt x="808815" y="142842"/>
                    <a:pt x="806419" y="141322"/>
                    <a:pt x="804436" y="139339"/>
                  </a:cubicBezTo>
                  <a:cubicBezTo>
                    <a:pt x="802888" y="137791"/>
                    <a:pt x="801959" y="135712"/>
                    <a:pt x="800494" y="134084"/>
                  </a:cubicBezTo>
                  <a:cubicBezTo>
                    <a:pt x="782733" y="114349"/>
                    <a:pt x="800893" y="136550"/>
                    <a:pt x="787356" y="119632"/>
                  </a:cubicBezTo>
                  <a:cubicBezTo>
                    <a:pt x="784625" y="108700"/>
                    <a:pt x="788564" y="119769"/>
                    <a:pt x="780787" y="110436"/>
                  </a:cubicBezTo>
                  <a:cubicBezTo>
                    <a:pt x="779900" y="109372"/>
                    <a:pt x="780137" y="107710"/>
                    <a:pt x="779474" y="106494"/>
                  </a:cubicBezTo>
                  <a:cubicBezTo>
                    <a:pt x="777496" y="102867"/>
                    <a:pt x="772905" y="95984"/>
                    <a:pt x="772905" y="95984"/>
                  </a:cubicBezTo>
                  <a:cubicBezTo>
                    <a:pt x="770171" y="85049"/>
                    <a:pt x="773500" y="95859"/>
                    <a:pt x="768963" y="86787"/>
                  </a:cubicBezTo>
                  <a:cubicBezTo>
                    <a:pt x="766531" y="81923"/>
                    <a:pt x="769153" y="82129"/>
                    <a:pt x="763708" y="77591"/>
                  </a:cubicBezTo>
                  <a:cubicBezTo>
                    <a:pt x="762644" y="76704"/>
                    <a:pt x="761040" y="76822"/>
                    <a:pt x="759767" y="76277"/>
                  </a:cubicBezTo>
                  <a:cubicBezTo>
                    <a:pt x="757967" y="75506"/>
                    <a:pt x="756264" y="74526"/>
                    <a:pt x="754512" y="73650"/>
                  </a:cubicBezTo>
                  <a:cubicBezTo>
                    <a:pt x="753198" y="76715"/>
                    <a:pt x="753238" y="80845"/>
                    <a:pt x="750570" y="82846"/>
                  </a:cubicBezTo>
                  <a:cubicBezTo>
                    <a:pt x="747340" y="85268"/>
                    <a:pt x="742778" y="85272"/>
                    <a:pt x="738746" y="85474"/>
                  </a:cubicBezTo>
                  <a:cubicBezTo>
                    <a:pt x="733915" y="85716"/>
                    <a:pt x="729120" y="84482"/>
                    <a:pt x="724294" y="84160"/>
                  </a:cubicBezTo>
                  <a:cubicBezTo>
                    <a:pt x="715980" y="83606"/>
                    <a:pt x="707653" y="83284"/>
                    <a:pt x="699332" y="82846"/>
                  </a:cubicBezTo>
                  <a:cubicBezTo>
                    <a:pt x="686705" y="78638"/>
                    <a:pt x="691799" y="79612"/>
                    <a:pt x="673056" y="78905"/>
                  </a:cubicBezTo>
                  <a:cubicBezTo>
                    <a:pt x="655983" y="78261"/>
                    <a:pt x="638897" y="78029"/>
                    <a:pt x="621818" y="77591"/>
                  </a:cubicBezTo>
                  <a:lnTo>
                    <a:pt x="602112" y="71022"/>
                  </a:lnTo>
                  <a:cubicBezTo>
                    <a:pt x="599484" y="70146"/>
                    <a:pt x="596801" y="69422"/>
                    <a:pt x="594229" y="68394"/>
                  </a:cubicBezTo>
                  <a:cubicBezTo>
                    <a:pt x="589196" y="66381"/>
                    <a:pt x="585073" y="64584"/>
                    <a:pt x="579777" y="63139"/>
                  </a:cubicBezTo>
                  <a:cubicBezTo>
                    <a:pt x="559326" y="57561"/>
                    <a:pt x="589176" y="67146"/>
                    <a:pt x="565325" y="59198"/>
                  </a:cubicBezTo>
                  <a:cubicBezTo>
                    <a:pt x="564011" y="58322"/>
                    <a:pt x="562862" y="57125"/>
                    <a:pt x="561384" y="56570"/>
                  </a:cubicBezTo>
                  <a:cubicBezTo>
                    <a:pt x="559293" y="55786"/>
                    <a:pt x="557043" y="55411"/>
                    <a:pt x="554815" y="55256"/>
                  </a:cubicBezTo>
                  <a:cubicBezTo>
                    <a:pt x="538191" y="54096"/>
                    <a:pt x="521532" y="53505"/>
                    <a:pt x="504891" y="52629"/>
                  </a:cubicBezTo>
                  <a:cubicBezTo>
                    <a:pt x="500950" y="52191"/>
                    <a:pt x="496972" y="52004"/>
                    <a:pt x="493067" y="51315"/>
                  </a:cubicBezTo>
                  <a:cubicBezTo>
                    <a:pt x="489510" y="50687"/>
                    <a:pt x="486097" y="49395"/>
                    <a:pt x="482556" y="48687"/>
                  </a:cubicBezTo>
                  <a:cubicBezTo>
                    <a:pt x="479520" y="48080"/>
                    <a:pt x="476425" y="47812"/>
                    <a:pt x="473360" y="47374"/>
                  </a:cubicBezTo>
                  <a:cubicBezTo>
                    <a:pt x="463660" y="40907"/>
                    <a:pt x="474500" y="47333"/>
                    <a:pt x="452339" y="42119"/>
                  </a:cubicBezTo>
                  <a:cubicBezTo>
                    <a:pt x="450433" y="41670"/>
                    <a:pt x="448942" y="40110"/>
                    <a:pt x="447084" y="39491"/>
                  </a:cubicBezTo>
                  <a:cubicBezTo>
                    <a:pt x="444966" y="38785"/>
                    <a:pt x="442691" y="38679"/>
                    <a:pt x="440515" y="38177"/>
                  </a:cubicBezTo>
                  <a:cubicBezTo>
                    <a:pt x="436996" y="37365"/>
                    <a:pt x="433606" y="35813"/>
                    <a:pt x="430005" y="35550"/>
                  </a:cubicBezTo>
                  <a:cubicBezTo>
                    <a:pt x="415585" y="34495"/>
                    <a:pt x="401101" y="34674"/>
                    <a:pt x="386649" y="34236"/>
                  </a:cubicBezTo>
                  <a:cubicBezTo>
                    <a:pt x="374825" y="33360"/>
                    <a:pt x="362978" y="32750"/>
                    <a:pt x="351177" y="31608"/>
                  </a:cubicBezTo>
                  <a:cubicBezTo>
                    <a:pt x="349380" y="31434"/>
                    <a:pt x="347685" y="30686"/>
                    <a:pt x="345922" y="30294"/>
                  </a:cubicBezTo>
                  <a:cubicBezTo>
                    <a:pt x="343742" y="29810"/>
                    <a:pt x="341543" y="29419"/>
                    <a:pt x="339353" y="28981"/>
                  </a:cubicBezTo>
                  <a:cubicBezTo>
                    <a:pt x="331163" y="23519"/>
                    <a:pt x="340399" y="28900"/>
                    <a:pt x="327529" y="25039"/>
                  </a:cubicBezTo>
                  <a:cubicBezTo>
                    <a:pt x="325653" y="24476"/>
                    <a:pt x="324074" y="23183"/>
                    <a:pt x="322274" y="22412"/>
                  </a:cubicBezTo>
                  <a:cubicBezTo>
                    <a:pt x="321001" y="21866"/>
                    <a:pt x="319646" y="21536"/>
                    <a:pt x="318332" y="21098"/>
                  </a:cubicBezTo>
                  <a:cubicBezTo>
                    <a:pt x="308445" y="14505"/>
                    <a:pt x="321005" y="22242"/>
                    <a:pt x="309136" y="17156"/>
                  </a:cubicBezTo>
                  <a:cubicBezTo>
                    <a:pt x="307685" y="16534"/>
                    <a:pt x="306606" y="15235"/>
                    <a:pt x="305194" y="14529"/>
                  </a:cubicBezTo>
                  <a:cubicBezTo>
                    <a:pt x="303955" y="13910"/>
                    <a:pt x="302492" y="13834"/>
                    <a:pt x="301253" y="13215"/>
                  </a:cubicBezTo>
                  <a:cubicBezTo>
                    <a:pt x="299841" y="12509"/>
                    <a:pt x="298724" y="11293"/>
                    <a:pt x="297312" y="10587"/>
                  </a:cubicBezTo>
                  <a:cubicBezTo>
                    <a:pt x="294314" y="9088"/>
                    <a:pt x="289790" y="8707"/>
                    <a:pt x="286801" y="7960"/>
                  </a:cubicBezTo>
                  <a:cubicBezTo>
                    <a:pt x="283708" y="7187"/>
                    <a:pt x="280652" y="6270"/>
                    <a:pt x="277605" y="5332"/>
                  </a:cubicBezTo>
                  <a:cubicBezTo>
                    <a:pt x="274958" y="4517"/>
                    <a:pt x="272444" y="3215"/>
                    <a:pt x="269722" y="2705"/>
                  </a:cubicBezTo>
                  <a:cubicBezTo>
                    <a:pt x="265396" y="1894"/>
                    <a:pt x="260963" y="1829"/>
                    <a:pt x="256584" y="1391"/>
                  </a:cubicBezTo>
                  <a:cubicBezTo>
                    <a:pt x="255270" y="953"/>
                    <a:pt x="253969" y="475"/>
                    <a:pt x="252643" y="77"/>
                  </a:cubicBezTo>
                  <a:cubicBezTo>
                    <a:pt x="249589" y="-839"/>
                    <a:pt x="249358" y="6646"/>
                    <a:pt x="248701" y="796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70" name="Freeform: Shape 69">
              <a:extLst>
                <a:ext uri="{FF2B5EF4-FFF2-40B4-BE49-F238E27FC236}">
                  <a16:creationId xmlns:a16="http://schemas.microsoft.com/office/drawing/2014/main" id="{3F8171DC-FC36-4EBF-818D-D3C247783064}"/>
                </a:ext>
              </a:extLst>
            </p:cNvPr>
            <p:cNvSpPr/>
            <p:nvPr/>
          </p:nvSpPr>
          <p:spPr>
            <a:xfrm>
              <a:off x="2348948" y="4291540"/>
              <a:ext cx="261730" cy="801948"/>
            </a:xfrm>
            <a:custGeom>
              <a:avLst/>
              <a:gdLst>
                <a:gd name="connsiteX0" fmla="*/ 0 w 261730"/>
                <a:gd name="connsiteY0" fmla="*/ 16565 h 801948"/>
                <a:gd name="connsiteX1" fmla="*/ 0 w 261730"/>
                <a:gd name="connsiteY1" fmla="*/ 16565 h 801948"/>
                <a:gd name="connsiteX2" fmla="*/ 3313 w 261730"/>
                <a:gd name="connsiteY2" fmla="*/ 34787 h 801948"/>
                <a:gd name="connsiteX3" fmla="*/ 8282 w 261730"/>
                <a:gd name="connsiteY3" fmla="*/ 39757 h 801948"/>
                <a:gd name="connsiteX4" fmla="*/ 11595 w 261730"/>
                <a:gd name="connsiteY4" fmla="*/ 66261 h 801948"/>
                <a:gd name="connsiteX5" fmla="*/ 21535 w 261730"/>
                <a:gd name="connsiteY5" fmla="*/ 99391 h 801948"/>
                <a:gd name="connsiteX6" fmla="*/ 26504 w 261730"/>
                <a:gd name="connsiteY6" fmla="*/ 106018 h 801948"/>
                <a:gd name="connsiteX7" fmla="*/ 29817 w 261730"/>
                <a:gd name="connsiteY7" fmla="*/ 110987 h 801948"/>
                <a:gd name="connsiteX8" fmla="*/ 34787 w 261730"/>
                <a:gd name="connsiteY8" fmla="*/ 122583 h 801948"/>
                <a:gd name="connsiteX9" fmla="*/ 43069 w 261730"/>
                <a:gd name="connsiteY9" fmla="*/ 132522 h 801948"/>
                <a:gd name="connsiteX10" fmla="*/ 44726 w 261730"/>
                <a:gd name="connsiteY10" fmla="*/ 139148 h 801948"/>
                <a:gd name="connsiteX11" fmla="*/ 48039 w 261730"/>
                <a:gd name="connsiteY11" fmla="*/ 149087 h 801948"/>
                <a:gd name="connsiteX12" fmla="*/ 53009 w 261730"/>
                <a:gd name="connsiteY12" fmla="*/ 173935 h 801948"/>
                <a:gd name="connsiteX13" fmla="*/ 57978 w 261730"/>
                <a:gd name="connsiteY13" fmla="*/ 197126 h 801948"/>
                <a:gd name="connsiteX14" fmla="*/ 61291 w 261730"/>
                <a:gd name="connsiteY14" fmla="*/ 203752 h 801948"/>
                <a:gd name="connsiteX15" fmla="*/ 62948 w 261730"/>
                <a:gd name="connsiteY15" fmla="*/ 210378 h 801948"/>
                <a:gd name="connsiteX16" fmla="*/ 71230 w 261730"/>
                <a:gd name="connsiteY16" fmla="*/ 226944 h 801948"/>
                <a:gd name="connsiteX17" fmla="*/ 72887 w 261730"/>
                <a:gd name="connsiteY17" fmla="*/ 231913 h 801948"/>
                <a:gd name="connsiteX18" fmla="*/ 76200 w 261730"/>
                <a:gd name="connsiteY18" fmla="*/ 238539 h 801948"/>
                <a:gd name="connsiteX19" fmla="*/ 77856 w 261730"/>
                <a:gd name="connsiteY19" fmla="*/ 243509 h 801948"/>
                <a:gd name="connsiteX20" fmla="*/ 87795 w 261730"/>
                <a:gd name="connsiteY20" fmla="*/ 248478 h 801948"/>
                <a:gd name="connsiteX21" fmla="*/ 104361 w 261730"/>
                <a:gd name="connsiteY21" fmla="*/ 263387 h 801948"/>
                <a:gd name="connsiteX22" fmla="*/ 114300 w 261730"/>
                <a:gd name="connsiteY22" fmla="*/ 266700 h 801948"/>
                <a:gd name="connsiteX23" fmla="*/ 132522 w 261730"/>
                <a:gd name="connsiteY23" fmla="*/ 271670 h 801948"/>
                <a:gd name="connsiteX24" fmla="*/ 140804 w 261730"/>
                <a:gd name="connsiteY24" fmla="*/ 274983 h 801948"/>
                <a:gd name="connsiteX25" fmla="*/ 145774 w 261730"/>
                <a:gd name="connsiteY25" fmla="*/ 276639 h 801948"/>
                <a:gd name="connsiteX26" fmla="*/ 152400 w 261730"/>
                <a:gd name="connsiteY26" fmla="*/ 279952 h 801948"/>
                <a:gd name="connsiteX27" fmla="*/ 160682 w 261730"/>
                <a:gd name="connsiteY27" fmla="*/ 281609 h 801948"/>
                <a:gd name="connsiteX28" fmla="*/ 177248 w 261730"/>
                <a:gd name="connsiteY28" fmla="*/ 296518 h 801948"/>
                <a:gd name="connsiteX29" fmla="*/ 192156 w 261730"/>
                <a:gd name="connsiteY29" fmla="*/ 319709 h 801948"/>
                <a:gd name="connsiteX30" fmla="*/ 198782 w 261730"/>
                <a:gd name="connsiteY30" fmla="*/ 326335 h 801948"/>
                <a:gd name="connsiteX31" fmla="*/ 207065 w 261730"/>
                <a:gd name="connsiteY31" fmla="*/ 334618 h 801948"/>
                <a:gd name="connsiteX32" fmla="*/ 210378 w 261730"/>
                <a:gd name="connsiteY32" fmla="*/ 339587 h 801948"/>
                <a:gd name="connsiteX33" fmla="*/ 217004 w 261730"/>
                <a:gd name="connsiteY33" fmla="*/ 354496 h 801948"/>
                <a:gd name="connsiteX34" fmla="*/ 221974 w 261730"/>
                <a:gd name="connsiteY34" fmla="*/ 357809 h 801948"/>
                <a:gd name="connsiteX35" fmla="*/ 220317 w 261730"/>
                <a:gd name="connsiteY35" fmla="*/ 377687 h 801948"/>
                <a:gd name="connsiteX36" fmla="*/ 215348 w 261730"/>
                <a:gd name="connsiteY36" fmla="*/ 387626 h 801948"/>
                <a:gd name="connsiteX37" fmla="*/ 213691 w 261730"/>
                <a:gd name="connsiteY37" fmla="*/ 392596 h 801948"/>
                <a:gd name="connsiteX38" fmla="*/ 210378 w 261730"/>
                <a:gd name="connsiteY38" fmla="*/ 399222 h 801948"/>
                <a:gd name="connsiteX39" fmla="*/ 210378 w 261730"/>
                <a:gd name="connsiteY39" fmla="*/ 480391 h 801948"/>
                <a:gd name="connsiteX40" fmla="*/ 207065 w 261730"/>
                <a:gd name="connsiteY40" fmla="*/ 578126 h 801948"/>
                <a:gd name="connsiteX41" fmla="*/ 203752 w 261730"/>
                <a:gd name="connsiteY41" fmla="*/ 591378 h 801948"/>
                <a:gd name="connsiteX42" fmla="*/ 198782 w 261730"/>
                <a:gd name="connsiteY42" fmla="*/ 609600 h 801948"/>
                <a:gd name="connsiteX43" fmla="*/ 195469 w 261730"/>
                <a:gd name="connsiteY43" fmla="*/ 624509 h 801948"/>
                <a:gd name="connsiteX44" fmla="*/ 192156 w 261730"/>
                <a:gd name="connsiteY44" fmla="*/ 637761 h 801948"/>
                <a:gd name="connsiteX45" fmla="*/ 190500 w 261730"/>
                <a:gd name="connsiteY45" fmla="*/ 646044 h 801948"/>
                <a:gd name="connsiteX46" fmla="*/ 187187 w 261730"/>
                <a:gd name="connsiteY46" fmla="*/ 660952 h 801948"/>
                <a:gd name="connsiteX47" fmla="*/ 183874 w 261730"/>
                <a:gd name="connsiteY47" fmla="*/ 680831 h 801948"/>
                <a:gd name="connsiteX48" fmla="*/ 178904 w 261730"/>
                <a:gd name="connsiteY48" fmla="*/ 720587 h 801948"/>
                <a:gd name="connsiteX49" fmla="*/ 175591 w 261730"/>
                <a:gd name="connsiteY49" fmla="*/ 740465 h 801948"/>
                <a:gd name="connsiteX50" fmla="*/ 172278 w 261730"/>
                <a:gd name="connsiteY50" fmla="*/ 748748 h 801948"/>
                <a:gd name="connsiteX51" fmla="*/ 170622 w 261730"/>
                <a:gd name="connsiteY51" fmla="*/ 753718 h 801948"/>
                <a:gd name="connsiteX52" fmla="*/ 167309 w 261730"/>
                <a:gd name="connsiteY52" fmla="*/ 762000 h 801948"/>
                <a:gd name="connsiteX53" fmla="*/ 165652 w 261730"/>
                <a:gd name="connsiteY53" fmla="*/ 770283 h 801948"/>
                <a:gd name="connsiteX54" fmla="*/ 162339 w 261730"/>
                <a:gd name="connsiteY54" fmla="*/ 780222 h 801948"/>
                <a:gd name="connsiteX55" fmla="*/ 163995 w 261730"/>
                <a:gd name="connsiteY55" fmla="*/ 793474 h 801948"/>
                <a:gd name="connsiteX56" fmla="*/ 170622 w 261730"/>
                <a:gd name="connsiteY56" fmla="*/ 796787 h 801948"/>
                <a:gd name="connsiteX57" fmla="*/ 190500 w 261730"/>
                <a:gd name="connsiteY57" fmla="*/ 801757 h 801948"/>
                <a:gd name="connsiteX58" fmla="*/ 220317 w 261730"/>
                <a:gd name="connsiteY58" fmla="*/ 800100 h 801948"/>
                <a:gd name="connsiteX59" fmla="*/ 225287 w 261730"/>
                <a:gd name="connsiteY59" fmla="*/ 801757 h 801948"/>
                <a:gd name="connsiteX60" fmla="*/ 228600 w 261730"/>
                <a:gd name="connsiteY60" fmla="*/ 795131 h 801948"/>
                <a:gd name="connsiteX61" fmla="*/ 233569 w 261730"/>
                <a:gd name="connsiteY61" fmla="*/ 612913 h 801948"/>
                <a:gd name="connsiteX62" fmla="*/ 235226 w 261730"/>
                <a:gd name="connsiteY62" fmla="*/ 598005 h 801948"/>
                <a:gd name="connsiteX63" fmla="*/ 238539 w 261730"/>
                <a:gd name="connsiteY63" fmla="*/ 549965 h 801948"/>
                <a:gd name="connsiteX64" fmla="*/ 240195 w 261730"/>
                <a:gd name="connsiteY64" fmla="*/ 500270 h 801948"/>
                <a:gd name="connsiteX65" fmla="*/ 243509 w 261730"/>
                <a:gd name="connsiteY65" fmla="*/ 488674 h 801948"/>
                <a:gd name="connsiteX66" fmla="*/ 248478 w 261730"/>
                <a:gd name="connsiteY66" fmla="*/ 468796 h 801948"/>
                <a:gd name="connsiteX67" fmla="*/ 250135 w 261730"/>
                <a:gd name="connsiteY67" fmla="*/ 450574 h 801948"/>
                <a:gd name="connsiteX68" fmla="*/ 253448 w 261730"/>
                <a:gd name="connsiteY68" fmla="*/ 389283 h 801948"/>
                <a:gd name="connsiteX69" fmla="*/ 261730 w 261730"/>
                <a:gd name="connsiteY69" fmla="*/ 364435 h 801948"/>
                <a:gd name="connsiteX70" fmla="*/ 258417 w 261730"/>
                <a:gd name="connsiteY70" fmla="*/ 334618 h 801948"/>
                <a:gd name="connsiteX71" fmla="*/ 255104 w 261730"/>
                <a:gd name="connsiteY71" fmla="*/ 314739 h 801948"/>
                <a:gd name="connsiteX72" fmla="*/ 246822 w 261730"/>
                <a:gd name="connsiteY72" fmla="*/ 303144 h 801948"/>
                <a:gd name="connsiteX73" fmla="*/ 236882 w 261730"/>
                <a:gd name="connsiteY73" fmla="*/ 293205 h 801948"/>
                <a:gd name="connsiteX74" fmla="*/ 225287 w 261730"/>
                <a:gd name="connsiteY74" fmla="*/ 278296 h 801948"/>
                <a:gd name="connsiteX75" fmla="*/ 215348 w 261730"/>
                <a:gd name="connsiteY75" fmla="*/ 266700 h 801948"/>
                <a:gd name="connsiteX76" fmla="*/ 210378 w 261730"/>
                <a:gd name="connsiteY76" fmla="*/ 263387 h 801948"/>
                <a:gd name="connsiteX77" fmla="*/ 205409 w 261730"/>
                <a:gd name="connsiteY77" fmla="*/ 256761 h 801948"/>
                <a:gd name="connsiteX78" fmla="*/ 200439 w 261730"/>
                <a:gd name="connsiteY78" fmla="*/ 253448 h 801948"/>
                <a:gd name="connsiteX79" fmla="*/ 187187 w 261730"/>
                <a:gd name="connsiteY79" fmla="*/ 241852 h 801948"/>
                <a:gd name="connsiteX80" fmla="*/ 182217 w 261730"/>
                <a:gd name="connsiteY80" fmla="*/ 233570 h 801948"/>
                <a:gd name="connsiteX81" fmla="*/ 170622 w 261730"/>
                <a:gd name="connsiteY81" fmla="*/ 221974 h 801948"/>
                <a:gd name="connsiteX82" fmla="*/ 160682 w 261730"/>
                <a:gd name="connsiteY82" fmla="*/ 212035 h 801948"/>
                <a:gd name="connsiteX83" fmla="*/ 154056 w 261730"/>
                <a:gd name="connsiteY83" fmla="*/ 202096 h 801948"/>
                <a:gd name="connsiteX84" fmla="*/ 144117 w 261730"/>
                <a:gd name="connsiteY84" fmla="*/ 188844 h 801948"/>
                <a:gd name="connsiteX85" fmla="*/ 125895 w 261730"/>
                <a:gd name="connsiteY85" fmla="*/ 162339 h 801948"/>
                <a:gd name="connsiteX86" fmla="*/ 114300 w 261730"/>
                <a:gd name="connsiteY86" fmla="*/ 144118 h 801948"/>
                <a:gd name="connsiteX87" fmla="*/ 107674 w 261730"/>
                <a:gd name="connsiteY87" fmla="*/ 134178 h 801948"/>
                <a:gd name="connsiteX88" fmla="*/ 101048 w 261730"/>
                <a:gd name="connsiteY88" fmla="*/ 125896 h 801948"/>
                <a:gd name="connsiteX89" fmla="*/ 96078 w 261730"/>
                <a:gd name="connsiteY89" fmla="*/ 117613 h 801948"/>
                <a:gd name="connsiteX90" fmla="*/ 94422 w 261730"/>
                <a:gd name="connsiteY90" fmla="*/ 112644 h 801948"/>
                <a:gd name="connsiteX91" fmla="*/ 89452 w 261730"/>
                <a:gd name="connsiteY91" fmla="*/ 109331 h 801948"/>
                <a:gd name="connsiteX92" fmla="*/ 79513 w 261730"/>
                <a:gd name="connsiteY92" fmla="*/ 101048 h 801948"/>
                <a:gd name="connsiteX93" fmla="*/ 74543 w 261730"/>
                <a:gd name="connsiteY93" fmla="*/ 96078 h 801948"/>
                <a:gd name="connsiteX94" fmla="*/ 69574 w 261730"/>
                <a:gd name="connsiteY94" fmla="*/ 92765 h 801948"/>
                <a:gd name="connsiteX95" fmla="*/ 59635 w 261730"/>
                <a:gd name="connsiteY95" fmla="*/ 82826 h 801948"/>
                <a:gd name="connsiteX96" fmla="*/ 56322 w 261730"/>
                <a:gd name="connsiteY96" fmla="*/ 74544 h 801948"/>
                <a:gd name="connsiteX97" fmla="*/ 53009 w 261730"/>
                <a:gd name="connsiteY97" fmla="*/ 69574 h 801948"/>
                <a:gd name="connsiteX98" fmla="*/ 51352 w 261730"/>
                <a:gd name="connsiteY98" fmla="*/ 64605 h 801948"/>
                <a:gd name="connsiteX99" fmla="*/ 48039 w 261730"/>
                <a:gd name="connsiteY99" fmla="*/ 56322 h 801948"/>
                <a:gd name="connsiteX100" fmla="*/ 46382 w 261730"/>
                <a:gd name="connsiteY100" fmla="*/ 51352 h 801948"/>
                <a:gd name="connsiteX101" fmla="*/ 43069 w 261730"/>
                <a:gd name="connsiteY101" fmla="*/ 44726 h 801948"/>
                <a:gd name="connsiteX102" fmla="*/ 38100 w 261730"/>
                <a:gd name="connsiteY102" fmla="*/ 29818 h 801948"/>
                <a:gd name="connsiteX103" fmla="*/ 34787 w 261730"/>
                <a:gd name="connsiteY103" fmla="*/ 19878 h 801948"/>
                <a:gd name="connsiteX104" fmla="*/ 31474 w 261730"/>
                <a:gd name="connsiteY104" fmla="*/ 13252 h 801948"/>
                <a:gd name="connsiteX105" fmla="*/ 29817 w 261730"/>
                <a:gd name="connsiteY105" fmla="*/ 8283 h 801948"/>
                <a:gd name="connsiteX106" fmla="*/ 24848 w 261730"/>
                <a:gd name="connsiteY106" fmla="*/ 3313 h 801948"/>
                <a:gd name="connsiteX107" fmla="*/ 14909 w 261730"/>
                <a:gd name="connsiteY107" fmla="*/ 0 h 801948"/>
                <a:gd name="connsiteX108" fmla="*/ 9939 w 261730"/>
                <a:gd name="connsiteY108" fmla="*/ 1657 h 801948"/>
                <a:gd name="connsiteX109" fmla="*/ 8282 w 261730"/>
                <a:gd name="connsiteY109" fmla="*/ 6626 h 801948"/>
                <a:gd name="connsiteX110" fmla="*/ 16565 w 261730"/>
                <a:gd name="connsiteY110" fmla="*/ 26505 h 801948"/>
                <a:gd name="connsiteX111" fmla="*/ 0 w 261730"/>
                <a:gd name="connsiteY111" fmla="*/ 16565 h 801948"/>
                <a:gd name="connsiteX0" fmla="*/ 0 w 261730"/>
                <a:gd name="connsiteY0" fmla="*/ 16565 h 801948"/>
                <a:gd name="connsiteX1" fmla="*/ 0 w 261730"/>
                <a:gd name="connsiteY1" fmla="*/ 16565 h 801948"/>
                <a:gd name="connsiteX2" fmla="*/ 3313 w 261730"/>
                <a:gd name="connsiteY2" fmla="*/ 34787 h 801948"/>
                <a:gd name="connsiteX3" fmla="*/ 8282 w 261730"/>
                <a:gd name="connsiteY3" fmla="*/ 39757 h 801948"/>
                <a:gd name="connsiteX4" fmla="*/ 11595 w 261730"/>
                <a:gd name="connsiteY4" fmla="*/ 66261 h 801948"/>
                <a:gd name="connsiteX5" fmla="*/ 21535 w 261730"/>
                <a:gd name="connsiteY5" fmla="*/ 99391 h 801948"/>
                <a:gd name="connsiteX6" fmla="*/ 26504 w 261730"/>
                <a:gd name="connsiteY6" fmla="*/ 106018 h 801948"/>
                <a:gd name="connsiteX7" fmla="*/ 29817 w 261730"/>
                <a:gd name="connsiteY7" fmla="*/ 110987 h 801948"/>
                <a:gd name="connsiteX8" fmla="*/ 34787 w 261730"/>
                <a:gd name="connsiteY8" fmla="*/ 122583 h 801948"/>
                <a:gd name="connsiteX9" fmla="*/ 43069 w 261730"/>
                <a:gd name="connsiteY9" fmla="*/ 132522 h 801948"/>
                <a:gd name="connsiteX10" fmla="*/ 44726 w 261730"/>
                <a:gd name="connsiteY10" fmla="*/ 139148 h 801948"/>
                <a:gd name="connsiteX11" fmla="*/ 48039 w 261730"/>
                <a:gd name="connsiteY11" fmla="*/ 149087 h 801948"/>
                <a:gd name="connsiteX12" fmla="*/ 53009 w 261730"/>
                <a:gd name="connsiteY12" fmla="*/ 173935 h 801948"/>
                <a:gd name="connsiteX13" fmla="*/ 57978 w 261730"/>
                <a:gd name="connsiteY13" fmla="*/ 197126 h 801948"/>
                <a:gd name="connsiteX14" fmla="*/ 61291 w 261730"/>
                <a:gd name="connsiteY14" fmla="*/ 203752 h 801948"/>
                <a:gd name="connsiteX15" fmla="*/ 62948 w 261730"/>
                <a:gd name="connsiteY15" fmla="*/ 210378 h 801948"/>
                <a:gd name="connsiteX16" fmla="*/ 71230 w 261730"/>
                <a:gd name="connsiteY16" fmla="*/ 226944 h 801948"/>
                <a:gd name="connsiteX17" fmla="*/ 72887 w 261730"/>
                <a:gd name="connsiteY17" fmla="*/ 231913 h 801948"/>
                <a:gd name="connsiteX18" fmla="*/ 76200 w 261730"/>
                <a:gd name="connsiteY18" fmla="*/ 238539 h 801948"/>
                <a:gd name="connsiteX19" fmla="*/ 77856 w 261730"/>
                <a:gd name="connsiteY19" fmla="*/ 243509 h 801948"/>
                <a:gd name="connsiteX20" fmla="*/ 87795 w 261730"/>
                <a:gd name="connsiteY20" fmla="*/ 248478 h 801948"/>
                <a:gd name="connsiteX21" fmla="*/ 104361 w 261730"/>
                <a:gd name="connsiteY21" fmla="*/ 263387 h 801948"/>
                <a:gd name="connsiteX22" fmla="*/ 114300 w 261730"/>
                <a:gd name="connsiteY22" fmla="*/ 266700 h 801948"/>
                <a:gd name="connsiteX23" fmla="*/ 132522 w 261730"/>
                <a:gd name="connsiteY23" fmla="*/ 271670 h 801948"/>
                <a:gd name="connsiteX24" fmla="*/ 140804 w 261730"/>
                <a:gd name="connsiteY24" fmla="*/ 274983 h 801948"/>
                <a:gd name="connsiteX25" fmla="*/ 145774 w 261730"/>
                <a:gd name="connsiteY25" fmla="*/ 276639 h 801948"/>
                <a:gd name="connsiteX26" fmla="*/ 152400 w 261730"/>
                <a:gd name="connsiteY26" fmla="*/ 279952 h 801948"/>
                <a:gd name="connsiteX27" fmla="*/ 160682 w 261730"/>
                <a:gd name="connsiteY27" fmla="*/ 281609 h 801948"/>
                <a:gd name="connsiteX28" fmla="*/ 177248 w 261730"/>
                <a:gd name="connsiteY28" fmla="*/ 296518 h 801948"/>
                <a:gd name="connsiteX29" fmla="*/ 192156 w 261730"/>
                <a:gd name="connsiteY29" fmla="*/ 319709 h 801948"/>
                <a:gd name="connsiteX30" fmla="*/ 198782 w 261730"/>
                <a:gd name="connsiteY30" fmla="*/ 326335 h 801948"/>
                <a:gd name="connsiteX31" fmla="*/ 207065 w 261730"/>
                <a:gd name="connsiteY31" fmla="*/ 334618 h 801948"/>
                <a:gd name="connsiteX32" fmla="*/ 210378 w 261730"/>
                <a:gd name="connsiteY32" fmla="*/ 339587 h 801948"/>
                <a:gd name="connsiteX33" fmla="*/ 217004 w 261730"/>
                <a:gd name="connsiteY33" fmla="*/ 354496 h 801948"/>
                <a:gd name="connsiteX34" fmla="*/ 221974 w 261730"/>
                <a:gd name="connsiteY34" fmla="*/ 357809 h 801948"/>
                <a:gd name="connsiteX35" fmla="*/ 220317 w 261730"/>
                <a:gd name="connsiteY35" fmla="*/ 377687 h 801948"/>
                <a:gd name="connsiteX36" fmla="*/ 215348 w 261730"/>
                <a:gd name="connsiteY36" fmla="*/ 387626 h 801948"/>
                <a:gd name="connsiteX37" fmla="*/ 213691 w 261730"/>
                <a:gd name="connsiteY37" fmla="*/ 392596 h 801948"/>
                <a:gd name="connsiteX38" fmla="*/ 210378 w 261730"/>
                <a:gd name="connsiteY38" fmla="*/ 399222 h 801948"/>
                <a:gd name="connsiteX39" fmla="*/ 210378 w 261730"/>
                <a:gd name="connsiteY39" fmla="*/ 480391 h 801948"/>
                <a:gd name="connsiteX40" fmla="*/ 207065 w 261730"/>
                <a:gd name="connsiteY40" fmla="*/ 578126 h 801948"/>
                <a:gd name="connsiteX41" fmla="*/ 203752 w 261730"/>
                <a:gd name="connsiteY41" fmla="*/ 591378 h 801948"/>
                <a:gd name="connsiteX42" fmla="*/ 198782 w 261730"/>
                <a:gd name="connsiteY42" fmla="*/ 609600 h 801948"/>
                <a:gd name="connsiteX43" fmla="*/ 195469 w 261730"/>
                <a:gd name="connsiteY43" fmla="*/ 624509 h 801948"/>
                <a:gd name="connsiteX44" fmla="*/ 192156 w 261730"/>
                <a:gd name="connsiteY44" fmla="*/ 637761 h 801948"/>
                <a:gd name="connsiteX45" fmla="*/ 190500 w 261730"/>
                <a:gd name="connsiteY45" fmla="*/ 646044 h 801948"/>
                <a:gd name="connsiteX46" fmla="*/ 187187 w 261730"/>
                <a:gd name="connsiteY46" fmla="*/ 660952 h 801948"/>
                <a:gd name="connsiteX47" fmla="*/ 183874 w 261730"/>
                <a:gd name="connsiteY47" fmla="*/ 680831 h 801948"/>
                <a:gd name="connsiteX48" fmla="*/ 178904 w 261730"/>
                <a:gd name="connsiteY48" fmla="*/ 720587 h 801948"/>
                <a:gd name="connsiteX49" fmla="*/ 175591 w 261730"/>
                <a:gd name="connsiteY49" fmla="*/ 740465 h 801948"/>
                <a:gd name="connsiteX50" fmla="*/ 172278 w 261730"/>
                <a:gd name="connsiteY50" fmla="*/ 748748 h 801948"/>
                <a:gd name="connsiteX51" fmla="*/ 170622 w 261730"/>
                <a:gd name="connsiteY51" fmla="*/ 753718 h 801948"/>
                <a:gd name="connsiteX52" fmla="*/ 167309 w 261730"/>
                <a:gd name="connsiteY52" fmla="*/ 762000 h 801948"/>
                <a:gd name="connsiteX53" fmla="*/ 165652 w 261730"/>
                <a:gd name="connsiteY53" fmla="*/ 770283 h 801948"/>
                <a:gd name="connsiteX54" fmla="*/ 162339 w 261730"/>
                <a:gd name="connsiteY54" fmla="*/ 780222 h 801948"/>
                <a:gd name="connsiteX55" fmla="*/ 163995 w 261730"/>
                <a:gd name="connsiteY55" fmla="*/ 793474 h 801948"/>
                <a:gd name="connsiteX56" fmla="*/ 170622 w 261730"/>
                <a:gd name="connsiteY56" fmla="*/ 796787 h 801948"/>
                <a:gd name="connsiteX57" fmla="*/ 190500 w 261730"/>
                <a:gd name="connsiteY57" fmla="*/ 801757 h 801948"/>
                <a:gd name="connsiteX58" fmla="*/ 220317 w 261730"/>
                <a:gd name="connsiteY58" fmla="*/ 800100 h 801948"/>
                <a:gd name="connsiteX59" fmla="*/ 225287 w 261730"/>
                <a:gd name="connsiteY59" fmla="*/ 801757 h 801948"/>
                <a:gd name="connsiteX60" fmla="*/ 228600 w 261730"/>
                <a:gd name="connsiteY60" fmla="*/ 795131 h 801948"/>
                <a:gd name="connsiteX61" fmla="*/ 233569 w 261730"/>
                <a:gd name="connsiteY61" fmla="*/ 612913 h 801948"/>
                <a:gd name="connsiteX62" fmla="*/ 235226 w 261730"/>
                <a:gd name="connsiteY62" fmla="*/ 598005 h 801948"/>
                <a:gd name="connsiteX63" fmla="*/ 238539 w 261730"/>
                <a:gd name="connsiteY63" fmla="*/ 549965 h 801948"/>
                <a:gd name="connsiteX64" fmla="*/ 240195 w 261730"/>
                <a:gd name="connsiteY64" fmla="*/ 500270 h 801948"/>
                <a:gd name="connsiteX65" fmla="*/ 243509 w 261730"/>
                <a:gd name="connsiteY65" fmla="*/ 488674 h 801948"/>
                <a:gd name="connsiteX66" fmla="*/ 248478 w 261730"/>
                <a:gd name="connsiteY66" fmla="*/ 468796 h 801948"/>
                <a:gd name="connsiteX67" fmla="*/ 250135 w 261730"/>
                <a:gd name="connsiteY67" fmla="*/ 450574 h 801948"/>
                <a:gd name="connsiteX68" fmla="*/ 253448 w 261730"/>
                <a:gd name="connsiteY68" fmla="*/ 389283 h 801948"/>
                <a:gd name="connsiteX69" fmla="*/ 261730 w 261730"/>
                <a:gd name="connsiteY69" fmla="*/ 364435 h 801948"/>
                <a:gd name="connsiteX70" fmla="*/ 258417 w 261730"/>
                <a:gd name="connsiteY70" fmla="*/ 334618 h 801948"/>
                <a:gd name="connsiteX71" fmla="*/ 255104 w 261730"/>
                <a:gd name="connsiteY71" fmla="*/ 314739 h 801948"/>
                <a:gd name="connsiteX72" fmla="*/ 246822 w 261730"/>
                <a:gd name="connsiteY72" fmla="*/ 303144 h 801948"/>
                <a:gd name="connsiteX73" fmla="*/ 236882 w 261730"/>
                <a:gd name="connsiteY73" fmla="*/ 293205 h 801948"/>
                <a:gd name="connsiteX74" fmla="*/ 225287 w 261730"/>
                <a:gd name="connsiteY74" fmla="*/ 278296 h 801948"/>
                <a:gd name="connsiteX75" fmla="*/ 215348 w 261730"/>
                <a:gd name="connsiteY75" fmla="*/ 266700 h 801948"/>
                <a:gd name="connsiteX76" fmla="*/ 210378 w 261730"/>
                <a:gd name="connsiteY76" fmla="*/ 263387 h 801948"/>
                <a:gd name="connsiteX77" fmla="*/ 205409 w 261730"/>
                <a:gd name="connsiteY77" fmla="*/ 256761 h 801948"/>
                <a:gd name="connsiteX78" fmla="*/ 200439 w 261730"/>
                <a:gd name="connsiteY78" fmla="*/ 253448 h 801948"/>
                <a:gd name="connsiteX79" fmla="*/ 187187 w 261730"/>
                <a:gd name="connsiteY79" fmla="*/ 241852 h 801948"/>
                <a:gd name="connsiteX80" fmla="*/ 182217 w 261730"/>
                <a:gd name="connsiteY80" fmla="*/ 233570 h 801948"/>
                <a:gd name="connsiteX81" fmla="*/ 170622 w 261730"/>
                <a:gd name="connsiteY81" fmla="*/ 221974 h 801948"/>
                <a:gd name="connsiteX82" fmla="*/ 160682 w 261730"/>
                <a:gd name="connsiteY82" fmla="*/ 212035 h 801948"/>
                <a:gd name="connsiteX83" fmla="*/ 154056 w 261730"/>
                <a:gd name="connsiteY83" fmla="*/ 202096 h 801948"/>
                <a:gd name="connsiteX84" fmla="*/ 144117 w 261730"/>
                <a:gd name="connsiteY84" fmla="*/ 188844 h 801948"/>
                <a:gd name="connsiteX85" fmla="*/ 125895 w 261730"/>
                <a:gd name="connsiteY85" fmla="*/ 162339 h 801948"/>
                <a:gd name="connsiteX86" fmla="*/ 114300 w 261730"/>
                <a:gd name="connsiteY86" fmla="*/ 144118 h 801948"/>
                <a:gd name="connsiteX87" fmla="*/ 107674 w 261730"/>
                <a:gd name="connsiteY87" fmla="*/ 134178 h 801948"/>
                <a:gd name="connsiteX88" fmla="*/ 101048 w 261730"/>
                <a:gd name="connsiteY88" fmla="*/ 125896 h 801948"/>
                <a:gd name="connsiteX89" fmla="*/ 96078 w 261730"/>
                <a:gd name="connsiteY89" fmla="*/ 117613 h 801948"/>
                <a:gd name="connsiteX90" fmla="*/ 94422 w 261730"/>
                <a:gd name="connsiteY90" fmla="*/ 112644 h 801948"/>
                <a:gd name="connsiteX91" fmla="*/ 89452 w 261730"/>
                <a:gd name="connsiteY91" fmla="*/ 109331 h 801948"/>
                <a:gd name="connsiteX92" fmla="*/ 79513 w 261730"/>
                <a:gd name="connsiteY92" fmla="*/ 101048 h 801948"/>
                <a:gd name="connsiteX93" fmla="*/ 74543 w 261730"/>
                <a:gd name="connsiteY93" fmla="*/ 96078 h 801948"/>
                <a:gd name="connsiteX94" fmla="*/ 69574 w 261730"/>
                <a:gd name="connsiteY94" fmla="*/ 92765 h 801948"/>
                <a:gd name="connsiteX95" fmla="*/ 59635 w 261730"/>
                <a:gd name="connsiteY95" fmla="*/ 82826 h 801948"/>
                <a:gd name="connsiteX96" fmla="*/ 56322 w 261730"/>
                <a:gd name="connsiteY96" fmla="*/ 74544 h 801948"/>
                <a:gd name="connsiteX97" fmla="*/ 53009 w 261730"/>
                <a:gd name="connsiteY97" fmla="*/ 69574 h 801948"/>
                <a:gd name="connsiteX98" fmla="*/ 51352 w 261730"/>
                <a:gd name="connsiteY98" fmla="*/ 64605 h 801948"/>
                <a:gd name="connsiteX99" fmla="*/ 48039 w 261730"/>
                <a:gd name="connsiteY99" fmla="*/ 56322 h 801948"/>
                <a:gd name="connsiteX100" fmla="*/ 46382 w 261730"/>
                <a:gd name="connsiteY100" fmla="*/ 51352 h 801948"/>
                <a:gd name="connsiteX101" fmla="*/ 43069 w 261730"/>
                <a:gd name="connsiteY101" fmla="*/ 44726 h 801948"/>
                <a:gd name="connsiteX102" fmla="*/ 38100 w 261730"/>
                <a:gd name="connsiteY102" fmla="*/ 29818 h 801948"/>
                <a:gd name="connsiteX103" fmla="*/ 34787 w 261730"/>
                <a:gd name="connsiteY103" fmla="*/ 19878 h 801948"/>
                <a:gd name="connsiteX104" fmla="*/ 31474 w 261730"/>
                <a:gd name="connsiteY104" fmla="*/ 13252 h 801948"/>
                <a:gd name="connsiteX105" fmla="*/ 29817 w 261730"/>
                <a:gd name="connsiteY105" fmla="*/ 8283 h 801948"/>
                <a:gd name="connsiteX106" fmla="*/ 24848 w 261730"/>
                <a:gd name="connsiteY106" fmla="*/ 3313 h 801948"/>
                <a:gd name="connsiteX107" fmla="*/ 14909 w 261730"/>
                <a:gd name="connsiteY107" fmla="*/ 0 h 801948"/>
                <a:gd name="connsiteX108" fmla="*/ 9939 w 261730"/>
                <a:gd name="connsiteY108" fmla="*/ 1657 h 801948"/>
                <a:gd name="connsiteX109" fmla="*/ 8282 w 261730"/>
                <a:gd name="connsiteY109" fmla="*/ 6626 h 801948"/>
                <a:gd name="connsiteX110" fmla="*/ 0 w 261730"/>
                <a:gd name="connsiteY110" fmla="*/ 16565 h 801948"/>
                <a:gd name="connsiteX0" fmla="*/ 0 w 261730"/>
                <a:gd name="connsiteY0" fmla="*/ 16565 h 801948"/>
                <a:gd name="connsiteX1" fmla="*/ 0 w 261730"/>
                <a:gd name="connsiteY1" fmla="*/ 16565 h 801948"/>
                <a:gd name="connsiteX2" fmla="*/ 3313 w 261730"/>
                <a:gd name="connsiteY2" fmla="*/ 34787 h 801948"/>
                <a:gd name="connsiteX3" fmla="*/ 8282 w 261730"/>
                <a:gd name="connsiteY3" fmla="*/ 39757 h 801948"/>
                <a:gd name="connsiteX4" fmla="*/ 11595 w 261730"/>
                <a:gd name="connsiteY4" fmla="*/ 66261 h 801948"/>
                <a:gd name="connsiteX5" fmla="*/ 21535 w 261730"/>
                <a:gd name="connsiteY5" fmla="*/ 99391 h 801948"/>
                <a:gd name="connsiteX6" fmla="*/ 26504 w 261730"/>
                <a:gd name="connsiteY6" fmla="*/ 106018 h 801948"/>
                <a:gd name="connsiteX7" fmla="*/ 29817 w 261730"/>
                <a:gd name="connsiteY7" fmla="*/ 110987 h 801948"/>
                <a:gd name="connsiteX8" fmla="*/ 34787 w 261730"/>
                <a:gd name="connsiteY8" fmla="*/ 122583 h 801948"/>
                <a:gd name="connsiteX9" fmla="*/ 43069 w 261730"/>
                <a:gd name="connsiteY9" fmla="*/ 132522 h 801948"/>
                <a:gd name="connsiteX10" fmla="*/ 44726 w 261730"/>
                <a:gd name="connsiteY10" fmla="*/ 139148 h 801948"/>
                <a:gd name="connsiteX11" fmla="*/ 48039 w 261730"/>
                <a:gd name="connsiteY11" fmla="*/ 149087 h 801948"/>
                <a:gd name="connsiteX12" fmla="*/ 53009 w 261730"/>
                <a:gd name="connsiteY12" fmla="*/ 173935 h 801948"/>
                <a:gd name="connsiteX13" fmla="*/ 57978 w 261730"/>
                <a:gd name="connsiteY13" fmla="*/ 197126 h 801948"/>
                <a:gd name="connsiteX14" fmla="*/ 61291 w 261730"/>
                <a:gd name="connsiteY14" fmla="*/ 203752 h 801948"/>
                <a:gd name="connsiteX15" fmla="*/ 62948 w 261730"/>
                <a:gd name="connsiteY15" fmla="*/ 210378 h 801948"/>
                <a:gd name="connsiteX16" fmla="*/ 71230 w 261730"/>
                <a:gd name="connsiteY16" fmla="*/ 226944 h 801948"/>
                <a:gd name="connsiteX17" fmla="*/ 72887 w 261730"/>
                <a:gd name="connsiteY17" fmla="*/ 231913 h 801948"/>
                <a:gd name="connsiteX18" fmla="*/ 76200 w 261730"/>
                <a:gd name="connsiteY18" fmla="*/ 238539 h 801948"/>
                <a:gd name="connsiteX19" fmla="*/ 77856 w 261730"/>
                <a:gd name="connsiteY19" fmla="*/ 243509 h 801948"/>
                <a:gd name="connsiteX20" fmla="*/ 87795 w 261730"/>
                <a:gd name="connsiteY20" fmla="*/ 248478 h 801948"/>
                <a:gd name="connsiteX21" fmla="*/ 104361 w 261730"/>
                <a:gd name="connsiteY21" fmla="*/ 263387 h 801948"/>
                <a:gd name="connsiteX22" fmla="*/ 114300 w 261730"/>
                <a:gd name="connsiteY22" fmla="*/ 266700 h 801948"/>
                <a:gd name="connsiteX23" fmla="*/ 132522 w 261730"/>
                <a:gd name="connsiteY23" fmla="*/ 271670 h 801948"/>
                <a:gd name="connsiteX24" fmla="*/ 140804 w 261730"/>
                <a:gd name="connsiteY24" fmla="*/ 274983 h 801948"/>
                <a:gd name="connsiteX25" fmla="*/ 145774 w 261730"/>
                <a:gd name="connsiteY25" fmla="*/ 276639 h 801948"/>
                <a:gd name="connsiteX26" fmla="*/ 152400 w 261730"/>
                <a:gd name="connsiteY26" fmla="*/ 279952 h 801948"/>
                <a:gd name="connsiteX27" fmla="*/ 160682 w 261730"/>
                <a:gd name="connsiteY27" fmla="*/ 281609 h 801948"/>
                <a:gd name="connsiteX28" fmla="*/ 177248 w 261730"/>
                <a:gd name="connsiteY28" fmla="*/ 296518 h 801948"/>
                <a:gd name="connsiteX29" fmla="*/ 192156 w 261730"/>
                <a:gd name="connsiteY29" fmla="*/ 319709 h 801948"/>
                <a:gd name="connsiteX30" fmla="*/ 198782 w 261730"/>
                <a:gd name="connsiteY30" fmla="*/ 326335 h 801948"/>
                <a:gd name="connsiteX31" fmla="*/ 207065 w 261730"/>
                <a:gd name="connsiteY31" fmla="*/ 334618 h 801948"/>
                <a:gd name="connsiteX32" fmla="*/ 210378 w 261730"/>
                <a:gd name="connsiteY32" fmla="*/ 339587 h 801948"/>
                <a:gd name="connsiteX33" fmla="*/ 217004 w 261730"/>
                <a:gd name="connsiteY33" fmla="*/ 354496 h 801948"/>
                <a:gd name="connsiteX34" fmla="*/ 221974 w 261730"/>
                <a:gd name="connsiteY34" fmla="*/ 357809 h 801948"/>
                <a:gd name="connsiteX35" fmla="*/ 220317 w 261730"/>
                <a:gd name="connsiteY35" fmla="*/ 377687 h 801948"/>
                <a:gd name="connsiteX36" fmla="*/ 215348 w 261730"/>
                <a:gd name="connsiteY36" fmla="*/ 387626 h 801948"/>
                <a:gd name="connsiteX37" fmla="*/ 213691 w 261730"/>
                <a:gd name="connsiteY37" fmla="*/ 392596 h 801948"/>
                <a:gd name="connsiteX38" fmla="*/ 210378 w 261730"/>
                <a:gd name="connsiteY38" fmla="*/ 399222 h 801948"/>
                <a:gd name="connsiteX39" fmla="*/ 210378 w 261730"/>
                <a:gd name="connsiteY39" fmla="*/ 480391 h 801948"/>
                <a:gd name="connsiteX40" fmla="*/ 207065 w 261730"/>
                <a:gd name="connsiteY40" fmla="*/ 578126 h 801948"/>
                <a:gd name="connsiteX41" fmla="*/ 203752 w 261730"/>
                <a:gd name="connsiteY41" fmla="*/ 591378 h 801948"/>
                <a:gd name="connsiteX42" fmla="*/ 198782 w 261730"/>
                <a:gd name="connsiteY42" fmla="*/ 609600 h 801948"/>
                <a:gd name="connsiteX43" fmla="*/ 195469 w 261730"/>
                <a:gd name="connsiteY43" fmla="*/ 624509 h 801948"/>
                <a:gd name="connsiteX44" fmla="*/ 192156 w 261730"/>
                <a:gd name="connsiteY44" fmla="*/ 637761 h 801948"/>
                <a:gd name="connsiteX45" fmla="*/ 190500 w 261730"/>
                <a:gd name="connsiteY45" fmla="*/ 646044 h 801948"/>
                <a:gd name="connsiteX46" fmla="*/ 187187 w 261730"/>
                <a:gd name="connsiteY46" fmla="*/ 660952 h 801948"/>
                <a:gd name="connsiteX47" fmla="*/ 183874 w 261730"/>
                <a:gd name="connsiteY47" fmla="*/ 680831 h 801948"/>
                <a:gd name="connsiteX48" fmla="*/ 178904 w 261730"/>
                <a:gd name="connsiteY48" fmla="*/ 720587 h 801948"/>
                <a:gd name="connsiteX49" fmla="*/ 175591 w 261730"/>
                <a:gd name="connsiteY49" fmla="*/ 740465 h 801948"/>
                <a:gd name="connsiteX50" fmla="*/ 172278 w 261730"/>
                <a:gd name="connsiteY50" fmla="*/ 748748 h 801948"/>
                <a:gd name="connsiteX51" fmla="*/ 170622 w 261730"/>
                <a:gd name="connsiteY51" fmla="*/ 753718 h 801948"/>
                <a:gd name="connsiteX52" fmla="*/ 167309 w 261730"/>
                <a:gd name="connsiteY52" fmla="*/ 762000 h 801948"/>
                <a:gd name="connsiteX53" fmla="*/ 165652 w 261730"/>
                <a:gd name="connsiteY53" fmla="*/ 770283 h 801948"/>
                <a:gd name="connsiteX54" fmla="*/ 162339 w 261730"/>
                <a:gd name="connsiteY54" fmla="*/ 780222 h 801948"/>
                <a:gd name="connsiteX55" fmla="*/ 163995 w 261730"/>
                <a:gd name="connsiteY55" fmla="*/ 793474 h 801948"/>
                <a:gd name="connsiteX56" fmla="*/ 170622 w 261730"/>
                <a:gd name="connsiteY56" fmla="*/ 796787 h 801948"/>
                <a:gd name="connsiteX57" fmla="*/ 190500 w 261730"/>
                <a:gd name="connsiteY57" fmla="*/ 801757 h 801948"/>
                <a:gd name="connsiteX58" fmla="*/ 220317 w 261730"/>
                <a:gd name="connsiteY58" fmla="*/ 800100 h 801948"/>
                <a:gd name="connsiteX59" fmla="*/ 225287 w 261730"/>
                <a:gd name="connsiteY59" fmla="*/ 801757 h 801948"/>
                <a:gd name="connsiteX60" fmla="*/ 228600 w 261730"/>
                <a:gd name="connsiteY60" fmla="*/ 795131 h 801948"/>
                <a:gd name="connsiteX61" fmla="*/ 233569 w 261730"/>
                <a:gd name="connsiteY61" fmla="*/ 612913 h 801948"/>
                <a:gd name="connsiteX62" fmla="*/ 235226 w 261730"/>
                <a:gd name="connsiteY62" fmla="*/ 598005 h 801948"/>
                <a:gd name="connsiteX63" fmla="*/ 238539 w 261730"/>
                <a:gd name="connsiteY63" fmla="*/ 549965 h 801948"/>
                <a:gd name="connsiteX64" fmla="*/ 240195 w 261730"/>
                <a:gd name="connsiteY64" fmla="*/ 500270 h 801948"/>
                <a:gd name="connsiteX65" fmla="*/ 254939 w 261730"/>
                <a:gd name="connsiteY65" fmla="*/ 493437 h 801948"/>
                <a:gd name="connsiteX66" fmla="*/ 248478 w 261730"/>
                <a:gd name="connsiteY66" fmla="*/ 468796 h 801948"/>
                <a:gd name="connsiteX67" fmla="*/ 250135 w 261730"/>
                <a:gd name="connsiteY67" fmla="*/ 450574 h 801948"/>
                <a:gd name="connsiteX68" fmla="*/ 253448 w 261730"/>
                <a:gd name="connsiteY68" fmla="*/ 389283 h 801948"/>
                <a:gd name="connsiteX69" fmla="*/ 261730 w 261730"/>
                <a:gd name="connsiteY69" fmla="*/ 364435 h 801948"/>
                <a:gd name="connsiteX70" fmla="*/ 258417 w 261730"/>
                <a:gd name="connsiteY70" fmla="*/ 334618 h 801948"/>
                <a:gd name="connsiteX71" fmla="*/ 255104 w 261730"/>
                <a:gd name="connsiteY71" fmla="*/ 314739 h 801948"/>
                <a:gd name="connsiteX72" fmla="*/ 246822 w 261730"/>
                <a:gd name="connsiteY72" fmla="*/ 303144 h 801948"/>
                <a:gd name="connsiteX73" fmla="*/ 236882 w 261730"/>
                <a:gd name="connsiteY73" fmla="*/ 293205 h 801948"/>
                <a:gd name="connsiteX74" fmla="*/ 225287 w 261730"/>
                <a:gd name="connsiteY74" fmla="*/ 278296 h 801948"/>
                <a:gd name="connsiteX75" fmla="*/ 215348 w 261730"/>
                <a:gd name="connsiteY75" fmla="*/ 266700 h 801948"/>
                <a:gd name="connsiteX76" fmla="*/ 210378 w 261730"/>
                <a:gd name="connsiteY76" fmla="*/ 263387 h 801948"/>
                <a:gd name="connsiteX77" fmla="*/ 205409 w 261730"/>
                <a:gd name="connsiteY77" fmla="*/ 256761 h 801948"/>
                <a:gd name="connsiteX78" fmla="*/ 200439 w 261730"/>
                <a:gd name="connsiteY78" fmla="*/ 253448 h 801948"/>
                <a:gd name="connsiteX79" fmla="*/ 187187 w 261730"/>
                <a:gd name="connsiteY79" fmla="*/ 241852 h 801948"/>
                <a:gd name="connsiteX80" fmla="*/ 182217 w 261730"/>
                <a:gd name="connsiteY80" fmla="*/ 233570 h 801948"/>
                <a:gd name="connsiteX81" fmla="*/ 170622 w 261730"/>
                <a:gd name="connsiteY81" fmla="*/ 221974 h 801948"/>
                <a:gd name="connsiteX82" fmla="*/ 160682 w 261730"/>
                <a:gd name="connsiteY82" fmla="*/ 212035 h 801948"/>
                <a:gd name="connsiteX83" fmla="*/ 154056 w 261730"/>
                <a:gd name="connsiteY83" fmla="*/ 202096 h 801948"/>
                <a:gd name="connsiteX84" fmla="*/ 144117 w 261730"/>
                <a:gd name="connsiteY84" fmla="*/ 188844 h 801948"/>
                <a:gd name="connsiteX85" fmla="*/ 125895 w 261730"/>
                <a:gd name="connsiteY85" fmla="*/ 162339 h 801948"/>
                <a:gd name="connsiteX86" fmla="*/ 114300 w 261730"/>
                <a:gd name="connsiteY86" fmla="*/ 144118 h 801948"/>
                <a:gd name="connsiteX87" fmla="*/ 107674 w 261730"/>
                <a:gd name="connsiteY87" fmla="*/ 134178 h 801948"/>
                <a:gd name="connsiteX88" fmla="*/ 101048 w 261730"/>
                <a:gd name="connsiteY88" fmla="*/ 125896 h 801948"/>
                <a:gd name="connsiteX89" fmla="*/ 96078 w 261730"/>
                <a:gd name="connsiteY89" fmla="*/ 117613 h 801948"/>
                <a:gd name="connsiteX90" fmla="*/ 94422 w 261730"/>
                <a:gd name="connsiteY90" fmla="*/ 112644 h 801948"/>
                <a:gd name="connsiteX91" fmla="*/ 89452 w 261730"/>
                <a:gd name="connsiteY91" fmla="*/ 109331 h 801948"/>
                <a:gd name="connsiteX92" fmla="*/ 79513 w 261730"/>
                <a:gd name="connsiteY92" fmla="*/ 101048 h 801948"/>
                <a:gd name="connsiteX93" fmla="*/ 74543 w 261730"/>
                <a:gd name="connsiteY93" fmla="*/ 96078 h 801948"/>
                <a:gd name="connsiteX94" fmla="*/ 69574 w 261730"/>
                <a:gd name="connsiteY94" fmla="*/ 92765 h 801948"/>
                <a:gd name="connsiteX95" fmla="*/ 59635 w 261730"/>
                <a:gd name="connsiteY95" fmla="*/ 82826 h 801948"/>
                <a:gd name="connsiteX96" fmla="*/ 56322 w 261730"/>
                <a:gd name="connsiteY96" fmla="*/ 74544 h 801948"/>
                <a:gd name="connsiteX97" fmla="*/ 53009 w 261730"/>
                <a:gd name="connsiteY97" fmla="*/ 69574 h 801948"/>
                <a:gd name="connsiteX98" fmla="*/ 51352 w 261730"/>
                <a:gd name="connsiteY98" fmla="*/ 64605 h 801948"/>
                <a:gd name="connsiteX99" fmla="*/ 48039 w 261730"/>
                <a:gd name="connsiteY99" fmla="*/ 56322 h 801948"/>
                <a:gd name="connsiteX100" fmla="*/ 46382 w 261730"/>
                <a:gd name="connsiteY100" fmla="*/ 51352 h 801948"/>
                <a:gd name="connsiteX101" fmla="*/ 43069 w 261730"/>
                <a:gd name="connsiteY101" fmla="*/ 44726 h 801948"/>
                <a:gd name="connsiteX102" fmla="*/ 38100 w 261730"/>
                <a:gd name="connsiteY102" fmla="*/ 29818 h 801948"/>
                <a:gd name="connsiteX103" fmla="*/ 34787 w 261730"/>
                <a:gd name="connsiteY103" fmla="*/ 19878 h 801948"/>
                <a:gd name="connsiteX104" fmla="*/ 31474 w 261730"/>
                <a:gd name="connsiteY104" fmla="*/ 13252 h 801948"/>
                <a:gd name="connsiteX105" fmla="*/ 29817 w 261730"/>
                <a:gd name="connsiteY105" fmla="*/ 8283 h 801948"/>
                <a:gd name="connsiteX106" fmla="*/ 24848 w 261730"/>
                <a:gd name="connsiteY106" fmla="*/ 3313 h 801948"/>
                <a:gd name="connsiteX107" fmla="*/ 14909 w 261730"/>
                <a:gd name="connsiteY107" fmla="*/ 0 h 801948"/>
                <a:gd name="connsiteX108" fmla="*/ 9939 w 261730"/>
                <a:gd name="connsiteY108" fmla="*/ 1657 h 801948"/>
                <a:gd name="connsiteX109" fmla="*/ 8282 w 261730"/>
                <a:gd name="connsiteY109" fmla="*/ 6626 h 801948"/>
                <a:gd name="connsiteX110" fmla="*/ 0 w 261730"/>
                <a:gd name="connsiteY110" fmla="*/ 16565 h 80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261730" h="801948">
                  <a:moveTo>
                    <a:pt x="0" y="16565"/>
                  </a:moveTo>
                  <a:lnTo>
                    <a:pt x="0" y="16565"/>
                  </a:lnTo>
                  <a:cubicBezTo>
                    <a:pt x="1104" y="22639"/>
                    <a:pt x="1237" y="28973"/>
                    <a:pt x="3313" y="34787"/>
                  </a:cubicBezTo>
                  <a:cubicBezTo>
                    <a:pt x="4101" y="36993"/>
                    <a:pt x="7686" y="37491"/>
                    <a:pt x="8282" y="39757"/>
                  </a:cubicBezTo>
                  <a:cubicBezTo>
                    <a:pt x="10548" y="48367"/>
                    <a:pt x="9663" y="57570"/>
                    <a:pt x="11595" y="66261"/>
                  </a:cubicBezTo>
                  <a:cubicBezTo>
                    <a:pt x="14096" y="77516"/>
                    <a:pt x="17487" y="88595"/>
                    <a:pt x="21535" y="99391"/>
                  </a:cubicBezTo>
                  <a:cubicBezTo>
                    <a:pt x="22504" y="101976"/>
                    <a:pt x="24899" y="103771"/>
                    <a:pt x="26504" y="106018"/>
                  </a:cubicBezTo>
                  <a:cubicBezTo>
                    <a:pt x="27661" y="107638"/>
                    <a:pt x="28829" y="109259"/>
                    <a:pt x="29817" y="110987"/>
                  </a:cubicBezTo>
                  <a:cubicBezTo>
                    <a:pt x="43605" y="135115"/>
                    <a:pt x="25493" y="103998"/>
                    <a:pt x="34787" y="122583"/>
                  </a:cubicBezTo>
                  <a:cubicBezTo>
                    <a:pt x="37093" y="127194"/>
                    <a:pt x="39407" y="128860"/>
                    <a:pt x="43069" y="132522"/>
                  </a:cubicBezTo>
                  <a:cubicBezTo>
                    <a:pt x="43621" y="134731"/>
                    <a:pt x="44072" y="136967"/>
                    <a:pt x="44726" y="139148"/>
                  </a:cubicBezTo>
                  <a:cubicBezTo>
                    <a:pt x="45730" y="142493"/>
                    <a:pt x="47432" y="145648"/>
                    <a:pt x="48039" y="149087"/>
                  </a:cubicBezTo>
                  <a:cubicBezTo>
                    <a:pt x="52653" y="175236"/>
                    <a:pt x="45860" y="159641"/>
                    <a:pt x="53009" y="173935"/>
                  </a:cubicBezTo>
                  <a:cubicBezTo>
                    <a:pt x="54482" y="184250"/>
                    <a:pt x="54366" y="187192"/>
                    <a:pt x="57978" y="197126"/>
                  </a:cubicBezTo>
                  <a:cubicBezTo>
                    <a:pt x="58822" y="199447"/>
                    <a:pt x="60424" y="201440"/>
                    <a:pt x="61291" y="203752"/>
                  </a:cubicBezTo>
                  <a:cubicBezTo>
                    <a:pt x="62090" y="205884"/>
                    <a:pt x="62023" y="208298"/>
                    <a:pt x="62948" y="210378"/>
                  </a:cubicBezTo>
                  <a:cubicBezTo>
                    <a:pt x="76600" y="241096"/>
                    <a:pt x="60115" y="197306"/>
                    <a:pt x="71230" y="226944"/>
                  </a:cubicBezTo>
                  <a:cubicBezTo>
                    <a:pt x="71843" y="228579"/>
                    <a:pt x="72199" y="230308"/>
                    <a:pt x="72887" y="231913"/>
                  </a:cubicBezTo>
                  <a:cubicBezTo>
                    <a:pt x="73860" y="234183"/>
                    <a:pt x="75227" y="236269"/>
                    <a:pt x="76200" y="238539"/>
                  </a:cubicBezTo>
                  <a:cubicBezTo>
                    <a:pt x="76888" y="240144"/>
                    <a:pt x="76765" y="242145"/>
                    <a:pt x="77856" y="243509"/>
                  </a:cubicBezTo>
                  <a:cubicBezTo>
                    <a:pt x="80191" y="246428"/>
                    <a:pt x="84521" y="247387"/>
                    <a:pt x="87795" y="248478"/>
                  </a:cubicBezTo>
                  <a:cubicBezTo>
                    <a:pt x="90885" y="251568"/>
                    <a:pt x="99172" y="260793"/>
                    <a:pt x="104361" y="263387"/>
                  </a:cubicBezTo>
                  <a:cubicBezTo>
                    <a:pt x="107485" y="264949"/>
                    <a:pt x="111058" y="265403"/>
                    <a:pt x="114300" y="266700"/>
                  </a:cubicBezTo>
                  <a:cubicBezTo>
                    <a:pt x="125701" y="271261"/>
                    <a:pt x="119649" y="269524"/>
                    <a:pt x="132522" y="271670"/>
                  </a:cubicBezTo>
                  <a:cubicBezTo>
                    <a:pt x="135283" y="272774"/>
                    <a:pt x="138020" y="273939"/>
                    <a:pt x="140804" y="274983"/>
                  </a:cubicBezTo>
                  <a:cubicBezTo>
                    <a:pt x="142439" y="275596"/>
                    <a:pt x="144169" y="275951"/>
                    <a:pt x="145774" y="276639"/>
                  </a:cubicBezTo>
                  <a:cubicBezTo>
                    <a:pt x="148044" y="277612"/>
                    <a:pt x="150057" y="279171"/>
                    <a:pt x="152400" y="279952"/>
                  </a:cubicBezTo>
                  <a:cubicBezTo>
                    <a:pt x="155071" y="280842"/>
                    <a:pt x="157921" y="281057"/>
                    <a:pt x="160682" y="281609"/>
                  </a:cubicBezTo>
                  <a:cubicBezTo>
                    <a:pt x="172574" y="293500"/>
                    <a:pt x="166874" y="288737"/>
                    <a:pt x="177248" y="296518"/>
                  </a:cubicBezTo>
                  <a:cubicBezTo>
                    <a:pt x="182217" y="304248"/>
                    <a:pt x="186776" y="312259"/>
                    <a:pt x="192156" y="319709"/>
                  </a:cubicBezTo>
                  <a:cubicBezTo>
                    <a:pt x="193985" y="322241"/>
                    <a:pt x="196749" y="323963"/>
                    <a:pt x="198782" y="326335"/>
                  </a:cubicBezTo>
                  <a:cubicBezTo>
                    <a:pt x="206144" y="334925"/>
                    <a:pt x="197493" y="328237"/>
                    <a:pt x="207065" y="334618"/>
                  </a:cubicBezTo>
                  <a:cubicBezTo>
                    <a:pt x="208169" y="336274"/>
                    <a:pt x="209569" y="337768"/>
                    <a:pt x="210378" y="339587"/>
                  </a:cubicBezTo>
                  <a:cubicBezTo>
                    <a:pt x="213002" y="345490"/>
                    <a:pt x="212506" y="349998"/>
                    <a:pt x="217004" y="354496"/>
                  </a:cubicBezTo>
                  <a:cubicBezTo>
                    <a:pt x="218412" y="355904"/>
                    <a:pt x="220317" y="356705"/>
                    <a:pt x="221974" y="357809"/>
                  </a:cubicBezTo>
                  <a:cubicBezTo>
                    <a:pt x="221422" y="364435"/>
                    <a:pt x="221196" y="371096"/>
                    <a:pt x="220317" y="377687"/>
                  </a:cubicBezTo>
                  <a:cubicBezTo>
                    <a:pt x="219560" y="383368"/>
                    <a:pt x="217888" y="382547"/>
                    <a:pt x="215348" y="387626"/>
                  </a:cubicBezTo>
                  <a:cubicBezTo>
                    <a:pt x="214567" y="389188"/>
                    <a:pt x="214379" y="390991"/>
                    <a:pt x="213691" y="392596"/>
                  </a:cubicBezTo>
                  <a:cubicBezTo>
                    <a:pt x="212718" y="394866"/>
                    <a:pt x="211482" y="397013"/>
                    <a:pt x="210378" y="399222"/>
                  </a:cubicBezTo>
                  <a:cubicBezTo>
                    <a:pt x="205660" y="441695"/>
                    <a:pt x="211348" y="384363"/>
                    <a:pt x="210378" y="480391"/>
                  </a:cubicBezTo>
                  <a:cubicBezTo>
                    <a:pt x="210049" y="512986"/>
                    <a:pt x="209008" y="545587"/>
                    <a:pt x="207065" y="578126"/>
                  </a:cubicBezTo>
                  <a:cubicBezTo>
                    <a:pt x="206794" y="582671"/>
                    <a:pt x="204591" y="586903"/>
                    <a:pt x="203752" y="591378"/>
                  </a:cubicBezTo>
                  <a:cubicBezTo>
                    <a:pt x="200524" y="608592"/>
                    <a:pt x="205157" y="600039"/>
                    <a:pt x="198782" y="609600"/>
                  </a:cubicBezTo>
                  <a:cubicBezTo>
                    <a:pt x="197678" y="614570"/>
                    <a:pt x="196635" y="619553"/>
                    <a:pt x="195469" y="624509"/>
                  </a:cubicBezTo>
                  <a:cubicBezTo>
                    <a:pt x="194426" y="628941"/>
                    <a:pt x="193180" y="633324"/>
                    <a:pt x="192156" y="637761"/>
                  </a:cubicBezTo>
                  <a:cubicBezTo>
                    <a:pt x="191523" y="640505"/>
                    <a:pt x="191090" y="643291"/>
                    <a:pt x="190500" y="646044"/>
                  </a:cubicBezTo>
                  <a:cubicBezTo>
                    <a:pt x="189433" y="651022"/>
                    <a:pt x="188139" y="655951"/>
                    <a:pt x="187187" y="660952"/>
                  </a:cubicBezTo>
                  <a:cubicBezTo>
                    <a:pt x="185930" y="667551"/>
                    <a:pt x="184922" y="674195"/>
                    <a:pt x="183874" y="680831"/>
                  </a:cubicBezTo>
                  <a:cubicBezTo>
                    <a:pt x="181607" y="695186"/>
                    <a:pt x="180912" y="704518"/>
                    <a:pt x="178904" y="720587"/>
                  </a:cubicBezTo>
                  <a:cubicBezTo>
                    <a:pt x="178488" y="723915"/>
                    <a:pt x="176833" y="736326"/>
                    <a:pt x="175591" y="740465"/>
                  </a:cubicBezTo>
                  <a:cubicBezTo>
                    <a:pt x="174736" y="743313"/>
                    <a:pt x="173322" y="745964"/>
                    <a:pt x="172278" y="748748"/>
                  </a:cubicBezTo>
                  <a:cubicBezTo>
                    <a:pt x="171665" y="750383"/>
                    <a:pt x="171235" y="752083"/>
                    <a:pt x="170622" y="753718"/>
                  </a:cubicBezTo>
                  <a:cubicBezTo>
                    <a:pt x="169578" y="756502"/>
                    <a:pt x="168163" y="759152"/>
                    <a:pt x="167309" y="762000"/>
                  </a:cubicBezTo>
                  <a:cubicBezTo>
                    <a:pt x="166500" y="764697"/>
                    <a:pt x="166393" y="767567"/>
                    <a:pt x="165652" y="770283"/>
                  </a:cubicBezTo>
                  <a:cubicBezTo>
                    <a:pt x="164733" y="773652"/>
                    <a:pt x="163443" y="776909"/>
                    <a:pt x="162339" y="780222"/>
                  </a:cubicBezTo>
                  <a:cubicBezTo>
                    <a:pt x="162891" y="784639"/>
                    <a:pt x="162004" y="789492"/>
                    <a:pt x="163995" y="793474"/>
                  </a:cubicBezTo>
                  <a:cubicBezTo>
                    <a:pt x="165100" y="795683"/>
                    <a:pt x="168352" y="795814"/>
                    <a:pt x="170622" y="796787"/>
                  </a:cubicBezTo>
                  <a:cubicBezTo>
                    <a:pt x="175904" y="799051"/>
                    <a:pt x="187055" y="800992"/>
                    <a:pt x="190500" y="801757"/>
                  </a:cubicBezTo>
                  <a:cubicBezTo>
                    <a:pt x="200439" y="801205"/>
                    <a:pt x="210363" y="800100"/>
                    <a:pt x="220317" y="800100"/>
                  </a:cubicBezTo>
                  <a:cubicBezTo>
                    <a:pt x="222063" y="800100"/>
                    <a:pt x="223789" y="802655"/>
                    <a:pt x="225287" y="801757"/>
                  </a:cubicBezTo>
                  <a:cubicBezTo>
                    <a:pt x="227405" y="800487"/>
                    <a:pt x="227496" y="797340"/>
                    <a:pt x="228600" y="795131"/>
                  </a:cubicBezTo>
                  <a:cubicBezTo>
                    <a:pt x="235928" y="721823"/>
                    <a:pt x="228367" y="801900"/>
                    <a:pt x="233569" y="612913"/>
                  </a:cubicBezTo>
                  <a:cubicBezTo>
                    <a:pt x="233707" y="607915"/>
                    <a:pt x="234832" y="602989"/>
                    <a:pt x="235226" y="598005"/>
                  </a:cubicBezTo>
                  <a:cubicBezTo>
                    <a:pt x="236489" y="582003"/>
                    <a:pt x="237435" y="565978"/>
                    <a:pt x="238539" y="549965"/>
                  </a:cubicBezTo>
                  <a:cubicBezTo>
                    <a:pt x="239091" y="533400"/>
                    <a:pt x="237462" y="509691"/>
                    <a:pt x="240195" y="500270"/>
                  </a:cubicBezTo>
                  <a:cubicBezTo>
                    <a:pt x="242928" y="490849"/>
                    <a:pt x="253916" y="497325"/>
                    <a:pt x="254939" y="493437"/>
                  </a:cubicBezTo>
                  <a:cubicBezTo>
                    <a:pt x="256677" y="486832"/>
                    <a:pt x="249279" y="475940"/>
                    <a:pt x="248478" y="468796"/>
                  </a:cubicBezTo>
                  <a:cubicBezTo>
                    <a:pt x="247677" y="461652"/>
                    <a:pt x="249755" y="456661"/>
                    <a:pt x="250135" y="450574"/>
                  </a:cubicBezTo>
                  <a:cubicBezTo>
                    <a:pt x="251411" y="430154"/>
                    <a:pt x="250719" y="409560"/>
                    <a:pt x="253448" y="389283"/>
                  </a:cubicBezTo>
                  <a:cubicBezTo>
                    <a:pt x="254613" y="380630"/>
                    <a:pt x="261730" y="364435"/>
                    <a:pt x="261730" y="364435"/>
                  </a:cubicBezTo>
                  <a:cubicBezTo>
                    <a:pt x="260626" y="354496"/>
                    <a:pt x="259739" y="344530"/>
                    <a:pt x="258417" y="334618"/>
                  </a:cubicBezTo>
                  <a:cubicBezTo>
                    <a:pt x="257529" y="327959"/>
                    <a:pt x="259854" y="319489"/>
                    <a:pt x="255104" y="314739"/>
                  </a:cubicBezTo>
                  <a:cubicBezTo>
                    <a:pt x="235974" y="295609"/>
                    <a:pt x="264271" y="324953"/>
                    <a:pt x="246822" y="303144"/>
                  </a:cubicBezTo>
                  <a:cubicBezTo>
                    <a:pt x="243895" y="299485"/>
                    <a:pt x="236882" y="293205"/>
                    <a:pt x="236882" y="293205"/>
                  </a:cubicBezTo>
                  <a:cubicBezTo>
                    <a:pt x="232913" y="281293"/>
                    <a:pt x="238693" y="296169"/>
                    <a:pt x="225287" y="278296"/>
                  </a:cubicBezTo>
                  <a:cubicBezTo>
                    <a:pt x="221634" y="273425"/>
                    <a:pt x="219959" y="270543"/>
                    <a:pt x="215348" y="266700"/>
                  </a:cubicBezTo>
                  <a:cubicBezTo>
                    <a:pt x="213819" y="265425"/>
                    <a:pt x="212035" y="264491"/>
                    <a:pt x="210378" y="263387"/>
                  </a:cubicBezTo>
                  <a:cubicBezTo>
                    <a:pt x="208722" y="261178"/>
                    <a:pt x="207361" y="258713"/>
                    <a:pt x="205409" y="256761"/>
                  </a:cubicBezTo>
                  <a:cubicBezTo>
                    <a:pt x="204001" y="255353"/>
                    <a:pt x="202059" y="254605"/>
                    <a:pt x="200439" y="253448"/>
                  </a:cubicBezTo>
                  <a:cubicBezTo>
                    <a:pt x="195676" y="250046"/>
                    <a:pt x="190830" y="246536"/>
                    <a:pt x="187187" y="241852"/>
                  </a:cubicBezTo>
                  <a:cubicBezTo>
                    <a:pt x="185210" y="239311"/>
                    <a:pt x="184278" y="236043"/>
                    <a:pt x="182217" y="233570"/>
                  </a:cubicBezTo>
                  <a:cubicBezTo>
                    <a:pt x="178718" y="229371"/>
                    <a:pt x="173902" y="226347"/>
                    <a:pt x="170622" y="221974"/>
                  </a:cubicBezTo>
                  <a:cubicBezTo>
                    <a:pt x="164457" y="213755"/>
                    <a:pt x="167949" y="216879"/>
                    <a:pt x="160682" y="212035"/>
                  </a:cubicBezTo>
                  <a:cubicBezTo>
                    <a:pt x="158473" y="208722"/>
                    <a:pt x="156445" y="205281"/>
                    <a:pt x="154056" y="202096"/>
                  </a:cubicBezTo>
                  <a:cubicBezTo>
                    <a:pt x="150743" y="197679"/>
                    <a:pt x="146958" y="193579"/>
                    <a:pt x="144117" y="188844"/>
                  </a:cubicBezTo>
                  <a:cubicBezTo>
                    <a:pt x="131959" y="168580"/>
                    <a:pt x="138301" y="177225"/>
                    <a:pt x="125895" y="162339"/>
                  </a:cubicBezTo>
                  <a:cubicBezTo>
                    <a:pt x="122943" y="147576"/>
                    <a:pt x="126858" y="159188"/>
                    <a:pt x="114300" y="144118"/>
                  </a:cubicBezTo>
                  <a:cubicBezTo>
                    <a:pt x="111751" y="141059"/>
                    <a:pt x="110016" y="137398"/>
                    <a:pt x="107674" y="134178"/>
                  </a:cubicBezTo>
                  <a:cubicBezTo>
                    <a:pt x="105595" y="131319"/>
                    <a:pt x="103076" y="128792"/>
                    <a:pt x="101048" y="125896"/>
                  </a:cubicBezTo>
                  <a:cubicBezTo>
                    <a:pt x="99201" y="123258"/>
                    <a:pt x="97518" y="120493"/>
                    <a:pt x="96078" y="117613"/>
                  </a:cubicBezTo>
                  <a:cubicBezTo>
                    <a:pt x="95297" y="116051"/>
                    <a:pt x="95513" y="114007"/>
                    <a:pt x="94422" y="112644"/>
                  </a:cubicBezTo>
                  <a:cubicBezTo>
                    <a:pt x="93178" y="111089"/>
                    <a:pt x="91109" y="110435"/>
                    <a:pt x="89452" y="109331"/>
                  </a:cubicBezTo>
                  <a:cubicBezTo>
                    <a:pt x="82921" y="99533"/>
                    <a:pt x="90212" y="108690"/>
                    <a:pt x="79513" y="101048"/>
                  </a:cubicBezTo>
                  <a:cubicBezTo>
                    <a:pt x="77607" y="99686"/>
                    <a:pt x="76343" y="97578"/>
                    <a:pt x="74543" y="96078"/>
                  </a:cubicBezTo>
                  <a:cubicBezTo>
                    <a:pt x="73014" y="94804"/>
                    <a:pt x="71062" y="94088"/>
                    <a:pt x="69574" y="92765"/>
                  </a:cubicBezTo>
                  <a:cubicBezTo>
                    <a:pt x="66072" y="89652"/>
                    <a:pt x="59635" y="82826"/>
                    <a:pt x="59635" y="82826"/>
                  </a:cubicBezTo>
                  <a:cubicBezTo>
                    <a:pt x="58531" y="80065"/>
                    <a:pt x="57652" y="77203"/>
                    <a:pt x="56322" y="74544"/>
                  </a:cubicBezTo>
                  <a:cubicBezTo>
                    <a:pt x="55432" y="72763"/>
                    <a:pt x="53899" y="71355"/>
                    <a:pt x="53009" y="69574"/>
                  </a:cubicBezTo>
                  <a:cubicBezTo>
                    <a:pt x="52228" y="68012"/>
                    <a:pt x="51965" y="66240"/>
                    <a:pt x="51352" y="64605"/>
                  </a:cubicBezTo>
                  <a:cubicBezTo>
                    <a:pt x="50308" y="61821"/>
                    <a:pt x="49083" y="59106"/>
                    <a:pt x="48039" y="56322"/>
                  </a:cubicBezTo>
                  <a:cubicBezTo>
                    <a:pt x="47426" y="54687"/>
                    <a:pt x="47070" y="52957"/>
                    <a:pt x="46382" y="51352"/>
                  </a:cubicBezTo>
                  <a:cubicBezTo>
                    <a:pt x="45409" y="49082"/>
                    <a:pt x="44173" y="46935"/>
                    <a:pt x="43069" y="44726"/>
                  </a:cubicBezTo>
                  <a:cubicBezTo>
                    <a:pt x="39339" y="22342"/>
                    <a:pt x="44311" y="43794"/>
                    <a:pt x="38100" y="29818"/>
                  </a:cubicBezTo>
                  <a:cubicBezTo>
                    <a:pt x="36682" y="26626"/>
                    <a:pt x="36349" y="23002"/>
                    <a:pt x="34787" y="19878"/>
                  </a:cubicBezTo>
                  <a:cubicBezTo>
                    <a:pt x="33683" y="17669"/>
                    <a:pt x="32447" y="15522"/>
                    <a:pt x="31474" y="13252"/>
                  </a:cubicBezTo>
                  <a:cubicBezTo>
                    <a:pt x="30786" y="11647"/>
                    <a:pt x="30786" y="9736"/>
                    <a:pt x="29817" y="8283"/>
                  </a:cubicBezTo>
                  <a:cubicBezTo>
                    <a:pt x="28518" y="6334"/>
                    <a:pt x="26896" y="4451"/>
                    <a:pt x="24848" y="3313"/>
                  </a:cubicBezTo>
                  <a:cubicBezTo>
                    <a:pt x="21795" y="1617"/>
                    <a:pt x="14909" y="0"/>
                    <a:pt x="14909" y="0"/>
                  </a:cubicBezTo>
                  <a:cubicBezTo>
                    <a:pt x="13252" y="552"/>
                    <a:pt x="11174" y="422"/>
                    <a:pt x="9939" y="1657"/>
                  </a:cubicBezTo>
                  <a:cubicBezTo>
                    <a:pt x="8704" y="2892"/>
                    <a:pt x="8137" y="4886"/>
                    <a:pt x="8282" y="6626"/>
                  </a:cubicBezTo>
                  <a:cubicBezTo>
                    <a:pt x="6626" y="9110"/>
                    <a:pt x="1380" y="14909"/>
                    <a:pt x="0" y="1656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73" name="Freeform: Shape 72">
              <a:extLst>
                <a:ext uri="{FF2B5EF4-FFF2-40B4-BE49-F238E27FC236}">
                  <a16:creationId xmlns:a16="http://schemas.microsoft.com/office/drawing/2014/main" id="{18EBFA5A-B64B-4492-A123-F529B06519BC}"/>
                </a:ext>
              </a:extLst>
            </p:cNvPr>
            <p:cNvSpPr/>
            <p:nvPr/>
          </p:nvSpPr>
          <p:spPr>
            <a:xfrm>
              <a:off x="2499783" y="4756773"/>
              <a:ext cx="250862" cy="1092082"/>
            </a:xfrm>
            <a:custGeom>
              <a:avLst/>
              <a:gdLst>
                <a:gd name="connsiteX0" fmla="*/ 224367 w 250862"/>
                <a:gd name="connsiteY0" fmla="*/ 9407 h 1092082"/>
                <a:gd name="connsiteX1" fmla="*/ 224367 w 250862"/>
                <a:gd name="connsiteY1" fmla="*/ 9407 h 1092082"/>
                <a:gd name="connsiteX2" fmla="*/ 234950 w 250862"/>
                <a:gd name="connsiteY2" fmla="*/ 940 h 1092082"/>
                <a:gd name="connsiteX3" fmla="*/ 226484 w 250862"/>
                <a:gd name="connsiteY3" fmla="*/ 4115 h 1092082"/>
                <a:gd name="connsiteX4" fmla="*/ 222250 w 250862"/>
                <a:gd name="connsiteY4" fmla="*/ 10465 h 1092082"/>
                <a:gd name="connsiteX5" fmla="*/ 214842 w 250862"/>
                <a:gd name="connsiteY5" fmla="*/ 19990 h 1092082"/>
                <a:gd name="connsiteX6" fmla="*/ 208492 w 250862"/>
                <a:gd name="connsiteY6" fmla="*/ 29515 h 1092082"/>
                <a:gd name="connsiteX7" fmla="*/ 205317 w 250862"/>
                <a:gd name="connsiteY7" fmla="*/ 36923 h 1092082"/>
                <a:gd name="connsiteX8" fmla="*/ 201084 w 250862"/>
                <a:gd name="connsiteY8" fmla="*/ 40098 h 1092082"/>
                <a:gd name="connsiteX9" fmla="*/ 197909 w 250862"/>
                <a:gd name="connsiteY9" fmla="*/ 45390 h 1092082"/>
                <a:gd name="connsiteX10" fmla="*/ 196850 w 250862"/>
                <a:gd name="connsiteY10" fmla="*/ 48565 h 1092082"/>
                <a:gd name="connsiteX11" fmla="*/ 194734 w 250862"/>
                <a:gd name="connsiteY11" fmla="*/ 51740 h 1092082"/>
                <a:gd name="connsiteX12" fmla="*/ 193675 w 250862"/>
                <a:gd name="connsiteY12" fmla="*/ 54915 h 1092082"/>
                <a:gd name="connsiteX13" fmla="*/ 189442 w 250862"/>
                <a:gd name="connsiteY13" fmla="*/ 61265 h 1092082"/>
                <a:gd name="connsiteX14" fmla="*/ 187325 w 250862"/>
                <a:gd name="connsiteY14" fmla="*/ 65498 h 1092082"/>
                <a:gd name="connsiteX15" fmla="*/ 186267 w 250862"/>
                <a:gd name="connsiteY15" fmla="*/ 72907 h 1092082"/>
                <a:gd name="connsiteX16" fmla="*/ 187325 w 250862"/>
                <a:gd name="connsiteY16" fmla="*/ 91957 h 1092082"/>
                <a:gd name="connsiteX17" fmla="*/ 188384 w 250862"/>
                <a:gd name="connsiteY17" fmla="*/ 172390 h 1092082"/>
                <a:gd name="connsiteX18" fmla="*/ 186267 w 250862"/>
                <a:gd name="connsiteY18" fmla="*/ 220015 h 1092082"/>
                <a:gd name="connsiteX19" fmla="*/ 185209 w 250862"/>
                <a:gd name="connsiteY19" fmla="*/ 226365 h 1092082"/>
                <a:gd name="connsiteX20" fmla="*/ 183092 w 250862"/>
                <a:gd name="connsiteY20" fmla="*/ 232715 h 1092082"/>
                <a:gd name="connsiteX21" fmla="*/ 179917 w 250862"/>
                <a:gd name="connsiteY21" fmla="*/ 236948 h 1092082"/>
                <a:gd name="connsiteX22" fmla="*/ 176742 w 250862"/>
                <a:gd name="connsiteY22" fmla="*/ 244357 h 1092082"/>
                <a:gd name="connsiteX23" fmla="*/ 174625 w 250862"/>
                <a:gd name="connsiteY23" fmla="*/ 250707 h 1092082"/>
                <a:gd name="connsiteX24" fmla="*/ 172509 w 250862"/>
                <a:gd name="connsiteY24" fmla="*/ 258115 h 1092082"/>
                <a:gd name="connsiteX25" fmla="*/ 168275 w 250862"/>
                <a:gd name="connsiteY25" fmla="*/ 267640 h 1092082"/>
                <a:gd name="connsiteX26" fmla="*/ 161925 w 250862"/>
                <a:gd name="connsiteY26" fmla="*/ 279282 h 1092082"/>
                <a:gd name="connsiteX27" fmla="*/ 158750 w 250862"/>
                <a:gd name="connsiteY27" fmla="*/ 299390 h 1092082"/>
                <a:gd name="connsiteX28" fmla="*/ 154517 w 250862"/>
                <a:gd name="connsiteY28" fmla="*/ 320557 h 1092082"/>
                <a:gd name="connsiteX29" fmla="*/ 153459 w 250862"/>
                <a:gd name="connsiteY29" fmla="*/ 329023 h 1092082"/>
                <a:gd name="connsiteX30" fmla="*/ 149225 w 250862"/>
                <a:gd name="connsiteY30" fmla="*/ 340665 h 1092082"/>
                <a:gd name="connsiteX31" fmla="*/ 148167 w 250862"/>
                <a:gd name="connsiteY31" fmla="*/ 344898 h 1092082"/>
                <a:gd name="connsiteX32" fmla="*/ 146050 w 250862"/>
                <a:gd name="connsiteY32" fmla="*/ 354423 h 1092082"/>
                <a:gd name="connsiteX33" fmla="*/ 144992 w 250862"/>
                <a:gd name="connsiteY33" fmla="*/ 358657 h 1092082"/>
                <a:gd name="connsiteX34" fmla="*/ 142875 w 250862"/>
                <a:gd name="connsiteY34" fmla="*/ 375590 h 1092082"/>
                <a:gd name="connsiteX35" fmla="*/ 140759 w 250862"/>
                <a:gd name="connsiteY35" fmla="*/ 381940 h 1092082"/>
                <a:gd name="connsiteX36" fmla="*/ 139700 w 250862"/>
                <a:gd name="connsiteY36" fmla="*/ 386173 h 1092082"/>
                <a:gd name="connsiteX37" fmla="*/ 142875 w 250862"/>
                <a:gd name="connsiteY37" fmla="*/ 412632 h 1092082"/>
                <a:gd name="connsiteX38" fmla="*/ 144992 w 250862"/>
                <a:gd name="connsiteY38" fmla="*/ 420040 h 1092082"/>
                <a:gd name="connsiteX39" fmla="*/ 148167 w 250862"/>
                <a:gd name="connsiteY39" fmla="*/ 431682 h 1092082"/>
                <a:gd name="connsiteX40" fmla="*/ 146050 w 250862"/>
                <a:gd name="connsiteY40" fmla="*/ 451790 h 1092082"/>
                <a:gd name="connsiteX41" fmla="*/ 144992 w 250862"/>
                <a:gd name="connsiteY41" fmla="*/ 457082 h 1092082"/>
                <a:gd name="connsiteX42" fmla="*/ 141817 w 250862"/>
                <a:gd name="connsiteY42" fmla="*/ 466607 h 1092082"/>
                <a:gd name="connsiteX43" fmla="*/ 139700 w 250862"/>
                <a:gd name="connsiteY43" fmla="*/ 478248 h 1092082"/>
                <a:gd name="connsiteX44" fmla="*/ 134409 w 250862"/>
                <a:gd name="connsiteY44" fmla="*/ 488832 h 1092082"/>
                <a:gd name="connsiteX45" fmla="*/ 130175 w 250862"/>
                <a:gd name="connsiteY45" fmla="*/ 498357 h 1092082"/>
                <a:gd name="connsiteX46" fmla="*/ 125942 w 250862"/>
                <a:gd name="connsiteY46" fmla="*/ 515290 h 1092082"/>
                <a:gd name="connsiteX47" fmla="*/ 124884 w 250862"/>
                <a:gd name="connsiteY47" fmla="*/ 520582 h 1092082"/>
                <a:gd name="connsiteX48" fmla="*/ 122767 w 250862"/>
                <a:gd name="connsiteY48" fmla="*/ 524815 h 1092082"/>
                <a:gd name="connsiteX49" fmla="*/ 118534 w 250862"/>
                <a:gd name="connsiteY49" fmla="*/ 534340 h 1092082"/>
                <a:gd name="connsiteX50" fmla="*/ 117475 w 250862"/>
                <a:gd name="connsiteY50" fmla="*/ 540690 h 1092082"/>
                <a:gd name="connsiteX51" fmla="*/ 113242 w 250862"/>
                <a:gd name="connsiteY51" fmla="*/ 549157 h 1092082"/>
                <a:gd name="connsiteX52" fmla="*/ 112184 w 250862"/>
                <a:gd name="connsiteY52" fmla="*/ 555507 h 1092082"/>
                <a:gd name="connsiteX53" fmla="*/ 110067 w 250862"/>
                <a:gd name="connsiteY53" fmla="*/ 561857 h 1092082"/>
                <a:gd name="connsiteX54" fmla="*/ 109009 w 250862"/>
                <a:gd name="connsiteY54" fmla="*/ 579848 h 1092082"/>
                <a:gd name="connsiteX55" fmla="*/ 104775 w 250862"/>
                <a:gd name="connsiteY55" fmla="*/ 605248 h 1092082"/>
                <a:gd name="connsiteX56" fmla="*/ 101600 w 250862"/>
                <a:gd name="connsiteY56" fmla="*/ 643348 h 1092082"/>
                <a:gd name="connsiteX57" fmla="*/ 99484 w 250862"/>
                <a:gd name="connsiteY57" fmla="*/ 649698 h 1092082"/>
                <a:gd name="connsiteX58" fmla="*/ 97367 w 250862"/>
                <a:gd name="connsiteY58" fmla="*/ 662398 h 1092082"/>
                <a:gd name="connsiteX59" fmla="*/ 95250 w 250862"/>
                <a:gd name="connsiteY59" fmla="*/ 667690 h 1092082"/>
                <a:gd name="connsiteX60" fmla="*/ 93134 w 250862"/>
                <a:gd name="connsiteY60" fmla="*/ 670865 h 1092082"/>
                <a:gd name="connsiteX61" fmla="*/ 92075 w 250862"/>
                <a:gd name="connsiteY61" fmla="*/ 678273 h 1092082"/>
                <a:gd name="connsiteX62" fmla="*/ 89959 w 250862"/>
                <a:gd name="connsiteY62" fmla="*/ 683565 h 1092082"/>
                <a:gd name="connsiteX63" fmla="*/ 85725 w 250862"/>
                <a:gd name="connsiteY63" fmla="*/ 700498 h 1092082"/>
                <a:gd name="connsiteX64" fmla="*/ 83609 w 250862"/>
                <a:gd name="connsiteY64" fmla="*/ 708965 h 1092082"/>
                <a:gd name="connsiteX65" fmla="*/ 81492 w 250862"/>
                <a:gd name="connsiteY65" fmla="*/ 722723 h 1092082"/>
                <a:gd name="connsiteX66" fmla="*/ 80434 w 250862"/>
                <a:gd name="connsiteY66" fmla="*/ 728015 h 1092082"/>
                <a:gd name="connsiteX67" fmla="*/ 76200 w 250862"/>
                <a:gd name="connsiteY67" fmla="*/ 746007 h 1092082"/>
                <a:gd name="connsiteX68" fmla="*/ 70909 w 250862"/>
                <a:gd name="connsiteY68" fmla="*/ 797865 h 1092082"/>
                <a:gd name="connsiteX69" fmla="*/ 68792 w 250862"/>
                <a:gd name="connsiteY69" fmla="*/ 804215 h 1092082"/>
                <a:gd name="connsiteX70" fmla="*/ 67734 w 250862"/>
                <a:gd name="connsiteY70" fmla="*/ 809507 h 1092082"/>
                <a:gd name="connsiteX71" fmla="*/ 63500 w 250862"/>
                <a:gd name="connsiteY71" fmla="*/ 815857 h 1092082"/>
                <a:gd name="connsiteX72" fmla="*/ 59267 w 250862"/>
                <a:gd name="connsiteY72" fmla="*/ 827498 h 1092082"/>
                <a:gd name="connsiteX73" fmla="*/ 57150 w 250862"/>
                <a:gd name="connsiteY73" fmla="*/ 832790 h 1092082"/>
                <a:gd name="connsiteX74" fmla="*/ 56092 w 250862"/>
                <a:gd name="connsiteY74" fmla="*/ 837023 h 1092082"/>
                <a:gd name="connsiteX75" fmla="*/ 51859 w 250862"/>
                <a:gd name="connsiteY75" fmla="*/ 849723 h 1092082"/>
                <a:gd name="connsiteX76" fmla="*/ 50800 w 250862"/>
                <a:gd name="connsiteY76" fmla="*/ 852898 h 1092082"/>
                <a:gd name="connsiteX77" fmla="*/ 49742 w 250862"/>
                <a:gd name="connsiteY77" fmla="*/ 856073 h 1092082"/>
                <a:gd name="connsiteX78" fmla="*/ 47625 w 250862"/>
                <a:gd name="connsiteY78" fmla="*/ 860307 h 1092082"/>
                <a:gd name="connsiteX79" fmla="*/ 44450 w 250862"/>
                <a:gd name="connsiteY79" fmla="*/ 865598 h 1092082"/>
                <a:gd name="connsiteX80" fmla="*/ 43392 w 250862"/>
                <a:gd name="connsiteY80" fmla="*/ 868773 h 1092082"/>
                <a:gd name="connsiteX81" fmla="*/ 35984 w 250862"/>
                <a:gd name="connsiteY81" fmla="*/ 876182 h 1092082"/>
                <a:gd name="connsiteX82" fmla="*/ 31750 w 250862"/>
                <a:gd name="connsiteY82" fmla="*/ 880415 h 1092082"/>
                <a:gd name="connsiteX83" fmla="*/ 26459 w 250862"/>
                <a:gd name="connsiteY83" fmla="*/ 883590 h 1092082"/>
                <a:gd name="connsiteX84" fmla="*/ 10584 w 250862"/>
                <a:gd name="connsiteY84" fmla="*/ 897348 h 1092082"/>
                <a:gd name="connsiteX85" fmla="*/ 5292 w 250862"/>
                <a:gd name="connsiteY85" fmla="*/ 904757 h 1092082"/>
                <a:gd name="connsiteX86" fmla="*/ 0 w 250862"/>
                <a:gd name="connsiteY86" fmla="*/ 910048 h 1092082"/>
                <a:gd name="connsiteX87" fmla="*/ 2117 w 250862"/>
                <a:gd name="connsiteY87" fmla="*/ 914282 h 1092082"/>
                <a:gd name="connsiteX88" fmla="*/ 4234 w 250862"/>
                <a:gd name="connsiteY88" fmla="*/ 917457 h 1092082"/>
                <a:gd name="connsiteX89" fmla="*/ 5292 w 250862"/>
                <a:gd name="connsiteY89" fmla="*/ 921690 h 1092082"/>
                <a:gd name="connsiteX90" fmla="*/ 7409 w 250862"/>
                <a:gd name="connsiteY90" fmla="*/ 926982 h 1092082"/>
                <a:gd name="connsiteX91" fmla="*/ 10584 w 250862"/>
                <a:gd name="connsiteY91" fmla="*/ 958732 h 1092082"/>
                <a:gd name="connsiteX92" fmla="*/ 12700 w 250862"/>
                <a:gd name="connsiteY92" fmla="*/ 962965 h 1092082"/>
                <a:gd name="connsiteX93" fmla="*/ 15875 w 250862"/>
                <a:gd name="connsiteY93" fmla="*/ 969315 h 1092082"/>
                <a:gd name="connsiteX94" fmla="*/ 19050 w 250862"/>
                <a:gd name="connsiteY94" fmla="*/ 990482 h 1092082"/>
                <a:gd name="connsiteX95" fmla="*/ 21167 w 250862"/>
                <a:gd name="connsiteY95" fmla="*/ 997890 h 1092082"/>
                <a:gd name="connsiteX96" fmla="*/ 24342 w 250862"/>
                <a:gd name="connsiteY96" fmla="*/ 1030698 h 1092082"/>
                <a:gd name="connsiteX97" fmla="*/ 25400 w 250862"/>
                <a:gd name="connsiteY97" fmla="*/ 1038107 h 1092082"/>
                <a:gd name="connsiteX98" fmla="*/ 38100 w 250862"/>
                <a:gd name="connsiteY98" fmla="*/ 1040223 h 1092082"/>
                <a:gd name="connsiteX99" fmla="*/ 43392 w 250862"/>
                <a:gd name="connsiteY99" fmla="*/ 1043398 h 1092082"/>
                <a:gd name="connsiteX100" fmla="*/ 47625 w 250862"/>
                <a:gd name="connsiteY100" fmla="*/ 1046573 h 1092082"/>
                <a:gd name="connsiteX101" fmla="*/ 51859 w 250862"/>
                <a:gd name="connsiteY101" fmla="*/ 1048690 h 1092082"/>
                <a:gd name="connsiteX102" fmla="*/ 59267 w 250862"/>
                <a:gd name="connsiteY102" fmla="*/ 1056098 h 1092082"/>
                <a:gd name="connsiteX103" fmla="*/ 63500 w 250862"/>
                <a:gd name="connsiteY103" fmla="*/ 1060332 h 1092082"/>
                <a:gd name="connsiteX104" fmla="*/ 67734 w 250862"/>
                <a:gd name="connsiteY104" fmla="*/ 1062448 h 1092082"/>
                <a:gd name="connsiteX105" fmla="*/ 70909 w 250862"/>
                <a:gd name="connsiteY105" fmla="*/ 1070915 h 1092082"/>
                <a:gd name="connsiteX106" fmla="*/ 75142 w 250862"/>
                <a:gd name="connsiteY106" fmla="*/ 1079382 h 1092082"/>
                <a:gd name="connsiteX107" fmla="*/ 76200 w 250862"/>
                <a:gd name="connsiteY107" fmla="*/ 1084673 h 1092082"/>
                <a:gd name="connsiteX108" fmla="*/ 78317 w 250862"/>
                <a:gd name="connsiteY108" fmla="*/ 1087848 h 1092082"/>
                <a:gd name="connsiteX109" fmla="*/ 79375 w 250862"/>
                <a:gd name="connsiteY109" fmla="*/ 1092082 h 1092082"/>
                <a:gd name="connsiteX110" fmla="*/ 89959 w 250862"/>
                <a:gd name="connsiteY110" fmla="*/ 1091023 h 1092082"/>
                <a:gd name="connsiteX111" fmla="*/ 97367 w 250862"/>
                <a:gd name="connsiteY111" fmla="*/ 1089965 h 1092082"/>
                <a:gd name="connsiteX112" fmla="*/ 121709 w 250862"/>
                <a:gd name="connsiteY112" fmla="*/ 1091023 h 1092082"/>
                <a:gd name="connsiteX113" fmla="*/ 134409 w 250862"/>
                <a:gd name="connsiteY113" fmla="*/ 1089965 h 1092082"/>
                <a:gd name="connsiteX114" fmla="*/ 135467 w 250862"/>
                <a:gd name="connsiteY114" fmla="*/ 1086790 h 1092082"/>
                <a:gd name="connsiteX115" fmla="*/ 138642 w 250862"/>
                <a:gd name="connsiteY115" fmla="*/ 1085732 h 1092082"/>
                <a:gd name="connsiteX116" fmla="*/ 136525 w 250862"/>
                <a:gd name="connsiteY116" fmla="*/ 1075148 h 1092082"/>
                <a:gd name="connsiteX117" fmla="*/ 132292 w 250862"/>
                <a:gd name="connsiteY117" fmla="*/ 1064565 h 1092082"/>
                <a:gd name="connsiteX118" fmla="*/ 129117 w 250862"/>
                <a:gd name="connsiteY118" fmla="*/ 1060332 h 1092082"/>
                <a:gd name="connsiteX119" fmla="*/ 120650 w 250862"/>
                <a:gd name="connsiteY119" fmla="*/ 1043398 h 1092082"/>
                <a:gd name="connsiteX120" fmla="*/ 116417 w 250862"/>
                <a:gd name="connsiteY120" fmla="*/ 1034932 h 1092082"/>
                <a:gd name="connsiteX121" fmla="*/ 112184 w 250862"/>
                <a:gd name="connsiteY121" fmla="*/ 1025407 h 1092082"/>
                <a:gd name="connsiteX122" fmla="*/ 110067 w 250862"/>
                <a:gd name="connsiteY122" fmla="*/ 1022232 h 1092082"/>
                <a:gd name="connsiteX123" fmla="*/ 107950 w 250862"/>
                <a:gd name="connsiteY123" fmla="*/ 1015882 h 1092082"/>
                <a:gd name="connsiteX124" fmla="*/ 105834 w 250862"/>
                <a:gd name="connsiteY124" fmla="*/ 1012707 h 1092082"/>
                <a:gd name="connsiteX125" fmla="*/ 104775 w 250862"/>
                <a:gd name="connsiteY125" fmla="*/ 1009532 h 1092082"/>
                <a:gd name="connsiteX126" fmla="*/ 100542 w 250862"/>
                <a:gd name="connsiteY126" fmla="*/ 1002123 h 1092082"/>
                <a:gd name="connsiteX127" fmla="*/ 97367 w 250862"/>
                <a:gd name="connsiteY127" fmla="*/ 998948 h 1092082"/>
                <a:gd name="connsiteX128" fmla="*/ 95250 w 250862"/>
                <a:gd name="connsiteY128" fmla="*/ 989423 h 1092082"/>
                <a:gd name="connsiteX129" fmla="*/ 93134 w 250862"/>
                <a:gd name="connsiteY129" fmla="*/ 986248 h 1092082"/>
                <a:gd name="connsiteX130" fmla="*/ 96309 w 250862"/>
                <a:gd name="connsiteY130" fmla="*/ 944973 h 1092082"/>
                <a:gd name="connsiteX131" fmla="*/ 100542 w 250862"/>
                <a:gd name="connsiteY131" fmla="*/ 923807 h 1092082"/>
                <a:gd name="connsiteX132" fmla="*/ 102659 w 250862"/>
                <a:gd name="connsiteY132" fmla="*/ 920632 h 1092082"/>
                <a:gd name="connsiteX133" fmla="*/ 106892 w 250862"/>
                <a:gd name="connsiteY133" fmla="*/ 912165 h 1092082"/>
                <a:gd name="connsiteX134" fmla="*/ 107950 w 250862"/>
                <a:gd name="connsiteY134" fmla="*/ 907932 h 1092082"/>
                <a:gd name="connsiteX135" fmla="*/ 111125 w 250862"/>
                <a:gd name="connsiteY135" fmla="*/ 905815 h 1092082"/>
                <a:gd name="connsiteX136" fmla="*/ 117475 w 250862"/>
                <a:gd name="connsiteY136" fmla="*/ 900523 h 1092082"/>
                <a:gd name="connsiteX137" fmla="*/ 127000 w 250862"/>
                <a:gd name="connsiteY137" fmla="*/ 892057 h 1092082"/>
                <a:gd name="connsiteX138" fmla="*/ 135467 w 250862"/>
                <a:gd name="connsiteY138" fmla="*/ 885707 h 1092082"/>
                <a:gd name="connsiteX139" fmla="*/ 141817 w 250862"/>
                <a:gd name="connsiteY139" fmla="*/ 880415 h 1092082"/>
                <a:gd name="connsiteX140" fmla="*/ 146050 w 250862"/>
                <a:gd name="connsiteY140" fmla="*/ 876182 h 1092082"/>
                <a:gd name="connsiteX141" fmla="*/ 151342 w 250862"/>
                <a:gd name="connsiteY141" fmla="*/ 873007 h 1092082"/>
                <a:gd name="connsiteX142" fmla="*/ 160867 w 250862"/>
                <a:gd name="connsiteY142" fmla="*/ 864540 h 1092082"/>
                <a:gd name="connsiteX143" fmla="*/ 165100 w 250862"/>
                <a:gd name="connsiteY143" fmla="*/ 863482 h 1092082"/>
                <a:gd name="connsiteX144" fmla="*/ 167217 w 250862"/>
                <a:gd name="connsiteY144" fmla="*/ 859248 h 1092082"/>
                <a:gd name="connsiteX145" fmla="*/ 174625 w 250862"/>
                <a:gd name="connsiteY145" fmla="*/ 848665 h 1092082"/>
                <a:gd name="connsiteX146" fmla="*/ 172509 w 250862"/>
                <a:gd name="connsiteY146" fmla="*/ 838082 h 1092082"/>
                <a:gd name="connsiteX147" fmla="*/ 170392 w 250862"/>
                <a:gd name="connsiteY147" fmla="*/ 834907 h 1092082"/>
                <a:gd name="connsiteX148" fmla="*/ 169334 w 250862"/>
                <a:gd name="connsiteY148" fmla="*/ 831732 h 1092082"/>
                <a:gd name="connsiteX149" fmla="*/ 167217 w 250862"/>
                <a:gd name="connsiteY149" fmla="*/ 828557 h 1092082"/>
                <a:gd name="connsiteX150" fmla="*/ 162984 w 250862"/>
                <a:gd name="connsiteY150" fmla="*/ 821148 h 1092082"/>
                <a:gd name="connsiteX151" fmla="*/ 161925 w 250862"/>
                <a:gd name="connsiteY151" fmla="*/ 812682 h 1092082"/>
                <a:gd name="connsiteX152" fmla="*/ 155575 w 250862"/>
                <a:gd name="connsiteY152" fmla="*/ 801040 h 1092082"/>
                <a:gd name="connsiteX153" fmla="*/ 148167 w 250862"/>
                <a:gd name="connsiteY153" fmla="*/ 787282 h 1092082"/>
                <a:gd name="connsiteX154" fmla="*/ 142875 w 250862"/>
                <a:gd name="connsiteY154" fmla="*/ 786223 h 1092082"/>
                <a:gd name="connsiteX155" fmla="*/ 135467 w 250862"/>
                <a:gd name="connsiteY155" fmla="*/ 780932 h 1092082"/>
                <a:gd name="connsiteX156" fmla="*/ 129117 w 250862"/>
                <a:gd name="connsiteY156" fmla="*/ 778815 h 1092082"/>
                <a:gd name="connsiteX157" fmla="*/ 130175 w 250862"/>
                <a:gd name="connsiteY157" fmla="*/ 767173 h 1092082"/>
                <a:gd name="connsiteX158" fmla="*/ 133350 w 250862"/>
                <a:gd name="connsiteY158" fmla="*/ 763998 h 1092082"/>
                <a:gd name="connsiteX159" fmla="*/ 137584 w 250862"/>
                <a:gd name="connsiteY159" fmla="*/ 758707 h 1092082"/>
                <a:gd name="connsiteX160" fmla="*/ 141817 w 250862"/>
                <a:gd name="connsiteY160" fmla="*/ 752357 h 1092082"/>
                <a:gd name="connsiteX161" fmla="*/ 148167 w 250862"/>
                <a:gd name="connsiteY161" fmla="*/ 748123 h 1092082"/>
                <a:gd name="connsiteX162" fmla="*/ 152400 w 250862"/>
                <a:gd name="connsiteY162" fmla="*/ 741773 h 1092082"/>
                <a:gd name="connsiteX163" fmla="*/ 161925 w 250862"/>
                <a:gd name="connsiteY163" fmla="*/ 734365 h 1092082"/>
                <a:gd name="connsiteX164" fmla="*/ 165100 w 250862"/>
                <a:gd name="connsiteY164" fmla="*/ 731190 h 1092082"/>
                <a:gd name="connsiteX165" fmla="*/ 166159 w 250862"/>
                <a:gd name="connsiteY165" fmla="*/ 728015 h 1092082"/>
                <a:gd name="connsiteX166" fmla="*/ 164042 w 250862"/>
                <a:gd name="connsiteY166" fmla="*/ 724840 h 1092082"/>
                <a:gd name="connsiteX167" fmla="*/ 169334 w 250862"/>
                <a:gd name="connsiteY167" fmla="*/ 710023 h 1092082"/>
                <a:gd name="connsiteX168" fmla="*/ 171450 w 250862"/>
                <a:gd name="connsiteY168" fmla="*/ 704732 h 1092082"/>
                <a:gd name="connsiteX169" fmla="*/ 173567 w 250862"/>
                <a:gd name="connsiteY169" fmla="*/ 696265 h 1092082"/>
                <a:gd name="connsiteX170" fmla="*/ 177800 w 250862"/>
                <a:gd name="connsiteY170" fmla="*/ 690973 h 1092082"/>
                <a:gd name="connsiteX171" fmla="*/ 183092 w 250862"/>
                <a:gd name="connsiteY171" fmla="*/ 677215 h 1092082"/>
                <a:gd name="connsiteX172" fmla="*/ 185209 w 250862"/>
                <a:gd name="connsiteY172" fmla="*/ 674040 h 1092082"/>
                <a:gd name="connsiteX173" fmla="*/ 186267 w 250862"/>
                <a:gd name="connsiteY173" fmla="*/ 668748 h 1092082"/>
                <a:gd name="connsiteX174" fmla="*/ 188384 w 250862"/>
                <a:gd name="connsiteY174" fmla="*/ 664515 h 1092082"/>
                <a:gd name="connsiteX175" fmla="*/ 183092 w 250862"/>
                <a:gd name="connsiteY175" fmla="*/ 653932 h 1092082"/>
                <a:gd name="connsiteX176" fmla="*/ 178859 w 250862"/>
                <a:gd name="connsiteY176" fmla="*/ 640173 h 1092082"/>
                <a:gd name="connsiteX177" fmla="*/ 174625 w 250862"/>
                <a:gd name="connsiteY177" fmla="*/ 609482 h 1092082"/>
                <a:gd name="connsiteX178" fmla="*/ 175684 w 250862"/>
                <a:gd name="connsiteY178" fmla="*/ 585140 h 1092082"/>
                <a:gd name="connsiteX179" fmla="*/ 174625 w 250862"/>
                <a:gd name="connsiteY179" fmla="*/ 576673 h 1092082"/>
                <a:gd name="connsiteX180" fmla="*/ 176742 w 250862"/>
                <a:gd name="connsiteY180" fmla="*/ 524815 h 1092082"/>
                <a:gd name="connsiteX181" fmla="*/ 180975 w 250862"/>
                <a:gd name="connsiteY181" fmla="*/ 504707 h 1092082"/>
                <a:gd name="connsiteX182" fmla="*/ 183092 w 250862"/>
                <a:gd name="connsiteY182" fmla="*/ 492007 h 1092082"/>
                <a:gd name="connsiteX183" fmla="*/ 186267 w 250862"/>
                <a:gd name="connsiteY183" fmla="*/ 479307 h 1092082"/>
                <a:gd name="connsiteX184" fmla="*/ 189442 w 250862"/>
                <a:gd name="connsiteY184" fmla="*/ 413690 h 1092082"/>
                <a:gd name="connsiteX185" fmla="*/ 190500 w 250862"/>
                <a:gd name="connsiteY185" fmla="*/ 399932 h 1092082"/>
                <a:gd name="connsiteX186" fmla="*/ 194734 w 250862"/>
                <a:gd name="connsiteY186" fmla="*/ 341723 h 1092082"/>
                <a:gd name="connsiteX187" fmla="*/ 195792 w 250862"/>
                <a:gd name="connsiteY187" fmla="*/ 333257 h 1092082"/>
                <a:gd name="connsiteX188" fmla="*/ 197909 w 250862"/>
                <a:gd name="connsiteY188" fmla="*/ 330082 h 1092082"/>
                <a:gd name="connsiteX189" fmla="*/ 209550 w 250862"/>
                <a:gd name="connsiteY189" fmla="*/ 329023 h 1092082"/>
                <a:gd name="connsiteX190" fmla="*/ 212725 w 250862"/>
                <a:gd name="connsiteY190" fmla="*/ 320557 h 1092082"/>
                <a:gd name="connsiteX191" fmla="*/ 214842 w 250862"/>
                <a:gd name="connsiteY191" fmla="*/ 317382 h 1092082"/>
                <a:gd name="connsiteX192" fmla="*/ 215900 w 250862"/>
                <a:gd name="connsiteY192" fmla="*/ 312090 h 1092082"/>
                <a:gd name="connsiteX193" fmla="*/ 220134 w 250862"/>
                <a:gd name="connsiteY193" fmla="*/ 305740 h 1092082"/>
                <a:gd name="connsiteX194" fmla="*/ 227542 w 250862"/>
                <a:gd name="connsiteY194" fmla="*/ 291982 h 1092082"/>
                <a:gd name="connsiteX195" fmla="*/ 229659 w 250862"/>
                <a:gd name="connsiteY195" fmla="*/ 286690 h 1092082"/>
                <a:gd name="connsiteX196" fmla="*/ 230717 w 250862"/>
                <a:gd name="connsiteY196" fmla="*/ 254940 h 1092082"/>
                <a:gd name="connsiteX197" fmla="*/ 231775 w 250862"/>
                <a:gd name="connsiteY197" fmla="*/ 226365 h 1092082"/>
                <a:gd name="connsiteX198" fmla="*/ 238125 w 250862"/>
                <a:gd name="connsiteY198" fmla="*/ 197790 h 1092082"/>
                <a:gd name="connsiteX199" fmla="*/ 242359 w 250862"/>
                <a:gd name="connsiteY199" fmla="*/ 178740 h 1092082"/>
                <a:gd name="connsiteX200" fmla="*/ 243417 w 250862"/>
                <a:gd name="connsiteY200" fmla="*/ 172390 h 1092082"/>
                <a:gd name="connsiteX201" fmla="*/ 245534 w 250862"/>
                <a:gd name="connsiteY201" fmla="*/ 169215 h 1092082"/>
                <a:gd name="connsiteX202" fmla="*/ 249767 w 250862"/>
                <a:gd name="connsiteY202" fmla="*/ 156515 h 1092082"/>
                <a:gd name="connsiteX203" fmla="*/ 248709 w 250862"/>
                <a:gd name="connsiteY203" fmla="*/ 133232 h 1092082"/>
                <a:gd name="connsiteX204" fmla="*/ 249767 w 250862"/>
                <a:gd name="connsiteY204" fmla="*/ 89840 h 1092082"/>
                <a:gd name="connsiteX205" fmla="*/ 248709 w 250862"/>
                <a:gd name="connsiteY205" fmla="*/ 65498 h 1092082"/>
                <a:gd name="connsiteX206" fmla="*/ 246592 w 250862"/>
                <a:gd name="connsiteY206" fmla="*/ 45390 h 1092082"/>
                <a:gd name="connsiteX207" fmla="*/ 244475 w 250862"/>
                <a:gd name="connsiteY207" fmla="*/ 39040 h 1092082"/>
                <a:gd name="connsiteX208" fmla="*/ 243417 w 250862"/>
                <a:gd name="connsiteY208" fmla="*/ 28457 h 1092082"/>
                <a:gd name="connsiteX209" fmla="*/ 241300 w 250862"/>
                <a:gd name="connsiteY209" fmla="*/ 25282 h 1092082"/>
                <a:gd name="connsiteX210" fmla="*/ 240242 w 250862"/>
                <a:gd name="connsiteY210" fmla="*/ 22107 h 1092082"/>
                <a:gd name="connsiteX211" fmla="*/ 238125 w 250862"/>
                <a:gd name="connsiteY211" fmla="*/ 14698 h 1092082"/>
                <a:gd name="connsiteX212" fmla="*/ 237067 w 250862"/>
                <a:gd name="connsiteY212" fmla="*/ 11523 h 1092082"/>
                <a:gd name="connsiteX213" fmla="*/ 224367 w 250862"/>
                <a:gd name="connsiteY213" fmla="*/ 9407 h 1092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250862" h="1092082">
                  <a:moveTo>
                    <a:pt x="224367" y="9407"/>
                  </a:moveTo>
                  <a:lnTo>
                    <a:pt x="224367" y="9407"/>
                  </a:lnTo>
                  <a:cubicBezTo>
                    <a:pt x="227895" y="6585"/>
                    <a:pt x="233272" y="5135"/>
                    <a:pt x="234950" y="940"/>
                  </a:cubicBezTo>
                  <a:cubicBezTo>
                    <a:pt x="236069" y="-1858"/>
                    <a:pt x="228895" y="2307"/>
                    <a:pt x="226484" y="4115"/>
                  </a:cubicBezTo>
                  <a:cubicBezTo>
                    <a:pt x="224449" y="5641"/>
                    <a:pt x="223754" y="8413"/>
                    <a:pt x="222250" y="10465"/>
                  </a:cubicBezTo>
                  <a:cubicBezTo>
                    <a:pt x="219871" y="13709"/>
                    <a:pt x="217073" y="16643"/>
                    <a:pt x="214842" y="19990"/>
                  </a:cubicBezTo>
                  <a:lnTo>
                    <a:pt x="208492" y="29515"/>
                  </a:lnTo>
                  <a:cubicBezTo>
                    <a:pt x="207775" y="31666"/>
                    <a:pt x="206745" y="35257"/>
                    <a:pt x="205317" y="36923"/>
                  </a:cubicBezTo>
                  <a:cubicBezTo>
                    <a:pt x="204169" y="38262"/>
                    <a:pt x="202495" y="39040"/>
                    <a:pt x="201084" y="40098"/>
                  </a:cubicBezTo>
                  <a:cubicBezTo>
                    <a:pt x="200026" y="41862"/>
                    <a:pt x="198829" y="43550"/>
                    <a:pt x="197909" y="45390"/>
                  </a:cubicBezTo>
                  <a:cubicBezTo>
                    <a:pt x="197410" y="46388"/>
                    <a:pt x="197349" y="47567"/>
                    <a:pt x="196850" y="48565"/>
                  </a:cubicBezTo>
                  <a:cubicBezTo>
                    <a:pt x="196281" y="49703"/>
                    <a:pt x="195303" y="50602"/>
                    <a:pt x="194734" y="51740"/>
                  </a:cubicBezTo>
                  <a:cubicBezTo>
                    <a:pt x="194235" y="52738"/>
                    <a:pt x="194217" y="53940"/>
                    <a:pt x="193675" y="54915"/>
                  </a:cubicBezTo>
                  <a:cubicBezTo>
                    <a:pt x="192440" y="57139"/>
                    <a:pt x="190580" y="58990"/>
                    <a:pt x="189442" y="61265"/>
                  </a:cubicBezTo>
                  <a:lnTo>
                    <a:pt x="187325" y="65498"/>
                  </a:lnTo>
                  <a:cubicBezTo>
                    <a:pt x="186972" y="67968"/>
                    <a:pt x="186136" y="70416"/>
                    <a:pt x="186267" y="72907"/>
                  </a:cubicBezTo>
                  <a:cubicBezTo>
                    <a:pt x="187453" y="95423"/>
                    <a:pt x="189732" y="77524"/>
                    <a:pt x="187325" y="91957"/>
                  </a:cubicBezTo>
                  <a:cubicBezTo>
                    <a:pt x="187678" y="118768"/>
                    <a:pt x="188606" y="145578"/>
                    <a:pt x="188384" y="172390"/>
                  </a:cubicBezTo>
                  <a:cubicBezTo>
                    <a:pt x="188253" y="188280"/>
                    <a:pt x="187200" y="204152"/>
                    <a:pt x="186267" y="220015"/>
                  </a:cubicBezTo>
                  <a:cubicBezTo>
                    <a:pt x="186141" y="222157"/>
                    <a:pt x="185729" y="224283"/>
                    <a:pt x="185209" y="226365"/>
                  </a:cubicBezTo>
                  <a:cubicBezTo>
                    <a:pt x="184668" y="228530"/>
                    <a:pt x="184090" y="230719"/>
                    <a:pt x="183092" y="232715"/>
                  </a:cubicBezTo>
                  <a:cubicBezTo>
                    <a:pt x="182303" y="234293"/>
                    <a:pt x="180975" y="235537"/>
                    <a:pt x="179917" y="236948"/>
                  </a:cubicBezTo>
                  <a:cubicBezTo>
                    <a:pt x="177120" y="248143"/>
                    <a:pt x="180917" y="234964"/>
                    <a:pt x="176742" y="244357"/>
                  </a:cubicBezTo>
                  <a:cubicBezTo>
                    <a:pt x="175836" y="246396"/>
                    <a:pt x="175281" y="248574"/>
                    <a:pt x="174625" y="250707"/>
                  </a:cubicBezTo>
                  <a:cubicBezTo>
                    <a:pt x="173870" y="253162"/>
                    <a:pt x="173411" y="255710"/>
                    <a:pt x="172509" y="258115"/>
                  </a:cubicBezTo>
                  <a:cubicBezTo>
                    <a:pt x="171289" y="261368"/>
                    <a:pt x="169754" y="264496"/>
                    <a:pt x="168275" y="267640"/>
                  </a:cubicBezTo>
                  <a:cubicBezTo>
                    <a:pt x="164431" y="275808"/>
                    <a:pt x="165406" y="274061"/>
                    <a:pt x="161925" y="279282"/>
                  </a:cubicBezTo>
                  <a:cubicBezTo>
                    <a:pt x="159920" y="301345"/>
                    <a:pt x="162323" y="281525"/>
                    <a:pt x="158750" y="299390"/>
                  </a:cubicBezTo>
                  <a:cubicBezTo>
                    <a:pt x="153561" y="325340"/>
                    <a:pt x="159434" y="300890"/>
                    <a:pt x="154517" y="320557"/>
                  </a:cubicBezTo>
                  <a:cubicBezTo>
                    <a:pt x="154164" y="323379"/>
                    <a:pt x="154055" y="326242"/>
                    <a:pt x="153459" y="329023"/>
                  </a:cubicBezTo>
                  <a:cubicBezTo>
                    <a:pt x="152421" y="333865"/>
                    <a:pt x="150740" y="336120"/>
                    <a:pt x="149225" y="340665"/>
                  </a:cubicBezTo>
                  <a:cubicBezTo>
                    <a:pt x="148765" y="342045"/>
                    <a:pt x="148494" y="343481"/>
                    <a:pt x="148167" y="344898"/>
                  </a:cubicBezTo>
                  <a:cubicBezTo>
                    <a:pt x="147436" y="348067"/>
                    <a:pt x="146781" y="351254"/>
                    <a:pt x="146050" y="354423"/>
                  </a:cubicBezTo>
                  <a:cubicBezTo>
                    <a:pt x="145723" y="355840"/>
                    <a:pt x="145208" y="357218"/>
                    <a:pt x="144992" y="358657"/>
                  </a:cubicBezTo>
                  <a:cubicBezTo>
                    <a:pt x="144148" y="364282"/>
                    <a:pt x="143892" y="369993"/>
                    <a:pt x="142875" y="375590"/>
                  </a:cubicBezTo>
                  <a:cubicBezTo>
                    <a:pt x="142476" y="377785"/>
                    <a:pt x="141400" y="379803"/>
                    <a:pt x="140759" y="381940"/>
                  </a:cubicBezTo>
                  <a:cubicBezTo>
                    <a:pt x="140341" y="383333"/>
                    <a:pt x="140053" y="384762"/>
                    <a:pt x="139700" y="386173"/>
                  </a:cubicBezTo>
                  <a:cubicBezTo>
                    <a:pt x="140758" y="394993"/>
                    <a:pt x="141504" y="403856"/>
                    <a:pt x="142875" y="412632"/>
                  </a:cubicBezTo>
                  <a:cubicBezTo>
                    <a:pt x="143271" y="415169"/>
                    <a:pt x="144316" y="417562"/>
                    <a:pt x="144992" y="420040"/>
                  </a:cubicBezTo>
                  <a:cubicBezTo>
                    <a:pt x="150046" y="438569"/>
                    <a:pt x="139694" y="402029"/>
                    <a:pt x="148167" y="431682"/>
                  </a:cubicBezTo>
                  <a:cubicBezTo>
                    <a:pt x="147461" y="438385"/>
                    <a:pt x="146886" y="445102"/>
                    <a:pt x="146050" y="451790"/>
                  </a:cubicBezTo>
                  <a:cubicBezTo>
                    <a:pt x="145827" y="453575"/>
                    <a:pt x="145509" y="455359"/>
                    <a:pt x="144992" y="457082"/>
                  </a:cubicBezTo>
                  <a:cubicBezTo>
                    <a:pt x="142192" y="466414"/>
                    <a:pt x="143444" y="458470"/>
                    <a:pt x="141817" y="466607"/>
                  </a:cubicBezTo>
                  <a:cubicBezTo>
                    <a:pt x="141044" y="470474"/>
                    <a:pt x="140947" y="474506"/>
                    <a:pt x="139700" y="478248"/>
                  </a:cubicBezTo>
                  <a:cubicBezTo>
                    <a:pt x="138453" y="481990"/>
                    <a:pt x="136097" y="485267"/>
                    <a:pt x="134409" y="488832"/>
                  </a:cubicBezTo>
                  <a:cubicBezTo>
                    <a:pt x="132922" y="491972"/>
                    <a:pt x="131586" y="495182"/>
                    <a:pt x="130175" y="498357"/>
                  </a:cubicBezTo>
                  <a:cubicBezTo>
                    <a:pt x="124998" y="524250"/>
                    <a:pt x="130824" y="497389"/>
                    <a:pt x="125942" y="515290"/>
                  </a:cubicBezTo>
                  <a:cubicBezTo>
                    <a:pt x="125469" y="517026"/>
                    <a:pt x="125453" y="518875"/>
                    <a:pt x="124884" y="520582"/>
                  </a:cubicBezTo>
                  <a:cubicBezTo>
                    <a:pt x="124385" y="522079"/>
                    <a:pt x="123408" y="523373"/>
                    <a:pt x="122767" y="524815"/>
                  </a:cubicBezTo>
                  <a:cubicBezTo>
                    <a:pt x="117351" y="536999"/>
                    <a:pt x="123752" y="523901"/>
                    <a:pt x="118534" y="534340"/>
                  </a:cubicBezTo>
                  <a:cubicBezTo>
                    <a:pt x="118181" y="536457"/>
                    <a:pt x="118197" y="538669"/>
                    <a:pt x="117475" y="540690"/>
                  </a:cubicBezTo>
                  <a:cubicBezTo>
                    <a:pt x="116414" y="543662"/>
                    <a:pt x="113242" y="549157"/>
                    <a:pt x="113242" y="549157"/>
                  </a:cubicBezTo>
                  <a:cubicBezTo>
                    <a:pt x="112889" y="551274"/>
                    <a:pt x="112704" y="553425"/>
                    <a:pt x="112184" y="555507"/>
                  </a:cubicBezTo>
                  <a:cubicBezTo>
                    <a:pt x="111643" y="557672"/>
                    <a:pt x="110356" y="559645"/>
                    <a:pt x="110067" y="561857"/>
                  </a:cubicBezTo>
                  <a:cubicBezTo>
                    <a:pt x="109290" y="567814"/>
                    <a:pt x="109736" y="573885"/>
                    <a:pt x="109009" y="579848"/>
                  </a:cubicBezTo>
                  <a:cubicBezTo>
                    <a:pt x="107970" y="588368"/>
                    <a:pt x="104775" y="605248"/>
                    <a:pt x="104775" y="605248"/>
                  </a:cubicBezTo>
                  <a:cubicBezTo>
                    <a:pt x="104092" y="614809"/>
                    <a:pt x="102701" y="635639"/>
                    <a:pt x="101600" y="643348"/>
                  </a:cubicBezTo>
                  <a:cubicBezTo>
                    <a:pt x="101284" y="645557"/>
                    <a:pt x="100189" y="647581"/>
                    <a:pt x="99484" y="649698"/>
                  </a:cubicBezTo>
                  <a:cubicBezTo>
                    <a:pt x="99148" y="652052"/>
                    <a:pt x="98210" y="659589"/>
                    <a:pt x="97367" y="662398"/>
                  </a:cubicBezTo>
                  <a:cubicBezTo>
                    <a:pt x="96821" y="664218"/>
                    <a:pt x="96100" y="665991"/>
                    <a:pt x="95250" y="667690"/>
                  </a:cubicBezTo>
                  <a:cubicBezTo>
                    <a:pt x="94681" y="668828"/>
                    <a:pt x="93839" y="669807"/>
                    <a:pt x="93134" y="670865"/>
                  </a:cubicBezTo>
                  <a:cubicBezTo>
                    <a:pt x="92781" y="673334"/>
                    <a:pt x="92680" y="675853"/>
                    <a:pt x="92075" y="678273"/>
                  </a:cubicBezTo>
                  <a:cubicBezTo>
                    <a:pt x="91614" y="680116"/>
                    <a:pt x="90481" y="681738"/>
                    <a:pt x="89959" y="683565"/>
                  </a:cubicBezTo>
                  <a:cubicBezTo>
                    <a:pt x="88361" y="689159"/>
                    <a:pt x="87136" y="694854"/>
                    <a:pt x="85725" y="700498"/>
                  </a:cubicBezTo>
                  <a:cubicBezTo>
                    <a:pt x="85019" y="703320"/>
                    <a:pt x="84051" y="706090"/>
                    <a:pt x="83609" y="708965"/>
                  </a:cubicBezTo>
                  <a:cubicBezTo>
                    <a:pt x="82903" y="713551"/>
                    <a:pt x="82255" y="718146"/>
                    <a:pt x="81492" y="722723"/>
                  </a:cubicBezTo>
                  <a:cubicBezTo>
                    <a:pt x="81196" y="724497"/>
                    <a:pt x="80747" y="726243"/>
                    <a:pt x="80434" y="728015"/>
                  </a:cubicBezTo>
                  <a:cubicBezTo>
                    <a:pt x="77750" y="743226"/>
                    <a:pt x="80024" y="736448"/>
                    <a:pt x="76200" y="746007"/>
                  </a:cubicBezTo>
                  <a:cubicBezTo>
                    <a:pt x="75009" y="771027"/>
                    <a:pt x="75732" y="770538"/>
                    <a:pt x="70909" y="797865"/>
                  </a:cubicBezTo>
                  <a:cubicBezTo>
                    <a:pt x="70521" y="800062"/>
                    <a:pt x="69379" y="802062"/>
                    <a:pt x="68792" y="804215"/>
                  </a:cubicBezTo>
                  <a:cubicBezTo>
                    <a:pt x="68319" y="805951"/>
                    <a:pt x="68478" y="807869"/>
                    <a:pt x="67734" y="809507"/>
                  </a:cubicBezTo>
                  <a:cubicBezTo>
                    <a:pt x="66681" y="811823"/>
                    <a:pt x="64718" y="813624"/>
                    <a:pt x="63500" y="815857"/>
                  </a:cubicBezTo>
                  <a:cubicBezTo>
                    <a:pt x="62069" y="818481"/>
                    <a:pt x="60208" y="824912"/>
                    <a:pt x="59267" y="827498"/>
                  </a:cubicBezTo>
                  <a:cubicBezTo>
                    <a:pt x="58618" y="829283"/>
                    <a:pt x="57751" y="830988"/>
                    <a:pt x="57150" y="832790"/>
                  </a:cubicBezTo>
                  <a:cubicBezTo>
                    <a:pt x="56690" y="834170"/>
                    <a:pt x="56526" y="835635"/>
                    <a:pt x="56092" y="837023"/>
                  </a:cubicBezTo>
                  <a:cubicBezTo>
                    <a:pt x="54761" y="841282"/>
                    <a:pt x="53270" y="845490"/>
                    <a:pt x="51859" y="849723"/>
                  </a:cubicBezTo>
                  <a:lnTo>
                    <a:pt x="50800" y="852898"/>
                  </a:lnTo>
                  <a:cubicBezTo>
                    <a:pt x="50447" y="853956"/>
                    <a:pt x="50241" y="855075"/>
                    <a:pt x="49742" y="856073"/>
                  </a:cubicBezTo>
                  <a:cubicBezTo>
                    <a:pt x="49036" y="857484"/>
                    <a:pt x="48391" y="858928"/>
                    <a:pt x="47625" y="860307"/>
                  </a:cubicBezTo>
                  <a:cubicBezTo>
                    <a:pt x="46626" y="862105"/>
                    <a:pt x="45370" y="863758"/>
                    <a:pt x="44450" y="865598"/>
                  </a:cubicBezTo>
                  <a:cubicBezTo>
                    <a:pt x="43951" y="866596"/>
                    <a:pt x="44089" y="867902"/>
                    <a:pt x="43392" y="868773"/>
                  </a:cubicBezTo>
                  <a:cubicBezTo>
                    <a:pt x="41211" y="871500"/>
                    <a:pt x="38454" y="873712"/>
                    <a:pt x="35984" y="876182"/>
                  </a:cubicBezTo>
                  <a:cubicBezTo>
                    <a:pt x="34573" y="877593"/>
                    <a:pt x="33461" y="879388"/>
                    <a:pt x="31750" y="880415"/>
                  </a:cubicBezTo>
                  <a:cubicBezTo>
                    <a:pt x="29986" y="881473"/>
                    <a:pt x="28013" y="882243"/>
                    <a:pt x="26459" y="883590"/>
                  </a:cubicBezTo>
                  <a:cubicBezTo>
                    <a:pt x="8402" y="899239"/>
                    <a:pt x="22634" y="890117"/>
                    <a:pt x="10584" y="897348"/>
                  </a:cubicBezTo>
                  <a:cubicBezTo>
                    <a:pt x="6667" y="905181"/>
                    <a:pt x="10655" y="898322"/>
                    <a:pt x="5292" y="904757"/>
                  </a:cubicBezTo>
                  <a:cubicBezTo>
                    <a:pt x="883" y="910047"/>
                    <a:pt x="5820" y="906169"/>
                    <a:pt x="0" y="910048"/>
                  </a:cubicBezTo>
                  <a:cubicBezTo>
                    <a:pt x="706" y="911459"/>
                    <a:pt x="1334" y="912912"/>
                    <a:pt x="2117" y="914282"/>
                  </a:cubicBezTo>
                  <a:cubicBezTo>
                    <a:pt x="2748" y="915386"/>
                    <a:pt x="3733" y="916288"/>
                    <a:pt x="4234" y="917457"/>
                  </a:cubicBezTo>
                  <a:cubicBezTo>
                    <a:pt x="4807" y="918794"/>
                    <a:pt x="4832" y="920310"/>
                    <a:pt x="5292" y="921690"/>
                  </a:cubicBezTo>
                  <a:cubicBezTo>
                    <a:pt x="5893" y="923492"/>
                    <a:pt x="6703" y="925218"/>
                    <a:pt x="7409" y="926982"/>
                  </a:cubicBezTo>
                  <a:cubicBezTo>
                    <a:pt x="8083" y="935746"/>
                    <a:pt x="9042" y="950634"/>
                    <a:pt x="10584" y="958732"/>
                  </a:cubicBezTo>
                  <a:cubicBezTo>
                    <a:pt x="10879" y="960282"/>
                    <a:pt x="12079" y="961515"/>
                    <a:pt x="12700" y="962965"/>
                  </a:cubicBezTo>
                  <a:cubicBezTo>
                    <a:pt x="15328" y="969097"/>
                    <a:pt x="11810" y="963216"/>
                    <a:pt x="15875" y="969315"/>
                  </a:cubicBezTo>
                  <a:cubicBezTo>
                    <a:pt x="16885" y="978397"/>
                    <a:pt x="16962" y="981084"/>
                    <a:pt x="19050" y="990482"/>
                  </a:cubicBezTo>
                  <a:cubicBezTo>
                    <a:pt x="19607" y="992989"/>
                    <a:pt x="20461" y="995421"/>
                    <a:pt x="21167" y="997890"/>
                  </a:cubicBezTo>
                  <a:cubicBezTo>
                    <a:pt x="22583" y="1024811"/>
                    <a:pt x="21036" y="1009762"/>
                    <a:pt x="24342" y="1030698"/>
                  </a:cubicBezTo>
                  <a:cubicBezTo>
                    <a:pt x="24731" y="1033162"/>
                    <a:pt x="23349" y="1036687"/>
                    <a:pt x="25400" y="1038107"/>
                  </a:cubicBezTo>
                  <a:cubicBezTo>
                    <a:pt x="28929" y="1040550"/>
                    <a:pt x="33867" y="1039518"/>
                    <a:pt x="38100" y="1040223"/>
                  </a:cubicBezTo>
                  <a:cubicBezTo>
                    <a:pt x="39864" y="1041281"/>
                    <a:pt x="41680" y="1042257"/>
                    <a:pt x="43392" y="1043398"/>
                  </a:cubicBezTo>
                  <a:cubicBezTo>
                    <a:pt x="44860" y="1044376"/>
                    <a:pt x="46129" y="1045638"/>
                    <a:pt x="47625" y="1046573"/>
                  </a:cubicBezTo>
                  <a:cubicBezTo>
                    <a:pt x="48963" y="1047409"/>
                    <a:pt x="50638" y="1047691"/>
                    <a:pt x="51859" y="1048690"/>
                  </a:cubicBezTo>
                  <a:cubicBezTo>
                    <a:pt x="54562" y="1050901"/>
                    <a:pt x="56798" y="1053629"/>
                    <a:pt x="59267" y="1056098"/>
                  </a:cubicBezTo>
                  <a:cubicBezTo>
                    <a:pt x="60678" y="1057509"/>
                    <a:pt x="61715" y="1059440"/>
                    <a:pt x="63500" y="1060332"/>
                  </a:cubicBezTo>
                  <a:lnTo>
                    <a:pt x="67734" y="1062448"/>
                  </a:lnTo>
                  <a:cubicBezTo>
                    <a:pt x="69505" y="1071307"/>
                    <a:pt x="67466" y="1064603"/>
                    <a:pt x="70909" y="1070915"/>
                  </a:cubicBezTo>
                  <a:cubicBezTo>
                    <a:pt x="72420" y="1073685"/>
                    <a:pt x="75142" y="1079382"/>
                    <a:pt x="75142" y="1079382"/>
                  </a:cubicBezTo>
                  <a:cubicBezTo>
                    <a:pt x="75495" y="1081146"/>
                    <a:pt x="75568" y="1082989"/>
                    <a:pt x="76200" y="1084673"/>
                  </a:cubicBezTo>
                  <a:cubicBezTo>
                    <a:pt x="76647" y="1085864"/>
                    <a:pt x="77816" y="1086679"/>
                    <a:pt x="78317" y="1087848"/>
                  </a:cubicBezTo>
                  <a:cubicBezTo>
                    <a:pt x="78890" y="1089185"/>
                    <a:pt x="79022" y="1090671"/>
                    <a:pt x="79375" y="1092082"/>
                  </a:cubicBezTo>
                  <a:lnTo>
                    <a:pt x="89959" y="1091023"/>
                  </a:lnTo>
                  <a:cubicBezTo>
                    <a:pt x="92436" y="1090732"/>
                    <a:pt x="94873" y="1089965"/>
                    <a:pt x="97367" y="1089965"/>
                  </a:cubicBezTo>
                  <a:cubicBezTo>
                    <a:pt x="105489" y="1089965"/>
                    <a:pt x="113595" y="1090670"/>
                    <a:pt x="121709" y="1091023"/>
                  </a:cubicBezTo>
                  <a:cubicBezTo>
                    <a:pt x="125942" y="1090670"/>
                    <a:pt x="130349" y="1091214"/>
                    <a:pt x="134409" y="1089965"/>
                  </a:cubicBezTo>
                  <a:cubicBezTo>
                    <a:pt x="135475" y="1089637"/>
                    <a:pt x="134678" y="1087579"/>
                    <a:pt x="135467" y="1086790"/>
                  </a:cubicBezTo>
                  <a:cubicBezTo>
                    <a:pt x="136256" y="1086001"/>
                    <a:pt x="137584" y="1086085"/>
                    <a:pt x="138642" y="1085732"/>
                  </a:cubicBezTo>
                  <a:cubicBezTo>
                    <a:pt x="137800" y="1079837"/>
                    <a:pt x="138206" y="1079519"/>
                    <a:pt x="136525" y="1075148"/>
                  </a:cubicBezTo>
                  <a:cubicBezTo>
                    <a:pt x="135161" y="1071602"/>
                    <a:pt x="134572" y="1067604"/>
                    <a:pt x="132292" y="1064565"/>
                  </a:cubicBezTo>
                  <a:cubicBezTo>
                    <a:pt x="131234" y="1063154"/>
                    <a:pt x="129967" y="1061877"/>
                    <a:pt x="129117" y="1060332"/>
                  </a:cubicBezTo>
                  <a:cubicBezTo>
                    <a:pt x="126076" y="1054802"/>
                    <a:pt x="123472" y="1049043"/>
                    <a:pt x="120650" y="1043398"/>
                  </a:cubicBezTo>
                  <a:cubicBezTo>
                    <a:pt x="119239" y="1040576"/>
                    <a:pt x="117698" y="1037815"/>
                    <a:pt x="116417" y="1034932"/>
                  </a:cubicBezTo>
                  <a:cubicBezTo>
                    <a:pt x="115006" y="1031757"/>
                    <a:pt x="113738" y="1028515"/>
                    <a:pt x="112184" y="1025407"/>
                  </a:cubicBezTo>
                  <a:cubicBezTo>
                    <a:pt x="111615" y="1024269"/>
                    <a:pt x="110584" y="1023394"/>
                    <a:pt x="110067" y="1022232"/>
                  </a:cubicBezTo>
                  <a:cubicBezTo>
                    <a:pt x="109161" y="1020193"/>
                    <a:pt x="108856" y="1017921"/>
                    <a:pt x="107950" y="1015882"/>
                  </a:cubicBezTo>
                  <a:cubicBezTo>
                    <a:pt x="107433" y="1014720"/>
                    <a:pt x="106403" y="1013845"/>
                    <a:pt x="105834" y="1012707"/>
                  </a:cubicBezTo>
                  <a:cubicBezTo>
                    <a:pt x="105335" y="1011709"/>
                    <a:pt x="105214" y="1010557"/>
                    <a:pt x="104775" y="1009532"/>
                  </a:cubicBezTo>
                  <a:cubicBezTo>
                    <a:pt x="103860" y="1007396"/>
                    <a:pt x="102108" y="1004002"/>
                    <a:pt x="100542" y="1002123"/>
                  </a:cubicBezTo>
                  <a:cubicBezTo>
                    <a:pt x="99584" y="1000973"/>
                    <a:pt x="98425" y="1000006"/>
                    <a:pt x="97367" y="998948"/>
                  </a:cubicBezTo>
                  <a:cubicBezTo>
                    <a:pt x="96959" y="996501"/>
                    <a:pt x="96554" y="992032"/>
                    <a:pt x="95250" y="989423"/>
                  </a:cubicBezTo>
                  <a:cubicBezTo>
                    <a:pt x="94681" y="988285"/>
                    <a:pt x="93839" y="987306"/>
                    <a:pt x="93134" y="986248"/>
                  </a:cubicBezTo>
                  <a:cubicBezTo>
                    <a:pt x="94695" y="940969"/>
                    <a:pt x="92051" y="969458"/>
                    <a:pt x="96309" y="944973"/>
                  </a:cubicBezTo>
                  <a:cubicBezTo>
                    <a:pt x="97510" y="938066"/>
                    <a:pt x="97873" y="930479"/>
                    <a:pt x="100542" y="923807"/>
                  </a:cubicBezTo>
                  <a:cubicBezTo>
                    <a:pt x="101014" y="922626"/>
                    <a:pt x="101953" y="921690"/>
                    <a:pt x="102659" y="920632"/>
                  </a:cubicBezTo>
                  <a:cubicBezTo>
                    <a:pt x="105243" y="907706"/>
                    <a:pt x="101419" y="921743"/>
                    <a:pt x="106892" y="912165"/>
                  </a:cubicBezTo>
                  <a:cubicBezTo>
                    <a:pt x="107614" y="910902"/>
                    <a:pt x="107143" y="909142"/>
                    <a:pt x="107950" y="907932"/>
                  </a:cubicBezTo>
                  <a:cubicBezTo>
                    <a:pt x="108656" y="906874"/>
                    <a:pt x="110148" y="906629"/>
                    <a:pt x="111125" y="905815"/>
                  </a:cubicBezTo>
                  <a:cubicBezTo>
                    <a:pt x="119274" y="899024"/>
                    <a:pt x="109592" y="905779"/>
                    <a:pt x="117475" y="900523"/>
                  </a:cubicBezTo>
                  <a:cubicBezTo>
                    <a:pt x="120179" y="892416"/>
                    <a:pt x="115821" y="903236"/>
                    <a:pt x="127000" y="892057"/>
                  </a:cubicBezTo>
                  <a:cubicBezTo>
                    <a:pt x="133863" y="885194"/>
                    <a:pt x="125822" y="892722"/>
                    <a:pt x="135467" y="885707"/>
                  </a:cubicBezTo>
                  <a:cubicBezTo>
                    <a:pt x="137695" y="884086"/>
                    <a:pt x="139769" y="882258"/>
                    <a:pt x="141817" y="880415"/>
                  </a:cubicBezTo>
                  <a:cubicBezTo>
                    <a:pt x="143300" y="879080"/>
                    <a:pt x="144475" y="877407"/>
                    <a:pt x="146050" y="876182"/>
                  </a:cubicBezTo>
                  <a:cubicBezTo>
                    <a:pt x="147674" y="874919"/>
                    <a:pt x="149718" y="874270"/>
                    <a:pt x="151342" y="873007"/>
                  </a:cubicBezTo>
                  <a:cubicBezTo>
                    <a:pt x="156351" y="869111"/>
                    <a:pt x="154946" y="867829"/>
                    <a:pt x="160867" y="864540"/>
                  </a:cubicBezTo>
                  <a:cubicBezTo>
                    <a:pt x="162138" y="863834"/>
                    <a:pt x="163689" y="863835"/>
                    <a:pt x="165100" y="863482"/>
                  </a:cubicBezTo>
                  <a:cubicBezTo>
                    <a:pt x="165806" y="862071"/>
                    <a:pt x="166405" y="860601"/>
                    <a:pt x="167217" y="859248"/>
                  </a:cubicBezTo>
                  <a:cubicBezTo>
                    <a:pt x="169825" y="854902"/>
                    <a:pt x="171729" y="852526"/>
                    <a:pt x="174625" y="848665"/>
                  </a:cubicBezTo>
                  <a:cubicBezTo>
                    <a:pt x="174236" y="845938"/>
                    <a:pt x="173986" y="841036"/>
                    <a:pt x="172509" y="838082"/>
                  </a:cubicBezTo>
                  <a:cubicBezTo>
                    <a:pt x="171940" y="836944"/>
                    <a:pt x="171098" y="835965"/>
                    <a:pt x="170392" y="834907"/>
                  </a:cubicBezTo>
                  <a:cubicBezTo>
                    <a:pt x="170039" y="833849"/>
                    <a:pt x="169833" y="832730"/>
                    <a:pt x="169334" y="831732"/>
                  </a:cubicBezTo>
                  <a:cubicBezTo>
                    <a:pt x="168765" y="830594"/>
                    <a:pt x="167871" y="829648"/>
                    <a:pt x="167217" y="828557"/>
                  </a:cubicBezTo>
                  <a:cubicBezTo>
                    <a:pt x="165754" y="826118"/>
                    <a:pt x="164395" y="823618"/>
                    <a:pt x="162984" y="821148"/>
                  </a:cubicBezTo>
                  <a:cubicBezTo>
                    <a:pt x="162631" y="818326"/>
                    <a:pt x="162565" y="815453"/>
                    <a:pt x="161925" y="812682"/>
                  </a:cubicBezTo>
                  <a:cubicBezTo>
                    <a:pt x="160844" y="807996"/>
                    <a:pt x="158213" y="804996"/>
                    <a:pt x="155575" y="801040"/>
                  </a:cubicBezTo>
                  <a:cubicBezTo>
                    <a:pt x="154288" y="795889"/>
                    <a:pt x="154051" y="789488"/>
                    <a:pt x="148167" y="787282"/>
                  </a:cubicBezTo>
                  <a:cubicBezTo>
                    <a:pt x="146483" y="786650"/>
                    <a:pt x="144639" y="786576"/>
                    <a:pt x="142875" y="786223"/>
                  </a:cubicBezTo>
                  <a:cubicBezTo>
                    <a:pt x="142302" y="785793"/>
                    <a:pt x="136737" y="781496"/>
                    <a:pt x="135467" y="780932"/>
                  </a:cubicBezTo>
                  <a:cubicBezTo>
                    <a:pt x="133428" y="780026"/>
                    <a:pt x="129117" y="778815"/>
                    <a:pt x="129117" y="778815"/>
                  </a:cubicBezTo>
                  <a:cubicBezTo>
                    <a:pt x="129470" y="774934"/>
                    <a:pt x="129105" y="770920"/>
                    <a:pt x="130175" y="767173"/>
                  </a:cubicBezTo>
                  <a:cubicBezTo>
                    <a:pt x="130586" y="765734"/>
                    <a:pt x="132364" y="765124"/>
                    <a:pt x="133350" y="763998"/>
                  </a:cubicBezTo>
                  <a:cubicBezTo>
                    <a:pt x="134838" y="762298"/>
                    <a:pt x="136255" y="760534"/>
                    <a:pt x="137584" y="758707"/>
                  </a:cubicBezTo>
                  <a:cubicBezTo>
                    <a:pt x="139080" y="756650"/>
                    <a:pt x="140018" y="754156"/>
                    <a:pt x="141817" y="752357"/>
                  </a:cubicBezTo>
                  <a:cubicBezTo>
                    <a:pt x="143616" y="750558"/>
                    <a:pt x="146050" y="749534"/>
                    <a:pt x="148167" y="748123"/>
                  </a:cubicBezTo>
                  <a:cubicBezTo>
                    <a:pt x="149578" y="746006"/>
                    <a:pt x="150601" y="743572"/>
                    <a:pt x="152400" y="741773"/>
                  </a:cubicBezTo>
                  <a:cubicBezTo>
                    <a:pt x="155244" y="738929"/>
                    <a:pt x="159081" y="737209"/>
                    <a:pt x="161925" y="734365"/>
                  </a:cubicBezTo>
                  <a:lnTo>
                    <a:pt x="165100" y="731190"/>
                  </a:lnTo>
                  <a:cubicBezTo>
                    <a:pt x="165453" y="730132"/>
                    <a:pt x="166342" y="729115"/>
                    <a:pt x="166159" y="728015"/>
                  </a:cubicBezTo>
                  <a:cubicBezTo>
                    <a:pt x="165950" y="726760"/>
                    <a:pt x="163821" y="726093"/>
                    <a:pt x="164042" y="724840"/>
                  </a:cubicBezTo>
                  <a:cubicBezTo>
                    <a:pt x="164953" y="719675"/>
                    <a:pt x="167521" y="714944"/>
                    <a:pt x="169334" y="710023"/>
                  </a:cubicBezTo>
                  <a:cubicBezTo>
                    <a:pt x="169991" y="708241"/>
                    <a:pt x="170891" y="706547"/>
                    <a:pt x="171450" y="704732"/>
                  </a:cubicBezTo>
                  <a:cubicBezTo>
                    <a:pt x="172306" y="701951"/>
                    <a:pt x="172348" y="698906"/>
                    <a:pt x="173567" y="696265"/>
                  </a:cubicBezTo>
                  <a:cubicBezTo>
                    <a:pt x="174514" y="694214"/>
                    <a:pt x="176389" y="692737"/>
                    <a:pt x="177800" y="690973"/>
                  </a:cubicBezTo>
                  <a:cubicBezTo>
                    <a:pt x="179644" y="685442"/>
                    <a:pt x="180390" y="682618"/>
                    <a:pt x="183092" y="677215"/>
                  </a:cubicBezTo>
                  <a:cubicBezTo>
                    <a:pt x="183661" y="676077"/>
                    <a:pt x="184503" y="675098"/>
                    <a:pt x="185209" y="674040"/>
                  </a:cubicBezTo>
                  <a:cubicBezTo>
                    <a:pt x="185562" y="672276"/>
                    <a:pt x="185698" y="670455"/>
                    <a:pt x="186267" y="668748"/>
                  </a:cubicBezTo>
                  <a:cubicBezTo>
                    <a:pt x="186766" y="667251"/>
                    <a:pt x="188384" y="666093"/>
                    <a:pt x="188384" y="664515"/>
                  </a:cubicBezTo>
                  <a:cubicBezTo>
                    <a:pt x="188384" y="660058"/>
                    <a:pt x="185491" y="657131"/>
                    <a:pt x="183092" y="653932"/>
                  </a:cubicBezTo>
                  <a:cubicBezTo>
                    <a:pt x="182142" y="651082"/>
                    <a:pt x="179561" y="644153"/>
                    <a:pt x="178859" y="640173"/>
                  </a:cubicBezTo>
                  <a:cubicBezTo>
                    <a:pt x="176941" y="629304"/>
                    <a:pt x="176013" y="620585"/>
                    <a:pt x="174625" y="609482"/>
                  </a:cubicBezTo>
                  <a:cubicBezTo>
                    <a:pt x="174978" y="601368"/>
                    <a:pt x="175684" y="593262"/>
                    <a:pt x="175684" y="585140"/>
                  </a:cubicBezTo>
                  <a:cubicBezTo>
                    <a:pt x="175684" y="582296"/>
                    <a:pt x="174625" y="579517"/>
                    <a:pt x="174625" y="576673"/>
                  </a:cubicBezTo>
                  <a:cubicBezTo>
                    <a:pt x="174625" y="573979"/>
                    <a:pt x="175941" y="532828"/>
                    <a:pt x="176742" y="524815"/>
                  </a:cubicBezTo>
                  <a:cubicBezTo>
                    <a:pt x="177838" y="513856"/>
                    <a:pt x="179039" y="514386"/>
                    <a:pt x="180975" y="504707"/>
                  </a:cubicBezTo>
                  <a:cubicBezTo>
                    <a:pt x="181817" y="500499"/>
                    <a:pt x="182217" y="496209"/>
                    <a:pt x="183092" y="492007"/>
                  </a:cubicBezTo>
                  <a:cubicBezTo>
                    <a:pt x="183982" y="487735"/>
                    <a:pt x="186267" y="479307"/>
                    <a:pt x="186267" y="479307"/>
                  </a:cubicBezTo>
                  <a:cubicBezTo>
                    <a:pt x="189523" y="449996"/>
                    <a:pt x="186431" y="479942"/>
                    <a:pt x="189442" y="413690"/>
                  </a:cubicBezTo>
                  <a:cubicBezTo>
                    <a:pt x="189651" y="409095"/>
                    <a:pt x="190288" y="404527"/>
                    <a:pt x="190500" y="399932"/>
                  </a:cubicBezTo>
                  <a:cubicBezTo>
                    <a:pt x="193131" y="342930"/>
                    <a:pt x="182400" y="360221"/>
                    <a:pt x="194734" y="341723"/>
                  </a:cubicBezTo>
                  <a:cubicBezTo>
                    <a:pt x="195087" y="338901"/>
                    <a:pt x="195044" y="336001"/>
                    <a:pt x="195792" y="333257"/>
                  </a:cubicBezTo>
                  <a:cubicBezTo>
                    <a:pt x="196127" y="332030"/>
                    <a:pt x="196693" y="330456"/>
                    <a:pt x="197909" y="330082"/>
                  </a:cubicBezTo>
                  <a:cubicBezTo>
                    <a:pt x="201633" y="328936"/>
                    <a:pt x="205670" y="329376"/>
                    <a:pt x="209550" y="329023"/>
                  </a:cubicBezTo>
                  <a:cubicBezTo>
                    <a:pt x="214515" y="321577"/>
                    <a:pt x="208802" y="331019"/>
                    <a:pt x="212725" y="320557"/>
                  </a:cubicBezTo>
                  <a:cubicBezTo>
                    <a:pt x="213172" y="319366"/>
                    <a:pt x="214136" y="318440"/>
                    <a:pt x="214842" y="317382"/>
                  </a:cubicBezTo>
                  <a:cubicBezTo>
                    <a:pt x="215195" y="315618"/>
                    <a:pt x="215156" y="313728"/>
                    <a:pt x="215900" y="312090"/>
                  </a:cubicBezTo>
                  <a:cubicBezTo>
                    <a:pt x="216953" y="309774"/>
                    <a:pt x="220134" y="305740"/>
                    <a:pt x="220134" y="305740"/>
                  </a:cubicBezTo>
                  <a:cubicBezTo>
                    <a:pt x="223940" y="294322"/>
                    <a:pt x="220942" y="298582"/>
                    <a:pt x="227542" y="291982"/>
                  </a:cubicBezTo>
                  <a:cubicBezTo>
                    <a:pt x="228248" y="290218"/>
                    <a:pt x="229304" y="288556"/>
                    <a:pt x="229659" y="286690"/>
                  </a:cubicBezTo>
                  <a:cubicBezTo>
                    <a:pt x="232779" y="270308"/>
                    <a:pt x="231840" y="270674"/>
                    <a:pt x="230717" y="254940"/>
                  </a:cubicBezTo>
                  <a:cubicBezTo>
                    <a:pt x="231070" y="245415"/>
                    <a:pt x="231025" y="235867"/>
                    <a:pt x="231775" y="226365"/>
                  </a:cubicBezTo>
                  <a:cubicBezTo>
                    <a:pt x="232688" y="214794"/>
                    <a:pt x="236246" y="210001"/>
                    <a:pt x="238125" y="197790"/>
                  </a:cubicBezTo>
                  <a:cubicBezTo>
                    <a:pt x="240531" y="182154"/>
                    <a:pt x="238519" y="188340"/>
                    <a:pt x="242359" y="178740"/>
                  </a:cubicBezTo>
                  <a:cubicBezTo>
                    <a:pt x="242712" y="176623"/>
                    <a:pt x="242738" y="174426"/>
                    <a:pt x="243417" y="172390"/>
                  </a:cubicBezTo>
                  <a:cubicBezTo>
                    <a:pt x="243819" y="171183"/>
                    <a:pt x="245132" y="170422"/>
                    <a:pt x="245534" y="169215"/>
                  </a:cubicBezTo>
                  <a:cubicBezTo>
                    <a:pt x="250319" y="154859"/>
                    <a:pt x="244910" y="163800"/>
                    <a:pt x="249767" y="156515"/>
                  </a:cubicBezTo>
                  <a:cubicBezTo>
                    <a:pt x="252553" y="142578"/>
                    <a:pt x="249207" y="162151"/>
                    <a:pt x="248709" y="133232"/>
                  </a:cubicBezTo>
                  <a:cubicBezTo>
                    <a:pt x="248460" y="118766"/>
                    <a:pt x="249414" y="104304"/>
                    <a:pt x="249767" y="89840"/>
                  </a:cubicBezTo>
                  <a:cubicBezTo>
                    <a:pt x="249414" y="81726"/>
                    <a:pt x="249172" y="73606"/>
                    <a:pt x="248709" y="65498"/>
                  </a:cubicBezTo>
                  <a:cubicBezTo>
                    <a:pt x="248545" y="62626"/>
                    <a:pt x="247603" y="49773"/>
                    <a:pt x="246592" y="45390"/>
                  </a:cubicBezTo>
                  <a:cubicBezTo>
                    <a:pt x="246090" y="43216"/>
                    <a:pt x="245181" y="41157"/>
                    <a:pt x="244475" y="39040"/>
                  </a:cubicBezTo>
                  <a:cubicBezTo>
                    <a:pt x="244122" y="35512"/>
                    <a:pt x="244214" y="31911"/>
                    <a:pt x="243417" y="28457"/>
                  </a:cubicBezTo>
                  <a:cubicBezTo>
                    <a:pt x="243131" y="27218"/>
                    <a:pt x="241869" y="26420"/>
                    <a:pt x="241300" y="25282"/>
                  </a:cubicBezTo>
                  <a:cubicBezTo>
                    <a:pt x="240801" y="24284"/>
                    <a:pt x="240563" y="23176"/>
                    <a:pt x="240242" y="22107"/>
                  </a:cubicBezTo>
                  <a:cubicBezTo>
                    <a:pt x="239504" y="19647"/>
                    <a:pt x="238863" y="17158"/>
                    <a:pt x="238125" y="14698"/>
                  </a:cubicBezTo>
                  <a:cubicBezTo>
                    <a:pt x="237804" y="13629"/>
                    <a:pt x="237736" y="12415"/>
                    <a:pt x="237067" y="11523"/>
                  </a:cubicBezTo>
                  <a:cubicBezTo>
                    <a:pt x="236594" y="10892"/>
                    <a:pt x="226484" y="9760"/>
                    <a:pt x="224367" y="9407"/>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83" name="Freeform: Shape 82">
              <a:extLst>
                <a:ext uri="{FF2B5EF4-FFF2-40B4-BE49-F238E27FC236}">
                  <a16:creationId xmlns:a16="http://schemas.microsoft.com/office/drawing/2014/main" id="{2664F556-C677-4CF9-B43A-1AA7599F6915}"/>
                </a:ext>
              </a:extLst>
            </p:cNvPr>
            <p:cNvSpPr/>
            <p:nvPr/>
          </p:nvSpPr>
          <p:spPr>
            <a:xfrm>
              <a:off x="5700691" y="2759051"/>
              <a:ext cx="615972" cy="476250"/>
            </a:xfrm>
            <a:custGeom>
              <a:avLst/>
              <a:gdLst>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03209 w 615972"/>
                <a:gd name="connsiteY123" fmla="*/ 69850 h 476250"/>
                <a:gd name="connsiteX124" fmla="*/ 87334 w 615972"/>
                <a:gd name="connsiteY124" fmla="*/ 84137 h 476250"/>
                <a:gd name="connsiteX125" fmla="*/ 82572 w 615972"/>
                <a:gd name="connsiteY125" fmla="*/ 88900 h 476250"/>
                <a:gd name="connsiteX126" fmla="*/ 76222 w 615972"/>
                <a:gd name="connsiteY126" fmla="*/ 90487 h 476250"/>
                <a:gd name="connsiteX127" fmla="*/ 66697 w 615972"/>
                <a:gd name="connsiteY127" fmla="*/ 93662 h 476250"/>
                <a:gd name="connsiteX128" fmla="*/ 60347 w 615972"/>
                <a:gd name="connsiteY128" fmla="*/ 95250 h 476250"/>
                <a:gd name="connsiteX129" fmla="*/ 38122 w 615972"/>
                <a:gd name="connsiteY129" fmla="*/ 104775 h 476250"/>
                <a:gd name="connsiteX130" fmla="*/ 19072 w 615972"/>
                <a:gd name="connsiteY130" fmla="*/ 109537 h 476250"/>
                <a:gd name="connsiteX131" fmla="*/ 1609 w 615972"/>
                <a:gd name="connsiteY131" fmla="*/ 119062 h 476250"/>
                <a:gd name="connsiteX132" fmla="*/ 22 w 615972"/>
                <a:gd name="connsiteY132" fmla="*/ 123825 h 476250"/>
                <a:gd name="connsiteX133" fmla="*/ 3197 w 615972"/>
                <a:gd name="connsiteY133" fmla="*/ 131762 h 476250"/>
                <a:gd name="connsiteX134" fmla="*/ 7959 w 615972"/>
                <a:gd name="connsiteY134" fmla="*/ 141287 h 476250"/>
                <a:gd name="connsiteX135" fmla="*/ 12722 w 615972"/>
                <a:gd name="connsiteY135" fmla="*/ 149225 h 476250"/>
                <a:gd name="connsiteX136" fmla="*/ 14309 w 615972"/>
                <a:gd name="connsiteY136" fmla="*/ 153987 h 476250"/>
                <a:gd name="connsiteX137" fmla="*/ 23834 w 615972"/>
                <a:gd name="connsiteY137" fmla="*/ 163512 h 476250"/>
                <a:gd name="connsiteX138" fmla="*/ 28597 w 615972"/>
                <a:gd name="connsiteY138" fmla="*/ 168275 h 476250"/>
                <a:gd name="connsiteX139" fmla="*/ 34947 w 615972"/>
                <a:gd name="connsiteY139" fmla="*/ 173037 h 476250"/>
                <a:gd name="connsiteX140" fmla="*/ 44472 w 615972"/>
                <a:gd name="connsiteY140" fmla="*/ 182562 h 476250"/>
                <a:gd name="connsiteX141" fmla="*/ 46059 w 615972"/>
                <a:gd name="connsiteY141" fmla="*/ 187325 h 476250"/>
                <a:gd name="connsiteX142" fmla="*/ 42884 w 615972"/>
                <a:gd name="connsiteY142"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12233 w 615972"/>
                <a:gd name="connsiteY123" fmla="*/ 57819 h 476250"/>
                <a:gd name="connsiteX124" fmla="*/ 87334 w 615972"/>
                <a:gd name="connsiteY124" fmla="*/ 84137 h 476250"/>
                <a:gd name="connsiteX125" fmla="*/ 82572 w 615972"/>
                <a:gd name="connsiteY125" fmla="*/ 88900 h 476250"/>
                <a:gd name="connsiteX126" fmla="*/ 76222 w 615972"/>
                <a:gd name="connsiteY126" fmla="*/ 90487 h 476250"/>
                <a:gd name="connsiteX127" fmla="*/ 66697 w 615972"/>
                <a:gd name="connsiteY127" fmla="*/ 93662 h 476250"/>
                <a:gd name="connsiteX128" fmla="*/ 60347 w 615972"/>
                <a:gd name="connsiteY128" fmla="*/ 95250 h 476250"/>
                <a:gd name="connsiteX129" fmla="*/ 38122 w 615972"/>
                <a:gd name="connsiteY129" fmla="*/ 104775 h 476250"/>
                <a:gd name="connsiteX130" fmla="*/ 19072 w 615972"/>
                <a:gd name="connsiteY130" fmla="*/ 109537 h 476250"/>
                <a:gd name="connsiteX131" fmla="*/ 1609 w 615972"/>
                <a:gd name="connsiteY131" fmla="*/ 119062 h 476250"/>
                <a:gd name="connsiteX132" fmla="*/ 22 w 615972"/>
                <a:gd name="connsiteY132" fmla="*/ 123825 h 476250"/>
                <a:gd name="connsiteX133" fmla="*/ 3197 w 615972"/>
                <a:gd name="connsiteY133" fmla="*/ 131762 h 476250"/>
                <a:gd name="connsiteX134" fmla="*/ 7959 w 615972"/>
                <a:gd name="connsiteY134" fmla="*/ 141287 h 476250"/>
                <a:gd name="connsiteX135" fmla="*/ 12722 w 615972"/>
                <a:gd name="connsiteY135" fmla="*/ 149225 h 476250"/>
                <a:gd name="connsiteX136" fmla="*/ 14309 w 615972"/>
                <a:gd name="connsiteY136" fmla="*/ 153987 h 476250"/>
                <a:gd name="connsiteX137" fmla="*/ 23834 w 615972"/>
                <a:gd name="connsiteY137" fmla="*/ 163512 h 476250"/>
                <a:gd name="connsiteX138" fmla="*/ 28597 w 615972"/>
                <a:gd name="connsiteY138" fmla="*/ 168275 h 476250"/>
                <a:gd name="connsiteX139" fmla="*/ 34947 w 615972"/>
                <a:gd name="connsiteY139" fmla="*/ 173037 h 476250"/>
                <a:gd name="connsiteX140" fmla="*/ 44472 w 615972"/>
                <a:gd name="connsiteY140" fmla="*/ 182562 h 476250"/>
                <a:gd name="connsiteX141" fmla="*/ 46059 w 615972"/>
                <a:gd name="connsiteY141" fmla="*/ 187325 h 476250"/>
                <a:gd name="connsiteX142" fmla="*/ 42884 w 615972"/>
                <a:gd name="connsiteY142"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12233 w 615972"/>
                <a:gd name="connsiteY123" fmla="*/ 57819 h 476250"/>
                <a:gd name="connsiteX124" fmla="*/ 87334 w 615972"/>
                <a:gd name="connsiteY124" fmla="*/ 84137 h 476250"/>
                <a:gd name="connsiteX125" fmla="*/ 71543 w 615972"/>
                <a:gd name="connsiteY125" fmla="*/ 75866 h 476250"/>
                <a:gd name="connsiteX126" fmla="*/ 76222 w 615972"/>
                <a:gd name="connsiteY126" fmla="*/ 90487 h 476250"/>
                <a:gd name="connsiteX127" fmla="*/ 66697 w 615972"/>
                <a:gd name="connsiteY127" fmla="*/ 93662 h 476250"/>
                <a:gd name="connsiteX128" fmla="*/ 60347 w 615972"/>
                <a:gd name="connsiteY128" fmla="*/ 95250 h 476250"/>
                <a:gd name="connsiteX129" fmla="*/ 38122 w 615972"/>
                <a:gd name="connsiteY129" fmla="*/ 104775 h 476250"/>
                <a:gd name="connsiteX130" fmla="*/ 19072 w 615972"/>
                <a:gd name="connsiteY130" fmla="*/ 109537 h 476250"/>
                <a:gd name="connsiteX131" fmla="*/ 1609 w 615972"/>
                <a:gd name="connsiteY131" fmla="*/ 119062 h 476250"/>
                <a:gd name="connsiteX132" fmla="*/ 22 w 615972"/>
                <a:gd name="connsiteY132" fmla="*/ 123825 h 476250"/>
                <a:gd name="connsiteX133" fmla="*/ 3197 w 615972"/>
                <a:gd name="connsiteY133" fmla="*/ 131762 h 476250"/>
                <a:gd name="connsiteX134" fmla="*/ 7959 w 615972"/>
                <a:gd name="connsiteY134" fmla="*/ 141287 h 476250"/>
                <a:gd name="connsiteX135" fmla="*/ 12722 w 615972"/>
                <a:gd name="connsiteY135" fmla="*/ 149225 h 476250"/>
                <a:gd name="connsiteX136" fmla="*/ 14309 w 615972"/>
                <a:gd name="connsiteY136" fmla="*/ 153987 h 476250"/>
                <a:gd name="connsiteX137" fmla="*/ 23834 w 615972"/>
                <a:gd name="connsiteY137" fmla="*/ 163512 h 476250"/>
                <a:gd name="connsiteX138" fmla="*/ 28597 w 615972"/>
                <a:gd name="connsiteY138" fmla="*/ 168275 h 476250"/>
                <a:gd name="connsiteX139" fmla="*/ 34947 w 615972"/>
                <a:gd name="connsiteY139" fmla="*/ 173037 h 476250"/>
                <a:gd name="connsiteX140" fmla="*/ 44472 w 615972"/>
                <a:gd name="connsiteY140" fmla="*/ 182562 h 476250"/>
                <a:gd name="connsiteX141" fmla="*/ 46059 w 615972"/>
                <a:gd name="connsiteY141" fmla="*/ 187325 h 476250"/>
                <a:gd name="connsiteX142" fmla="*/ 42884 w 615972"/>
                <a:gd name="connsiteY142"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12233 w 615972"/>
                <a:gd name="connsiteY123" fmla="*/ 57819 h 476250"/>
                <a:gd name="connsiteX124" fmla="*/ 87334 w 615972"/>
                <a:gd name="connsiteY124" fmla="*/ 84137 h 476250"/>
                <a:gd name="connsiteX125" fmla="*/ 71543 w 615972"/>
                <a:gd name="connsiteY125" fmla="*/ 75866 h 476250"/>
                <a:gd name="connsiteX126" fmla="*/ 76222 w 615972"/>
                <a:gd name="connsiteY126" fmla="*/ 90487 h 476250"/>
                <a:gd name="connsiteX127" fmla="*/ 60347 w 615972"/>
                <a:gd name="connsiteY127" fmla="*/ 95250 h 476250"/>
                <a:gd name="connsiteX128" fmla="*/ 38122 w 615972"/>
                <a:gd name="connsiteY128" fmla="*/ 104775 h 476250"/>
                <a:gd name="connsiteX129" fmla="*/ 19072 w 615972"/>
                <a:gd name="connsiteY129" fmla="*/ 109537 h 476250"/>
                <a:gd name="connsiteX130" fmla="*/ 1609 w 615972"/>
                <a:gd name="connsiteY130" fmla="*/ 119062 h 476250"/>
                <a:gd name="connsiteX131" fmla="*/ 22 w 615972"/>
                <a:gd name="connsiteY131" fmla="*/ 123825 h 476250"/>
                <a:gd name="connsiteX132" fmla="*/ 3197 w 615972"/>
                <a:gd name="connsiteY132" fmla="*/ 131762 h 476250"/>
                <a:gd name="connsiteX133" fmla="*/ 7959 w 615972"/>
                <a:gd name="connsiteY133" fmla="*/ 141287 h 476250"/>
                <a:gd name="connsiteX134" fmla="*/ 12722 w 615972"/>
                <a:gd name="connsiteY134" fmla="*/ 149225 h 476250"/>
                <a:gd name="connsiteX135" fmla="*/ 14309 w 615972"/>
                <a:gd name="connsiteY135" fmla="*/ 153987 h 476250"/>
                <a:gd name="connsiteX136" fmla="*/ 23834 w 615972"/>
                <a:gd name="connsiteY136" fmla="*/ 163512 h 476250"/>
                <a:gd name="connsiteX137" fmla="*/ 28597 w 615972"/>
                <a:gd name="connsiteY137" fmla="*/ 168275 h 476250"/>
                <a:gd name="connsiteX138" fmla="*/ 34947 w 615972"/>
                <a:gd name="connsiteY138" fmla="*/ 173037 h 476250"/>
                <a:gd name="connsiteX139" fmla="*/ 44472 w 615972"/>
                <a:gd name="connsiteY139" fmla="*/ 182562 h 476250"/>
                <a:gd name="connsiteX140" fmla="*/ 46059 w 615972"/>
                <a:gd name="connsiteY140" fmla="*/ 187325 h 476250"/>
                <a:gd name="connsiteX141" fmla="*/ 42884 w 615972"/>
                <a:gd name="connsiteY141"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12233 w 615972"/>
                <a:gd name="connsiteY123" fmla="*/ 57819 h 476250"/>
                <a:gd name="connsiteX124" fmla="*/ 87334 w 615972"/>
                <a:gd name="connsiteY124" fmla="*/ 84137 h 476250"/>
                <a:gd name="connsiteX125" fmla="*/ 71543 w 615972"/>
                <a:gd name="connsiteY125" fmla="*/ 75866 h 476250"/>
                <a:gd name="connsiteX126" fmla="*/ 76222 w 615972"/>
                <a:gd name="connsiteY126" fmla="*/ 90487 h 476250"/>
                <a:gd name="connsiteX127" fmla="*/ 38122 w 615972"/>
                <a:gd name="connsiteY127" fmla="*/ 104775 h 476250"/>
                <a:gd name="connsiteX128" fmla="*/ 19072 w 615972"/>
                <a:gd name="connsiteY128" fmla="*/ 109537 h 476250"/>
                <a:gd name="connsiteX129" fmla="*/ 1609 w 615972"/>
                <a:gd name="connsiteY129" fmla="*/ 119062 h 476250"/>
                <a:gd name="connsiteX130" fmla="*/ 22 w 615972"/>
                <a:gd name="connsiteY130" fmla="*/ 123825 h 476250"/>
                <a:gd name="connsiteX131" fmla="*/ 3197 w 615972"/>
                <a:gd name="connsiteY131" fmla="*/ 131762 h 476250"/>
                <a:gd name="connsiteX132" fmla="*/ 7959 w 615972"/>
                <a:gd name="connsiteY132" fmla="*/ 141287 h 476250"/>
                <a:gd name="connsiteX133" fmla="*/ 12722 w 615972"/>
                <a:gd name="connsiteY133" fmla="*/ 149225 h 476250"/>
                <a:gd name="connsiteX134" fmla="*/ 14309 w 615972"/>
                <a:gd name="connsiteY134" fmla="*/ 153987 h 476250"/>
                <a:gd name="connsiteX135" fmla="*/ 23834 w 615972"/>
                <a:gd name="connsiteY135" fmla="*/ 163512 h 476250"/>
                <a:gd name="connsiteX136" fmla="*/ 28597 w 615972"/>
                <a:gd name="connsiteY136" fmla="*/ 168275 h 476250"/>
                <a:gd name="connsiteX137" fmla="*/ 34947 w 615972"/>
                <a:gd name="connsiteY137" fmla="*/ 173037 h 476250"/>
                <a:gd name="connsiteX138" fmla="*/ 44472 w 615972"/>
                <a:gd name="connsiteY138" fmla="*/ 182562 h 476250"/>
                <a:gd name="connsiteX139" fmla="*/ 46059 w 615972"/>
                <a:gd name="connsiteY139" fmla="*/ 187325 h 476250"/>
                <a:gd name="connsiteX140" fmla="*/ 42884 w 615972"/>
                <a:gd name="connsiteY140"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12233 w 615972"/>
                <a:gd name="connsiteY123" fmla="*/ 57819 h 476250"/>
                <a:gd name="connsiteX124" fmla="*/ 87334 w 615972"/>
                <a:gd name="connsiteY124" fmla="*/ 84137 h 476250"/>
                <a:gd name="connsiteX125" fmla="*/ 71543 w 615972"/>
                <a:gd name="connsiteY125" fmla="*/ 75866 h 476250"/>
                <a:gd name="connsiteX126" fmla="*/ 38122 w 615972"/>
                <a:gd name="connsiteY126" fmla="*/ 104775 h 476250"/>
                <a:gd name="connsiteX127" fmla="*/ 19072 w 615972"/>
                <a:gd name="connsiteY127" fmla="*/ 109537 h 476250"/>
                <a:gd name="connsiteX128" fmla="*/ 1609 w 615972"/>
                <a:gd name="connsiteY128" fmla="*/ 119062 h 476250"/>
                <a:gd name="connsiteX129" fmla="*/ 22 w 615972"/>
                <a:gd name="connsiteY129" fmla="*/ 123825 h 476250"/>
                <a:gd name="connsiteX130" fmla="*/ 3197 w 615972"/>
                <a:gd name="connsiteY130" fmla="*/ 131762 h 476250"/>
                <a:gd name="connsiteX131" fmla="*/ 7959 w 615972"/>
                <a:gd name="connsiteY131" fmla="*/ 141287 h 476250"/>
                <a:gd name="connsiteX132" fmla="*/ 12722 w 615972"/>
                <a:gd name="connsiteY132" fmla="*/ 149225 h 476250"/>
                <a:gd name="connsiteX133" fmla="*/ 14309 w 615972"/>
                <a:gd name="connsiteY133" fmla="*/ 153987 h 476250"/>
                <a:gd name="connsiteX134" fmla="*/ 23834 w 615972"/>
                <a:gd name="connsiteY134" fmla="*/ 163512 h 476250"/>
                <a:gd name="connsiteX135" fmla="*/ 28597 w 615972"/>
                <a:gd name="connsiteY135" fmla="*/ 168275 h 476250"/>
                <a:gd name="connsiteX136" fmla="*/ 34947 w 615972"/>
                <a:gd name="connsiteY136" fmla="*/ 173037 h 476250"/>
                <a:gd name="connsiteX137" fmla="*/ 44472 w 615972"/>
                <a:gd name="connsiteY137" fmla="*/ 182562 h 476250"/>
                <a:gd name="connsiteX138" fmla="*/ 46059 w 615972"/>
                <a:gd name="connsiteY138" fmla="*/ 187325 h 476250"/>
                <a:gd name="connsiteX139" fmla="*/ 42884 w 615972"/>
                <a:gd name="connsiteY139"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12233 w 615972"/>
                <a:gd name="connsiteY123" fmla="*/ 57819 h 476250"/>
                <a:gd name="connsiteX124" fmla="*/ 87334 w 615972"/>
                <a:gd name="connsiteY124" fmla="*/ 68095 h 476250"/>
                <a:gd name="connsiteX125" fmla="*/ 71543 w 615972"/>
                <a:gd name="connsiteY125" fmla="*/ 75866 h 476250"/>
                <a:gd name="connsiteX126" fmla="*/ 38122 w 615972"/>
                <a:gd name="connsiteY126" fmla="*/ 104775 h 476250"/>
                <a:gd name="connsiteX127" fmla="*/ 19072 w 615972"/>
                <a:gd name="connsiteY127" fmla="*/ 109537 h 476250"/>
                <a:gd name="connsiteX128" fmla="*/ 1609 w 615972"/>
                <a:gd name="connsiteY128" fmla="*/ 119062 h 476250"/>
                <a:gd name="connsiteX129" fmla="*/ 22 w 615972"/>
                <a:gd name="connsiteY129" fmla="*/ 123825 h 476250"/>
                <a:gd name="connsiteX130" fmla="*/ 3197 w 615972"/>
                <a:gd name="connsiteY130" fmla="*/ 131762 h 476250"/>
                <a:gd name="connsiteX131" fmla="*/ 7959 w 615972"/>
                <a:gd name="connsiteY131" fmla="*/ 141287 h 476250"/>
                <a:gd name="connsiteX132" fmla="*/ 12722 w 615972"/>
                <a:gd name="connsiteY132" fmla="*/ 149225 h 476250"/>
                <a:gd name="connsiteX133" fmla="*/ 14309 w 615972"/>
                <a:gd name="connsiteY133" fmla="*/ 153987 h 476250"/>
                <a:gd name="connsiteX134" fmla="*/ 23834 w 615972"/>
                <a:gd name="connsiteY134" fmla="*/ 163512 h 476250"/>
                <a:gd name="connsiteX135" fmla="*/ 28597 w 615972"/>
                <a:gd name="connsiteY135" fmla="*/ 168275 h 476250"/>
                <a:gd name="connsiteX136" fmla="*/ 34947 w 615972"/>
                <a:gd name="connsiteY136" fmla="*/ 173037 h 476250"/>
                <a:gd name="connsiteX137" fmla="*/ 44472 w 615972"/>
                <a:gd name="connsiteY137" fmla="*/ 182562 h 476250"/>
                <a:gd name="connsiteX138" fmla="*/ 46059 w 615972"/>
                <a:gd name="connsiteY138" fmla="*/ 187325 h 476250"/>
                <a:gd name="connsiteX139" fmla="*/ 42884 w 615972"/>
                <a:gd name="connsiteY139"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10328 w 615972"/>
                <a:gd name="connsiteY123" fmla="*/ 47341 h 476250"/>
                <a:gd name="connsiteX124" fmla="*/ 87334 w 615972"/>
                <a:gd name="connsiteY124" fmla="*/ 68095 h 476250"/>
                <a:gd name="connsiteX125" fmla="*/ 71543 w 615972"/>
                <a:gd name="connsiteY125" fmla="*/ 75866 h 476250"/>
                <a:gd name="connsiteX126" fmla="*/ 38122 w 615972"/>
                <a:gd name="connsiteY126" fmla="*/ 104775 h 476250"/>
                <a:gd name="connsiteX127" fmla="*/ 19072 w 615972"/>
                <a:gd name="connsiteY127" fmla="*/ 109537 h 476250"/>
                <a:gd name="connsiteX128" fmla="*/ 1609 w 615972"/>
                <a:gd name="connsiteY128" fmla="*/ 119062 h 476250"/>
                <a:gd name="connsiteX129" fmla="*/ 22 w 615972"/>
                <a:gd name="connsiteY129" fmla="*/ 123825 h 476250"/>
                <a:gd name="connsiteX130" fmla="*/ 3197 w 615972"/>
                <a:gd name="connsiteY130" fmla="*/ 131762 h 476250"/>
                <a:gd name="connsiteX131" fmla="*/ 7959 w 615972"/>
                <a:gd name="connsiteY131" fmla="*/ 141287 h 476250"/>
                <a:gd name="connsiteX132" fmla="*/ 12722 w 615972"/>
                <a:gd name="connsiteY132" fmla="*/ 149225 h 476250"/>
                <a:gd name="connsiteX133" fmla="*/ 14309 w 615972"/>
                <a:gd name="connsiteY133" fmla="*/ 153987 h 476250"/>
                <a:gd name="connsiteX134" fmla="*/ 23834 w 615972"/>
                <a:gd name="connsiteY134" fmla="*/ 163512 h 476250"/>
                <a:gd name="connsiteX135" fmla="*/ 28597 w 615972"/>
                <a:gd name="connsiteY135" fmla="*/ 168275 h 476250"/>
                <a:gd name="connsiteX136" fmla="*/ 34947 w 615972"/>
                <a:gd name="connsiteY136" fmla="*/ 173037 h 476250"/>
                <a:gd name="connsiteX137" fmla="*/ 44472 w 615972"/>
                <a:gd name="connsiteY137" fmla="*/ 182562 h 476250"/>
                <a:gd name="connsiteX138" fmla="*/ 46059 w 615972"/>
                <a:gd name="connsiteY138" fmla="*/ 187325 h 476250"/>
                <a:gd name="connsiteX139" fmla="*/ 42884 w 615972"/>
                <a:gd name="connsiteY139"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87334 w 615972"/>
                <a:gd name="connsiteY123" fmla="*/ 68095 h 476250"/>
                <a:gd name="connsiteX124" fmla="*/ 71543 w 615972"/>
                <a:gd name="connsiteY124" fmla="*/ 75866 h 476250"/>
                <a:gd name="connsiteX125" fmla="*/ 38122 w 615972"/>
                <a:gd name="connsiteY125" fmla="*/ 104775 h 476250"/>
                <a:gd name="connsiteX126" fmla="*/ 19072 w 615972"/>
                <a:gd name="connsiteY126" fmla="*/ 109537 h 476250"/>
                <a:gd name="connsiteX127" fmla="*/ 1609 w 615972"/>
                <a:gd name="connsiteY127" fmla="*/ 119062 h 476250"/>
                <a:gd name="connsiteX128" fmla="*/ 22 w 615972"/>
                <a:gd name="connsiteY128" fmla="*/ 123825 h 476250"/>
                <a:gd name="connsiteX129" fmla="*/ 3197 w 615972"/>
                <a:gd name="connsiteY129" fmla="*/ 131762 h 476250"/>
                <a:gd name="connsiteX130" fmla="*/ 7959 w 615972"/>
                <a:gd name="connsiteY130" fmla="*/ 141287 h 476250"/>
                <a:gd name="connsiteX131" fmla="*/ 12722 w 615972"/>
                <a:gd name="connsiteY131" fmla="*/ 149225 h 476250"/>
                <a:gd name="connsiteX132" fmla="*/ 14309 w 615972"/>
                <a:gd name="connsiteY132" fmla="*/ 153987 h 476250"/>
                <a:gd name="connsiteX133" fmla="*/ 23834 w 615972"/>
                <a:gd name="connsiteY133" fmla="*/ 163512 h 476250"/>
                <a:gd name="connsiteX134" fmla="*/ 28597 w 615972"/>
                <a:gd name="connsiteY134" fmla="*/ 168275 h 476250"/>
                <a:gd name="connsiteX135" fmla="*/ 34947 w 615972"/>
                <a:gd name="connsiteY135" fmla="*/ 173037 h 476250"/>
                <a:gd name="connsiteX136" fmla="*/ 44472 w 615972"/>
                <a:gd name="connsiteY136" fmla="*/ 182562 h 476250"/>
                <a:gd name="connsiteX137" fmla="*/ 46059 w 615972"/>
                <a:gd name="connsiteY137" fmla="*/ 187325 h 476250"/>
                <a:gd name="connsiteX138" fmla="*/ 42884 w 615972"/>
                <a:gd name="connsiteY138"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17497 w 615972"/>
                <a:gd name="connsiteY120" fmla="*/ 58737 h 476250"/>
                <a:gd name="connsiteX121" fmla="*/ 106384 w 615972"/>
                <a:gd name="connsiteY121" fmla="*/ 63500 h 476250"/>
                <a:gd name="connsiteX122" fmla="*/ 87334 w 615972"/>
                <a:gd name="connsiteY122" fmla="*/ 68095 h 476250"/>
                <a:gd name="connsiteX123" fmla="*/ 71543 w 615972"/>
                <a:gd name="connsiteY123" fmla="*/ 75866 h 476250"/>
                <a:gd name="connsiteX124" fmla="*/ 38122 w 615972"/>
                <a:gd name="connsiteY124" fmla="*/ 104775 h 476250"/>
                <a:gd name="connsiteX125" fmla="*/ 19072 w 615972"/>
                <a:gd name="connsiteY125" fmla="*/ 109537 h 476250"/>
                <a:gd name="connsiteX126" fmla="*/ 1609 w 615972"/>
                <a:gd name="connsiteY126" fmla="*/ 119062 h 476250"/>
                <a:gd name="connsiteX127" fmla="*/ 22 w 615972"/>
                <a:gd name="connsiteY127" fmla="*/ 123825 h 476250"/>
                <a:gd name="connsiteX128" fmla="*/ 3197 w 615972"/>
                <a:gd name="connsiteY128" fmla="*/ 131762 h 476250"/>
                <a:gd name="connsiteX129" fmla="*/ 7959 w 615972"/>
                <a:gd name="connsiteY129" fmla="*/ 141287 h 476250"/>
                <a:gd name="connsiteX130" fmla="*/ 12722 w 615972"/>
                <a:gd name="connsiteY130" fmla="*/ 149225 h 476250"/>
                <a:gd name="connsiteX131" fmla="*/ 14309 w 615972"/>
                <a:gd name="connsiteY131" fmla="*/ 153987 h 476250"/>
                <a:gd name="connsiteX132" fmla="*/ 23834 w 615972"/>
                <a:gd name="connsiteY132" fmla="*/ 163512 h 476250"/>
                <a:gd name="connsiteX133" fmla="*/ 28597 w 615972"/>
                <a:gd name="connsiteY133" fmla="*/ 168275 h 476250"/>
                <a:gd name="connsiteX134" fmla="*/ 34947 w 615972"/>
                <a:gd name="connsiteY134" fmla="*/ 173037 h 476250"/>
                <a:gd name="connsiteX135" fmla="*/ 44472 w 615972"/>
                <a:gd name="connsiteY135" fmla="*/ 182562 h 476250"/>
                <a:gd name="connsiteX136" fmla="*/ 46059 w 615972"/>
                <a:gd name="connsiteY136" fmla="*/ 187325 h 476250"/>
                <a:gd name="connsiteX137" fmla="*/ 42884 w 615972"/>
                <a:gd name="connsiteY137"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17497 w 615972"/>
                <a:gd name="connsiteY119" fmla="*/ 58737 h 476250"/>
                <a:gd name="connsiteX120" fmla="*/ 106384 w 615972"/>
                <a:gd name="connsiteY120" fmla="*/ 63500 h 476250"/>
                <a:gd name="connsiteX121" fmla="*/ 87334 w 615972"/>
                <a:gd name="connsiteY121" fmla="*/ 68095 h 476250"/>
                <a:gd name="connsiteX122" fmla="*/ 71543 w 615972"/>
                <a:gd name="connsiteY122" fmla="*/ 75866 h 476250"/>
                <a:gd name="connsiteX123" fmla="*/ 38122 w 615972"/>
                <a:gd name="connsiteY123" fmla="*/ 104775 h 476250"/>
                <a:gd name="connsiteX124" fmla="*/ 19072 w 615972"/>
                <a:gd name="connsiteY124" fmla="*/ 109537 h 476250"/>
                <a:gd name="connsiteX125" fmla="*/ 1609 w 615972"/>
                <a:gd name="connsiteY125" fmla="*/ 119062 h 476250"/>
                <a:gd name="connsiteX126" fmla="*/ 22 w 615972"/>
                <a:gd name="connsiteY126" fmla="*/ 123825 h 476250"/>
                <a:gd name="connsiteX127" fmla="*/ 3197 w 615972"/>
                <a:gd name="connsiteY127" fmla="*/ 131762 h 476250"/>
                <a:gd name="connsiteX128" fmla="*/ 7959 w 615972"/>
                <a:gd name="connsiteY128" fmla="*/ 141287 h 476250"/>
                <a:gd name="connsiteX129" fmla="*/ 12722 w 615972"/>
                <a:gd name="connsiteY129" fmla="*/ 149225 h 476250"/>
                <a:gd name="connsiteX130" fmla="*/ 14309 w 615972"/>
                <a:gd name="connsiteY130" fmla="*/ 153987 h 476250"/>
                <a:gd name="connsiteX131" fmla="*/ 23834 w 615972"/>
                <a:gd name="connsiteY131" fmla="*/ 163512 h 476250"/>
                <a:gd name="connsiteX132" fmla="*/ 28597 w 615972"/>
                <a:gd name="connsiteY132" fmla="*/ 168275 h 476250"/>
                <a:gd name="connsiteX133" fmla="*/ 34947 w 615972"/>
                <a:gd name="connsiteY133" fmla="*/ 173037 h 476250"/>
                <a:gd name="connsiteX134" fmla="*/ 44472 w 615972"/>
                <a:gd name="connsiteY134" fmla="*/ 182562 h 476250"/>
                <a:gd name="connsiteX135" fmla="*/ 46059 w 615972"/>
                <a:gd name="connsiteY135" fmla="*/ 187325 h 476250"/>
                <a:gd name="connsiteX136" fmla="*/ 42884 w 615972"/>
                <a:gd name="connsiteY136"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17497 w 615972"/>
                <a:gd name="connsiteY119" fmla="*/ 58737 h 476250"/>
                <a:gd name="connsiteX120" fmla="*/ 106384 w 615972"/>
                <a:gd name="connsiteY120" fmla="*/ 54927 h 476250"/>
                <a:gd name="connsiteX121" fmla="*/ 87334 w 615972"/>
                <a:gd name="connsiteY121" fmla="*/ 68095 h 476250"/>
                <a:gd name="connsiteX122" fmla="*/ 71543 w 615972"/>
                <a:gd name="connsiteY122" fmla="*/ 75866 h 476250"/>
                <a:gd name="connsiteX123" fmla="*/ 38122 w 615972"/>
                <a:gd name="connsiteY123" fmla="*/ 104775 h 476250"/>
                <a:gd name="connsiteX124" fmla="*/ 19072 w 615972"/>
                <a:gd name="connsiteY124" fmla="*/ 109537 h 476250"/>
                <a:gd name="connsiteX125" fmla="*/ 1609 w 615972"/>
                <a:gd name="connsiteY125" fmla="*/ 119062 h 476250"/>
                <a:gd name="connsiteX126" fmla="*/ 22 w 615972"/>
                <a:gd name="connsiteY126" fmla="*/ 123825 h 476250"/>
                <a:gd name="connsiteX127" fmla="*/ 3197 w 615972"/>
                <a:gd name="connsiteY127" fmla="*/ 131762 h 476250"/>
                <a:gd name="connsiteX128" fmla="*/ 7959 w 615972"/>
                <a:gd name="connsiteY128" fmla="*/ 141287 h 476250"/>
                <a:gd name="connsiteX129" fmla="*/ 12722 w 615972"/>
                <a:gd name="connsiteY129" fmla="*/ 149225 h 476250"/>
                <a:gd name="connsiteX130" fmla="*/ 14309 w 615972"/>
                <a:gd name="connsiteY130" fmla="*/ 153987 h 476250"/>
                <a:gd name="connsiteX131" fmla="*/ 23834 w 615972"/>
                <a:gd name="connsiteY131" fmla="*/ 163512 h 476250"/>
                <a:gd name="connsiteX132" fmla="*/ 28597 w 615972"/>
                <a:gd name="connsiteY132" fmla="*/ 168275 h 476250"/>
                <a:gd name="connsiteX133" fmla="*/ 34947 w 615972"/>
                <a:gd name="connsiteY133" fmla="*/ 173037 h 476250"/>
                <a:gd name="connsiteX134" fmla="*/ 44472 w 615972"/>
                <a:gd name="connsiteY134" fmla="*/ 182562 h 476250"/>
                <a:gd name="connsiteX135" fmla="*/ 46059 w 615972"/>
                <a:gd name="connsiteY135" fmla="*/ 187325 h 476250"/>
                <a:gd name="connsiteX136" fmla="*/ 42884 w 615972"/>
                <a:gd name="connsiteY136"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08924 w 615972"/>
                <a:gd name="connsiteY119" fmla="*/ 44450 h 476250"/>
                <a:gd name="connsiteX120" fmla="*/ 106384 w 615972"/>
                <a:gd name="connsiteY120" fmla="*/ 54927 h 476250"/>
                <a:gd name="connsiteX121" fmla="*/ 87334 w 615972"/>
                <a:gd name="connsiteY121" fmla="*/ 68095 h 476250"/>
                <a:gd name="connsiteX122" fmla="*/ 71543 w 615972"/>
                <a:gd name="connsiteY122" fmla="*/ 75866 h 476250"/>
                <a:gd name="connsiteX123" fmla="*/ 38122 w 615972"/>
                <a:gd name="connsiteY123" fmla="*/ 104775 h 476250"/>
                <a:gd name="connsiteX124" fmla="*/ 19072 w 615972"/>
                <a:gd name="connsiteY124" fmla="*/ 109537 h 476250"/>
                <a:gd name="connsiteX125" fmla="*/ 1609 w 615972"/>
                <a:gd name="connsiteY125" fmla="*/ 119062 h 476250"/>
                <a:gd name="connsiteX126" fmla="*/ 22 w 615972"/>
                <a:gd name="connsiteY126" fmla="*/ 123825 h 476250"/>
                <a:gd name="connsiteX127" fmla="*/ 3197 w 615972"/>
                <a:gd name="connsiteY127" fmla="*/ 131762 h 476250"/>
                <a:gd name="connsiteX128" fmla="*/ 7959 w 615972"/>
                <a:gd name="connsiteY128" fmla="*/ 141287 h 476250"/>
                <a:gd name="connsiteX129" fmla="*/ 12722 w 615972"/>
                <a:gd name="connsiteY129" fmla="*/ 149225 h 476250"/>
                <a:gd name="connsiteX130" fmla="*/ 14309 w 615972"/>
                <a:gd name="connsiteY130" fmla="*/ 153987 h 476250"/>
                <a:gd name="connsiteX131" fmla="*/ 23834 w 615972"/>
                <a:gd name="connsiteY131" fmla="*/ 163512 h 476250"/>
                <a:gd name="connsiteX132" fmla="*/ 28597 w 615972"/>
                <a:gd name="connsiteY132" fmla="*/ 168275 h 476250"/>
                <a:gd name="connsiteX133" fmla="*/ 34947 w 615972"/>
                <a:gd name="connsiteY133" fmla="*/ 173037 h 476250"/>
                <a:gd name="connsiteX134" fmla="*/ 44472 w 615972"/>
                <a:gd name="connsiteY134" fmla="*/ 182562 h 476250"/>
                <a:gd name="connsiteX135" fmla="*/ 46059 w 615972"/>
                <a:gd name="connsiteY135" fmla="*/ 187325 h 476250"/>
                <a:gd name="connsiteX136" fmla="*/ 42884 w 615972"/>
                <a:gd name="connsiteY136"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2862 h 476250"/>
                <a:gd name="connsiteX119" fmla="*/ 108924 w 615972"/>
                <a:gd name="connsiteY119" fmla="*/ 44450 h 476250"/>
                <a:gd name="connsiteX120" fmla="*/ 106384 w 615972"/>
                <a:gd name="connsiteY120" fmla="*/ 54927 h 476250"/>
                <a:gd name="connsiteX121" fmla="*/ 87334 w 615972"/>
                <a:gd name="connsiteY121" fmla="*/ 68095 h 476250"/>
                <a:gd name="connsiteX122" fmla="*/ 71543 w 615972"/>
                <a:gd name="connsiteY122" fmla="*/ 75866 h 476250"/>
                <a:gd name="connsiteX123" fmla="*/ 38122 w 615972"/>
                <a:gd name="connsiteY123" fmla="*/ 104775 h 476250"/>
                <a:gd name="connsiteX124" fmla="*/ 19072 w 615972"/>
                <a:gd name="connsiteY124" fmla="*/ 109537 h 476250"/>
                <a:gd name="connsiteX125" fmla="*/ 1609 w 615972"/>
                <a:gd name="connsiteY125" fmla="*/ 119062 h 476250"/>
                <a:gd name="connsiteX126" fmla="*/ 22 w 615972"/>
                <a:gd name="connsiteY126" fmla="*/ 123825 h 476250"/>
                <a:gd name="connsiteX127" fmla="*/ 3197 w 615972"/>
                <a:gd name="connsiteY127" fmla="*/ 131762 h 476250"/>
                <a:gd name="connsiteX128" fmla="*/ 7959 w 615972"/>
                <a:gd name="connsiteY128" fmla="*/ 141287 h 476250"/>
                <a:gd name="connsiteX129" fmla="*/ 12722 w 615972"/>
                <a:gd name="connsiteY129" fmla="*/ 149225 h 476250"/>
                <a:gd name="connsiteX130" fmla="*/ 14309 w 615972"/>
                <a:gd name="connsiteY130" fmla="*/ 153987 h 476250"/>
                <a:gd name="connsiteX131" fmla="*/ 23834 w 615972"/>
                <a:gd name="connsiteY131" fmla="*/ 163512 h 476250"/>
                <a:gd name="connsiteX132" fmla="*/ 28597 w 615972"/>
                <a:gd name="connsiteY132" fmla="*/ 168275 h 476250"/>
                <a:gd name="connsiteX133" fmla="*/ 34947 w 615972"/>
                <a:gd name="connsiteY133" fmla="*/ 173037 h 476250"/>
                <a:gd name="connsiteX134" fmla="*/ 44472 w 615972"/>
                <a:gd name="connsiteY134" fmla="*/ 182562 h 476250"/>
                <a:gd name="connsiteX135" fmla="*/ 46059 w 615972"/>
                <a:gd name="connsiteY135" fmla="*/ 187325 h 476250"/>
                <a:gd name="connsiteX136" fmla="*/ 42884 w 615972"/>
                <a:gd name="connsiteY136"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69579 w 615972"/>
                <a:gd name="connsiteY112" fmla="*/ 9207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2862 h 476250"/>
                <a:gd name="connsiteX119" fmla="*/ 108924 w 615972"/>
                <a:gd name="connsiteY119" fmla="*/ 44450 h 476250"/>
                <a:gd name="connsiteX120" fmla="*/ 106384 w 615972"/>
                <a:gd name="connsiteY120" fmla="*/ 54927 h 476250"/>
                <a:gd name="connsiteX121" fmla="*/ 87334 w 615972"/>
                <a:gd name="connsiteY121" fmla="*/ 68095 h 476250"/>
                <a:gd name="connsiteX122" fmla="*/ 71543 w 615972"/>
                <a:gd name="connsiteY122" fmla="*/ 75866 h 476250"/>
                <a:gd name="connsiteX123" fmla="*/ 38122 w 615972"/>
                <a:gd name="connsiteY123" fmla="*/ 104775 h 476250"/>
                <a:gd name="connsiteX124" fmla="*/ 19072 w 615972"/>
                <a:gd name="connsiteY124" fmla="*/ 109537 h 476250"/>
                <a:gd name="connsiteX125" fmla="*/ 1609 w 615972"/>
                <a:gd name="connsiteY125" fmla="*/ 119062 h 476250"/>
                <a:gd name="connsiteX126" fmla="*/ 22 w 615972"/>
                <a:gd name="connsiteY126" fmla="*/ 123825 h 476250"/>
                <a:gd name="connsiteX127" fmla="*/ 3197 w 615972"/>
                <a:gd name="connsiteY127" fmla="*/ 131762 h 476250"/>
                <a:gd name="connsiteX128" fmla="*/ 7959 w 615972"/>
                <a:gd name="connsiteY128" fmla="*/ 141287 h 476250"/>
                <a:gd name="connsiteX129" fmla="*/ 12722 w 615972"/>
                <a:gd name="connsiteY129" fmla="*/ 149225 h 476250"/>
                <a:gd name="connsiteX130" fmla="*/ 14309 w 615972"/>
                <a:gd name="connsiteY130" fmla="*/ 153987 h 476250"/>
                <a:gd name="connsiteX131" fmla="*/ 23834 w 615972"/>
                <a:gd name="connsiteY131" fmla="*/ 163512 h 476250"/>
                <a:gd name="connsiteX132" fmla="*/ 28597 w 615972"/>
                <a:gd name="connsiteY132" fmla="*/ 168275 h 476250"/>
                <a:gd name="connsiteX133" fmla="*/ 34947 w 615972"/>
                <a:gd name="connsiteY133" fmla="*/ 173037 h 476250"/>
                <a:gd name="connsiteX134" fmla="*/ 44472 w 615972"/>
                <a:gd name="connsiteY134" fmla="*/ 182562 h 476250"/>
                <a:gd name="connsiteX135" fmla="*/ 46059 w 615972"/>
                <a:gd name="connsiteY135" fmla="*/ 187325 h 476250"/>
                <a:gd name="connsiteX136" fmla="*/ 42884 w 615972"/>
                <a:gd name="connsiteY136"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9274 w 615972"/>
                <a:gd name="connsiteY50" fmla="*/ 471487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69579 w 615972"/>
                <a:gd name="connsiteY112" fmla="*/ 9207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2862 h 476250"/>
                <a:gd name="connsiteX119" fmla="*/ 108924 w 615972"/>
                <a:gd name="connsiteY119" fmla="*/ 44450 h 476250"/>
                <a:gd name="connsiteX120" fmla="*/ 106384 w 615972"/>
                <a:gd name="connsiteY120" fmla="*/ 54927 h 476250"/>
                <a:gd name="connsiteX121" fmla="*/ 87334 w 615972"/>
                <a:gd name="connsiteY121" fmla="*/ 68095 h 476250"/>
                <a:gd name="connsiteX122" fmla="*/ 71543 w 615972"/>
                <a:gd name="connsiteY122" fmla="*/ 75866 h 476250"/>
                <a:gd name="connsiteX123" fmla="*/ 38122 w 615972"/>
                <a:gd name="connsiteY123" fmla="*/ 104775 h 476250"/>
                <a:gd name="connsiteX124" fmla="*/ 19072 w 615972"/>
                <a:gd name="connsiteY124" fmla="*/ 109537 h 476250"/>
                <a:gd name="connsiteX125" fmla="*/ 1609 w 615972"/>
                <a:gd name="connsiteY125" fmla="*/ 119062 h 476250"/>
                <a:gd name="connsiteX126" fmla="*/ 22 w 615972"/>
                <a:gd name="connsiteY126" fmla="*/ 123825 h 476250"/>
                <a:gd name="connsiteX127" fmla="*/ 3197 w 615972"/>
                <a:gd name="connsiteY127" fmla="*/ 131762 h 476250"/>
                <a:gd name="connsiteX128" fmla="*/ 7959 w 615972"/>
                <a:gd name="connsiteY128" fmla="*/ 141287 h 476250"/>
                <a:gd name="connsiteX129" fmla="*/ 12722 w 615972"/>
                <a:gd name="connsiteY129" fmla="*/ 149225 h 476250"/>
                <a:gd name="connsiteX130" fmla="*/ 14309 w 615972"/>
                <a:gd name="connsiteY130" fmla="*/ 153987 h 476250"/>
                <a:gd name="connsiteX131" fmla="*/ 23834 w 615972"/>
                <a:gd name="connsiteY131" fmla="*/ 163512 h 476250"/>
                <a:gd name="connsiteX132" fmla="*/ 28597 w 615972"/>
                <a:gd name="connsiteY132" fmla="*/ 168275 h 476250"/>
                <a:gd name="connsiteX133" fmla="*/ 34947 w 615972"/>
                <a:gd name="connsiteY133" fmla="*/ 173037 h 476250"/>
                <a:gd name="connsiteX134" fmla="*/ 44472 w 615972"/>
                <a:gd name="connsiteY134" fmla="*/ 182562 h 476250"/>
                <a:gd name="connsiteX135" fmla="*/ 46059 w 615972"/>
                <a:gd name="connsiteY135" fmla="*/ 187325 h 476250"/>
                <a:gd name="connsiteX136" fmla="*/ 42884 w 615972"/>
                <a:gd name="connsiteY136"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9274 w 615972"/>
                <a:gd name="connsiteY50" fmla="*/ 471487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412772 w 615972"/>
                <a:gd name="connsiteY54" fmla="*/ 434975 h 476250"/>
                <a:gd name="connsiteX55" fmla="*/ 417534 w 615972"/>
                <a:gd name="connsiteY55" fmla="*/ 431800 h 476250"/>
                <a:gd name="connsiteX56" fmla="*/ 420709 w 615972"/>
                <a:gd name="connsiteY56" fmla="*/ 423862 h 476250"/>
                <a:gd name="connsiteX57" fmla="*/ 425472 w 615972"/>
                <a:gd name="connsiteY57" fmla="*/ 401637 h 476250"/>
                <a:gd name="connsiteX58" fmla="*/ 431822 w 615972"/>
                <a:gd name="connsiteY58" fmla="*/ 381000 h 476250"/>
                <a:gd name="connsiteX59" fmla="*/ 434997 w 615972"/>
                <a:gd name="connsiteY59" fmla="*/ 355600 h 476250"/>
                <a:gd name="connsiteX60" fmla="*/ 438172 w 615972"/>
                <a:gd name="connsiteY60" fmla="*/ 344487 h 476250"/>
                <a:gd name="connsiteX61" fmla="*/ 442934 w 615972"/>
                <a:gd name="connsiteY61" fmla="*/ 295275 h 476250"/>
                <a:gd name="connsiteX62" fmla="*/ 449284 w 615972"/>
                <a:gd name="connsiteY62" fmla="*/ 280987 h 476250"/>
                <a:gd name="connsiteX63" fmla="*/ 454047 w 615972"/>
                <a:gd name="connsiteY63" fmla="*/ 279400 h 476250"/>
                <a:gd name="connsiteX64" fmla="*/ 463572 w 615972"/>
                <a:gd name="connsiteY64" fmla="*/ 269875 h 476250"/>
                <a:gd name="connsiteX65" fmla="*/ 468334 w 615972"/>
                <a:gd name="connsiteY65" fmla="*/ 265112 h 476250"/>
                <a:gd name="connsiteX66" fmla="*/ 473097 w 615972"/>
                <a:gd name="connsiteY66" fmla="*/ 261937 h 476250"/>
                <a:gd name="connsiteX67" fmla="*/ 477859 w 615972"/>
                <a:gd name="connsiteY67" fmla="*/ 255587 h 476250"/>
                <a:gd name="connsiteX68" fmla="*/ 487384 w 615972"/>
                <a:gd name="connsiteY68" fmla="*/ 250825 h 476250"/>
                <a:gd name="connsiteX69" fmla="*/ 492147 w 615972"/>
                <a:gd name="connsiteY69" fmla="*/ 246062 h 476250"/>
                <a:gd name="connsiteX70" fmla="*/ 503259 w 615972"/>
                <a:gd name="connsiteY70" fmla="*/ 238125 h 476250"/>
                <a:gd name="connsiteX71" fmla="*/ 508022 w 615972"/>
                <a:gd name="connsiteY71" fmla="*/ 231775 h 476250"/>
                <a:gd name="connsiteX72" fmla="*/ 531834 w 615972"/>
                <a:gd name="connsiteY72" fmla="*/ 214312 h 476250"/>
                <a:gd name="connsiteX73" fmla="*/ 536597 w 615972"/>
                <a:gd name="connsiteY73" fmla="*/ 209550 h 476250"/>
                <a:gd name="connsiteX74" fmla="*/ 539772 w 615972"/>
                <a:gd name="connsiteY74" fmla="*/ 203200 h 476250"/>
                <a:gd name="connsiteX75" fmla="*/ 546122 w 615972"/>
                <a:gd name="connsiteY75" fmla="*/ 201612 h 476250"/>
                <a:gd name="connsiteX76" fmla="*/ 552472 w 615972"/>
                <a:gd name="connsiteY76" fmla="*/ 193675 h 476250"/>
                <a:gd name="connsiteX77" fmla="*/ 557234 w 615972"/>
                <a:gd name="connsiteY77" fmla="*/ 188912 h 476250"/>
                <a:gd name="connsiteX78" fmla="*/ 558822 w 615972"/>
                <a:gd name="connsiteY78" fmla="*/ 184150 h 476250"/>
                <a:gd name="connsiteX79" fmla="*/ 563584 w 615972"/>
                <a:gd name="connsiteY79" fmla="*/ 182562 h 476250"/>
                <a:gd name="connsiteX80" fmla="*/ 566759 w 615972"/>
                <a:gd name="connsiteY80" fmla="*/ 177800 h 476250"/>
                <a:gd name="connsiteX81" fmla="*/ 571522 w 615972"/>
                <a:gd name="connsiteY81" fmla="*/ 174625 h 476250"/>
                <a:gd name="connsiteX82" fmla="*/ 577872 w 615972"/>
                <a:gd name="connsiteY82" fmla="*/ 163512 h 476250"/>
                <a:gd name="connsiteX83" fmla="*/ 585809 w 615972"/>
                <a:gd name="connsiteY83" fmla="*/ 152400 h 476250"/>
                <a:gd name="connsiteX84" fmla="*/ 592159 w 615972"/>
                <a:gd name="connsiteY84" fmla="*/ 144462 h 476250"/>
                <a:gd name="connsiteX85" fmla="*/ 603272 w 615972"/>
                <a:gd name="connsiteY85" fmla="*/ 122237 h 476250"/>
                <a:gd name="connsiteX86" fmla="*/ 609622 w 615972"/>
                <a:gd name="connsiteY86" fmla="*/ 107950 h 476250"/>
                <a:gd name="connsiteX87" fmla="*/ 611209 w 615972"/>
                <a:gd name="connsiteY87" fmla="*/ 101600 h 476250"/>
                <a:gd name="connsiteX88" fmla="*/ 614384 w 615972"/>
                <a:gd name="connsiteY88" fmla="*/ 96837 h 476250"/>
                <a:gd name="connsiteX89" fmla="*/ 615972 w 615972"/>
                <a:gd name="connsiteY89" fmla="*/ 92075 h 476250"/>
                <a:gd name="connsiteX90" fmla="*/ 612797 w 615972"/>
                <a:gd name="connsiteY90" fmla="*/ 80962 h 476250"/>
                <a:gd name="connsiteX91" fmla="*/ 608034 w 615972"/>
                <a:gd name="connsiteY91" fmla="*/ 76200 h 476250"/>
                <a:gd name="connsiteX92" fmla="*/ 596922 w 615972"/>
                <a:gd name="connsiteY92" fmla="*/ 69850 h 476250"/>
                <a:gd name="connsiteX93" fmla="*/ 592159 w 615972"/>
                <a:gd name="connsiteY93" fmla="*/ 66675 h 476250"/>
                <a:gd name="connsiteX94" fmla="*/ 577872 w 615972"/>
                <a:gd name="connsiteY94" fmla="*/ 57150 h 476250"/>
                <a:gd name="connsiteX95" fmla="*/ 573109 w 615972"/>
                <a:gd name="connsiteY95" fmla="*/ 55562 h 476250"/>
                <a:gd name="connsiteX96" fmla="*/ 568347 w 615972"/>
                <a:gd name="connsiteY96" fmla="*/ 50800 h 476250"/>
                <a:gd name="connsiteX97" fmla="*/ 555647 w 615972"/>
                <a:gd name="connsiteY97" fmla="*/ 42862 h 476250"/>
                <a:gd name="connsiteX98" fmla="*/ 549297 w 615972"/>
                <a:gd name="connsiteY98" fmla="*/ 36512 h 476250"/>
                <a:gd name="connsiteX99" fmla="*/ 528659 w 615972"/>
                <a:gd name="connsiteY99" fmla="*/ 25400 h 476250"/>
                <a:gd name="connsiteX100" fmla="*/ 515959 w 615972"/>
                <a:gd name="connsiteY100" fmla="*/ 17462 h 476250"/>
                <a:gd name="connsiteX101" fmla="*/ 509609 w 615972"/>
                <a:gd name="connsiteY101" fmla="*/ 12700 h 476250"/>
                <a:gd name="connsiteX102" fmla="*/ 501672 w 615972"/>
                <a:gd name="connsiteY102" fmla="*/ 9525 h 476250"/>
                <a:gd name="connsiteX103" fmla="*/ 488972 w 615972"/>
                <a:gd name="connsiteY103" fmla="*/ 0 h 476250"/>
                <a:gd name="connsiteX104" fmla="*/ 469922 w 615972"/>
                <a:gd name="connsiteY104" fmla="*/ 1587 h 476250"/>
                <a:gd name="connsiteX105" fmla="*/ 460397 w 615972"/>
                <a:gd name="connsiteY105" fmla="*/ 6350 h 476250"/>
                <a:gd name="connsiteX106" fmla="*/ 454047 w 615972"/>
                <a:gd name="connsiteY106" fmla="*/ 7937 h 476250"/>
                <a:gd name="connsiteX107" fmla="*/ 442934 w 615972"/>
                <a:gd name="connsiteY107" fmla="*/ 11112 h 476250"/>
                <a:gd name="connsiteX108" fmla="*/ 401659 w 615972"/>
                <a:gd name="connsiteY108" fmla="*/ 17462 h 476250"/>
                <a:gd name="connsiteX109" fmla="*/ 339747 w 615972"/>
                <a:gd name="connsiteY109" fmla="*/ 15875 h 476250"/>
                <a:gd name="connsiteX110" fmla="*/ 330222 w 615972"/>
                <a:gd name="connsiteY110" fmla="*/ 12700 h 476250"/>
                <a:gd name="connsiteX111" fmla="*/ 269579 w 615972"/>
                <a:gd name="connsiteY111" fmla="*/ 9207 h 476250"/>
                <a:gd name="connsiteX112" fmla="*/ 192109 w 615972"/>
                <a:gd name="connsiteY112" fmla="*/ 14287 h 476250"/>
                <a:gd name="connsiteX113" fmla="*/ 158772 w 615972"/>
                <a:gd name="connsiteY113" fmla="*/ 20637 h 476250"/>
                <a:gd name="connsiteX114" fmla="*/ 152422 w 615972"/>
                <a:gd name="connsiteY114" fmla="*/ 25400 h 476250"/>
                <a:gd name="connsiteX115" fmla="*/ 144484 w 615972"/>
                <a:gd name="connsiteY115" fmla="*/ 38100 h 476250"/>
                <a:gd name="connsiteX116" fmla="*/ 139722 w 615972"/>
                <a:gd name="connsiteY116" fmla="*/ 41275 h 476250"/>
                <a:gd name="connsiteX117" fmla="*/ 133372 w 615972"/>
                <a:gd name="connsiteY117" fmla="*/ 42862 h 476250"/>
                <a:gd name="connsiteX118" fmla="*/ 108924 w 615972"/>
                <a:gd name="connsiteY118" fmla="*/ 44450 h 476250"/>
                <a:gd name="connsiteX119" fmla="*/ 106384 w 615972"/>
                <a:gd name="connsiteY119" fmla="*/ 54927 h 476250"/>
                <a:gd name="connsiteX120" fmla="*/ 87334 w 615972"/>
                <a:gd name="connsiteY120" fmla="*/ 68095 h 476250"/>
                <a:gd name="connsiteX121" fmla="*/ 71543 w 615972"/>
                <a:gd name="connsiteY121" fmla="*/ 75866 h 476250"/>
                <a:gd name="connsiteX122" fmla="*/ 38122 w 615972"/>
                <a:gd name="connsiteY122" fmla="*/ 104775 h 476250"/>
                <a:gd name="connsiteX123" fmla="*/ 19072 w 615972"/>
                <a:gd name="connsiteY123" fmla="*/ 109537 h 476250"/>
                <a:gd name="connsiteX124" fmla="*/ 1609 w 615972"/>
                <a:gd name="connsiteY124" fmla="*/ 119062 h 476250"/>
                <a:gd name="connsiteX125" fmla="*/ 22 w 615972"/>
                <a:gd name="connsiteY125" fmla="*/ 123825 h 476250"/>
                <a:gd name="connsiteX126" fmla="*/ 3197 w 615972"/>
                <a:gd name="connsiteY126" fmla="*/ 131762 h 476250"/>
                <a:gd name="connsiteX127" fmla="*/ 7959 w 615972"/>
                <a:gd name="connsiteY127" fmla="*/ 141287 h 476250"/>
                <a:gd name="connsiteX128" fmla="*/ 12722 w 615972"/>
                <a:gd name="connsiteY128" fmla="*/ 149225 h 476250"/>
                <a:gd name="connsiteX129" fmla="*/ 14309 w 615972"/>
                <a:gd name="connsiteY129" fmla="*/ 153987 h 476250"/>
                <a:gd name="connsiteX130" fmla="*/ 23834 w 615972"/>
                <a:gd name="connsiteY130" fmla="*/ 163512 h 476250"/>
                <a:gd name="connsiteX131" fmla="*/ 28597 w 615972"/>
                <a:gd name="connsiteY131" fmla="*/ 168275 h 476250"/>
                <a:gd name="connsiteX132" fmla="*/ 34947 w 615972"/>
                <a:gd name="connsiteY132" fmla="*/ 173037 h 476250"/>
                <a:gd name="connsiteX133" fmla="*/ 44472 w 615972"/>
                <a:gd name="connsiteY133" fmla="*/ 182562 h 476250"/>
                <a:gd name="connsiteX134" fmla="*/ 46059 w 615972"/>
                <a:gd name="connsiteY134" fmla="*/ 187325 h 476250"/>
                <a:gd name="connsiteX135" fmla="*/ 42884 w 615972"/>
                <a:gd name="connsiteY135"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9274 w 615972"/>
                <a:gd name="connsiteY50" fmla="*/ 471487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412772 w 615972"/>
                <a:gd name="connsiteY54" fmla="*/ 434975 h 476250"/>
                <a:gd name="connsiteX55" fmla="*/ 417534 w 615972"/>
                <a:gd name="connsiteY55" fmla="*/ 431800 h 476250"/>
                <a:gd name="connsiteX56" fmla="*/ 420709 w 615972"/>
                <a:gd name="connsiteY56" fmla="*/ 423862 h 476250"/>
                <a:gd name="connsiteX57" fmla="*/ 425472 w 615972"/>
                <a:gd name="connsiteY57" fmla="*/ 401637 h 476250"/>
                <a:gd name="connsiteX58" fmla="*/ 431822 w 615972"/>
                <a:gd name="connsiteY58" fmla="*/ 381000 h 476250"/>
                <a:gd name="connsiteX59" fmla="*/ 434997 w 615972"/>
                <a:gd name="connsiteY59" fmla="*/ 355600 h 476250"/>
                <a:gd name="connsiteX60" fmla="*/ 438172 w 615972"/>
                <a:gd name="connsiteY60" fmla="*/ 344487 h 476250"/>
                <a:gd name="connsiteX61" fmla="*/ 442934 w 615972"/>
                <a:gd name="connsiteY61" fmla="*/ 295275 h 476250"/>
                <a:gd name="connsiteX62" fmla="*/ 449284 w 615972"/>
                <a:gd name="connsiteY62" fmla="*/ 280987 h 476250"/>
                <a:gd name="connsiteX63" fmla="*/ 454047 w 615972"/>
                <a:gd name="connsiteY63" fmla="*/ 279400 h 476250"/>
                <a:gd name="connsiteX64" fmla="*/ 463572 w 615972"/>
                <a:gd name="connsiteY64" fmla="*/ 269875 h 476250"/>
                <a:gd name="connsiteX65" fmla="*/ 468334 w 615972"/>
                <a:gd name="connsiteY65" fmla="*/ 265112 h 476250"/>
                <a:gd name="connsiteX66" fmla="*/ 473097 w 615972"/>
                <a:gd name="connsiteY66" fmla="*/ 261937 h 476250"/>
                <a:gd name="connsiteX67" fmla="*/ 477859 w 615972"/>
                <a:gd name="connsiteY67" fmla="*/ 255587 h 476250"/>
                <a:gd name="connsiteX68" fmla="*/ 487384 w 615972"/>
                <a:gd name="connsiteY68" fmla="*/ 250825 h 476250"/>
                <a:gd name="connsiteX69" fmla="*/ 492147 w 615972"/>
                <a:gd name="connsiteY69" fmla="*/ 246062 h 476250"/>
                <a:gd name="connsiteX70" fmla="*/ 503259 w 615972"/>
                <a:gd name="connsiteY70" fmla="*/ 238125 h 476250"/>
                <a:gd name="connsiteX71" fmla="*/ 508022 w 615972"/>
                <a:gd name="connsiteY71" fmla="*/ 231775 h 476250"/>
                <a:gd name="connsiteX72" fmla="*/ 531834 w 615972"/>
                <a:gd name="connsiteY72" fmla="*/ 214312 h 476250"/>
                <a:gd name="connsiteX73" fmla="*/ 536597 w 615972"/>
                <a:gd name="connsiteY73" fmla="*/ 209550 h 476250"/>
                <a:gd name="connsiteX74" fmla="*/ 539772 w 615972"/>
                <a:gd name="connsiteY74" fmla="*/ 203200 h 476250"/>
                <a:gd name="connsiteX75" fmla="*/ 546122 w 615972"/>
                <a:gd name="connsiteY75" fmla="*/ 201612 h 476250"/>
                <a:gd name="connsiteX76" fmla="*/ 552472 w 615972"/>
                <a:gd name="connsiteY76" fmla="*/ 193675 h 476250"/>
                <a:gd name="connsiteX77" fmla="*/ 557234 w 615972"/>
                <a:gd name="connsiteY77" fmla="*/ 188912 h 476250"/>
                <a:gd name="connsiteX78" fmla="*/ 558822 w 615972"/>
                <a:gd name="connsiteY78" fmla="*/ 184150 h 476250"/>
                <a:gd name="connsiteX79" fmla="*/ 563584 w 615972"/>
                <a:gd name="connsiteY79" fmla="*/ 182562 h 476250"/>
                <a:gd name="connsiteX80" fmla="*/ 566759 w 615972"/>
                <a:gd name="connsiteY80" fmla="*/ 177800 h 476250"/>
                <a:gd name="connsiteX81" fmla="*/ 571522 w 615972"/>
                <a:gd name="connsiteY81" fmla="*/ 174625 h 476250"/>
                <a:gd name="connsiteX82" fmla="*/ 577872 w 615972"/>
                <a:gd name="connsiteY82" fmla="*/ 163512 h 476250"/>
                <a:gd name="connsiteX83" fmla="*/ 585809 w 615972"/>
                <a:gd name="connsiteY83" fmla="*/ 152400 h 476250"/>
                <a:gd name="connsiteX84" fmla="*/ 592159 w 615972"/>
                <a:gd name="connsiteY84" fmla="*/ 144462 h 476250"/>
                <a:gd name="connsiteX85" fmla="*/ 603272 w 615972"/>
                <a:gd name="connsiteY85" fmla="*/ 122237 h 476250"/>
                <a:gd name="connsiteX86" fmla="*/ 609622 w 615972"/>
                <a:gd name="connsiteY86" fmla="*/ 107950 h 476250"/>
                <a:gd name="connsiteX87" fmla="*/ 611209 w 615972"/>
                <a:gd name="connsiteY87" fmla="*/ 101600 h 476250"/>
                <a:gd name="connsiteX88" fmla="*/ 614384 w 615972"/>
                <a:gd name="connsiteY88" fmla="*/ 96837 h 476250"/>
                <a:gd name="connsiteX89" fmla="*/ 615972 w 615972"/>
                <a:gd name="connsiteY89" fmla="*/ 92075 h 476250"/>
                <a:gd name="connsiteX90" fmla="*/ 612797 w 615972"/>
                <a:gd name="connsiteY90" fmla="*/ 80962 h 476250"/>
                <a:gd name="connsiteX91" fmla="*/ 608034 w 615972"/>
                <a:gd name="connsiteY91" fmla="*/ 76200 h 476250"/>
                <a:gd name="connsiteX92" fmla="*/ 596922 w 615972"/>
                <a:gd name="connsiteY92" fmla="*/ 69850 h 476250"/>
                <a:gd name="connsiteX93" fmla="*/ 592159 w 615972"/>
                <a:gd name="connsiteY93" fmla="*/ 66675 h 476250"/>
                <a:gd name="connsiteX94" fmla="*/ 577872 w 615972"/>
                <a:gd name="connsiteY94" fmla="*/ 57150 h 476250"/>
                <a:gd name="connsiteX95" fmla="*/ 573109 w 615972"/>
                <a:gd name="connsiteY95" fmla="*/ 55562 h 476250"/>
                <a:gd name="connsiteX96" fmla="*/ 568347 w 615972"/>
                <a:gd name="connsiteY96" fmla="*/ 50800 h 476250"/>
                <a:gd name="connsiteX97" fmla="*/ 555647 w 615972"/>
                <a:gd name="connsiteY97" fmla="*/ 42862 h 476250"/>
                <a:gd name="connsiteX98" fmla="*/ 549297 w 615972"/>
                <a:gd name="connsiteY98" fmla="*/ 36512 h 476250"/>
                <a:gd name="connsiteX99" fmla="*/ 528659 w 615972"/>
                <a:gd name="connsiteY99" fmla="*/ 25400 h 476250"/>
                <a:gd name="connsiteX100" fmla="*/ 515959 w 615972"/>
                <a:gd name="connsiteY100" fmla="*/ 17462 h 476250"/>
                <a:gd name="connsiteX101" fmla="*/ 509609 w 615972"/>
                <a:gd name="connsiteY101" fmla="*/ 12700 h 476250"/>
                <a:gd name="connsiteX102" fmla="*/ 501672 w 615972"/>
                <a:gd name="connsiteY102" fmla="*/ 9525 h 476250"/>
                <a:gd name="connsiteX103" fmla="*/ 488972 w 615972"/>
                <a:gd name="connsiteY103" fmla="*/ 0 h 476250"/>
                <a:gd name="connsiteX104" fmla="*/ 469922 w 615972"/>
                <a:gd name="connsiteY104" fmla="*/ 1587 h 476250"/>
                <a:gd name="connsiteX105" fmla="*/ 460397 w 615972"/>
                <a:gd name="connsiteY105" fmla="*/ 6350 h 476250"/>
                <a:gd name="connsiteX106" fmla="*/ 454047 w 615972"/>
                <a:gd name="connsiteY106" fmla="*/ 7937 h 476250"/>
                <a:gd name="connsiteX107" fmla="*/ 442934 w 615972"/>
                <a:gd name="connsiteY107" fmla="*/ 11112 h 476250"/>
                <a:gd name="connsiteX108" fmla="*/ 401659 w 615972"/>
                <a:gd name="connsiteY108" fmla="*/ 17462 h 476250"/>
                <a:gd name="connsiteX109" fmla="*/ 339747 w 615972"/>
                <a:gd name="connsiteY109" fmla="*/ 15875 h 476250"/>
                <a:gd name="connsiteX110" fmla="*/ 330222 w 615972"/>
                <a:gd name="connsiteY110" fmla="*/ 12700 h 476250"/>
                <a:gd name="connsiteX111" fmla="*/ 269579 w 615972"/>
                <a:gd name="connsiteY111" fmla="*/ 9207 h 476250"/>
                <a:gd name="connsiteX112" fmla="*/ 192109 w 615972"/>
                <a:gd name="connsiteY112" fmla="*/ 14287 h 476250"/>
                <a:gd name="connsiteX113" fmla="*/ 158772 w 615972"/>
                <a:gd name="connsiteY113" fmla="*/ 20637 h 476250"/>
                <a:gd name="connsiteX114" fmla="*/ 152422 w 615972"/>
                <a:gd name="connsiteY114" fmla="*/ 25400 h 476250"/>
                <a:gd name="connsiteX115" fmla="*/ 144484 w 615972"/>
                <a:gd name="connsiteY115" fmla="*/ 38100 h 476250"/>
                <a:gd name="connsiteX116" fmla="*/ 139722 w 615972"/>
                <a:gd name="connsiteY116" fmla="*/ 41275 h 476250"/>
                <a:gd name="connsiteX117" fmla="*/ 133372 w 615972"/>
                <a:gd name="connsiteY117" fmla="*/ 42862 h 476250"/>
                <a:gd name="connsiteX118" fmla="*/ 108924 w 615972"/>
                <a:gd name="connsiteY118" fmla="*/ 44450 h 476250"/>
                <a:gd name="connsiteX119" fmla="*/ 106384 w 615972"/>
                <a:gd name="connsiteY119" fmla="*/ 54927 h 476250"/>
                <a:gd name="connsiteX120" fmla="*/ 87334 w 615972"/>
                <a:gd name="connsiteY120" fmla="*/ 68095 h 476250"/>
                <a:gd name="connsiteX121" fmla="*/ 71543 w 615972"/>
                <a:gd name="connsiteY121" fmla="*/ 75866 h 476250"/>
                <a:gd name="connsiteX122" fmla="*/ 38122 w 615972"/>
                <a:gd name="connsiteY122" fmla="*/ 104775 h 476250"/>
                <a:gd name="connsiteX123" fmla="*/ 19072 w 615972"/>
                <a:gd name="connsiteY123" fmla="*/ 109537 h 476250"/>
                <a:gd name="connsiteX124" fmla="*/ 1609 w 615972"/>
                <a:gd name="connsiteY124" fmla="*/ 119062 h 476250"/>
                <a:gd name="connsiteX125" fmla="*/ 22 w 615972"/>
                <a:gd name="connsiteY125" fmla="*/ 123825 h 476250"/>
                <a:gd name="connsiteX126" fmla="*/ 3197 w 615972"/>
                <a:gd name="connsiteY126" fmla="*/ 131762 h 476250"/>
                <a:gd name="connsiteX127" fmla="*/ 7959 w 615972"/>
                <a:gd name="connsiteY127" fmla="*/ 141287 h 476250"/>
                <a:gd name="connsiteX128" fmla="*/ 12722 w 615972"/>
                <a:gd name="connsiteY128" fmla="*/ 149225 h 476250"/>
                <a:gd name="connsiteX129" fmla="*/ 14309 w 615972"/>
                <a:gd name="connsiteY129" fmla="*/ 153987 h 476250"/>
                <a:gd name="connsiteX130" fmla="*/ 23834 w 615972"/>
                <a:gd name="connsiteY130" fmla="*/ 163512 h 476250"/>
                <a:gd name="connsiteX131" fmla="*/ 28597 w 615972"/>
                <a:gd name="connsiteY131" fmla="*/ 168275 h 476250"/>
                <a:gd name="connsiteX132" fmla="*/ 34947 w 615972"/>
                <a:gd name="connsiteY132" fmla="*/ 173037 h 476250"/>
                <a:gd name="connsiteX133" fmla="*/ 44472 w 615972"/>
                <a:gd name="connsiteY133" fmla="*/ 182562 h 476250"/>
                <a:gd name="connsiteX134" fmla="*/ 46059 w 615972"/>
                <a:gd name="connsiteY134" fmla="*/ 187325 h 476250"/>
                <a:gd name="connsiteX135" fmla="*/ 42884 w 615972"/>
                <a:gd name="connsiteY135"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9274 w 615972"/>
                <a:gd name="connsiteY50" fmla="*/ 471487 h 476250"/>
                <a:gd name="connsiteX51" fmla="*/ 374672 w 615972"/>
                <a:gd name="connsiteY51" fmla="*/ 457200 h 476250"/>
                <a:gd name="connsiteX52" fmla="*/ 379434 w 615972"/>
                <a:gd name="connsiteY52" fmla="*/ 454025 h 476250"/>
                <a:gd name="connsiteX53" fmla="*/ 412772 w 615972"/>
                <a:gd name="connsiteY53" fmla="*/ 434975 h 476250"/>
                <a:gd name="connsiteX54" fmla="*/ 417534 w 615972"/>
                <a:gd name="connsiteY54" fmla="*/ 431800 h 476250"/>
                <a:gd name="connsiteX55" fmla="*/ 420709 w 615972"/>
                <a:gd name="connsiteY55" fmla="*/ 423862 h 476250"/>
                <a:gd name="connsiteX56" fmla="*/ 425472 w 615972"/>
                <a:gd name="connsiteY56" fmla="*/ 401637 h 476250"/>
                <a:gd name="connsiteX57" fmla="*/ 431822 w 615972"/>
                <a:gd name="connsiteY57" fmla="*/ 381000 h 476250"/>
                <a:gd name="connsiteX58" fmla="*/ 434997 w 615972"/>
                <a:gd name="connsiteY58" fmla="*/ 355600 h 476250"/>
                <a:gd name="connsiteX59" fmla="*/ 438172 w 615972"/>
                <a:gd name="connsiteY59" fmla="*/ 344487 h 476250"/>
                <a:gd name="connsiteX60" fmla="*/ 442934 w 615972"/>
                <a:gd name="connsiteY60" fmla="*/ 295275 h 476250"/>
                <a:gd name="connsiteX61" fmla="*/ 449284 w 615972"/>
                <a:gd name="connsiteY61" fmla="*/ 280987 h 476250"/>
                <a:gd name="connsiteX62" fmla="*/ 454047 w 615972"/>
                <a:gd name="connsiteY62" fmla="*/ 279400 h 476250"/>
                <a:gd name="connsiteX63" fmla="*/ 463572 w 615972"/>
                <a:gd name="connsiteY63" fmla="*/ 269875 h 476250"/>
                <a:gd name="connsiteX64" fmla="*/ 468334 w 615972"/>
                <a:gd name="connsiteY64" fmla="*/ 265112 h 476250"/>
                <a:gd name="connsiteX65" fmla="*/ 473097 w 615972"/>
                <a:gd name="connsiteY65" fmla="*/ 261937 h 476250"/>
                <a:gd name="connsiteX66" fmla="*/ 477859 w 615972"/>
                <a:gd name="connsiteY66" fmla="*/ 255587 h 476250"/>
                <a:gd name="connsiteX67" fmla="*/ 487384 w 615972"/>
                <a:gd name="connsiteY67" fmla="*/ 250825 h 476250"/>
                <a:gd name="connsiteX68" fmla="*/ 492147 w 615972"/>
                <a:gd name="connsiteY68" fmla="*/ 246062 h 476250"/>
                <a:gd name="connsiteX69" fmla="*/ 503259 w 615972"/>
                <a:gd name="connsiteY69" fmla="*/ 238125 h 476250"/>
                <a:gd name="connsiteX70" fmla="*/ 508022 w 615972"/>
                <a:gd name="connsiteY70" fmla="*/ 231775 h 476250"/>
                <a:gd name="connsiteX71" fmla="*/ 531834 w 615972"/>
                <a:gd name="connsiteY71" fmla="*/ 214312 h 476250"/>
                <a:gd name="connsiteX72" fmla="*/ 536597 w 615972"/>
                <a:gd name="connsiteY72" fmla="*/ 209550 h 476250"/>
                <a:gd name="connsiteX73" fmla="*/ 539772 w 615972"/>
                <a:gd name="connsiteY73" fmla="*/ 203200 h 476250"/>
                <a:gd name="connsiteX74" fmla="*/ 546122 w 615972"/>
                <a:gd name="connsiteY74" fmla="*/ 201612 h 476250"/>
                <a:gd name="connsiteX75" fmla="*/ 552472 w 615972"/>
                <a:gd name="connsiteY75" fmla="*/ 193675 h 476250"/>
                <a:gd name="connsiteX76" fmla="*/ 557234 w 615972"/>
                <a:gd name="connsiteY76" fmla="*/ 188912 h 476250"/>
                <a:gd name="connsiteX77" fmla="*/ 558822 w 615972"/>
                <a:gd name="connsiteY77" fmla="*/ 184150 h 476250"/>
                <a:gd name="connsiteX78" fmla="*/ 563584 w 615972"/>
                <a:gd name="connsiteY78" fmla="*/ 182562 h 476250"/>
                <a:gd name="connsiteX79" fmla="*/ 566759 w 615972"/>
                <a:gd name="connsiteY79" fmla="*/ 177800 h 476250"/>
                <a:gd name="connsiteX80" fmla="*/ 571522 w 615972"/>
                <a:gd name="connsiteY80" fmla="*/ 174625 h 476250"/>
                <a:gd name="connsiteX81" fmla="*/ 577872 w 615972"/>
                <a:gd name="connsiteY81" fmla="*/ 163512 h 476250"/>
                <a:gd name="connsiteX82" fmla="*/ 585809 w 615972"/>
                <a:gd name="connsiteY82" fmla="*/ 152400 h 476250"/>
                <a:gd name="connsiteX83" fmla="*/ 592159 w 615972"/>
                <a:gd name="connsiteY83" fmla="*/ 144462 h 476250"/>
                <a:gd name="connsiteX84" fmla="*/ 603272 w 615972"/>
                <a:gd name="connsiteY84" fmla="*/ 122237 h 476250"/>
                <a:gd name="connsiteX85" fmla="*/ 609622 w 615972"/>
                <a:gd name="connsiteY85" fmla="*/ 107950 h 476250"/>
                <a:gd name="connsiteX86" fmla="*/ 611209 w 615972"/>
                <a:gd name="connsiteY86" fmla="*/ 101600 h 476250"/>
                <a:gd name="connsiteX87" fmla="*/ 614384 w 615972"/>
                <a:gd name="connsiteY87" fmla="*/ 96837 h 476250"/>
                <a:gd name="connsiteX88" fmla="*/ 615972 w 615972"/>
                <a:gd name="connsiteY88" fmla="*/ 92075 h 476250"/>
                <a:gd name="connsiteX89" fmla="*/ 612797 w 615972"/>
                <a:gd name="connsiteY89" fmla="*/ 80962 h 476250"/>
                <a:gd name="connsiteX90" fmla="*/ 608034 w 615972"/>
                <a:gd name="connsiteY90" fmla="*/ 76200 h 476250"/>
                <a:gd name="connsiteX91" fmla="*/ 596922 w 615972"/>
                <a:gd name="connsiteY91" fmla="*/ 69850 h 476250"/>
                <a:gd name="connsiteX92" fmla="*/ 592159 w 615972"/>
                <a:gd name="connsiteY92" fmla="*/ 66675 h 476250"/>
                <a:gd name="connsiteX93" fmla="*/ 577872 w 615972"/>
                <a:gd name="connsiteY93" fmla="*/ 57150 h 476250"/>
                <a:gd name="connsiteX94" fmla="*/ 573109 w 615972"/>
                <a:gd name="connsiteY94" fmla="*/ 55562 h 476250"/>
                <a:gd name="connsiteX95" fmla="*/ 568347 w 615972"/>
                <a:gd name="connsiteY95" fmla="*/ 50800 h 476250"/>
                <a:gd name="connsiteX96" fmla="*/ 555647 w 615972"/>
                <a:gd name="connsiteY96" fmla="*/ 42862 h 476250"/>
                <a:gd name="connsiteX97" fmla="*/ 549297 w 615972"/>
                <a:gd name="connsiteY97" fmla="*/ 36512 h 476250"/>
                <a:gd name="connsiteX98" fmla="*/ 528659 w 615972"/>
                <a:gd name="connsiteY98" fmla="*/ 25400 h 476250"/>
                <a:gd name="connsiteX99" fmla="*/ 515959 w 615972"/>
                <a:gd name="connsiteY99" fmla="*/ 17462 h 476250"/>
                <a:gd name="connsiteX100" fmla="*/ 509609 w 615972"/>
                <a:gd name="connsiteY100" fmla="*/ 12700 h 476250"/>
                <a:gd name="connsiteX101" fmla="*/ 501672 w 615972"/>
                <a:gd name="connsiteY101" fmla="*/ 9525 h 476250"/>
                <a:gd name="connsiteX102" fmla="*/ 488972 w 615972"/>
                <a:gd name="connsiteY102" fmla="*/ 0 h 476250"/>
                <a:gd name="connsiteX103" fmla="*/ 469922 w 615972"/>
                <a:gd name="connsiteY103" fmla="*/ 1587 h 476250"/>
                <a:gd name="connsiteX104" fmla="*/ 460397 w 615972"/>
                <a:gd name="connsiteY104" fmla="*/ 6350 h 476250"/>
                <a:gd name="connsiteX105" fmla="*/ 454047 w 615972"/>
                <a:gd name="connsiteY105" fmla="*/ 7937 h 476250"/>
                <a:gd name="connsiteX106" fmla="*/ 442934 w 615972"/>
                <a:gd name="connsiteY106" fmla="*/ 11112 h 476250"/>
                <a:gd name="connsiteX107" fmla="*/ 401659 w 615972"/>
                <a:gd name="connsiteY107" fmla="*/ 17462 h 476250"/>
                <a:gd name="connsiteX108" fmla="*/ 339747 w 615972"/>
                <a:gd name="connsiteY108" fmla="*/ 15875 h 476250"/>
                <a:gd name="connsiteX109" fmla="*/ 330222 w 615972"/>
                <a:gd name="connsiteY109" fmla="*/ 12700 h 476250"/>
                <a:gd name="connsiteX110" fmla="*/ 269579 w 615972"/>
                <a:gd name="connsiteY110" fmla="*/ 9207 h 476250"/>
                <a:gd name="connsiteX111" fmla="*/ 192109 w 615972"/>
                <a:gd name="connsiteY111" fmla="*/ 14287 h 476250"/>
                <a:gd name="connsiteX112" fmla="*/ 158772 w 615972"/>
                <a:gd name="connsiteY112" fmla="*/ 20637 h 476250"/>
                <a:gd name="connsiteX113" fmla="*/ 152422 w 615972"/>
                <a:gd name="connsiteY113" fmla="*/ 25400 h 476250"/>
                <a:gd name="connsiteX114" fmla="*/ 144484 w 615972"/>
                <a:gd name="connsiteY114" fmla="*/ 38100 h 476250"/>
                <a:gd name="connsiteX115" fmla="*/ 139722 w 615972"/>
                <a:gd name="connsiteY115" fmla="*/ 41275 h 476250"/>
                <a:gd name="connsiteX116" fmla="*/ 133372 w 615972"/>
                <a:gd name="connsiteY116" fmla="*/ 42862 h 476250"/>
                <a:gd name="connsiteX117" fmla="*/ 108924 w 615972"/>
                <a:gd name="connsiteY117" fmla="*/ 44450 h 476250"/>
                <a:gd name="connsiteX118" fmla="*/ 106384 w 615972"/>
                <a:gd name="connsiteY118" fmla="*/ 54927 h 476250"/>
                <a:gd name="connsiteX119" fmla="*/ 87334 w 615972"/>
                <a:gd name="connsiteY119" fmla="*/ 68095 h 476250"/>
                <a:gd name="connsiteX120" fmla="*/ 71543 w 615972"/>
                <a:gd name="connsiteY120" fmla="*/ 75866 h 476250"/>
                <a:gd name="connsiteX121" fmla="*/ 38122 w 615972"/>
                <a:gd name="connsiteY121" fmla="*/ 104775 h 476250"/>
                <a:gd name="connsiteX122" fmla="*/ 19072 w 615972"/>
                <a:gd name="connsiteY122" fmla="*/ 109537 h 476250"/>
                <a:gd name="connsiteX123" fmla="*/ 1609 w 615972"/>
                <a:gd name="connsiteY123" fmla="*/ 119062 h 476250"/>
                <a:gd name="connsiteX124" fmla="*/ 22 w 615972"/>
                <a:gd name="connsiteY124" fmla="*/ 123825 h 476250"/>
                <a:gd name="connsiteX125" fmla="*/ 3197 w 615972"/>
                <a:gd name="connsiteY125" fmla="*/ 131762 h 476250"/>
                <a:gd name="connsiteX126" fmla="*/ 7959 w 615972"/>
                <a:gd name="connsiteY126" fmla="*/ 141287 h 476250"/>
                <a:gd name="connsiteX127" fmla="*/ 12722 w 615972"/>
                <a:gd name="connsiteY127" fmla="*/ 149225 h 476250"/>
                <a:gd name="connsiteX128" fmla="*/ 14309 w 615972"/>
                <a:gd name="connsiteY128" fmla="*/ 153987 h 476250"/>
                <a:gd name="connsiteX129" fmla="*/ 23834 w 615972"/>
                <a:gd name="connsiteY129" fmla="*/ 163512 h 476250"/>
                <a:gd name="connsiteX130" fmla="*/ 28597 w 615972"/>
                <a:gd name="connsiteY130" fmla="*/ 168275 h 476250"/>
                <a:gd name="connsiteX131" fmla="*/ 34947 w 615972"/>
                <a:gd name="connsiteY131" fmla="*/ 173037 h 476250"/>
                <a:gd name="connsiteX132" fmla="*/ 44472 w 615972"/>
                <a:gd name="connsiteY132" fmla="*/ 182562 h 476250"/>
                <a:gd name="connsiteX133" fmla="*/ 46059 w 615972"/>
                <a:gd name="connsiteY133" fmla="*/ 187325 h 476250"/>
                <a:gd name="connsiteX134" fmla="*/ 42884 w 615972"/>
                <a:gd name="connsiteY134"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9274 w 615972"/>
                <a:gd name="connsiteY50" fmla="*/ 471487 h 476250"/>
                <a:gd name="connsiteX51" fmla="*/ 374672 w 615972"/>
                <a:gd name="connsiteY51" fmla="*/ 457200 h 476250"/>
                <a:gd name="connsiteX52" fmla="*/ 412772 w 615972"/>
                <a:gd name="connsiteY52" fmla="*/ 434975 h 476250"/>
                <a:gd name="connsiteX53" fmla="*/ 417534 w 615972"/>
                <a:gd name="connsiteY53" fmla="*/ 431800 h 476250"/>
                <a:gd name="connsiteX54" fmla="*/ 420709 w 615972"/>
                <a:gd name="connsiteY54" fmla="*/ 423862 h 476250"/>
                <a:gd name="connsiteX55" fmla="*/ 425472 w 615972"/>
                <a:gd name="connsiteY55" fmla="*/ 401637 h 476250"/>
                <a:gd name="connsiteX56" fmla="*/ 431822 w 615972"/>
                <a:gd name="connsiteY56" fmla="*/ 381000 h 476250"/>
                <a:gd name="connsiteX57" fmla="*/ 434997 w 615972"/>
                <a:gd name="connsiteY57" fmla="*/ 355600 h 476250"/>
                <a:gd name="connsiteX58" fmla="*/ 438172 w 615972"/>
                <a:gd name="connsiteY58" fmla="*/ 344487 h 476250"/>
                <a:gd name="connsiteX59" fmla="*/ 442934 w 615972"/>
                <a:gd name="connsiteY59" fmla="*/ 295275 h 476250"/>
                <a:gd name="connsiteX60" fmla="*/ 449284 w 615972"/>
                <a:gd name="connsiteY60" fmla="*/ 280987 h 476250"/>
                <a:gd name="connsiteX61" fmla="*/ 454047 w 615972"/>
                <a:gd name="connsiteY61" fmla="*/ 279400 h 476250"/>
                <a:gd name="connsiteX62" fmla="*/ 463572 w 615972"/>
                <a:gd name="connsiteY62" fmla="*/ 269875 h 476250"/>
                <a:gd name="connsiteX63" fmla="*/ 468334 w 615972"/>
                <a:gd name="connsiteY63" fmla="*/ 265112 h 476250"/>
                <a:gd name="connsiteX64" fmla="*/ 473097 w 615972"/>
                <a:gd name="connsiteY64" fmla="*/ 261937 h 476250"/>
                <a:gd name="connsiteX65" fmla="*/ 477859 w 615972"/>
                <a:gd name="connsiteY65" fmla="*/ 255587 h 476250"/>
                <a:gd name="connsiteX66" fmla="*/ 487384 w 615972"/>
                <a:gd name="connsiteY66" fmla="*/ 250825 h 476250"/>
                <a:gd name="connsiteX67" fmla="*/ 492147 w 615972"/>
                <a:gd name="connsiteY67" fmla="*/ 246062 h 476250"/>
                <a:gd name="connsiteX68" fmla="*/ 503259 w 615972"/>
                <a:gd name="connsiteY68" fmla="*/ 238125 h 476250"/>
                <a:gd name="connsiteX69" fmla="*/ 508022 w 615972"/>
                <a:gd name="connsiteY69" fmla="*/ 231775 h 476250"/>
                <a:gd name="connsiteX70" fmla="*/ 531834 w 615972"/>
                <a:gd name="connsiteY70" fmla="*/ 214312 h 476250"/>
                <a:gd name="connsiteX71" fmla="*/ 536597 w 615972"/>
                <a:gd name="connsiteY71" fmla="*/ 209550 h 476250"/>
                <a:gd name="connsiteX72" fmla="*/ 539772 w 615972"/>
                <a:gd name="connsiteY72" fmla="*/ 203200 h 476250"/>
                <a:gd name="connsiteX73" fmla="*/ 546122 w 615972"/>
                <a:gd name="connsiteY73" fmla="*/ 201612 h 476250"/>
                <a:gd name="connsiteX74" fmla="*/ 552472 w 615972"/>
                <a:gd name="connsiteY74" fmla="*/ 193675 h 476250"/>
                <a:gd name="connsiteX75" fmla="*/ 557234 w 615972"/>
                <a:gd name="connsiteY75" fmla="*/ 188912 h 476250"/>
                <a:gd name="connsiteX76" fmla="*/ 558822 w 615972"/>
                <a:gd name="connsiteY76" fmla="*/ 184150 h 476250"/>
                <a:gd name="connsiteX77" fmla="*/ 563584 w 615972"/>
                <a:gd name="connsiteY77" fmla="*/ 182562 h 476250"/>
                <a:gd name="connsiteX78" fmla="*/ 566759 w 615972"/>
                <a:gd name="connsiteY78" fmla="*/ 177800 h 476250"/>
                <a:gd name="connsiteX79" fmla="*/ 571522 w 615972"/>
                <a:gd name="connsiteY79" fmla="*/ 174625 h 476250"/>
                <a:gd name="connsiteX80" fmla="*/ 577872 w 615972"/>
                <a:gd name="connsiteY80" fmla="*/ 163512 h 476250"/>
                <a:gd name="connsiteX81" fmla="*/ 585809 w 615972"/>
                <a:gd name="connsiteY81" fmla="*/ 152400 h 476250"/>
                <a:gd name="connsiteX82" fmla="*/ 592159 w 615972"/>
                <a:gd name="connsiteY82" fmla="*/ 144462 h 476250"/>
                <a:gd name="connsiteX83" fmla="*/ 603272 w 615972"/>
                <a:gd name="connsiteY83" fmla="*/ 122237 h 476250"/>
                <a:gd name="connsiteX84" fmla="*/ 609622 w 615972"/>
                <a:gd name="connsiteY84" fmla="*/ 107950 h 476250"/>
                <a:gd name="connsiteX85" fmla="*/ 611209 w 615972"/>
                <a:gd name="connsiteY85" fmla="*/ 101600 h 476250"/>
                <a:gd name="connsiteX86" fmla="*/ 614384 w 615972"/>
                <a:gd name="connsiteY86" fmla="*/ 96837 h 476250"/>
                <a:gd name="connsiteX87" fmla="*/ 615972 w 615972"/>
                <a:gd name="connsiteY87" fmla="*/ 92075 h 476250"/>
                <a:gd name="connsiteX88" fmla="*/ 612797 w 615972"/>
                <a:gd name="connsiteY88" fmla="*/ 80962 h 476250"/>
                <a:gd name="connsiteX89" fmla="*/ 608034 w 615972"/>
                <a:gd name="connsiteY89" fmla="*/ 76200 h 476250"/>
                <a:gd name="connsiteX90" fmla="*/ 596922 w 615972"/>
                <a:gd name="connsiteY90" fmla="*/ 69850 h 476250"/>
                <a:gd name="connsiteX91" fmla="*/ 592159 w 615972"/>
                <a:gd name="connsiteY91" fmla="*/ 66675 h 476250"/>
                <a:gd name="connsiteX92" fmla="*/ 577872 w 615972"/>
                <a:gd name="connsiteY92" fmla="*/ 57150 h 476250"/>
                <a:gd name="connsiteX93" fmla="*/ 573109 w 615972"/>
                <a:gd name="connsiteY93" fmla="*/ 55562 h 476250"/>
                <a:gd name="connsiteX94" fmla="*/ 568347 w 615972"/>
                <a:gd name="connsiteY94" fmla="*/ 50800 h 476250"/>
                <a:gd name="connsiteX95" fmla="*/ 555647 w 615972"/>
                <a:gd name="connsiteY95" fmla="*/ 42862 h 476250"/>
                <a:gd name="connsiteX96" fmla="*/ 549297 w 615972"/>
                <a:gd name="connsiteY96" fmla="*/ 36512 h 476250"/>
                <a:gd name="connsiteX97" fmla="*/ 528659 w 615972"/>
                <a:gd name="connsiteY97" fmla="*/ 25400 h 476250"/>
                <a:gd name="connsiteX98" fmla="*/ 515959 w 615972"/>
                <a:gd name="connsiteY98" fmla="*/ 17462 h 476250"/>
                <a:gd name="connsiteX99" fmla="*/ 509609 w 615972"/>
                <a:gd name="connsiteY99" fmla="*/ 12700 h 476250"/>
                <a:gd name="connsiteX100" fmla="*/ 501672 w 615972"/>
                <a:gd name="connsiteY100" fmla="*/ 9525 h 476250"/>
                <a:gd name="connsiteX101" fmla="*/ 488972 w 615972"/>
                <a:gd name="connsiteY101" fmla="*/ 0 h 476250"/>
                <a:gd name="connsiteX102" fmla="*/ 469922 w 615972"/>
                <a:gd name="connsiteY102" fmla="*/ 1587 h 476250"/>
                <a:gd name="connsiteX103" fmla="*/ 460397 w 615972"/>
                <a:gd name="connsiteY103" fmla="*/ 6350 h 476250"/>
                <a:gd name="connsiteX104" fmla="*/ 454047 w 615972"/>
                <a:gd name="connsiteY104" fmla="*/ 7937 h 476250"/>
                <a:gd name="connsiteX105" fmla="*/ 442934 w 615972"/>
                <a:gd name="connsiteY105" fmla="*/ 11112 h 476250"/>
                <a:gd name="connsiteX106" fmla="*/ 401659 w 615972"/>
                <a:gd name="connsiteY106" fmla="*/ 17462 h 476250"/>
                <a:gd name="connsiteX107" fmla="*/ 339747 w 615972"/>
                <a:gd name="connsiteY107" fmla="*/ 15875 h 476250"/>
                <a:gd name="connsiteX108" fmla="*/ 330222 w 615972"/>
                <a:gd name="connsiteY108" fmla="*/ 12700 h 476250"/>
                <a:gd name="connsiteX109" fmla="*/ 269579 w 615972"/>
                <a:gd name="connsiteY109" fmla="*/ 9207 h 476250"/>
                <a:gd name="connsiteX110" fmla="*/ 192109 w 615972"/>
                <a:gd name="connsiteY110" fmla="*/ 14287 h 476250"/>
                <a:gd name="connsiteX111" fmla="*/ 158772 w 615972"/>
                <a:gd name="connsiteY111" fmla="*/ 20637 h 476250"/>
                <a:gd name="connsiteX112" fmla="*/ 152422 w 615972"/>
                <a:gd name="connsiteY112" fmla="*/ 25400 h 476250"/>
                <a:gd name="connsiteX113" fmla="*/ 144484 w 615972"/>
                <a:gd name="connsiteY113" fmla="*/ 38100 h 476250"/>
                <a:gd name="connsiteX114" fmla="*/ 139722 w 615972"/>
                <a:gd name="connsiteY114" fmla="*/ 41275 h 476250"/>
                <a:gd name="connsiteX115" fmla="*/ 133372 w 615972"/>
                <a:gd name="connsiteY115" fmla="*/ 42862 h 476250"/>
                <a:gd name="connsiteX116" fmla="*/ 108924 w 615972"/>
                <a:gd name="connsiteY116" fmla="*/ 44450 h 476250"/>
                <a:gd name="connsiteX117" fmla="*/ 106384 w 615972"/>
                <a:gd name="connsiteY117" fmla="*/ 54927 h 476250"/>
                <a:gd name="connsiteX118" fmla="*/ 87334 w 615972"/>
                <a:gd name="connsiteY118" fmla="*/ 68095 h 476250"/>
                <a:gd name="connsiteX119" fmla="*/ 71543 w 615972"/>
                <a:gd name="connsiteY119" fmla="*/ 75866 h 476250"/>
                <a:gd name="connsiteX120" fmla="*/ 38122 w 615972"/>
                <a:gd name="connsiteY120" fmla="*/ 104775 h 476250"/>
                <a:gd name="connsiteX121" fmla="*/ 19072 w 615972"/>
                <a:gd name="connsiteY121" fmla="*/ 109537 h 476250"/>
                <a:gd name="connsiteX122" fmla="*/ 1609 w 615972"/>
                <a:gd name="connsiteY122" fmla="*/ 119062 h 476250"/>
                <a:gd name="connsiteX123" fmla="*/ 22 w 615972"/>
                <a:gd name="connsiteY123" fmla="*/ 123825 h 476250"/>
                <a:gd name="connsiteX124" fmla="*/ 3197 w 615972"/>
                <a:gd name="connsiteY124" fmla="*/ 131762 h 476250"/>
                <a:gd name="connsiteX125" fmla="*/ 7959 w 615972"/>
                <a:gd name="connsiteY125" fmla="*/ 141287 h 476250"/>
                <a:gd name="connsiteX126" fmla="*/ 12722 w 615972"/>
                <a:gd name="connsiteY126" fmla="*/ 149225 h 476250"/>
                <a:gd name="connsiteX127" fmla="*/ 14309 w 615972"/>
                <a:gd name="connsiteY127" fmla="*/ 153987 h 476250"/>
                <a:gd name="connsiteX128" fmla="*/ 23834 w 615972"/>
                <a:gd name="connsiteY128" fmla="*/ 163512 h 476250"/>
                <a:gd name="connsiteX129" fmla="*/ 28597 w 615972"/>
                <a:gd name="connsiteY129" fmla="*/ 168275 h 476250"/>
                <a:gd name="connsiteX130" fmla="*/ 34947 w 615972"/>
                <a:gd name="connsiteY130" fmla="*/ 173037 h 476250"/>
                <a:gd name="connsiteX131" fmla="*/ 44472 w 615972"/>
                <a:gd name="connsiteY131" fmla="*/ 182562 h 476250"/>
                <a:gd name="connsiteX132" fmla="*/ 46059 w 615972"/>
                <a:gd name="connsiteY132" fmla="*/ 187325 h 476250"/>
                <a:gd name="connsiteX133" fmla="*/ 42884 w 615972"/>
                <a:gd name="connsiteY133"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9274 w 615972"/>
                <a:gd name="connsiteY50" fmla="*/ 471487 h 476250"/>
                <a:gd name="connsiteX51" fmla="*/ 384197 w 615972"/>
                <a:gd name="connsiteY51" fmla="*/ 459105 h 476250"/>
                <a:gd name="connsiteX52" fmla="*/ 412772 w 615972"/>
                <a:gd name="connsiteY52" fmla="*/ 434975 h 476250"/>
                <a:gd name="connsiteX53" fmla="*/ 417534 w 615972"/>
                <a:gd name="connsiteY53" fmla="*/ 431800 h 476250"/>
                <a:gd name="connsiteX54" fmla="*/ 420709 w 615972"/>
                <a:gd name="connsiteY54" fmla="*/ 423862 h 476250"/>
                <a:gd name="connsiteX55" fmla="*/ 425472 w 615972"/>
                <a:gd name="connsiteY55" fmla="*/ 401637 h 476250"/>
                <a:gd name="connsiteX56" fmla="*/ 431822 w 615972"/>
                <a:gd name="connsiteY56" fmla="*/ 381000 h 476250"/>
                <a:gd name="connsiteX57" fmla="*/ 434997 w 615972"/>
                <a:gd name="connsiteY57" fmla="*/ 355600 h 476250"/>
                <a:gd name="connsiteX58" fmla="*/ 438172 w 615972"/>
                <a:gd name="connsiteY58" fmla="*/ 344487 h 476250"/>
                <a:gd name="connsiteX59" fmla="*/ 442934 w 615972"/>
                <a:gd name="connsiteY59" fmla="*/ 295275 h 476250"/>
                <a:gd name="connsiteX60" fmla="*/ 449284 w 615972"/>
                <a:gd name="connsiteY60" fmla="*/ 280987 h 476250"/>
                <a:gd name="connsiteX61" fmla="*/ 454047 w 615972"/>
                <a:gd name="connsiteY61" fmla="*/ 279400 h 476250"/>
                <a:gd name="connsiteX62" fmla="*/ 463572 w 615972"/>
                <a:gd name="connsiteY62" fmla="*/ 269875 h 476250"/>
                <a:gd name="connsiteX63" fmla="*/ 468334 w 615972"/>
                <a:gd name="connsiteY63" fmla="*/ 265112 h 476250"/>
                <a:gd name="connsiteX64" fmla="*/ 473097 w 615972"/>
                <a:gd name="connsiteY64" fmla="*/ 261937 h 476250"/>
                <a:gd name="connsiteX65" fmla="*/ 477859 w 615972"/>
                <a:gd name="connsiteY65" fmla="*/ 255587 h 476250"/>
                <a:gd name="connsiteX66" fmla="*/ 487384 w 615972"/>
                <a:gd name="connsiteY66" fmla="*/ 250825 h 476250"/>
                <a:gd name="connsiteX67" fmla="*/ 492147 w 615972"/>
                <a:gd name="connsiteY67" fmla="*/ 246062 h 476250"/>
                <a:gd name="connsiteX68" fmla="*/ 503259 w 615972"/>
                <a:gd name="connsiteY68" fmla="*/ 238125 h 476250"/>
                <a:gd name="connsiteX69" fmla="*/ 508022 w 615972"/>
                <a:gd name="connsiteY69" fmla="*/ 231775 h 476250"/>
                <a:gd name="connsiteX70" fmla="*/ 531834 w 615972"/>
                <a:gd name="connsiteY70" fmla="*/ 214312 h 476250"/>
                <a:gd name="connsiteX71" fmla="*/ 536597 w 615972"/>
                <a:gd name="connsiteY71" fmla="*/ 209550 h 476250"/>
                <a:gd name="connsiteX72" fmla="*/ 539772 w 615972"/>
                <a:gd name="connsiteY72" fmla="*/ 203200 h 476250"/>
                <a:gd name="connsiteX73" fmla="*/ 546122 w 615972"/>
                <a:gd name="connsiteY73" fmla="*/ 201612 h 476250"/>
                <a:gd name="connsiteX74" fmla="*/ 552472 w 615972"/>
                <a:gd name="connsiteY74" fmla="*/ 193675 h 476250"/>
                <a:gd name="connsiteX75" fmla="*/ 557234 w 615972"/>
                <a:gd name="connsiteY75" fmla="*/ 188912 h 476250"/>
                <a:gd name="connsiteX76" fmla="*/ 558822 w 615972"/>
                <a:gd name="connsiteY76" fmla="*/ 184150 h 476250"/>
                <a:gd name="connsiteX77" fmla="*/ 563584 w 615972"/>
                <a:gd name="connsiteY77" fmla="*/ 182562 h 476250"/>
                <a:gd name="connsiteX78" fmla="*/ 566759 w 615972"/>
                <a:gd name="connsiteY78" fmla="*/ 177800 h 476250"/>
                <a:gd name="connsiteX79" fmla="*/ 571522 w 615972"/>
                <a:gd name="connsiteY79" fmla="*/ 174625 h 476250"/>
                <a:gd name="connsiteX80" fmla="*/ 577872 w 615972"/>
                <a:gd name="connsiteY80" fmla="*/ 163512 h 476250"/>
                <a:gd name="connsiteX81" fmla="*/ 585809 w 615972"/>
                <a:gd name="connsiteY81" fmla="*/ 152400 h 476250"/>
                <a:gd name="connsiteX82" fmla="*/ 592159 w 615972"/>
                <a:gd name="connsiteY82" fmla="*/ 144462 h 476250"/>
                <a:gd name="connsiteX83" fmla="*/ 603272 w 615972"/>
                <a:gd name="connsiteY83" fmla="*/ 122237 h 476250"/>
                <a:gd name="connsiteX84" fmla="*/ 609622 w 615972"/>
                <a:gd name="connsiteY84" fmla="*/ 107950 h 476250"/>
                <a:gd name="connsiteX85" fmla="*/ 611209 w 615972"/>
                <a:gd name="connsiteY85" fmla="*/ 101600 h 476250"/>
                <a:gd name="connsiteX86" fmla="*/ 614384 w 615972"/>
                <a:gd name="connsiteY86" fmla="*/ 96837 h 476250"/>
                <a:gd name="connsiteX87" fmla="*/ 615972 w 615972"/>
                <a:gd name="connsiteY87" fmla="*/ 92075 h 476250"/>
                <a:gd name="connsiteX88" fmla="*/ 612797 w 615972"/>
                <a:gd name="connsiteY88" fmla="*/ 80962 h 476250"/>
                <a:gd name="connsiteX89" fmla="*/ 608034 w 615972"/>
                <a:gd name="connsiteY89" fmla="*/ 76200 h 476250"/>
                <a:gd name="connsiteX90" fmla="*/ 596922 w 615972"/>
                <a:gd name="connsiteY90" fmla="*/ 69850 h 476250"/>
                <a:gd name="connsiteX91" fmla="*/ 592159 w 615972"/>
                <a:gd name="connsiteY91" fmla="*/ 66675 h 476250"/>
                <a:gd name="connsiteX92" fmla="*/ 577872 w 615972"/>
                <a:gd name="connsiteY92" fmla="*/ 57150 h 476250"/>
                <a:gd name="connsiteX93" fmla="*/ 573109 w 615972"/>
                <a:gd name="connsiteY93" fmla="*/ 55562 h 476250"/>
                <a:gd name="connsiteX94" fmla="*/ 568347 w 615972"/>
                <a:gd name="connsiteY94" fmla="*/ 50800 h 476250"/>
                <a:gd name="connsiteX95" fmla="*/ 555647 w 615972"/>
                <a:gd name="connsiteY95" fmla="*/ 42862 h 476250"/>
                <a:gd name="connsiteX96" fmla="*/ 549297 w 615972"/>
                <a:gd name="connsiteY96" fmla="*/ 36512 h 476250"/>
                <a:gd name="connsiteX97" fmla="*/ 528659 w 615972"/>
                <a:gd name="connsiteY97" fmla="*/ 25400 h 476250"/>
                <a:gd name="connsiteX98" fmla="*/ 515959 w 615972"/>
                <a:gd name="connsiteY98" fmla="*/ 17462 h 476250"/>
                <a:gd name="connsiteX99" fmla="*/ 509609 w 615972"/>
                <a:gd name="connsiteY99" fmla="*/ 12700 h 476250"/>
                <a:gd name="connsiteX100" fmla="*/ 501672 w 615972"/>
                <a:gd name="connsiteY100" fmla="*/ 9525 h 476250"/>
                <a:gd name="connsiteX101" fmla="*/ 488972 w 615972"/>
                <a:gd name="connsiteY101" fmla="*/ 0 h 476250"/>
                <a:gd name="connsiteX102" fmla="*/ 469922 w 615972"/>
                <a:gd name="connsiteY102" fmla="*/ 1587 h 476250"/>
                <a:gd name="connsiteX103" fmla="*/ 460397 w 615972"/>
                <a:gd name="connsiteY103" fmla="*/ 6350 h 476250"/>
                <a:gd name="connsiteX104" fmla="*/ 454047 w 615972"/>
                <a:gd name="connsiteY104" fmla="*/ 7937 h 476250"/>
                <a:gd name="connsiteX105" fmla="*/ 442934 w 615972"/>
                <a:gd name="connsiteY105" fmla="*/ 11112 h 476250"/>
                <a:gd name="connsiteX106" fmla="*/ 401659 w 615972"/>
                <a:gd name="connsiteY106" fmla="*/ 17462 h 476250"/>
                <a:gd name="connsiteX107" fmla="*/ 339747 w 615972"/>
                <a:gd name="connsiteY107" fmla="*/ 15875 h 476250"/>
                <a:gd name="connsiteX108" fmla="*/ 330222 w 615972"/>
                <a:gd name="connsiteY108" fmla="*/ 12700 h 476250"/>
                <a:gd name="connsiteX109" fmla="*/ 269579 w 615972"/>
                <a:gd name="connsiteY109" fmla="*/ 9207 h 476250"/>
                <a:gd name="connsiteX110" fmla="*/ 192109 w 615972"/>
                <a:gd name="connsiteY110" fmla="*/ 14287 h 476250"/>
                <a:gd name="connsiteX111" fmla="*/ 158772 w 615972"/>
                <a:gd name="connsiteY111" fmla="*/ 20637 h 476250"/>
                <a:gd name="connsiteX112" fmla="*/ 152422 w 615972"/>
                <a:gd name="connsiteY112" fmla="*/ 25400 h 476250"/>
                <a:gd name="connsiteX113" fmla="*/ 144484 w 615972"/>
                <a:gd name="connsiteY113" fmla="*/ 38100 h 476250"/>
                <a:gd name="connsiteX114" fmla="*/ 139722 w 615972"/>
                <a:gd name="connsiteY114" fmla="*/ 41275 h 476250"/>
                <a:gd name="connsiteX115" fmla="*/ 133372 w 615972"/>
                <a:gd name="connsiteY115" fmla="*/ 42862 h 476250"/>
                <a:gd name="connsiteX116" fmla="*/ 108924 w 615972"/>
                <a:gd name="connsiteY116" fmla="*/ 44450 h 476250"/>
                <a:gd name="connsiteX117" fmla="*/ 106384 w 615972"/>
                <a:gd name="connsiteY117" fmla="*/ 54927 h 476250"/>
                <a:gd name="connsiteX118" fmla="*/ 87334 w 615972"/>
                <a:gd name="connsiteY118" fmla="*/ 68095 h 476250"/>
                <a:gd name="connsiteX119" fmla="*/ 71543 w 615972"/>
                <a:gd name="connsiteY119" fmla="*/ 75866 h 476250"/>
                <a:gd name="connsiteX120" fmla="*/ 38122 w 615972"/>
                <a:gd name="connsiteY120" fmla="*/ 104775 h 476250"/>
                <a:gd name="connsiteX121" fmla="*/ 19072 w 615972"/>
                <a:gd name="connsiteY121" fmla="*/ 109537 h 476250"/>
                <a:gd name="connsiteX122" fmla="*/ 1609 w 615972"/>
                <a:gd name="connsiteY122" fmla="*/ 119062 h 476250"/>
                <a:gd name="connsiteX123" fmla="*/ 22 w 615972"/>
                <a:gd name="connsiteY123" fmla="*/ 123825 h 476250"/>
                <a:gd name="connsiteX124" fmla="*/ 3197 w 615972"/>
                <a:gd name="connsiteY124" fmla="*/ 131762 h 476250"/>
                <a:gd name="connsiteX125" fmla="*/ 7959 w 615972"/>
                <a:gd name="connsiteY125" fmla="*/ 141287 h 476250"/>
                <a:gd name="connsiteX126" fmla="*/ 12722 w 615972"/>
                <a:gd name="connsiteY126" fmla="*/ 149225 h 476250"/>
                <a:gd name="connsiteX127" fmla="*/ 14309 w 615972"/>
                <a:gd name="connsiteY127" fmla="*/ 153987 h 476250"/>
                <a:gd name="connsiteX128" fmla="*/ 23834 w 615972"/>
                <a:gd name="connsiteY128" fmla="*/ 163512 h 476250"/>
                <a:gd name="connsiteX129" fmla="*/ 28597 w 615972"/>
                <a:gd name="connsiteY129" fmla="*/ 168275 h 476250"/>
                <a:gd name="connsiteX130" fmla="*/ 34947 w 615972"/>
                <a:gd name="connsiteY130" fmla="*/ 173037 h 476250"/>
                <a:gd name="connsiteX131" fmla="*/ 44472 w 615972"/>
                <a:gd name="connsiteY131" fmla="*/ 182562 h 476250"/>
                <a:gd name="connsiteX132" fmla="*/ 46059 w 615972"/>
                <a:gd name="connsiteY132" fmla="*/ 187325 h 476250"/>
                <a:gd name="connsiteX133" fmla="*/ 42884 w 615972"/>
                <a:gd name="connsiteY133" fmla="*/ 198437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615972" h="476250">
                  <a:moveTo>
                    <a:pt x="42884" y="198437"/>
                  </a:moveTo>
                  <a:lnTo>
                    <a:pt x="42884" y="198437"/>
                  </a:lnTo>
                  <a:cubicBezTo>
                    <a:pt x="54526" y="199495"/>
                    <a:pt x="66203" y="200219"/>
                    <a:pt x="77809" y="201612"/>
                  </a:cubicBezTo>
                  <a:cubicBezTo>
                    <a:pt x="79471" y="201811"/>
                    <a:pt x="81075" y="202451"/>
                    <a:pt x="82572" y="203200"/>
                  </a:cubicBezTo>
                  <a:cubicBezTo>
                    <a:pt x="89184" y="206507"/>
                    <a:pt x="86676" y="206702"/>
                    <a:pt x="92097" y="212725"/>
                  </a:cubicBezTo>
                  <a:cubicBezTo>
                    <a:pt x="95101" y="216062"/>
                    <a:pt x="98447" y="219075"/>
                    <a:pt x="101622" y="222250"/>
                  </a:cubicBezTo>
                  <a:cubicBezTo>
                    <a:pt x="103209" y="223837"/>
                    <a:pt x="105380" y="225004"/>
                    <a:pt x="106384" y="227012"/>
                  </a:cubicBezTo>
                  <a:cubicBezTo>
                    <a:pt x="107442" y="229129"/>
                    <a:pt x="108680" y="231165"/>
                    <a:pt x="109559" y="233362"/>
                  </a:cubicBezTo>
                  <a:cubicBezTo>
                    <a:pt x="112135" y="239801"/>
                    <a:pt x="112763" y="243002"/>
                    <a:pt x="114322" y="249237"/>
                  </a:cubicBezTo>
                  <a:cubicBezTo>
                    <a:pt x="113264" y="254529"/>
                    <a:pt x="112361" y="259854"/>
                    <a:pt x="111147" y="265112"/>
                  </a:cubicBezTo>
                  <a:cubicBezTo>
                    <a:pt x="110771" y="266743"/>
                    <a:pt x="110742" y="268692"/>
                    <a:pt x="109559" y="269875"/>
                  </a:cubicBezTo>
                  <a:cubicBezTo>
                    <a:pt x="108376" y="271058"/>
                    <a:pt x="106442" y="271154"/>
                    <a:pt x="104797" y="271462"/>
                  </a:cubicBezTo>
                  <a:cubicBezTo>
                    <a:pt x="97956" y="272745"/>
                    <a:pt x="91025" y="273493"/>
                    <a:pt x="84159" y="274637"/>
                  </a:cubicBezTo>
                  <a:cubicBezTo>
                    <a:pt x="81498" y="275081"/>
                    <a:pt x="78868" y="275696"/>
                    <a:pt x="76222" y="276225"/>
                  </a:cubicBezTo>
                  <a:cubicBezTo>
                    <a:pt x="74634" y="277812"/>
                    <a:pt x="72076" y="278828"/>
                    <a:pt x="71459" y="280987"/>
                  </a:cubicBezTo>
                  <a:cubicBezTo>
                    <a:pt x="70860" y="283085"/>
                    <a:pt x="72574" y="285207"/>
                    <a:pt x="73047" y="287337"/>
                  </a:cubicBezTo>
                  <a:cubicBezTo>
                    <a:pt x="73632" y="289971"/>
                    <a:pt x="73427" y="292862"/>
                    <a:pt x="74634" y="295275"/>
                  </a:cubicBezTo>
                  <a:cubicBezTo>
                    <a:pt x="75638" y="297283"/>
                    <a:pt x="77960" y="298312"/>
                    <a:pt x="79397" y="300037"/>
                  </a:cubicBezTo>
                  <a:cubicBezTo>
                    <a:pt x="80619" y="301503"/>
                    <a:pt x="81514" y="303212"/>
                    <a:pt x="82572" y="304800"/>
                  </a:cubicBezTo>
                  <a:cubicBezTo>
                    <a:pt x="86239" y="315804"/>
                    <a:pt x="81020" y="304377"/>
                    <a:pt x="88922" y="311150"/>
                  </a:cubicBezTo>
                  <a:cubicBezTo>
                    <a:pt x="91495" y="313355"/>
                    <a:pt x="93303" y="316330"/>
                    <a:pt x="95272" y="319087"/>
                  </a:cubicBezTo>
                  <a:cubicBezTo>
                    <a:pt x="109255" y="338664"/>
                    <a:pt x="99286" y="327864"/>
                    <a:pt x="111147" y="339725"/>
                  </a:cubicBezTo>
                  <a:cubicBezTo>
                    <a:pt x="114869" y="350892"/>
                    <a:pt x="109276" y="337854"/>
                    <a:pt x="119084" y="347662"/>
                  </a:cubicBezTo>
                  <a:cubicBezTo>
                    <a:pt x="120267" y="348845"/>
                    <a:pt x="119923" y="350928"/>
                    <a:pt x="120672" y="352425"/>
                  </a:cubicBezTo>
                  <a:cubicBezTo>
                    <a:pt x="121525" y="354131"/>
                    <a:pt x="122789" y="355600"/>
                    <a:pt x="123847" y="357187"/>
                  </a:cubicBezTo>
                  <a:cubicBezTo>
                    <a:pt x="130721" y="377817"/>
                    <a:pt x="117393" y="339492"/>
                    <a:pt x="130197" y="368300"/>
                  </a:cubicBezTo>
                  <a:cubicBezTo>
                    <a:pt x="131293" y="370765"/>
                    <a:pt x="130228" y="374033"/>
                    <a:pt x="131784" y="376237"/>
                  </a:cubicBezTo>
                  <a:cubicBezTo>
                    <a:pt x="136752" y="383275"/>
                    <a:pt x="143426" y="388937"/>
                    <a:pt x="149247" y="395287"/>
                  </a:cubicBezTo>
                  <a:cubicBezTo>
                    <a:pt x="150305" y="397933"/>
                    <a:pt x="151421" y="400557"/>
                    <a:pt x="152422" y="403225"/>
                  </a:cubicBezTo>
                  <a:cubicBezTo>
                    <a:pt x="153009" y="404792"/>
                    <a:pt x="153081" y="406595"/>
                    <a:pt x="154009" y="407987"/>
                  </a:cubicBezTo>
                  <a:cubicBezTo>
                    <a:pt x="155254" y="409855"/>
                    <a:pt x="157184" y="411162"/>
                    <a:pt x="158772" y="412750"/>
                  </a:cubicBezTo>
                  <a:cubicBezTo>
                    <a:pt x="161341" y="423030"/>
                    <a:pt x="158366" y="415755"/>
                    <a:pt x="165122" y="423862"/>
                  </a:cubicBezTo>
                  <a:cubicBezTo>
                    <a:pt x="170646" y="430491"/>
                    <a:pt x="165240" y="427606"/>
                    <a:pt x="173059" y="430212"/>
                  </a:cubicBezTo>
                  <a:cubicBezTo>
                    <a:pt x="174117" y="433387"/>
                    <a:pt x="173059" y="438678"/>
                    <a:pt x="176234" y="439737"/>
                  </a:cubicBezTo>
                  <a:cubicBezTo>
                    <a:pt x="193613" y="445531"/>
                    <a:pt x="167287" y="436290"/>
                    <a:pt x="185759" y="444500"/>
                  </a:cubicBezTo>
                  <a:cubicBezTo>
                    <a:pt x="188817" y="445859"/>
                    <a:pt x="192499" y="445819"/>
                    <a:pt x="195284" y="447675"/>
                  </a:cubicBezTo>
                  <a:cubicBezTo>
                    <a:pt x="196872" y="448733"/>
                    <a:pt x="198340" y="449997"/>
                    <a:pt x="200047" y="450850"/>
                  </a:cubicBezTo>
                  <a:cubicBezTo>
                    <a:pt x="201544" y="451598"/>
                    <a:pt x="203195" y="451997"/>
                    <a:pt x="204809" y="452437"/>
                  </a:cubicBezTo>
                  <a:cubicBezTo>
                    <a:pt x="209019" y="453585"/>
                    <a:pt x="213299" y="454464"/>
                    <a:pt x="217509" y="455612"/>
                  </a:cubicBezTo>
                  <a:cubicBezTo>
                    <a:pt x="230310" y="459103"/>
                    <a:pt x="210609" y="455905"/>
                    <a:pt x="236559" y="458787"/>
                  </a:cubicBezTo>
                  <a:cubicBezTo>
                    <a:pt x="241322" y="459845"/>
                    <a:pt x="246063" y="461005"/>
                    <a:pt x="250847" y="461962"/>
                  </a:cubicBezTo>
                  <a:cubicBezTo>
                    <a:pt x="254003" y="462593"/>
                    <a:pt x="257236" y="462826"/>
                    <a:pt x="260372" y="463550"/>
                  </a:cubicBezTo>
                  <a:cubicBezTo>
                    <a:pt x="264126" y="464416"/>
                    <a:pt x="267690" y="466056"/>
                    <a:pt x="271484" y="466725"/>
                  </a:cubicBezTo>
                  <a:cubicBezTo>
                    <a:pt x="276721" y="467649"/>
                    <a:pt x="282067" y="467783"/>
                    <a:pt x="287359" y="468312"/>
                  </a:cubicBezTo>
                  <a:cubicBezTo>
                    <a:pt x="291592" y="469370"/>
                    <a:pt x="295770" y="470683"/>
                    <a:pt x="300059" y="471487"/>
                  </a:cubicBezTo>
                  <a:cubicBezTo>
                    <a:pt x="304252" y="472273"/>
                    <a:pt x="308602" y="472116"/>
                    <a:pt x="312759" y="473075"/>
                  </a:cubicBezTo>
                  <a:cubicBezTo>
                    <a:pt x="315536" y="473716"/>
                    <a:pt x="318051" y="475192"/>
                    <a:pt x="320697" y="476250"/>
                  </a:cubicBezTo>
                  <a:cubicBezTo>
                    <a:pt x="324401" y="475721"/>
                    <a:pt x="328140" y="475396"/>
                    <a:pt x="331809" y="474662"/>
                  </a:cubicBezTo>
                  <a:cubicBezTo>
                    <a:pt x="336466" y="473731"/>
                    <a:pt x="338399" y="471839"/>
                    <a:pt x="342922" y="469900"/>
                  </a:cubicBezTo>
                  <a:cubicBezTo>
                    <a:pt x="346116" y="468531"/>
                    <a:pt x="350804" y="467532"/>
                    <a:pt x="354034" y="466725"/>
                  </a:cubicBezTo>
                  <a:cubicBezTo>
                    <a:pt x="367685" y="457625"/>
                    <a:pt x="364247" y="472757"/>
                    <a:pt x="369274" y="471487"/>
                  </a:cubicBezTo>
                  <a:cubicBezTo>
                    <a:pt x="374301" y="470217"/>
                    <a:pt x="370988" y="462406"/>
                    <a:pt x="384197" y="459105"/>
                  </a:cubicBezTo>
                  <a:cubicBezTo>
                    <a:pt x="391447" y="453020"/>
                    <a:pt x="405628" y="439208"/>
                    <a:pt x="412772" y="434975"/>
                  </a:cubicBezTo>
                  <a:lnTo>
                    <a:pt x="417534" y="431800"/>
                  </a:lnTo>
                  <a:cubicBezTo>
                    <a:pt x="418592" y="429154"/>
                    <a:pt x="419984" y="426618"/>
                    <a:pt x="420709" y="423862"/>
                  </a:cubicBezTo>
                  <a:cubicBezTo>
                    <a:pt x="422637" y="416535"/>
                    <a:pt x="423076" y="408825"/>
                    <a:pt x="425472" y="401637"/>
                  </a:cubicBezTo>
                  <a:cubicBezTo>
                    <a:pt x="429865" y="388457"/>
                    <a:pt x="427728" y="395330"/>
                    <a:pt x="431822" y="381000"/>
                  </a:cubicBezTo>
                  <a:cubicBezTo>
                    <a:pt x="432880" y="372533"/>
                    <a:pt x="433535" y="364006"/>
                    <a:pt x="434997" y="355600"/>
                  </a:cubicBezTo>
                  <a:cubicBezTo>
                    <a:pt x="435657" y="351804"/>
                    <a:pt x="437669" y="348307"/>
                    <a:pt x="438172" y="344487"/>
                  </a:cubicBezTo>
                  <a:cubicBezTo>
                    <a:pt x="440322" y="328147"/>
                    <a:pt x="438936" y="311263"/>
                    <a:pt x="442934" y="295275"/>
                  </a:cubicBezTo>
                  <a:cubicBezTo>
                    <a:pt x="444345" y="289632"/>
                    <a:pt x="444708" y="285563"/>
                    <a:pt x="449284" y="280987"/>
                  </a:cubicBezTo>
                  <a:cubicBezTo>
                    <a:pt x="450467" y="279804"/>
                    <a:pt x="452459" y="279929"/>
                    <a:pt x="454047" y="279400"/>
                  </a:cubicBezTo>
                  <a:cubicBezTo>
                    <a:pt x="456948" y="270692"/>
                    <a:pt x="453574" y="277373"/>
                    <a:pt x="463572" y="269875"/>
                  </a:cubicBezTo>
                  <a:cubicBezTo>
                    <a:pt x="465368" y="268528"/>
                    <a:pt x="466609" y="266549"/>
                    <a:pt x="468334" y="265112"/>
                  </a:cubicBezTo>
                  <a:cubicBezTo>
                    <a:pt x="469800" y="263890"/>
                    <a:pt x="471509" y="262995"/>
                    <a:pt x="473097" y="261937"/>
                  </a:cubicBezTo>
                  <a:cubicBezTo>
                    <a:pt x="474684" y="259820"/>
                    <a:pt x="475988" y="257458"/>
                    <a:pt x="477859" y="255587"/>
                  </a:cubicBezTo>
                  <a:cubicBezTo>
                    <a:pt x="480936" y="252510"/>
                    <a:pt x="483511" y="252116"/>
                    <a:pt x="487384" y="250825"/>
                  </a:cubicBezTo>
                  <a:cubicBezTo>
                    <a:pt x="488972" y="249237"/>
                    <a:pt x="490422" y="247499"/>
                    <a:pt x="492147" y="246062"/>
                  </a:cubicBezTo>
                  <a:cubicBezTo>
                    <a:pt x="497553" y="241557"/>
                    <a:pt x="497543" y="243841"/>
                    <a:pt x="503259" y="238125"/>
                  </a:cubicBezTo>
                  <a:cubicBezTo>
                    <a:pt x="505130" y="236254"/>
                    <a:pt x="506072" y="233563"/>
                    <a:pt x="508022" y="231775"/>
                  </a:cubicBezTo>
                  <a:cubicBezTo>
                    <a:pt x="526414" y="214916"/>
                    <a:pt x="516598" y="226161"/>
                    <a:pt x="531834" y="214312"/>
                  </a:cubicBezTo>
                  <a:cubicBezTo>
                    <a:pt x="533606" y="212934"/>
                    <a:pt x="535009" y="211137"/>
                    <a:pt x="536597" y="209550"/>
                  </a:cubicBezTo>
                  <a:cubicBezTo>
                    <a:pt x="537655" y="207433"/>
                    <a:pt x="537954" y="204715"/>
                    <a:pt x="539772" y="203200"/>
                  </a:cubicBezTo>
                  <a:cubicBezTo>
                    <a:pt x="541448" y="201803"/>
                    <a:pt x="544579" y="203155"/>
                    <a:pt x="546122" y="201612"/>
                  </a:cubicBezTo>
                  <a:cubicBezTo>
                    <a:pt x="557082" y="190651"/>
                    <a:pt x="538761" y="198243"/>
                    <a:pt x="552472" y="193675"/>
                  </a:cubicBezTo>
                  <a:cubicBezTo>
                    <a:pt x="554059" y="192087"/>
                    <a:pt x="555989" y="190780"/>
                    <a:pt x="557234" y="188912"/>
                  </a:cubicBezTo>
                  <a:cubicBezTo>
                    <a:pt x="558162" y="187520"/>
                    <a:pt x="557639" y="185333"/>
                    <a:pt x="558822" y="184150"/>
                  </a:cubicBezTo>
                  <a:cubicBezTo>
                    <a:pt x="560005" y="182967"/>
                    <a:pt x="561997" y="183091"/>
                    <a:pt x="563584" y="182562"/>
                  </a:cubicBezTo>
                  <a:cubicBezTo>
                    <a:pt x="564642" y="180975"/>
                    <a:pt x="565410" y="179149"/>
                    <a:pt x="566759" y="177800"/>
                  </a:cubicBezTo>
                  <a:cubicBezTo>
                    <a:pt x="568108" y="176451"/>
                    <a:pt x="570351" y="176131"/>
                    <a:pt x="571522" y="174625"/>
                  </a:cubicBezTo>
                  <a:cubicBezTo>
                    <a:pt x="574141" y="171257"/>
                    <a:pt x="575565" y="167101"/>
                    <a:pt x="577872" y="163512"/>
                  </a:cubicBezTo>
                  <a:cubicBezTo>
                    <a:pt x="580333" y="159683"/>
                    <a:pt x="583078" y="156042"/>
                    <a:pt x="585809" y="152400"/>
                  </a:cubicBezTo>
                  <a:cubicBezTo>
                    <a:pt x="587842" y="149689"/>
                    <a:pt x="590461" y="147394"/>
                    <a:pt x="592159" y="144462"/>
                  </a:cubicBezTo>
                  <a:cubicBezTo>
                    <a:pt x="596309" y="137294"/>
                    <a:pt x="600196" y="129927"/>
                    <a:pt x="603272" y="122237"/>
                  </a:cubicBezTo>
                  <a:cubicBezTo>
                    <a:pt x="607326" y="112103"/>
                    <a:pt x="605173" y="116849"/>
                    <a:pt x="609622" y="107950"/>
                  </a:cubicBezTo>
                  <a:cubicBezTo>
                    <a:pt x="610151" y="105833"/>
                    <a:pt x="610350" y="103605"/>
                    <a:pt x="611209" y="101600"/>
                  </a:cubicBezTo>
                  <a:cubicBezTo>
                    <a:pt x="611961" y="99846"/>
                    <a:pt x="613531" y="98544"/>
                    <a:pt x="614384" y="96837"/>
                  </a:cubicBezTo>
                  <a:cubicBezTo>
                    <a:pt x="615132" y="95340"/>
                    <a:pt x="615443" y="93662"/>
                    <a:pt x="615972" y="92075"/>
                  </a:cubicBezTo>
                  <a:cubicBezTo>
                    <a:pt x="614914" y="88371"/>
                    <a:pt x="614520" y="84408"/>
                    <a:pt x="612797" y="80962"/>
                  </a:cubicBezTo>
                  <a:cubicBezTo>
                    <a:pt x="611793" y="78954"/>
                    <a:pt x="609739" y="77661"/>
                    <a:pt x="608034" y="76200"/>
                  </a:cubicBezTo>
                  <a:cubicBezTo>
                    <a:pt x="601916" y="70957"/>
                    <a:pt x="603201" y="71943"/>
                    <a:pt x="596922" y="69850"/>
                  </a:cubicBezTo>
                  <a:cubicBezTo>
                    <a:pt x="595334" y="68792"/>
                    <a:pt x="593712" y="67784"/>
                    <a:pt x="592159" y="66675"/>
                  </a:cubicBezTo>
                  <a:cubicBezTo>
                    <a:pt x="585952" y="62241"/>
                    <a:pt x="585033" y="60731"/>
                    <a:pt x="577872" y="57150"/>
                  </a:cubicBezTo>
                  <a:cubicBezTo>
                    <a:pt x="576375" y="56402"/>
                    <a:pt x="574697" y="56091"/>
                    <a:pt x="573109" y="55562"/>
                  </a:cubicBezTo>
                  <a:cubicBezTo>
                    <a:pt x="571522" y="53975"/>
                    <a:pt x="570143" y="52147"/>
                    <a:pt x="568347" y="50800"/>
                  </a:cubicBezTo>
                  <a:cubicBezTo>
                    <a:pt x="566441" y="49371"/>
                    <a:pt x="558236" y="45081"/>
                    <a:pt x="555647" y="42862"/>
                  </a:cubicBezTo>
                  <a:cubicBezTo>
                    <a:pt x="553374" y="40914"/>
                    <a:pt x="551660" y="38350"/>
                    <a:pt x="549297" y="36512"/>
                  </a:cubicBezTo>
                  <a:cubicBezTo>
                    <a:pt x="544285" y="32614"/>
                    <a:pt x="533405" y="28070"/>
                    <a:pt x="528659" y="25400"/>
                  </a:cubicBezTo>
                  <a:cubicBezTo>
                    <a:pt x="524308" y="22952"/>
                    <a:pt x="520113" y="20231"/>
                    <a:pt x="515959" y="17462"/>
                  </a:cubicBezTo>
                  <a:cubicBezTo>
                    <a:pt x="513758" y="15994"/>
                    <a:pt x="511922" y="13985"/>
                    <a:pt x="509609" y="12700"/>
                  </a:cubicBezTo>
                  <a:cubicBezTo>
                    <a:pt x="507118" y="11316"/>
                    <a:pt x="504221" y="10799"/>
                    <a:pt x="501672" y="9525"/>
                  </a:cubicBezTo>
                  <a:cubicBezTo>
                    <a:pt x="493782" y="5580"/>
                    <a:pt x="494481" y="5509"/>
                    <a:pt x="488972" y="0"/>
                  </a:cubicBezTo>
                  <a:cubicBezTo>
                    <a:pt x="482622" y="529"/>
                    <a:pt x="476142" y="205"/>
                    <a:pt x="469922" y="1587"/>
                  </a:cubicBezTo>
                  <a:cubicBezTo>
                    <a:pt x="466457" y="2357"/>
                    <a:pt x="463693" y="5032"/>
                    <a:pt x="460397" y="6350"/>
                  </a:cubicBezTo>
                  <a:cubicBezTo>
                    <a:pt x="458371" y="7160"/>
                    <a:pt x="456152" y="7363"/>
                    <a:pt x="454047" y="7937"/>
                  </a:cubicBezTo>
                  <a:cubicBezTo>
                    <a:pt x="450330" y="8951"/>
                    <a:pt x="446672" y="10178"/>
                    <a:pt x="442934" y="11112"/>
                  </a:cubicBezTo>
                  <a:cubicBezTo>
                    <a:pt x="424658" y="15681"/>
                    <a:pt x="424482" y="14777"/>
                    <a:pt x="401659" y="17462"/>
                  </a:cubicBezTo>
                  <a:cubicBezTo>
                    <a:pt x="381022" y="16933"/>
                    <a:pt x="360345" y="17248"/>
                    <a:pt x="339747" y="15875"/>
                  </a:cubicBezTo>
                  <a:cubicBezTo>
                    <a:pt x="336408" y="15652"/>
                    <a:pt x="341917" y="13811"/>
                    <a:pt x="330222" y="12700"/>
                  </a:cubicBezTo>
                  <a:cubicBezTo>
                    <a:pt x="318527" y="11589"/>
                    <a:pt x="297096" y="9736"/>
                    <a:pt x="269579" y="9207"/>
                  </a:cubicBezTo>
                  <a:cubicBezTo>
                    <a:pt x="263399" y="9501"/>
                    <a:pt x="210577" y="12382"/>
                    <a:pt x="192109" y="14287"/>
                  </a:cubicBezTo>
                  <a:cubicBezTo>
                    <a:pt x="173641" y="16192"/>
                    <a:pt x="171647" y="16346"/>
                    <a:pt x="158772" y="20637"/>
                  </a:cubicBezTo>
                  <a:cubicBezTo>
                    <a:pt x="156655" y="22225"/>
                    <a:pt x="153605" y="23033"/>
                    <a:pt x="152422" y="25400"/>
                  </a:cubicBezTo>
                  <a:cubicBezTo>
                    <a:pt x="145108" y="40027"/>
                    <a:pt x="157623" y="34814"/>
                    <a:pt x="144484" y="38100"/>
                  </a:cubicBezTo>
                  <a:cubicBezTo>
                    <a:pt x="142897" y="39158"/>
                    <a:pt x="141574" y="40481"/>
                    <a:pt x="139722" y="41275"/>
                  </a:cubicBezTo>
                  <a:cubicBezTo>
                    <a:pt x="137870" y="42069"/>
                    <a:pt x="138505" y="42333"/>
                    <a:pt x="133372" y="42862"/>
                  </a:cubicBezTo>
                  <a:cubicBezTo>
                    <a:pt x="128239" y="43391"/>
                    <a:pt x="113422" y="42439"/>
                    <a:pt x="108924" y="44450"/>
                  </a:cubicBezTo>
                  <a:cubicBezTo>
                    <a:pt x="104426" y="46461"/>
                    <a:pt x="109692" y="53824"/>
                    <a:pt x="106384" y="54927"/>
                  </a:cubicBezTo>
                  <a:cubicBezTo>
                    <a:pt x="101357" y="56487"/>
                    <a:pt x="93141" y="64605"/>
                    <a:pt x="87334" y="68095"/>
                  </a:cubicBezTo>
                  <a:cubicBezTo>
                    <a:pt x="81527" y="71585"/>
                    <a:pt x="79745" y="69753"/>
                    <a:pt x="71543" y="75866"/>
                  </a:cubicBezTo>
                  <a:cubicBezTo>
                    <a:pt x="63341" y="81979"/>
                    <a:pt x="46867" y="99163"/>
                    <a:pt x="38122" y="104775"/>
                  </a:cubicBezTo>
                  <a:cubicBezTo>
                    <a:pt x="29377" y="110387"/>
                    <a:pt x="28442" y="107976"/>
                    <a:pt x="19072" y="109537"/>
                  </a:cubicBezTo>
                  <a:cubicBezTo>
                    <a:pt x="4665" y="116740"/>
                    <a:pt x="10310" y="113262"/>
                    <a:pt x="1609" y="119062"/>
                  </a:cubicBezTo>
                  <a:cubicBezTo>
                    <a:pt x="1080" y="120650"/>
                    <a:pt x="-186" y="122164"/>
                    <a:pt x="22" y="123825"/>
                  </a:cubicBezTo>
                  <a:cubicBezTo>
                    <a:pt x="376" y="126652"/>
                    <a:pt x="2197" y="129094"/>
                    <a:pt x="3197" y="131762"/>
                  </a:cubicBezTo>
                  <a:cubicBezTo>
                    <a:pt x="6411" y="140333"/>
                    <a:pt x="2689" y="132855"/>
                    <a:pt x="7959" y="141287"/>
                  </a:cubicBezTo>
                  <a:cubicBezTo>
                    <a:pt x="9595" y="143904"/>
                    <a:pt x="11342" y="146465"/>
                    <a:pt x="12722" y="149225"/>
                  </a:cubicBezTo>
                  <a:cubicBezTo>
                    <a:pt x="13470" y="150722"/>
                    <a:pt x="13282" y="152666"/>
                    <a:pt x="14309" y="153987"/>
                  </a:cubicBezTo>
                  <a:cubicBezTo>
                    <a:pt x="17066" y="157531"/>
                    <a:pt x="20659" y="160337"/>
                    <a:pt x="23834" y="163512"/>
                  </a:cubicBezTo>
                  <a:cubicBezTo>
                    <a:pt x="25422" y="165100"/>
                    <a:pt x="26801" y="166928"/>
                    <a:pt x="28597" y="168275"/>
                  </a:cubicBezTo>
                  <a:cubicBezTo>
                    <a:pt x="30714" y="169862"/>
                    <a:pt x="32980" y="171267"/>
                    <a:pt x="34947" y="173037"/>
                  </a:cubicBezTo>
                  <a:cubicBezTo>
                    <a:pt x="38285" y="176041"/>
                    <a:pt x="44472" y="182562"/>
                    <a:pt x="44472" y="182562"/>
                  </a:cubicBezTo>
                  <a:cubicBezTo>
                    <a:pt x="45001" y="184150"/>
                    <a:pt x="44876" y="186142"/>
                    <a:pt x="46059" y="187325"/>
                  </a:cubicBezTo>
                  <a:cubicBezTo>
                    <a:pt x="51826" y="193092"/>
                    <a:pt x="43413" y="196585"/>
                    <a:pt x="42884" y="198437"/>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85" name="Freeform: Shape 84">
              <a:extLst>
                <a:ext uri="{FF2B5EF4-FFF2-40B4-BE49-F238E27FC236}">
                  <a16:creationId xmlns:a16="http://schemas.microsoft.com/office/drawing/2014/main" id="{66CED12A-5156-466E-8F22-899458110C7F}"/>
                </a:ext>
              </a:extLst>
            </p:cNvPr>
            <p:cNvSpPr/>
            <p:nvPr/>
          </p:nvSpPr>
          <p:spPr>
            <a:xfrm>
              <a:off x="6348156" y="2613001"/>
              <a:ext cx="1005143" cy="779492"/>
            </a:xfrm>
            <a:custGeom>
              <a:avLst/>
              <a:gdLst>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60413 w 1003300"/>
                <a:gd name="connsiteY91" fmla="*/ 704850 h 760412"/>
                <a:gd name="connsiteX92" fmla="*/ 763588 w 1003300"/>
                <a:gd name="connsiteY92" fmla="*/ 72072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20750 w 1003300"/>
                <a:gd name="connsiteY152" fmla="*/ 3063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33450 w 1003300"/>
                <a:gd name="connsiteY156" fmla="*/ 273050 h 760412"/>
                <a:gd name="connsiteX157" fmla="*/ 936625 w 1003300"/>
                <a:gd name="connsiteY157" fmla="*/ 266700 h 760412"/>
                <a:gd name="connsiteX158" fmla="*/ 938213 w 1003300"/>
                <a:gd name="connsiteY158" fmla="*/ 261937 h 760412"/>
                <a:gd name="connsiteX159" fmla="*/ 942975 w 1003300"/>
                <a:gd name="connsiteY159" fmla="*/ 257175 h 760412"/>
                <a:gd name="connsiteX160" fmla="*/ 944563 w 1003300"/>
                <a:gd name="connsiteY160" fmla="*/ 252412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60413 w 1003300"/>
                <a:gd name="connsiteY91" fmla="*/ 704850 h 760412"/>
                <a:gd name="connsiteX92" fmla="*/ 763588 w 1003300"/>
                <a:gd name="connsiteY92" fmla="*/ 72072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20750 w 1003300"/>
                <a:gd name="connsiteY152" fmla="*/ 3063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33450 w 1003300"/>
                <a:gd name="connsiteY156" fmla="*/ 273050 h 760412"/>
                <a:gd name="connsiteX157" fmla="*/ 936625 w 1003300"/>
                <a:gd name="connsiteY157" fmla="*/ 266700 h 760412"/>
                <a:gd name="connsiteX158" fmla="*/ 938213 w 1003300"/>
                <a:gd name="connsiteY158" fmla="*/ 261937 h 760412"/>
                <a:gd name="connsiteX159" fmla="*/ 942975 w 1003300"/>
                <a:gd name="connsiteY159" fmla="*/ 257175 h 760412"/>
                <a:gd name="connsiteX160" fmla="*/ 962026 w 1003300"/>
                <a:gd name="connsiteY160" fmla="*/ 257174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60413 w 1003300"/>
                <a:gd name="connsiteY91" fmla="*/ 704850 h 760412"/>
                <a:gd name="connsiteX92" fmla="*/ 763588 w 1003300"/>
                <a:gd name="connsiteY92" fmla="*/ 72072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20750 w 1003300"/>
                <a:gd name="connsiteY152" fmla="*/ 3063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33450 w 1003300"/>
                <a:gd name="connsiteY156" fmla="*/ 273050 h 760412"/>
                <a:gd name="connsiteX157" fmla="*/ 936625 w 1003300"/>
                <a:gd name="connsiteY157" fmla="*/ 266700 h 760412"/>
                <a:gd name="connsiteX158" fmla="*/ 938213 w 1003300"/>
                <a:gd name="connsiteY158" fmla="*/ 261937 h 760412"/>
                <a:gd name="connsiteX159" fmla="*/ 962025 w 1003300"/>
                <a:gd name="connsiteY159" fmla="*/ 265112 h 760412"/>
                <a:gd name="connsiteX160" fmla="*/ 962026 w 1003300"/>
                <a:gd name="connsiteY160" fmla="*/ 257174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60413 w 1003300"/>
                <a:gd name="connsiteY91" fmla="*/ 704850 h 760412"/>
                <a:gd name="connsiteX92" fmla="*/ 763588 w 1003300"/>
                <a:gd name="connsiteY92" fmla="*/ 72072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20750 w 1003300"/>
                <a:gd name="connsiteY152" fmla="*/ 3063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33450 w 1003300"/>
                <a:gd name="connsiteY156" fmla="*/ 273050 h 760412"/>
                <a:gd name="connsiteX157" fmla="*/ 966788 w 1003300"/>
                <a:gd name="connsiteY157" fmla="*/ 280987 h 760412"/>
                <a:gd name="connsiteX158" fmla="*/ 938213 w 1003300"/>
                <a:gd name="connsiteY158" fmla="*/ 261937 h 760412"/>
                <a:gd name="connsiteX159" fmla="*/ 962025 w 1003300"/>
                <a:gd name="connsiteY159" fmla="*/ 265112 h 760412"/>
                <a:gd name="connsiteX160" fmla="*/ 962026 w 1003300"/>
                <a:gd name="connsiteY160" fmla="*/ 257174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60413 w 1003300"/>
                <a:gd name="connsiteY91" fmla="*/ 704850 h 760412"/>
                <a:gd name="connsiteX92" fmla="*/ 763588 w 1003300"/>
                <a:gd name="connsiteY92" fmla="*/ 72072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20750 w 1003300"/>
                <a:gd name="connsiteY152" fmla="*/ 3063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42975 w 1003300"/>
                <a:gd name="connsiteY156" fmla="*/ 292100 h 760412"/>
                <a:gd name="connsiteX157" fmla="*/ 966788 w 1003300"/>
                <a:gd name="connsiteY157" fmla="*/ 280987 h 760412"/>
                <a:gd name="connsiteX158" fmla="*/ 938213 w 1003300"/>
                <a:gd name="connsiteY158" fmla="*/ 261937 h 760412"/>
                <a:gd name="connsiteX159" fmla="*/ 962025 w 1003300"/>
                <a:gd name="connsiteY159" fmla="*/ 265112 h 760412"/>
                <a:gd name="connsiteX160" fmla="*/ 962026 w 1003300"/>
                <a:gd name="connsiteY160" fmla="*/ 257174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60413 w 1003300"/>
                <a:gd name="connsiteY91" fmla="*/ 704850 h 760412"/>
                <a:gd name="connsiteX92" fmla="*/ 763588 w 1003300"/>
                <a:gd name="connsiteY92" fmla="*/ 72072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36625 w 1003300"/>
                <a:gd name="connsiteY152" fmla="*/ 3190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42975 w 1003300"/>
                <a:gd name="connsiteY156" fmla="*/ 292100 h 760412"/>
                <a:gd name="connsiteX157" fmla="*/ 966788 w 1003300"/>
                <a:gd name="connsiteY157" fmla="*/ 280987 h 760412"/>
                <a:gd name="connsiteX158" fmla="*/ 938213 w 1003300"/>
                <a:gd name="connsiteY158" fmla="*/ 261937 h 760412"/>
                <a:gd name="connsiteX159" fmla="*/ 962025 w 1003300"/>
                <a:gd name="connsiteY159" fmla="*/ 265112 h 760412"/>
                <a:gd name="connsiteX160" fmla="*/ 962026 w 1003300"/>
                <a:gd name="connsiteY160" fmla="*/ 257174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60413 w 1003300"/>
                <a:gd name="connsiteY91" fmla="*/ 704850 h 760412"/>
                <a:gd name="connsiteX92" fmla="*/ 737870 w 1003300"/>
                <a:gd name="connsiteY92" fmla="*/ 73215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36625 w 1003300"/>
                <a:gd name="connsiteY152" fmla="*/ 3190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42975 w 1003300"/>
                <a:gd name="connsiteY156" fmla="*/ 292100 h 760412"/>
                <a:gd name="connsiteX157" fmla="*/ 966788 w 1003300"/>
                <a:gd name="connsiteY157" fmla="*/ 280987 h 760412"/>
                <a:gd name="connsiteX158" fmla="*/ 938213 w 1003300"/>
                <a:gd name="connsiteY158" fmla="*/ 261937 h 760412"/>
                <a:gd name="connsiteX159" fmla="*/ 962025 w 1003300"/>
                <a:gd name="connsiteY159" fmla="*/ 265112 h 760412"/>
                <a:gd name="connsiteX160" fmla="*/ 962026 w 1003300"/>
                <a:gd name="connsiteY160" fmla="*/ 257174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54698 w 1003300"/>
                <a:gd name="connsiteY91" fmla="*/ 704850 h 760412"/>
                <a:gd name="connsiteX92" fmla="*/ 737870 w 1003300"/>
                <a:gd name="connsiteY92" fmla="*/ 73215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36625 w 1003300"/>
                <a:gd name="connsiteY152" fmla="*/ 3190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42975 w 1003300"/>
                <a:gd name="connsiteY156" fmla="*/ 292100 h 760412"/>
                <a:gd name="connsiteX157" fmla="*/ 966788 w 1003300"/>
                <a:gd name="connsiteY157" fmla="*/ 280987 h 760412"/>
                <a:gd name="connsiteX158" fmla="*/ 938213 w 1003300"/>
                <a:gd name="connsiteY158" fmla="*/ 261937 h 760412"/>
                <a:gd name="connsiteX159" fmla="*/ 962025 w 1003300"/>
                <a:gd name="connsiteY159" fmla="*/ 265112 h 760412"/>
                <a:gd name="connsiteX160" fmla="*/ 962026 w 1003300"/>
                <a:gd name="connsiteY160" fmla="*/ 257174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79524"/>
                <a:gd name="connsiteX1" fmla="*/ 195263 w 1003300"/>
                <a:gd name="connsiteY1" fmla="*/ 50800 h 779524"/>
                <a:gd name="connsiteX2" fmla="*/ 192088 w 1003300"/>
                <a:gd name="connsiteY2" fmla="*/ 65087 h 779524"/>
                <a:gd name="connsiteX3" fmla="*/ 190500 w 1003300"/>
                <a:gd name="connsiteY3" fmla="*/ 74612 h 779524"/>
                <a:gd name="connsiteX4" fmla="*/ 185738 w 1003300"/>
                <a:gd name="connsiteY4" fmla="*/ 88900 h 779524"/>
                <a:gd name="connsiteX5" fmla="*/ 179388 w 1003300"/>
                <a:gd name="connsiteY5" fmla="*/ 96837 h 779524"/>
                <a:gd name="connsiteX6" fmla="*/ 177800 w 1003300"/>
                <a:gd name="connsiteY6" fmla="*/ 104775 h 779524"/>
                <a:gd name="connsiteX7" fmla="*/ 168275 w 1003300"/>
                <a:gd name="connsiteY7" fmla="*/ 119062 h 779524"/>
                <a:gd name="connsiteX8" fmla="*/ 165100 w 1003300"/>
                <a:gd name="connsiteY8" fmla="*/ 125412 h 779524"/>
                <a:gd name="connsiteX9" fmla="*/ 160338 w 1003300"/>
                <a:gd name="connsiteY9" fmla="*/ 133350 h 779524"/>
                <a:gd name="connsiteX10" fmla="*/ 150813 w 1003300"/>
                <a:gd name="connsiteY10" fmla="*/ 147637 h 779524"/>
                <a:gd name="connsiteX11" fmla="*/ 142875 w 1003300"/>
                <a:gd name="connsiteY11" fmla="*/ 158750 h 779524"/>
                <a:gd name="connsiteX12" fmla="*/ 141288 w 1003300"/>
                <a:gd name="connsiteY12" fmla="*/ 163512 h 779524"/>
                <a:gd name="connsiteX13" fmla="*/ 131763 w 1003300"/>
                <a:gd name="connsiteY13" fmla="*/ 169862 h 779524"/>
                <a:gd name="connsiteX14" fmla="*/ 125413 w 1003300"/>
                <a:gd name="connsiteY14" fmla="*/ 179387 h 779524"/>
                <a:gd name="connsiteX15" fmla="*/ 122238 w 1003300"/>
                <a:gd name="connsiteY15" fmla="*/ 184150 h 779524"/>
                <a:gd name="connsiteX16" fmla="*/ 117475 w 1003300"/>
                <a:gd name="connsiteY16" fmla="*/ 192087 h 779524"/>
                <a:gd name="connsiteX17" fmla="*/ 109538 w 1003300"/>
                <a:gd name="connsiteY17" fmla="*/ 201612 h 779524"/>
                <a:gd name="connsiteX18" fmla="*/ 104775 w 1003300"/>
                <a:gd name="connsiteY18" fmla="*/ 207962 h 779524"/>
                <a:gd name="connsiteX19" fmla="*/ 95250 w 1003300"/>
                <a:gd name="connsiteY19" fmla="*/ 215900 h 779524"/>
                <a:gd name="connsiteX20" fmla="*/ 90488 w 1003300"/>
                <a:gd name="connsiteY20" fmla="*/ 222250 h 779524"/>
                <a:gd name="connsiteX21" fmla="*/ 80963 w 1003300"/>
                <a:gd name="connsiteY21" fmla="*/ 231775 h 779524"/>
                <a:gd name="connsiteX22" fmla="*/ 74613 w 1003300"/>
                <a:gd name="connsiteY22" fmla="*/ 239712 h 779524"/>
                <a:gd name="connsiteX23" fmla="*/ 65088 w 1003300"/>
                <a:gd name="connsiteY23" fmla="*/ 246062 h 779524"/>
                <a:gd name="connsiteX24" fmla="*/ 50800 w 1003300"/>
                <a:gd name="connsiteY24" fmla="*/ 257175 h 779524"/>
                <a:gd name="connsiteX25" fmla="*/ 46038 w 1003300"/>
                <a:gd name="connsiteY25" fmla="*/ 263525 h 779524"/>
                <a:gd name="connsiteX26" fmla="*/ 39688 w 1003300"/>
                <a:gd name="connsiteY26" fmla="*/ 266700 h 779524"/>
                <a:gd name="connsiteX27" fmla="*/ 33338 w 1003300"/>
                <a:gd name="connsiteY27" fmla="*/ 273050 h 779524"/>
                <a:gd name="connsiteX28" fmla="*/ 28575 w 1003300"/>
                <a:gd name="connsiteY28" fmla="*/ 284162 h 779524"/>
                <a:gd name="connsiteX29" fmla="*/ 26988 w 1003300"/>
                <a:gd name="connsiteY29" fmla="*/ 288925 h 779524"/>
                <a:gd name="connsiteX30" fmla="*/ 23813 w 1003300"/>
                <a:gd name="connsiteY30" fmla="*/ 296862 h 779524"/>
                <a:gd name="connsiteX31" fmla="*/ 22225 w 1003300"/>
                <a:gd name="connsiteY31" fmla="*/ 303212 h 779524"/>
                <a:gd name="connsiteX32" fmla="*/ 19050 w 1003300"/>
                <a:gd name="connsiteY32" fmla="*/ 309562 h 779524"/>
                <a:gd name="connsiteX33" fmla="*/ 17463 w 1003300"/>
                <a:gd name="connsiteY33" fmla="*/ 317500 h 779524"/>
                <a:gd name="connsiteX34" fmla="*/ 14288 w 1003300"/>
                <a:gd name="connsiteY34" fmla="*/ 322262 h 779524"/>
                <a:gd name="connsiteX35" fmla="*/ 12700 w 1003300"/>
                <a:gd name="connsiteY35" fmla="*/ 327025 h 779524"/>
                <a:gd name="connsiteX36" fmla="*/ 9525 w 1003300"/>
                <a:gd name="connsiteY36" fmla="*/ 333375 h 779524"/>
                <a:gd name="connsiteX37" fmla="*/ 7938 w 1003300"/>
                <a:gd name="connsiteY37" fmla="*/ 341312 h 779524"/>
                <a:gd name="connsiteX38" fmla="*/ 4763 w 1003300"/>
                <a:gd name="connsiteY38" fmla="*/ 346075 h 779524"/>
                <a:gd name="connsiteX39" fmla="*/ 0 w 1003300"/>
                <a:gd name="connsiteY39" fmla="*/ 371475 h 779524"/>
                <a:gd name="connsiteX40" fmla="*/ 3175 w 1003300"/>
                <a:gd name="connsiteY40" fmla="*/ 407987 h 779524"/>
                <a:gd name="connsiteX41" fmla="*/ 4763 w 1003300"/>
                <a:gd name="connsiteY41" fmla="*/ 412750 h 779524"/>
                <a:gd name="connsiteX42" fmla="*/ 9525 w 1003300"/>
                <a:gd name="connsiteY42" fmla="*/ 415925 h 779524"/>
                <a:gd name="connsiteX43" fmla="*/ 20638 w 1003300"/>
                <a:gd name="connsiteY43" fmla="*/ 419100 h 779524"/>
                <a:gd name="connsiteX44" fmla="*/ 28575 w 1003300"/>
                <a:gd name="connsiteY44" fmla="*/ 422275 h 779524"/>
                <a:gd name="connsiteX45" fmla="*/ 49213 w 1003300"/>
                <a:gd name="connsiteY45" fmla="*/ 427037 h 779524"/>
                <a:gd name="connsiteX46" fmla="*/ 101600 w 1003300"/>
                <a:gd name="connsiteY46" fmla="*/ 428625 h 779524"/>
                <a:gd name="connsiteX47" fmla="*/ 112713 w 1003300"/>
                <a:gd name="connsiteY47" fmla="*/ 431800 h 779524"/>
                <a:gd name="connsiteX48" fmla="*/ 117475 w 1003300"/>
                <a:gd name="connsiteY48" fmla="*/ 433387 h 779524"/>
                <a:gd name="connsiteX49" fmla="*/ 122238 w 1003300"/>
                <a:gd name="connsiteY49" fmla="*/ 436562 h 779524"/>
                <a:gd name="connsiteX50" fmla="*/ 130175 w 1003300"/>
                <a:gd name="connsiteY50" fmla="*/ 447675 h 779524"/>
                <a:gd name="connsiteX51" fmla="*/ 136525 w 1003300"/>
                <a:gd name="connsiteY51" fmla="*/ 449262 h 779524"/>
                <a:gd name="connsiteX52" fmla="*/ 158750 w 1003300"/>
                <a:gd name="connsiteY52" fmla="*/ 454025 h 779524"/>
                <a:gd name="connsiteX53" fmla="*/ 179388 w 1003300"/>
                <a:gd name="connsiteY53" fmla="*/ 460375 h 779524"/>
                <a:gd name="connsiteX54" fmla="*/ 200025 w 1003300"/>
                <a:gd name="connsiteY54" fmla="*/ 463550 h 779524"/>
                <a:gd name="connsiteX55" fmla="*/ 222250 w 1003300"/>
                <a:gd name="connsiteY55" fmla="*/ 469900 h 779524"/>
                <a:gd name="connsiteX56" fmla="*/ 231775 w 1003300"/>
                <a:gd name="connsiteY56" fmla="*/ 471487 h 779524"/>
                <a:gd name="connsiteX57" fmla="*/ 255588 w 1003300"/>
                <a:gd name="connsiteY57" fmla="*/ 476250 h 779524"/>
                <a:gd name="connsiteX58" fmla="*/ 325438 w 1003300"/>
                <a:gd name="connsiteY58" fmla="*/ 473075 h 779524"/>
                <a:gd name="connsiteX59" fmla="*/ 381000 w 1003300"/>
                <a:gd name="connsiteY59" fmla="*/ 466725 h 779524"/>
                <a:gd name="connsiteX60" fmla="*/ 411163 w 1003300"/>
                <a:gd name="connsiteY60" fmla="*/ 461962 h 779524"/>
                <a:gd name="connsiteX61" fmla="*/ 527050 w 1003300"/>
                <a:gd name="connsiteY61" fmla="*/ 455612 h 779524"/>
                <a:gd name="connsiteX62" fmla="*/ 536575 w 1003300"/>
                <a:gd name="connsiteY62" fmla="*/ 458787 h 779524"/>
                <a:gd name="connsiteX63" fmla="*/ 547688 w 1003300"/>
                <a:gd name="connsiteY63" fmla="*/ 463550 h 779524"/>
                <a:gd name="connsiteX64" fmla="*/ 566738 w 1003300"/>
                <a:gd name="connsiteY64" fmla="*/ 468312 h 779524"/>
                <a:gd name="connsiteX65" fmla="*/ 576263 w 1003300"/>
                <a:gd name="connsiteY65" fmla="*/ 471487 h 779524"/>
                <a:gd name="connsiteX66" fmla="*/ 600075 w 1003300"/>
                <a:gd name="connsiteY66" fmla="*/ 474662 h 779524"/>
                <a:gd name="connsiteX67" fmla="*/ 612775 w 1003300"/>
                <a:gd name="connsiteY67" fmla="*/ 477837 h 779524"/>
                <a:gd name="connsiteX68" fmla="*/ 623888 w 1003300"/>
                <a:gd name="connsiteY68" fmla="*/ 479425 h 779524"/>
                <a:gd name="connsiteX69" fmla="*/ 650875 w 1003300"/>
                <a:gd name="connsiteY69" fmla="*/ 482600 h 779524"/>
                <a:gd name="connsiteX70" fmla="*/ 665163 w 1003300"/>
                <a:gd name="connsiteY70" fmla="*/ 485775 h 779524"/>
                <a:gd name="connsiteX71" fmla="*/ 673100 w 1003300"/>
                <a:gd name="connsiteY71" fmla="*/ 487362 h 779524"/>
                <a:gd name="connsiteX72" fmla="*/ 677863 w 1003300"/>
                <a:gd name="connsiteY72" fmla="*/ 495300 h 779524"/>
                <a:gd name="connsiteX73" fmla="*/ 671513 w 1003300"/>
                <a:gd name="connsiteY73" fmla="*/ 506412 h 779524"/>
                <a:gd name="connsiteX74" fmla="*/ 668338 w 1003300"/>
                <a:gd name="connsiteY74" fmla="*/ 511175 h 779524"/>
                <a:gd name="connsiteX75" fmla="*/ 669925 w 1003300"/>
                <a:gd name="connsiteY75" fmla="*/ 522287 h 779524"/>
                <a:gd name="connsiteX76" fmla="*/ 674688 w 1003300"/>
                <a:gd name="connsiteY76" fmla="*/ 528637 h 779524"/>
                <a:gd name="connsiteX77" fmla="*/ 676275 w 1003300"/>
                <a:gd name="connsiteY77" fmla="*/ 533400 h 779524"/>
                <a:gd name="connsiteX78" fmla="*/ 679450 w 1003300"/>
                <a:gd name="connsiteY78" fmla="*/ 538162 h 779524"/>
                <a:gd name="connsiteX79" fmla="*/ 681038 w 1003300"/>
                <a:gd name="connsiteY79" fmla="*/ 542925 h 779524"/>
                <a:gd name="connsiteX80" fmla="*/ 685800 w 1003300"/>
                <a:gd name="connsiteY80" fmla="*/ 547687 h 779524"/>
                <a:gd name="connsiteX81" fmla="*/ 700088 w 1003300"/>
                <a:gd name="connsiteY81" fmla="*/ 563562 h 779524"/>
                <a:gd name="connsiteX82" fmla="*/ 711200 w 1003300"/>
                <a:gd name="connsiteY82" fmla="*/ 582612 h 779524"/>
                <a:gd name="connsiteX83" fmla="*/ 725488 w 1003300"/>
                <a:gd name="connsiteY83" fmla="*/ 598487 h 779524"/>
                <a:gd name="connsiteX84" fmla="*/ 735013 w 1003300"/>
                <a:gd name="connsiteY84" fmla="*/ 617537 h 779524"/>
                <a:gd name="connsiteX85" fmla="*/ 739775 w 1003300"/>
                <a:gd name="connsiteY85" fmla="*/ 631825 h 779524"/>
                <a:gd name="connsiteX86" fmla="*/ 741363 w 1003300"/>
                <a:gd name="connsiteY86" fmla="*/ 636587 h 779524"/>
                <a:gd name="connsiteX87" fmla="*/ 744538 w 1003300"/>
                <a:gd name="connsiteY87" fmla="*/ 644525 h 779524"/>
                <a:gd name="connsiteX88" fmla="*/ 749300 w 1003300"/>
                <a:gd name="connsiteY88" fmla="*/ 661987 h 779524"/>
                <a:gd name="connsiteX89" fmla="*/ 754063 w 1003300"/>
                <a:gd name="connsiteY89" fmla="*/ 684212 h 779524"/>
                <a:gd name="connsiteX90" fmla="*/ 757238 w 1003300"/>
                <a:gd name="connsiteY90" fmla="*/ 696912 h 779524"/>
                <a:gd name="connsiteX91" fmla="*/ 754698 w 1003300"/>
                <a:gd name="connsiteY91" fmla="*/ 704850 h 779524"/>
                <a:gd name="connsiteX92" fmla="*/ 737870 w 1003300"/>
                <a:gd name="connsiteY92" fmla="*/ 732155 h 779524"/>
                <a:gd name="connsiteX93" fmla="*/ 760413 w 1003300"/>
                <a:gd name="connsiteY93" fmla="*/ 749300 h 779524"/>
                <a:gd name="connsiteX94" fmla="*/ 757238 w 1003300"/>
                <a:gd name="connsiteY94" fmla="*/ 758825 h 779524"/>
                <a:gd name="connsiteX95" fmla="*/ 762000 w 1003300"/>
                <a:gd name="connsiteY95" fmla="*/ 760412 h 779524"/>
                <a:gd name="connsiteX96" fmla="*/ 766763 w 1003300"/>
                <a:gd name="connsiteY96" fmla="*/ 758825 h 779524"/>
                <a:gd name="connsiteX97" fmla="*/ 751840 w 1003300"/>
                <a:gd name="connsiteY97" fmla="*/ 779462 h 779524"/>
                <a:gd name="connsiteX98" fmla="*/ 779463 w 1003300"/>
                <a:gd name="connsiteY98" fmla="*/ 752475 h 779524"/>
                <a:gd name="connsiteX99" fmla="*/ 800100 w 1003300"/>
                <a:gd name="connsiteY99" fmla="*/ 747712 h 779524"/>
                <a:gd name="connsiteX100" fmla="*/ 819150 w 1003300"/>
                <a:gd name="connsiteY100" fmla="*/ 739775 h 779524"/>
                <a:gd name="connsiteX101" fmla="*/ 836613 w 1003300"/>
                <a:gd name="connsiteY101" fmla="*/ 736600 h 779524"/>
                <a:gd name="connsiteX102" fmla="*/ 849313 w 1003300"/>
                <a:gd name="connsiteY102" fmla="*/ 730250 h 779524"/>
                <a:gd name="connsiteX103" fmla="*/ 873125 w 1003300"/>
                <a:gd name="connsiteY103" fmla="*/ 723900 h 779524"/>
                <a:gd name="connsiteX104" fmla="*/ 885825 w 1003300"/>
                <a:gd name="connsiteY104" fmla="*/ 719137 h 779524"/>
                <a:gd name="connsiteX105" fmla="*/ 890588 w 1003300"/>
                <a:gd name="connsiteY105" fmla="*/ 715962 h 779524"/>
                <a:gd name="connsiteX106" fmla="*/ 947738 w 1003300"/>
                <a:gd name="connsiteY106" fmla="*/ 719137 h 779524"/>
                <a:gd name="connsiteX107" fmla="*/ 962025 w 1003300"/>
                <a:gd name="connsiteY107" fmla="*/ 720725 h 779524"/>
                <a:gd name="connsiteX108" fmla="*/ 960438 w 1003300"/>
                <a:gd name="connsiteY108" fmla="*/ 715962 h 779524"/>
                <a:gd name="connsiteX109" fmla="*/ 958850 w 1003300"/>
                <a:gd name="connsiteY109" fmla="*/ 709612 h 779524"/>
                <a:gd name="connsiteX110" fmla="*/ 963613 w 1003300"/>
                <a:gd name="connsiteY110" fmla="*/ 692150 h 779524"/>
                <a:gd name="connsiteX111" fmla="*/ 968375 w 1003300"/>
                <a:gd name="connsiteY111" fmla="*/ 684212 h 779524"/>
                <a:gd name="connsiteX112" fmla="*/ 976313 w 1003300"/>
                <a:gd name="connsiteY112" fmla="*/ 679450 h 779524"/>
                <a:gd name="connsiteX113" fmla="*/ 982663 w 1003300"/>
                <a:gd name="connsiteY113" fmla="*/ 674687 h 779524"/>
                <a:gd name="connsiteX114" fmla="*/ 987425 w 1003300"/>
                <a:gd name="connsiteY114" fmla="*/ 673100 h 779524"/>
                <a:gd name="connsiteX115" fmla="*/ 993775 w 1003300"/>
                <a:gd name="connsiteY115" fmla="*/ 669925 h 779524"/>
                <a:gd name="connsiteX116" fmla="*/ 1003300 w 1003300"/>
                <a:gd name="connsiteY116" fmla="*/ 666750 h 779524"/>
                <a:gd name="connsiteX117" fmla="*/ 1000125 w 1003300"/>
                <a:gd name="connsiteY117" fmla="*/ 661987 h 779524"/>
                <a:gd name="connsiteX118" fmla="*/ 990600 w 1003300"/>
                <a:gd name="connsiteY118" fmla="*/ 657225 h 779524"/>
                <a:gd name="connsiteX119" fmla="*/ 971550 w 1003300"/>
                <a:gd name="connsiteY119" fmla="*/ 649287 h 779524"/>
                <a:gd name="connsiteX120" fmla="*/ 933450 w 1003300"/>
                <a:gd name="connsiteY120" fmla="*/ 638175 h 779524"/>
                <a:gd name="connsiteX121" fmla="*/ 920750 w 1003300"/>
                <a:gd name="connsiteY121" fmla="*/ 635000 h 779524"/>
                <a:gd name="connsiteX122" fmla="*/ 876300 w 1003300"/>
                <a:gd name="connsiteY122" fmla="*/ 623887 h 779524"/>
                <a:gd name="connsiteX123" fmla="*/ 871538 w 1003300"/>
                <a:gd name="connsiteY123" fmla="*/ 622300 h 779524"/>
                <a:gd name="connsiteX124" fmla="*/ 857250 w 1003300"/>
                <a:gd name="connsiteY124" fmla="*/ 619125 h 779524"/>
                <a:gd name="connsiteX125" fmla="*/ 852488 w 1003300"/>
                <a:gd name="connsiteY125" fmla="*/ 615950 h 779524"/>
                <a:gd name="connsiteX126" fmla="*/ 844550 w 1003300"/>
                <a:gd name="connsiteY126" fmla="*/ 611187 h 779524"/>
                <a:gd name="connsiteX127" fmla="*/ 838200 w 1003300"/>
                <a:gd name="connsiteY127" fmla="*/ 609600 h 779524"/>
                <a:gd name="connsiteX128" fmla="*/ 822325 w 1003300"/>
                <a:gd name="connsiteY128" fmla="*/ 604837 h 779524"/>
                <a:gd name="connsiteX129" fmla="*/ 817563 w 1003300"/>
                <a:gd name="connsiteY129" fmla="*/ 601662 h 779524"/>
                <a:gd name="connsiteX130" fmla="*/ 815975 w 1003300"/>
                <a:gd name="connsiteY130" fmla="*/ 574675 h 779524"/>
                <a:gd name="connsiteX131" fmla="*/ 820738 w 1003300"/>
                <a:gd name="connsiteY131" fmla="*/ 557212 h 779524"/>
                <a:gd name="connsiteX132" fmla="*/ 825500 w 1003300"/>
                <a:gd name="connsiteY132" fmla="*/ 546100 h 779524"/>
                <a:gd name="connsiteX133" fmla="*/ 828675 w 1003300"/>
                <a:gd name="connsiteY133" fmla="*/ 538162 h 779524"/>
                <a:gd name="connsiteX134" fmla="*/ 835025 w 1003300"/>
                <a:gd name="connsiteY134" fmla="*/ 528637 h 779524"/>
                <a:gd name="connsiteX135" fmla="*/ 841375 w 1003300"/>
                <a:gd name="connsiteY135" fmla="*/ 515937 h 779524"/>
                <a:gd name="connsiteX136" fmla="*/ 852488 w 1003300"/>
                <a:gd name="connsiteY136" fmla="*/ 495300 h 779524"/>
                <a:gd name="connsiteX137" fmla="*/ 855663 w 1003300"/>
                <a:gd name="connsiteY137" fmla="*/ 485775 h 779524"/>
                <a:gd name="connsiteX138" fmla="*/ 858838 w 1003300"/>
                <a:gd name="connsiteY138" fmla="*/ 481012 h 779524"/>
                <a:gd name="connsiteX139" fmla="*/ 869950 w 1003300"/>
                <a:gd name="connsiteY139" fmla="*/ 466725 h 779524"/>
                <a:gd name="connsiteX140" fmla="*/ 873125 w 1003300"/>
                <a:gd name="connsiteY140" fmla="*/ 461962 h 779524"/>
                <a:gd name="connsiteX141" fmla="*/ 876300 w 1003300"/>
                <a:gd name="connsiteY141" fmla="*/ 452437 h 779524"/>
                <a:gd name="connsiteX142" fmla="*/ 879475 w 1003300"/>
                <a:gd name="connsiteY142" fmla="*/ 446087 h 779524"/>
                <a:gd name="connsiteX143" fmla="*/ 881063 w 1003300"/>
                <a:gd name="connsiteY143" fmla="*/ 436562 h 779524"/>
                <a:gd name="connsiteX144" fmla="*/ 884238 w 1003300"/>
                <a:gd name="connsiteY144" fmla="*/ 430212 h 779524"/>
                <a:gd name="connsiteX145" fmla="*/ 889000 w 1003300"/>
                <a:gd name="connsiteY145" fmla="*/ 414337 h 779524"/>
                <a:gd name="connsiteX146" fmla="*/ 892175 w 1003300"/>
                <a:gd name="connsiteY146" fmla="*/ 406400 h 779524"/>
                <a:gd name="connsiteX147" fmla="*/ 904875 w 1003300"/>
                <a:gd name="connsiteY147" fmla="*/ 373062 h 779524"/>
                <a:gd name="connsiteX148" fmla="*/ 906463 w 1003300"/>
                <a:gd name="connsiteY148" fmla="*/ 360362 h 779524"/>
                <a:gd name="connsiteX149" fmla="*/ 909638 w 1003300"/>
                <a:gd name="connsiteY149" fmla="*/ 352425 h 779524"/>
                <a:gd name="connsiteX150" fmla="*/ 912813 w 1003300"/>
                <a:gd name="connsiteY150" fmla="*/ 342900 h 779524"/>
                <a:gd name="connsiteX151" fmla="*/ 919163 w 1003300"/>
                <a:gd name="connsiteY151" fmla="*/ 320675 h 779524"/>
                <a:gd name="connsiteX152" fmla="*/ 936625 w 1003300"/>
                <a:gd name="connsiteY152" fmla="*/ 319087 h 779524"/>
                <a:gd name="connsiteX153" fmla="*/ 923925 w 1003300"/>
                <a:gd name="connsiteY153" fmla="*/ 298450 h 779524"/>
                <a:gd name="connsiteX154" fmla="*/ 927100 w 1003300"/>
                <a:gd name="connsiteY154" fmla="*/ 287337 h 779524"/>
                <a:gd name="connsiteX155" fmla="*/ 928688 w 1003300"/>
                <a:gd name="connsiteY155" fmla="*/ 279400 h 779524"/>
                <a:gd name="connsiteX156" fmla="*/ 942975 w 1003300"/>
                <a:gd name="connsiteY156" fmla="*/ 292100 h 779524"/>
                <a:gd name="connsiteX157" fmla="*/ 966788 w 1003300"/>
                <a:gd name="connsiteY157" fmla="*/ 280987 h 779524"/>
                <a:gd name="connsiteX158" fmla="*/ 938213 w 1003300"/>
                <a:gd name="connsiteY158" fmla="*/ 261937 h 779524"/>
                <a:gd name="connsiteX159" fmla="*/ 962025 w 1003300"/>
                <a:gd name="connsiteY159" fmla="*/ 265112 h 779524"/>
                <a:gd name="connsiteX160" fmla="*/ 962026 w 1003300"/>
                <a:gd name="connsiteY160" fmla="*/ 257174 h 779524"/>
                <a:gd name="connsiteX161" fmla="*/ 947738 w 1003300"/>
                <a:gd name="connsiteY161" fmla="*/ 247650 h 779524"/>
                <a:gd name="connsiteX162" fmla="*/ 954088 w 1003300"/>
                <a:gd name="connsiteY162" fmla="*/ 236537 h 779524"/>
                <a:gd name="connsiteX163" fmla="*/ 957263 w 1003300"/>
                <a:gd name="connsiteY163" fmla="*/ 227012 h 779524"/>
                <a:gd name="connsiteX164" fmla="*/ 958850 w 1003300"/>
                <a:gd name="connsiteY164" fmla="*/ 220662 h 779524"/>
                <a:gd name="connsiteX165" fmla="*/ 962025 w 1003300"/>
                <a:gd name="connsiteY165" fmla="*/ 212725 h 779524"/>
                <a:gd name="connsiteX166" fmla="*/ 968375 w 1003300"/>
                <a:gd name="connsiteY166" fmla="*/ 195262 h 779524"/>
                <a:gd name="connsiteX167" fmla="*/ 971550 w 1003300"/>
                <a:gd name="connsiteY167" fmla="*/ 190500 h 779524"/>
                <a:gd name="connsiteX168" fmla="*/ 976313 w 1003300"/>
                <a:gd name="connsiteY168" fmla="*/ 173037 h 779524"/>
                <a:gd name="connsiteX169" fmla="*/ 981075 w 1003300"/>
                <a:gd name="connsiteY169" fmla="*/ 153987 h 779524"/>
                <a:gd name="connsiteX170" fmla="*/ 977900 w 1003300"/>
                <a:gd name="connsiteY170" fmla="*/ 127000 h 779524"/>
                <a:gd name="connsiteX171" fmla="*/ 974725 w 1003300"/>
                <a:gd name="connsiteY171" fmla="*/ 122237 h 779524"/>
                <a:gd name="connsiteX172" fmla="*/ 969963 w 1003300"/>
                <a:gd name="connsiteY172" fmla="*/ 106362 h 779524"/>
                <a:gd name="connsiteX173" fmla="*/ 966788 w 1003300"/>
                <a:gd name="connsiteY173" fmla="*/ 101600 h 779524"/>
                <a:gd name="connsiteX174" fmla="*/ 960438 w 1003300"/>
                <a:gd name="connsiteY174" fmla="*/ 88900 h 779524"/>
                <a:gd name="connsiteX175" fmla="*/ 954088 w 1003300"/>
                <a:gd name="connsiteY175" fmla="*/ 74612 h 779524"/>
                <a:gd name="connsiteX176" fmla="*/ 941388 w 1003300"/>
                <a:gd name="connsiteY176" fmla="*/ 49212 h 779524"/>
                <a:gd name="connsiteX177" fmla="*/ 938213 w 1003300"/>
                <a:gd name="connsiteY177" fmla="*/ 39687 h 779524"/>
                <a:gd name="connsiteX178" fmla="*/ 931863 w 1003300"/>
                <a:gd name="connsiteY178" fmla="*/ 31750 h 779524"/>
                <a:gd name="connsiteX179" fmla="*/ 923925 w 1003300"/>
                <a:gd name="connsiteY179" fmla="*/ 15875 h 779524"/>
                <a:gd name="connsiteX180" fmla="*/ 922338 w 1003300"/>
                <a:gd name="connsiteY180" fmla="*/ 11112 h 779524"/>
                <a:gd name="connsiteX181" fmla="*/ 912813 w 1003300"/>
                <a:gd name="connsiteY181" fmla="*/ 4762 h 779524"/>
                <a:gd name="connsiteX182" fmla="*/ 903288 w 1003300"/>
                <a:gd name="connsiteY182" fmla="*/ 0 h 779524"/>
                <a:gd name="connsiteX183" fmla="*/ 884238 w 1003300"/>
                <a:gd name="connsiteY183" fmla="*/ 3175 h 779524"/>
                <a:gd name="connsiteX184" fmla="*/ 879475 w 1003300"/>
                <a:gd name="connsiteY184" fmla="*/ 4762 h 779524"/>
                <a:gd name="connsiteX185" fmla="*/ 868363 w 1003300"/>
                <a:gd name="connsiteY185" fmla="*/ 12700 h 779524"/>
                <a:gd name="connsiteX186" fmla="*/ 863600 w 1003300"/>
                <a:gd name="connsiteY186" fmla="*/ 25400 h 779524"/>
                <a:gd name="connsiteX187" fmla="*/ 857250 w 1003300"/>
                <a:gd name="connsiteY187" fmla="*/ 34925 h 779524"/>
                <a:gd name="connsiteX188" fmla="*/ 855663 w 1003300"/>
                <a:gd name="connsiteY188" fmla="*/ 47625 h 779524"/>
                <a:gd name="connsiteX189" fmla="*/ 852488 w 1003300"/>
                <a:gd name="connsiteY189" fmla="*/ 60325 h 779524"/>
                <a:gd name="connsiteX190" fmla="*/ 849313 w 1003300"/>
                <a:gd name="connsiteY190" fmla="*/ 96837 h 779524"/>
                <a:gd name="connsiteX191" fmla="*/ 842963 w 1003300"/>
                <a:gd name="connsiteY191" fmla="*/ 120650 h 779524"/>
                <a:gd name="connsiteX192" fmla="*/ 838200 w 1003300"/>
                <a:gd name="connsiteY192" fmla="*/ 149225 h 779524"/>
                <a:gd name="connsiteX193" fmla="*/ 836613 w 1003300"/>
                <a:gd name="connsiteY193" fmla="*/ 155575 h 779524"/>
                <a:gd name="connsiteX194" fmla="*/ 833438 w 1003300"/>
                <a:gd name="connsiteY194" fmla="*/ 160337 h 779524"/>
                <a:gd name="connsiteX195" fmla="*/ 830263 w 1003300"/>
                <a:gd name="connsiteY195" fmla="*/ 169862 h 779524"/>
                <a:gd name="connsiteX196" fmla="*/ 820738 w 1003300"/>
                <a:gd name="connsiteY196" fmla="*/ 180975 h 779524"/>
                <a:gd name="connsiteX197" fmla="*/ 811213 w 1003300"/>
                <a:gd name="connsiteY197" fmla="*/ 190500 h 779524"/>
                <a:gd name="connsiteX198" fmla="*/ 809625 w 1003300"/>
                <a:gd name="connsiteY198" fmla="*/ 195262 h 779524"/>
                <a:gd name="connsiteX199" fmla="*/ 804863 w 1003300"/>
                <a:gd name="connsiteY199" fmla="*/ 196850 h 779524"/>
                <a:gd name="connsiteX200" fmla="*/ 800100 w 1003300"/>
                <a:gd name="connsiteY200" fmla="*/ 200025 h 779524"/>
                <a:gd name="connsiteX201" fmla="*/ 795338 w 1003300"/>
                <a:gd name="connsiteY201" fmla="*/ 196850 h 779524"/>
                <a:gd name="connsiteX202" fmla="*/ 793750 w 1003300"/>
                <a:gd name="connsiteY202" fmla="*/ 190500 h 779524"/>
                <a:gd name="connsiteX203" fmla="*/ 787400 w 1003300"/>
                <a:gd name="connsiteY203" fmla="*/ 147637 h 779524"/>
                <a:gd name="connsiteX204" fmla="*/ 777875 w 1003300"/>
                <a:gd name="connsiteY204" fmla="*/ 127000 h 779524"/>
                <a:gd name="connsiteX205" fmla="*/ 766763 w 1003300"/>
                <a:gd name="connsiteY205" fmla="*/ 122237 h 779524"/>
                <a:gd name="connsiteX206" fmla="*/ 727075 w 1003300"/>
                <a:gd name="connsiteY206" fmla="*/ 115887 h 779524"/>
                <a:gd name="connsiteX207" fmla="*/ 698500 w 1003300"/>
                <a:gd name="connsiteY207" fmla="*/ 114300 h 779524"/>
                <a:gd name="connsiteX208" fmla="*/ 685800 w 1003300"/>
                <a:gd name="connsiteY208" fmla="*/ 111125 h 779524"/>
                <a:gd name="connsiteX209" fmla="*/ 663575 w 1003300"/>
                <a:gd name="connsiteY209" fmla="*/ 104775 h 779524"/>
                <a:gd name="connsiteX210" fmla="*/ 642938 w 1003300"/>
                <a:gd name="connsiteY210" fmla="*/ 103187 h 779524"/>
                <a:gd name="connsiteX211" fmla="*/ 585788 w 1003300"/>
                <a:gd name="connsiteY211" fmla="*/ 96837 h 779524"/>
                <a:gd name="connsiteX212" fmla="*/ 560388 w 1003300"/>
                <a:gd name="connsiteY212" fmla="*/ 98425 h 779524"/>
                <a:gd name="connsiteX213" fmla="*/ 552450 w 1003300"/>
                <a:gd name="connsiteY213" fmla="*/ 101600 h 779524"/>
                <a:gd name="connsiteX214" fmla="*/ 541338 w 1003300"/>
                <a:gd name="connsiteY214" fmla="*/ 104775 h 779524"/>
                <a:gd name="connsiteX215" fmla="*/ 536575 w 1003300"/>
                <a:gd name="connsiteY215" fmla="*/ 107950 h 779524"/>
                <a:gd name="connsiteX216" fmla="*/ 522288 w 1003300"/>
                <a:gd name="connsiteY216" fmla="*/ 119062 h 779524"/>
                <a:gd name="connsiteX217" fmla="*/ 506413 w 1003300"/>
                <a:gd name="connsiteY217" fmla="*/ 122237 h 779524"/>
                <a:gd name="connsiteX218" fmla="*/ 425450 w 1003300"/>
                <a:gd name="connsiteY218" fmla="*/ 123825 h 779524"/>
                <a:gd name="connsiteX219" fmla="*/ 376238 w 1003300"/>
                <a:gd name="connsiteY219" fmla="*/ 122237 h 779524"/>
                <a:gd name="connsiteX220" fmla="*/ 366713 w 1003300"/>
                <a:gd name="connsiteY220" fmla="*/ 115887 h 779524"/>
                <a:gd name="connsiteX221" fmla="*/ 358775 w 1003300"/>
                <a:gd name="connsiteY221" fmla="*/ 114300 h 779524"/>
                <a:gd name="connsiteX222" fmla="*/ 341313 w 1003300"/>
                <a:gd name="connsiteY222" fmla="*/ 109537 h 779524"/>
                <a:gd name="connsiteX223" fmla="*/ 333375 w 1003300"/>
                <a:gd name="connsiteY223" fmla="*/ 106362 h 779524"/>
                <a:gd name="connsiteX224" fmla="*/ 327025 w 1003300"/>
                <a:gd name="connsiteY224" fmla="*/ 104775 h 779524"/>
                <a:gd name="connsiteX225" fmla="*/ 322263 w 1003300"/>
                <a:gd name="connsiteY225" fmla="*/ 101600 h 779524"/>
                <a:gd name="connsiteX226" fmla="*/ 317500 w 1003300"/>
                <a:gd name="connsiteY226" fmla="*/ 100012 h 779524"/>
                <a:gd name="connsiteX227" fmla="*/ 293688 w 1003300"/>
                <a:gd name="connsiteY227" fmla="*/ 95250 h 779524"/>
                <a:gd name="connsiteX228" fmla="*/ 287338 w 1003300"/>
                <a:gd name="connsiteY228" fmla="*/ 92075 h 779524"/>
                <a:gd name="connsiteX229" fmla="*/ 260350 w 1003300"/>
                <a:gd name="connsiteY229" fmla="*/ 87312 h 779524"/>
                <a:gd name="connsiteX230" fmla="*/ 249238 w 1003300"/>
                <a:gd name="connsiteY230" fmla="*/ 84137 h 779524"/>
                <a:gd name="connsiteX231" fmla="*/ 233363 w 1003300"/>
                <a:gd name="connsiteY231" fmla="*/ 79375 h 779524"/>
                <a:gd name="connsiteX232" fmla="*/ 211138 w 1003300"/>
                <a:gd name="connsiteY232" fmla="*/ 77787 h 779524"/>
                <a:gd name="connsiteX233" fmla="*/ 203200 w 1003300"/>
                <a:gd name="connsiteY233" fmla="*/ 76200 h 779524"/>
                <a:gd name="connsiteX234" fmla="*/ 195263 w 1003300"/>
                <a:gd name="connsiteY234" fmla="*/ 50800 h 779524"/>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101600 w 1003300"/>
                <a:gd name="connsiteY46" fmla="*/ 428625 h 779492"/>
                <a:gd name="connsiteX47" fmla="*/ 112713 w 1003300"/>
                <a:gd name="connsiteY47" fmla="*/ 431800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54025 h 779492"/>
                <a:gd name="connsiteX53" fmla="*/ 179388 w 1003300"/>
                <a:gd name="connsiteY53" fmla="*/ 460375 h 779492"/>
                <a:gd name="connsiteX54" fmla="*/ 200025 w 1003300"/>
                <a:gd name="connsiteY54" fmla="*/ 46355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0413 w 1003300"/>
                <a:gd name="connsiteY93" fmla="*/ 749300 h 779492"/>
                <a:gd name="connsiteX94" fmla="*/ 757238 w 1003300"/>
                <a:gd name="connsiteY94" fmla="*/ 758825 h 779492"/>
                <a:gd name="connsiteX95" fmla="*/ 762000 w 1003300"/>
                <a:gd name="connsiteY95" fmla="*/ 760412 h 779492"/>
                <a:gd name="connsiteX96" fmla="*/ 738188 w 1003300"/>
                <a:gd name="connsiteY96" fmla="*/ 757873 h 779492"/>
                <a:gd name="connsiteX97" fmla="*/ 751840 w 1003300"/>
                <a:gd name="connsiteY97" fmla="*/ 779462 h 779492"/>
                <a:gd name="connsiteX98" fmla="*/ 779463 w 1003300"/>
                <a:gd name="connsiteY98" fmla="*/ 752475 h 779492"/>
                <a:gd name="connsiteX99" fmla="*/ 800100 w 1003300"/>
                <a:gd name="connsiteY99" fmla="*/ 747712 h 779492"/>
                <a:gd name="connsiteX100" fmla="*/ 819150 w 1003300"/>
                <a:gd name="connsiteY100" fmla="*/ 739775 h 779492"/>
                <a:gd name="connsiteX101" fmla="*/ 836613 w 1003300"/>
                <a:gd name="connsiteY101" fmla="*/ 736600 h 779492"/>
                <a:gd name="connsiteX102" fmla="*/ 849313 w 1003300"/>
                <a:gd name="connsiteY102" fmla="*/ 730250 h 779492"/>
                <a:gd name="connsiteX103" fmla="*/ 873125 w 1003300"/>
                <a:gd name="connsiteY103" fmla="*/ 723900 h 779492"/>
                <a:gd name="connsiteX104" fmla="*/ 885825 w 1003300"/>
                <a:gd name="connsiteY104" fmla="*/ 719137 h 779492"/>
                <a:gd name="connsiteX105" fmla="*/ 890588 w 1003300"/>
                <a:gd name="connsiteY105" fmla="*/ 715962 h 779492"/>
                <a:gd name="connsiteX106" fmla="*/ 947738 w 1003300"/>
                <a:gd name="connsiteY106" fmla="*/ 719137 h 779492"/>
                <a:gd name="connsiteX107" fmla="*/ 962025 w 1003300"/>
                <a:gd name="connsiteY107" fmla="*/ 720725 h 779492"/>
                <a:gd name="connsiteX108" fmla="*/ 960438 w 1003300"/>
                <a:gd name="connsiteY108" fmla="*/ 715962 h 779492"/>
                <a:gd name="connsiteX109" fmla="*/ 958850 w 1003300"/>
                <a:gd name="connsiteY109" fmla="*/ 709612 h 779492"/>
                <a:gd name="connsiteX110" fmla="*/ 963613 w 1003300"/>
                <a:gd name="connsiteY110" fmla="*/ 692150 h 779492"/>
                <a:gd name="connsiteX111" fmla="*/ 968375 w 1003300"/>
                <a:gd name="connsiteY111" fmla="*/ 684212 h 779492"/>
                <a:gd name="connsiteX112" fmla="*/ 976313 w 1003300"/>
                <a:gd name="connsiteY112" fmla="*/ 679450 h 779492"/>
                <a:gd name="connsiteX113" fmla="*/ 982663 w 1003300"/>
                <a:gd name="connsiteY113" fmla="*/ 674687 h 779492"/>
                <a:gd name="connsiteX114" fmla="*/ 987425 w 1003300"/>
                <a:gd name="connsiteY114" fmla="*/ 673100 h 779492"/>
                <a:gd name="connsiteX115" fmla="*/ 993775 w 1003300"/>
                <a:gd name="connsiteY115" fmla="*/ 669925 h 779492"/>
                <a:gd name="connsiteX116" fmla="*/ 1003300 w 1003300"/>
                <a:gd name="connsiteY116" fmla="*/ 666750 h 779492"/>
                <a:gd name="connsiteX117" fmla="*/ 1000125 w 1003300"/>
                <a:gd name="connsiteY117" fmla="*/ 661987 h 779492"/>
                <a:gd name="connsiteX118" fmla="*/ 990600 w 1003300"/>
                <a:gd name="connsiteY118" fmla="*/ 657225 h 779492"/>
                <a:gd name="connsiteX119" fmla="*/ 971550 w 1003300"/>
                <a:gd name="connsiteY119" fmla="*/ 649287 h 779492"/>
                <a:gd name="connsiteX120" fmla="*/ 933450 w 1003300"/>
                <a:gd name="connsiteY120" fmla="*/ 638175 h 779492"/>
                <a:gd name="connsiteX121" fmla="*/ 920750 w 1003300"/>
                <a:gd name="connsiteY121" fmla="*/ 635000 h 779492"/>
                <a:gd name="connsiteX122" fmla="*/ 876300 w 1003300"/>
                <a:gd name="connsiteY122" fmla="*/ 623887 h 779492"/>
                <a:gd name="connsiteX123" fmla="*/ 871538 w 1003300"/>
                <a:gd name="connsiteY123" fmla="*/ 622300 h 779492"/>
                <a:gd name="connsiteX124" fmla="*/ 857250 w 1003300"/>
                <a:gd name="connsiteY124" fmla="*/ 619125 h 779492"/>
                <a:gd name="connsiteX125" fmla="*/ 852488 w 1003300"/>
                <a:gd name="connsiteY125" fmla="*/ 615950 h 779492"/>
                <a:gd name="connsiteX126" fmla="*/ 844550 w 1003300"/>
                <a:gd name="connsiteY126" fmla="*/ 611187 h 779492"/>
                <a:gd name="connsiteX127" fmla="*/ 838200 w 1003300"/>
                <a:gd name="connsiteY127" fmla="*/ 609600 h 779492"/>
                <a:gd name="connsiteX128" fmla="*/ 822325 w 1003300"/>
                <a:gd name="connsiteY128" fmla="*/ 604837 h 779492"/>
                <a:gd name="connsiteX129" fmla="*/ 817563 w 1003300"/>
                <a:gd name="connsiteY129" fmla="*/ 601662 h 779492"/>
                <a:gd name="connsiteX130" fmla="*/ 815975 w 1003300"/>
                <a:gd name="connsiteY130" fmla="*/ 574675 h 779492"/>
                <a:gd name="connsiteX131" fmla="*/ 820738 w 1003300"/>
                <a:gd name="connsiteY131" fmla="*/ 557212 h 779492"/>
                <a:gd name="connsiteX132" fmla="*/ 825500 w 1003300"/>
                <a:gd name="connsiteY132" fmla="*/ 546100 h 779492"/>
                <a:gd name="connsiteX133" fmla="*/ 828675 w 1003300"/>
                <a:gd name="connsiteY133" fmla="*/ 538162 h 779492"/>
                <a:gd name="connsiteX134" fmla="*/ 835025 w 1003300"/>
                <a:gd name="connsiteY134" fmla="*/ 528637 h 779492"/>
                <a:gd name="connsiteX135" fmla="*/ 841375 w 1003300"/>
                <a:gd name="connsiteY135" fmla="*/ 515937 h 779492"/>
                <a:gd name="connsiteX136" fmla="*/ 852488 w 1003300"/>
                <a:gd name="connsiteY136" fmla="*/ 495300 h 779492"/>
                <a:gd name="connsiteX137" fmla="*/ 855663 w 1003300"/>
                <a:gd name="connsiteY137" fmla="*/ 485775 h 779492"/>
                <a:gd name="connsiteX138" fmla="*/ 858838 w 1003300"/>
                <a:gd name="connsiteY138" fmla="*/ 481012 h 779492"/>
                <a:gd name="connsiteX139" fmla="*/ 869950 w 1003300"/>
                <a:gd name="connsiteY139" fmla="*/ 466725 h 779492"/>
                <a:gd name="connsiteX140" fmla="*/ 873125 w 1003300"/>
                <a:gd name="connsiteY140" fmla="*/ 461962 h 779492"/>
                <a:gd name="connsiteX141" fmla="*/ 876300 w 1003300"/>
                <a:gd name="connsiteY141" fmla="*/ 452437 h 779492"/>
                <a:gd name="connsiteX142" fmla="*/ 879475 w 1003300"/>
                <a:gd name="connsiteY142" fmla="*/ 446087 h 779492"/>
                <a:gd name="connsiteX143" fmla="*/ 881063 w 1003300"/>
                <a:gd name="connsiteY143" fmla="*/ 436562 h 779492"/>
                <a:gd name="connsiteX144" fmla="*/ 884238 w 1003300"/>
                <a:gd name="connsiteY144" fmla="*/ 430212 h 779492"/>
                <a:gd name="connsiteX145" fmla="*/ 889000 w 1003300"/>
                <a:gd name="connsiteY145" fmla="*/ 414337 h 779492"/>
                <a:gd name="connsiteX146" fmla="*/ 892175 w 1003300"/>
                <a:gd name="connsiteY146" fmla="*/ 406400 h 779492"/>
                <a:gd name="connsiteX147" fmla="*/ 904875 w 1003300"/>
                <a:gd name="connsiteY147" fmla="*/ 373062 h 779492"/>
                <a:gd name="connsiteX148" fmla="*/ 906463 w 1003300"/>
                <a:gd name="connsiteY148" fmla="*/ 360362 h 779492"/>
                <a:gd name="connsiteX149" fmla="*/ 909638 w 1003300"/>
                <a:gd name="connsiteY149" fmla="*/ 352425 h 779492"/>
                <a:gd name="connsiteX150" fmla="*/ 912813 w 1003300"/>
                <a:gd name="connsiteY150" fmla="*/ 342900 h 779492"/>
                <a:gd name="connsiteX151" fmla="*/ 919163 w 1003300"/>
                <a:gd name="connsiteY151" fmla="*/ 320675 h 779492"/>
                <a:gd name="connsiteX152" fmla="*/ 936625 w 1003300"/>
                <a:gd name="connsiteY152" fmla="*/ 319087 h 779492"/>
                <a:gd name="connsiteX153" fmla="*/ 923925 w 1003300"/>
                <a:gd name="connsiteY153" fmla="*/ 298450 h 779492"/>
                <a:gd name="connsiteX154" fmla="*/ 927100 w 1003300"/>
                <a:gd name="connsiteY154" fmla="*/ 287337 h 779492"/>
                <a:gd name="connsiteX155" fmla="*/ 928688 w 1003300"/>
                <a:gd name="connsiteY155" fmla="*/ 279400 h 779492"/>
                <a:gd name="connsiteX156" fmla="*/ 942975 w 1003300"/>
                <a:gd name="connsiteY156" fmla="*/ 292100 h 779492"/>
                <a:gd name="connsiteX157" fmla="*/ 966788 w 1003300"/>
                <a:gd name="connsiteY157" fmla="*/ 280987 h 779492"/>
                <a:gd name="connsiteX158" fmla="*/ 938213 w 1003300"/>
                <a:gd name="connsiteY158" fmla="*/ 261937 h 779492"/>
                <a:gd name="connsiteX159" fmla="*/ 962025 w 1003300"/>
                <a:gd name="connsiteY159" fmla="*/ 265112 h 779492"/>
                <a:gd name="connsiteX160" fmla="*/ 962026 w 1003300"/>
                <a:gd name="connsiteY160" fmla="*/ 257174 h 779492"/>
                <a:gd name="connsiteX161" fmla="*/ 947738 w 1003300"/>
                <a:gd name="connsiteY161" fmla="*/ 247650 h 779492"/>
                <a:gd name="connsiteX162" fmla="*/ 954088 w 1003300"/>
                <a:gd name="connsiteY162" fmla="*/ 236537 h 779492"/>
                <a:gd name="connsiteX163" fmla="*/ 957263 w 1003300"/>
                <a:gd name="connsiteY163" fmla="*/ 227012 h 779492"/>
                <a:gd name="connsiteX164" fmla="*/ 958850 w 1003300"/>
                <a:gd name="connsiteY164" fmla="*/ 220662 h 779492"/>
                <a:gd name="connsiteX165" fmla="*/ 962025 w 1003300"/>
                <a:gd name="connsiteY165" fmla="*/ 212725 h 779492"/>
                <a:gd name="connsiteX166" fmla="*/ 968375 w 1003300"/>
                <a:gd name="connsiteY166" fmla="*/ 195262 h 779492"/>
                <a:gd name="connsiteX167" fmla="*/ 971550 w 1003300"/>
                <a:gd name="connsiteY167" fmla="*/ 190500 h 779492"/>
                <a:gd name="connsiteX168" fmla="*/ 976313 w 1003300"/>
                <a:gd name="connsiteY168" fmla="*/ 173037 h 779492"/>
                <a:gd name="connsiteX169" fmla="*/ 981075 w 1003300"/>
                <a:gd name="connsiteY169" fmla="*/ 153987 h 779492"/>
                <a:gd name="connsiteX170" fmla="*/ 977900 w 1003300"/>
                <a:gd name="connsiteY170" fmla="*/ 127000 h 779492"/>
                <a:gd name="connsiteX171" fmla="*/ 974725 w 1003300"/>
                <a:gd name="connsiteY171" fmla="*/ 122237 h 779492"/>
                <a:gd name="connsiteX172" fmla="*/ 969963 w 1003300"/>
                <a:gd name="connsiteY172" fmla="*/ 106362 h 779492"/>
                <a:gd name="connsiteX173" fmla="*/ 966788 w 1003300"/>
                <a:gd name="connsiteY173" fmla="*/ 101600 h 779492"/>
                <a:gd name="connsiteX174" fmla="*/ 960438 w 1003300"/>
                <a:gd name="connsiteY174" fmla="*/ 88900 h 779492"/>
                <a:gd name="connsiteX175" fmla="*/ 954088 w 1003300"/>
                <a:gd name="connsiteY175" fmla="*/ 74612 h 779492"/>
                <a:gd name="connsiteX176" fmla="*/ 941388 w 1003300"/>
                <a:gd name="connsiteY176" fmla="*/ 49212 h 779492"/>
                <a:gd name="connsiteX177" fmla="*/ 938213 w 1003300"/>
                <a:gd name="connsiteY177" fmla="*/ 39687 h 779492"/>
                <a:gd name="connsiteX178" fmla="*/ 931863 w 1003300"/>
                <a:gd name="connsiteY178" fmla="*/ 31750 h 779492"/>
                <a:gd name="connsiteX179" fmla="*/ 923925 w 1003300"/>
                <a:gd name="connsiteY179" fmla="*/ 15875 h 779492"/>
                <a:gd name="connsiteX180" fmla="*/ 922338 w 1003300"/>
                <a:gd name="connsiteY180" fmla="*/ 11112 h 779492"/>
                <a:gd name="connsiteX181" fmla="*/ 912813 w 1003300"/>
                <a:gd name="connsiteY181" fmla="*/ 4762 h 779492"/>
                <a:gd name="connsiteX182" fmla="*/ 903288 w 1003300"/>
                <a:gd name="connsiteY182" fmla="*/ 0 h 779492"/>
                <a:gd name="connsiteX183" fmla="*/ 884238 w 1003300"/>
                <a:gd name="connsiteY183" fmla="*/ 3175 h 779492"/>
                <a:gd name="connsiteX184" fmla="*/ 879475 w 1003300"/>
                <a:gd name="connsiteY184" fmla="*/ 4762 h 779492"/>
                <a:gd name="connsiteX185" fmla="*/ 868363 w 1003300"/>
                <a:gd name="connsiteY185" fmla="*/ 12700 h 779492"/>
                <a:gd name="connsiteX186" fmla="*/ 863600 w 1003300"/>
                <a:gd name="connsiteY186" fmla="*/ 25400 h 779492"/>
                <a:gd name="connsiteX187" fmla="*/ 857250 w 1003300"/>
                <a:gd name="connsiteY187" fmla="*/ 34925 h 779492"/>
                <a:gd name="connsiteX188" fmla="*/ 855663 w 1003300"/>
                <a:gd name="connsiteY188" fmla="*/ 47625 h 779492"/>
                <a:gd name="connsiteX189" fmla="*/ 852488 w 1003300"/>
                <a:gd name="connsiteY189" fmla="*/ 60325 h 779492"/>
                <a:gd name="connsiteX190" fmla="*/ 849313 w 1003300"/>
                <a:gd name="connsiteY190" fmla="*/ 96837 h 779492"/>
                <a:gd name="connsiteX191" fmla="*/ 842963 w 1003300"/>
                <a:gd name="connsiteY191" fmla="*/ 120650 h 779492"/>
                <a:gd name="connsiteX192" fmla="*/ 838200 w 1003300"/>
                <a:gd name="connsiteY192" fmla="*/ 149225 h 779492"/>
                <a:gd name="connsiteX193" fmla="*/ 836613 w 1003300"/>
                <a:gd name="connsiteY193" fmla="*/ 155575 h 779492"/>
                <a:gd name="connsiteX194" fmla="*/ 833438 w 1003300"/>
                <a:gd name="connsiteY194" fmla="*/ 160337 h 779492"/>
                <a:gd name="connsiteX195" fmla="*/ 830263 w 1003300"/>
                <a:gd name="connsiteY195" fmla="*/ 169862 h 779492"/>
                <a:gd name="connsiteX196" fmla="*/ 820738 w 1003300"/>
                <a:gd name="connsiteY196" fmla="*/ 180975 h 779492"/>
                <a:gd name="connsiteX197" fmla="*/ 811213 w 1003300"/>
                <a:gd name="connsiteY197" fmla="*/ 190500 h 779492"/>
                <a:gd name="connsiteX198" fmla="*/ 809625 w 1003300"/>
                <a:gd name="connsiteY198" fmla="*/ 195262 h 779492"/>
                <a:gd name="connsiteX199" fmla="*/ 804863 w 1003300"/>
                <a:gd name="connsiteY199" fmla="*/ 196850 h 779492"/>
                <a:gd name="connsiteX200" fmla="*/ 800100 w 1003300"/>
                <a:gd name="connsiteY200" fmla="*/ 200025 h 779492"/>
                <a:gd name="connsiteX201" fmla="*/ 795338 w 1003300"/>
                <a:gd name="connsiteY201" fmla="*/ 196850 h 779492"/>
                <a:gd name="connsiteX202" fmla="*/ 793750 w 1003300"/>
                <a:gd name="connsiteY202" fmla="*/ 190500 h 779492"/>
                <a:gd name="connsiteX203" fmla="*/ 787400 w 1003300"/>
                <a:gd name="connsiteY203" fmla="*/ 147637 h 779492"/>
                <a:gd name="connsiteX204" fmla="*/ 777875 w 1003300"/>
                <a:gd name="connsiteY204" fmla="*/ 127000 h 779492"/>
                <a:gd name="connsiteX205" fmla="*/ 766763 w 1003300"/>
                <a:gd name="connsiteY205" fmla="*/ 122237 h 779492"/>
                <a:gd name="connsiteX206" fmla="*/ 727075 w 1003300"/>
                <a:gd name="connsiteY206" fmla="*/ 115887 h 779492"/>
                <a:gd name="connsiteX207" fmla="*/ 698500 w 1003300"/>
                <a:gd name="connsiteY207" fmla="*/ 114300 h 779492"/>
                <a:gd name="connsiteX208" fmla="*/ 685800 w 1003300"/>
                <a:gd name="connsiteY208" fmla="*/ 111125 h 779492"/>
                <a:gd name="connsiteX209" fmla="*/ 663575 w 1003300"/>
                <a:gd name="connsiteY209" fmla="*/ 104775 h 779492"/>
                <a:gd name="connsiteX210" fmla="*/ 642938 w 1003300"/>
                <a:gd name="connsiteY210" fmla="*/ 103187 h 779492"/>
                <a:gd name="connsiteX211" fmla="*/ 585788 w 1003300"/>
                <a:gd name="connsiteY211" fmla="*/ 96837 h 779492"/>
                <a:gd name="connsiteX212" fmla="*/ 560388 w 1003300"/>
                <a:gd name="connsiteY212" fmla="*/ 98425 h 779492"/>
                <a:gd name="connsiteX213" fmla="*/ 552450 w 1003300"/>
                <a:gd name="connsiteY213" fmla="*/ 101600 h 779492"/>
                <a:gd name="connsiteX214" fmla="*/ 541338 w 1003300"/>
                <a:gd name="connsiteY214" fmla="*/ 104775 h 779492"/>
                <a:gd name="connsiteX215" fmla="*/ 536575 w 1003300"/>
                <a:gd name="connsiteY215" fmla="*/ 107950 h 779492"/>
                <a:gd name="connsiteX216" fmla="*/ 522288 w 1003300"/>
                <a:gd name="connsiteY216" fmla="*/ 119062 h 779492"/>
                <a:gd name="connsiteX217" fmla="*/ 506413 w 1003300"/>
                <a:gd name="connsiteY217" fmla="*/ 122237 h 779492"/>
                <a:gd name="connsiteX218" fmla="*/ 425450 w 1003300"/>
                <a:gd name="connsiteY218" fmla="*/ 123825 h 779492"/>
                <a:gd name="connsiteX219" fmla="*/ 376238 w 1003300"/>
                <a:gd name="connsiteY219" fmla="*/ 122237 h 779492"/>
                <a:gd name="connsiteX220" fmla="*/ 366713 w 1003300"/>
                <a:gd name="connsiteY220" fmla="*/ 115887 h 779492"/>
                <a:gd name="connsiteX221" fmla="*/ 358775 w 1003300"/>
                <a:gd name="connsiteY221" fmla="*/ 114300 h 779492"/>
                <a:gd name="connsiteX222" fmla="*/ 341313 w 1003300"/>
                <a:gd name="connsiteY222" fmla="*/ 109537 h 779492"/>
                <a:gd name="connsiteX223" fmla="*/ 333375 w 1003300"/>
                <a:gd name="connsiteY223" fmla="*/ 106362 h 779492"/>
                <a:gd name="connsiteX224" fmla="*/ 327025 w 1003300"/>
                <a:gd name="connsiteY224" fmla="*/ 104775 h 779492"/>
                <a:gd name="connsiteX225" fmla="*/ 322263 w 1003300"/>
                <a:gd name="connsiteY225" fmla="*/ 101600 h 779492"/>
                <a:gd name="connsiteX226" fmla="*/ 317500 w 1003300"/>
                <a:gd name="connsiteY226" fmla="*/ 100012 h 779492"/>
                <a:gd name="connsiteX227" fmla="*/ 293688 w 1003300"/>
                <a:gd name="connsiteY227" fmla="*/ 95250 h 779492"/>
                <a:gd name="connsiteX228" fmla="*/ 287338 w 1003300"/>
                <a:gd name="connsiteY228" fmla="*/ 92075 h 779492"/>
                <a:gd name="connsiteX229" fmla="*/ 260350 w 1003300"/>
                <a:gd name="connsiteY229" fmla="*/ 87312 h 779492"/>
                <a:gd name="connsiteX230" fmla="*/ 249238 w 1003300"/>
                <a:gd name="connsiteY230" fmla="*/ 84137 h 779492"/>
                <a:gd name="connsiteX231" fmla="*/ 233363 w 1003300"/>
                <a:gd name="connsiteY231" fmla="*/ 79375 h 779492"/>
                <a:gd name="connsiteX232" fmla="*/ 211138 w 1003300"/>
                <a:gd name="connsiteY232" fmla="*/ 77787 h 779492"/>
                <a:gd name="connsiteX233" fmla="*/ 203200 w 1003300"/>
                <a:gd name="connsiteY233" fmla="*/ 76200 h 779492"/>
                <a:gd name="connsiteX234" fmla="*/ 195263 w 1003300"/>
                <a:gd name="connsiteY234"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101600 w 1003300"/>
                <a:gd name="connsiteY46" fmla="*/ 428625 h 779492"/>
                <a:gd name="connsiteX47" fmla="*/ 112713 w 1003300"/>
                <a:gd name="connsiteY47" fmla="*/ 431800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54025 h 779492"/>
                <a:gd name="connsiteX53" fmla="*/ 179388 w 1003300"/>
                <a:gd name="connsiteY53" fmla="*/ 460375 h 779492"/>
                <a:gd name="connsiteX54" fmla="*/ 200025 w 1003300"/>
                <a:gd name="connsiteY54" fmla="*/ 46355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0413 w 1003300"/>
                <a:gd name="connsiteY93" fmla="*/ 749300 h 779492"/>
                <a:gd name="connsiteX94" fmla="*/ 762000 w 1003300"/>
                <a:gd name="connsiteY94" fmla="*/ 760412 h 779492"/>
                <a:gd name="connsiteX95" fmla="*/ 738188 w 1003300"/>
                <a:gd name="connsiteY95" fmla="*/ 757873 h 779492"/>
                <a:gd name="connsiteX96" fmla="*/ 751840 w 1003300"/>
                <a:gd name="connsiteY96" fmla="*/ 779462 h 779492"/>
                <a:gd name="connsiteX97" fmla="*/ 779463 w 1003300"/>
                <a:gd name="connsiteY97" fmla="*/ 752475 h 779492"/>
                <a:gd name="connsiteX98" fmla="*/ 800100 w 1003300"/>
                <a:gd name="connsiteY98" fmla="*/ 747712 h 779492"/>
                <a:gd name="connsiteX99" fmla="*/ 819150 w 1003300"/>
                <a:gd name="connsiteY99" fmla="*/ 739775 h 779492"/>
                <a:gd name="connsiteX100" fmla="*/ 836613 w 1003300"/>
                <a:gd name="connsiteY100" fmla="*/ 736600 h 779492"/>
                <a:gd name="connsiteX101" fmla="*/ 849313 w 1003300"/>
                <a:gd name="connsiteY101" fmla="*/ 730250 h 779492"/>
                <a:gd name="connsiteX102" fmla="*/ 873125 w 1003300"/>
                <a:gd name="connsiteY102" fmla="*/ 723900 h 779492"/>
                <a:gd name="connsiteX103" fmla="*/ 885825 w 1003300"/>
                <a:gd name="connsiteY103" fmla="*/ 719137 h 779492"/>
                <a:gd name="connsiteX104" fmla="*/ 890588 w 1003300"/>
                <a:gd name="connsiteY104" fmla="*/ 715962 h 779492"/>
                <a:gd name="connsiteX105" fmla="*/ 947738 w 1003300"/>
                <a:gd name="connsiteY105" fmla="*/ 719137 h 779492"/>
                <a:gd name="connsiteX106" fmla="*/ 962025 w 1003300"/>
                <a:gd name="connsiteY106" fmla="*/ 720725 h 779492"/>
                <a:gd name="connsiteX107" fmla="*/ 960438 w 1003300"/>
                <a:gd name="connsiteY107" fmla="*/ 715962 h 779492"/>
                <a:gd name="connsiteX108" fmla="*/ 958850 w 1003300"/>
                <a:gd name="connsiteY108" fmla="*/ 709612 h 779492"/>
                <a:gd name="connsiteX109" fmla="*/ 963613 w 1003300"/>
                <a:gd name="connsiteY109" fmla="*/ 692150 h 779492"/>
                <a:gd name="connsiteX110" fmla="*/ 968375 w 1003300"/>
                <a:gd name="connsiteY110" fmla="*/ 684212 h 779492"/>
                <a:gd name="connsiteX111" fmla="*/ 976313 w 1003300"/>
                <a:gd name="connsiteY111" fmla="*/ 679450 h 779492"/>
                <a:gd name="connsiteX112" fmla="*/ 982663 w 1003300"/>
                <a:gd name="connsiteY112" fmla="*/ 674687 h 779492"/>
                <a:gd name="connsiteX113" fmla="*/ 987425 w 1003300"/>
                <a:gd name="connsiteY113" fmla="*/ 673100 h 779492"/>
                <a:gd name="connsiteX114" fmla="*/ 993775 w 1003300"/>
                <a:gd name="connsiteY114" fmla="*/ 669925 h 779492"/>
                <a:gd name="connsiteX115" fmla="*/ 1003300 w 1003300"/>
                <a:gd name="connsiteY115" fmla="*/ 666750 h 779492"/>
                <a:gd name="connsiteX116" fmla="*/ 1000125 w 1003300"/>
                <a:gd name="connsiteY116" fmla="*/ 661987 h 779492"/>
                <a:gd name="connsiteX117" fmla="*/ 990600 w 1003300"/>
                <a:gd name="connsiteY117" fmla="*/ 657225 h 779492"/>
                <a:gd name="connsiteX118" fmla="*/ 971550 w 1003300"/>
                <a:gd name="connsiteY118" fmla="*/ 649287 h 779492"/>
                <a:gd name="connsiteX119" fmla="*/ 933450 w 1003300"/>
                <a:gd name="connsiteY119" fmla="*/ 638175 h 779492"/>
                <a:gd name="connsiteX120" fmla="*/ 920750 w 1003300"/>
                <a:gd name="connsiteY120" fmla="*/ 635000 h 779492"/>
                <a:gd name="connsiteX121" fmla="*/ 876300 w 1003300"/>
                <a:gd name="connsiteY121" fmla="*/ 623887 h 779492"/>
                <a:gd name="connsiteX122" fmla="*/ 871538 w 1003300"/>
                <a:gd name="connsiteY122" fmla="*/ 622300 h 779492"/>
                <a:gd name="connsiteX123" fmla="*/ 857250 w 1003300"/>
                <a:gd name="connsiteY123" fmla="*/ 619125 h 779492"/>
                <a:gd name="connsiteX124" fmla="*/ 852488 w 1003300"/>
                <a:gd name="connsiteY124" fmla="*/ 615950 h 779492"/>
                <a:gd name="connsiteX125" fmla="*/ 844550 w 1003300"/>
                <a:gd name="connsiteY125" fmla="*/ 611187 h 779492"/>
                <a:gd name="connsiteX126" fmla="*/ 838200 w 1003300"/>
                <a:gd name="connsiteY126" fmla="*/ 609600 h 779492"/>
                <a:gd name="connsiteX127" fmla="*/ 822325 w 1003300"/>
                <a:gd name="connsiteY127" fmla="*/ 604837 h 779492"/>
                <a:gd name="connsiteX128" fmla="*/ 817563 w 1003300"/>
                <a:gd name="connsiteY128" fmla="*/ 601662 h 779492"/>
                <a:gd name="connsiteX129" fmla="*/ 815975 w 1003300"/>
                <a:gd name="connsiteY129" fmla="*/ 574675 h 779492"/>
                <a:gd name="connsiteX130" fmla="*/ 820738 w 1003300"/>
                <a:gd name="connsiteY130" fmla="*/ 557212 h 779492"/>
                <a:gd name="connsiteX131" fmla="*/ 825500 w 1003300"/>
                <a:gd name="connsiteY131" fmla="*/ 546100 h 779492"/>
                <a:gd name="connsiteX132" fmla="*/ 828675 w 1003300"/>
                <a:gd name="connsiteY132" fmla="*/ 538162 h 779492"/>
                <a:gd name="connsiteX133" fmla="*/ 835025 w 1003300"/>
                <a:gd name="connsiteY133" fmla="*/ 528637 h 779492"/>
                <a:gd name="connsiteX134" fmla="*/ 841375 w 1003300"/>
                <a:gd name="connsiteY134" fmla="*/ 515937 h 779492"/>
                <a:gd name="connsiteX135" fmla="*/ 852488 w 1003300"/>
                <a:gd name="connsiteY135" fmla="*/ 495300 h 779492"/>
                <a:gd name="connsiteX136" fmla="*/ 855663 w 1003300"/>
                <a:gd name="connsiteY136" fmla="*/ 485775 h 779492"/>
                <a:gd name="connsiteX137" fmla="*/ 858838 w 1003300"/>
                <a:gd name="connsiteY137" fmla="*/ 481012 h 779492"/>
                <a:gd name="connsiteX138" fmla="*/ 869950 w 1003300"/>
                <a:gd name="connsiteY138" fmla="*/ 466725 h 779492"/>
                <a:gd name="connsiteX139" fmla="*/ 873125 w 1003300"/>
                <a:gd name="connsiteY139" fmla="*/ 461962 h 779492"/>
                <a:gd name="connsiteX140" fmla="*/ 876300 w 1003300"/>
                <a:gd name="connsiteY140" fmla="*/ 452437 h 779492"/>
                <a:gd name="connsiteX141" fmla="*/ 879475 w 1003300"/>
                <a:gd name="connsiteY141" fmla="*/ 446087 h 779492"/>
                <a:gd name="connsiteX142" fmla="*/ 881063 w 1003300"/>
                <a:gd name="connsiteY142" fmla="*/ 436562 h 779492"/>
                <a:gd name="connsiteX143" fmla="*/ 884238 w 1003300"/>
                <a:gd name="connsiteY143" fmla="*/ 430212 h 779492"/>
                <a:gd name="connsiteX144" fmla="*/ 889000 w 1003300"/>
                <a:gd name="connsiteY144" fmla="*/ 414337 h 779492"/>
                <a:gd name="connsiteX145" fmla="*/ 892175 w 1003300"/>
                <a:gd name="connsiteY145" fmla="*/ 406400 h 779492"/>
                <a:gd name="connsiteX146" fmla="*/ 904875 w 1003300"/>
                <a:gd name="connsiteY146" fmla="*/ 373062 h 779492"/>
                <a:gd name="connsiteX147" fmla="*/ 906463 w 1003300"/>
                <a:gd name="connsiteY147" fmla="*/ 360362 h 779492"/>
                <a:gd name="connsiteX148" fmla="*/ 909638 w 1003300"/>
                <a:gd name="connsiteY148" fmla="*/ 352425 h 779492"/>
                <a:gd name="connsiteX149" fmla="*/ 912813 w 1003300"/>
                <a:gd name="connsiteY149" fmla="*/ 342900 h 779492"/>
                <a:gd name="connsiteX150" fmla="*/ 919163 w 1003300"/>
                <a:gd name="connsiteY150" fmla="*/ 320675 h 779492"/>
                <a:gd name="connsiteX151" fmla="*/ 936625 w 1003300"/>
                <a:gd name="connsiteY151" fmla="*/ 319087 h 779492"/>
                <a:gd name="connsiteX152" fmla="*/ 923925 w 1003300"/>
                <a:gd name="connsiteY152" fmla="*/ 298450 h 779492"/>
                <a:gd name="connsiteX153" fmla="*/ 927100 w 1003300"/>
                <a:gd name="connsiteY153" fmla="*/ 287337 h 779492"/>
                <a:gd name="connsiteX154" fmla="*/ 928688 w 1003300"/>
                <a:gd name="connsiteY154" fmla="*/ 279400 h 779492"/>
                <a:gd name="connsiteX155" fmla="*/ 942975 w 1003300"/>
                <a:gd name="connsiteY155" fmla="*/ 292100 h 779492"/>
                <a:gd name="connsiteX156" fmla="*/ 966788 w 1003300"/>
                <a:gd name="connsiteY156" fmla="*/ 280987 h 779492"/>
                <a:gd name="connsiteX157" fmla="*/ 938213 w 1003300"/>
                <a:gd name="connsiteY157" fmla="*/ 261937 h 779492"/>
                <a:gd name="connsiteX158" fmla="*/ 962025 w 1003300"/>
                <a:gd name="connsiteY158" fmla="*/ 265112 h 779492"/>
                <a:gd name="connsiteX159" fmla="*/ 962026 w 1003300"/>
                <a:gd name="connsiteY159" fmla="*/ 257174 h 779492"/>
                <a:gd name="connsiteX160" fmla="*/ 947738 w 1003300"/>
                <a:gd name="connsiteY160" fmla="*/ 247650 h 779492"/>
                <a:gd name="connsiteX161" fmla="*/ 954088 w 1003300"/>
                <a:gd name="connsiteY161" fmla="*/ 236537 h 779492"/>
                <a:gd name="connsiteX162" fmla="*/ 957263 w 1003300"/>
                <a:gd name="connsiteY162" fmla="*/ 227012 h 779492"/>
                <a:gd name="connsiteX163" fmla="*/ 958850 w 1003300"/>
                <a:gd name="connsiteY163" fmla="*/ 220662 h 779492"/>
                <a:gd name="connsiteX164" fmla="*/ 962025 w 1003300"/>
                <a:gd name="connsiteY164" fmla="*/ 212725 h 779492"/>
                <a:gd name="connsiteX165" fmla="*/ 968375 w 1003300"/>
                <a:gd name="connsiteY165" fmla="*/ 195262 h 779492"/>
                <a:gd name="connsiteX166" fmla="*/ 971550 w 1003300"/>
                <a:gd name="connsiteY166" fmla="*/ 190500 h 779492"/>
                <a:gd name="connsiteX167" fmla="*/ 976313 w 1003300"/>
                <a:gd name="connsiteY167" fmla="*/ 173037 h 779492"/>
                <a:gd name="connsiteX168" fmla="*/ 981075 w 1003300"/>
                <a:gd name="connsiteY168" fmla="*/ 153987 h 779492"/>
                <a:gd name="connsiteX169" fmla="*/ 977900 w 1003300"/>
                <a:gd name="connsiteY169" fmla="*/ 127000 h 779492"/>
                <a:gd name="connsiteX170" fmla="*/ 974725 w 1003300"/>
                <a:gd name="connsiteY170" fmla="*/ 122237 h 779492"/>
                <a:gd name="connsiteX171" fmla="*/ 969963 w 1003300"/>
                <a:gd name="connsiteY171" fmla="*/ 106362 h 779492"/>
                <a:gd name="connsiteX172" fmla="*/ 966788 w 1003300"/>
                <a:gd name="connsiteY172" fmla="*/ 101600 h 779492"/>
                <a:gd name="connsiteX173" fmla="*/ 960438 w 1003300"/>
                <a:gd name="connsiteY173" fmla="*/ 88900 h 779492"/>
                <a:gd name="connsiteX174" fmla="*/ 954088 w 1003300"/>
                <a:gd name="connsiteY174" fmla="*/ 74612 h 779492"/>
                <a:gd name="connsiteX175" fmla="*/ 941388 w 1003300"/>
                <a:gd name="connsiteY175" fmla="*/ 49212 h 779492"/>
                <a:gd name="connsiteX176" fmla="*/ 938213 w 1003300"/>
                <a:gd name="connsiteY176" fmla="*/ 39687 h 779492"/>
                <a:gd name="connsiteX177" fmla="*/ 931863 w 1003300"/>
                <a:gd name="connsiteY177" fmla="*/ 31750 h 779492"/>
                <a:gd name="connsiteX178" fmla="*/ 923925 w 1003300"/>
                <a:gd name="connsiteY178" fmla="*/ 15875 h 779492"/>
                <a:gd name="connsiteX179" fmla="*/ 922338 w 1003300"/>
                <a:gd name="connsiteY179" fmla="*/ 11112 h 779492"/>
                <a:gd name="connsiteX180" fmla="*/ 912813 w 1003300"/>
                <a:gd name="connsiteY180" fmla="*/ 4762 h 779492"/>
                <a:gd name="connsiteX181" fmla="*/ 903288 w 1003300"/>
                <a:gd name="connsiteY181" fmla="*/ 0 h 779492"/>
                <a:gd name="connsiteX182" fmla="*/ 884238 w 1003300"/>
                <a:gd name="connsiteY182" fmla="*/ 3175 h 779492"/>
                <a:gd name="connsiteX183" fmla="*/ 879475 w 1003300"/>
                <a:gd name="connsiteY183" fmla="*/ 4762 h 779492"/>
                <a:gd name="connsiteX184" fmla="*/ 868363 w 1003300"/>
                <a:gd name="connsiteY184" fmla="*/ 12700 h 779492"/>
                <a:gd name="connsiteX185" fmla="*/ 863600 w 1003300"/>
                <a:gd name="connsiteY185" fmla="*/ 25400 h 779492"/>
                <a:gd name="connsiteX186" fmla="*/ 857250 w 1003300"/>
                <a:gd name="connsiteY186" fmla="*/ 34925 h 779492"/>
                <a:gd name="connsiteX187" fmla="*/ 855663 w 1003300"/>
                <a:gd name="connsiteY187" fmla="*/ 47625 h 779492"/>
                <a:gd name="connsiteX188" fmla="*/ 852488 w 1003300"/>
                <a:gd name="connsiteY188" fmla="*/ 60325 h 779492"/>
                <a:gd name="connsiteX189" fmla="*/ 849313 w 1003300"/>
                <a:gd name="connsiteY189" fmla="*/ 96837 h 779492"/>
                <a:gd name="connsiteX190" fmla="*/ 842963 w 1003300"/>
                <a:gd name="connsiteY190" fmla="*/ 120650 h 779492"/>
                <a:gd name="connsiteX191" fmla="*/ 838200 w 1003300"/>
                <a:gd name="connsiteY191" fmla="*/ 149225 h 779492"/>
                <a:gd name="connsiteX192" fmla="*/ 836613 w 1003300"/>
                <a:gd name="connsiteY192" fmla="*/ 155575 h 779492"/>
                <a:gd name="connsiteX193" fmla="*/ 833438 w 1003300"/>
                <a:gd name="connsiteY193" fmla="*/ 160337 h 779492"/>
                <a:gd name="connsiteX194" fmla="*/ 830263 w 1003300"/>
                <a:gd name="connsiteY194" fmla="*/ 169862 h 779492"/>
                <a:gd name="connsiteX195" fmla="*/ 820738 w 1003300"/>
                <a:gd name="connsiteY195" fmla="*/ 180975 h 779492"/>
                <a:gd name="connsiteX196" fmla="*/ 811213 w 1003300"/>
                <a:gd name="connsiteY196" fmla="*/ 190500 h 779492"/>
                <a:gd name="connsiteX197" fmla="*/ 809625 w 1003300"/>
                <a:gd name="connsiteY197" fmla="*/ 195262 h 779492"/>
                <a:gd name="connsiteX198" fmla="*/ 804863 w 1003300"/>
                <a:gd name="connsiteY198" fmla="*/ 196850 h 779492"/>
                <a:gd name="connsiteX199" fmla="*/ 800100 w 1003300"/>
                <a:gd name="connsiteY199" fmla="*/ 200025 h 779492"/>
                <a:gd name="connsiteX200" fmla="*/ 795338 w 1003300"/>
                <a:gd name="connsiteY200" fmla="*/ 196850 h 779492"/>
                <a:gd name="connsiteX201" fmla="*/ 793750 w 1003300"/>
                <a:gd name="connsiteY201" fmla="*/ 190500 h 779492"/>
                <a:gd name="connsiteX202" fmla="*/ 787400 w 1003300"/>
                <a:gd name="connsiteY202" fmla="*/ 147637 h 779492"/>
                <a:gd name="connsiteX203" fmla="*/ 777875 w 1003300"/>
                <a:gd name="connsiteY203" fmla="*/ 127000 h 779492"/>
                <a:gd name="connsiteX204" fmla="*/ 766763 w 1003300"/>
                <a:gd name="connsiteY204" fmla="*/ 122237 h 779492"/>
                <a:gd name="connsiteX205" fmla="*/ 727075 w 1003300"/>
                <a:gd name="connsiteY205" fmla="*/ 115887 h 779492"/>
                <a:gd name="connsiteX206" fmla="*/ 698500 w 1003300"/>
                <a:gd name="connsiteY206" fmla="*/ 114300 h 779492"/>
                <a:gd name="connsiteX207" fmla="*/ 685800 w 1003300"/>
                <a:gd name="connsiteY207" fmla="*/ 111125 h 779492"/>
                <a:gd name="connsiteX208" fmla="*/ 663575 w 1003300"/>
                <a:gd name="connsiteY208" fmla="*/ 104775 h 779492"/>
                <a:gd name="connsiteX209" fmla="*/ 642938 w 1003300"/>
                <a:gd name="connsiteY209" fmla="*/ 103187 h 779492"/>
                <a:gd name="connsiteX210" fmla="*/ 585788 w 1003300"/>
                <a:gd name="connsiteY210" fmla="*/ 96837 h 779492"/>
                <a:gd name="connsiteX211" fmla="*/ 560388 w 1003300"/>
                <a:gd name="connsiteY211" fmla="*/ 98425 h 779492"/>
                <a:gd name="connsiteX212" fmla="*/ 552450 w 1003300"/>
                <a:gd name="connsiteY212" fmla="*/ 101600 h 779492"/>
                <a:gd name="connsiteX213" fmla="*/ 541338 w 1003300"/>
                <a:gd name="connsiteY213" fmla="*/ 104775 h 779492"/>
                <a:gd name="connsiteX214" fmla="*/ 536575 w 1003300"/>
                <a:gd name="connsiteY214" fmla="*/ 107950 h 779492"/>
                <a:gd name="connsiteX215" fmla="*/ 522288 w 1003300"/>
                <a:gd name="connsiteY215" fmla="*/ 119062 h 779492"/>
                <a:gd name="connsiteX216" fmla="*/ 506413 w 1003300"/>
                <a:gd name="connsiteY216" fmla="*/ 122237 h 779492"/>
                <a:gd name="connsiteX217" fmla="*/ 425450 w 1003300"/>
                <a:gd name="connsiteY217" fmla="*/ 123825 h 779492"/>
                <a:gd name="connsiteX218" fmla="*/ 376238 w 1003300"/>
                <a:gd name="connsiteY218" fmla="*/ 122237 h 779492"/>
                <a:gd name="connsiteX219" fmla="*/ 366713 w 1003300"/>
                <a:gd name="connsiteY219" fmla="*/ 115887 h 779492"/>
                <a:gd name="connsiteX220" fmla="*/ 358775 w 1003300"/>
                <a:gd name="connsiteY220" fmla="*/ 114300 h 779492"/>
                <a:gd name="connsiteX221" fmla="*/ 341313 w 1003300"/>
                <a:gd name="connsiteY221" fmla="*/ 109537 h 779492"/>
                <a:gd name="connsiteX222" fmla="*/ 333375 w 1003300"/>
                <a:gd name="connsiteY222" fmla="*/ 106362 h 779492"/>
                <a:gd name="connsiteX223" fmla="*/ 327025 w 1003300"/>
                <a:gd name="connsiteY223" fmla="*/ 104775 h 779492"/>
                <a:gd name="connsiteX224" fmla="*/ 322263 w 1003300"/>
                <a:gd name="connsiteY224" fmla="*/ 101600 h 779492"/>
                <a:gd name="connsiteX225" fmla="*/ 317500 w 1003300"/>
                <a:gd name="connsiteY225" fmla="*/ 100012 h 779492"/>
                <a:gd name="connsiteX226" fmla="*/ 293688 w 1003300"/>
                <a:gd name="connsiteY226" fmla="*/ 95250 h 779492"/>
                <a:gd name="connsiteX227" fmla="*/ 287338 w 1003300"/>
                <a:gd name="connsiteY227" fmla="*/ 92075 h 779492"/>
                <a:gd name="connsiteX228" fmla="*/ 260350 w 1003300"/>
                <a:gd name="connsiteY228" fmla="*/ 87312 h 779492"/>
                <a:gd name="connsiteX229" fmla="*/ 249238 w 1003300"/>
                <a:gd name="connsiteY229" fmla="*/ 84137 h 779492"/>
                <a:gd name="connsiteX230" fmla="*/ 233363 w 1003300"/>
                <a:gd name="connsiteY230" fmla="*/ 79375 h 779492"/>
                <a:gd name="connsiteX231" fmla="*/ 211138 w 1003300"/>
                <a:gd name="connsiteY231" fmla="*/ 77787 h 779492"/>
                <a:gd name="connsiteX232" fmla="*/ 203200 w 1003300"/>
                <a:gd name="connsiteY232" fmla="*/ 76200 h 779492"/>
                <a:gd name="connsiteX233" fmla="*/ 195263 w 1003300"/>
                <a:gd name="connsiteY233"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101600 w 1003300"/>
                <a:gd name="connsiteY46" fmla="*/ 428625 h 779492"/>
                <a:gd name="connsiteX47" fmla="*/ 112713 w 1003300"/>
                <a:gd name="connsiteY47" fmla="*/ 431800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54025 h 779492"/>
                <a:gd name="connsiteX53" fmla="*/ 179388 w 1003300"/>
                <a:gd name="connsiteY53" fmla="*/ 460375 h 779492"/>
                <a:gd name="connsiteX54" fmla="*/ 200025 w 1003300"/>
                <a:gd name="connsiteY54" fmla="*/ 46355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2000 w 1003300"/>
                <a:gd name="connsiteY93" fmla="*/ 760412 h 779492"/>
                <a:gd name="connsiteX94" fmla="*/ 738188 w 1003300"/>
                <a:gd name="connsiteY94" fmla="*/ 757873 h 779492"/>
                <a:gd name="connsiteX95" fmla="*/ 751840 w 1003300"/>
                <a:gd name="connsiteY95" fmla="*/ 779462 h 779492"/>
                <a:gd name="connsiteX96" fmla="*/ 779463 w 1003300"/>
                <a:gd name="connsiteY96" fmla="*/ 752475 h 779492"/>
                <a:gd name="connsiteX97" fmla="*/ 800100 w 1003300"/>
                <a:gd name="connsiteY97" fmla="*/ 747712 h 779492"/>
                <a:gd name="connsiteX98" fmla="*/ 819150 w 1003300"/>
                <a:gd name="connsiteY98" fmla="*/ 739775 h 779492"/>
                <a:gd name="connsiteX99" fmla="*/ 836613 w 1003300"/>
                <a:gd name="connsiteY99" fmla="*/ 736600 h 779492"/>
                <a:gd name="connsiteX100" fmla="*/ 849313 w 1003300"/>
                <a:gd name="connsiteY100" fmla="*/ 730250 h 779492"/>
                <a:gd name="connsiteX101" fmla="*/ 873125 w 1003300"/>
                <a:gd name="connsiteY101" fmla="*/ 723900 h 779492"/>
                <a:gd name="connsiteX102" fmla="*/ 885825 w 1003300"/>
                <a:gd name="connsiteY102" fmla="*/ 719137 h 779492"/>
                <a:gd name="connsiteX103" fmla="*/ 890588 w 1003300"/>
                <a:gd name="connsiteY103" fmla="*/ 715962 h 779492"/>
                <a:gd name="connsiteX104" fmla="*/ 947738 w 1003300"/>
                <a:gd name="connsiteY104" fmla="*/ 719137 h 779492"/>
                <a:gd name="connsiteX105" fmla="*/ 962025 w 1003300"/>
                <a:gd name="connsiteY105" fmla="*/ 720725 h 779492"/>
                <a:gd name="connsiteX106" fmla="*/ 960438 w 1003300"/>
                <a:gd name="connsiteY106" fmla="*/ 715962 h 779492"/>
                <a:gd name="connsiteX107" fmla="*/ 958850 w 1003300"/>
                <a:gd name="connsiteY107" fmla="*/ 709612 h 779492"/>
                <a:gd name="connsiteX108" fmla="*/ 963613 w 1003300"/>
                <a:gd name="connsiteY108" fmla="*/ 692150 h 779492"/>
                <a:gd name="connsiteX109" fmla="*/ 968375 w 1003300"/>
                <a:gd name="connsiteY109" fmla="*/ 684212 h 779492"/>
                <a:gd name="connsiteX110" fmla="*/ 976313 w 1003300"/>
                <a:gd name="connsiteY110" fmla="*/ 679450 h 779492"/>
                <a:gd name="connsiteX111" fmla="*/ 982663 w 1003300"/>
                <a:gd name="connsiteY111" fmla="*/ 674687 h 779492"/>
                <a:gd name="connsiteX112" fmla="*/ 987425 w 1003300"/>
                <a:gd name="connsiteY112" fmla="*/ 673100 h 779492"/>
                <a:gd name="connsiteX113" fmla="*/ 993775 w 1003300"/>
                <a:gd name="connsiteY113" fmla="*/ 669925 h 779492"/>
                <a:gd name="connsiteX114" fmla="*/ 1003300 w 1003300"/>
                <a:gd name="connsiteY114" fmla="*/ 666750 h 779492"/>
                <a:gd name="connsiteX115" fmla="*/ 1000125 w 1003300"/>
                <a:gd name="connsiteY115" fmla="*/ 661987 h 779492"/>
                <a:gd name="connsiteX116" fmla="*/ 990600 w 1003300"/>
                <a:gd name="connsiteY116" fmla="*/ 657225 h 779492"/>
                <a:gd name="connsiteX117" fmla="*/ 971550 w 1003300"/>
                <a:gd name="connsiteY117" fmla="*/ 649287 h 779492"/>
                <a:gd name="connsiteX118" fmla="*/ 933450 w 1003300"/>
                <a:gd name="connsiteY118" fmla="*/ 638175 h 779492"/>
                <a:gd name="connsiteX119" fmla="*/ 920750 w 1003300"/>
                <a:gd name="connsiteY119" fmla="*/ 635000 h 779492"/>
                <a:gd name="connsiteX120" fmla="*/ 876300 w 1003300"/>
                <a:gd name="connsiteY120" fmla="*/ 623887 h 779492"/>
                <a:gd name="connsiteX121" fmla="*/ 871538 w 1003300"/>
                <a:gd name="connsiteY121" fmla="*/ 622300 h 779492"/>
                <a:gd name="connsiteX122" fmla="*/ 857250 w 1003300"/>
                <a:gd name="connsiteY122" fmla="*/ 619125 h 779492"/>
                <a:gd name="connsiteX123" fmla="*/ 852488 w 1003300"/>
                <a:gd name="connsiteY123" fmla="*/ 615950 h 779492"/>
                <a:gd name="connsiteX124" fmla="*/ 844550 w 1003300"/>
                <a:gd name="connsiteY124" fmla="*/ 611187 h 779492"/>
                <a:gd name="connsiteX125" fmla="*/ 838200 w 1003300"/>
                <a:gd name="connsiteY125" fmla="*/ 609600 h 779492"/>
                <a:gd name="connsiteX126" fmla="*/ 822325 w 1003300"/>
                <a:gd name="connsiteY126" fmla="*/ 604837 h 779492"/>
                <a:gd name="connsiteX127" fmla="*/ 817563 w 1003300"/>
                <a:gd name="connsiteY127" fmla="*/ 601662 h 779492"/>
                <a:gd name="connsiteX128" fmla="*/ 815975 w 1003300"/>
                <a:gd name="connsiteY128" fmla="*/ 574675 h 779492"/>
                <a:gd name="connsiteX129" fmla="*/ 820738 w 1003300"/>
                <a:gd name="connsiteY129" fmla="*/ 557212 h 779492"/>
                <a:gd name="connsiteX130" fmla="*/ 825500 w 1003300"/>
                <a:gd name="connsiteY130" fmla="*/ 546100 h 779492"/>
                <a:gd name="connsiteX131" fmla="*/ 828675 w 1003300"/>
                <a:gd name="connsiteY131" fmla="*/ 538162 h 779492"/>
                <a:gd name="connsiteX132" fmla="*/ 835025 w 1003300"/>
                <a:gd name="connsiteY132" fmla="*/ 528637 h 779492"/>
                <a:gd name="connsiteX133" fmla="*/ 841375 w 1003300"/>
                <a:gd name="connsiteY133" fmla="*/ 515937 h 779492"/>
                <a:gd name="connsiteX134" fmla="*/ 852488 w 1003300"/>
                <a:gd name="connsiteY134" fmla="*/ 495300 h 779492"/>
                <a:gd name="connsiteX135" fmla="*/ 855663 w 1003300"/>
                <a:gd name="connsiteY135" fmla="*/ 485775 h 779492"/>
                <a:gd name="connsiteX136" fmla="*/ 858838 w 1003300"/>
                <a:gd name="connsiteY136" fmla="*/ 481012 h 779492"/>
                <a:gd name="connsiteX137" fmla="*/ 869950 w 1003300"/>
                <a:gd name="connsiteY137" fmla="*/ 466725 h 779492"/>
                <a:gd name="connsiteX138" fmla="*/ 873125 w 1003300"/>
                <a:gd name="connsiteY138" fmla="*/ 461962 h 779492"/>
                <a:gd name="connsiteX139" fmla="*/ 876300 w 1003300"/>
                <a:gd name="connsiteY139" fmla="*/ 452437 h 779492"/>
                <a:gd name="connsiteX140" fmla="*/ 879475 w 1003300"/>
                <a:gd name="connsiteY140" fmla="*/ 446087 h 779492"/>
                <a:gd name="connsiteX141" fmla="*/ 881063 w 1003300"/>
                <a:gd name="connsiteY141" fmla="*/ 436562 h 779492"/>
                <a:gd name="connsiteX142" fmla="*/ 884238 w 1003300"/>
                <a:gd name="connsiteY142" fmla="*/ 430212 h 779492"/>
                <a:gd name="connsiteX143" fmla="*/ 889000 w 1003300"/>
                <a:gd name="connsiteY143" fmla="*/ 414337 h 779492"/>
                <a:gd name="connsiteX144" fmla="*/ 892175 w 1003300"/>
                <a:gd name="connsiteY144" fmla="*/ 406400 h 779492"/>
                <a:gd name="connsiteX145" fmla="*/ 904875 w 1003300"/>
                <a:gd name="connsiteY145" fmla="*/ 373062 h 779492"/>
                <a:gd name="connsiteX146" fmla="*/ 906463 w 1003300"/>
                <a:gd name="connsiteY146" fmla="*/ 360362 h 779492"/>
                <a:gd name="connsiteX147" fmla="*/ 909638 w 1003300"/>
                <a:gd name="connsiteY147" fmla="*/ 352425 h 779492"/>
                <a:gd name="connsiteX148" fmla="*/ 912813 w 1003300"/>
                <a:gd name="connsiteY148" fmla="*/ 342900 h 779492"/>
                <a:gd name="connsiteX149" fmla="*/ 919163 w 1003300"/>
                <a:gd name="connsiteY149" fmla="*/ 320675 h 779492"/>
                <a:gd name="connsiteX150" fmla="*/ 936625 w 1003300"/>
                <a:gd name="connsiteY150" fmla="*/ 319087 h 779492"/>
                <a:gd name="connsiteX151" fmla="*/ 923925 w 1003300"/>
                <a:gd name="connsiteY151" fmla="*/ 298450 h 779492"/>
                <a:gd name="connsiteX152" fmla="*/ 927100 w 1003300"/>
                <a:gd name="connsiteY152" fmla="*/ 287337 h 779492"/>
                <a:gd name="connsiteX153" fmla="*/ 928688 w 1003300"/>
                <a:gd name="connsiteY153" fmla="*/ 279400 h 779492"/>
                <a:gd name="connsiteX154" fmla="*/ 942975 w 1003300"/>
                <a:gd name="connsiteY154" fmla="*/ 292100 h 779492"/>
                <a:gd name="connsiteX155" fmla="*/ 966788 w 1003300"/>
                <a:gd name="connsiteY155" fmla="*/ 280987 h 779492"/>
                <a:gd name="connsiteX156" fmla="*/ 938213 w 1003300"/>
                <a:gd name="connsiteY156" fmla="*/ 261937 h 779492"/>
                <a:gd name="connsiteX157" fmla="*/ 962025 w 1003300"/>
                <a:gd name="connsiteY157" fmla="*/ 265112 h 779492"/>
                <a:gd name="connsiteX158" fmla="*/ 962026 w 1003300"/>
                <a:gd name="connsiteY158" fmla="*/ 257174 h 779492"/>
                <a:gd name="connsiteX159" fmla="*/ 947738 w 1003300"/>
                <a:gd name="connsiteY159" fmla="*/ 247650 h 779492"/>
                <a:gd name="connsiteX160" fmla="*/ 954088 w 1003300"/>
                <a:gd name="connsiteY160" fmla="*/ 236537 h 779492"/>
                <a:gd name="connsiteX161" fmla="*/ 957263 w 1003300"/>
                <a:gd name="connsiteY161" fmla="*/ 227012 h 779492"/>
                <a:gd name="connsiteX162" fmla="*/ 958850 w 1003300"/>
                <a:gd name="connsiteY162" fmla="*/ 220662 h 779492"/>
                <a:gd name="connsiteX163" fmla="*/ 962025 w 1003300"/>
                <a:gd name="connsiteY163" fmla="*/ 212725 h 779492"/>
                <a:gd name="connsiteX164" fmla="*/ 968375 w 1003300"/>
                <a:gd name="connsiteY164" fmla="*/ 195262 h 779492"/>
                <a:gd name="connsiteX165" fmla="*/ 971550 w 1003300"/>
                <a:gd name="connsiteY165" fmla="*/ 190500 h 779492"/>
                <a:gd name="connsiteX166" fmla="*/ 976313 w 1003300"/>
                <a:gd name="connsiteY166" fmla="*/ 173037 h 779492"/>
                <a:gd name="connsiteX167" fmla="*/ 981075 w 1003300"/>
                <a:gd name="connsiteY167" fmla="*/ 153987 h 779492"/>
                <a:gd name="connsiteX168" fmla="*/ 977900 w 1003300"/>
                <a:gd name="connsiteY168" fmla="*/ 127000 h 779492"/>
                <a:gd name="connsiteX169" fmla="*/ 974725 w 1003300"/>
                <a:gd name="connsiteY169" fmla="*/ 122237 h 779492"/>
                <a:gd name="connsiteX170" fmla="*/ 969963 w 1003300"/>
                <a:gd name="connsiteY170" fmla="*/ 106362 h 779492"/>
                <a:gd name="connsiteX171" fmla="*/ 966788 w 1003300"/>
                <a:gd name="connsiteY171" fmla="*/ 101600 h 779492"/>
                <a:gd name="connsiteX172" fmla="*/ 960438 w 1003300"/>
                <a:gd name="connsiteY172" fmla="*/ 88900 h 779492"/>
                <a:gd name="connsiteX173" fmla="*/ 954088 w 1003300"/>
                <a:gd name="connsiteY173" fmla="*/ 74612 h 779492"/>
                <a:gd name="connsiteX174" fmla="*/ 941388 w 1003300"/>
                <a:gd name="connsiteY174" fmla="*/ 49212 h 779492"/>
                <a:gd name="connsiteX175" fmla="*/ 938213 w 1003300"/>
                <a:gd name="connsiteY175" fmla="*/ 39687 h 779492"/>
                <a:gd name="connsiteX176" fmla="*/ 931863 w 1003300"/>
                <a:gd name="connsiteY176" fmla="*/ 31750 h 779492"/>
                <a:gd name="connsiteX177" fmla="*/ 923925 w 1003300"/>
                <a:gd name="connsiteY177" fmla="*/ 15875 h 779492"/>
                <a:gd name="connsiteX178" fmla="*/ 922338 w 1003300"/>
                <a:gd name="connsiteY178" fmla="*/ 11112 h 779492"/>
                <a:gd name="connsiteX179" fmla="*/ 912813 w 1003300"/>
                <a:gd name="connsiteY179" fmla="*/ 4762 h 779492"/>
                <a:gd name="connsiteX180" fmla="*/ 903288 w 1003300"/>
                <a:gd name="connsiteY180" fmla="*/ 0 h 779492"/>
                <a:gd name="connsiteX181" fmla="*/ 884238 w 1003300"/>
                <a:gd name="connsiteY181" fmla="*/ 3175 h 779492"/>
                <a:gd name="connsiteX182" fmla="*/ 879475 w 1003300"/>
                <a:gd name="connsiteY182" fmla="*/ 4762 h 779492"/>
                <a:gd name="connsiteX183" fmla="*/ 868363 w 1003300"/>
                <a:gd name="connsiteY183" fmla="*/ 12700 h 779492"/>
                <a:gd name="connsiteX184" fmla="*/ 863600 w 1003300"/>
                <a:gd name="connsiteY184" fmla="*/ 25400 h 779492"/>
                <a:gd name="connsiteX185" fmla="*/ 857250 w 1003300"/>
                <a:gd name="connsiteY185" fmla="*/ 34925 h 779492"/>
                <a:gd name="connsiteX186" fmla="*/ 855663 w 1003300"/>
                <a:gd name="connsiteY186" fmla="*/ 47625 h 779492"/>
                <a:gd name="connsiteX187" fmla="*/ 852488 w 1003300"/>
                <a:gd name="connsiteY187" fmla="*/ 60325 h 779492"/>
                <a:gd name="connsiteX188" fmla="*/ 849313 w 1003300"/>
                <a:gd name="connsiteY188" fmla="*/ 96837 h 779492"/>
                <a:gd name="connsiteX189" fmla="*/ 842963 w 1003300"/>
                <a:gd name="connsiteY189" fmla="*/ 120650 h 779492"/>
                <a:gd name="connsiteX190" fmla="*/ 838200 w 1003300"/>
                <a:gd name="connsiteY190" fmla="*/ 149225 h 779492"/>
                <a:gd name="connsiteX191" fmla="*/ 836613 w 1003300"/>
                <a:gd name="connsiteY191" fmla="*/ 155575 h 779492"/>
                <a:gd name="connsiteX192" fmla="*/ 833438 w 1003300"/>
                <a:gd name="connsiteY192" fmla="*/ 160337 h 779492"/>
                <a:gd name="connsiteX193" fmla="*/ 830263 w 1003300"/>
                <a:gd name="connsiteY193" fmla="*/ 169862 h 779492"/>
                <a:gd name="connsiteX194" fmla="*/ 820738 w 1003300"/>
                <a:gd name="connsiteY194" fmla="*/ 180975 h 779492"/>
                <a:gd name="connsiteX195" fmla="*/ 811213 w 1003300"/>
                <a:gd name="connsiteY195" fmla="*/ 190500 h 779492"/>
                <a:gd name="connsiteX196" fmla="*/ 809625 w 1003300"/>
                <a:gd name="connsiteY196" fmla="*/ 195262 h 779492"/>
                <a:gd name="connsiteX197" fmla="*/ 804863 w 1003300"/>
                <a:gd name="connsiteY197" fmla="*/ 196850 h 779492"/>
                <a:gd name="connsiteX198" fmla="*/ 800100 w 1003300"/>
                <a:gd name="connsiteY198" fmla="*/ 200025 h 779492"/>
                <a:gd name="connsiteX199" fmla="*/ 795338 w 1003300"/>
                <a:gd name="connsiteY199" fmla="*/ 196850 h 779492"/>
                <a:gd name="connsiteX200" fmla="*/ 793750 w 1003300"/>
                <a:gd name="connsiteY200" fmla="*/ 190500 h 779492"/>
                <a:gd name="connsiteX201" fmla="*/ 787400 w 1003300"/>
                <a:gd name="connsiteY201" fmla="*/ 147637 h 779492"/>
                <a:gd name="connsiteX202" fmla="*/ 777875 w 1003300"/>
                <a:gd name="connsiteY202" fmla="*/ 127000 h 779492"/>
                <a:gd name="connsiteX203" fmla="*/ 766763 w 1003300"/>
                <a:gd name="connsiteY203" fmla="*/ 122237 h 779492"/>
                <a:gd name="connsiteX204" fmla="*/ 727075 w 1003300"/>
                <a:gd name="connsiteY204" fmla="*/ 115887 h 779492"/>
                <a:gd name="connsiteX205" fmla="*/ 698500 w 1003300"/>
                <a:gd name="connsiteY205" fmla="*/ 114300 h 779492"/>
                <a:gd name="connsiteX206" fmla="*/ 685800 w 1003300"/>
                <a:gd name="connsiteY206" fmla="*/ 111125 h 779492"/>
                <a:gd name="connsiteX207" fmla="*/ 663575 w 1003300"/>
                <a:gd name="connsiteY207" fmla="*/ 104775 h 779492"/>
                <a:gd name="connsiteX208" fmla="*/ 642938 w 1003300"/>
                <a:gd name="connsiteY208" fmla="*/ 103187 h 779492"/>
                <a:gd name="connsiteX209" fmla="*/ 585788 w 1003300"/>
                <a:gd name="connsiteY209" fmla="*/ 96837 h 779492"/>
                <a:gd name="connsiteX210" fmla="*/ 560388 w 1003300"/>
                <a:gd name="connsiteY210" fmla="*/ 98425 h 779492"/>
                <a:gd name="connsiteX211" fmla="*/ 552450 w 1003300"/>
                <a:gd name="connsiteY211" fmla="*/ 101600 h 779492"/>
                <a:gd name="connsiteX212" fmla="*/ 541338 w 1003300"/>
                <a:gd name="connsiteY212" fmla="*/ 104775 h 779492"/>
                <a:gd name="connsiteX213" fmla="*/ 536575 w 1003300"/>
                <a:gd name="connsiteY213" fmla="*/ 107950 h 779492"/>
                <a:gd name="connsiteX214" fmla="*/ 522288 w 1003300"/>
                <a:gd name="connsiteY214" fmla="*/ 119062 h 779492"/>
                <a:gd name="connsiteX215" fmla="*/ 506413 w 1003300"/>
                <a:gd name="connsiteY215" fmla="*/ 122237 h 779492"/>
                <a:gd name="connsiteX216" fmla="*/ 425450 w 1003300"/>
                <a:gd name="connsiteY216" fmla="*/ 123825 h 779492"/>
                <a:gd name="connsiteX217" fmla="*/ 376238 w 1003300"/>
                <a:gd name="connsiteY217" fmla="*/ 122237 h 779492"/>
                <a:gd name="connsiteX218" fmla="*/ 366713 w 1003300"/>
                <a:gd name="connsiteY218" fmla="*/ 115887 h 779492"/>
                <a:gd name="connsiteX219" fmla="*/ 358775 w 1003300"/>
                <a:gd name="connsiteY219" fmla="*/ 114300 h 779492"/>
                <a:gd name="connsiteX220" fmla="*/ 341313 w 1003300"/>
                <a:gd name="connsiteY220" fmla="*/ 109537 h 779492"/>
                <a:gd name="connsiteX221" fmla="*/ 333375 w 1003300"/>
                <a:gd name="connsiteY221" fmla="*/ 106362 h 779492"/>
                <a:gd name="connsiteX222" fmla="*/ 327025 w 1003300"/>
                <a:gd name="connsiteY222" fmla="*/ 104775 h 779492"/>
                <a:gd name="connsiteX223" fmla="*/ 322263 w 1003300"/>
                <a:gd name="connsiteY223" fmla="*/ 101600 h 779492"/>
                <a:gd name="connsiteX224" fmla="*/ 317500 w 1003300"/>
                <a:gd name="connsiteY224" fmla="*/ 100012 h 779492"/>
                <a:gd name="connsiteX225" fmla="*/ 293688 w 1003300"/>
                <a:gd name="connsiteY225" fmla="*/ 95250 h 779492"/>
                <a:gd name="connsiteX226" fmla="*/ 287338 w 1003300"/>
                <a:gd name="connsiteY226" fmla="*/ 92075 h 779492"/>
                <a:gd name="connsiteX227" fmla="*/ 260350 w 1003300"/>
                <a:gd name="connsiteY227" fmla="*/ 87312 h 779492"/>
                <a:gd name="connsiteX228" fmla="*/ 249238 w 1003300"/>
                <a:gd name="connsiteY228" fmla="*/ 84137 h 779492"/>
                <a:gd name="connsiteX229" fmla="*/ 233363 w 1003300"/>
                <a:gd name="connsiteY229" fmla="*/ 79375 h 779492"/>
                <a:gd name="connsiteX230" fmla="*/ 211138 w 1003300"/>
                <a:gd name="connsiteY230" fmla="*/ 77787 h 779492"/>
                <a:gd name="connsiteX231" fmla="*/ 203200 w 1003300"/>
                <a:gd name="connsiteY231" fmla="*/ 76200 h 779492"/>
                <a:gd name="connsiteX232" fmla="*/ 195263 w 1003300"/>
                <a:gd name="connsiteY232"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101600 w 1003300"/>
                <a:gd name="connsiteY46" fmla="*/ 428625 h 779492"/>
                <a:gd name="connsiteX47" fmla="*/ 112713 w 1003300"/>
                <a:gd name="connsiteY47" fmla="*/ 431800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66407 h 779492"/>
                <a:gd name="connsiteX53" fmla="*/ 179388 w 1003300"/>
                <a:gd name="connsiteY53" fmla="*/ 460375 h 779492"/>
                <a:gd name="connsiteX54" fmla="*/ 200025 w 1003300"/>
                <a:gd name="connsiteY54" fmla="*/ 46355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2000 w 1003300"/>
                <a:gd name="connsiteY93" fmla="*/ 760412 h 779492"/>
                <a:gd name="connsiteX94" fmla="*/ 738188 w 1003300"/>
                <a:gd name="connsiteY94" fmla="*/ 757873 h 779492"/>
                <a:gd name="connsiteX95" fmla="*/ 751840 w 1003300"/>
                <a:gd name="connsiteY95" fmla="*/ 779462 h 779492"/>
                <a:gd name="connsiteX96" fmla="*/ 779463 w 1003300"/>
                <a:gd name="connsiteY96" fmla="*/ 752475 h 779492"/>
                <a:gd name="connsiteX97" fmla="*/ 800100 w 1003300"/>
                <a:gd name="connsiteY97" fmla="*/ 747712 h 779492"/>
                <a:gd name="connsiteX98" fmla="*/ 819150 w 1003300"/>
                <a:gd name="connsiteY98" fmla="*/ 739775 h 779492"/>
                <a:gd name="connsiteX99" fmla="*/ 836613 w 1003300"/>
                <a:gd name="connsiteY99" fmla="*/ 736600 h 779492"/>
                <a:gd name="connsiteX100" fmla="*/ 849313 w 1003300"/>
                <a:gd name="connsiteY100" fmla="*/ 730250 h 779492"/>
                <a:gd name="connsiteX101" fmla="*/ 873125 w 1003300"/>
                <a:gd name="connsiteY101" fmla="*/ 723900 h 779492"/>
                <a:gd name="connsiteX102" fmla="*/ 885825 w 1003300"/>
                <a:gd name="connsiteY102" fmla="*/ 719137 h 779492"/>
                <a:gd name="connsiteX103" fmla="*/ 890588 w 1003300"/>
                <a:gd name="connsiteY103" fmla="*/ 715962 h 779492"/>
                <a:gd name="connsiteX104" fmla="*/ 947738 w 1003300"/>
                <a:gd name="connsiteY104" fmla="*/ 719137 h 779492"/>
                <a:gd name="connsiteX105" fmla="*/ 962025 w 1003300"/>
                <a:gd name="connsiteY105" fmla="*/ 720725 h 779492"/>
                <a:gd name="connsiteX106" fmla="*/ 960438 w 1003300"/>
                <a:gd name="connsiteY106" fmla="*/ 715962 h 779492"/>
                <a:gd name="connsiteX107" fmla="*/ 958850 w 1003300"/>
                <a:gd name="connsiteY107" fmla="*/ 709612 h 779492"/>
                <a:gd name="connsiteX108" fmla="*/ 963613 w 1003300"/>
                <a:gd name="connsiteY108" fmla="*/ 692150 h 779492"/>
                <a:gd name="connsiteX109" fmla="*/ 968375 w 1003300"/>
                <a:gd name="connsiteY109" fmla="*/ 684212 h 779492"/>
                <a:gd name="connsiteX110" fmla="*/ 976313 w 1003300"/>
                <a:gd name="connsiteY110" fmla="*/ 679450 h 779492"/>
                <a:gd name="connsiteX111" fmla="*/ 982663 w 1003300"/>
                <a:gd name="connsiteY111" fmla="*/ 674687 h 779492"/>
                <a:gd name="connsiteX112" fmla="*/ 987425 w 1003300"/>
                <a:gd name="connsiteY112" fmla="*/ 673100 h 779492"/>
                <a:gd name="connsiteX113" fmla="*/ 993775 w 1003300"/>
                <a:gd name="connsiteY113" fmla="*/ 669925 h 779492"/>
                <a:gd name="connsiteX114" fmla="*/ 1003300 w 1003300"/>
                <a:gd name="connsiteY114" fmla="*/ 666750 h 779492"/>
                <a:gd name="connsiteX115" fmla="*/ 1000125 w 1003300"/>
                <a:gd name="connsiteY115" fmla="*/ 661987 h 779492"/>
                <a:gd name="connsiteX116" fmla="*/ 990600 w 1003300"/>
                <a:gd name="connsiteY116" fmla="*/ 657225 h 779492"/>
                <a:gd name="connsiteX117" fmla="*/ 971550 w 1003300"/>
                <a:gd name="connsiteY117" fmla="*/ 649287 h 779492"/>
                <a:gd name="connsiteX118" fmla="*/ 933450 w 1003300"/>
                <a:gd name="connsiteY118" fmla="*/ 638175 h 779492"/>
                <a:gd name="connsiteX119" fmla="*/ 920750 w 1003300"/>
                <a:gd name="connsiteY119" fmla="*/ 635000 h 779492"/>
                <a:gd name="connsiteX120" fmla="*/ 876300 w 1003300"/>
                <a:gd name="connsiteY120" fmla="*/ 623887 h 779492"/>
                <a:gd name="connsiteX121" fmla="*/ 871538 w 1003300"/>
                <a:gd name="connsiteY121" fmla="*/ 622300 h 779492"/>
                <a:gd name="connsiteX122" fmla="*/ 857250 w 1003300"/>
                <a:gd name="connsiteY122" fmla="*/ 619125 h 779492"/>
                <a:gd name="connsiteX123" fmla="*/ 852488 w 1003300"/>
                <a:gd name="connsiteY123" fmla="*/ 615950 h 779492"/>
                <a:gd name="connsiteX124" fmla="*/ 844550 w 1003300"/>
                <a:gd name="connsiteY124" fmla="*/ 611187 h 779492"/>
                <a:gd name="connsiteX125" fmla="*/ 838200 w 1003300"/>
                <a:gd name="connsiteY125" fmla="*/ 609600 h 779492"/>
                <a:gd name="connsiteX126" fmla="*/ 822325 w 1003300"/>
                <a:gd name="connsiteY126" fmla="*/ 604837 h 779492"/>
                <a:gd name="connsiteX127" fmla="*/ 817563 w 1003300"/>
                <a:gd name="connsiteY127" fmla="*/ 601662 h 779492"/>
                <a:gd name="connsiteX128" fmla="*/ 815975 w 1003300"/>
                <a:gd name="connsiteY128" fmla="*/ 574675 h 779492"/>
                <a:gd name="connsiteX129" fmla="*/ 820738 w 1003300"/>
                <a:gd name="connsiteY129" fmla="*/ 557212 h 779492"/>
                <a:gd name="connsiteX130" fmla="*/ 825500 w 1003300"/>
                <a:gd name="connsiteY130" fmla="*/ 546100 h 779492"/>
                <a:gd name="connsiteX131" fmla="*/ 828675 w 1003300"/>
                <a:gd name="connsiteY131" fmla="*/ 538162 h 779492"/>
                <a:gd name="connsiteX132" fmla="*/ 835025 w 1003300"/>
                <a:gd name="connsiteY132" fmla="*/ 528637 h 779492"/>
                <a:gd name="connsiteX133" fmla="*/ 841375 w 1003300"/>
                <a:gd name="connsiteY133" fmla="*/ 515937 h 779492"/>
                <a:gd name="connsiteX134" fmla="*/ 852488 w 1003300"/>
                <a:gd name="connsiteY134" fmla="*/ 495300 h 779492"/>
                <a:gd name="connsiteX135" fmla="*/ 855663 w 1003300"/>
                <a:gd name="connsiteY135" fmla="*/ 485775 h 779492"/>
                <a:gd name="connsiteX136" fmla="*/ 858838 w 1003300"/>
                <a:gd name="connsiteY136" fmla="*/ 481012 h 779492"/>
                <a:gd name="connsiteX137" fmla="*/ 869950 w 1003300"/>
                <a:gd name="connsiteY137" fmla="*/ 466725 h 779492"/>
                <a:gd name="connsiteX138" fmla="*/ 873125 w 1003300"/>
                <a:gd name="connsiteY138" fmla="*/ 461962 h 779492"/>
                <a:gd name="connsiteX139" fmla="*/ 876300 w 1003300"/>
                <a:gd name="connsiteY139" fmla="*/ 452437 h 779492"/>
                <a:gd name="connsiteX140" fmla="*/ 879475 w 1003300"/>
                <a:gd name="connsiteY140" fmla="*/ 446087 h 779492"/>
                <a:gd name="connsiteX141" fmla="*/ 881063 w 1003300"/>
                <a:gd name="connsiteY141" fmla="*/ 436562 h 779492"/>
                <a:gd name="connsiteX142" fmla="*/ 884238 w 1003300"/>
                <a:gd name="connsiteY142" fmla="*/ 430212 h 779492"/>
                <a:gd name="connsiteX143" fmla="*/ 889000 w 1003300"/>
                <a:gd name="connsiteY143" fmla="*/ 414337 h 779492"/>
                <a:gd name="connsiteX144" fmla="*/ 892175 w 1003300"/>
                <a:gd name="connsiteY144" fmla="*/ 406400 h 779492"/>
                <a:gd name="connsiteX145" fmla="*/ 904875 w 1003300"/>
                <a:gd name="connsiteY145" fmla="*/ 373062 h 779492"/>
                <a:gd name="connsiteX146" fmla="*/ 906463 w 1003300"/>
                <a:gd name="connsiteY146" fmla="*/ 360362 h 779492"/>
                <a:gd name="connsiteX147" fmla="*/ 909638 w 1003300"/>
                <a:gd name="connsiteY147" fmla="*/ 352425 h 779492"/>
                <a:gd name="connsiteX148" fmla="*/ 912813 w 1003300"/>
                <a:gd name="connsiteY148" fmla="*/ 342900 h 779492"/>
                <a:gd name="connsiteX149" fmla="*/ 919163 w 1003300"/>
                <a:gd name="connsiteY149" fmla="*/ 320675 h 779492"/>
                <a:gd name="connsiteX150" fmla="*/ 936625 w 1003300"/>
                <a:gd name="connsiteY150" fmla="*/ 319087 h 779492"/>
                <a:gd name="connsiteX151" fmla="*/ 923925 w 1003300"/>
                <a:gd name="connsiteY151" fmla="*/ 298450 h 779492"/>
                <a:gd name="connsiteX152" fmla="*/ 927100 w 1003300"/>
                <a:gd name="connsiteY152" fmla="*/ 287337 h 779492"/>
                <a:gd name="connsiteX153" fmla="*/ 928688 w 1003300"/>
                <a:gd name="connsiteY153" fmla="*/ 279400 h 779492"/>
                <a:gd name="connsiteX154" fmla="*/ 942975 w 1003300"/>
                <a:gd name="connsiteY154" fmla="*/ 292100 h 779492"/>
                <a:gd name="connsiteX155" fmla="*/ 966788 w 1003300"/>
                <a:gd name="connsiteY155" fmla="*/ 280987 h 779492"/>
                <a:gd name="connsiteX156" fmla="*/ 938213 w 1003300"/>
                <a:gd name="connsiteY156" fmla="*/ 261937 h 779492"/>
                <a:gd name="connsiteX157" fmla="*/ 962025 w 1003300"/>
                <a:gd name="connsiteY157" fmla="*/ 265112 h 779492"/>
                <a:gd name="connsiteX158" fmla="*/ 962026 w 1003300"/>
                <a:gd name="connsiteY158" fmla="*/ 257174 h 779492"/>
                <a:gd name="connsiteX159" fmla="*/ 947738 w 1003300"/>
                <a:gd name="connsiteY159" fmla="*/ 247650 h 779492"/>
                <a:gd name="connsiteX160" fmla="*/ 954088 w 1003300"/>
                <a:gd name="connsiteY160" fmla="*/ 236537 h 779492"/>
                <a:gd name="connsiteX161" fmla="*/ 957263 w 1003300"/>
                <a:gd name="connsiteY161" fmla="*/ 227012 h 779492"/>
                <a:gd name="connsiteX162" fmla="*/ 958850 w 1003300"/>
                <a:gd name="connsiteY162" fmla="*/ 220662 h 779492"/>
                <a:gd name="connsiteX163" fmla="*/ 962025 w 1003300"/>
                <a:gd name="connsiteY163" fmla="*/ 212725 h 779492"/>
                <a:gd name="connsiteX164" fmla="*/ 968375 w 1003300"/>
                <a:gd name="connsiteY164" fmla="*/ 195262 h 779492"/>
                <a:gd name="connsiteX165" fmla="*/ 971550 w 1003300"/>
                <a:gd name="connsiteY165" fmla="*/ 190500 h 779492"/>
                <a:gd name="connsiteX166" fmla="*/ 976313 w 1003300"/>
                <a:gd name="connsiteY166" fmla="*/ 173037 h 779492"/>
                <a:gd name="connsiteX167" fmla="*/ 981075 w 1003300"/>
                <a:gd name="connsiteY167" fmla="*/ 153987 h 779492"/>
                <a:gd name="connsiteX168" fmla="*/ 977900 w 1003300"/>
                <a:gd name="connsiteY168" fmla="*/ 127000 h 779492"/>
                <a:gd name="connsiteX169" fmla="*/ 974725 w 1003300"/>
                <a:gd name="connsiteY169" fmla="*/ 122237 h 779492"/>
                <a:gd name="connsiteX170" fmla="*/ 969963 w 1003300"/>
                <a:gd name="connsiteY170" fmla="*/ 106362 h 779492"/>
                <a:gd name="connsiteX171" fmla="*/ 966788 w 1003300"/>
                <a:gd name="connsiteY171" fmla="*/ 101600 h 779492"/>
                <a:gd name="connsiteX172" fmla="*/ 960438 w 1003300"/>
                <a:gd name="connsiteY172" fmla="*/ 88900 h 779492"/>
                <a:gd name="connsiteX173" fmla="*/ 954088 w 1003300"/>
                <a:gd name="connsiteY173" fmla="*/ 74612 h 779492"/>
                <a:gd name="connsiteX174" fmla="*/ 941388 w 1003300"/>
                <a:gd name="connsiteY174" fmla="*/ 49212 h 779492"/>
                <a:gd name="connsiteX175" fmla="*/ 938213 w 1003300"/>
                <a:gd name="connsiteY175" fmla="*/ 39687 h 779492"/>
                <a:gd name="connsiteX176" fmla="*/ 931863 w 1003300"/>
                <a:gd name="connsiteY176" fmla="*/ 31750 h 779492"/>
                <a:gd name="connsiteX177" fmla="*/ 923925 w 1003300"/>
                <a:gd name="connsiteY177" fmla="*/ 15875 h 779492"/>
                <a:gd name="connsiteX178" fmla="*/ 922338 w 1003300"/>
                <a:gd name="connsiteY178" fmla="*/ 11112 h 779492"/>
                <a:gd name="connsiteX179" fmla="*/ 912813 w 1003300"/>
                <a:gd name="connsiteY179" fmla="*/ 4762 h 779492"/>
                <a:gd name="connsiteX180" fmla="*/ 903288 w 1003300"/>
                <a:gd name="connsiteY180" fmla="*/ 0 h 779492"/>
                <a:gd name="connsiteX181" fmla="*/ 884238 w 1003300"/>
                <a:gd name="connsiteY181" fmla="*/ 3175 h 779492"/>
                <a:gd name="connsiteX182" fmla="*/ 879475 w 1003300"/>
                <a:gd name="connsiteY182" fmla="*/ 4762 h 779492"/>
                <a:gd name="connsiteX183" fmla="*/ 868363 w 1003300"/>
                <a:gd name="connsiteY183" fmla="*/ 12700 h 779492"/>
                <a:gd name="connsiteX184" fmla="*/ 863600 w 1003300"/>
                <a:gd name="connsiteY184" fmla="*/ 25400 h 779492"/>
                <a:gd name="connsiteX185" fmla="*/ 857250 w 1003300"/>
                <a:gd name="connsiteY185" fmla="*/ 34925 h 779492"/>
                <a:gd name="connsiteX186" fmla="*/ 855663 w 1003300"/>
                <a:gd name="connsiteY186" fmla="*/ 47625 h 779492"/>
                <a:gd name="connsiteX187" fmla="*/ 852488 w 1003300"/>
                <a:gd name="connsiteY187" fmla="*/ 60325 h 779492"/>
                <a:gd name="connsiteX188" fmla="*/ 849313 w 1003300"/>
                <a:gd name="connsiteY188" fmla="*/ 96837 h 779492"/>
                <a:gd name="connsiteX189" fmla="*/ 842963 w 1003300"/>
                <a:gd name="connsiteY189" fmla="*/ 120650 h 779492"/>
                <a:gd name="connsiteX190" fmla="*/ 838200 w 1003300"/>
                <a:gd name="connsiteY190" fmla="*/ 149225 h 779492"/>
                <a:gd name="connsiteX191" fmla="*/ 836613 w 1003300"/>
                <a:gd name="connsiteY191" fmla="*/ 155575 h 779492"/>
                <a:gd name="connsiteX192" fmla="*/ 833438 w 1003300"/>
                <a:gd name="connsiteY192" fmla="*/ 160337 h 779492"/>
                <a:gd name="connsiteX193" fmla="*/ 830263 w 1003300"/>
                <a:gd name="connsiteY193" fmla="*/ 169862 h 779492"/>
                <a:gd name="connsiteX194" fmla="*/ 820738 w 1003300"/>
                <a:gd name="connsiteY194" fmla="*/ 180975 h 779492"/>
                <a:gd name="connsiteX195" fmla="*/ 811213 w 1003300"/>
                <a:gd name="connsiteY195" fmla="*/ 190500 h 779492"/>
                <a:gd name="connsiteX196" fmla="*/ 809625 w 1003300"/>
                <a:gd name="connsiteY196" fmla="*/ 195262 h 779492"/>
                <a:gd name="connsiteX197" fmla="*/ 804863 w 1003300"/>
                <a:gd name="connsiteY197" fmla="*/ 196850 h 779492"/>
                <a:gd name="connsiteX198" fmla="*/ 800100 w 1003300"/>
                <a:gd name="connsiteY198" fmla="*/ 200025 h 779492"/>
                <a:gd name="connsiteX199" fmla="*/ 795338 w 1003300"/>
                <a:gd name="connsiteY199" fmla="*/ 196850 h 779492"/>
                <a:gd name="connsiteX200" fmla="*/ 793750 w 1003300"/>
                <a:gd name="connsiteY200" fmla="*/ 190500 h 779492"/>
                <a:gd name="connsiteX201" fmla="*/ 787400 w 1003300"/>
                <a:gd name="connsiteY201" fmla="*/ 147637 h 779492"/>
                <a:gd name="connsiteX202" fmla="*/ 777875 w 1003300"/>
                <a:gd name="connsiteY202" fmla="*/ 127000 h 779492"/>
                <a:gd name="connsiteX203" fmla="*/ 766763 w 1003300"/>
                <a:gd name="connsiteY203" fmla="*/ 122237 h 779492"/>
                <a:gd name="connsiteX204" fmla="*/ 727075 w 1003300"/>
                <a:gd name="connsiteY204" fmla="*/ 115887 h 779492"/>
                <a:gd name="connsiteX205" fmla="*/ 698500 w 1003300"/>
                <a:gd name="connsiteY205" fmla="*/ 114300 h 779492"/>
                <a:gd name="connsiteX206" fmla="*/ 685800 w 1003300"/>
                <a:gd name="connsiteY206" fmla="*/ 111125 h 779492"/>
                <a:gd name="connsiteX207" fmla="*/ 663575 w 1003300"/>
                <a:gd name="connsiteY207" fmla="*/ 104775 h 779492"/>
                <a:gd name="connsiteX208" fmla="*/ 642938 w 1003300"/>
                <a:gd name="connsiteY208" fmla="*/ 103187 h 779492"/>
                <a:gd name="connsiteX209" fmla="*/ 585788 w 1003300"/>
                <a:gd name="connsiteY209" fmla="*/ 96837 h 779492"/>
                <a:gd name="connsiteX210" fmla="*/ 560388 w 1003300"/>
                <a:gd name="connsiteY210" fmla="*/ 98425 h 779492"/>
                <a:gd name="connsiteX211" fmla="*/ 552450 w 1003300"/>
                <a:gd name="connsiteY211" fmla="*/ 101600 h 779492"/>
                <a:gd name="connsiteX212" fmla="*/ 541338 w 1003300"/>
                <a:gd name="connsiteY212" fmla="*/ 104775 h 779492"/>
                <a:gd name="connsiteX213" fmla="*/ 536575 w 1003300"/>
                <a:gd name="connsiteY213" fmla="*/ 107950 h 779492"/>
                <a:gd name="connsiteX214" fmla="*/ 522288 w 1003300"/>
                <a:gd name="connsiteY214" fmla="*/ 119062 h 779492"/>
                <a:gd name="connsiteX215" fmla="*/ 506413 w 1003300"/>
                <a:gd name="connsiteY215" fmla="*/ 122237 h 779492"/>
                <a:gd name="connsiteX216" fmla="*/ 425450 w 1003300"/>
                <a:gd name="connsiteY216" fmla="*/ 123825 h 779492"/>
                <a:gd name="connsiteX217" fmla="*/ 376238 w 1003300"/>
                <a:gd name="connsiteY217" fmla="*/ 122237 h 779492"/>
                <a:gd name="connsiteX218" fmla="*/ 366713 w 1003300"/>
                <a:gd name="connsiteY218" fmla="*/ 115887 h 779492"/>
                <a:gd name="connsiteX219" fmla="*/ 358775 w 1003300"/>
                <a:gd name="connsiteY219" fmla="*/ 114300 h 779492"/>
                <a:gd name="connsiteX220" fmla="*/ 341313 w 1003300"/>
                <a:gd name="connsiteY220" fmla="*/ 109537 h 779492"/>
                <a:gd name="connsiteX221" fmla="*/ 333375 w 1003300"/>
                <a:gd name="connsiteY221" fmla="*/ 106362 h 779492"/>
                <a:gd name="connsiteX222" fmla="*/ 327025 w 1003300"/>
                <a:gd name="connsiteY222" fmla="*/ 104775 h 779492"/>
                <a:gd name="connsiteX223" fmla="*/ 322263 w 1003300"/>
                <a:gd name="connsiteY223" fmla="*/ 101600 h 779492"/>
                <a:gd name="connsiteX224" fmla="*/ 317500 w 1003300"/>
                <a:gd name="connsiteY224" fmla="*/ 100012 h 779492"/>
                <a:gd name="connsiteX225" fmla="*/ 293688 w 1003300"/>
                <a:gd name="connsiteY225" fmla="*/ 95250 h 779492"/>
                <a:gd name="connsiteX226" fmla="*/ 287338 w 1003300"/>
                <a:gd name="connsiteY226" fmla="*/ 92075 h 779492"/>
                <a:gd name="connsiteX227" fmla="*/ 260350 w 1003300"/>
                <a:gd name="connsiteY227" fmla="*/ 87312 h 779492"/>
                <a:gd name="connsiteX228" fmla="*/ 249238 w 1003300"/>
                <a:gd name="connsiteY228" fmla="*/ 84137 h 779492"/>
                <a:gd name="connsiteX229" fmla="*/ 233363 w 1003300"/>
                <a:gd name="connsiteY229" fmla="*/ 79375 h 779492"/>
                <a:gd name="connsiteX230" fmla="*/ 211138 w 1003300"/>
                <a:gd name="connsiteY230" fmla="*/ 77787 h 779492"/>
                <a:gd name="connsiteX231" fmla="*/ 203200 w 1003300"/>
                <a:gd name="connsiteY231" fmla="*/ 76200 h 779492"/>
                <a:gd name="connsiteX232" fmla="*/ 195263 w 1003300"/>
                <a:gd name="connsiteY232"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101600 w 1003300"/>
                <a:gd name="connsiteY46" fmla="*/ 428625 h 779492"/>
                <a:gd name="connsiteX47" fmla="*/ 112713 w 1003300"/>
                <a:gd name="connsiteY47" fmla="*/ 431800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66407 h 779492"/>
                <a:gd name="connsiteX53" fmla="*/ 179388 w 1003300"/>
                <a:gd name="connsiteY53" fmla="*/ 473710 h 779492"/>
                <a:gd name="connsiteX54" fmla="*/ 200025 w 1003300"/>
                <a:gd name="connsiteY54" fmla="*/ 46355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2000 w 1003300"/>
                <a:gd name="connsiteY93" fmla="*/ 760412 h 779492"/>
                <a:gd name="connsiteX94" fmla="*/ 738188 w 1003300"/>
                <a:gd name="connsiteY94" fmla="*/ 757873 h 779492"/>
                <a:gd name="connsiteX95" fmla="*/ 751840 w 1003300"/>
                <a:gd name="connsiteY95" fmla="*/ 779462 h 779492"/>
                <a:gd name="connsiteX96" fmla="*/ 779463 w 1003300"/>
                <a:gd name="connsiteY96" fmla="*/ 752475 h 779492"/>
                <a:gd name="connsiteX97" fmla="*/ 800100 w 1003300"/>
                <a:gd name="connsiteY97" fmla="*/ 747712 h 779492"/>
                <a:gd name="connsiteX98" fmla="*/ 819150 w 1003300"/>
                <a:gd name="connsiteY98" fmla="*/ 739775 h 779492"/>
                <a:gd name="connsiteX99" fmla="*/ 836613 w 1003300"/>
                <a:gd name="connsiteY99" fmla="*/ 736600 h 779492"/>
                <a:gd name="connsiteX100" fmla="*/ 849313 w 1003300"/>
                <a:gd name="connsiteY100" fmla="*/ 730250 h 779492"/>
                <a:gd name="connsiteX101" fmla="*/ 873125 w 1003300"/>
                <a:gd name="connsiteY101" fmla="*/ 723900 h 779492"/>
                <a:gd name="connsiteX102" fmla="*/ 885825 w 1003300"/>
                <a:gd name="connsiteY102" fmla="*/ 719137 h 779492"/>
                <a:gd name="connsiteX103" fmla="*/ 890588 w 1003300"/>
                <a:gd name="connsiteY103" fmla="*/ 715962 h 779492"/>
                <a:gd name="connsiteX104" fmla="*/ 947738 w 1003300"/>
                <a:gd name="connsiteY104" fmla="*/ 719137 h 779492"/>
                <a:gd name="connsiteX105" fmla="*/ 962025 w 1003300"/>
                <a:gd name="connsiteY105" fmla="*/ 720725 h 779492"/>
                <a:gd name="connsiteX106" fmla="*/ 960438 w 1003300"/>
                <a:gd name="connsiteY106" fmla="*/ 715962 h 779492"/>
                <a:gd name="connsiteX107" fmla="*/ 958850 w 1003300"/>
                <a:gd name="connsiteY107" fmla="*/ 709612 h 779492"/>
                <a:gd name="connsiteX108" fmla="*/ 963613 w 1003300"/>
                <a:gd name="connsiteY108" fmla="*/ 692150 h 779492"/>
                <a:gd name="connsiteX109" fmla="*/ 968375 w 1003300"/>
                <a:gd name="connsiteY109" fmla="*/ 684212 h 779492"/>
                <a:gd name="connsiteX110" fmla="*/ 976313 w 1003300"/>
                <a:gd name="connsiteY110" fmla="*/ 679450 h 779492"/>
                <a:gd name="connsiteX111" fmla="*/ 982663 w 1003300"/>
                <a:gd name="connsiteY111" fmla="*/ 674687 h 779492"/>
                <a:gd name="connsiteX112" fmla="*/ 987425 w 1003300"/>
                <a:gd name="connsiteY112" fmla="*/ 673100 h 779492"/>
                <a:gd name="connsiteX113" fmla="*/ 993775 w 1003300"/>
                <a:gd name="connsiteY113" fmla="*/ 669925 h 779492"/>
                <a:gd name="connsiteX114" fmla="*/ 1003300 w 1003300"/>
                <a:gd name="connsiteY114" fmla="*/ 666750 h 779492"/>
                <a:gd name="connsiteX115" fmla="*/ 1000125 w 1003300"/>
                <a:gd name="connsiteY115" fmla="*/ 661987 h 779492"/>
                <a:gd name="connsiteX116" fmla="*/ 990600 w 1003300"/>
                <a:gd name="connsiteY116" fmla="*/ 657225 h 779492"/>
                <a:gd name="connsiteX117" fmla="*/ 971550 w 1003300"/>
                <a:gd name="connsiteY117" fmla="*/ 649287 h 779492"/>
                <a:gd name="connsiteX118" fmla="*/ 933450 w 1003300"/>
                <a:gd name="connsiteY118" fmla="*/ 638175 h 779492"/>
                <a:gd name="connsiteX119" fmla="*/ 920750 w 1003300"/>
                <a:gd name="connsiteY119" fmla="*/ 635000 h 779492"/>
                <a:gd name="connsiteX120" fmla="*/ 876300 w 1003300"/>
                <a:gd name="connsiteY120" fmla="*/ 623887 h 779492"/>
                <a:gd name="connsiteX121" fmla="*/ 871538 w 1003300"/>
                <a:gd name="connsiteY121" fmla="*/ 622300 h 779492"/>
                <a:gd name="connsiteX122" fmla="*/ 857250 w 1003300"/>
                <a:gd name="connsiteY122" fmla="*/ 619125 h 779492"/>
                <a:gd name="connsiteX123" fmla="*/ 852488 w 1003300"/>
                <a:gd name="connsiteY123" fmla="*/ 615950 h 779492"/>
                <a:gd name="connsiteX124" fmla="*/ 844550 w 1003300"/>
                <a:gd name="connsiteY124" fmla="*/ 611187 h 779492"/>
                <a:gd name="connsiteX125" fmla="*/ 838200 w 1003300"/>
                <a:gd name="connsiteY125" fmla="*/ 609600 h 779492"/>
                <a:gd name="connsiteX126" fmla="*/ 822325 w 1003300"/>
                <a:gd name="connsiteY126" fmla="*/ 604837 h 779492"/>
                <a:gd name="connsiteX127" fmla="*/ 817563 w 1003300"/>
                <a:gd name="connsiteY127" fmla="*/ 601662 h 779492"/>
                <a:gd name="connsiteX128" fmla="*/ 815975 w 1003300"/>
                <a:gd name="connsiteY128" fmla="*/ 574675 h 779492"/>
                <a:gd name="connsiteX129" fmla="*/ 820738 w 1003300"/>
                <a:gd name="connsiteY129" fmla="*/ 557212 h 779492"/>
                <a:gd name="connsiteX130" fmla="*/ 825500 w 1003300"/>
                <a:gd name="connsiteY130" fmla="*/ 546100 h 779492"/>
                <a:gd name="connsiteX131" fmla="*/ 828675 w 1003300"/>
                <a:gd name="connsiteY131" fmla="*/ 538162 h 779492"/>
                <a:gd name="connsiteX132" fmla="*/ 835025 w 1003300"/>
                <a:gd name="connsiteY132" fmla="*/ 528637 h 779492"/>
                <a:gd name="connsiteX133" fmla="*/ 841375 w 1003300"/>
                <a:gd name="connsiteY133" fmla="*/ 515937 h 779492"/>
                <a:gd name="connsiteX134" fmla="*/ 852488 w 1003300"/>
                <a:gd name="connsiteY134" fmla="*/ 495300 h 779492"/>
                <a:gd name="connsiteX135" fmla="*/ 855663 w 1003300"/>
                <a:gd name="connsiteY135" fmla="*/ 485775 h 779492"/>
                <a:gd name="connsiteX136" fmla="*/ 858838 w 1003300"/>
                <a:gd name="connsiteY136" fmla="*/ 481012 h 779492"/>
                <a:gd name="connsiteX137" fmla="*/ 869950 w 1003300"/>
                <a:gd name="connsiteY137" fmla="*/ 466725 h 779492"/>
                <a:gd name="connsiteX138" fmla="*/ 873125 w 1003300"/>
                <a:gd name="connsiteY138" fmla="*/ 461962 h 779492"/>
                <a:gd name="connsiteX139" fmla="*/ 876300 w 1003300"/>
                <a:gd name="connsiteY139" fmla="*/ 452437 h 779492"/>
                <a:gd name="connsiteX140" fmla="*/ 879475 w 1003300"/>
                <a:gd name="connsiteY140" fmla="*/ 446087 h 779492"/>
                <a:gd name="connsiteX141" fmla="*/ 881063 w 1003300"/>
                <a:gd name="connsiteY141" fmla="*/ 436562 h 779492"/>
                <a:gd name="connsiteX142" fmla="*/ 884238 w 1003300"/>
                <a:gd name="connsiteY142" fmla="*/ 430212 h 779492"/>
                <a:gd name="connsiteX143" fmla="*/ 889000 w 1003300"/>
                <a:gd name="connsiteY143" fmla="*/ 414337 h 779492"/>
                <a:gd name="connsiteX144" fmla="*/ 892175 w 1003300"/>
                <a:gd name="connsiteY144" fmla="*/ 406400 h 779492"/>
                <a:gd name="connsiteX145" fmla="*/ 904875 w 1003300"/>
                <a:gd name="connsiteY145" fmla="*/ 373062 h 779492"/>
                <a:gd name="connsiteX146" fmla="*/ 906463 w 1003300"/>
                <a:gd name="connsiteY146" fmla="*/ 360362 h 779492"/>
                <a:gd name="connsiteX147" fmla="*/ 909638 w 1003300"/>
                <a:gd name="connsiteY147" fmla="*/ 352425 h 779492"/>
                <a:gd name="connsiteX148" fmla="*/ 912813 w 1003300"/>
                <a:gd name="connsiteY148" fmla="*/ 342900 h 779492"/>
                <a:gd name="connsiteX149" fmla="*/ 919163 w 1003300"/>
                <a:gd name="connsiteY149" fmla="*/ 320675 h 779492"/>
                <a:gd name="connsiteX150" fmla="*/ 936625 w 1003300"/>
                <a:gd name="connsiteY150" fmla="*/ 319087 h 779492"/>
                <a:gd name="connsiteX151" fmla="*/ 923925 w 1003300"/>
                <a:gd name="connsiteY151" fmla="*/ 298450 h 779492"/>
                <a:gd name="connsiteX152" fmla="*/ 927100 w 1003300"/>
                <a:gd name="connsiteY152" fmla="*/ 287337 h 779492"/>
                <a:gd name="connsiteX153" fmla="*/ 928688 w 1003300"/>
                <a:gd name="connsiteY153" fmla="*/ 279400 h 779492"/>
                <a:gd name="connsiteX154" fmla="*/ 942975 w 1003300"/>
                <a:gd name="connsiteY154" fmla="*/ 292100 h 779492"/>
                <a:gd name="connsiteX155" fmla="*/ 966788 w 1003300"/>
                <a:gd name="connsiteY155" fmla="*/ 280987 h 779492"/>
                <a:gd name="connsiteX156" fmla="*/ 938213 w 1003300"/>
                <a:gd name="connsiteY156" fmla="*/ 261937 h 779492"/>
                <a:gd name="connsiteX157" fmla="*/ 962025 w 1003300"/>
                <a:gd name="connsiteY157" fmla="*/ 265112 h 779492"/>
                <a:gd name="connsiteX158" fmla="*/ 962026 w 1003300"/>
                <a:gd name="connsiteY158" fmla="*/ 257174 h 779492"/>
                <a:gd name="connsiteX159" fmla="*/ 947738 w 1003300"/>
                <a:gd name="connsiteY159" fmla="*/ 247650 h 779492"/>
                <a:gd name="connsiteX160" fmla="*/ 954088 w 1003300"/>
                <a:gd name="connsiteY160" fmla="*/ 236537 h 779492"/>
                <a:gd name="connsiteX161" fmla="*/ 957263 w 1003300"/>
                <a:gd name="connsiteY161" fmla="*/ 227012 h 779492"/>
                <a:gd name="connsiteX162" fmla="*/ 958850 w 1003300"/>
                <a:gd name="connsiteY162" fmla="*/ 220662 h 779492"/>
                <a:gd name="connsiteX163" fmla="*/ 962025 w 1003300"/>
                <a:gd name="connsiteY163" fmla="*/ 212725 h 779492"/>
                <a:gd name="connsiteX164" fmla="*/ 968375 w 1003300"/>
                <a:gd name="connsiteY164" fmla="*/ 195262 h 779492"/>
                <a:gd name="connsiteX165" fmla="*/ 971550 w 1003300"/>
                <a:gd name="connsiteY165" fmla="*/ 190500 h 779492"/>
                <a:gd name="connsiteX166" fmla="*/ 976313 w 1003300"/>
                <a:gd name="connsiteY166" fmla="*/ 173037 h 779492"/>
                <a:gd name="connsiteX167" fmla="*/ 981075 w 1003300"/>
                <a:gd name="connsiteY167" fmla="*/ 153987 h 779492"/>
                <a:gd name="connsiteX168" fmla="*/ 977900 w 1003300"/>
                <a:gd name="connsiteY168" fmla="*/ 127000 h 779492"/>
                <a:gd name="connsiteX169" fmla="*/ 974725 w 1003300"/>
                <a:gd name="connsiteY169" fmla="*/ 122237 h 779492"/>
                <a:gd name="connsiteX170" fmla="*/ 969963 w 1003300"/>
                <a:gd name="connsiteY170" fmla="*/ 106362 h 779492"/>
                <a:gd name="connsiteX171" fmla="*/ 966788 w 1003300"/>
                <a:gd name="connsiteY171" fmla="*/ 101600 h 779492"/>
                <a:gd name="connsiteX172" fmla="*/ 960438 w 1003300"/>
                <a:gd name="connsiteY172" fmla="*/ 88900 h 779492"/>
                <a:gd name="connsiteX173" fmla="*/ 954088 w 1003300"/>
                <a:gd name="connsiteY173" fmla="*/ 74612 h 779492"/>
                <a:gd name="connsiteX174" fmla="*/ 941388 w 1003300"/>
                <a:gd name="connsiteY174" fmla="*/ 49212 h 779492"/>
                <a:gd name="connsiteX175" fmla="*/ 938213 w 1003300"/>
                <a:gd name="connsiteY175" fmla="*/ 39687 h 779492"/>
                <a:gd name="connsiteX176" fmla="*/ 931863 w 1003300"/>
                <a:gd name="connsiteY176" fmla="*/ 31750 h 779492"/>
                <a:gd name="connsiteX177" fmla="*/ 923925 w 1003300"/>
                <a:gd name="connsiteY177" fmla="*/ 15875 h 779492"/>
                <a:gd name="connsiteX178" fmla="*/ 922338 w 1003300"/>
                <a:gd name="connsiteY178" fmla="*/ 11112 h 779492"/>
                <a:gd name="connsiteX179" fmla="*/ 912813 w 1003300"/>
                <a:gd name="connsiteY179" fmla="*/ 4762 h 779492"/>
                <a:gd name="connsiteX180" fmla="*/ 903288 w 1003300"/>
                <a:gd name="connsiteY180" fmla="*/ 0 h 779492"/>
                <a:gd name="connsiteX181" fmla="*/ 884238 w 1003300"/>
                <a:gd name="connsiteY181" fmla="*/ 3175 h 779492"/>
                <a:gd name="connsiteX182" fmla="*/ 879475 w 1003300"/>
                <a:gd name="connsiteY182" fmla="*/ 4762 h 779492"/>
                <a:gd name="connsiteX183" fmla="*/ 868363 w 1003300"/>
                <a:gd name="connsiteY183" fmla="*/ 12700 h 779492"/>
                <a:gd name="connsiteX184" fmla="*/ 863600 w 1003300"/>
                <a:gd name="connsiteY184" fmla="*/ 25400 h 779492"/>
                <a:gd name="connsiteX185" fmla="*/ 857250 w 1003300"/>
                <a:gd name="connsiteY185" fmla="*/ 34925 h 779492"/>
                <a:gd name="connsiteX186" fmla="*/ 855663 w 1003300"/>
                <a:gd name="connsiteY186" fmla="*/ 47625 h 779492"/>
                <a:gd name="connsiteX187" fmla="*/ 852488 w 1003300"/>
                <a:gd name="connsiteY187" fmla="*/ 60325 h 779492"/>
                <a:gd name="connsiteX188" fmla="*/ 849313 w 1003300"/>
                <a:gd name="connsiteY188" fmla="*/ 96837 h 779492"/>
                <a:gd name="connsiteX189" fmla="*/ 842963 w 1003300"/>
                <a:gd name="connsiteY189" fmla="*/ 120650 h 779492"/>
                <a:gd name="connsiteX190" fmla="*/ 838200 w 1003300"/>
                <a:gd name="connsiteY190" fmla="*/ 149225 h 779492"/>
                <a:gd name="connsiteX191" fmla="*/ 836613 w 1003300"/>
                <a:gd name="connsiteY191" fmla="*/ 155575 h 779492"/>
                <a:gd name="connsiteX192" fmla="*/ 833438 w 1003300"/>
                <a:gd name="connsiteY192" fmla="*/ 160337 h 779492"/>
                <a:gd name="connsiteX193" fmla="*/ 830263 w 1003300"/>
                <a:gd name="connsiteY193" fmla="*/ 169862 h 779492"/>
                <a:gd name="connsiteX194" fmla="*/ 820738 w 1003300"/>
                <a:gd name="connsiteY194" fmla="*/ 180975 h 779492"/>
                <a:gd name="connsiteX195" fmla="*/ 811213 w 1003300"/>
                <a:gd name="connsiteY195" fmla="*/ 190500 h 779492"/>
                <a:gd name="connsiteX196" fmla="*/ 809625 w 1003300"/>
                <a:gd name="connsiteY196" fmla="*/ 195262 h 779492"/>
                <a:gd name="connsiteX197" fmla="*/ 804863 w 1003300"/>
                <a:gd name="connsiteY197" fmla="*/ 196850 h 779492"/>
                <a:gd name="connsiteX198" fmla="*/ 800100 w 1003300"/>
                <a:gd name="connsiteY198" fmla="*/ 200025 h 779492"/>
                <a:gd name="connsiteX199" fmla="*/ 795338 w 1003300"/>
                <a:gd name="connsiteY199" fmla="*/ 196850 h 779492"/>
                <a:gd name="connsiteX200" fmla="*/ 793750 w 1003300"/>
                <a:gd name="connsiteY200" fmla="*/ 190500 h 779492"/>
                <a:gd name="connsiteX201" fmla="*/ 787400 w 1003300"/>
                <a:gd name="connsiteY201" fmla="*/ 147637 h 779492"/>
                <a:gd name="connsiteX202" fmla="*/ 777875 w 1003300"/>
                <a:gd name="connsiteY202" fmla="*/ 127000 h 779492"/>
                <a:gd name="connsiteX203" fmla="*/ 766763 w 1003300"/>
                <a:gd name="connsiteY203" fmla="*/ 122237 h 779492"/>
                <a:gd name="connsiteX204" fmla="*/ 727075 w 1003300"/>
                <a:gd name="connsiteY204" fmla="*/ 115887 h 779492"/>
                <a:gd name="connsiteX205" fmla="*/ 698500 w 1003300"/>
                <a:gd name="connsiteY205" fmla="*/ 114300 h 779492"/>
                <a:gd name="connsiteX206" fmla="*/ 685800 w 1003300"/>
                <a:gd name="connsiteY206" fmla="*/ 111125 h 779492"/>
                <a:gd name="connsiteX207" fmla="*/ 663575 w 1003300"/>
                <a:gd name="connsiteY207" fmla="*/ 104775 h 779492"/>
                <a:gd name="connsiteX208" fmla="*/ 642938 w 1003300"/>
                <a:gd name="connsiteY208" fmla="*/ 103187 h 779492"/>
                <a:gd name="connsiteX209" fmla="*/ 585788 w 1003300"/>
                <a:gd name="connsiteY209" fmla="*/ 96837 h 779492"/>
                <a:gd name="connsiteX210" fmla="*/ 560388 w 1003300"/>
                <a:gd name="connsiteY210" fmla="*/ 98425 h 779492"/>
                <a:gd name="connsiteX211" fmla="*/ 552450 w 1003300"/>
                <a:gd name="connsiteY211" fmla="*/ 101600 h 779492"/>
                <a:gd name="connsiteX212" fmla="*/ 541338 w 1003300"/>
                <a:gd name="connsiteY212" fmla="*/ 104775 h 779492"/>
                <a:gd name="connsiteX213" fmla="*/ 536575 w 1003300"/>
                <a:gd name="connsiteY213" fmla="*/ 107950 h 779492"/>
                <a:gd name="connsiteX214" fmla="*/ 522288 w 1003300"/>
                <a:gd name="connsiteY214" fmla="*/ 119062 h 779492"/>
                <a:gd name="connsiteX215" fmla="*/ 506413 w 1003300"/>
                <a:gd name="connsiteY215" fmla="*/ 122237 h 779492"/>
                <a:gd name="connsiteX216" fmla="*/ 425450 w 1003300"/>
                <a:gd name="connsiteY216" fmla="*/ 123825 h 779492"/>
                <a:gd name="connsiteX217" fmla="*/ 376238 w 1003300"/>
                <a:gd name="connsiteY217" fmla="*/ 122237 h 779492"/>
                <a:gd name="connsiteX218" fmla="*/ 366713 w 1003300"/>
                <a:gd name="connsiteY218" fmla="*/ 115887 h 779492"/>
                <a:gd name="connsiteX219" fmla="*/ 358775 w 1003300"/>
                <a:gd name="connsiteY219" fmla="*/ 114300 h 779492"/>
                <a:gd name="connsiteX220" fmla="*/ 341313 w 1003300"/>
                <a:gd name="connsiteY220" fmla="*/ 109537 h 779492"/>
                <a:gd name="connsiteX221" fmla="*/ 333375 w 1003300"/>
                <a:gd name="connsiteY221" fmla="*/ 106362 h 779492"/>
                <a:gd name="connsiteX222" fmla="*/ 327025 w 1003300"/>
                <a:gd name="connsiteY222" fmla="*/ 104775 h 779492"/>
                <a:gd name="connsiteX223" fmla="*/ 322263 w 1003300"/>
                <a:gd name="connsiteY223" fmla="*/ 101600 h 779492"/>
                <a:gd name="connsiteX224" fmla="*/ 317500 w 1003300"/>
                <a:gd name="connsiteY224" fmla="*/ 100012 h 779492"/>
                <a:gd name="connsiteX225" fmla="*/ 293688 w 1003300"/>
                <a:gd name="connsiteY225" fmla="*/ 95250 h 779492"/>
                <a:gd name="connsiteX226" fmla="*/ 287338 w 1003300"/>
                <a:gd name="connsiteY226" fmla="*/ 92075 h 779492"/>
                <a:gd name="connsiteX227" fmla="*/ 260350 w 1003300"/>
                <a:gd name="connsiteY227" fmla="*/ 87312 h 779492"/>
                <a:gd name="connsiteX228" fmla="*/ 249238 w 1003300"/>
                <a:gd name="connsiteY228" fmla="*/ 84137 h 779492"/>
                <a:gd name="connsiteX229" fmla="*/ 233363 w 1003300"/>
                <a:gd name="connsiteY229" fmla="*/ 79375 h 779492"/>
                <a:gd name="connsiteX230" fmla="*/ 211138 w 1003300"/>
                <a:gd name="connsiteY230" fmla="*/ 77787 h 779492"/>
                <a:gd name="connsiteX231" fmla="*/ 203200 w 1003300"/>
                <a:gd name="connsiteY231" fmla="*/ 76200 h 779492"/>
                <a:gd name="connsiteX232" fmla="*/ 195263 w 1003300"/>
                <a:gd name="connsiteY232"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101600 w 1003300"/>
                <a:gd name="connsiteY46" fmla="*/ 428625 h 779492"/>
                <a:gd name="connsiteX47" fmla="*/ 112713 w 1003300"/>
                <a:gd name="connsiteY47" fmla="*/ 431800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66407 h 779492"/>
                <a:gd name="connsiteX53" fmla="*/ 179388 w 1003300"/>
                <a:gd name="connsiteY53" fmla="*/ 473710 h 779492"/>
                <a:gd name="connsiteX54" fmla="*/ 201930 w 1003300"/>
                <a:gd name="connsiteY54" fmla="*/ 47879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2000 w 1003300"/>
                <a:gd name="connsiteY93" fmla="*/ 760412 h 779492"/>
                <a:gd name="connsiteX94" fmla="*/ 738188 w 1003300"/>
                <a:gd name="connsiteY94" fmla="*/ 757873 h 779492"/>
                <a:gd name="connsiteX95" fmla="*/ 751840 w 1003300"/>
                <a:gd name="connsiteY95" fmla="*/ 779462 h 779492"/>
                <a:gd name="connsiteX96" fmla="*/ 779463 w 1003300"/>
                <a:gd name="connsiteY96" fmla="*/ 752475 h 779492"/>
                <a:gd name="connsiteX97" fmla="*/ 800100 w 1003300"/>
                <a:gd name="connsiteY97" fmla="*/ 747712 h 779492"/>
                <a:gd name="connsiteX98" fmla="*/ 819150 w 1003300"/>
                <a:gd name="connsiteY98" fmla="*/ 739775 h 779492"/>
                <a:gd name="connsiteX99" fmla="*/ 836613 w 1003300"/>
                <a:gd name="connsiteY99" fmla="*/ 736600 h 779492"/>
                <a:gd name="connsiteX100" fmla="*/ 849313 w 1003300"/>
                <a:gd name="connsiteY100" fmla="*/ 730250 h 779492"/>
                <a:gd name="connsiteX101" fmla="*/ 873125 w 1003300"/>
                <a:gd name="connsiteY101" fmla="*/ 723900 h 779492"/>
                <a:gd name="connsiteX102" fmla="*/ 885825 w 1003300"/>
                <a:gd name="connsiteY102" fmla="*/ 719137 h 779492"/>
                <a:gd name="connsiteX103" fmla="*/ 890588 w 1003300"/>
                <a:gd name="connsiteY103" fmla="*/ 715962 h 779492"/>
                <a:gd name="connsiteX104" fmla="*/ 947738 w 1003300"/>
                <a:gd name="connsiteY104" fmla="*/ 719137 h 779492"/>
                <a:gd name="connsiteX105" fmla="*/ 962025 w 1003300"/>
                <a:gd name="connsiteY105" fmla="*/ 720725 h 779492"/>
                <a:gd name="connsiteX106" fmla="*/ 960438 w 1003300"/>
                <a:gd name="connsiteY106" fmla="*/ 715962 h 779492"/>
                <a:gd name="connsiteX107" fmla="*/ 958850 w 1003300"/>
                <a:gd name="connsiteY107" fmla="*/ 709612 h 779492"/>
                <a:gd name="connsiteX108" fmla="*/ 963613 w 1003300"/>
                <a:gd name="connsiteY108" fmla="*/ 692150 h 779492"/>
                <a:gd name="connsiteX109" fmla="*/ 968375 w 1003300"/>
                <a:gd name="connsiteY109" fmla="*/ 684212 h 779492"/>
                <a:gd name="connsiteX110" fmla="*/ 976313 w 1003300"/>
                <a:gd name="connsiteY110" fmla="*/ 679450 h 779492"/>
                <a:gd name="connsiteX111" fmla="*/ 982663 w 1003300"/>
                <a:gd name="connsiteY111" fmla="*/ 674687 h 779492"/>
                <a:gd name="connsiteX112" fmla="*/ 987425 w 1003300"/>
                <a:gd name="connsiteY112" fmla="*/ 673100 h 779492"/>
                <a:gd name="connsiteX113" fmla="*/ 993775 w 1003300"/>
                <a:gd name="connsiteY113" fmla="*/ 669925 h 779492"/>
                <a:gd name="connsiteX114" fmla="*/ 1003300 w 1003300"/>
                <a:gd name="connsiteY114" fmla="*/ 666750 h 779492"/>
                <a:gd name="connsiteX115" fmla="*/ 1000125 w 1003300"/>
                <a:gd name="connsiteY115" fmla="*/ 661987 h 779492"/>
                <a:gd name="connsiteX116" fmla="*/ 990600 w 1003300"/>
                <a:gd name="connsiteY116" fmla="*/ 657225 h 779492"/>
                <a:gd name="connsiteX117" fmla="*/ 971550 w 1003300"/>
                <a:gd name="connsiteY117" fmla="*/ 649287 h 779492"/>
                <a:gd name="connsiteX118" fmla="*/ 933450 w 1003300"/>
                <a:gd name="connsiteY118" fmla="*/ 638175 h 779492"/>
                <a:gd name="connsiteX119" fmla="*/ 920750 w 1003300"/>
                <a:gd name="connsiteY119" fmla="*/ 635000 h 779492"/>
                <a:gd name="connsiteX120" fmla="*/ 876300 w 1003300"/>
                <a:gd name="connsiteY120" fmla="*/ 623887 h 779492"/>
                <a:gd name="connsiteX121" fmla="*/ 871538 w 1003300"/>
                <a:gd name="connsiteY121" fmla="*/ 622300 h 779492"/>
                <a:gd name="connsiteX122" fmla="*/ 857250 w 1003300"/>
                <a:gd name="connsiteY122" fmla="*/ 619125 h 779492"/>
                <a:gd name="connsiteX123" fmla="*/ 852488 w 1003300"/>
                <a:gd name="connsiteY123" fmla="*/ 615950 h 779492"/>
                <a:gd name="connsiteX124" fmla="*/ 844550 w 1003300"/>
                <a:gd name="connsiteY124" fmla="*/ 611187 h 779492"/>
                <a:gd name="connsiteX125" fmla="*/ 838200 w 1003300"/>
                <a:gd name="connsiteY125" fmla="*/ 609600 h 779492"/>
                <a:gd name="connsiteX126" fmla="*/ 822325 w 1003300"/>
                <a:gd name="connsiteY126" fmla="*/ 604837 h 779492"/>
                <a:gd name="connsiteX127" fmla="*/ 817563 w 1003300"/>
                <a:gd name="connsiteY127" fmla="*/ 601662 h 779492"/>
                <a:gd name="connsiteX128" fmla="*/ 815975 w 1003300"/>
                <a:gd name="connsiteY128" fmla="*/ 574675 h 779492"/>
                <a:gd name="connsiteX129" fmla="*/ 820738 w 1003300"/>
                <a:gd name="connsiteY129" fmla="*/ 557212 h 779492"/>
                <a:gd name="connsiteX130" fmla="*/ 825500 w 1003300"/>
                <a:gd name="connsiteY130" fmla="*/ 546100 h 779492"/>
                <a:gd name="connsiteX131" fmla="*/ 828675 w 1003300"/>
                <a:gd name="connsiteY131" fmla="*/ 538162 h 779492"/>
                <a:gd name="connsiteX132" fmla="*/ 835025 w 1003300"/>
                <a:gd name="connsiteY132" fmla="*/ 528637 h 779492"/>
                <a:gd name="connsiteX133" fmla="*/ 841375 w 1003300"/>
                <a:gd name="connsiteY133" fmla="*/ 515937 h 779492"/>
                <a:gd name="connsiteX134" fmla="*/ 852488 w 1003300"/>
                <a:gd name="connsiteY134" fmla="*/ 495300 h 779492"/>
                <a:gd name="connsiteX135" fmla="*/ 855663 w 1003300"/>
                <a:gd name="connsiteY135" fmla="*/ 485775 h 779492"/>
                <a:gd name="connsiteX136" fmla="*/ 858838 w 1003300"/>
                <a:gd name="connsiteY136" fmla="*/ 481012 h 779492"/>
                <a:gd name="connsiteX137" fmla="*/ 869950 w 1003300"/>
                <a:gd name="connsiteY137" fmla="*/ 466725 h 779492"/>
                <a:gd name="connsiteX138" fmla="*/ 873125 w 1003300"/>
                <a:gd name="connsiteY138" fmla="*/ 461962 h 779492"/>
                <a:gd name="connsiteX139" fmla="*/ 876300 w 1003300"/>
                <a:gd name="connsiteY139" fmla="*/ 452437 h 779492"/>
                <a:gd name="connsiteX140" fmla="*/ 879475 w 1003300"/>
                <a:gd name="connsiteY140" fmla="*/ 446087 h 779492"/>
                <a:gd name="connsiteX141" fmla="*/ 881063 w 1003300"/>
                <a:gd name="connsiteY141" fmla="*/ 436562 h 779492"/>
                <a:gd name="connsiteX142" fmla="*/ 884238 w 1003300"/>
                <a:gd name="connsiteY142" fmla="*/ 430212 h 779492"/>
                <a:gd name="connsiteX143" fmla="*/ 889000 w 1003300"/>
                <a:gd name="connsiteY143" fmla="*/ 414337 h 779492"/>
                <a:gd name="connsiteX144" fmla="*/ 892175 w 1003300"/>
                <a:gd name="connsiteY144" fmla="*/ 406400 h 779492"/>
                <a:gd name="connsiteX145" fmla="*/ 904875 w 1003300"/>
                <a:gd name="connsiteY145" fmla="*/ 373062 h 779492"/>
                <a:gd name="connsiteX146" fmla="*/ 906463 w 1003300"/>
                <a:gd name="connsiteY146" fmla="*/ 360362 h 779492"/>
                <a:gd name="connsiteX147" fmla="*/ 909638 w 1003300"/>
                <a:gd name="connsiteY147" fmla="*/ 352425 h 779492"/>
                <a:gd name="connsiteX148" fmla="*/ 912813 w 1003300"/>
                <a:gd name="connsiteY148" fmla="*/ 342900 h 779492"/>
                <a:gd name="connsiteX149" fmla="*/ 919163 w 1003300"/>
                <a:gd name="connsiteY149" fmla="*/ 320675 h 779492"/>
                <a:gd name="connsiteX150" fmla="*/ 936625 w 1003300"/>
                <a:gd name="connsiteY150" fmla="*/ 319087 h 779492"/>
                <a:gd name="connsiteX151" fmla="*/ 923925 w 1003300"/>
                <a:gd name="connsiteY151" fmla="*/ 298450 h 779492"/>
                <a:gd name="connsiteX152" fmla="*/ 927100 w 1003300"/>
                <a:gd name="connsiteY152" fmla="*/ 287337 h 779492"/>
                <a:gd name="connsiteX153" fmla="*/ 928688 w 1003300"/>
                <a:gd name="connsiteY153" fmla="*/ 279400 h 779492"/>
                <a:gd name="connsiteX154" fmla="*/ 942975 w 1003300"/>
                <a:gd name="connsiteY154" fmla="*/ 292100 h 779492"/>
                <a:gd name="connsiteX155" fmla="*/ 966788 w 1003300"/>
                <a:gd name="connsiteY155" fmla="*/ 280987 h 779492"/>
                <a:gd name="connsiteX156" fmla="*/ 938213 w 1003300"/>
                <a:gd name="connsiteY156" fmla="*/ 261937 h 779492"/>
                <a:gd name="connsiteX157" fmla="*/ 962025 w 1003300"/>
                <a:gd name="connsiteY157" fmla="*/ 265112 h 779492"/>
                <a:gd name="connsiteX158" fmla="*/ 962026 w 1003300"/>
                <a:gd name="connsiteY158" fmla="*/ 257174 h 779492"/>
                <a:gd name="connsiteX159" fmla="*/ 947738 w 1003300"/>
                <a:gd name="connsiteY159" fmla="*/ 247650 h 779492"/>
                <a:gd name="connsiteX160" fmla="*/ 954088 w 1003300"/>
                <a:gd name="connsiteY160" fmla="*/ 236537 h 779492"/>
                <a:gd name="connsiteX161" fmla="*/ 957263 w 1003300"/>
                <a:gd name="connsiteY161" fmla="*/ 227012 h 779492"/>
                <a:gd name="connsiteX162" fmla="*/ 958850 w 1003300"/>
                <a:gd name="connsiteY162" fmla="*/ 220662 h 779492"/>
                <a:gd name="connsiteX163" fmla="*/ 962025 w 1003300"/>
                <a:gd name="connsiteY163" fmla="*/ 212725 h 779492"/>
                <a:gd name="connsiteX164" fmla="*/ 968375 w 1003300"/>
                <a:gd name="connsiteY164" fmla="*/ 195262 h 779492"/>
                <a:gd name="connsiteX165" fmla="*/ 971550 w 1003300"/>
                <a:gd name="connsiteY165" fmla="*/ 190500 h 779492"/>
                <a:gd name="connsiteX166" fmla="*/ 976313 w 1003300"/>
                <a:gd name="connsiteY166" fmla="*/ 173037 h 779492"/>
                <a:gd name="connsiteX167" fmla="*/ 981075 w 1003300"/>
                <a:gd name="connsiteY167" fmla="*/ 153987 h 779492"/>
                <a:gd name="connsiteX168" fmla="*/ 977900 w 1003300"/>
                <a:gd name="connsiteY168" fmla="*/ 127000 h 779492"/>
                <a:gd name="connsiteX169" fmla="*/ 974725 w 1003300"/>
                <a:gd name="connsiteY169" fmla="*/ 122237 h 779492"/>
                <a:gd name="connsiteX170" fmla="*/ 969963 w 1003300"/>
                <a:gd name="connsiteY170" fmla="*/ 106362 h 779492"/>
                <a:gd name="connsiteX171" fmla="*/ 966788 w 1003300"/>
                <a:gd name="connsiteY171" fmla="*/ 101600 h 779492"/>
                <a:gd name="connsiteX172" fmla="*/ 960438 w 1003300"/>
                <a:gd name="connsiteY172" fmla="*/ 88900 h 779492"/>
                <a:gd name="connsiteX173" fmla="*/ 954088 w 1003300"/>
                <a:gd name="connsiteY173" fmla="*/ 74612 h 779492"/>
                <a:gd name="connsiteX174" fmla="*/ 941388 w 1003300"/>
                <a:gd name="connsiteY174" fmla="*/ 49212 h 779492"/>
                <a:gd name="connsiteX175" fmla="*/ 938213 w 1003300"/>
                <a:gd name="connsiteY175" fmla="*/ 39687 h 779492"/>
                <a:gd name="connsiteX176" fmla="*/ 931863 w 1003300"/>
                <a:gd name="connsiteY176" fmla="*/ 31750 h 779492"/>
                <a:gd name="connsiteX177" fmla="*/ 923925 w 1003300"/>
                <a:gd name="connsiteY177" fmla="*/ 15875 h 779492"/>
                <a:gd name="connsiteX178" fmla="*/ 922338 w 1003300"/>
                <a:gd name="connsiteY178" fmla="*/ 11112 h 779492"/>
                <a:gd name="connsiteX179" fmla="*/ 912813 w 1003300"/>
                <a:gd name="connsiteY179" fmla="*/ 4762 h 779492"/>
                <a:gd name="connsiteX180" fmla="*/ 903288 w 1003300"/>
                <a:gd name="connsiteY180" fmla="*/ 0 h 779492"/>
                <a:gd name="connsiteX181" fmla="*/ 884238 w 1003300"/>
                <a:gd name="connsiteY181" fmla="*/ 3175 h 779492"/>
                <a:gd name="connsiteX182" fmla="*/ 879475 w 1003300"/>
                <a:gd name="connsiteY182" fmla="*/ 4762 h 779492"/>
                <a:gd name="connsiteX183" fmla="*/ 868363 w 1003300"/>
                <a:gd name="connsiteY183" fmla="*/ 12700 h 779492"/>
                <a:gd name="connsiteX184" fmla="*/ 863600 w 1003300"/>
                <a:gd name="connsiteY184" fmla="*/ 25400 h 779492"/>
                <a:gd name="connsiteX185" fmla="*/ 857250 w 1003300"/>
                <a:gd name="connsiteY185" fmla="*/ 34925 h 779492"/>
                <a:gd name="connsiteX186" fmla="*/ 855663 w 1003300"/>
                <a:gd name="connsiteY186" fmla="*/ 47625 h 779492"/>
                <a:gd name="connsiteX187" fmla="*/ 852488 w 1003300"/>
                <a:gd name="connsiteY187" fmla="*/ 60325 h 779492"/>
                <a:gd name="connsiteX188" fmla="*/ 849313 w 1003300"/>
                <a:gd name="connsiteY188" fmla="*/ 96837 h 779492"/>
                <a:gd name="connsiteX189" fmla="*/ 842963 w 1003300"/>
                <a:gd name="connsiteY189" fmla="*/ 120650 h 779492"/>
                <a:gd name="connsiteX190" fmla="*/ 838200 w 1003300"/>
                <a:gd name="connsiteY190" fmla="*/ 149225 h 779492"/>
                <a:gd name="connsiteX191" fmla="*/ 836613 w 1003300"/>
                <a:gd name="connsiteY191" fmla="*/ 155575 h 779492"/>
                <a:gd name="connsiteX192" fmla="*/ 833438 w 1003300"/>
                <a:gd name="connsiteY192" fmla="*/ 160337 h 779492"/>
                <a:gd name="connsiteX193" fmla="*/ 830263 w 1003300"/>
                <a:gd name="connsiteY193" fmla="*/ 169862 h 779492"/>
                <a:gd name="connsiteX194" fmla="*/ 820738 w 1003300"/>
                <a:gd name="connsiteY194" fmla="*/ 180975 h 779492"/>
                <a:gd name="connsiteX195" fmla="*/ 811213 w 1003300"/>
                <a:gd name="connsiteY195" fmla="*/ 190500 h 779492"/>
                <a:gd name="connsiteX196" fmla="*/ 809625 w 1003300"/>
                <a:gd name="connsiteY196" fmla="*/ 195262 h 779492"/>
                <a:gd name="connsiteX197" fmla="*/ 804863 w 1003300"/>
                <a:gd name="connsiteY197" fmla="*/ 196850 h 779492"/>
                <a:gd name="connsiteX198" fmla="*/ 800100 w 1003300"/>
                <a:gd name="connsiteY198" fmla="*/ 200025 h 779492"/>
                <a:gd name="connsiteX199" fmla="*/ 795338 w 1003300"/>
                <a:gd name="connsiteY199" fmla="*/ 196850 h 779492"/>
                <a:gd name="connsiteX200" fmla="*/ 793750 w 1003300"/>
                <a:gd name="connsiteY200" fmla="*/ 190500 h 779492"/>
                <a:gd name="connsiteX201" fmla="*/ 787400 w 1003300"/>
                <a:gd name="connsiteY201" fmla="*/ 147637 h 779492"/>
                <a:gd name="connsiteX202" fmla="*/ 777875 w 1003300"/>
                <a:gd name="connsiteY202" fmla="*/ 127000 h 779492"/>
                <a:gd name="connsiteX203" fmla="*/ 766763 w 1003300"/>
                <a:gd name="connsiteY203" fmla="*/ 122237 h 779492"/>
                <a:gd name="connsiteX204" fmla="*/ 727075 w 1003300"/>
                <a:gd name="connsiteY204" fmla="*/ 115887 h 779492"/>
                <a:gd name="connsiteX205" fmla="*/ 698500 w 1003300"/>
                <a:gd name="connsiteY205" fmla="*/ 114300 h 779492"/>
                <a:gd name="connsiteX206" fmla="*/ 685800 w 1003300"/>
                <a:gd name="connsiteY206" fmla="*/ 111125 h 779492"/>
                <a:gd name="connsiteX207" fmla="*/ 663575 w 1003300"/>
                <a:gd name="connsiteY207" fmla="*/ 104775 h 779492"/>
                <a:gd name="connsiteX208" fmla="*/ 642938 w 1003300"/>
                <a:gd name="connsiteY208" fmla="*/ 103187 h 779492"/>
                <a:gd name="connsiteX209" fmla="*/ 585788 w 1003300"/>
                <a:gd name="connsiteY209" fmla="*/ 96837 h 779492"/>
                <a:gd name="connsiteX210" fmla="*/ 560388 w 1003300"/>
                <a:gd name="connsiteY210" fmla="*/ 98425 h 779492"/>
                <a:gd name="connsiteX211" fmla="*/ 552450 w 1003300"/>
                <a:gd name="connsiteY211" fmla="*/ 101600 h 779492"/>
                <a:gd name="connsiteX212" fmla="*/ 541338 w 1003300"/>
                <a:gd name="connsiteY212" fmla="*/ 104775 h 779492"/>
                <a:gd name="connsiteX213" fmla="*/ 536575 w 1003300"/>
                <a:gd name="connsiteY213" fmla="*/ 107950 h 779492"/>
                <a:gd name="connsiteX214" fmla="*/ 522288 w 1003300"/>
                <a:gd name="connsiteY214" fmla="*/ 119062 h 779492"/>
                <a:gd name="connsiteX215" fmla="*/ 506413 w 1003300"/>
                <a:gd name="connsiteY215" fmla="*/ 122237 h 779492"/>
                <a:gd name="connsiteX216" fmla="*/ 425450 w 1003300"/>
                <a:gd name="connsiteY216" fmla="*/ 123825 h 779492"/>
                <a:gd name="connsiteX217" fmla="*/ 376238 w 1003300"/>
                <a:gd name="connsiteY217" fmla="*/ 122237 h 779492"/>
                <a:gd name="connsiteX218" fmla="*/ 366713 w 1003300"/>
                <a:gd name="connsiteY218" fmla="*/ 115887 h 779492"/>
                <a:gd name="connsiteX219" fmla="*/ 358775 w 1003300"/>
                <a:gd name="connsiteY219" fmla="*/ 114300 h 779492"/>
                <a:gd name="connsiteX220" fmla="*/ 341313 w 1003300"/>
                <a:gd name="connsiteY220" fmla="*/ 109537 h 779492"/>
                <a:gd name="connsiteX221" fmla="*/ 333375 w 1003300"/>
                <a:gd name="connsiteY221" fmla="*/ 106362 h 779492"/>
                <a:gd name="connsiteX222" fmla="*/ 327025 w 1003300"/>
                <a:gd name="connsiteY222" fmla="*/ 104775 h 779492"/>
                <a:gd name="connsiteX223" fmla="*/ 322263 w 1003300"/>
                <a:gd name="connsiteY223" fmla="*/ 101600 h 779492"/>
                <a:gd name="connsiteX224" fmla="*/ 317500 w 1003300"/>
                <a:gd name="connsiteY224" fmla="*/ 100012 h 779492"/>
                <a:gd name="connsiteX225" fmla="*/ 293688 w 1003300"/>
                <a:gd name="connsiteY225" fmla="*/ 95250 h 779492"/>
                <a:gd name="connsiteX226" fmla="*/ 287338 w 1003300"/>
                <a:gd name="connsiteY226" fmla="*/ 92075 h 779492"/>
                <a:gd name="connsiteX227" fmla="*/ 260350 w 1003300"/>
                <a:gd name="connsiteY227" fmla="*/ 87312 h 779492"/>
                <a:gd name="connsiteX228" fmla="*/ 249238 w 1003300"/>
                <a:gd name="connsiteY228" fmla="*/ 84137 h 779492"/>
                <a:gd name="connsiteX229" fmla="*/ 233363 w 1003300"/>
                <a:gd name="connsiteY229" fmla="*/ 79375 h 779492"/>
                <a:gd name="connsiteX230" fmla="*/ 211138 w 1003300"/>
                <a:gd name="connsiteY230" fmla="*/ 77787 h 779492"/>
                <a:gd name="connsiteX231" fmla="*/ 203200 w 1003300"/>
                <a:gd name="connsiteY231" fmla="*/ 76200 h 779492"/>
                <a:gd name="connsiteX232" fmla="*/ 195263 w 1003300"/>
                <a:gd name="connsiteY232"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101600 w 1003300"/>
                <a:gd name="connsiteY46" fmla="*/ 428625 h 779492"/>
                <a:gd name="connsiteX47" fmla="*/ 96520 w 1003300"/>
                <a:gd name="connsiteY47" fmla="*/ 445135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66407 h 779492"/>
                <a:gd name="connsiteX53" fmla="*/ 179388 w 1003300"/>
                <a:gd name="connsiteY53" fmla="*/ 473710 h 779492"/>
                <a:gd name="connsiteX54" fmla="*/ 201930 w 1003300"/>
                <a:gd name="connsiteY54" fmla="*/ 47879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2000 w 1003300"/>
                <a:gd name="connsiteY93" fmla="*/ 760412 h 779492"/>
                <a:gd name="connsiteX94" fmla="*/ 738188 w 1003300"/>
                <a:gd name="connsiteY94" fmla="*/ 757873 h 779492"/>
                <a:gd name="connsiteX95" fmla="*/ 751840 w 1003300"/>
                <a:gd name="connsiteY95" fmla="*/ 779462 h 779492"/>
                <a:gd name="connsiteX96" fmla="*/ 779463 w 1003300"/>
                <a:gd name="connsiteY96" fmla="*/ 752475 h 779492"/>
                <a:gd name="connsiteX97" fmla="*/ 800100 w 1003300"/>
                <a:gd name="connsiteY97" fmla="*/ 747712 h 779492"/>
                <a:gd name="connsiteX98" fmla="*/ 819150 w 1003300"/>
                <a:gd name="connsiteY98" fmla="*/ 739775 h 779492"/>
                <a:gd name="connsiteX99" fmla="*/ 836613 w 1003300"/>
                <a:gd name="connsiteY99" fmla="*/ 736600 h 779492"/>
                <a:gd name="connsiteX100" fmla="*/ 849313 w 1003300"/>
                <a:gd name="connsiteY100" fmla="*/ 730250 h 779492"/>
                <a:gd name="connsiteX101" fmla="*/ 873125 w 1003300"/>
                <a:gd name="connsiteY101" fmla="*/ 723900 h 779492"/>
                <a:gd name="connsiteX102" fmla="*/ 885825 w 1003300"/>
                <a:gd name="connsiteY102" fmla="*/ 719137 h 779492"/>
                <a:gd name="connsiteX103" fmla="*/ 890588 w 1003300"/>
                <a:gd name="connsiteY103" fmla="*/ 715962 h 779492"/>
                <a:gd name="connsiteX104" fmla="*/ 947738 w 1003300"/>
                <a:gd name="connsiteY104" fmla="*/ 719137 h 779492"/>
                <a:gd name="connsiteX105" fmla="*/ 962025 w 1003300"/>
                <a:gd name="connsiteY105" fmla="*/ 720725 h 779492"/>
                <a:gd name="connsiteX106" fmla="*/ 960438 w 1003300"/>
                <a:gd name="connsiteY106" fmla="*/ 715962 h 779492"/>
                <a:gd name="connsiteX107" fmla="*/ 958850 w 1003300"/>
                <a:gd name="connsiteY107" fmla="*/ 709612 h 779492"/>
                <a:gd name="connsiteX108" fmla="*/ 963613 w 1003300"/>
                <a:gd name="connsiteY108" fmla="*/ 692150 h 779492"/>
                <a:gd name="connsiteX109" fmla="*/ 968375 w 1003300"/>
                <a:gd name="connsiteY109" fmla="*/ 684212 h 779492"/>
                <a:gd name="connsiteX110" fmla="*/ 976313 w 1003300"/>
                <a:gd name="connsiteY110" fmla="*/ 679450 h 779492"/>
                <a:gd name="connsiteX111" fmla="*/ 982663 w 1003300"/>
                <a:gd name="connsiteY111" fmla="*/ 674687 h 779492"/>
                <a:gd name="connsiteX112" fmla="*/ 987425 w 1003300"/>
                <a:gd name="connsiteY112" fmla="*/ 673100 h 779492"/>
                <a:gd name="connsiteX113" fmla="*/ 993775 w 1003300"/>
                <a:gd name="connsiteY113" fmla="*/ 669925 h 779492"/>
                <a:gd name="connsiteX114" fmla="*/ 1003300 w 1003300"/>
                <a:gd name="connsiteY114" fmla="*/ 666750 h 779492"/>
                <a:gd name="connsiteX115" fmla="*/ 1000125 w 1003300"/>
                <a:gd name="connsiteY115" fmla="*/ 661987 h 779492"/>
                <a:gd name="connsiteX116" fmla="*/ 990600 w 1003300"/>
                <a:gd name="connsiteY116" fmla="*/ 657225 h 779492"/>
                <a:gd name="connsiteX117" fmla="*/ 971550 w 1003300"/>
                <a:gd name="connsiteY117" fmla="*/ 649287 h 779492"/>
                <a:gd name="connsiteX118" fmla="*/ 933450 w 1003300"/>
                <a:gd name="connsiteY118" fmla="*/ 638175 h 779492"/>
                <a:gd name="connsiteX119" fmla="*/ 920750 w 1003300"/>
                <a:gd name="connsiteY119" fmla="*/ 635000 h 779492"/>
                <a:gd name="connsiteX120" fmla="*/ 876300 w 1003300"/>
                <a:gd name="connsiteY120" fmla="*/ 623887 h 779492"/>
                <a:gd name="connsiteX121" fmla="*/ 871538 w 1003300"/>
                <a:gd name="connsiteY121" fmla="*/ 622300 h 779492"/>
                <a:gd name="connsiteX122" fmla="*/ 857250 w 1003300"/>
                <a:gd name="connsiteY122" fmla="*/ 619125 h 779492"/>
                <a:gd name="connsiteX123" fmla="*/ 852488 w 1003300"/>
                <a:gd name="connsiteY123" fmla="*/ 615950 h 779492"/>
                <a:gd name="connsiteX124" fmla="*/ 844550 w 1003300"/>
                <a:gd name="connsiteY124" fmla="*/ 611187 h 779492"/>
                <a:gd name="connsiteX125" fmla="*/ 838200 w 1003300"/>
                <a:gd name="connsiteY125" fmla="*/ 609600 h 779492"/>
                <a:gd name="connsiteX126" fmla="*/ 822325 w 1003300"/>
                <a:gd name="connsiteY126" fmla="*/ 604837 h 779492"/>
                <a:gd name="connsiteX127" fmla="*/ 817563 w 1003300"/>
                <a:gd name="connsiteY127" fmla="*/ 601662 h 779492"/>
                <a:gd name="connsiteX128" fmla="*/ 815975 w 1003300"/>
                <a:gd name="connsiteY128" fmla="*/ 574675 h 779492"/>
                <a:gd name="connsiteX129" fmla="*/ 820738 w 1003300"/>
                <a:gd name="connsiteY129" fmla="*/ 557212 h 779492"/>
                <a:gd name="connsiteX130" fmla="*/ 825500 w 1003300"/>
                <a:gd name="connsiteY130" fmla="*/ 546100 h 779492"/>
                <a:gd name="connsiteX131" fmla="*/ 828675 w 1003300"/>
                <a:gd name="connsiteY131" fmla="*/ 538162 h 779492"/>
                <a:gd name="connsiteX132" fmla="*/ 835025 w 1003300"/>
                <a:gd name="connsiteY132" fmla="*/ 528637 h 779492"/>
                <a:gd name="connsiteX133" fmla="*/ 841375 w 1003300"/>
                <a:gd name="connsiteY133" fmla="*/ 515937 h 779492"/>
                <a:gd name="connsiteX134" fmla="*/ 852488 w 1003300"/>
                <a:gd name="connsiteY134" fmla="*/ 495300 h 779492"/>
                <a:gd name="connsiteX135" fmla="*/ 855663 w 1003300"/>
                <a:gd name="connsiteY135" fmla="*/ 485775 h 779492"/>
                <a:gd name="connsiteX136" fmla="*/ 858838 w 1003300"/>
                <a:gd name="connsiteY136" fmla="*/ 481012 h 779492"/>
                <a:gd name="connsiteX137" fmla="*/ 869950 w 1003300"/>
                <a:gd name="connsiteY137" fmla="*/ 466725 h 779492"/>
                <a:gd name="connsiteX138" fmla="*/ 873125 w 1003300"/>
                <a:gd name="connsiteY138" fmla="*/ 461962 h 779492"/>
                <a:gd name="connsiteX139" fmla="*/ 876300 w 1003300"/>
                <a:gd name="connsiteY139" fmla="*/ 452437 h 779492"/>
                <a:gd name="connsiteX140" fmla="*/ 879475 w 1003300"/>
                <a:gd name="connsiteY140" fmla="*/ 446087 h 779492"/>
                <a:gd name="connsiteX141" fmla="*/ 881063 w 1003300"/>
                <a:gd name="connsiteY141" fmla="*/ 436562 h 779492"/>
                <a:gd name="connsiteX142" fmla="*/ 884238 w 1003300"/>
                <a:gd name="connsiteY142" fmla="*/ 430212 h 779492"/>
                <a:gd name="connsiteX143" fmla="*/ 889000 w 1003300"/>
                <a:gd name="connsiteY143" fmla="*/ 414337 h 779492"/>
                <a:gd name="connsiteX144" fmla="*/ 892175 w 1003300"/>
                <a:gd name="connsiteY144" fmla="*/ 406400 h 779492"/>
                <a:gd name="connsiteX145" fmla="*/ 904875 w 1003300"/>
                <a:gd name="connsiteY145" fmla="*/ 373062 h 779492"/>
                <a:gd name="connsiteX146" fmla="*/ 906463 w 1003300"/>
                <a:gd name="connsiteY146" fmla="*/ 360362 h 779492"/>
                <a:gd name="connsiteX147" fmla="*/ 909638 w 1003300"/>
                <a:gd name="connsiteY147" fmla="*/ 352425 h 779492"/>
                <a:gd name="connsiteX148" fmla="*/ 912813 w 1003300"/>
                <a:gd name="connsiteY148" fmla="*/ 342900 h 779492"/>
                <a:gd name="connsiteX149" fmla="*/ 919163 w 1003300"/>
                <a:gd name="connsiteY149" fmla="*/ 320675 h 779492"/>
                <a:gd name="connsiteX150" fmla="*/ 936625 w 1003300"/>
                <a:gd name="connsiteY150" fmla="*/ 319087 h 779492"/>
                <a:gd name="connsiteX151" fmla="*/ 923925 w 1003300"/>
                <a:gd name="connsiteY151" fmla="*/ 298450 h 779492"/>
                <a:gd name="connsiteX152" fmla="*/ 927100 w 1003300"/>
                <a:gd name="connsiteY152" fmla="*/ 287337 h 779492"/>
                <a:gd name="connsiteX153" fmla="*/ 928688 w 1003300"/>
                <a:gd name="connsiteY153" fmla="*/ 279400 h 779492"/>
                <a:gd name="connsiteX154" fmla="*/ 942975 w 1003300"/>
                <a:gd name="connsiteY154" fmla="*/ 292100 h 779492"/>
                <a:gd name="connsiteX155" fmla="*/ 966788 w 1003300"/>
                <a:gd name="connsiteY155" fmla="*/ 280987 h 779492"/>
                <a:gd name="connsiteX156" fmla="*/ 938213 w 1003300"/>
                <a:gd name="connsiteY156" fmla="*/ 261937 h 779492"/>
                <a:gd name="connsiteX157" fmla="*/ 962025 w 1003300"/>
                <a:gd name="connsiteY157" fmla="*/ 265112 h 779492"/>
                <a:gd name="connsiteX158" fmla="*/ 962026 w 1003300"/>
                <a:gd name="connsiteY158" fmla="*/ 257174 h 779492"/>
                <a:gd name="connsiteX159" fmla="*/ 947738 w 1003300"/>
                <a:gd name="connsiteY159" fmla="*/ 247650 h 779492"/>
                <a:gd name="connsiteX160" fmla="*/ 954088 w 1003300"/>
                <a:gd name="connsiteY160" fmla="*/ 236537 h 779492"/>
                <a:gd name="connsiteX161" fmla="*/ 957263 w 1003300"/>
                <a:gd name="connsiteY161" fmla="*/ 227012 h 779492"/>
                <a:gd name="connsiteX162" fmla="*/ 958850 w 1003300"/>
                <a:gd name="connsiteY162" fmla="*/ 220662 h 779492"/>
                <a:gd name="connsiteX163" fmla="*/ 962025 w 1003300"/>
                <a:gd name="connsiteY163" fmla="*/ 212725 h 779492"/>
                <a:gd name="connsiteX164" fmla="*/ 968375 w 1003300"/>
                <a:gd name="connsiteY164" fmla="*/ 195262 h 779492"/>
                <a:gd name="connsiteX165" fmla="*/ 971550 w 1003300"/>
                <a:gd name="connsiteY165" fmla="*/ 190500 h 779492"/>
                <a:gd name="connsiteX166" fmla="*/ 976313 w 1003300"/>
                <a:gd name="connsiteY166" fmla="*/ 173037 h 779492"/>
                <a:gd name="connsiteX167" fmla="*/ 981075 w 1003300"/>
                <a:gd name="connsiteY167" fmla="*/ 153987 h 779492"/>
                <a:gd name="connsiteX168" fmla="*/ 977900 w 1003300"/>
                <a:gd name="connsiteY168" fmla="*/ 127000 h 779492"/>
                <a:gd name="connsiteX169" fmla="*/ 974725 w 1003300"/>
                <a:gd name="connsiteY169" fmla="*/ 122237 h 779492"/>
                <a:gd name="connsiteX170" fmla="*/ 969963 w 1003300"/>
                <a:gd name="connsiteY170" fmla="*/ 106362 h 779492"/>
                <a:gd name="connsiteX171" fmla="*/ 966788 w 1003300"/>
                <a:gd name="connsiteY171" fmla="*/ 101600 h 779492"/>
                <a:gd name="connsiteX172" fmla="*/ 960438 w 1003300"/>
                <a:gd name="connsiteY172" fmla="*/ 88900 h 779492"/>
                <a:gd name="connsiteX173" fmla="*/ 954088 w 1003300"/>
                <a:gd name="connsiteY173" fmla="*/ 74612 h 779492"/>
                <a:gd name="connsiteX174" fmla="*/ 941388 w 1003300"/>
                <a:gd name="connsiteY174" fmla="*/ 49212 h 779492"/>
                <a:gd name="connsiteX175" fmla="*/ 938213 w 1003300"/>
                <a:gd name="connsiteY175" fmla="*/ 39687 h 779492"/>
                <a:gd name="connsiteX176" fmla="*/ 931863 w 1003300"/>
                <a:gd name="connsiteY176" fmla="*/ 31750 h 779492"/>
                <a:gd name="connsiteX177" fmla="*/ 923925 w 1003300"/>
                <a:gd name="connsiteY177" fmla="*/ 15875 h 779492"/>
                <a:gd name="connsiteX178" fmla="*/ 922338 w 1003300"/>
                <a:gd name="connsiteY178" fmla="*/ 11112 h 779492"/>
                <a:gd name="connsiteX179" fmla="*/ 912813 w 1003300"/>
                <a:gd name="connsiteY179" fmla="*/ 4762 h 779492"/>
                <a:gd name="connsiteX180" fmla="*/ 903288 w 1003300"/>
                <a:gd name="connsiteY180" fmla="*/ 0 h 779492"/>
                <a:gd name="connsiteX181" fmla="*/ 884238 w 1003300"/>
                <a:gd name="connsiteY181" fmla="*/ 3175 h 779492"/>
                <a:gd name="connsiteX182" fmla="*/ 879475 w 1003300"/>
                <a:gd name="connsiteY182" fmla="*/ 4762 h 779492"/>
                <a:gd name="connsiteX183" fmla="*/ 868363 w 1003300"/>
                <a:gd name="connsiteY183" fmla="*/ 12700 h 779492"/>
                <a:gd name="connsiteX184" fmla="*/ 863600 w 1003300"/>
                <a:gd name="connsiteY184" fmla="*/ 25400 h 779492"/>
                <a:gd name="connsiteX185" fmla="*/ 857250 w 1003300"/>
                <a:gd name="connsiteY185" fmla="*/ 34925 h 779492"/>
                <a:gd name="connsiteX186" fmla="*/ 855663 w 1003300"/>
                <a:gd name="connsiteY186" fmla="*/ 47625 h 779492"/>
                <a:gd name="connsiteX187" fmla="*/ 852488 w 1003300"/>
                <a:gd name="connsiteY187" fmla="*/ 60325 h 779492"/>
                <a:gd name="connsiteX188" fmla="*/ 849313 w 1003300"/>
                <a:gd name="connsiteY188" fmla="*/ 96837 h 779492"/>
                <a:gd name="connsiteX189" fmla="*/ 842963 w 1003300"/>
                <a:gd name="connsiteY189" fmla="*/ 120650 h 779492"/>
                <a:gd name="connsiteX190" fmla="*/ 838200 w 1003300"/>
                <a:gd name="connsiteY190" fmla="*/ 149225 h 779492"/>
                <a:gd name="connsiteX191" fmla="*/ 836613 w 1003300"/>
                <a:gd name="connsiteY191" fmla="*/ 155575 h 779492"/>
                <a:gd name="connsiteX192" fmla="*/ 833438 w 1003300"/>
                <a:gd name="connsiteY192" fmla="*/ 160337 h 779492"/>
                <a:gd name="connsiteX193" fmla="*/ 830263 w 1003300"/>
                <a:gd name="connsiteY193" fmla="*/ 169862 h 779492"/>
                <a:gd name="connsiteX194" fmla="*/ 820738 w 1003300"/>
                <a:gd name="connsiteY194" fmla="*/ 180975 h 779492"/>
                <a:gd name="connsiteX195" fmla="*/ 811213 w 1003300"/>
                <a:gd name="connsiteY195" fmla="*/ 190500 h 779492"/>
                <a:gd name="connsiteX196" fmla="*/ 809625 w 1003300"/>
                <a:gd name="connsiteY196" fmla="*/ 195262 h 779492"/>
                <a:gd name="connsiteX197" fmla="*/ 804863 w 1003300"/>
                <a:gd name="connsiteY197" fmla="*/ 196850 h 779492"/>
                <a:gd name="connsiteX198" fmla="*/ 800100 w 1003300"/>
                <a:gd name="connsiteY198" fmla="*/ 200025 h 779492"/>
                <a:gd name="connsiteX199" fmla="*/ 795338 w 1003300"/>
                <a:gd name="connsiteY199" fmla="*/ 196850 h 779492"/>
                <a:gd name="connsiteX200" fmla="*/ 793750 w 1003300"/>
                <a:gd name="connsiteY200" fmla="*/ 190500 h 779492"/>
                <a:gd name="connsiteX201" fmla="*/ 787400 w 1003300"/>
                <a:gd name="connsiteY201" fmla="*/ 147637 h 779492"/>
                <a:gd name="connsiteX202" fmla="*/ 777875 w 1003300"/>
                <a:gd name="connsiteY202" fmla="*/ 127000 h 779492"/>
                <a:gd name="connsiteX203" fmla="*/ 766763 w 1003300"/>
                <a:gd name="connsiteY203" fmla="*/ 122237 h 779492"/>
                <a:gd name="connsiteX204" fmla="*/ 727075 w 1003300"/>
                <a:gd name="connsiteY204" fmla="*/ 115887 h 779492"/>
                <a:gd name="connsiteX205" fmla="*/ 698500 w 1003300"/>
                <a:gd name="connsiteY205" fmla="*/ 114300 h 779492"/>
                <a:gd name="connsiteX206" fmla="*/ 685800 w 1003300"/>
                <a:gd name="connsiteY206" fmla="*/ 111125 h 779492"/>
                <a:gd name="connsiteX207" fmla="*/ 663575 w 1003300"/>
                <a:gd name="connsiteY207" fmla="*/ 104775 h 779492"/>
                <a:gd name="connsiteX208" fmla="*/ 642938 w 1003300"/>
                <a:gd name="connsiteY208" fmla="*/ 103187 h 779492"/>
                <a:gd name="connsiteX209" fmla="*/ 585788 w 1003300"/>
                <a:gd name="connsiteY209" fmla="*/ 96837 h 779492"/>
                <a:gd name="connsiteX210" fmla="*/ 560388 w 1003300"/>
                <a:gd name="connsiteY210" fmla="*/ 98425 h 779492"/>
                <a:gd name="connsiteX211" fmla="*/ 552450 w 1003300"/>
                <a:gd name="connsiteY211" fmla="*/ 101600 h 779492"/>
                <a:gd name="connsiteX212" fmla="*/ 541338 w 1003300"/>
                <a:gd name="connsiteY212" fmla="*/ 104775 h 779492"/>
                <a:gd name="connsiteX213" fmla="*/ 536575 w 1003300"/>
                <a:gd name="connsiteY213" fmla="*/ 107950 h 779492"/>
                <a:gd name="connsiteX214" fmla="*/ 522288 w 1003300"/>
                <a:gd name="connsiteY214" fmla="*/ 119062 h 779492"/>
                <a:gd name="connsiteX215" fmla="*/ 506413 w 1003300"/>
                <a:gd name="connsiteY215" fmla="*/ 122237 h 779492"/>
                <a:gd name="connsiteX216" fmla="*/ 425450 w 1003300"/>
                <a:gd name="connsiteY216" fmla="*/ 123825 h 779492"/>
                <a:gd name="connsiteX217" fmla="*/ 376238 w 1003300"/>
                <a:gd name="connsiteY217" fmla="*/ 122237 h 779492"/>
                <a:gd name="connsiteX218" fmla="*/ 366713 w 1003300"/>
                <a:gd name="connsiteY218" fmla="*/ 115887 h 779492"/>
                <a:gd name="connsiteX219" fmla="*/ 358775 w 1003300"/>
                <a:gd name="connsiteY219" fmla="*/ 114300 h 779492"/>
                <a:gd name="connsiteX220" fmla="*/ 341313 w 1003300"/>
                <a:gd name="connsiteY220" fmla="*/ 109537 h 779492"/>
                <a:gd name="connsiteX221" fmla="*/ 333375 w 1003300"/>
                <a:gd name="connsiteY221" fmla="*/ 106362 h 779492"/>
                <a:gd name="connsiteX222" fmla="*/ 327025 w 1003300"/>
                <a:gd name="connsiteY222" fmla="*/ 104775 h 779492"/>
                <a:gd name="connsiteX223" fmla="*/ 322263 w 1003300"/>
                <a:gd name="connsiteY223" fmla="*/ 101600 h 779492"/>
                <a:gd name="connsiteX224" fmla="*/ 317500 w 1003300"/>
                <a:gd name="connsiteY224" fmla="*/ 100012 h 779492"/>
                <a:gd name="connsiteX225" fmla="*/ 293688 w 1003300"/>
                <a:gd name="connsiteY225" fmla="*/ 95250 h 779492"/>
                <a:gd name="connsiteX226" fmla="*/ 287338 w 1003300"/>
                <a:gd name="connsiteY226" fmla="*/ 92075 h 779492"/>
                <a:gd name="connsiteX227" fmla="*/ 260350 w 1003300"/>
                <a:gd name="connsiteY227" fmla="*/ 87312 h 779492"/>
                <a:gd name="connsiteX228" fmla="*/ 249238 w 1003300"/>
                <a:gd name="connsiteY228" fmla="*/ 84137 h 779492"/>
                <a:gd name="connsiteX229" fmla="*/ 233363 w 1003300"/>
                <a:gd name="connsiteY229" fmla="*/ 79375 h 779492"/>
                <a:gd name="connsiteX230" fmla="*/ 211138 w 1003300"/>
                <a:gd name="connsiteY230" fmla="*/ 77787 h 779492"/>
                <a:gd name="connsiteX231" fmla="*/ 203200 w 1003300"/>
                <a:gd name="connsiteY231" fmla="*/ 76200 h 779492"/>
                <a:gd name="connsiteX232" fmla="*/ 195263 w 1003300"/>
                <a:gd name="connsiteY232"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66407 h 779492"/>
                <a:gd name="connsiteX53" fmla="*/ 179388 w 1003300"/>
                <a:gd name="connsiteY53" fmla="*/ 473710 h 779492"/>
                <a:gd name="connsiteX54" fmla="*/ 201930 w 1003300"/>
                <a:gd name="connsiteY54" fmla="*/ 47879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2000 w 1003300"/>
                <a:gd name="connsiteY93" fmla="*/ 760412 h 779492"/>
                <a:gd name="connsiteX94" fmla="*/ 738188 w 1003300"/>
                <a:gd name="connsiteY94" fmla="*/ 757873 h 779492"/>
                <a:gd name="connsiteX95" fmla="*/ 751840 w 1003300"/>
                <a:gd name="connsiteY95" fmla="*/ 779462 h 779492"/>
                <a:gd name="connsiteX96" fmla="*/ 779463 w 1003300"/>
                <a:gd name="connsiteY96" fmla="*/ 752475 h 779492"/>
                <a:gd name="connsiteX97" fmla="*/ 800100 w 1003300"/>
                <a:gd name="connsiteY97" fmla="*/ 747712 h 779492"/>
                <a:gd name="connsiteX98" fmla="*/ 819150 w 1003300"/>
                <a:gd name="connsiteY98" fmla="*/ 739775 h 779492"/>
                <a:gd name="connsiteX99" fmla="*/ 836613 w 1003300"/>
                <a:gd name="connsiteY99" fmla="*/ 736600 h 779492"/>
                <a:gd name="connsiteX100" fmla="*/ 849313 w 1003300"/>
                <a:gd name="connsiteY100" fmla="*/ 730250 h 779492"/>
                <a:gd name="connsiteX101" fmla="*/ 873125 w 1003300"/>
                <a:gd name="connsiteY101" fmla="*/ 723900 h 779492"/>
                <a:gd name="connsiteX102" fmla="*/ 885825 w 1003300"/>
                <a:gd name="connsiteY102" fmla="*/ 719137 h 779492"/>
                <a:gd name="connsiteX103" fmla="*/ 890588 w 1003300"/>
                <a:gd name="connsiteY103" fmla="*/ 715962 h 779492"/>
                <a:gd name="connsiteX104" fmla="*/ 947738 w 1003300"/>
                <a:gd name="connsiteY104" fmla="*/ 719137 h 779492"/>
                <a:gd name="connsiteX105" fmla="*/ 962025 w 1003300"/>
                <a:gd name="connsiteY105" fmla="*/ 720725 h 779492"/>
                <a:gd name="connsiteX106" fmla="*/ 960438 w 1003300"/>
                <a:gd name="connsiteY106" fmla="*/ 715962 h 779492"/>
                <a:gd name="connsiteX107" fmla="*/ 958850 w 1003300"/>
                <a:gd name="connsiteY107" fmla="*/ 709612 h 779492"/>
                <a:gd name="connsiteX108" fmla="*/ 963613 w 1003300"/>
                <a:gd name="connsiteY108" fmla="*/ 692150 h 779492"/>
                <a:gd name="connsiteX109" fmla="*/ 968375 w 1003300"/>
                <a:gd name="connsiteY109" fmla="*/ 684212 h 779492"/>
                <a:gd name="connsiteX110" fmla="*/ 976313 w 1003300"/>
                <a:gd name="connsiteY110" fmla="*/ 679450 h 779492"/>
                <a:gd name="connsiteX111" fmla="*/ 982663 w 1003300"/>
                <a:gd name="connsiteY111" fmla="*/ 674687 h 779492"/>
                <a:gd name="connsiteX112" fmla="*/ 987425 w 1003300"/>
                <a:gd name="connsiteY112" fmla="*/ 673100 h 779492"/>
                <a:gd name="connsiteX113" fmla="*/ 993775 w 1003300"/>
                <a:gd name="connsiteY113" fmla="*/ 669925 h 779492"/>
                <a:gd name="connsiteX114" fmla="*/ 1003300 w 1003300"/>
                <a:gd name="connsiteY114" fmla="*/ 666750 h 779492"/>
                <a:gd name="connsiteX115" fmla="*/ 1000125 w 1003300"/>
                <a:gd name="connsiteY115" fmla="*/ 661987 h 779492"/>
                <a:gd name="connsiteX116" fmla="*/ 990600 w 1003300"/>
                <a:gd name="connsiteY116" fmla="*/ 657225 h 779492"/>
                <a:gd name="connsiteX117" fmla="*/ 971550 w 1003300"/>
                <a:gd name="connsiteY117" fmla="*/ 649287 h 779492"/>
                <a:gd name="connsiteX118" fmla="*/ 933450 w 1003300"/>
                <a:gd name="connsiteY118" fmla="*/ 638175 h 779492"/>
                <a:gd name="connsiteX119" fmla="*/ 920750 w 1003300"/>
                <a:gd name="connsiteY119" fmla="*/ 635000 h 779492"/>
                <a:gd name="connsiteX120" fmla="*/ 876300 w 1003300"/>
                <a:gd name="connsiteY120" fmla="*/ 623887 h 779492"/>
                <a:gd name="connsiteX121" fmla="*/ 871538 w 1003300"/>
                <a:gd name="connsiteY121" fmla="*/ 622300 h 779492"/>
                <a:gd name="connsiteX122" fmla="*/ 857250 w 1003300"/>
                <a:gd name="connsiteY122" fmla="*/ 619125 h 779492"/>
                <a:gd name="connsiteX123" fmla="*/ 852488 w 1003300"/>
                <a:gd name="connsiteY123" fmla="*/ 615950 h 779492"/>
                <a:gd name="connsiteX124" fmla="*/ 844550 w 1003300"/>
                <a:gd name="connsiteY124" fmla="*/ 611187 h 779492"/>
                <a:gd name="connsiteX125" fmla="*/ 838200 w 1003300"/>
                <a:gd name="connsiteY125" fmla="*/ 609600 h 779492"/>
                <a:gd name="connsiteX126" fmla="*/ 822325 w 1003300"/>
                <a:gd name="connsiteY126" fmla="*/ 604837 h 779492"/>
                <a:gd name="connsiteX127" fmla="*/ 817563 w 1003300"/>
                <a:gd name="connsiteY127" fmla="*/ 601662 h 779492"/>
                <a:gd name="connsiteX128" fmla="*/ 815975 w 1003300"/>
                <a:gd name="connsiteY128" fmla="*/ 574675 h 779492"/>
                <a:gd name="connsiteX129" fmla="*/ 820738 w 1003300"/>
                <a:gd name="connsiteY129" fmla="*/ 557212 h 779492"/>
                <a:gd name="connsiteX130" fmla="*/ 825500 w 1003300"/>
                <a:gd name="connsiteY130" fmla="*/ 546100 h 779492"/>
                <a:gd name="connsiteX131" fmla="*/ 828675 w 1003300"/>
                <a:gd name="connsiteY131" fmla="*/ 538162 h 779492"/>
                <a:gd name="connsiteX132" fmla="*/ 835025 w 1003300"/>
                <a:gd name="connsiteY132" fmla="*/ 528637 h 779492"/>
                <a:gd name="connsiteX133" fmla="*/ 841375 w 1003300"/>
                <a:gd name="connsiteY133" fmla="*/ 515937 h 779492"/>
                <a:gd name="connsiteX134" fmla="*/ 852488 w 1003300"/>
                <a:gd name="connsiteY134" fmla="*/ 495300 h 779492"/>
                <a:gd name="connsiteX135" fmla="*/ 855663 w 1003300"/>
                <a:gd name="connsiteY135" fmla="*/ 485775 h 779492"/>
                <a:gd name="connsiteX136" fmla="*/ 858838 w 1003300"/>
                <a:gd name="connsiteY136" fmla="*/ 481012 h 779492"/>
                <a:gd name="connsiteX137" fmla="*/ 869950 w 1003300"/>
                <a:gd name="connsiteY137" fmla="*/ 466725 h 779492"/>
                <a:gd name="connsiteX138" fmla="*/ 873125 w 1003300"/>
                <a:gd name="connsiteY138" fmla="*/ 461962 h 779492"/>
                <a:gd name="connsiteX139" fmla="*/ 876300 w 1003300"/>
                <a:gd name="connsiteY139" fmla="*/ 452437 h 779492"/>
                <a:gd name="connsiteX140" fmla="*/ 879475 w 1003300"/>
                <a:gd name="connsiteY140" fmla="*/ 446087 h 779492"/>
                <a:gd name="connsiteX141" fmla="*/ 881063 w 1003300"/>
                <a:gd name="connsiteY141" fmla="*/ 436562 h 779492"/>
                <a:gd name="connsiteX142" fmla="*/ 884238 w 1003300"/>
                <a:gd name="connsiteY142" fmla="*/ 430212 h 779492"/>
                <a:gd name="connsiteX143" fmla="*/ 889000 w 1003300"/>
                <a:gd name="connsiteY143" fmla="*/ 414337 h 779492"/>
                <a:gd name="connsiteX144" fmla="*/ 892175 w 1003300"/>
                <a:gd name="connsiteY144" fmla="*/ 406400 h 779492"/>
                <a:gd name="connsiteX145" fmla="*/ 904875 w 1003300"/>
                <a:gd name="connsiteY145" fmla="*/ 373062 h 779492"/>
                <a:gd name="connsiteX146" fmla="*/ 906463 w 1003300"/>
                <a:gd name="connsiteY146" fmla="*/ 360362 h 779492"/>
                <a:gd name="connsiteX147" fmla="*/ 909638 w 1003300"/>
                <a:gd name="connsiteY147" fmla="*/ 352425 h 779492"/>
                <a:gd name="connsiteX148" fmla="*/ 912813 w 1003300"/>
                <a:gd name="connsiteY148" fmla="*/ 342900 h 779492"/>
                <a:gd name="connsiteX149" fmla="*/ 919163 w 1003300"/>
                <a:gd name="connsiteY149" fmla="*/ 320675 h 779492"/>
                <a:gd name="connsiteX150" fmla="*/ 936625 w 1003300"/>
                <a:gd name="connsiteY150" fmla="*/ 319087 h 779492"/>
                <a:gd name="connsiteX151" fmla="*/ 923925 w 1003300"/>
                <a:gd name="connsiteY151" fmla="*/ 298450 h 779492"/>
                <a:gd name="connsiteX152" fmla="*/ 927100 w 1003300"/>
                <a:gd name="connsiteY152" fmla="*/ 287337 h 779492"/>
                <a:gd name="connsiteX153" fmla="*/ 928688 w 1003300"/>
                <a:gd name="connsiteY153" fmla="*/ 279400 h 779492"/>
                <a:gd name="connsiteX154" fmla="*/ 942975 w 1003300"/>
                <a:gd name="connsiteY154" fmla="*/ 292100 h 779492"/>
                <a:gd name="connsiteX155" fmla="*/ 966788 w 1003300"/>
                <a:gd name="connsiteY155" fmla="*/ 280987 h 779492"/>
                <a:gd name="connsiteX156" fmla="*/ 938213 w 1003300"/>
                <a:gd name="connsiteY156" fmla="*/ 261937 h 779492"/>
                <a:gd name="connsiteX157" fmla="*/ 962025 w 1003300"/>
                <a:gd name="connsiteY157" fmla="*/ 265112 h 779492"/>
                <a:gd name="connsiteX158" fmla="*/ 962026 w 1003300"/>
                <a:gd name="connsiteY158" fmla="*/ 257174 h 779492"/>
                <a:gd name="connsiteX159" fmla="*/ 947738 w 1003300"/>
                <a:gd name="connsiteY159" fmla="*/ 247650 h 779492"/>
                <a:gd name="connsiteX160" fmla="*/ 954088 w 1003300"/>
                <a:gd name="connsiteY160" fmla="*/ 236537 h 779492"/>
                <a:gd name="connsiteX161" fmla="*/ 957263 w 1003300"/>
                <a:gd name="connsiteY161" fmla="*/ 227012 h 779492"/>
                <a:gd name="connsiteX162" fmla="*/ 958850 w 1003300"/>
                <a:gd name="connsiteY162" fmla="*/ 220662 h 779492"/>
                <a:gd name="connsiteX163" fmla="*/ 962025 w 1003300"/>
                <a:gd name="connsiteY163" fmla="*/ 212725 h 779492"/>
                <a:gd name="connsiteX164" fmla="*/ 968375 w 1003300"/>
                <a:gd name="connsiteY164" fmla="*/ 195262 h 779492"/>
                <a:gd name="connsiteX165" fmla="*/ 971550 w 1003300"/>
                <a:gd name="connsiteY165" fmla="*/ 190500 h 779492"/>
                <a:gd name="connsiteX166" fmla="*/ 976313 w 1003300"/>
                <a:gd name="connsiteY166" fmla="*/ 173037 h 779492"/>
                <a:gd name="connsiteX167" fmla="*/ 981075 w 1003300"/>
                <a:gd name="connsiteY167" fmla="*/ 153987 h 779492"/>
                <a:gd name="connsiteX168" fmla="*/ 977900 w 1003300"/>
                <a:gd name="connsiteY168" fmla="*/ 127000 h 779492"/>
                <a:gd name="connsiteX169" fmla="*/ 974725 w 1003300"/>
                <a:gd name="connsiteY169" fmla="*/ 122237 h 779492"/>
                <a:gd name="connsiteX170" fmla="*/ 969963 w 1003300"/>
                <a:gd name="connsiteY170" fmla="*/ 106362 h 779492"/>
                <a:gd name="connsiteX171" fmla="*/ 966788 w 1003300"/>
                <a:gd name="connsiteY171" fmla="*/ 101600 h 779492"/>
                <a:gd name="connsiteX172" fmla="*/ 960438 w 1003300"/>
                <a:gd name="connsiteY172" fmla="*/ 88900 h 779492"/>
                <a:gd name="connsiteX173" fmla="*/ 954088 w 1003300"/>
                <a:gd name="connsiteY173" fmla="*/ 74612 h 779492"/>
                <a:gd name="connsiteX174" fmla="*/ 941388 w 1003300"/>
                <a:gd name="connsiteY174" fmla="*/ 49212 h 779492"/>
                <a:gd name="connsiteX175" fmla="*/ 938213 w 1003300"/>
                <a:gd name="connsiteY175" fmla="*/ 39687 h 779492"/>
                <a:gd name="connsiteX176" fmla="*/ 931863 w 1003300"/>
                <a:gd name="connsiteY176" fmla="*/ 31750 h 779492"/>
                <a:gd name="connsiteX177" fmla="*/ 923925 w 1003300"/>
                <a:gd name="connsiteY177" fmla="*/ 15875 h 779492"/>
                <a:gd name="connsiteX178" fmla="*/ 922338 w 1003300"/>
                <a:gd name="connsiteY178" fmla="*/ 11112 h 779492"/>
                <a:gd name="connsiteX179" fmla="*/ 912813 w 1003300"/>
                <a:gd name="connsiteY179" fmla="*/ 4762 h 779492"/>
                <a:gd name="connsiteX180" fmla="*/ 903288 w 1003300"/>
                <a:gd name="connsiteY180" fmla="*/ 0 h 779492"/>
                <a:gd name="connsiteX181" fmla="*/ 884238 w 1003300"/>
                <a:gd name="connsiteY181" fmla="*/ 3175 h 779492"/>
                <a:gd name="connsiteX182" fmla="*/ 879475 w 1003300"/>
                <a:gd name="connsiteY182" fmla="*/ 4762 h 779492"/>
                <a:gd name="connsiteX183" fmla="*/ 868363 w 1003300"/>
                <a:gd name="connsiteY183" fmla="*/ 12700 h 779492"/>
                <a:gd name="connsiteX184" fmla="*/ 863600 w 1003300"/>
                <a:gd name="connsiteY184" fmla="*/ 25400 h 779492"/>
                <a:gd name="connsiteX185" fmla="*/ 857250 w 1003300"/>
                <a:gd name="connsiteY185" fmla="*/ 34925 h 779492"/>
                <a:gd name="connsiteX186" fmla="*/ 855663 w 1003300"/>
                <a:gd name="connsiteY186" fmla="*/ 47625 h 779492"/>
                <a:gd name="connsiteX187" fmla="*/ 852488 w 1003300"/>
                <a:gd name="connsiteY187" fmla="*/ 60325 h 779492"/>
                <a:gd name="connsiteX188" fmla="*/ 849313 w 1003300"/>
                <a:gd name="connsiteY188" fmla="*/ 96837 h 779492"/>
                <a:gd name="connsiteX189" fmla="*/ 842963 w 1003300"/>
                <a:gd name="connsiteY189" fmla="*/ 120650 h 779492"/>
                <a:gd name="connsiteX190" fmla="*/ 838200 w 1003300"/>
                <a:gd name="connsiteY190" fmla="*/ 149225 h 779492"/>
                <a:gd name="connsiteX191" fmla="*/ 836613 w 1003300"/>
                <a:gd name="connsiteY191" fmla="*/ 155575 h 779492"/>
                <a:gd name="connsiteX192" fmla="*/ 833438 w 1003300"/>
                <a:gd name="connsiteY192" fmla="*/ 160337 h 779492"/>
                <a:gd name="connsiteX193" fmla="*/ 830263 w 1003300"/>
                <a:gd name="connsiteY193" fmla="*/ 169862 h 779492"/>
                <a:gd name="connsiteX194" fmla="*/ 820738 w 1003300"/>
                <a:gd name="connsiteY194" fmla="*/ 180975 h 779492"/>
                <a:gd name="connsiteX195" fmla="*/ 811213 w 1003300"/>
                <a:gd name="connsiteY195" fmla="*/ 190500 h 779492"/>
                <a:gd name="connsiteX196" fmla="*/ 809625 w 1003300"/>
                <a:gd name="connsiteY196" fmla="*/ 195262 h 779492"/>
                <a:gd name="connsiteX197" fmla="*/ 804863 w 1003300"/>
                <a:gd name="connsiteY197" fmla="*/ 196850 h 779492"/>
                <a:gd name="connsiteX198" fmla="*/ 800100 w 1003300"/>
                <a:gd name="connsiteY198" fmla="*/ 200025 h 779492"/>
                <a:gd name="connsiteX199" fmla="*/ 795338 w 1003300"/>
                <a:gd name="connsiteY199" fmla="*/ 196850 h 779492"/>
                <a:gd name="connsiteX200" fmla="*/ 793750 w 1003300"/>
                <a:gd name="connsiteY200" fmla="*/ 190500 h 779492"/>
                <a:gd name="connsiteX201" fmla="*/ 787400 w 1003300"/>
                <a:gd name="connsiteY201" fmla="*/ 147637 h 779492"/>
                <a:gd name="connsiteX202" fmla="*/ 777875 w 1003300"/>
                <a:gd name="connsiteY202" fmla="*/ 127000 h 779492"/>
                <a:gd name="connsiteX203" fmla="*/ 766763 w 1003300"/>
                <a:gd name="connsiteY203" fmla="*/ 122237 h 779492"/>
                <a:gd name="connsiteX204" fmla="*/ 727075 w 1003300"/>
                <a:gd name="connsiteY204" fmla="*/ 115887 h 779492"/>
                <a:gd name="connsiteX205" fmla="*/ 698500 w 1003300"/>
                <a:gd name="connsiteY205" fmla="*/ 114300 h 779492"/>
                <a:gd name="connsiteX206" fmla="*/ 685800 w 1003300"/>
                <a:gd name="connsiteY206" fmla="*/ 111125 h 779492"/>
                <a:gd name="connsiteX207" fmla="*/ 663575 w 1003300"/>
                <a:gd name="connsiteY207" fmla="*/ 104775 h 779492"/>
                <a:gd name="connsiteX208" fmla="*/ 642938 w 1003300"/>
                <a:gd name="connsiteY208" fmla="*/ 103187 h 779492"/>
                <a:gd name="connsiteX209" fmla="*/ 585788 w 1003300"/>
                <a:gd name="connsiteY209" fmla="*/ 96837 h 779492"/>
                <a:gd name="connsiteX210" fmla="*/ 560388 w 1003300"/>
                <a:gd name="connsiteY210" fmla="*/ 98425 h 779492"/>
                <a:gd name="connsiteX211" fmla="*/ 552450 w 1003300"/>
                <a:gd name="connsiteY211" fmla="*/ 101600 h 779492"/>
                <a:gd name="connsiteX212" fmla="*/ 541338 w 1003300"/>
                <a:gd name="connsiteY212" fmla="*/ 104775 h 779492"/>
                <a:gd name="connsiteX213" fmla="*/ 536575 w 1003300"/>
                <a:gd name="connsiteY213" fmla="*/ 107950 h 779492"/>
                <a:gd name="connsiteX214" fmla="*/ 522288 w 1003300"/>
                <a:gd name="connsiteY214" fmla="*/ 119062 h 779492"/>
                <a:gd name="connsiteX215" fmla="*/ 506413 w 1003300"/>
                <a:gd name="connsiteY215" fmla="*/ 122237 h 779492"/>
                <a:gd name="connsiteX216" fmla="*/ 425450 w 1003300"/>
                <a:gd name="connsiteY216" fmla="*/ 123825 h 779492"/>
                <a:gd name="connsiteX217" fmla="*/ 376238 w 1003300"/>
                <a:gd name="connsiteY217" fmla="*/ 122237 h 779492"/>
                <a:gd name="connsiteX218" fmla="*/ 366713 w 1003300"/>
                <a:gd name="connsiteY218" fmla="*/ 115887 h 779492"/>
                <a:gd name="connsiteX219" fmla="*/ 358775 w 1003300"/>
                <a:gd name="connsiteY219" fmla="*/ 114300 h 779492"/>
                <a:gd name="connsiteX220" fmla="*/ 341313 w 1003300"/>
                <a:gd name="connsiteY220" fmla="*/ 109537 h 779492"/>
                <a:gd name="connsiteX221" fmla="*/ 333375 w 1003300"/>
                <a:gd name="connsiteY221" fmla="*/ 106362 h 779492"/>
                <a:gd name="connsiteX222" fmla="*/ 327025 w 1003300"/>
                <a:gd name="connsiteY222" fmla="*/ 104775 h 779492"/>
                <a:gd name="connsiteX223" fmla="*/ 322263 w 1003300"/>
                <a:gd name="connsiteY223" fmla="*/ 101600 h 779492"/>
                <a:gd name="connsiteX224" fmla="*/ 317500 w 1003300"/>
                <a:gd name="connsiteY224" fmla="*/ 100012 h 779492"/>
                <a:gd name="connsiteX225" fmla="*/ 293688 w 1003300"/>
                <a:gd name="connsiteY225" fmla="*/ 95250 h 779492"/>
                <a:gd name="connsiteX226" fmla="*/ 287338 w 1003300"/>
                <a:gd name="connsiteY226" fmla="*/ 92075 h 779492"/>
                <a:gd name="connsiteX227" fmla="*/ 260350 w 1003300"/>
                <a:gd name="connsiteY227" fmla="*/ 87312 h 779492"/>
                <a:gd name="connsiteX228" fmla="*/ 249238 w 1003300"/>
                <a:gd name="connsiteY228" fmla="*/ 84137 h 779492"/>
                <a:gd name="connsiteX229" fmla="*/ 233363 w 1003300"/>
                <a:gd name="connsiteY229" fmla="*/ 79375 h 779492"/>
                <a:gd name="connsiteX230" fmla="*/ 211138 w 1003300"/>
                <a:gd name="connsiteY230" fmla="*/ 77787 h 779492"/>
                <a:gd name="connsiteX231" fmla="*/ 203200 w 1003300"/>
                <a:gd name="connsiteY231" fmla="*/ 76200 h 779492"/>
                <a:gd name="connsiteX232" fmla="*/ 195263 w 1003300"/>
                <a:gd name="connsiteY232"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5 w 1003300"/>
                <a:gd name="connsiteY48" fmla="*/ 433387 h 779492"/>
                <a:gd name="connsiteX49" fmla="*/ 117476 w 1003300"/>
                <a:gd name="connsiteY49" fmla="*/ 459422 h 779492"/>
                <a:gd name="connsiteX50" fmla="*/ 130175 w 1003300"/>
                <a:gd name="connsiteY50" fmla="*/ 447675 h 779492"/>
                <a:gd name="connsiteX51" fmla="*/ 136525 w 1003300"/>
                <a:gd name="connsiteY51" fmla="*/ 449262 h 779492"/>
                <a:gd name="connsiteX52" fmla="*/ 158750 w 1003300"/>
                <a:gd name="connsiteY52" fmla="*/ 466407 h 779492"/>
                <a:gd name="connsiteX53" fmla="*/ 179388 w 1003300"/>
                <a:gd name="connsiteY53" fmla="*/ 473710 h 779492"/>
                <a:gd name="connsiteX54" fmla="*/ 201930 w 1003300"/>
                <a:gd name="connsiteY54" fmla="*/ 47879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2000 w 1003300"/>
                <a:gd name="connsiteY93" fmla="*/ 760412 h 779492"/>
                <a:gd name="connsiteX94" fmla="*/ 738188 w 1003300"/>
                <a:gd name="connsiteY94" fmla="*/ 757873 h 779492"/>
                <a:gd name="connsiteX95" fmla="*/ 751840 w 1003300"/>
                <a:gd name="connsiteY95" fmla="*/ 779462 h 779492"/>
                <a:gd name="connsiteX96" fmla="*/ 779463 w 1003300"/>
                <a:gd name="connsiteY96" fmla="*/ 752475 h 779492"/>
                <a:gd name="connsiteX97" fmla="*/ 800100 w 1003300"/>
                <a:gd name="connsiteY97" fmla="*/ 747712 h 779492"/>
                <a:gd name="connsiteX98" fmla="*/ 819150 w 1003300"/>
                <a:gd name="connsiteY98" fmla="*/ 739775 h 779492"/>
                <a:gd name="connsiteX99" fmla="*/ 836613 w 1003300"/>
                <a:gd name="connsiteY99" fmla="*/ 736600 h 779492"/>
                <a:gd name="connsiteX100" fmla="*/ 849313 w 1003300"/>
                <a:gd name="connsiteY100" fmla="*/ 730250 h 779492"/>
                <a:gd name="connsiteX101" fmla="*/ 873125 w 1003300"/>
                <a:gd name="connsiteY101" fmla="*/ 723900 h 779492"/>
                <a:gd name="connsiteX102" fmla="*/ 885825 w 1003300"/>
                <a:gd name="connsiteY102" fmla="*/ 719137 h 779492"/>
                <a:gd name="connsiteX103" fmla="*/ 890588 w 1003300"/>
                <a:gd name="connsiteY103" fmla="*/ 715962 h 779492"/>
                <a:gd name="connsiteX104" fmla="*/ 947738 w 1003300"/>
                <a:gd name="connsiteY104" fmla="*/ 719137 h 779492"/>
                <a:gd name="connsiteX105" fmla="*/ 962025 w 1003300"/>
                <a:gd name="connsiteY105" fmla="*/ 720725 h 779492"/>
                <a:gd name="connsiteX106" fmla="*/ 960438 w 1003300"/>
                <a:gd name="connsiteY106" fmla="*/ 715962 h 779492"/>
                <a:gd name="connsiteX107" fmla="*/ 958850 w 1003300"/>
                <a:gd name="connsiteY107" fmla="*/ 709612 h 779492"/>
                <a:gd name="connsiteX108" fmla="*/ 963613 w 1003300"/>
                <a:gd name="connsiteY108" fmla="*/ 692150 h 779492"/>
                <a:gd name="connsiteX109" fmla="*/ 968375 w 1003300"/>
                <a:gd name="connsiteY109" fmla="*/ 684212 h 779492"/>
                <a:gd name="connsiteX110" fmla="*/ 976313 w 1003300"/>
                <a:gd name="connsiteY110" fmla="*/ 679450 h 779492"/>
                <a:gd name="connsiteX111" fmla="*/ 982663 w 1003300"/>
                <a:gd name="connsiteY111" fmla="*/ 674687 h 779492"/>
                <a:gd name="connsiteX112" fmla="*/ 987425 w 1003300"/>
                <a:gd name="connsiteY112" fmla="*/ 673100 h 779492"/>
                <a:gd name="connsiteX113" fmla="*/ 993775 w 1003300"/>
                <a:gd name="connsiteY113" fmla="*/ 669925 h 779492"/>
                <a:gd name="connsiteX114" fmla="*/ 1003300 w 1003300"/>
                <a:gd name="connsiteY114" fmla="*/ 666750 h 779492"/>
                <a:gd name="connsiteX115" fmla="*/ 1000125 w 1003300"/>
                <a:gd name="connsiteY115" fmla="*/ 661987 h 779492"/>
                <a:gd name="connsiteX116" fmla="*/ 990600 w 1003300"/>
                <a:gd name="connsiteY116" fmla="*/ 657225 h 779492"/>
                <a:gd name="connsiteX117" fmla="*/ 971550 w 1003300"/>
                <a:gd name="connsiteY117" fmla="*/ 649287 h 779492"/>
                <a:gd name="connsiteX118" fmla="*/ 933450 w 1003300"/>
                <a:gd name="connsiteY118" fmla="*/ 638175 h 779492"/>
                <a:gd name="connsiteX119" fmla="*/ 920750 w 1003300"/>
                <a:gd name="connsiteY119" fmla="*/ 635000 h 779492"/>
                <a:gd name="connsiteX120" fmla="*/ 876300 w 1003300"/>
                <a:gd name="connsiteY120" fmla="*/ 623887 h 779492"/>
                <a:gd name="connsiteX121" fmla="*/ 871538 w 1003300"/>
                <a:gd name="connsiteY121" fmla="*/ 622300 h 779492"/>
                <a:gd name="connsiteX122" fmla="*/ 857250 w 1003300"/>
                <a:gd name="connsiteY122" fmla="*/ 619125 h 779492"/>
                <a:gd name="connsiteX123" fmla="*/ 852488 w 1003300"/>
                <a:gd name="connsiteY123" fmla="*/ 615950 h 779492"/>
                <a:gd name="connsiteX124" fmla="*/ 844550 w 1003300"/>
                <a:gd name="connsiteY124" fmla="*/ 611187 h 779492"/>
                <a:gd name="connsiteX125" fmla="*/ 838200 w 1003300"/>
                <a:gd name="connsiteY125" fmla="*/ 609600 h 779492"/>
                <a:gd name="connsiteX126" fmla="*/ 822325 w 1003300"/>
                <a:gd name="connsiteY126" fmla="*/ 604837 h 779492"/>
                <a:gd name="connsiteX127" fmla="*/ 817563 w 1003300"/>
                <a:gd name="connsiteY127" fmla="*/ 601662 h 779492"/>
                <a:gd name="connsiteX128" fmla="*/ 815975 w 1003300"/>
                <a:gd name="connsiteY128" fmla="*/ 574675 h 779492"/>
                <a:gd name="connsiteX129" fmla="*/ 820738 w 1003300"/>
                <a:gd name="connsiteY129" fmla="*/ 557212 h 779492"/>
                <a:gd name="connsiteX130" fmla="*/ 825500 w 1003300"/>
                <a:gd name="connsiteY130" fmla="*/ 546100 h 779492"/>
                <a:gd name="connsiteX131" fmla="*/ 828675 w 1003300"/>
                <a:gd name="connsiteY131" fmla="*/ 538162 h 779492"/>
                <a:gd name="connsiteX132" fmla="*/ 835025 w 1003300"/>
                <a:gd name="connsiteY132" fmla="*/ 528637 h 779492"/>
                <a:gd name="connsiteX133" fmla="*/ 841375 w 1003300"/>
                <a:gd name="connsiteY133" fmla="*/ 515937 h 779492"/>
                <a:gd name="connsiteX134" fmla="*/ 852488 w 1003300"/>
                <a:gd name="connsiteY134" fmla="*/ 495300 h 779492"/>
                <a:gd name="connsiteX135" fmla="*/ 855663 w 1003300"/>
                <a:gd name="connsiteY135" fmla="*/ 485775 h 779492"/>
                <a:gd name="connsiteX136" fmla="*/ 858838 w 1003300"/>
                <a:gd name="connsiteY136" fmla="*/ 481012 h 779492"/>
                <a:gd name="connsiteX137" fmla="*/ 869950 w 1003300"/>
                <a:gd name="connsiteY137" fmla="*/ 466725 h 779492"/>
                <a:gd name="connsiteX138" fmla="*/ 873125 w 1003300"/>
                <a:gd name="connsiteY138" fmla="*/ 461962 h 779492"/>
                <a:gd name="connsiteX139" fmla="*/ 876300 w 1003300"/>
                <a:gd name="connsiteY139" fmla="*/ 452437 h 779492"/>
                <a:gd name="connsiteX140" fmla="*/ 879475 w 1003300"/>
                <a:gd name="connsiteY140" fmla="*/ 446087 h 779492"/>
                <a:gd name="connsiteX141" fmla="*/ 881063 w 1003300"/>
                <a:gd name="connsiteY141" fmla="*/ 436562 h 779492"/>
                <a:gd name="connsiteX142" fmla="*/ 884238 w 1003300"/>
                <a:gd name="connsiteY142" fmla="*/ 430212 h 779492"/>
                <a:gd name="connsiteX143" fmla="*/ 889000 w 1003300"/>
                <a:gd name="connsiteY143" fmla="*/ 414337 h 779492"/>
                <a:gd name="connsiteX144" fmla="*/ 892175 w 1003300"/>
                <a:gd name="connsiteY144" fmla="*/ 406400 h 779492"/>
                <a:gd name="connsiteX145" fmla="*/ 904875 w 1003300"/>
                <a:gd name="connsiteY145" fmla="*/ 373062 h 779492"/>
                <a:gd name="connsiteX146" fmla="*/ 906463 w 1003300"/>
                <a:gd name="connsiteY146" fmla="*/ 360362 h 779492"/>
                <a:gd name="connsiteX147" fmla="*/ 909638 w 1003300"/>
                <a:gd name="connsiteY147" fmla="*/ 352425 h 779492"/>
                <a:gd name="connsiteX148" fmla="*/ 912813 w 1003300"/>
                <a:gd name="connsiteY148" fmla="*/ 342900 h 779492"/>
                <a:gd name="connsiteX149" fmla="*/ 919163 w 1003300"/>
                <a:gd name="connsiteY149" fmla="*/ 320675 h 779492"/>
                <a:gd name="connsiteX150" fmla="*/ 936625 w 1003300"/>
                <a:gd name="connsiteY150" fmla="*/ 319087 h 779492"/>
                <a:gd name="connsiteX151" fmla="*/ 923925 w 1003300"/>
                <a:gd name="connsiteY151" fmla="*/ 298450 h 779492"/>
                <a:gd name="connsiteX152" fmla="*/ 927100 w 1003300"/>
                <a:gd name="connsiteY152" fmla="*/ 287337 h 779492"/>
                <a:gd name="connsiteX153" fmla="*/ 928688 w 1003300"/>
                <a:gd name="connsiteY153" fmla="*/ 279400 h 779492"/>
                <a:gd name="connsiteX154" fmla="*/ 942975 w 1003300"/>
                <a:gd name="connsiteY154" fmla="*/ 292100 h 779492"/>
                <a:gd name="connsiteX155" fmla="*/ 966788 w 1003300"/>
                <a:gd name="connsiteY155" fmla="*/ 280987 h 779492"/>
                <a:gd name="connsiteX156" fmla="*/ 938213 w 1003300"/>
                <a:gd name="connsiteY156" fmla="*/ 261937 h 779492"/>
                <a:gd name="connsiteX157" fmla="*/ 962025 w 1003300"/>
                <a:gd name="connsiteY157" fmla="*/ 265112 h 779492"/>
                <a:gd name="connsiteX158" fmla="*/ 962026 w 1003300"/>
                <a:gd name="connsiteY158" fmla="*/ 257174 h 779492"/>
                <a:gd name="connsiteX159" fmla="*/ 947738 w 1003300"/>
                <a:gd name="connsiteY159" fmla="*/ 247650 h 779492"/>
                <a:gd name="connsiteX160" fmla="*/ 954088 w 1003300"/>
                <a:gd name="connsiteY160" fmla="*/ 236537 h 779492"/>
                <a:gd name="connsiteX161" fmla="*/ 957263 w 1003300"/>
                <a:gd name="connsiteY161" fmla="*/ 227012 h 779492"/>
                <a:gd name="connsiteX162" fmla="*/ 958850 w 1003300"/>
                <a:gd name="connsiteY162" fmla="*/ 220662 h 779492"/>
                <a:gd name="connsiteX163" fmla="*/ 962025 w 1003300"/>
                <a:gd name="connsiteY163" fmla="*/ 212725 h 779492"/>
                <a:gd name="connsiteX164" fmla="*/ 968375 w 1003300"/>
                <a:gd name="connsiteY164" fmla="*/ 195262 h 779492"/>
                <a:gd name="connsiteX165" fmla="*/ 971550 w 1003300"/>
                <a:gd name="connsiteY165" fmla="*/ 190500 h 779492"/>
                <a:gd name="connsiteX166" fmla="*/ 976313 w 1003300"/>
                <a:gd name="connsiteY166" fmla="*/ 173037 h 779492"/>
                <a:gd name="connsiteX167" fmla="*/ 981075 w 1003300"/>
                <a:gd name="connsiteY167" fmla="*/ 153987 h 779492"/>
                <a:gd name="connsiteX168" fmla="*/ 977900 w 1003300"/>
                <a:gd name="connsiteY168" fmla="*/ 127000 h 779492"/>
                <a:gd name="connsiteX169" fmla="*/ 974725 w 1003300"/>
                <a:gd name="connsiteY169" fmla="*/ 122237 h 779492"/>
                <a:gd name="connsiteX170" fmla="*/ 969963 w 1003300"/>
                <a:gd name="connsiteY170" fmla="*/ 106362 h 779492"/>
                <a:gd name="connsiteX171" fmla="*/ 966788 w 1003300"/>
                <a:gd name="connsiteY171" fmla="*/ 101600 h 779492"/>
                <a:gd name="connsiteX172" fmla="*/ 960438 w 1003300"/>
                <a:gd name="connsiteY172" fmla="*/ 88900 h 779492"/>
                <a:gd name="connsiteX173" fmla="*/ 954088 w 1003300"/>
                <a:gd name="connsiteY173" fmla="*/ 74612 h 779492"/>
                <a:gd name="connsiteX174" fmla="*/ 941388 w 1003300"/>
                <a:gd name="connsiteY174" fmla="*/ 49212 h 779492"/>
                <a:gd name="connsiteX175" fmla="*/ 938213 w 1003300"/>
                <a:gd name="connsiteY175" fmla="*/ 39687 h 779492"/>
                <a:gd name="connsiteX176" fmla="*/ 931863 w 1003300"/>
                <a:gd name="connsiteY176" fmla="*/ 31750 h 779492"/>
                <a:gd name="connsiteX177" fmla="*/ 923925 w 1003300"/>
                <a:gd name="connsiteY177" fmla="*/ 15875 h 779492"/>
                <a:gd name="connsiteX178" fmla="*/ 922338 w 1003300"/>
                <a:gd name="connsiteY178" fmla="*/ 11112 h 779492"/>
                <a:gd name="connsiteX179" fmla="*/ 912813 w 1003300"/>
                <a:gd name="connsiteY179" fmla="*/ 4762 h 779492"/>
                <a:gd name="connsiteX180" fmla="*/ 903288 w 1003300"/>
                <a:gd name="connsiteY180" fmla="*/ 0 h 779492"/>
                <a:gd name="connsiteX181" fmla="*/ 884238 w 1003300"/>
                <a:gd name="connsiteY181" fmla="*/ 3175 h 779492"/>
                <a:gd name="connsiteX182" fmla="*/ 879475 w 1003300"/>
                <a:gd name="connsiteY182" fmla="*/ 4762 h 779492"/>
                <a:gd name="connsiteX183" fmla="*/ 868363 w 1003300"/>
                <a:gd name="connsiteY183" fmla="*/ 12700 h 779492"/>
                <a:gd name="connsiteX184" fmla="*/ 863600 w 1003300"/>
                <a:gd name="connsiteY184" fmla="*/ 25400 h 779492"/>
                <a:gd name="connsiteX185" fmla="*/ 857250 w 1003300"/>
                <a:gd name="connsiteY185" fmla="*/ 34925 h 779492"/>
                <a:gd name="connsiteX186" fmla="*/ 855663 w 1003300"/>
                <a:gd name="connsiteY186" fmla="*/ 47625 h 779492"/>
                <a:gd name="connsiteX187" fmla="*/ 852488 w 1003300"/>
                <a:gd name="connsiteY187" fmla="*/ 60325 h 779492"/>
                <a:gd name="connsiteX188" fmla="*/ 849313 w 1003300"/>
                <a:gd name="connsiteY188" fmla="*/ 96837 h 779492"/>
                <a:gd name="connsiteX189" fmla="*/ 842963 w 1003300"/>
                <a:gd name="connsiteY189" fmla="*/ 120650 h 779492"/>
                <a:gd name="connsiteX190" fmla="*/ 838200 w 1003300"/>
                <a:gd name="connsiteY190" fmla="*/ 149225 h 779492"/>
                <a:gd name="connsiteX191" fmla="*/ 836613 w 1003300"/>
                <a:gd name="connsiteY191" fmla="*/ 155575 h 779492"/>
                <a:gd name="connsiteX192" fmla="*/ 833438 w 1003300"/>
                <a:gd name="connsiteY192" fmla="*/ 160337 h 779492"/>
                <a:gd name="connsiteX193" fmla="*/ 830263 w 1003300"/>
                <a:gd name="connsiteY193" fmla="*/ 169862 h 779492"/>
                <a:gd name="connsiteX194" fmla="*/ 820738 w 1003300"/>
                <a:gd name="connsiteY194" fmla="*/ 180975 h 779492"/>
                <a:gd name="connsiteX195" fmla="*/ 811213 w 1003300"/>
                <a:gd name="connsiteY195" fmla="*/ 190500 h 779492"/>
                <a:gd name="connsiteX196" fmla="*/ 809625 w 1003300"/>
                <a:gd name="connsiteY196" fmla="*/ 195262 h 779492"/>
                <a:gd name="connsiteX197" fmla="*/ 804863 w 1003300"/>
                <a:gd name="connsiteY197" fmla="*/ 196850 h 779492"/>
                <a:gd name="connsiteX198" fmla="*/ 800100 w 1003300"/>
                <a:gd name="connsiteY198" fmla="*/ 200025 h 779492"/>
                <a:gd name="connsiteX199" fmla="*/ 795338 w 1003300"/>
                <a:gd name="connsiteY199" fmla="*/ 196850 h 779492"/>
                <a:gd name="connsiteX200" fmla="*/ 793750 w 1003300"/>
                <a:gd name="connsiteY200" fmla="*/ 190500 h 779492"/>
                <a:gd name="connsiteX201" fmla="*/ 787400 w 1003300"/>
                <a:gd name="connsiteY201" fmla="*/ 147637 h 779492"/>
                <a:gd name="connsiteX202" fmla="*/ 777875 w 1003300"/>
                <a:gd name="connsiteY202" fmla="*/ 127000 h 779492"/>
                <a:gd name="connsiteX203" fmla="*/ 766763 w 1003300"/>
                <a:gd name="connsiteY203" fmla="*/ 122237 h 779492"/>
                <a:gd name="connsiteX204" fmla="*/ 727075 w 1003300"/>
                <a:gd name="connsiteY204" fmla="*/ 115887 h 779492"/>
                <a:gd name="connsiteX205" fmla="*/ 698500 w 1003300"/>
                <a:gd name="connsiteY205" fmla="*/ 114300 h 779492"/>
                <a:gd name="connsiteX206" fmla="*/ 685800 w 1003300"/>
                <a:gd name="connsiteY206" fmla="*/ 111125 h 779492"/>
                <a:gd name="connsiteX207" fmla="*/ 663575 w 1003300"/>
                <a:gd name="connsiteY207" fmla="*/ 104775 h 779492"/>
                <a:gd name="connsiteX208" fmla="*/ 642938 w 1003300"/>
                <a:gd name="connsiteY208" fmla="*/ 103187 h 779492"/>
                <a:gd name="connsiteX209" fmla="*/ 585788 w 1003300"/>
                <a:gd name="connsiteY209" fmla="*/ 96837 h 779492"/>
                <a:gd name="connsiteX210" fmla="*/ 560388 w 1003300"/>
                <a:gd name="connsiteY210" fmla="*/ 98425 h 779492"/>
                <a:gd name="connsiteX211" fmla="*/ 552450 w 1003300"/>
                <a:gd name="connsiteY211" fmla="*/ 101600 h 779492"/>
                <a:gd name="connsiteX212" fmla="*/ 541338 w 1003300"/>
                <a:gd name="connsiteY212" fmla="*/ 104775 h 779492"/>
                <a:gd name="connsiteX213" fmla="*/ 536575 w 1003300"/>
                <a:gd name="connsiteY213" fmla="*/ 107950 h 779492"/>
                <a:gd name="connsiteX214" fmla="*/ 522288 w 1003300"/>
                <a:gd name="connsiteY214" fmla="*/ 119062 h 779492"/>
                <a:gd name="connsiteX215" fmla="*/ 506413 w 1003300"/>
                <a:gd name="connsiteY215" fmla="*/ 122237 h 779492"/>
                <a:gd name="connsiteX216" fmla="*/ 425450 w 1003300"/>
                <a:gd name="connsiteY216" fmla="*/ 123825 h 779492"/>
                <a:gd name="connsiteX217" fmla="*/ 376238 w 1003300"/>
                <a:gd name="connsiteY217" fmla="*/ 122237 h 779492"/>
                <a:gd name="connsiteX218" fmla="*/ 366713 w 1003300"/>
                <a:gd name="connsiteY218" fmla="*/ 115887 h 779492"/>
                <a:gd name="connsiteX219" fmla="*/ 358775 w 1003300"/>
                <a:gd name="connsiteY219" fmla="*/ 114300 h 779492"/>
                <a:gd name="connsiteX220" fmla="*/ 341313 w 1003300"/>
                <a:gd name="connsiteY220" fmla="*/ 109537 h 779492"/>
                <a:gd name="connsiteX221" fmla="*/ 333375 w 1003300"/>
                <a:gd name="connsiteY221" fmla="*/ 106362 h 779492"/>
                <a:gd name="connsiteX222" fmla="*/ 327025 w 1003300"/>
                <a:gd name="connsiteY222" fmla="*/ 104775 h 779492"/>
                <a:gd name="connsiteX223" fmla="*/ 322263 w 1003300"/>
                <a:gd name="connsiteY223" fmla="*/ 101600 h 779492"/>
                <a:gd name="connsiteX224" fmla="*/ 317500 w 1003300"/>
                <a:gd name="connsiteY224" fmla="*/ 100012 h 779492"/>
                <a:gd name="connsiteX225" fmla="*/ 293688 w 1003300"/>
                <a:gd name="connsiteY225" fmla="*/ 95250 h 779492"/>
                <a:gd name="connsiteX226" fmla="*/ 287338 w 1003300"/>
                <a:gd name="connsiteY226" fmla="*/ 92075 h 779492"/>
                <a:gd name="connsiteX227" fmla="*/ 260350 w 1003300"/>
                <a:gd name="connsiteY227" fmla="*/ 87312 h 779492"/>
                <a:gd name="connsiteX228" fmla="*/ 249238 w 1003300"/>
                <a:gd name="connsiteY228" fmla="*/ 84137 h 779492"/>
                <a:gd name="connsiteX229" fmla="*/ 233363 w 1003300"/>
                <a:gd name="connsiteY229" fmla="*/ 79375 h 779492"/>
                <a:gd name="connsiteX230" fmla="*/ 211138 w 1003300"/>
                <a:gd name="connsiteY230" fmla="*/ 77787 h 779492"/>
                <a:gd name="connsiteX231" fmla="*/ 203200 w 1003300"/>
                <a:gd name="connsiteY231" fmla="*/ 76200 h 779492"/>
                <a:gd name="connsiteX232" fmla="*/ 195263 w 1003300"/>
                <a:gd name="connsiteY232"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0175 w 1003300"/>
                <a:gd name="connsiteY49" fmla="*/ 447675 h 779492"/>
                <a:gd name="connsiteX50" fmla="*/ 136525 w 1003300"/>
                <a:gd name="connsiteY50" fmla="*/ 449262 h 779492"/>
                <a:gd name="connsiteX51" fmla="*/ 158750 w 1003300"/>
                <a:gd name="connsiteY51" fmla="*/ 466407 h 779492"/>
                <a:gd name="connsiteX52" fmla="*/ 179388 w 1003300"/>
                <a:gd name="connsiteY52" fmla="*/ 473710 h 779492"/>
                <a:gd name="connsiteX53" fmla="*/ 201930 w 1003300"/>
                <a:gd name="connsiteY53" fmla="*/ 478790 h 779492"/>
                <a:gd name="connsiteX54" fmla="*/ 222250 w 1003300"/>
                <a:gd name="connsiteY54" fmla="*/ 469900 h 779492"/>
                <a:gd name="connsiteX55" fmla="*/ 231775 w 1003300"/>
                <a:gd name="connsiteY55" fmla="*/ 471487 h 779492"/>
                <a:gd name="connsiteX56" fmla="*/ 255588 w 1003300"/>
                <a:gd name="connsiteY56" fmla="*/ 476250 h 779492"/>
                <a:gd name="connsiteX57" fmla="*/ 325438 w 1003300"/>
                <a:gd name="connsiteY57" fmla="*/ 473075 h 779492"/>
                <a:gd name="connsiteX58" fmla="*/ 381000 w 1003300"/>
                <a:gd name="connsiteY58" fmla="*/ 466725 h 779492"/>
                <a:gd name="connsiteX59" fmla="*/ 411163 w 1003300"/>
                <a:gd name="connsiteY59" fmla="*/ 461962 h 779492"/>
                <a:gd name="connsiteX60" fmla="*/ 527050 w 1003300"/>
                <a:gd name="connsiteY60" fmla="*/ 455612 h 779492"/>
                <a:gd name="connsiteX61" fmla="*/ 536575 w 1003300"/>
                <a:gd name="connsiteY61" fmla="*/ 458787 h 779492"/>
                <a:gd name="connsiteX62" fmla="*/ 547688 w 1003300"/>
                <a:gd name="connsiteY62" fmla="*/ 463550 h 779492"/>
                <a:gd name="connsiteX63" fmla="*/ 566738 w 1003300"/>
                <a:gd name="connsiteY63" fmla="*/ 468312 h 779492"/>
                <a:gd name="connsiteX64" fmla="*/ 576263 w 1003300"/>
                <a:gd name="connsiteY64" fmla="*/ 471487 h 779492"/>
                <a:gd name="connsiteX65" fmla="*/ 600075 w 1003300"/>
                <a:gd name="connsiteY65" fmla="*/ 474662 h 779492"/>
                <a:gd name="connsiteX66" fmla="*/ 612775 w 1003300"/>
                <a:gd name="connsiteY66" fmla="*/ 477837 h 779492"/>
                <a:gd name="connsiteX67" fmla="*/ 623888 w 1003300"/>
                <a:gd name="connsiteY67" fmla="*/ 479425 h 779492"/>
                <a:gd name="connsiteX68" fmla="*/ 650875 w 1003300"/>
                <a:gd name="connsiteY68" fmla="*/ 482600 h 779492"/>
                <a:gd name="connsiteX69" fmla="*/ 665163 w 1003300"/>
                <a:gd name="connsiteY69" fmla="*/ 485775 h 779492"/>
                <a:gd name="connsiteX70" fmla="*/ 673100 w 1003300"/>
                <a:gd name="connsiteY70" fmla="*/ 487362 h 779492"/>
                <a:gd name="connsiteX71" fmla="*/ 677863 w 1003300"/>
                <a:gd name="connsiteY71" fmla="*/ 495300 h 779492"/>
                <a:gd name="connsiteX72" fmla="*/ 671513 w 1003300"/>
                <a:gd name="connsiteY72" fmla="*/ 506412 h 779492"/>
                <a:gd name="connsiteX73" fmla="*/ 668338 w 1003300"/>
                <a:gd name="connsiteY73" fmla="*/ 511175 h 779492"/>
                <a:gd name="connsiteX74" fmla="*/ 669925 w 1003300"/>
                <a:gd name="connsiteY74" fmla="*/ 522287 h 779492"/>
                <a:gd name="connsiteX75" fmla="*/ 674688 w 1003300"/>
                <a:gd name="connsiteY75" fmla="*/ 528637 h 779492"/>
                <a:gd name="connsiteX76" fmla="*/ 676275 w 1003300"/>
                <a:gd name="connsiteY76" fmla="*/ 533400 h 779492"/>
                <a:gd name="connsiteX77" fmla="*/ 679450 w 1003300"/>
                <a:gd name="connsiteY77" fmla="*/ 538162 h 779492"/>
                <a:gd name="connsiteX78" fmla="*/ 681038 w 1003300"/>
                <a:gd name="connsiteY78" fmla="*/ 542925 h 779492"/>
                <a:gd name="connsiteX79" fmla="*/ 685800 w 1003300"/>
                <a:gd name="connsiteY79" fmla="*/ 547687 h 779492"/>
                <a:gd name="connsiteX80" fmla="*/ 700088 w 1003300"/>
                <a:gd name="connsiteY80" fmla="*/ 563562 h 779492"/>
                <a:gd name="connsiteX81" fmla="*/ 711200 w 1003300"/>
                <a:gd name="connsiteY81" fmla="*/ 582612 h 779492"/>
                <a:gd name="connsiteX82" fmla="*/ 725488 w 1003300"/>
                <a:gd name="connsiteY82" fmla="*/ 598487 h 779492"/>
                <a:gd name="connsiteX83" fmla="*/ 735013 w 1003300"/>
                <a:gd name="connsiteY83" fmla="*/ 617537 h 779492"/>
                <a:gd name="connsiteX84" fmla="*/ 739775 w 1003300"/>
                <a:gd name="connsiteY84" fmla="*/ 631825 h 779492"/>
                <a:gd name="connsiteX85" fmla="*/ 741363 w 1003300"/>
                <a:gd name="connsiteY85" fmla="*/ 636587 h 779492"/>
                <a:gd name="connsiteX86" fmla="*/ 744538 w 1003300"/>
                <a:gd name="connsiteY86" fmla="*/ 644525 h 779492"/>
                <a:gd name="connsiteX87" fmla="*/ 749300 w 1003300"/>
                <a:gd name="connsiteY87" fmla="*/ 661987 h 779492"/>
                <a:gd name="connsiteX88" fmla="*/ 754063 w 1003300"/>
                <a:gd name="connsiteY88" fmla="*/ 684212 h 779492"/>
                <a:gd name="connsiteX89" fmla="*/ 757238 w 1003300"/>
                <a:gd name="connsiteY89" fmla="*/ 696912 h 779492"/>
                <a:gd name="connsiteX90" fmla="*/ 754698 w 1003300"/>
                <a:gd name="connsiteY90" fmla="*/ 704850 h 779492"/>
                <a:gd name="connsiteX91" fmla="*/ 737870 w 1003300"/>
                <a:gd name="connsiteY91" fmla="*/ 732155 h 779492"/>
                <a:gd name="connsiteX92" fmla="*/ 762000 w 1003300"/>
                <a:gd name="connsiteY92" fmla="*/ 760412 h 779492"/>
                <a:gd name="connsiteX93" fmla="*/ 738188 w 1003300"/>
                <a:gd name="connsiteY93" fmla="*/ 757873 h 779492"/>
                <a:gd name="connsiteX94" fmla="*/ 751840 w 1003300"/>
                <a:gd name="connsiteY94" fmla="*/ 779462 h 779492"/>
                <a:gd name="connsiteX95" fmla="*/ 779463 w 1003300"/>
                <a:gd name="connsiteY95" fmla="*/ 752475 h 779492"/>
                <a:gd name="connsiteX96" fmla="*/ 800100 w 1003300"/>
                <a:gd name="connsiteY96" fmla="*/ 747712 h 779492"/>
                <a:gd name="connsiteX97" fmla="*/ 819150 w 1003300"/>
                <a:gd name="connsiteY97" fmla="*/ 739775 h 779492"/>
                <a:gd name="connsiteX98" fmla="*/ 836613 w 1003300"/>
                <a:gd name="connsiteY98" fmla="*/ 736600 h 779492"/>
                <a:gd name="connsiteX99" fmla="*/ 849313 w 1003300"/>
                <a:gd name="connsiteY99" fmla="*/ 730250 h 779492"/>
                <a:gd name="connsiteX100" fmla="*/ 873125 w 1003300"/>
                <a:gd name="connsiteY100" fmla="*/ 723900 h 779492"/>
                <a:gd name="connsiteX101" fmla="*/ 885825 w 1003300"/>
                <a:gd name="connsiteY101" fmla="*/ 719137 h 779492"/>
                <a:gd name="connsiteX102" fmla="*/ 890588 w 1003300"/>
                <a:gd name="connsiteY102" fmla="*/ 715962 h 779492"/>
                <a:gd name="connsiteX103" fmla="*/ 947738 w 1003300"/>
                <a:gd name="connsiteY103" fmla="*/ 719137 h 779492"/>
                <a:gd name="connsiteX104" fmla="*/ 962025 w 1003300"/>
                <a:gd name="connsiteY104" fmla="*/ 720725 h 779492"/>
                <a:gd name="connsiteX105" fmla="*/ 960438 w 1003300"/>
                <a:gd name="connsiteY105" fmla="*/ 715962 h 779492"/>
                <a:gd name="connsiteX106" fmla="*/ 958850 w 1003300"/>
                <a:gd name="connsiteY106" fmla="*/ 709612 h 779492"/>
                <a:gd name="connsiteX107" fmla="*/ 963613 w 1003300"/>
                <a:gd name="connsiteY107" fmla="*/ 692150 h 779492"/>
                <a:gd name="connsiteX108" fmla="*/ 968375 w 1003300"/>
                <a:gd name="connsiteY108" fmla="*/ 684212 h 779492"/>
                <a:gd name="connsiteX109" fmla="*/ 976313 w 1003300"/>
                <a:gd name="connsiteY109" fmla="*/ 679450 h 779492"/>
                <a:gd name="connsiteX110" fmla="*/ 982663 w 1003300"/>
                <a:gd name="connsiteY110" fmla="*/ 674687 h 779492"/>
                <a:gd name="connsiteX111" fmla="*/ 987425 w 1003300"/>
                <a:gd name="connsiteY111" fmla="*/ 673100 h 779492"/>
                <a:gd name="connsiteX112" fmla="*/ 993775 w 1003300"/>
                <a:gd name="connsiteY112" fmla="*/ 669925 h 779492"/>
                <a:gd name="connsiteX113" fmla="*/ 1003300 w 1003300"/>
                <a:gd name="connsiteY113" fmla="*/ 666750 h 779492"/>
                <a:gd name="connsiteX114" fmla="*/ 1000125 w 1003300"/>
                <a:gd name="connsiteY114" fmla="*/ 661987 h 779492"/>
                <a:gd name="connsiteX115" fmla="*/ 990600 w 1003300"/>
                <a:gd name="connsiteY115" fmla="*/ 657225 h 779492"/>
                <a:gd name="connsiteX116" fmla="*/ 971550 w 1003300"/>
                <a:gd name="connsiteY116" fmla="*/ 649287 h 779492"/>
                <a:gd name="connsiteX117" fmla="*/ 933450 w 1003300"/>
                <a:gd name="connsiteY117" fmla="*/ 638175 h 779492"/>
                <a:gd name="connsiteX118" fmla="*/ 920750 w 1003300"/>
                <a:gd name="connsiteY118" fmla="*/ 635000 h 779492"/>
                <a:gd name="connsiteX119" fmla="*/ 876300 w 1003300"/>
                <a:gd name="connsiteY119" fmla="*/ 623887 h 779492"/>
                <a:gd name="connsiteX120" fmla="*/ 871538 w 1003300"/>
                <a:gd name="connsiteY120" fmla="*/ 622300 h 779492"/>
                <a:gd name="connsiteX121" fmla="*/ 857250 w 1003300"/>
                <a:gd name="connsiteY121" fmla="*/ 619125 h 779492"/>
                <a:gd name="connsiteX122" fmla="*/ 852488 w 1003300"/>
                <a:gd name="connsiteY122" fmla="*/ 615950 h 779492"/>
                <a:gd name="connsiteX123" fmla="*/ 844550 w 1003300"/>
                <a:gd name="connsiteY123" fmla="*/ 611187 h 779492"/>
                <a:gd name="connsiteX124" fmla="*/ 838200 w 1003300"/>
                <a:gd name="connsiteY124" fmla="*/ 609600 h 779492"/>
                <a:gd name="connsiteX125" fmla="*/ 822325 w 1003300"/>
                <a:gd name="connsiteY125" fmla="*/ 604837 h 779492"/>
                <a:gd name="connsiteX126" fmla="*/ 817563 w 1003300"/>
                <a:gd name="connsiteY126" fmla="*/ 601662 h 779492"/>
                <a:gd name="connsiteX127" fmla="*/ 815975 w 1003300"/>
                <a:gd name="connsiteY127" fmla="*/ 574675 h 779492"/>
                <a:gd name="connsiteX128" fmla="*/ 820738 w 1003300"/>
                <a:gd name="connsiteY128" fmla="*/ 557212 h 779492"/>
                <a:gd name="connsiteX129" fmla="*/ 825500 w 1003300"/>
                <a:gd name="connsiteY129" fmla="*/ 546100 h 779492"/>
                <a:gd name="connsiteX130" fmla="*/ 828675 w 1003300"/>
                <a:gd name="connsiteY130" fmla="*/ 538162 h 779492"/>
                <a:gd name="connsiteX131" fmla="*/ 835025 w 1003300"/>
                <a:gd name="connsiteY131" fmla="*/ 528637 h 779492"/>
                <a:gd name="connsiteX132" fmla="*/ 841375 w 1003300"/>
                <a:gd name="connsiteY132" fmla="*/ 515937 h 779492"/>
                <a:gd name="connsiteX133" fmla="*/ 852488 w 1003300"/>
                <a:gd name="connsiteY133" fmla="*/ 495300 h 779492"/>
                <a:gd name="connsiteX134" fmla="*/ 855663 w 1003300"/>
                <a:gd name="connsiteY134" fmla="*/ 485775 h 779492"/>
                <a:gd name="connsiteX135" fmla="*/ 858838 w 1003300"/>
                <a:gd name="connsiteY135" fmla="*/ 481012 h 779492"/>
                <a:gd name="connsiteX136" fmla="*/ 869950 w 1003300"/>
                <a:gd name="connsiteY136" fmla="*/ 466725 h 779492"/>
                <a:gd name="connsiteX137" fmla="*/ 873125 w 1003300"/>
                <a:gd name="connsiteY137" fmla="*/ 461962 h 779492"/>
                <a:gd name="connsiteX138" fmla="*/ 876300 w 1003300"/>
                <a:gd name="connsiteY138" fmla="*/ 452437 h 779492"/>
                <a:gd name="connsiteX139" fmla="*/ 879475 w 1003300"/>
                <a:gd name="connsiteY139" fmla="*/ 446087 h 779492"/>
                <a:gd name="connsiteX140" fmla="*/ 881063 w 1003300"/>
                <a:gd name="connsiteY140" fmla="*/ 436562 h 779492"/>
                <a:gd name="connsiteX141" fmla="*/ 884238 w 1003300"/>
                <a:gd name="connsiteY141" fmla="*/ 430212 h 779492"/>
                <a:gd name="connsiteX142" fmla="*/ 889000 w 1003300"/>
                <a:gd name="connsiteY142" fmla="*/ 414337 h 779492"/>
                <a:gd name="connsiteX143" fmla="*/ 892175 w 1003300"/>
                <a:gd name="connsiteY143" fmla="*/ 406400 h 779492"/>
                <a:gd name="connsiteX144" fmla="*/ 904875 w 1003300"/>
                <a:gd name="connsiteY144" fmla="*/ 373062 h 779492"/>
                <a:gd name="connsiteX145" fmla="*/ 906463 w 1003300"/>
                <a:gd name="connsiteY145" fmla="*/ 360362 h 779492"/>
                <a:gd name="connsiteX146" fmla="*/ 909638 w 1003300"/>
                <a:gd name="connsiteY146" fmla="*/ 352425 h 779492"/>
                <a:gd name="connsiteX147" fmla="*/ 912813 w 1003300"/>
                <a:gd name="connsiteY147" fmla="*/ 342900 h 779492"/>
                <a:gd name="connsiteX148" fmla="*/ 919163 w 1003300"/>
                <a:gd name="connsiteY148" fmla="*/ 320675 h 779492"/>
                <a:gd name="connsiteX149" fmla="*/ 936625 w 1003300"/>
                <a:gd name="connsiteY149" fmla="*/ 319087 h 779492"/>
                <a:gd name="connsiteX150" fmla="*/ 923925 w 1003300"/>
                <a:gd name="connsiteY150" fmla="*/ 298450 h 779492"/>
                <a:gd name="connsiteX151" fmla="*/ 927100 w 1003300"/>
                <a:gd name="connsiteY151" fmla="*/ 287337 h 779492"/>
                <a:gd name="connsiteX152" fmla="*/ 928688 w 1003300"/>
                <a:gd name="connsiteY152" fmla="*/ 279400 h 779492"/>
                <a:gd name="connsiteX153" fmla="*/ 942975 w 1003300"/>
                <a:gd name="connsiteY153" fmla="*/ 292100 h 779492"/>
                <a:gd name="connsiteX154" fmla="*/ 966788 w 1003300"/>
                <a:gd name="connsiteY154" fmla="*/ 280987 h 779492"/>
                <a:gd name="connsiteX155" fmla="*/ 938213 w 1003300"/>
                <a:gd name="connsiteY155" fmla="*/ 261937 h 779492"/>
                <a:gd name="connsiteX156" fmla="*/ 962025 w 1003300"/>
                <a:gd name="connsiteY156" fmla="*/ 265112 h 779492"/>
                <a:gd name="connsiteX157" fmla="*/ 962026 w 1003300"/>
                <a:gd name="connsiteY157" fmla="*/ 257174 h 779492"/>
                <a:gd name="connsiteX158" fmla="*/ 947738 w 1003300"/>
                <a:gd name="connsiteY158" fmla="*/ 247650 h 779492"/>
                <a:gd name="connsiteX159" fmla="*/ 954088 w 1003300"/>
                <a:gd name="connsiteY159" fmla="*/ 236537 h 779492"/>
                <a:gd name="connsiteX160" fmla="*/ 957263 w 1003300"/>
                <a:gd name="connsiteY160" fmla="*/ 227012 h 779492"/>
                <a:gd name="connsiteX161" fmla="*/ 958850 w 1003300"/>
                <a:gd name="connsiteY161" fmla="*/ 220662 h 779492"/>
                <a:gd name="connsiteX162" fmla="*/ 962025 w 1003300"/>
                <a:gd name="connsiteY162" fmla="*/ 212725 h 779492"/>
                <a:gd name="connsiteX163" fmla="*/ 968375 w 1003300"/>
                <a:gd name="connsiteY163" fmla="*/ 195262 h 779492"/>
                <a:gd name="connsiteX164" fmla="*/ 971550 w 1003300"/>
                <a:gd name="connsiteY164" fmla="*/ 190500 h 779492"/>
                <a:gd name="connsiteX165" fmla="*/ 976313 w 1003300"/>
                <a:gd name="connsiteY165" fmla="*/ 173037 h 779492"/>
                <a:gd name="connsiteX166" fmla="*/ 981075 w 1003300"/>
                <a:gd name="connsiteY166" fmla="*/ 153987 h 779492"/>
                <a:gd name="connsiteX167" fmla="*/ 977900 w 1003300"/>
                <a:gd name="connsiteY167" fmla="*/ 127000 h 779492"/>
                <a:gd name="connsiteX168" fmla="*/ 974725 w 1003300"/>
                <a:gd name="connsiteY168" fmla="*/ 122237 h 779492"/>
                <a:gd name="connsiteX169" fmla="*/ 969963 w 1003300"/>
                <a:gd name="connsiteY169" fmla="*/ 106362 h 779492"/>
                <a:gd name="connsiteX170" fmla="*/ 966788 w 1003300"/>
                <a:gd name="connsiteY170" fmla="*/ 101600 h 779492"/>
                <a:gd name="connsiteX171" fmla="*/ 960438 w 1003300"/>
                <a:gd name="connsiteY171" fmla="*/ 88900 h 779492"/>
                <a:gd name="connsiteX172" fmla="*/ 954088 w 1003300"/>
                <a:gd name="connsiteY172" fmla="*/ 74612 h 779492"/>
                <a:gd name="connsiteX173" fmla="*/ 941388 w 1003300"/>
                <a:gd name="connsiteY173" fmla="*/ 49212 h 779492"/>
                <a:gd name="connsiteX174" fmla="*/ 938213 w 1003300"/>
                <a:gd name="connsiteY174" fmla="*/ 39687 h 779492"/>
                <a:gd name="connsiteX175" fmla="*/ 931863 w 1003300"/>
                <a:gd name="connsiteY175" fmla="*/ 31750 h 779492"/>
                <a:gd name="connsiteX176" fmla="*/ 923925 w 1003300"/>
                <a:gd name="connsiteY176" fmla="*/ 15875 h 779492"/>
                <a:gd name="connsiteX177" fmla="*/ 922338 w 1003300"/>
                <a:gd name="connsiteY177" fmla="*/ 11112 h 779492"/>
                <a:gd name="connsiteX178" fmla="*/ 912813 w 1003300"/>
                <a:gd name="connsiteY178" fmla="*/ 4762 h 779492"/>
                <a:gd name="connsiteX179" fmla="*/ 903288 w 1003300"/>
                <a:gd name="connsiteY179" fmla="*/ 0 h 779492"/>
                <a:gd name="connsiteX180" fmla="*/ 884238 w 1003300"/>
                <a:gd name="connsiteY180" fmla="*/ 3175 h 779492"/>
                <a:gd name="connsiteX181" fmla="*/ 879475 w 1003300"/>
                <a:gd name="connsiteY181" fmla="*/ 4762 h 779492"/>
                <a:gd name="connsiteX182" fmla="*/ 868363 w 1003300"/>
                <a:gd name="connsiteY182" fmla="*/ 12700 h 779492"/>
                <a:gd name="connsiteX183" fmla="*/ 863600 w 1003300"/>
                <a:gd name="connsiteY183" fmla="*/ 25400 h 779492"/>
                <a:gd name="connsiteX184" fmla="*/ 857250 w 1003300"/>
                <a:gd name="connsiteY184" fmla="*/ 34925 h 779492"/>
                <a:gd name="connsiteX185" fmla="*/ 855663 w 1003300"/>
                <a:gd name="connsiteY185" fmla="*/ 47625 h 779492"/>
                <a:gd name="connsiteX186" fmla="*/ 852488 w 1003300"/>
                <a:gd name="connsiteY186" fmla="*/ 60325 h 779492"/>
                <a:gd name="connsiteX187" fmla="*/ 849313 w 1003300"/>
                <a:gd name="connsiteY187" fmla="*/ 96837 h 779492"/>
                <a:gd name="connsiteX188" fmla="*/ 842963 w 1003300"/>
                <a:gd name="connsiteY188" fmla="*/ 120650 h 779492"/>
                <a:gd name="connsiteX189" fmla="*/ 838200 w 1003300"/>
                <a:gd name="connsiteY189" fmla="*/ 149225 h 779492"/>
                <a:gd name="connsiteX190" fmla="*/ 836613 w 1003300"/>
                <a:gd name="connsiteY190" fmla="*/ 155575 h 779492"/>
                <a:gd name="connsiteX191" fmla="*/ 833438 w 1003300"/>
                <a:gd name="connsiteY191" fmla="*/ 160337 h 779492"/>
                <a:gd name="connsiteX192" fmla="*/ 830263 w 1003300"/>
                <a:gd name="connsiteY192" fmla="*/ 169862 h 779492"/>
                <a:gd name="connsiteX193" fmla="*/ 820738 w 1003300"/>
                <a:gd name="connsiteY193" fmla="*/ 180975 h 779492"/>
                <a:gd name="connsiteX194" fmla="*/ 811213 w 1003300"/>
                <a:gd name="connsiteY194" fmla="*/ 190500 h 779492"/>
                <a:gd name="connsiteX195" fmla="*/ 809625 w 1003300"/>
                <a:gd name="connsiteY195" fmla="*/ 195262 h 779492"/>
                <a:gd name="connsiteX196" fmla="*/ 804863 w 1003300"/>
                <a:gd name="connsiteY196" fmla="*/ 196850 h 779492"/>
                <a:gd name="connsiteX197" fmla="*/ 800100 w 1003300"/>
                <a:gd name="connsiteY197" fmla="*/ 200025 h 779492"/>
                <a:gd name="connsiteX198" fmla="*/ 795338 w 1003300"/>
                <a:gd name="connsiteY198" fmla="*/ 196850 h 779492"/>
                <a:gd name="connsiteX199" fmla="*/ 793750 w 1003300"/>
                <a:gd name="connsiteY199" fmla="*/ 190500 h 779492"/>
                <a:gd name="connsiteX200" fmla="*/ 787400 w 1003300"/>
                <a:gd name="connsiteY200" fmla="*/ 147637 h 779492"/>
                <a:gd name="connsiteX201" fmla="*/ 777875 w 1003300"/>
                <a:gd name="connsiteY201" fmla="*/ 127000 h 779492"/>
                <a:gd name="connsiteX202" fmla="*/ 766763 w 1003300"/>
                <a:gd name="connsiteY202" fmla="*/ 122237 h 779492"/>
                <a:gd name="connsiteX203" fmla="*/ 727075 w 1003300"/>
                <a:gd name="connsiteY203" fmla="*/ 115887 h 779492"/>
                <a:gd name="connsiteX204" fmla="*/ 698500 w 1003300"/>
                <a:gd name="connsiteY204" fmla="*/ 114300 h 779492"/>
                <a:gd name="connsiteX205" fmla="*/ 685800 w 1003300"/>
                <a:gd name="connsiteY205" fmla="*/ 111125 h 779492"/>
                <a:gd name="connsiteX206" fmla="*/ 663575 w 1003300"/>
                <a:gd name="connsiteY206" fmla="*/ 104775 h 779492"/>
                <a:gd name="connsiteX207" fmla="*/ 642938 w 1003300"/>
                <a:gd name="connsiteY207" fmla="*/ 103187 h 779492"/>
                <a:gd name="connsiteX208" fmla="*/ 585788 w 1003300"/>
                <a:gd name="connsiteY208" fmla="*/ 96837 h 779492"/>
                <a:gd name="connsiteX209" fmla="*/ 560388 w 1003300"/>
                <a:gd name="connsiteY209" fmla="*/ 98425 h 779492"/>
                <a:gd name="connsiteX210" fmla="*/ 552450 w 1003300"/>
                <a:gd name="connsiteY210" fmla="*/ 101600 h 779492"/>
                <a:gd name="connsiteX211" fmla="*/ 541338 w 1003300"/>
                <a:gd name="connsiteY211" fmla="*/ 104775 h 779492"/>
                <a:gd name="connsiteX212" fmla="*/ 536575 w 1003300"/>
                <a:gd name="connsiteY212" fmla="*/ 107950 h 779492"/>
                <a:gd name="connsiteX213" fmla="*/ 522288 w 1003300"/>
                <a:gd name="connsiteY213" fmla="*/ 119062 h 779492"/>
                <a:gd name="connsiteX214" fmla="*/ 506413 w 1003300"/>
                <a:gd name="connsiteY214" fmla="*/ 122237 h 779492"/>
                <a:gd name="connsiteX215" fmla="*/ 425450 w 1003300"/>
                <a:gd name="connsiteY215" fmla="*/ 123825 h 779492"/>
                <a:gd name="connsiteX216" fmla="*/ 376238 w 1003300"/>
                <a:gd name="connsiteY216" fmla="*/ 122237 h 779492"/>
                <a:gd name="connsiteX217" fmla="*/ 366713 w 1003300"/>
                <a:gd name="connsiteY217" fmla="*/ 115887 h 779492"/>
                <a:gd name="connsiteX218" fmla="*/ 358775 w 1003300"/>
                <a:gd name="connsiteY218" fmla="*/ 114300 h 779492"/>
                <a:gd name="connsiteX219" fmla="*/ 341313 w 1003300"/>
                <a:gd name="connsiteY219" fmla="*/ 109537 h 779492"/>
                <a:gd name="connsiteX220" fmla="*/ 333375 w 1003300"/>
                <a:gd name="connsiteY220" fmla="*/ 106362 h 779492"/>
                <a:gd name="connsiteX221" fmla="*/ 327025 w 1003300"/>
                <a:gd name="connsiteY221" fmla="*/ 104775 h 779492"/>
                <a:gd name="connsiteX222" fmla="*/ 322263 w 1003300"/>
                <a:gd name="connsiteY222" fmla="*/ 101600 h 779492"/>
                <a:gd name="connsiteX223" fmla="*/ 317500 w 1003300"/>
                <a:gd name="connsiteY223" fmla="*/ 100012 h 779492"/>
                <a:gd name="connsiteX224" fmla="*/ 293688 w 1003300"/>
                <a:gd name="connsiteY224" fmla="*/ 95250 h 779492"/>
                <a:gd name="connsiteX225" fmla="*/ 287338 w 1003300"/>
                <a:gd name="connsiteY225" fmla="*/ 92075 h 779492"/>
                <a:gd name="connsiteX226" fmla="*/ 260350 w 1003300"/>
                <a:gd name="connsiteY226" fmla="*/ 87312 h 779492"/>
                <a:gd name="connsiteX227" fmla="*/ 249238 w 1003300"/>
                <a:gd name="connsiteY227" fmla="*/ 84137 h 779492"/>
                <a:gd name="connsiteX228" fmla="*/ 233363 w 1003300"/>
                <a:gd name="connsiteY228" fmla="*/ 79375 h 779492"/>
                <a:gd name="connsiteX229" fmla="*/ 211138 w 1003300"/>
                <a:gd name="connsiteY229" fmla="*/ 77787 h 779492"/>
                <a:gd name="connsiteX230" fmla="*/ 203200 w 1003300"/>
                <a:gd name="connsiteY230" fmla="*/ 76200 h 779492"/>
                <a:gd name="connsiteX231" fmla="*/ 195263 w 1003300"/>
                <a:gd name="connsiteY231"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0175 w 1003300"/>
                <a:gd name="connsiteY49" fmla="*/ 447675 h 779492"/>
                <a:gd name="connsiteX50" fmla="*/ 136525 w 1003300"/>
                <a:gd name="connsiteY50" fmla="*/ 449262 h 779492"/>
                <a:gd name="connsiteX51" fmla="*/ 158750 w 1003300"/>
                <a:gd name="connsiteY51" fmla="*/ 466407 h 779492"/>
                <a:gd name="connsiteX52" fmla="*/ 179388 w 1003300"/>
                <a:gd name="connsiteY52" fmla="*/ 473710 h 779492"/>
                <a:gd name="connsiteX53" fmla="*/ 201930 w 1003300"/>
                <a:gd name="connsiteY53" fmla="*/ 478790 h 779492"/>
                <a:gd name="connsiteX54" fmla="*/ 222250 w 1003300"/>
                <a:gd name="connsiteY54" fmla="*/ 469900 h 779492"/>
                <a:gd name="connsiteX55" fmla="*/ 231775 w 1003300"/>
                <a:gd name="connsiteY55" fmla="*/ 471487 h 779492"/>
                <a:gd name="connsiteX56" fmla="*/ 255588 w 1003300"/>
                <a:gd name="connsiteY56" fmla="*/ 476250 h 779492"/>
                <a:gd name="connsiteX57" fmla="*/ 325438 w 1003300"/>
                <a:gd name="connsiteY57" fmla="*/ 473075 h 779492"/>
                <a:gd name="connsiteX58" fmla="*/ 381000 w 1003300"/>
                <a:gd name="connsiteY58" fmla="*/ 466725 h 779492"/>
                <a:gd name="connsiteX59" fmla="*/ 440691 w 1003300"/>
                <a:gd name="connsiteY59" fmla="*/ 474345 h 779492"/>
                <a:gd name="connsiteX60" fmla="*/ 527050 w 1003300"/>
                <a:gd name="connsiteY60" fmla="*/ 455612 h 779492"/>
                <a:gd name="connsiteX61" fmla="*/ 536575 w 1003300"/>
                <a:gd name="connsiteY61" fmla="*/ 458787 h 779492"/>
                <a:gd name="connsiteX62" fmla="*/ 547688 w 1003300"/>
                <a:gd name="connsiteY62" fmla="*/ 463550 h 779492"/>
                <a:gd name="connsiteX63" fmla="*/ 566738 w 1003300"/>
                <a:gd name="connsiteY63" fmla="*/ 468312 h 779492"/>
                <a:gd name="connsiteX64" fmla="*/ 576263 w 1003300"/>
                <a:gd name="connsiteY64" fmla="*/ 471487 h 779492"/>
                <a:gd name="connsiteX65" fmla="*/ 600075 w 1003300"/>
                <a:gd name="connsiteY65" fmla="*/ 474662 h 779492"/>
                <a:gd name="connsiteX66" fmla="*/ 612775 w 1003300"/>
                <a:gd name="connsiteY66" fmla="*/ 477837 h 779492"/>
                <a:gd name="connsiteX67" fmla="*/ 623888 w 1003300"/>
                <a:gd name="connsiteY67" fmla="*/ 479425 h 779492"/>
                <a:gd name="connsiteX68" fmla="*/ 650875 w 1003300"/>
                <a:gd name="connsiteY68" fmla="*/ 482600 h 779492"/>
                <a:gd name="connsiteX69" fmla="*/ 665163 w 1003300"/>
                <a:gd name="connsiteY69" fmla="*/ 485775 h 779492"/>
                <a:gd name="connsiteX70" fmla="*/ 673100 w 1003300"/>
                <a:gd name="connsiteY70" fmla="*/ 487362 h 779492"/>
                <a:gd name="connsiteX71" fmla="*/ 677863 w 1003300"/>
                <a:gd name="connsiteY71" fmla="*/ 495300 h 779492"/>
                <a:gd name="connsiteX72" fmla="*/ 671513 w 1003300"/>
                <a:gd name="connsiteY72" fmla="*/ 506412 h 779492"/>
                <a:gd name="connsiteX73" fmla="*/ 668338 w 1003300"/>
                <a:gd name="connsiteY73" fmla="*/ 511175 h 779492"/>
                <a:gd name="connsiteX74" fmla="*/ 669925 w 1003300"/>
                <a:gd name="connsiteY74" fmla="*/ 522287 h 779492"/>
                <a:gd name="connsiteX75" fmla="*/ 674688 w 1003300"/>
                <a:gd name="connsiteY75" fmla="*/ 528637 h 779492"/>
                <a:gd name="connsiteX76" fmla="*/ 676275 w 1003300"/>
                <a:gd name="connsiteY76" fmla="*/ 533400 h 779492"/>
                <a:gd name="connsiteX77" fmla="*/ 679450 w 1003300"/>
                <a:gd name="connsiteY77" fmla="*/ 538162 h 779492"/>
                <a:gd name="connsiteX78" fmla="*/ 681038 w 1003300"/>
                <a:gd name="connsiteY78" fmla="*/ 542925 h 779492"/>
                <a:gd name="connsiteX79" fmla="*/ 685800 w 1003300"/>
                <a:gd name="connsiteY79" fmla="*/ 547687 h 779492"/>
                <a:gd name="connsiteX80" fmla="*/ 700088 w 1003300"/>
                <a:gd name="connsiteY80" fmla="*/ 563562 h 779492"/>
                <a:gd name="connsiteX81" fmla="*/ 711200 w 1003300"/>
                <a:gd name="connsiteY81" fmla="*/ 582612 h 779492"/>
                <a:gd name="connsiteX82" fmla="*/ 725488 w 1003300"/>
                <a:gd name="connsiteY82" fmla="*/ 598487 h 779492"/>
                <a:gd name="connsiteX83" fmla="*/ 735013 w 1003300"/>
                <a:gd name="connsiteY83" fmla="*/ 617537 h 779492"/>
                <a:gd name="connsiteX84" fmla="*/ 739775 w 1003300"/>
                <a:gd name="connsiteY84" fmla="*/ 631825 h 779492"/>
                <a:gd name="connsiteX85" fmla="*/ 741363 w 1003300"/>
                <a:gd name="connsiteY85" fmla="*/ 636587 h 779492"/>
                <a:gd name="connsiteX86" fmla="*/ 744538 w 1003300"/>
                <a:gd name="connsiteY86" fmla="*/ 644525 h 779492"/>
                <a:gd name="connsiteX87" fmla="*/ 749300 w 1003300"/>
                <a:gd name="connsiteY87" fmla="*/ 661987 h 779492"/>
                <a:gd name="connsiteX88" fmla="*/ 754063 w 1003300"/>
                <a:gd name="connsiteY88" fmla="*/ 684212 h 779492"/>
                <a:gd name="connsiteX89" fmla="*/ 757238 w 1003300"/>
                <a:gd name="connsiteY89" fmla="*/ 696912 h 779492"/>
                <a:gd name="connsiteX90" fmla="*/ 754698 w 1003300"/>
                <a:gd name="connsiteY90" fmla="*/ 704850 h 779492"/>
                <a:gd name="connsiteX91" fmla="*/ 737870 w 1003300"/>
                <a:gd name="connsiteY91" fmla="*/ 732155 h 779492"/>
                <a:gd name="connsiteX92" fmla="*/ 762000 w 1003300"/>
                <a:gd name="connsiteY92" fmla="*/ 760412 h 779492"/>
                <a:gd name="connsiteX93" fmla="*/ 738188 w 1003300"/>
                <a:gd name="connsiteY93" fmla="*/ 757873 h 779492"/>
                <a:gd name="connsiteX94" fmla="*/ 751840 w 1003300"/>
                <a:gd name="connsiteY94" fmla="*/ 779462 h 779492"/>
                <a:gd name="connsiteX95" fmla="*/ 779463 w 1003300"/>
                <a:gd name="connsiteY95" fmla="*/ 752475 h 779492"/>
                <a:gd name="connsiteX96" fmla="*/ 800100 w 1003300"/>
                <a:gd name="connsiteY96" fmla="*/ 747712 h 779492"/>
                <a:gd name="connsiteX97" fmla="*/ 819150 w 1003300"/>
                <a:gd name="connsiteY97" fmla="*/ 739775 h 779492"/>
                <a:gd name="connsiteX98" fmla="*/ 836613 w 1003300"/>
                <a:gd name="connsiteY98" fmla="*/ 736600 h 779492"/>
                <a:gd name="connsiteX99" fmla="*/ 849313 w 1003300"/>
                <a:gd name="connsiteY99" fmla="*/ 730250 h 779492"/>
                <a:gd name="connsiteX100" fmla="*/ 873125 w 1003300"/>
                <a:gd name="connsiteY100" fmla="*/ 723900 h 779492"/>
                <a:gd name="connsiteX101" fmla="*/ 885825 w 1003300"/>
                <a:gd name="connsiteY101" fmla="*/ 719137 h 779492"/>
                <a:gd name="connsiteX102" fmla="*/ 890588 w 1003300"/>
                <a:gd name="connsiteY102" fmla="*/ 715962 h 779492"/>
                <a:gd name="connsiteX103" fmla="*/ 947738 w 1003300"/>
                <a:gd name="connsiteY103" fmla="*/ 719137 h 779492"/>
                <a:gd name="connsiteX104" fmla="*/ 962025 w 1003300"/>
                <a:gd name="connsiteY104" fmla="*/ 720725 h 779492"/>
                <a:gd name="connsiteX105" fmla="*/ 960438 w 1003300"/>
                <a:gd name="connsiteY105" fmla="*/ 715962 h 779492"/>
                <a:gd name="connsiteX106" fmla="*/ 958850 w 1003300"/>
                <a:gd name="connsiteY106" fmla="*/ 709612 h 779492"/>
                <a:gd name="connsiteX107" fmla="*/ 963613 w 1003300"/>
                <a:gd name="connsiteY107" fmla="*/ 692150 h 779492"/>
                <a:gd name="connsiteX108" fmla="*/ 968375 w 1003300"/>
                <a:gd name="connsiteY108" fmla="*/ 684212 h 779492"/>
                <a:gd name="connsiteX109" fmla="*/ 976313 w 1003300"/>
                <a:gd name="connsiteY109" fmla="*/ 679450 h 779492"/>
                <a:gd name="connsiteX110" fmla="*/ 982663 w 1003300"/>
                <a:gd name="connsiteY110" fmla="*/ 674687 h 779492"/>
                <a:gd name="connsiteX111" fmla="*/ 987425 w 1003300"/>
                <a:gd name="connsiteY111" fmla="*/ 673100 h 779492"/>
                <a:gd name="connsiteX112" fmla="*/ 993775 w 1003300"/>
                <a:gd name="connsiteY112" fmla="*/ 669925 h 779492"/>
                <a:gd name="connsiteX113" fmla="*/ 1003300 w 1003300"/>
                <a:gd name="connsiteY113" fmla="*/ 666750 h 779492"/>
                <a:gd name="connsiteX114" fmla="*/ 1000125 w 1003300"/>
                <a:gd name="connsiteY114" fmla="*/ 661987 h 779492"/>
                <a:gd name="connsiteX115" fmla="*/ 990600 w 1003300"/>
                <a:gd name="connsiteY115" fmla="*/ 657225 h 779492"/>
                <a:gd name="connsiteX116" fmla="*/ 971550 w 1003300"/>
                <a:gd name="connsiteY116" fmla="*/ 649287 h 779492"/>
                <a:gd name="connsiteX117" fmla="*/ 933450 w 1003300"/>
                <a:gd name="connsiteY117" fmla="*/ 638175 h 779492"/>
                <a:gd name="connsiteX118" fmla="*/ 920750 w 1003300"/>
                <a:gd name="connsiteY118" fmla="*/ 635000 h 779492"/>
                <a:gd name="connsiteX119" fmla="*/ 876300 w 1003300"/>
                <a:gd name="connsiteY119" fmla="*/ 623887 h 779492"/>
                <a:gd name="connsiteX120" fmla="*/ 871538 w 1003300"/>
                <a:gd name="connsiteY120" fmla="*/ 622300 h 779492"/>
                <a:gd name="connsiteX121" fmla="*/ 857250 w 1003300"/>
                <a:gd name="connsiteY121" fmla="*/ 619125 h 779492"/>
                <a:gd name="connsiteX122" fmla="*/ 852488 w 1003300"/>
                <a:gd name="connsiteY122" fmla="*/ 615950 h 779492"/>
                <a:gd name="connsiteX123" fmla="*/ 844550 w 1003300"/>
                <a:gd name="connsiteY123" fmla="*/ 611187 h 779492"/>
                <a:gd name="connsiteX124" fmla="*/ 838200 w 1003300"/>
                <a:gd name="connsiteY124" fmla="*/ 609600 h 779492"/>
                <a:gd name="connsiteX125" fmla="*/ 822325 w 1003300"/>
                <a:gd name="connsiteY125" fmla="*/ 604837 h 779492"/>
                <a:gd name="connsiteX126" fmla="*/ 817563 w 1003300"/>
                <a:gd name="connsiteY126" fmla="*/ 601662 h 779492"/>
                <a:gd name="connsiteX127" fmla="*/ 815975 w 1003300"/>
                <a:gd name="connsiteY127" fmla="*/ 574675 h 779492"/>
                <a:gd name="connsiteX128" fmla="*/ 820738 w 1003300"/>
                <a:gd name="connsiteY128" fmla="*/ 557212 h 779492"/>
                <a:gd name="connsiteX129" fmla="*/ 825500 w 1003300"/>
                <a:gd name="connsiteY129" fmla="*/ 546100 h 779492"/>
                <a:gd name="connsiteX130" fmla="*/ 828675 w 1003300"/>
                <a:gd name="connsiteY130" fmla="*/ 538162 h 779492"/>
                <a:gd name="connsiteX131" fmla="*/ 835025 w 1003300"/>
                <a:gd name="connsiteY131" fmla="*/ 528637 h 779492"/>
                <a:gd name="connsiteX132" fmla="*/ 841375 w 1003300"/>
                <a:gd name="connsiteY132" fmla="*/ 515937 h 779492"/>
                <a:gd name="connsiteX133" fmla="*/ 852488 w 1003300"/>
                <a:gd name="connsiteY133" fmla="*/ 495300 h 779492"/>
                <a:gd name="connsiteX134" fmla="*/ 855663 w 1003300"/>
                <a:gd name="connsiteY134" fmla="*/ 485775 h 779492"/>
                <a:gd name="connsiteX135" fmla="*/ 858838 w 1003300"/>
                <a:gd name="connsiteY135" fmla="*/ 481012 h 779492"/>
                <a:gd name="connsiteX136" fmla="*/ 869950 w 1003300"/>
                <a:gd name="connsiteY136" fmla="*/ 466725 h 779492"/>
                <a:gd name="connsiteX137" fmla="*/ 873125 w 1003300"/>
                <a:gd name="connsiteY137" fmla="*/ 461962 h 779492"/>
                <a:gd name="connsiteX138" fmla="*/ 876300 w 1003300"/>
                <a:gd name="connsiteY138" fmla="*/ 452437 h 779492"/>
                <a:gd name="connsiteX139" fmla="*/ 879475 w 1003300"/>
                <a:gd name="connsiteY139" fmla="*/ 446087 h 779492"/>
                <a:gd name="connsiteX140" fmla="*/ 881063 w 1003300"/>
                <a:gd name="connsiteY140" fmla="*/ 436562 h 779492"/>
                <a:gd name="connsiteX141" fmla="*/ 884238 w 1003300"/>
                <a:gd name="connsiteY141" fmla="*/ 430212 h 779492"/>
                <a:gd name="connsiteX142" fmla="*/ 889000 w 1003300"/>
                <a:gd name="connsiteY142" fmla="*/ 414337 h 779492"/>
                <a:gd name="connsiteX143" fmla="*/ 892175 w 1003300"/>
                <a:gd name="connsiteY143" fmla="*/ 406400 h 779492"/>
                <a:gd name="connsiteX144" fmla="*/ 904875 w 1003300"/>
                <a:gd name="connsiteY144" fmla="*/ 373062 h 779492"/>
                <a:gd name="connsiteX145" fmla="*/ 906463 w 1003300"/>
                <a:gd name="connsiteY145" fmla="*/ 360362 h 779492"/>
                <a:gd name="connsiteX146" fmla="*/ 909638 w 1003300"/>
                <a:gd name="connsiteY146" fmla="*/ 352425 h 779492"/>
                <a:gd name="connsiteX147" fmla="*/ 912813 w 1003300"/>
                <a:gd name="connsiteY147" fmla="*/ 342900 h 779492"/>
                <a:gd name="connsiteX148" fmla="*/ 919163 w 1003300"/>
                <a:gd name="connsiteY148" fmla="*/ 320675 h 779492"/>
                <a:gd name="connsiteX149" fmla="*/ 936625 w 1003300"/>
                <a:gd name="connsiteY149" fmla="*/ 319087 h 779492"/>
                <a:gd name="connsiteX150" fmla="*/ 923925 w 1003300"/>
                <a:gd name="connsiteY150" fmla="*/ 298450 h 779492"/>
                <a:gd name="connsiteX151" fmla="*/ 927100 w 1003300"/>
                <a:gd name="connsiteY151" fmla="*/ 287337 h 779492"/>
                <a:gd name="connsiteX152" fmla="*/ 928688 w 1003300"/>
                <a:gd name="connsiteY152" fmla="*/ 279400 h 779492"/>
                <a:gd name="connsiteX153" fmla="*/ 942975 w 1003300"/>
                <a:gd name="connsiteY153" fmla="*/ 292100 h 779492"/>
                <a:gd name="connsiteX154" fmla="*/ 966788 w 1003300"/>
                <a:gd name="connsiteY154" fmla="*/ 280987 h 779492"/>
                <a:gd name="connsiteX155" fmla="*/ 938213 w 1003300"/>
                <a:gd name="connsiteY155" fmla="*/ 261937 h 779492"/>
                <a:gd name="connsiteX156" fmla="*/ 962025 w 1003300"/>
                <a:gd name="connsiteY156" fmla="*/ 265112 h 779492"/>
                <a:gd name="connsiteX157" fmla="*/ 962026 w 1003300"/>
                <a:gd name="connsiteY157" fmla="*/ 257174 h 779492"/>
                <a:gd name="connsiteX158" fmla="*/ 947738 w 1003300"/>
                <a:gd name="connsiteY158" fmla="*/ 247650 h 779492"/>
                <a:gd name="connsiteX159" fmla="*/ 954088 w 1003300"/>
                <a:gd name="connsiteY159" fmla="*/ 236537 h 779492"/>
                <a:gd name="connsiteX160" fmla="*/ 957263 w 1003300"/>
                <a:gd name="connsiteY160" fmla="*/ 227012 h 779492"/>
                <a:gd name="connsiteX161" fmla="*/ 958850 w 1003300"/>
                <a:gd name="connsiteY161" fmla="*/ 220662 h 779492"/>
                <a:gd name="connsiteX162" fmla="*/ 962025 w 1003300"/>
                <a:gd name="connsiteY162" fmla="*/ 212725 h 779492"/>
                <a:gd name="connsiteX163" fmla="*/ 968375 w 1003300"/>
                <a:gd name="connsiteY163" fmla="*/ 195262 h 779492"/>
                <a:gd name="connsiteX164" fmla="*/ 971550 w 1003300"/>
                <a:gd name="connsiteY164" fmla="*/ 190500 h 779492"/>
                <a:gd name="connsiteX165" fmla="*/ 976313 w 1003300"/>
                <a:gd name="connsiteY165" fmla="*/ 173037 h 779492"/>
                <a:gd name="connsiteX166" fmla="*/ 981075 w 1003300"/>
                <a:gd name="connsiteY166" fmla="*/ 153987 h 779492"/>
                <a:gd name="connsiteX167" fmla="*/ 977900 w 1003300"/>
                <a:gd name="connsiteY167" fmla="*/ 127000 h 779492"/>
                <a:gd name="connsiteX168" fmla="*/ 974725 w 1003300"/>
                <a:gd name="connsiteY168" fmla="*/ 122237 h 779492"/>
                <a:gd name="connsiteX169" fmla="*/ 969963 w 1003300"/>
                <a:gd name="connsiteY169" fmla="*/ 106362 h 779492"/>
                <a:gd name="connsiteX170" fmla="*/ 966788 w 1003300"/>
                <a:gd name="connsiteY170" fmla="*/ 101600 h 779492"/>
                <a:gd name="connsiteX171" fmla="*/ 960438 w 1003300"/>
                <a:gd name="connsiteY171" fmla="*/ 88900 h 779492"/>
                <a:gd name="connsiteX172" fmla="*/ 954088 w 1003300"/>
                <a:gd name="connsiteY172" fmla="*/ 74612 h 779492"/>
                <a:gd name="connsiteX173" fmla="*/ 941388 w 1003300"/>
                <a:gd name="connsiteY173" fmla="*/ 49212 h 779492"/>
                <a:gd name="connsiteX174" fmla="*/ 938213 w 1003300"/>
                <a:gd name="connsiteY174" fmla="*/ 39687 h 779492"/>
                <a:gd name="connsiteX175" fmla="*/ 931863 w 1003300"/>
                <a:gd name="connsiteY175" fmla="*/ 31750 h 779492"/>
                <a:gd name="connsiteX176" fmla="*/ 923925 w 1003300"/>
                <a:gd name="connsiteY176" fmla="*/ 15875 h 779492"/>
                <a:gd name="connsiteX177" fmla="*/ 922338 w 1003300"/>
                <a:gd name="connsiteY177" fmla="*/ 11112 h 779492"/>
                <a:gd name="connsiteX178" fmla="*/ 912813 w 1003300"/>
                <a:gd name="connsiteY178" fmla="*/ 4762 h 779492"/>
                <a:gd name="connsiteX179" fmla="*/ 903288 w 1003300"/>
                <a:gd name="connsiteY179" fmla="*/ 0 h 779492"/>
                <a:gd name="connsiteX180" fmla="*/ 884238 w 1003300"/>
                <a:gd name="connsiteY180" fmla="*/ 3175 h 779492"/>
                <a:gd name="connsiteX181" fmla="*/ 879475 w 1003300"/>
                <a:gd name="connsiteY181" fmla="*/ 4762 h 779492"/>
                <a:gd name="connsiteX182" fmla="*/ 868363 w 1003300"/>
                <a:gd name="connsiteY182" fmla="*/ 12700 h 779492"/>
                <a:gd name="connsiteX183" fmla="*/ 863600 w 1003300"/>
                <a:gd name="connsiteY183" fmla="*/ 25400 h 779492"/>
                <a:gd name="connsiteX184" fmla="*/ 857250 w 1003300"/>
                <a:gd name="connsiteY184" fmla="*/ 34925 h 779492"/>
                <a:gd name="connsiteX185" fmla="*/ 855663 w 1003300"/>
                <a:gd name="connsiteY185" fmla="*/ 47625 h 779492"/>
                <a:gd name="connsiteX186" fmla="*/ 852488 w 1003300"/>
                <a:gd name="connsiteY186" fmla="*/ 60325 h 779492"/>
                <a:gd name="connsiteX187" fmla="*/ 849313 w 1003300"/>
                <a:gd name="connsiteY187" fmla="*/ 96837 h 779492"/>
                <a:gd name="connsiteX188" fmla="*/ 842963 w 1003300"/>
                <a:gd name="connsiteY188" fmla="*/ 120650 h 779492"/>
                <a:gd name="connsiteX189" fmla="*/ 838200 w 1003300"/>
                <a:gd name="connsiteY189" fmla="*/ 149225 h 779492"/>
                <a:gd name="connsiteX190" fmla="*/ 836613 w 1003300"/>
                <a:gd name="connsiteY190" fmla="*/ 155575 h 779492"/>
                <a:gd name="connsiteX191" fmla="*/ 833438 w 1003300"/>
                <a:gd name="connsiteY191" fmla="*/ 160337 h 779492"/>
                <a:gd name="connsiteX192" fmla="*/ 830263 w 1003300"/>
                <a:gd name="connsiteY192" fmla="*/ 169862 h 779492"/>
                <a:gd name="connsiteX193" fmla="*/ 820738 w 1003300"/>
                <a:gd name="connsiteY193" fmla="*/ 180975 h 779492"/>
                <a:gd name="connsiteX194" fmla="*/ 811213 w 1003300"/>
                <a:gd name="connsiteY194" fmla="*/ 190500 h 779492"/>
                <a:gd name="connsiteX195" fmla="*/ 809625 w 1003300"/>
                <a:gd name="connsiteY195" fmla="*/ 195262 h 779492"/>
                <a:gd name="connsiteX196" fmla="*/ 804863 w 1003300"/>
                <a:gd name="connsiteY196" fmla="*/ 196850 h 779492"/>
                <a:gd name="connsiteX197" fmla="*/ 800100 w 1003300"/>
                <a:gd name="connsiteY197" fmla="*/ 200025 h 779492"/>
                <a:gd name="connsiteX198" fmla="*/ 795338 w 1003300"/>
                <a:gd name="connsiteY198" fmla="*/ 196850 h 779492"/>
                <a:gd name="connsiteX199" fmla="*/ 793750 w 1003300"/>
                <a:gd name="connsiteY199" fmla="*/ 190500 h 779492"/>
                <a:gd name="connsiteX200" fmla="*/ 787400 w 1003300"/>
                <a:gd name="connsiteY200" fmla="*/ 147637 h 779492"/>
                <a:gd name="connsiteX201" fmla="*/ 777875 w 1003300"/>
                <a:gd name="connsiteY201" fmla="*/ 127000 h 779492"/>
                <a:gd name="connsiteX202" fmla="*/ 766763 w 1003300"/>
                <a:gd name="connsiteY202" fmla="*/ 122237 h 779492"/>
                <a:gd name="connsiteX203" fmla="*/ 727075 w 1003300"/>
                <a:gd name="connsiteY203" fmla="*/ 115887 h 779492"/>
                <a:gd name="connsiteX204" fmla="*/ 698500 w 1003300"/>
                <a:gd name="connsiteY204" fmla="*/ 114300 h 779492"/>
                <a:gd name="connsiteX205" fmla="*/ 685800 w 1003300"/>
                <a:gd name="connsiteY205" fmla="*/ 111125 h 779492"/>
                <a:gd name="connsiteX206" fmla="*/ 663575 w 1003300"/>
                <a:gd name="connsiteY206" fmla="*/ 104775 h 779492"/>
                <a:gd name="connsiteX207" fmla="*/ 642938 w 1003300"/>
                <a:gd name="connsiteY207" fmla="*/ 103187 h 779492"/>
                <a:gd name="connsiteX208" fmla="*/ 585788 w 1003300"/>
                <a:gd name="connsiteY208" fmla="*/ 96837 h 779492"/>
                <a:gd name="connsiteX209" fmla="*/ 560388 w 1003300"/>
                <a:gd name="connsiteY209" fmla="*/ 98425 h 779492"/>
                <a:gd name="connsiteX210" fmla="*/ 552450 w 1003300"/>
                <a:gd name="connsiteY210" fmla="*/ 101600 h 779492"/>
                <a:gd name="connsiteX211" fmla="*/ 541338 w 1003300"/>
                <a:gd name="connsiteY211" fmla="*/ 104775 h 779492"/>
                <a:gd name="connsiteX212" fmla="*/ 536575 w 1003300"/>
                <a:gd name="connsiteY212" fmla="*/ 107950 h 779492"/>
                <a:gd name="connsiteX213" fmla="*/ 522288 w 1003300"/>
                <a:gd name="connsiteY213" fmla="*/ 119062 h 779492"/>
                <a:gd name="connsiteX214" fmla="*/ 506413 w 1003300"/>
                <a:gd name="connsiteY214" fmla="*/ 122237 h 779492"/>
                <a:gd name="connsiteX215" fmla="*/ 425450 w 1003300"/>
                <a:gd name="connsiteY215" fmla="*/ 123825 h 779492"/>
                <a:gd name="connsiteX216" fmla="*/ 376238 w 1003300"/>
                <a:gd name="connsiteY216" fmla="*/ 122237 h 779492"/>
                <a:gd name="connsiteX217" fmla="*/ 366713 w 1003300"/>
                <a:gd name="connsiteY217" fmla="*/ 115887 h 779492"/>
                <a:gd name="connsiteX218" fmla="*/ 358775 w 1003300"/>
                <a:gd name="connsiteY218" fmla="*/ 114300 h 779492"/>
                <a:gd name="connsiteX219" fmla="*/ 341313 w 1003300"/>
                <a:gd name="connsiteY219" fmla="*/ 109537 h 779492"/>
                <a:gd name="connsiteX220" fmla="*/ 333375 w 1003300"/>
                <a:gd name="connsiteY220" fmla="*/ 106362 h 779492"/>
                <a:gd name="connsiteX221" fmla="*/ 327025 w 1003300"/>
                <a:gd name="connsiteY221" fmla="*/ 104775 h 779492"/>
                <a:gd name="connsiteX222" fmla="*/ 322263 w 1003300"/>
                <a:gd name="connsiteY222" fmla="*/ 101600 h 779492"/>
                <a:gd name="connsiteX223" fmla="*/ 317500 w 1003300"/>
                <a:gd name="connsiteY223" fmla="*/ 100012 h 779492"/>
                <a:gd name="connsiteX224" fmla="*/ 293688 w 1003300"/>
                <a:gd name="connsiteY224" fmla="*/ 95250 h 779492"/>
                <a:gd name="connsiteX225" fmla="*/ 287338 w 1003300"/>
                <a:gd name="connsiteY225" fmla="*/ 92075 h 779492"/>
                <a:gd name="connsiteX226" fmla="*/ 260350 w 1003300"/>
                <a:gd name="connsiteY226" fmla="*/ 87312 h 779492"/>
                <a:gd name="connsiteX227" fmla="*/ 249238 w 1003300"/>
                <a:gd name="connsiteY227" fmla="*/ 84137 h 779492"/>
                <a:gd name="connsiteX228" fmla="*/ 233363 w 1003300"/>
                <a:gd name="connsiteY228" fmla="*/ 79375 h 779492"/>
                <a:gd name="connsiteX229" fmla="*/ 211138 w 1003300"/>
                <a:gd name="connsiteY229" fmla="*/ 77787 h 779492"/>
                <a:gd name="connsiteX230" fmla="*/ 203200 w 1003300"/>
                <a:gd name="connsiteY230" fmla="*/ 76200 h 779492"/>
                <a:gd name="connsiteX231" fmla="*/ 195263 w 1003300"/>
                <a:gd name="connsiteY231"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0175 w 1003300"/>
                <a:gd name="connsiteY49" fmla="*/ 447675 h 779492"/>
                <a:gd name="connsiteX50" fmla="*/ 136525 w 1003300"/>
                <a:gd name="connsiteY50" fmla="*/ 465455 h 779492"/>
                <a:gd name="connsiteX51" fmla="*/ 158750 w 1003300"/>
                <a:gd name="connsiteY51" fmla="*/ 466407 h 779492"/>
                <a:gd name="connsiteX52" fmla="*/ 179388 w 1003300"/>
                <a:gd name="connsiteY52" fmla="*/ 473710 h 779492"/>
                <a:gd name="connsiteX53" fmla="*/ 201930 w 1003300"/>
                <a:gd name="connsiteY53" fmla="*/ 478790 h 779492"/>
                <a:gd name="connsiteX54" fmla="*/ 222250 w 1003300"/>
                <a:gd name="connsiteY54" fmla="*/ 469900 h 779492"/>
                <a:gd name="connsiteX55" fmla="*/ 231775 w 1003300"/>
                <a:gd name="connsiteY55" fmla="*/ 471487 h 779492"/>
                <a:gd name="connsiteX56" fmla="*/ 255588 w 1003300"/>
                <a:gd name="connsiteY56" fmla="*/ 476250 h 779492"/>
                <a:gd name="connsiteX57" fmla="*/ 325438 w 1003300"/>
                <a:gd name="connsiteY57" fmla="*/ 473075 h 779492"/>
                <a:gd name="connsiteX58" fmla="*/ 381000 w 1003300"/>
                <a:gd name="connsiteY58" fmla="*/ 466725 h 779492"/>
                <a:gd name="connsiteX59" fmla="*/ 440691 w 1003300"/>
                <a:gd name="connsiteY59" fmla="*/ 474345 h 779492"/>
                <a:gd name="connsiteX60" fmla="*/ 527050 w 1003300"/>
                <a:gd name="connsiteY60" fmla="*/ 455612 h 779492"/>
                <a:gd name="connsiteX61" fmla="*/ 536575 w 1003300"/>
                <a:gd name="connsiteY61" fmla="*/ 458787 h 779492"/>
                <a:gd name="connsiteX62" fmla="*/ 547688 w 1003300"/>
                <a:gd name="connsiteY62" fmla="*/ 463550 h 779492"/>
                <a:gd name="connsiteX63" fmla="*/ 566738 w 1003300"/>
                <a:gd name="connsiteY63" fmla="*/ 468312 h 779492"/>
                <a:gd name="connsiteX64" fmla="*/ 576263 w 1003300"/>
                <a:gd name="connsiteY64" fmla="*/ 471487 h 779492"/>
                <a:gd name="connsiteX65" fmla="*/ 600075 w 1003300"/>
                <a:gd name="connsiteY65" fmla="*/ 474662 h 779492"/>
                <a:gd name="connsiteX66" fmla="*/ 612775 w 1003300"/>
                <a:gd name="connsiteY66" fmla="*/ 477837 h 779492"/>
                <a:gd name="connsiteX67" fmla="*/ 623888 w 1003300"/>
                <a:gd name="connsiteY67" fmla="*/ 479425 h 779492"/>
                <a:gd name="connsiteX68" fmla="*/ 650875 w 1003300"/>
                <a:gd name="connsiteY68" fmla="*/ 482600 h 779492"/>
                <a:gd name="connsiteX69" fmla="*/ 665163 w 1003300"/>
                <a:gd name="connsiteY69" fmla="*/ 485775 h 779492"/>
                <a:gd name="connsiteX70" fmla="*/ 673100 w 1003300"/>
                <a:gd name="connsiteY70" fmla="*/ 487362 h 779492"/>
                <a:gd name="connsiteX71" fmla="*/ 677863 w 1003300"/>
                <a:gd name="connsiteY71" fmla="*/ 495300 h 779492"/>
                <a:gd name="connsiteX72" fmla="*/ 671513 w 1003300"/>
                <a:gd name="connsiteY72" fmla="*/ 506412 h 779492"/>
                <a:gd name="connsiteX73" fmla="*/ 668338 w 1003300"/>
                <a:gd name="connsiteY73" fmla="*/ 511175 h 779492"/>
                <a:gd name="connsiteX74" fmla="*/ 669925 w 1003300"/>
                <a:gd name="connsiteY74" fmla="*/ 522287 h 779492"/>
                <a:gd name="connsiteX75" fmla="*/ 674688 w 1003300"/>
                <a:gd name="connsiteY75" fmla="*/ 528637 h 779492"/>
                <a:gd name="connsiteX76" fmla="*/ 676275 w 1003300"/>
                <a:gd name="connsiteY76" fmla="*/ 533400 h 779492"/>
                <a:gd name="connsiteX77" fmla="*/ 679450 w 1003300"/>
                <a:gd name="connsiteY77" fmla="*/ 538162 h 779492"/>
                <a:gd name="connsiteX78" fmla="*/ 681038 w 1003300"/>
                <a:gd name="connsiteY78" fmla="*/ 542925 h 779492"/>
                <a:gd name="connsiteX79" fmla="*/ 685800 w 1003300"/>
                <a:gd name="connsiteY79" fmla="*/ 547687 h 779492"/>
                <a:gd name="connsiteX80" fmla="*/ 700088 w 1003300"/>
                <a:gd name="connsiteY80" fmla="*/ 563562 h 779492"/>
                <a:gd name="connsiteX81" fmla="*/ 711200 w 1003300"/>
                <a:gd name="connsiteY81" fmla="*/ 582612 h 779492"/>
                <a:gd name="connsiteX82" fmla="*/ 725488 w 1003300"/>
                <a:gd name="connsiteY82" fmla="*/ 598487 h 779492"/>
                <a:gd name="connsiteX83" fmla="*/ 735013 w 1003300"/>
                <a:gd name="connsiteY83" fmla="*/ 617537 h 779492"/>
                <a:gd name="connsiteX84" fmla="*/ 739775 w 1003300"/>
                <a:gd name="connsiteY84" fmla="*/ 631825 h 779492"/>
                <a:gd name="connsiteX85" fmla="*/ 741363 w 1003300"/>
                <a:gd name="connsiteY85" fmla="*/ 636587 h 779492"/>
                <a:gd name="connsiteX86" fmla="*/ 744538 w 1003300"/>
                <a:gd name="connsiteY86" fmla="*/ 644525 h 779492"/>
                <a:gd name="connsiteX87" fmla="*/ 749300 w 1003300"/>
                <a:gd name="connsiteY87" fmla="*/ 661987 h 779492"/>
                <a:gd name="connsiteX88" fmla="*/ 754063 w 1003300"/>
                <a:gd name="connsiteY88" fmla="*/ 684212 h 779492"/>
                <a:gd name="connsiteX89" fmla="*/ 757238 w 1003300"/>
                <a:gd name="connsiteY89" fmla="*/ 696912 h 779492"/>
                <a:gd name="connsiteX90" fmla="*/ 754698 w 1003300"/>
                <a:gd name="connsiteY90" fmla="*/ 704850 h 779492"/>
                <a:gd name="connsiteX91" fmla="*/ 737870 w 1003300"/>
                <a:gd name="connsiteY91" fmla="*/ 732155 h 779492"/>
                <a:gd name="connsiteX92" fmla="*/ 762000 w 1003300"/>
                <a:gd name="connsiteY92" fmla="*/ 760412 h 779492"/>
                <a:gd name="connsiteX93" fmla="*/ 738188 w 1003300"/>
                <a:gd name="connsiteY93" fmla="*/ 757873 h 779492"/>
                <a:gd name="connsiteX94" fmla="*/ 751840 w 1003300"/>
                <a:gd name="connsiteY94" fmla="*/ 779462 h 779492"/>
                <a:gd name="connsiteX95" fmla="*/ 779463 w 1003300"/>
                <a:gd name="connsiteY95" fmla="*/ 752475 h 779492"/>
                <a:gd name="connsiteX96" fmla="*/ 800100 w 1003300"/>
                <a:gd name="connsiteY96" fmla="*/ 747712 h 779492"/>
                <a:gd name="connsiteX97" fmla="*/ 819150 w 1003300"/>
                <a:gd name="connsiteY97" fmla="*/ 739775 h 779492"/>
                <a:gd name="connsiteX98" fmla="*/ 836613 w 1003300"/>
                <a:gd name="connsiteY98" fmla="*/ 736600 h 779492"/>
                <a:gd name="connsiteX99" fmla="*/ 849313 w 1003300"/>
                <a:gd name="connsiteY99" fmla="*/ 730250 h 779492"/>
                <a:gd name="connsiteX100" fmla="*/ 873125 w 1003300"/>
                <a:gd name="connsiteY100" fmla="*/ 723900 h 779492"/>
                <a:gd name="connsiteX101" fmla="*/ 885825 w 1003300"/>
                <a:gd name="connsiteY101" fmla="*/ 719137 h 779492"/>
                <a:gd name="connsiteX102" fmla="*/ 890588 w 1003300"/>
                <a:gd name="connsiteY102" fmla="*/ 715962 h 779492"/>
                <a:gd name="connsiteX103" fmla="*/ 947738 w 1003300"/>
                <a:gd name="connsiteY103" fmla="*/ 719137 h 779492"/>
                <a:gd name="connsiteX104" fmla="*/ 962025 w 1003300"/>
                <a:gd name="connsiteY104" fmla="*/ 720725 h 779492"/>
                <a:gd name="connsiteX105" fmla="*/ 960438 w 1003300"/>
                <a:gd name="connsiteY105" fmla="*/ 715962 h 779492"/>
                <a:gd name="connsiteX106" fmla="*/ 958850 w 1003300"/>
                <a:gd name="connsiteY106" fmla="*/ 709612 h 779492"/>
                <a:gd name="connsiteX107" fmla="*/ 963613 w 1003300"/>
                <a:gd name="connsiteY107" fmla="*/ 692150 h 779492"/>
                <a:gd name="connsiteX108" fmla="*/ 968375 w 1003300"/>
                <a:gd name="connsiteY108" fmla="*/ 684212 h 779492"/>
                <a:gd name="connsiteX109" fmla="*/ 976313 w 1003300"/>
                <a:gd name="connsiteY109" fmla="*/ 679450 h 779492"/>
                <a:gd name="connsiteX110" fmla="*/ 982663 w 1003300"/>
                <a:gd name="connsiteY110" fmla="*/ 674687 h 779492"/>
                <a:gd name="connsiteX111" fmla="*/ 987425 w 1003300"/>
                <a:gd name="connsiteY111" fmla="*/ 673100 h 779492"/>
                <a:gd name="connsiteX112" fmla="*/ 993775 w 1003300"/>
                <a:gd name="connsiteY112" fmla="*/ 669925 h 779492"/>
                <a:gd name="connsiteX113" fmla="*/ 1003300 w 1003300"/>
                <a:gd name="connsiteY113" fmla="*/ 666750 h 779492"/>
                <a:gd name="connsiteX114" fmla="*/ 1000125 w 1003300"/>
                <a:gd name="connsiteY114" fmla="*/ 661987 h 779492"/>
                <a:gd name="connsiteX115" fmla="*/ 990600 w 1003300"/>
                <a:gd name="connsiteY115" fmla="*/ 657225 h 779492"/>
                <a:gd name="connsiteX116" fmla="*/ 971550 w 1003300"/>
                <a:gd name="connsiteY116" fmla="*/ 649287 h 779492"/>
                <a:gd name="connsiteX117" fmla="*/ 933450 w 1003300"/>
                <a:gd name="connsiteY117" fmla="*/ 638175 h 779492"/>
                <a:gd name="connsiteX118" fmla="*/ 920750 w 1003300"/>
                <a:gd name="connsiteY118" fmla="*/ 635000 h 779492"/>
                <a:gd name="connsiteX119" fmla="*/ 876300 w 1003300"/>
                <a:gd name="connsiteY119" fmla="*/ 623887 h 779492"/>
                <a:gd name="connsiteX120" fmla="*/ 871538 w 1003300"/>
                <a:gd name="connsiteY120" fmla="*/ 622300 h 779492"/>
                <a:gd name="connsiteX121" fmla="*/ 857250 w 1003300"/>
                <a:gd name="connsiteY121" fmla="*/ 619125 h 779492"/>
                <a:gd name="connsiteX122" fmla="*/ 852488 w 1003300"/>
                <a:gd name="connsiteY122" fmla="*/ 615950 h 779492"/>
                <a:gd name="connsiteX123" fmla="*/ 844550 w 1003300"/>
                <a:gd name="connsiteY123" fmla="*/ 611187 h 779492"/>
                <a:gd name="connsiteX124" fmla="*/ 838200 w 1003300"/>
                <a:gd name="connsiteY124" fmla="*/ 609600 h 779492"/>
                <a:gd name="connsiteX125" fmla="*/ 822325 w 1003300"/>
                <a:gd name="connsiteY125" fmla="*/ 604837 h 779492"/>
                <a:gd name="connsiteX126" fmla="*/ 817563 w 1003300"/>
                <a:gd name="connsiteY126" fmla="*/ 601662 h 779492"/>
                <a:gd name="connsiteX127" fmla="*/ 815975 w 1003300"/>
                <a:gd name="connsiteY127" fmla="*/ 574675 h 779492"/>
                <a:gd name="connsiteX128" fmla="*/ 820738 w 1003300"/>
                <a:gd name="connsiteY128" fmla="*/ 557212 h 779492"/>
                <a:gd name="connsiteX129" fmla="*/ 825500 w 1003300"/>
                <a:gd name="connsiteY129" fmla="*/ 546100 h 779492"/>
                <a:gd name="connsiteX130" fmla="*/ 828675 w 1003300"/>
                <a:gd name="connsiteY130" fmla="*/ 538162 h 779492"/>
                <a:gd name="connsiteX131" fmla="*/ 835025 w 1003300"/>
                <a:gd name="connsiteY131" fmla="*/ 528637 h 779492"/>
                <a:gd name="connsiteX132" fmla="*/ 841375 w 1003300"/>
                <a:gd name="connsiteY132" fmla="*/ 515937 h 779492"/>
                <a:gd name="connsiteX133" fmla="*/ 852488 w 1003300"/>
                <a:gd name="connsiteY133" fmla="*/ 495300 h 779492"/>
                <a:gd name="connsiteX134" fmla="*/ 855663 w 1003300"/>
                <a:gd name="connsiteY134" fmla="*/ 485775 h 779492"/>
                <a:gd name="connsiteX135" fmla="*/ 858838 w 1003300"/>
                <a:gd name="connsiteY135" fmla="*/ 481012 h 779492"/>
                <a:gd name="connsiteX136" fmla="*/ 869950 w 1003300"/>
                <a:gd name="connsiteY136" fmla="*/ 466725 h 779492"/>
                <a:gd name="connsiteX137" fmla="*/ 873125 w 1003300"/>
                <a:gd name="connsiteY137" fmla="*/ 461962 h 779492"/>
                <a:gd name="connsiteX138" fmla="*/ 876300 w 1003300"/>
                <a:gd name="connsiteY138" fmla="*/ 452437 h 779492"/>
                <a:gd name="connsiteX139" fmla="*/ 879475 w 1003300"/>
                <a:gd name="connsiteY139" fmla="*/ 446087 h 779492"/>
                <a:gd name="connsiteX140" fmla="*/ 881063 w 1003300"/>
                <a:gd name="connsiteY140" fmla="*/ 436562 h 779492"/>
                <a:gd name="connsiteX141" fmla="*/ 884238 w 1003300"/>
                <a:gd name="connsiteY141" fmla="*/ 430212 h 779492"/>
                <a:gd name="connsiteX142" fmla="*/ 889000 w 1003300"/>
                <a:gd name="connsiteY142" fmla="*/ 414337 h 779492"/>
                <a:gd name="connsiteX143" fmla="*/ 892175 w 1003300"/>
                <a:gd name="connsiteY143" fmla="*/ 406400 h 779492"/>
                <a:gd name="connsiteX144" fmla="*/ 904875 w 1003300"/>
                <a:gd name="connsiteY144" fmla="*/ 373062 h 779492"/>
                <a:gd name="connsiteX145" fmla="*/ 906463 w 1003300"/>
                <a:gd name="connsiteY145" fmla="*/ 360362 h 779492"/>
                <a:gd name="connsiteX146" fmla="*/ 909638 w 1003300"/>
                <a:gd name="connsiteY146" fmla="*/ 352425 h 779492"/>
                <a:gd name="connsiteX147" fmla="*/ 912813 w 1003300"/>
                <a:gd name="connsiteY147" fmla="*/ 342900 h 779492"/>
                <a:gd name="connsiteX148" fmla="*/ 919163 w 1003300"/>
                <a:gd name="connsiteY148" fmla="*/ 320675 h 779492"/>
                <a:gd name="connsiteX149" fmla="*/ 936625 w 1003300"/>
                <a:gd name="connsiteY149" fmla="*/ 319087 h 779492"/>
                <a:gd name="connsiteX150" fmla="*/ 923925 w 1003300"/>
                <a:gd name="connsiteY150" fmla="*/ 298450 h 779492"/>
                <a:gd name="connsiteX151" fmla="*/ 927100 w 1003300"/>
                <a:gd name="connsiteY151" fmla="*/ 287337 h 779492"/>
                <a:gd name="connsiteX152" fmla="*/ 928688 w 1003300"/>
                <a:gd name="connsiteY152" fmla="*/ 279400 h 779492"/>
                <a:gd name="connsiteX153" fmla="*/ 942975 w 1003300"/>
                <a:gd name="connsiteY153" fmla="*/ 292100 h 779492"/>
                <a:gd name="connsiteX154" fmla="*/ 966788 w 1003300"/>
                <a:gd name="connsiteY154" fmla="*/ 280987 h 779492"/>
                <a:gd name="connsiteX155" fmla="*/ 938213 w 1003300"/>
                <a:gd name="connsiteY155" fmla="*/ 261937 h 779492"/>
                <a:gd name="connsiteX156" fmla="*/ 962025 w 1003300"/>
                <a:gd name="connsiteY156" fmla="*/ 265112 h 779492"/>
                <a:gd name="connsiteX157" fmla="*/ 962026 w 1003300"/>
                <a:gd name="connsiteY157" fmla="*/ 257174 h 779492"/>
                <a:gd name="connsiteX158" fmla="*/ 947738 w 1003300"/>
                <a:gd name="connsiteY158" fmla="*/ 247650 h 779492"/>
                <a:gd name="connsiteX159" fmla="*/ 954088 w 1003300"/>
                <a:gd name="connsiteY159" fmla="*/ 236537 h 779492"/>
                <a:gd name="connsiteX160" fmla="*/ 957263 w 1003300"/>
                <a:gd name="connsiteY160" fmla="*/ 227012 h 779492"/>
                <a:gd name="connsiteX161" fmla="*/ 958850 w 1003300"/>
                <a:gd name="connsiteY161" fmla="*/ 220662 h 779492"/>
                <a:gd name="connsiteX162" fmla="*/ 962025 w 1003300"/>
                <a:gd name="connsiteY162" fmla="*/ 212725 h 779492"/>
                <a:gd name="connsiteX163" fmla="*/ 968375 w 1003300"/>
                <a:gd name="connsiteY163" fmla="*/ 195262 h 779492"/>
                <a:gd name="connsiteX164" fmla="*/ 971550 w 1003300"/>
                <a:gd name="connsiteY164" fmla="*/ 190500 h 779492"/>
                <a:gd name="connsiteX165" fmla="*/ 976313 w 1003300"/>
                <a:gd name="connsiteY165" fmla="*/ 173037 h 779492"/>
                <a:gd name="connsiteX166" fmla="*/ 981075 w 1003300"/>
                <a:gd name="connsiteY166" fmla="*/ 153987 h 779492"/>
                <a:gd name="connsiteX167" fmla="*/ 977900 w 1003300"/>
                <a:gd name="connsiteY167" fmla="*/ 127000 h 779492"/>
                <a:gd name="connsiteX168" fmla="*/ 974725 w 1003300"/>
                <a:gd name="connsiteY168" fmla="*/ 122237 h 779492"/>
                <a:gd name="connsiteX169" fmla="*/ 969963 w 1003300"/>
                <a:gd name="connsiteY169" fmla="*/ 106362 h 779492"/>
                <a:gd name="connsiteX170" fmla="*/ 966788 w 1003300"/>
                <a:gd name="connsiteY170" fmla="*/ 101600 h 779492"/>
                <a:gd name="connsiteX171" fmla="*/ 960438 w 1003300"/>
                <a:gd name="connsiteY171" fmla="*/ 88900 h 779492"/>
                <a:gd name="connsiteX172" fmla="*/ 954088 w 1003300"/>
                <a:gd name="connsiteY172" fmla="*/ 74612 h 779492"/>
                <a:gd name="connsiteX173" fmla="*/ 941388 w 1003300"/>
                <a:gd name="connsiteY173" fmla="*/ 49212 h 779492"/>
                <a:gd name="connsiteX174" fmla="*/ 938213 w 1003300"/>
                <a:gd name="connsiteY174" fmla="*/ 39687 h 779492"/>
                <a:gd name="connsiteX175" fmla="*/ 931863 w 1003300"/>
                <a:gd name="connsiteY175" fmla="*/ 31750 h 779492"/>
                <a:gd name="connsiteX176" fmla="*/ 923925 w 1003300"/>
                <a:gd name="connsiteY176" fmla="*/ 15875 h 779492"/>
                <a:gd name="connsiteX177" fmla="*/ 922338 w 1003300"/>
                <a:gd name="connsiteY177" fmla="*/ 11112 h 779492"/>
                <a:gd name="connsiteX178" fmla="*/ 912813 w 1003300"/>
                <a:gd name="connsiteY178" fmla="*/ 4762 h 779492"/>
                <a:gd name="connsiteX179" fmla="*/ 903288 w 1003300"/>
                <a:gd name="connsiteY179" fmla="*/ 0 h 779492"/>
                <a:gd name="connsiteX180" fmla="*/ 884238 w 1003300"/>
                <a:gd name="connsiteY180" fmla="*/ 3175 h 779492"/>
                <a:gd name="connsiteX181" fmla="*/ 879475 w 1003300"/>
                <a:gd name="connsiteY181" fmla="*/ 4762 h 779492"/>
                <a:gd name="connsiteX182" fmla="*/ 868363 w 1003300"/>
                <a:gd name="connsiteY182" fmla="*/ 12700 h 779492"/>
                <a:gd name="connsiteX183" fmla="*/ 863600 w 1003300"/>
                <a:gd name="connsiteY183" fmla="*/ 25400 h 779492"/>
                <a:gd name="connsiteX184" fmla="*/ 857250 w 1003300"/>
                <a:gd name="connsiteY184" fmla="*/ 34925 h 779492"/>
                <a:gd name="connsiteX185" fmla="*/ 855663 w 1003300"/>
                <a:gd name="connsiteY185" fmla="*/ 47625 h 779492"/>
                <a:gd name="connsiteX186" fmla="*/ 852488 w 1003300"/>
                <a:gd name="connsiteY186" fmla="*/ 60325 h 779492"/>
                <a:gd name="connsiteX187" fmla="*/ 849313 w 1003300"/>
                <a:gd name="connsiteY187" fmla="*/ 96837 h 779492"/>
                <a:gd name="connsiteX188" fmla="*/ 842963 w 1003300"/>
                <a:gd name="connsiteY188" fmla="*/ 120650 h 779492"/>
                <a:gd name="connsiteX189" fmla="*/ 838200 w 1003300"/>
                <a:gd name="connsiteY189" fmla="*/ 149225 h 779492"/>
                <a:gd name="connsiteX190" fmla="*/ 836613 w 1003300"/>
                <a:gd name="connsiteY190" fmla="*/ 155575 h 779492"/>
                <a:gd name="connsiteX191" fmla="*/ 833438 w 1003300"/>
                <a:gd name="connsiteY191" fmla="*/ 160337 h 779492"/>
                <a:gd name="connsiteX192" fmla="*/ 830263 w 1003300"/>
                <a:gd name="connsiteY192" fmla="*/ 169862 h 779492"/>
                <a:gd name="connsiteX193" fmla="*/ 820738 w 1003300"/>
                <a:gd name="connsiteY193" fmla="*/ 180975 h 779492"/>
                <a:gd name="connsiteX194" fmla="*/ 811213 w 1003300"/>
                <a:gd name="connsiteY194" fmla="*/ 190500 h 779492"/>
                <a:gd name="connsiteX195" fmla="*/ 809625 w 1003300"/>
                <a:gd name="connsiteY195" fmla="*/ 195262 h 779492"/>
                <a:gd name="connsiteX196" fmla="*/ 804863 w 1003300"/>
                <a:gd name="connsiteY196" fmla="*/ 196850 h 779492"/>
                <a:gd name="connsiteX197" fmla="*/ 800100 w 1003300"/>
                <a:gd name="connsiteY197" fmla="*/ 200025 h 779492"/>
                <a:gd name="connsiteX198" fmla="*/ 795338 w 1003300"/>
                <a:gd name="connsiteY198" fmla="*/ 196850 h 779492"/>
                <a:gd name="connsiteX199" fmla="*/ 793750 w 1003300"/>
                <a:gd name="connsiteY199" fmla="*/ 190500 h 779492"/>
                <a:gd name="connsiteX200" fmla="*/ 787400 w 1003300"/>
                <a:gd name="connsiteY200" fmla="*/ 147637 h 779492"/>
                <a:gd name="connsiteX201" fmla="*/ 777875 w 1003300"/>
                <a:gd name="connsiteY201" fmla="*/ 127000 h 779492"/>
                <a:gd name="connsiteX202" fmla="*/ 766763 w 1003300"/>
                <a:gd name="connsiteY202" fmla="*/ 122237 h 779492"/>
                <a:gd name="connsiteX203" fmla="*/ 727075 w 1003300"/>
                <a:gd name="connsiteY203" fmla="*/ 115887 h 779492"/>
                <a:gd name="connsiteX204" fmla="*/ 698500 w 1003300"/>
                <a:gd name="connsiteY204" fmla="*/ 114300 h 779492"/>
                <a:gd name="connsiteX205" fmla="*/ 685800 w 1003300"/>
                <a:gd name="connsiteY205" fmla="*/ 111125 h 779492"/>
                <a:gd name="connsiteX206" fmla="*/ 663575 w 1003300"/>
                <a:gd name="connsiteY206" fmla="*/ 104775 h 779492"/>
                <a:gd name="connsiteX207" fmla="*/ 642938 w 1003300"/>
                <a:gd name="connsiteY207" fmla="*/ 103187 h 779492"/>
                <a:gd name="connsiteX208" fmla="*/ 585788 w 1003300"/>
                <a:gd name="connsiteY208" fmla="*/ 96837 h 779492"/>
                <a:gd name="connsiteX209" fmla="*/ 560388 w 1003300"/>
                <a:gd name="connsiteY209" fmla="*/ 98425 h 779492"/>
                <a:gd name="connsiteX210" fmla="*/ 552450 w 1003300"/>
                <a:gd name="connsiteY210" fmla="*/ 101600 h 779492"/>
                <a:gd name="connsiteX211" fmla="*/ 541338 w 1003300"/>
                <a:gd name="connsiteY211" fmla="*/ 104775 h 779492"/>
                <a:gd name="connsiteX212" fmla="*/ 536575 w 1003300"/>
                <a:gd name="connsiteY212" fmla="*/ 107950 h 779492"/>
                <a:gd name="connsiteX213" fmla="*/ 522288 w 1003300"/>
                <a:gd name="connsiteY213" fmla="*/ 119062 h 779492"/>
                <a:gd name="connsiteX214" fmla="*/ 506413 w 1003300"/>
                <a:gd name="connsiteY214" fmla="*/ 122237 h 779492"/>
                <a:gd name="connsiteX215" fmla="*/ 425450 w 1003300"/>
                <a:gd name="connsiteY215" fmla="*/ 123825 h 779492"/>
                <a:gd name="connsiteX216" fmla="*/ 376238 w 1003300"/>
                <a:gd name="connsiteY216" fmla="*/ 122237 h 779492"/>
                <a:gd name="connsiteX217" fmla="*/ 366713 w 1003300"/>
                <a:gd name="connsiteY217" fmla="*/ 115887 h 779492"/>
                <a:gd name="connsiteX218" fmla="*/ 358775 w 1003300"/>
                <a:gd name="connsiteY218" fmla="*/ 114300 h 779492"/>
                <a:gd name="connsiteX219" fmla="*/ 341313 w 1003300"/>
                <a:gd name="connsiteY219" fmla="*/ 109537 h 779492"/>
                <a:gd name="connsiteX220" fmla="*/ 333375 w 1003300"/>
                <a:gd name="connsiteY220" fmla="*/ 106362 h 779492"/>
                <a:gd name="connsiteX221" fmla="*/ 327025 w 1003300"/>
                <a:gd name="connsiteY221" fmla="*/ 104775 h 779492"/>
                <a:gd name="connsiteX222" fmla="*/ 322263 w 1003300"/>
                <a:gd name="connsiteY222" fmla="*/ 101600 h 779492"/>
                <a:gd name="connsiteX223" fmla="*/ 317500 w 1003300"/>
                <a:gd name="connsiteY223" fmla="*/ 100012 h 779492"/>
                <a:gd name="connsiteX224" fmla="*/ 293688 w 1003300"/>
                <a:gd name="connsiteY224" fmla="*/ 95250 h 779492"/>
                <a:gd name="connsiteX225" fmla="*/ 287338 w 1003300"/>
                <a:gd name="connsiteY225" fmla="*/ 92075 h 779492"/>
                <a:gd name="connsiteX226" fmla="*/ 260350 w 1003300"/>
                <a:gd name="connsiteY226" fmla="*/ 87312 h 779492"/>
                <a:gd name="connsiteX227" fmla="*/ 249238 w 1003300"/>
                <a:gd name="connsiteY227" fmla="*/ 84137 h 779492"/>
                <a:gd name="connsiteX228" fmla="*/ 233363 w 1003300"/>
                <a:gd name="connsiteY228" fmla="*/ 79375 h 779492"/>
                <a:gd name="connsiteX229" fmla="*/ 211138 w 1003300"/>
                <a:gd name="connsiteY229" fmla="*/ 77787 h 779492"/>
                <a:gd name="connsiteX230" fmla="*/ 203200 w 1003300"/>
                <a:gd name="connsiteY230" fmla="*/ 76200 h 779492"/>
                <a:gd name="connsiteX231" fmla="*/ 195263 w 1003300"/>
                <a:gd name="connsiteY231"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0175 w 1003300"/>
                <a:gd name="connsiteY49" fmla="*/ 447675 h 779492"/>
                <a:gd name="connsiteX50" fmla="*/ 136525 w 1003300"/>
                <a:gd name="connsiteY50" fmla="*/ 465455 h 779492"/>
                <a:gd name="connsiteX51" fmla="*/ 158750 w 1003300"/>
                <a:gd name="connsiteY51" fmla="*/ 466407 h 779492"/>
                <a:gd name="connsiteX52" fmla="*/ 179388 w 1003300"/>
                <a:gd name="connsiteY52" fmla="*/ 473710 h 779492"/>
                <a:gd name="connsiteX53" fmla="*/ 201930 w 1003300"/>
                <a:gd name="connsiteY53" fmla="*/ 478790 h 779492"/>
                <a:gd name="connsiteX54" fmla="*/ 222250 w 1003300"/>
                <a:gd name="connsiteY54" fmla="*/ 469900 h 779492"/>
                <a:gd name="connsiteX55" fmla="*/ 231775 w 1003300"/>
                <a:gd name="connsiteY55" fmla="*/ 471487 h 779492"/>
                <a:gd name="connsiteX56" fmla="*/ 255588 w 1003300"/>
                <a:gd name="connsiteY56" fmla="*/ 476250 h 779492"/>
                <a:gd name="connsiteX57" fmla="*/ 325438 w 1003300"/>
                <a:gd name="connsiteY57" fmla="*/ 473075 h 779492"/>
                <a:gd name="connsiteX58" fmla="*/ 381000 w 1003300"/>
                <a:gd name="connsiteY58" fmla="*/ 466725 h 779492"/>
                <a:gd name="connsiteX59" fmla="*/ 440691 w 1003300"/>
                <a:gd name="connsiteY59" fmla="*/ 474345 h 779492"/>
                <a:gd name="connsiteX60" fmla="*/ 527050 w 1003300"/>
                <a:gd name="connsiteY60" fmla="*/ 455612 h 779492"/>
                <a:gd name="connsiteX61" fmla="*/ 536575 w 1003300"/>
                <a:gd name="connsiteY61" fmla="*/ 458787 h 779492"/>
                <a:gd name="connsiteX62" fmla="*/ 547688 w 1003300"/>
                <a:gd name="connsiteY62" fmla="*/ 463550 h 779492"/>
                <a:gd name="connsiteX63" fmla="*/ 566738 w 1003300"/>
                <a:gd name="connsiteY63" fmla="*/ 468312 h 779492"/>
                <a:gd name="connsiteX64" fmla="*/ 576263 w 1003300"/>
                <a:gd name="connsiteY64" fmla="*/ 471487 h 779492"/>
                <a:gd name="connsiteX65" fmla="*/ 600075 w 1003300"/>
                <a:gd name="connsiteY65" fmla="*/ 474662 h 779492"/>
                <a:gd name="connsiteX66" fmla="*/ 612775 w 1003300"/>
                <a:gd name="connsiteY66" fmla="*/ 477837 h 779492"/>
                <a:gd name="connsiteX67" fmla="*/ 623888 w 1003300"/>
                <a:gd name="connsiteY67" fmla="*/ 479425 h 779492"/>
                <a:gd name="connsiteX68" fmla="*/ 650875 w 1003300"/>
                <a:gd name="connsiteY68" fmla="*/ 482600 h 779492"/>
                <a:gd name="connsiteX69" fmla="*/ 665163 w 1003300"/>
                <a:gd name="connsiteY69" fmla="*/ 485775 h 779492"/>
                <a:gd name="connsiteX70" fmla="*/ 673100 w 1003300"/>
                <a:gd name="connsiteY70" fmla="*/ 487362 h 779492"/>
                <a:gd name="connsiteX71" fmla="*/ 677863 w 1003300"/>
                <a:gd name="connsiteY71" fmla="*/ 495300 h 779492"/>
                <a:gd name="connsiteX72" fmla="*/ 671513 w 1003300"/>
                <a:gd name="connsiteY72" fmla="*/ 506412 h 779492"/>
                <a:gd name="connsiteX73" fmla="*/ 668338 w 1003300"/>
                <a:gd name="connsiteY73" fmla="*/ 511175 h 779492"/>
                <a:gd name="connsiteX74" fmla="*/ 669925 w 1003300"/>
                <a:gd name="connsiteY74" fmla="*/ 522287 h 779492"/>
                <a:gd name="connsiteX75" fmla="*/ 674688 w 1003300"/>
                <a:gd name="connsiteY75" fmla="*/ 528637 h 779492"/>
                <a:gd name="connsiteX76" fmla="*/ 676275 w 1003300"/>
                <a:gd name="connsiteY76" fmla="*/ 533400 h 779492"/>
                <a:gd name="connsiteX77" fmla="*/ 679450 w 1003300"/>
                <a:gd name="connsiteY77" fmla="*/ 538162 h 779492"/>
                <a:gd name="connsiteX78" fmla="*/ 681038 w 1003300"/>
                <a:gd name="connsiteY78" fmla="*/ 542925 h 779492"/>
                <a:gd name="connsiteX79" fmla="*/ 685800 w 1003300"/>
                <a:gd name="connsiteY79" fmla="*/ 547687 h 779492"/>
                <a:gd name="connsiteX80" fmla="*/ 700088 w 1003300"/>
                <a:gd name="connsiteY80" fmla="*/ 563562 h 779492"/>
                <a:gd name="connsiteX81" fmla="*/ 711200 w 1003300"/>
                <a:gd name="connsiteY81" fmla="*/ 582612 h 779492"/>
                <a:gd name="connsiteX82" fmla="*/ 725488 w 1003300"/>
                <a:gd name="connsiteY82" fmla="*/ 598487 h 779492"/>
                <a:gd name="connsiteX83" fmla="*/ 735013 w 1003300"/>
                <a:gd name="connsiteY83" fmla="*/ 617537 h 779492"/>
                <a:gd name="connsiteX84" fmla="*/ 739775 w 1003300"/>
                <a:gd name="connsiteY84" fmla="*/ 631825 h 779492"/>
                <a:gd name="connsiteX85" fmla="*/ 741363 w 1003300"/>
                <a:gd name="connsiteY85" fmla="*/ 636587 h 779492"/>
                <a:gd name="connsiteX86" fmla="*/ 744538 w 1003300"/>
                <a:gd name="connsiteY86" fmla="*/ 644525 h 779492"/>
                <a:gd name="connsiteX87" fmla="*/ 749300 w 1003300"/>
                <a:gd name="connsiteY87" fmla="*/ 661987 h 779492"/>
                <a:gd name="connsiteX88" fmla="*/ 754063 w 1003300"/>
                <a:gd name="connsiteY88" fmla="*/ 684212 h 779492"/>
                <a:gd name="connsiteX89" fmla="*/ 757238 w 1003300"/>
                <a:gd name="connsiteY89" fmla="*/ 696912 h 779492"/>
                <a:gd name="connsiteX90" fmla="*/ 754698 w 1003300"/>
                <a:gd name="connsiteY90" fmla="*/ 704850 h 779492"/>
                <a:gd name="connsiteX91" fmla="*/ 737870 w 1003300"/>
                <a:gd name="connsiteY91" fmla="*/ 732155 h 779492"/>
                <a:gd name="connsiteX92" fmla="*/ 762000 w 1003300"/>
                <a:gd name="connsiteY92" fmla="*/ 760412 h 779492"/>
                <a:gd name="connsiteX93" fmla="*/ 738188 w 1003300"/>
                <a:gd name="connsiteY93" fmla="*/ 757873 h 779492"/>
                <a:gd name="connsiteX94" fmla="*/ 751840 w 1003300"/>
                <a:gd name="connsiteY94" fmla="*/ 779462 h 779492"/>
                <a:gd name="connsiteX95" fmla="*/ 779463 w 1003300"/>
                <a:gd name="connsiteY95" fmla="*/ 752475 h 779492"/>
                <a:gd name="connsiteX96" fmla="*/ 800100 w 1003300"/>
                <a:gd name="connsiteY96" fmla="*/ 747712 h 779492"/>
                <a:gd name="connsiteX97" fmla="*/ 819150 w 1003300"/>
                <a:gd name="connsiteY97" fmla="*/ 739775 h 779492"/>
                <a:gd name="connsiteX98" fmla="*/ 836613 w 1003300"/>
                <a:gd name="connsiteY98" fmla="*/ 736600 h 779492"/>
                <a:gd name="connsiteX99" fmla="*/ 849313 w 1003300"/>
                <a:gd name="connsiteY99" fmla="*/ 730250 h 779492"/>
                <a:gd name="connsiteX100" fmla="*/ 873125 w 1003300"/>
                <a:gd name="connsiteY100" fmla="*/ 723900 h 779492"/>
                <a:gd name="connsiteX101" fmla="*/ 885825 w 1003300"/>
                <a:gd name="connsiteY101" fmla="*/ 719137 h 779492"/>
                <a:gd name="connsiteX102" fmla="*/ 890588 w 1003300"/>
                <a:gd name="connsiteY102" fmla="*/ 715962 h 779492"/>
                <a:gd name="connsiteX103" fmla="*/ 947738 w 1003300"/>
                <a:gd name="connsiteY103" fmla="*/ 719137 h 779492"/>
                <a:gd name="connsiteX104" fmla="*/ 962025 w 1003300"/>
                <a:gd name="connsiteY104" fmla="*/ 720725 h 779492"/>
                <a:gd name="connsiteX105" fmla="*/ 960438 w 1003300"/>
                <a:gd name="connsiteY105" fmla="*/ 715962 h 779492"/>
                <a:gd name="connsiteX106" fmla="*/ 958850 w 1003300"/>
                <a:gd name="connsiteY106" fmla="*/ 709612 h 779492"/>
                <a:gd name="connsiteX107" fmla="*/ 963613 w 1003300"/>
                <a:gd name="connsiteY107" fmla="*/ 692150 h 779492"/>
                <a:gd name="connsiteX108" fmla="*/ 968375 w 1003300"/>
                <a:gd name="connsiteY108" fmla="*/ 684212 h 779492"/>
                <a:gd name="connsiteX109" fmla="*/ 976313 w 1003300"/>
                <a:gd name="connsiteY109" fmla="*/ 679450 h 779492"/>
                <a:gd name="connsiteX110" fmla="*/ 982663 w 1003300"/>
                <a:gd name="connsiteY110" fmla="*/ 674687 h 779492"/>
                <a:gd name="connsiteX111" fmla="*/ 987425 w 1003300"/>
                <a:gd name="connsiteY111" fmla="*/ 673100 h 779492"/>
                <a:gd name="connsiteX112" fmla="*/ 993775 w 1003300"/>
                <a:gd name="connsiteY112" fmla="*/ 669925 h 779492"/>
                <a:gd name="connsiteX113" fmla="*/ 1003300 w 1003300"/>
                <a:gd name="connsiteY113" fmla="*/ 666750 h 779492"/>
                <a:gd name="connsiteX114" fmla="*/ 1000125 w 1003300"/>
                <a:gd name="connsiteY114" fmla="*/ 661987 h 779492"/>
                <a:gd name="connsiteX115" fmla="*/ 990600 w 1003300"/>
                <a:gd name="connsiteY115" fmla="*/ 657225 h 779492"/>
                <a:gd name="connsiteX116" fmla="*/ 971550 w 1003300"/>
                <a:gd name="connsiteY116" fmla="*/ 649287 h 779492"/>
                <a:gd name="connsiteX117" fmla="*/ 933450 w 1003300"/>
                <a:gd name="connsiteY117" fmla="*/ 638175 h 779492"/>
                <a:gd name="connsiteX118" fmla="*/ 920750 w 1003300"/>
                <a:gd name="connsiteY118" fmla="*/ 635000 h 779492"/>
                <a:gd name="connsiteX119" fmla="*/ 876300 w 1003300"/>
                <a:gd name="connsiteY119" fmla="*/ 623887 h 779492"/>
                <a:gd name="connsiteX120" fmla="*/ 871538 w 1003300"/>
                <a:gd name="connsiteY120" fmla="*/ 622300 h 779492"/>
                <a:gd name="connsiteX121" fmla="*/ 857250 w 1003300"/>
                <a:gd name="connsiteY121" fmla="*/ 619125 h 779492"/>
                <a:gd name="connsiteX122" fmla="*/ 852488 w 1003300"/>
                <a:gd name="connsiteY122" fmla="*/ 615950 h 779492"/>
                <a:gd name="connsiteX123" fmla="*/ 844550 w 1003300"/>
                <a:gd name="connsiteY123" fmla="*/ 611187 h 779492"/>
                <a:gd name="connsiteX124" fmla="*/ 838200 w 1003300"/>
                <a:gd name="connsiteY124" fmla="*/ 609600 h 779492"/>
                <a:gd name="connsiteX125" fmla="*/ 822325 w 1003300"/>
                <a:gd name="connsiteY125" fmla="*/ 604837 h 779492"/>
                <a:gd name="connsiteX126" fmla="*/ 817563 w 1003300"/>
                <a:gd name="connsiteY126" fmla="*/ 601662 h 779492"/>
                <a:gd name="connsiteX127" fmla="*/ 815975 w 1003300"/>
                <a:gd name="connsiteY127" fmla="*/ 574675 h 779492"/>
                <a:gd name="connsiteX128" fmla="*/ 820738 w 1003300"/>
                <a:gd name="connsiteY128" fmla="*/ 557212 h 779492"/>
                <a:gd name="connsiteX129" fmla="*/ 825500 w 1003300"/>
                <a:gd name="connsiteY129" fmla="*/ 546100 h 779492"/>
                <a:gd name="connsiteX130" fmla="*/ 828675 w 1003300"/>
                <a:gd name="connsiteY130" fmla="*/ 538162 h 779492"/>
                <a:gd name="connsiteX131" fmla="*/ 835025 w 1003300"/>
                <a:gd name="connsiteY131" fmla="*/ 528637 h 779492"/>
                <a:gd name="connsiteX132" fmla="*/ 841375 w 1003300"/>
                <a:gd name="connsiteY132" fmla="*/ 515937 h 779492"/>
                <a:gd name="connsiteX133" fmla="*/ 852488 w 1003300"/>
                <a:gd name="connsiteY133" fmla="*/ 495300 h 779492"/>
                <a:gd name="connsiteX134" fmla="*/ 855663 w 1003300"/>
                <a:gd name="connsiteY134" fmla="*/ 485775 h 779492"/>
                <a:gd name="connsiteX135" fmla="*/ 858838 w 1003300"/>
                <a:gd name="connsiteY135" fmla="*/ 481012 h 779492"/>
                <a:gd name="connsiteX136" fmla="*/ 869950 w 1003300"/>
                <a:gd name="connsiteY136" fmla="*/ 466725 h 779492"/>
                <a:gd name="connsiteX137" fmla="*/ 873125 w 1003300"/>
                <a:gd name="connsiteY137" fmla="*/ 461962 h 779492"/>
                <a:gd name="connsiteX138" fmla="*/ 876300 w 1003300"/>
                <a:gd name="connsiteY138" fmla="*/ 452437 h 779492"/>
                <a:gd name="connsiteX139" fmla="*/ 879475 w 1003300"/>
                <a:gd name="connsiteY139" fmla="*/ 446087 h 779492"/>
                <a:gd name="connsiteX140" fmla="*/ 881063 w 1003300"/>
                <a:gd name="connsiteY140" fmla="*/ 436562 h 779492"/>
                <a:gd name="connsiteX141" fmla="*/ 884238 w 1003300"/>
                <a:gd name="connsiteY141" fmla="*/ 430212 h 779492"/>
                <a:gd name="connsiteX142" fmla="*/ 889000 w 1003300"/>
                <a:gd name="connsiteY142" fmla="*/ 414337 h 779492"/>
                <a:gd name="connsiteX143" fmla="*/ 892175 w 1003300"/>
                <a:gd name="connsiteY143" fmla="*/ 406400 h 779492"/>
                <a:gd name="connsiteX144" fmla="*/ 904875 w 1003300"/>
                <a:gd name="connsiteY144" fmla="*/ 373062 h 779492"/>
                <a:gd name="connsiteX145" fmla="*/ 906463 w 1003300"/>
                <a:gd name="connsiteY145" fmla="*/ 360362 h 779492"/>
                <a:gd name="connsiteX146" fmla="*/ 909638 w 1003300"/>
                <a:gd name="connsiteY146" fmla="*/ 352425 h 779492"/>
                <a:gd name="connsiteX147" fmla="*/ 912813 w 1003300"/>
                <a:gd name="connsiteY147" fmla="*/ 342900 h 779492"/>
                <a:gd name="connsiteX148" fmla="*/ 919163 w 1003300"/>
                <a:gd name="connsiteY148" fmla="*/ 320675 h 779492"/>
                <a:gd name="connsiteX149" fmla="*/ 936625 w 1003300"/>
                <a:gd name="connsiteY149" fmla="*/ 319087 h 779492"/>
                <a:gd name="connsiteX150" fmla="*/ 923925 w 1003300"/>
                <a:gd name="connsiteY150" fmla="*/ 298450 h 779492"/>
                <a:gd name="connsiteX151" fmla="*/ 927100 w 1003300"/>
                <a:gd name="connsiteY151" fmla="*/ 287337 h 779492"/>
                <a:gd name="connsiteX152" fmla="*/ 928688 w 1003300"/>
                <a:gd name="connsiteY152" fmla="*/ 279400 h 779492"/>
                <a:gd name="connsiteX153" fmla="*/ 942975 w 1003300"/>
                <a:gd name="connsiteY153" fmla="*/ 292100 h 779492"/>
                <a:gd name="connsiteX154" fmla="*/ 966788 w 1003300"/>
                <a:gd name="connsiteY154" fmla="*/ 280987 h 779492"/>
                <a:gd name="connsiteX155" fmla="*/ 938213 w 1003300"/>
                <a:gd name="connsiteY155" fmla="*/ 261937 h 779492"/>
                <a:gd name="connsiteX156" fmla="*/ 962025 w 1003300"/>
                <a:gd name="connsiteY156" fmla="*/ 265112 h 779492"/>
                <a:gd name="connsiteX157" fmla="*/ 962026 w 1003300"/>
                <a:gd name="connsiteY157" fmla="*/ 257174 h 779492"/>
                <a:gd name="connsiteX158" fmla="*/ 947738 w 1003300"/>
                <a:gd name="connsiteY158" fmla="*/ 247650 h 779492"/>
                <a:gd name="connsiteX159" fmla="*/ 954088 w 1003300"/>
                <a:gd name="connsiteY159" fmla="*/ 236537 h 779492"/>
                <a:gd name="connsiteX160" fmla="*/ 957263 w 1003300"/>
                <a:gd name="connsiteY160" fmla="*/ 227012 h 779492"/>
                <a:gd name="connsiteX161" fmla="*/ 958850 w 1003300"/>
                <a:gd name="connsiteY161" fmla="*/ 220662 h 779492"/>
                <a:gd name="connsiteX162" fmla="*/ 962025 w 1003300"/>
                <a:gd name="connsiteY162" fmla="*/ 212725 h 779492"/>
                <a:gd name="connsiteX163" fmla="*/ 968375 w 1003300"/>
                <a:gd name="connsiteY163" fmla="*/ 195262 h 779492"/>
                <a:gd name="connsiteX164" fmla="*/ 971550 w 1003300"/>
                <a:gd name="connsiteY164" fmla="*/ 190500 h 779492"/>
                <a:gd name="connsiteX165" fmla="*/ 976313 w 1003300"/>
                <a:gd name="connsiteY165" fmla="*/ 173037 h 779492"/>
                <a:gd name="connsiteX166" fmla="*/ 981075 w 1003300"/>
                <a:gd name="connsiteY166" fmla="*/ 153987 h 779492"/>
                <a:gd name="connsiteX167" fmla="*/ 977900 w 1003300"/>
                <a:gd name="connsiteY167" fmla="*/ 127000 h 779492"/>
                <a:gd name="connsiteX168" fmla="*/ 974725 w 1003300"/>
                <a:gd name="connsiteY168" fmla="*/ 122237 h 779492"/>
                <a:gd name="connsiteX169" fmla="*/ 969963 w 1003300"/>
                <a:gd name="connsiteY169" fmla="*/ 106362 h 779492"/>
                <a:gd name="connsiteX170" fmla="*/ 966788 w 1003300"/>
                <a:gd name="connsiteY170" fmla="*/ 101600 h 779492"/>
                <a:gd name="connsiteX171" fmla="*/ 960438 w 1003300"/>
                <a:gd name="connsiteY171" fmla="*/ 88900 h 779492"/>
                <a:gd name="connsiteX172" fmla="*/ 954088 w 1003300"/>
                <a:gd name="connsiteY172" fmla="*/ 74612 h 779492"/>
                <a:gd name="connsiteX173" fmla="*/ 941388 w 1003300"/>
                <a:gd name="connsiteY173" fmla="*/ 49212 h 779492"/>
                <a:gd name="connsiteX174" fmla="*/ 938213 w 1003300"/>
                <a:gd name="connsiteY174" fmla="*/ 39687 h 779492"/>
                <a:gd name="connsiteX175" fmla="*/ 931863 w 1003300"/>
                <a:gd name="connsiteY175" fmla="*/ 31750 h 779492"/>
                <a:gd name="connsiteX176" fmla="*/ 923925 w 1003300"/>
                <a:gd name="connsiteY176" fmla="*/ 15875 h 779492"/>
                <a:gd name="connsiteX177" fmla="*/ 922338 w 1003300"/>
                <a:gd name="connsiteY177" fmla="*/ 11112 h 779492"/>
                <a:gd name="connsiteX178" fmla="*/ 912813 w 1003300"/>
                <a:gd name="connsiteY178" fmla="*/ 4762 h 779492"/>
                <a:gd name="connsiteX179" fmla="*/ 903288 w 1003300"/>
                <a:gd name="connsiteY179" fmla="*/ 0 h 779492"/>
                <a:gd name="connsiteX180" fmla="*/ 884238 w 1003300"/>
                <a:gd name="connsiteY180" fmla="*/ 3175 h 779492"/>
                <a:gd name="connsiteX181" fmla="*/ 879475 w 1003300"/>
                <a:gd name="connsiteY181" fmla="*/ 4762 h 779492"/>
                <a:gd name="connsiteX182" fmla="*/ 868363 w 1003300"/>
                <a:gd name="connsiteY182" fmla="*/ 12700 h 779492"/>
                <a:gd name="connsiteX183" fmla="*/ 863600 w 1003300"/>
                <a:gd name="connsiteY183" fmla="*/ 25400 h 779492"/>
                <a:gd name="connsiteX184" fmla="*/ 857250 w 1003300"/>
                <a:gd name="connsiteY184" fmla="*/ 34925 h 779492"/>
                <a:gd name="connsiteX185" fmla="*/ 855663 w 1003300"/>
                <a:gd name="connsiteY185" fmla="*/ 47625 h 779492"/>
                <a:gd name="connsiteX186" fmla="*/ 852488 w 1003300"/>
                <a:gd name="connsiteY186" fmla="*/ 60325 h 779492"/>
                <a:gd name="connsiteX187" fmla="*/ 849313 w 1003300"/>
                <a:gd name="connsiteY187" fmla="*/ 96837 h 779492"/>
                <a:gd name="connsiteX188" fmla="*/ 842963 w 1003300"/>
                <a:gd name="connsiteY188" fmla="*/ 120650 h 779492"/>
                <a:gd name="connsiteX189" fmla="*/ 838200 w 1003300"/>
                <a:gd name="connsiteY189" fmla="*/ 149225 h 779492"/>
                <a:gd name="connsiteX190" fmla="*/ 836613 w 1003300"/>
                <a:gd name="connsiteY190" fmla="*/ 155575 h 779492"/>
                <a:gd name="connsiteX191" fmla="*/ 833438 w 1003300"/>
                <a:gd name="connsiteY191" fmla="*/ 160337 h 779492"/>
                <a:gd name="connsiteX192" fmla="*/ 830263 w 1003300"/>
                <a:gd name="connsiteY192" fmla="*/ 169862 h 779492"/>
                <a:gd name="connsiteX193" fmla="*/ 820738 w 1003300"/>
                <a:gd name="connsiteY193" fmla="*/ 180975 h 779492"/>
                <a:gd name="connsiteX194" fmla="*/ 811213 w 1003300"/>
                <a:gd name="connsiteY194" fmla="*/ 190500 h 779492"/>
                <a:gd name="connsiteX195" fmla="*/ 809625 w 1003300"/>
                <a:gd name="connsiteY195" fmla="*/ 195262 h 779492"/>
                <a:gd name="connsiteX196" fmla="*/ 804863 w 1003300"/>
                <a:gd name="connsiteY196" fmla="*/ 196850 h 779492"/>
                <a:gd name="connsiteX197" fmla="*/ 800100 w 1003300"/>
                <a:gd name="connsiteY197" fmla="*/ 200025 h 779492"/>
                <a:gd name="connsiteX198" fmla="*/ 795338 w 1003300"/>
                <a:gd name="connsiteY198" fmla="*/ 196850 h 779492"/>
                <a:gd name="connsiteX199" fmla="*/ 793750 w 1003300"/>
                <a:gd name="connsiteY199" fmla="*/ 190500 h 779492"/>
                <a:gd name="connsiteX200" fmla="*/ 787400 w 1003300"/>
                <a:gd name="connsiteY200" fmla="*/ 147637 h 779492"/>
                <a:gd name="connsiteX201" fmla="*/ 777875 w 1003300"/>
                <a:gd name="connsiteY201" fmla="*/ 127000 h 779492"/>
                <a:gd name="connsiteX202" fmla="*/ 766763 w 1003300"/>
                <a:gd name="connsiteY202" fmla="*/ 122237 h 779492"/>
                <a:gd name="connsiteX203" fmla="*/ 727075 w 1003300"/>
                <a:gd name="connsiteY203" fmla="*/ 115887 h 779492"/>
                <a:gd name="connsiteX204" fmla="*/ 698500 w 1003300"/>
                <a:gd name="connsiteY204" fmla="*/ 114300 h 779492"/>
                <a:gd name="connsiteX205" fmla="*/ 685800 w 1003300"/>
                <a:gd name="connsiteY205" fmla="*/ 111125 h 779492"/>
                <a:gd name="connsiteX206" fmla="*/ 663575 w 1003300"/>
                <a:gd name="connsiteY206" fmla="*/ 104775 h 779492"/>
                <a:gd name="connsiteX207" fmla="*/ 642938 w 1003300"/>
                <a:gd name="connsiteY207" fmla="*/ 103187 h 779492"/>
                <a:gd name="connsiteX208" fmla="*/ 585788 w 1003300"/>
                <a:gd name="connsiteY208" fmla="*/ 96837 h 779492"/>
                <a:gd name="connsiteX209" fmla="*/ 560388 w 1003300"/>
                <a:gd name="connsiteY209" fmla="*/ 98425 h 779492"/>
                <a:gd name="connsiteX210" fmla="*/ 552450 w 1003300"/>
                <a:gd name="connsiteY210" fmla="*/ 101600 h 779492"/>
                <a:gd name="connsiteX211" fmla="*/ 541338 w 1003300"/>
                <a:gd name="connsiteY211" fmla="*/ 104775 h 779492"/>
                <a:gd name="connsiteX212" fmla="*/ 536575 w 1003300"/>
                <a:gd name="connsiteY212" fmla="*/ 107950 h 779492"/>
                <a:gd name="connsiteX213" fmla="*/ 522288 w 1003300"/>
                <a:gd name="connsiteY213" fmla="*/ 119062 h 779492"/>
                <a:gd name="connsiteX214" fmla="*/ 506413 w 1003300"/>
                <a:gd name="connsiteY214" fmla="*/ 122237 h 779492"/>
                <a:gd name="connsiteX215" fmla="*/ 425450 w 1003300"/>
                <a:gd name="connsiteY215" fmla="*/ 123825 h 779492"/>
                <a:gd name="connsiteX216" fmla="*/ 376238 w 1003300"/>
                <a:gd name="connsiteY216" fmla="*/ 122237 h 779492"/>
                <a:gd name="connsiteX217" fmla="*/ 366713 w 1003300"/>
                <a:gd name="connsiteY217" fmla="*/ 115887 h 779492"/>
                <a:gd name="connsiteX218" fmla="*/ 358775 w 1003300"/>
                <a:gd name="connsiteY218" fmla="*/ 114300 h 779492"/>
                <a:gd name="connsiteX219" fmla="*/ 341313 w 1003300"/>
                <a:gd name="connsiteY219" fmla="*/ 109537 h 779492"/>
                <a:gd name="connsiteX220" fmla="*/ 333375 w 1003300"/>
                <a:gd name="connsiteY220" fmla="*/ 106362 h 779492"/>
                <a:gd name="connsiteX221" fmla="*/ 327025 w 1003300"/>
                <a:gd name="connsiteY221" fmla="*/ 104775 h 779492"/>
                <a:gd name="connsiteX222" fmla="*/ 322263 w 1003300"/>
                <a:gd name="connsiteY222" fmla="*/ 101600 h 779492"/>
                <a:gd name="connsiteX223" fmla="*/ 317500 w 1003300"/>
                <a:gd name="connsiteY223" fmla="*/ 100012 h 779492"/>
                <a:gd name="connsiteX224" fmla="*/ 293688 w 1003300"/>
                <a:gd name="connsiteY224" fmla="*/ 95250 h 779492"/>
                <a:gd name="connsiteX225" fmla="*/ 287338 w 1003300"/>
                <a:gd name="connsiteY225" fmla="*/ 92075 h 779492"/>
                <a:gd name="connsiteX226" fmla="*/ 260350 w 1003300"/>
                <a:gd name="connsiteY226" fmla="*/ 87312 h 779492"/>
                <a:gd name="connsiteX227" fmla="*/ 249238 w 1003300"/>
                <a:gd name="connsiteY227" fmla="*/ 84137 h 779492"/>
                <a:gd name="connsiteX228" fmla="*/ 233363 w 1003300"/>
                <a:gd name="connsiteY228" fmla="*/ 79375 h 779492"/>
                <a:gd name="connsiteX229" fmla="*/ 211138 w 1003300"/>
                <a:gd name="connsiteY229" fmla="*/ 77787 h 779492"/>
                <a:gd name="connsiteX230" fmla="*/ 203200 w 1003300"/>
                <a:gd name="connsiteY230" fmla="*/ 76200 h 779492"/>
                <a:gd name="connsiteX231" fmla="*/ 195263 w 1003300"/>
                <a:gd name="connsiteY231"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38213 w 1003300"/>
                <a:gd name="connsiteY154" fmla="*/ 261937 h 779492"/>
                <a:gd name="connsiteX155" fmla="*/ 962025 w 1003300"/>
                <a:gd name="connsiteY155" fmla="*/ 265112 h 779492"/>
                <a:gd name="connsiteX156" fmla="*/ 962026 w 1003300"/>
                <a:gd name="connsiteY156" fmla="*/ 257174 h 779492"/>
                <a:gd name="connsiteX157" fmla="*/ 947738 w 1003300"/>
                <a:gd name="connsiteY157" fmla="*/ 247650 h 779492"/>
                <a:gd name="connsiteX158" fmla="*/ 954088 w 1003300"/>
                <a:gd name="connsiteY158" fmla="*/ 236537 h 779492"/>
                <a:gd name="connsiteX159" fmla="*/ 957263 w 1003300"/>
                <a:gd name="connsiteY159" fmla="*/ 227012 h 779492"/>
                <a:gd name="connsiteX160" fmla="*/ 958850 w 1003300"/>
                <a:gd name="connsiteY160" fmla="*/ 220662 h 779492"/>
                <a:gd name="connsiteX161" fmla="*/ 962025 w 1003300"/>
                <a:gd name="connsiteY161" fmla="*/ 212725 h 779492"/>
                <a:gd name="connsiteX162" fmla="*/ 968375 w 1003300"/>
                <a:gd name="connsiteY162" fmla="*/ 195262 h 779492"/>
                <a:gd name="connsiteX163" fmla="*/ 971550 w 1003300"/>
                <a:gd name="connsiteY163" fmla="*/ 190500 h 779492"/>
                <a:gd name="connsiteX164" fmla="*/ 976313 w 1003300"/>
                <a:gd name="connsiteY164" fmla="*/ 173037 h 779492"/>
                <a:gd name="connsiteX165" fmla="*/ 981075 w 1003300"/>
                <a:gd name="connsiteY165" fmla="*/ 153987 h 779492"/>
                <a:gd name="connsiteX166" fmla="*/ 977900 w 1003300"/>
                <a:gd name="connsiteY166" fmla="*/ 127000 h 779492"/>
                <a:gd name="connsiteX167" fmla="*/ 974725 w 1003300"/>
                <a:gd name="connsiteY167" fmla="*/ 122237 h 779492"/>
                <a:gd name="connsiteX168" fmla="*/ 969963 w 1003300"/>
                <a:gd name="connsiteY168" fmla="*/ 106362 h 779492"/>
                <a:gd name="connsiteX169" fmla="*/ 966788 w 1003300"/>
                <a:gd name="connsiteY169" fmla="*/ 101600 h 779492"/>
                <a:gd name="connsiteX170" fmla="*/ 960438 w 1003300"/>
                <a:gd name="connsiteY170" fmla="*/ 88900 h 779492"/>
                <a:gd name="connsiteX171" fmla="*/ 954088 w 1003300"/>
                <a:gd name="connsiteY171" fmla="*/ 74612 h 779492"/>
                <a:gd name="connsiteX172" fmla="*/ 941388 w 1003300"/>
                <a:gd name="connsiteY172" fmla="*/ 49212 h 779492"/>
                <a:gd name="connsiteX173" fmla="*/ 938213 w 1003300"/>
                <a:gd name="connsiteY173" fmla="*/ 39687 h 779492"/>
                <a:gd name="connsiteX174" fmla="*/ 931863 w 1003300"/>
                <a:gd name="connsiteY174" fmla="*/ 31750 h 779492"/>
                <a:gd name="connsiteX175" fmla="*/ 923925 w 1003300"/>
                <a:gd name="connsiteY175" fmla="*/ 15875 h 779492"/>
                <a:gd name="connsiteX176" fmla="*/ 922338 w 1003300"/>
                <a:gd name="connsiteY176" fmla="*/ 11112 h 779492"/>
                <a:gd name="connsiteX177" fmla="*/ 912813 w 1003300"/>
                <a:gd name="connsiteY177" fmla="*/ 4762 h 779492"/>
                <a:gd name="connsiteX178" fmla="*/ 903288 w 1003300"/>
                <a:gd name="connsiteY178" fmla="*/ 0 h 779492"/>
                <a:gd name="connsiteX179" fmla="*/ 884238 w 1003300"/>
                <a:gd name="connsiteY179" fmla="*/ 3175 h 779492"/>
                <a:gd name="connsiteX180" fmla="*/ 879475 w 1003300"/>
                <a:gd name="connsiteY180" fmla="*/ 4762 h 779492"/>
                <a:gd name="connsiteX181" fmla="*/ 868363 w 1003300"/>
                <a:gd name="connsiteY181" fmla="*/ 12700 h 779492"/>
                <a:gd name="connsiteX182" fmla="*/ 863600 w 1003300"/>
                <a:gd name="connsiteY182" fmla="*/ 25400 h 779492"/>
                <a:gd name="connsiteX183" fmla="*/ 857250 w 1003300"/>
                <a:gd name="connsiteY183" fmla="*/ 34925 h 779492"/>
                <a:gd name="connsiteX184" fmla="*/ 855663 w 1003300"/>
                <a:gd name="connsiteY184" fmla="*/ 47625 h 779492"/>
                <a:gd name="connsiteX185" fmla="*/ 852488 w 1003300"/>
                <a:gd name="connsiteY185" fmla="*/ 60325 h 779492"/>
                <a:gd name="connsiteX186" fmla="*/ 849313 w 1003300"/>
                <a:gd name="connsiteY186" fmla="*/ 96837 h 779492"/>
                <a:gd name="connsiteX187" fmla="*/ 842963 w 1003300"/>
                <a:gd name="connsiteY187" fmla="*/ 120650 h 779492"/>
                <a:gd name="connsiteX188" fmla="*/ 838200 w 1003300"/>
                <a:gd name="connsiteY188" fmla="*/ 149225 h 779492"/>
                <a:gd name="connsiteX189" fmla="*/ 836613 w 1003300"/>
                <a:gd name="connsiteY189" fmla="*/ 155575 h 779492"/>
                <a:gd name="connsiteX190" fmla="*/ 833438 w 1003300"/>
                <a:gd name="connsiteY190" fmla="*/ 160337 h 779492"/>
                <a:gd name="connsiteX191" fmla="*/ 830263 w 1003300"/>
                <a:gd name="connsiteY191" fmla="*/ 169862 h 779492"/>
                <a:gd name="connsiteX192" fmla="*/ 820738 w 1003300"/>
                <a:gd name="connsiteY192" fmla="*/ 180975 h 779492"/>
                <a:gd name="connsiteX193" fmla="*/ 811213 w 1003300"/>
                <a:gd name="connsiteY193" fmla="*/ 190500 h 779492"/>
                <a:gd name="connsiteX194" fmla="*/ 809625 w 1003300"/>
                <a:gd name="connsiteY194" fmla="*/ 195262 h 779492"/>
                <a:gd name="connsiteX195" fmla="*/ 804863 w 1003300"/>
                <a:gd name="connsiteY195" fmla="*/ 196850 h 779492"/>
                <a:gd name="connsiteX196" fmla="*/ 800100 w 1003300"/>
                <a:gd name="connsiteY196" fmla="*/ 200025 h 779492"/>
                <a:gd name="connsiteX197" fmla="*/ 795338 w 1003300"/>
                <a:gd name="connsiteY197" fmla="*/ 196850 h 779492"/>
                <a:gd name="connsiteX198" fmla="*/ 793750 w 1003300"/>
                <a:gd name="connsiteY198" fmla="*/ 190500 h 779492"/>
                <a:gd name="connsiteX199" fmla="*/ 787400 w 1003300"/>
                <a:gd name="connsiteY199" fmla="*/ 147637 h 779492"/>
                <a:gd name="connsiteX200" fmla="*/ 777875 w 1003300"/>
                <a:gd name="connsiteY200" fmla="*/ 127000 h 779492"/>
                <a:gd name="connsiteX201" fmla="*/ 766763 w 1003300"/>
                <a:gd name="connsiteY201" fmla="*/ 122237 h 779492"/>
                <a:gd name="connsiteX202" fmla="*/ 727075 w 1003300"/>
                <a:gd name="connsiteY202" fmla="*/ 115887 h 779492"/>
                <a:gd name="connsiteX203" fmla="*/ 698500 w 1003300"/>
                <a:gd name="connsiteY203" fmla="*/ 114300 h 779492"/>
                <a:gd name="connsiteX204" fmla="*/ 685800 w 1003300"/>
                <a:gd name="connsiteY204" fmla="*/ 111125 h 779492"/>
                <a:gd name="connsiteX205" fmla="*/ 663575 w 1003300"/>
                <a:gd name="connsiteY205" fmla="*/ 104775 h 779492"/>
                <a:gd name="connsiteX206" fmla="*/ 642938 w 1003300"/>
                <a:gd name="connsiteY206" fmla="*/ 103187 h 779492"/>
                <a:gd name="connsiteX207" fmla="*/ 585788 w 1003300"/>
                <a:gd name="connsiteY207" fmla="*/ 96837 h 779492"/>
                <a:gd name="connsiteX208" fmla="*/ 560388 w 1003300"/>
                <a:gd name="connsiteY208" fmla="*/ 98425 h 779492"/>
                <a:gd name="connsiteX209" fmla="*/ 552450 w 1003300"/>
                <a:gd name="connsiteY209" fmla="*/ 101600 h 779492"/>
                <a:gd name="connsiteX210" fmla="*/ 541338 w 1003300"/>
                <a:gd name="connsiteY210" fmla="*/ 104775 h 779492"/>
                <a:gd name="connsiteX211" fmla="*/ 536575 w 1003300"/>
                <a:gd name="connsiteY211" fmla="*/ 107950 h 779492"/>
                <a:gd name="connsiteX212" fmla="*/ 522288 w 1003300"/>
                <a:gd name="connsiteY212" fmla="*/ 119062 h 779492"/>
                <a:gd name="connsiteX213" fmla="*/ 506413 w 1003300"/>
                <a:gd name="connsiteY213" fmla="*/ 122237 h 779492"/>
                <a:gd name="connsiteX214" fmla="*/ 425450 w 1003300"/>
                <a:gd name="connsiteY214" fmla="*/ 123825 h 779492"/>
                <a:gd name="connsiteX215" fmla="*/ 376238 w 1003300"/>
                <a:gd name="connsiteY215" fmla="*/ 122237 h 779492"/>
                <a:gd name="connsiteX216" fmla="*/ 366713 w 1003300"/>
                <a:gd name="connsiteY216" fmla="*/ 115887 h 779492"/>
                <a:gd name="connsiteX217" fmla="*/ 358775 w 1003300"/>
                <a:gd name="connsiteY217" fmla="*/ 114300 h 779492"/>
                <a:gd name="connsiteX218" fmla="*/ 341313 w 1003300"/>
                <a:gd name="connsiteY218" fmla="*/ 109537 h 779492"/>
                <a:gd name="connsiteX219" fmla="*/ 333375 w 1003300"/>
                <a:gd name="connsiteY219" fmla="*/ 106362 h 779492"/>
                <a:gd name="connsiteX220" fmla="*/ 327025 w 1003300"/>
                <a:gd name="connsiteY220" fmla="*/ 104775 h 779492"/>
                <a:gd name="connsiteX221" fmla="*/ 322263 w 1003300"/>
                <a:gd name="connsiteY221" fmla="*/ 101600 h 779492"/>
                <a:gd name="connsiteX222" fmla="*/ 317500 w 1003300"/>
                <a:gd name="connsiteY222" fmla="*/ 100012 h 779492"/>
                <a:gd name="connsiteX223" fmla="*/ 293688 w 1003300"/>
                <a:gd name="connsiteY223" fmla="*/ 95250 h 779492"/>
                <a:gd name="connsiteX224" fmla="*/ 287338 w 1003300"/>
                <a:gd name="connsiteY224" fmla="*/ 92075 h 779492"/>
                <a:gd name="connsiteX225" fmla="*/ 260350 w 1003300"/>
                <a:gd name="connsiteY225" fmla="*/ 87312 h 779492"/>
                <a:gd name="connsiteX226" fmla="*/ 249238 w 1003300"/>
                <a:gd name="connsiteY226" fmla="*/ 84137 h 779492"/>
                <a:gd name="connsiteX227" fmla="*/ 233363 w 1003300"/>
                <a:gd name="connsiteY227" fmla="*/ 79375 h 779492"/>
                <a:gd name="connsiteX228" fmla="*/ 211138 w 1003300"/>
                <a:gd name="connsiteY228" fmla="*/ 77787 h 779492"/>
                <a:gd name="connsiteX229" fmla="*/ 203200 w 1003300"/>
                <a:gd name="connsiteY229" fmla="*/ 76200 h 779492"/>
                <a:gd name="connsiteX230" fmla="*/ 195263 w 1003300"/>
                <a:gd name="connsiteY230"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38213 w 1003300"/>
                <a:gd name="connsiteY154" fmla="*/ 261937 h 779492"/>
                <a:gd name="connsiteX155" fmla="*/ 962025 w 1003300"/>
                <a:gd name="connsiteY155" fmla="*/ 265112 h 779492"/>
                <a:gd name="connsiteX156" fmla="*/ 962026 w 1003300"/>
                <a:gd name="connsiteY156" fmla="*/ 257174 h 779492"/>
                <a:gd name="connsiteX157" fmla="*/ 947738 w 1003300"/>
                <a:gd name="connsiteY157" fmla="*/ 247650 h 779492"/>
                <a:gd name="connsiteX158" fmla="*/ 954088 w 1003300"/>
                <a:gd name="connsiteY158" fmla="*/ 236537 h 779492"/>
                <a:gd name="connsiteX159" fmla="*/ 957263 w 1003300"/>
                <a:gd name="connsiteY159" fmla="*/ 227012 h 779492"/>
                <a:gd name="connsiteX160" fmla="*/ 958850 w 1003300"/>
                <a:gd name="connsiteY160" fmla="*/ 220662 h 779492"/>
                <a:gd name="connsiteX161" fmla="*/ 962025 w 1003300"/>
                <a:gd name="connsiteY161" fmla="*/ 212725 h 779492"/>
                <a:gd name="connsiteX162" fmla="*/ 968375 w 1003300"/>
                <a:gd name="connsiteY162" fmla="*/ 195262 h 779492"/>
                <a:gd name="connsiteX163" fmla="*/ 971550 w 1003300"/>
                <a:gd name="connsiteY163" fmla="*/ 190500 h 779492"/>
                <a:gd name="connsiteX164" fmla="*/ 976313 w 1003300"/>
                <a:gd name="connsiteY164" fmla="*/ 173037 h 779492"/>
                <a:gd name="connsiteX165" fmla="*/ 981075 w 1003300"/>
                <a:gd name="connsiteY165" fmla="*/ 153987 h 779492"/>
                <a:gd name="connsiteX166" fmla="*/ 977900 w 1003300"/>
                <a:gd name="connsiteY166" fmla="*/ 127000 h 779492"/>
                <a:gd name="connsiteX167" fmla="*/ 974725 w 1003300"/>
                <a:gd name="connsiteY167" fmla="*/ 122237 h 779492"/>
                <a:gd name="connsiteX168" fmla="*/ 969963 w 1003300"/>
                <a:gd name="connsiteY168" fmla="*/ 106362 h 779492"/>
                <a:gd name="connsiteX169" fmla="*/ 966788 w 1003300"/>
                <a:gd name="connsiteY169" fmla="*/ 101600 h 779492"/>
                <a:gd name="connsiteX170" fmla="*/ 960438 w 1003300"/>
                <a:gd name="connsiteY170" fmla="*/ 88900 h 779492"/>
                <a:gd name="connsiteX171" fmla="*/ 954088 w 1003300"/>
                <a:gd name="connsiteY171" fmla="*/ 74612 h 779492"/>
                <a:gd name="connsiteX172" fmla="*/ 941388 w 1003300"/>
                <a:gd name="connsiteY172" fmla="*/ 49212 h 779492"/>
                <a:gd name="connsiteX173" fmla="*/ 938213 w 1003300"/>
                <a:gd name="connsiteY173" fmla="*/ 39687 h 779492"/>
                <a:gd name="connsiteX174" fmla="*/ 931863 w 1003300"/>
                <a:gd name="connsiteY174" fmla="*/ 31750 h 779492"/>
                <a:gd name="connsiteX175" fmla="*/ 923925 w 1003300"/>
                <a:gd name="connsiteY175" fmla="*/ 15875 h 779492"/>
                <a:gd name="connsiteX176" fmla="*/ 922338 w 1003300"/>
                <a:gd name="connsiteY176" fmla="*/ 11112 h 779492"/>
                <a:gd name="connsiteX177" fmla="*/ 912813 w 1003300"/>
                <a:gd name="connsiteY177" fmla="*/ 4762 h 779492"/>
                <a:gd name="connsiteX178" fmla="*/ 903288 w 1003300"/>
                <a:gd name="connsiteY178" fmla="*/ 0 h 779492"/>
                <a:gd name="connsiteX179" fmla="*/ 884238 w 1003300"/>
                <a:gd name="connsiteY179" fmla="*/ 3175 h 779492"/>
                <a:gd name="connsiteX180" fmla="*/ 879475 w 1003300"/>
                <a:gd name="connsiteY180" fmla="*/ 4762 h 779492"/>
                <a:gd name="connsiteX181" fmla="*/ 868363 w 1003300"/>
                <a:gd name="connsiteY181" fmla="*/ 12700 h 779492"/>
                <a:gd name="connsiteX182" fmla="*/ 863600 w 1003300"/>
                <a:gd name="connsiteY182" fmla="*/ 25400 h 779492"/>
                <a:gd name="connsiteX183" fmla="*/ 857250 w 1003300"/>
                <a:gd name="connsiteY183" fmla="*/ 34925 h 779492"/>
                <a:gd name="connsiteX184" fmla="*/ 855663 w 1003300"/>
                <a:gd name="connsiteY184" fmla="*/ 47625 h 779492"/>
                <a:gd name="connsiteX185" fmla="*/ 852488 w 1003300"/>
                <a:gd name="connsiteY185" fmla="*/ 60325 h 779492"/>
                <a:gd name="connsiteX186" fmla="*/ 849313 w 1003300"/>
                <a:gd name="connsiteY186" fmla="*/ 96837 h 779492"/>
                <a:gd name="connsiteX187" fmla="*/ 842963 w 1003300"/>
                <a:gd name="connsiteY187" fmla="*/ 120650 h 779492"/>
                <a:gd name="connsiteX188" fmla="*/ 838200 w 1003300"/>
                <a:gd name="connsiteY188" fmla="*/ 149225 h 779492"/>
                <a:gd name="connsiteX189" fmla="*/ 836613 w 1003300"/>
                <a:gd name="connsiteY189" fmla="*/ 155575 h 779492"/>
                <a:gd name="connsiteX190" fmla="*/ 833438 w 1003300"/>
                <a:gd name="connsiteY190" fmla="*/ 160337 h 779492"/>
                <a:gd name="connsiteX191" fmla="*/ 830263 w 1003300"/>
                <a:gd name="connsiteY191" fmla="*/ 169862 h 779492"/>
                <a:gd name="connsiteX192" fmla="*/ 820738 w 1003300"/>
                <a:gd name="connsiteY192" fmla="*/ 180975 h 779492"/>
                <a:gd name="connsiteX193" fmla="*/ 811213 w 1003300"/>
                <a:gd name="connsiteY193" fmla="*/ 190500 h 779492"/>
                <a:gd name="connsiteX194" fmla="*/ 809625 w 1003300"/>
                <a:gd name="connsiteY194" fmla="*/ 195262 h 779492"/>
                <a:gd name="connsiteX195" fmla="*/ 804863 w 1003300"/>
                <a:gd name="connsiteY195" fmla="*/ 196850 h 779492"/>
                <a:gd name="connsiteX196" fmla="*/ 800100 w 1003300"/>
                <a:gd name="connsiteY196" fmla="*/ 200025 h 779492"/>
                <a:gd name="connsiteX197" fmla="*/ 795338 w 1003300"/>
                <a:gd name="connsiteY197" fmla="*/ 196850 h 779492"/>
                <a:gd name="connsiteX198" fmla="*/ 793750 w 1003300"/>
                <a:gd name="connsiteY198" fmla="*/ 190500 h 779492"/>
                <a:gd name="connsiteX199" fmla="*/ 787400 w 1003300"/>
                <a:gd name="connsiteY199" fmla="*/ 147637 h 779492"/>
                <a:gd name="connsiteX200" fmla="*/ 777875 w 1003300"/>
                <a:gd name="connsiteY200" fmla="*/ 127000 h 779492"/>
                <a:gd name="connsiteX201" fmla="*/ 766763 w 1003300"/>
                <a:gd name="connsiteY201" fmla="*/ 122237 h 779492"/>
                <a:gd name="connsiteX202" fmla="*/ 727075 w 1003300"/>
                <a:gd name="connsiteY202" fmla="*/ 115887 h 779492"/>
                <a:gd name="connsiteX203" fmla="*/ 698500 w 1003300"/>
                <a:gd name="connsiteY203" fmla="*/ 114300 h 779492"/>
                <a:gd name="connsiteX204" fmla="*/ 685800 w 1003300"/>
                <a:gd name="connsiteY204" fmla="*/ 111125 h 779492"/>
                <a:gd name="connsiteX205" fmla="*/ 663575 w 1003300"/>
                <a:gd name="connsiteY205" fmla="*/ 104775 h 779492"/>
                <a:gd name="connsiteX206" fmla="*/ 642938 w 1003300"/>
                <a:gd name="connsiteY206" fmla="*/ 103187 h 779492"/>
                <a:gd name="connsiteX207" fmla="*/ 585788 w 1003300"/>
                <a:gd name="connsiteY207" fmla="*/ 96837 h 779492"/>
                <a:gd name="connsiteX208" fmla="*/ 560388 w 1003300"/>
                <a:gd name="connsiteY208" fmla="*/ 98425 h 779492"/>
                <a:gd name="connsiteX209" fmla="*/ 552450 w 1003300"/>
                <a:gd name="connsiteY209" fmla="*/ 101600 h 779492"/>
                <a:gd name="connsiteX210" fmla="*/ 541338 w 1003300"/>
                <a:gd name="connsiteY210" fmla="*/ 104775 h 779492"/>
                <a:gd name="connsiteX211" fmla="*/ 536575 w 1003300"/>
                <a:gd name="connsiteY211" fmla="*/ 107950 h 779492"/>
                <a:gd name="connsiteX212" fmla="*/ 522288 w 1003300"/>
                <a:gd name="connsiteY212" fmla="*/ 119062 h 779492"/>
                <a:gd name="connsiteX213" fmla="*/ 506413 w 1003300"/>
                <a:gd name="connsiteY213" fmla="*/ 122237 h 779492"/>
                <a:gd name="connsiteX214" fmla="*/ 425450 w 1003300"/>
                <a:gd name="connsiteY214" fmla="*/ 123825 h 779492"/>
                <a:gd name="connsiteX215" fmla="*/ 376238 w 1003300"/>
                <a:gd name="connsiteY215" fmla="*/ 122237 h 779492"/>
                <a:gd name="connsiteX216" fmla="*/ 366713 w 1003300"/>
                <a:gd name="connsiteY216" fmla="*/ 115887 h 779492"/>
                <a:gd name="connsiteX217" fmla="*/ 358775 w 1003300"/>
                <a:gd name="connsiteY217" fmla="*/ 114300 h 779492"/>
                <a:gd name="connsiteX218" fmla="*/ 341313 w 1003300"/>
                <a:gd name="connsiteY218" fmla="*/ 109537 h 779492"/>
                <a:gd name="connsiteX219" fmla="*/ 333375 w 1003300"/>
                <a:gd name="connsiteY219" fmla="*/ 106362 h 779492"/>
                <a:gd name="connsiteX220" fmla="*/ 327025 w 1003300"/>
                <a:gd name="connsiteY220" fmla="*/ 104775 h 779492"/>
                <a:gd name="connsiteX221" fmla="*/ 322263 w 1003300"/>
                <a:gd name="connsiteY221" fmla="*/ 101600 h 779492"/>
                <a:gd name="connsiteX222" fmla="*/ 317500 w 1003300"/>
                <a:gd name="connsiteY222" fmla="*/ 100012 h 779492"/>
                <a:gd name="connsiteX223" fmla="*/ 293688 w 1003300"/>
                <a:gd name="connsiteY223" fmla="*/ 95250 h 779492"/>
                <a:gd name="connsiteX224" fmla="*/ 287338 w 1003300"/>
                <a:gd name="connsiteY224" fmla="*/ 92075 h 779492"/>
                <a:gd name="connsiteX225" fmla="*/ 260350 w 1003300"/>
                <a:gd name="connsiteY225" fmla="*/ 87312 h 779492"/>
                <a:gd name="connsiteX226" fmla="*/ 249238 w 1003300"/>
                <a:gd name="connsiteY226" fmla="*/ 84137 h 779492"/>
                <a:gd name="connsiteX227" fmla="*/ 233363 w 1003300"/>
                <a:gd name="connsiteY227" fmla="*/ 79375 h 779492"/>
                <a:gd name="connsiteX228" fmla="*/ 211138 w 1003300"/>
                <a:gd name="connsiteY228" fmla="*/ 77787 h 779492"/>
                <a:gd name="connsiteX229" fmla="*/ 209867 w 1003300"/>
                <a:gd name="connsiteY229" fmla="*/ 60008 h 779492"/>
                <a:gd name="connsiteX230" fmla="*/ 195263 w 1003300"/>
                <a:gd name="connsiteY230"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38213 w 1003300"/>
                <a:gd name="connsiteY154" fmla="*/ 261937 h 779492"/>
                <a:gd name="connsiteX155" fmla="*/ 962025 w 1003300"/>
                <a:gd name="connsiteY155" fmla="*/ 265112 h 779492"/>
                <a:gd name="connsiteX156" fmla="*/ 962026 w 1003300"/>
                <a:gd name="connsiteY156" fmla="*/ 257174 h 779492"/>
                <a:gd name="connsiteX157" fmla="*/ 947738 w 1003300"/>
                <a:gd name="connsiteY157" fmla="*/ 247650 h 779492"/>
                <a:gd name="connsiteX158" fmla="*/ 954088 w 1003300"/>
                <a:gd name="connsiteY158" fmla="*/ 236537 h 779492"/>
                <a:gd name="connsiteX159" fmla="*/ 957263 w 1003300"/>
                <a:gd name="connsiteY159" fmla="*/ 227012 h 779492"/>
                <a:gd name="connsiteX160" fmla="*/ 958850 w 1003300"/>
                <a:gd name="connsiteY160" fmla="*/ 220662 h 779492"/>
                <a:gd name="connsiteX161" fmla="*/ 962025 w 1003300"/>
                <a:gd name="connsiteY161" fmla="*/ 212725 h 779492"/>
                <a:gd name="connsiteX162" fmla="*/ 968375 w 1003300"/>
                <a:gd name="connsiteY162" fmla="*/ 195262 h 779492"/>
                <a:gd name="connsiteX163" fmla="*/ 971550 w 1003300"/>
                <a:gd name="connsiteY163" fmla="*/ 190500 h 779492"/>
                <a:gd name="connsiteX164" fmla="*/ 976313 w 1003300"/>
                <a:gd name="connsiteY164" fmla="*/ 173037 h 779492"/>
                <a:gd name="connsiteX165" fmla="*/ 981075 w 1003300"/>
                <a:gd name="connsiteY165" fmla="*/ 153987 h 779492"/>
                <a:gd name="connsiteX166" fmla="*/ 977900 w 1003300"/>
                <a:gd name="connsiteY166" fmla="*/ 127000 h 779492"/>
                <a:gd name="connsiteX167" fmla="*/ 974725 w 1003300"/>
                <a:gd name="connsiteY167" fmla="*/ 122237 h 779492"/>
                <a:gd name="connsiteX168" fmla="*/ 969963 w 1003300"/>
                <a:gd name="connsiteY168" fmla="*/ 106362 h 779492"/>
                <a:gd name="connsiteX169" fmla="*/ 966788 w 1003300"/>
                <a:gd name="connsiteY169" fmla="*/ 101600 h 779492"/>
                <a:gd name="connsiteX170" fmla="*/ 960438 w 1003300"/>
                <a:gd name="connsiteY170" fmla="*/ 88900 h 779492"/>
                <a:gd name="connsiteX171" fmla="*/ 954088 w 1003300"/>
                <a:gd name="connsiteY171" fmla="*/ 74612 h 779492"/>
                <a:gd name="connsiteX172" fmla="*/ 941388 w 1003300"/>
                <a:gd name="connsiteY172" fmla="*/ 49212 h 779492"/>
                <a:gd name="connsiteX173" fmla="*/ 938213 w 1003300"/>
                <a:gd name="connsiteY173" fmla="*/ 39687 h 779492"/>
                <a:gd name="connsiteX174" fmla="*/ 931863 w 1003300"/>
                <a:gd name="connsiteY174" fmla="*/ 31750 h 779492"/>
                <a:gd name="connsiteX175" fmla="*/ 923925 w 1003300"/>
                <a:gd name="connsiteY175" fmla="*/ 15875 h 779492"/>
                <a:gd name="connsiteX176" fmla="*/ 922338 w 1003300"/>
                <a:gd name="connsiteY176" fmla="*/ 11112 h 779492"/>
                <a:gd name="connsiteX177" fmla="*/ 912813 w 1003300"/>
                <a:gd name="connsiteY177" fmla="*/ 4762 h 779492"/>
                <a:gd name="connsiteX178" fmla="*/ 903288 w 1003300"/>
                <a:gd name="connsiteY178" fmla="*/ 0 h 779492"/>
                <a:gd name="connsiteX179" fmla="*/ 884238 w 1003300"/>
                <a:gd name="connsiteY179" fmla="*/ 3175 h 779492"/>
                <a:gd name="connsiteX180" fmla="*/ 879475 w 1003300"/>
                <a:gd name="connsiteY180" fmla="*/ 4762 h 779492"/>
                <a:gd name="connsiteX181" fmla="*/ 868363 w 1003300"/>
                <a:gd name="connsiteY181" fmla="*/ 12700 h 779492"/>
                <a:gd name="connsiteX182" fmla="*/ 863600 w 1003300"/>
                <a:gd name="connsiteY182" fmla="*/ 25400 h 779492"/>
                <a:gd name="connsiteX183" fmla="*/ 857250 w 1003300"/>
                <a:gd name="connsiteY183" fmla="*/ 34925 h 779492"/>
                <a:gd name="connsiteX184" fmla="*/ 855663 w 1003300"/>
                <a:gd name="connsiteY184" fmla="*/ 47625 h 779492"/>
                <a:gd name="connsiteX185" fmla="*/ 852488 w 1003300"/>
                <a:gd name="connsiteY185" fmla="*/ 60325 h 779492"/>
                <a:gd name="connsiteX186" fmla="*/ 849313 w 1003300"/>
                <a:gd name="connsiteY186" fmla="*/ 96837 h 779492"/>
                <a:gd name="connsiteX187" fmla="*/ 842963 w 1003300"/>
                <a:gd name="connsiteY187" fmla="*/ 120650 h 779492"/>
                <a:gd name="connsiteX188" fmla="*/ 838200 w 1003300"/>
                <a:gd name="connsiteY188" fmla="*/ 149225 h 779492"/>
                <a:gd name="connsiteX189" fmla="*/ 836613 w 1003300"/>
                <a:gd name="connsiteY189" fmla="*/ 155575 h 779492"/>
                <a:gd name="connsiteX190" fmla="*/ 833438 w 1003300"/>
                <a:gd name="connsiteY190" fmla="*/ 160337 h 779492"/>
                <a:gd name="connsiteX191" fmla="*/ 830263 w 1003300"/>
                <a:gd name="connsiteY191" fmla="*/ 169862 h 779492"/>
                <a:gd name="connsiteX192" fmla="*/ 820738 w 1003300"/>
                <a:gd name="connsiteY192" fmla="*/ 180975 h 779492"/>
                <a:gd name="connsiteX193" fmla="*/ 811213 w 1003300"/>
                <a:gd name="connsiteY193" fmla="*/ 190500 h 779492"/>
                <a:gd name="connsiteX194" fmla="*/ 809625 w 1003300"/>
                <a:gd name="connsiteY194" fmla="*/ 195262 h 779492"/>
                <a:gd name="connsiteX195" fmla="*/ 804863 w 1003300"/>
                <a:gd name="connsiteY195" fmla="*/ 196850 h 779492"/>
                <a:gd name="connsiteX196" fmla="*/ 800100 w 1003300"/>
                <a:gd name="connsiteY196" fmla="*/ 200025 h 779492"/>
                <a:gd name="connsiteX197" fmla="*/ 795338 w 1003300"/>
                <a:gd name="connsiteY197" fmla="*/ 196850 h 779492"/>
                <a:gd name="connsiteX198" fmla="*/ 793750 w 1003300"/>
                <a:gd name="connsiteY198" fmla="*/ 190500 h 779492"/>
                <a:gd name="connsiteX199" fmla="*/ 787400 w 1003300"/>
                <a:gd name="connsiteY199" fmla="*/ 147637 h 779492"/>
                <a:gd name="connsiteX200" fmla="*/ 777875 w 1003300"/>
                <a:gd name="connsiteY200" fmla="*/ 127000 h 779492"/>
                <a:gd name="connsiteX201" fmla="*/ 766763 w 1003300"/>
                <a:gd name="connsiteY201" fmla="*/ 122237 h 779492"/>
                <a:gd name="connsiteX202" fmla="*/ 727075 w 1003300"/>
                <a:gd name="connsiteY202" fmla="*/ 115887 h 779492"/>
                <a:gd name="connsiteX203" fmla="*/ 698500 w 1003300"/>
                <a:gd name="connsiteY203" fmla="*/ 114300 h 779492"/>
                <a:gd name="connsiteX204" fmla="*/ 685800 w 1003300"/>
                <a:gd name="connsiteY204" fmla="*/ 111125 h 779492"/>
                <a:gd name="connsiteX205" fmla="*/ 663575 w 1003300"/>
                <a:gd name="connsiteY205" fmla="*/ 104775 h 779492"/>
                <a:gd name="connsiteX206" fmla="*/ 642938 w 1003300"/>
                <a:gd name="connsiteY206" fmla="*/ 103187 h 779492"/>
                <a:gd name="connsiteX207" fmla="*/ 585788 w 1003300"/>
                <a:gd name="connsiteY207" fmla="*/ 96837 h 779492"/>
                <a:gd name="connsiteX208" fmla="*/ 560388 w 1003300"/>
                <a:gd name="connsiteY208" fmla="*/ 98425 h 779492"/>
                <a:gd name="connsiteX209" fmla="*/ 552450 w 1003300"/>
                <a:gd name="connsiteY209" fmla="*/ 101600 h 779492"/>
                <a:gd name="connsiteX210" fmla="*/ 541338 w 1003300"/>
                <a:gd name="connsiteY210" fmla="*/ 104775 h 779492"/>
                <a:gd name="connsiteX211" fmla="*/ 536575 w 1003300"/>
                <a:gd name="connsiteY211" fmla="*/ 107950 h 779492"/>
                <a:gd name="connsiteX212" fmla="*/ 522288 w 1003300"/>
                <a:gd name="connsiteY212" fmla="*/ 119062 h 779492"/>
                <a:gd name="connsiteX213" fmla="*/ 506413 w 1003300"/>
                <a:gd name="connsiteY213" fmla="*/ 122237 h 779492"/>
                <a:gd name="connsiteX214" fmla="*/ 425450 w 1003300"/>
                <a:gd name="connsiteY214" fmla="*/ 123825 h 779492"/>
                <a:gd name="connsiteX215" fmla="*/ 376238 w 1003300"/>
                <a:gd name="connsiteY215" fmla="*/ 122237 h 779492"/>
                <a:gd name="connsiteX216" fmla="*/ 366713 w 1003300"/>
                <a:gd name="connsiteY216" fmla="*/ 115887 h 779492"/>
                <a:gd name="connsiteX217" fmla="*/ 358775 w 1003300"/>
                <a:gd name="connsiteY217" fmla="*/ 114300 h 779492"/>
                <a:gd name="connsiteX218" fmla="*/ 341313 w 1003300"/>
                <a:gd name="connsiteY218" fmla="*/ 109537 h 779492"/>
                <a:gd name="connsiteX219" fmla="*/ 333375 w 1003300"/>
                <a:gd name="connsiteY219" fmla="*/ 106362 h 779492"/>
                <a:gd name="connsiteX220" fmla="*/ 327025 w 1003300"/>
                <a:gd name="connsiteY220" fmla="*/ 104775 h 779492"/>
                <a:gd name="connsiteX221" fmla="*/ 322263 w 1003300"/>
                <a:gd name="connsiteY221" fmla="*/ 101600 h 779492"/>
                <a:gd name="connsiteX222" fmla="*/ 317500 w 1003300"/>
                <a:gd name="connsiteY222" fmla="*/ 100012 h 779492"/>
                <a:gd name="connsiteX223" fmla="*/ 293688 w 1003300"/>
                <a:gd name="connsiteY223" fmla="*/ 95250 h 779492"/>
                <a:gd name="connsiteX224" fmla="*/ 287338 w 1003300"/>
                <a:gd name="connsiteY224" fmla="*/ 92075 h 779492"/>
                <a:gd name="connsiteX225" fmla="*/ 260350 w 1003300"/>
                <a:gd name="connsiteY225" fmla="*/ 87312 h 779492"/>
                <a:gd name="connsiteX226" fmla="*/ 249238 w 1003300"/>
                <a:gd name="connsiteY226" fmla="*/ 84137 h 779492"/>
                <a:gd name="connsiteX227" fmla="*/ 233363 w 1003300"/>
                <a:gd name="connsiteY227" fmla="*/ 79375 h 779492"/>
                <a:gd name="connsiteX228" fmla="*/ 225426 w 1003300"/>
                <a:gd name="connsiteY228" fmla="*/ 63500 h 779492"/>
                <a:gd name="connsiteX229" fmla="*/ 209867 w 1003300"/>
                <a:gd name="connsiteY229" fmla="*/ 60008 h 779492"/>
                <a:gd name="connsiteX230" fmla="*/ 195263 w 1003300"/>
                <a:gd name="connsiteY230"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38213 w 1003300"/>
                <a:gd name="connsiteY154" fmla="*/ 261937 h 779492"/>
                <a:gd name="connsiteX155" fmla="*/ 962025 w 1003300"/>
                <a:gd name="connsiteY155" fmla="*/ 265112 h 779492"/>
                <a:gd name="connsiteX156" fmla="*/ 962026 w 1003300"/>
                <a:gd name="connsiteY156" fmla="*/ 257174 h 779492"/>
                <a:gd name="connsiteX157" fmla="*/ 947738 w 1003300"/>
                <a:gd name="connsiteY157" fmla="*/ 247650 h 779492"/>
                <a:gd name="connsiteX158" fmla="*/ 954088 w 1003300"/>
                <a:gd name="connsiteY158" fmla="*/ 236537 h 779492"/>
                <a:gd name="connsiteX159" fmla="*/ 957263 w 1003300"/>
                <a:gd name="connsiteY159" fmla="*/ 227012 h 779492"/>
                <a:gd name="connsiteX160" fmla="*/ 958850 w 1003300"/>
                <a:gd name="connsiteY160" fmla="*/ 220662 h 779492"/>
                <a:gd name="connsiteX161" fmla="*/ 962025 w 1003300"/>
                <a:gd name="connsiteY161" fmla="*/ 212725 h 779492"/>
                <a:gd name="connsiteX162" fmla="*/ 968375 w 1003300"/>
                <a:gd name="connsiteY162" fmla="*/ 195262 h 779492"/>
                <a:gd name="connsiteX163" fmla="*/ 971550 w 1003300"/>
                <a:gd name="connsiteY163" fmla="*/ 190500 h 779492"/>
                <a:gd name="connsiteX164" fmla="*/ 976313 w 1003300"/>
                <a:gd name="connsiteY164" fmla="*/ 173037 h 779492"/>
                <a:gd name="connsiteX165" fmla="*/ 981075 w 1003300"/>
                <a:gd name="connsiteY165" fmla="*/ 153987 h 779492"/>
                <a:gd name="connsiteX166" fmla="*/ 977900 w 1003300"/>
                <a:gd name="connsiteY166" fmla="*/ 127000 h 779492"/>
                <a:gd name="connsiteX167" fmla="*/ 974725 w 1003300"/>
                <a:gd name="connsiteY167" fmla="*/ 122237 h 779492"/>
                <a:gd name="connsiteX168" fmla="*/ 969963 w 1003300"/>
                <a:gd name="connsiteY168" fmla="*/ 106362 h 779492"/>
                <a:gd name="connsiteX169" fmla="*/ 966788 w 1003300"/>
                <a:gd name="connsiteY169" fmla="*/ 101600 h 779492"/>
                <a:gd name="connsiteX170" fmla="*/ 960438 w 1003300"/>
                <a:gd name="connsiteY170" fmla="*/ 88900 h 779492"/>
                <a:gd name="connsiteX171" fmla="*/ 954088 w 1003300"/>
                <a:gd name="connsiteY171" fmla="*/ 74612 h 779492"/>
                <a:gd name="connsiteX172" fmla="*/ 941388 w 1003300"/>
                <a:gd name="connsiteY172" fmla="*/ 49212 h 779492"/>
                <a:gd name="connsiteX173" fmla="*/ 938213 w 1003300"/>
                <a:gd name="connsiteY173" fmla="*/ 39687 h 779492"/>
                <a:gd name="connsiteX174" fmla="*/ 931863 w 1003300"/>
                <a:gd name="connsiteY174" fmla="*/ 31750 h 779492"/>
                <a:gd name="connsiteX175" fmla="*/ 923925 w 1003300"/>
                <a:gd name="connsiteY175" fmla="*/ 15875 h 779492"/>
                <a:gd name="connsiteX176" fmla="*/ 922338 w 1003300"/>
                <a:gd name="connsiteY176" fmla="*/ 11112 h 779492"/>
                <a:gd name="connsiteX177" fmla="*/ 912813 w 1003300"/>
                <a:gd name="connsiteY177" fmla="*/ 4762 h 779492"/>
                <a:gd name="connsiteX178" fmla="*/ 903288 w 1003300"/>
                <a:gd name="connsiteY178" fmla="*/ 0 h 779492"/>
                <a:gd name="connsiteX179" fmla="*/ 884238 w 1003300"/>
                <a:gd name="connsiteY179" fmla="*/ 3175 h 779492"/>
                <a:gd name="connsiteX180" fmla="*/ 879475 w 1003300"/>
                <a:gd name="connsiteY180" fmla="*/ 4762 h 779492"/>
                <a:gd name="connsiteX181" fmla="*/ 868363 w 1003300"/>
                <a:gd name="connsiteY181" fmla="*/ 12700 h 779492"/>
                <a:gd name="connsiteX182" fmla="*/ 863600 w 1003300"/>
                <a:gd name="connsiteY182" fmla="*/ 25400 h 779492"/>
                <a:gd name="connsiteX183" fmla="*/ 857250 w 1003300"/>
                <a:gd name="connsiteY183" fmla="*/ 34925 h 779492"/>
                <a:gd name="connsiteX184" fmla="*/ 855663 w 1003300"/>
                <a:gd name="connsiteY184" fmla="*/ 47625 h 779492"/>
                <a:gd name="connsiteX185" fmla="*/ 852488 w 1003300"/>
                <a:gd name="connsiteY185" fmla="*/ 60325 h 779492"/>
                <a:gd name="connsiteX186" fmla="*/ 849313 w 1003300"/>
                <a:gd name="connsiteY186" fmla="*/ 96837 h 779492"/>
                <a:gd name="connsiteX187" fmla="*/ 842963 w 1003300"/>
                <a:gd name="connsiteY187" fmla="*/ 120650 h 779492"/>
                <a:gd name="connsiteX188" fmla="*/ 838200 w 1003300"/>
                <a:gd name="connsiteY188" fmla="*/ 149225 h 779492"/>
                <a:gd name="connsiteX189" fmla="*/ 836613 w 1003300"/>
                <a:gd name="connsiteY189" fmla="*/ 155575 h 779492"/>
                <a:gd name="connsiteX190" fmla="*/ 833438 w 1003300"/>
                <a:gd name="connsiteY190" fmla="*/ 160337 h 779492"/>
                <a:gd name="connsiteX191" fmla="*/ 830263 w 1003300"/>
                <a:gd name="connsiteY191" fmla="*/ 169862 h 779492"/>
                <a:gd name="connsiteX192" fmla="*/ 820738 w 1003300"/>
                <a:gd name="connsiteY192" fmla="*/ 180975 h 779492"/>
                <a:gd name="connsiteX193" fmla="*/ 811213 w 1003300"/>
                <a:gd name="connsiteY193" fmla="*/ 190500 h 779492"/>
                <a:gd name="connsiteX194" fmla="*/ 809625 w 1003300"/>
                <a:gd name="connsiteY194" fmla="*/ 195262 h 779492"/>
                <a:gd name="connsiteX195" fmla="*/ 804863 w 1003300"/>
                <a:gd name="connsiteY195" fmla="*/ 196850 h 779492"/>
                <a:gd name="connsiteX196" fmla="*/ 800100 w 1003300"/>
                <a:gd name="connsiteY196" fmla="*/ 200025 h 779492"/>
                <a:gd name="connsiteX197" fmla="*/ 795338 w 1003300"/>
                <a:gd name="connsiteY197" fmla="*/ 196850 h 779492"/>
                <a:gd name="connsiteX198" fmla="*/ 793750 w 1003300"/>
                <a:gd name="connsiteY198" fmla="*/ 190500 h 779492"/>
                <a:gd name="connsiteX199" fmla="*/ 787400 w 1003300"/>
                <a:gd name="connsiteY199" fmla="*/ 147637 h 779492"/>
                <a:gd name="connsiteX200" fmla="*/ 777875 w 1003300"/>
                <a:gd name="connsiteY200" fmla="*/ 127000 h 779492"/>
                <a:gd name="connsiteX201" fmla="*/ 766763 w 1003300"/>
                <a:gd name="connsiteY201" fmla="*/ 122237 h 779492"/>
                <a:gd name="connsiteX202" fmla="*/ 727075 w 1003300"/>
                <a:gd name="connsiteY202" fmla="*/ 115887 h 779492"/>
                <a:gd name="connsiteX203" fmla="*/ 698500 w 1003300"/>
                <a:gd name="connsiteY203" fmla="*/ 114300 h 779492"/>
                <a:gd name="connsiteX204" fmla="*/ 685800 w 1003300"/>
                <a:gd name="connsiteY204" fmla="*/ 111125 h 779492"/>
                <a:gd name="connsiteX205" fmla="*/ 663575 w 1003300"/>
                <a:gd name="connsiteY205" fmla="*/ 104775 h 779492"/>
                <a:gd name="connsiteX206" fmla="*/ 642938 w 1003300"/>
                <a:gd name="connsiteY206" fmla="*/ 103187 h 779492"/>
                <a:gd name="connsiteX207" fmla="*/ 585788 w 1003300"/>
                <a:gd name="connsiteY207" fmla="*/ 96837 h 779492"/>
                <a:gd name="connsiteX208" fmla="*/ 560388 w 1003300"/>
                <a:gd name="connsiteY208" fmla="*/ 98425 h 779492"/>
                <a:gd name="connsiteX209" fmla="*/ 552450 w 1003300"/>
                <a:gd name="connsiteY209" fmla="*/ 101600 h 779492"/>
                <a:gd name="connsiteX210" fmla="*/ 541338 w 1003300"/>
                <a:gd name="connsiteY210" fmla="*/ 104775 h 779492"/>
                <a:gd name="connsiteX211" fmla="*/ 536575 w 1003300"/>
                <a:gd name="connsiteY211" fmla="*/ 107950 h 779492"/>
                <a:gd name="connsiteX212" fmla="*/ 522288 w 1003300"/>
                <a:gd name="connsiteY212" fmla="*/ 119062 h 779492"/>
                <a:gd name="connsiteX213" fmla="*/ 506413 w 1003300"/>
                <a:gd name="connsiteY213" fmla="*/ 122237 h 779492"/>
                <a:gd name="connsiteX214" fmla="*/ 425450 w 1003300"/>
                <a:gd name="connsiteY214" fmla="*/ 123825 h 779492"/>
                <a:gd name="connsiteX215" fmla="*/ 376238 w 1003300"/>
                <a:gd name="connsiteY215" fmla="*/ 122237 h 779492"/>
                <a:gd name="connsiteX216" fmla="*/ 366713 w 1003300"/>
                <a:gd name="connsiteY216" fmla="*/ 115887 h 779492"/>
                <a:gd name="connsiteX217" fmla="*/ 358775 w 1003300"/>
                <a:gd name="connsiteY217" fmla="*/ 114300 h 779492"/>
                <a:gd name="connsiteX218" fmla="*/ 341313 w 1003300"/>
                <a:gd name="connsiteY218" fmla="*/ 109537 h 779492"/>
                <a:gd name="connsiteX219" fmla="*/ 333375 w 1003300"/>
                <a:gd name="connsiteY219" fmla="*/ 106362 h 779492"/>
                <a:gd name="connsiteX220" fmla="*/ 327025 w 1003300"/>
                <a:gd name="connsiteY220" fmla="*/ 104775 h 779492"/>
                <a:gd name="connsiteX221" fmla="*/ 322263 w 1003300"/>
                <a:gd name="connsiteY221" fmla="*/ 101600 h 779492"/>
                <a:gd name="connsiteX222" fmla="*/ 317500 w 1003300"/>
                <a:gd name="connsiteY222" fmla="*/ 100012 h 779492"/>
                <a:gd name="connsiteX223" fmla="*/ 293688 w 1003300"/>
                <a:gd name="connsiteY223" fmla="*/ 95250 h 779492"/>
                <a:gd name="connsiteX224" fmla="*/ 287338 w 1003300"/>
                <a:gd name="connsiteY224" fmla="*/ 92075 h 779492"/>
                <a:gd name="connsiteX225" fmla="*/ 260350 w 1003300"/>
                <a:gd name="connsiteY225" fmla="*/ 87312 h 779492"/>
                <a:gd name="connsiteX226" fmla="*/ 249238 w 1003300"/>
                <a:gd name="connsiteY226" fmla="*/ 84137 h 779492"/>
                <a:gd name="connsiteX227" fmla="*/ 233363 w 1003300"/>
                <a:gd name="connsiteY227" fmla="*/ 79375 h 779492"/>
                <a:gd name="connsiteX228" fmla="*/ 225426 w 1003300"/>
                <a:gd name="connsiteY228" fmla="*/ 63500 h 779492"/>
                <a:gd name="connsiteX229" fmla="*/ 209867 w 1003300"/>
                <a:gd name="connsiteY229" fmla="*/ 60008 h 779492"/>
                <a:gd name="connsiteX230" fmla="*/ 195263 w 1003300"/>
                <a:gd name="connsiteY230"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38213 w 1003300"/>
                <a:gd name="connsiteY154" fmla="*/ 261937 h 779492"/>
                <a:gd name="connsiteX155" fmla="*/ 962025 w 1003300"/>
                <a:gd name="connsiteY155" fmla="*/ 265112 h 779492"/>
                <a:gd name="connsiteX156" fmla="*/ 962026 w 1003300"/>
                <a:gd name="connsiteY156" fmla="*/ 257174 h 779492"/>
                <a:gd name="connsiteX157" fmla="*/ 947738 w 1003300"/>
                <a:gd name="connsiteY157" fmla="*/ 247650 h 779492"/>
                <a:gd name="connsiteX158" fmla="*/ 954088 w 1003300"/>
                <a:gd name="connsiteY158" fmla="*/ 236537 h 779492"/>
                <a:gd name="connsiteX159" fmla="*/ 957263 w 1003300"/>
                <a:gd name="connsiteY159" fmla="*/ 227012 h 779492"/>
                <a:gd name="connsiteX160" fmla="*/ 958850 w 1003300"/>
                <a:gd name="connsiteY160" fmla="*/ 220662 h 779492"/>
                <a:gd name="connsiteX161" fmla="*/ 962025 w 1003300"/>
                <a:gd name="connsiteY161" fmla="*/ 212725 h 779492"/>
                <a:gd name="connsiteX162" fmla="*/ 968375 w 1003300"/>
                <a:gd name="connsiteY162" fmla="*/ 195262 h 779492"/>
                <a:gd name="connsiteX163" fmla="*/ 971550 w 1003300"/>
                <a:gd name="connsiteY163" fmla="*/ 190500 h 779492"/>
                <a:gd name="connsiteX164" fmla="*/ 976313 w 1003300"/>
                <a:gd name="connsiteY164" fmla="*/ 173037 h 779492"/>
                <a:gd name="connsiteX165" fmla="*/ 981075 w 1003300"/>
                <a:gd name="connsiteY165" fmla="*/ 153987 h 779492"/>
                <a:gd name="connsiteX166" fmla="*/ 977900 w 1003300"/>
                <a:gd name="connsiteY166" fmla="*/ 127000 h 779492"/>
                <a:gd name="connsiteX167" fmla="*/ 974725 w 1003300"/>
                <a:gd name="connsiteY167" fmla="*/ 122237 h 779492"/>
                <a:gd name="connsiteX168" fmla="*/ 969963 w 1003300"/>
                <a:gd name="connsiteY168" fmla="*/ 106362 h 779492"/>
                <a:gd name="connsiteX169" fmla="*/ 966788 w 1003300"/>
                <a:gd name="connsiteY169" fmla="*/ 101600 h 779492"/>
                <a:gd name="connsiteX170" fmla="*/ 960438 w 1003300"/>
                <a:gd name="connsiteY170" fmla="*/ 88900 h 779492"/>
                <a:gd name="connsiteX171" fmla="*/ 954088 w 1003300"/>
                <a:gd name="connsiteY171" fmla="*/ 74612 h 779492"/>
                <a:gd name="connsiteX172" fmla="*/ 941388 w 1003300"/>
                <a:gd name="connsiteY172" fmla="*/ 49212 h 779492"/>
                <a:gd name="connsiteX173" fmla="*/ 938213 w 1003300"/>
                <a:gd name="connsiteY173" fmla="*/ 39687 h 779492"/>
                <a:gd name="connsiteX174" fmla="*/ 931863 w 1003300"/>
                <a:gd name="connsiteY174" fmla="*/ 31750 h 779492"/>
                <a:gd name="connsiteX175" fmla="*/ 923925 w 1003300"/>
                <a:gd name="connsiteY175" fmla="*/ 15875 h 779492"/>
                <a:gd name="connsiteX176" fmla="*/ 922338 w 1003300"/>
                <a:gd name="connsiteY176" fmla="*/ 11112 h 779492"/>
                <a:gd name="connsiteX177" fmla="*/ 912813 w 1003300"/>
                <a:gd name="connsiteY177" fmla="*/ 4762 h 779492"/>
                <a:gd name="connsiteX178" fmla="*/ 903288 w 1003300"/>
                <a:gd name="connsiteY178" fmla="*/ 0 h 779492"/>
                <a:gd name="connsiteX179" fmla="*/ 884238 w 1003300"/>
                <a:gd name="connsiteY179" fmla="*/ 3175 h 779492"/>
                <a:gd name="connsiteX180" fmla="*/ 879475 w 1003300"/>
                <a:gd name="connsiteY180" fmla="*/ 4762 h 779492"/>
                <a:gd name="connsiteX181" fmla="*/ 868363 w 1003300"/>
                <a:gd name="connsiteY181" fmla="*/ 12700 h 779492"/>
                <a:gd name="connsiteX182" fmla="*/ 863600 w 1003300"/>
                <a:gd name="connsiteY182" fmla="*/ 25400 h 779492"/>
                <a:gd name="connsiteX183" fmla="*/ 857250 w 1003300"/>
                <a:gd name="connsiteY183" fmla="*/ 34925 h 779492"/>
                <a:gd name="connsiteX184" fmla="*/ 855663 w 1003300"/>
                <a:gd name="connsiteY184" fmla="*/ 47625 h 779492"/>
                <a:gd name="connsiteX185" fmla="*/ 852488 w 1003300"/>
                <a:gd name="connsiteY185" fmla="*/ 60325 h 779492"/>
                <a:gd name="connsiteX186" fmla="*/ 849313 w 1003300"/>
                <a:gd name="connsiteY186" fmla="*/ 96837 h 779492"/>
                <a:gd name="connsiteX187" fmla="*/ 842963 w 1003300"/>
                <a:gd name="connsiteY187" fmla="*/ 120650 h 779492"/>
                <a:gd name="connsiteX188" fmla="*/ 838200 w 1003300"/>
                <a:gd name="connsiteY188" fmla="*/ 149225 h 779492"/>
                <a:gd name="connsiteX189" fmla="*/ 836613 w 1003300"/>
                <a:gd name="connsiteY189" fmla="*/ 155575 h 779492"/>
                <a:gd name="connsiteX190" fmla="*/ 833438 w 1003300"/>
                <a:gd name="connsiteY190" fmla="*/ 160337 h 779492"/>
                <a:gd name="connsiteX191" fmla="*/ 830263 w 1003300"/>
                <a:gd name="connsiteY191" fmla="*/ 169862 h 779492"/>
                <a:gd name="connsiteX192" fmla="*/ 820738 w 1003300"/>
                <a:gd name="connsiteY192" fmla="*/ 180975 h 779492"/>
                <a:gd name="connsiteX193" fmla="*/ 811213 w 1003300"/>
                <a:gd name="connsiteY193" fmla="*/ 190500 h 779492"/>
                <a:gd name="connsiteX194" fmla="*/ 809625 w 1003300"/>
                <a:gd name="connsiteY194" fmla="*/ 195262 h 779492"/>
                <a:gd name="connsiteX195" fmla="*/ 804863 w 1003300"/>
                <a:gd name="connsiteY195" fmla="*/ 196850 h 779492"/>
                <a:gd name="connsiteX196" fmla="*/ 800100 w 1003300"/>
                <a:gd name="connsiteY196" fmla="*/ 200025 h 779492"/>
                <a:gd name="connsiteX197" fmla="*/ 795338 w 1003300"/>
                <a:gd name="connsiteY197" fmla="*/ 196850 h 779492"/>
                <a:gd name="connsiteX198" fmla="*/ 793750 w 1003300"/>
                <a:gd name="connsiteY198" fmla="*/ 190500 h 779492"/>
                <a:gd name="connsiteX199" fmla="*/ 787400 w 1003300"/>
                <a:gd name="connsiteY199" fmla="*/ 147637 h 779492"/>
                <a:gd name="connsiteX200" fmla="*/ 777875 w 1003300"/>
                <a:gd name="connsiteY200" fmla="*/ 127000 h 779492"/>
                <a:gd name="connsiteX201" fmla="*/ 766763 w 1003300"/>
                <a:gd name="connsiteY201" fmla="*/ 122237 h 779492"/>
                <a:gd name="connsiteX202" fmla="*/ 727075 w 1003300"/>
                <a:gd name="connsiteY202" fmla="*/ 115887 h 779492"/>
                <a:gd name="connsiteX203" fmla="*/ 698500 w 1003300"/>
                <a:gd name="connsiteY203" fmla="*/ 114300 h 779492"/>
                <a:gd name="connsiteX204" fmla="*/ 685800 w 1003300"/>
                <a:gd name="connsiteY204" fmla="*/ 111125 h 779492"/>
                <a:gd name="connsiteX205" fmla="*/ 663575 w 1003300"/>
                <a:gd name="connsiteY205" fmla="*/ 104775 h 779492"/>
                <a:gd name="connsiteX206" fmla="*/ 642938 w 1003300"/>
                <a:gd name="connsiteY206" fmla="*/ 103187 h 779492"/>
                <a:gd name="connsiteX207" fmla="*/ 585788 w 1003300"/>
                <a:gd name="connsiteY207" fmla="*/ 96837 h 779492"/>
                <a:gd name="connsiteX208" fmla="*/ 560388 w 1003300"/>
                <a:gd name="connsiteY208" fmla="*/ 98425 h 779492"/>
                <a:gd name="connsiteX209" fmla="*/ 552450 w 1003300"/>
                <a:gd name="connsiteY209" fmla="*/ 101600 h 779492"/>
                <a:gd name="connsiteX210" fmla="*/ 541338 w 1003300"/>
                <a:gd name="connsiteY210" fmla="*/ 104775 h 779492"/>
                <a:gd name="connsiteX211" fmla="*/ 536575 w 1003300"/>
                <a:gd name="connsiteY211" fmla="*/ 107950 h 779492"/>
                <a:gd name="connsiteX212" fmla="*/ 522288 w 1003300"/>
                <a:gd name="connsiteY212" fmla="*/ 119062 h 779492"/>
                <a:gd name="connsiteX213" fmla="*/ 506413 w 1003300"/>
                <a:gd name="connsiteY213" fmla="*/ 122237 h 779492"/>
                <a:gd name="connsiteX214" fmla="*/ 425450 w 1003300"/>
                <a:gd name="connsiteY214" fmla="*/ 113348 h 779492"/>
                <a:gd name="connsiteX215" fmla="*/ 376238 w 1003300"/>
                <a:gd name="connsiteY215" fmla="*/ 122237 h 779492"/>
                <a:gd name="connsiteX216" fmla="*/ 366713 w 1003300"/>
                <a:gd name="connsiteY216" fmla="*/ 115887 h 779492"/>
                <a:gd name="connsiteX217" fmla="*/ 358775 w 1003300"/>
                <a:gd name="connsiteY217" fmla="*/ 114300 h 779492"/>
                <a:gd name="connsiteX218" fmla="*/ 341313 w 1003300"/>
                <a:gd name="connsiteY218" fmla="*/ 109537 h 779492"/>
                <a:gd name="connsiteX219" fmla="*/ 333375 w 1003300"/>
                <a:gd name="connsiteY219" fmla="*/ 106362 h 779492"/>
                <a:gd name="connsiteX220" fmla="*/ 327025 w 1003300"/>
                <a:gd name="connsiteY220" fmla="*/ 104775 h 779492"/>
                <a:gd name="connsiteX221" fmla="*/ 322263 w 1003300"/>
                <a:gd name="connsiteY221" fmla="*/ 101600 h 779492"/>
                <a:gd name="connsiteX222" fmla="*/ 317500 w 1003300"/>
                <a:gd name="connsiteY222" fmla="*/ 100012 h 779492"/>
                <a:gd name="connsiteX223" fmla="*/ 293688 w 1003300"/>
                <a:gd name="connsiteY223" fmla="*/ 95250 h 779492"/>
                <a:gd name="connsiteX224" fmla="*/ 287338 w 1003300"/>
                <a:gd name="connsiteY224" fmla="*/ 92075 h 779492"/>
                <a:gd name="connsiteX225" fmla="*/ 260350 w 1003300"/>
                <a:gd name="connsiteY225" fmla="*/ 87312 h 779492"/>
                <a:gd name="connsiteX226" fmla="*/ 249238 w 1003300"/>
                <a:gd name="connsiteY226" fmla="*/ 84137 h 779492"/>
                <a:gd name="connsiteX227" fmla="*/ 233363 w 1003300"/>
                <a:gd name="connsiteY227" fmla="*/ 79375 h 779492"/>
                <a:gd name="connsiteX228" fmla="*/ 225426 w 1003300"/>
                <a:gd name="connsiteY228" fmla="*/ 63500 h 779492"/>
                <a:gd name="connsiteX229" fmla="*/ 209867 w 1003300"/>
                <a:gd name="connsiteY229" fmla="*/ 60008 h 779492"/>
                <a:gd name="connsiteX230" fmla="*/ 195263 w 1003300"/>
                <a:gd name="connsiteY230"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38213 w 1003300"/>
                <a:gd name="connsiteY154" fmla="*/ 261937 h 779492"/>
                <a:gd name="connsiteX155" fmla="*/ 962025 w 1003300"/>
                <a:gd name="connsiteY155" fmla="*/ 265112 h 779492"/>
                <a:gd name="connsiteX156" fmla="*/ 962026 w 1003300"/>
                <a:gd name="connsiteY156" fmla="*/ 257174 h 779492"/>
                <a:gd name="connsiteX157" fmla="*/ 947738 w 1003300"/>
                <a:gd name="connsiteY157" fmla="*/ 247650 h 779492"/>
                <a:gd name="connsiteX158" fmla="*/ 954088 w 1003300"/>
                <a:gd name="connsiteY158" fmla="*/ 236537 h 779492"/>
                <a:gd name="connsiteX159" fmla="*/ 957263 w 1003300"/>
                <a:gd name="connsiteY159" fmla="*/ 227012 h 779492"/>
                <a:gd name="connsiteX160" fmla="*/ 958850 w 1003300"/>
                <a:gd name="connsiteY160" fmla="*/ 220662 h 779492"/>
                <a:gd name="connsiteX161" fmla="*/ 962025 w 1003300"/>
                <a:gd name="connsiteY161" fmla="*/ 212725 h 779492"/>
                <a:gd name="connsiteX162" fmla="*/ 968375 w 1003300"/>
                <a:gd name="connsiteY162" fmla="*/ 195262 h 779492"/>
                <a:gd name="connsiteX163" fmla="*/ 971550 w 1003300"/>
                <a:gd name="connsiteY163" fmla="*/ 190500 h 779492"/>
                <a:gd name="connsiteX164" fmla="*/ 976313 w 1003300"/>
                <a:gd name="connsiteY164" fmla="*/ 173037 h 779492"/>
                <a:gd name="connsiteX165" fmla="*/ 981075 w 1003300"/>
                <a:gd name="connsiteY165" fmla="*/ 153987 h 779492"/>
                <a:gd name="connsiteX166" fmla="*/ 977900 w 1003300"/>
                <a:gd name="connsiteY166" fmla="*/ 127000 h 779492"/>
                <a:gd name="connsiteX167" fmla="*/ 974725 w 1003300"/>
                <a:gd name="connsiteY167" fmla="*/ 122237 h 779492"/>
                <a:gd name="connsiteX168" fmla="*/ 969963 w 1003300"/>
                <a:gd name="connsiteY168" fmla="*/ 106362 h 779492"/>
                <a:gd name="connsiteX169" fmla="*/ 966788 w 1003300"/>
                <a:gd name="connsiteY169" fmla="*/ 101600 h 779492"/>
                <a:gd name="connsiteX170" fmla="*/ 960438 w 1003300"/>
                <a:gd name="connsiteY170" fmla="*/ 88900 h 779492"/>
                <a:gd name="connsiteX171" fmla="*/ 954088 w 1003300"/>
                <a:gd name="connsiteY171" fmla="*/ 74612 h 779492"/>
                <a:gd name="connsiteX172" fmla="*/ 941388 w 1003300"/>
                <a:gd name="connsiteY172" fmla="*/ 49212 h 779492"/>
                <a:gd name="connsiteX173" fmla="*/ 938213 w 1003300"/>
                <a:gd name="connsiteY173" fmla="*/ 39687 h 779492"/>
                <a:gd name="connsiteX174" fmla="*/ 931863 w 1003300"/>
                <a:gd name="connsiteY174" fmla="*/ 31750 h 779492"/>
                <a:gd name="connsiteX175" fmla="*/ 923925 w 1003300"/>
                <a:gd name="connsiteY175" fmla="*/ 15875 h 779492"/>
                <a:gd name="connsiteX176" fmla="*/ 922338 w 1003300"/>
                <a:gd name="connsiteY176" fmla="*/ 11112 h 779492"/>
                <a:gd name="connsiteX177" fmla="*/ 912813 w 1003300"/>
                <a:gd name="connsiteY177" fmla="*/ 4762 h 779492"/>
                <a:gd name="connsiteX178" fmla="*/ 903288 w 1003300"/>
                <a:gd name="connsiteY178" fmla="*/ 0 h 779492"/>
                <a:gd name="connsiteX179" fmla="*/ 884238 w 1003300"/>
                <a:gd name="connsiteY179" fmla="*/ 3175 h 779492"/>
                <a:gd name="connsiteX180" fmla="*/ 879475 w 1003300"/>
                <a:gd name="connsiteY180" fmla="*/ 4762 h 779492"/>
                <a:gd name="connsiteX181" fmla="*/ 868363 w 1003300"/>
                <a:gd name="connsiteY181" fmla="*/ 12700 h 779492"/>
                <a:gd name="connsiteX182" fmla="*/ 863600 w 1003300"/>
                <a:gd name="connsiteY182" fmla="*/ 25400 h 779492"/>
                <a:gd name="connsiteX183" fmla="*/ 857250 w 1003300"/>
                <a:gd name="connsiteY183" fmla="*/ 34925 h 779492"/>
                <a:gd name="connsiteX184" fmla="*/ 855663 w 1003300"/>
                <a:gd name="connsiteY184" fmla="*/ 47625 h 779492"/>
                <a:gd name="connsiteX185" fmla="*/ 852488 w 1003300"/>
                <a:gd name="connsiteY185" fmla="*/ 60325 h 779492"/>
                <a:gd name="connsiteX186" fmla="*/ 849313 w 1003300"/>
                <a:gd name="connsiteY186" fmla="*/ 96837 h 779492"/>
                <a:gd name="connsiteX187" fmla="*/ 842963 w 1003300"/>
                <a:gd name="connsiteY187" fmla="*/ 120650 h 779492"/>
                <a:gd name="connsiteX188" fmla="*/ 838200 w 1003300"/>
                <a:gd name="connsiteY188" fmla="*/ 149225 h 779492"/>
                <a:gd name="connsiteX189" fmla="*/ 836613 w 1003300"/>
                <a:gd name="connsiteY189" fmla="*/ 155575 h 779492"/>
                <a:gd name="connsiteX190" fmla="*/ 833438 w 1003300"/>
                <a:gd name="connsiteY190" fmla="*/ 160337 h 779492"/>
                <a:gd name="connsiteX191" fmla="*/ 830263 w 1003300"/>
                <a:gd name="connsiteY191" fmla="*/ 169862 h 779492"/>
                <a:gd name="connsiteX192" fmla="*/ 820738 w 1003300"/>
                <a:gd name="connsiteY192" fmla="*/ 180975 h 779492"/>
                <a:gd name="connsiteX193" fmla="*/ 811213 w 1003300"/>
                <a:gd name="connsiteY193" fmla="*/ 190500 h 779492"/>
                <a:gd name="connsiteX194" fmla="*/ 809625 w 1003300"/>
                <a:gd name="connsiteY194" fmla="*/ 195262 h 779492"/>
                <a:gd name="connsiteX195" fmla="*/ 804863 w 1003300"/>
                <a:gd name="connsiteY195" fmla="*/ 196850 h 779492"/>
                <a:gd name="connsiteX196" fmla="*/ 800100 w 1003300"/>
                <a:gd name="connsiteY196" fmla="*/ 200025 h 779492"/>
                <a:gd name="connsiteX197" fmla="*/ 795338 w 1003300"/>
                <a:gd name="connsiteY197" fmla="*/ 196850 h 779492"/>
                <a:gd name="connsiteX198" fmla="*/ 793750 w 1003300"/>
                <a:gd name="connsiteY198" fmla="*/ 190500 h 779492"/>
                <a:gd name="connsiteX199" fmla="*/ 787400 w 1003300"/>
                <a:gd name="connsiteY199" fmla="*/ 147637 h 779492"/>
                <a:gd name="connsiteX200" fmla="*/ 777875 w 1003300"/>
                <a:gd name="connsiteY200" fmla="*/ 127000 h 779492"/>
                <a:gd name="connsiteX201" fmla="*/ 766763 w 1003300"/>
                <a:gd name="connsiteY201" fmla="*/ 122237 h 779492"/>
                <a:gd name="connsiteX202" fmla="*/ 727075 w 1003300"/>
                <a:gd name="connsiteY202" fmla="*/ 115887 h 779492"/>
                <a:gd name="connsiteX203" fmla="*/ 698500 w 1003300"/>
                <a:gd name="connsiteY203" fmla="*/ 114300 h 779492"/>
                <a:gd name="connsiteX204" fmla="*/ 685800 w 1003300"/>
                <a:gd name="connsiteY204" fmla="*/ 111125 h 779492"/>
                <a:gd name="connsiteX205" fmla="*/ 663575 w 1003300"/>
                <a:gd name="connsiteY205" fmla="*/ 104775 h 779492"/>
                <a:gd name="connsiteX206" fmla="*/ 642938 w 1003300"/>
                <a:gd name="connsiteY206" fmla="*/ 103187 h 779492"/>
                <a:gd name="connsiteX207" fmla="*/ 585788 w 1003300"/>
                <a:gd name="connsiteY207" fmla="*/ 96837 h 779492"/>
                <a:gd name="connsiteX208" fmla="*/ 560388 w 1003300"/>
                <a:gd name="connsiteY208" fmla="*/ 98425 h 779492"/>
                <a:gd name="connsiteX209" fmla="*/ 552450 w 1003300"/>
                <a:gd name="connsiteY209" fmla="*/ 101600 h 779492"/>
                <a:gd name="connsiteX210" fmla="*/ 541338 w 1003300"/>
                <a:gd name="connsiteY210" fmla="*/ 104775 h 779492"/>
                <a:gd name="connsiteX211" fmla="*/ 536575 w 1003300"/>
                <a:gd name="connsiteY211" fmla="*/ 107950 h 779492"/>
                <a:gd name="connsiteX212" fmla="*/ 522288 w 1003300"/>
                <a:gd name="connsiteY212" fmla="*/ 119062 h 779492"/>
                <a:gd name="connsiteX213" fmla="*/ 503556 w 1003300"/>
                <a:gd name="connsiteY213" fmla="*/ 112712 h 779492"/>
                <a:gd name="connsiteX214" fmla="*/ 425450 w 1003300"/>
                <a:gd name="connsiteY214" fmla="*/ 113348 h 779492"/>
                <a:gd name="connsiteX215" fmla="*/ 376238 w 1003300"/>
                <a:gd name="connsiteY215" fmla="*/ 122237 h 779492"/>
                <a:gd name="connsiteX216" fmla="*/ 366713 w 1003300"/>
                <a:gd name="connsiteY216" fmla="*/ 115887 h 779492"/>
                <a:gd name="connsiteX217" fmla="*/ 358775 w 1003300"/>
                <a:gd name="connsiteY217" fmla="*/ 114300 h 779492"/>
                <a:gd name="connsiteX218" fmla="*/ 341313 w 1003300"/>
                <a:gd name="connsiteY218" fmla="*/ 109537 h 779492"/>
                <a:gd name="connsiteX219" fmla="*/ 333375 w 1003300"/>
                <a:gd name="connsiteY219" fmla="*/ 106362 h 779492"/>
                <a:gd name="connsiteX220" fmla="*/ 327025 w 1003300"/>
                <a:gd name="connsiteY220" fmla="*/ 104775 h 779492"/>
                <a:gd name="connsiteX221" fmla="*/ 322263 w 1003300"/>
                <a:gd name="connsiteY221" fmla="*/ 101600 h 779492"/>
                <a:gd name="connsiteX222" fmla="*/ 317500 w 1003300"/>
                <a:gd name="connsiteY222" fmla="*/ 100012 h 779492"/>
                <a:gd name="connsiteX223" fmla="*/ 293688 w 1003300"/>
                <a:gd name="connsiteY223" fmla="*/ 95250 h 779492"/>
                <a:gd name="connsiteX224" fmla="*/ 287338 w 1003300"/>
                <a:gd name="connsiteY224" fmla="*/ 92075 h 779492"/>
                <a:gd name="connsiteX225" fmla="*/ 260350 w 1003300"/>
                <a:gd name="connsiteY225" fmla="*/ 87312 h 779492"/>
                <a:gd name="connsiteX226" fmla="*/ 249238 w 1003300"/>
                <a:gd name="connsiteY226" fmla="*/ 84137 h 779492"/>
                <a:gd name="connsiteX227" fmla="*/ 233363 w 1003300"/>
                <a:gd name="connsiteY227" fmla="*/ 79375 h 779492"/>
                <a:gd name="connsiteX228" fmla="*/ 225426 w 1003300"/>
                <a:gd name="connsiteY228" fmla="*/ 63500 h 779492"/>
                <a:gd name="connsiteX229" fmla="*/ 209867 w 1003300"/>
                <a:gd name="connsiteY229" fmla="*/ 60008 h 779492"/>
                <a:gd name="connsiteX230" fmla="*/ 195263 w 1003300"/>
                <a:gd name="connsiteY230"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62025 w 1003300"/>
                <a:gd name="connsiteY154" fmla="*/ 265112 h 779492"/>
                <a:gd name="connsiteX155" fmla="*/ 962026 w 1003300"/>
                <a:gd name="connsiteY155" fmla="*/ 257174 h 779492"/>
                <a:gd name="connsiteX156" fmla="*/ 947738 w 1003300"/>
                <a:gd name="connsiteY156" fmla="*/ 247650 h 779492"/>
                <a:gd name="connsiteX157" fmla="*/ 954088 w 1003300"/>
                <a:gd name="connsiteY157" fmla="*/ 236537 h 779492"/>
                <a:gd name="connsiteX158" fmla="*/ 957263 w 1003300"/>
                <a:gd name="connsiteY158" fmla="*/ 227012 h 779492"/>
                <a:gd name="connsiteX159" fmla="*/ 958850 w 1003300"/>
                <a:gd name="connsiteY159" fmla="*/ 220662 h 779492"/>
                <a:gd name="connsiteX160" fmla="*/ 962025 w 1003300"/>
                <a:gd name="connsiteY160" fmla="*/ 212725 h 779492"/>
                <a:gd name="connsiteX161" fmla="*/ 968375 w 1003300"/>
                <a:gd name="connsiteY161" fmla="*/ 195262 h 779492"/>
                <a:gd name="connsiteX162" fmla="*/ 971550 w 1003300"/>
                <a:gd name="connsiteY162" fmla="*/ 190500 h 779492"/>
                <a:gd name="connsiteX163" fmla="*/ 976313 w 1003300"/>
                <a:gd name="connsiteY163" fmla="*/ 173037 h 779492"/>
                <a:gd name="connsiteX164" fmla="*/ 981075 w 1003300"/>
                <a:gd name="connsiteY164" fmla="*/ 153987 h 779492"/>
                <a:gd name="connsiteX165" fmla="*/ 977900 w 1003300"/>
                <a:gd name="connsiteY165" fmla="*/ 127000 h 779492"/>
                <a:gd name="connsiteX166" fmla="*/ 974725 w 1003300"/>
                <a:gd name="connsiteY166" fmla="*/ 122237 h 779492"/>
                <a:gd name="connsiteX167" fmla="*/ 969963 w 1003300"/>
                <a:gd name="connsiteY167" fmla="*/ 106362 h 779492"/>
                <a:gd name="connsiteX168" fmla="*/ 966788 w 1003300"/>
                <a:gd name="connsiteY168" fmla="*/ 101600 h 779492"/>
                <a:gd name="connsiteX169" fmla="*/ 960438 w 1003300"/>
                <a:gd name="connsiteY169" fmla="*/ 88900 h 779492"/>
                <a:gd name="connsiteX170" fmla="*/ 954088 w 1003300"/>
                <a:gd name="connsiteY170" fmla="*/ 74612 h 779492"/>
                <a:gd name="connsiteX171" fmla="*/ 941388 w 1003300"/>
                <a:gd name="connsiteY171" fmla="*/ 49212 h 779492"/>
                <a:gd name="connsiteX172" fmla="*/ 938213 w 1003300"/>
                <a:gd name="connsiteY172" fmla="*/ 39687 h 779492"/>
                <a:gd name="connsiteX173" fmla="*/ 931863 w 1003300"/>
                <a:gd name="connsiteY173" fmla="*/ 31750 h 779492"/>
                <a:gd name="connsiteX174" fmla="*/ 923925 w 1003300"/>
                <a:gd name="connsiteY174" fmla="*/ 15875 h 779492"/>
                <a:gd name="connsiteX175" fmla="*/ 922338 w 1003300"/>
                <a:gd name="connsiteY175" fmla="*/ 11112 h 779492"/>
                <a:gd name="connsiteX176" fmla="*/ 912813 w 1003300"/>
                <a:gd name="connsiteY176" fmla="*/ 4762 h 779492"/>
                <a:gd name="connsiteX177" fmla="*/ 903288 w 1003300"/>
                <a:gd name="connsiteY177" fmla="*/ 0 h 779492"/>
                <a:gd name="connsiteX178" fmla="*/ 884238 w 1003300"/>
                <a:gd name="connsiteY178" fmla="*/ 3175 h 779492"/>
                <a:gd name="connsiteX179" fmla="*/ 879475 w 1003300"/>
                <a:gd name="connsiteY179" fmla="*/ 4762 h 779492"/>
                <a:gd name="connsiteX180" fmla="*/ 868363 w 1003300"/>
                <a:gd name="connsiteY180" fmla="*/ 12700 h 779492"/>
                <a:gd name="connsiteX181" fmla="*/ 863600 w 1003300"/>
                <a:gd name="connsiteY181" fmla="*/ 25400 h 779492"/>
                <a:gd name="connsiteX182" fmla="*/ 857250 w 1003300"/>
                <a:gd name="connsiteY182" fmla="*/ 34925 h 779492"/>
                <a:gd name="connsiteX183" fmla="*/ 855663 w 1003300"/>
                <a:gd name="connsiteY183" fmla="*/ 47625 h 779492"/>
                <a:gd name="connsiteX184" fmla="*/ 852488 w 1003300"/>
                <a:gd name="connsiteY184" fmla="*/ 60325 h 779492"/>
                <a:gd name="connsiteX185" fmla="*/ 849313 w 1003300"/>
                <a:gd name="connsiteY185" fmla="*/ 96837 h 779492"/>
                <a:gd name="connsiteX186" fmla="*/ 842963 w 1003300"/>
                <a:gd name="connsiteY186" fmla="*/ 120650 h 779492"/>
                <a:gd name="connsiteX187" fmla="*/ 838200 w 1003300"/>
                <a:gd name="connsiteY187" fmla="*/ 149225 h 779492"/>
                <a:gd name="connsiteX188" fmla="*/ 836613 w 1003300"/>
                <a:gd name="connsiteY188" fmla="*/ 155575 h 779492"/>
                <a:gd name="connsiteX189" fmla="*/ 833438 w 1003300"/>
                <a:gd name="connsiteY189" fmla="*/ 160337 h 779492"/>
                <a:gd name="connsiteX190" fmla="*/ 830263 w 1003300"/>
                <a:gd name="connsiteY190" fmla="*/ 169862 h 779492"/>
                <a:gd name="connsiteX191" fmla="*/ 820738 w 1003300"/>
                <a:gd name="connsiteY191" fmla="*/ 180975 h 779492"/>
                <a:gd name="connsiteX192" fmla="*/ 811213 w 1003300"/>
                <a:gd name="connsiteY192" fmla="*/ 190500 h 779492"/>
                <a:gd name="connsiteX193" fmla="*/ 809625 w 1003300"/>
                <a:gd name="connsiteY193" fmla="*/ 195262 h 779492"/>
                <a:gd name="connsiteX194" fmla="*/ 804863 w 1003300"/>
                <a:gd name="connsiteY194" fmla="*/ 196850 h 779492"/>
                <a:gd name="connsiteX195" fmla="*/ 800100 w 1003300"/>
                <a:gd name="connsiteY195" fmla="*/ 200025 h 779492"/>
                <a:gd name="connsiteX196" fmla="*/ 795338 w 1003300"/>
                <a:gd name="connsiteY196" fmla="*/ 196850 h 779492"/>
                <a:gd name="connsiteX197" fmla="*/ 793750 w 1003300"/>
                <a:gd name="connsiteY197" fmla="*/ 190500 h 779492"/>
                <a:gd name="connsiteX198" fmla="*/ 787400 w 1003300"/>
                <a:gd name="connsiteY198" fmla="*/ 147637 h 779492"/>
                <a:gd name="connsiteX199" fmla="*/ 777875 w 1003300"/>
                <a:gd name="connsiteY199" fmla="*/ 127000 h 779492"/>
                <a:gd name="connsiteX200" fmla="*/ 766763 w 1003300"/>
                <a:gd name="connsiteY200" fmla="*/ 122237 h 779492"/>
                <a:gd name="connsiteX201" fmla="*/ 727075 w 1003300"/>
                <a:gd name="connsiteY201" fmla="*/ 115887 h 779492"/>
                <a:gd name="connsiteX202" fmla="*/ 698500 w 1003300"/>
                <a:gd name="connsiteY202" fmla="*/ 114300 h 779492"/>
                <a:gd name="connsiteX203" fmla="*/ 685800 w 1003300"/>
                <a:gd name="connsiteY203" fmla="*/ 111125 h 779492"/>
                <a:gd name="connsiteX204" fmla="*/ 663575 w 1003300"/>
                <a:gd name="connsiteY204" fmla="*/ 104775 h 779492"/>
                <a:gd name="connsiteX205" fmla="*/ 642938 w 1003300"/>
                <a:gd name="connsiteY205" fmla="*/ 103187 h 779492"/>
                <a:gd name="connsiteX206" fmla="*/ 585788 w 1003300"/>
                <a:gd name="connsiteY206" fmla="*/ 96837 h 779492"/>
                <a:gd name="connsiteX207" fmla="*/ 560388 w 1003300"/>
                <a:gd name="connsiteY207" fmla="*/ 98425 h 779492"/>
                <a:gd name="connsiteX208" fmla="*/ 552450 w 1003300"/>
                <a:gd name="connsiteY208" fmla="*/ 101600 h 779492"/>
                <a:gd name="connsiteX209" fmla="*/ 541338 w 1003300"/>
                <a:gd name="connsiteY209" fmla="*/ 104775 h 779492"/>
                <a:gd name="connsiteX210" fmla="*/ 536575 w 1003300"/>
                <a:gd name="connsiteY210" fmla="*/ 107950 h 779492"/>
                <a:gd name="connsiteX211" fmla="*/ 522288 w 1003300"/>
                <a:gd name="connsiteY211" fmla="*/ 119062 h 779492"/>
                <a:gd name="connsiteX212" fmla="*/ 503556 w 1003300"/>
                <a:gd name="connsiteY212" fmla="*/ 112712 h 779492"/>
                <a:gd name="connsiteX213" fmla="*/ 425450 w 1003300"/>
                <a:gd name="connsiteY213" fmla="*/ 113348 h 779492"/>
                <a:gd name="connsiteX214" fmla="*/ 376238 w 1003300"/>
                <a:gd name="connsiteY214" fmla="*/ 122237 h 779492"/>
                <a:gd name="connsiteX215" fmla="*/ 366713 w 1003300"/>
                <a:gd name="connsiteY215" fmla="*/ 115887 h 779492"/>
                <a:gd name="connsiteX216" fmla="*/ 358775 w 1003300"/>
                <a:gd name="connsiteY216" fmla="*/ 114300 h 779492"/>
                <a:gd name="connsiteX217" fmla="*/ 341313 w 1003300"/>
                <a:gd name="connsiteY217" fmla="*/ 109537 h 779492"/>
                <a:gd name="connsiteX218" fmla="*/ 333375 w 1003300"/>
                <a:gd name="connsiteY218" fmla="*/ 106362 h 779492"/>
                <a:gd name="connsiteX219" fmla="*/ 327025 w 1003300"/>
                <a:gd name="connsiteY219" fmla="*/ 104775 h 779492"/>
                <a:gd name="connsiteX220" fmla="*/ 322263 w 1003300"/>
                <a:gd name="connsiteY220" fmla="*/ 101600 h 779492"/>
                <a:gd name="connsiteX221" fmla="*/ 317500 w 1003300"/>
                <a:gd name="connsiteY221" fmla="*/ 100012 h 779492"/>
                <a:gd name="connsiteX222" fmla="*/ 293688 w 1003300"/>
                <a:gd name="connsiteY222" fmla="*/ 95250 h 779492"/>
                <a:gd name="connsiteX223" fmla="*/ 287338 w 1003300"/>
                <a:gd name="connsiteY223" fmla="*/ 92075 h 779492"/>
                <a:gd name="connsiteX224" fmla="*/ 260350 w 1003300"/>
                <a:gd name="connsiteY224" fmla="*/ 87312 h 779492"/>
                <a:gd name="connsiteX225" fmla="*/ 249238 w 1003300"/>
                <a:gd name="connsiteY225" fmla="*/ 84137 h 779492"/>
                <a:gd name="connsiteX226" fmla="*/ 233363 w 1003300"/>
                <a:gd name="connsiteY226" fmla="*/ 79375 h 779492"/>
                <a:gd name="connsiteX227" fmla="*/ 225426 w 1003300"/>
                <a:gd name="connsiteY227" fmla="*/ 63500 h 779492"/>
                <a:gd name="connsiteX228" fmla="*/ 209867 w 1003300"/>
                <a:gd name="connsiteY228" fmla="*/ 60008 h 779492"/>
                <a:gd name="connsiteX229" fmla="*/ 195263 w 1003300"/>
                <a:gd name="connsiteY229"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62025 w 1003300"/>
                <a:gd name="connsiteY154" fmla="*/ 265112 h 779492"/>
                <a:gd name="connsiteX155" fmla="*/ 962026 w 1003300"/>
                <a:gd name="connsiteY155" fmla="*/ 257174 h 779492"/>
                <a:gd name="connsiteX156" fmla="*/ 954088 w 1003300"/>
                <a:gd name="connsiteY156" fmla="*/ 236537 h 779492"/>
                <a:gd name="connsiteX157" fmla="*/ 957263 w 1003300"/>
                <a:gd name="connsiteY157" fmla="*/ 227012 h 779492"/>
                <a:gd name="connsiteX158" fmla="*/ 958850 w 1003300"/>
                <a:gd name="connsiteY158" fmla="*/ 220662 h 779492"/>
                <a:gd name="connsiteX159" fmla="*/ 962025 w 1003300"/>
                <a:gd name="connsiteY159" fmla="*/ 212725 h 779492"/>
                <a:gd name="connsiteX160" fmla="*/ 968375 w 1003300"/>
                <a:gd name="connsiteY160" fmla="*/ 195262 h 779492"/>
                <a:gd name="connsiteX161" fmla="*/ 971550 w 1003300"/>
                <a:gd name="connsiteY161" fmla="*/ 190500 h 779492"/>
                <a:gd name="connsiteX162" fmla="*/ 976313 w 1003300"/>
                <a:gd name="connsiteY162" fmla="*/ 173037 h 779492"/>
                <a:gd name="connsiteX163" fmla="*/ 981075 w 1003300"/>
                <a:gd name="connsiteY163" fmla="*/ 153987 h 779492"/>
                <a:gd name="connsiteX164" fmla="*/ 977900 w 1003300"/>
                <a:gd name="connsiteY164" fmla="*/ 127000 h 779492"/>
                <a:gd name="connsiteX165" fmla="*/ 974725 w 1003300"/>
                <a:gd name="connsiteY165" fmla="*/ 122237 h 779492"/>
                <a:gd name="connsiteX166" fmla="*/ 969963 w 1003300"/>
                <a:gd name="connsiteY166" fmla="*/ 106362 h 779492"/>
                <a:gd name="connsiteX167" fmla="*/ 966788 w 1003300"/>
                <a:gd name="connsiteY167" fmla="*/ 101600 h 779492"/>
                <a:gd name="connsiteX168" fmla="*/ 960438 w 1003300"/>
                <a:gd name="connsiteY168" fmla="*/ 88900 h 779492"/>
                <a:gd name="connsiteX169" fmla="*/ 954088 w 1003300"/>
                <a:gd name="connsiteY169" fmla="*/ 74612 h 779492"/>
                <a:gd name="connsiteX170" fmla="*/ 941388 w 1003300"/>
                <a:gd name="connsiteY170" fmla="*/ 49212 h 779492"/>
                <a:gd name="connsiteX171" fmla="*/ 938213 w 1003300"/>
                <a:gd name="connsiteY171" fmla="*/ 39687 h 779492"/>
                <a:gd name="connsiteX172" fmla="*/ 931863 w 1003300"/>
                <a:gd name="connsiteY172" fmla="*/ 31750 h 779492"/>
                <a:gd name="connsiteX173" fmla="*/ 923925 w 1003300"/>
                <a:gd name="connsiteY173" fmla="*/ 15875 h 779492"/>
                <a:gd name="connsiteX174" fmla="*/ 922338 w 1003300"/>
                <a:gd name="connsiteY174" fmla="*/ 11112 h 779492"/>
                <a:gd name="connsiteX175" fmla="*/ 912813 w 1003300"/>
                <a:gd name="connsiteY175" fmla="*/ 4762 h 779492"/>
                <a:gd name="connsiteX176" fmla="*/ 903288 w 1003300"/>
                <a:gd name="connsiteY176" fmla="*/ 0 h 779492"/>
                <a:gd name="connsiteX177" fmla="*/ 884238 w 1003300"/>
                <a:gd name="connsiteY177" fmla="*/ 3175 h 779492"/>
                <a:gd name="connsiteX178" fmla="*/ 879475 w 1003300"/>
                <a:gd name="connsiteY178" fmla="*/ 4762 h 779492"/>
                <a:gd name="connsiteX179" fmla="*/ 868363 w 1003300"/>
                <a:gd name="connsiteY179" fmla="*/ 12700 h 779492"/>
                <a:gd name="connsiteX180" fmla="*/ 863600 w 1003300"/>
                <a:gd name="connsiteY180" fmla="*/ 25400 h 779492"/>
                <a:gd name="connsiteX181" fmla="*/ 857250 w 1003300"/>
                <a:gd name="connsiteY181" fmla="*/ 34925 h 779492"/>
                <a:gd name="connsiteX182" fmla="*/ 855663 w 1003300"/>
                <a:gd name="connsiteY182" fmla="*/ 47625 h 779492"/>
                <a:gd name="connsiteX183" fmla="*/ 852488 w 1003300"/>
                <a:gd name="connsiteY183" fmla="*/ 60325 h 779492"/>
                <a:gd name="connsiteX184" fmla="*/ 849313 w 1003300"/>
                <a:gd name="connsiteY184" fmla="*/ 96837 h 779492"/>
                <a:gd name="connsiteX185" fmla="*/ 842963 w 1003300"/>
                <a:gd name="connsiteY185" fmla="*/ 120650 h 779492"/>
                <a:gd name="connsiteX186" fmla="*/ 838200 w 1003300"/>
                <a:gd name="connsiteY186" fmla="*/ 149225 h 779492"/>
                <a:gd name="connsiteX187" fmla="*/ 836613 w 1003300"/>
                <a:gd name="connsiteY187" fmla="*/ 155575 h 779492"/>
                <a:gd name="connsiteX188" fmla="*/ 833438 w 1003300"/>
                <a:gd name="connsiteY188" fmla="*/ 160337 h 779492"/>
                <a:gd name="connsiteX189" fmla="*/ 830263 w 1003300"/>
                <a:gd name="connsiteY189" fmla="*/ 169862 h 779492"/>
                <a:gd name="connsiteX190" fmla="*/ 820738 w 1003300"/>
                <a:gd name="connsiteY190" fmla="*/ 180975 h 779492"/>
                <a:gd name="connsiteX191" fmla="*/ 811213 w 1003300"/>
                <a:gd name="connsiteY191" fmla="*/ 190500 h 779492"/>
                <a:gd name="connsiteX192" fmla="*/ 809625 w 1003300"/>
                <a:gd name="connsiteY192" fmla="*/ 195262 h 779492"/>
                <a:gd name="connsiteX193" fmla="*/ 804863 w 1003300"/>
                <a:gd name="connsiteY193" fmla="*/ 196850 h 779492"/>
                <a:gd name="connsiteX194" fmla="*/ 800100 w 1003300"/>
                <a:gd name="connsiteY194" fmla="*/ 200025 h 779492"/>
                <a:gd name="connsiteX195" fmla="*/ 795338 w 1003300"/>
                <a:gd name="connsiteY195" fmla="*/ 196850 h 779492"/>
                <a:gd name="connsiteX196" fmla="*/ 793750 w 1003300"/>
                <a:gd name="connsiteY196" fmla="*/ 190500 h 779492"/>
                <a:gd name="connsiteX197" fmla="*/ 787400 w 1003300"/>
                <a:gd name="connsiteY197" fmla="*/ 147637 h 779492"/>
                <a:gd name="connsiteX198" fmla="*/ 777875 w 1003300"/>
                <a:gd name="connsiteY198" fmla="*/ 127000 h 779492"/>
                <a:gd name="connsiteX199" fmla="*/ 766763 w 1003300"/>
                <a:gd name="connsiteY199" fmla="*/ 122237 h 779492"/>
                <a:gd name="connsiteX200" fmla="*/ 727075 w 1003300"/>
                <a:gd name="connsiteY200" fmla="*/ 115887 h 779492"/>
                <a:gd name="connsiteX201" fmla="*/ 698500 w 1003300"/>
                <a:gd name="connsiteY201" fmla="*/ 114300 h 779492"/>
                <a:gd name="connsiteX202" fmla="*/ 685800 w 1003300"/>
                <a:gd name="connsiteY202" fmla="*/ 111125 h 779492"/>
                <a:gd name="connsiteX203" fmla="*/ 663575 w 1003300"/>
                <a:gd name="connsiteY203" fmla="*/ 104775 h 779492"/>
                <a:gd name="connsiteX204" fmla="*/ 642938 w 1003300"/>
                <a:gd name="connsiteY204" fmla="*/ 103187 h 779492"/>
                <a:gd name="connsiteX205" fmla="*/ 585788 w 1003300"/>
                <a:gd name="connsiteY205" fmla="*/ 96837 h 779492"/>
                <a:gd name="connsiteX206" fmla="*/ 560388 w 1003300"/>
                <a:gd name="connsiteY206" fmla="*/ 98425 h 779492"/>
                <a:gd name="connsiteX207" fmla="*/ 552450 w 1003300"/>
                <a:gd name="connsiteY207" fmla="*/ 101600 h 779492"/>
                <a:gd name="connsiteX208" fmla="*/ 541338 w 1003300"/>
                <a:gd name="connsiteY208" fmla="*/ 104775 h 779492"/>
                <a:gd name="connsiteX209" fmla="*/ 536575 w 1003300"/>
                <a:gd name="connsiteY209" fmla="*/ 107950 h 779492"/>
                <a:gd name="connsiteX210" fmla="*/ 522288 w 1003300"/>
                <a:gd name="connsiteY210" fmla="*/ 119062 h 779492"/>
                <a:gd name="connsiteX211" fmla="*/ 503556 w 1003300"/>
                <a:gd name="connsiteY211" fmla="*/ 112712 h 779492"/>
                <a:gd name="connsiteX212" fmla="*/ 425450 w 1003300"/>
                <a:gd name="connsiteY212" fmla="*/ 113348 h 779492"/>
                <a:gd name="connsiteX213" fmla="*/ 376238 w 1003300"/>
                <a:gd name="connsiteY213" fmla="*/ 122237 h 779492"/>
                <a:gd name="connsiteX214" fmla="*/ 366713 w 1003300"/>
                <a:gd name="connsiteY214" fmla="*/ 115887 h 779492"/>
                <a:gd name="connsiteX215" fmla="*/ 358775 w 1003300"/>
                <a:gd name="connsiteY215" fmla="*/ 114300 h 779492"/>
                <a:gd name="connsiteX216" fmla="*/ 341313 w 1003300"/>
                <a:gd name="connsiteY216" fmla="*/ 109537 h 779492"/>
                <a:gd name="connsiteX217" fmla="*/ 333375 w 1003300"/>
                <a:gd name="connsiteY217" fmla="*/ 106362 h 779492"/>
                <a:gd name="connsiteX218" fmla="*/ 327025 w 1003300"/>
                <a:gd name="connsiteY218" fmla="*/ 104775 h 779492"/>
                <a:gd name="connsiteX219" fmla="*/ 322263 w 1003300"/>
                <a:gd name="connsiteY219" fmla="*/ 101600 h 779492"/>
                <a:gd name="connsiteX220" fmla="*/ 317500 w 1003300"/>
                <a:gd name="connsiteY220" fmla="*/ 100012 h 779492"/>
                <a:gd name="connsiteX221" fmla="*/ 293688 w 1003300"/>
                <a:gd name="connsiteY221" fmla="*/ 95250 h 779492"/>
                <a:gd name="connsiteX222" fmla="*/ 287338 w 1003300"/>
                <a:gd name="connsiteY222" fmla="*/ 92075 h 779492"/>
                <a:gd name="connsiteX223" fmla="*/ 260350 w 1003300"/>
                <a:gd name="connsiteY223" fmla="*/ 87312 h 779492"/>
                <a:gd name="connsiteX224" fmla="*/ 249238 w 1003300"/>
                <a:gd name="connsiteY224" fmla="*/ 84137 h 779492"/>
                <a:gd name="connsiteX225" fmla="*/ 233363 w 1003300"/>
                <a:gd name="connsiteY225" fmla="*/ 79375 h 779492"/>
                <a:gd name="connsiteX226" fmla="*/ 225426 w 1003300"/>
                <a:gd name="connsiteY226" fmla="*/ 63500 h 779492"/>
                <a:gd name="connsiteX227" fmla="*/ 209867 w 1003300"/>
                <a:gd name="connsiteY227" fmla="*/ 60008 h 779492"/>
                <a:gd name="connsiteX228" fmla="*/ 195263 w 1003300"/>
                <a:gd name="connsiteY228"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66788 w 1003300"/>
                <a:gd name="connsiteY152" fmla="*/ 280987 h 779492"/>
                <a:gd name="connsiteX153" fmla="*/ 962025 w 1003300"/>
                <a:gd name="connsiteY153" fmla="*/ 265112 h 779492"/>
                <a:gd name="connsiteX154" fmla="*/ 962026 w 1003300"/>
                <a:gd name="connsiteY154" fmla="*/ 257174 h 779492"/>
                <a:gd name="connsiteX155" fmla="*/ 954088 w 1003300"/>
                <a:gd name="connsiteY155" fmla="*/ 236537 h 779492"/>
                <a:gd name="connsiteX156" fmla="*/ 957263 w 1003300"/>
                <a:gd name="connsiteY156" fmla="*/ 227012 h 779492"/>
                <a:gd name="connsiteX157" fmla="*/ 958850 w 1003300"/>
                <a:gd name="connsiteY157" fmla="*/ 220662 h 779492"/>
                <a:gd name="connsiteX158" fmla="*/ 962025 w 1003300"/>
                <a:gd name="connsiteY158" fmla="*/ 212725 h 779492"/>
                <a:gd name="connsiteX159" fmla="*/ 968375 w 1003300"/>
                <a:gd name="connsiteY159" fmla="*/ 195262 h 779492"/>
                <a:gd name="connsiteX160" fmla="*/ 971550 w 1003300"/>
                <a:gd name="connsiteY160" fmla="*/ 190500 h 779492"/>
                <a:gd name="connsiteX161" fmla="*/ 976313 w 1003300"/>
                <a:gd name="connsiteY161" fmla="*/ 173037 h 779492"/>
                <a:gd name="connsiteX162" fmla="*/ 981075 w 1003300"/>
                <a:gd name="connsiteY162" fmla="*/ 153987 h 779492"/>
                <a:gd name="connsiteX163" fmla="*/ 977900 w 1003300"/>
                <a:gd name="connsiteY163" fmla="*/ 127000 h 779492"/>
                <a:gd name="connsiteX164" fmla="*/ 974725 w 1003300"/>
                <a:gd name="connsiteY164" fmla="*/ 122237 h 779492"/>
                <a:gd name="connsiteX165" fmla="*/ 969963 w 1003300"/>
                <a:gd name="connsiteY165" fmla="*/ 106362 h 779492"/>
                <a:gd name="connsiteX166" fmla="*/ 966788 w 1003300"/>
                <a:gd name="connsiteY166" fmla="*/ 101600 h 779492"/>
                <a:gd name="connsiteX167" fmla="*/ 960438 w 1003300"/>
                <a:gd name="connsiteY167" fmla="*/ 88900 h 779492"/>
                <a:gd name="connsiteX168" fmla="*/ 954088 w 1003300"/>
                <a:gd name="connsiteY168" fmla="*/ 74612 h 779492"/>
                <a:gd name="connsiteX169" fmla="*/ 941388 w 1003300"/>
                <a:gd name="connsiteY169" fmla="*/ 49212 h 779492"/>
                <a:gd name="connsiteX170" fmla="*/ 938213 w 1003300"/>
                <a:gd name="connsiteY170" fmla="*/ 39687 h 779492"/>
                <a:gd name="connsiteX171" fmla="*/ 931863 w 1003300"/>
                <a:gd name="connsiteY171" fmla="*/ 31750 h 779492"/>
                <a:gd name="connsiteX172" fmla="*/ 923925 w 1003300"/>
                <a:gd name="connsiteY172" fmla="*/ 15875 h 779492"/>
                <a:gd name="connsiteX173" fmla="*/ 922338 w 1003300"/>
                <a:gd name="connsiteY173" fmla="*/ 11112 h 779492"/>
                <a:gd name="connsiteX174" fmla="*/ 912813 w 1003300"/>
                <a:gd name="connsiteY174" fmla="*/ 4762 h 779492"/>
                <a:gd name="connsiteX175" fmla="*/ 903288 w 1003300"/>
                <a:gd name="connsiteY175" fmla="*/ 0 h 779492"/>
                <a:gd name="connsiteX176" fmla="*/ 884238 w 1003300"/>
                <a:gd name="connsiteY176" fmla="*/ 3175 h 779492"/>
                <a:gd name="connsiteX177" fmla="*/ 879475 w 1003300"/>
                <a:gd name="connsiteY177" fmla="*/ 4762 h 779492"/>
                <a:gd name="connsiteX178" fmla="*/ 868363 w 1003300"/>
                <a:gd name="connsiteY178" fmla="*/ 12700 h 779492"/>
                <a:gd name="connsiteX179" fmla="*/ 863600 w 1003300"/>
                <a:gd name="connsiteY179" fmla="*/ 25400 h 779492"/>
                <a:gd name="connsiteX180" fmla="*/ 857250 w 1003300"/>
                <a:gd name="connsiteY180" fmla="*/ 34925 h 779492"/>
                <a:gd name="connsiteX181" fmla="*/ 855663 w 1003300"/>
                <a:gd name="connsiteY181" fmla="*/ 47625 h 779492"/>
                <a:gd name="connsiteX182" fmla="*/ 852488 w 1003300"/>
                <a:gd name="connsiteY182" fmla="*/ 60325 h 779492"/>
                <a:gd name="connsiteX183" fmla="*/ 849313 w 1003300"/>
                <a:gd name="connsiteY183" fmla="*/ 96837 h 779492"/>
                <a:gd name="connsiteX184" fmla="*/ 842963 w 1003300"/>
                <a:gd name="connsiteY184" fmla="*/ 120650 h 779492"/>
                <a:gd name="connsiteX185" fmla="*/ 838200 w 1003300"/>
                <a:gd name="connsiteY185" fmla="*/ 149225 h 779492"/>
                <a:gd name="connsiteX186" fmla="*/ 836613 w 1003300"/>
                <a:gd name="connsiteY186" fmla="*/ 155575 h 779492"/>
                <a:gd name="connsiteX187" fmla="*/ 833438 w 1003300"/>
                <a:gd name="connsiteY187" fmla="*/ 160337 h 779492"/>
                <a:gd name="connsiteX188" fmla="*/ 830263 w 1003300"/>
                <a:gd name="connsiteY188" fmla="*/ 169862 h 779492"/>
                <a:gd name="connsiteX189" fmla="*/ 820738 w 1003300"/>
                <a:gd name="connsiteY189" fmla="*/ 180975 h 779492"/>
                <a:gd name="connsiteX190" fmla="*/ 811213 w 1003300"/>
                <a:gd name="connsiteY190" fmla="*/ 190500 h 779492"/>
                <a:gd name="connsiteX191" fmla="*/ 809625 w 1003300"/>
                <a:gd name="connsiteY191" fmla="*/ 195262 h 779492"/>
                <a:gd name="connsiteX192" fmla="*/ 804863 w 1003300"/>
                <a:gd name="connsiteY192" fmla="*/ 196850 h 779492"/>
                <a:gd name="connsiteX193" fmla="*/ 800100 w 1003300"/>
                <a:gd name="connsiteY193" fmla="*/ 200025 h 779492"/>
                <a:gd name="connsiteX194" fmla="*/ 795338 w 1003300"/>
                <a:gd name="connsiteY194" fmla="*/ 196850 h 779492"/>
                <a:gd name="connsiteX195" fmla="*/ 793750 w 1003300"/>
                <a:gd name="connsiteY195" fmla="*/ 190500 h 779492"/>
                <a:gd name="connsiteX196" fmla="*/ 787400 w 1003300"/>
                <a:gd name="connsiteY196" fmla="*/ 147637 h 779492"/>
                <a:gd name="connsiteX197" fmla="*/ 777875 w 1003300"/>
                <a:gd name="connsiteY197" fmla="*/ 127000 h 779492"/>
                <a:gd name="connsiteX198" fmla="*/ 766763 w 1003300"/>
                <a:gd name="connsiteY198" fmla="*/ 122237 h 779492"/>
                <a:gd name="connsiteX199" fmla="*/ 727075 w 1003300"/>
                <a:gd name="connsiteY199" fmla="*/ 115887 h 779492"/>
                <a:gd name="connsiteX200" fmla="*/ 698500 w 1003300"/>
                <a:gd name="connsiteY200" fmla="*/ 114300 h 779492"/>
                <a:gd name="connsiteX201" fmla="*/ 685800 w 1003300"/>
                <a:gd name="connsiteY201" fmla="*/ 111125 h 779492"/>
                <a:gd name="connsiteX202" fmla="*/ 663575 w 1003300"/>
                <a:gd name="connsiteY202" fmla="*/ 104775 h 779492"/>
                <a:gd name="connsiteX203" fmla="*/ 642938 w 1003300"/>
                <a:gd name="connsiteY203" fmla="*/ 103187 h 779492"/>
                <a:gd name="connsiteX204" fmla="*/ 585788 w 1003300"/>
                <a:gd name="connsiteY204" fmla="*/ 96837 h 779492"/>
                <a:gd name="connsiteX205" fmla="*/ 560388 w 1003300"/>
                <a:gd name="connsiteY205" fmla="*/ 98425 h 779492"/>
                <a:gd name="connsiteX206" fmla="*/ 552450 w 1003300"/>
                <a:gd name="connsiteY206" fmla="*/ 101600 h 779492"/>
                <a:gd name="connsiteX207" fmla="*/ 541338 w 1003300"/>
                <a:gd name="connsiteY207" fmla="*/ 104775 h 779492"/>
                <a:gd name="connsiteX208" fmla="*/ 536575 w 1003300"/>
                <a:gd name="connsiteY208" fmla="*/ 107950 h 779492"/>
                <a:gd name="connsiteX209" fmla="*/ 522288 w 1003300"/>
                <a:gd name="connsiteY209" fmla="*/ 119062 h 779492"/>
                <a:gd name="connsiteX210" fmla="*/ 503556 w 1003300"/>
                <a:gd name="connsiteY210" fmla="*/ 112712 h 779492"/>
                <a:gd name="connsiteX211" fmla="*/ 425450 w 1003300"/>
                <a:gd name="connsiteY211" fmla="*/ 113348 h 779492"/>
                <a:gd name="connsiteX212" fmla="*/ 376238 w 1003300"/>
                <a:gd name="connsiteY212" fmla="*/ 122237 h 779492"/>
                <a:gd name="connsiteX213" fmla="*/ 366713 w 1003300"/>
                <a:gd name="connsiteY213" fmla="*/ 115887 h 779492"/>
                <a:gd name="connsiteX214" fmla="*/ 358775 w 1003300"/>
                <a:gd name="connsiteY214" fmla="*/ 114300 h 779492"/>
                <a:gd name="connsiteX215" fmla="*/ 341313 w 1003300"/>
                <a:gd name="connsiteY215" fmla="*/ 109537 h 779492"/>
                <a:gd name="connsiteX216" fmla="*/ 333375 w 1003300"/>
                <a:gd name="connsiteY216" fmla="*/ 106362 h 779492"/>
                <a:gd name="connsiteX217" fmla="*/ 327025 w 1003300"/>
                <a:gd name="connsiteY217" fmla="*/ 104775 h 779492"/>
                <a:gd name="connsiteX218" fmla="*/ 322263 w 1003300"/>
                <a:gd name="connsiteY218" fmla="*/ 101600 h 779492"/>
                <a:gd name="connsiteX219" fmla="*/ 317500 w 1003300"/>
                <a:gd name="connsiteY219" fmla="*/ 100012 h 779492"/>
                <a:gd name="connsiteX220" fmla="*/ 293688 w 1003300"/>
                <a:gd name="connsiteY220" fmla="*/ 95250 h 779492"/>
                <a:gd name="connsiteX221" fmla="*/ 287338 w 1003300"/>
                <a:gd name="connsiteY221" fmla="*/ 92075 h 779492"/>
                <a:gd name="connsiteX222" fmla="*/ 260350 w 1003300"/>
                <a:gd name="connsiteY222" fmla="*/ 87312 h 779492"/>
                <a:gd name="connsiteX223" fmla="*/ 249238 w 1003300"/>
                <a:gd name="connsiteY223" fmla="*/ 84137 h 779492"/>
                <a:gd name="connsiteX224" fmla="*/ 233363 w 1003300"/>
                <a:gd name="connsiteY224" fmla="*/ 79375 h 779492"/>
                <a:gd name="connsiteX225" fmla="*/ 225426 w 1003300"/>
                <a:gd name="connsiteY225" fmla="*/ 63500 h 779492"/>
                <a:gd name="connsiteX226" fmla="*/ 209867 w 1003300"/>
                <a:gd name="connsiteY226" fmla="*/ 60008 h 779492"/>
                <a:gd name="connsiteX227" fmla="*/ 195263 w 1003300"/>
                <a:gd name="connsiteY227"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66788 w 1003300"/>
                <a:gd name="connsiteY151" fmla="*/ 280987 h 779492"/>
                <a:gd name="connsiteX152" fmla="*/ 962025 w 1003300"/>
                <a:gd name="connsiteY152" fmla="*/ 265112 h 779492"/>
                <a:gd name="connsiteX153" fmla="*/ 962026 w 1003300"/>
                <a:gd name="connsiteY153" fmla="*/ 257174 h 779492"/>
                <a:gd name="connsiteX154" fmla="*/ 954088 w 1003300"/>
                <a:gd name="connsiteY154" fmla="*/ 236537 h 779492"/>
                <a:gd name="connsiteX155" fmla="*/ 957263 w 1003300"/>
                <a:gd name="connsiteY155" fmla="*/ 227012 h 779492"/>
                <a:gd name="connsiteX156" fmla="*/ 958850 w 1003300"/>
                <a:gd name="connsiteY156" fmla="*/ 220662 h 779492"/>
                <a:gd name="connsiteX157" fmla="*/ 962025 w 1003300"/>
                <a:gd name="connsiteY157" fmla="*/ 212725 h 779492"/>
                <a:gd name="connsiteX158" fmla="*/ 968375 w 1003300"/>
                <a:gd name="connsiteY158" fmla="*/ 195262 h 779492"/>
                <a:gd name="connsiteX159" fmla="*/ 971550 w 1003300"/>
                <a:gd name="connsiteY159" fmla="*/ 190500 h 779492"/>
                <a:gd name="connsiteX160" fmla="*/ 976313 w 1003300"/>
                <a:gd name="connsiteY160" fmla="*/ 173037 h 779492"/>
                <a:gd name="connsiteX161" fmla="*/ 981075 w 1003300"/>
                <a:gd name="connsiteY161" fmla="*/ 153987 h 779492"/>
                <a:gd name="connsiteX162" fmla="*/ 977900 w 1003300"/>
                <a:gd name="connsiteY162" fmla="*/ 127000 h 779492"/>
                <a:gd name="connsiteX163" fmla="*/ 974725 w 1003300"/>
                <a:gd name="connsiteY163" fmla="*/ 122237 h 779492"/>
                <a:gd name="connsiteX164" fmla="*/ 969963 w 1003300"/>
                <a:gd name="connsiteY164" fmla="*/ 106362 h 779492"/>
                <a:gd name="connsiteX165" fmla="*/ 966788 w 1003300"/>
                <a:gd name="connsiteY165" fmla="*/ 101600 h 779492"/>
                <a:gd name="connsiteX166" fmla="*/ 960438 w 1003300"/>
                <a:gd name="connsiteY166" fmla="*/ 88900 h 779492"/>
                <a:gd name="connsiteX167" fmla="*/ 954088 w 1003300"/>
                <a:gd name="connsiteY167" fmla="*/ 74612 h 779492"/>
                <a:gd name="connsiteX168" fmla="*/ 941388 w 1003300"/>
                <a:gd name="connsiteY168" fmla="*/ 49212 h 779492"/>
                <a:gd name="connsiteX169" fmla="*/ 938213 w 1003300"/>
                <a:gd name="connsiteY169" fmla="*/ 39687 h 779492"/>
                <a:gd name="connsiteX170" fmla="*/ 931863 w 1003300"/>
                <a:gd name="connsiteY170" fmla="*/ 31750 h 779492"/>
                <a:gd name="connsiteX171" fmla="*/ 923925 w 1003300"/>
                <a:gd name="connsiteY171" fmla="*/ 15875 h 779492"/>
                <a:gd name="connsiteX172" fmla="*/ 922338 w 1003300"/>
                <a:gd name="connsiteY172" fmla="*/ 11112 h 779492"/>
                <a:gd name="connsiteX173" fmla="*/ 912813 w 1003300"/>
                <a:gd name="connsiteY173" fmla="*/ 4762 h 779492"/>
                <a:gd name="connsiteX174" fmla="*/ 903288 w 1003300"/>
                <a:gd name="connsiteY174" fmla="*/ 0 h 779492"/>
                <a:gd name="connsiteX175" fmla="*/ 884238 w 1003300"/>
                <a:gd name="connsiteY175" fmla="*/ 3175 h 779492"/>
                <a:gd name="connsiteX176" fmla="*/ 879475 w 1003300"/>
                <a:gd name="connsiteY176" fmla="*/ 4762 h 779492"/>
                <a:gd name="connsiteX177" fmla="*/ 868363 w 1003300"/>
                <a:gd name="connsiteY177" fmla="*/ 12700 h 779492"/>
                <a:gd name="connsiteX178" fmla="*/ 863600 w 1003300"/>
                <a:gd name="connsiteY178" fmla="*/ 25400 h 779492"/>
                <a:gd name="connsiteX179" fmla="*/ 857250 w 1003300"/>
                <a:gd name="connsiteY179" fmla="*/ 34925 h 779492"/>
                <a:gd name="connsiteX180" fmla="*/ 855663 w 1003300"/>
                <a:gd name="connsiteY180" fmla="*/ 47625 h 779492"/>
                <a:gd name="connsiteX181" fmla="*/ 852488 w 1003300"/>
                <a:gd name="connsiteY181" fmla="*/ 60325 h 779492"/>
                <a:gd name="connsiteX182" fmla="*/ 849313 w 1003300"/>
                <a:gd name="connsiteY182" fmla="*/ 96837 h 779492"/>
                <a:gd name="connsiteX183" fmla="*/ 842963 w 1003300"/>
                <a:gd name="connsiteY183" fmla="*/ 120650 h 779492"/>
                <a:gd name="connsiteX184" fmla="*/ 838200 w 1003300"/>
                <a:gd name="connsiteY184" fmla="*/ 149225 h 779492"/>
                <a:gd name="connsiteX185" fmla="*/ 836613 w 1003300"/>
                <a:gd name="connsiteY185" fmla="*/ 155575 h 779492"/>
                <a:gd name="connsiteX186" fmla="*/ 833438 w 1003300"/>
                <a:gd name="connsiteY186" fmla="*/ 160337 h 779492"/>
                <a:gd name="connsiteX187" fmla="*/ 830263 w 1003300"/>
                <a:gd name="connsiteY187" fmla="*/ 169862 h 779492"/>
                <a:gd name="connsiteX188" fmla="*/ 820738 w 1003300"/>
                <a:gd name="connsiteY188" fmla="*/ 180975 h 779492"/>
                <a:gd name="connsiteX189" fmla="*/ 811213 w 1003300"/>
                <a:gd name="connsiteY189" fmla="*/ 190500 h 779492"/>
                <a:gd name="connsiteX190" fmla="*/ 809625 w 1003300"/>
                <a:gd name="connsiteY190" fmla="*/ 195262 h 779492"/>
                <a:gd name="connsiteX191" fmla="*/ 804863 w 1003300"/>
                <a:gd name="connsiteY191" fmla="*/ 196850 h 779492"/>
                <a:gd name="connsiteX192" fmla="*/ 800100 w 1003300"/>
                <a:gd name="connsiteY192" fmla="*/ 200025 h 779492"/>
                <a:gd name="connsiteX193" fmla="*/ 795338 w 1003300"/>
                <a:gd name="connsiteY193" fmla="*/ 196850 h 779492"/>
                <a:gd name="connsiteX194" fmla="*/ 793750 w 1003300"/>
                <a:gd name="connsiteY194" fmla="*/ 190500 h 779492"/>
                <a:gd name="connsiteX195" fmla="*/ 787400 w 1003300"/>
                <a:gd name="connsiteY195" fmla="*/ 147637 h 779492"/>
                <a:gd name="connsiteX196" fmla="*/ 777875 w 1003300"/>
                <a:gd name="connsiteY196" fmla="*/ 127000 h 779492"/>
                <a:gd name="connsiteX197" fmla="*/ 766763 w 1003300"/>
                <a:gd name="connsiteY197" fmla="*/ 122237 h 779492"/>
                <a:gd name="connsiteX198" fmla="*/ 727075 w 1003300"/>
                <a:gd name="connsiteY198" fmla="*/ 115887 h 779492"/>
                <a:gd name="connsiteX199" fmla="*/ 698500 w 1003300"/>
                <a:gd name="connsiteY199" fmla="*/ 114300 h 779492"/>
                <a:gd name="connsiteX200" fmla="*/ 685800 w 1003300"/>
                <a:gd name="connsiteY200" fmla="*/ 111125 h 779492"/>
                <a:gd name="connsiteX201" fmla="*/ 663575 w 1003300"/>
                <a:gd name="connsiteY201" fmla="*/ 104775 h 779492"/>
                <a:gd name="connsiteX202" fmla="*/ 642938 w 1003300"/>
                <a:gd name="connsiteY202" fmla="*/ 103187 h 779492"/>
                <a:gd name="connsiteX203" fmla="*/ 585788 w 1003300"/>
                <a:gd name="connsiteY203" fmla="*/ 96837 h 779492"/>
                <a:gd name="connsiteX204" fmla="*/ 560388 w 1003300"/>
                <a:gd name="connsiteY204" fmla="*/ 98425 h 779492"/>
                <a:gd name="connsiteX205" fmla="*/ 552450 w 1003300"/>
                <a:gd name="connsiteY205" fmla="*/ 101600 h 779492"/>
                <a:gd name="connsiteX206" fmla="*/ 541338 w 1003300"/>
                <a:gd name="connsiteY206" fmla="*/ 104775 h 779492"/>
                <a:gd name="connsiteX207" fmla="*/ 536575 w 1003300"/>
                <a:gd name="connsiteY207" fmla="*/ 107950 h 779492"/>
                <a:gd name="connsiteX208" fmla="*/ 522288 w 1003300"/>
                <a:gd name="connsiteY208" fmla="*/ 119062 h 779492"/>
                <a:gd name="connsiteX209" fmla="*/ 503556 w 1003300"/>
                <a:gd name="connsiteY209" fmla="*/ 112712 h 779492"/>
                <a:gd name="connsiteX210" fmla="*/ 425450 w 1003300"/>
                <a:gd name="connsiteY210" fmla="*/ 113348 h 779492"/>
                <a:gd name="connsiteX211" fmla="*/ 376238 w 1003300"/>
                <a:gd name="connsiteY211" fmla="*/ 122237 h 779492"/>
                <a:gd name="connsiteX212" fmla="*/ 366713 w 1003300"/>
                <a:gd name="connsiteY212" fmla="*/ 115887 h 779492"/>
                <a:gd name="connsiteX213" fmla="*/ 358775 w 1003300"/>
                <a:gd name="connsiteY213" fmla="*/ 114300 h 779492"/>
                <a:gd name="connsiteX214" fmla="*/ 341313 w 1003300"/>
                <a:gd name="connsiteY214" fmla="*/ 109537 h 779492"/>
                <a:gd name="connsiteX215" fmla="*/ 333375 w 1003300"/>
                <a:gd name="connsiteY215" fmla="*/ 106362 h 779492"/>
                <a:gd name="connsiteX216" fmla="*/ 327025 w 1003300"/>
                <a:gd name="connsiteY216" fmla="*/ 104775 h 779492"/>
                <a:gd name="connsiteX217" fmla="*/ 322263 w 1003300"/>
                <a:gd name="connsiteY217" fmla="*/ 101600 h 779492"/>
                <a:gd name="connsiteX218" fmla="*/ 317500 w 1003300"/>
                <a:gd name="connsiteY218" fmla="*/ 100012 h 779492"/>
                <a:gd name="connsiteX219" fmla="*/ 293688 w 1003300"/>
                <a:gd name="connsiteY219" fmla="*/ 95250 h 779492"/>
                <a:gd name="connsiteX220" fmla="*/ 287338 w 1003300"/>
                <a:gd name="connsiteY220" fmla="*/ 92075 h 779492"/>
                <a:gd name="connsiteX221" fmla="*/ 260350 w 1003300"/>
                <a:gd name="connsiteY221" fmla="*/ 87312 h 779492"/>
                <a:gd name="connsiteX222" fmla="*/ 249238 w 1003300"/>
                <a:gd name="connsiteY222" fmla="*/ 84137 h 779492"/>
                <a:gd name="connsiteX223" fmla="*/ 233363 w 1003300"/>
                <a:gd name="connsiteY223" fmla="*/ 79375 h 779492"/>
                <a:gd name="connsiteX224" fmla="*/ 225426 w 1003300"/>
                <a:gd name="connsiteY224" fmla="*/ 63500 h 779492"/>
                <a:gd name="connsiteX225" fmla="*/ 209867 w 1003300"/>
                <a:gd name="connsiteY225" fmla="*/ 60008 h 779492"/>
                <a:gd name="connsiteX226" fmla="*/ 195263 w 1003300"/>
                <a:gd name="connsiteY226"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62025 w 1003300"/>
                <a:gd name="connsiteY151" fmla="*/ 265112 h 779492"/>
                <a:gd name="connsiteX152" fmla="*/ 962026 w 1003300"/>
                <a:gd name="connsiteY152" fmla="*/ 257174 h 779492"/>
                <a:gd name="connsiteX153" fmla="*/ 954088 w 1003300"/>
                <a:gd name="connsiteY153" fmla="*/ 236537 h 779492"/>
                <a:gd name="connsiteX154" fmla="*/ 957263 w 1003300"/>
                <a:gd name="connsiteY154" fmla="*/ 227012 h 779492"/>
                <a:gd name="connsiteX155" fmla="*/ 958850 w 1003300"/>
                <a:gd name="connsiteY155" fmla="*/ 220662 h 779492"/>
                <a:gd name="connsiteX156" fmla="*/ 962025 w 1003300"/>
                <a:gd name="connsiteY156" fmla="*/ 212725 h 779492"/>
                <a:gd name="connsiteX157" fmla="*/ 968375 w 1003300"/>
                <a:gd name="connsiteY157" fmla="*/ 195262 h 779492"/>
                <a:gd name="connsiteX158" fmla="*/ 971550 w 1003300"/>
                <a:gd name="connsiteY158" fmla="*/ 190500 h 779492"/>
                <a:gd name="connsiteX159" fmla="*/ 976313 w 1003300"/>
                <a:gd name="connsiteY159" fmla="*/ 173037 h 779492"/>
                <a:gd name="connsiteX160" fmla="*/ 981075 w 1003300"/>
                <a:gd name="connsiteY160" fmla="*/ 153987 h 779492"/>
                <a:gd name="connsiteX161" fmla="*/ 977900 w 1003300"/>
                <a:gd name="connsiteY161" fmla="*/ 127000 h 779492"/>
                <a:gd name="connsiteX162" fmla="*/ 974725 w 1003300"/>
                <a:gd name="connsiteY162" fmla="*/ 122237 h 779492"/>
                <a:gd name="connsiteX163" fmla="*/ 969963 w 1003300"/>
                <a:gd name="connsiteY163" fmla="*/ 106362 h 779492"/>
                <a:gd name="connsiteX164" fmla="*/ 966788 w 1003300"/>
                <a:gd name="connsiteY164" fmla="*/ 101600 h 779492"/>
                <a:gd name="connsiteX165" fmla="*/ 960438 w 1003300"/>
                <a:gd name="connsiteY165" fmla="*/ 88900 h 779492"/>
                <a:gd name="connsiteX166" fmla="*/ 954088 w 1003300"/>
                <a:gd name="connsiteY166" fmla="*/ 74612 h 779492"/>
                <a:gd name="connsiteX167" fmla="*/ 941388 w 1003300"/>
                <a:gd name="connsiteY167" fmla="*/ 49212 h 779492"/>
                <a:gd name="connsiteX168" fmla="*/ 938213 w 1003300"/>
                <a:gd name="connsiteY168" fmla="*/ 39687 h 779492"/>
                <a:gd name="connsiteX169" fmla="*/ 931863 w 1003300"/>
                <a:gd name="connsiteY169" fmla="*/ 31750 h 779492"/>
                <a:gd name="connsiteX170" fmla="*/ 923925 w 1003300"/>
                <a:gd name="connsiteY170" fmla="*/ 15875 h 779492"/>
                <a:gd name="connsiteX171" fmla="*/ 922338 w 1003300"/>
                <a:gd name="connsiteY171" fmla="*/ 11112 h 779492"/>
                <a:gd name="connsiteX172" fmla="*/ 912813 w 1003300"/>
                <a:gd name="connsiteY172" fmla="*/ 4762 h 779492"/>
                <a:gd name="connsiteX173" fmla="*/ 903288 w 1003300"/>
                <a:gd name="connsiteY173" fmla="*/ 0 h 779492"/>
                <a:gd name="connsiteX174" fmla="*/ 884238 w 1003300"/>
                <a:gd name="connsiteY174" fmla="*/ 3175 h 779492"/>
                <a:gd name="connsiteX175" fmla="*/ 879475 w 1003300"/>
                <a:gd name="connsiteY175" fmla="*/ 4762 h 779492"/>
                <a:gd name="connsiteX176" fmla="*/ 868363 w 1003300"/>
                <a:gd name="connsiteY176" fmla="*/ 12700 h 779492"/>
                <a:gd name="connsiteX177" fmla="*/ 863600 w 1003300"/>
                <a:gd name="connsiteY177" fmla="*/ 25400 h 779492"/>
                <a:gd name="connsiteX178" fmla="*/ 857250 w 1003300"/>
                <a:gd name="connsiteY178" fmla="*/ 34925 h 779492"/>
                <a:gd name="connsiteX179" fmla="*/ 855663 w 1003300"/>
                <a:gd name="connsiteY179" fmla="*/ 47625 h 779492"/>
                <a:gd name="connsiteX180" fmla="*/ 852488 w 1003300"/>
                <a:gd name="connsiteY180" fmla="*/ 60325 h 779492"/>
                <a:gd name="connsiteX181" fmla="*/ 849313 w 1003300"/>
                <a:gd name="connsiteY181" fmla="*/ 96837 h 779492"/>
                <a:gd name="connsiteX182" fmla="*/ 842963 w 1003300"/>
                <a:gd name="connsiteY182" fmla="*/ 120650 h 779492"/>
                <a:gd name="connsiteX183" fmla="*/ 838200 w 1003300"/>
                <a:gd name="connsiteY183" fmla="*/ 149225 h 779492"/>
                <a:gd name="connsiteX184" fmla="*/ 836613 w 1003300"/>
                <a:gd name="connsiteY184" fmla="*/ 155575 h 779492"/>
                <a:gd name="connsiteX185" fmla="*/ 833438 w 1003300"/>
                <a:gd name="connsiteY185" fmla="*/ 160337 h 779492"/>
                <a:gd name="connsiteX186" fmla="*/ 830263 w 1003300"/>
                <a:gd name="connsiteY186" fmla="*/ 169862 h 779492"/>
                <a:gd name="connsiteX187" fmla="*/ 820738 w 1003300"/>
                <a:gd name="connsiteY187" fmla="*/ 180975 h 779492"/>
                <a:gd name="connsiteX188" fmla="*/ 811213 w 1003300"/>
                <a:gd name="connsiteY188" fmla="*/ 190500 h 779492"/>
                <a:gd name="connsiteX189" fmla="*/ 809625 w 1003300"/>
                <a:gd name="connsiteY189" fmla="*/ 195262 h 779492"/>
                <a:gd name="connsiteX190" fmla="*/ 804863 w 1003300"/>
                <a:gd name="connsiteY190" fmla="*/ 196850 h 779492"/>
                <a:gd name="connsiteX191" fmla="*/ 800100 w 1003300"/>
                <a:gd name="connsiteY191" fmla="*/ 200025 h 779492"/>
                <a:gd name="connsiteX192" fmla="*/ 795338 w 1003300"/>
                <a:gd name="connsiteY192" fmla="*/ 196850 h 779492"/>
                <a:gd name="connsiteX193" fmla="*/ 793750 w 1003300"/>
                <a:gd name="connsiteY193" fmla="*/ 190500 h 779492"/>
                <a:gd name="connsiteX194" fmla="*/ 787400 w 1003300"/>
                <a:gd name="connsiteY194" fmla="*/ 147637 h 779492"/>
                <a:gd name="connsiteX195" fmla="*/ 777875 w 1003300"/>
                <a:gd name="connsiteY195" fmla="*/ 127000 h 779492"/>
                <a:gd name="connsiteX196" fmla="*/ 766763 w 1003300"/>
                <a:gd name="connsiteY196" fmla="*/ 122237 h 779492"/>
                <a:gd name="connsiteX197" fmla="*/ 727075 w 1003300"/>
                <a:gd name="connsiteY197" fmla="*/ 115887 h 779492"/>
                <a:gd name="connsiteX198" fmla="*/ 698500 w 1003300"/>
                <a:gd name="connsiteY198" fmla="*/ 114300 h 779492"/>
                <a:gd name="connsiteX199" fmla="*/ 685800 w 1003300"/>
                <a:gd name="connsiteY199" fmla="*/ 111125 h 779492"/>
                <a:gd name="connsiteX200" fmla="*/ 663575 w 1003300"/>
                <a:gd name="connsiteY200" fmla="*/ 104775 h 779492"/>
                <a:gd name="connsiteX201" fmla="*/ 642938 w 1003300"/>
                <a:gd name="connsiteY201" fmla="*/ 103187 h 779492"/>
                <a:gd name="connsiteX202" fmla="*/ 585788 w 1003300"/>
                <a:gd name="connsiteY202" fmla="*/ 96837 h 779492"/>
                <a:gd name="connsiteX203" fmla="*/ 560388 w 1003300"/>
                <a:gd name="connsiteY203" fmla="*/ 98425 h 779492"/>
                <a:gd name="connsiteX204" fmla="*/ 552450 w 1003300"/>
                <a:gd name="connsiteY204" fmla="*/ 101600 h 779492"/>
                <a:gd name="connsiteX205" fmla="*/ 541338 w 1003300"/>
                <a:gd name="connsiteY205" fmla="*/ 104775 h 779492"/>
                <a:gd name="connsiteX206" fmla="*/ 536575 w 1003300"/>
                <a:gd name="connsiteY206" fmla="*/ 107950 h 779492"/>
                <a:gd name="connsiteX207" fmla="*/ 522288 w 1003300"/>
                <a:gd name="connsiteY207" fmla="*/ 119062 h 779492"/>
                <a:gd name="connsiteX208" fmla="*/ 503556 w 1003300"/>
                <a:gd name="connsiteY208" fmla="*/ 112712 h 779492"/>
                <a:gd name="connsiteX209" fmla="*/ 425450 w 1003300"/>
                <a:gd name="connsiteY209" fmla="*/ 113348 h 779492"/>
                <a:gd name="connsiteX210" fmla="*/ 376238 w 1003300"/>
                <a:gd name="connsiteY210" fmla="*/ 122237 h 779492"/>
                <a:gd name="connsiteX211" fmla="*/ 366713 w 1003300"/>
                <a:gd name="connsiteY211" fmla="*/ 115887 h 779492"/>
                <a:gd name="connsiteX212" fmla="*/ 358775 w 1003300"/>
                <a:gd name="connsiteY212" fmla="*/ 114300 h 779492"/>
                <a:gd name="connsiteX213" fmla="*/ 341313 w 1003300"/>
                <a:gd name="connsiteY213" fmla="*/ 109537 h 779492"/>
                <a:gd name="connsiteX214" fmla="*/ 333375 w 1003300"/>
                <a:gd name="connsiteY214" fmla="*/ 106362 h 779492"/>
                <a:gd name="connsiteX215" fmla="*/ 327025 w 1003300"/>
                <a:gd name="connsiteY215" fmla="*/ 104775 h 779492"/>
                <a:gd name="connsiteX216" fmla="*/ 322263 w 1003300"/>
                <a:gd name="connsiteY216" fmla="*/ 101600 h 779492"/>
                <a:gd name="connsiteX217" fmla="*/ 317500 w 1003300"/>
                <a:gd name="connsiteY217" fmla="*/ 100012 h 779492"/>
                <a:gd name="connsiteX218" fmla="*/ 293688 w 1003300"/>
                <a:gd name="connsiteY218" fmla="*/ 95250 h 779492"/>
                <a:gd name="connsiteX219" fmla="*/ 287338 w 1003300"/>
                <a:gd name="connsiteY219" fmla="*/ 92075 h 779492"/>
                <a:gd name="connsiteX220" fmla="*/ 260350 w 1003300"/>
                <a:gd name="connsiteY220" fmla="*/ 87312 h 779492"/>
                <a:gd name="connsiteX221" fmla="*/ 249238 w 1003300"/>
                <a:gd name="connsiteY221" fmla="*/ 84137 h 779492"/>
                <a:gd name="connsiteX222" fmla="*/ 233363 w 1003300"/>
                <a:gd name="connsiteY222" fmla="*/ 79375 h 779492"/>
                <a:gd name="connsiteX223" fmla="*/ 225426 w 1003300"/>
                <a:gd name="connsiteY223" fmla="*/ 63500 h 779492"/>
                <a:gd name="connsiteX224" fmla="*/ 209867 w 1003300"/>
                <a:gd name="connsiteY224" fmla="*/ 60008 h 779492"/>
                <a:gd name="connsiteX225" fmla="*/ 195263 w 1003300"/>
                <a:gd name="connsiteY225"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62025 w 1003300"/>
                <a:gd name="connsiteY150" fmla="*/ 265112 h 779492"/>
                <a:gd name="connsiteX151" fmla="*/ 962026 w 1003300"/>
                <a:gd name="connsiteY151" fmla="*/ 257174 h 779492"/>
                <a:gd name="connsiteX152" fmla="*/ 954088 w 1003300"/>
                <a:gd name="connsiteY152" fmla="*/ 236537 h 779492"/>
                <a:gd name="connsiteX153" fmla="*/ 957263 w 1003300"/>
                <a:gd name="connsiteY153" fmla="*/ 227012 h 779492"/>
                <a:gd name="connsiteX154" fmla="*/ 958850 w 1003300"/>
                <a:gd name="connsiteY154" fmla="*/ 220662 h 779492"/>
                <a:gd name="connsiteX155" fmla="*/ 962025 w 1003300"/>
                <a:gd name="connsiteY155" fmla="*/ 212725 h 779492"/>
                <a:gd name="connsiteX156" fmla="*/ 968375 w 1003300"/>
                <a:gd name="connsiteY156" fmla="*/ 195262 h 779492"/>
                <a:gd name="connsiteX157" fmla="*/ 971550 w 1003300"/>
                <a:gd name="connsiteY157" fmla="*/ 190500 h 779492"/>
                <a:gd name="connsiteX158" fmla="*/ 976313 w 1003300"/>
                <a:gd name="connsiteY158" fmla="*/ 173037 h 779492"/>
                <a:gd name="connsiteX159" fmla="*/ 981075 w 1003300"/>
                <a:gd name="connsiteY159" fmla="*/ 153987 h 779492"/>
                <a:gd name="connsiteX160" fmla="*/ 977900 w 1003300"/>
                <a:gd name="connsiteY160" fmla="*/ 127000 h 779492"/>
                <a:gd name="connsiteX161" fmla="*/ 974725 w 1003300"/>
                <a:gd name="connsiteY161" fmla="*/ 122237 h 779492"/>
                <a:gd name="connsiteX162" fmla="*/ 969963 w 1003300"/>
                <a:gd name="connsiteY162" fmla="*/ 106362 h 779492"/>
                <a:gd name="connsiteX163" fmla="*/ 966788 w 1003300"/>
                <a:gd name="connsiteY163" fmla="*/ 101600 h 779492"/>
                <a:gd name="connsiteX164" fmla="*/ 960438 w 1003300"/>
                <a:gd name="connsiteY164" fmla="*/ 88900 h 779492"/>
                <a:gd name="connsiteX165" fmla="*/ 954088 w 1003300"/>
                <a:gd name="connsiteY165" fmla="*/ 74612 h 779492"/>
                <a:gd name="connsiteX166" fmla="*/ 941388 w 1003300"/>
                <a:gd name="connsiteY166" fmla="*/ 49212 h 779492"/>
                <a:gd name="connsiteX167" fmla="*/ 938213 w 1003300"/>
                <a:gd name="connsiteY167" fmla="*/ 39687 h 779492"/>
                <a:gd name="connsiteX168" fmla="*/ 931863 w 1003300"/>
                <a:gd name="connsiteY168" fmla="*/ 31750 h 779492"/>
                <a:gd name="connsiteX169" fmla="*/ 923925 w 1003300"/>
                <a:gd name="connsiteY169" fmla="*/ 15875 h 779492"/>
                <a:gd name="connsiteX170" fmla="*/ 922338 w 1003300"/>
                <a:gd name="connsiteY170" fmla="*/ 11112 h 779492"/>
                <a:gd name="connsiteX171" fmla="*/ 912813 w 1003300"/>
                <a:gd name="connsiteY171" fmla="*/ 4762 h 779492"/>
                <a:gd name="connsiteX172" fmla="*/ 903288 w 1003300"/>
                <a:gd name="connsiteY172" fmla="*/ 0 h 779492"/>
                <a:gd name="connsiteX173" fmla="*/ 884238 w 1003300"/>
                <a:gd name="connsiteY173" fmla="*/ 3175 h 779492"/>
                <a:gd name="connsiteX174" fmla="*/ 879475 w 1003300"/>
                <a:gd name="connsiteY174" fmla="*/ 4762 h 779492"/>
                <a:gd name="connsiteX175" fmla="*/ 868363 w 1003300"/>
                <a:gd name="connsiteY175" fmla="*/ 12700 h 779492"/>
                <a:gd name="connsiteX176" fmla="*/ 863600 w 1003300"/>
                <a:gd name="connsiteY176" fmla="*/ 25400 h 779492"/>
                <a:gd name="connsiteX177" fmla="*/ 857250 w 1003300"/>
                <a:gd name="connsiteY177" fmla="*/ 34925 h 779492"/>
                <a:gd name="connsiteX178" fmla="*/ 855663 w 1003300"/>
                <a:gd name="connsiteY178" fmla="*/ 47625 h 779492"/>
                <a:gd name="connsiteX179" fmla="*/ 852488 w 1003300"/>
                <a:gd name="connsiteY179" fmla="*/ 60325 h 779492"/>
                <a:gd name="connsiteX180" fmla="*/ 849313 w 1003300"/>
                <a:gd name="connsiteY180" fmla="*/ 96837 h 779492"/>
                <a:gd name="connsiteX181" fmla="*/ 842963 w 1003300"/>
                <a:gd name="connsiteY181" fmla="*/ 120650 h 779492"/>
                <a:gd name="connsiteX182" fmla="*/ 838200 w 1003300"/>
                <a:gd name="connsiteY182" fmla="*/ 149225 h 779492"/>
                <a:gd name="connsiteX183" fmla="*/ 836613 w 1003300"/>
                <a:gd name="connsiteY183" fmla="*/ 155575 h 779492"/>
                <a:gd name="connsiteX184" fmla="*/ 833438 w 1003300"/>
                <a:gd name="connsiteY184" fmla="*/ 160337 h 779492"/>
                <a:gd name="connsiteX185" fmla="*/ 830263 w 1003300"/>
                <a:gd name="connsiteY185" fmla="*/ 169862 h 779492"/>
                <a:gd name="connsiteX186" fmla="*/ 820738 w 1003300"/>
                <a:gd name="connsiteY186" fmla="*/ 180975 h 779492"/>
                <a:gd name="connsiteX187" fmla="*/ 811213 w 1003300"/>
                <a:gd name="connsiteY187" fmla="*/ 190500 h 779492"/>
                <a:gd name="connsiteX188" fmla="*/ 809625 w 1003300"/>
                <a:gd name="connsiteY188" fmla="*/ 195262 h 779492"/>
                <a:gd name="connsiteX189" fmla="*/ 804863 w 1003300"/>
                <a:gd name="connsiteY189" fmla="*/ 196850 h 779492"/>
                <a:gd name="connsiteX190" fmla="*/ 800100 w 1003300"/>
                <a:gd name="connsiteY190" fmla="*/ 200025 h 779492"/>
                <a:gd name="connsiteX191" fmla="*/ 795338 w 1003300"/>
                <a:gd name="connsiteY191" fmla="*/ 196850 h 779492"/>
                <a:gd name="connsiteX192" fmla="*/ 793750 w 1003300"/>
                <a:gd name="connsiteY192" fmla="*/ 190500 h 779492"/>
                <a:gd name="connsiteX193" fmla="*/ 787400 w 1003300"/>
                <a:gd name="connsiteY193" fmla="*/ 147637 h 779492"/>
                <a:gd name="connsiteX194" fmla="*/ 777875 w 1003300"/>
                <a:gd name="connsiteY194" fmla="*/ 127000 h 779492"/>
                <a:gd name="connsiteX195" fmla="*/ 766763 w 1003300"/>
                <a:gd name="connsiteY195" fmla="*/ 122237 h 779492"/>
                <a:gd name="connsiteX196" fmla="*/ 727075 w 1003300"/>
                <a:gd name="connsiteY196" fmla="*/ 115887 h 779492"/>
                <a:gd name="connsiteX197" fmla="*/ 698500 w 1003300"/>
                <a:gd name="connsiteY197" fmla="*/ 114300 h 779492"/>
                <a:gd name="connsiteX198" fmla="*/ 685800 w 1003300"/>
                <a:gd name="connsiteY198" fmla="*/ 111125 h 779492"/>
                <a:gd name="connsiteX199" fmla="*/ 663575 w 1003300"/>
                <a:gd name="connsiteY199" fmla="*/ 104775 h 779492"/>
                <a:gd name="connsiteX200" fmla="*/ 642938 w 1003300"/>
                <a:gd name="connsiteY200" fmla="*/ 103187 h 779492"/>
                <a:gd name="connsiteX201" fmla="*/ 585788 w 1003300"/>
                <a:gd name="connsiteY201" fmla="*/ 96837 h 779492"/>
                <a:gd name="connsiteX202" fmla="*/ 560388 w 1003300"/>
                <a:gd name="connsiteY202" fmla="*/ 98425 h 779492"/>
                <a:gd name="connsiteX203" fmla="*/ 552450 w 1003300"/>
                <a:gd name="connsiteY203" fmla="*/ 101600 h 779492"/>
                <a:gd name="connsiteX204" fmla="*/ 541338 w 1003300"/>
                <a:gd name="connsiteY204" fmla="*/ 104775 h 779492"/>
                <a:gd name="connsiteX205" fmla="*/ 536575 w 1003300"/>
                <a:gd name="connsiteY205" fmla="*/ 107950 h 779492"/>
                <a:gd name="connsiteX206" fmla="*/ 522288 w 1003300"/>
                <a:gd name="connsiteY206" fmla="*/ 119062 h 779492"/>
                <a:gd name="connsiteX207" fmla="*/ 503556 w 1003300"/>
                <a:gd name="connsiteY207" fmla="*/ 112712 h 779492"/>
                <a:gd name="connsiteX208" fmla="*/ 425450 w 1003300"/>
                <a:gd name="connsiteY208" fmla="*/ 113348 h 779492"/>
                <a:gd name="connsiteX209" fmla="*/ 376238 w 1003300"/>
                <a:gd name="connsiteY209" fmla="*/ 122237 h 779492"/>
                <a:gd name="connsiteX210" fmla="*/ 366713 w 1003300"/>
                <a:gd name="connsiteY210" fmla="*/ 115887 h 779492"/>
                <a:gd name="connsiteX211" fmla="*/ 358775 w 1003300"/>
                <a:gd name="connsiteY211" fmla="*/ 114300 h 779492"/>
                <a:gd name="connsiteX212" fmla="*/ 341313 w 1003300"/>
                <a:gd name="connsiteY212" fmla="*/ 109537 h 779492"/>
                <a:gd name="connsiteX213" fmla="*/ 333375 w 1003300"/>
                <a:gd name="connsiteY213" fmla="*/ 106362 h 779492"/>
                <a:gd name="connsiteX214" fmla="*/ 327025 w 1003300"/>
                <a:gd name="connsiteY214" fmla="*/ 104775 h 779492"/>
                <a:gd name="connsiteX215" fmla="*/ 322263 w 1003300"/>
                <a:gd name="connsiteY215" fmla="*/ 101600 h 779492"/>
                <a:gd name="connsiteX216" fmla="*/ 317500 w 1003300"/>
                <a:gd name="connsiteY216" fmla="*/ 100012 h 779492"/>
                <a:gd name="connsiteX217" fmla="*/ 293688 w 1003300"/>
                <a:gd name="connsiteY217" fmla="*/ 95250 h 779492"/>
                <a:gd name="connsiteX218" fmla="*/ 287338 w 1003300"/>
                <a:gd name="connsiteY218" fmla="*/ 92075 h 779492"/>
                <a:gd name="connsiteX219" fmla="*/ 260350 w 1003300"/>
                <a:gd name="connsiteY219" fmla="*/ 87312 h 779492"/>
                <a:gd name="connsiteX220" fmla="*/ 249238 w 1003300"/>
                <a:gd name="connsiteY220" fmla="*/ 84137 h 779492"/>
                <a:gd name="connsiteX221" fmla="*/ 233363 w 1003300"/>
                <a:gd name="connsiteY221" fmla="*/ 79375 h 779492"/>
                <a:gd name="connsiteX222" fmla="*/ 225426 w 1003300"/>
                <a:gd name="connsiteY222" fmla="*/ 63500 h 779492"/>
                <a:gd name="connsiteX223" fmla="*/ 209867 w 1003300"/>
                <a:gd name="connsiteY223" fmla="*/ 60008 h 779492"/>
                <a:gd name="connsiteX224" fmla="*/ 195263 w 1003300"/>
                <a:gd name="connsiteY224"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62025 w 1003300"/>
                <a:gd name="connsiteY149" fmla="*/ 265112 h 779492"/>
                <a:gd name="connsiteX150" fmla="*/ 962026 w 1003300"/>
                <a:gd name="connsiteY150" fmla="*/ 257174 h 779492"/>
                <a:gd name="connsiteX151" fmla="*/ 954088 w 1003300"/>
                <a:gd name="connsiteY151" fmla="*/ 236537 h 779492"/>
                <a:gd name="connsiteX152" fmla="*/ 957263 w 1003300"/>
                <a:gd name="connsiteY152" fmla="*/ 227012 h 779492"/>
                <a:gd name="connsiteX153" fmla="*/ 958850 w 1003300"/>
                <a:gd name="connsiteY153" fmla="*/ 220662 h 779492"/>
                <a:gd name="connsiteX154" fmla="*/ 962025 w 1003300"/>
                <a:gd name="connsiteY154" fmla="*/ 212725 h 779492"/>
                <a:gd name="connsiteX155" fmla="*/ 968375 w 1003300"/>
                <a:gd name="connsiteY155" fmla="*/ 195262 h 779492"/>
                <a:gd name="connsiteX156" fmla="*/ 971550 w 1003300"/>
                <a:gd name="connsiteY156" fmla="*/ 190500 h 779492"/>
                <a:gd name="connsiteX157" fmla="*/ 976313 w 1003300"/>
                <a:gd name="connsiteY157" fmla="*/ 173037 h 779492"/>
                <a:gd name="connsiteX158" fmla="*/ 981075 w 1003300"/>
                <a:gd name="connsiteY158" fmla="*/ 153987 h 779492"/>
                <a:gd name="connsiteX159" fmla="*/ 977900 w 1003300"/>
                <a:gd name="connsiteY159" fmla="*/ 127000 h 779492"/>
                <a:gd name="connsiteX160" fmla="*/ 974725 w 1003300"/>
                <a:gd name="connsiteY160" fmla="*/ 122237 h 779492"/>
                <a:gd name="connsiteX161" fmla="*/ 969963 w 1003300"/>
                <a:gd name="connsiteY161" fmla="*/ 106362 h 779492"/>
                <a:gd name="connsiteX162" fmla="*/ 966788 w 1003300"/>
                <a:gd name="connsiteY162" fmla="*/ 101600 h 779492"/>
                <a:gd name="connsiteX163" fmla="*/ 960438 w 1003300"/>
                <a:gd name="connsiteY163" fmla="*/ 88900 h 779492"/>
                <a:gd name="connsiteX164" fmla="*/ 954088 w 1003300"/>
                <a:gd name="connsiteY164" fmla="*/ 74612 h 779492"/>
                <a:gd name="connsiteX165" fmla="*/ 941388 w 1003300"/>
                <a:gd name="connsiteY165" fmla="*/ 49212 h 779492"/>
                <a:gd name="connsiteX166" fmla="*/ 938213 w 1003300"/>
                <a:gd name="connsiteY166" fmla="*/ 39687 h 779492"/>
                <a:gd name="connsiteX167" fmla="*/ 931863 w 1003300"/>
                <a:gd name="connsiteY167" fmla="*/ 31750 h 779492"/>
                <a:gd name="connsiteX168" fmla="*/ 923925 w 1003300"/>
                <a:gd name="connsiteY168" fmla="*/ 15875 h 779492"/>
                <a:gd name="connsiteX169" fmla="*/ 922338 w 1003300"/>
                <a:gd name="connsiteY169" fmla="*/ 11112 h 779492"/>
                <a:gd name="connsiteX170" fmla="*/ 912813 w 1003300"/>
                <a:gd name="connsiteY170" fmla="*/ 4762 h 779492"/>
                <a:gd name="connsiteX171" fmla="*/ 903288 w 1003300"/>
                <a:gd name="connsiteY171" fmla="*/ 0 h 779492"/>
                <a:gd name="connsiteX172" fmla="*/ 884238 w 1003300"/>
                <a:gd name="connsiteY172" fmla="*/ 3175 h 779492"/>
                <a:gd name="connsiteX173" fmla="*/ 879475 w 1003300"/>
                <a:gd name="connsiteY173" fmla="*/ 4762 h 779492"/>
                <a:gd name="connsiteX174" fmla="*/ 868363 w 1003300"/>
                <a:gd name="connsiteY174" fmla="*/ 12700 h 779492"/>
                <a:gd name="connsiteX175" fmla="*/ 863600 w 1003300"/>
                <a:gd name="connsiteY175" fmla="*/ 25400 h 779492"/>
                <a:gd name="connsiteX176" fmla="*/ 857250 w 1003300"/>
                <a:gd name="connsiteY176" fmla="*/ 34925 h 779492"/>
                <a:gd name="connsiteX177" fmla="*/ 855663 w 1003300"/>
                <a:gd name="connsiteY177" fmla="*/ 47625 h 779492"/>
                <a:gd name="connsiteX178" fmla="*/ 852488 w 1003300"/>
                <a:gd name="connsiteY178" fmla="*/ 60325 h 779492"/>
                <a:gd name="connsiteX179" fmla="*/ 849313 w 1003300"/>
                <a:gd name="connsiteY179" fmla="*/ 96837 h 779492"/>
                <a:gd name="connsiteX180" fmla="*/ 842963 w 1003300"/>
                <a:gd name="connsiteY180" fmla="*/ 120650 h 779492"/>
                <a:gd name="connsiteX181" fmla="*/ 838200 w 1003300"/>
                <a:gd name="connsiteY181" fmla="*/ 149225 h 779492"/>
                <a:gd name="connsiteX182" fmla="*/ 836613 w 1003300"/>
                <a:gd name="connsiteY182" fmla="*/ 155575 h 779492"/>
                <a:gd name="connsiteX183" fmla="*/ 833438 w 1003300"/>
                <a:gd name="connsiteY183" fmla="*/ 160337 h 779492"/>
                <a:gd name="connsiteX184" fmla="*/ 830263 w 1003300"/>
                <a:gd name="connsiteY184" fmla="*/ 169862 h 779492"/>
                <a:gd name="connsiteX185" fmla="*/ 820738 w 1003300"/>
                <a:gd name="connsiteY185" fmla="*/ 180975 h 779492"/>
                <a:gd name="connsiteX186" fmla="*/ 811213 w 1003300"/>
                <a:gd name="connsiteY186" fmla="*/ 190500 h 779492"/>
                <a:gd name="connsiteX187" fmla="*/ 809625 w 1003300"/>
                <a:gd name="connsiteY187" fmla="*/ 195262 h 779492"/>
                <a:gd name="connsiteX188" fmla="*/ 804863 w 1003300"/>
                <a:gd name="connsiteY188" fmla="*/ 196850 h 779492"/>
                <a:gd name="connsiteX189" fmla="*/ 800100 w 1003300"/>
                <a:gd name="connsiteY189" fmla="*/ 200025 h 779492"/>
                <a:gd name="connsiteX190" fmla="*/ 795338 w 1003300"/>
                <a:gd name="connsiteY190" fmla="*/ 196850 h 779492"/>
                <a:gd name="connsiteX191" fmla="*/ 793750 w 1003300"/>
                <a:gd name="connsiteY191" fmla="*/ 190500 h 779492"/>
                <a:gd name="connsiteX192" fmla="*/ 787400 w 1003300"/>
                <a:gd name="connsiteY192" fmla="*/ 147637 h 779492"/>
                <a:gd name="connsiteX193" fmla="*/ 777875 w 1003300"/>
                <a:gd name="connsiteY193" fmla="*/ 127000 h 779492"/>
                <a:gd name="connsiteX194" fmla="*/ 766763 w 1003300"/>
                <a:gd name="connsiteY194" fmla="*/ 122237 h 779492"/>
                <a:gd name="connsiteX195" fmla="*/ 727075 w 1003300"/>
                <a:gd name="connsiteY195" fmla="*/ 115887 h 779492"/>
                <a:gd name="connsiteX196" fmla="*/ 698500 w 1003300"/>
                <a:gd name="connsiteY196" fmla="*/ 114300 h 779492"/>
                <a:gd name="connsiteX197" fmla="*/ 685800 w 1003300"/>
                <a:gd name="connsiteY197" fmla="*/ 111125 h 779492"/>
                <a:gd name="connsiteX198" fmla="*/ 663575 w 1003300"/>
                <a:gd name="connsiteY198" fmla="*/ 104775 h 779492"/>
                <a:gd name="connsiteX199" fmla="*/ 642938 w 1003300"/>
                <a:gd name="connsiteY199" fmla="*/ 103187 h 779492"/>
                <a:gd name="connsiteX200" fmla="*/ 585788 w 1003300"/>
                <a:gd name="connsiteY200" fmla="*/ 96837 h 779492"/>
                <a:gd name="connsiteX201" fmla="*/ 560388 w 1003300"/>
                <a:gd name="connsiteY201" fmla="*/ 98425 h 779492"/>
                <a:gd name="connsiteX202" fmla="*/ 552450 w 1003300"/>
                <a:gd name="connsiteY202" fmla="*/ 101600 h 779492"/>
                <a:gd name="connsiteX203" fmla="*/ 541338 w 1003300"/>
                <a:gd name="connsiteY203" fmla="*/ 104775 h 779492"/>
                <a:gd name="connsiteX204" fmla="*/ 536575 w 1003300"/>
                <a:gd name="connsiteY204" fmla="*/ 107950 h 779492"/>
                <a:gd name="connsiteX205" fmla="*/ 522288 w 1003300"/>
                <a:gd name="connsiteY205" fmla="*/ 119062 h 779492"/>
                <a:gd name="connsiteX206" fmla="*/ 503556 w 1003300"/>
                <a:gd name="connsiteY206" fmla="*/ 112712 h 779492"/>
                <a:gd name="connsiteX207" fmla="*/ 425450 w 1003300"/>
                <a:gd name="connsiteY207" fmla="*/ 113348 h 779492"/>
                <a:gd name="connsiteX208" fmla="*/ 376238 w 1003300"/>
                <a:gd name="connsiteY208" fmla="*/ 122237 h 779492"/>
                <a:gd name="connsiteX209" fmla="*/ 366713 w 1003300"/>
                <a:gd name="connsiteY209" fmla="*/ 115887 h 779492"/>
                <a:gd name="connsiteX210" fmla="*/ 358775 w 1003300"/>
                <a:gd name="connsiteY210" fmla="*/ 114300 h 779492"/>
                <a:gd name="connsiteX211" fmla="*/ 341313 w 1003300"/>
                <a:gd name="connsiteY211" fmla="*/ 109537 h 779492"/>
                <a:gd name="connsiteX212" fmla="*/ 333375 w 1003300"/>
                <a:gd name="connsiteY212" fmla="*/ 106362 h 779492"/>
                <a:gd name="connsiteX213" fmla="*/ 327025 w 1003300"/>
                <a:gd name="connsiteY213" fmla="*/ 104775 h 779492"/>
                <a:gd name="connsiteX214" fmla="*/ 322263 w 1003300"/>
                <a:gd name="connsiteY214" fmla="*/ 101600 h 779492"/>
                <a:gd name="connsiteX215" fmla="*/ 317500 w 1003300"/>
                <a:gd name="connsiteY215" fmla="*/ 100012 h 779492"/>
                <a:gd name="connsiteX216" fmla="*/ 293688 w 1003300"/>
                <a:gd name="connsiteY216" fmla="*/ 95250 h 779492"/>
                <a:gd name="connsiteX217" fmla="*/ 287338 w 1003300"/>
                <a:gd name="connsiteY217" fmla="*/ 92075 h 779492"/>
                <a:gd name="connsiteX218" fmla="*/ 260350 w 1003300"/>
                <a:gd name="connsiteY218" fmla="*/ 87312 h 779492"/>
                <a:gd name="connsiteX219" fmla="*/ 249238 w 1003300"/>
                <a:gd name="connsiteY219" fmla="*/ 84137 h 779492"/>
                <a:gd name="connsiteX220" fmla="*/ 233363 w 1003300"/>
                <a:gd name="connsiteY220" fmla="*/ 79375 h 779492"/>
                <a:gd name="connsiteX221" fmla="*/ 225426 w 1003300"/>
                <a:gd name="connsiteY221" fmla="*/ 63500 h 779492"/>
                <a:gd name="connsiteX222" fmla="*/ 209867 w 1003300"/>
                <a:gd name="connsiteY222" fmla="*/ 60008 h 779492"/>
                <a:gd name="connsiteX223" fmla="*/ 195263 w 1003300"/>
                <a:gd name="connsiteY223"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61821 w 1003300"/>
                <a:gd name="connsiteY70" fmla="*/ 509337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62025 w 1003300"/>
                <a:gd name="connsiteY149" fmla="*/ 265112 h 779492"/>
                <a:gd name="connsiteX150" fmla="*/ 962026 w 1003300"/>
                <a:gd name="connsiteY150" fmla="*/ 257174 h 779492"/>
                <a:gd name="connsiteX151" fmla="*/ 954088 w 1003300"/>
                <a:gd name="connsiteY151" fmla="*/ 236537 h 779492"/>
                <a:gd name="connsiteX152" fmla="*/ 957263 w 1003300"/>
                <a:gd name="connsiteY152" fmla="*/ 227012 h 779492"/>
                <a:gd name="connsiteX153" fmla="*/ 958850 w 1003300"/>
                <a:gd name="connsiteY153" fmla="*/ 220662 h 779492"/>
                <a:gd name="connsiteX154" fmla="*/ 962025 w 1003300"/>
                <a:gd name="connsiteY154" fmla="*/ 212725 h 779492"/>
                <a:gd name="connsiteX155" fmla="*/ 968375 w 1003300"/>
                <a:gd name="connsiteY155" fmla="*/ 195262 h 779492"/>
                <a:gd name="connsiteX156" fmla="*/ 971550 w 1003300"/>
                <a:gd name="connsiteY156" fmla="*/ 190500 h 779492"/>
                <a:gd name="connsiteX157" fmla="*/ 976313 w 1003300"/>
                <a:gd name="connsiteY157" fmla="*/ 173037 h 779492"/>
                <a:gd name="connsiteX158" fmla="*/ 981075 w 1003300"/>
                <a:gd name="connsiteY158" fmla="*/ 153987 h 779492"/>
                <a:gd name="connsiteX159" fmla="*/ 977900 w 1003300"/>
                <a:gd name="connsiteY159" fmla="*/ 127000 h 779492"/>
                <a:gd name="connsiteX160" fmla="*/ 974725 w 1003300"/>
                <a:gd name="connsiteY160" fmla="*/ 122237 h 779492"/>
                <a:gd name="connsiteX161" fmla="*/ 969963 w 1003300"/>
                <a:gd name="connsiteY161" fmla="*/ 106362 h 779492"/>
                <a:gd name="connsiteX162" fmla="*/ 966788 w 1003300"/>
                <a:gd name="connsiteY162" fmla="*/ 101600 h 779492"/>
                <a:gd name="connsiteX163" fmla="*/ 960438 w 1003300"/>
                <a:gd name="connsiteY163" fmla="*/ 88900 h 779492"/>
                <a:gd name="connsiteX164" fmla="*/ 954088 w 1003300"/>
                <a:gd name="connsiteY164" fmla="*/ 74612 h 779492"/>
                <a:gd name="connsiteX165" fmla="*/ 941388 w 1003300"/>
                <a:gd name="connsiteY165" fmla="*/ 49212 h 779492"/>
                <a:gd name="connsiteX166" fmla="*/ 938213 w 1003300"/>
                <a:gd name="connsiteY166" fmla="*/ 39687 h 779492"/>
                <a:gd name="connsiteX167" fmla="*/ 931863 w 1003300"/>
                <a:gd name="connsiteY167" fmla="*/ 31750 h 779492"/>
                <a:gd name="connsiteX168" fmla="*/ 923925 w 1003300"/>
                <a:gd name="connsiteY168" fmla="*/ 15875 h 779492"/>
                <a:gd name="connsiteX169" fmla="*/ 922338 w 1003300"/>
                <a:gd name="connsiteY169" fmla="*/ 11112 h 779492"/>
                <a:gd name="connsiteX170" fmla="*/ 912813 w 1003300"/>
                <a:gd name="connsiteY170" fmla="*/ 4762 h 779492"/>
                <a:gd name="connsiteX171" fmla="*/ 903288 w 1003300"/>
                <a:gd name="connsiteY171" fmla="*/ 0 h 779492"/>
                <a:gd name="connsiteX172" fmla="*/ 884238 w 1003300"/>
                <a:gd name="connsiteY172" fmla="*/ 3175 h 779492"/>
                <a:gd name="connsiteX173" fmla="*/ 879475 w 1003300"/>
                <a:gd name="connsiteY173" fmla="*/ 4762 h 779492"/>
                <a:gd name="connsiteX174" fmla="*/ 868363 w 1003300"/>
                <a:gd name="connsiteY174" fmla="*/ 12700 h 779492"/>
                <a:gd name="connsiteX175" fmla="*/ 863600 w 1003300"/>
                <a:gd name="connsiteY175" fmla="*/ 25400 h 779492"/>
                <a:gd name="connsiteX176" fmla="*/ 857250 w 1003300"/>
                <a:gd name="connsiteY176" fmla="*/ 34925 h 779492"/>
                <a:gd name="connsiteX177" fmla="*/ 855663 w 1003300"/>
                <a:gd name="connsiteY177" fmla="*/ 47625 h 779492"/>
                <a:gd name="connsiteX178" fmla="*/ 852488 w 1003300"/>
                <a:gd name="connsiteY178" fmla="*/ 60325 h 779492"/>
                <a:gd name="connsiteX179" fmla="*/ 849313 w 1003300"/>
                <a:gd name="connsiteY179" fmla="*/ 96837 h 779492"/>
                <a:gd name="connsiteX180" fmla="*/ 842963 w 1003300"/>
                <a:gd name="connsiteY180" fmla="*/ 120650 h 779492"/>
                <a:gd name="connsiteX181" fmla="*/ 838200 w 1003300"/>
                <a:gd name="connsiteY181" fmla="*/ 149225 h 779492"/>
                <a:gd name="connsiteX182" fmla="*/ 836613 w 1003300"/>
                <a:gd name="connsiteY182" fmla="*/ 155575 h 779492"/>
                <a:gd name="connsiteX183" fmla="*/ 833438 w 1003300"/>
                <a:gd name="connsiteY183" fmla="*/ 160337 h 779492"/>
                <a:gd name="connsiteX184" fmla="*/ 830263 w 1003300"/>
                <a:gd name="connsiteY184" fmla="*/ 169862 h 779492"/>
                <a:gd name="connsiteX185" fmla="*/ 820738 w 1003300"/>
                <a:gd name="connsiteY185" fmla="*/ 180975 h 779492"/>
                <a:gd name="connsiteX186" fmla="*/ 811213 w 1003300"/>
                <a:gd name="connsiteY186" fmla="*/ 190500 h 779492"/>
                <a:gd name="connsiteX187" fmla="*/ 809625 w 1003300"/>
                <a:gd name="connsiteY187" fmla="*/ 195262 h 779492"/>
                <a:gd name="connsiteX188" fmla="*/ 804863 w 1003300"/>
                <a:gd name="connsiteY188" fmla="*/ 196850 h 779492"/>
                <a:gd name="connsiteX189" fmla="*/ 800100 w 1003300"/>
                <a:gd name="connsiteY189" fmla="*/ 200025 h 779492"/>
                <a:gd name="connsiteX190" fmla="*/ 795338 w 1003300"/>
                <a:gd name="connsiteY190" fmla="*/ 196850 h 779492"/>
                <a:gd name="connsiteX191" fmla="*/ 793750 w 1003300"/>
                <a:gd name="connsiteY191" fmla="*/ 190500 h 779492"/>
                <a:gd name="connsiteX192" fmla="*/ 787400 w 1003300"/>
                <a:gd name="connsiteY192" fmla="*/ 147637 h 779492"/>
                <a:gd name="connsiteX193" fmla="*/ 777875 w 1003300"/>
                <a:gd name="connsiteY193" fmla="*/ 127000 h 779492"/>
                <a:gd name="connsiteX194" fmla="*/ 766763 w 1003300"/>
                <a:gd name="connsiteY194" fmla="*/ 122237 h 779492"/>
                <a:gd name="connsiteX195" fmla="*/ 727075 w 1003300"/>
                <a:gd name="connsiteY195" fmla="*/ 115887 h 779492"/>
                <a:gd name="connsiteX196" fmla="*/ 698500 w 1003300"/>
                <a:gd name="connsiteY196" fmla="*/ 114300 h 779492"/>
                <a:gd name="connsiteX197" fmla="*/ 685800 w 1003300"/>
                <a:gd name="connsiteY197" fmla="*/ 111125 h 779492"/>
                <a:gd name="connsiteX198" fmla="*/ 663575 w 1003300"/>
                <a:gd name="connsiteY198" fmla="*/ 104775 h 779492"/>
                <a:gd name="connsiteX199" fmla="*/ 642938 w 1003300"/>
                <a:gd name="connsiteY199" fmla="*/ 103187 h 779492"/>
                <a:gd name="connsiteX200" fmla="*/ 585788 w 1003300"/>
                <a:gd name="connsiteY200" fmla="*/ 96837 h 779492"/>
                <a:gd name="connsiteX201" fmla="*/ 560388 w 1003300"/>
                <a:gd name="connsiteY201" fmla="*/ 98425 h 779492"/>
                <a:gd name="connsiteX202" fmla="*/ 552450 w 1003300"/>
                <a:gd name="connsiteY202" fmla="*/ 101600 h 779492"/>
                <a:gd name="connsiteX203" fmla="*/ 541338 w 1003300"/>
                <a:gd name="connsiteY203" fmla="*/ 104775 h 779492"/>
                <a:gd name="connsiteX204" fmla="*/ 536575 w 1003300"/>
                <a:gd name="connsiteY204" fmla="*/ 107950 h 779492"/>
                <a:gd name="connsiteX205" fmla="*/ 522288 w 1003300"/>
                <a:gd name="connsiteY205" fmla="*/ 119062 h 779492"/>
                <a:gd name="connsiteX206" fmla="*/ 503556 w 1003300"/>
                <a:gd name="connsiteY206" fmla="*/ 112712 h 779492"/>
                <a:gd name="connsiteX207" fmla="*/ 425450 w 1003300"/>
                <a:gd name="connsiteY207" fmla="*/ 113348 h 779492"/>
                <a:gd name="connsiteX208" fmla="*/ 376238 w 1003300"/>
                <a:gd name="connsiteY208" fmla="*/ 122237 h 779492"/>
                <a:gd name="connsiteX209" fmla="*/ 366713 w 1003300"/>
                <a:gd name="connsiteY209" fmla="*/ 115887 h 779492"/>
                <a:gd name="connsiteX210" fmla="*/ 358775 w 1003300"/>
                <a:gd name="connsiteY210" fmla="*/ 114300 h 779492"/>
                <a:gd name="connsiteX211" fmla="*/ 341313 w 1003300"/>
                <a:gd name="connsiteY211" fmla="*/ 109537 h 779492"/>
                <a:gd name="connsiteX212" fmla="*/ 333375 w 1003300"/>
                <a:gd name="connsiteY212" fmla="*/ 106362 h 779492"/>
                <a:gd name="connsiteX213" fmla="*/ 327025 w 1003300"/>
                <a:gd name="connsiteY213" fmla="*/ 104775 h 779492"/>
                <a:gd name="connsiteX214" fmla="*/ 322263 w 1003300"/>
                <a:gd name="connsiteY214" fmla="*/ 101600 h 779492"/>
                <a:gd name="connsiteX215" fmla="*/ 317500 w 1003300"/>
                <a:gd name="connsiteY215" fmla="*/ 100012 h 779492"/>
                <a:gd name="connsiteX216" fmla="*/ 293688 w 1003300"/>
                <a:gd name="connsiteY216" fmla="*/ 95250 h 779492"/>
                <a:gd name="connsiteX217" fmla="*/ 287338 w 1003300"/>
                <a:gd name="connsiteY217" fmla="*/ 92075 h 779492"/>
                <a:gd name="connsiteX218" fmla="*/ 260350 w 1003300"/>
                <a:gd name="connsiteY218" fmla="*/ 87312 h 779492"/>
                <a:gd name="connsiteX219" fmla="*/ 249238 w 1003300"/>
                <a:gd name="connsiteY219" fmla="*/ 84137 h 779492"/>
                <a:gd name="connsiteX220" fmla="*/ 233363 w 1003300"/>
                <a:gd name="connsiteY220" fmla="*/ 79375 h 779492"/>
                <a:gd name="connsiteX221" fmla="*/ 225426 w 1003300"/>
                <a:gd name="connsiteY221" fmla="*/ 63500 h 779492"/>
                <a:gd name="connsiteX222" fmla="*/ 209867 w 1003300"/>
                <a:gd name="connsiteY222" fmla="*/ 60008 h 779492"/>
                <a:gd name="connsiteX223" fmla="*/ 195263 w 1003300"/>
                <a:gd name="connsiteY223"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54050 w 1003300"/>
                <a:gd name="connsiteY69" fmla="*/ 492375 h 779492"/>
                <a:gd name="connsiteX70" fmla="*/ 661821 w 1003300"/>
                <a:gd name="connsiteY70" fmla="*/ 509337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62025 w 1003300"/>
                <a:gd name="connsiteY149" fmla="*/ 265112 h 779492"/>
                <a:gd name="connsiteX150" fmla="*/ 962026 w 1003300"/>
                <a:gd name="connsiteY150" fmla="*/ 257174 h 779492"/>
                <a:gd name="connsiteX151" fmla="*/ 954088 w 1003300"/>
                <a:gd name="connsiteY151" fmla="*/ 236537 h 779492"/>
                <a:gd name="connsiteX152" fmla="*/ 957263 w 1003300"/>
                <a:gd name="connsiteY152" fmla="*/ 227012 h 779492"/>
                <a:gd name="connsiteX153" fmla="*/ 958850 w 1003300"/>
                <a:gd name="connsiteY153" fmla="*/ 220662 h 779492"/>
                <a:gd name="connsiteX154" fmla="*/ 962025 w 1003300"/>
                <a:gd name="connsiteY154" fmla="*/ 212725 h 779492"/>
                <a:gd name="connsiteX155" fmla="*/ 968375 w 1003300"/>
                <a:gd name="connsiteY155" fmla="*/ 195262 h 779492"/>
                <a:gd name="connsiteX156" fmla="*/ 971550 w 1003300"/>
                <a:gd name="connsiteY156" fmla="*/ 190500 h 779492"/>
                <a:gd name="connsiteX157" fmla="*/ 976313 w 1003300"/>
                <a:gd name="connsiteY157" fmla="*/ 173037 h 779492"/>
                <a:gd name="connsiteX158" fmla="*/ 981075 w 1003300"/>
                <a:gd name="connsiteY158" fmla="*/ 153987 h 779492"/>
                <a:gd name="connsiteX159" fmla="*/ 977900 w 1003300"/>
                <a:gd name="connsiteY159" fmla="*/ 127000 h 779492"/>
                <a:gd name="connsiteX160" fmla="*/ 974725 w 1003300"/>
                <a:gd name="connsiteY160" fmla="*/ 122237 h 779492"/>
                <a:gd name="connsiteX161" fmla="*/ 969963 w 1003300"/>
                <a:gd name="connsiteY161" fmla="*/ 106362 h 779492"/>
                <a:gd name="connsiteX162" fmla="*/ 966788 w 1003300"/>
                <a:gd name="connsiteY162" fmla="*/ 101600 h 779492"/>
                <a:gd name="connsiteX163" fmla="*/ 960438 w 1003300"/>
                <a:gd name="connsiteY163" fmla="*/ 88900 h 779492"/>
                <a:gd name="connsiteX164" fmla="*/ 954088 w 1003300"/>
                <a:gd name="connsiteY164" fmla="*/ 74612 h 779492"/>
                <a:gd name="connsiteX165" fmla="*/ 941388 w 1003300"/>
                <a:gd name="connsiteY165" fmla="*/ 49212 h 779492"/>
                <a:gd name="connsiteX166" fmla="*/ 938213 w 1003300"/>
                <a:gd name="connsiteY166" fmla="*/ 39687 h 779492"/>
                <a:gd name="connsiteX167" fmla="*/ 931863 w 1003300"/>
                <a:gd name="connsiteY167" fmla="*/ 31750 h 779492"/>
                <a:gd name="connsiteX168" fmla="*/ 923925 w 1003300"/>
                <a:gd name="connsiteY168" fmla="*/ 15875 h 779492"/>
                <a:gd name="connsiteX169" fmla="*/ 922338 w 1003300"/>
                <a:gd name="connsiteY169" fmla="*/ 11112 h 779492"/>
                <a:gd name="connsiteX170" fmla="*/ 912813 w 1003300"/>
                <a:gd name="connsiteY170" fmla="*/ 4762 h 779492"/>
                <a:gd name="connsiteX171" fmla="*/ 903288 w 1003300"/>
                <a:gd name="connsiteY171" fmla="*/ 0 h 779492"/>
                <a:gd name="connsiteX172" fmla="*/ 884238 w 1003300"/>
                <a:gd name="connsiteY172" fmla="*/ 3175 h 779492"/>
                <a:gd name="connsiteX173" fmla="*/ 879475 w 1003300"/>
                <a:gd name="connsiteY173" fmla="*/ 4762 h 779492"/>
                <a:gd name="connsiteX174" fmla="*/ 868363 w 1003300"/>
                <a:gd name="connsiteY174" fmla="*/ 12700 h 779492"/>
                <a:gd name="connsiteX175" fmla="*/ 863600 w 1003300"/>
                <a:gd name="connsiteY175" fmla="*/ 25400 h 779492"/>
                <a:gd name="connsiteX176" fmla="*/ 857250 w 1003300"/>
                <a:gd name="connsiteY176" fmla="*/ 34925 h 779492"/>
                <a:gd name="connsiteX177" fmla="*/ 855663 w 1003300"/>
                <a:gd name="connsiteY177" fmla="*/ 47625 h 779492"/>
                <a:gd name="connsiteX178" fmla="*/ 852488 w 1003300"/>
                <a:gd name="connsiteY178" fmla="*/ 60325 h 779492"/>
                <a:gd name="connsiteX179" fmla="*/ 849313 w 1003300"/>
                <a:gd name="connsiteY179" fmla="*/ 96837 h 779492"/>
                <a:gd name="connsiteX180" fmla="*/ 842963 w 1003300"/>
                <a:gd name="connsiteY180" fmla="*/ 120650 h 779492"/>
                <a:gd name="connsiteX181" fmla="*/ 838200 w 1003300"/>
                <a:gd name="connsiteY181" fmla="*/ 149225 h 779492"/>
                <a:gd name="connsiteX182" fmla="*/ 836613 w 1003300"/>
                <a:gd name="connsiteY182" fmla="*/ 155575 h 779492"/>
                <a:gd name="connsiteX183" fmla="*/ 833438 w 1003300"/>
                <a:gd name="connsiteY183" fmla="*/ 160337 h 779492"/>
                <a:gd name="connsiteX184" fmla="*/ 830263 w 1003300"/>
                <a:gd name="connsiteY184" fmla="*/ 169862 h 779492"/>
                <a:gd name="connsiteX185" fmla="*/ 820738 w 1003300"/>
                <a:gd name="connsiteY185" fmla="*/ 180975 h 779492"/>
                <a:gd name="connsiteX186" fmla="*/ 811213 w 1003300"/>
                <a:gd name="connsiteY186" fmla="*/ 190500 h 779492"/>
                <a:gd name="connsiteX187" fmla="*/ 809625 w 1003300"/>
                <a:gd name="connsiteY187" fmla="*/ 195262 h 779492"/>
                <a:gd name="connsiteX188" fmla="*/ 804863 w 1003300"/>
                <a:gd name="connsiteY188" fmla="*/ 196850 h 779492"/>
                <a:gd name="connsiteX189" fmla="*/ 800100 w 1003300"/>
                <a:gd name="connsiteY189" fmla="*/ 200025 h 779492"/>
                <a:gd name="connsiteX190" fmla="*/ 795338 w 1003300"/>
                <a:gd name="connsiteY190" fmla="*/ 196850 h 779492"/>
                <a:gd name="connsiteX191" fmla="*/ 793750 w 1003300"/>
                <a:gd name="connsiteY191" fmla="*/ 190500 h 779492"/>
                <a:gd name="connsiteX192" fmla="*/ 787400 w 1003300"/>
                <a:gd name="connsiteY192" fmla="*/ 147637 h 779492"/>
                <a:gd name="connsiteX193" fmla="*/ 777875 w 1003300"/>
                <a:gd name="connsiteY193" fmla="*/ 127000 h 779492"/>
                <a:gd name="connsiteX194" fmla="*/ 766763 w 1003300"/>
                <a:gd name="connsiteY194" fmla="*/ 122237 h 779492"/>
                <a:gd name="connsiteX195" fmla="*/ 727075 w 1003300"/>
                <a:gd name="connsiteY195" fmla="*/ 115887 h 779492"/>
                <a:gd name="connsiteX196" fmla="*/ 698500 w 1003300"/>
                <a:gd name="connsiteY196" fmla="*/ 114300 h 779492"/>
                <a:gd name="connsiteX197" fmla="*/ 685800 w 1003300"/>
                <a:gd name="connsiteY197" fmla="*/ 111125 h 779492"/>
                <a:gd name="connsiteX198" fmla="*/ 663575 w 1003300"/>
                <a:gd name="connsiteY198" fmla="*/ 104775 h 779492"/>
                <a:gd name="connsiteX199" fmla="*/ 642938 w 1003300"/>
                <a:gd name="connsiteY199" fmla="*/ 103187 h 779492"/>
                <a:gd name="connsiteX200" fmla="*/ 585788 w 1003300"/>
                <a:gd name="connsiteY200" fmla="*/ 96837 h 779492"/>
                <a:gd name="connsiteX201" fmla="*/ 560388 w 1003300"/>
                <a:gd name="connsiteY201" fmla="*/ 98425 h 779492"/>
                <a:gd name="connsiteX202" fmla="*/ 552450 w 1003300"/>
                <a:gd name="connsiteY202" fmla="*/ 101600 h 779492"/>
                <a:gd name="connsiteX203" fmla="*/ 541338 w 1003300"/>
                <a:gd name="connsiteY203" fmla="*/ 104775 h 779492"/>
                <a:gd name="connsiteX204" fmla="*/ 536575 w 1003300"/>
                <a:gd name="connsiteY204" fmla="*/ 107950 h 779492"/>
                <a:gd name="connsiteX205" fmla="*/ 522288 w 1003300"/>
                <a:gd name="connsiteY205" fmla="*/ 119062 h 779492"/>
                <a:gd name="connsiteX206" fmla="*/ 503556 w 1003300"/>
                <a:gd name="connsiteY206" fmla="*/ 112712 h 779492"/>
                <a:gd name="connsiteX207" fmla="*/ 425450 w 1003300"/>
                <a:gd name="connsiteY207" fmla="*/ 113348 h 779492"/>
                <a:gd name="connsiteX208" fmla="*/ 376238 w 1003300"/>
                <a:gd name="connsiteY208" fmla="*/ 122237 h 779492"/>
                <a:gd name="connsiteX209" fmla="*/ 366713 w 1003300"/>
                <a:gd name="connsiteY209" fmla="*/ 115887 h 779492"/>
                <a:gd name="connsiteX210" fmla="*/ 358775 w 1003300"/>
                <a:gd name="connsiteY210" fmla="*/ 114300 h 779492"/>
                <a:gd name="connsiteX211" fmla="*/ 341313 w 1003300"/>
                <a:gd name="connsiteY211" fmla="*/ 109537 h 779492"/>
                <a:gd name="connsiteX212" fmla="*/ 333375 w 1003300"/>
                <a:gd name="connsiteY212" fmla="*/ 106362 h 779492"/>
                <a:gd name="connsiteX213" fmla="*/ 327025 w 1003300"/>
                <a:gd name="connsiteY213" fmla="*/ 104775 h 779492"/>
                <a:gd name="connsiteX214" fmla="*/ 322263 w 1003300"/>
                <a:gd name="connsiteY214" fmla="*/ 101600 h 779492"/>
                <a:gd name="connsiteX215" fmla="*/ 317500 w 1003300"/>
                <a:gd name="connsiteY215" fmla="*/ 100012 h 779492"/>
                <a:gd name="connsiteX216" fmla="*/ 293688 w 1003300"/>
                <a:gd name="connsiteY216" fmla="*/ 95250 h 779492"/>
                <a:gd name="connsiteX217" fmla="*/ 287338 w 1003300"/>
                <a:gd name="connsiteY217" fmla="*/ 92075 h 779492"/>
                <a:gd name="connsiteX218" fmla="*/ 260350 w 1003300"/>
                <a:gd name="connsiteY218" fmla="*/ 87312 h 779492"/>
                <a:gd name="connsiteX219" fmla="*/ 249238 w 1003300"/>
                <a:gd name="connsiteY219" fmla="*/ 84137 h 779492"/>
                <a:gd name="connsiteX220" fmla="*/ 233363 w 1003300"/>
                <a:gd name="connsiteY220" fmla="*/ 79375 h 779492"/>
                <a:gd name="connsiteX221" fmla="*/ 225426 w 1003300"/>
                <a:gd name="connsiteY221" fmla="*/ 63500 h 779492"/>
                <a:gd name="connsiteX222" fmla="*/ 209867 w 1003300"/>
                <a:gd name="connsiteY222" fmla="*/ 60008 h 779492"/>
                <a:gd name="connsiteX223" fmla="*/ 195263 w 1003300"/>
                <a:gd name="connsiteY223" fmla="*/ 50800 h 779492"/>
                <a:gd name="connsiteX0" fmla="*/ 197106 w 1005143"/>
                <a:gd name="connsiteY0" fmla="*/ 50800 h 779492"/>
                <a:gd name="connsiteX1" fmla="*/ 197106 w 1005143"/>
                <a:gd name="connsiteY1" fmla="*/ 50800 h 779492"/>
                <a:gd name="connsiteX2" fmla="*/ 193931 w 1005143"/>
                <a:gd name="connsiteY2" fmla="*/ 65087 h 779492"/>
                <a:gd name="connsiteX3" fmla="*/ 192343 w 1005143"/>
                <a:gd name="connsiteY3" fmla="*/ 74612 h 779492"/>
                <a:gd name="connsiteX4" fmla="*/ 176151 w 1005143"/>
                <a:gd name="connsiteY4" fmla="*/ 88900 h 779492"/>
                <a:gd name="connsiteX5" fmla="*/ 181231 w 1005143"/>
                <a:gd name="connsiteY5" fmla="*/ 96837 h 779492"/>
                <a:gd name="connsiteX6" fmla="*/ 179643 w 1005143"/>
                <a:gd name="connsiteY6" fmla="*/ 104775 h 779492"/>
                <a:gd name="connsiteX7" fmla="*/ 170118 w 1005143"/>
                <a:gd name="connsiteY7" fmla="*/ 119062 h 779492"/>
                <a:gd name="connsiteX8" fmla="*/ 166943 w 1005143"/>
                <a:gd name="connsiteY8" fmla="*/ 125412 h 779492"/>
                <a:gd name="connsiteX9" fmla="*/ 162181 w 1005143"/>
                <a:gd name="connsiteY9" fmla="*/ 133350 h 779492"/>
                <a:gd name="connsiteX10" fmla="*/ 152656 w 1005143"/>
                <a:gd name="connsiteY10" fmla="*/ 147637 h 779492"/>
                <a:gd name="connsiteX11" fmla="*/ 144718 w 1005143"/>
                <a:gd name="connsiteY11" fmla="*/ 158750 h 779492"/>
                <a:gd name="connsiteX12" fmla="*/ 143131 w 1005143"/>
                <a:gd name="connsiteY12" fmla="*/ 163512 h 779492"/>
                <a:gd name="connsiteX13" fmla="*/ 133606 w 1005143"/>
                <a:gd name="connsiteY13" fmla="*/ 169862 h 779492"/>
                <a:gd name="connsiteX14" fmla="*/ 127256 w 1005143"/>
                <a:gd name="connsiteY14" fmla="*/ 179387 h 779492"/>
                <a:gd name="connsiteX15" fmla="*/ 124081 w 1005143"/>
                <a:gd name="connsiteY15" fmla="*/ 184150 h 779492"/>
                <a:gd name="connsiteX16" fmla="*/ 119318 w 1005143"/>
                <a:gd name="connsiteY16" fmla="*/ 192087 h 779492"/>
                <a:gd name="connsiteX17" fmla="*/ 111381 w 1005143"/>
                <a:gd name="connsiteY17" fmla="*/ 201612 h 779492"/>
                <a:gd name="connsiteX18" fmla="*/ 106618 w 1005143"/>
                <a:gd name="connsiteY18" fmla="*/ 207962 h 779492"/>
                <a:gd name="connsiteX19" fmla="*/ 97093 w 1005143"/>
                <a:gd name="connsiteY19" fmla="*/ 215900 h 779492"/>
                <a:gd name="connsiteX20" fmla="*/ 92331 w 1005143"/>
                <a:gd name="connsiteY20" fmla="*/ 222250 h 779492"/>
                <a:gd name="connsiteX21" fmla="*/ 82806 w 1005143"/>
                <a:gd name="connsiteY21" fmla="*/ 231775 h 779492"/>
                <a:gd name="connsiteX22" fmla="*/ 76456 w 1005143"/>
                <a:gd name="connsiteY22" fmla="*/ 239712 h 779492"/>
                <a:gd name="connsiteX23" fmla="*/ 66931 w 1005143"/>
                <a:gd name="connsiteY23" fmla="*/ 246062 h 779492"/>
                <a:gd name="connsiteX24" fmla="*/ 52643 w 1005143"/>
                <a:gd name="connsiteY24" fmla="*/ 257175 h 779492"/>
                <a:gd name="connsiteX25" fmla="*/ 47881 w 1005143"/>
                <a:gd name="connsiteY25" fmla="*/ 263525 h 779492"/>
                <a:gd name="connsiteX26" fmla="*/ 41531 w 1005143"/>
                <a:gd name="connsiteY26" fmla="*/ 266700 h 779492"/>
                <a:gd name="connsiteX27" fmla="*/ 35181 w 1005143"/>
                <a:gd name="connsiteY27" fmla="*/ 273050 h 779492"/>
                <a:gd name="connsiteX28" fmla="*/ 30418 w 1005143"/>
                <a:gd name="connsiteY28" fmla="*/ 284162 h 779492"/>
                <a:gd name="connsiteX29" fmla="*/ 28831 w 1005143"/>
                <a:gd name="connsiteY29" fmla="*/ 288925 h 779492"/>
                <a:gd name="connsiteX30" fmla="*/ 25656 w 1005143"/>
                <a:gd name="connsiteY30" fmla="*/ 296862 h 779492"/>
                <a:gd name="connsiteX31" fmla="*/ 24068 w 1005143"/>
                <a:gd name="connsiteY31" fmla="*/ 303212 h 779492"/>
                <a:gd name="connsiteX32" fmla="*/ 20893 w 1005143"/>
                <a:gd name="connsiteY32" fmla="*/ 309562 h 779492"/>
                <a:gd name="connsiteX33" fmla="*/ 19306 w 1005143"/>
                <a:gd name="connsiteY33" fmla="*/ 317500 h 779492"/>
                <a:gd name="connsiteX34" fmla="*/ 16131 w 1005143"/>
                <a:gd name="connsiteY34" fmla="*/ 322262 h 779492"/>
                <a:gd name="connsiteX35" fmla="*/ 14543 w 1005143"/>
                <a:gd name="connsiteY35" fmla="*/ 327025 h 779492"/>
                <a:gd name="connsiteX36" fmla="*/ 11368 w 1005143"/>
                <a:gd name="connsiteY36" fmla="*/ 333375 h 779492"/>
                <a:gd name="connsiteX37" fmla="*/ 9781 w 1005143"/>
                <a:gd name="connsiteY37" fmla="*/ 341312 h 779492"/>
                <a:gd name="connsiteX38" fmla="*/ 891 w 1005143"/>
                <a:gd name="connsiteY38" fmla="*/ 354648 h 779492"/>
                <a:gd name="connsiteX39" fmla="*/ 1843 w 1005143"/>
                <a:gd name="connsiteY39" fmla="*/ 371475 h 779492"/>
                <a:gd name="connsiteX40" fmla="*/ 5018 w 1005143"/>
                <a:gd name="connsiteY40" fmla="*/ 407987 h 779492"/>
                <a:gd name="connsiteX41" fmla="*/ 6606 w 1005143"/>
                <a:gd name="connsiteY41" fmla="*/ 412750 h 779492"/>
                <a:gd name="connsiteX42" fmla="*/ 11368 w 1005143"/>
                <a:gd name="connsiteY42" fmla="*/ 415925 h 779492"/>
                <a:gd name="connsiteX43" fmla="*/ 22481 w 1005143"/>
                <a:gd name="connsiteY43" fmla="*/ 419100 h 779492"/>
                <a:gd name="connsiteX44" fmla="*/ 30418 w 1005143"/>
                <a:gd name="connsiteY44" fmla="*/ 422275 h 779492"/>
                <a:gd name="connsiteX45" fmla="*/ 51056 w 1005143"/>
                <a:gd name="connsiteY45" fmla="*/ 427037 h 779492"/>
                <a:gd name="connsiteX46" fmla="*/ 84393 w 1005143"/>
                <a:gd name="connsiteY46" fmla="*/ 437198 h 779492"/>
                <a:gd name="connsiteX47" fmla="*/ 98363 w 1005143"/>
                <a:gd name="connsiteY47" fmla="*/ 445135 h 779492"/>
                <a:gd name="connsiteX48" fmla="*/ 119319 w 1005143"/>
                <a:gd name="connsiteY48" fmla="*/ 459422 h 779492"/>
                <a:gd name="connsiteX49" fmla="*/ 138368 w 1005143"/>
                <a:gd name="connsiteY49" fmla="*/ 465455 h 779492"/>
                <a:gd name="connsiteX50" fmla="*/ 160593 w 1005143"/>
                <a:gd name="connsiteY50" fmla="*/ 466407 h 779492"/>
                <a:gd name="connsiteX51" fmla="*/ 181231 w 1005143"/>
                <a:gd name="connsiteY51" fmla="*/ 473710 h 779492"/>
                <a:gd name="connsiteX52" fmla="*/ 203773 w 1005143"/>
                <a:gd name="connsiteY52" fmla="*/ 478790 h 779492"/>
                <a:gd name="connsiteX53" fmla="*/ 224093 w 1005143"/>
                <a:gd name="connsiteY53" fmla="*/ 469900 h 779492"/>
                <a:gd name="connsiteX54" fmla="*/ 233618 w 1005143"/>
                <a:gd name="connsiteY54" fmla="*/ 471487 h 779492"/>
                <a:gd name="connsiteX55" fmla="*/ 257431 w 1005143"/>
                <a:gd name="connsiteY55" fmla="*/ 476250 h 779492"/>
                <a:gd name="connsiteX56" fmla="*/ 327281 w 1005143"/>
                <a:gd name="connsiteY56" fmla="*/ 473075 h 779492"/>
                <a:gd name="connsiteX57" fmla="*/ 382843 w 1005143"/>
                <a:gd name="connsiteY57" fmla="*/ 466725 h 779492"/>
                <a:gd name="connsiteX58" fmla="*/ 442534 w 1005143"/>
                <a:gd name="connsiteY58" fmla="*/ 474345 h 779492"/>
                <a:gd name="connsiteX59" fmla="*/ 528893 w 1005143"/>
                <a:gd name="connsiteY59" fmla="*/ 455612 h 779492"/>
                <a:gd name="connsiteX60" fmla="*/ 538418 w 1005143"/>
                <a:gd name="connsiteY60" fmla="*/ 458787 h 779492"/>
                <a:gd name="connsiteX61" fmla="*/ 549531 w 1005143"/>
                <a:gd name="connsiteY61" fmla="*/ 463550 h 779492"/>
                <a:gd name="connsiteX62" fmla="*/ 568581 w 1005143"/>
                <a:gd name="connsiteY62" fmla="*/ 468312 h 779492"/>
                <a:gd name="connsiteX63" fmla="*/ 578106 w 1005143"/>
                <a:gd name="connsiteY63" fmla="*/ 471487 h 779492"/>
                <a:gd name="connsiteX64" fmla="*/ 601918 w 1005143"/>
                <a:gd name="connsiteY64" fmla="*/ 474662 h 779492"/>
                <a:gd name="connsiteX65" fmla="*/ 614618 w 1005143"/>
                <a:gd name="connsiteY65" fmla="*/ 477837 h 779492"/>
                <a:gd name="connsiteX66" fmla="*/ 625731 w 1005143"/>
                <a:gd name="connsiteY66" fmla="*/ 479425 h 779492"/>
                <a:gd name="connsiteX67" fmla="*/ 652718 w 1005143"/>
                <a:gd name="connsiteY67" fmla="*/ 482600 h 779492"/>
                <a:gd name="connsiteX68" fmla="*/ 667006 w 1005143"/>
                <a:gd name="connsiteY68" fmla="*/ 485775 h 779492"/>
                <a:gd name="connsiteX69" fmla="*/ 655893 w 1005143"/>
                <a:gd name="connsiteY69" fmla="*/ 492375 h 779492"/>
                <a:gd name="connsiteX70" fmla="*/ 663664 w 1005143"/>
                <a:gd name="connsiteY70" fmla="*/ 509337 h 779492"/>
                <a:gd name="connsiteX71" fmla="*/ 673356 w 1005143"/>
                <a:gd name="connsiteY71" fmla="*/ 506412 h 779492"/>
                <a:gd name="connsiteX72" fmla="*/ 670181 w 1005143"/>
                <a:gd name="connsiteY72" fmla="*/ 511175 h 779492"/>
                <a:gd name="connsiteX73" fmla="*/ 671768 w 1005143"/>
                <a:gd name="connsiteY73" fmla="*/ 522287 h 779492"/>
                <a:gd name="connsiteX74" fmla="*/ 676531 w 1005143"/>
                <a:gd name="connsiteY74" fmla="*/ 528637 h 779492"/>
                <a:gd name="connsiteX75" fmla="*/ 678118 w 1005143"/>
                <a:gd name="connsiteY75" fmla="*/ 533400 h 779492"/>
                <a:gd name="connsiteX76" fmla="*/ 681293 w 1005143"/>
                <a:gd name="connsiteY76" fmla="*/ 538162 h 779492"/>
                <a:gd name="connsiteX77" fmla="*/ 682881 w 1005143"/>
                <a:gd name="connsiteY77" fmla="*/ 542925 h 779492"/>
                <a:gd name="connsiteX78" fmla="*/ 687643 w 1005143"/>
                <a:gd name="connsiteY78" fmla="*/ 547687 h 779492"/>
                <a:gd name="connsiteX79" fmla="*/ 701931 w 1005143"/>
                <a:gd name="connsiteY79" fmla="*/ 563562 h 779492"/>
                <a:gd name="connsiteX80" fmla="*/ 713043 w 1005143"/>
                <a:gd name="connsiteY80" fmla="*/ 582612 h 779492"/>
                <a:gd name="connsiteX81" fmla="*/ 727331 w 1005143"/>
                <a:gd name="connsiteY81" fmla="*/ 598487 h 779492"/>
                <a:gd name="connsiteX82" fmla="*/ 736856 w 1005143"/>
                <a:gd name="connsiteY82" fmla="*/ 617537 h 779492"/>
                <a:gd name="connsiteX83" fmla="*/ 741618 w 1005143"/>
                <a:gd name="connsiteY83" fmla="*/ 631825 h 779492"/>
                <a:gd name="connsiteX84" fmla="*/ 743206 w 1005143"/>
                <a:gd name="connsiteY84" fmla="*/ 636587 h 779492"/>
                <a:gd name="connsiteX85" fmla="*/ 746381 w 1005143"/>
                <a:gd name="connsiteY85" fmla="*/ 644525 h 779492"/>
                <a:gd name="connsiteX86" fmla="*/ 751143 w 1005143"/>
                <a:gd name="connsiteY86" fmla="*/ 661987 h 779492"/>
                <a:gd name="connsiteX87" fmla="*/ 755906 w 1005143"/>
                <a:gd name="connsiteY87" fmla="*/ 684212 h 779492"/>
                <a:gd name="connsiteX88" fmla="*/ 759081 w 1005143"/>
                <a:gd name="connsiteY88" fmla="*/ 696912 h 779492"/>
                <a:gd name="connsiteX89" fmla="*/ 756541 w 1005143"/>
                <a:gd name="connsiteY89" fmla="*/ 704850 h 779492"/>
                <a:gd name="connsiteX90" fmla="*/ 739713 w 1005143"/>
                <a:gd name="connsiteY90" fmla="*/ 732155 h 779492"/>
                <a:gd name="connsiteX91" fmla="*/ 763843 w 1005143"/>
                <a:gd name="connsiteY91" fmla="*/ 760412 h 779492"/>
                <a:gd name="connsiteX92" fmla="*/ 740031 w 1005143"/>
                <a:gd name="connsiteY92" fmla="*/ 757873 h 779492"/>
                <a:gd name="connsiteX93" fmla="*/ 753683 w 1005143"/>
                <a:gd name="connsiteY93" fmla="*/ 779462 h 779492"/>
                <a:gd name="connsiteX94" fmla="*/ 781306 w 1005143"/>
                <a:gd name="connsiteY94" fmla="*/ 752475 h 779492"/>
                <a:gd name="connsiteX95" fmla="*/ 801943 w 1005143"/>
                <a:gd name="connsiteY95" fmla="*/ 747712 h 779492"/>
                <a:gd name="connsiteX96" fmla="*/ 820993 w 1005143"/>
                <a:gd name="connsiteY96" fmla="*/ 739775 h 779492"/>
                <a:gd name="connsiteX97" fmla="*/ 838456 w 1005143"/>
                <a:gd name="connsiteY97" fmla="*/ 736600 h 779492"/>
                <a:gd name="connsiteX98" fmla="*/ 851156 w 1005143"/>
                <a:gd name="connsiteY98" fmla="*/ 730250 h 779492"/>
                <a:gd name="connsiteX99" fmla="*/ 874968 w 1005143"/>
                <a:gd name="connsiteY99" fmla="*/ 723900 h 779492"/>
                <a:gd name="connsiteX100" fmla="*/ 887668 w 1005143"/>
                <a:gd name="connsiteY100" fmla="*/ 719137 h 779492"/>
                <a:gd name="connsiteX101" fmla="*/ 892431 w 1005143"/>
                <a:gd name="connsiteY101" fmla="*/ 715962 h 779492"/>
                <a:gd name="connsiteX102" fmla="*/ 949581 w 1005143"/>
                <a:gd name="connsiteY102" fmla="*/ 719137 h 779492"/>
                <a:gd name="connsiteX103" fmla="*/ 963868 w 1005143"/>
                <a:gd name="connsiteY103" fmla="*/ 720725 h 779492"/>
                <a:gd name="connsiteX104" fmla="*/ 962281 w 1005143"/>
                <a:gd name="connsiteY104" fmla="*/ 715962 h 779492"/>
                <a:gd name="connsiteX105" fmla="*/ 960693 w 1005143"/>
                <a:gd name="connsiteY105" fmla="*/ 709612 h 779492"/>
                <a:gd name="connsiteX106" fmla="*/ 965456 w 1005143"/>
                <a:gd name="connsiteY106" fmla="*/ 692150 h 779492"/>
                <a:gd name="connsiteX107" fmla="*/ 970218 w 1005143"/>
                <a:gd name="connsiteY107" fmla="*/ 684212 h 779492"/>
                <a:gd name="connsiteX108" fmla="*/ 978156 w 1005143"/>
                <a:gd name="connsiteY108" fmla="*/ 679450 h 779492"/>
                <a:gd name="connsiteX109" fmla="*/ 984506 w 1005143"/>
                <a:gd name="connsiteY109" fmla="*/ 674687 h 779492"/>
                <a:gd name="connsiteX110" fmla="*/ 989268 w 1005143"/>
                <a:gd name="connsiteY110" fmla="*/ 673100 h 779492"/>
                <a:gd name="connsiteX111" fmla="*/ 995618 w 1005143"/>
                <a:gd name="connsiteY111" fmla="*/ 669925 h 779492"/>
                <a:gd name="connsiteX112" fmla="*/ 1005143 w 1005143"/>
                <a:gd name="connsiteY112" fmla="*/ 666750 h 779492"/>
                <a:gd name="connsiteX113" fmla="*/ 1001968 w 1005143"/>
                <a:gd name="connsiteY113" fmla="*/ 661987 h 779492"/>
                <a:gd name="connsiteX114" fmla="*/ 992443 w 1005143"/>
                <a:gd name="connsiteY114" fmla="*/ 657225 h 779492"/>
                <a:gd name="connsiteX115" fmla="*/ 973393 w 1005143"/>
                <a:gd name="connsiteY115" fmla="*/ 649287 h 779492"/>
                <a:gd name="connsiteX116" fmla="*/ 935293 w 1005143"/>
                <a:gd name="connsiteY116" fmla="*/ 638175 h 779492"/>
                <a:gd name="connsiteX117" fmla="*/ 922593 w 1005143"/>
                <a:gd name="connsiteY117" fmla="*/ 635000 h 779492"/>
                <a:gd name="connsiteX118" fmla="*/ 878143 w 1005143"/>
                <a:gd name="connsiteY118" fmla="*/ 623887 h 779492"/>
                <a:gd name="connsiteX119" fmla="*/ 873381 w 1005143"/>
                <a:gd name="connsiteY119" fmla="*/ 622300 h 779492"/>
                <a:gd name="connsiteX120" fmla="*/ 859093 w 1005143"/>
                <a:gd name="connsiteY120" fmla="*/ 619125 h 779492"/>
                <a:gd name="connsiteX121" fmla="*/ 854331 w 1005143"/>
                <a:gd name="connsiteY121" fmla="*/ 615950 h 779492"/>
                <a:gd name="connsiteX122" fmla="*/ 846393 w 1005143"/>
                <a:gd name="connsiteY122" fmla="*/ 611187 h 779492"/>
                <a:gd name="connsiteX123" fmla="*/ 840043 w 1005143"/>
                <a:gd name="connsiteY123" fmla="*/ 609600 h 779492"/>
                <a:gd name="connsiteX124" fmla="*/ 824168 w 1005143"/>
                <a:gd name="connsiteY124" fmla="*/ 604837 h 779492"/>
                <a:gd name="connsiteX125" fmla="*/ 819406 w 1005143"/>
                <a:gd name="connsiteY125" fmla="*/ 601662 h 779492"/>
                <a:gd name="connsiteX126" fmla="*/ 817818 w 1005143"/>
                <a:gd name="connsiteY126" fmla="*/ 574675 h 779492"/>
                <a:gd name="connsiteX127" fmla="*/ 822581 w 1005143"/>
                <a:gd name="connsiteY127" fmla="*/ 557212 h 779492"/>
                <a:gd name="connsiteX128" fmla="*/ 827343 w 1005143"/>
                <a:gd name="connsiteY128" fmla="*/ 546100 h 779492"/>
                <a:gd name="connsiteX129" fmla="*/ 830518 w 1005143"/>
                <a:gd name="connsiteY129" fmla="*/ 538162 h 779492"/>
                <a:gd name="connsiteX130" fmla="*/ 836868 w 1005143"/>
                <a:gd name="connsiteY130" fmla="*/ 528637 h 779492"/>
                <a:gd name="connsiteX131" fmla="*/ 843218 w 1005143"/>
                <a:gd name="connsiteY131" fmla="*/ 515937 h 779492"/>
                <a:gd name="connsiteX132" fmla="*/ 854331 w 1005143"/>
                <a:gd name="connsiteY132" fmla="*/ 495300 h 779492"/>
                <a:gd name="connsiteX133" fmla="*/ 857506 w 1005143"/>
                <a:gd name="connsiteY133" fmla="*/ 485775 h 779492"/>
                <a:gd name="connsiteX134" fmla="*/ 860681 w 1005143"/>
                <a:gd name="connsiteY134" fmla="*/ 481012 h 779492"/>
                <a:gd name="connsiteX135" fmla="*/ 871793 w 1005143"/>
                <a:gd name="connsiteY135" fmla="*/ 466725 h 779492"/>
                <a:gd name="connsiteX136" fmla="*/ 874968 w 1005143"/>
                <a:gd name="connsiteY136" fmla="*/ 461962 h 779492"/>
                <a:gd name="connsiteX137" fmla="*/ 878143 w 1005143"/>
                <a:gd name="connsiteY137" fmla="*/ 452437 h 779492"/>
                <a:gd name="connsiteX138" fmla="*/ 881318 w 1005143"/>
                <a:gd name="connsiteY138" fmla="*/ 446087 h 779492"/>
                <a:gd name="connsiteX139" fmla="*/ 882906 w 1005143"/>
                <a:gd name="connsiteY139" fmla="*/ 436562 h 779492"/>
                <a:gd name="connsiteX140" fmla="*/ 886081 w 1005143"/>
                <a:gd name="connsiteY140" fmla="*/ 430212 h 779492"/>
                <a:gd name="connsiteX141" fmla="*/ 890843 w 1005143"/>
                <a:gd name="connsiteY141" fmla="*/ 414337 h 779492"/>
                <a:gd name="connsiteX142" fmla="*/ 894018 w 1005143"/>
                <a:gd name="connsiteY142" fmla="*/ 406400 h 779492"/>
                <a:gd name="connsiteX143" fmla="*/ 906718 w 1005143"/>
                <a:gd name="connsiteY143" fmla="*/ 373062 h 779492"/>
                <a:gd name="connsiteX144" fmla="*/ 908306 w 1005143"/>
                <a:gd name="connsiteY144" fmla="*/ 360362 h 779492"/>
                <a:gd name="connsiteX145" fmla="*/ 911481 w 1005143"/>
                <a:gd name="connsiteY145" fmla="*/ 352425 h 779492"/>
                <a:gd name="connsiteX146" fmla="*/ 914656 w 1005143"/>
                <a:gd name="connsiteY146" fmla="*/ 342900 h 779492"/>
                <a:gd name="connsiteX147" fmla="*/ 921006 w 1005143"/>
                <a:gd name="connsiteY147" fmla="*/ 320675 h 779492"/>
                <a:gd name="connsiteX148" fmla="*/ 938468 w 1005143"/>
                <a:gd name="connsiteY148" fmla="*/ 319087 h 779492"/>
                <a:gd name="connsiteX149" fmla="*/ 963868 w 1005143"/>
                <a:gd name="connsiteY149" fmla="*/ 265112 h 779492"/>
                <a:gd name="connsiteX150" fmla="*/ 963869 w 1005143"/>
                <a:gd name="connsiteY150" fmla="*/ 257174 h 779492"/>
                <a:gd name="connsiteX151" fmla="*/ 955931 w 1005143"/>
                <a:gd name="connsiteY151" fmla="*/ 236537 h 779492"/>
                <a:gd name="connsiteX152" fmla="*/ 959106 w 1005143"/>
                <a:gd name="connsiteY152" fmla="*/ 227012 h 779492"/>
                <a:gd name="connsiteX153" fmla="*/ 960693 w 1005143"/>
                <a:gd name="connsiteY153" fmla="*/ 220662 h 779492"/>
                <a:gd name="connsiteX154" fmla="*/ 963868 w 1005143"/>
                <a:gd name="connsiteY154" fmla="*/ 212725 h 779492"/>
                <a:gd name="connsiteX155" fmla="*/ 970218 w 1005143"/>
                <a:gd name="connsiteY155" fmla="*/ 195262 h 779492"/>
                <a:gd name="connsiteX156" fmla="*/ 973393 w 1005143"/>
                <a:gd name="connsiteY156" fmla="*/ 190500 h 779492"/>
                <a:gd name="connsiteX157" fmla="*/ 978156 w 1005143"/>
                <a:gd name="connsiteY157" fmla="*/ 173037 h 779492"/>
                <a:gd name="connsiteX158" fmla="*/ 982918 w 1005143"/>
                <a:gd name="connsiteY158" fmla="*/ 153987 h 779492"/>
                <a:gd name="connsiteX159" fmla="*/ 979743 w 1005143"/>
                <a:gd name="connsiteY159" fmla="*/ 127000 h 779492"/>
                <a:gd name="connsiteX160" fmla="*/ 976568 w 1005143"/>
                <a:gd name="connsiteY160" fmla="*/ 122237 h 779492"/>
                <a:gd name="connsiteX161" fmla="*/ 971806 w 1005143"/>
                <a:gd name="connsiteY161" fmla="*/ 106362 h 779492"/>
                <a:gd name="connsiteX162" fmla="*/ 968631 w 1005143"/>
                <a:gd name="connsiteY162" fmla="*/ 101600 h 779492"/>
                <a:gd name="connsiteX163" fmla="*/ 962281 w 1005143"/>
                <a:gd name="connsiteY163" fmla="*/ 88900 h 779492"/>
                <a:gd name="connsiteX164" fmla="*/ 955931 w 1005143"/>
                <a:gd name="connsiteY164" fmla="*/ 74612 h 779492"/>
                <a:gd name="connsiteX165" fmla="*/ 943231 w 1005143"/>
                <a:gd name="connsiteY165" fmla="*/ 49212 h 779492"/>
                <a:gd name="connsiteX166" fmla="*/ 940056 w 1005143"/>
                <a:gd name="connsiteY166" fmla="*/ 39687 h 779492"/>
                <a:gd name="connsiteX167" fmla="*/ 933706 w 1005143"/>
                <a:gd name="connsiteY167" fmla="*/ 31750 h 779492"/>
                <a:gd name="connsiteX168" fmla="*/ 925768 w 1005143"/>
                <a:gd name="connsiteY168" fmla="*/ 15875 h 779492"/>
                <a:gd name="connsiteX169" fmla="*/ 924181 w 1005143"/>
                <a:gd name="connsiteY169" fmla="*/ 11112 h 779492"/>
                <a:gd name="connsiteX170" fmla="*/ 914656 w 1005143"/>
                <a:gd name="connsiteY170" fmla="*/ 4762 h 779492"/>
                <a:gd name="connsiteX171" fmla="*/ 905131 w 1005143"/>
                <a:gd name="connsiteY171" fmla="*/ 0 h 779492"/>
                <a:gd name="connsiteX172" fmla="*/ 886081 w 1005143"/>
                <a:gd name="connsiteY172" fmla="*/ 3175 h 779492"/>
                <a:gd name="connsiteX173" fmla="*/ 881318 w 1005143"/>
                <a:gd name="connsiteY173" fmla="*/ 4762 h 779492"/>
                <a:gd name="connsiteX174" fmla="*/ 870206 w 1005143"/>
                <a:gd name="connsiteY174" fmla="*/ 12700 h 779492"/>
                <a:gd name="connsiteX175" fmla="*/ 865443 w 1005143"/>
                <a:gd name="connsiteY175" fmla="*/ 25400 h 779492"/>
                <a:gd name="connsiteX176" fmla="*/ 859093 w 1005143"/>
                <a:gd name="connsiteY176" fmla="*/ 34925 h 779492"/>
                <a:gd name="connsiteX177" fmla="*/ 857506 w 1005143"/>
                <a:gd name="connsiteY177" fmla="*/ 47625 h 779492"/>
                <a:gd name="connsiteX178" fmla="*/ 854331 w 1005143"/>
                <a:gd name="connsiteY178" fmla="*/ 60325 h 779492"/>
                <a:gd name="connsiteX179" fmla="*/ 851156 w 1005143"/>
                <a:gd name="connsiteY179" fmla="*/ 96837 h 779492"/>
                <a:gd name="connsiteX180" fmla="*/ 844806 w 1005143"/>
                <a:gd name="connsiteY180" fmla="*/ 120650 h 779492"/>
                <a:gd name="connsiteX181" fmla="*/ 840043 w 1005143"/>
                <a:gd name="connsiteY181" fmla="*/ 149225 h 779492"/>
                <a:gd name="connsiteX182" fmla="*/ 838456 w 1005143"/>
                <a:gd name="connsiteY182" fmla="*/ 155575 h 779492"/>
                <a:gd name="connsiteX183" fmla="*/ 835281 w 1005143"/>
                <a:gd name="connsiteY183" fmla="*/ 160337 h 779492"/>
                <a:gd name="connsiteX184" fmla="*/ 832106 w 1005143"/>
                <a:gd name="connsiteY184" fmla="*/ 169862 h 779492"/>
                <a:gd name="connsiteX185" fmla="*/ 822581 w 1005143"/>
                <a:gd name="connsiteY185" fmla="*/ 180975 h 779492"/>
                <a:gd name="connsiteX186" fmla="*/ 813056 w 1005143"/>
                <a:gd name="connsiteY186" fmla="*/ 190500 h 779492"/>
                <a:gd name="connsiteX187" fmla="*/ 811468 w 1005143"/>
                <a:gd name="connsiteY187" fmla="*/ 195262 h 779492"/>
                <a:gd name="connsiteX188" fmla="*/ 806706 w 1005143"/>
                <a:gd name="connsiteY188" fmla="*/ 196850 h 779492"/>
                <a:gd name="connsiteX189" fmla="*/ 801943 w 1005143"/>
                <a:gd name="connsiteY189" fmla="*/ 200025 h 779492"/>
                <a:gd name="connsiteX190" fmla="*/ 797181 w 1005143"/>
                <a:gd name="connsiteY190" fmla="*/ 196850 h 779492"/>
                <a:gd name="connsiteX191" fmla="*/ 795593 w 1005143"/>
                <a:gd name="connsiteY191" fmla="*/ 190500 h 779492"/>
                <a:gd name="connsiteX192" fmla="*/ 789243 w 1005143"/>
                <a:gd name="connsiteY192" fmla="*/ 147637 h 779492"/>
                <a:gd name="connsiteX193" fmla="*/ 779718 w 1005143"/>
                <a:gd name="connsiteY193" fmla="*/ 127000 h 779492"/>
                <a:gd name="connsiteX194" fmla="*/ 768606 w 1005143"/>
                <a:gd name="connsiteY194" fmla="*/ 122237 h 779492"/>
                <a:gd name="connsiteX195" fmla="*/ 728918 w 1005143"/>
                <a:gd name="connsiteY195" fmla="*/ 115887 h 779492"/>
                <a:gd name="connsiteX196" fmla="*/ 700343 w 1005143"/>
                <a:gd name="connsiteY196" fmla="*/ 114300 h 779492"/>
                <a:gd name="connsiteX197" fmla="*/ 687643 w 1005143"/>
                <a:gd name="connsiteY197" fmla="*/ 111125 h 779492"/>
                <a:gd name="connsiteX198" fmla="*/ 665418 w 1005143"/>
                <a:gd name="connsiteY198" fmla="*/ 104775 h 779492"/>
                <a:gd name="connsiteX199" fmla="*/ 644781 w 1005143"/>
                <a:gd name="connsiteY199" fmla="*/ 103187 h 779492"/>
                <a:gd name="connsiteX200" fmla="*/ 587631 w 1005143"/>
                <a:gd name="connsiteY200" fmla="*/ 96837 h 779492"/>
                <a:gd name="connsiteX201" fmla="*/ 562231 w 1005143"/>
                <a:gd name="connsiteY201" fmla="*/ 98425 h 779492"/>
                <a:gd name="connsiteX202" fmla="*/ 554293 w 1005143"/>
                <a:gd name="connsiteY202" fmla="*/ 101600 h 779492"/>
                <a:gd name="connsiteX203" fmla="*/ 543181 w 1005143"/>
                <a:gd name="connsiteY203" fmla="*/ 104775 h 779492"/>
                <a:gd name="connsiteX204" fmla="*/ 538418 w 1005143"/>
                <a:gd name="connsiteY204" fmla="*/ 107950 h 779492"/>
                <a:gd name="connsiteX205" fmla="*/ 524131 w 1005143"/>
                <a:gd name="connsiteY205" fmla="*/ 119062 h 779492"/>
                <a:gd name="connsiteX206" fmla="*/ 505399 w 1005143"/>
                <a:gd name="connsiteY206" fmla="*/ 112712 h 779492"/>
                <a:gd name="connsiteX207" fmla="*/ 427293 w 1005143"/>
                <a:gd name="connsiteY207" fmla="*/ 113348 h 779492"/>
                <a:gd name="connsiteX208" fmla="*/ 378081 w 1005143"/>
                <a:gd name="connsiteY208" fmla="*/ 122237 h 779492"/>
                <a:gd name="connsiteX209" fmla="*/ 368556 w 1005143"/>
                <a:gd name="connsiteY209" fmla="*/ 115887 h 779492"/>
                <a:gd name="connsiteX210" fmla="*/ 360618 w 1005143"/>
                <a:gd name="connsiteY210" fmla="*/ 114300 h 779492"/>
                <a:gd name="connsiteX211" fmla="*/ 343156 w 1005143"/>
                <a:gd name="connsiteY211" fmla="*/ 109537 h 779492"/>
                <a:gd name="connsiteX212" fmla="*/ 335218 w 1005143"/>
                <a:gd name="connsiteY212" fmla="*/ 106362 h 779492"/>
                <a:gd name="connsiteX213" fmla="*/ 328868 w 1005143"/>
                <a:gd name="connsiteY213" fmla="*/ 104775 h 779492"/>
                <a:gd name="connsiteX214" fmla="*/ 324106 w 1005143"/>
                <a:gd name="connsiteY214" fmla="*/ 101600 h 779492"/>
                <a:gd name="connsiteX215" fmla="*/ 319343 w 1005143"/>
                <a:gd name="connsiteY215" fmla="*/ 100012 h 779492"/>
                <a:gd name="connsiteX216" fmla="*/ 295531 w 1005143"/>
                <a:gd name="connsiteY216" fmla="*/ 95250 h 779492"/>
                <a:gd name="connsiteX217" fmla="*/ 289181 w 1005143"/>
                <a:gd name="connsiteY217" fmla="*/ 92075 h 779492"/>
                <a:gd name="connsiteX218" fmla="*/ 262193 w 1005143"/>
                <a:gd name="connsiteY218" fmla="*/ 87312 h 779492"/>
                <a:gd name="connsiteX219" fmla="*/ 251081 w 1005143"/>
                <a:gd name="connsiteY219" fmla="*/ 84137 h 779492"/>
                <a:gd name="connsiteX220" fmla="*/ 235206 w 1005143"/>
                <a:gd name="connsiteY220" fmla="*/ 79375 h 779492"/>
                <a:gd name="connsiteX221" fmla="*/ 227269 w 1005143"/>
                <a:gd name="connsiteY221" fmla="*/ 63500 h 779492"/>
                <a:gd name="connsiteX222" fmla="*/ 211710 w 1005143"/>
                <a:gd name="connsiteY222" fmla="*/ 60008 h 779492"/>
                <a:gd name="connsiteX223" fmla="*/ 197106 w 1005143"/>
                <a:gd name="connsiteY223" fmla="*/ 50800 h 779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1005143" h="779492">
                  <a:moveTo>
                    <a:pt x="197106" y="50800"/>
                  </a:moveTo>
                  <a:lnTo>
                    <a:pt x="197106" y="50800"/>
                  </a:lnTo>
                  <a:cubicBezTo>
                    <a:pt x="196048" y="55562"/>
                    <a:pt x="194888" y="60303"/>
                    <a:pt x="193931" y="65087"/>
                  </a:cubicBezTo>
                  <a:cubicBezTo>
                    <a:pt x="193300" y="68243"/>
                    <a:pt x="195306" y="70643"/>
                    <a:pt x="192343" y="74612"/>
                  </a:cubicBezTo>
                  <a:cubicBezTo>
                    <a:pt x="189380" y="78581"/>
                    <a:pt x="179287" y="84980"/>
                    <a:pt x="176151" y="88900"/>
                  </a:cubicBezTo>
                  <a:lnTo>
                    <a:pt x="181231" y="96837"/>
                  </a:lnTo>
                  <a:cubicBezTo>
                    <a:pt x="180702" y="99483"/>
                    <a:pt x="180496" y="102215"/>
                    <a:pt x="179643" y="104775"/>
                  </a:cubicBezTo>
                  <a:cubicBezTo>
                    <a:pt x="177168" y="112200"/>
                    <a:pt x="174775" y="112077"/>
                    <a:pt x="170118" y="119062"/>
                  </a:cubicBezTo>
                  <a:cubicBezTo>
                    <a:pt x="168805" y="121031"/>
                    <a:pt x="168092" y="123343"/>
                    <a:pt x="166943" y="125412"/>
                  </a:cubicBezTo>
                  <a:cubicBezTo>
                    <a:pt x="165445" y="128109"/>
                    <a:pt x="163458" y="130541"/>
                    <a:pt x="162181" y="133350"/>
                  </a:cubicBezTo>
                  <a:cubicBezTo>
                    <a:pt x="155957" y="147044"/>
                    <a:pt x="163432" y="139556"/>
                    <a:pt x="152656" y="147637"/>
                  </a:cubicBezTo>
                  <a:cubicBezTo>
                    <a:pt x="149353" y="160846"/>
                    <a:pt x="154115" y="147473"/>
                    <a:pt x="144718" y="158750"/>
                  </a:cubicBezTo>
                  <a:cubicBezTo>
                    <a:pt x="143647" y="160035"/>
                    <a:pt x="144059" y="162120"/>
                    <a:pt x="143131" y="163512"/>
                  </a:cubicBezTo>
                  <a:cubicBezTo>
                    <a:pt x="139733" y="168609"/>
                    <a:pt x="138599" y="168198"/>
                    <a:pt x="133606" y="169862"/>
                  </a:cubicBezTo>
                  <a:lnTo>
                    <a:pt x="127256" y="179387"/>
                  </a:lnTo>
                  <a:cubicBezTo>
                    <a:pt x="126198" y="180975"/>
                    <a:pt x="125063" y="182514"/>
                    <a:pt x="124081" y="184150"/>
                  </a:cubicBezTo>
                  <a:cubicBezTo>
                    <a:pt x="122493" y="186796"/>
                    <a:pt x="121133" y="189592"/>
                    <a:pt x="119318" y="192087"/>
                  </a:cubicBezTo>
                  <a:cubicBezTo>
                    <a:pt x="116887" y="195429"/>
                    <a:pt x="113963" y="198385"/>
                    <a:pt x="111381" y="201612"/>
                  </a:cubicBezTo>
                  <a:cubicBezTo>
                    <a:pt x="109728" y="203678"/>
                    <a:pt x="108489" y="206091"/>
                    <a:pt x="106618" y="207962"/>
                  </a:cubicBezTo>
                  <a:cubicBezTo>
                    <a:pt x="103696" y="210884"/>
                    <a:pt x="100015" y="212977"/>
                    <a:pt x="97093" y="215900"/>
                  </a:cubicBezTo>
                  <a:cubicBezTo>
                    <a:pt x="95222" y="217771"/>
                    <a:pt x="94101" y="220283"/>
                    <a:pt x="92331" y="222250"/>
                  </a:cubicBezTo>
                  <a:cubicBezTo>
                    <a:pt x="89327" y="225588"/>
                    <a:pt x="85826" y="228453"/>
                    <a:pt x="82806" y="231775"/>
                  </a:cubicBezTo>
                  <a:cubicBezTo>
                    <a:pt x="80527" y="234282"/>
                    <a:pt x="78974" y="237445"/>
                    <a:pt x="76456" y="239712"/>
                  </a:cubicBezTo>
                  <a:cubicBezTo>
                    <a:pt x="73620" y="242265"/>
                    <a:pt x="69783" y="243527"/>
                    <a:pt x="66931" y="246062"/>
                  </a:cubicBezTo>
                  <a:cubicBezTo>
                    <a:pt x="52160" y="259191"/>
                    <a:pt x="75103" y="245944"/>
                    <a:pt x="52643" y="257175"/>
                  </a:cubicBezTo>
                  <a:cubicBezTo>
                    <a:pt x="51056" y="259292"/>
                    <a:pt x="49890" y="261803"/>
                    <a:pt x="47881" y="263525"/>
                  </a:cubicBezTo>
                  <a:cubicBezTo>
                    <a:pt x="46084" y="265065"/>
                    <a:pt x="43424" y="265280"/>
                    <a:pt x="41531" y="266700"/>
                  </a:cubicBezTo>
                  <a:cubicBezTo>
                    <a:pt x="39136" y="268496"/>
                    <a:pt x="37298" y="270933"/>
                    <a:pt x="35181" y="273050"/>
                  </a:cubicBezTo>
                  <a:cubicBezTo>
                    <a:pt x="31453" y="284231"/>
                    <a:pt x="36310" y="270412"/>
                    <a:pt x="30418" y="284162"/>
                  </a:cubicBezTo>
                  <a:cubicBezTo>
                    <a:pt x="29759" y="285700"/>
                    <a:pt x="29419" y="287358"/>
                    <a:pt x="28831" y="288925"/>
                  </a:cubicBezTo>
                  <a:cubicBezTo>
                    <a:pt x="27831" y="291593"/>
                    <a:pt x="26557" y="294159"/>
                    <a:pt x="25656" y="296862"/>
                  </a:cubicBezTo>
                  <a:cubicBezTo>
                    <a:pt x="24966" y="298932"/>
                    <a:pt x="24834" y="301169"/>
                    <a:pt x="24068" y="303212"/>
                  </a:cubicBezTo>
                  <a:cubicBezTo>
                    <a:pt x="23237" y="305428"/>
                    <a:pt x="21951" y="307445"/>
                    <a:pt x="20893" y="309562"/>
                  </a:cubicBezTo>
                  <a:cubicBezTo>
                    <a:pt x="20364" y="312208"/>
                    <a:pt x="20253" y="314973"/>
                    <a:pt x="19306" y="317500"/>
                  </a:cubicBezTo>
                  <a:cubicBezTo>
                    <a:pt x="18636" y="319286"/>
                    <a:pt x="16984" y="320556"/>
                    <a:pt x="16131" y="322262"/>
                  </a:cubicBezTo>
                  <a:cubicBezTo>
                    <a:pt x="15382" y="323759"/>
                    <a:pt x="15202" y="325487"/>
                    <a:pt x="14543" y="327025"/>
                  </a:cubicBezTo>
                  <a:cubicBezTo>
                    <a:pt x="13611" y="329200"/>
                    <a:pt x="12426" y="331258"/>
                    <a:pt x="11368" y="333375"/>
                  </a:cubicBezTo>
                  <a:cubicBezTo>
                    <a:pt x="10839" y="336021"/>
                    <a:pt x="11527" y="337767"/>
                    <a:pt x="9781" y="341312"/>
                  </a:cubicBezTo>
                  <a:cubicBezTo>
                    <a:pt x="8035" y="344857"/>
                    <a:pt x="1377" y="352803"/>
                    <a:pt x="891" y="354648"/>
                  </a:cubicBezTo>
                  <a:cubicBezTo>
                    <a:pt x="-1301" y="362979"/>
                    <a:pt x="1155" y="362585"/>
                    <a:pt x="1843" y="371475"/>
                  </a:cubicBezTo>
                  <a:cubicBezTo>
                    <a:pt x="2531" y="380365"/>
                    <a:pt x="3618" y="395851"/>
                    <a:pt x="5018" y="407987"/>
                  </a:cubicBezTo>
                  <a:cubicBezTo>
                    <a:pt x="5210" y="409650"/>
                    <a:pt x="5561" y="411443"/>
                    <a:pt x="6606" y="412750"/>
                  </a:cubicBezTo>
                  <a:cubicBezTo>
                    <a:pt x="7798" y="414240"/>
                    <a:pt x="9662" y="415072"/>
                    <a:pt x="11368" y="415925"/>
                  </a:cubicBezTo>
                  <a:cubicBezTo>
                    <a:pt x="14419" y="417450"/>
                    <a:pt x="19439" y="418086"/>
                    <a:pt x="22481" y="419100"/>
                  </a:cubicBezTo>
                  <a:cubicBezTo>
                    <a:pt x="25184" y="420001"/>
                    <a:pt x="27750" y="421275"/>
                    <a:pt x="30418" y="422275"/>
                  </a:cubicBezTo>
                  <a:cubicBezTo>
                    <a:pt x="36630" y="424604"/>
                    <a:pt x="42060" y="424550"/>
                    <a:pt x="51056" y="427037"/>
                  </a:cubicBezTo>
                  <a:cubicBezTo>
                    <a:pt x="60052" y="429524"/>
                    <a:pt x="66931" y="436669"/>
                    <a:pt x="84393" y="437198"/>
                  </a:cubicBezTo>
                  <a:lnTo>
                    <a:pt x="98363" y="445135"/>
                  </a:lnTo>
                  <a:cubicBezTo>
                    <a:pt x="104184" y="448839"/>
                    <a:pt x="112652" y="456035"/>
                    <a:pt x="119319" y="459422"/>
                  </a:cubicBezTo>
                  <a:cubicBezTo>
                    <a:pt x="125986" y="462809"/>
                    <a:pt x="131489" y="464291"/>
                    <a:pt x="138368" y="465455"/>
                  </a:cubicBezTo>
                  <a:cubicBezTo>
                    <a:pt x="145247" y="466619"/>
                    <a:pt x="137221" y="463809"/>
                    <a:pt x="160593" y="466407"/>
                  </a:cubicBezTo>
                  <a:cubicBezTo>
                    <a:pt x="165771" y="468133"/>
                    <a:pt x="174034" y="471646"/>
                    <a:pt x="181231" y="473710"/>
                  </a:cubicBezTo>
                  <a:cubicBezTo>
                    <a:pt x="188428" y="475774"/>
                    <a:pt x="196629" y="479425"/>
                    <a:pt x="203773" y="478790"/>
                  </a:cubicBezTo>
                  <a:cubicBezTo>
                    <a:pt x="210917" y="478155"/>
                    <a:pt x="219119" y="471117"/>
                    <a:pt x="224093" y="469900"/>
                  </a:cubicBezTo>
                  <a:cubicBezTo>
                    <a:pt x="229067" y="468683"/>
                    <a:pt x="230471" y="470813"/>
                    <a:pt x="233618" y="471487"/>
                  </a:cubicBezTo>
                  <a:cubicBezTo>
                    <a:pt x="258125" y="476738"/>
                    <a:pt x="234986" y="473043"/>
                    <a:pt x="257431" y="476250"/>
                  </a:cubicBezTo>
                  <a:cubicBezTo>
                    <a:pt x="313739" y="471556"/>
                    <a:pt x="215941" y="479377"/>
                    <a:pt x="327281" y="473075"/>
                  </a:cubicBezTo>
                  <a:cubicBezTo>
                    <a:pt x="349797" y="471801"/>
                    <a:pt x="361817" y="469729"/>
                    <a:pt x="382843" y="466725"/>
                  </a:cubicBezTo>
                  <a:cubicBezTo>
                    <a:pt x="397110" y="461019"/>
                    <a:pt x="418945" y="475545"/>
                    <a:pt x="442534" y="474345"/>
                  </a:cubicBezTo>
                  <a:cubicBezTo>
                    <a:pt x="555682" y="468591"/>
                    <a:pt x="443922" y="461681"/>
                    <a:pt x="528893" y="455612"/>
                  </a:cubicBezTo>
                  <a:cubicBezTo>
                    <a:pt x="532068" y="456670"/>
                    <a:pt x="535633" y="456931"/>
                    <a:pt x="538418" y="458787"/>
                  </a:cubicBezTo>
                  <a:cubicBezTo>
                    <a:pt x="544996" y="463172"/>
                    <a:pt x="541330" y="461499"/>
                    <a:pt x="549531" y="463550"/>
                  </a:cubicBezTo>
                  <a:cubicBezTo>
                    <a:pt x="559507" y="470202"/>
                    <a:pt x="549314" y="464459"/>
                    <a:pt x="568581" y="468312"/>
                  </a:cubicBezTo>
                  <a:cubicBezTo>
                    <a:pt x="571863" y="468968"/>
                    <a:pt x="574818" y="470861"/>
                    <a:pt x="578106" y="471487"/>
                  </a:cubicBezTo>
                  <a:cubicBezTo>
                    <a:pt x="585972" y="472985"/>
                    <a:pt x="594029" y="473290"/>
                    <a:pt x="601918" y="474662"/>
                  </a:cubicBezTo>
                  <a:cubicBezTo>
                    <a:pt x="606217" y="475410"/>
                    <a:pt x="610339" y="476981"/>
                    <a:pt x="614618" y="477837"/>
                  </a:cubicBezTo>
                  <a:cubicBezTo>
                    <a:pt x="618287" y="478571"/>
                    <a:pt x="622018" y="478961"/>
                    <a:pt x="625731" y="479425"/>
                  </a:cubicBezTo>
                  <a:cubicBezTo>
                    <a:pt x="634719" y="480549"/>
                    <a:pt x="643766" y="481223"/>
                    <a:pt x="652718" y="482600"/>
                  </a:cubicBezTo>
                  <a:cubicBezTo>
                    <a:pt x="657540" y="483342"/>
                    <a:pt x="666477" y="484146"/>
                    <a:pt x="667006" y="485775"/>
                  </a:cubicBezTo>
                  <a:cubicBezTo>
                    <a:pt x="667535" y="487404"/>
                    <a:pt x="653247" y="491846"/>
                    <a:pt x="655893" y="492375"/>
                  </a:cubicBezTo>
                  <a:cubicBezTo>
                    <a:pt x="657481" y="495021"/>
                    <a:pt x="660754" y="506998"/>
                    <a:pt x="663664" y="509337"/>
                  </a:cubicBezTo>
                  <a:cubicBezTo>
                    <a:pt x="666574" y="511676"/>
                    <a:pt x="672270" y="506106"/>
                    <a:pt x="673356" y="506412"/>
                  </a:cubicBezTo>
                  <a:cubicBezTo>
                    <a:pt x="674442" y="506718"/>
                    <a:pt x="671239" y="509587"/>
                    <a:pt x="670181" y="511175"/>
                  </a:cubicBezTo>
                  <a:cubicBezTo>
                    <a:pt x="670710" y="514879"/>
                    <a:pt x="670489" y="518771"/>
                    <a:pt x="671768" y="522287"/>
                  </a:cubicBezTo>
                  <a:cubicBezTo>
                    <a:pt x="672672" y="524774"/>
                    <a:pt x="675218" y="526340"/>
                    <a:pt x="676531" y="528637"/>
                  </a:cubicBezTo>
                  <a:cubicBezTo>
                    <a:pt x="677361" y="530090"/>
                    <a:pt x="677370" y="531903"/>
                    <a:pt x="678118" y="533400"/>
                  </a:cubicBezTo>
                  <a:cubicBezTo>
                    <a:pt x="678971" y="535106"/>
                    <a:pt x="680440" y="536456"/>
                    <a:pt x="681293" y="538162"/>
                  </a:cubicBezTo>
                  <a:cubicBezTo>
                    <a:pt x="682042" y="539659"/>
                    <a:pt x="681953" y="541532"/>
                    <a:pt x="682881" y="542925"/>
                  </a:cubicBezTo>
                  <a:cubicBezTo>
                    <a:pt x="684126" y="544793"/>
                    <a:pt x="686241" y="545934"/>
                    <a:pt x="687643" y="547687"/>
                  </a:cubicBezTo>
                  <a:cubicBezTo>
                    <a:pt x="699961" y="563084"/>
                    <a:pt x="690287" y="554830"/>
                    <a:pt x="701931" y="563562"/>
                  </a:cubicBezTo>
                  <a:cubicBezTo>
                    <a:pt x="705635" y="569912"/>
                    <a:pt x="709050" y="576440"/>
                    <a:pt x="713043" y="582612"/>
                  </a:cubicBezTo>
                  <a:cubicBezTo>
                    <a:pt x="717027" y="588769"/>
                    <a:pt x="722191" y="593348"/>
                    <a:pt x="727331" y="598487"/>
                  </a:cubicBezTo>
                  <a:cubicBezTo>
                    <a:pt x="730506" y="604837"/>
                    <a:pt x="734611" y="610802"/>
                    <a:pt x="736856" y="617537"/>
                  </a:cubicBezTo>
                  <a:lnTo>
                    <a:pt x="741618" y="631825"/>
                  </a:lnTo>
                  <a:cubicBezTo>
                    <a:pt x="742147" y="633412"/>
                    <a:pt x="742585" y="635033"/>
                    <a:pt x="743206" y="636587"/>
                  </a:cubicBezTo>
                  <a:lnTo>
                    <a:pt x="746381" y="644525"/>
                  </a:lnTo>
                  <a:cubicBezTo>
                    <a:pt x="751350" y="674350"/>
                    <a:pt x="744193" y="635578"/>
                    <a:pt x="751143" y="661987"/>
                  </a:cubicBezTo>
                  <a:cubicBezTo>
                    <a:pt x="753071" y="669314"/>
                    <a:pt x="754227" y="676824"/>
                    <a:pt x="755906" y="684212"/>
                  </a:cubicBezTo>
                  <a:cubicBezTo>
                    <a:pt x="756873" y="688467"/>
                    <a:pt x="758975" y="693472"/>
                    <a:pt x="759081" y="696912"/>
                  </a:cubicBezTo>
                  <a:cubicBezTo>
                    <a:pt x="759187" y="700352"/>
                    <a:pt x="759769" y="698976"/>
                    <a:pt x="756541" y="704850"/>
                  </a:cubicBezTo>
                  <a:cubicBezTo>
                    <a:pt x="753313" y="710724"/>
                    <a:pt x="738655" y="726863"/>
                    <a:pt x="739713" y="732155"/>
                  </a:cubicBezTo>
                  <a:cubicBezTo>
                    <a:pt x="740930" y="741415"/>
                    <a:pt x="763790" y="756126"/>
                    <a:pt x="763843" y="760412"/>
                  </a:cubicBezTo>
                  <a:cubicBezTo>
                    <a:pt x="763896" y="764698"/>
                    <a:pt x="741724" y="754698"/>
                    <a:pt x="740031" y="757873"/>
                  </a:cubicBezTo>
                  <a:cubicBezTo>
                    <a:pt x="738338" y="761048"/>
                    <a:pt x="746804" y="780362"/>
                    <a:pt x="753683" y="779462"/>
                  </a:cubicBezTo>
                  <a:cubicBezTo>
                    <a:pt x="760562" y="778562"/>
                    <a:pt x="773263" y="757767"/>
                    <a:pt x="781306" y="752475"/>
                  </a:cubicBezTo>
                  <a:cubicBezTo>
                    <a:pt x="789349" y="747183"/>
                    <a:pt x="792904" y="749004"/>
                    <a:pt x="801943" y="747712"/>
                  </a:cubicBezTo>
                  <a:cubicBezTo>
                    <a:pt x="808293" y="745066"/>
                    <a:pt x="814412" y="741778"/>
                    <a:pt x="820993" y="739775"/>
                  </a:cubicBezTo>
                  <a:cubicBezTo>
                    <a:pt x="826653" y="738052"/>
                    <a:pt x="832814" y="738382"/>
                    <a:pt x="838456" y="736600"/>
                  </a:cubicBezTo>
                  <a:cubicBezTo>
                    <a:pt x="842969" y="735175"/>
                    <a:pt x="846762" y="732008"/>
                    <a:pt x="851156" y="730250"/>
                  </a:cubicBezTo>
                  <a:cubicBezTo>
                    <a:pt x="858363" y="727367"/>
                    <a:pt x="867707" y="726320"/>
                    <a:pt x="874968" y="723900"/>
                  </a:cubicBezTo>
                  <a:cubicBezTo>
                    <a:pt x="899888" y="715593"/>
                    <a:pt x="863700" y="725131"/>
                    <a:pt x="887668" y="719137"/>
                  </a:cubicBezTo>
                  <a:cubicBezTo>
                    <a:pt x="889256" y="718079"/>
                    <a:pt x="890524" y="716022"/>
                    <a:pt x="892431" y="715962"/>
                  </a:cubicBezTo>
                  <a:cubicBezTo>
                    <a:pt x="923408" y="714994"/>
                    <a:pt x="927849" y="716034"/>
                    <a:pt x="949581" y="719137"/>
                  </a:cubicBezTo>
                  <a:cubicBezTo>
                    <a:pt x="953545" y="721119"/>
                    <a:pt x="959081" y="725512"/>
                    <a:pt x="963868" y="720725"/>
                  </a:cubicBezTo>
                  <a:cubicBezTo>
                    <a:pt x="965051" y="719542"/>
                    <a:pt x="962741" y="717571"/>
                    <a:pt x="962281" y="715962"/>
                  </a:cubicBezTo>
                  <a:cubicBezTo>
                    <a:pt x="961682" y="713864"/>
                    <a:pt x="961222" y="711729"/>
                    <a:pt x="960693" y="709612"/>
                  </a:cubicBezTo>
                  <a:cubicBezTo>
                    <a:pt x="962321" y="698220"/>
                    <a:pt x="960794" y="700542"/>
                    <a:pt x="965456" y="692150"/>
                  </a:cubicBezTo>
                  <a:cubicBezTo>
                    <a:pt x="966954" y="689453"/>
                    <a:pt x="968036" y="686394"/>
                    <a:pt x="970218" y="684212"/>
                  </a:cubicBezTo>
                  <a:cubicBezTo>
                    <a:pt x="972400" y="682030"/>
                    <a:pt x="975589" y="681162"/>
                    <a:pt x="978156" y="679450"/>
                  </a:cubicBezTo>
                  <a:cubicBezTo>
                    <a:pt x="980358" y="677982"/>
                    <a:pt x="982209" y="676000"/>
                    <a:pt x="984506" y="674687"/>
                  </a:cubicBezTo>
                  <a:cubicBezTo>
                    <a:pt x="985959" y="673857"/>
                    <a:pt x="987730" y="673759"/>
                    <a:pt x="989268" y="673100"/>
                  </a:cubicBezTo>
                  <a:cubicBezTo>
                    <a:pt x="991443" y="672168"/>
                    <a:pt x="993421" y="670804"/>
                    <a:pt x="995618" y="669925"/>
                  </a:cubicBezTo>
                  <a:cubicBezTo>
                    <a:pt x="998725" y="668682"/>
                    <a:pt x="1005143" y="666750"/>
                    <a:pt x="1005143" y="666750"/>
                  </a:cubicBezTo>
                  <a:cubicBezTo>
                    <a:pt x="1004085" y="665162"/>
                    <a:pt x="1003317" y="663336"/>
                    <a:pt x="1001968" y="661987"/>
                  </a:cubicBezTo>
                  <a:cubicBezTo>
                    <a:pt x="998890" y="658909"/>
                    <a:pt x="996317" y="658516"/>
                    <a:pt x="992443" y="657225"/>
                  </a:cubicBezTo>
                  <a:cubicBezTo>
                    <a:pt x="983504" y="651265"/>
                    <a:pt x="989490" y="654653"/>
                    <a:pt x="973393" y="649287"/>
                  </a:cubicBezTo>
                  <a:cubicBezTo>
                    <a:pt x="959848" y="644772"/>
                    <a:pt x="955173" y="643145"/>
                    <a:pt x="935293" y="638175"/>
                  </a:cubicBezTo>
                  <a:cubicBezTo>
                    <a:pt x="931060" y="637117"/>
                    <a:pt x="926688" y="636509"/>
                    <a:pt x="922593" y="635000"/>
                  </a:cubicBezTo>
                  <a:cubicBezTo>
                    <a:pt x="888055" y="622275"/>
                    <a:pt x="923990" y="629281"/>
                    <a:pt x="878143" y="623887"/>
                  </a:cubicBezTo>
                  <a:cubicBezTo>
                    <a:pt x="876556" y="623358"/>
                    <a:pt x="875004" y="622706"/>
                    <a:pt x="873381" y="622300"/>
                  </a:cubicBezTo>
                  <a:cubicBezTo>
                    <a:pt x="868648" y="621117"/>
                    <a:pt x="863721" y="620668"/>
                    <a:pt x="859093" y="619125"/>
                  </a:cubicBezTo>
                  <a:cubicBezTo>
                    <a:pt x="857283" y="618522"/>
                    <a:pt x="855949" y="616961"/>
                    <a:pt x="854331" y="615950"/>
                  </a:cubicBezTo>
                  <a:cubicBezTo>
                    <a:pt x="851714" y="614314"/>
                    <a:pt x="849213" y="612440"/>
                    <a:pt x="846393" y="611187"/>
                  </a:cubicBezTo>
                  <a:cubicBezTo>
                    <a:pt x="844399" y="610301"/>
                    <a:pt x="842113" y="610290"/>
                    <a:pt x="840043" y="609600"/>
                  </a:cubicBezTo>
                  <a:cubicBezTo>
                    <a:pt x="824373" y="604377"/>
                    <a:pt x="839851" y="607974"/>
                    <a:pt x="824168" y="604837"/>
                  </a:cubicBezTo>
                  <a:cubicBezTo>
                    <a:pt x="822581" y="603779"/>
                    <a:pt x="820755" y="603011"/>
                    <a:pt x="819406" y="601662"/>
                  </a:cubicBezTo>
                  <a:cubicBezTo>
                    <a:pt x="811918" y="594174"/>
                    <a:pt x="816847" y="585359"/>
                    <a:pt x="817818" y="574675"/>
                  </a:cubicBezTo>
                  <a:cubicBezTo>
                    <a:pt x="819066" y="560947"/>
                    <a:pt x="817298" y="565138"/>
                    <a:pt x="822581" y="557212"/>
                  </a:cubicBezTo>
                  <a:cubicBezTo>
                    <a:pt x="825840" y="547432"/>
                    <a:pt x="822113" y="557869"/>
                    <a:pt x="827343" y="546100"/>
                  </a:cubicBezTo>
                  <a:cubicBezTo>
                    <a:pt x="828500" y="543496"/>
                    <a:pt x="829153" y="540664"/>
                    <a:pt x="830518" y="538162"/>
                  </a:cubicBezTo>
                  <a:cubicBezTo>
                    <a:pt x="832345" y="534812"/>
                    <a:pt x="834975" y="531950"/>
                    <a:pt x="836868" y="528637"/>
                  </a:cubicBezTo>
                  <a:cubicBezTo>
                    <a:pt x="839216" y="524528"/>
                    <a:pt x="840974" y="520104"/>
                    <a:pt x="843218" y="515937"/>
                  </a:cubicBezTo>
                  <a:cubicBezTo>
                    <a:pt x="849771" y="503768"/>
                    <a:pt x="847591" y="511026"/>
                    <a:pt x="854331" y="495300"/>
                  </a:cubicBezTo>
                  <a:cubicBezTo>
                    <a:pt x="855649" y="492224"/>
                    <a:pt x="856147" y="488833"/>
                    <a:pt x="857506" y="485775"/>
                  </a:cubicBezTo>
                  <a:cubicBezTo>
                    <a:pt x="858281" y="484031"/>
                    <a:pt x="859536" y="482538"/>
                    <a:pt x="860681" y="481012"/>
                  </a:cubicBezTo>
                  <a:cubicBezTo>
                    <a:pt x="864301" y="476185"/>
                    <a:pt x="868447" y="471745"/>
                    <a:pt x="871793" y="466725"/>
                  </a:cubicBezTo>
                  <a:cubicBezTo>
                    <a:pt x="872851" y="465137"/>
                    <a:pt x="874193" y="463706"/>
                    <a:pt x="874968" y="461962"/>
                  </a:cubicBezTo>
                  <a:cubicBezTo>
                    <a:pt x="876327" y="458904"/>
                    <a:pt x="876646" y="455430"/>
                    <a:pt x="878143" y="452437"/>
                  </a:cubicBezTo>
                  <a:lnTo>
                    <a:pt x="881318" y="446087"/>
                  </a:lnTo>
                  <a:cubicBezTo>
                    <a:pt x="881847" y="442912"/>
                    <a:pt x="881981" y="439645"/>
                    <a:pt x="882906" y="436562"/>
                  </a:cubicBezTo>
                  <a:cubicBezTo>
                    <a:pt x="883586" y="434295"/>
                    <a:pt x="885285" y="432441"/>
                    <a:pt x="886081" y="430212"/>
                  </a:cubicBezTo>
                  <a:cubicBezTo>
                    <a:pt x="887939" y="425009"/>
                    <a:pt x="889096" y="419578"/>
                    <a:pt x="890843" y="414337"/>
                  </a:cubicBezTo>
                  <a:cubicBezTo>
                    <a:pt x="891744" y="411634"/>
                    <a:pt x="893235" y="409140"/>
                    <a:pt x="894018" y="406400"/>
                  </a:cubicBezTo>
                  <a:cubicBezTo>
                    <a:pt x="902784" y="375720"/>
                    <a:pt x="894297" y="388589"/>
                    <a:pt x="906718" y="373062"/>
                  </a:cubicBezTo>
                  <a:cubicBezTo>
                    <a:pt x="907247" y="368829"/>
                    <a:pt x="907347" y="364519"/>
                    <a:pt x="908306" y="360362"/>
                  </a:cubicBezTo>
                  <a:cubicBezTo>
                    <a:pt x="908947" y="357585"/>
                    <a:pt x="910507" y="355103"/>
                    <a:pt x="911481" y="352425"/>
                  </a:cubicBezTo>
                  <a:cubicBezTo>
                    <a:pt x="912625" y="349280"/>
                    <a:pt x="913889" y="346158"/>
                    <a:pt x="914656" y="342900"/>
                  </a:cubicBezTo>
                  <a:cubicBezTo>
                    <a:pt x="919771" y="321163"/>
                    <a:pt x="914034" y="331133"/>
                    <a:pt x="921006" y="320675"/>
                  </a:cubicBezTo>
                  <a:cubicBezTo>
                    <a:pt x="921535" y="315912"/>
                    <a:pt x="931324" y="328347"/>
                    <a:pt x="938468" y="319087"/>
                  </a:cubicBezTo>
                  <a:cubicBezTo>
                    <a:pt x="945612" y="309827"/>
                    <a:pt x="959635" y="275431"/>
                    <a:pt x="963868" y="265112"/>
                  </a:cubicBezTo>
                  <a:cubicBezTo>
                    <a:pt x="968102" y="254793"/>
                    <a:pt x="965192" y="261936"/>
                    <a:pt x="963869" y="257174"/>
                  </a:cubicBezTo>
                  <a:cubicBezTo>
                    <a:pt x="962546" y="252412"/>
                    <a:pt x="956725" y="241564"/>
                    <a:pt x="955931" y="236537"/>
                  </a:cubicBezTo>
                  <a:cubicBezTo>
                    <a:pt x="956989" y="233362"/>
                    <a:pt x="958144" y="230218"/>
                    <a:pt x="959106" y="227012"/>
                  </a:cubicBezTo>
                  <a:cubicBezTo>
                    <a:pt x="959733" y="224922"/>
                    <a:pt x="960003" y="222732"/>
                    <a:pt x="960693" y="220662"/>
                  </a:cubicBezTo>
                  <a:cubicBezTo>
                    <a:pt x="961594" y="217959"/>
                    <a:pt x="962894" y="215403"/>
                    <a:pt x="963868" y="212725"/>
                  </a:cubicBezTo>
                  <a:cubicBezTo>
                    <a:pt x="965843" y="207293"/>
                    <a:pt x="967589" y="200520"/>
                    <a:pt x="970218" y="195262"/>
                  </a:cubicBezTo>
                  <a:cubicBezTo>
                    <a:pt x="971071" y="193556"/>
                    <a:pt x="972335" y="192087"/>
                    <a:pt x="973393" y="190500"/>
                  </a:cubicBezTo>
                  <a:cubicBezTo>
                    <a:pt x="977160" y="167905"/>
                    <a:pt x="972271" y="193046"/>
                    <a:pt x="978156" y="173037"/>
                  </a:cubicBezTo>
                  <a:cubicBezTo>
                    <a:pt x="980003" y="166758"/>
                    <a:pt x="982918" y="153987"/>
                    <a:pt x="982918" y="153987"/>
                  </a:cubicBezTo>
                  <a:cubicBezTo>
                    <a:pt x="982774" y="152110"/>
                    <a:pt x="982496" y="133423"/>
                    <a:pt x="979743" y="127000"/>
                  </a:cubicBezTo>
                  <a:cubicBezTo>
                    <a:pt x="978991" y="125246"/>
                    <a:pt x="977626" y="123825"/>
                    <a:pt x="976568" y="122237"/>
                  </a:cubicBezTo>
                  <a:cubicBezTo>
                    <a:pt x="975249" y="116958"/>
                    <a:pt x="974016" y="111333"/>
                    <a:pt x="971806" y="106362"/>
                  </a:cubicBezTo>
                  <a:cubicBezTo>
                    <a:pt x="971031" y="104619"/>
                    <a:pt x="969545" y="103275"/>
                    <a:pt x="968631" y="101600"/>
                  </a:cubicBezTo>
                  <a:cubicBezTo>
                    <a:pt x="966365" y="97445"/>
                    <a:pt x="964296" y="93183"/>
                    <a:pt x="962281" y="88900"/>
                  </a:cubicBezTo>
                  <a:cubicBezTo>
                    <a:pt x="960062" y="84184"/>
                    <a:pt x="958186" y="79311"/>
                    <a:pt x="955931" y="74612"/>
                  </a:cubicBezTo>
                  <a:cubicBezTo>
                    <a:pt x="951835" y="66078"/>
                    <a:pt x="946224" y="58192"/>
                    <a:pt x="943231" y="49212"/>
                  </a:cubicBezTo>
                  <a:cubicBezTo>
                    <a:pt x="942173" y="46037"/>
                    <a:pt x="941659" y="42625"/>
                    <a:pt x="940056" y="39687"/>
                  </a:cubicBezTo>
                  <a:cubicBezTo>
                    <a:pt x="938434" y="36713"/>
                    <a:pt x="935823" y="34396"/>
                    <a:pt x="933706" y="31750"/>
                  </a:cubicBezTo>
                  <a:cubicBezTo>
                    <a:pt x="930602" y="19338"/>
                    <a:pt x="934360" y="31343"/>
                    <a:pt x="925768" y="15875"/>
                  </a:cubicBezTo>
                  <a:cubicBezTo>
                    <a:pt x="924955" y="14412"/>
                    <a:pt x="925364" y="12295"/>
                    <a:pt x="924181" y="11112"/>
                  </a:cubicBezTo>
                  <a:cubicBezTo>
                    <a:pt x="921483" y="8414"/>
                    <a:pt x="917831" y="6879"/>
                    <a:pt x="914656" y="4762"/>
                  </a:cubicBezTo>
                  <a:cubicBezTo>
                    <a:pt x="908502" y="659"/>
                    <a:pt x="911702" y="2190"/>
                    <a:pt x="905131" y="0"/>
                  </a:cubicBezTo>
                  <a:cubicBezTo>
                    <a:pt x="898781" y="1058"/>
                    <a:pt x="892394" y="1913"/>
                    <a:pt x="886081" y="3175"/>
                  </a:cubicBezTo>
                  <a:cubicBezTo>
                    <a:pt x="884440" y="3503"/>
                    <a:pt x="882625" y="3717"/>
                    <a:pt x="881318" y="4762"/>
                  </a:cubicBezTo>
                  <a:cubicBezTo>
                    <a:pt x="868236" y="15227"/>
                    <a:pt x="892349" y="3842"/>
                    <a:pt x="870206" y="12700"/>
                  </a:cubicBezTo>
                  <a:cubicBezTo>
                    <a:pt x="868591" y="19159"/>
                    <a:pt x="869000" y="19471"/>
                    <a:pt x="865443" y="25400"/>
                  </a:cubicBezTo>
                  <a:cubicBezTo>
                    <a:pt x="863480" y="28672"/>
                    <a:pt x="859093" y="34925"/>
                    <a:pt x="859093" y="34925"/>
                  </a:cubicBezTo>
                  <a:cubicBezTo>
                    <a:pt x="858564" y="39158"/>
                    <a:pt x="858292" y="43432"/>
                    <a:pt x="857506" y="47625"/>
                  </a:cubicBezTo>
                  <a:cubicBezTo>
                    <a:pt x="856702" y="51914"/>
                    <a:pt x="854889" y="55997"/>
                    <a:pt x="854331" y="60325"/>
                  </a:cubicBezTo>
                  <a:cubicBezTo>
                    <a:pt x="852768" y="72441"/>
                    <a:pt x="852719" y="84721"/>
                    <a:pt x="851156" y="96837"/>
                  </a:cubicBezTo>
                  <a:cubicBezTo>
                    <a:pt x="850673" y="100583"/>
                    <a:pt x="845978" y="116547"/>
                    <a:pt x="844806" y="120650"/>
                  </a:cubicBezTo>
                  <a:cubicBezTo>
                    <a:pt x="842865" y="136170"/>
                    <a:pt x="843654" y="132373"/>
                    <a:pt x="840043" y="149225"/>
                  </a:cubicBezTo>
                  <a:cubicBezTo>
                    <a:pt x="839586" y="151358"/>
                    <a:pt x="839315" y="153570"/>
                    <a:pt x="838456" y="155575"/>
                  </a:cubicBezTo>
                  <a:cubicBezTo>
                    <a:pt x="837705" y="157329"/>
                    <a:pt x="836056" y="158594"/>
                    <a:pt x="835281" y="160337"/>
                  </a:cubicBezTo>
                  <a:cubicBezTo>
                    <a:pt x="833922" y="163395"/>
                    <a:pt x="834473" y="167495"/>
                    <a:pt x="832106" y="169862"/>
                  </a:cubicBezTo>
                  <a:cubicBezTo>
                    <a:pt x="815102" y="186866"/>
                    <a:pt x="840910" y="160609"/>
                    <a:pt x="822581" y="180975"/>
                  </a:cubicBezTo>
                  <a:cubicBezTo>
                    <a:pt x="819577" y="184313"/>
                    <a:pt x="813056" y="190500"/>
                    <a:pt x="813056" y="190500"/>
                  </a:cubicBezTo>
                  <a:cubicBezTo>
                    <a:pt x="812527" y="192087"/>
                    <a:pt x="812651" y="194079"/>
                    <a:pt x="811468" y="195262"/>
                  </a:cubicBezTo>
                  <a:cubicBezTo>
                    <a:pt x="810285" y="196445"/>
                    <a:pt x="808203" y="196102"/>
                    <a:pt x="806706" y="196850"/>
                  </a:cubicBezTo>
                  <a:cubicBezTo>
                    <a:pt x="804999" y="197703"/>
                    <a:pt x="803531" y="198967"/>
                    <a:pt x="801943" y="200025"/>
                  </a:cubicBezTo>
                  <a:cubicBezTo>
                    <a:pt x="800356" y="198967"/>
                    <a:pt x="798239" y="198437"/>
                    <a:pt x="797181" y="196850"/>
                  </a:cubicBezTo>
                  <a:cubicBezTo>
                    <a:pt x="795971" y="195035"/>
                    <a:pt x="796084" y="192626"/>
                    <a:pt x="795593" y="190500"/>
                  </a:cubicBezTo>
                  <a:cubicBezTo>
                    <a:pt x="787465" y="155280"/>
                    <a:pt x="798603" y="203801"/>
                    <a:pt x="789243" y="147637"/>
                  </a:cubicBezTo>
                  <a:cubicBezTo>
                    <a:pt x="785899" y="127571"/>
                    <a:pt x="790224" y="130501"/>
                    <a:pt x="779718" y="127000"/>
                  </a:cubicBezTo>
                  <a:cubicBezTo>
                    <a:pt x="771349" y="121420"/>
                    <a:pt x="778855" y="125654"/>
                    <a:pt x="768606" y="122237"/>
                  </a:cubicBezTo>
                  <a:cubicBezTo>
                    <a:pt x="746895" y="115000"/>
                    <a:pt x="778049" y="119765"/>
                    <a:pt x="728918" y="115887"/>
                  </a:cubicBezTo>
                  <a:cubicBezTo>
                    <a:pt x="719408" y="115136"/>
                    <a:pt x="709868" y="114829"/>
                    <a:pt x="700343" y="114300"/>
                  </a:cubicBezTo>
                  <a:cubicBezTo>
                    <a:pt x="696110" y="113242"/>
                    <a:pt x="691814" y="112408"/>
                    <a:pt x="687643" y="111125"/>
                  </a:cubicBezTo>
                  <a:cubicBezTo>
                    <a:pt x="673453" y="106759"/>
                    <a:pt x="685438" y="107505"/>
                    <a:pt x="665418" y="104775"/>
                  </a:cubicBezTo>
                  <a:cubicBezTo>
                    <a:pt x="658582" y="103843"/>
                    <a:pt x="651645" y="103887"/>
                    <a:pt x="644781" y="103187"/>
                  </a:cubicBezTo>
                  <a:lnTo>
                    <a:pt x="587631" y="96837"/>
                  </a:lnTo>
                  <a:cubicBezTo>
                    <a:pt x="579164" y="97366"/>
                    <a:pt x="570629" y="97225"/>
                    <a:pt x="562231" y="98425"/>
                  </a:cubicBezTo>
                  <a:cubicBezTo>
                    <a:pt x="559410" y="98828"/>
                    <a:pt x="556961" y="100599"/>
                    <a:pt x="554293" y="101600"/>
                  </a:cubicBezTo>
                  <a:cubicBezTo>
                    <a:pt x="549742" y="103306"/>
                    <a:pt x="548180" y="103525"/>
                    <a:pt x="543181" y="104775"/>
                  </a:cubicBezTo>
                  <a:cubicBezTo>
                    <a:pt x="541593" y="105833"/>
                    <a:pt x="539884" y="106729"/>
                    <a:pt x="538418" y="107950"/>
                  </a:cubicBezTo>
                  <a:cubicBezTo>
                    <a:pt x="532509" y="112874"/>
                    <a:pt x="529634" y="118268"/>
                    <a:pt x="524131" y="119062"/>
                  </a:cubicBezTo>
                  <a:cubicBezTo>
                    <a:pt x="518628" y="119856"/>
                    <a:pt x="521539" y="113664"/>
                    <a:pt x="505399" y="112712"/>
                  </a:cubicBezTo>
                  <a:cubicBezTo>
                    <a:pt x="489259" y="111760"/>
                    <a:pt x="454281" y="112819"/>
                    <a:pt x="427293" y="113348"/>
                  </a:cubicBezTo>
                  <a:cubicBezTo>
                    <a:pt x="410889" y="112819"/>
                    <a:pt x="387870" y="121814"/>
                    <a:pt x="378081" y="122237"/>
                  </a:cubicBezTo>
                  <a:cubicBezTo>
                    <a:pt x="368292" y="122660"/>
                    <a:pt x="372298" y="116635"/>
                    <a:pt x="368556" y="115887"/>
                  </a:cubicBezTo>
                  <a:lnTo>
                    <a:pt x="360618" y="114300"/>
                  </a:lnTo>
                  <a:cubicBezTo>
                    <a:pt x="350723" y="107703"/>
                    <a:pt x="361289" y="113722"/>
                    <a:pt x="343156" y="109537"/>
                  </a:cubicBezTo>
                  <a:cubicBezTo>
                    <a:pt x="340379" y="108896"/>
                    <a:pt x="337922" y="107263"/>
                    <a:pt x="335218" y="106362"/>
                  </a:cubicBezTo>
                  <a:cubicBezTo>
                    <a:pt x="333148" y="105672"/>
                    <a:pt x="330985" y="105304"/>
                    <a:pt x="328868" y="104775"/>
                  </a:cubicBezTo>
                  <a:cubicBezTo>
                    <a:pt x="327281" y="103717"/>
                    <a:pt x="325812" y="102453"/>
                    <a:pt x="324106" y="101600"/>
                  </a:cubicBezTo>
                  <a:cubicBezTo>
                    <a:pt x="322609" y="100851"/>
                    <a:pt x="320946" y="100493"/>
                    <a:pt x="319343" y="100012"/>
                  </a:cubicBezTo>
                  <a:cubicBezTo>
                    <a:pt x="305372" y="95820"/>
                    <a:pt x="310677" y="97143"/>
                    <a:pt x="295531" y="95250"/>
                  </a:cubicBezTo>
                  <a:cubicBezTo>
                    <a:pt x="293414" y="94192"/>
                    <a:pt x="291443" y="92771"/>
                    <a:pt x="289181" y="92075"/>
                  </a:cubicBezTo>
                  <a:cubicBezTo>
                    <a:pt x="279363" y="89054"/>
                    <a:pt x="272183" y="88561"/>
                    <a:pt x="262193" y="87312"/>
                  </a:cubicBezTo>
                  <a:cubicBezTo>
                    <a:pt x="258489" y="86254"/>
                    <a:pt x="254763" y="85270"/>
                    <a:pt x="251081" y="84137"/>
                  </a:cubicBezTo>
                  <a:cubicBezTo>
                    <a:pt x="234342" y="78986"/>
                    <a:pt x="248156" y="82612"/>
                    <a:pt x="235206" y="79375"/>
                  </a:cubicBezTo>
                  <a:cubicBezTo>
                    <a:pt x="222477" y="73011"/>
                    <a:pt x="249144" y="63500"/>
                    <a:pt x="227269" y="63500"/>
                  </a:cubicBezTo>
                  <a:cubicBezTo>
                    <a:pt x="224571" y="63500"/>
                    <a:pt x="214381" y="60389"/>
                    <a:pt x="211710" y="60008"/>
                  </a:cubicBezTo>
                  <a:cubicBezTo>
                    <a:pt x="210662" y="59858"/>
                    <a:pt x="198429" y="55033"/>
                    <a:pt x="197106" y="5080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 name="Freeform: Shape 2">
              <a:extLst>
                <a:ext uri="{FF2B5EF4-FFF2-40B4-BE49-F238E27FC236}">
                  <a16:creationId xmlns:a16="http://schemas.microsoft.com/office/drawing/2014/main" id="{C8904A46-7528-42FD-AE5A-515835F951B9}"/>
                </a:ext>
              </a:extLst>
            </p:cNvPr>
            <p:cNvSpPr/>
            <p:nvPr/>
          </p:nvSpPr>
          <p:spPr>
            <a:xfrm>
              <a:off x="1344930" y="2872398"/>
              <a:ext cx="678180" cy="765810"/>
            </a:xfrm>
            <a:custGeom>
              <a:avLst/>
              <a:gdLst>
                <a:gd name="connsiteX0" fmla="*/ 590550 w 678180"/>
                <a:gd name="connsiteY0" fmla="*/ 685800 h 765810"/>
                <a:gd name="connsiteX1" fmla="*/ 590550 w 678180"/>
                <a:gd name="connsiteY1" fmla="*/ 685800 h 765810"/>
                <a:gd name="connsiteX2" fmla="*/ 586740 w 678180"/>
                <a:gd name="connsiteY2" fmla="*/ 664845 h 765810"/>
                <a:gd name="connsiteX3" fmla="*/ 582930 w 678180"/>
                <a:gd name="connsiteY3" fmla="*/ 659130 h 765810"/>
                <a:gd name="connsiteX4" fmla="*/ 586740 w 678180"/>
                <a:gd name="connsiteY4" fmla="*/ 626745 h 765810"/>
                <a:gd name="connsiteX5" fmla="*/ 590550 w 678180"/>
                <a:gd name="connsiteY5" fmla="*/ 621030 h 765810"/>
                <a:gd name="connsiteX6" fmla="*/ 598170 w 678180"/>
                <a:gd name="connsiteY6" fmla="*/ 596265 h 765810"/>
                <a:gd name="connsiteX7" fmla="*/ 603885 w 678180"/>
                <a:gd name="connsiteY7" fmla="*/ 582930 h 765810"/>
                <a:gd name="connsiteX8" fmla="*/ 609600 w 678180"/>
                <a:gd name="connsiteY8" fmla="*/ 579120 h 765810"/>
                <a:gd name="connsiteX9" fmla="*/ 615315 w 678180"/>
                <a:gd name="connsiteY9" fmla="*/ 571500 h 765810"/>
                <a:gd name="connsiteX10" fmla="*/ 619125 w 678180"/>
                <a:gd name="connsiteY10" fmla="*/ 565785 h 765810"/>
                <a:gd name="connsiteX11" fmla="*/ 626745 w 678180"/>
                <a:gd name="connsiteY11" fmla="*/ 563880 h 765810"/>
                <a:gd name="connsiteX12" fmla="*/ 636270 w 678180"/>
                <a:gd name="connsiteY12" fmla="*/ 554355 h 765810"/>
                <a:gd name="connsiteX13" fmla="*/ 659130 w 678180"/>
                <a:gd name="connsiteY13" fmla="*/ 550545 h 765810"/>
                <a:gd name="connsiteX14" fmla="*/ 666750 w 678180"/>
                <a:gd name="connsiteY14" fmla="*/ 546735 h 765810"/>
                <a:gd name="connsiteX15" fmla="*/ 672465 w 678180"/>
                <a:gd name="connsiteY15" fmla="*/ 544830 h 765810"/>
                <a:gd name="connsiteX16" fmla="*/ 678180 w 678180"/>
                <a:gd name="connsiteY16" fmla="*/ 533400 h 765810"/>
                <a:gd name="connsiteX17" fmla="*/ 672465 w 678180"/>
                <a:gd name="connsiteY17" fmla="*/ 516255 h 765810"/>
                <a:gd name="connsiteX18" fmla="*/ 668655 w 678180"/>
                <a:gd name="connsiteY18" fmla="*/ 506730 h 765810"/>
                <a:gd name="connsiteX19" fmla="*/ 662940 w 678180"/>
                <a:gd name="connsiteY19" fmla="*/ 491490 h 765810"/>
                <a:gd name="connsiteX20" fmla="*/ 661035 w 678180"/>
                <a:gd name="connsiteY20" fmla="*/ 443865 h 765810"/>
                <a:gd name="connsiteX21" fmla="*/ 657225 w 678180"/>
                <a:gd name="connsiteY21" fmla="*/ 430530 h 765810"/>
                <a:gd name="connsiteX22" fmla="*/ 655320 w 678180"/>
                <a:gd name="connsiteY22" fmla="*/ 421005 h 765810"/>
                <a:gd name="connsiteX23" fmla="*/ 651510 w 678180"/>
                <a:gd name="connsiteY23" fmla="*/ 415290 h 765810"/>
                <a:gd name="connsiteX24" fmla="*/ 645795 w 678180"/>
                <a:gd name="connsiteY24" fmla="*/ 398145 h 765810"/>
                <a:gd name="connsiteX25" fmla="*/ 638175 w 678180"/>
                <a:gd name="connsiteY25" fmla="*/ 384810 h 765810"/>
                <a:gd name="connsiteX26" fmla="*/ 636270 w 678180"/>
                <a:gd name="connsiteY26" fmla="*/ 379095 h 765810"/>
                <a:gd name="connsiteX27" fmla="*/ 632460 w 678180"/>
                <a:gd name="connsiteY27" fmla="*/ 371475 h 765810"/>
                <a:gd name="connsiteX28" fmla="*/ 628650 w 678180"/>
                <a:gd name="connsiteY28" fmla="*/ 358140 h 765810"/>
                <a:gd name="connsiteX29" fmla="*/ 621030 w 678180"/>
                <a:gd name="connsiteY29" fmla="*/ 346710 h 765810"/>
                <a:gd name="connsiteX30" fmla="*/ 617220 w 678180"/>
                <a:gd name="connsiteY30" fmla="*/ 331470 h 765810"/>
                <a:gd name="connsiteX31" fmla="*/ 611505 w 678180"/>
                <a:gd name="connsiteY31" fmla="*/ 321945 h 765810"/>
                <a:gd name="connsiteX32" fmla="*/ 607695 w 678180"/>
                <a:gd name="connsiteY32" fmla="*/ 314325 h 765810"/>
                <a:gd name="connsiteX33" fmla="*/ 603885 w 678180"/>
                <a:gd name="connsiteY33" fmla="*/ 308610 h 765810"/>
                <a:gd name="connsiteX34" fmla="*/ 601980 w 678180"/>
                <a:gd name="connsiteY34" fmla="*/ 302895 h 765810"/>
                <a:gd name="connsiteX35" fmla="*/ 598170 w 678180"/>
                <a:gd name="connsiteY35" fmla="*/ 297180 h 765810"/>
                <a:gd name="connsiteX36" fmla="*/ 588645 w 678180"/>
                <a:gd name="connsiteY36" fmla="*/ 280035 h 765810"/>
                <a:gd name="connsiteX37" fmla="*/ 582930 w 678180"/>
                <a:gd name="connsiteY37" fmla="*/ 274320 h 765810"/>
                <a:gd name="connsiteX38" fmla="*/ 575310 w 678180"/>
                <a:gd name="connsiteY38" fmla="*/ 260985 h 765810"/>
                <a:gd name="connsiteX39" fmla="*/ 569595 w 678180"/>
                <a:gd name="connsiteY39" fmla="*/ 259080 h 765810"/>
                <a:gd name="connsiteX40" fmla="*/ 556260 w 678180"/>
                <a:gd name="connsiteY40" fmla="*/ 255270 h 765810"/>
                <a:gd name="connsiteX41" fmla="*/ 533400 w 678180"/>
                <a:gd name="connsiteY41" fmla="*/ 251460 h 765810"/>
                <a:gd name="connsiteX42" fmla="*/ 502920 w 678180"/>
                <a:gd name="connsiteY42" fmla="*/ 253365 h 765810"/>
                <a:gd name="connsiteX43" fmla="*/ 483870 w 678180"/>
                <a:gd name="connsiteY43" fmla="*/ 257175 h 765810"/>
                <a:gd name="connsiteX44" fmla="*/ 419100 w 678180"/>
                <a:gd name="connsiteY44" fmla="*/ 255270 h 765810"/>
                <a:gd name="connsiteX45" fmla="*/ 407670 w 678180"/>
                <a:gd name="connsiteY45" fmla="*/ 249555 h 765810"/>
                <a:gd name="connsiteX46" fmla="*/ 396240 w 678180"/>
                <a:gd name="connsiteY46" fmla="*/ 238125 h 765810"/>
                <a:gd name="connsiteX47" fmla="*/ 388620 w 678180"/>
                <a:gd name="connsiteY47" fmla="*/ 230505 h 765810"/>
                <a:gd name="connsiteX48" fmla="*/ 386715 w 678180"/>
                <a:gd name="connsiteY48" fmla="*/ 224790 h 765810"/>
                <a:gd name="connsiteX49" fmla="*/ 377190 w 678180"/>
                <a:gd name="connsiteY49" fmla="*/ 213360 h 765810"/>
                <a:gd name="connsiteX50" fmla="*/ 369570 w 678180"/>
                <a:gd name="connsiteY50" fmla="*/ 201930 h 765810"/>
                <a:gd name="connsiteX51" fmla="*/ 363855 w 678180"/>
                <a:gd name="connsiteY51" fmla="*/ 188595 h 765810"/>
                <a:gd name="connsiteX52" fmla="*/ 360045 w 678180"/>
                <a:gd name="connsiteY52" fmla="*/ 150495 h 765810"/>
                <a:gd name="connsiteX53" fmla="*/ 358140 w 678180"/>
                <a:gd name="connsiteY53" fmla="*/ 125730 h 765810"/>
                <a:gd name="connsiteX54" fmla="*/ 354330 w 678180"/>
                <a:gd name="connsiteY54" fmla="*/ 99060 h 765810"/>
                <a:gd name="connsiteX55" fmla="*/ 348615 w 678180"/>
                <a:gd name="connsiteY55" fmla="*/ 66675 h 765810"/>
                <a:gd name="connsiteX56" fmla="*/ 344805 w 678180"/>
                <a:gd name="connsiteY56" fmla="*/ 51435 h 765810"/>
                <a:gd name="connsiteX57" fmla="*/ 340995 w 678180"/>
                <a:gd name="connsiteY57" fmla="*/ 45720 h 765810"/>
                <a:gd name="connsiteX58" fmla="*/ 335280 w 678180"/>
                <a:gd name="connsiteY58" fmla="*/ 34290 h 765810"/>
                <a:gd name="connsiteX59" fmla="*/ 321945 w 678180"/>
                <a:gd name="connsiteY59" fmla="*/ 26670 h 765810"/>
                <a:gd name="connsiteX60" fmla="*/ 316230 w 678180"/>
                <a:gd name="connsiteY60" fmla="*/ 22860 h 765810"/>
                <a:gd name="connsiteX61" fmla="*/ 295275 w 678180"/>
                <a:gd name="connsiteY61" fmla="*/ 19050 h 765810"/>
                <a:gd name="connsiteX62" fmla="*/ 283845 w 678180"/>
                <a:gd name="connsiteY62" fmla="*/ 15240 h 765810"/>
                <a:gd name="connsiteX63" fmla="*/ 276225 w 678180"/>
                <a:gd name="connsiteY63" fmla="*/ 13335 h 765810"/>
                <a:gd name="connsiteX64" fmla="*/ 259080 w 678180"/>
                <a:gd name="connsiteY64" fmla="*/ 7620 h 765810"/>
                <a:gd name="connsiteX65" fmla="*/ 251460 w 678180"/>
                <a:gd name="connsiteY65" fmla="*/ 3810 h 765810"/>
                <a:gd name="connsiteX66" fmla="*/ 234315 w 678180"/>
                <a:gd name="connsiteY66" fmla="*/ 0 h 765810"/>
                <a:gd name="connsiteX67" fmla="*/ 182880 w 678180"/>
                <a:gd name="connsiteY67" fmla="*/ 5715 h 765810"/>
                <a:gd name="connsiteX68" fmla="*/ 173355 w 678180"/>
                <a:gd name="connsiteY68" fmla="*/ 7620 h 765810"/>
                <a:gd name="connsiteX69" fmla="*/ 165735 w 678180"/>
                <a:gd name="connsiteY69" fmla="*/ 11430 h 765810"/>
                <a:gd name="connsiteX70" fmla="*/ 160020 w 678180"/>
                <a:gd name="connsiteY70" fmla="*/ 13335 h 765810"/>
                <a:gd name="connsiteX71" fmla="*/ 144780 w 678180"/>
                <a:gd name="connsiteY71" fmla="*/ 22860 h 765810"/>
                <a:gd name="connsiteX72" fmla="*/ 139065 w 678180"/>
                <a:gd name="connsiteY72" fmla="*/ 28575 h 765810"/>
                <a:gd name="connsiteX73" fmla="*/ 137160 w 678180"/>
                <a:gd name="connsiteY73" fmla="*/ 34290 h 765810"/>
                <a:gd name="connsiteX74" fmla="*/ 127635 w 678180"/>
                <a:gd name="connsiteY74" fmla="*/ 36195 h 765810"/>
                <a:gd name="connsiteX75" fmla="*/ 114300 w 678180"/>
                <a:gd name="connsiteY75" fmla="*/ 47625 h 765810"/>
                <a:gd name="connsiteX76" fmla="*/ 99060 w 678180"/>
                <a:gd name="connsiteY76" fmla="*/ 62865 h 765810"/>
                <a:gd name="connsiteX77" fmla="*/ 91440 w 678180"/>
                <a:gd name="connsiteY77" fmla="*/ 68580 h 765810"/>
                <a:gd name="connsiteX78" fmla="*/ 81915 w 678180"/>
                <a:gd name="connsiteY78" fmla="*/ 74295 h 765810"/>
                <a:gd name="connsiteX79" fmla="*/ 74295 w 678180"/>
                <a:gd name="connsiteY79" fmla="*/ 81915 h 765810"/>
                <a:gd name="connsiteX80" fmla="*/ 62865 w 678180"/>
                <a:gd name="connsiteY80" fmla="*/ 87630 h 765810"/>
                <a:gd name="connsiteX81" fmla="*/ 51435 w 678180"/>
                <a:gd name="connsiteY81" fmla="*/ 95250 h 765810"/>
                <a:gd name="connsiteX82" fmla="*/ 45720 w 678180"/>
                <a:gd name="connsiteY82" fmla="*/ 100965 h 765810"/>
                <a:gd name="connsiteX83" fmla="*/ 38100 w 678180"/>
                <a:gd name="connsiteY83" fmla="*/ 104775 h 765810"/>
                <a:gd name="connsiteX84" fmla="*/ 32385 w 678180"/>
                <a:gd name="connsiteY84" fmla="*/ 110490 h 765810"/>
                <a:gd name="connsiteX85" fmla="*/ 24765 w 678180"/>
                <a:gd name="connsiteY85" fmla="*/ 112395 h 765810"/>
                <a:gd name="connsiteX86" fmla="*/ 19050 w 678180"/>
                <a:gd name="connsiteY86" fmla="*/ 114300 h 765810"/>
                <a:gd name="connsiteX87" fmla="*/ 13335 w 678180"/>
                <a:gd name="connsiteY87" fmla="*/ 118110 h 765810"/>
                <a:gd name="connsiteX88" fmla="*/ 7620 w 678180"/>
                <a:gd name="connsiteY88" fmla="*/ 120015 h 765810"/>
                <a:gd name="connsiteX89" fmla="*/ 0 w 678180"/>
                <a:gd name="connsiteY89" fmla="*/ 123825 h 765810"/>
                <a:gd name="connsiteX90" fmla="*/ 3810 w 678180"/>
                <a:gd name="connsiteY90" fmla="*/ 129540 h 765810"/>
                <a:gd name="connsiteX91" fmla="*/ 24765 w 678180"/>
                <a:gd name="connsiteY91" fmla="*/ 139065 h 765810"/>
                <a:gd name="connsiteX92" fmla="*/ 40005 w 678180"/>
                <a:gd name="connsiteY92" fmla="*/ 144780 h 765810"/>
                <a:gd name="connsiteX93" fmla="*/ 47625 w 678180"/>
                <a:gd name="connsiteY93" fmla="*/ 148590 h 765810"/>
                <a:gd name="connsiteX94" fmla="*/ 55245 w 678180"/>
                <a:gd name="connsiteY94" fmla="*/ 150495 h 765810"/>
                <a:gd name="connsiteX95" fmla="*/ 66675 w 678180"/>
                <a:gd name="connsiteY95" fmla="*/ 158115 h 765810"/>
                <a:gd name="connsiteX96" fmla="*/ 72390 w 678180"/>
                <a:gd name="connsiteY96" fmla="*/ 167640 h 765810"/>
                <a:gd name="connsiteX97" fmla="*/ 78105 w 678180"/>
                <a:gd name="connsiteY97" fmla="*/ 173355 h 765810"/>
                <a:gd name="connsiteX98" fmla="*/ 80010 w 678180"/>
                <a:gd name="connsiteY98" fmla="*/ 179070 h 765810"/>
                <a:gd name="connsiteX99" fmla="*/ 83820 w 678180"/>
                <a:gd name="connsiteY99" fmla="*/ 186690 h 765810"/>
                <a:gd name="connsiteX100" fmla="*/ 89535 w 678180"/>
                <a:gd name="connsiteY100" fmla="*/ 209550 h 765810"/>
                <a:gd name="connsiteX101" fmla="*/ 95250 w 678180"/>
                <a:gd name="connsiteY101" fmla="*/ 234315 h 765810"/>
                <a:gd name="connsiteX102" fmla="*/ 100965 w 678180"/>
                <a:gd name="connsiteY102" fmla="*/ 240030 h 765810"/>
                <a:gd name="connsiteX103" fmla="*/ 104775 w 678180"/>
                <a:gd name="connsiteY103" fmla="*/ 245745 h 765810"/>
                <a:gd name="connsiteX104" fmla="*/ 110490 w 678180"/>
                <a:gd name="connsiteY104" fmla="*/ 259080 h 765810"/>
                <a:gd name="connsiteX105" fmla="*/ 114300 w 678180"/>
                <a:gd name="connsiteY105" fmla="*/ 266700 h 765810"/>
                <a:gd name="connsiteX106" fmla="*/ 120015 w 678180"/>
                <a:gd name="connsiteY106" fmla="*/ 281940 h 765810"/>
                <a:gd name="connsiteX107" fmla="*/ 121920 w 678180"/>
                <a:gd name="connsiteY107" fmla="*/ 289560 h 765810"/>
                <a:gd name="connsiteX108" fmla="*/ 129540 w 678180"/>
                <a:gd name="connsiteY108" fmla="*/ 304800 h 765810"/>
                <a:gd name="connsiteX109" fmla="*/ 135255 w 678180"/>
                <a:gd name="connsiteY109" fmla="*/ 323850 h 765810"/>
                <a:gd name="connsiteX110" fmla="*/ 140970 w 678180"/>
                <a:gd name="connsiteY110" fmla="*/ 339090 h 765810"/>
                <a:gd name="connsiteX111" fmla="*/ 146685 w 678180"/>
                <a:gd name="connsiteY111" fmla="*/ 363855 h 765810"/>
                <a:gd name="connsiteX112" fmla="*/ 152400 w 678180"/>
                <a:gd name="connsiteY112" fmla="*/ 398145 h 765810"/>
                <a:gd name="connsiteX113" fmla="*/ 150495 w 678180"/>
                <a:gd name="connsiteY113" fmla="*/ 413385 h 765810"/>
                <a:gd name="connsiteX114" fmla="*/ 148590 w 678180"/>
                <a:gd name="connsiteY114" fmla="*/ 426720 h 765810"/>
                <a:gd name="connsiteX115" fmla="*/ 152400 w 678180"/>
                <a:gd name="connsiteY115" fmla="*/ 434340 h 765810"/>
                <a:gd name="connsiteX116" fmla="*/ 154305 w 678180"/>
                <a:gd name="connsiteY116" fmla="*/ 440055 h 765810"/>
                <a:gd name="connsiteX117" fmla="*/ 158115 w 678180"/>
                <a:gd name="connsiteY117" fmla="*/ 501015 h 765810"/>
                <a:gd name="connsiteX118" fmla="*/ 163830 w 678180"/>
                <a:gd name="connsiteY118" fmla="*/ 521970 h 765810"/>
                <a:gd name="connsiteX119" fmla="*/ 169545 w 678180"/>
                <a:gd name="connsiteY119" fmla="*/ 525780 h 765810"/>
                <a:gd name="connsiteX120" fmla="*/ 173355 w 678180"/>
                <a:gd name="connsiteY120" fmla="*/ 542925 h 765810"/>
                <a:gd name="connsiteX121" fmla="*/ 184785 w 678180"/>
                <a:gd name="connsiteY121" fmla="*/ 554355 h 765810"/>
                <a:gd name="connsiteX122" fmla="*/ 190500 w 678180"/>
                <a:gd name="connsiteY122" fmla="*/ 560070 h 765810"/>
                <a:gd name="connsiteX123" fmla="*/ 196215 w 678180"/>
                <a:gd name="connsiteY123" fmla="*/ 565785 h 765810"/>
                <a:gd name="connsiteX124" fmla="*/ 203835 w 678180"/>
                <a:gd name="connsiteY124" fmla="*/ 579120 h 765810"/>
                <a:gd name="connsiteX125" fmla="*/ 209550 w 678180"/>
                <a:gd name="connsiteY125" fmla="*/ 581025 h 765810"/>
                <a:gd name="connsiteX126" fmla="*/ 215265 w 678180"/>
                <a:gd name="connsiteY126" fmla="*/ 594360 h 765810"/>
                <a:gd name="connsiteX127" fmla="*/ 217170 w 678180"/>
                <a:gd name="connsiteY127" fmla="*/ 600075 h 765810"/>
                <a:gd name="connsiteX128" fmla="*/ 220980 w 678180"/>
                <a:gd name="connsiteY128" fmla="*/ 609600 h 765810"/>
                <a:gd name="connsiteX129" fmla="*/ 222885 w 678180"/>
                <a:gd name="connsiteY129" fmla="*/ 615315 h 765810"/>
                <a:gd name="connsiteX130" fmla="*/ 226695 w 678180"/>
                <a:gd name="connsiteY130" fmla="*/ 621030 h 765810"/>
                <a:gd name="connsiteX131" fmla="*/ 228600 w 678180"/>
                <a:gd name="connsiteY131" fmla="*/ 626745 h 765810"/>
                <a:gd name="connsiteX132" fmla="*/ 232410 w 678180"/>
                <a:gd name="connsiteY132" fmla="*/ 634365 h 765810"/>
                <a:gd name="connsiteX133" fmla="*/ 234315 w 678180"/>
                <a:gd name="connsiteY133" fmla="*/ 640080 h 765810"/>
                <a:gd name="connsiteX134" fmla="*/ 240030 w 678180"/>
                <a:gd name="connsiteY134" fmla="*/ 645795 h 765810"/>
                <a:gd name="connsiteX135" fmla="*/ 245745 w 678180"/>
                <a:gd name="connsiteY135" fmla="*/ 662940 h 765810"/>
                <a:gd name="connsiteX136" fmla="*/ 247650 w 678180"/>
                <a:gd name="connsiteY136" fmla="*/ 670560 h 765810"/>
                <a:gd name="connsiteX137" fmla="*/ 253365 w 678180"/>
                <a:gd name="connsiteY137" fmla="*/ 676275 h 765810"/>
                <a:gd name="connsiteX138" fmla="*/ 257175 w 678180"/>
                <a:gd name="connsiteY138" fmla="*/ 683895 h 765810"/>
                <a:gd name="connsiteX139" fmla="*/ 259080 w 678180"/>
                <a:gd name="connsiteY139" fmla="*/ 689610 h 765810"/>
                <a:gd name="connsiteX140" fmla="*/ 260985 w 678180"/>
                <a:gd name="connsiteY140" fmla="*/ 699135 h 765810"/>
                <a:gd name="connsiteX141" fmla="*/ 266700 w 678180"/>
                <a:gd name="connsiteY141" fmla="*/ 704850 h 765810"/>
                <a:gd name="connsiteX142" fmla="*/ 270510 w 678180"/>
                <a:gd name="connsiteY142" fmla="*/ 712470 h 765810"/>
                <a:gd name="connsiteX143" fmla="*/ 285750 w 678180"/>
                <a:gd name="connsiteY143" fmla="*/ 720090 h 765810"/>
                <a:gd name="connsiteX144" fmla="*/ 289560 w 678180"/>
                <a:gd name="connsiteY144" fmla="*/ 725805 h 765810"/>
                <a:gd name="connsiteX145" fmla="*/ 299085 w 678180"/>
                <a:gd name="connsiteY145" fmla="*/ 727710 h 765810"/>
                <a:gd name="connsiteX146" fmla="*/ 321945 w 678180"/>
                <a:gd name="connsiteY146" fmla="*/ 721995 h 765810"/>
                <a:gd name="connsiteX147" fmla="*/ 318135 w 678180"/>
                <a:gd name="connsiteY147" fmla="*/ 697230 h 765810"/>
                <a:gd name="connsiteX148" fmla="*/ 314325 w 678180"/>
                <a:gd name="connsiteY148" fmla="*/ 691515 h 765810"/>
                <a:gd name="connsiteX149" fmla="*/ 312420 w 678180"/>
                <a:gd name="connsiteY149" fmla="*/ 685800 h 765810"/>
                <a:gd name="connsiteX150" fmla="*/ 306705 w 678180"/>
                <a:gd name="connsiteY150" fmla="*/ 681990 h 765810"/>
                <a:gd name="connsiteX151" fmla="*/ 304800 w 678180"/>
                <a:gd name="connsiteY151" fmla="*/ 676275 h 765810"/>
                <a:gd name="connsiteX152" fmla="*/ 295275 w 678180"/>
                <a:gd name="connsiteY152" fmla="*/ 664845 h 765810"/>
                <a:gd name="connsiteX153" fmla="*/ 291465 w 678180"/>
                <a:gd name="connsiteY153" fmla="*/ 653415 h 765810"/>
                <a:gd name="connsiteX154" fmla="*/ 285750 w 678180"/>
                <a:gd name="connsiteY154" fmla="*/ 647700 h 765810"/>
                <a:gd name="connsiteX155" fmla="*/ 280035 w 678180"/>
                <a:gd name="connsiteY155" fmla="*/ 634365 h 765810"/>
                <a:gd name="connsiteX156" fmla="*/ 276225 w 678180"/>
                <a:gd name="connsiteY156" fmla="*/ 626745 h 765810"/>
                <a:gd name="connsiteX157" fmla="*/ 272415 w 678180"/>
                <a:gd name="connsiteY157" fmla="*/ 615315 h 765810"/>
                <a:gd name="connsiteX158" fmla="*/ 262890 w 678180"/>
                <a:gd name="connsiteY158" fmla="*/ 601980 h 765810"/>
                <a:gd name="connsiteX159" fmla="*/ 259080 w 678180"/>
                <a:gd name="connsiteY159" fmla="*/ 588645 h 765810"/>
                <a:gd name="connsiteX160" fmla="*/ 255270 w 678180"/>
                <a:gd name="connsiteY160" fmla="*/ 582930 h 765810"/>
                <a:gd name="connsiteX161" fmla="*/ 249555 w 678180"/>
                <a:gd name="connsiteY161" fmla="*/ 581025 h 765810"/>
                <a:gd name="connsiteX162" fmla="*/ 243840 w 678180"/>
                <a:gd name="connsiteY162" fmla="*/ 569595 h 765810"/>
                <a:gd name="connsiteX163" fmla="*/ 236220 w 678180"/>
                <a:gd name="connsiteY163" fmla="*/ 556260 h 765810"/>
                <a:gd name="connsiteX164" fmla="*/ 224790 w 678180"/>
                <a:gd name="connsiteY164" fmla="*/ 544830 h 765810"/>
                <a:gd name="connsiteX165" fmla="*/ 217170 w 678180"/>
                <a:gd name="connsiteY165" fmla="*/ 537210 h 765810"/>
                <a:gd name="connsiteX166" fmla="*/ 215265 w 678180"/>
                <a:gd name="connsiteY166" fmla="*/ 531495 h 765810"/>
                <a:gd name="connsiteX167" fmla="*/ 211455 w 678180"/>
                <a:gd name="connsiteY167" fmla="*/ 523875 h 765810"/>
                <a:gd name="connsiteX168" fmla="*/ 213360 w 678180"/>
                <a:gd name="connsiteY168" fmla="*/ 495300 h 765810"/>
                <a:gd name="connsiteX169" fmla="*/ 219075 w 678180"/>
                <a:gd name="connsiteY169" fmla="*/ 489585 h 765810"/>
                <a:gd name="connsiteX170" fmla="*/ 234315 w 678180"/>
                <a:gd name="connsiteY170" fmla="*/ 491490 h 765810"/>
                <a:gd name="connsiteX171" fmla="*/ 240030 w 678180"/>
                <a:gd name="connsiteY171" fmla="*/ 502920 h 765810"/>
                <a:gd name="connsiteX172" fmla="*/ 243840 w 678180"/>
                <a:gd name="connsiteY172" fmla="*/ 508635 h 765810"/>
                <a:gd name="connsiteX173" fmla="*/ 249555 w 678180"/>
                <a:gd name="connsiteY173" fmla="*/ 521970 h 765810"/>
                <a:gd name="connsiteX174" fmla="*/ 257175 w 678180"/>
                <a:gd name="connsiteY174" fmla="*/ 539115 h 765810"/>
                <a:gd name="connsiteX175" fmla="*/ 262890 w 678180"/>
                <a:gd name="connsiteY175" fmla="*/ 541020 h 765810"/>
                <a:gd name="connsiteX176" fmla="*/ 264795 w 678180"/>
                <a:gd name="connsiteY176" fmla="*/ 546735 h 765810"/>
                <a:gd name="connsiteX177" fmla="*/ 270510 w 678180"/>
                <a:gd name="connsiteY177" fmla="*/ 548640 h 765810"/>
                <a:gd name="connsiteX178" fmla="*/ 276225 w 678180"/>
                <a:gd name="connsiteY178" fmla="*/ 552450 h 765810"/>
                <a:gd name="connsiteX179" fmla="*/ 283845 w 678180"/>
                <a:gd name="connsiteY179" fmla="*/ 560070 h 765810"/>
                <a:gd name="connsiteX180" fmla="*/ 289560 w 678180"/>
                <a:gd name="connsiteY180" fmla="*/ 565785 h 765810"/>
                <a:gd name="connsiteX181" fmla="*/ 300990 w 678180"/>
                <a:gd name="connsiteY181" fmla="*/ 577215 h 765810"/>
                <a:gd name="connsiteX182" fmla="*/ 302895 w 678180"/>
                <a:gd name="connsiteY182" fmla="*/ 582930 h 765810"/>
                <a:gd name="connsiteX183" fmla="*/ 314325 w 678180"/>
                <a:gd name="connsiteY183" fmla="*/ 592455 h 765810"/>
                <a:gd name="connsiteX184" fmla="*/ 320040 w 678180"/>
                <a:gd name="connsiteY184" fmla="*/ 603885 h 765810"/>
                <a:gd name="connsiteX185" fmla="*/ 333375 w 678180"/>
                <a:gd name="connsiteY185" fmla="*/ 615315 h 765810"/>
                <a:gd name="connsiteX186" fmla="*/ 339090 w 678180"/>
                <a:gd name="connsiteY186" fmla="*/ 621030 h 765810"/>
                <a:gd name="connsiteX187" fmla="*/ 352425 w 678180"/>
                <a:gd name="connsiteY187" fmla="*/ 640080 h 765810"/>
                <a:gd name="connsiteX188" fmla="*/ 363855 w 678180"/>
                <a:gd name="connsiteY188" fmla="*/ 653415 h 765810"/>
                <a:gd name="connsiteX189" fmla="*/ 371475 w 678180"/>
                <a:gd name="connsiteY189" fmla="*/ 666750 h 765810"/>
                <a:gd name="connsiteX190" fmla="*/ 373380 w 678180"/>
                <a:gd name="connsiteY190" fmla="*/ 672465 h 765810"/>
                <a:gd name="connsiteX191" fmla="*/ 379095 w 678180"/>
                <a:gd name="connsiteY191" fmla="*/ 683895 h 765810"/>
                <a:gd name="connsiteX192" fmla="*/ 384810 w 678180"/>
                <a:gd name="connsiteY192" fmla="*/ 687705 h 765810"/>
                <a:gd name="connsiteX193" fmla="*/ 388620 w 678180"/>
                <a:gd name="connsiteY193" fmla="*/ 697230 h 765810"/>
                <a:gd name="connsiteX194" fmla="*/ 392430 w 678180"/>
                <a:gd name="connsiteY194" fmla="*/ 708660 h 765810"/>
                <a:gd name="connsiteX195" fmla="*/ 396240 w 678180"/>
                <a:gd name="connsiteY195" fmla="*/ 714375 h 765810"/>
                <a:gd name="connsiteX196" fmla="*/ 398145 w 678180"/>
                <a:gd name="connsiteY196" fmla="*/ 721995 h 765810"/>
                <a:gd name="connsiteX197" fmla="*/ 403860 w 678180"/>
                <a:gd name="connsiteY197" fmla="*/ 727710 h 765810"/>
                <a:gd name="connsiteX198" fmla="*/ 407670 w 678180"/>
                <a:gd name="connsiteY198" fmla="*/ 733425 h 765810"/>
                <a:gd name="connsiteX199" fmla="*/ 411480 w 678180"/>
                <a:gd name="connsiteY199" fmla="*/ 746760 h 765810"/>
                <a:gd name="connsiteX200" fmla="*/ 417195 w 678180"/>
                <a:gd name="connsiteY200" fmla="*/ 752475 h 765810"/>
                <a:gd name="connsiteX201" fmla="*/ 426720 w 678180"/>
                <a:gd name="connsiteY201" fmla="*/ 765810 h 765810"/>
                <a:gd name="connsiteX202" fmla="*/ 434340 w 678180"/>
                <a:gd name="connsiteY202" fmla="*/ 762000 h 765810"/>
                <a:gd name="connsiteX203" fmla="*/ 436245 w 678180"/>
                <a:gd name="connsiteY203" fmla="*/ 756285 h 765810"/>
                <a:gd name="connsiteX204" fmla="*/ 441960 w 678180"/>
                <a:gd name="connsiteY204" fmla="*/ 754380 h 765810"/>
                <a:gd name="connsiteX205" fmla="*/ 449580 w 678180"/>
                <a:gd name="connsiteY205" fmla="*/ 750570 h 765810"/>
                <a:gd name="connsiteX206" fmla="*/ 461010 w 678180"/>
                <a:gd name="connsiteY206" fmla="*/ 744855 h 765810"/>
                <a:gd name="connsiteX207" fmla="*/ 451485 w 678180"/>
                <a:gd name="connsiteY207" fmla="*/ 731520 h 765810"/>
                <a:gd name="connsiteX208" fmla="*/ 443865 w 678180"/>
                <a:gd name="connsiteY208" fmla="*/ 725805 h 765810"/>
                <a:gd name="connsiteX209" fmla="*/ 432435 w 678180"/>
                <a:gd name="connsiteY209" fmla="*/ 716280 h 765810"/>
                <a:gd name="connsiteX210" fmla="*/ 419100 w 678180"/>
                <a:gd name="connsiteY210" fmla="*/ 702945 h 765810"/>
                <a:gd name="connsiteX211" fmla="*/ 417195 w 678180"/>
                <a:gd name="connsiteY211" fmla="*/ 693420 h 765810"/>
                <a:gd name="connsiteX212" fmla="*/ 413385 w 678180"/>
                <a:gd name="connsiteY212" fmla="*/ 687705 h 765810"/>
                <a:gd name="connsiteX213" fmla="*/ 409575 w 678180"/>
                <a:gd name="connsiteY213" fmla="*/ 672465 h 765810"/>
                <a:gd name="connsiteX214" fmla="*/ 411480 w 678180"/>
                <a:gd name="connsiteY214" fmla="*/ 664845 h 765810"/>
                <a:gd name="connsiteX215" fmla="*/ 422910 w 678180"/>
                <a:gd name="connsiteY215" fmla="*/ 659130 h 765810"/>
                <a:gd name="connsiteX216" fmla="*/ 440055 w 678180"/>
                <a:gd name="connsiteY216" fmla="*/ 664845 h 765810"/>
                <a:gd name="connsiteX217" fmla="*/ 588645 w 678180"/>
                <a:gd name="connsiteY217" fmla="*/ 670560 h 765810"/>
                <a:gd name="connsiteX218" fmla="*/ 590550 w 678180"/>
                <a:gd name="connsiteY218" fmla="*/ 685800 h 76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678180" h="765810">
                  <a:moveTo>
                    <a:pt x="590550" y="685800"/>
                  </a:moveTo>
                  <a:lnTo>
                    <a:pt x="590550" y="685800"/>
                  </a:lnTo>
                  <a:cubicBezTo>
                    <a:pt x="589280" y="678815"/>
                    <a:pt x="588690" y="671671"/>
                    <a:pt x="586740" y="664845"/>
                  </a:cubicBezTo>
                  <a:cubicBezTo>
                    <a:pt x="586111" y="662644"/>
                    <a:pt x="583093" y="661414"/>
                    <a:pt x="582930" y="659130"/>
                  </a:cubicBezTo>
                  <a:cubicBezTo>
                    <a:pt x="582849" y="657995"/>
                    <a:pt x="584968" y="632060"/>
                    <a:pt x="586740" y="626745"/>
                  </a:cubicBezTo>
                  <a:cubicBezTo>
                    <a:pt x="587464" y="624573"/>
                    <a:pt x="589280" y="622935"/>
                    <a:pt x="590550" y="621030"/>
                  </a:cubicBezTo>
                  <a:cubicBezTo>
                    <a:pt x="593760" y="592144"/>
                    <a:pt x="588478" y="613226"/>
                    <a:pt x="598170" y="596265"/>
                  </a:cubicBezTo>
                  <a:cubicBezTo>
                    <a:pt x="602501" y="588685"/>
                    <a:pt x="597016" y="591173"/>
                    <a:pt x="603885" y="582930"/>
                  </a:cubicBezTo>
                  <a:cubicBezTo>
                    <a:pt x="605351" y="581171"/>
                    <a:pt x="607981" y="580739"/>
                    <a:pt x="609600" y="579120"/>
                  </a:cubicBezTo>
                  <a:cubicBezTo>
                    <a:pt x="611845" y="576875"/>
                    <a:pt x="613470" y="574084"/>
                    <a:pt x="615315" y="571500"/>
                  </a:cubicBezTo>
                  <a:cubicBezTo>
                    <a:pt x="616646" y="569637"/>
                    <a:pt x="617220" y="567055"/>
                    <a:pt x="619125" y="565785"/>
                  </a:cubicBezTo>
                  <a:cubicBezTo>
                    <a:pt x="621303" y="564333"/>
                    <a:pt x="624205" y="564515"/>
                    <a:pt x="626745" y="563880"/>
                  </a:cubicBezTo>
                  <a:cubicBezTo>
                    <a:pt x="629354" y="559967"/>
                    <a:pt x="631121" y="555728"/>
                    <a:pt x="636270" y="554355"/>
                  </a:cubicBezTo>
                  <a:cubicBezTo>
                    <a:pt x="643734" y="552365"/>
                    <a:pt x="659130" y="550545"/>
                    <a:pt x="659130" y="550545"/>
                  </a:cubicBezTo>
                  <a:cubicBezTo>
                    <a:pt x="661670" y="549275"/>
                    <a:pt x="664140" y="547854"/>
                    <a:pt x="666750" y="546735"/>
                  </a:cubicBezTo>
                  <a:cubicBezTo>
                    <a:pt x="668596" y="545944"/>
                    <a:pt x="670897" y="546084"/>
                    <a:pt x="672465" y="544830"/>
                  </a:cubicBezTo>
                  <a:cubicBezTo>
                    <a:pt x="675822" y="542144"/>
                    <a:pt x="676925" y="537165"/>
                    <a:pt x="678180" y="533400"/>
                  </a:cubicBezTo>
                  <a:cubicBezTo>
                    <a:pt x="670771" y="522287"/>
                    <a:pt x="677203" y="533629"/>
                    <a:pt x="672465" y="516255"/>
                  </a:cubicBezTo>
                  <a:cubicBezTo>
                    <a:pt x="671565" y="512956"/>
                    <a:pt x="669736" y="509974"/>
                    <a:pt x="668655" y="506730"/>
                  </a:cubicBezTo>
                  <a:cubicBezTo>
                    <a:pt x="663467" y="491167"/>
                    <a:pt x="670734" y="507078"/>
                    <a:pt x="662940" y="491490"/>
                  </a:cubicBezTo>
                  <a:cubicBezTo>
                    <a:pt x="662305" y="475615"/>
                    <a:pt x="662518" y="459683"/>
                    <a:pt x="661035" y="443865"/>
                  </a:cubicBezTo>
                  <a:cubicBezTo>
                    <a:pt x="660603" y="439262"/>
                    <a:pt x="658346" y="435015"/>
                    <a:pt x="657225" y="430530"/>
                  </a:cubicBezTo>
                  <a:cubicBezTo>
                    <a:pt x="656440" y="427389"/>
                    <a:pt x="656457" y="424037"/>
                    <a:pt x="655320" y="421005"/>
                  </a:cubicBezTo>
                  <a:cubicBezTo>
                    <a:pt x="654516" y="418861"/>
                    <a:pt x="652534" y="417338"/>
                    <a:pt x="651510" y="415290"/>
                  </a:cubicBezTo>
                  <a:cubicBezTo>
                    <a:pt x="643172" y="398613"/>
                    <a:pt x="651252" y="412697"/>
                    <a:pt x="645795" y="398145"/>
                  </a:cubicBezTo>
                  <a:cubicBezTo>
                    <a:pt x="640785" y="384786"/>
                    <a:pt x="643702" y="395864"/>
                    <a:pt x="638175" y="384810"/>
                  </a:cubicBezTo>
                  <a:cubicBezTo>
                    <a:pt x="637277" y="383014"/>
                    <a:pt x="637061" y="380941"/>
                    <a:pt x="636270" y="379095"/>
                  </a:cubicBezTo>
                  <a:cubicBezTo>
                    <a:pt x="635151" y="376485"/>
                    <a:pt x="633430" y="374144"/>
                    <a:pt x="632460" y="371475"/>
                  </a:cubicBezTo>
                  <a:cubicBezTo>
                    <a:pt x="630880" y="367130"/>
                    <a:pt x="630587" y="362337"/>
                    <a:pt x="628650" y="358140"/>
                  </a:cubicBezTo>
                  <a:cubicBezTo>
                    <a:pt x="626731" y="353982"/>
                    <a:pt x="623570" y="350520"/>
                    <a:pt x="621030" y="346710"/>
                  </a:cubicBezTo>
                  <a:cubicBezTo>
                    <a:pt x="619760" y="341630"/>
                    <a:pt x="619100" y="336357"/>
                    <a:pt x="617220" y="331470"/>
                  </a:cubicBezTo>
                  <a:cubicBezTo>
                    <a:pt x="615891" y="328014"/>
                    <a:pt x="613303" y="325182"/>
                    <a:pt x="611505" y="321945"/>
                  </a:cubicBezTo>
                  <a:cubicBezTo>
                    <a:pt x="610126" y="319463"/>
                    <a:pt x="609104" y="316791"/>
                    <a:pt x="607695" y="314325"/>
                  </a:cubicBezTo>
                  <a:cubicBezTo>
                    <a:pt x="606559" y="312337"/>
                    <a:pt x="604909" y="310658"/>
                    <a:pt x="603885" y="308610"/>
                  </a:cubicBezTo>
                  <a:cubicBezTo>
                    <a:pt x="602987" y="306814"/>
                    <a:pt x="602878" y="304691"/>
                    <a:pt x="601980" y="302895"/>
                  </a:cubicBezTo>
                  <a:cubicBezTo>
                    <a:pt x="600956" y="300847"/>
                    <a:pt x="599194" y="299228"/>
                    <a:pt x="598170" y="297180"/>
                  </a:cubicBezTo>
                  <a:cubicBezTo>
                    <a:pt x="593379" y="287598"/>
                    <a:pt x="600658" y="292048"/>
                    <a:pt x="588645" y="280035"/>
                  </a:cubicBezTo>
                  <a:cubicBezTo>
                    <a:pt x="586740" y="278130"/>
                    <a:pt x="584496" y="276512"/>
                    <a:pt x="582930" y="274320"/>
                  </a:cubicBezTo>
                  <a:cubicBezTo>
                    <a:pt x="581055" y="271695"/>
                    <a:pt x="578310" y="263385"/>
                    <a:pt x="575310" y="260985"/>
                  </a:cubicBezTo>
                  <a:cubicBezTo>
                    <a:pt x="573742" y="259731"/>
                    <a:pt x="571518" y="259657"/>
                    <a:pt x="569595" y="259080"/>
                  </a:cubicBezTo>
                  <a:cubicBezTo>
                    <a:pt x="565167" y="257752"/>
                    <a:pt x="560745" y="256391"/>
                    <a:pt x="556260" y="255270"/>
                  </a:cubicBezTo>
                  <a:cubicBezTo>
                    <a:pt x="548832" y="253413"/>
                    <a:pt x="540927" y="252535"/>
                    <a:pt x="533400" y="251460"/>
                  </a:cubicBezTo>
                  <a:cubicBezTo>
                    <a:pt x="523240" y="252095"/>
                    <a:pt x="513033" y="252198"/>
                    <a:pt x="502920" y="253365"/>
                  </a:cubicBezTo>
                  <a:cubicBezTo>
                    <a:pt x="496487" y="254107"/>
                    <a:pt x="490344" y="257028"/>
                    <a:pt x="483870" y="257175"/>
                  </a:cubicBezTo>
                  <a:lnTo>
                    <a:pt x="419100" y="255270"/>
                  </a:lnTo>
                  <a:cubicBezTo>
                    <a:pt x="413804" y="253505"/>
                    <a:pt x="412101" y="253494"/>
                    <a:pt x="407670" y="249555"/>
                  </a:cubicBezTo>
                  <a:cubicBezTo>
                    <a:pt x="403643" y="245975"/>
                    <a:pt x="396240" y="238125"/>
                    <a:pt x="396240" y="238125"/>
                  </a:cubicBezTo>
                  <a:cubicBezTo>
                    <a:pt x="391160" y="222885"/>
                    <a:pt x="398780" y="240665"/>
                    <a:pt x="388620" y="230505"/>
                  </a:cubicBezTo>
                  <a:cubicBezTo>
                    <a:pt x="387200" y="229085"/>
                    <a:pt x="387613" y="226586"/>
                    <a:pt x="386715" y="224790"/>
                  </a:cubicBezTo>
                  <a:cubicBezTo>
                    <a:pt x="384063" y="219486"/>
                    <a:pt x="381403" y="217573"/>
                    <a:pt x="377190" y="213360"/>
                  </a:cubicBezTo>
                  <a:cubicBezTo>
                    <a:pt x="373104" y="201101"/>
                    <a:pt x="378489" y="214416"/>
                    <a:pt x="369570" y="201930"/>
                  </a:cubicBezTo>
                  <a:cubicBezTo>
                    <a:pt x="366627" y="197810"/>
                    <a:pt x="365410" y="193259"/>
                    <a:pt x="363855" y="188595"/>
                  </a:cubicBezTo>
                  <a:cubicBezTo>
                    <a:pt x="362585" y="175895"/>
                    <a:pt x="361201" y="163206"/>
                    <a:pt x="360045" y="150495"/>
                  </a:cubicBezTo>
                  <a:cubicBezTo>
                    <a:pt x="359295" y="142250"/>
                    <a:pt x="359054" y="133959"/>
                    <a:pt x="358140" y="125730"/>
                  </a:cubicBezTo>
                  <a:cubicBezTo>
                    <a:pt x="357148" y="116805"/>
                    <a:pt x="355444" y="107971"/>
                    <a:pt x="354330" y="99060"/>
                  </a:cubicBezTo>
                  <a:cubicBezTo>
                    <a:pt x="350400" y="67623"/>
                    <a:pt x="355312" y="91787"/>
                    <a:pt x="348615" y="66675"/>
                  </a:cubicBezTo>
                  <a:cubicBezTo>
                    <a:pt x="347266" y="61615"/>
                    <a:pt x="347710" y="55792"/>
                    <a:pt x="344805" y="51435"/>
                  </a:cubicBezTo>
                  <a:cubicBezTo>
                    <a:pt x="343535" y="49530"/>
                    <a:pt x="342019" y="47768"/>
                    <a:pt x="340995" y="45720"/>
                  </a:cubicBezTo>
                  <a:cubicBezTo>
                    <a:pt x="337896" y="39522"/>
                    <a:pt x="340739" y="39749"/>
                    <a:pt x="335280" y="34290"/>
                  </a:cubicBezTo>
                  <a:cubicBezTo>
                    <a:pt x="326067" y="25077"/>
                    <a:pt x="330663" y="31029"/>
                    <a:pt x="321945" y="26670"/>
                  </a:cubicBezTo>
                  <a:cubicBezTo>
                    <a:pt x="319897" y="25646"/>
                    <a:pt x="318334" y="23762"/>
                    <a:pt x="316230" y="22860"/>
                  </a:cubicBezTo>
                  <a:cubicBezTo>
                    <a:pt x="311739" y="20935"/>
                    <a:pt x="298365" y="19491"/>
                    <a:pt x="295275" y="19050"/>
                  </a:cubicBezTo>
                  <a:cubicBezTo>
                    <a:pt x="291465" y="17780"/>
                    <a:pt x="287692" y="16394"/>
                    <a:pt x="283845" y="15240"/>
                  </a:cubicBezTo>
                  <a:cubicBezTo>
                    <a:pt x="281337" y="14488"/>
                    <a:pt x="278676" y="14254"/>
                    <a:pt x="276225" y="13335"/>
                  </a:cubicBezTo>
                  <a:cubicBezTo>
                    <a:pt x="258197" y="6575"/>
                    <a:pt x="279954" y="11795"/>
                    <a:pt x="259080" y="7620"/>
                  </a:cubicBezTo>
                  <a:cubicBezTo>
                    <a:pt x="256540" y="6350"/>
                    <a:pt x="254119" y="4807"/>
                    <a:pt x="251460" y="3810"/>
                  </a:cubicBezTo>
                  <a:cubicBezTo>
                    <a:pt x="248385" y="2657"/>
                    <a:pt x="236901" y="517"/>
                    <a:pt x="234315" y="0"/>
                  </a:cubicBezTo>
                  <a:cubicBezTo>
                    <a:pt x="218112" y="1620"/>
                    <a:pt x="199575" y="2932"/>
                    <a:pt x="182880" y="5715"/>
                  </a:cubicBezTo>
                  <a:cubicBezTo>
                    <a:pt x="179686" y="6247"/>
                    <a:pt x="176530" y="6985"/>
                    <a:pt x="173355" y="7620"/>
                  </a:cubicBezTo>
                  <a:cubicBezTo>
                    <a:pt x="170815" y="8890"/>
                    <a:pt x="168345" y="10311"/>
                    <a:pt x="165735" y="11430"/>
                  </a:cubicBezTo>
                  <a:cubicBezTo>
                    <a:pt x="163889" y="12221"/>
                    <a:pt x="161691" y="12221"/>
                    <a:pt x="160020" y="13335"/>
                  </a:cubicBezTo>
                  <a:cubicBezTo>
                    <a:pt x="141721" y="25535"/>
                    <a:pt x="169710" y="12888"/>
                    <a:pt x="144780" y="22860"/>
                  </a:cubicBezTo>
                  <a:cubicBezTo>
                    <a:pt x="142875" y="24765"/>
                    <a:pt x="140559" y="26333"/>
                    <a:pt x="139065" y="28575"/>
                  </a:cubicBezTo>
                  <a:cubicBezTo>
                    <a:pt x="137951" y="30246"/>
                    <a:pt x="138831" y="33176"/>
                    <a:pt x="137160" y="34290"/>
                  </a:cubicBezTo>
                  <a:cubicBezTo>
                    <a:pt x="134466" y="36086"/>
                    <a:pt x="130810" y="35560"/>
                    <a:pt x="127635" y="36195"/>
                  </a:cubicBezTo>
                  <a:cubicBezTo>
                    <a:pt x="103086" y="60744"/>
                    <a:pt x="143626" y="20743"/>
                    <a:pt x="114300" y="47625"/>
                  </a:cubicBezTo>
                  <a:cubicBezTo>
                    <a:pt x="109004" y="52480"/>
                    <a:pt x="104807" y="58554"/>
                    <a:pt x="99060" y="62865"/>
                  </a:cubicBezTo>
                  <a:cubicBezTo>
                    <a:pt x="96520" y="64770"/>
                    <a:pt x="94082" y="66819"/>
                    <a:pt x="91440" y="68580"/>
                  </a:cubicBezTo>
                  <a:cubicBezTo>
                    <a:pt x="88359" y="70634"/>
                    <a:pt x="84838" y="72022"/>
                    <a:pt x="81915" y="74295"/>
                  </a:cubicBezTo>
                  <a:cubicBezTo>
                    <a:pt x="79080" y="76500"/>
                    <a:pt x="77022" y="79577"/>
                    <a:pt x="74295" y="81915"/>
                  </a:cubicBezTo>
                  <a:cubicBezTo>
                    <a:pt x="69595" y="85944"/>
                    <a:pt x="68396" y="85786"/>
                    <a:pt x="62865" y="87630"/>
                  </a:cubicBezTo>
                  <a:cubicBezTo>
                    <a:pt x="44634" y="105861"/>
                    <a:pt x="67977" y="84222"/>
                    <a:pt x="51435" y="95250"/>
                  </a:cubicBezTo>
                  <a:cubicBezTo>
                    <a:pt x="49193" y="96744"/>
                    <a:pt x="47912" y="99399"/>
                    <a:pt x="45720" y="100965"/>
                  </a:cubicBezTo>
                  <a:cubicBezTo>
                    <a:pt x="43409" y="102616"/>
                    <a:pt x="40411" y="103124"/>
                    <a:pt x="38100" y="104775"/>
                  </a:cubicBezTo>
                  <a:cubicBezTo>
                    <a:pt x="35908" y="106341"/>
                    <a:pt x="34724" y="109153"/>
                    <a:pt x="32385" y="110490"/>
                  </a:cubicBezTo>
                  <a:cubicBezTo>
                    <a:pt x="30112" y="111789"/>
                    <a:pt x="27282" y="111676"/>
                    <a:pt x="24765" y="112395"/>
                  </a:cubicBezTo>
                  <a:cubicBezTo>
                    <a:pt x="22834" y="112947"/>
                    <a:pt x="20846" y="113402"/>
                    <a:pt x="19050" y="114300"/>
                  </a:cubicBezTo>
                  <a:cubicBezTo>
                    <a:pt x="17002" y="115324"/>
                    <a:pt x="15383" y="117086"/>
                    <a:pt x="13335" y="118110"/>
                  </a:cubicBezTo>
                  <a:cubicBezTo>
                    <a:pt x="11539" y="119008"/>
                    <a:pt x="9466" y="119224"/>
                    <a:pt x="7620" y="120015"/>
                  </a:cubicBezTo>
                  <a:cubicBezTo>
                    <a:pt x="5010" y="121134"/>
                    <a:pt x="2540" y="122555"/>
                    <a:pt x="0" y="123825"/>
                  </a:cubicBezTo>
                  <a:cubicBezTo>
                    <a:pt x="1270" y="125730"/>
                    <a:pt x="1934" y="128227"/>
                    <a:pt x="3810" y="129540"/>
                  </a:cubicBezTo>
                  <a:cubicBezTo>
                    <a:pt x="29980" y="147859"/>
                    <a:pt x="10432" y="131899"/>
                    <a:pt x="24765" y="139065"/>
                  </a:cubicBezTo>
                  <a:cubicBezTo>
                    <a:pt x="37846" y="145605"/>
                    <a:pt x="21628" y="141105"/>
                    <a:pt x="40005" y="144780"/>
                  </a:cubicBezTo>
                  <a:cubicBezTo>
                    <a:pt x="42545" y="146050"/>
                    <a:pt x="44966" y="147593"/>
                    <a:pt x="47625" y="148590"/>
                  </a:cubicBezTo>
                  <a:cubicBezTo>
                    <a:pt x="50076" y="149509"/>
                    <a:pt x="52903" y="149324"/>
                    <a:pt x="55245" y="150495"/>
                  </a:cubicBezTo>
                  <a:cubicBezTo>
                    <a:pt x="59341" y="152543"/>
                    <a:pt x="66675" y="158115"/>
                    <a:pt x="66675" y="158115"/>
                  </a:cubicBezTo>
                  <a:cubicBezTo>
                    <a:pt x="68580" y="161290"/>
                    <a:pt x="70168" y="164678"/>
                    <a:pt x="72390" y="167640"/>
                  </a:cubicBezTo>
                  <a:cubicBezTo>
                    <a:pt x="74006" y="169795"/>
                    <a:pt x="76611" y="171113"/>
                    <a:pt x="78105" y="173355"/>
                  </a:cubicBezTo>
                  <a:cubicBezTo>
                    <a:pt x="79219" y="175026"/>
                    <a:pt x="79219" y="177224"/>
                    <a:pt x="80010" y="179070"/>
                  </a:cubicBezTo>
                  <a:cubicBezTo>
                    <a:pt x="81129" y="181680"/>
                    <a:pt x="82973" y="183979"/>
                    <a:pt x="83820" y="186690"/>
                  </a:cubicBezTo>
                  <a:cubicBezTo>
                    <a:pt x="86163" y="194187"/>
                    <a:pt x="88424" y="201774"/>
                    <a:pt x="89535" y="209550"/>
                  </a:cubicBezTo>
                  <a:cubicBezTo>
                    <a:pt x="90659" y="217415"/>
                    <a:pt x="91227" y="227074"/>
                    <a:pt x="95250" y="234315"/>
                  </a:cubicBezTo>
                  <a:cubicBezTo>
                    <a:pt x="96558" y="236670"/>
                    <a:pt x="99240" y="237960"/>
                    <a:pt x="100965" y="240030"/>
                  </a:cubicBezTo>
                  <a:cubicBezTo>
                    <a:pt x="102431" y="241789"/>
                    <a:pt x="103639" y="243757"/>
                    <a:pt x="104775" y="245745"/>
                  </a:cubicBezTo>
                  <a:cubicBezTo>
                    <a:pt x="111996" y="258381"/>
                    <a:pt x="105910" y="248394"/>
                    <a:pt x="110490" y="259080"/>
                  </a:cubicBezTo>
                  <a:cubicBezTo>
                    <a:pt x="111609" y="261690"/>
                    <a:pt x="113030" y="264160"/>
                    <a:pt x="114300" y="266700"/>
                  </a:cubicBezTo>
                  <a:cubicBezTo>
                    <a:pt x="119132" y="290858"/>
                    <a:pt x="112657" y="264771"/>
                    <a:pt x="120015" y="281940"/>
                  </a:cubicBezTo>
                  <a:cubicBezTo>
                    <a:pt x="121046" y="284346"/>
                    <a:pt x="120913" y="287143"/>
                    <a:pt x="121920" y="289560"/>
                  </a:cubicBezTo>
                  <a:cubicBezTo>
                    <a:pt x="124104" y="294803"/>
                    <a:pt x="129540" y="304800"/>
                    <a:pt x="129540" y="304800"/>
                  </a:cubicBezTo>
                  <a:cubicBezTo>
                    <a:pt x="133302" y="323611"/>
                    <a:pt x="128989" y="305053"/>
                    <a:pt x="135255" y="323850"/>
                  </a:cubicBezTo>
                  <a:cubicBezTo>
                    <a:pt x="140443" y="339413"/>
                    <a:pt x="133176" y="323502"/>
                    <a:pt x="140970" y="339090"/>
                  </a:cubicBezTo>
                  <a:cubicBezTo>
                    <a:pt x="144612" y="364587"/>
                    <a:pt x="140409" y="340843"/>
                    <a:pt x="146685" y="363855"/>
                  </a:cubicBezTo>
                  <a:cubicBezTo>
                    <a:pt x="148561" y="370733"/>
                    <a:pt x="152398" y="398135"/>
                    <a:pt x="152400" y="398145"/>
                  </a:cubicBezTo>
                  <a:cubicBezTo>
                    <a:pt x="151765" y="403225"/>
                    <a:pt x="151172" y="408310"/>
                    <a:pt x="150495" y="413385"/>
                  </a:cubicBezTo>
                  <a:cubicBezTo>
                    <a:pt x="149902" y="417836"/>
                    <a:pt x="148183" y="422248"/>
                    <a:pt x="148590" y="426720"/>
                  </a:cubicBezTo>
                  <a:cubicBezTo>
                    <a:pt x="148847" y="429548"/>
                    <a:pt x="151281" y="431730"/>
                    <a:pt x="152400" y="434340"/>
                  </a:cubicBezTo>
                  <a:cubicBezTo>
                    <a:pt x="153191" y="436186"/>
                    <a:pt x="153670" y="438150"/>
                    <a:pt x="154305" y="440055"/>
                  </a:cubicBezTo>
                  <a:cubicBezTo>
                    <a:pt x="155575" y="460375"/>
                    <a:pt x="156513" y="480719"/>
                    <a:pt x="158115" y="501015"/>
                  </a:cubicBezTo>
                  <a:cubicBezTo>
                    <a:pt x="158544" y="506448"/>
                    <a:pt x="160390" y="517154"/>
                    <a:pt x="163830" y="521970"/>
                  </a:cubicBezTo>
                  <a:cubicBezTo>
                    <a:pt x="165161" y="523833"/>
                    <a:pt x="167640" y="524510"/>
                    <a:pt x="169545" y="525780"/>
                  </a:cubicBezTo>
                  <a:cubicBezTo>
                    <a:pt x="169568" y="525895"/>
                    <a:pt x="172602" y="541849"/>
                    <a:pt x="173355" y="542925"/>
                  </a:cubicBezTo>
                  <a:cubicBezTo>
                    <a:pt x="176445" y="547339"/>
                    <a:pt x="180975" y="550545"/>
                    <a:pt x="184785" y="554355"/>
                  </a:cubicBezTo>
                  <a:lnTo>
                    <a:pt x="190500" y="560070"/>
                  </a:lnTo>
                  <a:lnTo>
                    <a:pt x="196215" y="565785"/>
                  </a:lnTo>
                  <a:cubicBezTo>
                    <a:pt x="198114" y="571482"/>
                    <a:pt x="198512" y="574684"/>
                    <a:pt x="203835" y="579120"/>
                  </a:cubicBezTo>
                  <a:cubicBezTo>
                    <a:pt x="205378" y="580406"/>
                    <a:pt x="207645" y="580390"/>
                    <a:pt x="209550" y="581025"/>
                  </a:cubicBezTo>
                  <a:cubicBezTo>
                    <a:pt x="213515" y="596884"/>
                    <a:pt x="208687" y="581204"/>
                    <a:pt x="215265" y="594360"/>
                  </a:cubicBezTo>
                  <a:cubicBezTo>
                    <a:pt x="216163" y="596156"/>
                    <a:pt x="216465" y="598195"/>
                    <a:pt x="217170" y="600075"/>
                  </a:cubicBezTo>
                  <a:cubicBezTo>
                    <a:pt x="218371" y="603277"/>
                    <a:pt x="219779" y="606398"/>
                    <a:pt x="220980" y="609600"/>
                  </a:cubicBezTo>
                  <a:cubicBezTo>
                    <a:pt x="221685" y="611480"/>
                    <a:pt x="221987" y="613519"/>
                    <a:pt x="222885" y="615315"/>
                  </a:cubicBezTo>
                  <a:cubicBezTo>
                    <a:pt x="223909" y="617363"/>
                    <a:pt x="225671" y="618982"/>
                    <a:pt x="226695" y="621030"/>
                  </a:cubicBezTo>
                  <a:cubicBezTo>
                    <a:pt x="227593" y="622826"/>
                    <a:pt x="227809" y="624899"/>
                    <a:pt x="228600" y="626745"/>
                  </a:cubicBezTo>
                  <a:cubicBezTo>
                    <a:pt x="229719" y="629355"/>
                    <a:pt x="231291" y="631755"/>
                    <a:pt x="232410" y="634365"/>
                  </a:cubicBezTo>
                  <a:cubicBezTo>
                    <a:pt x="233201" y="636211"/>
                    <a:pt x="233201" y="638409"/>
                    <a:pt x="234315" y="640080"/>
                  </a:cubicBezTo>
                  <a:cubicBezTo>
                    <a:pt x="235809" y="642322"/>
                    <a:pt x="238125" y="643890"/>
                    <a:pt x="240030" y="645795"/>
                  </a:cubicBezTo>
                  <a:cubicBezTo>
                    <a:pt x="244594" y="673177"/>
                    <a:pt x="238440" y="645894"/>
                    <a:pt x="245745" y="662940"/>
                  </a:cubicBezTo>
                  <a:cubicBezTo>
                    <a:pt x="246776" y="665346"/>
                    <a:pt x="246351" y="668287"/>
                    <a:pt x="247650" y="670560"/>
                  </a:cubicBezTo>
                  <a:cubicBezTo>
                    <a:pt x="248987" y="672899"/>
                    <a:pt x="251799" y="674083"/>
                    <a:pt x="253365" y="676275"/>
                  </a:cubicBezTo>
                  <a:cubicBezTo>
                    <a:pt x="255016" y="678586"/>
                    <a:pt x="256056" y="681285"/>
                    <a:pt x="257175" y="683895"/>
                  </a:cubicBezTo>
                  <a:cubicBezTo>
                    <a:pt x="257966" y="685741"/>
                    <a:pt x="258593" y="687662"/>
                    <a:pt x="259080" y="689610"/>
                  </a:cubicBezTo>
                  <a:cubicBezTo>
                    <a:pt x="259865" y="692751"/>
                    <a:pt x="259537" y="696239"/>
                    <a:pt x="260985" y="699135"/>
                  </a:cubicBezTo>
                  <a:cubicBezTo>
                    <a:pt x="262190" y="701545"/>
                    <a:pt x="265134" y="702658"/>
                    <a:pt x="266700" y="704850"/>
                  </a:cubicBezTo>
                  <a:cubicBezTo>
                    <a:pt x="268351" y="707161"/>
                    <a:pt x="268662" y="710314"/>
                    <a:pt x="270510" y="712470"/>
                  </a:cubicBezTo>
                  <a:cubicBezTo>
                    <a:pt x="275809" y="718652"/>
                    <a:pt x="278691" y="718325"/>
                    <a:pt x="285750" y="720090"/>
                  </a:cubicBezTo>
                  <a:cubicBezTo>
                    <a:pt x="287020" y="721995"/>
                    <a:pt x="287572" y="724669"/>
                    <a:pt x="289560" y="725805"/>
                  </a:cubicBezTo>
                  <a:cubicBezTo>
                    <a:pt x="292371" y="727411"/>
                    <a:pt x="295855" y="727941"/>
                    <a:pt x="299085" y="727710"/>
                  </a:cubicBezTo>
                  <a:cubicBezTo>
                    <a:pt x="307190" y="727131"/>
                    <a:pt x="314449" y="724494"/>
                    <a:pt x="321945" y="721995"/>
                  </a:cubicBezTo>
                  <a:cubicBezTo>
                    <a:pt x="321563" y="718553"/>
                    <a:pt x="320610" y="703004"/>
                    <a:pt x="318135" y="697230"/>
                  </a:cubicBezTo>
                  <a:cubicBezTo>
                    <a:pt x="317233" y="695126"/>
                    <a:pt x="315349" y="693563"/>
                    <a:pt x="314325" y="691515"/>
                  </a:cubicBezTo>
                  <a:cubicBezTo>
                    <a:pt x="313427" y="689719"/>
                    <a:pt x="313674" y="687368"/>
                    <a:pt x="312420" y="685800"/>
                  </a:cubicBezTo>
                  <a:cubicBezTo>
                    <a:pt x="310990" y="684012"/>
                    <a:pt x="308610" y="683260"/>
                    <a:pt x="306705" y="681990"/>
                  </a:cubicBezTo>
                  <a:cubicBezTo>
                    <a:pt x="306070" y="680085"/>
                    <a:pt x="305914" y="677946"/>
                    <a:pt x="304800" y="676275"/>
                  </a:cubicBezTo>
                  <a:cubicBezTo>
                    <a:pt x="298818" y="667303"/>
                    <a:pt x="299430" y="674194"/>
                    <a:pt x="295275" y="664845"/>
                  </a:cubicBezTo>
                  <a:cubicBezTo>
                    <a:pt x="293644" y="661175"/>
                    <a:pt x="294305" y="656255"/>
                    <a:pt x="291465" y="653415"/>
                  </a:cubicBezTo>
                  <a:cubicBezTo>
                    <a:pt x="289560" y="651510"/>
                    <a:pt x="287316" y="649892"/>
                    <a:pt x="285750" y="647700"/>
                  </a:cubicBezTo>
                  <a:cubicBezTo>
                    <a:pt x="281237" y="641382"/>
                    <a:pt x="282700" y="640583"/>
                    <a:pt x="280035" y="634365"/>
                  </a:cubicBezTo>
                  <a:cubicBezTo>
                    <a:pt x="278916" y="631755"/>
                    <a:pt x="277280" y="629382"/>
                    <a:pt x="276225" y="626745"/>
                  </a:cubicBezTo>
                  <a:cubicBezTo>
                    <a:pt x="274733" y="623016"/>
                    <a:pt x="274825" y="618528"/>
                    <a:pt x="272415" y="615315"/>
                  </a:cubicBezTo>
                  <a:cubicBezTo>
                    <a:pt x="265326" y="605863"/>
                    <a:pt x="268461" y="610337"/>
                    <a:pt x="262890" y="601980"/>
                  </a:cubicBezTo>
                  <a:cubicBezTo>
                    <a:pt x="262280" y="599539"/>
                    <a:pt x="260446" y="591378"/>
                    <a:pt x="259080" y="588645"/>
                  </a:cubicBezTo>
                  <a:cubicBezTo>
                    <a:pt x="258056" y="586597"/>
                    <a:pt x="257058" y="584360"/>
                    <a:pt x="255270" y="582930"/>
                  </a:cubicBezTo>
                  <a:cubicBezTo>
                    <a:pt x="253702" y="581676"/>
                    <a:pt x="251460" y="581660"/>
                    <a:pt x="249555" y="581025"/>
                  </a:cubicBezTo>
                  <a:cubicBezTo>
                    <a:pt x="244767" y="566660"/>
                    <a:pt x="251226" y="584367"/>
                    <a:pt x="243840" y="569595"/>
                  </a:cubicBezTo>
                  <a:cubicBezTo>
                    <a:pt x="238752" y="559420"/>
                    <a:pt x="246584" y="567776"/>
                    <a:pt x="236220" y="556260"/>
                  </a:cubicBezTo>
                  <a:cubicBezTo>
                    <a:pt x="232616" y="552255"/>
                    <a:pt x="224790" y="544830"/>
                    <a:pt x="224790" y="544830"/>
                  </a:cubicBezTo>
                  <a:cubicBezTo>
                    <a:pt x="219710" y="529590"/>
                    <a:pt x="227330" y="547370"/>
                    <a:pt x="217170" y="537210"/>
                  </a:cubicBezTo>
                  <a:cubicBezTo>
                    <a:pt x="215750" y="535790"/>
                    <a:pt x="216056" y="533341"/>
                    <a:pt x="215265" y="531495"/>
                  </a:cubicBezTo>
                  <a:cubicBezTo>
                    <a:pt x="214146" y="528885"/>
                    <a:pt x="212725" y="526415"/>
                    <a:pt x="211455" y="523875"/>
                  </a:cubicBezTo>
                  <a:cubicBezTo>
                    <a:pt x="212090" y="514350"/>
                    <a:pt x="211289" y="504619"/>
                    <a:pt x="213360" y="495300"/>
                  </a:cubicBezTo>
                  <a:cubicBezTo>
                    <a:pt x="213944" y="492670"/>
                    <a:pt x="216424" y="490067"/>
                    <a:pt x="219075" y="489585"/>
                  </a:cubicBezTo>
                  <a:cubicBezTo>
                    <a:pt x="224112" y="488669"/>
                    <a:pt x="229235" y="490855"/>
                    <a:pt x="234315" y="491490"/>
                  </a:cubicBezTo>
                  <a:cubicBezTo>
                    <a:pt x="245234" y="507868"/>
                    <a:pt x="232143" y="487146"/>
                    <a:pt x="240030" y="502920"/>
                  </a:cubicBezTo>
                  <a:cubicBezTo>
                    <a:pt x="241054" y="504968"/>
                    <a:pt x="242570" y="506730"/>
                    <a:pt x="243840" y="508635"/>
                  </a:cubicBezTo>
                  <a:cubicBezTo>
                    <a:pt x="248879" y="528792"/>
                    <a:pt x="242037" y="505055"/>
                    <a:pt x="249555" y="521970"/>
                  </a:cubicBezTo>
                  <a:cubicBezTo>
                    <a:pt x="251321" y="525944"/>
                    <a:pt x="252715" y="535547"/>
                    <a:pt x="257175" y="539115"/>
                  </a:cubicBezTo>
                  <a:cubicBezTo>
                    <a:pt x="258743" y="540369"/>
                    <a:pt x="260985" y="540385"/>
                    <a:pt x="262890" y="541020"/>
                  </a:cubicBezTo>
                  <a:cubicBezTo>
                    <a:pt x="263525" y="542925"/>
                    <a:pt x="263375" y="545315"/>
                    <a:pt x="264795" y="546735"/>
                  </a:cubicBezTo>
                  <a:cubicBezTo>
                    <a:pt x="266215" y="548155"/>
                    <a:pt x="268714" y="547742"/>
                    <a:pt x="270510" y="548640"/>
                  </a:cubicBezTo>
                  <a:cubicBezTo>
                    <a:pt x="272558" y="549664"/>
                    <a:pt x="274320" y="551180"/>
                    <a:pt x="276225" y="552450"/>
                  </a:cubicBezTo>
                  <a:cubicBezTo>
                    <a:pt x="279854" y="563336"/>
                    <a:pt x="275136" y="554264"/>
                    <a:pt x="283845" y="560070"/>
                  </a:cubicBezTo>
                  <a:cubicBezTo>
                    <a:pt x="286087" y="561564"/>
                    <a:pt x="287490" y="564060"/>
                    <a:pt x="289560" y="565785"/>
                  </a:cubicBezTo>
                  <a:cubicBezTo>
                    <a:pt x="300702" y="575070"/>
                    <a:pt x="290038" y="562613"/>
                    <a:pt x="300990" y="577215"/>
                  </a:cubicBezTo>
                  <a:cubicBezTo>
                    <a:pt x="301625" y="579120"/>
                    <a:pt x="301781" y="581259"/>
                    <a:pt x="302895" y="582930"/>
                  </a:cubicBezTo>
                  <a:cubicBezTo>
                    <a:pt x="305829" y="587330"/>
                    <a:pt x="310108" y="589644"/>
                    <a:pt x="314325" y="592455"/>
                  </a:cubicBezTo>
                  <a:cubicBezTo>
                    <a:pt x="316234" y="598183"/>
                    <a:pt x="315937" y="598961"/>
                    <a:pt x="320040" y="603885"/>
                  </a:cubicBezTo>
                  <a:cubicBezTo>
                    <a:pt x="325949" y="610976"/>
                    <a:pt x="326017" y="609008"/>
                    <a:pt x="333375" y="615315"/>
                  </a:cubicBezTo>
                  <a:cubicBezTo>
                    <a:pt x="335420" y="617068"/>
                    <a:pt x="337337" y="618985"/>
                    <a:pt x="339090" y="621030"/>
                  </a:cubicBezTo>
                  <a:cubicBezTo>
                    <a:pt x="345595" y="628619"/>
                    <a:pt x="345867" y="631336"/>
                    <a:pt x="352425" y="640080"/>
                  </a:cubicBezTo>
                  <a:cubicBezTo>
                    <a:pt x="359756" y="649855"/>
                    <a:pt x="355895" y="645455"/>
                    <a:pt x="363855" y="653415"/>
                  </a:cubicBezTo>
                  <a:cubicBezTo>
                    <a:pt x="367884" y="669531"/>
                    <a:pt x="362395" y="653131"/>
                    <a:pt x="371475" y="666750"/>
                  </a:cubicBezTo>
                  <a:cubicBezTo>
                    <a:pt x="372589" y="668421"/>
                    <a:pt x="372564" y="670630"/>
                    <a:pt x="373380" y="672465"/>
                  </a:cubicBezTo>
                  <a:cubicBezTo>
                    <a:pt x="375110" y="676358"/>
                    <a:pt x="376539" y="680487"/>
                    <a:pt x="379095" y="683895"/>
                  </a:cubicBezTo>
                  <a:cubicBezTo>
                    <a:pt x="380469" y="685727"/>
                    <a:pt x="382905" y="686435"/>
                    <a:pt x="384810" y="687705"/>
                  </a:cubicBezTo>
                  <a:cubicBezTo>
                    <a:pt x="386080" y="690880"/>
                    <a:pt x="387451" y="694016"/>
                    <a:pt x="388620" y="697230"/>
                  </a:cubicBezTo>
                  <a:cubicBezTo>
                    <a:pt x="389992" y="701004"/>
                    <a:pt x="390202" y="705318"/>
                    <a:pt x="392430" y="708660"/>
                  </a:cubicBezTo>
                  <a:lnTo>
                    <a:pt x="396240" y="714375"/>
                  </a:lnTo>
                  <a:cubicBezTo>
                    <a:pt x="396875" y="716915"/>
                    <a:pt x="396846" y="719722"/>
                    <a:pt x="398145" y="721995"/>
                  </a:cubicBezTo>
                  <a:cubicBezTo>
                    <a:pt x="399482" y="724334"/>
                    <a:pt x="402135" y="725640"/>
                    <a:pt x="403860" y="727710"/>
                  </a:cubicBezTo>
                  <a:cubicBezTo>
                    <a:pt x="405326" y="729469"/>
                    <a:pt x="406400" y="731520"/>
                    <a:pt x="407670" y="733425"/>
                  </a:cubicBezTo>
                  <a:cubicBezTo>
                    <a:pt x="407924" y="734441"/>
                    <a:pt x="410387" y="745120"/>
                    <a:pt x="411480" y="746760"/>
                  </a:cubicBezTo>
                  <a:cubicBezTo>
                    <a:pt x="412974" y="749002"/>
                    <a:pt x="415629" y="750283"/>
                    <a:pt x="417195" y="752475"/>
                  </a:cubicBezTo>
                  <a:cubicBezTo>
                    <a:pt x="429732" y="770027"/>
                    <a:pt x="411861" y="750951"/>
                    <a:pt x="426720" y="765810"/>
                  </a:cubicBezTo>
                  <a:cubicBezTo>
                    <a:pt x="429260" y="764540"/>
                    <a:pt x="432332" y="764008"/>
                    <a:pt x="434340" y="762000"/>
                  </a:cubicBezTo>
                  <a:cubicBezTo>
                    <a:pt x="435760" y="760580"/>
                    <a:pt x="434825" y="757705"/>
                    <a:pt x="436245" y="756285"/>
                  </a:cubicBezTo>
                  <a:cubicBezTo>
                    <a:pt x="437665" y="754865"/>
                    <a:pt x="440114" y="755171"/>
                    <a:pt x="441960" y="754380"/>
                  </a:cubicBezTo>
                  <a:cubicBezTo>
                    <a:pt x="444570" y="753261"/>
                    <a:pt x="446970" y="751689"/>
                    <a:pt x="449580" y="750570"/>
                  </a:cubicBezTo>
                  <a:cubicBezTo>
                    <a:pt x="460622" y="745838"/>
                    <a:pt x="450027" y="752177"/>
                    <a:pt x="461010" y="744855"/>
                  </a:cubicBezTo>
                  <a:cubicBezTo>
                    <a:pt x="457013" y="736861"/>
                    <a:pt x="458243" y="737312"/>
                    <a:pt x="451485" y="731520"/>
                  </a:cubicBezTo>
                  <a:cubicBezTo>
                    <a:pt x="449074" y="729454"/>
                    <a:pt x="446449" y="727650"/>
                    <a:pt x="443865" y="725805"/>
                  </a:cubicBezTo>
                  <a:cubicBezTo>
                    <a:pt x="438362" y="721874"/>
                    <a:pt x="436882" y="721998"/>
                    <a:pt x="432435" y="716280"/>
                  </a:cubicBezTo>
                  <a:cubicBezTo>
                    <a:pt x="421736" y="702524"/>
                    <a:pt x="430021" y="706585"/>
                    <a:pt x="419100" y="702945"/>
                  </a:cubicBezTo>
                  <a:cubicBezTo>
                    <a:pt x="418465" y="699770"/>
                    <a:pt x="418332" y="696452"/>
                    <a:pt x="417195" y="693420"/>
                  </a:cubicBezTo>
                  <a:cubicBezTo>
                    <a:pt x="416391" y="691276"/>
                    <a:pt x="414167" y="689857"/>
                    <a:pt x="413385" y="687705"/>
                  </a:cubicBezTo>
                  <a:cubicBezTo>
                    <a:pt x="411596" y="682784"/>
                    <a:pt x="409575" y="672465"/>
                    <a:pt x="409575" y="672465"/>
                  </a:cubicBezTo>
                  <a:cubicBezTo>
                    <a:pt x="410210" y="669925"/>
                    <a:pt x="410028" y="667023"/>
                    <a:pt x="411480" y="664845"/>
                  </a:cubicBezTo>
                  <a:cubicBezTo>
                    <a:pt x="413590" y="661680"/>
                    <a:pt x="419650" y="660217"/>
                    <a:pt x="422910" y="659130"/>
                  </a:cubicBezTo>
                  <a:cubicBezTo>
                    <a:pt x="428625" y="661035"/>
                    <a:pt x="434148" y="663664"/>
                    <a:pt x="440055" y="664845"/>
                  </a:cubicBezTo>
                  <a:cubicBezTo>
                    <a:pt x="501451" y="677124"/>
                    <a:pt x="452630" y="668560"/>
                    <a:pt x="588645" y="670560"/>
                  </a:cubicBezTo>
                  <a:cubicBezTo>
                    <a:pt x="593243" y="677456"/>
                    <a:pt x="590233" y="683260"/>
                    <a:pt x="590550" y="68580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sp>
        <p:nvSpPr>
          <p:cNvPr id="7" name="Freeform: Shape 6">
            <a:extLst>
              <a:ext uri="{FF2B5EF4-FFF2-40B4-BE49-F238E27FC236}">
                <a16:creationId xmlns:a16="http://schemas.microsoft.com/office/drawing/2014/main" id="{78A235E5-0541-4284-9290-5B3CA3836861}"/>
              </a:ext>
            </a:extLst>
          </p:cNvPr>
          <p:cNvSpPr/>
          <p:nvPr/>
        </p:nvSpPr>
        <p:spPr>
          <a:xfrm>
            <a:off x="3702946" y="1869766"/>
            <a:ext cx="316068" cy="181451"/>
          </a:xfrm>
          <a:custGeom>
            <a:avLst/>
            <a:gdLst>
              <a:gd name="connsiteX0" fmla="*/ 232410 w 421424"/>
              <a:gd name="connsiteY0" fmla="*/ 60960 h 241935"/>
              <a:gd name="connsiteX1" fmla="*/ 232410 w 421424"/>
              <a:gd name="connsiteY1" fmla="*/ 60960 h 241935"/>
              <a:gd name="connsiteX2" fmla="*/ 203835 w 421424"/>
              <a:gd name="connsiteY2" fmla="*/ 68580 h 241935"/>
              <a:gd name="connsiteX3" fmla="*/ 190500 w 421424"/>
              <a:gd name="connsiteY3" fmla="*/ 66675 h 241935"/>
              <a:gd name="connsiteX4" fmla="*/ 175260 w 421424"/>
              <a:gd name="connsiteY4" fmla="*/ 49530 h 241935"/>
              <a:gd name="connsiteX5" fmla="*/ 171450 w 421424"/>
              <a:gd name="connsiteY5" fmla="*/ 26670 h 241935"/>
              <a:gd name="connsiteX6" fmla="*/ 161925 w 421424"/>
              <a:gd name="connsiteY6" fmla="*/ 15240 h 241935"/>
              <a:gd name="connsiteX7" fmla="*/ 142875 w 421424"/>
              <a:gd name="connsiteY7" fmla="*/ 7620 h 241935"/>
              <a:gd name="connsiteX8" fmla="*/ 137160 w 421424"/>
              <a:gd name="connsiteY8" fmla="*/ 5715 h 241935"/>
              <a:gd name="connsiteX9" fmla="*/ 129540 w 421424"/>
              <a:gd name="connsiteY9" fmla="*/ 1905 h 241935"/>
              <a:gd name="connsiteX10" fmla="*/ 110490 w 421424"/>
              <a:gd name="connsiteY10" fmla="*/ 0 h 241935"/>
              <a:gd name="connsiteX11" fmla="*/ 85725 w 421424"/>
              <a:gd name="connsiteY11" fmla="*/ 3810 h 241935"/>
              <a:gd name="connsiteX12" fmla="*/ 80010 w 421424"/>
              <a:gd name="connsiteY12" fmla="*/ 5715 h 241935"/>
              <a:gd name="connsiteX13" fmla="*/ 70485 w 421424"/>
              <a:gd name="connsiteY13" fmla="*/ 7620 h 241935"/>
              <a:gd name="connsiteX14" fmla="*/ 57150 w 421424"/>
              <a:gd name="connsiteY14" fmla="*/ 17145 h 241935"/>
              <a:gd name="connsiteX15" fmla="*/ 45720 w 421424"/>
              <a:gd name="connsiteY15" fmla="*/ 24765 h 241935"/>
              <a:gd name="connsiteX16" fmla="*/ 32385 w 421424"/>
              <a:gd name="connsiteY16" fmla="*/ 36195 h 241935"/>
              <a:gd name="connsiteX17" fmla="*/ 20955 w 421424"/>
              <a:gd name="connsiteY17" fmla="*/ 43815 h 241935"/>
              <a:gd name="connsiteX18" fmla="*/ 11430 w 421424"/>
              <a:gd name="connsiteY18" fmla="*/ 53340 h 241935"/>
              <a:gd name="connsiteX19" fmla="*/ 0 w 421424"/>
              <a:gd name="connsiteY19" fmla="*/ 64770 h 241935"/>
              <a:gd name="connsiteX20" fmla="*/ 1905 w 421424"/>
              <a:gd name="connsiteY20" fmla="*/ 78105 h 241935"/>
              <a:gd name="connsiteX21" fmla="*/ 7620 w 421424"/>
              <a:gd name="connsiteY21" fmla="*/ 81915 h 241935"/>
              <a:gd name="connsiteX22" fmla="*/ 53340 w 421424"/>
              <a:gd name="connsiteY22" fmla="*/ 80010 h 241935"/>
              <a:gd name="connsiteX23" fmla="*/ 74295 w 421424"/>
              <a:gd name="connsiteY23" fmla="*/ 76200 h 241935"/>
              <a:gd name="connsiteX24" fmla="*/ 89535 w 421424"/>
              <a:gd name="connsiteY24" fmla="*/ 72390 h 241935"/>
              <a:gd name="connsiteX25" fmla="*/ 118110 w 421424"/>
              <a:gd name="connsiteY25" fmla="*/ 74295 h 241935"/>
              <a:gd name="connsiteX26" fmla="*/ 121920 w 421424"/>
              <a:gd name="connsiteY26" fmla="*/ 95250 h 241935"/>
              <a:gd name="connsiteX27" fmla="*/ 116205 w 421424"/>
              <a:gd name="connsiteY27" fmla="*/ 100965 h 241935"/>
              <a:gd name="connsiteX28" fmla="*/ 110490 w 421424"/>
              <a:gd name="connsiteY28" fmla="*/ 110490 h 241935"/>
              <a:gd name="connsiteX29" fmla="*/ 104775 w 421424"/>
              <a:gd name="connsiteY29" fmla="*/ 118110 h 241935"/>
              <a:gd name="connsiteX30" fmla="*/ 97155 w 421424"/>
              <a:gd name="connsiteY30" fmla="*/ 127635 h 241935"/>
              <a:gd name="connsiteX31" fmla="*/ 95250 w 421424"/>
              <a:gd name="connsiteY31" fmla="*/ 133350 h 241935"/>
              <a:gd name="connsiteX32" fmla="*/ 91440 w 421424"/>
              <a:gd name="connsiteY32" fmla="*/ 139065 h 241935"/>
              <a:gd name="connsiteX33" fmla="*/ 85725 w 421424"/>
              <a:gd name="connsiteY33" fmla="*/ 150495 h 241935"/>
              <a:gd name="connsiteX34" fmla="*/ 83820 w 421424"/>
              <a:gd name="connsiteY34" fmla="*/ 158115 h 241935"/>
              <a:gd name="connsiteX35" fmla="*/ 80010 w 421424"/>
              <a:gd name="connsiteY35" fmla="*/ 169545 h 241935"/>
              <a:gd name="connsiteX36" fmla="*/ 81915 w 421424"/>
              <a:gd name="connsiteY36" fmla="*/ 211455 h 241935"/>
              <a:gd name="connsiteX37" fmla="*/ 87630 w 421424"/>
              <a:gd name="connsiteY37" fmla="*/ 228600 h 241935"/>
              <a:gd name="connsiteX38" fmla="*/ 89535 w 421424"/>
              <a:gd name="connsiteY38" fmla="*/ 234315 h 241935"/>
              <a:gd name="connsiteX39" fmla="*/ 102870 w 421424"/>
              <a:gd name="connsiteY39" fmla="*/ 241935 h 241935"/>
              <a:gd name="connsiteX40" fmla="*/ 114300 w 421424"/>
              <a:gd name="connsiteY40" fmla="*/ 240030 h 241935"/>
              <a:gd name="connsiteX41" fmla="*/ 131445 w 421424"/>
              <a:gd name="connsiteY41" fmla="*/ 228600 h 241935"/>
              <a:gd name="connsiteX42" fmla="*/ 140970 w 421424"/>
              <a:gd name="connsiteY42" fmla="*/ 209550 h 241935"/>
              <a:gd name="connsiteX43" fmla="*/ 144780 w 421424"/>
              <a:gd name="connsiteY43" fmla="*/ 203835 h 241935"/>
              <a:gd name="connsiteX44" fmla="*/ 154305 w 421424"/>
              <a:gd name="connsiteY44" fmla="*/ 179070 h 241935"/>
              <a:gd name="connsiteX45" fmla="*/ 158115 w 421424"/>
              <a:gd name="connsiteY45" fmla="*/ 167640 h 241935"/>
              <a:gd name="connsiteX46" fmla="*/ 161925 w 421424"/>
              <a:gd name="connsiteY46" fmla="*/ 158115 h 241935"/>
              <a:gd name="connsiteX47" fmla="*/ 167640 w 421424"/>
              <a:gd name="connsiteY47" fmla="*/ 125730 h 241935"/>
              <a:gd name="connsiteX48" fmla="*/ 169545 w 421424"/>
              <a:gd name="connsiteY48" fmla="*/ 120015 h 241935"/>
              <a:gd name="connsiteX49" fmla="*/ 179070 w 421424"/>
              <a:gd name="connsiteY49" fmla="*/ 123825 h 241935"/>
              <a:gd name="connsiteX50" fmla="*/ 180975 w 421424"/>
              <a:gd name="connsiteY50" fmla="*/ 131445 h 241935"/>
              <a:gd name="connsiteX51" fmla="*/ 175260 w 421424"/>
              <a:gd name="connsiteY51" fmla="*/ 156210 h 241935"/>
              <a:gd name="connsiteX52" fmla="*/ 203835 w 421424"/>
              <a:gd name="connsiteY52" fmla="*/ 171450 h 241935"/>
              <a:gd name="connsiteX53" fmla="*/ 207645 w 421424"/>
              <a:gd name="connsiteY53" fmla="*/ 182880 h 241935"/>
              <a:gd name="connsiteX54" fmla="*/ 211455 w 421424"/>
              <a:gd name="connsiteY54" fmla="*/ 188595 h 241935"/>
              <a:gd name="connsiteX55" fmla="*/ 213360 w 421424"/>
              <a:gd name="connsiteY55" fmla="*/ 194310 h 241935"/>
              <a:gd name="connsiteX56" fmla="*/ 219075 w 421424"/>
              <a:gd name="connsiteY56" fmla="*/ 196215 h 241935"/>
              <a:gd name="connsiteX57" fmla="*/ 224790 w 421424"/>
              <a:gd name="connsiteY57" fmla="*/ 201930 h 241935"/>
              <a:gd name="connsiteX58" fmla="*/ 226695 w 421424"/>
              <a:gd name="connsiteY58" fmla="*/ 207645 h 241935"/>
              <a:gd name="connsiteX59" fmla="*/ 230505 w 421424"/>
              <a:gd name="connsiteY59" fmla="*/ 215265 h 241935"/>
              <a:gd name="connsiteX60" fmla="*/ 232410 w 421424"/>
              <a:gd name="connsiteY60" fmla="*/ 220980 h 241935"/>
              <a:gd name="connsiteX61" fmla="*/ 238125 w 421424"/>
              <a:gd name="connsiteY61" fmla="*/ 222885 h 241935"/>
              <a:gd name="connsiteX62" fmla="*/ 249555 w 421424"/>
              <a:gd name="connsiteY62" fmla="*/ 215265 h 241935"/>
              <a:gd name="connsiteX63" fmla="*/ 283845 w 421424"/>
              <a:gd name="connsiteY63" fmla="*/ 209550 h 241935"/>
              <a:gd name="connsiteX64" fmla="*/ 289560 w 421424"/>
              <a:gd name="connsiteY64" fmla="*/ 205740 h 241935"/>
              <a:gd name="connsiteX65" fmla="*/ 300990 w 421424"/>
              <a:gd name="connsiteY65" fmla="*/ 201930 h 241935"/>
              <a:gd name="connsiteX66" fmla="*/ 321945 w 421424"/>
              <a:gd name="connsiteY66" fmla="*/ 186690 h 241935"/>
              <a:gd name="connsiteX67" fmla="*/ 333375 w 421424"/>
              <a:gd name="connsiteY67" fmla="*/ 184785 h 241935"/>
              <a:gd name="connsiteX68" fmla="*/ 339090 w 421424"/>
              <a:gd name="connsiteY68" fmla="*/ 182880 h 241935"/>
              <a:gd name="connsiteX69" fmla="*/ 344805 w 421424"/>
              <a:gd name="connsiteY69" fmla="*/ 179070 h 241935"/>
              <a:gd name="connsiteX70" fmla="*/ 358140 w 421424"/>
              <a:gd name="connsiteY70" fmla="*/ 177165 h 241935"/>
              <a:gd name="connsiteX71" fmla="*/ 375285 w 421424"/>
              <a:gd name="connsiteY71" fmla="*/ 171450 h 241935"/>
              <a:gd name="connsiteX72" fmla="*/ 381000 w 421424"/>
              <a:gd name="connsiteY72" fmla="*/ 167640 h 241935"/>
              <a:gd name="connsiteX73" fmla="*/ 386715 w 421424"/>
              <a:gd name="connsiteY73" fmla="*/ 165735 h 241935"/>
              <a:gd name="connsiteX74" fmla="*/ 400050 w 421424"/>
              <a:gd name="connsiteY74" fmla="*/ 158115 h 241935"/>
              <a:gd name="connsiteX75" fmla="*/ 405765 w 421424"/>
              <a:gd name="connsiteY75" fmla="*/ 152400 h 241935"/>
              <a:gd name="connsiteX76" fmla="*/ 417195 w 421424"/>
              <a:gd name="connsiteY76" fmla="*/ 144780 h 241935"/>
              <a:gd name="connsiteX77" fmla="*/ 419100 w 421424"/>
              <a:gd name="connsiteY77" fmla="*/ 120015 h 241935"/>
              <a:gd name="connsiteX78" fmla="*/ 413385 w 421424"/>
              <a:gd name="connsiteY78" fmla="*/ 116205 h 241935"/>
              <a:gd name="connsiteX79" fmla="*/ 381000 w 421424"/>
              <a:gd name="connsiteY79" fmla="*/ 118110 h 241935"/>
              <a:gd name="connsiteX80" fmla="*/ 373380 w 421424"/>
              <a:gd name="connsiteY80" fmla="*/ 123825 h 241935"/>
              <a:gd name="connsiteX81" fmla="*/ 365760 w 421424"/>
              <a:gd name="connsiteY81" fmla="*/ 125730 h 241935"/>
              <a:gd name="connsiteX82" fmla="*/ 350520 w 421424"/>
              <a:gd name="connsiteY82" fmla="*/ 135255 h 241935"/>
              <a:gd name="connsiteX83" fmla="*/ 344805 w 421424"/>
              <a:gd name="connsiteY83" fmla="*/ 140970 h 241935"/>
              <a:gd name="connsiteX84" fmla="*/ 333375 w 421424"/>
              <a:gd name="connsiteY84" fmla="*/ 148590 h 241935"/>
              <a:gd name="connsiteX85" fmla="*/ 327660 w 421424"/>
              <a:gd name="connsiteY85" fmla="*/ 154305 h 241935"/>
              <a:gd name="connsiteX86" fmla="*/ 323850 w 421424"/>
              <a:gd name="connsiteY86" fmla="*/ 160020 h 241935"/>
              <a:gd name="connsiteX87" fmla="*/ 306705 w 421424"/>
              <a:gd name="connsiteY87" fmla="*/ 169545 h 241935"/>
              <a:gd name="connsiteX88" fmla="*/ 304800 w 421424"/>
              <a:gd name="connsiteY88" fmla="*/ 175260 h 241935"/>
              <a:gd name="connsiteX89" fmla="*/ 287655 w 421424"/>
              <a:gd name="connsiteY89" fmla="*/ 188595 h 241935"/>
              <a:gd name="connsiteX90" fmla="*/ 281940 w 421424"/>
              <a:gd name="connsiteY90" fmla="*/ 194310 h 241935"/>
              <a:gd name="connsiteX91" fmla="*/ 266700 w 421424"/>
              <a:gd name="connsiteY91" fmla="*/ 200025 h 241935"/>
              <a:gd name="connsiteX92" fmla="*/ 247650 w 421424"/>
              <a:gd name="connsiteY92" fmla="*/ 196215 h 241935"/>
              <a:gd name="connsiteX93" fmla="*/ 243840 w 421424"/>
              <a:gd name="connsiteY93" fmla="*/ 190500 h 241935"/>
              <a:gd name="connsiteX94" fmla="*/ 238125 w 421424"/>
              <a:gd name="connsiteY94" fmla="*/ 188595 h 241935"/>
              <a:gd name="connsiteX95" fmla="*/ 236220 w 421424"/>
              <a:gd name="connsiteY95" fmla="*/ 180975 h 241935"/>
              <a:gd name="connsiteX96" fmla="*/ 243840 w 421424"/>
              <a:gd name="connsiteY96" fmla="*/ 169545 h 241935"/>
              <a:gd name="connsiteX97" fmla="*/ 245745 w 421424"/>
              <a:gd name="connsiteY97" fmla="*/ 163830 h 241935"/>
              <a:gd name="connsiteX98" fmla="*/ 257175 w 421424"/>
              <a:gd name="connsiteY98" fmla="*/ 156210 h 241935"/>
              <a:gd name="connsiteX99" fmla="*/ 270510 w 421424"/>
              <a:gd name="connsiteY99" fmla="*/ 144780 h 241935"/>
              <a:gd name="connsiteX100" fmla="*/ 278130 w 421424"/>
              <a:gd name="connsiteY100" fmla="*/ 142875 h 241935"/>
              <a:gd name="connsiteX101" fmla="*/ 283845 w 421424"/>
              <a:gd name="connsiteY101" fmla="*/ 139065 h 241935"/>
              <a:gd name="connsiteX102" fmla="*/ 289560 w 421424"/>
              <a:gd name="connsiteY102" fmla="*/ 137160 h 241935"/>
              <a:gd name="connsiteX103" fmla="*/ 299085 w 421424"/>
              <a:gd name="connsiteY103" fmla="*/ 125730 h 241935"/>
              <a:gd name="connsiteX104" fmla="*/ 310515 w 421424"/>
              <a:gd name="connsiteY104" fmla="*/ 114300 h 241935"/>
              <a:gd name="connsiteX105" fmla="*/ 306705 w 421424"/>
              <a:gd name="connsiteY105" fmla="*/ 99060 h 241935"/>
              <a:gd name="connsiteX106" fmla="*/ 281940 w 421424"/>
              <a:gd name="connsiteY106" fmla="*/ 97155 h 241935"/>
              <a:gd name="connsiteX107" fmla="*/ 259080 w 421424"/>
              <a:gd name="connsiteY107" fmla="*/ 93345 h 241935"/>
              <a:gd name="connsiteX108" fmla="*/ 251460 w 421424"/>
              <a:gd name="connsiteY108" fmla="*/ 91440 h 241935"/>
              <a:gd name="connsiteX109" fmla="*/ 238125 w 421424"/>
              <a:gd name="connsiteY109" fmla="*/ 85725 h 241935"/>
              <a:gd name="connsiteX110" fmla="*/ 220980 w 421424"/>
              <a:gd name="connsiteY110" fmla="*/ 81915 h 241935"/>
              <a:gd name="connsiteX111" fmla="*/ 213360 w 421424"/>
              <a:gd name="connsiteY111" fmla="*/ 80010 h 241935"/>
              <a:gd name="connsiteX112" fmla="*/ 232410 w 421424"/>
              <a:gd name="connsiteY112" fmla="*/ 60960 h 24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21424" h="241935">
                <a:moveTo>
                  <a:pt x="232410" y="60960"/>
                </a:moveTo>
                <a:lnTo>
                  <a:pt x="232410" y="60960"/>
                </a:lnTo>
                <a:cubicBezTo>
                  <a:pt x="225148" y="63381"/>
                  <a:pt x="212521" y="68580"/>
                  <a:pt x="203835" y="68580"/>
                </a:cubicBezTo>
                <a:cubicBezTo>
                  <a:pt x="199345" y="68580"/>
                  <a:pt x="194945" y="67310"/>
                  <a:pt x="190500" y="66675"/>
                </a:cubicBezTo>
                <a:cubicBezTo>
                  <a:pt x="177451" y="53626"/>
                  <a:pt x="182059" y="59728"/>
                  <a:pt x="175260" y="49530"/>
                </a:cubicBezTo>
                <a:cubicBezTo>
                  <a:pt x="173990" y="41910"/>
                  <a:pt x="175735" y="33098"/>
                  <a:pt x="171450" y="26670"/>
                </a:cubicBezTo>
                <a:cubicBezTo>
                  <a:pt x="168639" y="22453"/>
                  <a:pt x="166325" y="18174"/>
                  <a:pt x="161925" y="15240"/>
                </a:cubicBezTo>
                <a:cubicBezTo>
                  <a:pt x="152386" y="8881"/>
                  <a:pt x="152026" y="10235"/>
                  <a:pt x="142875" y="7620"/>
                </a:cubicBezTo>
                <a:cubicBezTo>
                  <a:pt x="140944" y="7068"/>
                  <a:pt x="139006" y="6506"/>
                  <a:pt x="137160" y="5715"/>
                </a:cubicBezTo>
                <a:cubicBezTo>
                  <a:pt x="134550" y="4596"/>
                  <a:pt x="132317" y="2500"/>
                  <a:pt x="129540" y="1905"/>
                </a:cubicBezTo>
                <a:cubicBezTo>
                  <a:pt x="123300" y="568"/>
                  <a:pt x="116840" y="635"/>
                  <a:pt x="110490" y="0"/>
                </a:cubicBezTo>
                <a:cubicBezTo>
                  <a:pt x="102235" y="1270"/>
                  <a:pt x="93934" y="2271"/>
                  <a:pt x="85725" y="3810"/>
                </a:cubicBezTo>
                <a:cubicBezTo>
                  <a:pt x="83751" y="4180"/>
                  <a:pt x="81958" y="5228"/>
                  <a:pt x="80010" y="5715"/>
                </a:cubicBezTo>
                <a:cubicBezTo>
                  <a:pt x="76869" y="6500"/>
                  <a:pt x="73660" y="6985"/>
                  <a:pt x="70485" y="7620"/>
                </a:cubicBezTo>
                <a:cubicBezTo>
                  <a:pt x="62772" y="19189"/>
                  <a:pt x="71797" y="7991"/>
                  <a:pt x="57150" y="17145"/>
                </a:cubicBezTo>
                <a:cubicBezTo>
                  <a:pt x="40842" y="27338"/>
                  <a:pt x="60828" y="19729"/>
                  <a:pt x="45720" y="24765"/>
                </a:cubicBezTo>
                <a:cubicBezTo>
                  <a:pt x="31539" y="38946"/>
                  <a:pt x="49492" y="21532"/>
                  <a:pt x="32385" y="36195"/>
                </a:cubicBezTo>
                <a:cubicBezTo>
                  <a:pt x="23304" y="43979"/>
                  <a:pt x="30676" y="40575"/>
                  <a:pt x="20955" y="43815"/>
                </a:cubicBezTo>
                <a:cubicBezTo>
                  <a:pt x="11923" y="61880"/>
                  <a:pt x="22897" y="44421"/>
                  <a:pt x="11430" y="53340"/>
                </a:cubicBezTo>
                <a:cubicBezTo>
                  <a:pt x="7177" y="56648"/>
                  <a:pt x="0" y="64770"/>
                  <a:pt x="0" y="64770"/>
                </a:cubicBezTo>
                <a:cubicBezTo>
                  <a:pt x="635" y="69215"/>
                  <a:pt x="81" y="74002"/>
                  <a:pt x="1905" y="78105"/>
                </a:cubicBezTo>
                <a:cubicBezTo>
                  <a:pt x="2835" y="80197"/>
                  <a:pt x="5332" y="81830"/>
                  <a:pt x="7620" y="81915"/>
                </a:cubicBezTo>
                <a:lnTo>
                  <a:pt x="53340" y="80010"/>
                </a:lnTo>
                <a:cubicBezTo>
                  <a:pt x="60325" y="78740"/>
                  <a:pt x="67348" y="77663"/>
                  <a:pt x="74295" y="76200"/>
                </a:cubicBezTo>
                <a:cubicBezTo>
                  <a:pt x="79419" y="75121"/>
                  <a:pt x="84304" y="72617"/>
                  <a:pt x="89535" y="72390"/>
                </a:cubicBezTo>
                <a:cubicBezTo>
                  <a:pt x="99072" y="71975"/>
                  <a:pt x="108585" y="73660"/>
                  <a:pt x="118110" y="74295"/>
                </a:cubicBezTo>
                <a:cubicBezTo>
                  <a:pt x="128632" y="77802"/>
                  <a:pt x="127990" y="75524"/>
                  <a:pt x="121920" y="95250"/>
                </a:cubicBezTo>
                <a:cubicBezTo>
                  <a:pt x="121128" y="97825"/>
                  <a:pt x="117821" y="98810"/>
                  <a:pt x="116205" y="100965"/>
                </a:cubicBezTo>
                <a:cubicBezTo>
                  <a:pt x="113983" y="103927"/>
                  <a:pt x="112544" y="107409"/>
                  <a:pt x="110490" y="110490"/>
                </a:cubicBezTo>
                <a:cubicBezTo>
                  <a:pt x="108729" y="113132"/>
                  <a:pt x="106680" y="115570"/>
                  <a:pt x="104775" y="118110"/>
                </a:cubicBezTo>
                <a:cubicBezTo>
                  <a:pt x="99987" y="132475"/>
                  <a:pt x="107003" y="115325"/>
                  <a:pt x="97155" y="127635"/>
                </a:cubicBezTo>
                <a:cubicBezTo>
                  <a:pt x="95901" y="129203"/>
                  <a:pt x="96148" y="131554"/>
                  <a:pt x="95250" y="133350"/>
                </a:cubicBezTo>
                <a:cubicBezTo>
                  <a:pt x="94226" y="135398"/>
                  <a:pt x="92464" y="137017"/>
                  <a:pt x="91440" y="139065"/>
                </a:cubicBezTo>
                <a:cubicBezTo>
                  <a:pt x="83553" y="154839"/>
                  <a:pt x="96644" y="134117"/>
                  <a:pt x="85725" y="150495"/>
                </a:cubicBezTo>
                <a:cubicBezTo>
                  <a:pt x="85090" y="153035"/>
                  <a:pt x="84572" y="155607"/>
                  <a:pt x="83820" y="158115"/>
                </a:cubicBezTo>
                <a:cubicBezTo>
                  <a:pt x="82666" y="161962"/>
                  <a:pt x="80153" y="165531"/>
                  <a:pt x="80010" y="169545"/>
                </a:cubicBezTo>
                <a:cubicBezTo>
                  <a:pt x="79511" y="183521"/>
                  <a:pt x="80919" y="197506"/>
                  <a:pt x="81915" y="211455"/>
                </a:cubicBezTo>
                <a:cubicBezTo>
                  <a:pt x="83094" y="227960"/>
                  <a:pt x="82331" y="218002"/>
                  <a:pt x="87630" y="228600"/>
                </a:cubicBezTo>
                <a:cubicBezTo>
                  <a:pt x="88528" y="230396"/>
                  <a:pt x="88281" y="232747"/>
                  <a:pt x="89535" y="234315"/>
                </a:cubicBezTo>
                <a:cubicBezTo>
                  <a:pt x="91330" y="236559"/>
                  <a:pt x="100995" y="240998"/>
                  <a:pt x="102870" y="241935"/>
                </a:cubicBezTo>
                <a:cubicBezTo>
                  <a:pt x="106680" y="241300"/>
                  <a:pt x="110636" y="241251"/>
                  <a:pt x="114300" y="240030"/>
                </a:cubicBezTo>
                <a:cubicBezTo>
                  <a:pt x="119677" y="238238"/>
                  <a:pt x="128070" y="234084"/>
                  <a:pt x="131445" y="228600"/>
                </a:cubicBezTo>
                <a:cubicBezTo>
                  <a:pt x="135166" y="222554"/>
                  <a:pt x="137032" y="215457"/>
                  <a:pt x="140970" y="209550"/>
                </a:cubicBezTo>
                <a:lnTo>
                  <a:pt x="144780" y="203835"/>
                </a:lnTo>
                <a:cubicBezTo>
                  <a:pt x="148445" y="185510"/>
                  <a:pt x="144103" y="202874"/>
                  <a:pt x="154305" y="179070"/>
                </a:cubicBezTo>
                <a:cubicBezTo>
                  <a:pt x="155887" y="175379"/>
                  <a:pt x="156743" y="171414"/>
                  <a:pt x="158115" y="167640"/>
                </a:cubicBezTo>
                <a:cubicBezTo>
                  <a:pt x="159284" y="164426"/>
                  <a:pt x="160655" y="161290"/>
                  <a:pt x="161925" y="158115"/>
                </a:cubicBezTo>
                <a:cubicBezTo>
                  <a:pt x="162187" y="156540"/>
                  <a:pt x="165930" y="132570"/>
                  <a:pt x="167640" y="125730"/>
                </a:cubicBezTo>
                <a:cubicBezTo>
                  <a:pt x="168127" y="123782"/>
                  <a:pt x="168910" y="121920"/>
                  <a:pt x="169545" y="120015"/>
                </a:cubicBezTo>
                <a:cubicBezTo>
                  <a:pt x="172720" y="121285"/>
                  <a:pt x="176652" y="121407"/>
                  <a:pt x="179070" y="123825"/>
                </a:cubicBezTo>
                <a:cubicBezTo>
                  <a:pt x="180921" y="125676"/>
                  <a:pt x="181162" y="128833"/>
                  <a:pt x="180975" y="131445"/>
                </a:cubicBezTo>
                <a:cubicBezTo>
                  <a:pt x="180211" y="142146"/>
                  <a:pt x="178146" y="147551"/>
                  <a:pt x="175260" y="156210"/>
                </a:cubicBezTo>
                <a:cubicBezTo>
                  <a:pt x="183452" y="184882"/>
                  <a:pt x="170687" y="155981"/>
                  <a:pt x="203835" y="171450"/>
                </a:cubicBezTo>
                <a:cubicBezTo>
                  <a:pt x="207474" y="173148"/>
                  <a:pt x="205417" y="179538"/>
                  <a:pt x="207645" y="182880"/>
                </a:cubicBezTo>
                <a:cubicBezTo>
                  <a:pt x="208915" y="184785"/>
                  <a:pt x="210431" y="186547"/>
                  <a:pt x="211455" y="188595"/>
                </a:cubicBezTo>
                <a:cubicBezTo>
                  <a:pt x="212353" y="190391"/>
                  <a:pt x="211940" y="192890"/>
                  <a:pt x="213360" y="194310"/>
                </a:cubicBezTo>
                <a:cubicBezTo>
                  <a:pt x="214780" y="195730"/>
                  <a:pt x="217170" y="195580"/>
                  <a:pt x="219075" y="196215"/>
                </a:cubicBezTo>
                <a:cubicBezTo>
                  <a:pt x="220980" y="198120"/>
                  <a:pt x="223296" y="199688"/>
                  <a:pt x="224790" y="201930"/>
                </a:cubicBezTo>
                <a:cubicBezTo>
                  <a:pt x="225904" y="203601"/>
                  <a:pt x="225904" y="205799"/>
                  <a:pt x="226695" y="207645"/>
                </a:cubicBezTo>
                <a:cubicBezTo>
                  <a:pt x="227814" y="210255"/>
                  <a:pt x="229386" y="212655"/>
                  <a:pt x="230505" y="215265"/>
                </a:cubicBezTo>
                <a:cubicBezTo>
                  <a:pt x="231296" y="217111"/>
                  <a:pt x="230990" y="219560"/>
                  <a:pt x="232410" y="220980"/>
                </a:cubicBezTo>
                <a:cubicBezTo>
                  <a:pt x="233830" y="222400"/>
                  <a:pt x="236220" y="222250"/>
                  <a:pt x="238125" y="222885"/>
                </a:cubicBezTo>
                <a:lnTo>
                  <a:pt x="249555" y="215265"/>
                </a:lnTo>
                <a:cubicBezTo>
                  <a:pt x="263213" y="206160"/>
                  <a:pt x="252986" y="211607"/>
                  <a:pt x="283845" y="209550"/>
                </a:cubicBezTo>
                <a:cubicBezTo>
                  <a:pt x="285750" y="208280"/>
                  <a:pt x="287468" y="206670"/>
                  <a:pt x="289560" y="205740"/>
                </a:cubicBezTo>
                <a:cubicBezTo>
                  <a:pt x="293230" y="204109"/>
                  <a:pt x="300990" y="201930"/>
                  <a:pt x="300990" y="201930"/>
                </a:cubicBezTo>
                <a:cubicBezTo>
                  <a:pt x="310832" y="192088"/>
                  <a:pt x="309960" y="189959"/>
                  <a:pt x="321945" y="186690"/>
                </a:cubicBezTo>
                <a:cubicBezTo>
                  <a:pt x="325671" y="185674"/>
                  <a:pt x="329604" y="185623"/>
                  <a:pt x="333375" y="184785"/>
                </a:cubicBezTo>
                <a:cubicBezTo>
                  <a:pt x="335335" y="184349"/>
                  <a:pt x="337294" y="183778"/>
                  <a:pt x="339090" y="182880"/>
                </a:cubicBezTo>
                <a:cubicBezTo>
                  <a:pt x="341138" y="181856"/>
                  <a:pt x="342612" y="179728"/>
                  <a:pt x="344805" y="179070"/>
                </a:cubicBezTo>
                <a:cubicBezTo>
                  <a:pt x="349106" y="177780"/>
                  <a:pt x="353695" y="177800"/>
                  <a:pt x="358140" y="177165"/>
                </a:cubicBezTo>
                <a:cubicBezTo>
                  <a:pt x="371126" y="168508"/>
                  <a:pt x="354752" y="178294"/>
                  <a:pt x="375285" y="171450"/>
                </a:cubicBezTo>
                <a:cubicBezTo>
                  <a:pt x="377457" y="170726"/>
                  <a:pt x="378952" y="168664"/>
                  <a:pt x="381000" y="167640"/>
                </a:cubicBezTo>
                <a:cubicBezTo>
                  <a:pt x="382796" y="166742"/>
                  <a:pt x="384869" y="166526"/>
                  <a:pt x="386715" y="165735"/>
                </a:cubicBezTo>
                <a:cubicBezTo>
                  <a:pt x="390551" y="164091"/>
                  <a:pt x="396674" y="160928"/>
                  <a:pt x="400050" y="158115"/>
                </a:cubicBezTo>
                <a:cubicBezTo>
                  <a:pt x="402120" y="156390"/>
                  <a:pt x="403638" y="154054"/>
                  <a:pt x="405765" y="152400"/>
                </a:cubicBezTo>
                <a:cubicBezTo>
                  <a:pt x="409379" y="149589"/>
                  <a:pt x="417195" y="144780"/>
                  <a:pt x="417195" y="144780"/>
                </a:cubicBezTo>
                <a:cubicBezTo>
                  <a:pt x="420424" y="135094"/>
                  <a:pt x="423810" y="130613"/>
                  <a:pt x="419100" y="120015"/>
                </a:cubicBezTo>
                <a:cubicBezTo>
                  <a:pt x="418170" y="117923"/>
                  <a:pt x="415290" y="117475"/>
                  <a:pt x="413385" y="116205"/>
                </a:cubicBezTo>
                <a:cubicBezTo>
                  <a:pt x="402590" y="116840"/>
                  <a:pt x="391623" y="116087"/>
                  <a:pt x="381000" y="118110"/>
                </a:cubicBezTo>
                <a:cubicBezTo>
                  <a:pt x="377881" y="118704"/>
                  <a:pt x="376220" y="122405"/>
                  <a:pt x="373380" y="123825"/>
                </a:cubicBezTo>
                <a:cubicBezTo>
                  <a:pt x="371038" y="124996"/>
                  <a:pt x="368300" y="125095"/>
                  <a:pt x="365760" y="125730"/>
                </a:cubicBezTo>
                <a:cubicBezTo>
                  <a:pt x="351942" y="139548"/>
                  <a:pt x="369762" y="123229"/>
                  <a:pt x="350520" y="135255"/>
                </a:cubicBezTo>
                <a:cubicBezTo>
                  <a:pt x="348235" y="136683"/>
                  <a:pt x="346932" y="139316"/>
                  <a:pt x="344805" y="140970"/>
                </a:cubicBezTo>
                <a:cubicBezTo>
                  <a:pt x="341191" y="143781"/>
                  <a:pt x="336613" y="145352"/>
                  <a:pt x="333375" y="148590"/>
                </a:cubicBezTo>
                <a:cubicBezTo>
                  <a:pt x="331470" y="150495"/>
                  <a:pt x="329385" y="152235"/>
                  <a:pt x="327660" y="154305"/>
                </a:cubicBezTo>
                <a:cubicBezTo>
                  <a:pt x="326194" y="156064"/>
                  <a:pt x="325573" y="158512"/>
                  <a:pt x="323850" y="160020"/>
                </a:cubicBezTo>
                <a:cubicBezTo>
                  <a:pt x="315788" y="167074"/>
                  <a:pt x="314554" y="166929"/>
                  <a:pt x="306705" y="169545"/>
                </a:cubicBezTo>
                <a:cubicBezTo>
                  <a:pt x="306070" y="171450"/>
                  <a:pt x="306033" y="173675"/>
                  <a:pt x="304800" y="175260"/>
                </a:cubicBezTo>
                <a:cubicBezTo>
                  <a:pt x="295805" y="186825"/>
                  <a:pt x="297045" y="185465"/>
                  <a:pt x="287655" y="188595"/>
                </a:cubicBezTo>
                <a:cubicBezTo>
                  <a:pt x="285750" y="190500"/>
                  <a:pt x="284132" y="192744"/>
                  <a:pt x="281940" y="194310"/>
                </a:cubicBezTo>
                <a:cubicBezTo>
                  <a:pt x="276576" y="198141"/>
                  <a:pt x="272836" y="198491"/>
                  <a:pt x="266700" y="200025"/>
                </a:cubicBezTo>
                <a:cubicBezTo>
                  <a:pt x="260350" y="198755"/>
                  <a:pt x="253628" y="198706"/>
                  <a:pt x="247650" y="196215"/>
                </a:cubicBezTo>
                <a:cubicBezTo>
                  <a:pt x="245537" y="195334"/>
                  <a:pt x="245628" y="191930"/>
                  <a:pt x="243840" y="190500"/>
                </a:cubicBezTo>
                <a:cubicBezTo>
                  <a:pt x="242272" y="189246"/>
                  <a:pt x="240030" y="189230"/>
                  <a:pt x="238125" y="188595"/>
                </a:cubicBezTo>
                <a:cubicBezTo>
                  <a:pt x="237490" y="186055"/>
                  <a:pt x="235468" y="183483"/>
                  <a:pt x="236220" y="180975"/>
                </a:cubicBezTo>
                <a:cubicBezTo>
                  <a:pt x="237536" y="176589"/>
                  <a:pt x="241616" y="173548"/>
                  <a:pt x="243840" y="169545"/>
                </a:cubicBezTo>
                <a:cubicBezTo>
                  <a:pt x="244815" y="167790"/>
                  <a:pt x="244631" y="165501"/>
                  <a:pt x="245745" y="163830"/>
                </a:cubicBezTo>
                <a:cubicBezTo>
                  <a:pt x="249822" y="157714"/>
                  <a:pt x="251183" y="158207"/>
                  <a:pt x="257175" y="156210"/>
                </a:cubicBezTo>
                <a:cubicBezTo>
                  <a:pt x="260988" y="152397"/>
                  <a:pt x="265622" y="147224"/>
                  <a:pt x="270510" y="144780"/>
                </a:cubicBezTo>
                <a:cubicBezTo>
                  <a:pt x="272852" y="143609"/>
                  <a:pt x="275590" y="143510"/>
                  <a:pt x="278130" y="142875"/>
                </a:cubicBezTo>
                <a:cubicBezTo>
                  <a:pt x="280035" y="141605"/>
                  <a:pt x="281797" y="140089"/>
                  <a:pt x="283845" y="139065"/>
                </a:cubicBezTo>
                <a:cubicBezTo>
                  <a:pt x="285641" y="138167"/>
                  <a:pt x="287889" y="138274"/>
                  <a:pt x="289560" y="137160"/>
                </a:cubicBezTo>
                <a:cubicBezTo>
                  <a:pt x="296667" y="132422"/>
                  <a:pt x="293973" y="131480"/>
                  <a:pt x="299085" y="125730"/>
                </a:cubicBezTo>
                <a:cubicBezTo>
                  <a:pt x="302665" y="121703"/>
                  <a:pt x="310515" y="114300"/>
                  <a:pt x="310515" y="114300"/>
                </a:cubicBezTo>
                <a:cubicBezTo>
                  <a:pt x="309245" y="109220"/>
                  <a:pt x="309047" y="103744"/>
                  <a:pt x="306705" y="99060"/>
                </a:cubicBezTo>
                <a:cubicBezTo>
                  <a:pt x="302680" y="91010"/>
                  <a:pt x="283757" y="96973"/>
                  <a:pt x="281940" y="97155"/>
                </a:cubicBezTo>
                <a:cubicBezTo>
                  <a:pt x="270808" y="95565"/>
                  <a:pt x="269108" y="95573"/>
                  <a:pt x="259080" y="93345"/>
                </a:cubicBezTo>
                <a:cubicBezTo>
                  <a:pt x="256524" y="92777"/>
                  <a:pt x="253911" y="92359"/>
                  <a:pt x="251460" y="91440"/>
                </a:cubicBezTo>
                <a:cubicBezTo>
                  <a:pt x="240556" y="87351"/>
                  <a:pt x="247586" y="88090"/>
                  <a:pt x="238125" y="85725"/>
                </a:cubicBezTo>
                <a:cubicBezTo>
                  <a:pt x="232445" y="84305"/>
                  <a:pt x="226684" y="83231"/>
                  <a:pt x="220980" y="81915"/>
                </a:cubicBezTo>
                <a:cubicBezTo>
                  <a:pt x="218429" y="81326"/>
                  <a:pt x="215877" y="80729"/>
                  <a:pt x="213360" y="80010"/>
                </a:cubicBezTo>
                <a:cubicBezTo>
                  <a:pt x="211429" y="79458"/>
                  <a:pt x="229235" y="64135"/>
                  <a:pt x="232410" y="60960"/>
                </a:cubicBezTo>
                <a:close/>
              </a:path>
            </a:pathLst>
          </a:custGeom>
          <a:solidFill>
            <a:srgbClr val="D9F4F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nvGrpSpPr>
          <p:cNvPr id="171" name="Group 170">
            <a:extLst>
              <a:ext uri="{FF2B5EF4-FFF2-40B4-BE49-F238E27FC236}">
                <a16:creationId xmlns:a16="http://schemas.microsoft.com/office/drawing/2014/main" id="{63492C76-D3C1-474C-ABB6-717D1682FA6E}"/>
              </a:ext>
            </a:extLst>
          </p:cNvPr>
          <p:cNvGrpSpPr/>
          <p:nvPr/>
        </p:nvGrpSpPr>
        <p:grpSpPr>
          <a:xfrm>
            <a:off x="3012709" y="1516935"/>
            <a:ext cx="4477598" cy="2488253"/>
            <a:chOff x="1138989" y="2337188"/>
            <a:chExt cx="5970130" cy="3317670"/>
          </a:xfrm>
          <a:pattFill prst="pct25">
            <a:fgClr>
              <a:schemeClr val="tx1"/>
            </a:fgClr>
            <a:bgClr>
              <a:schemeClr val="bg1"/>
            </a:bgClr>
          </a:pattFill>
        </p:grpSpPr>
        <p:sp>
          <p:nvSpPr>
            <p:cNvPr id="2" name="Freeform: Shape 1">
              <a:extLst>
                <a:ext uri="{FF2B5EF4-FFF2-40B4-BE49-F238E27FC236}">
                  <a16:creationId xmlns:a16="http://schemas.microsoft.com/office/drawing/2014/main" id="{0E004867-BA3E-4BF5-8487-0B098AA77EDD}"/>
                </a:ext>
              </a:extLst>
            </p:cNvPr>
            <p:cNvSpPr/>
            <p:nvPr/>
          </p:nvSpPr>
          <p:spPr>
            <a:xfrm>
              <a:off x="1758279" y="3523908"/>
              <a:ext cx="201966" cy="114300"/>
            </a:xfrm>
            <a:custGeom>
              <a:avLst/>
              <a:gdLst>
                <a:gd name="connsiteX0" fmla="*/ 201966 w 201966"/>
                <a:gd name="connsiteY0" fmla="*/ 114300 h 114300"/>
                <a:gd name="connsiteX1" fmla="*/ 201966 w 201966"/>
                <a:gd name="connsiteY1" fmla="*/ 114300 h 114300"/>
                <a:gd name="connsiteX2" fmla="*/ 200061 w 201966"/>
                <a:gd name="connsiteY2" fmla="*/ 81915 h 114300"/>
                <a:gd name="connsiteX3" fmla="*/ 190536 w 201966"/>
                <a:gd name="connsiteY3" fmla="*/ 59055 h 114300"/>
                <a:gd name="connsiteX4" fmla="*/ 182916 w 201966"/>
                <a:gd name="connsiteY4" fmla="*/ 51435 h 114300"/>
                <a:gd name="connsiteX5" fmla="*/ 181011 w 201966"/>
                <a:gd name="connsiteY5" fmla="*/ 45720 h 114300"/>
                <a:gd name="connsiteX6" fmla="*/ 169581 w 201966"/>
                <a:gd name="connsiteY6" fmla="*/ 38100 h 114300"/>
                <a:gd name="connsiteX7" fmla="*/ 144816 w 201966"/>
                <a:gd name="connsiteY7" fmla="*/ 32385 h 114300"/>
                <a:gd name="connsiteX8" fmla="*/ 133386 w 201966"/>
                <a:gd name="connsiteY8" fmla="*/ 26670 h 114300"/>
                <a:gd name="connsiteX9" fmla="*/ 125766 w 201966"/>
                <a:gd name="connsiteY9" fmla="*/ 20955 h 114300"/>
                <a:gd name="connsiteX10" fmla="*/ 110526 w 201966"/>
                <a:gd name="connsiteY10" fmla="*/ 19050 h 114300"/>
                <a:gd name="connsiteX11" fmla="*/ 93381 w 201966"/>
                <a:gd name="connsiteY11" fmla="*/ 15240 h 114300"/>
                <a:gd name="connsiteX12" fmla="*/ 81951 w 201966"/>
                <a:gd name="connsiteY12" fmla="*/ 13335 h 114300"/>
                <a:gd name="connsiteX13" fmla="*/ 68616 w 201966"/>
                <a:gd name="connsiteY13" fmla="*/ 9525 h 114300"/>
                <a:gd name="connsiteX14" fmla="*/ 62901 w 201966"/>
                <a:gd name="connsiteY14" fmla="*/ 7620 h 114300"/>
                <a:gd name="connsiteX15" fmla="*/ 55281 w 201966"/>
                <a:gd name="connsiteY15" fmla="*/ 3810 h 114300"/>
                <a:gd name="connsiteX16" fmla="*/ 38136 w 201966"/>
                <a:gd name="connsiteY16" fmla="*/ 1905 h 114300"/>
                <a:gd name="connsiteX17" fmla="*/ 28611 w 201966"/>
                <a:gd name="connsiteY17" fmla="*/ 0 h 114300"/>
                <a:gd name="connsiteX18" fmla="*/ 5751 w 201966"/>
                <a:gd name="connsiteY18" fmla="*/ 1905 h 114300"/>
                <a:gd name="connsiteX19" fmla="*/ 36 w 201966"/>
                <a:gd name="connsiteY19" fmla="*/ 5715 h 114300"/>
                <a:gd name="connsiteX20" fmla="*/ 3846 w 201966"/>
                <a:gd name="connsiteY20" fmla="*/ 32385 h 114300"/>
                <a:gd name="connsiteX21" fmla="*/ 13371 w 201966"/>
                <a:gd name="connsiteY21" fmla="*/ 43815 h 114300"/>
                <a:gd name="connsiteX22" fmla="*/ 20991 w 201966"/>
                <a:gd name="connsiteY22" fmla="*/ 57150 h 114300"/>
                <a:gd name="connsiteX23" fmla="*/ 22896 w 201966"/>
                <a:gd name="connsiteY23" fmla="*/ 62865 h 114300"/>
                <a:gd name="connsiteX24" fmla="*/ 28611 w 201966"/>
                <a:gd name="connsiteY24" fmla="*/ 64770 h 114300"/>
                <a:gd name="connsiteX25" fmla="*/ 36231 w 201966"/>
                <a:gd name="connsiteY25" fmla="*/ 76200 h 114300"/>
                <a:gd name="connsiteX26" fmla="*/ 41946 w 201966"/>
                <a:gd name="connsiteY26" fmla="*/ 78105 h 114300"/>
                <a:gd name="connsiteX27" fmla="*/ 53376 w 201966"/>
                <a:gd name="connsiteY27" fmla="*/ 87630 h 114300"/>
                <a:gd name="connsiteX28" fmla="*/ 59091 w 201966"/>
                <a:gd name="connsiteY28" fmla="*/ 89535 h 114300"/>
                <a:gd name="connsiteX29" fmla="*/ 60996 w 201966"/>
                <a:gd name="connsiteY29" fmla="*/ 95250 h 114300"/>
                <a:gd name="connsiteX30" fmla="*/ 68616 w 201966"/>
                <a:gd name="connsiteY30" fmla="*/ 97155 h 114300"/>
                <a:gd name="connsiteX31" fmla="*/ 104811 w 201966"/>
                <a:gd name="connsiteY31" fmla="*/ 100965 h 114300"/>
                <a:gd name="connsiteX32" fmla="*/ 201966 w 201966"/>
                <a:gd name="connsiteY32" fmla="*/ 114300 h 114300"/>
                <a:gd name="connsiteX0" fmla="*/ 201966 w 201966"/>
                <a:gd name="connsiteY0" fmla="*/ 114300 h 114300"/>
                <a:gd name="connsiteX1" fmla="*/ 201966 w 201966"/>
                <a:gd name="connsiteY1" fmla="*/ 114300 h 114300"/>
                <a:gd name="connsiteX2" fmla="*/ 200061 w 201966"/>
                <a:gd name="connsiteY2" fmla="*/ 81915 h 114300"/>
                <a:gd name="connsiteX3" fmla="*/ 190536 w 201966"/>
                <a:gd name="connsiteY3" fmla="*/ 59055 h 114300"/>
                <a:gd name="connsiteX4" fmla="*/ 182916 w 201966"/>
                <a:gd name="connsiteY4" fmla="*/ 51435 h 114300"/>
                <a:gd name="connsiteX5" fmla="*/ 181011 w 201966"/>
                <a:gd name="connsiteY5" fmla="*/ 45720 h 114300"/>
                <a:gd name="connsiteX6" fmla="*/ 169581 w 201966"/>
                <a:gd name="connsiteY6" fmla="*/ 38100 h 114300"/>
                <a:gd name="connsiteX7" fmla="*/ 144816 w 201966"/>
                <a:gd name="connsiteY7" fmla="*/ 32385 h 114300"/>
                <a:gd name="connsiteX8" fmla="*/ 133386 w 201966"/>
                <a:gd name="connsiteY8" fmla="*/ 26670 h 114300"/>
                <a:gd name="connsiteX9" fmla="*/ 125766 w 201966"/>
                <a:gd name="connsiteY9" fmla="*/ 20955 h 114300"/>
                <a:gd name="connsiteX10" fmla="*/ 110526 w 201966"/>
                <a:gd name="connsiteY10" fmla="*/ 19050 h 114300"/>
                <a:gd name="connsiteX11" fmla="*/ 93381 w 201966"/>
                <a:gd name="connsiteY11" fmla="*/ 15240 h 114300"/>
                <a:gd name="connsiteX12" fmla="*/ 81951 w 201966"/>
                <a:gd name="connsiteY12" fmla="*/ 13335 h 114300"/>
                <a:gd name="connsiteX13" fmla="*/ 68616 w 201966"/>
                <a:gd name="connsiteY13" fmla="*/ 9525 h 114300"/>
                <a:gd name="connsiteX14" fmla="*/ 62901 w 201966"/>
                <a:gd name="connsiteY14" fmla="*/ 7620 h 114300"/>
                <a:gd name="connsiteX15" fmla="*/ 55281 w 201966"/>
                <a:gd name="connsiteY15" fmla="*/ 3810 h 114300"/>
                <a:gd name="connsiteX16" fmla="*/ 38136 w 201966"/>
                <a:gd name="connsiteY16" fmla="*/ 1905 h 114300"/>
                <a:gd name="connsiteX17" fmla="*/ 28611 w 201966"/>
                <a:gd name="connsiteY17" fmla="*/ 0 h 114300"/>
                <a:gd name="connsiteX18" fmla="*/ 5751 w 201966"/>
                <a:gd name="connsiteY18" fmla="*/ 1905 h 114300"/>
                <a:gd name="connsiteX19" fmla="*/ 36 w 201966"/>
                <a:gd name="connsiteY19" fmla="*/ 5715 h 114300"/>
                <a:gd name="connsiteX20" fmla="*/ 3846 w 201966"/>
                <a:gd name="connsiteY20" fmla="*/ 32385 h 114300"/>
                <a:gd name="connsiteX21" fmla="*/ 13371 w 201966"/>
                <a:gd name="connsiteY21" fmla="*/ 43815 h 114300"/>
                <a:gd name="connsiteX22" fmla="*/ 20991 w 201966"/>
                <a:gd name="connsiteY22" fmla="*/ 57150 h 114300"/>
                <a:gd name="connsiteX23" fmla="*/ 22896 w 201966"/>
                <a:gd name="connsiteY23" fmla="*/ 62865 h 114300"/>
                <a:gd name="connsiteX24" fmla="*/ 28611 w 201966"/>
                <a:gd name="connsiteY24" fmla="*/ 64770 h 114300"/>
                <a:gd name="connsiteX25" fmla="*/ 36231 w 201966"/>
                <a:gd name="connsiteY25" fmla="*/ 76200 h 114300"/>
                <a:gd name="connsiteX26" fmla="*/ 41946 w 201966"/>
                <a:gd name="connsiteY26" fmla="*/ 78105 h 114300"/>
                <a:gd name="connsiteX27" fmla="*/ 53376 w 201966"/>
                <a:gd name="connsiteY27" fmla="*/ 87630 h 114300"/>
                <a:gd name="connsiteX28" fmla="*/ 59091 w 201966"/>
                <a:gd name="connsiteY28" fmla="*/ 89535 h 114300"/>
                <a:gd name="connsiteX29" fmla="*/ 60996 w 201966"/>
                <a:gd name="connsiteY29" fmla="*/ 95250 h 114300"/>
                <a:gd name="connsiteX30" fmla="*/ 54646 w 201966"/>
                <a:gd name="connsiteY30" fmla="*/ 107315 h 114300"/>
                <a:gd name="connsiteX31" fmla="*/ 104811 w 201966"/>
                <a:gd name="connsiteY31" fmla="*/ 100965 h 114300"/>
                <a:gd name="connsiteX32" fmla="*/ 201966 w 201966"/>
                <a:gd name="connsiteY32" fmla="*/ 114300 h 114300"/>
                <a:gd name="connsiteX0" fmla="*/ 201966 w 201966"/>
                <a:gd name="connsiteY0" fmla="*/ 114300 h 114300"/>
                <a:gd name="connsiteX1" fmla="*/ 201966 w 201966"/>
                <a:gd name="connsiteY1" fmla="*/ 114300 h 114300"/>
                <a:gd name="connsiteX2" fmla="*/ 200061 w 201966"/>
                <a:gd name="connsiteY2" fmla="*/ 81915 h 114300"/>
                <a:gd name="connsiteX3" fmla="*/ 190536 w 201966"/>
                <a:gd name="connsiteY3" fmla="*/ 59055 h 114300"/>
                <a:gd name="connsiteX4" fmla="*/ 182916 w 201966"/>
                <a:gd name="connsiteY4" fmla="*/ 51435 h 114300"/>
                <a:gd name="connsiteX5" fmla="*/ 181011 w 201966"/>
                <a:gd name="connsiteY5" fmla="*/ 45720 h 114300"/>
                <a:gd name="connsiteX6" fmla="*/ 169581 w 201966"/>
                <a:gd name="connsiteY6" fmla="*/ 38100 h 114300"/>
                <a:gd name="connsiteX7" fmla="*/ 144816 w 201966"/>
                <a:gd name="connsiteY7" fmla="*/ 32385 h 114300"/>
                <a:gd name="connsiteX8" fmla="*/ 133386 w 201966"/>
                <a:gd name="connsiteY8" fmla="*/ 26670 h 114300"/>
                <a:gd name="connsiteX9" fmla="*/ 125766 w 201966"/>
                <a:gd name="connsiteY9" fmla="*/ 20955 h 114300"/>
                <a:gd name="connsiteX10" fmla="*/ 110526 w 201966"/>
                <a:gd name="connsiteY10" fmla="*/ 19050 h 114300"/>
                <a:gd name="connsiteX11" fmla="*/ 93381 w 201966"/>
                <a:gd name="connsiteY11" fmla="*/ 15240 h 114300"/>
                <a:gd name="connsiteX12" fmla="*/ 81951 w 201966"/>
                <a:gd name="connsiteY12" fmla="*/ 13335 h 114300"/>
                <a:gd name="connsiteX13" fmla="*/ 68616 w 201966"/>
                <a:gd name="connsiteY13" fmla="*/ 9525 h 114300"/>
                <a:gd name="connsiteX14" fmla="*/ 62901 w 201966"/>
                <a:gd name="connsiteY14" fmla="*/ 7620 h 114300"/>
                <a:gd name="connsiteX15" fmla="*/ 55281 w 201966"/>
                <a:gd name="connsiteY15" fmla="*/ 3810 h 114300"/>
                <a:gd name="connsiteX16" fmla="*/ 38136 w 201966"/>
                <a:gd name="connsiteY16" fmla="*/ 1905 h 114300"/>
                <a:gd name="connsiteX17" fmla="*/ 28611 w 201966"/>
                <a:gd name="connsiteY17" fmla="*/ 0 h 114300"/>
                <a:gd name="connsiteX18" fmla="*/ 5751 w 201966"/>
                <a:gd name="connsiteY18" fmla="*/ 1905 h 114300"/>
                <a:gd name="connsiteX19" fmla="*/ 36 w 201966"/>
                <a:gd name="connsiteY19" fmla="*/ 5715 h 114300"/>
                <a:gd name="connsiteX20" fmla="*/ 3846 w 201966"/>
                <a:gd name="connsiteY20" fmla="*/ 32385 h 114300"/>
                <a:gd name="connsiteX21" fmla="*/ 13371 w 201966"/>
                <a:gd name="connsiteY21" fmla="*/ 43815 h 114300"/>
                <a:gd name="connsiteX22" fmla="*/ 20991 w 201966"/>
                <a:gd name="connsiteY22" fmla="*/ 57150 h 114300"/>
                <a:gd name="connsiteX23" fmla="*/ 22896 w 201966"/>
                <a:gd name="connsiteY23" fmla="*/ 62865 h 114300"/>
                <a:gd name="connsiteX24" fmla="*/ 28611 w 201966"/>
                <a:gd name="connsiteY24" fmla="*/ 64770 h 114300"/>
                <a:gd name="connsiteX25" fmla="*/ 36231 w 201966"/>
                <a:gd name="connsiteY25" fmla="*/ 76200 h 114300"/>
                <a:gd name="connsiteX26" fmla="*/ 41946 w 201966"/>
                <a:gd name="connsiteY26" fmla="*/ 78105 h 114300"/>
                <a:gd name="connsiteX27" fmla="*/ 53376 w 201966"/>
                <a:gd name="connsiteY27" fmla="*/ 87630 h 114300"/>
                <a:gd name="connsiteX28" fmla="*/ 59091 w 201966"/>
                <a:gd name="connsiteY28" fmla="*/ 89535 h 114300"/>
                <a:gd name="connsiteX29" fmla="*/ 8926 w 201966"/>
                <a:gd name="connsiteY29" fmla="*/ 95250 h 114300"/>
                <a:gd name="connsiteX30" fmla="*/ 54646 w 201966"/>
                <a:gd name="connsiteY30" fmla="*/ 107315 h 114300"/>
                <a:gd name="connsiteX31" fmla="*/ 104811 w 201966"/>
                <a:gd name="connsiteY31" fmla="*/ 100965 h 114300"/>
                <a:gd name="connsiteX32" fmla="*/ 201966 w 201966"/>
                <a:gd name="connsiteY32" fmla="*/ 114300 h 114300"/>
                <a:gd name="connsiteX0" fmla="*/ 201966 w 201966"/>
                <a:gd name="connsiteY0" fmla="*/ 114300 h 114300"/>
                <a:gd name="connsiteX1" fmla="*/ 201966 w 201966"/>
                <a:gd name="connsiteY1" fmla="*/ 114300 h 114300"/>
                <a:gd name="connsiteX2" fmla="*/ 200061 w 201966"/>
                <a:gd name="connsiteY2" fmla="*/ 81915 h 114300"/>
                <a:gd name="connsiteX3" fmla="*/ 190536 w 201966"/>
                <a:gd name="connsiteY3" fmla="*/ 59055 h 114300"/>
                <a:gd name="connsiteX4" fmla="*/ 182916 w 201966"/>
                <a:gd name="connsiteY4" fmla="*/ 51435 h 114300"/>
                <a:gd name="connsiteX5" fmla="*/ 181011 w 201966"/>
                <a:gd name="connsiteY5" fmla="*/ 45720 h 114300"/>
                <a:gd name="connsiteX6" fmla="*/ 173391 w 201966"/>
                <a:gd name="connsiteY6" fmla="*/ 21590 h 114300"/>
                <a:gd name="connsiteX7" fmla="*/ 144816 w 201966"/>
                <a:gd name="connsiteY7" fmla="*/ 32385 h 114300"/>
                <a:gd name="connsiteX8" fmla="*/ 133386 w 201966"/>
                <a:gd name="connsiteY8" fmla="*/ 26670 h 114300"/>
                <a:gd name="connsiteX9" fmla="*/ 125766 w 201966"/>
                <a:gd name="connsiteY9" fmla="*/ 20955 h 114300"/>
                <a:gd name="connsiteX10" fmla="*/ 110526 w 201966"/>
                <a:gd name="connsiteY10" fmla="*/ 19050 h 114300"/>
                <a:gd name="connsiteX11" fmla="*/ 93381 w 201966"/>
                <a:gd name="connsiteY11" fmla="*/ 15240 h 114300"/>
                <a:gd name="connsiteX12" fmla="*/ 81951 w 201966"/>
                <a:gd name="connsiteY12" fmla="*/ 13335 h 114300"/>
                <a:gd name="connsiteX13" fmla="*/ 68616 w 201966"/>
                <a:gd name="connsiteY13" fmla="*/ 9525 h 114300"/>
                <a:gd name="connsiteX14" fmla="*/ 62901 w 201966"/>
                <a:gd name="connsiteY14" fmla="*/ 7620 h 114300"/>
                <a:gd name="connsiteX15" fmla="*/ 55281 w 201966"/>
                <a:gd name="connsiteY15" fmla="*/ 3810 h 114300"/>
                <a:gd name="connsiteX16" fmla="*/ 38136 w 201966"/>
                <a:gd name="connsiteY16" fmla="*/ 1905 h 114300"/>
                <a:gd name="connsiteX17" fmla="*/ 28611 w 201966"/>
                <a:gd name="connsiteY17" fmla="*/ 0 h 114300"/>
                <a:gd name="connsiteX18" fmla="*/ 5751 w 201966"/>
                <a:gd name="connsiteY18" fmla="*/ 1905 h 114300"/>
                <a:gd name="connsiteX19" fmla="*/ 36 w 201966"/>
                <a:gd name="connsiteY19" fmla="*/ 5715 h 114300"/>
                <a:gd name="connsiteX20" fmla="*/ 3846 w 201966"/>
                <a:gd name="connsiteY20" fmla="*/ 32385 h 114300"/>
                <a:gd name="connsiteX21" fmla="*/ 13371 w 201966"/>
                <a:gd name="connsiteY21" fmla="*/ 43815 h 114300"/>
                <a:gd name="connsiteX22" fmla="*/ 20991 w 201966"/>
                <a:gd name="connsiteY22" fmla="*/ 57150 h 114300"/>
                <a:gd name="connsiteX23" fmla="*/ 22896 w 201966"/>
                <a:gd name="connsiteY23" fmla="*/ 62865 h 114300"/>
                <a:gd name="connsiteX24" fmla="*/ 28611 w 201966"/>
                <a:gd name="connsiteY24" fmla="*/ 64770 h 114300"/>
                <a:gd name="connsiteX25" fmla="*/ 36231 w 201966"/>
                <a:gd name="connsiteY25" fmla="*/ 76200 h 114300"/>
                <a:gd name="connsiteX26" fmla="*/ 41946 w 201966"/>
                <a:gd name="connsiteY26" fmla="*/ 78105 h 114300"/>
                <a:gd name="connsiteX27" fmla="*/ 53376 w 201966"/>
                <a:gd name="connsiteY27" fmla="*/ 87630 h 114300"/>
                <a:gd name="connsiteX28" fmla="*/ 59091 w 201966"/>
                <a:gd name="connsiteY28" fmla="*/ 89535 h 114300"/>
                <a:gd name="connsiteX29" fmla="*/ 8926 w 201966"/>
                <a:gd name="connsiteY29" fmla="*/ 95250 h 114300"/>
                <a:gd name="connsiteX30" fmla="*/ 54646 w 201966"/>
                <a:gd name="connsiteY30" fmla="*/ 107315 h 114300"/>
                <a:gd name="connsiteX31" fmla="*/ 104811 w 201966"/>
                <a:gd name="connsiteY31" fmla="*/ 100965 h 114300"/>
                <a:gd name="connsiteX32" fmla="*/ 201966 w 201966"/>
                <a:gd name="connsiteY32"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1966" h="114300">
                  <a:moveTo>
                    <a:pt x="201966" y="114300"/>
                  </a:moveTo>
                  <a:lnTo>
                    <a:pt x="201966" y="114300"/>
                  </a:lnTo>
                  <a:cubicBezTo>
                    <a:pt x="201331" y="103505"/>
                    <a:pt x="201705" y="92603"/>
                    <a:pt x="200061" y="81915"/>
                  </a:cubicBezTo>
                  <a:cubicBezTo>
                    <a:pt x="196539" y="59024"/>
                    <a:pt x="196579" y="71141"/>
                    <a:pt x="190536" y="59055"/>
                  </a:cubicBezTo>
                  <a:cubicBezTo>
                    <a:pt x="186472" y="50927"/>
                    <a:pt x="192060" y="54483"/>
                    <a:pt x="182916" y="51435"/>
                  </a:cubicBezTo>
                  <a:cubicBezTo>
                    <a:pt x="182281" y="49530"/>
                    <a:pt x="182599" y="50694"/>
                    <a:pt x="181011" y="45720"/>
                  </a:cubicBezTo>
                  <a:cubicBezTo>
                    <a:pt x="179423" y="40746"/>
                    <a:pt x="179915" y="24386"/>
                    <a:pt x="173391" y="21590"/>
                  </a:cubicBezTo>
                  <a:cubicBezTo>
                    <a:pt x="157756" y="14889"/>
                    <a:pt x="170598" y="35250"/>
                    <a:pt x="144816" y="32385"/>
                  </a:cubicBezTo>
                  <a:cubicBezTo>
                    <a:pt x="114949" y="12473"/>
                    <a:pt x="160991" y="42444"/>
                    <a:pt x="133386" y="26670"/>
                  </a:cubicBezTo>
                  <a:cubicBezTo>
                    <a:pt x="130629" y="25095"/>
                    <a:pt x="128778" y="21959"/>
                    <a:pt x="125766" y="20955"/>
                  </a:cubicBezTo>
                  <a:cubicBezTo>
                    <a:pt x="120909" y="19336"/>
                    <a:pt x="115568" y="19940"/>
                    <a:pt x="110526" y="19050"/>
                  </a:cubicBezTo>
                  <a:cubicBezTo>
                    <a:pt x="104761" y="18033"/>
                    <a:pt x="99122" y="16388"/>
                    <a:pt x="93381" y="15240"/>
                  </a:cubicBezTo>
                  <a:cubicBezTo>
                    <a:pt x="89593" y="14482"/>
                    <a:pt x="85715" y="14204"/>
                    <a:pt x="81951" y="13335"/>
                  </a:cubicBezTo>
                  <a:cubicBezTo>
                    <a:pt x="77447" y="12296"/>
                    <a:pt x="73044" y="10853"/>
                    <a:pt x="68616" y="9525"/>
                  </a:cubicBezTo>
                  <a:cubicBezTo>
                    <a:pt x="66693" y="8948"/>
                    <a:pt x="64747" y="8411"/>
                    <a:pt x="62901" y="7620"/>
                  </a:cubicBezTo>
                  <a:cubicBezTo>
                    <a:pt x="60291" y="6501"/>
                    <a:pt x="58048" y="4449"/>
                    <a:pt x="55281" y="3810"/>
                  </a:cubicBezTo>
                  <a:cubicBezTo>
                    <a:pt x="49678" y="2517"/>
                    <a:pt x="43828" y="2718"/>
                    <a:pt x="38136" y="1905"/>
                  </a:cubicBezTo>
                  <a:cubicBezTo>
                    <a:pt x="34931" y="1447"/>
                    <a:pt x="31786" y="635"/>
                    <a:pt x="28611" y="0"/>
                  </a:cubicBezTo>
                  <a:cubicBezTo>
                    <a:pt x="20991" y="635"/>
                    <a:pt x="13249" y="405"/>
                    <a:pt x="5751" y="1905"/>
                  </a:cubicBezTo>
                  <a:cubicBezTo>
                    <a:pt x="3506" y="2354"/>
                    <a:pt x="412" y="3457"/>
                    <a:pt x="36" y="5715"/>
                  </a:cubicBezTo>
                  <a:cubicBezTo>
                    <a:pt x="-273" y="7569"/>
                    <a:pt x="1408" y="26697"/>
                    <a:pt x="3846" y="32385"/>
                  </a:cubicBezTo>
                  <a:cubicBezTo>
                    <a:pt x="5835" y="37026"/>
                    <a:pt x="9938" y="40382"/>
                    <a:pt x="13371" y="43815"/>
                  </a:cubicBezTo>
                  <a:cubicBezTo>
                    <a:pt x="17739" y="56919"/>
                    <a:pt x="11765" y="41004"/>
                    <a:pt x="20991" y="57150"/>
                  </a:cubicBezTo>
                  <a:cubicBezTo>
                    <a:pt x="21987" y="58893"/>
                    <a:pt x="21476" y="61445"/>
                    <a:pt x="22896" y="62865"/>
                  </a:cubicBezTo>
                  <a:cubicBezTo>
                    <a:pt x="24316" y="64285"/>
                    <a:pt x="26706" y="64135"/>
                    <a:pt x="28611" y="64770"/>
                  </a:cubicBezTo>
                  <a:cubicBezTo>
                    <a:pt x="30608" y="70762"/>
                    <a:pt x="30115" y="72123"/>
                    <a:pt x="36231" y="76200"/>
                  </a:cubicBezTo>
                  <a:cubicBezTo>
                    <a:pt x="37902" y="77314"/>
                    <a:pt x="40041" y="77470"/>
                    <a:pt x="41946" y="78105"/>
                  </a:cubicBezTo>
                  <a:cubicBezTo>
                    <a:pt x="46159" y="82318"/>
                    <a:pt x="48072" y="84978"/>
                    <a:pt x="53376" y="87630"/>
                  </a:cubicBezTo>
                  <a:cubicBezTo>
                    <a:pt x="55172" y="88528"/>
                    <a:pt x="57186" y="88900"/>
                    <a:pt x="59091" y="89535"/>
                  </a:cubicBezTo>
                  <a:cubicBezTo>
                    <a:pt x="59726" y="91440"/>
                    <a:pt x="9667" y="92287"/>
                    <a:pt x="8926" y="95250"/>
                  </a:cubicBezTo>
                  <a:cubicBezTo>
                    <a:pt x="8185" y="98213"/>
                    <a:pt x="52050" y="106976"/>
                    <a:pt x="54646" y="107315"/>
                  </a:cubicBezTo>
                  <a:cubicBezTo>
                    <a:pt x="66676" y="108884"/>
                    <a:pt x="92702" y="100224"/>
                    <a:pt x="104811" y="100965"/>
                  </a:cubicBezTo>
                  <a:cubicBezTo>
                    <a:pt x="141800" y="103230"/>
                    <a:pt x="185774" y="112078"/>
                    <a:pt x="201966" y="11430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nvGrpSpPr>
            <p:cNvPr id="121" name="Group 120">
              <a:extLst>
                <a:ext uri="{FF2B5EF4-FFF2-40B4-BE49-F238E27FC236}">
                  <a16:creationId xmlns:a16="http://schemas.microsoft.com/office/drawing/2014/main" id="{7B8C8C7B-B609-4788-989F-328C06D60A6D}"/>
                </a:ext>
              </a:extLst>
            </p:cNvPr>
            <p:cNvGrpSpPr/>
            <p:nvPr/>
          </p:nvGrpSpPr>
          <p:grpSpPr>
            <a:xfrm>
              <a:off x="1138989" y="2337188"/>
              <a:ext cx="5970130" cy="3317670"/>
              <a:chOff x="1138989" y="2337188"/>
              <a:chExt cx="5970130" cy="3317670"/>
            </a:xfrm>
            <a:grpFill/>
          </p:grpSpPr>
          <p:sp>
            <p:nvSpPr>
              <p:cNvPr id="69" name="Freeform: Shape 68">
                <a:extLst>
                  <a:ext uri="{FF2B5EF4-FFF2-40B4-BE49-F238E27FC236}">
                    <a16:creationId xmlns:a16="http://schemas.microsoft.com/office/drawing/2014/main" id="{C4113ED5-2D9C-48EB-B849-91BFDDEFAB7E}"/>
                  </a:ext>
                </a:extLst>
              </p:cNvPr>
              <p:cNvSpPr/>
              <p:nvPr/>
            </p:nvSpPr>
            <p:spPr>
              <a:xfrm>
                <a:off x="2378765" y="3942013"/>
                <a:ext cx="371061" cy="1712845"/>
              </a:xfrm>
              <a:custGeom>
                <a:avLst/>
                <a:gdLst>
                  <a:gd name="connsiteX0" fmla="*/ 0 w 371061"/>
                  <a:gd name="connsiteY0" fmla="*/ 341245 h 1712845"/>
                  <a:gd name="connsiteX1" fmla="*/ 0 w 371061"/>
                  <a:gd name="connsiteY1" fmla="*/ 341245 h 1712845"/>
                  <a:gd name="connsiteX2" fmla="*/ 3313 w 371061"/>
                  <a:gd name="connsiteY2" fmla="*/ 326336 h 1712845"/>
                  <a:gd name="connsiteX3" fmla="*/ 4970 w 371061"/>
                  <a:gd name="connsiteY3" fmla="*/ 314740 h 1712845"/>
                  <a:gd name="connsiteX4" fmla="*/ 8283 w 371061"/>
                  <a:gd name="connsiteY4" fmla="*/ 308114 h 1712845"/>
                  <a:gd name="connsiteX5" fmla="*/ 6626 w 371061"/>
                  <a:gd name="connsiteY5" fmla="*/ 289892 h 1712845"/>
                  <a:gd name="connsiteX6" fmla="*/ 13252 w 371061"/>
                  <a:gd name="connsiteY6" fmla="*/ 279953 h 1712845"/>
                  <a:gd name="connsiteX7" fmla="*/ 19878 w 371061"/>
                  <a:gd name="connsiteY7" fmla="*/ 273327 h 1712845"/>
                  <a:gd name="connsiteX8" fmla="*/ 21535 w 371061"/>
                  <a:gd name="connsiteY8" fmla="*/ 268358 h 1712845"/>
                  <a:gd name="connsiteX9" fmla="*/ 24848 w 371061"/>
                  <a:gd name="connsiteY9" fmla="*/ 256762 h 1712845"/>
                  <a:gd name="connsiteX10" fmla="*/ 26505 w 371061"/>
                  <a:gd name="connsiteY10" fmla="*/ 246823 h 1712845"/>
                  <a:gd name="connsiteX11" fmla="*/ 29818 w 371061"/>
                  <a:gd name="connsiteY11" fmla="*/ 241853 h 1712845"/>
                  <a:gd name="connsiteX12" fmla="*/ 34787 w 371061"/>
                  <a:gd name="connsiteY12" fmla="*/ 228601 h 1712845"/>
                  <a:gd name="connsiteX13" fmla="*/ 39757 w 371061"/>
                  <a:gd name="connsiteY13" fmla="*/ 220318 h 1712845"/>
                  <a:gd name="connsiteX14" fmla="*/ 41413 w 371061"/>
                  <a:gd name="connsiteY14" fmla="*/ 207066 h 1712845"/>
                  <a:gd name="connsiteX15" fmla="*/ 43070 w 371061"/>
                  <a:gd name="connsiteY15" fmla="*/ 190501 h 1712845"/>
                  <a:gd name="connsiteX16" fmla="*/ 46383 w 371061"/>
                  <a:gd name="connsiteY16" fmla="*/ 182218 h 1712845"/>
                  <a:gd name="connsiteX17" fmla="*/ 48039 w 371061"/>
                  <a:gd name="connsiteY17" fmla="*/ 168966 h 1712845"/>
                  <a:gd name="connsiteX18" fmla="*/ 51352 w 371061"/>
                  <a:gd name="connsiteY18" fmla="*/ 162340 h 1712845"/>
                  <a:gd name="connsiteX19" fmla="*/ 53009 w 371061"/>
                  <a:gd name="connsiteY19" fmla="*/ 149088 h 1712845"/>
                  <a:gd name="connsiteX20" fmla="*/ 61292 w 371061"/>
                  <a:gd name="connsiteY20" fmla="*/ 109332 h 1712845"/>
                  <a:gd name="connsiteX21" fmla="*/ 62948 w 371061"/>
                  <a:gd name="connsiteY21" fmla="*/ 94423 h 1712845"/>
                  <a:gd name="connsiteX22" fmla="*/ 69574 w 371061"/>
                  <a:gd name="connsiteY22" fmla="*/ 67918 h 1712845"/>
                  <a:gd name="connsiteX23" fmla="*/ 74544 w 371061"/>
                  <a:gd name="connsiteY23" fmla="*/ 41414 h 1712845"/>
                  <a:gd name="connsiteX24" fmla="*/ 76200 w 371061"/>
                  <a:gd name="connsiteY24" fmla="*/ 33132 h 1712845"/>
                  <a:gd name="connsiteX25" fmla="*/ 79513 w 371061"/>
                  <a:gd name="connsiteY25" fmla="*/ 28162 h 1712845"/>
                  <a:gd name="connsiteX26" fmla="*/ 84483 w 371061"/>
                  <a:gd name="connsiteY26" fmla="*/ 18223 h 1712845"/>
                  <a:gd name="connsiteX27" fmla="*/ 91109 w 371061"/>
                  <a:gd name="connsiteY27" fmla="*/ 6627 h 1712845"/>
                  <a:gd name="connsiteX28" fmla="*/ 96078 w 371061"/>
                  <a:gd name="connsiteY28" fmla="*/ 4971 h 1712845"/>
                  <a:gd name="connsiteX29" fmla="*/ 101048 w 371061"/>
                  <a:gd name="connsiteY29" fmla="*/ 1658 h 1712845"/>
                  <a:gd name="connsiteX30" fmla="*/ 106018 w 371061"/>
                  <a:gd name="connsiteY30" fmla="*/ 1 h 1712845"/>
                  <a:gd name="connsiteX31" fmla="*/ 160683 w 371061"/>
                  <a:gd name="connsiteY31" fmla="*/ 3314 h 1712845"/>
                  <a:gd name="connsiteX32" fmla="*/ 175592 w 371061"/>
                  <a:gd name="connsiteY32" fmla="*/ 4971 h 1712845"/>
                  <a:gd name="connsiteX33" fmla="*/ 182218 w 371061"/>
                  <a:gd name="connsiteY33" fmla="*/ 8284 h 1712845"/>
                  <a:gd name="connsiteX34" fmla="*/ 192157 w 371061"/>
                  <a:gd name="connsiteY34" fmla="*/ 11597 h 1712845"/>
                  <a:gd name="connsiteX35" fmla="*/ 197126 w 371061"/>
                  <a:gd name="connsiteY35" fmla="*/ 14910 h 1712845"/>
                  <a:gd name="connsiteX36" fmla="*/ 200439 w 371061"/>
                  <a:gd name="connsiteY36" fmla="*/ 62949 h 1712845"/>
                  <a:gd name="connsiteX37" fmla="*/ 198783 w 371061"/>
                  <a:gd name="connsiteY37" fmla="*/ 82827 h 1712845"/>
                  <a:gd name="connsiteX38" fmla="*/ 195470 w 371061"/>
                  <a:gd name="connsiteY38" fmla="*/ 91110 h 1712845"/>
                  <a:gd name="connsiteX39" fmla="*/ 192157 w 371061"/>
                  <a:gd name="connsiteY39" fmla="*/ 102705 h 1712845"/>
                  <a:gd name="connsiteX40" fmla="*/ 187187 w 371061"/>
                  <a:gd name="connsiteY40" fmla="*/ 117614 h 1712845"/>
                  <a:gd name="connsiteX41" fmla="*/ 183874 w 371061"/>
                  <a:gd name="connsiteY41" fmla="*/ 127553 h 1712845"/>
                  <a:gd name="connsiteX42" fmla="*/ 178905 w 371061"/>
                  <a:gd name="connsiteY42" fmla="*/ 157371 h 1712845"/>
                  <a:gd name="connsiteX43" fmla="*/ 172278 w 371061"/>
                  <a:gd name="connsiteY43" fmla="*/ 198784 h 1712845"/>
                  <a:gd name="connsiteX44" fmla="*/ 168965 w 371061"/>
                  <a:gd name="connsiteY44" fmla="*/ 351184 h 1712845"/>
                  <a:gd name="connsiteX45" fmla="*/ 170622 w 371061"/>
                  <a:gd name="connsiteY45" fmla="*/ 356153 h 1712845"/>
                  <a:gd name="connsiteX46" fmla="*/ 172278 w 371061"/>
                  <a:gd name="connsiteY46" fmla="*/ 362779 h 1712845"/>
                  <a:gd name="connsiteX47" fmla="*/ 175592 w 371061"/>
                  <a:gd name="connsiteY47" fmla="*/ 374375 h 1712845"/>
                  <a:gd name="connsiteX48" fmla="*/ 180561 w 371061"/>
                  <a:gd name="connsiteY48" fmla="*/ 407505 h 1712845"/>
                  <a:gd name="connsiteX49" fmla="*/ 182218 w 371061"/>
                  <a:gd name="connsiteY49" fmla="*/ 430697 h 1712845"/>
                  <a:gd name="connsiteX50" fmla="*/ 185531 w 371061"/>
                  <a:gd name="connsiteY50" fmla="*/ 437323 h 1712845"/>
                  <a:gd name="connsiteX51" fmla="*/ 190500 w 371061"/>
                  <a:gd name="connsiteY51" fmla="*/ 452232 h 1712845"/>
                  <a:gd name="connsiteX52" fmla="*/ 195470 w 371061"/>
                  <a:gd name="connsiteY52" fmla="*/ 465484 h 1712845"/>
                  <a:gd name="connsiteX53" fmla="*/ 202096 w 371061"/>
                  <a:gd name="connsiteY53" fmla="*/ 473766 h 1712845"/>
                  <a:gd name="connsiteX54" fmla="*/ 212035 w 371061"/>
                  <a:gd name="connsiteY54" fmla="*/ 483705 h 1712845"/>
                  <a:gd name="connsiteX55" fmla="*/ 217005 w 371061"/>
                  <a:gd name="connsiteY55" fmla="*/ 487018 h 1712845"/>
                  <a:gd name="connsiteX56" fmla="*/ 223631 w 371061"/>
                  <a:gd name="connsiteY56" fmla="*/ 490332 h 1712845"/>
                  <a:gd name="connsiteX57" fmla="*/ 228600 w 371061"/>
                  <a:gd name="connsiteY57" fmla="*/ 495301 h 1712845"/>
                  <a:gd name="connsiteX58" fmla="*/ 238539 w 371061"/>
                  <a:gd name="connsiteY58" fmla="*/ 503584 h 1712845"/>
                  <a:gd name="connsiteX59" fmla="*/ 243509 w 371061"/>
                  <a:gd name="connsiteY59" fmla="*/ 510210 h 1712845"/>
                  <a:gd name="connsiteX60" fmla="*/ 255105 w 371061"/>
                  <a:gd name="connsiteY60" fmla="*/ 520149 h 1712845"/>
                  <a:gd name="connsiteX61" fmla="*/ 260074 w 371061"/>
                  <a:gd name="connsiteY61" fmla="*/ 528432 h 1712845"/>
                  <a:gd name="connsiteX62" fmla="*/ 273326 w 371061"/>
                  <a:gd name="connsiteY62" fmla="*/ 535058 h 1712845"/>
                  <a:gd name="connsiteX63" fmla="*/ 283265 w 371061"/>
                  <a:gd name="connsiteY63" fmla="*/ 543340 h 1712845"/>
                  <a:gd name="connsiteX64" fmla="*/ 291548 w 371061"/>
                  <a:gd name="connsiteY64" fmla="*/ 551623 h 1712845"/>
                  <a:gd name="connsiteX65" fmla="*/ 299831 w 371061"/>
                  <a:gd name="connsiteY65" fmla="*/ 559905 h 1712845"/>
                  <a:gd name="connsiteX66" fmla="*/ 303144 w 371061"/>
                  <a:gd name="connsiteY66" fmla="*/ 564875 h 1712845"/>
                  <a:gd name="connsiteX67" fmla="*/ 308113 w 371061"/>
                  <a:gd name="connsiteY67" fmla="*/ 568188 h 1712845"/>
                  <a:gd name="connsiteX68" fmla="*/ 314739 w 371061"/>
                  <a:gd name="connsiteY68" fmla="*/ 574814 h 1712845"/>
                  <a:gd name="connsiteX69" fmla="*/ 316396 w 371061"/>
                  <a:gd name="connsiteY69" fmla="*/ 579784 h 1712845"/>
                  <a:gd name="connsiteX70" fmla="*/ 323022 w 371061"/>
                  <a:gd name="connsiteY70" fmla="*/ 586410 h 1712845"/>
                  <a:gd name="connsiteX71" fmla="*/ 327992 w 371061"/>
                  <a:gd name="connsiteY71" fmla="*/ 593036 h 1712845"/>
                  <a:gd name="connsiteX72" fmla="*/ 329648 w 371061"/>
                  <a:gd name="connsiteY72" fmla="*/ 598005 h 1712845"/>
                  <a:gd name="connsiteX73" fmla="*/ 336274 w 371061"/>
                  <a:gd name="connsiteY73" fmla="*/ 609601 h 1712845"/>
                  <a:gd name="connsiteX74" fmla="*/ 344557 w 371061"/>
                  <a:gd name="connsiteY74" fmla="*/ 631136 h 1712845"/>
                  <a:gd name="connsiteX75" fmla="*/ 349526 w 371061"/>
                  <a:gd name="connsiteY75" fmla="*/ 644388 h 1712845"/>
                  <a:gd name="connsiteX76" fmla="*/ 352839 w 371061"/>
                  <a:gd name="connsiteY76" fmla="*/ 655984 h 1712845"/>
                  <a:gd name="connsiteX77" fmla="*/ 354496 w 371061"/>
                  <a:gd name="connsiteY77" fmla="*/ 660953 h 1712845"/>
                  <a:gd name="connsiteX78" fmla="*/ 361122 w 371061"/>
                  <a:gd name="connsiteY78" fmla="*/ 672549 h 1712845"/>
                  <a:gd name="connsiteX79" fmla="*/ 362778 w 371061"/>
                  <a:gd name="connsiteY79" fmla="*/ 682488 h 1712845"/>
                  <a:gd name="connsiteX80" fmla="*/ 366092 w 371061"/>
                  <a:gd name="connsiteY80" fmla="*/ 685801 h 1712845"/>
                  <a:gd name="connsiteX81" fmla="*/ 371061 w 371061"/>
                  <a:gd name="connsiteY81" fmla="*/ 702366 h 1712845"/>
                  <a:gd name="connsiteX82" fmla="*/ 367748 w 371061"/>
                  <a:gd name="connsiteY82" fmla="*/ 753718 h 1712845"/>
                  <a:gd name="connsiteX83" fmla="*/ 362778 w 371061"/>
                  <a:gd name="connsiteY83" fmla="*/ 781879 h 1712845"/>
                  <a:gd name="connsiteX84" fmla="*/ 361122 w 371061"/>
                  <a:gd name="connsiteY84" fmla="*/ 788505 h 1712845"/>
                  <a:gd name="connsiteX85" fmla="*/ 356152 w 371061"/>
                  <a:gd name="connsiteY85" fmla="*/ 793475 h 1712845"/>
                  <a:gd name="connsiteX86" fmla="*/ 352839 w 371061"/>
                  <a:gd name="connsiteY86" fmla="*/ 798445 h 1712845"/>
                  <a:gd name="connsiteX87" fmla="*/ 347870 w 371061"/>
                  <a:gd name="connsiteY87" fmla="*/ 808384 h 1712845"/>
                  <a:gd name="connsiteX88" fmla="*/ 346213 w 371061"/>
                  <a:gd name="connsiteY88" fmla="*/ 813353 h 1712845"/>
                  <a:gd name="connsiteX89" fmla="*/ 342900 w 371061"/>
                  <a:gd name="connsiteY89" fmla="*/ 819979 h 1712845"/>
                  <a:gd name="connsiteX90" fmla="*/ 341244 w 371061"/>
                  <a:gd name="connsiteY90" fmla="*/ 828262 h 1712845"/>
                  <a:gd name="connsiteX91" fmla="*/ 336274 w 371061"/>
                  <a:gd name="connsiteY91" fmla="*/ 834888 h 1712845"/>
                  <a:gd name="connsiteX92" fmla="*/ 326335 w 371061"/>
                  <a:gd name="connsiteY92" fmla="*/ 851453 h 1712845"/>
                  <a:gd name="connsiteX93" fmla="*/ 316396 w 371061"/>
                  <a:gd name="connsiteY93" fmla="*/ 866362 h 1712845"/>
                  <a:gd name="connsiteX94" fmla="*/ 309770 w 371061"/>
                  <a:gd name="connsiteY94" fmla="*/ 882927 h 1712845"/>
                  <a:gd name="connsiteX95" fmla="*/ 304800 w 371061"/>
                  <a:gd name="connsiteY95" fmla="*/ 886240 h 1712845"/>
                  <a:gd name="connsiteX96" fmla="*/ 306457 w 371061"/>
                  <a:gd name="connsiteY96" fmla="*/ 977349 h 1712845"/>
                  <a:gd name="connsiteX97" fmla="*/ 298174 w 371061"/>
                  <a:gd name="connsiteY97" fmla="*/ 1033671 h 1712845"/>
                  <a:gd name="connsiteX98" fmla="*/ 296518 w 371061"/>
                  <a:gd name="connsiteY98" fmla="*/ 1043610 h 1712845"/>
                  <a:gd name="connsiteX99" fmla="*/ 293205 w 371061"/>
                  <a:gd name="connsiteY99" fmla="*/ 1050236 h 1712845"/>
                  <a:gd name="connsiteX100" fmla="*/ 289892 w 371061"/>
                  <a:gd name="connsiteY100" fmla="*/ 1080053 h 1712845"/>
                  <a:gd name="connsiteX101" fmla="*/ 286578 w 371061"/>
                  <a:gd name="connsiteY101" fmla="*/ 1096618 h 1712845"/>
                  <a:gd name="connsiteX102" fmla="*/ 281609 w 371061"/>
                  <a:gd name="connsiteY102" fmla="*/ 1134718 h 1712845"/>
                  <a:gd name="connsiteX103" fmla="*/ 274983 w 371061"/>
                  <a:gd name="connsiteY103" fmla="*/ 1154597 h 1712845"/>
                  <a:gd name="connsiteX104" fmla="*/ 273326 w 371061"/>
                  <a:gd name="connsiteY104" fmla="*/ 1172818 h 1712845"/>
                  <a:gd name="connsiteX105" fmla="*/ 266700 w 371061"/>
                  <a:gd name="connsiteY105" fmla="*/ 1189384 h 1712845"/>
                  <a:gd name="connsiteX106" fmla="*/ 265044 w 371061"/>
                  <a:gd name="connsiteY106" fmla="*/ 1222514 h 1712845"/>
                  <a:gd name="connsiteX107" fmla="*/ 261731 w 371061"/>
                  <a:gd name="connsiteY107" fmla="*/ 1242392 h 1712845"/>
                  <a:gd name="connsiteX108" fmla="*/ 260074 w 371061"/>
                  <a:gd name="connsiteY108" fmla="*/ 1298714 h 1712845"/>
                  <a:gd name="connsiteX109" fmla="*/ 253448 w 371061"/>
                  <a:gd name="connsiteY109" fmla="*/ 1316936 h 1712845"/>
                  <a:gd name="connsiteX110" fmla="*/ 248478 w 371061"/>
                  <a:gd name="connsiteY110" fmla="*/ 1333501 h 1712845"/>
                  <a:gd name="connsiteX111" fmla="*/ 245165 w 371061"/>
                  <a:gd name="connsiteY111" fmla="*/ 1351723 h 1712845"/>
                  <a:gd name="connsiteX112" fmla="*/ 241852 w 371061"/>
                  <a:gd name="connsiteY112" fmla="*/ 1361662 h 1712845"/>
                  <a:gd name="connsiteX113" fmla="*/ 240196 w 371061"/>
                  <a:gd name="connsiteY113" fmla="*/ 1378227 h 1712845"/>
                  <a:gd name="connsiteX114" fmla="*/ 236883 w 371061"/>
                  <a:gd name="connsiteY114" fmla="*/ 1386510 h 1712845"/>
                  <a:gd name="connsiteX115" fmla="*/ 233570 w 371061"/>
                  <a:gd name="connsiteY115" fmla="*/ 1408045 h 1712845"/>
                  <a:gd name="connsiteX116" fmla="*/ 230257 w 371061"/>
                  <a:gd name="connsiteY116" fmla="*/ 1421297 h 1712845"/>
                  <a:gd name="connsiteX117" fmla="*/ 226944 w 371061"/>
                  <a:gd name="connsiteY117" fmla="*/ 1444488 h 1712845"/>
                  <a:gd name="connsiteX118" fmla="*/ 225287 w 371061"/>
                  <a:gd name="connsiteY118" fmla="*/ 1454427 h 1712845"/>
                  <a:gd name="connsiteX119" fmla="*/ 217005 w 371061"/>
                  <a:gd name="connsiteY119" fmla="*/ 1479275 h 1712845"/>
                  <a:gd name="connsiteX120" fmla="*/ 215348 w 371061"/>
                  <a:gd name="connsiteY120" fmla="*/ 1490871 h 1712845"/>
                  <a:gd name="connsiteX121" fmla="*/ 212035 w 371061"/>
                  <a:gd name="connsiteY121" fmla="*/ 1497497 h 1712845"/>
                  <a:gd name="connsiteX122" fmla="*/ 207065 w 371061"/>
                  <a:gd name="connsiteY122" fmla="*/ 1520688 h 1712845"/>
                  <a:gd name="connsiteX123" fmla="*/ 202096 w 371061"/>
                  <a:gd name="connsiteY123" fmla="*/ 1540566 h 1712845"/>
                  <a:gd name="connsiteX124" fmla="*/ 200439 w 371061"/>
                  <a:gd name="connsiteY124" fmla="*/ 1547192 h 1712845"/>
                  <a:gd name="connsiteX125" fmla="*/ 197126 w 371061"/>
                  <a:gd name="connsiteY125" fmla="*/ 1555475 h 1712845"/>
                  <a:gd name="connsiteX126" fmla="*/ 195470 w 371061"/>
                  <a:gd name="connsiteY126" fmla="*/ 1565414 h 1712845"/>
                  <a:gd name="connsiteX127" fmla="*/ 188844 w 371061"/>
                  <a:gd name="connsiteY127" fmla="*/ 1583636 h 1712845"/>
                  <a:gd name="connsiteX128" fmla="*/ 185531 w 371061"/>
                  <a:gd name="connsiteY128" fmla="*/ 1593575 h 1712845"/>
                  <a:gd name="connsiteX129" fmla="*/ 180561 w 371061"/>
                  <a:gd name="connsiteY129" fmla="*/ 1615110 h 1712845"/>
                  <a:gd name="connsiteX130" fmla="*/ 175592 w 371061"/>
                  <a:gd name="connsiteY130" fmla="*/ 1633332 h 1712845"/>
                  <a:gd name="connsiteX131" fmla="*/ 172278 w 371061"/>
                  <a:gd name="connsiteY131" fmla="*/ 1643271 h 1712845"/>
                  <a:gd name="connsiteX132" fmla="*/ 168965 w 371061"/>
                  <a:gd name="connsiteY132" fmla="*/ 1653210 h 1712845"/>
                  <a:gd name="connsiteX133" fmla="*/ 165652 w 371061"/>
                  <a:gd name="connsiteY133" fmla="*/ 1658179 h 1712845"/>
                  <a:gd name="connsiteX134" fmla="*/ 163996 w 371061"/>
                  <a:gd name="connsiteY134" fmla="*/ 1666462 h 1712845"/>
                  <a:gd name="connsiteX135" fmla="*/ 159026 w 371061"/>
                  <a:gd name="connsiteY135" fmla="*/ 1679714 h 1712845"/>
                  <a:gd name="connsiteX136" fmla="*/ 157370 w 371061"/>
                  <a:gd name="connsiteY136" fmla="*/ 1684684 h 1712845"/>
                  <a:gd name="connsiteX137" fmla="*/ 154057 w 371061"/>
                  <a:gd name="connsiteY137" fmla="*/ 1689653 h 1712845"/>
                  <a:gd name="connsiteX138" fmla="*/ 147431 w 371061"/>
                  <a:gd name="connsiteY138" fmla="*/ 1699592 h 1712845"/>
                  <a:gd name="connsiteX139" fmla="*/ 145774 w 371061"/>
                  <a:gd name="connsiteY139" fmla="*/ 1704562 h 1712845"/>
                  <a:gd name="connsiteX140" fmla="*/ 140805 w 371061"/>
                  <a:gd name="connsiteY140" fmla="*/ 1706218 h 1712845"/>
                  <a:gd name="connsiteX141" fmla="*/ 137492 w 371061"/>
                  <a:gd name="connsiteY141" fmla="*/ 1709532 h 1712845"/>
                  <a:gd name="connsiteX142" fmla="*/ 132522 w 371061"/>
                  <a:gd name="connsiteY142" fmla="*/ 1712845 h 1712845"/>
                  <a:gd name="connsiteX143" fmla="*/ 125896 w 371061"/>
                  <a:gd name="connsiteY143" fmla="*/ 1711188 h 1712845"/>
                  <a:gd name="connsiteX144" fmla="*/ 124239 w 371061"/>
                  <a:gd name="connsiteY144" fmla="*/ 1702905 h 1712845"/>
                  <a:gd name="connsiteX145" fmla="*/ 127552 w 371061"/>
                  <a:gd name="connsiteY145" fmla="*/ 1671432 h 1712845"/>
                  <a:gd name="connsiteX146" fmla="*/ 130865 w 371061"/>
                  <a:gd name="connsiteY146" fmla="*/ 1656523 h 1712845"/>
                  <a:gd name="connsiteX147" fmla="*/ 137492 w 371061"/>
                  <a:gd name="connsiteY147" fmla="*/ 1638301 h 1712845"/>
                  <a:gd name="connsiteX148" fmla="*/ 142461 w 371061"/>
                  <a:gd name="connsiteY148" fmla="*/ 1611797 h 1712845"/>
                  <a:gd name="connsiteX149" fmla="*/ 144118 w 371061"/>
                  <a:gd name="connsiteY149" fmla="*/ 1605171 h 1712845"/>
                  <a:gd name="connsiteX150" fmla="*/ 142461 w 371061"/>
                  <a:gd name="connsiteY150" fmla="*/ 1573697 h 1712845"/>
                  <a:gd name="connsiteX151" fmla="*/ 139148 w 371061"/>
                  <a:gd name="connsiteY151" fmla="*/ 1563758 h 1712845"/>
                  <a:gd name="connsiteX152" fmla="*/ 140805 w 371061"/>
                  <a:gd name="connsiteY152" fmla="*/ 1509092 h 1712845"/>
                  <a:gd name="connsiteX153" fmla="*/ 145774 w 371061"/>
                  <a:gd name="connsiteY153" fmla="*/ 1462710 h 1712845"/>
                  <a:gd name="connsiteX154" fmla="*/ 147431 w 371061"/>
                  <a:gd name="connsiteY154" fmla="*/ 1454427 h 1712845"/>
                  <a:gd name="connsiteX155" fmla="*/ 152400 w 371061"/>
                  <a:gd name="connsiteY155" fmla="*/ 1437862 h 1712845"/>
                  <a:gd name="connsiteX156" fmla="*/ 157370 w 371061"/>
                  <a:gd name="connsiteY156" fmla="*/ 1414671 h 1712845"/>
                  <a:gd name="connsiteX157" fmla="*/ 162339 w 371061"/>
                  <a:gd name="connsiteY157" fmla="*/ 1404732 h 1712845"/>
                  <a:gd name="connsiteX158" fmla="*/ 163996 w 371061"/>
                  <a:gd name="connsiteY158" fmla="*/ 1399762 h 1712845"/>
                  <a:gd name="connsiteX159" fmla="*/ 167309 w 371061"/>
                  <a:gd name="connsiteY159" fmla="*/ 1393136 h 1712845"/>
                  <a:gd name="connsiteX160" fmla="*/ 168965 w 371061"/>
                  <a:gd name="connsiteY160" fmla="*/ 1381540 h 1712845"/>
                  <a:gd name="connsiteX161" fmla="*/ 173935 w 371061"/>
                  <a:gd name="connsiteY161" fmla="*/ 1292088 h 1712845"/>
                  <a:gd name="connsiteX162" fmla="*/ 177248 w 371061"/>
                  <a:gd name="connsiteY162" fmla="*/ 1270553 h 1712845"/>
                  <a:gd name="connsiteX163" fmla="*/ 178905 w 371061"/>
                  <a:gd name="connsiteY163" fmla="*/ 1239079 h 1712845"/>
                  <a:gd name="connsiteX164" fmla="*/ 182218 w 371061"/>
                  <a:gd name="connsiteY164" fmla="*/ 1219201 h 1712845"/>
                  <a:gd name="connsiteX165" fmla="*/ 183874 w 371061"/>
                  <a:gd name="connsiteY165" fmla="*/ 1204292 h 1712845"/>
                  <a:gd name="connsiteX166" fmla="*/ 187187 w 371061"/>
                  <a:gd name="connsiteY166" fmla="*/ 1167849 h 1712845"/>
                  <a:gd name="connsiteX167" fmla="*/ 190500 w 371061"/>
                  <a:gd name="connsiteY167" fmla="*/ 1152940 h 1712845"/>
                  <a:gd name="connsiteX168" fmla="*/ 192157 w 371061"/>
                  <a:gd name="connsiteY168" fmla="*/ 1141345 h 1712845"/>
                  <a:gd name="connsiteX169" fmla="*/ 198783 w 371061"/>
                  <a:gd name="connsiteY169" fmla="*/ 1056862 h 1712845"/>
                  <a:gd name="connsiteX170" fmla="*/ 203752 w 371061"/>
                  <a:gd name="connsiteY170" fmla="*/ 1015449 h 1712845"/>
                  <a:gd name="connsiteX171" fmla="*/ 207065 w 371061"/>
                  <a:gd name="connsiteY171" fmla="*/ 998884 h 1712845"/>
                  <a:gd name="connsiteX172" fmla="*/ 208722 w 371061"/>
                  <a:gd name="connsiteY172" fmla="*/ 969066 h 1712845"/>
                  <a:gd name="connsiteX173" fmla="*/ 212035 w 371061"/>
                  <a:gd name="connsiteY173" fmla="*/ 942562 h 1712845"/>
                  <a:gd name="connsiteX174" fmla="*/ 218661 w 371061"/>
                  <a:gd name="connsiteY174" fmla="*/ 863049 h 1712845"/>
                  <a:gd name="connsiteX175" fmla="*/ 220318 w 371061"/>
                  <a:gd name="connsiteY175" fmla="*/ 738810 h 1712845"/>
                  <a:gd name="connsiteX176" fmla="*/ 215348 w 371061"/>
                  <a:gd name="connsiteY176" fmla="*/ 680832 h 1712845"/>
                  <a:gd name="connsiteX177" fmla="*/ 210378 w 371061"/>
                  <a:gd name="connsiteY177" fmla="*/ 657640 h 1712845"/>
                  <a:gd name="connsiteX178" fmla="*/ 208722 w 371061"/>
                  <a:gd name="connsiteY178" fmla="*/ 652671 h 1712845"/>
                  <a:gd name="connsiteX179" fmla="*/ 205409 w 371061"/>
                  <a:gd name="connsiteY179" fmla="*/ 647701 h 1712845"/>
                  <a:gd name="connsiteX180" fmla="*/ 198783 w 371061"/>
                  <a:gd name="connsiteY180" fmla="*/ 631136 h 1712845"/>
                  <a:gd name="connsiteX181" fmla="*/ 188844 w 371061"/>
                  <a:gd name="connsiteY181" fmla="*/ 621197 h 1712845"/>
                  <a:gd name="connsiteX182" fmla="*/ 178905 w 371061"/>
                  <a:gd name="connsiteY182" fmla="*/ 609601 h 1712845"/>
                  <a:gd name="connsiteX183" fmla="*/ 175592 w 371061"/>
                  <a:gd name="connsiteY183" fmla="*/ 604632 h 1712845"/>
                  <a:gd name="connsiteX184" fmla="*/ 170622 w 371061"/>
                  <a:gd name="connsiteY184" fmla="*/ 602975 h 1712845"/>
                  <a:gd name="connsiteX185" fmla="*/ 165652 w 371061"/>
                  <a:gd name="connsiteY185" fmla="*/ 598005 h 1712845"/>
                  <a:gd name="connsiteX186" fmla="*/ 160683 w 371061"/>
                  <a:gd name="connsiteY186" fmla="*/ 596349 h 1712845"/>
                  <a:gd name="connsiteX187" fmla="*/ 159026 w 371061"/>
                  <a:gd name="connsiteY187" fmla="*/ 591379 h 1712845"/>
                  <a:gd name="connsiteX188" fmla="*/ 149087 w 371061"/>
                  <a:gd name="connsiteY188" fmla="*/ 584753 h 1712845"/>
                  <a:gd name="connsiteX189" fmla="*/ 139148 w 371061"/>
                  <a:gd name="connsiteY189" fmla="*/ 574814 h 1712845"/>
                  <a:gd name="connsiteX190" fmla="*/ 137492 w 371061"/>
                  <a:gd name="connsiteY190" fmla="*/ 569845 h 1712845"/>
                  <a:gd name="connsiteX191" fmla="*/ 127552 w 371061"/>
                  <a:gd name="connsiteY191" fmla="*/ 558249 h 1712845"/>
                  <a:gd name="connsiteX192" fmla="*/ 124239 w 371061"/>
                  <a:gd name="connsiteY192" fmla="*/ 549966 h 1712845"/>
                  <a:gd name="connsiteX193" fmla="*/ 122583 w 371061"/>
                  <a:gd name="connsiteY193" fmla="*/ 544997 h 1712845"/>
                  <a:gd name="connsiteX194" fmla="*/ 117613 w 371061"/>
                  <a:gd name="connsiteY194" fmla="*/ 543340 h 1712845"/>
                  <a:gd name="connsiteX195" fmla="*/ 110987 w 371061"/>
                  <a:gd name="connsiteY195" fmla="*/ 536714 h 1712845"/>
                  <a:gd name="connsiteX196" fmla="*/ 107674 w 371061"/>
                  <a:gd name="connsiteY196" fmla="*/ 530088 h 1712845"/>
                  <a:gd name="connsiteX197" fmla="*/ 97735 w 371061"/>
                  <a:gd name="connsiteY197" fmla="*/ 523462 h 1712845"/>
                  <a:gd name="connsiteX198" fmla="*/ 87796 w 371061"/>
                  <a:gd name="connsiteY198" fmla="*/ 513523 h 1712845"/>
                  <a:gd name="connsiteX199" fmla="*/ 86139 w 371061"/>
                  <a:gd name="connsiteY199" fmla="*/ 508553 h 1712845"/>
                  <a:gd name="connsiteX200" fmla="*/ 81170 w 371061"/>
                  <a:gd name="connsiteY200" fmla="*/ 503584 h 1712845"/>
                  <a:gd name="connsiteX201" fmla="*/ 72887 w 371061"/>
                  <a:gd name="connsiteY201" fmla="*/ 490332 h 1712845"/>
                  <a:gd name="connsiteX202" fmla="*/ 67918 w 371061"/>
                  <a:gd name="connsiteY202" fmla="*/ 483705 h 1712845"/>
                  <a:gd name="connsiteX203" fmla="*/ 62948 w 371061"/>
                  <a:gd name="connsiteY203" fmla="*/ 473766 h 1712845"/>
                  <a:gd name="connsiteX204" fmla="*/ 49696 w 371061"/>
                  <a:gd name="connsiteY204" fmla="*/ 453888 h 1712845"/>
                  <a:gd name="connsiteX205" fmla="*/ 46383 w 371061"/>
                  <a:gd name="connsiteY205" fmla="*/ 445605 h 1712845"/>
                  <a:gd name="connsiteX206" fmla="*/ 43070 w 371061"/>
                  <a:gd name="connsiteY206" fmla="*/ 440636 h 1712845"/>
                  <a:gd name="connsiteX207" fmla="*/ 34787 w 371061"/>
                  <a:gd name="connsiteY207" fmla="*/ 429040 h 1712845"/>
                  <a:gd name="connsiteX208" fmla="*/ 26505 w 371061"/>
                  <a:gd name="connsiteY208" fmla="*/ 415788 h 1712845"/>
                  <a:gd name="connsiteX209" fmla="*/ 24848 w 371061"/>
                  <a:gd name="connsiteY209" fmla="*/ 410818 h 1712845"/>
                  <a:gd name="connsiteX210" fmla="*/ 14909 w 371061"/>
                  <a:gd name="connsiteY210" fmla="*/ 404192 h 1712845"/>
                  <a:gd name="connsiteX211" fmla="*/ 9939 w 371061"/>
                  <a:gd name="connsiteY211" fmla="*/ 376032 h 1712845"/>
                  <a:gd name="connsiteX212" fmla="*/ 0 w 371061"/>
                  <a:gd name="connsiteY212" fmla="*/ 341245 h 1712845"/>
                  <a:gd name="connsiteX0" fmla="*/ 0 w 371061"/>
                  <a:gd name="connsiteY0" fmla="*/ 341245 h 1712845"/>
                  <a:gd name="connsiteX1" fmla="*/ 0 w 371061"/>
                  <a:gd name="connsiteY1" fmla="*/ 341245 h 1712845"/>
                  <a:gd name="connsiteX2" fmla="*/ 3313 w 371061"/>
                  <a:gd name="connsiteY2" fmla="*/ 326336 h 1712845"/>
                  <a:gd name="connsiteX3" fmla="*/ 4970 w 371061"/>
                  <a:gd name="connsiteY3" fmla="*/ 314740 h 1712845"/>
                  <a:gd name="connsiteX4" fmla="*/ 8283 w 371061"/>
                  <a:gd name="connsiteY4" fmla="*/ 308114 h 1712845"/>
                  <a:gd name="connsiteX5" fmla="*/ 6626 w 371061"/>
                  <a:gd name="connsiteY5" fmla="*/ 289892 h 1712845"/>
                  <a:gd name="connsiteX6" fmla="*/ 13252 w 371061"/>
                  <a:gd name="connsiteY6" fmla="*/ 279953 h 1712845"/>
                  <a:gd name="connsiteX7" fmla="*/ 19878 w 371061"/>
                  <a:gd name="connsiteY7" fmla="*/ 273327 h 1712845"/>
                  <a:gd name="connsiteX8" fmla="*/ 21535 w 371061"/>
                  <a:gd name="connsiteY8" fmla="*/ 268358 h 1712845"/>
                  <a:gd name="connsiteX9" fmla="*/ 24848 w 371061"/>
                  <a:gd name="connsiteY9" fmla="*/ 256762 h 1712845"/>
                  <a:gd name="connsiteX10" fmla="*/ 26505 w 371061"/>
                  <a:gd name="connsiteY10" fmla="*/ 246823 h 1712845"/>
                  <a:gd name="connsiteX11" fmla="*/ 29818 w 371061"/>
                  <a:gd name="connsiteY11" fmla="*/ 241853 h 1712845"/>
                  <a:gd name="connsiteX12" fmla="*/ 34787 w 371061"/>
                  <a:gd name="connsiteY12" fmla="*/ 228601 h 1712845"/>
                  <a:gd name="connsiteX13" fmla="*/ 39757 w 371061"/>
                  <a:gd name="connsiteY13" fmla="*/ 220318 h 1712845"/>
                  <a:gd name="connsiteX14" fmla="*/ 41413 w 371061"/>
                  <a:gd name="connsiteY14" fmla="*/ 207066 h 1712845"/>
                  <a:gd name="connsiteX15" fmla="*/ 43070 w 371061"/>
                  <a:gd name="connsiteY15" fmla="*/ 190501 h 1712845"/>
                  <a:gd name="connsiteX16" fmla="*/ 46383 w 371061"/>
                  <a:gd name="connsiteY16" fmla="*/ 182218 h 1712845"/>
                  <a:gd name="connsiteX17" fmla="*/ 48039 w 371061"/>
                  <a:gd name="connsiteY17" fmla="*/ 168966 h 1712845"/>
                  <a:gd name="connsiteX18" fmla="*/ 51352 w 371061"/>
                  <a:gd name="connsiteY18" fmla="*/ 162340 h 1712845"/>
                  <a:gd name="connsiteX19" fmla="*/ 53009 w 371061"/>
                  <a:gd name="connsiteY19" fmla="*/ 149088 h 1712845"/>
                  <a:gd name="connsiteX20" fmla="*/ 61292 w 371061"/>
                  <a:gd name="connsiteY20" fmla="*/ 109332 h 1712845"/>
                  <a:gd name="connsiteX21" fmla="*/ 62948 w 371061"/>
                  <a:gd name="connsiteY21" fmla="*/ 94423 h 1712845"/>
                  <a:gd name="connsiteX22" fmla="*/ 69574 w 371061"/>
                  <a:gd name="connsiteY22" fmla="*/ 67918 h 1712845"/>
                  <a:gd name="connsiteX23" fmla="*/ 74544 w 371061"/>
                  <a:gd name="connsiteY23" fmla="*/ 41414 h 1712845"/>
                  <a:gd name="connsiteX24" fmla="*/ 76200 w 371061"/>
                  <a:gd name="connsiteY24" fmla="*/ 33132 h 1712845"/>
                  <a:gd name="connsiteX25" fmla="*/ 79513 w 371061"/>
                  <a:gd name="connsiteY25" fmla="*/ 28162 h 1712845"/>
                  <a:gd name="connsiteX26" fmla="*/ 84483 w 371061"/>
                  <a:gd name="connsiteY26" fmla="*/ 18223 h 1712845"/>
                  <a:gd name="connsiteX27" fmla="*/ 91109 w 371061"/>
                  <a:gd name="connsiteY27" fmla="*/ 6627 h 1712845"/>
                  <a:gd name="connsiteX28" fmla="*/ 96078 w 371061"/>
                  <a:gd name="connsiteY28" fmla="*/ 4971 h 1712845"/>
                  <a:gd name="connsiteX29" fmla="*/ 101048 w 371061"/>
                  <a:gd name="connsiteY29" fmla="*/ 1658 h 1712845"/>
                  <a:gd name="connsiteX30" fmla="*/ 106018 w 371061"/>
                  <a:gd name="connsiteY30" fmla="*/ 1 h 1712845"/>
                  <a:gd name="connsiteX31" fmla="*/ 160683 w 371061"/>
                  <a:gd name="connsiteY31" fmla="*/ 3314 h 1712845"/>
                  <a:gd name="connsiteX32" fmla="*/ 175592 w 371061"/>
                  <a:gd name="connsiteY32" fmla="*/ 4971 h 1712845"/>
                  <a:gd name="connsiteX33" fmla="*/ 182218 w 371061"/>
                  <a:gd name="connsiteY33" fmla="*/ 8284 h 1712845"/>
                  <a:gd name="connsiteX34" fmla="*/ 192157 w 371061"/>
                  <a:gd name="connsiteY34" fmla="*/ 11597 h 1712845"/>
                  <a:gd name="connsiteX35" fmla="*/ 197126 w 371061"/>
                  <a:gd name="connsiteY35" fmla="*/ 14910 h 1712845"/>
                  <a:gd name="connsiteX36" fmla="*/ 200439 w 371061"/>
                  <a:gd name="connsiteY36" fmla="*/ 62949 h 1712845"/>
                  <a:gd name="connsiteX37" fmla="*/ 198783 w 371061"/>
                  <a:gd name="connsiteY37" fmla="*/ 82827 h 1712845"/>
                  <a:gd name="connsiteX38" fmla="*/ 195470 w 371061"/>
                  <a:gd name="connsiteY38" fmla="*/ 91110 h 1712845"/>
                  <a:gd name="connsiteX39" fmla="*/ 192157 w 371061"/>
                  <a:gd name="connsiteY39" fmla="*/ 102705 h 1712845"/>
                  <a:gd name="connsiteX40" fmla="*/ 187187 w 371061"/>
                  <a:gd name="connsiteY40" fmla="*/ 117614 h 1712845"/>
                  <a:gd name="connsiteX41" fmla="*/ 183874 w 371061"/>
                  <a:gd name="connsiteY41" fmla="*/ 127553 h 1712845"/>
                  <a:gd name="connsiteX42" fmla="*/ 178905 w 371061"/>
                  <a:gd name="connsiteY42" fmla="*/ 157371 h 1712845"/>
                  <a:gd name="connsiteX43" fmla="*/ 172278 w 371061"/>
                  <a:gd name="connsiteY43" fmla="*/ 198784 h 1712845"/>
                  <a:gd name="connsiteX44" fmla="*/ 168965 w 371061"/>
                  <a:gd name="connsiteY44" fmla="*/ 351184 h 1712845"/>
                  <a:gd name="connsiteX45" fmla="*/ 170622 w 371061"/>
                  <a:gd name="connsiteY45" fmla="*/ 356153 h 1712845"/>
                  <a:gd name="connsiteX46" fmla="*/ 172278 w 371061"/>
                  <a:gd name="connsiteY46" fmla="*/ 362779 h 1712845"/>
                  <a:gd name="connsiteX47" fmla="*/ 175592 w 371061"/>
                  <a:gd name="connsiteY47" fmla="*/ 374375 h 1712845"/>
                  <a:gd name="connsiteX48" fmla="*/ 180561 w 371061"/>
                  <a:gd name="connsiteY48" fmla="*/ 407505 h 1712845"/>
                  <a:gd name="connsiteX49" fmla="*/ 182218 w 371061"/>
                  <a:gd name="connsiteY49" fmla="*/ 430697 h 1712845"/>
                  <a:gd name="connsiteX50" fmla="*/ 185531 w 371061"/>
                  <a:gd name="connsiteY50" fmla="*/ 437323 h 1712845"/>
                  <a:gd name="connsiteX51" fmla="*/ 190500 w 371061"/>
                  <a:gd name="connsiteY51" fmla="*/ 452232 h 1712845"/>
                  <a:gd name="connsiteX52" fmla="*/ 195470 w 371061"/>
                  <a:gd name="connsiteY52" fmla="*/ 465484 h 1712845"/>
                  <a:gd name="connsiteX53" fmla="*/ 202096 w 371061"/>
                  <a:gd name="connsiteY53" fmla="*/ 473766 h 1712845"/>
                  <a:gd name="connsiteX54" fmla="*/ 212035 w 371061"/>
                  <a:gd name="connsiteY54" fmla="*/ 483705 h 1712845"/>
                  <a:gd name="connsiteX55" fmla="*/ 217005 w 371061"/>
                  <a:gd name="connsiteY55" fmla="*/ 487018 h 1712845"/>
                  <a:gd name="connsiteX56" fmla="*/ 223631 w 371061"/>
                  <a:gd name="connsiteY56" fmla="*/ 490332 h 1712845"/>
                  <a:gd name="connsiteX57" fmla="*/ 228600 w 371061"/>
                  <a:gd name="connsiteY57" fmla="*/ 495301 h 1712845"/>
                  <a:gd name="connsiteX58" fmla="*/ 238539 w 371061"/>
                  <a:gd name="connsiteY58" fmla="*/ 503584 h 1712845"/>
                  <a:gd name="connsiteX59" fmla="*/ 243509 w 371061"/>
                  <a:gd name="connsiteY59" fmla="*/ 510210 h 1712845"/>
                  <a:gd name="connsiteX60" fmla="*/ 255105 w 371061"/>
                  <a:gd name="connsiteY60" fmla="*/ 520149 h 1712845"/>
                  <a:gd name="connsiteX61" fmla="*/ 260074 w 371061"/>
                  <a:gd name="connsiteY61" fmla="*/ 528432 h 1712845"/>
                  <a:gd name="connsiteX62" fmla="*/ 273326 w 371061"/>
                  <a:gd name="connsiteY62" fmla="*/ 535058 h 1712845"/>
                  <a:gd name="connsiteX63" fmla="*/ 283265 w 371061"/>
                  <a:gd name="connsiteY63" fmla="*/ 543340 h 1712845"/>
                  <a:gd name="connsiteX64" fmla="*/ 291548 w 371061"/>
                  <a:gd name="connsiteY64" fmla="*/ 551623 h 1712845"/>
                  <a:gd name="connsiteX65" fmla="*/ 299831 w 371061"/>
                  <a:gd name="connsiteY65" fmla="*/ 559905 h 1712845"/>
                  <a:gd name="connsiteX66" fmla="*/ 303144 w 371061"/>
                  <a:gd name="connsiteY66" fmla="*/ 564875 h 1712845"/>
                  <a:gd name="connsiteX67" fmla="*/ 308113 w 371061"/>
                  <a:gd name="connsiteY67" fmla="*/ 568188 h 1712845"/>
                  <a:gd name="connsiteX68" fmla="*/ 314739 w 371061"/>
                  <a:gd name="connsiteY68" fmla="*/ 574814 h 1712845"/>
                  <a:gd name="connsiteX69" fmla="*/ 316396 w 371061"/>
                  <a:gd name="connsiteY69" fmla="*/ 579784 h 1712845"/>
                  <a:gd name="connsiteX70" fmla="*/ 323022 w 371061"/>
                  <a:gd name="connsiteY70" fmla="*/ 586410 h 1712845"/>
                  <a:gd name="connsiteX71" fmla="*/ 327992 w 371061"/>
                  <a:gd name="connsiteY71" fmla="*/ 593036 h 1712845"/>
                  <a:gd name="connsiteX72" fmla="*/ 329648 w 371061"/>
                  <a:gd name="connsiteY72" fmla="*/ 598005 h 1712845"/>
                  <a:gd name="connsiteX73" fmla="*/ 336274 w 371061"/>
                  <a:gd name="connsiteY73" fmla="*/ 609601 h 1712845"/>
                  <a:gd name="connsiteX74" fmla="*/ 344557 w 371061"/>
                  <a:gd name="connsiteY74" fmla="*/ 631136 h 1712845"/>
                  <a:gd name="connsiteX75" fmla="*/ 349526 w 371061"/>
                  <a:gd name="connsiteY75" fmla="*/ 644388 h 1712845"/>
                  <a:gd name="connsiteX76" fmla="*/ 352839 w 371061"/>
                  <a:gd name="connsiteY76" fmla="*/ 655984 h 1712845"/>
                  <a:gd name="connsiteX77" fmla="*/ 354496 w 371061"/>
                  <a:gd name="connsiteY77" fmla="*/ 660953 h 1712845"/>
                  <a:gd name="connsiteX78" fmla="*/ 361122 w 371061"/>
                  <a:gd name="connsiteY78" fmla="*/ 672549 h 1712845"/>
                  <a:gd name="connsiteX79" fmla="*/ 362778 w 371061"/>
                  <a:gd name="connsiteY79" fmla="*/ 682488 h 1712845"/>
                  <a:gd name="connsiteX80" fmla="*/ 366092 w 371061"/>
                  <a:gd name="connsiteY80" fmla="*/ 685801 h 1712845"/>
                  <a:gd name="connsiteX81" fmla="*/ 371061 w 371061"/>
                  <a:gd name="connsiteY81" fmla="*/ 702366 h 1712845"/>
                  <a:gd name="connsiteX82" fmla="*/ 367748 w 371061"/>
                  <a:gd name="connsiteY82" fmla="*/ 753718 h 1712845"/>
                  <a:gd name="connsiteX83" fmla="*/ 362778 w 371061"/>
                  <a:gd name="connsiteY83" fmla="*/ 781879 h 1712845"/>
                  <a:gd name="connsiteX84" fmla="*/ 361122 w 371061"/>
                  <a:gd name="connsiteY84" fmla="*/ 788505 h 1712845"/>
                  <a:gd name="connsiteX85" fmla="*/ 356152 w 371061"/>
                  <a:gd name="connsiteY85" fmla="*/ 793475 h 1712845"/>
                  <a:gd name="connsiteX86" fmla="*/ 352839 w 371061"/>
                  <a:gd name="connsiteY86" fmla="*/ 798445 h 1712845"/>
                  <a:gd name="connsiteX87" fmla="*/ 347870 w 371061"/>
                  <a:gd name="connsiteY87" fmla="*/ 808384 h 1712845"/>
                  <a:gd name="connsiteX88" fmla="*/ 346213 w 371061"/>
                  <a:gd name="connsiteY88" fmla="*/ 813353 h 1712845"/>
                  <a:gd name="connsiteX89" fmla="*/ 342900 w 371061"/>
                  <a:gd name="connsiteY89" fmla="*/ 819979 h 1712845"/>
                  <a:gd name="connsiteX90" fmla="*/ 341244 w 371061"/>
                  <a:gd name="connsiteY90" fmla="*/ 828262 h 1712845"/>
                  <a:gd name="connsiteX91" fmla="*/ 336274 w 371061"/>
                  <a:gd name="connsiteY91" fmla="*/ 834888 h 1712845"/>
                  <a:gd name="connsiteX92" fmla="*/ 326335 w 371061"/>
                  <a:gd name="connsiteY92" fmla="*/ 851453 h 1712845"/>
                  <a:gd name="connsiteX93" fmla="*/ 316396 w 371061"/>
                  <a:gd name="connsiteY93" fmla="*/ 866362 h 1712845"/>
                  <a:gd name="connsiteX94" fmla="*/ 309770 w 371061"/>
                  <a:gd name="connsiteY94" fmla="*/ 882927 h 1712845"/>
                  <a:gd name="connsiteX95" fmla="*/ 304800 w 371061"/>
                  <a:gd name="connsiteY95" fmla="*/ 886240 h 1712845"/>
                  <a:gd name="connsiteX96" fmla="*/ 306457 w 371061"/>
                  <a:gd name="connsiteY96" fmla="*/ 977349 h 1712845"/>
                  <a:gd name="connsiteX97" fmla="*/ 298174 w 371061"/>
                  <a:gd name="connsiteY97" fmla="*/ 1033671 h 1712845"/>
                  <a:gd name="connsiteX98" fmla="*/ 296518 w 371061"/>
                  <a:gd name="connsiteY98" fmla="*/ 1043610 h 1712845"/>
                  <a:gd name="connsiteX99" fmla="*/ 293205 w 371061"/>
                  <a:gd name="connsiteY99" fmla="*/ 1050236 h 1712845"/>
                  <a:gd name="connsiteX100" fmla="*/ 289892 w 371061"/>
                  <a:gd name="connsiteY100" fmla="*/ 1080053 h 1712845"/>
                  <a:gd name="connsiteX101" fmla="*/ 286578 w 371061"/>
                  <a:gd name="connsiteY101" fmla="*/ 1096618 h 1712845"/>
                  <a:gd name="connsiteX102" fmla="*/ 281609 w 371061"/>
                  <a:gd name="connsiteY102" fmla="*/ 1134718 h 1712845"/>
                  <a:gd name="connsiteX103" fmla="*/ 274983 w 371061"/>
                  <a:gd name="connsiteY103" fmla="*/ 1154597 h 1712845"/>
                  <a:gd name="connsiteX104" fmla="*/ 273326 w 371061"/>
                  <a:gd name="connsiteY104" fmla="*/ 1172818 h 1712845"/>
                  <a:gd name="connsiteX105" fmla="*/ 266700 w 371061"/>
                  <a:gd name="connsiteY105" fmla="*/ 1189384 h 1712845"/>
                  <a:gd name="connsiteX106" fmla="*/ 265044 w 371061"/>
                  <a:gd name="connsiteY106" fmla="*/ 1222514 h 1712845"/>
                  <a:gd name="connsiteX107" fmla="*/ 261731 w 371061"/>
                  <a:gd name="connsiteY107" fmla="*/ 1242392 h 1712845"/>
                  <a:gd name="connsiteX108" fmla="*/ 260074 w 371061"/>
                  <a:gd name="connsiteY108" fmla="*/ 1298714 h 1712845"/>
                  <a:gd name="connsiteX109" fmla="*/ 253448 w 371061"/>
                  <a:gd name="connsiteY109" fmla="*/ 1316936 h 1712845"/>
                  <a:gd name="connsiteX110" fmla="*/ 248478 w 371061"/>
                  <a:gd name="connsiteY110" fmla="*/ 1333501 h 1712845"/>
                  <a:gd name="connsiteX111" fmla="*/ 245165 w 371061"/>
                  <a:gd name="connsiteY111" fmla="*/ 1351723 h 1712845"/>
                  <a:gd name="connsiteX112" fmla="*/ 241852 w 371061"/>
                  <a:gd name="connsiteY112" fmla="*/ 1361662 h 1712845"/>
                  <a:gd name="connsiteX113" fmla="*/ 240196 w 371061"/>
                  <a:gd name="connsiteY113" fmla="*/ 1378227 h 1712845"/>
                  <a:gd name="connsiteX114" fmla="*/ 236883 w 371061"/>
                  <a:gd name="connsiteY114" fmla="*/ 1386510 h 1712845"/>
                  <a:gd name="connsiteX115" fmla="*/ 233570 w 371061"/>
                  <a:gd name="connsiteY115" fmla="*/ 1408045 h 1712845"/>
                  <a:gd name="connsiteX116" fmla="*/ 230257 w 371061"/>
                  <a:gd name="connsiteY116" fmla="*/ 1421297 h 1712845"/>
                  <a:gd name="connsiteX117" fmla="*/ 226944 w 371061"/>
                  <a:gd name="connsiteY117" fmla="*/ 1444488 h 1712845"/>
                  <a:gd name="connsiteX118" fmla="*/ 225287 w 371061"/>
                  <a:gd name="connsiteY118" fmla="*/ 1454427 h 1712845"/>
                  <a:gd name="connsiteX119" fmla="*/ 217005 w 371061"/>
                  <a:gd name="connsiteY119" fmla="*/ 1479275 h 1712845"/>
                  <a:gd name="connsiteX120" fmla="*/ 215348 w 371061"/>
                  <a:gd name="connsiteY120" fmla="*/ 1490871 h 1712845"/>
                  <a:gd name="connsiteX121" fmla="*/ 212035 w 371061"/>
                  <a:gd name="connsiteY121" fmla="*/ 1497497 h 1712845"/>
                  <a:gd name="connsiteX122" fmla="*/ 207065 w 371061"/>
                  <a:gd name="connsiteY122" fmla="*/ 1520688 h 1712845"/>
                  <a:gd name="connsiteX123" fmla="*/ 202096 w 371061"/>
                  <a:gd name="connsiteY123" fmla="*/ 1540566 h 1712845"/>
                  <a:gd name="connsiteX124" fmla="*/ 200439 w 371061"/>
                  <a:gd name="connsiteY124" fmla="*/ 1547192 h 1712845"/>
                  <a:gd name="connsiteX125" fmla="*/ 197126 w 371061"/>
                  <a:gd name="connsiteY125" fmla="*/ 1555475 h 1712845"/>
                  <a:gd name="connsiteX126" fmla="*/ 195470 w 371061"/>
                  <a:gd name="connsiteY126" fmla="*/ 1565414 h 1712845"/>
                  <a:gd name="connsiteX127" fmla="*/ 188844 w 371061"/>
                  <a:gd name="connsiteY127" fmla="*/ 1583636 h 1712845"/>
                  <a:gd name="connsiteX128" fmla="*/ 194103 w 371061"/>
                  <a:gd name="connsiteY128" fmla="*/ 1599290 h 1712845"/>
                  <a:gd name="connsiteX129" fmla="*/ 180561 w 371061"/>
                  <a:gd name="connsiteY129" fmla="*/ 1615110 h 1712845"/>
                  <a:gd name="connsiteX130" fmla="*/ 175592 w 371061"/>
                  <a:gd name="connsiteY130" fmla="*/ 1633332 h 1712845"/>
                  <a:gd name="connsiteX131" fmla="*/ 172278 w 371061"/>
                  <a:gd name="connsiteY131" fmla="*/ 1643271 h 1712845"/>
                  <a:gd name="connsiteX132" fmla="*/ 168965 w 371061"/>
                  <a:gd name="connsiteY132" fmla="*/ 1653210 h 1712845"/>
                  <a:gd name="connsiteX133" fmla="*/ 165652 w 371061"/>
                  <a:gd name="connsiteY133" fmla="*/ 1658179 h 1712845"/>
                  <a:gd name="connsiteX134" fmla="*/ 163996 w 371061"/>
                  <a:gd name="connsiteY134" fmla="*/ 1666462 h 1712845"/>
                  <a:gd name="connsiteX135" fmla="*/ 159026 w 371061"/>
                  <a:gd name="connsiteY135" fmla="*/ 1679714 h 1712845"/>
                  <a:gd name="connsiteX136" fmla="*/ 157370 w 371061"/>
                  <a:gd name="connsiteY136" fmla="*/ 1684684 h 1712845"/>
                  <a:gd name="connsiteX137" fmla="*/ 154057 w 371061"/>
                  <a:gd name="connsiteY137" fmla="*/ 1689653 h 1712845"/>
                  <a:gd name="connsiteX138" fmla="*/ 147431 w 371061"/>
                  <a:gd name="connsiteY138" fmla="*/ 1699592 h 1712845"/>
                  <a:gd name="connsiteX139" fmla="*/ 145774 w 371061"/>
                  <a:gd name="connsiteY139" fmla="*/ 1704562 h 1712845"/>
                  <a:gd name="connsiteX140" fmla="*/ 140805 w 371061"/>
                  <a:gd name="connsiteY140" fmla="*/ 1706218 h 1712845"/>
                  <a:gd name="connsiteX141" fmla="*/ 137492 w 371061"/>
                  <a:gd name="connsiteY141" fmla="*/ 1709532 h 1712845"/>
                  <a:gd name="connsiteX142" fmla="*/ 132522 w 371061"/>
                  <a:gd name="connsiteY142" fmla="*/ 1712845 h 1712845"/>
                  <a:gd name="connsiteX143" fmla="*/ 125896 w 371061"/>
                  <a:gd name="connsiteY143" fmla="*/ 1711188 h 1712845"/>
                  <a:gd name="connsiteX144" fmla="*/ 124239 w 371061"/>
                  <a:gd name="connsiteY144" fmla="*/ 1702905 h 1712845"/>
                  <a:gd name="connsiteX145" fmla="*/ 127552 w 371061"/>
                  <a:gd name="connsiteY145" fmla="*/ 1671432 h 1712845"/>
                  <a:gd name="connsiteX146" fmla="*/ 130865 w 371061"/>
                  <a:gd name="connsiteY146" fmla="*/ 1656523 h 1712845"/>
                  <a:gd name="connsiteX147" fmla="*/ 137492 w 371061"/>
                  <a:gd name="connsiteY147" fmla="*/ 1638301 h 1712845"/>
                  <a:gd name="connsiteX148" fmla="*/ 142461 w 371061"/>
                  <a:gd name="connsiteY148" fmla="*/ 1611797 h 1712845"/>
                  <a:gd name="connsiteX149" fmla="*/ 144118 w 371061"/>
                  <a:gd name="connsiteY149" fmla="*/ 1605171 h 1712845"/>
                  <a:gd name="connsiteX150" fmla="*/ 142461 w 371061"/>
                  <a:gd name="connsiteY150" fmla="*/ 1573697 h 1712845"/>
                  <a:gd name="connsiteX151" fmla="*/ 139148 w 371061"/>
                  <a:gd name="connsiteY151" fmla="*/ 1563758 h 1712845"/>
                  <a:gd name="connsiteX152" fmla="*/ 140805 w 371061"/>
                  <a:gd name="connsiteY152" fmla="*/ 1509092 h 1712845"/>
                  <a:gd name="connsiteX153" fmla="*/ 145774 w 371061"/>
                  <a:gd name="connsiteY153" fmla="*/ 1462710 h 1712845"/>
                  <a:gd name="connsiteX154" fmla="*/ 147431 w 371061"/>
                  <a:gd name="connsiteY154" fmla="*/ 1454427 h 1712845"/>
                  <a:gd name="connsiteX155" fmla="*/ 152400 w 371061"/>
                  <a:gd name="connsiteY155" fmla="*/ 1437862 h 1712845"/>
                  <a:gd name="connsiteX156" fmla="*/ 157370 w 371061"/>
                  <a:gd name="connsiteY156" fmla="*/ 1414671 h 1712845"/>
                  <a:gd name="connsiteX157" fmla="*/ 162339 w 371061"/>
                  <a:gd name="connsiteY157" fmla="*/ 1404732 h 1712845"/>
                  <a:gd name="connsiteX158" fmla="*/ 163996 w 371061"/>
                  <a:gd name="connsiteY158" fmla="*/ 1399762 h 1712845"/>
                  <a:gd name="connsiteX159" fmla="*/ 167309 w 371061"/>
                  <a:gd name="connsiteY159" fmla="*/ 1393136 h 1712845"/>
                  <a:gd name="connsiteX160" fmla="*/ 168965 w 371061"/>
                  <a:gd name="connsiteY160" fmla="*/ 1381540 h 1712845"/>
                  <a:gd name="connsiteX161" fmla="*/ 173935 w 371061"/>
                  <a:gd name="connsiteY161" fmla="*/ 1292088 h 1712845"/>
                  <a:gd name="connsiteX162" fmla="*/ 177248 w 371061"/>
                  <a:gd name="connsiteY162" fmla="*/ 1270553 h 1712845"/>
                  <a:gd name="connsiteX163" fmla="*/ 178905 w 371061"/>
                  <a:gd name="connsiteY163" fmla="*/ 1239079 h 1712845"/>
                  <a:gd name="connsiteX164" fmla="*/ 182218 w 371061"/>
                  <a:gd name="connsiteY164" fmla="*/ 1219201 h 1712845"/>
                  <a:gd name="connsiteX165" fmla="*/ 183874 w 371061"/>
                  <a:gd name="connsiteY165" fmla="*/ 1204292 h 1712845"/>
                  <a:gd name="connsiteX166" fmla="*/ 187187 w 371061"/>
                  <a:gd name="connsiteY166" fmla="*/ 1167849 h 1712845"/>
                  <a:gd name="connsiteX167" fmla="*/ 190500 w 371061"/>
                  <a:gd name="connsiteY167" fmla="*/ 1152940 h 1712845"/>
                  <a:gd name="connsiteX168" fmla="*/ 192157 w 371061"/>
                  <a:gd name="connsiteY168" fmla="*/ 1141345 h 1712845"/>
                  <a:gd name="connsiteX169" fmla="*/ 198783 w 371061"/>
                  <a:gd name="connsiteY169" fmla="*/ 1056862 h 1712845"/>
                  <a:gd name="connsiteX170" fmla="*/ 203752 w 371061"/>
                  <a:gd name="connsiteY170" fmla="*/ 1015449 h 1712845"/>
                  <a:gd name="connsiteX171" fmla="*/ 207065 w 371061"/>
                  <a:gd name="connsiteY171" fmla="*/ 998884 h 1712845"/>
                  <a:gd name="connsiteX172" fmla="*/ 208722 w 371061"/>
                  <a:gd name="connsiteY172" fmla="*/ 969066 h 1712845"/>
                  <a:gd name="connsiteX173" fmla="*/ 212035 w 371061"/>
                  <a:gd name="connsiteY173" fmla="*/ 942562 h 1712845"/>
                  <a:gd name="connsiteX174" fmla="*/ 218661 w 371061"/>
                  <a:gd name="connsiteY174" fmla="*/ 863049 h 1712845"/>
                  <a:gd name="connsiteX175" fmla="*/ 220318 w 371061"/>
                  <a:gd name="connsiteY175" fmla="*/ 738810 h 1712845"/>
                  <a:gd name="connsiteX176" fmla="*/ 215348 w 371061"/>
                  <a:gd name="connsiteY176" fmla="*/ 680832 h 1712845"/>
                  <a:gd name="connsiteX177" fmla="*/ 210378 w 371061"/>
                  <a:gd name="connsiteY177" fmla="*/ 657640 h 1712845"/>
                  <a:gd name="connsiteX178" fmla="*/ 208722 w 371061"/>
                  <a:gd name="connsiteY178" fmla="*/ 652671 h 1712845"/>
                  <a:gd name="connsiteX179" fmla="*/ 205409 w 371061"/>
                  <a:gd name="connsiteY179" fmla="*/ 647701 h 1712845"/>
                  <a:gd name="connsiteX180" fmla="*/ 198783 w 371061"/>
                  <a:gd name="connsiteY180" fmla="*/ 631136 h 1712845"/>
                  <a:gd name="connsiteX181" fmla="*/ 188844 w 371061"/>
                  <a:gd name="connsiteY181" fmla="*/ 621197 h 1712845"/>
                  <a:gd name="connsiteX182" fmla="*/ 178905 w 371061"/>
                  <a:gd name="connsiteY182" fmla="*/ 609601 h 1712845"/>
                  <a:gd name="connsiteX183" fmla="*/ 175592 w 371061"/>
                  <a:gd name="connsiteY183" fmla="*/ 604632 h 1712845"/>
                  <a:gd name="connsiteX184" fmla="*/ 170622 w 371061"/>
                  <a:gd name="connsiteY184" fmla="*/ 602975 h 1712845"/>
                  <a:gd name="connsiteX185" fmla="*/ 165652 w 371061"/>
                  <a:gd name="connsiteY185" fmla="*/ 598005 h 1712845"/>
                  <a:gd name="connsiteX186" fmla="*/ 160683 w 371061"/>
                  <a:gd name="connsiteY186" fmla="*/ 596349 h 1712845"/>
                  <a:gd name="connsiteX187" fmla="*/ 159026 w 371061"/>
                  <a:gd name="connsiteY187" fmla="*/ 591379 h 1712845"/>
                  <a:gd name="connsiteX188" fmla="*/ 149087 w 371061"/>
                  <a:gd name="connsiteY188" fmla="*/ 584753 h 1712845"/>
                  <a:gd name="connsiteX189" fmla="*/ 139148 w 371061"/>
                  <a:gd name="connsiteY189" fmla="*/ 574814 h 1712845"/>
                  <a:gd name="connsiteX190" fmla="*/ 137492 w 371061"/>
                  <a:gd name="connsiteY190" fmla="*/ 569845 h 1712845"/>
                  <a:gd name="connsiteX191" fmla="*/ 127552 w 371061"/>
                  <a:gd name="connsiteY191" fmla="*/ 558249 h 1712845"/>
                  <a:gd name="connsiteX192" fmla="*/ 124239 w 371061"/>
                  <a:gd name="connsiteY192" fmla="*/ 549966 h 1712845"/>
                  <a:gd name="connsiteX193" fmla="*/ 122583 w 371061"/>
                  <a:gd name="connsiteY193" fmla="*/ 544997 h 1712845"/>
                  <a:gd name="connsiteX194" fmla="*/ 117613 w 371061"/>
                  <a:gd name="connsiteY194" fmla="*/ 543340 h 1712845"/>
                  <a:gd name="connsiteX195" fmla="*/ 110987 w 371061"/>
                  <a:gd name="connsiteY195" fmla="*/ 536714 h 1712845"/>
                  <a:gd name="connsiteX196" fmla="*/ 107674 w 371061"/>
                  <a:gd name="connsiteY196" fmla="*/ 530088 h 1712845"/>
                  <a:gd name="connsiteX197" fmla="*/ 97735 w 371061"/>
                  <a:gd name="connsiteY197" fmla="*/ 523462 h 1712845"/>
                  <a:gd name="connsiteX198" fmla="*/ 87796 w 371061"/>
                  <a:gd name="connsiteY198" fmla="*/ 513523 h 1712845"/>
                  <a:gd name="connsiteX199" fmla="*/ 86139 w 371061"/>
                  <a:gd name="connsiteY199" fmla="*/ 508553 h 1712845"/>
                  <a:gd name="connsiteX200" fmla="*/ 81170 w 371061"/>
                  <a:gd name="connsiteY200" fmla="*/ 503584 h 1712845"/>
                  <a:gd name="connsiteX201" fmla="*/ 72887 w 371061"/>
                  <a:gd name="connsiteY201" fmla="*/ 490332 h 1712845"/>
                  <a:gd name="connsiteX202" fmla="*/ 67918 w 371061"/>
                  <a:gd name="connsiteY202" fmla="*/ 483705 h 1712845"/>
                  <a:gd name="connsiteX203" fmla="*/ 62948 w 371061"/>
                  <a:gd name="connsiteY203" fmla="*/ 473766 h 1712845"/>
                  <a:gd name="connsiteX204" fmla="*/ 49696 w 371061"/>
                  <a:gd name="connsiteY204" fmla="*/ 453888 h 1712845"/>
                  <a:gd name="connsiteX205" fmla="*/ 46383 w 371061"/>
                  <a:gd name="connsiteY205" fmla="*/ 445605 h 1712845"/>
                  <a:gd name="connsiteX206" fmla="*/ 43070 w 371061"/>
                  <a:gd name="connsiteY206" fmla="*/ 440636 h 1712845"/>
                  <a:gd name="connsiteX207" fmla="*/ 34787 w 371061"/>
                  <a:gd name="connsiteY207" fmla="*/ 429040 h 1712845"/>
                  <a:gd name="connsiteX208" fmla="*/ 26505 w 371061"/>
                  <a:gd name="connsiteY208" fmla="*/ 415788 h 1712845"/>
                  <a:gd name="connsiteX209" fmla="*/ 24848 w 371061"/>
                  <a:gd name="connsiteY209" fmla="*/ 410818 h 1712845"/>
                  <a:gd name="connsiteX210" fmla="*/ 14909 w 371061"/>
                  <a:gd name="connsiteY210" fmla="*/ 404192 h 1712845"/>
                  <a:gd name="connsiteX211" fmla="*/ 9939 w 371061"/>
                  <a:gd name="connsiteY211" fmla="*/ 376032 h 1712845"/>
                  <a:gd name="connsiteX212" fmla="*/ 0 w 371061"/>
                  <a:gd name="connsiteY212" fmla="*/ 341245 h 1712845"/>
                  <a:gd name="connsiteX0" fmla="*/ 0 w 371061"/>
                  <a:gd name="connsiteY0" fmla="*/ 341245 h 1712845"/>
                  <a:gd name="connsiteX1" fmla="*/ 0 w 371061"/>
                  <a:gd name="connsiteY1" fmla="*/ 341245 h 1712845"/>
                  <a:gd name="connsiteX2" fmla="*/ 3313 w 371061"/>
                  <a:gd name="connsiteY2" fmla="*/ 326336 h 1712845"/>
                  <a:gd name="connsiteX3" fmla="*/ 4970 w 371061"/>
                  <a:gd name="connsiteY3" fmla="*/ 314740 h 1712845"/>
                  <a:gd name="connsiteX4" fmla="*/ 8283 w 371061"/>
                  <a:gd name="connsiteY4" fmla="*/ 308114 h 1712845"/>
                  <a:gd name="connsiteX5" fmla="*/ 6626 w 371061"/>
                  <a:gd name="connsiteY5" fmla="*/ 289892 h 1712845"/>
                  <a:gd name="connsiteX6" fmla="*/ 13252 w 371061"/>
                  <a:gd name="connsiteY6" fmla="*/ 279953 h 1712845"/>
                  <a:gd name="connsiteX7" fmla="*/ 19878 w 371061"/>
                  <a:gd name="connsiteY7" fmla="*/ 273327 h 1712845"/>
                  <a:gd name="connsiteX8" fmla="*/ 21535 w 371061"/>
                  <a:gd name="connsiteY8" fmla="*/ 268358 h 1712845"/>
                  <a:gd name="connsiteX9" fmla="*/ 24848 w 371061"/>
                  <a:gd name="connsiteY9" fmla="*/ 256762 h 1712845"/>
                  <a:gd name="connsiteX10" fmla="*/ 26505 w 371061"/>
                  <a:gd name="connsiteY10" fmla="*/ 246823 h 1712845"/>
                  <a:gd name="connsiteX11" fmla="*/ 29818 w 371061"/>
                  <a:gd name="connsiteY11" fmla="*/ 241853 h 1712845"/>
                  <a:gd name="connsiteX12" fmla="*/ 34787 w 371061"/>
                  <a:gd name="connsiteY12" fmla="*/ 228601 h 1712845"/>
                  <a:gd name="connsiteX13" fmla="*/ 39757 w 371061"/>
                  <a:gd name="connsiteY13" fmla="*/ 220318 h 1712845"/>
                  <a:gd name="connsiteX14" fmla="*/ 41413 w 371061"/>
                  <a:gd name="connsiteY14" fmla="*/ 207066 h 1712845"/>
                  <a:gd name="connsiteX15" fmla="*/ 43070 w 371061"/>
                  <a:gd name="connsiteY15" fmla="*/ 190501 h 1712845"/>
                  <a:gd name="connsiteX16" fmla="*/ 46383 w 371061"/>
                  <a:gd name="connsiteY16" fmla="*/ 182218 h 1712845"/>
                  <a:gd name="connsiteX17" fmla="*/ 48039 w 371061"/>
                  <a:gd name="connsiteY17" fmla="*/ 168966 h 1712845"/>
                  <a:gd name="connsiteX18" fmla="*/ 51352 w 371061"/>
                  <a:gd name="connsiteY18" fmla="*/ 162340 h 1712845"/>
                  <a:gd name="connsiteX19" fmla="*/ 53009 w 371061"/>
                  <a:gd name="connsiteY19" fmla="*/ 149088 h 1712845"/>
                  <a:gd name="connsiteX20" fmla="*/ 61292 w 371061"/>
                  <a:gd name="connsiteY20" fmla="*/ 109332 h 1712845"/>
                  <a:gd name="connsiteX21" fmla="*/ 62948 w 371061"/>
                  <a:gd name="connsiteY21" fmla="*/ 94423 h 1712845"/>
                  <a:gd name="connsiteX22" fmla="*/ 69574 w 371061"/>
                  <a:gd name="connsiteY22" fmla="*/ 67918 h 1712845"/>
                  <a:gd name="connsiteX23" fmla="*/ 74544 w 371061"/>
                  <a:gd name="connsiteY23" fmla="*/ 41414 h 1712845"/>
                  <a:gd name="connsiteX24" fmla="*/ 76200 w 371061"/>
                  <a:gd name="connsiteY24" fmla="*/ 33132 h 1712845"/>
                  <a:gd name="connsiteX25" fmla="*/ 79513 w 371061"/>
                  <a:gd name="connsiteY25" fmla="*/ 28162 h 1712845"/>
                  <a:gd name="connsiteX26" fmla="*/ 84483 w 371061"/>
                  <a:gd name="connsiteY26" fmla="*/ 18223 h 1712845"/>
                  <a:gd name="connsiteX27" fmla="*/ 91109 w 371061"/>
                  <a:gd name="connsiteY27" fmla="*/ 6627 h 1712845"/>
                  <a:gd name="connsiteX28" fmla="*/ 96078 w 371061"/>
                  <a:gd name="connsiteY28" fmla="*/ 4971 h 1712845"/>
                  <a:gd name="connsiteX29" fmla="*/ 101048 w 371061"/>
                  <a:gd name="connsiteY29" fmla="*/ 1658 h 1712845"/>
                  <a:gd name="connsiteX30" fmla="*/ 106018 w 371061"/>
                  <a:gd name="connsiteY30" fmla="*/ 1 h 1712845"/>
                  <a:gd name="connsiteX31" fmla="*/ 160683 w 371061"/>
                  <a:gd name="connsiteY31" fmla="*/ 3314 h 1712845"/>
                  <a:gd name="connsiteX32" fmla="*/ 175592 w 371061"/>
                  <a:gd name="connsiteY32" fmla="*/ 4971 h 1712845"/>
                  <a:gd name="connsiteX33" fmla="*/ 182218 w 371061"/>
                  <a:gd name="connsiteY33" fmla="*/ 8284 h 1712845"/>
                  <a:gd name="connsiteX34" fmla="*/ 192157 w 371061"/>
                  <a:gd name="connsiteY34" fmla="*/ 11597 h 1712845"/>
                  <a:gd name="connsiteX35" fmla="*/ 197126 w 371061"/>
                  <a:gd name="connsiteY35" fmla="*/ 14910 h 1712845"/>
                  <a:gd name="connsiteX36" fmla="*/ 200439 w 371061"/>
                  <a:gd name="connsiteY36" fmla="*/ 62949 h 1712845"/>
                  <a:gd name="connsiteX37" fmla="*/ 198783 w 371061"/>
                  <a:gd name="connsiteY37" fmla="*/ 82827 h 1712845"/>
                  <a:gd name="connsiteX38" fmla="*/ 195470 w 371061"/>
                  <a:gd name="connsiteY38" fmla="*/ 91110 h 1712845"/>
                  <a:gd name="connsiteX39" fmla="*/ 192157 w 371061"/>
                  <a:gd name="connsiteY39" fmla="*/ 102705 h 1712845"/>
                  <a:gd name="connsiteX40" fmla="*/ 187187 w 371061"/>
                  <a:gd name="connsiteY40" fmla="*/ 117614 h 1712845"/>
                  <a:gd name="connsiteX41" fmla="*/ 183874 w 371061"/>
                  <a:gd name="connsiteY41" fmla="*/ 127553 h 1712845"/>
                  <a:gd name="connsiteX42" fmla="*/ 178905 w 371061"/>
                  <a:gd name="connsiteY42" fmla="*/ 157371 h 1712845"/>
                  <a:gd name="connsiteX43" fmla="*/ 172278 w 371061"/>
                  <a:gd name="connsiteY43" fmla="*/ 198784 h 1712845"/>
                  <a:gd name="connsiteX44" fmla="*/ 168965 w 371061"/>
                  <a:gd name="connsiteY44" fmla="*/ 351184 h 1712845"/>
                  <a:gd name="connsiteX45" fmla="*/ 170622 w 371061"/>
                  <a:gd name="connsiteY45" fmla="*/ 356153 h 1712845"/>
                  <a:gd name="connsiteX46" fmla="*/ 172278 w 371061"/>
                  <a:gd name="connsiteY46" fmla="*/ 362779 h 1712845"/>
                  <a:gd name="connsiteX47" fmla="*/ 175592 w 371061"/>
                  <a:gd name="connsiteY47" fmla="*/ 374375 h 1712845"/>
                  <a:gd name="connsiteX48" fmla="*/ 180561 w 371061"/>
                  <a:gd name="connsiteY48" fmla="*/ 407505 h 1712845"/>
                  <a:gd name="connsiteX49" fmla="*/ 182218 w 371061"/>
                  <a:gd name="connsiteY49" fmla="*/ 430697 h 1712845"/>
                  <a:gd name="connsiteX50" fmla="*/ 185531 w 371061"/>
                  <a:gd name="connsiteY50" fmla="*/ 437323 h 1712845"/>
                  <a:gd name="connsiteX51" fmla="*/ 190500 w 371061"/>
                  <a:gd name="connsiteY51" fmla="*/ 452232 h 1712845"/>
                  <a:gd name="connsiteX52" fmla="*/ 195470 w 371061"/>
                  <a:gd name="connsiteY52" fmla="*/ 465484 h 1712845"/>
                  <a:gd name="connsiteX53" fmla="*/ 202096 w 371061"/>
                  <a:gd name="connsiteY53" fmla="*/ 473766 h 1712845"/>
                  <a:gd name="connsiteX54" fmla="*/ 212035 w 371061"/>
                  <a:gd name="connsiteY54" fmla="*/ 483705 h 1712845"/>
                  <a:gd name="connsiteX55" fmla="*/ 217005 w 371061"/>
                  <a:gd name="connsiteY55" fmla="*/ 487018 h 1712845"/>
                  <a:gd name="connsiteX56" fmla="*/ 223631 w 371061"/>
                  <a:gd name="connsiteY56" fmla="*/ 490332 h 1712845"/>
                  <a:gd name="connsiteX57" fmla="*/ 228600 w 371061"/>
                  <a:gd name="connsiteY57" fmla="*/ 495301 h 1712845"/>
                  <a:gd name="connsiteX58" fmla="*/ 238539 w 371061"/>
                  <a:gd name="connsiteY58" fmla="*/ 503584 h 1712845"/>
                  <a:gd name="connsiteX59" fmla="*/ 243509 w 371061"/>
                  <a:gd name="connsiteY59" fmla="*/ 510210 h 1712845"/>
                  <a:gd name="connsiteX60" fmla="*/ 255105 w 371061"/>
                  <a:gd name="connsiteY60" fmla="*/ 520149 h 1712845"/>
                  <a:gd name="connsiteX61" fmla="*/ 260074 w 371061"/>
                  <a:gd name="connsiteY61" fmla="*/ 528432 h 1712845"/>
                  <a:gd name="connsiteX62" fmla="*/ 273326 w 371061"/>
                  <a:gd name="connsiteY62" fmla="*/ 535058 h 1712845"/>
                  <a:gd name="connsiteX63" fmla="*/ 283265 w 371061"/>
                  <a:gd name="connsiteY63" fmla="*/ 543340 h 1712845"/>
                  <a:gd name="connsiteX64" fmla="*/ 291548 w 371061"/>
                  <a:gd name="connsiteY64" fmla="*/ 551623 h 1712845"/>
                  <a:gd name="connsiteX65" fmla="*/ 299831 w 371061"/>
                  <a:gd name="connsiteY65" fmla="*/ 559905 h 1712845"/>
                  <a:gd name="connsiteX66" fmla="*/ 303144 w 371061"/>
                  <a:gd name="connsiteY66" fmla="*/ 564875 h 1712845"/>
                  <a:gd name="connsiteX67" fmla="*/ 308113 w 371061"/>
                  <a:gd name="connsiteY67" fmla="*/ 568188 h 1712845"/>
                  <a:gd name="connsiteX68" fmla="*/ 314739 w 371061"/>
                  <a:gd name="connsiteY68" fmla="*/ 574814 h 1712845"/>
                  <a:gd name="connsiteX69" fmla="*/ 316396 w 371061"/>
                  <a:gd name="connsiteY69" fmla="*/ 579784 h 1712845"/>
                  <a:gd name="connsiteX70" fmla="*/ 323022 w 371061"/>
                  <a:gd name="connsiteY70" fmla="*/ 586410 h 1712845"/>
                  <a:gd name="connsiteX71" fmla="*/ 327992 w 371061"/>
                  <a:gd name="connsiteY71" fmla="*/ 593036 h 1712845"/>
                  <a:gd name="connsiteX72" fmla="*/ 329648 w 371061"/>
                  <a:gd name="connsiteY72" fmla="*/ 598005 h 1712845"/>
                  <a:gd name="connsiteX73" fmla="*/ 336274 w 371061"/>
                  <a:gd name="connsiteY73" fmla="*/ 609601 h 1712845"/>
                  <a:gd name="connsiteX74" fmla="*/ 344557 w 371061"/>
                  <a:gd name="connsiteY74" fmla="*/ 631136 h 1712845"/>
                  <a:gd name="connsiteX75" fmla="*/ 349526 w 371061"/>
                  <a:gd name="connsiteY75" fmla="*/ 644388 h 1712845"/>
                  <a:gd name="connsiteX76" fmla="*/ 352839 w 371061"/>
                  <a:gd name="connsiteY76" fmla="*/ 655984 h 1712845"/>
                  <a:gd name="connsiteX77" fmla="*/ 354496 w 371061"/>
                  <a:gd name="connsiteY77" fmla="*/ 660953 h 1712845"/>
                  <a:gd name="connsiteX78" fmla="*/ 361122 w 371061"/>
                  <a:gd name="connsiteY78" fmla="*/ 672549 h 1712845"/>
                  <a:gd name="connsiteX79" fmla="*/ 362778 w 371061"/>
                  <a:gd name="connsiteY79" fmla="*/ 682488 h 1712845"/>
                  <a:gd name="connsiteX80" fmla="*/ 366092 w 371061"/>
                  <a:gd name="connsiteY80" fmla="*/ 685801 h 1712845"/>
                  <a:gd name="connsiteX81" fmla="*/ 371061 w 371061"/>
                  <a:gd name="connsiteY81" fmla="*/ 702366 h 1712845"/>
                  <a:gd name="connsiteX82" fmla="*/ 367748 w 371061"/>
                  <a:gd name="connsiteY82" fmla="*/ 753718 h 1712845"/>
                  <a:gd name="connsiteX83" fmla="*/ 362778 w 371061"/>
                  <a:gd name="connsiteY83" fmla="*/ 781879 h 1712845"/>
                  <a:gd name="connsiteX84" fmla="*/ 361122 w 371061"/>
                  <a:gd name="connsiteY84" fmla="*/ 788505 h 1712845"/>
                  <a:gd name="connsiteX85" fmla="*/ 356152 w 371061"/>
                  <a:gd name="connsiteY85" fmla="*/ 793475 h 1712845"/>
                  <a:gd name="connsiteX86" fmla="*/ 352839 w 371061"/>
                  <a:gd name="connsiteY86" fmla="*/ 798445 h 1712845"/>
                  <a:gd name="connsiteX87" fmla="*/ 347870 w 371061"/>
                  <a:gd name="connsiteY87" fmla="*/ 808384 h 1712845"/>
                  <a:gd name="connsiteX88" fmla="*/ 346213 w 371061"/>
                  <a:gd name="connsiteY88" fmla="*/ 813353 h 1712845"/>
                  <a:gd name="connsiteX89" fmla="*/ 342900 w 371061"/>
                  <a:gd name="connsiteY89" fmla="*/ 819979 h 1712845"/>
                  <a:gd name="connsiteX90" fmla="*/ 341244 w 371061"/>
                  <a:gd name="connsiteY90" fmla="*/ 828262 h 1712845"/>
                  <a:gd name="connsiteX91" fmla="*/ 336274 w 371061"/>
                  <a:gd name="connsiteY91" fmla="*/ 834888 h 1712845"/>
                  <a:gd name="connsiteX92" fmla="*/ 326335 w 371061"/>
                  <a:gd name="connsiteY92" fmla="*/ 851453 h 1712845"/>
                  <a:gd name="connsiteX93" fmla="*/ 316396 w 371061"/>
                  <a:gd name="connsiteY93" fmla="*/ 866362 h 1712845"/>
                  <a:gd name="connsiteX94" fmla="*/ 309770 w 371061"/>
                  <a:gd name="connsiteY94" fmla="*/ 882927 h 1712845"/>
                  <a:gd name="connsiteX95" fmla="*/ 304800 w 371061"/>
                  <a:gd name="connsiteY95" fmla="*/ 886240 h 1712845"/>
                  <a:gd name="connsiteX96" fmla="*/ 306457 w 371061"/>
                  <a:gd name="connsiteY96" fmla="*/ 977349 h 1712845"/>
                  <a:gd name="connsiteX97" fmla="*/ 298174 w 371061"/>
                  <a:gd name="connsiteY97" fmla="*/ 1033671 h 1712845"/>
                  <a:gd name="connsiteX98" fmla="*/ 296518 w 371061"/>
                  <a:gd name="connsiteY98" fmla="*/ 1043610 h 1712845"/>
                  <a:gd name="connsiteX99" fmla="*/ 293205 w 371061"/>
                  <a:gd name="connsiteY99" fmla="*/ 1050236 h 1712845"/>
                  <a:gd name="connsiteX100" fmla="*/ 289892 w 371061"/>
                  <a:gd name="connsiteY100" fmla="*/ 1080053 h 1712845"/>
                  <a:gd name="connsiteX101" fmla="*/ 286578 w 371061"/>
                  <a:gd name="connsiteY101" fmla="*/ 1096618 h 1712845"/>
                  <a:gd name="connsiteX102" fmla="*/ 281609 w 371061"/>
                  <a:gd name="connsiteY102" fmla="*/ 1134718 h 1712845"/>
                  <a:gd name="connsiteX103" fmla="*/ 274983 w 371061"/>
                  <a:gd name="connsiteY103" fmla="*/ 1154597 h 1712845"/>
                  <a:gd name="connsiteX104" fmla="*/ 273326 w 371061"/>
                  <a:gd name="connsiteY104" fmla="*/ 1172818 h 1712845"/>
                  <a:gd name="connsiteX105" fmla="*/ 266700 w 371061"/>
                  <a:gd name="connsiteY105" fmla="*/ 1189384 h 1712845"/>
                  <a:gd name="connsiteX106" fmla="*/ 265044 w 371061"/>
                  <a:gd name="connsiteY106" fmla="*/ 1222514 h 1712845"/>
                  <a:gd name="connsiteX107" fmla="*/ 261731 w 371061"/>
                  <a:gd name="connsiteY107" fmla="*/ 1242392 h 1712845"/>
                  <a:gd name="connsiteX108" fmla="*/ 260074 w 371061"/>
                  <a:gd name="connsiteY108" fmla="*/ 1298714 h 1712845"/>
                  <a:gd name="connsiteX109" fmla="*/ 253448 w 371061"/>
                  <a:gd name="connsiteY109" fmla="*/ 1316936 h 1712845"/>
                  <a:gd name="connsiteX110" fmla="*/ 248478 w 371061"/>
                  <a:gd name="connsiteY110" fmla="*/ 1333501 h 1712845"/>
                  <a:gd name="connsiteX111" fmla="*/ 245165 w 371061"/>
                  <a:gd name="connsiteY111" fmla="*/ 1351723 h 1712845"/>
                  <a:gd name="connsiteX112" fmla="*/ 241852 w 371061"/>
                  <a:gd name="connsiteY112" fmla="*/ 1361662 h 1712845"/>
                  <a:gd name="connsiteX113" fmla="*/ 240196 w 371061"/>
                  <a:gd name="connsiteY113" fmla="*/ 1378227 h 1712845"/>
                  <a:gd name="connsiteX114" fmla="*/ 236883 w 371061"/>
                  <a:gd name="connsiteY114" fmla="*/ 1386510 h 1712845"/>
                  <a:gd name="connsiteX115" fmla="*/ 233570 w 371061"/>
                  <a:gd name="connsiteY115" fmla="*/ 1408045 h 1712845"/>
                  <a:gd name="connsiteX116" fmla="*/ 230257 w 371061"/>
                  <a:gd name="connsiteY116" fmla="*/ 1421297 h 1712845"/>
                  <a:gd name="connsiteX117" fmla="*/ 226944 w 371061"/>
                  <a:gd name="connsiteY117" fmla="*/ 1444488 h 1712845"/>
                  <a:gd name="connsiteX118" fmla="*/ 225287 w 371061"/>
                  <a:gd name="connsiteY118" fmla="*/ 1454427 h 1712845"/>
                  <a:gd name="connsiteX119" fmla="*/ 217005 w 371061"/>
                  <a:gd name="connsiteY119" fmla="*/ 1479275 h 1712845"/>
                  <a:gd name="connsiteX120" fmla="*/ 215348 w 371061"/>
                  <a:gd name="connsiteY120" fmla="*/ 1490871 h 1712845"/>
                  <a:gd name="connsiteX121" fmla="*/ 212035 w 371061"/>
                  <a:gd name="connsiteY121" fmla="*/ 1497497 h 1712845"/>
                  <a:gd name="connsiteX122" fmla="*/ 207065 w 371061"/>
                  <a:gd name="connsiteY122" fmla="*/ 1520688 h 1712845"/>
                  <a:gd name="connsiteX123" fmla="*/ 202096 w 371061"/>
                  <a:gd name="connsiteY123" fmla="*/ 1540566 h 1712845"/>
                  <a:gd name="connsiteX124" fmla="*/ 200439 w 371061"/>
                  <a:gd name="connsiteY124" fmla="*/ 1547192 h 1712845"/>
                  <a:gd name="connsiteX125" fmla="*/ 197126 w 371061"/>
                  <a:gd name="connsiteY125" fmla="*/ 1555475 h 1712845"/>
                  <a:gd name="connsiteX126" fmla="*/ 195470 w 371061"/>
                  <a:gd name="connsiteY126" fmla="*/ 1565414 h 1712845"/>
                  <a:gd name="connsiteX127" fmla="*/ 188844 w 371061"/>
                  <a:gd name="connsiteY127" fmla="*/ 1583636 h 1712845"/>
                  <a:gd name="connsiteX128" fmla="*/ 194103 w 371061"/>
                  <a:gd name="connsiteY128" fmla="*/ 1599290 h 1712845"/>
                  <a:gd name="connsiteX129" fmla="*/ 188181 w 371061"/>
                  <a:gd name="connsiteY129" fmla="*/ 1619873 h 1712845"/>
                  <a:gd name="connsiteX130" fmla="*/ 175592 w 371061"/>
                  <a:gd name="connsiteY130" fmla="*/ 1633332 h 1712845"/>
                  <a:gd name="connsiteX131" fmla="*/ 172278 w 371061"/>
                  <a:gd name="connsiteY131" fmla="*/ 1643271 h 1712845"/>
                  <a:gd name="connsiteX132" fmla="*/ 168965 w 371061"/>
                  <a:gd name="connsiteY132" fmla="*/ 1653210 h 1712845"/>
                  <a:gd name="connsiteX133" fmla="*/ 165652 w 371061"/>
                  <a:gd name="connsiteY133" fmla="*/ 1658179 h 1712845"/>
                  <a:gd name="connsiteX134" fmla="*/ 163996 w 371061"/>
                  <a:gd name="connsiteY134" fmla="*/ 1666462 h 1712845"/>
                  <a:gd name="connsiteX135" fmla="*/ 159026 w 371061"/>
                  <a:gd name="connsiteY135" fmla="*/ 1679714 h 1712845"/>
                  <a:gd name="connsiteX136" fmla="*/ 157370 w 371061"/>
                  <a:gd name="connsiteY136" fmla="*/ 1684684 h 1712845"/>
                  <a:gd name="connsiteX137" fmla="*/ 154057 w 371061"/>
                  <a:gd name="connsiteY137" fmla="*/ 1689653 h 1712845"/>
                  <a:gd name="connsiteX138" fmla="*/ 147431 w 371061"/>
                  <a:gd name="connsiteY138" fmla="*/ 1699592 h 1712845"/>
                  <a:gd name="connsiteX139" fmla="*/ 145774 w 371061"/>
                  <a:gd name="connsiteY139" fmla="*/ 1704562 h 1712845"/>
                  <a:gd name="connsiteX140" fmla="*/ 140805 w 371061"/>
                  <a:gd name="connsiteY140" fmla="*/ 1706218 h 1712845"/>
                  <a:gd name="connsiteX141" fmla="*/ 137492 w 371061"/>
                  <a:gd name="connsiteY141" fmla="*/ 1709532 h 1712845"/>
                  <a:gd name="connsiteX142" fmla="*/ 132522 w 371061"/>
                  <a:gd name="connsiteY142" fmla="*/ 1712845 h 1712845"/>
                  <a:gd name="connsiteX143" fmla="*/ 125896 w 371061"/>
                  <a:gd name="connsiteY143" fmla="*/ 1711188 h 1712845"/>
                  <a:gd name="connsiteX144" fmla="*/ 124239 w 371061"/>
                  <a:gd name="connsiteY144" fmla="*/ 1702905 h 1712845"/>
                  <a:gd name="connsiteX145" fmla="*/ 127552 w 371061"/>
                  <a:gd name="connsiteY145" fmla="*/ 1671432 h 1712845"/>
                  <a:gd name="connsiteX146" fmla="*/ 130865 w 371061"/>
                  <a:gd name="connsiteY146" fmla="*/ 1656523 h 1712845"/>
                  <a:gd name="connsiteX147" fmla="*/ 137492 w 371061"/>
                  <a:gd name="connsiteY147" fmla="*/ 1638301 h 1712845"/>
                  <a:gd name="connsiteX148" fmla="*/ 142461 w 371061"/>
                  <a:gd name="connsiteY148" fmla="*/ 1611797 h 1712845"/>
                  <a:gd name="connsiteX149" fmla="*/ 144118 w 371061"/>
                  <a:gd name="connsiteY149" fmla="*/ 1605171 h 1712845"/>
                  <a:gd name="connsiteX150" fmla="*/ 142461 w 371061"/>
                  <a:gd name="connsiteY150" fmla="*/ 1573697 h 1712845"/>
                  <a:gd name="connsiteX151" fmla="*/ 139148 w 371061"/>
                  <a:gd name="connsiteY151" fmla="*/ 1563758 h 1712845"/>
                  <a:gd name="connsiteX152" fmla="*/ 140805 w 371061"/>
                  <a:gd name="connsiteY152" fmla="*/ 1509092 h 1712845"/>
                  <a:gd name="connsiteX153" fmla="*/ 145774 w 371061"/>
                  <a:gd name="connsiteY153" fmla="*/ 1462710 h 1712845"/>
                  <a:gd name="connsiteX154" fmla="*/ 147431 w 371061"/>
                  <a:gd name="connsiteY154" fmla="*/ 1454427 h 1712845"/>
                  <a:gd name="connsiteX155" fmla="*/ 152400 w 371061"/>
                  <a:gd name="connsiteY155" fmla="*/ 1437862 h 1712845"/>
                  <a:gd name="connsiteX156" fmla="*/ 157370 w 371061"/>
                  <a:gd name="connsiteY156" fmla="*/ 1414671 h 1712845"/>
                  <a:gd name="connsiteX157" fmla="*/ 162339 w 371061"/>
                  <a:gd name="connsiteY157" fmla="*/ 1404732 h 1712845"/>
                  <a:gd name="connsiteX158" fmla="*/ 163996 w 371061"/>
                  <a:gd name="connsiteY158" fmla="*/ 1399762 h 1712845"/>
                  <a:gd name="connsiteX159" fmla="*/ 167309 w 371061"/>
                  <a:gd name="connsiteY159" fmla="*/ 1393136 h 1712845"/>
                  <a:gd name="connsiteX160" fmla="*/ 168965 w 371061"/>
                  <a:gd name="connsiteY160" fmla="*/ 1381540 h 1712845"/>
                  <a:gd name="connsiteX161" fmla="*/ 173935 w 371061"/>
                  <a:gd name="connsiteY161" fmla="*/ 1292088 h 1712845"/>
                  <a:gd name="connsiteX162" fmla="*/ 177248 w 371061"/>
                  <a:gd name="connsiteY162" fmla="*/ 1270553 h 1712845"/>
                  <a:gd name="connsiteX163" fmla="*/ 178905 w 371061"/>
                  <a:gd name="connsiteY163" fmla="*/ 1239079 h 1712845"/>
                  <a:gd name="connsiteX164" fmla="*/ 182218 w 371061"/>
                  <a:gd name="connsiteY164" fmla="*/ 1219201 h 1712845"/>
                  <a:gd name="connsiteX165" fmla="*/ 183874 w 371061"/>
                  <a:gd name="connsiteY165" fmla="*/ 1204292 h 1712845"/>
                  <a:gd name="connsiteX166" fmla="*/ 187187 w 371061"/>
                  <a:gd name="connsiteY166" fmla="*/ 1167849 h 1712845"/>
                  <a:gd name="connsiteX167" fmla="*/ 190500 w 371061"/>
                  <a:gd name="connsiteY167" fmla="*/ 1152940 h 1712845"/>
                  <a:gd name="connsiteX168" fmla="*/ 192157 w 371061"/>
                  <a:gd name="connsiteY168" fmla="*/ 1141345 h 1712845"/>
                  <a:gd name="connsiteX169" fmla="*/ 198783 w 371061"/>
                  <a:gd name="connsiteY169" fmla="*/ 1056862 h 1712845"/>
                  <a:gd name="connsiteX170" fmla="*/ 203752 w 371061"/>
                  <a:gd name="connsiteY170" fmla="*/ 1015449 h 1712845"/>
                  <a:gd name="connsiteX171" fmla="*/ 207065 w 371061"/>
                  <a:gd name="connsiteY171" fmla="*/ 998884 h 1712845"/>
                  <a:gd name="connsiteX172" fmla="*/ 208722 w 371061"/>
                  <a:gd name="connsiteY172" fmla="*/ 969066 h 1712845"/>
                  <a:gd name="connsiteX173" fmla="*/ 212035 w 371061"/>
                  <a:gd name="connsiteY173" fmla="*/ 942562 h 1712845"/>
                  <a:gd name="connsiteX174" fmla="*/ 218661 w 371061"/>
                  <a:gd name="connsiteY174" fmla="*/ 863049 h 1712845"/>
                  <a:gd name="connsiteX175" fmla="*/ 220318 w 371061"/>
                  <a:gd name="connsiteY175" fmla="*/ 738810 h 1712845"/>
                  <a:gd name="connsiteX176" fmla="*/ 215348 w 371061"/>
                  <a:gd name="connsiteY176" fmla="*/ 680832 h 1712845"/>
                  <a:gd name="connsiteX177" fmla="*/ 210378 w 371061"/>
                  <a:gd name="connsiteY177" fmla="*/ 657640 h 1712845"/>
                  <a:gd name="connsiteX178" fmla="*/ 208722 w 371061"/>
                  <a:gd name="connsiteY178" fmla="*/ 652671 h 1712845"/>
                  <a:gd name="connsiteX179" fmla="*/ 205409 w 371061"/>
                  <a:gd name="connsiteY179" fmla="*/ 647701 h 1712845"/>
                  <a:gd name="connsiteX180" fmla="*/ 198783 w 371061"/>
                  <a:gd name="connsiteY180" fmla="*/ 631136 h 1712845"/>
                  <a:gd name="connsiteX181" fmla="*/ 188844 w 371061"/>
                  <a:gd name="connsiteY181" fmla="*/ 621197 h 1712845"/>
                  <a:gd name="connsiteX182" fmla="*/ 178905 w 371061"/>
                  <a:gd name="connsiteY182" fmla="*/ 609601 h 1712845"/>
                  <a:gd name="connsiteX183" fmla="*/ 175592 w 371061"/>
                  <a:gd name="connsiteY183" fmla="*/ 604632 h 1712845"/>
                  <a:gd name="connsiteX184" fmla="*/ 170622 w 371061"/>
                  <a:gd name="connsiteY184" fmla="*/ 602975 h 1712845"/>
                  <a:gd name="connsiteX185" fmla="*/ 165652 w 371061"/>
                  <a:gd name="connsiteY185" fmla="*/ 598005 h 1712845"/>
                  <a:gd name="connsiteX186" fmla="*/ 160683 w 371061"/>
                  <a:gd name="connsiteY186" fmla="*/ 596349 h 1712845"/>
                  <a:gd name="connsiteX187" fmla="*/ 159026 w 371061"/>
                  <a:gd name="connsiteY187" fmla="*/ 591379 h 1712845"/>
                  <a:gd name="connsiteX188" fmla="*/ 149087 w 371061"/>
                  <a:gd name="connsiteY188" fmla="*/ 584753 h 1712845"/>
                  <a:gd name="connsiteX189" fmla="*/ 139148 w 371061"/>
                  <a:gd name="connsiteY189" fmla="*/ 574814 h 1712845"/>
                  <a:gd name="connsiteX190" fmla="*/ 137492 w 371061"/>
                  <a:gd name="connsiteY190" fmla="*/ 569845 h 1712845"/>
                  <a:gd name="connsiteX191" fmla="*/ 127552 w 371061"/>
                  <a:gd name="connsiteY191" fmla="*/ 558249 h 1712845"/>
                  <a:gd name="connsiteX192" fmla="*/ 124239 w 371061"/>
                  <a:gd name="connsiteY192" fmla="*/ 549966 h 1712845"/>
                  <a:gd name="connsiteX193" fmla="*/ 122583 w 371061"/>
                  <a:gd name="connsiteY193" fmla="*/ 544997 h 1712845"/>
                  <a:gd name="connsiteX194" fmla="*/ 117613 w 371061"/>
                  <a:gd name="connsiteY194" fmla="*/ 543340 h 1712845"/>
                  <a:gd name="connsiteX195" fmla="*/ 110987 w 371061"/>
                  <a:gd name="connsiteY195" fmla="*/ 536714 h 1712845"/>
                  <a:gd name="connsiteX196" fmla="*/ 107674 w 371061"/>
                  <a:gd name="connsiteY196" fmla="*/ 530088 h 1712845"/>
                  <a:gd name="connsiteX197" fmla="*/ 97735 w 371061"/>
                  <a:gd name="connsiteY197" fmla="*/ 523462 h 1712845"/>
                  <a:gd name="connsiteX198" fmla="*/ 87796 w 371061"/>
                  <a:gd name="connsiteY198" fmla="*/ 513523 h 1712845"/>
                  <a:gd name="connsiteX199" fmla="*/ 86139 w 371061"/>
                  <a:gd name="connsiteY199" fmla="*/ 508553 h 1712845"/>
                  <a:gd name="connsiteX200" fmla="*/ 81170 w 371061"/>
                  <a:gd name="connsiteY200" fmla="*/ 503584 h 1712845"/>
                  <a:gd name="connsiteX201" fmla="*/ 72887 w 371061"/>
                  <a:gd name="connsiteY201" fmla="*/ 490332 h 1712845"/>
                  <a:gd name="connsiteX202" fmla="*/ 67918 w 371061"/>
                  <a:gd name="connsiteY202" fmla="*/ 483705 h 1712845"/>
                  <a:gd name="connsiteX203" fmla="*/ 62948 w 371061"/>
                  <a:gd name="connsiteY203" fmla="*/ 473766 h 1712845"/>
                  <a:gd name="connsiteX204" fmla="*/ 49696 w 371061"/>
                  <a:gd name="connsiteY204" fmla="*/ 453888 h 1712845"/>
                  <a:gd name="connsiteX205" fmla="*/ 46383 w 371061"/>
                  <a:gd name="connsiteY205" fmla="*/ 445605 h 1712845"/>
                  <a:gd name="connsiteX206" fmla="*/ 43070 w 371061"/>
                  <a:gd name="connsiteY206" fmla="*/ 440636 h 1712845"/>
                  <a:gd name="connsiteX207" fmla="*/ 34787 w 371061"/>
                  <a:gd name="connsiteY207" fmla="*/ 429040 h 1712845"/>
                  <a:gd name="connsiteX208" fmla="*/ 26505 w 371061"/>
                  <a:gd name="connsiteY208" fmla="*/ 415788 h 1712845"/>
                  <a:gd name="connsiteX209" fmla="*/ 24848 w 371061"/>
                  <a:gd name="connsiteY209" fmla="*/ 410818 h 1712845"/>
                  <a:gd name="connsiteX210" fmla="*/ 14909 w 371061"/>
                  <a:gd name="connsiteY210" fmla="*/ 404192 h 1712845"/>
                  <a:gd name="connsiteX211" fmla="*/ 9939 w 371061"/>
                  <a:gd name="connsiteY211" fmla="*/ 376032 h 1712845"/>
                  <a:gd name="connsiteX212" fmla="*/ 0 w 371061"/>
                  <a:gd name="connsiteY212" fmla="*/ 341245 h 1712845"/>
                  <a:gd name="connsiteX0" fmla="*/ 0 w 371061"/>
                  <a:gd name="connsiteY0" fmla="*/ 341245 h 1712845"/>
                  <a:gd name="connsiteX1" fmla="*/ 0 w 371061"/>
                  <a:gd name="connsiteY1" fmla="*/ 341245 h 1712845"/>
                  <a:gd name="connsiteX2" fmla="*/ 3313 w 371061"/>
                  <a:gd name="connsiteY2" fmla="*/ 326336 h 1712845"/>
                  <a:gd name="connsiteX3" fmla="*/ 4970 w 371061"/>
                  <a:gd name="connsiteY3" fmla="*/ 314740 h 1712845"/>
                  <a:gd name="connsiteX4" fmla="*/ 8283 w 371061"/>
                  <a:gd name="connsiteY4" fmla="*/ 308114 h 1712845"/>
                  <a:gd name="connsiteX5" fmla="*/ 6626 w 371061"/>
                  <a:gd name="connsiteY5" fmla="*/ 289892 h 1712845"/>
                  <a:gd name="connsiteX6" fmla="*/ 13252 w 371061"/>
                  <a:gd name="connsiteY6" fmla="*/ 279953 h 1712845"/>
                  <a:gd name="connsiteX7" fmla="*/ 19878 w 371061"/>
                  <a:gd name="connsiteY7" fmla="*/ 273327 h 1712845"/>
                  <a:gd name="connsiteX8" fmla="*/ 21535 w 371061"/>
                  <a:gd name="connsiteY8" fmla="*/ 268358 h 1712845"/>
                  <a:gd name="connsiteX9" fmla="*/ 24848 w 371061"/>
                  <a:gd name="connsiteY9" fmla="*/ 256762 h 1712845"/>
                  <a:gd name="connsiteX10" fmla="*/ 26505 w 371061"/>
                  <a:gd name="connsiteY10" fmla="*/ 246823 h 1712845"/>
                  <a:gd name="connsiteX11" fmla="*/ 29818 w 371061"/>
                  <a:gd name="connsiteY11" fmla="*/ 241853 h 1712845"/>
                  <a:gd name="connsiteX12" fmla="*/ 34787 w 371061"/>
                  <a:gd name="connsiteY12" fmla="*/ 228601 h 1712845"/>
                  <a:gd name="connsiteX13" fmla="*/ 39757 w 371061"/>
                  <a:gd name="connsiteY13" fmla="*/ 220318 h 1712845"/>
                  <a:gd name="connsiteX14" fmla="*/ 41413 w 371061"/>
                  <a:gd name="connsiteY14" fmla="*/ 207066 h 1712845"/>
                  <a:gd name="connsiteX15" fmla="*/ 43070 w 371061"/>
                  <a:gd name="connsiteY15" fmla="*/ 190501 h 1712845"/>
                  <a:gd name="connsiteX16" fmla="*/ 46383 w 371061"/>
                  <a:gd name="connsiteY16" fmla="*/ 182218 h 1712845"/>
                  <a:gd name="connsiteX17" fmla="*/ 48039 w 371061"/>
                  <a:gd name="connsiteY17" fmla="*/ 168966 h 1712845"/>
                  <a:gd name="connsiteX18" fmla="*/ 51352 w 371061"/>
                  <a:gd name="connsiteY18" fmla="*/ 162340 h 1712845"/>
                  <a:gd name="connsiteX19" fmla="*/ 53009 w 371061"/>
                  <a:gd name="connsiteY19" fmla="*/ 149088 h 1712845"/>
                  <a:gd name="connsiteX20" fmla="*/ 61292 w 371061"/>
                  <a:gd name="connsiteY20" fmla="*/ 109332 h 1712845"/>
                  <a:gd name="connsiteX21" fmla="*/ 62948 w 371061"/>
                  <a:gd name="connsiteY21" fmla="*/ 94423 h 1712845"/>
                  <a:gd name="connsiteX22" fmla="*/ 69574 w 371061"/>
                  <a:gd name="connsiteY22" fmla="*/ 67918 h 1712845"/>
                  <a:gd name="connsiteX23" fmla="*/ 74544 w 371061"/>
                  <a:gd name="connsiteY23" fmla="*/ 41414 h 1712845"/>
                  <a:gd name="connsiteX24" fmla="*/ 76200 w 371061"/>
                  <a:gd name="connsiteY24" fmla="*/ 33132 h 1712845"/>
                  <a:gd name="connsiteX25" fmla="*/ 79513 w 371061"/>
                  <a:gd name="connsiteY25" fmla="*/ 28162 h 1712845"/>
                  <a:gd name="connsiteX26" fmla="*/ 84483 w 371061"/>
                  <a:gd name="connsiteY26" fmla="*/ 18223 h 1712845"/>
                  <a:gd name="connsiteX27" fmla="*/ 91109 w 371061"/>
                  <a:gd name="connsiteY27" fmla="*/ 6627 h 1712845"/>
                  <a:gd name="connsiteX28" fmla="*/ 96078 w 371061"/>
                  <a:gd name="connsiteY28" fmla="*/ 4971 h 1712845"/>
                  <a:gd name="connsiteX29" fmla="*/ 101048 w 371061"/>
                  <a:gd name="connsiteY29" fmla="*/ 1658 h 1712845"/>
                  <a:gd name="connsiteX30" fmla="*/ 106018 w 371061"/>
                  <a:gd name="connsiteY30" fmla="*/ 1 h 1712845"/>
                  <a:gd name="connsiteX31" fmla="*/ 160683 w 371061"/>
                  <a:gd name="connsiteY31" fmla="*/ 3314 h 1712845"/>
                  <a:gd name="connsiteX32" fmla="*/ 175592 w 371061"/>
                  <a:gd name="connsiteY32" fmla="*/ 4971 h 1712845"/>
                  <a:gd name="connsiteX33" fmla="*/ 182218 w 371061"/>
                  <a:gd name="connsiteY33" fmla="*/ 8284 h 1712845"/>
                  <a:gd name="connsiteX34" fmla="*/ 192157 w 371061"/>
                  <a:gd name="connsiteY34" fmla="*/ 11597 h 1712845"/>
                  <a:gd name="connsiteX35" fmla="*/ 197126 w 371061"/>
                  <a:gd name="connsiteY35" fmla="*/ 14910 h 1712845"/>
                  <a:gd name="connsiteX36" fmla="*/ 200439 w 371061"/>
                  <a:gd name="connsiteY36" fmla="*/ 62949 h 1712845"/>
                  <a:gd name="connsiteX37" fmla="*/ 198783 w 371061"/>
                  <a:gd name="connsiteY37" fmla="*/ 82827 h 1712845"/>
                  <a:gd name="connsiteX38" fmla="*/ 195470 w 371061"/>
                  <a:gd name="connsiteY38" fmla="*/ 91110 h 1712845"/>
                  <a:gd name="connsiteX39" fmla="*/ 192157 w 371061"/>
                  <a:gd name="connsiteY39" fmla="*/ 102705 h 1712845"/>
                  <a:gd name="connsiteX40" fmla="*/ 187187 w 371061"/>
                  <a:gd name="connsiteY40" fmla="*/ 117614 h 1712845"/>
                  <a:gd name="connsiteX41" fmla="*/ 183874 w 371061"/>
                  <a:gd name="connsiteY41" fmla="*/ 127553 h 1712845"/>
                  <a:gd name="connsiteX42" fmla="*/ 178905 w 371061"/>
                  <a:gd name="connsiteY42" fmla="*/ 157371 h 1712845"/>
                  <a:gd name="connsiteX43" fmla="*/ 172278 w 371061"/>
                  <a:gd name="connsiteY43" fmla="*/ 198784 h 1712845"/>
                  <a:gd name="connsiteX44" fmla="*/ 168965 w 371061"/>
                  <a:gd name="connsiteY44" fmla="*/ 351184 h 1712845"/>
                  <a:gd name="connsiteX45" fmla="*/ 170622 w 371061"/>
                  <a:gd name="connsiteY45" fmla="*/ 356153 h 1712845"/>
                  <a:gd name="connsiteX46" fmla="*/ 172278 w 371061"/>
                  <a:gd name="connsiteY46" fmla="*/ 362779 h 1712845"/>
                  <a:gd name="connsiteX47" fmla="*/ 175592 w 371061"/>
                  <a:gd name="connsiteY47" fmla="*/ 374375 h 1712845"/>
                  <a:gd name="connsiteX48" fmla="*/ 180561 w 371061"/>
                  <a:gd name="connsiteY48" fmla="*/ 407505 h 1712845"/>
                  <a:gd name="connsiteX49" fmla="*/ 182218 w 371061"/>
                  <a:gd name="connsiteY49" fmla="*/ 430697 h 1712845"/>
                  <a:gd name="connsiteX50" fmla="*/ 185531 w 371061"/>
                  <a:gd name="connsiteY50" fmla="*/ 437323 h 1712845"/>
                  <a:gd name="connsiteX51" fmla="*/ 190500 w 371061"/>
                  <a:gd name="connsiteY51" fmla="*/ 452232 h 1712845"/>
                  <a:gd name="connsiteX52" fmla="*/ 195470 w 371061"/>
                  <a:gd name="connsiteY52" fmla="*/ 465484 h 1712845"/>
                  <a:gd name="connsiteX53" fmla="*/ 202096 w 371061"/>
                  <a:gd name="connsiteY53" fmla="*/ 473766 h 1712845"/>
                  <a:gd name="connsiteX54" fmla="*/ 212035 w 371061"/>
                  <a:gd name="connsiteY54" fmla="*/ 483705 h 1712845"/>
                  <a:gd name="connsiteX55" fmla="*/ 217005 w 371061"/>
                  <a:gd name="connsiteY55" fmla="*/ 487018 h 1712845"/>
                  <a:gd name="connsiteX56" fmla="*/ 223631 w 371061"/>
                  <a:gd name="connsiteY56" fmla="*/ 490332 h 1712845"/>
                  <a:gd name="connsiteX57" fmla="*/ 228600 w 371061"/>
                  <a:gd name="connsiteY57" fmla="*/ 495301 h 1712845"/>
                  <a:gd name="connsiteX58" fmla="*/ 238539 w 371061"/>
                  <a:gd name="connsiteY58" fmla="*/ 503584 h 1712845"/>
                  <a:gd name="connsiteX59" fmla="*/ 243509 w 371061"/>
                  <a:gd name="connsiteY59" fmla="*/ 510210 h 1712845"/>
                  <a:gd name="connsiteX60" fmla="*/ 255105 w 371061"/>
                  <a:gd name="connsiteY60" fmla="*/ 520149 h 1712845"/>
                  <a:gd name="connsiteX61" fmla="*/ 260074 w 371061"/>
                  <a:gd name="connsiteY61" fmla="*/ 528432 h 1712845"/>
                  <a:gd name="connsiteX62" fmla="*/ 273326 w 371061"/>
                  <a:gd name="connsiteY62" fmla="*/ 535058 h 1712845"/>
                  <a:gd name="connsiteX63" fmla="*/ 283265 w 371061"/>
                  <a:gd name="connsiteY63" fmla="*/ 543340 h 1712845"/>
                  <a:gd name="connsiteX64" fmla="*/ 291548 w 371061"/>
                  <a:gd name="connsiteY64" fmla="*/ 551623 h 1712845"/>
                  <a:gd name="connsiteX65" fmla="*/ 299831 w 371061"/>
                  <a:gd name="connsiteY65" fmla="*/ 559905 h 1712845"/>
                  <a:gd name="connsiteX66" fmla="*/ 303144 w 371061"/>
                  <a:gd name="connsiteY66" fmla="*/ 564875 h 1712845"/>
                  <a:gd name="connsiteX67" fmla="*/ 308113 w 371061"/>
                  <a:gd name="connsiteY67" fmla="*/ 568188 h 1712845"/>
                  <a:gd name="connsiteX68" fmla="*/ 314739 w 371061"/>
                  <a:gd name="connsiteY68" fmla="*/ 574814 h 1712845"/>
                  <a:gd name="connsiteX69" fmla="*/ 316396 w 371061"/>
                  <a:gd name="connsiteY69" fmla="*/ 579784 h 1712845"/>
                  <a:gd name="connsiteX70" fmla="*/ 323022 w 371061"/>
                  <a:gd name="connsiteY70" fmla="*/ 586410 h 1712845"/>
                  <a:gd name="connsiteX71" fmla="*/ 327992 w 371061"/>
                  <a:gd name="connsiteY71" fmla="*/ 593036 h 1712845"/>
                  <a:gd name="connsiteX72" fmla="*/ 329648 w 371061"/>
                  <a:gd name="connsiteY72" fmla="*/ 598005 h 1712845"/>
                  <a:gd name="connsiteX73" fmla="*/ 336274 w 371061"/>
                  <a:gd name="connsiteY73" fmla="*/ 609601 h 1712845"/>
                  <a:gd name="connsiteX74" fmla="*/ 344557 w 371061"/>
                  <a:gd name="connsiteY74" fmla="*/ 631136 h 1712845"/>
                  <a:gd name="connsiteX75" fmla="*/ 349526 w 371061"/>
                  <a:gd name="connsiteY75" fmla="*/ 644388 h 1712845"/>
                  <a:gd name="connsiteX76" fmla="*/ 352839 w 371061"/>
                  <a:gd name="connsiteY76" fmla="*/ 655984 h 1712845"/>
                  <a:gd name="connsiteX77" fmla="*/ 354496 w 371061"/>
                  <a:gd name="connsiteY77" fmla="*/ 660953 h 1712845"/>
                  <a:gd name="connsiteX78" fmla="*/ 361122 w 371061"/>
                  <a:gd name="connsiteY78" fmla="*/ 672549 h 1712845"/>
                  <a:gd name="connsiteX79" fmla="*/ 362778 w 371061"/>
                  <a:gd name="connsiteY79" fmla="*/ 682488 h 1712845"/>
                  <a:gd name="connsiteX80" fmla="*/ 366092 w 371061"/>
                  <a:gd name="connsiteY80" fmla="*/ 685801 h 1712845"/>
                  <a:gd name="connsiteX81" fmla="*/ 371061 w 371061"/>
                  <a:gd name="connsiteY81" fmla="*/ 702366 h 1712845"/>
                  <a:gd name="connsiteX82" fmla="*/ 367748 w 371061"/>
                  <a:gd name="connsiteY82" fmla="*/ 753718 h 1712845"/>
                  <a:gd name="connsiteX83" fmla="*/ 362778 w 371061"/>
                  <a:gd name="connsiteY83" fmla="*/ 781879 h 1712845"/>
                  <a:gd name="connsiteX84" fmla="*/ 361122 w 371061"/>
                  <a:gd name="connsiteY84" fmla="*/ 788505 h 1712845"/>
                  <a:gd name="connsiteX85" fmla="*/ 356152 w 371061"/>
                  <a:gd name="connsiteY85" fmla="*/ 793475 h 1712845"/>
                  <a:gd name="connsiteX86" fmla="*/ 352839 w 371061"/>
                  <a:gd name="connsiteY86" fmla="*/ 798445 h 1712845"/>
                  <a:gd name="connsiteX87" fmla="*/ 347870 w 371061"/>
                  <a:gd name="connsiteY87" fmla="*/ 808384 h 1712845"/>
                  <a:gd name="connsiteX88" fmla="*/ 346213 w 371061"/>
                  <a:gd name="connsiteY88" fmla="*/ 813353 h 1712845"/>
                  <a:gd name="connsiteX89" fmla="*/ 342900 w 371061"/>
                  <a:gd name="connsiteY89" fmla="*/ 819979 h 1712845"/>
                  <a:gd name="connsiteX90" fmla="*/ 341244 w 371061"/>
                  <a:gd name="connsiteY90" fmla="*/ 828262 h 1712845"/>
                  <a:gd name="connsiteX91" fmla="*/ 336274 w 371061"/>
                  <a:gd name="connsiteY91" fmla="*/ 834888 h 1712845"/>
                  <a:gd name="connsiteX92" fmla="*/ 326335 w 371061"/>
                  <a:gd name="connsiteY92" fmla="*/ 851453 h 1712845"/>
                  <a:gd name="connsiteX93" fmla="*/ 316396 w 371061"/>
                  <a:gd name="connsiteY93" fmla="*/ 866362 h 1712845"/>
                  <a:gd name="connsiteX94" fmla="*/ 309770 w 371061"/>
                  <a:gd name="connsiteY94" fmla="*/ 882927 h 1712845"/>
                  <a:gd name="connsiteX95" fmla="*/ 304800 w 371061"/>
                  <a:gd name="connsiteY95" fmla="*/ 886240 h 1712845"/>
                  <a:gd name="connsiteX96" fmla="*/ 306457 w 371061"/>
                  <a:gd name="connsiteY96" fmla="*/ 977349 h 1712845"/>
                  <a:gd name="connsiteX97" fmla="*/ 298174 w 371061"/>
                  <a:gd name="connsiteY97" fmla="*/ 1033671 h 1712845"/>
                  <a:gd name="connsiteX98" fmla="*/ 296518 w 371061"/>
                  <a:gd name="connsiteY98" fmla="*/ 1043610 h 1712845"/>
                  <a:gd name="connsiteX99" fmla="*/ 293205 w 371061"/>
                  <a:gd name="connsiteY99" fmla="*/ 1050236 h 1712845"/>
                  <a:gd name="connsiteX100" fmla="*/ 289892 w 371061"/>
                  <a:gd name="connsiteY100" fmla="*/ 1080053 h 1712845"/>
                  <a:gd name="connsiteX101" fmla="*/ 286578 w 371061"/>
                  <a:gd name="connsiteY101" fmla="*/ 1096618 h 1712845"/>
                  <a:gd name="connsiteX102" fmla="*/ 281609 w 371061"/>
                  <a:gd name="connsiteY102" fmla="*/ 1134718 h 1712845"/>
                  <a:gd name="connsiteX103" fmla="*/ 274983 w 371061"/>
                  <a:gd name="connsiteY103" fmla="*/ 1154597 h 1712845"/>
                  <a:gd name="connsiteX104" fmla="*/ 273326 w 371061"/>
                  <a:gd name="connsiteY104" fmla="*/ 1172818 h 1712845"/>
                  <a:gd name="connsiteX105" fmla="*/ 266700 w 371061"/>
                  <a:gd name="connsiteY105" fmla="*/ 1189384 h 1712845"/>
                  <a:gd name="connsiteX106" fmla="*/ 265044 w 371061"/>
                  <a:gd name="connsiteY106" fmla="*/ 1222514 h 1712845"/>
                  <a:gd name="connsiteX107" fmla="*/ 261731 w 371061"/>
                  <a:gd name="connsiteY107" fmla="*/ 1242392 h 1712845"/>
                  <a:gd name="connsiteX108" fmla="*/ 260074 w 371061"/>
                  <a:gd name="connsiteY108" fmla="*/ 1298714 h 1712845"/>
                  <a:gd name="connsiteX109" fmla="*/ 253448 w 371061"/>
                  <a:gd name="connsiteY109" fmla="*/ 1316936 h 1712845"/>
                  <a:gd name="connsiteX110" fmla="*/ 248478 w 371061"/>
                  <a:gd name="connsiteY110" fmla="*/ 1333501 h 1712845"/>
                  <a:gd name="connsiteX111" fmla="*/ 245165 w 371061"/>
                  <a:gd name="connsiteY111" fmla="*/ 1351723 h 1712845"/>
                  <a:gd name="connsiteX112" fmla="*/ 241852 w 371061"/>
                  <a:gd name="connsiteY112" fmla="*/ 1361662 h 1712845"/>
                  <a:gd name="connsiteX113" fmla="*/ 240196 w 371061"/>
                  <a:gd name="connsiteY113" fmla="*/ 1378227 h 1712845"/>
                  <a:gd name="connsiteX114" fmla="*/ 236883 w 371061"/>
                  <a:gd name="connsiteY114" fmla="*/ 1386510 h 1712845"/>
                  <a:gd name="connsiteX115" fmla="*/ 233570 w 371061"/>
                  <a:gd name="connsiteY115" fmla="*/ 1408045 h 1712845"/>
                  <a:gd name="connsiteX116" fmla="*/ 230257 w 371061"/>
                  <a:gd name="connsiteY116" fmla="*/ 1421297 h 1712845"/>
                  <a:gd name="connsiteX117" fmla="*/ 226944 w 371061"/>
                  <a:gd name="connsiteY117" fmla="*/ 1444488 h 1712845"/>
                  <a:gd name="connsiteX118" fmla="*/ 225287 w 371061"/>
                  <a:gd name="connsiteY118" fmla="*/ 1454427 h 1712845"/>
                  <a:gd name="connsiteX119" fmla="*/ 217005 w 371061"/>
                  <a:gd name="connsiteY119" fmla="*/ 1479275 h 1712845"/>
                  <a:gd name="connsiteX120" fmla="*/ 215348 w 371061"/>
                  <a:gd name="connsiteY120" fmla="*/ 1490871 h 1712845"/>
                  <a:gd name="connsiteX121" fmla="*/ 212035 w 371061"/>
                  <a:gd name="connsiteY121" fmla="*/ 1497497 h 1712845"/>
                  <a:gd name="connsiteX122" fmla="*/ 207065 w 371061"/>
                  <a:gd name="connsiteY122" fmla="*/ 1520688 h 1712845"/>
                  <a:gd name="connsiteX123" fmla="*/ 202096 w 371061"/>
                  <a:gd name="connsiteY123" fmla="*/ 1540566 h 1712845"/>
                  <a:gd name="connsiteX124" fmla="*/ 200439 w 371061"/>
                  <a:gd name="connsiteY124" fmla="*/ 1547192 h 1712845"/>
                  <a:gd name="connsiteX125" fmla="*/ 197126 w 371061"/>
                  <a:gd name="connsiteY125" fmla="*/ 1555475 h 1712845"/>
                  <a:gd name="connsiteX126" fmla="*/ 195470 w 371061"/>
                  <a:gd name="connsiteY126" fmla="*/ 1565414 h 1712845"/>
                  <a:gd name="connsiteX127" fmla="*/ 188844 w 371061"/>
                  <a:gd name="connsiteY127" fmla="*/ 1583636 h 1712845"/>
                  <a:gd name="connsiteX128" fmla="*/ 194103 w 371061"/>
                  <a:gd name="connsiteY128" fmla="*/ 1599290 h 1712845"/>
                  <a:gd name="connsiteX129" fmla="*/ 188181 w 371061"/>
                  <a:gd name="connsiteY129" fmla="*/ 1619873 h 1712845"/>
                  <a:gd name="connsiteX130" fmla="*/ 187022 w 371061"/>
                  <a:gd name="connsiteY130" fmla="*/ 1640952 h 1712845"/>
                  <a:gd name="connsiteX131" fmla="*/ 172278 w 371061"/>
                  <a:gd name="connsiteY131" fmla="*/ 1643271 h 1712845"/>
                  <a:gd name="connsiteX132" fmla="*/ 168965 w 371061"/>
                  <a:gd name="connsiteY132" fmla="*/ 1653210 h 1712845"/>
                  <a:gd name="connsiteX133" fmla="*/ 165652 w 371061"/>
                  <a:gd name="connsiteY133" fmla="*/ 1658179 h 1712845"/>
                  <a:gd name="connsiteX134" fmla="*/ 163996 w 371061"/>
                  <a:gd name="connsiteY134" fmla="*/ 1666462 h 1712845"/>
                  <a:gd name="connsiteX135" fmla="*/ 159026 w 371061"/>
                  <a:gd name="connsiteY135" fmla="*/ 1679714 h 1712845"/>
                  <a:gd name="connsiteX136" fmla="*/ 157370 w 371061"/>
                  <a:gd name="connsiteY136" fmla="*/ 1684684 h 1712845"/>
                  <a:gd name="connsiteX137" fmla="*/ 154057 w 371061"/>
                  <a:gd name="connsiteY137" fmla="*/ 1689653 h 1712845"/>
                  <a:gd name="connsiteX138" fmla="*/ 147431 w 371061"/>
                  <a:gd name="connsiteY138" fmla="*/ 1699592 h 1712845"/>
                  <a:gd name="connsiteX139" fmla="*/ 145774 w 371061"/>
                  <a:gd name="connsiteY139" fmla="*/ 1704562 h 1712845"/>
                  <a:gd name="connsiteX140" fmla="*/ 140805 w 371061"/>
                  <a:gd name="connsiteY140" fmla="*/ 1706218 h 1712845"/>
                  <a:gd name="connsiteX141" fmla="*/ 137492 w 371061"/>
                  <a:gd name="connsiteY141" fmla="*/ 1709532 h 1712845"/>
                  <a:gd name="connsiteX142" fmla="*/ 132522 w 371061"/>
                  <a:gd name="connsiteY142" fmla="*/ 1712845 h 1712845"/>
                  <a:gd name="connsiteX143" fmla="*/ 125896 w 371061"/>
                  <a:gd name="connsiteY143" fmla="*/ 1711188 h 1712845"/>
                  <a:gd name="connsiteX144" fmla="*/ 124239 w 371061"/>
                  <a:gd name="connsiteY144" fmla="*/ 1702905 h 1712845"/>
                  <a:gd name="connsiteX145" fmla="*/ 127552 w 371061"/>
                  <a:gd name="connsiteY145" fmla="*/ 1671432 h 1712845"/>
                  <a:gd name="connsiteX146" fmla="*/ 130865 w 371061"/>
                  <a:gd name="connsiteY146" fmla="*/ 1656523 h 1712845"/>
                  <a:gd name="connsiteX147" fmla="*/ 137492 w 371061"/>
                  <a:gd name="connsiteY147" fmla="*/ 1638301 h 1712845"/>
                  <a:gd name="connsiteX148" fmla="*/ 142461 w 371061"/>
                  <a:gd name="connsiteY148" fmla="*/ 1611797 h 1712845"/>
                  <a:gd name="connsiteX149" fmla="*/ 144118 w 371061"/>
                  <a:gd name="connsiteY149" fmla="*/ 1605171 h 1712845"/>
                  <a:gd name="connsiteX150" fmla="*/ 142461 w 371061"/>
                  <a:gd name="connsiteY150" fmla="*/ 1573697 h 1712845"/>
                  <a:gd name="connsiteX151" fmla="*/ 139148 w 371061"/>
                  <a:gd name="connsiteY151" fmla="*/ 1563758 h 1712845"/>
                  <a:gd name="connsiteX152" fmla="*/ 140805 w 371061"/>
                  <a:gd name="connsiteY152" fmla="*/ 1509092 h 1712845"/>
                  <a:gd name="connsiteX153" fmla="*/ 145774 w 371061"/>
                  <a:gd name="connsiteY153" fmla="*/ 1462710 h 1712845"/>
                  <a:gd name="connsiteX154" fmla="*/ 147431 w 371061"/>
                  <a:gd name="connsiteY154" fmla="*/ 1454427 h 1712845"/>
                  <a:gd name="connsiteX155" fmla="*/ 152400 w 371061"/>
                  <a:gd name="connsiteY155" fmla="*/ 1437862 h 1712845"/>
                  <a:gd name="connsiteX156" fmla="*/ 157370 w 371061"/>
                  <a:gd name="connsiteY156" fmla="*/ 1414671 h 1712845"/>
                  <a:gd name="connsiteX157" fmla="*/ 162339 w 371061"/>
                  <a:gd name="connsiteY157" fmla="*/ 1404732 h 1712845"/>
                  <a:gd name="connsiteX158" fmla="*/ 163996 w 371061"/>
                  <a:gd name="connsiteY158" fmla="*/ 1399762 h 1712845"/>
                  <a:gd name="connsiteX159" fmla="*/ 167309 w 371061"/>
                  <a:gd name="connsiteY159" fmla="*/ 1393136 h 1712845"/>
                  <a:gd name="connsiteX160" fmla="*/ 168965 w 371061"/>
                  <a:gd name="connsiteY160" fmla="*/ 1381540 h 1712845"/>
                  <a:gd name="connsiteX161" fmla="*/ 173935 w 371061"/>
                  <a:gd name="connsiteY161" fmla="*/ 1292088 h 1712845"/>
                  <a:gd name="connsiteX162" fmla="*/ 177248 w 371061"/>
                  <a:gd name="connsiteY162" fmla="*/ 1270553 h 1712845"/>
                  <a:gd name="connsiteX163" fmla="*/ 178905 w 371061"/>
                  <a:gd name="connsiteY163" fmla="*/ 1239079 h 1712845"/>
                  <a:gd name="connsiteX164" fmla="*/ 182218 w 371061"/>
                  <a:gd name="connsiteY164" fmla="*/ 1219201 h 1712845"/>
                  <a:gd name="connsiteX165" fmla="*/ 183874 w 371061"/>
                  <a:gd name="connsiteY165" fmla="*/ 1204292 h 1712845"/>
                  <a:gd name="connsiteX166" fmla="*/ 187187 w 371061"/>
                  <a:gd name="connsiteY166" fmla="*/ 1167849 h 1712845"/>
                  <a:gd name="connsiteX167" fmla="*/ 190500 w 371061"/>
                  <a:gd name="connsiteY167" fmla="*/ 1152940 h 1712845"/>
                  <a:gd name="connsiteX168" fmla="*/ 192157 w 371061"/>
                  <a:gd name="connsiteY168" fmla="*/ 1141345 h 1712845"/>
                  <a:gd name="connsiteX169" fmla="*/ 198783 w 371061"/>
                  <a:gd name="connsiteY169" fmla="*/ 1056862 h 1712845"/>
                  <a:gd name="connsiteX170" fmla="*/ 203752 w 371061"/>
                  <a:gd name="connsiteY170" fmla="*/ 1015449 h 1712845"/>
                  <a:gd name="connsiteX171" fmla="*/ 207065 w 371061"/>
                  <a:gd name="connsiteY171" fmla="*/ 998884 h 1712845"/>
                  <a:gd name="connsiteX172" fmla="*/ 208722 w 371061"/>
                  <a:gd name="connsiteY172" fmla="*/ 969066 h 1712845"/>
                  <a:gd name="connsiteX173" fmla="*/ 212035 w 371061"/>
                  <a:gd name="connsiteY173" fmla="*/ 942562 h 1712845"/>
                  <a:gd name="connsiteX174" fmla="*/ 218661 w 371061"/>
                  <a:gd name="connsiteY174" fmla="*/ 863049 h 1712845"/>
                  <a:gd name="connsiteX175" fmla="*/ 220318 w 371061"/>
                  <a:gd name="connsiteY175" fmla="*/ 738810 h 1712845"/>
                  <a:gd name="connsiteX176" fmla="*/ 215348 w 371061"/>
                  <a:gd name="connsiteY176" fmla="*/ 680832 h 1712845"/>
                  <a:gd name="connsiteX177" fmla="*/ 210378 w 371061"/>
                  <a:gd name="connsiteY177" fmla="*/ 657640 h 1712845"/>
                  <a:gd name="connsiteX178" fmla="*/ 208722 w 371061"/>
                  <a:gd name="connsiteY178" fmla="*/ 652671 h 1712845"/>
                  <a:gd name="connsiteX179" fmla="*/ 205409 w 371061"/>
                  <a:gd name="connsiteY179" fmla="*/ 647701 h 1712845"/>
                  <a:gd name="connsiteX180" fmla="*/ 198783 w 371061"/>
                  <a:gd name="connsiteY180" fmla="*/ 631136 h 1712845"/>
                  <a:gd name="connsiteX181" fmla="*/ 188844 w 371061"/>
                  <a:gd name="connsiteY181" fmla="*/ 621197 h 1712845"/>
                  <a:gd name="connsiteX182" fmla="*/ 178905 w 371061"/>
                  <a:gd name="connsiteY182" fmla="*/ 609601 h 1712845"/>
                  <a:gd name="connsiteX183" fmla="*/ 175592 w 371061"/>
                  <a:gd name="connsiteY183" fmla="*/ 604632 h 1712845"/>
                  <a:gd name="connsiteX184" fmla="*/ 170622 w 371061"/>
                  <a:gd name="connsiteY184" fmla="*/ 602975 h 1712845"/>
                  <a:gd name="connsiteX185" fmla="*/ 165652 w 371061"/>
                  <a:gd name="connsiteY185" fmla="*/ 598005 h 1712845"/>
                  <a:gd name="connsiteX186" fmla="*/ 160683 w 371061"/>
                  <a:gd name="connsiteY186" fmla="*/ 596349 h 1712845"/>
                  <a:gd name="connsiteX187" fmla="*/ 159026 w 371061"/>
                  <a:gd name="connsiteY187" fmla="*/ 591379 h 1712845"/>
                  <a:gd name="connsiteX188" fmla="*/ 149087 w 371061"/>
                  <a:gd name="connsiteY188" fmla="*/ 584753 h 1712845"/>
                  <a:gd name="connsiteX189" fmla="*/ 139148 w 371061"/>
                  <a:gd name="connsiteY189" fmla="*/ 574814 h 1712845"/>
                  <a:gd name="connsiteX190" fmla="*/ 137492 w 371061"/>
                  <a:gd name="connsiteY190" fmla="*/ 569845 h 1712845"/>
                  <a:gd name="connsiteX191" fmla="*/ 127552 w 371061"/>
                  <a:gd name="connsiteY191" fmla="*/ 558249 h 1712845"/>
                  <a:gd name="connsiteX192" fmla="*/ 124239 w 371061"/>
                  <a:gd name="connsiteY192" fmla="*/ 549966 h 1712845"/>
                  <a:gd name="connsiteX193" fmla="*/ 122583 w 371061"/>
                  <a:gd name="connsiteY193" fmla="*/ 544997 h 1712845"/>
                  <a:gd name="connsiteX194" fmla="*/ 117613 w 371061"/>
                  <a:gd name="connsiteY194" fmla="*/ 543340 h 1712845"/>
                  <a:gd name="connsiteX195" fmla="*/ 110987 w 371061"/>
                  <a:gd name="connsiteY195" fmla="*/ 536714 h 1712845"/>
                  <a:gd name="connsiteX196" fmla="*/ 107674 w 371061"/>
                  <a:gd name="connsiteY196" fmla="*/ 530088 h 1712845"/>
                  <a:gd name="connsiteX197" fmla="*/ 97735 w 371061"/>
                  <a:gd name="connsiteY197" fmla="*/ 523462 h 1712845"/>
                  <a:gd name="connsiteX198" fmla="*/ 87796 w 371061"/>
                  <a:gd name="connsiteY198" fmla="*/ 513523 h 1712845"/>
                  <a:gd name="connsiteX199" fmla="*/ 86139 w 371061"/>
                  <a:gd name="connsiteY199" fmla="*/ 508553 h 1712845"/>
                  <a:gd name="connsiteX200" fmla="*/ 81170 w 371061"/>
                  <a:gd name="connsiteY200" fmla="*/ 503584 h 1712845"/>
                  <a:gd name="connsiteX201" fmla="*/ 72887 w 371061"/>
                  <a:gd name="connsiteY201" fmla="*/ 490332 h 1712845"/>
                  <a:gd name="connsiteX202" fmla="*/ 67918 w 371061"/>
                  <a:gd name="connsiteY202" fmla="*/ 483705 h 1712845"/>
                  <a:gd name="connsiteX203" fmla="*/ 62948 w 371061"/>
                  <a:gd name="connsiteY203" fmla="*/ 473766 h 1712845"/>
                  <a:gd name="connsiteX204" fmla="*/ 49696 w 371061"/>
                  <a:gd name="connsiteY204" fmla="*/ 453888 h 1712845"/>
                  <a:gd name="connsiteX205" fmla="*/ 46383 w 371061"/>
                  <a:gd name="connsiteY205" fmla="*/ 445605 h 1712845"/>
                  <a:gd name="connsiteX206" fmla="*/ 43070 w 371061"/>
                  <a:gd name="connsiteY206" fmla="*/ 440636 h 1712845"/>
                  <a:gd name="connsiteX207" fmla="*/ 34787 w 371061"/>
                  <a:gd name="connsiteY207" fmla="*/ 429040 h 1712845"/>
                  <a:gd name="connsiteX208" fmla="*/ 26505 w 371061"/>
                  <a:gd name="connsiteY208" fmla="*/ 415788 h 1712845"/>
                  <a:gd name="connsiteX209" fmla="*/ 24848 w 371061"/>
                  <a:gd name="connsiteY209" fmla="*/ 410818 h 1712845"/>
                  <a:gd name="connsiteX210" fmla="*/ 14909 w 371061"/>
                  <a:gd name="connsiteY210" fmla="*/ 404192 h 1712845"/>
                  <a:gd name="connsiteX211" fmla="*/ 9939 w 371061"/>
                  <a:gd name="connsiteY211" fmla="*/ 376032 h 1712845"/>
                  <a:gd name="connsiteX212" fmla="*/ 0 w 371061"/>
                  <a:gd name="connsiteY212" fmla="*/ 341245 h 171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371061" h="1712845">
                    <a:moveTo>
                      <a:pt x="0" y="341245"/>
                    </a:moveTo>
                    <a:lnTo>
                      <a:pt x="0" y="341245"/>
                    </a:lnTo>
                    <a:cubicBezTo>
                      <a:pt x="1104" y="336275"/>
                      <a:pt x="2375" y="331340"/>
                      <a:pt x="3313" y="326336"/>
                    </a:cubicBezTo>
                    <a:cubicBezTo>
                      <a:pt x="4033" y="322498"/>
                      <a:pt x="3943" y="318507"/>
                      <a:pt x="4970" y="314740"/>
                    </a:cubicBezTo>
                    <a:cubicBezTo>
                      <a:pt x="5620" y="312358"/>
                      <a:pt x="7179" y="310323"/>
                      <a:pt x="8283" y="308114"/>
                    </a:cubicBezTo>
                    <a:cubicBezTo>
                      <a:pt x="11949" y="293444"/>
                      <a:pt x="8736" y="310994"/>
                      <a:pt x="6626" y="289892"/>
                    </a:cubicBezTo>
                    <a:cubicBezTo>
                      <a:pt x="6190" y="285535"/>
                      <a:pt x="10850" y="282355"/>
                      <a:pt x="13252" y="279953"/>
                    </a:cubicBezTo>
                    <a:cubicBezTo>
                      <a:pt x="17671" y="266702"/>
                      <a:pt x="11043" y="282162"/>
                      <a:pt x="19878" y="273327"/>
                    </a:cubicBezTo>
                    <a:cubicBezTo>
                      <a:pt x="21113" y="272092"/>
                      <a:pt x="21033" y="270030"/>
                      <a:pt x="21535" y="268358"/>
                    </a:cubicBezTo>
                    <a:cubicBezTo>
                      <a:pt x="22690" y="264508"/>
                      <a:pt x="23944" y="260679"/>
                      <a:pt x="24848" y="256762"/>
                    </a:cubicBezTo>
                    <a:cubicBezTo>
                      <a:pt x="25603" y="253489"/>
                      <a:pt x="25443" y="250009"/>
                      <a:pt x="26505" y="246823"/>
                    </a:cubicBezTo>
                    <a:cubicBezTo>
                      <a:pt x="27135" y="244934"/>
                      <a:pt x="28714" y="243510"/>
                      <a:pt x="29818" y="241853"/>
                    </a:cubicBezTo>
                    <a:cubicBezTo>
                      <a:pt x="32870" y="229642"/>
                      <a:pt x="29591" y="240723"/>
                      <a:pt x="34787" y="228601"/>
                    </a:cubicBezTo>
                    <a:cubicBezTo>
                      <a:pt x="38013" y="221075"/>
                      <a:pt x="34248" y="225829"/>
                      <a:pt x="39757" y="220318"/>
                    </a:cubicBezTo>
                    <a:cubicBezTo>
                      <a:pt x="40309" y="215901"/>
                      <a:pt x="40921" y="211490"/>
                      <a:pt x="41413" y="207066"/>
                    </a:cubicBezTo>
                    <a:cubicBezTo>
                      <a:pt x="42026" y="201551"/>
                      <a:pt x="41982" y="195942"/>
                      <a:pt x="43070" y="190501"/>
                    </a:cubicBezTo>
                    <a:cubicBezTo>
                      <a:pt x="43653" y="187585"/>
                      <a:pt x="45279" y="184979"/>
                      <a:pt x="46383" y="182218"/>
                    </a:cubicBezTo>
                    <a:cubicBezTo>
                      <a:pt x="46935" y="177801"/>
                      <a:pt x="46959" y="173285"/>
                      <a:pt x="48039" y="168966"/>
                    </a:cubicBezTo>
                    <a:cubicBezTo>
                      <a:pt x="48638" y="166570"/>
                      <a:pt x="50753" y="164736"/>
                      <a:pt x="51352" y="162340"/>
                    </a:cubicBezTo>
                    <a:cubicBezTo>
                      <a:pt x="52432" y="158021"/>
                      <a:pt x="52246" y="153474"/>
                      <a:pt x="53009" y="149088"/>
                    </a:cubicBezTo>
                    <a:cubicBezTo>
                      <a:pt x="55403" y="135323"/>
                      <a:pt x="58299" y="122798"/>
                      <a:pt x="61292" y="109332"/>
                    </a:cubicBezTo>
                    <a:cubicBezTo>
                      <a:pt x="61844" y="104362"/>
                      <a:pt x="61967" y="99326"/>
                      <a:pt x="62948" y="94423"/>
                    </a:cubicBezTo>
                    <a:cubicBezTo>
                      <a:pt x="64734" y="85493"/>
                      <a:pt x="69574" y="67918"/>
                      <a:pt x="69574" y="67918"/>
                    </a:cubicBezTo>
                    <a:cubicBezTo>
                      <a:pt x="72259" y="43764"/>
                      <a:pt x="69388" y="62039"/>
                      <a:pt x="74544" y="41414"/>
                    </a:cubicBezTo>
                    <a:cubicBezTo>
                      <a:pt x="75227" y="38683"/>
                      <a:pt x="75212" y="35768"/>
                      <a:pt x="76200" y="33132"/>
                    </a:cubicBezTo>
                    <a:cubicBezTo>
                      <a:pt x="76899" y="31268"/>
                      <a:pt x="78623" y="29943"/>
                      <a:pt x="79513" y="28162"/>
                    </a:cubicBezTo>
                    <a:cubicBezTo>
                      <a:pt x="86369" y="14450"/>
                      <a:pt x="74993" y="32457"/>
                      <a:pt x="84483" y="18223"/>
                    </a:cubicBezTo>
                    <a:cubicBezTo>
                      <a:pt x="86134" y="13268"/>
                      <a:pt x="86479" y="10485"/>
                      <a:pt x="91109" y="6627"/>
                    </a:cubicBezTo>
                    <a:cubicBezTo>
                      <a:pt x="92450" y="5509"/>
                      <a:pt x="94422" y="5523"/>
                      <a:pt x="96078" y="4971"/>
                    </a:cubicBezTo>
                    <a:cubicBezTo>
                      <a:pt x="97735" y="3867"/>
                      <a:pt x="99267" y="2548"/>
                      <a:pt x="101048" y="1658"/>
                    </a:cubicBezTo>
                    <a:cubicBezTo>
                      <a:pt x="102610" y="877"/>
                      <a:pt x="104272" y="-47"/>
                      <a:pt x="106018" y="1"/>
                    </a:cubicBezTo>
                    <a:cubicBezTo>
                      <a:pt x="124266" y="508"/>
                      <a:pt x="142474" y="2013"/>
                      <a:pt x="160683" y="3314"/>
                    </a:cubicBezTo>
                    <a:cubicBezTo>
                      <a:pt x="165671" y="3670"/>
                      <a:pt x="170622" y="4419"/>
                      <a:pt x="175592" y="4971"/>
                    </a:cubicBezTo>
                    <a:cubicBezTo>
                      <a:pt x="177801" y="6075"/>
                      <a:pt x="179925" y="7367"/>
                      <a:pt x="182218" y="8284"/>
                    </a:cubicBezTo>
                    <a:cubicBezTo>
                      <a:pt x="185460" y="9581"/>
                      <a:pt x="189251" y="9660"/>
                      <a:pt x="192157" y="11597"/>
                    </a:cubicBezTo>
                    <a:lnTo>
                      <a:pt x="197126" y="14910"/>
                    </a:lnTo>
                    <a:cubicBezTo>
                      <a:pt x="219824" y="9234"/>
                      <a:pt x="204155" y="10918"/>
                      <a:pt x="200439" y="62949"/>
                    </a:cubicBezTo>
                    <a:cubicBezTo>
                      <a:pt x="199965" y="69581"/>
                      <a:pt x="199938" y="76279"/>
                      <a:pt x="198783" y="82827"/>
                    </a:cubicBezTo>
                    <a:cubicBezTo>
                      <a:pt x="198266" y="85755"/>
                      <a:pt x="196410" y="88289"/>
                      <a:pt x="195470" y="91110"/>
                    </a:cubicBezTo>
                    <a:cubicBezTo>
                      <a:pt x="194199" y="94923"/>
                      <a:pt x="193356" y="98868"/>
                      <a:pt x="192157" y="102705"/>
                    </a:cubicBezTo>
                    <a:cubicBezTo>
                      <a:pt x="190594" y="107705"/>
                      <a:pt x="188844" y="112644"/>
                      <a:pt x="187187" y="117614"/>
                    </a:cubicBezTo>
                    <a:lnTo>
                      <a:pt x="183874" y="127553"/>
                    </a:lnTo>
                    <a:cubicBezTo>
                      <a:pt x="178613" y="185444"/>
                      <a:pt x="186030" y="116402"/>
                      <a:pt x="178905" y="157371"/>
                    </a:cubicBezTo>
                    <a:cubicBezTo>
                      <a:pt x="167868" y="220834"/>
                      <a:pt x="181579" y="156939"/>
                      <a:pt x="172278" y="198784"/>
                    </a:cubicBezTo>
                    <a:cubicBezTo>
                      <a:pt x="168901" y="249451"/>
                      <a:pt x="164356" y="300482"/>
                      <a:pt x="168965" y="351184"/>
                    </a:cubicBezTo>
                    <a:cubicBezTo>
                      <a:pt x="169123" y="352923"/>
                      <a:pt x="170142" y="354474"/>
                      <a:pt x="170622" y="356153"/>
                    </a:cubicBezTo>
                    <a:cubicBezTo>
                      <a:pt x="171247" y="358342"/>
                      <a:pt x="171679" y="360583"/>
                      <a:pt x="172278" y="362779"/>
                    </a:cubicBezTo>
                    <a:cubicBezTo>
                      <a:pt x="173336" y="366657"/>
                      <a:pt x="174487" y="370510"/>
                      <a:pt x="175592" y="374375"/>
                    </a:cubicBezTo>
                    <a:cubicBezTo>
                      <a:pt x="177248" y="385418"/>
                      <a:pt x="179765" y="396367"/>
                      <a:pt x="180561" y="407505"/>
                    </a:cubicBezTo>
                    <a:cubicBezTo>
                      <a:pt x="181113" y="415236"/>
                      <a:pt x="180944" y="423052"/>
                      <a:pt x="182218" y="430697"/>
                    </a:cubicBezTo>
                    <a:cubicBezTo>
                      <a:pt x="182624" y="433133"/>
                      <a:pt x="184427" y="435114"/>
                      <a:pt x="185531" y="437323"/>
                    </a:cubicBezTo>
                    <a:cubicBezTo>
                      <a:pt x="190274" y="461044"/>
                      <a:pt x="183645" y="431668"/>
                      <a:pt x="190500" y="452232"/>
                    </a:cubicBezTo>
                    <a:cubicBezTo>
                      <a:pt x="195276" y="466560"/>
                      <a:pt x="188666" y="455277"/>
                      <a:pt x="195470" y="465484"/>
                    </a:cubicBezTo>
                    <a:cubicBezTo>
                      <a:pt x="198348" y="474121"/>
                      <a:pt x="194997" y="467456"/>
                      <a:pt x="202096" y="473766"/>
                    </a:cubicBezTo>
                    <a:cubicBezTo>
                      <a:pt x="205598" y="476879"/>
                      <a:pt x="208136" y="481106"/>
                      <a:pt x="212035" y="483705"/>
                    </a:cubicBezTo>
                    <a:cubicBezTo>
                      <a:pt x="213692" y="484809"/>
                      <a:pt x="215276" y="486030"/>
                      <a:pt x="217005" y="487018"/>
                    </a:cubicBezTo>
                    <a:cubicBezTo>
                      <a:pt x="219149" y="488243"/>
                      <a:pt x="221622" y="488897"/>
                      <a:pt x="223631" y="490332"/>
                    </a:cubicBezTo>
                    <a:cubicBezTo>
                      <a:pt x="225537" y="491694"/>
                      <a:pt x="226800" y="493801"/>
                      <a:pt x="228600" y="495301"/>
                    </a:cubicBezTo>
                    <a:cubicBezTo>
                      <a:pt x="236272" y="501694"/>
                      <a:pt x="231277" y="495111"/>
                      <a:pt x="238539" y="503584"/>
                    </a:cubicBezTo>
                    <a:cubicBezTo>
                      <a:pt x="240336" y="505680"/>
                      <a:pt x="241557" y="508258"/>
                      <a:pt x="243509" y="510210"/>
                    </a:cubicBezTo>
                    <a:cubicBezTo>
                      <a:pt x="250226" y="516927"/>
                      <a:pt x="249696" y="512937"/>
                      <a:pt x="255105" y="520149"/>
                    </a:cubicBezTo>
                    <a:cubicBezTo>
                      <a:pt x="257037" y="522725"/>
                      <a:pt x="257582" y="526393"/>
                      <a:pt x="260074" y="528432"/>
                    </a:cubicBezTo>
                    <a:cubicBezTo>
                      <a:pt x="263896" y="531560"/>
                      <a:pt x="269833" y="531566"/>
                      <a:pt x="273326" y="535058"/>
                    </a:cubicBezTo>
                    <a:cubicBezTo>
                      <a:pt x="279704" y="541435"/>
                      <a:pt x="276347" y="538727"/>
                      <a:pt x="283265" y="543340"/>
                    </a:cubicBezTo>
                    <a:cubicBezTo>
                      <a:pt x="289890" y="553278"/>
                      <a:pt x="282714" y="543894"/>
                      <a:pt x="291548" y="551623"/>
                    </a:cubicBezTo>
                    <a:cubicBezTo>
                      <a:pt x="294487" y="554194"/>
                      <a:pt x="297260" y="556967"/>
                      <a:pt x="299831" y="559905"/>
                    </a:cubicBezTo>
                    <a:cubicBezTo>
                      <a:pt x="301142" y="561403"/>
                      <a:pt x="301736" y="563467"/>
                      <a:pt x="303144" y="564875"/>
                    </a:cubicBezTo>
                    <a:cubicBezTo>
                      <a:pt x="304552" y="566283"/>
                      <a:pt x="306602" y="566892"/>
                      <a:pt x="308113" y="568188"/>
                    </a:cubicBezTo>
                    <a:cubicBezTo>
                      <a:pt x="310485" y="570221"/>
                      <a:pt x="312530" y="572605"/>
                      <a:pt x="314739" y="574814"/>
                    </a:cubicBezTo>
                    <a:cubicBezTo>
                      <a:pt x="315291" y="576471"/>
                      <a:pt x="315381" y="578363"/>
                      <a:pt x="316396" y="579784"/>
                    </a:cubicBezTo>
                    <a:cubicBezTo>
                      <a:pt x="318212" y="582326"/>
                      <a:pt x="320965" y="584059"/>
                      <a:pt x="323022" y="586410"/>
                    </a:cubicBezTo>
                    <a:cubicBezTo>
                      <a:pt x="324840" y="588488"/>
                      <a:pt x="326335" y="590827"/>
                      <a:pt x="327992" y="593036"/>
                    </a:cubicBezTo>
                    <a:cubicBezTo>
                      <a:pt x="328544" y="594692"/>
                      <a:pt x="328867" y="596443"/>
                      <a:pt x="329648" y="598005"/>
                    </a:cubicBezTo>
                    <a:cubicBezTo>
                      <a:pt x="334845" y="608400"/>
                      <a:pt x="331433" y="597014"/>
                      <a:pt x="336274" y="609601"/>
                    </a:cubicBezTo>
                    <a:cubicBezTo>
                      <a:pt x="345858" y="634520"/>
                      <a:pt x="337094" y="616210"/>
                      <a:pt x="344557" y="631136"/>
                    </a:cubicBezTo>
                    <a:cubicBezTo>
                      <a:pt x="349359" y="655153"/>
                      <a:pt x="342702" y="627328"/>
                      <a:pt x="349526" y="644388"/>
                    </a:cubicBezTo>
                    <a:cubicBezTo>
                      <a:pt x="351019" y="648121"/>
                      <a:pt x="351684" y="652134"/>
                      <a:pt x="352839" y="655984"/>
                    </a:cubicBezTo>
                    <a:cubicBezTo>
                      <a:pt x="353341" y="657656"/>
                      <a:pt x="353715" y="659391"/>
                      <a:pt x="354496" y="660953"/>
                    </a:cubicBezTo>
                    <a:cubicBezTo>
                      <a:pt x="356487" y="664935"/>
                      <a:pt x="358913" y="668684"/>
                      <a:pt x="361122" y="672549"/>
                    </a:cubicBezTo>
                    <a:cubicBezTo>
                      <a:pt x="361674" y="675862"/>
                      <a:pt x="361599" y="679343"/>
                      <a:pt x="362778" y="682488"/>
                    </a:cubicBezTo>
                    <a:cubicBezTo>
                      <a:pt x="363327" y="683951"/>
                      <a:pt x="365598" y="684319"/>
                      <a:pt x="366092" y="685801"/>
                    </a:cubicBezTo>
                    <a:cubicBezTo>
                      <a:pt x="373199" y="707122"/>
                      <a:pt x="362946" y="690195"/>
                      <a:pt x="371061" y="702366"/>
                    </a:cubicBezTo>
                    <a:cubicBezTo>
                      <a:pt x="370666" y="709082"/>
                      <a:pt x="368661" y="745199"/>
                      <a:pt x="367748" y="753718"/>
                    </a:cubicBezTo>
                    <a:cubicBezTo>
                      <a:pt x="364026" y="788456"/>
                      <a:pt x="366942" y="767307"/>
                      <a:pt x="362778" y="781879"/>
                    </a:cubicBezTo>
                    <a:cubicBezTo>
                      <a:pt x="362153" y="784068"/>
                      <a:pt x="362251" y="786528"/>
                      <a:pt x="361122" y="788505"/>
                    </a:cubicBezTo>
                    <a:cubicBezTo>
                      <a:pt x="359960" y="790539"/>
                      <a:pt x="357652" y="791675"/>
                      <a:pt x="356152" y="793475"/>
                    </a:cubicBezTo>
                    <a:cubicBezTo>
                      <a:pt x="354877" y="795005"/>
                      <a:pt x="353943" y="796788"/>
                      <a:pt x="352839" y="798445"/>
                    </a:cubicBezTo>
                    <a:cubicBezTo>
                      <a:pt x="348679" y="810927"/>
                      <a:pt x="354289" y="795548"/>
                      <a:pt x="347870" y="808384"/>
                    </a:cubicBezTo>
                    <a:cubicBezTo>
                      <a:pt x="347089" y="809946"/>
                      <a:pt x="346901" y="811748"/>
                      <a:pt x="346213" y="813353"/>
                    </a:cubicBezTo>
                    <a:cubicBezTo>
                      <a:pt x="345240" y="815623"/>
                      <a:pt x="344004" y="817770"/>
                      <a:pt x="342900" y="819979"/>
                    </a:cubicBezTo>
                    <a:cubicBezTo>
                      <a:pt x="342348" y="822740"/>
                      <a:pt x="342388" y="825689"/>
                      <a:pt x="341244" y="828262"/>
                    </a:cubicBezTo>
                    <a:cubicBezTo>
                      <a:pt x="340123" y="830785"/>
                      <a:pt x="337767" y="832566"/>
                      <a:pt x="336274" y="834888"/>
                    </a:cubicBezTo>
                    <a:cubicBezTo>
                      <a:pt x="332792" y="840305"/>
                      <a:pt x="330357" y="846425"/>
                      <a:pt x="326335" y="851453"/>
                    </a:cubicBezTo>
                    <a:cubicBezTo>
                      <a:pt x="318166" y="861664"/>
                      <a:pt x="321290" y="856574"/>
                      <a:pt x="316396" y="866362"/>
                    </a:cubicBezTo>
                    <a:cubicBezTo>
                      <a:pt x="314840" y="874140"/>
                      <a:pt x="315350" y="876417"/>
                      <a:pt x="309770" y="882927"/>
                    </a:cubicBezTo>
                    <a:cubicBezTo>
                      <a:pt x="308474" y="884439"/>
                      <a:pt x="306457" y="885136"/>
                      <a:pt x="304800" y="886240"/>
                    </a:cubicBezTo>
                    <a:cubicBezTo>
                      <a:pt x="316384" y="920992"/>
                      <a:pt x="310406" y="899353"/>
                      <a:pt x="306457" y="977349"/>
                    </a:cubicBezTo>
                    <a:cubicBezTo>
                      <a:pt x="304107" y="1023772"/>
                      <a:pt x="308507" y="1013005"/>
                      <a:pt x="298174" y="1033671"/>
                    </a:cubicBezTo>
                    <a:cubicBezTo>
                      <a:pt x="297622" y="1036984"/>
                      <a:pt x="297483" y="1040393"/>
                      <a:pt x="296518" y="1043610"/>
                    </a:cubicBezTo>
                    <a:cubicBezTo>
                      <a:pt x="295808" y="1045975"/>
                      <a:pt x="293804" y="1047840"/>
                      <a:pt x="293205" y="1050236"/>
                    </a:cubicBezTo>
                    <a:cubicBezTo>
                      <a:pt x="292269" y="1053979"/>
                      <a:pt x="290234" y="1077775"/>
                      <a:pt x="289892" y="1080053"/>
                    </a:cubicBezTo>
                    <a:cubicBezTo>
                      <a:pt x="289057" y="1085622"/>
                      <a:pt x="287683" y="1091096"/>
                      <a:pt x="286578" y="1096618"/>
                    </a:cubicBezTo>
                    <a:cubicBezTo>
                      <a:pt x="285399" y="1110775"/>
                      <a:pt x="285193" y="1120978"/>
                      <a:pt x="281609" y="1134718"/>
                    </a:cubicBezTo>
                    <a:cubicBezTo>
                      <a:pt x="279846" y="1141477"/>
                      <a:pt x="274983" y="1154597"/>
                      <a:pt x="274983" y="1154597"/>
                    </a:cubicBezTo>
                    <a:cubicBezTo>
                      <a:pt x="274431" y="1160671"/>
                      <a:pt x="274739" y="1166885"/>
                      <a:pt x="273326" y="1172818"/>
                    </a:cubicBezTo>
                    <a:cubicBezTo>
                      <a:pt x="271948" y="1178604"/>
                      <a:pt x="266700" y="1189384"/>
                      <a:pt x="266700" y="1189384"/>
                    </a:cubicBezTo>
                    <a:cubicBezTo>
                      <a:pt x="266148" y="1200427"/>
                      <a:pt x="266076" y="1211505"/>
                      <a:pt x="265044" y="1222514"/>
                    </a:cubicBezTo>
                    <a:cubicBezTo>
                      <a:pt x="264417" y="1229202"/>
                      <a:pt x="262168" y="1235689"/>
                      <a:pt x="261731" y="1242392"/>
                    </a:cubicBezTo>
                    <a:cubicBezTo>
                      <a:pt x="260509" y="1261134"/>
                      <a:pt x="262148" y="1280047"/>
                      <a:pt x="260074" y="1298714"/>
                    </a:cubicBezTo>
                    <a:cubicBezTo>
                      <a:pt x="259360" y="1305138"/>
                      <a:pt x="255376" y="1310767"/>
                      <a:pt x="253448" y="1316936"/>
                    </a:cubicBezTo>
                    <a:cubicBezTo>
                      <a:pt x="245455" y="1342516"/>
                      <a:pt x="258916" y="1307412"/>
                      <a:pt x="248478" y="1333501"/>
                    </a:cubicBezTo>
                    <a:cubicBezTo>
                      <a:pt x="247935" y="1336759"/>
                      <a:pt x="246160" y="1348076"/>
                      <a:pt x="245165" y="1351723"/>
                    </a:cubicBezTo>
                    <a:cubicBezTo>
                      <a:pt x="244246" y="1355092"/>
                      <a:pt x="242956" y="1358349"/>
                      <a:pt x="241852" y="1361662"/>
                    </a:cubicBezTo>
                    <a:cubicBezTo>
                      <a:pt x="241300" y="1367184"/>
                      <a:pt x="241284" y="1372786"/>
                      <a:pt x="240196" y="1378227"/>
                    </a:cubicBezTo>
                    <a:cubicBezTo>
                      <a:pt x="239613" y="1381143"/>
                      <a:pt x="237528" y="1383607"/>
                      <a:pt x="236883" y="1386510"/>
                    </a:cubicBezTo>
                    <a:cubicBezTo>
                      <a:pt x="235308" y="1393600"/>
                      <a:pt x="234929" y="1400910"/>
                      <a:pt x="233570" y="1408045"/>
                    </a:cubicBezTo>
                    <a:cubicBezTo>
                      <a:pt x="232718" y="1412518"/>
                      <a:pt x="231072" y="1416817"/>
                      <a:pt x="230257" y="1421297"/>
                    </a:cubicBezTo>
                    <a:cubicBezTo>
                      <a:pt x="228860" y="1428980"/>
                      <a:pt x="228102" y="1436766"/>
                      <a:pt x="226944" y="1444488"/>
                    </a:cubicBezTo>
                    <a:cubicBezTo>
                      <a:pt x="226446" y="1447810"/>
                      <a:pt x="226016" y="1451148"/>
                      <a:pt x="225287" y="1454427"/>
                    </a:cubicBezTo>
                    <a:cubicBezTo>
                      <a:pt x="220743" y="1474874"/>
                      <a:pt x="223842" y="1469019"/>
                      <a:pt x="217005" y="1479275"/>
                    </a:cubicBezTo>
                    <a:cubicBezTo>
                      <a:pt x="216453" y="1483140"/>
                      <a:pt x="216375" y="1487104"/>
                      <a:pt x="215348" y="1490871"/>
                    </a:cubicBezTo>
                    <a:cubicBezTo>
                      <a:pt x="214698" y="1493253"/>
                      <a:pt x="212696" y="1495118"/>
                      <a:pt x="212035" y="1497497"/>
                    </a:cubicBezTo>
                    <a:cubicBezTo>
                      <a:pt x="209919" y="1505114"/>
                      <a:pt x="208982" y="1513018"/>
                      <a:pt x="207065" y="1520688"/>
                    </a:cubicBezTo>
                    <a:lnTo>
                      <a:pt x="202096" y="1540566"/>
                    </a:lnTo>
                    <a:cubicBezTo>
                      <a:pt x="201544" y="1542775"/>
                      <a:pt x="201284" y="1545078"/>
                      <a:pt x="200439" y="1547192"/>
                    </a:cubicBezTo>
                    <a:lnTo>
                      <a:pt x="197126" y="1555475"/>
                    </a:lnTo>
                    <a:cubicBezTo>
                      <a:pt x="196574" y="1558788"/>
                      <a:pt x="196285" y="1562156"/>
                      <a:pt x="195470" y="1565414"/>
                    </a:cubicBezTo>
                    <a:cubicBezTo>
                      <a:pt x="193538" y="1573144"/>
                      <a:pt x="189072" y="1577990"/>
                      <a:pt x="188844" y="1583636"/>
                    </a:cubicBezTo>
                    <a:cubicBezTo>
                      <a:pt x="188616" y="1589282"/>
                      <a:pt x="195207" y="1595977"/>
                      <a:pt x="194103" y="1599290"/>
                    </a:cubicBezTo>
                    <a:cubicBezTo>
                      <a:pt x="190074" y="1631516"/>
                      <a:pt x="189361" y="1612929"/>
                      <a:pt x="188181" y="1619873"/>
                    </a:cubicBezTo>
                    <a:cubicBezTo>
                      <a:pt x="187001" y="1626817"/>
                      <a:pt x="189673" y="1637052"/>
                      <a:pt x="187022" y="1640952"/>
                    </a:cubicBezTo>
                    <a:cubicBezTo>
                      <a:pt x="184371" y="1644852"/>
                      <a:pt x="175288" y="1641228"/>
                      <a:pt x="172278" y="1643271"/>
                    </a:cubicBezTo>
                    <a:cubicBezTo>
                      <a:pt x="169268" y="1645314"/>
                      <a:pt x="170902" y="1650304"/>
                      <a:pt x="168965" y="1653210"/>
                    </a:cubicBezTo>
                    <a:lnTo>
                      <a:pt x="165652" y="1658179"/>
                    </a:lnTo>
                    <a:cubicBezTo>
                      <a:pt x="165100" y="1660940"/>
                      <a:pt x="164679" y="1663730"/>
                      <a:pt x="163996" y="1666462"/>
                    </a:cubicBezTo>
                    <a:cubicBezTo>
                      <a:pt x="163057" y="1670219"/>
                      <a:pt x="160164" y="1676678"/>
                      <a:pt x="159026" y="1679714"/>
                    </a:cubicBezTo>
                    <a:cubicBezTo>
                      <a:pt x="158413" y="1681349"/>
                      <a:pt x="158151" y="1683122"/>
                      <a:pt x="157370" y="1684684"/>
                    </a:cubicBezTo>
                    <a:cubicBezTo>
                      <a:pt x="156480" y="1686465"/>
                      <a:pt x="154947" y="1687872"/>
                      <a:pt x="154057" y="1689653"/>
                    </a:cubicBezTo>
                    <a:cubicBezTo>
                      <a:pt x="149262" y="1699243"/>
                      <a:pt x="156851" y="1690172"/>
                      <a:pt x="147431" y="1699592"/>
                    </a:cubicBezTo>
                    <a:cubicBezTo>
                      <a:pt x="146879" y="1701249"/>
                      <a:pt x="147009" y="1703327"/>
                      <a:pt x="145774" y="1704562"/>
                    </a:cubicBezTo>
                    <a:cubicBezTo>
                      <a:pt x="144539" y="1705797"/>
                      <a:pt x="142302" y="1705320"/>
                      <a:pt x="140805" y="1706218"/>
                    </a:cubicBezTo>
                    <a:cubicBezTo>
                      <a:pt x="139466" y="1707022"/>
                      <a:pt x="138712" y="1708556"/>
                      <a:pt x="137492" y="1709532"/>
                    </a:cubicBezTo>
                    <a:cubicBezTo>
                      <a:pt x="135937" y="1710776"/>
                      <a:pt x="134179" y="1711741"/>
                      <a:pt x="132522" y="1712845"/>
                    </a:cubicBezTo>
                    <a:cubicBezTo>
                      <a:pt x="130313" y="1712293"/>
                      <a:pt x="127353" y="1712937"/>
                      <a:pt x="125896" y="1711188"/>
                    </a:cubicBezTo>
                    <a:cubicBezTo>
                      <a:pt x="124093" y="1709025"/>
                      <a:pt x="124122" y="1705718"/>
                      <a:pt x="124239" y="1702905"/>
                    </a:cubicBezTo>
                    <a:cubicBezTo>
                      <a:pt x="124678" y="1692365"/>
                      <a:pt x="126060" y="1681875"/>
                      <a:pt x="127552" y="1671432"/>
                    </a:cubicBezTo>
                    <a:cubicBezTo>
                      <a:pt x="128272" y="1666392"/>
                      <a:pt x="129466" y="1661418"/>
                      <a:pt x="130865" y="1656523"/>
                    </a:cubicBezTo>
                    <a:cubicBezTo>
                      <a:pt x="134959" y="1642194"/>
                      <a:pt x="133843" y="1654354"/>
                      <a:pt x="137492" y="1638301"/>
                    </a:cubicBezTo>
                    <a:cubicBezTo>
                      <a:pt x="139484" y="1629536"/>
                      <a:pt x="140280" y="1620517"/>
                      <a:pt x="142461" y="1611797"/>
                    </a:cubicBezTo>
                    <a:lnTo>
                      <a:pt x="144118" y="1605171"/>
                    </a:lnTo>
                    <a:cubicBezTo>
                      <a:pt x="143566" y="1594680"/>
                      <a:pt x="143713" y="1584128"/>
                      <a:pt x="142461" y="1573697"/>
                    </a:cubicBezTo>
                    <a:cubicBezTo>
                      <a:pt x="142045" y="1570230"/>
                      <a:pt x="139237" y="1567249"/>
                      <a:pt x="139148" y="1563758"/>
                    </a:cubicBezTo>
                    <a:cubicBezTo>
                      <a:pt x="138681" y="1545534"/>
                      <a:pt x="140062" y="1527307"/>
                      <a:pt x="140805" y="1509092"/>
                    </a:cubicBezTo>
                    <a:cubicBezTo>
                      <a:pt x="141833" y="1483915"/>
                      <a:pt x="141801" y="1485225"/>
                      <a:pt x="145774" y="1462710"/>
                    </a:cubicBezTo>
                    <a:cubicBezTo>
                      <a:pt x="146263" y="1459937"/>
                      <a:pt x="146748" y="1457159"/>
                      <a:pt x="147431" y="1454427"/>
                    </a:cubicBezTo>
                    <a:cubicBezTo>
                      <a:pt x="154159" y="1427518"/>
                      <a:pt x="148198" y="1452569"/>
                      <a:pt x="152400" y="1437862"/>
                    </a:cubicBezTo>
                    <a:cubicBezTo>
                      <a:pt x="154829" y="1429358"/>
                      <a:pt x="155079" y="1424601"/>
                      <a:pt x="157370" y="1414671"/>
                    </a:cubicBezTo>
                    <a:cubicBezTo>
                      <a:pt x="159155" y="1406935"/>
                      <a:pt x="158628" y="1412154"/>
                      <a:pt x="162339" y="1404732"/>
                    </a:cubicBezTo>
                    <a:cubicBezTo>
                      <a:pt x="163120" y="1403170"/>
                      <a:pt x="163308" y="1401367"/>
                      <a:pt x="163996" y="1399762"/>
                    </a:cubicBezTo>
                    <a:cubicBezTo>
                      <a:pt x="164969" y="1397492"/>
                      <a:pt x="166205" y="1395345"/>
                      <a:pt x="167309" y="1393136"/>
                    </a:cubicBezTo>
                    <a:cubicBezTo>
                      <a:pt x="167861" y="1389271"/>
                      <a:pt x="168710" y="1385436"/>
                      <a:pt x="168965" y="1381540"/>
                    </a:cubicBezTo>
                    <a:cubicBezTo>
                      <a:pt x="170919" y="1351741"/>
                      <a:pt x="169394" y="1321604"/>
                      <a:pt x="173935" y="1292088"/>
                    </a:cubicBezTo>
                    <a:lnTo>
                      <a:pt x="177248" y="1270553"/>
                    </a:lnTo>
                    <a:cubicBezTo>
                      <a:pt x="177800" y="1260062"/>
                      <a:pt x="177893" y="1249536"/>
                      <a:pt x="178905" y="1239079"/>
                    </a:cubicBezTo>
                    <a:cubicBezTo>
                      <a:pt x="179552" y="1232393"/>
                      <a:pt x="181268" y="1225851"/>
                      <a:pt x="182218" y="1219201"/>
                    </a:cubicBezTo>
                    <a:cubicBezTo>
                      <a:pt x="182925" y="1214251"/>
                      <a:pt x="183392" y="1209269"/>
                      <a:pt x="183874" y="1204292"/>
                    </a:cubicBezTo>
                    <a:cubicBezTo>
                      <a:pt x="185049" y="1192151"/>
                      <a:pt x="185626" y="1179946"/>
                      <a:pt x="187187" y="1167849"/>
                    </a:cubicBezTo>
                    <a:cubicBezTo>
                      <a:pt x="187838" y="1162800"/>
                      <a:pt x="189562" y="1157944"/>
                      <a:pt x="190500" y="1152940"/>
                    </a:cubicBezTo>
                    <a:cubicBezTo>
                      <a:pt x="191220" y="1149103"/>
                      <a:pt x="191605" y="1145210"/>
                      <a:pt x="192157" y="1141345"/>
                    </a:cubicBezTo>
                    <a:cubicBezTo>
                      <a:pt x="195250" y="1094954"/>
                      <a:pt x="194594" y="1097703"/>
                      <a:pt x="198783" y="1056862"/>
                    </a:cubicBezTo>
                    <a:cubicBezTo>
                      <a:pt x="199268" y="1052130"/>
                      <a:pt x="201955" y="1025635"/>
                      <a:pt x="203752" y="1015449"/>
                    </a:cubicBezTo>
                    <a:cubicBezTo>
                      <a:pt x="204730" y="1009904"/>
                      <a:pt x="205961" y="1004406"/>
                      <a:pt x="207065" y="998884"/>
                    </a:cubicBezTo>
                    <a:cubicBezTo>
                      <a:pt x="207617" y="988945"/>
                      <a:pt x="207847" y="978982"/>
                      <a:pt x="208722" y="969066"/>
                    </a:cubicBezTo>
                    <a:cubicBezTo>
                      <a:pt x="209505" y="960197"/>
                      <a:pt x="211598" y="951455"/>
                      <a:pt x="212035" y="942562"/>
                    </a:cubicBezTo>
                    <a:cubicBezTo>
                      <a:pt x="215924" y="863496"/>
                      <a:pt x="195912" y="885798"/>
                      <a:pt x="218661" y="863049"/>
                    </a:cubicBezTo>
                    <a:cubicBezTo>
                      <a:pt x="232043" y="809528"/>
                      <a:pt x="224004" y="849373"/>
                      <a:pt x="220318" y="738810"/>
                    </a:cubicBezTo>
                    <a:cubicBezTo>
                      <a:pt x="217803" y="663361"/>
                      <a:pt x="222490" y="716545"/>
                      <a:pt x="215348" y="680832"/>
                    </a:cubicBezTo>
                    <a:cubicBezTo>
                      <a:pt x="210878" y="658479"/>
                      <a:pt x="217077" y="679968"/>
                      <a:pt x="210378" y="657640"/>
                    </a:cubicBezTo>
                    <a:cubicBezTo>
                      <a:pt x="209876" y="655968"/>
                      <a:pt x="209503" y="654233"/>
                      <a:pt x="208722" y="652671"/>
                    </a:cubicBezTo>
                    <a:cubicBezTo>
                      <a:pt x="207832" y="650890"/>
                      <a:pt x="206218" y="649520"/>
                      <a:pt x="205409" y="647701"/>
                    </a:cubicBezTo>
                    <a:cubicBezTo>
                      <a:pt x="203415" y="643215"/>
                      <a:pt x="202173" y="635373"/>
                      <a:pt x="198783" y="631136"/>
                    </a:cubicBezTo>
                    <a:cubicBezTo>
                      <a:pt x="195856" y="627477"/>
                      <a:pt x="191655" y="624945"/>
                      <a:pt x="188844" y="621197"/>
                    </a:cubicBezTo>
                    <a:cubicBezTo>
                      <a:pt x="170222" y="596370"/>
                      <a:pt x="196217" y="630377"/>
                      <a:pt x="178905" y="609601"/>
                    </a:cubicBezTo>
                    <a:cubicBezTo>
                      <a:pt x="177631" y="608072"/>
                      <a:pt x="177147" y="605876"/>
                      <a:pt x="175592" y="604632"/>
                    </a:cubicBezTo>
                    <a:cubicBezTo>
                      <a:pt x="174228" y="603541"/>
                      <a:pt x="172279" y="603527"/>
                      <a:pt x="170622" y="602975"/>
                    </a:cubicBezTo>
                    <a:cubicBezTo>
                      <a:pt x="168965" y="601318"/>
                      <a:pt x="167601" y="599305"/>
                      <a:pt x="165652" y="598005"/>
                    </a:cubicBezTo>
                    <a:cubicBezTo>
                      <a:pt x="164199" y="597037"/>
                      <a:pt x="161918" y="597584"/>
                      <a:pt x="160683" y="596349"/>
                    </a:cubicBezTo>
                    <a:cubicBezTo>
                      <a:pt x="159448" y="595114"/>
                      <a:pt x="160261" y="592614"/>
                      <a:pt x="159026" y="591379"/>
                    </a:cubicBezTo>
                    <a:cubicBezTo>
                      <a:pt x="156210" y="588563"/>
                      <a:pt x="151903" y="587569"/>
                      <a:pt x="149087" y="584753"/>
                    </a:cubicBezTo>
                    <a:lnTo>
                      <a:pt x="139148" y="574814"/>
                    </a:lnTo>
                    <a:cubicBezTo>
                      <a:pt x="138596" y="573158"/>
                      <a:pt x="138358" y="571361"/>
                      <a:pt x="137492" y="569845"/>
                    </a:cubicBezTo>
                    <a:cubicBezTo>
                      <a:pt x="134657" y="564884"/>
                      <a:pt x="131471" y="562167"/>
                      <a:pt x="127552" y="558249"/>
                    </a:cubicBezTo>
                    <a:cubicBezTo>
                      <a:pt x="126448" y="555488"/>
                      <a:pt x="125283" y="552750"/>
                      <a:pt x="124239" y="549966"/>
                    </a:cubicBezTo>
                    <a:cubicBezTo>
                      <a:pt x="123626" y="548331"/>
                      <a:pt x="123818" y="546232"/>
                      <a:pt x="122583" y="544997"/>
                    </a:cubicBezTo>
                    <a:cubicBezTo>
                      <a:pt x="121348" y="543762"/>
                      <a:pt x="119270" y="543892"/>
                      <a:pt x="117613" y="543340"/>
                    </a:cubicBezTo>
                    <a:cubicBezTo>
                      <a:pt x="113198" y="530091"/>
                      <a:pt x="119821" y="545548"/>
                      <a:pt x="110987" y="536714"/>
                    </a:cubicBezTo>
                    <a:cubicBezTo>
                      <a:pt x="109241" y="534968"/>
                      <a:pt x="109109" y="532097"/>
                      <a:pt x="107674" y="530088"/>
                    </a:cubicBezTo>
                    <a:cubicBezTo>
                      <a:pt x="103796" y="524658"/>
                      <a:pt x="103194" y="525281"/>
                      <a:pt x="97735" y="523462"/>
                    </a:cubicBezTo>
                    <a:cubicBezTo>
                      <a:pt x="94422" y="520149"/>
                      <a:pt x="89278" y="517968"/>
                      <a:pt x="87796" y="513523"/>
                    </a:cubicBezTo>
                    <a:cubicBezTo>
                      <a:pt x="87244" y="511866"/>
                      <a:pt x="87108" y="510006"/>
                      <a:pt x="86139" y="508553"/>
                    </a:cubicBezTo>
                    <a:cubicBezTo>
                      <a:pt x="84840" y="506604"/>
                      <a:pt x="82670" y="505384"/>
                      <a:pt x="81170" y="503584"/>
                    </a:cubicBezTo>
                    <a:cubicBezTo>
                      <a:pt x="79116" y="501119"/>
                      <a:pt x="73958" y="491938"/>
                      <a:pt x="72887" y="490332"/>
                    </a:cubicBezTo>
                    <a:cubicBezTo>
                      <a:pt x="71356" y="488035"/>
                      <a:pt x="69338" y="486073"/>
                      <a:pt x="67918" y="483705"/>
                    </a:cubicBezTo>
                    <a:cubicBezTo>
                      <a:pt x="66012" y="480529"/>
                      <a:pt x="64880" y="476927"/>
                      <a:pt x="62948" y="473766"/>
                    </a:cubicBezTo>
                    <a:cubicBezTo>
                      <a:pt x="58795" y="466971"/>
                      <a:pt x="52653" y="461282"/>
                      <a:pt x="49696" y="453888"/>
                    </a:cubicBezTo>
                    <a:cubicBezTo>
                      <a:pt x="48592" y="451127"/>
                      <a:pt x="47713" y="448265"/>
                      <a:pt x="46383" y="445605"/>
                    </a:cubicBezTo>
                    <a:cubicBezTo>
                      <a:pt x="45493" y="443824"/>
                      <a:pt x="44227" y="442256"/>
                      <a:pt x="43070" y="440636"/>
                    </a:cubicBezTo>
                    <a:cubicBezTo>
                      <a:pt x="40526" y="437075"/>
                      <a:pt x="37020" y="432949"/>
                      <a:pt x="34787" y="429040"/>
                    </a:cubicBezTo>
                    <a:cubicBezTo>
                      <a:pt x="27511" y="416307"/>
                      <a:pt x="36006" y="428457"/>
                      <a:pt x="26505" y="415788"/>
                    </a:cubicBezTo>
                    <a:cubicBezTo>
                      <a:pt x="25953" y="414131"/>
                      <a:pt x="25817" y="412271"/>
                      <a:pt x="24848" y="410818"/>
                    </a:cubicBezTo>
                    <a:cubicBezTo>
                      <a:pt x="21303" y="405501"/>
                      <a:pt x="20118" y="405929"/>
                      <a:pt x="14909" y="404192"/>
                    </a:cubicBezTo>
                    <a:cubicBezTo>
                      <a:pt x="12989" y="395554"/>
                      <a:pt x="10165" y="385052"/>
                      <a:pt x="9939" y="376032"/>
                    </a:cubicBezTo>
                    <a:cubicBezTo>
                      <a:pt x="9497" y="358368"/>
                      <a:pt x="1657" y="347043"/>
                      <a:pt x="0" y="34124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80" name="Freeform: Shape 79">
                <a:extLst>
                  <a:ext uri="{FF2B5EF4-FFF2-40B4-BE49-F238E27FC236}">
                    <a16:creationId xmlns:a16="http://schemas.microsoft.com/office/drawing/2014/main" id="{318E3D58-BC66-4E78-A193-BB0810911141}"/>
                  </a:ext>
                </a:extLst>
              </p:cNvPr>
              <p:cNvSpPr/>
              <p:nvPr/>
            </p:nvSpPr>
            <p:spPr>
              <a:xfrm>
                <a:off x="4789422" y="2900338"/>
                <a:ext cx="220728" cy="107223"/>
              </a:xfrm>
              <a:custGeom>
                <a:avLst/>
                <a:gdLst>
                  <a:gd name="connsiteX0" fmla="*/ 30228 w 220728"/>
                  <a:gd name="connsiteY0" fmla="*/ 84138 h 107223"/>
                  <a:gd name="connsiteX1" fmla="*/ 30228 w 220728"/>
                  <a:gd name="connsiteY1" fmla="*/ 84138 h 107223"/>
                  <a:gd name="connsiteX2" fmla="*/ 42928 w 220728"/>
                  <a:gd name="connsiteY2" fmla="*/ 88900 h 107223"/>
                  <a:gd name="connsiteX3" fmla="*/ 49278 w 220728"/>
                  <a:gd name="connsiteY3" fmla="*/ 90488 h 107223"/>
                  <a:gd name="connsiteX4" fmla="*/ 58803 w 220728"/>
                  <a:gd name="connsiteY4" fmla="*/ 95250 h 107223"/>
                  <a:gd name="connsiteX5" fmla="*/ 69916 w 220728"/>
                  <a:gd name="connsiteY5" fmla="*/ 100013 h 107223"/>
                  <a:gd name="connsiteX6" fmla="*/ 76266 w 220728"/>
                  <a:gd name="connsiteY6" fmla="*/ 103188 h 107223"/>
                  <a:gd name="connsiteX7" fmla="*/ 130241 w 220728"/>
                  <a:gd name="connsiteY7" fmla="*/ 106363 h 107223"/>
                  <a:gd name="connsiteX8" fmla="*/ 147703 w 220728"/>
                  <a:gd name="connsiteY8" fmla="*/ 103188 h 107223"/>
                  <a:gd name="connsiteX9" fmla="*/ 157228 w 220728"/>
                  <a:gd name="connsiteY9" fmla="*/ 100013 h 107223"/>
                  <a:gd name="connsiteX10" fmla="*/ 163578 w 220728"/>
                  <a:gd name="connsiteY10" fmla="*/ 96838 h 107223"/>
                  <a:gd name="connsiteX11" fmla="*/ 179453 w 220728"/>
                  <a:gd name="connsiteY11" fmla="*/ 95250 h 107223"/>
                  <a:gd name="connsiteX12" fmla="*/ 187391 w 220728"/>
                  <a:gd name="connsiteY12" fmla="*/ 92075 h 107223"/>
                  <a:gd name="connsiteX13" fmla="*/ 193741 w 220728"/>
                  <a:gd name="connsiteY13" fmla="*/ 90488 h 107223"/>
                  <a:gd name="connsiteX14" fmla="*/ 198503 w 220728"/>
                  <a:gd name="connsiteY14" fmla="*/ 87313 h 107223"/>
                  <a:gd name="connsiteX15" fmla="*/ 209616 w 220728"/>
                  <a:gd name="connsiteY15" fmla="*/ 84138 h 107223"/>
                  <a:gd name="connsiteX16" fmla="*/ 214378 w 220728"/>
                  <a:gd name="connsiteY16" fmla="*/ 80963 h 107223"/>
                  <a:gd name="connsiteX17" fmla="*/ 215966 w 220728"/>
                  <a:gd name="connsiteY17" fmla="*/ 76200 h 107223"/>
                  <a:gd name="connsiteX18" fmla="*/ 220728 w 220728"/>
                  <a:gd name="connsiteY18" fmla="*/ 65088 h 107223"/>
                  <a:gd name="connsiteX19" fmla="*/ 217553 w 220728"/>
                  <a:gd name="connsiteY19" fmla="*/ 52388 h 107223"/>
                  <a:gd name="connsiteX20" fmla="*/ 215966 w 220728"/>
                  <a:gd name="connsiteY20" fmla="*/ 47625 h 107223"/>
                  <a:gd name="connsiteX21" fmla="*/ 208028 w 220728"/>
                  <a:gd name="connsiteY21" fmla="*/ 44450 h 107223"/>
                  <a:gd name="connsiteX22" fmla="*/ 193741 w 220728"/>
                  <a:gd name="connsiteY22" fmla="*/ 38100 h 107223"/>
                  <a:gd name="connsiteX23" fmla="*/ 187391 w 220728"/>
                  <a:gd name="connsiteY23" fmla="*/ 34925 h 107223"/>
                  <a:gd name="connsiteX24" fmla="*/ 182628 w 220728"/>
                  <a:gd name="connsiteY24" fmla="*/ 33338 h 107223"/>
                  <a:gd name="connsiteX25" fmla="*/ 177866 w 220728"/>
                  <a:gd name="connsiteY25" fmla="*/ 30163 h 107223"/>
                  <a:gd name="connsiteX26" fmla="*/ 168341 w 220728"/>
                  <a:gd name="connsiteY26" fmla="*/ 26988 h 107223"/>
                  <a:gd name="connsiteX27" fmla="*/ 163578 w 220728"/>
                  <a:gd name="connsiteY27" fmla="*/ 22225 h 107223"/>
                  <a:gd name="connsiteX28" fmla="*/ 158816 w 220728"/>
                  <a:gd name="connsiteY28" fmla="*/ 19050 h 107223"/>
                  <a:gd name="connsiteX29" fmla="*/ 141353 w 220728"/>
                  <a:gd name="connsiteY29" fmla="*/ 3175 h 107223"/>
                  <a:gd name="connsiteX30" fmla="*/ 119128 w 220728"/>
                  <a:gd name="connsiteY30" fmla="*/ 0 h 107223"/>
                  <a:gd name="connsiteX31" fmla="*/ 84203 w 220728"/>
                  <a:gd name="connsiteY31" fmla="*/ 3175 h 107223"/>
                  <a:gd name="connsiteX32" fmla="*/ 73091 w 220728"/>
                  <a:gd name="connsiteY32" fmla="*/ 7938 h 107223"/>
                  <a:gd name="connsiteX33" fmla="*/ 68328 w 220728"/>
                  <a:gd name="connsiteY33" fmla="*/ 9525 h 107223"/>
                  <a:gd name="connsiteX34" fmla="*/ 61978 w 220728"/>
                  <a:gd name="connsiteY34" fmla="*/ 14288 h 107223"/>
                  <a:gd name="connsiteX35" fmla="*/ 57216 w 220728"/>
                  <a:gd name="connsiteY35" fmla="*/ 19050 h 107223"/>
                  <a:gd name="connsiteX36" fmla="*/ 52453 w 220728"/>
                  <a:gd name="connsiteY36" fmla="*/ 20638 h 107223"/>
                  <a:gd name="connsiteX37" fmla="*/ 38166 w 220728"/>
                  <a:gd name="connsiteY37" fmla="*/ 31750 h 107223"/>
                  <a:gd name="connsiteX38" fmla="*/ 25466 w 220728"/>
                  <a:gd name="connsiteY38" fmla="*/ 34925 h 107223"/>
                  <a:gd name="connsiteX39" fmla="*/ 20703 w 220728"/>
                  <a:gd name="connsiteY39" fmla="*/ 44450 h 107223"/>
                  <a:gd name="connsiteX40" fmla="*/ 6416 w 220728"/>
                  <a:gd name="connsiteY40" fmla="*/ 49213 h 107223"/>
                  <a:gd name="connsiteX41" fmla="*/ 1653 w 220728"/>
                  <a:gd name="connsiteY41" fmla="*/ 52388 h 107223"/>
                  <a:gd name="connsiteX42" fmla="*/ 1653 w 220728"/>
                  <a:gd name="connsiteY42" fmla="*/ 63500 h 107223"/>
                  <a:gd name="connsiteX43" fmla="*/ 30228 w 220728"/>
                  <a:gd name="connsiteY43" fmla="*/ 84138 h 10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20728" h="107223">
                    <a:moveTo>
                      <a:pt x="30228" y="84138"/>
                    </a:moveTo>
                    <a:lnTo>
                      <a:pt x="30228" y="84138"/>
                    </a:lnTo>
                    <a:cubicBezTo>
                      <a:pt x="34461" y="85725"/>
                      <a:pt x="38639" y="87470"/>
                      <a:pt x="42928" y="88900"/>
                    </a:cubicBezTo>
                    <a:cubicBezTo>
                      <a:pt x="44998" y="89590"/>
                      <a:pt x="47273" y="89628"/>
                      <a:pt x="49278" y="90488"/>
                    </a:cubicBezTo>
                    <a:cubicBezTo>
                      <a:pt x="70800" y="99712"/>
                      <a:pt x="38756" y="88569"/>
                      <a:pt x="58803" y="95250"/>
                    </a:cubicBezTo>
                    <a:cubicBezTo>
                      <a:pt x="68455" y="101684"/>
                      <a:pt x="58200" y="95619"/>
                      <a:pt x="69916" y="100013"/>
                    </a:cubicBezTo>
                    <a:cubicBezTo>
                      <a:pt x="72132" y="100844"/>
                      <a:pt x="74091" y="102256"/>
                      <a:pt x="76266" y="103188"/>
                    </a:cubicBezTo>
                    <a:cubicBezTo>
                      <a:pt x="91710" y="109806"/>
                      <a:pt x="127314" y="106269"/>
                      <a:pt x="130241" y="106363"/>
                    </a:cubicBezTo>
                    <a:cubicBezTo>
                      <a:pt x="136062" y="105305"/>
                      <a:pt x="141944" y="104543"/>
                      <a:pt x="147703" y="103188"/>
                    </a:cubicBezTo>
                    <a:cubicBezTo>
                      <a:pt x="150961" y="102421"/>
                      <a:pt x="154235" y="101510"/>
                      <a:pt x="157228" y="100013"/>
                    </a:cubicBezTo>
                    <a:cubicBezTo>
                      <a:pt x="159345" y="98955"/>
                      <a:pt x="161264" y="97334"/>
                      <a:pt x="163578" y="96838"/>
                    </a:cubicBezTo>
                    <a:cubicBezTo>
                      <a:pt x="168778" y="95724"/>
                      <a:pt x="174161" y="95779"/>
                      <a:pt x="179453" y="95250"/>
                    </a:cubicBezTo>
                    <a:cubicBezTo>
                      <a:pt x="182099" y="94192"/>
                      <a:pt x="184687" y="92976"/>
                      <a:pt x="187391" y="92075"/>
                    </a:cubicBezTo>
                    <a:cubicBezTo>
                      <a:pt x="189461" y="91385"/>
                      <a:pt x="191736" y="91347"/>
                      <a:pt x="193741" y="90488"/>
                    </a:cubicBezTo>
                    <a:cubicBezTo>
                      <a:pt x="195495" y="89737"/>
                      <a:pt x="196797" y="88166"/>
                      <a:pt x="198503" y="87313"/>
                    </a:cubicBezTo>
                    <a:cubicBezTo>
                      <a:pt x="200783" y="86173"/>
                      <a:pt x="207577" y="84648"/>
                      <a:pt x="209616" y="84138"/>
                    </a:cubicBezTo>
                    <a:cubicBezTo>
                      <a:pt x="211203" y="83080"/>
                      <a:pt x="213186" y="82453"/>
                      <a:pt x="214378" y="80963"/>
                    </a:cubicBezTo>
                    <a:cubicBezTo>
                      <a:pt x="215423" y="79656"/>
                      <a:pt x="215307" y="77738"/>
                      <a:pt x="215966" y="76200"/>
                    </a:cubicBezTo>
                    <a:cubicBezTo>
                      <a:pt x="221848" y="62477"/>
                      <a:pt x="217008" y="76250"/>
                      <a:pt x="220728" y="65088"/>
                    </a:cubicBezTo>
                    <a:cubicBezTo>
                      <a:pt x="219670" y="60855"/>
                      <a:pt x="218701" y="56598"/>
                      <a:pt x="217553" y="52388"/>
                    </a:cubicBezTo>
                    <a:cubicBezTo>
                      <a:pt x="217113" y="50773"/>
                      <a:pt x="217252" y="48696"/>
                      <a:pt x="215966" y="47625"/>
                    </a:cubicBezTo>
                    <a:cubicBezTo>
                      <a:pt x="213777" y="45801"/>
                      <a:pt x="210519" y="45834"/>
                      <a:pt x="208028" y="44450"/>
                    </a:cubicBezTo>
                    <a:cubicBezTo>
                      <a:pt x="194865" y="37138"/>
                      <a:pt x="209019" y="41157"/>
                      <a:pt x="193741" y="38100"/>
                    </a:cubicBezTo>
                    <a:cubicBezTo>
                      <a:pt x="191624" y="37042"/>
                      <a:pt x="189566" y="35857"/>
                      <a:pt x="187391" y="34925"/>
                    </a:cubicBezTo>
                    <a:cubicBezTo>
                      <a:pt x="185853" y="34266"/>
                      <a:pt x="184125" y="34086"/>
                      <a:pt x="182628" y="33338"/>
                    </a:cubicBezTo>
                    <a:cubicBezTo>
                      <a:pt x="180922" y="32485"/>
                      <a:pt x="179609" y="30938"/>
                      <a:pt x="177866" y="30163"/>
                    </a:cubicBezTo>
                    <a:cubicBezTo>
                      <a:pt x="174808" y="28804"/>
                      <a:pt x="168341" y="26988"/>
                      <a:pt x="168341" y="26988"/>
                    </a:cubicBezTo>
                    <a:cubicBezTo>
                      <a:pt x="166753" y="25400"/>
                      <a:pt x="165303" y="23662"/>
                      <a:pt x="163578" y="22225"/>
                    </a:cubicBezTo>
                    <a:cubicBezTo>
                      <a:pt x="162112" y="21004"/>
                      <a:pt x="160234" y="20326"/>
                      <a:pt x="158816" y="19050"/>
                    </a:cubicBezTo>
                    <a:cubicBezTo>
                      <a:pt x="155636" y="16188"/>
                      <a:pt x="146942" y="5969"/>
                      <a:pt x="141353" y="3175"/>
                    </a:cubicBezTo>
                    <a:cubicBezTo>
                      <a:pt x="137040" y="1018"/>
                      <a:pt x="119633" y="51"/>
                      <a:pt x="119128" y="0"/>
                    </a:cubicBezTo>
                    <a:cubicBezTo>
                      <a:pt x="107486" y="1058"/>
                      <a:pt x="95809" y="1782"/>
                      <a:pt x="84203" y="3175"/>
                    </a:cubicBezTo>
                    <a:cubicBezTo>
                      <a:pt x="80759" y="3588"/>
                      <a:pt x="75899" y="6735"/>
                      <a:pt x="73091" y="7938"/>
                    </a:cubicBezTo>
                    <a:cubicBezTo>
                      <a:pt x="71553" y="8597"/>
                      <a:pt x="69916" y="8996"/>
                      <a:pt x="68328" y="9525"/>
                    </a:cubicBezTo>
                    <a:cubicBezTo>
                      <a:pt x="66211" y="11113"/>
                      <a:pt x="63987" y="12566"/>
                      <a:pt x="61978" y="14288"/>
                    </a:cubicBezTo>
                    <a:cubicBezTo>
                      <a:pt x="60274" y="15749"/>
                      <a:pt x="59084" y="17805"/>
                      <a:pt x="57216" y="19050"/>
                    </a:cubicBezTo>
                    <a:cubicBezTo>
                      <a:pt x="55823" y="19978"/>
                      <a:pt x="54041" y="20109"/>
                      <a:pt x="52453" y="20638"/>
                    </a:cubicBezTo>
                    <a:cubicBezTo>
                      <a:pt x="47785" y="25306"/>
                      <a:pt x="44812" y="28902"/>
                      <a:pt x="38166" y="31750"/>
                    </a:cubicBezTo>
                    <a:cubicBezTo>
                      <a:pt x="34155" y="33469"/>
                      <a:pt x="29699" y="33867"/>
                      <a:pt x="25466" y="34925"/>
                    </a:cubicBezTo>
                    <a:cubicBezTo>
                      <a:pt x="23878" y="38100"/>
                      <a:pt x="23543" y="42320"/>
                      <a:pt x="20703" y="44450"/>
                    </a:cubicBezTo>
                    <a:cubicBezTo>
                      <a:pt x="16687" y="47462"/>
                      <a:pt x="10593" y="46429"/>
                      <a:pt x="6416" y="49213"/>
                    </a:cubicBezTo>
                    <a:lnTo>
                      <a:pt x="1653" y="52388"/>
                    </a:lnTo>
                    <a:cubicBezTo>
                      <a:pt x="1310" y="53762"/>
                      <a:pt x="-1889" y="61729"/>
                      <a:pt x="1653" y="63500"/>
                    </a:cubicBezTo>
                    <a:cubicBezTo>
                      <a:pt x="4020" y="64683"/>
                      <a:pt x="25466" y="80698"/>
                      <a:pt x="30228" y="8413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81" name="Freeform: Shape 80">
                <a:extLst>
                  <a:ext uri="{FF2B5EF4-FFF2-40B4-BE49-F238E27FC236}">
                    <a16:creationId xmlns:a16="http://schemas.microsoft.com/office/drawing/2014/main" id="{5A9DCCF3-7909-41ED-83A3-2FEC9730E7AF}"/>
                  </a:ext>
                </a:extLst>
              </p:cNvPr>
              <p:cNvSpPr/>
              <p:nvPr/>
            </p:nvSpPr>
            <p:spPr>
              <a:xfrm>
                <a:off x="6039166" y="3317099"/>
                <a:ext cx="176849" cy="162994"/>
              </a:xfrm>
              <a:custGeom>
                <a:avLst/>
                <a:gdLst>
                  <a:gd name="connsiteX0" fmla="*/ 151766 w 154941"/>
                  <a:gd name="connsiteY0" fmla="*/ 55563 h 122239"/>
                  <a:gd name="connsiteX1" fmla="*/ 151766 w 154941"/>
                  <a:gd name="connsiteY1" fmla="*/ 55563 h 122239"/>
                  <a:gd name="connsiteX2" fmla="*/ 148591 w 154941"/>
                  <a:gd name="connsiteY2" fmla="*/ 41275 h 122239"/>
                  <a:gd name="connsiteX3" fmla="*/ 147004 w 154941"/>
                  <a:gd name="connsiteY3" fmla="*/ 36513 h 122239"/>
                  <a:gd name="connsiteX4" fmla="*/ 143829 w 154941"/>
                  <a:gd name="connsiteY4" fmla="*/ 31750 h 122239"/>
                  <a:gd name="connsiteX5" fmla="*/ 142241 w 154941"/>
                  <a:gd name="connsiteY5" fmla="*/ 25400 h 122239"/>
                  <a:gd name="connsiteX6" fmla="*/ 137479 w 154941"/>
                  <a:gd name="connsiteY6" fmla="*/ 23813 h 122239"/>
                  <a:gd name="connsiteX7" fmla="*/ 127954 w 154941"/>
                  <a:gd name="connsiteY7" fmla="*/ 17463 h 122239"/>
                  <a:gd name="connsiteX8" fmla="*/ 123191 w 154941"/>
                  <a:gd name="connsiteY8" fmla="*/ 14288 h 122239"/>
                  <a:gd name="connsiteX9" fmla="*/ 118429 w 154941"/>
                  <a:gd name="connsiteY9" fmla="*/ 12700 h 122239"/>
                  <a:gd name="connsiteX10" fmla="*/ 107316 w 154941"/>
                  <a:gd name="connsiteY10" fmla="*/ 4763 h 122239"/>
                  <a:gd name="connsiteX11" fmla="*/ 100966 w 154941"/>
                  <a:gd name="connsiteY11" fmla="*/ 3175 h 122239"/>
                  <a:gd name="connsiteX12" fmla="*/ 93029 w 154941"/>
                  <a:gd name="connsiteY12" fmla="*/ 0 h 122239"/>
                  <a:gd name="connsiteX13" fmla="*/ 16829 w 154941"/>
                  <a:gd name="connsiteY13" fmla="*/ 1588 h 122239"/>
                  <a:gd name="connsiteX14" fmla="*/ 954 w 154941"/>
                  <a:gd name="connsiteY14" fmla="*/ 3175 h 122239"/>
                  <a:gd name="connsiteX15" fmla="*/ 4129 w 154941"/>
                  <a:gd name="connsiteY15" fmla="*/ 17463 h 122239"/>
                  <a:gd name="connsiteX16" fmla="*/ 7304 w 154941"/>
                  <a:gd name="connsiteY16" fmla="*/ 28575 h 122239"/>
                  <a:gd name="connsiteX17" fmla="*/ 10479 w 154941"/>
                  <a:gd name="connsiteY17" fmla="*/ 39688 h 122239"/>
                  <a:gd name="connsiteX18" fmla="*/ 7304 w 154941"/>
                  <a:gd name="connsiteY18" fmla="*/ 79375 h 122239"/>
                  <a:gd name="connsiteX19" fmla="*/ 8891 w 154941"/>
                  <a:gd name="connsiteY19" fmla="*/ 107950 h 122239"/>
                  <a:gd name="connsiteX20" fmla="*/ 15241 w 154941"/>
                  <a:gd name="connsiteY20" fmla="*/ 112713 h 122239"/>
                  <a:gd name="connsiteX21" fmla="*/ 20004 w 154941"/>
                  <a:gd name="connsiteY21" fmla="*/ 117475 h 122239"/>
                  <a:gd name="connsiteX22" fmla="*/ 62866 w 154941"/>
                  <a:gd name="connsiteY22" fmla="*/ 122238 h 122239"/>
                  <a:gd name="connsiteX23" fmla="*/ 118429 w 154941"/>
                  <a:gd name="connsiteY23" fmla="*/ 119063 h 122239"/>
                  <a:gd name="connsiteX24" fmla="*/ 129541 w 154941"/>
                  <a:gd name="connsiteY24" fmla="*/ 114300 h 122239"/>
                  <a:gd name="connsiteX25" fmla="*/ 134304 w 154941"/>
                  <a:gd name="connsiteY25" fmla="*/ 107950 h 122239"/>
                  <a:gd name="connsiteX26" fmla="*/ 139066 w 154941"/>
                  <a:gd name="connsiteY26" fmla="*/ 103188 h 122239"/>
                  <a:gd name="connsiteX27" fmla="*/ 143829 w 154941"/>
                  <a:gd name="connsiteY27" fmla="*/ 93663 h 122239"/>
                  <a:gd name="connsiteX28" fmla="*/ 150179 w 154941"/>
                  <a:gd name="connsiteY28" fmla="*/ 84138 h 122239"/>
                  <a:gd name="connsiteX29" fmla="*/ 154941 w 154941"/>
                  <a:gd name="connsiteY29" fmla="*/ 69850 h 122239"/>
                  <a:gd name="connsiteX30" fmla="*/ 151766 w 154941"/>
                  <a:gd name="connsiteY30" fmla="*/ 55563 h 122239"/>
                  <a:gd name="connsiteX0" fmla="*/ 151766 w 154941"/>
                  <a:gd name="connsiteY0" fmla="*/ 55563 h 147955"/>
                  <a:gd name="connsiteX1" fmla="*/ 151766 w 154941"/>
                  <a:gd name="connsiteY1" fmla="*/ 55563 h 147955"/>
                  <a:gd name="connsiteX2" fmla="*/ 148591 w 154941"/>
                  <a:gd name="connsiteY2" fmla="*/ 41275 h 147955"/>
                  <a:gd name="connsiteX3" fmla="*/ 147004 w 154941"/>
                  <a:gd name="connsiteY3" fmla="*/ 36513 h 147955"/>
                  <a:gd name="connsiteX4" fmla="*/ 143829 w 154941"/>
                  <a:gd name="connsiteY4" fmla="*/ 31750 h 147955"/>
                  <a:gd name="connsiteX5" fmla="*/ 142241 w 154941"/>
                  <a:gd name="connsiteY5" fmla="*/ 25400 h 147955"/>
                  <a:gd name="connsiteX6" fmla="*/ 137479 w 154941"/>
                  <a:gd name="connsiteY6" fmla="*/ 23813 h 147955"/>
                  <a:gd name="connsiteX7" fmla="*/ 127954 w 154941"/>
                  <a:gd name="connsiteY7" fmla="*/ 17463 h 147955"/>
                  <a:gd name="connsiteX8" fmla="*/ 123191 w 154941"/>
                  <a:gd name="connsiteY8" fmla="*/ 14288 h 147955"/>
                  <a:gd name="connsiteX9" fmla="*/ 118429 w 154941"/>
                  <a:gd name="connsiteY9" fmla="*/ 12700 h 147955"/>
                  <a:gd name="connsiteX10" fmla="*/ 107316 w 154941"/>
                  <a:gd name="connsiteY10" fmla="*/ 4763 h 147955"/>
                  <a:gd name="connsiteX11" fmla="*/ 100966 w 154941"/>
                  <a:gd name="connsiteY11" fmla="*/ 3175 h 147955"/>
                  <a:gd name="connsiteX12" fmla="*/ 93029 w 154941"/>
                  <a:gd name="connsiteY12" fmla="*/ 0 h 147955"/>
                  <a:gd name="connsiteX13" fmla="*/ 16829 w 154941"/>
                  <a:gd name="connsiteY13" fmla="*/ 1588 h 147955"/>
                  <a:gd name="connsiteX14" fmla="*/ 954 w 154941"/>
                  <a:gd name="connsiteY14" fmla="*/ 3175 h 147955"/>
                  <a:gd name="connsiteX15" fmla="*/ 4129 w 154941"/>
                  <a:gd name="connsiteY15" fmla="*/ 17463 h 147955"/>
                  <a:gd name="connsiteX16" fmla="*/ 7304 w 154941"/>
                  <a:gd name="connsiteY16" fmla="*/ 28575 h 147955"/>
                  <a:gd name="connsiteX17" fmla="*/ 10479 w 154941"/>
                  <a:gd name="connsiteY17" fmla="*/ 39688 h 147955"/>
                  <a:gd name="connsiteX18" fmla="*/ 7304 w 154941"/>
                  <a:gd name="connsiteY18" fmla="*/ 79375 h 147955"/>
                  <a:gd name="connsiteX19" fmla="*/ 8891 w 154941"/>
                  <a:gd name="connsiteY19" fmla="*/ 107950 h 147955"/>
                  <a:gd name="connsiteX20" fmla="*/ 15241 w 154941"/>
                  <a:gd name="connsiteY20" fmla="*/ 112713 h 147955"/>
                  <a:gd name="connsiteX21" fmla="*/ 20004 w 154941"/>
                  <a:gd name="connsiteY21" fmla="*/ 117475 h 147955"/>
                  <a:gd name="connsiteX22" fmla="*/ 66676 w 154941"/>
                  <a:gd name="connsiteY22" fmla="*/ 147955 h 147955"/>
                  <a:gd name="connsiteX23" fmla="*/ 118429 w 154941"/>
                  <a:gd name="connsiteY23" fmla="*/ 119063 h 147955"/>
                  <a:gd name="connsiteX24" fmla="*/ 129541 w 154941"/>
                  <a:gd name="connsiteY24" fmla="*/ 114300 h 147955"/>
                  <a:gd name="connsiteX25" fmla="*/ 134304 w 154941"/>
                  <a:gd name="connsiteY25" fmla="*/ 107950 h 147955"/>
                  <a:gd name="connsiteX26" fmla="*/ 139066 w 154941"/>
                  <a:gd name="connsiteY26" fmla="*/ 103188 h 147955"/>
                  <a:gd name="connsiteX27" fmla="*/ 143829 w 154941"/>
                  <a:gd name="connsiteY27" fmla="*/ 93663 h 147955"/>
                  <a:gd name="connsiteX28" fmla="*/ 150179 w 154941"/>
                  <a:gd name="connsiteY28" fmla="*/ 84138 h 147955"/>
                  <a:gd name="connsiteX29" fmla="*/ 154941 w 154941"/>
                  <a:gd name="connsiteY29" fmla="*/ 69850 h 147955"/>
                  <a:gd name="connsiteX30" fmla="*/ 151766 w 154941"/>
                  <a:gd name="connsiteY30" fmla="*/ 55563 h 147955"/>
                  <a:gd name="connsiteX0" fmla="*/ 151766 w 154941"/>
                  <a:gd name="connsiteY0" fmla="*/ 55563 h 147955"/>
                  <a:gd name="connsiteX1" fmla="*/ 151766 w 154941"/>
                  <a:gd name="connsiteY1" fmla="*/ 55563 h 147955"/>
                  <a:gd name="connsiteX2" fmla="*/ 148591 w 154941"/>
                  <a:gd name="connsiteY2" fmla="*/ 41275 h 147955"/>
                  <a:gd name="connsiteX3" fmla="*/ 147004 w 154941"/>
                  <a:gd name="connsiteY3" fmla="*/ 36513 h 147955"/>
                  <a:gd name="connsiteX4" fmla="*/ 143829 w 154941"/>
                  <a:gd name="connsiteY4" fmla="*/ 31750 h 147955"/>
                  <a:gd name="connsiteX5" fmla="*/ 142241 w 154941"/>
                  <a:gd name="connsiteY5" fmla="*/ 25400 h 147955"/>
                  <a:gd name="connsiteX6" fmla="*/ 137479 w 154941"/>
                  <a:gd name="connsiteY6" fmla="*/ 23813 h 147955"/>
                  <a:gd name="connsiteX7" fmla="*/ 127954 w 154941"/>
                  <a:gd name="connsiteY7" fmla="*/ 17463 h 147955"/>
                  <a:gd name="connsiteX8" fmla="*/ 123191 w 154941"/>
                  <a:gd name="connsiteY8" fmla="*/ 14288 h 147955"/>
                  <a:gd name="connsiteX9" fmla="*/ 118429 w 154941"/>
                  <a:gd name="connsiteY9" fmla="*/ 12700 h 147955"/>
                  <a:gd name="connsiteX10" fmla="*/ 107316 w 154941"/>
                  <a:gd name="connsiteY10" fmla="*/ 4763 h 147955"/>
                  <a:gd name="connsiteX11" fmla="*/ 100966 w 154941"/>
                  <a:gd name="connsiteY11" fmla="*/ 3175 h 147955"/>
                  <a:gd name="connsiteX12" fmla="*/ 93029 w 154941"/>
                  <a:gd name="connsiteY12" fmla="*/ 0 h 147955"/>
                  <a:gd name="connsiteX13" fmla="*/ 16829 w 154941"/>
                  <a:gd name="connsiteY13" fmla="*/ 1588 h 147955"/>
                  <a:gd name="connsiteX14" fmla="*/ 954 w 154941"/>
                  <a:gd name="connsiteY14" fmla="*/ 3175 h 147955"/>
                  <a:gd name="connsiteX15" fmla="*/ 4129 w 154941"/>
                  <a:gd name="connsiteY15" fmla="*/ 17463 h 147955"/>
                  <a:gd name="connsiteX16" fmla="*/ 7304 w 154941"/>
                  <a:gd name="connsiteY16" fmla="*/ 28575 h 147955"/>
                  <a:gd name="connsiteX17" fmla="*/ 10479 w 154941"/>
                  <a:gd name="connsiteY17" fmla="*/ 39688 h 147955"/>
                  <a:gd name="connsiteX18" fmla="*/ 7304 w 154941"/>
                  <a:gd name="connsiteY18" fmla="*/ 79375 h 147955"/>
                  <a:gd name="connsiteX19" fmla="*/ 8891 w 154941"/>
                  <a:gd name="connsiteY19" fmla="*/ 107950 h 147955"/>
                  <a:gd name="connsiteX20" fmla="*/ 15241 w 154941"/>
                  <a:gd name="connsiteY20" fmla="*/ 112713 h 147955"/>
                  <a:gd name="connsiteX21" fmla="*/ 20004 w 154941"/>
                  <a:gd name="connsiteY21" fmla="*/ 117475 h 147955"/>
                  <a:gd name="connsiteX22" fmla="*/ 66676 w 154941"/>
                  <a:gd name="connsiteY22" fmla="*/ 147955 h 147955"/>
                  <a:gd name="connsiteX23" fmla="*/ 123192 w 154941"/>
                  <a:gd name="connsiteY23" fmla="*/ 130493 h 147955"/>
                  <a:gd name="connsiteX24" fmla="*/ 129541 w 154941"/>
                  <a:gd name="connsiteY24" fmla="*/ 114300 h 147955"/>
                  <a:gd name="connsiteX25" fmla="*/ 134304 w 154941"/>
                  <a:gd name="connsiteY25" fmla="*/ 107950 h 147955"/>
                  <a:gd name="connsiteX26" fmla="*/ 139066 w 154941"/>
                  <a:gd name="connsiteY26" fmla="*/ 103188 h 147955"/>
                  <a:gd name="connsiteX27" fmla="*/ 143829 w 154941"/>
                  <a:gd name="connsiteY27" fmla="*/ 93663 h 147955"/>
                  <a:gd name="connsiteX28" fmla="*/ 150179 w 154941"/>
                  <a:gd name="connsiteY28" fmla="*/ 84138 h 147955"/>
                  <a:gd name="connsiteX29" fmla="*/ 154941 w 154941"/>
                  <a:gd name="connsiteY29" fmla="*/ 69850 h 147955"/>
                  <a:gd name="connsiteX30" fmla="*/ 151766 w 154941"/>
                  <a:gd name="connsiteY30" fmla="*/ 55563 h 147955"/>
                  <a:gd name="connsiteX0" fmla="*/ 161609 w 164784"/>
                  <a:gd name="connsiteY0" fmla="*/ 55563 h 147955"/>
                  <a:gd name="connsiteX1" fmla="*/ 161609 w 164784"/>
                  <a:gd name="connsiteY1" fmla="*/ 55563 h 147955"/>
                  <a:gd name="connsiteX2" fmla="*/ 158434 w 164784"/>
                  <a:gd name="connsiteY2" fmla="*/ 41275 h 147955"/>
                  <a:gd name="connsiteX3" fmla="*/ 156847 w 164784"/>
                  <a:gd name="connsiteY3" fmla="*/ 36513 h 147955"/>
                  <a:gd name="connsiteX4" fmla="*/ 153672 w 164784"/>
                  <a:gd name="connsiteY4" fmla="*/ 31750 h 147955"/>
                  <a:gd name="connsiteX5" fmla="*/ 152084 w 164784"/>
                  <a:gd name="connsiteY5" fmla="*/ 25400 h 147955"/>
                  <a:gd name="connsiteX6" fmla="*/ 147322 w 164784"/>
                  <a:gd name="connsiteY6" fmla="*/ 23813 h 147955"/>
                  <a:gd name="connsiteX7" fmla="*/ 137797 w 164784"/>
                  <a:gd name="connsiteY7" fmla="*/ 17463 h 147955"/>
                  <a:gd name="connsiteX8" fmla="*/ 133034 w 164784"/>
                  <a:gd name="connsiteY8" fmla="*/ 14288 h 147955"/>
                  <a:gd name="connsiteX9" fmla="*/ 128272 w 164784"/>
                  <a:gd name="connsiteY9" fmla="*/ 12700 h 147955"/>
                  <a:gd name="connsiteX10" fmla="*/ 117159 w 164784"/>
                  <a:gd name="connsiteY10" fmla="*/ 4763 h 147955"/>
                  <a:gd name="connsiteX11" fmla="*/ 110809 w 164784"/>
                  <a:gd name="connsiteY11" fmla="*/ 3175 h 147955"/>
                  <a:gd name="connsiteX12" fmla="*/ 102872 w 164784"/>
                  <a:gd name="connsiteY12" fmla="*/ 0 h 147955"/>
                  <a:gd name="connsiteX13" fmla="*/ 26672 w 164784"/>
                  <a:gd name="connsiteY13" fmla="*/ 1588 h 147955"/>
                  <a:gd name="connsiteX14" fmla="*/ 10797 w 164784"/>
                  <a:gd name="connsiteY14" fmla="*/ 3175 h 147955"/>
                  <a:gd name="connsiteX15" fmla="*/ 13972 w 164784"/>
                  <a:gd name="connsiteY15" fmla="*/ 17463 h 147955"/>
                  <a:gd name="connsiteX16" fmla="*/ 17147 w 164784"/>
                  <a:gd name="connsiteY16" fmla="*/ 28575 h 147955"/>
                  <a:gd name="connsiteX17" fmla="*/ 20322 w 164784"/>
                  <a:gd name="connsiteY17" fmla="*/ 39688 h 147955"/>
                  <a:gd name="connsiteX18" fmla="*/ 2 w 164784"/>
                  <a:gd name="connsiteY18" fmla="*/ 85090 h 147955"/>
                  <a:gd name="connsiteX19" fmla="*/ 18734 w 164784"/>
                  <a:gd name="connsiteY19" fmla="*/ 107950 h 147955"/>
                  <a:gd name="connsiteX20" fmla="*/ 25084 w 164784"/>
                  <a:gd name="connsiteY20" fmla="*/ 112713 h 147955"/>
                  <a:gd name="connsiteX21" fmla="*/ 29847 w 164784"/>
                  <a:gd name="connsiteY21" fmla="*/ 117475 h 147955"/>
                  <a:gd name="connsiteX22" fmla="*/ 76519 w 164784"/>
                  <a:gd name="connsiteY22" fmla="*/ 147955 h 147955"/>
                  <a:gd name="connsiteX23" fmla="*/ 133035 w 164784"/>
                  <a:gd name="connsiteY23" fmla="*/ 130493 h 147955"/>
                  <a:gd name="connsiteX24" fmla="*/ 139384 w 164784"/>
                  <a:gd name="connsiteY24" fmla="*/ 114300 h 147955"/>
                  <a:gd name="connsiteX25" fmla="*/ 144147 w 164784"/>
                  <a:gd name="connsiteY25" fmla="*/ 107950 h 147955"/>
                  <a:gd name="connsiteX26" fmla="*/ 148909 w 164784"/>
                  <a:gd name="connsiteY26" fmla="*/ 103188 h 147955"/>
                  <a:gd name="connsiteX27" fmla="*/ 153672 w 164784"/>
                  <a:gd name="connsiteY27" fmla="*/ 93663 h 147955"/>
                  <a:gd name="connsiteX28" fmla="*/ 160022 w 164784"/>
                  <a:gd name="connsiteY28" fmla="*/ 84138 h 147955"/>
                  <a:gd name="connsiteX29" fmla="*/ 164784 w 164784"/>
                  <a:gd name="connsiteY29" fmla="*/ 69850 h 147955"/>
                  <a:gd name="connsiteX30" fmla="*/ 161609 w 164784"/>
                  <a:gd name="connsiteY30" fmla="*/ 55563 h 147955"/>
                  <a:gd name="connsiteX0" fmla="*/ 161609 w 164784"/>
                  <a:gd name="connsiteY0" fmla="*/ 55563 h 147955"/>
                  <a:gd name="connsiteX1" fmla="*/ 161609 w 164784"/>
                  <a:gd name="connsiteY1" fmla="*/ 55563 h 147955"/>
                  <a:gd name="connsiteX2" fmla="*/ 158434 w 164784"/>
                  <a:gd name="connsiteY2" fmla="*/ 41275 h 147955"/>
                  <a:gd name="connsiteX3" fmla="*/ 156847 w 164784"/>
                  <a:gd name="connsiteY3" fmla="*/ 36513 h 147955"/>
                  <a:gd name="connsiteX4" fmla="*/ 153672 w 164784"/>
                  <a:gd name="connsiteY4" fmla="*/ 31750 h 147955"/>
                  <a:gd name="connsiteX5" fmla="*/ 152084 w 164784"/>
                  <a:gd name="connsiteY5" fmla="*/ 25400 h 147955"/>
                  <a:gd name="connsiteX6" fmla="*/ 147322 w 164784"/>
                  <a:gd name="connsiteY6" fmla="*/ 23813 h 147955"/>
                  <a:gd name="connsiteX7" fmla="*/ 137797 w 164784"/>
                  <a:gd name="connsiteY7" fmla="*/ 17463 h 147955"/>
                  <a:gd name="connsiteX8" fmla="*/ 133034 w 164784"/>
                  <a:gd name="connsiteY8" fmla="*/ 14288 h 147955"/>
                  <a:gd name="connsiteX9" fmla="*/ 128272 w 164784"/>
                  <a:gd name="connsiteY9" fmla="*/ 12700 h 147955"/>
                  <a:gd name="connsiteX10" fmla="*/ 117159 w 164784"/>
                  <a:gd name="connsiteY10" fmla="*/ 4763 h 147955"/>
                  <a:gd name="connsiteX11" fmla="*/ 110809 w 164784"/>
                  <a:gd name="connsiteY11" fmla="*/ 3175 h 147955"/>
                  <a:gd name="connsiteX12" fmla="*/ 102872 w 164784"/>
                  <a:gd name="connsiteY12" fmla="*/ 0 h 147955"/>
                  <a:gd name="connsiteX13" fmla="*/ 26672 w 164784"/>
                  <a:gd name="connsiteY13" fmla="*/ 1588 h 147955"/>
                  <a:gd name="connsiteX14" fmla="*/ 10797 w 164784"/>
                  <a:gd name="connsiteY14" fmla="*/ 3175 h 147955"/>
                  <a:gd name="connsiteX15" fmla="*/ 13972 w 164784"/>
                  <a:gd name="connsiteY15" fmla="*/ 17463 h 147955"/>
                  <a:gd name="connsiteX16" fmla="*/ 17147 w 164784"/>
                  <a:gd name="connsiteY16" fmla="*/ 28575 h 147955"/>
                  <a:gd name="connsiteX17" fmla="*/ 16512 w 164784"/>
                  <a:gd name="connsiteY17" fmla="*/ 39688 h 147955"/>
                  <a:gd name="connsiteX18" fmla="*/ 2 w 164784"/>
                  <a:gd name="connsiteY18" fmla="*/ 85090 h 147955"/>
                  <a:gd name="connsiteX19" fmla="*/ 18734 w 164784"/>
                  <a:gd name="connsiteY19" fmla="*/ 107950 h 147955"/>
                  <a:gd name="connsiteX20" fmla="*/ 25084 w 164784"/>
                  <a:gd name="connsiteY20" fmla="*/ 112713 h 147955"/>
                  <a:gd name="connsiteX21" fmla="*/ 29847 w 164784"/>
                  <a:gd name="connsiteY21" fmla="*/ 117475 h 147955"/>
                  <a:gd name="connsiteX22" fmla="*/ 76519 w 164784"/>
                  <a:gd name="connsiteY22" fmla="*/ 147955 h 147955"/>
                  <a:gd name="connsiteX23" fmla="*/ 133035 w 164784"/>
                  <a:gd name="connsiteY23" fmla="*/ 130493 h 147955"/>
                  <a:gd name="connsiteX24" fmla="*/ 139384 w 164784"/>
                  <a:gd name="connsiteY24" fmla="*/ 114300 h 147955"/>
                  <a:gd name="connsiteX25" fmla="*/ 144147 w 164784"/>
                  <a:gd name="connsiteY25" fmla="*/ 107950 h 147955"/>
                  <a:gd name="connsiteX26" fmla="*/ 148909 w 164784"/>
                  <a:gd name="connsiteY26" fmla="*/ 103188 h 147955"/>
                  <a:gd name="connsiteX27" fmla="*/ 153672 w 164784"/>
                  <a:gd name="connsiteY27" fmla="*/ 93663 h 147955"/>
                  <a:gd name="connsiteX28" fmla="*/ 160022 w 164784"/>
                  <a:gd name="connsiteY28" fmla="*/ 84138 h 147955"/>
                  <a:gd name="connsiteX29" fmla="*/ 164784 w 164784"/>
                  <a:gd name="connsiteY29" fmla="*/ 69850 h 147955"/>
                  <a:gd name="connsiteX30" fmla="*/ 161609 w 164784"/>
                  <a:gd name="connsiteY30" fmla="*/ 55563 h 147955"/>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47322 w 164784"/>
                  <a:gd name="connsiteY6" fmla="*/ 38852 h 162994"/>
                  <a:gd name="connsiteX7" fmla="*/ 137797 w 164784"/>
                  <a:gd name="connsiteY7" fmla="*/ 32502 h 162994"/>
                  <a:gd name="connsiteX8" fmla="*/ 133034 w 164784"/>
                  <a:gd name="connsiteY8" fmla="*/ 29327 h 162994"/>
                  <a:gd name="connsiteX9" fmla="*/ 128272 w 164784"/>
                  <a:gd name="connsiteY9" fmla="*/ 27739 h 162994"/>
                  <a:gd name="connsiteX10" fmla="*/ 117159 w 164784"/>
                  <a:gd name="connsiteY10" fmla="*/ 19802 h 162994"/>
                  <a:gd name="connsiteX11" fmla="*/ 110809 w 164784"/>
                  <a:gd name="connsiteY11" fmla="*/ 18214 h 162994"/>
                  <a:gd name="connsiteX12" fmla="*/ 105879 w 164784"/>
                  <a:gd name="connsiteY12" fmla="*/ 0 h 162994"/>
                  <a:gd name="connsiteX13" fmla="*/ 26672 w 164784"/>
                  <a:gd name="connsiteY13" fmla="*/ 16627 h 162994"/>
                  <a:gd name="connsiteX14" fmla="*/ 10797 w 164784"/>
                  <a:gd name="connsiteY14" fmla="*/ 18214 h 162994"/>
                  <a:gd name="connsiteX15" fmla="*/ 13972 w 164784"/>
                  <a:gd name="connsiteY15" fmla="*/ 32502 h 162994"/>
                  <a:gd name="connsiteX16" fmla="*/ 17147 w 164784"/>
                  <a:gd name="connsiteY16" fmla="*/ 43614 h 162994"/>
                  <a:gd name="connsiteX17" fmla="*/ 16512 w 164784"/>
                  <a:gd name="connsiteY17" fmla="*/ 54727 h 162994"/>
                  <a:gd name="connsiteX18" fmla="*/ 2 w 164784"/>
                  <a:gd name="connsiteY18" fmla="*/ 100129 h 162994"/>
                  <a:gd name="connsiteX19" fmla="*/ 18734 w 164784"/>
                  <a:gd name="connsiteY19" fmla="*/ 122989 h 162994"/>
                  <a:gd name="connsiteX20" fmla="*/ 25084 w 164784"/>
                  <a:gd name="connsiteY20" fmla="*/ 127752 h 162994"/>
                  <a:gd name="connsiteX21" fmla="*/ 29847 w 164784"/>
                  <a:gd name="connsiteY21" fmla="*/ 132514 h 162994"/>
                  <a:gd name="connsiteX22" fmla="*/ 76519 w 164784"/>
                  <a:gd name="connsiteY22" fmla="*/ 162994 h 162994"/>
                  <a:gd name="connsiteX23" fmla="*/ 133035 w 164784"/>
                  <a:gd name="connsiteY23" fmla="*/ 145532 h 162994"/>
                  <a:gd name="connsiteX24" fmla="*/ 139384 w 164784"/>
                  <a:gd name="connsiteY24" fmla="*/ 129339 h 162994"/>
                  <a:gd name="connsiteX25" fmla="*/ 144147 w 164784"/>
                  <a:gd name="connsiteY25" fmla="*/ 122989 h 162994"/>
                  <a:gd name="connsiteX26" fmla="*/ 148909 w 164784"/>
                  <a:gd name="connsiteY26" fmla="*/ 118227 h 162994"/>
                  <a:gd name="connsiteX27" fmla="*/ 153672 w 164784"/>
                  <a:gd name="connsiteY27" fmla="*/ 108702 h 162994"/>
                  <a:gd name="connsiteX28" fmla="*/ 160022 w 164784"/>
                  <a:gd name="connsiteY28" fmla="*/ 99177 h 162994"/>
                  <a:gd name="connsiteX29" fmla="*/ 164784 w 164784"/>
                  <a:gd name="connsiteY29" fmla="*/ 84889 h 162994"/>
                  <a:gd name="connsiteX30" fmla="*/ 161609 w 164784"/>
                  <a:gd name="connsiteY30"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47322 w 164784"/>
                  <a:gd name="connsiteY6" fmla="*/ 38852 h 162994"/>
                  <a:gd name="connsiteX7" fmla="*/ 137797 w 164784"/>
                  <a:gd name="connsiteY7" fmla="*/ 32502 h 162994"/>
                  <a:gd name="connsiteX8" fmla="*/ 133034 w 164784"/>
                  <a:gd name="connsiteY8" fmla="*/ 29327 h 162994"/>
                  <a:gd name="connsiteX9" fmla="*/ 128272 w 164784"/>
                  <a:gd name="connsiteY9" fmla="*/ 27739 h 162994"/>
                  <a:gd name="connsiteX10" fmla="*/ 117159 w 164784"/>
                  <a:gd name="connsiteY10" fmla="*/ 19802 h 162994"/>
                  <a:gd name="connsiteX11" fmla="*/ 125849 w 164784"/>
                  <a:gd name="connsiteY11" fmla="*/ 11196 h 162994"/>
                  <a:gd name="connsiteX12" fmla="*/ 105879 w 164784"/>
                  <a:gd name="connsiteY12" fmla="*/ 0 h 162994"/>
                  <a:gd name="connsiteX13" fmla="*/ 26672 w 164784"/>
                  <a:gd name="connsiteY13" fmla="*/ 16627 h 162994"/>
                  <a:gd name="connsiteX14" fmla="*/ 10797 w 164784"/>
                  <a:gd name="connsiteY14" fmla="*/ 18214 h 162994"/>
                  <a:gd name="connsiteX15" fmla="*/ 13972 w 164784"/>
                  <a:gd name="connsiteY15" fmla="*/ 32502 h 162994"/>
                  <a:gd name="connsiteX16" fmla="*/ 17147 w 164784"/>
                  <a:gd name="connsiteY16" fmla="*/ 43614 h 162994"/>
                  <a:gd name="connsiteX17" fmla="*/ 16512 w 164784"/>
                  <a:gd name="connsiteY17" fmla="*/ 54727 h 162994"/>
                  <a:gd name="connsiteX18" fmla="*/ 2 w 164784"/>
                  <a:gd name="connsiteY18" fmla="*/ 100129 h 162994"/>
                  <a:gd name="connsiteX19" fmla="*/ 18734 w 164784"/>
                  <a:gd name="connsiteY19" fmla="*/ 122989 h 162994"/>
                  <a:gd name="connsiteX20" fmla="*/ 25084 w 164784"/>
                  <a:gd name="connsiteY20" fmla="*/ 127752 h 162994"/>
                  <a:gd name="connsiteX21" fmla="*/ 29847 w 164784"/>
                  <a:gd name="connsiteY21" fmla="*/ 132514 h 162994"/>
                  <a:gd name="connsiteX22" fmla="*/ 76519 w 164784"/>
                  <a:gd name="connsiteY22" fmla="*/ 162994 h 162994"/>
                  <a:gd name="connsiteX23" fmla="*/ 133035 w 164784"/>
                  <a:gd name="connsiteY23" fmla="*/ 145532 h 162994"/>
                  <a:gd name="connsiteX24" fmla="*/ 139384 w 164784"/>
                  <a:gd name="connsiteY24" fmla="*/ 129339 h 162994"/>
                  <a:gd name="connsiteX25" fmla="*/ 144147 w 164784"/>
                  <a:gd name="connsiteY25" fmla="*/ 122989 h 162994"/>
                  <a:gd name="connsiteX26" fmla="*/ 148909 w 164784"/>
                  <a:gd name="connsiteY26" fmla="*/ 118227 h 162994"/>
                  <a:gd name="connsiteX27" fmla="*/ 153672 w 164784"/>
                  <a:gd name="connsiteY27" fmla="*/ 108702 h 162994"/>
                  <a:gd name="connsiteX28" fmla="*/ 160022 w 164784"/>
                  <a:gd name="connsiteY28" fmla="*/ 99177 h 162994"/>
                  <a:gd name="connsiteX29" fmla="*/ 164784 w 164784"/>
                  <a:gd name="connsiteY29" fmla="*/ 84889 h 162994"/>
                  <a:gd name="connsiteX30" fmla="*/ 161609 w 164784"/>
                  <a:gd name="connsiteY30"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47322 w 164784"/>
                  <a:gd name="connsiteY6" fmla="*/ 38852 h 162994"/>
                  <a:gd name="connsiteX7" fmla="*/ 137797 w 164784"/>
                  <a:gd name="connsiteY7" fmla="*/ 32502 h 162994"/>
                  <a:gd name="connsiteX8" fmla="*/ 133034 w 164784"/>
                  <a:gd name="connsiteY8" fmla="*/ 29327 h 162994"/>
                  <a:gd name="connsiteX9" fmla="*/ 128272 w 164784"/>
                  <a:gd name="connsiteY9" fmla="*/ 27739 h 162994"/>
                  <a:gd name="connsiteX10" fmla="*/ 138215 w 164784"/>
                  <a:gd name="connsiteY10" fmla="*/ 12783 h 162994"/>
                  <a:gd name="connsiteX11" fmla="*/ 125849 w 164784"/>
                  <a:gd name="connsiteY11" fmla="*/ 11196 h 162994"/>
                  <a:gd name="connsiteX12" fmla="*/ 105879 w 164784"/>
                  <a:gd name="connsiteY12" fmla="*/ 0 h 162994"/>
                  <a:gd name="connsiteX13" fmla="*/ 26672 w 164784"/>
                  <a:gd name="connsiteY13" fmla="*/ 16627 h 162994"/>
                  <a:gd name="connsiteX14" fmla="*/ 10797 w 164784"/>
                  <a:gd name="connsiteY14" fmla="*/ 18214 h 162994"/>
                  <a:gd name="connsiteX15" fmla="*/ 13972 w 164784"/>
                  <a:gd name="connsiteY15" fmla="*/ 32502 h 162994"/>
                  <a:gd name="connsiteX16" fmla="*/ 17147 w 164784"/>
                  <a:gd name="connsiteY16" fmla="*/ 43614 h 162994"/>
                  <a:gd name="connsiteX17" fmla="*/ 16512 w 164784"/>
                  <a:gd name="connsiteY17" fmla="*/ 54727 h 162994"/>
                  <a:gd name="connsiteX18" fmla="*/ 2 w 164784"/>
                  <a:gd name="connsiteY18" fmla="*/ 100129 h 162994"/>
                  <a:gd name="connsiteX19" fmla="*/ 18734 w 164784"/>
                  <a:gd name="connsiteY19" fmla="*/ 122989 h 162994"/>
                  <a:gd name="connsiteX20" fmla="*/ 25084 w 164784"/>
                  <a:gd name="connsiteY20" fmla="*/ 127752 h 162994"/>
                  <a:gd name="connsiteX21" fmla="*/ 29847 w 164784"/>
                  <a:gd name="connsiteY21" fmla="*/ 132514 h 162994"/>
                  <a:gd name="connsiteX22" fmla="*/ 76519 w 164784"/>
                  <a:gd name="connsiteY22" fmla="*/ 162994 h 162994"/>
                  <a:gd name="connsiteX23" fmla="*/ 133035 w 164784"/>
                  <a:gd name="connsiteY23" fmla="*/ 145532 h 162994"/>
                  <a:gd name="connsiteX24" fmla="*/ 139384 w 164784"/>
                  <a:gd name="connsiteY24" fmla="*/ 129339 h 162994"/>
                  <a:gd name="connsiteX25" fmla="*/ 144147 w 164784"/>
                  <a:gd name="connsiteY25" fmla="*/ 122989 h 162994"/>
                  <a:gd name="connsiteX26" fmla="*/ 148909 w 164784"/>
                  <a:gd name="connsiteY26" fmla="*/ 118227 h 162994"/>
                  <a:gd name="connsiteX27" fmla="*/ 153672 w 164784"/>
                  <a:gd name="connsiteY27" fmla="*/ 108702 h 162994"/>
                  <a:gd name="connsiteX28" fmla="*/ 160022 w 164784"/>
                  <a:gd name="connsiteY28" fmla="*/ 99177 h 162994"/>
                  <a:gd name="connsiteX29" fmla="*/ 164784 w 164784"/>
                  <a:gd name="connsiteY29" fmla="*/ 84889 h 162994"/>
                  <a:gd name="connsiteX30" fmla="*/ 161609 w 164784"/>
                  <a:gd name="connsiteY30"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47322 w 164784"/>
                  <a:gd name="connsiteY6" fmla="*/ 38852 h 162994"/>
                  <a:gd name="connsiteX7" fmla="*/ 137797 w 164784"/>
                  <a:gd name="connsiteY7" fmla="*/ 32502 h 162994"/>
                  <a:gd name="connsiteX8" fmla="*/ 133034 w 164784"/>
                  <a:gd name="connsiteY8" fmla="*/ 29327 h 162994"/>
                  <a:gd name="connsiteX9" fmla="*/ 128272 w 164784"/>
                  <a:gd name="connsiteY9" fmla="*/ 27739 h 162994"/>
                  <a:gd name="connsiteX10" fmla="*/ 125849 w 164784"/>
                  <a:gd name="connsiteY10" fmla="*/ 11196 h 162994"/>
                  <a:gd name="connsiteX11" fmla="*/ 105879 w 164784"/>
                  <a:gd name="connsiteY11" fmla="*/ 0 h 162994"/>
                  <a:gd name="connsiteX12" fmla="*/ 26672 w 164784"/>
                  <a:gd name="connsiteY12" fmla="*/ 16627 h 162994"/>
                  <a:gd name="connsiteX13" fmla="*/ 10797 w 164784"/>
                  <a:gd name="connsiteY13" fmla="*/ 18214 h 162994"/>
                  <a:gd name="connsiteX14" fmla="*/ 13972 w 164784"/>
                  <a:gd name="connsiteY14" fmla="*/ 32502 h 162994"/>
                  <a:gd name="connsiteX15" fmla="*/ 17147 w 164784"/>
                  <a:gd name="connsiteY15" fmla="*/ 43614 h 162994"/>
                  <a:gd name="connsiteX16" fmla="*/ 16512 w 164784"/>
                  <a:gd name="connsiteY16" fmla="*/ 54727 h 162994"/>
                  <a:gd name="connsiteX17" fmla="*/ 2 w 164784"/>
                  <a:gd name="connsiteY17" fmla="*/ 100129 h 162994"/>
                  <a:gd name="connsiteX18" fmla="*/ 18734 w 164784"/>
                  <a:gd name="connsiteY18" fmla="*/ 122989 h 162994"/>
                  <a:gd name="connsiteX19" fmla="*/ 25084 w 164784"/>
                  <a:gd name="connsiteY19" fmla="*/ 127752 h 162994"/>
                  <a:gd name="connsiteX20" fmla="*/ 29847 w 164784"/>
                  <a:gd name="connsiteY20" fmla="*/ 132514 h 162994"/>
                  <a:gd name="connsiteX21" fmla="*/ 76519 w 164784"/>
                  <a:gd name="connsiteY21" fmla="*/ 162994 h 162994"/>
                  <a:gd name="connsiteX22" fmla="*/ 133035 w 164784"/>
                  <a:gd name="connsiteY22" fmla="*/ 145532 h 162994"/>
                  <a:gd name="connsiteX23" fmla="*/ 139384 w 164784"/>
                  <a:gd name="connsiteY23" fmla="*/ 129339 h 162994"/>
                  <a:gd name="connsiteX24" fmla="*/ 144147 w 164784"/>
                  <a:gd name="connsiteY24" fmla="*/ 122989 h 162994"/>
                  <a:gd name="connsiteX25" fmla="*/ 148909 w 164784"/>
                  <a:gd name="connsiteY25" fmla="*/ 118227 h 162994"/>
                  <a:gd name="connsiteX26" fmla="*/ 153672 w 164784"/>
                  <a:gd name="connsiteY26" fmla="*/ 108702 h 162994"/>
                  <a:gd name="connsiteX27" fmla="*/ 160022 w 164784"/>
                  <a:gd name="connsiteY27" fmla="*/ 99177 h 162994"/>
                  <a:gd name="connsiteX28" fmla="*/ 164784 w 164784"/>
                  <a:gd name="connsiteY28" fmla="*/ 84889 h 162994"/>
                  <a:gd name="connsiteX29" fmla="*/ 161609 w 164784"/>
                  <a:gd name="connsiteY29"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37797 w 164784"/>
                  <a:gd name="connsiteY6" fmla="*/ 32502 h 162994"/>
                  <a:gd name="connsiteX7" fmla="*/ 133034 w 164784"/>
                  <a:gd name="connsiteY7" fmla="*/ 29327 h 162994"/>
                  <a:gd name="connsiteX8" fmla="*/ 128272 w 164784"/>
                  <a:gd name="connsiteY8" fmla="*/ 27739 h 162994"/>
                  <a:gd name="connsiteX9" fmla="*/ 125849 w 164784"/>
                  <a:gd name="connsiteY9" fmla="*/ 11196 h 162994"/>
                  <a:gd name="connsiteX10" fmla="*/ 105879 w 164784"/>
                  <a:gd name="connsiteY10" fmla="*/ 0 h 162994"/>
                  <a:gd name="connsiteX11" fmla="*/ 26672 w 164784"/>
                  <a:gd name="connsiteY11" fmla="*/ 16627 h 162994"/>
                  <a:gd name="connsiteX12" fmla="*/ 10797 w 164784"/>
                  <a:gd name="connsiteY12" fmla="*/ 18214 h 162994"/>
                  <a:gd name="connsiteX13" fmla="*/ 13972 w 164784"/>
                  <a:gd name="connsiteY13" fmla="*/ 32502 h 162994"/>
                  <a:gd name="connsiteX14" fmla="*/ 17147 w 164784"/>
                  <a:gd name="connsiteY14" fmla="*/ 43614 h 162994"/>
                  <a:gd name="connsiteX15" fmla="*/ 16512 w 164784"/>
                  <a:gd name="connsiteY15" fmla="*/ 54727 h 162994"/>
                  <a:gd name="connsiteX16" fmla="*/ 2 w 164784"/>
                  <a:gd name="connsiteY16" fmla="*/ 100129 h 162994"/>
                  <a:gd name="connsiteX17" fmla="*/ 18734 w 164784"/>
                  <a:gd name="connsiteY17" fmla="*/ 122989 h 162994"/>
                  <a:gd name="connsiteX18" fmla="*/ 25084 w 164784"/>
                  <a:gd name="connsiteY18" fmla="*/ 127752 h 162994"/>
                  <a:gd name="connsiteX19" fmla="*/ 29847 w 164784"/>
                  <a:gd name="connsiteY19" fmla="*/ 132514 h 162994"/>
                  <a:gd name="connsiteX20" fmla="*/ 76519 w 164784"/>
                  <a:gd name="connsiteY20" fmla="*/ 162994 h 162994"/>
                  <a:gd name="connsiteX21" fmla="*/ 133035 w 164784"/>
                  <a:gd name="connsiteY21" fmla="*/ 145532 h 162994"/>
                  <a:gd name="connsiteX22" fmla="*/ 139384 w 164784"/>
                  <a:gd name="connsiteY22" fmla="*/ 129339 h 162994"/>
                  <a:gd name="connsiteX23" fmla="*/ 144147 w 164784"/>
                  <a:gd name="connsiteY23" fmla="*/ 122989 h 162994"/>
                  <a:gd name="connsiteX24" fmla="*/ 148909 w 164784"/>
                  <a:gd name="connsiteY24" fmla="*/ 118227 h 162994"/>
                  <a:gd name="connsiteX25" fmla="*/ 153672 w 164784"/>
                  <a:gd name="connsiteY25" fmla="*/ 108702 h 162994"/>
                  <a:gd name="connsiteX26" fmla="*/ 160022 w 164784"/>
                  <a:gd name="connsiteY26" fmla="*/ 99177 h 162994"/>
                  <a:gd name="connsiteX27" fmla="*/ 164784 w 164784"/>
                  <a:gd name="connsiteY27" fmla="*/ 84889 h 162994"/>
                  <a:gd name="connsiteX28" fmla="*/ 161609 w 164784"/>
                  <a:gd name="connsiteY28"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37797 w 164784"/>
                  <a:gd name="connsiteY6" fmla="*/ 32502 h 162994"/>
                  <a:gd name="connsiteX7" fmla="*/ 133034 w 164784"/>
                  <a:gd name="connsiteY7" fmla="*/ 29327 h 162994"/>
                  <a:gd name="connsiteX8" fmla="*/ 125849 w 164784"/>
                  <a:gd name="connsiteY8" fmla="*/ 11196 h 162994"/>
                  <a:gd name="connsiteX9" fmla="*/ 105879 w 164784"/>
                  <a:gd name="connsiteY9" fmla="*/ 0 h 162994"/>
                  <a:gd name="connsiteX10" fmla="*/ 26672 w 164784"/>
                  <a:gd name="connsiteY10" fmla="*/ 16627 h 162994"/>
                  <a:gd name="connsiteX11" fmla="*/ 10797 w 164784"/>
                  <a:gd name="connsiteY11" fmla="*/ 18214 h 162994"/>
                  <a:gd name="connsiteX12" fmla="*/ 13972 w 164784"/>
                  <a:gd name="connsiteY12" fmla="*/ 32502 h 162994"/>
                  <a:gd name="connsiteX13" fmla="*/ 17147 w 164784"/>
                  <a:gd name="connsiteY13" fmla="*/ 43614 h 162994"/>
                  <a:gd name="connsiteX14" fmla="*/ 16512 w 164784"/>
                  <a:gd name="connsiteY14" fmla="*/ 54727 h 162994"/>
                  <a:gd name="connsiteX15" fmla="*/ 2 w 164784"/>
                  <a:gd name="connsiteY15" fmla="*/ 100129 h 162994"/>
                  <a:gd name="connsiteX16" fmla="*/ 18734 w 164784"/>
                  <a:gd name="connsiteY16" fmla="*/ 122989 h 162994"/>
                  <a:gd name="connsiteX17" fmla="*/ 25084 w 164784"/>
                  <a:gd name="connsiteY17" fmla="*/ 127752 h 162994"/>
                  <a:gd name="connsiteX18" fmla="*/ 29847 w 164784"/>
                  <a:gd name="connsiteY18" fmla="*/ 132514 h 162994"/>
                  <a:gd name="connsiteX19" fmla="*/ 76519 w 164784"/>
                  <a:gd name="connsiteY19" fmla="*/ 162994 h 162994"/>
                  <a:gd name="connsiteX20" fmla="*/ 133035 w 164784"/>
                  <a:gd name="connsiteY20" fmla="*/ 145532 h 162994"/>
                  <a:gd name="connsiteX21" fmla="*/ 139384 w 164784"/>
                  <a:gd name="connsiteY21" fmla="*/ 129339 h 162994"/>
                  <a:gd name="connsiteX22" fmla="*/ 144147 w 164784"/>
                  <a:gd name="connsiteY22" fmla="*/ 122989 h 162994"/>
                  <a:gd name="connsiteX23" fmla="*/ 148909 w 164784"/>
                  <a:gd name="connsiteY23" fmla="*/ 118227 h 162994"/>
                  <a:gd name="connsiteX24" fmla="*/ 153672 w 164784"/>
                  <a:gd name="connsiteY24" fmla="*/ 108702 h 162994"/>
                  <a:gd name="connsiteX25" fmla="*/ 160022 w 164784"/>
                  <a:gd name="connsiteY25" fmla="*/ 99177 h 162994"/>
                  <a:gd name="connsiteX26" fmla="*/ 164784 w 164784"/>
                  <a:gd name="connsiteY26" fmla="*/ 84889 h 162994"/>
                  <a:gd name="connsiteX27" fmla="*/ 161609 w 164784"/>
                  <a:gd name="connsiteY27"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37797 w 164784"/>
                  <a:gd name="connsiteY6" fmla="*/ 32502 h 162994"/>
                  <a:gd name="connsiteX7" fmla="*/ 133034 w 164784"/>
                  <a:gd name="connsiteY7" fmla="*/ 29327 h 162994"/>
                  <a:gd name="connsiteX8" fmla="*/ 105879 w 164784"/>
                  <a:gd name="connsiteY8" fmla="*/ 0 h 162994"/>
                  <a:gd name="connsiteX9" fmla="*/ 26672 w 164784"/>
                  <a:gd name="connsiteY9" fmla="*/ 16627 h 162994"/>
                  <a:gd name="connsiteX10" fmla="*/ 10797 w 164784"/>
                  <a:gd name="connsiteY10" fmla="*/ 18214 h 162994"/>
                  <a:gd name="connsiteX11" fmla="*/ 13972 w 164784"/>
                  <a:gd name="connsiteY11" fmla="*/ 32502 h 162994"/>
                  <a:gd name="connsiteX12" fmla="*/ 17147 w 164784"/>
                  <a:gd name="connsiteY12" fmla="*/ 43614 h 162994"/>
                  <a:gd name="connsiteX13" fmla="*/ 16512 w 164784"/>
                  <a:gd name="connsiteY13" fmla="*/ 54727 h 162994"/>
                  <a:gd name="connsiteX14" fmla="*/ 2 w 164784"/>
                  <a:gd name="connsiteY14" fmla="*/ 100129 h 162994"/>
                  <a:gd name="connsiteX15" fmla="*/ 18734 w 164784"/>
                  <a:gd name="connsiteY15" fmla="*/ 122989 h 162994"/>
                  <a:gd name="connsiteX16" fmla="*/ 25084 w 164784"/>
                  <a:gd name="connsiteY16" fmla="*/ 127752 h 162994"/>
                  <a:gd name="connsiteX17" fmla="*/ 29847 w 164784"/>
                  <a:gd name="connsiteY17" fmla="*/ 132514 h 162994"/>
                  <a:gd name="connsiteX18" fmla="*/ 76519 w 164784"/>
                  <a:gd name="connsiteY18" fmla="*/ 162994 h 162994"/>
                  <a:gd name="connsiteX19" fmla="*/ 133035 w 164784"/>
                  <a:gd name="connsiteY19" fmla="*/ 145532 h 162994"/>
                  <a:gd name="connsiteX20" fmla="*/ 139384 w 164784"/>
                  <a:gd name="connsiteY20" fmla="*/ 129339 h 162994"/>
                  <a:gd name="connsiteX21" fmla="*/ 144147 w 164784"/>
                  <a:gd name="connsiteY21" fmla="*/ 122989 h 162994"/>
                  <a:gd name="connsiteX22" fmla="*/ 148909 w 164784"/>
                  <a:gd name="connsiteY22" fmla="*/ 118227 h 162994"/>
                  <a:gd name="connsiteX23" fmla="*/ 153672 w 164784"/>
                  <a:gd name="connsiteY23" fmla="*/ 108702 h 162994"/>
                  <a:gd name="connsiteX24" fmla="*/ 160022 w 164784"/>
                  <a:gd name="connsiteY24" fmla="*/ 99177 h 162994"/>
                  <a:gd name="connsiteX25" fmla="*/ 164784 w 164784"/>
                  <a:gd name="connsiteY25" fmla="*/ 84889 h 162994"/>
                  <a:gd name="connsiteX26" fmla="*/ 161609 w 164784"/>
                  <a:gd name="connsiteY26"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37797 w 164784"/>
                  <a:gd name="connsiteY6" fmla="*/ 32502 h 162994"/>
                  <a:gd name="connsiteX7" fmla="*/ 137044 w 164784"/>
                  <a:gd name="connsiteY7" fmla="*/ 24314 h 162994"/>
                  <a:gd name="connsiteX8" fmla="*/ 105879 w 164784"/>
                  <a:gd name="connsiteY8" fmla="*/ 0 h 162994"/>
                  <a:gd name="connsiteX9" fmla="*/ 26672 w 164784"/>
                  <a:gd name="connsiteY9" fmla="*/ 16627 h 162994"/>
                  <a:gd name="connsiteX10" fmla="*/ 10797 w 164784"/>
                  <a:gd name="connsiteY10" fmla="*/ 18214 h 162994"/>
                  <a:gd name="connsiteX11" fmla="*/ 13972 w 164784"/>
                  <a:gd name="connsiteY11" fmla="*/ 32502 h 162994"/>
                  <a:gd name="connsiteX12" fmla="*/ 17147 w 164784"/>
                  <a:gd name="connsiteY12" fmla="*/ 43614 h 162994"/>
                  <a:gd name="connsiteX13" fmla="*/ 16512 w 164784"/>
                  <a:gd name="connsiteY13" fmla="*/ 54727 h 162994"/>
                  <a:gd name="connsiteX14" fmla="*/ 2 w 164784"/>
                  <a:gd name="connsiteY14" fmla="*/ 100129 h 162994"/>
                  <a:gd name="connsiteX15" fmla="*/ 18734 w 164784"/>
                  <a:gd name="connsiteY15" fmla="*/ 122989 h 162994"/>
                  <a:gd name="connsiteX16" fmla="*/ 25084 w 164784"/>
                  <a:gd name="connsiteY16" fmla="*/ 127752 h 162994"/>
                  <a:gd name="connsiteX17" fmla="*/ 29847 w 164784"/>
                  <a:gd name="connsiteY17" fmla="*/ 132514 h 162994"/>
                  <a:gd name="connsiteX18" fmla="*/ 76519 w 164784"/>
                  <a:gd name="connsiteY18" fmla="*/ 162994 h 162994"/>
                  <a:gd name="connsiteX19" fmla="*/ 133035 w 164784"/>
                  <a:gd name="connsiteY19" fmla="*/ 145532 h 162994"/>
                  <a:gd name="connsiteX20" fmla="*/ 139384 w 164784"/>
                  <a:gd name="connsiteY20" fmla="*/ 129339 h 162994"/>
                  <a:gd name="connsiteX21" fmla="*/ 144147 w 164784"/>
                  <a:gd name="connsiteY21" fmla="*/ 122989 h 162994"/>
                  <a:gd name="connsiteX22" fmla="*/ 148909 w 164784"/>
                  <a:gd name="connsiteY22" fmla="*/ 118227 h 162994"/>
                  <a:gd name="connsiteX23" fmla="*/ 153672 w 164784"/>
                  <a:gd name="connsiteY23" fmla="*/ 108702 h 162994"/>
                  <a:gd name="connsiteX24" fmla="*/ 160022 w 164784"/>
                  <a:gd name="connsiteY24" fmla="*/ 99177 h 162994"/>
                  <a:gd name="connsiteX25" fmla="*/ 164784 w 164784"/>
                  <a:gd name="connsiteY25" fmla="*/ 84889 h 162994"/>
                  <a:gd name="connsiteX26" fmla="*/ 161609 w 164784"/>
                  <a:gd name="connsiteY26"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44816 w 164784"/>
                  <a:gd name="connsiteY6" fmla="*/ 29494 h 162994"/>
                  <a:gd name="connsiteX7" fmla="*/ 137044 w 164784"/>
                  <a:gd name="connsiteY7" fmla="*/ 24314 h 162994"/>
                  <a:gd name="connsiteX8" fmla="*/ 105879 w 164784"/>
                  <a:gd name="connsiteY8" fmla="*/ 0 h 162994"/>
                  <a:gd name="connsiteX9" fmla="*/ 26672 w 164784"/>
                  <a:gd name="connsiteY9" fmla="*/ 16627 h 162994"/>
                  <a:gd name="connsiteX10" fmla="*/ 10797 w 164784"/>
                  <a:gd name="connsiteY10" fmla="*/ 18214 h 162994"/>
                  <a:gd name="connsiteX11" fmla="*/ 13972 w 164784"/>
                  <a:gd name="connsiteY11" fmla="*/ 32502 h 162994"/>
                  <a:gd name="connsiteX12" fmla="*/ 17147 w 164784"/>
                  <a:gd name="connsiteY12" fmla="*/ 43614 h 162994"/>
                  <a:gd name="connsiteX13" fmla="*/ 16512 w 164784"/>
                  <a:gd name="connsiteY13" fmla="*/ 54727 h 162994"/>
                  <a:gd name="connsiteX14" fmla="*/ 2 w 164784"/>
                  <a:gd name="connsiteY14" fmla="*/ 100129 h 162994"/>
                  <a:gd name="connsiteX15" fmla="*/ 18734 w 164784"/>
                  <a:gd name="connsiteY15" fmla="*/ 122989 h 162994"/>
                  <a:gd name="connsiteX16" fmla="*/ 25084 w 164784"/>
                  <a:gd name="connsiteY16" fmla="*/ 127752 h 162994"/>
                  <a:gd name="connsiteX17" fmla="*/ 29847 w 164784"/>
                  <a:gd name="connsiteY17" fmla="*/ 132514 h 162994"/>
                  <a:gd name="connsiteX18" fmla="*/ 76519 w 164784"/>
                  <a:gd name="connsiteY18" fmla="*/ 162994 h 162994"/>
                  <a:gd name="connsiteX19" fmla="*/ 133035 w 164784"/>
                  <a:gd name="connsiteY19" fmla="*/ 145532 h 162994"/>
                  <a:gd name="connsiteX20" fmla="*/ 139384 w 164784"/>
                  <a:gd name="connsiteY20" fmla="*/ 129339 h 162994"/>
                  <a:gd name="connsiteX21" fmla="*/ 144147 w 164784"/>
                  <a:gd name="connsiteY21" fmla="*/ 122989 h 162994"/>
                  <a:gd name="connsiteX22" fmla="*/ 148909 w 164784"/>
                  <a:gd name="connsiteY22" fmla="*/ 118227 h 162994"/>
                  <a:gd name="connsiteX23" fmla="*/ 153672 w 164784"/>
                  <a:gd name="connsiteY23" fmla="*/ 108702 h 162994"/>
                  <a:gd name="connsiteX24" fmla="*/ 160022 w 164784"/>
                  <a:gd name="connsiteY24" fmla="*/ 99177 h 162994"/>
                  <a:gd name="connsiteX25" fmla="*/ 164784 w 164784"/>
                  <a:gd name="connsiteY25" fmla="*/ 84889 h 162994"/>
                  <a:gd name="connsiteX26" fmla="*/ 161609 w 164784"/>
                  <a:gd name="connsiteY26"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44816 w 164784"/>
                  <a:gd name="connsiteY6" fmla="*/ 29494 h 162994"/>
                  <a:gd name="connsiteX7" fmla="*/ 137044 w 164784"/>
                  <a:gd name="connsiteY7" fmla="*/ 24314 h 162994"/>
                  <a:gd name="connsiteX8" fmla="*/ 105879 w 164784"/>
                  <a:gd name="connsiteY8" fmla="*/ 0 h 162994"/>
                  <a:gd name="connsiteX9" fmla="*/ 26672 w 164784"/>
                  <a:gd name="connsiteY9" fmla="*/ 16627 h 162994"/>
                  <a:gd name="connsiteX10" fmla="*/ 10797 w 164784"/>
                  <a:gd name="connsiteY10" fmla="*/ 18214 h 162994"/>
                  <a:gd name="connsiteX11" fmla="*/ 13972 w 164784"/>
                  <a:gd name="connsiteY11" fmla="*/ 32502 h 162994"/>
                  <a:gd name="connsiteX12" fmla="*/ 17147 w 164784"/>
                  <a:gd name="connsiteY12" fmla="*/ 43614 h 162994"/>
                  <a:gd name="connsiteX13" fmla="*/ 6486 w 164784"/>
                  <a:gd name="connsiteY13" fmla="*/ 54727 h 162994"/>
                  <a:gd name="connsiteX14" fmla="*/ 2 w 164784"/>
                  <a:gd name="connsiteY14" fmla="*/ 100129 h 162994"/>
                  <a:gd name="connsiteX15" fmla="*/ 18734 w 164784"/>
                  <a:gd name="connsiteY15" fmla="*/ 122989 h 162994"/>
                  <a:gd name="connsiteX16" fmla="*/ 25084 w 164784"/>
                  <a:gd name="connsiteY16" fmla="*/ 127752 h 162994"/>
                  <a:gd name="connsiteX17" fmla="*/ 29847 w 164784"/>
                  <a:gd name="connsiteY17" fmla="*/ 132514 h 162994"/>
                  <a:gd name="connsiteX18" fmla="*/ 76519 w 164784"/>
                  <a:gd name="connsiteY18" fmla="*/ 162994 h 162994"/>
                  <a:gd name="connsiteX19" fmla="*/ 133035 w 164784"/>
                  <a:gd name="connsiteY19" fmla="*/ 145532 h 162994"/>
                  <a:gd name="connsiteX20" fmla="*/ 139384 w 164784"/>
                  <a:gd name="connsiteY20" fmla="*/ 129339 h 162994"/>
                  <a:gd name="connsiteX21" fmla="*/ 144147 w 164784"/>
                  <a:gd name="connsiteY21" fmla="*/ 122989 h 162994"/>
                  <a:gd name="connsiteX22" fmla="*/ 148909 w 164784"/>
                  <a:gd name="connsiteY22" fmla="*/ 118227 h 162994"/>
                  <a:gd name="connsiteX23" fmla="*/ 153672 w 164784"/>
                  <a:gd name="connsiteY23" fmla="*/ 108702 h 162994"/>
                  <a:gd name="connsiteX24" fmla="*/ 160022 w 164784"/>
                  <a:gd name="connsiteY24" fmla="*/ 99177 h 162994"/>
                  <a:gd name="connsiteX25" fmla="*/ 164784 w 164784"/>
                  <a:gd name="connsiteY25" fmla="*/ 84889 h 162994"/>
                  <a:gd name="connsiteX26" fmla="*/ 161609 w 164784"/>
                  <a:gd name="connsiteY26"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3037 w 164784"/>
                  <a:gd name="connsiteY5" fmla="*/ 35676 h 162994"/>
                  <a:gd name="connsiteX6" fmla="*/ 144816 w 164784"/>
                  <a:gd name="connsiteY6" fmla="*/ 29494 h 162994"/>
                  <a:gd name="connsiteX7" fmla="*/ 137044 w 164784"/>
                  <a:gd name="connsiteY7" fmla="*/ 24314 h 162994"/>
                  <a:gd name="connsiteX8" fmla="*/ 105879 w 164784"/>
                  <a:gd name="connsiteY8" fmla="*/ 0 h 162994"/>
                  <a:gd name="connsiteX9" fmla="*/ 26672 w 164784"/>
                  <a:gd name="connsiteY9" fmla="*/ 16627 h 162994"/>
                  <a:gd name="connsiteX10" fmla="*/ 10797 w 164784"/>
                  <a:gd name="connsiteY10" fmla="*/ 18214 h 162994"/>
                  <a:gd name="connsiteX11" fmla="*/ 13972 w 164784"/>
                  <a:gd name="connsiteY11" fmla="*/ 32502 h 162994"/>
                  <a:gd name="connsiteX12" fmla="*/ 17147 w 164784"/>
                  <a:gd name="connsiteY12" fmla="*/ 43614 h 162994"/>
                  <a:gd name="connsiteX13" fmla="*/ 6486 w 164784"/>
                  <a:gd name="connsiteY13" fmla="*/ 54727 h 162994"/>
                  <a:gd name="connsiteX14" fmla="*/ 2 w 164784"/>
                  <a:gd name="connsiteY14" fmla="*/ 100129 h 162994"/>
                  <a:gd name="connsiteX15" fmla="*/ 18734 w 164784"/>
                  <a:gd name="connsiteY15" fmla="*/ 122989 h 162994"/>
                  <a:gd name="connsiteX16" fmla="*/ 25084 w 164784"/>
                  <a:gd name="connsiteY16" fmla="*/ 127752 h 162994"/>
                  <a:gd name="connsiteX17" fmla="*/ 29847 w 164784"/>
                  <a:gd name="connsiteY17" fmla="*/ 132514 h 162994"/>
                  <a:gd name="connsiteX18" fmla="*/ 76519 w 164784"/>
                  <a:gd name="connsiteY18" fmla="*/ 162994 h 162994"/>
                  <a:gd name="connsiteX19" fmla="*/ 133035 w 164784"/>
                  <a:gd name="connsiteY19" fmla="*/ 145532 h 162994"/>
                  <a:gd name="connsiteX20" fmla="*/ 139384 w 164784"/>
                  <a:gd name="connsiteY20" fmla="*/ 129339 h 162994"/>
                  <a:gd name="connsiteX21" fmla="*/ 144147 w 164784"/>
                  <a:gd name="connsiteY21" fmla="*/ 122989 h 162994"/>
                  <a:gd name="connsiteX22" fmla="*/ 148909 w 164784"/>
                  <a:gd name="connsiteY22" fmla="*/ 118227 h 162994"/>
                  <a:gd name="connsiteX23" fmla="*/ 153672 w 164784"/>
                  <a:gd name="connsiteY23" fmla="*/ 108702 h 162994"/>
                  <a:gd name="connsiteX24" fmla="*/ 160022 w 164784"/>
                  <a:gd name="connsiteY24" fmla="*/ 99177 h 162994"/>
                  <a:gd name="connsiteX25" fmla="*/ 164784 w 164784"/>
                  <a:gd name="connsiteY25" fmla="*/ 84889 h 162994"/>
                  <a:gd name="connsiteX26" fmla="*/ 161609 w 164784"/>
                  <a:gd name="connsiteY26" fmla="*/ 70602 h 162994"/>
                  <a:gd name="connsiteX0" fmla="*/ 161609 w 166140"/>
                  <a:gd name="connsiteY0" fmla="*/ 70602 h 162994"/>
                  <a:gd name="connsiteX1" fmla="*/ 161609 w 166140"/>
                  <a:gd name="connsiteY1" fmla="*/ 70602 h 162994"/>
                  <a:gd name="connsiteX2" fmla="*/ 158434 w 166140"/>
                  <a:gd name="connsiteY2" fmla="*/ 56314 h 162994"/>
                  <a:gd name="connsiteX3" fmla="*/ 156847 w 166140"/>
                  <a:gd name="connsiteY3" fmla="*/ 51552 h 162994"/>
                  <a:gd name="connsiteX4" fmla="*/ 166054 w 166140"/>
                  <a:gd name="connsiteY4" fmla="*/ 46789 h 162994"/>
                  <a:gd name="connsiteX5" fmla="*/ 153037 w 166140"/>
                  <a:gd name="connsiteY5" fmla="*/ 35676 h 162994"/>
                  <a:gd name="connsiteX6" fmla="*/ 144816 w 166140"/>
                  <a:gd name="connsiteY6" fmla="*/ 29494 h 162994"/>
                  <a:gd name="connsiteX7" fmla="*/ 137044 w 166140"/>
                  <a:gd name="connsiteY7" fmla="*/ 24314 h 162994"/>
                  <a:gd name="connsiteX8" fmla="*/ 105879 w 166140"/>
                  <a:gd name="connsiteY8" fmla="*/ 0 h 162994"/>
                  <a:gd name="connsiteX9" fmla="*/ 26672 w 166140"/>
                  <a:gd name="connsiteY9" fmla="*/ 16627 h 162994"/>
                  <a:gd name="connsiteX10" fmla="*/ 10797 w 166140"/>
                  <a:gd name="connsiteY10" fmla="*/ 18214 h 162994"/>
                  <a:gd name="connsiteX11" fmla="*/ 13972 w 166140"/>
                  <a:gd name="connsiteY11" fmla="*/ 32502 h 162994"/>
                  <a:gd name="connsiteX12" fmla="*/ 17147 w 166140"/>
                  <a:gd name="connsiteY12" fmla="*/ 43614 h 162994"/>
                  <a:gd name="connsiteX13" fmla="*/ 6486 w 166140"/>
                  <a:gd name="connsiteY13" fmla="*/ 54727 h 162994"/>
                  <a:gd name="connsiteX14" fmla="*/ 2 w 166140"/>
                  <a:gd name="connsiteY14" fmla="*/ 100129 h 162994"/>
                  <a:gd name="connsiteX15" fmla="*/ 18734 w 166140"/>
                  <a:gd name="connsiteY15" fmla="*/ 122989 h 162994"/>
                  <a:gd name="connsiteX16" fmla="*/ 25084 w 166140"/>
                  <a:gd name="connsiteY16" fmla="*/ 127752 h 162994"/>
                  <a:gd name="connsiteX17" fmla="*/ 29847 w 166140"/>
                  <a:gd name="connsiteY17" fmla="*/ 132514 h 162994"/>
                  <a:gd name="connsiteX18" fmla="*/ 76519 w 166140"/>
                  <a:gd name="connsiteY18" fmla="*/ 162994 h 162994"/>
                  <a:gd name="connsiteX19" fmla="*/ 133035 w 166140"/>
                  <a:gd name="connsiteY19" fmla="*/ 145532 h 162994"/>
                  <a:gd name="connsiteX20" fmla="*/ 139384 w 166140"/>
                  <a:gd name="connsiteY20" fmla="*/ 129339 h 162994"/>
                  <a:gd name="connsiteX21" fmla="*/ 144147 w 166140"/>
                  <a:gd name="connsiteY21" fmla="*/ 122989 h 162994"/>
                  <a:gd name="connsiteX22" fmla="*/ 148909 w 166140"/>
                  <a:gd name="connsiteY22" fmla="*/ 118227 h 162994"/>
                  <a:gd name="connsiteX23" fmla="*/ 153672 w 166140"/>
                  <a:gd name="connsiteY23" fmla="*/ 108702 h 162994"/>
                  <a:gd name="connsiteX24" fmla="*/ 160022 w 166140"/>
                  <a:gd name="connsiteY24" fmla="*/ 99177 h 162994"/>
                  <a:gd name="connsiteX25" fmla="*/ 164784 w 166140"/>
                  <a:gd name="connsiteY25" fmla="*/ 84889 h 162994"/>
                  <a:gd name="connsiteX26" fmla="*/ 161609 w 166140"/>
                  <a:gd name="connsiteY26" fmla="*/ 70602 h 162994"/>
                  <a:gd name="connsiteX0" fmla="*/ 176849 w 176849"/>
                  <a:gd name="connsiteY0" fmla="*/ 70602 h 162994"/>
                  <a:gd name="connsiteX1" fmla="*/ 161609 w 176849"/>
                  <a:gd name="connsiteY1" fmla="*/ 70602 h 162994"/>
                  <a:gd name="connsiteX2" fmla="*/ 158434 w 176849"/>
                  <a:gd name="connsiteY2" fmla="*/ 56314 h 162994"/>
                  <a:gd name="connsiteX3" fmla="*/ 156847 w 176849"/>
                  <a:gd name="connsiteY3" fmla="*/ 51552 h 162994"/>
                  <a:gd name="connsiteX4" fmla="*/ 166054 w 176849"/>
                  <a:gd name="connsiteY4" fmla="*/ 46789 h 162994"/>
                  <a:gd name="connsiteX5" fmla="*/ 153037 w 176849"/>
                  <a:gd name="connsiteY5" fmla="*/ 35676 h 162994"/>
                  <a:gd name="connsiteX6" fmla="*/ 144816 w 176849"/>
                  <a:gd name="connsiteY6" fmla="*/ 29494 h 162994"/>
                  <a:gd name="connsiteX7" fmla="*/ 137044 w 176849"/>
                  <a:gd name="connsiteY7" fmla="*/ 24314 h 162994"/>
                  <a:gd name="connsiteX8" fmla="*/ 105879 w 176849"/>
                  <a:gd name="connsiteY8" fmla="*/ 0 h 162994"/>
                  <a:gd name="connsiteX9" fmla="*/ 26672 w 176849"/>
                  <a:gd name="connsiteY9" fmla="*/ 16627 h 162994"/>
                  <a:gd name="connsiteX10" fmla="*/ 10797 w 176849"/>
                  <a:gd name="connsiteY10" fmla="*/ 18214 h 162994"/>
                  <a:gd name="connsiteX11" fmla="*/ 13972 w 176849"/>
                  <a:gd name="connsiteY11" fmla="*/ 32502 h 162994"/>
                  <a:gd name="connsiteX12" fmla="*/ 17147 w 176849"/>
                  <a:gd name="connsiteY12" fmla="*/ 43614 h 162994"/>
                  <a:gd name="connsiteX13" fmla="*/ 6486 w 176849"/>
                  <a:gd name="connsiteY13" fmla="*/ 54727 h 162994"/>
                  <a:gd name="connsiteX14" fmla="*/ 2 w 176849"/>
                  <a:gd name="connsiteY14" fmla="*/ 100129 h 162994"/>
                  <a:gd name="connsiteX15" fmla="*/ 18734 w 176849"/>
                  <a:gd name="connsiteY15" fmla="*/ 122989 h 162994"/>
                  <a:gd name="connsiteX16" fmla="*/ 25084 w 176849"/>
                  <a:gd name="connsiteY16" fmla="*/ 127752 h 162994"/>
                  <a:gd name="connsiteX17" fmla="*/ 29847 w 176849"/>
                  <a:gd name="connsiteY17" fmla="*/ 132514 h 162994"/>
                  <a:gd name="connsiteX18" fmla="*/ 76519 w 176849"/>
                  <a:gd name="connsiteY18" fmla="*/ 162994 h 162994"/>
                  <a:gd name="connsiteX19" fmla="*/ 133035 w 176849"/>
                  <a:gd name="connsiteY19" fmla="*/ 145532 h 162994"/>
                  <a:gd name="connsiteX20" fmla="*/ 139384 w 176849"/>
                  <a:gd name="connsiteY20" fmla="*/ 129339 h 162994"/>
                  <a:gd name="connsiteX21" fmla="*/ 144147 w 176849"/>
                  <a:gd name="connsiteY21" fmla="*/ 122989 h 162994"/>
                  <a:gd name="connsiteX22" fmla="*/ 148909 w 176849"/>
                  <a:gd name="connsiteY22" fmla="*/ 118227 h 162994"/>
                  <a:gd name="connsiteX23" fmla="*/ 153672 w 176849"/>
                  <a:gd name="connsiteY23" fmla="*/ 108702 h 162994"/>
                  <a:gd name="connsiteX24" fmla="*/ 160022 w 176849"/>
                  <a:gd name="connsiteY24" fmla="*/ 99177 h 162994"/>
                  <a:gd name="connsiteX25" fmla="*/ 164784 w 176849"/>
                  <a:gd name="connsiteY25" fmla="*/ 84889 h 162994"/>
                  <a:gd name="connsiteX26" fmla="*/ 176849 w 176849"/>
                  <a:gd name="connsiteY26" fmla="*/ 70602 h 162994"/>
                  <a:gd name="connsiteX0" fmla="*/ 176849 w 176849"/>
                  <a:gd name="connsiteY0" fmla="*/ 70602 h 162994"/>
                  <a:gd name="connsiteX1" fmla="*/ 161609 w 176849"/>
                  <a:gd name="connsiteY1" fmla="*/ 70602 h 162994"/>
                  <a:gd name="connsiteX2" fmla="*/ 158434 w 176849"/>
                  <a:gd name="connsiteY2" fmla="*/ 56314 h 162994"/>
                  <a:gd name="connsiteX3" fmla="*/ 156847 w 176849"/>
                  <a:gd name="connsiteY3" fmla="*/ 51552 h 162994"/>
                  <a:gd name="connsiteX4" fmla="*/ 153037 w 176849"/>
                  <a:gd name="connsiteY4" fmla="*/ 35676 h 162994"/>
                  <a:gd name="connsiteX5" fmla="*/ 144816 w 176849"/>
                  <a:gd name="connsiteY5" fmla="*/ 29494 h 162994"/>
                  <a:gd name="connsiteX6" fmla="*/ 137044 w 176849"/>
                  <a:gd name="connsiteY6" fmla="*/ 24314 h 162994"/>
                  <a:gd name="connsiteX7" fmla="*/ 105879 w 176849"/>
                  <a:gd name="connsiteY7" fmla="*/ 0 h 162994"/>
                  <a:gd name="connsiteX8" fmla="*/ 26672 w 176849"/>
                  <a:gd name="connsiteY8" fmla="*/ 16627 h 162994"/>
                  <a:gd name="connsiteX9" fmla="*/ 10797 w 176849"/>
                  <a:gd name="connsiteY9" fmla="*/ 18214 h 162994"/>
                  <a:gd name="connsiteX10" fmla="*/ 13972 w 176849"/>
                  <a:gd name="connsiteY10" fmla="*/ 32502 h 162994"/>
                  <a:gd name="connsiteX11" fmla="*/ 17147 w 176849"/>
                  <a:gd name="connsiteY11" fmla="*/ 43614 h 162994"/>
                  <a:gd name="connsiteX12" fmla="*/ 6486 w 176849"/>
                  <a:gd name="connsiteY12" fmla="*/ 54727 h 162994"/>
                  <a:gd name="connsiteX13" fmla="*/ 2 w 176849"/>
                  <a:gd name="connsiteY13" fmla="*/ 100129 h 162994"/>
                  <a:gd name="connsiteX14" fmla="*/ 18734 w 176849"/>
                  <a:gd name="connsiteY14" fmla="*/ 122989 h 162994"/>
                  <a:gd name="connsiteX15" fmla="*/ 25084 w 176849"/>
                  <a:gd name="connsiteY15" fmla="*/ 127752 h 162994"/>
                  <a:gd name="connsiteX16" fmla="*/ 29847 w 176849"/>
                  <a:gd name="connsiteY16" fmla="*/ 132514 h 162994"/>
                  <a:gd name="connsiteX17" fmla="*/ 76519 w 176849"/>
                  <a:gd name="connsiteY17" fmla="*/ 162994 h 162994"/>
                  <a:gd name="connsiteX18" fmla="*/ 133035 w 176849"/>
                  <a:gd name="connsiteY18" fmla="*/ 145532 h 162994"/>
                  <a:gd name="connsiteX19" fmla="*/ 139384 w 176849"/>
                  <a:gd name="connsiteY19" fmla="*/ 129339 h 162994"/>
                  <a:gd name="connsiteX20" fmla="*/ 144147 w 176849"/>
                  <a:gd name="connsiteY20" fmla="*/ 122989 h 162994"/>
                  <a:gd name="connsiteX21" fmla="*/ 148909 w 176849"/>
                  <a:gd name="connsiteY21" fmla="*/ 118227 h 162994"/>
                  <a:gd name="connsiteX22" fmla="*/ 153672 w 176849"/>
                  <a:gd name="connsiteY22" fmla="*/ 108702 h 162994"/>
                  <a:gd name="connsiteX23" fmla="*/ 160022 w 176849"/>
                  <a:gd name="connsiteY23" fmla="*/ 99177 h 162994"/>
                  <a:gd name="connsiteX24" fmla="*/ 164784 w 176849"/>
                  <a:gd name="connsiteY24" fmla="*/ 84889 h 162994"/>
                  <a:gd name="connsiteX25" fmla="*/ 176849 w 176849"/>
                  <a:gd name="connsiteY25" fmla="*/ 70602 h 162994"/>
                  <a:gd name="connsiteX0" fmla="*/ 176849 w 176849"/>
                  <a:gd name="connsiteY0" fmla="*/ 70602 h 162994"/>
                  <a:gd name="connsiteX1" fmla="*/ 161609 w 176849"/>
                  <a:gd name="connsiteY1" fmla="*/ 70602 h 162994"/>
                  <a:gd name="connsiteX2" fmla="*/ 158434 w 176849"/>
                  <a:gd name="connsiteY2" fmla="*/ 56314 h 162994"/>
                  <a:gd name="connsiteX3" fmla="*/ 156847 w 176849"/>
                  <a:gd name="connsiteY3" fmla="*/ 51552 h 162994"/>
                  <a:gd name="connsiteX4" fmla="*/ 144816 w 176849"/>
                  <a:gd name="connsiteY4" fmla="*/ 29494 h 162994"/>
                  <a:gd name="connsiteX5" fmla="*/ 137044 w 176849"/>
                  <a:gd name="connsiteY5" fmla="*/ 24314 h 162994"/>
                  <a:gd name="connsiteX6" fmla="*/ 105879 w 176849"/>
                  <a:gd name="connsiteY6" fmla="*/ 0 h 162994"/>
                  <a:gd name="connsiteX7" fmla="*/ 26672 w 176849"/>
                  <a:gd name="connsiteY7" fmla="*/ 16627 h 162994"/>
                  <a:gd name="connsiteX8" fmla="*/ 10797 w 176849"/>
                  <a:gd name="connsiteY8" fmla="*/ 18214 h 162994"/>
                  <a:gd name="connsiteX9" fmla="*/ 13972 w 176849"/>
                  <a:gd name="connsiteY9" fmla="*/ 32502 h 162994"/>
                  <a:gd name="connsiteX10" fmla="*/ 17147 w 176849"/>
                  <a:gd name="connsiteY10" fmla="*/ 43614 h 162994"/>
                  <a:gd name="connsiteX11" fmla="*/ 6486 w 176849"/>
                  <a:gd name="connsiteY11" fmla="*/ 54727 h 162994"/>
                  <a:gd name="connsiteX12" fmla="*/ 2 w 176849"/>
                  <a:gd name="connsiteY12" fmla="*/ 100129 h 162994"/>
                  <a:gd name="connsiteX13" fmla="*/ 18734 w 176849"/>
                  <a:gd name="connsiteY13" fmla="*/ 122989 h 162994"/>
                  <a:gd name="connsiteX14" fmla="*/ 25084 w 176849"/>
                  <a:gd name="connsiteY14" fmla="*/ 127752 h 162994"/>
                  <a:gd name="connsiteX15" fmla="*/ 29847 w 176849"/>
                  <a:gd name="connsiteY15" fmla="*/ 132514 h 162994"/>
                  <a:gd name="connsiteX16" fmla="*/ 76519 w 176849"/>
                  <a:gd name="connsiteY16" fmla="*/ 162994 h 162994"/>
                  <a:gd name="connsiteX17" fmla="*/ 133035 w 176849"/>
                  <a:gd name="connsiteY17" fmla="*/ 145532 h 162994"/>
                  <a:gd name="connsiteX18" fmla="*/ 139384 w 176849"/>
                  <a:gd name="connsiteY18" fmla="*/ 129339 h 162994"/>
                  <a:gd name="connsiteX19" fmla="*/ 144147 w 176849"/>
                  <a:gd name="connsiteY19" fmla="*/ 122989 h 162994"/>
                  <a:gd name="connsiteX20" fmla="*/ 148909 w 176849"/>
                  <a:gd name="connsiteY20" fmla="*/ 118227 h 162994"/>
                  <a:gd name="connsiteX21" fmla="*/ 153672 w 176849"/>
                  <a:gd name="connsiteY21" fmla="*/ 108702 h 162994"/>
                  <a:gd name="connsiteX22" fmla="*/ 160022 w 176849"/>
                  <a:gd name="connsiteY22" fmla="*/ 99177 h 162994"/>
                  <a:gd name="connsiteX23" fmla="*/ 164784 w 176849"/>
                  <a:gd name="connsiteY23" fmla="*/ 84889 h 162994"/>
                  <a:gd name="connsiteX24" fmla="*/ 176849 w 176849"/>
                  <a:gd name="connsiteY24" fmla="*/ 70602 h 162994"/>
                  <a:gd name="connsiteX0" fmla="*/ 176849 w 176849"/>
                  <a:gd name="connsiteY0" fmla="*/ 70602 h 162994"/>
                  <a:gd name="connsiteX1" fmla="*/ 161609 w 176849"/>
                  <a:gd name="connsiteY1" fmla="*/ 70602 h 162994"/>
                  <a:gd name="connsiteX2" fmla="*/ 158434 w 176849"/>
                  <a:gd name="connsiteY2" fmla="*/ 56314 h 162994"/>
                  <a:gd name="connsiteX3" fmla="*/ 144816 w 176849"/>
                  <a:gd name="connsiteY3" fmla="*/ 29494 h 162994"/>
                  <a:gd name="connsiteX4" fmla="*/ 137044 w 176849"/>
                  <a:gd name="connsiteY4" fmla="*/ 24314 h 162994"/>
                  <a:gd name="connsiteX5" fmla="*/ 105879 w 176849"/>
                  <a:gd name="connsiteY5" fmla="*/ 0 h 162994"/>
                  <a:gd name="connsiteX6" fmla="*/ 26672 w 176849"/>
                  <a:gd name="connsiteY6" fmla="*/ 16627 h 162994"/>
                  <a:gd name="connsiteX7" fmla="*/ 10797 w 176849"/>
                  <a:gd name="connsiteY7" fmla="*/ 18214 h 162994"/>
                  <a:gd name="connsiteX8" fmla="*/ 13972 w 176849"/>
                  <a:gd name="connsiteY8" fmla="*/ 32502 h 162994"/>
                  <a:gd name="connsiteX9" fmla="*/ 17147 w 176849"/>
                  <a:gd name="connsiteY9" fmla="*/ 43614 h 162994"/>
                  <a:gd name="connsiteX10" fmla="*/ 6486 w 176849"/>
                  <a:gd name="connsiteY10" fmla="*/ 54727 h 162994"/>
                  <a:gd name="connsiteX11" fmla="*/ 2 w 176849"/>
                  <a:gd name="connsiteY11" fmla="*/ 100129 h 162994"/>
                  <a:gd name="connsiteX12" fmla="*/ 18734 w 176849"/>
                  <a:gd name="connsiteY12" fmla="*/ 122989 h 162994"/>
                  <a:gd name="connsiteX13" fmla="*/ 25084 w 176849"/>
                  <a:gd name="connsiteY13" fmla="*/ 127752 h 162994"/>
                  <a:gd name="connsiteX14" fmla="*/ 29847 w 176849"/>
                  <a:gd name="connsiteY14" fmla="*/ 132514 h 162994"/>
                  <a:gd name="connsiteX15" fmla="*/ 76519 w 176849"/>
                  <a:gd name="connsiteY15" fmla="*/ 162994 h 162994"/>
                  <a:gd name="connsiteX16" fmla="*/ 133035 w 176849"/>
                  <a:gd name="connsiteY16" fmla="*/ 145532 h 162994"/>
                  <a:gd name="connsiteX17" fmla="*/ 139384 w 176849"/>
                  <a:gd name="connsiteY17" fmla="*/ 129339 h 162994"/>
                  <a:gd name="connsiteX18" fmla="*/ 144147 w 176849"/>
                  <a:gd name="connsiteY18" fmla="*/ 122989 h 162994"/>
                  <a:gd name="connsiteX19" fmla="*/ 148909 w 176849"/>
                  <a:gd name="connsiteY19" fmla="*/ 118227 h 162994"/>
                  <a:gd name="connsiteX20" fmla="*/ 153672 w 176849"/>
                  <a:gd name="connsiteY20" fmla="*/ 108702 h 162994"/>
                  <a:gd name="connsiteX21" fmla="*/ 160022 w 176849"/>
                  <a:gd name="connsiteY21" fmla="*/ 99177 h 162994"/>
                  <a:gd name="connsiteX22" fmla="*/ 164784 w 176849"/>
                  <a:gd name="connsiteY22" fmla="*/ 84889 h 162994"/>
                  <a:gd name="connsiteX23" fmla="*/ 176849 w 176849"/>
                  <a:gd name="connsiteY23" fmla="*/ 70602 h 162994"/>
                  <a:gd name="connsiteX0" fmla="*/ 176849 w 176849"/>
                  <a:gd name="connsiteY0" fmla="*/ 70602 h 162994"/>
                  <a:gd name="connsiteX1" fmla="*/ 161609 w 176849"/>
                  <a:gd name="connsiteY1" fmla="*/ 70602 h 162994"/>
                  <a:gd name="connsiteX2" fmla="*/ 167959 w 176849"/>
                  <a:gd name="connsiteY2" fmla="*/ 47741 h 162994"/>
                  <a:gd name="connsiteX3" fmla="*/ 144816 w 176849"/>
                  <a:gd name="connsiteY3" fmla="*/ 29494 h 162994"/>
                  <a:gd name="connsiteX4" fmla="*/ 137044 w 176849"/>
                  <a:gd name="connsiteY4" fmla="*/ 24314 h 162994"/>
                  <a:gd name="connsiteX5" fmla="*/ 105879 w 176849"/>
                  <a:gd name="connsiteY5" fmla="*/ 0 h 162994"/>
                  <a:gd name="connsiteX6" fmla="*/ 26672 w 176849"/>
                  <a:gd name="connsiteY6" fmla="*/ 16627 h 162994"/>
                  <a:gd name="connsiteX7" fmla="*/ 10797 w 176849"/>
                  <a:gd name="connsiteY7" fmla="*/ 18214 h 162994"/>
                  <a:gd name="connsiteX8" fmla="*/ 13972 w 176849"/>
                  <a:gd name="connsiteY8" fmla="*/ 32502 h 162994"/>
                  <a:gd name="connsiteX9" fmla="*/ 17147 w 176849"/>
                  <a:gd name="connsiteY9" fmla="*/ 43614 h 162994"/>
                  <a:gd name="connsiteX10" fmla="*/ 6486 w 176849"/>
                  <a:gd name="connsiteY10" fmla="*/ 54727 h 162994"/>
                  <a:gd name="connsiteX11" fmla="*/ 2 w 176849"/>
                  <a:gd name="connsiteY11" fmla="*/ 100129 h 162994"/>
                  <a:gd name="connsiteX12" fmla="*/ 18734 w 176849"/>
                  <a:gd name="connsiteY12" fmla="*/ 122989 h 162994"/>
                  <a:gd name="connsiteX13" fmla="*/ 25084 w 176849"/>
                  <a:gd name="connsiteY13" fmla="*/ 127752 h 162994"/>
                  <a:gd name="connsiteX14" fmla="*/ 29847 w 176849"/>
                  <a:gd name="connsiteY14" fmla="*/ 132514 h 162994"/>
                  <a:gd name="connsiteX15" fmla="*/ 76519 w 176849"/>
                  <a:gd name="connsiteY15" fmla="*/ 162994 h 162994"/>
                  <a:gd name="connsiteX16" fmla="*/ 133035 w 176849"/>
                  <a:gd name="connsiteY16" fmla="*/ 145532 h 162994"/>
                  <a:gd name="connsiteX17" fmla="*/ 139384 w 176849"/>
                  <a:gd name="connsiteY17" fmla="*/ 129339 h 162994"/>
                  <a:gd name="connsiteX18" fmla="*/ 144147 w 176849"/>
                  <a:gd name="connsiteY18" fmla="*/ 122989 h 162994"/>
                  <a:gd name="connsiteX19" fmla="*/ 148909 w 176849"/>
                  <a:gd name="connsiteY19" fmla="*/ 118227 h 162994"/>
                  <a:gd name="connsiteX20" fmla="*/ 153672 w 176849"/>
                  <a:gd name="connsiteY20" fmla="*/ 108702 h 162994"/>
                  <a:gd name="connsiteX21" fmla="*/ 160022 w 176849"/>
                  <a:gd name="connsiteY21" fmla="*/ 99177 h 162994"/>
                  <a:gd name="connsiteX22" fmla="*/ 164784 w 176849"/>
                  <a:gd name="connsiteY22" fmla="*/ 84889 h 162994"/>
                  <a:gd name="connsiteX23" fmla="*/ 176849 w 176849"/>
                  <a:gd name="connsiteY23" fmla="*/ 70602 h 1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849" h="162994">
                    <a:moveTo>
                      <a:pt x="176849" y="70602"/>
                    </a:moveTo>
                    <a:lnTo>
                      <a:pt x="161609" y="70602"/>
                    </a:lnTo>
                    <a:cubicBezTo>
                      <a:pt x="160551" y="65839"/>
                      <a:pt x="170758" y="54592"/>
                      <a:pt x="167959" y="47741"/>
                    </a:cubicBezTo>
                    <a:cubicBezTo>
                      <a:pt x="165160" y="40890"/>
                      <a:pt x="148381" y="34827"/>
                      <a:pt x="144816" y="29494"/>
                    </a:cubicBezTo>
                    <a:cubicBezTo>
                      <a:pt x="141251" y="24161"/>
                      <a:pt x="143534" y="29230"/>
                      <a:pt x="137044" y="24314"/>
                    </a:cubicBezTo>
                    <a:cubicBezTo>
                      <a:pt x="130554" y="19398"/>
                      <a:pt x="123606" y="2117"/>
                      <a:pt x="105879" y="0"/>
                    </a:cubicBezTo>
                    <a:lnTo>
                      <a:pt x="26672" y="16627"/>
                    </a:lnTo>
                    <a:cubicBezTo>
                      <a:pt x="21357" y="16810"/>
                      <a:pt x="14119" y="14061"/>
                      <a:pt x="10797" y="18214"/>
                    </a:cubicBezTo>
                    <a:cubicBezTo>
                      <a:pt x="7749" y="22024"/>
                      <a:pt x="12875" y="27748"/>
                      <a:pt x="13972" y="32502"/>
                    </a:cubicBezTo>
                    <a:cubicBezTo>
                      <a:pt x="16294" y="42567"/>
                      <a:pt x="18395" y="39910"/>
                      <a:pt x="17147" y="43614"/>
                    </a:cubicBezTo>
                    <a:cubicBezTo>
                      <a:pt x="15899" y="47318"/>
                      <a:pt x="5428" y="51023"/>
                      <a:pt x="6486" y="54727"/>
                    </a:cubicBezTo>
                    <a:cubicBezTo>
                      <a:pt x="5428" y="67956"/>
                      <a:pt x="311" y="86861"/>
                      <a:pt x="2" y="100129"/>
                    </a:cubicBezTo>
                    <a:cubicBezTo>
                      <a:pt x="-220" y="109666"/>
                      <a:pt x="14554" y="118385"/>
                      <a:pt x="18734" y="122989"/>
                    </a:cubicBezTo>
                    <a:cubicBezTo>
                      <a:pt x="22914" y="127593"/>
                      <a:pt x="23075" y="126030"/>
                      <a:pt x="25084" y="127752"/>
                    </a:cubicBezTo>
                    <a:cubicBezTo>
                      <a:pt x="26789" y="129213"/>
                      <a:pt x="21275" y="126640"/>
                      <a:pt x="29847" y="132514"/>
                    </a:cubicBezTo>
                    <a:cubicBezTo>
                      <a:pt x="38419" y="138388"/>
                      <a:pt x="69037" y="162638"/>
                      <a:pt x="76519" y="162994"/>
                    </a:cubicBezTo>
                    <a:cubicBezTo>
                      <a:pt x="95040" y="161936"/>
                      <a:pt x="114514" y="146590"/>
                      <a:pt x="133035" y="145532"/>
                    </a:cubicBezTo>
                    <a:cubicBezTo>
                      <a:pt x="136982" y="145228"/>
                      <a:pt x="137532" y="133096"/>
                      <a:pt x="139384" y="129339"/>
                    </a:cubicBezTo>
                    <a:cubicBezTo>
                      <a:pt x="141236" y="125582"/>
                      <a:pt x="142425" y="124998"/>
                      <a:pt x="144147" y="122989"/>
                    </a:cubicBezTo>
                    <a:cubicBezTo>
                      <a:pt x="145608" y="121285"/>
                      <a:pt x="147322" y="119814"/>
                      <a:pt x="148909" y="118227"/>
                    </a:cubicBezTo>
                    <a:cubicBezTo>
                      <a:pt x="152903" y="106247"/>
                      <a:pt x="147514" y="121020"/>
                      <a:pt x="153672" y="108702"/>
                    </a:cubicBezTo>
                    <a:cubicBezTo>
                      <a:pt x="158267" y="99511"/>
                      <a:pt x="150992" y="108205"/>
                      <a:pt x="160022" y="99177"/>
                    </a:cubicBezTo>
                    <a:cubicBezTo>
                      <a:pt x="161609" y="94414"/>
                      <a:pt x="161999" y="89066"/>
                      <a:pt x="164784" y="84889"/>
                    </a:cubicBezTo>
                    <a:lnTo>
                      <a:pt x="176849" y="70602"/>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82" name="Freeform: Shape 81">
                <a:extLst>
                  <a:ext uri="{FF2B5EF4-FFF2-40B4-BE49-F238E27FC236}">
                    <a16:creationId xmlns:a16="http://schemas.microsoft.com/office/drawing/2014/main" id="{7E551D64-7424-4C27-8D5D-2E8710A184CC}"/>
                  </a:ext>
                </a:extLst>
              </p:cNvPr>
              <p:cNvSpPr/>
              <p:nvPr/>
            </p:nvSpPr>
            <p:spPr>
              <a:xfrm>
                <a:off x="6235048" y="3011425"/>
                <a:ext cx="874071" cy="475654"/>
              </a:xfrm>
              <a:custGeom>
                <a:avLst/>
                <a:gdLst>
                  <a:gd name="connsiteX0" fmla="*/ 79817 w 848167"/>
                  <a:gd name="connsiteY0" fmla="*/ 12739 h 469939"/>
                  <a:gd name="connsiteX1" fmla="*/ 79817 w 848167"/>
                  <a:gd name="connsiteY1" fmla="*/ 12739 h 469939"/>
                  <a:gd name="connsiteX2" fmla="*/ 92517 w 848167"/>
                  <a:gd name="connsiteY2" fmla="*/ 39 h 469939"/>
                  <a:gd name="connsiteX3" fmla="*/ 109980 w 848167"/>
                  <a:gd name="connsiteY3" fmla="*/ 9564 h 469939"/>
                  <a:gd name="connsiteX4" fmla="*/ 119505 w 848167"/>
                  <a:gd name="connsiteY4" fmla="*/ 14327 h 469939"/>
                  <a:gd name="connsiteX5" fmla="*/ 124267 w 848167"/>
                  <a:gd name="connsiteY5" fmla="*/ 15914 h 469939"/>
                  <a:gd name="connsiteX6" fmla="*/ 146492 w 848167"/>
                  <a:gd name="connsiteY6" fmla="*/ 23852 h 469939"/>
                  <a:gd name="connsiteX7" fmla="*/ 151255 w 848167"/>
                  <a:gd name="connsiteY7" fmla="*/ 25439 h 469939"/>
                  <a:gd name="connsiteX8" fmla="*/ 157605 w 848167"/>
                  <a:gd name="connsiteY8" fmla="*/ 28614 h 469939"/>
                  <a:gd name="connsiteX9" fmla="*/ 165542 w 848167"/>
                  <a:gd name="connsiteY9" fmla="*/ 30202 h 469939"/>
                  <a:gd name="connsiteX10" fmla="*/ 179830 w 848167"/>
                  <a:gd name="connsiteY10" fmla="*/ 39727 h 469939"/>
                  <a:gd name="connsiteX11" fmla="*/ 184592 w 848167"/>
                  <a:gd name="connsiteY11" fmla="*/ 42902 h 469939"/>
                  <a:gd name="connsiteX12" fmla="*/ 197292 w 848167"/>
                  <a:gd name="connsiteY12" fmla="*/ 47664 h 469939"/>
                  <a:gd name="connsiteX13" fmla="*/ 206817 w 848167"/>
                  <a:gd name="connsiteY13" fmla="*/ 50839 h 469939"/>
                  <a:gd name="connsiteX14" fmla="*/ 219517 w 848167"/>
                  <a:gd name="connsiteY14" fmla="*/ 57189 h 469939"/>
                  <a:gd name="connsiteX15" fmla="*/ 233805 w 848167"/>
                  <a:gd name="connsiteY15" fmla="*/ 66714 h 469939"/>
                  <a:gd name="connsiteX16" fmla="*/ 244917 w 848167"/>
                  <a:gd name="connsiteY16" fmla="*/ 68302 h 469939"/>
                  <a:gd name="connsiteX17" fmla="*/ 257617 w 848167"/>
                  <a:gd name="connsiteY17" fmla="*/ 73064 h 469939"/>
                  <a:gd name="connsiteX18" fmla="*/ 268730 w 848167"/>
                  <a:gd name="connsiteY18" fmla="*/ 76239 h 469939"/>
                  <a:gd name="connsiteX19" fmla="*/ 292542 w 848167"/>
                  <a:gd name="connsiteY19" fmla="*/ 77827 h 469939"/>
                  <a:gd name="connsiteX20" fmla="*/ 330642 w 848167"/>
                  <a:gd name="connsiteY20" fmla="*/ 82589 h 469939"/>
                  <a:gd name="connsiteX21" fmla="*/ 357630 w 848167"/>
                  <a:gd name="connsiteY21" fmla="*/ 85764 h 469939"/>
                  <a:gd name="connsiteX22" fmla="*/ 429067 w 848167"/>
                  <a:gd name="connsiteY22" fmla="*/ 82589 h 469939"/>
                  <a:gd name="connsiteX23" fmla="*/ 440180 w 848167"/>
                  <a:gd name="connsiteY23" fmla="*/ 79414 h 469939"/>
                  <a:gd name="connsiteX24" fmla="*/ 454467 w 848167"/>
                  <a:gd name="connsiteY24" fmla="*/ 77827 h 469939"/>
                  <a:gd name="connsiteX25" fmla="*/ 527492 w 848167"/>
                  <a:gd name="connsiteY25" fmla="*/ 71477 h 469939"/>
                  <a:gd name="connsiteX26" fmla="*/ 560830 w 848167"/>
                  <a:gd name="connsiteY26" fmla="*/ 69889 h 469939"/>
                  <a:gd name="connsiteX27" fmla="*/ 584642 w 848167"/>
                  <a:gd name="connsiteY27" fmla="*/ 65127 h 469939"/>
                  <a:gd name="connsiteX28" fmla="*/ 600517 w 848167"/>
                  <a:gd name="connsiteY28" fmla="*/ 60364 h 469939"/>
                  <a:gd name="connsiteX29" fmla="*/ 629092 w 848167"/>
                  <a:gd name="connsiteY29" fmla="*/ 63539 h 469939"/>
                  <a:gd name="connsiteX30" fmla="*/ 641792 w 848167"/>
                  <a:gd name="connsiteY30" fmla="*/ 66714 h 469939"/>
                  <a:gd name="connsiteX31" fmla="*/ 675130 w 848167"/>
                  <a:gd name="connsiteY31" fmla="*/ 73064 h 469939"/>
                  <a:gd name="connsiteX32" fmla="*/ 706880 w 848167"/>
                  <a:gd name="connsiteY32" fmla="*/ 79414 h 469939"/>
                  <a:gd name="connsiteX33" fmla="*/ 732280 w 848167"/>
                  <a:gd name="connsiteY33" fmla="*/ 82589 h 469939"/>
                  <a:gd name="connsiteX34" fmla="*/ 741805 w 848167"/>
                  <a:gd name="connsiteY34" fmla="*/ 85764 h 469939"/>
                  <a:gd name="connsiteX35" fmla="*/ 756092 w 848167"/>
                  <a:gd name="connsiteY35" fmla="*/ 88939 h 469939"/>
                  <a:gd name="connsiteX36" fmla="*/ 760855 w 848167"/>
                  <a:gd name="connsiteY36" fmla="*/ 104814 h 469939"/>
                  <a:gd name="connsiteX37" fmla="*/ 762442 w 848167"/>
                  <a:gd name="connsiteY37" fmla="*/ 111164 h 469939"/>
                  <a:gd name="connsiteX38" fmla="*/ 767205 w 848167"/>
                  <a:gd name="connsiteY38" fmla="*/ 115927 h 469939"/>
                  <a:gd name="connsiteX39" fmla="*/ 770380 w 848167"/>
                  <a:gd name="connsiteY39" fmla="*/ 120689 h 469939"/>
                  <a:gd name="connsiteX40" fmla="*/ 775142 w 848167"/>
                  <a:gd name="connsiteY40" fmla="*/ 128627 h 469939"/>
                  <a:gd name="connsiteX41" fmla="*/ 787842 w 848167"/>
                  <a:gd name="connsiteY41" fmla="*/ 146089 h 469939"/>
                  <a:gd name="connsiteX42" fmla="*/ 795780 w 848167"/>
                  <a:gd name="connsiteY42" fmla="*/ 160377 h 469939"/>
                  <a:gd name="connsiteX43" fmla="*/ 802130 w 848167"/>
                  <a:gd name="connsiteY43" fmla="*/ 168314 h 469939"/>
                  <a:gd name="connsiteX44" fmla="*/ 816417 w 848167"/>
                  <a:gd name="connsiteY44" fmla="*/ 193714 h 469939"/>
                  <a:gd name="connsiteX45" fmla="*/ 818005 w 848167"/>
                  <a:gd name="connsiteY45" fmla="*/ 200064 h 469939"/>
                  <a:gd name="connsiteX46" fmla="*/ 821180 w 848167"/>
                  <a:gd name="connsiteY46" fmla="*/ 209589 h 469939"/>
                  <a:gd name="connsiteX47" fmla="*/ 825942 w 848167"/>
                  <a:gd name="connsiteY47" fmla="*/ 222289 h 469939"/>
                  <a:gd name="connsiteX48" fmla="*/ 827530 w 848167"/>
                  <a:gd name="connsiteY48" fmla="*/ 228639 h 469939"/>
                  <a:gd name="connsiteX49" fmla="*/ 833880 w 848167"/>
                  <a:gd name="connsiteY49" fmla="*/ 238164 h 469939"/>
                  <a:gd name="connsiteX50" fmla="*/ 838642 w 848167"/>
                  <a:gd name="connsiteY50" fmla="*/ 254039 h 469939"/>
                  <a:gd name="connsiteX51" fmla="*/ 844992 w 848167"/>
                  <a:gd name="connsiteY51" fmla="*/ 277852 h 469939"/>
                  <a:gd name="connsiteX52" fmla="*/ 848167 w 848167"/>
                  <a:gd name="connsiteY52" fmla="*/ 293727 h 469939"/>
                  <a:gd name="connsiteX53" fmla="*/ 843405 w 848167"/>
                  <a:gd name="connsiteY53" fmla="*/ 314364 h 469939"/>
                  <a:gd name="connsiteX54" fmla="*/ 840230 w 848167"/>
                  <a:gd name="connsiteY54" fmla="*/ 323889 h 469939"/>
                  <a:gd name="connsiteX55" fmla="*/ 843405 w 848167"/>
                  <a:gd name="connsiteY55" fmla="*/ 358814 h 469939"/>
                  <a:gd name="connsiteX56" fmla="*/ 848167 w 848167"/>
                  <a:gd name="connsiteY56" fmla="*/ 376277 h 469939"/>
                  <a:gd name="connsiteX57" fmla="*/ 844992 w 848167"/>
                  <a:gd name="connsiteY57" fmla="*/ 401677 h 469939"/>
                  <a:gd name="connsiteX58" fmla="*/ 837055 w 848167"/>
                  <a:gd name="connsiteY58" fmla="*/ 408027 h 469939"/>
                  <a:gd name="connsiteX59" fmla="*/ 827530 w 848167"/>
                  <a:gd name="connsiteY59" fmla="*/ 412789 h 469939"/>
                  <a:gd name="connsiteX60" fmla="*/ 818005 w 848167"/>
                  <a:gd name="connsiteY60" fmla="*/ 417552 h 469939"/>
                  <a:gd name="connsiteX61" fmla="*/ 813242 w 848167"/>
                  <a:gd name="connsiteY61" fmla="*/ 420727 h 469939"/>
                  <a:gd name="connsiteX62" fmla="*/ 806892 w 848167"/>
                  <a:gd name="connsiteY62" fmla="*/ 422314 h 469939"/>
                  <a:gd name="connsiteX63" fmla="*/ 787842 w 848167"/>
                  <a:gd name="connsiteY63" fmla="*/ 427077 h 469939"/>
                  <a:gd name="connsiteX64" fmla="*/ 765617 w 848167"/>
                  <a:gd name="connsiteY64" fmla="*/ 428664 h 469939"/>
                  <a:gd name="connsiteX65" fmla="*/ 740217 w 848167"/>
                  <a:gd name="connsiteY65" fmla="*/ 431839 h 469939"/>
                  <a:gd name="connsiteX66" fmla="*/ 706880 w 848167"/>
                  <a:gd name="connsiteY66" fmla="*/ 435014 h 469939"/>
                  <a:gd name="connsiteX67" fmla="*/ 673542 w 848167"/>
                  <a:gd name="connsiteY67" fmla="*/ 439777 h 469939"/>
                  <a:gd name="connsiteX68" fmla="*/ 668780 w 848167"/>
                  <a:gd name="connsiteY68" fmla="*/ 444539 h 469939"/>
                  <a:gd name="connsiteX69" fmla="*/ 643380 w 848167"/>
                  <a:gd name="connsiteY69" fmla="*/ 449302 h 469939"/>
                  <a:gd name="connsiteX70" fmla="*/ 629092 w 848167"/>
                  <a:gd name="connsiteY70" fmla="*/ 450889 h 469939"/>
                  <a:gd name="connsiteX71" fmla="*/ 610042 w 848167"/>
                  <a:gd name="connsiteY71" fmla="*/ 454064 h 469939"/>
                  <a:gd name="connsiteX72" fmla="*/ 579880 w 848167"/>
                  <a:gd name="connsiteY72" fmla="*/ 457239 h 469939"/>
                  <a:gd name="connsiteX73" fmla="*/ 556067 w 848167"/>
                  <a:gd name="connsiteY73" fmla="*/ 462002 h 469939"/>
                  <a:gd name="connsiteX74" fmla="*/ 498917 w 848167"/>
                  <a:gd name="connsiteY74" fmla="*/ 466764 h 469939"/>
                  <a:gd name="connsiteX75" fmla="*/ 433830 w 848167"/>
                  <a:gd name="connsiteY75" fmla="*/ 469939 h 469939"/>
                  <a:gd name="connsiteX76" fmla="*/ 362392 w 848167"/>
                  <a:gd name="connsiteY76" fmla="*/ 466764 h 469939"/>
                  <a:gd name="connsiteX77" fmla="*/ 346517 w 848167"/>
                  <a:gd name="connsiteY77" fmla="*/ 465177 h 469939"/>
                  <a:gd name="connsiteX78" fmla="*/ 332230 w 848167"/>
                  <a:gd name="connsiteY78" fmla="*/ 462002 h 469939"/>
                  <a:gd name="connsiteX79" fmla="*/ 314767 w 848167"/>
                  <a:gd name="connsiteY79" fmla="*/ 458827 h 469939"/>
                  <a:gd name="connsiteX80" fmla="*/ 305242 w 848167"/>
                  <a:gd name="connsiteY80" fmla="*/ 455652 h 469939"/>
                  <a:gd name="connsiteX81" fmla="*/ 303655 w 848167"/>
                  <a:gd name="connsiteY81" fmla="*/ 450889 h 469939"/>
                  <a:gd name="connsiteX82" fmla="*/ 294130 w 848167"/>
                  <a:gd name="connsiteY82" fmla="*/ 444539 h 469939"/>
                  <a:gd name="connsiteX83" fmla="*/ 260792 w 848167"/>
                  <a:gd name="connsiteY83" fmla="*/ 430252 h 469939"/>
                  <a:gd name="connsiteX84" fmla="*/ 246505 w 848167"/>
                  <a:gd name="connsiteY84" fmla="*/ 417552 h 469939"/>
                  <a:gd name="connsiteX85" fmla="*/ 241742 w 848167"/>
                  <a:gd name="connsiteY85" fmla="*/ 412789 h 469939"/>
                  <a:gd name="connsiteX86" fmla="*/ 235392 w 848167"/>
                  <a:gd name="connsiteY86" fmla="*/ 401677 h 469939"/>
                  <a:gd name="connsiteX87" fmla="*/ 233805 w 848167"/>
                  <a:gd name="connsiteY87" fmla="*/ 396914 h 469939"/>
                  <a:gd name="connsiteX88" fmla="*/ 229042 w 848167"/>
                  <a:gd name="connsiteY88" fmla="*/ 390564 h 469939"/>
                  <a:gd name="connsiteX89" fmla="*/ 225867 w 848167"/>
                  <a:gd name="connsiteY89" fmla="*/ 385802 h 469939"/>
                  <a:gd name="connsiteX90" fmla="*/ 222692 w 848167"/>
                  <a:gd name="connsiteY90" fmla="*/ 365164 h 469939"/>
                  <a:gd name="connsiteX91" fmla="*/ 219517 w 848167"/>
                  <a:gd name="connsiteY91" fmla="*/ 354052 h 469939"/>
                  <a:gd name="connsiteX92" fmla="*/ 214755 w 848167"/>
                  <a:gd name="connsiteY92" fmla="*/ 319127 h 469939"/>
                  <a:gd name="connsiteX93" fmla="*/ 209992 w 848167"/>
                  <a:gd name="connsiteY93" fmla="*/ 306427 h 469939"/>
                  <a:gd name="connsiteX94" fmla="*/ 205230 w 848167"/>
                  <a:gd name="connsiteY94" fmla="*/ 303252 h 469939"/>
                  <a:gd name="connsiteX95" fmla="*/ 203642 w 848167"/>
                  <a:gd name="connsiteY95" fmla="*/ 298489 h 469939"/>
                  <a:gd name="connsiteX96" fmla="*/ 187767 w 848167"/>
                  <a:gd name="connsiteY96" fmla="*/ 285789 h 469939"/>
                  <a:gd name="connsiteX97" fmla="*/ 184592 w 848167"/>
                  <a:gd name="connsiteY97" fmla="*/ 281027 h 469939"/>
                  <a:gd name="connsiteX98" fmla="*/ 179830 w 848167"/>
                  <a:gd name="connsiteY98" fmla="*/ 279439 h 469939"/>
                  <a:gd name="connsiteX99" fmla="*/ 171892 w 848167"/>
                  <a:gd name="connsiteY99" fmla="*/ 276264 h 469939"/>
                  <a:gd name="connsiteX100" fmla="*/ 162367 w 848167"/>
                  <a:gd name="connsiteY100" fmla="*/ 269914 h 469939"/>
                  <a:gd name="connsiteX101" fmla="*/ 148080 w 848167"/>
                  <a:gd name="connsiteY101" fmla="*/ 261977 h 469939"/>
                  <a:gd name="connsiteX102" fmla="*/ 129030 w 848167"/>
                  <a:gd name="connsiteY102" fmla="*/ 252452 h 469939"/>
                  <a:gd name="connsiteX103" fmla="*/ 121092 w 848167"/>
                  <a:gd name="connsiteY103" fmla="*/ 246102 h 469939"/>
                  <a:gd name="connsiteX104" fmla="*/ 103630 w 848167"/>
                  <a:gd name="connsiteY104" fmla="*/ 238164 h 469939"/>
                  <a:gd name="connsiteX105" fmla="*/ 97280 w 848167"/>
                  <a:gd name="connsiteY105" fmla="*/ 234989 h 469939"/>
                  <a:gd name="connsiteX106" fmla="*/ 81405 w 848167"/>
                  <a:gd name="connsiteY106" fmla="*/ 227052 h 469939"/>
                  <a:gd name="connsiteX107" fmla="*/ 68705 w 848167"/>
                  <a:gd name="connsiteY107" fmla="*/ 222289 h 469939"/>
                  <a:gd name="connsiteX108" fmla="*/ 63942 w 848167"/>
                  <a:gd name="connsiteY108" fmla="*/ 219114 h 469939"/>
                  <a:gd name="connsiteX109" fmla="*/ 57592 w 848167"/>
                  <a:gd name="connsiteY109" fmla="*/ 217527 h 469939"/>
                  <a:gd name="connsiteX110" fmla="*/ 46480 w 848167"/>
                  <a:gd name="connsiteY110" fmla="*/ 208002 h 469939"/>
                  <a:gd name="connsiteX111" fmla="*/ 43305 w 848167"/>
                  <a:gd name="connsiteY111" fmla="*/ 203239 h 469939"/>
                  <a:gd name="connsiteX112" fmla="*/ 36955 w 848167"/>
                  <a:gd name="connsiteY112" fmla="*/ 200064 h 469939"/>
                  <a:gd name="connsiteX113" fmla="*/ 35367 w 848167"/>
                  <a:gd name="connsiteY113" fmla="*/ 195302 h 469939"/>
                  <a:gd name="connsiteX114" fmla="*/ 27430 w 848167"/>
                  <a:gd name="connsiteY114" fmla="*/ 185777 h 469939"/>
                  <a:gd name="connsiteX115" fmla="*/ 25842 w 848167"/>
                  <a:gd name="connsiteY115" fmla="*/ 177839 h 469939"/>
                  <a:gd name="connsiteX116" fmla="*/ 22667 w 848167"/>
                  <a:gd name="connsiteY116" fmla="*/ 171489 h 469939"/>
                  <a:gd name="connsiteX117" fmla="*/ 17905 w 848167"/>
                  <a:gd name="connsiteY117" fmla="*/ 161964 h 469939"/>
                  <a:gd name="connsiteX118" fmla="*/ 13142 w 848167"/>
                  <a:gd name="connsiteY118" fmla="*/ 144502 h 469939"/>
                  <a:gd name="connsiteX119" fmla="*/ 8380 w 848167"/>
                  <a:gd name="connsiteY119" fmla="*/ 127039 h 469939"/>
                  <a:gd name="connsiteX120" fmla="*/ 5205 w 848167"/>
                  <a:gd name="connsiteY120" fmla="*/ 122277 h 469939"/>
                  <a:gd name="connsiteX121" fmla="*/ 3617 w 848167"/>
                  <a:gd name="connsiteY121" fmla="*/ 107989 h 469939"/>
                  <a:gd name="connsiteX122" fmla="*/ 2030 w 848167"/>
                  <a:gd name="connsiteY122" fmla="*/ 82589 h 469939"/>
                  <a:gd name="connsiteX123" fmla="*/ 8380 w 848167"/>
                  <a:gd name="connsiteY123" fmla="*/ 79414 h 469939"/>
                  <a:gd name="connsiteX124" fmla="*/ 17905 w 848167"/>
                  <a:gd name="connsiteY124" fmla="*/ 76239 h 469939"/>
                  <a:gd name="connsiteX125" fmla="*/ 21080 w 848167"/>
                  <a:gd name="connsiteY125" fmla="*/ 71477 h 469939"/>
                  <a:gd name="connsiteX126" fmla="*/ 33780 w 848167"/>
                  <a:gd name="connsiteY126" fmla="*/ 66714 h 469939"/>
                  <a:gd name="connsiteX127" fmla="*/ 36955 w 848167"/>
                  <a:gd name="connsiteY127" fmla="*/ 61952 h 469939"/>
                  <a:gd name="connsiteX128" fmla="*/ 46480 w 848167"/>
                  <a:gd name="connsiteY128" fmla="*/ 55602 h 469939"/>
                  <a:gd name="connsiteX129" fmla="*/ 49655 w 848167"/>
                  <a:gd name="connsiteY129" fmla="*/ 50839 h 469939"/>
                  <a:gd name="connsiteX130" fmla="*/ 60767 w 848167"/>
                  <a:gd name="connsiteY130" fmla="*/ 41314 h 469939"/>
                  <a:gd name="connsiteX131" fmla="*/ 63942 w 848167"/>
                  <a:gd name="connsiteY131" fmla="*/ 36552 h 469939"/>
                  <a:gd name="connsiteX132" fmla="*/ 84580 w 848167"/>
                  <a:gd name="connsiteY132" fmla="*/ 23852 h 469939"/>
                  <a:gd name="connsiteX133" fmla="*/ 87755 w 848167"/>
                  <a:gd name="connsiteY133" fmla="*/ 19089 h 469939"/>
                  <a:gd name="connsiteX134" fmla="*/ 92517 w 848167"/>
                  <a:gd name="connsiteY134" fmla="*/ 15914 h 469939"/>
                  <a:gd name="connsiteX135" fmla="*/ 98867 w 848167"/>
                  <a:gd name="connsiteY135" fmla="*/ 11152 h 469939"/>
                  <a:gd name="connsiteX136" fmla="*/ 103630 w 848167"/>
                  <a:gd name="connsiteY136" fmla="*/ 4802 h 469939"/>
                  <a:gd name="connsiteX137" fmla="*/ 79817 w 848167"/>
                  <a:gd name="connsiteY137" fmla="*/ 12739 h 469939"/>
                  <a:gd name="connsiteX0" fmla="*/ 79817 w 848167"/>
                  <a:gd name="connsiteY0" fmla="*/ 12739 h 469939"/>
                  <a:gd name="connsiteX1" fmla="*/ 79817 w 848167"/>
                  <a:gd name="connsiteY1" fmla="*/ 12739 h 469939"/>
                  <a:gd name="connsiteX2" fmla="*/ 92517 w 848167"/>
                  <a:gd name="connsiteY2" fmla="*/ 39 h 469939"/>
                  <a:gd name="connsiteX3" fmla="*/ 109980 w 848167"/>
                  <a:gd name="connsiteY3" fmla="*/ 9564 h 469939"/>
                  <a:gd name="connsiteX4" fmla="*/ 119505 w 848167"/>
                  <a:gd name="connsiteY4" fmla="*/ 14327 h 469939"/>
                  <a:gd name="connsiteX5" fmla="*/ 124267 w 848167"/>
                  <a:gd name="connsiteY5" fmla="*/ 15914 h 469939"/>
                  <a:gd name="connsiteX6" fmla="*/ 146492 w 848167"/>
                  <a:gd name="connsiteY6" fmla="*/ 23852 h 469939"/>
                  <a:gd name="connsiteX7" fmla="*/ 151255 w 848167"/>
                  <a:gd name="connsiteY7" fmla="*/ 25439 h 469939"/>
                  <a:gd name="connsiteX8" fmla="*/ 157605 w 848167"/>
                  <a:gd name="connsiteY8" fmla="*/ 28614 h 469939"/>
                  <a:gd name="connsiteX9" fmla="*/ 165542 w 848167"/>
                  <a:gd name="connsiteY9" fmla="*/ 30202 h 469939"/>
                  <a:gd name="connsiteX10" fmla="*/ 179830 w 848167"/>
                  <a:gd name="connsiteY10" fmla="*/ 39727 h 469939"/>
                  <a:gd name="connsiteX11" fmla="*/ 184592 w 848167"/>
                  <a:gd name="connsiteY11" fmla="*/ 42902 h 469939"/>
                  <a:gd name="connsiteX12" fmla="*/ 197292 w 848167"/>
                  <a:gd name="connsiteY12" fmla="*/ 47664 h 469939"/>
                  <a:gd name="connsiteX13" fmla="*/ 206817 w 848167"/>
                  <a:gd name="connsiteY13" fmla="*/ 50839 h 469939"/>
                  <a:gd name="connsiteX14" fmla="*/ 219517 w 848167"/>
                  <a:gd name="connsiteY14" fmla="*/ 57189 h 469939"/>
                  <a:gd name="connsiteX15" fmla="*/ 233805 w 848167"/>
                  <a:gd name="connsiteY15" fmla="*/ 66714 h 469939"/>
                  <a:gd name="connsiteX16" fmla="*/ 244917 w 848167"/>
                  <a:gd name="connsiteY16" fmla="*/ 68302 h 469939"/>
                  <a:gd name="connsiteX17" fmla="*/ 257617 w 848167"/>
                  <a:gd name="connsiteY17" fmla="*/ 73064 h 469939"/>
                  <a:gd name="connsiteX18" fmla="*/ 268730 w 848167"/>
                  <a:gd name="connsiteY18" fmla="*/ 76239 h 469939"/>
                  <a:gd name="connsiteX19" fmla="*/ 292542 w 848167"/>
                  <a:gd name="connsiteY19" fmla="*/ 77827 h 469939"/>
                  <a:gd name="connsiteX20" fmla="*/ 330642 w 848167"/>
                  <a:gd name="connsiteY20" fmla="*/ 82589 h 469939"/>
                  <a:gd name="connsiteX21" fmla="*/ 357630 w 848167"/>
                  <a:gd name="connsiteY21" fmla="*/ 85764 h 469939"/>
                  <a:gd name="connsiteX22" fmla="*/ 429067 w 848167"/>
                  <a:gd name="connsiteY22" fmla="*/ 82589 h 469939"/>
                  <a:gd name="connsiteX23" fmla="*/ 440180 w 848167"/>
                  <a:gd name="connsiteY23" fmla="*/ 79414 h 469939"/>
                  <a:gd name="connsiteX24" fmla="*/ 454467 w 848167"/>
                  <a:gd name="connsiteY24" fmla="*/ 77827 h 469939"/>
                  <a:gd name="connsiteX25" fmla="*/ 527492 w 848167"/>
                  <a:gd name="connsiteY25" fmla="*/ 71477 h 469939"/>
                  <a:gd name="connsiteX26" fmla="*/ 560830 w 848167"/>
                  <a:gd name="connsiteY26" fmla="*/ 69889 h 469939"/>
                  <a:gd name="connsiteX27" fmla="*/ 584642 w 848167"/>
                  <a:gd name="connsiteY27" fmla="*/ 65127 h 469939"/>
                  <a:gd name="connsiteX28" fmla="*/ 600517 w 848167"/>
                  <a:gd name="connsiteY28" fmla="*/ 60364 h 469939"/>
                  <a:gd name="connsiteX29" fmla="*/ 629092 w 848167"/>
                  <a:gd name="connsiteY29" fmla="*/ 63539 h 469939"/>
                  <a:gd name="connsiteX30" fmla="*/ 641792 w 848167"/>
                  <a:gd name="connsiteY30" fmla="*/ 66714 h 469939"/>
                  <a:gd name="connsiteX31" fmla="*/ 675130 w 848167"/>
                  <a:gd name="connsiteY31" fmla="*/ 73064 h 469939"/>
                  <a:gd name="connsiteX32" fmla="*/ 706880 w 848167"/>
                  <a:gd name="connsiteY32" fmla="*/ 79414 h 469939"/>
                  <a:gd name="connsiteX33" fmla="*/ 732280 w 848167"/>
                  <a:gd name="connsiteY33" fmla="*/ 82589 h 469939"/>
                  <a:gd name="connsiteX34" fmla="*/ 741805 w 848167"/>
                  <a:gd name="connsiteY34" fmla="*/ 85764 h 469939"/>
                  <a:gd name="connsiteX35" fmla="*/ 756092 w 848167"/>
                  <a:gd name="connsiteY35" fmla="*/ 88939 h 469939"/>
                  <a:gd name="connsiteX36" fmla="*/ 760855 w 848167"/>
                  <a:gd name="connsiteY36" fmla="*/ 104814 h 469939"/>
                  <a:gd name="connsiteX37" fmla="*/ 762442 w 848167"/>
                  <a:gd name="connsiteY37" fmla="*/ 111164 h 469939"/>
                  <a:gd name="connsiteX38" fmla="*/ 767205 w 848167"/>
                  <a:gd name="connsiteY38" fmla="*/ 115927 h 469939"/>
                  <a:gd name="connsiteX39" fmla="*/ 770380 w 848167"/>
                  <a:gd name="connsiteY39" fmla="*/ 120689 h 469939"/>
                  <a:gd name="connsiteX40" fmla="*/ 775142 w 848167"/>
                  <a:gd name="connsiteY40" fmla="*/ 128627 h 469939"/>
                  <a:gd name="connsiteX41" fmla="*/ 787842 w 848167"/>
                  <a:gd name="connsiteY41" fmla="*/ 146089 h 469939"/>
                  <a:gd name="connsiteX42" fmla="*/ 795780 w 848167"/>
                  <a:gd name="connsiteY42" fmla="*/ 160377 h 469939"/>
                  <a:gd name="connsiteX43" fmla="*/ 802130 w 848167"/>
                  <a:gd name="connsiteY43" fmla="*/ 168314 h 469939"/>
                  <a:gd name="connsiteX44" fmla="*/ 816417 w 848167"/>
                  <a:gd name="connsiteY44" fmla="*/ 193714 h 469939"/>
                  <a:gd name="connsiteX45" fmla="*/ 818005 w 848167"/>
                  <a:gd name="connsiteY45" fmla="*/ 200064 h 469939"/>
                  <a:gd name="connsiteX46" fmla="*/ 821180 w 848167"/>
                  <a:gd name="connsiteY46" fmla="*/ 209589 h 469939"/>
                  <a:gd name="connsiteX47" fmla="*/ 825942 w 848167"/>
                  <a:gd name="connsiteY47" fmla="*/ 222289 h 469939"/>
                  <a:gd name="connsiteX48" fmla="*/ 827530 w 848167"/>
                  <a:gd name="connsiteY48" fmla="*/ 228639 h 469939"/>
                  <a:gd name="connsiteX49" fmla="*/ 833880 w 848167"/>
                  <a:gd name="connsiteY49" fmla="*/ 238164 h 469939"/>
                  <a:gd name="connsiteX50" fmla="*/ 838642 w 848167"/>
                  <a:gd name="connsiteY50" fmla="*/ 254039 h 469939"/>
                  <a:gd name="connsiteX51" fmla="*/ 844992 w 848167"/>
                  <a:gd name="connsiteY51" fmla="*/ 277852 h 469939"/>
                  <a:gd name="connsiteX52" fmla="*/ 848167 w 848167"/>
                  <a:gd name="connsiteY52" fmla="*/ 293727 h 469939"/>
                  <a:gd name="connsiteX53" fmla="*/ 843405 w 848167"/>
                  <a:gd name="connsiteY53" fmla="*/ 314364 h 469939"/>
                  <a:gd name="connsiteX54" fmla="*/ 840230 w 848167"/>
                  <a:gd name="connsiteY54" fmla="*/ 323889 h 469939"/>
                  <a:gd name="connsiteX55" fmla="*/ 843405 w 848167"/>
                  <a:gd name="connsiteY55" fmla="*/ 358814 h 469939"/>
                  <a:gd name="connsiteX56" fmla="*/ 848167 w 848167"/>
                  <a:gd name="connsiteY56" fmla="*/ 376277 h 469939"/>
                  <a:gd name="connsiteX57" fmla="*/ 844992 w 848167"/>
                  <a:gd name="connsiteY57" fmla="*/ 401677 h 469939"/>
                  <a:gd name="connsiteX58" fmla="*/ 837055 w 848167"/>
                  <a:gd name="connsiteY58" fmla="*/ 408027 h 469939"/>
                  <a:gd name="connsiteX59" fmla="*/ 827530 w 848167"/>
                  <a:gd name="connsiteY59" fmla="*/ 412789 h 469939"/>
                  <a:gd name="connsiteX60" fmla="*/ 818005 w 848167"/>
                  <a:gd name="connsiteY60" fmla="*/ 417552 h 469939"/>
                  <a:gd name="connsiteX61" fmla="*/ 813242 w 848167"/>
                  <a:gd name="connsiteY61" fmla="*/ 420727 h 469939"/>
                  <a:gd name="connsiteX62" fmla="*/ 806892 w 848167"/>
                  <a:gd name="connsiteY62" fmla="*/ 422314 h 469939"/>
                  <a:gd name="connsiteX63" fmla="*/ 787842 w 848167"/>
                  <a:gd name="connsiteY63" fmla="*/ 427077 h 469939"/>
                  <a:gd name="connsiteX64" fmla="*/ 765617 w 848167"/>
                  <a:gd name="connsiteY64" fmla="*/ 428664 h 469939"/>
                  <a:gd name="connsiteX65" fmla="*/ 740217 w 848167"/>
                  <a:gd name="connsiteY65" fmla="*/ 431839 h 469939"/>
                  <a:gd name="connsiteX66" fmla="*/ 711894 w 848167"/>
                  <a:gd name="connsiteY66" fmla="*/ 449051 h 469939"/>
                  <a:gd name="connsiteX67" fmla="*/ 673542 w 848167"/>
                  <a:gd name="connsiteY67" fmla="*/ 439777 h 469939"/>
                  <a:gd name="connsiteX68" fmla="*/ 668780 w 848167"/>
                  <a:gd name="connsiteY68" fmla="*/ 444539 h 469939"/>
                  <a:gd name="connsiteX69" fmla="*/ 643380 w 848167"/>
                  <a:gd name="connsiteY69" fmla="*/ 449302 h 469939"/>
                  <a:gd name="connsiteX70" fmla="*/ 629092 w 848167"/>
                  <a:gd name="connsiteY70" fmla="*/ 450889 h 469939"/>
                  <a:gd name="connsiteX71" fmla="*/ 610042 w 848167"/>
                  <a:gd name="connsiteY71" fmla="*/ 454064 h 469939"/>
                  <a:gd name="connsiteX72" fmla="*/ 579880 w 848167"/>
                  <a:gd name="connsiteY72" fmla="*/ 457239 h 469939"/>
                  <a:gd name="connsiteX73" fmla="*/ 556067 w 848167"/>
                  <a:gd name="connsiteY73" fmla="*/ 462002 h 469939"/>
                  <a:gd name="connsiteX74" fmla="*/ 498917 w 848167"/>
                  <a:gd name="connsiteY74" fmla="*/ 466764 h 469939"/>
                  <a:gd name="connsiteX75" fmla="*/ 433830 w 848167"/>
                  <a:gd name="connsiteY75" fmla="*/ 469939 h 469939"/>
                  <a:gd name="connsiteX76" fmla="*/ 362392 w 848167"/>
                  <a:gd name="connsiteY76" fmla="*/ 466764 h 469939"/>
                  <a:gd name="connsiteX77" fmla="*/ 346517 w 848167"/>
                  <a:gd name="connsiteY77" fmla="*/ 465177 h 469939"/>
                  <a:gd name="connsiteX78" fmla="*/ 332230 w 848167"/>
                  <a:gd name="connsiteY78" fmla="*/ 462002 h 469939"/>
                  <a:gd name="connsiteX79" fmla="*/ 314767 w 848167"/>
                  <a:gd name="connsiteY79" fmla="*/ 458827 h 469939"/>
                  <a:gd name="connsiteX80" fmla="*/ 305242 w 848167"/>
                  <a:gd name="connsiteY80" fmla="*/ 455652 h 469939"/>
                  <a:gd name="connsiteX81" fmla="*/ 303655 w 848167"/>
                  <a:gd name="connsiteY81" fmla="*/ 450889 h 469939"/>
                  <a:gd name="connsiteX82" fmla="*/ 294130 w 848167"/>
                  <a:gd name="connsiteY82" fmla="*/ 444539 h 469939"/>
                  <a:gd name="connsiteX83" fmla="*/ 260792 w 848167"/>
                  <a:gd name="connsiteY83" fmla="*/ 430252 h 469939"/>
                  <a:gd name="connsiteX84" fmla="*/ 246505 w 848167"/>
                  <a:gd name="connsiteY84" fmla="*/ 417552 h 469939"/>
                  <a:gd name="connsiteX85" fmla="*/ 241742 w 848167"/>
                  <a:gd name="connsiteY85" fmla="*/ 412789 h 469939"/>
                  <a:gd name="connsiteX86" fmla="*/ 235392 w 848167"/>
                  <a:gd name="connsiteY86" fmla="*/ 401677 h 469939"/>
                  <a:gd name="connsiteX87" fmla="*/ 233805 w 848167"/>
                  <a:gd name="connsiteY87" fmla="*/ 396914 h 469939"/>
                  <a:gd name="connsiteX88" fmla="*/ 229042 w 848167"/>
                  <a:gd name="connsiteY88" fmla="*/ 390564 h 469939"/>
                  <a:gd name="connsiteX89" fmla="*/ 225867 w 848167"/>
                  <a:gd name="connsiteY89" fmla="*/ 385802 h 469939"/>
                  <a:gd name="connsiteX90" fmla="*/ 222692 w 848167"/>
                  <a:gd name="connsiteY90" fmla="*/ 365164 h 469939"/>
                  <a:gd name="connsiteX91" fmla="*/ 219517 w 848167"/>
                  <a:gd name="connsiteY91" fmla="*/ 354052 h 469939"/>
                  <a:gd name="connsiteX92" fmla="*/ 214755 w 848167"/>
                  <a:gd name="connsiteY92" fmla="*/ 319127 h 469939"/>
                  <a:gd name="connsiteX93" fmla="*/ 209992 w 848167"/>
                  <a:gd name="connsiteY93" fmla="*/ 306427 h 469939"/>
                  <a:gd name="connsiteX94" fmla="*/ 205230 w 848167"/>
                  <a:gd name="connsiteY94" fmla="*/ 303252 h 469939"/>
                  <a:gd name="connsiteX95" fmla="*/ 203642 w 848167"/>
                  <a:gd name="connsiteY95" fmla="*/ 298489 h 469939"/>
                  <a:gd name="connsiteX96" fmla="*/ 187767 w 848167"/>
                  <a:gd name="connsiteY96" fmla="*/ 285789 h 469939"/>
                  <a:gd name="connsiteX97" fmla="*/ 184592 w 848167"/>
                  <a:gd name="connsiteY97" fmla="*/ 281027 h 469939"/>
                  <a:gd name="connsiteX98" fmla="*/ 179830 w 848167"/>
                  <a:gd name="connsiteY98" fmla="*/ 279439 h 469939"/>
                  <a:gd name="connsiteX99" fmla="*/ 171892 w 848167"/>
                  <a:gd name="connsiteY99" fmla="*/ 276264 h 469939"/>
                  <a:gd name="connsiteX100" fmla="*/ 162367 w 848167"/>
                  <a:gd name="connsiteY100" fmla="*/ 269914 h 469939"/>
                  <a:gd name="connsiteX101" fmla="*/ 148080 w 848167"/>
                  <a:gd name="connsiteY101" fmla="*/ 261977 h 469939"/>
                  <a:gd name="connsiteX102" fmla="*/ 129030 w 848167"/>
                  <a:gd name="connsiteY102" fmla="*/ 252452 h 469939"/>
                  <a:gd name="connsiteX103" fmla="*/ 121092 w 848167"/>
                  <a:gd name="connsiteY103" fmla="*/ 246102 h 469939"/>
                  <a:gd name="connsiteX104" fmla="*/ 103630 w 848167"/>
                  <a:gd name="connsiteY104" fmla="*/ 238164 h 469939"/>
                  <a:gd name="connsiteX105" fmla="*/ 97280 w 848167"/>
                  <a:gd name="connsiteY105" fmla="*/ 234989 h 469939"/>
                  <a:gd name="connsiteX106" fmla="*/ 81405 w 848167"/>
                  <a:gd name="connsiteY106" fmla="*/ 227052 h 469939"/>
                  <a:gd name="connsiteX107" fmla="*/ 68705 w 848167"/>
                  <a:gd name="connsiteY107" fmla="*/ 222289 h 469939"/>
                  <a:gd name="connsiteX108" fmla="*/ 63942 w 848167"/>
                  <a:gd name="connsiteY108" fmla="*/ 219114 h 469939"/>
                  <a:gd name="connsiteX109" fmla="*/ 57592 w 848167"/>
                  <a:gd name="connsiteY109" fmla="*/ 217527 h 469939"/>
                  <a:gd name="connsiteX110" fmla="*/ 46480 w 848167"/>
                  <a:gd name="connsiteY110" fmla="*/ 208002 h 469939"/>
                  <a:gd name="connsiteX111" fmla="*/ 43305 w 848167"/>
                  <a:gd name="connsiteY111" fmla="*/ 203239 h 469939"/>
                  <a:gd name="connsiteX112" fmla="*/ 36955 w 848167"/>
                  <a:gd name="connsiteY112" fmla="*/ 200064 h 469939"/>
                  <a:gd name="connsiteX113" fmla="*/ 35367 w 848167"/>
                  <a:gd name="connsiteY113" fmla="*/ 195302 h 469939"/>
                  <a:gd name="connsiteX114" fmla="*/ 27430 w 848167"/>
                  <a:gd name="connsiteY114" fmla="*/ 185777 h 469939"/>
                  <a:gd name="connsiteX115" fmla="*/ 25842 w 848167"/>
                  <a:gd name="connsiteY115" fmla="*/ 177839 h 469939"/>
                  <a:gd name="connsiteX116" fmla="*/ 22667 w 848167"/>
                  <a:gd name="connsiteY116" fmla="*/ 171489 h 469939"/>
                  <a:gd name="connsiteX117" fmla="*/ 17905 w 848167"/>
                  <a:gd name="connsiteY117" fmla="*/ 161964 h 469939"/>
                  <a:gd name="connsiteX118" fmla="*/ 13142 w 848167"/>
                  <a:gd name="connsiteY118" fmla="*/ 144502 h 469939"/>
                  <a:gd name="connsiteX119" fmla="*/ 8380 w 848167"/>
                  <a:gd name="connsiteY119" fmla="*/ 127039 h 469939"/>
                  <a:gd name="connsiteX120" fmla="*/ 5205 w 848167"/>
                  <a:gd name="connsiteY120" fmla="*/ 122277 h 469939"/>
                  <a:gd name="connsiteX121" fmla="*/ 3617 w 848167"/>
                  <a:gd name="connsiteY121" fmla="*/ 107989 h 469939"/>
                  <a:gd name="connsiteX122" fmla="*/ 2030 w 848167"/>
                  <a:gd name="connsiteY122" fmla="*/ 82589 h 469939"/>
                  <a:gd name="connsiteX123" fmla="*/ 8380 w 848167"/>
                  <a:gd name="connsiteY123" fmla="*/ 79414 h 469939"/>
                  <a:gd name="connsiteX124" fmla="*/ 17905 w 848167"/>
                  <a:gd name="connsiteY124" fmla="*/ 76239 h 469939"/>
                  <a:gd name="connsiteX125" fmla="*/ 21080 w 848167"/>
                  <a:gd name="connsiteY125" fmla="*/ 71477 h 469939"/>
                  <a:gd name="connsiteX126" fmla="*/ 33780 w 848167"/>
                  <a:gd name="connsiteY126" fmla="*/ 66714 h 469939"/>
                  <a:gd name="connsiteX127" fmla="*/ 36955 w 848167"/>
                  <a:gd name="connsiteY127" fmla="*/ 61952 h 469939"/>
                  <a:gd name="connsiteX128" fmla="*/ 46480 w 848167"/>
                  <a:gd name="connsiteY128" fmla="*/ 55602 h 469939"/>
                  <a:gd name="connsiteX129" fmla="*/ 49655 w 848167"/>
                  <a:gd name="connsiteY129" fmla="*/ 50839 h 469939"/>
                  <a:gd name="connsiteX130" fmla="*/ 60767 w 848167"/>
                  <a:gd name="connsiteY130" fmla="*/ 41314 h 469939"/>
                  <a:gd name="connsiteX131" fmla="*/ 63942 w 848167"/>
                  <a:gd name="connsiteY131" fmla="*/ 36552 h 469939"/>
                  <a:gd name="connsiteX132" fmla="*/ 84580 w 848167"/>
                  <a:gd name="connsiteY132" fmla="*/ 23852 h 469939"/>
                  <a:gd name="connsiteX133" fmla="*/ 87755 w 848167"/>
                  <a:gd name="connsiteY133" fmla="*/ 19089 h 469939"/>
                  <a:gd name="connsiteX134" fmla="*/ 92517 w 848167"/>
                  <a:gd name="connsiteY134" fmla="*/ 15914 h 469939"/>
                  <a:gd name="connsiteX135" fmla="*/ 98867 w 848167"/>
                  <a:gd name="connsiteY135" fmla="*/ 11152 h 469939"/>
                  <a:gd name="connsiteX136" fmla="*/ 103630 w 848167"/>
                  <a:gd name="connsiteY136" fmla="*/ 4802 h 469939"/>
                  <a:gd name="connsiteX137" fmla="*/ 79817 w 848167"/>
                  <a:gd name="connsiteY137" fmla="*/ 12739 h 469939"/>
                  <a:gd name="connsiteX0" fmla="*/ 79817 w 848167"/>
                  <a:gd name="connsiteY0" fmla="*/ 12739 h 469939"/>
                  <a:gd name="connsiteX1" fmla="*/ 79817 w 848167"/>
                  <a:gd name="connsiteY1" fmla="*/ 12739 h 469939"/>
                  <a:gd name="connsiteX2" fmla="*/ 92517 w 848167"/>
                  <a:gd name="connsiteY2" fmla="*/ 39 h 469939"/>
                  <a:gd name="connsiteX3" fmla="*/ 109980 w 848167"/>
                  <a:gd name="connsiteY3" fmla="*/ 9564 h 469939"/>
                  <a:gd name="connsiteX4" fmla="*/ 119505 w 848167"/>
                  <a:gd name="connsiteY4" fmla="*/ 14327 h 469939"/>
                  <a:gd name="connsiteX5" fmla="*/ 124267 w 848167"/>
                  <a:gd name="connsiteY5" fmla="*/ 15914 h 469939"/>
                  <a:gd name="connsiteX6" fmla="*/ 146492 w 848167"/>
                  <a:gd name="connsiteY6" fmla="*/ 23852 h 469939"/>
                  <a:gd name="connsiteX7" fmla="*/ 151255 w 848167"/>
                  <a:gd name="connsiteY7" fmla="*/ 25439 h 469939"/>
                  <a:gd name="connsiteX8" fmla="*/ 157605 w 848167"/>
                  <a:gd name="connsiteY8" fmla="*/ 28614 h 469939"/>
                  <a:gd name="connsiteX9" fmla="*/ 165542 w 848167"/>
                  <a:gd name="connsiteY9" fmla="*/ 30202 h 469939"/>
                  <a:gd name="connsiteX10" fmla="*/ 179830 w 848167"/>
                  <a:gd name="connsiteY10" fmla="*/ 39727 h 469939"/>
                  <a:gd name="connsiteX11" fmla="*/ 184592 w 848167"/>
                  <a:gd name="connsiteY11" fmla="*/ 42902 h 469939"/>
                  <a:gd name="connsiteX12" fmla="*/ 197292 w 848167"/>
                  <a:gd name="connsiteY12" fmla="*/ 47664 h 469939"/>
                  <a:gd name="connsiteX13" fmla="*/ 206817 w 848167"/>
                  <a:gd name="connsiteY13" fmla="*/ 50839 h 469939"/>
                  <a:gd name="connsiteX14" fmla="*/ 219517 w 848167"/>
                  <a:gd name="connsiteY14" fmla="*/ 57189 h 469939"/>
                  <a:gd name="connsiteX15" fmla="*/ 233805 w 848167"/>
                  <a:gd name="connsiteY15" fmla="*/ 66714 h 469939"/>
                  <a:gd name="connsiteX16" fmla="*/ 244917 w 848167"/>
                  <a:gd name="connsiteY16" fmla="*/ 68302 h 469939"/>
                  <a:gd name="connsiteX17" fmla="*/ 257617 w 848167"/>
                  <a:gd name="connsiteY17" fmla="*/ 73064 h 469939"/>
                  <a:gd name="connsiteX18" fmla="*/ 268730 w 848167"/>
                  <a:gd name="connsiteY18" fmla="*/ 76239 h 469939"/>
                  <a:gd name="connsiteX19" fmla="*/ 292542 w 848167"/>
                  <a:gd name="connsiteY19" fmla="*/ 77827 h 469939"/>
                  <a:gd name="connsiteX20" fmla="*/ 330642 w 848167"/>
                  <a:gd name="connsiteY20" fmla="*/ 82589 h 469939"/>
                  <a:gd name="connsiteX21" fmla="*/ 357630 w 848167"/>
                  <a:gd name="connsiteY21" fmla="*/ 85764 h 469939"/>
                  <a:gd name="connsiteX22" fmla="*/ 429067 w 848167"/>
                  <a:gd name="connsiteY22" fmla="*/ 82589 h 469939"/>
                  <a:gd name="connsiteX23" fmla="*/ 440180 w 848167"/>
                  <a:gd name="connsiteY23" fmla="*/ 79414 h 469939"/>
                  <a:gd name="connsiteX24" fmla="*/ 454467 w 848167"/>
                  <a:gd name="connsiteY24" fmla="*/ 77827 h 469939"/>
                  <a:gd name="connsiteX25" fmla="*/ 527492 w 848167"/>
                  <a:gd name="connsiteY25" fmla="*/ 71477 h 469939"/>
                  <a:gd name="connsiteX26" fmla="*/ 560830 w 848167"/>
                  <a:gd name="connsiteY26" fmla="*/ 69889 h 469939"/>
                  <a:gd name="connsiteX27" fmla="*/ 584642 w 848167"/>
                  <a:gd name="connsiteY27" fmla="*/ 65127 h 469939"/>
                  <a:gd name="connsiteX28" fmla="*/ 600517 w 848167"/>
                  <a:gd name="connsiteY28" fmla="*/ 60364 h 469939"/>
                  <a:gd name="connsiteX29" fmla="*/ 629092 w 848167"/>
                  <a:gd name="connsiteY29" fmla="*/ 63539 h 469939"/>
                  <a:gd name="connsiteX30" fmla="*/ 641792 w 848167"/>
                  <a:gd name="connsiteY30" fmla="*/ 66714 h 469939"/>
                  <a:gd name="connsiteX31" fmla="*/ 675130 w 848167"/>
                  <a:gd name="connsiteY31" fmla="*/ 73064 h 469939"/>
                  <a:gd name="connsiteX32" fmla="*/ 706880 w 848167"/>
                  <a:gd name="connsiteY32" fmla="*/ 79414 h 469939"/>
                  <a:gd name="connsiteX33" fmla="*/ 732280 w 848167"/>
                  <a:gd name="connsiteY33" fmla="*/ 82589 h 469939"/>
                  <a:gd name="connsiteX34" fmla="*/ 741805 w 848167"/>
                  <a:gd name="connsiteY34" fmla="*/ 85764 h 469939"/>
                  <a:gd name="connsiteX35" fmla="*/ 756092 w 848167"/>
                  <a:gd name="connsiteY35" fmla="*/ 88939 h 469939"/>
                  <a:gd name="connsiteX36" fmla="*/ 760855 w 848167"/>
                  <a:gd name="connsiteY36" fmla="*/ 104814 h 469939"/>
                  <a:gd name="connsiteX37" fmla="*/ 762442 w 848167"/>
                  <a:gd name="connsiteY37" fmla="*/ 111164 h 469939"/>
                  <a:gd name="connsiteX38" fmla="*/ 767205 w 848167"/>
                  <a:gd name="connsiteY38" fmla="*/ 115927 h 469939"/>
                  <a:gd name="connsiteX39" fmla="*/ 770380 w 848167"/>
                  <a:gd name="connsiteY39" fmla="*/ 120689 h 469939"/>
                  <a:gd name="connsiteX40" fmla="*/ 775142 w 848167"/>
                  <a:gd name="connsiteY40" fmla="*/ 128627 h 469939"/>
                  <a:gd name="connsiteX41" fmla="*/ 787842 w 848167"/>
                  <a:gd name="connsiteY41" fmla="*/ 146089 h 469939"/>
                  <a:gd name="connsiteX42" fmla="*/ 795780 w 848167"/>
                  <a:gd name="connsiteY42" fmla="*/ 160377 h 469939"/>
                  <a:gd name="connsiteX43" fmla="*/ 802130 w 848167"/>
                  <a:gd name="connsiteY43" fmla="*/ 168314 h 469939"/>
                  <a:gd name="connsiteX44" fmla="*/ 816417 w 848167"/>
                  <a:gd name="connsiteY44" fmla="*/ 193714 h 469939"/>
                  <a:gd name="connsiteX45" fmla="*/ 818005 w 848167"/>
                  <a:gd name="connsiteY45" fmla="*/ 200064 h 469939"/>
                  <a:gd name="connsiteX46" fmla="*/ 821180 w 848167"/>
                  <a:gd name="connsiteY46" fmla="*/ 209589 h 469939"/>
                  <a:gd name="connsiteX47" fmla="*/ 825942 w 848167"/>
                  <a:gd name="connsiteY47" fmla="*/ 222289 h 469939"/>
                  <a:gd name="connsiteX48" fmla="*/ 827530 w 848167"/>
                  <a:gd name="connsiteY48" fmla="*/ 228639 h 469939"/>
                  <a:gd name="connsiteX49" fmla="*/ 833880 w 848167"/>
                  <a:gd name="connsiteY49" fmla="*/ 238164 h 469939"/>
                  <a:gd name="connsiteX50" fmla="*/ 838642 w 848167"/>
                  <a:gd name="connsiteY50" fmla="*/ 254039 h 469939"/>
                  <a:gd name="connsiteX51" fmla="*/ 844992 w 848167"/>
                  <a:gd name="connsiteY51" fmla="*/ 277852 h 469939"/>
                  <a:gd name="connsiteX52" fmla="*/ 848167 w 848167"/>
                  <a:gd name="connsiteY52" fmla="*/ 293727 h 469939"/>
                  <a:gd name="connsiteX53" fmla="*/ 843405 w 848167"/>
                  <a:gd name="connsiteY53" fmla="*/ 314364 h 469939"/>
                  <a:gd name="connsiteX54" fmla="*/ 840230 w 848167"/>
                  <a:gd name="connsiteY54" fmla="*/ 323889 h 469939"/>
                  <a:gd name="connsiteX55" fmla="*/ 843405 w 848167"/>
                  <a:gd name="connsiteY55" fmla="*/ 358814 h 469939"/>
                  <a:gd name="connsiteX56" fmla="*/ 848167 w 848167"/>
                  <a:gd name="connsiteY56" fmla="*/ 376277 h 469939"/>
                  <a:gd name="connsiteX57" fmla="*/ 844992 w 848167"/>
                  <a:gd name="connsiteY57" fmla="*/ 401677 h 469939"/>
                  <a:gd name="connsiteX58" fmla="*/ 837055 w 848167"/>
                  <a:gd name="connsiteY58" fmla="*/ 408027 h 469939"/>
                  <a:gd name="connsiteX59" fmla="*/ 827530 w 848167"/>
                  <a:gd name="connsiteY59" fmla="*/ 412789 h 469939"/>
                  <a:gd name="connsiteX60" fmla="*/ 818005 w 848167"/>
                  <a:gd name="connsiteY60" fmla="*/ 417552 h 469939"/>
                  <a:gd name="connsiteX61" fmla="*/ 813242 w 848167"/>
                  <a:gd name="connsiteY61" fmla="*/ 420727 h 469939"/>
                  <a:gd name="connsiteX62" fmla="*/ 806892 w 848167"/>
                  <a:gd name="connsiteY62" fmla="*/ 422314 h 469939"/>
                  <a:gd name="connsiteX63" fmla="*/ 787842 w 848167"/>
                  <a:gd name="connsiteY63" fmla="*/ 427077 h 469939"/>
                  <a:gd name="connsiteX64" fmla="*/ 765617 w 848167"/>
                  <a:gd name="connsiteY64" fmla="*/ 428664 h 469939"/>
                  <a:gd name="connsiteX65" fmla="*/ 740217 w 848167"/>
                  <a:gd name="connsiteY65" fmla="*/ 431839 h 469939"/>
                  <a:gd name="connsiteX66" fmla="*/ 711894 w 848167"/>
                  <a:gd name="connsiteY66" fmla="*/ 449051 h 469939"/>
                  <a:gd name="connsiteX67" fmla="*/ 675548 w 848167"/>
                  <a:gd name="connsiteY67" fmla="*/ 452811 h 469939"/>
                  <a:gd name="connsiteX68" fmla="*/ 668780 w 848167"/>
                  <a:gd name="connsiteY68" fmla="*/ 444539 h 469939"/>
                  <a:gd name="connsiteX69" fmla="*/ 643380 w 848167"/>
                  <a:gd name="connsiteY69" fmla="*/ 449302 h 469939"/>
                  <a:gd name="connsiteX70" fmla="*/ 629092 w 848167"/>
                  <a:gd name="connsiteY70" fmla="*/ 450889 h 469939"/>
                  <a:gd name="connsiteX71" fmla="*/ 610042 w 848167"/>
                  <a:gd name="connsiteY71" fmla="*/ 454064 h 469939"/>
                  <a:gd name="connsiteX72" fmla="*/ 579880 w 848167"/>
                  <a:gd name="connsiteY72" fmla="*/ 457239 h 469939"/>
                  <a:gd name="connsiteX73" fmla="*/ 556067 w 848167"/>
                  <a:gd name="connsiteY73" fmla="*/ 462002 h 469939"/>
                  <a:gd name="connsiteX74" fmla="*/ 498917 w 848167"/>
                  <a:gd name="connsiteY74" fmla="*/ 466764 h 469939"/>
                  <a:gd name="connsiteX75" fmla="*/ 433830 w 848167"/>
                  <a:gd name="connsiteY75" fmla="*/ 469939 h 469939"/>
                  <a:gd name="connsiteX76" fmla="*/ 362392 w 848167"/>
                  <a:gd name="connsiteY76" fmla="*/ 466764 h 469939"/>
                  <a:gd name="connsiteX77" fmla="*/ 346517 w 848167"/>
                  <a:gd name="connsiteY77" fmla="*/ 465177 h 469939"/>
                  <a:gd name="connsiteX78" fmla="*/ 332230 w 848167"/>
                  <a:gd name="connsiteY78" fmla="*/ 462002 h 469939"/>
                  <a:gd name="connsiteX79" fmla="*/ 314767 w 848167"/>
                  <a:gd name="connsiteY79" fmla="*/ 458827 h 469939"/>
                  <a:gd name="connsiteX80" fmla="*/ 305242 w 848167"/>
                  <a:gd name="connsiteY80" fmla="*/ 455652 h 469939"/>
                  <a:gd name="connsiteX81" fmla="*/ 303655 w 848167"/>
                  <a:gd name="connsiteY81" fmla="*/ 450889 h 469939"/>
                  <a:gd name="connsiteX82" fmla="*/ 294130 w 848167"/>
                  <a:gd name="connsiteY82" fmla="*/ 444539 h 469939"/>
                  <a:gd name="connsiteX83" fmla="*/ 260792 w 848167"/>
                  <a:gd name="connsiteY83" fmla="*/ 430252 h 469939"/>
                  <a:gd name="connsiteX84" fmla="*/ 246505 w 848167"/>
                  <a:gd name="connsiteY84" fmla="*/ 417552 h 469939"/>
                  <a:gd name="connsiteX85" fmla="*/ 241742 w 848167"/>
                  <a:gd name="connsiteY85" fmla="*/ 412789 h 469939"/>
                  <a:gd name="connsiteX86" fmla="*/ 235392 w 848167"/>
                  <a:gd name="connsiteY86" fmla="*/ 401677 h 469939"/>
                  <a:gd name="connsiteX87" fmla="*/ 233805 w 848167"/>
                  <a:gd name="connsiteY87" fmla="*/ 396914 h 469939"/>
                  <a:gd name="connsiteX88" fmla="*/ 229042 w 848167"/>
                  <a:gd name="connsiteY88" fmla="*/ 390564 h 469939"/>
                  <a:gd name="connsiteX89" fmla="*/ 225867 w 848167"/>
                  <a:gd name="connsiteY89" fmla="*/ 385802 h 469939"/>
                  <a:gd name="connsiteX90" fmla="*/ 222692 w 848167"/>
                  <a:gd name="connsiteY90" fmla="*/ 365164 h 469939"/>
                  <a:gd name="connsiteX91" fmla="*/ 219517 w 848167"/>
                  <a:gd name="connsiteY91" fmla="*/ 354052 h 469939"/>
                  <a:gd name="connsiteX92" fmla="*/ 214755 w 848167"/>
                  <a:gd name="connsiteY92" fmla="*/ 319127 h 469939"/>
                  <a:gd name="connsiteX93" fmla="*/ 209992 w 848167"/>
                  <a:gd name="connsiteY93" fmla="*/ 306427 h 469939"/>
                  <a:gd name="connsiteX94" fmla="*/ 205230 w 848167"/>
                  <a:gd name="connsiteY94" fmla="*/ 303252 h 469939"/>
                  <a:gd name="connsiteX95" fmla="*/ 203642 w 848167"/>
                  <a:gd name="connsiteY95" fmla="*/ 298489 h 469939"/>
                  <a:gd name="connsiteX96" fmla="*/ 187767 w 848167"/>
                  <a:gd name="connsiteY96" fmla="*/ 285789 h 469939"/>
                  <a:gd name="connsiteX97" fmla="*/ 184592 w 848167"/>
                  <a:gd name="connsiteY97" fmla="*/ 281027 h 469939"/>
                  <a:gd name="connsiteX98" fmla="*/ 179830 w 848167"/>
                  <a:gd name="connsiteY98" fmla="*/ 279439 h 469939"/>
                  <a:gd name="connsiteX99" fmla="*/ 171892 w 848167"/>
                  <a:gd name="connsiteY99" fmla="*/ 276264 h 469939"/>
                  <a:gd name="connsiteX100" fmla="*/ 162367 w 848167"/>
                  <a:gd name="connsiteY100" fmla="*/ 269914 h 469939"/>
                  <a:gd name="connsiteX101" fmla="*/ 148080 w 848167"/>
                  <a:gd name="connsiteY101" fmla="*/ 261977 h 469939"/>
                  <a:gd name="connsiteX102" fmla="*/ 129030 w 848167"/>
                  <a:gd name="connsiteY102" fmla="*/ 252452 h 469939"/>
                  <a:gd name="connsiteX103" fmla="*/ 121092 w 848167"/>
                  <a:gd name="connsiteY103" fmla="*/ 246102 h 469939"/>
                  <a:gd name="connsiteX104" fmla="*/ 103630 w 848167"/>
                  <a:gd name="connsiteY104" fmla="*/ 238164 h 469939"/>
                  <a:gd name="connsiteX105" fmla="*/ 97280 w 848167"/>
                  <a:gd name="connsiteY105" fmla="*/ 234989 h 469939"/>
                  <a:gd name="connsiteX106" fmla="*/ 81405 w 848167"/>
                  <a:gd name="connsiteY106" fmla="*/ 227052 h 469939"/>
                  <a:gd name="connsiteX107" fmla="*/ 68705 w 848167"/>
                  <a:gd name="connsiteY107" fmla="*/ 222289 h 469939"/>
                  <a:gd name="connsiteX108" fmla="*/ 63942 w 848167"/>
                  <a:gd name="connsiteY108" fmla="*/ 219114 h 469939"/>
                  <a:gd name="connsiteX109" fmla="*/ 57592 w 848167"/>
                  <a:gd name="connsiteY109" fmla="*/ 217527 h 469939"/>
                  <a:gd name="connsiteX110" fmla="*/ 46480 w 848167"/>
                  <a:gd name="connsiteY110" fmla="*/ 208002 h 469939"/>
                  <a:gd name="connsiteX111" fmla="*/ 43305 w 848167"/>
                  <a:gd name="connsiteY111" fmla="*/ 203239 h 469939"/>
                  <a:gd name="connsiteX112" fmla="*/ 36955 w 848167"/>
                  <a:gd name="connsiteY112" fmla="*/ 200064 h 469939"/>
                  <a:gd name="connsiteX113" fmla="*/ 35367 w 848167"/>
                  <a:gd name="connsiteY113" fmla="*/ 195302 h 469939"/>
                  <a:gd name="connsiteX114" fmla="*/ 27430 w 848167"/>
                  <a:gd name="connsiteY114" fmla="*/ 185777 h 469939"/>
                  <a:gd name="connsiteX115" fmla="*/ 25842 w 848167"/>
                  <a:gd name="connsiteY115" fmla="*/ 177839 h 469939"/>
                  <a:gd name="connsiteX116" fmla="*/ 22667 w 848167"/>
                  <a:gd name="connsiteY116" fmla="*/ 171489 h 469939"/>
                  <a:gd name="connsiteX117" fmla="*/ 17905 w 848167"/>
                  <a:gd name="connsiteY117" fmla="*/ 161964 h 469939"/>
                  <a:gd name="connsiteX118" fmla="*/ 13142 w 848167"/>
                  <a:gd name="connsiteY118" fmla="*/ 144502 h 469939"/>
                  <a:gd name="connsiteX119" fmla="*/ 8380 w 848167"/>
                  <a:gd name="connsiteY119" fmla="*/ 127039 h 469939"/>
                  <a:gd name="connsiteX120" fmla="*/ 5205 w 848167"/>
                  <a:gd name="connsiteY120" fmla="*/ 122277 h 469939"/>
                  <a:gd name="connsiteX121" fmla="*/ 3617 w 848167"/>
                  <a:gd name="connsiteY121" fmla="*/ 107989 h 469939"/>
                  <a:gd name="connsiteX122" fmla="*/ 2030 w 848167"/>
                  <a:gd name="connsiteY122" fmla="*/ 82589 h 469939"/>
                  <a:gd name="connsiteX123" fmla="*/ 8380 w 848167"/>
                  <a:gd name="connsiteY123" fmla="*/ 79414 h 469939"/>
                  <a:gd name="connsiteX124" fmla="*/ 17905 w 848167"/>
                  <a:gd name="connsiteY124" fmla="*/ 76239 h 469939"/>
                  <a:gd name="connsiteX125" fmla="*/ 21080 w 848167"/>
                  <a:gd name="connsiteY125" fmla="*/ 71477 h 469939"/>
                  <a:gd name="connsiteX126" fmla="*/ 33780 w 848167"/>
                  <a:gd name="connsiteY126" fmla="*/ 66714 h 469939"/>
                  <a:gd name="connsiteX127" fmla="*/ 36955 w 848167"/>
                  <a:gd name="connsiteY127" fmla="*/ 61952 h 469939"/>
                  <a:gd name="connsiteX128" fmla="*/ 46480 w 848167"/>
                  <a:gd name="connsiteY128" fmla="*/ 55602 h 469939"/>
                  <a:gd name="connsiteX129" fmla="*/ 49655 w 848167"/>
                  <a:gd name="connsiteY129" fmla="*/ 50839 h 469939"/>
                  <a:gd name="connsiteX130" fmla="*/ 60767 w 848167"/>
                  <a:gd name="connsiteY130" fmla="*/ 41314 h 469939"/>
                  <a:gd name="connsiteX131" fmla="*/ 63942 w 848167"/>
                  <a:gd name="connsiteY131" fmla="*/ 36552 h 469939"/>
                  <a:gd name="connsiteX132" fmla="*/ 84580 w 848167"/>
                  <a:gd name="connsiteY132" fmla="*/ 23852 h 469939"/>
                  <a:gd name="connsiteX133" fmla="*/ 87755 w 848167"/>
                  <a:gd name="connsiteY133" fmla="*/ 19089 h 469939"/>
                  <a:gd name="connsiteX134" fmla="*/ 92517 w 848167"/>
                  <a:gd name="connsiteY134" fmla="*/ 15914 h 469939"/>
                  <a:gd name="connsiteX135" fmla="*/ 98867 w 848167"/>
                  <a:gd name="connsiteY135" fmla="*/ 11152 h 469939"/>
                  <a:gd name="connsiteX136" fmla="*/ 103630 w 848167"/>
                  <a:gd name="connsiteY136" fmla="*/ 4802 h 469939"/>
                  <a:gd name="connsiteX137" fmla="*/ 79817 w 848167"/>
                  <a:gd name="connsiteY137" fmla="*/ 12739 h 469939"/>
                  <a:gd name="connsiteX0" fmla="*/ 79817 w 848167"/>
                  <a:gd name="connsiteY0" fmla="*/ 12739 h 469939"/>
                  <a:gd name="connsiteX1" fmla="*/ 79817 w 848167"/>
                  <a:gd name="connsiteY1" fmla="*/ 12739 h 469939"/>
                  <a:gd name="connsiteX2" fmla="*/ 92517 w 848167"/>
                  <a:gd name="connsiteY2" fmla="*/ 39 h 469939"/>
                  <a:gd name="connsiteX3" fmla="*/ 109980 w 848167"/>
                  <a:gd name="connsiteY3" fmla="*/ 9564 h 469939"/>
                  <a:gd name="connsiteX4" fmla="*/ 119505 w 848167"/>
                  <a:gd name="connsiteY4" fmla="*/ 14327 h 469939"/>
                  <a:gd name="connsiteX5" fmla="*/ 124267 w 848167"/>
                  <a:gd name="connsiteY5" fmla="*/ 15914 h 469939"/>
                  <a:gd name="connsiteX6" fmla="*/ 146492 w 848167"/>
                  <a:gd name="connsiteY6" fmla="*/ 23852 h 469939"/>
                  <a:gd name="connsiteX7" fmla="*/ 151255 w 848167"/>
                  <a:gd name="connsiteY7" fmla="*/ 25439 h 469939"/>
                  <a:gd name="connsiteX8" fmla="*/ 157605 w 848167"/>
                  <a:gd name="connsiteY8" fmla="*/ 28614 h 469939"/>
                  <a:gd name="connsiteX9" fmla="*/ 165542 w 848167"/>
                  <a:gd name="connsiteY9" fmla="*/ 30202 h 469939"/>
                  <a:gd name="connsiteX10" fmla="*/ 179830 w 848167"/>
                  <a:gd name="connsiteY10" fmla="*/ 39727 h 469939"/>
                  <a:gd name="connsiteX11" fmla="*/ 184592 w 848167"/>
                  <a:gd name="connsiteY11" fmla="*/ 42902 h 469939"/>
                  <a:gd name="connsiteX12" fmla="*/ 197292 w 848167"/>
                  <a:gd name="connsiteY12" fmla="*/ 47664 h 469939"/>
                  <a:gd name="connsiteX13" fmla="*/ 206817 w 848167"/>
                  <a:gd name="connsiteY13" fmla="*/ 50839 h 469939"/>
                  <a:gd name="connsiteX14" fmla="*/ 219517 w 848167"/>
                  <a:gd name="connsiteY14" fmla="*/ 57189 h 469939"/>
                  <a:gd name="connsiteX15" fmla="*/ 233805 w 848167"/>
                  <a:gd name="connsiteY15" fmla="*/ 66714 h 469939"/>
                  <a:gd name="connsiteX16" fmla="*/ 244917 w 848167"/>
                  <a:gd name="connsiteY16" fmla="*/ 68302 h 469939"/>
                  <a:gd name="connsiteX17" fmla="*/ 257617 w 848167"/>
                  <a:gd name="connsiteY17" fmla="*/ 73064 h 469939"/>
                  <a:gd name="connsiteX18" fmla="*/ 268730 w 848167"/>
                  <a:gd name="connsiteY18" fmla="*/ 76239 h 469939"/>
                  <a:gd name="connsiteX19" fmla="*/ 292542 w 848167"/>
                  <a:gd name="connsiteY19" fmla="*/ 77827 h 469939"/>
                  <a:gd name="connsiteX20" fmla="*/ 330642 w 848167"/>
                  <a:gd name="connsiteY20" fmla="*/ 82589 h 469939"/>
                  <a:gd name="connsiteX21" fmla="*/ 357630 w 848167"/>
                  <a:gd name="connsiteY21" fmla="*/ 85764 h 469939"/>
                  <a:gd name="connsiteX22" fmla="*/ 429067 w 848167"/>
                  <a:gd name="connsiteY22" fmla="*/ 82589 h 469939"/>
                  <a:gd name="connsiteX23" fmla="*/ 440180 w 848167"/>
                  <a:gd name="connsiteY23" fmla="*/ 79414 h 469939"/>
                  <a:gd name="connsiteX24" fmla="*/ 454467 w 848167"/>
                  <a:gd name="connsiteY24" fmla="*/ 77827 h 469939"/>
                  <a:gd name="connsiteX25" fmla="*/ 527492 w 848167"/>
                  <a:gd name="connsiteY25" fmla="*/ 71477 h 469939"/>
                  <a:gd name="connsiteX26" fmla="*/ 560830 w 848167"/>
                  <a:gd name="connsiteY26" fmla="*/ 69889 h 469939"/>
                  <a:gd name="connsiteX27" fmla="*/ 584642 w 848167"/>
                  <a:gd name="connsiteY27" fmla="*/ 65127 h 469939"/>
                  <a:gd name="connsiteX28" fmla="*/ 600517 w 848167"/>
                  <a:gd name="connsiteY28" fmla="*/ 60364 h 469939"/>
                  <a:gd name="connsiteX29" fmla="*/ 629092 w 848167"/>
                  <a:gd name="connsiteY29" fmla="*/ 63539 h 469939"/>
                  <a:gd name="connsiteX30" fmla="*/ 641792 w 848167"/>
                  <a:gd name="connsiteY30" fmla="*/ 66714 h 469939"/>
                  <a:gd name="connsiteX31" fmla="*/ 675130 w 848167"/>
                  <a:gd name="connsiteY31" fmla="*/ 73064 h 469939"/>
                  <a:gd name="connsiteX32" fmla="*/ 706880 w 848167"/>
                  <a:gd name="connsiteY32" fmla="*/ 79414 h 469939"/>
                  <a:gd name="connsiteX33" fmla="*/ 732280 w 848167"/>
                  <a:gd name="connsiteY33" fmla="*/ 82589 h 469939"/>
                  <a:gd name="connsiteX34" fmla="*/ 741805 w 848167"/>
                  <a:gd name="connsiteY34" fmla="*/ 85764 h 469939"/>
                  <a:gd name="connsiteX35" fmla="*/ 756092 w 848167"/>
                  <a:gd name="connsiteY35" fmla="*/ 88939 h 469939"/>
                  <a:gd name="connsiteX36" fmla="*/ 760855 w 848167"/>
                  <a:gd name="connsiteY36" fmla="*/ 104814 h 469939"/>
                  <a:gd name="connsiteX37" fmla="*/ 762442 w 848167"/>
                  <a:gd name="connsiteY37" fmla="*/ 111164 h 469939"/>
                  <a:gd name="connsiteX38" fmla="*/ 767205 w 848167"/>
                  <a:gd name="connsiteY38" fmla="*/ 115927 h 469939"/>
                  <a:gd name="connsiteX39" fmla="*/ 770380 w 848167"/>
                  <a:gd name="connsiteY39" fmla="*/ 120689 h 469939"/>
                  <a:gd name="connsiteX40" fmla="*/ 775142 w 848167"/>
                  <a:gd name="connsiteY40" fmla="*/ 128627 h 469939"/>
                  <a:gd name="connsiteX41" fmla="*/ 787842 w 848167"/>
                  <a:gd name="connsiteY41" fmla="*/ 146089 h 469939"/>
                  <a:gd name="connsiteX42" fmla="*/ 795780 w 848167"/>
                  <a:gd name="connsiteY42" fmla="*/ 160377 h 469939"/>
                  <a:gd name="connsiteX43" fmla="*/ 802130 w 848167"/>
                  <a:gd name="connsiteY43" fmla="*/ 168314 h 469939"/>
                  <a:gd name="connsiteX44" fmla="*/ 816417 w 848167"/>
                  <a:gd name="connsiteY44" fmla="*/ 193714 h 469939"/>
                  <a:gd name="connsiteX45" fmla="*/ 818005 w 848167"/>
                  <a:gd name="connsiteY45" fmla="*/ 200064 h 469939"/>
                  <a:gd name="connsiteX46" fmla="*/ 821180 w 848167"/>
                  <a:gd name="connsiteY46" fmla="*/ 209589 h 469939"/>
                  <a:gd name="connsiteX47" fmla="*/ 825942 w 848167"/>
                  <a:gd name="connsiteY47" fmla="*/ 222289 h 469939"/>
                  <a:gd name="connsiteX48" fmla="*/ 827530 w 848167"/>
                  <a:gd name="connsiteY48" fmla="*/ 228639 h 469939"/>
                  <a:gd name="connsiteX49" fmla="*/ 833880 w 848167"/>
                  <a:gd name="connsiteY49" fmla="*/ 238164 h 469939"/>
                  <a:gd name="connsiteX50" fmla="*/ 838642 w 848167"/>
                  <a:gd name="connsiteY50" fmla="*/ 254039 h 469939"/>
                  <a:gd name="connsiteX51" fmla="*/ 844992 w 848167"/>
                  <a:gd name="connsiteY51" fmla="*/ 277852 h 469939"/>
                  <a:gd name="connsiteX52" fmla="*/ 848167 w 848167"/>
                  <a:gd name="connsiteY52" fmla="*/ 293727 h 469939"/>
                  <a:gd name="connsiteX53" fmla="*/ 843405 w 848167"/>
                  <a:gd name="connsiteY53" fmla="*/ 314364 h 469939"/>
                  <a:gd name="connsiteX54" fmla="*/ 840230 w 848167"/>
                  <a:gd name="connsiteY54" fmla="*/ 323889 h 469939"/>
                  <a:gd name="connsiteX55" fmla="*/ 843405 w 848167"/>
                  <a:gd name="connsiteY55" fmla="*/ 358814 h 469939"/>
                  <a:gd name="connsiteX56" fmla="*/ 848167 w 848167"/>
                  <a:gd name="connsiteY56" fmla="*/ 376277 h 469939"/>
                  <a:gd name="connsiteX57" fmla="*/ 844992 w 848167"/>
                  <a:gd name="connsiteY57" fmla="*/ 401677 h 469939"/>
                  <a:gd name="connsiteX58" fmla="*/ 837055 w 848167"/>
                  <a:gd name="connsiteY58" fmla="*/ 408027 h 469939"/>
                  <a:gd name="connsiteX59" fmla="*/ 827530 w 848167"/>
                  <a:gd name="connsiteY59" fmla="*/ 412789 h 469939"/>
                  <a:gd name="connsiteX60" fmla="*/ 818005 w 848167"/>
                  <a:gd name="connsiteY60" fmla="*/ 417552 h 469939"/>
                  <a:gd name="connsiteX61" fmla="*/ 813242 w 848167"/>
                  <a:gd name="connsiteY61" fmla="*/ 420727 h 469939"/>
                  <a:gd name="connsiteX62" fmla="*/ 806892 w 848167"/>
                  <a:gd name="connsiteY62" fmla="*/ 422314 h 469939"/>
                  <a:gd name="connsiteX63" fmla="*/ 787842 w 848167"/>
                  <a:gd name="connsiteY63" fmla="*/ 427077 h 469939"/>
                  <a:gd name="connsiteX64" fmla="*/ 765617 w 848167"/>
                  <a:gd name="connsiteY64" fmla="*/ 428664 h 469939"/>
                  <a:gd name="connsiteX65" fmla="*/ 743224 w 848167"/>
                  <a:gd name="connsiteY65" fmla="*/ 447881 h 469939"/>
                  <a:gd name="connsiteX66" fmla="*/ 711894 w 848167"/>
                  <a:gd name="connsiteY66" fmla="*/ 449051 h 469939"/>
                  <a:gd name="connsiteX67" fmla="*/ 675548 w 848167"/>
                  <a:gd name="connsiteY67" fmla="*/ 452811 h 469939"/>
                  <a:gd name="connsiteX68" fmla="*/ 668780 w 848167"/>
                  <a:gd name="connsiteY68" fmla="*/ 444539 h 469939"/>
                  <a:gd name="connsiteX69" fmla="*/ 643380 w 848167"/>
                  <a:gd name="connsiteY69" fmla="*/ 449302 h 469939"/>
                  <a:gd name="connsiteX70" fmla="*/ 629092 w 848167"/>
                  <a:gd name="connsiteY70" fmla="*/ 450889 h 469939"/>
                  <a:gd name="connsiteX71" fmla="*/ 610042 w 848167"/>
                  <a:gd name="connsiteY71" fmla="*/ 454064 h 469939"/>
                  <a:gd name="connsiteX72" fmla="*/ 579880 w 848167"/>
                  <a:gd name="connsiteY72" fmla="*/ 457239 h 469939"/>
                  <a:gd name="connsiteX73" fmla="*/ 556067 w 848167"/>
                  <a:gd name="connsiteY73" fmla="*/ 462002 h 469939"/>
                  <a:gd name="connsiteX74" fmla="*/ 498917 w 848167"/>
                  <a:gd name="connsiteY74" fmla="*/ 466764 h 469939"/>
                  <a:gd name="connsiteX75" fmla="*/ 433830 w 848167"/>
                  <a:gd name="connsiteY75" fmla="*/ 469939 h 469939"/>
                  <a:gd name="connsiteX76" fmla="*/ 362392 w 848167"/>
                  <a:gd name="connsiteY76" fmla="*/ 466764 h 469939"/>
                  <a:gd name="connsiteX77" fmla="*/ 346517 w 848167"/>
                  <a:gd name="connsiteY77" fmla="*/ 465177 h 469939"/>
                  <a:gd name="connsiteX78" fmla="*/ 332230 w 848167"/>
                  <a:gd name="connsiteY78" fmla="*/ 462002 h 469939"/>
                  <a:gd name="connsiteX79" fmla="*/ 314767 w 848167"/>
                  <a:gd name="connsiteY79" fmla="*/ 458827 h 469939"/>
                  <a:gd name="connsiteX80" fmla="*/ 305242 w 848167"/>
                  <a:gd name="connsiteY80" fmla="*/ 455652 h 469939"/>
                  <a:gd name="connsiteX81" fmla="*/ 303655 w 848167"/>
                  <a:gd name="connsiteY81" fmla="*/ 450889 h 469939"/>
                  <a:gd name="connsiteX82" fmla="*/ 294130 w 848167"/>
                  <a:gd name="connsiteY82" fmla="*/ 444539 h 469939"/>
                  <a:gd name="connsiteX83" fmla="*/ 260792 w 848167"/>
                  <a:gd name="connsiteY83" fmla="*/ 430252 h 469939"/>
                  <a:gd name="connsiteX84" fmla="*/ 246505 w 848167"/>
                  <a:gd name="connsiteY84" fmla="*/ 417552 h 469939"/>
                  <a:gd name="connsiteX85" fmla="*/ 241742 w 848167"/>
                  <a:gd name="connsiteY85" fmla="*/ 412789 h 469939"/>
                  <a:gd name="connsiteX86" fmla="*/ 235392 w 848167"/>
                  <a:gd name="connsiteY86" fmla="*/ 401677 h 469939"/>
                  <a:gd name="connsiteX87" fmla="*/ 233805 w 848167"/>
                  <a:gd name="connsiteY87" fmla="*/ 396914 h 469939"/>
                  <a:gd name="connsiteX88" fmla="*/ 229042 w 848167"/>
                  <a:gd name="connsiteY88" fmla="*/ 390564 h 469939"/>
                  <a:gd name="connsiteX89" fmla="*/ 225867 w 848167"/>
                  <a:gd name="connsiteY89" fmla="*/ 385802 h 469939"/>
                  <a:gd name="connsiteX90" fmla="*/ 222692 w 848167"/>
                  <a:gd name="connsiteY90" fmla="*/ 365164 h 469939"/>
                  <a:gd name="connsiteX91" fmla="*/ 219517 w 848167"/>
                  <a:gd name="connsiteY91" fmla="*/ 354052 h 469939"/>
                  <a:gd name="connsiteX92" fmla="*/ 214755 w 848167"/>
                  <a:gd name="connsiteY92" fmla="*/ 319127 h 469939"/>
                  <a:gd name="connsiteX93" fmla="*/ 209992 w 848167"/>
                  <a:gd name="connsiteY93" fmla="*/ 306427 h 469939"/>
                  <a:gd name="connsiteX94" fmla="*/ 205230 w 848167"/>
                  <a:gd name="connsiteY94" fmla="*/ 303252 h 469939"/>
                  <a:gd name="connsiteX95" fmla="*/ 203642 w 848167"/>
                  <a:gd name="connsiteY95" fmla="*/ 298489 h 469939"/>
                  <a:gd name="connsiteX96" fmla="*/ 187767 w 848167"/>
                  <a:gd name="connsiteY96" fmla="*/ 285789 h 469939"/>
                  <a:gd name="connsiteX97" fmla="*/ 184592 w 848167"/>
                  <a:gd name="connsiteY97" fmla="*/ 281027 h 469939"/>
                  <a:gd name="connsiteX98" fmla="*/ 179830 w 848167"/>
                  <a:gd name="connsiteY98" fmla="*/ 279439 h 469939"/>
                  <a:gd name="connsiteX99" fmla="*/ 171892 w 848167"/>
                  <a:gd name="connsiteY99" fmla="*/ 276264 h 469939"/>
                  <a:gd name="connsiteX100" fmla="*/ 162367 w 848167"/>
                  <a:gd name="connsiteY100" fmla="*/ 269914 h 469939"/>
                  <a:gd name="connsiteX101" fmla="*/ 148080 w 848167"/>
                  <a:gd name="connsiteY101" fmla="*/ 261977 h 469939"/>
                  <a:gd name="connsiteX102" fmla="*/ 129030 w 848167"/>
                  <a:gd name="connsiteY102" fmla="*/ 252452 h 469939"/>
                  <a:gd name="connsiteX103" fmla="*/ 121092 w 848167"/>
                  <a:gd name="connsiteY103" fmla="*/ 246102 h 469939"/>
                  <a:gd name="connsiteX104" fmla="*/ 103630 w 848167"/>
                  <a:gd name="connsiteY104" fmla="*/ 238164 h 469939"/>
                  <a:gd name="connsiteX105" fmla="*/ 97280 w 848167"/>
                  <a:gd name="connsiteY105" fmla="*/ 234989 h 469939"/>
                  <a:gd name="connsiteX106" fmla="*/ 81405 w 848167"/>
                  <a:gd name="connsiteY106" fmla="*/ 227052 h 469939"/>
                  <a:gd name="connsiteX107" fmla="*/ 68705 w 848167"/>
                  <a:gd name="connsiteY107" fmla="*/ 222289 h 469939"/>
                  <a:gd name="connsiteX108" fmla="*/ 63942 w 848167"/>
                  <a:gd name="connsiteY108" fmla="*/ 219114 h 469939"/>
                  <a:gd name="connsiteX109" fmla="*/ 57592 w 848167"/>
                  <a:gd name="connsiteY109" fmla="*/ 217527 h 469939"/>
                  <a:gd name="connsiteX110" fmla="*/ 46480 w 848167"/>
                  <a:gd name="connsiteY110" fmla="*/ 208002 h 469939"/>
                  <a:gd name="connsiteX111" fmla="*/ 43305 w 848167"/>
                  <a:gd name="connsiteY111" fmla="*/ 203239 h 469939"/>
                  <a:gd name="connsiteX112" fmla="*/ 36955 w 848167"/>
                  <a:gd name="connsiteY112" fmla="*/ 200064 h 469939"/>
                  <a:gd name="connsiteX113" fmla="*/ 35367 w 848167"/>
                  <a:gd name="connsiteY113" fmla="*/ 195302 h 469939"/>
                  <a:gd name="connsiteX114" fmla="*/ 27430 w 848167"/>
                  <a:gd name="connsiteY114" fmla="*/ 185777 h 469939"/>
                  <a:gd name="connsiteX115" fmla="*/ 25842 w 848167"/>
                  <a:gd name="connsiteY115" fmla="*/ 177839 h 469939"/>
                  <a:gd name="connsiteX116" fmla="*/ 22667 w 848167"/>
                  <a:gd name="connsiteY116" fmla="*/ 171489 h 469939"/>
                  <a:gd name="connsiteX117" fmla="*/ 17905 w 848167"/>
                  <a:gd name="connsiteY117" fmla="*/ 161964 h 469939"/>
                  <a:gd name="connsiteX118" fmla="*/ 13142 w 848167"/>
                  <a:gd name="connsiteY118" fmla="*/ 144502 h 469939"/>
                  <a:gd name="connsiteX119" fmla="*/ 8380 w 848167"/>
                  <a:gd name="connsiteY119" fmla="*/ 127039 h 469939"/>
                  <a:gd name="connsiteX120" fmla="*/ 5205 w 848167"/>
                  <a:gd name="connsiteY120" fmla="*/ 122277 h 469939"/>
                  <a:gd name="connsiteX121" fmla="*/ 3617 w 848167"/>
                  <a:gd name="connsiteY121" fmla="*/ 107989 h 469939"/>
                  <a:gd name="connsiteX122" fmla="*/ 2030 w 848167"/>
                  <a:gd name="connsiteY122" fmla="*/ 82589 h 469939"/>
                  <a:gd name="connsiteX123" fmla="*/ 8380 w 848167"/>
                  <a:gd name="connsiteY123" fmla="*/ 79414 h 469939"/>
                  <a:gd name="connsiteX124" fmla="*/ 17905 w 848167"/>
                  <a:gd name="connsiteY124" fmla="*/ 76239 h 469939"/>
                  <a:gd name="connsiteX125" fmla="*/ 21080 w 848167"/>
                  <a:gd name="connsiteY125" fmla="*/ 71477 h 469939"/>
                  <a:gd name="connsiteX126" fmla="*/ 33780 w 848167"/>
                  <a:gd name="connsiteY126" fmla="*/ 66714 h 469939"/>
                  <a:gd name="connsiteX127" fmla="*/ 36955 w 848167"/>
                  <a:gd name="connsiteY127" fmla="*/ 61952 h 469939"/>
                  <a:gd name="connsiteX128" fmla="*/ 46480 w 848167"/>
                  <a:gd name="connsiteY128" fmla="*/ 55602 h 469939"/>
                  <a:gd name="connsiteX129" fmla="*/ 49655 w 848167"/>
                  <a:gd name="connsiteY129" fmla="*/ 50839 h 469939"/>
                  <a:gd name="connsiteX130" fmla="*/ 60767 w 848167"/>
                  <a:gd name="connsiteY130" fmla="*/ 41314 h 469939"/>
                  <a:gd name="connsiteX131" fmla="*/ 63942 w 848167"/>
                  <a:gd name="connsiteY131" fmla="*/ 36552 h 469939"/>
                  <a:gd name="connsiteX132" fmla="*/ 84580 w 848167"/>
                  <a:gd name="connsiteY132" fmla="*/ 23852 h 469939"/>
                  <a:gd name="connsiteX133" fmla="*/ 87755 w 848167"/>
                  <a:gd name="connsiteY133" fmla="*/ 19089 h 469939"/>
                  <a:gd name="connsiteX134" fmla="*/ 92517 w 848167"/>
                  <a:gd name="connsiteY134" fmla="*/ 15914 h 469939"/>
                  <a:gd name="connsiteX135" fmla="*/ 98867 w 848167"/>
                  <a:gd name="connsiteY135" fmla="*/ 11152 h 469939"/>
                  <a:gd name="connsiteX136" fmla="*/ 103630 w 848167"/>
                  <a:gd name="connsiteY136" fmla="*/ 4802 h 469939"/>
                  <a:gd name="connsiteX137" fmla="*/ 79817 w 848167"/>
                  <a:gd name="connsiteY137" fmla="*/ 12739 h 469939"/>
                  <a:gd name="connsiteX0" fmla="*/ 79817 w 848167"/>
                  <a:gd name="connsiteY0" fmla="*/ 12739 h 469939"/>
                  <a:gd name="connsiteX1" fmla="*/ 79817 w 848167"/>
                  <a:gd name="connsiteY1" fmla="*/ 12739 h 469939"/>
                  <a:gd name="connsiteX2" fmla="*/ 92517 w 848167"/>
                  <a:gd name="connsiteY2" fmla="*/ 39 h 469939"/>
                  <a:gd name="connsiteX3" fmla="*/ 109980 w 848167"/>
                  <a:gd name="connsiteY3" fmla="*/ 9564 h 469939"/>
                  <a:gd name="connsiteX4" fmla="*/ 119505 w 848167"/>
                  <a:gd name="connsiteY4" fmla="*/ 14327 h 469939"/>
                  <a:gd name="connsiteX5" fmla="*/ 124267 w 848167"/>
                  <a:gd name="connsiteY5" fmla="*/ 15914 h 469939"/>
                  <a:gd name="connsiteX6" fmla="*/ 146492 w 848167"/>
                  <a:gd name="connsiteY6" fmla="*/ 23852 h 469939"/>
                  <a:gd name="connsiteX7" fmla="*/ 151255 w 848167"/>
                  <a:gd name="connsiteY7" fmla="*/ 25439 h 469939"/>
                  <a:gd name="connsiteX8" fmla="*/ 157605 w 848167"/>
                  <a:gd name="connsiteY8" fmla="*/ 28614 h 469939"/>
                  <a:gd name="connsiteX9" fmla="*/ 165542 w 848167"/>
                  <a:gd name="connsiteY9" fmla="*/ 30202 h 469939"/>
                  <a:gd name="connsiteX10" fmla="*/ 179830 w 848167"/>
                  <a:gd name="connsiteY10" fmla="*/ 39727 h 469939"/>
                  <a:gd name="connsiteX11" fmla="*/ 184592 w 848167"/>
                  <a:gd name="connsiteY11" fmla="*/ 42902 h 469939"/>
                  <a:gd name="connsiteX12" fmla="*/ 197292 w 848167"/>
                  <a:gd name="connsiteY12" fmla="*/ 47664 h 469939"/>
                  <a:gd name="connsiteX13" fmla="*/ 206817 w 848167"/>
                  <a:gd name="connsiteY13" fmla="*/ 50839 h 469939"/>
                  <a:gd name="connsiteX14" fmla="*/ 219517 w 848167"/>
                  <a:gd name="connsiteY14" fmla="*/ 57189 h 469939"/>
                  <a:gd name="connsiteX15" fmla="*/ 233805 w 848167"/>
                  <a:gd name="connsiteY15" fmla="*/ 66714 h 469939"/>
                  <a:gd name="connsiteX16" fmla="*/ 244917 w 848167"/>
                  <a:gd name="connsiteY16" fmla="*/ 68302 h 469939"/>
                  <a:gd name="connsiteX17" fmla="*/ 257617 w 848167"/>
                  <a:gd name="connsiteY17" fmla="*/ 73064 h 469939"/>
                  <a:gd name="connsiteX18" fmla="*/ 268730 w 848167"/>
                  <a:gd name="connsiteY18" fmla="*/ 76239 h 469939"/>
                  <a:gd name="connsiteX19" fmla="*/ 292542 w 848167"/>
                  <a:gd name="connsiteY19" fmla="*/ 77827 h 469939"/>
                  <a:gd name="connsiteX20" fmla="*/ 330642 w 848167"/>
                  <a:gd name="connsiteY20" fmla="*/ 82589 h 469939"/>
                  <a:gd name="connsiteX21" fmla="*/ 357630 w 848167"/>
                  <a:gd name="connsiteY21" fmla="*/ 85764 h 469939"/>
                  <a:gd name="connsiteX22" fmla="*/ 429067 w 848167"/>
                  <a:gd name="connsiteY22" fmla="*/ 82589 h 469939"/>
                  <a:gd name="connsiteX23" fmla="*/ 440180 w 848167"/>
                  <a:gd name="connsiteY23" fmla="*/ 79414 h 469939"/>
                  <a:gd name="connsiteX24" fmla="*/ 454467 w 848167"/>
                  <a:gd name="connsiteY24" fmla="*/ 77827 h 469939"/>
                  <a:gd name="connsiteX25" fmla="*/ 527492 w 848167"/>
                  <a:gd name="connsiteY25" fmla="*/ 71477 h 469939"/>
                  <a:gd name="connsiteX26" fmla="*/ 560830 w 848167"/>
                  <a:gd name="connsiteY26" fmla="*/ 69889 h 469939"/>
                  <a:gd name="connsiteX27" fmla="*/ 584642 w 848167"/>
                  <a:gd name="connsiteY27" fmla="*/ 65127 h 469939"/>
                  <a:gd name="connsiteX28" fmla="*/ 600517 w 848167"/>
                  <a:gd name="connsiteY28" fmla="*/ 60364 h 469939"/>
                  <a:gd name="connsiteX29" fmla="*/ 629092 w 848167"/>
                  <a:gd name="connsiteY29" fmla="*/ 63539 h 469939"/>
                  <a:gd name="connsiteX30" fmla="*/ 641792 w 848167"/>
                  <a:gd name="connsiteY30" fmla="*/ 66714 h 469939"/>
                  <a:gd name="connsiteX31" fmla="*/ 675130 w 848167"/>
                  <a:gd name="connsiteY31" fmla="*/ 73064 h 469939"/>
                  <a:gd name="connsiteX32" fmla="*/ 706880 w 848167"/>
                  <a:gd name="connsiteY32" fmla="*/ 79414 h 469939"/>
                  <a:gd name="connsiteX33" fmla="*/ 732280 w 848167"/>
                  <a:gd name="connsiteY33" fmla="*/ 82589 h 469939"/>
                  <a:gd name="connsiteX34" fmla="*/ 741805 w 848167"/>
                  <a:gd name="connsiteY34" fmla="*/ 85764 h 469939"/>
                  <a:gd name="connsiteX35" fmla="*/ 756092 w 848167"/>
                  <a:gd name="connsiteY35" fmla="*/ 88939 h 469939"/>
                  <a:gd name="connsiteX36" fmla="*/ 760855 w 848167"/>
                  <a:gd name="connsiteY36" fmla="*/ 104814 h 469939"/>
                  <a:gd name="connsiteX37" fmla="*/ 762442 w 848167"/>
                  <a:gd name="connsiteY37" fmla="*/ 111164 h 469939"/>
                  <a:gd name="connsiteX38" fmla="*/ 767205 w 848167"/>
                  <a:gd name="connsiteY38" fmla="*/ 115927 h 469939"/>
                  <a:gd name="connsiteX39" fmla="*/ 770380 w 848167"/>
                  <a:gd name="connsiteY39" fmla="*/ 120689 h 469939"/>
                  <a:gd name="connsiteX40" fmla="*/ 775142 w 848167"/>
                  <a:gd name="connsiteY40" fmla="*/ 128627 h 469939"/>
                  <a:gd name="connsiteX41" fmla="*/ 787842 w 848167"/>
                  <a:gd name="connsiteY41" fmla="*/ 146089 h 469939"/>
                  <a:gd name="connsiteX42" fmla="*/ 795780 w 848167"/>
                  <a:gd name="connsiteY42" fmla="*/ 160377 h 469939"/>
                  <a:gd name="connsiteX43" fmla="*/ 802130 w 848167"/>
                  <a:gd name="connsiteY43" fmla="*/ 168314 h 469939"/>
                  <a:gd name="connsiteX44" fmla="*/ 816417 w 848167"/>
                  <a:gd name="connsiteY44" fmla="*/ 193714 h 469939"/>
                  <a:gd name="connsiteX45" fmla="*/ 818005 w 848167"/>
                  <a:gd name="connsiteY45" fmla="*/ 200064 h 469939"/>
                  <a:gd name="connsiteX46" fmla="*/ 821180 w 848167"/>
                  <a:gd name="connsiteY46" fmla="*/ 209589 h 469939"/>
                  <a:gd name="connsiteX47" fmla="*/ 825942 w 848167"/>
                  <a:gd name="connsiteY47" fmla="*/ 222289 h 469939"/>
                  <a:gd name="connsiteX48" fmla="*/ 827530 w 848167"/>
                  <a:gd name="connsiteY48" fmla="*/ 228639 h 469939"/>
                  <a:gd name="connsiteX49" fmla="*/ 833880 w 848167"/>
                  <a:gd name="connsiteY49" fmla="*/ 238164 h 469939"/>
                  <a:gd name="connsiteX50" fmla="*/ 838642 w 848167"/>
                  <a:gd name="connsiteY50" fmla="*/ 254039 h 469939"/>
                  <a:gd name="connsiteX51" fmla="*/ 844992 w 848167"/>
                  <a:gd name="connsiteY51" fmla="*/ 277852 h 469939"/>
                  <a:gd name="connsiteX52" fmla="*/ 848167 w 848167"/>
                  <a:gd name="connsiteY52" fmla="*/ 293727 h 469939"/>
                  <a:gd name="connsiteX53" fmla="*/ 843405 w 848167"/>
                  <a:gd name="connsiteY53" fmla="*/ 314364 h 469939"/>
                  <a:gd name="connsiteX54" fmla="*/ 840230 w 848167"/>
                  <a:gd name="connsiteY54" fmla="*/ 323889 h 469939"/>
                  <a:gd name="connsiteX55" fmla="*/ 843405 w 848167"/>
                  <a:gd name="connsiteY55" fmla="*/ 358814 h 469939"/>
                  <a:gd name="connsiteX56" fmla="*/ 848167 w 848167"/>
                  <a:gd name="connsiteY56" fmla="*/ 376277 h 469939"/>
                  <a:gd name="connsiteX57" fmla="*/ 834965 w 848167"/>
                  <a:gd name="connsiteY57" fmla="*/ 391651 h 469939"/>
                  <a:gd name="connsiteX58" fmla="*/ 837055 w 848167"/>
                  <a:gd name="connsiteY58" fmla="*/ 408027 h 469939"/>
                  <a:gd name="connsiteX59" fmla="*/ 827530 w 848167"/>
                  <a:gd name="connsiteY59" fmla="*/ 412789 h 469939"/>
                  <a:gd name="connsiteX60" fmla="*/ 818005 w 848167"/>
                  <a:gd name="connsiteY60" fmla="*/ 417552 h 469939"/>
                  <a:gd name="connsiteX61" fmla="*/ 813242 w 848167"/>
                  <a:gd name="connsiteY61" fmla="*/ 420727 h 469939"/>
                  <a:gd name="connsiteX62" fmla="*/ 806892 w 848167"/>
                  <a:gd name="connsiteY62" fmla="*/ 422314 h 469939"/>
                  <a:gd name="connsiteX63" fmla="*/ 787842 w 848167"/>
                  <a:gd name="connsiteY63" fmla="*/ 427077 h 469939"/>
                  <a:gd name="connsiteX64" fmla="*/ 765617 w 848167"/>
                  <a:gd name="connsiteY64" fmla="*/ 428664 h 469939"/>
                  <a:gd name="connsiteX65" fmla="*/ 743224 w 848167"/>
                  <a:gd name="connsiteY65" fmla="*/ 447881 h 469939"/>
                  <a:gd name="connsiteX66" fmla="*/ 711894 w 848167"/>
                  <a:gd name="connsiteY66" fmla="*/ 449051 h 469939"/>
                  <a:gd name="connsiteX67" fmla="*/ 675548 w 848167"/>
                  <a:gd name="connsiteY67" fmla="*/ 452811 h 469939"/>
                  <a:gd name="connsiteX68" fmla="*/ 668780 w 848167"/>
                  <a:gd name="connsiteY68" fmla="*/ 444539 h 469939"/>
                  <a:gd name="connsiteX69" fmla="*/ 643380 w 848167"/>
                  <a:gd name="connsiteY69" fmla="*/ 449302 h 469939"/>
                  <a:gd name="connsiteX70" fmla="*/ 629092 w 848167"/>
                  <a:gd name="connsiteY70" fmla="*/ 450889 h 469939"/>
                  <a:gd name="connsiteX71" fmla="*/ 610042 w 848167"/>
                  <a:gd name="connsiteY71" fmla="*/ 454064 h 469939"/>
                  <a:gd name="connsiteX72" fmla="*/ 579880 w 848167"/>
                  <a:gd name="connsiteY72" fmla="*/ 457239 h 469939"/>
                  <a:gd name="connsiteX73" fmla="*/ 556067 w 848167"/>
                  <a:gd name="connsiteY73" fmla="*/ 462002 h 469939"/>
                  <a:gd name="connsiteX74" fmla="*/ 498917 w 848167"/>
                  <a:gd name="connsiteY74" fmla="*/ 466764 h 469939"/>
                  <a:gd name="connsiteX75" fmla="*/ 433830 w 848167"/>
                  <a:gd name="connsiteY75" fmla="*/ 469939 h 469939"/>
                  <a:gd name="connsiteX76" fmla="*/ 362392 w 848167"/>
                  <a:gd name="connsiteY76" fmla="*/ 466764 h 469939"/>
                  <a:gd name="connsiteX77" fmla="*/ 346517 w 848167"/>
                  <a:gd name="connsiteY77" fmla="*/ 465177 h 469939"/>
                  <a:gd name="connsiteX78" fmla="*/ 332230 w 848167"/>
                  <a:gd name="connsiteY78" fmla="*/ 462002 h 469939"/>
                  <a:gd name="connsiteX79" fmla="*/ 314767 w 848167"/>
                  <a:gd name="connsiteY79" fmla="*/ 458827 h 469939"/>
                  <a:gd name="connsiteX80" fmla="*/ 305242 w 848167"/>
                  <a:gd name="connsiteY80" fmla="*/ 455652 h 469939"/>
                  <a:gd name="connsiteX81" fmla="*/ 303655 w 848167"/>
                  <a:gd name="connsiteY81" fmla="*/ 450889 h 469939"/>
                  <a:gd name="connsiteX82" fmla="*/ 294130 w 848167"/>
                  <a:gd name="connsiteY82" fmla="*/ 444539 h 469939"/>
                  <a:gd name="connsiteX83" fmla="*/ 260792 w 848167"/>
                  <a:gd name="connsiteY83" fmla="*/ 430252 h 469939"/>
                  <a:gd name="connsiteX84" fmla="*/ 246505 w 848167"/>
                  <a:gd name="connsiteY84" fmla="*/ 417552 h 469939"/>
                  <a:gd name="connsiteX85" fmla="*/ 241742 w 848167"/>
                  <a:gd name="connsiteY85" fmla="*/ 412789 h 469939"/>
                  <a:gd name="connsiteX86" fmla="*/ 235392 w 848167"/>
                  <a:gd name="connsiteY86" fmla="*/ 401677 h 469939"/>
                  <a:gd name="connsiteX87" fmla="*/ 233805 w 848167"/>
                  <a:gd name="connsiteY87" fmla="*/ 396914 h 469939"/>
                  <a:gd name="connsiteX88" fmla="*/ 229042 w 848167"/>
                  <a:gd name="connsiteY88" fmla="*/ 390564 h 469939"/>
                  <a:gd name="connsiteX89" fmla="*/ 225867 w 848167"/>
                  <a:gd name="connsiteY89" fmla="*/ 385802 h 469939"/>
                  <a:gd name="connsiteX90" fmla="*/ 222692 w 848167"/>
                  <a:gd name="connsiteY90" fmla="*/ 365164 h 469939"/>
                  <a:gd name="connsiteX91" fmla="*/ 219517 w 848167"/>
                  <a:gd name="connsiteY91" fmla="*/ 354052 h 469939"/>
                  <a:gd name="connsiteX92" fmla="*/ 214755 w 848167"/>
                  <a:gd name="connsiteY92" fmla="*/ 319127 h 469939"/>
                  <a:gd name="connsiteX93" fmla="*/ 209992 w 848167"/>
                  <a:gd name="connsiteY93" fmla="*/ 306427 h 469939"/>
                  <a:gd name="connsiteX94" fmla="*/ 205230 w 848167"/>
                  <a:gd name="connsiteY94" fmla="*/ 303252 h 469939"/>
                  <a:gd name="connsiteX95" fmla="*/ 203642 w 848167"/>
                  <a:gd name="connsiteY95" fmla="*/ 298489 h 469939"/>
                  <a:gd name="connsiteX96" fmla="*/ 187767 w 848167"/>
                  <a:gd name="connsiteY96" fmla="*/ 285789 h 469939"/>
                  <a:gd name="connsiteX97" fmla="*/ 184592 w 848167"/>
                  <a:gd name="connsiteY97" fmla="*/ 281027 h 469939"/>
                  <a:gd name="connsiteX98" fmla="*/ 179830 w 848167"/>
                  <a:gd name="connsiteY98" fmla="*/ 279439 h 469939"/>
                  <a:gd name="connsiteX99" fmla="*/ 171892 w 848167"/>
                  <a:gd name="connsiteY99" fmla="*/ 276264 h 469939"/>
                  <a:gd name="connsiteX100" fmla="*/ 162367 w 848167"/>
                  <a:gd name="connsiteY100" fmla="*/ 269914 h 469939"/>
                  <a:gd name="connsiteX101" fmla="*/ 148080 w 848167"/>
                  <a:gd name="connsiteY101" fmla="*/ 261977 h 469939"/>
                  <a:gd name="connsiteX102" fmla="*/ 129030 w 848167"/>
                  <a:gd name="connsiteY102" fmla="*/ 252452 h 469939"/>
                  <a:gd name="connsiteX103" fmla="*/ 121092 w 848167"/>
                  <a:gd name="connsiteY103" fmla="*/ 246102 h 469939"/>
                  <a:gd name="connsiteX104" fmla="*/ 103630 w 848167"/>
                  <a:gd name="connsiteY104" fmla="*/ 238164 h 469939"/>
                  <a:gd name="connsiteX105" fmla="*/ 97280 w 848167"/>
                  <a:gd name="connsiteY105" fmla="*/ 234989 h 469939"/>
                  <a:gd name="connsiteX106" fmla="*/ 81405 w 848167"/>
                  <a:gd name="connsiteY106" fmla="*/ 227052 h 469939"/>
                  <a:gd name="connsiteX107" fmla="*/ 68705 w 848167"/>
                  <a:gd name="connsiteY107" fmla="*/ 222289 h 469939"/>
                  <a:gd name="connsiteX108" fmla="*/ 63942 w 848167"/>
                  <a:gd name="connsiteY108" fmla="*/ 219114 h 469939"/>
                  <a:gd name="connsiteX109" fmla="*/ 57592 w 848167"/>
                  <a:gd name="connsiteY109" fmla="*/ 217527 h 469939"/>
                  <a:gd name="connsiteX110" fmla="*/ 46480 w 848167"/>
                  <a:gd name="connsiteY110" fmla="*/ 208002 h 469939"/>
                  <a:gd name="connsiteX111" fmla="*/ 43305 w 848167"/>
                  <a:gd name="connsiteY111" fmla="*/ 203239 h 469939"/>
                  <a:gd name="connsiteX112" fmla="*/ 36955 w 848167"/>
                  <a:gd name="connsiteY112" fmla="*/ 200064 h 469939"/>
                  <a:gd name="connsiteX113" fmla="*/ 35367 w 848167"/>
                  <a:gd name="connsiteY113" fmla="*/ 195302 h 469939"/>
                  <a:gd name="connsiteX114" fmla="*/ 27430 w 848167"/>
                  <a:gd name="connsiteY114" fmla="*/ 185777 h 469939"/>
                  <a:gd name="connsiteX115" fmla="*/ 25842 w 848167"/>
                  <a:gd name="connsiteY115" fmla="*/ 177839 h 469939"/>
                  <a:gd name="connsiteX116" fmla="*/ 22667 w 848167"/>
                  <a:gd name="connsiteY116" fmla="*/ 171489 h 469939"/>
                  <a:gd name="connsiteX117" fmla="*/ 17905 w 848167"/>
                  <a:gd name="connsiteY117" fmla="*/ 161964 h 469939"/>
                  <a:gd name="connsiteX118" fmla="*/ 13142 w 848167"/>
                  <a:gd name="connsiteY118" fmla="*/ 144502 h 469939"/>
                  <a:gd name="connsiteX119" fmla="*/ 8380 w 848167"/>
                  <a:gd name="connsiteY119" fmla="*/ 127039 h 469939"/>
                  <a:gd name="connsiteX120" fmla="*/ 5205 w 848167"/>
                  <a:gd name="connsiteY120" fmla="*/ 122277 h 469939"/>
                  <a:gd name="connsiteX121" fmla="*/ 3617 w 848167"/>
                  <a:gd name="connsiteY121" fmla="*/ 107989 h 469939"/>
                  <a:gd name="connsiteX122" fmla="*/ 2030 w 848167"/>
                  <a:gd name="connsiteY122" fmla="*/ 82589 h 469939"/>
                  <a:gd name="connsiteX123" fmla="*/ 8380 w 848167"/>
                  <a:gd name="connsiteY123" fmla="*/ 79414 h 469939"/>
                  <a:gd name="connsiteX124" fmla="*/ 17905 w 848167"/>
                  <a:gd name="connsiteY124" fmla="*/ 76239 h 469939"/>
                  <a:gd name="connsiteX125" fmla="*/ 21080 w 848167"/>
                  <a:gd name="connsiteY125" fmla="*/ 71477 h 469939"/>
                  <a:gd name="connsiteX126" fmla="*/ 33780 w 848167"/>
                  <a:gd name="connsiteY126" fmla="*/ 66714 h 469939"/>
                  <a:gd name="connsiteX127" fmla="*/ 36955 w 848167"/>
                  <a:gd name="connsiteY127" fmla="*/ 61952 h 469939"/>
                  <a:gd name="connsiteX128" fmla="*/ 46480 w 848167"/>
                  <a:gd name="connsiteY128" fmla="*/ 55602 h 469939"/>
                  <a:gd name="connsiteX129" fmla="*/ 49655 w 848167"/>
                  <a:gd name="connsiteY129" fmla="*/ 50839 h 469939"/>
                  <a:gd name="connsiteX130" fmla="*/ 60767 w 848167"/>
                  <a:gd name="connsiteY130" fmla="*/ 41314 h 469939"/>
                  <a:gd name="connsiteX131" fmla="*/ 63942 w 848167"/>
                  <a:gd name="connsiteY131" fmla="*/ 36552 h 469939"/>
                  <a:gd name="connsiteX132" fmla="*/ 84580 w 848167"/>
                  <a:gd name="connsiteY132" fmla="*/ 23852 h 469939"/>
                  <a:gd name="connsiteX133" fmla="*/ 87755 w 848167"/>
                  <a:gd name="connsiteY133" fmla="*/ 19089 h 469939"/>
                  <a:gd name="connsiteX134" fmla="*/ 92517 w 848167"/>
                  <a:gd name="connsiteY134" fmla="*/ 15914 h 469939"/>
                  <a:gd name="connsiteX135" fmla="*/ 98867 w 848167"/>
                  <a:gd name="connsiteY135" fmla="*/ 11152 h 469939"/>
                  <a:gd name="connsiteX136" fmla="*/ 103630 w 848167"/>
                  <a:gd name="connsiteY136" fmla="*/ 4802 h 469939"/>
                  <a:gd name="connsiteX137" fmla="*/ 79817 w 848167"/>
                  <a:gd name="connsiteY137" fmla="*/ 12739 h 469939"/>
                  <a:gd name="connsiteX0" fmla="*/ 79817 w 848167"/>
                  <a:gd name="connsiteY0" fmla="*/ 12739 h 469939"/>
                  <a:gd name="connsiteX1" fmla="*/ 79817 w 848167"/>
                  <a:gd name="connsiteY1" fmla="*/ 12739 h 469939"/>
                  <a:gd name="connsiteX2" fmla="*/ 92517 w 848167"/>
                  <a:gd name="connsiteY2" fmla="*/ 39 h 469939"/>
                  <a:gd name="connsiteX3" fmla="*/ 109980 w 848167"/>
                  <a:gd name="connsiteY3" fmla="*/ 9564 h 469939"/>
                  <a:gd name="connsiteX4" fmla="*/ 119505 w 848167"/>
                  <a:gd name="connsiteY4" fmla="*/ 14327 h 469939"/>
                  <a:gd name="connsiteX5" fmla="*/ 124267 w 848167"/>
                  <a:gd name="connsiteY5" fmla="*/ 15914 h 469939"/>
                  <a:gd name="connsiteX6" fmla="*/ 146492 w 848167"/>
                  <a:gd name="connsiteY6" fmla="*/ 23852 h 469939"/>
                  <a:gd name="connsiteX7" fmla="*/ 151255 w 848167"/>
                  <a:gd name="connsiteY7" fmla="*/ 25439 h 469939"/>
                  <a:gd name="connsiteX8" fmla="*/ 157605 w 848167"/>
                  <a:gd name="connsiteY8" fmla="*/ 28614 h 469939"/>
                  <a:gd name="connsiteX9" fmla="*/ 165542 w 848167"/>
                  <a:gd name="connsiteY9" fmla="*/ 30202 h 469939"/>
                  <a:gd name="connsiteX10" fmla="*/ 179830 w 848167"/>
                  <a:gd name="connsiteY10" fmla="*/ 39727 h 469939"/>
                  <a:gd name="connsiteX11" fmla="*/ 184592 w 848167"/>
                  <a:gd name="connsiteY11" fmla="*/ 42902 h 469939"/>
                  <a:gd name="connsiteX12" fmla="*/ 197292 w 848167"/>
                  <a:gd name="connsiteY12" fmla="*/ 47664 h 469939"/>
                  <a:gd name="connsiteX13" fmla="*/ 206817 w 848167"/>
                  <a:gd name="connsiteY13" fmla="*/ 50839 h 469939"/>
                  <a:gd name="connsiteX14" fmla="*/ 219517 w 848167"/>
                  <a:gd name="connsiteY14" fmla="*/ 57189 h 469939"/>
                  <a:gd name="connsiteX15" fmla="*/ 233805 w 848167"/>
                  <a:gd name="connsiteY15" fmla="*/ 66714 h 469939"/>
                  <a:gd name="connsiteX16" fmla="*/ 244917 w 848167"/>
                  <a:gd name="connsiteY16" fmla="*/ 68302 h 469939"/>
                  <a:gd name="connsiteX17" fmla="*/ 257617 w 848167"/>
                  <a:gd name="connsiteY17" fmla="*/ 73064 h 469939"/>
                  <a:gd name="connsiteX18" fmla="*/ 268730 w 848167"/>
                  <a:gd name="connsiteY18" fmla="*/ 76239 h 469939"/>
                  <a:gd name="connsiteX19" fmla="*/ 292542 w 848167"/>
                  <a:gd name="connsiteY19" fmla="*/ 77827 h 469939"/>
                  <a:gd name="connsiteX20" fmla="*/ 330642 w 848167"/>
                  <a:gd name="connsiteY20" fmla="*/ 82589 h 469939"/>
                  <a:gd name="connsiteX21" fmla="*/ 357630 w 848167"/>
                  <a:gd name="connsiteY21" fmla="*/ 85764 h 469939"/>
                  <a:gd name="connsiteX22" fmla="*/ 429067 w 848167"/>
                  <a:gd name="connsiteY22" fmla="*/ 82589 h 469939"/>
                  <a:gd name="connsiteX23" fmla="*/ 440180 w 848167"/>
                  <a:gd name="connsiteY23" fmla="*/ 79414 h 469939"/>
                  <a:gd name="connsiteX24" fmla="*/ 454467 w 848167"/>
                  <a:gd name="connsiteY24" fmla="*/ 77827 h 469939"/>
                  <a:gd name="connsiteX25" fmla="*/ 527492 w 848167"/>
                  <a:gd name="connsiteY25" fmla="*/ 71477 h 469939"/>
                  <a:gd name="connsiteX26" fmla="*/ 560830 w 848167"/>
                  <a:gd name="connsiteY26" fmla="*/ 69889 h 469939"/>
                  <a:gd name="connsiteX27" fmla="*/ 584642 w 848167"/>
                  <a:gd name="connsiteY27" fmla="*/ 65127 h 469939"/>
                  <a:gd name="connsiteX28" fmla="*/ 600517 w 848167"/>
                  <a:gd name="connsiteY28" fmla="*/ 60364 h 469939"/>
                  <a:gd name="connsiteX29" fmla="*/ 629092 w 848167"/>
                  <a:gd name="connsiteY29" fmla="*/ 63539 h 469939"/>
                  <a:gd name="connsiteX30" fmla="*/ 641792 w 848167"/>
                  <a:gd name="connsiteY30" fmla="*/ 66714 h 469939"/>
                  <a:gd name="connsiteX31" fmla="*/ 675130 w 848167"/>
                  <a:gd name="connsiteY31" fmla="*/ 73064 h 469939"/>
                  <a:gd name="connsiteX32" fmla="*/ 706880 w 848167"/>
                  <a:gd name="connsiteY32" fmla="*/ 79414 h 469939"/>
                  <a:gd name="connsiteX33" fmla="*/ 732280 w 848167"/>
                  <a:gd name="connsiteY33" fmla="*/ 82589 h 469939"/>
                  <a:gd name="connsiteX34" fmla="*/ 741805 w 848167"/>
                  <a:gd name="connsiteY34" fmla="*/ 85764 h 469939"/>
                  <a:gd name="connsiteX35" fmla="*/ 756092 w 848167"/>
                  <a:gd name="connsiteY35" fmla="*/ 88939 h 469939"/>
                  <a:gd name="connsiteX36" fmla="*/ 760855 w 848167"/>
                  <a:gd name="connsiteY36" fmla="*/ 104814 h 469939"/>
                  <a:gd name="connsiteX37" fmla="*/ 762442 w 848167"/>
                  <a:gd name="connsiteY37" fmla="*/ 111164 h 469939"/>
                  <a:gd name="connsiteX38" fmla="*/ 767205 w 848167"/>
                  <a:gd name="connsiteY38" fmla="*/ 115927 h 469939"/>
                  <a:gd name="connsiteX39" fmla="*/ 770380 w 848167"/>
                  <a:gd name="connsiteY39" fmla="*/ 120689 h 469939"/>
                  <a:gd name="connsiteX40" fmla="*/ 775142 w 848167"/>
                  <a:gd name="connsiteY40" fmla="*/ 128627 h 469939"/>
                  <a:gd name="connsiteX41" fmla="*/ 787842 w 848167"/>
                  <a:gd name="connsiteY41" fmla="*/ 146089 h 469939"/>
                  <a:gd name="connsiteX42" fmla="*/ 795780 w 848167"/>
                  <a:gd name="connsiteY42" fmla="*/ 160377 h 469939"/>
                  <a:gd name="connsiteX43" fmla="*/ 802130 w 848167"/>
                  <a:gd name="connsiteY43" fmla="*/ 168314 h 469939"/>
                  <a:gd name="connsiteX44" fmla="*/ 816417 w 848167"/>
                  <a:gd name="connsiteY44" fmla="*/ 193714 h 469939"/>
                  <a:gd name="connsiteX45" fmla="*/ 818005 w 848167"/>
                  <a:gd name="connsiteY45" fmla="*/ 200064 h 469939"/>
                  <a:gd name="connsiteX46" fmla="*/ 821180 w 848167"/>
                  <a:gd name="connsiteY46" fmla="*/ 209589 h 469939"/>
                  <a:gd name="connsiteX47" fmla="*/ 825942 w 848167"/>
                  <a:gd name="connsiteY47" fmla="*/ 222289 h 469939"/>
                  <a:gd name="connsiteX48" fmla="*/ 827530 w 848167"/>
                  <a:gd name="connsiteY48" fmla="*/ 228639 h 469939"/>
                  <a:gd name="connsiteX49" fmla="*/ 833880 w 848167"/>
                  <a:gd name="connsiteY49" fmla="*/ 238164 h 469939"/>
                  <a:gd name="connsiteX50" fmla="*/ 838642 w 848167"/>
                  <a:gd name="connsiteY50" fmla="*/ 254039 h 469939"/>
                  <a:gd name="connsiteX51" fmla="*/ 844992 w 848167"/>
                  <a:gd name="connsiteY51" fmla="*/ 277852 h 469939"/>
                  <a:gd name="connsiteX52" fmla="*/ 848167 w 848167"/>
                  <a:gd name="connsiteY52" fmla="*/ 293727 h 469939"/>
                  <a:gd name="connsiteX53" fmla="*/ 843405 w 848167"/>
                  <a:gd name="connsiteY53" fmla="*/ 314364 h 469939"/>
                  <a:gd name="connsiteX54" fmla="*/ 840230 w 848167"/>
                  <a:gd name="connsiteY54" fmla="*/ 323889 h 469939"/>
                  <a:gd name="connsiteX55" fmla="*/ 843405 w 848167"/>
                  <a:gd name="connsiteY55" fmla="*/ 358814 h 469939"/>
                  <a:gd name="connsiteX56" fmla="*/ 848167 w 848167"/>
                  <a:gd name="connsiteY56" fmla="*/ 376277 h 469939"/>
                  <a:gd name="connsiteX57" fmla="*/ 834965 w 848167"/>
                  <a:gd name="connsiteY57" fmla="*/ 391651 h 469939"/>
                  <a:gd name="connsiteX58" fmla="*/ 820010 w 848167"/>
                  <a:gd name="connsiteY58" fmla="*/ 399003 h 469939"/>
                  <a:gd name="connsiteX59" fmla="*/ 827530 w 848167"/>
                  <a:gd name="connsiteY59" fmla="*/ 412789 h 469939"/>
                  <a:gd name="connsiteX60" fmla="*/ 818005 w 848167"/>
                  <a:gd name="connsiteY60" fmla="*/ 417552 h 469939"/>
                  <a:gd name="connsiteX61" fmla="*/ 813242 w 848167"/>
                  <a:gd name="connsiteY61" fmla="*/ 420727 h 469939"/>
                  <a:gd name="connsiteX62" fmla="*/ 806892 w 848167"/>
                  <a:gd name="connsiteY62" fmla="*/ 422314 h 469939"/>
                  <a:gd name="connsiteX63" fmla="*/ 787842 w 848167"/>
                  <a:gd name="connsiteY63" fmla="*/ 427077 h 469939"/>
                  <a:gd name="connsiteX64" fmla="*/ 765617 w 848167"/>
                  <a:gd name="connsiteY64" fmla="*/ 428664 h 469939"/>
                  <a:gd name="connsiteX65" fmla="*/ 743224 w 848167"/>
                  <a:gd name="connsiteY65" fmla="*/ 447881 h 469939"/>
                  <a:gd name="connsiteX66" fmla="*/ 711894 w 848167"/>
                  <a:gd name="connsiteY66" fmla="*/ 449051 h 469939"/>
                  <a:gd name="connsiteX67" fmla="*/ 675548 w 848167"/>
                  <a:gd name="connsiteY67" fmla="*/ 452811 h 469939"/>
                  <a:gd name="connsiteX68" fmla="*/ 668780 w 848167"/>
                  <a:gd name="connsiteY68" fmla="*/ 444539 h 469939"/>
                  <a:gd name="connsiteX69" fmla="*/ 643380 w 848167"/>
                  <a:gd name="connsiteY69" fmla="*/ 449302 h 469939"/>
                  <a:gd name="connsiteX70" fmla="*/ 629092 w 848167"/>
                  <a:gd name="connsiteY70" fmla="*/ 450889 h 469939"/>
                  <a:gd name="connsiteX71" fmla="*/ 610042 w 848167"/>
                  <a:gd name="connsiteY71" fmla="*/ 454064 h 469939"/>
                  <a:gd name="connsiteX72" fmla="*/ 579880 w 848167"/>
                  <a:gd name="connsiteY72" fmla="*/ 457239 h 469939"/>
                  <a:gd name="connsiteX73" fmla="*/ 556067 w 848167"/>
                  <a:gd name="connsiteY73" fmla="*/ 462002 h 469939"/>
                  <a:gd name="connsiteX74" fmla="*/ 498917 w 848167"/>
                  <a:gd name="connsiteY74" fmla="*/ 466764 h 469939"/>
                  <a:gd name="connsiteX75" fmla="*/ 433830 w 848167"/>
                  <a:gd name="connsiteY75" fmla="*/ 469939 h 469939"/>
                  <a:gd name="connsiteX76" fmla="*/ 362392 w 848167"/>
                  <a:gd name="connsiteY76" fmla="*/ 466764 h 469939"/>
                  <a:gd name="connsiteX77" fmla="*/ 346517 w 848167"/>
                  <a:gd name="connsiteY77" fmla="*/ 465177 h 469939"/>
                  <a:gd name="connsiteX78" fmla="*/ 332230 w 848167"/>
                  <a:gd name="connsiteY78" fmla="*/ 462002 h 469939"/>
                  <a:gd name="connsiteX79" fmla="*/ 314767 w 848167"/>
                  <a:gd name="connsiteY79" fmla="*/ 458827 h 469939"/>
                  <a:gd name="connsiteX80" fmla="*/ 305242 w 848167"/>
                  <a:gd name="connsiteY80" fmla="*/ 455652 h 469939"/>
                  <a:gd name="connsiteX81" fmla="*/ 303655 w 848167"/>
                  <a:gd name="connsiteY81" fmla="*/ 450889 h 469939"/>
                  <a:gd name="connsiteX82" fmla="*/ 294130 w 848167"/>
                  <a:gd name="connsiteY82" fmla="*/ 444539 h 469939"/>
                  <a:gd name="connsiteX83" fmla="*/ 260792 w 848167"/>
                  <a:gd name="connsiteY83" fmla="*/ 430252 h 469939"/>
                  <a:gd name="connsiteX84" fmla="*/ 246505 w 848167"/>
                  <a:gd name="connsiteY84" fmla="*/ 417552 h 469939"/>
                  <a:gd name="connsiteX85" fmla="*/ 241742 w 848167"/>
                  <a:gd name="connsiteY85" fmla="*/ 412789 h 469939"/>
                  <a:gd name="connsiteX86" fmla="*/ 235392 w 848167"/>
                  <a:gd name="connsiteY86" fmla="*/ 401677 h 469939"/>
                  <a:gd name="connsiteX87" fmla="*/ 233805 w 848167"/>
                  <a:gd name="connsiteY87" fmla="*/ 396914 h 469939"/>
                  <a:gd name="connsiteX88" fmla="*/ 229042 w 848167"/>
                  <a:gd name="connsiteY88" fmla="*/ 390564 h 469939"/>
                  <a:gd name="connsiteX89" fmla="*/ 225867 w 848167"/>
                  <a:gd name="connsiteY89" fmla="*/ 385802 h 469939"/>
                  <a:gd name="connsiteX90" fmla="*/ 222692 w 848167"/>
                  <a:gd name="connsiteY90" fmla="*/ 365164 h 469939"/>
                  <a:gd name="connsiteX91" fmla="*/ 219517 w 848167"/>
                  <a:gd name="connsiteY91" fmla="*/ 354052 h 469939"/>
                  <a:gd name="connsiteX92" fmla="*/ 214755 w 848167"/>
                  <a:gd name="connsiteY92" fmla="*/ 319127 h 469939"/>
                  <a:gd name="connsiteX93" fmla="*/ 209992 w 848167"/>
                  <a:gd name="connsiteY93" fmla="*/ 306427 h 469939"/>
                  <a:gd name="connsiteX94" fmla="*/ 205230 w 848167"/>
                  <a:gd name="connsiteY94" fmla="*/ 303252 h 469939"/>
                  <a:gd name="connsiteX95" fmla="*/ 203642 w 848167"/>
                  <a:gd name="connsiteY95" fmla="*/ 298489 h 469939"/>
                  <a:gd name="connsiteX96" fmla="*/ 187767 w 848167"/>
                  <a:gd name="connsiteY96" fmla="*/ 285789 h 469939"/>
                  <a:gd name="connsiteX97" fmla="*/ 184592 w 848167"/>
                  <a:gd name="connsiteY97" fmla="*/ 281027 h 469939"/>
                  <a:gd name="connsiteX98" fmla="*/ 179830 w 848167"/>
                  <a:gd name="connsiteY98" fmla="*/ 279439 h 469939"/>
                  <a:gd name="connsiteX99" fmla="*/ 171892 w 848167"/>
                  <a:gd name="connsiteY99" fmla="*/ 276264 h 469939"/>
                  <a:gd name="connsiteX100" fmla="*/ 162367 w 848167"/>
                  <a:gd name="connsiteY100" fmla="*/ 269914 h 469939"/>
                  <a:gd name="connsiteX101" fmla="*/ 148080 w 848167"/>
                  <a:gd name="connsiteY101" fmla="*/ 261977 h 469939"/>
                  <a:gd name="connsiteX102" fmla="*/ 129030 w 848167"/>
                  <a:gd name="connsiteY102" fmla="*/ 252452 h 469939"/>
                  <a:gd name="connsiteX103" fmla="*/ 121092 w 848167"/>
                  <a:gd name="connsiteY103" fmla="*/ 246102 h 469939"/>
                  <a:gd name="connsiteX104" fmla="*/ 103630 w 848167"/>
                  <a:gd name="connsiteY104" fmla="*/ 238164 h 469939"/>
                  <a:gd name="connsiteX105" fmla="*/ 97280 w 848167"/>
                  <a:gd name="connsiteY105" fmla="*/ 234989 h 469939"/>
                  <a:gd name="connsiteX106" fmla="*/ 81405 w 848167"/>
                  <a:gd name="connsiteY106" fmla="*/ 227052 h 469939"/>
                  <a:gd name="connsiteX107" fmla="*/ 68705 w 848167"/>
                  <a:gd name="connsiteY107" fmla="*/ 222289 h 469939"/>
                  <a:gd name="connsiteX108" fmla="*/ 63942 w 848167"/>
                  <a:gd name="connsiteY108" fmla="*/ 219114 h 469939"/>
                  <a:gd name="connsiteX109" fmla="*/ 57592 w 848167"/>
                  <a:gd name="connsiteY109" fmla="*/ 217527 h 469939"/>
                  <a:gd name="connsiteX110" fmla="*/ 46480 w 848167"/>
                  <a:gd name="connsiteY110" fmla="*/ 208002 h 469939"/>
                  <a:gd name="connsiteX111" fmla="*/ 43305 w 848167"/>
                  <a:gd name="connsiteY111" fmla="*/ 203239 h 469939"/>
                  <a:gd name="connsiteX112" fmla="*/ 36955 w 848167"/>
                  <a:gd name="connsiteY112" fmla="*/ 200064 h 469939"/>
                  <a:gd name="connsiteX113" fmla="*/ 35367 w 848167"/>
                  <a:gd name="connsiteY113" fmla="*/ 195302 h 469939"/>
                  <a:gd name="connsiteX114" fmla="*/ 27430 w 848167"/>
                  <a:gd name="connsiteY114" fmla="*/ 185777 h 469939"/>
                  <a:gd name="connsiteX115" fmla="*/ 25842 w 848167"/>
                  <a:gd name="connsiteY115" fmla="*/ 177839 h 469939"/>
                  <a:gd name="connsiteX116" fmla="*/ 22667 w 848167"/>
                  <a:gd name="connsiteY116" fmla="*/ 171489 h 469939"/>
                  <a:gd name="connsiteX117" fmla="*/ 17905 w 848167"/>
                  <a:gd name="connsiteY117" fmla="*/ 161964 h 469939"/>
                  <a:gd name="connsiteX118" fmla="*/ 13142 w 848167"/>
                  <a:gd name="connsiteY118" fmla="*/ 144502 h 469939"/>
                  <a:gd name="connsiteX119" fmla="*/ 8380 w 848167"/>
                  <a:gd name="connsiteY119" fmla="*/ 127039 h 469939"/>
                  <a:gd name="connsiteX120" fmla="*/ 5205 w 848167"/>
                  <a:gd name="connsiteY120" fmla="*/ 122277 h 469939"/>
                  <a:gd name="connsiteX121" fmla="*/ 3617 w 848167"/>
                  <a:gd name="connsiteY121" fmla="*/ 107989 h 469939"/>
                  <a:gd name="connsiteX122" fmla="*/ 2030 w 848167"/>
                  <a:gd name="connsiteY122" fmla="*/ 82589 h 469939"/>
                  <a:gd name="connsiteX123" fmla="*/ 8380 w 848167"/>
                  <a:gd name="connsiteY123" fmla="*/ 79414 h 469939"/>
                  <a:gd name="connsiteX124" fmla="*/ 17905 w 848167"/>
                  <a:gd name="connsiteY124" fmla="*/ 76239 h 469939"/>
                  <a:gd name="connsiteX125" fmla="*/ 21080 w 848167"/>
                  <a:gd name="connsiteY125" fmla="*/ 71477 h 469939"/>
                  <a:gd name="connsiteX126" fmla="*/ 33780 w 848167"/>
                  <a:gd name="connsiteY126" fmla="*/ 66714 h 469939"/>
                  <a:gd name="connsiteX127" fmla="*/ 36955 w 848167"/>
                  <a:gd name="connsiteY127" fmla="*/ 61952 h 469939"/>
                  <a:gd name="connsiteX128" fmla="*/ 46480 w 848167"/>
                  <a:gd name="connsiteY128" fmla="*/ 55602 h 469939"/>
                  <a:gd name="connsiteX129" fmla="*/ 49655 w 848167"/>
                  <a:gd name="connsiteY129" fmla="*/ 50839 h 469939"/>
                  <a:gd name="connsiteX130" fmla="*/ 60767 w 848167"/>
                  <a:gd name="connsiteY130" fmla="*/ 41314 h 469939"/>
                  <a:gd name="connsiteX131" fmla="*/ 63942 w 848167"/>
                  <a:gd name="connsiteY131" fmla="*/ 36552 h 469939"/>
                  <a:gd name="connsiteX132" fmla="*/ 84580 w 848167"/>
                  <a:gd name="connsiteY132" fmla="*/ 23852 h 469939"/>
                  <a:gd name="connsiteX133" fmla="*/ 87755 w 848167"/>
                  <a:gd name="connsiteY133" fmla="*/ 19089 h 469939"/>
                  <a:gd name="connsiteX134" fmla="*/ 92517 w 848167"/>
                  <a:gd name="connsiteY134" fmla="*/ 15914 h 469939"/>
                  <a:gd name="connsiteX135" fmla="*/ 98867 w 848167"/>
                  <a:gd name="connsiteY135" fmla="*/ 11152 h 469939"/>
                  <a:gd name="connsiteX136" fmla="*/ 103630 w 848167"/>
                  <a:gd name="connsiteY136" fmla="*/ 4802 h 469939"/>
                  <a:gd name="connsiteX137" fmla="*/ 79817 w 848167"/>
                  <a:gd name="connsiteY137" fmla="*/ 12739 h 469939"/>
                  <a:gd name="connsiteX0" fmla="*/ 79817 w 858242"/>
                  <a:gd name="connsiteY0" fmla="*/ 12739 h 469939"/>
                  <a:gd name="connsiteX1" fmla="*/ 79817 w 858242"/>
                  <a:gd name="connsiteY1" fmla="*/ 12739 h 469939"/>
                  <a:gd name="connsiteX2" fmla="*/ 92517 w 858242"/>
                  <a:gd name="connsiteY2" fmla="*/ 39 h 469939"/>
                  <a:gd name="connsiteX3" fmla="*/ 109980 w 858242"/>
                  <a:gd name="connsiteY3" fmla="*/ 9564 h 469939"/>
                  <a:gd name="connsiteX4" fmla="*/ 119505 w 858242"/>
                  <a:gd name="connsiteY4" fmla="*/ 14327 h 469939"/>
                  <a:gd name="connsiteX5" fmla="*/ 124267 w 858242"/>
                  <a:gd name="connsiteY5" fmla="*/ 15914 h 469939"/>
                  <a:gd name="connsiteX6" fmla="*/ 146492 w 858242"/>
                  <a:gd name="connsiteY6" fmla="*/ 23852 h 469939"/>
                  <a:gd name="connsiteX7" fmla="*/ 151255 w 858242"/>
                  <a:gd name="connsiteY7" fmla="*/ 25439 h 469939"/>
                  <a:gd name="connsiteX8" fmla="*/ 157605 w 858242"/>
                  <a:gd name="connsiteY8" fmla="*/ 28614 h 469939"/>
                  <a:gd name="connsiteX9" fmla="*/ 165542 w 858242"/>
                  <a:gd name="connsiteY9" fmla="*/ 30202 h 469939"/>
                  <a:gd name="connsiteX10" fmla="*/ 179830 w 858242"/>
                  <a:gd name="connsiteY10" fmla="*/ 39727 h 469939"/>
                  <a:gd name="connsiteX11" fmla="*/ 184592 w 858242"/>
                  <a:gd name="connsiteY11" fmla="*/ 42902 h 469939"/>
                  <a:gd name="connsiteX12" fmla="*/ 197292 w 858242"/>
                  <a:gd name="connsiteY12" fmla="*/ 47664 h 469939"/>
                  <a:gd name="connsiteX13" fmla="*/ 206817 w 858242"/>
                  <a:gd name="connsiteY13" fmla="*/ 50839 h 469939"/>
                  <a:gd name="connsiteX14" fmla="*/ 219517 w 858242"/>
                  <a:gd name="connsiteY14" fmla="*/ 57189 h 469939"/>
                  <a:gd name="connsiteX15" fmla="*/ 233805 w 858242"/>
                  <a:gd name="connsiteY15" fmla="*/ 66714 h 469939"/>
                  <a:gd name="connsiteX16" fmla="*/ 244917 w 858242"/>
                  <a:gd name="connsiteY16" fmla="*/ 68302 h 469939"/>
                  <a:gd name="connsiteX17" fmla="*/ 257617 w 858242"/>
                  <a:gd name="connsiteY17" fmla="*/ 73064 h 469939"/>
                  <a:gd name="connsiteX18" fmla="*/ 268730 w 858242"/>
                  <a:gd name="connsiteY18" fmla="*/ 76239 h 469939"/>
                  <a:gd name="connsiteX19" fmla="*/ 292542 w 858242"/>
                  <a:gd name="connsiteY19" fmla="*/ 77827 h 469939"/>
                  <a:gd name="connsiteX20" fmla="*/ 330642 w 858242"/>
                  <a:gd name="connsiteY20" fmla="*/ 82589 h 469939"/>
                  <a:gd name="connsiteX21" fmla="*/ 357630 w 858242"/>
                  <a:gd name="connsiteY21" fmla="*/ 85764 h 469939"/>
                  <a:gd name="connsiteX22" fmla="*/ 429067 w 858242"/>
                  <a:gd name="connsiteY22" fmla="*/ 82589 h 469939"/>
                  <a:gd name="connsiteX23" fmla="*/ 440180 w 858242"/>
                  <a:gd name="connsiteY23" fmla="*/ 79414 h 469939"/>
                  <a:gd name="connsiteX24" fmla="*/ 454467 w 858242"/>
                  <a:gd name="connsiteY24" fmla="*/ 77827 h 469939"/>
                  <a:gd name="connsiteX25" fmla="*/ 527492 w 858242"/>
                  <a:gd name="connsiteY25" fmla="*/ 71477 h 469939"/>
                  <a:gd name="connsiteX26" fmla="*/ 560830 w 858242"/>
                  <a:gd name="connsiteY26" fmla="*/ 69889 h 469939"/>
                  <a:gd name="connsiteX27" fmla="*/ 584642 w 858242"/>
                  <a:gd name="connsiteY27" fmla="*/ 65127 h 469939"/>
                  <a:gd name="connsiteX28" fmla="*/ 600517 w 858242"/>
                  <a:gd name="connsiteY28" fmla="*/ 60364 h 469939"/>
                  <a:gd name="connsiteX29" fmla="*/ 629092 w 858242"/>
                  <a:gd name="connsiteY29" fmla="*/ 63539 h 469939"/>
                  <a:gd name="connsiteX30" fmla="*/ 641792 w 858242"/>
                  <a:gd name="connsiteY30" fmla="*/ 66714 h 469939"/>
                  <a:gd name="connsiteX31" fmla="*/ 675130 w 858242"/>
                  <a:gd name="connsiteY31" fmla="*/ 73064 h 469939"/>
                  <a:gd name="connsiteX32" fmla="*/ 706880 w 858242"/>
                  <a:gd name="connsiteY32" fmla="*/ 79414 h 469939"/>
                  <a:gd name="connsiteX33" fmla="*/ 732280 w 858242"/>
                  <a:gd name="connsiteY33" fmla="*/ 82589 h 469939"/>
                  <a:gd name="connsiteX34" fmla="*/ 741805 w 858242"/>
                  <a:gd name="connsiteY34" fmla="*/ 85764 h 469939"/>
                  <a:gd name="connsiteX35" fmla="*/ 756092 w 858242"/>
                  <a:gd name="connsiteY35" fmla="*/ 88939 h 469939"/>
                  <a:gd name="connsiteX36" fmla="*/ 760855 w 858242"/>
                  <a:gd name="connsiteY36" fmla="*/ 104814 h 469939"/>
                  <a:gd name="connsiteX37" fmla="*/ 762442 w 858242"/>
                  <a:gd name="connsiteY37" fmla="*/ 111164 h 469939"/>
                  <a:gd name="connsiteX38" fmla="*/ 767205 w 858242"/>
                  <a:gd name="connsiteY38" fmla="*/ 115927 h 469939"/>
                  <a:gd name="connsiteX39" fmla="*/ 770380 w 858242"/>
                  <a:gd name="connsiteY39" fmla="*/ 120689 h 469939"/>
                  <a:gd name="connsiteX40" fmla="*/ 775142 w 858242"/>
                  <a:gd name="connsiteY40" fmla="*/ 128627 h 469939"/>
                  <a:gd name="connsiteX41" fmla="*/ 787842 w 858242"/>
                  <a:gd name="connsiteY41" fmla="*/ 146089 h 469939"/>
                  <a:gd name="connsiteX42" fmla="*/ 795780 w 858242"/>
                  <a:gd name="connsiteY42" fmla="*/ 160377 h 469939"/>
                  <a:gd name="connsiteX43" fmla="*/ 802130 w 858242"/>
                  <a:gd name="connsiteY43" fmla="*/ 168314 h 469939"/>
                  <a:gd name="connsiteX44" fmla="*/ 816417 w 858242"/>
                  <a:gd name="connsiteY44" fmla="*/ 193714 h 469939"/>
                  <a:gd name="connsiteX45" fmla="*/ 818005 w 858242"/>
                  <a:gd name="connsiteY45" fmla="*/ 200064 h 469939"/>
                  <a:gd name="connsiteX46" fmla="*/ 821180 w 858242"/>
                  <a:gd name="connsiteY46" fmla="*/ 209589 h 469939"/>
                  <a:gd name="connsiteX47" fmla="*/ 825942 w 858242"/>
                  <a:gd name="connsiteY47" fmla="*/ 222289 h 469939"/>
                  <a:gd name="connsiteX48" fmla="*/ 827530 w 858242"/>
                  <a:gd name="connsiteY48" fmla="*/ 228639 h 469939"/>
                  <a:gd name="connsiteX49" fmla="*/ 833880 w 858242"/>
                  <a:gd name="connsiteY49" fmla="*/ 238164 h 469939"/>
                  <a:gd name="connsiteX50" fmla="*/ 838642 w 858242"/>
                  <a:gd name="connsiteY50" fmla="*/ 254039 h 469939"/>
                  <a:gd name="connsiteX51" fmla="*/ 844992 w 858242"/>
                  <a:gd name="connsiteY51" fmla="*/ 277852 h 469939"/>
                  <a:gd name="connsiteX52" fmla="*/ 848167 w 858242"/>
                  <a:gd name="connsiteY52" fmla="*/ 293727 h 469939"/>
                  <a:gd name="connsiteX53" fmla="*/ 843405 w 858242"/>
                  <a:gd name="connsiteY53" fmla="*/ 314364 h 469939"/>
                  <a:gd name="connsiteX54" fmla="*/ 840230 w 858242"/>
                  <a:gd name="connsiteY54" fmla="*/ 323889 h 469939"/>
                  <a:gd name="connsiteX55" fmla="*/ 856439 w 858242"/>
                  <a:gd name="connsiteY55" fmla="*/ 359816 h 469939"/>
                  <a:gd name="connsiteX56" fmla="*/ 848167 w 858242"/>
                  <a:gd name="connsiteY56" fmla="*/ 376277 h 469939"/>
                  <a:gd name="connsiteX57" fmla="*/ 834965 w 858242"/>
                  <a:gd name="connsiteY57" fmla="*/ 391651 h 469939"/>
                  <a:gd name="connsiteX58" fmla="*/ 820010 w 858242"/>
                  <a:gd name="connsiteY58" fmla="*/ 399003 h 469939"/>
                  <a:gd name="connsiteX59" fmla="*/ 827530 w 858242"/>
                  <a:gd name="connsiteY59" fmla="*/ 412789 h 469939"/>
                  <a:gd name="connsiteX60" fmla="*/ 818005 w 858242"/>
                  <a:gd name="connsiteY60" fmla="*/ 417552 h 469939"/>
                  <a:gd name="connsiteX61" fmla="*/ 813242 w 858242"/>
                  <a:gd name="connsiteY61" fmla="*/ 420727 h 469939"/>
                  <a:gd name="connsiteX62" fmla="*/ 806892 w 858242"/>
                  <a:gd name="connsiteY62" fmla="*/ 422314 h 469939"/>
                  <a:gd name="connsiteX63" fmla="*/ 787842 w 858242"/>
                  <a:gd name="connsiteY63" fmla="*/ 427077 h 469939"/>
                  <a:gd name="connsiteX64" fmla="*/ 765617 w 858242"/>
                  <a:gd name="connsiteY64" fmla="*/ 428664 h 469939"/>
                  <a:gd name="connsiteX65" fmla="*/ 743224 w 858242"/>
                  <a:gd name="connsiteY65" fmla="*/ 447881 h 469939"/>
                  <a:gd name="connsiteX66" fmla="*/ 711894 w 858242"/>
                  <a:gd name="connsiteY66" fmla="*/ 449051 h 469939"/>
                  <a:gd name="connsiteX67" fmla="*/ 675548 w 858242"/>
                  <a:gd name="connsiteY67" fmla="*/ 452811 h 469939"/>
                  <a:gd name="connsiteX68" fmla="*/ 668780 w 858242"/>
                  <a:gd name="connsiteY68" fmla="*/ 444539 h 469939"/>
                  <a:gd name="connsiteX69" fmla="*/ 643380 w 858242"/>
                  <a:gd name="connsiteY69" fmla="*/ 449302 h 469939"/>
                  <a:gd name="connsiteX70" fmla="*/ 629092 w 858242"/>
                  <a:gd name="connsiteY70" fmla="*/ 450889 h 469939"/>
                  <a:gd name="connsiteX71" fmla="*/ 610042 w 858242"/>
                  <a:gd name="connsiteY71" fmla="*/ 454064 h 469939"/>
                  <a:gd name="connsiteX72" fmla="*/ 579880 w 858242"/>
                  <a:gd name="connsiteY72" fmla="*/ 457239 h 469939"/>
                  <a:gd name="connsiteX73" fmla="*/ 556067 w 858242"/>
                  <a:gd name="connsiteY73" fmla="*/ 462002 h 469939"/>
                  <a:gd name="connsiteX74" fmla="*/ 498917 w 858242"/>
                  <a:gd name="connsiteY74" fmla="*/ 466764 h 469939"/>
                  <a:gd name="connsiteX75" fmla="*/ 433830 w 858242"/>
                  <a:gd name="connsiteY75" fmla="*/ 469939 h 469939"/>
                  <a:gd name="connsiteX76" fmla="*/ 362392 w 858242"/>
                  <a:gd name="connsiteY76" fmla="*/ 466764 h 469939"/>
                  <a:gd name="connsiteX77" fmla="*/ 346517 w 858242"/>
                  <a:gd name="connsiteY77" fmla="*/ 465177 h 469939"/>
                  <a:gd name="connsiteX78" fmla="*/ 332230 w 858242"/>
                  <a:gd name="connsiteY78" fmla="*/ 462002 h 469939"/>
                  <a:gd name="connsiteX79" fmla="*/ 314767 w 858242"/>
                  <a:gd name="connsiteY79" fmla="*/ 458827 h 469939"/>
                  <a:gd name="connsiteX80" fmla="*/ 305242 w 858242"/>
                  <a:gd name="connsiteY80" fmla="*/ 455652 h 469939"/>
                  <a:gd name="connsiteX81" fmla="*/ 303655 w 858242"/>
                  <a:gd name="connsiteY81" fmla="*/ 450889 h 469939"/>
                  <a:gd name="connsiteX82" fmla="*/ 294130 w 858242"/>
                  <a:gd name="connsiteY82" fmla="*/ 444539 h 469939"/>
                  <a:gd name="connsiteX83" fmla="*/ 260792 w 858242"/>
                  <a:gd name="connsiteY83" fmla="*/ 430252 h 469939"/>
                  <a:gd name="connsiteX84" fmla="*/ 246505 w 858242"/>
                  <a:gd name="connsiteY84" fmla="*/ 417552 h 469939"/>
                  <a:gd name="connsiteX85" fmla="*/ 241742 w 858242"/>
                  <a:gd name="connsiteY85" fmla="*/ 412789 h 469939"/>
                  <a:gd name="connsiteX86" fmla="*/ 235392 w 858242"/>
                  <a:gd name="connsiteY86" fmla="*/ 401677 h 469939"/>
                  <a:gd name="connsiteX87" fmla="*/ 233805 w 858242"/>
                  <a:gd name="connsiteY87" fmla="*/ 396914 h 469939"/>
                  <a:gd name="connsiteX88" fmla="*/ 229042 w 858242"/>
                  <a:gd name="connsiteY88" fmla="*/ 390564 h 469939"/>
                  <a:gd name="connsiteX89" fmla="*/ 225867 w 858242"/>
                  <a:gd name="connsiteY89" fmla="*/ 385802 h 469939"/>
                  <a:gd name="connsiteX90" fmla="*/ 222692 w 858242"/>
                  <a:gd name="connsiteY90" fmla="*/ 365164 h 469939"/>
                  <a:gd name="connsiteX91" fmla="*/ 219517 w 858242"/>
                  <a:gd name="connsiteY91" fmla="*/ 354052 h 469939"/>
                  <a:gd name="connsiteX92" fmla="*/ 214755 w 858242"/>
                  <a:gd name="connsiteY92" fmla="*/ 319127 h 469939"/>
                  <a:gd name="connsiteX93" fmla="*/ 209992 w 858242"/>
                  <a:gd name="connsiteY93" fmla="*/ 306427 h 469939"/>
                  <a:gd name="connsiteX94" fmla="*/ 205230 w 858242"/>
                  <a:gd name="connsiteY94" fmla="*/ 303252 h 469939"/>
                  <a:gd name="connsiteX95" fmla="*/ 203642 w 858242"/>
                  <a:gd name="connsiteY95" fmla="*/ 298489 h 469939"/>
                  <a:gd name="connsiteX96" fmla="*/ 187767 w 858242"/>
                  <a:gd name="connsiteY96" fmla="*/ 285789 h 469939"/>
                  <a:gd name="connsiteX97" fmla="*/ 184592 w 858242"/>
                  <a:gd name="connsiteY97" fmla="*/ 281027 h 469939"/>
                  <a:gd name="connsiteX98" fmla="*/ 179830 w 858242"/>
                  <a:gd name="connsiteY98" fmla="*/ 279439 h 469939"/>
                  <a:gd name="connsiteX99" fmla="*/ 171892 w 858242"/>
                  <a:gd name="connsiteY99" fmla="*/ 276264 h 469939"/>
                  <a:gd name="connsiteX100" fmla="*/ 162367 w 858242"/>
                  <a:gd name="connsiteY100" fmla="*/ 269914 h 469939"/>
                  <a:gd name="connsiteX101" fmla="*/ 148080 w 858242"/>
                  <a:gd name="connsiteY101" fmla="*/ 261977 h 469939"/>
                  <a:gd name="connsiteX102" fmla="*/ 129030 w 858242"/>
                  <a:gd name="connsiteY102" fmla="*/ 252452 h 469939"/>
                  <a:gd name="connsiteX103" fmla="*/ 121092 w 858242"/>
                  <a:gd name="connsiteY103" fmla="*/ 246102 h 469939"/>
                  <a:gd name="connsiteX104" fmla="*/ 103630 w 858242"/>
                  <a:gd name="connsiteY104" fmla="*/ 238164 h 469939"/>
                  <a:gd name="connsiteX105" fmla="*/ 97280 w 858242"/>
                  <a:gd name="connsiteY105" fmla="*/ 234989 h 469939"/>
                  <a:gd name="connsiteX106" fmla="*/ 81405 w 858242"/>
                  <a:gd name="connsiteY106" fmla="*/ 227052 h 469939"/>
                  <a:gd name="connsiteX107" fmla="*/ 68705 w 858242"/>
                  <a:gd name="connsiteY107" fmla="*/ 222289 h 469939"/>
                  <a:gd name="connsiteX108" fmla="*/ 63942 w 858242"/>
                  <a:gd name="connsiteY108" fmla="*/ 219114 h 469939"/>
                  <a:gd name="connsiteX109" fmla="*/ 57592 w 858242"/>
                  <a:gd name="connsiteY109" fmla="*/ 217527 h 469939"/>
                  <a:gd name="connsiteX110" fmla="*/ 46480 w 858242"/>
                  <a:gd name="connsiteY110" fmla="*/ 208002 h 469939"/>
                  <a:gd name="connsiteX111" fmla="*/ 43305 w 858242"/>
                  <a:gd name="connsiteY111" fmla="*/ 203239 h 469939"/>
                  <a:gd name="connsiteX112" fmla="*/ 36955 w 858242"/>
                  <a:gd name="connsiteY112" fmla="*/ 200064 h 469939"/>
                  <a:gd name="connsiteX113" fmla="*/ 35367 w 858242"/>
                  <a:gd name="connsiteY113" fmla="*/ 195302 h 469939"/>
                  <a:gd name="connsiteX114" fmla="*/ 27430 w 858242"/>
                  <a:gd name="connsiteY114" fmla="*/ 185777 h 469939"/>
                  <a:gd name="connsiteX115" fmla="*/ 25842 w 858242"/>
                  <a:gd name="connsiteY115" fmla="*/ 177839 h 469939"/>
                  <a:gd name="connsiteX116" fmla="*/ 22667 w 858242"/>
                  <a:gd name="connsiteY116" fmla="*/ 171489 h 469939"/>
                  <a:gd name="connsiteX117" fmla="*/ 17905 w 858242"/>
                  <a:gd name="connsiteY117" fmla="*/ 161964 h 469939"/>
                  <a:gd name="connsiteX118" fmla="*/ 13142 w 858242"/>
                  <a:gd name="connsiteY118" fmla="*/ 144502 h 469939"/>
                  <a:gd name="connsiteX119" fmla="*/ 8380 w 858242"/>
                  <a:gd name="connsiteY119" fmla="*/ 127039 h 469939"/>
                  <a:gd name="connsiteX120" fmla="*/ 5205 w 858242"/>
                  <a:gd name="connsiteY120" fmla="*/ 122277 h 469939"/>
                  <a:gd name="connsiteX121" fmla="*/ 3617 w 858242"/>
                  <a:gd name="connsiteY121" fmla="*/ 107989 h 469939"/>
                  <a:gd name="connsiteX122" fmla="*/ 2030 w 858242"/>
                  <a:gd name="connsiteY122" fmla="*/ 82589 h 469939"/>
                  <a:gd name="connsiteX123" fmla="*/ 8380 w 858242"/>
                  <a:gd name="connsiteY123" fmla="*/ 79414 h 469939"/>
                  <a:gd name="connsiteX124" fmla="*/ 17905 w 858242"/>
                  <a:gd name="connsiteY124" fmla="*/ 76239 h 469939"/>
                  <a:gd name="connsiteX125" fmla="*/ 21080 w 858242"/>
                  <a:gd name="connsiteY125" fmla="*/ 71477 h 469939"/>
                  <a:gd name="connsiteX126" fmla="*/ 33780 w 858242"/>
                  <a:gd name="connsiteY126" fmla="*/ 66714 h 469939"/>
                  <a:gd name="connsiteX127" fmla="*/ 36955 w 858242"/>
                  <a:gd name="connsiteY127" fmla="*/ 61952 h 469939"/>
                  <a:gd name="connsiteX128" fmla="*/ 46480 w 858242"/>
                  <a:gd name="connsiteY128" fmla="*/ 55602 h 469939"/>
                  <a:gd name="connsiteX129" fmla="*/ 49655 w 858242"/>
                  <a:gd name="connsiteY129" fmla="*/ 50839 h 469939"/>
                  <a:gd name="connsiteX130" fmla="*/ 60767 w 858242"/>
                  <a:gd name="connsiteY130" fmla="*/ 41314 h 469939"/>
                  <a:gd name="connsiteX131" fmla="*/ 63942 w 858242"/>
                  <a:gd name="connsiteY131" fmla="*/ 36552 h 469939"/>
                  <a:gd name="connsiteX132" fmla="*/ 84580 w 858242"/>
                  <a:gd name="connsiteY132" fmla="*/ 23852 h 469939"/>
                  <a:gd name="connsiteX133" fmla="*/ 87755 w 858242"/>
                  <a:gd name="connsiteY133" fmla="*/ 19089 h 469939"/>
                  <a:gd name="connsiteX134" fmla="*/ 92517 w 858242"/>
                  <a:gd name="connsiteY134" fmla="*/ 15914 h 469939"/>
                  <a:gd name="connsiteX135" fmla="*/ 98867 w 858242"/>
                  <a:gd name="connsiteY135" fmla="*/ 11152 h 469939"/>
                  <a:gd name="connsiteX136" fmla="*/ 103630 w 858242"/>
                  <a:gd name="connsiteY136" fmla="*/ 4802 h 469939"/>
                  <a:gd name="connsiteX137" fmla="*/ 79817 w 858242"/>
                  <a:gd name="connsiteY137" fmla="*/ 12739 h 469939"/>
                  <a:gd name="connsiteX0" fmla="*/ 79817 w 861161"/>
                  <a:gd name="connsiteY0" fmla="*/ 12739 h 469939"/>
                  <a:gd name="connsiteX1" fmla="*/ 79817 w 861161"/>
                  <a:gd name="connsiteY1" fmla="*/ 12739 h 469939"/>
                  <a:gd name="connsiteX2" fmla="*/ 92517 w 861161"/>
                  <a:gd name="connsiteY2" fmla="*/ 39 h 469939"/>
                  <a:gd name="connsiteX3" fmla="*/ 109980 w 861161"/>
                  <a:gd name="connsiteY3" fmla="*/ 9564 h 469939"/>
                  <a:gd name="connsiteX4" fmla="*/ 119505 w 861161"/>
                  <a:gd name="connsiteY4" fmla="*/ 14327 h 469939"/>
                  <a:gd name="connsiteX5" fmla="*/ 124267 w 861161"/>
                  <a:gd name="connsiteY5" fmla="*/ 15914 h 469939"/>
                  <a:gd name="connsiteX6" fmla="*/ 146492 w 861161"/>
                  <a:gd name="connsiteY6" fmla="*/ 23852 h 469939"/>
                  <a:gd name="connsiteX7" fmla="*/ 151255 w 861161"/>
                  <a:gd name="connsiteY7" fmla="*/ 25439 h 469939"/>
                  <a:gd name="connsiteX8" fmla="*/ 157605 w 861161"/>
                  <a:gd name="connsiteY8" fmla="*/ 28614 h 469939"/>
                  <a:gd name="connsiteX9" fmla="*/ 165542 w 861161"/>
                  <a:gd name="connsiteY9" fmla="*/ 30202 h 469939"/>
                  <a:gd name="connsiteX10" fmla="*/ 179830 w 861161"/>
                  <a:gd name="connsiteY10" fmla="*/ 39727 h 469939"/>
                  <a:gd name="connsiteX11" fmla="*/ 184592 w 861161"/>
                  <a:gd name="connsiteY11" fmla="*/ 42902 h 469939"/>
                  <a:gd name="connsiteX12" fmla="*/ 197292 w 861161"/>
                  <a:gd name="connsiteY12" fmla="*/ 47664 h 469939"/>
                  <a:gd name="connsiteX13" fmla="*/ 206817 w 861161"/>
                  <a:gd name="connsiteY13" fmla="*/ 50839 h 469939"/>
                  <a:gd name="connsiteX14" fmla="*/ 219517 w 861161"/>
                  <a:gd name="connsiteY14" fmla="*/ 57189 h 469939"/>
                  <a:gd name="connsiteX15" fmla="*/ 233805 w 861161"/>
                  <a:gd name="connsiteY15" fmla="*/ 66714 h 469939"/>
                  <a:gd name="connsiteX16" fmla="*/ 244917 w 861161"/>
                  <a:gd name="connsiteY16" fmla="*/ 68302 h 469939"/>
                  <a:gd name="connsiteX17" fmla="*/ 257617 w 861161"/>
                  <a:gd name="connsiteY17" fmla="*/ 73064 h 469939"/>
                  <a:gd name="connsiteX18" fmla="*/ 268730 w 861161"/>
                  <a:gd name="connsiteY18" fmla="*/ 76239 h 469939"/>
                  <a:gd name="connsiteX19" fmla="*/ 292542 w 861161"/>
                  <a:gd name="connsiteY19" fmla="*/ 77827 h 469939"/>
                  <a:gd name="connsiteX20" fmla="*/ 330642 w 861161"/>
                  <a:gd name="connsiteY20" fmla="*/ 82589 h 469939"/>
                  <a:gd name="connsiteX21" fmla="*/ 357630 w 861161"/>
                  <a:gd name="connsiteY21" fmla="*/ 85764 h 469939"/>
                  <a:gd name="connsiteX22" fmla="*/ 429067 w 861161"/>
                  <a:gd name="connsiteY22" fmla="*/ 82589 h 469939"/>
                  <a:gd name="connsiteX23" fmla="*/ 440180 w 861161"/>
                  <a:gd name="connsiteY23" fmla="*/ 79414 h 469939"/>
                  <a:gd name="connsiteX24" fmla="*/ 454467 w 861161"/>
                  <a:gd name="connsiteY24" fmla="*/ 77827 h 469939"/>
                  <a:gd name="connsiteX25" fmla="*/ 527492 w 861161"/>
                  <a:gd name="connsiteY25" fmla="*/ 71477 h 469939"/>
                  <a:gd name="connsiteX26" fmla="*/ 560830 w 861161"/>
                  <a:gd name="connsiteY26" fmla="*/ 69889 h 469939"/>
                  <a:gd name="connsiteX27" fmla="*/ 584642 w 861161"/>
                  <a:gd name="connsiteY27" fmla="*/ 65127 h 469939"/>
                  <a:gd name="connsiteX28" fmla="*/ 600517 w 861161"/>
                  <a:gd name="connsiteY28" fmla="*/ 60364 h 469939"/>
                  <a:gd name="connsiteX29" fmla="*/ 629092 w 861161"/>
                  <a:gd name="connsiteY29" fmla="*/ 63539 h 469939"/>
                  <a:gd name="connsiteX30" fmla="*/ 641792 w 861161"/>
                  <a:gd name="connsiteY30" fmla="*/ 66714 h 469939"/>
                  <a:gd name="connsiteX31" fmla="*/ 675130 w 861161"/>
                  <a:gd name="connsiteY31" fmla="*/ 73064 h 469939"/>
                  <a:gd name="connsiteX32" fmla="*/ 706880 w 861161"/>
                  <a:gd name="connsiteY32" fmla="*/ 79414 h 469939"/>
                  <a:gd name="connsiteX33" fmla="*/ 732280 w 861161"/>
                  <a:gd name="connsiteY33" fmla="*/ 82589 h 469939"/>
                  <a:gd name="connsiteX34" fmla="*/ 741805 w 861161"/>
                  <a:gd name="connsiteY34" fmla="*/ 85764 h 469939"/>
                  <a:gd name="connsiteX35" fmla="*/ 756092 w 861161"/>
                  <a:gd name="connsiteY35" fmla="*/ 88939 h 469939"/>
                  <a:gd name="connsiteX36" fmla="*/ 760855 w 861161"/>
                  <a:gd name="connsiteY36" fmla="*/ 104814 h 469939"/>
                  <a:gd name="connsiteX37" fmla="*/ 762442 w 861161"/>
                  <a:gd name="connsiteY37" fmla="*/ 111164 h 469939"/>
                  <a:gd name="connsiteX38" fmla="*/ 767205 w 861161"/>
                  <a:gd name="connsiteY38" fmla="*/ 115927 h 469939"/>
                  <a:gd name="connsiteX39" fmla="*/ 770380 w 861161"/>
                  <a:gd name="connsiteY39" fmla="*/ 120689 h 469939"/>
                  <a:gd name="connsiteX40" fmla="*/ 775142 w 861161"/>
                  <a:gd name="connsiteY40" fmla="*/ 128627 h 469939"/>
                  <a:gd name="connsiteX41" fmla="*/ 787842 w 861161"/>
                  <a:gd name="connsiteY41" fmla="*/ 146089 h 469939"/>
                  <a:gd name="connsiteX42" fmla="*/ 795780 w 861161"/>
                  <a:gd name="connsiteY42" fmla="*/ 160377 h 469939"/>
                  <a:gd name="connsiteX43" fmla="*/ 802130 w 861161"/>
                  <a:gd name="connsiteY43" fmla="*/ 168314 h 469939"/>
                  <a:gd name="connsiteX44" fmla="*/ 816417 w 861161"/>
                  <a:gd name="connsiteY44" fmla="*/ 193714 h 469939"/>
                  <a:gd name="connsiteX45" fmla="*/ 818005 w 861161"/>
                  <a:gd name="connsiteY45" fmla="*/ 200064 h 469939"/>
                  <a:gd name="connsiteX46" fmla="*/ 821180 w 861161"/>
                  <a:gd name="connsiteY46" fmla="*/ 209589 h 469939"/>
                  <a:gd name="connsiteX47" fmla="*/ 825942 w 861161"/>
                  <a:gd name="connsiteY47" fmla="*/ 222289 h 469939"/>
                  <a:gd name="connsiteX48" fmla="*/ 827530 w 861161"/>
                  <a:gd name="connsiteY48" fmla="*/ 228639 h 469939"/>
                  <a:gd name="connsiteX49" fmla="*/ 833880 w 861161"/>
                  <a:gd name="connsiteY49" fmla="*/ 238164 h 469939"/>
                  <a:gd name="connsiteX50" fmla="*/ 838642 w 861161"/>
                  <a:gd name="connsiteY50" fmla="*/ 254039 h 469939"/>
                  <a:gd name="connsiteX51" fmla="*/ 844992 w 861161"/>
                  <a:gd name="connsiteY51" fmla="*/ 277852 h 469939"/>
                  <a:gd name="connsiteX52" fmla="*/ 848167 w 861161"/>
                  <a:gd name="connsiteY52" fmla="*/ 293727 h 469939"/>
                  <a:gd name="connsiteX53" fmla="*/ 843405 w 861161"/>
                  <a:gd name="connsiteY53" fmla="*/ 314364 h 469939"/>
                  <a:gd name="connsiteX54" fmla="*/ 840230 w 861161"/>
                  <a:gd name="connsiteY54" fmla="*/ 323889 h 469939"/>
                  <a:gd name="connsiteX55" fmla="*/ 856439 w 861161"/>
                  <a:gd name="connsiteY55" fmla="*/ 359816 h 469939"/>
                  <a:gd name="connsiteX56" fmla="*/ 848167 w 861161"/>
                  <a:gd name="connsiteY56" fmla="*/ 376277 h 469939"/>
                  <a:gd name="connsiteX57" fmla="*/ 834965 w 861161"/>
                  <a:gd name="connsiteY57" fmla="*/ 391651 h 469939"/>
                  <a:gd name="connsiteX58" fmla="*/ 820010 w 861161"/>
                  <a:gd name="connsiteY58" fmla="*/ 399003 h 469939"/>
                  <a:gd name="connsiteX59" fmla="*/ 827530 w 861161"/>
                  <a:gd name="connsiteY59" fmla="*/ 412789 h 469939"/>
                  <a:gd name="connsiteX60" fmla="*/ 818005 w 861161"/>
                  <a:gd name="connsiteY60" fmla="*/ 417552 h 469939"/>
                  <a:gd name="connsiteX61" fmla="*/ 813242 w 861161"/>
                  <a:gd name="connsiteY61" fmla="*/ 420727 h 469939"/>
                  <a:gd name="connsiteX62" fmla="*/ 806892 w 861161"/>
                  <a:gd name="connsiteY62" fmla="*/ 422314 h 469939"/>
                  <a:gd name="connsiteX63" fmla="*/ 787842 w 861161"/>
                  <a:gd name="connsiteY63" fmla="*/ 427077 h 469939"/>
                  <a:gd name="connsiteX64" fmla="*/ 765617 w 861161"/>
                  <a:gd name="connsiteY64" fmla="*/ 428664 h 469939"/>
                  <a:gd name="connsiteX65" fmla="*/ 743224 w 861161"/>
                  <a:gd name="connsiteY65" fmla="*/ 447881 h 469939"/>
                  <a:gd name="connsiteX66" fmla="*/ 711894 w 861161"/>
                  <a:gd name="connsiteY66" fmla="*/ 449051 h 469939"/>
                  <a:gd name="connsiteX67" fmla="*/ 675548 w 861161"/>
                  <a:gd name="connsiteY67" fmla="*/ 452811 h 469939"/>
                  <a:gd name="connsiteX68" fmla="*/ 668780 w 861161"/>
                  <a:gd name="connsiteY68" fmla="*/ 444539 h 469939"/>
                  <a:gd name="connsiteX69" fmla="*/ 643380 w 861161"/>
                  <a:gd name="connsiteY69" fmla="*/ 449302 h 469939"/>
                  <a:gd name="connsiteX70" fmla="*/ 629092 w 861161"/>
                  <a:gd name="connsiteY70" fmla="*/ 450889 h 469939"/>
                  <a:gd name="connsiteX71" fmla="*/ 610042 w 861161"/>
                  <a:gd name="connsiteY71" fmla="*/ 454064 h 469939"/>
                  <a:gd name="connsiteX72" fmla="*/ 579880 w 861161"/>
                  <a:gd name="connsiteY72" fmla="*/ 457239 h 469939"/>
                  <a:gd name="connsiteX73" fmla="*/ 556067 w 861161"/>
                  <a:gd name="connsiteY73" fmla="*/ 462002 h 469939"/>
                  <a:gd name="connsiteX74" fmla="*/ 498917 w 861161"/>
                  <a:gd name="connsiteY74" fmla="*/ 466764 h 469939"/>
                  <a:gd name="connsiteX75" fmla="*/ 433830 w 861161"/>
                  <a:gd name="connsiteY75" fmla="*/ 469939 h 469939"/>
                  <a:gd name="connsiteX76" fmla="*/ 362392 w 861161"/>
                  <a:gd name="connsiteY76" fmla="*/ 466764 h 469939"/>
                  <a:gd name="connsiteX77" fmla="*/ 346517 w 861161"/>
                  <a:gd name="connsiteY77" fmla="*/ 465177 h 469939"/>
                  <a:gd name="connsiteX78" fmla="*/ 332230 w 861161"/>
                  <a:gd name="connsiteY78" fmla="*/ 462002 h 469939"/>
                  <a:gd name="connsiteX79" fmla="*/ 314767 w 861161"/>
                  <a:gd name="connsiteY79" fmla="*/ 458827 h 469939"/>
                  <a:gd name="connsiteX80" fmla="*/ 305242 w 861161"/>
                  <a:gd name="connsiteY80" fmla="*/ 455652 h 469939"/>
                  <a:gd name="connsiteX81" fmla="*/ 303655 w 861161"/>
                  <a:gd name="connsiteY81" fmla="*/ 450889 h 469939"/>
                  <a:gd name="connsiteX82" fmla="*/ 294130 w 861161"/>
                  <a:gd name="connsiteY82" fmla="*/ 444539 h 469939"/>
                  <a:gd name="connsiteX83" fmla="*/ 260792 w 861161"/>
                  <a:gd name="connsiteY83" fmla="*/ 430252 h 469939"/>
                  <a:gd name="connsiteX84" fmla="*/ 246505 w 861161"/>
                  <a:gd name="connsiteY84" fmla="*/ 417552 h 469939"/>
                  <a:gd name="connsiteX85" fmla="*/ 241742 w 861161"/>
                  <a:gd name="connsiteY85" fmla="*/ 412789 h 469939"/>
                  <a:gd name="connsiteX86" fmla="*/ 235392 w 861161"/>
                  <a:gd name="connsiteY86" fmla="*/ 401677 h 469939"/>
                  <a:gd name="connsiteX87" fmla="*/ 233805 w 861161"/>
                  <a:gd name="connsiteY87" fmla="*/ 396914 h 469939"/>
                  <a:gd name="connsiteX88" fmla="*/ 229042 w 861161"/>
                  <a:gd name="connsiteY88" fmla="*/ 390564 h 469939"/>
                  <a:gd name="connsiteX89" fmla="*/ 225867 w 861161"/>
                  <a:gd name="connsiteY89" fmla="*/ 385802 h 469939"/>
                  <a:gd name="connsiteX90" fmla="*/ 222692 w 861161"/>
                  <a:gd name="connsiteY90" fmla="*/ 365164 h 469939"/>
                  <a:gd name="connsiteX91" fmla="*/ 219517 w 861161"/>
                  <a:gd name="connsiteY91" fmla="*/ 354052 h 469939"/>
                  <a:gd name="connsiteX92" fmla="*/ 214755 w 861161"/>
                  <a:gd name="connsiteY92" fmla="*/ 319127 h 469939"/>
                  <a:gd name="connsiteX93" fmla="*/ 209992 w 861161"/>
                  <a:gd name="connsiteY93" fmla="*/ 306427 h 469939"/>
                  <a:gd name="connsiteX94" fmla="*/ 205230 w 861161"/>
                  <a:gd name="connsiteY94" fmla="*/ 303252 h 469939"/>
                  <a:gd name="connsiteX95" fmla="*/ 203642 w 861161"/>
                  <a:gd name="connsiteY95" fmla="*/ 298489 h 469939"/>
                  <a:gd name="connsiteX96" fmla="*/ 187767 w 861161"/>
                  <a:gd name="connsiteY96" fmla="*/ 285789 h 469939"/>
                  <a:gd name="connsiteX97" fmla="*/ 184592 w 861161"/>
                  <a:gd name="connsiteY97" fmla="*/ 281027 h 469939"/>
                  <a:gd name="connsiteX98" fmla="*/ 179830 w 861161"/>
                  <a:gd name="connsiteY98" fmla="*/ 279439 h 469939"/>
                  <a:gd name="connsiteX99" fmla="*/ 171892 w 861161"/>
                  <a:gd name="connsiteY99" fmla="*/ 276264 h 469939"/>
                  <a:gd name="connsiteX100" fmla="*/ 162367 w 861161"/>
                  <a:gd name="connsiteY100" fmla="*/ 269914 h 469939"/>
                  <a:gd name="connsiteX101" fmla="*/ 148080 w 861161"/>
                  <a:gd name="connsiteY101" fmla="*/ 261977 h 469939"/>
                  <a:gd name="connsiteX102" fmla="*/ 129030 w 861161"/>
                  <a:gd name="connsiteY102" fmla="*/ 252452 h 469939"/>
                  <a:gd name="connsiteX103" fmla="*/ 121092 w 861161"/>
                  <a:gd name="connsiteY103" fmla="*/ 246102 h 469939"/>
                  <a:gd name="connsiteX104" fmla="*/ 103630 w 861161"/>
                  <a:gd name="connsiteY104" fmla="*/ 238164 h 469939"/>
                  <a:gd name="connsiteX105" fmla="*/ 97280 w 861161"/>
                  <a:gd name="connsiteY105" fmla="*/ 234989 h 469939"/>
                  <a:gd name="connsiteX106" fmla="*/ 81405 w 861161"/>
                  <a:gd name="connsiteY106" fmla="*/ 227052 h 469939"/>
                  <a:gd name="connsiteX107" fmla="*/ 68705 w 861161"/>
                  <a:gd name="connsiteY107" fmla="*/ 222289 h 469939"/>
                  <a:gd name="connsiteX108" fmla="*/ 63942 w 861161"/>
                  <a:gd name="connsiteY108" fmla="*/ 219114 h 469939"/>
                  <a:gd name="connsiteX109" fmla="*/ 57592 w 861161"/>
                  <a:gd name="connsiteY109" fmla="*/ 217527 h 469939"/>
                  <a:gd name="connsiteX110" fmla="*/ 46480 w 861161"/>
                  <a:gd name="connsiteY110" fmla="*/ 208002 h 469939"/>
                  <a:gd name="connsiteX111" fmla="*/ 43305 w 861161"/>
                  <a:gd name="connsiteY111" fmla="*/ 203239 h 469939"/>
                  <a:gd name="connsiteX112" fmla="*/ 36955 w 861161"/>
                  <a:gd name="connsiteY112" fmla="*/ 200064 h 469939"/>
                  <a:gd name="connsiteX113" fmla="*/ 35367 w 861161"/>
                  <a:gd name="connsiteY113" fmla="*/ 195302 h 469939"/>
                  <a:gd name="connsiteX114" fmla="*/ 27430 w 861161"/>
                  <a:gd name="connsiteY114" fmla="*/ 185777 h 469939"/>
                  <a:gd name="connsiteX115" fmla="*/ 25842 w 861161"/>
                  <a:gd name="connsiteY115" fmla="*/ 177839 h 469939"/>
                  <a:gd name="connsiteX116" fmla="*/ 22667 w 861161"/>
                  <a:gd name="connsiteY116" fmla="*/ 171489 h 469939"/>
                  <a:gd name="connsiteX117" fmla="*/ 17905 w 861161"/>
                  <a:gd name="connsiteY117" fmla="*/ 161964 h 469939"/>
                  <a:gd name="connsiteX118" fmla="*/ 13142 w 861161"/>
                  <a:gd name="connsiteY118" fmla="*/ 144502 h 469939"/>
                  <a:gd name="connsiteX119" fmla="*/ 8380 w 861161"/>
                  <a:gd name="connsiteY119" fmla="*/ 127039 h 469939"/>
                  <a:gd name="connsiteX120" fmla="*/ 5205 w 861161"/>
                  <a:gd name="connsiteY120" fmla="*/ 122277 h 469939"/>
                  <a:gd name="connsiteX121" fmla="*/ 3617 w 861161"/>
                  <a:gd name="connsiteY121" fmla="*/ 107989 h 469939"/>
                  <a:gd name="connsiteX122" fmla="*/ 2030 w 861161"/>
                  <a:gd name="connsiteY122" fmla="*/ 82589 h 469939"/>
                  <a:gd name="connsiteX123" fmla="*/ 8380 w 861161"/>
                  <a:gd name="connsiteY123" fmla="*/ 79414 h 469939"/>
                  <a:gd name="connsiteX124" fmla="*/ 17905 w 861161"/>
                  <a:gd name="connsiteY124" fmla="*/ 76239 h 469939"/>
                  <a:gd name="connsiteX125" fmla="*/ 21080 w 861161"/>
                  <a:gd name="connsiteY125" fmla="*/ 71477 h 469939"/>
                  <a:gd name="connsiteX126" fmla="*/ 33780 w 861161"/>
                  <a:gd name="connsiteY126" fmla="*/ 66714 h 469939"/>
                  <a:gd name="connsiteX127" fmla="*/ 36955 w 861161"/>
                  <a:gd name="connsiteY127" fmla="*/ 61952 h 469939"/>
                  <a:gd name="connsiteX128" fmla="*/ 46480 w 861161"/>
                  <a:gd name="connsiteY128" fmla="*/ 55602 h 469939"/>
                  <a:gd name="connsiteX129" fmla="*/ 49655 w 861161"/>
                  <a:gd name="connsiteY129" fmla="*/ 50839 h 469939"/>
                  <a:gd name="connsiteX130" fmla="*/ 60767 w 861161"/>
                  <a:gd name="connsiteY130" fmla="*/ 41314 h 469939"/>
                  <a:gd name="connsiteX131" fmla="*/ 63942 w 861161"/>
                  <a:gd name="connsiteY131" fmla="*/ 36552 h 469939"/>
                  <a:gd name="connsiteX132" fmla="*/ 84580 w 861161"/>
                  <a:gd name="connsiteY132" fmla="*/ 23852 h 469939"/>
                  <a:gd name="connsiteX133" fmla="*/ 87755 w 861161"/>
                  <a:gd name="connsiteY133" fmla="*/ 19089 h 469939"/>
                  <a:gd name="connsiteX134" fmla="*/ 92517 w 861161"/>
                  <a:gd name="connsiteY134" fmla="*/ 15914 h 469939"/>
                  <a:gd name="connsiteX135" fmla="*/ 98867 w 861161"/>
                  <a:gd name="connsiteY135" fmla="*/ 11152 h 469939"/>
                  <a:gd name="connsiteX136" fmla="*/ 103630 w 861161"/>
                  <a:gd name="connsiteY136" fmla="*/ 4802 h 469939"/>
                  <a:gd name="connsiteX137" fmla="*/ 79817 w 861161"/>
                  <a:gd name="connsiteY137" fmla="*/ 12739 h 469939"/>
                  <a:gd name="connsiteX0" fmla="*/ 79817 w 861161"/>
                  <a:gd name="connsiteY0" fmla="*/ 12739 h 469939"/>
                  <a:gd name="connsiteX1" fmla="*/ 79817 w 861161"/>
                  <a:gd name="connsiteY1" fmla="*/ 12739 h 469939"/>
                  <a:gd name="connsiteX2" fmla="*/ 92517 w 861161"/>
                  <a:gd name="connsiteY2" fmla="*/ 39 h 469939"/>
                  <a:gd name="connsiteX3" fmla="*/ 109980 w 861161"/>
                  <a:gd name="connsiteY3" fmla="*/ 9564 h 469939"/>
                  <a:gd name="connsiteX4" fmla="*/ 119505 w 861161"/>
                  <a:gd name="connsiteY4" fmla="*/ 14327 h 469939"/>
                  <a:gd name="connsiteX5" fmla="*/ 124267 w 861161"/>
                  <a:gd name="connsiteY5" fmla="*/ 15914 h 469939"/>
                  <a:gd name="connsiteX6" fmla="*/ 146492 w 861161"/>
                  <a:gd name="connsiteY6" fmla="*/ 23852 h 469939"/>
                  <a:gd name="connsiteX7" fmla="*/ 151255 w 861161"/>
                  <a:gd name="connsiteY7" fmla="*/ 25439 h 469939"/>
                  <a:gd name="connsiteX8" fmla="*/ 157605 w 861161"/>
                  <a:gd name="connsiteY8" fmla="*/ 28614 h 469939"/>
                  <a:gd name="connsiteX9" fmla="*/ 165542 w 861161"/>
                  <a:gd name="connsiteY9" fmla="*/ 30202 h 469939"/>
                  <a:gd name="connsiteX10" fmla="*/ 179830 w 861161"/>
                  <a:gd name="connsiteY10" fmla="*/ 39727 h 469939"/>
                  <a:gd name="connsiteX11" fmla="*/ 184592 w 861161"/>
                  <a:gd name="connsiteY11" fmla="*/ 42902 h 469939"/>
                  <a:gd name="connsiteX12" fmla="*/ 197292 w 861161"/>
                  <a:gd name="connsiteY12" fmla="*/ 47664 h 469939"/>
                  <a:gd name="connsiteX13" fmla="*/ 206817 w 861161"/>
                  <a:gd name="connsiteY13" fmla="*/ 50839 h 469939"/>
                  <a:gd name="connsiteX14" fmla="*/ 219517 w 861161"/>
                  <a:gd name="connsiteY14" fmla="*/ 57189 h 469939"/>
                  <a:gd name="connsiteX15" fmla="*/ 233805 w 861161"/>
                  <a:gd name="connsiteY15" fmla="*/ 66714 h 469939"/>
                  <a:gd name="connsiteX16" fmla="*/ 244917 w 861161"/>
                  <a:gd name="connsiteY16" fmla="*/ 68302 h 469939"/>
                  <a:gd name="connsiteX17" fmla="*/ 257617 w 861161"/>
                  <a:gd name="connsiteY17" fmla="*/ 73064 h 469939"/>
                  <a:gd name="connsiteX18" fmla="*/ 268730 w 861161"/>
                  <a:gd name="connsiteY18" fmla="*/ 76239 h 469939"/>
                  <a:gd name="connsiteX19" fmla="*/ 292542 w 861161"/>
                  <a:gd name="connsiteY19" fmla="*/ 77827 h 469939"/>
                  <a:gd name="connsiteX20" fmla="*/ 330642 w 861161"/>
                  <a:gd name="connsiteY20" fmla="*/ 74017 h 469939"/>
                  <a:gd name="connsiteX21" fmla="*/ 357630 w 861161"/>
                  <a:gd name="connsiteY21" fmla="*/ 85764 h 469939"/>
                  <a:gd name="connsiteX22" fmla="*/ 429067 w 861161"/>
                  <a:gd name="connsiteY22" fmla="*/ 82589 h 469939"/>
                  <a:gd name="connsiteX23" fmla="*/ 440180 w 861161"/>
                  <a:gd name="connsiteY23" fmla="*/ 79414 h 469939"/>
                  <a:gd name="connsiteX24" fmla="*/ 454467 w 861161"/>
                  <a:gd name="connsiteY24" fmla="*/ 77827 h 469939"/>
                  <a:gd name="connsiteX25" fmla="*/ 527492 w 861161"/>
                  <a:gd name="connsiteY25" fmla="*/ 71477 h 469939"/>
                  <a:gd name="connsiteX26" fmla="*/ 560830 w 861161"/>
                  <a:gd name="connsiteY26" fmla="*/ 69889 h 469939"/>
                  <a:gd name="connsiteX27" fmla="*/ 584642 w 861161"/>
                  <a:gd name="connsiteY27" fmla="*/ 65127 h 469939"/>
                  <a:gd name="connsiteX28" fmla="*/ 600517 w 861161"/>
                  <a:gd name="connsiteY28" fmla="*/ 60364 h 469939"/>
                  <a:gd name="connsiteX29" fmla="*/ 629092 w 861161"/>
                  <a:gd name="connsiteY29" fmla="*/ 63539 h 469939"/>
                  <a:gd name="connsiteX30" fmla="*/ 641792 w 861161"/>
                  <a:gd name="connsiteY30" fmla="*/ 66714 h 469939"/>
                  <a:gd name="connsiteX31" fmla="*/ 675130 w 861161"/>
                  <a:gd name="connsiteY31" fmla="*/ 73064 h 469939"/>
                  <a:gd name="connsiteX32" fmla="*/ 706880 w 861161"/>
                  <a:gd name="connsiteY32" fmla="*/ 79414 h 469939"/>
                  <a:gd name="connsiteX33" fmla="*/ 732280 w 861161"/>
                  <a:gd name="connsiteY33" fmla="*/ 82589 h 469939"/>
                  <a:gd name="connsiteX34" fmla="*/ 741805 w 861161"/>
                  <a:gd name="connsiteY34" fmla="*/ 85764 h 469939"/>
                  <a:gd name="connsiteX35" fmla="*/ 756092 w 861161"/>
                  <a:gd name="connsiteY35" fmla="*/ 88939 h 469939"/>
                  <a:gd name="connsiteX36" fmla="*/ 760855 w 861161"/>
                  <a:gd name="connsiteY36" fmla="*/ 104814 h 469939"/>
                  <a:gd name="connsiteX37" fmla="*/ 762442 w 861161"/>
                  <a:gd name="connsiteY37" fmla="*/ 111164 h 469939"/>
                  <a:gd name="connsiteX38" fmla="*/ 767205 w 861161"/>
                  <a:gd name="connsiteY38" fmla="*/ 115927 h 469939"/>
                  <a:gd name="connsiteX39" fmla="*/ 770380 w 861161"/>
                  <a:gd name="connsiteY39" fmla="*/ 120689 h 469939"/>
                  <a:gd name="connsiteX40" fmla="*/ 775142 w 861161"/>
                  <a:gd name="connsiteY40" fmla="*/ 128627 h 469939"/>
                  <a:gd name="connsiteX41" fmla="*/ 787842 w 861161"/>
                  <a:gd name="connsiteY41" fmla="*/ 146089 h 469939"/>
                  <a:gd name="connsiteX42" fmla="*/ 795780 w 861161"/>
                  <a:gd name="connsiteY42" fmla="*/ 160377 h 469939"/>
                  <a:gd name="connsiteX43" fmla="*/ 802130 w 861161"/>
                  <a:gd name="connsiteY43" fmla="*/ 168314 h 469939"/>
                  <a:gd name="connsiteX44" fmla="*/ 816417 w 861161"/>
                  <a:gd name="connsiteY44" fmla="*/ 193714 h 469939"/>
                  <a:gd name="connsiteX45" fmla="*/ 818005 w 861161"/>
                  <a:gd name="connsiteY45" fmla="*/ 200064 h 469939"/>
                  <a:gd name="connsiteX46" fmla="*/ 821180 w 861161"/>
                  <a:gd name="connsiteY46" fmla="*/ 209589 h 469939"/>
                  <a:gd name="connsiteX47" fmla="*/ 825942 w 861161"/>
                  <a:gd name="connsiteY47" fmla="*/ 222289 h 469939"/>
                  <a:gd name="connsiteX48" fmla="*/ 827530 w 861161"/>
                  <a:gd name="connsiteY48" fmla="*/ 228639 h 469939"/>
                  <a:gd name="connsiteX49" fmla="*/ 833880 w 861161"/>
                  <a:gd name="connsiteY49" fmla="*/ 238164 h 469939"/>
                  <a:gd name="connsiteX50" fmla="*/ 838642 w 861161"/>
                  <a:gd name="connsiteY50" fmla="*/ 254039 h 469939"/>
                  <a:gd name="connsiteX51" fmla="*/ 844992 w 861161"/>
                  <a:gd name="connsiteY51" fmla="*/ 277852 h 469939"/>
                  <a:gd name="connsiteX52" fmla="*/ 848167 w 861161"/>
                  <a:gd name="connsiteY52" fmla="*/ 293727 h 469939"/>
                  <a:gd name="connsiteX53" fmla="*/ 843405 w 861161"/>
                  <a:gd name="connsiteY53" fmla="*/ 314364 h 469939"/>
                  <a:gd name="connsiteX54" fmla="*/ 840230 w 861161"/>
                  <a:gd name="connsiteY54" fmla="*/ 323889 h 469939"/>
                  <a:gd name="connsiteX55" fmla="*/ 856439 w 861161"/>
                  <a:gd name="connsiteY55" fmla="*/ 359816 h 469939"/>
                  <a:gd name="connsiteX56" fmla="*/ 848167 w 861161"/>
                  <a:gd name="connsiteY56" fmla="*/ 376277 h 469939"/>
                  <a:gd name="connsiteX57" fmla="*/ 834965 w 861161"/>
                  <a:gd name="connsiteY57" fmla="*/ 391651 h 469939"/>
                  <a:gd name="connsiteX58" fmla="*/ 820010 w 861161"/>
                  <a:gd name="connsiteY58" fmla="*/ 399003 h 469939"/>
                  <a:gd name="connsiteX59" fmla="*/ 827530 w 861161"/>
                  <a:gd name="connsiteY59" fmla="*/ 412789 h 469939"/>
                  <a:gd name="connsiteX60" fmla="*/ 818005 w 861161"/>
                  <a:gd name="connsiteY60" fmla="*/ 417552 h 469939"/>
                  <a:gd name="connsiteX61" fmla="*/ 813242 w 861161"/>
                  <a:gd name="connsiteY61" fmla="*/ 420727 h 469939"/>
                  <a:gd name="connsiteX62" fmla="*/ 806892 w 861161"/>
                  <a:gd name="connsiteY62" fmla="*/ 422314 h 469939"/>
                  <a:gd name="connsiteX63" fmla="*/ 787842 w 861161"/>
                  <a:gd name="connsiteY63" fmla="*/ 427077 h 469939"/>
                  <a:gd name="connsiteX64" fmla="*/ 765617 w 861161"/>
                  <a:gd name="connsiteY64" fmla="*/ 428664 h 469939"/>
                  <a:gd name="connsiteX65" fmla="*/ 743224 w 861161"/>
                  <a:gd name="connsiteY65" fmla="*/ 447881 h 469939"/>
                  <a:gd name="connsiteX66" fmla="*/ 711894 w 861161"/>
                  <a:gd name="connsiteY66" fmla="*/ 449051 h 469939"/>
                  <a:gd name="connsiteX67" fmla="*/ 675548 w 861161"/>
                  <a:gd name="connsiteY67" fmla="*/ 452811 h 469939"/>
                  <a:gd name="connsiteX68" fmla="*/ 668780 w 861161"/>
                  <a:gd name="connsiteY68" fmla="*/ 444539 h 469939"/>
                  <a:gd name="connsiteX69" fmla="*/ 643380 w 861161"/>
                  <a:gd name="connsiteY69" fmla="*/ 449302 h 469939"/>
                  <a:gd name="connsiteX70" fmla="*/ 629092 w 861161"/>
                  <a:gd name="connsiteY70" fmla="*/ 450889 h 469939"/>
                  <a:gd name="connsiteX71" fmla="*/ 610042 w 861161"/>
                  <a:gd name="connsiteY71" fmla="*/ 454064 h 469939"/>
                  <a:gd name="connsiteX72" fmla="*/ 579880 w 861161"/>
                  <a:gd name="connsiteY72" fmla="*/ 457239 h 469939"/>
                  <a:gd name="connsiteX73" fmla="*/ 556067 w 861161"/>
                  <a:gd name="connsiteY73" fmla="*/ 462002 h 469939"/>
                  <a:gd name="connsiteX74" fmla="*/ 498917 w 861161"/>
                  <a:gd name="connsiteY74" fmla="*/ 466764 h 469939"/>
                  <a:gd name="connsiteX75" fmla="*/ 433830 w 861161"/>
                  <a:gd name="connsiteY75" fmla="*/ 469939 h 469939"/>
                  <a:gd name="connsiteX76" fmla="*/ 362392 w 861161"/>
                  <a:gd name="connsiteY76" fmla="*/ 466764 h 469939"/>
                  <a:gd name="connsiteX77" fmla="*/ 346517 w 861161"/>
                  <a:gd name="connsiteY77" fmla="*/ 465177 h 469939"/>
                  <a:gd name="connsiteX78" fmla="*/ 332230 w 861161"/>
                  <a:gd name="connsiteY78" fmla="*/ 462002 h 469939"/>
                  <a:gd name="connsiteX79" fmla="*/ 314767 w 861161"/>
                  <a:gd name="connsiteY79" fmla="*/ 458827 h 469939"/>
                  <a:gd name="connsiteX80" fmla="*/ 305242 w 861161"/>
                  <a:gd name="connsiteY80" fmla="*/ 455652 h 469939"/>
                  <a:gd name="connsiteX81" fmla="*/ 303655 w 861161"/>
                  <a:gd name="connsiteY81" fmla="*/ 450889 h 469939"/>
                  <a:gd name="connsiteX82" fmla="*/ 294130 w 861161"/>
                  <a:gd name="connsiteY82" fmla="*/ 444539 h 469939"/>
                  <a:gd name="connsiteX83" fmla="*/ 260792 w 861161"/>
                  <a:gd name="connsiteY83" fmla="*/ 430252 h 469939"/>
                  <a:gd name="connsiteX84" fmla="*/ 246505 w 861161"/>
                  <a:gd name="connsiteY84" fmla="*/ 417552 h 469939"/>
                  <a:gd name="connsiteX85" fmla="*/ 241742 w 861161"/>
                  <a:gd name="connsiteY85" fmla="*/ 412789 h 469939"/>
                  <a:gd name="connsiteX86" fmla="*/ 235392 w 861161"/>
                  <a:gd name="connsiteY86" fmla="*/ 401677 h 469939"/>
                  <a:gd name="connsiteX87" fmla="*/ 233805 w 861161"/>
                  <a:gd name="connsiteY87" fmla="*/ 396914 h 469939"/>
                  <a:gd name="connsiteX88" fmla="*/ 229042 w 861161"/>
                  <a:gd name="connsiteY88" fmla="*/ 390564 h 469939"/>
                  <a:gd name="connsiteX89" fmla="*/ 225867 w 861161"/>
                  <a:gd name="connsiteY89" fmla="*/ 385802 h 469939"/>
                  <a:gd name="connsiteX90" fmla="*/ 222692 w 861161"/>
                  <a:gd name="connsiteY90" fmla="*/ 365164 h 469939"/>
                  <a:gd name="connsiteX91" fmla="*/ 219517 w 861161"/>
                  <a:gd name="connsiteY91" fmla="*/ 354052 h 469939"/>
                  <a:gd name="connsiteX92" fmla="*/ 214755 w 861161"/>
                  <a:gd name="connsiteY92" fmla="*/ 319127 h 469939"/>
                  <a:gd name="connsiteX93" fmla="*/ 209992 w 861161"/>
                  <a:gd name="connsiteY93" fmla="*/ 306427 h 469939"/>
                  <a:gd name="connsiteX94" fmla="*/ 205230 w 861161"/>
                  <a:gd name="connsiteY94" fmla="*/ 303252 h 469939"/>
                  <a:gd name="connsiteX95" fmla="*/ 203642 w 861161"/>
                  <a:gd name="connsiteY95" fmla="*/ 298489 h 469939"/>
                  <a:gd name="connsiteX96" fmla="*/ 187767 w 861161"/>
                  <a:gd name="connsiteY96" fmla="*/ 285789 h 469939"/>
                  <a:gd name="connsiteX97" fmla="*/ 184592 w 861161"/>
                  <a:gd name="connsiteY97" fmla="*/ 281027 h 469939"/>
                  <a:gd name="connsiteX98" fmla="*/ 179830 w 861161"/>
                  <a:gd name="connsiteY98" fmla="*/ 279439 h 469939"/>
                  <a:gd name="connsiteX99" fmla="*/ 171892 w 861161"/>
                  <a:gd name="connsiteY99" fmla="*/ 276264 h 469939"/>
                  <a:gd name="connsiteX100" fmla="*/ 162367 w 861161"/>
                  <a:gd name="connsiteY100" fmla="*/ 269914 h 469939"/>
                  <a:gd name="connsiteX101" fmla="*/ 148080 w 861161"/>
                  <a:gd name="connsiteY101" fmla="*/ 261977 h 469939"/>
                  <a:gd name="connsiteX102" fmla="*/ 129030 w 861161"/>
                  <a:gd name="connsiteY102" fmla="*/ 252452 h 469939"/>
                  <a:gd name="connsiteX103" fmla="*/ 121092 w 861161"/>
                  <a:gd name="connsiteY103" fmla="*/ 246102 h 469939"/>
                  <a:gd name="connsiteX104" fmla="*/ 103630 w 861161"/>
                  <a:gd name="connsiteY104" fmla="*/ 238164 h 469939"/>
                  <a:gd name="connsiteX105" fmla="*/ 97280 w 861161"/>
                  <a:gd name="connsiteY105" fmla="*/ 234989 h 469939"/>
                  <a:gd name="connsiteX106" fmla="*/ 81405 w 861161"/>
                  <a:gd name="connsiteY106" fmla="*/ 227052 h 469939"/>
                  <a:gd name="connsiteX107" fmla="*/ 68705 w 861161"/>
                  <a:gd name="connsiteY107" fmla="*/ 222289 h 469939"/>
                  <a:gd name="connsiteX108" fmla="*/ 63942 w 861161"/>
                  <a:gd name="connsiteY108" fmla="*/ 219114 h 469939"/>
                  <a:gd name="connsiteX109" fmla="*/ 57592 w 861161"/>
                  <a:gd name="connsiteY109" fmla="*/ 217527 h 469939"/>
                  <a:gd name="connsiteX110" fmla="*/ 46480 w 861161"/>
                  <a:gd name="connsiteY110" fmla="*/ 208002 h 469939"/>
                  <a:gd name="connsiteX111" fmla="*/ 43305 w 861161"/>
                  <a:gd name="connsiteY111" fmla="*/ 203239 h 469939"/>
                  <a:gd name="connsiteX112" fmla="*/ 36955 w 861161"/>
                  <a:gd name="connsiteY112" fmla="*/ 200064 h 469939"/>
                  <a:gd name="connsiteX113" fmla="*/ 35367 w 861161"/>
                  <a:gd name="connsiteY113" fmla="*/ 195302 h 469939"/>
                  <a:gd name="connsiteX114" fmla="*/ 27430 w 861161"/>
                  <a:gd name="connsiteY114" fmla="*/ 185777 h 469939"/>
                  <a:gd name="connsiteX115" fmla="*/ 25842 w 861161"/>
                  <a:gd name="connsiteY115" fmla="*/ 177839 h 469939"/>
                  <a:gd name="connsiteX116" fmla="*/ 22667 w 861161"/>
                  <a:gd name="connsiteY116" fmla="*/ 171489 h 469939"/>
                  <a:gd name="connsiteX117" fmla="*/ 17905 w 861161"/>
                  <a:gd name="connsiteY117" fmla="*/ 161964 h 469939"/>
                  <a:gd name="connsiteX118" fmla="*/ 13142 w 861161"/>
                  <a:gd name="connsiteY118" fmla="*/ 144502 h 469939"/>
                  <a:gd name="connsiteX119" fmla="*/ 8380 w 861161"/>
                  <a:gd name="connsiteY119" fmla="*/ 127039 h 469939"/>
                  <a:gd name="connsiteX120" fmla="*/ 5205 w 861161"/>
                  <a:gd name="connsiteY120" fmla="*/ 122277 h 469939"/>
                  <a:gd name="connsiteX121" fmla="*/ 3617 w 861161"/>
                  <a:gd name="connsiteY121" fmla="*/ 107989 h 469939"/>
                  <a:gd name="connsiteX122" fmla="*/ 2030 w 861161"/>
                  <a:gd name="connsiteY122" fmla="*/ 82589 h 469939"/>
                  <a:gd name="connsiteX123" fmla="*/ 8380 w 861161"/>
                  <a:gd name="connsiteY123" fmla="*/ 79414 h 469939"/>
                  <a:gd name="connsiteX124" fmla="*/ 17905 w 861161"/>
                  <a:gd name="connsiteY124" fmla="*/ 76239 h 469939"/>
                  <a:gd name="connsiteX125" fmla="*/ 21080 w 861161"/>
                  <a:gd name="connsiteY125" fmla="*/ 71477 h 469939"/>
                  <a:gd name="connsiteX126" fmla="*/ 33780 w 861161"/>
                  <a:gd name="connsiteY126" fmla="*/ 66714 h 469939"/>
                  <a:gd name="connsiteX127" fmla="*/ 36955 w 861161"/>
                  <a:gd name="connsiteY127" fmla="*/ 61952 h 469939"/>
                  <a:gd name="connsiteX128" fmla="*/ 46480 w 861161"/>
                  <a:gd name="connsiteY128" fmla="*/ 55602 h 469939"/>
                  <a:gd name="connsiteX129" fmla="*/ 49655 w 861161"/>
                  <a:gd name="connsiteY129" fmla="*/ 50839 h 469939"/>
                  <a:gd name="connsiteX130" fmla="*/ 60767 w 861161"/>
                  <a:gd name="connsiteY130" fmla="*/ 41314 h 469939"/>
                  <a:gd name="connsiteX131" fmla="*/ 63942 w 861161"/>
                  <a:gd name="connsiteY131" fmla="*/ 36552 h 469939"/>
                  <a:gd name="connsiteX132" fmla="*/ 84580 w 861161"/>
                  <a:gd name="connsiteY132" fmla="*/ 23852 h 469939"/>
                  <a:gd name="connsiteX133" fmla="*/ 87755 w 861161"/>
                  <a:gd name="connsiteY133" fmla="*/ 19089 h 469939"/>
                  <a:gd name="connsiteX134" fmla="*/ 92517 w 861161"/>
                  <a:gd name="connsiteY134" fmla="*/ 15914 h 469939"/>
                  <a:gd name="connsiteX135" fmla="*/ 98867 w 861161"/>
                  <a:gd name="connsiteY135" fmla="*/ 11152 h 469939"/>
                  <a:gd name="connsiteX136" fmla="*/ 103630 w 861161"/>
                  <a:gd name="connsiteY136" fmla="*/ 4802 h 469939"/>
                  <a:gd name="connsiteX137" fmla="*/ 79817 w 861161"/>
                  <a:gd name="connsiteY137" fmla="*/ 12739 h 469939"/>
                  <a:gd name="connsiteX0" fmla="*/ 79817 w 861161"/>
                  <a:gd name="connsiteY0" fmla="*/ 12739 h 469939"/>
                  <a:gd name="connsiteX1" fmla="*/ 79817 w 861161"/>
                  <a:gd name="connsiteY1" fmla="*/ 12739 h 469939"/>
                  <a:gd name="connsiteX2" fmla="*/ 92517 w 861161"/>
                  <a:gd name="connsiteY2" fmla="*/ 39 h 469939"/>
                  <a:gd name="connsiteX3" fmla="*/ 109980 w 861161"/>
                  <a:gd name="connsiteY3" fmla="*/ 9564 h 469939"/>
                  <a:gd name="connsiteX4" fmla="*/ 119505 w 861161"/>
                  <a:gd name="connsiteY4" fmla="*/ 14327 h 469939"/>
                  <a:gd name="connsiteX5" fmla="*/ 124267 w 861161"/>
                  <a:gd name="connsiteY5" fmla="*/ 15914 h 469939"/>
                  <a:gd name="connsiteX6" fmla="*/ 146492 w 861161"/>
                  <a:gd name="connsiteY6" fmla="*/ 23852 h 469939"/>
                  <a:gd name="connsiteX7" fmla="*/ 151255 w 861161"/>
                  <a:gd name="connsiteY7" fmla="*/ 25439 h 469939"/>
                  <a:gd name="connsiteX8" fmla="*/ 157605 w 861161"/>
                  <a:gd name="connsiteY8" fmla="*/ 28614 h 469939"/>
                  <a:gd name="connsiteX9" fmla="*/ 165542 w 861161"/>
                  <a:gd name="connsiteY9" fmla="*/ 30202 h 469939"/>
                  <a:gd name="connsiteX10" fmla="*/ 179830 w 861161"/>
                  <a:gd name="connsiteY10" fmla="*/ 39727 h 469939"/>
                  <a:gd name="connsiteX11" fmla="*/ 184592 w 861161"/>
                  <a:gd name="connsiteY11" fmla="*/ 42902 h 469939"/>
                  <a:gd name="connsiteX12" fmla="*/ 197292 w 861161"/>
                  <a:gd name="connsiteY12" fmla="*/ 47664 h 469939"/>
                  <a:gd name="connsiteX13" fmla="*/ 206817 w 861161"/>
                  <a:gd name="connsiteY13" fmla="*/ 50839 h 469939"/>
                  <a:gd name="connsiteX14" fmla="*/ 219517 w 861161"/>
                  <a:gd name="connsiteY14" fmla="*/ 57189 h 469939"/>
                  <a:gd name="connsiteX15" fmla="*/ 233805 w 861161"/>
                  <a:gd name="connsiteY15" fmla="*/ 66714 h 469939"/>
                  <a:gd name="connsiteX16" fmla="*/ 244917 w 861161"/>
                  <a:gd name="connsiteY16" fmla="*/ 68302 h 469939"/>
                  <a:gd name="connsiteX17" fmla="*/ 257617 w 861161"/>
                  <a:gd name="connsiteY17" fmla="*/ 73064 h 469939"/>
                  <a:gd name="connsiteX18" fmla="*/ 268730 w 861161"/>
                  <a:gd name="connsiteY18" fmla="*/ 76239 h 469939"/>
                  <a:gd name="connsiteX19" fmla="*/ 292542 w 861161"/>
                  <a:gd name="connsiteY19" fmla="*/ 77827 h 469939"/>
                  <a:gd name="connsiteX20" fmla="*/ 330642 w 861161"/>
                  <a:gd name="connsiteY20" fmla="*/ 74017 h 469939"/>
                  <a:gd name="connsiteX21" fmla="*/ 367155 w 861161"/>
                  <a:gd name="connsiteY21" fmla="*/ 76239 h 469939"/>
                  <a:gd name="connsiteX22" fmla="*/ 429067 w 861161"/>
                  <a:gd name="connsiteY22" fmla="*/ 82589 h 469939"/>
                  <a:gd name="connsiteX23" fmla="*/ 440180 w 861161"/>
                  <a:gd name="connsiteY23" fmla="*/ 79414 h 469939"/>
                  <a:gd name="connsiteX24" fmla="*/ 454467 w 861161"/>
                  <a:gd name="connsiteY24" fmla="*/ 77827 h 469939"/>
                  <a:gd name="connsiteX25" fmla="*/ 527492 w 861161"/>
                  <a:gd name="connsiteY25" fmla="*/ 71477 h 469939"/>
                  <a:gd name="connsiteX26" fmla="*/ 560830 w 861161"/>
                  <a:gd name="connsiteY26" fmla="*/ 69889 h 469939"/>
                  <a:gd name="connsiteX27" fmla="*/ 584642 w 861161"/>
                  <a:gd name="connsiteY27" fmla="*/ 65127 h 469939"/>
                  <a:gd name="connsiteX28" fmla="*/ 600517 w 861161"/>
                  <a:gd name="connsiteY28" fmla="*/ 60364 h 469939"/>
                  <a:gd name="connsiteX29" fmla="*/ 629092 w 861161"/>
                  <a:gd name="connsiteY29" fmla="*/ 63539 h 469939"/>
                  <a:gd name="connsiteX30" fmla="*/ 641792 w 861161"/>
                  <a:gd name="connsiteY30" fmla="*/ 66714 h 469939"/>
                  <a:gd name="connsiteX31" fmla="*/ 675130 w 861161"/>
                  <a:gd name="connsiteY31" fmla="*/ 73064 h 469939"/>
                  <a:gd name="connsiteX32" fmla="*/ 706880 w 861161"/>
                  <a:gd name="connsiteY32" fmla="*/ 79414 h 469939"/>
                  <a:gd name="connsiteX33" fmla="*/ 732280 w 861161"/>
                  <a:gd name="connsiteY33" fmla="*/ 82589 h 469939"/>
                  <a:gd name="connsiteX34" fmla="*/ 741805 w 861161"/>
                  <a:gd name="connsiteY34" fmla="*/ 85764 h 469939"/>
                  <a:gd name="connsiteX35" fmla="*/ 756092 w 861161"/>
                  <a:gd name="connsiteY35" fmla="*/ 88939 h 469939"/>
                  <a:gd name="connsiteX36" fmla="*/ 760855 w 861161"/>
                  <a:gd name="connsiteY36" fmla="*/ 104814 h 469939"/>
                  <a:gd name="connsiteX37" fmla="*/ 762442 w 861161"/>
                  <a:gd name="connsiteY37" fmla="*/ 111164 h 469939"/>
                  <a:gd name="connsiteX38" fmla="*/ 767205 w 861161"/>
                  <a:gd name="connsiteY38" fmla="*/ 115927 h 469939"/>
                  <a:gd name="connsiteX39" fmla="*/ 770380 w 861161"/>
                  <a:gd name="connsiteY39" fmla="*/ 120689 h 469939"/>
                  <a:gd name="connsiteX40" fmla="*/ 775142 w 861161"/>
                  <a:gd name="connsiteY40" fmla="*/ 128627 h 469939"/>
                  <a:gd name="connsiteX41" fmla="*/ 787842 w 861161"/>
                  <a:gd name="connsiteY41" fmla="*/ 146089 h 469939"/>
                  <a:gd name="connsiteX42" fmla="*/ 795780 w 861161"/>
                  <a:gd name="connsiteY42" fmla="*/ 160377 h 469939"/>
                  <a:gd name="connsiteX43" fmla="*/ 802130 w 861161"/>
                  <a:gd name="connsiteY43" fmla="*/ 168314 h 469939"/>
                  <a:gd name="connsiteX44" fmla="*/ 816417 w 861161"/>
                  <a:gd name="connsiteY44" fmla="*/ 193714 h 469939"/>
                  <a:gd name="connsiteX45" fmla="*/ 818005 w 861161"/>
                  <a:gd name="connsiteY45" fmla="*/ 200064 h 469939"/>
                  <a:gd name="connsiteX46" fmla="*/ 821180 w 861161"/>
                  <a:gd name="connsiteY46" fmla="*/ 209589 h 469939"/>
                  <a:gd name="connsiteX47" fmla="*/ 825942 w 861161"/>
                  <a:gd name="connsiteY47" fmla="*/ 222289 h 469939"/>
                  <a:gd name="connsiteX48" fmla="*/ 827530 w 861161"/>
                  <a:gd name="connsiteY48" fmla="*/ 228639 h 469939"/>
                  <a:gd name="connsiteX49" fmla="*/ 833880 w 861161"/>
                  <a:gd name="connsiteY49" fmla="*/ 238164 h 469939"/>
                  <a:gd name="connsiteX50" fmla="*/ 838642 w 861161"/>
                  <a:gd name="connsiteY50" fmla="*/ 254039 h 469939"/>
                  <a:gd name="connsiteX51" fmla="*/ 844992 w 861161"/>
                  <a:gd name="connsiteY51" fmla="*/ 277852 h 469939"/>
                  <a:gd name="connsiteX52" fmla="*/ 848167 w 861161"/>
                  <a:gd name="connsiteY52" fmla="*/ 293727 h 469939"/>
                  <a:gd name="connsiteX53" fmla="*/ 843405 w 861161"/>
                  <a:gd name="connsiteY53" fmla="*/ 314364 h 469939"/>
                  <a:gd name="connsiteX54" fmla="*/ 840230 w 861161"/>
                  <a:gd name="connsiteY54" fmla="*/ 323889 h 469939"/>
                  <a:gd name="connsiteX55" fmla="*/ 856439 w 861161"/>
                  <a:gd name="connsiteY55" fmla="*/ 359816 h 469939"/>
                  <a:gd name="connsiteX56" fmla="*/ 848167 w 861161"/>
                  <a:gd name="connsiteY56" fmla="*/ 376277 h 469939"/>
                  <a:gd name="connsiteX57" fmla="*/ 834965 w 861161"/>
                  <a:gd name="connsiteY57" fmla="*/ 391651 h 469939"/>
                  <a:gd name="connsiteX58" fmla="*/ 820010 w 861161"/>
                  <a:gd name="connsiteY58" fmla="*/ 399003 h 469939"/>
                  <a:gd name="connsiteX59" fmla="*/ 827530 w 861161"/>
                  <a:gd name="connsiteY59" fmla="*/ 412789 h 469939"/>
                  <a:gd name="connsiteX60" fmla="*/ 818005 w 861161"/>
                  <a:gd name="connsiteY60" fmla="*/ 417552 h 469939"/>
                  <a:gd name="connsiteX61" fmla="*/ 813242 w 861161"/>
                  <a:gd name="connsiteY61" fmla="*/ 420727 h 469939"/>
                  <a:gd name="connsiteX62" fmla="*/ 806892 w 861161"/>
                  <a:gd name="connsiteY62" fmla="*/ 422314 h 469939"/>
                  <a:gd name="connsiteX63" fmla="*/ 787842 w 861161"/>
                  <a:gd name="connsiteY63" fmla="*/ 427077 h 469939"/>
                  <a:gd name="connsiteX64" fmla="*/ 765617 w 861161"/>
                  <a:gd name="connsiteY64" fmla="*/ 428664 h 469939"/>
                  <a:gd name="connsiteX65" fmla="*/ 743224 w 861161"/>
                  <a:gd name="connsiteY65" fmla="*/ 447881 h 469939"/>
                  <a:gd name="connsiteX66" fmla="*/ 711894 w 861161"/>
                  <a:gd name="connsiteY66" fmla="*/ 449051 h 469939"/>
                  <a:gd name="connsiteX67" fmla="*/ 675548 w 861161"/>
                  <a:gd name="connsiteY67" fmla="*/ 452811 h 469939"/>
                  <a:gd name="connsiteX68" fmla="*/ 668780 w 861161"/>
                  <a:gd name="connsiteY68" fmla="*/ 444539 h 469939"/>
                  <a:gd name="connsiteX69" fmla="*/ 643380 w 861161"/>
                  <a:gd name="connsiteY69" fmla="*/ 449302 h 469939"/>
                  <a:gd name="connsiteX70" fmla="*/ 629092 w 861161"/>
                  <a:gd name="connsiteY70" fmla="*/ 450889 h 469939"/>
                  <a:gd name="connsiteX71" fmla="*/ 610042 w 861161"/>
                  <a:gd name="connsiteY71" fmla="*/ 454064 h 469939"/>
                  <a:gd name="connsiteX72" fmla="*/ 579880 w 861161"/>
                  <a:gd name="connsiteY72" fmla="*/ 457239 h 469939"/>
                  <a:gd name="connsiteX73" fmla="*/ 556067 w 861161"/>
                  <a:gd name="connsiteY73" fmla="*/ 462002 h 469939"/>
                  <a:gd name="connsiteX74" fmla="*/ 498917 w 861161"/>
                  <a:gd name="connsiteY74" fmla="*/ 466764 h 469939"/>
                  <a:gd name="connsiteX75" fmla="*/ 433830 w 861161"/>
                  <a:gd name="connsiteY75" fmla="*/ 469939 h 469939"/>
                  <a:gd name="connsiteX76" fmla="*/ 362392 w 861161"/>
                  <a:gd name="connsiteY76" fmla="*/ 466764 h 469939"/>
                  <a:gd name="connsiteX77" fmla="*/ 346517 w 861161"/>
                  <a:gd name="connsiteY77" fmla="*/ 465177 h 469939"/>
                  <a:gd name="connsiteX78" fmla="*/ 332230 w 861161"/>
                  <a:gd name="connsiteY78" fmla="*/ 462002 h 469939"/>
                  <a:gd name="connsiteX79" fmla="*/ 314767 w 861161"/>
                  <a:gd name="connsiteY79" fmla="*/ 458827 h 469939"/>
                  <a:gd name="connsiteX80" fmla="*/ 305242 w 861161"/>
                  <a:gd name="connsiteY80" fmla="*/ 455652 h 469939"/>
                  <a:gd name="connsiteX81" fmla="*/ 303655 w 861161"/>
                  <a:gd name="connsiteY81" fmla="*/ 450889 h 469939"/>
                  <a:gd name="connsiteX82" fmla="*/ 294130 w 861161"/>
                  <a:gd name="connsiteY82" fmla="*/ 444539 h 469939"/>
                  <a:gd name="connsiteX83" fmla="*/ 260792 w 861161"/>
                  <a:gd name="connsiteY83" fmla="*/ 430252 h 469939"/>
                  <a:gd name="connsiteX84" fmla="*/ 246505 w 861161"/>
                  <a:gd name="connsiteY84" fmla="*/ 417552 h 469939"/>
                  <a:gd name="connsiteX85" fmla="*/ 241742 w 861161"/>
                  <a:gd name="connsiteY85" fmla="*/ 412789 h 469939"/>
                  <a:gd name="connsiteX86" fmla="*/ 235392 w 861161"/>
                  <a:gd name="connsiteY86" fmla="*/ 401677 h 469939"/>
                  <a:gd name="connsiteX87" fmla="*/ 233805 w 861161"/>
                  <a:gd name="connsiteY87" fmla="*/ 396914 h 469939"/>
                  <a:gd name="connsiteX88" fmla="*/ 229042 w 861161"/>
                  <a:gd name="connsiteY88" fmla="*/ 390564 h 469939"/>
                  <a:gd name="connsiteX89" fmla="*/ 225867 w 861161"/>
                  <a:gd name="connsiteY89" fmla="*/ 385802 h 469939"/>
                  <a:gd name="connsiteX90" fmla="*/ 222692 w 861161"/>
                  <a:gd name="connsiteY90" fmla="*/ 365164 h 469939"/>
                  <a:gd name="connsiteX91" fmla="*/ 219517 w 861161"/>
                  <a:gd name="connsiteY91" fmla="*/ 354052 h 469939"/>
                  <a:gd name="connsiteX92" fmla="*/ 214755 w 861161"/>
                  <a:gd name="connsiteY92" fmla="*/ 319127 h 469939"/>
                  <a:gd name="connsiteX93" fmla="*/ 209992 w 861161"/>
                  <a:gd name="connsiteY93" fmla="*/ 306427 h 469939"/>
                  <a:gd name="connsiteX94" fmla="*/ 205230 w 861161"/>
                  <a:gd name="connsiteY94" fmla="*/ 303252 h 469939"/>
                  <a:gd name="connsiteX95" fmla="*/ 203642 w 861161"/>
                  <a:gd name="connsiteY95" fmla="*/ 298489 h 469939"/>
                  <a:gd name="connsiteX96" fmla="*/ 187767 w 861161"/>
                  <a:gd name="connsiteY96" fmla="*/ 285789 h 469939"/>
                  <a:gd name="connsiteX97" fmla="*/ 184592 w 861161"/>
                  <a:gd name="connsiteY97" fmla="*/ 281027 h 469939"/>
                  <a:gd name="connsiteX98" fmla="*/ 179830 w 861161"/>
                  <a:gd name="connsiteY98" fmla="*/ 279439 h 469939"/>
                  <a:gd name="connsiteX99" fmla="*/ 171892 w 861161"/>
                  <a:gd name="connsiteY99" fmla="*/ 276264 h 469939"/>
                  <a:gd name="connsiteX100" fmla="*/ 162367 w 861161"/>
                  <a:gd name="connsiteY100" fmla="*/ 269914 h 469939"/>
                  <a:gd name="connsiteX101" fmla="*/ 148080 w 861161"/>
                  <a:gd name="connsiteY101" fmla="*/ 261977 h 469939"/>
                  <a:gd name="connsiteX102" fmla="*/ 129030 w 861161"/>
                  <a:gd name="connsiteY102" fmla="*/ 252452 h 469939"/>
                  <a:gd name="connsiteX103" fmla="*/ 121092 w 861161"/>
                  <a:gd name="connsiteY103" fmla="*/ 246102 h 469939"/>
                  <a:gd name="connsiteX104" fmla="*/ 103630 w 861161"/>
                  <a:gd name="connsiteY104" fmla="*/ 238164 h 469939"/>
                  <a:gd name="connsiteX105" fmla="*/ 97280 w 861161"/>
                  <a:gd name="connsiteY105" fmla="*/ 234989 h 469939"/>
                  <a:gd name="connsiteX106" fmla="*/ 81405 w 861161"/>
                  <a:gd name="connsiteY106" fmla="*/ 227052 h 469939"/>
                  <a:gd name="connsiteX107" fmla="*/ 68705 w 861161"/>
                  <a:gd name="connsiteY107" fmla="*/ 222289 h 469939"/>
                  <a:gd name="connsiteX108" fmla="*/ 63942 w 861161"/>
                  <a:gd name="connsiteY108" fmla="*/ 219114 h 469939"/>
                  <a:gd name="connsiteX109" fmla="*/ 57592 w 861161"/>
                  <a:gd name="connsiteY109" fmla="*/ 217527 h 469939"/>
                  <a:gd name="connsiteX110" fmla="*/ 46480 w 861161"/>
                  <a:gd name="connsiteY110" fmla="*/ 208002 h 469939"/>
                  <a:gd name="connsiteX111" fmla="*/ 43305 w 861161"/>
                  <a:gd name="connsiteY111" fmla="*/ 203239 h 469939"/>
                  <a:gd name="connsiteX112" fmla="*/ 36955 w 861161"/>
                  <a:gd name="connsiteY112" fmla="*/ 200064 h 469939"/>
                  <a:gd name="connsiteX113" fmla="*/ 35367 w 861161"/>
                  <a:gd name="connsiteY113" fmla="*/ 195302 h 469939"/>
                  <a:gd name="connsiteX114" fmla="*/ 27430 w 861161"/>
                  <a:gd name="connsiteY114" fmla="*/ 185777 h 469939"/>
                  <a:gd name="connsiteX115" fmla="*/ 25842 w 861161"/>
                  <a:gd name="connsiteY115" fmla="*/ 177839 h 469939"/>
                  <a:gd name="connsiteX116" fmla="*/ 22667 w 861161"/>
                  <a:gd name="connsiteY116" fmla="*/ 171489 h 469939"/>
                  <a:gd name="connsiteX117" fmla="*/ 17905 w 861161"/>
                  <a:gd name="connsiteY117" fmla="*/ 161964 h 469939"/>
                  <a:gd name="connsiteX118" fmla="*/ 13142 w 861161"/>
                  <a:gd name="connsiteY118" fmla="*/ 144502 h 469939"/>
                  <a:gd name="connsiteX119" fmla="*/ 8380 w 861161"/>
                  <a:gd name="connsiteY119" fmla="*/ 127039 h 469939"/>
                  <a:gd name="connsiteX120" fmla="*/ 5205 w 861161"/>
                  <a:gd name="connsiteY120" fmla="*/ 122277 h 469939"/>
                  <a:gd name="connsiteX121" fmla="*/ 3617 w 861161"/>
                  <a:gd name="connsiteY121" fmla="*/ 107989 h 469939"/>
                  <a:gd name="connsiteX122" fmla="*/ 2030 w 861161"/>
                  <a:gd name="connsiteY122" fmla="*/ 82589 h 469939"/>
                  <a:gd name="connsiteX123" fmla="*/ 8380 w 861161"/>
                  <a:gd name="connsiteY123" fmla="*/ 79414 h 469939"/>
                  <a:gd name="connsiteX124" fmla="*/ 17905 w 861161"/>
                  <a:gd name="connsiteY124" fmla="*/ 76239 h 469939"/>
                  <a:gd name="connsiteX125" fmla="*/ 21080 w 861161"/>
                  <a:gd name="connsiteY125" fmla="*/ 71477 h 469939"/>
                  <a:gd name="connsiteX126" fmla="*/ 33780 w 861161"/>
                  <a:gd name="connsiteY126" fmla="*/ 66714 h 469939"/>
                  <a:gd name="connsiteX127" fmla="*/ 36955 w 861161"/>
                  <a:gd name="connsiteY127" fmla="*/ 61952 h 469939"/>
                  <a:gd name="connsiteX128" fmla="*/ 46480 w 861161"/>
                  <a:gd name="connsiteY128" fmla="*/ 55602 h 469939"/>
                  <a:gd name="connsiteX129" fmla="*/ 49655 w 861161"/>
                  <a:gd name="connsiteY129" fmla="*/ 50839 h 469939"/>
                  <a:gd name="connsiteX130" fmla="*/ 60767 w 861161"/>
                  <a:gd name="connsiteY130" fmla="*/ 41314 h 469939"/>
                  <a:gd name="connsiteX131" fmla="*/ 63942 w 861161"/>
                  <a:gd name="connsiteY131" fmla="*/ 36552 h 469939"/>
                  <a:gd name="connsiteX132" fmla="*/ 84580 w 861161"/>
                  <a:gd name="connsiteY132" fmla="*/ 23852 h 469939"/>
                  <a:gd name="connsiteX133" fmla="*/ 87755 w 861161"/>
                  <a:gd name="connsiteY133" fmla="*/ 19089 h 469939"/>
                  <a:gd name="connsiteX134" fmla="*/ 92517 w 861161"/>
                  <a:gd name="connsiteY134" fmla="*/ 15914 h 469939"/>
                  <a:gd name="connsiteX135" fmla="*/ 98867 w 861161"/>
                  <a:gd name="connsiteY135" fmla="*/ 11152 h 469939"/>
                  <a:gd name="connsiteX136" fmla="*/ 103630 w 861161"/>
                  <a:gd name="connsiteY136" fmla="*/ 4802 h 469939"/>
                  <a:gd name="connsiteX137" fmla="*/ 79817 w 861161"/>
                  <a:gd name="connsiteY137" fmla="*/ 12739 h 469939"/>
                  <a:gd name="connsiteX0" fmla="*/ 79817 w 861161"/>
                  <a:gd name="connsiteY0" fmla="*/ 12739 h 469939"/>
                  <a:gd name="connsiteX1" fmla="*/ 79817 w 861161"/>
                  <a:gd name="connsiteY1" fmla="*/ 12739 h 469939"/>
                  <a:gd name="connsiteX2" fmla="*/ 92517 w 861161"/>
                  <a:gd name="connsiteY2" fmla="*/ 39 h 469939"/>
                  <a:gd name="connsiteX3" fmla="*/ 109980 w 861161"/>
                  <a:gd name="connsiteY3" fmla="*/ 9564 h 469939"/>
                  <a:gd name="connsiteX4" fmla="*/ 119505 w 861161"/>
                  <a:gd name="connsiteY4" fmla="*/ 14327 h 469939"/>
                  <a:gd name="connsiteX5" fmla="*/ 124267 w 861161"/>
                  <a:gd name="connsiteY5" fmla="*/ 15914 h 469939"/>
                  <a:gd name="connsiteX6" fmla="*/ 146492 w 861161"/>
                  <a:gd name="connsiteY6" fmla="*/ 23852 h 469939"/>
                  <a:gd name="connsiteX7" fmla="*/ 151255 w 861161"/>
                  <a:gd name="connsiteY7" fmla="*/ 25439 h 469939"/>
                  <a:gd name="connsiteX8" fmla="*/ 157605 w 861161"/>
                  <a:gd name="connsiteY8" fmla="*/ 28614 h 469939"/>
                  <a:gd name="connsiteX9" fmla="*/ 165542 w 861161"/>
                  <a:gd name="connsiteY9" fmla="*/ 30202 h 469939"/>
                  <a:gd name="connsiteX10" fmla="*/ 179830 w 861161"/>
                  <a:gd name="connsiteY10" fmla="*/ 39727 h 469939"/>
                  <a:gd name="connsiteX11" fmla="*/ 184592 w 861161"/>
                  <a:gd name="connsiteY11" fmla="*/ 42902 h 469939"/>
                  <a:gd name="connsiteX12" fmla="*/ 197292 w 861161"/>
                  <a:gd name="connsiteY12" fmla="*/ 47664 h 469939"/>
                  <a:gd name="connsiteX13" fmla="*/ 206817 w 861161"/>
                  <a:gd name="connsiteY13" fmla="*/ 50839 h 469939"/>
                  <a:gd name="connsiteX14" fmla="*/ 219517 w 861161"/>
                  <a:gd name="connsiteY14" fmla="*/ 57189 h 469939"/>
                  <a:gd name="connsiteX15" fmla="*/ 233805 w 861161"/>
                  <a:gd name="connsiteY15" fmla="*/ 66714 h 469939"/>
                  <a:gd name="connsiteX16" fmla="*/ 244917 w 861161"/>
                  <a:gd name="connsiteY16" fmla="*/ 68302 h 469939"/>
                  <a:gd name="connsiteX17" fmla="*/ 257617 w 861161"/>
                  <a:gd name="connsiteY17" fmla="*/ 73064 h 469939"/>
                  <a:gd name="connsiteX18" fmla="*/ 268730 w 861161"/>
                  <a:gd name="connsiteY18" fmla="*/ 76239 h 469939"/>
                  <a:gd name="connsiteX19" fmla="*/ 292542 w 861161"/>
                  <a:gd name="connsiteY19" fmla="*/ 77827 h 469939"/>
                  <a:gd name="connsiteX20" fmla="*/ 330642 w 861161"/>
                  <a:gd name="connsiteY20" fmla="*/ 74017 h 469939"/>
                  <a:gd name="connsiteX21" fmla="*/ 367155 w 861161"/>
                  <a:gd name="connsiteY21" fmla="*/ 76239 h 469939"/>
                  <a:gd name="connsiteX22" fmla="*/ 429067 w 861161"/>
                  <a:gd name="connsiteY22" fmla="*/ 82589 h 469939"/>
                  <a:gd name="connsiteX23" fmla="*/ 440180 w 861161"/>
                  <a:gd name="connsiteY23" fmla="*/ 79414 h 469939"/>
                  <a:gd name="connsiteX24" fmla="*/ 488757 w 861161"/>
                  <a:gd name="connsiteY24" fmla="*/ 63539 h 469939"/>
                  <a:gd name="connsiteX25" fmla="*/ 527492 w 861161"/>
                  <a:gd name="connsiteY25" fmla="*/ 71477 h 469939"/>
                  <a:gd name="connsiteX26" fmla="*/ 560830 w 861161"/>
                  <a:gd name="connsiteY26" fmla="*/ 69889 h 469939"/>
                  <a:gd name="connsiteX27" fmla="*/ 584642 w 861161"/>
                  <a:gd name="connsiteY27" fmla="*/ 65127 h 469939"/>
                  <a:gd name="connsiteX28" fmla="*/ 600517 w 861161"/>
                  <a:gd name="connsiteY28" fmla="*/ 60364 h 469939"/>
                  <a:gd name="connsiteX29" fmla="*/ 629092 w 861161"/>
                  <a:gd name="connsiteY29" fmla="*/ 63539 h 469939"/>
                  <a:gd name="connsiteX30" fmla="*/ 641792 w 861161"/>
                  <a:gd name="connsiteY30" fmla="*/ 66714 h 469939"/>
                  <a:gd name="connsiteX31" fmla="*/ 675130 w 861161"/>
                  <a:gd name="connsiteY31" fmla="*/ 73064 h 469939"/>
                  <a:gd name="connsiteX32" fmla="*/ 706880 w 861161"/>
                  <a:gd name="connsiteY32" fmla="*/ 79414 h 469939"/>
                  <a:gd name="connsiteX33" fmla="*/ 732280 w 861161"/>
                  <a:gd name="connsiteY33" fmla="*/ 82589 h 469939"/>
                  <a:gd name="connsiteX34" fmla="*/ 741805 w 861161"/>
                  <a:gd name="connsiteY34" fmla="*/ 85764 h 469939"/>
                  <a:gd name="connsiteX35" fmla="*/ 756092 w 861161"/>
                  <a:gd name="connsiteY35" fmla="*/ 88939 h 469939"/>
                  <a:gd name="connsiteX36" fmla="*/ 760855 w 861161"/>
                  <a:gd name="connsiteY36" fmla="*/ 104814 h 469939"/>
                  <a:gd name="connsiteX37" fmla="*/ 762442 w 861161"/>
                  <a:gd name="connsiteY37" fmla="*/ 111164 h 469939"/>
                  <a:gd name="connsiteX38" fmla="*/ 767205 w 861161"/>
                  <a:gd name="connsiteY38" fmla="*/ 115927 h 469939"/>
                  <a:gd name="connsiteX39" fmla="*/ 770380 w 861161"/>
                  <a:gd name="connsiteY39" fmla="*/ 120689 h 469939"/>
                  <a:gd name="connsiteX40" fmla="*/ 775142 w 861161"/>
                  <a:gd name="connsiteY40" fmla="*/ 128627 h 469939"/>
                  <a:gd name="connsiteX41" fmla="*/ 787842 w 861161"/>
                  <a:gd name="connsiteY41" fmla="*/ 146089 h 469939"/>
                  <a:gd name="connsiteX42" fmla="*/ 795780 w 861161"/>
                  <a:gd name="connsiteY42" fmla="*/ 160377 h 469939"/>
                  <a:gd name="connsiteX43" fmla="*/ 802130 w 861161"/>
                  <a:gd name="connsiteY43" fmla="*/ 168314 h 469939"/>
                  <a:gd name="connsiteX44" fmla="*/ 816417 w 861161"/>
                  <a:gd name="connsiteY44" fmla="*/ 193714 h 469939"/>
                  <a:gd name="connsiteX45" fmla="*/ 818005 w 861161"/>
                  <a:gd name="connsiteY45" fmla="*/ 200064 h 469939"/>
                  <a:gd name="connsiteX46" fmla="*/ 821180 w 861161"/>
                  <a:gd name="connsiteY46" fmla="*/ 209589 h 469939"/>
                  <a:gd name="connsiteX47" fmla="*/ 825942 w 861161"/>
                  <a:gd name="connsiteY47" fmla="*/ 222289 h 469939"/>
                  <a:gd name="connsiteX48" fmla="*/ 827530 w 861161"/>
                  <a:gd name="connsiteY48" fmla="*/ 228639 h 469939"/>
                  <a:gd name="connsiteX49" fmla="*/ 833880 w 861161"/>
                  <a:gd name="connsiteY49" fmla="*/ 238164 h 469939"/>
                  <a:gd name="connsiteX50" fmla="*/ 838642 w 861161"/>
                  <a:gd name="connsiteY50" fmla="*/ 254039 h 469939"/>
                  <a:gd name="connsiteX51" fmla="*/ 844992 w 861161"/>
                  <a:gd name="connsiteY51" fmla="*/ 277852 h 469939"/>
                  <a:gd name="connsiteX52" fmla="*/ 848167 w 861161"/>
                  <a:gd name="connsiteY52" fmla="*/ 293727 h 469939"/>
                  <a:gd name="connsiteX53" fmla="*/ 843405 w 861161"/>
                  <a:gd name="connsiteY53" fmla="*/ 314364 h 469939"/>
                  <a:gd name="connsiteX54" fmla="*/ 840230 w 861161"/>
                  <a:gd name="connsiteY54" fmla="*/ 323889 h 469939"/>
                  <a:gd name="connsiteX55" fmla="*/ 856439 w 861161"/>
                  <a:gd name="connsiteY55" fmla="*/ 359816 h 469939"/>
                  <a:gd name="connsiteX56" fmla="*/ 848167 w 861161"/>
                  <a:gd name="connsiteY56" fmla="*/ 376277 h 469939"/>
                  <a:gd name="connsiteX57" fmla="*/ 834965 w 861161"/>
                  <a:gd name="connsiteY57" fmla="*/ 391651 h 469939"/>
                  <a:gd name="connsiteX58" fmla="*/ 820010 w 861161"/>
                  <a:gd name="connsiteY58" fmla="*/ 399003 h 469939"/>
                  <a:gd name="connsiteX59" fmla="*/ 827530 w 861161"/>
                  <a:gd name="connsiteY59" fmla="*/ 412789 h 469939"/>
                  <a:gd name="connsiteX60" fmla="*/ 818005 w 861161"/>
                  <a:gd name="connsiteY60" fmla="*/ 417552 h 469939"/>
                  <a:gd name="connsiteX61" fmla="*/ 813242 w 861161"/>
                  <a:gd name="connsiteY61" fmla="*/ 420727 h 469939"/>
                  <a:gd name="connsiteX62" fmla="*/ 806892 w 861161"/>
                  <a:gd name="connsiteY62" fmla="*/ 422314 h 469939"/>
                  <a:gd name="connsiteX63" fmla="*/ 787842 w 861161"/>
                  <a:gd name="connsiteY63" fmla="*/ 427077 h 469939"/>
                  <a:gd name="connsiteX64" fmla="*/ 765617 w 861161"/>
                  <a:gd name="connsiteY64" fmla="*/ 428664 h 469939"/>
                  <a:gd name="connsiteX65" fmla="*/ 743224 w 861161"/>
                  <a:gd name="connsiteY65" fmla="*/ 447881 h 469939"/>
                  <a:gd name="connsiteX66" fmla="*/ 711894 w 861161"/>
                  <a:gd name="connsiteY66" fmla="*/ 449051 h 469939"/>
                  <a:gd name="connsiteX67" fmla="*/ 675548 w 861161"/>
                  <a:gd name="connsiteY67" fmla="*/ 452811 h 469939"/>
                  <a:gd name="connsiteX68" fmla="*/ 668780 w 861161"/>
                  <a:gd name="connsiteY68" fmla="*/ 444539 h 469939"/>
                  <a:gd name="connsiteX69" fmla="*/ 643380 w 861161"/>
                  <a:gd name="connsiteY69" fmla="*/ 449302 h 469939"/>
                  <a:gd name="connsiteX70" fmla="*/ 629092 w 861161"/>
                  <a:gd name="connsiteY70" fmla="*/ 450889 h 469939"/>
                  <a:gd name="connsiteX71" fmla="*/ 610042 w 861161"/>
                  <a:gd name="connsiteY71" fmla="*/ 454064 h 469939"/>
                  <a:gd name="connsiteX72" fmla="*/ 579880 w 861161"/>
                  <a:gd name="connsiteY72" fmla="*/ 457239 h 469939"/>
                  <a:gd name="connsiteX73" fmla="*/ 556067 w 861161"/>
                  <a:gd name="connsiteY73" fmla="*/ 462002 h 469939"/>
                  <a:gd name="connsiteX74" fmla="*/ 498917 w 861161"/>
                  <a:gd name="connsiteY74" fmla="*/ 466764 h 469939"/>
                  <a:gd name="connsiteX75" fmla="*/ 433830 w 861161"/>
                  <a:gd name="connsiteY75" fmla="*/ 469939 h 469939"/>
                  <a:gd name="connsiteX76" fmla="*/ 362392 w 861161"/>
                  <a:gd name="connsiteY76" fmla="*/ 466764 h 469939"/>
                  <a:gd name="connsiteX77" fmla="*/ 346517 w 861161"/>
                  <a:gd name="connsiteY77" fmla="*/ 465177 h 469939"/>
                  <a:gd name="connsiteX78" fmla="*/ 332230 w 861161"/>
                  <a:gd name="connsiteY78" fmla="*/ 462002 h 469939"/>
                  <a:gd name="connsiteX79" fmla="*/ 314767 w 861161"/>
                  <a:gd name="connsiteY79" fmla="*/ 458827 h 469939"/>
                  <a:gd name="connsiteX80" fmla="*/ 305242 w 861161"/>
                  <a:gd name="connsiteY80" fmla="*/ 455652 h 469939"/>
                  <a:gd name="connsiteX81" fmla="*/ 303655 w 861161"/>
                  <a:gd name="connsiteY81" fmla="*/ 450889 h 469939"/>
                  <a:gd name="connsiteX82" fmla="*/ 294130 w 861161"/>
                  <a:gd name="connsiteY82" fmla="*/ 444539 h 469939"/>
                  <a:gd name="connsiteX83" fmla="*/ 260792 w 861161"/>
                  <a:gd name="connsiteY83" fmla="*/ 430252 h 469939"/>
                  <a:gd name="connsiteX84" fmla="*/ 246505 w 861161"/>
                  <a:gd name="connsiteY84" fmla="*/ 417552 h 469939"/>
                  <a:gd name="connsiteX85" fmla="*/ 241742 w 861161"/>
                  <a:gd name="connsiteY85" fmla="*/ 412789 h 469939"/>
                  <a:gd name="connsiteX86" fmla="*/ 235392 w 861161"/>
                  <a:gd name="connsiteY86" fmla="*/ 401677 h 469939"/>
                  <a:gd name="connsiteX87" fmla="*/ 233805 w 861161"/>
                  <a:gd name="connsiteY87" fmla="*/ 396914 h 469939"/>
                  <a:gd name="connsiteX88" fmla="*/ 229042 w 861161"/>
                  <a:gd name="connsiteY88" fmla="*/ 390564 h 469939"/>
                  <a:gd name="connsiteX89" fmla="*/ 225867 w 861161"/>
                  <a:gd name="connsiteY89" fmla="*/ 385802 h 469939"/>
                  <a:gd name="connsiteX90" fmla="*/ 222692 w 861161"/>
                  <a:gd name="connsiteY90" fmla="*/ 365164 h 469939"/>
                  <a:gd name="connsiteX91" fmla="*/ 219517 w 861161"/>
                  <a:gd name="connsiteY91" fmla="*/ 354052 h 469939"/>
                  <a:gd name="connsiteX92" fmla="*/ 214755 w 861161"/>
                  <a:gd name="connsiteY92" fmla="*/ 319127 h 469939"/>
                  <a:gd name="connsiteX93" fmla="*/ 209992 w 861161"/>
                  <a:gd name="connsiteY93" fmla="*/ 306427 h 469939"/>
                  <a:gd name="connsiteX94" fmla="*/ 205230 w 861161"/>
                  <a:gd name="connsiteY94" fmla="*/ 303252 h 469939"/>
                  <a:gd name="connsiteX95" fmla="*/ 203642 w 861161"/>
                  <a:gd name="connsiteY95" fmla="*/ 298489 h 469939"/>
                  <a:gd name="connsiteX96" fmla="*/ 187767 w 861161"/>
                  <a:gd name="connsiteY96" fmla="*/ 285789 h 469939"/>
                  <a:gd name="connsiteX97" fmla="*/ 184592 w 861161"/>
                  <a:gd name="connsiteY97" fmla="*/ 281027 h 469939"/>
                  <a:gd name="connsiteX98" fmla="*/ 179830 w 861161"/>
                  <a:gd name="connsiteY98" fmla="*/ 279439 h 469939"/>
                  <a:gd name="connsiteX99" fmla="*/ 171892 w 861161"/>
                  <a:gd name="connsiteY99" fmla="*/ 276264 h 469939"/>
                  <a:gd name="connsiteX100" fmla="*/ 162367 w 861161"/>
                  <a:gd name="connsiteY100" fmla="*/ 269914 h 469939"/>
                  <a:gd name="connsiteX101" fmla="*/ 148080 w 861161"/>
                  <a:gd name="connsiteY101" fmla="*/ 261977 h 469939"/>
                  <a:gd name="connsiteX102" fmla="*/ 129030 w 861161"/>
                  <a:gd name="connsiteY102" fmla="*/ 252452 h 469939"/>
                  <a:gd name="connsiteX103" fmla="*/ 121092 w 861161"/>
                  <a:gd name="connsiteY103" fmla="*/ 246102 h 469939"/>
                  <a:gd name="connsiteX104" fmla="*/ 103630 w 861161"/>
                  <a:gd name="connsiteY104" fmla="*/ 238164 h 469939"/>
                  <a:gd name="connsiteX105" fmla="*/ 97280 w 861161"/>
                  <a:gd name="connsiteY105" fmla="*/ 234989 h 469939"/>
                  <a:gd name="connsiteX106" fmla="*/ 81405 w 861161"/>
                  <a:gd name="connsiteY106" fmla="*/ 227052 h 469939"/>
                  <a:gd name="connsiteX107" fmla="*/ 68705 w 861161"/>
                  <a:gd name="connsiteY107" fmla="*/ 222289 h 469939"/>
                  <a:gd name="connsiteX108" fmla="*/ 63942 w 861161"/>
                  <a:gd name="connsiteY108" fmla="*/ 219114 h 469939"/>
                  <a:gd name="connsiteX109" fmla="*/ 57592 w 861161"/>
                  <a:gd name="connsiteY109" fmla="*/ 217527 h 469939"/>
                  <a:gd name="connsiteX110" fmla="*/ 46480 w 861161"/>
                  <a:gd name="connsiteY110" fmla="*/ 208002 h 469939"/>
                  <a:gd name="connsiteX111" fmla="*/ 43305 w 861161"/>
                  <a:gd name="connsiteY111" fmla="*/ 203239 h 469939"/>
                  <a:gd name="connsiteX112" fmla="*/ 36955 w 861161"/>
                  <a:gd name="connsiteY112" fmla="*/ 200064 h 469939"/>
                  <a:gd name="connsiteX113" fmla="*/ 35367 w 861161"/>
                  <a:gd name="connsiteY113" fmla="*/ 195302 h 469939"/>
                  <a:gd name="connsiteX114" fmla="*/ 27430 w 861161"/>
                  <a:gd name="connsiteY114" fmla="*/ 185777 h 469939"/>
                  <a:gd name="connsiteX115" fmla="*/ 25842 w 861161"/>
                  <a:gd name="connsiteY115" fmla="*/ 177839 h 469939"/>
                  <a:gd name="connsiteX116" fmla="*/ 22667 w 861161"/>
                  <a:gd name="connsiteY116" fmla="*/ 171489 h 469939"/>
                  <a:gd name="connsiteX117" fmla="*/ 17905 w 861161"/>
                  <a:gd name="connsiteY117" fmla="*/ 161964 h 469939"/>
                  <a:gd name="connsiteX118" fmla="*/ 13142 w 861161"/>
                  <a:gd name="connsiteY118" fmla="*/ 144502 h 469939"/>
                  <a:gd name="connsiteX119" fmla="*/ 8380 w 861161"/>
                  <a:gd name="connsiteY119" fmla="*/ 127039 h 469939"/>
                  <a:gd name="connsiteX120" fmla="*/ 5205 w 861161"/>
                  <a:gd name="connsiteY120" fmla="*/ 122277 h 469939"/>
                  <a:gd name="connsiteX121" fmla="*/ 3617 w 861161"/>
                  <a:gd name="connsiteY121" fmla="*/ 107989 h 469939"/>
                  <a:gd name="connsiteX122" fmla="*/ 2030 w 861161"/>
                  <a:gd name="connsiteY122" fmla="*/ 82589 h 469939"/>
                  <a:gd name="connsiteX123" fmla="*/ 8380 w 861161"/>
                  <a:gd name="connsiteY123" fmla="*/ 79414 h 469939"/>
                  <a:gd name="connsiteX124" fmla="*/ 17905 w 861161"/>
                  <a:gd name="connsiteY124" fmla="*/ 76239 h 469939"/>
                  <a:gd name="connsiteX125" fmla="*/ 21080 w 861161"/>
                  <a:gd name="connsiteY125" fmla="*/ 71477 h 469939"/>
                  <a:gd name="connsiteX126" fmla="*/ 33780 w 861161"/>
                  <a:gd name="connsiteY126" fmla="*/ 66714 h 469939"/>
                  <a:gd name="connsiteX127" fmla="*/ 36955 w 861161"/>
                  <a:gd name="connsiteY127" fmla="*/ 61952 h 469939"/>
                  <a:gd name="connsiteX128" fmla="*/ 46480 w 861161"/>
                  <a:gd name="connsiteY128" fmla="*/ 55602 h 469939"/>
                  <a:gd name="connsiteX129" fmla="*/ 49655 w 861161"/>
                  <a:gd name="connsiteY129" fmla="*/ 50839 h 469939"/>
                  <a:gd name="connsiteX130" fmla="*/ 60767 w 861161"/>
                  <a:gd name="connsiteY130" fmla="*/ 41314 h 469939"/>
                  <a:gd name="connsiteX131" fmla="*/ 63942 w 861161"/>
                  <a:gd name="connsiteY131" fmla="*/ 36552 h 469939"/>
                  <a:gd name="connsiteX132" fmla="*/ 84580 w 861161"/>
                  <a:gd name="connsiteY132" fmla="*/ 23852 h 469939"/>
                  <a:gd name="connsiteX133" fmla="*/ 87755 w 861161"/>
                  <a:gd name="connsiteY133" fmla="*/ 19089 h 469939"/>
                  <a:gd name="connsiteX134" fmla="*/ 92517 w 861161"/>
                  <a:gd name="connsiteY134" fmla="*/ 15914 h 469939"/>
                  <a:gd name="connsiteX135" fmla="*/ 98867 w 861161"/>
                  <a:gd name="connsiteY135" fmla="*/ 11152 h 469939"/>
                  <a:gd name="connsiteX136" fmla="*/ 103630 w 861161"/>
                  <a:gd name="connsiteY136" fmla="*/ 4802 h 469939"/>
                  <a:gd name="connsiteX137" fmla="*/ 79817 w 861161"/>
                  <a:gd name="connsiteY137" fmla="*/ 12739 h 469939"/>
                  <a:gd name="connsiteX0" fmla="*/ 79817 w 861161"/>
                  <a:gd name="connsiteY0" fmla="*/ 12739 h 469939"/>
                  <a:gd name="connsiteX1" fmla="*/ 79817 w 861161"/>
                  <a:gd name="connsiteY1" fmla="*/ 12739 h 469939"/>
                  <a:gd name="connsiteX2" fmla="*/ 92517 w 861161"/>
                  <a:gd name="connsiteY2" fmla="*/ 39 h 469939"/>
                  <a:gd name="connsiteX3" fmla="*/ 109980 w 861161"/>
                  <a:gd name="connsiteY3" fmla="*/ 9564 h 469939"/>
                  <a:gd name="connsiteX4" fmla="*/ 119505 w 861161"/>
                  <a:gd name="connsiteY4" fmla="*/ 14327 h 469939"/>
                  <a:gd name="connsiteX5" fmla="*/ 124267 w 861161"/>
                  <a:gd name="connsiteY5" fmla="*/ 15914 h 469939"/>
                  <a:gd name="connsiteX6" fmla="*/ 146492 w 861161"/>
                  <a:gd name="connsiteY6" fmla="*/ 23852 h 469939"/>
                  <a:gd name="connsiteX7" fmla="*/ 151255 w 861161"/>
                  <a:gd name="connsiteY7" fmla="*/ 25439 h 469939"/>
                  <a:gd name="connsiteX8" fmla="*/ 157605 w 861161"/>
                  <a:gd name="connsiteY8" fmla="*/ 28614 h 469939"/>
                  <a:gd name="connsiteX9" fmla="*/ 165542 w 861161"/>
                  <a:gd name="connsiteY9" fmla="*/ 30202 h 469939"/>
                  <a:gd name="connsiteX10" fmla="*/ 179830 w 861161"/>
                  <a:gd name="connsiteY10" fmla="*/ 39727 h 469939"/>
                  <a:gd name="connsiteX11" fmla="*/ 184592 w 861161"/>
                  <a:gd name="connsiteY11" fmla="*/ 42902 h 469939"/>
                  <a:gd name="connsiteX12" fmla="*/ 197292 w 861161"/>
                  <a:gd name="connsiteY12" fmla="*/ 47664 h 469939"/>
                  <a:gd name="connsiteX13" fmla="*/ 206817 w 861161"/>
                  <a:gd name="connsiteY13" fmla="*/ 50839 h 469939"/>
                  <a:gd name="connsiteX14" fmla="*/ 219517 w 861161"/>
                  <a:gd name="connsiteY14" fmla="*/ 57189 h 469939"/>
                  <a:gd name="connsiteX15" fmla="*/ 233805 w 861161"/>
                  <a:gd name="connsiteY15" fmla="*/ 66714 h 469939"/>
                  <a:gd name="connsiteX16" fmla="*/ 244917 w 861161"/>
                  <a:gd name="connsiteY16" fmla="*/ 68302 h 469939"/>
                  <a:gd name="connsiteX17" fmla="*/ 257617 w 861161"/>
                  <a:gd name="connsiteY17" fmla="*/ 73064 h 469939"/>
                  <a:gd name="connsiteX18" fmla="*/ 268730 w 861161"/>
                  <a:gd name="connsiteY18" fmla="*/ 76239 h 469939"/>
                  <a:gd name="connsiteX19" fmla="*/ 292542 w 861161"/>
                  <a:gd name="connsiteY19" fmla="*/ 77827 h 469939"/>
                  <a:gd name="connsiteX20" fmla="*/ 330642 w 861161"/>
                  <a:gd name="connsiteY20" fmla="*/ 74017 h 469939"/>
                  <a:gd name="connsiteX21" fmla="*/ 367155 w 861161"/>
                  <a:gd name="connsiteY21" fmla="*/ 76239 h 469939"/>
                  <a:gd name="connsiteX22" fmla="*/ 429067 w 861161"/>
                  <a:gd name="connsiteY22" fmla="*/ 82589 h 469939"/>
                  <a:gd name="connsiteX23" fmla="*/ 440180 w 861161"/>
                  <a:gd name="connsiteY23" fmla="*/ 77509 h 469939"/>
                  <a:gd name="connsiteX24" fmla="*/ 488757 w 861161"/>
                  <a:gd name="connsiteY24" fmla="*/ 63539 h 469939"/>
                  <a:gd name="connsiteX25" fmla="*/ 527492 w 861161"/>
                  <a:gd name="connsiteY25" fmla="*/ 71477 h 469939"/>
                  <a:gd name="connsiteX26" fmla="*/ 560830 w 861161"/>
                  <a:gd name="connsiteY26" fmla="*/ 69889 h 469939"/>
                  <a:gd name="connsiteX27" fmla="*/ 584642 w 861161"/>
                  <a:gd name="connsiteY27" fmla="*/ 65127 h 469939"/>
                  <a:gd name="connsiteX28" fmla="*/ 600517 w 861161"/>
                  <a:gd name="connsiteY28" fmla="*/ 60364 h 469939"/>
                  <a:gd name="connsiteX29" fmla="*/ 629092 w 861161"/>
                  <a:gd name="connsiteY29" fmla="*/ 63539 h 469939"/>
                  <a:gd name="connsiteX30" fmla="*/ 641792 w 861161"/>
                  <a:gd name="connsiteY30" fmla="*/ 66714 h 469939"/>
                  <a:gd name="connsiteX31" fmla="*/ 675130 w 861161"/>
                  <a:gd name="connsiteY31" fmla="*/ 73064 h 469939"/>
                  <a:gd name="connsiteX32" fmla="*/ 706880 w 861161"/>
                  <a:gd name="connsiteY32" fmla="*/ 79414 h 469939"/>
                  <a:gd name="connsiteX33" fmla="*/ 732280 w 861161"/>
                  <a:gd name="connsiteY33" fmla="*/ 82589 h 469939"/>
                  <a:gd name="connsiteX34" fmla="*/ 741805 w 861161"/>
                  <a:gd name="connsiteY34" fmla="*/ 85764 h 469939"/>
                  <a:gd name="connsiteX35" fmla="*/ 756092 w 861161"/>
                  <a:gd name="connsiteY35" fmla="*/ 88939 h 469939"/>
                  <a:gd name="connsiteX36" fmla="*/ 760855 w 861161"/>
                  <a:gd name="connsiteY36" fmla="*/ 104814 h 469939"/>
                  <a:gd name="connsiteX37" fmla="*/ 762442 w 861161"/>
                  <a:gd name="connsiteY37" fmla="*/ 111164 h 469939"/>
                  <a:gd name="connsiteX38" fmla="*/ 767205 w 861161"/>
                  <a:gd name="connsiteY38" fmla="*/ 115927 h 469939"/>
                  <a:gd name="connsiteX39" fmla="*/ 770380 w 861161"/>
                  <a:gd name="connsiteY39" fmla="*/ 120689 h 469939"/>
                  <a:gd name="connsiteX40" fmla="*/ 775142 w 861161"/>
                  <a:gd name="connsiteY40" fmla="*/ 128627 h 469939"/>
                  <a:gd name="connsiteX41" fmla="*/ 787842 w 861161"/>
                  <a:gd name="connsiteY41" fmla="*/ 146089 h 469939"/>
                  <a:gd name="connsiteX42" fmla="*/ 795780 w 861161"/>
                  <a:gd name="connsiteY42" fmla="*/ 160377 h 469939"/>
                  <a:gd name="connsiteX43" fmla="*/ 802130 w 861161"/>
                  <a:gd name="connsiteY43" fmla="*/ 168314 h 469939"/>
                  <a:gd name="connsiteX44" fmla="*/ 816417 w 861161"/>
                  <a:gd name="connsiteY44" fmla="*/ 193714 h 469939"/>
                  <a:gd name="connsiteX45" fmla="*/ 818005 w 861161"/>
                  <a:gd name="connsiteY45" fmla="*/ 200064 h 469939"/>
                  <a:gd name="connsiteX46" fmla="*/ 821180 w 861161"/>
                  <a:gd name="connsiteY46" fmla="*/ 209589 h 469939"/>
                  <a:gd name="connsiteX47" fmla="*/ 825942 w 861161"/>
                  <a:gd name="connsiteY47" fmla="*/ 222289 h 469939"/>
                  <a:gd name="connsiteX48" fmla="*/ 827530 w 861161"/>
                  <a:gd name="connsiteY48" fmla="*/ 228639 h 469939"/>
                  <a:gd name="connsiteX49" fmla="*/ 833880 w 861161"/>
                  <a:gd name="connsiteY49" fmla="*/ 238164 h 469939"/>
                  <a:gd name="connsiteX50" fmla="*/ 838642 w 861161"/>
                  <a:gd name="connsiteY50" fmla="*/ 254039 h 469939"/>
                  <a:gd name="connsiteX51" fmla="*/ 844992 w 861161"/>
                  <a:gd name="connsiteY51" fmla="*/ 277852 h 469939"/>
                  <a:gd name="connsiteX52" fmla="*/ 848167 w 861161"/>
                  <a:gd name="connsiteY52" fmla="*/ 293727 h 469939"/>
                  <a:gd name="connsiteX53" fmla="*/ 843405 w 861161"/>
                  <a:gd name="connsiteY53" fmla="*/ 314364 h 469939"/>
                  <a:gd name="connsiteX54" fmla="*/ 840230 w 861161"/>
                  <a:gd name="connsiteY54" fmla="*/ 323889 h 469939"/>
                  <a:gd name="connsiteX55" fmla="*/ 856439 w 861161"/>
                  <a:gd name="connsiteY55" fmla="*/ 359816 h 469939"/>
                  <a:gd name="connsiteX56" fmla="*/ 848167 w 861161"/>
                  <a:gd name="connsiteY56" fmla="*/ 376277 h 469939"/>
                  <a:gd name="connsiteX57" fmla="*/ 834965 w 861161"/>
                  <a:gd name="connsiteY57" fmla="*/ 391651 h 469939"/>
                  <a:gd name="connsiteX58" fmla="*/ 820010 w 861161"/>
                  <a:gd name="connsiteY58" fmla="*/ 399003 h 469939"/>
                  <a:gd name="connsiteX59" fmla="*/ 827530 w 861161"/>
                  <a:gd name="connsiteY59" fmla="*/ 412789 h 469939"/>
                  <a:gd name="connsiteX60" fmla="*/ 818005 w 861161"/>
                  <a:gd name="connsiteY60" fmla="*/ 417552 h 469939"/>
                  <a:gd name="connsiteX61" fmla="*/ 813242 w 861161"/>
                  <a:gd name="connsiteY61" fmla="*/ 420727 h 469939"/>
                  <a:gd name="connsiteX62" fmla="*/ 806892 w 861161"/>
                  <a:gd name="connsiteY62" fmla="*/ 422314 h 469939"/>
                  <a:gd name="connsiteX63" fmla="*/ 787842 w 861161"/>
                  <a:gd name="connsiteY63" fmla="*/ 427077 h 469939"/>
                  <a:gd name="connsiteX64" fmla="*/ 765617 w 861161"/>
                  <a:gd name="connsiteY64" fmla="*/ 428664 h 469939"/>
                  <a:gd name="connsiteX65" fmla="*/ 743224 w 861161"/>
                  <a:gd name="connsiteY65" fmla="*/ 447881 h 469939"/>
                  <a:gd name="connsiteX66" fmla="*/ 711894 w 861161"/>
                  <a:gd name="connsiteY66" fmla="*/ 449051 h 469939"/>
                  <a:gd name="connsiteX67" fmla="*/ 675548 w 861161"/>
                  <a:gd name="connsiteY67" fmla="*/ 452811 h 469939"/>
                  <a:gd name="connsiteX68" fmla="*/ 668780 w 861161"/>
                  <a:gd name="connsiteY68" fmla="*/ 444539 h 469939"/>
                  <a:gd name="connsiteX69" fmla="*/ 643380 w 861161"/>
                  <a:gd name="connsiteY69" fmla="*/ 449302 h 469939"/>
                  <a:gd name="connsiteX70" fmla="*/ 629092 w 861161"/>
                  <a:gd name="connsiteY70" fmla="*/ 450889 h 469939"/>
                  <a:gd name="connsiteX71" fmla="*/ 610042 w 861161"/>
                  <a:gd name="connsiteY71" fmla="*/ 454064 h 469939"/>
                  <a:gd name="connsiteX72" fmla="*/ 579880 w 861161"/>
                  <a:gd name="connsiteY72" fmla="*/ 457239 h 469939"/>
                  <a:gd name="connsiteX73" fmla="*/ 556067 w 861161"/>
                  <a:gd name="connsiteY73" fmla="*/ 462002 h 469939"/>
                  <a:gd name="connsiteX74" fmla="*/ 498917 w 861161"/>
                  <a:gd name="connsiteY74" fmla="*/ 466764 h 469939"/>
                  <a:gd name="connsiteX75" fmla="*/ 433830 w 861161"/>
                  <a:gd name="connsiteY75" fmla="*/ 469939 h 469939"/>
                  <a:gd name="connsiteX76" fmla="*/ 362392 w 861161"/>
                  <a:gd name="connsiteY76" fmla="*/ 466764 h 469939"/>
                  <a:gd name="connsiteX77" fmla="*/ 346517 w 861161"/>
                  <a:gd name="connsiteY77" fmla="*/ 465177 h 469939"/>
                  <a:gd name="connsiteX78" fmla="*/ 332230 w 861161"/>
                  <a:gd name="connsiteY78" fmla="*/ 462002 h 469939"/>
                  <a:gd name="connsiteX79" fmla="*/ 314767 w 861161"/>
                  <a:gd name="connsiteY79" fmla="*/ 458827 h 469939"/>
                  <a:gd name="connsiteX80" fmla="*/ 305242 w 861161"/>
                  <a:gd name="connsiteY80" fmla="*/ 455652 h 469939"/>
                  <a:gd name="connsiteX81" fmla="*/ 303655 w 861161"/>
                  <a:gd name="connsiteY81" fmla="*/ 450889 h 469939"/>
                  <a:gd name="connsiteX82" fmla="*/ 294130 w 861161"/>
                  <a:gd name="connsiteY82" fmla="*/ 444539 h 469939"/>
                  <a:gd name="connsiteX83" fmla="*/ 260792 w 861161"/>
                  <a:gd name="connsiteY83" fmla="*/ 430252 h 469939"/>
                  <a:gd name="connsiteX84" fmla="*/ 246505 w 861161"/>
                  <a:gd name="connsiteY84" fmla="*/ 417552 h 469939"/>
                  <a:gd name="connsiteX85" fmla="*/ 241742 w 861161"/>
                  <a:gd name="connsiteY85" fmla="*/ 412789 h 469939"/>
                  <a:gd name="connsiteX86" fmla="*/ 235392 w 861161"/>
                  <a:gd name="connsiteY86" fmla="*/ 401677 h 469939"/>
                  <a:gd name="connsiteX87" fmla="*/ 233805 w 861161"/>
                  <a:gd name="connsiteY87" fmla="*/ 396914 h 469939"/>
                  <a:gd name="connsiteX88" fmla="*/ 229042 w 861161"/>
                  <a:gd name="connsiteY88" fmla="*/ 390564 h 469939"/>
                  <a:gd name="connsiteX89" fmla="*/ 225867 w 861161"/>
                  <a:gd name="connsiteY89" fmla="*/ 385802 h 469939"/>
                  <a:gd name="connsiteX90" fmla="*/ 222692 w 861161"/>
                  <a:gd name="connsiteY90" fmla="*/ 365164 h 469939"/>
                  <a:gd name="connsiteX91" fmla="*/ 219517 w 861161"/>
                  <a:gd name="connsiteY91" fmla="*/ 354052 h 469939"/>
                  <a:gd name="connsiteX92" fmla="*/ 214755 w 861161"/>
                  <a:gd name="connsiteY92" fmla="*/ 319127 h 469939"/>
                  <a:gd name="connsiteX93" fmla="*/ 209992 w 861161"/>
                  <a:gd name="connsiteY93" fmla="*/ 306427 h 469939"/>
                  <a:gd name="connsiteX94" fmla="*/ 205230 w 861161"/>
                  <a:gd name="connsiteY94" fmla="*/ 303252 h 469939"/>
                  <a:gd name="connsiteX95" fmla="*/ 203642 w 861161"/>
                  <a:gd name="connsiteY95" fmla="*/ 298489 h 469939"/>
                  <a:gd name="connsiteX96" fmla="*/ 187767 w 861161"/>
                  <a:gd name="connsiteY96" fmla="*/ 285789 h 469939"/>
                  <a:gd name="connsiteX97" fmla="*/ 184592 w 861161"/>
                  <a:gd name="connsiteY97" fmla="*/ 281027 h 469939"/>
                  <a:gd name="connsiteX98" fmla="*/ 179830 w 861161"/>
                  <a:gd name="connsiteY98" fmla="*/ 279439 h 469939"/>
                  <a:gd name="connsiteX99" fmla="*/ 171892 w 861161"/>
                  <a:gd name="connsiteY99" fmla="*/ 276264 h 469939"/>
                  <a:gd name="connsiteX100" fmla="*/ 162367 w 861161"/>
                  <a:gd name="connsiteY100" fmla="*/ 269914 h 469939"/>
                  <a:gd name="connsiteX101" fmla="*/ 148080 w 861161"/>
                  <a:gd name="connsiteY101" fmla="*/ 261977 h 469939"/>
                  <a:gd name="connsiteX102" fmla="*/ 129030 w 861161"/>
                  <a:gd name="connsiteY102" fmla="*/ 252452 h 469939"/>
                  <a:gd name="connsiteX103" fmla="*/ 121092 w 861161"/>
                  <a:gd name="connsiteY103" fmla="*/ 246102 h 469939"/>
                  <a:gd name="connsiteX104" fmla="*/ 103630 w 861161"/>
                  <a:gd name="connsiteY104" fmla="*/ 238164 h 469939"/>
                  <a:gd name="connsiteX105" fmla="*/ 97280 w 861161"/>
                  <a:gd name="connsiteY105" fmla="*/ 234989 h 469939"/>
                  <a:gd name="connsiteX106" fmla="*/ 81405 w 861161"/>
                  <a:gd name="connsiteY106" fmla="*/ 227052 h 469939"/>
                  <a:gd name="connsiteX107" fmla="*/ 68705 w 861161"/>
                  <a:gd name="connsiteY107" fmla="*/ 222289 h 469939"/>
                  <a:gd name="connsiteX108" fmla="*/ 63942 w 861161"/>
                  <a:gd name="connsiteY108" fmla="*/ 219114 h 469939"/>
                  <a:gd name="connsiteX109" fmla="*/ 57592 w 861161"/>
                  <a:gd name="connsiteY109" fmla="*/ 217527 h 469939"/>
                  <a:gd name="connsiteX110" fmla="*/ 46480 w 861161"/>
                  <a:gd name="connsiteY110" fmla="*/ 208002 h 469939"/>
                  <a:gd name="connsiteX111" fmla="*/ 43305 w 861161"/>
                  <a:gd name="connsiteY111" fmla="*/ 203239 h 469939"/>
                  <a:gd name="connsiteX112" fmla="*/ 36955 w 861161"/>
                  <a:gd name="connsiteY112" fmla="*/ 200064 h 469939"/>
                  <a:gd name="connsiteX113" fmla="*/ 35367 w 861161"/>
                  <a:gd name="connsiteY113" fmla="*/ 195302 h 469939"/>
                  <a:gd name="connsiteX114" fmla="*/ 27430 w 861161"/>
                  <a:gd name="connsiteY114" fmla="*/ 185777 h 469939"/>
                  <a:gd name="connsiteX115" fmla="*/ 25842 w 861161"/>
                  <a:gd name="connsiteY115" fmla="*/ 177839 h 469939"/>
                  <a:gd name="connsiteX116" fmla="*/ 22667 w 861161"/>
                  <a:gd name="connsiteY116" fmla="*/ 171489 h 469939"/>
                  <a:gd name="connsiteX117" fmla="*/ 17905 w 861161"/>
                  <a:gd name="connsiteY117" fmla="*/ 161964 h 469939"/>
                  <a:gd name="connsiteX118" fmla="*/ 13142 w 861161"/>
                  <a:gd name="connsiteY118" fmla="*/ 144502 h 469939"/>
                  <a:gd name="connsiteX119" fmla="*/ 8380 w 861161"/>
                  <a:gd name="connsiteY119" fmla="*/ 127039 h 469939"/>
                  <a:gd name="connsiteX120" fmla="*/ 5205 w 861161"/>
                  <a:gd name="connsiteY120" fmla="*/ 122277 h 469939"/>
                  <a:gd name="connsiteX121" fmla="*/ 3617 w 861161"/>
                  <a:gd name="connsiteY121" fmla="*/ 107989 h 469939"/>
                  <a:gd name="connsiteX122" fmla="*/ 2030 w 861161"/>
                  <a:gd name="connsiteY122" fmla="*/ 82589 h 469939"/>
                  <a:gd name="connsiteX123" fmla="*/ 8380 w 861161"/>
                  <a:gd name="connsiteY123" fmla="*/ 79414 h 469939"/>
                  <a:gd name="connsiteX124" fmla="*/ 17905 w 861161"/>
                  <a:gd name="connsiteY124" fmla="*/ 76239 h 469939"/>
                  <a:gd name="connsiteX125" fmla="*/ 21080 w 861161"/>
                  <a:gd name="connsiteY125" fmla="*/ 71477 h 469939"/>
                  <a:gd name="connsiteX126" fmla="*/ 33780 w 861161"/>
                  <a:gd name="connsiteY126" fmla="*/ 66714 h 469939"/>
                  <a:gd name="connsiteX127" fmla="*/ 36955 w 861161"/>
                  <a:gd name="connsiteY127" fmla="*/ 61952 h 469939"/>
                  <a:gd name="connsiteX128" fmla="*/ 46480 w 861161"/>
                  <a:gd name="connsiteY128" fmla="*/ 55602 h 469939"/>
                  <a:gd name="connsiteX129" fmla="*/ 49655 w 861161"/>
                  <a:gd name="connsiteY129" fmla="*/ 50839 h 469939"/>
                  <a:gd name="connsiteX130" fmla="*/ 60767 w 861161"/>
                  <a:gd name="connsiteY130" fmla="*/ 41314 h 469939"/>
                  <a:gd name="connsiteX131" fmla="*/ 63942 w 861161"/>
                  <a:gd name="connsiteY131" fmla="*/ 36552 h 469939"/>
                  <a:gd name="connsiteX132" fmla="*/ 84580 w 861161"/>
                  <a:gd name="connsiteY132" fmla="*/ 23852 h 469939"/>
                  <a:gd name="connsiteX133" fmla="*/ 87755 w 861161"/>
                  <a:gd name="connsiteY133" fmla="*/ 19089 h 469939"/>
                  <a:gd name="connsiteX134" fmla="*/ 92517 w 861161"/>
                  <a:gd name="connsiteY134" fmla="*/ 15914 h 469939"/>
                  <a:gd name="connsiteX135" fmla="*/ 98867 w 861161"/>
                  <a:gd name="connsiteY135" fmla="*/ 11152 h 469939"/>
                  <a:gd name="connsiteX136" fmla="*/ 103630 w 861161"/>
                  <a:gd name="connsiteY136" fmla="*/ 4802 h 469939"/>
                  <a:gd name="connsiteX137" fmla="*/ 79817 w 861161"/>
                  <a:gd name="connsiteY137" fmla="*/ 12739 h 469939"/>
                  <a:gd name="connsiteX0" fmla="*/ 79817 w 861161"/>
                  <a:gd name="connsiteY0" fmla="*/ 12739 h 469939"/>
                  <a:gd name="connsiteX1" fmla="*/ 79817 w 861161"/>
                  <a:gd name="connsiteY1" fmla="*/ 12739 h 469939"/>
                  <a:gd name="connsiteX2" fmla="*/ 92517 w 861161"/>
                  <a:gd name="connsiteY2" fmla="*/ 39 h 469939"/>
                  <a:gd name="connsiteX3" fmla="*/ 109980 w 861161"/>
                  <a:gd name="connsiteY3" fmla="*/ 9564 h 469939"/>
                  <a:gd name="connsiteX4" fmla="*/ 119505 w 861161"/>
                  <a:gd name="connsiteY4" fmla="*/ 14327 h 469939"/>
                  <a:gd name="connsiteX5" fmla="*/ 124267 w 861161"/>
                  <a:gd name="connsiteY5" fmla="*/ 15914 h 469939"/>
                  <a:gd name="connsiteX6" fmla="*/ 146492 w 861161"/>
                  <a:gd name="connsiteY6" fmla="*/ 23852 h 469939"/>
                  <a:gd name="connsiteX7" fmla="*/ 151255 w 861161"/>
                  <a:gd name="connsiteY7" fmla="*/ 25439 h 469939"/>
                  <a:gd name="connsiteX8" fmla="*/ 157605 w 861161"/>
                  <a:gd name="connsiteY8" fmla="*/ 28614 h 469939"/>
                  <a:gd name="connsiteX9" fmla="*/ 165542 w 861161"/>
                  <a:gd name="connsiteY9" fmla="*/ 30202 h 469939"/>
                  <a:gd name="connsiteX10" fmla="*/ 179830 w 861161"/>
                  <a:gd name="connsiteY10" fmla="*/ 39727 h 469939"/>
                  <a:gd name="connsiteX11" fmla="*/ 184592 w 861161"/>
                  <a:gd name="connsiteY11" fmla="*/ 42902 h 469939"/>
                  <a:gd name="connsiteX12" fmla="*/ 197292 w 861161"/>
                  <a:gd name="connsiteY12" fmla="*/ 47664 h 469939"/>
                  <a:gd name="connsiteX13" fmla="*/ 206817 w 861161"/>
                  <a:gd name="connsiteY13" fmla="*/ 50839 h 469939"/>
                  <a:gd name="connsiteX14" fmla="*/ 219517 w 861161"/>
                  <a:gd name="connsiteY14" fmla="*/ 57189 h 469939"/>
                  <a:gd name="connsiteX15" fmla="*/ 233805 w 861161"/>
                  <a:gd name="connsiteY15" fmla="*/ 66714 h 469939"/>
                  <a:gd name="connsiteX16" fmla="*/ 244917 w 861161"/>
                  <a:gd name="connsiteY16" fmla="*/ 68302 h 469939"/>
                  <a:gd name="connsiteX17" fmla="*/ 257617 w 861161"/>
                  <a:gd name="connsiteY17" fmla="*/ 73064 h 469939"/>
                  <a:gd name="connsiteX18" fmla="*/ 268730 w 861161"/>
                  <a:gd name="connsiteY18" fmla="*/ 76239 h 469939"/>
                  <a:gd name="connsiteX19" fmla="*/ 292542 w 861161"/>
                  <a:gd name="connsiteY19" fmla="*/ 77827 h 469939"/>
                  <a:gd name="connsiteX20" fmla="*/ 330642 w 861161"/>
                  <a:gd name="connsiteY20" fmla="*/ 74017 h 469939"/>
                  <a:gd name="connsiteX21" fmla="*/ 367155 w 861161"/>
                  <a:gd name="connsiteY21" fmla="*/ 76239 h 469939"/>
                  <a:gd name="connsiteX22" fmla="*/ 429067 w 861161"/>
                  <a:gd name="connsiteY22" fmla="*/ 82589 h 469939"/>
                  <a:gd name="connsiteX23" fmla="*/ 434465 w 861161"/>
                  <a:gd name="connsiteY23" fmla="*/ 69889 h 469939"/>
                  <a:gd name="connsiteX24" fmla="*/ 488757 w 861161"/>
                  <a:gd name="connsiteY24" fmla="*/ 63539 h 469939"/>
                  <a:gd name="connsiteX25" fmla="*/ 527492 w 861161"/>
                  <a:gd name="connsiteY25" fmla="*/ 71477 h 469939"/>
                  <a:gd name="connsiteX26" fmla="*/ 560830 w 861161"/>
                  <a:gd name="connsiteY26" fmla="*/ 69889 h 469939"/>
                  <a:gd name="connsiteX27" fmla="*/ 584642 w 861161"/>
                  <a:gd name="connsiteY27" fmla="*/ 65127 h 469939"/>
                  <a:gd name="connsiteX28" fmla="*/ 600517 w 861161"/>
                  <a:gd name="connsiteY28" fmla="*/ 60364 h 469939"/>
                  <a:gd name="connsiteX29" fmla="*/ 629092 w 861161"/>
                  <a:gd name="connsiteY29" fmla="*/ 63539 h 469939"/>
                  <a:gd name="connsiteX30" fmla="*/ 641792 w 861161"/>
                  <a:gd name="connsiteY30" fmla="*/ 66714 h 469939"/>
                  <a:gd name="connsiteX31" fmla="*/ 675130 w 861161"/>
                  <a:gd name="connsiteY31" fmla="*/ 73064 h 469939"/>
                  <a:gd name="connsiteX32" fmla="*/ 706880 w 861161"/>
                  <a:gd name="connsiteY32" fmla="*/ 79414 h 469939"/>
                  <a:gd name="connsiteX33" fmla="*/ 732280 w 861161"/>
                  <a:gd name="connsiteY33" fmla="*/ 82589 h 469939"/>
                  <a:gd name="connsiteX34" fmla="*/ 741805 w 861161"/>
                  <a:gd name="connsiteY34" fmla="*/ 85764 h 469939"/>
                  <a:gd name="connsiteX35" fmla="*/ 756092 w 861161"/>
                  <a:gd name="connsiteY35" fmla="*/ 88939 h 469939"/>
                  <a:gd name="connsiteX36" fmla="*/ 760855 w 861161"/>
                  <a:gd name="connsiteY36" fmla="*/ 104814 h 469939"/>
                  <a:gd name="connsiteX37" fmla="*/ 762442 w 861161"/>
                  <a:gd name="connsiteY37" fmla="*/ 111164 h 469939"/>
                  <a:gd name="connsiteX38" fmla="*/ 767205 w 861161"/>
                  <a:gd name="connsiteY38" fmla="*/ 115927 h 469939"/>
                  <a:gd name="connsiteX39" fmla="*/ 770380 w 861161"/>
                  <a:gd name="connsiteY39" fmla="*/ 120689 h 469939"/>
                  <a:gd name="connsiteX40" fmla="*/ 775142 w 861161"/>
                  <a:gd name="connsiteY40" fmla="*/ 128627 h 469939"/>
                  <a:gd name="connsiteX41" fmla="*/ 787842 w 861161"/>
                  <a:gd name="connsiteY41" fmla="*/ 146089 h 469939"/>
                  <a:gd name="connsiteX42" fmla="*/ 795780 w 861161"/>
                  <a:gd name="connsiteY42" fmla="*/ 160377 h 469939"/>
                  <a:gd name="connsiteX43" fmla="*/ 802130 w 861161"/>
                  <a:gd name="connsiteY43" fmla="*/ 168314 h 469939"/>
                  <a:gd name="connsiteX44" fmla="*/ 816417 w 861161"/>
                  <a:gd name="connsiteY44" fmla="*/ 193714 h 469939"/>
                  <a:gd name="connsiteX45" fmla="*/ 818005 w 861161"/>
                  <a:gd name="connsiteY45" fmla="*/ 200064 h 469939"/>
                  <a:gd name="connsiteX46" fmla="*/ 821180 w 861161"/>
                  <a:gd name="connsiteY46" fmla="*/ 209589 h 469939"/>
                  <a:gd name="connsiteX47" fmla="*/ 825942 w 861161"/>
                  <a:gd name="connsiteY47" fmla="*/ 222289 h 469939"/>
                  <a:gd name="connsiteX48" fmla="*/ 827530 w 861161"/>
                  <a:gd name="connsiteY48" fmla="*/ 228639 h 469939"/>
                  <a:gd name="connsiteX49" fmla="*/ 833880 w 861161"/>
                  <a:gd name="connsiteY49" fmla="*/ 238164 h 469939"/>
                  <a:gd name="connsiteX50" fmla="*/ 838642 w 861161"/>
                  <a:gd name="connsiteY50" fmla="*/ 254039 h 469939"/>
                  <a:gd name="connsiteX51" fmla="*/ 844992 w 861161"/>
                  <a:gd name="connsiteY51" fmla="*/ 277852 h 469939"/>
                  <a:gd name="connsiteX52" fmla="*/ 848167 w 861161"/>
                  <a:gd name="connsiteY52" fmla="*/ 293727 h 469939"/>
                  <a:gd name="connsiteX53" fmla="*/ 843405 w 861161"/>
                  <a:gd name="connsiteY53" fmla="*/ 314364 h 469939"/>
                  <a:gd name="connsiteX54" fmla="*/ 840230 w 861161"/>
                  <a:gd name="connsiteY54" fmla="*/ 323889 h 469939"/>
                  <a:gd name="connsiteX55" fmla="*/ 856439 w 861161"/>
                  <a:gd name="connsiteY55" fmla="*/ 359816 h 469939"/>
                  <a:gd name="connsiteX56" fmla="*/ 848167 w 861161"/>
                  <a:gd name="connsiteY56" fmla="*/ 376277 h 469939"/>
                  <a:gd name="connsiteX57" fmla="*/ 834965 w 861161"/>
                  <a:gd name="connsiteY57" fmla="*/ 391651 h 469939"/>
                  <a:gd name="connsiteX58" fmla="*/ 820010 w 861161"/>
                  <a:gd name="connsiteY58" fmla="*/ 399003 h 469939"/>
                  <a:gd name="connsiteX59" fmla="*/ 827530 w 861161"/>
                  <a:gd name="connsiteY59" fmla="*/ 412789 h 469939"/>
                  <a:gd name="connsiteX60" fmla="*/ 818005 w 861161"/>
                  <a:gd name="connsiteY60" fmla="*/ 417552 h 469939"/>
                  <a:gd name="connsiteX61" fmla="*/ 813242 w 861161"/>
                  <a:gd name="connsiteY61" fmla="*/ 420727 h 469939"/>
                  <a:gd name="connsiteX62" fmla="*/ 806892 w 861161"/>
                  <a:gd name="connsiteY62" fmla="*/ 422314 h 469939"/>
                  <a:gd name="connsiteX63" fmla="*/ 787842 w 861161"/>
                  <a:gd name="connsiteY63" fmla="*/ 427077 h 469939"/>
                  <a:gd name="connsiteX64" fmla="*/ 765617 w 861161"/>
                  <a:gd name="connsiteY64" fmla="*/ 428664 h 469939"/>
                  <a:gd name="connsiteX65" fmla="*/ 743224 w 861161"/>
                  <a:gd name="connsiteY65" fmla="*/ 447881 h 469939"/>
                  <a:gd name="connsiteX66" fmla="*/ 711894 w 861161"/>
                  <a:gd name="connsiteY66" fmla="*/ 449051 h 469939"/>
                  <a:gd name="connsiteX67" fmla="*/ 675548 w 861161"/>
                  <a:gd name="connsiteY67" fmla="*/ 452811 h 469939"/>
                  <a:gd name="connsiteX68" fmla="*/ 668780 w 861161"/>
                  <a:gd name="connsiteY68" fmla="*/ 444539 h 469939"/>
                  <a:gd name="connsiteX69" fmla="*/ 643380 w 861161"/>
                  <a:gd name="connsiteY69" fmla="*/ 449302 h 469939"/>
                  <a:gd name="connsiteX70" fmla="*/ 629092 w 861161"/>
                  <a:gd name="connsiteY70" fmla="*/ 450889 h 469939"/>
                  <a:gd name="connsiteX71" fmla="*/ 610042 w 861161"/>
                  <a:gd name="connsiteY71" fmla="*/ 454064 h 469939"/>
                  <a:gd name="connsiteX72" fmla="*/ 579880 w 861161"/>
                  <a:gd name="connsiteY72" fmla="*/ 457239 h 469939"/>
                  <a:gd name="connsiteX73" fmla="*/ 556067 w 861161"/>
                  <a:gd name="connsiteY73" fmla="*/ 462002 h 469939"/>
                  <a:gd name="connsiteX74" fmla="*/ 498917 w 861161"/>
                  <a:gd name="connsiteY74" fmla="*/ 466764 h 469939"/>
                  <a:gd name="connsiteX75" fmla="*/ 433830 w 861161"/>
                  <a:gd name="connsiteY75" fmla="*/ 469939 h 469939"/>
                  <a:gd name="connsiteX76" fmla="*/ 362392 w 861161"/>
                  <a:gd name="connsiteY76" fmla="*/ 466764 h 469939"/>
                  <a:gd name="connsiteX77" fmla="*/ 346517 w 861161"/>
                  <a:gd name="connsiteY77" fmla="*/ 465177 h 469939"/>
                  <a:gd name="connsiteX78" fmla="*/ 332230 w 861161"/>
                  <a:gd name="connsiteY78" fmla="*/ 462002 h 469939"/>
                  <a:gd name="connsiteX79" fmla="*/ 314767 w 861161"/>
                  <a:gd name="connsiteY79" fmla="*/ 458827 h 469939"/>
                  <a:gd name="connsiteX80" fmla="*/ 305242 w 861161"/>
                  <a:gd name="connsiteY80" fmla="*/ 455652 h 469939"/>
                  <a:gd name="connsiteX81" fmla="*/ 303655 w 861161"/>
                  <a:gd name="connsiteY81" fmla="*/ 450889 h 469939"/>
                  <a:gd name="connsiteX82" fmla="*/ 294130 w 861161"/>
                  <a:gd name="connsiteY82" fmla="*/ 444539 h 469939"/>
                  <a:gd name="connsiteX83" fmla="*/ 260792 w 861161"/>
                  <a:gd name="connsiteY83" fmla="*/ 430252 h 469939"/>
                  <a:gd name="connsiteX84" fmla="*/ 246505 w 861161"/>
                  <a:gd name="connsiteY84" fmla="*/ 417552 h 469939"/>
                  <a:gd name="connsiteX85" fmla="*/ 241742 w 861161"/>
                  <a:gd name="connsiteY85" fmla="*/ 412789 h 469939"/>
                  <a:gd name="connsiteX86" fmla="*/ 235392 w 861161"/>
                  <a:gd name="connsiteY86" fmla="*/ 401677 h 469939"/>
                  <a:gd name="connsiteX87" fmla="*/ 233805 w 861161"/>
                  <a:gd name="connsiteY87" fmla="*/ 396914 h 469939"/>
                  <a:gd name="connsiteX88" fmla="*/ 229042 w 861161"/>
                  <a:gd name="connsiteY88" fmla="*/ 390564 h 469939"/>
                  <a:gd name="connsiteX89" fmla="*/ 225867 w 861161"/>
                  <a:gd name="connsiteY89" fmla="*/ 385802 h 469939"/>
                  <a:gd name="connsiteX90" fmla="*/ 222692 w 861161"/>
                  <a:gd name="connsiteY90" fmla="*/ 365164 h 469939"/>
                  <a:gd name="connsiteX91" fmla="*/ 219517 w 861161"/>
                  <a:gd name="connsiteY91" fmla="*/ 354052 h 469939"/>
                  <a:gd name="connsiteX92" fmla="*/ 214755 w 861161"/>
                  <a:gd name="connsiteY92" fmla="*/ 319127 h 469939"/>
                  <a:gd name="connsiteX93" fmla="*/ 209992 w 861161"/>
                  <a:gd name="connsiteY93" fmla="*/ 306427 h 469939"/>
                  <a:gd name="connsiteX94" fmla="*/ 205230 w 861161"/>
                  <a:gd name="connsiteY94" fmla="*/ 303252 h 469939"/>
                  <a:gd name="connsiteX95" fmla="*/ 203642 w 861161"/>
                  <a:gd name="connsiteY95" fmla="*/ 298489 h 469939"/>
                  <a:gd name="connsiteX96" fmla="*/ 187767 w 861161"/>
                  <a:gd name="connsiteY96" fmla="*/ 285789 h 469939"/>
                  <a:gd name="connsiteX97" fmla="*/ 184592 w 861161"/>
                  <a:gd name="connsiteY97" fmla="*/ 281027 h 469939"/>
                  <a:gd name="connsiteX98" fmla="*/ 179830 w 861161"/>
                  <a:gd name="connsiteY98" fmla="*/ 279439 h 469939"/>
                  <a:gd name="connsiteX99" fmla="*/ 171892 w 861161"/>
                  <a:gd name="connsiteY99" fmla="*/ 276264 h 469939"/>
                  <a:gd name="connsiteX100" fmla="*/ 162367 w 861161"/>
                  <a:gd name="connsiteY100" fmla="*/ 269914 h 469939"/>
                  <a:gd name="connsiteX101" fmla="*/ 148080 w 861161"/>
                  <a:gd name="connsiteY101" fmla="*/ 261977 h 469939"/>
                  <a:gd name="connsiteX102" fmla="*/ 129030 w 861161"/>
                  <a:gd name="connsiteY102" fmla="*/ 252452 h 469939"/>
                  <a:gd name="connsiteX103" fmla="*/ 121092 w 861161"/>
                  <a:gd name="connsiteY103" fmla="*/ 246102 h 469939"/>
                  <a:gd name="connsiteX104" fmla="*/ 103630 w 861161"/>
                  <a:gd name="connsiteY104" fmla="*/ 238164 h 469939"/>
                  <a:gd name="connsiteX105" fmla="*/ 97280 w 861161"/>
                  <a:gd name="connsiteY105" fmla="*/ 234989 h 469939"/>
                  <a:gd name="connsiteX106" fmla="*/ 81405 w 861161"/>
                  <a:gd name="connsiteY106" fmla="*/ 227052 h 469939"/>
                  <a:gd name="connsiteX107" fmla="*/ 68705 w 861161"/>
                  <a:gd name="connsiteY107" fmla="*/ 222289 h 469939"/>
                  <a:gd name="connsiteX108" fmla="*/ 63942 w 861161"/>
                  <a:gd name="connsiteY108" fmla="*/ 219114 h 469939"/>
                  <a:gd name="connsiteX109" fmla="*/ 57592 w 861161"/>
                  <a:gd name="connsiteY109" fmla="*/ 217527 h 469939"/>
                  <a:gd name="connsiteX110" fmla="*/ 46480 w 861161"/>
                  <a:gd name="connsiteY110" fmla="*/ 208002 h 469939"/>
                  <a:gd name="connsiteX111" fmla="*/ 43305 w 861161"/>
                  <a:gd name="connsiteY111" fmla="*/ 203239 h 469939"/>
                  <a:gd name="connsiteX112" fmla="*/ 36955 w 861161"/>
                  <a:gd name="connsiteY112" fmla="*/ 200064 h 469939"/>
                  <a:gd name="connsiteX113" fmla="*/ 35367 w 861161"/>
                  <a:gd name="connsiteY113" fmla="*/ 195302 h 469939"/>
                  <a:gd name="connsiteX114" fmla="*/ 27430 w 861161"/>
                  <a:gd name="connsiteY114" fmla="*/ 185777 h 469939"/>
                  <a:gd name="connsiteX115" fmla="*/ 25842 w 861161"/>
                  <a:gd name="connsiteY115" fmla="*/ 177839 h 469939"/>
                  <a:gd name="connsiteX116" fmla="*/ 22667 w 861161"/>
                  <a:gd name="connsiteY116" fmla="*/ 171489 h 469939"/>
                  <a:gd name="connsiteX117" fmla="*/ 17905 w 861161"/>
                  <a:gd name="connsiteY117" fmla="*/ 161964 h 469939"/>
                  <a:gd name="connsiteX118" fmla="*/ 13142 w 861161"/>
                  <a:gd name="connsiteY118" fmla="*/ 144502 h 469939"/>
                  <a:gd name="connsiteX119" fmla="*/ 8380 w 861161"/>
                  <a:gd name="connsiteY119" fmla="*/ 127039 h 469939"/>
                  <a:gd name="connsiteX120" fmla="*/ 5205 w 861161"/>
                  <a:gd name="connsiteY120" fmla="*/ 122277 h 469939"/>
                  <a:gd name="connsiteX121" fmla="*/ 3617 w 861161"/>
                  <a:gd name="connsiteY121" fmla="*/ 107989 h 469939"/>
                  <a:gd name="connsiteX122" fmla="*/ 2030 w 861161"/>
                  <a:gd name="connsiteY122" fmla="*/ 82589 h 469939"/>
                  <a:gd name="connsiteX123" fmla="*/ 8380 w 861161"/>
                  <a:gd name="connsiteY123" fmla="*/ 79414 h 469939"/>
                  <a:gd name="connsiteX124" fmla="*/ 17905 w 861161"/>
                  <a:gd name="connsiteY124" fmla="*/ 76239 h 469939"/>
                  <a:gd name="connsiteX125" fmla="*/ 21080 w 861161"/>
                  <a:gd name="connsiteY125" fmla="*/ 71477 h 469939"/>
                  <a:gd name="connsiteX126" fmla="*/ 33780 w 861161"/>
                  <a:gd name="connsiteY126" fmla="*/ 66714 h 469939"/>
                  <a:gd name="connsiteX127" fmla="*/ 36955 w 861161"/>
                  <a:gd name="connsiteY127" fmla="*/ 61952 h 469939"/>
                  <a:gd name="connsiteX128" fmla="*/ 46480 w 861161"/>
                  <a:gd name="connsiteY128" fmla="*/ 55602 h 469939"/>
                  <a:gd name="connsiteX129" fmla="*/ 49655 w 861161"/>
                  <a:gd name="connsiteY129" fmla="*/ 50839 h 469939"/>
                  <a:gd name="connsiteX130" fmla="*/ 60767 w 861161"/>
                  <a:gd name="connsiteY130" fmla="*/ 41314 h 469939"/>
                  <a:gd name="connsiteX131" fmla="*/ 63942 w 861161"/>
                  <a:gd name="connsiteY131" fmla="*/ 36552 h 469939"/>
                  <a:gd name="connsiteX132" fmla="*/ 84580 w 861161"/>
                  <a:gd name="connsiteY132" fmla="*/ 23852 h 469939"/>
                  <a:gd name="connsiteX133" fmla="*/ 87755 w 861161"/>
                  <a:gd name="connsiteY133" fmla="*/ 19089 h 469939"/>
                  <a:gd name="connsiteX134" fmla="*/ 92517 w 861161"/>
                  <a:gd name="connsiteY134" fmla="*/ 15914 h 469939"/>
                  <a:gd name="connsiteX135" fmla="*/ 98867 w 861161"/>
                  <a:gd name="connsiteY135" fmla="*/ 11152 h 469939"/>
                  <a:gd name="connsiteX136" fmla="*/ 103630 w 861161"/>
                  <a:gd name="connsiteY136" fmla="*/ 4802 h 469939"/>
                  <a:gd name="connsiteX137" fmla="*/ 79817 w 861161"/>
                  <a:gd name="connsiteY137" fmla="*/ 12739 h 469939"/>
                  <a:gd name="connsiteX0" fmla="*/ 79817 w 861161"/>
                  <a:gd name="connsiteY0" fmla="*/ 12739 h 469939"/>
                  <a:gd name="connsiteX1" fmla="*/ 79817 w 861161"/>
                  <a:gd name="connsiteY1" fmla="*/ 12739 h 469939"/>
                  <a:gd name="connsiteX2" fmla="*/ 92517 w 861161"/>
                  <a:gd name="connsiteY2" fmla="*/ 39 h 469939"/>
                  <a:gd name="connsiteX3" fmla="*/ 109980 w 861161"/>
                  <a:gd name="connsiteY3" fmla="*/ 9564 h 469939"/>
                  <a:gd name="connsiteX4" fmla="*/ 119505 w 861161"/>
                  <a:gd name="connsiteY4" fmla="*/ 14327 h 469939"/>
                  <a:gd name="connsiteX5" fmla="*/ 124267 w 861161"/>
                  <a:gd name="connsiteY5" fmla="*/ 15914 h 469939"/>
                  <a:gd name="connsiteX6" fmla="*/ 146492 w 861161"/>
                  <a:gd name="connsiteY6" fmla="*/ 23852 h 469939"/>
                  <a:gd name="connsiteX7" fmla="*/ 151255 w 861161"/>
                  <a:gd name="connsiteY7" fmla="*/ 25439 h 469939"/>
                  <a:gd name="connsiteX8" fmla="*/ 157605 w 861161"/>
                  <a:gd name="connsiteY8" fmla="*/ 28614 h 469939"/>
                  <a:gd name="connsiteX9" fmla="*/ 165542 w 861161"/>
                  <a:gd name="connsiteY9" fmla="*/ 30202 h 469939"/>
                  <a:gd name="connsiteX10" fmla="*/ 179830 w 861161"/>
                  <a:gd name="connsiteY10" fmla="*/ 39727 h 469939"/>
                  <a:gd name="connsiteX11" fmla="*/ 184592 w 861161"/>
                  <a:gd name="connsiteY11" fmla="*/ 42902 h 469939"/>
                  <a:gd name="connsiteX12" fmla="*/ 197292 w 861161"/>
                  <a:gd name="connsiteY12" fmla="*/ 47664 h 469939"/>
                  <a:gd name="connsiteX13" fmla="*/ 206817 w 861161"/>
                  <a:gd name="connsiteY13" fmla="*/ 50839 h 469939"/>
                  <a:gd name="connsiteX14" fmla="*/ 219517 w 861161"/>
                  <a:gd name="connsiteY14" fmla="*/ 57189 h 469939"/>
                  <a:gd name="connsiteX15" fmla="*/ 233805 w 861161"/>
                  <a:gd name="connsiteY15" fmla="*/ 66714 h 469939"/>
                  <a:gd name="connsiteX16" fmla="*/ 244917 w 861161"/>
                  <a:gd name="connsiteY16" fmla="*/ 68302 h 469939"/>
                  <a:gd name="connsiteX17" fmla="*/ 257617 w 861161"/>
                  <a:gd name="connsiteY17" fmla="*/ 73064 h 469939"/>
                  <a:gd name="connsiteX18" fmla="*/ 268730 w 861161"/>
                  <a:gd name="connsiteY18" fmla="*/ 76239 h 469939"/>
                  <a:gd name="connsiteX19" fmla="*/ 292542 w 861161"/>
                  <a:gd name="connsiteY19" fmla="*/ 77827 h 469939"/>
                  <a:gd name="connsiteX20" fmla="*/ 330642 w 861161"/>
                  <a:gd name="connsiteY20" fmla="*/ 74017 h 469939"/>
                  <a:gd name="connsiteX21" fmla="*/ 367155 w 861161"/>
                  <a:gd name="connsiteY21" fmla="*/ 76239 h 469939"/>
                  <a:gd name="connsiteX22" fmla="*/ 429067 w 861161"/>
                  <a:gd name="connsiteY22" fmla="*/ 82589 h 469939"/>
                  <a:gd name="connsiteX23" fmla="*/ 434465 w 861161"/>
                  <a:gd name="connsiteY23" fmla="*/ 69889 h 469939"/>
                  <a:gd name="connsiteX24" fmla="*/ 488757 w 861161"/>
                  <a:gd name="connsiteY24" fmla="*/ 63539 h 469939"/>
                  <a:gd name="connsiteX25" fmla="*/ 527492 w 861161"/>
                  <a:gd name="connsiteY25" fmla="*/ 71477 h 469939"/>
                  <a:gd name="connsiteX26" fmla="*/ 560830 w 861161"/>
                  <a:gd name="connsiteY26" fmla="*/ 69889 h 469939"/>
                  <a:gd name="connsiteX27" fmla="*/ 584642 w 861161"/>
                  <a:gd name="connsiteY27" fmla="*/ 65127 h 469939"/>
                  <a:gd name="connsiteX28" fmla="*/ 600517 w 861161"/>
                  <a:gd name="connsiteY28" fmla="*/ 60364 h 469939"/>
                  <a:gd name="connsiteX29" fmla="*/ 629092 w 861161"/>
                  <a:gd name="connsiteY29" fmla="*/ 63539 h 469939"/>
                  <a:gd name="connsiteX30" fmla="*/ 641792 w 861161"/>
                  <a:gd name="connsiteY30" fmla="*/ 66714 h 469939"/>
                  <a:gd name="connsiteX31" fmla="*/ 675130 w 861161"/>
                  <a:gd name="connsiteY31" fmla="*/ 73064 h 469939"/>
                  <a:gd name="connsiteX32" fmla="*/ 706880 w 861161"/>
                  <a:gd name="connsiteY32" fmla="*/ 79414 h 469939"/>
                  <a:gd name="connsiteX33" fmla="*/ 732280 w 861161"/>
                  <a:gd name="connsiteY33" fmla="*/ 82589 h 469939"/>
                  <a:gd name="connsiteX34" fmla="*/ 741805 w 861161"/>
                  <a:gd name="connsiteY34" fmla="*/ 85764 h 469939"/>
                  <a:gd name="connsiteX35" fmla="*/ 756092 w 861161"/>
                  <a:gd name="connsiteY35" fmla="*/ 88939 h 469939"/>
                  <a:gd name="connsiteX36" fmla="*/ 760855 w 861161"/>
                  <a:gd name="connsiteY36" fmla="*/ 104814 h 469939"/>
                  <a:gd name="connsiteX37" fmla="*/ 762442 w 861161"/>
                  <a:gd name="connsiteY37" fmla="*/ 111164 h 469939"/>
                  <a:gd name="connsiteX38" fmla="*/ 767205 w 861161"/>
                  <a:gd name="connsiteY38" fmla="*/ 115927 h 469939"/>
                  <a:gd name="connsiteX39" fmla="*/ 770380 w 861161"/>
                  <a:gd name="connsiteY39" fmla="*/ 120689 h 469939"/>
                  <a:gd name="connsiteX40" fmla="*/ 775142 w 861161"/>
                  <a:gd name="connsiteY40" fmla="*/ 128627 h 469939"/>
                  <a:gd name="connsiteX41" fmla="*/ 787842 w 861161"/>
                  <a:gd name="connsiteY41" fmla="*/ 146089 h 469939"/>
                  <a:gd name="connsiteX42" fmla="*/ 795780 w 861161"/>
                  <a:gd name="connsiteY42" fmla="*/ 160377 h 469939"/>
                  <a:gd name="connsiteX43" fmla="*/ 802130 w 861161"/>
                  <a:gd name="connsiteY43" fmla="*/ 168314 h 469939"/>
                  <a:gd name="connsiteX44" fmla="*/ 816417 w 861161"/>
                  <a:gd name="connsiteY44" fmla="*/ 193714 h 469939"/>
                  <a:gd name="connsiteX45" fmla="*/ 818005 w 861161"/>
                  <a:gd name="connsiteY45" fmla="*/ 200064 h 469939"/>
                  <a:gd name="connsiteX46" fmla="*/ 821180 w 861161"/>
                  <a:gd name="connsiteY46" fmla="*/ 209589 h 469939"/>
                  <a:gd name="connsiteX47" fmla="*/ 825942 w 861161"/>
                  <a:gd name="connsiteY47" fmla="*/ 222289 h 469939"/>
                  <a:gd name="connsiteX48" fmla="*/ 827530 w 861161"/>
                  <a:gd name="connsiteY48" fmla="*/ 228639 h 469939"/>
                  <a:gd name="connsiteX49" fmla="*/ 833880 w 861161"/>
                  <a:gd name="connsiteY49" fmla="*/ 238164 h 469939"/>
                  <a:gd name="connsiteX50" fmla="*/ 838642 w 861161"/>
                  <a:gd name="connsiteY50" fmla="*/ 254039 h 469939"/>
                  <a:gd name="connsiteX51" fmla="*/ 844992 w 861161"/>
                  <a:gd name="connsiteY51" fmla="*/ 277852 h 469939"/>
                  <a:gd name="connsiteX52" fmla="*/ 848167 w 861161"/>
                  <a:gd name="connsiteY52" fmla="*/ 293727 h 469939"/>
                  <a:gd name="connsiteX53" fmla="*/ 843405 w 861161"/>
                  <a:gd name="connsiteY53" fmla="*/ 314364 h 469939"/>
                  <a:gd name="connsiteX54" fmla="*/ 840230 w 861161"/>
                  <a:gd name="connsiteY54" fmla="*/ 323889 h 469939"/>
                  <a:gd name="connsiteX55" fmla="*/ 856439 w 861161"/>
                  <a:gd name="connsiteY55" fmla="*/ 359816 h 469939"/>
                  <a:gd name="connsiteX56" fmla="*/ 848167 w 861161"/>
                  <a:gd name="connsiteY56" fmla="*/ 376277 h 469939"/>
                  <a:gd name="connsiteX57" fmla="*/ 834965 w 861161"/>
                  <a:gd name="connsiteY57" fmla="*/ 391651 h 469939"/>
                  <a:gd name="connsiteX58" fmla="*/ 820010 w 861161"/>
                  <a:gd name="connsiteY58" fmla="*/ 399003 h 469939"/>
                  <a:gd name="connsiteX59" fmla="*/ 827530 w 861161"/>
                  <a:gd name="connsiteY59" fmla="*/ 412789 h 469939"/>
                  <a:gd name="connsiteX60" fmla="*/ 818005 w 861161"/>
                  <a:gd name="connsiteY60" fmla="*/ 417552 h 469939"/>
                  <a:gd name="connsiteX61" fmla="*/ 813242 w 861161"/>
                  <a:gd name="connsiteY61" fmla="*/ 420727 h 469939"/>
                  <a:gd name="connsiteX62" fmla="*/ 806892 w 861161"/>
                  <a:gd name="connsiteY62" fmla="*/ 422314 h 469939"/>
                  <a:gd name="connsiteX63" fmla="*/ 787842 w 861161"/>
                  <a:gd name="connsiteY63" fmla="*/ 427077 h 469939"/>
                  <a:gd name="connsiteX64" fmla="*/ 765617 w 861161"/>
                  <a:gd name="connsiteY64" fmla="*/ 428664 h 469939"/>
                  <a:gd name="connsiteX65" fmla="*/ 743224 w 861161"/>
                  <a:gd name="connsiteY65" fmla="*/ 447881 h 469939"/>
                  <a:gd name="connsiteX66" fmla="*/ 711894 w 861161"/>
                  <a:gd name="connsiteY66" fmla="*/ 449051 h 469939"/>
                  <a:gd name="connsiteX67" fmla="*/ 675548 w 861161"/>
                  <a:gd name="connsiteY67" fmla="*/ 452811 h 469939"/>
                  <a:gd name="connsiteX68" fmla="*/ 661160 w 861161"/>
                  <a:gd name="connsiteY68" fmla="*/ 457874 h 469939"/>
                  <a:gd name="connsiteX69" fmla="*/ 643380 w 861161"/>
                  <a:gd name="connsiteY69" fmla="*/ 449302 h 469939"/>
                  <a:gd name="connsiteX70" fmla="*/ 629092 w 861161"/>
                  <a:gd name="connsiteY70" fmla="*/ 450889 h 469939"/>
                  <a:gd name="connsiteX71" fmla="*/ 610042 w 861161"/>
                  <a:gd name="connsiteY71" fmla="*/ 454064 h 469939"/>
                  <a:gd name="connsiteX72" fmla="*/ 579880 w 861161"/>
                  <a:gd name="connsiteY72" fmla="*/ 457239 h 469939"/>
                  <a:gd name="connsiteX73" fmla="*/ 556067 w 861161"/>
                  <a:gd name="connsiteY73" fmla="*/ 462002 h 469939"/>
                  <a:gd name="connsiteX74" fmla="*/ 498917 w 861161"/>
                  <a:gd name="connsiteY74" fmla="*/ 466764 h 469939"/>
                  <a:gd name="connsiteX75" fmla="*/ 433830 w 861161"/>
                  <a:gd name="connsiteY75" fmla="*/ 469939 h 469939"/>
                  <a:gd name="connsiteX76" fmla="*/ 362392 w 861161"/>
                  <a:gd name="connsiteY76" fmla="*/ 466764 h 469939"/>
                  <a:gd name="connsiteX77" fmla="*/ 346517 w 861161"/>
                  <a:gd name="connsiteY77" fmla="*/ 465177 h 469939"/>
                  <a:gd name="connsiteX78" fmla="*/ 332230 w 861161"/>
                  <a:gd name="connsiteY78" fmla="*/ 462002 h 469939"/>
                  <a:gd name="connsiteX79" fmla="*/ 314767 w 861161"/>
                  <a:gd name="connsiteY79" fmla="*/ 458827 h 469939"/>
                  <a:gd name="connsiteX80" fmla="*/ 305242 w 861161"/>
                  <a:gd name="connsiteY80" fmla="*/ 455652 h 469939"/>
                  <a:gd name="connsiteX81" fmla="*/ 303655 w 861161"/>
                  <a:gd name="connsiteY81" fmla="*/ 450889 h 469939"/>
                  <a:gd name="connsiteX82" fmla="*/ 294130 w 861161"/>
                  <a:gd name="connsiteY82" fmla="*/ 444539 h 469939"/>
                  <a:gd name="connsiteX83" fmla="*/ 260792 w 861161"/>
                  <a:gd name="connsiteY83" fmla="*/ 430252 h 469939"/>
                  <a:gd name="connsiteX84" fmla="*/ 246505 w 861161"/>
                  <a:gd name="connsiteY84" fmla="*/ 417552 h 469939"/>
                  <a:gd name="connsiteX85" fmla="*/ 241742 w 861161"/>
                  <a:gd name="connsiteY85" fmla="*/ 412789 h 469939"/>
                  <a:gd name="connsiteX86" fmla="*/ 235392 w 861161"/>
                  <a:gd name="connsiteY86" fmla="*/ 401677 h 469939"/>
                  <a:gd name="connsiteX87" fmla="*/ 233805 w 861161"/>
                  <a:gd name="connsiteY87" fmla="*/ 396914 h 469939"/>
                  <a:gd name="connsiteX88" fmla="*/ 229042 w 861161"/>
                  <a:gd name="connsiteY88" fmla="*/ 390564 h 469939"/>
                  <a:gd name="connsiteX89" fmla="*/ 225867 w 861161"/>
                  <a:gd name="connsiteY89" fmla="*/ 385802 h 469939"/>
                  <a:gd name="connsiteX90" fmla="*/ 222692 w 861161"/>
                  <a:gd name="connsiteY90" fmla="*/ 365164 h 469939"/>
                  <a:gd name="connsiteX91" fmla="*/ 219517 w 861161"/>
                  <a:gd name="connsiteY91" fmla="*/ 354052 h 469939"/>
                  <a:gd name="connsiteX92" fmla="*/ 214755 w 861161"/>
                  <a:gd name="connsiteY92" fmla="*/ 319127 h 469939"/>
                  <a:gd name="connsiteX93" fmla="*/ 209992 w 861161"/>
                  <a:gd name="connsiteY93" fmla="*/ 306427 h 469939"/>
                  <a:gd name="connsiteX94" fmla="*/ 205230 w 861161"/>
                  <a:gd name="connsiteY94" fmla="*/ 303252 h 469939"/>
                  <a:gd name="connsiteX95" fmla="*/ 203642 w 861161"/>
                  <a:gd name="connsiteY95" fmla="*/ 298489 h 469939"/>
                  <a:gd name="connsiteX96" fmla="*/ 187767 w 861161"/>
                  <a:gd name="connsiteY96" fmla="*/ 285789 h 469939"/>
                  <a:gd name="connsiteX97" fmla="*/ 184592 w 861161"/>
                  <a:gd name="connsiteY97" fmla="*/ 281027 h 469939"/>
                  <a:gd name="connsiteX98" fmla="*/ 179830 w 861161"/>
                  <a:gd name="connsiteY98" fmla="*/ 279439 h 469939"/>
                  <a:gd name="connsiteX99" fmla="*/ 171892 w 861161"/>
                  <a:gd name="connsiteY99" fmla="*/ 276264 h 469939"/>
                  <a:gd name="connsiteX100" fmla="*/ 162367 w 861161"/>
                  <a:gd name="connsiteY100" fmla="*/ 269914 h 469939"/>
                  <a:gd name="connsiteX101" fmla="*/ 148080 w 861161"/>
                  <a:gd name="connsiteY101" fmla="*/ 261977 h 469939"/>
                  <a:gd name="connsiteX102" fmla="*/ 129030 w 861161"/>
                  <a:gd name="connsiteY102" fmla="*/ 252452 h 469939"/>
                  <a:gd name="connsiteX103" fmla="*/ 121092 w 861161"/>
                  <a:gd name="connsiteY103" fmla="*/ 246102 h 469939"/>
                  <a:gd name="connsiteX104" fmla="*/ 103630 w 861161"/>
                  <a:gd name="connsiteY104" fmla="*/ 238164 h 469939"/>
                  <a:gd name="connsiteX105" fmla="*/ 97280 w 861161"/>
                  <a:gd name="connsiteY105" fmla="*/ 234989 h 469939"/>
                  <a:gd name="connsiteX106" fmla="*/ 81405 w 861161"/>
                  <a:gd name="connsiteY106" fmla="*/ 227052 h 469939"/>
                  <a:gd name="connsiteX107" fmla="*/ 68705 w 861161"/>
                  <a:gd name="connsiteY107" fmla="*/ 222289 h 469939"/>
                  <a:gd name="connsiteX108" fmla="*/ 63942 w 861161"/>
                  <a:gd name="connsiteY108" fmla="*/ 219114 h 469939"/>
                  <a:gd name="connsiteX109" fmla="*/ 57592 w 861161"/>
                  <a:gd name="connsiteY109" fmla="*/ 217527 h 469939"/>
                  <a:gd name="connsiteX110" fmla="*/ 46480 w 861161"/>
                  <a:gd name="connsiteY110" fmla="*/ 208002 h 469939"/>
                  <a:gd name="connsiteX111" fmla="*/ 43305 w 861161"/>
                  <a:gd name="connsiteY111" fmla="*/ 203239 h 469939"/>
                  <a:gd name="connsiteX112" fmla="*/ 36955 w 861161"/>
                  <a:gd name="connsiteY112" fmla="*/ 200064 h 469939"/>
                  <a:gd name="connsiteX113" fmla="*/ 35367 w 861161"/>
                  <a:gd name="connsiteY113" fmla="*/ 195302 h 469939"/>
                  <a:gd name="connsiteX114" fmla="*/ 27430 w 861161"/>
                  <a:gd name="connsiteY114" fmla="*/ 185777 h 469939"/>
                  <a:gd name="connsiteX115" fmla="*/ 25842 w 861161"/>
                  <a:gd name="connsiteY115" fmla="*/ 177839 h 469939"/>
                  <a:gd name="connsiteX116" fmla="*/ 22667 w 861161"/>
                  <a:gd name="connsiteY116" fmla="*/ 171489 h 469939"/>
                  <a:gd name="connsiteX117" fmla="*/ 17905 w 861161"/>
                  <a:gd name="connsiteY117" fmla="*/ 161964 h 469939"/>
                  <a:gd name="connsiteX118" fmla="*/ 13142 w 861161"/>
                  <a:gd name="connsiteY118" fmla="*/ 144502 h 469939"/>
                  <a:gd name="connsiteX119" fmla="*/ 8380 w 861161"/>
                  <a:gd name="connsiteY119" fmla="*/ 127039 h 469939"/>
                  <a:gd name="connsiteX120" fmla="*/ 5205 w 861161"/>
                  <a:gd name="connsiteY120" fmla="*/ 122277 h 469939"/>
                  <a:gd name="connsiteX121" fmla="*/ 3617 w 861161"/>
                  <a:gd name="connsiteY121" fmla="*/ 107989 h 469939"/>
                  <a:gd name="connsiteX122" fmla="*/ 2030 w 861161"/>
                  <a:gd name="connsiteY122" fmla="*/ 82589 h 469939"/>
                  <a:gd name="connsiteX123" fmla="*/ 8380 w 861161"/>
                  <a:gd name="connsiteY123" fmla="*/ 79414 h 469939"/>
                  <a:gd name="connsiteX124" fmla="*/ 17905 w 861161"/>
                  <a:gd name="connsiteY124" fmla="*/ 76239 h 469939"/>
                  <a:gd name="connsiteX125" fmla="*/ 21080 w 861161"/>
                  <a:gd name="connsiteY125" fmla="*/ 71477 h 469939"/>
                  <a:gd name="connsiteX126" fmla="*/ 33780 w 861161"/>
                  <a:gd name="connsiteY126" fmla="*/ 66714 h 469939"/>
                  <a:gd name="connsiteX127" fmla="*/ 36955 w 861161"/>
                  <a:gd name="connsiteY127" fmla="*/ 61952 h 469939"/>
                  <a:gd name="connsiteX128" fmla="*/ 46480 w 861161"/>
                  <a:gd name="connsiteY128" fmla="*/ 55602 h 469939"/>
                  <a:gd name="connsiteX129" fmla="*/ 49655 w 861161"/>
                  <a:gd name="connsiteY129" fmla="*/ 50839 h 469939"/>
                  <a:gd name="connsiteX130" fmla="*/ 60767 w 861161"/>
                  <a:gd name="connsiteY130" fmla="*/ 41314 h 469939"/>
                  <a:gd name="connsiteX131" fmla="*/ 63942 w 861161"/>
                  <a:gd name="connsiteY131" fmla="*/ 36552 h 469939"/>
                  <a:gd name="connsiteX132" fmla="*/ 84580 w 861161"/>
                  <a:gd name="connsiteY132" fmla="*/ 23852 h 469939"/>
                  <a:gd name="connsiteX133" fmla="*/ 87755 w 861161"/>
                  <a:gd name="connsiteY133" fmla="*/ 19089 h 469939"/>
                  <a:gd name="connsiteX134" fmla="*/ 92517 w 861161"/>
                  <a:gd name="connsiteY134" fmla="*/ 15914 h 469939"/>
                  <a:gd name="connsiteX135" fmla="*/ 98867 w 861161"/>
                  <a:gd name="connsiteY135" fmla="*/ 11152 h 469939"/>
                  <a:gd name="connsiteX136" fmla="*/ 103630 w 861161"/>
                  <a:gd name="connsiteY136" fmla="*/ 4802 h 469939"/>
                  <a:gd name="connsiteX137" fmla="*/ 79817 w 861161"/>
                  <a:gd name="connsiteY137" fmla="*/ 12739 h 469939"/>
                  <a:gd name="connsiteX0" fmla="*/ 79817 w 861161"/>
                  <a:gd name="connsiteY0" fmla="*/ 12739 h 475654"/>
                  <a:gd name="connsiteX1" fmla="*/ 79817 w 861161"/>
                  <a:gd name="connsiteY1" fmla="*/ 12739 h 475654"/>
                  <a:gd name="connsiteX2" fmla="*/ 92517 w 861161"/>
                  <a:gd name="connsiteY2" fmla="*/ 39 h 475654"/>
                  <a:gd name="connsiteX3" fmla="*/ 109980 w 861161"/>
                  <a:gd name="connsiteY3" fmla="*/ 9564 h 475654"/>
                  <a:gd name="connsiteX4" fmla="*/ 119505 w 861161"/>
                  <a:gd name="connsiteY4" fmla="*/ 14327 h 475654"/>
                  <a:gd name="connsiteX5" fmla="*/ 124267 w 861161"/>
                  <a:gd name="connsiteY5" fmla="*/ 15914 h 475654"/>
                  <a:gd name="connsiteX6" fmla="*/ 146492 w 861161"/>
                  <a:gd name="connsiteY6" fmla="*/ 23852 h 475654"/>
                  <a:gd name="connsiteX7" fmla="*/ 151255 w 861161"/>
                  <a:gd name="connsiteY7" fmla="*/ 25439 h 475654"/>
                  <a:gd name="connsiteX8" fmla="*/ 157605 w 861161"/>
                  <a:gd name="connsiteY8" fmla="*/ 28614 h 475654"/>
                  <a:gd name="connsiteX9" fmla="*/ 165542 w 861161"/>
                  <a:gd name="connsiteY9" fmla="*/ 30202 h 475654"/>
                  <a:gd name="connsiteX10" fmla="*/ 179830 w 861161"/>
                  <a:gd name="connsiteY10" fmla="*/ 39727 h 475654"/>
                  <a:gd name="connsiteX11" fmla="*/ 184592 w 861161"/>
                  <a:gd name="connsiteY11" fmla="*/ 42902 h 475654"/>
                  <a:gd name="connsiteX12" fmla="*/ 197292 w 861161"/>
                  <a:gd name="connsiteY12" fmla="*/ 47664 h 475654"/>
                  <a:gd name="connsiteX13" fmla="*/ 206817 w 861161"/>
                  <a:gd name="connsiteY13" fmla="*/ 50839 h 475654"/>
                  <a:gd name="connsiteX14" fmla="*/ 219517 w 861161"/>
                  <a:gd name="connsiteY14" fmla="*/ 57189 h 475654"/>
                  <a:gd name="connsiteX15" fmla="*/ 233805 w 861161"/>
                  <a:gd name="connsiteY15" fmla="*/ 66714 h 475654"/>
                  <a:gd name="connsiteX16" fmla="*/ 244917 w 861161"/>
                  <a:gd name="connsiteY16" fmla="*/ 68302 h 475654"/>
                  <a:gd name="connsiteX17" fmla="*/ 257617 w 861161"/>
                  <a:gd name="connsiteY17" fmla="*/ 73064 h 475654"/>
                  <a:gd name="connsiteX18" fmla="*/ 268730 w 861161"/>
                  <a:gd name="connsiteY18" fmla="*/ 76239 h 475654"/>
                  <a:gd name="connsiteX19" fmla="*/ 292542 w 861161"/>
                  <a:gd name="connsiteY19" fmla="*/ 77827 h 475654"/>
                  <a:gd name="connsiteX20" fmla="*/ 330642 w 861161"/>
                  <a:gd name="connsiteY20" fmla="*/ 74017 h 475654"/>
                  <a:gd name="connsiteX21" fmla="*/ 367155 w 861161"/>
                  <a:gd name="connsiteY21" fmla="*/ 76239 h 475654"/>
                  <a:gd name="connsiteX22" fmla="*/ 429067 w 861161"/>
                  <a:gd name="connsiteY22" fmla="*/ 82589 h 475654"/>
                  <a:gd name="connsiteX23" fmla="*/ 434465 w 861161"/>
                  <a:gd name="connsiteY23" fmla="*/ 69889 h 475654"/>
                  <a:gd name="connsiteX24" fmla="*/ 488757 w 861161"/>
                  <a:gd name="connsiteY24" fmla="*/ 63539 h 475654"/>
                  <a:gd name="connsiteX25" fmla="*/ 527492 w 861161"/>
                  <a:gd name="connsiteY25" fmla="*/ 71477 h 475654"/>
                  <a:gd name="connsiteX26" fmla="*/ 560830 w 861161"/>
                  <a:gd name="connsiteY26" fmla="*/ 69889 h 475654"/>
                  <a:gd name="connsiteX27" fmla="*/ 584642 w 861161"/>
                  <a:gd name="connsiteY27" fmla="*/ 65127 h 475654"/>
                  <a:gd name="connsiteX28" fmla="*/ 600517 w 861161"/>
                  <a:gd name="connsiteY28" fmla="*/ 60364 h 475654"/>
                  <a:gd name="connsiteX29" fmla="*/ 629092 w 861161"/>
                  <a:gd name="connsiteY29" fmla="*/ 63539 h 475654"/>
                  <a:gd name="connsiteX30" fmla="*/ 641792 w 861161"/>
                  <a:gd name="connsiteY30" fmla="*/ 66714 h 475654"/>
                  <a:gd name="connsiteX31" fmla="*/ 675130 w 861161"/>
                  <a:gd name="connsiteY31" fmla="*/ 73064 h 475654"/>
                  <a:gd name="connsiteX32" fmla="*/ 706880 w 861161"/>
                  <a:gd name="connsiteY32" fmla="*/ 79414 h 475654"/>
                  <a:gd name="connsiteX33" fmla="*/ 732280 w 861161"/>
                  <a:gd name="connsiteY33" fmla="*/ 82589 h 475654"/>
                  <a:gd name="connsiteX34" fmla="*/ 741805 w 861161"/>
                  <a:gd name="connsiteY34" fmla="*/ 85764 h 475654"/>
                  <a:gd name="connsiteX35" fmla="*/ 756092 w 861161"/>
                  <a:gd name="connsiteY35" fmla="*/ 88939 h 475654"/>
                  <a:gd name="connsiteX36" fmla="*/ 760855 w 861161"/>
                  <a:gd name="connsiteY36" fmla="*/ 104814 h 475654"/>
                  <a:gd name="connsiteX37" fmla="*/ 762442 w 861161"/>
                  <a:gd name="connsiteY37" fmla="*/ 111164 h 475654"/>
                  <a:gd name="connsiteX38" fmla="*/ 767205 w 861161"/>
                  <a:gd name="connsiteY38" fmla="*/ 115927 h 475654"/>
                  <a:gd name="connsiteX39" fmla="*/ 770380 w 861161"/>
                  <a:gd name="connsiteY39" fmla="*/ 120689 h 475654"/>
                  <a:gd name="connsiteX40" fmla="*/ 775142 w 861161"/>
                  <a:gd name="connsiteY40" fmla="*/ 128627 h 475654"/>
                  <a:gd name="connsiteX41" fmla="*/ 787842 w 861161"/>
                  <a:gd name="connsiteY41" fmla="*/ 146089 h 475654"/>
                  <a:gd name="connsiteX42" fmla="*/ 795780 w 861161"/>
                  <a:gd name="connsiteY42" fmla="*/ 160377 h 475654"/>
                  <a:gd name="connsiteX43" fmla="*/ 802130 w 861161"/>
                  <a:gd name="connsiteY43" fmla="*/ 168314 h 475654"/>
                  <a:gd name="connsiteX44" fmla="*/ 816417 w 861161"/>
                  <a:gd name="connsiteY44" fmla="*/ 193714 h 475654"/>
                  <a:gd name="connsiteX45" fmla="*/ 818005 w 861161"/>
                  <a:gd name="connsiteY45" fmla="*/ 200064 h 475654"/>
                  <a:gd name="connsiteX46" fmla="*/ 821180 w 861161"/>
                  <a:gd name="connsiteY46" fmla="*/ 209589 h 475654"/>
                  <a:gd name="connsiteX47" fmla="*/ 825942 w 861161"/>
                  <a:gd name="connsiteY47" fmla="*/ 222289 h 475654"/>
                  <a:gd name="connsiteX48" fmla="*/ 827530 w 861161"/>
                  <a:gd name="connsiteY48" fmla="*/ 228639 h 475654"/>
                  <a:gd name="connsiteX49" fmla="*/ 833880 w 861161"/>
                  <a:gd name="connsiteY49" fmla="*/ 238164 h 475654"/>
                  <a:gd name="connsiteX50" fmla="*/ 838642 w 861161"/>
                  <a:gd name="connsiteY50" fmla="*/ 254039 h 475654"/>
                  <a:gd name="connsiteX51" fmla="*/ 844992 w 861161"/>
                  <a:gd name="connsiteY51" fmla="*/ 277852 h 475654"/>
                  <a:gd name="connsiteX52" fmla="*/ 848167 w 861161"/>
                  <a:gd name="connsiteY52" fmla="*/ 293727 h 475654"/>
                  <a:gd name="connsiteX53" fmla="*/ 843405 w 861161"/>
                  <a:gd name="connsiteY53" fmla="*/ 314364 h 475654"/>
                  <a:gd name="connsiteX54" fmla="*/ 840230 w 861161"/>
                  <a:gd name="connsiteY54" fmla="*/ 323889 h 475654"/>
                  <a:gd name="connsiteX55" fmla="*/ 856439 w 861161"/>
                  <a:gd name="connsiteY55" fmla="*/ 359816 h 475654"/>
                  <a:gd name="connsiteX56" fmla="*/ 848167 w 861161"/>
                  <a:gd name="connsiteY56" fmla="*/ 376277 h 475654"/>
                  <a:gd name="connsiteX57" fmla="*/ 834965 w 861161"/>
                  <a:gd name="connsiteY57" fmla="*/ 391651 h 475654"/>
                  <a:gd name="connsiteX58" fmla="*/ 820010 w 861161"/>
                  <a:gd name="connsiteY58" fmla="*/ 399003 h 475654"/>
                  <a:gd name="connsiteX59" fmla="*/ 827530 w 861161"/>
                  <a:gd name="connsiteY59" fmla="*/ 412789 h 475654"/>
                  <a:gd name="connsiteX60" fmla="*/ 818005 w 861161"/>
                  <a:gd name="connsiteY60" fmla="*/ 417552 h 475654"/>
                  <a:gd name="connsiteX61" fmla="*/ 813242 w 861161"/>
                  <a:gd name="connsiteY61" fmla="*/ 420727 h 475654"/>
                  <a:gd name="connsiteX62" fmla="*/ 806892 w 861161"/>
                  <a:gd name="connsiteY62" fmla="*/ 422314 h 475654"/>
                  <a:gd name="connsiteX63" fmla="*/ 787842 w 861161"/>
                  <a:gd name="connsiteY63" fmla="*/ 427077 h 475654"/>
                  <a:gd name="connsiteX64" fmla="*/ 765617 w 861161"/>
                  <a:gd name="connsiteY64" fmla="*/ 428664 h 475654"/>
                  <a:gd name="connsiteX65" fmla="*/ 743224 w 861161"/>
                  <a:gd name="connsiteY65" fmla="*/ 447881 h 475654"/>
                  <a:gd name="connsiteX66" fmla="*/ 711894 w 861161"/>
                  <a:gd name="connsiteY66" fmla="*/ 449051 h 475654"/>
                  <a:gd name="connsiteX67" fmla="*/ 675548 w 861161"/>
                  <a:gd name="connsiteY67" fmla="*/ 452811 h 475654"/>
                  <a:gd name="connsiteX68" fmla="*/ 661160 w 861161"/>
                  <a:gd name="connsiteY68" fmla="*/ 457874 h 475654"/>
                  <a:gd name="connsiteX69" fmla="*/ 643380 w 861161"/>
                  <a:gd name="connsiteY69" fmla="*/ 449302 h 475654"/>
                  <a:gd name="connsiteX70" fmla="*/ 629092 w 861161"/>
                  <a:gd name="connsiteY70" fmla="*/ 450889 h 475654"/>
                  <a:gd name="connsiteX71" fmla="*/ 610042 w 861161"/>
                  <a:gd name="connsiteY71" fmla="*/ 454064 h 475654"/>
                  <a:gd name="connsiteX72" fmla="*/ 579880 w 861161"/>
                  <a:gd name="connsiteY72" fmla="*/ 457239 h 475654"/>
                  <a:gd name="connsiteX73" fmla="*/ 556067 w 861161"/>
                  <a:gd name="connsiteY73" fmla="*/ 462002 h 475654"/>
                  <a:gd name="connsiteX74" fmla="*/ 498917 w 861161"/>
                  <a:gd name="connsiteY74" fmla="*/ 466764 h 475654"/>
                  <a:gd name="connsiteX75" fmla="*/ 418590 w 861161"/>
                  <a:gd name="connsiteY75" fmla="*/ 475654 h 475654"/>
                  <a:gd name="connsiteX76" fmla="*/ 362392 w 861161"/>
                  <a:gd name="connsiteY76" fmla="*/ 466764 h 475654"/>
                  <a:gd name="connsiteX77" fmla="*/ 346517 w 861161"/>
                  <a:gd name="connsiteY77" fmla="*/ 465177 h 475654"/>
                  <a:gd name="connsiteX78" fmla="*/ 332230 w 861161"/>
                  <a:gd name="connsiteY78" fmla="*/ 462002 h 475654"/>
                  <a:gd name="connsiteX79" fmla="*/ 314767 w 861161"/>
                  <a:gd name="connsiteY79" fmla="*/ 458827 h 475654"/>
                  <a:gd name="connsiteX80" fmla="*/ 305242 w 861161"/>
                  <a:gd name="connsiteY80" fmla="*/ 455652 h 475654"/>
                  <a:gd name="connsiteX81" fmla="*/ 303655 w 861161"/>
                  <a:gd name="connsiteY81" fmla="*/ 450889 h 475654"/>
                  <a:gd name="connsiteX82" fmla="*/ 294130 w 861161"/>
                  <a:gd name="connsiteY82" fmla="*/ 444539 h 475654"/>
                  <a:gd name="connsiteX83" fmla="*/ 260792 w 861161"/>
                  <a:gd name="connsiteY83" fmla="*/ 430252 h 475654"/>
                  <a:gd name="connsiteX84" fmla="*/ 246505 w 861161"/>
                  <a:gd name="connsiteY84" fmla="*/ 417552 h 475654"/>
                  <a:gd name="connsiteX85" fmla="*/ 241742 w 861161"/>
                  <a:gd name="connsiteY85" fmla="*/ 412789 h 475654"/>
                  <a:gd name="connsiteX86" fmla="*/ 235392 w 861161"/>
                  <a:gd name="connsiteY86" fmla="*/ 401677 h 475654"/>
                  <a:gd name="connsiteX87" fmla="*/ 233805 w 861161"/>
                  <a:gd name="connsiteY87" fmla="*/ 396914 h 475654"/>
                  <a:gd name="connsiteX88" fmla="*/ 229042 w 861161"/>
                  <a:gd name="connsiteY88" fmla="*/ 390564 h 475654"/>
                  <a:gd name="connsiteX89" fmla="*/ 225867 w 861161"/>
                  <a:gd name="connsiteY89" fmla="*/ 385802 h 475654"/>
                  <a:gd name="connsiteX90" fmla="*/ 222692 w 861161"/>
                  <a:gd name="connsiteY90" fmla="*/ 365164 h 475654"/>
                  <a:gd name="connsiteX91" fmla="*/ 219517 w 861161"/>
                  <a:gd name="connsiteY91" fmla="*/ 354052 h 475654"/>
                  <a:gd name="connsiteX92" fmla="*/ 214755 w 861161"/>
                  <a:gd name="connsiteY92" fmla="*/ 319127 h 475654"/>
                  <a:gd name="connsiteX93" fmla="*/ 209992 w 861161"/>
                  <a:gd name="connsiteY93" fmla="*/ 306427 h 475654"/>
                  <a:gd name="connsiteX94" fmla="*/ 205230 w 861161"/>
                  <a:gd name="connsiteY94" fmla="*/ 303252 h 475654"/>
                  <a:gd name="connsiteX95" fmla="*/ 203642 w 861161"/>
                  <a:gd name="connsiteY95" fmla="*/ 298489 h 475654"/>
                  <a:gd name="connsiteX96" fmla="*/ 187767 w 861161"/>
                  <a:gd name="connsiteY96" fmla="*/ 285789 h 475654"/>
                  <a:gd name="connsiteX97" fmla="*/ 184592 w 861161"/>
                  <a:gd name="connsiteY97" fmla="*/ 281027 h 475654"/>
                  <a:gd name="connsiteX98" fmla="*/ 179830 w 861161"/>
                  <a:gd name="connsiteY98" fmla="*/ 279439 h 475654"/>
                  <a:gd name="connsiteX99" fmla="*/ 171892 w 861161"/>
                  <a:gd name="connsiteY99" fmla="*/ 276264 h 475654"/>
                  <a:gd name="connsiteX100" fmla="*/ 162367 w 861161"/>
                  <a:gd name="connsiteY100" fmla="*/ 269914 h 475654"/>
                  <a:gd name="connsiteX101" fmla="*/ 148080 w 861161"/>
                  <a:gd name="connsiteY101" fmla="*/ 261977 h 475654"/>
                  <a:gd name="connsiteX102" fmla="*/ 129030 w 861161"/>
                  <a:gd name="connsiteY102" fmla="*/ 252452 h 475654"/>
                  <a:gd name="connsiteX103" fmla="*/ 121092 w 861161"/>
                  <a:gd name="connsiteY103" fmla="*/ 246102 h 475654"/>
                  <a:gd name="connsiteX104" fmla="*/ 103630 w 861161"/>
                  <a:gd name="connsiteY104" fmla="*/ 238164 h 475654"/>
                  <a:gd name="connsiteX105" fmla="*/ 97280 w 861161"/>
                  <a:gd name="connsiteY105" fmla="*/ 234989 h 475654"/>
                  <a:gd name="connsiteX106" fmla="*/ 81405 w 861161"/>
                  <a:gd name="connsiteY106" fmla="*/ 227052 h 475654"/>
                  <a:gd name="connsiteX107" fmla="*/ 68705 w 861161"/>
                  <a:gd name="connsiteY107" fmla="*/ 222289 h 475654"/>
                  <a:gd name="connsiteX108" fmla="*/ 63942 w 861161"/>
                  <a:gd name="connsiteY108" fmla="*/ 219114 h 475654"/>
                  <a:gd name="connsiteX109" fmla="*/ 57592 w 861161"/>
                  <a:gd name="connsiteY109" fmla="*/ 217527 h 475654"/>
                  <a:gd name="connsiteX110" fmla="*/ 46480 w 861161"/>
                  <a:gd name="connsiteY110" fmla="*/ 208002 h 475654"/>
                  <a:gd name="connsiteX111" fmla="*/ 43305 w 861161"/>
                  <a:gd name="connsiteY111" fmla="*/ 203239 h 475654"/>
                  <a:gd name="connsiteX112" fmla="*/ 36955 w 861161"/>
                  <a:gd name="connsiteY112" fmla="*/ 200064 h 475654"/>
                  <a:gd name="connsiteX113" fmla="*/ 35367 w 861161"/>
                  <a:gd name="connsiteY113" fmla="*/ 195302 h 475654"/>
                  <a:gd name="connsiteX114" fmla="*/ 27430 w 861161"/>
                  <a:gd name="connsiteY114" fmla="*/ 185777 h 475654"/>
                  <a:gd name="connsiteX115" fmla="*/ 25842 w 861161"/>
                  <a:gd name="connsiteY115" fmla="*/ 177839 h 475654"/>
                  <a:gd name="connsiteX116" fmla="*/ 22667 w 861161"/>
                  <a:gd name="connsiteY116" fmla="*/ 171489 h 475654"/>
                  <a:gd name="connsiteX117" fmla="*/ 17905 w 861161"/>
                  <a:gd name="connsiteY117" fmla="*/ 161964 h 475654"/>
                  <a:gd name="connsiteX118" fmla="*/ 13142 w 861161"/>
                  <a:gd name="connsiteY118" fmla="*/ 144502 h 475654"/>
                  <a:gd name="connsiteX119" fmla="*/ 8380 w 861161"/>
                  <a:gd name="connsiteY119" fmla="*/ 127039 h 475654"/>
                  <a:gd name="connsiteX120" fmla="*/ 5205 w 861161"/>
                  <a:gd name="connsiteY120" fmla="*/ 122277 h 475654"/>
                  <a:gd name="connsiteX121" fmla="*/ 3617 w 861161"/>
                  <a:gd name="connsiteY121" fmla="*/ 107989 h 475654"/>
                  <a:gd name="connsiteX122" fmla="*/ 2030 w 861161"/>
                  <a:gd name="connsiteY122" fmla="*/ 82589 h 475654"/>
                  <a:gd name="connsiteX123" fmla="*/ 8380 w 861161"/>
                  <a:gd name="connsiteY123" fmla="*/ 79414 h 475654"/>
                  <a:gd name="connsiteX124" fmla="*/ 17905 w 861161"/>
                  <a:gd name="connsiteY124" fmla="*/ 76239 h 475654"/>
                  <a:gd name="connsiteX125" fmla="*/ 21080 w 861161"/>
                  <a:gd name="connsiteY125" fmla="*/ 71477 h 475654"/>
                  <a:gd name="connsiteX126" fmla="*/ 33780 w 861161"/>
                  <a:gd name="connsiteY126" fmla="*/ 66714 h 475654"/>
                  <a:gd name="connsiteX127" fmla="*/ 36955 w 861161"/>
                  <a:gd name="connsiteY127" fmla="*/ 61952 h 475654"/>
                  <a:gd name="connsiteX128" fmla="*/ 46480 w 861161"/>
                  <a:gd name="connsiteY128" fmla="*/ 55602 h 475654"/>
                  <a:gd name="connsiteX129" fmla="*/ 49655 w 861161"/>
                  <a:gd name="connsiteY129" fmla="*/ 50839 h 475654"/>
                  <a:gd name="connsiteX130" fmla="*/ 60767 w 861161"/>
                  <a:gd name="connsiteY130" fmla="*/ 41314 h 475654"/>
                  <a:gd name="connsiteX131" fmla="*/ 63942 w 861161"/>
                  <a:gd name="connsiteY131" fmla="*/ 36552 h 475654"/>
                  <a:gd name="connsiteX132" fmla="*/ 84580 w 861161"/>
                  <a:gd name="connsiteY132" fmla="*/ 23852 h 475654"/>
                  <a:gd name="connsiteX133" fmla="*/ 87755 w 861161"/>
                  <a:gd name="connsiteY133" fmla="*/ 19089 h 475654"/>
                  <a:gd name="connsiteX134" fmla="*/ 92517 w 861161"/>
                  <a:gd name="connsiteY134" fmla="*/ 15914 h 475654"/>
                  <a:gd name="connsiteX135" fmla="*/ 98867 w 861161"/>
                  <a:gd name="connsiteY135" fmla="*/ 11152 h 475654"/>
                  <a:gd name="connsiteX136" fmla="*/ 103630 w 861161"/>
                  <a:gd name="connsiteY136" fmla="*/ 4802 h 475654"/>
                  <a:gd name="connsiteX137" fmla="*/ 79817 w 861161"/>
                  <a:gd name="connsiteY137" fmla="*/ 12739 h 475654"/>
                  <a:gd name="connsiteX0" fmla="*/ 79817 w 861161"/>
                  <a:gd name="connsiteY0" fmla="*/ 12739 h 475654"/>
                  <a:gd name="connsiteX1" fmla="*/ 79817 w 861161"/>
                  <a:gd name="connsiteY1" fmla="*/ 12739 h 475654"/>
                  <a:gd name="connsiteX2" fmla="*/ 92517 w 861161"/>
                  <a:gd name="connsiteY2" fmla="*/ 39 h 475654"/>
                  <a:gd name="connsiteX3" fmla="*/ 109980 w 861161"/>
                  <a:gd name="connsiteY3" fmla="*/ 9564 h 475654"/>
                  <a:gd name="connsiteX4" fmla="*/ 119505 w 861161"/>
                  <a:gd name="connsiteY4" fmla="*/ 14327 h 475654"/>
                  <a:gd name="connsiteX5" fmla="*/ 124267 w 861161"/>
                  <a:gd name="connsiteY5" fmla="*/ 15914 h 475654"/>
                  <a:gd name="connsiteX6" fmla="*/ 146492 w 861161"/>
                  <a:gd name="connsiteY6" fmla="*/ 23852 h 475654"/>
                  <a:gd name="connsiteX7" fmla="*/ 151255 w 861161"/>
                  <a:gd name="connsiteY7" fmla="*/ 25439 h 475654"/>
                  <a:gd name="connsiteX8" fmla="*/ 157605 w 861161"/>
                  <a:gd name="connsiteY8" fmla="*/ 28614 h 475654"/>
                  <a:gd name="connsiteX9" fmla="*/ 165542 w 861161"/>
                  <a:gd name="connsiteY9" fmla="*/ 30202 h 475654"/>
                  <a:gd name="connsiteX10" fmla="*/ 179830 w 861161"/>
                  <a:gd name="connsiteY10" fmla="*/ 39727 h 475654"/>
                  <a:gd name="connsiteX11" fmla="*/ 184592 w 861161"/>
                  <a:gd name="connsiteY11" fmla="*/ 42902 h 475654"/>
                  <a:gd name="connsiteX12" fmla="*/ 197292 w 861161"/>
                  <a:gd name="connsiteY12" fmla="*/ 47664 h 475654"/>
                  <a:gd name="connsiteX13" fmla="*/ 206817 w 861161"/>
                  <a:gd name="connsiteY13" fmla="*/ 50839 h 475654"/>
                  <a:gd name="connsiteX14" fmla="*/ 219517 w 861161"/>
                  <a:gd name="connsiteY14" fmla="*/ 57189 h 475654"/>
                  <a:gd name="connsiteX15" fmla="*/ 233805 w 861161"/>
                  <a:gd name="connsiteY15" fmla="*/ 66714 h 475654"/>
                  <a:gd name="connsiteX16" fmla="*/ 244917 w 861161"/>
                  <a:gd name="connsiteY16" fmla="*/ 68302 h 475654"/>
                  <a:gd name="connsiteX17" fmla="*/ 257617 w 861161"/>
                  <a:gd name="connsiteY17" fmla="*/ 73064 h 475654"/>
                  <a:gd name="connsiteX18" fmla="*/ 268730 w 861161"/>
                  <a:gd name="connsiteY18" fmla="*/ 76239 h 475654"/>
                  <a:gd name="connsiteX19" fmla="*/ 292542 w 861161"/>
                  <a:gd name="connsiteY19" fmla="*/ 77827 h 475654"/>
                  <a:gd name="connsiteX20" fmla="*/ 330642 w 861161"/>
                  <a:gd name="connsiteY20" fmla="*/ 74017 h 475654"/>
                  <a:gd name="connsiteX21" fmla="*/ 367155 w 861161"/>
                  <a:gd name="connsiteY21" fmla="*/ 76239 h 475654"/>
                  <a:gd name="connsiteX22" fmla="*/ 429067 w 861161"/>
                  <a:gd name="connsiteY22" fmla="*/ 82589 h 475654"/>
                  <a:gd name="connsiteX23" fmla="*/ 434465 w 861161"/>
                  <a:gd name="connsiteY23" fmla="*/ 69889 h 475654"/>
                  <a:gd name="connsiteX24" fmla="*/ 488757 w 861161"/>
                  <a:gd name="connsiteY24" fmla="*/ 63539 h 475654"/>
                  <a:gd name="connsiteX25" fmla="*/ 527492 w 861161"/>
                  <a:gd name="connsiteY25" fmla="*/ 71477 h 475654"/>
                  <a:gd name="connsiteX26" fmla="*/ 560830 w 861161"/>
                  <a:gd name="connsiteY26" fmla="*/ 69889 h 475654"/>
                  <a:gd name="connsiteX27" fmla="*/ 584642 w 861161"/>
                  <a:gd name="connsiteY27" fmla="*/ 65127 h 475654"/>
                  <a:gd name="connsiteX28" fmla="*/ 600517 w 861161"/>
                  <a:gd name="connsiteY28" fmla="*/ 60364 h 475654"/>
                  <a:gd name="connsiteX29" fmla="*/ 629092 w 861161"/>
                  <a:gd name="connsiteY29" fmla="*/ 63539 h 475654"/>
                  <a:gd name="connsiteX30" fmla="*/ 641792 w 861161"/>
                  <a:gd name="connsiteY30" fmla="*/ 66714 h 475654"/>
                  <a:gd name="connsiteX31" fmla="*/ 675130 w 861161"/>
                  <a:gd name="connsiteY31" fmla="*/ 73064 h 475654"/>
                  <a:gd name="connsiteX32" fmla="*/ 706880 w 861161"/>
                  <a:gd name="connsiteY32" fmla="*/ 79414 h 475654"/>
                  <a:gd name="connsiteX33" fmla="*/ 732280 w 861161"/>
                  <a:gd name="connsiteY33" fmla="*/ 82589 h 475654"/>
                  <a:gd name="connsiteX34" fmla="*/ 741805 w 861161"/>
                  <a:gd name="connsiteY34" fmla="*/ 85764 h 475654"/>
                  <a:gd name="connsiteX35" fmla="*/ 756092 w 861161"/>
                  <a:gd name="connsiteY35" fmla="*/ 88939 h 475654"/>
                  <a:gd name="connsiteX36" fmla="*/ 760855 w 861161"/>
                  <a:gd name="connsiteY36" fmla="*/ 104814 h 475654"/>
                  <a:gd name="connsiteX37" fmla="*/ 762442 w 861161"/>
                  <a:gd name="connsiteY37" fmla="*/ 111164 h 475654"/>
                  <a:gd name="connsiteX38" fmla="*/ 767205 w 861161"/>
                  <a:gd name="connsiteY38" fmla="*/ 115927 h 475654"/>
                  <a:gd name="connsiteX39" fmla="*/ 770380 w 861161"/>
                  <a:gd name="connsiteY39" fmla="*/ 120689 h 475654"/>
                  <a:gd name="connsiteX40" fmla="*/ 775142 w 861161"/>
                  <a:gd name="connsiteY40" fmla="*/ 128627 h 475654"/>
                  <a:gd name="connsiteX41" fmla="*/ 787842 w 861161"/>
                  <a:gd name="connsiteY41" fmla="*/ 146089 h 475654"/>
                  <a:gd name="connsiteX42" fmla="*/ 795780 w 861161"/>
                  <a:gd name="connsiteY42" fmla="*/ 160377 h 475654"/>
                  <a:gd name="connsiteX43" fmla="*/ 802130 w 861161"/>
                  <a:gd name="connsiteY43" fmla="*/ 168314 h 475654"/>
                  <a:gd name="connsiteX44" fmla="*/ 816417 w 861161"/>
                  <a:gd name="connsiteY44" fmla="*/ 193714 h 475654"/>
                  <a:gd name="connsiteX45" fmla="*/ 818005 w 861161"/>
                  <a:gd name="connsiteY45" fmla="*/ 200064 h 475654"/>
                  <a:gd name="connsiteX46" fmla="*/ 821180 w 861161"/>
                  <a:gd name="connsiteY46" fmla="*/ 209589 h 475654"/>
                  <a:gd name="connsiteX47" fmla="*/ 825942 w 861161"/>
                  <a:gd name="connsiteY47" fmla="*/ 222289 h 475654"/>
                  <a:gd name="connsiteX48" fmla="*/ 827530 w 861161"/>
                  <a:gd name="connsiteY48" fmla="*/ 228639 h 475654"/>
                  <a:gd name="connsiteX49" fmla="*/ 833880 w 861161"/>
                  <a:gd name="connsiteY49" fmla="*/ 238164 h 475654"/>
                  <a:gd name="connsiteX50" fmla="*/ 838642 w 861161"/>
                  <a:gd name="connsiteY50" fmla="*/ 254039 h 475654"/>
                  <a:gd name="connsiteX51" fmla="*/ 844992 w 861161"/>
                  <a:gd name="connsiteY51" fmla="*/ 277852 h 475654"/>
                  <a:gd name="connsiteX52" fmla="*/ 848167 w 861161"/>
                  <a:gd name="connsiteY52" fmla="*/ 293727 h 475654"/>
                  <a:gd name="connsiteX53" fmla="*/ 843405 w 861161"/>
                  <a:gd name="connsiteY53" fmla="*/ 314364 h 475654"/>
                  <a:gd name="connsiteX54" fmla="*/ 840230 w 861161"/>
                  <a:gd name="connsiteY54" fmla="*/ 323889 h 475654"/>
                  <a:gd name="connsiteX55" fmla="*/ 856439 w 861161"/>
                  <a:gd name="connsiteY55" fmla="*/ 359816 h 475654"/>
                  <a:gd name="connsiteX56" fmla="*/ 848167 w 861161"/>
                  <a:gd name="connsiteY56" fmla="*/ 376277 h 475654"/>
                  <a:gd name="connsiteX57" fmla="*/ 834965 w 861161"/>
                  <a:gd name="connsiteY57" fmla="*/ 391651 h 475654"/>
                  <a:gd name="connsiteX58" fmla="*/ 820010 w 861161"/>
                  <a:gd name="connsiteY58" fmla="*/ 399003 h 475654"/>
                  <a:gd name="connsiteX59" fmla="*/ 827530 w 861161"/>
                  <a:gd name="connsiteY59" fmla="*/ 412789 h 475654"/>
                  <a:gd name="connsiteX60" fmla="*/ 818005 w 861161"/>
                  <a:gd name="connsiteY60" fmla="*/ 417552 h 475654"/>
                  <a:gd name="connsiteX61" fmla="*/ 813242 w 861161"/>
                  <a:gd name="connsiteY61" fmla="*/ 420727 h 475654"/>
                  <a:gd name="connsiteX62" fmla="*/ 806892 w 861161"/>
                  <a:gd name="connsiteY62" fmla="*/ 422314 h 475654"/>
                  <a:gd name="connsiteX63" fmla="*/ 787842 w 861161"/>
                  <a:gd name="connsiteY63" fmla="*/ 427077 h 475654"/>
                  <a:gd name="connsiteX64" fmla="*/ 765617 w 861161"/>
                  <a:gd name="connsiteY64" fmla="*/ 428664 h 475654"/>
                  <a:gd name="connsiteX65" fmla="*/ 743224 w 861161"/>
                  <a:gd name="connsiteY65" fmla="*/ 447881 h 475654"/>
                  <a:gd name="connsiteX66" fmla="*/ 711894 w 861161"/>
                  <a:gd name="connsiteY66" fmla="*/ 449051 h 475654"/>
                  <a:gd name="connsiteX67" fmla="*/ 675548 w 861161"/>
                  <a:gd name="connsiteY67" fmla="*/ 452811 h 475654"/>
                  <a:gd name="connsiteX68" fmla="*/ 661160 w 861161"/>
                  <a:gd name="connsiteY68" fmla="*/ 457874 h 475654"/>
                  <a:gd name="connsiteX69" fmla="*/ 643380 w 861161"/>
                  <a:gd name="connsiteY69" fmla="*/ 449302 h 475654"/>
                  <a:gd name="connsiteX70" fmla="*/ 629092 w 861161"/>
                  <a:gd name="connsiteY70" fmla="*/ 450889 h 475654"/>
                  <a:gd name="connsiteX71" fmla="*/ 610042 w 861161"/>
                  <a:gd name="connsiteY71" fmla="*/ 454064 h 475654"/>
                  <a:gd name="connsiteX72" fmla="*/ 579880 w 861161"/>
                  <a:gd name="connsiteY72" fmla="*/ 457239 h 475654"/>
                  <a:gd name="connsiteX73" fmla="*/ 556067 w 861161"/>
                  <a:gd name="connsiteY73" fmla="*/ 462002 h 475654"/>
                  <a:gd name="connsiteX74" fmla="*/ 498917 w 861161"/>
                  <a:gd name="connsiteY74" fmla="*/ 466764 h 475654"/>
                  <a:gd name="connsiteX75" fmla="*/ 418590 w 861161"/>
                  <a:gd name="connsiteY75" fmla="*/ 475654 h 475654"/>
                  <a:gd name="connsiteX76" fmla="*/ 376680 w 861161"/>
                  <a:gd name="connsiteY76" fmla="*/ 474384 h 475654"/>
                  <a:gd name="connsiteX77" fmla="*/ 346517 w 861161"/>
                  <a:gd name="connsiteY77" fmla="*/ 465177 h 475654"/>
                  <a:gd name="connsiteX78" fmla="*/ 332230 w 861161"/>
                  <a:gd name="connsiteY78" fmla="*/ 462002 h 475654"/>
                  <a:gd name="connsiteX79" fmla="*/ 314767 w 861161"/>
                  <a:gd name="connsiteY79" fmla="*/ 458827 h 475654"/>
                  <a:gd name="connsiteX80" fmla="*/ 305242 w 861161"/>
                  <a:gd name="connsiteY80" fmla="*/ 455652 h 475654"/>
                  <a:gd name="connsiteX81" fmla="*/ 303655 w 861161"/>
                  <a:gd name="connsiteY81" fmla="*/ 450889 h 475654"/>
                  <a:gd name="connsiteX82" fmla="*/ 294130 w 861161"/>
                  <a:gd name="connsiteY82" fmla="*/ 444539 h 475654"/>
                  <a:gd name="connsiteX83" fmla="*/ 260792 w 861161"/>
                  <a:gd name="connsiteY83" fmla="*/ 430252 h 475654"/>
                  <a:gd name="connsiteX84" fmla="*/ 246505 w 861161"/>
                  <a:gd name="connsiteY84" fmla="*/ 417552 h 475654"/>
                  <a:gd name="connsiteX85" fmla="*/ 241742 w 861161"/>
                  <a:gd name="connsiteY85" fmla="*/ 412789 h 475654"/>
                  <a:gd name="connsiteX86" fmla="*/ 235392 w 861161"/>
                  <a:gd name="connsiteY86" fmla="*/ 401677 h 475654"/>
                  <a:gd name="connsiteX87" fmla="*/ 233805 w 861161"/>
                  <a:gd name="connsiteY87" fmla="*/ 396914 h 475654"/>
                  <a:gd name="connsiteX88" fmla="*/ 229042 w 861161"/>
                  <a:gd name="connsiteY88" fmla="*/ 390564 h 475654"/>
                  <a:gd name="connsiteX89" fmla="*/ 225867 w 861161"/>
                  <a:gd name="connsiteY89" fmla="*/ 385802 h 475654"/>
                  <a:gd name="connsiteX90" fmla="*/ 222692 w 861161"/>
                  <a:gd name="connsiteY90" fmla="*/ 365164 h 475654"/>
                  <a:gd name="connsiteX91" fmla="*/ 219517 w 861161"/>
                  <a:gd name="connsiteY91" fmla="*/ 354052 h 475654"/>
                  <a:gd name="connsiteX92" fmla="*/ 214755 w 861161"/>
                  <a:gd name="connsiteY92" fmla="*/ 319127 h 475654"/>
                  <a:gd name="connsiteX93" fmla="*/ 209992 w 861161"/>
                  <a:gd name="connsiteY93" fmla="*/ 306427 h 475654"/>
                  <a:gd name="connsiteX94" fmla="*/ 205230 w 861161"/>
                  <a:gd name="connsiteY94" fmla="*/ 303252 h 475654"/>
                  <a:gd name="connsiteX95" fmla="*/ 203642 w 861161"/>
                  <a:gd name="connsiteY95" fmla="*/ 298489 h 475654"/>
                  <a:gd name="connsiteX96" fmla="*/ 187767 w 861161"/>
                  <a:gd name="connsiteY96" fmla="*/ 285789 h 475654"/>
                  <a:gd name="connsiteX97" fmla="*/ 184592 w 861161"/>
                  <a:gd name="connsiteY97" fmla="*/ 281027 h 475654"/>
                  <a:gd name="connsiteX98" fmla="*/ 179830 w 861161"/>
                  <a:gd name="connsiteY98" fmla="*/ 279439 h 475654"/>
                  <a:gd name="connsiteX99" fmla="*/ 171892 w 861161"/>
                  <a:gd name="connsiteY99" fmla="*/ 276264 h 475654"/>
                  <a:gd name="connsiteX100" fmla="*/ 162367 w 861161"/>
                  <a:gd name="connsiteY100" fmla="*/ 269914 h 475654"/>
                  <a:gd name="connsiteX101" fmla="*/ 148080 w 861161"/>
                  <a:gd name="connsiteY101" fmla="*/ 261977 h 475654"/>
                  <a:gd name="connsiteX102" fmla="*/ 129030 w 861161"/>
                  <a:gd name="connsiteY102" fmla="*/ 252452 h 475654"/>
                  <a:gd name="connsiteX103" fmla="*/ 121092 w 861161"/>
                  <a:gd name="connsiteY103" fmla="*/ 246102 h 475654"/>
                  <a:gd name="connsiteX104" fmla="*/ 103630 w 861161"/>
                  <a:gd name="connsiteY104" fmla="*/ 238164 h 475654"/>
                  <a:gd name="connsiteX105" fmla="*/ 97280 w 861161"/>
                  <a:gd name="connsiteY105" fmla="*/ 234989 h 475654"/>
                  <a:gd name="connsiteX106" fmla="*/ 81405 w 861161"/>
                  <a:gd name="connsiteY106" fmla="*/ 227052 h 475654"/>
                  <a:gd name="connsiteX107" fmla="*/ 68705 w 861161"/>
                  <a:gd name="connsiteY107" fmla="*/ 222289 h 475654"/>
                  <a:gd name="connsiteX108" fmla="*/ 63942 w 861161"/>
                  <a:gd name="connsiteY108" fmla="*/ 219114 h 475654"/>
                  <a:gd name="connsiteX109" fmla="*/ 57592 w 861161"/>
                  <a:gd name="connsiteY109" fmla="*/ 217527 h 475654"/>
                  <a:gd name="connsiteX110" fmla="*/ 46480 w 861161"/>
                  <a:gd name="connsiteY110" fmla="*/ 208002 h 475654"/>
                  <a:gd name="connsiteX111" fmla="*/ 43305 w 861161"/>
                  <a:gd name="connsiteY111" fmla="*/ 203239 h 475654"/>
                  <a:gd name="connsiteX112" fmla="*/ 36955 w 861161"/>
                  <a:gd name="connsiteY112" fmla="*/ 200064 h 475654"/>
                  <a:gd name="connsiteX113" fmla="*/ 35367 w 861161"/>
                  <a:gd name="connsiteY113" fmla="*/ 195302 h 475654"/>
                  <a:gd name="connsiteX114" fmla="*/ 27430 w 861161"/>
                  <a:gd name="connsiteY114" fmla="*/ 185777 h 475654"/>
                  <a:gd name="connsiteX115" fmla="*/ 25842 w 861161"/>
                  <a:gd name="connsiteY115" fmla="*/ 177839 h 475654"/>
                  <a:gd name="connsiteX116" fmla="*/ 22667 w 861161"/>
                  <a:gd name="connsiteY116" fmla="*/ 171489 h 475654"/>
                  <a:gd name="connsiteX117" fmla="*/ 17905 w 861161"/>
                  <a:gd name="connsiteY117" fmla="*/ 161964 h 475654"/>
                  <a:gd name="connsiteX118" fmla="*/ 13142 w 861161"/>
                  <a:gd name="connsiteY118" fmla="*/ 144502 h 475654"/>
                  <a:gd name="connsiteX119" fmla="*/ 8380 w 861161"/>
                  <a:gd name="connsiteY119" fmla="*/ 127039 h 475654"/>
                  <a:gd name="connsiteX120" fmla="*/ 5205 w 861161"/>
                  <a:gd name="connsiteY120" fmla="*/ 122277 h 475654"/>
                  <a:gd name="connsiteX121" fmla="*/ 3617 w 861161"/>
                  <a:gd name="connsiteY121" fmla="*/ 107989 h 475654"/>
                  <a:gd name="connsiteX122" fmla="*/ 2030 w 861161"/>
                  <a:gd name="connsiteY122" fmla="*/ 82589 h 475654"/>
                  <a:gd name="connsiteX123" fmla="*/ 8380 w 861161"/>
                  <a:gd name="connsiteY123" fmla="*/ 79414 h 475654"/>
                  <a:gd name="connsiteX124" fmla="*/ 17905 w 861161"/>
                  <a:gd name="connsiteY124" fmla="*/ 76239 h 475654"/>
                  <a:gd name="connsiteX125" fmla="*/ 21080 w 861161"/>
                  <a:gd name="connsiteY125" fmla="*/ 71477 h 475654"/>
                  <a:gd name="connsiteX126" fmla="*/ 33780 w 861161"/>
                  <a:gd name="connsiteY126" fmla="*/ 66714 h 475654"/>
                  <a:gd name="connsiteX127" fmla="*/ 36955 w 861161"/>
                  <a:gd name="connsiteY127" fmla="*/ 61952 h 475654"/>
                  <a:gd name="connsiteX128" fmla="*/ 46480 w 861161"/>
                  <a:gd name="connsiteY128" fmla="*/ 55602 h 475654"/>
                  <a:gd name="connsiteX129" fmla="*/ 49655 w 861161"/>
                  <a:gd name="connsiteY129" fmla="*/ 50839 h 475654"/>
                  <a:gd name="connsiteX130" fmla="*/ 60767 w 861161"/>
                  <a:gd name="connsiteY130" fmla="*/ 41314 h 475654"/>
                  <a:gd name="connsiteX131" fmla="*/ 63942 w 861161"/>
                  <a:gd name="connsiteY131" fmla="*/ 36552 h 475654"/>
                  <a:gd name="connsiteX132" fmla="*/ 84580 w 861161"/>
                  <a:gd name="connsiteY132" fmla="*/ 23852 h 475654"/>
                  <a:gd name="connsiteX133" fmla="*/ 87755 w 861161"/>
                  <a:gd name="connsiteY133" fmla="*/ 19089 h 475654"/>
                  <a:gd name="connsiteX134" fmla="*/ 92517 w 861161"/>
                  <a:gd name="connsiteY134" fmla="*/ 15914 h 475654"/>
                  <a:gd name="connsiteX135" fmla="*/ 98867 w 861161"/>
                  <a:gd name="connsiteY135" fmla="*/ 11152 h 475654"/>
                  <a:gd name="connsiteX136" fmla="*/ 103630 w 861161"/>
                  <a:gd name="connsiteY136" fmla="*/ 4802 h 475654"/>
                  <a:gd name="connsiteX137" fmla="*/ 79817 w 861161"/>
                  <a:gd name="connsiteY137" fmla="*/ 12739 h 475654"/>
                  <a:gd name="connsiteX0" fmla="*/ 80536 w 861880"/>
                  <a:gd name="connsiteY0" fmla="*/ 12739 h 475654"/>
                  <a:gd name="connsiteX1" fmla="*/ 80536 w 861880"/>
                  <a:gd name="connsiteY1" fmla="*/ 12739 h 475654"/>
                  <a:gd name="connsiteX2" fmla="*/ 93236 w 861880"/>
                  <a:gd name="connsiteY2" fmla="*/ 39 h 475654"/>
                  <a:gd name="connsiteX3" fmla="*/ 110699 w 861880"/>
                  <a:gd name="connsiteY3" fmla="*/ 9564 h 475654"/>
                  <a:gd name="connsiteX4" fmla="*/ 120224 w 861880"/>
                  <a:gd name="connsiteY4" fmla="*/ 14327 h 475654"/>
                  <a:gd name="connsiteX5" fmla="*/ 124986 w 861880"/>
                  <a:gd name="connsiteY5" fmla="*/ 15914 h 475654"/>
                  <a:gd name="connsiteX6" fmla="*/ 147211 w 861880"/>
                  <a:gd name="connsiteY6" fmla="*/ 23852 h 475654"/>
                  <a:gd name="connsiteX7" fmla="*/ 151974 w 861880"/>
                  <a:gd name="connsiteY7" fmla="*/ 25439 h 475654"/>
                  <a:gd name="connsiteX8" fmla="*/ 158324 w 861880"/>
                  <a:gd name="connsiteY8" fmla="*/ 28614 h 475654"/>
                  <a:gd name="connsiteX9" fmla="*/ 166261 w 861880"/>
                  <a:gd name="connsiteY9" fmla="*/ 30202 h 475654"/>
                  <a:gd name="connsiteX10" fmla="*/ 180549 w 861880"/>
                  <a:gd name="connsiteY10" fmla="*/ 39727 h 475654"/>
                  <a:gd name="connsiteX11" fmla="*/ 185311 w 861880"/>
                  <a:gd name="connsiteY11" fmla="*/ 42902 h 475654"/>
                  <a:gd name="connsiteX12" fmla="*/ 198011 w 861880"/>
                  <a:gd name="connsiteY12" fmla="*/ 47664 h 475654"/>
                  <a:gd name="connsiteX13" fmla="*/ 207536 w 861880"/>
                  <a:gd name="connsiteY13" fmla="*/ 50839 h 475654"/>
                  <a:gd name="connsiteX14" fmla="*/ 220236 w 861880"/>
                  <a:gd name="connsiteY14" fmla="*/ 57189 h 475654"/>
                  <a:gd name="connsiteX15" fmla="*/ 234524 w 861880"/>
                  <a:gd name="connsiteY15" fmla="*/ 66714 h 475654"/>
                  <a:gd name="connsiteX16" fmla="*/ 245636 w 861880"/>
                  <a:gd name="connsiteY16" fmla="*/ 68302 h 475654"/>
                  <a:gd name="connsiteX17" fmla="*/ 258336 w 861880"/>
                  <a:gd name="connsiteY17" fmla="*/ 73064 h 475654"/>
                  <a:gd name="connsiteX18" fmla="*/ 269449 w 861880"/>
                  <a:gd name="connsiteY18" fmla="*/ 76239 h 475654"/>
                  <a:gd name="connsiteX19" fmla="*/ 293261 w 861880"/>
                  <a:gd name="connsiteY19" fmla="*/ 77827 h 475654"/>
                  <a:gd name="connsiteX20" fmla="*/ 331361 w 861880"/>
                  <a:gd name="connsiteY20" fmla="*/ 74017 h 475654"/>
                  <a:gd name="connsiteX21" fmla="*/ 367874 w 861880"/>
                  <a:gd name="connsiteY21" fmla="*/ 76239 h 475654"/>
                  <a:gd name="connsiteX22" fmla="*/ 429786 w 861880"/>
                  <a:gd name="connsiteY22" fmla="*/ 82589 h 475654"/>
                  <a:gd name="connsiteX23" fmla="*/ 435184 w 861880"/>
                  <a:gd name="connsiteY23" fmla="*/ 69889 h 475654"/>
                  <a:gd name="connsiteX24" fmla="*/ 489476 w 861880"/>
                  <a:gd name="connsiteY24" fmla="*/ 63539 h 475654"/>
                  <a:gd name="connsiteX25" fmla="*/ 528211 w 861880"/>
                  <a:gd name="connsiteY25" fmla="*/ 71477 h 475654"/>
                  <a:gd name="connsiteX26" fmla="*/ 561549 w 861880"/>
                  <a:gd name="connsiteY26" fmla="*/ 69889 h 475654"/>
                  <a:gd name="connsiteX27" fmla="*/ 585361 w 861880"/>
                  <a:gd name="connsiteY27" fmla="*/ 65127 h 475654"/>
                  <a:gd name="connsiteX28" fmla="*/ 601236 w 861880"/>
                  <a:gd name="connsiteY28" fmla="*/ 60364 h 475654"/>
                  <a:gd name="connsiteX29" fmla="*/ 629811 w 861880"/>
                  <a:gd name="connsiteY29" fmla="*/ 63539 h 475654"/>
                  <a:gd name="connsiteX30" fmla="*/ 642511 w 861880"/>
                  <a:gd name="connsiteY30" fmla="*/ 66714 h 475654"/>
                  <a:gd name="connsiteX31" fmla="*/ 675849 w 861880"/>
                  <a:gd name="connsiteY31" fmla="*/ 73064 h 475654"/>
                  <a:gd name="connsiteX32" fmla="*/ 707599 w 861880"/>
                  <a:gd name="connsiteY32" fmla="*/ 79414 h 475654"/>
                  <a:gd name="connsiteX33" fmla="*/ 732999 w 861880"/>
                  <a:gd name="connsiteY33" fmla="*/ 82589 h 475654"/>
                  <a:gd name="connsiteX34" fmla="*/ 742524 w 861880"/>
                  <a:gd name="connsiteY34" fmla="*/ 85764 h 475654"/>
                  <a:gd name="connsiteX35" fmla="*/ 756811 w 861880"/>
                  <a:gd name="connsiteY35" fmla="*/ 88939 h 475654"/>
                  <a:gd name="connsiteX36" fmla="*/ 761574 w 861880"/>
                  <a:gd name="connsiteY36" fmla="*/ 104814 h 475654"/>
                  <a:gd name="connsiteX37" fmla="*/ 763161 w 861880"/>
                  <a:gd name="connsiteY37" fmla="*/ 111164 h 475654"/>
                  <a:gd name="connsiteX38" fmla="*/ 767924 w 861880"/>
                  <a:gd name="connsiteY38" fmla="*/ 115927 h 475654"/>
                  <a:gd name="connsiteX39" fmla="*/ 771099 w 861880"/>
                  <a:gd name="connsiteY39" fmla="*/ 120689 h 475654"/>
                  <a:gd name="connsiteX40" fmla="*/ 775861 w 861880"/>
                  <a:gd name="connsiteY40" fmla="*/ 128627 h 475654"/>
                  <a:gd name="connsiteX41" fmla="*/ 788561 w 861880"/>
                  <a:gd name="connsiteY41" fmla="*/ 146089 h 475654"/>
                  <a:gd name="connsiteX42" fmla="*/ 796499 w 861880"/>
                  <a:gd name="connsiteY42" fmla="*/ 160377 h 475654"/>
                  <a:gd name="connsiteX43" fmla="*/ 802849 w 861880"/>
                  <a:gd name="connsiteY43" fmla="*/ 168314 h 475654"/>
                  <a:gd name="connsiteX44" fmla="*/ 817136 w 861880"/>
                  <a:gd name="connsiteY44" fmla="*/ 193714 h 475654"/>
                  <a:gd name="connsiteX45" fmla="*/ 818724 w 861880"/>
                  <a:gd name="connsiteY45" fmla="*/ 200064 h 475654"/>
                  <a:gd name="connsiteX46" fmla="*/ 821899 w 861880"/>
                  <a:gd name="connsiteY46" fmla="*/ 209589 h 475654"/>
                  <a:gd name="connsiteX47" fmla="*/ 826661 w 861880"/>
                  <a:gd name="connsiteY47" fmla="*/ 222289 h 475654"/>
                  <a:gd name="connsiteX48" fmla="*/ 828249 w 861880"/>
                  <a:gd name="connsiteY48" fmla="*/ 228639 h 475654"/>
                  <a:gd name="connsiteX49" fmla="*/ 834599 w 861880"/>
                  <a:gd name="connsiteY49" fmla="*/ 238164 h 475654"/>
                  <a:gd name="connsiteX50" fmla="*/ 839361 w 861880"/>
                  <a:gd name="connsiteY50" fmla="*/ 254039 h 475654"/>
                  <a:gd name="connsiteX51" fmla="*/ 845711 w 861880"/>
                  <a:gd name="connsiteY51" fmla="*/ 277852 h 475654"/>
                  <a:gd name="connsiteX52" fmla="*/ 848886 w 861880"/>
                  <a:gd name="connsiteY52" fmla="*/ 293727 h 475654"/>
                  <a:gd name="connsiteX53" fmla="*/ 844124 w 861880"/>
                  <a:gd name="connsiteY53" fmla="*/ 314364 h 475654"/>
                  <a:gd name="connsiteX54" fmla="*/ 840949 w 861880"/>
                  <a:gd name="connsiteY54" fmla="*/ 323889 h 475654"/>
                  <a:gd name="connsiteX55" fmla="*/ 857158 w 861880"/>
                  <a:gd name="connsiteY55" fmla="*/ 359816 h 475654"/>
                  <a:gd name="connsiteX56" fmla="*/ 848886 w 861880"/>
                  <a:gd name="connsiteY56" fmla="*/ 376277 h 475654"/>
                  <a:gd name="connsiteX57" fmla="*/ 835684 w 861880"/>
                  <a:gd name="connsiteY57" fmla="*/ 391651 h 475654"/>
                  <a:gd name="connsiteX58" fmla="*/ 820729 w 861880"/>
                  <a:gd name="connsiteY58" fmla="*/ 399003 h 475654"/>
                  <a:gd name="connsiteX59" fmla="*/ 828249 w 861880"/>
                  <a:gd name="connsiteY59" fmla="*/ 412789 h 475654"/>
                  <a:gd name="connsiteX60" fmla="*/ 818724 w 861880"/>
                  <a:gd name="connsiteY60" fmla="*/ 417552 h 475654"/>
                  <a:gd name="connsiteX61" fmla="*/ 813961 w 861880"/>
                  <a:gd name="connsiteY61" fmla="*/ 420727 h 475654"/>
                  <a:gd name="connsiteX62" fmla="*/ 807611 w 861880"/>
                  <a:gd name="connsiteY62" fmla="*/ 422314 h 475654"/>
                  <a:gd name="connsiteX63" fmla="*/ 788561 w 861880"/>
                  <a:gd name="connsiteY63" fmla="*/ 427077 h 475654"/>
                  <a:gd name="connsiteX64" fmla="*/ 766336 w 861880"/>
                  <a:gd name="connsiteY64" fmla="*/ 428664 h 475654"/>
                  <a:gd name="connsiteX65" fmla="*/ 743943 w 861880"/>
                  <a:gd name="connsiteY65" fmla="*/ 447881 h 475654"/>
                  <a:gd name="connsiteX66" fmla="*/ 712613 w 861880"/>
                  <a:gd name="connsiteY66" fmla="*/ 449051 h 475654"/>
                  <a:gd name="connsiteX67" fmla="*/ 676267 w 861880"/>
                  <a:gd name="connsiteY67" fmla="*/ 452811 h 475654"/>
                  <a:gd name="connsiteX68" fmla="*/ 661879 w 861880"/>
                  <a:gd name="connsiteY68" fmla="*/ 457874 h 475654"/>
                  <a:gd name="connsiteX69" fmla="*/ 644099 w 861880"/>
                  <a:gd name="connsiteY69" fmla="*/ 449302 h 475654"/>
                  <a:gd name="connsiteX70" fmla="*/ 629811 w 861880"/>
                  <a:gd name="connsiteY70" fmla="*/ 450889 h 475654"/>
                  <a:gd name="connsiteX71" fmla="*/ 610761 w 861880"/>
                  <a:gd name="connsiteY71" fmla="*/ 454064 h 475654"/>
                  <a:gd name="connsiteX72" fmla="*/ 580599 w 861880"/>
                  <a:gd name="connsiteY72" fmla="*/ 457239 h 475654"/>
                  <a:gd name="connsiteX73" fmla="*/ 556786 w 861880"/>
                  <a:gd name="connsiteY73" fmla="*/ 462002 h 475654"/>
                  <a:gd name="connsiteX74" fmla="*/ 499636 w 861880"/>
                  <a:gd name="connsiteY74" fmla="*/ 466764 h 475654"/>
                  <a:gd name="connsiteX75" fmla="*/ 419309 w 861880"/>
                  <a:gd name="connsiteY75" fmla="*/ 475654 h 475654"/>
                  <a:gd name="connsiteX76" fmla="*/ 377399 w 861880"/>
                  <a:gd name="connsiteY76" fmla="*/ 474384 h 475654"/>
                  <a:gd name="connsiteX77" fmla="*/ 347236 w 861880"/>
                  <a:gd name="connsiteY77" fmla="*/ 465177 h 475654"/>
                  <a:gd name="connsiteX78" fmla="*/ 332949 w 861880"/>
                  <a:gd name="connsiteY78" fmla="*/ 462002 h 475654"/>
                  <a:gd name="connsiteX79" fmla="*/ 315486 w 861880"/>
                  <a:gd name="connsiteY79" fmla="*/ 458827 h 475654"/>
                  <a:gd name="connsiteX80" fmla="*/ 305961 w 861880"/>
                  <a:gd name="connsiteY80" fmla="*/ 455652 h 475654"/>
                  <a:gd name="connsiteX81" fmla="*/ 304374 w 861880"/>
                  <a:gd name="connsiteY81" fmla="*/ 450889 h 475654"/>
                  <a:gd name="connsiteX82" fmla="*/ 294849 w 861880"/>
                  <a:gd name="connsiteY82" fmla="*/ 444539 h 475654"/>
                  <a:gd name="connsiteX83" fmla="*/ 261511 w 861880"/>
                  <a:gd name="connsiteY83" fmla="*/ 430252 h 475654"/>
                  <a:gd name="connsiteX84" fmla="*/ 247224 w 861880"/>
                  <a:gd name="connsiteY84" fmla="*/ 417552 h 475654"/>
                  <a:gd name="connsiteX85" fmla="*/ 242461 w 861880"/>
                  <a:gd name="connsiteY85" fmla="*/ 412789 h 475654"/>
                  <a:gd name="connsiteX86" fmla="*/ 236111 w 861880"/>
                  <a:gd name="connsiteY86" fmla="*/ 401677 h 475654"/>
                  <a:gd name="connsiteX87" fmla="*/ 234524 w 861880"/>
                  <a:gd name="connsiteY87" fmla="*/ 396914 h 475654"/>
                  <a:gd name="connsiteX88" fmla="*/ 229761 w 861880"/>
                  <a:gd name="connsiteY88" fmla="*/ 390564 h 475654"/>
                  <a:gd name="connsiteX89" fmla="*/ 226586 w 861880"/>
                  <a:gd name="connsiteY89" fmla="*/ 385802 h 475654"/>
                  <a:gd name="connsiteX90" fmla="*/ 223411 w 861880"/>
                  <a:gd name="connsiteY90" fmla="*/ 365164 h 475654"/>
                  <a:gd name="connsiteX91" fmla="*/ 220236 w 861880"/>
                  <a:gd name="connsiteY91" fmla="*/ 354052 h 475654"/>
                  <a:gd name="connsiteX92" fmla="*/ 215474 w 861880"/>
                  <a:gd name="connsiteY92" fmla="*/ 319127 h 475654"/>
                  <a:gd name="connsiteX93" fmla="*/ 210711 w 861880"/>
                  <a:gd name="connsiteY93" fmla="*/ 306427 h 475654"/>
                  <a:gd name="connsiteX94" fmla="*/ 205949 w 861880"/>
                  <a:gd name="connsiteY94" fmla="*/ 303252 h 475654"/>
                  <a:gd name="connsiteX95" fmla="*/ 204361 w 861880"/>
                  <a:gd name="connsiteY95" fmla="*/ 298489 h 475654"/>
                  <a:gd name="connsiteX96" fmla="*/ 188486 w 861880"/>
                  <a:gd name="connsiteY96" fmla="*/ 285789 h 475654"/>
                  <a:gd name="connsiteX97" fmla="*/ 185311 w 861880"/>
                  <a:gd name="connsiteY97" fmla="*/ 281027 h 475654"/>
                  <a:gd name="connsiteX98" fmla="*/ 180549 w 861880"/>
                  <a:gd name="connsiteY98" fmla="*/ 279439 h 475654"/>
                  <a:gd name="connsiteX99" fmla="*/ 172611 w 861880"/>
                  <a:gd name="connsiteY99" fmla="*/ 276264 h 475654"/>
                  <a:gd name="connsiteX100" fmla="*/ 163086 w 861880"/>
                  <a:gd name="connsiteY100" fmla="*/ 269914 h 475654"/>
                  <a:gd name="connsiteX101" fmla="*/ 148799 w 861880"/>
                  <a:gd name="connsiteY101" fmla="*/ 261977 h 475654"/>
                  <a:gd name="connsiteX102" fmla="*/ 129749 w 861880"/>
                  <a:gd name="connsiteY102" fmla="*/ 252452 h 475654"/>
                  <a:gd name="connsiteX103" fmla="*/ 121811 w 861880"/>
                  <a:gd name="connsiteY103" fmla="*/ 246102 h 475654"/>
                  <a:gd name="connsiteX104" fmla="*/ 104349 w 861880"/>
                  <a:gd name="connsiteY104" fmla="*/ 238164 h 475654"/>
                  <a:gd name="connsiteX105" fmla="*/ 97999 w 861880"/>
                  <a:gd name="connsiteY105" fmla="*/ 234989 h 475654"/>
                  <a:gd name="connsiteX106" fmla="*/ 82124 w 861880"/>
                  <a:gd name="connsiteY106" fmla="*/ 227052 h 475654"/>
                  <a:gd name="connsiteX107" fmla="*/ 69424 w 861880"/>
                  <a:gd name="connsiteY107" fmla="*/ 222289 h 475654"/>
                  <a:gd name="connsiteX108" fmla="*/ 64661 w 861880"/>
                  <a:gd name="connsiteY108" fmla="*/ 219114 h 475654"/>
                  <a:gd name="connsiteX109" fmla="*/ 58311 w 861880"/>
                  <a:gd name="connsiteY109" fmla="*/ 217527 h 475654"/>
                  <a:gd name="connsiteX110" fmla="*/ 47199 w 861880"/>
                  <a:gd name="connsiteY110" fmla="*/ 208002 h 475654"/>
                  <a:gd name="connsiteX111" fmla="*/ 44024 w 861880"/>
                  <a:gd name="connsiteY111" fmla="*/ 203239 h 475654"/>
                  <a:gd name="connsiteX112" fmla="*/ 37674 w 861880"/>
                  <a:gd name="connsiteY112" fmla="*/ 200064 h 475654"/>
                  <a:gd name="connsiteX113" fmla="*/ 36086 w 861880"/>
                  <a:gd name="connsiteY113" fmla="*/ 195302 h 475654"/>
                  <a:gd name="connsiteX114" fmla="*/ 28149 w 861880"/>
                  <a:gd name="connsiteY114" fmla="*/ 185777 h 475654"/>
                  <a:gd name="connsiteX115" fmla="*/ 26561 w 861880"/>
                  <a:gd name="connsiteY115" fmla="*/ 177839 h 475654"/>
                  <a:gd name="connsiteX116" fmla="*/ 23386 w 861880"/>
                  <a:gd name="connsiteY116" fmla="*/ 171489 h 475654"/>
                  <a:gd name="connsiteX117" fmla="*/ 18624 w 861880"/>
                  <a:gd name="connsiteY117" fmla="*/ 161964 h 475654"/>
                  <a:gd name="connsiteX118" fmla="*/ 13861 w 861880"/>
                  <a:gd name="connsiteY118" fmla="*/ 144502 h 475654"/>
                  <a:gd name="connsiteX119" fmla="*/ 9099 w 861880"/>
                  <a:gd name="connsiteY119" fmla="*/ 127039 h 475654"/>
                  <a:gd name="connsiteX120" fmla="*/ 5924 w 861880"/>
                  <a:gd name="connsiteY120" fmla="*/ 122277 h 475654"/>
                  <a:gd name="connsiteX121" fmla="*/ 526 w 861880"/>
                  <a:gd name="connsiteY121" fmla="*/ 107989 h 475654"/>
                  <a:gd name="connsiteX122" fmla="*/ 2749 w 861880"/>
                  <a:gd name="connsiteY122" fmla="*/ 82589 h 475654"/>
                  <a:gd name="connsiteX123" fmla="*/ 9099 w 861880"/>
                  <a:gd name="connsiteY123" fmla="*/ 79414 h 475654"/>
                  <a:gd name="connsiteX124" fmla="*/ 18624 w 861880"/>
                  <a:gd name="connsiteY124" fmla="*/ 76239 h 475654"/>
                  <a:gd name="connsiteX125" fmla="*/ 21799 w 861880"/>
                  <a:gd name="connsiteY125" fmla="*/ 71477 h 475654"/>
                  <a:gd name="connsiteX126" fmla="*/ 34499 w 861880"/>
                  <a:gd name="connsiteY126" fmla="*/ 66714 h 475654"/>
                  <a:gd name="connsiteX127" fmla="*/ 37674 w 861880"/>
                  <a:gd name="connsiteY127" fmla="*/ 61952 h 475654"/>
                  <a:gd name="connsiteX128" fmla="*/ 47199 w 861880"/>
                  <a:gd name="connsiteY128" fmla="*/ 55602 h 475654"/>
                  <a:gd name="connsiteX129" fmla="*/ 50374 w 861880"/>
                  <a:gd name="connsiteY129" fmla="*/ 50839 h 475654"/>
                  <a:gd name="connsiteX130" fmla="*/ 61486 w 861880"/>
                  <a:gd name="connsiteY130" fmla="*/ 41314 h 475654"/>
                  <a:gd name="connsiteX131" fmla="*/ 64661 w 861880"/>
                  <a:gd name="connsiteY131" fmla="*/ 36552 h 475654"/>
                  <a:gd name="connsiteX132" fmla="*/ 85299 w 861880"/>
                  <a:gd name="connsiteY132" fmla="*/ 23852 h 475654"/>
                  <a:gd name="connsiteX133" fmla="*/ 88474 w 861880"/>
                  <a:gd name="connsiteY133" fmla="*/ 19089 h 475654"/>
                  <a:gd name="connsiteX134" fmla="*/ 93236 w 861880"/>
                  <a:gd name="connsiteY134" fmla="*/ 15914 h 475654"/>
                  <a:gd name="connsiteX135" fmla="*/ 99586 w 861880"/>
                  <a:gd name="connsiteY135" fmla="*/ 11152 h 475654"/>
                  <a:gd name="connsiteX136" fmla="*/ 104349 w 861880"/>
                  <a:gd name="connsiteY136" fmla="*/ 4802 h 475654"/>
                  <a:gd name="connsiteX137" fmla="*/ 80536 w 861880"/>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0440 w 874071"/>
                  <a:gd name="connsiteY48" fmla="*/ 228639 h 475654"/>
                  <a:gd name="connsiteX49" fmla="*/ 846790 w 874071"/>
                  <a:gd name="connsiteY49" fmla="*/ 238164 h 475654"/>
                  <a:gd name="connsiteX50" fmla="*/ 851552 w 874071"/>
                  <a:gd name="connsiteY50" fmla="*/ 254039 h 475654"/>
                  <a:gd name="connsiteX51" fmla="*/ 857902 w 874071"/>
                  <a:gd name="connsiteY51" fmla="*/ 277852 h 475654"/>
                  <a:gd name="connsiteX52" fmla="*/ 861077 w 874071"/>
                  <a:gd name="connsiteY52" fmla="*/ 293727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21290 w 874071"/>
                  <a:gd name="connsiteY119" fmla="*/ 127039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0440 w 874071"/>
                  <a:gd name="connsiteY48" fmla="*/ 228639 h 475654"/>
                  <a:gd name="connsiteX49" fmla="*/ 846790 w 874071"/>
                  <a:gd name="connsiteY49" fmla="*/ 238164 h 475654"/>
                  <a:gd name="connsiteX50" fmla="*/ 851552 w 874071"/>
                  <a:gd name="connsiteY50" fmla="*/ 254039 h 475654"/>
                  <a:gd name="connsiteX51" fmla="*/ 857902 w 874071"/>
                  <a:gd name="connsiteY51" fmla="*/ 277852 h 475654"/>
                  <a:gd name="connsiteX52" fmla="*/ 861077 w 874071"/>
                  <a:gd name="connsiteY52" fmla="*/ 293727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10812 w 874071"/>
                  <a:gd name="connsiteY119" fmla="*/ 138469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0440 w 874071"/>
                  <a:gd name="connsiteY48" fmla="*/ 228639 h 475654"/>
                  <a:gd name="connsiteX49" fmla="*/ 846790 w 874071"/>
                  <a:gd name="connsiteY49" fmla="*/ 238164 h 475654"/>
                  <a:gd name="connsiteX50" fmla="*/ 851552 w 874071"/>
                  <a:gd name="connsiteY50" fmla="*/ 254039 h 475654"/>
                  <a:gd name="connsiteX51" fmla="*/ 857902 w 874071"/>
                  <a:gd name="connsiteY51" fmla="*/ 277852 h 475654"/>
                  <a:gd name="connsiteX52" fmla="*/ 861077 w 874071"/>
                  <a:gd name="connsiteY52" fmla="*/ 293727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0440 w 874071"/>
                  <a:gd name="connsiteY48" fmla="*/ 228639 h 475654"/>
                  <a:gd name="connsiteX49" fmla="*/ 846790 w 874071"/>
                  <a:gd name="connsiteY49" fmla="*/ 238164 h 475654"/>
                  <a:gd name="connsiteX50" fmla="*/ 862029 w 874071"/>
                  <a:gd name="connsiteY50" fmla="*/ 254039 h 475654"/>
                  <a:gd name="connsiteX51" fmla="*/ 857902 w 874071"/>
                  <a:gd name="connsiteY51" fmla="*/ 277852 h 475654"/>
                  <a:gd name="connsiteX52" fmla="*/ 861077 w 874071"/>
                  <a:gd name="connsiteY52" fmla="*/ 293727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0440 w 874071"/>
                  <a:gd name="connsiteY48" fmla="*/ 228639 h 475654"/>
                  <a:gd name="connsiteX49" fmla="*/ 846790 w 874071"/>
                  <a:gd name="connsiteY49" fmla="*/ 238164 h 475654"/>
                  <a:gd name="connsiteX50" fmla="*/ 862029 w 874071"/>
                  <a:gd name="connsiteY50" fmla="*/ 254039 h 475654"/>
                  <a:gd name="connsiteX51" fmla="*/ 868380 w 874071"/>
                  <a:gd name="connsiteY51" fmla="*/ 277852 h 475654"/>
                  <a:gd name="connsiteX52" fmla="*/ 861077 w 874071"/>
                  <a:gd name="connsiteY52" fmla="*/ 293727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0440 w 874071"/>
                  <a:gd name="connsiteY48" fmla="*/ 228639 h 475654"/>
                  <a:gd name="connsiteX49" fmla="*/ 846790 w 874071"/>
                  <a:gd name="connsiteY49" fmla="*/ 238164 h 475654"/>
                  <a:gd name="connsiteX50" fmla="*/ 862029 w 874071"/>
                  <a:gd name="connsiteY50" fmla="*/ 254039 h 475654"/>
                  <a:gd name="connsiteX51" fmla="*/ 868380 w 874071"/>
                  <a:gd name="connsiteY51" fmla="*/ 277852 h 475654"/>
                  <a:gd name="connsiteX52" fmla="*/ 869649 w 874071"/>
                  <a:gd name="connsiteY52" fmla="*/ 298489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0440 w 874071"/>
                  <a:gd name="connsiteY48" fmla="*/ 228639 h 475654"/>
                  <a:gd name="connsiteX49" fmla="*/ 858220 w 874071"/>
                  <a:gd name="connsiteY49" fmla="*/ 237211 h 475654"/>
                  <a:gd name="connsiteX50" fmla="*/ 862029 w 874071"/>
                  <a:gd name="connsiteY50" fmla="*/ 254039 h 475654"/>
                  <a:gd name="connsiteX51" fmla="*/ 868380 w 874071"/>
                  <a:gd name="connsiteY51" fmla="*/ 277852 h 475654"/>
                  <a:gd name="connsiteX52" fmla="*/ 869649 w 874071"/>
                  <a:gd name="connsiteY52" fmla="*/ 298489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9965 w 874071"/>
                  <a:gd name="connsiteY48" fmla="*/ 223876 h 475654"/>
                  <a:gd name="connsiteX49" fmla="*/ 858220 w 874071"/>
                  <a:gd name="connsiteY49" fmla="*/ 237211 h 475654"/>
                  <a:gd name="connsiteX50" fmla="*/ 862029 w 874071"/>
                  <a:gd name="connsiteY50" fmla="*/ 254039 h 475654"/>
                  <a:gd name="connsiteX51" fmla="*/ 868380 w 874071"/>
                  <a:gd name="connsiteY51" fmla="*/ 277852 h 475654"/>
                  <a:gd name="connsiteX52" fmla="*/ 869649 w 874071"/>
                  <a:gd name="connsiteY52" fmla="*/ 298489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58537 w 874071"/>
                  <a:gd name="connsiteY48" fmla="*/ 216256 h 475654"/>
                  <a:gd name="connsiteX49" fmla="*/ 858220 w 874071"/>
                  <a:gd name="connsiteY49" fmla="*/ 237211 h 475654"/>
                  <a:gd name="connsiteX50" fmla="*/ 862029 w 874071"/>
                  <a:gd name="connsiteY50" fmla="*/ 254039 h 475654"/>
                  <a:gd name="connsiteX51" fmla="*/ 868380 w 874071"/>
                  <a:gd name="connsiteY51" fmla="*/ 277852 h 475654"/>
                  <a:gd name="connsiteX52" fmla="*/ 869649 w 874071"/>
                  <a:gd name="connsiteY52" fmla="*/ 298489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47425 w 874071"/>
                  <a:gd name="connsiteY47" fmla="*/ 219432 h 475654"/>
                  <a:gd name="connsiteX48" fmla="*/ 858537 w 874071"/>
                  <a:gd name="connsiteY48" fmla="*/ 216256 h 475654"/>
                  <a:gd name="connsiteX49" fmla="*/ 858220 w 874071"/>
                  <a:gd name="connsiteY49" fmla="*/ 237211 h 475654"/>
                  <a:gd name="connsiteX50" fmla="*/ 862029 w 874071"/>
                  <a:gd name="connsiteY50" fmla="*/ 254039 h 475654"/>
                  <a:gd name="connsiteX51" fmla="*/ 868380 w 874071"/>
                  <a:gd name="connsiteY51" fmla="*/ 277852 h 475654"/>
                  <a:gd name="connsiteX52" fmla="*/ 869649 w 874071"/>
                  <a:gd name="connsiteY52" fmla="*/ 298489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7900 w 874071"/>
                  <a:gd name="connsiteY46" fmla="*/ 208636 h 475654"/>
                  <a:gd name="connsiteX47" fmla="*/ 847425 w 874071"/>
                  <a:gd name="connsiteY47" fmla="*/ 219432 h 475654"/>
                  <a:gd name="connsiteX48" fmla="*/ 858537 w 874071"/>
                  <a:gd name="connsiteY48" fmla="*/ 216256 h 475654"/>
                  <a:gd name="connsiteX49" fmla="*/ 858220 w 874071"/>
                  <a:gd name="connsiteY49" fmla="*/ 237211 h 475654"/>
                  <a:gd name="connsiteX50" fmla="*/ 862029 w 874071"/>
                  <a:gd name="connsiteY50" fmla="*/ 254039 h 475654"/>
                  <a:gd name="connsiteX51" fmla="*/ 868380 w 874071"/>
                  <a:gd name="connsiteY51" fmla="*/ 277852 h 475654"/>
                  <a:gd name="connsiteX52" fmla="*/ 869649 w 874071"/>
                  <a:gd name="connsiteY52" fmla="*/ 298489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874071" h="475654">
                    <a:moveTo>
                      <a:pt x="92727" y="12739"/>
                    </a:moveTo>
                    <a:lnTo>
                      <a:pt x="92727" y="12739"/>
                    </a:lnTo>
                    <a:cubicBezTo>
                      <a:pt x="94211" y="10662"/>
                      <a:pt x="99077" y="-755"/>
                      <a:pt x="105427" y="39"/>
                    </a:cubicBezTo>
                    <a:cubicBezTo>
                      <a:pt x="115962" y="1355"/>
                      <a:pt x="112260" y="6019"/>
                      <a:pt x="122890" y="9564"/>
                    </a:cubicBezTo>
                    <a:cubicBezTo>
                      <a:pt x="134866" y="13558"/>
                      <a:pt x="120098" y="8169"/>
                      <a:pt x="132415" y="14327"/>
                    </a:cubicBezTo>
                    <a:cubicBezTo>
                      <a:pt x="133912" y="15075"/>
                      <a:pt x="135610" y="15327"/>
                      <a:pt x="137177" y="15914"/>
                    </a:cubicBezTo>
                    <a:cubicBezTo>
                      <a:pt x="157336" y="23473"/>
                      <a:pt x="129094" y="13749"/>
                      <a:pt x="159402" y="23852"/>
                    </a:cubicBezTo>
                    <a:cubicBezTo>
                      <a:pt x="160990" y="24381"/>
                      <a:pt x="162668" y="24691"/>
                      <a:pt x="164165" y="25439"/>
                    </a:cubicBezTo>
                    <a:cubicBezTo>
                      <a:pt x="166282" y="26497"/>
                      <a:pt x="168270" y="27866"/>
                      <a:pt x="170515" y="28614"/>
                    </a:cubicBezTo>
                    <a:cubicBezTo>
                      <a:pt x="173075" y="29467"/>
                      <a:pt x="175806" y="29673"/>
                      <a:pt x="178452" y="30202"/>
                    </a:cubicBezTo>
                    <a:lnTo>
                      <a:pt x="192740" y="39727"/>
                    </a:lnTo>
                    <a:cubicBezTo>
                      <a:pt x="194327" y="40785"/>
                      <a:pt x="195716" y="42232"/>
                      <a:pt x="197502" y="42902"/>
                    </a:cubicBezTo>
                    <a:lnTo>
                      <a:pt x="210202" y="47664"/>
                    </a:lnTo>
                    <a:cubicBezTo>
                      <a:pt x="213354" y="48790"/>
                      <a:pt x="216651" y="49521"/>
                      <a:pt x="219727" y="50839"/>
                    </a:cubicBezTo>
                    <a:cubicBezTo>
                      <a:pt x="224077" y="52703"/>
                      <a:pt x="228347" y="54789"/>
                      <a:pt x="232427" y="57189"/>
                    </a:cubicBezTo>
                    <a:cubicBezTo>
                      <a:pt x="237361" y="60091"/>
                      <a:pt x="241049" y="65904"/>
                      <a:pt x="246715" y="66714"/>
                    </a:cubicBezTo>
                    <a:lnTo>
                      <a:pt x="257827" y="68302"/>
                    </a:lnTo>
                    <a:cubicBezTo>
                      <a:pt x="263085" y="70405"/>
                      <a:pt x="265547" y="71570"/>
                      <a:pt x="270527" y="73064"/>
                    </a:cubicBezTo>
                    <a:cubicBezTo>
                      <a:pt x="274217" y="74171"/>
                      <a:pt x="277823" y="75718"/>
                      <a:pt x="281640" y="76239"/>
                    </a:cubicBezTo>
                    <a:cubicBezTo>
                      <a:pt x="289522" y="77314"/>
                      <a:pt x="297515" y="77298"/>
                      <a:pt x="305452" y="77827"/>
                    </a:cubicBezTo>
                    <a:cubicBezTo>
                      <a:pt x="321845" y="86024"/>
                      <a:pt x="331117" y="74282"/>
                      <a:pt x="343552" y="74017"/>
                    </a:cubicBezTo>
                    <a:cubicBezTo>
                      <a:pt x="355987" y="73752"/>
                      <a:pt x="371069" y="75181"/>
                      <a:pt x="380065" y="76239"/>
                    </a:cubicBezTo>
                    <a:cubicBezTo>
                      <a:pt x="403877" y="75181"/>
                      <a:pt x="430759" y="83647"/>
                      <a:pt x="441977" y="82589"/>
                    </a:cubicBezTo>
                    <a:cubicBezTo>
                      <a:pt x="453195" y="81531"/>
                      <a:pt x="437427" y="73064"/>
                      <a:pt x="447375" y="69889"/>
                    </a:cubicBezTo>
                    <a:cubicBezTo>
                      <a:pt x="457323" y="66714"/>
                      <a:pt x="496905" y="64068"/>
                      <a:pt x="501667" y="63539"/>
                    </a:cubicBezTo>
                    <a:cubicBezTo>
                      <a:pt x="534880" y="56159"/>
                      <a:pt x="477661" y="74723"/>
                      <a:pt x="540402" y="71477"/>
                    </a:cubicBezTo>
                    <a:lnTo>
                      <a:pt x="573740" y="69889"/>
                    </a:lnTo>
                    <a:cubicBezTo>
                      <a:pt x="575305" y="69604"/>
                      <a:pt x="592117" y="66939"/>
                      <a:pt x="597552" y="65127"/>
                    </a:cubicBezTo>
                    <a:cubicBezTo>
                      <a:pt x="613223" y="59904"/>
                      <a:pt x="597746" y="63501"/>
                      <a:pt x="613427" y="60364"/>
                    </a:cubicBezTo>
                    <a:cubicBezTo>
                      <a:pt x="617526" y="60774"/>
                      <a:pt x="636877" y="62578"/>
                      <a:pt x="642002" y="63539"/>
                    </a:cubicBezTo>
                    <a:cubicBezTo>
                      <a:pt x="646291" y="64343"/>
                      <a:pt x="650438" y="65787"/>
                      <a:pt x="654702" y="66714"/>
                    </a:cubicBezTo>
                    <a:cubicBezTo>
                      <a:pt x="708040" y="78310"/>
                      <a:pt x="660045" y="67681"/>
                      <a:pt x="688040" y="73064"/>
                    </a:cubicBezTo>
                    <a:cubicBezTo>
                      <a:pt x="698639" y="75102"/>
                      <a:pt x="709144" y="77640"/>
                      <a:pt x="719790" y="79414"/>
                    </a:cubicBezTo>
                    <a:cubicBezTo>
                      <a:pt x="728206" y="80817"/>
                      <a:pt x="736723" y="81531"/>
                      <a:pt x="745190" y="82589"/>
                    </a:cubicBezTo>
                    <a:cubicBezTo>
                      <a:pt x="748365" y="83647"/>
                      <a:pt x="751468" y="84952"/>
                      <a:pt x="754715" y="85764"/>
                    </a:cubicBezTo>
                    <a:cubicBezTo>
                      <a:pt x="777075" y="91355"/>
                      <a:pt x="755372" y="84397"/>
                      <a:pt x="769002" y="88939"/>
                    </a:cubicBezTo>
                    <a:cubicBezTo>
                      <a:pt x="772666" y="103591"/>
                      <a:pt x="767961" y="85465"/>
                      <a:pt x="773765" y="104814"/>
                    </a:cubicBezTo>
                    <a:cubicBezTo>
                      <a:pt x="774392" y="106904"/>
                      <a:pt x="774270" y="109270"/>
                      <a:pt x="775352" y="111164"/>
                    </a:cubicBezTo>
                    <a:cubicBezTo>
                      <a:pt x="776466" y="113113"/>
                      <a:pt x="778678" y="114202"/>
                      <a:pt x="780115" y="115927"/>
                    </a:cubicBezTo>
                    <a:cubicBezTo>
                      <a:pt x="781336" y="117393"/>
                      <a:pt x="782279" y="119071"/>
                      <a:pt x="783290" y="120689"/>
                    </a:cubicBezTo>
                    <a:cubicBezTo>
                      <a:pt x="784925" y="123306"/>
                      <a:pt x="786304" y="126084"/>
                      <a:pt x="788052" y="128627"/>
                    </a:cubicBezTo>
                    <a:cubicBezTo>
                      <a:pt x="792129" y="134558"/>
                      <a:pt x="797257" y="139797"/>
                      <a:pt x="800752" y="146089"/>
                    </a:cubicBezTo>
                    <a:cubicBezTo>
                      <a:pt x="803398" y="150852"/>
                      <a:pt x="805744" y="155794"/>
                      <a:pt x="808690" y="160377"/>
                    </a:cubicBezTo>
                    <a:cubicBezTo>
                      <a:pt x="810522" y="163227"/>
                      <a:pt x="813257" y="165433"/>
                      <a:pt x="815040" y="168314"/>
                    </a:cubicBezTo>
                    <a:cubicBezTo>
                      <a:pt x="820153" y="176574"/>
                      <a:pt x="829327" y="193714"/>
                      <a:pt x="829327" y="193714"/>
                    </a:cubicBezTo>
                    <a:cubicBezTo>
                      <a:pt x="829856" y="195831"/>
                      <a:pt x="829486" y="197577"/>
                      <a:pt x="830915" y="200064"/>
                    </a:cubicBezTo>
                    <a:cubicBezTo>
                      <a:pt x="832344" y="202551"/>
                      <a:pt x="835148" y="205408"/>
                      <a:pt x="837900" y="208636"/>
                    </a:cubicBezTo>
                    <a:cubicBezTo>
                      <a:pt x="840652" y="211864"/>
                      <a:pt x="841899" y="211144"/>
                      <a:pt x="847425" y="219432"/>
                    </a:cubicBezTo>
                    <a:cubicBezTo>
                      <a:pt x="847954" y="221549"/>
                      <a:pt x="856738" y="213293"/>
                      <a:pt x="858537" y="216256"/>
                    </a:cubicBezTo>
                    <a:cubicBezTo>
                      <a:pt x="860336" y="219219"/>
                      <a:pt x="857638" y="230914"/>
                      <a:pt x="858220" y="237211"/>
                    </a:cubicBezTo>
                    <a:cubicBezTo>
                      <a:pt x="858802" y="243508"/>
                      <a:pt x="860336" y="247266"/>
                      <a:pt x="862029" y="254039"/>
                    </a:cubicBezTo>
                    <a:cubicBezTo>
                      <a:pt x="863722" y="260812"/>
                      <a:pt x="866733" y="269617"/>
                      <a:pt x="868380" y="277852"/>
                    </a:cubicBezTo>
                    <a:lnTo>
                      <a:pt x="869649" y="298489"/>
                    </a:lnTo>
                    <a:cubicBezTo>
                      <a:pt x="867589" y="312914"/>
                      <a:pt x="860673" y="301289"/>
                      <a:pt x="856315" y="314364"/>
                    </a:cubicBezTo>
                    <a:lnTo>
                      <a:pt x="853140" y="323889"/>
                    </a:lnTo>
                    <a:cubicBezTo>
                      <a:pt x="853619" y="331555"/>
                      <a:pt x="885913" y="355887"/>
                      <a:pt x="869349" y="359816"/>
                    </a:cubicBezTo>
                    <a:cubicBezTo>
                      <a:pt x="837075" y="367471"/>
                      <a:pt x="855595" y="348856"/>
                      <a:pt x="861077" y="376277"/>
                    </a:cubicBezTo>
                    <a:cubicBezTo>
                      <a:pt x="860019" y="384744"/>
                      <a:pt x="852568" y="387863"/>
                      <a:pt x="847875" y="391651"/>
                    </a:cubicBezTo>
                    <a:cubicBezTo>
                      <a:pt x="843182" y="395439"/>
                      <a:pt x="834159" y="395480"/>
                      <a:pt x="832920" y="399003"/>
                    </a:cubicBezTo>
                    <a:cubicBezTo>
                      <a:pt x="831681" y="402526"/>
                      <a:pt x="852402" y="408803"/>
                      <a:pt x="840440" y="412789"/>
                    </a:cubicBezTo>
                    <a:cubicBezTo>
                      <a:pt x="826789" y="421889"/>
                      <a:pt x="844061" y="410979"/>
                      <a:pt x="830915" y="417552"/>
                    </a:cubicBezTo>
                    <a:cubicBezTo>
                      <a:pt x="829208" y="418405"/>
                      <a:pt x="827906" y="419975"/>
                      <a:pt x="826152" y="420727"/>
                    </a:cubicBezTo>
                    <a:cubicBezTo>
                      <a:pt x="824147" y="421586"/>
                      <a:pt x="821900" y="421715"/>
                      <a:pt x="819802" y="422314"/>
                    </a:cubicBezTo>
                    <a:cubicBezTo>
                      <a:pt x="810752" y="424900"/>
                      <a:pt x="815680" y="425130"/>
                      <a:pt x="800752" y="427077"/>
                    </a:cubicBezTo>
                    <a:cubicBezTo>
                      <a:pt x="793387" y="428038"/>
                      <a:pt x="785963" y="425197"/>
                      <a:pt x="778527" y="428664"/>
                    </a:cubicBezTo>
                    <a:cubicBezTo>
                      <a:pt x="771091" y="432131"/>
                      <a:pt x="765088" y="444483"/>
                      <a:pt x="756134" y="447881"/>
                    </a:cubicBezTo>
                    <a:cubicBezTo>
                      <a:pt x="747180" y="451279"/>
                      <a:pt x="736083" y="448229"/>
                      <a:pt x="724804" y="449051"/>
                    </a:cubicBezTo>
                    <a:cubicBezTo>
                      <a:pt x="713525" y="449873"/>
                      <a:pt x="696914" y="451341"/>
                      <a:pt x="688458" y="452811"/>
                    </a:cubicBezTo>
                    <a:cubicBezTo>
                      <a:pt x="680002" y="454282"/>
                      <a:pt x="679431" y="458459"/>
                      <a:pt x="674070" y="457874"/>
                    </a:cubicBezTo>
                    <a:cubicBezTo>
                      <a:pt x="668709" y="457289"/>
                      <a:pt x="661635" y="450466"/>
                      <a:pt x="656290" y="449302"/>
                    </a:cubicBezTo>
                    <a:cubicBezTo>
                      <a:pt x="650945" y="448138"/>
                      <a:pt x="646746" y="450211"/>
                      <a:pt x="642002" y="450889"/>
                    </a:cubicBezTo>
                    <a:cubicBezTo>
                      <a:pt x="635629" y="451799"/>
                      <a:pt x="629337" y="453240"/>
                      <a:pt x="622952" y="454064"/>
                    </a:cubicBezTo>
                    <a:cubicBezTo>
                      <a:pt x="612926" y="455358"/>
                      <a:pt x="602844" y="456181"/>
                      <a:pt x="592790" y="457239"/>
                    </a:cubicBezTo>
                    <a:cubicBezTo>
                      <a:pt x="578783" y="462842"/>
                      <a:pt x="589799" y="459286"/>
                      <a:pt x="568977" y="462002"/>
                    </a:cubicBezTo>
                    <a:cubicBezTo>
                      <a:pt x="526139" y="467590"/>
                      <a:pt x="573078" y="463893"/>
                      <a:pt x="511827" y="466764"/>
                    </a:cubicBezTo>
                    <a:lnTo>
                      <a:pt x="431500" y="475654"/>
                    </a:lnTo>
                    <a:lnTo>
                      <a:pt x="389590" y="474384"/>
                    </a:lnTo>
                    <a:cubicBezTo>
                      <a:pt x="384280" y="474094"/>
                      <a:pt x="366835" y="467241"/>
                      <a:pt x="359427" y="465177"/>
                    </a:cubicBezTo>
                    <a:cubicBezTo>
                      <a:pt x="352019" y="463113"/>
                      <a:pt x="349924" y="462959"/>
                      <a:pt x="345140" y="462002"/>
                    </a:cubicBezTo>
                    <a:cubicBezTo>
                      <a:pt x="339338" y="460842"/>
                      <a:pt x="333436" y="460182"/>
                      <a:pt x="327677" y="458827"/>
                    </a:cubicBezTo>
                    <a:cubicBezTo>
                      <a:pt x="324419" y="458060"/>
                      <a:pt x="318152" y="455652"/>
                      <a:pt x="318152" y="455652"/>
                    </a:cubicBezTo>
                    <a:cubicBezTo>
                      <a:pt x="317623" y="454064"/>
                      <a:pt x="317493" y="452281"/>
                      <a:pt x="316565" y="450889"/>
                    </a:cubicBezTo>
                    <a:cubicBezTo>
                      <a:pt x="313168" y="445794"/>
                      <a:pt x="312031" y="446203"/>
                      <a:pt x="307040" y="444539"/>
                    </a:cubicBezTo>
                    <a:cubicBezTo>
                      <a:pt x="294648" y="432150"/>
                      <a:pt x="306770" y="442849"/>
                      <a:pt x="273702" y="430252"/>
                    </a:cubicBezTo>
                    <a:cubicBezTo>
                      <a:pt x="269127" y="428509"/>
                      <a:pt x="261056" y="419193"/>
                      <a:pt x="259415" y="417552"/>
                    </a:cubicBezTo>
                    <a:cubicBezTo>
                      <a:pt x="257827" y="415964"/>
                      <a:pt x="255656" y="414797"/>
                      <a:pt x="254652" y="412789"/>
                    </a:cubicBezTo>
                    <a:cubicBezTo>
                      <a:pt x="250624" y="404733"/>
                      <a:pt x="252790" y="408408"/>
                      <a:pt x="248302" y="401677"/>
                    </a:cubicBezTo>
                    <a:cubicBezTo>
                      <a:pt x="247773" y="400089"/>
                      <a:pt x="247545" y="398367"/>
                      <a:pt x="246715" y="396914"/>
                    </a:cubicBezTo>
                    <a:cubicBezTo>
                      <a:pt x="245402" y="394617"/>
                      <a:pt x="243490" y="392717"/>
                      <a:pt x="241952" y="390564"/>
                    </a:cubicBezTo>
                    <a:cubicBezTo>
                      <a:pt x="240843" y="389012"/>
                      <a:pt x="239835" y="387389"/>
                      <a:pt x="238777" y="385802"/>
                    </a:cubicBezTo>
                    <a:cubicBezTo>
                      <a:pt x="234612" y="373300"/>
                      <a:pt x="240208" y="391263"/>
                      <a:pt x="235602" y="365164"/>
                    </a:cubicBezTo>
                    <a:cubicBezTo>
                      <a:pt x="234932" y="361370"/>
                      <a:pt x="233485" y="357756"/>
                      <a:pt x="232427" y="354052"/>
                    </a:cubicBezTo>
                    <a:cubicBezTo>
                      <a:pt x="229829" y="312477"/>
                      <a:pt x="233839" y="341763"/>
                      <a:pt x="227665" y="319127"/>
                    </a:cubicBezTo>
                    <a:cubicBezTo>
                      <a:pt x="225961" y="312880"/>
                      <a:pt x="227391" y="310916"/>
                      <a:pt x="222902" y="306427"/>
                    </a:cubicBezTo>
                    <a:cubicBezTo>
                      <a:pt x="221553" y="305078"/>
                      <a:pt x="219727" y="304310"/>
                      <a:pt x="218140" y="303252"/>
                    </a:cubicBezTo>
                    <a:cubicBezTo>
                      <a:pt x="217611" y="301664"/>
                      <a:pt x="217579" y="299810"/>
                      <a:pt x="216552" y="298489"/>
                    </a:cubicBezTo>
                    <a:cubicBezTo>
                      <a:pt x="209426" y="289327"/>
                      <a:pt x="208897" y="289899"/>
                      <a:pt x="200677" y="285789"/>
                    </a:cubicBezTo>
                    <a:cubicBezTo>
                      <a:pt x="199619" y="284202"/>
                      <a:pt x="198992" y="282219"/>
                      <a:pt x="197502" y="281027"/>
                    </a:cubicBezTo>
                    <a:cubicBezTo>
                      <a:pt x="196195" y="279982"/>
                      <a:pt x="194307" y="280027"/>
                      <a:pt x="192740" y="279439"/>
                    </a:cubicBezTo>
                    <a:cubicBezTo>
                      <a:pt x="190072" y="278438"/>
                      <a:pt x="187448" y="277322"/>
                      <a:pt x="184802" y="276264"/>
                    </a:cubicBezTo>
                    <a:cubicBezTo>
                      <a:pt x="174235" y="265697"/>
                      <a:pt x="185615" y="275658"/>
                      <a:pt x="175277" y="269914"/>
                    </a:cubicBezTo>
                    <a:cubicBezTo>
                      <a:pt x="158904" y="260818"/>
                      <a:pt x="171764" y="265568"/>
                      <a:pt x="160990" y="261977"/>
                    </a:cubicBezTo>
                    <a:cubicBezTo>
                      <a:pt x="147350" y="248337"/>
                      <a:pt x="163674" y="262483"/>
                      <a:pt x="141940" y="252452"/>
                    </a:cubicBezTo>
                    <a:cubicBezTo>
                      <a:pt x="138863" y="251032"/>
                      <a:pt x="136861" y="247921"/>
                      <a:pt x="134002" y="246102"/>
                    </a:cubicBezTo>
                    <a:cubicBezTo>
                      <a:pt x="127265" y="241814"/>
                      <a:pt x="123489" y="241253"/>
                      <a:pt x="116540" y="238164"/>
                    </a:cubicBezTo>
                    <a:cubicBezTo>
                      <a:pt x="114377" y="237203"/>
                      <a:pt x="112159" y="236302"/>
                      <a:pt x="110190" y="234989"/>
                    </a:cubicBezTo>
                    <a:cubicBezTo>
                      <a:pt x="97276" y="226380"/>
                      <a:pt x="107859" y="229760"/>
                      <a:pt x="94315" y="227052"/>
                    </a:cubicBezTo>
                    <a:cubicBezTo>
                      <a:pt x="83145" y="219606"/>
                      <a:pt x="97309" y="228175"/>
                      <a:pt x="81615" y="222289"/>
                    </a:cubicBezTo>
                    <a:cubicBezTo>
                      <a:pt x="79828" y="221619"/>
                      <a:pt x="78606" y="219866"/>
                      <a:pt x="76852" y="219114"/>
                    </a:cubicBezTo>
                    <a:cubicBezTo>
                      <a:pt x="74847" y="218255"/>
                      <a:pt x="72619" y="218056"/>
                      <a:pt x="70502" y="217527"/>
                    </a:cubicBezTo>
                    <a:cubicBezTo>
                      <a:pt x="65832" y="214024"/>
                      <a:pt x="63074" y="212423"/>
                      <a:pt x="59390" y="208002"/>
                    </a:cubicBezTo>
                    <a:cubicBezTo>
                      <a:pt x="58169" y="206536"/>
                      <a:pt x="57681" y="204461"/>
                      <a:pt x="56215" y="203239"/>
                    </a:cubicBezTo>
                    <a:cubicBezTo>
                      <a:pt x="54397" y="201724"/>
                      <a:pt x="51982" y="201122"/>
                      <a:pt x="49865" y="200064"/>
                    </a:cubicBezTo>
                    <a:cubicBezTo>
                      <a:pt x="49336" y="198477"/>
                      <a:pt x="49025" y="196799"/>
                      <a:pt x="48277" y="195302"/>
                    </a:cubicBezTo>
                    <a:cubicBezTo>
                      <a:pt x="46066" y="190880"/>
                      <a:pt x="43852" y="189289"/>
                      <a:pt x="40340" y="185777"/>
                    </a:cubicBezTo>
                    <a:cubicBezTo>
                      <a:pt x="39811" y="183131"/>
                      <a:pt x="39605" y="180399"/>
                      <a:pt x="38752" y="177839"/>
                    </a:cubicBezTo>
                    <a:cubicBezTo>
                      <a:pt x="38004" y="175594"/>
                      <a:pt x="36509" y="173664"/>
                      <a:pt x="35577" y="171489"/>
                    </a:cubicBezTo>
                    <a:cubicBezTo>
                      <a:pt x="31633" y="162286"/>
                      <a:pt x="36918" y="171119"/>
                      <a:pt x="30815" y="161964"/>
                    </a:cubicBezTo>
                    <a:cubicBezTo>
                      <a:pt x="27216" y="147572"/>
                      <a:pt x="30338" y="146989"/>
                      <a:pt x="26052" y="144502"/>
                    </a:cubicBezTo>
                    <a:cubicBezTo>
                      <a:pt x="21766" y="142015"/>
                      <a:pt x="9436" y="149952"/>
                      <a:pt x="5097" y="147042"/>
                    </a:cubicBezTo>
                    <a:cubicBezTo>
                      <a:pt x="758" y="144132"/>
                      <a:pt x="1076" y="128626"/>
                      <a:pt x="18" y="127039"/>
                    </a:cubicBezTo>
                    <a:cubicBezTo>
                      <a:pt x="-511" y="122276"/>
                      <a:pt x="10230" y="115397"/>
                      <a:pt x="12717" y="107989"/>
                    </a:cubicBezTo>
                    <a:cubicBezTo>
                      <a:pt x="15204" y="100581"/>
                      <a:pt x="13511" y="87351"/>
                      <a:pt x="14940" y="82589"/>
                    </a:cubicBezTo>
                    <a:cubicBezTo>
                      <a:pt x="16369" y="77827"/>
                      <a:pt x="19093" y="80293"/>
                      <a:pt x="21290" y="79414"/>
                    </a:cubicBezTo>
                    <a:cubicBezTo>
                      <a:pt x="24397" y="78171"/>
                      <a:pt x="30815" y="76239"/>
                      <a:pt x="30815" y="76239"/>
                    </a:cubicBezTo>
                    <a:cubicBezTo>
                      <a:pt x="31873" y="74652"/>
                      <a:pt x="32641" y="72826"/>
                      <a:pt x="33990" y="71477"/>
                    </a:cubicBezTo>
                    <a:cubicBezTo>
                      <a:pt x="38078" y="67389"/>
                      <a:pt x="41010" y="67850"/>
                      <a:pt x="46690" y="66714"/>
                    </a:cubicBezTo>
                    <a:cubicBezTo>
                      <a:pt x="47748" y="65127"/>
                      <a:pt x="48375" y="63144"/>
                      <a:pt x="49865" y="61952"/>
                    </a:cubicBezTo>
                    <a:cubicBezTo>
                      <a:pt x="62580" y="51779"/>
                      <a:pt x="45630" y="72112"/>
                      <a:pt x="59390" y="55602"/>
                    </a:cubicBezTo>
                    <a:cubicBezTo>
                      <a:pt x="60612" y="54136"/>
                      <a:pt x="61216" y="52188"/>
                      <a:pt x="62565" y="50839"/>
                    </a:cubicBezTo>
                    <a:cubicBezTo>
                      <a:pt x="73085" y="40319"/>
                      <a:pt x="65030" y="51691"/>
                      <a:pt x="73677" y="41314"/>
                    </a:cubicBezTo>
                    <a:cubicBezTo>
                      <a:pt x="74898" y="39848"/>
                      <a:pt x="75434" y="37828"/>
                      <a:pt x="76852" y="36552"/>
                    </a:cubicBezTo>
                    <a:cubicBezTo>
                      <a:pt x="87339" y="27114"/>
                      <a:pt x="87058" y="28024"/>
                      <a:pt x="97490" y="23852"/>
                    </a:cubicBezTo>
                    <a:cubicBezTo>
                      <a:pt x="98548" y="22264"/>
                      <a:pt x="99316" y="20438"/>
                      <a:pt x="100665" y="19089"/>
                    </a:cubicBezTo>
                    <a:cubicBezTo>
                      <a:pt x="102014" y="17740"/>
                      <a:pt x="103875" y="17023"/>
                      <a:pt x="105427" y="15914"/>
                    </a:cubicBezTo>
                    <a:cubicBezTo>
                      <a:pt x="107580" y="14376"/>
                      <a:pt x="109906" y="13023"/>
                      <a:pt x="111777" y="11152"/>
                    </a:cubicBezTo>
                    <a:cubicBezTo>
                      <a:pt x="113648" y="9281"/>
                      <a:pt x="114507" y="6496"/>
                      <a:pt x="116540" y="4802"/>
                    </a:cubicBezTo>
                    <a:cubicBezTo>
                      <a:pt x="124948" y="-2205"/>
                      <a:pt x="96696" y="11416"/>
                      <a:pt x="92727" y="12739"/>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 name="Freeform: Shape 5">
                <a:extLst>
                  <a:ext uri="{FF2B5EF4-FFF2-40B4-BE49-F238E27FC236}">
                    <a16:creationId xmlns:a16="http://schemas.microsoft.com/office/drawing/2014/main" id="{D645EE2D-FAC0-4E5C-B20A-8C1F15359367}"/>
                  </a:ext>
                </a:extLst>
              </p:cNvPr>
              <p:cNvSpPr/>
              <p:nvPr/>
            </p:nvSpPr>
            <p:spPr>
              <a:xfrm>
                <a:off x="1754505" y="2874303"/>
                <a:ext cx="114300" cy="171450"/>
              </a:xfrm>
              <a:custGeom>
                <a:avLst/>
                <a:gdLst>
                  <a:gd name="connsiteX0" fmla="*/ 51435 w 114300"/>
                  <a:gd name="connsiteY0" fmla="*/ 0 h 171450"/>
                  <a:gd name="connsiteX1" fmla="*/ 51435 w 114300"/>
                  <a:gd name="connsiteY1" fmla="*/ 0 h 171450"/>
                  <a:gd name="connsiteX2" fmla="*/ 28575 w 114300"/>
                  <a:gd name="connsiteY2" fmla="*/ 9525 h 171450"/>
                  <a:gd name="connsiteX3" fmla="*/ 22860 w 114300"/>
                  <a:gd name="connsiteY3" fmla="*/ 13335 h 171450"/>
                  <a:gd name="connsiteX4" fmla="*/ 15240 w 114300"/>
                  <a:gd name="connsiteY4" fmla="*/ 19050 h 171450"/>
                  <a:gd name="connsiteX5" fmla="*/ 9525 w 114300"/>
                  <a:gd name="connsiteY5" fmla="*/ 20955 h 171450"/>
                  <a:gd name="connsiteX6" fmla="*/ 1905 w 114300"/>
                  <a:gd name="connsiteY6" fmla="*/ 32385 h 171450"/>
                  <a:gd name="connsiteX7" fmla="*/ 0 w 114300"/>
                  <a:gd name="connsiteY7" fmla="*/ 38100 h 171450"/>
                  <a:gd name="connsiteX8" fmla="*/ 1905 w 114300"/>
                  <a:gd name="connsiteY8" fmla="*/ 57150 h 171450"/>
                  <a:gd name="connsiteX9" fmla="*/ 5715 w 114300"/>
                  <a:gd name="connsiteY9" fmla="*/ 70485 h 171450"/>
                  <a:gd name="connsiteX10" fmla="*/ 7620 w 114300"/>
                  <a:gd name="connsiteY10" fmla="*/ 78105 h 171450"/>
                  <a:gd name="connsiteX11" fmla="*/ 1905 w 114300"/>
                  <a:gd name="connsiteY11" fmla="*/ 89535 h 171450"/>
                  <a:gd name="connsiteX12" fmla="*/ 5715 w 114300"/>
                  <a:gd name="connsiteY12" fmla="*/ 97155 h 171450"/>
                  <a:gd name="connsiteX13" fmla="*/ 7620 w 114300"/>
                  <a:gd name="connsiteY13" fmla="*/ 102870 h 171450"/>
                  <a:gd name="connsiteX14" fmla="*/ 13335 w 114300"/>
                  <a:gd name="connsiteY14" fmla="*/ 114300 h 171450"/>
                  <a:gd name="connsiteX15" fmla="*/ 17145 w 114300"/>
                  <a:gd name="connsiteY15" fmla="*/ 127635 h 171450"/>
                  <a:gd name="connsiteX16" fmla="*/ 20955 w 114300"/>
                  <a:gd name="connsiteY16" fmla="*/ 142875 h 171450"/>
                  <a:gd name="connsiteX17" fmla="*/ 30480 w 114300"/>
                  <a:gd name="connsiteY17" fmla="*/ 154305 h 171450"/>
                  <a:gd name="connsiteX18" fmla="*/ 38100 w 114300"/>
                  <a:gd name="connsiteY18" fmla="*/ 165735 h 171450"/>
                  <a:gd name="connsiteX19" fmla="*/ 57150 w 114300"/>
                  <a:gd name="connsiteY19" fmla="*/ 171450 h 171450"/>
                  <a:gd name="connsiteX20" fmla="*/ 68580 w 114300"/>
                  <a:gd name="connsiteY20" fmla="*/ 167640 h 171450"/>
                  <a:gd name="connsiteX21" fmla="*/ 81915 w 114300"/>
                  <a:gd name="connsiteY21" fmla="*/ 161925 h 171450"/>
                  <a:gd name="connsiteX22" fmla="*/ 91440 w 114300"/>
                  <a:gd name="connsiteY22" fmla="*/ 150495 h 171450"/>
                  <a:gd name="connsiteX23" fmla="*/ 102870 w 114300"/>
                  <a:gd name="connsiteY23" fmla="*/ 140970 h 171450"/>
                  <a:gd name="connsiteX24" fmla="*/ 104775 w 114300"/>
                  <a:gd name="connsiteY24" fmla="*/ 135255 h 171450"/>
                  <a:gd name="connsiteX25" fmla="*/ 108585 w 114300"/>
                  <a:gd name="connsiteY25" fmla="*/ 129540 h 171450"/>
                  <a:gd name="connsiteX26" fmla="*/ 114300 w 114300"/>
                  <a:gd name="connsiteY26" fmla="*/ 120015 h 171450"/>
                  <a:gd name="connsiteX27" fmla="*/ 112395 w 114300"/>
                  <a:gd name="connsiteY27" fmla="*/ 104775 h 171450"/>
                  <a:gd name="connsiteX28" fmla="*/ 104775 w 114300"/>
                  <a:gd name="connsiteY28" fmla="*/ 87630 h 171450"/>
                  <a:gd name="connsiteX29" fmla="*/ 99060 w 114300"/>
                  <a:gd name="connsiteY29" fmla="*/ 81915 h 171450"/>
                  <a:gd name="connsiteX30" fmla="*/ 97155 w 114300"/>
                  <a:gd name="connsiteY30" fmla="*/ 74295 h 171450"/>
                  <a:gd name="connsiteX31" fmla="*/ 93345 w 114300"/>
                  <a:gd name="connsiteY31" fmla="*/ 64770 h 171450"/>
                  <a:gd name="connsiteX32" fmla="*/ 89535 w 114300"/>
                  <a:gd name="connsiteY32" fmla="*/ 45720 h 171450"/>
                  <a:gd name="connsiteX33" fmla="*/ 85725 w 114300"/>
                  <a:gd name="connsiteY33" fmla="*/ 38100 h 171450"/>
                  <a:gd name="connsiteX34" fmla="*/ 83820 w 114300"/>
                  <a:gd name="connsiteY34" fmla="*/ 32385 h 171450"/>
                  <a:gd name="connsiteX35" fmla="*/ 80010 w 114300"/>
                  <a:gd name="connsiteY35" fmla="*/ 26670 h 171450"/>
                  <a:gd name="connsiteX36" fmla="*/ 74295 w 114300"/>
                  <a:gd name="connsiteY36" fmla="*/ 15240 h 171450"/>
                  <a:gd name="connsiteX37" fmla="*/ 68580 w 114300"/>
                  <a:gd name="connsiteY37" fmla="*/ 13335 h 171450"/>
                  <a:gd name="connsiteX38" fmla="*/ 64770 w 114300"/>
                  <a:gd name="connsiteY38" fmla="*/ 7620 h 171450"/>
                  <a:gd name="connsiteX39" fmla="*/ 51435 w 114300"/>
                  <a:gd name="connsiteY39" fmla="*/ 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4300" h="171450">
                    <a:moveTo>
                      <a:pt x="51435" y="0"/>
                    </a:moveTo>
                    <a:lnTo>
                      <a:pt x="51435" y="0"/>
                    </a:lnTo>
                    <a:cubicBezTo>
                      <a:pt x="42201" y="3463"/>
                      <a:pt x="36512" y="4989"/>
                      <a:pt x="28575" y="9525"/>
                    </a:cubicBezTo>
                    <a:cubicBezTo>
                      <a:pt x="26587" y="10661"/>
                      <a:pt x="24723" y="12004"/>
                      <a:pt x="22860" y="13335"/>
                    </a:cubicBezTo>
                    <a:cubicBezTo>
                      <a:pt x="20276" y="15180"/>
                      <a:pt x="17997" y="17475"/>
                      <a:pt x="15240" y="19050"/>
                    </a:cubicBezTo>
                    <a:cubicBezTo>
                      <a:pt x="13497" y="20046"/>
                      <a:pt x="11430" y="20320"/>
                      <a:pt x="9525" y="20955"/>
                    </a:cubicBezTo>
                    <a:cubicBezTo>
                      <a:pt x="4995" y="34544"/>
                      <a:pt x="11418" y="18115"/>
                      <a:pt x="1905" y="32385"/>
                    </a:cubicBezTo>
                    <a:cubicBezTo>
                      <a:pt x="791" y="34056"/>
                      <a:pt x="635" y="36195"/>
                      <a:pt x="0" y="38100"/>
                    </a:cubicBezTo>
                    <a:cubicBezTo>
                      <a:pt x="635" y="44450"/>
                      <a:pt x="796" y="50865"/>
                      <a:pt x="1905" y="57150"/>
                    </a:cubicBezTo>
                    <a:cubicBezTo>
                      <a:pt x="2708" y="61703"/>
                      <a:pt x="4499" y="66025"/>
                      <a:pt x="5715" y="70485"/>
                    </a:cubicBezTo>
                    <a:cubicBezTo>
                      <a:pt x="6404" y="73011"/>
                      <a:pt x="6985" y="75565"/>
                      <a:pt x="7620" y="78105"/>
                    </a:cubicBezTo>
                    <a:cubicBezTo>
                      <a:pt x="6223" y="80201"/>
                      <a:pt x="1441" y="86287"/>
                      <a:pt x="1905" y="89535"/>
                    </a:cubicBezTo>
                    <a:cubicBezTo>
                      <a:pt x="2307" y="92346"/>
                      <a:pt x="4596" y="94545"/>
                      <a:pt x="5715" y="97155"/>
                    </a:cubicBezTo>
                    <a:cubicBezTo>
                      <a:pt x="6506" y="99001"/>
                      <a:pt x="6722" y="101074"/>
                      <a:pt x="7620" y="102870"/>
                    </a:cubicBezTo>
                    <a:cubicBezTo>
                      <a:pt x="13641" y="114912"/>
                      <a:pt x="9744" y="102329"/>
                      <a:pt x="13335" y="114300"/>
                    </a:cubicBezTo>
                    <a:cubicBezTo>
                      <a:pt x="14663" y="118728"/>
                      <a:pt x="15954" y="123168"/>
                      <a:pt x="17145" y="127635"/>
                    </a:cubicBezTo>
                    <a:cubicBezTo>
                      <a:pt x="18494" y="132695"/>
                      <a:pt x="18050" y="138518"/>
                      <a:pt x="20955" y="142875"/>
                    </a:cubicBezTo>
                    <a:cubicBezTo>
                      <a:pt x="34570" y="163297"/>
                      <a:pt x="13367" y="132303"/>
                      <a:pt x="30480" y="154305"/>
                    </a:cubicBezTo>
                    <a:cubicBezTo>
                      <a:pt x="33291" y="157919"/>
                      <a:pt x="33756" y="164287"/>
                      <a:pt x="38100" y="165735"/>
                    </a:cubicBezTo>
                    <a:cubicBezTo>
                      <a:pt x="48201" y="169102"/>
                      <a:pt x="41884" y="167088"/>
                      <a:pt x="57150" y="171450"/>
                    </a:cubicBezTo>
                    <a:cubicBezTo>
                      <a:pt x="60960" y="170180"/>
                      <a:pt x="64988" y="169436"/>
                      <a:pt x="68580" y="167640"/>
                    </a:cubicBezTo>
                    <a:cubicBezTo>
                      <a:pt x="77996" y="162932"/>
                      <a:pt x="73506" y="164728"/>
                      <a:pt x="81915" y="161925"/>
                    </a:cubicBezTo>
                    <a:cubicBezTo>
                      <a:pt x="98611" y="145229"/>
                      <a:pt x="78179" y="166408"/>
                      <a:pt x="91440" y="150495"/>
                    </a:cubicBezTo>
                    <a:cubicBezTo>
                      <a:pt x="96024" y="144995"/>
                      <a:pt x="97251" y="144716"/>
                      <a:pt x="102870" y="140970"/>
                    </a:cubicBezTo>
                    <a:cubicBezTo>
                      <a:pt x="103505" y="139065"/>
                      <a:pt x="103877" y="137051"/>
                      <a:pt x="104775" y="135255"/>
                    </a:cubicBezTo>
                    <a:cubicBezTo>
                      <a:pt x="105799" y="133207"/>
                      <a:pt x="107372" y="131482"/>
                      <a:pt x="108585" y="129540"/>
                    </a:cubicBezTo>
                    <a:cubicBezTo>
                      <a:pt x="110547" y="126400"/>
                      <a:pt x="112395" y="123190"/>
                      <a:pt x="114300" y="120015"/>
                    </a:cubicBezTo>
                    <a:cubicBezTo>
                      <a:pt x="113665" y="114935"/>
                      <a:pt x="113468" y="109781"/>
                      <a:pt x="112395" y="104775"/>
                    </a:cubicBezTo>
                    <a:cubicBezTo>
                      <a:pt x="110957" y="98066"/>
                      <a:pt x="109048" y="92757"/>
                      <a:pt x="104775" y="87630"/>
                    </a:cubicBezTo>
                    <a:cubicBezTo>
                      <a:pt x="103050" y="85560"/>
                      <a:pt x="100965" y="83820"/>
                      <a:pt x="99060" y="81915"/>
                    </a:cubicBezTo>
                    <a:cubicBezTo>
                      <a:pt x="98425" y="79375"/>
                      <a:pt x="97983" y="76779"/>
                      <a:pt x="97155" y="74295"/>
                    </a:cubicBezTo>
                    <a:cubicBezTo>
                      <a:pt x="96074" y="71051"/>
                      <a:pt x="94245" y="68069"/>
                      <a:pt x="93345" y="64770"/>
                    </a:cubicBezTo>
                    <a:cubicBezTo>
                      <a:pt x="91150" y="56722"/>
                      <a:pt x="92281" y="53044"/>
                      <a:pt x="89535" y="45720"/>
                    </a:cubicBezTo>
                    <a:cubicBezTo>
                      <a:pt x="88538" y="43061"/>
                      <a:pt x="86844" y="40710"/>
                      <a:pt x="85725" y="38100"/>
                    </a:cubicBezTo>
                    <a:cubicBezTo>
                      <a:pt x="84934" y="36254"/>
                      <a:pt x="84718" y="34181"/>
                      <a:pt x="83820" y="32385"/>
                    </a:cubicBezTo>
                    <a:cubicBezTo>
                      <a:pt x="82796" y="30337"/>
                      <a:pt x="81034" y="28718"/>
                      <a:pt x="80010" y="26670"/>
                    </a:cubicBezTo>
                    <a:cubicBezTo>
                      <a:pt x="77709" y="22069"/>
                      <a:pt x="78845" y="18880"/>
                      <a:pt x="74295" y="15240"/>
                    </a:cubicBezTo>
                    <a:cubicBezTo>
                      <a:pt x="72727" y="13986"/>
                      <a:pt x="70485" y="13970"/>
                      <a:pt x="68580" y="13335"/>
                    </a:cubicBezTo>
                    <a:cubicBezTo>
                      <a:pt x="67310" y="11430"/>
                      <a:pt x="66389" y="9239"/>
                      <a:pt x="64770" y="7620"/>
                    </a:cubicBezTo>
                    <a:cubicBezTo>
                      <a:pt x="62471" y="5321"/>
                      <a:pt x="53657" y="1270"/>
                      <a:pt x="51435"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9" name="Freeform: Shape 8">
                <a:extLst>
                  <a:ext uri="{FF2B5EF4-FFF2-40B4-BE49-F238E27FC236}">
                    <a16:creationId xmlns:a16="http://schemas.microsoft.com/office/drawing/2014/main" id="{6F616D9F-8FF1-404F-A588-F494528A5526}"/>
                  </a:ext>
                </a:extLst>
              </p:cNvPr>
              <p:cNvSpPr/>
              <p:nvPr/>
            </p:nvSpPr>
            <p:spPr>
              <a:xfrm>
                <a:off x="1138989" y="2337188"/>
                <a:ext cx="569495" cy="627444"/>
              </a:xfrm>
              <a:custGeom>
                <a:avLst/>
                <a:gdLst>
                  <a:gd name="connsiteX0" fmla="*/ 336885 w 569495"/>
                  <a:gd name="connsiteY0" fmla="*/ 565490 h 622235"/>
                  <a:gd name="connsiteX1" fmla="*/ 336885 w 569495"/>
                  <a:gd name="connsiteY1" fmla="*/ 565490 h 622235"/>
                  <a:gd name="connsiteX2" fmla="*/ 320843 w 569495"/>
                  <a:gd name="connsiteY2" fmla="*/ 559475 h 622235"/>
                  <a:gd name="connsiteX3" fmla="*/ 302795 w 569495"/>
                  <a:gd name="connsiteY3" fmla="*/ 565490 h 622235"/>
                  <a:gd name="connsiteX4" fmla="*/ 296779 w 569495"/>
                  <a:gd name="connsiteY4" fmla="*/ 573512 h 622235"/>
                  <a:gd name="connsiteX5" fmla="*/ 284748 w 569495"/>
                  <a:gd name="connsiteY5" fmla="*/ 581533 h 622235"/>
                  <a:gd name="connsiteX6" fmla="*/ 270711 w 569495"/>
                  <a:gd name="connsiteY6" fmla="*/ 591559 h 622235"/>
                  <a:gd name="connsiteX7" fmla="*/ 266700 w 569495"/>
                  <a:gd name="connsiteY7" fmla="*/ 621638 h 622235"/>
                  <a:gd name="connsiteX8" fmla="*/ 262690 w 569495"/>
                  <a:gd name="connsiteY8" fmla="*/ 613617 h 622235"/>
                  <a:gd name="connsiteX9" fmla="*/ 268706 w 569495"/>
                  <a:gd name="connsiteY9" fmla="*/ 565490 h 622235"/>
                  <a:gd name="connsiteX10" fmla="*/ 266700 w 569495"/>
                  <a:gd name="connsiteY10" fmla="*/ 465227 h 622235"/>
                  <a:gd name="connsiteX11" fmla="*/ 264695 w 569495"/>
                  <a:gd name="connsiteY11" fmla="*/ 451190 h 622235"/>
                  <a:gd name="connsiteX12" fmla="*/ 258679 w 569495"/>
                  <a:gd name="connsiteY12" fmla="*/ 425122 h 622235"/>
                  <a:gd name="connsiteX13" fmla="*/ 256674 w 569495"/>
                  <a:gd name="connsiteY13" fmla="*/ 417101 h 622235"/>
                  <a:gd name="connsiteX14" fmla="*/ 252664 w 569495"/>
                  <a:gd name="connsiteY14" fmla="*/ 385017 h 622235"/>
                  <a:gd name="connsiteX15" fmla="*/ 246648 w 569495"/>
                  <a:gd name="connsiteY15" fmla="*/ 379001 h 622235"/>
                  <a:gd name="connsiteX16" fmla="*/ 242637 w 569495"/>
                  <a:gd name="connsiteY16" fmla="*/ 366969 h 622235"/>
                  <a:gd name="connsiteX17" fmla="*/ 236622 w 569495"/>
                  <a:gd name="connsiteY17" fmla="*/ 360954 h 622235"/>
                  <a:gd name="connsiteX18" fmla="*/ 224590 w 569495"/>
                  <a:gd name="connsiteY18" fmla="*/ 350927 h 622235"/>
                  <a:gd name="connsiteX19" fmla="*/ 212558 w 569495"/>
                  <a:gd name="connsiteY19" fmla="*/ 334885 h 622235"/>
                  <a:gd name="connsiteX20" fmla="*/ 206543 w 569495"/>
                  <a:gd name="connsiteY20" fmla="*/ 322854 h 622235"/>
                  <a:gd name="connsiteX21" fmla="*/ 200527 w 569495"/>
                  <a:gd name="connsiteY21" fmla="*/ 310822 h 622235"/>
                  <a:gd name="connsiteX22" fmla="*/ 194511 w 569495"/>
                  <a:gd name="connsiteY22" fmla="*/ 306812 h 622235"/>
                  <a:gd name="connsiteX23" fmla="*/ 192506 w 569495"/>
                  <a:gd name="connsiteY23" fmla="*/ 292775 h 622235"/>
                  <a:gd name="connsiteX24" fmla="*/ 182479 w 569495"/>
                  <a:gd name="connsiteY24" fmla="*/ 274727 h 622235"/>
                  <a:gd name="connsiteX25" fmla="*/ 180474 w 569495"/>
                  <a:gd name="connsiteY25" fmla="*/ 268712 h 622235"/>
                  <a:gd name="connsiteX26" fmla="*/ 168443 w 569495"/>
                  <a:gd name="connsiteY26" fmla="*/ 248659 h 622235"/>
                  <a:gd name="connsiteX27" fmla="*/ 162427 w 569495"/>
                  <a:gd name="connsiteY27" fmla="*/ 232617 h 622235"/>
                  <a:gd name="connsiteX28" fmla="*/ 156411 w 569495"/>
                  <a:gd name="connsiteY28" fmla="*/ 230612 h 622235"/>
                  <a:gd name="connsiteX29" fmla="*/ 154406 w 569495"/>
                  <a:gd name="connsiteY29" fmla="*/ 218580 h 622235"/>
                  <a:gd name="connsiteX30" fmla="*/ 148390 w 569495"/>
                  <a:gd name="connsiteY30" fmla="*/ 212564 h 622235"/>
                  <a:gd name="connsiteX31" fmla="*/ 136358 w 569495"/>
                  <a:gd name="connsiteY31" fmla="*/ 198527 h 622235"/>
                  <a:gd name="connsiteX32" fmla="*/ 124327 w 569495"/>
                  <a:gd name="connsiteY32" fmla="*/ 186496 h 622235"/>
                  <a:gd name="connsiteX33" fmla="*/ 122322 w 569495"/>
                  <a:gd name="connsiteY33" fmla="*/ 178475 h 622235"/>
                  <a:gd name="connsiteX34" fmla="*/ 114300 w 569495"/>
                  <a:gd name="connsiteY34" fmla="*/ 174464 h 622235"/>
                  <a:gd name="connsiteX35" fmla="*/ 102269 w 569495"/>
                  <a:gd name="connsiteY35" fmla="*/ 162433 h 622235"/>
                  <a:gd name="connsiteX36" fmla="*/ 96253 w 569495"/>
                  <a:gd name="connsiteY36" fmla="*/ 160427 h 622235"/>
                  <a:gd name="connsiteX37" fmla="*/ 82216 w 569495"/>
                  <a:gd name="connsiteY37" fmla="*/ 148396 h 622235"/>
                  <a:gd name="connsiteX38" fmla="*/ 70185 w 569495"/>
                  <a:gd name="connsiteY38" fmla="*/ 138369 h 622235"/>
                  <a:gd name="connsiteX39" fmla="*/ 60158 w 569495"/>
                  <a:gd name="connsiteY39" fmla="*/ 128343 h 622235"/>
                  <a:gd name="connsiteX40" fmla="*/ 50132 w 569495"/>
                  <a:gd name="connsiteY40" fmla="*/ 120322 h 622235"/>
                  <a:gd name="connsiteX41" fmla="*/ 46122 w 569495"/>
                  <a:gd name="connsiteY41" fmla="*/ 108290 h 622235"/>
                  <a:gd name="connsiteX42" fmla="*/ 40106 w 569495"/>
                  <a:gd name="connsiteY42" fmla="*/ 102275 h 622235"/>
                  <a:gd name="connsiteX43" fmla="*/ 28074 w 569495"/>
                  <a:gd name="connsiteY43" fmla="*/ 88238 h 622235"/>
                  <a:gd name="connsiteX44" fmla="*/ 16043 w 569495"/>
                  <a:gd name="connsiteY44" fmla="*/ 78212 h 622235"/>
                  <a:gd name="connsiteX45" fmla="*/ 8022 w 569495"/>
                  <a:gd name="connsiteY45" fmla="*/ 66180 h 622235"/>
                  <a:gd name="connsiteX46" fmla="*/ 6016 w 569495"/>
                  <a:gd name="connsiteY46" fmla="*/ 60164 h 622235"/>
                  <a:gd name="connsiteX47" fmla="*/ 0 w 569495"/>
                  <a:gd name="connsiteY47" fmla="*/ 48133 h 622235"/>
                  <a:gd name="connsiteX48" fmla="*/ 4011 w 569495"/>
                  <a:gd name="connsiteY48" fmla="*/ 24069 h 622235"/>
                  <a:gd name="connsiteX49" fmla="*/ 10027 w 569495"/>
                  <a:gd name="connsiteY49" fmla="*/ 18054 h 622235"/>
                  <a:gd name="connsiteX50" fmla="*/ 32085 w 569495"/>
                  <a:gd name="connsiteY50" fmla="*/ 4017 h 622235"/>
                  <a:gd name="connsiteX51" fmla="*/ 38100 w 569495"/>
                  <a:gd name="connsiteY51" fmla="*/ 6 h 622235"/>
                  <a:gd name="connsiteX52" fmla="*/ 60158 w 569495"/>
                  <a:gd name="connsiteY52" fmla="*/ 4017 h 622235"/>
                  <a:gd name="connsiteX53" fmla="*/ 64169 w 569495"/>
                  <a:gd name="connsiteY53" fmla="*/ 10033 h 622235"/>
                  <a:gd name="connsiteX54" fmla="*/ 78206 w 569495"/>
                  <a:gd name="connsiteY54" fmla="*/ 6022 h 622235"/>
                  <a:gd name="connsiteX55" fmla="*/ 86227 w 569495"/>
                  <a:gd name="connsiteY55" fmla="*/ 10033 h 622235"/>
                  <a:gd name="connsiteX56" fmla="*/ 104274 w 569495"/>
                  <a:gd name="connsiteY56" fmla="*/ 16048 h 622235"/>
                  <a:gd name="connsiteX57" fmla="*/ 120316 w 569495"/>
                  <a:gd name="connsiteY57" fmla="*/ 28080 h 622235"/>
                  <a:gd name="connsiteX58" fmla="*/ 122322 w 569495"/>
                  <a:gd name="connsiteY58" fmla="*/ 34096 h 622235"/>
                  <a:gd name="connsiteX59" fmla="*/ 142374 w 569495"/>
                  <a:gd name="connsiteY59" fmla="*/ 44122 h 622235"/>
                  <a:gd name="connsiteX60" fmla="*/ 164432 w 569495"/>
                  <a:gd name="connsiteY60" fmla="*/ 60164 h 622235"/>
                  <a:gd name="connsiteX61" fmla="*/ 172453 w 569495"/>
                  <a:gd name="connsiteY61" fmla="*/ 66180 h 622235"/>
                  <a:gd name="connsiteX62" fmla="*/ 182479 w 569495"/>
                  <a:gd name="connsiteY62" fmla="*/ 68185 h 622235"/>
                  <a:gd name="connsiteX63" fmla="*/ 190500 w 569495"/>
                  <a:gd name="connsiteY63" fmla="*/ 78212 h 622235"/>
                  <a:gd name="connsiteX64" fmla="*/ 196516 w 569495"/>
                  <a:gd name="connsiteY64" fmla="*/ 80217 h 622235"/>
                  <a:gd name="connsiteX65" fmla="*/ 212558 w 569495"/>
                  <a:gd name="connsiteY65" fmla="*/ 86233 h 622235"/>
                  <a:gd name="connsiteX66" fmla="*/ 226595 w 569495"/>
                  <a:gd name="connsiteY66" fmla="*/ 96259 h 622235"/>
                  <a:gd name="connsiteX67" fmla="*/ 232611 w 569495"/>
                  <a:gd name="connsiteY67" fmla="*/ 98264 h 622235"/>
                  <a:gd name="connsiteX68" fmla="*/ 238627 w 569495"/>
                  <a:gd name="connsiteY68" fmla="*/ 102275 h 622235"/>
                  <a:gd name="connsiteX69" fmla="*/ 264695 w 569495"/>
                  <a:gd name="connsiteY69" fmla="*/ 110296 h 622235"/>
                  <a:gd name="connsiteX70" fmla="*/ 286753 w 569495"/>
                  <a:gd name="connsiteY70" fmla="*/ 112301 h 622235"/>
                  <a:gd name="connsiteX71" fmla="*/ 296779 w 569495"/>
                  <a:gd name="connsiteY71" fmla="*/ 116312 h 622235"/>
                  <a:gd name="connsiteX72" fmla="*/ 352927 w 569495"/>
                  <a:gd name="connsiteY72" fmla="*/ 114306 h 622235"/>
                  <a:gd name="connsiteX73" fmla="*/ 360948 w 569495"/>
                  <a:gd name="connsiteY73" fmla="*/ 112301 h 622235"/>
                  <a:gd name="connsiteX74" fmla="*/ 370974 w 569495"/>
                  <a:gd name="connsiteY74" fmla="*/ 110296 h 622235"/>
                  <a:gd name="connsiteX75" fmla="*/ 385011 w 569495"/>
                  <a:gd name="connsiteY75" fmla="*/ 104280 h 622235"/>
                  <a:gd name="connsiteX76" fmla="*/ 419100 w 569495"/>
                  <a:gd name="connsiteY76" fmla="*/ 96259 h 622235"/>
                  <a:gd name="connsiteX77" fmla="*/ 425116 w 569495"/>
                  <a:gd name="connsiteY77" fmla="*/ 92248 h 622235"/>
                  <a:gd name="connsiteX78" fmla="*/ 439153 w 569495"/>
                  <a:gd name="connsiteY78" fmla="*/ 90243 h 622235"/>
                  <a:gd name="connsiteX79" fmla="*/ 447174 w 569495"/>
                  <a:gd name="connsiteY79" fmla="*/ 88238 h 622235"/>
                  <a:gd name="connsiteX80" fmla="*/ 459206 w 569495"/>
                  <a:gd name="connsiteY80" fmla="*/ 82222 h 622235"/>
                  <a:gd name="connsiteX81" fmla="*/ 475248 w 569495"/>
                  <a:gd name="connsiteY81" fmla="*/ 74201 h 622235"/>
                  <a:gd name="connsiteX82" fmla="*/ 489285 w 569495"/>
                  <a:gd name="connsiteY82" fmla="*/ 68185 h 622235"/>
                  <a:gd name="connsiteX83" fmla="*/ 495300 w 569495"/>
                  <a:gd name="connsiteY83" fmla="*/ 70190 h 622235"/>
                  <a:gd name="connsiteX84" fmla="*/ 497306 w 569495"/>
                  <a:gd name="connsiteY84" fmla="*/ 102275 h 622235"/>
                  <a:gd name="connsiteX85" fmla="*/ 495300 w 569495"/>
                  <a:gd name="connsiteY85" fmla="*/ 118317 h 622235"/>
                  <a:gd name="connsiteX86" fmla="*/ 489285 w 569495"/>
                  <a:gd name="connsiteY86" fmla="*/ 124333 h 622235"/>
                  <a:gd name="connsiteX87" fmla="*/ 495300 w 569495"/>
                  <a:gd name="connsiteY87" fmla="*/ 164438 h 622235"/>
                  <a:gd name="connsiteX88" fmla="*/ 499311 w 569495"/>
                  <a:gd name="connsiteY88" fmla="*/ 182485 h 622235"/>
                  <a:gd name="connsiteX89" fmla="*/ 505327 w 569495"/>
                  <a:gd name="connsiteY89" fmla="*/ 200533 h 622235"/>
                  <a:gd name="connsiteX90" fmla="*/ 509337 w 569495"/>
                  <a:gd name="connsiteY90" fmla="*/ 214569 h 622235"/>
                  <a:gd name="connsiteX91" fmla="*/ 513348 w 569495"/>
                  <a:gd name="connsiteY91" fmla="*/ 220585 h 622235"/>
                  <a:gd name="connsiteX92" fmla="*/ 519364 w 569495"/>
                  <a:gd name="connsiteY92" fmla="*/ 234622 h 622235"/>
                  <a:gd name="connsiteX93" fmla="*/ 525379 w 569495"/>
                  <a:gd name="connsiteY93" fmla="*/ 246654 h 622235"/>
                  <a:gd name="connsiteX94" fmla="*/ 527385 w 569495"/>
                  <a:gd name="connsiteY94" fmla="*/ 260690 h 622235"/>
                  <a:gd name="connsiteX95" fmla="*/ 539416 w 569495"/>
                  <a:gd name="connsiteY95" fmla="*/ 272722 h 622235"/>
                  <a:gd name="connsiteX96" fmla="*/ 549443 w 569495"/>
                  <a:gd name="connsiteY96" fmla="*/ 286759 h 622235"/>
                  <a:gd name="connsiteX97" fmla="*/ 555458 w 569495"/>
                  <a:gd name="connsiteY97" fmla="*/ 300796 h 622235"/>
                  <a:gd name="connsiteX98" fmla="*/ 561474 w 569495"/>
                  <a:gd name="connsiteY98" fmla="*/ 312827 h 622235"/>
                  <a:gd name="connsiteX99" fmla="*/ 563479 w 569495"/>
                  <a:gd name="connsiteY99" fmla="*/ 324859 h 622235"/>
                  <a:gd name="connsiteX100" fmla="*/ 567490 w 569495"/>
                  <a:gd name="connsiteY100" fmla="*/ 330875 h 622235"/>
                  <a:gd name="connsiteX101" fmla="*/ 569495 w 569495"/>
                  <a:gd name="connsiteY101" fmla="*/ 344912 h 622235"/>
                  <a:gd name="connsiteX102" fmla="*/ 565485 w 569495"/>
                  <a:gd name="connsiteY102" fmla="*/ 403064 h 622235"/>
                  <a:gd name="connsiteX103" fmla="*/ 559469 w 569495"/>
                  <a:gd name="connsiteY103" fmla="*/ 415096 h 622235"/>
                  <a:gd name="connsiteX104" fmla="*/ 553453 w 569495"/>
                  <a:gd name="connsiteY104" fmla="*/ 417101 h 622235"/>
                  <a:gd name="connsiteX105" fmla="*/ 547437 w 569495"/>
                  <a:gd name="connsiteY105" fmla="*/ 421112 h 622235"/>
                  <a:gd name="connsiteX106" fmla="*/ 507332 w 569495"/>
                  <a:gd name="connsiteY106" fmla="*/ 417101 h 622235"/>
                  <a:gd name="connsiteX107" fmla="*/ 493295 w 569495"/>
                  <a:gd name="connsiteY107" fmla="*/ 411085 h 622235"/>
                  <a:gd name="connsiteX108" fmla="*/ 475248 w 569495"/>
                  <a:gd name="connsiteY108" fmla="*/ 415096 h 622235"/>
                  <a:gd name="connsiteX109" fmla="*/ 467227 w 569495"/>
                  <a:gd name="connsiteY109" fmla="*/ 421112 h 622235"/>
                  <a:gd name="connsiteX110" fmla="*/ 453190 w 569495"/>
                  <a:gd name="connsiteY110" fmla="*/ 413090 h 622235"/>
                  <a:gd name="connsiteX111" fmla="*/ 445169 w 569495"/>
                  <a:gd name="connsiteY111" fmla="*/ 405069 h 622235"/>
                  <a:gd name="connsiteX112" fmla="*/ 435143 w 569495"/>
                  <a:gd name="connsiteY112" fmla="*/ 397048 h 622235"/>
                  <a:gd name="connsiteX113" fmla="*/ 427122 w 569495"/>
                  <a:gd name="connsiteY113" fmla="*/ 385017 h 622235"/>
                  <a:gd name="connsiteX114" fmla="*/ 419100 w 569495"/>
                  <a:gd name="connsiteY114" fmla="*/ 376996 h 622235"/>
                  <a:gd name="connsiteX115" fmla="*/ 411079 w 569495"/>
                  <a:gd name="connsiteY115" fmla="*/ 364964 h 622235"/>
                  <a:gd name="connsiteX116" fmla="*/ 405064 w 569495"/>
                  <a:gd name="connsiteY116" fmla="*/ 358948 h 622235"/>
                  <a:gd name="connsiteX117" fmla="*/ 401053 w 569495"/>
                  <a:gd name="connsiteY117" fmla="*/ 352933 h 622235"/>
                  <a:gd name="connsiteX118" fmla="*/ 395037 w 569495"/>
                  <a:gd name="connsiteY118" fmla="*/ 350927 h 622235"/>
                  <a:gd name="connsiteX119" fmla="*/ 376990 w 569495"/>
                  <a:gd name="connsiteY119" fmla="*/ 328869 h 622235"/>
                  <a:gd name="connsiteX120" fmla="*/ 366964 w 569495"/>
                  <a:gd name="connsiteY120" fmla="*/ 316838 h 622235"/>
                  <a:gd name="connsiteX121" fmla="*/ 360948 w 569495"/>
                  <a:gd name="connsiteY121" fmla="*/ 308817 h 622235"/>
                  <a:gd name="connsiteX122" fmla="*/ 348916 w 569495"/>
                  <a:gd name="connsiteY122" fmla="*/ 298790 h 622235"/>
                  <a:gd name="connsiteX123" fmla="*/ 340895 w 569495"/>
                  <a:gd name="connsiteY123" fmla="*/ 286759 h 622235"/>
                  <a:gd name="connsiteX124" fmla="*/ 334879 w 569495"/>
                  <a:gd name="connsiteY124" fmla="*/ 278738 h 622235"/>
                  <a:gd name="connsiteX125" fmla="*/ 330869 w 569495"/>
                  <a:gd name="connsiteY125" fmla="*/ 272722 h 622235"/>
                  <a:gd name="connsiteX126" fmla="*/ 324853 w 569495"/>
                  <a:gd name="connsiteY126" fmla="*/ 266706 h 622235"/>
                  <a:gd name="connsiteX127" fmla="*/ 326858 w 569495"/>
                  <a:gd name="connsiteY127" fmla="*/ 268712 h 622235"/>
                  <a:gd name="connsiteX128" fmla="*/ 332874 w 569495"/>
                  <a:gd name="connsiteY128" fmla="*/ 272722 h 622235"/>
                  <a:gd name="connsiteX129" fmla="*/ 334879 w 569495"/>
                  <a:gd name="connsiteY129" fmla="*/ 278738 h 622235"/>
                  <a:gd name="connsiteX130" fmla="*/ 336885 w 569495"/>
                  <a:gd name="connsiteY130" fmla="*/ 288764 h 622235"/>
                  <a:gd name="connsiteX131" fmla="*/ 342900 w 569495"/>
                  <a:gd name="connsiteY131" fmla="*/ 306812 h 622235"/>
                  <a:gd name="connsiteX132" fmla="*/ 338890 w 569495"/>
                  <a:gd name="connsiteY132" fmla="*/ 364964 h 622235"/>
                  <a:gd name="connsiteX133" fmla="*/ 340895 w 569495"/>
                  <a:gd name="connsiteY133" fmla="*/ 393038 h 622235"/>
                  <a:gd name="connsiteX134" fmla="*/ 342900 w 569495"/>
                  <a:gd name="connsiteY134" fmla="*/ 411085 h 622235"/>
                  <a:gd name="connsiteX135" fmla="*/ 348916 w 569495"/>
                  <a:gd name="connsiteY135" fmla="*/ 439159 h 622235"/>
                  <a:gd name="connsiteX136" fmla="*/ 344906 w 569495"/>
                  <a:gd name="connsiteY136" fmla="*/ 499317 h 622235"/>
                  <a:gd name="connsiteX137" fmla="*/ 346911 w 569495"/>
                  <a:gd name="connsiteY137" fmla="*/ 505333 h 622235"/>
                  <a:gd name="connsiteX138" fmla="*/ 348916 w 569495"/>
                  <a:gd name="connsiteY138" fmla="*/ 515359 h 622235"/>
                  <a:gd name="connsiteX139" fmla="*/ 336885 w 569495"/>
                  <a:gd name="connsiteY139" fmla="*/ 565490 h 622235"/>
                  <a:gd name="connsiteX0" fmla="*/ 336885 w 569495"/>
                  <a:gd name="connsiteY0" fmla="*/ 565490 h 627444"/>
                  <a:gd name="connsiteX1" fmla="*/ 336885 w 569495"/>
                  <a:gd name="connsiteY1" fmla="*/ 565490 h 627444"/>
                  <a:gd name="connsiteX2" fmla="*/ 320843 w 569495"/>
                  <a:gd name="connsiteY2" fmla="*/ 559475 h 627444"/>
                  <a:gd name="connsiteX3" fmla="*/ 302795 w 569495"/>
                  <a:gd name="connsiteY3" fmla="*/ 565490 h 627444"/>
                  <a:gd name="connsiteX4" fmla="*/ 296779 w 569495"/>
                  <a:gd name="connsiteY4" fmla="*/ 573512 h 627444"/>
                  <a:gd name="connsiteX5" fmla="*/ 284748 w 569495"/>
                  <a:gd name="connsiteY5" fmla="*/ 58153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6700 w 569495"/>
                  <a:gd name="connsiteY10" fmla="*/ 465227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70974 w 569495"/>
                  <a:gd name="connsiteY74" fmla="*/ 110296 h 627444"/>
                  <a:gd name="connsiteX75" fmla="*/ 385011 w 569495"/>
                  <a:gd name="connsiteY75" fmla="*/ 104280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0843 w 569495"/>
                  <a:gd name="connsiteY2" fmla="*/ 559475 h 627444"/>
                  <a:gd name="connsiteX3" fmla="*/ 302795 w 569495"/>
                  <a:gd name="connsiteY3" fmla="*/ 565490 h 627444"/>
                  <a:gd name="connsiteX4" fmla="*/ 296779 w 569495"/>
                  <a:gd name="connsiteY4" fmla="*/ 573512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6700 w 569495"/>
                  <a:gd name="connsiteY10" fmla="*/ 465227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70974 w 569495"/>
                  <a:gd name="connsiteY74" fmla="*/ 110296 h 627444"/>
                  <a:gd name="connsiteX75" fmla="*/ 385011 w 569495"/>
                  <a:gd name="connsiteY75" fmla="*/ 104280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0843 w 569495"/>
                  <a:gd name="connsiteY2" fmla="*/ 559475 h 627444"/>
                  <a:gd name="connsiteX3" fmla="*/ 302795 w 569495"/>
                  <a:gd name="connsiteY3" fmla="*/ 565490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6700 w 569495"/>
                  <a:gd name="connsiteY10" fmla="*/ 465227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70974 w 569495"/>
                  <a:gd name="connsiteY74" fmla="*/ 110296 h 627444"/>
                  <a:gd name="connsiteX75" fmla="*/ 385011 w 569495"/>
                  <a:gd name="connsiteY75" fmla="*/ 104280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0843 w 569495"/>
                  <a:gd name="connsiteY2" fmla="*/ 559475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6700 w 569495"/>
                  <a:gd name="connsiteY10" fmla="*/ 465227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70974 w 569495"/>
                  <a:gd name="connsiteY74" fmla="*/ 110296 h 627444"/>
                  <a:gd name="connsiteX75" fmla="*/ 385011 w 569495"/>
                  <a:gd name="connsiteY75" fmla="*/ 104280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6700 w 569495"/>
                  <a:gd name="connsiteY10" fmla="*/ 465227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70974 w 569495"/>
                  <a:gd name="connsiteY74" fmla="*/ 110296 h 627444"/>
                  <a:gd name="connsiteX75" fmla="*/ 385011 w 569495"/>
                  <a:gd name="connsiteY75" fmla="*/ 104280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0032 w 569495"/>
                  <a:gd name="connsiteY10" fmla="*/ 466179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70974 w 569495"/>
                  <a:gd name="connsiteY74" fmla="*/ 110296 h 627444"/>
                  <a:gd name="connsiteX75" fmla="*/ 385011 w 569495"/>
                  <a:gd name="connsiteY75" fmla="*/ 104280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0032 w 569495"/>
                  <a:gd name="connsiteY10" fmla="*/ 466179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70974 w 569495"/>
                  <a:gd name="connsiteY74" fmla="*/ 110296 h 627444"/>
                  <a:gd name="connsiteX75" fmla="*/ 383106 w 569495"/>
                  <a:gd name="connsiteY75" fmla="*/ 91898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0032 w 569495"/>
                  <a:gd name="connsiteY10" fmla="*/ 466179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69069 w 569495"/>
                  <a:gd name="connsiteY74" fmla="*/ 91246 h 627444"/>
                  <a:gd name="connsiteX75" fmla="*/ 383106 w 569495"/>
                  <a:gd name="connsiteY75" fmla="*/ 91898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0032 w 569495"/>
                  <a:gd name="connsiteY10" fmla="*/ 466179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57138 w 569495"/>
                  <a:gd name="connsiteY73" fmla="*/ 98966 h 627444"/>
                  <a:gd name="connsiteX74" fmla="*/ 369069 w 569495"/>
                  <a:gd name="connsiteY74" fmla="*/ 91246 h 627444"/>
                  <a:gd name="connsiteX75" fmla="*/ 383106 w 569495"/>
                  <a:gd name="connsiteY75" fmla="*/ 91898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0032 w 569495"/>
                  <a:gd name="connsiteY10" fmla="*/ 466179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37687 w 569495"/>
                  <a:gd name="connsiteY72" fmla="*/ 101923 h 627444"/>
                  <a:gd name="connsiteX73" fmla="*/ 357138 w 569495"/>
                  <a:gd name="connsiteY73" fmla="*/ 98966 h 627444"/>
                  <a:gd name="connsiteX74" fmla="*/ 369069 w 569495"/>
                  <a:gd name="connsiteY74" fmla="*/ 91246 h 627444"/>
                  <a:gd name="connsiteX75" fmla="*/ 383106 w 569495"/>
                  <a:gd name="connsiteY75" fmla="*/ 91898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0032 w 569495"/>
                  <a:gd name="connsiteY10" fmla="*/ 466179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37687 w 569495"/>
                  <a:gd name="connsiteY72" fmla="*/ 101923 h 627444"/>
                  <a:gd name="connsiteX73" fmla="*/ 357138 w 569495"/>
                  <a:gd name="connsiteY73" fmla="*/ 98966 h 627444"/>
                  <a:gd name="connsiteX74" fmla="*/ 369069 w 569495"/>
                  <a:gd name="connsiteY74" fmla="*/ 91246 h 627444"/>
                  <a:gd name="connsiteX75" fmla="*/ 383106 w 569495"/>
                  <a:gd name="connsiteY75" fmla="*/ 91898 h 627444"/>
                  <a:gd name="connsiteX76" fmla="*/ 419100 w 569495"/>
                  <a:gd name="connsiteY76" fmla="*/ 96259 h 627444"/>
                  <a:gd name="connsiteX77" fmla="*/ 425116 w 569495"/>
                  <a:gd name="connsiteY77" fmla="*/ 92248 h 627444"/>
                  <a:gd name="connsiteX78" fmla="*/ 439153 w 569495"/>
                  <a:gd name="connsiteY78" fmla="*/ 8262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0032 w 569495"/>
                  <a:gd name="connsiteY10" fmla="*/ 466179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37687 w 569495"/>
                  <a:gd name="connsiteY72" fmla="*/ 101923 h 627444"/>
                  <a:gd name="connsiteX73" fmla="*/ 357138 w 569495"/>
                  <a:gd name="connsiteY73" fmla="*/ 98966 h 627444"/>
                  <a:gd name="connsiteX74" fmla="*/ 369069 w 569495"/>
                  <a:gd name="connsiteY74" fmla="*/ 91246 h 627444"/>
                  <a:gd name="connsiteX75" fmla="*/ 383106 w 569495"/>
                  <a:gd name="connsiteY75" fmla="*/ 91898 h 627444"/>
                  <a:gd name="connsiteX76" fmla="*/ 419100 w 569495"/>
                  <a:gd name="connsiteY76" fmla="*/ 96259 h 627444"/>
                  <a:gd name="connsiteX77" fmla="*/ 422258 w 569495"/>
                  <a:gd name="connsiteY77" fmla="*/ 77961 h 627444"/>
                  <a:gd name="connsiteX78" fmla="*/ 439153 w 569495"/>
                  <a:gd name="connsiteY78" fmla="*/ 8262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569495" h="627444">
                    <a:moveTo>
                      <a:pt x="336885" y="565490"/>
                    </a:moveTo>
                    <a:lnTo>
                      <a:pt x="336885" y="565490"/>
                    </a:lnTo>
                    <a:cubicBezTo>
                      <a:pt x="335640" y="567504"/>
                      <a:pt x="333193" y="573921"/>
                      <a:pt x="329416" y="577572"/>
                    </a:cubicBezTo>
                    <a:cubicBezTo>
                      <a:pt x="325639" y="581223"/>
                      <a:pt x="316489" y="584106"/>
                      <a:pt x="314225" y="587398"/>
                    </a:cubicBezTo>
                    <a:cubicBezTo>
                      <a:pt x="311961" y="590690"/>
                      <a:pt x="318202" y="595128"/>
                      <a:pt x="315829" y="597325"/>
                    </a:cubicBezTo>
                    <a:cubicBezTo>
                      <a:pt x="313456" y="599522"/>
                      <a:pt x="305285" y="596305"/>
                      <a:pt x="299988" y="600583"/>
                    </a:cubicBezTo>
                    <a:cubicBezTo>
                      <a:pt x="294691" y="604861"/>
                      <a:pt x="303614" y="609946"/>
                      <a:pt x="284046" y="622992"/>
                    </a:cubicBezTo>
                    <a:cubicBezTo>
                      <a:pt x="282709" y="633018"/>
                      <a:pt x="270259" y="623201"/>
                      <a:pt x="266700" y="621638"/>
                    </a:cubicBezTo>
                    <a:cubicBezTo>
                      <a:pt x="263141" y="620076"/>
                      <a:pt x="262856" y="616602"/>
                      <a:pt x="262690" y="613617"/>
                    </a:cubicBezTo>
                    <a:cubicBezTo>
                      <a:pt x="261715" y="596069"/>
                      <a:pt x="265373" y="582154"/>
                      <a:pt x="268706" y="565490"/>
                    </a:cubicBezTo>
                    <a:cubicBezTo>
                      <a:pt x="268037" y="532069"/>
                      <a:pt x="261204" y="499586"/>
                      <a:pt x="260032" y="466179"/>
                    </a:cubicBezTo>
                    <a:cubicBezTo>
                      <a:pt x="259866" y="461455"/>
                      <a:pt x="264920" y="458033"/>
                      <a:pt x="264695" y="451190"/>
                    </a:cubicBezTo>
                    <a:cubicBezTo>
                      <a:pt x="264470" y="444347"/>
                      <a:pt x="266589" y="436986"/>
                      <a:pt x="258679" y="425122"/>
                    </a:cubicBezTo>
                    <a:cubicBezTo>
                      <a:pt x="258011" y="422448"/>
                      <a:pt x="257083" y="419826"/>
                      <a:pt x="256674" y="417101"/>
                    </a:cubicBezTo>
                    <a:cubicBezTo>
                      <a:pt x="255075" y="406442"/>
                      <a:pt x="255407" y="395440"/>
                      <a:pt x="252664" y="385017"/>
                    </a:cubicBezTo>
                    <a:cubicBezTo>
                      <a:pt x="251942" y="382274"/>
                      <a:pt x="248653" y="381006"/>
                      <a:pt x="246648" y="379001"/>
                    </a:cubicBezTo>
                    <a:cubicBezTo>
                      <a:pt x="245311" y="374990"/>
                      <a:pt x="245626" y="369958"/>
                      <a:pt x="242637" y="366969"/>
                    </a:cubicBezTo>
                    <a:cubicBezTo>
                      <a:pt x="240632" y="364964"/>
                      <a:pt x="238800" y="362769"/>
                      <a:pt x="236622" y="360954"/>
                    </a:cubicBezTo>
                    <a:cubicBezTo>
                      <a:pt x="229829" y="355293"/>
                      <a:pt x="230448" y="358738"/>
                      <a:pt x="224590" y="350927"/>
                    </a:cubicBezTo>
                    <a:cubicBezTo>
                      <a:pt x="209640" y="330994"/>
                      <a:pt x="226769" y="349096"/>
                      <a:pt x="212558" y="334885"/>
                    </a:cubicBezTo>
                    <a:cubicBezTo>
                      <a:pt x="207520" y="319770"/>
                      <a:pt x="214314" y="338395"/>
                      <a:pt x="206543" y="322854"/>
                    </a:cubicBezTo>
                    <a:cubicBezTo>
                      <a:pt x="203283" y="316334"/>
                      <a:pt x="206271" y="316566"/>
                      <a:pt x="200527" y="310822"/>
                    </a:cubicBezTo>
                    <a:cubicBezTo>
                      <a:pt x="198823" y="309118"/>
                      <a:pt x="196516" y="308149"/>
                      <a:pt x="194511" y="306812"/>
                    </a:cubicBezTo>
                    <a:cubicBezTo>
                      <a:pt x="193843" y="302133"/>
                      <a:pt x="193750" y="297335"/>
                      <a:pt x="192506" y="292775"/>
                    </a:cubicBezTo>
                    <a:cubicBezTo>
                      <a:pt x="191348" y="288530"/>
                      <a:pt x="184039" y="277848"/>
                      <a:pt x="182479" y="274727"/>
                    </a:cubicBezTo>
                    <a:cubicBezTo>
                      <a:pt x="181534" y="272837"/>
                      <a:pt x="181306" y="270655"/>
                      <a:pt x="180474" y="268712"/>
                    </a:cubicBezTo>
                    <a:cubicBezTo>
                      <a:pt x="176773" y="260074"/>
                      <a:pt x="174150" y="257219"/>
                      <a:pt x="168443" y="248659"/>
                    </a:cubicBezTo>
                    <a:cubicBezTo>
                      <a:pt x="167356" y="243226"/>
                      <a:pt x="167343" y="236550"/>
                      <a:pt x="162427" y="232617"/>
                    </a:cubicBezTo>
                    <a:cubicBezTo>
                      <a:pt x="160776" y="231297"/>
                      <a:pt x="158416" y="231280"/>
                      <a:pt x="156411" y="230612"/>
                    </a:cubicBezTo>
                    <a:cubicBezTo>
                      <a:pt x="155743" y="226601"/>
                      <a:pt x="156057" y="222296"/>
                      <a:pt x="154406" y="218580"/>
                    </a:cubicBezTo>
                    <a:cubicBezTo>
                      <a:pt x="153254" y="215988"/>
                      <a:pt x="150092" y="214833"/>
                      <a:pt x="148390" y="212564"/>
                    </a:cubicBezTo>
                    <a:cubicBezTo>
                      <a:pt x="137506" y="198052"/>
                      <a:pt x="147860" y="206196"/>
                      <a:pt x="136358" y="198527"/>
                    </a:cubicBezTo>
                    <a:cubicBezTo>
                      <a:pt x="131136" y="182861"/>
                      <a:pt x="139825" y="204578"/>
                      <a:pt x="124327" y="186496"/>
                    </a:cubicBezTo>
                    <a:cubicBezTo>
                      <a:pt x="122534" y="184403"/>
                      <a:pt x="124086" y="180592"/>
                      <a:pt x="122322" y="178475"/>
                    </a:cubicBezTo>
                    <a:cubicBezTo>
                      <a:pt x="120408" y="176178"/>
                      <a:pt x="116896" y="175947"/>
                      <a:pt x="114300" y="174464"/>
                    </a:cubicBezTo>
                    <a:cubicBezTo>
                      <a:pt x="98435" y="165398"/>
                      <a:pt x="119536" y="176823"/>
                      <a:pt x="102269" y="162433"/>
                    </a:cubicBezTo>
                    <a:cubicBezTo>
                      <a:pt x="100645" y="161080"/>
                      <a:pt x="98258" y="161096"/>
                      <a:pt x="96253" y="160427"/>
                    </a:cubicBezTo>
                    <a:cubicBezTo>
                      <a:pt x="81318" y="145494"/>
                      <a:pt x="100232" y="163839"/>
                      <a:pt x="82216" y="148396"/>
                    </a:cubicBezTo>
                    <a:cubicBezTo>
                      <a:pt x="68702" y="136813"/>
                      <a:pt x="83483" y="147236"/>
                      <a:pt x="70185" y="138369"/>
                    </a:cubicBezTo>
                    <a:cubicBezTo>
                      <a:pt x="59484" y="122322"/>
                      <a:pt x="73532" y="141719"/>
                      <a:pt x="60158" y="128343"/>
                    </a:cubicBezTo>
                    <a:cubicBezTo>
                      <a:pt x="51089" y="119273"/>
                      <a:pt x="61844" y="124225"/>
                      <a:pt x="50132" y="120322"/>
                    </a:cubicBezTo>
                    <a:cubicBezTo>
                      <a:pt x="48795" y="116311"/>
                      <a:pt x="49112" y="111279"/>
                      <a:pt x="46122" y="108290"/>
                    </a:cubicBezTo>
                    <a:cubicBezTo>
                      <a:pt x="44117" y="106285"/>
                      <a:pt x="41952" y="104428"/>
                      <a:pt x="40106" y="102275"/>
                    </a:cubicBezTo>
                    <a:cubicBezTo>
                      <a:pt x="33465" y="94528"/>
                      <a:pt x="35539" y="94459"/>
                      <a:pt x="28074" y="88238"/>
                    </a:cubicBezTo>
                    <a:cubicBezTo>
                      <a:pt x="11324" y="74279"/>
                      <a:pt x="33615" y="95784"/>
                      <a:pt x="16043" y="78212"/>
                    </a:cubicBezTo>
                    <a:cubicBezTo>
                      <a:pt x="11273" y="63907"/>
                      <a:pt x="18036" y="81202"/>
                      <a:pt x="8022" y="66180"/>
                    </a:cubicBezTo>
                    <a:cubicBezTo>
                      <a:pt x="6849" y="64421"/>
                      <a:pt x="6961" y="62055"/>
                      <a:pt x="6016" y="60164"/>
                    </a:cubicBezTo>
                    <a:cubicBezTo>
                      <a:pt x="-1760" y="44612"/>
                      <a:pt x="5043" y="63255"/>
                      <a:pt x="0" y="48133"/>
                    </a:cubicBezTo>
                    <a:cubicBezTo>
                      <a:pt x="1337" y="40112"/>
                      <a:pt x="1439" y="31784"/>
                      <a:pt x="4011" y="24069"/>
                    </a:cubicBezTo>
                    <a:cubicBezTo>
                      <a:pt x="4908" y="21379"/>
                      <a:pt x="7832" y="19850"/>
                      <a:pt x="10027" y="18054"/>
                    </a:cubicBezTo>
                    <a:cubicBezTo>
                      <a:pt x="25268" y="5584"/>
                      <a:pt x="20516" y="7873"/>
                      <a:pt x="32085" y="4017"/>
                    </a:cubicBezTo>
                    <a:cubicBezTo>
                      <a:pt x="34090" y="2680"/>
                      <a:pt x="35705" y="272"/>
                      <a:pt x="38100" y="6"/>
                    </a:cubicBezTo>
                    <a:cubicBezTo>
                      <a:pt x="39746" y="-177"/>
                      <a:pt x="57669" y="3519"/>
                      <a:pt x="60158" y="4017"/>
                    </a:cubicBezTo>
                    <a:cubicBezTo>
                      <a:pt x="61495" y="6022"/>
                      <a:pt x="61882" y="9271"/>
                      <a:pt x="64169" y="10033"/>
                    </a:cubicBezTo>
                    <a:cubicBezTo>
                      <a:pt x="65426" y="10452"/>
                      <a:pt x="76336" y="6645"/>
                      <a:pt x="78206" y="6022"/>
                    </a:cubicBezTo>
                    <a:cubicBezTo>
                      <a:pt x="80880" y="7359"/>
                      <a:pt x="83391" y="9088"/>
                      <a:pt x="86227" y="10033"/>
                    </a:cubicBezTo>
                    <a:cubicBezTo>
                      <a:pt x="109558" y="17810"/>
                      <a:pt x="84106" y="5965"/>
                      <a:pt x="104274" y="16048"/>
                    </a:cubicBezTo>
                    <a:cubicBezTo>
                      <a:pt x="123016" y="41036"/>
                      <a:pt x="95807" y="7656"/>
                      <a:pt x="120316" y="28080"/>
                    </a:cubicBezTo>
                    <a:cubicBezTo>
                      <a:pt x="121940" y="29433"/>
                      <a:pt x="120946" y="32491"/>
                      <a:pt x="122322" y="34096"/>
                    </a:cubicBezTo>
                    <a:cubicBezTo>
                      <a:pt x="130197" y="43284"/>
                      <a:pt x="131983" y="42044"/>
                      <a:pt x="142374" y="44122"/>
                    </a:cubicBezTo>
                    <a:cubicBezTo>
                      <a:pt x="156999" y="58747"/>
                      <a:pt x="136757" y="39407"/>
                      <a:pt x="164432" y="60164"/>
                    </a:cubicBezTo>
                    <a:cubicBezTo>
                      <a:pt x="167106" y="62169"/>
                      <a:pt x="169399" y="64823"/>
                      <a:pt x="172453" y="66180"/>
                    </a:cubicBezTo>
                    <a:cubicBezTo>
                      <a:pt x="175567" y="67564"/>
                      <a:pt x="179137" y="67517"/>
                      <a:pt x="182479" y="68185"/>
                    </a:cubicBezTo>
                    <a:cubicBezTo>
                      <a:pt x="185153" y="71527"/>
                      <a:pt x="187250" y="75426"/>
                      <a:pt x="190500" y="78212"/>
                    </a:cubicBezTo>
                    <a:cubicBezTo>
                      <a:pt x="192105" y="79588"/>
                      <a:pt x="194625" y="79272"/>
                      <a:pt x="196516" y="80217"/>
                    </a:cubicBezTo>
                    <a:cubicBezTo>
                      <a:pt x="210288" y="87102"/>
                      <a:pt x="193211" y="82362"/>
                      <a:pt x="212558" y="86233"/>
                    </a:cubicBezTo>
                    <a:cubicBezTo>
                      <a:pt x="214370" y="87592"/>
                      <a:pt x="223667" y="94795"/>
                      <a:pt x="226595" y="96259"/>
                    </a:cubicBezTo>
                    <a:cubicBezTo>
                      <a:pt x="228486" y="97204"/>
                      <a:pt x="230606" y="97596"/>
                      <a:pt x="232611" y="98264"/>
                    </a:cubicBezTo>
                    <a:cubicBezTo>
                      <a:pt x="234616" y="99601"/>
                      <a:pt x="236425" y="101296"/>
                      <a:pt x="238627" y="102275"/>
                    </a:cubicBezTo>
                    <a:cubicBezTo>
                      <a:pt x="241873" y="103718"/>
                      <a:pt x="262021" y="109850"/>
                      <a:pt x="264695" y="110296"/>
                    </a:cubicBezTo>
                    <a:cubicBezTo>
                      <a:pt x="271978" y="111510"/>
                      <a:pt x="279400" y="111633"/>
                      <a:pt x="286753" y="112301"/>
                    </a:cubicBezTo>
                    <a:cubicBezTo>
                      <a:pt x="290095" y="113638"/>
                      <a:pt x="288290" y="118042"/>
                      <a:pt x="296779" y="116312"/>
                    </a:cubicBezTo>
                    <a:cubicBezTo>
                      <a:pt x="305268" y="114582"/>
                      <a:pt x="317702" y="103740"/>
                      <a:pt x="337687" y="101923"/>
                    </a:cubicBezTo>
                    <a:cubicBezTo>
                      <a:pt x="340361" y="101255"/>
                      <a:pt x="351908" y="100745"/>
                      <a:pt x="357138" y="98966"/>
                    </a:cubicBezTo>
                    <a:cubicBezTo>
                      <a:pt x="362368" y="97187"/>
                      <a:pt x="364741" y="92424"/>
                      <a:pt x="369069" y="91246"/>
                    </a:cubicBezTo>
                    <a:cubicBezTo>
                      <a:pt x="373397" y="90068"/>
                      <a:pt x="374768" y="91063"/>
                      <a:pt x="383106" y="91898"/>
                    </a:cubicBezTo>
                    <a:cubicBezTo>
                      <a:pt x="391444" y="92733"/>
                      <a:pt x="388588" y="104976"/>
                      <a:pt x="419100" y="96259"/>
                    </a:cubicBezTo>
                    <a:cubicBezTo>
                      <a:pt x="421105" y="94922"/>
                      <a:pt x="418916" y="80234"/>
                      <a:pt x="422258" y="77961"/>
                    </a:cubicBezTo>
                    <a:cubicBezTo>
                      <a:pt x="425600" y="75688"/>
                      <a:pt x="435000" y="80910"/>
                      <a:pt x="439153" y="82623"/>
                    </a:cubicBezTo>
                    <a:cubicBezTo>
                      <a:pt x="443306" y="84336"/>
                      <a:pt x="444500" y="88906"/>
                      <a:pt x="447174" y="88238"/>
                    </a:cubicBezTo>
                    <a:cubicBezTo>
                      <a:pt x="460358" y="79448"/>
                      <a:pt x="446159" y="88152"/>
                      <a:pt x="459206" y="82222"/>
                    </a:cubicBezTo>
                    <a:cubicBezTo>
                      <a:pt x="464649" y="79748"/>
                      <a:pt x="469576" y="76091"/>
                      <a:pt x="475248" y="74201"/>
                    </a:cubicBezTo>
                    <a:cubicBezTo>
                      <a:pt x="484100" y="71251"/>
                      <a:pt x="479373" y="73141"/>
                      <a:pt x="489285" y="68185"/>
                    </a:cubicBezTo>
                    <a:cubicBezTo>
                      <a:pt x="491290" y="68853"/>
                      <a:pt x="494589" y="68200"/>
                      <a:pt x="495300" y="70190"/>
                    </a:cubicBezTo>
                    <a:cubicBezTo>
                      <a:pt x="502395" y="90058"/>
                      <a:pt x="501427" y="89911"/>
                      <a:pt x="497306" y="102275"/>
                    </a:cubicBezTo>
                    <a:cubicBezTo>
                      <a:pt x="496637" y="107622"/>
                      <a:pt x="497142" y="113252"/>
                      <a:pt x="495300" y="118317"/>
                    </a:cubicBezTo>
                    <a:cubicBezTo>
                      <a:pt x="494331" y="120982"/>
                      <a:pt x="489616" y="121517"/>
                      <a:pt x="489285" y="124333"/>
                    </a:cubicBezTo>
                    <a:cubicBezTo>
                      <a:pt x="485814" y="153836"/>
                      <a:pt x="490927" y="144762"/>
                      <a:pt x="495300" y="164438"/>
                    </a:cubicBezTo>
                    <a:cubicBezTo>
                      <a:pt x="496637" y="170454"/>
                      <a:pt x="497662" y="176547"/>
                      <a:pt x="499311" y="182485"/>
                    </a:cubicBezTo>
                    <a:cubicBezTo>
                      <a:pt x="501008" y="188595"/>
                      <a:pt x="503789" y="194381"/>
                      <a:pt x="505327" y="200533"/>
                    </a:cubicBezTo>
                    <a:cubicBezTo>
                      <a:pt x="505969" y="203103"/>
                      <a:pt x="507899" y="211692"/>
                      <a:pt x="509337" y="214569"/>
                    </a:cubicBezTo>
                    <a:cubicBezTo>
                      <a:pt x="510415" y="216725"/>
                      <a:pt x="512011" y="218580"/>
                      <a:pt x="513348" y="220585"/>
                    </a:cubicBezTo>
                    <a:cubicBezTo>
                      <a:pt x="518050" y="234694"/>
                      <a:pt x="511930" y="217276"/>
                      <a:pt x="519364" y="234622"/>
                    </a:cubicBezTo>
                    <a:cubicBezTo>
                      <a:pt x="524347" y="246249"/>
                      <a:pt x="517670" y="235088"/>
                      <a:pt x="525379" y="246654"/>
                    </a:cubicBezTo>
                    <a:cubicBezTo>
                      <a:pt x="526048" y="251333"/>
                      <a:pt x="525144" y="256529"/>
                      <a:pt x="527385" y="260690"/>
                    </a:cubicBezTo>
                    <a:cubicBezTo>
                      <a:pt x="530074" y="265684"/>
                      <a:pt x="536270" y="268003"/>
                      <a:pt x="539416" y="272722"/>
                    </a:cubicBezTo>
                    <a:cubicBezTo>
                      <a:pt x="545281" y="281519"/>
                      <a:pt x="541981" y="276810"/>
                      <a:pt x="549443" y="286759"/>
                    </a:cubicBezTo>
                    <a:cubicBezTo>
                      <a:pt x="554142" y="300859"/>
                      <a:pt x="548030" y="283463"/>
                      <a:pt x="555458" y="300796"/>
                    </a:cubicBezTo>
                    <a:cubicBezTo>
                      <a:pt x="560438" y="312415"/>
                      <a:pt x="553770" y="301271"/>
                      <a:pt x="561474" y="312827"/>
                    </a:cubicBezTo>
                    <a:cubicBezTo>
                      <a:pt x="562142" y="316838"/>
                      <a:pt x="562193" y="321002"/>
                      <a:pt x="563479" y="324859"/>
                    </a:cubicBezTo>
                    <a:cubicBezTo>
                      <a:pt x="564241" y="327145"/>
                      <a:pt x="566797" y="328566"/>
                      <a:pt x="567490" y="330875"/>
                    </a:cubicBezTo>
                    <a:cubicBezTo>
                      <a:pt x="568848" y="335402"/>
                      <a:pt x="568827" y="340233"/>
                      <a:pt x="569495" y="344912"/>
                    </a:cubicBezTo>
                    <a:cubicBezTo>
                      <a:pt x="568158" y="364296"/>
                      <a:pt x="567299" y="383719"/>
                      <a:pt x="565485" y="403064"/>
                    </a:cubicBezTo>
                    <a:cubicBezTo>
                      <a:pt x="565191" y="406204"/>
                      <a:pt x="561831" y="413206"/>
                      <a:pt x="559469" y="415096"/>
                    </a:cubicBezTo>
                    <a:cubicBezTo>
                      <a:pt x="557818" y="416416"/>
                      <a:pt x="555458" y="416433"/>
                      <a:pt x="553453" y="417101"/>
                    </a:cubicBezTo>
                    <a:cubicBezTo>
                      <a:pt x="551448" y="418438"/>
                      <a:pt x="549847" y="421112"/>
                      <a:pt x="547437" y="421112"/>
                    </a:cubicBezTo>
                    <a:cubicBezTo>
                      <a:pt x="534002" y="421112"/>
                      <a:pt x="507332" y="417101"/>
                      <a:pt x="507332" y="417101"/>
                    </a:cubicBezTo>
                    <a:cubicBezTo>
                      <a:pt x="506360" y="416615"/>
                      <a:pt x="495826" y="410874"/>
                      <a:pt x="493295" y="411085"/>
                    </a:cubicBezTo>
                    <a:cubicBezTo>
                      <a:pt x="487154" y="411597"/>
                      <a:pt x="481264" y="413759"/>
                      <a:pt x="475248" y="415096"/>
                    </a:cubicBezTo>
                    <a:cubicBezTo>
                      <a:pt x="472574" y="417101"/>
                      <a:pt x="470469" y="420302"/>
                      <a:pt x="467227" y="421112"/>
                    </a:cubicBezTo>
                    <a:cubicBezTo>
                      <a:pt x="460764" y="422727"/>
                      <a:pt x="456720" y="416620"/>
                      <a:pt x="453190" y="413090"/>
                    </a:cubicBezTo>
                    <a:cubicBezTo>
                      <a:pt x="448816" y="399968"/>
                      <a:pt x="454891" y="412846"/>
                      <a:pt x="445169" y="405069"/>
                    </a:cubicBezTo>
                    <a:cubicBezTo>
                      <a:pt x="432210" y="394702"/>
                      <a:pt x="450264" y="402091"/>
                      <a:pt x="435143" y="397048"/>
                    </a:cubicBezTo>
                    <a:cubicBezTo>
                      <a:pt x="430373" y="382744"/>
                      <a:pt x="437137" y="400040"/>
                      <a:pt x="427122" y="385017"/>
                    </a:cubicBezTo>
                    <a:cubicBezTo>
                      <a:pt x="421011" y="375851"/>
                      <a:pt x="430557" y="380814"/>
                      <a:pt x="419100" y="376996"/>
                    </a:cubicBezTo>
                    <a:cubicBezTo>
                      <a:pt x="416426" y="372985"/>
                      <a:pt x="414487" y="368373"/>
                      <a:pt x="411079" y="364964"/>
                    </a:cubicBezTo>
                    <a:cubicBezTo>
                      <a:pt x="409074" y="362959"/>
                      <a:pt x="406879" y="361126"/>
                      <a:pt x="405064" y="358948"/>
                    </a:cubicBezTo>
                    <a:cubicBezTo>
                      <a:pt x="403521" y="357097"/>
                      <a:pt x="402935" y="354438"/>
                      <a:pt x="401053" y="352933"/>
                    </a:cubicBezTo>
                    <a:cubicBezTo>
                      <a:pt x="399402" y="351613"/>
                      <a:pt x="397042" y="351596"/>
                      <a:pt x="395037" y="350927"/>
                    </a:cubicBezTo>
                    <a:cubicBezTo>
                      <a:pt x="381751" y="328782"/>
                      <a:pt x="398112" y="354215"/>
                      <a:pt x="376990" y="328869"/>
                    </a:cubicBezTo>
                    <a:cubicBezTo>
                      <a:pt x="373648" y="324859"/>
                      <a:pt x="370225" y="320914"/>
                      <a:pt x="366964" y="316838"/>
                    </a:cubicBezTo>
                    <a:cubicBezTo>
                      <a:pt x="364876" y="314228"/>
                      <a:pt x="363311" y="311180"/>
                      <a:pt x="360948" y="308817"/>
                    </a:cubicBezTo>
                    <a:cubicBezTo>
                      <a:pt x="357256" y="305125"/>
                      <a:pt x="352428" y="302653"/>
                      <a:pt x="348916" y="298790"/>
                    </a:cubicBezTo>
                    <a:cubicBezTo>
                      <a:pt x="345674" y="295224"/>
                      <a:pt x="343659" y="290708"/>
                      <a:pt x="340895" y="286759"/>
                    </a:cubicBezTo>
                    <a:cubicBezTo>
                      <a:pt x="338978" y="284021"/>
                      <a:pt x="336822" y="281458"/>
                      <a:pt x="334879" y="278738"/>
                    </a:cubicBezTo>
                    <a:cubicBezTo>
                      <a:pt x="333478" y="276777"/>
                      <a:pt x="332412" y="274573"/>
                      <a:pt x="330869" y="272722"/>
                    </a:cubicBezTo>
                    <a:cubicBezTo>
                      <a:pt x="329054" y="270543"/>
                      <a:pt x="326858" y="268711"/>
                      <a:pt x="324853" y="266706"/>
                    </a:cubicBezTo>
                    <a:cubicBezTo>
                      <a:pt x="320345" y="253180"/>
                      <a:pt x="324106" y="265409"/>
                      <a:pt x="326858" y="268712"/>
                    </a:cubicBezTo>
                    <a:cubicBezTo>
                      <a:pt x="328401" y="270563"/>
                      <a:pt x="330869" y="271385"/>
                      <a:pt x="332874" y="272722"/>
                    </a:cubicBezTo>
                    <a:cubicBezTo>
                      <a:pt x="333542" y="274727"/>
                      <a:pt x="334366" y="276687"/>
                      <a:pt x="334879" y="278738"/>
                    </a:cubicBezTo>
                    <a:cubicBezTo>
                      <a:pt x="335706" y="282044"/>
                      <a:pt x="335949" y="285487"/>
                      <a:pt x="336885" y="288764"/>
                    </a:cubicBezTo>
                    <a:cubicBezTo>
                      <a:pt x="338627" y="294861"/>
                      <a:pt x="342900" y="306812"/>
                      <a:pt x="342900" y="306812"/>
                    </a:cubicBezTo>
                    <a:cubicBezTo>
                      <a:pt x="341563" y="326196"/>
                      <a:pt x="339342" y="345539"/>
                      <a:pt x="338890" y="364964"/>
                    </a:cubicBezTo>
                    <a:cubicBezTo>
                      <a:pt x="338672" y="374343"/>
                      <a:pt x="340082" y="383691"/>
                      <a:pt x="340895" y="393038"/>
                    </a:cubicBezTo>
                    <a:cubicBezTo>
                      <a:pt x="341419" y="399068"/>
                      <a:pt x="341956" y="405106"/>
                      <a:pt x="342900" y="411085"/>
                    </a:cubicBezTo>
                    <a:cubicBezTo>
                      <a:pt x="344849" y="423430"/>
                      <a:pt x="346310" y="428733"/>
                      <a:pt x="348916" y="439159"/>
                    </a:cubicBezTo>
                    <a:cubicBezTo>
                      <a:pt x="347579" y="459212"/>
                      <a:pt x="345515" y="479229"/>
                      <a:pt x="344906" y="499317"/>
                    </a:cubicBezTo>
                    <a:cubicBezTo>
                      <a:pt x="344842" y="501430"/>
                      <a:pt x="346398" y="503282"/>
                      <a:pt x="346911" y="505333"/>
                    </a:cubicBezTo>
                    <a:cubicBezTo>
                      <a:pt x="347738" y="508639"/>
                      <a:pt x="348703" y="511957"/>
                      <a:pt x="348916" y="515359"/>
                    </a:cubicBezTo>
                    <a:cubicBezTo>
                      <a:pt x="349375" y="522697"/>
                      <a:pt x="338890" y="557135"/>
                      <a:pt x="336885" y="56549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grpSp>
      <p:grpSp>
        <p:nvGrpSpPr>
          <p:cNvPr id="33" name="Group 32">
            <a:extLst>
              <a:ext uri="{FF2B5EF4-FFF2-40B4-BE49-F238E27FC236}">
                <a16:creationId xmlns:a16="http://schemas.microsoft.com/office/drawing/2014/main" id="{730005F0-C3B4-48BD-A668-5FC6449FA77A}"/>
              </a:ext>
            </a:extLst>
          </p:cNvPr>
          <p:cNvGrpSpPr/>
          <p:nvPr/>
        </p:nvGrpSpPr>
        <p:grpSpPr>
          <a:xfrm>
            <a:off x="2450201" y="1094329"/>
            <a:ext cx="6233293" cy="902342"/>
            <a:chOff x="388977" y="1773714"/>
            <a:chExt cx="8311057" cy="1203122"/>
          </a:xfrm>
          <a:solidFill>
            <a:schemeClr val="accent2">
              <a:lumMod val="40000"/>
              <a:lumOff val="60000"/>
            </a:schemeClr>
          </a:solidFill>
        </p:grpSpPr>
        <p:sp>
          <p:nvSpPr>
            <p:cNvPr id="90" name="Freeform: Shape 89">
              <a:extLst>
                <a:ext uri="{FF2B5EF4-FFF2-40B4-BE49-F238E27FC236}">
                  <a16:creationId xmlns:a16="http://schemas.microsoft.com/office/drawing/2014/main" id="{9AE07FF1-4127-4486-9C53-7183C3E4A744}"/>
                </a:ext>
              </a:extLst>
            </p:cNvPr>
            <p:cNvSpPr/>
            <p:nvPr/>
          </p:nvSpPr>
          <p:spPr>
            <a:xfrm>
              <a:off x="7824788" y="2692376"/>
              <a:ext cx="100012" cy="284460"/>
            </a:xfrm>
            <a:custGeom>
              <a:avLst/>
              <a:gdLst>
                <a:gd name="connsiteX0" fmla="*/ 0 w 100012"/>
                <a:gd name="connsiteY0" fmla="*/ 6350 h 284460"/>
                <a:gd name="connsiteX1" fmla="*/ 0 w 100012"/>
                <a:gd name="connsiteY1" fmla="*/ 6350 h 284460"/>
                <a:gd name="connsiteX2" fmla="*/ 12700 w 100012"/>
                <a:gd name="connsiteY2" fmla="*/ 23812 h 284460"/>
                <a:gd name="connsiteX3" fmla="*/ 19050 w 100012"/>
                <a:gd name="connsiteY3" fmla="*/ 36512 h 284460"/>
                <a:gd name="connsiteX4" fmla="*/ 20637 w 100012"/>
                <a:gd name="connsiteY4" fmla="*/ 44450 h 284460"/>
                <a:gd name="connsiteX5" fmla="*/ 23812 w 100012"/>
                <a:gd name="connsiteY5" fmla="*/ 49212 h 284460"/>
                <a:gd name="connsiteX6" fmla="*/ 19050 w 100012"/>
                <a:gd name="connsiteY6" fmla="*/ 74612 h 284460"/>
                <a:gd name="connsiteX7" fmla="*/ 14287 w 100012"/>
                <a:gd name="connsiteY7" fmla="*/ 79375 h 284460"/>
                <a:gd name="connsiteX8" fmla="*/ 11112 w 100012"/>
                <a:gd name="connsiteY8" fmla="*/ 87312 h 284460"/>
                <a:gd name="connsiteX9" fmla="*/ 9525 w 100012"/>
                <a:gd name="connsiteY9" fmla="*/ 231775 h 284460"/>
                <a:gd name="connsiteX10" fmla="*/ 12700 w 100012"/>
                <a:gd name="connsiteY10" fmla="*/ 263525 h 284460"/>
                <a:gd name="connsiteX11" fmla="*/ 14287 w 100012"/>
                <a:gd name="connsiteY11" fmla="*/ 271462 h 284460"/>
                <a:gd name="connsiteX12" fmla="*/ 23812 w 100012"/>
                <a:gd name="connsiteY12" fmla="*/ 279400 h 284460"/>
                <a:gd name="connsiteX13" fmla="*/ 25400 w 100012"/>
                <a:gd name="connsiteY13" fmla="*/ 284162 h 284460"/>
                <a:gd name="connsiteX14" fmla="*/ 49212 w 100012"/>
                <a:gd name="connsiteY14" fmla="*/ 274637 h 284460"/>
                <a:gd name="connsiteX15" fmla="*/ 50800 w 100012"/>
                <a:gd name="connsiteY15" fmla="*/ 263525 h 284460"/>
                <a:gd name="connsiteX16" fmla="*/ 53975 w 100012"/>
                <a:gd name="connsiteY16" fmla="*/ 254000 h 284460"/>
                <a:gd name="connsiteX17" fmla="*/ 50800 w 100012"/>
                <a:gd name="connsiteY17" fmla="*/ 212725 h 284460"/>
                <a:gd name="connsiteX18" fmla="*/ 53975 w 100012"/>
                <a:gd name="connsiteY18" fmla="*/ 180975 h 284460"/>
                <a:gd name="connsiteX19" fmla="*/ 63500 w 100012"/>
                <a:gd name="connsiteY19" fmla="*/ 166687 h 284460"/>
                <a:gd name="connsiteX20" fmla="*/ 69850 w 100012"/>
                <a:gd name="connsiteY20" fmla="*/ 157162 h 284460"/>
                <a:gd name="connsiteX21" fmla="*/ 76200 w 100012"/>
                <a:gd name="connsiteY21" fmla="*/ 144462 h 284460"/>
                <a:gd name="connsiteX22" fmla="*/ 90487 w 100012"/>
                <a:gd name="connsiteY22" fmla="*/ 133350 h 284460"/>
                <a:gd name="connsiteX23" fmla="*/ 100012 w 100012"/>
                <a:gd name="connsiteY23" fmla="*/ 123825 h 284460"/>
                <a:gd name="connsiteX24" fmla="*/ 96837 w 100012"/>
                <a:gd name="connsiteY24" fmla="*/ 119062 h 284460"/>
                <a:gd name="connsiteX25" fmla="*/ 85725 w 100012"/>
                <a:gd name="connsiteY25" fmla="*/ 115887 h 284460"/>
                <a:gd name="connsiteX26" fmla="*/ 80962 w 100012"/>
                <a:gd name="connsiteY26" fmla="*/ 114300 h 284460"/>
                <a:gd name="connsiteX27" fmla="*/ 71437 w 100012"/>
                <a:gd name="connsiteY27" fmla="*/ 104775 h 284460"/>
                <a:gd name="connsiteX28" fmla="*/ 66675 w 100012"/>
                <a:gd name="connsiteY28" fmla="*/ 95250 h 284460"/>
                <a:gd name="connsiteX29" fmla="*/ 60325 w 100012"/>
                <a:gd name="connsiteY29" fmla="*/ 80962 h 284460"/>
                <a:gd name="connsiteX30" fmla="*/ 57150 w 100012"/>
                <a:gd name="connsiteY30" fmla="*/ 55562 h 284460"/>
                <a:gd name="connsiteX31" fmla="*/ 55562 w 100012"/>
                <a:gd name="connsiteY31" fmla="*/ 41275 h 284460"/>
                <a:gd name="connsiteX32" fmla="*/ 53975 w 100012"/>
                <a:gd name="connsiteY32" fmla="*/ 31750 h 284460"/>
                <a:gd name="connsiteX33" fmla="*/ 50800 w 100012"/>
                <a:gd name="connsiteY33" fmla="*/ 9525 h 284460"/>
                <a:gd name="connsiteX34" fmla="*/ 46037 w 100012"/>
                <a:gd name="connsiteY34" fmla="*/ 4762 h 284460"/>
                <a:gd name="connsiteX35" fmla="*/ 34925 w 100012"/>
                <a:gd name="connsiteY35" fmla="*/ 0 h 284460"/>
                <a:gd name="connsiteX36" fmla="*/ 23812 w 100012"/>
                <a:gd name="connsiteY36" fmla="*/ 3175 h 284460"/>
                <a:gd name="connsiteX37" fmla="*/ 0 w 100012"/>
                <a:gd name="connsiteY37" fmla="*/ 6350 h 28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0012" h="284460">
                  <a:moveTo>
                    <a:pt x="0" y="6350"/>
                  </a:moveTo>
                  <a:lnTo>
                    <a:pt x="0" y="6350"/>
                  </a:lnTo>
                  <a:cubicBezTo>
                    <a:pt x="4233" y="12171"/>
                    <a:pt x="8857" y="17727"/>
                    <a:pt x="12700" y="23812"/>
                  </a:cubicBezTo>
                  <a:cubicBezTo>
                    <a:pt x="15227" y="27814"/>
                    <a:pt x="19050" y="36512"/>
                    <a:pt x="19050" y="36512"/>
                  </a:cubicBezTo>
                  <a:cubicBezTo>
                    <a:pt x="19579" y="39158"/>
                    <a:pt x="19690" y="41923"/>
                    <a:pt x="20637" y="44450"/>
                  </a:cubicBezTo>
                  <a:cubicBezTo>
                    <a:pt x="21307" y="46236"/>
                    <a:pt x="23685" y="47308"/>
                    <a:pt x="23812" y="49212"/>
                  </a:cubicBezTo>
                  <a:cubicBezTo>
                    <a:pt x="24372" y="57606"/>
                    <a:pt x="24204" y="67396"/>
                    <a:pt x="19050" y="74612"/>
                  </a:cubicBezTo>
                  <a:cubicBezTo>
                    <a:pt x="17745" y="76439"/>
                    <a:pt x="15875" y="77787"/>
                    <a:pt x="14287" y="79375"/>
                  </a:cubicBezTo>
                  <a:cubicBezTo>
                    <a:pt x="13229" y="82021"/>
                    <a:pt x="11201" y="84464"/>
                    <a:pt x="11112" y="87312"/>
                  </a:cubicBezTo>
                  <a:cubicBezTo>
                    <a:pt x="9608" y="135446"/>
                    <a:pt x="9091" y="183620"/>
                    <a:pt x="9525" y="231775"/>
                  </a:cubicBezTo>
                  <a:cubicBezTo>
                    <a:pt x="9621" y="242411"/>
                    <a:pt x="11433" y="252965"/>
                    <a:pt x="12700" y="263525"/>
                  </a:cubicBezTo>
                  <a:cubicBezTo>
                    <a:pt x="13021" y="266204"/>
                    <a:pt x="13080" y="269049"/>
                    <a:pt x="14287" y="271462"/>
                  </a:cubicBezTo>
                  <a:cubicBezTo>
                    <a:pt x="15815" y="274518"/>
                    <a:pt x="21077" y="277576"/>
                    <a:pt x="23812" y="279400"/>
                  </a:cubicBezTo>
                  <a:cubicBezTo>
                    <a:pt x="24341" y="280987"/>
                    <a:pt x="23733" y="284023"/>
                    <a:pt x="25400" y="284162"/>
                  </a:cubicBezTo>
                  <a:cubicBezTo>
                    <a:pt x="40813" y="285446"/>
                    <a:pt x="41206" y="282643"/>
                    <a:pt x="49212" y="274637"/>
                  </a:cubicBezTo>
                  <a:cubicBezTo>
                    <a:pt x="49741" y="270933"/>
                    <a:pt x="49959" y="267171"/>
                    <a:pt x="50800" y="263525"/>
                  </a:cubicBezTo>
                  <a:cubicBezTo>
                    <a:pt x="51553" y="260264"/>
                    <a:pt x="53975" y="257347"/>
                    <a:pt x="53975" y="254000"/>
                  </a:cubicBezTo>
                  <a:cubicBezTo>
                    <a:pt x="53975" y="240201"/>
                    <a:pt x="51858" y="226483"/>
                    <a:pt x="50800" y="212725"/>
                  </a:cubicBezTo>
                  <a:cubicBezTo>
                    <a:pt x="50967" y="210723"/>
                    <a:pt x="52784" y="185737"/>
                    <a:pt x="53975" y="180975"/>
                  </a:cubicBezTo>
                  <a:cubicBezTo>
                    <a:pt x="55352" y="175467"/>
                    <a:pt x="60416" y="170928"/>
                    <a:pt x="63500" y="166687"/>
                  </a:cubicBezTo>
                  <a:cubicBezTo>
                    <a:pt x="65744" y="163601"/>
                    <a:pt x="67957" y="160475"/>
                    <a:pt x="69850" y="157162"/>
                  </a:cubicBezTo>
                  <a:cubicBezTo>
                    <a:pt x="72198" y="153053"/>
                    <a:pt x="73100" y="148039"/>
                    <a:pt x="76200" y="144462"/>
                  </a:cubicBezTo>
                  <a:cubicBezTo>
                    <a:pt x="80151" y="139903"/>
                    <a:pt x="86867" y="138176"/>
                    <a:pt x="90487" y="133350"/>
                  </a:cubicBezTo>
                  <a:cubicBezTo>
                    <a:pt x="96395" y="125474"/>
                    <a:pt x="93049" y="128468"/>
                    <a:pt x="100012" y="123825"/>
                  </a:cubicBezTo>
                  <a:cubicBezTo>
                    <a:pt x="98954" y="122237"/>
                    <a:pt x="98505" y="119989"/>
                    <a:pt x="96837" y="119062"/>
                  </a:cubicBezTo>
                  <a:cubicBezTo>
                    <a:pt x="93470" y="117191"/>
                    <a:pt x="89415" y="116994"/>
                    <a:pt x="85725" y="115887"/>
                  </a:cubicBezTo>
                  <a:cubicBezTo>
                    <a:pt x="84122" y="115406"/>
                    <a:pt x="82550" y="114829"/>
                    <a:pt x="80962" y="114300"/>
                  </a:cubicBezTo>
                  <a:cubicBezTo>
                    <a:pt x="77787" y="111125"/>
                    <a:pt x="72856" y="109035"/>
                    <a:pt x="71437" y="104775"/>
                  </a:cubicBezTo>
                  <a:cubicBezTo>
                    <a:pt x="68528" y="96043"/>
                    <a:pt x="71598" y="103866"/>
                    <a:pt x="66675" y="95250"/>
                  </a:cubicBezTo>
                  <a:cubicBezTo>
                    <a:pt x="63709" y="90059"/>
                    <a:pt x="62593" y="86632"/>
                    <a:pt x="60325" y="80962"/>
                  </a:cubicBezTo>
                  <a:cubicBezTo>
                    <a:pt x="59267" y="72495"/>
                    <a:pt x="58167" y="64034"/>
                    <a:pt x="57150" y="55562"/>
                  </a:cubicBezTo>
                  <a:cubicBezTo>
                    <a:pt x="56579" y="50804"/>
                    <a:pt x="56195" y="46025"/>
                    <a:pt x="55562" y="41275"/>
                  </a:cubicBezTo>
                  <a:cubicBezTo>
                    <a:pt x="55137" y="38084"/>
                    <a:pt x="54452" y="34933"/>
                    <a:pt x="53975" y="31750"/>
                  </a:cubicBezTo>
                  <a:cubicBezTo>
                    <a:pt x="52865" y="24349"/>
                    <a:pt x="52912" y="16704"/>
                    <a:pt x="50800" y="9525"/>
                  </a:cubicBezTo>
                  <a:cubicBezTo>
                    <a:pt x="50166" y="7371"/>
                    <a:pt x="47762" y="6199"/>
                    <a:pt x="46037" y="4762"/>
                  </a:cubicBezTo>
                  <a:cubicBezTo>
                    <a:pt x="41338" y="846"/>
                    <a:pt x="40977" y="1513"/>
                    <a:pt x="34925" y="0"/>
                  </a:cubicBezTo>
                  <a:cubicBezTo>
                    <a:pt x="31221" y="1058"/>
                    <a:pt x="27079" y="1133"/>
                    <a:pt x="23812" y="3175"/>
                  </a:cubicBezTo>
                  <a:cubicBezTo>
                    <a:pt x="22393" y="4062"/>
                    <a:pt x="3969" y="5821"/>
                    <a:pt x="0" y="635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92" name="Freeform: Shape 91">
              <a:extLst>
                <a:ext uri="{FF2B5EF4-FFF2-40B4-BE49-F238E27FC236}">
                  <a16:creationId xmlns:a16="http://schemas.microsoft.com/office/drawing/2014/main" id="{FF11E19D-E265-486F-837E-B222B1AA7F01}"/>
                </a:ext>
              </a:extLst>
            </p:cNvPr>
            <p:cNvSpPr/>
            <p:nvPr/>
          </p:nvSpPr>
          <p:spPr>
            <a:xfrm>
              <a:off x="8110538" y="2787626"/>
              <a:ext cx="49309" cy="96837"/>
            </a:xfrm>
            <a:custGeom>
              <a:avLst/>
              <a:gdLst>
                <a:gd name="connsiteX0" fmla="*/ 0 w 49309"/>
                <a:gd name="connsiteY0" fmla="*/ 31750 h 96837"/>
                <a:gd name="connsiteX1" fmla="*/ 0 w 49309"/>
                <a:gd name="connsiteY1" fmla="*/ 31750 h 96837"/>
                <a:gd name="connsiteX2" fmla="*/ 1587 w 49309"/>
                <a:gd name="connsiteY2" fmla="*/ 46037 h 96837"/>
                <a:gd name="connsiteX3" fmla="*/ 4762 w 49309"/>
                <a:gd name="connsiteY3" fmla="*/ 60325 h 96837"/>
                <a:gd name="connsiteX4" fmla="*/ 6350 w 49309"/>
                <a:gd name="connsiteY4" fmla="*/ 77787 h 96837"/>
                <a:gd name="connsiteX5" fmla="*/ 11112 w 49309"/>
                <a:gd name="connsiteY5" fmla="*/ 92075 h 96837"/>
                <a:gd name="connsiteX6" fmla="*/ 12700 w 49309"/>
                <a:gd name="connsiteY6" fmla="*/ 96837 h 96837"/>
                <a:gd name="connsiteX7" fmla="*/ 22225 w 49309"/>
                <a:gd name="connsiteY7" fmla="*/ 95250 h 96837"/>
                <a:gd name="connsiteX8" fmla="*/ 28575 w 49309"/>
                <a:gd name="connsiteY8" fmla="*/ 85725 h 96837"/>
                <a:gd name="connsiteX9" fmla="*/ 33337 w 49309"/>
                <a:gd name="connsiteY9" fmla="*/ 84137 h 96837"/>
                <a:gd name="connsiteX10" fmla="*/ 39687 w 49309"/>
                <a:gd name="connsiteY10" fmla="*/ 69850 h 96837"/>
                <a:gd name="connsiteX11" fmla="*/ 42862 w 49309"/>
                <a:gd name="connsiteY11" fmla="*/ 63500 h 96837"/>
                <a:gd name="connsiteX12" fmla="*/ 47625 w 49309"/>
                <a:gd name="connsiteY12" fmla="*/ 49212 h 96837"/>
                <a:gd name="connsiteX13" fmla="*/ 46037 w 49309"/>
                <a:gd name="connsiteY13" fmla="*/ 6350 h 96837"/>
                <a:gd name="connsiteX14" fmla="*/ 41275 w 49309"/>
                <a:gd name="connsiteY14" fmla="*/ 1587 h 96837"/>
                <a:gd name="connsiteX15" fmla="*/ 34925 w 49309"/>
                <a:gd name="connsiteY15" fmla="*/ 0 h 96837"/>
                <a:gd name="connsiteX16" fmla="*/ 17462 w 49309"/>
                <a:gd name="connsiteY16" fmla="*/ 3175 h 96837"/>
                <a:gd name="connsiteX17" fmla="*/ 12700 w 49309"/>
                <a:gd name="connsiteY17" fmla="*/ 4762 h 96837"/>
                <a:gd name="connsiteX18" fmla="*/ 7937 w 49309"/>
                <a:gd name="connsiteY18" fmla="*/ 9525 h 96837"/>
                <a:gd name="connsiteX19" fmla="*/ 0 w 49309"/>
                <a:gd name="connsiteY19" fmla="*/ 31750 h 9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309" h="96837">
                  <a:moveTo>
                    <a:pt x="0" y="31750"/>
                  </a:moveTo>
                  <a:lnTo>
                    <a:pt x="0" y="31750"/>
                  </a:lnTo>
                  <a:cubicBezTo>
                    <a:pt x="529" y="36512"/>
                    <a:pt x="799" y="41311"/>
                    <a:pt x="1587" y="46037"/>
                  </a:cubicBezTo>
                  <a:cubicBezTo>
                    <a:pt x="2389" y="50849"/>
                    <a:pt x="4038" y="55500"/>
                    <a:pt x="4762" y="60325"/>
                  </a:cubicBezTo>
                  <a:cubicBezTo>
                    <a:pt x="5629" y="66105"/>
                    <a:pt x="5204" y="72056"/>
                    <a:pt x="6350" y="77787"/>
                  </a:cubicBezTo>
                  <a:cubicBezTo>
                    <a:pt x="7335" y="82710"/>
                    <a:pt x="9524" y="87312"/>
                    <a:pt x="11112" y="92075"/>
                  </a:cubicBezTo>
                  <a:lnTo>
                    <a:pt x="12700" y="96837"/>
                  </a:lnTo>
                  <a:cubicBezTo>
                    <a:pt x="15875" y="96308"/>
                    <a:pt x="19284" y="96557"/>
                    <a:pt x="22225" y="95250"/>
                  </a:cubicBezTo>
                  <a:cubicBezTo>
                    <a:pt x="33317" y="90320"/>
                    <a:pt x="22441" y="91859"/>
                    <a:pt x="28575" y="85725"/>
                  </a:cubicBezTo>
                  <a:cubicBezTo>
                    <a:pt x="29758" y="84542"/>
                    <a:pt x="31750" y="84666"/>
                    <a:pt x="33337" y="84137"/>
                  </a:cubicBezTo>
                  <a:cubicBezTo>
                    <a:pt x="42675" y="70132"/>
                    <a:pt x="28354" y="92515"/>
                    <a:pt x="39687" y="69850"/>
                  </a:cubicBezTo>
                  <a:cubicBezTo>
                    <a:pt x="40745" y="67733"/>
                    <a:pt x="42012" y="65709"/>
                    <a:pt x="42862" y="63500"/>
                  </a:cubicBezTo>
                  <a:cubicBezTo>
                    <a:pt x="44664" y="58814"/>
                    <a:pt x="47625" y="49212"/>
                    <a:pt x="47625" y="49212"/>
                  </a:cubicBezTo>
                  <a:cubicBezTo>
                    <a:pt x="49226" y="31591"/>
                    <a:pt x="51043" y="25376"/>
                    <a:pt x="46037" y="6350"/>
                  </a:cubicBezTo>
                  <a:cubicBezTo>
                    <a:pt x="45466" y="4179"/>
                    <a:pt x="43224" y="2701"/>
                    <a:pt x="41275" y="1587"/>
                  </a:cubicBezTo>
                  <a:cubicBezTo>
                    <a:pt x="39381" y="505"/>
                    <a:pt x="37042" y="529"/>
                    <a:pt x="34925" y="0"/>
                  </a:cubicBezTo>
                  <a:cubicBezTo>
                    <a:pt x="29104" y="1058"/>
                    <a:pt x="23247" y="1935"/>
                    <a:pt x="17462" y="3175"/>
                  </a:cubicBezTo>
                  <a:cubicBezTo>
                    <a:pt x="15826" y="3526"/>
                    <a:pt x="14092" y="3834"/>
                    <a:pt x="12700" y="4762"/>
                  </a:cubicBezTo>
                  <a:cubicBezTo>
                    <a:pt x="10832" y="6007"/>
                    <a:pt x="9525" y="7937"/>
                    <a:pt x="7937" y="9525"/>
                  </a:cubicBezTo>
                  <a:cubicBezTo>
                    <a:pt x="6183" y="14789"/>
                    <a:pt x="1323" y="28046"/>
                    <a:pt x="0" y="3175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93" name="Freeform: Shape 92">
              <a:extLst>
                <a:ext uri="{FF2B5EF4-FFF2-40B4-BE49-F238E27FC236}">
                  <a16:creationId xmlns:a16="http://schemas.microsoft.com/office/drawing/2014/main" id="{02C01100-161F-4394-86DC-568A33D793EC}"/>
                </a:ext>
              </a:extLst>
            </p:cNvPr>
            <p:cNvSpPr/>
            <p:nvPr/>
          </p:nvSpPr>
          <p:spPr>
            <a:xfrm>
              <a:off x="4897124" y="1773714"/>
              <a:ext cx="3802910" cy="1074821"/>
            </a:xfrm>
            <a:custGeom>
              <a:avLst/>
              <a:gdLst>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56711 w 3785941"/>
                <a:gd name="connsiteY469" fmla="*/ 132348 h 1074821"/>
                <a:gd name="connsiteX470" fmla="*/ 2546685 w 3785941"/>
                <a:gd name="connsiteY470" fmla="*/ 130342 h 1074821"/>
                <a:gd name="connsiteX471" fmla="*/ 2538664 w 3785941"/>
                <a:gd name="connsiteY471" fmla="*/ 126332 h 1074821"/>
                <a:gd name="connsiteX472" fmla="*/ 2518611 w 3785941"/>
                <a:gd name="connsiteY472" fmla="*/ 124327 h 1074821"/>
                <a:gd name="connsiteX473" fmla="*/ 2510590 w 3785941"/>
                <a:gd name="connsiteY473" fmla="*/ 120316 h 1074821"/>
                <a:gd name="connsiteX474" fmla="*/ 2474495 w 3785941"/>
                <a:gd name="connsiteY474" fmla="*/ 108285 h 1074821"/>
                <a:gd name="connsiteX475" fmla="*/ 2436395 w 3785941"/>
                <a:gd name="connsiteY475" fmla="*/ 100263 h 1074821"/>
                <a:gd name="connsiteX476" fmla="*/ 2414337 w 3785941"/>
                <a:gd name="connsiteY476" fmla="*/ 8823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56711 w 3785941"/>
                <a:gd name="connsiteY469" fmla="*/ 132348 h 1074821"/>
                <a:gd name="connsiteX470" fmla="*/ 2546685 w 3785941"/>
                <a:gd name="connsiteY470" fmla="*/ 130342 h 1074821"/>
                <a:gd name="connsiteX471" fmla="*/ 2526632 w 3785941"/>
                <a:gd name="connsiteY471" fmla="*/ 90237 h 1074821"/>
                <a:gd name="connsiteX472" fmla="*/ 2518611 w 3785941"/>
                <a:gd name="connsiteY472" fmla="*/ 124327 h 1074821"/>
                <a:gd name="connsiteX473" fmla="*/ 2510590 w 3785941"/>
                <a:gd name="connsiteY473" fmla="*/ 120316 h 1074821"/>
                <a:gd name="connsiteX474" fmla="*/ 2474495 w 3785941"/>
                <a:gd name="connsiteY474" fmla="*/ 108285 h 1074821"/>
                <a:gd name="connsiteX475" fmla="*/ 2436395 w 3785941"/>
                <a:gd name="connsiteY475" fmla="*/ 100263 h 1074821"/>
                <a:gd name="connsiteX476" fmla="*/ 2414337 w 3785941"/>
                <a:gd name="connsiteY476" fmla="*/ 8823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30342 h 1074821"/>
                <a:gd name="connsiteX471" fmla="*/ 2526632 w 3785941"/>
                <a:gd name="connsiteY471" fmla="*/ 90237 h 1074821"/>
                <a:gd name="connsiteX472" fmla="*/ 2518611 w 3785941"/>
                <a:gd name="connsiteY472" fmla="*/ 124327 h 1074821"/>
                <a:gd name="connsiteX473" fmla="*/ 2510590 w 3785941"/>
                <a:gd name="connsiteY473" fmla="*/ 120316 h 1074821"/>
                <a:gd name="connsiteX474" fmla="*/ 2474495 w 3785941"/>
                <a:gd name="connsiteY474" fmla="*/ 108285 h 1074821"/>
                <a:gd name="connsiteX475" fmla="*/ 2436395 w 3785941"/>
                <a:gd name="connsiteY475" fmla="*/ 100263 h 1074821"/>
                <a:gd name="connsiteX476" fmla="*/ 2414337 w 3785941"/>
                <a:gd name="connsiteY476" fmla="*/ 8823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8611 w 3785941"/>
                <a:gd name="connsiteY472" fmla="*/ 124327 h 1074821"/>
                <a:gd name="connsiteX473" fmla="*/ 2510590 w 3785941"/>
                <a:gd name="connsiteY473" fmla="*/ 120316 h 1074821"/>
                <a:gd name="connsiteX474" fmla="*/ 2474495 w 3785941"/>
                <a:gd name="connsiteY474" fmla="*/ 108285 h 1074821"/>
                <a:gd name="connsiteX475" fmla="*/ 2436395 w 3785941"/>
                <a:gd name="connsiteY475" fmla="*/ 100263 h 1074821"/>
                <a:gd name="connsiteX476" fmla="*/ 2414337 w 3785941"/>
                <a:gd name="connsiteY476" fmla="*/ 8823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8611 w 3785941"/>
                <a:gd name="connsiteY472" fmla="*/ 124327 h 1074821"/>
                <a:gd name="connsiteX473" fmla="*/ 2504574 w 3785941"/>
                <a:gd name="connsiteY473" fmla="*/ 74195 h 1074821"/>
                <a:gd name="connsiteX474" fmla="*/ 2474495 w 3785941"/>
                <a:gd name="connsiteY474" fmla="*/ 108285 h 1074821"/>
                <a:gd name="connsiteX475" fmla="*/ 2436395 w 3785941"/>
                <a:gd name="connsiteY475" fmla="*/ 100263 h 1074821"/>
                <a:gd name="connsiteX476" fmla="*/ 2414337 w 3785941"/>
                <a:gd name="connsiteY476" fmla="*/ 8823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8611 w 3785941"/>
                <a:gd name="connsiteY472" fmla="*/ 124327 h 1074821"/>
                <a:gd name="connsiteX473" fmla="*/ 2504574 w 3785941"/>
                <a:gd name="connsiteY473" fmla="*/ 74195 h 1074821"/>
                <a:gd name="connsiteX474" fmla="*/ 2464468 w 3785941"/>
                <a:gd name="connsiteY474" fmla="*/ 72190 h 1074821"/>
                <a:gd name="connsiteX475" fmla="*/ 2436395 w 3785941"/>
                <a:gd name="connsiteY475" fmla="*/ 100263 h 1074821"/>
                <a:gd name="connsiteX476" fmla="*/ 2414337 w 3785941"/>
                <a:gd name="connsiteY476" fmla="*/ 8823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6395 w 3785941"/>
                <a:gd name="connsiteY475" fmla="*/ 100263 h 1074821"/>
                <a:gd name="connsiteX476" fmla="*/ 2414337 w 3785941"/>
                <a:gd name="connsiteY476" fmla="*/ 8823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6395 w 3785941"/>
                <a:gd name="connsiteY475" fmla="*/ 100263 h 1074821"/>
                <a:gd name="connsiteX476" fmla="*/ 2410327 w 3785941"/>
                <a:gd name="connsiteY476" fmla="*/ 5414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6395 w 3785941"/>
                <a:gd name="connsiteY475" fmla="*/ 100263 h 1074821"/>
                <a:gd name="connsiteX476" fmla="*/ 2410327 w 3785941"/>
                <a:gd name="connsiteY476" fmla="*/ 54142 h 1074821"/>
                <a:gd name="connsiteX477" fmla="*/ 2394284 w 3785941"/>
                <a:gd name="connsiteY477" fmla="*/ 56148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2227 w 3785941"/>
                <a:gd name="connsiteY478" fmla="*/ 80211 h 1074821"/>
                <a:gd name="connsiteX479" fmla="*/ 2360195 w 3785941"/>
                <a:gd name="connsiteY479" fmla="*/ 46121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2227 w 3785941"/>
                <a:gd name="connsiteY478" fmla="*/ 80211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51448 w 3785941"/>
                <a:gd name="connsiteY663" fmla="*/ 280737 h 1074821"/>
                <a:gd name="connsiteX664" fmla="*/ 556238 w 3785941"/>
                <a:gd name="connsiteY664" fmla="*/ 249766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5539 w 3785941"/>
                <a:gd name="connsiteY498" fmla="*/ 10862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5539 w 3785941"/>
                <a:gd name="connsiteY498" fmla="*/ 10862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2867 w 3785941"/>
                <a:gd name="connsiteY441" fmla="*/ 220524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5539 w 3785941"/>
                <a:gd name="connsiteY498" fmla="*/ 10862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26039 w 3785941"/>
                <a:gd name="connsiteY440" fmla="*/ 219799 h 1074821"/>
                <a:gd name="connsiteX441" fmla="*/ 3102867 w 3785941"/>
                <a:gd name="connsiteY441" fmla="*/ 220524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5539 w 3785941"/>
                <a:gd name="connsiteY498" fmla="*/ 10862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3333 w 3785941"/>
                <a:gd name="connsiteY439" fmla="*/ 223086 h 1074821"/>
                <a:gd name="connsiteX440" fmla="*/ 3126039 w 3785941"/>
                <a:gd name="connsiteY440" fmla="*/ 219799 h 1074821"/>
                <a:gd name="connsiteX441" fmla="*/ 3102867 w 3785941"/>
                <a:gd name="connsiteY441" fmla="*/ 220524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5539 w 3785941"/>
                <a:gd name="connsiteY498" fmla="*/ 10862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91043 w 3785941"/>
                <a:gd name="connsiteY438" fmla="*/ 232165 h 1074821"/>
                <a:gd name="connsiteX439" fmla="*/ 3153333 w 3785941"/>
                <a:gd name="connsiteY439" fmla="*/ 223086 h 1074821"/>
                <a:gd name="connsiteX440" fmla="*/ 3126039 w 3785941"/>
                <a:gd name="connsiteY440" fmla="*/ 219799 h 1074821"/>
                <a:gd name="connsiteX441" fmla="*/ 3102867 w 3785941"/>
                <a:gd name="connsiteY441" fmla="*/ 220524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5539 w 3785941"/>
                <a:gd name="connsiteY498" fmla="*/ 10862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91043 w 3785941"/>
                <a:gd name="connsiteY438" fmla="*/ 232165 h 1074821"/>
                <a:gd name="connsiteX439" fmla="*/ 3153333 w 3785941"/>
                <a:gd name="connsiteY439" fmla="*/ 223086 h 1074821"/>
                <a:gd name="connsiteX440" fmla="*/ 3126039 w 3785941"/>
                <a:gd name="connsiteY440" fmla="*/ 219799 h 1074821"/>
                <a:gd name="connsiteX441" fmla="*/ 3102867 w 3785941"/>
                <a:gd name="connsiteY441" fmla="*/ 220524 h 1074821"/>
                <a:gd name="connsiteX442" fmla="*/ 3076686 w 3785941"/>
                <a:gd name="connsiteY442" fmla="*/ 2239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5539 w 3785941"/>
                <a:gd name="connsiteY498" fmla="*/ 10862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6909"/>
                <a:gd name="connsiteY0" fmla="*/ 208548 h 1074821"/>
                <a:gd name="connsiteX1" fmla="*/ 102269 w 3786909"/>
                <a:gd name="connsiteY1" fmla="*/ 208548 h 1074821"/>
                <a:gd name="connsiteX2" fmla="*/ 98258 w 3786909"/>
                <a:gd name="connsiteY2" fmla="*/ 234616 h 1074821"/>
                <a:gd name="connsiteX3" fmla="*/ 96253 w 3786909"/>
                <a:gd name="connsiteY3" fmla="*/ 240632 h 1074821"/>
                <a:gd name="connsiteX4" fmla="*/ 88232 w 3786909"/>
                <a:gd name="connsiteY4" fmla="*/ 252663 h 1074821"/>
                <a:gd name="connsiteX5" fmla="*/ 78206 w 3786909"/>
                <a:gd name="connsiteY5" fmla="*/ 268706 h 1074821"/>
                <a:gd name="connsiteX6" fmla="*/ 74195 w 3786909"/>
                <a:gd name="connsiteY6" fmla="*/ 274721 h 1074821"/>
                <a:gd name="connsiteX7" fmla="*/ 62164 w 3786909"/>
                <a:gd name="connsiteY7" fmla="*/ 294774 h 1074821"/>
                <a:gd name="connsiteX8" fmla="*/ 54143 w 3786909"/>
                <a:gd name="connsiteY8" fmla="*/ 302795 h 1074821"/>
                <a:gd name="connsiteX9" fmla="*/ 46121 w 3786909"/>
                <a:gd name="connsiteY9" fmla="*/ 312821 h 1074821"/>
                <a:gd name="connsiteX10" fmla="*/ 36095 w 3786909"/>
                <a:gd name="connsiteY10" fmla="*/ 332874 h 1074821"/>
                <a:gd name="connsiteX11" fmla="*/ 26069 w 3786909"/>
                <a:gd name="connsiteY11" fmla="*/ 344906 h 1074821"/>
                <a:gd name="connsiteX12" fmla="*/ 14037 w 3786909"/>
                <a:gd name="connsiteY12" fmla="*/ 352927 h 1074821"/>
                <a:gd name="connsiteX13" fmla="*/ 12032 w 3786909"/>
                <a:gd name="connsiteY13" fmla="*/ 358942 h 1074821"/>
                <a:gd name="connsiteX14" fmla="*/ 2006 w 3786909"/>
                <a:gd name="connsiteY14" fmla="*/ 372979 h 1074821"/>
                <a:gd name="connsiteX15" fmla="*/ 0 w 3786909"/>
                <a:gd name="connsiteY15" fmla="*/ 381000 h 1074821"/>
                <a:gd name="connsiteX16" fmla="*/ 6016 w 3786909"/>
                <a:gd name="connsiteY16" fmla="*/ 475248 h 1074821"/>
                <a:gd name="connsiteX17" fmla="*/ 12032 w 3786909"/>
                <a:gd name="connsiteY17" fmla="*/ 555458 h 1074821"/>
                <a:gd name="connsiteX18" fmla="*/ 16043 w 3786909"/>
                <a:gd name="connsiteY18" fmla="*/ 571500 h 1074821"/>
                <a:gd name="connsiteX19" fmla="*/ 20053 w 3786909"/>
                <a:gd name="connsiteY19" fmla="*/ 591553 h 1074821"/>
                <a:gd name="connsiteX20" fmla="*/ 18048 w 3786909"/>
                <a:gd name="connsiteY20" fmla="*/ 601579 h 1074821"/>
                <a:gd name="connsiteX21" fmla="*/ 14037 w 3786909"/>
                <a:gd name="connsiteY21" fmla="*/ 607595 h 1074821"/>
                <a:gd name="connsiteX22" fmla="*/ 20053 w 3786909"/>
                <a:gd name="connsiteY22" fmla="*/ 601579 h 1074821"/>
                <a:gd name="connsiteX23" fmla="*/ 30079 w 3786909"/>
                <a:gd name="connsiteY23" fmla="*/ 595563 h 1074821"/>
                <a:gd name="connsiteX24" fmla="*/ 42111 w 3786909"/>
                <a:gd name="connsiteY24" fmla="*/ 587542 h 1074821"/>
                <a:gd name="connsiteX25" fmla="*/ 48127 w 3786909"/>
                <a:gd name="connsiteY25" fmla="*/ 581527 h 1074821"/>
                <a:gd name="connsiteX26" fmla="*/ 62164 w 3786909"/>
                <a:gd name="connsiteY26" fmla="*/ 575511 h 1074821"/>
                <a:gd name="connsiteX27" fmla="*/ 72190 w 3786909"/>
                <a:gd name="connsiteY27" fmla="*/ 573506 h 1074821"/>
                <a:gd name="connsiteX28" fmla="*/ 78206 w 3786909"/>
                <a:gd name="connsiteY28" fmla="*/ 569495 h 1074821"/>
                <a:gd name="connsiteX29" fmla="*/ 82216 w 3786909"/>
                <a:gd name="connsiteY29" fmla="*/ 563479 h 1074821"/>
                <a:gd name="connsiteX30" fmla="*/ 90237 w 3786909"/>
                <a:gd name="connsiteY30" fmla="*/ 561474 h 1074821"/>
                <a:gd name="connsiteX31" fmla="*/ 126332 w 3786909"/>
                <a:gd name="connsiteY31" fmla="*/ 557463 h 1074821"/>
                <a:gd name="connsiteX32" fmla="*/ 134353 w 3786909"/>
                <a:gd name="connsiteY32" fmla="*/ 551448 h 1074821"/>
                <a:gd name="connsiteX33" fmla="*/ 136358 w 3786909"/>
                <a:gd name="connsiteY33" fmla="*/ 545432 h 1074821"/>
                <a:gd name="connsiteX34" fmla="*/ 142374 w 3786909"/>
                <a:gd name="connsiteY34" fmla="*/ 537411 h 1074821"/>
                <a:gd name="connsiteX35" fmla="*/ 144379 w 3786909"/>
                <a:gd name="connsiteY35" fmla="*/ 529390 h 1074821"/>
                <a:gd name="connsiteX36" fmla="*/ 148390 w 3786909"/>
                <a:gd name="connsiteY36" fmla="*/ 523374 h 1074821"/>
                <a:gd name="connsiteX37" fmla="*/ 154406 w 3786909"/>
                <a:gd name="connsiteY37" fmla="*/ 499311 h 1074821"/>
                <a:gd name="connsiteX38" fmla="*/ 180474 w 3786909"/>
                <a:gd name="connsiteY38" fmla="*/ 473242 h 1074821"/>
                <a:gd name="connsiteX39" fmla="*/ 186490 w 3786909"/>
                <a:gd name="connsiteY39" fmla="*/ 467227 h 1074821"/>
                <a:gd name="connsiteX40" fmla="*/ 188495 w 3786909"/>
                <a:gd name="connsiteY40" fmla="*/ 461211 h 1074821"/>
                <a:gd name="connsiteX41" fmla="*/ 198521 w 3786909"/>
                <a:gd name="connsiteY41" fmla="*/ 449179 h 1074821"/>
                <a:gd name="connsiteX42" fmla="*/ 210553 w 3786909"/>
                <a:gd name="connsiteY42" fmla="*/ 441158 h 1074821"/>
                <a:gd name="connsiteX43" fmla="*/ 212558 w 3786909"/>
                <a:gd name="connsiteY43" fmla="*/ 435142 h 1074821"/>
                <a:gd name="connsiteX44" fmla="*/ 210553 w 3786909"/>
                <a:gd name="connsiteY44" fmla="*/ 411079 h 1074821"/>
                <a:gd name="connsiteX45" fmla="*/ 214564 w 3786909"/>
                <a:gd name="connsiteY45" fmla="*/ 405063 h 1074821"/>
                <a:gd name="connsiteX46" fmla="*/ 220579 w 3786909"/>
                <a:gd name="connsiteY46" fmla="*/ 403058 h 1074821"/>
                <a:gd name="connsiteX47" fmla="*/ 230606 w 3786909"/>
                <a:gd name="connsiteY47" fmla="*/ 393032 h 1074821"/>
                <a:gd name="connsiteX48" fmla="*/ 236621 w 3786909"/>
                <a:gd name="connsiteY48" fmla="*/ 385011 h 1074821"/>
                <a:gd name="connsiteX49" fmla="*/ 246648 w 3786909"/>
                <a:gd name="connsiteY49" fmla="*/ 374985 h 1074821"/>
                <a:gd name="connsiteX50" fmla="*/ 262690 w 3786909"/>
                <a:gd name="connsiteY50" fmla="*/ 358942 h 1074821"/>
                <a:gd name="connsiteX51" fmla="*/ 276727 w 3786909"/>
                <a:gd name="connsiteY51" fmla="*/ 348916 h 1074821"/>
                <a:gd name="connsiteX52" fmla="*/ 282743 w 3786909"/>
                <a:gd name="connsiteY52" fmla="*/ 360948 h 1074821"/>
                <a:gd name="connsiteX53" fmla="*/ 286753 w 3786909"/>
                <a:gd name="connsiteY53" fmla="*/ 372979 h 1074821"/>
                <a:gd name="connsiteX54" fmla="*/ 298785 w 3786909"/>
                <a:gd name="connsiteY54" fmla="*/ 381000 h 1074821"/>
                <a:gd name="connsiteX55" fmla="*/ 310816 w 3786909"/>
                <a:gd name="connsiteY55" fmla="*/ 387016 h 1074821"/>
                <a:gd name="connsiteX56" fmla="*/ 318837 w 3786909"/>
                <a:gd name="connsiteY56" fmla="*/ 401053 h 1074821"/>
                <a:gd name="connsiteX57" fmla="*/ 314827 w 3786909"/>
                <a:gd name="connsiteY57" fmla="*/ 413085 h 1074821"/>
                <a:gd name="connsiteX58" fmla="*/ 308811 w 3786909"/>
                <a:gd name="connsiteY58" fmla="*/ 419100 h 1074821"/>
                <a:gd name="connsiteX59" fmla="*/ 296779 w 3786909"/>
                <a:gd name="connsiteY59" fmla="*/ 427121 h 1074821"/>
                <a:gd name="connsiteX60" fmla="*/ 286753 w 3786909"/>
                <a:gd name="connsiteY60" fmla="*/ 439153 h 1074821"/>
                <a:gd name="connsiteX61" fmla="*/ 280737 w 3786909"/>
                <a:gd name="connsiteY61" fmla="*/ 441158 h 1074821"/>
                <a:gd name="connsiteX62" fmla="*/ 268706 w 3786909"/>
                <a:gd name="connsiteY62" fmla="*/ 449179 h 1074821"/>
                <a:gd name="connsiteX63" fmla="*/ 262690 w 3786909"/>
                <a:gd name="connsiteY63" fmla="*/ 455195 h 1074821"/>
                <a:gd name="connsiteX64" fmla="*/ 256674 w 3786909"/>
                <a:gd name="connsiteY64" fmla="*/ 459206 h 1074821"/>
                <a:gd name="connsiteX65" fmla="*/ 244643 w 3786909"/>
                <a:gd name="connsiteY65" fmla="*/ 471237 h 1074821"/>
                <a:gd name="connsiteX66" fmla="*/ 232611 w 3786909"/>
                <a:gd name="connsiteY66" fmla="*/ 481263 h 1074821"/>
                <a:gd name="connsiteX67" fmla="*/ 228600 w 3786909"/>
                <a:gd name="connsiteY67" fmla="*/ 487279 h 1074821"/>
                <a:gd name="connsiteX68" fmla="*/ 240632 w 3786909"/>
                <a:gd name="connsiteY68" fmla="*/ 499311 h 1074821"/>
                <a:gd name="connsiteX69" fmla="*/ 242637 w 3786909"/>
                <a:gd name="connsiteY69" fmla="*/ 547437 h 1074821"/>
                <a:gd name="connsiteX70" fmla="*/ 272716 w 3786909"/>
                <a:gd name="connsiteY70" fmla="*/ 557463 h 1074821"/>
                <a:gd name="connsiteX71" fmla="*/ 296779 w 3786909"/>
                <a:gd name="connsiteY71" fmla="*/ 567490 h 1074821"/>
                <a:gd name="connsiteX72" fmla="*/ 304800 w 3786909"/>
                <a:gd name="connsiteY72" fmla="*/ 571500 h 1074821"/>
                <a:gd name="connsiteX73" fmla="*/ 316832 w 3786909"/>
                <a:gd name="connsiteY73" fmla="*/ 573506 h 1074821"/>
                <a:gd name="connsiteX74" fmla="*/ 338890 w 3786909"/>
                <a:gd name="connsiteY74" fmla="*/ 579521 h 1074821"/>
                <a:gd name="connsiteX75" fmla="*/ 344906 w 3786909"/>
                <a:gd name="connsiteY75" fmla="*/ 583532 h 1074821"/>
                <a:gd name="connsiteX76" fmla="*/ 385011 w 3786909"/>
                <a:gd name="connsiteY76" fmla="*/ 587542 h 1074821"/>
                <a:gd name="connsiteX77" fmla="*/ 399048 w 3786909"/>
                <a:gd name="connsiteY77" fmla="*/ 591553 h 1074821"/>
                <a:gd name="connsiteX78" fmla="*/ 441158 w 3786909"/>
                <a:gd name="connsiteY78" fmla="*/ 597569 h 1074821"/>
                <a:gd name="connsiteX79" fmla="*/ 481264 w 3786909"/>
                <a:gd name="connsiteY79" fmla="*/ 605590 h 1074821"/>
                <a:gd name="connsiteX80" fmla="*/ 503321 w 3786909"/>
                <a:gd name="connsiteY80" fmla="*/ 609600 h 1074821"/>
                <a:gd name="connsiteX81" fmla="*/ 515353 w 3786909"/>
                <a:gd name="connsiteY81" fmla="*/ 613611 h 1074821"/>
                <a:gd name="connsiteX82" fmla="*/ 525379 w 3786909"/>
                <a:gd name="connsiteY82" fmla="*/ 615616 h 1074821"/>
                <a:gd name="connsiteX83" fmla="*/ 533400 w 3786909"/>
                <a:gd name="connsiteY83" fmla="*/ 619627 h 1074821"/>
                <a:gd name="connsiteX84" fmla="*/ 539416 w 3786909"/>
                <a:gd name="connsiteY84" fmla="*/ 621632 h 1074821"/>
                <a:gd name="connsiteX85" fmla="*/ 545432 w 3786909"/>
                <a:gd name="connsiteY85" fmla="*/ 625642 h 1074821"/>
                <a:gd name="connsiteX86" fmla="*/ 559469 w 3786909"/>
                <a:gd name="connsiteY86" fmla="*/ 631658 h 1074821"/>
                <a:gd name="connsiteX87" fmla="*/ 571500 w 3786909"/>
                <a:gd name="connsiteY87" fmla="*/ 639679 h 1074821"/>
                <a:gd name="connsiteX88" fmla="*/ 577516 w 3786909"/>
                <a:gd name="connsiteY88" fmla="*/ 641685 h 1074821"/>
                <a:gd name="connsiteX89" fmla="*/ 583532 w 3786909"/>
                <a:gd name="connsiteY89" fmla="*/ 645695 h 1074821"/>
                <a:gd name="connsiteX90" fmla="*/ 591553 w 3786909"/>
                <a:gd name="connsiteY90" fmla="*/ 647700 h 1074821"/>
                <a:gd name="connsiteX91" fmla="*/ 597569 w 3786909"/>
                <a:gd name="connsiteY91" fmla="*/ 649706 h 1074821"/>
                <a:gd name="connsiteX92" fmla="*/ 611606 w 3786909"/>
                <a:gd name="connsiteY92" fmla="*/ 655721 h 1074821"/>
                <a:gd name="connsiteX93" fmla="*/ 621632 w 3786909"/>
                <a:gd name="connsiteY93" fmla="*/ 665748 h 1074821"/>
                <a:gd name="connsiteX94" fmla="*/ 627648 w 3786909"/>
                <a:gd name="connsiteY94" fmla="*/ 667753 h 1074821"/>
                <a:gd name="connsiteX95" fmla="*/ 649706 w 3786909"/>
                <a:gd name="connsiteY95" fmla="*/ 673769 h 1074821"/>
                <a:gd name="connsiteX96" fmla="*/ 753979 w 3786909"/>
                <a:gd name="connsiteY96" fmla="*/ 681790 h 1074821"/>
                <a:gd name="connsiteX97" fmla="*/ 764006 w 3786909"/>
                <a:gd name="connsiteY97" fmla="*/ 685800 h 1074821"/>
                <a:gd name="connsiteX98" fmla="*/ 788069 w 3786909"/>
                <a:gd name="connsiteY98" fmla="*/ 689811 h 1074821"/>
                <a:gd name="connsiteX99" fmla="*/ 812132 w 3786909"/>
                <a:gd name="connsiteY99" fmla="*/ 697832 h 1074821"/>
                <a:gd name="connsiteX100" fmla="*/ 822158 w 3786909"/>
                <a:gd name="connsiteY100" fmla="*/ 699837 h 1074821"/>
                <a:gd name="connsiteX101" fmla="*/ 834190 w 3786909"/>
                <a:gd name="connsiteY101" fmla="*/ 703848 h 1074821"/>
                <a:gd name="connsiteX102" fmla="*/ 854243 w 3786909"/>
                <a:gd name="connsiteY102" fmla="*/ 705853 h 1074821"/>
                <a:gd name="connsiteX103" fmla="*/ 872290 w 3786909"/>
                <a:gd name="connsiteY103" fmla="*/ 709863 h 1074821"/>
                <a:gd name="connsiteX104" fmla="*/ 894348 w 3786909"/>
                <a:gd name="connsiteY104" fmla="*/ 713874 h 1074821"/>
                <a:gd name="connsiteX105" fmla="*/ 908385 w 3786909"/>
                <a:gd name="connsiteY105" fmla="*/ 717885 h 1074821"/>
                <a:gd name="connsiteX106" fmla="*/ 922421 w 3786909"/>
                <a:gd name="connsiteY106" fmla="*/ 719890 h 1074821"/>
                <a:gd name="connsiteX107" fmla="*/ 942474 w 3786909"/>
                <a:gd name="connsiteY107" fmla="*/ 723900 h 1074821"/>
                <a:gd name="connsiteX108" fmla="*/ 950495 w 3786909"/>
                <a:gd name="connsiteY108" fmla="*/ 727911 h 1074821"/>
                <a:gd name="connsiteX109" fmla="*/ 964532 w 3786909"/>
                <a:gd name="connsiteY109" fmla="*/ 731921 h 1074821"/>
                <a:gd name="connsiteX110" fmla="*/ 982579 w 3786909"/>
                <a:gd name="connsiteY110" fmla="*/ 737937 h 1074821"/>
                <a:gd name="connsiteX111" fmla="*/ 1024690 w 3786909"/>
                <a:gd name="connsiteY111" fmla="*/ 745958 h 1074821"/>
                <a:gd name="connsiteX112" fmla="*/ 1076827 w 3786909"/>
                <a:gd name="connsiteY112" fmla="*/ 753979 h 1074821"/>
                <a:gd name="connsiteX113" fmla="*/ 1088858 w 3786909"/>
                <a:gd name="connsiteY113" fmla="*/ 757990 h 1074821"/>
                <a:gd name="connsiteX114" fmla="*/ 1112921 w 3786909"/>
                <a:gd name="connsiteY114" fmla="*/ 762000 h 1074821"/>
                <a:gd name="connsiteX115" fmla="*/ 1120943 w 3786909"/>
                <a:gd name="connsiteY115" fmla="*/ 764006 h 1074821"/>
                <a:gd name="connsiteX116" fmla="*/ 1147011 w 3786909"/>
                <a:gd name="connsiteY116" fmla="*/ 770021 h 1074821"/>
                <a:gd name="connsiteX117" fmla="*/ 1193132 w 3786909"/>
                <a:gd name="connsiteY117" fmla="*/ 780048 h 1074821"/>
                <a:gd name="connsiteX118" fmla="*/ 1229227 w 3786909"/>
                <a:gd name="connsiteY118" fmla="*/ 794085 h 1074821"/>
                <a:gd name="connsiteX119" fmla="*/ 1235243 w 3786909"/>
                <a:gd name="connsiteY119" fmla="*/ 798095 h 1074821"/>
                <a:gd name="connsiteX120" fmla="*/ 1249279 w 3786909"/>
                <a:gd name="connsiteY120" fmla="*/ 804111 h 1074821"/>
                <a:gd name="connsiteX121" fmla="*/ 1259306 w 3786909"/>
                <a:gd name="connsiteY121" fmla="*/ 810127 h 1074821"/>
                <a:gd name="connsiteX122" fmla="*/ 1265321 w 3786909"/>
                <a:gd name="connsiteY122" fmla="*/ 814137 h 1074821"/>
                <a:gd name="connsiteX123" fmla="*/ 1273343 w 3786909"/>
                <a:gd name="connsiteY123" fmla="*/ 816142 h 1074821"/>
                <a:gd name="connsiteX124" fmla="*/ 1291390 w 3786909"/>
                <a:gd name="connsiteY124" fmla="*/ 822158 h 1074821"/>
                <a:gd name="connsiteX125" fmla="*/ 1299411 w 3786909"/>
                <a:gd name="connsiteY125" fmla="*/ 826169 h 1074821"/>
                <a:gd name="connsiteX126" fmla="*/ 1473869 w 3786909"/>
                <a:gd name="connsiteY126" fmla="*/ 824163 h 1074821"/>
                <a:gd name="connsiteX127" fmla="*/ 1481890 w 3786909"/>
                <a:gd name="connsiteY127" fmla="*/ 826169 h 1074821"/>
                <a:gd name="connsiteX128" fmla="*/ 1495927 w 3786909"/>
                <a:gd name="connsiteY128" fmla="*/ 830179 h 1074821"/>
                <a:gd name="connsiteX129" fmla="*/ 1513974 w 3786909"/>
                <a:gd name="connsiteY129" fmla="*/ 832185 h 1074821"/>
                <a:gd name="connsiteX130" fmla="*/ 1544053 w 3786909"/>
                <a:gd name="connsiteY130" fmla="*/ 840206 h 1074821"/>
                <a:gd name="connsiteX131" fmla="*/ 1562100 w 3786909"/>
                <a:gd name="connsiteY131" fmla="*/ 846221 h 1074821"/>
                <a:gd name="connsiteX132" fmla="*/ 1570121 w 3786909"/>
                <a:gd name="connsiteY132" fmla="*/ 850232 h 1074821"/>
                <a:gd name="connsiteX133" fmla="*/ 1580148 w 3786909"/>
                <a:gd name="connsiteY133" fmla="*/ 852237 h 1074821"/>
                <a:gd name="connsiteX134" fmla="*/ 1610227 w 3786909"/>
                <a:gd name="connsiteY134" fmla="*/ 858253 h 1074821"/>
                <a:gd name="connsiteX135" fmla="*/ 1618248 w 3786909"/>
                <a:gd name="connsiteY135" fmla="*/ 862263 h 1074821"/>
                <a:gd name="connsiteX136" fmla="*/ 1626269 w 3786909"/>
                <a:gd name="connsiteY136" fmla="*/ 864269 h 1074821"/>
                <a:gd name="connsiteX137" fmla="*/ 1640306 w 3786909"/>
                <a:gd name="connsiteY137" fmla="*/ 870285 h 1074821"/>
                <a:gd name="connsiteX138" fmla="*/ 1658353 w 3786909"/>
                <a:gd name="connsiteY138" fmla="*/ 890337 h 1074821"/>
                <a:gd name="connsiteX139" fmla="*/ 1664369 w 3786909"/>
                <a:gd name="connsiteY139" fmla="*/ 902369 h 1074821"/>
                <a:gd name="connsiteX140" fmla="*/ 1670385 w 3786909"/>
                <a:gd name="connsiteY140" fmla="*/ 906379 h 1074821"/>
                <a:gd name="connsiteX141" fmla="*/ 1678406 w 3786909"/>
                <a:gd name="connsiteY141" fmla="*/ 912395 h 1074821"/>
                <a:gd name="connsiteX142" fmla="*/ 1684421 w 3786909"/>
                <a:gd name="connsiteY142" fmla="*/ 916406 h 1074821"/>
                <a:gd name="connsiteX143" fmla="*/ 1712495 w 3786909"/>
                <a:gd name="connsiteY143" fmla="*/ 924427 h 1074821"/>
                <a:gd name="connsiteX144" fmla="*/ 1738564 w 3786909"/>
                <a:gd name="connsiteY144" fmla="*/ 932448 h 1074821"/>
                <a:gd name="connsiteX145" fmla="*/ 1750595 w 3786909"/>
                <a:gd name="connsiteY145" fmla="*/ 938463 h 1074821"/>
                <a:gd name="connsiteX146" fmla="*/ 1762627 w 3786909"/>
                <a:gd name="connsiteY146" fmla="*/ 944479 h 1074821"/>
                <a:gd name="connsiteX147" fmla="*/ 1778669 w 3786909"/>
                <a:gd name="connsiteY147" fmla="*/ 950495 h 1074821"/>
                <a:gd name="connsiteX148" fmla="*/ 1858879 w 3786909"/>
                <a:gd name="connsiteY148" fmla="*/ 956511 h 1074821"/>
                <a:gd name="connsiteX149" fmla="*/ 1979195 w 3786909"/>
                <a:gd name="connsiteY149" fmla="*/ 952500 h 1074821"/>
                <a:gd name="connsiteX150" fmla="*/ 2071437 w 3786909"/>
                <a:gd name="connsiteY150" fmla="*/ 948490 h 1074821"/>
                <a:gd name="connsiteX151" fmla="*/ 2129590 w 3786909"/>
                <a:gd name="connsiteY151" fmla="*/ 950495 h 1074821"/>
                <a:gd name="connsiteX152" fmla="*/ 2151648 w 3786909"/>
                <a:gd name="connsiteY152" fmla="*/ 952500 h 1074821"/>
                <a:gd name="connsiteX153" fmla="*/ 2161674 w 3786909"/>
                <a:gd name="connsiteY153" fmla="*/ 956511 h 1074821"/>
                <a:gd name="connsiteX154" fmla="*/ 2173706 w 3786909"/>
                <a:gd name="connsiteY154" fmla="*/ 958516 h 1074821"/>
                <a:gd name="connsiteX155" fmla="*/ 2185737 w 3786909"/>
                <a:gd name="connsiteY155" fmla="*/ 964532 h 1074821"/>
                <a:gd name="connsiteX156" fmla="*/ 2191753 w 3786909"/>
                <a:gd name="connsiteY156" fmla="*/ 968542 h 1074821"/>
                <a:gd name="connsiteX157" fmla="*/ 2197769 w 3786909"/>
                <a:gd name="connsiteY157" fmla="*/ 970548 h 1074821"/>
                <a:gd name="connsiteX158" fmla="*/ 2203785 w 3786909"/>
                <a:gd name="connsiteY158" fmla="*/ 974558 h 1074821"/>
                <a:gd name="connsiteX159" fmla="*/ 2211806 w 3786909"/>
                <a:gd name="connsiteY159" fmla="*/ 976563 h 1074821"/>
                <a:gd name="connsiteX160" fmla="*/ 2217821 w 3786909"/>
                <a:gd name="connsiteY160" fmla="*/ 978569 h 1074821"/>
                <a:gd name="connsiteX161" fmla="*/ 2225843 w 3786909"/>
                <a:gd name="connsiteY161" fmla="*/ 984585 h 1074821"/>
                <a:gd name="connsiteX162" fmla="*/ 2231858 w 3786909"/>
                <a:gd name="connsiteY162" fmla="*/ 988595 h 1074821"/>
                <a:gd name="connsiteX163" fmla="*/ 2233864 w 3786909"/>
                <a:gd name="connsiteY163" fmla="*/ 994611 h 1074821"/>
                <a:gd name="connsiteX164" fmla="*/ 2237874 w 3786909"/>
                <a:gd name="connsiteY164" fmla="*/ 1002632 h 1074821"/>
                <a:gd name="connsiteX165" fmla="*/ 2239879 w 3786909"/>
                <a:gd name="connsiteY165" fmla="*/ 1010653 h 1074821"/>
                <a:gd name="connsiteX166" fmla="*/ 2241885 w 3786909"/>
                <a:gd name="connsiteY166" fmla="*/ 1016669 h 1074821"/>
                <a:gd name="connsiteX167" fmla="*/ 2261937 w 3786909"/>
                <a:gd name="connsiteY167" fmla="*/ 1018674 h 1074821"/>
                <a:gd name="connsiteX168" fmla="*/ 2286000 w 3786909"/>
                <a:gd name="connsiteY168" fmla="*/ 1010653 h 1074821"/>
                <a:gd name="connsiteX169" fmla="*/ 2288006 w 3786909"/>
                <a:gd name="connsiteY169" fmla="*/ 996616 h 1074821"/>
                <a:gd name="connsiteX170" fmla="*/ 2300037 w 3786909"/>
                <a:gd name="connsiteY170" fmla="*/ 878306 h 1074821"/>
                <a:gd name="connsiteX171" fmla="*/ 2308058 w 3786909"/>
                <a:gd name="connsiteY171" fmla="*/ 862263 h 1074821"/>
                <a:gd name="connsiteX172" fmla="*/ 2314074 w 3786909"/>
                <a:gd name="connsiteY172" fmla="*/ 856248 h 1074821"/>
                <a:gd name="connsiteX173" fmla="*/ 2326106 w 3786909"/>
                <a:gd name="connsiteY173" fmla="*/ 844216 h 1074821"/>
                <a:gd name="connsiteX174" fmla="*/ 2332121 w 3786909"/>
                <a:gd name="connsiteY174" fmla="*/ 832185 h 1074821"/>
                <a:gd name="connsiteX175" fmla="*/ 2340143 w 3786909"/>
                <a:gd name="connsiteY175" fmla="*/ 826169 h 1074821"/>
                <a:gd name="connsiteX176" fmla="*/ 2352174 w 3786909"/>
                <a:gd name="connsiteY176" fmla="*/ 836195 h 1074821"/>
                <a:gd name="connsiteX177" fmla="*/ 2364206 w 3786909"/>
                <a:gd name="connsiteY177" fmla="*/ 846221 h 1074821"/>
                <a:gd name="connsiteX178" fmla="*/ 2372227 w 3786909"/>
                <a:gd name="connsiteY178" fmla="*/ 858253 h 1074821"/>
                <a:gd name="connsiteX179" fmla="*/ 2374232 w 3786909"/>
                <a:gd name="connsiteY179" fmla="*/ 864269 h 1074821"/>
                <a:gd name="connsiteX180" fmla="*/ 2378243 w 3786909"/>
                <a:gd name="connsiteY180" fmla="*/ 870285 h 1074821"/>
                <a:gd name="connsiteX181" fmla="*/ 2406316 w 3786909"/>
                <a:gd name="connsiteY181" fmla="*/ 912395 h 1074821"/>
                <a:gd name="connsiteX182" fmla="*/ 2416343 w 3786909"/>
                <a:gd name="connsiteY182" fmla="*/ 928437 h 1074821"/>
                <a:gd name="connsiteX183" fmla="*/ 2432385 w 3786909"/>
                <a:gd name="connsiteY183" fmla="*/ 968542 h 1074821"/>
                <a:gd name="connsiteX184" fmla="*/ 2436395 w 3786909"/>
                <a:gd name="connsiteY184" fmla="*/ 976563 h 1074821"/>
                <a:gd name="connsiteX185" fmla="*/ 2438400 w 3786909"/>
                <a:gd name="connsiteY185" fmla="*/ 982579 h 1074821"/>
                <a:gd name="connsiteX186" fmla="*/ 2440406 w 3786909"/>
                <a:gd name="connsiteY186" fmla="*/ 990600 h 1074821"/>
                <a:gd name="connsiteX187" fmla="*/ 2444416 w 3786909"/>
                <a:gd name="connsiteY187" fmla="*/ 996616 h 1074821"/>
                <a:gd name="connsiteX188" fmla="*/ 2460458 w 3786909"/>
                <a:gd name="connsiteY188" fmla="*/ 994611 h 1074821"/>
                <a:gd name="connsiteX189" fmla="*/ 2462464 w 3786909"/>
                <a:gd name="connsiteY189" fmla="*/ 988595 h 1074821"/>
                <a:gd name="connsiteX190" fmla="*/ 2470485 w 3786909"/>
                <a:gd name="connsiteY190" fmla="*/ 984585 h 1074821"/>
                <a:gd name="connsiteX191" fmla="*/ 2482516 w 3786909"/>
                <a:gd name="connsiteY191" fmla="*/ 978569 h 1074821"/>
                <a:gd name="connsiteX192" fmla="*/ 2494548 w 3786909"/>
                <a:gd name="connsiteY192" fmla="*/ 970548 h 1074821"/>
                <a:gd name="connsiteX193" fmla="*/ 2508585 w 3786909"/>
                <a:gd name="connsiteY193" fmla="*/ 960521 h 1074821"/>
                <a:gd name="connsiteX194" fmla="*/ 2514600 w 3786909"/>
                <a:gd name="connsiteY194" fmla="*/ 958516 h 1074821"/>
                <a:gd name="connsiteX195" fmla="*/ 2520616 w 3786909"/>
                <a:gd name="connsiteY195" fmla="*/ 954506 h 1074821"/>
                <a:gd name="connsiteX196" fmla="*/ 2534653 w 3786909"/>
                <a:gd name="connsiteY196" fmla="*/ 950495 h 1074821"/>
                <a:gd name="connsiteX197" fmla="*/ 2548690 w 3786909"/>
                <a:gd name="connsiteY197" fmla="*/ 944479 h 1074821"/>
                <a:gd name="connsiteX198" fmla="*/ 2562727 w 3786909"/>
                <a:gd name="connsiteY198" fmla="*/ 938463 h 1074821"/>
                <a:gd name="connsiteX199" fmla="*/ 2568743 w 3786909"/>
                <a:gd name="connsiteY199" fmla="*/ 934453 h 1074821"/>
                <a:gd name="connsiteX200" fmla="*/ 2574758 w 3786909"/>
                <a:gd name="connsiteY200" fmla="*/ 932448 h 1074821"/>
                <a:gd name="connsiteX201" fmla="*/ 2614864 w 3786909"/>
                <a:gd name="connsiteY201" fmla="*/ 938463 h 1074821"/>
                <a:gd name="connsiteX202" fmla="*/ 2630906 w 3786909"/>
                <a:gd name="connsiteY202" fmla="*/ 946485 h 1074821"/>
                <a:gd name="connsiteX203" fmla="*/ 2644943 w 3786909"/>
                <a:gd name="connsiteY203" fmla="*/ 952500 h 1074821"/>
                <a:gd name="connsiteX204" fmla="*/ 2654969 w 3786909"/>
                <a:gd name="connsiteY204" fmla="*/ 960521 h 1074821"/>
                <a:gd name="connsiteX205" fmla="*/ 2677027 w 3786909"/>
                <a:gd name="connsiteY205" fmla="*/ 966537 h 1074821"/>
                <a:gd name="connsiteX206" fmla="*/ 2689058 w 3786909"/>
                <a:gd name="connsiteY206" fmla="*/ 970548 h 1074821"/>
                <a:gd name="connsiteX207" fmla="*/ 2695074 w 3786909"/>
                <a:gd name="connsiteY207" fmla="*/ 974558 h 1074821"/>
                <a:gd name="connsiteX208" fmla="*/ 2705100 w 3786909"/>
                <a:gd name="connsiteY208" fmla="*/ 976563 h 1074821"/>
                <a:gd name="connsiteX209" fmla="*/ 2731169 w 3786909"/>
                <a:gd name="connsiteY209" fmla="*/ 982579 h 1074821"/>
                <a:gd name="connsiteX210" fmla="*/ 2749216 w 3786909"/>
                <a:gd name="connsiteY210" fmla="*/ 988595 h 1074821"/>
                <a:gd name="connsiteX211" fmla="*/ 2761248 w 3786909"/>
                <a:gd name="connsiteY211" fmla="*/ 992606 h 1074821"/>
                <a:gd name="connsiteX212" fmla="*/ 2773279 w 3786909"/>
                <a:gd name="connsiteY212" fmla="*/ 994611 h 1074821"/>
                <a:gd name="connsiteX213" fmla="*/ 2783306 w 3786909"/>
                <a:gd name="connsiteY213" fmla="*/ 998621 h 1074821"/>
                <a:gd name="connsiteX214" fmla="*/ 2791327 w 3786909"/>
                <a:gd name="connsiteY214" fmla="*/ 1000627 h 1074821"/>
                <a:gd name="connsiteX215" fmla="*/ 2797343 w 3786909"/>
                <a:gd name="connsiteY215" fmla="*/ 1004637 h 1074821"/>
                <a:gd name="connsiteX216" fmla="*/ 2803358 w 3786909"/>
                <a:gd name="connsiteY216" fmla="*/ 1006642 h 1074821"/>
                <a:gd name="connsiteX217" fmla="*/ 2815390 w 3786909"/>
                <a:gd name="connsiteY217" fmla="*/ 1012658 h 1074821"/>
                <a:gd name="connsiteX218" fmla="*/ 2827421 w 3786909"/>
                <a:gd name="connsiteY218" fmla="*/ 1018674 h 1074821"/>
                <a:gd name="connsiteX219" fmla="*/ 2839453 w 3786909"/>
                <a:gd name="connsiteY219" fmla="*/ 1030706 h 1074821"/>
                <a:gd name="connsiteX220" fmla="*/ 2845469 w 3786909"/>
                <a:gd name="connsiteY220" fmla="*/ 1034716 h 1074821"/>
                <a:gd name="connsiteX221" fmla="*/ 2857500 w 3786909"/>
                <a:gd name="connsiteY221" fmla="*/ 1048753 h 1074821"/>
                <a:gd name="connsiteX222" fmla="*/ 2865521 w 3786909"/>
                <a:gd name="connsiteY222" fmla="*/ 1060785 h 1074821"/>
                <a:gd name="connsiteX223" fmla="*/ 2873543 w 3786909"/>
                <a:gd name="connsiteY223" fmla="*/ 1074821 h 1074821"/>
                <a:gd name="connsiteX224" fmla="*/ 2879558 w 3786909"/>
                <a:gd name="connsiteY224" fmla="*/ 1070811 h 1074821"/>
                <a:gd name="connsiteX225" fmla="*/ 2881564 w 3786909"/>
                <a:gd name="connsiteY225" fmla="*/ 1034716 h 1074821"/>
                <a:gd name="connsiteX226" fmla="*/ 2895600 w 3786909"/>
                <a:gd name="connsiteY226" fmla="*/ 982579 h 1074821"/>
                <a:gd name="connsiteX227" fmla="*/ 2899611 w 3786909"/>
                <a:gd name="connsiteY227" fmla="*/ 972553 h 1074821"/>
                <a:gd name="connsiteX228" fmla="*/ 2903621 w 3786909"/>
                <a:gd name="connsiteY228" fmla="*/ 954506 h 1074821"/>
                <a:gd name="connsiteX229" fmla="*/ 2909637 w 3786909"/>
                <a:gd name="connsiteY229" fmla="*/ 942474 h 1074821"/>
                <a:gd name="connsiteX230" fmla="*/ 2911643 w 3786909"/>
                <a:gd name="connsiteY230" fmla="*/ 936458 h 1074821"/>
                <a:gd name="connsiteX231" fmla="*/ 2907632 w 3786909"/>
                <a:gd name="connsiteY231" fmla="*/ 920416 h 1074821"/>
                <a:gd name="connsiteX232" fmla="*/ 2891590 w 3786909"/>
                <a:gd name="connsiteY232" fmla="*/ 914400 h 1074821"/>
                <a:gd name="connsiteX233" fmla="*/ 2863516 w 3786909"/>
                <a:gd name="connsiteY233" fmla="*/ 918411 h 1074821"/>
                <a:gd name="connsiteX234" fmla="*/ 2845469 w 3786909"/>
                <a:gd name="connsiteY234" fmla="*/ 924427 h 1074821"/>
                <a:gd name="connsiteX235" fmla="*/ 2829427 w 3786909"/>
                <a:gd name="connsiteY235" fmla="*/ 926432 h 1074821"/>
                <a:gd name="connsiteX236" fmla="*/ 2797343 w 3786909"/>
                <a:gd name="connsiteY236" fmla="*/ 922421 h 1074821"/>
                <a:gd name="connsiteX237" fmla="*/ 2791327 w 3786909"/>
                <a:gd name="connsiteY237" fmla="*/ 920416 h 1074821"/>
                <a:gd name="connsiteX238" fmla="*/ 2787316 w 3786909"/>
                <a:gd name="connsiteY238" fmla="*/ 914400 h 1074821"/>
                <a:gd name="connsiteX239" fmla="*/ 2781300 w 3786909"/>
                <a:gd name="connsiteY239" fmla="*/ 910390 h 1074821"/>
                <a:gd name="connsiteX240" fmla="*/ 2777290 w 3786909"/>
                <a:gd name="connsiteY240" fmla="*/ 902369 h 1074821"/>
                <a:gd name="connsiteX241" fmla="*/ 2773279 w 3786909"/>
                <a:gd name="connsiteY241" fmla="*/ 896353 h 1074821"/>
                <a:gd name="connsiteX242" fmla="*/ 2775285 w 3786909"/>
                <a:gd name="connsiteY242" fmla="*/ 884321 h 1074821"/>
                <a:gd name="connsiteX243" fmla="*/ 2783306 w 3786909"/>
                <a:gd name="connsiteY243" fmla="*/ 868279 h 1074821"/>
                <a:gd name="connsiteX244" fmla="*/ 2789321 w 3786909"/>
                <a:gd name="connsiteY244" fmla="*/ 862263 h 1074821"/>
                <a:gd name="connsiteX245" fmla="*/ 2791327 w 3786909"/>
                <a:gd name="connsiteY245" fmla="*/ 856248 h 1074821"/>
                <a:gd name="connsiteX246" fmla="*/ 2801353 w 3786909"/>
                <a:gd name="connsiteY246" fmla="*/ 844216 h 1074821"/>
                <a:gd name="connsiteX247" fmla="*/ 2811379 w 3786909"/>
                <a:gd name="connsiteY247" fmla="*/ 834190 h 1074821"/>
                <a:gd name="connsiteX248" fmla="*/ 2815390 w 3786909"/>
                <a:gd name="connsiteY248" fmla="*/ 828174 h 1074821"/>
                <a:gd name="connsiteX249" fmla="*/ 2821406 w 3786909"/>
                <a:gd name="connsiteY249" fmla="*/ 822158 h 1074821"/>
                <a:gd name="connsiteX250" fmla="*/ 2827421 w 3786909"/>
                <a:gd name="connsiteY250" fmla="*/ 814137 h 1074821"/>
                <a:gd name="connsiteX251" fmla="*/ 2831432 w 3786909"/>
                <a:gd name="connsiteY251" fmla="*/ 808121 h 1074821"/>
                <a:gd name="connsiteX252" fmla="*/ 2837448 w 3786909"/>
                <a:gd name="connsiteY252" fmla="*/ 804111 h 1074821"/>
                <a:gd name="connsiteX253" fmla="*/ 2841458 w 3786909"/>
                <a:gd name="connsiteY253" fmla="*/ 798095 h 1074821"/>
                <a:gd name="connsiteX254" fmla="*/ 2859506 w 3786909"/>
                <a:gd name="connsiteY254" fmla="*/ 788069 h 1074821"/>
                <a:gd name="connsiteX255" fmla="*/ 2871537 w 3786909"/>
                <a:gd name="connsiteY255" fmla="*/ 776037 h 1074821"/>
                <a:gd name="connsiteX256" fmla="*/ 2875548 w 3786909"/>
                <a:gd name="connsiteY256" fmla="*/ 764006 h 1074821"/>
                <a:gd name="connsiteX257" fmla="*/ 2881564 w 3786909"/>
                <a:gd name="connsiteY257" fmla="*/ 755985 h 1074821"/>
                <a:gd name="connsiteX258" fmla="*/ 2885574 w 3786909"/>
                <a:gd name="connsiteY258" fmla="*/ 749969 h 1074821"/>
                <a:gd name="connsiteX259" fmla="*/ 2899611 w 3786909"/>
                <a:gd name="connsiteY259" fmla="*/ 735932 h 1074821"/>
                <a:gd name="connsiteX260" fmla="*/ 2907632 w 3786909"/>
                <a:gd name="connsiteY260" fmla="*/ 727911 h 1074821"/>
                <a:gd name="connsiteX261" fmla="*/ 2911643 w 3786909"/>
                <a:gd name="connsiteY261" fmla="*/ 721895 h 1074821"/>
                <a:gd name="connsiteX262" fmla="*/ 2917658 w 3786909"/>
                <a:gd name="connsiteY262" fmla="*/ 717885 h 1074821"/>
                <a:gd name="connsiteX263" fmla="*/ 2929690 w 3786909"/>
                <a:gd name="connsiteY263" fmla="*/ 697832 h 1074821"/>
                <a:gd name="connsiteX264" fmla="*/ 2935706 w 3786909"/>
                <a:gd name="connsiteY264" fmla="*/ 691816 h 1074821"/>
                <a:gd name="connsiteX265" fmla="*/ 2937711 w 3786909"/>
                <a:gd name="connsiteY265" fmla="*/ 685800 h 1074821"/>
                <a:gd name="connsiteX266" fmla="*/ 2945732 w 3786909"/>
                <a:gd name="connsiteY266" fmla="*/ 683795 h 1074821"/>
                <a:gd name="connsiteX267" fmla="*/ 2975811 w 3786909"/>
                <a:gd name="connsiteY267" fmla="*/ 687806 h 1074821"/>
                <a:gd name="connsiteX268" fmla="*/ 2985837 w 3786909"/>
                <a:gd name="connsiteY268" fmla="*/ 699837 h 1074821"/>
                <a:gd name="connsiteX269" fmla="*/ 2997869 w 3786909"/>
                <a:gd name="connsiteY269" fmla="*/ 703848 h 1074821"/>
                <a:gd name="connsiteX270" fmla="*/ 3003885 w 3786909"/>
                <a:gd name="connsiteY270" fmla="*/ 707858 h 1074821"/>
                <a:gd name="connsiteX271" fmla="*/ 3031958 w 3786909"/>
                <a:gd name="connsiteY271" fmla="*/ 703848 h 1074821"/>
                <a:gd name="connsiteX272" fmla="*/ 3052011 w 3786909"/>
                <a:gd name="connsiteY272" fmla="*/ 707858 h 1074821"/>
                <a:gd name="connsiteX273" fmla="*/ 3064043 w 3786909"/>
                <a:gd name="connsiteY273" fmla="*/ 709863 h 1074821"/>
                <a:gd name="connsiteX274" fmla="*/ 3070058 w 3786909"/>
                <a:gd name="connsiteY274" fmla="*/ 713874 h 1074821"/>
                <a:gd name="connsiteX275" fmla="*/ 3084095 w 3786909"/>
                <a:gd name="connsiteY275" fmla="*/ 703848 h 1074821"/>
                <a:gd name="connsiteX276" fmla="*/ 3090111 w 3786909"/>
                <a:gd name="connsiteY276" fmla="*/ 697832 h 1074821"/>
                <a:gd name="connsiteX277" fmla="*/ 3092116 w 3786909"/>
                <a:gd name="connsiteY277" fmla="*/ 691816 h 1074821"/>
                <a:gd name="connsiteX278" fmla="*/ 3098132 w 3786909"/>
                <a:gd name="connsiteY278" fmla="*/ 689811 h 1074821"/>
                <a:gd name="connsiteX279" fmla="*/ 3138237 w 3786909"/>
                <a:gd name="connsiteY279" fmla="*/ 693821 h 1074821"/>
                <a:gd name="connsiteX280" fmla="*/ 3156285 w 3786909"/>
                <a:gd name="connsiteY280" fmla="*/ 703848 h 1074821"/>
                <a:gd name="connsiteX281" fmla="*/ 3190374 w 3786909"/>
                <a:gd name="connsiteY281" fmla="*/ 699837 h 1074821"/>
                <a:gd name="connsiteX282" fmla="*/ 3208421 w 3786909"/>
                <a:gd name="connsiteY282" fmla="*/ 685800 h 1074821"/>
                <a:gd name="connsiteX283" fmla="*/ 3222458 w 3786909"/>
                <a:gd name="connsiteY283" fmla="*/ 677779 h 1074821"/>
                <a:gd name="connsiteX284" fmla="*/ 3230479 w 3786909"/>
                <a:gd name="connsiteY284" fmla="*/ 667753 h 1074821"/>
                <a:gd name="connsiteX285" fmla="*/ 3258553 w 3786909"/>
                <a:gd name="connsiteY285" fmla="*/ 635669 h 1074821"/>
                <a:gd name="connsiteX286" fmla="*/ 3262564 w 3786909"/>
                <a:gd name="connsiteY286" fmla="*/ 627648 h 1074821"/>
                <a:gd name="connsiteX287" fmla="*/ 3264569 w 3786909"/>
                <a:gd name="connsiteY287" fmla="*/ 621632 h 1074821"/>
                <a:gd name="connsiteX288" fmla="*/ 3272590 w 3786909"/>
                <a:gd name="connsiteY288" fmla="*/ 617621 h 1074821"/>
                <a:gd name="connsiteX289" fmla="*/ 3280611 w 3786909"/>
                <a:gd name="connsiteY289" fmla="*/ 611606 h 1074821"/>
                <a:gd name="connsiteX290" fmla="*/ 3296653 w 3786909"/>
                <a:gd name="connsiteY290" fmla="*/ 597569 h 1074821"/>
                <a:gd name="connsiteX291" fmla="*/ 3300664 w 3786909"/>
                <a:gd name="connsiteY291" fmla="*/ 589548 h 1074821"/>
                <a:gd name="connsiteX292" fmla="*/ 3306679 w 3786909"/>
                <a:gd name="connsiteY292" fmla="*/ 585537 h 1074821"/>
                <a:gd name="connsiteX293" fmla="*/ 3334753 w 3786909"/>
                <a:gd name="connsiteY293" fmla="*/ 579521 h 1074821"/>
                <a:gd name="connsiteX294" fmla="*/ 3340769 w 3786909"/>
                <a:gd name="connsiteY294" fmla="*/ 575511 h 1074821"/>
                <a:gd name="connsiteX295" fmla="*/ 3348790 w 3786909"/>
                <a:gd name="connsiteY295" fmla="*/ 583532 h 1074821"/>
                <a:gd name="connsiteX296" fmla="*/ 3350795 w 3786909"/>
                <a:gd name="connsiteY296" fmla="*/ 591553 h 1074821"/>
                <a:gd name="connsiteX297" fmla="*/ 3354806 w 3786909"/>
                <a:gd name="connsiteY297" fmla="*/ 597569 h 1074821"/>
                <a:gd name="connsiteX298" fmla="*/ 3360821 w 3786909"/>
                <a:gd name="connsiteY298" fmla="*/ 609600 h 1074821"/>
                <a:gd name="connsiteX299" fmla="*/ 3362827 w 3786909"/>
                <a:gd name="connsiteY299" fmla="*/ 615616 h 1074821"/>
                <a:gd name="connsiteX300" fmla="*/ 3368843 w 3786909"/>
                <a:gd name="connsiteY300" fmla="*/ 631658 h 1074821"/>
                <a:gd name="connsiteX301" fmla="*/ 3374858 w 3786909"/>
                <a:gd name="connsiteY301" fmla="*/ 615616 h 1074821"/>
                <a:gd name="connsiteX302" fmla="*/ 3380874 w 3786909"/>
                <a:gd name="connsiteY302" fmla="*/ 607595 h 1074821"/>
                <a:gd name="connsiteX303" fmla="*/ 3392906 w 3786909"/>
                <a:gd name="connsiteY303" fmla="*/ 595563 h 1074821"/>
                <a:gd name="connsiteX304" fmla="*/ 3410953 w 3786909"/>
                <a:gd name="connsiteY304" fmla="*/ 573506 h 1074821"/>
                <a:gd name="connsiteX305" fmla="*/ 3416969 w 3786909"/>
                <a:gd name="connsiteY305" fmla="*/ 565485 h 1074821"/>
                <a:gd name="connsiteX306" fmla="*/ 3424990 w 3786909"/>
                <a:gd name="connsiteY306" fmla="*/ 553453 h 1074821"/>
                <a:gd name="connsiteX307" fmla="*/ 3431006 w 3786909"/>
                <a:gd name="connsiteY307" fmla="*/ 549442 h 1074821"/>
                <a:gd name="connsiteX308" fmla="*/ 3429000 w 3786909"/>
                <a:gd name="connsiteY308" fmla="*/ 559469 h 1074821"/>
                <a:gd name="connsiteX309" fmla="*/ 3426995 w 3786909"/>
                <a:gd name="connsiteY309" fmla="*/ 585537 h 1074821"/>
                <a:gd name="connsiteX310" fmla="*/ 3422985 w 3786909"/>
                <a:gd name="connsiteY310" fmla="*/ 591553 h 1074821"/>
                <a:gd name="connsiteX311" fmla="*/ 3416969 w 3786909"/>
                <a:gd name="connsiteY311" fmla="*/ 621632 h 1074821"/>
                <a:gd name="connsiteX312" fmla="*/ 3410953 w 3786909"/>
                <a:gd name="connsiteY312" fmla="*/ 643690 h 1074821"/>
                <a:gd name="connsiteX313" fmla="*/ 3404937 w 3786909"/>
                <a:gd name="connsiteY313" fmla="*/ 673769 h 1074821"/>
                <a:gd name="connsiteX314" fmla="*/ 3398921 w 3786909"/>
                <a:gd name="connsiteY314" fmla="*/ 675774 h 1074821"/>
                <a:gd name="connsiteX315" fmla="*/ 3388895 w 3786909"/>
                <a:gd name="connsiteY315" fmla="*/ 679785 h 1074821"/>
                <a:gd name="connsiteX316" fmla="*/ 3362827 w 3786909"/>
                <a:gd name="connsiteY316" fmla="*/ 695827 h 1074821"/>
                <a:gd name="connsiteX317" fmla="*/ 3342774 w 3786909"/>
                <a:gd name="connsiteY317" fmla="*/ 715879 h 1074821"/>
                <a:gd name="connsiteX318" fmla="*/ 3322721 w 3786909"/>
                <a:gd name="connsiteY318" fmla="*/ 731921 h 1074821"/>
                <a:gd name="connsiteX319" fmla="*/ 3318711 w 3786909"/>
                <a:gd name="connsiteY319" fmla="*/ 737937 h 1074821"/>
                <a:gd name="connsiteX320" fmla="*/ 3314700 w 3786909"/>
                <a:gd name="connsiteY320" fmla="*/ 749969 h 1074821"/>
                <a:gd name="connsiteX321" fmla="*/ 3310690 w 3786909"/>
                <a:gd name="connsiteY321" fmla="*/ 755985 h 1074821"/>
                <a:gd name="connsiteX322" fmla="*/ 3304674 w 3786909"/>
                <a:gd name="connsiteY322" fmla="*/ 774032 h 1074821"/>
                <a:gd name="connsiteX323" fmla="*/ 3302669 w 3786909"/>
                <a:gd name="connsiteY323" fmla="*/ 782053 h 1074821"/>
                <a:gd name="connsiteX324" fmla="*/ 3296653 w 3786909"/>
                <a:gd name="connsiteY324" fmla="*/ 788069 h 1074821"/>
                <a:gd name="connsiteX325" fmla="*/ 3284621 w 3786909"/>
                <a:gd name="connsiteY325" fmla="*/ 796090 h 1074821"/>
                <a:gd name="connsiteX326" fmla="*/ 3282616 w 3786909"/>
                <a:gd name="connsiteY326" fmla="*/ 802106 h 1074821"/>
                <a:gd name="connsiteX327" fmla="*/ 3278606 w 3786909"/>
                <a:gd name="connsiteY327" fmla="*/ 808121 h 1074821"/>
                <a:gd name="connsiteX328" fmla="*/ 3272590 w 3786909"/>
                <a:gd name="connsiteY328" fmla="*/ 818148 h 1074821"/>
                <a:gd name="connsiteX329" fmla="*/ 3270585 w 3786909"/>
                <a:gd name="connsiteY329" fmla="*/ 824163 h 1074821"/>
                <a:gd name="connsiteX330" fmla="*/ 3262564 w 3786909"/>
                <a:gd name="connsiteY330" fmla="*/ 850232 h 1074821"/>
                <a:gd name="connsiteX331" fmla="*/ 3256548 w 3786909"/>
                <a:gd name="connsiteY331" fmla="*/ 862263 h 1074821"/>
                <a:gd name="connsiteX332" fmla="*/ 3250532 w 3786909"/>
                <a:gd name="connsiteY332" fmla="*/ 872290 h 1074821"/>
                <a:gd name="connsiteX333" fmla="*/ 3246521 w 3786909"/>
                <a:gd name="connsiteY333" fmla="*/ 882316 h 1074821"/>
                <a:gd name="connsiteX334" fmla="*/ 3252537 w 3786909"/>
                <a:gd name="connsiteY334" fmla="*/ 938463 h 1074821"/>
                <a:gd name="connsiteX335" fmla="*/ 3256548 w 3786909"/>
                <a:gd name="connsiteY335" fmla="*/ 946485 h 1074821"/>
                <a:gd name="connsiteX336" fmla="*/ 3260558 w 3786909"/>
                <a:gd name="connsiteY336" fmla="*/ 962527 h 1074821"/>
                <a:gd name="connsiteX337" fmla="*/ 3262564 w 3786909"/>
                <a:gd name="connsiteY337" fmla="*/ 968542 h 1074821"/>
                <a:gd name="connsiteX338" fmla="*/ 3264569 w 3786909"/>
                <a:gd name="connsiteY338" fmla="*/ 976563 h 1074821"/>
                <a:gd name="connsiteX339" fmla="*/ 3268579 w 3786909"/>
                <a:gd name="connsiteY339" fmla="*/ 986590 h 1074821"/>
                <a:gd name="connsiteX340" fmla="*/ 3270585 w 3786909"/>
                <a:gd name="connsiteY340" fmla="*/ 994611 h 1074821"/>
                <a:gd name="connsiteX341" fmla="*/ 3286627 w 3786909"/>
                <a:gd name="connsiteY341" fmla="*/ 1002632 h 1074821"/>
                <a:gd name="connsiteX342" fmla="*/ 3296653 w 3786909"/>
                <a:gd name="connsiteY342" fmla="*/ 996616 h 1074821"/>
                <a:gd name="connsiteX343" fmla="*/ 3302669 w 3786909"/>
                <a:gd name="connsiteY343" fmla="*/ 992606 h 1074821"/>
                <a:gd name="connsiteX344" fmla="*/ 3312695 w 3786909"/>
                <a:gd name="connsiteY344" fmla="*/ 978569 h 1074821"/>
                <a:gd name="connsiteX345" fmla="*/ 3318711 w 3786909"/>
                <a:gd name="connsiteY345" fmla="*/ 972553 h 1074821"/>
                <a:gd name="connsiteX346" fmla="*/ 3322721 w 3786909"/>
                <a:gd name="connsiteY346" fmla="*/ 960521 h 1074821"/>
                <a:gd name="connsiteX347" fmla="*/ 3332748 w 3786909"/>
                <a:gd name="connsiteY347" fmla="*/ 946485 h 1074821"/>
                <a:gd name="connsiteX348" fmla="*/ 3340769 w 3786909"/>
                <a:gd name="connsiteY348" fmla="*/ 934453 h 1074821"/>
                <a:gd name="connsiteX349" fmla="*/ 3342774 w 3786909"/>
                <a:gd name="connsiteY349" fmla="*/ 926432 h 1074821"/>
                <a:gd name="connsiteX350" fmla="*/ 3346785 w 3786909"/>
                <a:gd name="connsiteY350" fmla="*/ 920416 h 1074821"/>
                <a:gd name="connsiteX351" fmla="*/ 3372853 w 3786909"/>
                <a:gd name="connsiteY351" fmla="*/ 876300 h 1074821"/>
                <a:gd name="connsiteX352" fmla="*/ 3380874 w 3786909"/>
                <a:gd name="connsiteY352" fmla="*/ 862263 h 1074821"/>
                <a:gd name="connsiteX353" fmla="*/ 3382879 w 3786909"/>
                <a:gd name="connsiteY353" fmla="*/ 854242 h 1074821"/>
                <a:gd name="connsiteX354" fmla="*/ 3386890 w 3786909"/>
                <a:gd name="connsiteY354" fmla="*/ 848227 h 1074821"/>
                <a:gd name="connsiteX355" fmla="*/ 3388895 w 3786909"/>
                <a:gd name="connsiteY355" fmla="*/ 842211 h 1074821"/>
                <a:gd name="connsiteX356" fmla="*/ 3392906 w 3786909"/>
                <a:gd name="connsiteY356" fmla="*/ 836195 h 1074821"/>
                <a:gd name="connsiteX357" fmla="*/ 3394911 w 3786909"/>
                <a:gd name="connsiteY357" fmla="*/ 828174 h 1074821"/>
                <a:gd name="connsiteX358" fmla="*/ 3398921 w 3786909"/>
                <a:gd name="connsiteY358" fmla="*/ 772027 h 1074821"/>
                <a:gd name="connsiteX359" fmla="*/ 3400927 w 3786909"/>
                <a:gd name="connsiteY359" fmla="*/ 762000 h 1074821"/>
                <a:gd name="connsiteX360" fmla="*/ 3404937 w 3786909"/>
                <a:gd name="connsiteY360" fmla="*/ 755985 h 1074821"/>
                <a:gd name="connsiteX361" fmla="*/ 3410953 w 3786909"/>
                <a:gd name="connsiteY361" fmla="*/ 741948 h 1074821"/>
                <a:gd name="connsiteX362" fmla="*/ 3414964 w 3786909"/>
                <a:gd name="connsiteY362" fmla="*/ 729916 h 1074821"/>
                <a:gd name="connsiteX363" fmla="*/ 3418974 w 3786909"/>
                <a:gd name="connsiteY363" fmla="*/ 721895 h 1074821"/>
                <a:gd name="connsiteX364" fmla="*/ 3429000 w 3786909"/>
                <a:gd name="connsiteY364" fmla="*/ 701842 h 1074821"/>
                <a:gd name="connsiteX365" fmla="*/ 3435016 w 3786909"/>
                <a:gd name="connsiteY365" fmla="*/ 697832 h 1074821"/>
                <a:gd name="connsiteX366" fmla="*/ 3449053 w 3786909"/>
                <a:gd name="connsiteY366" fmla="*/ 691816 h 1074821"/>
                <a:gd name="connsiteX367" fmla="*/ 3467100 w 3786909"/>
                <a:gd name="connsiteY367" fmla="*/ 683795 h 1074821"/>
                <a:gd name="connsiteX368" fmla="*/ 3475121 w 3786909"/>
                <a:gd name="connsiteY368" fmla="*/ 679785 h 1074821"/>
                <a:gd name="connsiteX369" fmla="*/ 3485148 w 3786909"/>
                <a:gd name="connsiteY369" fmla="*/ 677779 h 1074821"/>
                <a:gd name="connsiteX370" fmla="*/ 3493169 w 3786909"/>
                <a:gd name="connsiteY370" fmla="*/ 671763 h 1074821"/>
                <a:gd name="connsiteX371" fmla="*/ 3501190 w 3786909"/>
                <a:gd name="connsiteY371" fmla="*/ 669758 h 1074821"/>
                <a:gd name="connsiteX372" fmla="*/ 3519237 w 3786909"/>
                <a:gd name="connsiteY372" fmla="*/ 655721 h 1074821"/>
                <a:gd name="connsiteX373" fmla="*/ 3533274 w 3786909"/>
                <a:gd name="connsiteY373" fmla="*/ 645695 h 1074821"/>
                <a:gd name="connsiteX374" fmla="*/ 3547311 w 3786909"/>
                <a:gd name="connsiteY374" fmla="*/ 643690 h 1074821"/>
                <a:gd name="connsiteX375" fmla="*/ 3585411 w 3786909"/>
                <a:gd name="connsiteY375" fmla="*/ 639679 h 1074821"/>
                <a:gd name="connsiteX376" fmla="*/ 3591427 w 3786909"/>
                <a:gd name="connsiteY376" fmla="*/ 637674 h 1074821"/>
                <a:gd name="connsiteX377" fmla="*/ 3603458 w 3786909"/>
                <a:gd name="connsiteY377" fmla="*/ 625642 h 1074821"/>
                <a:gd name="connsiteX378" fmla="*/ 3611479 w 3786909"/>
                <a:gd name="connsiteY378" fmla="*/ 613611 h 1074821"/>
                <a:gd name="connsiteX379" fmla="*/ 3617495 w 3786909"/>
                <a:gd name="connsiteY379" fmla="*/ 609600 h 1074821"/>
                <a:gd name="connsiteX380" fmla="*/ 3625516 w 3786909"/>
                <a:gd name="connsiteY380" fmla="*/ 593558 h 1074821"/>
                <a:gd name="connsiteX381" fmla="*/ 3633537 w 3786909"/>
                <a:gd name="connsiteY381" fmla="*/ 589548 h 1074821"/>
                <a:gd name="connsiteX382" fmla="*/ 3643564 w 3786909"/>
                <a:gd name="connsiteY382" fmla="*/ 579521 h 1074821"/>
                <a:gd name="connsiteX383" fmla="*/ 3645569 w 3786909"/>
                <a:gd name="connsiteY383" fmla="*/ 573506 h 1074821"/>
                <a:gd name="connsiteX384" fmla="*/ 3657600 w 3786909"/>
                <a:gd name="connsiteY384" fmla="*/ 557463 h 1074821"/>
                <a:gd name="connsiteX385" fmla="*/ 3667627 w 3786909"/>
                <a:gd name="connsiteY385" fmla="*/ 555458 h 1074821"/>
                <a:gd name="connsiteX386" fmla="*/ 3679658 w 3786909"/>
                <a:gd name="connsiteY386" fmla="*/ 549442 h 1074821"/>
                <a:gd name="connsiteX387" fmla="*/ 3689685 w 3786909"/>
                <a:gd name="connsiteY387" fmla="*/ 553453 h 1074821"/>
                <a:gd name="connsiteX388" fmla="*/ 3701716 w 3786909"/>
                <a:gd name="connsiteY388" fmla="*/ 555458 h 1074821"/>
                <a:gd name="connsiteX389" fmla="*/ 3735806 w 3786909"/>
                <a:gd name="connsiteY389" fmla="*/ 551448 h 1074821"/>
                <a:gd name="connsiteX390" fmla="*/ 3745832 w 3786909"/>
                <a:gd name="connsiteY390" fmla="*/ 547437 h 1074821"/>
                <a:gd name="connsiteX391" fmla="*/ 3755858 w 3786909"/>
                <a:gd name="connsiteY391" fmla="*/ 545432 h 1074821"/>
                <a:gd name="connsiteX392" fmla="*/ 3761874 w 3786909"/>
                <a:gd name="connsiteY392" fmla="*/ 543427 h 1074821"/>
                <a:gd name="connsiteX393" fmla="*/ 3767890 w 3786909"/>
                <a:gd name="connsiteY393" fmla="*/ 539416 h 1074821"/>
                <a:gd name="connsiteX394" fmla="*/ 3773906 w 3786909"/>
                <a:gd name="connsiteY394" fmla="*/ 537411 h 1074821"/>
                <a:gd name="connsiteX395" fmla="*/ 3779921 w 3786909"/>
                <a:gd name="connsiteY395" fmla="*/ 527385 h 1074821"/>
                <a:gd name="connsiteX396" fmla="*/ 3775911 w 3786909"/>
                <a:gd name="connsiteY396" fmla="*/ 511342 h 1074821"/>
                <a:gd name="connsiteX397" fmla="*/ 3769895 w 3786909"/>
                <a:gd name="connsiteY397" fmla="*/ 505327 h 1074821"/>
                <a:gd name="connsiteX398" fmla="*/ 3765885 w 3786909"/>
                <a:gd name="connsiteY398" fmla="*/ 497306 h 1074821"/>
                <a:gd name="connsiteX399" fmla="*/ 3755858 w 3786909"/>
                <a:gd name="connsiteY399" fmla="*/ 491290 h 1074821"/>
                <a:gd name="connsiteX400" fmla="*/ 3739816 w 3786909"/>
                <a:gd name="connsiteY400" fmla="*/ 481263 h 1074821"/>
                <a:gd name="connsiteX401" fmla="*/ 3733800 w 3786909"/>
                <a:gd name="connsiteY401" fmla="*/ 477253 h 1074821"/>
                <a:gd name="connsiteX402" fmla="*/ 3723774 w 3786909"/>
                <a:gd name="connsiteY402" fmla="*/ 475248 h 1074821"/>
                <a:gd name="connsiteX403" fmla="*/ 3709737 w 3786909"/>
                <a:gd name="connsiteY403" fmla="*/ 463216 h 1074821"/>
                <a:gd name="connsiteX404" fmla="*/ 3707732 w 3786909"/>
                <a:gd name="connsiteY404" fmla="*/ 457200 h 1074821"/>
                <a:gd name="connsiteX405" fmla="*/ 3711743 w 3786909"/>
                <a:gd name="connsiteY405" fmla="*/ 447174 h 1074821"/>
                <a:gd name="connsiteX406" fmla="*/ 3723774 w 3786909"/>
                <a:gd name="connsiteY406" fmla="*/ 441158 h 1074821"/>
                <a:gd name="connsiteX407" fmla="*/ 3741821 w 3786909"/>
                <a:gd name="connsiteY407" fmla="*/ 431132 h 1074821"/>
                <a:gd name="connsiteX408" fmla="*/ 3747837 w 3786909"/>
                <a:gd name="connsiteY408" fmla="*/ 427121 h 1074821"/>
                <a:gd name="connsiteX409" fmla="*/ 3755858 w 3786909"/>
                <a:gd name="connsiteY409" fmla="*/ 423111 h 1074821"/>
                <a:gd name="connsiteX410" fmla="*/ 3761874 w 3786909"/>
                <a:gd name="connsiteY410" fmla="*/ 417095 h 1074821"/>
                <a:gd name="connsiteX411" fmla="*/ 3777916 w 3786909"/>
                <a:gd name="connsiteY411" fmla="*/ 411079 h 1074821"/>
                <a:gd name="connsiteX412" fmla="*/ 3783932 w 3786909"/>
                <a:gd name="connsiteY412" fmla="*/ 407069 h 1074821"/>
                <a:gd name="connsiteX413" fmla="*/ 3781927 w 3786909"/>
                <a:gd name="connsiteY413" fmla="*/ 381000 h 1074821"/>
                <a:gd name="connsiteX414" fmla="*/ 3775911 w 3786909"/>
                <a:gd name="connsiteY414" fmla="*/ 340895 h 1074821"/>
                <a:gd name="connsiteX415" fmla="*/ 3773906 w 3786909"/>
                <a:gd name="connsiteY415" fmla="*/ 334879 h 1074821"/>
                <a:gd name="connsiteX416" fmla="*/ 3786828 w 3786909"/>
                <a:gd name="connsiteY416" fmla="*/ 324630 h 1074821"/>
                <a:gd name="connsiteX417" fmla="*/ 3759869 w 3786909"/>
                <a:gd name="connsiteY417" fmla="*/ 314827 h 1074821"/>
                <a:gd name="connsiteX418" fmla="*/ 3753853 w 3786909"/>
                <a:gd name="connsiteY418" fmla="*/ 312821 h 1074821"/>
                <a:gd name="connsiteX419" fmla="*/ 3739816 w 3786909"/>
                <a:gd name="connsiteY419" fmla="*/ 304800 h 1074821"/>
                <a:gd name="connsiteX420" fmla="*/ 3717758 w 3786909"/>
                <a:gd name="connsiteY420" fmla="*/ 298785 h 1074821"/>
                <a:gd name="connsiteX421" fmla="*/ 3701716 w 3786909"/>
                <a:gd name="connsiteY421" fmla="*/ 294774 h 1074821"/>
                <a:gd name="connsiteX422" fmla="*/ 3683669 w 3786909"/>
                <a:gd name="connsiteY422" fmla="*/ 286753 h 1074821"/>
                <a:gd name="connsiteX423" fmla="*/ 3669632 w 3786909"/>
                <a:gd name="connsiteY423" fmla="*/ 284748 h 1074821"/>
                <a:gd name="connsiteX424" fmla="*/ 3591427 w 3786909"/>
                <a:gd name="connsiteY424" fmla="*/ 282742 h 1074821"/>
                <a:gd name="connsiteX425" fmla="*/ 3569369 w 3786909"/>
                <a:gd name="connsiteY425" fmla="*/ 286753 h 1074821"/>
                <a:gd name="connsiteX426" fmla="*/ 3539290 w 3786909"/>
                <a:gd name="connsiteY426" fmla="*/ 292769 h 1074821"/>
                <a:gd name="connsiteX427" fmla="*/ 3463090 w 3786909"/>
                <a:gd name="connsiteY427" fmla="*/ 288758 h 1074821"/>
                <a:gd name="connsiteX428" fmla="*/ 3457074 w 3786909"/>
                <a:gd name="connsiteY428" fmla="*/ 286753 h 1074821"/>
                <a:gd name="connsiteX429" fmla="*/ 3443037 w 3786909"/>
                <a:gd name="connsiteY429" fmla="*/ 282742 h 1074821"/>
                <a:gd name="connsiteX430" fmla="*/ 3416969 w 3786909"/>
                <a:gd name="connsiteY430" fmla="*/ 280737 h 1074821"/>
                <a:gd name="connsiteX431" fmla="*/ 3376864 w 3786909"/>
                <a:gd name="connsiteY431" fmla="*/ 272716 h 1074821"/>
                <a:gd name="connsiteX432" fmla="*/ 3360821 w 3786909"/>
                <a:gd name="connsiteY432" fmla="*/ 268706 h 1074821"/>
                <a:gd name="connsiteX433" fmla="*/ 3350795 w 3786909"/>
                <a:gd name="connsiteY433" fmla="*/ 264695 h 1074821"/>
                <a:gd name="connsiteX434" fmla="*/ 3326732 w 3786909"/>
                <a:gd name="connsiteY434" fmla="*/ 262690 h 1074821"/>
                <a:gd name="connsiteX435" fmla="*/ 3290637 w 3786909"/>
                <a:gd name="connsiteY435" fmla="*/ 256674 h 1074821"/>
                <a:gd name="connsiteX436" fmla="*/ 3266574 w 3786909"/>
                <a:gd name="connsiteY436" fmla="*/ 252663 h 1074821"/>
                <a:gd name="connsiteX437" fmla="*/ 3234490 w 3786909"/>
                <a:gd name="connsiteY437" fmla="*/ 246648 h 1074821"/>
                <a:gd name="connsiteX438" fmla="*/ 3191043 w 3786909"/>
                <a:gd name="connsiteY438" fmla="*/ 232165 h 1074821"/>
                <a:gd name="connsiteX439" fmla="*/ 3153333 w 3786909"/>
                <a:gd name="connsiteY439" fmla="*/ 223086 h 1074821"/>
                <a:gd name="connsiteX440" fmla="*/ 3126039 w 3786909"/>
                <a:gd name="connsiteY440" fmla="*/ 219799 h 1074821"/>
                <a:gd name="connsiteX441" fmla="*/ 3102867 w 3786909"/>
                <a:gd name="connsiteY441" fmla="*/ 220524 h 1074821"/>
                <a:gd name="connsiteX442" fmla="*/ 3076686 w 3786909"/>
                <a:gd name="connsiteY442" fmla="*/ 223921 h 1074821"/>
                <a:gd name="connsiteX443" fmla="*/ 3078079 w 3786909"/>
                <a:gd name="connsiteY443" fmla="*/ 232611 h 1074821"/>
                <a:gd name="connsiteX444" fmla="*/ 3070058 w 3786909"/>
                <a:gd name="connsiteY444" fmla="*/ 230606 h 1074821"/>
                <a:gd name="connsiteX445" fmla="*/ 3050006 w 3786909"/>
                <a:gd name="connsiteY445" fmla="*/ 226595 h 1074821"/>
                <a:gd name="connsiteX446" fmla="*/ 3031958 w 3786909"/>
                <a:gd name="connsiteY446" fmla="*/ 220579 h 1074821"/>
                <a:gd name="connsiteX447" fmla="*/ 2953753 w 3786909"/>
                <a:gd name="connsiteY447" fmla="*/ 204537 h 1074821"/>
                <a:gd name="connsiteX448" fmla="*/ 2943727 w 3786909"/>
                <a:gd name="connsiteY448" fmla="*/ 200527 h 1074821"/>
                <a:gd name="connsiteX449" fmla="*/ 2925679 w 3786909"/>
                <a:gd name="connsiteY449" fmla="*/ 196516 h 1074821"/>
                <a:gd name="connsiteX450" fmla="*/ 2915653 w 3786909"/>
                <a:gd name="connsiteY450" fmla="*/ 194511 h 1074821"/>
                <a:gd name="connsiteX451" fmla="*/ 2903621 w 3786909"/>
                <a:gd name="connsiteY451" fmla="*/ 190500 h 1074821"/>
                <a:gd name="connsiteX452" fmla="*/ 2869532 w 3786909"/>
                <a:gd name="connsiteY452" fmla="*/ 182479 h 1074821"/>
                <a:gd name="connsiteX453" fmla="*/ 2861511 w 3786909"/>
                <a:gd name="connsiteY453" fmla="*/ 178469 h 1074821"/>
                <a:gd name="connsiteX454" fmla="*/ 2853490 w 3786909"/>
                <a:gd name="connsiteY454" fmla="*/ 176463 h 1074821"/>
                <a:gd name="connsiteX455" fmla="*/ 2817395 w 3786909"/>
                <a:gd name="connsiteY455" fmla="*/ 168442 h 1074821"/>
                <a:gd name="connsiteX456" fmla="*/ 2789321 w 3786909"/>
                <a:gd name="connsiteY456" fmla="*/ 160421 h 1074821"/>
                <a:gd name="connsiteX457" fmla="*/ 2765258 w 3786909"/>
                <a:gd name="connsiteY457" fmla="*/ 152400 h 1074821"/>
                <a:gd name="connsiteX458" fmla="*/ 2745206 w 3786909"/>
                <a:gd name="connsiteY458" fmla="*/ 150395 h 1074821"/>
                <a:gd name="connsiteX459" fmla="*/ 2727158 w 3786909"/>
                <a:gd name="connsiteY459" fmla="*/ 146385 h 1074821"/>
                <a:gd name="connsiteX460" fmla="*/ 2719137 w 3786909"/>
                <a:gd name="connsiteY460" fmla="*/ 144379 h 1074821"/>
                <a:gd name="connsiteX461" fmla="*/ 2689058 w 3786909"/>
                <a:gd name="connsiteY461" fmla="*/ 140369 h 1074821"/>
                <a:gd name="connsiteX462" fmla="*/ 2679032 w 3786909"/>
                <a:gd name="connsiteY462" fmla="*/ 136358 h 1074821"/>
                <a:gd name="connsiteX463" fmla="*/ 2636921 w 3786909"/>
                <a:gd name="connsiteY463" fmla="*/ 126332 h 1074821"/>
                <a:gd name="connsiteX464" fmla="*/ 2610853 w 3786909"/>
                <a:gd name="connsiteY464" fmla="*/ 118311 h 1074821"/>
                <a:gd name="connsiteX465" fmla="*/ 2588795 w 3786909"/>
                <a:gd name="connsiteY465" fmla="*/ 110290 h 1074821"/>
                <a:gd name="connsiteX466" fmla="*/ 2576764 w 3786909"/>
                <a:gd name="connsiteY466" fmla="*/ 106279 h 1074821"/>
                <a:gd name="connsiteX467" fmla="*/ 2570748 w 3786909"/>
                <a:gd name="connsiteY467" fmla="*/ 108285 h 1074821"/>
                <a:gd name="connsiteX468" fmla="*/ 2566737 w 3786909"/>
                <a:gd name="connsiteY468" fmla="*/ 118311 h 1074821"/>
                <a:gd name="connsiteX469" fmla="*/ 2536658 w 3786909"/>
                <a:gd name="connsiteY469" fmla="*/ 98259 h 1074821"/>
                <a:gd name="connsiteX470" fmla="*/ 2546685 w 3786909"/>
                <a:gd name="connsiteY470" fmla="*/ 102269 h 1074821"/>
                <a:gd name="connsiteX471" fmla="*/ 2526632 w 3786909"/>
                <a:gd name="connsiteY471" fmla="*/ 90237 h 1074821"/>
                <a:gd name="connsiteX472" fmla="*/ 2516605 w 3786909"/>
                <a:gd name="connsiteY472" fmla="*/ 106280 h 1074821"/>
                <a:gd name="connsiteX473" fmla="*/ 2504574 w 3786909"/>
                <a:gd name="connsiteY473" fmla="*/ 74195 h 1074821"/>
                <a:gd name="connsiteX474" fmla="*/ 2464468 w 3786909"/>
                <a:gd name="connsiteY474" fmla="*/ 72190 h 1074821"/>
                <a:gd name="connsiteX475" fmla="*/ 2430380 w 3786909"/>
                <a:gd name="connsiteY475" fmla="*/ 64169 h 1074821"/>
                <a:gd name="connsiteX476" fmla="*/ 2410327 w 3786909"/>
                <a:gd name="connsiteY476" fmla="*/ 54142 h 1074821"/>
                <a:gd name="connsiteX477" fmla="*/ 2394284 w 3786909"/>
                <a:gd name="connsiteY477" fmla="*/ 56148 h 1074821"/>
                <a:gd name="connsiteX478" fmla="*/ 2370222 w 3786909"/>
                <a:gd name="connsiteY478" fmla="*/ 52137 h 1074821"/>
                <a:gd name="connsiteX479" fmla="*/ 2360195 w 3786909"/>
                <a:gd name="connsiteY479" fmla="*/ 46121 h 1074821"/>
                <a:gd name="connsiteX480" fmla="*/ 2338137 w 3786909"/>
                <a:gd name="connsiteY480" fmla="*/ 66174 h 1074821"/>
                <a:gd name="connsiteX481" fmla="*/ 2306053 w 3786909"/>
                <a:gd name="connsiteY481" fmla="*/ 36095 h 1074821"/>
                <a:gd name="connsiteX482" fmla="*/ 2281990 w 3786909"/>
                <a:gd name="connsiteY482" fmla="*/ 54142 h 1074821"/>
                <a:gd name="connsiteX483" fmla="*/ 2267953 w 3786909"/>
                <a:gd name="connsiteY483" fmla="*/ 52137 h 1074821"/>
                <a:gd name="connsiteX484" fmla="*/ 2235869 w 3786909"/>
                <a:gd name="connsiteY484" fmla="*/ 44116 h 1074821"/>
                <a:gd name="connsiteX485" fmla="*/ 2209800 w 3786909"/>
                <a:gd name="connsiteY485" fmla="*/ 36095 h 1074821"/>
                <a:gd name="connsiteX486" fmla="*/ 2187743 w 3786909"/>
                <a:gd name="connsiteY486" fmla="*/ 30079 h 1074821"/>
                <a:gd name="connsiteX487" fmla="*/ 2169695 w 3786909"/>
                <a:gd name="connsiteY487" fmla="*/ 26069 h 1074821"/>
                <a:gd name="connsiteX488" fmla="*/ 2145632 w 3786909"/>
                <a:gd name="connsiteY488" fmla="*/ 18048 h 1074821"/>
                <a:gd name="connsiteX489" fmla="*/ 2117558 w 3786909"/>
                <a:gd name="connsiteY489" fmla="*/ 12032 h 1074821"/>
                <a:gd name="connsiteX490" fmla="*/ 2099511 w 3786909"/>
                <a:gd name="connsiteY490" fmla="*/ 8021 h 1074821"/>
                <a:gd name="connsiteX491" fmla="*/ 2079458 w 3786909"/>
                <a:gd name="connsiteY491" fmla="*/ 4011 h 1074821"/>
                <a:gd name="connsiteX492" fmla="*/ 2053390 w 3786909"/>
                <a:gd name="connsiteY492" fmla="*/ 0 h 1074821"/>
                <a:gd name="connsiteX493" fmla="*/ 2013285 w 3786909"/>
                <a:gd name="connsiteY493" fmla="*/ 6016 h 1074821"/>
                <a:gd name="connsiteX494" fmla="*/ 2007269 w 3786909"/>
                <a:gd name="connsiteY494" fmla="*/ 14037 h 1074821"/>
                <a:gd name="connsiteX495" fmla="*/ 1977190 w 3786909"/>
                <a:gd name="connsiteY495" fmla="*/ 20053 h 1074821"/>
                <a:gd name="connsiteX496" fmla="*/ 1945106 w 3786909"/>
                <a:gd name="connsiteY496" fmla="*/ 10027 h 1074821"/>
                <a:gd name="connsiteX497" fmla="*/ 1760621 w 3786909"/>
                <a:gd name="connsiteY497" fmla="*/ 10027 h 1074821"/>
                <a:gd name="connsiteX498" fmla="*/ 1665539 w 3786909"/>
                <a:gd name="connsiteY498" fmla="*/ 10862 h 1074821"/>
                <a:gd name="connsiteX499" fmla="*/ 1652337 w 3786909"/>
                <a:gd name="connsiteY499" fmla="*/ 16042 h 1074821"/>
                <a:gd name="connsiteX500" fmla="*/ 1650332 w 3786909"/>
                <a:gd name="connsiteY500" fmla="*/ 22058 h 1074821"/>
                <a:gd name="connsiteX501" fmla="*/ 1654343 w 3786909"/>
                <a:gd name="connsiteY501" fmla="*/ 62163 h 1074821"/>
                <a:gd name="connsiteX502" fmla="*/ 1652337 w 3786909"/>
                <a:gd name="connsiteY502" fmla="*/ 82216 h 1074821"/>
                <a:gd name="connsiteX503" fmla="*/ 1646321 w 3786909"/>
                <a:gd name="connsiteY503" fmla="*/ 112295 h 1074821"/>
                <a:gd name="connsiteX504" fmla="*/ 1640306 w 3786909"/>
                <a:gd name="connsiteY504" fmla="*/ 126332 h 1074821"/>
                <a:gd name="connsiteX505" fmla="*/ 1638300 w 3786909"/>
                <a:gd name="connsiteY505" fmla="*/ 132348 h 1074821"/>
                <a:gd name="connsiteX506" fmla="*/ 1626269 w 3786909"/>
                <a:gd name="connsiteY506" fmla="*/ 138363 h 1074821"/>
                <a:gd name="connsiteX507" fmla="*/ 1608221 w 3786909"/>
                <a:gd name="connsiteY507" fmla="*/ 134353 h 1074821"/>
                <a:gd name="connsiteX508" fmla="*/ 1606216 w 3786909"/>
                <a:gd name="connsiteY508" fmla="*/ 126332 h 1074821"/>
                <a:gd name="connsiteX509" fmla="*/ 1604211 w 3786909"/>
                <a:gd name="connsiteY509" fmla="*/ 120316 h 1074821"/>
                <a:gd name="connsiteX510" fmla="*/ 1600200 w 3786909"/>
                <a:gd name="connsiteY510" fmla="*/ 106279 h 1074821"/>
                <a:gd name="connsiteX511" fmla="*/ 1592179 w 3786909"/>
                <a:gd name="connsiteY511" fmla="*/ 84221 h 1074821"/>
                <a:gd name="connsiteX512" fmla="*/ 1584158 w 3786909"/>
                <a:gd name="connsiteY512" fmla="*/ 82216 h 1074821"/>
                <a:gd name="connsiteX513" fmla="*/ 1574132 w 3786909"/>
                <a:gd name="connsiteY513" fmla="*/ 70185 h 1074821"/>
                <a:gd name="connsiteX514" fmla="*/ 1568116 w 3786909"/>
                <a:gd name="connsiteY514" fmla="*/ 68179 h 1074821"/>
                <a:gd name="connsiteX515" fmla="*/ 1538037 w 3786909"/>
                <a:gd name="connsiteY515" fmla="*/ 72190 h 1074821"/>
                <a:gd name="connsiteX516" fmla="*/ 1532021 w 3786909"/>
                <a:gd name="connsiteY516" fmla="*/ 76200 h 1074821"/>
                <a:gd name="connsiteX517" fmla="*/ 1524000 w 3786909"/>
                <a:gd name="connsiteY517" fmla="*/ 82216 h 1074821"/>
                <a:gd name="connsiteX518" fmla="*/ 1517985 w 3786909"/>
                <a:gd name="connsiteY518" fmla="*/ 92242 h 1074821"/>
                <a:gd name="connsiteX519" fmla="*/ 1499937 w 3786909"/>
                <a:gd name="connsiteY519" fmla="*/ 108285 h 1074821"/>
                <a:gd name="connsiteX520" fmla="*/ 1497932 w 3786909"/>
                <a:gd name="connsiteY520" fmla="*/ 116306 h 1074821"/>
                <a:gd name="connsiteX521" fmla="*/ 1491916 w 3786909"/>
                <a:gd name="connsiteY521" fmla="*/ 118311 h 1074821"/>
                <a:gd name="connsiteX522" fmla="*/ 1487906 w 3786909"/>
                <a:gd name="connsiteY522" fmla="*/ 124327 h 1074821"/>
                <a:gd name="connsiteX523" fmla="*/ 1483895 w 3786909"/>
                <a:gd name="connsiteY523" fmla="*/ 138363 h 1074821"/>
                <a:gd name="connsiteX524" fmla="*/ 1479885 w 3786909"/>
                <a:gd name="connsiteY524" fmla="*/ 144379 h 1074821"/>
                <a:gd name="connsiteX525" fmla="*/ 1489911 w 3786909"/>
                <a:gd name="connsiteY525" fmla="*/ 154406 h 1074821"/>
                <a:gd name="connsiteX526" fmla="*/ 1491916 w 3786909"/>
                <a:gd name="connsiteY526" fmla="*/ 160421 h 1074821"/>
                <a:gd name="connsiteX527" fmla="*/ 1497932 w 3786909"/>
                <a:gd name="connsiteY527" fmla="*/ 164432 h 1074821"/>
                <a:gd name="connsiteX528" fmla="*/ 1503948 w 3786909"/>
                <a:gd name="connsiteY528" fmla="*/ 178469 h 1074821"/>
                <a:gd name="connsiteX529" fmla="*/ 1505953 w 3786909"/>
                <a:gd name="connsiteY529" fmla="*/ 184485 h 1074821"/>
                <a:gd name="connsiteX530" fmla="*/ 1509964 w 3786909"/>
                <a:gd name="connsiteY530" fmla="*/ 194511 h 1074821"/>
                <a:gd name="connsiteX531" fmla="*/ 1511969 w 3786909"/>
                <a:gd name="connsiteY531" fmla="*/ 202532 h 1074821"/>
                <a:gd name="connsiteX532" fmla="*/ 1515979 w 3786909"/>
                <a:gd name="connsiteY532" fmla="*/ 208548 h 1074821"/>
                <a:gd name="connsiteX533" fmla="*/ 1524000 w 3786909"/>
                <a:gd name="connsiteY533" fmla="*/ 222585 h 1074821"/>
                <a:gd name="connsiteX534" fmla="*/ 1526006 w 3786909"/>
                <a:gd name="connsiteY534" fmla="*/ 228600 h 1074821"/>
                <a:gd name="connsiteX535" fmla="*/ 1530016 w 3786909"/>
                <a:gd name="connsiteY535" fmla="*/ 234616 h 1074821"/>
                <a:gd name="connsiteX536" fmla="*/ 1532021 w 3786909"/>
                <a:gd name="connsiteY536" fmla="*/ 240632 h 1074821"/>
                <a:gd name="connsiteX537" fmla="*/ 1544053 w 3786909"/>
                <a:gd name="connsiteY537" fmla="*/ 252663 h 1074821"/>
                <a:gd name="connsiteX538" fmla="*/ 1558090 w 3786909"/>
                <a:gd name="connsiteY538" fmla="*/ 268706 h 1074821"/>
                <a:gd name="connsiteX539" fmla="*/ 1566111 w 3786909"/>
                <a:gd name="connsiteY539" fmla="*/ 276727 h 1074821"/>
                <a:gd name="connsiteX540" fmla="*/ 1570121 w 3786909"/>
                <a:gd name="connsiteY540" fmla="*/ 282742 h 1074821"/>
                <a:gd name="connsiteX541" fmla="*/ 1578143 w 3786909"/>
                <a:gd name="connsiteY541" fmla="*/ 284748 h 1074821"/>
                <a:gd name="connsiteX542" fmla="*/ 1592179 w 3786909"/>
                <a:gd name="connsiteY542" fmla="*/ 302795 h 1074821"/>
                <a:gd name="connsiteX543" fmla="*/ 1598195 w 3786909"/>
                <a:gd name="connsiteY543" fmla="*/ 314827 h 1074821"/>
                <a:gd name="connsiteX544" fmla="*/ 1600200 w 3786909"/>
                <a:gd name="connsiteY544" fmla="*/ 320842 h 1074821"/>
                <a:gd name="connsiteX545" fmla="*/ 1596190 w 3786909"/>
                <a:gd name="connsiteY545" fmla="*/ 334879 h 1074821"/>
                <a:gd name="connsiteX546" fmla="*/ 1590174 w 3786909"/>
                <a:gd name="connsiteY546" fmla="*/ 332874 h 1074821"/>
                <a:gd name="connsiteX547" fmla="*/ 1572127 w 3786909"/>
                <a:gd name="connsiteY547" fmla="*/ 328863 h 1074821"/>
                <a:gd name="connsiteX548" fmla="*/ 1568116 w 3786909"/>
                <a:gd name="connsiteY548" fmla="*/ 334879 h 1074821"/>
                <a:gd name="connsiteX549" fmla="*/ 1562100 w 3786909"/>
                <a:gd name="connsiteY549" fmla="*/ 332874 h 1074821"/>
                <a:gd name="connsiteX550" fmla="*/ 1556085 w 3786909"/>
                <a:gd name="connsiteY550" fmla="*/ 334879 h 1074821"/>
                <a:gd name="connsiteX551" fmla="*/ 1554079 w 3786909"/>
                <a:gd name="connsiteY551" fmla="*/ 387016 h 1074821"/>
                <a:gd name="connsiteX552" fmla="*/ 1548064 w 3786909"/>
                <a:gd name="connsiteY552" fmla="*/ 407069 h 1074821"/>
                <a:gd name="connsiteX553" fmla="*/ 1540043 w 3786909"/>
                <a:gd name="connsiteY553" fmla="*/ 411079 h 1074821"/>
                <a:gd name="connsiteX554" fmla="*/ 1528011 w 3786909"/>
                <a:gd name="connsiteY554" fmla="*/ 407069 h 1074821"/>
                <a:gd name="connsiteX555" fmla="*/ 1521995 w 3786909"/>
                <a:gd name="connsiteY555" fmla="*/ 376990 h 1074821"/>
                <a:gd name="connsiteX556" fmla="*/ 1519990 w 3786909"/>
                <a:gd name="connsiteY556" fmla="*/ 356937 h 1074821"/>
                <a:gd name="connsiteX557" fmla="*/ 1509964 w 3786909"/>
                <a:gd name="connsiteY557" fmla="*/ 348916 h 1074821"/>
                <a:gd name="connsiteX558" fmla="*/ 1507958 w 3786909"/>
                <a:gd name="connsiteY558" fmla="*/ 342900 h 1074821"/>
                <a:gd name="connsiteX559" fmla="*/ 1501943 w 3786909"/>
                <a:gd name="connsiteY559" fmla="*/ 336885 h 1074821"/>
                <a:gd name="connsiteX560" fmla="*/ 1475874 w 3786909"/>
                <a:gd name="connsiteY560" fmla="*/ 342900 h 1074821"/>
                <a:gd name="connsiteX561" fmla="*/ 1469858 w 3786909"/>
                <a:gd name="connsiteY561" fmla="*/ 346911 h 1074821"/>
                <a:gd name="connsiteX562" fmla="*/ 1463843 w 3786909"/>
                <a:gd name="connsiteY562" fmla="*/ 344906 h 1074821"/>
                <a:gd name="connsiteX563" fmla="*/ 1469858 w 3786909"/>
                <a:gd name="connsiteY563" fmla="*/ 292769 h 1074821"/>
                <a:gd name="connsiteX564" fmla="*/ 1473869 w 3786909"/>
                <a:gd name="connsiteY564" fmla="*/ 250658 h 1074821"/>
                <a:gd name="connsiteX565" fmla="*/ 1477879 w 3786909"/>
                <a:gd name="connsiteY565" fmla="*/ 234616 h 1074821"/>
                <a:gd name="connsiteX566" fmla="*/ 1481890 w 3786909"/>
                <a:gd name="connsiteY566" fmla="*/ 214563 h 1074821"/>
                <a:gd name="connsiteX567" fmla="*/ 1479885 w 3786909"/>
                <a:gd name="connsiteY567" fmla="*/ 198521 h 1074821"/>
                <a:gd name="connsiteX568" fmla="*/ 1463843 w 3786909"/>
                <a:gd name="connsiteY568" fmla="*/ 194511 h 1074821"/>
                <a:gd name="connsiteX569" fmla="*/ 1445795 w 3786909"/>
                <a:gd name="connsiteY569" fmla="*/ 196516 h 1074821"/>
                <a:gd name="connsiteX570" fmla="*/ 1437774 w 3786909"/>
                <a:gd name="connsiteY570" fmla="*/ 208548 h 1074821"/>
                <a:gd name="connsiteX571" fmla="*/ 1435769 w 3786909"/>
                <a:gd name="connsiteY571" fmla="*/ 218574 h 1074821"/>
                <a:gd name="connsiteX572" fmla="*/ 1421732 w 3786909"/>
                <a:gd name="connsiteY572" fmla="*/ 310816 h 1074821"/>
                <a:gd name="connsiteX573" fmla="*/ 1415716 w 3786909"/>
                <a:gd name="connsiteY573" fmla="*/ 328863 h 1074821"/>
                <a:gd name="connsiteX574" fmla="*/ 1409700 w 3786909"/>
                <a:gd name="connsiteY574" fmla="*/ 340895 h 1074821"/>
                <a:gd name="connsiteX575" fmla="*/ 1395664 w 3786909"/>
                <a:gd name="connsiteY575" fmla="*/ 348916 h 1074821"/>
                <a:gd name="connsiteX576" fmla="*/ 1387643 w 3786909"/>
                <a:gd name="connsiteY576" fmla="*/ 352927 h 1074821"/>
                <a:gd name="connsiteX577" fmla="*/ 1375611 w 3786909"/>
                <a:gd name="connsiteY577" fmla="*/ 354932 h 1074821"/>
                <a:gd name="connsiteX578" fmla="*/ 1357564 w 3786909"/>
                <a:gd name="connsiteY578" fmla="*/ 358942 h 1074821"/>
                <a:gd name="connsiteX579" fmla="*/ 1325479 w 3786909"/>
                <a:gd name="connsiteY579" fmla="*/ 356937 h 1074821"/>
                <a:gd name="connsiteX580" fmla="*/ 1311443 w 3786909"/>
                <a:gd name="connsiteY580" fmla="*/ 348916 h 1074821"/>
                <a:gd name="connsiteX581" fmla="*/ 1299411 w 3786909"/>
                <a:gd name="connsiteY581" fmla="*/ 342900 h 1074821"/>
                <a:gd name="connsiteX582" fmla="*/ 1293395 w 3786909"/>
                <a:gd name="connsiteY582" fmla="*/ 338890 h 1074821"/>
                <a:gd name="connsiteX583" fmla="*/ 1279358 w 3786909"/>
                <a:gd name="connsiteY583" fmla="*/ 332874 h 1074821"/>
                <a:gd name="connsiteX584" fmla="*/ 1273343 w 3786909"/>
                <a:gd name="connsiteY584" fmla="*/ 328863 h 1074821"/>
                <a:gd name="connsiteX585" fmla="*/ 1241258 w 3786909"/>
                <a:gd name="connsiteY585" fmla="*/ 332874 h 1074821"/>
                <a:gd name="connsiteX586" fmla="*/ 1237248 w 3786909"/>
                <a:gd name="connsiteY586" fmla="*/ 338890 h 1074821"/>
                <a:gd name="connsiteX587" fmla="*/ 1223211 w 3786909"/>
                <a:gd name="connsiteY587" fmla="*/ 342900 h 1074821"/>
                <a:gd name="connsiteX588" fmla="*/ 1201153 w 3786909"/>
                <a:gd name="connsiteY588" fmla="*/ 348916 h 1074821"/>
                <a:gd name="connsiteX589" fmla="*/ 1169069 w 3786909"/>
                <a:gd name="connsiteY589" fmla="*/ 360948 h 1074821"/>
                <a:gd name="connsiteX590" fmla="*/ 1147011 w 3786909"/>
                <a:gd name="connsiteY590" fmla="*/ 370974 h 1074821"/>
                <a:gd name="connsiteX591" fmla="*/ 1130969 w 3786909"/>
                <a:gd name="connsiteY591" fmla="*/ 374985 h 1074821"/>
                <a:gd name="connsiteX592" fmla="*/ 1120943 w 3786909"/>
                <a:gd name="connsiteY592" fmla="*/ 378995 h 1074821"/>
                <a:gd name="connsiteX593" fmla="*/ 1104900 w 3786909"/>
                <a:gd name="connsiteY593" fmla="*/ 381000 h 1074821"/>
                <a:gd name="connsiteX594" fmla="*/ 1086853 w 3786909"/>
                <a:gd name="connsiteY594" fmla="*/ 385011 h 1074821"/>
                <a:gd name="connsiteX595" fmla="*/ 1072816 w 3786909"/>
                <a:gd name="connsiteY595" fmla="*/ 393032 h 1074821"/>
                <a:gd name="connsiteX596" fmla="*/ 1058779 w 3786909"/>
                <a:gd name="connsiteY596" fmla="*/ 395037 h 1074821"/>
                <a:gd name="connsiteX597" fmla="*/ 1022685 w 3786909"/>
                <a:gd name="connsiteY597" fmla="*/ 397042 h 1074821"/>
                <a:gd name="connsiteX598" fmla="*/ 1016669 w 3786909"/>
                <a:gd name="connsiteY598" fmla="*/ 395037 h 1074821"/>
                <a:gd name="connsiteX599" fmla="*/ 956511 w 3786909"/>
                <a:gd name="connsiteY599" fmla="*/ 391027 h 1074821"/>
                <a:gd name="connsiteX600" fmla="*/ 920416 w 3786909"/>
                <a:gd name="connsiteY600" fmla="*/ 387016 h 1074821"/>
                <a:gd name="connsiteX601" fmla="*/ 898358 w 3786909"/>
                <a:gd name="connsiteY601" fmla="*/ 383006 h 1074821"/>
                <a:gd name="connsiteX602" fmla="*/ 840206 w 3786909"/>
                <a:gd name="connsiteY602" fmla="*/ 378995 h 1074821"/>
                <a:gd name="connsiteX603" fmla="*/ 790074 w 3786909"/>
                <a:gd name="connsiteY603" fmla="*/ 381000 h 1074821"/>
                <a:gd name="connsiteX604" fmla="*/ 782053 w 3786909"/>
                <a:gd name="connsiteY604" fmla="*/ 387016 h 1074821"/>
                <a:gd name="connsiteX605" fmla="*/ 776037 w 3786909"/>
                <a:gd name="connsiteY605" fmla="*/ 389021 h 1074821"/>
                <a:gd name="connsiteX606" fmla="*/ 764006 w 3786909"/>
                <a:gd name="connsiteY606" fmla="*/ 399048 h 1074821"/>
                <a:gd name="connsiteX607" fmla="*/ 755985 w 3786909"/>
                <a:gd name="connsiteY607" fmla="*/ 401053 h 1074821"/>
                <a:gd name="connsiteX608" fmla="*/ 739943 w 3786909"/>
                <a:gd name="connsiteY608" fmla="*/ 411079 h 1074821"/>
                <a:gd name="connsiteX609" fmla="*/ 733927 w 3786909"/>
                <a:gd name="connsiteY609" fmla="*/ 413085 h 1074821"/>
                <a:gd name="connsiteX610" fmla="*/ 727911 w 3786909"/>
                <a:gd name="connsiteY610" fmla="*/ 417095 h 1074821"/>
                <a:gd name="connsiteX611" fmla="*/ 721895 w 3786909"/>
                <a:gd name="connsiteY611" fmla="*/ 423111 h 1074821"/>
                <a:gd name="connsiteX612" fmla="*/ 711869 w 3786909"/>
                <a:gd name="connsiteY612" fmla="*/ 425116 h 1074821"/>
                <a:gd name="connsiteX613" fmla="*/ 699837 w 3786909"/>
                <a:gd name="connsiteY613" fmla="*/ 429127 h 1074821"/>
                <a:gd name="connsiteX614" fmla="*/ 669758 w 3786909"/>
                <a:gd name="connsiteY614" fmla="*/ 441158 h 1074821"/>
                <a:gd name="connsiteX615" fmla="*/ 651711 w 3786909"/>
                <a:gd name="connsiteY615" fmla="*/ 449179 h 1074821"/>
                <a:gd name="connsiteX616" fmla="*/ 645695 w 3786909"/>
                <a:gd name="connsiteY616" fmla="*/ 451185 h 1074821"/>
                <a:gd name="connsiteX617" fmla="*/ 637674 w 3786909"/>
                <a:gd name="connsiteY617" fmla="*/ 455195 h 1074821"/>
                <a:gd name="connsiteX618" fmla="*/ 625643 w 3786909"/>
                <a:gd name="connsiteY618" fmla="*/ 457200 h 1074821"/>
                <a:gd name="connsiteX619" fmla="*/ 619627 w 3786909"/>
                <a:gd name="connsiteY619" fmla="*/ 453190 h 1074821"/>
                <a:gd name="connsiteX620" fmla="*/ 617621 w 3786909"/>
                <a:gd name="connsiteY620" fmla="*/ 445169 h 1074821"/>
                <a:gd name="connsiteX621" fmla="*/ 613611 w 3786909"/>
                <a:gd name="connsiteY621" fmla="*/ 439153 h 1074821"/>
                <a:gd name="connsiteX622" fmla="*/ 611606 w 3786909"/>
                <a:gd name="connsiteY622" fmla="*/ 433137 h 1074821"/>
                <a:gd name="connsiteX623" fmla="*/ 605590 w 3786909"/>
                <a:gd name="connsiteY623" fmla="*/ 429127 h 1074821"/>
                <a:gd name="connsiteX624" fmla="*/ 593558 w 3786909"/>
                <a:gd name="connsiteY624" fmla="*/ 421106 h 1074821"/>
                <a:gd name="connsiteX625" fmla="*/ 579521 w 3786909"/>
                <a:gd name="connsiteY625" fmla="*/ 415090 h 1074821"/>
                <a:gd name="connsiteX626" fmla="*/ 567490 w 3786909"/>
                <a:gd name="connsiteY626" fmla="*/ 419100 h 1074821"/>
                <a:gd name="connsiteX627" fmla="*/ 565485 w 3786909"/>
                <a:gd name="connsiteY627" fmla="*/ 425116 h 1074821"/>
                <a:gd name="connsiteX628" fmla="*/ 571500 w 3786909"/>
                <a:gd name="connsiteY628" fmla="*/ 445169 h 1074821"/>
                <a:gd name="connsiteX629" fmla="*/ 573506 w 3786909"/>
                <a:gd name="connsiteY629" fmla="*/ 453190 h 1074821"/>
                <a:gd name="connsiteX630" fmla="*/ 577516 w 3786909"/>
                <a:gd name="connsiteY630" fmla="*/ 467227 h 1074821"/>
                <a:gd name="connsiteX631" fmla="*/ 575511 w 3786909"/>
                <a:gd name="connsiteY631" fmla="*/ 473242 h 1074821"/>
                <a:gd name="connsiteX632" fmla="*/ 561474 w 3786909"/>
                <a:gd name="connsiteY632" fmla="*/ 463216 h 1074821"/>
                <a:gd name="connsiteX633" fmla="*/ 559469 w 3786909"/>
                <a:gd name="connsiteY633" fmla="*/ 457200 h 1074821"/>
                <a:gd name="connsiteX634" fmla="*/ 549443 w 3786909"/>
                <a:gd name="connsiteY634" fmla="*/ 439153 h 1074821"/>
                <a:gd name="connsiteX635" fmla="*/ 541421 w 3786909"/>
                <a:gd name="connsiteY635" fmla="*/ 421106 h 1074821"/>
                <a:gd name="connsiteX636" fmla="*/ 531395 w 3786909"/>
                <a:gd name="connsiteY636" fmla="*/ 407069 h 1074821"/>
                <a:gd name="connsiteX637" fmla="*/ 525379 w 3786909"/>
                <a:gd name="connsiteY637" fmla="*/ 391027 h 1074821"/>
                <a:gd name="connsiteX638" fmla="*/ 523374 w 3786909"/>
                <a:gd name="connsiteY638" fmla="*/ 385011 h 1074821"/>
                <a:gd name="connsiteX639" fmla="*/ 513348 w 3786909"/>
                <a:gd name="connsiteY639" fmla="*/ 372979 h 1074821"/>
                <a:gd name="connsiteX640" fmla="*/ 511343 w 3786909"/>
                <a:gd name="connsiteY640" fmla="*/ 366963 h 1074821"/>
                <a:gd name="connsiteX641" fmla="*/ 505327 w 3786909"/>
                <a:gd name="connsiteY641" fmla="*/ 360948 h 1074821"/>
                <a:gd name="connsiteX642" fmla="*/ 499311 w 3786909"/>
                <a:gd name="connsiteY642" fmla="*/ 352927 h 1074821"/>
                <a:gd name="connsiteX643" fmla="*/ 493295 w 3786909"/>
                <a:gd name="connsiteY643" fmla="*/ 348916 h 1074821"/>
                <a:gd name="connsiteX644" fmla="*/ 485274 w 3786909"/>
                <a:gd name="connsiteY644" fmla="*/ 340895 h 1074821"/>
                <a:gd name="connsiteX645" fmla="*/ 477253 w 3786909"/>
                <a:gd name="connsiteY645" fmla="*/ 328863 h 1074821"/>
                <a:gd name="connsiteX646" fmla="*/ 473243 w 3786909"/>
                <a:gd name="connsiteY646" fmla="*/ 320842 h 1074821"/>
                <a:gd name="connsiteX647" fmla="*/ 475248 w 3786909"/>
                <a:gd name="connsiteY647" fmla="*/ 300790 h 1074821"/>
                <a:gd name="connsiteX648" fmla="*/ 477253 w 3786909"/>
                <a:gd name="connsiteY648" fmla="*/ 294774 h 1074821"/>
                <a:gd name="connsiteX649" fmla="*/ 483269 w 3786909"/>
                <a:gd name="connsiteY649" fmla="*/ 290763 h 1074821"/>
                <a:gd name="connsiteX650" fmla="*/ 495300 w 3786909"/>
                <a:gd name="connsiteY650" fmla="*/ 298785 h 1074821"/>
                <a:gd name="connsiteX651" fmla="*/ 501316 w 3786909"/>
                <a:gd name="connsiteY651" fmla="*/ 300790 h 1074821"/>
                <a:gd name="connsiteX652" fmla="*/ 515353 w 3786909"/>
                <a:gd name="connsiteY652" fmla="*/ 314827 h 1074821"/>
                <a:gd name="connsiteX653" fmla="*/ 519364 w 3786909"/>
                <a:gd name="connsiteY653" fmla="*/ 320842 h 1074821"/>
                <a:gd name="connsiteX654" fmla="*/ 529390 w 3786909"/>
                <a:gd name="connsiteY654" fmla="*/ 326858 h 1074821"/>
                <a:gd name="connsiteX655" fmla="*/ 535406 w 3786909"/>
                <a:gd name="connsiteY655" fmla="*/ 330869 h 1074821"/>
                <a:gd name="connsiteX656" fmla="*/ 541421 w 3786909"/>
                <a:gd name="connsiteY656" fmla="*/ 332874 h 1074821"/>
                <a:gd name="connsiteX657" fmla="*/ 549443 w 3786909"/>
                <a:gd name="connsiteY657" fmla="*/ 336885 h 1074821"/>
                <a:gd name="connsiteX658" fmla="*/ 605590 w 3786909"/>
                <a:gd name="connsiteY658" fmla="*/ 332874 h 1074821"/>
                <a:gd name="connsiteX659" fmla="*/ 615616 w 3786909"/>
                <a:gd name="connsiteY659" fmla="*/ 328863 h 1074821"/>
                <a:gd name="connsiteX660" fmla="*/ 613611 w 3786909"/>
                <a:gd name="connsiteY660" fmla="*/ 312821 h 1074821"/>
                <a:gd name="connsiteX661" fmla="*/ 623470 w 3786909"/>
                <a:gd name="connsiteY661" fmla="*/ 300344 h 1074821"/>
                <a:gd name="connsiteX662" fmla="*/ 591720 w 3786909"/>
                <a:gd name="connsiteY662" fmla="*/ 276782 h 1074821"/>
                <a:gd name="connsiteX663" fmla="*/ 573673 w 3786909"/>
                <a:gd name="connsiteY663" fmla="*/ 265920 h 1074821"/>
                <a:gd name="connsiteX664" fmla="*/ 556238 w 3786909"/>
                <a:gd name="connsiteY664" fmla="*/ 249766 h 1074821"/>
                <a:gd name="connsiteX665" fmla="*/ 527385 w 3786909"/>
                <a:gd name="connsiteY665" fmla="*/ 256674 h 1074821"/>
                <a:gd name="connsiteX666" fmla="*/ 535015 w 3786909"/>
                <a:gd name="connsiteY666" fmla="*/ 242303 h 1074821"/>
                <a:gd name="connsiteX667" fmla="*/ 511343 w 3786909"/>
                <a:gd name="connsiteY667" fmla="*/ 236621 h 1074821"/>
                <a:gd name="connsiteX668" fmla="*/ 505327 w 3786909"/>
                <a:gd name="connsiteY668" fmla="*/ 230606 h 1074821"/>
                <a:gd name="connsiteX669" fmla="*/ 501316 w 3786909"/>
                <a:gd name="connsiteY669" fmla="*/ 224590 h 1074821"/>
                <a:gd name="connsiteX670" fmla="*/ 495300 w 3786909"/>
                <a:gd name="connsiteY670" fmla="*/ 222585 h 1074821"/>
                <a:gd name="connsiteX671" fmla="*/ 473856 w 3786909"/>
                <a:gd name="connsiteY671" fmla="*/ 206932 h 1074821"/>
                <a:gd name="connsiteX672" fmla="*/ 411079 w 3786909"/>
                <a:gd name="connsiteY672" fmla="*/ 214563 h 1074821"/>
                <a:gd name="connsiteX673" fmla="*/ 385011 w 3786909"/>
                <a:gd name="connsiteY673" fmla="*/ 212558 h 1074821"/>
                <a:gd name="connsiteX674" fmla="*/ 364958 w 3786909"/>
                <a:gd name="connsiteY674" fmla="*/ 206542 h 1074821"/>
                <a:gd name="connsiteX675" fmla="*/ 354932 w 3786909"/>
                <a:gd name="connsiteY675" fmla="*/ 202532 h 1074821"/>
                <a:gd name="connsiteX676" fmla="*/ 348916 w 3786909"/>
                <a:gd name="connsiteY676" fmla="*/ 196516 h 1074821"/>
                <a:gd name="connsiteX677" fmla="*/ 338890 w 3786909"/>
                <a:gd name="connsiteY677" fmla="*/ 194511 h 1074821"/>
                <a:gd name="connsiteX678" fmla="*/ 310816 w 3786909"/>
                <a:gd name="connsiteY678" fmla="*/ 188495 h 1074821"/>
                <a:gd name="connsiteX679" fmla="*/ 300790 w 3786909"/>
                <a:gd name="connsiteY679" fmla="*/ 184485 h 1074821"/>
                <a:gd name="connsiteX680" fmla="*/ 282743 w 3786909"/>
                <a:gd name="connsiteY680" fmla="*/ 182479 h 1074821"/>
                <a:gd name="connsiteX681" fmla="*/ 268706 w 3786909"/>
                <a:gd name="connsiteY681" fmla="*/ 174458 h 1074821"/>
                <a:gd name="connsiteX682" fmla="*/ 210553 w 3786909"/>
                <a:gd name="connsiteY682" fmla="*/ 162427 h 1074821"/>
                <a:gd name="connsiteX683" fmla="*/ 168443 w 3786909"/>
                <a:gd name="connsiteY683" fmla="*/ 162427 h 1074821"/>
                <a:gd name="connsiteX684" fmla="*/ 162427 w 3786909"/>
                <a:gd name="connsiteY684" fmla="*/ 168442 h 1074821"/>
                <a:gd name="connsiteX685" fmla="*/ 156411 w 3786909"/>
                <a:gd name="connsiteY685" fmla="*/ 170448 h 1074821"/>
                <a:gd name="connsiteX686" fmla="*/ 150395 w 3786909"/>
                <a:gd name="connsiteY686" fmla="*/ 176463 h 1074821"/>
                <a:gd name="connsiteX687" fmla="*/ 148390 w 3786909"/>
                <a:gd name="connsiteY687" fmla="*/ 182479 h 1074821"/>
                <a:gd name="connsiteX688" fmla="*/ 142374 w 3786909"/>
                <a:gd name="connsiteY688" fmla="*/ 184485 h 1074821"/>
                <a:gd name="connsiteX689" fmla="*/ 130343 w 3786909"/>
                <a:gd name="connsiteY689" fmla="*/ 190500 h 1074821"/>
                <a:gd name="connsiteX690" fmla="*/ 110290 w 3786909"/>
                <a:gd name="connsiteY690" fmla="*/ 208548 h 1074821"/>
                <a:gd name="connsiteX691" fmla="*/ 104274 w 3786909"/>
                <a:gd name="connsiteY691" fmla="*/ 210553 h 1074821"/>
                <a:gd name="connsiteX692" fmla="*/ 102269 w 3786909"/>
                <a:gd name="connsiteY692" fmla="*/ 208548 h 1074821"/>
                <a:gd name="connsiteX0" fmla="*/ 102269 w 3788802"/>
                <a:gd name="connsiteY0" fmla="*/ 208548 h 1074821"/>
                <a:gd name="connsiteX1" fmla="*/ 102269 w 3788802"/>
                <a:gd name="connsiteY1" fmla="*/ 208548 h 1074821"/>
                <a:gd name="connsiteX2" fmla="*/ 98258 w 3788802"/>
                <a:gd name="connsiteY2" fmla="*/ 234616 h 1074821"/>
                <a:gd name="connsiteX3" fmla="*/ 96253 w 3788802"/>
                <a:gd name="connsiteY3" fmla="*/ 240632 h 1074821"/>
                <a:gd name="connsiteX4" fmla="*/ 88232 w 3788802"/>
                <a:gd name="connsiteY4" fmla="*/ 252663 h 1074821"/>
                <a:gd name="connsiteX5" fmla="*/ 78206 w 3788802"/>
                <a:gd name="connsiteY5" fmla="*/ 268706 h 1074821"/>
                <a:gd name="connsiteX6" fmla="*/ 74195 w 3788802"/>
                <a:gd name="connsiteY6" fmla="*/ 274721 h 1074821"/>
                <a:gd name="connsiteX7" fmla="*/ 62164 w 3788802"/>
                <a:gd name="connsiteY7" fmla="*/ 294774 h 1074821"/>
                <a:gd name="connsiteX8" fmla="*/ 54143 w 3788802"/>
                <a:gd name="connsiteY8" fmla="*/ 302795 h 1074821"/>
                <a:gd name="connsiteX9" fmla="*/ 46121 w 3788802"/>
                <a:gd name="connsiteY9" fmla="*/ 312821 h 1074821"/>
                <a:gd name="connsiteX10" fmla="*/ 36095 w 3788802"/>
                <a:gd name="connsiteY10" fmla="*/ 332874 h 1074821"/>
                <a:gd name="connsiteX11" fmla="*/ 26069 w 3788802"/>
                <a:gd name="connsiteY11" fmla="*/ 344906 h 1074821"/>
                <a:gd name="connsiteX12" fmla="*/ 14037 w 3788802"/>
                <a:gd name="connsiteY12" fmla="*/ 352927 h 1074821"/>
                <a:gd name="connsiteX13" fmla="*/ 12032 w 3788802"/>
                <a:gd name="connsiteY13" fmla="*/ 358942 h 1074821"/>
                <a:gd name="connsiteX14" fmla="*/ 2006 w 3788802"/>
                <a:gd name="connsiteY14" fmla="*/ 372979 h 1074821"/>
                <a:gd name="connsiteX15" fmla="*/ 0 w 3788802"/>
                <a:gd name="connsiteY15" fmla="*/ 381000 h 1074821"/>
                <a:gd name="connsiteX16" fmla="*/ 6016 w 3788802"/>
                <a:gd name="connsiteY16" fmla="*/ 475248 h 1074821"/>
                <a:gd name="connsiteX17" fmla="*/ 12032 w 3788802"/>
                <a:gd name="connsiteY17" fmla="*/ 555458 h 1074821"/>
                <a:gd name="connsiteX18" fmla="*/ 16043 w 3788802"/>
                <a:gd name="connsiteY18" fmla="*/ 571500 h 1074821"/>
                <a:gd name="connsiteX19" fmla="*/ 20053 w 3788802"/>
                <a:gd name="connsiteY19" fmla="*/ 591553 h 1074821"/>
                <a:gd name="connsiteX20" fmla="*/ 18048 w 3788802"/>
                <a:gd name="connsiteY20" fmla="*/ 601579 h 1074821"/>
                <a:gd name="connsiteX21" fmla="*/ 14037 w 3788802"/>
                <a:gd name="connsiteY21" fmla="*/ 607595 h 1074821"/>
                <a:gd name="connsiteX22" fmla="*/ 20053 w 3788802"/>
                <a:gd name="connsiteY22" fmla="*/ 601579 h 1074821"/>
                <a:gd name="connsiteX23" fmla="*/ 30079 w 3788802"/>
                <a:gd name="connsiteY23" fmla="*/ 595563 h 1074821"/>
                <a:gd name="connsiteX24" fmla="*/ 42111 w 3788802"/>
                <a:gd name="connsiteY24" fmla="*/ 587542 h 1074821"/>
                <a:gd name="connsiteX25" fmla="*/ 48127 w 3788802"/>
                <a:gd name="connsiteY25" fmla="*/ 581527 h 1074821"/>
                <a:gd name="connsiteX26" fmla="*/ 62164 w 3788802"/>
                <a:gd name="connsiteY26" fmla="*/ 575511 h 1074821"/>
                <a:gd name="connsiteX27" fmla="*/ 72190 w 3788802"/>
                <a:gd name="connsiteY27" fmla="*/ 573506 h 1074821"/>
                <a:gd name="connsiteX28" fmla="*/ 78206 w 3788802"/>
                <a:gd name="connsiteY28" fmla="*/ 569495 h 1074821"/>
                <a:gd name="connsiteX29" fmla="*/ 82216 w 3788802"/>
                <a:gd name="connsiteY29" fmla="*/ 563479 h 1074821"/>
                <a:gd name="connsiteX30" fmla="*/ 90237 w 3788802"/>
                <a:gd name="connsiteY30" fmla="*/ 561474 h 1074821"/>
                <a:gd name="connsiteX31" fmla="*/ 126332 w 3788802"/>
                <a:gd name="connsiteY31" fmla="*/ 557463 h 1074821"/>
                <a:gd name="connsiteX32" fmla="*/ 134353 w 3788802"/>
                <a:gd name="connsiteY32" fmla="*/ 551448 h 1074821"/>
                <a:gd name="connsiteX33" fmla="*/ 136358 w 3788802"/>
                <a:gd name="connsiteY33" fmla="*/ 545432 h 1074821"/>
                <a:gd name="connsiteX34" fmla="*/ 142374 w 3788802"/>
                <a:gd name="connsiteY34" fmla="*/ 537411 h 1074821"/>
                <a:gd name="connsiteX35" fmla="*/ 144379 w 3788802"/>
                <a:gd name="connsiteY35" fmla="*/ 529390 h 1074821"/>
                <a:gd name="connsiteX36" fmla="*/ 148390 w 3788802"/>
                <a:gd name="connsiteY36" fmla="*/ 523374 h 1074821"/>
                <a:gd name="connsiteX37" fmla="*/ 154406 w 3788802"/>
                <a:gd name="connsiteY37" fmla="*/ 499311 h 1074821"/>
                <a:gd name="connsiteX38" fmla="*/ 180474 w 3788802"/>
                <a:gd name="connsiteY38" fmla="*/ 473242 h 1074821"/>
                <a:gd name="connsiteX39" fmla="*/ 186490 w 3788802"/>
                <a:gd name="connsiteY39" fmla="*/ 467227 h 1074821"/>
                <a:gd name="connsiteX40" fmla="*/ 188495 w 3788802"/>
                <a:gd name="connsiteY40" fmla="*/ 461211 h 1074821"/>
                <a:gd name="connsiteX41" fmla="*/ 198521 w 3788802"/>
                <a:gd name="connsiteY41" fmla="*/ 449179 h 1074821"/>
                <a:gd name="connsiteX42" fmla="*/ 210553 w 3788802"/>
                <a:gd name="connsiteY42" fmla="*/ 441158 h 1074821"/>
                <a:gd name="connsiteX43" fmla="*/ 212558 w 3788802"/>
                <a:gd name="connsiteY43" fmla="*/ 435142 h 1074821"/>
                <a:gd name="connsiteX44" fmla="*/ 210553 w 3788802"/>
                <a:gd name="connsiteY44" fmla="*/ 411079 h 1074821"/>
                <a:gd name="connsiteX45" fmla="*/ 214564 w 3788802"/>
                <a:gd name="connsiteY45" fmla="*/ 405063 h 1074821"/>
                <a:gd name="connsiteX46" fmla="*/ 220579 w 3788802"/>
                <a:gd name="connsiteY46" fmla="*/ 403058 h 1074821"/>
                <a:gd name="connsiteX47" fmla="*/ 230606 w 3788802"/>
                <a:gd name="connsiteY47" fmla="*/ 393032 h 1074821"/>
                <a:gd name="connsiteX48" fmla="*/ 236621 w 3788802"/>
                <a:gd name="connsiteY48" fmla="*/ 385011 h 1074821"/>
                <a:gd name="connsiteX49" fmla="*/ 246648 w 3788802"/>
                <a:gd name="connsiteY49" fmla="*/ 374985 h 1074821"/>
                <a:gd name="connsiteX50" fmla="*/ 262690 w 3788802"/>
                <a:gd name="connsiteY50" fmla="*/ 358942 h 1074821"/>
                <a:gd name="connsiteX51" fmla="*/ 276727 w 3788802"/>
                <a:gd name="connsiteY51" fmla="*/ 348916 h 1074821"/>
                <a:gd name="connsiteX52" fmla="*/ 282743 w 3788802"/>
                <a:gd name="connsiteY52" fmla="*/ 360948 h 1074821"/>
                <a:gd name="connsiteX53" fmla="*/ 286753 w 3788802"/>
                <a:gd name="connsiteY53" fmla="*/ 372979 h 1074821"/>
                <a:gd name="connsiteX54" fmla="*/ 298785 w 3788802"/>
                <a:gd name="connsiteY54" fmla="*/ 381000 h 1074821"/>
                <a:gd name="connsiteX55" fmla="*/ 310816 w 3788802"/>
                <a:gd name="connsiteY55" fmla="*/ 387016 h 1074821"/>
                <a:gd name="connsiteX56" fmla="*/ 318837 w 3788802"/>
                <a:gd name="connsiteY56" fmla="*/ 401053 h 1074821"/>
                <a:gd name="connsiteX57" fmla="*/ 314827 w 3788802"/>
                <a:gd name="connsiteY57" fmla="*/ 413085 h 1074821"/>
                <a:gd name="connsiteX58" fmla="*/ 308811 w 3788802"/>
                <a:gd name="connsiteY58" fmla="*/ 419100 h 1074821"/>
                <a:gd name="connsiteX59" fmla="*/ 296779 w 3788802"/>
                <a:gd name="connsiteY59" fmla="*/ 427121 h 1074821"/>
                <a:gd name="connsiteX60" fmla="*/ 286753 w 3788802"/>
                <a:gd name="connsiteY60" fmla="*/ 439153 h 1074821"/>
                <a:gd name="connsiteX61" fmla="*/ 280737 w 3788802"/>
                <a:gd name="connsiteY61" fmla="*/ 441158 h 1074821"/>
                <a:gd name="connsiteX62" fmla="*/ 268706 w 3788802"/>
                <a:gd name="connsiteY62" fmla="*/ 449179 h 1074821"/>
                <a:gd name="connsiteX63" fmla="*/ 262690 w 3788802"/>
                <a:gd name="connsiteY63" fmla="*/ 455195 h 1074821"/>
                <a:gd name="connsiteX64" fmla="*/ 256674 w 3788802"/>
                <a:gd name="connsiteY64" fmla="*/ 459206 h 1074821"/>
                <a:gd name="connsiteX65" fmla="*/ 244643 w 3788802"/>
                <a:gd name="connsiteY65" fmla="*/ 471237 h 1074821"/>
                <a:gd name="connsiteX66" fmla="*/ 232611 w 3788802"/>
                <a:gd name="connsiteY66" fmla="*/ 481263 h 1074821"/>
                <a:gd name="connsiteX67" fmla="*/ 228600 w 3788802"/>
                <a:gd name="connsiteY67" fmla="*/ 487279 h 1074821"/>
                <a:gd name="connsiteX68" fmla="*/ 240632 w 3788802"/>
                <a:gd name="connsiteY68" fmla="*/ 499311 h 1074821"/>
                <a:gd name="connsiteX69" fmla="*/ 242637 w 3788802"/>
                <a:gd name="connsiteY69" fmla="*/ 547437 h 1074821"/>
                <a:gd name="connsiteX70" fmla="*/ 272716 w 3788802"/>
                <a:gd name="connsiteY70" fmla="*/ 557463 h 1074821"/>
                <a:gd name="connsiteX71" fmla="*/ 296779 w 3788802"/>
                <a:gd name="connsiteY71" fmla="*/ 567490 h 1074821"/>
                <a:gd name="connsiteX72" fmla="*/ 304800 w 3788802"/>
                <a:gd name="connsiteY72" fmla="*/ 571500 h 1074821"/>
                <a:gd name="connsiteX73" fmla="*/ 316832 w 3788802"/>
                <a:gd name="connsiteY73" fmla="*/ 573506 h 1074821"/>
                <a:gd name="connsiteX74" fmla="*/ 338890 w 3788802"/>
                <a:gd name="connsiteY74" fmla="*/ 579521 h 1074821"/>
                <a:gd name="connsiteX75" fmla="*/ 344906 w 3788802"/>
                <a:gd name="connsiteY75" fmla="*/ 583532 h 1074821"/>
                <a:gd name="connsiteX76" fmla="*/ 385011 w 3788802"/>
                <a:gd name="connsiteY76" fmla="*/ 587542 h 1074821"/>
                <a:gd name="connsiteX77" fmla="*/ 399048 w 3788802"/>
                <a:gd name="connsiteY77" fmla="*/ 591553 h 1074821"/>
                <a:gd name="connsiteX78" fmla="*/ 441158 w 3788802"/>
                <a:gd name="connsiteY78" fmla="*/ 597569 h 1074821"/>
                <a:gd name="connsiteX79" fmla="*/ 481264 w 3788802"/>
                <a:gd name="connsiteY79" fmla="*/ 605590 h 1074821"/>
                <a:gd name="connsiteX80" fmla="*/ 503321 w 3788802"/>
                <a:gd name="connsiteY80" fmla="*/ 609600 h 1074821"/>
                <a:gd name="connsiteX81" fmla="*/ 515353 w 3788802"/>
                <a:gd name="connsiteY81" fmla="*/ 613611 h 1074821"/>
                <a:gd name="connsiteX82" fmla="*/ 525379 w 3788802"/>
                <a:gd name="connsiteY82" fmla="*/ 615616 h 1074821"/>
                <a:gd name="connsiteX83" fmla="*/ 533400 w 3788802"/>
                <a:gd name="connsiteY83" fmla="*/ 619627 h 1074821"/>
                <a:gd name="connsiteX84" fmla="*/ 539416 w 3788802"/>
                <a:gd name="connsiteY84" fmla="*/ 621632 h 1074821"/>
                <a:gd name="connsiteX85" fmla="*/ 545432 w 3788802"/>
                <a:gd name="connsiteY85" fmla="*/ 625642 h 1074821"/>
                <a:gd name="connsiteX86" fmla="*/ 559469 w 3788802"/>
                <a:gd name="connsiteY86" fmla="*/ 631658 h 1074821"/>
                <a:gd name="connsiteX87" fmla="*/ 571500 w 3788802"/>
                <a:gd name="connsiteY87" fmla="*/ 639679 h 1074821"/>
                <a:gd name="connsiteX88" fmla="*/ 577516 w 3788802"/>
                <a:gd name="connsiteY88" fmla="*/ 641685 h 1074821"/>
                <a:gd name="connsiteX89" fmla="*/ 583532 w 3788802"/>
                <a:gd name="connsiteY89" fmla="*/ 645695 h 1074821"/>
                <a:gd name="connsiteX90" fmla="*/ 591553 w 3788802"/>
                <a:gd name="connsiteY90" fmla="*/ 647700 h 1074821"/>
                <a:gd name="connsiteX91" fmla="*/ 597569 w 3788802"/>
                <a:gd name="connsiteY91" fmla="*/ 649706 h 1074821"/>
                <a:gd name="connsiteX92" fmla="*/ 611606 w 3788802"/>
                <a:gd name="connsiteY92" fmla="*/ 655721 h 1074821"/>
                <a:gd name="connsiteX93" fmla="*/ 621632 w 3788802"/>
                <a:gd name="connsiteY93" fmla="*/ 665748 h 1074821"/>
                <a:gd name="connsiteX94" fmla="*/ 627648 w 3788802"/>
                <a:gd name="connsiteY94" fmla="*/ 667753 h 1074821"/>
                <a:gd name="connsiteX95" fmla="*/ 649706 w 3788802"/>
                <a:gd name="connsiteY95" fmla="*/ 673769 h 1074821"/>
                <a:gd name="connsiteX96" fmla="*/ 753979 w 3788802"/>
                <a:gd name="connsiteY96" fmla="*/ 681790 h 1074821"/>
                <a:gd name="connsiteX97" fmla="*/ 764006 w 3788802"/>
                <a:gd name="connsiteY97" fmla="*/ 685800 h 1074821"/>
                <a:gd name="connsiteX98" fmla="*/ 788069 w 3788802"/>
                <a:gd name="connsiteY98" fmla="*/ 689811 h 1074821"/>
                <a:gd name="connsiteX99" fmla="*/ 812132 w 3788802"/>
                <a:gd name="connsiteY99" fmla="*/ 697832 h 1074821"/>
                <a:gd name="connsiteX100" fmla="*/ 822158 w 3788802"/>
                <a:gd name="connsiteY100" fmla="*/ 699837 h 1074821"/>
                <a:gd name="connsiteX101" fmla="*/ 834190 w 3788802"/>
                <a:gd name="connsiteY101" fmla="*/ 703848 h 1074821"/>
                <a:gd name="connsiteX102" fmla="*/ 854243 w 3788802"/>
                <a:gd name="connsiteY102" fmla="*/ 705853 h 1074821"/>
                <a:gd name="connsiteX103" fmla="*/ 872290 w 3788802"/>
                <a:gd name="connsiteY103" fmla="*/ 709863 h 1074821"/>
                <a:gd name="connsiteX104" fmla="*/ 894348 w 3788802"/>
                <a:gd name="connsiteY104" fmla="*/ 713874 h 1074821"/>
                <a:gd name="connsiteX105" fmla="*/ 908385 w 3788802"/>
                <a:gd name="connsiteY105" fmla="*/ 717885 h 1074821"/>
                <a:gd name="connsiteX106" fmla="*/ 922421 w 3788802"/>
                <a:gd name="connsiteY106" fmla="*/ 719890 h 1074821"/>
                <a:gd name="connsiteX107" fmla="*/ 942474 w 3788802"/>
                <a:gd name="connsiteY107" fmla="*/ 723900 h 1074821"/>
                <a:gd name="connsiteX108" fmla="*/ 950495 w 3788802"/>
                <a:gd name="connsiteY108" fmla="*/ 727911 h 1074821"/>
                <a:gd name="connsiteX109" fmla="*/ 964532 w 3788802"/>
                <a:gd name="connsiteY109" fmla="*/ 731921 h 1074821"/>
                <a:gd name="connsiteX110" fmla="*/ 982579 w 3788802"/>
                <a:gd name="connsiteY110" fmla="*/ 737937 h 1074821"/>
                <a:gd name="connsiteX111" fmla="*/ 1024690 w 3788802"/>
                <a:gd name="connsiteY111" fmla="*/ 745958 h 1074821"/>
                <a:gd name="connsiteX112" fmla="*/ 1076827 w 3788802"/>
                <a:gd name="connsiteY112" fmla="*/ 753979 h 1074821"/>
                <a:gd name="connsiteX113" fmla="*/ 1088858 w 3788802"/>
                <a:gd name="connsiteY113" fmla="*/ 757990 h 1074821"/>
                <a:gd name="connsiteX114" fmla="*/ 1112921 w 3788802"/>
                <a:gd name="connsiteY114" fmla="*/ 762000 h 1074821"/>
                <a:gd name="connsiteX115" fmla="*/ 1120943 w 3788802"/>
                <a:gd name="connsiteY115" fmla="*/ 764006 h 1074821"/>
                <a:gd name="connsiteX116" fmla="*/ 1147011 w 3788802"/>
                <a:gd name="connsiteY116" fmla="*/ 770021 h 1074821"/>
                <a:gd name="connsiteX117" fmla="*/ 1193132 w 3788802"/>
                <a:gd name="connsiteY117" fmla="*/ 780048 h 1074821"/>
                <a:gd name="connsiteX118" fmla="*/ 1229227 w 3788802"/>
                <a:gd name="connsiteY118" fmla="*/ 794085 h 1074821"/>
                <a:gd name="connsiteX119" fmla="*/ 1235243 w 3788802"/>
                <a:gd name="connsiteY119" fmla="*/ 798095 h 1074821"/>
                <a:gd name="connsiteX120" fmla="*/ 1249279 w 3788802"/>
                <a:gd name="connsiteY120" fmla="*/ 804111 h 1074821"/>
                <a:gd name="connsiteX121" fmla="*/ 1259306 w 3788802"/>
                <a:gd name="connsiteY121" fmla="*/ 810127 h 1074821"/>
                <a:gd name="connsiteX122" fmla="*/ 1265321 w 3788802"/>
                <a:gd name="connsiteY122" fmla="*/ 814137 h 1074821"/>
                <a:gd name="connsiteX123" fmla="*/ 1273343 w 3788802"/>
                <a:gd name="connsiteY123" fmla="*/ 816142 h 1074821"/>
                <a:gd name="connsiteX124" fmla="*/ 1291390 w 3788802"/>
                <a:gd name="connsiteY124" fmla="*/ 822158 h 1074821"/>
                <a:gd name="connsiteX125" fmla="*/ 1299411 w 3788802"/>
                <a:gd name="connsiteY125" fmla="*/ 826169 h 1074821"/>
                <a:gd name="connsiteX126" fmla="*/ 1473869 w 3788802"/>
                <a:gd name="connsiteY126" fmla="*/ 824163 h 1074821"/>
                <a:gd name="connsiteX127" fmla="*/ 1481890 w 3788802"/>
                <a:gd name="connsiteY127" fmla="*/ 826169 h 1074821"/>
                <a:gd name="connsiteX128" fmla="*/ 1495927 w 3788802"/>
                <a:gd name="connsiteY128" fmla="*/ 830179 h 1074821"/>
                <a:gd name="connsiteX129" fmla="*/ 1513974 w 3788802"/>
                <a:gd name="connsiteY129" fmla="*/ 832185 h 1074821"/>
                <a:gd name="connsiteX130" fmla="*/ 1544053 w 3788802"/>
                <a:gd name="connsiteY130" fmla="*/ 840206 h 1074821"/>
                <a:gd name="connsiteX131" fmla="*/ 1562100 w 3788802"/>
                <a:gd name="connsiteY131" fmla="*/ 846221 h 1074821"/>
                <a:gd name="connsiteX132" fmla="*/ 1570121 w 3788802"/>
                <a:gd name="connsiteY132" fmla="*/ 850232 h 1074821"/>
                <a:gd name="connsiteX133" fmla="*/ 1580148 w 3788802"/>
                <a:gd name="connsiteY133" fmla="*/ 852237 h 1074821"/>
                <a:gd name="connsiteX134" fmla="*/ 1610227 w 3788802"/>
                <a:gd name="connsiteY134" fmla="*/ 858253 h 1074821"/>
                <a:gd name="connsiteX135" fmla="*/ 1618248 w 3788802"/>
                <a:gd name="connsiteY135" fmla="*/ 862263 h 1074821"/>
                <a:gd name="connsiteX136" fmla="*/ 1626269 w 3788802"/>
                <a:gd name="connsiteY136" fmla="*/ 864269 h 1074821"/>
                <a:gd name="connsiteX137" fmla="*/ 1640306 w 3788802"/>
                <a:gd name="connsiteY137" fmla="*/ 870285 h 1074821"/>
                <a:gd name="connsiteX138" fmla="*/ 1658353 w 3788802"/>
                <a:gd name="connsiteY138" fmla="*/ 890337 h 1074821"/>
                <a:gd name="connsiteX139" fmla="*/ 1664369 w 3788802"/>
                <a:gd name="connsiteY139" fmla="*/ 902369 h 1074821"/>
                <a:gd name="connsiteX140" fmla="*/ 1670385 w 3788802"/>
                <a:gd name="connsiteY140" fmla="*/ 906379 h 1074821"/>
                <a:gd name="connsiteX141" fmla="*/ 1678406 w 3788802"/>
                <a:gd name="connsiteY141" fmla="*/ 912395 h 1074821"/>
                <a:gd name="connsiteX142" fmla="*/ 1684421 w 3788802"/>
                <a:gd name="connsiteY142" fmla="*/ 916406 h 1074821"/>
                <a:gd name="connsiteX143" fmla="*/ 1712495 w 3788802"/>
                <a:gd name="connsiteY143" fmla="*/ 924427 h 1074821"/>
                <a:gd name="connsiteX144" fmla="*/ 1738564 w 3788802"/>
                <a:gd name="connsiteY144" fmla="*/ 932448 h 1074821"/>
                <a:gd name="connsiteX145" fmla="*/ 1750595 w 3788802"/>
                <a:gd name="connsiteY145" fmla="*/ 938463 h 1074821"/>
                <a:gd name="connsiteX146" fmla="*/ 1762627 w 3788802"/>
                <a:gd name="connsiteY146" fmla="*/ 944479 h 1074821"/>
                <a:gd name="connsiteX147" fmla="*/ 1778669 w 3788802"/>
                <a:gd name="connsiteY147" fmla="*/ 950495 h 1074821"/>
                <a:gd name="connsiteX148" fmla="*/ 1858879 w 3788802"/>
                <a:gd name="connsiteY148" fmla="*/ 956511 h 1074821"/>
                <a:gd name="connsiteX149" fmla="*/ 1979195 w 3788802"/>
                <a:gd name="connsiteY149" fmla="*/ 952500 h 1074821"/>
                <a:gd name="connsiteX150" fmla="*/ 2071437 w 3788802"/>
                <a:gd name="connsiteY150" fmla="*/ 948490 h 1074821"/>
                <a:gd name="connsiteX151" fmla="*/ 2129590 w 3788802"/>
                <a:gd name="connsiteY151" fmla="*/ 950495 h 1074821"/>
                <a:gd name="connsiteX152" fmla="*/ 2151648 w 3788802"/>
                <a:gd name="connsiteY152" fmla="*/ 952500 h 1074821"/>
                <a:gd name="connsiteX153" fmla="*/ 2161674 w 3788802"/>
                <a:gd name="connsiteY153" fmla="*/ 956511 h 1074821"/>
                <a:gd name="connsiteX154" fmla="*/ 2173706 w 3788802"/>
                <a:gd name="connsiteY154" fmla="*/ 958516 h 1074821"/>
                <a:gd name="connsiteX155" fmla="*/ 2185737 w 3788802"/>
                <a:gd name="connsiteY155" fmla="*/ 964532 h 1074821"/>
                <a:gd name="connsiteX156" fmla="*/ 2191753 w 3788802"/>
                <a:gd name="connsiteY156" fmla="*/ 968542 h 1074821"/>
                <a:gd name="connsiteX157" fmla="*/ 2197769 w 3788802"/>
                <a:gd name="connsiteY157" fmla="*/ 970548 h 1074821"/>
                <a:gd name="connsiteX158" fmla="*/ 2203785 w 3788802"/>
                <a:gd name="connsiteY158" fmla="*/ 974558 h 1074821"/>
                <a:gd name="connsiteX159" fmla="*/ 2211806 w 3788802"/>
                <a:gd name="connsiteY159" fmla="*/ 976563 h 1074821"/>
                <a:gd name="connsiteX160" fmla="*/ 2217821 w 3788802"/>
                <a:gd name="connsiteY160" fmla="*/ 978569 h 1074821"/>
                <a:gd name="connsiteX161" fmla="*/ 2225843 w 3788802"/>
                <a:gd name="connsiteY161" fmla="*/ 984585 h 1074821"/>
                <a:gd name="connsiteX162" fmla="*/ 2231858 w 3788802"/>
                <a:gd name="connsiteY162" fmla="*/ 988595 h 1074821"/>
                <a:gd name="connsiteX163" fmla="*/ 2233864 w 3788802"/>
                <a:gd name="connsiteY163" fmla="*/ 994611 h 1074821"/>
                <a:gd name="connsiteX164" fmla="*/ 2237874 w 3788802"/>
                <a:gd name="connsiteY164" fmla="*/ 1002632 h 1074821"/>
                <a:gd name="connsiteX165" fmla="*/ 2239879 w 3788802"/>
                <a:gd name="connsiteY165" fmla="*/ 1010653 h 1074821"/>
                <a:gd name="connsiteX166" fmla="*/ 2241885 w 3788802"/>
                <a:gd name="connsiteY166" fmla="*/ 1016669 h 1074821"/>
                <a:gd name="connsiteX167" fmla="*/ 2261937 w 3788802"/>
                <a:gd name="connsiteY167" fmla="*/ 1018674 h 1074821"/>
                <a:gd name="connsiteX168" fmla="*/ 2286000 w 3788802"/>
                <a:gd name="connsiteY168" fmla="*/ 1010653 h 1074821"/>
                <a:gd name="connsiteX169" fmla="*/ 2288006 w 3788802"/>
                <a:gd name="connsiteY169" fmla="*/ 996616 h 1074821"/>
                <a:gd name="connsiteX170" fmla="*/ 2300037 w 3788802"/>
                <a:gd name="connsiteY170" fmla="*/ 878306 h 1074821"/>
                <a:gd name="connsiteX171" fmla="*/ 2308058 w 3788802"/>
                <a:gd name="connsiteY171" fmla="*/ 862263 h 1074821"/>
                <a:gd name="connsiteX172" fmla="*/ 2314074 w 3788802"/>
                <a:gd name="connsiteY172" fmla="*/ 856248 h 1074821"/>
                <a:gd name="connsiteX173" fmla="*/ 2326106 w 3788802"/>
                <a:gd name="connsiteY173" fmla="*/ 844216 h 1074821"/>
                <a:gd name="connsiteX174" fmla="*/ 2332121 w 3788802"/>
                <a:gd name="connsiteY174" fmla="*/ 832185 h 1074821"/>
                <a:gd name="connsiteX175" fmla="*/ 2340143 w 3788802"/>
                <a:gd name="connsiteY175" fmla="*/ 826169 h 1074821"/>
                <a:gd name="connsiteX176" fmla="*/ 2352174 w 3788802"/>
                <a:gd name="connsiteY176" fmla="*/ 836195 h 1074821"/>
                <a:gd name="connsiteX177" fmla="*/ 2364206 w 3788802"/>
                <a:gd name="connsiteY177" fmla="*/ 846221 h 1074821"/>
                <a:gd name="connsiteX178" fmla="*/ 2372227 w 3788802"/>
                <a:gd name="connsiteY178" fmla="*/ 858253 h 1074821"/>
                <a:gd name="connsiteX179" fmla="*/ 2374232 w 3788802"/>
                <a:gd name="connsiteY179" fmla="*/ 864269 h 1074821"/>
                <a:gd name="connsiteX180" fmla="*/ 2378243 w 3788802"/>
                <a:gd name="connsiteY180" fmla="*/ 870285 h 1074821"/>
                <a:gd name="connsiteX181" fmla="*/ 2406316 w 3788802"/>
                <a:gd name="connsiteY181" fmla="*/ 912395 h 1074821"/>
                <a:gd name="connsiteX182" fmla="*/ 2416343 w 3788802"/>
                <a:gd name="connsiteY182" fmla="*/ 928437 h 1074821"/>
                <a:gd name="connsiteX183" fmla="*/ 2432385 w 3788802"/>
                <a:gd name="connsiteY183" fmla="*/ 968542 h 1074821"/>
                <a:gd name="connsiteX184" fmla="*/ 2436395 w 3788802"/>
                <a:gd name="connsiteY184" fmla="*/ 976563 h 1074821"/>
                <a:gd name="connsiteX185" fmla="*/ 2438400 w 3788802"/>
                <a:gd name="connsiteY185" fmla="*/ 982579 h 1074821"/>
                <a:gd name="connsiteX186" fmla="*/ 2440406 w 3788802"/>
                <a:gd name="connsiteY186" fmla="*/ 990600 h 1074821"/>
                <a:gd name="connsiteX187" fmla="*/ 2444416 w 3788802"/>
                <a:gd name="connsiteY187" fmla="*/ 996616 h 1074821"/>
                <a:gd name="connsiteX188" fmla="*/ 2460458 w 3788802"/>
                <a:gd name="connsiteY188" fmla="*/ 994611 h 1074821"/>
                <a:gd name="connsiteX189" fmla="*/ 2462464 w 3788802"/>
                <a:gd name="connsiteY189" fmla="*/ 988595 h 1074821"/>
                <a:gd name="connsiteX190" fmla="*/ 2470485 w 3788802"/>
                <a:gd name="connsiteY190" fmla="*/ 984585 h 1074821"/>
                <a:gd name="connsiteX191" fmla="*/ 2482516 w 3788802"/>
                <a:gd name="connsiteY191" fmla="*/ 978569 h 1074821"/>
                <a:gd name="connsiteX192" fmla="*/ 2494548 w 3788802"/>
                <a:gd name="connsiteY192" fmla="*/ 970548 h 1074821"/>
                <a:gd name="connsiteX193" fmla="*/ 2508585 w 3788802"/>
                <a:gd name="connsiteY193" fmla="*/ 960521 h 1074821"/>
                <a:gd name="connsiteX194" fmla="*/ 2514600 w 3788802"/>
                <a:gd name="connsiteY194" fmla="*/ 958516 h 1074821"/>
                <a:gd name="connsiteX195" fmla="*/ 2520616 w 3788802"/>
                <a:gd name="connsiteY195" fmla="*/ 954506 h 1074821"/>
                <a:gd name="connsiteX196" fmla="*/ 2534653 w 3788802"/>
                <a:gd name="connsiteY196" fmla="*/ 950495 h 1074821"/>
                <a:gd name="connsiteX197" fmla="*/ 2548690 w 3788802"/>
                <a:gd name="connsiteY197" fmla="*/ 944479 h 1074821"/>
                <a:gd name="connsiteX198" fmla="*/ 2562727 w 3788802"/>
                <a:gd name="connsiteY198" fmla="*/ 938463 h 1074821"/>
                <a:gd name="connsiteX199" fmla="*/ 2568743 w 3788802"/>
                <a:gd name="connsiteY199" fmla="*/ 934453 h 1074821"/>
                <a:gd name="connsiteX200" fmla="*/ 2574758 w 3788802"/>
                <a:gd name="connsiteY200" fmla="*/ 932448 h 1074821"/>
                <a:gd name="connsiteX201" fmla="*/ 2614864 w 3788802"/>
                <a:gd name="connsiteY201" fmla="*/ 938463 h 1074821"/>
                <a:gd name="connsiteX202" fmla="*/ 2630906 w 3788802"/>
                <a:gd name="connsiteY202" fmla="*/ 946485 h 1074821"/>
                <a:gd name="connsiteX203" fmla="*/ 2644943 w 3788802"/>
                <a:gd name="connsiteY203" fmla="*/ 952500 h 1074821"/>
                <a:gd name="connsiteX204" fmla="*/ 2654969 w 3788802"/>
                <a:gd name="connsiteY204" fmla="*/ 960521 h 1074821"/>
                <a:gd name="connsiteX205" fmla="*/ 2677027 w 3788802"/>
                <a:gd name="connsiteY205" fmla="*/ 966537 h 1074821"/>
                <a:gd name="connsiteX206" fmla="*/ 2689058 w 3788802"/>
                <a:gd name="connsiteY206" fmla="*/ 970548 h 1074821"/>
                <a:gd name="connsiteX207" fmla="*/ 2695074 w 3788802"/>
                <a:gd name="connsiteY207" fmla="*/ 974558 h 1074821"/>
                <a:gd name="connsiteX208" fmla="*/ 2705100 w 3788802"/>
                <a:gd name="connsiteY208" fmla="*/ 976563 h 1074821"/>
                <a:gd name="connsiteX209" fmla="*/ 2731169 w 3788802"/>
                <a:gd name="connsiteY209" fmla="*/ 982579 h 1074821"/>
                <a:gd name="connsiteX210" fmla="*/ 2749216 w 3788802"/>
                <a:gd name="connsiteY210" fmla="*/ 988595 h 1074821"/>
                <a:gd name="connsiteX211" fmla="*/ 2761248 w 3788802"/>
                <a:gd name="connsiteY211" fmla="*/ 992606 h 1074821"/>
                <a:gd name="connsiteX212" fmla="*/ 2773279 w 3788802"/>
                <a:gd name="connsiteY212" fmla="*/ 994611 h 1074821"/>
                <a:gd name="connsiteX213" fmla="*/ 2783306 w 3788802"/>
                <a:gd name="connsiteY213" fmla="*/ 998621 h 1074821"/>
                <a:gd name="connsiteX214" fmla="*/ 2791327 w 3788802"/>
                <a:gd name="connsiteY214" fmla="*/ 1000627 h 1074821"/>
                <a:gd name="connsiteX215" fmla="*/ 2797343 w 3788802"/>
                <a:gd name="connsiteY215" fmla="*/ 1004637 h 1074821"/>
                <a:gd name="connsiteX216" fmla="*/ 2803358 w 3788802"/>
                <a:gd name="connsiteY216" fmla="*/ 1006642 h 1074821"/>
                <a:gd name="connsiteX217" fmla="*/ 2815390 w 3788802"/>
                <a:gd name="connsiteY217" fmla="*/ 1012658 h 1074821"/>
                <a:gd name="connsiteX218" fmla="*/ 2827421 w 3788802"/>
                <a:gd name="connsiteY218" fmla="*/ 1018674 h 1074821"/>
                <a:gd name="connsiteX219" fmla="*/ 2839453 w 3788802"/>
                <a:gd name="connsiteY219" fmla="*/ 1030706 h 1074821"/>
                <a:gd name="connsiteX220" fmla="*/ 2845469 w 3788802"/>
                <a:gd name="connsiteY220" fmla="*/ 1034716 h 1074821"/>
                <a:gd name="connsiteX221" fmla="*/ 2857500 w 3788802"/>
                <a:gd name="connsiteY221" fmla="*/ 1048753 h 1074821"/>
                <a:gd name="connsiteX222" fmla="*/ 2865521 w 3788802"/>
                <a:gd name="connsiteY222" fmla="*/ 1060785 h 1074821"/>
                <a:gd name="connsiteX223" fmla="*/ 2873543 w 3788802"/>
                <a:gd name="connsiteY223" fmla="*/ 1074821 h 1074821"/>
                <a:gd name="connsiteX224" fmla="*/ 2879558 w 3788802"/>
                <a:gd name="connsiteY224" fmla="*/ 1070811 h 1074821"/>
                <a:gd name="connsiteX225" fmla="*/ 2881564 w 3788802"/>
                <a:gd name="connsiteY225" fmla="*/ 1034716 h 1074821"/>
                <a:gd name="connsiteX226" fmla="*/ 2895600 w 3788802"/>
                <a:gd name="connsiteY226" fmla="*/ 982579 h 1074821"/>
                <a:gd name="connsiteX227" fmla="*/ 2899611 w 3788802"/>
                <a:gd name="connsiteY227" fmla="*/ 972553 h 1074821"/>
                <a:gd name="connsiteX228" fmla="*/ 2903621 w 3788802"/>
                <a:gd name="connsiteY228" fmla="*/ 954506 h 1074821"/>
                <a:gd name="connsiteX229" fmla="*/ 2909637 w 3788802"/>
                <a:gd name="connsiteY229" fmla="*/ 942474 h 1074821"/>
                <a:gd name="connsiteX230" fmla="*/ 2911643 w 3788802"/>
                <a:gd name="connsiteY230" fmla="*/ 936458 h 1074821"/>
                <a:gd name="connsiteX231" fmla="*/ 2907632 w 3788802"/>
                <a:gd name="connsiteY231" fmla="*/ 920416 h 1074821"/>
                <a:gd name="connsiteX232" fmla="*/ 2891590 w 3788802"/>
                <a:gd name="connsiteY232" fmla="*/ 914400 h 1074821"/>
                <a:gd name="connsiteX233" fmla="*/ 2863516 w 3788802"/>
                <a:gd name="connsiteY233" fmla="*/ 918411 h 1074821"/>
                <a:gd name="connsiteX234" fmla="*/ 2845469 w 3788802"/>
                <a:gd name="connsiteY234" fmla="*/ 924427 h 1074821"/>
                <a:gd name="connsiteX235" fmla="*/ 2829427 w 3788802"/>
                <a:gd name="connsiteY235" fmla="*/ 926432 h 1074821"/>
                <a:gd name="connsiteX236" fmla="*/ 2797343 w 3788802"/>
                <a:gd name="connsiteY236" fmla="*/ 922421 h 1074821"/>
                <a:gd name="connsiteX237" fmla="*/ 2791327 w 3788802"/>
                <a:gd name="connsiteY237" fmla="*/ 920416 h 1074821"/>
                <a:gd name="connsiteX238" fmla="*/ 2787316 w 3788802"/>
                <a:gd name="connsiteY238" fmla="*/ 914400 h 1074821"/>
                <a:gd name="connsiteX239" fmla="*/ 2781300 w 3788802"/>
                <a:gd name="connsiteY239" fmla="*/ 910390 h 1074821"/>
                <a:gd name="connsiteX240" fmla="*/ 2777290 w 3788802"/>
                <a:gd name="connsiteY240" fmla="*/ 902369 h 1074821"/>
                <a:gd name="connsiteX241" fmla="*/ 2773279 w 3788802"/>
                <a:gd name="connsiteY241" fmla="*/ 896353 h 1074821"/>
                <a:gd name="connsiteX242" fmla="*/ 2775285 w 3788802"/>
                <a:gd name="connsiteY242" fmla="*/ 884321 h 1074821"/>
                <a:gd name="connsiteX243" fmla="*/ 2783306 w 3788802"/>
                <a:gd name="connsiteY243" fmla="*/ 868279 h 1074821"/>
                <a:gd name="connsiteX244" fmla="*/ 2789321 w 3788802"/>
                <a:gd name="connsiteY244" fmla="*/ 862263 h 1074821"/>
                <a:gd name="connsiteX245" fmla="*/ 2791327 w 3788802"/>
                <a:gd name="connsiteY245" fmla="*/ 856248 h 1074821"/>
                <a:gd name="connsiteX246" fmla="*/ 2801353 w 3788802"/>
                <a:gd name="connsiteY246" fmla="*/ 844216 h 1074821"/>
                <a:gd name="connsiteX247" fmla="*/ 2811379 w 3788802"/>
                <a:gd name="connsiteY247" fmla="*/ 834190 h 1074821"/>
                <a:gd name="connsiteX248" fmla="*/ 2815390 w 3788802"/>
                <a:gd name="connsiteY248" fmla="*/ 828174 h 1074821"/>
                <a:gd name="connsiteX249" fmla="*/ 2821406 w 3788802"/>
                <a:gd name="connsiteY249" fmla="*/ 822158 h 1074821"/>
                <a:gd name="connsiteX250" fmla="*/ 2827421 w 3788802"/>
                <a:gd name="connsiteY250" fmla="*/ 814137 h 1074821"/>
                <a:gd name="connsiteX251" fmla="*/ 2831432 w 3788802"/>
                <a:gd name="connsiteY251" fmla="*/ 808121 h 1074821"/>
                <a:gd name="connsiteX252" fmla="*/ 2837448 w 3788802"/>
                <a:gd name="connsiteY252" fmla="*/ 804111 h 1074821"/>
                <a:gd name="connsiteX253" fmla="*/ 2841458 w 3788802"/>
                <a:gd name="connsiteY253" fmla="*/ 798095 h 1074821"/>
                <a:gd name="connsiteX254" fmla="*/ 2859506 w 3788802"/>
                <a:gd name="connsiteY254" fmla="*/ 788069 h 1074821"/>
                <a:gd name="connsiteX255" fmla="*/ 2871537 w 3788802"/>
                <a:gd name="connsiteY255" fmla="*/ 776037 h 1074821"/>
                <a:gd name="connsiteX256" fmla="*/ 2875548 w 3788802"/>
                <a:gd name="connsiteY256" fmla="*/ 764006 h 1074821"/>
                <a:gd name="connsiteX257" fmla="*/ 2881564 w 3788802"/>
                <a:gd name="connsiteY257" fmla="*/ 755985 h 1074821"/>
                <a:gd name="connsiteX258" fmla="*/ 2885574 w 3788802"/>
                <a:gd name="connsiteY258" fmla="*/ 749969 h 1074821"/>
                <a:gd name="connsiteX259" fmla="*/ 2899611 w 3788802"/>
                <a:gd name="connsiteY259" fmla="*/ 735932 h 1074821"/>
                <a:gd name="connsiteX260" fmla="*/ 2907632 w 3788802"/>
                <a:gd name="connsiteY260" fmla="*/ 727911 h 1074821"/>
                <a:gd name="connsiteX261" fmla="*/ 2911643 w 3788802"/>
                <a:gd name="connsiteY261" fmla="*/ 721895 h 1074821"/>
                <a:gd name="connsiteX262" fmla="*/ 2917658 w 3788802"/>
                <a:gd name="connsiteY262" fmla="*/ 717885 h 1074821"/>
                <a:gd name="connsiteX263" fmla="*/ 2929690 w 3788802"/>
                <a:gd name="connsiteY263" fmla="*/ 697832 h 1074821"/>
                <a:gd name="connsiteX264" fmla="*/ 2935706 w 3788802"/>
                <a:gd name="connsiteY264" fmla="*/ 691816 h 1074821"/>
                <a:gd name="connsiteX265" fmla="*/ 2937711 w 3788802"/>
                <a:gd name="connsiteY265" fmla="*/ 685800 h 1074821"/>
                <a:gd name="connsiteX266" fmla="*/ 2945732 w 3788802"/>
                <a:gd name="connsiteY266" fmla="*/ 683795 h 1074821"/>
                <a:gd name="connsiteX267" fmla="*/ 2975811 w 3788802"/>
                <a:gd name="connsiteY267" fmla="*/ 687806 h 1074821"/>
                <a:gd name="connsiteX268" fmla="*/ 2985837 w 3788802"/>
                <a:gd name="connsiteY268" fmla="*/ 699837 h 1074821"/>
                <a:gd name="connsiteX269" fmla="*/ 2997869 w 3788802"/>
                <a:gd name="connsiteY269" fmla="*/ 703848 h 1074821"/>
                <a:gd name="connsiteX270" fmla="*/ 3003885 w 3788802"/>
                <a:gd name="connsiteY270" fmla="*/ 707858 h 1074821"/>
                <a:gd name="connsiteX271" fmla="*/ 3031958 w 3788802"/>
                <a:gd name="connsiteY271" fmla="*/ 703848 h 1074821"/>
                <a:gd name="connsiteX272" fmla="*/ 3052011 w 3788802"/>
                <a:gd name="connsiteY272" fmla="*/ 707858 h 1074821"/>
                <a:gd name="connsiteX273" fmla="*/ 3064043 w 3788802"/>
                <a:gd name="connsiteY273" fmla="*/ 709863 h 1074821"/>
                <a:gd name="connsiteX274" fmla="*/ 3070058 w 3788802"/>
                <a:gd name="connsiteY274" fmla="*/ 713874 h 1074821"/>
                <a:gd name="connsiteX275" fmla="*/ 3084095 w 3788802"/>
                <a:gd name="connsiteY275" fmla="*/ 703848 h 1074821"/>
                <a:gd name="connsiteX276" fmla="*/ 3090111 w 3788802"/>
                <a:gd name="connsiteY276" fmla="*/ 697832 h 1074821"/>
                <a:gd name="connsiteX277" fmla="*/ 3092116 w 3788802"/>
                <a:gd name="connsiteY277" fmla="*/ 691816 h 1074821"/>
                <a:gd name="connsiteX278" fmla="*/ 3098132 w 3788802"/>
                <a:gd name="connsiteY278" fmla="*/ 689811 h 1074821"/>
                <a:gd name="connsiteX279" fmla="*/ 3138237 w 3788802"/>
                <a:gd name="connsiteY279" fmla="*/ 693821 h 1074821"/>
                <a:gd name="connsiteX280" fmla="*/ 3156285 w 3788802"/>
                <a:gd name="connsiteY280" fmla="*/ 703848 h 1074821"/>
                <a:gd name="connsiteX281" fmla="*/ 3190374 w 3788802"/>
                <a:gd name="connsiteY281" fmla="*/ 699837 h 1074821"/>
                <a:gd name="connsiteX282" fmla="*/ 3208421 w 3788802"/>
                <a:gd name="connsiteY282" fmla="*/ 685800 h 1074821"/>
                <a:gd name="connsiteX283" fmla="*/ 3222458 w 3788802"/>
                <a:gd name="connsiteY283" fmla="*/ 677779 h 1074821"/>
                <a:gd name="connsiteX284" fmla="*/ 3230479 w 3788802"/>
                <a:gd name="connsiteY284" fmla="*/ 667753 h 1074821"/>
                <a:gd name="connsiteX285" fmla="*/ 3258553 w 3788802"/>
                <a:gd name="connsiteY285" fmla="*/ 635669 h 1074821"/>
                <a:gd name="connsiteX286" fmla="*/ 3262564 w 3788802"/>
                <a:gd name="connsiteY286" fmla="*/ 627648 h 1074821"/>
                <a:gd name="connsiteX287" fmla="*/ 3264569 w 3788802"/>
                <a:gd name="connsiteY287" fmla="*/ 621632 h 1074821"/>
                <a:gd name="connsiteX288" fmla="*/ 3272590 w 3788802"/>
                <a:gd name="connsiteY288" fmla="*/ 617621 h 1074821"/>
                <a:gd name="connsiteX289" fmla="*/ 3280611 w 3788802"/>
                <a:gd name="connsiteY289" fmla="*/ 611606 h 1074821"/>
                <a:gd name="connsiteX290" fmla="*/ 3296653 w 3788802"/>
                <a:gd name="connsiteY290" fmla="*/ 597569 h 1074821"/>
                <a:gd name="connsiteX291" fmla="*/ 3300664 w 3788802"/>
                <a:gd name="connsiteY291" fmla="*/ 589548 h 1074821"/>
                <a:gd name="connsiteX292" fmla="*/ 3306679 w 3788802"/>
                <a:gd name="connsiteY292" fmla="*/ 585537 h 1074821"/>
                <a:gd name="connsiteX293" fmla="*/ 3334753 w 3788802"/>
                <a:gd name="connsiteY293" fmla="*/ 579521 h 1074821"/>
                <a:gd name="connsiteX294" fmla="*/ 3340769 w 3788802"/>
                <a:gd name="connsiteY294" fmla="*/ 575511 h 1074821"/>
                <a:gd name="connsiteX295" fmla="*/ 3348790 w 3788802"/>
                <a:gd name="connsiteY295" fmla="*/ 583532 h 1074821"/>
                <a:gd name="connsiteX296" fmla="*/ 3350795 w 3788802"/>
                <a:gd name="connsiteY296" fmla="*/ 591553 h 1074821"/>
                <a:gd name="connsiteX297" fmla="*/ 3354806 w 3788802"/>
                <a:gd name="connsiteY297" fmla="*/ 597569 h 1074821"/>
                <a:gd name="connsiteX298" fmla="*/ 3360821 w 3788802"/>
                <a:gd name="connsiteY298" fmla="*/ 609600 h 1074821"/>
                <a:gd name="connsiteX299" fmla="*/ 3362827 w 3788802"/>
                <a:gd name="connsiteY299" fmla="*/ 615616 h 1074821"/>
                <a:gd name="connsiteX300" fmla="*/ 3368843 w 3788802"/>
                <a:gd name="connsiteY300" fmla="*/ 631658 h 1074821"/>
                <a:gd name="connsiteX301" fmla="*/ 3374858 w 3788802"/>
                <a:gd name="connsiteY301" fmla="*/ 615616 h 1074821"/>
                <a:gd name="connsiteX302" fmla="*/ 3380874 w 3788802"/>
                <a:gd name="connsiteY302" fmla="*/ 607595 h 1074821"/>
                <a:gd name="connsiteX303" fmla="*/ 3392906 w 3788802"/>
                <a:gd name="connsiteY303" fmla="*/ 595563 h 1074821"/>
                <a:gd name="connsiteX304" fmla="*/ 3410953 w 3788802"/>
                <a:gd name="connsiteY304" fmla="*/ 573506 h 1074821"/>
                <a:gd name="connsiteX305" fmla="*/ 3416969 w 3788802"/>
                <a:gd name="connsiteY305" fmla="*/ 565485 h 1074821"/>
                <a:gd name="connsiteX306" fmla="*/ 3424990 w 3788802"/>
                <a:gd name="connsiteY306" fmla="*/ 553453 h 1074821"/>
                <a:gd name="connsiteX307" fmla="*/ 3431006 w 3788802"/>
                <a:gd name="connsiteY307" fmla="*/ 549442 h 1074821"/>
                <a:gd name="connsiteX308" fmla="*/ 3429000 w 3788802"/>
                <a:gd name="connsiteY308" fmla="*/ 559469 h 1074821"/>
                <a:gd name="connsiteX309" fmla="*/ 3426995 w 3788802"/>
                <a:gd name="connsiteY309" fmla="*/ 585537 h 1074821"/>
                <a:gd name="connsiteX310" fmla="*/ 3422985 w 3788802"/>
                <a:gd name="connsiteY310" fmla="*/ 591553 h 1074821"/>
                <a:gd name="connsiteX311" fmla="*/ 3416969 w 3788802"/>
                <a:gd name="connsiteY311" fmla="*/ 621632 h 1074821"/>
                <a:gd name="connsiteX312" fmla="*/ 3410953 w 3788802"/>
                <a:gd name="connsiteY312" fmla="*/ 643690 h 1074821"/>
                <a:gd name="connsiteX313" fmla="*/ 3404937 w 3788802"/>
                <a:gd name="connsiteY313" fmla="*/ 673769 h 1074821"/>
                <a:gd name="connsiteX314" fmla="*/ 3398921 w 3788802"/>
                <a:gd name="connsiteY314" fmla="*/ 675774 h 1074821"/>
                <a:gd name="connsiteX315" fmla="*/ 3388895 w 3788802"/>
                <a:gd name="connsiteY315" fmla="*/ 679785 h 1074821"/>
                <a:gd name="connsiteX316" fmla="*/ 3362827 w 3788802"/>
                <a:gd name="connsiteY316" fmla="*/ 695827 h 1074821"/>
                <a:gd name="connsiteX317" fmla="*/ 3342774 w 3788802"/>
                <a:gd name="connsiteY317" fmla="*/ 715879 h 1074821"/>
                <a:gd name="connsiteX318" fmla="*/ 3322721 w 3788802"/>
                <a:gd name="connsiteY318" fmla="*/ 731921 h 1074821"/>
                <a:gd name="connsiteX319" fmla="*/ 3318711 w 3788802"/>
                <a:gd name="connsiteY319" fmla="*/ 737937 h 1074821"/>
                <a:gd name="connsiteX320" fmla="*/ 3314700 w 3788802"/>
                <a:gd name="connsiteY320" fmla="*/ 749969 h 1074821"/>
                <a:gd name="connsiteX321" fmla="*/ 3310690 w 3788802"/>
                <a:gd name="connsiteY321" fmla="*/ 755985 h 1074821"/>
                <a:gd name="connsiteX322" fmla="*/ 3304674 w 3788802"/>
                <a:gd name="connsiteY322" fmla="*/ 774032 h 1074821"/>
                <a:gd name="connsiteX323" fmla="*/ 3302669 w 3788802"/>
                <a:gd name="connsiteY323" fmla="*/ 782053 h 1074821"/>
                <a:gd name="connsiteX324" fmla="*/ 3296653 w 3788802"/>
                <a:gd name="connsiteY324" fmla="*/ 788069 h 1074821"/>
                <a:gd name="connsiteX325" fmla="*/ 3284621 w 3788802"/>
                <a:gd name="connsiteY325" fmla="*/ 796090 h 1074821"/>
                <a:gd name="connsiteX326" fmla="*/ 3282616 w 3788802"/>
                <a:gd name="connsiteY326" fmla="*/ 802106 h 1074821"/>
                <a:gd name="connsiteX327" fmla="*/ 3278606 w 3788802"/>
                <a:gd name="connsiteY327" fmla="*/ 808121 h 1074821"/>
                <a:gd name="connsiteX328" fmla="*/ 3272590 w 3788802"/>
                <a:gd name="connsiteY328" fmla="*/ 818148 h 1074821"/>
                <a:gd name="connsiteX329" fmla="*/ 3270585 w 3788802"/>
                <a:gd name="connsiteY329" fmla="*/ 824163 h 1074821"/>
                <a:gd name="connsiteX330" fmla="*/ 3262564 w 3788802"/>
                <a:gd name="connsiteY330" fmla="*/ 850232 h 1074821"/>
                <a:gd name="connsiteX331" fmla="*/ 3256548 w 3788802"/>
                <a:gd name="connsiteY331" fmla="*/ 862263 h 1074821"/>
                <a:gd name="connsiteX332" fmla="*/ 3250532 w 3788802"/>
                <a:gd name="connsiteY332" fmla="*/ 872290 h 1074821"/>
                <a:gd name="connsiteX333" fmla="*/ 3246521 w 3788802"/>
                <a:gd name="connsiteY333" fmla="*/ 882316 h 1074821"/>
                <a:gd name="connsiteX334" fmla="*/ 3252537 w 3788802"/>
                <a:gd name="connsiteY334" fmla="*/ 938463 h 1074821"/>
                <a:gd name="connsiteX335" fmla="*/ 3256548 w 3788802"/>
                <a:gd name="connsiteY335" fmla="*/ 946485 h 1074821"/>
                <a:gd name="connsiteX336" fmla="*/ 3260558 w 3788802"/>
                <a:gd name="connsiteY336" fmla="*/ 962527 h 1074821"/>
                <a:gd name="connsiteX337" fmla="*/ 3262564 w 3788802"/>
                <a:gd name="connsiteY337" fmla="*/ 968542 h 1074821"/>
                <a:gd name="connsiteX338" fmla="*/ 3264569 w 3788802"/>
                <a:gd name="connsiteY338" fmla="*/ 976563 h 1074821"/>
                <a:gd name="connsiteX339" fmla="*/ 3268579 w 3788802"/>
                <a:gd name="connsiteY339" fmla="*/ 986590 h 1074821"/>
                <a:gd name="connsiteX340" fmla="*/ 3270585 w 3788802"/>
                <a:gd name="connsiteY340" fmla="*/ 994611 h 1074821"/>
                <a:gd name="connsiteX341" fmla="*/ 3286627 w 3788802"/>
                <a:gd name="connsiteY341" fmla="*/ 1002632 h 1074821"/>
                <a:gd name="connsiteX342" fmla="*/ 3296653 w 3788802"/>
                <a:gd name="connsiteY342" fmla="*/ 996616 h 1074821"/>
                <a:gd name="connsiteX343" fmla="*/ 3302669 w 3788802"/>
                <a:gd name="connsiteY343" fmla="*/ 992606 h 1074821"/>
                <a:gd name="connsiteX344" fmla="*/ 3312695 w 3788802"/>
                <a:gd name="connsiteY344" fmla="*/ 978569 h 1074821"/>
                <a:gd name="connsiteX345" fmla="*/ 3318711 w 3788802"/>
                <a:gd name="connsiteY345" fmla="*/ 972553 h 1074821"/>
                <a:gd name="connsiteX346" fmla="*/ 3322721 w 3788802"/>
                <a:gd name="connsiteY346" fmla="*/ 960521 h 1074821"/>
                <a:gd name="connsiteX347" fmla="*/ 3332748 w 3788802"/>
                <a:gd name="connsiteY347" fmla="*/ 946485 h 1074821"/>
                <a:gd name="connsiteX348" fmla="*/ 3340769 w 3788802"/>
                <a:gd name="connsiteY348" fmla="*/ 934453 h 1074821"/>
                <a:gd name="connsiteX349" fmla="*/ 3342774 w 3788802"/>
                <a:gd name="connsiteY349" fmla="*/ 926432 h 1074821"/>
                <a:gd name="connsiteX350" fmla="*/ 3346785 w 3788802"/>
                <a:gd name="connsiteY350" fmla="*/ 920416 h 1074821"/>
                <a:gd name="connsiteX351" fmla="*/ 3372853 w 3788802"/>
                <a:gd name="connsiteY351" fmla="*/ 876300 h 1074821"/>
                <a:gd name="connsiteX352" fmla="*/ 3380874 w 3788802"/>
                <a:gd name="connsiteY352" fmla="*/ 862263 h 1074821"/>
                <a:gd name="connsiteX353" fmla="*/ 3382879 w 3788802"/>
                <a:gd name="connsiteY353" fmla="*/ 854242 h 1074821"/>
                <a:gd name="connsiteX354" fmla="*/ 3386890 w 3788802"/>
                <a:gd name="connsiteY354" fmla="*/ 848227 h 1074821"/>
                <a:gd name="connsiteX355" fmla="*/ 3388895 w 3788802"/>
                <a:gd name="connsiteY355" fmla="*/ 842211 h 1074821"/>
                <a:gd name="connsiteX356" fmla="*/ 3392906 w 3788802"/>
                <a:gd name="connsiteY356" fmla="*/ 836195 h 1074821"/>
                <a:gd name="connsiteX357" fmla="*/ 3394911 w 3788802"/>
                <a:gd name="connsiteY357" fmla="*/ 828174 h 1074821"/>
                <a:gd name="connsiteX358" fmla="*/ 3398921 w 3788802"/>
                <a:gd name="connsiteY358" fmla="*/ 772027 h 1074821"/>
                <a:gd name="connsiteX359" fmla="*/ 3400927 w 3788802"/>
                <a:gd name="connsiteY359" fmla="*/ 762000 h 1074821"/>
                <a:gd name="connsiteX360" fmla="*/ 3404937 w 3788802"/>
                <a:gd name="connsiteY360" fmla="*/ 755985 h 1074821"/>
                <a:gd name="connsiteX361" fmla="*/ 3410953 w 3788802"/>
                <a:gd name="connsiteY361" fmla="*/ 741948 h 1074821"/>
                <a:gd name="connsiteX362" fmla="*/ 3414964 w 3788802"/>
                <a:gd name="connsiteY362" fmla="*/ 729916 h 1074821"/>
                <a:gd name="connsiteX363" fmla="*/ 3418974 w 3788802"/>
                <a:gd name="connsiteY363" fmla="*/ 721895 h 1074821"/>
                <a:gd name="connsiteX364" fmla="*/ 3429000 w 3788802"/>
                <a:gd name="connsiteY364" fmla="*/ 701842 h 1074821"/>
                <a:gd name="connsiteX365" fmla="*/ 3435016 w 3788802"/>
                <a:gd name="connsiteY365" fmla="*/ 697832 h 1074821"/>
                <a:gd name="connsiteX366" fmla="*/ 3449053 w 3788802"/>
                <a:gd name="connsiteY366" fmla="*/ 691816 h 1074821"/>
                <a:gd name="connsiteX367" fmla="*/ 3467100 w 3788802"/>
                <a:gd name="connsiteY367" fmla="*/ 683795 h 1074821"/>
                <a:gd name="connsiteX368" fmla="*/ 3475121 w 3788802"/>
                <a:gd name="connsiteY368" fmla="*/ 679785 h 1074821"/>
                <a:gd name="connsiteX369" fmla="*/ 3485148 w 3788802"/>
                <a:gd name="connsiteY369" fmla="*/ 677779 h 1074821"/>
                <a:gd name="connsiteX370" fmla="*/ 3493169 w 3788802"/>
                <a:gd name="connsiteY370" fmla="*/ 671763 h 1074821"/>
                <a:gd name="connsiteX371" fmla="*/ 3501190 w 3788802"/>
                <a:gd name="connsiteY371" fmla="*/ 669758 h 1074821"/>
                <a:gd name="connsiteX372" fmla="*/ 3519237 w 3788802"/>
                <a:gd name="connsiteY372" fmla="*/ 655721 h 1074821"/>
                <a:gd name="connsiteX373" fmla="*/ 3533274 w 3788802"/>
                <a:gd name="connsiteY373" fmla="*/ 645695 h 1074821"/>
                <a:gd name="connsiteX374" fmla="*/ 3547311 w 3788802"/>
                <a:gd name="connsiteY374" fmla="*/ 643690 h 1074821"/>
                <a:gd name="connsiteX375" fmla="*/ 3585411 w 3788802"/>
                <a:gd name="connsiteY375" fmla="*/ 639679 h 1074821"/>
                <a:gd name="connsiteX376" fmla="*/ 3591427 w 3788802"/>
                <a:gd name="connsiteY376" fmla="*/ 637674 h 1074821"/>
                <a:gd name="connsiteX377" fmla="*/ 3603458 w 3788802"/>
                <a:gd name="connsiteY377" fmla="*/ 625642 h 1074821"/>
                <a:gd name="connsiteX378" fmla="*/ 3611479 w 3788802"/>
                <a:gd name="connsiteY378" fmla="*/ 613611 h 1074821"/>
                <a:gd name="connsiteX379" fmla="*/ 3617495 w 3788802"/>
                <a:gd name="connsiteY379" fmla="*/ 609600 h 1074821"/>
                <a:gd name="connsiteX380" fmla="*/ 3625516 w 3788802"/>
                <a:gd name="connsiteY380" fmla="*/ 593558 h 1074821"/>
                <a:gd name="connsiteX381" fmla="*/ 3633537 w 3788802"/>
                <a:gd name="connsiteY381" fmla="*/ 589548 h 1074821"/>
                <a:gd name="connsiteX382" fmla="*/ 3643564 w 3788802"/>
                <a:gd name="connsiteY382" fmla="*/ 579521 h 1074821"/>
                <a:gd name="connsiteX383" fmla="*/ 3645569 w 3788802"/>
                <a:gd name="connsiteY383" fmla="*/ 573506 h 1074821"/>
                <a:gd name="connsiteX384" fmla="*/ 3657600 w 3788802"/>
                <a:gd name="connsiteY384" fmla="*/ 557463 h 1074821"/>
                <a:gd name="connsiteX385" fmla="*/ 3667627 w 3788802"/>
                <a:gd name="connsiteY385" fmla="*/ 555458 h 1074821"/>
                <a:gd name="connsiteX386" fmla="*/ 3679658 w 3788802"/>
                <a:gd name="connsiteY386" fmla="*/ 549442 h 1074821"/>
                <a:gd name="connsiteX387" fmla="*/ 3689685 w 3788802"/>
                <a:gd name="connsiteY387" fmla="*/ 553453 h 1074821"/>
                <a:gd name="connsiteX388" fmla="*/ 3701716 w 3788802"/>
                <a:gd name="connsiteY388" fmla="*/ 555458 h 1074821"/>
                <a:gd name="connsiteX389" fmla="*/ 3735806 w 3788802"/>
                <a:gd name="connsiteY389" fmla="*/ 551448 h 1074821"/>
                <a:gd name="connsiteX390" fmla="*/ 3745832 w 3788802"/>
                <a:gd name="connsiteY390" fmla="*/ 547437 h 1074821"/>
                <a:gd name="connsiteX391" fmla="*/ 3755858 w 3788802"/>
                <a:gd name="connsiteY391" fmla="*/ 545432 h 1074821"/>
                <a:gd name="connsiteX392" fmla="*/ 3761874 w 3788802"/>
                <a:gd name="connsiteY392" fmla="*/ 543427 h 1074821"/>
                <a:gd name="connsiteX393" fmla="*/ 3767890 w 3788802"/>
                <a:gd name="connsiteY393" fmla="*/ 539416 h 1074821"/>
                <a:gd name="connsiteX394" fmla="*/ 3773906 w 3788802"/>
                <a:gd name="connsiteY394" fmla="*/ 537411 h 1074821"/>
                <a:gd name="connsiteX395" fmla="*/ 3779921 w 3788802"/>
                <a:gd name="connsiteY395" fmla="*/ 527385 h 1074821"/>
                <a:gd name="connsiteX396" fmla="*/ 3775911 w 3788802"/>
                <a:gd name="connsiteY396" fmla="*/ 511342 h 1074821"/>
                <a:gd name="connsiteX397" fmla="*/ 3769895 w 3788802"/>
                <a:gd name="connsiteY397" fmla="*/ 505327 h 1074821"/>
                <a:gd name="connsiteX398" fmla="*/ 3765885 w 3788802"/>
                <a:gd name="connsiteY398" fmla="*/ 497306 h 1074821"/>
                <a:gd name="connsiteX399" fmla="*/ 3755858 w 3788802"/>
                <a:gd name="connsiteY399" fmla="*/ 491290 h 1074821"/>
                <a:gd name="connsiteX400" fmla="*/ 3739816 w 3788802"/>
                <a:gd name="connsiteY400" fmla="*/ 481263 h 1074821"/>
                <a:gd name="connsiteX401" fmla="*/ 3733800 w 3788802"/>
                <a:gd name="connsiteY401" fmla="*/ 477253 h 1074821"/>
                <a:gd name="connsiteX402" fmla="*/ 3723774 w 3788802"/>
                <a:gd name="connsiteY402" fmla="*/ 475248 h 1074821"/>
                <a:gd name="connsiteX403" fmla="*/ 3709737 w 3788802"/>
                <a:gd name="connsiteY403" fmla="*/ 463216 h 1074821"/>
                <a:gd name="connsiteX404" fmla="*/ 3707732 w 3788802"/>
                <a:gd name="connsiteY404" fmla="*/ 457200 h 1074821"/>
                <a:gd name="connsiteX405" fmla="*/ 3711743 w 3788802"/>
                <a:gd name="connsiteY405" fmla="*/ 447174 h 1074821"/>
                <a:gd name="connsiteX406" fmla="*/ 3723774 w 3788802"/>
                <a:gd name="connsiteY406" fmla="*/ 441158 h 1074821"/>
                <a:gd name="connsiteX407" fmla="*/ 3741821 w 3788802"/>
                <a:gd name="connsiteY407" fmla="*/ 431132 h 1074821"/>
                <a:gd name="connsiteX408" fmla="*/ 3747837 w 3788802"/>
                <a:gd name="connsiteY408" fmla="*/ 427121 h 1074821"/>
                <a:gd name="connsiteX409" fmla="*/ 3755858 w 3788802"/>
                <a:gd name="connsiteY409" fmla="*/ 423111 h 1074821"/>
                <a:gd name="connsiteX410" fmla="*/ 3761874 w 3788802"/>
                <a:gd name="connsiteY410" fmla="*/ 417095 h 1074821"/>
                <a:gd name="connsiteX411" fmla="*/ 3777916 w 3788802"/>
                <a:gd name="connsiteY411" fmla="*/ 411079 h 1074821"/>
                <a:gd name="connsiteX412" fmla="*/ 3783932 w 3788802"/>
                <a:gd name="connsiteY412" fmla="*/ 407069 h 1074821"/>
                <a:gd name="connsiteX413" fmla="*/ 3781927 w 3788802"/>
                <a:gd name="connsiteY413" fmla="*/ 381000 h 1074821"/>
                <a:gd name="connsiteX414" fmla="*/ 3775911 w 3788802"/>
                <a:gd name="connsiteY414" fmla="*/ 340895 h 1074821"/>
                <a:gd name="connsiteX415" fmla="*/ 3785548 w 3788802"/>
                <a:gd name="connsiteY415" fmla="*/ 347579 h 1074821"/>
                <a:gd name="connsiteX416" fmla="*/ 3786828 w 3788802"/>
                <a:gd name="connsiteY416" fmla="*/ 324630 h 1074821"/>
                <a:gd name="connsiteX417" fmla="*/ 3759869 w 3788802"/>
                <a:gd name="connsiteY417" fmla="*/ 314827 h 1074821"/>
                <a:gd name="connsiteX418" fmla="*/ 3753853 w 3788802"/>
                <a:gd name="connsiteY418" fmla="*/ 312821 h 1074821"/>
                <a:gd name="connsiteX419" fmla="*/ 3739816 w 3788802"/>
                <a:gd name="connsiteY419" fmla="*/ 304800 h 1074821"/>
                <a:gd name="connsiteX420" fmla="*/ 3717758 w 3788802"/>
                <a:gd name="connsiteY420" fmla="*/ 298785 h 1074821"/>
                <a:gd name="connsiteX421" fmla="*/ 3701716 w 3788802"/>
                <a:gd name="connsiteY421" fmla="*/ 294774 h 1074821"/>
                <a:gd name="connsiteX422" fmla="*/ 3683669 w 3788802"/>
                <a:gd name="connsiteY422" fmla="*/ 286753 h 1074821"/>
                <a:gd name="connsiteX423" fmla="*/ 3669632 w 3788802"/>
                <a:gd name="connsiteY423" fmla="*/ 284748 h 1074821"/>
                <a:gd name="connsiteX424" fmla="*/ 3591427 w 3788802"/>
                <a:gd name="connsiteY424" fmla="*/ 282742 h 1074821"/>
                <a:gd name="connsiteX425" fmla="*/ 3569369 w 3788802"/>
                <a:gd name="connsiteY425" fmla="*/ 286753 h 1074821"/>
                <a:gd name="connsiteX426" fmla="*/ 3539290 w 3788802"/>
                <a:gd name="connsiteY426" fmla="*/ 292769 h 1074821"/>
                <a:gd name="connsiteX427" fmla="*/ 3463090 w 3788802"/>
                <a:gd name="connsiteY427" fmla="*/ 288758 h 1074821"/>
                <a:gd name="connsiteX428" fmla="*/ 3457074 w 3788802"/>
                <a:gd name="connsiteY428" fmla="*/ 286753 h 1074821"/>
                <a:gd name="connsiteX429" fmla="*/ 3443037 w 3788802"/>
                <a:gd name="connsiteY429" fmla="*/ 282742 h 1074821"/>
                <a:gd name="connsiteX430" fmla="*/ 3416969 w 3788802"/>
                <a:gd name="connsiteY430" fmla="*/ 280737 h 1074821"/>
                <a:gd name="connsiteX431" fmla="*/ 3376864 w 3788802"/>
                <a:gd name="connsiteY431" fmla="*/ 272716 h 1074821"/>
                <a:gd name="connsiteX432" fmla="*/ 3360821 w 3788802"/>
                <a:gd name="connsiteY432" fmla="*/ 268706 h 1074821"/>
                <a:gd name="connsiteX433" fmla="*/ 3350795 w 3788802"/>
                <a:gd name="connsiteY433" fmla="*/ 264695 h 1074821"/>
                <a:gd name="connsiteX434" fmla="*/ 3326732 w 3788802"/>
                <a:gd name="connsiteY434" fmla="*/ 262690 h 1074821"/>
                <a:gd name="connsiteX435" fmla="*/ 3290637 w 3788802"/>
                <a:gd name="connsiteY435" fmla="*/ 256674 h 1074821"/>
                <a:gd name="connsiteX436" fmla="*/ 3266574 w 3788802"/>
                <a:gd name="connsiteY436" fmla="*/ 252663 h 1074821"/>
                <a:gd name="connsiteX437" fmla="*/ 3234490 w 3788802"/>
                <a:gd name="connsiteY437" fmla="*/ 246648 h 1074821"/>
                <a:gd name="connsiteX438" fmla="*/ 3191043 w 3788802"/>
                <a:gd name="connsiteY438" fmla="*/ 232165 h 1074821"/>
                <a:gd name="connsiteX439" fmla="*/ 3153333 w 3788802"/>
                <a:gd name="connsiteY439" fmla="*/ 223086 h 1074821"/>
                <a:gd name="connsiteX440" fmla="*/ 3126039 w 3788802"/>
                <a:gd name="connsiteY440" fmla="*/ 219799 h 1074821"/>
                <a:gd name="connsiteX441" fmla="*/ 3102867 w 3788802"/>
                <a:gd name="connsiteY441" fmla="*/ 220524 h 1074821"/>
                <a:gd name="connsiteX442" fmla="*/ 3076686 w 3788802"/>
                <a:gd name="connsiteY442" fmla="*/ 223921 h 1074821"/>
                <a:gd name="connsiteX443" fmla="*/ 3078079 w 3788802"/>
                <a:gd name="connsiteY443" fmla="*/ 232611 h 1074821"/>
                <a:gd name="connsiteX444" fmla="*/ 3070058 w 3788802"/>
                <a:gd name="connsiteY444" fmla="*/ 230606 h 1074821"/>
                <a:gd name="connsiteX445" fmla="*/ 3050006 w 3788802"/>
                <a:gd name="connsiteY445" fmla="*/ 226595 h 1074821"/>
                <a:gd name="connsiteX446" fmla="*/ 3031958 w 3788802"/>
                <a:gd name="connsiteY446" fmla="*/ 220579 h 1074821"/>
                <a:gd name="connsiteX447" fmla="*/ 2953753 w 3788802"/>
                <a:gd name="connsiteY447" fmla="*/ 204537 h 1074821"/>
                <a:gd name="connsiteX448" fmla="*/ 2943727 w 3788802"/>
                <a:gd name="connsiteY448" fmla="*/ 200527 h 1074821"/>
                <a:gd name="connsiteX449" fmla="*/ 2925679 w 3788802"/>
                <a:gd name="connsiteY449" fmla="*/ 196516 h 1074821"/>
                <a:gd name="connsiteX450" fmla="*/ 2915653 w 3788802"/>
                <a:gd name="connsiteY450" fmla="*/ 194511 h 1074821"/>
                <a:gd name="connsiteX451" fmla="*/ 2903621 w 3788802"/>
                <a:gd name="connsiteY451" fmla="*/ 190500 h 1074821"/>
                <a:gd name="connsiteX452" fmla="*/ 2869532 w 3788802"/>
                <a:gd name="connsiteY452" fmla="*/ 182479 h 1074821"/>
                <a:gd name="connsiteX453" fmla="*/ 2861511 w 3788802"/>
                <a:gd name="connsiteY453" fmla="*/ 178469 h 1074821"/>
                <a:gd name="connsiteX454" fmla="*/ 2853490 w 3788802"/>
                <a:gd name="connsiteY454" fmla="*/ 176463 h 1074821"/>
                <a:gd name="connsiteX455" fmla="*/ 2817395 w 3788802"/>
                <a:gd name="connsiteY455" fmla="*/ 168442 h 1074821"/>
                <a:gd name="connsiteX456" fmla="*/ 2789321 w 3788802"/>
                <a:gd name="connsiteY456" fmla="*/ 160421 h 1074821"/>
                <a:gd name="connsiteX457" fmla="*/ 2765258 w 3788802"/>
                <a:gd name="connsiteY457" fmla="*/ 152400 h 1074821"/>
                <a:gd name="connsiteX458" fmla="*/ 2745206 w 3788802"/>
                <a:gd name="connsiteY458" fmla="*/ 150395 h 1074821"/>
                <a:gd name="connsiteX459" fmla="*/ 2727158 w 3788802"/>
                <a:gd name="connsiteY459" fmla="*/ 146385 h 1074821"/>
                <a:gd name="connsiteX460" fmla="*/ 2719137 w 3788802"/>
                <a:gd name="connsiteY460" fmla="*/ 144379 h 1074821"/>
                <a:gd name="connsiteX461" fmla="*/ 2689058 w 3788802"/>
                <a:gd name="connsiteY461" fmla="*/ 140369 h 1074821"/>
                <a:gd name="connsiteX462" fmla="*/ 2679032 w 3788802"/>
                <a:gd name="connsiteY462" fmla="*/ 136358 h 1074821"/>
                <a:gd name="connsiteX463" fmla="*/ 2636921 w 3788802"/>
                <a:gd name="connsiteY463" fmla="*/ 126332 h 1074821"/>
                <a:gd name="connsiteX464" fmla="*/ 2610853 w 3788802"/>
                <a:gd name="connsiteY464" fmla="*/ 118311 h 1074821"/>
                <a:gd name="connsiteX465" fmla="*/ 2588795 w 3788802"/>
                <a:gd name="connsiteY465" fmla="*/ 110290 h 1074821"/>
                <a:gd name="connsiteX466" fmla="*/ 2576764 w 3788802"/>
                <a:gd name="connsiteY466" fmla="*/ 106279 h 1074821"/>
                <a:gd name="connsiteX467" fmla="*/ 2570748 w 3788802"/>
                <a:gd name="connsiteY467" fmla="*/ 108285 h 1074821"/>
                <a:gd name="connsiteX468" fmla="*/ 2566737 w 3788802"/>
                <a:gd name="connsiteY468" fmla="*/ 118311 h 1074821"/>
                <a:gd name="connsiteX469" fmla="*/ 2536658 w 3788802"/>
                <a:gd name="connsiteY469" fmla="*/ 98259 h 1074821"/>
                <a:gd name="connsiteX470" fmla="*/ 2546685 w 3788802"/>
                <a:gd name="connsiteY470" fmla="*/ 102269 h 1074821"/>
                <a:gd name="connsiteX471" fmla="*/ 2526632 w 3788802"/>
                <a:gd name="connsiteY471" fmla="*/ 90237 h 1074821"/>
                <a:gd name="connsiteX472" fmla="*/ 2516605 w 3788802"/>
                <a:gd name="connsiteY472" fmla="*/ 106280 h 1074821"/>
                <a:gd name="connsiteX473" fmla="*/ 2504574 w 3788802"/>
                <a:gd name="connsiteY473" fmla="*/ 74195 h 1074821"/>
                <a:gd name="connsiteX474" fmla="*/ 2464468 w 3788802"/>
                <a:gd name="connsiteY474" fmla="*/ 72190 h 1074821"/>
                <a:gd name="connsiteX475" fmla="*/ 2430380 w 3788802"/>
                <a:gd name="connsiteY475" fmla="*/ 64169 h 1074821"/>
                <a:gd name="connsiteX476" fmla="*/ 2410327 w 3788802"/>
                <a:gd name="connsiteY476" fmla="*/ 54142 h 1074821"/>
                <a:gd name="connsiteX477" fmla="*/ 2394284 w 3788802"/>
                <a:gd name="connsiteY477" fmla="*/ 56148 h 1074821"/>
                <a:gd name="connsiteX478" fmla="*/ 2370222 w 3788802"/>
                <a:gd name="connsiteY478" fmla="*/ 52137 h 1074821"/>
                <a:gd name="connsiteX479" fmla="*/ 2360195 w 3788802"/>
                <a:gd name="connsiteY479" fmla="*/ 46121 h 1074821"/>
                <a:gd name="connsiteX480" fmla="*/ 2338137 w 3788802"/>
                <a:gd name="connsiteY480" fmla="*/ 66174 h 1074821"/>
                <a:gd name="connsiteX481" fmla="*/ 2306053 w 3788802"/>
                <a:gd name="connsiteY481" fmla="*/ 36095 h 1074821"/>
                <a:gd name="connsiteX482" fmla="*/ 2281990 w 3788802"/>
                <a:gd name="connsiteY482" fmla="*/ 54142 h 1074821"/>
                <a:gd name="connsiteX483" fmla="*/ 2267953 w 3788802"/>
                <a:gd name="connsiteY483" fmla="*/ 52137 h 1074821"/>
                <a:gd name="connsiteX484" fmla="*/ 2235869 w 3788802"/>
                <a:gd name="connsiteY484" fmla="*/ 44116 h 1074821"/>
                <a:gd name="connsiteX485" fmla="*/ 2209800 w 3788802"/>
                <a:gd name="connsiteY485" fmla="*/ 36095 h 1074821"/>
                <a:gd name="connsiteX486" fmla="*/ 2187743 w 3788802"/>
                <a:gd name="connsiteY486" fmla="*/ 30079 h 1074821"/>
                <a:gd name="connsiteX487" fmla="*/ 2169695 w 3788802"/>
                <a:gd name="connsiteY487" fmla="*/ 26069 h 1074821"/>
                <a:gd name="connsiteX488" fmla="*/ 2145632 w 3788802"/>
                <a:gd name="connsiteY488" fmla="*/ 18048 h 1074821"/>
                <a:gd name="connsiteX489" fmla="*/ 2117558 w 3788802"/>
                <a:gd name="connsiteY489" fmla="*/ 12032 h 1074821"/>
                <a:gd name="connsiteX490" fmla="*/ 2099511 w 3788802"/>
                <a:gd name="connsiteY490" fmla="*/ 8021 h 1074821"/>
                <a:gd name="connsiteX491" fmla="*/ 2079458 w 3788802"/>
                <a:gd name="connsiteY491" fmla="*/ 4011 h 1074821"/>
                <a:gd name="connsiteX492" fmla="*/ 2053390 w 3788802"/>
                <a:gd name="connsiteY492" fmla="*/ 0 h 1074821"/>
                <a:gd name="connsiteX493" fmla="*/ 2013285 w 3788802"/>
                <a:gd name="connsiteY493" fmla="*/ 6016 h 1074821"/>
                <a:gd name="connsiteX494" fmla="*/ 2007269 w 3788802"/>
                <a:gd name="connsiteY494" fmla="*/ 14037 h 1074821"/>
                <a:gd name="connsiteX495" fmla="*/ 1977190 w 3788802"/>
                <a:gd name="connsiteY495" fmla="*/ 20053 h 1074821"/>
                <a:gd name="connsiteX496" fmla="*/ 1945106 w 3788802"/>
                <a:gd name="connsiteY496" fmla="*/ 10027 h 1074821"/>
                <a:gd name="connsiteX497" fmla="*/ 1760621 w 3788802"/>
                <a:gd name="connsiteY497" fmla="*/ 10027 h 1074821"/>
                <a:gd name="connsiteX498" fmla="*/ 1665539 w 3788802"/>
                <a:gd name="connsiteY498" fmla="*/ 10862 h 1074821"/>
                <a:gd name="connsiteX499" fmla="*/ 1652337 w 3788802"/>
                <a:gd name="connsiteY499" fmla="*/ 16042 h 1074821"/>
                <a:gd name="connsiteX500" fmla="*/ 1650332 w 3788802"/>
                <a:gd name="connsiteY500" fmla="*/ 22058 h 1074821"/>
                <a:gd name="connsiteX501" fmla="*/ 1654343 w 3788802"/>
                <a:gd name="connsiteY501" fmla="*/ 62163 h 1074821"/>
                <a:gd name="connsiteX502" fmla="*/ 1652337 w 3788802"/>
                <a:gd name="connsiteY502" fmla="*/ 82216 h 1074821"/>
                <a:gd name="connsiteX503" fmla="*/ 1646321 w 3788802"/>
                <a:gd name="connsiteY503" fmla="*/ 112295 h 1074821"/>
                <a:gd name="connsiteX504" fmla="*/ 1640306 w 3788802"/>
                <a:gd name="connsiteY504" fmla="*/ 126332 h 1074821"/>
                <a:gd name="connsiteX505" fmla="*/ 1638300 w 3788802"/>
                <a:gd name="connsiteY505" fmla="*/ 132348 h 1074821"/>
                <a:gd name="connsiteX506" fmla="*/ 1626269 w 3788802"/>
                <a:gd name="connsiteY506" fmla="*/ 138363 h 1074821"/>
                <a:gd name="connsiteX507" fmla="*/ 1608221 w 3788802"/>
                <a:gd name="connsiteY507" fmla="*/ 134353 h 1074821"/>
                <a:gd name="connsiteX508" fmla="*/ 1606216 w 3788802"/>
                <a:gd name="connsiteY508" fmla="*/ 126332 h 1074821"/>
                <a:gd name="connsiteX509" fmla="*/ 1604211 w 3788802"/>
                <a:gd name="connsiteY509" fmla="*/ 120316 h 1074821"/>
                <a:gd name="connsiteX510" fmla="*/ 1600200 w 3788802"/>
                <a:gd name="connsiteY510" fmla="*/ 106279 h 1074821"/>
                <a:gd name="connsiteX511" fmla="*/ 1592179 w 3788802"/>
                <a:gd name="connsiteY511" fmla="*/ 84221 h 1074821"/>
                <a:gd name="connsiteX512" fmla="*/ 1584158 w 3788802"/>
                <a:gd name="connsiteY512" fmla="*/ 82216 h 1074821"/>
                <a:gd name="connsiteX513" fmla="*/ 1574132 w 3788802"/>
                <a:gd name="connsiteY513" fmla="*/ 70185 h 1074821"/>
                <a:gd name="connsiteX514" fmla="*/ 1568116 w 3788802"/>
                <a:gd name="connsiteY514" fmla="*/ 68179 h 1074821"/>
                <a:gd name="connsiteX515" fmla="*/ 1538037 w 3788802"/>
                <a:gd name="connsiteY515" fmla="*/ 72190 h 1074821"/>
                <a:gd name="connsiteX516" fmla="*/ 1532021 w 3788802"/>
                <a:gd name="connsiteY516" fmla="*/ 76200 h 1074821"/>
                <a:gd name="connsiteX517" fmla="*/ 1524000 w 3788802"/>
                <a:gd name="connsiteY517" fmla="*/ 82216 h 1074821"/>
                <a:gd name="connsiteX518" fmla="*/ 1517985 w 3788802"/>
                <a:gd name="connsiteY518" fmla="*/ 92242 h 1074821"/>
                <a:gd name="connsiteX519" fmla="*/ 1499937 w 3788802"/>
                <a:gd name="connsiteY519" fmla="*/ 108285 h 1074821"/>
                <a:gd name="connsiteX520" fmla="*/ 1497932 w 3788802"/>
                <a:gd name="connsiteY520" fmla="*/ 116306 h 1074821"/>
                <a:gd name="connsiteX521" fmla="*/ 1491916 w 3788802"/>
                <a:gd name="connsiteY521" fmla="*/ 118311 h 1074821"/>
                <a:gd name="connsiteX522" fmla="*/ 1487906 w 3788802"/>
                <a:gd name="connsiteY522" fmla="*/ 124327 h 1074821"/>
                <a:gd name="connsiteX523" fmla="*/ 1483895 w 3788802"/>
                <a:gd name="connsiteY523" fmla="*/ 138363 h 1074821"/>
                <a:gd name="connsiteX524" fmla="*/ 1479885 w 3788802"/>
                <a:gd name="connsiteY524" fmla="*/ 144379 h 1074821"/>
                <a:gd name="connsiteX525" fmla="*/ 1489911 w 3788802"/>
                <a:gd name="connsiteY525" fmla="*/ 154406 h 1074821"/>
                <a:gd name="connsiteX526" fmla="*/ 1491916 w 3788802"/>
                <a:gd name="connsiteY526" fmla="*/ 160421 h 1074821"/>
                <a:gd name="connsiteX527" fmla="*/ 1497932 w 3788802"/>
                <a:gd name="connsiteY527" fmla="*/ 164432 h 1074821"/>
                <a:gd name="connsiteX528" fmla="*/ 1503948 w 3788802"/>
                <a:gd name="connsiteY528" fmla="*/ 178469 h 1074821"/>
                <a:gd name="connsiteX529" fmla="*/ 1505953 w 3788802"/>
                <a:gd name="connsiteY529" fmla="*/ 184485 h 1074821"/>
                <a:gd name="connsiteX530" fmla="*/ 1509964 w 3788802"/>
                <a:gd name="connsiteY530" fmla="*/ 194511 h 1074821"/>
                <a:gd name="connsiteX531" fmla="*/ 1511969 w 3788802"/>
                <a:gd name="connsiteY531" fmla="*/ 202532 h 1074821"/>
                <a:gd name="connsiteX532" fmla="*/ 1515979 w 3788802"/>
                <a:gd name="connsiteY532" fmla="*/ 208548 h 1074821"/>
                <a:gd name="connsiteX533" fmla="*/ 1524000 w 3788802"/>
                <a:gd name="connsiteY533" fmla="*/ 222585 h 1074821"/>
                <a:gd name="connsiteX534" fmla="*/ 1526006 w 3788802"/>
                <a:gd name="connsiteY534" fmla="*/ 228600 h 1074821"/>
                <a:gd name="connsiteX535" fmla="*/ 1530016 w 3788802"/>
                <a:gd name="connsiteY535" fmla="*/ 234616 h 1074821"/>
                <a:gd name="connsiteX536" fmla="*/ 1532021 w 3788802"/>
                <a:gd name="connsiteY536" fmla="*/ 240632 h 1074821"/>
                <a:gd name="connsiteX537" fmla="*/ 1544053 w 3788802"/>
                <a:gd name="connsiteY537" fmla="*/ 252663 h 1074821"/>
                <a:gd name="connsiteX538" fmla="*/ 1558090 w 3788802"/>
                <a:gd name="connsiteY538" fmla="*/ 268706 h 1074821"/>
                <a:gd name="connsiteX539" fmla="*/ 1566111 w 3788802"/>
                <a:gd name="connsiteY539" fmla="*/ 276727 h 1074821"/>
                <a:gd name="connsiteX540" fmla="*/ 1570121 w 3788802"/>
                <a:gd name="connsiteY540" fmla="*/ 282742 h 1074821"/>
                <a:gd name="connsiteX541" fmla="*/ 1578143 w 3788802"/>
                <a:gd name="connsiteY541" fmla="*/ 284748 h 1074821"/>
                <a:gd name="connsiteX542" fmla="*/ 1592179 w 3788802"/>
                <a:gd name="connsiteY542" fmla="*/ 302795 h 1074821"/>
                <a:gd name="connsiteX543" fmla="*/ 1598195 w 3788802"/>
                <a:gd name="connsiteY543" fmla="*/ 314827 h 1074821"/>
                <a:gd name="connsiteX544" fmla="*/ 1600200 w 3788802"/>
                <a:gd name="connsiteY544" fmla="*/ 320842 h 1074821"/>
                <a:gd name="connsiteX545" fmla="*/ 1596190 w 3788802"/>
                <a:gd name="connsiteY545" fmla="*/ 334879 h 1074821"/>
                <a:gd name="connsiteX546" fmla="*/ 1590174 w 3788802"/>
                <a:gd name="connsiteY546" fmla="*/ 332874 h 1074821"/>
                <a:gd name="connsiteX547" fmla="*/ 1572127 w 3788802"/>
                <a:gd name="connsiteY547" fmla="*/ 328863 h 1074821"/>
                <a:gd name="connsiteX548" fmla="*/ 1568116 w 3788802"/>
                <a:gd name="connsiteY548" fmla="*/ 334879 h 1074821"/>
                <a:gd name="connsiteX549" fmla="*/ 1562100 w 3788802"/>
                <a:gd name="connsiteY549" fmla="*/ 332874 h 1074821"/>
                <a:gd name="connsiteX550" fmla="*/ 1556085 w 3788802"/>
                <a:gd name="connsiteY550" fmla="*/ 334879 h 1074821"/>
                <a:gd name="connsiteX551" fmla="*/ 1554079 w 3788802"/>
                <a:gd name="connsiteY551" fmla="*/ 387016 h 1074821"/>
                <a:gd name="connsiteX552" fmla="*/ 1548064 w 3788802"/>
                <a:gd name="connsiteY552" fmla="*/ 407069 h 1074821"/>
                <a:gd name="connsiteX553" fmla="*/ 1540043 w 3788802"/>
                <a:gd name="connsiteY553" fmla="*/ 411079 h 1074821"/>
                <a:gd name="connsiteX554" fmla="*/ 1528011 w 3788802"/>
                <a:gd name="connsiteY554" fmla="*/ 407069 h 1074821"/>
                <a:gd name="connsiteX555" fmla="*/ 1521995 w 3788802"/>
                <a:gd name="connsiteY555" fmla="*/ 376990 h 1074821"/>
                <a:gd name="connsiteX556" fmla="*/ 1519990 w 3788802"/>
                <a:gd name="connsiteY556" fmla="*/ 356937 h 1074821"/>
                <a:gd name="connsiteX557" fmla="*/ 1509964 w 3788802"/>
                <a:gd name="connsiteY557" fmla="*/ 348916 h 1074821"/>
                <a:gd name="connsiteX558" fmla="*/ 1507958 w 3788802"/>
                <a:gd name="connsiteY558" fmla="*/ 342900 h 1074821"/>
                <a:gd name="connsiteX559" fmla="*/ 1501943 w 3788802"/>
                <a:gd name="connsiteY559" fmla="*/ 336885 h 1074821"/>
                <a:gd name="connsiteX560" fmla="*/ 1475874 w 3788802"/>
                <a:gd name="connsiteY560" fmla="*/ 342900 h 1074821"/>
                <a:gd name="connsiteX561" fmla="*/ 1469858 w 3788802"/>
                <a:gd name="connsiteY561" fmla="*/ 346911 h 1074821"/>
                <a:gd name="connsiteX562" fmla="*/ 1463843 w 3788802"/>
                <a:gd name="connsiteY562" fmla="*/ 344906 h 1074821"/>
                <a:gd name="connsiteX563" fmla="*/ 1469858 w 3788802"/>
                <a:gd name="connsiteY563" fmla="*/ 292769 h 1074821"/>
                <a:gd name="connsiteX564" fmla="*/ 1473869 w 3788802"/>
                <a:gd name="connsiteY564" fmla="*/ 250658 h 1074821"/>
                <a:gd name="connsiteX565" fmla="*/ 1477879 w 3788802"/>
                <a:gd name="connsiteY565" fmla="*/ 234616 h 1074821"/>
                <a:gd name="connsiteX566" fmla="*/ 1481890 w 3788802"/>
                <a:gd name="connsiteY566" fmla="*/ 214563 h 1074821"/>
                <a:gd name="connsiteX567" fmla="*/ 1479885 w 3788802"/>
                <a:gd name="connsiteY567" fmla="*/ 198521 h 1074821"/>
                <a:gd name="connsiteX568" fmla="*/ 1463843 w 3788802"/>
                <a:gd name="connsiteY568" fmla="*/ 194511 h 1074821"/>
                <a:gd name="connsiteX569" fmla="*/ 1445795 w 3788802"/>
                <a:gd name="connsiteY569" fmla="*/ 196516 h 1074821"/>
                <a:gd name="connsiteX570" fmla="*/ 1437774 w 3788802"/>
                <a:gd name="connsiteY570" fmla="*/ 208548 h 1074821"/>
                <a:gd name="connsiteX571" fmla="*/ 1435769 w 3788802"/>
                <a:gd name="connsiteY571" fmla="*/ 218574 h 1074821"/>
                <a:gd name="connsiteX572" fmla="*/ 1421732 w 3788802"/>
                <a:gd name="connsiteY572" fmla="*/ 310816 h 1074821"/>
                <a:gd name="connsiteX573" fmla="*/ 1415716 w 3788802"/>
                <a:gd name="connsiteY573" fmla="*/ 328863 h 1074821"/>
                <a:gd name="connsiteX574" fmla="*/ 1409700 w 3788802"/>
                <a:gd name="connsiteY574" fmla="*/ 340895 h 1074821"/>
                <a:gd name="connsiteX575" fmla="*/ 1395664 w 3788802"/>
                <a:gd name="connsiteY575" fmla="*/ 348916 h 1074821"/>
                <a:gd name="connsiteX576" fmla="*/ 1387643 w 3788802"/>
                <a:gd name="connsiteY576" fmla="*/ 352927 h 1074821"/>
                <a:gd name="connsiteX577" fmla="*/ 1375611 w 3788802"/>
                <a:gd name="connsiteY577" fmla="*/ 354932 h 1074821"/>
                <a:gd name="connsiteX578" fmla="*/ 1357564 w 3788802"/>
                <a:gd name="connsiteY578" fmla="*/ 358942 h 1074821"/>
                <a:gd name="connsiteX579" fmla="*/ 1325479 w 3788802"/>
                <a:gd name="connsiteY579" fmla="*/ 356937 h 1074821"/>
                <a:gd name="connsiteX580" fmla="*/ 1311443 w 3788802"/>
                <a:gd name="connsiteY580" fmla="*/ 348916 h 1074821"/>
                <a:gd name="connsiteX581" fmla="*/ 1299411 w 3788802"/>
                <a:gd name="connsiteY581" fmla="*/ 342900 h 1074821"/>
                <a:gd name="connsiteX582" fmla="*/ 1293395 w 3788802"/>
                <a:gd name="connsiteY582" fmla="*/ 338890 h 1074821"/>
                <a:gd name="connsiteX583" fmla="*/ 1279358 w 3788802"/>
                <a:gd name="connsiteY583" fmla="*/ 332874 h 1074821"/>
                <a:gd name="connsiteX584" fmla="*/ 1273343 w 3788802"/>
                <a:gd name="connsiteY584" fmla="*/ 328863 h 1074821"/>
                <a:gd name="connsiteX585" fmla="*/ 1241258 w 3788802"/>
                <a:gd name="connsiteY585" fmla="*/ 332874 h 1074821"/>
                <a:gd name="connsiteX586" fmla="*/ 1237248 w 3788802"/>
                <a:gd name="connsiteY586" fmla="*/ 338890 h 1074821"/>
                <a:gd name="connsiteX587" fmla="*/ 1223211 w 3788802"/>
                <a:gd name="connsiteY587" fmla="*/ 342900 h 1074821"/>
                <a:gd name="connsiteX588" fmla="*/ 1201153 w 3788802"/>
                <a:gd name="connsiteY588" fmla="*/ 348916 h 1074821"/>
                <a:gd name="connsiteX589" fmla="*/ 1169069 w 3788802"/>
                <a:gd name="connsiteY589" fmla="*/ 360948 h 1074821"/>
                <a:gd name="connsiteX590" fmla="*/ 1147011 w 3788802"/>
                <a:gd name="connsiteY590" fmla="*/ 370974 h 1074821"/>
                <a:gd name="connsiteX591" fmla="*/ 1130969 w 3788802"/>
                <a:gd name="connsiteY591" fmla="*/ 374985 h 1074821"/>
                <a:gd name="connsiteX592" fmla="*/ 1120943 w 3788802"/>
                <a:gd name="connsiteY592" fmla="*/ 378995 h 1074821"/>
                <a:gd name="connsiteX593" fmla="*/ 1104900 w 3788802"/>
                <a:gd name="connsiteY593" fmla="*/ 381000 h 1074821"/>
                <a:gd name="connsiteX594" fmla="*/ 1086853 w 3788802"/>
                <a:gd name="connsiteY594" fmla="*/ 385011 h 1074821"/>
                <a:gd name="connsiteX595" fmla="*/ 1072816 w 3788802"/>
                <a:gd name="connsiteY595" fmla="*/ 393032 h 1074821"/>
                <a:gd name="connsiteX596" fmla="*/ 1058779 w 3788802"/>
                <a:gd name="connsiteY596" fmla="*/ 395037 h 1074821"/>
                <a:gd name="connsiteX597" fmla="*/ 1022685 w 3788802"/>
                <a:gd name="connsiteY597" fmla="*/ 397042 h 1074821"/>
                <a:gd name="connsiteX598" fmla="*/ 1016669 w 3788802"/>
                <a:gd name="connsiteY598" fmla="*/ 395037 h 1074821"/>
                <a:gd name="connsiteX599" fmla="*/ 956511 w 3788802"/>
                <a:gd name="connsiteY599" fmla="*/ 391027 h 1074821"/>
                <a:gd name="connsiteX600" fmla="*/ 920416 w 3788802"/>
                <a:gd name="connsiteY600" fmla="*/ 387016 h 1074821"/>
                <a:gd name="connsiteX601" fmla="*/ 898358 w 3788802"/>
                <a:gd name="connsiteY601" fmla="*/ 383006 h 1074821"/>
                <a:gd name="connsiteX602" fmla="*/ 840206 w 3788802"/>
                <a:gd name="connsiteY602" fmla="*/ 378995 h 1074821"/>
                <a:gd name="connsiteX603" fmla="*/ 790074 w 3788802"/>
                <a:gd name="connsiteY603" fmla="*/ 381000 h 1074821"/>
                <a:gd name="connsiteX604" fmla="*/ 782053 w 3788802"/>
                <a:gd name="connsiteY604" fmla="*/ 387016 h 1074821"/>
                <a:gd name="connsiteX605" fmla="*/ 776037 w 3788802"/>
                <a:gd name="connsiteY605" fmla="*/ 389021 h 1074821"/>
                <a:gd name="connsiteX606" fmla="*/ 764006 w 3788802"/>
                <a:gd name="connsiteY606" fmla="*/ 399048 h 1074821"/>
                <a:gd name="connsiteX607" fmla="*/ 755985 w 3788802"/>
                <a:gd name="connsiteY607" fmla="*/ 401053 h 1074821"/>
                <a:gd name="connsiteX608" fmla="*/ 739943 w 3788802"/>
                <a:gd name="connsiteY608" fmla="*/ 411079 h 1074821"/>
                <a:gd name="connsiteX609" fmla="*/ 733927 w 3788802"/>
                <a:gd name="connsiteY609" fmla="*/ 413085 h 1074821"/>
                <a:gd name="connsiteX610" fmla="*/ 727911 w 3788802"/>
                <a:gd name="connsiteY610" fmla="*/ 417095 h 1074821"/>
                <a:gd name="connsiteX611" fmla="*/ 721895 w 3788802"/>
                <a:gd name="connsiteY611" fmla="*/ 423111 h 1074821"/>
                <a:gd name="connsiteX612" fmla="*/ 711869 w 3788802"/>
                <a:gd name="connsiteY612" fmla="*/ 425116 h 1074821"/>
                <a:gd name="connsiteX613" fmla="*/ 699837 w 3788802"/>
                <a:gd name="connsiteY613" fmla="*/ 429127 h 1074821"/>
                <a:gd name="connsiteX614" fmla="*/ 669758 w 3788802"/>
                <a:gd name="connsiteY614" fmla="*/ 441158 h 1074821"/>
                <a:gd name="connsiteX615" fmla="*/ 651711 w 3788802"/>
                <a:gd name="connsiteY615" fmla="*/ 449179 h 1074821"/>
                <a:gd name="connsiteX616" fmla="*/ 645695 w 3788802"/>
                <a:gd name="connsiteY616" fmla="*/ 451185 h 1074821"/>
                <a:gd name="connsiteX617" fmla="*/ 637674 w 3788802"/>
                <a:gd name="connsiteY617" fmla="*/ 455195 h 1074821"/>
                <a:gd name="connsiteX618" fmla="*/ 625643 w 3788802"/>
                <a:gd name="connsiteY618" fmla="*/ 457200 h 1074821"/>
                <a:gd name="connsiteX619" fmla="*/ 619627 w 3788802"/>
                <a:gd name="connsiteY619" fmla="*/ 453190 h 1074821"/>
                <a:gd name="connsiteX620" fmla="*/ 617621 w 3788802"/>
                <a:gd name="connsiteY620" fmla="*/ 445169 h 1074821"/>
                <a:gd name="connsiteX621" fmla="*/ 613611 w 3788802"/>
                <a:gd name="connsiteY621" fmla="*/ 439153 h 1074821"/>
                <a:gd name="connsiteX622" fmla="*/ 611606 w 3788802"/>
                <a:gd name="connsiteY622" fmla="*/ 433137 h 1074821"/>
                <a:gd name="connsiteX623" fmla="*/ 605590 w 3788802"/>
                <a:gd name="connsiteY623" fmla="*/ 429127 h 1074821"/>
                <a:gd name="connsiteX624" fmla="*/ 593558 w 3788802"/>
                <a:gd name="connsiteY624" fmla="*/ 421106 h 1074821"/>
                <a:gd name="connsiteX625" fmla="*/ 579521 w 3788802"/>
                <a:gd name="connsiteY625" fmla="*/ 415090 h 1074821"/>
                <a:gd name="connsiteX626" fmla="*/ 567490 w 3788802"/>
                <a:gd name="connsiteY626" fmla="*/ 419100 h 1074821"/>
                <a:gd name="connsiteX627" fmla="*/ 565485 w 3788802"/>
                <a:gd name="connsiteY627" fmla="*/ 425116 h 1074821"/>
                <a:gd name="connsiteX628" fmla="*/ 571500 w 3788802"/>
                <a:gd name="connsiteY628" fmla="*/ 445169 h 1074821"/>
                <a:gd name="connsiteX629" fmla="*/ 573506 w 3788802"/>
                <a:gd name="connsiteY629" fmla="*/ 453190 h 1074821"/>
                <a:gd name="connsiteX630" fmla="*/ 577516 w 3788802"/>
                <a:gd name="connsiteY630" fmla="*/ 467227 h 1074821"/>
                <a:gd name="connsiteX631" fmla="*/ 575511 w 3788802"/>
                <a:gd name="connsiteY631" fmla="*/ 473242 h 1074821"/>
                <a:gd name="connsiteX632" fmla="*/ 561474 w 3788802"/>
                <a:gd name="connsiteY632" fmla="*/ 463216 h 1074821"/>
                <a:gd name="connsiteX633" fmla="*/ 559469 w 3788802"/>
                <a:gd name="connsiteY633" fmla="*/ 457200 h 1074821"/>
                <a:gd name="connsiteX634" fmla="*/ 549443 w 3788802"/>
                <a:gd name="connsiteY634" fmla="*/ 439153 h 1074821"/>
                <a:gd name="connsiteX635" fmla="*/ 541421 w 3788802"/>
                <a:gd name="connsiteY635" fmla="*/ 421106 h 1074821"/>
                <a:gd name="connsiteX636" fmla="*/ 531395 w 3788802"/>
                <a:gd name="connsiteY636" fmla="*/ 407069 h 1074821"/>
                <a:gd name="connsiteX637" fmla="*/ 525379 w 3788802"/>
                <a:gd name="connsiteY637" fmla="*/ 391027 h 1074821"/>
                <a:gd name="connsiteX638" fmla="*/ 523374 w 3788802"/>
                <a:gd name="connsiteY638" fmla="*/ 385011 h 1074821"/>
                <a:gd name="connsiteX639" fmla="*/ 513348 w 3788802"/>
                <a:gd name="connsiteY639" fmla="*/ 372979 h 1074821"/>
                <a:gd name="connsiteX640" fmla="*/ 511343 w 3788802"/>
                <a:gd name="connsiteY640" fmla="*/ 366963 h 1074821"/>
                <a:gd name="connsiteX641" fmla="*/ 505327 w 3788802"/>
                <a:gd name="connsiteY641" fmla="*/ 360948 h 1074821"/>
                <a:gd name="connsiteX642" fmla="*/ 499311 w 3788802"/>
                <a:gd name="connsiteY642" fmla="*/ 352927 h 1074821"/>
                <a:gd name="connsiteX643" fmla="*/ 493295 w 3788802"/>
                <a:gd name="connsiteY643" fmla="*/ 348916 h 1074821"/>
                <a:gd name="connsiteX644" fmla="*/ 485274 w 3788802"/>
                <a:gd name="connsiteY644" fmla="*/ 340895 h 1074821"/>
                <a:gd name="connsiteX645" fmla="*/ 477253 w 3788802"/>
                <a:gd name="connsiteY645" fmla="*/ 328863 h 1074821"/>
                <a:gd name="connsiteX646" fmla="*/ 473243 w 3788802"/>
                <a:gd name="connsiteY646" fmla="*/ 320842 h 1074821"/>
                <a:gd name="connsiteX647" fmla="*/ 475248 w 3788802"/>
                <a:gd name="connsiteY647" fmla="*/ 300790 h 1074821"/>
                <a:gd name="connsiteX648" fmla="*/ 477253 w 3788802"/>
                <a:gd name="connsiteY648" fmla="*/ 294774 h 1074821"/>
                <a:gd name="connsiteX649" fmla="*/ 483269 w 3788802"/>
                <a:gd name="connsiteY649" fmla="*/ 290763 h 1074821"/>
                <a:gd name="connsiteX650" fmla="*/ 495300 w 3788802"/>
                <a:gd name="connsiteY650" fmla="*/ 298785 h 1074821"/>
                <a:gd name="connsiteX651" fmla="*/ 501316 w 3788802"/>
                <a:gd name="connsiteY651" fmla="*/ 300790 h 1074821"/>
                <a:gd name="connsiteX652" fmla="*/ 515353 w 3788802"/>
                <a:gd name="connsiteY652" fmla="*/ 314827 h 1074821"/>
                <a:gd name="connsiteX653" fmla="*/ 519364 w 3788802"/>
                <a:gd name="connsiteY653" fmla="*/ 320842 h 1074821"/>
                <a:gd name="connsiteX654" fmla="*/ 529390 w 3788802"/>
                <a:gd name="connsiteY654" fmla="*/ 326858 h 1074821"/>
                <a:gd name="connsiteX655" fmla="*/ 535406 w 3788802"/>
                <a:gd name="connsiteY655" fmla="*/ 330869 h 1074821"/>
                <a:gd name="connsiteX656" fmla="*/ 541421 w 3788802"/>
                <a:gd name="connsiteY656" fmla="*/ 332874 h 1074821"/>
                <a:gd name="connsiteX657" fmla="*/ 549443 w 3788802"/>
                <a:gd name="connsiteY657" fmla="*/ 336885 h 1074821"/>
                <a:gd name="connsiteX658" fmla="*/ 605590 w 3788802"/>
                <a:gd name="connsiteY658" fmla="*/ 332874 h 1074821"/>
                <a:gd name="connsiteX659" fmla="*/ 615616 w 3788802"/>
                <a:gd name="connsiteY659" fmla="*/ 328863 h 1074821"/>
                <a:gd name="connsiteX660" fmla="*/ 613611 w 3788802"/>
                <a:gd name="connsiteY660" fmla="*/ 312821 h 1074821"/>
                <a:gd name="connsiteX661" fmla="*/ 623470 w 3788802"/>
                <a:gd name="connsiteY661" fmla="*/ 300344 h 1074821"/>
                <a:gd name="connsiteX662" fmla="*/ 591720 w 3788802"/>
                <a:gd name="connsiteY662" fmla="*/ 276782 h 1074821"/>
                <a:gd name="connsiteX663" fmla="*/ 573673 w 3788802"/>
                <a:gd name="connsiteY663" fmla="*/ 265920 h 1074821"/>
                <a:gd name="connsiteX664" fmla="*/ 556238 w 3788802"/>
                <a:gd name="connsiteY664" fmla="*/ 249766 h 1074821"/>
                <a:gd name="connsiteX665" fmla="*/ 527385 w 3788802"/>
                <a:gd name="connsiteY665" fmla="*/ 256674 h 1074821"/>
                <a:gd name="connsiteX666" fmla="*/ 535015 w 3788802"/>
                <a:gd name="connsiteY666" fmla="*/ 242303 h 1074821"/>
                <a:gd name="connsiteX667" fmla="*/ 511343 w 3788802"/>
                <a:gd name="connsiteY667" fmla="*/ 236621 h 1074821"/>
                <a:gd name="connsiteX668" fmla="*/ 505327 w 3788802"/>
                <a:gd name="connsiteY668" fmla="*/ 230606 h 1074821"/>
                <a:gd name="connsiteX669" fmla="*/ 501316 w 3788802"/>
                <a:gd name="connsiteY669" fmla="*/ 224590 h 1074821"/>
                <a:gd name="connsiteX670" fmla="*/ 495300 w 3788802"/>
                <a:gd name="connsiteY670" fmla="*/ 222585 h 1074821"/>
                <a:gd name="connsiteX671" fmla="*/ 473856 w 3788802"/>
                <a:gd name="connsiteY671" fmla="*/ 206932 h 1074821"/>
                <a:gd name="connsiteX672" fmla="*/ 411079 w 3788802"/>
                <a:gd name="connsiteY672" fmla="*/ 214563 h 1074821"/>
                <a:gd name="connsiteX673" fmla="*/ 385011 w 3788802"/>
                <a:gd name="connsiteY673" fmla="*/ 212558 h 1074821"/>
                <a:gd name="connsiteX674" fmla="*/ 364958 w 3788802"/>
                <a:gd name="connsiteY674" fmla="*/ 206542 h 1074821"/>
                <a:gd name="connsiteX675" fmla="*/ 354932 w 3788802"/>
                <a:gd name="connsiteY675" fmla="*/ 202532 h 1074821"/>
                <a:gd name="connsiteX676" fmla="*/ 348916 w 3788802"/>
                <a:gd name="connsiteY676" fmla="*/ 196516 h 1074821"/>
                <a:gd name="connsiteX677" fmla="*/ 338890 w 3788802"/>
                <a:gd name="connsiteY677" fmla="*/ 194511 h 1074821"/>
                <a:gd name="connsiteX678" fmla="*/ 310816 w 3788802"/>
                <a:gd name="connsiteY678" fmla="*/ 188495 h 1074821"/>
                <a:gd name="connsiteX679" fmla="*/ 300790 w 3788802"/>
                <a:gd name="connsiteY679" fmla="*/ 184485 h 1074821"/>
                <a:gd name="connsiteX680" fmla="*/ 282743 w 3788802"/>
                <a:gd name="connsiteY680" fmla="*/ 182479 h 1074821"/>
                <a:gd name="connsiteX681" fmla="*/ 268706 w 3788802"/>
                <a:gd name="connsiteY681" fmla="*/ 174458 h 1074821"/>
                <a:gd name="connsiteX682" fmla="*/ 210553 w 3788802"/>
                <a:gd name="connsiteY682" fmla="*/ 162427 h 1074821"/>
                <a:gd name="connsiteX683" fmla="*/ 168443 w 3788802"/>
                <a:gd name="connsiteY683" fmla="*/ 162427 h 1074821"/>
                <a:gd name="connsiteX684" fmla="*/ 162427 w 3788802"/>
                <a:gd name="connsiteY684" fmla="*/ 168442 h 1074821"/>
                <a:gd name="connsiteX685" fmla="*/ 156411 w 3788802"/>
                <a:gd name="connsiteY685" fmla="*/ 170448 h 1074821"/>
                <a:gd name="connsiteX686" fmla="*/ 150395 w 3788802"/>
                <a:gd name="connsiteY686" fmla="*/ 176463 h 1074821"/>
                <a:gd name="connsiteX687" fmla="*/ 148390 w 3788802"/>
                <a:gd name="connsiteY687" fmla="*/ 182479 h 1074821"/>
                <a:gd name="connsiteX688" fmla="*/ 142374 w 3788802"/>
                <a:gd name="connsiteY688" fmla="*/ 184485 h 1074821"/>
                <a:gd name="connsiteX689" fmla="*/ 130343 w 3788802"/>
                <a:gd name="connsiteY689" fmla="*/ 190500 h 1074821"/>
                <a:gd name="connsiteX690" fmla="*/ 110290 w 3788802"/>
                <a:gd name="connsiteY690" fmla="*/ 208548 h 1074821"/>
                <a:gd name="connsiteX691" fmla="*/ 104274 w 3788802"/>
                <a:gd name="connsiteY691" fmla="*/ 210553 h 1074821"/>
                <a:gd name="connsiteX692" fmla="*/ 102269 w 3788802"/>
                <a:gd name="connsiteY692" fmla="*/ 208548 h 1074821"/>
                <a:gd name="connsiteX0" fmla="*/ 102269 w 3787195"/>
                <a:gd name="connsiteY0" fmla="*/ 208548 h 1074821"/>
                <a:gd name="connsiteX1" fmla="*/ 102269 w 3787195"/>
                <a:gd name="connsiteY1" fmla="*/ 208548 h 1074821"/>
                <a:gd name="connsiteX2" fmla="*/ 98258 w 3787195"/>
                <a:gd name="connsiteY2" fmla="*/ 234616 h 1074821"/>
                <a:gd name="connsiteX3" fmla="*/ 96253 w 3787195"/>
                <a:gd name="connsiteY3" fmla="*/ 240632 h 1074821"/>
                <a:gd name="connsiteX4" fmla="*/ 88232 w 3787195"/>
                <a:gd name="connsiteY4" fmla="*/ 252663 h 1074821"/>
                <a:gd name="connsiteX5" fmla="*/ 78206 w 3787195"/>
                <a:gd name="connsiteY5" fmla="*/ 268706 h 1074821"/>
                <a:gd name="connsiteX6" fmla="*/ 74195 w 3787195"/>
                <a:gd name="connsiteY6" fmla="*/ 274721 h 1074821"/>
                <a:gd name="connsiteX7" fmla="*/ 62164 w 3787195"/>
                <a:gd name="connsiteY7" fmla="*/ 294774 h 1074821"/>
                <a:gd name="connsiteX8" fmla="*/ 54143 w 3787195"/>
                <a:gd name="connsiteY8" fmla="*/ 302795 h 1074821"/>
                <a:gd name="connsiteX9" fmla="*/ 46121 w 3787195"/>
                <a:gd name="connsiteY9" fmla="*/ 312821 h 1074821"/>
                <a:gd name="connsiteX10" fmla="*/ 36095 w 3787195"/>
                <a:gd name="connsiteY10" fmla="*/ 332874 h 1074821"/>
                <a:gd name="connsiteX11" fmla="*/ 26069 w 3787195"/>
                <a:gd name="connsiteY11" fmla="*/ 344906 h 1074821"/>
                <a:gd name="connsiteX12" fmla="*/ 14037 w 3787195"/>
                <a:gd name="connsiteY12" fmla="*/ 352927 h 1074821"/>
                <a:gd name="connsiteX13" fmla="*/ 12032 w 3787195"/>
                <a:gd name="connsiteY13" fmla="*/ 358942 h 1074821"/>
                <a:gd name="connsiteX14" fmla="*/ 2006 w 3787195"/>
                <a:gd name="connsiteY14" fmla="*/ 372979 h 1074821"/>
                <a:gd name="connsiteX15" fmla="*/ 0 w 3787195"/>
                <a:gd name="connsiteY15" fmla="*/ 381000 h 1074821"/>
                <a:gd name="connsiteX16" fmla="*/ 6016 w 3787195"/>
                <a:gd name="connsiteY16" fmla="*/ 475248 h 1074821"/>
                <a:gd name="connsiteX17" fmla="*/ 12032 w 3787195"/>
                <a:gd name="connsiteY17" fmla="*/ 555458 h 1074821"/>
                <a:gd name="connsiteX18" fmla="*/ 16043 w 3787195"/>
                <a:gd name="connsiteY18" fmla="*/ 571500 h 1074821"/>
                <a:gd name="connsiteX19" fmla="*/ 20053 w 3787195"/>
                <a:gd name="connsiteY19" fmla="*/ 591553 h 1074821"/>
                <a:gd name="connsiteX20" fmla="*/ 18048 w 3787195"/>
                <a:gd name="connsiteY20" fmla="*/ 601579 h 1074821"/>
                <a:gd name="connsiteX21" fmla="*/ 14037 w 3787195"/>
                <a:gd name="connsiteY21" fmla="*/ 607595 h 1074821"/>
                <a:gd name="connsiteX22" fmla="*/ 20053 w 3787195"/>
                <a:gd name="connsiteY22" fmla="*/ 601579 h 1074821"/>
                <a:gd name="connsiteX23" fmla="*/ 30079 w 3787195"/>
                <a:gd name="connsiteY23" fmla="*/ 595563 h 1074821"/>
                <a:gd name="connsiteX24" fmla="*/ 42111 w 3787195"/>
                <a:gd name="connsiteY24" fmla="*/ 587542 h 1074821"/>
                <a:gd name="connsiteX25" fmla="*/ 48127 w 3787195"/>
                <a:gd name="connsiteY25" fmla="*/ 581527 h 1074821"/>
                <a:gd name="connsiteX26" fmla="*/ 62164 w 3787195"/>
                <a:gd name="connsiteY26" fmla="*/ 575511 h 1074821"/>
                <a:gd name="connsiteX27" fmla="*/ 72190 w 3787195"/>
                <a:gd name="connsiteY27" fmla="*/ 573506 h 1074821"/>
                <a:gd name="connsiteX28" fmla="*/ 78206 w 3787195"/>
                <a:gd name="connsiteY28" fmla="*/ 569495 h 1074821"/>
                <a:gd name="connsiteX29" fmla="*/ 82216 w 3787195"/>
                <a:gd name="connsiteY29" fmla="*/ 563479 h 1074821"/>
                <a:gd name="connsiteX30" fmla="*/ 90237 w 3787195"/>
                <a:gd name="connsiteY30" fmla="*/ 561474 h 1074821"/>
                <a:gd name="connsiteX31" fmla="*/ 126332 w 3787195"/>
                <a:gd name="connsiteY31" fmla="*/ 557463 h 1074821"/>
                <a:gd name="connsiteX32" fmla="*/ 134353 w 3787195"/>
                <a:gd name="connsiteY32" fmla="*/ 551448 h 1074821"/>
                <a:gd name="connsiteX33" fmla="*/ 136358 w 3787195"/>
                <a:gd name="connsiteY33" fmla="*/ 545432 h 1074821"/>
                <a:gd name="connsiteX34" fmla="*/ 142374 w 3787195"/>
                <a:gd name="connsiteY34" fmla="*/ 537411 h 1074821"/>
                <a:gd name="connsiteX35" fmla="*/ 144379 w 3787195"/>
                <a:gd name="connsiteY35" fmla="*/ 529390 h 1074821"/>
                <a:gd name="connsiteX36" fmla="*/ 148390 w 3787195"/>
                <a:gd name="connsiteY36" fmla="*/ 523374 h 1074821"/>
                <a:gd name="connsiteX37" fmla="*/ 154406 w 3787195"/>
                <a:gd name="connsiteY37" fmla="*/ 499311 h 1074821"/>
                <a:gd name="connsiteX38" fmla="*/ 180474 w 3787195"/>
                <a:gd name="connsiteY38" fmla="*/ 473242 h 1074821"/>
                <a:gd name="connsiteX39" fmla="*/ 186490 w 3787195"/>
                <a:gd name="connsiteY39" fmla="*/ 467227 h 1074821"/>
                <a:gd name="connsiteX40" fmla="*/ 188495 w 3787195"/>
                <a:gd name="connsiteY40" fmla="*/ 461211 h 1074821"/>
                <a:gd name="connsiteX41" fmla="*/ 198521 w 3787195"/>
                <a:gd name="connsiteY41" fmla="*/ 449179 h 1074821"/>
                <a:gd name="connsiteX42" fmla="*/ 210553 w 3787195"/>
                <a:gd name="connsiteY42" fmla="*/ 441158 h 1074821"/>
                <a:gd name="connsiteX43" fmla="*/ 212558 w 3787195"/>
                <a:gd name="connsiteY43" fmla="*/ 435142 h 1074821"/>
                <a:gd name="connsiteX44" fmla="*/ 210553 w 3787195"/>
                <a:gd name="connsiteY44" fmla="*/ 411079 h 1074821"/>
                <a:gd name="connsiteX45" fmla="*/ 214564 w 3787195"/>
                <a:gd name="connsiteY45" fmla="*/ 405063 h 1074821"/>
                <a:gd name="connsiteX46" fmla="*/ 220579 w 3787195"/>
                <a:gd name="connsiteY46" fmla="*/ 403058 h 1074821"/>
                <a:gd name="connsiteX47" fmla="*/ 230606 w 3787195"/>
                <a:gd name="connsiteY47" fmla="*/ 393032 h 1074821"/>
                <a:gd name="connsiteX48" fmla="*/ 236621 w 3787195"/>
                <a:gd name="connsiteY48" fmla="*/ 385011 h 1074821"/>
                <a:gd name="connsiteX49" fmla="*/ 246648 w 3787195"/>
                <a:gd name="connsiteY49" fmla="*/ 374985 h 1074821"/>
                <a:gd name="connsiteX50" fmla="*/ 262690 w 3787195"/>
                <a:gd name="connsiteY50" fmla="*/ 358942 h 1074821"/>
                <a:gd name="connsiteX51" fmla="*/ 276727 w 3787195"/>
                <a:gd name="connsiteY51" fmla="*/ 348916 h 1074821"/>
                <a:gd name="connsiteX52" fmla="*/ 282743 w 3787195"/>
                <a:gd name="connsiteY52" fmla="*/ 360948 h 1074821"/>
                <a:gd name="connsiteX53" fmla="*/ 286753 w 3787195"/>
                <a:gd name="connsiteY53" fmla="*/ 372979 h 1074821"/>
                <a:gd name="connsiteX54" fmla="*/ 298785 w 3787195"/>
                <a:gd name="connsiteY54" fmla="*/ 381000 h 1074821"/>
                <a:gd name="connsiteX55" fmla="*/ 310816 w 3787195"/>
                <a:gd name="connsiteY55" fmla="*/ 387016 h 1074821"/>
                <a:gd name="connsiteX56" fmla="*/ 318837 w 3787195"/>
                <a:gd name="connsiteY56" fmla="*/ 401053 h 1074821"/>
                <a:gd name="connsiteX57" fmla="*/ 314827 w 3787195"/>
                <a:gd name="connsiteY57" fmla="*/ 413085 h 1074821"/>
                <a:gd name="connsiteX58" fmla="*/ 308811 w 3787195"/>
                <a:gd name="connsiteY58" fmla="*/ 419100 h 1074821"/>
                <a:gd name="connsiteX59" fmla="*/ 296779 w 3787195"/>
                <a:gd name="connsiteY59" fmla="*/ 427121 h 1074821"/>
                <a:gd name="connsiteX60" fmla="*/ 286753 w 3787195"/>
                <a:gd name="connsiteY60" fmla="*/ 439153 h 1074821"/>
                <a:gd name="connsiteX61" fmla="*/ 280737 w 3787195"/>
                <a:gd name="connsiteY61" fmla="*/ 441158 h 1074821"/>
                <a:gd name="connsiteX62" fmla="*/ 268706 w 3787195"/>
                <a:gd name="connsiteY62" fmla="*/ 449179 h 1074821"/>
                <a:gd name="connsiteX63" fmla="*/ 262690 w 3787195"/>
                <a:gd name="connsiteY63" fmla="*/ 455195 h 1074821"/>
                <a:gd name="connsiteX64" fmla="*/ 256674 w 3787195"/>
                <a:gd name="connsiteY64" fmla="*/ 459206 h 1074821"/>
                <a:gd name="connsiteX65" fmla="*/ 244643 w 3787195"/>
                <a:gd name="connsiteY65" fmla="*/ 471237 h 1074821"/>
                <a:gd name="connsiteX66" fmla="*/ 232611 w 3787195"/>
                <a:gd name="connsiteY66" fmla="*/ 481263 h 1074821"/>
                <a:gd name="connsiteX67" fmla="*/ 228600 w 3787195"/>
                <a:gd name="connsiteY67" fmla="*/ 487279 h 1074821"/>
                <a:gd name="connsiteX68" fmla="*/ 240632 w 3787195"/>
                <a:gd name="connsiteY68" fmla="*/ 499311 h 1074821"/>
                <a:gd name="connsiteX69" fmla="*/ 242637 w 3787195"/>
                <a:gd name="connsiteY69" fmla="*/ 547437 h 1074821"/>
                <a:gd name="connsiteX70" fmla="*/ 272716 w 3787195"/>
                <a:gd name="connsiteY70" fmla="*/ 557463 h 1074821"/>
                <a:gd name="connsiteX71" fmla="*/ 296779 w 3787195"/>
                <a:gd name="connsiteY71" fmla="*/ 567490 h 1074821"/>
                <a:gd name="connsiteX72" fmla="*/ 304800 w 3787195"/>
                <a:gd name="connsiteY72" fmla="*/ 571500 h 1074821"/>
                <a:gd name="connsiteX73" fmla="*/ 316832 w 3787195"/>
                <a:gd name="connsiteY73" fmla="*/ 573506 h 1074821"/>
                <a:gd name="connsiteX74" fmla="*/ 338890 w 3787195"/>
                <a:gd name="connsiteY74" fmla="*/ 579521 h 1074821"/>
                <a:gd name="connsiteX75" fmla="*/ 344906 w 3787195"/>
                <a:gd name="connsiteY75" fmla="*/ 583532 h 1074821"/>
                <a:gd name="connsiteX76" fmla="*/ 385011 w 3787195"/>
                <a:gd name="connsiteY76" fmla="*/ 587542 h 1074821"/>
                <a:gd name="connsiteX77" fmla="*/ 399048 w 3787195"/>
                <a:gd name="connsiteY77" fmla="*/ 591553 h 1074821"/>
                <a:gd name="connsiteX78" fmla="*/ 441158 w 3787195"/>
                <a:gd name="connsiteY78" fmla="*/ 597569 h 1074821"/>
                <a:gd name="connsiteX79" fmla="*/ 481264 w 3787195"/>
                <a:gd name="connsiteY79" fmla="*/ 605590 h 1074821"/>
                <a:gd name="connsiteX80" fmla="*/ 503321 w 3787195"/>
                <a:gd name="connsiteY80" fmla="*/ 609600 h 1074821"/>
                <a:gd name="connsiteX81" fmla="*/ 515353 w 3787195"/>
                <a:gd name="connsiteY81" fmla="*/ 613611 h 1074821"/>
                <a:gd name="connsiteX82" fmla="*/ 525379 w 3787195"/>
                <a:gd name="connsiteY82" fmla="*/ 615616 h 1074821"/>
                <a:gd name="connsiteX83" fmla="*/ 533400 w 3787195"/>
                <a:gd name="connsiteY83" fmla="*/ 619627 h 1074821"/>
                <a:gd name="connsiteX84" fmla="*/ 539416 w 3787195"/>
                <a:gd name="connsiteY84" fmla="*/ 621632 h 1074821"/>
                <a:gd name="connsiteX85" fmla="*/ 545432 w 3787195"/>
                <a:gd name="connsiteY85" fmla="*/ 625642 h 1074821"/>
                <a:gd name="connsiteX86" fmla="*/ 559469 w 3787195"/>
                <a:gd name="connsiteY86" fmla="*/ 631658 h 1074821"/>
                <a:gd name="connsiteX87" fmla="*/ 571500 w 3787195"/>
                <a:gd name="connsiteY87" fmla="*/ 639679 h 1074821"/>
                <a:gd name="connsiteX88" fmla="*/ 577516 w 3787195"/>
                <a:gd name="connsiteY88" fmla="*/ 641685 h 1074821"/>
                <a:gd name="connsiteX89" fmla="*/ 583532 w 3787195"/>
                <a:gd name="connsiteY89" fmla="*/ 645695 h 1074821"/>
                <a:gd name="connsiteX90" fmla="*/ 591553 w 3787195"/>
                <a:gd name="connsiteY90" fmla="*/ 647700 h 1074821"/>
                <a:gd name="connsiteX91" fmla="*/ 597569 w 3787195"/>
                <a:gd name="connsiteY91" fmla="*/ 649706 h 1074821"/>
                <a:gd name="connsiteX92" fmla="*/ 611606 w 3787195"/>
                <a:gd name="connsiteY92" fmla="*/ 655721 h 1074821"/>
                <a:gd name="connsiteX93" fmla="*/ 621632 w 3787195"/>
                <a:gd name="connsiteY93" fmla="*/ 665748 h 1074821"/>
                <a:gd name="connsiteX94" fmla="*/ 627648 w 3787195"/>
                <a:gd name="connsiteY94" fmla="*/ 667753 h 1074821"/>
                <a:gd name="connsiteX95" fmla="*/ 649706 w 3787195"/>
                <a:gd name="connsiteY95" fmla="*/ 673769 h 1074821"/>
                <a:gd name="connsiteX96" fmla="*/ 753979 w 3787195"/>
                <a:gd name="connsiteY96" fmla="*/ 681790 h 1074821"/>
                <a:gd name="connsiteX97" fmla="*/ 764006 w 3787195"/>
                <a:gd name="connsiteY97" fmla="*/ 685800 h 1074821"/>
                <a:gd name="connsiteX98" fmla="*/ 788069 w 3787195"/>
                <a:gd name="connsiteY98" fmla="*/ 689811 h 1074821"/>
                <a:gd name="connsiteX99" fmla="*/ 812132 w 3787195"/>
                <a:gd name="connsiteY99" fmla="*/ 697832 h 1074821"/>
                <a:gd name="connsiteX100" fmla="*/ 822158 w 3787195"/>
                <a:gd name="connsiteY100" fmla="*/ 699837 h 1074821"/>
                <a:gd name="connsiteX101" fmla="*/ 834190 w 3787195"/>
                <a:gd name="connsiteY101" fmla="*/ 703848 h 1074821"/>
                <a:gd name="connsiteX102" fmla="*/ 854243 w 3787195"/>
                <a:gd name="connsiteY102" fmla="*/ 705853 h 1074821"/>
                <a:gd name="connsiteX103" fmla="*/ 872290 w 3787195"/>
                <a:gd name="connsiteY103" fmla="*/ 709863 h 1074821"/>
                <a:gd name="connsiteX104" fmla="*/ 894348 w 3787195"/>
                <a:gd name="connsiteY104" fmla="*/ 713874 h 1074821"/>
                <a:gd name="connsiteX105" fmla="*/ 908385 w 3787195"/>
                <a:gd name="connsiteY105" fmla="*/ 717885 h 1074821"/>
                <a:gd name="connsiteX106" fmla="*/ 922421 w 3787195"/>
                <a:gd name="connsiteY106" fmla="*/ 719890 h 1074821"/>
                <a:gd name="connsiteX107" fmla="*/ 942474 w 3787195"/>
                <a:gd name="connsiteY107" fmla="*/ 723900 h 1074821"/>
                <a:gd name="connsiteX108" fmla="*/ 950495 w 3787195"/>
                <a:gd name="connsiteY108" fmla="*/ 727911 h 1074821"/>
                <a:gd name="connsiteX109" fmla="*/ 964532 w 3787195"/>
                <a:gd name="connsiteY109" fmla="*/ 731921 h 1074821"/>
                <a:gd name="connsiteX110" fmla="*/ 982579 w 3787195"/>
                <a:gd name="connsiteY110" fmla="*/ 737937 h 1074821"/>
                <a:gd name="connsiteX111" fmla="*/ 1024690 w 3787195"/>
                <a:gd name="connsiteY111" fmla="*/ 745958 h 1074821"/>
                <a:gd name="connsiteX112" fmla="*/ 1076827 w 3787195"/>
                <a:gd name="connsiteY112" fmla="*/ 753979 h 1074821"/>
                <a:gd name="connsiteX113" fmla="*/ 1088858 w 3787195"/>
                <a:gd name="connsiteY113" fmla="*/ 757990 h 1074821"/>
                <a:gd name="connsiteX114" fmla="*/ 1112921 w 3787195"/>
                <a:gd name="connsiteY114" fmla="*/ 762000 h 1074821"/>
                <a:gd name="connsiteX115" fmla="*/ 1120943 w 3787195"/>
                <a:gd name="connsiteY115" fmla="*/ 764006 h 1074821"/>
                <a:gd name="connsiteX116" fmla="*/ 1147011 w 3787195"/>
                <a:gd name="connsiteY116" fmla="*/ 770021 h 1074821"/>
                <a:gd name="connsiteX117" fmla="*/ 1193132 w 3787195"/>
                <a:gd name="connsiteY117" fmla="*/ 780048 h 1074821"/>
                <a:gd name="connsiteX118" fmla="*/ 1229227 w 3787195"/>
                <a:gd name="connsiteY118" fmla="*/ 794085 h 1074821"/>
                <a:gd name="connsiteX119" fmla="*/ 1235243 w 3787195"/>
                <a:gd name="connsiteY119" fmla="*/ 798095 h 1074821"/>
                <a:gd name="connsiteX120" fmla="*/ 1249279 w 3787195"/>
                <a:gd name="connsiteY120" fmla="*/ 804111 h 1074821"/>
                <a:gd name="connsiteX121" fmla="*/ 1259306 w 3787195"/>
                <a:gd name="connsiteY121" fmla="*/ 810127 h 1074821"/>
                <a:gd name="connsiteX122" fmla="*/ 1265321 w 3787195"/>
                <a:gd name="connsiteY122" fmla="*/ 814137 h 1074821"/>
                <a:gd name="connsiteX123" fmla="*/ 1273343 w 3787195"/>
                <a:gd name="connsiteY123" fmla="*/ 816142 h 1074821"/>
                <a:gd name="connsiteX124" fmla="*/ 1291390 w 3787195"/>
                <a:gd name="connsiteY124" fmla="*/ 822158 h 1074821"/>
                <a:gd name="connsiteX125" fmla="*/ 1299411 w 3787195"/>
                <a:gd name="connsiteY125" fmla="*/ 826169 h 1074821"/>
                <a:gd name="connsiteX126" fmla="*/ 1473869 w 3787195"/>
                <a:gd name="connsiteY126" fmla="*/ 824163 h 1074821"/>
                <a:gd name="connsiteX127" fmla="*/ 1481890 w 3787195"/>
                <a:gd name="connsiteY127" fmla="*/ 826169 h 1074821"/>
                <a:gd name="connsiteX128" fmla="*/ 1495927 w 3787195"/>
                <a:gd name="connsiteY128" fmla="*/ 830179 h 1074821"/>
                <a:gd name="connsiteX129" fmla="*/ 1513974 w 3787195"/>
                <a:gd name="connsiteY129" fmla="*/ 832185 h 1074821"/>
                <a:gd name="connsiteX130" fmla="*/ 1544053 w 3787195"/>
                <a:gd name="connsiteY130" fmla="*/ 840206 h 1074821"/>
                <a:gd name="connsiteX131" fmla="*/ 1562100 w 3787195"/>
                <a:gd name="connsiteY131" fmla="*/ 846221 h 1074821"/>
                <a:gd name="connsiteX132" fmla="*/ 1570121 w 3787195"/>
                <a:gd name="connsiteY132" fmla="*/ 850232 h 1074821"/>
                <a:gd name="connsiteX133" fmla="*/ 1580148 w 3787195"/>
                <a:gd name="connsiteY133" fmla="*/ 852237 h 1074821"/>
                <a:gd name="connsiteX134" fmla="*/ 1610227 w 3787195"/>
                <a:gd name="connsiteY134" fmla="*/ 858253 h 1074821"/>
                <a:gd name="connsiteX135" fmla="*/ 1618248 w 3787195"/>
                <a:gd name="connsiteY135" fmla="*/ 862263 h 1074821"/>
                <a:gd name="connsiteX136" fmla="*/ 1626269 w 3787195"/>
                <a:gd name="connsiteY136" fmla="*/ 864269 h 1074821"/>
                <a:gd name="connsiteX137" fmla="*/ 1640306 w 3787195"/>
                <a:gd name="connsiteY137" fmla="*/ 870285 h 1074821"/>
                <a:gd name="connsiteX138" fmla="*/ 1658353 w 3787195"/>
                <a:gd name="connsiteY138" fmla="*/ 890337 h 1074821"/>
                <a:gd name="connsiteX139" fmla="*/ 1664369 w 3787195"/>
                <a:gd name="connsiteY139" fmla="*/ 902369 h 1074821"/>
                <a:gd name="connsiteX140" fmla="*/ 1670385 w 3787195"/>
                <a:gd name="connsiteY140" fmla="*/ 906379 h 1074821"/>
                <a:gd name="connsiteX141" fmla="*/ 1678406 w 3787195"/>
                <a:gd name="connsiteY141" fmla="*/ 912395 h 1074821"/>
                <a:gd name="connsiteX142" fmla="*/ 1684421 w 3787195"/>
                <a:gd name="connsiteY142" fmla="*/ 916406 h 1074821"/>
                <a:gd name="connsiteX143" fmla="*/ 1712495 w 3787195"/>
                <a:gd name="connsiteY143" fmla="*/ 924427 h 1074821"/>
                <a:gd name="connsiteX144" fmla="*/ 1738564 w 3787195"/>
                <a:gd name="connsiteY144" fmla="*/ 932448 h 1074821"/>
                <a:gd name="connsiteX145" fmla="*/ 1750595 w 3787195"/>
                <a:gd name="connsiteY145" fmla="*/ 938463 h 1074821"/>
                <a:gd name="connsiteX146" fmla="*/ 1762627 w 3787195"/>
                <a:gd name="connsiteY146" fmla="*/ 944479 h 1074821"/>
                <a:gd name="connsiteX147" fmla="*/ 1778669 w 3787195"/>
                <a:gd name="connsiteY147" fmla="*/ 950495 h 1074821"/>
                <a:gd name="connsiteX148" fmla="*/ 1858879 w 3787195"/>
                <a:gd name="connsiteY148" fmla="*/ 956511 h 1074821"/>
                <a:gd name="connsiteX149" fmla="*/ 1979195 w 3787195"/>
                <a:gd name="connsiteY149" fmla="*/ 952500 h 1074821"/>
                <a:gd name="connsiteX150" fmla="*/ 2071437 w 3787195"/>
                <a:gd name="connsiteY150" fmla="*/ 948490 h 1074821"/>
                <a:gd name="connsiteX151" fmla="*/ 2129590 w 3787195"/>
                <a:gd name="connsiteY151" fmla="*/ 950495 h 1074821"/>
                <a:gd name="connsiteX152" fmla="*/ 2151648 w 3787195"/>
                <a:gd name="connsiteY152" fmla="*/ 952500 h 1074821"/>
                <a:gd name="connsiteX153" fmla="*/ 2161674 w 3787195"/>
                <a:gd name="connsiteY153" fmla="*/ 956511 h 1074821"/>
                <a:gd name="connsiteX154" fmla="*/ 2173706 w 3787195"/>
                <a:gd name="connsiteY154" fmla="*/ 958516 h 1074821"/>
                <a:gd name="connsiteX155" fmla="*/ 2185737 w 3787195"/>
                <a:gd name="connsiteY155" fmla="*/ 964532 h 1074821"/>
                <a:gd name="connsiteX156" fmla="*/ 2191753 w 3787195"/>
                <a:gd name="connsiteY156" fmla="*/ 968542 h 1074821"/>
                <a:gd name="connsiteX157" fmla="*/ 2197769 w 3787195"/>
                <a:gd name="connsiteY157" fmla="*/ 970548 h 1074821"/>
                <a:gd name="connsiteX158" fmla="*/ 2203785 w 3787195"/>
                <a:gd name="connsiteY158" fmla="*/ 974558 h 1074821"/>
                <a:gd name="connsiteX159" fmla="*/ 2211806 w 3787195"/>
                <a:gd name="connsiteY159" fmla="*/ 976563 h 1074821"/>
                <a:gd name="connsiteX160" fmla="*/ 2217821 w 3787195"/>
                <a:gd name="connsiteY160" fmla="*/ 978569 h 1074821"/>
                <a:gd name="connsiteX161" fmla="*/ 2225843 w 3787195"/>
                <a:gd name="connsiteY161" fmla="*/ 984585 h 1074821"/>
                <a:gd name="connsiteX162" fmla="*/ 2231858 w 3787195"/>
                <a:gd name="connsiteY162" fmla="*/ 988595 h 1074821"/>
                <a:gd name="connsiteX163" fmla="*/ 2233864 w 3787195"/>
                <a:gd name="connsiteY163" fmla="*/ 994611 h 1074821"/>
                <a:gd name="connsiteX164" fmla="*/ 2237874 w 3787195"/>
                <a:gd name="connsiteY164" fmla="*/ 1002632 h 1074821"/>
                <a:gd name="connsiteX165" fmla="*/ 2239879 w 3787195"/>
                <a:gd name="connsiteY165" fmla="*/ 1010653 h 1074821"/>
                <a:gd name="connsiteX166" fmla="*/ 2241885 w 3787195"/>
                <a:gd name="connsiteY166" fmla="*/ 1016669 h 1074821"/>
                <a:gd name="connsiteX167" fmla="*/ 2261937 w 3787195"/>
                <a:gd name="connsiteY167" fmla="*/ 1018674 h 1074821"/>
                <a:gd name="connsiteX168" fmla="*/ 2286000 w 3787195"/>
                <a:gd name="connsiteY168" fmla="*/ 1010653 h 1074821"/>
                <a:gd name="connsiteX169" fmla="*/ 2288006 w 3787195"/>
                <a:gd name="connsiteY169" fmla="*/ 996616 h 1074821"/>
                <a:gd name="connsiteX170" fmla="*/ 2300037 w 3787195"/>
                <a:gd name="connsiteY170" fmla="*/ 878306 h 1074821"/>
                <a:gd name="connsiteX171" fmla="*/ 2308058 w 3787195"/>
                <a:gd name="connsiteY171" fmla="*/ 862263 h 1074821"/>
                <a:gd name="connsiteX172" fmla="*/ 2314074 w 3787195"/>
                <a:gd name="connsiteY172" fmla="*/ 856248 h 1074821"/>
                <a:gd name="connsiteX173" fmla="*/ 2326106 w 3787195"/>
                <a:gd name="connsiteY173" fmla="*/ 844216 h 1074821"/>
                <a:gd name="connsiteX174" fmla="*/ 2332121 w 3787195"/>
                <a:gd name="connsiteY174" fmla="*/ 832185 h 1074821"/>
                <a:gd name="connsiteX175" fmla="*/ 2340143 w 3787195"/>
                <a:gd name="connsiteY175" fmla="*/ 826169 h 1074821"/>
                <a:gd name="connsiteX176" fmla="*/ 2352174 w 3787195"/>
                <a:gd name="connsiteY176" fmla="*/ 836195 h 1074821"/>
                <a:gd name="connsiteX177" fmla="*/ 2364206 w 3787195"/>
                <a:gd name="connsiteY177" fmla="*/ 846221 h 1074821"/>
                <a:gd name="connsiteX178" fmla="*/ 2372227 w 3787195"/>
                <a:gd name="connsiteY178" fmla="*/ 858253 h 1074821"/>
                <a:gd name="connsiteX179" fmla="*/ 2374232 w 3787195"/>
                <a:gd name="connsiteY179" fmla="*/ 864269 h 1074821"/>
                <a:gd name="connsiteX180" fmla="*/ 2378243 w 3787195"/>
                <a:gd name="connsiteY180" fmla="*/ 870285 h 1074821"/>
                <a:gd name="connsiteX181" fmla="*/ 2406316 w 3787195"/>
                <a:gd name="connsiteY181" fmla="*/ 912395 h 1074821"/>
                <a:gd name="connsiteX182" fmla="*/ 2416343 w 3787195"/>
                <a:gd name="connsiteY182" fmla="*/ 928437 h 1074821"/>
                <a:gd name="connsiteX183" fmla="*/ 2432385 w 3787195"/>
                <a:gd name="connsiteY183" fmla="*/ 968542 h 1074821"/>
                <a:gd name="connsiteX184" fmla="*/ 2436395 w 3787195"/>
                <a:gd name="connsiteY184" fmla="*/ 976563 h 1074821"/>
                <a:gd name="connsiteX185" fmla="*/ 2438400 w 3787195"/>
                <a:gd name="connsiteY185" fmla="*/ 982579 h 1074821"/>
                <a:gd name="connsiteX186" fmla="*/ 2440406 w 3787195"/>
                <a:gd name="connsiteY186" fmla="*/ 990600 h 1074821"/>
                <a:gd name="connsiteX187" fmla="*/ 2444416 w 3787195"/>
                <a:gd name="connsiteY187" fmla="*/ 996616 h 1074821"/>
                <a:gd name="connsiteX188" fmla="*/ 2460458 w 3787195"/>
                <a:gd name="connsiteY188" fmla="*/ 994611 h 1074821"/>
                <a:gd name="connsiteX189" fmla="*/ 2462464 w 3787195"/>
                <a:gd name="connsiteY189" fmla="*/ 988595 h 1074821"/>
                <a:gd name="connsiteX190" fmla="*/ 2470485 w 3787195"/>
                <a:gd name="connsiteY190" fmla="*/ 984585 h 1074821"/>
                <a:gd name="connsiteX191" fmla="*/ 2482516 w 3787195"/>
                <a:gd name="connsiteY191" fmla="*/ 978569 h 1074821"/>
                <a:gd name="connsiteX192" fmla="*/ 2494548 w 3787195"/>
                <a:gd name="connsiteY192" fmla="*/ 970548 h 1074821"/>
                <a:gd name="connsiteX193" fmla="*/ 2508585 w 3787195"/>
                <a:gd name="connsiteY193" fmla="*/ 960521 h 1074821"/>
                <a:gd name="connsiteX194" fmla="*/ 2514600 w 3787195"/>
                <a:gd name="connsiteY194" fmla="*/ 958516 h 1074821"/>
                <a:gd name="connsiteX195" fmla="*/ 2520616 w 3787195"/>
                <a:gd name="connsiteY195" fmla="*/ 954506 h 1074821"/>
                <a:gd name="connsiteX196" fmla="*/ 2534653 w 3787195"/>
                <a:gd name="connsiteY196" fmla="*/ 950495 h 1074821"/>
                <a:gd name="connsiteX197" fmla="*/ 2548690 w 3787195"/>
                <a:gd name="connsiteY197" fmla="*/ 944479 h 1074821"/>
                <a:gd name="connsiteX198" fmla="*/ 2562727 w 3787195"/>
                <a:gd name="connsiteY198" fmla="*/ 938463 h 1074821"/>
                <a:gd name="connsiteX199" fmla="*/ 2568743 w 3787195"/>
                <a:gd name="connsiteY199" fmla="*/ 934453 h 1074821"/>
                <a:gd name="connsiteX200" fmla="*/ 2574758 w 3787195"/>
                <a:gd name="connsiteY200" fmla="*/ 932448 h 1074821"/>
                <a:gd name="connsiteX201" fmla="*/ 2614864 w 3787195"/>
                <a:gd name="connsiteY201" fmla="*/ 938463 h 1074821"/>
                <a:gd name="connsiteX202" fmla="*/ 2630906 w 3787195"/>
                <a:gd name="connsiteY202" fmla="*/ 946485 h 1074821"/>
                <a:gd name="connsiteX203" fmla="*/ 2644943 w 3787195"/>
                <a:gd name="connsiteY203" fmla="*/ 952500 h 1074821"/>
                <a:gd name="connsiteX204" fmla="*/ 2654969 w 3787195"/>
                <a:gd name="connsiteY204" fmla="*/ 960521 h 1074821"/>
                <a:gd name="connsiteX205" fmla="*/ 2677027 w 3787195"/>
                <a:gd name="connsiteY205" fmla="*/ 966537 h 1074821"/>
                <a:gd name="connsiteX206" fmla="*/ 2689058 w 3787195"/>
                <a:gd name="connsiteY206" fmla="*/ 970548 h 1074821"/>
                <a:gd name="connsiteX207" fmla="*/ 2695074 w 3787195"/>
                <a:gd name="connsiteY207" fmla="*/ 974558 h 1074821"/>
                <a:gd name="connsiteX208" fmla="*/ 2705100 w 3787195"/>
                <a:gd name="connsiteY208" fmla="*/ 976563 h 1074821"/>
                <a:gd name="connsiteX209" fmla="*/ 2731169 w 3787195"/>
                <a:gd name="connsiteY209" fmla="*/ 982579 h 1074821"/>
                <a:gd name="connsiteX210" fmla="*/ 2749216 w 3787195"/>
                <a:gd name="connsiteY210" fmla="*/ 988595 h 1074821"/>
                <a:gd name="connsiteX211" fmla="*/ 2761248 w 3787195"/>
                <a:gd name="connsiteY211" fmla="*/ 992606 h 1074821"/>
                <a:gd name="connsiteX212" fmla="*/ 2773279 w 3787195"/>
                <a:gd name="connsiteY212" fmla="*/ 994611 h 1074821"/>
                <a:gd name="connsiteX213" fmla="*/ 2783306 w 3787195"/>
                <a:gd name="connsiteY213" fmla="*/ 998621 h 1074821"/>
                <a:gd name="connsiteX214" fmla="*/ 2791327 w 3787195"/>
                <a:gd name="connsiteY214" fmla="*/ 1000627 h 1074821"/>
                <a:gd name="connsiteX215" fmla="*/ 2797343 w 3787195"/>
                <a:gd name="connsiteY215" fmla="*/ 1004637 h 1074821"/>
                <a:gd name="connsiteX216" fmla="*/ 2803358 w 3787195"/>
                <a:gd name="connsiteY216" fmla="*/ 1006642 h 1074821"/>
                <a:gd name="connsiteX217" fmla="*/ 2815390 w 3787195"/>
                <a:gd name="connsiteY217" fmla="*/ 1012658 h 1074821"/>
                <a:gd name="connsiteX218" fmla="*/ 2827421 w 3787195"/>
                <a:gd name="connsiteY218" fmla="*/ 1018674 h 1074821"/>
                <a:gd name="connsiteX219" fmla="*/ 2839453 w 3787195"/>
                <a:gd name="connsiteY219" fmla="*/ 1030706 h 1074821"/>
                <a:gd name="connsiteX220" fmla="*/ 2845469 w 3787195"/>
                <a:gd name="connsiteY220" fmla="*/ 1034716 h 1074821"/>
                <a:gd name="connsiteX221" fmla="*/ 2857500 w 3787195"/>
                <a:gd name="connsiteY221" fmla="*/ 1048753 h 1074821"/>
                <a:gd name="connsiteX222" fmla="*/ 2865521 w 3787195"/>
                <a:gd name="connsiteY222" fmla="*/ 1060785 h 1074821"/>
                <a:gd name="connsiteX223" fmla="*/ 2873543 w 3787195"/>
                <a:gd name="connsiteY223" fmla="*/ 1074821 h 1074821"/>
                <a:gd name="connsiteX224" fmla="*/ 2879558 w 3787195"/>
                <a:gd name="connsiteY224" fmla="*/ 1070811 h 1074821"/>
                <a:gd name="connsiteX225" fmla="*/ 2881564 w 3787195"/>
                <a:gd name="connsiteY225" fmla="*/ 1034716 h 1074821"/>
                <a:gd name="connsiteX226" fmla="*/ 2895600 w 3787195"/>
                <a:gd name="connsiteY226" fmla="*/ 982579 h 1074821"/>
                <a:gd name="connsiteX227" fmla="*/ 2899611 w 3787195"/>
                <a:gd name="connsiteY227" fmla="*/ 972553 h 1074821"/>
                <a:gd name="connsiteX228" fmla="*/ 2903621 w 3787195"/>
                <a:gd name="connsiteY228" fmla="*/ 954506 h 1074821"/>
                <a:gd name="connsiteX229" fmla="*/ 2909637 w 3787195"/>
                <a:gd name="connsiteY229" fmla="*/ 942474 h 1074821"/>
                <a:gd name="connsiteX230" fmla="*/ 2911643 w 3787195"/>
                <a:gd name="connsiteY230" fmla="*/ 936458 h 1074821"/>
                <a:gd name="connsiteX231" fmla="*/ 2907632 w 3787195"/>
                <a:gd name="connsiteY231" fmla="*/ 920416 h 1074821"/>
                <a:gd name="connsiteX232" fmla="*/ 2891590 w 3787195"/>
                <a:gd name="connsiteY232" fmla="*/ 914400 h 1074821"/>
                <a:gd name="connsiteX233" fmla="*/ 2863516 w 3787195"/>
                <a:gd name="connsiteY233" fmla="*/ 918411 h 1074821"/>
                <a:gd name="connsiteX234" fmla="*/ 2845469 w 3787195"/>
                <a:gd name="connsiteY234" fmla="*/ 924427 h 1074821"/>
                <a:gd name="connsiteX235" fmla="*/ 2829427 w 3787195"/>
                <a:gd name="connsiteY235" fmla="*/ 926432 h 1074821"/>
                <a:gd name="connsiteX236" fmla="*/ 2797343 w 3787195"/>
                <a:gd name="connsiteY236" fmla="*/ 922421 h 1074821"/>
                <a:gd name="connsiteX237" fmla="*/ 2791327 w 3787195"/>
                <a:gd name="connsiteY237" fmla="*/ 920416 h 1074821"/>
                <a:gd name="connsiteX238" fmla="*/ 2787316 w 3787195"/>
                <a:gd name="connsiteY238" fmla="*/ 914400 h 1074821"/>
                <a:gd name="connsiteX239" fmla="*/ 2781300 w 3787195"/>
                <a:gd name="connsiteY239" fmla="*/ 910390 h 1074821"/>
                <a:gd name="connsiteX240" fmla="*/ 2777290 w 3787195"/>
                <a:gd name="connsiteY240" fmla="*/ 902369 h 1074821"/>
                <a:gd name="connsiteX241" fmla="*/ 2773279 w 3787195"/>
                <a:gd name="connsiteY241" fmla="*/ 896353 h 1074821"/>
                <a:gd name="connsiteX242" fmla="*/ 2775285 w 3787195"/>
                <a:gd name="connsiteY242" fmla="*/ 884321 h 1074821"/>
                <a:gd name="connsiteX243" fmla="*/ 2783306 w 3787195"/>
                <a:gd name="connsiteY243" fmla="*/ 868279 h 1074821"/>
                <a:gd name="connsiteX244" fmla="*/ 2789321 w 3787195"/>
                <a:gd name="connsiteY244" fmla="*/ 862263 h 1074821"/>
                <a:gd name="connsiteX245" fmla="*/ 2791327 w 3787195"/>
                <a:gd name="connsiteY245" fmla="*/ 856248 h 1074821"/>
                <a:gd name="connsiteX246" fmla="*/ 2801353 w 3787195"/>
                <a:gd name="connsiteY246" fmla="*/ 844216 h 1074821"/>
                <a:gd name="connsiteX247" fmla="*/ 2811379 w 3787195"/>
                <a:gd name="connsiteY247" fmla="*/ 834190 h 1074821"/>
                <a:gd name="connsiteX248" fmla="*/ 2815390 w 3787195"/>
                <a:gd name="connsiteY248" fmla="*/ 828174 h 1074821"/>
                <a:gd name="connsiteX249" fmla="*/ 2821406 w 3787195"/>
                <a:gd name="connsiteY249" fmla="*/ 822158 h 1074821"/>
                <a:gd name="connsiteX250" fmla="*/ 2827421 w 3787195"/>
                <a:gd name="connsiteY250" fmla="*/ 814137 h 1074821"/>
                <a:gd name="connsiteX251" fmla="*/ 2831432 w 3787195"/>
                <a:gd name="connsiteY251" fmla="*/ 808121 h 1074821"/>
                <a:gd name="connsiteX252" fmla="*/ 2837448 w 3787195"/>
                <a:gd name="connsiteY252" fmla="*/ 804111 h 1074821"/>
                <a:gd name="connsiteX253" fmla="*/ 2841458 w 3787195"/>
                <a:gd name="connsiteY253" fmla="*/ 798095 h 1074821"/>
                <a:gd name="connsiteX254" fmla="*/ 2859506 w 3787195"/>
                <a:gd name="connsiteY254" fmla="*/ 788069 h 1074821"/>
                <a:gd name="connsiteX255" fmla="*/ 2871537 w 3787195"/>
                <a:gd name="connsiteY255" fmla="*/ 776037 h 1074821"/>
                <a:gd name="connsiteX256" fmla="*/ 2875548 w 3787195"/>
                <a:gd name="connsiteY256" fmla="*/ 764006 h 1074821"/>
                <a:gd name="connsiteX257" fmla="*/ 2881564 w 3787195"/>
                <a:gd name="connsiteY257" fmla="*/ 755985 h 1074821"/>
                <a:gd name="connsiteX258" fmla="*/ 2885574 w 3787195"/>
                <a:gd name="connsiteY258" fmla="*/ 749969 h 1074821"/>
                <a:gd name="connsiteX259" fmla="*/ 2899611 w 3787195"/>
                <a:gd name="connsiteY259" fmla="*/ 735932 h 1074821"/>
                <a:gd name="connsiteX260" fmla="*/ 2907632 w 3787195"/>
                <a:gd name="connsiteY260" fmla="*/ 727911 h 1074821"/>
                <a:gd name="connsiteX261" fmla="*/ 2911643 w 3787195"/>
                <a:gd name="connsiteY261" fmla="*/ 721895 h 1074821"/>
                <a:gd name="connsiteX262" fmla="*/ 2917658 w 3787195"/>
                <a:gd name="connsiteY262" fmla="*/ 717885 h 1074821"/>
                <a:gd name="connsiteX263" fmla="*/ 2929690 w 3787195"/>
                <a:gd name="connsiteY263" fmla="*/ 697832 h 1074821"/>
                <a:gd name="connsiteX264" fmla="*/ 2935706 w 3787195"/>
                <a:gd name="connsiteY264" fmla="*/ 691816 h 1074821"/>
                <a:gd name="connsiteX265" fmla="*/ 2937711 w 3787195"/>
                <a:gd name="connsiteY265" fmla="*/ 685800 h 1074821"/>
                <a:gd name="connsiteX266" fmla="*/ 2945732 w 3787195"/>
                <a:gd name="connsiteY266" fmla="*/ 683795 h 1074821"/>
                <a:gd name="connsiteX267" fmla="*/ 2975811 w 3787195"/>
                <a:gd name="connsiteY267" fmla="*/ 687806 h 1074821"/>
                <a:gd name="connsiteX268" fmla="*/ 2985837 w 3787195"/>
                <a:gd name="connsiteY268" fmla="*/ 699837 h 1074821"/>
                <a:gd name="connsiteX269" fmla="*/ 2997869 w 3787195"/>
                <a:gd name="connsiteY269" fmla="*/ 703848 h 1074821"/>
                <a:gd name="connsiteX270" fmla="*/ 3003885 w 3787195"/>
                <a:gd name="connsiteY270" fmla="*/ 707858 h 1074821"/>
                <a:gd name="connsiteX271" fmla="*/ 3031958 w 3787195"/>
                <a:gd name="connsiteY271" fmla="*/ 703848 h 1074821"/>
                <a:gd name="connsiteX272" fmla="*/ 3052011 w 3787195"/>
                <a:gd name="connsiteY272" fmla="*/ 707858 h 1074821"/>
                <a:gd name="connsiteX273" fmla="*/ 3064043 w 3787195"/>
                <a:gd name="connsiteY273" fmla="*/ 709863 h 1074821"/>
                <a:gd name="connsiteX274" fmla="*/ 3070058 w 3787195"/>
                <a:gd name="connsiteY274" fmla="*/ 713874 h 1074821"/>
                <a:gd name="connsiteX275" fmla="*/ 3084095 w 3787195"/>
                <a:gd name="connsiteY275" fmla="*/ 703848 h 1074821"/>
                <a:gd name="connsiteX276" fmla="*/ 3090111 w 3787195"/>
                <a:gd name="connsiteY276" fmla="*/ 697832 h 1074821"/>
                <a:gd name="connsiteX277" fmla="*/ 3092116 w 3787195"/>
                <a:gd name="connsiteY277" fmla="*/ 691816 h 1074821"/>
                <a:gd name="connsiteX278" fmla="*/ 3098132 w 3787195"/>
                <a:gd name="connsiteY278" fmla="*/ 689811 h 1074821"/>
                <a:gd name="connsiteX279" fmla="*/ 3138237 w 3787195"/>
                <a:gd name="connsiteY279" fmla="*/ 693821 h 1074821"/>
                <a:gd name="connsiteX280" fmla="*/ 3156285 w 3787195"/>
                <a:gd name="connsiteY280" fmla="*/ 703848 h 1074821"/>
                <a:gd name="connsiteX281" fmla="*/ 3190374 w 3787195"/>
                <a:gd name="connsiteY281" fmla="*/ 699837 h 1074821"/>
                <a:gd name="connsiteX282" fmla="*/ 3208421 w 3787195"/>
                <a:gd name="connsiteY282" fmla="*/ 685800 h 1074821"/>
                <a:gd name="connsiteX283" fmla="*/ 3222458 w 3787195"/>
                <a:gd name="connsiteY283" fmla="*/ 677779 h 1074821"/>
                <a:gd name="connsiteX284" fmla="*/ 3230479 w 3787195"/>
                <a:gd name="connsiteY284" fmla="*/ 667753 h 1074821"/>
                <a:gd name="connsiteX285" fmla="*/ 3258553 w 3787195"/>
                <a:gd name="connsiteY285" fmla="*/ 635669 h 1074821"/>
                <a:gd name="connsiteX286" fmla="*/ 3262564 w 3787195"/>
                <a:gd name="connsiteY286" fmla="*/ 627648 h 1074821"/>
                <a:gd name="connsiteX287" fmla="*/ 3264569 w 3787195"/>
                <a:gd name="connsiteY287" fmla="*/ 621632 h 1074821"/>
                <a:gd name="connsiteX288" fmla="*/ 3272590 w 3787195"/>
                <a:gd name="connsiteY288" fmla="*/ 617621 h 1074821"/>
                <a:gd name="connsiteX289" fmla="*/ 3280611 w 3787195"/>
                <a:gd name="connsiteY289" fmla="*/ 611606 h 1074821"/>
                <a:gd name="connsiteX290" fmla="*/ 3296653 w 3787195"/>
                <a:gd name="connsiteY290" fmla="*/ 597569 h 1074821"/>
                <a:gd name="connsiteX291" fmla="*/ 3300664 w 3787195"/>
                <a:gd name="connsiteY291" fmla="*/ 589548 h 1074821"/>
                <a:gd name="connsiteX292" fmla="*/ 3306679 w 3787195"/>
                <a:gd name="connsiteY292" fmla="*/ 585537 h 1074821"/>
                <a:gd name="connsiteX293" fmla="*/ 3334753 w 3787195"/>
                <a:gd name="connsiteY293" fmla="*/ 579521 h 1074821"/>
                <a:gd name="connsiteX294" fmla="*/ 3340769 w 3787195"/>
                <a:gd name="connsiteY294" fmla="*/ 575511 h 1074821"/>
                <a:gd name="connsiteX295" fmla="*/ 3348790 w 3787195"/>
                <a:gd name="connsiteY295" fmla="*/ 583532 h 1074821"/>
                <a:gd name="connsiteX296" fmla="*/ 3350795 w 3787195"/>
                <a:gd name="connsiteY296" fmla="*/ 591553 h 1074821"/>
                <a:gd name="connsiteX297" fmla="*/ 3354806 w 3787195"/>
                <a:gd name="connsiteY297" fmla="*/ 597569 h 1074821"/>
                <a:gd name="connsiteX298" fmla="*/ 3360821 w 3787195"/>
                <a:gd name="connsiteY298" fmla="*/ 609600 h 1074821"/>
                <a:gd name="connsiteX299" fmla="*/ 3362827 w 3787195"/>
                <a:gd name="connsiteY299" fmla="*/ 615616 h 1074821"/>
                <a:gd name="connsiteX300" fmla="*/ 3368843 w 3787195"/>
                <a:gd name="connsiteY300" fmla="*/ 631658 h 1074821"/>
                <a:gd name="connsiteX301" fmla="*/ 3374858 w 3787195"/>
                <a:gd name="connsiteY301" fmla="*/ 615616 h 1074821"/>
                <a:gd name="connsiteX302" fmla="*/ 3380874 w 3787195"/>
                <a:gd name="connsiteY302" fmla="*/ 607595 h 1074821"/>
                <a:gd name="connsiteX303" fmla="*/ 3392906 w 3787195"/>
                <a:gd name="connsiteY303" fmla="*/ 595563 h 1074821"/>
                <a:gd name="connsiteX304" fmla="*/ 3410953 w 3787195"/>
                <a:gd name="connsiteY304" fmla="*/ 573506 h 1074821"/>
                <a:gd name="connsiteX305" fmla="*/ 3416969 w 3787195"/>
                <a:gd name="connsiteY305" fmla="*/ 565485 h 1074821"/>
                <a:gd name="connsiteX306" fmla="*/ 3424990 w 3787195"/>
                <a:gd name="connsiteY306" fmla="*/ 553453 h 1074821"/>
                <a:gd name="connsiteX307" fmla="*/ 3431006 w 3787195"/>
                <a:gd name="connsiteY307" fmla="*/ 549442 h 1074821"/>
                <a:gd name="connsiteX308" fmla="*/ 3429000 w 3787195"/>
                <a:gd name="connsiteY308" fmla="*/ 559469 h 1074821"/>
                <a:gd name="connsiteX309" fmla="*/ 3426995 w 3787195"/>
                <a:gd name="connsiteY309" fmla="*/ 585537 h 1074821"/>
                <a:gd name="connsiteX310" fmla="*/ 3422985 w 3787195"/>
                <a:gd name="connsiteY310" fmla="*/ 591553 h 1074821"/>
                <a:gd name="connsiteX311" fmla="*/ 3416969 w 3787195"/>
                <a:gd name="connsiteY311" fmla="*/ 621632 h 1074821"/>
                <a:gd name="connsiteX312" fmla="*/ 3410953 w 3787195"/>
                <a:gd name="connsiteY312" fmla="*/ 643690 h 1074821"/>
                <a:gd name="connsiteX313" fmla="*/ 3404937 w 3787195"/>
                <a:gd name="connsiteY313" fmla="*/ 673769 h 1074821"/>
                <a:gd name="connsiteX314" fmla="*/ 3398921 w 3787195"/>
                <a:gd name="connsiteY314" fmla="*/ 675774 h 1074821"/>
                <a:gd name="connsiteX315" fmla="*/ 3388895 w 3787195"/>
                <a:gd name="connsiteY315" fmla="*/ 679785 h 1074821"/>
                <a:gd name="connsiteX316" fmla="*/ 3362827 w 3787195"/>
                <a:gd name="connsiteY316" fmla="*/ 695827 h 1074821"/>
                <a:gd name="connsiteX317" fmla="*/ 3342774 w 3787195"/>
                <a:gd name="connsiteY317" fmla="*/ 715879 h 1074821"/>
                <a:gd name="connsiteX318" fmla="*/ 3322721 w 3787195"/>
                <a:gd name="connsiteY318" fmla="*/ 731921 h 1074821"/>
                <a:gd name="connsiteX319" fmla="*/ 3318711 w 3787195"/>
                <a:gd name="connsiteY319" fmla="*/ 737937 h 1074821"/>
                <a:gd name="connsiteX320" fmla="*/ 3314700 w 3787195"/>
                <a:gd name="connsiteY320" fmla="*/ 749969 h 1074821"/>
                <a:gd name="connsiteX321" fmla="*/ 3310690 w 3787195"/>
                <a:gd name="connsiteY321" fmla="*/ 755985 h 1074821"/>
                <a:gd name="connsiteX322" fmla="*/ 3304674 w 3787195"/>
                <a:gd name="connsiteY322" fmla="*/ 774032 h 1074821"/>
                <a:gd name="connsiteX323" fmla="*/ 3302669 w 3787195"/>
                <a:gd name="connsiteY323" fmla="*/ 782053 h 1074821"/>
                <a:gd name="connsiteX324" fmla="*/ 3296653 w 3787195"/>
                <a:gd name="connsiteY324" fmla="*/ 788069 h 1074821"/>
                <a:gd name="connsiteX325" fmla="*/ 3284621 w 3787195"/>
                <a:gd name="connsiteY325" fmla="*/ 796090 h 1074821"/>
                <a:gd name="connsiteX326" fmla="*/ 3282616 w 3787195"/>
                <a:gd name="connsiteY326" fmla="*/ 802106 h 1074821"/>
                <a:gd name="connsiteX327" fmla="*/ 3278606 w 3787195"/>
                <a:gd name="connsiteY327" fmla="*/ 808121 h 1074821"/>
                <a:gd name="connsiteX328" fmla="*/ 3272590 w 3787195"/>
                <a:gd name="connsiteY328" fmla="*/ 818148 h 1074821"/>
                <a:gd name="connsiteX329" fmla="*/ 3270585 w 3787195"/>
                <a:gd name="connsiteY329" fmla="*/ 824163 h 1074821"/>
                <a:gd name="connsiteX330" fmla="*/ 3262564 w 3787195"/>
                <a:gd name="connsiteY330" fmla="*/ 850232 h 1074821"/>
                <a:gd name="connsiteX331" fmla="*/ 3256548 w 3787195"/>
                <a:gd name="connsiteY331" fmla="*/ 862263 h 1074821"/>
                <a:gd name="connsiteX332" fmla="*/ 3250532 w 3787195"/>
                <a:gd name="connsiteY332" fmla="*/ 872290 h 1074821"/>
                <a:gd name="connsiteX333" fmla="*/ 3246521 w 3787195"/>
                <a:gd name="connsiteY333" fmla="*/ 882316 h 1074821"/>
                <a:gd name="connsiteX334" fmla="*/ 3252537 w 3787195"/>
                <a:gd name="connsiteY334" fmla="*/ 938463 h 1074821"/>
                <a:gd name="connsiteX335" fmla="*/ 3256548 w 3787195"/>
                <a:gd name="connsiteY335" fmla="*/ 946485 h 1074821"/>
                <a:gd name="connsiteX336" fmla="*/ 3260558 w 3787195"/>
                <a:gd name="connsiteY336" fmla="*/ 962527 h 1074821"/>
                <a:gd name="connsiteX337" fmla="*/ 3262564 w 3787195"/>
                <a:gd name="connsiteY337" fmla="*/ 968542 h 1074821"/>
                <a:gd name="connsiteX338" fmla="*/ 3264569 w 3787195"/>
                <a:gd name="connsiteY338" fmla="*/ 976563 h 1074821"/>
                <a:gd name="connsiteX339" fmla="*/ 3268579 w 3787195"/>
                <a:gd name="connsiteY339" fmla="*/ 986590 h 1074821"/>
                <a:gd name="connsiteX340" fmla="*/ 3270585 w 3787195"/>
                <a:gd name="connsiteY340" fmla="*/ 994611 h 1074821"/>
                <a:gd name="connsiteX341" fmla="*/ 3286627 w 3787195"/>
                <a:gd name="connsiteY341" fmla="*/ 1002632 h 1074821"/>
                <a:gd name="connsiteX342" fmla="*/ 3296653 w 3787195"/>
                <a:gd name="connsiteY342" fmla="*/ 996616 h 1074821"/>
                <a:gd name="connsiteX343" fmla="*/ 3302669 w 3787195"/>
                <a:gd name="connsiteY343" fmla="*/ 992606 h 1074821"/>
                <a:gd name="connsiteX344" fmla="*/ 3312695 w 3787195"/>
                <a:gd name="connsiteY344" fmla="*/ 978569 h 1074821"/>
                <a:gd name="connsiteX345" fmla="*/ 3318711 w 3787195"/>
                <a:gd name="connsiteY345" fmla="*/ 972553 h 1074821"/>
                <a:gd name="connsiteX346" fmla="*/ 3322721 w 3787195"/>
                <a:gd name="connsiteY346" fmla="*/ 960521 h 1074821"/>
                <a:gd name="connsiteX347" fmla="*/ 3332748 w 3787195"/>
                <a:gd name="connsiteY347" fmla="*/ 946485 h 1074821"/>
                <a:gd name="connsiteX348" fmla="*/ 3340769 w 3787195"/>
                <a:gd name="connsiteY348" fmla="*/ 934453 h 1074821"/>
                <a:gd name="connsiteX349" fmla="*/ 3342774 w 3787195"/>
                <a:gd name="connsiteY349" fmla="*/ 926432 h 1074821"/>
                <a:gd name="connsiteX350" fmla="*/ 3346785 w 3787195"/>
                <a:gd name="connsiteY350" fmla="*/ 920416 h 1074821"/>
                <a:gd name="connsiteX351" fmla="*/ 3372853 w 3787195"/>
                <a:gd name="connsiteY351" fmla="*/ 876300 h 1074821"/>
                <a:gd name="connsiteX352" fmla="*/ 3380874 w 3787195"/>
                <a:gd name="connsiteY352" fmla="*/ 862263 h 1074821"/>
                <a:gd name="connsiteX353" fmla="*/ 3382879 w 3787195"/>
                <a:gd name="connsiteY353" fmla="*/ 854242 h 1074821"/>
                <a:gd name="connsiteX354" fmla="*/ 3386890 w 3787195"/>
                <a:gd name="connsiteY354" fmla="*/ 848227 h 1074821"/>
                <a:gd name="connsiteX355" fmla="*/ 3388895 w 3787195"/>
                <a:gd name="connsiteY355" fmla="*/ 842211 h 1074821"/>
                <a:gd name="connsiteX356" fmla="*/ 3392906 w 3787195"/>
                <a:gd name="connsiteY356" fmla="*/ 836195 h 1074821"/>
                <a:gd name="connsiteX357" fmla="*/ 3394911 w 3787195"/>
                <a:gd name="connsiteY357" fmla="*/ 828174 h 1074821"/>
                <a:gd name="connsiteX358" fmla="*/ 3398921 w 3787195"/>
                <a:gd name="connsiteY358" fmla="*/ 772027 h 1074821"/>
                <a:gd name="connsiteX359" fmla="*/ 3400927 w 3787195"/>
                <a:gd name="connsiteY359" fmla="*/ 762000 h 1074821"/>
                <a:gd name="connsiteX360" fmla="*/ 3404937 w 3787195"/>
                <a:gd name="connsiteY360" fmla="*/ 755985 h 1074821"/>
                <a:gd name="connsiteX361" fmla="*/ 3410953 w 3787195"/>
                <a:gd name="connsiteY361" fmla="*/ 741948 h 1074821"/>
                <a:gd name="connsiteX362" fmla="*/ 3414964 w 3787195"/>
                <a:gd name="connsiteY362" fmla="*/ 729916 h 1074821"/>
                <a:gd name="connsiteX363" fmla="*/ 3418974 w 3787195"/>
                <a:gd name="connsiteY363" fmla="*/ 721895 h 1074821"/>
                <a:gd name="connsiteX364" fmla="*/ 3429000 w 3787195"/>
                <a:gd name="connsiteY364" fmla="*/ 701842 h 1074821"/>
                <a:gd name="connsiteX365" fmla="*/ 3435016 w 3787195"/>
                <a:gd name="connsiteY365" fmla="*/ 697832 h 1074821"/>
                <a:gd name="connsiteX366" fmla="*/ 3449053 w 3787195"/>
                <a:gd name="connsiteY366" fmla="*/ 691816 h 1074821"/>
                <a:gd name="connsiteX367" fmla="*/ 3467100 w 3787195"/>
                <a:gd name="connsiteY367" fmla="*/ 683795 h 1074821"/>
                <a:gd name="connsiteX368" fmla="*/ 3475121 w 3787195"/>
                <a:gd name="connsiteY368" fmla="*/ 679785 h 1074821"/>
                <a:gd name="connsiteX369" fmla="*/ 3485148 w 3787195"/>
                <a:gd name="connsiteY369" fmla="*/ 677779 h 1074821"/>
                <a:gd name="connsiteX370" fmla="*/ 3493169 w 3787195"/>
                <a:gd name="connsiteY370" fmla="*/ 671763 h 1074821"/>
                <a:gd name="connsiteX371" fmla="*/ 3501190 w 3787195"/>
                <a:gd name="connsiteY371" fmla="*/ 669758 h 1074821"/>
                <a:gd name="connsiteX372" fmla="*/ 3519237 w 3787195"/>
                <a:gd name="connsiteY372" fmla="*/ 655721 h 1074821"/>
                <a:gd name="connsiteX373" fmla="*/ 3533274 w 3787195"/>
                <a:gd name="connsiteY373" fmla="*/ 645695 h 1074821"/>
                <a:gd name="connsiteX374" fmla="*/ 3547311 w 3787195"/>
                <a:gd name="connsiteY374" fmla="*/ 643690 h 1074821"/>
                <a:gd name="connsiteX375" fmla="*/ 3585411 w 3787195"/>
                <a:gd name="connsiteY375" fmla="*/ 639679 h 1074821"/>
                <a:gd name="connsiteX376" fmla="*/ 3591427 w 3787195"/>
                <a:gd name="connsiteY376" fmla="*/ 637674 h 1074821"/>
                <a:gd name="connsiteX377" fmla="*/ 3603458 w 3787195"/>
                <a:gd name="connsiteY377" fmla="*/ 625642 h 1074821"/>
                <a:gd name="connsiteX378" fmla="*/ 3611479 w 3787195"/>
                <a:gd name="connsiteY378" fmla="*/ 613611 h 1074821"/>
                <a:gd name="connsiteX379" fmla="*/ 3617495 w 3787195"/>
                <a:gd name="connsiteY379" fmla="*/ 609600 h 1074821"/>
                <a:gd name="connsiteX380" fmla="*/ 3625516 w 3787195"/>
                <a:gd name="connsiteY380" fmla="*/ 593558 h 1074821"/>
                <a:gd name="connsiteX381" fmla="*/ 3633537 w 3787195"/>
                <a:gd name="connsiteY381" fmla="*/ 589548 h 1074821"/>
                <a:gd name="connsiteX382" fmla="*/ 3643564 w 3787195"/>
                <a:gd name="connsiteY382" fmla="*/ 579521 h 1074821"/>
                <a:gd name="connsiteX383" fmla="*/ 3645569 w 3787195"/>
                <a:gd name="connsiteY383" fmla="*/ 573506 h 1074821"/>
                <a:gd name="connsiteX384" fmla="*/ 3657600 w 3787195"/>
                <a:gd name="connsiteY384" fmla="*/ 557463 h 1074821"/>
                <a:gd name="connsiteX385" fmla="*/ 3667627 w 3787195"/>
                <a:gd name="connsiteY385" fmla="*/ 555458 h 1074821"/>
                <a:gd name="connsiteX386" fmla="*/ 3679658 w 3787195"/>
                <a:gd name="connsiteY386" fmla="*/ 549442 h 1074821"/>
                <a:gd name="connsiteX387" fmla="*/ 3689685 w 3787195"/>
                <a:gd name="connsiteY387" fmla="*/ 553453 h 1074821"/>
                <a:gd name="connsiteX388" fmla="*/ 3701716 w 3787195"/>
                <a:gd name="connsiteY388" fmla="*/ 555458 h 1074821"/>
                <a:gd name="connsiteX389" fmla="*/ 3735806 w 3787195"/>
                <a:gd name="connsiteY389" fmla="*/ 551448 h 1074821"/>
                <a:gd name="connsiteX390" fmla="*/ 3745832 w 3787195"/>
                <a:gd name="connsiteY390" fmla="*/ 547437 h 1074821"/>
                <a:gd name="connsiteX391" fmla="*/ 3755858 w 3787195"/>
                <a:gd name="connsiteY391" fmla="*/ 545432 h 1074821"/>
                <a:gd name="connsiteX392" fmla="*/ 3761874 w 3787195"/>
                <a:gd name="connsiteY392" fmla="*/ 543427 h 1074821"/>
                <a:gd name="connsiteX393" fmla="*/ 3767890 w 3787195"/>
                <a:gd name="connsiteY393" fmla="*/ 539416 h 1074821"/>
                <a:gd name="connsiteX394" fmla="*/ 3773906 w 3787195"/>
                <a:gd name="connsiteY394" fmla="*/ 537411 h 1074821"/>
                <a:gd name="connsiteX395" fmla="*/ 3779921 w 3787195"/>
                <a:gd name="connsiteY395" fmla="*/ 527385 h 1074821"/>
                <a:gd name="connsiteX396" fmla="*/ 3775911 w 3787195"/>
                <a:gd name="connsiteY396" fmla="*/ 511342 h 1074821"/>
                <a:gd name="connsiteX397" fmla="*/ 3769895 w 3787195"/>
                <a:gd name="connsiteY397" fmla="*/ 505327 h 1074821"/>
                <a:gd name="connsiteX398" fmla="*/ 3765885 w 3787195"/>
                <a:gd name="connsiteY398" fmla="*/ 497306 h 1074821"/>
                <a:gd name="connsiteX399" fmla="*/ 3755858 w 3787195"/>
                <a:gd name="connsiteY399" fmla="*/ 491290 h 1074821"/>
                <a:gd name="connsiteX400" fmla="*/ 3739816 w 3787195"/>
                <a:gd name="connsiteY400" fmla="*/ 481263 h 1074821"/>
                <a:gd name="connsiteX401" fmla="*/ 3733800 w 3787195"/>
                <a:gd name="connsiteY401" fmla="*/ 477253 h 1074821"/>
                <a:gd name="connsiteX402" fmla="*/ 3723774 w 3787195"/>
                <a:gd name="connsiteY402" fmla="*/ 475248 h 1074821"/>
                <a:gd name="connsiteX403" fmla="*/ 3709737 w 3787195"/>
                <a:gd name="connsiteY403" fmla="*/ 463216 h 1074821"/>
                <a:gd name="connsiteX404" fmla="*/ 3707732 w 3787195"/>
                <a:gd name="connsiteY404" fmla="*/ 457200 h 1074821"/>
                <a:gd name="connsiteX405" fmla="*/ 3711743 w 3787195"/>
                <a:gd name="connsiteY405" fmla="*/ 447174 h 1074821"/>
                <a:gd name="connsiteX406" fmla="*/ 3723774 w 3787195"/>
                <a:gd name="connsiteY406" fmla="*/ 441158 h 1074821"/>
                <a:gd name="connsiteX407" fmla="*/ 3741821 w 3787195"/>
                <a:gd name="connsiteY407" fmla="*/ 431132 h 1074821"/>
                <a:gd name="connsiteX408" fmla="*/ 3747837 w 3787195"/>
                <a:gd name="connsiteY408" fmla="*/ 427121 h 1074821"/>
                <a:gd name="connsiteX409" fmla="*/ 3755858 w 3787195"/>
                <a:gd name="connsiteY409" fmla="*/ 423111 h 1074821"/>
                <a:gd name="connsiteX410" fmla="*/ 3761874 w 3787195"/>
                <a:gd name="connsiteY410" fmla="*/ 417095 h 1074821"/>
                <a:gd name="connsiteX411" fmla="*/ 3777916 w 3787195"/>
                <a:gd name="connsiteY411" fmla="*/ 411079 h 1074821"/>
                <a:gd name="connsiteX412" fmla="*/ 3783932 w 3787195"/>
                <a:gd name="connsiteY412" fmla="*/ 407069 h 1074821"/>
                <a:gd name="connsiteX413" fmla="*/ 3781927 w 3787195"/>
                <a:gd name="connsiteY413" fmla="*/ 381000 h 1074821"/>
                <a:gd name="connsiteX414" fmla="*/ 3775911 w 3787195"/>
                <a:gd name="connsiteY414" fmla="*/ 340895 h 1074821"/>
                <a:gd name="connsiteX415" fmla="*/ 3786828 w 3787195"/>
                <a:gd name="connsiteY415" fmla="*/ 324630 h 1074821"/>
                <a:gd name="connsiteX416" fmla="*/ 3759869 w 3787195"/>
                <a:gd name="connsiteY416" fmla="*/ 314827 h 1074821"/>
                <a:gd name="connsiteX417" fmla="*/ 3753853 w 3787195"/>
                <a:gd name="connsiteY417" fmla="*/ 312821 h 1074821"/>
                <a:gd name="connsiteX418" fmla="*/ 3739816 w 3787195"/>
                <a:gd name="connsiteY418" fmla="*/ 304800 h 1074821"/>
                <a:gd name="connsiteX419" fmla="*/ 3717758 w 3787195"/>
                <a:gd name="connsiteY419" fmla="*/ 298785 h 1074821"/>
                <a:gd name="connsiteX420" fmla="*/ 3701716 w 3787195"/>
                <a:gd name="connsiteY420" fmla="*/ 294774 h 1074821"/>
                <a:gd name="connsiteX421" fmla="*/ 3683669 w 3787195"/>
                <a:gd name="connsiteY421" fmla="*/ 286753 h 1074821"/>
                <a:gd name="connsiteX422" fmla="*/ 3669632 w 3787195"/>
                <a:gd name="connsiteY422" fmla="*/ 284748 h 1074821"/>
                <a:gd name="connsiteX423" fmla="*/ 3591427 w 3787195"/>
                <a:gd name="connsiteY423" fmla="*/ 282742 h 1074821"/>
                <a:gd name="connsiteX424" fmla="*/ 3569369 w 3787195"/>
                <a:gd name="connsiteY424" fmla="*/ 286753 h 1074821"/>
                <a:gd name="connsiteX425" fmla="*/ 3539290 w 3787195"/>
                <a:gd name="connsiteY425" fmla="*/ 292769 h 1074821"/>
                <a:gd name="connsiteX426" fmla="*/ 3463090 w 3787195"/>
                <a:gd name="connsiteY426" fmla="*/ 288758 h 1074821"/>
                <a:gd name="connsiteX427" fmla="*/ 3457074 w 3787195"/>
                <a:gd name="connsiteY427" fmla="*/ 286753 h 1074821"/>
                <a:gd name="connsiteX428" fmla="*/ 3443037 w 3787195"/>
                <a:gd name="connsiteY428" fmla="*/ 282742 h 1074821"/>
                <a:gd name="connsiteX429" fmla="*/ 3416969 w 3787195"/>
                <a:gd name="connsiteY429" fmla="*/ 280737 h 1074821"/>
                <a:gd name="connsiteX430" fmla="*/ 3376864 w 3787195"/>
                <a:gd name="connsiteY430" fmla="*/ 272716 h 1074821"/>
                <a:gd name="connsiteX431" fmla="*/ 3360821 w 3787195"/>
                <a:gd name="connsiteY431" fmla="*/ 268706 h 1074821"/>
                <a:gd name="connsiteX432" fmla="*/ 3350795 w 3787195"/>
                <a:gd name="connsiteY432" fmla="*/ 264695 h 1074821"/>
                <a:gd name="connsiteX433" fmla="*/ 3326732 w 3787195"/>
                <a:gd name="connsiteY433" fmla="*/ 262690 h 1074821"/>
                <a:gd name="connsiteX434" fmla="*/ 3290637 w 3787195"/>
                <a:gd name="connsiteY434" fmla="*/ 256674 h 1074821"/>
                <a:gd name="connsiteX435" fmla="*/ 3266574 w 3787195"/>
                <a:gd name="connsiteY435" fmla="*/ 252663 h 1074821"/>
                <a:gd name="connsiteX436" fmla="*/ 3234490 w 3787195"/>
                <a:gd name="connsiteY436" fmla="*/ 246648 h 1074821"/>
                <a:gd name="connsiteX437" fmla="*/ 3191043 w 3787195"/>
                <a:gd name="connsiteY437" fmla="*/ 232165 h 1074821"/>
                <a:gd name="connsiteX438" fmla="*/ 3153333 w 3787195"/>
                <a:gd name="connsiteY438" fmla="*/ 223086 h 1074821"/>
                <a:gd name="connsiteX439" fmla="*/ 3126039 w 3787195"/>
                <a:gd name="connsiteY439" fmla="*/ 219799 h 1074821"/>
                <a:gd name="connsiteX440" fmla="*/ 3102867 w 3787195"/>
                <a:gd name="connsiteY440" fmla="*/ 220524 h 1074821"/>
                <a:gd name="connsiteX441" fmla="*/ 3076686 w 3787195"/>
                <a:gd name="connsiteY441" fmla="*/ 223921 h 1074821"/>
                <a:gd name="connsiteX442" fmla="*/ 3078079 w 3787195"/>
                <a:gd name="connsiteY442" fmla="*/ 232611 h 1074821"/>
                <a:gd name="connsiteX443" fmla="*/ 3070058 w 3787195"/>
                <a:gd name="connsiteY443" fmla="*/ 230606 h 1074821"/>
                <a:gd name="connsiteX444" fmla="*/ 3050006 w 3787195"/>
                <a:gd name="connsiteY444" fmla="*/ 226595 h 1074821"/>
                <a:gd name="connsiteX445" fmla="*/ 3031958 w 3787195"/>
                <a:gd name="connsiteY445" fmla="*/ 220579 h 1074821"/>
                <a:gd name="connsiteX446" fmla="*/ 2953753 w 3787195"/>
                <a:gd name="connsiteY446" fmla="*/ 204537 h 1074821"/>
                <a:gd name="connsiteX447" fmla="*/ 2943727 w 3787195"/>
                <a:gd name="connsiteY447" fmla="*/ 200527 h 1074821"/>
                <a:gd name="connsiteX448" fmla="*/ 2925679 w 3787195"/>
                <a:gd name="connsiteY448" fmla="*/ 196516 h 1074821"/>
                <a:gd name="connsiteX449" fmla="*/ 2915653 w 3787195"/>
                <a:gd name="connsiteY449" fmla="*/ 194511 h 1074821"/>
                <a:gd name="connsiteX450" fmla="*/ 2903621 w 3787195"/>
                <a:gd name="connsiteY450" fmla="*/ 190500 h 1074821"/>
                <a:gd name="connsiteX451" fmla="*/ 2869532 w 3787195"/>
                <a:gd name="connsiteY451" fmla="*/ 182479 h 1074821"/>
                <a:gd name="connsiteX452" fmla="*/ 2861511 w 3787195"/>
                <a:gd name="connsiteY452" fmla="*/ 178469 h 1074821"/>
                <a:gd name="connsiteX453" fmla="*/ 2853490 w 3787195"/>
                <a:gd name="connsiteY453" fmla="*/ 176463 h 1074821"/>
                <a:gd name="connsiteX454" fmla="*/ 2817395 w 3787195"/>
                <a:gd name="connsiteY454" fmla="*/ 168442 h 1074821"/>
                <a:gd name="connsiteX455" fmla="*/ 2789321 w 3787195"/>
                <a:gd name="connsiteY455" fmla="*/ 160421 h 1074821"/>
                <a:gd name="connsiteX456" fmla="*/ 2765258 w 3787195"/>
                <a:gd name="connsiteY456" fmla="*/ 152400 h 1074821"/>
                <a:gd name="connsiteX457" fmla="*/ 2745206 w 3787195"/>
                <a:gd name="connsiteY457" fmla="*/ 150395 h 1074821"/>
                <a:gd name="connsiteX458" fmla="*/ 2727158 w 3787195"/>
                <a:gd name="connsiteY458" fmla="*/ 146385 h 1074821"/>
                <a:gd name="connsiteX459" fmla="*/ 2719137 w 3787195"/>
                <a:gd name="connsiteY459" fmla="*/ 144379 h 1074821"/>
                <a:gd name="connsiteX460" fmla="*/ 2689058 w 3787195"/>
                <a:gd name="connsiteY460" fmla="*/ 140369 h 1074821"/>
                <a:gd name="connsiteX461" fmla="*/ 2679032 w 3787195"/>
                <a:gd name="connsiteY461" fmla="*/ 136358 h 1074821"/>
                <a:gd name="connsiteX462" fmla="*/ 2636921 w 3787195"/>
                <a:gd name="connsiteY462" fmla="*/ 126332 h 1074821"/>
                <a:gd name="connsiteX463" fmla="*/ 2610853 w 3787195"/>
                <a:gd name="connsiteY463" fmla="*/ 118311 h 1074821"/>
                <a:gd name="connsiteX464" fmla="*/ 2588795 w 3787195"/>
                <a:gd name="connsiteY464" fmla="*/ 110290 h 1074821"/>
                <a:gd name="connsiteX465" fmla="*/ 2576764 w 3787195"/>
                <a:gd name="connsiteY465" fmla="*/ 106279 h 1074821"/>
                <a:gd name="connsiteX466" fmla="*/ 2570748 w 3787195"/>
                <a:gd name="connsiteY466" fmla="*/ 108285 h 1074821"/>
                <a:gd name="connsiteX467" fmla="*/ 2566737 w 3787195"/>
                <a:gd name="connsiteY467" fmla="*/ 118311 h 1074821"/>
                <a:gd name="connsiteX468" fmla="*/ 2536658 w 3787195"/>
                <a:gd name="connsiteY468" fmla="*/ 98259 h 1074821"/>
                <a:gd name="connsiteX469" fmla="*/ 2546685 w 3787195"/>
                <a:gd name="connsiteY469" fmla="*/ 102269 h 1074821"/>
                <a:gd name="connsiteX470" fmla="*/ 2526632 w 3787195"/>
                <a:gd name="connsiteY470" fmla="*/ 90237 h 1074821"/>
                <a:gd name="connsiteX471" fmla="*/ 2516605 w 3787195"/>
                <a:gd name="connsiteY471" fmla="*/ 106280 h 1074821"/>
                <a:gd name="connsiteX472" fmla="*/ 2504574 w 3787195"/>
                <a:gd name="connsiteY472" fmla="*/ 74195 h 1074821"/>
                <a:gd name="connsiteX473" fmla="*/ 2464468 w 3787195"/>
                <a:gd name="connsiteY473" fmla="*/ 72190 h 1074821"/>
                <a:gd name="connsiteX474" fmla="*/ 2430380 w 3787195"/>
                <a:gd name="connsiteY474" fmla="*/ 64169 h 1074821"/>
                <a:gd name="connsiteX475" fmla="*/ 2410327 w 3787195"/>
                <a:gd name="connsiteY475" fmla="*/ 54142 h 1074821"/>
                <a:gd name="connsiteX476" fmla="*/ 2394284 w 3787195"/>
                <a:gd name="connsiteY476" fmla="*/ 56148 h 1074821"/>
                <a:gd name="connsiteX477" fmla="*/ 2370222 w 3787195"/>
                <a:gd name="connsiteY477" fmla="*/ 52137 h 1074821"/>
                <a:gd name="connsiteX478" fmla="*/ 2360195 w 3787195"/>
                <a:gd name="connsiteY478" fmla="*/ 46121 h 1074821"/>
                <a:gd name="connsiteX479" fmla="*/ 2338137 w 3787195"/>
                <a:gd name="connsiteY479" fmla="*/ 66174 h 1074821"/>
                <a:gd name="connsiteX480" fmla="*/ 2306053 w 3787195"/>
                <a:gd name="connsiteY480" fmla="*/ 36095 h 1074821"/>
                <a:gd name="connsiteX481" fmla="*/ 2281990 w 3787195"/>
                <a:gd name="connsiteY481" fmla="*/ 54142 h 1074821"/>
                <a:gd name="connsiteX482" fmla="*/ 2267953 w 3787195"/>
                <a:gd name="connsiteY482" fmla="*/ 52137 h 1074821"/>
                <a:gd name="connsiteX483" fmla="*/ 2235869 w 3787195"/>
                <a:gd name="connsiteY483" fmla="*/ 44116 h 1074821"/>
                <a:gd name="connsiteX484" fmla="*/ 2209800 w 3787195"/>
                <a:gd name="connsiteY484" fmla="*/ 36095 h 1074821"/>
                <a:gd name="connsiteX485" fmla="*/ 2187743 w 3787195"/>
                <a:gd name="connsiteY485" fmla="*/ 30079 h 1074821"/>
                <a:gd name="connsiteX486" fmla="*/ 2169695 w 3787195"/>
                <a:gd name="connsiteY486" fmla="*/ 26069 h 1074821"/>
                <a:gd name="connsiteX487" fmla="*/ 2145632 w 3787195"/>
                <a:gd name="connsiteY487" fmla="*/ 18048 h 1074821"/>
                <a:gd name="connsiteX488" fmla="*/ 2117558 w 3787195"/>
                <a:gd name="connsiteY488" fmla="*/ 12032 h 1074821"/>
                <a:gd name="connsiteX489" fmla="*/ 2099511 w 3787195"/>
                <a:gd name="connsiteY489" fmla="*/ 8021 h 1074821"/>
                <a:gd name="connsiteX490" fmla="*/ 2079458 w 3787195"/>
                <a:gd name="connsiteY490" fmla="*/ 4011 h 1074821"/>
                <a:gd name="connsiteX491" fmla="*/ 2053390 w 3787195"/>
                <a:gd name="connsiteY491" fmla="*/ 0 h 1074821"/>
                <a:gd name="connsiteX492" fmla="*/ 2013285 w 3787195"/>
                <a:gd name="connsiteY492" fmla="*/ 6016 h 1074821"/>
                <a:gd name="connsiteX493" fmla="*/ 2007269 w 3787195"/>
                <a:gd name="connsiteY493" fmla="*/ 14037 h 1074821"/>
                <a:gd name="connsiteX494" fmla="*/ 1977190 w 3787195"/>
                <a:gd name="connsiteY494" fmla="*/ 20053 h 1074821"/>
                <a:gd name="connsiteX495" fmla="*/ 1945106 w 3787195"/>
                <a:gd name="connsiteY495" fmla="*/ 10027 h 1074821"/>
                <a:gd name="connsiteX496" fmla="*/ 1760621 w 3787195"/>
                <a:gd name="connsiteY496" fmla="*/ 10027 h 1074821"/>
                <a:gd name="connsiteX497" fmla="*/ 1665539 w 3787195"/>
                <a:gd name="connsiteY497" fmla="*/ 10862 h 1074821"/>
                <a:gd name="connsiteX498" fmla="*/ 1652337 w 3787195"/>
                <a:gd name="connsiteY498" fmla="*/ 16042 h 1074821"/>
                <a:gd name="connsiteX499" fmla="*/ 1650332 w 3787195"/>
                <a:gd name="connsiteY499" fmla="*/ 22058 h 1074821"/>
                <a:gd name="connsiteX500" fmla="*/ 1654343 w 3787195"/>
                <a:gd name="connsiteY500" fmla="*/ 62163 h 1074821"/>
                <a:gd name="connsiteX501" fmla="*/ 1652337 w 3787195"/>
                <a:gd name="connsiteY501" fmla="*/ 82216 h 1074821"/>
                <a:gd name="connsiteX502" fmla="*/ 1646321 w 3787195"/>
                <a:gd name="connsiteY502" fmla="*/ 112295 h 1074821"/>
                <a:gd name="connsiteX503" fmla="*/ 1640306 w 3787195"/>
                <a:gd name="connsiteY503" fmla="*/ 126332 h 1074821"/>
                <a:gd name="connsiteX504" fmla="*/ 1638300 w 3787195"/>
                <a:gd name="connsiteY504" fmla="*/ 132348 h 1074821"/>
                <a:gd name="connsiteX505" fmla="*/ 1626269 w 3787195"/>
                <a:gd name="connsiteY505" fmla="*/ 138363 h 1074821"/>
                <a:gd name="connsiteX506" fmla="*/ 1608221 w 3787195"/>
                <a:gd name="connsiteY506" fmla="*/ 134353 h 1074821"/>
                <a:gd name="connsiteX507" fmla="*/ 1606216 w 3787195"/>
                <a:gd name="connsiteY507" fmla="*/ 126332 h 1074821"/>
                <a:gd name="connsiteX508" fmla="*/ 1604211 w 3787195"/>
                <a:gd name="connsiteY508" fmla="*/ 120316 h 1074821"/>
                <a:gd name="connsiteX509" fmla="*/ 1600200 w 3787195"/>
                <a:gd name="connsiteY509" fmla="*/ 106279 h 1074821"/>
                <a:gd name="connsiteX510" fmla="*/ 1592179 w 3787195"/>
                <a:gd name="connsiteY510" fmla="*/ 84221 h 1074821"/>
                <a:gd name="connsiteX511" fmla="*/ 1584158 w 3787195"/>
                <a:gd name="connsiteY511" fmla="*/ 82216 h 1074821"/>
                <a:gd name="connsiteX512" fmla="*/ 1574132 w 3787195"/>
                <a:gd name="connsiteY512" fmla="*/ 70185 h 1074821"/>
                <a:gd name="connsiteX513" fmla="*/ 1568116 w 3787195"/>
                <a:gd name="connsiteY513" fmla="*/ 68179 h 1074821"/>
                <a:gd name="connsiteX514" fmla="*/ 1538037 w 3787195"/>
                <a:gd name="connsiteY514" fmla="*/ 72190 h 1074821"/>
                <a:gd name="connsiteX515" fmla="*/ 1532021 w 3787195"/>
                <a:gd name="connsiteY515" fmla="*/ 76200 h 1074821"/>
                <a:gd name="connsiteX516" fmla="*/ 1524000 w 3787195"/>
                <a:gd name="connsiteY516" fmla="*/ 82216 h 1074821"/>
                <a:gd name="connsiteX517" fmla="*/ 1517985 w 3787195"/>
                <a:gd name="connsiteY517" fmla="*/ 92242 h 1074821"/>
                <a:gd name="connsiteX518" fmla="*/ 1499937 w 3787195"/>
                <a:gd name="connsiteY518" fmla="*/ 108285 h 1074821"/>
                <a:gd name="connsiteX519" fmla="*/ 1497932 w 3787195"/>
                <a:gd name="connsiteY519" fmla="*/ 116306 h 1074821"/>
                <a:gd name="connsiteX520" fmla="*/ 1491916 w 3787195"/>
                <a:gd name="connsiteY520" fmla="*/ 118311 h 1074821"/>
                <a:gd name="connsiteX521" fmla="*/ 1487906 w 3787195"/>
                <a:gd name="connsiteY521" fmla="*/ 124327 h 1074821"/>
                <a:gd name="connsiteX522" fmla="*/ 1483895 w 3787195"/>
                <a:gd name="connsiteY522" fmla="*/ 138363 h 1074821"/>
                <a:gd name="connsiteX523" fmla="*/ 1479885 w 3787195"/>
                <a:gd name="connsiteY523" fmla="*/ 144379 h 1074821"/>
                <a:gd name="connsiteX524" fmla="*/ 1489911 w 3787195"/>
                <a:gd name="connsiteY524" fmla="*/ 154406 h 1074821"/>
                <a:gd name="connsiteX525" fmla="*/ 1491916 w 3787195"/>
                <a:gd name="connsiteY525" fmla="*/ 160421 h 1074821"/>
                <a:gd name="connsiteX526" fmla="*/ 1497932 w 3787195"/>
                <a:gd name="connsiteY526" fmla="*/ 164432 h 1074821"/>
                <a:gd name="connsiteX527" fmla="*/ 1503948 w 3787195"/>
                <a:gd name="connsiteY527" fmla="*/ 178469 h 1074821"/>
                <a:gd name="connsiteX528" fmla="*/ 1505953 w 3787195"/>
                <a:gd name="connsiteY528" fmla="*/ 184485 h 1074821"/>
                <a:gd name="connsiteX529" fmla="*/ 1509964 w 3787195"/>
                <a:gd name="connsiteY529" fmla="*/ 194511 h 1074821"/>
                <a:gd name="connsiteX530" fmla="*/ 1511969 w 3787195"/>
                <a:gd name="connsiteY530" fmla="*/ 202532 h 1074821"/>
                <a:gd name="connsiteX531" fmla="*/ 1515979 w 3787195"/>
                <a:gd name="connsiteY531" fmla="*/ 208548 h 1074821"/>
                <a:gd name="connsiteX532" fmla="*/ 1524000 w 3787195"/>
                <a:gd name="connsiteY532" fmla="*/ 222585 h 1074821"/>
                <a:gd name="connsiteX533" fmla="*/ 1526006 w 3787195"/>
                <a:gd name="connsiteY533" fmla="*/ 228600 h 1074821"/>
                <a:gd name="connsiteX534" fmla="*/ 1530016 w 3787195"/>
                <a:gd name="connsiteY534" fmla="*/ 234616 h 1074821"/>
                <a:gd name="connsiteX535" fmla="*/ 1532021 w 3787195"/>
                <a:gd name="connsiteY535" fmla="*/ 240632 h 1074821"/>
                <a:gd name="connsiteX536" fmla="*/ 1544053 w 3787195"/>
                <a:gd name="connsiteY536" fmla="*/ 252663 h 1074821"/>
                <a:gd name="connsiteX537" fmla="*/ 1558090 w 3787195"/>
                <a:gd name="connsiteY537" fmla="*/ 268706 h 1074821"/>
                <a:gd name="connsiteX538" fmla="*/ 1566111 w 3787195"/>
                <a:gd name="connsiteY538" fmla="*/ 276727 h 1074821"/>
                <a:gd name="connsiteX539" fmla="*/ 1570121 w 3787195"/>
                <a:gd name="connsiteY539" fmla="*/ 282742 h 1074821"/>
                <a:gd name="connsiteX540" fmla="*/ 1578143 w 3787195"/>
                <a:gd name="connsiteY540" fmla="*/ 284748 h 1074821"/>
                <a:gd name="connsiteX541" fmla="*/ 1592179 w 3787195"/>
                <a:gd name="connsiteY541" fmla="*/ 302795 h 1074821"/>
                <a:gd name="connsiteX542" fmla="*/ 1598195 w 3787195"/>
                <a:gd name="connsiteY542" fmla="*/ 314827 h 1074821"/>
                <a:gd name="connsiteX543" fmla="*/ 1600200 w 3787195"/>
                <a:gd name="connsiteY543" fmla="*/ 320842 h 1074821"/>
                <a:gd name="connsiteX544" fmla="*/ 1596190 w 3787195"/>
                <a:gd name="connsiteY544" fmla="*/ 334879 h 1074821"/>
                <a:gd name="connsiteX545" fmla="*/ 1590174 w 3787195"/>
                <a:gd name="connsiteY545" fmla="*/ 332874 h 1074821"/>
                <a:gd name="connsiteX546" fmla="*/ 1572127 w 3787195"/>
                <a:gd name="connsiteY546" fmla="*/ 328863 h 1074821"/>
                <a:gd name="connsiteX547" fmla="*/ 1568116 w 3787195"/>
                <a:gd name="connsiteY547" fmla="*/ 334879 h 1074821"/>
                <a:gd name="connsiteX548" fmla="*/ 1562100 w 3787195"/>
                <a:gd name="connsiteY548" fmla="*/ 332874 h 1074821"/>
                <a:gd name="connsiteX549" fmla="*/ 1556085 w 3787195"/>
                <a:gd name="connsiteY549" fmla="*/ 334879 h 1074821"/>
                <a:gd name="connsiteX550" fmla="*/ 1554079 w 3787195"/>
                <a:gd name="connsiteY550" fmla="*/ 387016 h 1074821"/>
                <a:gd name="connsiteX551" fmla="*/ 1548064 w 3787195"/>
                <a:gd name="connsiteY551" fmla="*/ 407069 h 1074821"/>
                <a:gd name="connsiteX552" fmla="*/ 1540043 w 3787195"/>
                <a:gd name="connsiteY552" fmla="*/ 411079 h 1074821"/>
                <a:gd name="connsiteX553" fmla="*/ 1528011 w 3787195"/>
                <a:gd name="connsiteY553" fmla="*/ 407069 h 1074821"/>
                <a:gd name="connsiteX554" fmla="*/ 1521995 w 3787195"/>
                <a:gd name="connsiteY554" fmla="*/ 376990 h 1074821"/>
                <a:gd name="connsiteX555" fmla="*/ 1519990 w 3787195"/>
                <a:gd name="connsiteY555" fmla="*/ 356937 h 1074821"/>
                <a:gd name="connsiteX556" fmla="*/ 1509964 w 3787195"/>
                <a:gd name="connsiteY556" fmla="*/ 348916 h 1074821"/>
                <a:gd name="connsiteX557" fmla="*/ 1507958 w 3787195"/>
                <a:gd name="connsiteY557" fmla="*/ 342900 h 1074821"/>
                <a:gd name="connsiteX558" fmla="*/ 1501943 w 3787195"/>
                <a:gd name="connsiteY558" fmla="*/ 336885 h 1074821"/>
                <a:gd name="connsiteX559" fmla="*/ 1475874 w 3787195"/>
                <a:gd name="connsiteY559" fmla="*/ 342900 h 1074821"/>
                <a:gd name="connsiteX560" fmla="*/ 1469858 w 3787195"/>
                <a:gd name="connsiteY560" fmla="*/ 346911 h 1074821"/>
                <a:gd name="connsiteX561" fmla="*/ 1463843 w 3787195"/>
                <a:gd name="connsiteY561" fmla="*/ 344906 h 1074821"/>
                <a:gd name="connsiteX562" fmla="*/ 1469858 w 3787195"/>
                <a:gd name="connsiteY562" fmla="*/ 292769 h 1074821"/>
                <a:gd name="connsiteX563" fmla="*/ 1473869 w 3787195"/>
                <a:gd name="connsiteY563" fmla="*/ 250658 h 1074821"/>
                <a:gd name="connsiteX564" fmla="*/ 1477879 w 3787195"/>
                <a:gd name="connsiteY564" fmla="*/ 234616 h 1074821"/>
                <a:gd name="connsiteX565" fmla="*/ 1481890 w 3787195"/>
                <a:gd name="connsiteY565" fmla="*/ 214563 h 1074821"/>
                <a:gd name="connsiteX566" fmla="*/ 1479885 w 3787195"/>
                <a:gd name="connsiteY566" fmla="*/ 198521 h 1074821"/>
                <a:gd name="connsiteX567" fmla="*/ 1463843 w 3787195"/>
                <a:gd name="connsiteY567" fmla="*/ 194511 h 1074821"/>
                <a:gd name="connsiteX568" fmla="*/ 1445795 w 3787195"/>
                <a:gd name="connsiteY568" fmla="*/ 196516 h 1074821"/>
                <a:gd name="connsiteX569" fmla="*/ 1437774 w 3787195"/>
                <a:gd name="connsiteY569" fmla="*/ 208548 h 1074821"/>
                <a:gd name="connsiteX570" fmla="*/ 1435769 w 3787195"/>
                <a:gd name="connsiteY570" fmla="*/ 218574 h 1074821"/>
                <a:gd name="connsiteX571" fmla="*/ 1421732 w 3787195"/>
                <a:gd name="connsiteY571" fmla="*/ 310816 h 1074821"/>
                <a:gd name="connsiteX572" fmla="*/ 1415716 w 3787195"/>
                <a:gd name="connsiteY572" fmla="*/ 328863 h 1074821"/>
                <a:gd name="connsiteX573" fmla="*/ 1409700 w 3787195"/>
                <a:gd name="connsiteY573" fmla="*/ 340895 h 1074821"/>
                <a:gd name="connsiteX574" fmla="*/ 1395664 w 3787195"/>
                <a:gd name="connsiteY574" fmla="*/ 348916 h 1074821"/>
                <a:gd name="connsiteX575" fmla="*/ 1387643 w 3787195"/>
                <a:gd name="connsiteY575" fmla="*/ 352927 h 1074821"/>
                <a:gd name="connsiteX576" fmla="*/ 1375611 w 3787195"/>
                <a:gd name="connsiteY576" fmla="*/ 354932 h 1074821"/>
                <a:gd name="connsiteX577" fmla="*/ 1357564 w 3787195"/>
                <a:gd name="connsiteY577" fmla="*/ 358942 h 1074821"/>
                <a:gd name="connsiteX578" fmla="*/ 1325479 w 3787195"/>
                <a:gd name="connsiteY578" fmla="*/ 356937 h 1074821"/>
                <a:gd name="connsiteX579" fmla="*/ 1311443 w 3787195"/>
                <a:gd name="connsiteY579" fmla="*/ 348916 h 1074821"/>
                <a:gd name="connsiteX580" fmla="*/ 1299411 w 3787195"/>
                <a:gd name="connsiteY580" fmla="*/ 342900 h 1074821"/>
                <a:gd name="connsiteX581" fmla="*/ 1293395 w 3787195"/>
                <a:gd name="connsiteY581" fmla="*/ 338890 h 1074821"/>
                <a:gd name="connsiteX582" fmla="*/ 1279358 w 3787195"/>
                <a:gd name="connsiteY582" fmla="*/ 332874 h 1074821"/>
                <a:gd name="connsiteX583" fmla="*/ 1273343 w 3787195"/>
                <a:gd name="connsiteY583" fmla="*/ 328863 h 1074821"/>
                <a:gd name="connsiteX584" fmla="*/ 1241258 w 3787195"/>
                <a:gd name="connsiteY584" fmla="*/ 332874 h 1074821"/>
                <a:gd name="connsiteX585" fmla="*/ 1237248 w 3787195"/>
                <a:gd name="connsiteY585" fmla="*/ 338890 h 1074821"/>
                <a:gd name="connsiteX586" fmla="*/ 1223211 w 3787195"/>
                <a:gd name="connsiteY586" fmla="*/ 342900 h 1074821"/>
                <a:gd name="connsiteX587" fmla="*/ 1201153 w 3787195"/>
                <a:gd name="connsiteY587" fmla="*/ 348916 h 1074821"/>
                <a:gd name="connsiteX588" fmla="*/ 1169069 w 3787195"/>
                <a:gd name="connsiteY588" fmla="*/ 360948 h 1074821"/>
                <a:gd name="connsiteX589" fmla="*/ 1147011 w 3787195"/>
                <a:gd name="connsiteY589" fmla="*/ 370974 h 1074821"/>
                <a:gd name="connsiteX590" fmla="*/ 1130969 w 3787195"/>
                <a:gd name="connsiteY590" fmla="*/ 374985 h 1074821"/>
                <a:gd name="connsiteX591" fmla="*/ 1120943 w 3787195"/>
                <a:gd name="connsiteY591" fmla="*/ 378995 h 1074821"/>
                <a:gd name="connsiteX592" fmla="*/ 1104900 w 3787195"/>
                <a:gd name="connsiteY592" fmla="*/ 381000 h 1074821"/>
                <a:gd name="connsiteX593" fmla="*/ 1086853 w 3787195"/>
                <a:gd name="connsiteY593" fmla="*/ 385011 h 1074821"/>
                <a:gd name="connsiteX594" fmla="*/ 1072816 w 3787195"/>
                <a:gd name="connsiteY594" fmla="*/ 393032 h 1074821"/>
                <a:gd name="connsiteX595" fmla="*/ 1058779 w 3787195"/>
                <a:gd name="connsiteY595" fmla="*/ 395037 h 1074821"/>
                <a:gd name="connsiteX596" fmla="*/ 1022685 w 3787195"/>
                <a:gd name="connsiteY596" fmla="*/ 397042 h 1074821"/>
                <a:gd name="connsiteX597" fmla="*/ 1016669 w 3787195"/>
                <a:gd name="connsiteY597" fmla="*/ 395037 h 1074821"/>
                <a:gd name="connsiteX598" fmla="*/ 956511 w 3787195"/>
                <a:gd name="connsiteY598" fmla="*/ 391027 h 1074821"/>
                <a:gd name="connsiteX599" fmla="*/ 920416 w 3787195"/>
                <a:gd name="connsiteY599" fmla="*/ 387016 h 1074821"/>
                <a:gd name="connsiteX600" fmla="*/ 898358 w 3787195"/>
                <a:gd name="connsiteY600" fmla="*/ 383006 h 1074821"/>
                <a:gd name="connsiteX601" fmla="*/ 840206 w 3787195"/>
                <a:gd name="connsiteY601" fmla="*/ 378995 h 1074821"/>
                <a:gd name="connsiteX602" fmla="*/ 790074 w 3787195"/>
                <a:gd name="connsiteY602" fmla="*/ 381000 h 1074821"/>
                <a:gd name="connsiteX603" fmla="*/ 782053 w 3787195"/>
                <a:gd name="connsiteY603" fmla="*/ 387016 h 1074821"/>
                <a:gd name="connsiteX604" fmla="*/ 776037 w 3787195"/>
                <a:gd name="connsiteY604" fmla="*/ 389021 h 1074821"/>
                <a:gd name="connsiteX605" fmla="*/ 764006 w 3787195"/>
                <a:gd name="connsiteY605" fmla="*/ 399048 h 1074821"/>
                <a:gd name="connsiteX606" fmla="*/ 755985 w 3787195"/>
                <a:gd name="connsiteY606" fmla="*/ 401053 h 1074821"/>
                <a:gd name="connsiteX607" fmla="*/ 739943 w 3787195"/>
                <a:gd name="connsiteY607" fmla="*/ 411079 h 1074821"/>
                <a:gd name="connsiteX608" fmla="*/ 733927 w 3787195"/>
                <a:gd name="connsiteY608" fmla="*/ 413085 h 1074821"/>
                <a:gd name="connsiteX609" fmla="*/ 727911 w 3787195"/>
                <a:gd name="connsiteY609" fmla="*/ 417095 h 1074821"/>
                <a:gd name="connsiteX610" fmla="*/ 721895 w 3787195"/>
                <a:gd name="connsiteY610" fmla="*/ 423111 h 1074821"/>
                <a:gd name="connsiteX611" fmla="*/ 711869 w 3787195"/>
                <a:gd name="connsiteY611" fmla="*/ 425116 h 1074821"/>
                <a:gd name="connsiteX612" fmla="*/ 699837 w 3787195"/>
                <a:gd name="connsiteY612" fmla="*/ 429127 h 1074821"/>
                <a:gd name="connsiteX613" fmla="*/ 669758 w 3787195"/>
                <a:gd name="connsiteY613" fmla="*/ 441158 h 1074821"/>
                <a:gd name="connsiteX614" fmla="*/ 651711 w 3787195"/>
                <a:gd name="connsiteY614" fmla="*/ 449179 h 1074821"/>
                <a:gd name="connsiteX615" fmla="*/ 645695 w 3787195"/>
                <a:gd name="connsiteY615" fmla="*/ 451185 h 1074821"/>
                <a:gd name="connsiteX616" fmla="*/ 637674 w 3787195"/>
                <a:gd name="connsiteY616" fmla="*/ 455195 h 1074821"/>
                <a:gd name="connsiteX617" fmla="*/ 625643 w 3787195"/>
                <a:gd name="connsiteY617" fmla="*/ 457200 h 1074821"/>
                <a:gd name="connsiteX618" fmla="*/ 619627 w 3787195"/>
                <a:gd name="connsiteY618" fmla="*/ 453190 h 1074821"/>
                <a:gd name="connsiteX619" fmla="*/ 617621 w 3787195"/>
                <a:gd name="connsiteY619" fmla="*/ 445169 h 1074821"/>
                <a:gd name="connsiteX620" fmla="*/ 613611 w 3787195"/>
                <a:gd name="connsiteY620" fmla="*/ 439153 h 1074821"/>
                <a:gd name="connsiteX621" fmla="*/ 611606 w 3787195"/>
                <a:gd name="connsiteY621" fmla="*/ 433137 h 1074821"/>
                <a:gd name="connsiteX622" fmla="*/ 605590 w 3787195"/>
                <a:gd name="connsiteY622" fmla="*/ 429127 h 1074821"/>
                <a:gd name="connsiteX623" fmla="*/ 593558 w 3787195"/>
                <a:gd name="connsiteY623" fmla="*/ 421106 h 1074821"/>
                <a:gd name="connsiteX624" fmla="*/ 579521 w 3787195"/>
                <a:gd name="connsiteY624" fmla="*/ 415090 h 1074821"/>
                <a:gd name="connsiteX625" fmla="*/ 567490 w 3787195"/>
                <a:gd name="connsiteY625" fmla="*/ 419100 h 1074821"/>
                <a:gd name="connsiteX626" fmla="*/ 565485 w 3787195"/>
                <a:gd name="connsiteY626" fmla="*/ 425116 h 1074821"/>
                <a:gd name="connsiteX627" fmla="*/ 571500 w 3787195"/>
                <a:gd name="connsiteY627" fmla="*/ 445169 h 1074821"/>
                <a:gd name="connsiteX628" fmla="*/ 573506 w 3787195"/>
                <a:gd name="connsiteY628" fmla="*/ 453190 h 1074821"/>
                <a:gd name="connsiteX629" fmla="*/ 577516 w 3787195"/>
                <a:gd name="connsiteY629" fmla="*/ 467227 h 1074821"/>
                <a:gd name="connsiteX630" fmla="*/ 575511 w 3787195"/>
                <a:gd name="connsiteY630" fmla="*/ 473242 h 1074821"/>
                <a:gd name="connsiteX631" fmla="*/ 561474 w 3787195"/>
                <a:gd name="connsiteY631" fmla="*/ 463216 h 1074821"/>
                <a:gd name="connsiteX632" fmla="*/ 559469 w 3787195"/>
                <a:gd name="connsiteY632" fmla="*/ 457200 h 1074821"/>
                <a:gd name="connsiteX633" fmla="*/ 549443 w 3787195"/>
                <a:gd name="connsiteY633" fmla="*/ 439153 h 1074821"/>
                <a:gd name="connsiteX634" fmla="*/ 541421 w 3787195"/>
                <a:gd name="connsiteY634" fmla="*/ 421106 h 1074821"/>
                <a:gd name="connsiteX635" fmla="*/ 531395 w 3787195"/>
                <a:gd name="connsiteY635" fmla="*/ 407069 h 1074821"/>
                <a:gd name="connsiteX636" fmla="*/ 525379 w 3787195"/>
                <a:gd name="connsiteY636" fmla="*/ 391027 h 1074821"/>
                <a:gd name="connsiteX637" fmla="*/ 523374 w 3787195"/>
                <a:gd name="connsiteY637" fmla="*/ 385011 h 1074821"/>
                <a:gd name="connsiteX638" fmla="*/ 513348 w 3787195"/>
                <a:gd name="connsiteY638" fmla="*/ 372979 h 1074821"/>
                <a:gd name="connsiteX639" fmla="*/ 511343 w 3787195"/>
                <a:gd name="connsiteY639" fmla="*/ 366963 h 1074821"/>
                <a:gd name="connsiteX640" fmla="*/ 505327 w 3787195"/>
                <a:gd name="connsiteY640" fmla="*/ 360948 h 1074821"/>
                <a:gd name="connsiteX641" fmla="*/ 499311 w 3787195"/>
                <a:gd name="connsiteY641" fmla="*/ 352927 h 1074821"/>
                <a:gd name="connsiteX642" fmla="*/ 493295 w 3787195"/>
                <a:gd name="connsiteY642" fmla="*/ 348916 h 1074821"/>
                <a:gd name="connsiteX643" fmla="*/ 485274 w 3787195"/>
                <a:gd name="connsiteY643" fmla="*/ 340895 h 1074821"/>
                <a:gd name="connsiteX644" fmla="*/ 477253 w 3787195"/>
                <a:gd name="connsiteY644" fmla="*/ 328863 h 1074821"/>
                <a:gd name="connsiteX645" fmla="*/ 473243 w 3787195"/>
                <a:gd name="connsiteY645" fmla="*/ 320842 h 1074821"/>
                <a:gd name="connsiteX646" fmla="*/ 475248 w 3787195"/>
                <a:gd name="connsiteY646" fmla="*/ 300790 h 1074821"/>
                <a:gd name="connsiteX647" fmla="*/ 477253 w 3787195"/>
                <a:gd name="connsiteY647" fmla="*/ 294774 h 1074821"/>
                <a:gd name="connsiteX648" fmla="*/ 483269 w 3787195"/>
                <a:gd name="connsiteY648" fmla="*/ 290763 h 1074821"/>
                <a:gd name="connsiteX649" fmla="*/ 495300 w 3787195"/>
                <a:gd name="connsiteY649" fmla="*/ 298785 h 1074821"/>
                <a:gd name="connsiteX650" fmla="*/ 501316 w 3787195"/>
                <a:gd name="connsiteY650" fmla="*/ 300790 h 1074821"/>
                <a:gd name="connsiteX651" fmla="*/ 515353 w 3787195"/>
                <a:gd name="connsiteY651" fmla="*/ 314827 h 1074821"/>
                <a:gd name="connsiteX652" fmla="*/ 519364 w 3787195"/>
                <a:gd name="connsiteY652" fmla="*/ 320842 h 1074821"/>
                <a:gd name="connsiteX653" fmla="*/ 529390 w 3787195"/>
                <a:gd name="connsiteY653" fmla="*/ 326858 h 1074821"/>
                <a:gd name="connsiteX654" fmla="*/ 535406 w 3787195"/>
                <a:gd name="connsiteY654" fmla="*/ 330869 h 1074821"/>
                <a:gd name="connsiteX655" fmla="*/ 541421 w 3787195"/>
                <a:gd name="connsiteY655" fmla="*/ 332874 h 1074821"/>
                <a:gd name="connsiteX656" fmla="*/ 549443 w 3787195"/>
                <a:gd name="connsiteY656" fmla="*/ 336885 h 1074821"/>
                <a:gd name="connsiteX657" fmla="*/ 605590 w 3787195"/>
                <a:gd name="connsiteY657" fmla="*/ 332874 h 1074821"/>
                <a:gd name="connsiteX658" fmla="*/ 615616 w 3787195"/>
                <a:gd name="connsiteY658" fmla="*/ 328863 h 1074821"/>
                <a:gd name="connsiteX659" fmla="*/ 613611 w 3787195"/>
                <a:gd name="connsiteY659" fmla="*/ 312821 h 1074821"/>
                <a:gd name="connsiteX660" fmla="*/ 623470 w 3787195"/>
                <a:gd name="connsiteY660" fmla="*/ 300344 h 1074821"/>
                <a:gd name="connsiteX661" fmla="*/ 591720 w 3787195"/>
                <a:gd name="connsiteY661" fmla="*/ 276782 h 1074821"/>
                <a:gd name="connsiteX662" fmla="*/ 573673 w 3787195"/>
                <a:gd name="connsiteY662" fmla="*/ 265920 h 1074821"/>
                <a:gd name="connsiteX663" fmla="*/ 556238 w 3787195"/>
                <a:gd name="connsiteY663" fmla="*/ 249766 h 1074821"/>
                <a:gd name="connsiteX664" fmla="*/ 527385 w 3787195"/>
                <a:gd name="connsiteY664" fmla="*/ 256674 h 1074821"/>
                <a:gd name="connsiteX665" fmla="*/ 535015 w 3787195"/>
                <a:gd name="connsiteY665" fmla="*/ 242303 h 1074821"/>
                <a:gd name="connsiteX666" fmla="*/ 511343 w 3787195"/>
                <a:gd name="connsiteY666" fmla="*/ 236621 h 1074821"/>
                <a:gd name="connsiteX667" fmla="*/ 505327 w 3787195"/>
                <a:gd name="connsiteY667" fmla="*/ 230606 h 1074821"/>
                <a:gd name="connsiteX668" fmla="*/ 501316 w 3787195"/>
                <a:gd name="connsiteY668" fmla="*/ 224590 h 1074821"/>
                <a:gd name="connsiteX669" fmla="*/ 495300 w 3787195"/>
                <a:gd name="connsiteY669" fmla="*/ 222585 h 1074821"/>
                <a:gd name="connsiteX670" fmla="*/ 473856 w 3787195"/>
                <a:gd name="connsiteY670" fmla="*/ 206932 h 1074821"/>
                <a:gd name="connsiteX671" fmla="*/ 411079 w 3787195"/>
                <a:gd name="connsiteY671" fmla="*/ 214563 h 1074821"/>
                <a:gd name="connsiteX672" fmla="*/ 385011 w 3787195"/>
                <a:gd name="connsiteY672" fmla="*/ 212558 h 1074821"/>
                <a:gd name="connsiteX673" fmla="*/ 364958 w 3787195"/>
                <a:gd name="connsiteY673" fmla="*/ 206542 h 1074821"/>
                <a:gd name="connsiteX674" fmla="*/ 354932 w 3787195"/>
                <a:gd name="connsiteY674" fmla="*/ 202532 h 1074821"/>
                <a:gd name="connsiteX675" fmla="*/ 348916 w 3787195"/>
                <a:gd name="connsiteY675" fmla="*/ 196516 h 1074821"/>
                <a:gd name="connsiteX676" fmla="*/ 338890 w 3787195"/>
                <a:gd name="connsiteY676" fmla="*/ 194511 h 1074821"/>
                <a:gd name="connsiteX677" fmla="*/ 310816 w 3787195"/>
                <a:gd name="connsiteY677" fmla="*/ 188495 h 1074821"/>
                <a:gd name="connsiteX678" fmla="*/ 300790 w 3787195"/>
                <a:gd name="connsiteY678" fmla="*/ 184485 h 1074821"/>
                <a:gd name="connsiteX679" fmla="*/ 282743 w 3787195"/>
                <a:gd name="connsiteY679" fmla="*/ 182479 h 1074821"/>
                <a:gd name="connsiteX680" fmla="*/ 268706 w 3787195"/>
                <a:gd name="connsiteY680" fmla="*/ 174458 h 1074821"/>
                <a:gd name="connsiteX681" fmla="*/ 210553 w 3787195"/>
                <a:gd name="connsiteY681" fmla="*/ 162427 h 1074821"/>
                <a:gd name="connsiteX682" fmla="*/ 168443 w 3787195"/>
                <a:gd name="connsiteY682" fmla="*/ 162427 h 1074821"/>
                <a:gd name="connsiteX683" fmla="*/ 162427 w 3787195"/>
                <a:gd name="connsiteY683" fmla="*/ 168442 h 1074821"/>
                <a:gd name="connsiteX684" fmla="*/ 156411 w 3787195"/>
                <a:gd name="connsiteY684" fmla="*/ 170448 h 1074821"/>
                <a:gd name="connsiteX685" fmla="*/ 150395 w 3787195"/>
                <a:gd name="connsiteY685" fmla="*/ 176463 h 1074821"/>
                <a:gd name="connsiteX686" fmla="*/ 148390 w 3787195"/>
                <a:gd name="connsiteY686" fmla="*/ 182479 h 1074821"/>
                <a:gd name="connsiteX687" fmla="*/ 142374 w 3787195"/>
                <a:gd name="connsiteY687" fmla="*/ 184485 h 1074821"/>
                <a:gd name="connsiteX688" fmla="*/ 130343 w 3787195"/>
                <a:gd name="connsiteY688" fmla="*/ 190500 h 1074821"/>
                <a:gd name="connsiteX689" fmla="*/ 110290 w 3787195"/>
                <a:gd name="connsiteY689" fmla="*/ 208548 h 1074821"/>
                <a:gd name="connsiteX690" fmla="*/ 104274 w 3787195"/>
                <a:gd name="connsiteY690" fmla="*/ 210553 h 1074821"/>
                <a:gd name="connsiteX691" fmla="*/ 102269 w 3787195"/>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30606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6921 w 3797166"/>
                <a:gd name="connsiteY462" fmla="*/ 126332 h 1074821"/>
                <a:gd name="connsiteX463" fmla="*/ 2610853 w 3797166"/>
                <a:gd name="connsiteY463" fmla="*/ 118311 h 1074821"/>
                <a:gd name="connsiteX464" fmla="*/ 2588795 w 3797166"/>
                <a:gd name="connsiteY464" fmla="*/ 110290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0222 w 3797166"/>
                <a:gd name="connsiteY477" fmla="*/ 52137 h 1074821"/>
                <a:gd name="connsiteX478" fmla="*/ 2360195 w 3797166"/>
                <a:gd name="connsiteY478" fmla="*/ 46121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8358 w 3797166"/>
                <a:gd name="connsiteY600" fmla="*/ 383006 h 1074821"/>
                <a:gd name="connsiteX601" fmla="*/ 840206 w 3797166"/>
                <a:gd name="connsiteY601" fmla="*/ 378995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30606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10290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0222 w 3797166"/>
                <a:gd name="connsiteY477" fmla="*/ 52137 h 1074821"/>
                <a:gd name="connsiteX478" fmla="*/ 2360195 w 3797166"/>
                <a:gd name="connsiteY478" fmla="*/ 46121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8358 w 3797166"/>
                <a:gd name="connsiteY600" fmla="*/ 383006 h 1074821"/>
                <a:gd name="connsiteX601" fmla="*/ 840206 w 3797166"/>
                <a:gd name="connsiteY601" fmla="*/ 378995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30606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0222 w 3797166"/>
                <a:gd name="connsiteY477" fmla="*/ 52137 h 1074821"/>
                <a:gd name="connsiteX478" fmla="*/ 2360195 w 3797166"/>
                <a:gd name="connsiteY478" fmla="*/ 46121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8358 w 3797166"/>
                <a:gd name="connsiteY600" fmla="*/ 383006 h 1074821"/>
                <a:gd name="connsiteX601" fmla="*/ 840206 w 3797166"/>
                <a:gd name="connsiteY601" fmla="*/ 378995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30606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0222 w 3797166"/>
                <a:gd name="connsiteY477" fmla="*/ 52137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8358 w 3797166"/>
                <a:gd name="connsiteY600" fmla="*/ 383006 h 1074821"/>
                <a:gd name="connsiteX601" fmla="*/ 840206 w 3797166"/>
                <a:gd name="connsiteY601" fmla="*/ 378995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30606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8358 w 3797166"/>
                <a:gd name="connsiteY600" fmla="*/ 383006 h 1074821"/>
                <a:gd name="connsiteX601" fmla="*/ 840206 w 3797166"/>
                <a:gd name="connsiteY601" fmla="*/ 378995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8358 w 3797166"/>
                <a:gd name="connsiteY600" fmla="*/ 383006 h 1074821"/>
                <a:gd name="connsiteX601" fmla="*/ 840206 w 3797166"/>
                <a:gd name="connsiteY601" fmla="*/ 378995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8358 w 3797166"/>
                <a:gd name="connsiteY600" fmla="*/ 383006 h 1074821"/>
                <a:gd name="connsiteX601" fmla="*/ 850683 w 3797166"/>
                <a:gd name="connsiteY601" fmla="*/ 397093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0738 w 3797166"/>
                <a:gd name="connsiteY600" fmla="*/ 396341 h 1074821"/>
                <a:gd name="connsiteX601" fmla="*/ 850683 w 3797166"/>
                <a:gd name="connsiteY601" fmla="*/ 397093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790074 w 3797166"/>
                <a:gd name="connsiteY602" fmla="*/ 381000 h 1074821"/>
                <a:gd name="connsiteX603" fmla="*/ 782053 w 3797166"/>
                <a:gd name="connsiteY603" fmla="*/ 387016 h 1074821"/>
                <a:gd name="connsiteX604" fmla="*/ 779847 w 3797166"/>
                <a:gd name="connsiteY604" fmla="*/ 40426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801504 w 3797166"/>
                <a:gd name="connsiteY602" fmla="*/ 405765 h 1074821"/>
                <a:gd name="connsiteX603" fmla="*/ 782053 w 3797166"/>
                <a:gd name="connsiteY603" fmla="*/ 387016 h 1074821"/>
                <a:gd name="connsiteX604" fmla="*/ 779847 w 3797166"/>
                <a:gd name="connsiteY604" fmla="*/ 40426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27924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801504 w 3797166"/>
                <a:gd name="connsiteY602" fmla="*/ 405765 h 1074821"/>
                <a:gd name="connsiteX603" fmla="*/ 782053 w 3797166"/>
                <a:gd name="connsiteY603" fmla="*/ 387016 h 1074821"/>
                <a:gd name="connsiteX604" fmla="*/ 779847 w 3797166"/>
                <a:gd name="connsiteY604" fmla="*/ 40426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000 w 3797166"/>
                <a:gd name="connsiteY482" fmla="*/ 35945 h 1074821"/>
                <a:gd name="connsiteX483" fmla="*/ 2235869 w 3797166"/>
                <a:gd name="connsiteY483" fmla="*/ 27924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801504 w 3797166"/>
                <a:gd name="connsiteY602" fmla="*/ 405765 h 1074821"/>
                <a:gd name="connsiteX603" fmla="*/ 782053 w 3797166"/>
                <a:gd name="connsiteY603" fmla="*/ 387016 h 1074821"/>
                <a:gd name="connsiteX604" fmla="*/ 779847 w 3797166"/>
                <a:gd name="connsiteY604" fmla="*/ 40426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36044 h 1074821"/>
                <a:gd name="connsiteX482" fmla="*/ 2267000 w 3797166"/>
                <a:gd name="connsiteY482" fmla="*/ 35945 h 1074821"/>
                <a:gd name="connsiteX483" fmla="*/ 2235869 w 3797166"/>
                <a:gd name="connsiteY483" fmla="*/ 27924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801504 w 3797166"/>
                <a:gd name="connsiteY602" fmla="*/ 405765 h 1074821"/>
                <a:gd name="connsiteX603" fmla="*/ 782053 w 3797166"/>
                <a:gd name="connsiteY603" fmla="*/ 387016 h 1074821"/>
                <a:gd name="connsiteX604" fmla="*/ 779847 w 3797166"/>
                <a:gd name="connsiteY604" fmla="*/ 40426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5773 w 3797166"/>
                <a:gd name="connsiteY443" fmla="*/ 221217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36044 h 1074821"/>
                <a:gd name="connsiteX482" fmla="*/ 2267000 w 3797166"/>
                <a:gd name="connsiteY482" fmla="*/ 35945 h 1074821"/>
                <a:gd name="connsiteX483" fmla="*/ 2235869 w 3797166"/>
                <a:gd name="connsiteY483" fmla="*/ 27924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801504 w 3797166"/>
                <a:gd name="connsiteY602" fmla="*/ 405765 h 1074821"/>
                <a:gd name="connsiteX603" fmla="*/ 782053 w 3797166"/>
                <a:gd name="connsiteY603" fmla="*/ 387016 h 1074821"/>
                <a:gd name="connsiteX604" fmla="*/ 779847 w 3797166"/>
                <a:gd name="connsiteY604" fmla="*/ 40426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85298 w 3797166"/>
                <a:gd name="connsiteY443" fmla="*/ 209787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36044 h 1074821"/>
                <a:gd name="connsiteX482" fmla="*/ 2267000 w 3797166"/>
                <a:gd name="connsiteY482" fmla="*/ 35945 h 1074821"/>
                <a:gd name="connsiteX483" fmla="*/ 2235869 w 3797166"/>
                <a:gd name="connsiteY483" fmla="*/ 27924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801504 w 3797166"/>
                <a:gd name="connsiteY602" fmla="*/ 405765 h 1074821"/>
                <a:gd name="connsiteX603" fmla="*/ 782053 w 3797166"/>
                <a:gd name="connsiteY603" fmla="*/ 387016 h 1074821"/>
                <a:gd name="connsiteX604" fmla="*/ 779847 w 3797166"/>
                <a:gd name="connsiteY604" fmla="*/ 40426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85298 w 3797166"/>
                <a:gd name="connsiteY442" fmla="*/ 209787 h 1074821"/>
                <a:gd name="connsiteX443" fmla="*/ 3050006 w 3797166"/>
                <a:gd name="connsiteY443" fmla="*/ 226595 h 1074821"/>
                <a:gd name="connsiteX444" fmla="*/ 3031958 w 3797166"/>
                <a:gd name="connsiteY444" fmla="*/ 220579 h 1074821"/>
                <a:gd name="connsiteX445" fmla="*/ 2953753 w 3797166"/>
                <a:gd name="connsiteY445" fmla="*/ 204537 h 1074821"/>
                <a:gd name="connsiteX446" fmla="*/ 2943727 w 3797166"/>
                <a:gd name="connsiteY446" fmla="*/ 200527 h 1074821"/>
                <a:gd name="connsiteX447" fmla="*/ 2925679 w 3797166"/>
                <a:gd name="connsiteY447" fmla="*/ 196516 h 1074821"/>
                <a:gd name="connsiteX448" fmla="*/ 2915653 w 3797166"/>
                <a:gd name="connsiteY448" fmla="*/ 194511 h 1074821"/>
                <a:gd name="connsiteX449" fmla="*/ 2903621 w 3797166"/>
                <a:gd name="connsiteY449" fmla="*/ 190500 h 1074821"/>
                <a:gd name="connsiteX450" fmla="*/ 2869532 w 3797166"/>
                <a:gd name="connsiteY450" fmla="*/ 182479 h 1074821"/>
                <a:gd name="connsiteX451" fmla="*/ 2861511 w 3797166"/>
                <a:gd name="connsiteY451" fmla="*/ 178469 h 1074821"/>
                <a:gd name="connsiteX452" fmla="*/ 2853490 w 3797166"/>
                <a:gd name="connsiteY452" fmla="*/ 176463 h 1074821"/>
                <a:gd name="connsiteX453" fmla="*/ 2817395 w 3797166"/>
                <a:gd name="connsiteY453" fmla="*/ 168442 h 1074821"/>
                <a:gd name="connsiteX454" fmla="*/ 2789321 w 3797166"/>
                <a:gd name="connsiteY454" fmla="*/ 160421 h 1074821"/>
                <a:gd name="connsiteX455" fmla="*/ 2765258 w 3797166"/>
                <a:gd name="connsiteY455" fmla="*/ 152400 h 1074821"/>
                <a:gd name="connsiteX456" fmla="*/ 2745206 w 3797166"/>
                <a:gd name="connsiteY456" fmla="*/ 150395 h 1074821"/>
                <a:gd name="connsiteX457" fmla="*/ 2727158 w 3797166"/>
                <a:gd name="connsiteY457" fmla="*/ 146385 h 1074821"/>
                <a:gd name="connsiteX458" fmla="*/ 2719137 w 3797166"/>
                <a:gd name="connsiteY458" fmla="*/ 144379 h 1074821"/>
                <a:gd name="connsiteX459" fmla="*/ 2689058 w 3797166"/>
                <a:gd name="connsiteY459" fmla="*/ 140369 h 1074821"/>
                <a:gd name="connsiteX460" fmla="*/ 2679032 w 3797166"/>
                <a:gd name="connsiteY460" fmla="*/ 136358 h 1074821"/>
                <a:gd name="connsiteX461" fmla="*/ 2635560 w 3797166"/>
                <a:gd name="connsiteY461" fmla="*/ 137217 h 1074821"/>
                <a:gd name="connsiteX462" fmla="*/ 2610853 w 3797166"/>
                <a:gd name="connsiteY462" fmla="*/ 118311 h 1074821"/>
                <a:gd name="connsiteX463" fmla="*/ 2588795 w 3797166"/>
                <a:gd name="connsiteY463" fmla="*/ 132061 h 1074821"/>
                <a:gd name="connsiteX464" fmla="*/ 2576764 w 3797166"/>
                <a:gd name="connsiteY464" fmla="*/ 106279 h 1074821"/>
                <a:gd name="connsiteX465" fmla="*/ 2570748 w 3797166"/>
                <a:gd name="connsiteY465" fmla="*/ 108285 h 1074821"/>
                <a:gd name="connsiteX466" fmla="*/ 2566737 w 3797166"/>
                <a:gd name="connsiteY466" fmla="*/ 118311 h 1074821"/>
                <a:gd name="connsiteX467" fmla="*/ 2536658 w 3797166"/>
                <a:gd name="connsiteY467" fmla="*/ 98259 h 1074821"/>
                <a:gd name="connsiteX468" fmla="*/ 2546685 w 3797166"/>
                <a:gd name="connsiteY468" fmla="*/ 102269 h 1074821"/>
                <a:gd name="connsiteX469" fmla="*/ 2526632 w 3797166"/>
                <a:gd name="connsiteY469" fmla="*/ 90237 h 1074821"/>
                <a:gd name="connsiteX470" fmla="*/ 2516605 w 3797166"/>
                <a:gd name="connsiteY470" fmla="*/ 106280 h 1074821"/>
                <a:gd name="connsiteX471" fmla="*/ 2504574 w 3797166"/>
                <a:gd name="connsiteY471" fmla="*/ 74195 h 1074821"/>
                <a:gd name="connsiteX472" fmla="*/ 2464468 w 3797166"/>
                <a:gd name="connsiteY472" fmla="*/ 72190 h 1074821"/>
                <a:gd name="connsiteX473" fmla="*/ 2430380 w 3797166"/>
                <a:gd name="connsiteY473" fmla="*/ 64169 h 1074821"/>
                <a:gd name="connsiteX474" fmla="*/ 2410327 w 3797166"/>
                <a:gd name="connsiteY474" fmla="*/ 54142 h 1074821"/>
                <a:gd name="connsiteX475" fmla="*/ 2394284 w 3797166"/>
                <a:gd name="connsiteY475" fmla="*/ 56148 h 1074821"/>
                <a:gd name="connsiteX476" fmla="*/ 2371582 w 3797166"/>
                <a:gd name="connsiteY476" fmla="*/ 67104 h 1074821"/>
                <a:gd name="connsiteX477" fmla="*/ 2368359 w 3797166"/>
                <a:gd name="connsiteY477" fmla="*/ 66532 h 1074821"/>
                <a:gd name="connsiteX478" fmla="*/ 2338137 w 3797166"/>
                <a:gd name="connsiteY478" fmla="*/ 66174 h 1074821"/>
                <a:gd name="connsiteX479" fmla="*/ 2306053 w 3797166"/>
                <a:gd name="connsiteY479" fmla="*/ 36095 h 1074821"/>
                <a:gd name="connsiteX480" fmla="*/ 2281990 w 3797166"/>
                <a:gd name="connsiteY480" fmla="*/ 36044 h 1074821"/>
                <a:gd name="connsiteX481" fmla="*/ 2267000 w 3797166"/>
                <a:gd name="connsiteY481" fmla="*/ 35945 h 1074821"/>
                <a:gd name="connsiteX482" fmla="*/ 2235869 w 3797166"/>
                <a:gd name="connsiteY482" fmla="*/ 27924 h 1074821"/>
                <a:gd name="connsiteX483" fmla="*/ 2209800 w 3797166"/>
                <a:gd name="connsiteY483" fmla="*/ 36095 h 1074821"/>
                <a:gd name="connsiteX484" fmla="*/ 2187743 w 3797166"/>
                <a:gd name="connsiteY484" fmla="*/ 30079 h 1074821"/>
                <a:gd name="connsiteX485" fmla="*/ 2169695 w 3797166"/>
                <a:gd name="connsiteY485" fmla="*/ 26069 h 1074821"/>
                <a:gd name="connsiteX486" fmla="*/ 2145632 w 3797166"/>
                <a:gd name="connsiteY486" fmla="*/ 18048 h 1074821"/>
                <a:gd name="connsiteX487" fmla="*/ 2117558 w 3797166"/>
                <a:gd name="connsiteY487" fmla="*/ 12032 h 1074821"/>
                <a:gd name="connsiteX488" fmla="*/ 2099511 w 3797166"/>
                <a:gd name="connsiteY488" fmla="*/ 8021 h 1074821"/>
                <a:gd name="connsiteX489" fmla="*/ 2079458 w 3797166"/>
                <a:gd name="connsiteY489" fmla="*/ 4011 h 1074821"/>
                <a:gd name="connsiteX490" fmla="*/ 2053390 w 3797166"/>
                <a:gd name="connsiteY490" fmla="*/ 0 h 1074821"/>
                <a:gd name="connsiteX491" fmla="*/ 2013285 w 3797166"/>
                <a:gd name="connsiteY491" fmla="*/ 6016 h 1074821"/>
                <a:gd name="connsiteX492" fmla="*/ 2007269 w 3797166"/>
                <a:gd name="connsiteY492" fmla="*/ 14037 h 1074821"/>
                <a:gd name="connsiteX493" fmla="*/ 1977190 w 3797166"/>
                <a:gd name="connsiteY493" fmla="*/ 20053 h 1074821"/>
                <a:gd name="connsiteX494" fmla="*/ 1945106 w 3797166"/>
                <a:gd name="connsiteY494" fmla="*/ 10027 h 1074821"/>
                <a:gd name="connsiteX495" fmla="*/ 1760621 w 3797166"/>
                <a:gd name="connsiteY495" fmla="*/ 10027 h 1074821"/>
                <a:gd name="connsiteX496" fmla="*/ 1665539 w 3797166"/>
                <a:gd name="connsiteY496" fmla="*/ 10862 h 1074821"/>
                <a:gd name="connsiteX497" fmla="*/ 1652337 w 3797166"/>
                <a:gd name="connsiteY497" fmla="*/ 16042 h 1074821"/>
                <a:gd name="connsiteX498" fmla="*/ 1650332 w 3797166"/>
                <a:gd name="connsiteY498" fmla="*/ 22058 h 1074821"/>
                <a:gd name="connsiteX499" fmla="*/ 1654343 w 3797166"/>
                <a:gd name="connsiteY499" fmla="*/ 62163 h 1074821"/>
                <a:gd name="connsiteX500" fmla="*/ 1652337 w 3797166"/>
                <a:gd name="connsiteY500" fmla="*/ 82216 h 1074821"/>
                <a:gd name="connsiteX501" fmla="*/ 1646321 w 3797166"/>
                <a:gd name="connsiteY501" fmla="*/ 112295 h 1074821"/>
                <a:gd name="connsiteX502" fmla="*/ 1640306 w 3797166"/>
                <a:gd name="connsiteY502" fmla="*/ 126332 h 1074821"/>
                <a:gd name="connsiteX503" fmla="*/ 1638300 w 3797166"/>
                <a:gd name="connsiteY503" fmla="*/ 132348 h 1074821"/>
                <a:gd name="connsiteX504" fmla="*/ 1626269 w 3797166"/>
                <a:gd name="connsiteY504" fmla="*/ 138363 h 1074821"/>
                <a:gd name="connsiteX505" fmla="*/ 1608221 w 3797166"/>
                <a:gd name="connsiteY505" fmla="*/ 134353 h 1074821"/>
                <a:gd name="connsiteX506" fmla="*/ 1606216 w 3797166"/>
                <a:gd name="connsiteY506" fmla="*/ 126332 h 1074821"/>
                <a:gd name="connsiteX507" fmla="*/ 1604211 w 3797166"/>
                <a:gd name="connsiteY507" fmla="*/ 120316 h 1074821"/>
                <a:gd name="connsiteX508" fmla="*/ 1600200 w 3797166"/>
                <a:gd name="connsiteY508" fmla="*/ 106279 h 1074821"/>
                <a:gd name="connsiteX509" fmla="*/ 1592179 w 3797166"/>
                <a:gd name="connsiteY509" fmla="*/ 84221 h 1074821"/>
                <a:gd name="connsiteX510" fmla="*/ 1584158 w 3797166"/>
                <a:gd name="connsiteY510" fmla="*/ 82216 h 1074821"/>
                <a:gd name="connsiteX511" fmla="*/ 1574132 w 3797166"/>
                <a:gd name="connsiteY511" fmla="*/ 70185 h 1074821"/>
                <a:gd name="connsiteX512" fmla="*/ 1568116 w 3797166"/>
                <a:gd name="connsiteY512" fmla="*/ 68179 h 1074821"/>
                <a:gd name="connsiteX513" fmla="*/ 1538037 w 3797166"/>
                <a:gd name="connsiteY513" fmla="*/ 72190 h 1074821"/>
                <a:gd name="connsiteX514" fmla="*/ 1532021 w 3797166"/>
                <a:gd name="connsiteY514" fmla="*/ 76200 h 1074821"/>
                <a:gd name="connsiteX515" fmla="*/ 1524000 w 3797166"/>
                <a:gd name="connsiteY515" fmla="*/ 82216 h 1074821"/>
                <a:gd name="connsiteX516" fmla="*/ 1517985 w 3797166"/>
                <a:gd name="connsiteY516" fmla="*/ 92242 h 1074821"/>
                <a:gd name="connsiteX517" fmla="*/ 1499937 w 3797166"/>
                <a:gd name="connsiteY517" fmla="*/ 108285 h 1074821"/>
                <a:gd name="connsiteX518" fmla="*/ 1497932 w 3797166"/>
                <a:gd name="connsiteY518" fmla="*/ 116306 h 1074821"/>
                <a:gd name="connsiteX519" fmla="*/ 1491916 w 3797166"/>
                <a:gd name="connsiteY519" fmla="*/ 118311 h 1074821"/>
                <a:gd name="connsiteX520" fmla="*/ 1487906 w 3797166"/>
                <a:gd name="connsiteY520" fmla="*/ 124327 h 1074821"/>
                <a:gd name="connsiteX521" fmla="*/ 1483895 w 3797166"/>
                <a:gd name="connsiteY521" fmla="*/ 138363 h 1074821"/>
                <a:gd name="connsiteX522" fmla="*/ 1479885 w 3797166"/>
                <a:gd name="connsiteY522" fmla="*/ 144379 h 1074821"/>
                <a:gd name="connsiteX523" fmla="*/ 1489911 w 3797166"/>
                <a:gd name="connsiteY523" fmla="*/ 154406 h 1074821"/>
                <a:gd name="connsiteX524" fmla="*/ 1491916 w 3797166"/>
                <a:gd name="connsiteY524" fmla="*/ 160421 h 1074821"/>
                <a:gd name="connsiteX525" fmla="*/ 1497932 w 3797166"/>
                <a:gd name="connsiteY525" fmla="*/ 164432 h 1074821"/>
                <a:gd name="connsiteX526" fmla="*/ 1503948 w 3797166"/>
                <a:gd name="connsiteY526" fmla="*/ 178469 h 1074821"/>
                <a:gd name="connsiteX527" fmla="*/ 1505953 w 3797166"/>
                <a:gd name="connsiteY527" fmla="*/ 184485 h 1074821"/>
                <a:gd name="connsiteX528" fmla="*/ 1509964 w 3797166"/>
                <a:gd name="connsiteY528" fmla="*/ 194511 h 1074821"/>
                <a:gd name="connsiteX529" fmla="*/ 1511969 w 3797166"/>
                <a:gd name="connsiteY529" fmla="*/ 202532 h 1074821"/>
                <a:gd name="connsiteX530" fmla="*/ 1515979 w 3797166"/>
                <a:gd name="connsiteY530" fmla="*/ 208548 h 1074821"/>
                <a:gd name="connsiteX531" fmla="*/ 1524000 w 3797166"/>
                <a:gd name="connsiteY531" fmla="*/ 222585 h 1074821"/>
                <a:gd name="connsiteX532" fmla="*/ 1526006 w 3797166"/>
                <a:gd name="connsiteY532" fmla="*/ 228600 h 1074821"/>
                <a:gd name="connsiteX533" fmla="*/ 1530016 w 3797166"/>
                <a:gd name="connsiteY533" fmla="*/ 234616 h 1074821"/>
                <a:gd name="connsiteX534" fmla="*/ 1532021 w 3797166"/>
                <a:gd name="connsiteY534" fmla="*/ 240632 h 1074821"/>
                <a:gd name="connsiteX535" fmla="*/ 1544053 w 3797166"/>
                <a:gd name="connsiteY535" fmla="*/ 252663 h 1074821"/>
                <a:gd name="connsiteX536" fmla="*/ 1558090 w 3797166"/>
                <a:gd name="connsiteY536" fmla="*/ 268706 h 1074821"/>
                <a:gd name="connsiteX537" fmla="*/ 1566111 w 3797166"/>
                <a:gd name="connsiteY537" fmla="*/ 276727 h 1074821"/>
                <a:gd name="connsiteX538" fmla="*/ 1570121 w 3797166"/>
                <a:gd name="connsiteY538" fmla="*/ 282742 h 1074821"/>
                <a:gd name="connsiteX539" fmla="*/ 1578143 w 3797166"/>
                <a:gd name="connsiteY539" fmla="*/ 284748 h 1074821"/>
                <a:gd name="connsiteX540" fmla="*/ 1592179 w 3797166"/>
                <a:gd name="connsiteY540" fmla="*/ 302795 h 1074821"/>
                <a:gd name="connsiteX541" fmla="*/ 1598195 w 3797166"/>
                <a:gd name="connsiteY541" fmla="*/ 314827 h 1074821"/>
                <a:gd name="connsiteX542" fmla="*/ 1600200 w 3797166"/>
                <a:gd name="connsiteY542" fmla="*/ 320842 h 1074821"/>
                <a:gd name="connsiteX543" fmla="*/ 1596190 w 3797166"/>
                <a:gd name="connsiteY543" fmla="*/ 334879 h 1074821"/>
                <a:gd name="connsiteX544" fmla="*/ 1590174 w 3797166"/>
                <a:gd name="connsiteY544" fmla="*/ 332874 h 1074821"/>
                <a:gd name="connsiteX545" fmla="*/ 1572127 w 3797166"/>
                <a:gd name="connsiteY545" fmla="*/ 328863 h 1074821"/>
                <a:gd name="connsiteX546" fmla="*/ 1568116 w 3797166"/>
                <a:gd name="connsiteY546" fmla="*/ 334879 h 1074821"/>
                <a:gd name="connsiteX547" fmla="*/ 1562100 w 3797166"/>
                <a:gd name="connsiteY547" fmla="*/ 332874 h 1074821"/>
                <a:gd name="connsiteX548" fmla="*/ 1556085 w 3797166"/>
                <a:gd name="connsiteY548" fmla="*/ 334879 h 1074821"/>
                <a:gd name="connsiteX549" fmla="*/ 1554079 w 3797166"/>
                <a:gd name="connsiteY549" fmla="*/ 387016 h 1074821"/>
                <a:gd name="connsiteX550" fmla="*/ 1548064 w 3797166"/>
                <a:gd name="connsiteY550" fmla="*/ 407069 h 1074821"/>
                <a:gd name="connsiteX551" fmla="*/ 1540043 w 3797166"/>
                <a:gd name="connsiteY551" fmla="*/ 411079 h 1074821"/>
                <a:gd name="connsiteX552" fmla="*/ 1528011 w 3797166"/>
                <a:gd name="connsiteY552" fmla="*/ 407069 h 1074821"/>
                <a:gd name="connsiteX553" fmla="*/ 1521995 w 3797166"/>
                <a:gd name="connsiteY553" fmla="*/ 376990 h 1074821"/>
                <a:gd name="connsiteX554" fmla="*/ 1519990 w 3797166"/>
                <a:gd name="connsiteY554" fmla="*/ 356937 h 1074821"/>
                <a:gd name="connsiteX555" fmla="*/ 1509964 w 3797166"/>
                <a:gd name="connsiteY555" fmla="*/ 348916 h 1074821"/>
                <a:gd name="connsiteX556" fmla="*/ 1507958 w 3797166"/>
                <a:gd name="connsiteY556" fmla="*/ 342900 h 1074821"/>
                <a:gd name="connsiteX557" fmla="*/ 1501943 w 3797166"/>
                <a:gd name="connsiteY557" fmla="*/ 336885 h 1074821"/>
                <a:gd name="connsiteX558" fmla="*/ 1475874 w 3797166"/>
                <a:gd name="connsiteY558" fmla="*/ 342900 h 1074821"/>
                <a:gd name="connsiteX559" fmla="*/ 1469858 w 3797166"/>
                <a:gd name="connsiteY559" fmla="*/ 346911 h 1074821"/>
                <a:gd name="connsiteX560" fmla="*/ 1463843 w 3797166"/>
                <a:gd name="connsiteY560" fmla="*/ 344906 h 1074821"/>
                <a:gd name="connsiteX561" fmla="*/ 1469858 w 3797166"/>
                <a:gd name="connsiteY561" fmla="*/ 292769 h 1074821"/>
                <a:gd name="connsiteX562" fmla="*/ 1473869 w 3797166"/>
                <a:gd name="connsiteY562" fmla="*/ 250658 h 1074821"/>
                <a:gd name="connsiteX563" fmla="*/ 1477879 w 3797166"/>
                <a:gd name="connsiteY563" fmla="*/ 234616 h 1074821"/>
                <a:gd name="connsiteX564" fmla="*/ 1481890 w 3797166"/>
                <a:gd name="connsiteY564" fmla="*/ 214563 h 1074821"/>
                <a:gd name="connsiteX565" fmla="*/ 1479885 w 3797166"/>
                <a:gd name="connsiteY565" fmla="*/ 198521 h 1074821"/>
                <a:gd name="connsiteX566" fmla="*/ 1463843 w 3797166"/>
                <a:gd name="connsiteY566" fmla="*/ 194511 h 1074821"/>
                <a:gd name="connsiteX567" fmla="*/ 1445795 w 3797166"/>
                <a:gd name="connsiteY567" fmla="*/ 196516 h 1074821"/>
                <a:gd name="connsiteX568" fmla="*/ 1437774 w 3797166"/>
                <a:gd name="connsiteY568" fmla="*/ 208548 h 1074821"/>
                <a:gd name="connsiteX569" fmla="*/ 1435769 w 3797166"/>
                <a:gd name="connsiteY569" fmla="*/ 218574 h 1074821"/>
                <a:gd name="connsiteX570" fmla="*/ 1421732 w 3797166"/>
                <a:gd name="connsiteY570" fmla="*/ 310816 h 1074821"/>
                <a:gd name="connsiteX571" fmla="*/ 1415716 w 3797166"/>
                <a:gd name="connsiteY571" fmla="*/ 328863 h 1074821"/>
                <a:gd name="connsiteX572" fmla="*/ 1409700 w 3797166"/>
                <a:gd name="connsiteY572" fmla="*/ 340895 h 1074821"/>
                <a:gd name="connsiteX573" fmla="*/ 1395664 w 3797166"/>
                <a:gd name="connsiteY573" fmla="*/ 348916 h 1074821"/>
                <a:gd name="connsiteX574" fmla="*/ 1387643 w 3797166"/>
                <a:gd name="connsiteY574" fmla="*/ 352927 h 1074821"/>
                <a:gd name="connsiteX575" fmla="*/ 1375611 w 3797166"/>
                <a:gd name="connsiteY575" fmla="*/ 354932 h 1074821"/>
                <a:gd name="connsiteX576" fmla="*/ 1357564 w 3797166"/>
                <a:gd name="connsiteY576" fmla="*/ 358942 h 1074821"/>
                <a:gd name="connsiteX577" fmla="*/ 1325479 w 3797166"/>
                <a:gd name="connsiteY577" fmla="*/ 356937 h 1074821"/>
                <a:gd name="connsiteX578" fmla="*/ 1311443 w 3797166"/>
                <a:gd name="connsiteY578" fmla="*/ 348916 h 1074821"/>
                <a:gd name="connsiteX579" fmla="*/ 1299411 w 3797166"/>
                <a:gd name="connsiteY579" fmla="*/ 342900 h 1074821"/>
                <a:gd name="connsiteX580" fmla="*/ 1293395 w 3797166"/>
                <a:gd name="connsiteY580" fmla="*/ 338890 h 1074821"/>
                <a:gd name="connsiteX581" fmla="*/ 1279358 w 3797166"/>
                <a:gd name="connsiteY581" fmla="*/ 332874 h 1074821"/>
                <a:gd name="connsiteX582" fmla="*/ 1273343 w 3797166"/>
                <a:gd name="connsiteY582" fmla="*/ 328863 h 1074821"/>
                <a:gd name="connsiteX583" fmla="*/ 1241258 w 3797166"/>
                <a:gd name="connsiteY583" fmla="*/ 332874 h 1074821"/>
                <a:gd name="connsiteX584" fmla="*/ 1237248 w 3797166"/>
                <a:gd name="connsiteY584" fmla="*/ 338890 h 1074821"/>
                <a:gd name="connsiteX585" fmla="*/ 1223211 w 3797166"/>
                <a:gd name="connsiteY585" fmla="*/ 342900 h 1074821"/>
                <a:gd name="connsiteX586" fmla="*/ 1201153 w 3797166"/>
                <a:gd name="connsiteY586" fmla="*/ 348916 h 1074821"/>
                <a:gd name="connsiteX587" fmla="*/ 1169069 w 3797166"/>
                <a:gd name="connsiteY587" fmla="*/ 360948 h 1074821"/>
                <a:gd name="connsiteX588" fmla="*/ 1147011 w 3797166"/>
                <a:gd name="connsiteY588" fmla="*/ 370974 h 1074821"/>
                <a:gd name="connsiteX589" fmla="*/ 1130969 w 3797166"/>
                <a:gd name="connsiteY589" fmla="*/ 374985 h 1074821"/>
                <a:gd name="connsiteX590" fmla="*/ 1120943 w 3797166"/>
                <a:gd name="connsiteY590" fmla="*/ 378995 h 1074821"/>
                <a:gd name="connsiteX591" fmla="*/ 1104900 w 3797166"/>
                <a:gd name="connsiteY591" fmla="*/ 381000 h 1074821"/>
                <a:gd name="connsiteX592" fmla="*/ 1086853 w 3797166"/>
                <a:gd name="connsiteY592" fmla="*/ 385011 h 1074821"/>
                <a:gd name="connsiteX593" fmla="*/ 1072816 w 3797166"/>
                <a:gd name="connsiteY593" fmla="*/ 393032 h 1074821"/>
                <a:gd name="connsiteX594" fmla="*/ 1058779 w 3797166"/>
                <a:gd name="connsiteY594" fmla="*/ 395037 h 1074821"/>
                <a:gd name="connsiteX595" fmla="*/ 1022685 w 3797166"/>
                <a:gd name="connsiteY595" fmla="*/ 397042 h 1074821"/>
                <a:gd name="connsiteX596" fmla="*/ 1016669 w 3797166"/>
                <a:gd name="connsiteY596" fmla="*/ 395037 h 1074821"/>
                <a:gd name="connsiteX597" fmla="*/ 957464 w 3797166"/>
                <a:gd name="connsiteY597" fmla="*/ 400552 h 1074821"/>
                <a:gd name="connsiteX598" fmla="*/ 920416 w 3797166"/>
                <a:gd name="connsiteY598" fmla="*/ 399398 h 1074821"/>
                <a:gd name="connsiteX599" fmla="*/ 890738 w 3797166"/>
                <a:gd name="connsiteY599" fmla="*/ 396341 h 1074821"/>
                <a:gd name="connsiteX600" fmla="*/ 850683 w 3797166"/>
                <a:gd name="connsiteY600" fmla="*/ 397093 h 1074821"/>
                <a:gd name="connsiteX601" fmla="*/ 801504 w 3797166"/>
                <a:gd name="connsiteY601" fmla="*/ 405765 h 1074821"/>
                <a:gd name="connsiteX602" fmla="*/ 782053 w 3797166"/>
                <a:gd name="connsiteY602" fmla="*/ 387016 h 1074821"/>
                <a:gd name="connsiteX603" fmla="*/ 779847 w 3797166"/>
                <a:gd name="connsiteY603" fmla="*/ 404261 h 1074821"/>
                <a:gd name="connsiteX604" fmla="*/ 764006 w 3797166"/>
                <a:gd name="connsiteY604" fmla="*/ 399048 h 1074821"/>
                <a:gd name="connsiteX605" fmla="*/ 755985 w 3797166"/>
                <a:gd name="connsiteY605" fmla="*/ 401053 h 1074821"/>
                <a:gd name="connsiteX606" fmla="*/ 739943 w 3797166"/>
                <a:gd name="connsiteY606" fmla="*/ 411079 h 1074821"/>
                <a:gd name="connsiteX607" fmla="*/ 733927 w 3797166"/>
                <a:gd name="connsiteY607" fmla="*/ 413085 h 1074821"/>
                <a:gd name="connsiteX608" fmla="*/ 727911 w 3797166"/>
                <a:gd name="connsiteY608" fmla="*/ 417095 h 1074821"/>
                <a:gd name="connsiteX609" fmla="*/ 721895 w 3797166"/>
                <a:gd name="connsiteY609" fmla="*/ 423111 h 1074821"/>
                <a:gd name="connsiteX610" fmla="*/ 711869 w 3797166"/>
                <a:gd name="connsiteY610" fmla="*/ 425116 h 1074821"/>
                <a:gd name="connsiteX611" fmla="*/ 699837 w 3797166"/>
                <a:gd name="connsiteY611" fmla="*/ 429127 h 1074821"/>
                <a:gd name="connsiteX612" fmla="*/ 669758 w 3797166"/>
                <a:gd name="connsiteY612" fmla="*/ 441158 h 1074821"/>
                <a:gd name="connsiteX613" fmla="*/ 651711 w 3797166"/>
                <a:gd name="connsiteY613" fmla="*/ 449179 h 1074821"/>
                <a:gd name="connsiteX614" fmla="*/ 645695 w 3797166"/>
                <a:gd name="connsiteY614" fmla="*/ 451185 h 1074821"/>
                <a:gd name="connsiteX615" fmla="*/ 637674 w 3797166"/>
                <a:gd name="connsiteY615" fmla="*/ 455195 h 1074821"/>
                <a:gd name="connsiteX616" fmla="*/ 625643 w 3797166"/>
                <a:gd name="connsiteY616" fmla="*/ 457200 h 1074821"/>
                <a:gd name="connsiteX617" fmla="*/ 619627 w 3797166"/>
                <a:gd name="connsiteY617" fmla="*/ 453190 h 1074821"/>
                <a:gd name="connsiteX618" fmla="*/ 617621 w 3797166"/>
                <a:gd name="connsiteY618" fmla="*/ 445169 h 1074821"/>
                <a:gd name="connsiteX619" fmla="*/ 613611 w 3797166"/>
                <a:gd name="connsiteY619" fmla="*/ 439153 h 1074821"/>
                <a:gd name="connsiteX620" fmla="*/ 611606 w 3797166"/>
                <a:gd name="connsiteY620" fmla="*/ 433137 h 1074821"/>
                <a:gd name="connsiteX621" fmla="*/ 605590 w 3797166"/>
                <a:gd name="connsiteY621" fmla="*/ 429127 h 1074821"/>
                <a:gd name="connsiteX622" fmla="*/ 593558 w 3797166"/>
                <a:gd name="connsiteY622" fmla="*/ 421106 h 1074821"/>
                <a:gd name="connsiteX623" fmla="*/ 579521 w 3797166"/>
                <a:gd name="connsiteY623" fmla="*/ 415090 h 1074821"/>
                <a:gd name="connsiteX624" fmla="*/ 567490 w 3797166"/>
                <a:gd name="connsiteY624" fmla="*/ 419100 h 1074821"/>
                <a:gd name="connsiteX625" fmla="*/ 565485 w 3797166"/>
                <a:gd name="connsiteY625" fmla="*/ 425116 h 1074821"/>
                <a:gd name="connsiteX626" fmla="*/ 571500 w 3797166"/>
                <a:gd name="connsiteY626" fmla="*/ 445169 h 1074821"/>
                <a:gd name="connsiteX627" fmla="*/ 573506 w 3797166"/>
                <a:gd name="connsiteY627" fmla="*/ 453190 h 1074821"/>
                <a:gd name="connsiteX628" fmla="*/ 577516 w 3797166"/>
                <a:gd name="connsiteY628" fmla="*/ 467227 h 1074821"/>
                <a:gd name="connsiteX629" fmla="*/ 575511 w 3797166"/>
                <a:gd name="connsiteY629" fmla="*/ 473242 h 1074821"/>
                <a:gd name="connsiteX630" fmla="*/ 561474 w 3797166"/>
                <a:gd name="connsiteY630" fmla="*/ 463216 h 1074821"/>
                <a:gd name="connsiteX631" fmla="*/ 559469 w 3797166"/>
                <a:gd name="connsiteY631" fmla="*/ 457200 h 1074821"/>
                <a:gd name="connsiteX632" fmla="*/ 549443 w 3797166"/>
                <a:gd name="connsiteY632" fmla="*/ 439153 h 1074821"/>
                <a:gd name="connsiteX633" fmla="*/ 541421 w 3797166"/>
                <a:gd name="connsiteY633" fmla="*/ 421106 h 1074821"/>
                <a:gd name="connsiteX634" fmla="*/ 531395 w 3797166"/>
                <a:gd name="connsiteY634" fmla="*/ 407069 h 1074821"/>
                <a:gd name="connsiteX635" fmla="*/ 525379 w 3797166"/>
                <a:gd name="connsiteY635" fmla="*/ 391027 h 1074821"/>
                <a:gd name="connsiteX636" fmla="*/ 523374 w 3797166"/>
                <a:gd name="connsiteY636" fmla="*/ 385011 h 1074821"/>
                <a:gd name="connsiteX637" fmla="*/ 513348 w 3797166"/>
                <a:gd name="connsiteY637" fmla="*/ 372979 h 1074821"/>
                <a:gd name="connsiteX638" fmla="*/ 511343 w 3797166"/>
                <a:gd name="connsiteY638" fmla="*/ 366963 h 1074821"/>
                <a:gd name="connsiteX639" fmla="*/ 505327 w 3797166"/>
                <a:gd name="connsiteY639" fmla="*/ 360948 h 1074821"/>
                <a:gd name="connsiteX640" fmla="*/ 499311 w 3797166"/>
                <a:gd name="connsiteY640" fmla="*/ 352927 h 1074821"/>
                <a:gd name="connsiteX641" fmla="*/ 493295 w 3797166"/>
                <a:gd name="connsiteY641" fmla="*/ 348916 h 1074821"/>
                <a:gd name="connsiteX642" fmla="*/ 485274 w 3797166"/>
                <a:gd name="connsiteY642" fmla="*/ 340895 h 1074821"/>
                <a:gd name="connsiteX643" fmla="*/ 477253 w 3797166"/>
                <a:gd name="connsiteY643" fmla="*/ 328863 h 1074821"/>
                <a:gd name="connsiteX644" fmla="*/ 473243 w 3797166"/>
                <a:gd name="connsiteY644" fmla="*/ 320842 h 1074821"/>
                <a:gd name="connsiteX645" fmla="*/ 475248 w 3797166"/>
                <a:gd name="connsiteY645" fmla="*/ 300790 h 1074821"/>
                <a:gd name="connsiteX646" fmla="*/ 477253 w 3797166"/>
                <a:gd name="connsiteY646" fmla="*/ 294774 h 1074821"/>
                <a:gd name="connsiteX647" fmla="*/ 483269 w 3797166"/>
                <a:gd name="connsiteY647" fmla="*/ 290763 h 1074821"/>
                <a:gd name="connsiteX648" fmla="*/ 495300 w 3797166"/>
                <a:gd name="connsiteY648" fmla="*/ 298785 h 1074821"/>
                <a:gd name="connsiteX649" fmla="*/ 501316 w 3797166"/>
                <a:gd name="connsiteY649" fmla="*/ 300790 h 1074821"/>
                <a:gd name="connsiteX650" fmla="*/ 515353 w 3797166"/>
                <a:gd name="connsiteY650" fmla="*/ 314827 h 1074821"/>
                <a:gd name="connsiteX651" fmla="*/ 519364 w 3797166"/>
                <a:gd name="connsiteY651" fmla="*/ 320842 h 1074821"/>
                <a:gd name="connsiteX652" fmla="*/ 529390 w 3797166"/>
                <a:gd name="connsiteY652" fmla="*/ 326858 h 1074821"/>
                <a:gd name="connsiteX653" fmla="*/ 535406 w 3797166"/>
                <a:gd name="connsiteY653" fmla="*/ 330869 h 1074821"/>
                <a:gd name="connsiteX654" fmla="*/ 541421 w 3797166"/>
                <a:gd name="connsiteY654" fmla="*/ 332874 h 1074821"/>
                <a:gd name="connsiteX655" fmla="*/ 549443 w 3797166"/>
                <a:gd name="connsiteY655" fmla="*/ 336885 h 1074821"/>
                <a:gd name="connsiteX656" fmla="*/ 605590 w 3797166"/>
                <a:gd name="connsiteY656" fmla="*/ 332874 h 1074821"/>
                <a:gd name="connsiteX657" fmla="*/ 615616 w 3797166"/>
                <a:gd name="connsiteY657" fmla="*/ 328863 h 1074821"/>
                <a:gd name="connsiteX658" fmla="*/ 613611 w 3797166"/>
                <a:gd name="connsiteY658" fmla="*/ 312821 h 1074821"/>
                <a:gd name="connsiteX659" fmla="*/ 623470 w 3797166"/>
                <a:gd name="connsiteY659" fmla="*/ 300344 h 1074821"/>
                <a:gd name="connsiteX660" fmla="*/ 591720 w 3797166"/>
                <a:gd name="connsiteY660" fmla="*/ 276782 h 1074821"/>
                <a:gd name="connsiteX661" fmla="*/ 573673 w 3797166"/>
                <a:gd name="connsiteY661" fmla="*/ 265920 h 1074821"/>
                <a:gd name="connsiteX662" fmla="*/ 556238 w 3797166"/>
                <a:gd name="connsiteY662" fmla="*/ 249766 h 1074821"/>
                <a:gd name="connsiteX663" fmla="*/ 527385 w 3797166"/>
                <a:gd name="connsiteY663" fmla="*/ 256674 h 1074821"/>
                <a:gd name="connsiteX664" fmla="*/ 535015 w 3797166"/>
                <a:gd name="connsiteY664" fmla="*/ 242303 h 1074821"/>
                <a:gd name="connsiteX665" fmla="*/ 511343 w 3797166"/>
                <a:gd name="connsiteY665" fmla="*/ 236621 h 1074821"/>
                <a:gd name="connsiteX666" fmla="*/ 505327 w 3797166"/>
                <a:gd name="connsiteY666" fmla="*/ 230606 h 1074821"/>
                <a:gd name="connsiteX667" fmla="*/ 501316 w 3797166"/>
                <a:gd name="connsiteY667" fmla="*/ 224590 h 1074821"/>
                <a:gd name="connsiteX668" fmla="*/ 495300 w 3797166"/>
                <a:gd name="connsiteY668" fmla="*/ 222585 h 1074821"/>
                <a:gd name="connsiteX669" fmla="*/ 473856 w 3797166"/>
                <a:gd name="connsiteY669" fmla="*/ 206932 h 1074821"/>
                <a:gd name="connsiteX670" fmla="*/ 411079 w 3797166"/>
                <a:gd name="connsiteY670" fmla="*/ 214563 h 1074821"/>
                <a:gd name="connsiteX671" fmla="*/ 385011 w 3797166"/>
                <a:gd name="connsiteY671" fmla="*/ 212558 h 1074821"/>
                <a:gd name="connsiteX672" fmla="*/ 364958 w 3797166"/>
                <a:gd name="connsiteY672" fmla="*/ 206542 h 1074821"/>
                <a:gd name="connsiteX673" fmla="*/ 354932 w 3797166"/>
                <a:gd name="connsiteY673" fmla="*/ 202532 h 1074821"/>
                <a:gd name="connsiteX674" fmla="*/ 348916 w 3797166"/>
                <a:gd name="connsiteY674" fmla="*/ 196516 h 1074821"/>
                <a:gd name="connsiteX675" fmla="*/ 338890 w 3797166"/>
                <a:gd name="connsiteY675" fmla="*/ 194511 h 1074821"/>
                <a:gd name="connsiteX676" fmla="*/ 310816 w 3797166"/>
                <a:gd name="connsiteY676" fmla="*/ 188495 h 1074821"/>
                <a:gd name="connsiteX677" fmla="*/ 300790 w 3797166"/>
                <a:gd name="connsiteY677" fmla="*/ 184485 h 1074821"/>
                <a:gd name="connsiteX678" fmla="*/ 282743 w 3797166"/>
                <a:gd name="connsiteY678" fmla="*/ 182479 h 1074821"/>
                <a:gd name="connsiteX679" fmla="*/ 268706 w 3797166"/>
                <a:gd name="connsiteY679" fmla="*/ 174458 h 1074821"/>
                <a:gd name="connsiteX680" fmla="*/ 210553 w 3797166"/>
                <a:gd name="connsiteY680" fmla="*/ 162427 h 1074821"/>
                <a:gd name="connsiteX681" fmla="*/ 168443 w 3797166"/>
                <a:gd name="connsiteY681" fmla="*/ 162427 h 1074821"/>
                <a:gd name="connsiteX682" fmla="*/ 162427 w 3797166"/>
                <a:gd name="connsiteY682" fmla="*/ 168442 h 1074821"/>
                <a:gd name="connsiteX683" fmla="*/ 156411 w 3797166"/>
                <a:gd name="connsiteY683" fmla="*/ 170448 h 1074821"/>
                <a:gd name="connsiteX684" fmla="*/ 150395 w 3797166"/>
                <a:gd name="connsiteY684" fmla="*/ 176463 h 1074821"/>
                <a:gd name="connsiteX685" fmla="*/ 148390 w 3797166"/>
                <a:gd name="connsiteY685" fmla="*/ 182479 h 1074821"/>
                <a:gd name="connsiteX686" fmla="*/ 142374 w 3797166"/>
                <a:gd name="connsiteY686" fmla="*/ 184485 h 1074821"/>
                <a:gd name="connsiteX687" fmla="*/ 130343 w 3797166"/>
                <a:gd name="connsiteY687" fmla="*/ 190500 h 1074821"/>
                <a:gd name="connsiteX688" fmla="*/ 110290 w 3797166"/>
                <a:gd name="connsiteY688" fmla="*/ 208548 h 1074821"/>
                <a:gd name="connsiteX689" fmla="*/ 104274 w 3797166"/>
                <a:gd name="connsiteY689" fmla="*/ 210553 h 1074821"/>
                <a:gd name="connsiteX690" fmla="*/ 102269 w 3797166"/>
                <a:gd name="connsiteY690"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85298 w 3797166"/>
                <a:gd name="connsiteY442" fmla="*/ 209787 h 1074821"/>
                <a:gd name="connsiteX443" fmla="*/ 3051911 w 3797166"/>
                <a:gd name="connsiteY443" fmla="*/ 219927 h 1074821"/>
                <a:gd name="connsiteX444" fmla="*/ 3031958 w 3797166"/>
                <a:gd name="connsiteY444" fmla="*/ 220579 h 1074821"/>
                <a:gd name="connsiteX445" fmla="*/ 2953753 w 3797166"/>
                <a:gd name="connsiteY445" fmla="*/ 204537 h 1074821"/>
                <a:gd name="connsiteX446" fmla="*/ 2943727 w 3797166"/>
                <a:gd name="connsiteY446" fmla="*/ 200527 h 1074821"/>
                <a:gd name="connsiteX447" fmla="*/ 2925679 w 3797166"/>
                <a:gd name="connsiteY447" fmla="*/ 196516 h 1074821"/>
                <a:gd name="connsiteX448" fmla="*/ 2915653 w 3797166"/>
                <a:gd name="connsiteY448" fmla="*/ 194511 h 1074821"/>
                <a:gd name="connsiteX449" fmla="*/ 2903621 w 3797166"/>
                <a:gd name="connsiteY449" fmla="*/ 190500 h 1074821"/>
                <a:gd name="connsiteX450" fmla="*/ 2869532 w 3797166"/>
                <a:gd name="connsiteY450" fmla="*/ 182479 h 1074821"/>
                <a:gd name="connsiteX451" fmla="*/ 2861511 w 3797166"/>
                <a:gd name="connsiteY451" fmla="*/ 178469 h 1074821"/>
                <a:gd name="connsiteX452" fmla="*/ 2853490 w 3797166"/>
                <a:gd name="connsiteY452" fmla="*/ 176463 h 1074821"/>
                <a:gd name="connsiteX453" fmla="*/ 2817395 w 3797166"/>
                <a:gd name="connsiteY453" fmla="*/ 168442 h 1074821"/>
                <a:gd name="connsiteX454" fmla="*/ 2789321 w 3797166"/>
                <a:gd name="connsiteY454" fmla="*/ 160421 h 1074821"/>
                <a:gd name="connsiteX455" fmla="*/ 2765258 w 3797166"/>
                <a:gd name="connsiteY455" fmla="*/ 152400 h 1074821"/>
                <a:gd name="connsiteX456" fmla="*/ 2745206 w 3797166"/>
                <a:gd name="connsiteY456" fmla="*/ 150395 h 1074821"/>
                <a:gd name="connsiteX457" fmla="*/ 2727158 w 3797166"/>
                <a:gd name="connsiteY457" fmla="*/ 146385 h 1074821"/>
                <a:gd name="connsiteX458" fmla="*/ 2719137 w 3797166"/>
                <a:gd name="connsiteY458" fmla="*/ 144379 h 1074821"/>
                <a:gd name="connsiteX459" fmla="*/ 2689058 w 3797166"/>
                <a:gd name="connsiteY459" fmla="*/ 140369 h 1074821"/>
                <a:gd name="connsiteX460" fmla="*/ 2679032 w 3797166"/>
                <a:gd name="connsiteY460" fmla="*/ 136358 h 1074821"/>
                <a:gd name="connsiteX461" fmla="*/ 2635560 w 3797166"/>
                <a:gd name="connsiteY461" fmla="*/ 137217 h 1074821"/>
                <a:gd name="connsiteX462" fmla="*/ 2610853 w 3797166"/>
                <a:gd name="connsiteY462" fmla="*/ 118311 h 1074821"/>
                <a:gd name="connsiteX463" fmla="*/ 2588795 w 3797166"/>
                <a:gd name="connsiteY463" fmla="*/ 132061 h 1074821"/>
                <a:gd name="connsiteX464" fmla="*/ 2576764 w 3797166"/>
                <a:gd name="connsiteY464" fmla="*/ 106279 h 1074821"/>
                <a:gd name="connsiteX465" fmla="*/ 2570748 w 3797166"/>
                <a:gd name="connsiteY465" fmla="*/ 108285 h 1074821"/>
                <a:gd name="connsiteX466" fmla="*/ 2566737 w 3797166"/>
                <a:gd name="connsiteY466" fmla="*/ 118311 h 1074821"/>
                <a:gd name="connsiteX467" fmla="*/ 2536658 w 3797166"/>
                <a:gd name="connsiteY467" fmla="*/ 98259 h 1074821"/>
                <a:gd name="connsiteX468" fmla="*/ 2546685 w 3797166"/>
                <a:gd name="connsiteY468" fmla="*/ 102269 h 1074821"/>
                <a:gd name="connsiteX469" fmla="*/ 2526632 w 3797166"/>
                <a:gd name="connsiteY469" fmla="*/ 90237 h 1074821"/>
                <a:gd name="connsiteX470" fmla="*/ 2516605 w 3797166"/>
                <a:gd name="connsiteY470" fmla="*/ 106280 h 1074821"/>
                <a:gd name="connsiteX471" fmla="*/ 2504574 w 3797166"/>
                <a:gd name="connsiteY471" fmla="*/ 74195 h 1074821"/>
                <a:gd name="connsiteX472" fmla="*/ 2464468 w 3797166"/>
                <a:gd name="connsiteY472" fmla="*/ 72190 h 1074821"/>
                <a:gd name="connsiteX473" fmla="*/ 2430380 w 3797166"/>
                <a:gd name="connsiteY473" fmla="*/ 64169 h 1074821"/>
                <a:gd name="connsiteX474" fmla="*/ 2410327 w 3797166"/>
                <a:gd name="connsiteY474" fmla="*/ 54142 h 1074821"/>
                <a:gd name="connsiteX475" fmla="*/ 2394284 w 3797166"/>
                <a:gd name="connsiteY475" fmla="*/ 56148 h 1074821"/>
                <a:gd name="connsiteX476" fmla="*/ 2371582 w 3797166"/>
                <a:gd name="connsiteY476" fmla="*/ 67104 h 1074821"/>
                <a:gd name="connsiteX477" fmla="*/ 2368359 w 3797166"/>
                <a:gd name="connsiteY477" fmla="*/ 66532 h 1074821"/>
                <a:gd name="connsiteX478" fmla="*/ 2338137 w 3797166"/>
                <a:gd name="connsiteY478" fmla="*/ 66174 h 1074821"/>
                <a:gd name="connsiteX479" fmla="*/ 2306053 w 3797166"/>
                <a:gd name="connsiteY479" fmla="*/ 36095 h 1074821"/>
                <a:gd name="connsiteX480" fmla="*/ 2281990 w 3797166"/>
                <a:gd name="connsiteY480" fmla="*/ 36044 h 1074821"/>
                <a:gd name="connsiteX481" fmla="*/ 2267000 w 3797166"/>
                <a:gd name="connsiteY481" fmla="*/ 35945 h 1074821"/>
                <a:gd name="connsiteX482" fmla="*/ 2235869 w 3797166"/>
                <a:gd name="connsiteY482" fmla="*/ 27924 h 1074821"/>
                <a:gd name="connsiteX483" fmla="*/ 2209800 w 3797166"/>
                <a:gd name="connsiteY483" fmla="*/ 36095 h 1074821"/>
                <a:gd name="connsiteX484" fmla="*/ 2187743 w 3797166"/>
                <a:gd name="connsiteY484" fmla="*/ 30079 h 1074821"/>
                <a:gd name="connsiteX485" fmla="*/ 2169695 w 3797166"/>
                <a:gd name="connsiteY485" fmla="*/ 26069 h 1074821"/>
                <a:gd name="connsiteX486" fmla="*/ 2145632 w 3797166"/>
                <a:gd name="connsiteY486" fmla="*/ 18048 h 1074821"/>
                <a:gd name="connsiteX487" fmla="*/ 2117558 w 3797166"/>
                <a:gd name="connsiteY487" fmla="*/ 12032 h 1074821"/>
                <a:gd name="connsiteX488" fmla="*/ 2099511 w 3797166"/>
                <a:gd name="connsiteY488" fmla="*/ 8021 h 1074821"/>
                <a:gd name="connsiteX489" fmla="*/ 2079458 w 3797166"/>
                <a:gd name="connsiteY489" fmla="*/ 4011 h 1074821"/>
                <a:gd name="connsiteX490" fmla="*/ 2053390 w 3797166"/>
                <a:gd name="connsiteY490" fmla="*/ 0 h 1074821"/>
                <a:gd name="connsiteX491" fmla="*/ 2013285 w 3797166"/>
                <a:gd name="connsiteY491" fmla="*/ 6016 h 1074821"/>
                <a:gd name="connsiteX492" fmla="*/ 2007269 w 3797166"/>
                <a:gd name="connsiteY492" fmla="*/ 14037 h 1074821"/>
                <a:gd name="connsiteX493" fmla="*/ 1977190 w 3797166"/>
                <a:gd name="connsiteY493" fmla="*/ 20053 h 1074821"/>
                <a:gd name="connsiteX494" fmla="*/ 1945106 w 3797166"/>
                <a:gd name="connsiteY494" fmla="*/ 10027 h 1074821"/>
                <a:gd name="connsiteX495" fmla="*/ 1760621 w 3797166"/>
                <a:gd name="connsiteY495" fmla="*/ 10027 h 1074821"/>
                <a:gd name="connsiteX496" fmla="*/ 1665539 w 3797166"/>
                <a:gd name="connsiteY496" fmla="*/ 10862 h 1074821"/>
                <a:gd name="connsiteX497" fmla="*/ 1652337 w 3797166"/>
                <a:gd name="connsiteY497" fmla="*/ 16042 h 1074821"/>
                <a:gd name="connsiteX498" fmla="*/ 1650332 w 3797166"/>
                <a:gd name="connsiteY498" fmla="*/ 22058 h 1074821"/>
                <a:gd name="connsiteX499" fmla="*/ 1654343 w 3797166"/>
                <a:gd name="connsiteY499" fmla="*/ 62163 h 1074821"/>
                <a:gd name="connsiteX500" fmla="*/ 1652337 w 3797166"/>
                <a:gd name="connsiteY500" fmla="*/ 82216 h 1074821"/>
                <a:gd name="connsiteX501" fmla="*/ 1646321 w 3797166"/>
                <a:gd name="connsiteY501" fmla="*/ 112295 h 1074821"/>
                <a:gd name="connsiteX502" fmla="*/ 1640306 w 3797166"/>
                <a:gd name="connsiteY502" fmla="*/ 126332 h 1074821"/>
                <a:gd name="connsiteX503" fmla="*/ 1638300 w 3797166"/>
                <a:gd name="connsiteY503" fmla="*/ 132348 h 1074821"/>
                <a:gd name="connsiteX504" fmla="*/ 1626269 w 3797166"/>
                <a:gd name="connsiteY504" fmla="*/ 138363 h 1074821"/>
                <a:gd name="connsiteX505" fmla="*/ 1608221 w 3797166"/>
                <a:gd name="connsiteY505" fmla="*/ 134353 h 1074821"/>
                <a:gd name="connsiteX506" fmla="*/ 1606216 w 3797166"/>
                <a:gd name="connsiteY506" fmla="*/ 126332 h 1074821"/>
                <a:gd name="connsiteX507" fmla="*/ 1604211 w 3797166"/>
                <a:gd name="connsiteY507" fmla="*/ 120316 h 1074821"/>
                <a:gd name="connsiteX508" fmla="*/ 1600200 w 3797166"/>
                <a:gd name="connsiteY508" fmla="*/ 106279 h 1074821"/>
                <a:gd name="connsiteX509" fmla="*/ 1592179 w 3797166"/>
                <a:gd name="connsiteY509" fmla="*/ 84221 h 1074821"/>
                <a:gd name="connsiteX510" fmla="*/ 1584158 w 3797166"/>
                <a:gd name="connsiteY510" fmla="*/ 82216 h 1074821"/>
                <a:gd name="connsiteX511" fmla="*/ 1574132 w 3797166"/>
                <a:gd name="connsiteY511" fmla="*/ 70185 h 1074821"/>
                <a:gd name="connsiteX512" fmla="*/ 1568116 w 3797166"/>
                <a:gd name="connsiteY512" fmla="*/ 68179 h 1074821"/>
                <a:gd name="connsiteX513" fmla="*/ 1538037 w 3797166"/>
                <a:gd name="connsiteY513" fmla="*/ 72190 h 1074821"/>
                <a:gd name="connsiteX514" fmla="*/ 1532021 w 3797166"/>
                <a:gd name="connsiteY514" fmla="*/ 76200 h 1074821"/>
                <a:gd name="connsiteX515" fmla="*/ 1524000 w 3797166"/>
                <a:gd name="connsiteY515" fmla="*/ 82216 h 1074821"/>
                <a:gd name="connsiteX516" fmla="*/ 1517985 w 3797166"/>
                <a:gd name="connsiteY516" fmla="*/ 92242 h 1074821"/>
                <a:gd name="connsiteX517" fmla="*/ 1499937 w 3797166"/>
                <a:gd name="connsiteY517" fmla="*/ 108285 h 1074821"/>
                <a:gd name="connsiteX518" fmla="*/ 1497932 w 3797166"/>
                <a:gd name="connsiteY518" fmla="*/ 116306 h 1074821"/>
                <a:gd name="connsiteX519" fmla="*/ 1491916 w 3797166"/>
                <a:gd name="connsiteY519" fmla="*/ 118311 h 1074821"/>
                <a:gd name="connsiteX520" fmla="*/ 1487906 w 3797166"/>
                <a:gd name="connsiteY520" fmla="*/ 124327 h 1074821"/>
                <a:gd name="connsiteX521" fmla="*/ 1483895 w 3797166"/>
                <a:gd name="connsiteY521" fmla="*/ 138363 h 1074821"/>
                <a:gd name="connsiteX522" fmla="*/ 1479885 w 3797166"/>
                <a:gd name="connsiteY522" fmla="*/ 144379 h 1074821"/>
                <a:gd name="connsiteX523" fmla="*/ 1489911 w 3797166"/>
                <a:gd name="connsiteY523" fmla="*/ 154406 h 1074821"/>
                <a:gd name="connsiteX524" fmla="*/ 1491916 w 3797166"/>
                <a:gd name="connsiteY524" fmla="*/ 160421 h 1074821"/>
                <a:gd name="connsiteX525" fmla="*/ 1497932 w 3797166"/>
                <a:gd name="connsiteY525" fmla="*/ 164432 h 1074821"/>
                <a:gd name="connsiteX526" fmla="*/ 1503948 w 3797166"/>
                <a:gd name="connsiteY526" fmla="*/ 178469 h 1074821"/>
                <a:gd name="connsiteX527" fmla="*/ 1505953 w 3797166"/>
                <a:gd name="connsiteY527" fmla="*/ 184485 h 1074821"/>
                <a:gd name="connsiteX528" fmla="*/ 1509964 w 3797166"/>
                <a:gd name="connsiteY528" fmla="*/ 194511 h 1074821"/>
                <a:gd name="connsiteX529" fmla="*/ 1511969 w 3797166"/>
                <a:gd name="connsiteY529" fmla="*/ 202532 h 1074821"/>
                <a:gd name="connsiteX530" fmla="*/ 1515979 w 3797166"/>
                <a:gd name="connsiteY530" fmla="*/ 208548 h 1074821"/>
                <a:gd name="connsiteX531" fmla="*/ 1524000 w 3797166"/>
                <a:gd name="connsiteY531" fmla="*/ 222585 h 1074821"/>
                <a:gd name="connsiteX532" fmla="*/ 1526006 w 3797166"/>
                <a:gd name="connsiteY532" fmla="*/ 228600 h 1074821"/>
                <a:gd name="connsiteX533" fmla="*/ 1530016 w 3797166"/>
                <a:gd name="connsiteY533" fmla="*/ 234616 h 1074821"/>
                <a:gd name="connsiteX534" fmla="*/ 1532021 w 3797166"/>
                <a:gd name="connsiteY534" fmla="*/ 240632 h 1074821"/>
                <a:gd name="connsiteX535" fmla="*/ 1544053 w 3797166"/>
                <a:gd name="connsiteY535" fmla="*/ 252663 h 1074821"/>
                <a:gd name="connsiteX536" fmla="*/ 1558090 w 3797166"/>
                <a:gd name="connsiteY536" fmla="*/ 268706 h 1074821"/>
                <a:gd name="connsiteX537" fmla="*/ 1566111 w 3797166"/>
                <a:gd name="connsiteY537" fmla="*/ 276727 h 1074821"/>
                <a:gd name="connsiteX538" fmla="*/ 1570121 w 3797166"/>
                <a:gd name="connsiteY538" fmla="*/ 282742 h 1074821"/>
                <a:gd name="connsiteX539" fmla="*/ 1578143 w 3797166"/>
                <a:gd name="connsiteY539" fmla="*/ 284748 h 1074821"/>
                <a:gd name="connsiteX540" fmla="*/ 1592179 w 3797166"/>
                <a:gd name="connsiteY540" fmla="*/ 302795 h 1074821"/>
                <a:gd name="connsiteX541" fmla="*/ 1598195 w 3797166"/>
                <a:gd name="connsiteY541" fmla="*/ 314827 h 1074821"/>
                <a:gd name="connsiteX542" fmla="*/ 1600200 w 3797166"/>
                <a:gd name="connsiteY542" fmla="*/ 320842 h 1074821"/>
                <a:gd name="connsiteX543" fmla="*/ 1596190 w 3797166"/>
                <a:gd name="connsiteY543" fmla="*/ 334879 h 1074821"/>
                <a:gd name="connsiteX544" fmla="*/ 1590174 w 3797166"/>
                <a:gd name="connsiteY544" fmla="*/ 332874 h 1074821"/>
                <a:gd name="connsiteX545" fmla="*/ 1572127 w 3797166"/>
                <a:gd name="connsiteY545" fmla="*/ 328863 h 1074821"/>
                <a:gd name="connsiteX546" fmla="*/ 1568116 w 3797166"/>
                <a:gd name="connsiteY546" fmla="*/ 334879 h 1074821"/>
                <a:gd name="connsiteX547" fmla="*/ 1562100 w 3797166"/>
                <a:gd name="connsiteY547" fmla="*/ 332874 h 1074821"/>
                <a:gd name="connsiteX548" fmla="*/ 1556085 w 3797166"/>
                <a:gd name="connsiteY548" fmla="*/ 334879 h 1074821"/>
                <a:gd name="connsiteX549" fmla="*/ 1554079 w 3797166"/>
                <a:gd name="connsiteY549" fmla="*/ 387016 h 1074821"/>
                <a:gd name="connsiteX550" fmla="*/ 1548064 w 3797166"/>
                <a:gd name="connsiteY550" fmla="*/ 407069 h 1074821"/>
                <a:gd name="connsiteX551" fmla="*/ 1540043 w 3797166"/>
                <a:gd name="connsiteY551" fmla="*/ 411079 h 1074821"/>
                <a:gd name="connsiteX552" fmla="*/ 1528011 w 3797166"/>
                <a:gd name="connsiteY552" fmla="*/ 407069 h 1074821"/>
                <a:gd name="connsiteX553" fmla="*/ 1521995 w 3797166"/>
                <a:gd name="connsiteY553" fmla="*/ 376990 h 1074821"/>
                <a:gd name="connsiteX554" fmla="*/ 1519990 w 3797166"/>
                <a:gd name="connsiteY554" fmla="*/ 356937 h 1074821"/>
                <a:gd name="connsiteX555" fmla="*/ 1509964 w 3797166"/>
                <a:gd name="connsiteY555" fmla="*/ 348916 h 1074821"/>
                <a:gd name="connsiteX556" fmla="*/ 1507958 w 3797166"/>
                <a:gd name="connsiteY556" fmla="*/ 342900 h 1074821"/>
                <a:gd name="connsiteX557" fmla="*/ 1501943 w 3797166"/>
                <a:gd name="connsiteY557" fmla="*/ 336885 h 1074821"/>
                <a:gd name="connsiteX558" fmla="*/ 1475874 w 3797166"/>
                <a:gd name="connsiteY558" fmla="*/ 342900 h 1074821"/>
                <a:gd name="connsiteX559" fmla="*/ 1469858 w 3797166"/>
                <a:gd name="connsiteY559" fmla="*/ 346911 h 1074821"/>
                <a:gd name="connsiteX560" fmla="*/ 1463843 w 3797166"/>
                <a:gd name="connsiteY560" fmla="*/ 344906 h 1074821"/>
                <a:gd name="connsiteX561" fmla="*/ 1469858 w 3797166"/>
                <a:gd name="connsiteY561" fmla="*/ 292769 h 1074821"/>
                <a:gd name="connsiteX562" fmla="*/ 1473869 w 3797166"/>
                <a:gd name="connsiteY562" fmla="*/ 250658 h 1074821"/>
                <a:gd name="connsiteX563" fmla="*/ 1477879 w 3797166"/>
                <a:gd name="connsiteY563" fmla="*/ 234616 h 1074821"/>
                <a:gd name="connsiteX564" fmla="*/ 1481890 w 3797166"/>
                <a:gd name="connsiteY564" fmla="*/ 214563 h 1074821"/>
                <a:gd name="connsiteX565" fmla="*/ 1479885 w 3797166"/>
                <a:gd name="connsiteY565" fmla="*/ 198521 h 1074821"/>
                <a:gd name="connsiteX566" fmla="*/ 1463843 w 3797166"/>
                <a:gd name="connsiteY566" fmla="*/ 194511 h 1074821"/>
                <a:gd name="connsiteX567" fmla="*/ 1445795 w 3797166"/>
                <a:gd name="connsiteY567" fmla="*/ 196516 h 1074821"/>
                <a:gd name="connsiteX568" fmla="*/ 1437774 w 3797166"/>
                <a:gd name="connsiteY568" fmla="*/ 208548 h 1074821"/>
                <a:gd name="connsiteX569" fmla="*/ 1435769 w 3797166"/>
                <a:gd name="connsiteY569" fmla="*/ 218574 h 1074821"/>
                <a:gd name="connsiteX570" fmla="*/ 1421732 w 3797166"/>
                <a:gd name="connsiteY570" fmla="*/ 310816 h 1074821"/>
                <a:gd name="connsiteX571" fmla="*/ 1415716 w 3797166"/>
                <a:gd name="connsiteY571" fmla="*/ 328863 h 1074821"/>
                <a:gd name="connsiteX572" fmla="*/ 1409700 w 3797166"/>
                <a:gd name="connsiteY572" fmla="*/ 340895 h 1074821"/>
                <a:gd name="connsiteX573" fmla="*/ 1395664 w 3797166"/>
                <a:gd name="connsiteY573" fmla="*/ 348916 h 1074821"/>
                <a:gd name="connsiteX574" fmla="*/ 1387643 w 3797166"/>
                <a:gd name="connsiteY574" fmla="*/ 352927 h 1074821"/>
                <a:gd name="connsiteX575" fmla="*/ 1375611 w 3797166"/>
                <a:gd name="connsiteY575" fmla="*/ 354932 h 1074821"/>
                <a:gd name="connsiteX576" fmla="*/ 1357564 w 3797166"/>
                <a:gd name="connsiteY576" fmla="*/ 358942 h 1074821"/>
                <a:gd name="connsiteX577" fmla="*/ 1325479 w 3797166"/>
                <a:gd name="connsiteY577" fmla="*/ 356937 h 1074821"/>
                <a:gd name="connsiteX578" fmla="*/ 1311443 w 3797166"/>
                <a:gd name="connsiteY578" fmla="*/ 348916 h 1074821"/>
                <a:gd name="connsiteX579" fmla="*/ 1299411 w 3797166"/>
                <a:gd name="connsiteY579" fmla="*/ 342900 h 1074821"/>
                <a:gd name="connsiteX580" fmla="*/ 1293395 w 3797166"/>
                <a:gd name="connsiteY580" fmla="*/ 338890 h 1074821"/>
                <a:gd name="connsiteX581" fmla="*/ 1279358 w 3797166"/>
                <a:gd name="connsiteY581" fmla="*/ 332874 h 1074821"/>
                <a:gd name="connsiteX582" fmla="*/ 1273343 w 3797166"/>
                <a:gd name="connsiteY582" fmla="*/ 328863 h 1074821"/>
                <a:gd name="connsiteX583" fmla="*/ 1241258 w 3797166"/>
                <a:gd name="connsiteY583" fmla="*/ 332874 h 1074821"/>
                <a:gd name="connsiteX584" fmla="*/ 1237248 w 3797166"/>
                <a:gd name="connsiteY584" fmla="*/ 338890 h 1074821"/>
                <a:gd name="connsiteX585" fmla="*/ 1223211 w 3797166"/>
                <a:gd name="connsiteY585" fmla="*/ 342900 h 1074821"/>
                <a:gd name="connsiteX586" fmla="*/ 1201153 w 3797166"/>
                <a:gd name="connsiteY586" fmla="*/ 348916 h 1074821"/>
                <a:gd name="connsiteX587" fmla="*/ 1169069 w 3797166"/>
                <a:gd name="connsiteY587" fmla="*/ 360948 h 1074821"/>
                <a:gd name="connsiteX588" fmla="*/ 1147011 w 3797166"/>
                <a:gd name="connsiteY588" fmla="*/ 370974 h 1074821"/>
                <a:gd name="connsiteX589" fmla="*/ 1130969 w 3797166"/>
                <a:gd name="connsiteY589" fmla="*/ 374985 h 1074821"/>
                <a:gd name="connsiteX590" fmla="*/ 1120943 w 3797166"/>
                <a:gd name="connsiteY590" fmla="*/ 378995 h 1074821"/>
                <a:gd name="connsiteX591" fmla="*/ 1104900 w 3797166"/>
                <a:gd name="connsiteY591" fmla="*/ 381000 h 1074821"/>
                <a:gd name="connsiteX592" fmla="*/ 1086853 w 3797166"/>
                <a:gd name="connsiteY592" fmla="*/ 385011 h 1074821"/>
                <a:gd name="connsiteX593" fmla="*/ 1072816 w 3797166"/>
                <a:gd name="connsiteY593" fmla="*/ 393032 h 1074821"/>
                <a:gd name="connsiteX594" fmla="*/ 1058779 w 3797166"/>
                <a:gd name="connsiteY594" fmla="*/ 395037 h 1074821"/>
                <a:gd name="connsiteX595" fmla="*/ 1022685 w 3797166"/>
                <a:gd name="connsiteY595" fmla="*/ 397042 h 1074821"/>
                <a:gd name="connsiteX596" fmla="*/ 1016669 w 3797166"/>
                <a:gd name="connsiteY596" fmla="*/ 395037 h 1074821"/>
                <a:gd name="connsiteX597" fmla="*/ 957464 w 3797166"/>
                <a:gd name="connsiteY597" fmla="*/ 400552 h 1074821"/>
                <a:gd name="connsiteX598" fmla="*/ 920416 w 3797166"/>
                <a:gd name="connsiteY598" fmla="*/ 399398 h 1074821"/>
                <a:gd name="connsiteX599" fmla="*/ 890738 w 3797166"/>
                <a:gd name="connsiteY599" fmla="*/ 396341 h 1074821"/>
                <a:gd name="connsiteX600" fmla="*/ 850683 w 3797166"/>
                <a:gd name="connsiteY600" fmla="*/ 397093 h 1074821"/>
                <a:gd name="connsiteX601" fmla="*/ 801504 w 3797166"/>
                <a:gd name="connsiteY601" fmla="*/ 405765 h 1074821"/>
                <a:gd name="connsiteX602" fmla="*/ 782053 w 3797166"/>
                <a:gd name="connsiteY602" fmla="*/ 387016 h 1074821"/>
                <a:gd name="connsiteX603" fmla="*/ 779847 w 3797166"/>
                <a:gd name="connsiteY603" fmla="*/ 404261 h 1074821"/>
                <a:gd name="connsiteX604" fmla="*/ 764006 w 3797166"/>
                <a:gd name="connsiteY604" fmla="*/ 399048 h 1074821"/>
                <a:gd name="connsiteX605" fmla="*/ 755985 w 3797166"/>
                <a:gd name="connsiteY605" fmla="*/ 401053 h 1074821"/>
                <a:gd name="connsiteX606" fmla="*/ 739943 w 3797166"/>
                <a:gd name="connsiteY606" fmla="*/ 411079 h 1074821"/>
                <a:gd name="connsiteX607" fmla="*/ 733927 w 3797166"/>
                <a:gd name="connsiteY607" fmla="*/ 413085 h 1074821"/>
                <a:gd name="connsiteX608" fmla="*/ 727911 w 3797166"/>
                <a:gd name="connsiteY608" fmla="*/ 417095 h 1074821"/>
                <a:gd name="connsiteX609" fmla="*/ 721895 w 3797166"/>
                <a:gd name="connsiteY609" fmla="*/ 423111 h 1074821"/>
                <a:gd name="connsiteX610" fmla="*/ 711869 w 3797166"/>
                <a:gd name="connsiteY610" fmla="*/ 425116 h 1074821"/>
                <a:gd name="connsiteX611" fmla="*/ 699837 w 3797166"/>
                <a:gd name="connsiteY611" fmla="*/ 429127 h 1074821"/>
                <a:gd name="connsiteX612" fmla="*/ 669758 w 3797166"/>
                <a:gd name="connsiteY612" fmla="*/ 441158 h 1074821"/>
                <a:gd name="connsiteX613" fmla="*/ 651711 w 3797166"/>
                <a:gd name="connsiteY613" fmla="*/ 449179 h 1074821"/>
                <a:gd name="connsiteX614" fmla="*/ 645695 w 3797166"/>
                <a:gd name="connsiteY614" fmla="*/ 451185 h 1074821"/>
                <a:gd name="connsiteX615" fmla="*/ 637674 w 3797166"/>
                <a:gd name="connsiteY615" fmla="*/ 455195 h 1074821"/>
                <a:gd name="connsiteX616" fmla="*/ 625643 w 3797166"/>
                <a:gd name="connsiteY616" fmla="*/ 457200 h 1074821"/>
                <a:gd name="connsiteX617" fmla="*/ 619627 w 3797166"/>
                <a:gd name="connsiteY617" fmla="*/ 453190 h 1074821"/>
                <a:gd name="connsiteX618" fmla="*/ 617621 w 3797166"/>
                <a:gd name="connsiteY618" fmla="*/ 445169 h 1074821"/>
                <a:gd name="connsiteX619" fmla="*/ 613611 w 3797166"/>
                <a:gd name="connsiteY619" fmla="*/ 439153 h 1074821"/>
                <a:gd name="connsiteX620" fmla="*/ 611606 w 3797166"/>
                <a:gd name="connsiteY620" fmla="*/ 433137 h 1074821"/>
                <a:gd name="connsiteX621" fmla="*/ 605590 w 3797166"/>
                <a:gd name="connsiteY621" fmla="*/ 429127 h 1074821"/>
                <a:gd name="connsiteX622" fmla="*/ 593558 w 3797166"/>
                <a:gd name="connsiteY622" fmla="*/ 421106 h 1074821"/>
                <a:gd name="connsiteX623" fmla="*/ 579521 w 3797166"/>
                <a:gd name="connsiteY623" fmla="*/ 415090 h 1074821"/>
                <a:gd name="connsiteX624" fmla="*/ 567490 w 3797166"/>
                <a:gd name="connsiteY624" fmla="*/ 419100 h 1074821"/>
                <a:gd name="connsiteX625" fmla="*/ 565485 w 3797166"/>
                <a:gd name="connsiteY625" fmla="*/ 425116 h 1074821"/>
                <a:gd name="connsiteX626" fmla="*/ 571500 w 3797166"/>
                <a:gd name="connsiteY626" fmla="*/ 445169 h 1074821"/>
                <a:gd name="connsiteX627" fmla="*/ 573506 w 3797166"/>
                <a:gd name="connsiteY627" fmla="*/ 453190 h 1074821"/>
                <a:gd name="connsiteX628" fmla="*/ 577516 w 3797166"/>
                <a:gd name="connsiteY628" fmla="*/ 467227 h 1074821"/>
                <a:gd name="connsiteX629" fmla="*/ 575511 w 3797166"/>
                <a:gd name="connsiteY629" fmla="*/ 473242 h 1074821"/>
                <a:gd name="connsiteX630" fmla="*/ 561474 w 3797166"/>
                <a:gd name="connsiteY630" fmla="*/ 463216 h 1074821"/>
                <a:gd name="connsiteX631" fmla="*/ 559469 w 3797166"/>
                <a:gd name="connsiteY631" fmla="*/ 457200 h 1074821"/>
                <a:gd name="connsiteX632" fmla="*/ 549443 w 3797166"/>
                <a:gd name="connsiteY632" fmla="*/ 439153 h 1074821"/>
                <a:gd name="connsiteX633" fmla="*/ 541421 w 3797166"/>
                <a:gd name="connsiteY633" fmla="*/ 421106 h 1074821"/>
                <a:gd name="connsiteX634" fmla="*/ 531395 w 3797166"/>
                <a:gd name="connsiteY634" fmla="*/ 407069 h 1074821"/>
                <a:gd name="connsiteX635" fmla="*/ 525379 w 3797166"/>
                <a:gd name="connsiteY635" fmla="*/ 391027 h 1074821"/>
                <a:gd name="connsiteX636" fmla="*/ 523374 w 3797166"/>
                <a:gd name="connsiteY636" fmla="*/ 385011 h 1074821"/>
                <a:gd name="connsiteX637" fmla="*/ 513348 w 3797166"/>
                <a:gd name="connsiteY637" fmla="*/ 372979 h 1074821"/>
                <a:gd name="connsiteX638" fmla="*/ 511343 w 3797166"/>
                <a:gd name="connsiteY638" fmla="*/ 366963 h 1074821"/>
                <a:gd name="connsiteX639" fmla="*/ 505327 w 3797166"/>
                <a:gd name="connsiteY639" fmla="*/ 360948 h 1074821"/>
                <a:gd name="connsiteX640" fmla="*/ 499311 w 3797166"/>
                <a:gd name="connsiteY640" fmla="*/ 352927 h 1074821"/>
                <a:gd name="connsiteX641" fmla="*/ 493295 w 3797166"/>
                <a:gd name="connsiteY641" fmla="*/ 348916 h 1074821"/>
                <a:gd name="connsiteX642" fmla="*/ 485274 w 3797166"/>
                <a:gd name="connsiteY642" fmla="*/ 340895 h 1074821"/>
                <a:gd name="connsiteX643" fmla="*/ 477253 w 3797166"/>
                <a:gd name="connsiteY643" fmla="*/ 328863 h 1074821"/>
                <a:gd name="connsiteX644" fmla="*/ 473243 w 3797166"/>
                <a:gd name="connsiteY644" fmla="*/ 320842 h 1074821"/>
                <a:gd name="connsiteX645" fmla="*/ 475248 w 3797166"/>
                <a:gd name="connsiteY645" fmla="*/ 300790 h 1074821"/>
                <a:gd name="connsiteX646" fmla="*/ 477253 w 3797166"/>
                <a:gd name="connsiteY646" fmla="*/ 294774 h 1074821"/>
                <a:gd name="connsiteX647" fmla="*/ 483269 w 3797166"/>
                <a:gd name="connsiteY647" fmla="*/ 290763 h 1074821"/>
                <a:gd name="connsiteX648" fmla="*/ 495300 w 3797166"/>
                <a:gd name="connsiteY648" fmla="*/ 298785 h 1074821"/>
                <a:gd name="connsiteX649" fmla="*/ 501316 w 3797166"/>
                <a:gd name="connsiteY649" fmla="*/ 300790 h 1074821"/>
                <a:gd name="connsiteX650" fmla="*/ 515353 w 3797166"/>
                <a:gd name="connsiteY650" fmla="*/ 314827 h 1074821"/>
                <a:gd name="connsiteX651" fmla="*/ 519364 w 3797166"/>
                <a:gd name="connsiteY651" fmla="*/ 320842 h 1074821"/>
                <a:gd name="connsiteX652" fmla="*/ 529390 w 3797166"/>
                <a:gd name="connsiteY652" fmla="*/ 326858 h 1074821"/>
                <a:gd name="connsiteX653" fmla="*/ 535406 w 3797166"/>
                <a:gd name="connsiteY653" fmla="*/ 330869 h 1074821"/>
                <a:gd name="connsiteX654" fmla="*/ 541421 w 3797166"/>
                <a:gd name="connsiteY654" fmla="*/ 332874 h 1074821"/>
                <a:gd name="connsiteX655" fmla="*/ 549443 w 3797166"/>
                <a:gd name="connsiteY655" fmla="*/ 336885 h 1074821"/>
                <a:gd name="connsiteX656" fmla="*/ 605590 w 3797166"/>
                <a:gd name="connsiteY656" fmla="*/ 332874 h 1074821"/>
                <a:gd name="connsiteX657" fmla="*/ 615616 w 3797166"/>
                <a:gd name="connsiteY657" fmla="*/ 328863 h 1074821"/>
                <a:gd name="connsiteX658" fmla="*/ 613611 w 3797166"/>
                <a:gd name="connsiteY658" fmla="*/ 312821 h 1074821"/>
                <a:gd name="connsiteX659" fmla="*/ 623470 w 3797166"/>
                <a:gd name="connsiteY659" fmla="*/ 300344 h 1074821"/>
                <a:gd name="connsiteX660" fmla="*/ 591720 w 3797166"/>
                <a:gd name="connsiteY660" fmla="*/ 276782 h 1074821"/>
                <a:gd name="connsiteX661" fmla="*/ 573673 w 3797166"/>
                <a:gd name="connsiteY661" fmla="*/ 265920 h 1074821"/>
                <a:gd name="connsiteX662" fmla="*/ 556238 w 3797166"/>
                <a:gd name="connsiteY662" fmla="*/ 249766 h 1074821"/>
                <a:gd name="connsiteX663" fmla="*/ 527385 w 3797166"/>
                <a:gd name="connsiteY663" fmla="*/ 256674 h 1074821"/>
                <a:gd name="connsiteX664" fmla="*/ 535015 w 3797166"/>
                <a:gd name="connsiteY664" fmla="*/ 242303 h 1074821"/>
                <a:gd name="connsiteX665" fmla="*/ 511343 w 3797166"/>
                <a:gd name="connsiteY665" fmla="*/ 236621 h 1074821"/>
                <a:gd name="connsiteX666" fmla="*/ 505327 w 3797166"/>
                <a:gd name="connsiteY666" fmla="*/ 230606 h 1074821"/>
                <a:gd name="connsiteX667" fmla="*/ 501316 w 3797166"/>
                <a:gd name="connsiteY667" fmla="*/ 224590 h 1074821"/>
                <a:gd name="connsiteX668" fmla="*/ 495300 w 3797166"/>
                <a:gd name="connsiteY668" fmla="*/ 222585 h 1074821"/>
                <a:gd name="connsiteX669" fmla="*/ 473856 w 3797166"/>
                <a:gd name="connsiteY669" fmla="*/ 206932 h 1074821"/>
                <a:gd name="connsiteX670" fmla="*/ 411079 w 3797166"/>
                <a:gd name="connsiteY670" fmla="*/ 214563 h 1074821"/>
                <a:gd name="connsiteX671" fmla="*/ 385011 w 3797166"/>
                <a:gd name="connsiteY671" fmla="*/ 212558 h 1074821"/>
                <a:gd name="connsiteX672" fmla="*/ 364958 w 3797166"/>
                <a:gd name="connsiteY672" fmla="*/ 206542 h 1074821"/>
                <a:gd name="connsiteX673" fmla="*/ 354932 w 3797166"/>
                <a:gd name="connsiteY673" fmla="*/ 202532 h 1074821"/>
                <a:gd name="connsiteX674" fmla="*/ 348916 w 3797166"/>
                <a:gd name="connsiteY674" fmla="*/ 196516 h 1074821"/>
                <a:gd name="connsiteX675" fmla="*/ 338890 w 3797166"/>
                <a:gd name="connsiteY675" fmla="*/ 194511 h 1074821"/>
                <a:gd name="connsiteX676" fmla="*/ 310816 w 3797166"/>
                <a:gd name="connsiteY676" fmla="*/ 188495 h 1074821"/>
                <a:gd name="connsiteX677" fmla="*/ 300790 w 3797166"/>
                <a:gd name="connsiteY677" fmla="*/ 184485 h 1074821"/>
                <a:gd name="connsiteX678" fmla="*/ 282743 w 3797166"/>
                <a:gd name="connsiteY678" fmla="*/ 182479 h 1074821"/>
                <a:gd name="connsiteX679" fmla="*/ 268706 w 3797166"/>
                <a:gd name="connsiteY679" fmla="*/ 174458 h 1074821"/>
                <a:gd name="connsiteX680" fmla="*/ 210553 w 3797166"/>
                <a:gd name="connsiteY680" fmla="*/ 162427 h 1074821"/>
                <a:gd name="connsiteX681" fmla="*/ 168443 w 3797166"/>
                <a:gd name="connsiteY681" fmla="*/ 162427 h 1074821"/>
                <a:gd name="connsiteX682" fmla="*/ 162427 w 3797166"/>
                <a:gd name="connsiteY682" fmla="*/ 168442 h 1074821"/>
                <a:gd name="connsiteX683" fmla="*/ 156411 w 3797166"/>
                <a:gd name="connsiteY683" fmla="*/ 170448 h 1074821"/>
                <a:gd name="connsiteX684" fmla="*/ 150395 w 3797166"/>
                <a:gd name="connsiteY684" fmla="*/ 176463 h 1074821"/>
                <a:gd name="connsiteX685" fmla="*/ 148390 w 3797166"/>
                <a:gd name="connsiteY685" fmla="*/ 182479 h 1074821"/>
                <a:gd name="connsiteX686" fmla="*/ 142374 w 3797166"/>
                <a:gd name="connsiteY686" fmla="*/ 184485 h 1074821"/>
                <a:gd name="connsiteX687" fmla="*/ 130343 w 3797166"/>
                <a:gd name="connsiteY687" fmla="*/ 190500 h 1074821"/>
                <a:gd name="connsiteX688" fmla="*/ 110290 w 3797166"/>
                <a:gd name="connsiteY688" fmla="*/ 208548 h 1074821"/>
                <a:gd name="connsiteX689" fmla="*/ 104274 w 3797166"/>
                <a:gd name="connsiteY689" fmla="*/ 210553 h 1074821"/>
                <a:gd name="connsiteX690" fmla="*/ 102269 w 3797166"/>
                <a:gd name="connsiteY690"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34891 w 3797166"/>
                <a:gd name="connsiteY187" fmla="*/ 1006141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85298 w 3797166"/>
                <a:gd name="connsiteY442" fmla="*/ 209787 h 1074821"/>
                <a:gd name="connsiteX443" fmla="*/ 3051911 w 3797166"/>
                <a:gd name="connsiteY443" fmla="*/ 219927 h 1074821"/>
                <a:gd name="connsiteX444" fmla="*/ 3031958 w 3797166"/>
                <a:gd name="connsiteY444" fmla="*/ 220579 h 1074821"/>
                <a:gd name="connsiteX445" fmla="*/ 2953753 w 3797166"/>
                <a:gd name="connsiteY445" fmla="*/ 204537 h 1074821"/>
                <a:gd name="connsiteX446" fmla="*/ 2943727 w 3797166"/>
                <a:gd name="connsiteY446" fmla="*/ 200527 h 1074821"/>
                <a:gd name="connsiteX447" fmla="*/ 2925679 w 3797166"/>
                <a:gd name="connsiteY447" fmla="*/ 196516 h 1074821"/>
                <a:gd name="connsiteX448" fmla="*/ 2915653 w 3797166"/>
                <a:gd name="connsiteY448" fmla="*/ 194511 h 1074821"/>
                <a:gd name="connsiteX449" fmla="*/ 2903621 w 3797166"/>
                <a:gd name="connsiteY449" fmla="*/ 190500 h 1074821"/>
                <a:gd name="connsiteX450" fmla="*/ 2869532 w 3797166"/>
                <a:gd name="connsiteY450" fmla="*/ 182479 h 1074821"/>
                <a:gd name="connsiteX451" fmla="*/ 2861511 w 3797166"/>
                <a:gd name="connsiteY451" fmla="*/ 178469 h 1074821"/>
                <a:gd name="connsiteX452" fmla="*/ 2853490 w 3797166"/>
                <a:gd name="connsiteY452" fmla="*/ 176463 h 1074821"/>
                <a:gd name="connsiteX453" fmla="*/ 2817395 w 3797166"/>
                <a:gd name="connsiteY453" fmla="*/ 168442 h 1074821"/>
                <a:gd name="connsiteX454" fmla="*/ 2789321 w 3797166"/>
                <a:gd name="connsiteY454" fmla="*/ 160421 h 1074821"/>
                <a:gd name="connsiteX455" fmla="*/ 2765258 w 3797166"/>
                <a:gd name="connsiteY455" fmla="*/ 152400 h 1074821"/>
                <a:gd name="connsiteX456" fmla="*/ 2745206 w 3797166"/>
                <a:gd name="connsiteY456" fmla="*/ 150395 h 1074821"/>
                <a:gd name="connsiteX457" fmla="*/ 2727158 w 3797166"/>
                <a:gd name="connsiteY457" fmla="*/ 146385 h 1074821"/>
                <a:gd name="connsiteX458" fmla="*/ 2719137 w 3797166"/>
                <a:gd name="connsiteY458" fmla="*/ 144379 h 1074821"/>
                <a:gd name="connsiteX459" fmla="*/ 2689058 w 3797166"/>
                <a:gd name="connsiteY459" fmla="*/ 140369 h 1074821"/>
                <a:gd name="connsiteX460" fmla="*/ 2679032 w 3797166"/>
                <a:gd name="connsiteY460" fmla="*/ 136358 h 1074821"/>
                <a:gd name="connsiteX461" fmla="*/ 2635560 w 3797166"/>
                <a:gd name="connsiteY461" fmla="*/ 137217 h 1074821"/>
                <a:gd name="connsiteX462" fmla="*/ 2610853 w 3797166"/>
                <a:gd name="connsiteY462" fmla="*/ 118311 h 1074821"/>
                <a:gd name="connsiteX463" fmla="*/ 2588795 w 3797166"/>
                <a:gd name="connsiteY463" fmla="*/ 132061 h 1074821"/>
                <a:gd name="connsiteX464" fmla="*/ 2576764 w 3797166"/>
                <a:gd name="connsiteY464" fmla="*/ 106279 h 1074821"/>
                <a:gd name="connsiteX465" fmla="*/ 2570748 w 3797166"/>
                <a:gd name="connsiteY465" fmla="*/ 108285 h 1074821"/>
                <a:gd name="connsiteX466" fmla="*/ 2566737 w 3797166"/>
                <a:gd name="connsiteY466" fmla="*/ 118311 h 1074821"/>
                <a:gd name="connsiteX467" fmla="*/ 2536658 w 3797166"/>
                <a:gd name="connsiteY467" fmla="*/ 98259 h 1074821"/>
                <a:gd name="connsiteX468" fmla="*/ 2546685 w 3797166"/>
                <a:gd name="connsiteY468" fmla="*/ 102269 h 1074821"/>
                <a:gd name="connsiteX469" fmla="*/ 2526632 w 3797166"/>
                <a:gd name="connsiteY469" fmla="*/ 90237 h 1074821"/>
                <a:gd name="connsiteX470" fmla="*/ 2516605 w 3797166"/>
                <a:gd name="connsiteY470" fmla="*/ 106280 h 1074821"/>
                <a:gd name="connsiteX471" fmla="*/ 2504574 w 3797166"/>
                <a:gd name="connsiteY471" fmla="*/ 74195 h 1074821"/>
                <a:gd name="connsiteX472" fmla="*/ 2464468 w 3797166"/>
                <a:gd name="connsiteY472" fmla="*/ 72190 h 1074821"/>
                <a:gd name="connsiteX473" fmla="*/ 2430380 w 3797166"/>
                <a:gd name="connsiteY473" fmla="*/ 64169 h 1074821"/>
                <a:gd name="connsiteX474" fmla="*/ 2410327 w 3797166"/>
                <a:gd name="connsiteY474" fmla="*/ 54142 h 1074821"/>
                <a:gd name="connsiteX475" fmla="*/ 2394284 w 3797166"/>
                <a:gd name="connsiteY475" fmla="*/ 56148 h 1074821"/>
                <a:gd name="connsiteX476" fmla="*/ 2371582 w 3797166"/>
                <a:gd name="connsiteY476" fmla="*/ 67104 h 1074821"/>
                <a:gd name="connsiteX477" fmla="*/ 2368359 w 3797166"/>
                <a:gd name="connsiteY477" fmla="*/ 66532 h 1074821"/>
                <a:gd name="connsiteX478" fmla="*/ 2338137 w 3797166"/>
                <a:gd name="connsiteY478" fmla="*/ 66174 h 1074821"/>
                <a:gd name="connsiteX479" fmla="*/ 2306053 w 3797166"/>
                <a:gd name="connsiteY479" fmla="*/ 36095 h 1074821"/>
                <a:gd name="connsiteX480" fmla="*/ 2281990 w 3797166"/>
                <a:gd name="connsiteY480" fmla="*/ 36044 h 1074821"/>
                <a:gd name="connsiteX481" fmla="*/ 2267000 w 3797166"/>
                <a:gd name="connsiteY481" fmla="*/ 35945 h 1074821"/>
                <a:gd name="connsiteX482" fmla="*/ 2235869 w 3797166"/>
                <a:gd name="connsiteY482" fmla="*/ 27924 h 1074821"/>
                <a:gd name="connsiteX483" fmla="*/ 2209800 w 3797166"/>
                <a:gd name="connsiteY483" fmla="*/ 36095 h 1074821"/>
                <a:gd name="connsiteX484" fmla="*/ 2187743 w 3797166"/>
                <a:gd name="connsiteY484" fmla="*/ 30079 h 1074821"/>
                <a:gd name="connsiteX485" fmla="*/ 2169695 w 3797166"/>
                <a:gd name="connsiteY485" fmla="*/ 26069 h 1074821"/>
                <a:gd name="connsiteX486" fmla="*/ 2145632 w 3797166"/>
                <a:gd name="connsiteY486" fmla="*/ 18048 h 1074821"/>
                <a:gd name="connsiteX487" fmla="*/ 2117558 w 3797166"/>
                <a:gd name="connsiteY487" fmla="*/ 12032 h 1074821"/>
                <a:gd name="connsiteX488" fmla="*/ 2099511 w 3797166"/>
                <a:gd name="connsiteY488" fmla="*/ 8021 h 1074821"/>
                <a:gd name="connsiteX489" fmla="*/ 2079458 w 3797166"/>
                <a:gd name="connsiteY489" fmla="*/ 4011 h 1074821"/>
                <a:gd name="connsiteX490" fmla="*/ 2053390 w 3797166"/>
                <a:gd name="connsiteY490" fmla="*/ 0 h 1074821"/>
                <a:gd name="connsiteX491" fmla="*/ 2013285 w 3797166"/>
                <a:gd name="connsiteY491" fmla="*/ 6016 h 1074821"/>
                <a:gd name="connsiteX492" fmla="*/ 2007269 w 3797166"/>
                <a:gd name="connsiteY492" fmla="*/ 14037 h 1074821"/>
                <a:gd name="connsiteX493" fmla="*/ 1977190 w 3797166"/>
                <a:gd name="connsiteY493" fmla="*/ 20053 h 1074821"/>
                <a:gd name="connsiteX494" fmla="*/ 1945106 w 3797166"/>
                <a:gd name="connsiteY494" fmla="*/ 10027 h 1074821"/>
                <a:gd name="connsiteX495" fmla="*/ 1760621 w 3797166"/>
                <a:gd name="connsiteY495" fmla="*/ 10027 h 1074821"/>
                <a:gd name="connsiteX496" fmla="*/ 1665539 w 3797166"/>
                <a:gd name="connsiteY496" fmla="*/ 10862 h 1074821"/>
                <a:gd name="connsiteX497" fmla="*/ 1652337 w 3797166"/>
                <a:gd name="connsiteY497" fmla="*/ 16042 h 1074821"/>
                <a:gd name="connsiteX498" fmla="*/ 1650332 w 3797166"/>
                <a:gd name="connsiteY498" fmla="*/ 22058 h 1074821"/>
                <a:gd name="connsiteX499" fmla="*/ 1654343 w 3797166"/>
                <a:gd name="connsiteY499" fmla="*/ 62163 h 1074821"/>
                <a:gd name="connsiteX500" fmla="*/ 1652337 w 3797166"/>
                <a:gd name="connsiteY500" fmla="*/ 82216 h 1074821"/>
                <a:gd name="connsiteX501" fmla="*/ 1646321 w 3797166"/>
                <a:gd name="connsiteY501" fmla="*/ 112295 h 1074821"/>
                <a:gd name="connsiteX502" fmla="*/ 1640306 w 3797166"/>
                <a:gd name="connsiteY502" fmla="*/ 126332 h 1074821"/>
                <a:gd name="connsiteX503" fmla="*/ 1638300 w 3797166"/>
                <a:gd name="connsiteY503" fmla="*/ 132348 h 1074821"/>
                <a:gd name="connsiteX504" fmla="*/ 1626269 w 3797166"/>
                <a:gd name="connsiteY504" fmla="*/ 138363 h 1074821"/>
                <a:gd name="connsiteX505" fmla="*/ 1608221 w 3797166"/>
                <a:gd name="connsiteY505" fmla="*/ 134353 h 1074821"/>
                <a:gd name="connsiteX506" fmla="*/ 1606216 w 3797166"/>
                <a:gd name="connsiteY506" fmla="*/ 126332 h 1074821"/>
                <a:gd name="connsiteX507" fmla="*/ 1604211 w 3797166"/>
                <a:gd name="connsiteY507" fmla="*/ 120316 h 1074821"/>
                <a:gd name="connsiteX508" fmla="*/ 1600200 w 3797166"/>
                <a:gd name="connsiteY508" fmla="*/ 106279 h 1074821"/>
                <a:gd name="connsiteX509" fmla="*/ 1592179 w 3797166"/>
                <a:gd name="connsiteY509" fmla="*/ 84221 h 1074821"/>
                <a:gd name="connsiteX510" fmla="*/ 1584158 w 3797166"/>
                <a:gd name="connsiteY510" fmla="*/ 82216 h 1074821"/>
                <a:gd name="connsiteX511" fmla="*/ 1574132 w 3797166"/>
                <a:gd name="connsiteY511" fmla="*/ 70185 h 1074821"/>
                <a:gd name="connsiteX512" fmla="*/ 1568116 w 3797166"/>
                <a:gd name="connsiteY512" fmla="*/ 68179 h 1074821"/>
                <a:gd name="connsiteX513" fmla="*/ 1538037 w 3797166"/>
                <a:gd name="connsiteY513" fmla="*/ 72190 h 1074821"/>
                <a:gd name="connsiteX514" fmla="*/ 1532021 w 3797166"/>
                <a:gd name="connsiteY514" fmla="*/ 76200 h 1074821"/>
                <a:gd name="connsiteX515" fmla="*/ 1524000 w 3797166"/>
                <a:gd name="connsiteY515" fmla="*/ 82216 h 1074821"/>
                <a:gd name="connsiteX516" fmla="*/ 1517985 w 3797166"/>
                <a:gd name="connsiteY516" fmla="*/ 92242 h 1074821"/>
                <a:gd name="connsiteX517" fmla="*/ 1499937 w 3797166"/>
                <a:gd name="connsiteY517" fmla="*/ 108285 h 1074821"/>
                <a:gd name="connsiteX518" fmla="*/ 1497932 w 3797166"/>
                <a:gd name="connsiteY518" fmla="*/ 116306 h 1074821"/>
                <a:gd name="connsiteX519" fmla="*/ 1491916 w 3797166"/>
                <a:gd name="connsiteY519" fmla="*/ 118311 h 1074821"/>
                <a:gd name="connsiteX520" fmla="*/ 1487906 w 3797166"/>
                <a:gd name="connsiteY520" fmla="*/ 124327 h 1074821"/>
                <a:gd name="connsiteX521" fmla="*/ 1483895 w 3797166"/>
                <a:gd name="connsiteY521" fmla="*/ 138363 h 1074821"/>
                <a:gd name="connsiteX522" fmla="*/ 1479885 w 3797166"/>
                <a:gd name="connsiteY522" fmla="*/ 144379 h 1074821"/>
                <a:gd name="connsiteX523" fmla="*/ 1489911 w 3797166"/>
                <a:gd name="connsiteY523" fmla="*/ 154406 h 1074821"/>
                <a:gd name="connsiteX524" fmla="*/ 1491916 w 3797166"/>
                <a:gd name="connsiteY524" fmla="*/ 160421 h 1074821"/>
                <a:gd name="connsiteX525" fmla="*/ 1497932 w 3797166"/>
                <a:gd name="connsiteY525" fmla="*/ 164432 h 1074821"/>
                <a:gd name="connsiteX526" fmla="*/ 1503948 w 3797166"/>
                <a:gd name="connsiteY526" fmla="*/ 178469 h 1074821"/>
                <a:gd name="connsiteX527" fmla="*/ 1505953 w 3797166"/>
                <a:gd name="connsiteY527" fmla="*/ 184485 h 1074821"/>
                <a:gd name="connsiteX528" fmla="*/ 1509964 w 3797166"/>
                <a:gd name="connsiteY528" fmla="*/ 194511 h 1074821"/>
                <a:gd name="connsiteX529" fmla="*/ 1511969 w 3797166"/>
                <a:gd name="connsiteY529" fmla="*/ 202532 h 1074821"/>
                <a:gd name="connsiteX530" fmla="*/ 1515979 w 3797166"/>
                <a:gd name="connsiteY530" fmla="*/ 208548 h 1074821"/>
                <a:gd name="connsiteX531" fmla="*/ 1524000 w 3797166"/>
                <a:gd name="connsiteY531" fmla="*/ 222585 h 1074821"/>
                <a:gd name="connsiteX532" fmla="*/ 1526006 w 3797166"/>
                <a:gd name="connsiteY532" fmla="*/ 228600 h 1074821"/>
                <a:gd name="connsiteX533" fmla="*/ 1530016 w 3797166"/>
                <a:gd name="connsiteY533" fmla="*/ 234616 h 1074821"/>
                <a:gd name="connsiteX534" fmla="*/ 1532021 w 3797166"/>
                <a:gd name="connsiteY534" fmla="*/ 240632 h 1074821"/>
                <a:gd name="connsiteX535" fmla="*/ 1544053 w 3797166"/>
                <a:gd name="connsiteY535" fmla="*/ 252663 h 1074821"/>
                <a:gd name="connsiteX536" fmla="*/ 1558090 w 3797166"/>
                <a:gd name="connsiteY536" fmla="*/ 268706 h 1074821"/>
                <a:gd name="connsiteX537" fmla="*/ 1566111 w 3797166"/>
                <a:gd name="connsiteY537" fmla="*/ 276727 h 1074821"/>
                <a:gd name="connsiteX538" fmla="*/ 1570121 w 3797166"/>
                <a:gd name="connsiteY538" fmla="*/ 282742 h 1074821"/>
                <a:gd name="connsiteX539" fmla="*/ 1578143 w 3797166"/>
                <a:gd name="connsiteY539" fmla="*/ 284748 h 1074821"/>
                <a:gd name="connsiteX540" fmla="*/ 1592179 w 3797166"/>
                <a:gd name="connsiteY540" fmla="*/ 302795 h 1074821"/>
                <a:gd name="connsiteX541" fmla="*/ 1598195 w 3797166"/>
                <a:gd name="connsiteY541" fmla="*/ 314827 h 1074821"/>
                <a:gd name="connsiteX542" fmla="*/ 1600200 w 3797166"/>
                <a:gd name="connsiteY542" fmla="*/ 320842 h 1074821"/>
                <a:gd name="connsiteX543" fmla="*/ 1596190 w 3797166"/>
                <a:gd name="connsiteY543" fmla="*/ 334879 h 1074821"/>
                <a:gd name="connsiteX544" fmla="*/ 1590174 w 3797166"/>
                <a:gd name="connsiteY544" fmla="*/ 332874 h 1074821"/>
                <a:gd name="connsiteX545" fmla="*/ 1572127 w 3797166"/>
                <a:gd name="connsiteY545" fmla="*/ 328863 h 1074821"/>
                <a:gd name="connsiteX546" fmla="*/ 1568116 w 3797166"/>
                <a:gd name="connsiteY546" fmla="*/ 334879 h 1074821"/>
                <a:gd name="connsiteX547" fmla="*/ 1562100 w 3797166"/>
                <a:gd name="connsiteY547" fmla="*/ 332874 h 1074821"/>
                <a:gd name="connsiteX548" fmla="*/ 1556085 w 3797166"/>
                <a:gd name="connsiteY548" fmla="*/ 334879 h 1074821"/>
                <a:gd name="connsiteX549" fmla="*/ 1554079 w 3797166"/>
                <a:gd name="connsiteY549" fmla="*/ 387016 h 1074821"/>
                <a:gd name="connsiteX550" fmla="*/ 1548064 w 3797166"/>
                <a:gd name="connsiteY550" fmla="*/ 407069 h 1074821"/>
                <a:gd name="connsiteX551" fmla="*/ 1540043 w 3797166"/>
                <a:gd name="connsiteY551" fmla="*/ 411079 h 1074821"/>
                <a:gd name="connsiteX552" fmla="*/ 1528011 w 3797166"/>
                <a:gd name="connsiteY552" fmla="*/ 407069 h 1074821"/>
                <a:gd name="connsiteX553" fmla="*/ 1521995 w 3797166"/>
                <a:gd name="connsiteY553" fmla="*/ 376990 h 1074821"/>
                <a:gd name="connsiteX554" fmla="*/ 1519990 w 3797166"/>
                <a:gd name="connsiteY554" fmla="*/ 356937 h 1074821"/>
                <a:gd name="connsiteX555" fmla="*/ 1509964 w 3797166"/>
                <a:gd name="connsiteY555" fmla="*/ 348916 h 1074821"/>
                <a:gd name="connsiteX556" fmla="*/ 1507958 w 3797166"/>
                <a:gd name="connsiteY556" fmla="*/ 342900 h 1074821"/>
                <a:gd name="connsiteX557" fmla="*/ 1501943 w 3797166"/>
                <a:gd name="connsiteY557" fmla="*/ 336885 h 1074821"/>
                <a:gd name="connsiteX558" fmla="*/ 1475874 w 3797166"/>
                <a:gd name="connsiteY558" fmla="*/ 342900 h 1074821"/>
                <a:gd name="connsiteX559" fmla="*/ 1469858 w 3797166"/>
                <a:gd name="connsiteY559" fmla="*/ 346911 h 1074821"/>
                <a:gd name="connsiteX560" fmla="*/ 1463843 w 3797166"/>
                <a:gd name="connsiteY560" fmla="*/ 344906 h 1074821"/>
                <a:gd name="connsiteX561" fmla="*/ 1469858 w 3797166"/>
                <a:gd name="connsiteY561" fmla="*/ 292769 h 1074821"/>
                <a:gd name="connsiteX562" fmla="*/ 1473869 w 3797166"/>
                <a:gd name="connsiteY562" fmla="*/ 250658 h 1074821"/>
                <a:gd name="connsiteX563" fmla="*/ 1477879 w 3797166"/>
                <a:gd name="connsiteY563" fmla="*/ 234616 h 1074821"/>
                <a:gd name="connsiteX564" fmla="*/ 1481890 w 3797166"/>
                <a:gd name="connsiteY564" fmla="*/ 214563 h 1074821"/>
                <a:gd name="connsiteX565" fmla="*/ 1479885 w 3797166"/>
                <a:gd name="connsiteY565" fmla="*/ 198521 h 1074821"/>
                <a:gd name="connsiteX566" fmla="*/ 1463843 w 3797166"/>
                <a:gd name="connsiteY566" fmla="*/ 194511 h 1074821"/>
                <a:gd name="connsiteX567" fmla="*/ 1445795 w 3797166"/>
                <a:gd name="connsiteY567" fmla="*/ 196516 h 1074821"/>
                <a:gd name="connsiteX568" fmla="*/ 1437774 w 3797166"/>
                <a:gd name="connsiteY568" fmla="*/ 208548 h 1074821"/>
                <a:gd name="connsiteX569" fmla="*/ 1435769 w 3797166"/>
                <a:gd name="connsiteY569" fmla="*/ 218574 h 1074821"/>
                <a:gd name="connsiteX570" fmla="*/ 1421732 w 3797166"/>
                <a:gd name="connsiteY570" fmla="*/ 310816 h 1074821"/>
                <a:gd name="connsiteX571" fmla="*/ 1415716 w 3797166"/>
                <a:gd name="connsiteY571" fmla="*/ 328863 h 1074821"/>
                <a:gd name="connsiteX572" fmla="*/ 1409700 w 3797166"/>
                <a:gd name="connsiteY572" fmla="*/ 340895 h 1074821"/>
                <a:gd name="connsiteX573" fmla="*/ 1395664 w 3797166"/>
                <a:gd name="connsiteY573" fmla="*/ 348916 h 1074821"/>
                <a:gd name="connsiteX574" fmla="*/ 1387643 w 3797166"/>
                <a:gd name="connsiteY574" fmla="*/ 352927 h 1074821"/>
                <a:gd name="connsiteX575" fmla="*/ 1375611 w 3797166"/>
                <a:gd name="connsiteY575" fmla="*/ 354932 h 1074821"/>
                <a:gd name="connsiteX576" fmla="*/ 1357564 w 3797166"/>
                <a:gd name="connsiteY576" fmla="*/ 358942 h 1074821"/>
                <a:gd name="connsiteX577" fmla="*/ 1325479 w 3797166"/>
                <a:gd name="connsiteY577" fmla="*/ 356937 h 1074821"/>
                <a:gd name="connsiteX578" fmla="*/ 1311443 w 3797166"/>
                <a:gd name="connsiteY578" fmla="*/ 348916 h 1074821"/>
                <a:gd name="connsiteX579" fmla="*/ 1299411 w 3797166"/>
                <a:gd name="connsiteY579" fmla="*/ 342900 h 1074821"/>
                <a:gd name="connsiteX580" fmla="*/ 1293395 w 3797166"/>
                <a:gd name="connsiteY580" fmla="*/ 338890 h 1074821"/>
                <a:gd name="connsiteX581" fmla="*/ 1279358 w 3797166"/>
                <a:gd name="connsiteY581" fmla="*/ 332874 h 1074821"/>
                <a:gd name="connsiteX582" fmla="*/ 1273343 w 3797166"/>
                <a:gd name="connsiteY582" fmla="*/ 328863 h 1074821"/>
                <a:gd name="connsiteX583" fmla="*/ 1241258 w 3797166"/>
                <a:gd name="connsiteY583" fmla="*/ 332874 h 1074821"/>
                <a:gd name="connsiteX584" fmla="*/ 1237248 w 3797166"/>
                <a:gd name="connsiteY584" fmla="*/ 338890 h 1074821"/>
                <a:gd name="connsiteX585" fmla="*/ 1223211 w 3797166"/>
                <a:gd name="connsiteY585" fmla="*/ 342900 h 1074821"/>
                <a:gd name="connsiteX586" fmla="*/ 1201153 w 3797166"/>
                <a:gd name="connsiteY586" fmla="*/ 348916 h 1074821"/>
                <a:gd name="connsiteX587" fmla="*/ 1169069 w 3797166"/>
                <a:gd name="connsiteY587" fmla="*/ 360948 h 1074821"/>
                <a:gd name="connsiteX588" fmla="*/ 1147011 w 3797166"/>
                <a:gd name="connsiteY588" fmla="*/ 370974 h 1074821"/>
                <a:gd name="connsiteX589" fmla="*/ 1130969 w 3797166"/>
                <a:gd name="connsiteY589" fmla="*/ 374985 h 1074821"/>
                <a:gd name="connsiteX590" fmla="*/ 1120943 w 3797166"/>
                <a:gd name="connsiteY590" fmla="*/ 378995 h 1074821"/>
                <a:gd name="connsiteX591" fmla="*/ 1104900 w 3797166"/>
                <a:gd name="connsiteY591" fmla="*/ 381000 h 1074821"/>
                <a:gd name="connsiteX592" fmla="*/ 1086853 w 3797166"/>
                <a:gd name="connsiteY592" fmla="*/ 385011 h 1074821"/>
                <a:gd name="connsiteX593" fmla="*/ 1072816 w 3797166"/>
                <a:gd name="connsiteY593" fmla="*/ 393032 h 1074821"/>
                <a:gd name="connsiteX594" fmla="*/ 1058779 w 3797166"/>
                <a:gd name="connsiteY594" fmla="*/ 395037 h 1074821"/>
                <a:gd name="connsiteX595" fmla="*/ 1022685 w 3797166"/>
                <a:gd name="connsiteY595" fmla="*/ 397042 h 1074821"/>
                <a:gd name="connsiteX596" fmla="*/ 1016669 w 3797166"/>
                <a:gd name="connsiteY596" fmla="*/ 395037 h 1074821"/>
                <a:gd name="connsiteX597" fmla="*/ 957464 w 3797166"/>
                <a:gd name="connsiteY597" fmla="*/ 400552 h 1074821"/>
                <a:gd name="connsiteX598" fmla="*/ 920416 w 3797166"/>
                <a:gd name="connsiteY598" fmla="*/ 399398 h 1074821"/>
                <a:gd name="connsiteX599" fmla="*/ 890738 w 3797166"/>
                <a:gd name="connsiteY599" fmla="*/ 396341 h 1074821"/>
                <a:gd name="connsiteX600" fmla="*/ 850683 w 3797166"/>
                <a:gd name="connsiteY600" fmla="*/ 397093 h 1074821"/>
                <a:gd name="connsiteX601" fmla="*/ 801504 w 3797166"/>
                <a:gd name="connsiteY601" fmla="*/ 405765 h 1074821"/>
                <a:gd name="connsiteX602" fmla="*/ 782053 w 3797166"/>
                <a:gd name="connsiteY602" fmla="*/ 387016 h 1074821"/>
                <a:gd name="connsiteX603" fmla="*/ 779847 w 3797166"/>
                <a:gd name="connsiteY603" fmla="*/ 404261 h 1074821"/>
                <a:gd name="connsiteX604" fmla="*/ 764006 w 3797166"/>
                <a:gd name="connsiteY604" fmla="*/ 399048 h 1074821"/>
                <a:gd name="connsiteX605" fmla="*/ 755985 w 3797166"/>
                <a:gd name="connsiteY605" fmla="*/ 401053 h 1074821"/>
                <a:gd name="connsiteX606" fmla="*/ 739943 w 3797166"/>
                <a:gd name="connsiteY606" fmla="*/ 411079 h 1074821"/>
                <a:gd name="connsiteX607" fmla="*/ 733927 w 3797166"/>
                <a:gd name="connsiteY607" fmla="*/ 413085 h 1074821"/>
                <a:gd name="connsiteX608" fmla="*/ 727911 w 3797166"/>
                <a:gd name="connsiteY608" fmla="*/ 417095 h 1074821"/>
                <a:gd name="connsiteX609" fmla="*/ 721895 w 3797166"/>
                <a:gd name="connsiteY609" fmla="*/ 423111 h 1074821"/>
                <a:gd name="connsiteX610" fmla="*/ 711869 w 3797166"/>
                <a:gd name="connsiteY610" fmla="*/ 425116 h 1074821"/>
                <a:gd name="connsiteX611" fmla="*/ 699837 w 3797166"/>
                <a:gd name="connsiteY611" fmla="*/ 429127 h 1074821"/>
                <a:gd name="connsiteX612" fmla="*/ 669758 w 3797166"/>
                <a:gd name="connsiteY612" fmla="*/ 441158 h 1074821"/>
                <a:gd name="connsiteX613" fmla="*/ 651711 w 3797166"/>
                <a:gd name="connsiteY613" fmla="*/ 449179 h 1074821"/>
                <a:gd name="connsiteX614" fmla="*/ 645695 w 3797166"/>
                <a:gd name="connsiteY614" fmla="*/ 451185 h 1074821"/>
                <a:gd name="connsiteX615" fmla="*/ 637674 w 3797166"/>
                <a:gd name="connsiteY615" fmla="*/ 455195 h 1074821"/>
                <a:gd name="connsiteX616" fmla="*/ 625643 w 3797166"/>
                <a:gd name="connsiteY616" fmla="*/ 457200 h 1074821"/>
                <a:gd name="connsiteX617" fmla="*/ 619627 w 3797166"/>
                <a:gd name="connsiteY617" fmla="*/ 453190 h 1074821"/>
                <a:gd name="connsiteX618" fmla="*/ 617621 w 3797166"/>
                <a:gd name="connsiteY618" fmla="*/ 445169 h 1074821"/>
                <a:gd name="connsiteX619" fmla="*/ 613611 w 3797166"/>
                <a:gd name="connsiteY619" fmla="*/ 439153 h 1074821"/>
                <a:gd name="connsiteX620" fmla="*/ 611606 w 3797166"/>
                <a:gd name="connsiteY620" fmla="*/ 433137 h 1074821"/>
                <a:gd name="connsiteX621" fmla="*/ 605590 w 3797166"/>
                <a:gd name="connsiteY621" fmla="*/ 429127 h 1074821"/>
                <a:gd name="connsiteX622" fmla="*/ 593558 w 3797166"/>
                <a:gd name="connsiteY622" fmla="*/ 421106 h 1074821"/>
                <a:gd name="connsiteX623" fmla="*/ 579521 w 3797166"/>
                <a:gd name="connsiteY623" fmla="*/ 415090 h 1074821"/>
                <a:gd name="connsiteX624" fmla="*/ 567490 w 3797166"/>
                <a:gd name="connsiteY624" fmla="*/ 419100 h 1074821"/>
                <a:gd name="connsiteX625" fmla="*/ 565485 w 3797166"/>
                <a:gd name="connsiteY625" fmla="*/ 425116 h 1074821"/>
                <a:gd name="connsiteX626" fmla="*/ 571500 w 3797166"/>
                <a:gd name="connsiteY626" fmla="*/ 445169 h 1074821"/>
                <a:gd name="connsiteX627" fmla="*/ 573506 w 3797166"/>
                <a:gd name="connsiteY627" fmla="*/ 453190 h 1074821"/>
                <a:gd name="connsiteX628" fmla="*/ 577516 w 3797166"/>
                <a:gd name="connsiteY628" fmla="*/ 467227 h 1074821"/>
                <a:gd name="connsiteX629" fmla="*/ 575511 w 3797166"/>
                <a:gd name="connsiteY629" fmla="*/ 473242 h 1074821"/>
                <a:gd name="connsiteX630" fmla="*/ 561474 w 3797166"/>
                <a:gd name="connsiteY630" fmla="*/ 463216 h 1074821"/>
                <a:gd name="connsiteX631" fmla="*/ 559469 w 3797166"/>
                <a:gd name="connsiteY631" fmla="*/ 457200 h 1074821"/>
                <a:gd name="connsiteX632" fmla="*/ 549443 w 3797166"/>
                <a:gd name="connsiteY632" fmla="*/ 439153 h 1074821"/>
                <a:gd name="connsiteX633" fmla="*/ 541421 w 3797166"/>
                <a:gd name="connsiteY633" fmla="*/ 421106 h 1074821"/>
                <a:gd name="connsiteX634" fmla="*/ 531395 w 3797166"/>
                <a:gd name="connsiteY634" fmla="*/ 407069 h 1074821"/>
                <a:gd name="connsiteX635" fmla="*/ 525379 w 3797166"/>
                <a:gd name="connsiteY635" fmla="*/ 391027 h 1074821"/>
                <a:gd name="connsiteX636" fmla="*/ 523374 w 3797166"/>
                <a:gd name="connsiteY636" fmla="*/ 385011 h 1074821"/>
                <a:gd name="connsiteX637" fmla="*/ 513348 w 3797166"/>
                <a:gd name="connsiteY637" fmla="*/ 372979 h 1074821"/>
                <a:gd name="connsiteX638" fmla="*/ 511343 w 3797166"/>
                <a:gd name="connsiteY638" fmla="*/ 366963 h 1074821"/>
                <a:gd name="connsiteX639" fmla="*/ 505327 w 3797166"/>
                <a:gd name="connsiteY639" fmla="*/ 360948 h 1074821"/>
                <a:gd name="connsiteX640" fmla="*/ 499311 w 3797166"/>
                <a:gd name="connsiteY640" fmla="*/ 352927 h 1074821"/>
                <a:gd name="connsiteX641" fmla="*/ 493295 w 3797166"/>
                <a:gd name="connsiteY641" fmla="*/ 348916 h 1074821"/>
                <a:gd name="connsiteX642" fmla="*/ 485274 w 3797166"/>
                <a:gd name="connsiteY642" fmla="*/ 340895 h 1074821"/>
                <a:gd name="connsiteX643" fmla="*/ 477253 w 3797166"/>
                <a:gd name="connsiteY643" fmla="*/ 328863 h 1074821"/>
                <a:gd name="connsiteX644" fmla="*/ 473243 w 3797166"/>
                <a:gd name="connsiteY644" fmla="*/ 320842 h 1074821"/>
                <a:gd name="connsiteX645" fmla="*/ 475248 w 3797166"/>
                <a:gd name="connsiteY645" fmla="*/ 300790 h 1074821"/>
                <a:gd name="connsiteX646" fmla="*/ 477253 w 3797166"/>
                <a:gd name="connsiteY646" fmla="*/ 294774 h 1074821"/>
                <a:gd name="connsiteX647" fmla="*/ 483269 w 3797166"/>
                <a:gd name="connsiteY647" fmla="*/ 290763 h 1074821"/>
                <a:gd name="connsiteX648" fmla="*/ 495300 w 3797166"/>
                <a:gd name="connsiteY648" fmla="*/ 298785 h 1074821"/>
                <a:gd name="connsiteX649" fmla="*/ 501316 w 3797166"/>
                <a:gd name="connsiteY649" fmla="*/ 300790 h 1074821"/>
                <a:gd name="connsiteX650" fmla="*/ 515353 w 3797166"/>
                <a:gd name="connsiteY650" fmla="*/ 314827 h 1074821"/>
                <a:gd name="connsiteX651" fmla="*/ 519364 w 3797166"/>
                <a:gd name="connsiteY651" fmla="*/ 320842 h 1074821"/>
                <a:gd name="connsiteX652" fmla="*/ 529390 w 3797166"/>
                <a:gd name="connsiteY652" fmla="*/ 326858 h 1074821"/>
                <a:gd name="connsiteX653" fmla="*/ 535406 w 3797166"/>
                <a:gd name="connsiteY653" fmla="*/ 330869 h 1074821"/>
                <a:gd name="connsiteX654" fmla="*/ 541421 w 3797166"/>
                <a:gd name="connsiteY654" fmla="*/ 332874 h 1074821"/>
                <a:gd name="connsiteX655" fmla="*/ 549443 w 3797166"/>
                <a:gd name="connsiteY655" fmla="*/ 336885 h 1074821"/>
                <a:gd name="connsiteX656" fmla="*/ 605590 w 3797166"/>
                <a:gd name="connsiteY656" fmla="*/ 332874 h 1074821"/>
                <a:gd name="connsiteX657" fmla="*/ 615616 w 3797166"/>
                <a:gd name="connsiteY657" fmla="*/ 328863 h 1074821"/>
                <a:gd name="connsiteX658" fmla="*/ 613611 w 3797166"/>
                <a:gd name="connsiteY658" fmla="*/ 312821 h 1074821"/>
                <a:gd name="connsiteX659" fmla="*/ 623470 w 3797166"/>
                <a:gd name="connsiteY659" fmla="*/ 300344 h 1074821"/>
                <a:gd name="connsiteX660" fmla="*/ 591720 w 3797166"/>
                <a:gd name="connsiteY660" fmla="*/ 276782 h 1074821"/>
                <a:gd name="connsiteX661" fmla="*/ 573673 w 3797166"/>
                <a:gd name="connsiteY661" fmla="*/ 265920 h 1074821"/>
                <a:gd name="connsiteX662" fmla="*/ 556238 w 3797166"/>
                <a:gd name="connsiteY662" fmla="*/ 249766 h 1074821"/>
                <a:gd name="connsiteX663" fmla="*/ 527385 w 3797166"/>
                <a:gd name="connsiteY663" fmla="*/ 256674 h 1074821"/>
                <a:gd name="connsiteX664" fmla="*/ 535015 w 3797166"/>
                <a:gd name="connsiteY664" fmla="*/ 242303 h 1074821"/>
                <a:gd name="connsiteX665" fmla="*/ 511343 w 3797166"/>
                <a:gd name="connsiteY665" fmla="*/ 236621 h 1074821"/>
                <a:gd name="connsiteX666" fmla="*/ 505327 w 3797166"/>
                <a:gd name="connsiteY666" fmla="*/ 230606 h 1074821"/>
                <a:gd name="connsiteX667" fmla="*/ 501316 w 3797166"/>
                <a:gd name="connsiteY667" fmla="*/ 224590 h 1074821"/>
                <a:gd name="connsiteX668" fmla="*/ 495300 w 3797166"/>
                <a:gd name="connsiteY668" fmla="*/ 222585 h 1074821"/>
                <a:gd name="connsiteX669" fmla="*/ 473856 w 3797166"/>
                <a:gd name="connsiteY669" fmla="*/ 206932 h 1074821"/>
                <a:gd name="connsiteX670" fmla="*/ 411079 w 3797166"/>
                <a:gd name="connsiteY670" fmla="*/ 214563 h 1074821"/>
                <a:gd name="connsiteX671" fmla="*/ 385011 w 3797166"/>
                <a:gd name="connsiteY671" fmla="*/ 212558 h 1074821"/>
                <a:gd name="connsiteX672" fmla="*/ 364958 w 3797166"/>
                <a:gd name="connsiteY672" fmla="*/ 206542 h 1074821"/>
                <a:gd name="connsiteX673" fmla="*/ 354932 w 3797166"/>
                <a:gd name="connsiteY673" fmla="*/ 202532 h 1074821"/>
                <a:gd name="connsiteX674" fmla="*/ 348916 w 3797166"/>
                <a:gd name="connsiteY674" fmla="*/ 196516 h 1074821"/>
                <a:gd name="connsiteX675" fmla="*/ 338890 w 3797166"/>
                <a:gd name="connsiteY675" fmla="*/ 194511 h 1074821"/>
                <a:gd name="connsiteX676" fmla="*/ 310816 w 3797166"/>
                <a:gd name="connsiteY676" fmla="*/ 188495 h 1074821"/>
                <a:gd name="connsiteX677" fmla="*/ 300790 w 3797166"/>
                <a:gd name="connsiteY677" fmla="*/ 184485 h 1074821"/>
                <a:gd name="connsiteX678" fmla="*/ 282743 w 3797166"/>
                <a:gd name="connsiteY678" fmla="*/ 182479 h 1074821"/>
                <a:gd name="connsiteX679" fmla="*/ 268706 w 3797166"/>
                <a:gd name="connsiteY679" fmla="*/ 174458 h 1074821"/>
                <a:gd name="connsiteX680" fmla="*/ 210553 w 3797166"/>
                <a:gd name="connsiteY680" fmla="*/ 162427 h 1074821"/>
                <a:gd name="connsiteX681" fmla="*/ 168443 w 3797166"/>
                <a:gd name="connsiteY681" fmla="*/ 162427 h 1074821"/>
                <a:gd name="connsiteX682" fmla="*/ 162427 w 3797166"/>
                <a:gd name="connsiteY682" fmla="*/ 168442 h 1074821"/>
                <a:gd name="connsiteX683" fmla="*/ 156411 w 3797166"/>
                <a:gd name="connsiteY683" fmla="*/ 170448 h 1074821"/>
                <a:gd name="connsiteX684" fmla="*/ 150395 w 3797166"/>
                <a:gd name="connsiteY684" fmla="*/ 176463 h 1074821"/>
                <a:gd name="connsiteX685" fmla="*/ 148390 w 3797166"/>
                <a:gd name="connsiteY685" fmla="*/ 182479 h 1074821"/>
                <a:gd name="connsiteX686" fmla="*/ 142374 w 3797166"/>
                <a:gd name="connsiteY686" fmla="*/ 184485 h 1074821"/>
                <a:gd name="connsiteX687" fmla="*/ 130343 w 3797166"/>
                <a:gd name="connsiteY687" fmla="*/ 190500 h 1074821"/>
                <a:gd name="connsiteX688" fmla="*/ 110290 w 3797166"/>
                <a:gd name="connsiteY688" fmla="*/ 208548 h 1074821"/>
                <a:gd name="connsiteX689" fmla="*/ 104274 w 3797166"/>
                <a:gd name="connsiteY689" fmla="*/ 210553 h 1074821"/>
                <a:gd name="connsiteX690" fmla="*/ 102269 w 3797166"/>
                <a:gd name="connsiteY690"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34891 w 3797166"/>
                <a:gd name="connsiteY186" fmla="*/ 1006141 h 1074821"/>
                <a:gd name="connsiteX187" fmla="*/ 2460458 w 3797166"/>
                <a:gd name="connsiteY187" fmla="*/ 994611 h 1074821"/>
                <a:gd name="connsiteX188" fmla="*/ 2462464 w 3797166"/>
                <a:gd name="connsiteY188" fmla="*/ 988595 h 1074821"/>
                <a:gd name="connsiteX189" fmla="*/ 2470485 w 3797166"/>
                <a:gd name="connsiteY189" fmla="*/ 984585 h 1074821"/>
                <a:gd name="connsiteX190" fmla="*/ 2482516 w 3797166"/>
                <a:gd name="connsiteY190" fmla="*/ 978569 h 1074821"/>
                <a:gd name="connsiteX191" fmla="*/ 2494548 w 3797166"/>
                <a:gd name="connsiteY191" fmla="*/ 970548 h 1074821"/>
                <a:gd name="connsiteX192" fmla="*/ 2508585 w 3797166"/>
                <a:gd name="connsiteY192" fmla="*/ 960521 h 1074821"/>
                <a:gd name="connsiteX193" fmla="*/ 2514600 w 3797166"/>
                <a:gd name="connsiteY193" fmla="*/ 958516 h 1074821"/>
                <a:gd name="connsiteX194" fmla="*/ 2520616 w 3797166"/>
                <a:gd name="connsiteY194" fmla="*/ 954506 h 1074821"/>
                <a:gd name="connsiteX195" fmla="*/ 2534653 w 3797166"/>
                <a:gd name="connsiteY195" fmla="*/ 950495 h 1074821"/>
                <a:gd name="connsiteX196" fmla="*/ 2548690 w 3797166"/>
                <a:gd name="connsiteY196" fmla="*/ 944479 h 1074821"/>
                <a:gd name="connsiteX197" fmla="*/ 2562727 w 3797166"/>
                <a:gd name="connsiteY197" fmla="*/ 938463 h 1074821"/>
                <a:gd name="connsiteX198" fmla="*/ 2568743 w 3797166"/>
                <a:gd name="connsiteY198" fmla="*/ 934453 h 1074821"/>
                <a:gd name="connsiteX199" fmla="*/ 2574758 w 3797166"/>
                <a:gd name="connsiteY199" fmla="*/ 932448 h 1074821"/>
                <a:gd name="connsiteX200" fmla="*/ 2614864 w 3797166"/>
                <a:gd name="connsiteY200" fmla="*/ 938463 h 1074821"/>
                <a:gd name="connsiteX201" fmla="*/ 2630906 w 3797166"/>
                <a:gd name="connsiteY201" fmla="*/ 946485 h 1074821"/>
                <a:gd name="connsiteX202" fmla="*/ 2644943 w 3797166"/>
                <a:gd name="connsiteY202" fmla="*/ 952500 h 1074821"/>
                <a:gd name="connsiteX203" fmla="*/ 2654969 w 3797166"/>
                <a:gd name="connsiteY203" fmla="*/ 960521 h 1074821"/>
                <a:gd name="connsiteX204" fmla="*/ 2677027 w 3797166"/>
                <a:gd name="connsiteY204" fmla="*/ 966537 h 1074821"/>
                <a:gd name="connsiteX205" fmla="*/ 2689058 w 3797166"/>
                <a:gd name="connsiteY205" fmla="*/ 970548 h 1074821"/>
                <a:gd name="connsiteX206" fmla="*/ 2695074 w 3797166"/>
                <a:gd name="connsiteY206" fmla="*/ 974558 h 1074821"/>
                <a:gd name="connsiteX207" fmla="*/ 2705100 w 3797166"/>
                <a:gd name="connsiteY207" fmla="*/ 976563 h 1074821"/>
                <a:gd name="connsiteX208" fmla="*/ 2731169 w 3797166"/>
                <a:gd name="connsiteY208" fmla="*/ 982579 h 1074821"/>
                <a:gd name="connsiteX209" fmla="*/ 2749216 w 3797166"/>
                <a:gd name="connsiteY209" fmla="*/ 988595 h 1074821"/>
                <a:gd name="connsiteX210" fmla="*/ 2761248 w 3797166"/>
                <a:gd name="connsiteY210" fmla="*/ 992606 h 1074821"/>
                <a:gd name="connsiteX211" fmla="*/ 2773279 w 3797166"/>
                <a:gd name="connsiteY211" fmla="*/ 994611 h 1074821"/>
                <a:gd name="connsiteX212" fmla="*/ 2783306 w 3797166"/>
                <a:gd name="connsiteY212" fmla="*/ 998621 h 1074821"/>
                <a:gd name="connsiteX213" fmla="*/ 2791327 w 3797166"/>
                <a:gd name="connsiteY213" fmla="*/ 1000627 h 1074821"/>
                <a:gd name="connsiteX214" fmla="*/ 2797343 w 3797166"/>
                <a:gd name="connsiteY214" fmla="*/ 1004637 h 1074821"/>
                <a:gd name="connsiteX215" fmla="*/ 2803358 w 3797166"/>
                <a:gd name="connsiteY215" fmla="*/ 1006642 h 1074821"/>
                <a:gd name="connsiteX216" fmla="*/ 2815390 w 3797166"/>
                <a:gd name="connsiteY216" fmla="*/ 1012658 h 1074821"/>
                <a:gd name="connsiteX217" fmla="*/ 2827421 w 3797166"/>
                <a:gd name="connsiteY217" fmla="*/ 1018674 h 1074821"/>
                <a:gd name="connsiteX218" fmla="*/ 2839453 w 3797166"/>
                <a:gd name="connsiteY218" fmla="*/ 1030706 h 1074821"/>
                <a:gd name="connsiteX219" fmla="*/ 2845469 w 3797166"/>
                <a:gd name="connsiteY219" fmla="*/ 1034716 h 1074821"/>
                <a:gd name="connsiteX220" fmla="*/ 2857500 w 3797166"/>
                <a:gd name="connsiteY220" fmla="*/ 1048753 h 1074821"/>
                <a:gd name="connsiteX221" fmla="*/ 2865521 w 3797166"/>
                <a:gd name="connsiteY221" fmla="*/ 1060785 h 1074821"/>
                <a:gd name="connsiteX222" fmla="*/ 2873543 w 3797166"/>
                <a:gd name="connsiteY222" fmla="*/ 1074821 h 1074821"/>
                <a:gd name="connsiteX223" fmla="*/ 2879558 w 3797166"/>
                <a:gd name="connsiteY223" fmla="*/ 1070811 h 1074821"/>
                <a:gd name="connsiteX224" fmla="*/ 2881564 w 3797166"/>
                <a:gd name="connsiteY224" fmla="*/ 1034716 h 1074821"/>
                <a:gd name="connsiteX225" fmla="*/ 2895600 w 3797166"/>
                <a:gd name="connsiteY225" fmla="*/ 982579 h 1074821"/>
                <a:gd name="connsiteX226" fmla="*/ 2899611 w 3797166"/>
                <a:gd name="connsiteY226" fmla="*/ 972553 h 1074821"/>
                <a:gd name="connsiteX227" fmla="*/ 2903621 w 3797166"/>
                <a:gd name="connsiteY227" fmla="*/ 954506 h 1074821"/>
                <a:gd name="connsiteX228" fmla="*/ 2909637 w 3797166"/>
                <a:gd name="connsiteY228" fmla="*/ 942474 h 1074821"/>
                <a:gd name="connsiteX229" fmla="*/ 2911643 w 3797166"/>
                <a:gd name="connsiteY229" fmla="*/ 936458 h 1074821"/>
                <a:gd name="connsiteX230" fmla="*/ 2907632 w 3797166"/>
                <a:gd name="connsiteY230" fmla="*/ 920416 h 1074821"/>
                <a:gd name="connsiteX231" fmla="*/ 2891590 w 3797166"/>
                <a:gd name="connsiteY231" fmla="*/ 914400 h 1074821"/>
                <a:gd name="connsiteX232" fmla="*/ 2863516 w 3797166"/>
                <a:gd name="connsiteY232" fmla="*/ 918411 h 1074821"/>
                <a:gd name="connsiteX233" fmla="*/ 2845469 w 3797166"/>
                <a:gd name="connsiteY233" fmla="*/ 924427 h 1074821"/>
                <a:gd name="connsiteX234" fmla="*/ 2829427 w 3797166"/>
                <a:gd name="connsiteY234" fmla="*/ 926432 h 1074821"/>
                <a:gd name="connsiteX235" fmla="*/ 2797343 w 3797166"/>
                <a:gd name="connsiteY235" fmla="*/ 922421 h 1074821"/>
                <a:gd name="connsiteX236" fmla="*/ 2791327 w 3797166"/>
                <a:gd name="connsiteY236" fmla="*/ 920416 h 1074821"/>
                <a:gd name="connsiteX237" fmla="*/ 2787316 w 3797166"/>
                <a:gd name="connsiteY237" fmla="*/ 914400 h 1074821"/>
                <a:gd name="connsiteX238" fmla="*/ 2781300 w 3797166"/>
                <a:gd name="connsiteY238" fmla="*/ 910390 h 1074821"/>
                <a:gd name="connsiteX239" fmla="*/ 2777290 w 3797166"/>
                <a:gd name="connsiteY239" fmla="*/ 902369 h 1074821"/>
                <a:gd name="connsiteX240" fmla="*/ 2773279 w 3797166"/>
                <a:gd name="connsiteY240" fmla="*/ 896353 h 1074821"/>
                <a:gd name="connsiteX241" fmla="*/ 2775285 w 3797166"/>
                <a:gd name="connsiteY241" fmla="*/ 884321 h 1074821"/>
                <a:gd name="connsiteX242" fmla="*/ 2783306 w 3797166"/>
                <a:gd name="connsiteY242" fmla="*/ 868279 h 1074821"/>
                <a:gd name="connsiteX243" fmla="*/ 2789321 w 3797166"/>
                <a:gd name="connsiteY243" fmla="*/ 862263 h 1074821"/>
                <a:gd name="connsiteX244" fmla="*/ 2791327 w 3797166"/>
                <a:gd name="connsiteY244" fmla="*/ 856248 h 1074821"/>
                <a:gd name="connsiteX245" fmla="*/ 2801353 w 3797166"/>
                <a:gd name="connsiteY245" fmla="*/ 844216 h 1074821"/>
                <a:gd name="connsiteX246" fmla="*/ 2811379 w 3797166"/>
                <a:gd name="connsiteY246" fmla="*/ 834190 h 1074821"/>
                <a:gd name="connsiteX247" fmla="*/ 2815390 w 3797166"/>
                <a:gd name="connsiteY247" fmla="*/ 828174 h 1074821"/>
                <a:gd name="connsiteX248" fmla="*/ 2821406 w 3797166"/>
                <a:gd name="connsiteY248" fmla="*/ 822158 h 1074821"/>
                <a:gd name="connsiteX249" fmla="*/ 2827421 w 3797166"/>
                <a:gd name="connsiteY249" fmla="*/ 814137 h 1074821"/>
                <a:gd name="connsiteX250" fmla="*/ 2831432 w 3797166"/>
                <a:gd name="connsiteY250" fmla="*/ 808121 h 1074821"/>
                <a:gd name="connsiteX251" fmla="*/ 2837448 w 3797166"/>
                <a:gd name="connsiteY251" fmla="*/ 804111 h 1074821"/>
                <a:gd name="connsiteX252" fmla="*/ 2841458 w 3797166"/>
                <a:gd name="connsiteY252" fmla="*/ 798095 h 1074821"/>
                <a:gd name="connsiteX253" fmla="*/ 2859506 w 3797166"/>
                <a:gd name="connsiteY253" fmla="*/ 788069 h 1074821"/>
                <a:gd name="connsiteX254" fmla="*/ 2871537 w 3797166"/>
                <a:gd name="connsiteY254" fmla="*/ 776037 h 1074821"/>
                <a:gd name="connsiteX255" fmla="*/ 2875548 w 3797166"/>
                <a:gd name="connsiteY255" fmla="*/ 764006 h 1074821"/>
                <a:gd name="connsiteX256" fmla="*/ 2881564 w 3797166"/>
                <a:gd name="connsiteY256" fmla="*/ 755985 h 1074821"/>
                <a:gd name="connsiteX257" fmla="*/ 2885574 w 3797166"/>
                <a:gd name="connsiteY257" fmla="*/ 749969 h 1074821"/>
                <a:gd name="connsiteX258" fmla="*/ 2899611 w 3797166"/>
                <a:gd name="connsiteY258" fmla="*/ 735932 h 1074821"/>
                <a:gd name="connsiteX259" fmla="*/ 2907632 w 3797166"/>
                <a:gd name="connsiteY259" fmla="*/ 727911 h 1074821"/>
                <a:gd name="connsiteX260" fmla="*/ 2911643 w 3797166"/>
                <a:gd name="connsiteY260" fmla="*/ 721895 h 1074821"/>
                <a:gd name="connsiteX261" fmla="*/ 2917658 w 3797166"/>
                <a:gd name="connsiteY261" fmla="*/ 717885 h 1074821"/>
                <a:gd name="connsiteX262" fmla="*/ 2929690 w 3797166"/>
                <a:gd name="connsiteY262" fmla="*/ 697832 h 1074821"/>
                <a:gd name="connsiteX263" fmla="*/ 2935706 w 3797166"/>
                <a:gd name="connsiteY263" fmla="*/ 691816 h 1074821"/>
                <a:gd name="connsiteX264" fmla="*/ 2937711 w 3797166"/>
                <a:gd name="connsiteY264" fmla="*/ 685800 h 1074821"/>
                <a:gd name="connsiteX265" fmla="*/ 2945732 w 3797166"/>
                <a:gd name="connsiteY265" fmla="*/ 683795 h 1074821"/>
                <a:gd name="connsiteX266" fmla="*/ 2975811 w 3797166"/>
                <a:gd name="connsiteY266" fmla="*/ 687806 h 1074821"/>
                <a:gd name="connsiteX267" fmla="*/ 2985837 w 3797166"/>
                <a:gd name="connsiteY267" fmla="*/ 699837 h 1074821"/>
                <a:gd name="connsiteX268" fmla="*/ 2997869 w 3797166"/>
                <a:gd name="connsiteY268" fmla="*/ 703848 h 1074821"/>
                <a:gd name="connsiteX269" fmla="*/ 3003885 w 3797166"/>
                <a:gd name="connsiteY269" fmla="*/ 707858 h 1074821"/>
                <a:gd name="connsiteX270" fmla="*/ 3031958 w 3797166"/>
                <a:gd name="connsiteY270" fmla="*/ 703848 h 1074821"/>
                <a:gd name="connsiteX271" fmla="*/ 3052011 w 3797166"/>
                <a:gd name="connsiteY271" fmla="*/ 707858 h 1074821"/>
                <a:gd name="connsiteX272" fmla="*/ 3064043 w 3797166"/>
                <a:gd name="connsiteY272" fmla="*/ 709863 h 1074821"/>
                <a:gd name="connsiteX273" fmla="*/ 3070058 w 3797166"/>
                <a:gd name="connsiteY273" fmla="*/ 713874 h 1074821"/>
                <a:gd name="connsiteX274" fmla="*/ 3084095 w 3797166"/>
                <a:gd name="connsiteY274" fmla="*/ 703848 h 1074821"/>
                <a:gd name="connsiteX275" fmla="*/ 3090111 w 3797166"/>
                <a:gd name="connsiteY275" fmla="*/ 697832 h 1074821"/>
                <a:gd name="connsiteX276" fmla="*/ 3092116 w 3797166"/>
                <a:gd name="connsiteY276" fmla="*/ 691816 h 1074821"/>
                <a:gd name="connsiteX277" fmla="*/ 3098132 w 3797166"/>
                <a:gd name="connsiteY277" fmla="*/ 689811 h 1074821"/>
                <a:gd name="connsiteX278" fmla="*/ 3138237 w 3797166"/>
                <a:gd name="connsiteY278" fmla="*/ 693821 h 1074821"/>
                <a:gd name="connsiteX279" fmla="*/ 3156285 w 3797166"/>
                <a:gd name="connsiteY279" fmla="*/ 703848 h 1074821"/>
                <a:gd name="connsiteX280" fmla="*/ 3190374 w 3797166"/>
                <a:gd name="connsiteY280" fmla="*/ 699837 h 1074821"/>
                <a:gd name="connsiteX281" fmla="*/ 3208421 w 3797166"/>
                <a:gd name="connsiteY281" fmla="*/ 685800 h 1074821"/>
                <a:gd name="connsiteX282" fmla="*/ 3222458 w 3797166"/>
                <a:gd name="connsiteY282" fmla="*/ 677779 h 1074821"/>
                <a:gd name="connsiteX283" fmla="*/ 3230479 w 3797166"/>
                <a:gd name="connsiteY283" fmla="*/ 667753 h 1074821"/>
                <a:gd name="connsiteX284" fmla="*/ 3258553 w 3797166"/>
                <a:gd name="connsiteY284" fmla="*/ 635669 h 1074821"/>
                <a:gd name="connsiteX285" fmla="*/ 3262564 w 3797166"/>
                <a:gd name="connsiteY285" fmla="*/ 627648 h 1074821"/>
                <a:gd name="connsiteX286" fmla="*/ 3264569 w 3797166"/>
                <a:gd name="connsiteY286" fmla="*/ 621632 h 1074821"/>
                <a:gd name="connsiteX287" fmla="*/ 3272590 w 3797166"/>
                <a:gd name="connsiteY287" fmla="*/ 617621 h 1074821"/>
                <a:gd name="connsiteX288" fmla="*/ 3280611 w 3797166"/>
                <a:gd name="connsiteY288" fmla="*/ 611606 h 1074821"/>
                <a:gd name="connsiteX289" fmla="*/ 3296653 w 3797166"/>
                <a:gd name="connsiteY289" fmla="*/ 597569 h 1074821"/>
                <a:gd name="connsiteX290" fmla="*/ 3300664 w 3797166"/>
                <a:gd name="connsiteY290" fmla="*/ 589548 h 1074821"/>
                <a:gd name="connsiteX291" fmla="*/ 3306679 w 3797166"/>
                <a:gd name="connsiteY291" fmla="*/ 585537 h 1074821"/>
                <a:gd name="connsiteX292" fmla="*/ 3334753 w 3797166"/>
                <a:gd name="connsiteY292" fmla="*/ 579521 h 1074821"/>
                <a:gd name="connsiteX293" fmla="*/ 3340769 w 3797166"/>
                <a:gd name="connsiteY293" fmla="*/ 575511 h 1074821"/>
                <a:gd name="connsiteX294" fmla="*/ 3348790 w 3797166"/>
                <a:gd name="connsiteY294" fmla="*/ 583532 h 1074821"/>
                <a:gd name="connsiteX295" fmla="*/ 3350795 w 3797166"/>
                <a:gd name="connsiteY295" fmla="*/ 591553 h 1074821"/>
                <a:gd name="connsiteX296" fmla="*/ 3354806 w 3797166"/>
                <a:gd name="connsiteY296" fmla="*/ 597569 h 1074821"/>
                <a:gd name="connsiteX297" fmla="*/ 3360821 w 3797166"/>
                <a:gd name="connsiteY297" fmla="*/ 609600 h 1074821"/>
                <a:gd name="connsiteX298" fmla="*/ 3362827 w 3797166"/>
                <a:gd name="connsiteY298" fmla="*/ 615616 h 1074821"/>
                <a:gd name="connsiteX299" fmla="*/ 3368843 w 3797166"/>
                <a:gd name="connsiteY299" fmla="*/ 631658 h 1074821"/>
                <a:gd name="connsiteX300" fmla="*/ 3374858 w 3797166"/>
                <a:gd name="connsiteY300" fmla="*/ 615616 h 1074821"/>
                <a:gd name="connsiteX301" fmla="*/ 3380874 w 3797166"/>
                <a:gd name="connsiteY301" fmla="*/ 607595 h 1074821"/>
                <a:gd name="connsiteX302" fmla="*/ 3392906 w 3797166"/>
                <a:gd name="connsiteY302" fmla="*/ 595563 h 1074821"/>
                <a:gd name="connsiteX303" fmla="*/ 3410953 w 3797166"/>
                <a:gd name="connsiteY303" fmla="*/ 573506 h 1074821"/>
                <a:gd name="connsiteX304" fmla="*/ 3416969 w 3797166"/>
                <a:gd name="connsiteY304" fmla="*/ 565485 h 1074821"/>
                <a:gd name="connsiteX305" fmla="*/ 3424990 w 3797166"/>
                <a:gd name="connsiteY305" fmla="*/ 553453 h 1074821"/>
                <a:gd name="connsiteX306" fmla="*/ 3431006 w 3797166"/>
                <a:gd name="connsiteY306" fmla="*/ 549442 h 1074821"/>
                <a:gd name="connsiteX307" fmla="*/ 3429000 w 3797166"/>
                <a:gd name="connsiteY307" fmla="*/ 559469 h 1074821"/>
                <a:gd name="connsiteX308" fmla="*/ 3426995 w 3797166"/>
                <a:gd name="connsiteY308" fmla="*/ 585537 h 1074821"/>
                <a:gd name="connsiteX309" fmla="*/ 3422985 w 3797166"/>
                <a:gd name="connsiteY309" fmla="*/ 591553 h 1074821"/>
                <a:gd name="connsiteX310" fmla="*/ 3416969 w 3797166"/>
                <a:gd name="connsiteY310" fmla="*/ 621632 h 1074821"/>
                <a:gd name="connsiteX311" fmla="*/ 3410953 w 3797166"/>
                <a:gd name="connsiteY311" fmla="*/ 643690 h 1074821"/>
                <a:gd name="connsiteX312" fmla="*/ 3404937 w 3797166"/>
                <a:gd name="connsiteY312" fmla="*/ 673769 h 1074821"/>
                <a:gd name="connsiteX313" fmla="*/ 3398921 w 3797166"/>
                <a:gd name="connsiteY313" fmla="*/ 675774 h 1074821"/>
                <a:gd name="connsiteX314" fmla="*/ 3388895 w 3797166"/>
                <a:gd name="connsiteY314" fmla="*/ 679785 h 1074821"/>
                <a:gd name="connsiteX315" fmla="*/ 3362827 w 3797166"/>
                <a:gd name="connsiteY315" fmla="*/ 695827 h 1074821"/>
                <a:gd name="connsiteX316" fmla="*/ 3342774 w 3797166"/>
                <a:gd name="connsiteY316" fmla="*/ 715879 h 1074821"/>
                <a:gd name="connsiteX317" fmla="*/ 3322721 w 3797166"/>
                <a:gd name="connsiteY317" fmla="*/ 731921 h 1074821"/>
                <a:gd name="connsiteX318" fmla="*/ 3318711 w 3797166"/>
                <a:gd name="connsiteY318" fmla="*/ 737937 h 1074821"/>
                <a:gd name="connsiteX319" fmla="*/ 3314700 w 3797166"/>
                <a:gd name="connsiteY319" fmla="*/ 749969 h 1074821"/>
                <a:gd name="connsiteX320" fmla="*/ 3310690 w 3797166"/>
                <a:gd name="connsiteY320" fmla="*/ 755985 h 1074821"/>
                <a:gd name="connsiteX321" fmla="*/ 3304674 w 3797166"/>
                <a:gd name="connsiteY321" fmla="*/ 774032 h 1074821"/>
                <a:gd name="connsiteX322" fmla="*/ 3302669 w 3797166"/>
                <a:gd name="connsiteY322" fmla="*/ 782053 h 1074821"/>
                <a:gd name="connsiteX323" fmla="*/ 3296653 w 3797166"/>
                <a:gd name="connsiteY323" fmla="*/ 788069 h 1074821"/>
                <a:gd name="connsiteX324" fmla="*/ 3284621 w 3797166"/>
                <a:gd name="connsiteY324" fmla="*/ 796090 h 1074821"/>
                <a:gd name="connsiteX325" fmla="*/ 3282616 w 3797166"/>
                <a:gd name="connsiteY325" fmla="*/ 802106 h 1074821"/>
                <a:gd name="connsiteX326" fmla="*/ 3278606 w 3797166"/>
                <a:gd name="connsiteY326" fmla="*/ 808121 h 1074821"/>
                <a:gd name="connsiteX327" fmla="*/ 3272590 w 3797166"/>
                <a:gd name="connsiteY327" fmla="*/ 818148 h 1074821"/>
                <a:gd name="connsiteX328" fmla="*/ 3270585 w 3797166"/>
                <a:gd name="connsiteY328" fmla="*/ 824163 h 1074821"/>
                <a:gd name="connsiteX329" fmla="*/ 3262564 w 3797166"/>
                <a:gd name="connsiteY329" fmla="*/ 850232 h 1074821"/>
                <a:gd name="connsiteX330" fmla="*/ 3256548 w 3797166"/>
                <a:gd name="connsiteY330" fmla="*/ 862263 h 1074821"/>
                <a:gd name="connsiteX331" fmla="*/ 3250532 w 3797166"/>
                <a:gd name="connsiteY331" fmla="*/ 872290 h 1074821"/>
                <a:gd name="connsiteX332" fmla="*/ 3246521 w 3797166"/>
                <a:gd name="connsiteY332" fmla="*/ 882316 h 1074821"/>
                <a:gd name="connsiteX333" fmla="*/ 3252537 w 3797166"/>
                <a:gd name="connsiteY333" fmla="*/ 938463 h 1074821"/>
                <a:gd name="connsiteX334" fmla="*/ 3256548 w 3797166"/>
                <a:gd name="connsiteY334" fmla="*/ 946485 h 1074821"/>
                <a:gd name="connsiteX335" fmla="*/ 3260558 w 3797166"/>
                <a:gd name="connsiteY335" fmla="*/ 962527 h 1074821"/>
                <a:gd name="connsiteX336" fmla="*/ 3262564 w 3797166"/>
                <a:gd name="connsiteY336" fmla="*/ 968542 h 1074821"/>
                <a:gd name="connsiteX337" fmla="*/ 3264569 w 3797166"/>
                <a:gd name="connsiteY337" fmla="*/ 976563 h 1074821"/>
                <a:gd name="connsiteX338" fmla="*/ 3268579 w 3797166"/>
                <a:gd name="connsiteY338" fmla="*/ 986590 h 1074821"/>
                <a:gd name="connsiteX339" fmla="*/ 3270585 w 3797166"/>
                <a:gd name="connsiteY339" fmla="*/ 994611 h 1074821"/>
                <a:gd name="connsiteX340" fmla="*/ 3286627 w 3797166"/>
                <a:gd name="connsiteY340" fmla="*/ 1002632 h 1074821"/>
                <a:gd name="connsiteX341" fmla="*/ 3296653 w 3797166"/>
                <a:gd name="connsiteY341" fmla="*/ 996616 h 1074821"/>
                <a:gd name="connsiteX342" fmla="*/ 3302669 w 3797166"/>
                <a:gd name="connsiteY342" fmla="*/ 992606 h 1074821"/>
                <a:gd name="connsiteX343" fmla="*/ 3312695 w 3797166"/>
                <a:gd name="connsiteY343" fmla="*/ 978569 h 1074821"/>
                <a:gd name="connsiteX344" fmla="*/ 3318711 w 3797166"/>
                <a:gd name="connsiteY344" fmla="*/ 972553 h 1074821"/>
                <a:gd name="connsiteX345" fmla="*/ 3322721 w 3797166"/>
                <a:gd name="connsiteY345" fmla="*/ 960521 h 1074821"/>
                <a:gd name="connsiteX346" fmla="*/ 3332748 w 3797166"/>
                <a:gd name="connsiteY346" fmla="*/ 946485 h 1074821"/>
                <a:gd name="connsiteX347" fmla="*/ 3340769 w 3797166"/>
                <a:gd name="connsiteY347" fmla="*/ 934453 h 1074821"/>
                <a:gd name="connsiteX348" fmla="*/ 3342774 w 3797166"/>
                <a:gd name="connsiteY348" fmla="*/ 926432 h 1074821"/>
                <a:gd name="connsiteX349" fmla="*/ 3346785 w 3797166"/>
                <a:gd name="connsiteY349" fmla="*/ 920416 h 1074821"/>
                <a:gd name="connsiteX350" fmla="*/ 3372853 w 3797166"/>
                <a:gd name="connsiteY350" fmla="*/ 876300 h 1074821"/>
                <a:gd name="connsiteX351" fmla="*/ 3380874 w 3797166"/>
                <a:gd name="connsiteY351" fmla="*/ 862263 h 1074821"/>
                <a:gd name="connsiteX352" fmla="*/ 3382879 w 3797166"/>
                <a:gd name="connsiteY352" fmla="*/ 854242 h 1074821"/>
                <a:gd name="connsiteX353" fmla="*/ 3386890 w 3797166"/>
                <a:gd name="connsiteY353" fmla="*/ 848227 h 1074821"/>
                <a:gd name="connsiteX354" fmla="*/ 3388895 w 3797166"/>
                <a:gd name="connsiteY354" fmla="*/ 842211 h 1074821"/>
                <a:gd name="connsiteX355" fmla="*/ 3392906 w 3797166"/>
                <a:gd name="connsiteY355" fmla="*/ 836195 h 1074821"/>
                <a:gd name="connsiteX356" fmla="*/ 3394911 w 3797166"/>
                <a:gd name="connsiteY356" fmla="*/ 828174 h 1074821"/>
                <a:gd name="connsiteX357" fmla="*/ 3398921 w 3797166"/>
                <a:gd name="connsiteY357" fmla="*/ 772027 h 1074821"/>
                <a:gd name="connsiteX358" fmla="*/ 3400927 w 3797166"/>
                <a:gd name="connsiteY358" fmla="*/ 762000 h 1074821"/>
                <a:gd name="connsiteX359" fmla="*/ 3404937 w 3797166"/>
                <a:gd name="connsiteY359" fmla="*/ 755985 h 1074821"/>
                <a:gd name="connsiteX360" fmla="*/ 3410953 w 3797166"/>
                <a:gd name="connsiteY360" fmla="*/ 741948 h 1074821"/>
                <a:gd name="connsiteX361" fmla="*/ 3414964 w 3797166"/>
                <a:gd name="connsiteY361" fmla="*/ 729916 h 1074821"/>
                <a:gd name="connsiteX362" fmla="*/ 3418974 w 3797166"/>
                <a:gd name="connsiteY362" fmla="*/ 721895 h 1074821"/>
                <a:gd name="connsiteX363" fmla="*/ 3429000 w 3797166"/>
                <a:gd name="connsiteY363" fmla="*/ 701842 h 1074821"/>
                <a:gd name="connsiteX364" fmla="*/ 3435016 w 3797166"/>
                <a:gd name="connsiteY364" fmla="*/ 697832 h 1074821"/>
                <a:gd name="connsiteX365" fmla="*/ 3449053 w 3797166"/>
                <a:gd name="connsiteY365" fmla="*/ 691816 h 1074821"/>
                <a:gd name="connsiteX366" fmla="*/ 3467100 w 3797166"/>
                <a:gd name="connsiteY366" fmla="*/ 683795 h 1074821"/>
                <a:gd name="connsiteX367" fmla="*/ 3475121 w 3797166"/>
                <a:gd name="connsiteY367" fmla="*/ 679785 h 1074821"/>
                <a:gd name="connsiteX368" fmla="*/ 3485148 w 3797166"/>
                <a:gd name="connsiteY368" fmla="*/ 677779 h 1074821"/>
                <a:gd name="connsiteX369" fmla="*/ 3493169 w 3797166"/>
                <a:gd name="connsiteY369" fmla="*/ 671763 h 1074821"/>
                <a:gd name="connsiteX370" fmla="*/ 3501190 w 3797166"/>
                <a:gd name="connsiteY370" fmla="*/ 669758 h 1074821"/>
                <a:gd name="connsiteX371" fmla="*/ 3519237 w 3797166"/>
                <a:gd name="connsiteY371" fmla="*/ 655721 h 1074821"/>
                <a:gd name="connsiteX372" fmla="*/ 3533274 w 3797166"/>
                <a:gd name="connsiteY372" fmla="*/ 645695 h 1074821"/>
                <a:gd name="connsiteX373" fmla="*/ 3547311 w 3797166"/>
                <a:gd name="connsiteY373" fmla="*/ 643690 h 1074821"/>
                <a:gd name="connsiteX374" fmla="*/ 3585411 w 3797166"/>
                <a:gd name="connsiteY374" fmla="*/ 639679 h 1074821"/>
                <a:gd name="connsiteX375" fmla="*/ 3591427 w 3797166"/>
                <a:gd name="connsiteY375" fmla="*/ 637674 h 1074821"/>
                <a:gd name="connsiteX376" fmla="*/ 3603458 w 3797166"/>
                <a:gd name="connsiteY376" fmla="*/ 625642 h 1074821"/>
                <a:gd name="connsiteX377" fmla="*/ 3611479 w 3797166"/>
                <a:gd name="connsiteY377" fmla="*/ 613611 h 1074821"/>
                <a:gd name="connsiteX378" fmla="*/ 3617495 w 3797166"/>
                <a:gd name="connsiteY378" fmla="*/ 609600 h 1074821"/>
                <a:gd name="connsiteX379" fmla="*/ 3625516 w 3797166"/>
                <a:gd name="connsiteY379" fmla="*/ 593558 h 1074821"/>
                <a:gd name="connsiteX380" fmla="*/ 3633537 w 3797166"/>
                <a:gd name="connsiteY380" fmla="*/ 589548 h 1074821"/>
                <a:gd name="connsiteX381" fmla="*/ 3643564 w 3797166"/>
                <a:gd name="connsiteY381" fmla="*/ 579521 h 1074821"/>
                <a:gd name="connsiteX382" fmla="*/ 3645569 w 3797166"/>
                <a:gd name="connsiteY382" fmla="*/ 573506 h 1074821"/>
                <a:gd name="connsiteX383" fmla="*/ 3657600 w 3797166"/>
                <a:gd name="connsiteY383" fmla="*/ 557463 h 1074821"/>
                <a:gd name="connsiteX384" fmla="*/ 3667627 w 3797166"/>
                <a:gd name="connsiteY384" fmla="*/ 555458 h 1074821"/>
                <a:gd name="connsiteX385" fmla="*/ 3679658 w 3797166"/>
                <a:gd name="connsiteY385" fmla="*/ 549442 h 1074821"/>
                <a:gd name="connsiteX386" fmla="*/ 3689685 w 3797166"/>
                <a:gd name="connsiteY386" fmla="*/ 553453 h 1074821"/>
                <a:gd name="connsiteX387" fmla="*/ 3701716 w 3797166"/>
                <a:gd name="connsiteY387" fmla="*/ 555458 h 1074821"/>
                <a:gd name="connsiteX388" fmla="*/ 3735806 w 3797166"/>
                <a:gd name="connsiteY388" fmla="*/ 551448 h 1074821"/>
                <a:gd name="connsiteX389" fmla="*/ 3745832 w 3797166"/>
                <a:gd name="connsiteY389" fmla="*/ 547437 h 1074821"/>
                <a:gd name="connsiteX390" fmla="*/ 3755858 w 3797166"/>
                <a:gd name="connsiteY390" fmla="*/ 545432 h 1074821"/>
                <a:gd name="connsiteX391" fmla="*/ 3761874 w 3797166"/>
                <a:gd name="connsiteY391" fmla="*/ 543427 h 1074821"/>
                <a:gd name="connsiteX392" fmla="*/ 3767890 w 3797166"/>
                <a:gd name="connsiteY392" fmla="*/ 539416 h 1074821"/>
                <a:gd name="connsiteX393" fmla="*/ 3773906 w 3797166"/>
                <a:gd name="connsiteY393" fmla="*/ 537411 h 1074821"/>
                <a:gd name="connsiteX394" fmla="*/ 3779921 w 3797166"/>
                <a:gd name="connsiteY394" fmla="*/ 527385 h 1074821"/>
                <a:gd name="connsiteX395" fmla="*/ 3775911 w 3797166"/>
                <a:gd name="connsiteY395" fmla="*/ 511342 h 1074821"/>
                <a:gd name="connsiteX396" fmla="*/ 3769895 w 3797166"/>
                <a:gd name="connsiteY396" fmla="*/ 505327 h 1074821"/>
                <a:gd name="connsiteX397" fmla="*/ 3765885 w 3797166"/>
                <a:gd name="connsiteY397" fmla="*/ 497306 h 1074821"/>
                <a:gd name="connsiteX398" fmla="*/ 3755858 w 3797166"/>
                <a:gd name="connsiteY398" fmla="*/ 491290 h 1074821"/>
                <a:gd name="connsiteX399" fmla="*/ 3739816 w 3797166"/>
                <a:gd name="connsiteY399" fmla="*/ 481263 h 1074821"/>
                <a:gd name="connsiteX400" fmla="*/ 3733800 w 3797166"/>
                <a:gd name="connsiteY400" fmla="*/ 477253 h 1074821"/>
                <a:gd name="connsiteX401" fmla="*/ 3723774 w 3797166"/>
                <a:gd name="connsiteY401" fmla="*/ 475248 h 1074821"/>
                <a:gd name="connsiteX402" fmla="*/ 3709737 w 3797166"/>
                <a:gd name="connsiteY402" fmla="*/ 463216 h 1074821"/>
                <a:gd name="connsiteX403" fmla="*/ 3707732 w 3797166"/>
                <a:gd name="connsiteY403" fmla="*/ 457200 h 1074821"/>
                <a:gd name="connsiteX404" fmla="*/ 3711743 w 3797166"/>
                <a:gd name="connsiteY404" fmla="*/ 447174 h 1074821"/>
                <a:gd name="connsiteX405" fmla="*/ 3723774 w 3797166"/>
                <a:gd name="connsiteY405" fmla="*/ 441158 h 1074821"/>
                <a:gd name="connsiteX406" fmla="*/ 3741821 w 3797166"/>
                <a:gd name="connsiteY406" fmla="*/ 431132 h 1074821"/>
                <a:gd name="connsiteX407" fmla="*/ 3747837 w 3797166"/>
                <a:gd name="connsiteY407" fmla="*/ 427121 h 1074821"/>
                <a:gd name="connsiteX408" fmla="*/ 3755858 w 3797166"/>
                <a:gd name="connsiteY408" fmla="*/ 423111 h 1074821"/>
                <a:gd name="connsiteX409" fmla="*/ 3761874 w 3797166"/>
                <a:gd name="connsiteY409" fmla="*/ 417095 h 1074821"/>
                <a:gd name="connsiteX410" fmla="*/ 3777916 w 3797166"/>
                <a:gd name="connsiteY410" fmla="*/ 411079 h 1074821"/>
                <a:gd name="connsiteX411" fmla="*/ 3783932 w 3797166"/>
                <a:gd name="connsiteY411" fmla="*/ 407069 h 1074821"/>
                <a:gd name="connsiteX412" fmla="*/ 3781927 w 3797166"/>
                <a:gd name="connsiteY412" fmla="*/ 381000 h 1074821"/>
                <a:gd name="connsiteX413" fmla="*/ 3797077 w 3797166"/>
                <a:gd name="connsiteY413" fmla="*/ 372645 h 1074821"/>
                <a:gd name="connsiteX414" fmla="*/ 3786828 w 3797166"/>
                <a:gd name="connsiteY414" fmla="*/ 324630 h 1074821"/>
                <a:gd name="connsiteX415" fmla="*/ 3759869 w 3797166"/>
                <a:gd name="connsiteY415" fmla="*/ 314827 h 1074821"/>
                <a:gd name="connsiteX416" fmla="*/ 3753853 w 3797166"/>
                <a:gd name="connsiteY416" fmla="*/ 312821 h 1074821"/>
                <a:gd name="connsiteX417" fmla="*/ 3739816 w 3797166"/>
                <a:gd name="connsiteY417" fmla="*/ 304800 h 1074821"/>
                <a:gd name="connsiteX418" fmla="*/ 3717758 w 3797166"/>
                <a:gd name="connsiteY418" fmla="*/ 298785 h 1074821"/>
                <a:gd name="connsiteX419" fmla="*/ 3701716 w 3797166"/>
                <a:gd name="connsiteY419" fmla="*/ 294774 h 1074821"/>
                <a:gd name="connsiteX420" fmla="*/ 3683669 w 3797166"/>
                <a:gd name="connsiteY420" fmla="*/ 286753 h 1074821"/>
                <a:gd name="connsiteX421" fmla="*/ 3669632 w 3797166"/>
                <a:gd name="connsiteY421" fmla="*/ 284748 h 1074821"/>
                <a:gd name="connsiteX422" fmla="*/ 3591427 w 3797166"/>
                <a:gd name="connsiteY422" fmla="*/ 282742 h 1074821"/>
                <a:gd name="connsiteX423" fmla="*/ 3569369 w 3797166"/>
                <a:gd name="connsiteY423" fmla="*/ 286753 h 1074821"/>
                <a:gd name="connsiteX424" fmla="*/ 3539290 w 3797166"/>
                <a:gd name="connsiteY424" fmla="*/ 292769 h 1074821"/>
                <a:gd name="connsiteX425" fmla="*/ 3463090 w 3797166"/>
                <a:gd name="connsiteY425" fmla="*/ 288758 h 1074821"/>
                <a:gd name="connsiteX426" fmla="*/ 3457074 w 3797166"/>
                <a:gd name="connsiteY426" fmla="*/ 286753 h 1074821"/>
                <a:gd name="connsiteX427" fmla="*/ 3443037 w 3797166"/>
                <a:gd name="connsiteY427" fmla="*/ 282742 h 1074821"/>
                <a:gd name="connsiteX428" fmla="*/ 3416969 w 3797166"/>
                <a:gd name="connsiteY428" fmla="*/ 280737 h 1074821"/>
                <a:gd name="connsiteX429" fmla="*/ 3376864 w 3797166"/>
                <a:gd name="connsiteY429" fmla="*/ 272716 h 1074821"/>
                <a:gd name="connsiteX430" fmla="*/ 3360821 w 3797166"/>
                <a:gd name="connsiteY430" fmla="*/ 268706 h 1074821"/>
                <a:gd name="connsiteX431" fmla="*/ 3350795 w 3797166"/>
                <a:gd name="connsiteY431" fmla="*/ 264695 h 1074821"/>
                <a:gd name="connsiteX432" fmla="*/ 3326732 w 3797166"/>
                <a:gd name="connsiteY432" fmla="*/ 262690 h 1074821"/>
                <a:gd name="connsiteX433" fmla="*/ 3290637 w 3797166"/>
                <a:gd name="connsiteY433" fmla="*/ 256674 h 1074821"/>
                <a:gd name="connsiteX434" fmla="*/ 3266574 w 3797166"/>
                <a:gd name="connsiteY434" fmla="*/ 252663 h 1074821"/>
                <a:gd name="connsiteX435" fmla="*/ 3234490 w 3797166"/>
                <a:gd name="connsiteY435" fmla="*/ 246648 h 1074821"/>
                <a:gd name="connsiteX436" fmla="*/ 3191043 w 3797166"/>
                <a:gd name="connsiteY436" fmla="*/ 232165 h 1074821"/>
                <a:gd name="connsiteX437" fmla="*/ 3153333 w 3797166"/>
                <a:gd name="connsiteY437" fmla="*/ 223086 h 1074821"/>
                <a:gd name="connsiteX438" fmla="*/ 3126039 w 3797166"/>
                <a:gd name="connsiteY438" fmla="*/ 219799 h 1074821"/>
                <a:gd name="connsiteX439" fmla="*/ 3102867 w 3797166"/>
                <a:gd name="connsiteY439" fmla="*/ 220524 h 1074821"/>
                <a:gd name="connsiteX440" fmla="*/ 3076686 w 3797166"/>
                <a:gd name="connsiteY440" fmla="*/ 223921 h 1074821"/>
                <a:gd name="connsiteX441" fmla="*/ 3085298 w 3797166"/>
                <a:gd name="connsiteY441" fmla="*/ 209787 h 1074821"/>
                <a:gd name="connsiteX442" fmla="*/ 3051911 w 3797166"/>
                <a:gd name="connsiteY442" fmla="*/ 219927 h 1074821"/>
                <a:gd name="connsiteX443" fmla="*/ 3031958 w 3797166"/>
                <a:gd name="connsiteY443" fmla="*/ 220579 h 1074821"/>
                <a:gd name="connsiteX444" fmla="*/ 2953753 w 3797166"/>
                <a:gd name="connsiteY444" fmla="*/ 204537 h 1074821"/>
                <a:gd name="connsiteX445" fmla="*/ 2943727 w 3797166"/>
                <a:gd name="connsiteY445" fmla="*/ 200527 h 1074821"/>
                <a:gd name="connsiteX446" fmla="*/ 2925679 w 3797166"/>
                <a:gd name="connsiteY446" fmla="*/ 196516 h 1074821"/>
                <a:gd name="connsiteX447" fmla="*/ 2915653 w 3797166"/>
                <a:gd name="connsiteY447" fmla="*/ 194511 h 1074821"/>
                <a:gd name="connsiteX448" fmla="*/ 2903621 w 3797166"/>
                <a:gd name="connsiteY448" fmla="*/ 190500 h 1074821"/>
                <a:gd name="connsiteX449" fmla="*/ 2869532 w 3797166"/>
                <a:gd name="connsiteY449" fmla="*/ 182479 h 1074821"/>
                <a:gd name="connsiteX450" fmla="*/ 2861511 w 3797166"/>
                <a:gd name="connsiteY450" fmla="*/ 178469 h 1074821"/>
                <a:gd name="connsiteX451" fmla="*/ 2853490 w 3797166"/>
                <a:gd name="connsiteY451" fmla="*/ 176463 h 1074821"/>
                <a:gd name="connsiteX452" fmla="*/ 2817395 w 3797166"/>
                <a:gd name="connsiteY452" fmla="*/ 168442 h 1074821"/>
                <a:gd name="connsiteX453" fmla="*/ 2789321 w 3797166"/>
                <a:gd name="connsiteY453" fmla="*/ 160421 h 1074821"/>
                <a:gd name="connsiteX454" fmla="*/ 2765258 w 3797166"/>
                <a:gd name="connsiteY454" fmla="*/ 152400 h 1074821"/>
                <a:gd name="connsiteX455" fmla="*/ 2745206 w 3797166"/>
                <a:gd name="connsiteY455" fmla="*/ 150395 h 1074821"/>
                <a:gd name="connsiteX456" fmla="*/ 2727158 w 3797166"/>
                <a:gd name="connsiteY456" fmla="*/ 146385 h 1074821"/>
                <a:gd name="connsiteX457" fmla="*/ 2719137 w 3797166"/>
                <a:gd name="connsiteY457" fmla="*/ 144379 h 1074821"/>
                <a:gd name="connsiteX458" fmla="*/ 2689058 w 3797166"/>
                <a:gd name="connsiteY458" fmla="*/ 140369 h 1074821"/>
                <a:gd name="connsiteX459" fmla="*/ 2679032 w 3797166"/>
                <a:gd name="connsiteY459" fmla="*/ 136358 h 1074821"/>
                <a:gd name="connsiteX460" fmla="*/ 2635560 w 3797166"/>
                <a:gd name="connsiteY460" fmla="*/ 137217 h 1074821"/>
                <a:gd name="connsiteX461" fmla="*/ 2610853 w 3797166"/>
                <a:gd name="connsiteY461" fmla="*/ 118311 h 1074821"/>
                <a:gd name="connsiteX462" fmla="*/ 2588795 w 3797166"/>
                <a:gd name="connsiteY462" fmla="*/ 132061 h 1074821"/>
                <a:gd name="connsiteX463" fmla="*/ 2576764 w 3797166"/>
                <a:gd name="connsiteY463" fmla="*/ 106279 h 1074821"/>
                <a:gd name="connsiteX464" fmla="*/ 2570748 w 3797166"/>
                <a:gd name="connsiteY464" fmla="*/ 108285 h 1074821"/>
                <a:gd name="connsiteX465" fmla="*/ 2566737 w 3797166"/>
                <a:gd name="connsiteY465" fmla="*/ 118311 h 1074821"/>
                <a:gd name="connsiteX466" fmla="*/ 2536658 w 3797166"/>
                <a:gd name="connsiteY466" fmla="*/ 98259 h 1074821"/>
                <a:gd name="connsiteX467" fmla="*/ 2546685 w 3797166"/>
                <a:gd name="connsiteY467" fmla="*/ 102269 h 1074821"/>
                <a:gd name="connsiteX468" fmla="*/ 2526632 w 3797166"/>
                <a:gd name="connsiteY468" fmla="*/ 90237 h 1074821"/>
                <a:gd name="connsiteX469" fmla="*/ 2516605 w 3797166"/>
                <a:gd name="connsiteY469" fmla="*/ 106280 h 1074821"/>
                <a:gd name="connsiteX470" fmla="*/ 2504574 w 3797166"/>
                <a:gd name="connsiteY470" fmla="*/ 74195 h 1074821"/>
                <a:gd name="connsiteX471" fmla="*/ 2464468 w 3797166"/>
                <a:gd name="connsiteY471" fmla="*/ 72190 h 1074821"/>
                <a:gd name="connsiteX472" fmla="*/ 2430380 w 3797166"/>
                <a:gd name="connsiteY472" fmla="*/ 64169 h 1074821"/>
                <a:gd name="connsiteX473" fmla="*/ 2410327 w 3797166"/>
                <a:gd name="connsiteY473" fmla="*/ 54142 h 1074821"/>
                <a:gd name="connsiteX474" fmla="*/ 2394284 w 3797166"/>
                <a:gd name="connsiteY474" fmla="*/ 56148 h 1074821"/>
                <a:gd name="connsiteX475" fmla="*/ 2371582 w 3797166"/>
                <a:gd name="connsiteY475" fmla="*/ 67104 h 1074821"/>
                <a:gd name="connsiteX476" fmla="*/ 2368359 w 3797166"/>
                <a:gd name="connsiteY476" fmla="*/ 66532 h 1074821"/>
                <a:gd name="connsiteX477" fmla="*/ 2338137 w 3797166"/>
                <a:gd name="connsiteY477" fmla="*/ 66174 h 1074821"/>
                <a:gd name="connsiteX478" fmla="*/ 2306053 w 3797166"/>
                <a:gd name="connsiteY478" fmla="*/ 36095 h 1074821"/>
                <a:gd name="connsiteX479" fmla="*/ 2281990 w 3797166"/>
                <a:gd name="connsiteY479" fmla="*/ 36044 h 1074821"/>
                <a:gd name="connsiteX480" fmla="*/ 2267000 w 3797166"/>
                <a:gd name="connsiteY480" fmla="*/ 35945 h 1074821"/>
                <a:gd name="connsiteX481" fmla="*/ 2235869 w 3797166"/>
                <a:gd name="connsiteY481" fmla="*/ 27924 h 1074821"/>
                <a:gd name="connsiteX482" fmla="*/ 2209800 w 3797166"/>
                <a:gd name="connsiteY482" fmla="*/ 36095 h 1074821"/>
                <a:gd name="connsiteX483" fmla="*/ 2187743 w 3797166"/>
                <a:gd name="connsiteY483" fmla="*/ 30079 h 1074821"/>
                <a:gd name="connsiteX484" fmla="*/ 2169695 w 3797166"/>
                <a:gd name="connsiteY484" fmla="*/ 26069 h 1074821"/>
                <a:gd name="connsiteX485" fmla="*/ 2145632 w 3797166"/>
                <a:gd name="connsiteY485" fmla="*/ 18048 h 1074821"/>
                <a:gd name="connsiteX486" fmla="*/ 2117558 w 3797166"/>
                <a:gd name="connsiteY486" fmla="*/ 12032 h 1074821"/>
                <a:gd name="connsiteX487" fmla="*/ 2099511 w 3797166"/>
                <a:gd name="connsiteY487" fmla="*/ 8021 h 1074821"/>
                <a:gd name="connsiteX488" fmla="*/ 2079458 w 3797166"/>
                <a:gd name="connsiteY488" fmla="*/ 4011 h 1074821"/>
                <a:gd name="connsiteX489" fmla="*/ 2053390 w 3797166"/>
                <a:gd name="connsiteY489" fmla="*/ 0 h 1074821"/>
                <a:gd name="connsiteX490" fmla="*/ 2013285 w 3797166"/>
                <a:gd name="connsiteY490" fmla="*/ 6016 h 1074821"/>
                <a:gd name="connsiteX491" fmla="*/ 2007269 w 3797166"/>
                <a:gd name="connsiteY491" fmla="*/ 14037 h 1074821"/>
                <a:gd name="connsiteX492" fmla="*/ 1977190 w 3797166"/>
                <a:gd name="connsiteY492" fmla="*/ 20053 h 1074821"/>
                <a:gd name="connsiteX493" fmla="*/ 1945106 w 3797166"/>
                <a:gd name="connsiteY493" fmla="*/ 10027 h 1074821"/>
                <a:gd name="connsiteX494" fmla="*/ 1760621 w 3797166"/>
                <a:gd name="connsiteY494" fmla="*/ 10027 h 1074821"/>
                <a:gd name="connsiteX495" fmla="*/ 1665539 w 3797166"/>
                <a:gd name="connsiteY495" fmla="*/ 10862 h 1074821"/>
                <a:gd name="connsiteX496" fmla="*/ 1652337 w 3797166"/>
                <a:gd name="connsiteY496" fmla="*/ 16042 h 1074821"/>
                <a:gd name="connsiteX497" fmla="*/ 1650332 w 3797166"/>
                <a:gd name="connsiteY497" fmla="*/ 22058 h 1074821"/>
                <a:gd name="connsiteX498" fmla="*/ 1654343 w 3797166"/>
                <a:gd name="connsiteY498" fmla="*/ 62163 h 1074821"/>
                <a:gd name="connsiteX499" fmla="*/ 1652337 w 3797166"/>
                <a:gd name="connsiteY499" fmla="*/ 82216 h 1074821"/>
                <a:gd name="connsiteX500" fmla="*/ 1646321 w 3797166"/>
                <a:gd name="connsiteY500" fmla="*/ 112295 h 1074821"/>
                <a:gd name="connsiteX501" fmla="*/ 1640306 w 3797166"/>
                <a:gd name="connsiteY501" fmla="*/ 126332 h 1074821"/>
                <a:gd name="connsiteX502" fmla="*/ 1638300 w 3797166"/>
                <a:gd name="connsiteY502" fmla="*/ 132348 h 1074821"/>
                <a:gd name="connsiteX503" fmla="*/ 1626269 w 3797166"/>
                <a:gd name="connsiteY503" fmla="*/ 138363 h 1074821"/>
                <a:gd name="connsiteX504" fmla="*/ 1608221 w 3797166"/>
                <a:gd name="connsiteY504" fmla="*/ 134353 h 1074821"/>
                <a:gd name="connsiteX505" fmla="*/ 1606216 w 3797166"/>
                <a:gd name="connsiteY505" fmla="*/ 126332 h 1074821"/>
                <a:gd name="connsiteX506" fmla="*/ 1604211 w 3797166"/>
                <a:gd name="connsiteY506" fmla="*/ 120316 h 1074821"/>
                <a:gd name="connsiteX507" fmla="*/ 1600200 w 3797166"/>
                <a:gd name="connsiteY507" fmla="*/ 106279 h 1074821"/>
                <a:gd name="connsiteX508" fmla="*/ 1592179 w 3797166"/>
                <a:gd name="connsiteY508" fmla="*/ 84221 h 1074821"/>
                <a:gd name="connsiteX509" fmla="*/ 1584158 w 3797166"/>
                <a:gd name="connsiteY509" fmla="*/ 82216 h 1074821"/>
                <a:gd name="connsiteX510" fmla="*/ 1574132 w 3797166"/>
                <a:gd name="connsiteY510" fmla="*/ 70185 h 1074821"/>
                <a:gd name="connsiteX511" fmla="*/ 1568116 w 3797166"/>
                <a:gd name="connsiteY511" fmla="*/ 68179 h 1074821"/>
                <a:gd name="connsiteX512" fmla="*/ 1538037 w 3797166"/>
                <a:gd name="connsiteY512" fmla="*/ 72190 h 1074821"/>
                <a:gd name="connsiteX513" fmla="*/ 1532021 w 3797166"/>
                <a:gd name="connsiteY513" fmla="*/ 76200 h 1074821"/>
                <a:gd name="connsiteX514" fmla="*/ 1524000 w 3797166"/>
                <a:gd name="connsiteY514" fmla="*/ 82216 h 1074821"/>
                <a:gd name="connsiteX515" fmla="*/ 1517985 w 3797166"/>
                <a:gd name="connsiteY515" fmla="*/ 92242 h 1074821"/>
                <a:gd name="connsiteX516" fmla="*/ 1499937 w 3797166"/>
                <a:gd name="connsiteY516" fmla="*/ 108285 h 1074821"/>
                <a:gd name="connsiteX517" fmla="*/ 1497932 w 3797166"/>
                <a:gd name="connsiteY517" fmla="*/ 116306 h 1074821"/>
                <a:gd name="connsiteX518" fmla="*/ 1491916 w 3797166"/>
                <a:gd name="connsiteY518" fmla="*/ 118311 h 1074821"/>
                <a:gd name="connsiteX519" fmla="*/ 1487906 w 3797166"/>
                <a:gd name="connsiteY519" fmla="*/ 124327 h 1074821"/>
                <a:gd name="connsiteX520" fmla="*/ 1483895 w 3797166"/>
                <a:gd name="connsiteY520" fmla="*/ 138363 h 1074821"/>
                <a:gd name="connsiteX521" fmla="*/ 1479885 w 3797166"/>
                <a:gd name="connsiteY521" fmla="*/ 144379 h 1074821"/>
                <a:gd name="connsiteX522" fmla="*/ 1489911 w 3797166"/>
                <a:gd name="connsiteY522" fmla="*/ 154406 h 1074821"/>
                <a:gd name="connsiteX523" fmla="*/ 1491916 w 3797166"/>
                <a:gd name="connsiteY523" fmla="*/ 160421 h 1074821"/>
                <a:gd name="connsiteX524" fmla="*/ 1497932 w 3797166"/>
                <a:gd name="connsiteY524" fmla="*/ 164432 h 1074821"/>
                <a:gd name="connsiteX525" fmla="*/ 1503948 w 3797166"/>
                <a:gd name="connsiteY525" fmla="*/ 178469 h 1074821"/>
                <a:gd name="connsiteX526" fmla="*/ 1505953 w 3797166"/>
                <a:gd name="connsiteY526" fmla="*/ 184485 h 1074821"/>
                <a:gd name="connsiteX527" fmla="*/ 1509964 w 3797166"/>
                <a:gd name="connsiteY527" fmla="*/ 194511 h 1074821"/>
                <a:gd name="connsiteX528" fmla="*/ 1511969 w 3797166"/>
                <a:gd name="connsiteY528" fmla="*/ 202532 h 1074821"/>
                <a:gd name="connsiteX529" fmla="*/ 1515979 w 3797166"/>
                <a:gd name="connsiteY529" fmla="*/ 208548 h 1074821"/>
                <a:gd name="connsiteX530" fmla="*/ 1524000 w 3797166"/>
                <a:gd name="connsiteY530" fmla="*/ 222585 h 1074821"/>
                <a:gd name="connsiteX531" fmla="*/ 1526006 w 3797166"/>
                <a:gd name="connsiteY531" fmla="*/ 228600 h 1074821"/>
                <a:gd name="connsiteX532" fmla="*/ 1530016 w 3797166"/>
                <a:gd name="connsiteY532" fmla="*/ 234616 h 1074821"/>
                <a:gd name="connsiteX533" fmla="*/ 1532021 w 3797166"/>
                <a:gd name="connsiteY533" fmla="*/ 240632 h 1074821"/>
                <a:gd name="connsiteX534" fmla="*/ 1544053 w 3797166"/>
                <a:gd name="connsiteY534" fmla="*/ 252663 h 1074821"/>
                <a:gd name="connsiteX535" fmla="*/ 1558090 w 3797166"/>
                <a:gd name="connsiteY535" fmla="*/ 268706 h 1074821"/>
                <a:gd name="connsiteX536" fmla="*/ 1566111 w 3797166"/>
                <a:gd name="connsiteY536" fmla="*/ 276727 h 1074821"/>
                <a:gd name="connsiteX537" fmla="*/ 1570121 w 3797166"/>
                <a:gd name="connsiteY537" fmla="*/ 282742 h 1074821"/>
                <a:gd name="connsiteX538" fmla="*/ 1578143 w 3797166"/>
                <a:gd name="connsiteY538" fmla="*/ 284748 h 1074821"/>
                <a:gd name="connsiteX539" fmla="*/ 1592179 w 3797166"/>
                <a:gd name="connsiteY539" fmla="*/ 302795 h 1074821"/>
                <a:gd name="connsiteX540" fmla="*/ 1598195 w 3797166"/>
                <a:gd name="connsiteY540" fmla="*/ 314827 h 1074821"/>
                <a:gd name="connsiteX541" fmla="*/ 1600200 w 3797166"/>
                <a:gd name="connsiteY541" fmla="*/ 320842 h 1074821"/>
                <a:gd name="connsiteX542" fmla="*/ 1596190 w 3797166"/>
                <a:gd name="connsiteY542" fmla="*/ 334879 h 1074821"/>
                <a:gd name="connsiteX543" fmla="*/ 1590174 w 3797166"/>
                <a:gd name="connsiteY543" fmla="*/ 332874 h 1074821"/>
                <a:gd name="connsiteX544" fmla="*/ 1572127 w 3797166"/>
                <a:gd name="connsiteY544" fmla="*/ 328863 h 1074821"/>
                <a:gd name="connsiteX545" fmla="*/ 1568116 w 3797166"/>
                <a:gd name="connsiteY545" fmla="*/ 334879 h 1074821"/>
                <a:gd name="connsiteX546" fmla="*/ 1562100 w 3797166"/>
                <a:gd name="connsiteY546" fmla="*/ 332874 h 1074821"/>
                <a:gd name="connsiteX547" fmla="*/ 1556085 w 3797166"/>
                <a:gd name="connsiteY547" fmla="*/ 334879 h 1074821"/>
                <a:gd name="connsiteX548" fmla="*/ 1554079 w 3797166"/>
                <a:gd name="connsiteY548" fmla="*/ 387016 h 1074821"/>
                <a:gd name="connsiteX549" fmla="*/ 1548064 w 3797166"/>
                <a:gd name="connsiteY549" fmla="*/ 407069 h 1074821"/>
                <a:gd name="connsiteX550" fmla="*/ 1540043 w 3797166"/>
                <a:gd name="connsiteY550" fmla="*/ 411079 h 1074821"/>
                <a:gd name="connsiteX551" fmla="*/ 1528011 w 3797166"/>
                <a:gd name="connsiteY551" fmla="*/ 407069 h 1074821"/>
                <a:gd name="connsiteX552" fmla="*/ 1521995 w 3797166"/>
                <a:gd name="connsiteY552" fmla="*/ 376990 h 1074821"/>
                <a:gd name="connsiteX553" fmla="*/ 1519990 w 3797166"/>
                <a:gd name="connsiteY553" fmla="*/ 356937 h 1074821"/>
                <a:gd name="connsiteX554" fmla="*/ 1509964 w 3797166"/>
                <a:gd name="connsiteY554" fmla="*/ 348916 h 1074821"/>
                <a:gd name="connsiteX555" fmla="*/ 1507958 w 3797166"/>
                <a:gd name="connsiteY555" fmla="*/ 342900 h 1074821"/>
                <a:gd name="connsiteX556" fmla="*/ 1501943 w 3797166"/>
                <a:gd name="connsiteY556" fmla="*/ 336885 h 1074821"/>
                <a:gd name="connsiteX557" fmla="*/ 1475874 w 3797166"/>
                <a:gd name="connsiteY557" fmla="*/ 342900 h 1074821"/>
                <a:gd name="connsiteX558" fmla="*/ 1469858 w 3797166"/>
                <a:gd name="connsiteY558" fmla="*/ 346911 h 1074821"/>
                <a:gd name="connsiteX559" fmla="*/ 1463843 w 3797166"/>
                <a:gd name="connsiteY559" fmla="*/ 344906 h 1074821"/>
                <a:gd name="connsiteX560" fmla="*/ 1469858 w 3797166"/>
                <a:gd name="connsiteY560" fmla="*/ 292769 h 1074821"/>
                <a:gd name="connsiteX561" fmla="*/ 1473869 w 3797166"/>
                <a:gd name="connsiteY561" fmla="*/ 250658 h 1074821"/>
                <a:gd name="connsiteX562" fmla="*/ 1477879 w 3797166"/>
                <a:gd name="connsiteY562" fmla="*/ 234616 h 1074821"/>
                <a:gd name="connsiteX563" fmla="*/ 1481890 w 3797166"/>
                <a:gd name="connsiteY563" fmla="*/ 214563 h 1074821"/>
                <a:gd name="connsiteX564" fmla="*/ 1479885 w 3797166"/>
                <a:gd name="connsiteY564" fmla="*/ 198521 h 1074821"/>
                <a:gd name="connsiteX565" fmla="*/ 1463843 w 3797166"/>
                <a:gd name="connsiteY565" fmla="*/ 194511 h 1074821"/>
                <a:gd name="connsiteX566" fmla="*/ 1445795 w 3797166"/>
                <a:gd name="connsiteY566" fmla="*/ 196516 h 1074821"/>
                <a:gd name="connsiteX567" fmla="*/ 1437774 w 3797166"/>
                <a:gd name="connsiteY567" fmla="*/ 208548 h 1074821"/>
                <a:gd name="connsiteX568" fmla="*/ 1435769 w 3797166"/>
                <a:gd name="connsiteY568" fmla="*/ 218574 h 1074821"/>
                <a:gd name="connsiteX569" fmla="*/ 1421732 w 3797166"/>
                <a:gd name="connsiteY569" fmla="*/ 310816 h 1074821"/>
                <a:gd name="connsiteX570" fmla="*/ 1415716 w 3797166"/>
                <a:gd name="connsiteY570" fmla="*/ 328863 h 1074821"/>
                <a:gd name="connsiteX571" fmla="*/ 1409700 w 3797166"/>
                <a:gd name="connsiteY571" fmla="*/ 340895 h 1074821"/>
                <a:gd name="connsiteX572" fmla="*/ 1395664 w 3797166"/>
                <a:gd name="connsiteY572" fmla="*/ 348916 h 1074821"/>
                <a:gd name="connsiteX573" fmla="*/ 1387643 w 3797166"/>
                <a:gd name="connsiteY573" fmla="*/ 352927 h 1074821"/>
                <a:gd name="connsiteX574" fmla="*/ 1375611 w 3797166"/>
                <a:gd name="connsiteY574" fmla="*/ 354932 h 1074821"/>
                <a:gd name="connsiteX575" fmla="*/ 1357564 w 3797166"/>
                <a:gd name="connsiteY575" fmla="*/ 358942 h 1074821"/>
                <a:gd name="connsiteX576" fmla="*/ 1325479 w 3797166"/>
                <a:gd name="connsiteY576" fmla="*/ 356937 h 1074821"/>
                <a:gd name="connsiteX577" fmla="*/ 1311443 w 3797166"/>
                <a:gd name="connsiteY577" fmla="*/ 348916 h 1074821"/>
                <a:gd name="connsiteX578" fmla="*/ 1299411 w 3797166"/>
                <a:gd name="connsiteY578" fmla="*/ 342900 h 1074821"/>
                <a:gd name="connsiteX579" fmla="*/ 1293395 w 3797166"/>
                <a:gd name="connsiteY579" fmla="*/ 338890 h 1074821"/>
                <a:gd name="connsiteX580" fmla="*/ 1279358 w 3797166"/>
                <a:gd name="connsiteY580" fmla="*/ 332874 h 1074821"/>
                <a:gd name="connsiteX581" fmla="*/ 1273343 w 3797166"/>
                <a:gd name="connsiteY581" fmla="*/ 328863 h 1074821"/>
                <a:gd name="connsiteX582" fmla="*/ 1241258 w 3797166"/>
                <a:gd name="connsiteY582" fmla="*/ 332874 h 1074821"/>
                <a:gd name="connsiteX583" fmla="*/ 1237248 w 3797166"/>
                <a:gd name="connsiteY583" fmla="*/ 338890 h 1074821"/>
                <a:gd name="connsiteX584" fmla="*/ 1223211 w 3797166"/>
                <a:gd name="connsiteY584" fmla="*/ 342900 h 1074821"/>
                <a:gd name="connsiteX585" fmla="*/ 1201153 w 3797166"/>
                <a:gd name="connsiteY585" fmla="*/ 348916 h 1074821"/>
                <a:gd name="connsiteX586" fmla="*/ 1169069 w 3797166"/>
                <a:gd name="connsiteY586" fmla="*/ 360948 h 1074821"/>
                <a:gd name="connsiteX587" fmla="*/ 1147011 w 3797166"/>
                <a:gd name="connsiteY587" fmla="*/ 370974 h 1074821"/>
                <a:gd name="connsiteX588" fmla="*/ 1130969 w 3797166"/>
                <a:gd name="connsiteY588" fmla="*/ 374985 h 1074821"/>
                <a:gd name="connsiteX589" fmla="*/ 1120943 w 3797166"/>
                <a:gd name="connsiteY589" fmla="*/ 378995 h 1074821"/>
                <a:gd name="connsiteX590" fmla="*/ 1104900 w 3797166"/>
                <a:gd name="connsiteY590" fmla="*/ 381000 h 1074821"/>
                <a:gd name="connsiteX591" fmla="*/ 1086853 w 3797166"/>
                <a:gd name="connsiteY591" fmla="*/ 385011 h 1074821"/>
                <a:gd name="connsiteX592" fmla="*/ 1072816 w 3797166"/>
                <a:gd name="connsiteY592" fmla="*/ 393032 h 1074821"/>
                <a:gd name="connsiteX593" fmla="*/ 1058779 w 3797166"/>
                <a:gd name="connsiteY593" fmla="*/ 395037 h 1074821"/>
                <a:gd name="connsiteX594" fmla="*/ 1022685 w 3797166"/>
                <a:gd name="connsiteY594" fmla="*/ 397042 h 1074821"/>
                <a:gd name="connsiteX595" fmla="*/ 1016669 w 3797166"/>
                <a:gd name="connsiteY595" fmla="*/ 395037 h 1074821"/>
                <a:gd name="connsiteX596" fmla="*/ 957464 w 3797166"/>
                <a:gd name="connsiteY596" fmla="*/ 400552 h 1074821"/>
                <a:gd name="connsiteX597" fmla="*/ 920416 w 3797166"/>
                <a:gd name="connsiteY597" fmla="*/ 399398 h 1074821"/>
                <a:gd name="connsiteX598" fmla="*/ 890738 w 3797166"/>
                <a:gd name="connsiteY598" fmla="*/ 396341 h 1074821"/>
                <a:gd name="connsiteX599" fmla="*/ 850683 w 3797166"/>
                <a:gd name="connsiteY599" fmla="*/ 397093 h 1074821"/>
                <a:gd name="connsiteX600" fmla="*/ 801504 w 3797166"/>
                <a:gd name="connsiteY600" fmla="*/ 405765 h 1074821"/>
                <a:gd name="connsiteX601" fmla="*/ 782053 w 3797166"/>
                <a:gd name="connsiteY601" fmla="*/ 387016 h 1074821"/>
                <a:gd name="connsiteX602" fmla="*/ 779847 w 3797166"/>
                <a:gd name="connsiteY602" fmla="*/ 404261 h 1074821"/>
                <a:gd name="connsiteX603" fmla="*/ 764006 w 3797166"/>
                <a:gd name="connsiteY603" fmla="*/ 399048 h 1074821"/>
                <a:gd name="connsiteX604" fmla="*/ 755985 w 3797166"/>
                <a:gd name="connsiteY604" fmla="*/ 401053 h 1074821"/>
                <a:gd name="connsiteX605" fmla="*/ 739943 w 3797166"/>
                <a:gd name="connsiteY605" fmla="*/ 411079 h 1074821"/>
                <a:gd name="connsiteX606" fmla="*/ 733927 w 3797166"/>
                <a:gd name="connsiteY606" fmla="*/ 413085 h 1074821"/>
                <a:gd name="connsiteX607" fmla="*/ 727911 w 3797166"/>
                <a:gd name="connsiteY607" fmla="*/ 417095 h 1074821"/>
                <a:gd name="connsiteX608" fmla="*/ 721895 w 3797166"/>
                <a:gd name="connsiteY608" fmla="*/ 423111 h 1074821"/>
                <a:gd name="connsiteX609" fmla="*/ 711869 w 3797166"/>
                <a:gd name="connsiteY609" fmla="*/ 425116 h 1074821"/>
                <a:gd name="connsiteX610" fmla="*/ 699837 w 3797166"/>
                <a:gd name="connsiteY610" fmla="*/ 429127 h 1074821"/>
                <a:gd name="connsiteX611" fmla="*/ 669758 w 3797166"/>
                <a:gd name="connsiteY611" fmla="*/ 441158 h 1074821"/>
                <a:gd name="connsiteX612" fmla="*/ 651711 w 3797166"/>
                <a:gd name="connsiteY612" fmla="*/ 449179 h 1074821"/>
                <a:gd name="connsiteX613" fmla="*/ 645695 w 3797166"/>
                <a:gd name="connsiteY613" fmla="*/ 451185 h 1074821"/>
                <a:gd name="connsiteX614" fmla="*/ 637674 w 3797166"/>
                <a:gd name="connsiteY614" fmla="*/ 455195 h 1074821"/>
                <a:gd name="connsiteX615" fmla="*/ 625643 w 3797166"/>
                <a:gd name="connsiteY615" fmla="*/ 457200 h 1074821"/>
                <a:gd name="connsiteX616" fmla="*/ 619627 w 3797166"/>
                <a:gd name="connsiteY616" fmla="*/ 453190 h 1074821"/>
                <a:gd name="connsiteX617" fmla="*/ 617621 w 3797166"/>
                <a:gd name="connsiteY617" fmla="*/ 445169 h 1074821"/>
                <a:gd name="connsiteX618" fmla="*/ 613611 w 3797166"/>
                <a:gd name="connsiteY618" fmla="*/ 439153 h 1074821"/>
                <a:gd name="connsiteX619" fmla="*/ 611606 w 3797166"/>
                <a:gd name="connsiteY619" fmla="*/ 433137 h 1074821"/>
                <a:gd name="connsiteX620" fmla="*/ 605590 w 3797166"/>
                <a:gd name="connsiteY620" fmla="*/ 429127 h 1074821"/>
                <a:gd name="connsiteX621" fmla="*/ 593558 w 3797166"/>
                <a:gd name="connsiteY621" fmla="*/ 421106 h 1074821"/>
                <a:gd name="connsiteX622" fmla="*/ 579521 w 3797166"/>
                <a:gd name="connsiteY622" fmla="*/ 415090 h 1074821"/>
                <a:gd name="connsiteX623" fmla="*/ 567490 w 3797166"/>
                <a:gd name="connsiteY623" fmla="*/ 419100 h 1074821"/>
                <a:gd name="connsiteX624" fmla="*/ 565485 w 3797166"/>
                <a:gd name="connsiteY624" fmla="*/ 425116 h 1074821"/>
                <a:gd name="connsiteX625" fmla="*/ 571500 w 3797166"/>
                <a:gd name="connsiteY625" fmla="*/ 445169 h 1074821"/>
                <a:gd name="connsiteX626" fmla="*/ 573506 w 3797166"/>
                <a:gd name="connsiteY626" fmla="*/ 453190 h 1074821"/>
                <a:gd name="connsiteX627" fmla="*/ 577516 w 3797166"/>
                <a:gd name="connsiteY627" fmla="*/ 467227 h 1074821"/>
                <a:gd name="connsiteX628" fmla="*/ 575511 w 3797166"/>
                <a:gd name="connsiteY628" fmla="*/ 473242 h 1074821"/>
                <a:gd name="connsiteX629" fmla="*/ 561474 w 3797166"/>
                <a:gd name="connsiteY629" fmla="*/ 463216 h 1074821"/>
                <a:gd name="connsiteX630" fmla="*/ 559469 w 3797166"/>
                <a:gd name="connsiteY630" fmla="*/ 457200 h 1074821"/>
                <a:gd name="connsiteX631" fmla="*/ 549443 w 3797166"/>
                <a:gd name="connsiteY631" fmla="*/ 439153 h 1074821"/>
                <a:gd name="connsiteX632" fmla="*/ 541421 w 3797166"/>
                <a:gd name="connsiteY632" fmla="*/ 421106 h 1074821"/>
                <a:gd name="connsiteX633" fmla="*/ 531395 w 3797166"/>
                <a:gd name="connsiteY633" fmla="*/ 407069 h 1074821"/>
                <a:gd name="connsiteX634" fmla="*/ 525379 w 3797166"/>
                <a:gd name="connsiteY634" fmla="*/ 391027 h 1074821"/>
                <a:gd name="connsiteX635" fmla="*/ 523374 w 3797166"/>
                <a:gd name="connsiteY635" fmla="*/ 385011 h 1074821"/>
                <a:gd name="connsiteX636" fmla="*/ 513348 w 3797166"/>
                <a:gd name="connsiteY636" fmla="*/ 372979 h 1074821"/>
                <a:gd name="connsiteX637" fmla="*/ 511343 w 3797166"/>
                <a:gd name="connsiteY637" fmla="*/ 366963 h 1074821"/>
                <a:gd name="connsiteX638" fmla="*/ 505327 w 3797166"/>
                <a:gd name="connsiteY638" fmla="*/ 360948 h 1074821"/>
                <a:gd name="connsiteX639" fmla="*/ 499311 w 3797166"/>
                <a:gd name="connsiteY639" fmla="*/ 352927 h 1074821"/>
                <a:gd name="connsiteX640" fmla="*/ 493295 w 3797166"/>
                <a:gd name="connsiteY640" fmla="*/ 348916 h 1074821"/>
                <a:gd name="connsiteX641" fmla="*/ 485274 w 3797166"/>
                <a:gd name="connsiteY641" fmla="*/ 340895 h 1074821"/>
                <a:gd name="connsiteX642" fmla="*/ 477253 w 3797166"/>
                <a:gd name="connsiteY642" fmla="*/ 328863 h 1074821"/>
                <a:gd name="connsiteX643" fmla="*/ 473243 w 3797166"/>
                <a:gd name="connsiteY643" fmla="*/ 320842 h 1074821"/>
                <a:gd name="connsiteX644" fmla="*/ 475248 w 3797166"/>
                <a:gd name="connsiteY644" fmla="*/ 300790 h 1074821"/>
                <a:gd name="connsiteX645" fmla="*/ 477253 w 3797166"/>
                <a:gd name="connsiteY645" fmla="*/ 294774 h 1074821"/>
                <a:gd name="connsiteX646" fmla="*/ 483269 w 3797166"/>
                <a:gd name="connsiteY646" fmla="*/ 290763 h 1074821"/>
                <a:gd name="connsiteX647" fmla="*/ 495300 w 3797166"/>
                <a:gd name="connsiteY647" fmla="*/ 298785 h 1074821"/>
                <a:gd name="connsiteX648" fmla="*/ 501316 w 3797166"/>
                <a:gd name="connsiteY648" fmla="*/ 300790 h 1074821"/>
                <a:gd name="connsiteX649" fmla="*/ 515353 w 3797166"/>
                <a:gd name="connsiteY649" fmla="*/ 314827 h 1074821"/>
                <a:gd name="connsiteX650" fmla="*/ 519364 w 3797166"/>
                <a:gd name="connsiteY650" fmla="*/ 320842 h 1074821"/>
                <a:gd name="connsiteX651" fmla="*/ 529390 w 3797166"/>
                <a:gd name="connsiteY651" fmla="*/ 326858 h 1074821"/>
                <a:gd name="connsiteX652" fmla="*/ 535406 w 3797166"/>
                <a:gd name="connsiteY652" fmla="*/ 330869 h 1074821"/>
                <a:gd name="connsiteX653" fmla="*/ 541421 w 3797166"/>
                <a:gd name="connsiteY653" fmla="*/ 332874 h 1074821"/>
                <a:gd name="connsiteX654" fmla="*/ 549443 w 3797166"/>
                <a:gd name="connsiteY654" fmla="*/ 336885 h 1074821"/>
                <a:gd name="connsiteX655" fmla="*/ 605590 w 3797166"/>
                <a:gd name="connsiteY655" fmla="*/ 332874 h 1074821"/>
                <a:gd name="connsiteX656" fmla="*/ 615616 w 3797166"/>
                <a:gd name="connsiteY656" fmla="*/ 328863 h 1074821"/>
                <a:gd name="connsiteX657" fmla="*/ 613611 w 3797166"/>
                <a:gd name="connsiteY657" fmla="*/ 312821 h 1074821"/>
                <a:gd name="connsiteX658" fmla="*/ 623470 w 3797166"/>
                <a:gd name="connsiteY658" fmla="*/ 300344 h 1074821"/>
                <a:gd name="connsiteX659" fmla="*/ 591720 w 3797166"/>
                <a:gd name="connsiteY659" fmla="*/ 276782 h 1074821"/>
                <a:gd name="connsiteX660" fmla="*/ 573673 w 3797166"/>
                <a:gd name="connsiteY660" fmla="*/ 265920 h 1074821"/>
                <a:gd name="connsiteX661" fmla="*/ 556238 w 3797166"/>
                <a:gd name="connsiteY661" fmla="*/ 249766 h 1074821"/>
                <a:gd name="connsiteX662" fmla="*/ 527385 w 3797166"/>
                <a:gd name="connsiteY662" fmla="*/ 256674 h 1074821"/>
                <a:gd name="connsiteX663" fmla="*/ 535015 w 3797166"/>
                <a:gd name="connsiteY663" fmla="*/ 242303 h 1074821"/>
                <a:gd name="connsiteX664" fmla="*/ 511343 w 3797166"/>
                <a:gd name="connsiteY664" fmla="*/ 236621 h 1074821"/>
                <a:gd name="connsiteX665" fmla="*/ 505327 w 3797166"/>
                <a:gd name="connsiteY665" fmla="*/ 230606 h 1074821"/>
                <a:gd name="connsiteX666" fmla="*/ 501316 w 3797166"/>
                <a:gd name="connsiteY666" fmla="*/ 224590 h 1074821"/>
                <a:gd name="connsiteX667" fmla="*/ 495300 w 3797166"/>
                <a:gd name="connsiteY667" fmla="*/ 222585 h 1074821"/>
                <a:gd name="connsiteX668" fmla="*/ 473856 w 3797166"/>
                <a:gd name="connsiteY668" fmla="*/ 206932 h 1074821"/>
                <a:gd name="connsiteX669" fmla="*/ 411079 w 3797166"/>
                <a:gd name="connsiteY669" fmla="*/ 214563 h 1074821"/>
                <a:gd name="connsiteX670" fmla="*/ 385011 w 3797166"/>
                <a:gd name="connsiteY670" fmla="*/ 212558 h 1074821"/>
                <a:gd name="connsiteX671" fmla="*/ 364958 w 3797166"/>
                <a:gd name="connsiteY671" fmla="*/ 206542 h 1074821"/>
                <a:gd name="connsiteX672" fmla="*/ 354932 w 3797166"/>
                <a:gd name="connsiteY672" fmla="*/ 202532 h 1074821"/>
                <a:gd name="connsiteX673" fmla="*/ 348916 w 3797166"/>
                <a:gd name="connsiteY673" fmla="*/ 196516 h 1074821"/>
                <a:gd name="connsiteX674" fmla="*/ 338890 w 3797166"/>
                <a:gd name="connsiteY674" fmla="*/ 194511 h 1074821"/>
                <a:gd name="connsiteX675" fmla="*/ 310816 w 3797166"/>
                <a:gd name="connsiteY675" fmla="*/ 188495 h 1074821"/>
                <a:gd name="connsiteX676" fmla="*/ 300790 w 3797166"/>
                <a:gd name="connsiteY676" fmla="*/ 184485 h 1074821"/>
                <a:gd name="connsiteX677" fmla="*/ 282743 w 3797166"/>
                <a:gd name="connsiteY677" fmla="*/ 182479 h 1074821"/>
                <a:gd name="connsiteX678" fmla="*/ 268706 w 3797166"/>
                <a:gd name="connsiteY678" fmla="*/ 174458 h 1074821"/>
                <a:gd name="connsiteX679" fmla="*/ 210553 w 3797166"/>
                <a:gd name="connsiteY679" fmla="*/ 162427 h 1074821"/>
                <a:gd name="connsiteX680" fmla="*/ 168443 w 3797166"/>
                <a:gd name="connsiteY680" fmla="*/ 162427 h 1074821"/>
                <a:gd name="connsiteX681" fmla="*/ 162427 w 3797166"/>
                <a:gd name="connsiteY681" fmla="*/ 168442 h 1074821"/>
                <a:gd name="connsiteX682" fmla="*/ 156411 w 3797166"/>
                <a:gd name="connsiteY682" fmla="*/ 170448 h 1074821"/>
                <a:gd name="connsiteX683" fmla="*/ 150395 w 3797166"/>
                <a:gd name="connsiteY683" fmla="*/ 176463 h 1074821"/>
                <a:gd name="connsiteX684" fmla="*/ 148390 w 3797166"/>
                <a:gd name="connsiteY684" fmla="*/ 182479 h 1074821"/>
                <a:gd name="connsiteX685" fmla="*/ 142374 w 3797166"/>
                <a:gd name="connsiteY685" fmla="*/ 184485 h 1074821"/>
                <a:gd name="connsiteX686" fmla="*/ 130343 w 3797166"/>
                <a:gd name="connsiteY686" fmla="*/ 190500 h 1074821"/>
                <a:gd name="connsiteX687" fmla="*/ 110290 w 3797166"/>
                <a:gd name="connsiteY687" fmla="*/ 208548 h 1074821"/>
                <a:gd name="connsiteX688" fmla="*/ 104274 w 3797166"/>
                <a:gd name="connsiteY688" fmla="*/ 210553 h 1074821"/>
                <a:gd name="connsiteX689" fmla="*/ 102269 w 3797166"/>
                <a:gd name="connsiteY689"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50507 w 3797166"/>
                <a:gd name="connsiteY167" fmla="*/ 1035819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34891 w 3797166"/>
                <a:gd name="connsiteY186" fmla="*/ 1006141 h 1074821"/>
                <a:gd name="connsiteX187" fmla="*/ 2460458 w 3797166"/>
                <a:gd name="connsiteY187" fmla="*/ 994611 h 1074821"/>
                <a:gd name="connsiteX188" fmla="*/ 2462464 w 3797166"/>
                <a:gd name="connsiteY188" fmla="*/ 988595 h 1074821"/>
                <a:gd name="connsiteX189" fmla="*/ 2470485 w 3797166"/>
                <a:gd name="connsiteY189" fmla="*/ 984585 h 1074821"/>
                <a:gd name="connsiteX190" fmla="*/ 2482516 w 3797166"/>
                <a:gd name="connsiteY190" fmla="*/ 978569 h 1074821"/>
                <a:gd name="connsiteX191" fmla="*/ 2494548 w 3797166"/>
                <a:gd name="connsiteY191" fmla="*/ 970548 h 1074821"/>
                <a:gd name="connsiteX192" fmla="*/ 2508585 w 3797166"/>
                <a:gd name="connsiteY192" fmla="*/ 960521 h 1074821"/>
                <a:gd name="connsiteX193" fmla="*/ 2514600 w 3797166"/>
                <a:gd name="connsiteY193" fmla="*/ 958516 h 1074821"/>
                <a:gd name="connsiteX194" fmla="*/ 2520616 w 3797166"/>
                <a:gd name="connsiteY194" fmla="*/ 954506 h 1074821"/>
                <a:gd name="connsiteX195" fmla="*/ 2534653 w 3797166"/>
                <a:gd name="connsiteY195" fmla="*/ 950495 h 1074821"/>
                <a:gd name="connsiteX196" fmla="*/ 2548690 w 3797166"/>
                <a:gd name="connsiteY196" fmla="*/ 944479 h 1074821"/>
                <a:gd name="connsiteX197" fmla="*/ 2562727 w 3797166"/>
                <a:gd name="connsiteY197" fmla="*/ 938463 h 1074821"/>
                <a:gd name="connsiteX198" fmla="*/ 2568743 w 3797166"/>
                <a:gd name="connsiteY198" fmla="*/ 934453 h 1074821"/>
                <a:gd name="connsiteX199" fmla="*/ 2574758 w 3797166"/>
                <a:gd name="connsiteY199" fmla="*/ 932448 h 1074821"/>
                <a:gd name="connsiteX200" fmla="*/ 2614864 w 3797166"/>
                <a:gd name="connsiteY200" fmla="*/ 938463 h 1074821"/>
                <a:gd name="connsiteX201" fmla="*/ 2630906 w 3797166"/>
                <a:gd name="connsiteY201" fmla="*/ 946485 h 1074821"/>
                <a:gd name="connsiteX202" fmla="*/ 2644943 w 3797166"/>
                <a:gd name="connsiteY202" fmla="*/ 952500 h 1074821"/>
                <a:gd name="connsiteX203" fmla="*/ 2654969 w 3797166"/>
                <a:gd name="connsiteY203" fmla="*/ 960521 h 1074821"/>
                <a:gd name="connsiteX204" fmla="*/ 2677027 w 3797166"/>
                <a:gd name="connsiteY204" fmla="*/ 966537 h 1074821"/>
                <a:gd name="connsiteX205" fmla="*/ 2689058 w 3797166"/>
                <a:gd name="connsiteY205" fmla="*/ 970548 h 1074821"/>
                <a:gd name="connsiteX206" fmla="*/ 2695074 w 3797166"/>
                <a:gd name="connsiteY206" fmla="*/ 974558 h 1074821"/>
                <a:gd name="connsiteX207" fmla="*/ 2705100 w 3797166"/>
                <a:gd name="connsiteY207" fmla="*/ 976563 h 1074821"/>
                <a:gd name="connsiteX208" fmla="*/ 2731169 w 3797166"/>
                <a:gd name="connsiteY208" fmla="*/ 982579 h 1074821"/>
                <a:gd name="connsiteX209" fmla="*/ 2749216 w 3797166"/>
                <a:gd name="connsiteY209" fmla="*/ 988595 h 1074821"/>
                <a:gd name="connsiteX210" fmla="*/ 2761248 w 3797166"/>
                <a:gd name="connsiteY210" fmla="*/ 992606 h 1074821"/>
                <a:gd name="connsiteX211" fmla="*/ 2773279 w 3797166"/>
                <a:gd name="connsiteY211" fmla="*/ 994611 h 1074821"/>
                <a:gd name="connsiteX212" fmla="*/ 2783306 w 3797166"/>
                <a:gd name="connsiteY212" fmla="*/ 998621 h 1074821"/>
                <a:gd name="connsiteX213" fmla="*/ 2791327 w 3797166"/>
                <a:gd name="connsiteY213" fmla="*/ 1000627 h 1074821"/>
                <a:gd name="connsiteX214" fmla="*/ 2797343 w 3797166"/>
                <a:gd name="connsiteY214" fmla="*/ 1004637 h 1074821"/>
                <a:gd name="connsiteX215" fmla="*/ 2803358 w 3797166"/>
                <a:gd name="connsiteY215" fmla="*/ 1006642 h 1074821"/>
                <a:gd name="connsiteX216" fmla="*/ 2815390 w 3797166"/>
                <a:gd name="connsiteY216" fmla="*/ 1012658 h 1074821"/>
                <a:gd name="connsiteX217" fmla="*/ 2827421 w 3797166"/>
                <a:gd name="connsiteY217" fmla="*/ 1018674 h 1074821"/>
                <a:gd name="connsiteX218" fmla="*/ 2839453 w 3797166"/>
                <a:gd name="connsiteY218" fmla="*/ 1030706 h 1074821"/>
                <a:gd name="connsiteX219" fmla="*/ 2845469 w 3797166"/>
                <a:gd name="connsiteY219" fmla="*/ 1034716 h 1074821"/>
                <a:gd name="connsiteX220" fmla="*/ 2857500 w 3797166"/>
                <a:gd name="connsiteY220" fmla="*/ 1048753 h 1074821"/>
                <a:gd name="connsiteX221" fmla="*/ 2865521 w 3797166"/>
                <a:gd name="connsiteY221" fmla="*/ 1060785 h 1074821"/>
                <a:gd name="connsiteX222" fmla="*/ 2873543 w 3797166"/>
                <a:gd name="connsiteY222" fmla="*/ 1074821 h 1074821"/>
                <a:gd name="connsiteX223" fmla="*/ 2879558 w 3797166"/>
                <a:gd name="connsiteY223" fmla="*/ 1070811 h 1074821"/>
                <a:gd name="connsiteX224" fmla="*/ 2881564 w 3797166"/>
                <a:gd name="connsiteY224" fmla="*/ 1034716 h 1074821"/>
                <a:gd name="connsiteX225" fmla="*/ 2895600 w 3797166"/>
                <a:gd name="connsiteY225" fmla="*/ 982579 h 1074821"/>
                <a:gd name="connsiteX226" fmla="*/ 2899611 w 3797166"/>
                <a:gd name="connsiteY226" fmla="*/ 972553 h 1074821"/>
                <a:gd name="connsiteX227" fmla="*/ 2903621 w 3797166"/>
                <a:gd name="connsiteY227" fmla="*/ 954506 h 1074821"/>
                <a:gd name="connsiteX228" fmla="*/ 2909637 w 3797166"/>
                <a:gd name="connsiteY228" fmla="*/ 942474 h 1074821"/>
                <a:gd name="connsiteX229" fmla="*/ 2911643 w 3797166"/>
                <a:gd name="connsiteY229" fmla="*/ 936458 h 1074821"/>
                <a:gd name="connsiteX230" fmla="*/ 2907632 w 3797166"/>
                <a:gd name="connsiteY230" fmla="*/ 920416 h 1074821"/>
                <a:gd name="connsiteX231" fmla="*/ 2891590 w 3797166"/>
                <a:gd name="connsiteY231" fmla="*/ 914400 h 1074821"/>
                <a:gd name="connsiteX232" fmla="*/ 2863516 w 3797166"/>
                <a:gd name="connsiteY232" fmla="*/ 918411 h 1074821"/>
                <a:gd name="connsiteX233" fmla="*/ 2845469 w 3797166"/>
                <a:gd name="connsiteY233" fmla="*/ 924427 h 1074821"/>
                <a:gd name="connsiteX234" fmla="*/ 2829427 w 3797166"/>
                <a:gd name="connsiteY234" fmla="*/ 926432 h 1074821"/>
                <a:gd name="connsiteX235" fmla="*/ 2797343 w 3797166"/>
                <a:gd name="connsiteY235" fmla="*/ 922421 h 1074821"/>
                <a:gd name="connsiteX236" fmla="*/ 2791327 w 3797166"/>
                <a:gd name="connsiteY236" fmla="*/ 920416 h 1074821"/>
                <a:gd name="connsiteX237" fmla="*/ 2787316 w 3797166"/>
                <a:gd name="connsiteY237" fmla="*/ 914400 h 1074821"/>
                <a:gd name="connsiteX238" fmla="*/ 2781300 w 3797166"/>
                <a:gd name="connsiteY238" fmla="*/ 910390 h 1074821"/>
                <a:gd name="connsiteX239" fmla="*/ 2777290 w 3797166"/>
                <a:gd name="connsiteY239" fmla="*/ 902369 h 1074821"/>
                <a:gd name="connsiteX240" fmla="*/ 2773279 w 3797166"/>
                <a:gd name="connsiteY240" fmla="*/ 896353 h 1074821"/>
                <a:gd name="connsiteX241" fmla="*/ 2775285 w 3797166"/>
                <a:gd name="connsiteY241" fmla="*/ 884321 h 1074821"/>
                <a:gd name="connsiteX242" fmla="*/ 2783306 w 3797166"/>
                <a:gd name="connsiteY242" fmla="*/ 868279 h 1074821"/>
                <a:gd name="connsiteX243" fmla="*/ 2789321 w 3797166"/>
                <a:gd name="connsiteY243" fmla="*/ 862263 h 1074821"/>
                <a:gd name="connsiteX244" fmla="*/ 2791327 w 3797166"/>
                <a:gd name="connsiteY244" fmla="*/ 856248 h 1074821"/>
                <a:gd name="connsiteX245" fmla="*/ 2801353 w 3797166"/>
                <a:gd name="connsiteY245" fmla="*/ 844216 h 1074821"/>
                <a:gd name="connsiteX246" fmla="*/ 2811379 w 3797166"/>
                <a:gd name="connsiteY246" fmla="*/ 834190 h 1074821"/>
                <a:gd name="connsiteX247" fmla="*/ 2815390 w 3797166"/>
                <a:gd name="connsiteY247" fmla="*/ 828174 h 1074821"/>
                <a:gd name="connsiteX248" fmla="*/ 2821406 w 3797166"/>
                <a:gd name="connsiteY248" fmla="*/ 822158 h 1074821"/>
                <a:gd name="connsiteX249" fmla="*/ 2827421 w 3797166"/>
                <a:gd name="connsiteY249" fmla="*/ 814137 h 1074821"/>
                <a:gd name="connsiteX250" fmla="*/ 2831432 w 3797166"/>
                <a:gd name="connsiteY250" fmla="*/ 808121 h 1074821"/>
                <a:gd name="connsiteX251" fmla="*/ 2837448 w 3797166"/>
                <a:gd name="connsiteY251" fmla="*/ 804111 h 1074821"/>
                <a:gd name="connsiteX252" fmla="*/ 2841458 w 3797166"/>
                <a:gd name="connsiteY252" fmla="*/ 798095 h 1074821"/>
                <a:gd name="connsiteX253" fmla="*/ 2859506 w 3797166"/>
                <a:gd name="connsiteY253" fmla="*/ 788069 h 1074821"/>
                <a:gd name="connsiteX254" fmla="*/ 2871537 w 3797166"/>
                <a:gd name="connsiteY254" fmla="*/ 776037 h 1074821"/>
                <a:gd name="connsiteX255" fmla="*/ 2875548 w 3797166"/>
                <a:gd name="connsiteY255" fmla="*/ 764006 h 1074821"/>
                <a:gd name="connsiteX256" fmla="*/ 2881564 w 3797166"/>
                <a:gd name="connsiteY256" fmla="*/ 755985 h 1074821"/>
                <a:gd name="connsiteX257" fmla="*/ 2885574 w 3797166"/>
                <a:gd name="connsiteY257" fmla="*/ 749969 h 1074821"/>
                <a:gd name="connsiteX258" fmla="*/ 2899611 w 3797166"/>
                <a:gd name="connsiteY258" fmla="*/ 735932 h 1074821"/>
                <a:gd name="connsiteX259" fmla="*/ 2907632 w 3797166"/>
                <a:gd name="connsiteY259" fmla="*/ 727911 h 1074821"/>
                <a:gd name="connsiteX260" fmla="*/ 2911643 w 3797166"/>
                <a:gd name="connsiteY260" fmla="*/ 721895 h 1074821"/>
                <a:gd name="connsiteX261" fmla="*/ 2917658 w 3797166"/>
                <a:gd name="connsiteY261" fmla="*/ 717885 h 1074821"/>
                <a:gd name="connsiteX262" fmla="*/ 2929690 w 3797166"/>
                <a:gd name="connsiteY262" fmla="*/ 697832 h 1074821"/>
                <a:gd name="connsiteX263" fmla="*/ 2935706 w 3797166"/>
                <a:gd name="connsiteY263" fmla="*/ 691816 h 1074821"/>
                <a:gd name="connsiteX264" fmla="*/ 2937711 w 3797166"/>
                <a:gd name="connsiteY264" fmla="*/ 685800 h 1074821"/>
                <a:gd name="connsiteX265" fmla="*/ 2945732 w 3797166"/>
                <a:gd name="connsiteY265" fmla="*/ 683795 h 1074821"/>
                <a:gd name="connsiteX266" fmla="*/ 2975811 w 3797166"/>
                <a:gd name="connsiteY266" fmla="*/ 687806 h 1074821"/>
                <a:gd name="connsiteX267" fmla="*/ 2985837 w 3797166"/>
                <a:gd name="connsiteY267" fmla="*/ 699837 h 1074821"/>
                <a:gd name="connsiteX268" fmla="*/ 2997869 w 3797166"/>
                <a:gd name="connsiteY268" fmla="*/ 703848 h 1074821"/>
                <a:gd name="connsiteX269" fmla="*/ 3003885 w 3797166"/>
                <a:gd name="connsiteY269" fmla="*/ 707858 h 1074821"/>
                <a:gd name="connsiteX270" fmla="*/ 3031958 w 3797166"/>
                <a:gd name="connsiteY270" fmla="*/ 703848 h 1074821"/>
                <a:gd name="connsiteX271" fmla="*/ 3052011 w 3797166"/>
                <a:gd name="connsiteY271" fmla="*/ 707858 h 1074821"/>
                <a:gd name="connsiteX272" fmla="*/ 3064043 w 3797166"/>
                <a:gd name="connsiteY272" fmla="*/ 709863 h 1074821"/>
                <a:gd name="connsiteX273" fmla="*/ 3070058 w 3797166"/>
                <a:gd name="connsiteY273" fmla="*/ 713874 h 1074821"/>
                <a:gd name="connsiteX274" fmla="*/ 3084095 w 3797166"/>
                <a:gd name="connsiteY274" fmla="*/ 703848 h 1074821"/>
                <a:gd name="connsiteX275" fmla="*/ 3090111 w 3797166"/>
                <a:gd name="connsiteY275" fmla="*/ 697832 h 1074821"/>
                <a:gd name="connsiteX276" fmla="*/ 3092116 w 3797166"/>
                <a:gd name="connsiteY276" fmla="*/ 691816 h 1074821"/>
                <a:gd name="connsiteX277" fmla="*/ 3098132 w 3797166"/>
                <a:gd name="connsiteY277" fmla="*/ 689811 h 1074821"/>
                <a:gd name="connsiteX278" fmla="*/ 3138237 w 3797166"/>
                <a:gd name="connsiteY278" fmla="*/ 693821 h 1074821"/>
                <a:gd name="connsiteX279" fmla="*/ 3156285 w 3797166"/>
                <a:gd name="connsiteY279" fmla="*/ 703848 h 1074821"/>
                <a:gd name="connsiteX280" fmla="*/ 3190374 w 3797166"/>
                <a:gd name="connsiteY280" fmla="*/ 699837 h 1074821"/>
                <a:gd name="connsiteX281" fmla="*/ 3208421 w 3797166"/>
                <a:gd name="connsiteY281" fmla="*/ 685800 h 1074821"/>
                <a:gd name="connsiteX282" fmla="*/ 3222458 w 3797166"/>
                <a:gd name="connsiteY282" fmla="*/ 677779 h 1074821"/>
                <a:gd name="connsiteX283" fmla="*/ 3230479 w 3797166"/>
                <a:gd name="connsiteY283" fmla="*/ 667753 h 1074821"/>
                <a:gd name="connsiteX284" fmla="*/ 3258553 w 3797166"/>
                <a:gd name="connsiteY284" fmla="*/ 635669 h 1074821"/>
                <a:gd name="connsiteX285" fmla="*/ 3262564 w 3797166"/>
                <a:gd name="connsiteY285" fmla="*/ 627648 h 1074821"/>
                <a:gd name="connsiteX286" fmla="*/ 3264569 w 3797166"/>
                <a:gd name="connsiteY286" fmla="*/ 621632 h 1074821"/>
                <a:gd name="connsiteX287" fmla="*/ 3272590 w 3797166"/>
                <a:gd name="connsiteY287" fmla="*/ 617621 h 1074821"/>
                <a:gd name="connsiteX288" fmla="*/ 3280611 w 3797166"/>
                <a:gd name="connsiteY288" fmla="*/ 611606 h 1074821"/>
                <a:gd name="connsiteX289" fmla="*/ 3296653 w 3797166"/>
                <a:gd name="connsiteY289" fmla="*/ 597569 h 1074821"/>
                <a:gd name="connsiteX290" fmla="*/ 3300664 w 3797166"/>
                <a:gd name="connsiteY290" fmla="*/ 589548 h 1074821"/>
                <a:gd name="connsiteX291" fmla="*/ 3306679 w 3797166"/>
                <a:gd name="connsiteY291" fmla="*/ 585537 h 1074821"/>
                <a:gd name="connsiteX292" fmla="*/ 3334753 w 3797166"/>
                <a:gd name="connsiteY292" fmla="*/ 579521 h 1074821"/>
                <a:gd name="connsiteX293" fmla="*/ 3340769 w 3797166"/>
                <a:gd name="connsiteY293" fmla="*/ 575511 h 1074821"/>
                <a:gd name="connsiteX294" fmla="*/ 3348790 w 3797166"/>
                <a:gd name="connsiteY294" fmla="*/ 583532 h 1074821"/>
                <a:gd name="connsiteX295" fmla="*/ 3350795 w 3797166"/>
                <a:gd name="connsiteY295" fmla="*/ 591553 h 1074821"/>
                <a:gd name="connsiteX296" fmla="*/ 3354806 w 3797166"/>
                <a:gd name="connsiteY296" fmla="*/ 597569 h 1074821"/>
                <a:gd name="connsiteX297" fmla="*/ 3360821 w 3797166"/>
                <a:gd name="connsiteY297" fmla="*/ 609600 h 1074821"/>
                <a:gd name="connsiteX298" fmla="*/ 3362827 w 3797166"/>
                <a:gd name="connsiteY298" fmla="*/ 615616 h 1074821"/>
                <a:gd name="connsiteX299" fmla="*/ 3368843 w 3797166"/>
                <a:gd name="connsiteY299" fmla="*/ 631658 h 1074821"/>
                <a:gd name="connsiteX300" fmla="*/ 3374858 w 3797166"/>
                <a:gd name="connsiteY300" fmla="*/ 615616 h 1074821"/>
                <a:gd name="connsiteX301" fmla="*/ 3380874 w 3797166"/>
                <a:gd name="connsiteY301" fmla="*/ 607595 h 1074821"/>
                <a:gd name="connsiteX302" fmla="*/ 3392906 w 3797166"/>
                <a:gd name="connsiteY302" fmla="*/ 595563 h 1074821"/>
                <a:gd name="connsiteX303" fmla="*/ 3410953 w 3797166"/>
                <a:gd name="connsiteY303" fmla="*/ 573506 h 1074821"/>
                <a:gd name="connsiteX304" fmla="*/ 3416969 w 3797166"/>
                <a:gd name="connsiteY304" fmla="*/ 565485 h 1074821"/>
                <a:gd name="connsiteX305" fmla="*/ 3424990 w 3797166"/>
                <a:gd name="connsiteY305" fmla="*/ 553453 h 1074821"/>
                <a:gd name="connsiteX306" fmla="*/ 3431006 w 3797166"/>
                <a:gd name="connsiteY306" fmla="*/ 549442 h 1074821"/>
                <a:gd name="connsiteX307" fmla="*/ 3429000 w 3797166"/>
                <a:gd name="connsiteY307" fmla="*/ 559469 h 1074821"/>
                <a:gd name="connsiteX308" fmla="*/ 3426995 w 3797166"/>
                <a:gd name="connsiteY308" fmla="*/ 585537 h 1074821"/>
                <a:gd name="connsiteX309" fmla="*/ 3422985 w 3797166"/>
                <a:gd name="connsiteY309" fmla="*/ 591553 h 1074821"/>
                <a:gd name="connsiteX310" fmla="*/ 3416969 w 3797166"/>
                <a:gd name="connsiteY310" fmla="*/ 621632 h 1074821"/>
                <a:gd name="connsiteX311" fmla="*/ 3410953 w 3797166"/>
                <a:gd name="connsiteY311" fmla="*/ 643690 h 1074821"/>
                <a:gd name="connsiteX312" fmla="*/ 3404937 w 3797166"/>
                <a:gd name="connsiteY312" fmla="*/ 673769 h 1074821"/>
                <a:gd name="connsiteX313" fmla="*/ 3398921 w 3797166"/>
                <a:gd name="connsiteY313" fmla="*/ 675774 h 1074821"/>
                <a:gd name="connsiteX314" fmla="*/ 3388895 w 3797166"/>
                <a:gd name="connsiteY314" fmla="*/ 679785 h 1074821"/>
                <a:gd name="connsiteX315" fmla="*/ 3362827 w 3797166"/>
                <a:gd name="connsiteY315" fmla="*/ 695827 h 1074821"/>
                <a:gd name="connsiteX316" fmla="*/ 3342774 w 3797166"/>
                <a:gd name="connsiteY316" fmla="*/ 715879 h 1074821"/>
                <a:gd name="connsiteX317" fmla="*/ 3322721 w 3797166"/>
                <a:gd name="connsiteY317" fmla="*/ 731921 h 1074821"/>
                <a:gd name="connsiteX318" fmla="*/ 3318711 w 3797166"/>
                <a:gd name="connsiteY318" fmla="*/ 737937 h 1074821"/>
                <a:gd name="connsiteX319" fmla="*/ 3314700 w 3797166"/>
                <a:gd name="connsiteY319" fmla="*/ 749969 h 1074821"/>
                <a:gd name="connsiteX320" fmla="*/ 3310690 w 3797166"/>
                <a:gd name="connsiteY320" fmla="*/ 755985 h 1074821"/>
                <a:gd name="connsiteX321" fmla="*/ 3304674 w 3797166"/>
                <a:gd name="connsiteY321" fmla="*/ 774032 h 1074821"/>
                <a:gd name="connsiteX322" fmla="*/ 3302669 w 3797166"/>
                <a:gd name="connsiteY322" fmla="*/ 782053 h 1074821"/>
                <a:gd name="connsiteX323" fmla="*/ 3296653 w 3797166"/>
                <a:gd name="connsiteY323" fmla="*/ 788069 h 1074821"/>
                <a:gd name="connsiteX324" fmla="*/ 3284621 w 3797166"/>
                <a:gd name="connsiteY324" fmla="*/ 796090 h 1074821"/>
                <a:gd name="connsiteX325" fmla="*/ 3282616 w 3797166"/>
                <a:gd name="connsiteY325" fmla="*/ 802106 h 1074821"/>
                <a:gd name="connsiteX326" fmla="*/ 3278606 w 3797166"/>
                <a:gd name="connsiteY326" fmla="*/ 808121 h 1074821"/>
                <a:gd name="connsiteX327" fmla="*/ 3272590 w 3797166"/>
                <a:gd name="connsiteY327" fmla="*/ 818148 h 1074821"/>
                <a:gd name="connsiteX328" fmla="*/ 3270585 w 3797166"/>
                <a:gd name="connsiteY328" fmla="*/ 824163 h 1074821"/>
                <a:gd name="connsiteX329" fmla="*/ 3262564 w 3797166"/>
                <a:gd name="connsiteY329" fmla="*/ 850232 h 1074821"/>
                <a:gd name="connsiteX330" fmla="*/ 3256548 w 3797166"/>
                <a:gd name="connsiteY330" fmla="*/ 862263 h 1074821"/>
                <a:gd name="connsiteX331" fmla="*/ 3250532 w 3797166"/>
                <a:gd name="connsiteY331" fmla="*/ 872290 h 1074821"/>
                <a:gd name="connsiteX332" fmla="*/ 3246521 w 3797166"/>
                <a:gd name="connsiteY332" fmla="*/ 882316 h 1074821"/>
                <a:gd name="connsiteX333" fmla="*/ 3252537 w 3797166"/>
                <a:gd name="connsiteY333" fmla="*/ 938463 h 1074821"/>
                <a:gd name="connsiteX334" fmla="*/ 3256548 w 3797166"/>
                <a:gd name="connsiteY334" fmla="*/ 946485 h 1074821"/>
                <a:gd name="connsiteX335" fmla="*/ 3260558 w 3797166"/>
                <a:gd name="connsiteY335" fmla="*/ 962527 h 1074821"/>
                <a:gd name="connsiteX336" fmla="*/ 3262564 w 3797166"/>
                <a:gd name="connsiteY336" fmla="*/ 968542 h 1074821"/>
                <a:gd name="connsiteX337" fmla="*/ 3264569 w 3797166"/>
                <a:gd name="connsiteY337" fmla="*/ 976563 h 1074821"/>
                <a:gd name="connsiteX338" fmla="*/ 3268579 w 3797166"/>
                <a:gd name="connsiteY338" fmla="*/ 986590 h 1074821"/>
                <a:gd name="connsiteX339" fmla="*/ 3270585 w 3797166"/>
                <a:gd name="connsiteY339" fmla="*/ 994611 h 1074821"/>
                <a:gd name="connsiteX340" fmla="*/ 3286627 w 3797166"/>
                <a:gd name="connsiteY340" fmla="*/ 1002632 h 1074821"/>
                <a:gd name="connsiteX341" fmla="*/ 3296653 w 3797166"/>
                <a:gd name="connsiteY341" fmla="*/ 996616 h 1074821"/>
                <a:gd name="connsiteX342" fmla="*/ 3302669 w 3797166"/>
                <a:gd name="connsiteY342" fmla="*/ 992606 h 1074821"/>
                <a:gd name="connsiteX343" fmla="*/ 3312695 w 3797166"/>
                <a:gd name="connsiteY343" fmla="*/ 978569 h 1074821"/>
                <a:gd name="connsiteX344" fmla="*/ 3318711 w 3797166"/>
                <a:gd name="connsiteY344" fmla="*/ 972553 h 1074821"/>
                <a:gd name="connsiteX345" fmla="*/ 3322721 w 3797166"/>
                <a:gd name="connsiteY345" fmla="*/ 960521 h 1074821"/>
                <a:gd name="connsiteX346" fmla="*/ 3332748 w 3797166"/>
                <a:gd name="connsiteY346" fmla="*/ 946485 h 1074821"/>
                <a:gd name="connsiteX347" fmla="*/ 3340769 w 3797166"/>
                <a:gd name="connsiteY347" fmla="*/ 934453 h 1074821"/>
                <a:gd name="connsiteX348" fmla="*/ 3342774 w 3797166"/>
                <a:gd name="connsiteY348" fmla="*/ 926432 h 1074821"/>
                <a:gd name="connsiteX349" fmla="*/ 3346785 w 3797166"/>
                <a:gd name="connsiteY349" fmla="*/ 920416 h 1074821"/>
                <a:gd name="connsiteX350" fmla="*/ 3372853 w 3797166"/>
                <a:gd name="connsiteY350" fmla="*/ 876300 h 1074821"/>
                <a:gd name="connsiteX351" fmla="*/ 3380874 w 3797166"/>
                <a:gd name="connsiteY351" fmla="*/ 862263 h 1074821"/>
                <a:gd name="connsiteX352" fmla="*/ 3382879 w 3797166"/>
                <a:gd name="connsiteY352" fmla="*/ 854242 h 1074821"/>
                <a:gd name="connsiteX353" fmla="*/ 3386890 w 3797166"/>
                <a:gd name="connsiteY353" fmla="*/ 848227 h 1074821"/>
                <a:gd name="connsiteX354" fmla="*/ 3388895 w 3797166"/>
                <a:gd name="connsiteY354" fmla="*/ 842211 h 1074821"/>
                <a:gd name="connsiteX355" fmla="*/ 3392906 w 3797166"/>
                <a:gd name="connsiteY355" fmla="*/ 836195 h 1074821"/>
                <a:gd name="connsiteX356" fmla="*/ 3394911 w 3797166"/>
                <a:gd name="connsiteY356" fmla="*/ 828174 h 1074821"/>
                <a:gd name="connsiteX357" fmla="*/ 3398921 w 3797166"/>
                <a:gd name="connsiteY357" fmla="*/ 772027 h 1074821"/>
                <a:gd name="connsiteX358" fmla="*/ 3400927 w 3797166"/>
                <a:gd name="connsiteY358" fmla="*/ 762000 h 1074821"/>
                <a:gd name="connsiteX359" fmla="*/ 3404937 w 3797166"/>
                <a:gd name="connsiteY359" fmla="*/ 755985 h 1074821"/>
                <a:gd name="connsiteX360" fmla="*/ 3410953 w 3797166"/>
                <a:gd name="connsiteY360" fmla="*/ 741948 h 1074821"/>
                <a:gd name="connsiteX361" fmla="*/ 3414964 w 3797166"/>
                <a:gd name="connsiteY361" fmla="*/ 729916 h 1074821"/>
                <a:gd name="connsiteX362" fmla="*/ 3418974 w 3797166"/>
                <a:gd name="connsiteY362" fmla="*/ 721895 h 1074821"/>
                <a:gd name="connsiteX363" fmla="*/ 3429000 w 3797166"/>
                <a:gd name="connsiteY363" fmla="*/ 701842 h 1074821"/>
                <a:gd name="connsiteX364" fmla="*/ 3435016 w 3797166"/>
                <a:gd name="connsiteY364" fmla="*/ 697832 h 1074821"/>
                <a:gd name="connsiteX365" fmla="*/ 3449053 w 3797166"/>
                <a:gd name="connsiteY365" fmla="*/ 691816 h 1074821"/>
                <a:gd name="connsiteX366" fmla="*/ 3467100 w 3797166"/>
                <a:gd name="connsiteY366" fmla="*/ 683795 h 1074821"/>
                <a:gd name="connsiteX367" fmla="*/ 3475121 w 3797166"/>
                <a:gd name="connsiteY367" fmla="*/ 679785 h 1074821"/>
                <a:gd name="connsiteX368" fmla="*/ 3485148 w 3797166"/>
                <a:gd name="connsiteY368" fmla="*/ 677779 h 1074821"/>
                <a:gd name="connsiteX369" fmla="*/ 3493169 w 3797166"/>
                <a:gd name="connsiteY369" fmla="*/ 671763 h 1074821"/>
                <a:gd name="connsiteX370" fmla="*/ 3501190 w 3797166"/>
                <a:gd name="connsiteY370" fmla="*/ 669758 h 1074821"/>
                <a:gd name="connsiteX371" fmla="*/ 3519237 w 3797166"/>
                <a:gd name="connsiteY371" fmla="*/ 655721 h 1074821"/>
                <a:gd name="connsiteX372" fmla="*/ 3533274 w 3797166"/>
                <a:gd name="connsiteY372" fmla="*/ 645695 h 1074821"/>
                <a:gd name="connsiteX373" fmla="*/ 3547311 w 3797166"/>
                <a:gd name="connsiteY373" fmla="*/ 643690 h 1074821"/>
                <a:gd name="connsiteX374" fmla="*/ 3585411 w 3797166"/>
                <a:gd name="connsiteY374" fmla="*/ 639679 h 1074821"/>
                <a:gd name="connsiteX375" fmla="*/ 3591427 w 3797166"/>
                <a:gd name="connsiteY375" fmla="*/ 637674 h 1074821"/>
                <a:gd name="connsiteX376" fmla="*/ 3603458 w 3797166"/>
                <a:gd name="connsiteY376" fmla="*/ 625642 h 1074821"/>
                <a:gd name="connsiteX377" fmla="*/ 3611479 w 3797166"/>
                <a:gd name="connsiteY377" fmla="*/ 613611 h 1074821"/>
                <a:gd name="connsiteX378" fmla="*/ 3617495 w 3797166"/>
                <a:gd name="connsiteY378" fmla="*/ 609600 h 1074821"/>
                <a:gd name="connsiteX379" fmla="*/ 3625516 w 3797166"/>
                <a:gd name="connsiteY379" fmla="*/ 593558 h 1074821"/>
                <a:gd name="connsiteX380" fmla="*/ 3633537 w 3797166"/>
                <a:gd name="connsiteY380" fmla="*/ 589548 h 1074821"/>
                <a:gd name="connsiteX381" fmla="*/ 3643564 w 3797166"/>
                <a:gd name="connsiteY381" fmla="*/ 579521 h 1074821"/>
                <a:gd name="connsiteX382" fmla="*/ 3645569 w 3797166"/>
                <a:gd name="connsiteY382" fmla="*/ 573506 h 1074821"/>
                <a:gd name="connsiteX383" fmla="*/ 3657600 w 3797166"/>
                <a:gd name="connsiteY383" fmla="*/ 557463 h 1074821"/>
                <a:gd name="connsiteX384" fmla="*/ 3667627 w 3797166"/>
                <a:gd name="connsiteY384" fmla="*/ 555458 h 1074821"/>
                <a:gd name="connsiteX385" fmla="*/ 3679658 w 3797166"/>
                <a:gd name="connsiteY385" fmla="*/ 549442 h 1074821"/>
                <a:gd name="connsiteX386" fmla="*/ 3689685 w 3797166"/>
                <a:gd name="connsiteY386" fmla="*/ 553453 h 1074821"/>
                <a:gd name="connsiteX387" fmla="*/ 3701716 w 3797166"/>
                <a:gd name="connsiteY387" fmla="*/ 555458 h 1074821"/>
                <a:gd name="connsiteX388" fmla="*/ 3735806 w 3797166"/>
                <a:gd name="connsiteY388" fmla="*/ 551448 h 1074821"/>
                <a:gd name="connsiteX389" fmla="*/ 3745832 w 3797166"/>
                <a:gd name="connsiteY389" fmla="*/ 547437 h 1074821"/>
                <a:gd name="connsiteX390" fmla="*/ 3755858 w 3797166"/>
                <a:gd name="connsiteY390" fmla="*/ 545432 h 1074821"/>
                <a:gd name="connsiteX391" fmla="*/ 3761874 w 3797166"/>
                <a:gd name="connsiteY391" fmla="*/ 543427 h 1074821"/>
                <a:gd name="connsiteX392" fmla="*/ 3767890 w 3797166"/>
                <a:gd name="connsiteY392" fmla="*/ 539416 h 1074821"/>
                <a:gd name="connsiteX393" fmla="*/ 3773906 w 3797166"/>
                <a:gd name="connsiteY393" fmla="*/ 537411 h 1074821"/>
                <a:gd name="connsiteX394" fmla="*/ 3779921 w 3797166"/>
                <a:gd name="connsiteY394" fmla="*/ 527385 h 1074821"/>
                <a:gd name="connsiteX395" fmla="*/ 3775911 w 3797166"/>
                <a:gd name="connsiteY395" fmla="*/ 511342 h 1074821"/>
                <a:gd name="connsiteX396" fmla="*/ 3769895 w 3797166"/>
                <a:gd name="connsiteY396" fmla="*/ 505327 h 1074821"/>
                <a:gd name="connsiteX397" fmla="*/ 3765885 w 3797166"/>
                <a:gd name="connsiteY397" fmla="*/ 497306 h 1074821"/>
                <a:gd name="connsiteX398" fmla="*/ 3755858 w 3797166"/>
                <a:gd name="connsiteY398" fmla="*/ 491290 h 1074821"/>
                <a:gd name="connsiteX399" fmla="*/ 3739816 w 3797166"/>
                <a:gd name="connsiteY399" fmla="*/ 481263 h 1074821"/>
                <a:gd name="connsiteX400" fmla="*/ 3733800 w 3797166"/>
                <a:gd name="connsiteY400" fmla="*/ 477253 h 1074821"/>
                <a:gd name="connsiteX401" fmla="*/ 3723774 w 3797166"/>
                <a:gd name="connsiteY401" fmla="*/ 475248 h 1074821"/>
                <a:gd name="connsiteX402" fmla="*/ 3709737 w 3797166"/>
                <a:gd name="connsiteY402" fmla="*/ 463216 h 1074821"/>
                <a:gd name="connsiteX403" fmla="*/ 3707732 w 3797166"/>
                <a:gd name="connsiteY403" fmla="*/ 457200 h 1074821"/>
                <a:gd name="connsiteX404" fmla="*/ 3711743 w 3797166"/>
                <a:gd name="connsiteY404" fmla="*/ 447174 h 1074821"/>
                <a:gd name="connsiteX405" fmla="*/ 3723774 w 3797166"/>
                <a:gd name="connsiteY405" fmla="*/ 441158 h 1074821"/>
                <a:gd name="connsiteX406" fmla="*/ 3741821 w 3797166"/>
                <a:gd name="connsiteY406" fmla="*/ 431132 h 1074821"/>
                <a:gd name="connsiteX407" fmla="*/ 3747837 w 3797166"/>
                <a:gd name="connsiteY407" fmla="*/ 427121 h 1074821"/>
                <a:gd name="connsiteX408" fmla="*/ 3755858 w 3797166"/>
                <a:gd name="connsiteY408" fmla="*/ 423111 h 1074821"/>
                <a:gd name="connsiteX409" fmla="*/ 3761874 w 3797166"/>
                <a:gd name="connsiteY409" fmla="*/ 417095 h 1074821"/>
                <a:gd name="connsiteX410" fmla="*/ 3777916 w 3797166"/>
                <a:gd name="connsiteY410" fmla="*/ 411079 h 1074821"/>
                <a:gd name="connsiteX411" fmla="*/ 3783932 w 3797166"/>
                <a:gd name="connsiteY411" fmla="*/ 407069 h 1074821"/>
                <a:gd name="connsiteX412" fmla="*/ 3781927 w 3797166"/>
                <a:gd name="connsiteY412" fmla="*/ 381000 h 1074821"/>
                <a:gd name="connsiteX413" fmla="*/ 3797077 w 3797166"/>
                <a:gd name="connsiteY413" fmla="*/ 372645 h 1074821"/>
                <a:gd name="connsiteX414" fmla="*/ 3786828 w 3797166"/>
                <a:gd name="connsiteY414" fmla="*/ 324630 h 1074821"/>
                <a:gd name="connsiteX415" fmla="*/ 3759869 w 3797166"/>
                <a:gd name="connsiteY415" fmla="*/ 314827 h 1074821"/>
                <a:gd name="connsiteX416" fmla="*/ 3753853 w 3797166"/>
                <a:gd name="connsiteY416" fmla="*/ 312821 h 1074821"/>
                <a:gd name="connsiteX417" fmla="*/ 3739816 w 3797166"/>
                <a:gd name="connsiteY417" fmla="*/ 304800 h 1074821"/>
                <a:gd name="connsiteX418" fmla="*/ 3717758 w 3797166"/>
                <a:gd name="connsiteY418" fmla="*/ 298785 h 1074821"/>
                <a:gd name="connsiteX419" fmla="*/ 3701716 w 3797166"/>
                <a:gd name="connsiteY419" fmla="*/ 294774 h 1074821"/>
                <a:gd name="connsiteX420" fmla="*/ 3683669 w 3797166"/>
                <a:gd name="connsiteY420" fmla="*/ 286753 h 1074821"/>
                <a:gd name="connsiteX421" fmla="*/ 3669632 w 3797166"/>
                <a:gd name="connsiteY421" fmla="*/ 284748 h 1074821"/>
                <a:gd name="connsiteX422" fmla="*/ 3591427 w 3797166"/>
                <a:gd name="connsiteY422" fmla="*/ 282742 h 1074821"/>
                <a:gd name="connsiteX423" fmla="*/ 3569369 w 3797166"/>
                <a:gd name="connsiteY423" fmla="*/ 286753 h 1074821"/>
                <a:gd name="connsiteX424" fmla="*/ 3539290 w 3797166"/>
                <a:gd name="connsiteY424" fmla="*/ 292769 h 1074821"/>
                <a:gd name="connsiteX425" fmla="*/ 3463090 w 3797166"/>
                <a:gd name="connsiteY425" fmla="*/ 288758 h 1074821"/>
                <a:gd name="connsiteX426" fmla="*/ 3457074 w 3797166"/>
                <a:gd name="connsiteY426" fmla="*/ 286753 h 1074821"/>
                <a:gd name="connsiteX427" fmla="*/ 3443037 w 3797166"/>
                <a:gd name="connsiteY427" fmla="*/ 282742 h 1074821"/>
                <a:gd name="connsiteX428" fmla="*/ 3416969 w 3797166"/>
                <a:gd name="connsiteY428" fmla="*/ 280737 h 1074821"/>
                <a:gd name="connsiteX429" fmla="*/ 3376864 w 3797166"/>
                <a:gd name="connsiteY429" fmla="*/ 272716 h 1074821"/>
                <a:gd name="connsiteX430" fmla="*/ 3360821 w 3797166"/>
                <a:gd name="connsiteY430" fmla="*/ 268706 h 1074821"/>
                <a:gd name="connsiteX431" fmla="*/ 3350795 w 3797166"/>
                <a:gd name="connsiteY431" fmla="*/ 264695 h 1074821"/>
                <a:gd name="connsiteX432" fmla="*/ 3326732 w 3797166"/>
                <a:gd name="connsiteY432" fmla="*/ 262690 h 1074821"/>
                <a:gd name="connsiteX433" fmla="*/ 3290637 w 3797166"/>
                <a:gd name="connsiteY433" fmla="*/ 256674 h 1074821"/>
                <a:gd name="connsiteX434" fmla="*/ 3266574 w 3797166"/>
                <a:gd name="connsiteY434" fmla="*/ 252663 h 1074821"/>
                <a:gd name="connsiteX435" fmla="*/ 3234490 w 3797166"/>
                <a:gd name="connsiteY435" fmla="*/ 246648 h 1074821"/>
                <a:gd name="connsiteX436" fmla="*/ 3191043 w 3797166"/>
                <a:gd name="connsiteY436" fmla="*/ 232165 h 1074821"/>
                <a:gd name="connsiteX437" fmla="*/ 3153333 w 3797166"/>
                <a:gd name="connsiteY437" fmla="*/ 223086 h 1074821"/>
                <a:gd name="connsiteX438" fmla="*/ 3126039 w 3797166"/>
                <a:gd name="connsiteY438" fmla="*/ 219799 h 1074821"/>
                <a:gd name="connsiteX439" fmla="*/ 3102867 w 3797166"/>
                <a:gd name="connsiteY439" fmla="*/ 220524 h 1074821"/>
                <a:gd name="connsiteX440" fmla="*/ 3076686 w 3797166"/>
                <a:gd name="connsiteY440" fmla="*/ 223921 h 1074821"/>
                <a:gd name="connsiteX441" fmla="*/ 3085298 w 3797166"/>
                <a:gd name="connsiteY441" fmla="*/ 209787 h 1074821"/>
                <a:gd name="connsiteX442" fmla="*/ 3051911 w 3797166"/>
                <a:gd name="connsiteY442" fmla="*/ 219927 h 1074821"/>
                <a:gd name="connsiteX443" fmla="*/ 3031958 w 3797166"/>
                <a:gd name="connsiteY443" fmla="*/ 220579 h 1074821"/>
                <a:gd name="connsiteX444" fmla="*/ 2953753 w 3797166"/>
                <a:gd name="connsiteY444" fmla="*/ 204537 h 1074821"/>
                <a:gd name="connsiteX445" fmla="*/ 2943727 w 3797166"/>
                <a:gd name="connsiteY445" fmla="*/ 200527 h 1074821"/>
                <a:gd name="connsiteX446" fmla="*/ 2925679 w 3797166"/>
                <a:gd name="connsiteY446" fmla="*/ 196516 h 1074821"/>
                <a:gd name="connsiteX447" fmla="*/ 2915653 w 3797166"/>
                <a:gd name="connsiteY447" fmla="*/ 194511 h 1074821"/>
                <a:gd name="connsiteX448" fmla="*/ 2903621 w 3797166"/>
                <a:gd name="connsiteY448" fmla="*/ 190500 h 1074821"/>
                <a:gd name="connsiteX449" fmla="*/ 2869532 w 3797166"/>
                <a:gd name="connsiteY449" fmla="*/ 182479 h 1074821"/>
                <a:gd name="connsiteX450" fmla="*/ 2861511 w 3797166"/>
                <a:gd name="connsiteY450" fmla="*/ 178469 h 1074821"/>
                <a:gd name="connsiteX451" fmla="*/ 2853490 w 3797166"/>
                <a:gd name="connsiteY451" fmla="*/ 176463 h 1074821"/>
                <a:gd name="connsiteX452" fmla="*/ 2817395 w 3797166"/>
                <a:gd name="connsiteY452" fmla="*/ 168442 h 1074821"/>
                <a:gd name="connsiteX453" fmla="*/ 2789321 w 3797166"/>
                <a:gd name="connsiteY453" fmla="*/ 160421 h 1074821"/>
                <a:gd name="connsiteX454" fmla="*/ 2765258 w 3797166"/>
                <a:gd name="connsiteY454" fmla="*/ 152400 h 1074821"/>
                <a:gd name="connsiteX455" fmla="*/ 2745206 w 3797166"/>
                <a:gd name="connsiteY455" fmla="*/ 150395 h 1074821"/>
                <a:gd name="connsiteX456" fmla="*/ 2727158 w 3797166"/>
                <a:gd name="connsiteY456" fmla="*/ 146385 h 1074821"/>
                <a:gd name="connsiteX457" fmla="*/ 2719137 w 3797166"/>
                <a:gd name="connsiteY457" fmla="*/ 144379 h 1074821"/>
                <a:gd name="connsiteX458" fmla="*/ 2689058 w 3797166"/>
                <a:gd name="connsiteY458" fmla="*/ 140369 h 1074821"/>
                <a:gd name="connsiteX459" fmla="*/ 2679032 w 3797166"/>
                <a:gd name="connsiteY459" fmla="*/ 136358 h 1074821"/>
                <a:gd name="connsiteX460" fmla="*/ 2635560 w 3797166"/>
                <a:gd name="connsiteY460" fmla="*/ 137217 h 1074821"/>
                <a:gd name="connsiteX461" fmla="*/ 2610853 w 3797166"/>
                <a:gd name="connsiteY461" fmla="*/ 118311 h 1074821"/>
                <a:gd name="connsiteX462" fmla="*/ 2588795 w 3797166"/>
                <a:gd name="connsiteY462" fmla="*/ 132061 h 1074821"/>
                <a:gd name="connsiteX463" fmla="*/ 2576764 w 3797166"/>
                <a:gd name="connsiteY463" fmla="*/ 106279 h 1074821"/>
                <a:gd name="connsiteX464" fmla="*/ 2570748 w 3797166"/>
                <a:gd name="connsiteY464" fmla="*/ 108285 h 1074821"/>
                <a:gd name="connsiteX465" fmla="*/ 2566737 w 3797166"/>
                <a:gd name="connsiteY465" fmla="*/ 118311 h 1074821"/>
                <a:gd name="connsiteX466" fmla="*/ 2536658 w 3797166"/>
                <a:gd name="connsiteY466" fmla="*/ 98259 h 1074821"/>
                <a:gd name="connsiteX467" fmla="*/ 2546685 w 3797166"/>
                <a:gd name="connsiteY467" fmla="*/ 102269 h 1074821"/>
                <a:gd name="connsiteX468" fmla="*/ 2526632 w 3797166"/>
                <a:gd name="connsiteY468" fmla="*/ 90237 h 1074821"/>
                <a:gd name="connsiteX469" fmla="*/ 2516605 w 3797166"/>
                <a:gd name="connsiteY469" fmla="*/ 106280 h 1074821"/>
                <a:gd name="connsiteX470" fmla="*/ 2504574 w 3797166"/>
                <a:gd name="connsiteY470" fmla="*/ 74195 h 1074821"/>
                <a:gd name="connsiteX471" fmla="*/ 2464468 w 3797166"/>
                <a:gd name="connsiteY471" fmla="*/ 72190 h 1074821"/>
                <a:gd name="connsiteX472" fmla="*/ 2430380 w 3797166"/>
                <a:gd name="connsiteY472" fmla="*/ 64169 h 1074821"/>
                <a:gd name="connsiteX473" fmla="*/ 2410327 w 3797166"/>
                <a:gd name="connsiteY473" fmla="*/ 54142 h 1074821"/>
                <a:gd name="connsiteX474" fmla="*/ 2394284 w 3797166"/>
                <a:gd name="connsiteY474" fmla="*/ 56148 h 1074821"/>
                <a:gd name="connsiteX475" fmla="*/ 2371582 w 3797166"/>
                <a:gd name="connsiteY475" fmla="*/ 67104 h 1074821"/>
                <a:gd name="connsiteX476" fmla="*/ 2368359 w 3797166"/>
                <a:gd name="connsiteY476" fmla="*/ 66532 h 1074821"/>
                <a:gd name="connsiteX477" fmla="*/ 2338137 w 3797166"/>
                <a:gd name="connsiteY477" fmla="*/ 66174 h 1074821"/>
                <a:gd name="connsiteX478" fmla="*/ 2306053 w 3797166"/>
                <a:gd name="connsiteY478" fmla="*/ 36095 h 1074821"/>
                <a:gd name="connsiteX479" fmla="*/ 2281990 w 3797166"/>
                <a:gd name="connsiteY479" fmla="*/ 36044 h 1074821"/>
                <a:gd name="connsiteX480" fmla="*/ 2267000 w 3797166"/>
                <a:gd name="connsiteY480" fmla="*/ 35945 h 1074821"/>
                <a:gd name="connsiteX481" fmla="*/ 2235869 w 3797166"/>
                <a:gd name="connsiteY481" fmla="*/ 27924 h 1074821"/>
                <a:gd name="connsiteX482" fmla="*/ 2209800 w 3797166"/>
                <a:gd name="connsiteY482" fmla="*/ 36095 h 1074821"/>
                <a:gd name="connsiteX483" fmla="*/ 2187743 w 3797166"/>
                <a:gd name="connsiteY483" fmla="*/ 30079 h 1074821"/>
                <a:gd name="connsiteX484" fmla="*/ 2169695 w 3797166"/>
                <a:gd name="connsiteY484" fmla="*/ 26069 h 1074821"/>
                <a:gd name="connsiteX485" fmla="*/ 2145632 w 3797166"/>
                <a:gd name="connsiteY485" fmla="*/ 18048 h 1074821"/>
                <a:gd name="connsiteX486" fmla="*/ 2117558 w 3797166"/>
                <a:gd name="connsiteY486" fmla="*/ 12032 h 1074821"/>
                <a:gd name="connsiteX487" fmla="*/ 2099511 w 3797166"/>
                <a:gd name="connsiteY487" fmla="*/ 8021 h 1074821"/>
                <a:gd name="connsiteX488" fmla="*/ 2079458 w 3797166"/>
                <a:gd name="connsiteY488" fmla="*/ 4011 h 1074821"/>
                <a:gd name="connsiteX489" fmla="*/ 2053390 w 3797166"/>
                <a:gd name="connsiteY489" fmla="*/ 0 h 1074821"/>
                <a:gd name="connsiteX490" fmla="*/ 2013285 w 3797166"/>
                <a:gd name="connsiteY490" fmla="*/ 6016 h 1074821"/>
                <a:gd name="connsiteX491" fmla="*/ 2007269 w 3797166"/>
                <a:gd name="connsiteY491" fmla="*/ 14037 h 1074821"/>
                <a:gd name="connsiteX492" fmla="*/ 1977190 w 3797166"/>
                <a:gd name="connsiteY492" fmla="*/ 20053 h 1074821"/>
                <a:gd name="connsiteX493" fmla="*/ 1945106 w 3797166"/>
                <a:gd name="connsiteY493" fmla="*/ 10027 h 1074821"/>
                <a:gd name="connsiteX494" fmla="*/ 1760621 w 3797166"/>
                <a:gd name="connsiteY494" fmla="*/ 10027 h 1074821"/>
                <a:gd name="connsiteX495" fmla="*/ 1665539 w 3797166"/>
                <a:gd name="connsiteY495" fmla="*/ 10862 h 1074821"/>
                <a:gd name="connsiteX496" fmla="*/ 1652337 w 3797166"/>
                <a:gd name="connsiteY496" fmla="*/ 16042 h 1074821"/>
                <a:gd name="connsiteX497" fmla="*/ 1650332 w 3797166"/>
                <a:gd name="connsiteY497" fmla="*/ 22058 h 1074821"/>
                <a:gd name="connsiteX498" fmla="*/ 1654343 w 3797166"/>
                <a:gd name="connsiteY498" fmla="*/ 62163 h 1074821"/>
                <a:gd name="connsiteX499" fmla="*/ 1652337 w 3797166"/>
                <a:gd name="connsiteY499" fmla="*/ 82216 h 1074821"/>
                <a:gd name="connsiteX500" fmla="*/ 1646321 w 3797166"/>
                <a:gd name="connsiteY500" fmla="*/ 112295 h 1074821"/>
                <a:gd name="connsiteX501" fmla="*/ 1640306 w 3797166"/>
                <a:gd name="connsiteY501" fmla="*/ 126332 h 1074821"/>
                <a:gd name="connsiteX502" fmla="*/ 1638300 w 3797166"/>
                <a:gd name="connsiteY502" fmla="*/ 132348 h 1074821"/>
                <a:gd name="connsiteX503" fmla="*/ 1626269 w 3797166"/>
                <a:gd name="connsiteY503" fmla="*/ 138363 h 1074821"/>
                <a:gd name="connsiteX504" fmla="*/ 1608221 w 3797166"/>
                <a:gd name="connsiteY504" fmla="*/ 134353 h 1074821"/>
                <a:gd name="connsiteX505" fmla="*/ 1606216 w 3797166"/>
                <a:gd name="connsiteY505" fmla="*/ 126332 h 1074821"/>
                <a:gd name="connsiteX506" fmla="*/ 1604211 w 3797166"/>
                <a:gd name="connsiteY506" fmla="*/ 120316 h 1074821"/>
                <a:gd name="connsiteX507" fmla="*/ 1600200 w 3797166"/>
                <a:gd name="connsiteY507" fmla="*/ 106279 h 1074821"/>
                <a:gd name="connsiteX508" fmla="*/ 1592179 w 3797166"/>
                <a:gd name="connsiteY508" fmla="*/ 84221 h 1074821"/>
                <a:gd name="connsiteX509" fmla="*/ 1584158 w 3797166"/>
                <a:gd name="connsiteY509" fmla="*/ 82216 h 1074821"/>
                <a:gd name="connsiteX510" fmla="*/ 1574132 w 3797166"/>
                <a:gd name="connsiteY510" fmla="*/ 70185 h 1074821"/>
                <a:gd name="connsiteX511" fmla="*/ 1568116 w 3797166"/>
                <a:gd name="connsiteY511" fmla="*/ 68179 h 1074821"/>
                <a:gd name="connsiteX512" fmla="*/ 1538037 w 3797166"/>
                <a:gd name="connsiteY512" fmla="*/ 72190 h 1074821"/>
                <a:gd name="connsiteX513" fmla="*/ 1532021 w 3797166"/>
                <a:gd name="connsiteY513" fmla="*/ 76200 h 1074821"/>
                <a:gd name="connsiteX514" fmla="*/ 1524000 w 3797166"/>
                <a:gd name="connsiteY514" fmla="*/ 82216 h 1074821"/>
                <a:gd name="connsiteX515" fmla="*/ 1517985 w 3797166"/>
                <a:gd name="connsiteY515" fmla="*/ 92242 h 1074821"/>
                <a:gd name="connsiteX516" fmla="*/ 1499937 w 3797166"/>
                <a:gd name="connsiteY516" fmla="*/ 108285 h 1074821"/>
                <a:gd name="connsiteX517" fmla="*/ 1497932 w 3797166"/>
                <a:gd name="connsiteY517" fmla="*/ 116306 h 1074821"/>
                <a:gd name="connsiteX518" fmla="*/ 1491916 w 3797166"/>
                <a:gd name="connsiteY518" fmla="*/ 118311 h 1074821"/>
                <a:gd name="connsiteX519" fmla="*/ 1487906 w 3797166"/>
                <a:gd name="connsiteY519" fmla="*/ 124327 h 1074821"/>
                <a:gd name="connsiteX520" fmla="*/ 1483895 w 3797166"/>
                <a:gd name="connsiteY520" fmla="*/ 138363 h 1074821"/>
                <a:gd name="connsiteX521" fmla="*/ 1479885 w 3797166"/>
                <a:gd name="connsiteY521" fmla="*/ 144379 h 1074821"/>
                <a:gd name="connsiteX522" fmla="*/ 1489911 w 3797166"/>
                <a:gd name="connsiteY522" fmla="*/ 154406 h 1074821"/>
                <a:gd name="connsiteX523" fmla="*/ 1491916 w 3797166"/>
                <a:gd name="connsiteY523" fmla="*/ 160421 h 1074821"/>
                <a:gd name="connsiteX524" fmla="*/ 1497932 w 3797166"/>
                <a:gd name="connsiteY524" fmla="*/ 164432 h 1074821"/>
                <a:gd name="connsiteX525" fmla="*/ 1503948 w 3797166"/>
                <a:gd name="connsiteY525" fmla="*/ 178469 h 1074821"/>
                <a:gd name="connsiteX526" fmla="*/ 1505953 w 3797166"/>
                <a:gd name="connsiteY526" fmla="*/ 184485 h 1074821"/>
                <a:gd name="connsiteX527" fmla="*/ 1509964 w 3797166"/>
                <a:gd name="connsiteY527" fmla="*/ 194511 h 1074821"/>
                <a:gd name="connsiteX528" fmla="*/ 1511969 w 3797166"/>
                <a:gd name="connsiteY528" fmla="*/ 202532 h 1074821"/>
                <a:gd name="connsiteX529" fmla="*/ 1515979 w 3797166"/>
                <a:gd name="connsiteY529" fmla="*/ 208548 h 1074821"/>
                <a:gd name="connsiteX530" fmla="*/ 1524000 w 3797166"/>
                <a:gd name="connsiteY530" fmla="*/ 222585 h 1074821"/>
                <a:gd name="connsiteX531" fmla="*/ 1526006 w 3797166"/>
                <a:gd name="connsiteY531" fmla="*/ 228600 h 1074821"/>
                <a:gd name="connsiteX532" fmla="*/ 1530016 w 3797166"/>
                <a:gd name="connsiteY532" fmla="*/ 234616 h 1074821"/>
                <a:gd name="connsiteX533" fmla="*/ 1532021 w 3797166"/>
                <a:gd name="connsiteY533" fmla="*/ 240632 h 1074821"/>
                <a:gd name="connsiteX534" fmla="*/ 1544053 w 3797166"/>
                <a:gd name="connsiteY534" fmla="*/ 252663 h 1074821"/>
                <a:gd name="connsiteX535" fmla="*/ 1558090 w 3797166"/>
                <a:gd name="connsiteY535" fmla="*/ 268706 h 1074821"/>
                <a:gd name="connsiteX536" fmla="*/ 1566111 w 3797166"/>
                <a:gd name="connsiteY536" fmla="*/ 276727 h 1074821"/>
                <a:gd name="connsiteX537" fmla="*/ 1570121 w 3797166"/>
                <a:gd name="connsiteY537" fmla="*/ 282742 h 1074821"/>
                <a:gd name="connsiteX538" fmla="*/ 1578143 w 3797166"/>
                <a:gd name="connsiteY538" fmla="*/ 284748 h 1074821"/>
                <a:gd name="connsiteX539" fmla="*/ 1592179 w 3797166"/>
                <a:gd name="connsiteY539" fmla="*/ 302795 h 1074821"/>
                <a:gd name="connsiteX540" fmla="*/ 1598195 w 3797166"/>
                <a:gd name="connsiteY540" fmla="*/ 314827 h 1074821"/>
                <a:gd name="connsiteX541" fmla="*/ 1600200 w 3797166"/>
                <a:gd name="connsiteY541" fmla="*/ 320842 h 1074821"/>
                <a:gd name="connsiteX542" fmla="*/ 1596190 w 3797166"/>
                <a:gd name="connsiteY542" fmla="*/ 334879 h 1074821"/>
                <a:gd name="connsiteX543" fmla="*/ 1590174 w 3797166"/>
                <a:gd name="connsiteY543" fmla="*/ 332874 h 1074821"/>
                <a:gd name="connsiteX544" fmla="*/ 1572127 w 3797166"/>
                <a:gd name="connsiteY544" fmla="*/ 328863 h 1074821"/>
                <a:gd name="connsiteX545" fmla="*/ 1568116 w 3797166"/>
                <a:gd name="connsiteY545" fmla="*/ 334879 h 1074821"/>
                <a:gd name="connsiteX546" fmla="*/ 1562100 w 3797166"/>
                <a:gd name="connsiteY546" fmla="*/ 332874 h 1074821"/>
                <a:gd name="connsiteX547" fmla="*/ 1556085 w 3797166"/>
                <a:gd name="connsiteY547" fmla="*/ 334879 h 1074821"/>
                <a:gd name="connsiteX548" fmla="*/ 1554079 w 3797166"/>
                <a:gd name="connsiteY548" fmla="*/ 387016 h 1074821"/>
                <a:gd name="connsiteX549" fmla="*/ 1548064 w 3797166"/>
                <a:gd name="connsiteY549" fmla="*/ 407069 h 1074821"/>
                <a:gd name="connsiteX550" fmla="*/ 1540043 w 3797166"/>
                <a:gd name="connsiteY550" fmla="*/ 411079 h 1074821"/>
                <a:gd name="connsiteX551" fmla="*/ 1528011 w 3797166"/>
                <a:gd name="connsiteY551" fmla="*/ 407069 h 1074821"/>
                <a:gd name="connsiteX552" fmla="*/ 1521995 w 3797166"/>
                <a:gd name="connsiteY552" fmla="*/ 376990 h 1074821"/>
                <a:gd name="connsiteX553" fmla="*/ 1519990 w 3797166"/>
                <a:gd name="connsiteY553" fmla="*/ 356937 h 1074821"/>
                <a:gd name="connsiteX554" fmla="*/ 1509964 w 3797166"/>
                <a:gd name="connsiteY554" fmla="*/ 348916 h 1074821"/>
                <a:gd name="connsiteX555" fmla="*/ 1507958 w 3797166"/>
                <a:gd name="connsiteY555" fmla="*/ 342900 h 1074821"/>
                <a:gd name="connsiteX556" fmla="*/ 1501943 w 3797166"/>
                <a:gd name="connsiteY556" fmla="*/ 336885 h 1074821"/>
                <a:gd name="connsiteX557" fmla="*/ 1475874 w 3797166"/>
                <a:gd name="connsiteY557" fmla="*/ 342900 h 1074821"/>
                <a:gd name="connsiteX558" fmla="*/ 1469858 w 3797166"/>
                <a:gd name="connsiteY558" fmla="*/ 346911 h 1074821"/>
                <a:gd name="connsiteX559" fmla="*/ 1463843 w 3797166"/>
                <a:gd name="connsiteY559" fmla="*/ 344906 h 1074821"/>
                <a:gd name="connsiteX560" fmla="*/ 1469858 w 3797166"/>
                <a:gd name="connsiteY560" fmla="*/ 292769 h 1074821"/>
                <a:gd name="connsiteX561" fmla="*/ 1473869 w 3797166"/>
                <a:gd name="connsiteY561" fmla="*/ 250658 h 1074821"/>
                <a:gd name="connsiteX562" fmla="*/ 1477879 w 3797166"/>
                <a:gd name="connsiteY562" fmla="*/ 234616 h 1074821"/>
                <a:gd name="connsiteX563" fmla="*/ 1481890 w 3797166"/>
                <a:gd name="connsiteY563" fmla="*/ 214563 h 1074821"/>
                <a:gd name="connsiteX564" fmla="*/ 1479885 w 3797166"/>
                <a:gd name="connsiteY564" fmla="*/ 198521 h 1074821"/>
                <a:gd name="connsiteX565" fmla="*/ 1463843 w 3797166"/>
                <a:gd name="connsiteY565" fmla="*/ 194511 h 1074821"/>
                <a:gd name="connsiteX566" fmla="*/ 1445795 w 3797166"/>
                <a:gd name="connsiteY566" fmla="*/ 196516 h 1074821"/>
                <a:gd name="connsiteX567" fmla="*/ 1437774 w 3797166"/>
                <a:gd name="connsiteY567" fmla="*/ 208548 h 1074821"/>
                <a:gd name="connsiteX568" fmla="*/ 1435769 w 3797166"/>
                <a:gd name="connsiteY568" fmla="*/ 218574 h 1074821"/>
                <a:gd name="connsiteX569" fmla="*/ 1421732 w 3797166"/>
                <a:gd name="connsiteY569" fmla="*/ 310816 h 1074821"/>
                <a:gd name="connsiteX570" fmla="*/ 1415716 w 3797166"/>
                <a:gd name="connsiteY570" fmla="*/ 328863 h 1074821"/>
                <a:gd name="connsiteX571" fmla="*/ 1409700 w 3797166"/>
                <a:gd name="connsiteY571" fmla="*/ 340895 h 1074821"/>
                <a:gd name="connsiteX572" fmla="*/ 1395664 w 3797166"/>
                <a:gd name="connsiteY572" fmla="*/ 348916 h 1074821"/>
                <a:gd name="connsiteX573" fmla="*/ 1387643 w 3797166"/>
                <a:gd name="connsiteY573" fmla="*/ 352927 h 1074821"/>
                <a:gd name="connsiteX574" fmla="*/ 1375611 w 3797166"/>
                <a:gd name="connsiteY574" fmla="*/ 354932 h 1074821"/>
                <a:gd name="connsiteX575" fmla="*/ 1357564 w 3797166"/>
                <a:gd name="connsiteY575" fmla="*/ 358942 h 1074821"/>
                <a:gd name="connsiteX576" fmla="*/ 1325479 w 3797166"/>
                <a:gd name="connsiteY576" fmla="*/ 356937 h 1074821"/>
                <a:gd name="connsiteX577" fmla="*/ 1311443 w 3797166"/>
                <a:gd name="connsiteY577" fmla="*/ 348916 h 1074821"/>
                <a:gd name="connsiteX578" fmla="*/ 1299411 w 3797166"/>
                <a:gd name="connsiteY578" fmla="*/ 342900 h 1074821"/>
                <a:gd name="connsiteX579" fmla="*/ 1293395 w 3797166"/>
                <a:gd name="connsiteY579" fmla="*/ 338890 h 1074821"/>
                <a:gd name="connsiteX580" fmla="*/ 1279358 w 3797166"/>
                <a:gd name="connsiteY580" fmla="*/ 332874 h 1074821"/>
                <a:gd name="connsiteX581" fmla="*/ 1273343 w 3797166"/>
                <a:gd name="connsiteY581" fmla="*/ 328863 h 1074821"/>
                <a:gd name="connsiteX582" fmla="*/ 1241258 w 3797166"/>
                <a:gd name="connsiteY582" fmla="*/ 332874 h 1074821"/>
                <a:gd name="connsiteX583" fmla="*/ 1237248 w 3797166"/>
                <a:gd name="connsiteY583" fmla="*/ 338890 h 1074821"/>
                <a:gd name="connsiteX584" fmla="*/ 1223211 w 3797166"/>
                <a:gd name="connsiteY584" fmla="*/ 342900 h 1074821"/>
                <a:gd name="connsiteX585" fmla="*/ 1201153 w 3797166"/>
                <a:gd name="connsiteY585" fmla="*/ 348916 h 1074821"/>
                <a:gd name="connsiteX586" fmla="*/ 1169069 w 3797166"/>
                <a:gd name="connsiteY586" fmla="*/ 360948 h 1074821"/>
                <a:gd name="connsiteX587" fmla="*/ 1147011 w 3797166"/>
                <a:gd name="connsiteY587" fmla="*/ 370974 h 1074821"/>
                <a:gd name="connsiteX588" fmla="*/ 1130969 w 3797166"/>
                <a:gd name="connsiteY588" fmla="*/ 374985 h 1074821"/>
                <a:gd name="connsiteX589" fmla="*/ 1120943 w 3797166"/>
                <a:gd name="connsiteY589" fmla="*/ 378995 h 1074821"/>
                <a:gd name="connsiteX590" fmla="*/ 1104900 w 3797166"/>
                <a:gd name="connsiteY590" fmla="*/ 381000 h 1074821"/>
                <a:gd name="connsiteX591" fmla="*/ 1086853 w 3797166"/>
                <a:gd name="connsiteY591" fmla="*/ 385011 h 1074821"/>
                <a:gd name="connsiteX592" fmla="*/ 1072816 w 3797166"/>
                <a:gd name="connsiteY592" fmla="*/ 393032 h 1074821"/>
                <a:gd name="connsiteX593" fmla="*/ 1058779 w 3797166"/>
                <a:gd name="connsiteY593" fmla="*/ 395037 h 1074821"/>
                <a:gd name="connsiteX594" fmla="*/ 1022685 w 3797166"/>
                <a:gd name="connsiteY594" fmla="*/ 397042 h 1074821"/>
                <a:gd name="connsiteX595" fmla="*/ 1016669 w 3797166"/>
                <a:gd name="connsiteY595" fmla="*/ 395037 h 1074821"/>
                <a:gd name="connsiteX596" fmla="*/ 957464 w 3797166"/>
                <a:gd name="connsiteY596" fmla="*/ 400552 h 1074821"/>
                <a:gd name="connsiteX597" fmla="*/ 920416 w 3797166"/>
                <a:gd name="connsiteY597" fmla="*/ 399398 h 1074821"/>
                <a:gd name="connsiteX598" fmla="*/ 890738 w 3797166"/>
                <a:gd name="connsiteY598" fmla="*/ 396341 h 1074821"/>
                <a:gd name="connsiteX599" fmla="*/ 850683 w 3797166"/>
                <a:gd name="connsiteY599" fmla="*/ 397093 h 1074821"/>
                <a:gd name="connsiteX600" fmla="*/ 801504 w 3797166"/>
                <a:gd name="connsiteY600" fmla="*/ 405765 h 1074821"/>
                <a:gd name="connsiteX601" fmla="*/ 782053 w 3797166"/>
                <a:gd name="connsiteY601" fmla="*/ 387016 h 1074821"/>
                <a:gd name="connsiteX602" fmla="*/ 779847 w 3797166"/>
                <a:gd name="connsiteY602" fmla="*/ 404261 h 1074821"/>
                <a:gd name="connsiteX603" fmla="*/ 764006 w 3797166"/>
                <a:gd name="connsiteY603" fmla="*/ 399048 h 1074821"/>
                <a:gd name="connsiteX604" fmla="*/ 755985 w 3797166"/>
                <a:gd name="connsiteY604" fmla="*/ 401053 h 1074821"/>
                <a:gd name="connsiteX605" fmla="*/ 739943 w 3797166"/>
                <a:gd name="connsiteY605" fmla="*/ 411079 h 1074821"/>
                <a:gd name="connsiteX606" fmla="*/ 733927 w 3797166"/>
                <a:gd name="connsiteY606" fmla="*/ 413085 h 1074821"/>
                <a:gd name="connsiteX607" fmla="*/ 727911 w 3797166"/>
                <a:gd name="connsiteY607" fmla="*/ 417095 h 1074821"/>
                <a:gd name="connsiteX608" fmla="*/ 721895 w 3797166"/>
                <a:gd name="connsiteY608" fmla="*/ 423111 h 1074821"/>
                <a:gd name="connsiteX609" fmla="*/ 711869 w 3797166"/>
                <a:gd name="connsiteY609" fmla="*/ 425116 h 1074821"/>
                <a:gd name="connsiteX610" fmla="*/ 699837 w 3797166"/>
                <a:gd name="connsiteY610" fmla="*/ 429127 h 1074821"/>
                <a:gd name="connsiteX611" fmla="*/ 669758 w 3797166"/>
                <a:gd name="connsiteY611" fmla="*/ 441158 h 1074821"/>
                <a:gd name="connsiteX612" fmla="*/ 651711 w 3797166"/>
                <a:gd name="connsiteY612" fmla="*/ 449179 h 1074821"/>
                <a:gd name="connsiteX613" fmla="*/ 645695 w 3797166"/>
                <a:gd name="connsiteY613" fmla="*/ 451185 h 1074821"/>
                <a:gd name="connsiteX614" fmla="*/ 637674 w 3797166"/>
                <a:gd name="connsiteY614" fmla="*/ 455195 h 1074821"/>
                <a:gd name="connsiteX615" fmla="*/ 625643 w 3797166"/>
                <a:gd name="connsiteY615" fmla="*/ 457200 h 1074821"/>
                <a:gd name="connsiteX616" fmla="*/ 619627 w 3797166"/>
                <a:gd name="connsiteY616" fmla="*/ 453190 h 1074821"/>
                <a:gd name="connsiteX617" fmla="*/ 617621 w 3797166"/>
                <a:gd name="connsiteY617" fmla="*/ 445169 h 1074821"/>
                <a:gd name="connsiteX618" fmla="*/ 613611 w 3797166"/>
                <a:gd name="connsiteY618" fmla="*/ 439153 h 1074821"/>
                <a:gd name="connsiteX619" fmla="*/ 611606 w 3797166"/>
                <a:gd name="connsiteY619" fmla="*/ 433137 h 1074821"/>
                <a:gd name="connsiteX620" fmla="*/ 605590 w 3797166"/>
                <a:gd name="connsiteY620" fmla="*/ 429127 h 1074821"/>
                <a:gd name="connsiteX621" fmla="*/ 593558 w 3797166"/>
                <a:gd name="connsiteY621" fmla="*/ 421106 h 1074821"/>
                <a:gd name="connsiteX622" fmla="*/ 579521 w 3797166"/>
                <a:gd name="connsiteY622" fmla="*/ 415090 h 1074821"/>
                <a:gd name="connsiteX623" fmla="*/ 567490 w 3797166"/>
                <a:gd name="connsiteY623" fmla="*/ 419100 h 1074821"/>
                <a:gd name="connsiteX624" fmla="*/ 565485 w 3797166"/>
                <a:gd name="connsiteY624" fmla="*/ 425116 h 1074821"/>
                <a:gd name="connsiteX625" fmla="*/ 571500 w 3797166"/>
                <a:gd name="connsiteY625" fmla="*/ 445169 h 1074821"/>
                <a:gd name="connsiteX626" fmla="*/ 573506 w 3797166"/>
                <a:gd name="connsiteY626" fmla="*/ 453190 h 1074821"/>
                <a:gd name="connsiteX627" fmla="*/ 577516 w 3797166"/>
                <a:gd name="connsiteY627" fmla="*/ 467227 h 1074821"/>
                <a:gd name="connsiteX628" fmla="*/ 575511 w 3797166"/>
                <a:gd name="connsiteY628" fmla="*/ 473242 h 1074821"/>
                <a:gd name="connsiteX629" fmla="*/ 561474 w 3797166"/>
                <a:gd name="connsiteY629" fmla="*/ 463216 h 1074821"/>
                <a:gd name="connsiteX630" fmla="*/ 559469 w 3797166"/>
                <a:gd name="connsiteY630" fmla="*/ 457200 h 1074821"/>
                <a:gd name="connsiteX631" fmla="*/ 549443 w 3797166"/>
                <a:gd name="connsiteY631" fmla="*/ 439153 h 1074821"/>
                <a:gd name="connsiteX632" fmla="*/ 541421 w 3797166"/>
                <a:gd name="connsiteY632" fmla="*/ 421106 h 1074821"/>
                <a:gd name="connsiteX633" fmla="*/ 531395 w 3797166"/>
                <a:gd name="connsiteY633" fmla="*/ 407069 h 1074821"/>
                <a:gd name="connsiteX634" fmla="*/ 525379 w 3797166"/>
                <a:gd name="connsiteY634" fmla="*/ 391027 h 1074821"/>
                <a:gd name="connsiteX635" fmla="*/ 523374 w 3797166"/>
                <a:gd name="connsiteY635" fmla="*/ 385011 h 1074821"/>
                <a:gd name="connsiteX636" fmla="*/ 513348 w 3797166"/>
                <a:gd name="connsiteY636" fmla="*/ 372979 h 1074821"/>
                <a:gd name="connsiteX637" fmla="*/ 511343 w 3797166"/>
                <a:gd name="connsiteY637" fmla="*/ 366963 h 1074821"/>
                <a:gd name="connsiteX638" fmla="*/ 505327 w 3797166"/>
                <a:gd name="connsiteY638" fmla="*/ 360948 h 1074821"/>
                <a:gd name="connsiteX639" fmla="*/ 499311 w 3797166"/>
                <a:gd name="connsiteY639" fmla="*/ 352927 h 1074821"/>
                <a:gd name="connsiteX640" fmla="*/ 493295 w 3797166"/>
                <a:gd name="connsiteY640" fmla="*/ 348916 h 1074821"/>
                <a:gd name="connsiteX641" fmla="*/ 485274 w 3797166"/>
                <a:gd name="connsiteY641" fmla="*/ 340895 h 1074821"/>
                <a:gd name="connsiteX642" fmla="*/ 477253 w 3797166"/>
                <a:gd name="connsiteY642" fmla="*/ 328863 h 1074821"/>
                <a:gd name="connsiteX643" fmla="*/ 473243 w 3797166"/>
                <a:gd name="connsiteY643" fmla="*/ 320842 h 1074821"/>
                <a:gd name="connsiteX644" fmla="*/ 475248 w 3797166"/>
                <a:gd name="connsiteY644" fmla="*/ 300790 h 1074821"/>
                <a:gd name="connsiteX645" fmla="*/ 477253 w 3797166"/>
                <a:gd name="connsiteY645" fmla="*/ 294774 h 1074821"/>
                <a:gd name="connsiteX646" fmla="*/ 483269 w 3797166"/>
                <a:gd name="connsiteY646" fmla="*/ 290763 h 1074821"/>
                <a:gd name="connsiteX647" fmla="*/ 495300 w 3797166"/>
                <a:gd name="connsiteY647" fmla="*/ 298785 h 1074821"/>
                <a:gd name="connsiteX648" fmla="*/ 501316 w 3797166"/>
                <a:gd name="connsiteY648" fmla="*/ 300790 h 1074821"/>
                <a:gd name="connsiteX649" fmla="*/ 515353 w 3797166"/>
                <a:gd name="connsiteY649" fmla="*/ 314827 h 1074821"/>
                <a:gd name="connsiteX650" fmla="*/ 519364 w 3797166"/>
                <a:gd name="connsiteY650" fmla="*/ 320842 h 1074821"/>
                <a:gd name="connsiteX651" fmla="*/ 529390 w 3797166"/>
                <a:gd name="connsiteY651" fmla="*/ 326858 h 1074821"/>
                <a:gd name="connsiteX652" fmla="*/ 535406 w 3797166"/>
                <a:gd name="connsiteY652" fmla="*/ 330869 h 1074821"/>
                <a:gd name="connsiteX653" fmla="*/ 541421 w 3797166"/>
                <a:gd name="connsiteY653" fmla="*/ 332874 h 1074821"/>
                <a:gd name="connsiteX654" fmla="*/ 549443 w 3797166"/>
                <a:gd name="connsiteY654" fmla="*/ 336885 h 1074821"/>
                <a:gd name="connsiteX655" fmla="*/ 605590 w 3797166"/>
                <a:gd name="connsiteY655" fmla="*/ 332874 h 1074821"/>
                <a:gd name="connsiteX656" fmla="*/ 615616 w 3797166"/>
                <a:gd name="connsiteY656" fmla="*/ 328863 h 1074821"/>
                <a:gd name="connsiteX657" fmla="*/ 613611 w 3797166"/>
                <a:gd name="connsiteY657" fmla="*/ 312821 h 1074821"/>
                <a:gd name="connsiteX658" fmla="*/ 623470 w 3797166"/>
                <a:gd name="connsiteY658" fmla="*/ 300344 h 1074821"/>
                <a:gd name="connsiteX659" fmla="*/ 591720 w 3797166"/>
                <a:gd name="connsiteY659" fmla="*/ 276782 h 1074821"/>
                <a:gd name="connsiteX660" fmla="*/ 573673 w 3797166"/>
                <a:gd name="connsiteY660" fmla="*/ 265920 h 1074821"/>
                <a:gd name="connsiteX661" fmla="*/ 556238 w 3797166"/>
                <a:gd name="connsiteY661" fmla="*/ 249766 h 1074821"/>
                <a:gd name="connsiteX662" fmla="*/ 527385 w 3797166"/>
                <a:gd name="connsiteY662" fmla="*/ 256674 h 1074821"/>
                <a:gd name="connsiteX663" fmla="*/ 535015 w 3797166"/>
                <a:gd name="connsiteY663" fmla="*/ 242303 h 1074821"/>
                <a:gd name="connsiteX664" fmla="*/ 511343 w 3797166"/>
                <a:gd name="connsiteY664" fmla="*/ 236621 h 1074821"/>
                <a:gd name="connsiteX665" fmla="*/ 505327 w 3797166"/>
                <a:gd name="connsiteY665" fmla="*/ 230606 h 1074821"/>
                <a:gd name="connsiteX666" fmla="*/ 501316 w 3797166"/>
                <a:gd name="connsiteY666" fmla="*/ 224590 h 1074821"/>
                <a:gd name="connsiteX667" fmla="*/ 495300 w 3797166"/>
                <a:gd name="connsiteY667" fmla="*/ 222585 h 1074821"/>
                <a:gd name="connsiteX668" fmla="*/ 473856 w 3797166"/>
                <a:gd name="connsiteY668" fmla="*/ 206932 h 1074821"/>
                <a:gd name="connsiteX669" fmla="*/ 411079 w 3797166"/>
                <a:gd name="connsiteY669" fmla="*/ 214563 h 1074821"/>
                <a:gd name="connsiteX670" fmla="*/ 385011 w 3797166"/>
                <a:gd name="connsiteY670" fmla="*/ 212558 h 1074821"/>
                <a:gd name="connsiteX671" fmla="*/ 364958 w 3797166"/>
                <a:gd name="connsiteY671" fmla="*/ 206542 h 1074821"/>
                <a:gd name="connsiteX672" fmla="*/ 354932 w 3797166"/>
                <a:gd name="connsiteY672" fmla="*/ 202532 h 1074821"/>
                <a:gd name="connsiteX673" fmla="*/ 348916 w 3797166"/>
                <a:gd name="connsiteY673" fmla="*/ 196516 h 1074821"/>
                <a:gd name="connsiteX674" fmla="*/ 338890 w 3797166"/>
                <a:gd name="connsiteY674" fmla="*/ 194511 h 1074821"/>
                <a:gd name="connsiteX675" fmla="*/ 310816 w 3797166"/>
                <a:gd name="connsiteY675" fmla="*/ 188495 h 1074821"/>
                <a:gd name="connsiteX676" fmla="*/ 300790 w 3797166"/>
                <a:gd name="connsiteY676" fmla="*/ 184485 h 1074821"/>
                <a:gd name="connsiteX677" fmla="*/ 282743 w 3797166"/>
                <a:gd name="connsiteY677" fmla="*/ 182479 h 1074821"/>
                <a:gd name="connsiteX678" fmla="*/ 268706 w 3797166"/>
                <a:gd name="connsiteY678" fmla="*/ 174458 h 1074821"/>
                <a:gd name="connsiteX679" fmla="*/ 210553 w 3797166"/>
                <a:gd name="connsiteY679" fmla="*/ 162427 h 1074821"/>
                <a:gd name="connsiteX680" fmla="*/ 168443 w 3797166"/>
                <a:gd name="connsiteY680" fmla="*/ 162427 h 1074821"/>
                <a:gd name="connsiteX681" fmla="*/ 162427 w 3797166"/>
                <a:gd name="connsiteY681" fmla="*/ 168442 h 1074821"/>
                <a:gd name="connsiteX682" fmla="*/ 156411 w 3797166"/>
                <a:gd name="connsiteY682" fmla="*/ 170448 h 1074821"/>
                <a:gd name="connsiteX683" fmla="*/ 150395 w 3797166"/>
                <a:gd name="connsiteY683" fmla="*/ 176463 h 1074821"/>
                <a:gd name="connsiteX684" fmla="*/ 148390 w 3797166"/>
                <a:gd name="connsiteY684" fmla="*/ 182479 h 1074821"/>
                <a:gd name="connsiteX685" fmla="*/ 142374 w 3797166"/>
                <a:gd name="connsiteY685" fmla="*/ 184485 h 1074821"/>
                <a:gd name="connsiteX686" fmla="*/ 130343 w 3797166"/>
                <a:gd name="connsiteY686" fmla="*/ 190500 h 1074821"/>
                <a:gd name="connsiteX687" fmla="*/ 110290 w 3797166"/>
                <a:gd name="connsiteY687" fmla="*/ 208548 h 1074821"/>
                <a:gd name="connsiteX688" fmla="*/ 104274 w 3797166"/>
                <a:gd name="connsiteY688" fmla="*/ 210553 h 1074821"/>
                <a:gd name="connsiteX689" fmla="*/ 102269 w 3797166"/>
                <a:gd name="connsiteY689"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25542 w 3797166"/>
                <a:gd name="connsiteY148" fmla="*/ 965083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50507 w 3797166"/>
                <a:gd name="connsiteY167" fmla="*/ 1035819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34891 w 3797166"/>
                <a:gd name="connsiteY186" fmla="*/ 1006141 h 1074821"/>
                <a:gd name="connsiteX187" fmla="*/ 2460458 w 3797166"/>
                <a:gd name="connsiteY187" fmla="*/ 994611 h 1074821"/>
                <a:gd name="connsiteX188" fmla="*/ 2462464 w 3797166"/>
                <a:gd name="connsiteY188" fmla="*/ 988595 h 1074821"/>
                <a:gd name="connsiteX189" fmla="*/ 2470485 w 3797166"/>
                <a:gd name="connsiteY189" fmla="*/ 984585 h 1074821"/>
                <a:gd name="connsiteX190" fmla="*/ 2482516 w 3797166"/>
                <a:gd name="connsiteY190" fmla="*/ 978569 h 1074821"/>
                <a:gd name="connsiteX191" fmla="*/ 2494548 w 3797166"/>
                <a:gd name="connsiteY191" fmla="*/ 970548 h 1074821"/>
                <a:gd name="connsiteX192" fmla="*/ 2508585 w 3797166"/>
                <a:gd name="connsiteY192" fmla="*/ 960521 h 1074821"/>
                <a:gd name="connsiteX193" fmla="*/ 2514600 w 3797166"/>
                <a:gd name="connsiteY193" fmla="*/ 958516 h 1074821"/>
                <a:gd name="connsiteX194" fmla="*/ 2520616 w 3797166"/>
                <a:gd name="connsiteY194" fmla="*/ 954506 h 1074821"/>
                <a:gd name="connsiteX195" fmla="*/ 2534653 w 3797166"/>
                <a:gd name="connsiteY195" fmla="*/ 950495 h 1074821"/>
                <a:gd name="connsiteX196" fmla="*/ 2548690 w 3797166"/>
                <a:gd name="connsiteY196" fmla="*/ 944479 h 1074821"/>
                <a:gd name="connsiteX197" fmla="*/ 2562727 w 3797166"/>
                <a:gd name="connsiteY197" fmla="*/ 938463 h 1074821"/>
                <a:gd name="connsiteX198" fmla="*/ 2568743 w 3797166"/>
                <a:gd name="connsiteY198" fmla="*/ 934453 h 1074821"/>
                <a:gd name="connsiteX199" fmla="*/ 2574758 w 3797166"/>
                <a:gd name="connsiteY199" fmla="*/ 932448 h 1074821"/>
                <a:gd name="connsiteX200" fmla="*/ 2614864 w 3797166"/>
                <a:gd name="connsiteY200" fmla="*/ 938463 h 1074821"/>
                <a:gd name="connsiteX201" fmla="*/ 2630906 w 3797166"/>
                <a:gd name="connsiteY201" fmla="*/ 946485 h 1074821"/>
                <a:gd name="connsiteX202" fmla="*/ 2644943 w 3797166"/>
                <a:gd name="connsiteY202" fmla="*/ 952500 h 1074821"/>
                <a:gd name="connsiteX203" fmla="*/ 2654969 w 3797166"/>
                <a:gd name="connsiteY203" fmla="*/ 960521 h 1074821"/>
                <a:gd name="connsiteX204" fmla="*/ 2677027 w 3797166"/>
                <a:gd name="connsiteY204" fmla="*/ 966537 h 1074821"/>
                <a:gd name="connsiteX205" fmla="*/ 2689058 w 3797166"/>
                <a:gd name="connsiteY205" fmla="*/ 970548 h 1074821"/>
                <a:gd name="connsiteX206" fmla="*/ 2695074 w 3797166"/>
                <a:gd name="connsiteY206" fmla="*/ 974558 h 1074821"/>
                <a:gd name="connsiteX207" fmla="*/ 2705100 w 3797166"/>
                <a:gd name="connsiteY207" fmla="*/ 976563 h 1074821"/>
                <a:gd name="connsiteX208" fmla="*/ 2731169 w 3797166"/>
                <a:gd name="connsiteY208" fmla="*/ 982579 h 1074821"/>
                <a:gd name="connsiteX209" fmla="*/ 2749216 w 3797166"/>
                <a:gd name="connsiteY209" fmla="*/ 988595 h 1074821"/>
                <a:gd name="connsiteX210" fmla="*/ 2761248 w 3797166"/>
                <a:gd name="connsiteY210" fmla="*/ 992606 h 1074821"/>
                <a:gd name="connsiteX211" fmla="*/ 2773279 w 3797166"/>
                <a:gd name="connsiteY211" fmla="*/ 994611 h 1074821"/>
                <a:gd name="connsiteX212" fmla="*/ 2783306 w 3797166"/>
                <a:gd name="connsiteY212" fmla="*/ 998621 h 1074821"/>
                <a:gd name="connsiteX213" fmla="*/ 2791327 w 3797166"/>
                <a:gd name="connsiteY213" fmla="*/ 1000627 h 1074821"/>
                <a:gd name="connsiteX214" fmla="*/ 2797343 w 3797166"/>
                <a:gd name="connsiteY214" fmla="*/ 1004637 h 1074821"/>
                <a:gd name="connsiteX215" fmla="*/ 2803358 w 3797166"/>
                <a:gd name="connsiteY215" fmla="*/ 1006642 h 1074821"/>
                <a:gd name="connsiteX216" fmla="*/ 2815390 w 3797166"/>
                <a:gd name="connsiteY216" fmla="*/ 1012658 h 1074821"/>
                <a:gd name="connsiteX217" fmla="*/ 2827421 w 3797166"/>
                <a:gd name="connsiteY217" fmla="*/ 1018674 h 1074821"/>
                <a:gd name="connsiteX218" fmla="*/ 2839453 w 3797166"/>
                <a:gd name="connsiteY218" fmla="*/ 1030706 h 1074821"/>
                <a:gd name="connsiteX219" fmla="*/ 2845469 w 3797166"/>
                <a:gd name="connsiteY219" fmla="*/ 1034716 h 1074821"/>
                <a:gd name="connsiteX220" fmla="*/ 2857500 w 3797166"/>
                <a:gd name="connsiteY220" fmla="*/ 1048753 h 1074821"/>
                <a:gd name="connsiteX221" fmla="*/ 2865521 w 3797166"/>
                <a:gd name="connsiteY221" fmla="*/ 1060785 h 1074821"/>
                <a:gd name="connsiteX222" fmla="*/ 2873543 w 3797166"/>
                <a:gd name="connsiteY222" fmla="*/ 1074821 h 1074821"/>
                <a:gd name="connsiteX223" fmla="*/ 2879558 w 3797166"/>
                <a:gd name="connsiteY223" fmla="*/ 1070811 h 1074821"/>
                <a:gd name="connsiteX224" fmla="*/ 2881564 w 3797166"/>
                <a:gd name="connsiteY224" fmla="*/ 1034716 h 1074821"/>
                <a:gd name="connsiteX225" fmla="*/ 2895600 w 3797166"/>
                <a:gd name="connsiteY225" fmla="*/ 982579 h 1074821"/>
                <a:gd name="connsiteX226" fmla="*/ 2899611 w 3797166"/>
                <a:gd name="connsiteY226" fmla="*/ 972553 h 1074821"/>
                <a:gd name="connsiteX227" fmla="*/ 2903621 w 3797166"/>
                <a:gd name="connsiteY227" fmla="*/ 954506 h 1074821"/>
                <a:gd name="connsiteX228" fmla="*/ 2909637 w 3797166"/>
                <a:gd name="connsiteY228" fmla="*/ 942474 h 1074821"/>
                <a:gd name="connsiteX229" fmla="*/ 2911643 w 3797166"/>
                <a:gd name="connsiteY229" fmla="*/ 936458 h 1074821"/>
                <a:gd name="connsiteX230" fmla="*/ 2907632 w 3797166"/>
                <a:gd name="connsiteY230" fmla="*/ 920416 h 1074821"/>
                <a:gd name="connsiteX231" fmla="*/ 2891590 w 3797166"/>
                <a:gd name="connsiteY231" fmla="*/ 914400 h 1074821"/>
                <a:gd name="connsiteX232" fmla="*/ 2863516 w 3797166"/>
                <a:gd name="connsiteY232" fmla="*/ 918411 h 1074821"/>
                <a:gd name="connsiteX233" fmla="*/ 2845469 w 3797166"/>
                <a:gd name="connsiteY233" fmla="*/ 924427 h 1074821"/>
                <a:gd name="connsiteX234" fmla="*/ 2829427 w 3797166"/>
                <a:gd name="connsiteY234" fmla="*/ 926432 h 1074821"/>
                <a:gd name="connsiteX235" fmla="*/ 2797343 w 3797166"/>
                <a:gd name="connsiteY235" fmla="*/ 922421 h 1074821"/>
                <a:gd name="connsiteX236" fmla="*/ 2791327 w 3797166"/>
                <a:gd name="connsiteY236" fmla="*/ 920416 h 1074821"/>
                <a:gd name="connsiteX237" fmla="*/ 2787316 w 3797166"/>
                <a:gd name="connsiteY237" fmla="*/ 914400 h 1074821"/>
                <a:gd name="connsiteX238" fmla="*/ 2781300 w 3797166"/>
                <a:gd name="connsiteY238" fmla="*/ 910390 h 1074821"/>
                <a:gd name="connsiteX239" fmla="*/ 2777290 w 3797166"/>
                <a:gd name="connsiteY239" fmla="*/ 902369 h 1074821"/>
                <a:gd name="connsiteX240" fmla="*/ 2773279 w 3797166"/>
                <a:gd name="connsiteY240" fmla="*/ 896353 h 1074821"/>
                <a:gd name="connsiteX241" fmla="*/ 2775285 w 3797166"/>
                <a:gd name="connsiteY241" fmla="*/ 884321 h 1074821"/>
                <a:gd name="connsiteX242" fmla="*/ 2783306 w 3797166"/>
                <a:gd name="connsiteY242" fmla="*/ 868279 h 1074821"/>
                <a:gd name="connsiteX243" fmla="*/ 2789321 w 3797166"/>
                <a:gd name="connsiteY243" fmla="*/ 862263 h 1074821"/>
                <a:gd name="connsiteX244" fmla="*/ 2791327 w 3797166"/>
                <a:gd name="connsiteY244" fmla="*/ 856248 h 1074821"/>
                <a:gd name="connsiteX245" fmla="*/ 2801353 w 3797166"/>
                <a:gd name="connsiteY245" fmla="*/ 844216 h 1074821"/>
                <a:gd name="connsiteX246" fmla="*/ 2811379 w 3797166"/>
                <a:gd name="connsiteY246" fmla="*/ 834190 h 1074821"/>
                <a:gd name="connsiteX247" fmla="*/ 2815390 w 3797166"/>
                <a:gd name="connsiteY247" fmla="*/ 828174 h 1074821"/>
                <a:gd name="connsiteX248" fmla="*/ 2821406 w 3797166"/>
                <a:gd name="connsiteY248" fmla="*/ 822158 h 1074821"/>
                <a:gd name="connsiteX249" fmla="*/ 2827421 w 3797166"/>
                <a:gd name="connsiteY249" fmla="*/ 814137 h 1074821"/>
                <a:gd name="connsiteX250" fmla="*/ 2831432 w 3797166"/>
                <a:gd name="connsiteY250" fmla="*/ 808121 h 1074821"/>
                <a:gd name="connsiteX251" fmla="*/ 2837448 w 3797166"/>
                <a:gd name="connsiteY251" fmla="*/ 804111 h 1074821"/>
                <a:gd name="connsiteX252" fmla="*/ 2841458 w 3797166"/>
                <a:gd name="connsiteY252" fmla="*/ 798095 h 1074821"/>
                <a:gd name="connsiteX253" fmla="*/ 2859506 w 3797166"/>
                <a:gd name="connsiteY253" fmla="*/ 788069 h 1074821"/>
                <a:gd name="connsiteX254" fmla="*/ 2871537 w 3797166"/>
                <a:gd name="connsiteY254" fmla="*/ 776037 h 1074821"/>
                <a:gd name="connsiteX255" fmla="*/ 2875548 w 3797166"/>
                <a:gd name="connsiteY255" fmla="*/ 764006 h 1074821"/>
                <a:gd name="connsiteX256" fmla="*/ 2881564 w 3797166"/>
                <a:gd name="connsiteY256" fmla="*/ 755985 h 1074821"/>
                <a:gd name="connsiteX257" fmla="*/ 2885574 w 3797166"/>
                <a:gd name="connsiteY257" fmla="*/ 749969 h 1074821"/>
                <a:gd name="connsiteX258" fmla="*/ 2899611 w 3797166"/>
                <a:gd name="connsiteY258" fmla="*/ 735932 h 1074821"/>
                <a:gd name="connsiteX259" fmla="*/ 2907632 w 3797166"/>
                <a:gd name="connsiteY259" fmla="*/ 727911 h 1074821"/>
                <a:gd name="connsiteX260" fmla="*/ 2911643 w 3797166"/>
                <a:gd name="connsiteY260" fmla="*/ 721895 h 1074821"/>
                <a:gd name="connsiteX261" fmla="*/ 2917658 w 3797166"/>
                <a:gd name="connsiteY261" fmla="*/ 717885 h 1074821"/>
                <a:gd name="connsiteX262" fmla="*/ 2929690 w 3797166"/>
                <a:gd name="connsiteY262" fmla="*/ 697832 h 1074821"/>
                <a:gd name="connsiteX263" fmla="*/ 2935706 w 3797166"/>
                <a:gd name="connsiteY263" fmla="*/ 691816 h 1074821"/>
                <a:gd name="connsiteX264" fmla="*/ 2937711 w 3797166"/>
                <a:gd name="connsiteY264" fmla="*/ 685800 h 1074821"/>
                <a:gd name="connsiteX265" fmla="*/ 2945732 w 3797166"/>
                <a:gd name="connsiteY265" fmla="*/ 683795 h 1074821"/>
                <a:gd name="connsiteX266" fmla="*/ 2975811 w 3797166"/>
                <a:gd name="connsiteY266" fmla="*/ 687806 h 1074821"/>
                <a:gd name="connsiteX267" fmla="*/ 2985837 w 3797166"/>
                <a:gd name="connsiteY267" fmla="*/ 699837 h 1074821"/>
                <a:gd name="connsiteX268" fmla="*/ 2997869 w 3797166"/>
                <a:gd name="connsiteY268" fmla="*/ 703848 h 1074821"/>
                <a:gd name="connsiteX269" fmla="*/ 3003885 w 3797166"/>
                <a:gd name="connsiteY269" fmla="*/ 707858 h 1074821"/>
                <a:gd name="connsiteX270" fmla="*/ 3031958 w 3797166"/>
                <a:gd name="connsiteY270" fmla="*/ 703848 h 1074821"/>
                <a:gd name="connsiteX271" fmla="*/ 3052011 w 3797166"/>
                <a:gd name="connsiteY271" fmla="*/ 707858 h 1074821"/>
                <a:gd name="connsiteX272" fmla="*/ 3064043 w 3797166"/>
                <a:gd name="connsiteY272" fmla="*/ 709863 h 1074821"/>
                <a:gd name="connsiteX273" fmla="*/ 3070058 w 3797166"/>
                <a:gd name="connsiteY273" fmla="*/ 713874 h 1074821"/>
                <a:gd name="connsiteX274" fmla="*/ 3084095 w 3797166"/>
                <a:gd name="connsiteY274" fmla="*/ 703848 h 1074821"/>
                <a:gd name="connsiteX275" fmla="*/ 3090111 w 3797166"/>
                <a:gd name="connsiteY275" fmla="*/ 697832 h 1074821"/>
                <a:gd name="connsiteX276" fmla="*/ 3092116 w 3797166"/>
                <a:gd name="connsiteY276" fmla="*/ 691816 h 1074821"/>
                <a:gd name="connsiteX277" fmla="*/ 3098132 w 3797166"/>
                <a:gd name="connsiteY277" fmla="*/ 689811 h 1074821"/>
                <a:gd name="connsiteX278" fmla="*/ 3138237 w 3797166"/>
                <a:gd name="connsiteY278" fmla="*/ 693821 h 1074821"/>
                <a:gd name="connsiteX279" fmla="*/ 3156285 w 3797166"/>
                <a:gd name="connsiteY279" fmla="*/ 703848 h 1074821"/>
                <a:gd name="connsiteX280" fmla="*/ 3190374 w 3797166"/>
                <a:gd name="connsiteY280" fmla="*/ 699837 h 1074821"/>
                <a:gd name="connsiteX281" fmla="*/ 3208421 w 3797166"/>
                <a:gd name="connsiteY281" fmla="*/ 685800 h 1074821"/>
                <a:gd name="connsiteX282" fmla="*/ 3222458 w 3797166"/>
                <a:gd name="connsiteY282" fmla="*/ 677779 h 1074821"/>
                <a:gd name="connsiteX283" fmla="*/ 3230479 w 3797166"/>
                <a:gd name="connsiteY283" fmla="*/ 667753 h 1074821"/>
                <a:gd name="connsiteX284" fmla="*/ 3258553 w 3797166"/>
                <a:gd name="connsiteY284" fmla="*/ 635669 h 1074821"/>
                <a:gd name="connsiteX285" fmla="*/ 3262564 w 3797166"/>
                <a:gd name="connsiteY285" fmla="*/ 627648 h 1074821"/>
                <a:gd name="connsiteX286" fmla="*/ 3264569 w 3797166"/>
                <a:gd name="connsiteY286" fmla="*/ 621632 h 1074821"/>
                <a:gd name="connsiteX287" fmla="*/ 3272590 w 3797166"/>
                <a:gd name="connsiteY287" fmla="*/ 617621 h 1074821"/>
                <a:gd name="connsiteX288" fmla="*/ 3280611 w 3797166"/>
                <a:gd name="connsiteY288" fmla="*/ 611606 h 1074821"/>
                <a:gd name="connsiteX289" fmla="*/ 3296653 w 3797166"/>
                <a:gd name="connsiteY289" fmla="*/ 597569 h 1074821"/>
                <a:gd name="connsiteX290" fmla="*/ 3300664 w 3797166"/>
                <a:gd name="connsiteY290" fmla="*/ 589548 h 1074821"/>
                <a:gd name="connsiteX291" fmla="*/ 3306679 w 3797166"/>
                <a:gd name="connsiteY291" fmla="*/ 585537 h 1074821"/>
                <a:gd name="connsiteX292" fmla="*/ 3334753 w 3797166"/>
                <a:gd name="connsiteY292" fmla="*/ 579521 h 1074821"/>
                <a:gd name="connsiteX293" fmla="*/ 3340769 w 3797166"/>
                <a:gd name="connsiteY293" fmla="*/ 575511 h 1074821"/>
                <a:gd name="connsiteX294" fmla="*/ 3348790 w 3797166"/>
                <a:gd name="connsiteY294" fmla="*/ 583532 h 1074821"/>
                <a:gd name="connsiteX295" fmla="*/ 3350795 w 3797166"/>
                <a:gd name="connsiteY295" fmla="*/ 591553 h 1074821"/>
                <a:gd name="connsiteX296" fmla="*/ 3354806 w 3797166"/>
                <a:gd name="connsiteY296" fmla="*/ 597569 h 1074821"/>
                <a:gd name="connsiteX297" fmla="*/ 3360821 w 3797166"/>
                <a:gd name="connsiteY297" fmla="*/ 609600 h 1074821"/>
                <a:gd name="connsiteX298" fmla="*/ 3362827 w 3797166"/>
                <a:gd name="connsiteY298" fmla="*/ 615616 h 1074821"/>
                <a:gd name="connsiteX299" fmla="*/ 3368843 w 3797166"/>
                <a:gd name="connsiteY299" fmla="*/ 631658 h 1074821"/>
                <a:gd name="connsiteX300" fmla="*/ 3374858 w 3797166"/>
                <a:gd name="connsiteY300" fmla="*/ 615616 h 1074821"/>
                <a:gd name="connsiteX301" fmla="*/ 3380874 w 3797166"/>
                <a:gd name="connsiteY301" fmla="*/ 607595 h 1074821"/>
                <a:gd name="connsiteX302" fmla="*/ 3392906 w 3797166"/>
                <a:gd name="connsiteY302" fmla="*/ 595563 h 1074821"/>
                <a:gd name="connsiteX303" fmla="*/ 3410953 w 3797166"/>
                <a:gd name="connsiteY303" fmla="*/ 573506 h 1074821"/>
                <a:gd name="connsiteX304" fmla="*/ 3416969 w 3797166"/>
                <a:gd name="connsiteY304" fmla="*/ 565485 h 1074821"/>
                <a:gd name="connsiteX305" fmla="*/ 3424990 w 3797166"/>
                <a:gd name="connsiteY305" fmla="*/ 553453 h 1074821"/>
                <a:gd name="connsiteX306" fmla="*/ 3431006 w 3797166"/>
                <a:gd name="connsiteY306" fmla="*/ 549442 h 1074821"/>
                <a:gd name="connsiteX307" fmla="*/ 3429000 w 3797166"/>
                <a:gd name="connsiteY307" fmla="*/ 559469 h 1074821"/>
                <a:gd name="connsiteX308" fmla="*/ 3426995 w 3797166"/>
                <a:gd name="connsiteY308" fmla="*/ 585537 h 1074821"/>
                <a:gd name="connsiteX309" fmla="*/ 3422985 w 3797166"/>
                <a:gd name="connsiteY309" fmla="*/ 591553 h 1074821"/>
                <a:gd name="connsiteX310" fmla="*/ 3416969 w 3797166"/>
                <a:gd name="connsiteY310" fmla="*/ 621632 h 1074821"/>
                <a:gd name="connsiteX311" fmla="*/ 3410953 w 3797166"/>
                <a:gd name="connsiteY311" fmla="*/ 643690 h 1074821"/>
                <a:gd name="connsiteX312" fmla="*/ 3404937 w 3797166"/>
                <a:gd name="connsiteY312" fmla="*/ 673769 h 1074821"/>
                <a:gd name="connsiteX313" fmla="*/ 3398921 w 3797166"/>
                <a:gd name="connsiteY313" fmla="*/ 675774 h 1074821"/>
                <a:gd name="connsiteX314" fmla="*/ 3388895 w 3797166"/>
                <a:gd name="connsiteY314" fmla="*/ 679785 h 1074821"/>
                <a:gd name="connsiteX315" fmla="*/ 3362827 w 3797166"/>
                <a:gd name="connsiteY315" fmla="*/ 695827 h 1074821"/>
                <a:gd name="connsiteX316" fmla="*/ 3342774 w 3797166"/>
                <a:gd name="connsiteY316" fmla="*/ 715879 h 1074821"/>
                <a:gd name="connsiteX317" fmla="*/ 3322721 w 3797166"/>
                <a:gd name="connsiteY317" fmla="*/ 731921 h 1074821"/>
                <a:gd name="connsiteX318" fmla="*/ 3318711 w 3797166"/>
                <a:gd name="connsiteY318" fmla="*/ 737937 h 1074821"/>
                <a:gd name="connsiteX319" fmla="*/ 3314700 w 3797166"/>
                <a:gd name="connsiteY319" fmla="*/ 749969 h 1074821"/>
                <a:gd name="connsiteX320" fmla="*/ 3310690 w 3797166"/>
                <a:gd name="connsiteY320" fmla="*/ 755985 h 1074821"/>
                <a:gd name="connsiteX321" fmla="*/ 3304674 w 3797166"/>
                <a:gd name="connsiteY321" fmla="*/ 774032 h 1074821"/>
                <a:gd name="connsiteX322" fmla="*/ 3302669 w 3797166"/>
                <a:gd name="connsiteY322" fmla="*/ 782053 h 1074821"/>
                <a:gd name="connsiteX323" fmla="*/ 3296653 w 3797166"/>
                <a:gd name="connsiteY323" fmla="*/ 788069 h 1074821"/>
                <a:gd name="connsiteX324" fmla="*/ 3284621 w 3797166"/>
                <a:gd name="connsiteY324" fmla="*/ 796090 h 1074821"/>
                <a:gd name="connsiteX325" fmla="*/ 3282616 w 3797166"/>
                <a:gd name="connsiteY325" fmla="*/ 802106 h 1074821"/>
                <a:gd name="connsiteX326" fmla="*/ 3278606 w 3797166"/>
                <a:gd name="connsiteY326" fmla="*/ 808121 h 1074821"/>
                <a:gd name="connsiteX327" fmla="*/ 3272590 w 3797166"/>
                <a:gd name="connsiteY327" fmla="*/ 818148 h 1074821"/>
                <a:gd name="connsiteX328" fmla="*/ 3270585 w 3797166"/>
                <a:gd name="connsiteY328" fmla="*/ 824163 h 1074821"/>
                <a:gd name="connsiteX329" fmla="*/ 3262564 w 3797166"/>
                <a:gd name="connsiteY329" fmla="*/ 850232 h 1074821"/>
                <a:gd name="connsiteX330" fmla="*/ 3256548 w 3797166"/>
                <a:gd name="connsiteY330" fmla="*/ 862263 h 1074821"/>
                <a:gd name="connsiteX331" fmla="*/ 3250532 w 3797166"/>
                <a:gd name="connsiteY331" fmla="*/ 872290 h 1074821"/>
                <a:gd name="connsiteX332" fmla="*/ 3246521 w 3797166"/>
                <a:gd name="connsiteY332" fmla="*/ 882316 h 1074821"/>
                <a:gd name="connsiteX333" fmla="*/ 3252537 w 3797166"/>
                <a:gd name="connsiteY333" fmla="*/ 938463 h 1074821"/>
                <a:gd name="connsiteX334" fmla="*/ 3256548 w 3797166"/>
                <a:gd name="connsiteY334" fmla="*/ 946485 h 1074821"/>
                <a:gd name="connsiteX335" fmla="*/ 3260558 w 3797166"/>
                <a:gd name="connsiteY335" fmla="*/ 962527 h 1074821"/>
                <a:gd name="connsiteX336" fmla="*/ 3262564 w 3797166"/>
                <a:gd name="connsiteY336" fmla="*/ 968542 h 1074821"/>
                <a:gd name="connsiteX337" fmla="*/ 3264569 w 3797166"/>
                <a:gd name="connsiteY337" fmla="*/ 976563 h 1074821"/>
                <a:gd name="connsiteX338" fmla="*/ 3268579 w 3797166"/>
                <a:gd name="connsiteY338" fmla="*/ 986590 h 1074821"/>
                <a:gd name="connsiteX339" fmla="*/ 3270585 w 3797166"/>
                <a:gd name="connsiteY339" fmla="*/ 994611 h 1074821"/>
                <a:gd name="connsiteX340" fmla="*/ 3286627 w 3797166"/>
                <a:gd name="connsiteY340" fmla="*/ 1002632 h 1074821"/>
                <a:gd name="connsiteX341" fmla="*/ 3296653 w 3797166"/>
                <a:gd name="connsiteY341" fmla="*/ 996616 h 1074821"/>
                <a:gd name="connsiteX342" fmla="*/ 3302669 w 3797166"/>
                <a:gd name="connsiteY342" fmla="*/ 992606 h 1074821"/>
                <a:gd name="connsiteX343" fmla="*/ 3312695 w 3797166"/>
                <a:gd name="connsiteY343" fmla="*/ 978569 h 1074821"/>
                <a:gd name="connsiteX344" fmla="*/ 3318711 w 3797166"/>
                <a:gd name="connsiteY344" fmla="*/ 972553 h 1074821"/>
                <a:gd name="connsiteX345" fmla="*/ 3322721 w 3797166"/>
                <a:gd name="connsiteY345" fmla="*/ 960521 h 1074821"/>
                <a:gd name="connsiteX346" fmla="*/ 3332748 w 3797166"/>
                <a:gd name="connsiteY346" fmla="*/ 946485 h 1074821"/>
                <a:gd name="connsiteX347" fmla="*/ 3340769 w 3797166"/>
                <a:gd name="connsiteY347" fmla="*/ 934453 h 1074821"/>
                <a:gd name="connsiteX348" fmla="*/ 3342774 w 3797166"/>
                <a:gd name="connsiteY348" fmla="*/ 926432 h 1074821"/>
                <a:gd name="connsiteX349" fmla="*/ 3346785 w 3797166"/>
                <a:gd name="connsiteY349" fmla="*/ 920416 h 1074821"/>
                <a:gd name="connsiteX350" fmla="*/ 3372853 w 3797166"/>
                <a:gd name="connsiteY350" fmla="*/ 876300 h 1074821"/>
                <a:gd name="connsiteX351" fmla="*/ 3380874 w 3797166"/>
                <a:gd name="connsiteY351" fmla="*/ 862263 h 1074821"/>
                <a:gd name="connsiteX352" fmla="*/ 3382879 w 3797166"/>
                <a:gd name="connsiteY352" fmla="*/ 854242 h 1074821"/>
                <a:gd name="connsiteX353" fmla="*/ 3386890 w 3797166"/>
                <a:gd name="connsiteY353" fmla="*/ 848227 h 1074821"/>
                <a:gd name="connsiteX354" fmla="*/ 3388895 w 3797166"/>
                <a:gd name="connsiteY354" fmla="*/ 842211 h 1074821"/>
                <a:gd name="connsiteX355" fmla="*/ 3392906 w 3797166"/>
                <a:gd name="connsiteY355" fmla="*/ 836195 h 1074821"/>
                <a:gd name="connsiteX356" fmla="*/ 3394911 w 3797166"/>
                <a:gd name="connsiteY356" fmla="*/ 828174 h 1074821"/>
                <a:gd name="connsiteX357" fmla="*/ 3398921 w 3797166"/>
                <a:gd name="connsiteY357" fmla="*/ 772027 h 1074821"/>
                <a:gd name="connsiteX358" fmla="*/ 3400927 w 3797166"/>
                <a:gd name="connsiteY358" fmla="*/ 762000 h 1074821"/>
                <a:gd name="connsiteX359" fmla="*/ 3404937 w 3797166"/>
                <a:gd name="connsiteY359" fmla="*/ 755985 h 1074821"/>
                <a:gd name="connsiteX360" fmla="*/ 3410953 w 3797166"/>
                <a:gd name="connsiteY360" fmla="*/ 741948 h 1074821"/>
                <a:gd name="connsiteX361" fmla="*/ 3414964 w 3797166"/>
                <a:gd name="connsiteY361" fmla="*/ 729916 h 1074821"/>
                <a:gd name="connsiteX362" fmla="*/ 3418974 w 3797166"/>
                <a:gd name="connsiteY362" fmla="*/ 721895 h 1074821"/>
                <a:gd name="connsiteX363" fmla="*/ 3429000 w 3797166"/>
                <a:gd name="connsiteY363" fmla="*/ 701842 h 1074821"/>
                <a:gd name="connsiteX364" fmla="*/ 3435016 w 3797166"/>
                <a:gd name="connsiteY364" fmla="*/ 697832 h 1074821"/>
                <a:gd name="connsiteX365" fmla="*/ 3449053 w 3797166"/>
                <a:gd name="connsiteY365" fmla="*/ 691816 h 1074821"/>
                <a:gd name="connsiteX366" fmla="*/ 3467100 w 3797166"/>
                <a:gd name="connsiteY366" fmla="*/ 683795 h 1074821"/>
                <a:gd name="connsiteX367" fmla="*/ 3475121 w 3797166"/>
                <a:gd name="connsiteY367" fmla="*/ 679785 h 1074821"/>
                <a:gd name="connsiteX368" fmla="*/ 3485148 w 3797166"/>
                <a:gd name="connsiteY368" fmla="*/ 677779 h 1074821"/>
                <a:gd name="connsiteX369" fmla="*/ 3493169 w 3797166"/>
                <a:gd name="connsiteY369" fmla="*/ 671763 h 1074821"/>
                <a:gd name="connsiteX370" fmla="*/ 3501190 w 3797166"/>
                <a:gd name="connsiteY370" fmla="*/ 669758 h 1074821"/>
                <a:gd name="connsiteX371" fmla="*/ 3519237 w 3797166"/>
                <a:gd name="connsiteY371" fmla="*/ 655721 h 1074821"/>
                <a:gd name="connsiteX372" fmla="*/ 3533274 w 3797166"/>
                <a:gd name="connsiteY372" fmla="*/ 645695 h 1074821"/>
                <a:gd name="connsiteX373" fmla="*/ 3547311 w 3797166"/>
                <a:gd name="connsiteY373" fmla="*/ 643690 h 1074821"/>
                <a:gd name="connsiteX374" fmla="*/ 3585411 w 3797166"/>
                <a:gd name="connsiteY374" fmla="*/ 639679 h 1074821"/>
                <a:gd name="connsiteX375" fmla="*/ 3591427 w 3797166"/>
                <a:gd name="connsiteY375" fmla="*/ 637674 h 1074821"/>
                <a:gd name="connsiteX376" fmla="*/ 3603458 w 3797166"/>
                <a:gd name="connsiteY376" fmla="*/ 625642 h 1074821"/>
                <a:gd name="connsiteX377" fmla="*/ 3611479 w 3797166"/>
                <a:gd name="connsiteY377" fmla="*/ 613611 h 1074821"/>
                <a:gd name="connsiteX378" fmla="*/ 3617495 w 3797166"/>
                <a:gd name="connsiteY378" fmla="*/ 609600 h 1074821"/>
                <a:gd name="connsiteX379" fmla="*/ 3625516 w 3797166"/>
                <a:gd name="connsiteY379" fmla="*/ 593558 h 1074821"/>
                <a:gd name="connsiteX380" fmla="*/ 3633537 w 3797166"/>
                <a:gd name="connsiteY380" fmla="*/ 589548 h 1074821"/>
                <a:gd name="connsiteX381" fmla="*/ 3643564 w 3797166"/>
                <a:gd name="connsiteY381" fmla="*/ 579521 h 1074821"/>
                <a:gd name="connsiteX382" fmla="*/ 3645569 w 3797166"/>
                <a:gd name="connsiteY382" fmla="*/ 573506 h 1074821"/>
                <a:gd name="connsiteX383" fmla="*/ 3657600 w 3797166"/>
                <a:gd name="connsiteY383" fmla="*/ 557463 h 1074821"/>
                <a:gd name="connsiteX384" fmla="*/ 3667627 w 3797166"/>
                <a:gd name="connsiteY384" fmla="*/ 555458 h 1074821"/>
                <a:gd name="connsiteX385" fmla="*/ 3679658 w 3797166"/>
                <a:gd name="connsiteY385" fmla="*/ 549442 h 1074821"/>
                <a:gd name="connsiteX386" fmla="*/ 3689685 w 3797166"/>
                <a:gd name="connsiteY386" fmla="*/ 553453 h 1074821"/>
                <a:gd name="connsiteX387" fmla="*/ 3701716 w 3797166"/>
                <a:gd name="connsiteY387" fmla="*/ 555458 h 1074821"/>
                <a:gd name="connsiteX388" fmla="*/ 3735806 w 3797166"/>
                <a:gd name="connsiteY388" fmla="*/ 551448 h 1074821"/>
                <a:gd name="connsiteX389" fmla="*/ 3745832 w 3797166"/>
                <a:gd name="connsiteY389" fmla="*/ 547437 h 1074821"/>
                <a:gd name="connsiteX390" fmla="*/ 3755858 w 3797166"/>
                <a:gd name="connsiteY390" fmla="*/ 545432 h 1074821"/>
                <a:gd name="connsiteX391" fmla="*/ 3761874 w 3797166"/>
                <a:gd name="connsiteY391" fmla="*/ 543427 h 1074821"/>
                <a:gd name="connsiteX392" fmla="*/ 3767890 w 3797166"/>
                <a:gd name="connsiteY392" fmla="*/ 539416 h 1074821"/>
                <a:gd name="connsiteX393" fmla="*/ 3773906 w 3797166"/>
                <a:gd name="connsiteY393" fmla="*/ 537411 h 1074821"/>
                <a:gd name="connsiteX394" fmla="*/ 3779921 w 3797166"/>
                <a:gd name="connsiteY394" fmla="*/ 527385 h 1074821"/>
                <a:gd name="connsiteX395" fmla="*/ 3775911 w 3797166"/>
                <a:gd name="connsiteY395" fmla="*/ 511342 h 1074821"/>
                <a:gd name="connsiteX396" fmla="*/ 3769895 w 3797166"/>
                <a:gd name="connsiteY396" fmla="*/ 505327 h 1074821"/>
                <a:gd name="connsiteX397" fmla="*/ 3765885 w 3797166"/>
                <a:gd name="connsiteY397" fmla="*/ 497306 h 1074821"/>
                <a:gd name="connsiteX398" fmla="*/ 3755858 w 3797166"/>
                <a:gd name="connsiteY398" fmla="*/ 491290 h 1074821"/>
                <a:gd name="connsiteX399" fmla="*/ 3739816 w 3797166"/>
                <a:gd name="connsiteY399" fmla="*/ 481263 h 1074821"/>
                <a:gd name="connsiteX400" fmla="*/ 3733800 w 3797166"/>
                <a:gd name="connsiteY400" fmla="*/ 477253 h 1074821"/>
                <a:gd name="connsiteX401" fmla="*/ 3723774 w 3797166"/>
                <a:gd name="connsiteY401" fmla="*/ 475248 h 1074821"/>
                <a:gd name="connsiteX402" fmla="*/ 3709737 w 3797166"/>
                <a:gd name="connsiteY402" fmla="*/ 463216 h 1074821"/>
                <a:gd name="connsiteX403" fmla="*/ 3707732 w 3797166"/>
                <a:gd name="connsiteY403" fmla="*/ 457200 h 1074821"/>
                <a:gd name="connsiteX404" fmla="*/ 3711743 w 3797166"/>
                <a:gd name="connsiteY404" fmla="*/ 447174 h 1074821"/>
                <a:gd name="connsiteX405" fmla="*/ 3723774 w 3797166"/>
                <a:gd name="connsiteY405" fmla="*/ 441158 h 1074821"/>
                <a:gd name="connsiteX406" fmla="*/ 3741821 w 3797166"/>
                <a:gd name="connsiteY406" fmla="*/ 431132 h 1074821"/>
                <a:gd name="connsiteX407" fmla="*/ 3747837 w 3797166"/>
                <a:gd name="connsiteY407" fmla="*/ 427121 h 1074821"/>
                <a:gd name="connsiteX408" fmla="*/ 3755858 w 3797166"/>
                <a:gd name="connsiteY408" fmla="*/ 423111 h 1074821"/>
                <a:gd name="connsiteX409" fmla="*/ 3761874 w 3797166"/>
                <a:gd name="connsiteY409" fmla="*/ 417095 h 1074821"/>
                <a:gd name="connsiteX410" fmla="*/ 3777916 w 3797166"/>
                <a:gd name="connsiteY410" fmla="*/ 411079 h 1074821"/>
                <a:gd name="connsiteX411" fmla="*/ 3783932 w 3797166"/>
                <a:gd name="connsiteY411" fmla="*/ 407069 h 1074821"/>
                <a:gd name="connsiteX412" fmla="*/ 3781927 w 3797166"/>
                <a:gd name="connsiteY412" fmla="*/ 381000 h 1074821"/>
                <a:gd name="connsiteX413" fmla="*/ 3797077 w 3797166"/>
                <a:gd name="connsiteY413" fmla="*/ 372645 h 1074821"/>
                <a:gd name="connsiteX414" fmla="*/ 3786828 w 3797166"/>
                <a:gd name="connsiteY414" fmla="*/ 324630 h 1074821"/>
                <a:gd name="connsiteX415" fmla="*/ 3759869 w 3797166"/>
                <a:gd name="connsiteY415" fmla="*/ 314827 h 1074821"/>
                <a:gd name="connsiteX416" fmla="*/ 3753853 w 3797166"/>
                <a:gd name="connsiteY416" fmla="*/ 312821 h 1074821"/>
                <a:gd name="connsiteX417" fmla="*/ 3739816 w 3797166"/>
                <a:gd name="connsiteY417" fmla="*/ 304800 h 1074821"/>
                <a:gd name="connsiteX418" fmla="*/ 3717758 w 3797166"/>
                <a:gd name="connsiteY418" fmla="*/ 298785 h 1074821"/>
                <a:gd name="connsiteX419" fmla="*/ 3701716 w 3797166"/>
                <a:gd name="connsiteY419" fmla="*/ 294774 h 1074821"/>
                <a:gd name="connsiteX420" fmla="*/ 3683669 w 3797166"/>
                <a:gd name="connsiteY420" fmla="*/ 286753 h 1074821"/>
                <a:gd name="connsiteX421" fmla="*/ 3669632 w 3797166"/>
                <a:gd name="connsiteY421" fmla="*/ 284748 h 1074821"/>
                <a:gd name="connsiteX422" fmla="*/ 3591427 w 3797166"/>
                <a:gd name="connsiteY422" fmla="*/ 282742 h 1074821"/>
                <a:gd name="connsiteX423" fmla="*/ 3569369 w 3797166"/>
                <a:gd name="connsiteY423" fmla="*/ 286753 h 1074821"/>
                <a:gd name="connsiteX424" fmla="*/ 3539290 w 3797166"/>
                <a:gd name="connsiteY424" fmla="*/ 292769 h 1074821"/>
                <a:gd name="connsiteX425" fmla="*/ 3463090 w 3797166"/>
                <a:gd name="connsiteY425" fmla="*/ 288758 h 1074821"/>
                <a:gd name="connsiteX426" fmla="*/ 3457074 w 3797166"/>
                <a:gd name="connsiteY426" fmla="*/ 286753 h 1074821"/>
                <a:gd name="connsiteX427" fmla="*/ 3443037 w 3797166"/>
                <a:gd name="connsiteY427" fmla="*/ 282742 h 1074821"/>
                <a:gd name="connsiteX428" fmla="*/ 3416969 w 3797166"/>
                <a:gd name="connsiteY428" fmla="*/ 280737 h 1074821"/>
                <a:gd name="connsiteX429" fmla="*/ 3376864 w 3797166"/>
                <a:gd name="connsiteY429" fmla="*/ 272716 h 1074821"/>
                <a:gd name="connsiteX430" fmla="*/ 3360821 w 3797166"/>
                <a:gd name="connsiteY430" fmla="*/ 268706 h 1074821"/>
                <a:gd name="connsiteX431" fmla="*/ 3350795 w 3797166"/>
                <a:gd name="connsiteY431" fmla="*/ 264695 h 1074821"/>
                <a:gd name="connsiteX432" fmla="*/ 3326732 w 3797166"/>
                <a:gd name="connsiteY432" fmla="*/ 262690 h 1074821"/>
                <a:gd name="connsiteX433" fmla="*/ 3290637 w 3797166"/>
                <a:gd name="connsiteY433" fmla="*/ 256674 h 1074821"/>
                <a:gd name="connsiteX434" fmla="*/ 3266574 w 3797166"/>
                <a:gd name="connsiteY434" fmla="*/ 252663 h 1074821"/>
                <a:gd name="connsiteX435" fmla="*/ 3234490 w 3797166"/>
                <a:gd name="connsiteY435" fmla="*/ 246648 h 1074821"/>
                <a:gd name="connsiteX436" fmla="*/ 3191043 w 3797166"/>
                <a:gd name="connsiteY436" fmla="*/ 232165 h 1074821"/>
                <a:gd name="connsiteX437" fmla="*/ 3153333 w 3797166"/>
                <a:gd name="connsiteY437" fmla="*/ 223086 h 1074821"/>
                <a:gd name="connsiteX438" fmla="*/ 3126039 w 3797166"/>
                <a:gd name="connsiteY438" fmla="*/ 219799 h 1074821"/>
                <a:gd name="connsiteX439" fmla="*/ 3102867 w 3797166"/>
                <a:gd name="connsiteY439" fmla="*/ 220524 h 1074821"/>
                <a:gd name="connsiteX440" fmla="*/ 3076686 w 3797166"/>
                <a:gd name="connsiteY440" fmla="*/ 223921 h 1074821"/>
                <a:gd name="connsiteX441" fmla="*/ 3085298 w 3797166"/>
                <a:gd name="connsiteY441" fmla="*/ 209787 h 1074821"/>
                <a:gd name="connsiteX442" fmla="*/ 3051911 w 3797166"/>
                <a:gd name="connsiteY442" fmla="*/ 219927 h 1074821"/>
                <a:gd name="connsiteX443" fmla="*/ 3031958 w 3797166"/>
                <a:gd name="connsiteY443" fmla="*/ 220579 h 1074821"/>
                <a:gd name="connsiteX444" fmla="*/ 2953753 w 3797166"/>
                <a:gd name="connsiteY444" fmla="*/ 204537 h 1074821"/>
                <a:gd name="connsiteX445" fmla="*/ 2943727 w 3797166"/>
                <a:gd name="connsiteY445" fmla="*/ 200527 h 1074821"/>
                <a:gd name="connsiteX446" fmla="*/ 2925679 w 3797166"/>
                <a:gd name="connsiteY446" fmla="*/ 196516 h 1074821"/>
                <a:gd name="connsiteX447" fmla="*/ 2915653 w 3797166"/>
                <a:gd name="connsiteY447" fmla="*/ 194511 h 1074821"/>
                <a:gd name="connsiteX448" fmla="*/ 2903621 w 3797166"/>
                <a:gd name="connsiteY448" fmla="*/ 190500 h 1074821"/>
                <a:gd name="connsiteX449" fmla="*/ 2869532 w 3797166"/>
                <a:gd name="connsiteY449" fmla="*/ 182479 h 1074821"/>
                <a:gd name="connsiteX450" fmla="*/ 2861511 w 3797166"/>
                <a:gd name="connsiteY450" fmla="*/ 178469 h 1074821"/>
                <a:gd name="connsiteX451" fmla="*/ 2853490 w 3797166"/>
                <a:gd name="connsiteY451" fmla="*/ 176463 h 1074821"/>
                <a:gd name="connsiteX452" fmla="*/ 2817395 w 3797166"/>
                <a:gd name="connsiteY452" fmla="*/ 168442 h 1074821"/>
                <a:gd name="connsiteX453" fmla="*/ 2789321 w 3797166"/>
                <a:gd name="connsiteY453" fmla="*/ 160421 h 1074821"/>
                <a:gd name="connsiteX454" fmla="*/ 2765258 w 3797166"/>
                <a:gd name="connsiteY454" fmla="*/ 152400 h 1074821"/>
                <a:gd name="connsiteX455" fmla="*/ 2745206 w 3797166"/>
                <a:gd name="connsiteY455" fmla="*/ 150395 h 1074821"/>
                <a:gd name="connsiteX456" fmla="*/ 2727158 w 3797166"/>
                <a:gd name="connsiteY456" fmla="*/ 146385 h 1074821"/>
                <a:gd name="connsiteX457" fmla="*/ 2719137 w 3797166"/>
                <a:gd name="connsiteY457" fmla="*/ 144379 h 1074821"/>
                <a:gd name="connsiteX458" fmla="*/ 2689058 w 3797166"/>
                <a:gd name="connsiteY458" fmla="*/ 140369 h 1074821"/>
                <a:gd name="connsiteX459" fmla="*/ 2679032 w 3797166"/>
                <a:gd name="connsiteY459" fmla="*/ 136358 h 1074821"/>
                <a:gd name="connsiteX460" fmla="*/ 2635560 w 3797166"/>
                <a:gd name="connsiteY460" fmla="*/ 137217 h 1074821"/>
                <a:gd name="connsiteX461" fmla="*/ 2610853 w 3797166"/>
                <a:gd name="connsiteY461" fmla="*/ 118311 h 1074821"/>
                <a:gd name="connsiteX462" fmla="*/ 2588795 w 3797166"/>
                <a:gd name="connsiteY462" fmla="*/ 132061 h 1074821"/>
                <a:gd name="connsiteX463" fmla="*/ 2576764 w 3797166"/>
                <a:gd name="connsiteY463" fmla="*/ 106279 h 1074821"/>
                <a:gd name="connsiteX464" fmla="*/ 2570748 w 3797166"/>
                <a:gd name="connsiteY464" fmla="*/ 108285 h 1074821"/>
                <a:gd name="connsiteX465" fmla="*/ 2566737 w 3797166"/>
                <a:gd name="connsiteY465" fmla="*/ 118311 h 1074821"/>
                <a:gd name="connsiteX466" fmla="*/ 2536658 w 3797166"/>
                <a:gd name="connsiteY466" fmla="*/ 98259 h 1074821"/>
                <a:gd name="connsiteX467" fmla="*/ 2546685 w 3797166"/>
                <a:gd name="connsiteY467" fmla="*/ 102269 h 1074821"/>
                <a:gd name="connsiteX468" fmla="*/ 2526632 w 3797166"/>
                <a:gd name="connsiteY468" fmla="*/ 90237 h 1074821"/>
                <a:gd name="connsiteX469" fmla="*/ 2516605 w 3797166"/>
                <a:gd name="connsiteY469" fmla="*/ 106280 h 1074821"/>
                <a:gd name="connsiteX470" fmla="*/ 2504574 w 3797166"/>
                <a:gd name="connsiteY470" fmla="*/ 74195 h 1074821"/>
                <a:gd name="connsiteX471" fmla="*/ 2464468 w 3797166"/>
                <a:gd name="connsiteY471" fmla="*/ 72190 h 1074821"/>
                <a:gd name="connsiteX472" fmla="*/ 2430380 w 3797166"/>
                <a:gd name="connsiteY472" fmla="*/ 64169 h 1074821"/>
                <a:gd name="connsiteX473" fmla="*/ 2410327 w 3797166"/>
                <a:gd name="connsiteY473" fmla="*/ 54142 h 1074821"/>
                <a:gd name="connsiteX474" fmla="*/ 2394284 w 3797166"/>
                <a:gd name="connsiteY474" fmla="*/ 56148 h 1074821"/>
                <a:gd name="connsiteX475" fmla="*/ 2371582 w 3797166"/>
                <a:gd name="connsiteY475" fmla="*/ 67104 h 1074821"/>
                <a:gd name="connsiteX476" fmla="*/ 2368359 w 3797166"/>
                <a:gd name="connsiteY476" fmla="*/ 66532 h 1074821"/>
                <a:gd name="connsiteX477" fmla="*/ 2338137 w 3797166"/>
                <a:gd name="connsiteY477" fmla="*/ 66174 h 1074821"/>
                <a:gd name="connsiteX478" fmla="*/ 2306053 w 3797166"/>
                <a:gd name="connsiteY478" fmla="*/ 36095 h 1074821"/>
                <a:gd name="connsiteX479" fmla="*/ 2281990 w 3797166"/>
                <a:gd name="connsiteY479" fmla="*/ 36044 h 1074821"/>
                <a:gd name="connsiteX480" fmla="*/ 2267000 w 3797166"/>
                <a:gd name="connsiteY480" fmla="*/ 35945 h 1074821"/>
                <a:gd name="connsiteX481" fmla="*/ 2235869 w 3797166"/>
                <a:gd name="connsiteY481" fmla="*/ 27924 h 1074821"/>
                <a:gd name="connsiteX482" fmla="*/ 2209800 w 3797166"/>
                <a:gd name="connsiteY482" fmla="*/ 36095 h 1074821"/>
                <a:gd name="connsiteX483" fmla="*/ 2187743 w 3797166"/>
                <a:gd name="connsiteY483" fmla="*/ 30079 h 1074821"/>
                <a:gd name="connsiteX484" fmla="*/ 2169695 w 3797166"/>
                <a:gd name="connsiteY484" fmla="*/ 26069 h 1074821"/>
                <a:gd name="connsiteX485" fmla="*/ 2145632 w 3797166"/>
                <a:gd name="connsiteY485" fmla="*/ 18048 h 1074821"/>
                <a:gd name="connsiteX486" fmla="*/ 2117558 w 3797166"/>
                <a:gd name="connsiteY486" fmla="*/ 12032 h 1074821"/>
                <a:gd name="connsiteX487" fmla="*/ 2099511 w 3797166"/>
                <a:gd name="connsiteY487" fmla="*/ 8021 h 1074821"/>
                <a:gd name="connsiteX488" fmla="*/ 2079458 w 3797166"/>
                <a:gd name="connsiteY488" fmla="*/ 4011 h 1074821"/>
                <a:gd name="connsiteX489" fmla="*/ 2053390 w 3797166"/>
                <a:gd name="connsiteY489" fmla="*/ 0 h 1074821"/>
                <a:gd name="connsiteX490" fmla="*/ 2013285 w 3797166"/>
                <a:gd name="connsiteY490" fmla="*/ 6016 h 1074821"/>
                <a:gd name="connsiteX491" fmla="*/ 2007269 w 3797166"/>
                <a:gd name="connsiteY491" fmla="*/ 14037 h 1074821"/>
                <a:gd name="connsiteX492" fmla="*/ 1977190 w 3797166"/>
                <a:gd name="connsiteY492" fmla="*/ 20053 h 1074821"/>
                <a:gd name="connsiteX493" fmla="*/ 1945106 w 3797166"/>
                <a:gd name="connsiteY493" fmla="*/ 10027 h 1074821"/>
                <a:gd name="connsiteX494" fmla="*/ 1760621 w 3797166"/>
                <a:gd name="connsiteY494" fmla="*/ 10027 h 1074821"/>
                <a:gd name="connsiteX495" fmla="*/ 1665539 w 3797166"/>
                <a:gd name="connsiteY495" fmla="*/ 10862 h 1074821"/>
                <a:gd name="connsiteX496" fmla="*/ 1652337 w 3797166"/>
                <a:gd name="connsiteY496" fmla="*/ 16042 h 1074821"/>
                <a:gd name="connsiteX497" fmla="*/ 1650332 w 3797166"/>
                <a:gd name="connsiteY497" fmla="*/ 22058 h 1074821"/>
                <a:gd name="connsiteX498" fmla="*/ 1654343 w 3797166"/>
                <a:gd name="connsiteY498" fmla="*/ 62163 h 1074821"/>
                <a:gd name="connsiteX499" fmla="*/ 1652337 w 3797166"/>
                <a:gd name="connsiteY499" fmla="*/ 82216 h 1074821"/>
                <a:gd name="connsiteX500" fmla="*/ 1646321 w 3797166"/>
                <a:gd name="connsiteY500" fmla="*/ 112295 h 1074821"/>
                <a:gd name="connsiteX501" fmla="*/ 1640306 w 3797166"/>
                <a:gd name="connsiteY501" fmla="*/ 126332 h 1074821"/>
                <a:gd name="connsiteX502" fmla="*/ 1638300 w 3797166"/>
                <a:gd name="connsiteY502" fmla="*/ 132348 h 1074821"/>
                <a:gd name="connsiteX503" fmla="*/ 1626269 w 3797166"/>
                <a:gd name="connsiteY503" fmla="*/ 138363 h 1074821"/>
                <a:gd name="connsiteX504" fmla="*/ 1608221 w 3797166"/>
                <a:gd name="connsiteY504" fmla="*/ 134353 h 1074821"/>
                <a:gd name="connsiteX505" fmla="*/ 1606216 w 3797166"/>
                <a:gd name="connsiteY505" fmla="*/ 126332 h 1074821"/>
                <a:gd name="connsiteX506" fmla="*/ 1604211 w 3797166"/>
                <a:gd name="connsiteY506" fmla="*/ 120316 h 1074821"/>
                <a:gd name="connsiteX507" fmla="*/ 1600200 w 3797166"/>
                <a:gd name="connsiteY507" fmla="*/ 106279 h 1074821"/>
                <a:gd name="connsiteX508" fmla="*/ 1592179 w 3797166"/>
                <a:gd name="connsiteY508" fmla="*/ 84221 h 1074821"/>
                <a:gd name="connsiteX509" fmla="*/ 1584158 w 3797166"/>
                <a:gd name="connsiteY509" fmla="*/ 82216 h 1074821"/>
                <a:gd name="connsiteX510" fmla="*/ 1574132 w 3797166"/>
                <a:gd name="connsiteY510" fmla="*/ 70185 h 1074821"/>
                <a:gd name="connsiteX511" fmla="*/ 1568116 w 3797166"/>
                <a:gd name="connsiteY511" fmla="*/ 68179 h 1074821"/>
                <a:gd name="connsiteX512" fmla="*/ 1538037 w 3797166"/>
                <a:gd name="connsiteY512" fmla="*/ 72190 h 1074821"/>
                <a:gd name="connsiteX513" fmla="*/ 1532021 w 3797166"/>
                <a:gd name="connsiteY513" fmla="*/ 76200 h 1074821"/>
                <a:gd name="connsiteX514" fmla="*/ 1524000 w 3797166"/>
                <a:gd name="connsiteY514" fmla="*/ 82216 h 1074821"/>
                <a:gd name="connsiteX515" fmla="*/ 1517985 w 3797166"/>
                <a:gd name="connsiteY515" fmla="*/ 92242 h 1074821"/>
                <a:gd name="connsiteX516" fmla="*/ 1499937 w 3797166"/>
                <a:gd name="connsiteY516" fmla="*/ 108285 h 1074821"/>
                <a:gd name="connsiteX517" fmla="*/ 1497932 w 3797166"/>
                <a:gd name="connsiteY517" fmla="*/ 116306 h 1074821"/>
                <a:gd name="connsiteX518" fmla="*/ 1491916 w 3797166"/>
                <a:gd name="connsiteY518" fmla="*/ 118311 h 1074821"/>
                <a:gd name="connsiteX519" fmla="*/ 1487906 w 3797166"/>
                <a:gd name="connsiteY519" fmla="*/ 124327 h 1074821"/>
                <a:gd name="connsiteX520" fmla="*/ 1483895 w 3797166"/>
                <a:gd name="connsiteY520" fmla="*/ 138363 h 1074821"/>
                <a:gd name="connsiteX521" fmla="*/ 1479885 w 3797166"/>
                <a:gd name="connsiteY521" fmla="*/ 144379 h 1074821"/>
                <a:gd name="connsiteX522" fmla="*/ 1489911 w 3797166"/>
                <a:gd name="connsiteY522" fmla="*/ 154406 h 1074821"/>
                <a:gd name="connsiteX523" fmla="*/ 1491916 w 3797166"/>
                <a:gd name="connsiteY523" fmla="*/ 160421 h 1074821"/>
                <a:gd name="connsiteX524" fmla="*/ 1497932 w 3797166"/>
                <a:gd name="connsiteY524" fmla="*/ 164432 h 1074821"/>
                <a:gd name="connsiteX525" fmla="*/ 1503948 w 3797166"/>
                <a:gd name="connsiteY525" fmla="*/ 178469 h 1074821"/>
                <a:gd name="connsiteX526" fmla="*/ 1505953 w 3797166"/>
                <a:gd name="connsiteY526" fmla="*/ 184485 h 1074821"/>
                <a:gd name="connsiteX527" fmla="*/ 1509964 w 3797166"/>
                <a:gd name="connsiteY527" fmla="*/ 194511 h 1074821"/>
                <a:gd name="connsiteX528" fmla="*/ 1511969 w 3797166"/>
                <a:gd name="connsiteY528" fmla="*/ 202532 h 1074821"/>
                <a:gd name="connsiteX529" fmla="*/ 1515979 w 3797166"/>
                <a:gd name="connsiteY529" fmla="*/ 208548 h 1074821"/>
                <a:gd name="connsiteX530" fmla="*/ 1524000 w 3797166"/>
                <a:gd name="connsiteY530" fmla="*/ 222585 h 1074821"/>
                <a:gd name="connsiteX531" fmla="*/ 1526006 w 3797166"/>
                <a:gd name="connsiteY531" fmla="*/ 228600 h 1074821"/>
                <a:gd name="connsiteX532" fmla="*/ 1530016 w 3797166"/>
                <a:gd name="connsiteY532" fmla="*/ 234616 h 1074821"/>
                <a:gd name="connsiteX533" fmla="*/ 1532021 w 3797166"/>
                <a:gd name="connsiteY533" fmla="*/ 240632 h 1074821"/>
                <a:gd name="connsiteX534" fmla="*/ 1544053 w 3797166"/>
                <a:gd name="connsiteY534" fmla="*/ 252663 h 1074821"/>
                <a:gd name="connsiteX535" fmla="*/ 1558090 w 3797166"/>
                <a:gd name="connsiteY535" fmla="*/ 268706 h 1074821"/>
                <a:gd name="connsiteX536" fmla="*/ 1566111 w 3797166"/>
                <a:gd name="connsiteY536" fmla="*/ 276727 h 1074821"/>
                <a:gd name="connsiteX537" fmla="*/ 1570121 w 3797166"/>
                <a:gd name="connsiteY537" fmla="*/ 282742 h 1074821"/>
                <a:gd name="connsiteX538" fmla="*/ 1578143 w 3797166"/>
                <a:gd name="connsiteY538" fmla="*/ 284748 h 1074821"/>
                <a:gd name="connsiteX539" fmla="*/ 1592179 w 3797166"/>
                <a:gd name="connsiteY539" fmla="*/ 302795 h 1074821"/>
                <a:gd name="connsiteX540" fmla="*/ 1598195 w 3797166"/>
                <a:gd name="connsiteY540" fmla="*/ 314827 h 1074821"/>
                <a:gd name="connsiteX541" fmla="*/ 1600200 w 3797166"/>
                <a:gd name="connsiteY541" fmla="*/ 320842 h 1074821"/>
                <a:gd name="connsiteX542" fmla="*/ 1596190 w 3797166"/>
                <a:gd name="connsiteY542" fmla="*/ 334879 h 1074821"/>
                <a:gd name="connsiteX543" fmla="*/ 1590174 w 3797166"/>
                <a:gd name="connsiteY543" fmla="*/ 332874 h 1074821"/>
                <a:gd name="connsiteX544" fmla="*/ 1572127 w 3797166"/>
                <a:gd name="connsiteY544" fmla="*/ 328863 h 1074821"/>
                <a:gd name="connsiteX545" fmla="*/ 1568116 w 3797166"/>
                <a:gd name="connsiteY545" fmla="*/ 334879 h 1074821"/>
                <a:gd name="connsiteX546" fmla="*/ 1562100 w 3797166"/>
                <a:gd name="connsiteY546" fmla="*/ 332874 h 1074821"/>
                <a:gd name="connsiteX547" fmla="*/ 1556085 w 3797166"/>
                <a:gd name="connsiteY547" fmla="*/ 334879 h 1074821"/>
                <a:gd name="connsiteX548" fmla="*/ 1554079 w 3797166"/>
                <a:gd name="connsiteY548" fmla="*/ 387016 h 1074821"/>
                <a:gd name="connsiteX549" fmla="*/ 1548064 w 3797166"/>
                <a:gd name="connsiteY549" fmla="*/ 407069 h 1074821"/>
                <a:gd name="connsiteX550" fmla="*/ 1540043 w 3797166"/>
                <a:gd name="connsiteY550" fmla="*/ 411079 h 1074821"/>
                <a:gd name="connsiteX551" fmla="*/ 1528011 w 3797166"/>
                <a:gd name="connsiteY551" fmla="*/ 407069 h 1074821"/>
                <a:gd name="connsiteX552" fmla="*/ 1521995 w 3797166"/>
                <a:gd name="connsiteY552" fmla="*/ 376990 h 1074821"/>
                <a:gd name="connsiteX553" fmla="*/ 1519990 w 3797166"/>
                <a:gd name="connsiteY553" fmla="*/ 356937 h 1074821"/>
                <a:gd name="connsiteX554" fmla="*/ 1509964 w 3797166"/>
                <a:gd name="connsiteY554" fmla="*/ 348916 h 1074821"/>
                <a:gd name="connsiteX555" fmla="*/ 1507958 w 3797166"/>
                <a:gd name="connsiteY555" fmla="*/ 342900 h 1074821"/>
                <a:gd name="connsiteX556" fmla="*/ 1501943 w 3797166"/>
                <a:gd name="connsiteY556" fmla="*/ 336885 h 1074821"/>
                <a:gd name="connsiteX557" fmla="*/ 1475874 w 3797166"/>
                <a:gd name="connsiteY557" fmla="*/ 342900 h 1074821"/>
                <a:gd name="connsiteX558" fmla="*/ 1469858 w 3797166"/>
                <a:gd name="connsiteY558" fmla="*/ 346911 h 1074821"/>
                <a:gd name="connsiteX559" fmla="*/ 1463843 w 3797166"/>
                <a:gd name="connsiteY559" fmla="*/ 344906 h 1074821"/>
                <a:gd name="connsiteX560" fmla="*/ 1469858 w 3797166"/>
                <a:gd name="connsiteY560" fmla="*/ 292769 h 1074821"/>
                <a:gd name="connsiteX561" fmla="*/ 1473869 w 3797166"/>
                <a:gd name="connsiteY561" fmla="*/ 250658 h 1074821"/>
                <a:gd name="connsiteX562" fmla="*/ 1477879 w 3797166"/>
                <a:gd name="connsiteY562" fmla="*/ 234616 h 1074821"/>
                <a:gd name="connsiteX563" fmla="*/ 1481890 w 3797166"/>
                <a:gd name="connsiteY563" fmla="*/ 214563 h 1074821"/>
                <a:gd name="connsiteX564" fmla="*/ 1479885 w 3797166"/>
                <a:gd name="connsiteY564" fmla="*/ 198521 h 1074821"/>
                <a:gd name="connsiteX565" fmla="*/ 1463843 w 3797166"/>
                <a:gd name="connsiteY565" fmla="*/ 194511 h 1074821"/>
                <a:gd name="connsiteX566" fmla="*/ 1445795 w 3797166"/>
                <a:gd name="connsiteY566" fmla="*/ 196516 h 1074821"/>
                <a:gd name="connsiteX567" fmla="*/ 1437774 w 3797166"/>
                <a:gd name="connsiteY567" fmla="*/ 208548 h 1074821"/>
                <a:gd name="connsiteX568" fmla="*/ 1435769 w 3797166"/>
                <a:gd name="connsiteY568" fmla="*/ 218574 h 1074821"/>
                <a:gd name="connsiteX569" fmla="*/ 1421732 w 3797166"/>
                <a:gd name="connsiteY569" fmla="*/ 310816 h 1074821"/>
                <a:gd name="connsiteX570" fmla="*/ 1415716 w 3797166"/>
                <a:gd name="connsiteY570" fmla="*/ 328863 h 1074821"/>
                <a:gd name="connsiteX571" fmla="*/ 1409700 w 3797166"/>
                <a:gd name="connsiteY571" fmla="*/ 340895 h 1074821"/>
                <a:gd name="connsiteX572" fmla="*/ 1395664 w 3797166"/>
                <a:gd name="connsiteY572" fmla="*/ 348916 h 1074821"/>
                <a:gd name="connsiteX573" fmla="*/ 1387643 w 3797166"/>
                <a:gd name="connsiteY573" fmla="*/ 352927 h 1074821"/>
                <a:gd name="connsiteX574" fmla="*/ 1375611 w 3797166"/>
                <a:gd name="connsiteY574" fmla="*/ 354932 h 1074821"/>
                <a:gd name="connsiteX575" fmla="*/ 1357564 w 3797166"/>
                <a:gd name="connsiteY575" fmla="*/ 358942 h 1074821"/>
                <a:gd name="connsiteX576" fmla="*/ 1325479 w 3797166"/>
                <a:gd name="connsiteY576" fmla="*/ 356937 h 1074821"/>
                <a:gd name="connsiteX577" fmla="*/ 1311443 w 3797166"/>
                <a:gd name="connsiteY577" fmla="*/ 348916 h 1074821"/>
                <a:gd name="connsiteX578" fmla="*/ 1299411 w 3797166"/>
                <a:gd name="connsiteY578" fmla="*/ 342900 h 1074821"/>
                <a:gd name="connsiteX579" fmla="*/ 1293395 w 3797166"/>
                <a:gd name="connsiteY579" fmla="*/ 338890 h 1074821"/>
                <a:gd name="connsiteX580" fmla="*/ 1279358 w 3797166"/>
                <a:gd name="connsiteY580" fmla="*/ 332874 h 1074821"/>
                <a:gd name="connsiteX581" fmla="*/ 1273343 w 3797166"/>
                <a:gd name="connsiteY581" fmla="*/ 328863 h 1074821"/>
                <a:gd name="connsiteX582" fmla="*/ 1241258 w 3797166"/>
                <a:gd name="connsiteY582" fmla="*/ 332874 h 1074821"/>
                <a:gd name="connsiteX583" fmla="*/ 1237248 w 3797166"/>
                <a:gd name="connsiteY583" fmla="*/ 338890 h 1074821"/>
                <a:gd name="connsiteX584" fmla="*/ 1223211 w 3797166"/>
                <a:gd name="connsiteY584" fmla="*/ 342900 h 1074821"/>
                <a:gd name="connsiteX585" fmla="*/ 1201153 w 3797166"/>
                <a:gd name="connsiteY585" fmla="*/ 348916 h 1074821"/>
                <a:gd name="connsiteX586" fmla="*/ 1169069 w 3797166"/>
                <a:gd name="connsiteY586" fmla="*/ 360948 h 1074821"/>
                <a:gd name="connsiteX587" fmla="*/ 1147011 w 3797166"/>
                <a:gd name="connsiteY587" fmla="*/ 370974 h 1074821"/>
                <a:gd name="connsiteX588" fmla="*/ 1130969 w 3797166"/>
                <a:gd name="connsiteY588" fmla="*/ 374985 h 1074821"/>
                <a:gd name="connsiteX589" fmla="*/ 1120943 w 3797166"/>
                <a:gd name="connsiteY589" fmla="*/ 378995 h 1074821"/>
                <a:gd name="connsiteX590" fmla="*/ 1104900 w 3797166"/>
                <a:gd name="connsiteY590" fmla="*/ 381000 h 1074821"/>
                <a:gd name="connsiteX591" fmla="*/ 1086853 w 3797166"/>
                <a:gd name="connsiteY591" fmla="*/ 385011 h 1074821"/>
                <a:gd name="connsiteX592" fmla="*/ 1072816 w 3797166"/>
                <a:gd name="connsiteY592" fmla="*/ 393032 h 1074821"/>
                <a:gd name="connsiteX593" fmla="*/ 1058779 w 3797166"/>
                <a:gd name="connsiteY593" fmla="*/ 395037 h 1074821"/>
                <a:gd name="connsiteX594" fmla="*/ 1022685 w 3797166"/>
                <a:gd name="connsiteY594" fmla="*/ 397042 h 1074821"/>
                <a:gd name="connsiteX595" fmla="*/ 1016669 w 3797166"/>
                <a:gd name="connsiteY595" fmla="*/ 395037 h 1074821"/>
                <a:gd name="connsiteX596" fmla="*/ 957464 w 3797166"/>
                <a:gd name="connsiteY596" fmla="*/ 400552 h 1074821"/>
                <a:gd name="connsiteX597" fmla="*/ 920416 w 3797166"/>
                <a:gd name="connsiteY597" fmla="*/ 399398 h 1074821"/>
                <a:gd name="connsiteX598" fmla="*/ 890738 w 3797166"/>
                <a:gd name="connsiteY598" fmla="*/ 396341 h 1074821"/>
                <a:gd name="connsiteX599" fmla="*/ 850683 w 3797166"/>
                <a:gd name="connsiteY599" fmla="*/ 397093 h 1074821"/>
                <a:gd name="connsiteX600" fmla="*/ 801504 w 3797166"/>
                <a:gd name="connsiteY600" fmla="*/ 405765 h 1074821"/>
                <a:gd name="connsiteX601" fmla="*/ 782053 w 3797166"/>
                <a:gd name="connsiteY601" fmla="*/ 387016 h 1074821"/>
                <a:gd name="connsiteX602" fmla="*/ 779847 w 3797166"/>
                <a:gd name="connsiteY602" fmla="*/ 404261 h 1074821"/>
                <a:gd name="connsiteX603" fmla="*/ 764006 w 3797166"/>
                <a:gd name="connsiteY603" fmla="*/ 399048 h 1074821"/>
                <a:gd name="connsiteX604" fmla="*/ 755985 w 3797166"/>
                <a:gd name="connsiteY604" fmla="*/ 401053 h 1074821"/>
                <a:gd name="connsiteX605" fmla="*/ 739943 w 3797166"/>
                <a:gd name="connsiteY605" fmla="*/ 411079 h 1074821"/>
                <a:gd name="connsiteX606" fmla="*/ 733927 w 3797166"/>
                <a:gd name="connsiteY606" fmla="*/ 413085 h 1074821"/>
                <a:gd name="connsiteX607" fmla="*/ 727911 w 3797166"/>
                <a:gd name="connsiteY607" fmla="*/ 417095 h 1074821"/>
                <a:gd name="connsiteX608" fmla="*/ 721895 w 3797166"/>
                <a:gd name="connsiteY608" fmla="*/ 423111 h 1074821"/>
                <a:gd name="connsiteX609" fmla="*/ 711869 w 3797166"/>
                <a:gd name="connsiteY609" fmla="*/ 425116 h 1074821"/>
                <a:gd name="connsiteX610" fmla="*/ 699837 w 3797166"/>
                <a:gd name="connsiteY610" fmla="*/ 429127 h 1074821"/>
                <a:gd name="connsiteX611" fmla="*/ 669758 w 3797166"/>
                <a:gd name="connsiteY611" fmla="*/ 441158 h 1074821"/>
                <a:gd name="connsiteX612" fmla="*/ 651711 w 3797166"/>
                <a:gd name="connsiteY612" fmla="*/ 449179 h 1074821"/>
                <a:gd name="connsiteX613" fmla="*/ 645695 w 3797166"/>
                <a:gd name="connsiteY613" fmla="*/ 451185 h 1074821"/>
                <a:gd name="connsiteX614" fmla="*/ 637674 w 3797166"/>
                <a:gd name="connsiteY614" fmla="*/ 455195 h 1074821"/>
                <a:gd name="connsiteX615" fmla="*/ 625643 w 3797166"/>
                <a:gd name="connsiteY615" fmla="*/ 457200 h 1074821"/>
                <a:gd name="connsiteX616" fmla="*/ 619627 w 3797166"/>
                <a:gd name="connsiteY616" fmla="*/ 453190 h 1074821"/>
                <a:gd name="connsiteX617" fmla="*/ 617621 w 3797166"/>
                <a:gd name="connsiteY617" fmla="*/ 445169 h 1074821"/>
                <a:gd name="connsiteX618" fmla="*/ 613611 w 3797166"/>
                <a:gd name="connsiteY618" fmla="*/ 439153 h 1074821"/>
                <a:gd name="connsiteX619" fmla="*/ 611606 w 3797166"/>
                <a:gd name="connsiteY619" fmla="*/ 433137 h 1074821"/>
                <a:gd name="connsiteX620" fmla="*/ 605590 w 3797166"/>
                <a:gd name="connsiteY620" fmla="*/ 429127 h 1074821"/>
                <a:gd name="connsiteX621" fmla="*/ 593558 w 3797166"/>
                <a:gd name="connsiteY621" fmla="*/ 421106 h 1074821"/>
                <a:gd name="connsiteX622" fmla="*/ 579521 w 3797166"/>
                <a:gd name="connsiteY622" fmla="*/ 415090 h 1074821"/>
                <a:gd name="connsiteX623" fmla="*/ 567490 w 3797166"/>
                <a:gd name="connsiteY623" fmla="*/ 419100 h 1074821"/>
                <a:gd name="connsiteX624" fmla="*/ 565485 w 3797166"/>
                <a:gd name="connsiteY624" fmla="*/ 425116 h 1074821"/>
                <a:gd name="connsiteX625" fmla="*/ 571500 w 3797166"/>
                <a:gd name="connsiteY625" fmla="*/ 445169 h 1074821"/>
                <a:gd name="connsiteX626" fmla="*/ 573506 w 3797166"/>
                <a:gd name="connsiteY626" fmla="*/ 453190 h 1074821"/>
                <a:gd name="connsiteX627" fmla="*/ 577516 w 3797166"/>
                <a:gd name="connsiteY627" fmla="*/ 467227 h 1074821"/>
                <a:gd name="connsiteX628" fmla="*/ 575511 w 3797166"/>
                <a:gd name="connsiteY628" fmla="*/ 473242 h 1074821"/>
                <a:gd name="connsiteX629" fmla="*/ 561474 w 3797166"/>
                <a:gd name="connsiteY629" fmla="*/ 463216 h 1074821"/>
                <a:gd name="connsiteX630" fmla="*/ 559469 w 3797166"/>
                <a:gd name="connsiteY630" fmla="*/ 457200 h 1074821"/>
                <a:gd name="connsiteX631" fmla="*/ 549443 w 3797166"/>
                <a:gd name="connsiteY631" fmla="*/ 439153 h 1074821"/>
                <a:gd name="connsiteX632" fmla="*/ 541421 w 3797166"/>
                <a:gd name="connsiteY632" fmla="*/ 421106 h 1074821"/>
                <a:gd name="connsiteX633" fmla="*/ 531395 w 3797166"/>
                <a:gd name="connsiteY633" fmla="*/ 407069 h 1074821"/>
                <a:gd name="connsiteX634" fmla="*/ 525379 w 3797166"/>
                <a:gd name="connsiteY634" fmla="*/ 391027 h 1074821"/>
                <a:gd name="connsiteX635" fmla="*/ 523374 w 3797166"/>
                <a:gd name="connsiteY635" fmla="*/ 385011 h 1074821"/>
                <a:gd name="connsiteX636" fmla="*/ 513348 w 3797166"/>
                <a:gd name="connsiteY636" fmla="*/ 372979 h 1074821"/>
                <a:gd name="connsiteX637" fmla="*/ 511343 w 3797166"/>
                <a:gd name="connsiteY637" fmla="*/ 366963 h 1074821"/>
                <a:gd name="connsiteX638" fmla="*/ 505327 w 3797166"/>
                <a:gd name="connsiteY638" fmla="*/ 360948 h 1074821"/>
                <a:gd name="connsiteX639" fmla="*/ 499311 w 3797166"/>
                <a:gd name="connsiteY639" fmla="*/ 352927 h 1074821"/>
                <a:gd name="connsiteX640" fmla="*/ 493295 w 3797166"/>
                <a:gd name="connsiteY640" fmla="*/ 348916 h 1074821"/>
                <a:gd name="connsiteX641" fmla="*/ 485274 w 3797166"/>
                <a:gd name="connsiteY641" fmla="*/ 340895 h 1074821"/>
                <a:gd name="connsiteX642" fmla="*/ 477253 w 3797166"/>
                <a:gd name="connsiteY642" fmla="*/ 328863 h 1074821"/>
                <a:gd name="connsiteX643" fmla="*/ 473243 w 3797166"/>
                <a:gd name="connsiteY643" fmla="*/ 320842 h 1074821"/>
                <a:gd name="connsiteX644" fmla="*/ 475248 w 3797166"/>
                <a:gd name="connsiteY644" fmla="*/ 300790 h 1074821"/>
                <a:gd name="connsiteX645" fmla="*/ 477253 w 3797166"/>
                <a:gd name="connsiteY645" fmla="*/ 294774 h 1074821"/>
                <a:gd name="connsiteX646" fmla="*/ 483269 w 3797166"/>
                <a:gd name="connsiteY646" fmla="*/ 290763 h 1074821"/>
                <a:gd name="connsiteX647" fmla="*/ 495300 w 3797166"/>
                <a:gd name="connsiteY647" fmla="*/ 298785 h 1074821"/>
                <a:gd name="connsiteX648" fmla="*/ 501316 w 3797166"/>
                <a:gd name="connsiteY648" fmla="*/ 300790 h 1074821"/>
                <a:gd name="connsiteX649" fmla="*/ 515353 w 3797166"/>
                <a:gd name="connsiteY649" fmla="*/ 314827 h 1074821"/>
                <a:gd name="connsiteX650" fmla="*/ 519364 w 3797166"/>
                <a:gd name="connsiteY650" fmla="*/ 320842 h 1074821"/>
                <a:gd name="connsiteX651" fmla="*/ 529390 w 3797166"/>
                <a:gd name="connsiteY651" fmla="*/ 326858 h 1074821"/>
                <a:gd name="connsiteX652" fmla="*/ 535406 w 3797166"/>
                <a:gd name="connsiteY652" fmla="*/ 330869 h 1074821"/>
                <a:gd name="connsiteX653" fmla="*/ 541421 w 3797166"/>
                <a:gd name="connsiteY653" fmla="*/ 332874 h 1074821"/>
                <a:gd name="connsiteX654" fmla="*/ 549443 w 3797166"/>
                <a:gd name="connsiteY654" fmla="*/ 336885 h 1074821"/>
                <a:gd name="connsiteX655" fmla="*/ 605590 w 3797166"/>
                <a:gd name="connsiteY655" fmla="*/ 332874 h 1074821"/>
                <a:gd name="connsiteX656" fmla="*/ 615616 w 3797166"/>
                <a:gd name="connsiteY656" fmla="*/ 328863 h 1074821"/>
                <a:gd name="connsiteX657" fmla="*/ 613611 w 3797166"/>
                <a:gd name="connsiteY657" fmla="*/ 312821 h 1074821"/>
                <a:gd name="connsiteX658" fmla="*/ 623470 w 3797166"/>
                <a:gd name="connsiteY658" fmla="*/ 300344 h 1074821"/>
                <a:gd name="connsiteX659" fmla="*/ 591720 w 3797166"/>
                <a:gd name="connsiteY659" fmla="*/ 276782 h 1074821"/>
                <a:gd name="connsiteX660" fmla="*/ 573673 w 3797166"/>
                <a:gd name="connsiteY660" fmla="*/ 265920 h 1074821"/>
                <a:gd name="connsiteX661" fmla="*/ 556238 w 3797166"/>
                <a:gd name="connsiteY661" fmla="*/ 249766 h 1074821"/>
                <a:gd name="connsiteX662" fmla="*/ 527385 w 3797166"/>
                <a:gd name="connsiteY662" fmla="*/ 256674 h 1074821"/>
                <a:gd name="connsiteX663" fmla="*/ 535015 w 3797166"/>
                <a:gd name="connsiteY663" fmla="*/ 242303 h 1074821"/>
                <a:gd name="connsiteX664" fmla="*/ 511343 w 3797166"/>
                <a:gd name="connsiteY664" fmla="*/ 236621 h 1074821"/>
                <a:gd name="connsiteX665" fmla="*/ 505327 w 3797166"/>
                <a:gd name="connsiteY665" fmla="*/ 230606 h 1074821"/>
                <a:gd name="connsiteX666" fmla="*/ 501316 w 3797166"/>
                <a:gd name="connsiteY666" fmla="*/ 224590 h 1074821"/>
                <a:gd name="connsiteX667" fmla="*/ 495300 w 3797166"/>
                <a:gd name="connsiteY667" fmla="*/ 222585 h 1074821"/>
                <a:gd name="connsiteX668" fmla="*/ 473856 w 3797166"/>
                <a:gd name="connsiteY668" fmla="*/ 206932 h 1074821"/>
                <a:gd name="connsiteX669" fmla="*/ 411079 w 3797166"/>
                <a:gd name="connsiteY669" fmla="*/ 214563 h 1074821"/>
                <a:gd name="connsiteX670" fmla="*/ 385011 w 3797166"/>
                <a:gd name="connsiteY670" fmla="*/ 212558 h 1074821"/>
                <a:gd name="connsiteX671" fmla="*/ 364958 w 3797166"/>
                <a:gd name="connsiteY671" fmla="*/ 206542 h 1074821"/>
                <a:gd name="connsiteX672" fmla="*/ 354932 w 3797166"/>
                <a:gd name="connsiteY672" fmla="*/ 202532 h 1074821"/>
                <a:gd name="connsiteX673" fmla="*/ 348916 w 3797166"/>
                <a:gd name="connsiteY673" fmla="*/ 196516 h 1074821"/>
                <a:gd name="connsiteX674" fmla="*/ 338890 w 3797166"/>
                <a:gd name="connsiteY674" fmla="*/ 194511 h 1074821"/>
                <a:gd name="connsiteX675" fmla="*/ 310816 w 3797166"/>
                <a:gd name="connsiteY675" fmla="*/ 188495 h 1074821"/>
                <a:gd name="connsiteX676" fmla="*/ 300790 w 3797166"/>
                <a:gd name="connsiteY676" fmla="*/ 184485 h 1074821"/>
                <a:gd name="connsiteX677" fmla="*/ 282743 w 3797166"/>
                <a:gd name="connsiteY677" fmla="*/ 182479 h 1074821"/>
                <a:gd name="connsiteX678" fmla="*/ 268706 w 3797166"/>
                <a:gd name="connsiteY678" fmla="*/ 174458 h 1074821"/>
                <a:gd name="connsiteX679" fmla="*/ 210553 w 3797166"/>
                <a:gd name="connsiteY679" fmla="*/ 162427 h 1074821"/>
                <a:gd name="connsiteX680" fmla="*/ 168443 w 3797166"/>
                <a:gd name="connsiteY680" fmla="*/ 162427 h 1074821"/>
                <a:gd name="connsiteX681" fmla="*/ 162427 w 3797166"/>
                <a:gd name="connsiteY681" fmla="*/ 168442 h 1074821"/>
                <a:gd name="connsiteX682" fmla="*/ 156411 w 3797166"/>
                <a:gd name="connsiteY682" fmla="*/ 170448 h 1074821"/>
                <a:gd name="connsiteX683" fmla="*/ 150395 w 3797166"/>
                <a:gd name="connsiteY683" fmla="*/ 176463 h 1074821"/>
                <a:gd name="connsiteX684" fmla="*/ 148390 w 3797166"/>
                <a:gd name="connsiteY684" fmla="*/ 182479 h 1074821"/>
                <a:gd name="connsiteX685" fmla="*/ 142374 w 3797166"/>
                <a:gd name="connsiteY685" fmla="*/ 184485 h 1074821"/>
                <a:gd name="connsiteX686" fmla="*/ 130343 w 3797166"/>
                <a:gd name="connsiteY686" fmla="*/ 190500 h 1074821"/>
                <a:gd name="connsiteX687" fmla="*/ 110290 w 3797166"/>
                <a:gd name="connsiteY687" fmla="*/ 208548 h 1074821"/>
                <a:gd name="connsiteX688" fmla="*/ 104274 w 3797166"/>
                <a:gd name="connsiteY688" fmla="*/ 210553 h 1074821"/>
                <a:gd name="connsiteX689" fmla="*/ 102269 w 3797166"/>
                <a:gd name="connsiteY689"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49216 w 3797166"/>
                <a:gd name="connsiteY96" fmla="*/ 684647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25542 w 3797166"/>
                <a:gd name="connsiteY148" fmla="*/ 965083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50507 w 3797166"/>
                <a:gd name="connsiteY167" fmla="*/ 1035819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34891 w 3797166"/>
                <a:gd name="connsiteY186" fmla="*/ 1006141 h 1074821"/>
                <a:gd name="connsiteX187" fmla="*/ 2460458 w 3797166"/>
                <a:gd name="connsiteY187" fmla="*/ 994611 h 1074821"/>
                <a:gd name="connsiteX188" fmla="*/ 2462464 w 3797166"/>
                <a:gd name="connsiteY188" fmla="*/ 988595 h 1074821"/>
                <a:gd name="connsiteX189" fmla="*/ 2470485 w 3797166"/>
                <a:gd name="connsiteY189" fmla="*/ 984585 h 1074821"/>
                <a:gd name="connsiteX190" fmla="*/ 2482516 w 3797166"/>
                <a:gd name="connsiteY190" fmla="*/ 978569 h 1074821"/>
                <a:gd name="connsiteX191" fmla="*/ 2494548 w 3797166"/>
                <a:gd name="connsiteY191" fmla="*/ 970548 h 1074821"/>
                <a:gd name="connsiteX192" fmla="*/ 2508585 w 3797166"/>
                <a:gd name="connsiteY192" fmla="*/ 960521 h 1074821"/>
                <a:gd name="connsiteX193" fmla="*/ 2514600 w 3797166"/>
                <a:gd name="connsiteY193" fmla="*/ 958516 h 1074821"/>
                <a:gd name="connsiteX194" fmla="*/ 2520616 w 3797166"/>
                <a:gd name="connsiteY194" fmla="*/ 954506 h 1074821"/>
                <a:gd name="connsiteX195" fmla="*/ 2534653 w 3797166"/>
                <a:gd name="connsiteY195" fmla="*/ 950495 h 1074821"/>
                <a:gd name="connsiteX196" fmla="*/ 2548690 w 3797166"/>
                <a:gd name="connsiteY196" fmla="*/ 944479 h 1074821"/>
                <a:gd name="connsiteX197" fmla="*/ 2562727 w 3797166"/>
                <a:gd name="connsiteY197" fmla="*/ 938463 h 1074821"/>
                <a:gd name="connsiteX198" fmla="*/ 2568743 w 3797166"/>
                <a:gd name="connsiteY198" fmla="*/ 934453 h 1074821"/>
                <a:gd name="connsiteX199" fmla="*/ 2574758 w 3797166"/>
                <a:gd name="connsiteY199" fmla="*/ 932448 h 1074821"/>
                <a:gd name="connsiteX200" fmla="*/ 2614864 w 3797166"/>
                <a:gd name="connsiteY200" fmla="*/ 938463 h 1074821"/>
                <a:gd name="connsiteX201" fmla="*/ 2630906 w 3797166"/>
                <a:gd name="connsiteY201" fmla="*/ 946485 h 1074821"/>
                <a:gd name="connsiteX202" fmla="*/ 2644943 w 3797166"/>
                <a:gd name="connsiteY202" fmla="*/ 952500 h 1074821"/>
                <a:gd name="connsiteX203" fmla="*/ 2654969 w 3797166"/>
                <a:gd name="connsiteY203" fmla="*/ 960521 h 1074821"/>
                <a:gd name="connsiteX204" fmla="*/ 2677027 w 3797166"/>
                <a:gd name="connsiteY204" fmla="*/ 966537 h 1074821"/>
                <a:gd name="connsiteX205" fmla="*/ 2689058 w 3797166"/>
                <a:gd name="connsiteY205" fmla="*/ 970548 h 1074821"/>
                <a:gd name="connsiteX206" fmla="*/ 2695074 w 3797166"/>
                <a:gd name="connsiteY206" fmla="*/ 974558 h 1074821"/>
                <a:gd name="connsiteX207" fmla="*/ 2705100 w 3797166"/>
                <a:gd name="connsiteY207" fmla="*/ 976563 h 1074821"/>
                <a:gd name="connsiteX208" fmla="*/ 2731169 w 3797166"/>
                <a:gd name="connsiteY208" fmla="*/ 982579 h 1074821"/>
                <a:gd name="connsiteX209" fmla="*/ 2749216 w 3797166"/>
                <a:gd name="connsiteY209" fmla="*/ 988595 h 1074821"/>
                <a:gd name="connsiteX210" fmla="*/ 2761248 w 3797166"/>
                <a:gd name="connsiteY210" fmla="*/ 992606 h 1074821"/>
                <a:gd name="connsiteX211" fmla="*/ 2773279 w 3797166"/>
                <a:gd name="connsiteY211" fmla="*/ 994611 h 1074821"/>
                <a:gd name="connsiteX212" fmla="*/ 2783306 w 3797166"/>
                <a:gd name="connsiteY212" fmla="*/ 998621 h 1074821"/>
                <a:gd name="connsiteX213" fmla="*/ 2791327 w 3797166"/>
                <a:gd name="connsiteY213" fmla="*/ 1000627 h 1074821"/>
                <a:gd name="connsiteX214" fmla="*/ 2797343 w 3797166"/>
                <a:gd name="connsiteY214" fmla="*/ 1004637 h 1074821"/>
                <a:gd name="connsiteX215" fmla="*/ 2803358 w 3797166"/>
                <a:gd name="connsiteY215" fmla="*/ 1006642 h 1074821"/>
                <a:gd name="connsiteX216" fmla="*/ 2815390 w 3797166"/>
                <a:gd name="connsiteY216" fmla="*/ 1012658 h 1074821"/>
                <a:gd name="connsiteX217" fmla="*/ 2827421 w 3797166"/>
                <a:gd name="connsiteY217" fmla="*/ 1018674 h 1074821"/>
                <a:gd name="connsiteX218" fmla="*/ 2839453 w 3797166"/>
                <a:gd name="connsiteY218" fmla="*/ 1030706 h 1074821"/>
                <a:gd name="connsiteX219" fmla="*/ 2845469 w 3797166"/>
                <a:gd name="connsiteY219" fmla="*/ 1034716 h 1074821"/>
                <a:gd name="connsiteX220" fmla="*/ 2857500 w 3797166"/>
                <a:gd name="connsiteY220" fmla="*/ 1048753 h 1074821"/>
                <a:gd name="connsiteX221" fmla="*/ 2865521 w 3797166"/>
                <a:gd name="connsiteY221" fmla="*/ 1060785 h 1074821"/>
                <a:gd name="connsiteX222" fmla="*/ 2873543 w 3797166"/>
                <a:gd name="connsiteY222" fmla="*/ 1074821 h 1074821"/>
                <a:gd name="connsiteX223" fmla="*/ 2879558 w 3797166"/>
                <a:gd name="connsiteY223" fmla="*/ 1070811 h 1074821"/>
                <a:gd name="connsiteX224" fmla="*/ 2881564 w 3797166"/>
                <a:gd name="connsiteY224" fmla="*/ 1034716 h 1074821"/>
                <a:gd name="connsiteX225" fmla="*/ 2895600 w 3797166"/>
                <a:gd name="connsiteY225" fmla="*/ 982579 h 1074821"/>
                <a:gd name="connsiteX226" fmla="*/ 2899611 w 3797166"/>
                <a:gd name="connsiteY226" fmla="*/ 972553 h 1074821"/>
                <a:gd name="connsiteX227" fmla="*/ 2903621 w 3797166"/>
                <a:gd name="connsiteY227" fmla="*/ 954506 h 1074821"/>
                <a:gd name="connsiteX228" fmla="*/ 2909637 w 3797166"/>
                <a:gd name="connsiteY228" fmla="*/ 942474 h 1074821"/>
                <a:gd name="connsiteX229" fmla="*/ 2911643 w 3797166"/>
                <a:gd name="connsiteY229" fmla="*/ 936458 h 1074821"/>
                <a:gd name="connsiteX230" fmla="*/ 2907632 w 3797166"/>
                <a:gd name="connsiteY230" fmla="*/ 920416 h 1074821"/>
                <a:gd name="connsiteX231" fmla="*/ 2891590 w 3797166"/>
                <a:gd name="connsiteY231" fmla="*/ 914400 h 1074821"/>
                <a:gd name="connsiteX232" fmla="*/ 2863516 w 3797166"/>
                <a:gd name="connsiteY232" fmla="*/ 918411 h 1074821"/>
                <a:gd name="connsiteX233" fmla="*/ 2845469 w 3797166"/>
                <a:gd name="connsiteY233" fmla="*/ 924427 h 1074821"/>
                <a:gd name="connsiteX234" fmla="*/ 2829427 w 3797166"/>
                <a:gd name="connsiteY234" fmla="*/ 926432 h 1074821"/>
                <a:gd name="connsiteX235" fmla="*/ 2797343 w 3797166"/>
                <a:gd name="connsiteY235" fmla="*/ 922421 h 1074821"/>
                <a:gd name="connsiteX236" fmla="*/ 2791327 w 3797166"/>
                <a:gd name="connsiteY236" fmla="*/ 920416 h 1074821"/>
                <a:gd name="connsiteX237" fmla="*/ 2787316 w 3797166"/>
                <a:gd name="connsiteY237" fmla="*/ 914400 h 1074821"/>
                <a:gd name="connsiteX238" fmla="*/ 2781300 w 3797166"/>
                <a:gd name="connsiteY238" fmla="*/ 910390 h 1074821"/>
                <a:gd name="connsiteX239" fmla="*/ 2777290 w 3797166"/>
                <a:gd name="connsiteY239" fmla="*/ 902369 h 1074821"/>
                <a:gd name="connsiteX240" fmla="*/ 2773279 w 3797166"/>
                <a:gd name="connsiteY240" fmla="*/ 896353 h 1074821"/>
                <a:gd name="connsiteX241" fmla="*/ 2775285 w 3797166"/>
                <a:gd name="connsiteY241" fmla="*/ 884321 h 1074821"/>
                <a:gd name="connsiteX242" fmla="*/ 2783306 w 3797166"/>
                <a:gd name="connsiteY242" fmla="*/ 868279 h 1074821"/>
                <a:gd name="connsiteX243" fmla="*/ 2789321 w 3797166"/>
                <a:gd name="connsiteY243" fmla="*/ 862263 h 1074821"/>
                <a:gd name="connsiteX244" fmla="*/ 2791327 w 3797166"/>
                <a:gd name="connsiteY244" fmla="*/ 856248 h 1074821"/>
                <a:gd name="connsiteX245" fmla="*/ 2801353 w 3797166"/>
                <a:gd name="connsiteY245" fmla="*/ 844216 h 1074821"/>
                <a:gd name="connsiteX246" fmla="*/ 2811379 w 3797166"/>
                <a:gd name="connsiteY246" fmla="*/ 834190 h 1074821"/>
                <a:gd name="connsiteX247" fmla="*/ 2815390 w 3797166"/>
                <a:gd name="connsiteY247" fmla="*/ 828174 h 1074821"/>
                <a:gd name="connsiteX248" fmla="*/ 2821406 w 3797166"/>
                <a:gd name="connsiteY248" fmla="*/ 822158 h 1074821"/>
                <a:gd name="connsiteX249" fmla="*/ 2827421 w 3797166"/>
                <a:gd name="connsiteY249" fmla="*/ 814137 h 1074821"/>
                <a:gd name="connsiteX250" fmla="*/ 2831432 w 3797166"/>
                <a:gd name="connsiteY250" fmla="*/ 808121 h 1074821"/>
                <a:gd name="connsiteX251" fmla="*/ 2837448 w 3797166"/>
                <a:gd name="connsiteY251" fmla="*/ 804111 h 1074821"/>
                <a:gd name="connsiteX252" fmla="*/ 2841458 w 3797166"/>
                <a:gd name="connsiteY252" fmla="*/ 798095 h 1074821"/>
                <a:gd name="connsiteX253" fmla="*/ 2859506 w 3797166"/>
                <a:gd name="connsiteY253" fmla="*/ 788069 h 1074821"/>
                <a:gd name="connsiteX254" fmla="*/ 2871537 w 3797166"/>
                <a:gd name="connsiteY254" fmla="*/ 776037 h 1074821"/>
                <a:gd name="connsiteX255" fmla="*/ 2875548 w 3797166"/>
                <a:gd name="connsiteY255" fmla="*/ 764006 h 1074821"/>
                <a:gd name="connsiteX256" fmla="*/ 2881564 w 3797166"/>
                <a:gd name="connsiteY256" fmla="*/ 755985 h 1074821"/>
                <a:gd name="connsiteX257" fmla="*/ 2885574 w 3797166"/>
                <a:gd name="connsiteY257" fmla="*/ 749969 h 1074821"/>
                <a:gd name="connsiteX258" fmla="*/ 2899611 w 3797166"/>
                <a:gd name="connsiteY258" fmla="*/ 735932 h 1074821"/>
                <a:gd name="connsiteX259" fmla="*/ 2907632 w 3797166"/>
                <a:gd name="connsiteY259" fmla="*/ 727911 h 1074821"/>
                <a:gd name="connsiteX260" fmla="*/ 2911643 w 3797166"/>
                <a:gd name="connsiteY260" fmla="*/ 721895 h 1074821"/>
                <a:gd name="connsiteX261" fmla="*/ 2917658 w 3797166"/>
                <a:gd name="connsiteY261" fmla="*/ 717885 h 1074821"/>
                <a:gd name="connsiteX262" fmla="*/ 2929690 w 3797166"/>
                <a:gd name="connsiteY262" fmla="*/ 697832 h 1074821"/>
                <a:gd name="connsiteX263" fmla="*/ 2935706 w 3797166"/>
                <a:gd name="connsiteY263" fmla="*/ 691816 h 1074821"/>
                <a:gd name="connsiteX264" fmla="*/ 2937711 w 3797166"/>
                <a:gd name="connsiteY264" fmla="*/ 685800 h 1074821"/>
                <a:gd name="connsiteX265" fmla="*/ 2945732 w 3797166"/>
                <a:gd name="connsiteY265" fmla="*/ 683795 h 1074821"/>
                <a:gd name="connsiteX266" fmla="*/ 2975811 w 3797166"/>
                <a:gd name="connsiteY266" fmla="*/ 687806 h 1074821"/>
                <a:gd name="connsiteX267" fmla="*/ 2985837 w 3797166"/>
                <a:gd name="connsiteY267" fmla="*/ 699837 h 1074821"/>
                <a:gd name="connsiteX268" fmla="*/ 2997869 w 3797166"/>
                <a:gd name="connsiteY268" fmla="*/ 703848 h 1074821"/>
                <a:gd name="connsiteX269" fmla="*/ 3003885 w 3797166"/>
                <a:gd name="connsiteY269" fmla="*/ 707858 h 1074821"/>
                <a:gd name="connsiteX270" fmla="*/ 3031958 w 3797166"/>
                <a:gd name="connsiteY270" fmla="*/ 703848 h 1074821"/>
                <a:gd name="connsiteX271" fmla="*/ 3052011 w 3797166"/>
                <a:gd name="connsiteY271" fmla="*/ 707858 h 1074821"/>
                <a:gd name="connsiteX272" fmla="*/ 3064043 w 3797166"/>
                <a:gd name="connsiteY272" fmla="*/ 709863 h 1074821"/>
                <a:gd name="connsiteX273" fmla="*/ 3070058 w 3797166"/>
                <a:gd name="connsiteY273" fmla="*/ 713874 h 1074821"/>
                <a:gd name="connsiteX274" fmla="*/ 3084095 w 3797166"/>
                <a:gd name="connsiteY274" fmla="*/ 703848 h 1074821"/>
                <a:gd name="connsiteX275" fmla="*/ 3090111 w 3797166"/>
                <a:gd name="connsiteY275" fmla="*/ 697832 h 1074821"/>
                <a:gd name="connsiteX276" fmla="*/ 3092116 w 3797166"/>
                <a:gd name="connsiteY276" fmla="*/ 691816 h 1074821"/>
                <a:gd name="connsiteX277" fmla="*/ 3098132 w 3797166"/>
                <a:gd name="connsiteY277" fmla="*/ 689811 h 1074821"/>
                <a:gd name="connsiteX278" fmla="*/ 3138237 w 3797166"/>
                <a:gd name="connsiteY278" fmla="*/ 693821 h 1074821"/>
                <a:gd name="connsiteX279" fmla="*/ 3156285 w 3797166"/>
                <a:gd name="connsiteY279" fmla="*/ 703848 h 1074821"/>
                <a:gd name="connsiteX280" fmla="*/ 3190374 w 3797166"/>
                <a:gd name="connsiteY280" fmla="*/ 699837 h 1074821"/>
                <a:gd name="connsiteX281" fmla="*/ 3208421 w 3797166"/>
                <a:gd name="connsiteY281" fmla="*/ 685800 h 1074821"/>
                <a:gd name="connsiteX282" fmla="*/ 3222458 w 3797166"/>
                <a:gd name="connsiteY282" fmla="*/ 677779 h 1074821"/>
                <a:gd name="connsiteX283" fmla="*/ 3230479 w 3797166"/>
                <a:gd name="connsiteY283" fmla="*/ 667753 h 1074821"/>
                <a:gd name="connsiteX284" fmla="*/ 3258553 w 3797166"/>
                <a:gd name="connsiteY284" fmla="*/ 635669 h 1074821"/>
                <a:gd name="connsiteX285" fmla="*/ 3262564 w 3797166"/>
                <a:gd name="connsiteY285" fmla="*/ 627648 h 1074821"/>
                <a:gd name="connsiteX286" fmla="*/ 3264569 w 3797166"/>
                <a:gd name="connsiteY286" fmla="*/ 621632 h 1074821"/>
                <a:gd name="connsiteX287" fmla="*/ 3272590 w 3797166"/>
                <a:gd name="connsiteY287" fmla="*/ 617621 h 1074821"/>
                <a:gd name="connsiteX288" fmla="*/ 3280611 w 3797166"/>
                <a:gd name="connsiteY288" fmla="*/ 611606 h 1074821"/>
                <a:gd name="connsiteX289" fmla="*/ 3296653 w 3797166"/>
                <a:gd name="connsiteY289" fmla="*/ 597569 h 1074821"/>
                <a:gd name="connsiteX290" fmla="*/ 3300664 w 3797166"/>
                <a:gd name="connsiteY290" fmla="*/ 589548 h 1074821"/>
                <a:gd name="connsiteX291" fmla="*/ 3306679 w 3797166"/>
                <a:gd name="connsiteY291" fmla="*/ 585537 h 1074821"/>
                <a:gd name="connsiteX292" fmla="*/ 3334753 w 3797166"/>
                <a:gd name="connsiteY292" fmla="*/ 579521 h 1074821"/>
                <a:gd name="connsiteX293" fmla="*/ 3340769 w 3797166"/>
                <a:gd name="connsiteY293" fmla="*/ 575511 h 1074821"/>
                <a:gd name="connsiteX294" fmla="*/ 3348790 w 3797166"/>
                <a:gd name="connsiteY294" fmla="*/ 583532 h 1074821"/>
                <a:gd name="connsiteX295" fmla="*/ 3350795 w 3797166"/>
                <a:gd name="connsiteY295" fmla="*/ 591553 h 1074821"/>
                <a:gd name="connsiteX296" fmla="*/ 3354806 w 3797166"/>
                <a:gd name="connsiteY296" fmla="*/ 597569 h 1074821"/>
                <a:gd name="connsiteX297" fmla="*/ 3360821 w 3797166"/>
                <a:gd name="connsiteY297" fmla="*/ 609600 h 1074821"/>
                <a:gd name="connsiteX298" fmla="*/ 3362827 w 3797166"/>
                <a:gd name="connsiteY298" fmla="*/ 615616 h 1074821"/>
                <a:gd name="connsiteX299" fmla="*/ 3368843 w 3797166"/>
                <a:gd name="connsiteY299" fmla="*/ 631658 h 1074821"/>
                <a:gd name="connsiteX300" fmla="*/ 3374858 w 3797166"/>
                <a:gd name="connsiteY300" fmla="*/ 615616 h 1074821"/>
                <a:gd name="connsiteX301" fmla="*/ 3380874 w 3797166"/>
                <a:gd name="connsiteY301" fmla="*/ 607595 h 1074821"/>
                <a:gd name="connsiteX302" fmla="*/ 3392906 w 3797166"/>
                <a:gd name="connsiteY302" fmla="*/ 595563 h 1074821"/>
                <a:gd name="connsiteX303" fmla="*/ 3410953 w 3797166"/>
                <a:gd name="connsiteY303" fmla="*/ 573506 h 1074821"/>
                <a:gd name="connsiteX304" fmla="*/ 3416969 w 3797166"/>
                <a:gd name="connsiteY304" fmla="*/ 565485 h 1074821"/>
                <a:gd name="connsiteX305" fmla="*/ 3424990 w 3797166"/>
                <a:gd name="connsiteY305" fmla="*/ 553453 h 1074821"/>
                <a:gd name="connsiteX306" fmla="*/ 3431006 w 3797166"/>
                <a:gd name="connsiteY306" fmla="*/ 549442 h 1074821"/>
                <a:gd name="connsiteX307" fmla="*/ 3429000 w 3797166"/>
                <a:gd name="connsiteY307" fmla="*/ 559469 h 1074821"/>
                <a:gd name="connsiteX308" fmla="*/ 3426995 w 3797166"/>
                <a:gd name="connsiteY308" fmla="*/ 585537 h 1074821"/>
                <a:gd name="connsiteX309" fmla="*/ 3422985 w 3797166"/>
                <a:gd name="connsiteY309" fmla="*/ 591553 h 1074821"/>
                <a:gd name="connsiteX310" fmla="*/ 3416969 w 3797166"/>
                <a:gd name="connsiteY310" fmla="*/ 621632 h 1074821"/>
                <a:gd name="connsiteX311" fmla="*/ 3410953 w 3797166"/>
                <a:gd name="connsiteY311" fmla="*/ 643690 h 1074821"/>
                <a:gd name="connsiteX312" fmla="*/ 3404937 w 3797166"/>
                <a:gd name="connsiteY312" fmla="*/ 673769 h 1074821"/>
                <a:gd name="connsiteX313" fmla="*/ 3398921 w 3797166"/>
                <a:gd name="connsiteY313" fmla="*/ 675774 h 1074821"/>
                <a:gd name="connsiteX314" fmla="*/ 3388895 w 3797166"/>
                <a:gd name="connsiteY314" fmla="*/ 679785 h 1074821"/>
                <a:gd name="connsiteX315" fmla="*/ 3362827 w 3797166"/>
                <a:gd name="connsiteY315" fmla="*/ 695827 h 1074821"/>
                <a:gd name="connsiteX316" fmla="*/ 3342774 w 3797166"/>
                <a:gd name="connsiteY316" fmla="*/ 715879 h 1074821"/>
                <a:gd name="connsiteX317" fmla="*/ 3322721 w 3797166"/>
                <a:gd name="connsiteY317" fmla="*/ 731921 h 1074821"/>
                <a:gd name="connsiteX318" fmla="*/ 3318711 w 3797166"/>
                <a:gd name="connsiteY318" fmla="*/ 737937 h 1074821"/>
                <a:gd name="connsiteX319" fmla="*/ 3314700 w 3797166"/>
                <a:gd name="connsiteY319" fmla="*/ 749969 h 1074821"/>
                <a:gd name="connsiteX320" fmla="*/ 3310690 w 3797166"/>
                <a:gd name="connsiteY320" fmla="*/ 755985 h 1074821"/>
                <a:gd name="connsiteX321" fmla="*/ 3304674 w 3797166"/>
                <a:gd name="connsiteY321" fmla="*/ 774032 h 1074821"/>
                <a:gd name="connsiteX322" fmla="*/ 3302669 w 3797166"/>
                <a:gd name="connsiteY322" fmla="*/ 782053 h 1074821"/>
                <a:gd name="connsiteX323" fmla="*/ 3296653 w 3797166"/>
                <a:gd name="connsiteY323" fmla="*/ 788069 h 1074821"/>
                <a:gd name="connsiteX324" fmla="*/ 3284621 w 3797166"/>
                <a:gd name="connsiteY324" fmla="*/ 796090 h 1074821"/>
                <a:gd name="connsiteX325" fmla="*/ 3282616 w 3797166"/>
                <a:gd name="connsiteY325" fmla="*/ 802106 h 1074821"/>
                <a:gd name="connsiteX326" fmla="*/ 3278606 w 3797166"/>
                <a:gd name="connsiteY326" fmla="*/ 808121 h 1074821"/>
                <a:gd name="connsiteX327" fmla="*/ 3272590 w 3797166"/>
                <a:gd name="connsiteY327" fmla="*/ 818148 h 1074821"/>
                <a:gd name="connsiteX328" fmla="*/ 3270585 w 3797166"/>
                <a:gd name="connsiteY328" fmla="*/ 824163 h 1074821"/>
                <a:gd name="connsiteX329" fmla="*/ 3262564 w 3797166"/>
                <a:gd name="connsiteY329" fmla="*/ 850232 h 1074821"/>
                <a:gd name="connsiteX330" fmla="*/ 3256548 w 3797166"/>
                <a:gd name="connsiteY330" fmla="*/ 862263 h 1074821"/>
                <a:gd name="connsiteX331" fmla="*/ 3250532 w 3797166"/>
                <a:gd name="connsiteY331" fmla="*/ 872290 h 1074821"/>
                <a:gd name="connsiteX332" fmla="*/ 3246521 w 3797166"/>
                <a:gd name="connsiteY332" fmla="*/ 882316 h 1074821"/>
                <a:gd name="connsiteX333" fmla="*/ 3252537 w 3797166"/>
                <a:gd name="connsiteY333" fmla="*/ 938463 h 1074821"/>
                <a:gd name="connsiteX334" fmla="*/ 3256548 w 3797166"/>
                <a:gd name="connsiteY334" fmla="*/ 946485 h 1074821"/>
                <a:gd name="connsiteX335" fmla="*/ 3260558 w 3797166"/>
                <a:gd name="connsiteY335" fmla="*/ 962527 h 1074821"/>
                <a:gd name="connsiteX336" fmla="*/ 3262564 w 3797166"/>
                <a:gd name="connsiteY336" fmla="*/ 968542 h 1074821"/>
                <a:gd name="connsiteX337" fmla="*/ 3264569 w 3797166"/>
                <a:gd name="connsiteY337" fmla="*/ 976563 h 1074821"/>
                <a:gd name="connsiteX338" fmla="*/ 3268579 w 3797166"/>
                <a:gd name="connsiteY338" fmla="*/ 986590 h 1074821"/>
                <a:gd name="connsiteX339" fmla="*/ 3270585 w 3797166"/>
                <a:gd name="connsiteY339" fmla="*/ 994611 h 1074821"/>
                <a:gd name="connsiteX340" fmla="*/ 3286627 w 3797166"/>
                <a:gd name="connsiteY340" fmla="*/ 1002632 h 1074821"/>
                <a:gd name="connsiteX341" fmla="*/ 3296653 w 3797166"/>
                <a:gd name="connsiteY341" fmla="*/ 996616 h 1074821"/>
                <a:gd name="connsiteX342" fmla="*/ 3302669 w 3797166"/>
                <a:gd name="connsiteY342" fmla="*/ 992606 h 1074821"/>
                <a:gd name="connsiteX343" fmla="*/ 3312695 w 3797166"/>
                <a:gd name="connsiteY343" fmla="*/ 978569 h 1074821"/>
                <a:gd name="connsiteX344" fmla="*/ 3318711 w 3797166"/>
                <a:gd name="connsiteY344" fmla="*/ 972553 h 1074821"/>
                <a:gd name="connsiteX345" fmla="*/ 3322721 w 3797166"/>
                <a:gd name="connsiteY345" fmla="*/ 960521 h 1074821"/>
                <a:gd name="connsiteX346" fmla="*/ 3332748 w 3797166"/>
                <a:gd name="connsiteY346" fmla="*/ 946485 h 1074821"/>
                <a:gd name="connsiteX347" fmla="*/ 3340769 w 3797166"/>
                <a:gd name="connsiteY347" fmla="*/ 934453 h 1074821"/>
                <a:gd name="connsiteX348" fmla="*/ 3342774 w 3797166"/>
                <a:gd name="connsiteY348" fmla="*/ 926432 h 1074821"/>
                <a:gd name="connsiteX349" fmla="*/ 3346785 w 3797166"/>
                <a:gd name="connsiteY349" fmla="*/ 920416 h 1074821"/>
                <a:gd name="connsiteX350" fmla="*/ 3372853 w 3797166"/>
                <a:gd name="connsiteY350" fmla="*/ 876300 h 1074821"/>
                <a:gd name="connsiteX351" fmla="*/ 3380874 w 3797166"/>
                <a:gd name="connsiteY351" fmla="*/ 862263 h 1074821"/>
                <a:gd name="connsiteX352" fmla="*/ 3382879 w 3797166"/>
                <a:gd name="connsiteY352" fmla="*/ 854242 h 1074821"/>
                <a:gd name="connsiteX353" fmla="*/ 3386890 w 3797166"/>
                <a:gd name="connsiteY353" fmla="*/ 848227 h 1074821"/>
                <a:gd name="connsiteX354" fmla="*/ 3388895 w 3797166"/>
                <a:gd name="connsiteY354" fmla="*/ 842211 h 1074821"/>
                <a:gd name="connsiteX355" fmla="*/ 3392906 w 3797166"/>
                <a:gd name="connsiteY355" fmla="*/ 836195 h 1074821"/>
                <a:gd name="connsiteX356" fmla="*/ 3394911 w 3797166"/>
                <a:gd name="connsiteY356" fmla="*/ 828174 h 1074821"/>
                <a:gd name="connsiteX357" fmla="*/ 3398921 w 3797166"/>
                <a:gd name="connsiteY357" fmla="*/ 772027 h 1074821"/>
                <a:gd name="connsiteX358" fmla="*/ 3400927 w 3797166"/>
                <a:gd name="connsiteY358" fmla="*/ 762000 h 1074821"/>
                <a:gd name="connsiteX359" fmla="*/ 3404937 w 3797166"/>
                <a:gd name="connsiteY359" fmla="*/ 755985 h 1074821"/>
                <a:gd name="connsiteX360" fmla="*/ 3410953 w 3797166"/>
                <a:gd name="connsiteY360" fmla="*/ 741948 h 1074821"/>
                <a:gd name="connsiteX361" fmla="*/ 3414964 w 3797166"/>
                <a:gd name="connsiteY361" fmla="*/ 729916 h 1074821"/>
                <a:gd name="connsiteX362" fmla="*/ 3418974 w 3797166"/>
                <a:gd name="connsiteY362" fmla="*/ 721895 h 1074821"/>
                <a:gd name="connsiteX363" fmla="*/ 3429000 w 3797166"/>
                <a:gd name="connsiteY363" fmla="*/ 701842 h 1074821"/>
                <a:gd name="connsiteX364" fmla="*/ 3435016 w 3797166"/>
                <a:gd name="connsiteY364" fmla="*/ 697832 h 1074821"/>
                <a:gd name="connsiteX365" fmla="*/ 3449053 w 3797166"/>
                <a:gd name="connsiteY365" fmla="*/ 691816 h 1074821"/>
                <a:gd name="connsiteX366" fmla="*/ 3467100 w 3797166"/>
                <a:gd name="connsiteY366" fmla="*/ 683795 h 1074821"/>
                <a:gd name="connsiteX367" fmla="*/ 3475121 w 3797166"/>
                <a:gd name="connsiteY367" fmla="*/ 679785 h 1074821"/>
                <a:gd name="connsiteX368" fmla="*/ 3485148 w 3797166"/>
                <a:gd name="connsiteY368" fmla="*/ 677779 h 1074821"/>
                <a:gd name="connsiteX369" fmla="*/ 3493169 w 3797166"/>
                <a:gd name="connsiteY369" fmla="*/ 671763 h 1074821"/>
                <a:gd name="connsiteX370" fmla="*/ 3501190 w 3797166"/>
                <a:gd name="connsiteY370" fmla="*/ 669758 h 1074821"/>
                <a:gd name="connsiteX371" fmla="*/ 3519237 w 3797166"/>
                <a:gd name="connsiteY371" fmla="*/ 655721 h 1074821"/>
                <a:gd name="connsiteX372" fmla="*/ 3533274 w 3797166"/>
                <a:gd name="connsiteY372" fmla="*/ 645695 h 1074821"/>
                <a:gd name="connsiteX373" fmla="*/ 3547311 w 3797166"/>
                <a:gd name="connsiteY373" fmla="*/ 643690 h 1074821"/>
                <a:gd name="connsiteX374" fmla="*/ 3585411 w 3797166"/>
                <a:gd name="connsiteY374" fmla="*/ 639679 h 1074821"/>
                <a:gd name="connsiteX375" fmla="*/ 3591427 w 3797166"/>
                <a:gd name="connsiteY375" fmla="*/ 637674 h 1074821"/>
                <a:gd name="connsiteX376" fmla="*/ 3603458 w 3797166"/>
                <a:gd name="connsiteY376" fmla="*/ 625642 h 1074821"/>
                <a:gd name="connsiteX377" fmla="*/ 3611479 w 3797166"/>
                <a:gd name="connsiteY377" fmla="*/ 613611 h 1074821"/>
                <a:gd name="connsiteX378" fmla="*/ 3617495 w 3797166"/>
                <a:gd name="connsiteY378" fmla="*/ 609600 h 1074821"/>
                <a:gd name="connsiteX379" fmla="*/ 3625516 w 3797166"/>
                <a:gd name="connsiteY379" fmla="*/ 593558 h 1074821"/>
                <a:gd name="connsiteX380" fmla="*/ 3633537 w 3797166"/>
                <a:gd name="connsiteY380" fmla="*/ 589548 h 1074821"/>
                <a:gd name="connsiteX381" fmla="*/ 3643564 w 3797166"/>
                <a:gd name="connsiteY381" fmla="*/ 579521 h 1074821"/>
                <a:gd name="connsiteX382" fmla="*/ 3645569 w 3797166"/>
                <a:gd name="connsiteY382" fmla="*/ 573506 h 1074821"/>
                <a:gd name="connsiteX383" fmla="*/ 3657600 w 3797166"/>
                <a:gd name="connsiteY383" fmla="*/ 557463 h 1074821"/>
                <a:gd name="connsiteX384" fmla="*/ 3667627 w 3797166"/>
                <a:gd name="connsiteY384" fmla="*/ 555458 h 1074821"/>
                <a:gd name="connsiteX385" fmla="*/ 3679658 w 3797166"/>
                <a:gd name="connsiteY385" fmla="*/ 549442 h 1074821"/>
                <a:gd name="connsiteX386" fmla="*/ 3689685 w 3797166"/>
                <a:gd name="connsiteY386" fmla="*/ 553453 h 1074821"/>
                <a:gd name="connsiteX387" fmla="*/ 3701716 w 3797166"/>
                <a:gd name="connsiteY387" fmla="*/ 555458 h 1074821"/>
                <a:gd name="connsiteX388" fmla="*/ 3735806 w 3797166"/>
                <a:gd name="connsiteY388" fmla="*/ 551448 h 1074821"/>
                <a:gd name="connsiteX389" fmla="*/ 3745832 w 3797166"/>
                <a:gd name="connsiteY389" fmla="*/ 547437 h 1074821"/>
                <a:gd name="connsiteX390" fmla="*/ 3755858 w 3797166"/>
                <a:gd name="connsiteY390" fmla="*/ 545432 h 1074821"/>
                <a:gd name="connsiteX391" fmla="*/ 3761874 w 3797166"/>
                <a:gd name="connsiteY391" fmla="*/ 543427 h 1074821"/>
                <a:gd name="connsiteX392" fmla="*/ 3767890 w 3797166"/>
                <a:gd name="connsiteY392" fmla="*/ 539416 h 1074821"/>
                <a:gd name="connsiteX393" fmla="*/ 3773906 w 3797166"/>
                <a:gd name="connsiteY393" fmla="*/ 537411 h 1074821"/>
                <a:gd name="connsiteX394" fmla="*/ 3779921 w 3797166"/>
                <a:gd name="connsiteY394" fmla="*/ 527385 h 1074821"/>
                <a:gd name="connsiteX395" fmla="*/ 3775911 w 3797166"/>
                <a:gd name="connsiteY395" fmla="*/ 511342 h 1074821"/>
                <a:gd name="connsiteX396" fmla="*/ 3769895 w 3797166"/>
                <a:gd name="connsiteY396" fmla="*/ 505327 h 1074821"/>
                <a:gd name="connsiteX397" fmla="*/ 3765885 w 3797166"/>
                <a:gd name="connsiteY397" fmla="*/ 497306 h 1074821"/>
                <a:gd name="connsiteX398" fmla="*/ 3755858 w 3797166"/>
                <a:gd name="connsiteY398" fmla="*/ 491290 h 1074821"/>
                <a:gd name="connsiteX399" fmla="*/ 3739816 w 3797166"/>
                <a:gd name="connsiteY399" fmla="*/ 481263 h 1074821"/>
                <a:gd name="connsiteX400" fmla="*/ 3733800 w 3797166"/>
                <a:gd name="connsiteY400" fmla="*/ 477253 h 1074821"/>
                <a:gd name="connsiteX401" fmla="*/ 3723774 w 3797166"/>
                <a:gd name="connsiteY401" fmla="*/ 475248 h 1074821"/>
                <a:gd name="connsiteX402" fmla="*/ 3709737 w 3797166"/>
                <a:gd name="connsiteY402" fmla="*/ 463216 h 1074821"/>
                <a:gd name="connsiteX403" fmla="*/ 3707732 w 3797166"/>
                <a:gd name="connsiteY403" fmla="*/ 457200 h 1074821"/>
                <a:gd name="connsiteX404" fmla="*/ 3711743 w 3797166"/>
                <a:gd name="connsiteY404" fmla="*/ 447174 h 1074821"/>
                <a:gd name="connsiteX405" fmla="*/ 3723774 w 3797166"/>
                <a:gd name="connsiteY405" fmla="*/ 441158 h 1074821"/>
                <a:gd name="connsiteX406" fmla="*/ 3741821 w 3797166"/>
                <a:gd name="connsiteY406" fmla="*/ 431132 h 1074821"/>
                <a:gd name="connsiteX407" fmla="*/ 3747837 w 3797166"/>
                <a:gd name="connsiteY407" fmla="*/ 427121 h 1074821"/>
                <a:gd name="connsiteX408" fmla="*/ 3755858 w 3797166"/>
                <a:gd name="connsiteY408" fmla="*/ 423111 h 1074821"/>
                <a:gd name="connsiteX409" fmla="*/ 3761874 w 3797166"/>
                <a:gd name="connsiteY409" fmla="*/ 417095 h 1074821"/>
                <a:gd name="connsiteX410" fmla="*/ 3777916 w 3797166"/>
                <a:gd name="connsiteY410" fmla="*/ 411079 h 1074821"/>
                <a:gd name="connsiteX411" fmla="*/ 3783932 w 3797166"/>
                <a:gd name="connsiteY411" fmla="*/ 407069 h 1074821"/>
                <a:gd name="connsiteX412" fmla="*/ 3781927 w 3797166"/>
                <a:gd name="connsiteY412" fmla="*/ 381000 h 1074821"/>
                <a:gd name="connsiteX413" fmla="*/ 3797077 w 3797166"/>
                <a:gd name="connsiteY413" fmla="*/ 372645 h 1074821"/>
                <a:gd name="connsiteX414" fmla="*/ 3786828 w 3797166"/>
                <a:gd name="connsiteY414" fmla="*/ 324630 h 1074821"/>
                <a:gd name="connsiteX415" fmla="*/ 3759869 w 3797166"/>
                <a:gd name="connsiteY415" fmla="*/ 314827 h 1074821"/>
                <a:gd name="connsiteX416" fmla="*/ 3753853 w 3797166"/>
                <a:gd name="connsiteY416" fmla="*/ 312821 h 1074821"/>
                <a:gd name="connsiteX417" fmla="*/ 3739816 w 3797166"/>
                <a:gd name="connsiteY417" fmla="*/ 304800 h 1074821"/>
                <a:gd name="connsiteX418" fmla="*/ 3717758 w 3797166"/>
                <a:gd name="connsiteY418" fmla="*/ 298785 h 1074821"/>
                <a:gd name="connsiteX419" fmla="*/ 3701716 w 3797166"/>
                <a:gd name="connsiteY419" fmla="*/ 294774 h 1074821"/>
                <a:gd name="connsiteX420" fmla="*/ 3683669 w 3797166"/>
                <a:gd name="connsiteY420" fmla="*/ 286753 h 1074821"/>
                <a:gd name="connsiteX421" fmla="*/ 3669632 w 3797166"/>
                <a:gd name="connsiteY421" fmla="*/ 284748 h 1074821"/>
                <a:gd name="connsiteX422" fmla="*/ 3591427 w 3797166"/>
                <a:gd name="connsiteY422" fmla="*/ 282742 h 1074821"/>
                <a:gd name="connsiteX423" fmla="*/ 3569369 w 3797166"/>
                <a:gd name="connsiteY423" fmla="*/ 286753 h 1074821"/>
                <a:gd name="connsiteX424" fmla="*/ 3539290 w 3797166"/>
                <a:gd name="connsiteY424" fmla="*/ 292769 h 1074821"/>
                <a:gd name="connsiteX425" fmla="*/ 3463090 w 3797166"/>
                <a:gd name="connsiteY425" fmla="*/ 288758 h 1074821"/>
                <a:gd name="connsiteX426" fmla="*/ 3457074 w 3797166"/>
                <a:gd name="connsiteY426" fmla="*/ 286753 h 1074821"/>
                <a:gd name="connsiteX427" fmla="*/ 3443037 w 3797166"/>
                <a:gd name="connsiteY427" fmla="*/ 282742 h 1074821"/>
                <a:gd name="connsiteX428" fmla="*/ 3416969 w 3797166"/>
                <a:gd name="connsiteY428" fmla="*/ 280737 h 1074821"/>
                <a:gd name="connsiteX429" fmla="*/ 3376864 w 3797166"/>
                <a:gd name="connsiteY429" fmla="*/ 272716 h 1074821"/>
                <a:gd name="connsiteX430" fmla="*/ 3360821 w 3797166"/>
                <a:gd name="connsiteY430" fmla="*/ 268706 h 1074821"/>
                <a:gd name="connsiteX431" fmla="*/ 3350795 w 3797166"/>
                <a:gd name="connsiteY431" fmla="*/ 264695 h 1074821"/>
                <a:gd name="connsiteX432" fmla="*/ 3326732 w 3797166"/>
                <a:gd name="connsiteY432" fmla="*/ 262690 h 1074821"/>
                <a:gd name="connsiteX433" fmla="*/ 3290637 w 3797166"/>
                <a:gd name="connsiteY433" fmla="*/ 256674 h 1074821"/>
                <a:gd name="connsiteX434" fmla="*/ 3266574 w 3797166"/>
                <a:gd name="connsiteY434" fmla="*/ 252663 h 1074821"/>
                <a:gd name="connsiteX435" fmla="*/ 3234490 w 3797166"/>
                <a:gd name="connsiteY435" fmla="*/ 246648 h 1074821"/>
                <a:gd name="connsiteX436" fmla="*/ 3191043 w 3797166"/>
                <a:gd name="connsiteY436" fmla="*/ 232165 h 1074821"/>
                <a:gd name="connsiteX437" fmla="*/ 3153333 w 3797166"/>
                <a:gd name="connsiteY437" fmla="*/ 223086 h 1074821"/>
                <a:gd name="connsiteX438" fmla="*/ 3126039 w 3797166"/>
                <a:gd name="connsiteY438" fmla="*/ 219799 h 1074821"/>
                <a:gd name="connsiteX439" fmla="*/ 3102867 w 3797166"/>
                <a:gd name="connsiteY439" fmla="*/ 220524 h 1074821"/>
                <a:gd name="connsiteX440" fmla="*/ 3076686 w 3797166"/>
                <a:gd name="connsiteY440" fmla="*/ 223921 h 1074821"/>
                <a:gd name="connsiteX441" fmla="*/ 3085298 w 3797166"/>
                <a:gd name="connsiteY441" fmla="*/ 209787 h 1074821"/>
                <a:gd name="connsiteX442" fmla="*/ 3051911 w 3797166"/>
                <a:gd name="connsiteY442" fmla="*/ 219927 h 1074821"/>
                <a:gd name="connsiteX443" fmla="*/ 3031958 w 3797166"/>
                <a:gd name="connsiteY443" fmla="*/ 220579 h 1074821"/>
                <a:gd name="connsiteX444" fmla="*/ 2953753 w 3797166"/>
                <a:gd name="connsiteY444" fmla="*/ 204537 h 1074821"/>
                <a:gd name="connsiteX445" fmla="*/ 2943727 w 3797166"/>
                <a:gd name="connsiteY445" fmla="*/ 200527 h 1074821"/>
                <a:gd name="connsiteX446" fmla="*/ 2925679 w 3797166"/>
                <a:gd name="connsiteY446" fmla="*/ 196516 h 1074821"/>
                <a:gd name="connsiteX447" fmla="*/ 2915653 w 3797166"/>
                <a:gd name="connsiteY447" fmla="*/ 194511 h 1074821"/>
                <a:gd name="connsiteX448" fmla="*/ 2903621 w 3797166"/>
                <a:gd name="connsiteY448" fmla="*/ 190500 h 1074821"/>
                <a:gd name="connsiteX449" fmla="*/ 2869532 w 3797166"/>
                <a:gd name="connsiteY449" fmla="*/ 182479 h 1074821"/>
                <a:gd name="connsiteX450" fmla="*/ 2861511 w 3797166"/>
                <a:gd name="connsiteY450" fmla="*/ 178469 h 1074821"/>
                <a:gd name="connsiteX451" fmla="*/ 2853490 w 3797166"/>
                <a:gd name="connsiteY451" fmla="*/ 176463 h 1074821"/>
                <a:gd name="connsiteX452" fmla="*/ 2817395 w 3797166"/>
                <a:gd name="connsiteY452" fmla="*/ 168442 h 1074821"/>
                <a:gd name="connsiteX453" fmla="*/ 2789321 w 3797166"/>
                <a:gd name="connsiteY453" fmla="*/ 160421 h 1074821"/>
                <a:gd name="connsiteX454" fmla="*/ 2765258 w 3797166"/>
                <a:gd name="connsiteY454" fmla="*/ 152400 h 1074821"/>
                <a:gd name="connsiteX455" fmla="*/ 2745206 w 3797166"/>
                <a:gd name="connsiteY455" fmla="*/ 150395 h 1074821"/>
                <a:gd name="connsiteX456" fmla="*/ 2727158 w 3797166"/>
                <a:gd name="connsiteY456" fmla="*/ 146385 h 1074821"/>
                <a:gd name="connsiteX457" fmla="*/ 2719137 w 3797166"/>
                <a:gd name="connsiteY457" fmla="*/ 144379 h 1074821"/>
                <a:gd name="connsiteX458" fmla="*/ 2689058 w 3797166"/>
                <a:gd name="connsiteY458" fmla="*/ 140369 h 1074821"/>
                <a:gd name="connsiteX459" fmla="*/ 2679032 w 3797166"/>
                <a:gd name="connsiteY459" fmla="*/ 136358 h 1074821"/>
                <a:gd name="connsiteX460" fmla="*/ 2635560 w 3797166"/>
                <a:gd name="connsiteY460" fmla="*/ 137217 h 1074821"/>
                <a:gd name="connsiteX461" fmla="*/ 2610853 w 3797166"/>
                <a:gd name="connsiteY461" fmla="*/ 118311 h 1074821"/>
                <a:gd name="connsiteX462" fmla="*/ 2588795 w 3797166"/>
                <a:gd name="connsiteY462" fmla="*/ 132061 h 1074821"/>
                <a:gd name="connsiteX463" fmla="*/ 2576764 w 3797166"/>
                <a:gd name="connsiteY463" fmla="*/ 106279 h 1074821"/>
                <a:gd name="connsiteX464" fmla="*/ 2570748 w 3797166"/>
                <a:gd name="connsiteY464" fmla="*/ 108285 h 1074821"/>
                <a:gd name="connsiteX465" fmla="*/ 2566737 w 3797166"/>
                <a:gd name="connsiteY465" fmla="*/ 118311 h 1074821"/>
                <a:gd name="connsiteX466" fmla="*/ 2536658 w 3797166"/>
                <a:gd name="connsiteY466" fmla="*/ 98259 h 1074821"/>
                <a:gd name="connsiteX467" fmla="*/ 2546685 w 3797166"/>
                <a:gd name="connsiteY467" fmla="*/ 102269 h 1074821"/>
                <a:gd name="connsiteX468" fmla="*/ 2526632 w 3797166"/>
                <a:gd name="connsiteY468" fmla="*/ 90237 h 1074821"/>
                <a:gd name="connsiteX469" fmla="*/ 2516605 w 3797166"/>
                <a:gd name="connsiteY469" fmla="*/ 106280 h 1074821"/>
                <a:gd name="connsiteX470" fmla="*/ 2504574 w 3797166"/>
                <a:gd name="connsiteY470" fmla="*/ 74195 h 1074821"/>
                <a:gd name="connsiteX471" fmla="*/ 2464468 w 3797166"/>
                <a:gd name="connsiteY471" fmla="*/ 72190 h 1074821"/>
                <a:gd name="connsiteX472" fmla="*/ 2430380 w 3797166"/>
                <a:gd name="connsiteY472" fmla="*/ 64169 h 1074821"/>
                <a:gd name="connsiteX473" fmla="*/ 2410327 w 3797166"/>
                <a:gd name="connsiteY473" fmla="*/ 54142 h 1074821"/>
                <a:gd name="connsiteX474" fmla="*/ 2394284 w 3797166"/>
                <a:gd name="connsiteY474" fmla="*/ 56148 h 1074821"/>
                <a:gd name="connsiteX475" fmla="*/ 2371582 w 3797166"/>
                <a:gd name="connsiteY475" fmla="*/ 67104 h 1074821"/>
                <a:gd name="connsiteX476" fmla="*/ 2368359 w 3797166"/>
                <a:gd name="connsiteY476" fmla="*/ 66532 h 1074821"/>
                <a:gd name="connsiteX477" fmla="*/ 2338137 w 3797166"/>
                <a:gd name="connsiteY477" fmla="*/ 66174 h 1074821"/>
                <a:gd name="connsiteX478" fmla="*/ 2306053 w 3797166"/>
                <a:gd name="connsiteY478" fmla="*/ 36095 h 1074821"/>
                <a:gd name="connsiteX479" fmla="*/ 2281990 w 3797166"/>
                <a:gd name="connsiteY479" fmla="*/ 36044 h 1074821"/>
                <a:gd name="connsiteX480" fmla="*/ 2267000 w 3797166"/>
                <a:gd name="connsiteY480" fmla="*/ 35945 h 1074821"/>
                <a:gd name="connsiteX481" fmla="*/ 2235869 w 3797166"/>
                <a:gd name="connsiteY481" fmla="*/ 27924 h 1074821"/>
                <a:gd name="connsiteX482" fmla="*/ 2209800 w 3797166"/>
                <a:gd name="connsiteY482" fmla="*/ 36095 h 1074821"/>
                <a:gd name="connsiteX483" fmla="*/ 2187743 w 3797166"/>
                <a:gd name="connsiteY483" fmla="*/ 30079 h 1074821"/>
                <a:gd name="connsiteX484" fmla="*/ 2169695 w 3797166"/>
                <a:gd name="connsiteY484" fmla="*/ 26069 h 1074821"/>
                <a:gd name="connsiteX485" fmla="*/ 2145632 w 3797166"/>
                <a:gd name="connsiteY485" fmla="*/ 18048 h 1074821"/>
                <a:gd name="connsiteX486" fmla="*/ 2117558 w 3797166"/>
                <a:gd name="connsiteY486" fmla="*/ 12032 h 1074821"/>
                <a:gd name="connsiteX487" fmla="*/ 2099511 w 3797166"/>
                <a:gd name="connsiteY487" fmla="*/ 8021 h 1074821"/>
                <a:gd name="connsiteX488" fmla="*/ 2079458 w 3797166"/>
                <a:gd name="connsiteY488" fmla="*/ 4011 h 1074821"/>
                <a:gd name="connsiteX489" fmla="*/ 2053390 w 3797166"/>
                <a:gd name="connsiteY489" fmla="*/ 0 h 1074821"/>
                <a:gd name="connsiteX490" fmla="*/ 2013285 w 3797166"/>
                <a:gd name="connsiteY490" fmla="*/ 6016 h 1074821"/>
                <a:gd name="connsiteX491" fmla="*/ 2007269 w 3797166"/>
                <a:gd name="connsiteY491" fmla="*/ 14037 h 1074821"/>
                <a:gd name="connsiteX492" fmla="*/ 1977190 w 3797166"/>
                <a:gd name="connsiteY492" fmla="*/ 20053 h 1074821"/>
                <a:gd name="connsiteX493" fmla="*/ 1945106 w 3797166"/>
                <a:gd name="connsiteY493" fmla="*/ 10027 h 1074821"/>
                <a:gd name="connsiteX494" fmla="*/ 1760621 w 3797166"/>
                <a:gd name="connsiteY494" fmla="*/ 10027 h 1074821"/>
                <a:gd name="connsiteX495" fmla="*/ 1665539 w 3797166"/>
                <a:gd name="connsiteY495" fmla="*/ 10862 h 1074821"/>
                <a:gd name="connsiteX496" fmla="*/ 1652337 w 3797166"/>
                <a:gd name="connsiteY496" fmla="*/ 16042 h 1074821"/>
                <a:gd name="connsiteX497" fmla="*/ 1650332 w 3797166"/>
                <a:gd name="connsiteY497" fmla="*/ 22058 h 1074821"/>
                <a:gd name="connsiteX498" fmla="*/ 1654343 w 3797166"/>
                <a:gd name="connsiteY498" fmla="*/ 62163 h 1074821"/>
                <a:gd name="connsiteX499" fmla="*/ 1652337 w 3797166"/>
                <a:gd name="connsiteY499" fmla="*/ 82216 h 1074821"/>
                <a:gd name="connsiteX500" fmla="*/ 1646321 w 3797166"/>
                <a:gd name="connsiteY500" fmla="*/ 112295 h 1074821"/>
                <a:gd name="connsiteX501" fmla="*/ 1640306 w 3797166"/>
                <a:gd name="connsiteY501" fmla="*/ 126332 h 1074821"/>
                <a:gd name="connsiteX502" fmla="*/ 1638300 w 3797166"/>
                <a:gd name="connsiteY502" fmla="*/ 132348 h 1074821"/>
                <a:gd name="connsiteX503" fmla="*/ 1626269 w 3797166"/>
                <a:gd name="connsiteY503" fmla="*/ 138363 h 1074821"/>
                <a:gd name="connsiteX504" fmla="*/ 1608221 w 3797166"/>
                <a:gd name="connsiteY504" fmla="*/ 134353 h 1074821"/>
                <a:gd name="connsiteX505" fmla="*/ 1606216 w 3797166"/>
                <a:gd name="connsiteY505" fmla="*/ 126332 h 1074821"/>
                <a:gd name="connsiteX506" fmla="*/ 1604211 w 3797166"/>
                <a:gd name="connsiteY506" fmla="*/ 120316 h 1074821"/>
                <a:gd name="connsiteX507" fmla="*/ 1600200 w 3797166"/>
                <a:gd name="connsiteY507" fmla="*/ 106279 h 1074821"/>
                <a:gd name="connsiteX508" fmla="*/ 1592179 w 3797166"/>
                <a:gd name="connsiteY508" fmla="*/ 84221 h 1074821"/>
                <a:gd name="connsiteX509" fmla="*/ 1584158 w 3797166"/>
                <a:gd name="connsiteY509" fmla="*/ 82216 h 1074821"/>
                <a:gd name="connsiteX510" fmla="*/ 1574132 w 3797166"/>
                <a:gd name="connsiteY510" fmla="*/ 70185 h 1074821"/>
                <a:gd name="connsiteX511" fmla="*/ 1568116 w 3797166"/>
                <a:gd name="connsiteY511" fmla="*/ 68179 h 1074821"/>
                <a:gd name="connsiteX512" fmla="*/ 1538037 w 3797166"/>
                <a:gd name="connsiteY512" fmla="*/ 72190 h 1074821"/>
                <a:gd name="connsiteX513" fmla="*/ 1532021 w 3797166"/>
                <a:gd name="connsiteY513" fmla="*/ 76200 h 1074821"/>
                <a:gd name="connsiteX514" fmla="*/ 1524000 w 3797166"/>
                <a:gd name="connsiteY514" fmla="*/ 82216 h 1074821"/>
                <a:gd name="connsiteX515" fmla="*/ 1517985 w 3797166"/>
                <a:gd name="connsiteY515" fmla="*/ 92242 h 1074821"/>
                <a:gd name="connsiteX516" fmla="*/ 1499937 w 3797166"/>
                <a:gd name="connsiteY516" fmla="*/ 108285 h 1074821"/>
                <a:gd name="connsiteX517" fmla="*/ 1497932 w 3797166"/>
                <a:gd name="connsiteY517" fmla="*/ 116306 h 1074821"/>
                <a:gd name="connsiteX518" fmla="*/ 1491916 w 3797166"/>
                <a:gd name="connsiteY518" fmla="*/ 118311 h 1074821"/>
                <a:gd name="connsiteX519" fmla="*/ 1487906 w 3797166"/>
                <a:gd name="connsiteY519" fmla="*/ 124327 h 1074821"/>
                <a:gd name="connsiteX520" fmla="*/ 1483895 w 3797166"/>
                <a:gd name="connsiteY520" fmla="*/ 138363 h 1074821"/>
                <a:gd name="connsiteX521" fmla="*/ 1479885 w 3797166"/>
                <a:gd name="connsiteY521" fmla="*/ 144379 h 1074821"/>
                <a:gd name="connsiteX522" fmla="*/ 1489911 w 3797166"/>
                <a:gd name="connsiteY522" fmla="*/ 154406 h 1074821"/>
                <a:gd name="connsiteX523" fmla="*/ 1491916 w 3797166"/>
                <a:gd name="connsiteY523" fmla="*/ 160421 h 1074821"/>
                <a:gd name="connsiteX524" fmla="*/ 1497932 w 3797166"/>
                <a:gd name="connsiteY524" fmla="*/ 164432 h 1074821"/>
                <a:gd name="connsiteX525" fmla="*/ 1503948 w 3797166"/>
                <a:gd name="connsiteY525" fmla="*/ 178469 h 1074821"/>
                <a:gd name="connsiteX526" fmla="*/ 1505953 w 3797166"/>
                <a:gd name="connsiteY526" fmla="*/ 184485 h 1074821"/>
                <a:gd name="connsiteX527" fmla="*/ 1509964 w 3797166"/>
                <a:gd name="connsiteY527" fmla="*/ 194511 h 1074821"/>
                <a:gd name="connsiteX528" fmla="*/ 1511969 w 3797166"/>
                <a:gd name="connsiteY528" fmla="*/ 202532 h 1074821"/>
                <a:gd name="connsiteX529" fmla="*/ 1515979 w 3797166"/>
                <a:gd name="connsiteY529" fmla="*/ 208548 h 1074821"/>
                <a:gd name="connsiteX530" fmla="*/ 1524000 w 3797166"/>
                <a:gd name="connsiteY530" fmla="*/ 222585 h 1074821"/>
                <a:gd name="connsiteX531" fmla="*/ 1526006 w 3797166"/>
                <a:gd name="connsiteY531" fmla="*/ 228600 h 1074821"/>
                <a:gd name="connsiteX532" fmla="*/ 1530016 w 3797166"/>
                <a:gd name="connsiteY532" fmla="*/ 234616 h 1074821"/>
                <a:gd name="connsiteX533" fmla="*/ 1532021 w 3797166"/>
                <a:gd name="connsiteY533" fmla="*/ 240632 h 1074821"/>
                <a:gd name="connsiteX534" fmla="*/ 1544053 w 3797166"/>
                <a:gd name="connsiteY534" fmla="*/ 252663 h 1074821"/>
                <a:gd name="connsiteX535" fmla="*/ 1558090 w 3797166"/>
                <a:gd name="connsiteY535" fmla="*/ 268706 h 1074821"/>
                <a:gd name="connsiteX536" fmla="*/ 1566111 w 3797166"/>
                <a:gd name="connsiteY536" fmla="*/ 276727 h 1074821"/>
                <a:gd name="connsiteX537" fmla="*/ 1570121 w 3797166"/>
                <a:gd name="connsiteY537" fmla="*/ 282742 h 1074821"/>
                <a:gd name="connsiteX538" fmla="*/ 1578143 w 3797166"/>
                <a:gd name="connsiteY538" fmla="*/ 284748 h 1074821"/>
                <a:gd name="connsiteX539" fmla="*/ 1592179 w 3797166"/>
                <a:gd name="connsiteY539" fmla="*/ 302795 h 1074821"/>
                <a:gd name="connsiteX540" fmla="*/ 1598195 w 3797166"/>
                <a:gd name="connsiteY540" fmla="*/ 314827 h 1074821"/>
                <a:gd name="connsiteX541" fmla="*/ 1600200 w 3797166"/>
                <a:gd name="connsiteY541" fmla="*/ 320842 h 1074821"/>
                <a:gd name="connsiteX542" fmla="*/ 1596190 w 3797166"/>
                <a:gd name="connsiteY542" fmla="*/ 334879 h 1074821"/>
                <a:gd name="connsiteX543" fmla="*/ 1590174 w 3797166"/>
                <a:gd name="connsiteY543" fmla="*/ 332874 h 1074821"/>
                <a:gd name="connsiteX544" fmla="*/ 1572127 w 3797166"/>
                <a:gd name="connsiteY544" fmla="*/ 328863 h 1074821"/>
                <a:gd name="connsiteX545" fmla="*/ 1568116 w 3797166"/>
                <a:gd name="connsiteY545" fmla="*/ 334879 h 1074821"/>
                <a:gd name="connsiteX546" fmla="*/ 1562100 w 3797166"/>
                <a:gd name="connsiteY546" fmla="*/ 332874 h 1074821"/>
                <a:gd name="connsiteX547" fmla="*/ 1556085 w 3797166"/>
                <a:gd name="connsiteY547" fmla="*/ 334879 h 1074821"/>
                <a:gd name="connsiteX548" fmla="*/ 1554079 w 3797166"/>
                <a:gd name="connsiteY548" fmla="*/ 387016 h 1074821"/>
                <a:gd name="connsiteX549" fmla="*/ 1548064 w 3797166"/>
                <a:gd name="connsiteY549" fmla="*/ 407069 h 1074821"/>
                <a:gd name="connsiteX550" fmla="*/ 1540043 w 3797166"/>
                <a:gd name="connsiteY550" fmla="*/ 411079 h 1074821"/>
                <a:gd name="connsiteX551" fmla="*/ 1528011 w 3797166"/>
                <a:gd name="connsiteY551" fmla="*/ 407069 h 1074821"/>
                <a:gd name="connsiteX552" fmla="*/ 1521995 w 3797166"/>
                <a:gd name="connsiteY552" fmla="*/ 376990 h 1074821"/>
                <a:gd name="connsiteX553" fmla="*/ 1519990 w 3797166"/>
                <a:gd name="connsiteY553" fmla="*/ 356937 h 1074821"/>
                <a:gd name="connsiteX554" fmla="*/ 1509964 w 3797166"/>
                <a:gd name="connsiteY554" fmla="*/ 348916 h 1074821"/>
                <a:gd name="connsiteX555" fmla="*/ 1507958 w 3797166"/>
                <a:gd name="connsiteY555" fmla="*/ 342900 h 1074821"/>
                <a:gd name="connsiteX556" fmla="*/ 1501943 w 3797166"/>
                <a:gd name="connsiteY556" fmla="*/ 336885 h 1074821"/>
                <a:gd name="connsiteX557" fmla="*/ 1475874 w 3797166"/>
                <a:gd name="connsiteY557" fmla="*/ 342900 h 1074821"/>
                <a:gd name="connsiteX558" fmla="*/ 1469858 w 3797166"/>
                <a:gd name="connsiteY558" fmla="*/ 346911 h 1074821"/>
                <a:gd name="connsiteX559" fmla="*/ 1463843 w 3797166"/>
                <a:gd name="connsiteY559" fmla="*/ 344906 h 1074821"/>
                <a:gd name="connsiteX560" fmla="*/ 1469858 w 3797166"/>
                <a:gd name="connsiteY560" fmla="*/ 292769 h 1074821"/>
                <a:gd name="connsiteX561" fmla="*/ 1473869 w 3797166"/>
                <a:gd name="connsiteY561" fmla="*/ 250658 h 1074821"/>
                <a:gd name="connsiteX562" fmla="*/ 1477879 w 3797166"/>
                <a:gd name="connsiteY562" fmla="*/ 234616 h 1074821"/>
                <a:gd name="connsiteX563" fmla="*/ 1481890 w 3797166"/>
                <a:gd name="connsiteY563" fmla="*/ 214563 h 1074821"/>
                <a:gd name="connsiteX564" fmla="*/ 1479885 w 3797166"/>
                <a:gd name="connsiteY564" fmla="*/ 198521 h 1074821"/>
                <a:gd name="connsiteX565" fmla="*/ 1463843 w 3797166"/>
                <a:gd name="connsiteY565" fmla="*/ 194511 h 1074821"/>
                <a:gd name="connsiteX566" fmla="*/ 1445795 w 3797166"/>
                <a:gd name="connsiteY566" fmla="*/ 196516 h 1074821"/>
                <a:gd name="connsiteX567" fmla="*/ 1437774 w 3797166"/>
                <a:gd name="connsiteY567" fmla="*/ 208548 h 1074821"/>
                <a:gd name="connsiteX568" fmla="*/ 1435769 w 3797166"/>
                <a:gd name="connsiteY568" fmla="*/ 218574 h 1074821"/>
                <a:gd name="connsiteX569" fmla="*/ 1421732 w 3797166"/>
                <a:gd name="connsiteY569" fmla="*/ 310816 h 1074821"/>
                <a:gd name="connsiteX570" fmla="*/ 1415716 w 3797166"/>
                <a:gd name="connsiteY570" fmla="*/ 328863 h 1074821"/>
                <a:gd name="connsiteX571" fmla="*/ 1409700 w 3797166"/>
                <a:gd name="connsiteY571" fmla="*/ 340895 h 1074821"/>
                <a:gd name="connsiteX572" fmla="*/ 1395664 w 3797166"/>
                <a:gd name="connsiteY572" fmla="*/ 348916 h 1074821"/>
                <a:gd name="connsiteX573" fmla="*/ 1387643 w 3797166"/>
                <a:gd name="connsiteY573" fmla="*/ 352927 h 1074821"/>
                <a:gd name="connsiteX574" fmla="*/ 1375611 w 3797166"/>
                <a:gd name="connsiteY574" fmla="*/ 354932 h 1074821"/>
                <a:gd name="connsiteX575" fmla="*/ 1357564 w 3797166"/>
                <a:gd name="connsiteY575" fmla="*/ 358942 h 1074821"/>
                <a:gd name="connsiteX576" fmla="*/ 1325479 w 3797166"/>
                <a:gd name="connsiteY576" fmla="*/ 356937 h 1074821"/>
                <a:gd name="connsiteX577" fmla="*/ 1311443 w 3797166"/>
                <a:gd name="connsiteY577" fmla="*/ 348916 h 1074821"/>
                <a:gd name="connsiteX578" fmla="*/ 1299411 w 3797166"/>
                <a:gd name="connsiteY578" fmla="*/ 342900 h 1074821"/>
                <a:gd name="connsiteX579" fmla="*/ 1293395 w 3797166"/>
                <a:gd name="connsiteY579" fmla="*/ 338890 h 1074821"/>
                <a:gd name="connsiteX580" fmla="*/ 1279358 w 3797166"/>
                <a:gd name="connsiteY580" fmla="*/ 332874 h 1074821"/>
                <a:gd name="connsiteX581" fmla="*/ 1273343 w 3797166"/>
                <a:gd name="connsiteY581" fmla="*/ 328863 h 1074821"/>
                <a:gd name="connsiteX582" fmla="*/ 1241258 w 3797166"/>
                <a:gd name="connsiteY582" fmla="*/ 332874 h 1074821"/>
                <a:gd name="connsiteX583" fmla="*/ 1237248 w 3797166"/>
                <a:gd name="connsiteY583" fmla="*/ 338890 h 1074821"/>
                <a:gd name="connsiteX584" fmla="*/ 1223211 w 3797166"/>
                <a:gd name="connsiteY584" fmla="*/ 342900 h 1074821"/>
                <a:gd name="connsiteX585" fmla="*/ 1201153 w 3797166"/>
                <a:gd name="connsiteY585" fmla="*/ 348916 h 1074821"/>
                <a:gd name="connsiteX586" fmla="*/ 1169069 w 3797166"/>
                <a:gd name="connsiteY586" fmla="*/ 360948 h 1074821"/>
                <a:gd name="connsiteX587" fmla="*/ 1147011 w 3797166"/>
                <a:gd name="connsiteY587" fmla="*/ 370974 h 1074821"/>
                <a:gd name="connsiteX588" fmla="*/ 1130969 w 3797166"/>
                <a:gd name="connsiteY588" fmla="*/ 374985 h 1074821"/>
                <a:gd name="connsiteX589" fmla="*/ 1120943 w 3797166"/>
                <a:gd name="connsiteY589" fmla="*/ 378995 h 1074821"/>
                <a:gd name="connsiteX590" fmla="*/ 1104900 w 3797166"/>
                <a:gd name="connsiteY590" fmla="*/ 381000 h 1074821"/>
                <a:gd name="connsiteX591" fmla="*/ 1086853 w 3797166"/>
                <a:gd name="connsiteY591" fmla="*/ 385011 h 1074821"/>
                <a:gd name="connsiteX592" fmla="*/ 1072816 w 3797166"/>
                <a:gd name="connsiteY592" fmla="*/ 393032 h 1074821"/>
                <a:gd name="connsiteX593" fmla="*/ 1058779 w 3797166"/>
                <a:gd name="connsiteY593" fmla="*/ 395037 h 1074821"/>
                <a:gd name="connsiteX594" fmla="*/ 1022685 w 3797166"/>
                <a:gd name="connsiteY594" fmla="*/ 397042 h 1074821"/>
                <a:gd name="connsiteX595" fmla="*/ 1016669 w 3797166"/>
                <a:gd name="connsiteY595" fmla="*/ 395037 h 1074821"/>
                <a:gd name="connsiteX596" fmla="*/ 957464 w 3797166"/>
                <a:gd name="connsiteY596" fmla="*/ 400552 h 1074821"/>
                <a:gd name="connsiteX597" fmla="*/ 920416 w 3797166"/>
                <a:gd name="connsiteY597" fmla="*/ 399398 h 1074821"/>
                <a:gd name="connsiteX598" fmla="*/ 890738 w 3797166"/>
                <a:gd name="connsiteY598" fmla="*/ 396341 h 1074821"/>
                <a:gd name="connsiteX599" fmla="*/ 850683 w 3797166"/>
                <a:gd name="connsiteY599" fmla="*/ 397093 h 1074821"/>
                <a:gd name="connsiteX600" fmla="*/ 801504 w 3797166"/>
                <a:gd name="connsiteY600" fmla="*/ 405765 h 1074821"/>
                <a:gd name="connsiteX601" fmla="*/ 782053 w 3797166"/>
                <a:gd name="connsiteY601" fmla="*/ 387016 h 1074821"/>
                <a:gd name="connsiteX602" fmla="*/ 779847 w 3797166"/>
                <a:gd name="connsiteY602" fmla="*/ 404261 h 1074821"/>
                <a:gd name="connsiteX603" fmla="*/ 764006 w 3797166"/>
                <a:gd name="connsiteY603" fmla="*/ 399048 h 1074821"/>
                <a:gd name="connsiteX604" fmla="*/ 755985 w 3797166"/>
                <a:gd name="connsiteY604" fmla="*/ 401053 h 1074821"/>
                <a:gd name="connsiteX605" fmla="*/ 739943 w 3797166"/>
                <a:gd name="connsiteY605" fmla="*/ 411079 h 1074821"/>
                <a:gd name="connsiteX606" fmla="*/ 733927 w 3797166"/>
                <a:gd name="connsiteY606" fmla="*/ 413085 h 1074821"/>
                <a:gd name="connsiteX607" fmla="*/ 727911 w 3797166"/>
                <a:gd name="connsiteY607" fmla="*/ 417095 h 1074821"/>
                <a:gd name="connsiteX608" fmla="*/ 721895 w 3797166"/>
                <a:gd name="connsiteY608" fmla="*/ 423111 h 1074821"/>
                <a:gd name="connsiteX609" fmla="*/ 711869 w 3797166"/>
                <a:gd name="connsiteY609" fmla="*/ 425116 h 1074821"/>
                <a:gd name="connsiteX610" fmla="*/ 699837 w 3797166"/>
                <a:gd name="connsiteY610" fmla="*/ 429127 h 1074821"/>
                <a:gd name="connsiteX611" fmla="*/ 669758 w 3797166"/>
                <a:gd name="connsiteY611" fmla="*/ 441158 h 1074821"/>
                <a:gd name="connsiteX612" fmla="*/ 651711 w 3797166"/>
                <a:gd name="connsiteY612" fmla="*/ 449179 h 1074821"/>
                <a:gd name="connsiteX613" fmla="*/ 645695 w 3797166"/>
                <a:gd name="connsiteY613" fmla="*/ 451185 h 1074821"/>
                <a:gd name="connsiteX614" fmla="*/ 637674 w 3797166"/>
                <a:gd name="connsiteY614" fmla="*/ 455195 h 1074821"/>
                <a:gd name="connsiteX615" fmla="*/ 625643 w 3797166"/>
                <a:gd name="connsiteY615" fmla="*/ 457200 h 1074821"/>
                <a:gd name="connsiteX616" fmla="*/ 619627 w 3797166"/>
                <a:gd name="connsiteY616" fmla="*/ 453190 h 1074821"/>
                <a:gd name="connsiteX617" fmla="*/ 617621 w 3797166"/>
                <a:gd name="connsiteY617" fmla="*/ 445169 h 1074821"/>
                <a:gd name="connsiteX618" fmla="*/ 613611 w 3797166"/>
                <a:gd name="connsiteY618" fmla="*/ 439153 h 1074821"/>
                <a:gd name="connsiteX619" fmla="*/ 611606 w 3797166"/>
                <a:gd name="connsiteY619" fmla="*/ 433137 h 1074821"/>
                <a:gd name="connsiteX620" fmla="*/ 605590 w 3797166"/>
                <a:gd name="connsiteY620" fmla="*/ 429127 h 1074821"/>
                <a:gd name="connsiteX621" fmla="*/ 593558 w 3797166"/>
                <a:gd name="connsiteY621" fmla="*/ 421106 h 1074821"/>
                <a:gd name="connsiteX622" fmla="*/ 579521 w 3797166"/>
                <a:gd name="connsiteY622" fmla="*/ 415090 h 1074821"/>
                <a:gd name="connsiteX623" fmla="*/ 567490 w 3797166"/>
                <a:gd name="connsiteY623" fmla="*/ 419100 h 1074821"/>
                <a:gd name="connsiteX624" fmla="*/ 565485 w 3797166"/>
                <a:gd name="connsiteY624" fmla="*/ 425116 h 1074821"/>
                <a:gd name="connsiteX625" fmla="*/ 571500 w 3797166"/>
                <a:gd name="connsiteY625" fmla="*/ 445169 h 1074821"/>
                <a:gd name="connsiteX626" fmla="*/ 573506 w 3797166"/>
                <a:gd name="connsiteY626" fmla="*/ 453190 h 1074821"/>
                <a:gd name="connsiteX627" fmla="*/ 577516 w 3797166"/>
                <a:gd name="connsiteY627" fmla="*/ 467227 h 1074821"/>
                <a:gd name="connsiteX628" fmla="*/ 575511 w 3797166"/>
                <a:gd name="connsiteY628" fmla="*/ 473242 h 1074821"/>
                <a:gd name="connsiteX629" fmla="*/ 561474 w 3797166"/>
                <a:gd name="connsiteY629" fmla="*/ 463216 h 1074821"/>
                <a:gd name="connsiteX630" fmla="*/ 559469 w 3797166"/>
                <a:gd name="connsiteY630" fmla="*/ 457200 h 1074821"/>
                <a:gd name="connsiteX631" fmla="*/ 549443 w 3797166"/>
                <a:gd name="connsiteY631" fmla="*/ 439153 h 1074821"/>
                <a:gd name="connsiteX632" fmla="*/ 541421 w 3797166"/>
                <a:gd name="connsiteY632" fmla="*/ 421106 h 1074821"/>
                <a:gd name="connsiteX633" fmla="*/ 531395 w 3797166"/>
                <a:gd name="connsiteY633" fmla="*/ 407069 h 1074821"/>
                <a:gd name="connsiteX634" fmla="*/ 525379 w 3797166"/>
                <a:gd name="connsiteY634" fmla="*/ 391027 h 1074821"/>
                <a:gd name="connsiteX635" fmla="*/ 523374 w 3797166"/>
                <a:gd name="connsiteY635" fmla="*/ 385011 h 1074821"/>
                <a:gd name="connsiteX636" fmla="*/ 513348 w 3797166"/>
                <a:gd name="connsiteY636" fmla="*/ 372979 h 1074821"/>
                <a:gd name="connsiteX637" fmla="*/ 511343 w 3797166"/>
                <a:gd name="connsiteY637" fmla="*/ 366963 h 1074821"/>
                <a:gd name="connsiteX638" fmla="*/ 505327 w 3797166"/>
                <a:gd name="connsiteY638" fmla="*/ 360948 h 1074821"/>
                <a:gd name="connsiteX639" fmla="*/ 499311 w 3797166"/>
                <a:gd name="connsiteY639" fmla="*/ 352927 h 1074821"/>
                <a:gd name="connsiteX640" fmla="*/ 493295 w 3797166"/>
                <a:gd name="connsiteY640" fmla="*/ 348916 h 1074821"/>
                <a:gd name="connsiteX641" fmla="*/ 485274 w 3797166"/>
                <a:gd name="connsiteY641" fmla="*/ 340895 h 1074821"/>
                <a:gd name="connsiteX642" fmla="*/ 477253 w 3797166"/>
                <a:gd name="connsiteY642" fmla="*/ 328863 h 1074821"/>
                <a:gd name="connsiteX643" fmla="*/ 473243 w 3797166"/>
                <a:gd name="connsiteY643" fmla="*/ 320842 h 1074821"/>
                <a:gd name="connsiteX644" fmla="*/ 475248 w 3797166"/>
                <a:gd name="connsiteY644" fmla="*/ 300790 h 1074821"/>
                <a:gd name="connsiteX645" fmla="*/ 477253 w 3797166"/>
                <a:gd name="connsiteY645" fmla="*/ 294774 h 1074821"/>
                <a:gd name="connsiteX646" fmla="*/ 483269 w 3797166"/>
                <a:gd name="connsiteY646" fmla="*/ 290763 h 1074821"/>
                <a:gd name="connsiteX647" fmla="*/ 495300 w 3797166"/>
                <a:gd name="connsiteY647" fmla="*/ 298785 h 1074821"/>
                <a:gd name="connsiteX648" fmla="*/ 501316 w 3797166"/>
                <a:gd name="connsiteY648" fmla="*/ 300790 h 1074821"/>
                <a:gd name="connsiteX649" fmla="*/ 515353 w 3797166"/>
                <a:gd name="connsiteY649" fmla="*/ 314827 h 1074821"/>
                <a:gd name="connsiteX650" fmla="*/ 519364 w 3797166"/>
                <a:gd name="connsiteY650" fmla="*/ 320842 h 1074821"/>
                <a:gd name="connsiteX651" fmla="*/ 529390 w 3797166"/>
                <a:gd name="connsiteY651" fmla="*/ 326858 h 1074821"/>
                <a:gd name="connsiteX652" fmla="*/ 535406 w 3797166"/>
                <a:gd name="connsiteY652" fmla="*/ 330869 h 1074821"/>
                <a:gd name="connsiteX653" fmla="*/ 541421 w 3797166"/>
                <a:gd name="connsiteY653" fmla="*/ 332874 h 1074821"/>
                <a:gd name="connsiteX654" fmla="*/ 549443 w 3797166"/>
                <a:gd name="connsiteY654" fmla="*/ 336885 h 1074821"/>
                <a:gd name="connsiteX655" fmla="*/ 605590 w 3797166"/>
                <a:gd name="connsiteY655" fmla="*/ 332874 h 1074821"/>
                <a:gd name="connsiteX656" fmla="*/ 615616 w 3797166"/>
                <a:gd name="connsiteY656" fmla="*/ 328863 h 1074821"/>
                <a:gd name="connsiteX657" fmla="*/ 613611 w 3797166"/>
                <a:gd name="connsiteY657" fmla="*/ 312821 h 1074821"/>
                <a:gd name="connsiteX658" fmla="*/ 623470 w 3797166"/>
                <a:gd name="connsiteY658" fmla="*/ 300344 h 1074821"/>
                <a:gd name="connsiteX659" fmla="*/ 591720 w 3797166"/>
                <a:gd name="connsiteY659" fmla="*/ 276782 h 1074821"/>
                <a:gd name="connsiteX660" fmla="*/ 573673 w 3797166"/>
                <a:gd name="connsiteY660" fmla="*/ 265920 h 1074821"/>
                <a:gd name="connsiteX661" fmla="*/ 556238 w 3797166"/>
                <a:gd name="connsiteY661" fmla="*/ 249766 h 1074821"/>
                <a:gd name="connsiteX662" fmla="*/ 527385 w 3797166"/>
                <a:gd name="connsiteY662" fmla="*/ 256674 h 1074821"/>
                <a:gd name="connsiteX663" fmla="*/ 535015 w 3797166"/>
                <a:gd name="connsiteY663" fmla="*/ 242303 h 1074821"/>
                <a:gd name="connsiteX664" fmla="*/ 511343 w 3797166"/>
                <a:gd name="connsiteY664" fmla="*/ 236621 h 1074821"/>
                <a:gd name="connsiteX665" fmla="*/ 505327 w 3797166"/>
                <a:gd name="connsiteY665" fmla="*/ 230606 h 1074821"/>
                <a:gd name="connsiteX666" fmla="*/ 501316 w 3797166"/>
                <a:gd name="connsiteY666" fmla="*/ 224590 h 1074821"/>
                <a:gd name="connsiteX667" fmla="*/ 495300 w 3797166"/>
                <a:gd name="connsiteY667" fmla="*/ 222585 h 1074821"/>
                <a:gd name="connsiteX668" fmla="*/ 473856 w 3797166"/>
                <a:gd name="connsiteY668" fmla="*/ 206932 h 1074821"/>
                <a:gd name="connsiteX669" fmla="*/ 411079 w 3797166"/>
                <a:gd name="connsiteY669" fmla="*/ 214563 h 1074821"/>
                <a:gd name="connsiteX670" fmla="*/ 385011 w 3797166"/>
                <a:gd name="connsiteY670" fmla="*/ 212558 h 1074821"/>
                <a:gd name="connsiteX671" fmla="*/ 364958 w 3797166"/>
                <a:gd name="connsiteY671" fmla="*/ 206542 h 1074821"/>
                <a:gd name="connsiteX672" fmla="*/ 354932 w 3797166"/>
                <a:gd name="connsiteY672" fmla="*/ 202532 h 1074821"/>
                <a:gd name="connsiteX673" fmla="*/ 348916 w 3797166"/>
                <a:gd name="connsiteY673" fmla="*/ 196516 h 1074821"/>
                <a:gd name="connsiteX674" fmla="*/ 338890 w 3797166"/>
                <a:gd name="connsiteY674" fmla="*/ 194511 h 1074821"/>
                <a:gd name="connsiteX675" fmla="*/ 310816 w 3797166"/>
                <a:gd name="connsiteY675" fmla="*/ 188495 h 1074821"/>
                <a:gd name="connsiteX676" fmla="*/ 300790 w 3797166"/>
                <a:gd name="connsiteY676" fmla="*/ 184485 h 1074821"/>
                <a:gd name="connsiteX677" fmla="*/ 282743 w 3797166"/>
                <a:gd name="connsiteY677" fmla="*/ 182479 h 1074821"/>
                <a:gd name="connsiteX678" fmla="*/ 268706 w 3797166"/>
                <a:gd name="connsiteY678" fmla="*/ 174458 h 1074821"/>
                <a:gd name="connsiteX679" fmla="*/ 210553 w 3797166"/>
                <a:gd name="connsiteY679" fmla="*/ 162427 h 1074821"/>
                <a:gd name="connsiteX680" fmla="*/ 168443 w 3797166"/>
                <a:gd name="connsiteY680" fmla="*/ 162427 h 1074821"/>
                <a:gd name="connsiteX681" fmla="*/ 162427 w 3797166"/>
                <a:gd name="connsiteY681" fmla="*/ 168442 h 1074821"/>
                <a:gd name="connsiteX682" fmla="*/ 156411 w 3797166"/>
                <a:gd name="connsiteY682" fmla="*/ 170448 h 1074821"/>
                <a:gd name="connsiteX683" fmla="*/ 150395 w 3797166"/>
                <a:gd name="connsiteY683" fmla="*/ 176463 h 1074821"/>
                <a:gd name="connsiteX684" fmla="*/ 148390 w 3797166"/>
                <a:gd name="connsiteY684" fmla="*/ 182479 h 1074821"/>
                <a:gd name="connsiteX685" fmla="*/ 142374 w 3797166"/>
                <a:gd name="connsiteY685" fmla="*/ 184485 h 1074821"/>
                <a:gd name="connsiteX686" fmla="*/ 130343 w 3797166"/>
                <a:gd name="connsiteY686" fmla="*/ 190500 h 1074821"/>
                <a:gd name="connsiteX687" fmla="*/ 110290 w 3797166"/>
                <a:gd name="connsiteY687" fmla="*/ 208548 h 1074821"/>
                <a:gd name="connsiteX688" fmla="*/ 104274 w 3797166"/>
                <a:gd name="connsiteY688" fmla="*/ 210553 h 1074821"/>
                <a:gd name="connsiteX689" fmla="*/ 102269 w 3797166"/>
                <a:gd name="connsiteY689"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49216 w 3797166"/>
                <a:gd name="connsiteY96" fmla="*/ 684647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3532 w 3797166"/>
                <a:gd name="connsiteY110" fmla="*/ 744605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25542 w 3797166"/>
                <a:gd name="connsiteY148" fmla="*/ 965083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50507 w 3797166"/>
                <a:gd name="connsiteY167" fmla="*/ 1035819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34891 w 3797166"/>
                <a:gd name="connsiteY186" fmla="*/ 1006141 h 1074821"/>
                <a:gd name="connsiteX187" fmla="*/ 2460458 w 3797166"/>
                <a:gd name="connsiteY187" fmla="*/ 994611 h 1074821"/>
                <a:gd name="connsiteX188" fmla="*/ 2462464 w 3797166"/>
                <a:gd name="connsiteY188" fmla="*/ 988595 h 1074821"/>
                <a:gd name="connsiteX189" fmla="*/ 2470485 w 3797166"/>
                <a:gd name="connsiteY189" fmla="*/ 984585 h 1074821"/>
                <a:gd name="connsiteX190" fmla="*/ 2482516 w 3797166"/>
                <a:gd name="connsiteY190" fmla="*/ 978569 h 1074821"/>
                <a:gd name="connsiteX191" fmla="*/ 2494548 w 3797166"/>
                <a:gd name="connsiteY191" fmla="*/ 970548 h 1074821"/>
                <a:gd name="connsiteX192" fmla="*/ 2508585 w 3797166"/>
                <a:gd name="connsiteY192" fmla="*/ 960521 h 1074821"/>
                <a:gd name="connsiteX193" fmla="*/ 2514600 w 3797166"/>
                <a:gd name="connsiteY193" fmla="*/ 958516 h 1074821"/>
                <a:gd name="connsiteX194" fmla="*/ 2520616 w 3797166"/>
                <a:gd name="connsiteY194" fmla="*/ 954506 h 1074821"/>
                <a:gd name="connsiteX195" fmla="*/ 2534653 w 3797166"/>
                <a:gd name="connsiteY195" fmla="*/ 950495 h 1074821"/>
                <a:gd name="connsiteX196" fmla="*/ 2548690 w 3797166"/>
                <a:gd name="connsiteY196" fmla="*/ 944479 h 1074821"/>
                <a:gd name="connsiteX197" fmla="*/ 2562727 w 3797166"/>
                <a:gd name="connsiteY197" fmla="*/ 938463 h 1074821"/>
                <a:gd name="connsiteX198" fmla="*/ 2568743 w 3797166"/>
                <a:gd name="connsiteY198" fmla="*/ 934453 h 1074821"/>
                <a:gd name="connsiteX199" fmla="*/ 2574758 w 3797166"/>
                <a:gd name="connsiteY199" fmla="*/ 932448 h 1074821"/>
                <a:gd name="connsiteX200" fmla="*/ 2614864 w 3797166"/>
                <a:gd name="connsiteY200" fmla="*/ 938463 h 1074821"/>
                <a:gd name="connsiteX201" fmla="*/ 2630906 w 3797166"/>
                <a:gd name="connsiteY201" fmla="*/ 946485 h 1074821"/>
                <a:gd name="connsiteX202" fmla="*/ 2644943 w 3797166"/>
                <a:gd name="connsiteY202" fmla="*/ 952500 h 1074821"/>
                <a:gd name="connsiteX203" fmla="*/ 2654969 w 3797166"/>
                <a:gd name="connsiteY203" fmla="*/ 960521 h 1074821"/>
                <a:gd name="connsiteX204" fmla="*/ 2677027 w 3797166"/>
                <a:gd name="connsiteY204" fmla="*/ 966537 h 1074821"/>
                <a:gd name="connsiteX205" fmla="*/ 2689058 w 3797166"/>
                <a:gd name="connsiteY205" fmla="*/ 970548 h 1074821"/>
                <a:gd name="connsiteX206" fmla="*/ 2695074 w 3797166"/>
                <a:gd name="connsiteY206" fmla="*/ 974558 h 1074821"/>
                <a:gd name="connsiteX207" fmla="*/ 2705100 w 3797166"/>
                <a:gd name="connsiteY207" fmla="*/ 976563 h 1074821"/>
                <a:gd name="connsiteX208" fmla="*/ 2731169 w 3797166"/>
                <a:gd name="connsiteY208" fmla="*/ 982579 h 1074821"/>
                <a:gd name="connsiteX209" fmla="*/ 2749216 w 3797166"/>
                <a:gd name="connsiteY209" fmla="*/ 988595 h 1074821"/>
                <a:gd name="connsiteX210" fmla="*/ 2761248 w 3797166"/>
                <a:gd name="connsiteY210" fmla="*/ 992606 h 1074821"/>
                <a:gd name="connsiteX211" fmla="*/ 2773279 w 3797166"/>
                <a:gd name="connsiteY211" fmla="*/ 994611 h 1074821"/>
                <a:gd name="connsiteX212" fmla="*/ 2783306 w 3797166"/>
                <a:gd name="connsiteY212" fmla="*/ 998621 h 1074821"/>
                <a:gd name="connsiteX213" fmla="*/ 2791327 w 3797166"/>
                <a:gd name="connsiteY213" fmla="*/ 1000627 h 1074821"/>
                <a:gd name="connsiteX214" fmla="*/ 2797343 w 3797166"/>
                <a:gd name="connsiteY214" fmla="*/ 1004637 h 1074821"/>
                <a:gd name="connsiteX215" fmla="*/ 2803358 w 3797166"/>
                <a:gd name="connsiteY215" fmla="*/ 1006642 h 1074821"/>
                <a:gd name="connsiteX216" fmla="*/ 2815390 w 3797166"/>
                <a:gd name="connsiteY216" fmla="*/ 1012658 h 1074821"/>
                <a:gd name="connsiteX217" fmla="*/ 2827421 w 3797166"/>
                <a:gd name="connsiteY217" fmla="*/ 1018674 h 1074821"/>
                <a:gd name="connsiteX218" fmla="*/ 2839453 w 3797166"/>
                <a:gd name="connsiteY218" fmla="*/ 1030706 h 1074821"/>
                <a:gd name="connsiteX219" fmla="*/ 2845469 w 3797166"/>
                <a:gd name="connsiteY219" fmla="*/ 1034716 h 1074821"/>
                <a:gd name="connsiteX220" fmla="*/ 2857500 w 3797166"/>
                <a:gd name="connsiteY220" fmla="*/ 1048753 h 1074821"/>
                <a:gd name="connsiteX221" fmla="*/ 2865521 w 3797166"/>
                <a:gd name="connsiteY221" fmla="*/ 1060785 h 1074821"/>
                <a:gd name="connsiteX222" fmla="*/ 2873543 w 3797166"/>
                <a:gd name="connsiteY222" fmla="*/ 1074821 h 1074821"/>
                <a:gd name="connsiteX223" fmla="*/ 2879558 w 3797166"/>
                <a:gd name="connsiteY223" fmla="*/ 1070811 h 1074821"/>
                <a:gd name="connsiteX224" fmla="*/ 2881564 w 3797166"/>
                <a:gd name="connsiteY224" fmla="*/ 1034716 h 1074821"/>
                <a:gd name="connsiteX225" fmla="*/ 2895600 w 3797166"/>
                <a:gd name="connsiteY225" fmla="*/ 982579 h 1074821"/>
                <a:gd name="connsiteX226" fmla="*/ 2899611 w 3797166"/>
                <a:gd name="connsiteY226" fmla="*/ 972553 h 1074821"/>
                <a:gd name="connsiteX227" fmla="*/ 2903621 w 3797166"/>
                <a:gd name="connsiteY227" fmla="*/ 954506 h 1074821"/>
                <a:gd name="connsiteX228" fmla="*/ 2909637 w 3797166"/>
                <a:gd name="connsiteY228" fmla="*/ 942474 h 1074821"/>
                <a:gd name="connsiteX229" fmla="*/ 2911643 w 3797166"/>
                <a:gd name="connsiteY229" fmla="*/ 936458 h 1074821"/>
                <a:gd name="connsiteX230" fmla="*/ 2907632 w 3797166"/>
                <a:gd name="connsiteY230" fmla="*/ 920416 h 1074821"/>
                <a:gd name="connsiteX231" fmla="*/ 2891590 w 3797166"/>
                <a:gd name="connsiteY231" fmla="*/ 914400 h 1074821"/>
                <a:gd name="connsiteX232" fmla="*/ 2863516 w 3797166"/>
                <a:gd name="connsiteY232" fmla="*/ 918411 h 1074821"/>
                <a:gd name="connsiteX233" fmla="*/ 2845469 w 3797166"/>
                <a:gd name="connsiteY233" fmla="*/ 924427 h 1074821"/>
                <a:gd name="connsiteX234" fmla="*/ 2829427 w 3797166"/>
                <a:gd name="connsiteY234" fmla="*/ 926432 h 1074821"/>
                <a:gd name="connsiteX235" fmla="*/ 2797343 w 3797166"/>
                <a:gd name="connsiteY235" fmla="*/ 922421 h 1074821"/>
                <a:gd name="connsiteX236" fmla="*/ 2791327 w 3797166"/>
                <a:gd name="connsiteY236" fmla="*/ 920416 h 1074821"/>
                <a:gd name="connsiteX237" fmla="*/ 2787316 w 3797166"/>
                <a:gd name="connsiteY237" fmla="*/ 914400 h 1074821"/>
                <a:gd name="connsiteX238" fmla="*/ 2781300 w 3797166"/>
                <a:gd name="connsiteY238" fmla="*/ 910390 h 1074821"/>
                <a:gd name="connsiteX239" fmla="*/ 2777290 w 3797166"/>
                <a:gd name="connsiteY239" fmla="*/ 902369 h 1074821"/>
                <a:gd name="connsiteX240" fmla="*/ 2773279 w 3797166"/>
                <a:gd name="connsiteY240" fmla="*/ 896353 h 1074821"/>
                <a:gd name="connsiteX241" fmla="*/ 2775285 w 3797166"/>
                <a:gd name="connsiteY241" fmla="*/ 884321 h 1074821"/>
                <a:gd name="connsiteX242" fmla="*/ 2783306 w 3797166"/>
                <a:gd name="connsiteY242" fmla="*/ 868279 h 1074821"/>
                <a:gd name="connsiteX243" fmla="*/ 2789321 w 3797166"/>
                <a:gd name="connsiteY243" fmla="*/ 862263 h 1074821"/>
                <a:gd name="connsiteX244" fmla="*/ 2791327 w 3797166"/>
                <a:gd name="connsiteY244" fmla="*/ 856248 h 1074821"/>
                <a:gd name="connsiteX245" fmla="*/ 2801353 w 3797166"/>
                <a:gd name="connsiteY245" fmla="*/ 844216 h 1074821"/>
                <a:gd name="connsiteX246" fmla="*/ 2811379 w 3797166"/>
                <a:gd name="connsiteY246" fmla="*/ 834190 h 1074821"/>
                <a:gd name="connsiteX247" fmla="*/ 2815390 w 3797166"/>
                <a:gd name="connsiteY247" fmla="*/ 828174 h 1074821"/>
                <a:gd name="connsiteX248" fmla="*/ 2821406 w 3797166"/>
                <a:gd name="connsiteY248" fmla="*/ 822158 h 1074821"/>
                <a:gd name="connsiteX249" fmla="*/ 2827421 w 3797166"/>
                <a:gd name="connsiteY249" fmla="*/ 814137 h 1074821"/>
                <a:gd name="connsiteX250" fmla="*/ 2831432 w 3797166"/>
                <a:gd name="connsiteY250" fmla="*/ 808121 h 1074821"/>
                <a:gd name="connsiteX251" fmla="*/ 2837448 w 3797166"/>
                <a:gd name="connsiteY251" fmla="*/ 804111 h 1074821"/>
                <a:gd name="connsiteX252" fmla="*/ 2841458 w 3797166"/>
                <a:gd name="connsiteY252" fmla="*/ 798095 h 1074821"/>
                <a:gd name="connsiteX253" fmla="*/ 2859506 w 3797166"/>
                <a:gd name="connsiteY253" fmla="*/ 788069 h 1074821"/>
                <a:gd name="connsiteX254" fmla="*/ 2871537 w 3797166"/>
                <a:gd name="connsiteY254" fmla="*/ 776037 h 1074821"/>
                <a:gd name="connsiteX255" fmla="*/ 2875548 w 3797166"/>
                <a:gd name="connsiteY255" fmla="*/ 764006 h 1074821"/>
                <a:gd name="connsiteX256" fmla="*/ 2881564 w 3797166"/>
                <a:gd name="connsiteY256" fmla="*/ 755985 h 1074821"/>
                <a:gd name="connsiteX257" fmla="*/ 2885574 w 3797166"/>
                <a:gd name="connsiteY257" fmla="*/ 749969 h 1074821"/>
                <a:gd name="connsiteX258" fmla="*/ 2899611 w 3797166"/>
                <a:gd name="connsiteY258" fmla="*/ 735932 h 1074821"/>
                <a:gd name="connsiteX259" fmla="*/ 2907632 w 3797166"/>
                <a:gd name="connsiteY259" fmla="*/ 727911 h 1074821"/>
                <a:gd name="connsiteX260" fmla="*/ 2911643 w 3797166"/>
                <a:gd name="connsiteY260" fmla="*/ 721895 h 1074821"/>
                <a:gd name="connsiteX261" fmla="*/ 2917658 w 3797166"/>
                <a:gd name="connsiteY261" fmla="*/ 717885 h 1074821"/>
                <a:gd name="connsiteX262" fmla="*/ 2929690 w 3797166"/>
                <a:gd name="connsiteY262" fmla="*/ 697832 h 1074821"/>
                <a:gd name="connsiteX263" fmla="*/ 2935706 w 3797166"/>
                <a:gd name="connsiteY263" fmla="*/ 691816 h 1074821"/>
                <a:gd name="connsiteX264" fmla="*/ 2937711 w 3797166"/>
                <a:gd name="connsiteY264" fmla="*/ 685800 h 1074821"/>
                <a:gd name="connsiteX265" fmla="*/ 2945732 w 3797166"/>
                <a:gd name="connsiteY265" fmla="*/ 683795 h 1074821"/>
                <a:gd name="connsiteX266" fmla="*/ 2975811 w 3797166"/>
                <a:gd name="connsiteY266" fmla="*/ 687806 h 1074821"/>
                <a:gd name="connsiteX267" fmla="*/ 2985837 w 3797166"/>
                <a:gd name="connsiteY267" fmla="*/ 699837 h 1074821"/>
                <a:gd name="connsiteX268" fmla="*/ 2997869 w 3797166"/>
                <a:gd name="connsiteY268" fmla="*/ 703848 h 1074821"/>
                <a:gd name="connsiteX269" fmla="*/ 3003885 w 3797166"/>
                <a:gd name="connsiteY269" fmla="*/ 707858 h 1074821"/>
                <a:gd name="connsiteX270" fmla="*/ 3031958 w 3797166"/>
                <a:gd name="connsiteY270" fmla="*/ 703848 h 1074821"/>
                <a:gd name="connsiteX271" fmla="*/ 3052011 w 3797166"/>
                <a:gd name="connsiteY271" fmla="*/ 707858 h 1074821"/>
                <a:gd name="connsiteX272" fmla="*/ 3064043 w 3797166"/>
                <a:gd name="connsiteY272" fmla="*/ 709863 h 1074821"/>
                <a:gd name="connsiteX273" fmla="*/ 3070058 w 3797166"/>
                <a:gd name="connsiteY273" fmla="*/ 713874 h 1074821"/>
                <a:gd name="connsiteX274" fmla="*/ 3084095 w 3797166"/>
                <a:gd name="connsiteY274" fmla="*/ 703848 h 1074821"/>
                <a:gd name="connsiteX275" fmla="*/ 3090111 w 3797166"/>
                <a:gd name="connsiteY275" fmla="*/ 697832 h 1074821"/>
                <a:gd name="connsiteX276" fmla="*/ 3092116 w 3797166"/>
                <a:gd name="connsiteY276" fmla="*/ 691816 h 1074821"/>
                <a:gd name="connsiteX277" fmla="*/ 3098132 w 3797166"/>
                <a:gd name="connsiteY277" fmla="*/ 689811 h 1074821"/>
                <a:gd name="connsiteX278" fmla="*/ 3138237 w 3797166"/>
                <a:gd name="connsiteY278" fmla="*/ 693821 h 1074821"/>
                <a:gd name="connsiteX279" fmla="*/ 3156285 w 3797166"/>
                <a:gd name="connsiteY279" fmla="*/ 703848 h 1074821"/>
                <a:gd name="connsiteX280" fmla="*/ 3190374 w 3797166"/>
                <a:gd name="connsiteY280" fmla="*/ 699837 h 1074821"/>
                <a:gd name="connsiteX281" fmla="*/ 3208421 w 3797166"/>
                <a:gd name="connsiteY281" fmla="*/ 685800 h 1074821"/>
                <a:gd name="connsiteX282" fmla="*/ 3222458 w 3797166"/>
                <a:gd name="connsiteY282" fmla="*/ 677779 h 1074821"/>
                <a:gd name="connsiteX283" fmla="*/ 3230479 w 3797166"/>
                <a:gd name="connsiteY283" fmla="*/ 667753 h 1074821"/>
                <a:gd name="connsiteX284" fmla="*/ 3258553 w 3797166"/>
                <a:gd name="connsiteY284" fmla="*/ 635669 h 1074821"/>
                <a:gd name="connsiteX285" fmla="*/ 3262564 w 3797166"/>
                <a:gd name="connsiteY285" fmla="*/ 627648 h 1074821"/>
                <a:gd name="connsiteX286" fmla="*/ 3264569 w 3797166"/>
                <a:gd name="connsiteY286" fmla="*/ 621632 h 1074821"/>
                <a:gd name="connsiteX287" fmla="*/ 3272590 w 3797166"/>
                <a:gd name="connsiteY287" fmla="*/ 617621 h 1074821"/>
                <a:gd name="connsiteX288" fmla="*/ 3280611 w 3797166"/>
                <a:gd name="connsiteY288" fmla="*/ 611606 h 1074821"/>
                <a:gd name="connsiteX289" fmla="*/ 3296653 w 3797166"/>
                <a:gd name="connsiteY289" fmla="*/ 597569 h 1074821"/>
                <a:gd name="connsiteX290" fmla="*/ 3300664 w 3797166"/>
                <a:gd name="connsiteY290" fmla="*/ 589548 h 1074821"/>
                <a:gd name="connsiteX291" fmla="*/ 3306679 w 3797166"/>
                <a:gd name="connsiteY291" fmla="*/ 585537 h 1074821"/>
                <a:gd name="connsiteX292" fmla="*/ 3334753 w 3797166"/>
                <a:gd name="connsiteY292" fmla="*/ 579521 h 1074821"/>
                <a:gd name="connsiteX293" fmla="*/ 3340769 w 3797166"/>
                <a:gd name="connsiteY293" fmla="*/ 575511 h 1074821"/>
                <a:gd name="connsiteX294" fmla="*/ 3348790 w 3797166"/>
                <a:gd name="connsiteY294" fmla="*/ 583532 h 1074821"/>
                <a:gd name="connsiteX295" fmla="*/ 3350795 w 3797166"/>
                <a:gd name="connsiteY295" fmla="*/ 591553 h 1074821"/>
                <a:gd name="connsiteX296" fmla="*/ 3354806 w 3797166"/>
                <a:gd name="connsiteY296" fmla="*/ 597569 h 1074821"/>
                <a:gd name="connsiteX297" fmla="*/ 3360821 w 3797166"/>
                <a:gd name="connsiteY297" fmla="*/ 609600 h 1074821"/>
                <a:gd name="connsiteX298" fmla="*/ 3362827 w 3797166"/>
                <a:gd name="connsiteY298" fmla="*/ 615616 h 1074821"/>
                <a:gd name="connsiteX299" fmla="*/ 3368843 w 3797166"/>
                <a:gd name="connsiteY299" fmla="*/ 631658 h 1074821"/>
                <a:gd name="connsiteX300" fmla="*/ 3374858 w 3797166"/>
                <a:gd name="connsiteY300" fmla="*/ 615616 h 1074821"/>
                <a:gd name="connsiteX301" fmla="*/ 3380874 w 3797166"/>
                <a:gd name="connsiteY301" fmla="*/ 607595 h 1074821"/>
                <a:gd name="connsiteX302" fmla="*/ 3392906 w 3797166"/>
                <a:gd name="connsiteY302" fmla="*/ 595563 h 1074821"/>
                <a:gd name="connsiteX303" fmla="*/ 3410953 w 3797166"/>
                <a:gd name="connsiteY303" fmla="*/ 573506 h 1074821"/>
                <a:gd name="connsiteX304" fmla="*/ 3416969 w 3797166"/>
                <a:gd name="connsiteY304" fmla="*/ 565485 h 1074821"/>
                <a:gd name="connsiteX305" fmla="*/ 3424990 w 3797166"/>
                <a:gd name="connsiteY305" fmla="*/ 553453 h 1074821"/>
                <a:gd name="connsiteX306" fmla="*/ 3431006 w 3797166"/>
                <a:gd name="connsiteY306" fmla="*/ 549442 h 1074821"/>
                <a:gd name="connsiteX307" fmla="*/ 3429000 w 3797166"/>
                <a:gd name="connsiteY307" fmla="*/ 559469 h 1074821"/>
                <a:gd name="connsiteX308" fmla="*/ 3426995 w 3797166"/>
                <a:gd name="connsiteY308" fmla="*/ 585537 h 1074821"/>
                <a:gd name="connsiteX309" fmla="*/ 3422985 w 3797166"/>
                <a:gd name="connsiteY309" fmla="*/ 591553 h 1074821"/>
                <a:gd name="connsiteX310" fmla="*/ 3416969 w 3797166"/>
                <a:gd name="connsiteY310" fmla="*/ 621632 h 1074821"/>
                <a:gd name="connsiteX311" fmla="*/ 3410953 w 3797166"/>
                <a:gd name="connsiteY311" fmla="*/ 643690 h 1074821"/>
                <a:gd name="connsiteX312" fmla="*/ 3404937 w 3797166"/>
                <a:gd name="connsiteY312" fmla="*/ 673769 h 1074821"/>
                <a:gd name="connsiteX313" fmla="*/ 3398921 w 3797166"/>
                <a:gd name="connsiteY313" fmla="*/ 675774 h 1074821"/>
                <a:gd name="connsiteX314" fmla="*/ 3388895 w 3797166"/>
                <a:gd name="connsiteY314" fmla="*/ 679785 h 1074821"/>
                <a:gd name="connsiteX315" fmla="*/ 3362827 w 3797166"/>
                <a:gd name="connsiteY315" fmla="*/ 695827 h 1074821"/>
                <a:gd name="connsiteX316" fmla="*/ 3342774 w 3797166"/>
                <a:gd name="connsiteY316" fmla="*/ 715879 h 1074821"/>
                <a:gd name="connsiteX317" fmla="*/ 3322721 w 3797166"/>
                <a:gd name="connsiteY317" fmla="*/ 731921 h 1074821"/>
                <a:gd name="connsiteX318" fmla="*/ 3318711 w 3797166"/>
                <a:gd name="connsiteY318" fmla="*/ 737937 h 1074821"/>
                <a:gd name="connsiteX319" fmla="*/ 3314700 w 3797166"/>
                <a:gd name="connsiteY319" fmla="*/ 749969 h 1074821"/>
                <a:gd name="connsiteX320" fmla="*/ 3310690 w 3797166"/>
                <a:gd name="connsiteY320" fmla="*/ 755985 h 1074821"/>
                <a:gd name="connsiteX321" fmla="*/ 3304674 w 3797166"/>
                <a:gd name="connsiteY321" fmla="*/ 774032 h 1074821"/>
                <a:gd name="connsiteX322" fmla="*/ 3302669 w 3797166"/>
                <a:gd name="connsiteY322" fmla="*/ 782053 h 1074821"/>
                <a:gd name="connsiteX323" fmla="*/ 3296653 w 3797166"/>
                <a:gd name="connsiteY323" fmla="*/ 788069 h 1074821"/>
                <a:gd name="connsiteX324" fmla="*/ 3284621 w 3797166"/>
                <a:gd name="connsiteY324" fmla="*/ 796090 h 1074821"/>
                <a:gd name="connsiteX325" fmla="*/ 3282616 w 3797166"/>
                <a:gd name="connsiteY325" fmla="*/ 802106 h 1074821"/>
                <a:gd name="connsiteX326" fmla="*/ 3278606 w 3797166"/>
                <a:gd name="connsiteY326" fmla="*/ 808121 h 1074821"/>
                <a:gd name="connsiteX327" fmla="*/ 3272590 w 3797166"/>
                <a:gd name="connsiteY327" fmla="*/ 818148 h 1074821"/>
                <a:gd name="connsiteX328" fmla="*/ 3270585 w 3797166"/>
                <a:gd name="connsiteY328" fmla="*/ 824163 h 1074821"/>
                <a:gd name="connsiteX329" fmla="*/ 3262564 w 3797166"/>
                <a:gd name="connsiteY329" fmla="*/ 850232 h 1074821"/>
                <a:gd name="connsiteX330" fmla="*/ 3256548 w 3797166"/>
                <a:gd name="connsiteY330" fmla="*/ 862263 h 1074821"/>
                <a:gd name="connsiteX331" fmla="*/ 3250532 w 3797166"/>
                <a:gd name="connsiteY331" fmla="*/ 872290 h 1074821"/>
                <a:gd name="connsiteX332" fmla="*/ 3246521 w 3797166"/>
                <a:gd name="connsiteY332" fmla="*/ 882316 h 1074821"/>
                <a:gd name="connsiteX333" fmla="*/ 3252537 w 3797166"/>
                <a:gd name="connsiteY333" fmla="*/ 938463 h 1074821"/>
                <a:gd name="connsiteX334" fmla="*/ 3256548 w 3797166"/>
                <a:gd name="connsiteY334" fmla="*/ 946485 h 1074821"/>
                <a:gd name="connsiteX335" fmla="*/ 3260558 w 3797166"/>
                <a:gd name="connsiteY335" fmla="*/ 962527 h 1074821"/>
                <a:gd name="connsiteX336" fmla="*/ 3262564 w 3797166"/>
                <a:gd name="connsiteY336" fmla="*/ 968542 h 1074821"/>
                <a:gd name="connsiteX337" fmla="*/ 3264569 w 3797166"/>
                <a:gd name="connsiteY337" fmla="*/ 976563 h 1074821"/>
                <a:gd name="connsiteX338" fmla="*/ 3268579 w 3797166"/>
                <a:gd name="connsiteY338" fmla="*/ 986590 h 1074821"/>
                <a:gd name="connsiteX339" fmla="*/ 3270585 w 3797166"/>
                <a:gd name="connsiteY339" fmla="*/ 994611 h 1074821"/>
                <a:gd name="connsiteX340" fmla="*/ 3286627 w 3797166"/>
                <a:gd name="connsiteY340" fmla="*/ 1002632 h 1074821"/>
                <a:gd name="connsiteX341" fmla="*/ 3296653 w 3797166"/>
                <a:gd name="connsiteY341" fmla="*/ 996616 h 1074821"/>
                <a:gd name="connsiteX342" fmla="*/ 3302669 w 3797166"/>
                <a:gd name="connsiteY342" fmla="*/ 992606 h 1074821"/>
                <a:gd name="connsiteX343" fmla="*/ 3312695 w 3797166"/>
                <a:gd name="connsiteY343" fmla="*/ 978569 h 1074821"/>
                <a:gd name="connsiteX344" fmla="*/ 3318711 w 3797166"/>
                <a:gd name="connsiteY344" fmla="*/ 972553 h 1074821"/>
                <a:gd name="connsiteX345" fmla="*/ 3322721 w 3797166"/>
                <a:gd name="connsiteY345" fmla="*/ 960521 h 1074821"/>
                <a:gd name="connsiteX346" fmla="*/ 3332748 w 3797166"/>
                <a:gd name="connsiteY346" fmla="*/ 946485 h 1074821"/>
                <a:gd name="connsiteX347" fmla="*/ 3340769 w 3797166"/>
                <a:gd name="connsiteY347" fmla="*/ 934453 h 1074821"/>
                <a:gd name="connsiteX348" fmla="*/ 3342774 w 3797166"/>
                <a:gd name="connsiteY348" fmla="*/ 926432 h 1074821"/>
                <a:gd name="connsiteX349" fmla="*/ 3346785 w 3797166"/>
                <a:gd name="connsiteY349" fmla="*/ 920416 h 1074821"/>
                <a:gd name="connsiteX350" fmla="*/ 3372853 w 3797166"/>
                <a:gd name="connsiteY350" fmla="*/ 876300 h 1074821"/>
                <a:gd name="connsiteX351" fmla="*/ 3380874 w 3797166"/>
                <a:gd name="connsiteY351" fmla="*/ 862263 h 1074821"/>
                <a:gd name="connsiteX352" fmla="*/ 3382879 w 3797166"/>
                <a:gd name="connsiteY352" fmla="*/ 854242 h 1074821"/>
                <a:gd name="connsiteX353" fmla="*/ 3386890 w 3797166"/>
                <a:gd name="connsiteY353" fmla="*/ 848227 h 1074821"/>
                <a:gd name="connsiteX354" fmla="*/ 3388895 w 3797166"/>
                <a:gd name="connsiteY354" fmla="*/ 842211 h 1074821"/>
                <a:gd name="connsiteX355" fmla="*/ 3392906 w 3797166"/>
                <a:gd name="connsiteY355" fmla="*/ 836195 h 1074821"/>
                <a:gd name="connsiteX356" fmla="*/ 3394911 w 3797166"/>
                <a:gd name="connsiteY356" fmla="*/ 828174 h 1074821"/>
                <a:gd name="connsiteX357" fmla="*/ 3398921 w 3797166"/>
                <a:gd name="connsiteY357" fmla="*/ 772027 h 1074821"/>
                <a:gd name="connsiteX358" fmla="*/ 3400927 w 3797166"/>
                <a:gd name="connsiteY358" fmla="*/ 762000 h 1074821"/>
                <a:gd name="connsiteX359" fmla="*/ 3404937 w 3797166"/>
                <a:gd name="connsiteY359" fmla="*/ 755985 h 1074821"/>
                <a:gd name="connsiteX360" fmla="*/ 3410953 w 3797166"/>
                <a:gd name="connsiteY360" fmla="*/ 741948 h 1074821"/>
                <a:gd name="connsiteX361" fmla="*/ 3414964 w 3797166"/>
                <a:gd name="connsiteY361" fmla="*/ 729916 h 1074821"/>
                <a:gd name="connsiteX362" fmla="*/ 3418974 w 3797166"/>
                <a:gd name="connsiteY362" fmla="*/ 721895 h 1074821"/>
                <a:gd name="connsiteX363" fmla="*/ 3429000 w 3797166"/>
                <a:gd name="connsiteY363" fmla="*/ 701842 h 1074821"/>
                <a:gd name="connsiteX364" fmla="*/ 3435016 w 3797166"/>
                <a:gd name="connsiteY364" fmla="*/ 697832 h 1074821"/>
                <a:gd name="connsiteX365" fmla="*/ 3449053 w 3797166"/>
                <a:gd name="connsiteY365" fmla="*/ 691816 h 1074821"/>
                <a:gd name="connsiteX366" fmla="*/ 3467100 w 3797166"/>
                <a:gd name="connsiteY366" fmla="*/ 683795 h 1074821"/>
                <a:gd name="connsiteX367" fmla="*/ 3475121 w 3797166"/>
                <a:gd name="connsiteY367" fmla="*/ 679785 h 1074821"/>
                <a:gd name="connsiteX368" fmla="*/ 3485148 w 3797166"/>
                <a:gd name="connsiteY368" fmla="*/ 677779 h 1074821"/>
                <a:gd name="connsiteX369" fmla="*/ 3493169 w 3797166"/>
                <a:gd name="connsiteY369" fmla="*/ 671763 h 1074821"/>
                <a:gd name="connsiteX370" fmla="*/ 3501190 w 3797166"/>
                <a:gd name="connsiteY370" fmla="*/ 669758 h 1074821"/>
                <a:gd name="connsiteX371" fmla="*/ 3519237 w 3797166"/>
                <a:gd name="connsiteY371" fmla="*/ 655721 h 1074821"/>
                <a:gd name="connsiteX372" fmla="*/ 3533274 w 3797166"/>
                <a:gd name="connsiteY372" fmla="*/ 645695 h 1074821"/>
                <a:gd name="connsiteX373" fmla="*/ 3547311 w 3797166"/>
                <a:gd name="connsiteY373" fmla="*/ 643690 h 1074821"/>
                <a:gd name="connsiteX374" fmla="*/ 3585411 w 3797166"/>
                <a:gd name="connsiteY374" fmla="*/ 639679 h 1074821"/>
                <a:gd name="connsiteX375" fmla="*/ 3591427 w 3797166"/>
                <a:gd name="connsiteY375" fmla="*/ 637674 h 1074821"/>
                <a:gd name="connsiteX376" fmla="*/ 3603458 w 3797166"/>
                <a:gd name="connsiteY376" fmla="*/ 625642 h 1074821"/>
                <a:gd name="connsiteX377" fmla="*/ 3611479 w 3797166"/>
                <a:gd name="connsiteY377" fmla="*/ 613611 h 1074821"/>
                <a:gd name="connsiteX378" fmla="*/ 3617495 w 3797166"/>
                <a:gd name="connsiteY378" fmla="*/ 609600 h 1074821"/>
                <a:gd name="connsiteX379" fmla="*/ 3625516 w 3797166"/>
                <a:gd name="connsiteY379" fmla="*/ 593558 h 1074821"/>
                <a:gd name="connsiteX380" fmla="*/ 3633537 w 3797166"/>
                <a:gd name="connsiteY380" fmla="*/ 589548 h 1074821"/>
                <a:gd name="connsiteX381" fmla="*/ 3643564 w 3797166"/>
                <a:gd name="connsiteY381" fmla="*/ 579521 h 1074821"/>
                <a:gd name="connsiteX382" fmla="*/ 3645569 w 3797166"/>
                <a:gd name="connsiteY382" fmla="*/ 573506 h 1074821"/>
                <a:gd name="connsiteX383" fmla="*/ 3657600 w 3797166"/>
                <a:gd name="connsiteY383" fmla="*/ 557463 h 1074821"/>
                <a:gd name="connsiteX384" fmla="*/ 3667627 w 3797166"/>
                <a:gd name="connsiteY384" fmla="*/ 555458 h 1074821"/>
                <a:gd name="connsiteX385" fmla="*/ 3679658 w 3797166"/>
                <a:gd name="connsiteY385" fmla="*/ 549442 h 1074821"/>
                <a:gd name="connsiteX386" fmla="*/ 3689685 w 3797166"/>
                <a:gd name="connsiteY386" fmla="*/ 553453 h 1074821"/>
                <a:gd name="connsiteX387" fmla="*/ 3701716 w 3797166"/>
                <a:gd name="connsiteY387" fmla="*/ 555458 h 1074821"/>
                <a:gd name="connsiteX388" fmla="*/ 3735806 w 3797166"/>
                <a:gd name="connsiteY388" fmla="*/ 551448 h 1074821"/>
                <a:gd name="connsiteX389" fmla="*/ 3745832 w 3797166"/>
                <a:gd name="connsiteY389" fmla="*/ 547437 h 1074821"/>
                <a:gd name="connsiteX390" fmla="*/ 3755858 w 3797166"/>
                <a:gd name="connsiteY390" fmla="*/ 545432 h 1074821"/>
                <a:gd name="connsiteX391" fmla="*/ 3761874 w 3797166"/>
                <a:gd name="connsiteY391" fmla="*/ 543427 h 1074821"/>
                <a:gd name="connsiteX392" fmla="*/ 3767890 w 3797166"/>
                <a:gd name="connsiteY392" fmla="*/ 539416 h 1074821"/>
                <a:gd name="connsiteX393" fmla="*/ 3773906 w 3797166"/>
                <a:gd name="connsiteY393" fmla="*/ 537411 h 1074821"/>
                <a:gd name="connsiteX394" fmla="*/ 3779921 w 3797166"/>
                <a:gd name="connsiteY394" fmla="*/ 527385 h 1074821"/>
                <a:gd name="connsiteX395" fmla="*/ 3775911 w 3797166"/>
                <a:gd name="connsiteY395" fmla="*/ 511342 h 1074821"/>
                <a:gd name="connsiteX396" fmla="*/ 3769895 w 3797166"/>
                <a:gd name="connsiteY396" fmla="*/ 505327 h 1074821"/>
                <a:gd name="connsiteX397" fmla="*/ 3765885 w 3797166"/>
                <a:gd name="connsiteY397" fmla="*/ 497306 h 1074821"/>
                <a:gd name="connsiteX398" fmla="*/ 3755858 w 3797166"/>
                <a:gd name="connsiteY398" fmla="*/ 491290 h 1074821"/>
                <a:gd name="connsiteX399" fmla="*/ 3739816 w 3797166"/>
                <a:gd name="connsiteY399" fmla="*/ 481263 h 1074821"/>
                <a:gd name="connsiteX400" fmla="*/ 3733800 w 3797166"/>
                <a:gd name="connsiteY400" fmla="*/ 477253 h 1074821"/>
                <a:gd name="connsiteX401" fmla="*/ 3723774 w 3797166"/>
                <a:gd name="connsiteY401" fmla="*/ 475248 h 1074821"/>
                <a:gd name="connsiteX402" fmla="*/ 3709737 w 3797166"/>
                <a:gd name="connsiteY402" fmla="*/ 463216 h 1074821"/>
                <a:gd name="connsiteX403" fmla="*/ 3707732 w 3797166"/>
                <a:gd name="connsiteY403" fmla="*/ 457200 h 1074821"/>
                <a:gd name="connsiteX404" fmla="*/ 3711743 w 3797166"/>
                <a:gd name="connsiteY404" fmla="*/ 447174 h 1074821"/>
                <a:gd name="connsiteX405" fmla="*/ 3723774 w 3797166"/>
                <a:gd name="connsiteY405" fmla="*/ 441158 h 1074821"/>
                <a:gd name="connsiteX406" fmla="*/ 3741821 w 3797166"/>
                <a:gd name="connsiteY406" fmla="*/ 431132 h 1074821"/>
                <a:gd name="connsiteX407" fmla="*/ 3747837 w 3797166"/>
                <a:gd name="connsiteY407" fmla="*/ 427121 h 1074821"/>
                <a:gd name="connsiteX408" fmla="*/ 3755858 w 3797166"/>
                <a:gd name="connsiteY408" fmla="*/ 423111 h 1074821"/>
                <a:gd name="connsiteX409" fmla="*/ 3761874 w 3797166"/>
                <a:gd name="connsiteY409" fmla="*/ 417095 h 1074821"/>
                <a:gd name="connsiteX410" fmla="*/ 3777916 w 3797166"/>
                <a:gd name="connsiteY410" fmla="*/ 411079 h 1074821"/>
                <a:gd name="connsiteX411" fmla="*/ 3783932 w 3797166"/>
                <a:gd name="connsiteY411" fmla="*/ 407069 h 1074821"/>
                <a:gd name="connsiteX412" fmla="*/ 3781927 w 3797166"/>
                <a:gd name="connsiteY412" fmla="*/ 381000 h 1074821"/>
                <a:gd name="connsiteX413" fmla="*/ 3797077 w 3797166"/>
                <a:gd name="connsiteY413" fmla="*/ 372645 h 1074821"/>
                <a:gd name="connsiteX414" fmla="*/ 3786828 w 3797166"/>
                <a:gd name="connsiteY414" fmla="*/ 324630 h 1074821"/>
                <a:gd name="connsiteX415" fmla="*/ 3759869 w 3797166"/>
                <a:gd name="connsiteY415" fmla="*/ 314827 h 1074821"/>
                <a:gd name="connsiteX416" fmla="*/ 3753853 w 3797166"/>
                <a:gd name="connsiteY416" fmla="*/ 312821 h 1074821"/>
                <a:gd name="connsiteX417" fmla="*/ 3739816 w 3797166"/>
                <a:gd name="connsiteY417" fmla="*/ 304800 h 1074821"/>
                <a:gd name="connsiteX418" fmla="*/ 3717758 w 3797166"/>
                <a:gd name="connsiteY418" fmla="*/ 298785 h 1074821"/>
                <a:gd name="connsiteX419" fmla="*/ 3701716 w 3797166"/>
                <a:gd name="connsiteY419" fmla="*/ 294774 h 1074821"/>
                <a:gd name="connsiteX420" fmla="*/ 3683669 w 3797166"/>
                <a:gd name="connsiteY420" fmla="*/ 286753 h 1074821"/>
                <a:gd name="connsiteX421" fmla="*/ 3669632 w 3797166"/>
                <a:gd name="connsiteY421" fmla="*/ 284748 h 1074821"/>
                <a:gd name="connsiteX422" fmla="*/ 3591427 w 3797166"/>
                <a:gd name="connsiteY422" fmla="*/ 282742 h 1074821"/>
                <a:gd name="connsiteX423" fmla="*/ 3569369 w 3797166"/>
                <a:gd name="connsiteY423" fmla="*/ 286753 h 1074821"/>
                <a:gd name="connsiteX424" fmla="*/ 3539290 w 3797166"/>
                <a:gd name="connsiteY424" fmla="*/ 292769 h 1074821"/>
                <a:gd name="connsiteX425" fmla="*/ 3463090 w 3797166"/>
                <a:gd name="connsiteY425" fmla="*/ 288758 h 1074821"/>
                <a:gd name="connsiteX426" fmla="*/ 3457074 w 3797166"/>
                <a:gd name="connsiteY426" fmla="*/ 286753 h 1074821"/>
                <a:gd name="connsiteX427" fmla="*/ 3443037 w 3797166"/>
                <a:gd name="connsiteY427" fmla="*/ 282742 h 1074821"/>
                <a:gd name="connsiteX428" fmla="*/ 3416969 w 3797166"/>
                <a:gd name="connsiteY428" fmla="*/ 280737 h 1074821"/>
                <a:gd name="connsiteX429" fmla="*/ 3376864 w 3797166"/>
                <a:gd name="connsiteY429" fmla="*/ 272716 h 1074821"/>
                <a:gd name="connsiteX430" fmla="*/ 3360821 w 3797166"/>
                <a:gd name="connsiteY430" fmla="*/ 268706 h 1074821"/>
                <a:gd name="connsiteX431" fmla="*/ 3350795 w 3797166"/>
                <a:gd name="connsiteY431" fmla="*/ 264695 h 1074821"/>
                <a:gd name="connsiteX432" fmla="*/ 3326732 w 3797166"/>
                <a:gd name="connsiteY432" fmla="*/ 262690 h 1074821"/>
                <a:gd name="connsiteX433" fmla="*/ 3290637 w 3797166"/>
                <a:gd name="connsiteY433" fmla="*/ 256674 h 1074821"/>
                <a:gd name="connsiteX434" fmla="*/ 3266574 w 3797166"/>
                <a:gd name="connsiteY434" fmla="*/ 252663 h 1074821"/>
                <a:gd name="connsiteX435" fmla="*/ 3234490 w 3797166"/>
                <a:gd name="connsiteY435" fmla="*/ 246648 h 1074821"/>
                <a:gd name="connsiteX436" fmla="*/ 3191043 w 3797166"/>
                <a:gd name="connsiteY436" fmla="*/ 232165 h 1074821"/>
                <a:gd name="connsiteX437" fmla="*/ 3153333 w 3797166"/>
                <a:gd name="connsiteY437" fmla="*/ 223086 h 1074821"/>
                <a:gd name="connsiteX438" fmla="*/ 3126039 w 3797166"/>
                <a:gd name="connsiteY438" fmla="*/ 219799 h 1074821"/>
                <a:gd name="connsiteX439" fmla="*/ 3102867 w 3797166"/>
                <a:gd name="connsiteY439" fmla="*/ 220524 h 1074821"/>
                <a:gd name="connsiteX440" fmla="*/ 3076686 w 3797166"/>
                <a:gd name="connsiteY440" fmla="*/ 223921 h 1074821"/>
                <a:gd name="connsiteX441" fmla="*/ 3085298 w 3797166"/>
                <a:gd name="connsiteY441" fmla="*/ 209787 h 1074821"/>
                <a:gd name="connsiteX442" fmla="*/ 3051911 w 3797166"/>
                <a:gd name="connsiteY442" fmla="*/ 219927 h 1074821"/>
                <a:gd name="connsiteX443" fmla="*/ 3031958 w 3797166"/>
                <a:gd name="connsiteY443" fmla="*/ 220579 h 1074821"/>
                <a:gd name="connsiteX444" fmla="*/ 2953753 w 3797166"/>
                <a:gd name="connsiteY444" fmla="*/ 204537 h 1074821"/>
                <a:gd name="connsiteX445" fmla="*/ 2943727 w 3797166"/>
                <a:gd name="connsiteY445" fmla="*/ 200527 h 1074821"/>
                <a:gd name="connsiteX446" fmla="*/ 2925679 w 3797166"/>
                <a:gd name="connsiteY446" fmla="*/ 196516 h 1074821"/>
                <a:gd name="connsiteX447" fmla="*/ 2915653 w 3797166"/>
                <a:gd name="connsiteY447" fmla="*/ 194511 h 1074821"/>
                <a:gd name="connsiteX448" fmla="*/ 2903621 w 3797166"/>
                <a:gd name="connsiteY448" fmla="*/ 190500 h 1074821"/>
                <a:gd name="connsiteX449" fmla="*/ 2869532 w 3797166"/>
                <a:gd name="connsiteY449" fmla="*/ 182479 h 1074821"/>
                <a:gd name="connsiteX450" fmla="*/ 2861511 w 3797166"/>
                <a:gd name="connsiteY450" fmla="*/ 178469 h 1074821"/>
                <a:gd name="connsiteX451" fmla="*/ 2853490 w 3797166"/>
                <a:gd name="connsiteY451" fmla="*/ 176463 h 1074821"/>
                <a:gd name="connsiteX452" fmla="*/ 2817395 w 3797166"/>
                <a:gd name="connsiteY452" fmla="*/ 168442 h 1074821"/>
                <a:gd name="connsiteX453" fmla="*/ 2789321 w 3797166"/>
                <a:gd name="connsiteY453" fmla="*/ 160421 h 1074821"/>
                <a:gd name="connsiteX454" fmla="*/ 2765258 w 3797166"/>
                <a:gd name="connsiteY454" fmla="*/ 152400 h 1074821"/>
                <a:gd name="connsiteX455" fmla="*/ 2745206 w 3797166"/>
                <a:gd name="connsiteY455" fmla="*/ 150395 h 1074821"/>
                <a:gd name="connsiteX456" fmla="*/ 2727158 w 3797166"/>
                <a:gd name="connsiteY456" fmla="*/ 146385 h 1074821"/>
                <a:gd name="connsiteX457" fmla="*/ 2719137 w 3797166"/>
                <a:gd name="connsiteY457" fmla="*/ 144379 h 1074821"/>
                <a:gd name="connsiteX458" fmla="*/ 2689058 w 3797166"/>
                <a:gd name="connsiteY458" fmla="*/ 140369 h 1074821"/>
                <a:gd name="connsiteX459" fmla="*/ 2679032 w 3797166"/>
                <a:gd name="connsiteY459" fmla="*/ 136358 h 1074821"/>
                <a:gd name="connsiteX460" fmla="*/ 2635560 w 3797166"/>
                <a:gd name="connsiteY460" fmla="*/ 137217 h 1074821"/>
                <a:gd name="connsiteX461" fmla="*/ 2610853 w 3797166"/>
                <a:gd name="connsiteY461" fmla="*/ 118311 h 1074821"/>
                <a:gd name="connsiteX462" fmla="*/ 2588795 w 3797166"/>
                <a:gd name="connsiteY462" fmla="*/ 132061 h 1074821"/>
                <a:gd name="connsiteX463" fmla="*/ 2576764 w 3797166"/>
                <a:gd name="connsiteY463" fmla="*/ 106279 h 1074821"/>
                <a:gd name="connsiteX464" fmla="*/ 2570748 w 3797166"/>
                <a:gd name="connsiteY464" fmla="*/ 108285 h 1074821"/>
                <a:gd name="connsiteX465" fmla="*/ 2566737 w 3797166"/>
                <a:gd name="connsiteY465" fmla="*/ 118311 h 1074821"/>
                <a:gd name="connsiteX466" fmla="*/ 2536658 w 3797166"/>
                <a:gd name="connsiteY466" fmla="*/ 98259 h 1074821"/>
                <a:gd name="connsiteX467" fmla="*/ 2546685 w 3797166"/>
                <a:gd name="connsiteY467" fmla="*/ 102269 h 1074821"/>
                <a:gd name="connsiteX468" fmla="*/ 2526632 w 3797166"/>
                <a:gd name="connsiteY468" fmla="*/ 90237 h 1074821"/>
                <a:gd name="connsiteX469" fmla="*/ 2516605 w 3797166"/>
                <a:gd name="connsiteY469" fmla="*/ 106280 h 1074821"/>
                <a:gd name="connsiteX470" fmla="*/ 2504574 w 3797166"/>
                <a:gd name="connsiteY470" fmla="*/ 74195 h 1074821"/>
                <a:gd name="connsiteX471" fmla="*/ 2464468 w 3797166"/>
                <a:gd name="connsiteY471" fmla="*/ 72190 h 1074821"/>
                <a:gd name="connsiteX472" fmla="*/ 2430380 w 3797166"/>
                <a:gd name="connsiteY472" fmla="*/ 64169 h 1074821"/>
                <a:gd name="connsiteX473" fmla="*/ 2410327 w 3797166"/>
                <a:gd name="connsiteY473" fmla="*/ 54142 h 1074821"/>
                <a:gd name="connsiteX474" fmla="*/ 2394284 w 3797166"/>
                <a:gd name="connsiteY474" fmla="*/ 56148 h 1074821"/>
                <a:gd name="connsiteX475" fmla="*/ 2371582 w 3797166"/>
                <a:gd name="connsiteY475" fmla="*/ 67104 h 1074821"/>
                <a:gd name="connsiteX476" fmla="*/ 2368359 w 3797166"/>
                <a:gd name="connsiteY476" fmla="*/ 66532 h 1074821"/>
                <a:gd name="connsiteX477" fmla="*/ 2338137 w 3797166"/>
                <a:gd name="connsiteY477" fmla="*/ 66174 h 1074821"/>
                <a:gd name="connsiteX478" fmla="*/ 2306053 w 3797166"/>
                <a:gd name="connsiteY478" fmla="*/ 36095 h 1074821"/>
                <a:gd name="connsiteX479" fmla="*/ 2281990 w 3797166"/>
                <a:gd name="connsiteY479" fmla="*/ 36044 h 1074821"/>
                <a:gd name="connsiteX480" fmla="*/ 2267000 w 3797166"/>
                <a:gd name="connsiteY480" fmla="*/ 35945 h 1074821"/>
                <a:gd name="connsiteX481" fmla="*/ 2235869 w 3797166"/>
                <a:gd name="connsiteY481" fmla="*/ 27924 h 1074821"/>
                <a:gd name="connsiteX482" fmla="*/ 2209800 w 3797166"/>
                <a:gd name="connsiteY482" fmla="*/ 36095 h 1074821"/>
                <a:gd name="connsiteX483" fmla="*/ 2187743 w 3797166"/>
                <a:gd name="connsiteY483" fmla="*/ 30079 h 1074821"/>
                <a:gd name="connsiteX484" fmla="*/ 2169695 w 3797166"/>
                <a:gd name="connsiteY484" fmla="*/ 26069 h 1074821"/>
                <a:gd name="connsiteX485" fmla="*/ 2145632 w 3797166"/>
                <a:gd name="connsiteY485" fmla="*/ 18048 h 1074821"/>
                <a:gd name="connsiteX486" fmla="*/ 2117558 w 3797166"/>
                <a:gd name="connsiteY486" fmla="*/ 12032 h 1074821"/>
                <a:gd name="connsiteX487" fmla="*/ 2099511 w 3797166"/>
                <a:gd name="connsiteY487" fmla="*/ 8021 h 1074821"/>
                <a:gd name="connsiteX488" fmla="*/ 2079458 w 3797166"/>
                <a:gd name="connsiteY488" fmla="*/ 4011 h 1074821"/>
                <a:gd name="connsiteX489" fmla="*/ 2053390 w 3797166"/>
                <a:gd name="connsiteY489" fmla="*/ 0 h 1074821"/>
                <a:gd name="connsiteX490" fmla="*/ 2013285 w 3797166"/>
                <a:gd name="connsiteY490" fmla="*/ 6016 h 1074821"/>
                <a:gd name="connsiteX491" fmla="*/ 2007269 w 3797166"/>
                <a:gd name="connsiteY491" fmla="*/ 14037 h 1074821"/>
                <a:gd name="connsiteX492" fmla="*/ 1977190 w 3797166"/>
                <a:gd name="connsiteY492" fmla="*/ 20053 h 1074821"/>
                <a:gd name="connsiteX493" fmla="*/ 1945106 w 3797166"/>
                <a:gd name="connsiteY493" fmla="*/ 10027 h 1074821"/>
                <a:gd name="connsiteX494" fmla="*/ 1760621 w 3797166"/>
                <a:gd name="connsiteY494" fmla="*/ 10027 h 1074821"/>
                <a:gd name="connsiteX495" fmla="*/ 1665539 w 3797166"/>
                <a:gd name="connsiteY495" fmla="*/ 10862 h 1074821"/>
                <a:gd name="connsiteX496" fmla="*/ 1652337 w 3797166"/>
                <a:gd name="connsiteY496" fmla="*/ 16042 h 1074821"/>
                <a:gd name="connsiteX497" fmla="*/ 1650332 w 3797166"/>
                <a:gd name="connsiteY497" fmla="*/ 22058 h 1074821"/>
                <a:gd name="connsiteX498" fmla="*/ 1654343 w 3797166"/>
                <a:gd name="connsiteY498" fmla="*/ 62163 h 1074821"/>
                <a:gd name="connsiteX499" fmla="*/ 1652337 w 3797166"/>
                <a:gd name="connsiteY499" fmla="*/ 82216 h 1074821"/>
                <a:gd name="connsiteX500" fmla="*/ 1646321 w 3797166"/>
                <a:gd name="connsiteY500" fmla="*/ 112295 h 1074821"/>
                <a:gd name="connsiteX501" fmla="*/ 1640306 w 3797166"/>
                <a:gd name="connsiteY501" fmla="*/ 126332 h 1074821"/>
                <a:gd name="connsiteX502" fmla="*/ 1638300 w 3797166"/>
                <a:gd name="connsiteY502" fmla="*/ 132348 h 1074821"/>
                <a:gd name="connsiteX503" fmla="*/ 1626269 w 3797166"/>
                <a:gd name="connsiteY503" fmla="*/ 138363 h 1074821"/>
                <a:gd name="connsiteX504" fmla="*/ 1608221 w 3797166"/>
                <a:gd name="connsiteY504" fmla="*/ 134353 h 1074821"/>
                <a:gd name="connsiteX505" fmla="*/ 1606216 w 3797166"/>
                <a:gd name="connsiteY505" fmla="*/ 126332 h 1074821"/>
                <a:gd name="connsiteX506" fmla="*/ 1604211 w 3797166"/>
                <a:gd name="connsiteY506" fmla="*/ 120316 h 1074821"/>
                <a:gd name="connsiteX507" fmla="*/ 1600200 w 3797166"/>
                <a:gd name="connsiteY507" fmla="*/ 106279 h 1074821"/>
                <a:gd name="connsiteX508" fmla="*/ 1592179 w 3797166"/>
                <a:gd name="connsiteY508" fmla="*/ 84221 h 1074821"/>
                <a:gd name="connsiteX509" fmla="*/ 1584158 w 3797166"/>
                <a:gd name="connsiteY509" fmla="*/ 82216 h 1074821"/>
                <a:gd name="connsiteX510" fmla="*/ 1574132 w 3797166"/>
                <a:gd name="connsiteY510" fmla="*/ 70185 h 1074821"/>
                <a:gd name="connsiteX511" fmla="*/ 1568116 w 3797166"/>
                <a:gd name="connsiteY511" fmla="*/ 68179 h 1074821"/>
                <a:gd name="connsiteX512" fmla="*/ 1538037 w 3797166"/>
                <a:gd name="connsiteY512" fmla="*/ 72190 h 1074821"/>
                <a:gd name="connsiteX513" fmla="*/ 1532021 w 3797166"/>
                <a:gd name="connsiteY513" fmla="*/ 76200 h 1074821"/>
                <a:gd name="connsiteX514" fmla="*/ 1524000 w 3797166"/>
                <a:gd name="connsiteY514" fmla="*/ 82216 h 1074821"/>
                <a:gd name="connsiteX515" fmla="*/ 1517985 w 3797166"/>
                <a:gd name="connsiteY515" fmla="*/ 92242 h 1074821"/>
                <a:gd name="connsiteX516" fmla="*/ 1499937 w 3797166"/>
                <a:gd name="connsiteY516" fmla="*/ 108285 h 1074821"/>
                <a:gd name="connsiteX517" fmla="*/ 1497932 w 3797166"/>
                <a:gd name="connsiteY517" fmla="*/ 116306 h 1074821"/>
                <a:gd name="connsiteX518" fmla="*/ 1491916 w 3797166"/>
                <a:gd name="connsiteY518" fmla="*/ 118311 h 1074821"/>
                <a:gd name="connsiteX519" fmla="*/ 1487906 w 3797166"/>
                <a:gd name="connsiteY519" fmla="*/ 124327 h 1074821"/>
                <a:gd name="connsiteX520" fmla="*/ 1483895 w 3797166"/>
                <a:gd name="connsiteY520" fmla="*/ 138363 h 1074821"/>
                <a:gd name="connsiteX521" fmla="*/ 1479885 w 3797166"/>
                <a:gd name="connsiteY521" fmla="*/ 144379 h 1074821"/>
                <a:gd name="connsiteX522" fmla="*/ 1489911 w 3797166"/>
                <a:gd name="connsiteY522" fmla="*/ 154406 h 1074821"/>
                <a:gd name="connsiteX523" fmla="*/ 1491916 w 3797166"/>
                <a:gd name="connsiteY523" fmla="*/ 160421 h 1074821"/>
                <a:gd name="connsiteX524" fmla="*/ 1497932 w 3797166"/>
                <a:gd name="connsiteY524" fmla="*/ 164432 h 1074821"/>
                <a:gd name="connsiteX525" fmla="*/ 1503948 w 3797166"/>
                <a:gd name="connsiteY525" fmla="*/ 178469 h 1074821"/>
                <a:gd name="connsiteX526" fmla="*/ 1505953 w 3797166"/>
                <a:gd name="connsiteY526" fmla="*/ 184485 h 1074821"/>
                <a:gd name="connsiteX527" fmla="*/ 1509964 w 3797166"/>
                <a:gd name="connsiteY527" fmla="*/ 194511 h 1074821"/>
                <a:gd name="connsiteX528" fmla="*/ 1511969 w 3797166"/>
                <a:gd name="connsiteY528" fmla="*/ 202532 h 1074821"/>
                <a:gd name="connsiteX529" fmla="*/ 1515979 w 3797166"/>
                <a:gd name="connsiteY529" fmla="*/ 208548 h 1074821"/>
                <a:gd name="connsiteX530" fmla="*/ 1524000 w 3797166"/>
                <a:gd name="connsiteY530" fmla="*/ 222585 h 1074821"/>
                <a:gd name="connsiteX531" fmla="*/ 1526006 w 3797166"/>
                <a:gd name="connsiteY531" fmla="*/ 228600 h 1074821"/>
                <a:gd name="connsiteX532" fmla="*/ 1530016 w 3797166"/>
                <a:gd name="connsiteY532" fmla="*/ 234616 h 1074821"/>
                <a:gd name="connsiteX533" fmla="*/ 1532021 w 3797166"/>
                <a:gd name="connsiteY533" fmla="*/ 240632 h 1074821"/>
                <a:gd name="connsiteX534" fmla="*/ 1544053 w 3797166"/>
                <a:gd name="connsiteY534" fmla="*/ 252663 h 1074821"/>
                <a:gd name="connsiteX535" fmla="*/ 1558090 w 3797166"/>
                <a:gd name="connsiteY535" fmla="*/ 268706 h 1074821"/>
                <a:gd name="connsiteX536" fmla="*/ 1566111 w 3797166"/>
                <a:gd name="connsiteY536" fmla="*/ 276727 h 1074821"/>
                <a:gd name="connsiteX537" fmla="*/ 1570121 w 3797166"/>
                <a:gd name="connsiteY537" fmla="*/ 282742 h 1074821"/>
                <a:gd name="connsiteX538" fmla="*/ 1578143 w 3797166"/>
                <a:gd name="connsiteY538" fmla="*/ 284748 h 1074821"/>
                <a:gd name="connsiteX539" fmla="*/ 1592179 w 3797166"/>
                <a:gd name="connsiteY539" fmla="*/ 302795 h 1074821"/>
                <a:gd name="connsiteX540" fmla="*/ 1598195 w 3797166"/>
                <a:gd name="connsiteY540" fmla="*/ 314827 h 1074821"/>
                <a:gd name="connsiteX541" fmla="*/ 1600200 w 3797166"/>
                <a:gd name="connsiteY541" fmla="*/ 320842 h 1074821"/>
                <a:gd name="connsiteX542" fmla="*/ 1596190 w 3797166"/>
                <a:gd name="connsiteY542" fmla="*/ 334879 h 1074821"/>
                <a:gd name="connsiteX543" fmla="*/ 1590174 w 3797166"/>
                <a:gd name="connsiteY543" fmla="*/ 332874 h 1074821"/>
                <a:gd name="connsiteX544" fmla="*/ 1572127 w 3797166"/>
                <a:gd name="connsiteY544" fmla="*/ 328863 h 1074821"/>
                <a:gd name="connsiteX545" fmla="*/ 1568116 w 3797166"/>
                <a:gd name="connsiteY545" fmla="*/ 334879 h 1074821"/>
                <a:gd name="connsiteX546" fmla="*/ 1562100 w 3797166"/>
                <a:gd name="connsiteY546" fmla="*/ 332874 h 1074821"/>
                <a:gd name="connsiteX547" fmla="*/ 1556085 w 3797166"/>
                <a:gd name="connsiteY547" fmla="*/ 334879 h 1074821"/>
                <a:gd name="connsiteX548" fmla="*/ 1554079 w 3797166"/>
                <a:gd name="connsiteY548" fmla="*/ 387016 h 1074821"/>
                <a:gd name="connsiteX549" fmla="*/ 1548064 w 3797166"/>
                <a:gd name="connsiteY549" fmla="*/ 407069 h 1074821"/>
                <a:gd name="connsiteX550" fmla="*/ 1540043 w 3797166"/>
                <a:gd name="connsiteY550" fmla="*/ 411079 h 1074821"/>
                <a:gd name="connsiteX551" fmla="*/ 1528011 w 3797166"/>
                <a:gd name="connsiteY551" fmla="*/ 407069 h 1074821"/>
                <a:gd name="connsiteX552" fmla="*/ 1521995 w 3797166"/>
                <a:gd name="connsiteY552" fmla="*/ 376990 h 1074821"/>
                <a:gd name="connsiteX553" fmla="*/ 1519990 w 3797166"/>
                <a:gd name="connsiteY553" fmla="*/ 356937 h 1074821"/>
                <a:gd name="connsiteX554" fmla="*/ 1509964 w 3797166"/>
                <a:gd name="connsiteY554" fmla="*/ 348916 h 1074821"/>
                <a:gd name="connsiteX555" fmla="*/ 1507958 w 3797166"/>
                <a:gd name="connsiteY555" fmla="*/ 342900 h 1074821"/>
                <a:gd name="connsiteX556" fmla="*/ 1501943 w 3797166"/>
                <a:gd name="connsiteY556" fmla="*/ 336885 h 1074821"/>
                <a:gd name="connsiteX557" fmla="*/ 1475874 w 3797166"/>
                <a:gd name="connsiteY557" fmla="*/ 342900 h 1074821"/>
                <a:gd name="connsiteX558" fmla="*/ 1469858 w 3797166"/>
                <a:gd name="connsiteY558" fmla="*/ 346911 h 1074821"/>
                <a:gd name="connsiteX559" fmla="*/ 1463843 w 3797166"/>
                <a:gd name="connsiteY559" fmla="*/ 344906 h 1074821"/>
                <a:gd name="connsiteX560" fmla="*/ 1469858 w 3797166"/>
                <a:gd name="connsiteY560" fmla="*/ 292769 h 1074821"/>
                <a:gd name="connsiteX561" fmla="*/ 1473869 w 3797166"/>
                <a:gd name="connsiteY561" fmla="*/ 250658 h 1074821"/>
                <a:gd name="connsiteX562" fmla="*/ 1477879 w 3797166"/>
                <a:gd name="connsiteY562" fmla="*/ 234616 h 1074821"/>
                <a:gd name="connsiteX563" fmla="*/ 1481890 w 3797166"/>
                <a:gd name="connsiteY563" fmla="*/ 214563 h 1074821"/>
                <a:gd name="connsiteX564" fmla="*/ 1479885 w 3797166"/>
                <a:gd name="connsiteY564" fmla="*/ 198521 h 1074821"/>
                <a:gd name="connsiteX565" fmla="*/ 1463843 w 3797166"/>
                <a:gd name="connsiteY565" fmla="*/ 194511 h 1074821"/>
                <a:gd name="connsiteX566" fmla="*/ 1445795 w 3797166"/>
                <a:gd name="connsiteY566" fmla="*/ 196516 h 1074821"/>
                <a:gd name="connsiteX567" fmla="*/ 1437774 w 3797166"/>
                <a:gd name="connsiteY567" fmla="*/ 208548 h 1074821"/>
                <a:gd name="connsiteX568" fmla="*/ 1435769 w 3797166"/>
                <a:gd name="connsiteY568" fmla="*/ 218574 h 1074821"/>
                <a:gd name="connsiteX569" fmla="*/ 1421732 w 3797166"/>
                <a:gd name="connsiteY569" fmla="*/ 310816 h 1074821"/>
                <a:gd name="connsiteX570" fmla="*/ 1415716 w 3797166"/>
                <a:gd name="connsiteY570" fmla="*/ 328863 h 1074821"/>
                <a:gd name="connsiteX571" fmla="*/ 1409700 w 3797166"/>
                <a:gd name="connsiteY571" fmla="*/ 340895 h 1074821"/>
                <a:gd name="connsiteX572" fmla="*/ 1395664 w 3797166"/>
                <a:gd name="connsiteY572" fmla="*/ 348916 h 1074821"/>
                <a:gd name="connsiteX573" fmla="*/ 1387643 w 3797166"/>
                <a:gd name="connsiteY573" fmla="*/ 352927 h 1074821"/>
                <a:gd name="connsiteX574" fmla="*/ 1375611 w 3797166"/>
                <a:gd name="connsiteY574" fmla="*/ 354932 h 1074821"/>
                <a:gd name="connsiteX575" fmla="*/ 1357564 w 3797166"/>
                <a:gd name="connsiteY575" fmla="*/ 358942 h 1074821"/>
                <a:gd name="connsiteX576" fmla="*/ 1325479 w 3797166"/>
                <a:gd name="connsiteY576" fmla="*/ 356937 h 1074821"/>
                <a:gd name="connsiteX577" fmla="*/ 1311443 w 3797166"/>
                <a:gd name="connsiteY577" fmla="*/ 348916 h 1074821"/>
                <a:gd name="connsiteX578" fmla="*/ 1299411 w 3797166"/>
                <a:gd name="connsiteY578" fmla="*/ 342900 h 1074821"/>
                <a:gd name="connsiteX579" fmla="*/ 1293395 w 3797166"/>
                <a:gd name="connsiteY579" fmla="*/ 338890 h 1074821"/>
                <a:gd name="connsiteX580" fmla="*/ 1279358 w 3797166"/>
                <a:gd name="connsiteY580" fmla="*/ 332874 h 1074821"/>
                <a:gd name="connsiteX581" fmla="*/ 1273343 w 3797166"/>
                <a:gd name="connsiteY581" fmla="*/ 328863 h 1074821"/>
                <a:gd name="connsiteX582" fmla="*/ 1241258 w 3797166"/>
                <a:gd name="connsiteY582" fmla="*/ 332874 h 1074821"/>
                <a:gd name="connsiteX583" fmla="*/ 1237248 w 3797166"/>
                <a:gd name="connsiteY583" fmla="*/ 338890 h 1074821"/>
                <a:gd name="connsiteX584" fmla="*/ 1223211 w 3797166"/>
                <a:gd name="connsiteY584" fmla="*/ 342900 h 1074821"/>
                <a:gd name="connsiteX585" fmla="*/ 1201153 w 3797166"/>
                <a:gd name="connsiteY585" fmla="*/ 348916 h 1074821"/>
                <a:gd name="connsiteX586" fmla="*/ 1169069 w 3797166"/>
                <a:gd name="connsiteY586" fmla="*/ 360948 h 1074821"/>
                <a:gd name="connsiteX587" fmla="*/ 1147011 w 3797166"/>
                <a:gd name="connsiteY587" fmla="*/ 370974 h 1074821"/>
                <a:gd name="connsiteX588" fmla="*/ 1130969 w 3797166"/>
                <a:gd name="connsiteY588" fmla="*/ 374985 h 1074821"/>
                <a:gd name="connsiteX589" fmla="*/ 1120943 w 3797166"/>
                <a:gd name="connsiteY589" fmla="*/ 378995 h 1074821"/>
                <a:gd name="connsiteX590" fmla="*/ 1104900 w 3797166"/>
                <a:gd name="connsiteY590" fmla="*/ 381000 h 1074821"/>
                <a:gd name="connsiteX591" fmla="*/ 1086853 w 3797166"/>
                <a:gd name="connsiteY591" fmla="*/ 385011 h 1074821"/>
                <a:gd name="connsiteX592" fmla="*/ 1072816 w 3797166"/>
                <a:gd name="connsiteY592" fmla="*/ 393032 h 1074821"/>
                <a:gd name="connsiteX593" fmla="*/ 1058779 w 3797166"/>
                <a:gd name="connsiteY593" fmla="*/ 395037 h 1074821"/>
                <a:gd name="connsiteX594" fmla="*/ 1022685 w 3797166"/>
                <a:gd name="connsiteY594" fmla="*/ 397042 h 1074821"/>
                <a:gd name="connsiteX595" fmla="*/ 1016669 w 3797166"/>
                <a:gd name="connsiteY595" fmla="*/ 395037 h 1074821"/>
                <a:gd name="connsiteX596" fmla="*/ 957464 w 3797166"/>
                <a:gd name="connsiteY596" fmla="*/ 400552 h 1074821"/>
                <a:gd name="connsiteX597" fmla="*/ 920416 w 3797166"/>
                <a:gd name="connsiteY597" fmla="*/ 399398 h 1074821"/>
                <a:gd name="connsiteX598" fmla="*/ 890738 w 3797166"/>
                <a:gd name="connsiteY598" fmla="*/ 396341 h 1074821"/>
                <a:gd name="connsiteX599" fmla="*/ 850683 w 3797166"/>
                <a:gd name="connsiteY599" fmla="*/ 397093 h 1074821"/>
                <a:gd name="connsiteX600" fmla="*/ 801504 w 3797166"/>
                <a:gd name="connsiteY600" fmla="*/ 405765 h 1074821"/>
                <a:gd name="connsiteX601" fmla="*/ 782053 w 3797166"/>
                <a:gd name="connsiteY601" fmla="*/ 387016 h 1074821"/>
                <a:gd name="connsiteX602" fmla="*/ 779847 w 3797166"/>
                <a:gd name="connsiteY602" fmla="*/ 404261 h 1074821"/>
                <a:gd name="connsiteX603" fmla="*/ 764006 w 3797166"/>
                <a:gd name="connsiteY603" fmla="*/ 399048 h 1074821"/>
                <a:gd name="connsiteX604" fmla="*/ 755985 w 3797166"/>
                <a:gd name="connsiteY604" fmla="*/ 401053 h 1074821"/>
                <a:gd name="connsiteX605" fmla="*/ 739943 w 3797166"/>
                <a:gd name="connsiteY605" fmla="*/ 411079 h 1074821"/>
                <a:gd name="connsiteX606" fmla="*/ 733927 w 3797166"/>
                <a:gd name="connsiteY606" fmla="*/ 413085 h 1074821"/>
                <a:gd name="connsiteX607" fmla="*/ 727911 w 3797166"/>
                <a:gd name="connsiteY607" fmla="*/ 417095 h 1074821"/>
                <a:gd name="connsiteX608" fmla="*/ 721895 w 3797166"/>
                <a:gd name="connsiteY608" fmla="*/ 423111 h 1074821"/>
                <a:gd name="connsiteX609" fmla="*/ 711869 w 3797166"/>
                <a:gd name="connsiteY609" fmla="*/ 425116 h 1074821"/>
                <a:gd name="connsiteX610" fmla="*/ 699837 w 3797166"/>
                <a:gd name="connsiteY610" fmla="*/ 429127 h 1074821"/>
                <a:gd name="connsiteX611" fmla="*/ 669758 w 3797166"/>
                <a:gd name="connsiteY611" fmla="*/ 441158 h 1074821"/>
                <a:gd name="connsiteX612" fmla="*/ 651711 w 3797166"/>
                <a:gd name="connsiteY612" fmla="*/ 449179 h 1074821"/>
                <a:gd name="connsiteX613" fmla="*/ 645695 w 3797166"/>
                <a:gd name="connsiteY613" fmla="*/ 451185 h 1074821"/>
                <a:gd name="connsiteX614" fmla="*/ 637674 w 3797166"/>
                <a:gd name="connsiteY614" fmla="*/ 455195 h 1074821"/>
                <a:gd name="connsiteX615" fmla="*/ 625643 w 3797166"/>
                <a:gd name="connsiteY615" fmla="*/ 457200 h 1074821"/>
                <a:gd name="connsiteX616" fmla="*/ 619627 w 3797166"/>
                <a:gd name="connsiteY616" fmla="*/ 453190 h 1074821"/>
                <a:gd name="connsiteX617" fmla="*/ 617621 w 3797166"/>
                <a:gd name="connsiteY617" fmla="*/ 445169 h 1074821"/>
                <a:gd name="connsiteX618" fmla="*/ 613611 w 3797166"/>
                <a:gd name="connsiteY618" fmla="*/ 439153 h 1074821"/>
                <a:gd name="connsiteX619" fmla="*/ 611606 w 3797166"/>
                <a:gd name="connsiteY619" fmla="*/ 433137 h 1074821"/>
                <a:gd name="connsiteX620" fmla="*/ 605590 w 3797166"/>
                <a:gd name="connsiteY620" fmla="*/ 429127 h 1074821"/>
                <a:gd name="connsiteX621" fmla="*/ 593558 w 3797166"/>
                <a:gd name="connsiteY621" fmla="*/ 421106 h 1074821"/>
                <a:gd name="connsiteX622" fmla="*/ 579521 w 3797166"/>
                <a:gd name="connsiteY622" fmla="*/ 415090 h 1074821"/>
                <a:gd name="connsiteX623" fmla="*/ 567490 w 3797166"/>
                <a:gd name="connsiteY623" fmla="*/ 419100 h 1074821"/>
                <a:gd name="connsiteX624" fmla="*/ 565485 w 3797166"/>
                <a:gd name="connsiteY624" fmla="*/ 425116 h 1074821"/>
                <a:gd name="connsiteX625" fmla="*/ 571500 w 3797166"/>
                <a:gd name="connsiteY625" fmla="*/ 445169 h 1074821"/>
                <a:gd name="connsiteX626" fmla="*/ 573506 w 3797166"/>
                <a:gd name="connsiteY626" fmla="*/ 453190 h 1074821"/>
                <a:gd name="connsiteX627" fmla="*/ 577516 w 3797166"/>
                <a:gd name="connsiteY627" fmla="*/ 467227 h 1074821"/>
                <a:gd name="connsiteX628" fmla="*/ 575511 w 3797166"/>
                <a:gd name="connsiteY628" fmla="*/ 473242 h 1074821"/>
                <a:gd name="connsiteX629" fmla="*/ 561474 w 3797166"/>
                <a:gd name="connsiteY629" fmla="*/ 463216 h 1074821"/>
                <a:gd name="connsiteX630" fmla="*/ 559469 w 3797166"/>
                <a:gd name="connsiteY630" fmla="*/ 457200 h 1074821"/>
                <a:gd name="connsiteX631" fmla="*/ 549443 w 3797166"/>
                <a:gd name="connsiteY631" fmla="*/ 439153 h 1074821"/>
                <a:gd name="connsiteX632" fmla="*/ 541421 w 3797166"/>
                <a:gd name="connsiteY632" fmla="*/ 421106 h 1074821"/>
                <a:gd name="connsiteX633" fmla="*/ 531395 w 3797166"/>
                <a:gd name="connsiteY633" fmla="*/ 407069 h 1074821"/>
                <a:gd name="connsiteX634" fmla="*/ 525379 w 3797166"/>
                <a:gd name="connsiteY634" fmla="*/ 391027 h 1074821"/>
                <a:gd name="connsiteX635" fmla="*/ 523374 w 3797166"/>
                <a:gd name="connsiteY635" fmla="*/ 385011 h 1074821"/>
                <a:gd name="connsiteX636" fmla="*/ 513348 w 3797166"/>
                <a:gd name="connsiteY636" fmla="*/ 372979 h 1074821"/>
                <a:gd name="connsiteX637" fmla="*/ 511343 w 3797166"/>
                <a:gd name="connsiteY637" fmla="*/ 366963 h 1074821"/>
                <a:gd name="connsiteX638" fmla="*/ 505327 w 3797166"/>
                <a:gd name="connsiteY638" fmla="*/ 360948 h 1074821"/>
                <a:gd name="connsiteX639" fmla="*/ 499311 w 3797166"/>
                <a:gd name="connsiteY639" fmla="*/ 352927 h 1074821"/>
                <a:gd name="connsiteX640" fmla="*/ 493295 w 3797166"/>
                <a:gd name="connsiteY640" fmla="*/ 348916 h 1074821"/>
                <a:gd name="connsiteX641" fmla="*/ 485274 w 3797166"/>
                <a:gd name="connsiteY641" fmla="*/ 340895 h 1074821"/>
                <a:gd name="connsiteX642" fmla="*/ 477253 w 3797166"/>
                <a:gd name="connsiteY642" fmla="*/ 328863 h 1074821"/>
                <a:gd name="connsiteX643" fmla="*/ 473243 w 3797166"/>
                <a:gd name="connsiteY643" fmla="*/ 320842 h 1074821"/>
                <a:gd name="connsiteX644" fmla="*/ 475248 w 3797166"/>
                <a:gd name="connsiteY644" fmla="*/ 300790 h 1074821"/>
                <a:gd name="connsiteX645" fmla="*/ 477253 w 3797166"/>
                <a:gd name="connsiteY645" fmla="*/ 294774 h 1074821"/>
                <a:gd name="connsiteX646" fmla="*/ 483269 w 3797166"/>
                <a:gd name="connsiteY646" fmla="*/ 290763 h 1074821"/>
                <a:gd name="connsiteX647" fmla="*/ 495300 w 3797166"/>
                <a:gd name="connsiteY647" fmla="*/ 298785 h 1074821"/>
                <a:gd name="connsiteX648" fmla="*/ 501316 w 3797166"/>
                <a:gd name="connsiteY648" fmla="*/ 300790 h 1074821"/>
                <a:gd name="connsiteX649" fmla="*/ 515353 w 3797166"/>
                <a:gd name="connsiteY649" fmla="*/ 314827 h 1074821"/>
                <a:gd name="connsiteX650" fmla="*/ 519364 w 3797166"/>
                <a:gd name="connsiteY650" fmla="*/ 320842 h 1074821"/>
                <a:gd name="connsiteX651" fmla="*/ 529390 w 3797166"/>
                <a:gd name="connsiteY651" fmla="*/ 326858 h 1074821"/>
                <a:gd name="connsiteX652" fmla="*/ 535406 w 3797166"/>
                <a:gd name="connsiteY652" fmla="*/ 330869 h 1074821"/>
                <a:gd name="connsiteX653" fmla="*/ 541421 w 3797166"/>
                <a:gd name="connsiteY653" fmla="*/ 332874 h 1074821"/>
                <a:gd name="connsiteX654" fmla="*/ 549443 w 3797166"/>
                <a:gd name="connsiteY654" fmla="*/ 336885 h 1074821"/>
                <a:gd name="connsiteX655" fmla="*/ 605590 w 3797166"/>
                <a:gd name="connsiteY655" fmla="*/ 332874 h 1074821"/>
                <a:gd name="connsiteX656" fmla="*/ 615616 w 3797166"/>
                <a:gd name="connsiteY656" fmla="*/ 328863 h 1074821"/>
                <a:gd name="connsiteX657" fmla="*/ 613611 w 3797166"/>
                <a:gd name="connsiteY657" fmla="*/ 312821 h 1074821"/>
                <a:gd name="connsiteX658" fmla="*/ 623470 w 3797166"/>
                <a:gd name="connsiteY658" fmla="*/ 300344 h 1074821"/>
                <a:gd name="connsiteX659" fmla="*/ 591720 w 3797166"/>
                <a:gd name="connsiteY659" fmla="*/ 276782 h 1074821"/>
                <a:gd name="connsiteX660" fmla="*/ 573673 w 3797166"/>
                <a:gd name="connsiteY660" fmla="*/ 265920 h 1074821"/>
                <a:gd name="connsiteX661" fmla="*/ 556238 w 3797166"/>
                <a:gd name="connsiteY661" fmla="*/ 249766 h 1074821"/>
                <a:gd name="connsiteX662" fmla="*/ 527385 w 3797166"/>
                <a:gd name="connsiteY662" fmla="*/ 256674 h 1074821"/>
                <a:gd name="connsiteX663" fmla="*/ 535015 w 3797166"/>
                <a:gd name="connsiteY663" fmla="*/ 242303 h 1074821"/>
                <a:gd name="connsiteX664" fmla="*/ 511343 w 3797166"/>
                <a:gd name="connsiteY664" fmla="*/ 236621 h 1074821"/>
                <a:gd name="connsiteX665" fmla="*/ 505327 w 3797166"/>
                <a:gd name="connsiteY665" fmla="*/ 230606 h 1074821"/>
                <a:gd name="connsiteX666" fmla="*/ 501316 w 3797166"/>
                <a:gd name="connsiteY666" fmla="*/ 224590 h 1074821"/>
                <a:gd name="connsiteX667" fmla="*/ 495300 w 3797166"/>
                <a:gd name="connsiteY667" fmla="*/ 222585 h 1074821"/>
                <a:gd name="connsiteX668" fmla="*/ 473856 w 3797166"/>
                <a:gd name="connsiteY668" fmla="*/ 206932 h 1074821"/>
                <a:gd name="connsiteX669" fmla="*/ 411079 w 3797166"/>
                <a:gd name="connsiteY669" fmla="*/ 214563 h 1074821"/>
                <a:gd name="connsiteX670" fmla="*/ 385011 w 3797166"/>
                <a:gd name="connsiteY670" fmla="*/ 212558 h 1074821"/>
                <a:gd name="connsiteX671" fmla="*/ 364958 w 3797166"/>
                <a:gd name="connsiteY671" fmla="*/ 206542 h 1074821"/>
                <a:gd name="connsiteX672" fmla="*/ 354932 w 3797166"/>
                <a:gd name="connsiteY672" fmla="*/ 202532 h 1074821"/>
                <a:gd name="connsiteX673" fmla="*/ 348916 w 3797166"/>
                <a:gd name="connsiteY673" fmla="*/ 196516 h 1074821"/>
                <a:gd name="connsiteX674" fmla="*/ 338890 w 3797166"/>
                <a:gd name="connsiteY674" fmla="*/ 194511 h 1074821"/>
                <a:gd name="connsiteX675" fmla="*/ 310816 w 3797166"/>
                <a:gd name="connsiteY675" fmla="*/ 188495 h 1074821"/>
                <a:gd name="connsiteX676" fmla="*/ 300790 w 3797166"/>
                <a:gd name="connsiteY676" fmla="*/ 184485 h 1074821"/>
                <a:gd name="connsiteX677" fmla="*/ 282743 w 3797166"/>
                <a:gd name="connsiteY677" fmla="*/ 182479 h 1074821"/>
                <a:gd name="connsiteX678" fmla="*/ 268706 w 3797166"/>
                <a:gd name="connsiteY678" fmla="*/ 174458 h 1074821"/>
                <a:gd name="connsiteX679" fmla="*/ 210553 w 3797166"/>
                <a:gd name="connsiteY679" fmla="*/ 162427 h 1074821"/>
                <a:gd name="connsiteX680" fmla="*/ 168443 w 3797166"/>
                <a:gd name="connsiteY680" fmla="*/ 162427 h 1074821"/>
                <a:gd name="connsiteX681" fmla="*/ 162427 w 3797166"/>
                <a:gd name="connsiteY681" fmla="*/ 168442 h 1074821"/>
                <a:gd name="connsiteX682" fmla="*/ 156411 w 3797166"/>
                <a:gd name="connsiteY682" fmla="*/ 170448 h 1074821"/>
                <a:gd name="connsiteX683" fmla="*/ 150395 w 3797166"/>
                <a:gd name="connsiteY683" fmla="*/ 176463 h 1074821"/>
                <a:gd name="connsiteX684" fmla="*/ 148390 w 3797166"/>
                <a:gd name="connsiteY684" fmla="*/ 182479 h 1074821"/>
                <a:gd name="connsiteX685" fmla="*/ 142374 w 3797166"/>
                <a:gd name="connsiteY685" fmla="*/ 184485 h 1074821"/>
                <a:gd name="connsiteX686" fmla="*/ 130343 w 3797166"/>
                <a:gd name="connsiteY686" fmla="*/ 190500 h 1074821"/>
                <a:gd name="connsiteX687" fmla="*/ 110290 w 3797166"/>
                <a:gd name="connsiteY687" fmla="*/ 208548 h 1074821"/>
                <a:gd name="connsiteX688" fmla="*/ 104274 w 3797166"/>
                <a:gd name="connsiteY688" fmla="*/ 210553 h 1074821"/>
                <a:gd name="connsiteX689" fmla="*/ 102269 w 3797166"/>
                <a:gd name="connsiteY689"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49216 w 3797166"/>
                <a:gd name="connsiteY96" fmla="*/ 684647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3532 w 3797166"/>
                <a:gd name="connsiteY110" fmla="*/ 744605 h 1074821"/>
                <a:gd name="connsiteX111" fmla="*/ 1030405 w 3797166"/>
                <a:gd name="connsiteY111" fmla="*/ 758341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25542 w 3797166"/>
                <a:gd name="connsiteY148" fmla="*/ 965083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50507 w 3797166"/>
                <a:gd name="connsiteY167" fmla="*/ 1035819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34891 w 3797166"/>
                <a:gd name="connsiteY186" fmla="*/ 1006141 h 1074821"/>
                <a:gd name="connsiteX187" fmla="*/ 2460458 w 3797166"/>
                <a:gd name="connsiteY187" fmla="*/ 994611 h 1074821"/>
                <a:gd name="connsiteX188" fmla="*/ 2462464 w 3797166"/>
                <a:gd name="connsiteY188" fmla="*/ 988595 h 1074821"/>
                <a:gd name="connsiteX189" fmla="*/ 2470485 w 3797166"/>
                <a:gd name="connsiteY189" fmla="*/ 984585 h 1074821"/>
                <a:gd name="connsiteX190" fmla="*/ 2482516 w 3797166"/>
                <a:gd name="connsiteY190" fmla="*/ 978569 h 1074821"/>
                <a:gd name="connsiteX191" fmla="*/ 2494548 w 3797166"/>
                <a:gd name="connsiteY191" fmla="*/ 970548 h 1074821"/>
                <a:gd name="connsiteX192" fmla="*/ 2508585 w 3797166"/>
                <a:gd name="connsiteY192" fmla="*/ 960521 h 1074821"/>
                <a:gd name="connsiteX193" fmla="*/ 2514600 w 3797166"/>
                <a:gd name="connsiteY193" fmla="*/ 958516 h 1074821"/>
                <a:gd name="connsiteX194" fmla="*/ 2520616 w 3797166"/>
                <a:gd name="connsiteY194" fmla="*/ 954506 h 1074821"/>
                <a:gd name="connsiteX195" fmla="*/ 2534653 w 3797166"/>
                <a:gd name="connsiteY195" fmla="*/ 950495 h 1074821"/>
                <a:gd name="connsiteX196" fmla="*/ 2548690 w 3797166"/>
                <a:gd name="connsiteY196" fmla="*/ 944479 h 1074821"/>
                <a:gd name="connsiteX197" fmla="*/ 2562727 w 3797166"/>
                <a:gd name="connsiteY197" fmla="*/ 938463 h 1074821"/>
                <a:gd name="connsiteX198" fmla="*/ 2568743 w 3797166"/>
                <a:gd name="connsiteY198" fmla="*/ 934453 h 1074821"/>
                <a:gd name="connsiteX199" fmla="*/ 2574758 w 3797166"/>
                <a:gd name="connsiteY199" fmla="*/ 932448 h 1074821"/>
                <a:gd name="connsiteX200" fmla="*/ 2614864 w 3797166"/>
                <a:gd name="connsiteY200" fmla="*/ 938463 h 1074821"/>
                <a:gd name="connsiteX201" fmla="*/ 2630906 w 3797166"/>
                <a:gd name="connsiteY201" fmla="*/ 946485 h 1074821"/>
                <a:gd name="connsiteX202" fmla="*/ 2644943 w 3797166"/>
                <a:gd name="connsiteY202" fmla="*/ 952500 h 1074821"/>
                <a:gd name="connsiteX203" fmla="*/ 2654969 w 3797166"/>
                <a:gd name="connsiteY203" fmla="*/ 960521 h 1074821"/>
                <a:gd name="connsiteX204" fmla="*/ 2677027 w 3797166"/>
                <a:gd name="connsiteY204" fmla="*/ 966537 h 1074821"/>
                <a:gd name="connsiteX205" fmla="*/ 2689058 w 3797166"/>
                <a:gd name="connsiteY205" fmla="*/ 970548 h 1074821"/>
                <a:gd name="connsiteX206" fmla="*/ 2695074 w 3797166"/>
                <a:gd name="connsiteY206" fmla="*/ 974558 h 1074821"/>
                <a:gd name="connsiteX207" fmla="*/ 2705100 w 3797166"/>
                <a:gd name="connsiteY207" fmla="*/ 976563 h 1074821"/>
                <a:gd name="connsiteX208" fmla="*/ 2731169 w 3797166"/>
                <a:gd name="connsiteY208" fmla="*/ 982579 h 1074821"/>
                <a:gd name="connsiteX209" fmla="*/ 2749216 w 3797166"/>
                <a:gd name="connsiteY209" fmla="*/ 988595 h 1074821"/>
                <a:gd name="connsiteX210" fmla="*/ 2761248 w 3797166"/>
                <a:gd name="connsiteY210" fmla="*/ 992606 h 1074821"/>
                <a:gd name="connsiteX211" fmla="*/ 2773279 w 3797166"/>
                <a:gd name="connsiteY211" fmla="*/ 994611 h 1074821"/>
                <a:gd name="connsiteX212" fmla="*/ 2783306 w 3797166"/>
                <a:gd name="connsiteY212" fmla="*/ 998621 h 1074821"/>
                <a:gd name="connsiteX213" fmla="*/ 2791327 w 3797166"/>
                <a:gd name="connsiteY213" fmla="*/ 1000627 h 1074821"/>
                <a:gd name="connsiteX214" fmla="*/ 2797343 w 3797166"/>
                <a:gd name="connsiteY214" fmla="*/ 1004637 h 1074821"/>
                <a:gd name="connsiteX215" fmla="*/ 2803358 w 3797166"/>
                <a:gd name="connsiteY215" fmla="*/ 1006642 h 1074821"/>
                <a:gd name="connsiteX216" fmla="*/ 2815390 w 3797166"/>
                <a:gd name="connsiteY216" fmla="*/ 1012658 h 1074821"/>
                <a:gd name="connsiteX217" fmla="*/ 2827421 w 3797166"/>
                <a:gd name="connsiteY217" fmla="*/ 1018674 h 1074821"/>
                <a:gd name="connsiteX218" fmla="*/ 2839453 w 3797166"/>
                <a:gd name="connsiteY218" fmla="*/ 1030706 h 1074821"/>
                <a:gd name="connsiteX219" fmla="*/ 2845469 w 3797166"/>
                <a:gd name="connsiteY219" fmla="*/ 1034716 h 1074821"/>
                <a:gd name="connsiteX220" fmla="*/ 2857500 w 3797166"/>
                <a:gd name="connsiteY220" fmla="*/ 1048753 h 1074821"/>
                <a:gd name="connsiteX221" fmla="*/ 2865521 w 3797166"/>
                <a:gd name="connsiteY221" fmla="*/ 1060785 h 1074821"/>
                <a:gd name="connsiteX222" fmla="*/ 2873543 w 3797166"/>
                <a:gd name="connsiteY222" fmla="*/ 1074821 h 1074821"/>
                <a:gd name="connsiteX223" fmla="*/ 2879558 w 3797166"/>
                <a:gd name="connsiteY223" fmla="*/ 1070811 h 1074821"/>
                <a:gd name="connsiteX224" fmla="*/ 2881564 w 3797166"/>
                <a:gd name="connsiteY224" fmla="*/ 1034716 h 1074821"/>
                <a:gd name="connsiteX225" fmla="*/ 2895600 w 3797166"/>
                <a:gd name="connsiteY225" fmla="*/ 982579 h 1074821"/>
                <a:gd name="connsiteX226" fmla="*/ 2899611 w 3797166"/>
                <a:gd name="connsiteY226" fmla="*/ 972553 h 1074821"/>
                <a:gd name="connsiteX227" fmla="*/ 2903621 w 3797166"/>
                <a:gd name="connsiteY227" fmla="*/ 954506 h 1074821"/>
                <a:gd name="connsiteX228" fmla="*/ 2909637 w 3797166"/>
                <a:gd name="connsiteY228" fmla="*/ 942474 h 1074821"/>
                <a:gd name="connsiteX229" fmla="*/ 2911643 w 3797166"/>
                <a:gd name="connsiteY229" fmla="*/ 936458 h 1074821"/>
                <a:gd name="connsiteX230" fmla="*/ 2907632 w 3797166"/>
                <a:gd name="connsiteY230" fmla="*/ 920416 h 1074821"/>
                <a:gd name="connsiteX231" fmla="*/ 2891590 w 3797166"/>
                <a:gd name="connsiteY231" fmla="*/ 914400 h 1074821"/>
                <a:gd name="connsiteX232" fmla="*/ 2863516 w 3797166"/>
                <a:gd name="connsiteY232" fmla="*/ 918411 h 1074821"/>
                <a:gd name="connsiteX233" fmla="*/ 2845469 w 3797166"/>
                <a:gd name="connsiteY233" fmla="*/ 924427 h 1074821"/>
                <a:gd name="connsiteX234" fmla="*/ 2829427 w 3797166"/>
                <a:gd name="connsiteY234" fmla="*/ 926432 h 1074821"/>
                <a:gd name="connsiteX235" fmla="*/ 2797343 w 3797166"/>
                <a:gd name="connsiteY235" fmla="*/ 922421 h 1074821"/>
                <a:gd name="connsiteX236" fmla="*/ 2791327 w 3797166"/>
                <a:gd name="connsiteY236" fmla="*/ 920416 h 1074821"/>
                <a:gd name="connsiteX237" fmla="*/ 2787316 w 3797166"/>
                <a:gd name="connsiteY237" fmla="*/ 914400 h 1074821"/>
                <a:gd name="connsiteX238" fmla="*/ 2781300 w 3797166"/>
                <a:gd name="connsiteY238" fmla="*/ 910390 h 1074821"/>
                <a:gd name="connsiteX239" fmla="*/ 2777290 w 3797166"/>
                <a:gd name="connsiteY239" fmla="*/ 902369 h 1074821"/>
                <a:gd name="connsiteX240" fmla="*/ 2773279 w 3797166"/>
                <a:gd name="connsiteY240" fmla="*/ 896353 h 1074821"/>
                <a:gd name="connsiteX241" fmla="*/ 2775285 w 3797166"/>
                <a:gd name="connsiteY241" fmla="*/ 884321 h 1074821"/>
                <a:gd name="connsiteX242" fmla="*/ 2783306 w 3797166"/>
                <a:gd name="connsiteY242" fmla="*/ 868279 h 1074821"/>
                <a:gd name="connsiteX243" fmla="*/ 2789321 w 3797166"/>
                <a:gd name="connsiteY243" fmla="*/ 862263 h 1074821"/>
                <a:gd name="connsiteX244" fmla="*/ 2791327 w 3797166"/>
                <a:gd name="connsiteY244" fmla="*/ 856248 h 1074821"/>
                <a:gd name="connsiteX245" fmla="*/ 2801353 w 3797166"/>
                <a:gd name="connsiteY245" fmla="*/ 844216 h 1074821"/>
                <a:gd name="connsiteX246" fmla="*/ 2811379 w 3797166"/>
                <a:gd name="connsiteY246" fmla="*/ 834190 h 1074821"/>
                <a:gd name="connsiteX247" fmla="*/ 2815390 w 3797166"/>
                <a:gd name="connsiteY247" fmla="*/ 828174 h 1074821"/>
                <a:gd name="connsiteX248" fmla="*/ 2821406 w 3797166"/>
                <a:gd name="connsiteY248" fmla="*/ 822158 h 1074821"/>
                <a:gd name="connsiteX249" fmla="*/ 2827421 w 3797166"/>
                <a:gd name="connsiteY249" fmla="*/ 814137 h 1074821"/>
                <a:gd name="connsiteX250" fmla="*/ 2831432 w 3797166"/>
                <a:gd name="connsiteY250" fmla="*/ 808121 h 1074821"/>
                <a:gd name="connsiteX251" fmla="*/ 2837448 w 3797166"/>
                <a:gd name="connsiteY251" fmla="*/ 804111 h 1074821"/>
                <a:gd name="connsiteX252" fmla="*/ 2841458 w 3797166"/>
                <a:gd name="connsiteY252" fmla="*/ 798095 h 1074821"/>
                <a:gd name="connsiteX253" fmla="*/ 2859506 w 3797166"/>
                <a:gd name="connsiteY253" fmla="*/ 788069 h 1074821"/>
                <a:gd name="connsiteX254" fmla="*/ 2871537 w 3797166"/>
                <a:gd name="connsiteY254" fmla="*/ 776037 h 1074821"/>
                <a:gd name="connsiteX255" fmla="*/ 2875548 w 3797166"/>
                <a:gd name="connsiteY255" fmla="*/ 764006 h 1074821"/>
                <a:gd name="connsiteX256" fmla="*/ 2881564 w 3797166"/>
                <a:gd name="connsiteY256" fmla="*/ 755985 h 1074821"/>
                <a:gd name="connsiteX257" fmla="*/ 2885574 w 3797166"/>
                <a:gd name="connsiteY257" fmla="*/ 749969 h 1074821"/>
                <a:gd name="connsiteX258" fmla="*/ 2899611 w 3797166"/>
                <a:gd name="connsiteY258" fmla="*/ 735932 h 1074821"/>
                <a:gd name="connsiteX259" fmla="*/ 2907632 w 3797166"/>
                <a:gd name="connsiteY259" fmla="*/ 727911 h 1074821"/>
                <a:gd name="connsiteX260" fmla="*/ 2911643 w 3797166"/>
                <a:gd name="connsiteY260" fmla="*/ 721895 h 1074821"/>
                <a:gd name="connsiteX261" fmla="*/ 2917658 w 3797166"/>
                <a:gd name="connsiteY261" fmla="*/ 717885 h 1074821"/>
                <a:gd name="connsiteX262" fmla="*/ 2929690 w 3797166"/>
                <a:gd name="connsiteY262" fmla="*/ 697832 h 1074821"/>
                <a:gd name="connsiteX263" fmla="*/ 2935706 w 3797166"/>
                <a:gd name="connsiteY263" fmla="*/ 691816 h 1074821"/>
                <a:gd name="connsiteX264" fmla="*/ 2937711 w 3797166"/>
                <a:gd name="connsiteY264" fmla="*/ 685800 h 1074821"/>
                <a:gd name="connsiteX265" fmla="*/ 2945732 w 3797166"/>
                <a:gd name="connsiteY265" fmla="*/ 683795 h 1074821"/>
                <a:gd name="connsiteX266" fmla="*/ 2975811 w 3797166"/>
                <a:gd name="connsiteY266" fmla="*/ 687806 h 1074821"/>
                <a:gd name="connsiteX267" fmla="*/ 2985837 w 3797166"/>
                <a:gd name="connsiteY267" fmla="*/ 699837 h 1074821"/>
                <a:gd name="connsiteX268" fmla="*/ 2997869 w 3797166"/>
                <a:gd name="connsiteY268" fmla="*/ 703848 h 1074821"/>
                <a:gd name="connsiteX269" fmla="*/ 3003885 w 3797166"/>
                <a:gd name="connsiteY269" fmla="*/ 707858 h 1074821"/>
                <a:gd name="connsiteX270" fmla="*/ 3031958 w 3797166"/>
                <a:gd name="connsiteY270" fmla="*/ 703848 h 1074821"/>
                <a:gd name="connsiteX271" fmla="*/ 3052011 w 3797166"/>
                <a:gd name="connsiteY271" fmla="*/ 707858 h 1074821"/>
                <a:gd name="connsiteX272" fmla="*/ 3064043 w 3797166"/>
                <a:gd name="connsiteY272" fmla="*/ 709863 h 1074821"/>
                <a:gd name="connsiteX273" fmla="*/ 3070058 w 3797166"/>
                <a:gd name="connsiteY273" fmla="*/ 713874 h 1074821"/>
                <a:gd name="connsiteX274" fmla="*/ 3084095 w 3797166"/>
                <a:gd name="connsiteY274" fmla="*/ 703848 h 1074821"/>
                <a:gd name="connsiteX275" fmla="*/ 3090111 w 3797166"/>
                <a:gd name="connsiteY275" fmla="*/ 697832 h 1074821"/>
                <a:gd name="connsiteX276" fmla="*/ 3092116 w 3797166"/>
                <a:gd name="connsiteY276" fmla="*/ 691816 h 1074821"/>
                <a:gd name="connsiteX277" fmla="*/ 3098132 w 3797166"/>
                <a:gd name="connsiteY277" fmla="*/ 689811 h 1074821"/>
                <a:gd name="connsiteX278" fmla="*/ 3138237 w 3797166"/>
                <a:gd name="connsiteY278" fmla="*/ 693821 h 1074821"/>
                <a:gd name="connsiteX279" fmla="*/ 3156285 w 3797166"/>
                <a:gd name="connsiteY279" fmla="*/ 703848 h 1074821"/>
                <a:gd name="connsiteX280" fmla="*/ 3190374 w 3797166"/>
                <a:gd name="connsiteY280" fmla="*/ 699837 h 1074821"/>
                <a:gd name="connsiteX281" fmla="*/ 3208421 w 3797166"/>
                <a:gd name="connsiteY281" fmla="*/ 685800 h 1074821"/>
                <a:gd name="connsiteX282" fmla="*/ 3222458 w 3797166"/>
                <a:gd name="connsiteY282" fmla="*/ 677779 h 1074821"/>
                <a:gd name="connsiteX283" fmla="*/ 3230479 w 3797166"/>
                <a:gd name="connsiteY283" fmla="*/ 667753 h 1074821"/>
                <a:gd name="connsiteX284" fmla="*/ 3258553 w 3797166"/>
                <a:gd name="connsiteY284" fmla="*/ 635669 h 1074821"/>
                <a:gd name="connsiteX285" fmla="*/ 3262564 w 3797166"/>
                <a:gd name="connsiteY285" fmla="*/ 627648 h 1074821"/>
                <a:gd name="connsiteX286" fmla="*/ 3264569 w 3797166"/>
                <a:gd name="connsiteY286" fmla="*/ 621632 h 1074821"/>
                <a:gd name="connsiteX287" fmla="*/ 3272590 w 3797166"/>
                <a:gd name="connsiteY287" fmla="*/ 617621 h 1074821"/>
                <a:gd name="connsiteX288" fmla="*/ 3280611 w 3797166"/>
                <a:gd name="connsiteY288" fmla="*/ 611606 h 1074821"/>
                <a:gd name="connsiteX289" fmla="*/ 3296653 w 3797166"/>
                <a:gd name="connsiteY289" fmla="*/ 597569 h 1074821"/>
                <a:gd name="connsiteX290" fmla="*/ 3300664 w 3797166"/>
                <a:gd name="connsiteY290" fmla="*/ 589548 h 1074821"/>
                <a:gd name="connsiteX291" fmla="*/ 3306679 w 3797166"/>
                <a:gd name="connsiteY291" fmla="*/ 585537 h 1074821"/>
                <a:gd name="connsiteX292" fmla="*/ 3334753 w 3797166"/>
                <a:gd name="connsiteY292" fmla="*/ 579521 h 1074821"/>
                <a:gd name="connsiteX293" fmla="*/ 3340769 w 3797166"/>
                <a:gd name="connsiteY293" fmla="*/ 575511 h 1074821"/>
                <a:gd name="connsiteX294" fmla="*/ 3348790 w 3797166"/>
                <a:gd name="connsiteY294" fmla="*/ 583532 h 1074821"/>
                <a:gd name="connsiteX295" fmla="*/ 3350795 w 3797166"/>
                <a:gd name="connsiteY295" fmla="*/ 591553 h 1074821"/>
                <a:gd name="connsiteX296" fmla="*/ 3354806 w 3797166"/>
                <a:gd name="connsiteY296" fmla="*/ 597569 h 1074821"/>
                <a:gd name="connsiteX297" fmla="*/ 3360821 w 3797166"/>
                <a:gd name="connsiteY297" fmla="*/ 609600 h 1074821"/>
                <a:gd name="connsiteX298" fmla="*/ 3362827 w 3797166"/>
                <a:gd name="connsiteY298" fmla="*/ 615616 h 1074821"/>
                <a:gd name="connsiteX299" fmla="*/ 3368843 w 3797166"/>
                <a:gd name="connsiteY299" fmla="*/ 631658 h 1074821"/>
                <a:gd name="connsiteX300" fmla="*/ 3374858 w 3797166"/>
                <a:gd name="connsiteY300" fmla="*/ 615616 h 1074821"/>
                <a:gd name="connsiteX301" fmla="*/ 3380874 w 3797166"/>
                <a:gd name="connsiteY301" fmla="*/ 607595 h 1074821"/>
                <a:gd name="connsiteX302" fmla="*/ 3392906 w 3797166"/>
                <a:gd name="connsiteY302" fmla="*/ 595563 h 1074821"/>
                <a:gd name="connsiteX303" fmla="*/ 3410953 w 3797166"/>
                <a:gd name="connsiteY303" fmla="*/ 573506 h 1074821"/>
                <a:gd name="connsiteX304" fmla="*/ 3416969 w 3797166"/>
                <a:gd name="connsiteY304" fmla="*/ 565485 h 1074821"/>
                <a:gd name="connsiteX305" fmla="*/ 3424990 w 3797166"/>
                <a:gd name="connsiteY305" fmla="*/ 553453 h 1074821"/>
                <a:gd name="connsiteX306" fmla="*/ 3431006 w 3797166"/>
                <a:gd name="connsiteY306" fmla="*/ 549442 h 1074821"/>
                <a:gd name="connsiteX307" fmla="*/ 3429000 w 3797166"/>
                <a:gd name="connsiteY307" fmla="*/ 559469 h 1074821"/>
                <a:gd name="connsiteX308" fmla="*/ 3426995 w 3797166"/>
                <a:gd name="connsiteY308" fmla="*/ 585537 h 1074821"/>
                <a:gd name="connsiteX309" fmla="*/ 3422985 w 3797166"/>
                <a:gd name="connsiteY309" fmla="*/ 591553 h 1074821"/>
                <a:gd name="connsiteX310" fmla="*/ 3416969 w 3797166"/>
                <a:gd name="connsiteY310" fmla="*/ 621632 h 1074821"/>
                <a:gd name="connsiteX311" fmla="*/ 3410953 w 3797166"/>
                <a:gd name="connsiteY311" fmla="*/ 643690 h 1074821"/>
                <a:gd name="connsiteX312" fmla="*/ 3404937 w 3797166"/>
                <a:gd name="connsiteY312" fmla="*/ 673769 h 1074821"/>
                <a:gd name="connsiteX313" fmla="*/ 3398921 w 3797166"/>
                <a:gd name="connsiteY313" fmla="*/ 675774 h 1074821"/>
                <a:gd name="connsiteX314" fmla="*/ 3388895 w 3797166"/>
                <a:gd name="connsiteY314" fmla="*/ 679785 h 1074821"/>
                <a:gd name="connsiteX315" fmla="*/ 3362827 w 3797166"/>
                <a:gd name="connsiteY315" fmla="*/ 695827 h 1074821"/>
                <a:gd name="connsiteX316" fmla="*/ 3342774 w 3797166"/>
                <a:gd name="connsiteY316" fmla="*/ 715879 h 1074821"/>
                <a:gd name="connsiteX317" fmla="*/ 3322721 w 3797166"/>
                <a:gd name="connsiteY317" fmla="*/ 731921 h 1074821"/>
                <a:gd name="connsiteX318" fmla="*/ 3318711 w 3797166"/>
                <a:gd name="connsiteY318" fmla="*/ 737937 h 1074821"/>
                <a:gd name="connsiteX319" fmla="*/ 3314700 w 3797166"/>
                <a:gd name="connsiteY319" fmla="*/ 749969 h 1074821"/>
                <a:gd name="connsiteX320" fmla="*/ 3310690 w 3797166"/>
                <a:gd name="connsiteY320" fmla="*/ 755985 h 1074821"/>
                <a:gd name="connsiteX321" fmla="*/ 3304674 w 3797166"/>
                <a:gd name="connsiteY321" fmla="*/ 774032 h 1074821"/>
                <a:gd name="connsiteX322" fmla="*/ 3302669 w 3797166"/>
                <a:gd name="connsiteY322" fmla="*/ 782053 h 1074821"/>
                <a:gd name="connsiteX323" fmla="*/ 3296653 w 3797166"/>
                <a:gd name="connsiteY323" fmla="*/ 788069 h 1074821"/>
                <a:gd name="connsiteX324" fmla="*/ 3284621 w 3797166"/>
                <a:gd name="connsiteY324" fmla="*/ 796090 h 1074821"/>
                <a:gd name="connsiteX325" fmla="*/ 3282616 w 3797166"/>
                <a:gd name="connsiteY325" fmla="*/ 802106 h 1074821"/>
                <a:gd name="connsiteX326" fmla="*/ 3278606 w 3797166"/>
                <a:gd name="connsiteY326" fmla="*/ 808121 h 1074821"/>
                <a:gd name="connsiteX327" fmla="*/ 3272590 w 3797166"/>
                <a:gd name="connsiteY327" fmla="*/ 818148 h 1074821"/>
                <a:gd name="connsiteX328" fmla="*/ 3270585 w 3797166"/>
                <a:gd name="connsiteY328" fmla="*/ 824163 h 1074821"/>
                <a:gd name="connsiteX329" fmla="*/ 3262564 w 3797166"/>
                <a:gd name="connsiteY329" fmla="*/ 850232 h 1074821"/>
                <a:gd name="connsiteX330" fmla="*/ 3256548 w 3797166"/>
                <a:gd name="connsiteY330" fmla="*/ 862263 h 1074821"/>
                <a:gd name="connsiteX331" fmla="*/ 3250532 w 3797166"/>
                <a:gd name="connsiteY331" fmla="*/ 872290 h 1074821"/>
                <a:gd name="connsiteX332" fmla="*/ 3246521 w 3797166"/>
                <a:gd name="connsiteY332" fmla="*/ 882316 h 1074821"/>
                <a:gd name="connsiteX333" fmla="*/ 3252537 w 3797166"/>
                <a:gd name="connsiteY333" fmla="*/ 938463 h 1074821"/>
                <a:gd name="connsiteX334" fmla="*/ 3256548 w 3797166"/>
                <a:gd name="connsiteY334" fmla="*/ 946485 h 1074821"/>
                <a:gd name="connsiteX335" fmla="*/ 3260558 w 3797166"/>
                <a:gd name="connsiteY335" fmla="*/ 962527 h 1074821"/>
                <a:gd name="connsiteX336" fmla="*/ 3262564 w 3797166"/>
                <a:gd name="connsiteY336" fmla="*/ 968542 h 1074821"/>
                <a:gd name="connsiteX337" fmla="*/ 3264569 w 3797166"/>
                <a:gd name="connsiteY337" fmla="*/ 976563 h 1074821"/>
                <a:gd name="connsiteX338" fmla="*/ 3268579 w 3797166"/>
                <a:gd name="connsiteY338" fmla="*/ 986590 h 1074821"/>
                <a:gd name="connsiteX339" fmla="*/ 3270585 w 3797166"/>
                <a:gd name="connsiteY339" fmla="*/ 994611 h 1074821"/>
                <a:gd name="connsiteX340" fmla="*/ 3286627 w 3797166"/>
                <a:gd name="connsiteY340" fmla="*/ 1002632 h 1074821"/>
                <a:gd name="connsiteX341" fmla="*/ 3296653 w 3797166"/>
                <a:gd name="connsiteY341" fmla="*/ 996616 h 1074821"/>
                <a:gd name="connsiteX342" fmla="*/ 3302669 w 3797166"/>
                <a:gd name="connsiteY342" fmla="*/ 992606 h 1074821"/>
                <a:gd name="connsiteX343" fmla="*/ 3312695 w 3797166"/>
                <a:gd name="connsiteY343" fmla="*/ 978569 h 1074821"/>
                <a:gd name="connsiteX344" fmla="*/ 3318711 w 3797166"/>
                <a:gd name="connsiteY344" fmla="*/ 972553 h 1074821"/>
                <a:gd name="connsiteX345" fmla="*/ 3322721 w 3797166"/>
                <a:gd name="connsiteY345" fmla="*/ 960521 h 1074821"/>
                <a:gd name="connsiteX346" fmla="*/ 3332748 w 3797166"/>
                <a:gd name="connsiteY346" fmla="*/ 946485 h 1074821"/>
                <a:gd name="connsiteX347" fmla="*/ 3340769 w 3797166"/>
                <a:gd name="connsiteY347" fmla="*/ 934453 h 1074821"/>
                <a:gd name="connsiteX348" fmla="*/ 3342774 w 3797166"/>
                <a:gd name="connsiteY348" fmla="*/ 926432 h 1074821"/>
                <a:gd name="connsiteX349" fmla="*/ 3346785 w 3797166"/>
                <a:gd name="connsiteY349" fmla="*/ 920416 h 1074821"/>
                <a:gd name="connsiteX350" fmla="*/ 3372853 w 3797166"/>
                <a:gd name="connsiteY350" fmla="*/ 876300 h 1074821"/>
                <a:gd name="connsiteX351" fmla="*/ 3380874 w 3797166"/>
                <a:gd name="connsiteY351" fmla="*/ 862263 h 1074821"/>
                <a:gd name="connsiteX352" fmla="*/ 3382879 w 3797166"/>
                <a:gd name="connsiteY352" fmla="*/ 854242 h 1074821"/>
                <a:gd name="connsiteX353" fmla="*/ 3386890 w 3797166"/>
                <a:gd name="connsiteY353" fmla="*/ 848227 h 1074821"/>
                <a:gd name="connsiteX354" fmla="*/ 3388895 w 3797166"/>
                <a:gd name="connsiteY354" fmla="*/ 842211 h 1074821"/>
                <a:gd name="connsiteX355" fmla="*/ 3392906 w 3797166"/>
                <a:gd name="connsiteY355" fmla="*/ 836195 h 1074821"/>
                <a:gd name="connsiteX356" fmla="*/ 3394911 w 3797166"/>
                <a:gd name="connsiteY356" fmla="*/ 828174 h 1074821"/>
                <a:gd name="connsiteX357" fmla="*/ 3398921 w 3797166"/>
                <a:gd name="connsiteY357" fmla="*/ 772027 h 1074821"/>
                <a:gd name="connsiteX358" fmla="*/ 3400927 w 3797166"/>
                <a:gd name="connsiteY358" fmla="*/ 762000 h 1074821"/>
                <a:gd name="connsiteX359" fmla="*/ 3404937 w 3797166"/>
                <a:gd name="connsiteY359" fmla="*/ 755985 h 1074821"/>
                <a:gd name="connsiteX360" fmla="*/ 3410953 w 3797166"/>
                <a:gd name="connsiteY360" fmla="*/ 741948 h 1074821"/>
                <a:gd name="connsiteX361" fmla="*/ 3414964 w 3797166"/>
                <a:gd name="connsiteY361" fmla="*/ 729916 h 1074821"/>
                <a:gd name="connsiteX362" fmla="*/ 3418974 w 3797166"/>
                <a:gd name="connsiteY362" fmla="*/ 721895 h 1074821"/>
                <a:gd name="connsiteX363" fmla="*/ 3429000 w 3797166"/>
                <a:gd name="connsiteY363" fmla="*/ 701842 h 1074821"/>
                <a:gd name="connsiteX364" fmla="*/ 3435016 w 3797166"/>
                <a:gd name="connsiteY364" fmla="*/ 697832 h 1074821"/>
                <a:gd name="connsiteX365" fmla="*/ 3449053 w 3797166"/>
                <a:gd name="connsiteY365" fmla="*/ 691816 h 1074821"/>
                <a:gd name="connsiteX366" fmla="*/ 3467100 w 3797166"/>
                <a:gd name="connsiteY366" fmla="*/ 683795 h 1074821"/>
                <a:gd name="connsiteX367" fmla="*/ 3475121 w 3797166"/>
                <a:gd name="connsiteY367" fmla="*/ 679785 h 1074821"/>
                <a:gd name="connsiteX368" fmla="*/ 3485148 w 3797166"/>
                <a:gd name="connsiteY368" fmla="*/ 677779 h 1074821"/>
                <a:gd name="connsiteX369" fmla="*/ 3493169 w 3797166"/>
                <a:gd name="connsiteY369" fmla="*/ 671763 h 1074821"/>
                <a:gd name="connsiteX370" fmla="*/ 3501190 w 3797166"/>
                <a:gd name="connsiteY370" fmla="*/ 669758 h 1074821"/>
                <a:gd name="connsiteX371" fmla="*/ 3519237 w 3797166"/>
                <a:gd name="connsiteY371" fmla="*/ 655721 h 1074821"/>
                <a:gd name="connsiteX372" fmla="*/ 3533274 w 3797166"/>
                <a:gd name="connsiteY372" fmla="*/ 645695 h 1074821"/>
                <a:gd name="connsiteX373" fmla="*/ 3547311 w 3797166"/>
                <a:gd name="connsiteY373" fmla="*/ 643690 h 1074821"/>
                <a:gd name="connsiteX374" fmla="*/ 3585411 w 3797166"/>
                <a:gd name="connsiteY374" fmla="*/ 639679 h 1074821"/>
                <a:gd name="connsiteX375" fmla="*/ 3591427 w 3797166"/>
                <a:gd name="connsiteY375" fmla="*/ 637674 h 1074821"/>
                <a:gd name="connsiteX376" fmla="*/ 3603458 w 3797166"/>
                <a:gd name="connsiteY376" fmla="*/ 625642 h 1074821"/>
                <a:gd name="connsiteX377" fmla="*/ 3611479 w 3797166"/>
                <a:gd name="connsiteY377" fmla="*/ 613611 h 1074821"/>
                <a:gd name="connsiteX378" fmla="*/ 3617495 w 3797166"/>
                <a:gd name="connsiteY378" fmla="*/ 609600 h 1074821"/>
                <a:gd name="connsiteX379" fmla="*/ 3625516 w 3797166"/>
                <a:gd name="connsiteY379" fmla="*/ 593558 h 1074821"/>
                <a:gd name="connsiteX380" fmla="*/ 3633537 w 3797166"/>
                <a:gd name="connsiteY380" fmla="*/ 589548 h 1074821"/>
                <a:gd name="connsiteX381" fmla="*/ 3643564 w 3797166"/>
                <a:gd name="connsiteY381" fmla="*/ 579521 h 1074821"/>
                <a:gd name="connsiteX382" fmla="*/ 3645569 w 3797166"/>
                <a:gd name="connsiteY382" fmla="*/ 573506 h 1074821"/>
                <a:gd name="connsiteX383" fmla="*/ 3657600 w 3797166"/>
                <a:gd name="connsiteY383" fmla="*/ 557463 h 1074821"/>
                <a:gd name="connsiteX384" fmla="*/ 3667627 w 3797166"/>
                <a:gd name="connsiteY384" fmla="*/ 555458 h 1074821"/>
                <a:gd name="connsiteX385" fmla="*/ 3679658 w 3797166"/>
                <a:gd name="connsiteY385" fmla="*/ 549442 h 1074821"/>
                <a:gd name="connsiteX386" fmla="*/ 3689685 w 3797166"/>
                <a:gd name="connsiteY386" fmla="*/ 553453 h 1074821"/>
                <a:gd name="connsiteX387" fmla="*/ 3701716 w 3797166"/>
                <a:gd name="connsiteY387" fmla="*/ 555458 h 1074821"/>
                <a:gd name="connsiteX388" fmla="*/ 3735806 w 3797166"/>
                <a:gd name="connsiteY388" fmla="*/ 551448 h 1074821"/>
                <a:gd name="connsiteX389" fmla="*/ 3745832 w 3797166"/>
                <a:gd name="connsiteY389" fmla="*/ 547437 h 1074821"/>
                <a:gd name="connsiteX390" fmla="*/ 3755858 w 3797166"/>
                <a:gd name="connsiteY390" fmla="*/ 545432 h 1074821"/>
                <a:gd name="connsiteX391" fmla="*/ 3761874 w 3797166"/>
                <a:gd name="connsiteY391" fmla="*/ 543427 h 1074821"/>
                <a:gd name="connsiteX392" fmla="*/ 3767890 w 3797166"/>
                <a:gd name="connsiteY392" fmla="*/ 539416 h 1074821"/>
                <a:gd name="connsiteX393" fmla="*/ 3773906 w 3797166"/>
                <a:gd name="connsiteY393" fmla="*/ 537411 h 1074821"/>
                <a:gd name="connsiteX394" fmla="*/ 3779921 w 3797166"/>
                <a:gd name="connsiteY394" fmla="*/ 527385 h 1074821"/>
                <a:gd name="connsiteX395" fmla="*/ 3775911 w 3797166"/>
                <a:gd name="connsiteY395" fmla="*/ 511342 h 1074821"/>
                <a:gd name="connsiteX396" fmla="*/ 3769895 w 3797166"/>
                <a:gd name="connsiteY396" fmla="*/ 505327 h 1074821"/>
                <a:gd name="connsiteX397" fmla="*/ 3765885 w 3797166"/>
                <a:gd name="connsiteY397" fmla="*/ 497306 h 1074821"/>
                <a:gd name="connsiteX398" fmla="*/ 3755858 w 3797166"/>
                <a:gd name="connsiteY398" fmla="*/ 491290 h 1074821"/>
                <a:gd name="connsiteX399" fmla="*/ 3739816 w 3797166"/>
                <a:gd name="connsiteY399" fmla="*/ 481263 h 1074821"/>
                <a:gd name="connsiteX400" fmla="*/ 3733800 w 3797166"/>
                <a:gd name="connsiteY400" fmla="*/ 477253 h 1074821"/>
                <a:gd name="connsiteX401" fmla="*/ 3723774 w 3797166"/>
                <a:gd name="connsiteY401" fmla="*/ 475248 h 1074821"/>
                <a:gd name="connsiteX402" fmla="*/ 3709737 w 3797166"/>
                <a:gd name="connsiteY402" fmla="*/ 463216 h 1074821"/>
                <a:gd name="connsiteX403" fmla="*/ 3707732 w 3797166"/>
                <a:gd name="connsiteY403" fmla="*/ 457200 h 1074821"/>
                <a:gd name="connsiteX404" fmla="*/ 3711743 w 3797166"/>
                <a:gd name="connsiteY404" fmla="*/ 447174 h 1074821"/>
                <a:gd name="connsiteX405" fmla="*/ 3723774 w 3797166"/>
                <a:gd name="connsiteY405" fmla="*/ 441158 h 1074821"/>
                <a:gd name="connsiteX406" fmla="*/ 3741821 w 3797166"/>
                <a:gd name="connsiteY406" fmla="*/ 431132 h 1074821"/>
                <a:gd name="connsiteX407" fmla="*/ 3747837 w 3797166"/>
                <a:gd name="connsiteY407" fmla="*/ 427121 h 1074821"/>
                <a:gd name="connsiteX408" fmla="*/ 3755858 w 3797166"/>
                <a:gd name="connsiteY408" fmla="*/ 423111 h 1074821"/>
                <a:gd name="connsiteX409" fmla="*/ 3761874 w 3797166"/>
                <a:gd name="connsiteY409" fmla="*/ 417095 h 1074821"/>
                <a:gd name="connsiteX410" fmla="*/ 3777916 w 3797166"/>
                <a:gd name="connsiteY410" fmla="*/ 411079 h 1074821"/>
                <a:gd name="connsiteX411" fmla="*/ 3783932 w 3797166"/>
                <a:gd name="connsiteY411" fmla="*/ 407069 h 1074821"/>
                <a:gd name="connsiteX412" fmla="*/ 3781927 w 3797166"/>
                <a:gd name="connsiteY412" fmla="*/ 381000 h 1074821"/>
                <a:gd name="connsiteX413" fmla="*/ 3797077 w 3797166"/>
                <a:gd name="connsiteY413" fmla="*/ 372645 h 1074821"/>
                <a:gd name="connsiteX414" fmla="*/ 3786828 w 3797166"/>
                <a:gd name="connsiteY414" fmla="*/ 324630 h 1074821"/>
                <a:gd name="connsiteX415" fmla="*/ 3759869 w 3797166"/>
                <a:gd name="connsiteY415" fmla="*/ 314827 h 1074821"/>
                <a:gd name="connsiteX416" fmla="*/ 3753853 w 3797166"/>
                <a:gd name="connsiteY416" fmla="*/ 312821 h 1074821"/>
                <a:gd name="connsiteX417" fmla="*/ 3739816 w 3797166"/>
                <a:gd name="connsiteY417" fmla="*/ 304800 h 1074821"/>
                <a:gd name="connsiteX418" fmla="*/ 3717758 w 3797166"/>
                <a:gd name="connsiteY418" fmla="*/ 298785 h 1074821"/>
                <a:gd name="connsiteX419" fmla="*/ 3701716 w 3797166"/>
                <a:gd name="connsiteY419" fmla="*/ 294774 h 1074821"/>
                <a:gd name="connsiteX420" fmla="*/ 3683669 w 3797166"/>
                <a:gd name="connsiteY420" fmla="*/ 286753 h 1074821"/>
                <a:gd name="connsiteX421" fmla="*/ 3669632 w 3797166"/>
                <a:gd name="connsiteY421" fmla="*/ 284748 h 1074821"/>
                <a:gd name="connsiteX422" fmla="*/ 3591427 w 3797166"/>
                <a:gd name="connsiteY422" fmla="*/ 282742 h 1074821"/>
                <a:gd name="connsiteX423" fmla="*/ 3569369 w 3797166"/>
                <a:gd name="connsiteY423" fmla="*/ 286753 h 1074821"/>
                <a:gd name="connsiteX424" fmla="*/ 3539290 w 3797166"/>
                <a:gd name="connsiteY424" fmla="*/ 292769 h 1074821"/>
                <a:gd name="connsiteX425" fmla="*/ 3463090 w 3797166"/>
                <a:gd name="connsiteY425" fmla="*/ 288758 h 1074821"/>
                <a:gd name="connsiteX426" fmla="*/ 3457074 w 3797166"/>
                <a:gd name="connsiteY426" fmla="*/ 286753 h 1074821"/>
                <a:gd name="connsiteX427" fmla="*/ 3443037 w 3797166"/>
                <a:gd name="connsiteY427" fmla="*/ 282742 h 1074821"/>
                <a:gd name="connsiteX428" fmla="*/ 3416969 w 3797166"/>
                <a:gd name="connsiteY428" fmla="*/ 280737 h 1074821"/>
                <a:gd name="connsiteX429" fmla="*/ 3376864 w 3797166"/>
                <a:gd name="connsiteY429" fmla="*/ 272716 h 1074821"/>
                <a:gd name="connsiteX430" fmla="*/ 3360821 w 3797166"/>
                <a:gd name="connsiteY430" fmla="*/ 268706 h 1074821"/>
                <a:gd name="connsiteX431" fmla="*/ 3350795 w 3797166"/>
                <a:gd name="connsiteY431" fmla="*/ 264695 h 1074821"/>
                <a:gd name="connsiteX432" fmla="*/ 3326732 w 3797166"/>
                <a:gd name="connsiteY432" fmla="*/ 262690 h 1074821"/>
                <a:gd name="connsiteX433" fmla="*/ 3290637 w 3797166"/>
                <a:gd name="connsiteY433" fmla="*/ 256674 h 1074821"/>
                <a:gd name="connsiteX434" fmla="*/ 3266574 w 3797166"/>
                <a:gd name="connsiteY434" fmla="*/ 252663 h 1074821"/>
                <a:gd name="connsiteX435" fmla="*/ 3234490 w 3797166"/>
                <a:gd name="connsiteY435" fmla="*/ 246648 h 1074821"/>
                <a:gd name="connsiteX436" fmla="*/ 3191043 w 3797166"/>
                <a:gd name="connsiteY436" fmla="*/ 232165 h 1074821"/>
                <a:gd name="connsiteX437" fmla="*/ 3153333 w 3797166"/>
                <a:gd name="connsiteY437" fmla="*/ 223086 h 1074821"/>
                <a:gd name="connsiteX438" fmla="*/ 3126039 w 3797166"/>
                <a:gd name="connsiteY438" fmla="*/ 219799 h 1074821"/>
                <a:gd name="connsiteX439" fmla="*/ 3102867 w 3797166"/>
                <a:gd name="connsiteY439" fmla="*/ 220524 h 1074821"/>
                <a:gd name="connsiteX440" fmla="*/ 3076686 w 3797166"/>
                <a:gd name="connsiteY440" fmla="*/ 223921 h 1074821"/>
                <a:gd name="connsiteX441" fmla="*/ 3085298 w 3797166"/>
                <a:gd name="connsiteY441" fmla="*/ 209787 h 1074821"/>
                <a:gd name="connsiteX442" fmla="*/ 3051911 w 3797166"/>
                <a:gd name="connsiteY442" fmla="*/ 219927 h 1074821"/>
                <a:gd name="connsiteX443" fmla="*/ 3031958 w 3797166"/>
                <a:gd name="connsiteY443" fmla="*/ 220579 h 1074821"/>
                <a:gd name="connsiteX444" fmla="*/ 2953753 w 3797166"/>
                <a:gd name="connsiteY444" fmla="*/ 204537 h 1074821"/>
                <a:gd name="connsiteX445" fmla="*/ 2943727 w 3797166"/>
                <a:gd name="connsiteY445" fmla="*/ 200527 h 1074821"/>
                <a:gd name="connsiteX446" fmla="*/ 2925679 w 3797166"/>
                <a:gd name="connsiteY446" fmla="*/ 196516 h 1074821"/>
                <a:gd name="connsiteX447" fmla="*/ 2915653 w 3797166"/>
                <a:gd name="connsiteY447" fmla="*/ 194511 h 1074821"/>
                <a:gd name="connsiteX448" fmla="*/ 2903621 w 3797166"/>
                <a:gd name="connsiteY448" fmla="*/ 190500 h 1074821"/>
                <a:gd name="connsiteX449" fmla="*/ 2869532 w 3797166"/>
                <a:gd name="connsiteY449" fmla="*/ 182479 h 1074821"/>
                <a:gd name="connsiteX450" fmla="*/ 2861511 w 3797166"/>
                <a:gd name="connsiteY450" fmla="*/ 178469 h 1074821"/>
                <a:gd name="connsiteX451" fmla="*/ 2853490 w 3797166"/>
                <a:gd name="connsiteY451" fmla="*/ 176463 h 1074821"/>
                <a:gd name="connsiteX452" fmla="*/ 2817395 w 3797166"/>
                <a:gd name="connsiteY452" fmla="*/ 168442 h 1074821"/>
                <a:gd name="connsiteX453" fmla="*/ 2789321 w 3797166"/>
                <a:gd name="connsiteY453" fmla="*/ 160421 h 1074821"/>
                <a:gd name="connsiteX454" fmla="*/ 2765258 w 3797166"/>
                <a:gd name="connsiteY454" fmla="*/ 152400 h 1074821"/>
                <a:gd name="connsiteX455" fmla="*/ 2745206 w 3797166"/>
                <a:gd name="connsiteY455" fmla="*/ 150395 h 1074821"/>
                <a:gd name="connsiteX456" fmla="*/ 2727158 w 3797166"/>
                <a:gd name="connsiteY456" fmla="*/ 146385 h 1074821"/>
                <a:gd name="connsiteX457" fmla="*/ 2719137 w 3797166"/>
                <a:gd name="connsiteY457" fmla="*/ 144379 h 1074821"/>
                <a:gd name="connsiteX458" fmla="*/ 2689058 w 3797166"/>
                <a:gd name="connsiteY458" fmla="*/ 140369 h 1074821"/>
                <a:gd name="connsiteX459" fmla="*/ 2679032 w 3797166"/>
                <a:gd name="connsiteY459" fmla="*/ 136358 h 1074821"/>
                <a:gd name="connsiteX460" fmla="*/ 2635560 w 3797166"/>
                <a:gd name="connsiteY460" fmla="*/ 137217 h 1074821"/>
                <a:gd name="connsiteX461" fmla="*/ 2610853 w 3797166"/>
                <a:gd name="connsiteY461" fmla="*/ 118311 h 1074821"/>
                <a:gd name="connsiteX462" fmla="*/ 2588795 w 3797166"/>
                <a:gd name="connsiteY462" fmla="*/ 132061 h 1074821"/>
                <a:gd name="connsiteX463" fmla="*/ 2576764 w 3797166"/>
                <a:gd name="connsiteY463" fmla="*/ 106279 h 1074821"/>
                <a:gd name="connsiteX464" fmla="*/ 2570748 w 3797166"/>
                <a:gd name="connsiteY464" fmla="*/ 108285 h 1074821"/>
                <a:gd name="connsiteX465" fmla="*/ 2566737 w 3797166"/>
                <a:gd name="connsiteY465" fmla="*/ 118311 h 1074821"/>
                <a:gd name="connsiteX466" fmla="*/ 2536658 w 3797166"/>
                <a:gd name="connsiteY466" fmla="*/ 98259 h 1074821"/>
                <a:gd name="connsiteX467" fmla="*/ 2546685 w 3797166"/>
                <a:gd name="connsiteY467" fmla="*/ 102269 h 1074821"/>
                <a:gd name="connsiteX468" fmla="*/ 2526632 w 3797166"/>
                <a:gd name="connsiteY468" fmla="*/ 90237 h 1074821"/>
                <a:gd name="connsiteX469" fmla="*/ 2516605 w 3797166"/>
                <a:gd name="connsiteY469" fmla="*/ 106280 h 1074821"/>
                <a:gd name="connsiteX470" fmla="*/ 2504574 w 3797166"/>
                <a:gd name="connsiteY470" fmla="*/ 74195 h 1074821"/>
                <a:gd name="connsiteX471" fmla="*/ 2464468 w 3797166"/>
                <a:gd name="connsiteY471" fmla="*/ 72190 h 1074821"/>
                <a:gd name="connsiteX472" fmla="*/ 2430380 w 3797166"/>
                <a:gd name="connsiteY472" fmla="*/ 64169 h 1074821"/>
                <a:gd name="connsiteX473" fmla="*/ 2410327 w 3797166"/>
                <a:gd name="connsiteY473" fmla="*/ 54142 h 1074821"/>
                <a:gd name="connsiteX474" fmla="*/ 2394284 w 3797166"/>
                <a:gd name="connsiteY474" fmla="*/ 56148 h 1074821"/>
                <a:gd name="connsiteX475" fmla="*/ 2371582 w 3797166"/>
                <a:gd name="connsiteY475" fmla="*/ 67104 h 1074821"/>
                <a:gd name="connsiteX476" fmla="*/ 2368359 w 3797166"/>
                <a:gd name="connsiteY476" fmla="*/ 66532 h 1074821"/>
                <a:gd name="connsiteX477" fmla="*/ 2338137 w 3797166"/>
                <a:gd name="connsiteY477" fmla="*/ 66174 h 1074821"/>
                <a:gd name="connsiteX478" fmla="*/ 2306053 w 3797166"/>
                <a:gd name="connsiteY478" fmla="*/ 36095 h 1074821"/>
                <a:gd name="connsiteX479" fmla="*/ 2281990 w 3797166"/>
                <a:gd name="connsiteY479" fmla="*/ 36044 h 1074821"/>
                <a:gd name="connsiteX480" fmla="*/ 2267000 w 3797166"/>
                <a:gd name="connsiteY480" fmla="*/ 35945 h 1074821"/>
                <a:gd name="connsiteX481" fmla="*/ 2235869 w 3797166"/>
                <a:gd name="connsiteY481" fmla="*/ 27924 h 1074821"/>
                <a:gd name="connsiteX482" fmla="*/ 2209800 w 3797166"/>
                <a:gd name="connsiteY482" fmla="*/ 36095 h 1074821"/>
                <a:gd name="connsiteX483" fmla="*/ 2187743 w 3797166"/>
                <a:gd name="connsiteY483" fmla="*/ 30079 h 1074821"/>
                <a:gd name="connsiteX484" fmla="*/ 2169695 w 3797166"/>
                <a:gd name="connsiteY484" fmla="*/ 26069 h 1074821"/>
                <a:gd name="connsiteX485" fmla="*/ 2145632 w 3797166"/>
                <a:gd name="connsiteY485" fmla="*/ 18048 h 1074821"/>
                <a:gd name="connsiteX486" fmla="*/ 2117558 w 3797166"/>
                <a:gd name="connsiteY486" fmla="*/ 12032 h 1074821"/>
                <a:gd name="connsiteX487" fmla="*/ 2099511 w 3797166"/>
                <a:gd name="connsiteY487" fmla="*/ 8021 h 1074821"/>
                <a:gd name="connsiteX488" fmla="*/ 2079458 w 3797166"/>
                <a:gd name="connsiteY488" fmla="*/ 4011 h 1074821"/>
                <a:gd name="connsiteX489" fmla="*/ 2053390 w 3797166"/>
                <a:gd name="connsiteY489" fmla="*/ 0 h 1074821"/>
                <a:gd name="connsiteX490" fmla="*/ 2013285 w 3797166"/>
                <a:gd name="connsiteY490" fmla="*/ 6016 h 1074821"/>
                <a:gd name="connsiteX491" fmla="*/ 2007269 w 3797166"/>
                <a:gd name="connsiteY491" fmla="*/ 14037 h 1074821"/>
                <a:gd name="connsiteX492" fmla="*/ 1977190 w 3797166"/>
                <a:gd name="connsiteY492" fmla="*/ 20053 h 1074821"/>
                <a:gd name="connsiteX493" fmla="*/ 1945106 w 3797166"/>
                <a:gd name="connsiteY493" fmla="*/ 10027 h 1074821"/>
                <a:gd name="connsiteX494" fmla="*/ 1760621 w 3797166"/>
                <a:gd name="connsiteY494" fmla="*/ 10027 h 1074821"/>
                <a:gd name="connsiteX495" fmla="*/ 1665539 w 3797166"/>
                <a:gd name="connsiteY495" fmla="*/ 10862 h 1074821"/>
                <a:gd name="connsiteX496" fmla="*/ 1652337 w 3797166"/>
                <a:gd name="connsiteY496" fmla="*/ 16042 h 1074821"/>
                <a:gd name="connsiteX497" fmla="*/ 1650332 w 3797166"/>
                <a:gd name="connsiteY497" fmla="*/ 22058 h 1074821"/>
                <a:gd name="connsiteX498" fmla="*/ 1654343 w 3797166"/>
                <a:gd name="connsiteY498" fmla="*/ 62163 h 1074821"/>
                <a:gd name="connsiteX499" fmla="*/ 1652337 w 3797166"/>
                <a:gd name="connsiteY499" fmla="*/ 82216 h 1074821"/>
                <a:gd name="connsiteX500" fmla="*/ 1646321 w 3797166"/>
                <a:gd name="connsiteY500" fmla="*/ 112295 h 1074821"/>
                <a:gd name="connsiteX501" fmla="*/ 1640306 w 3797166"/>
                <a:gd name="connsiteY501" fmla="*/ 126332 h 1074821"/>
                <a:gd name="connsiteX502" fmla="*/ 1638300 w 3797166"/>
                <a:gd name="connsiteY502" fmla="*/ 132348 h 1074821"/>
                <a:gd name="connsiteX503" fmla="*/ 1626269 w 3797166"/>
                <a:gd name="connsiteY503" fmla="*/ 138363 h 1074821"/>
                <a:gd name="connsiteX504" fmla="*/ 1608221 w 3797166"/>
                <a:gd name="connsiteY504" fmla="*/ 134353 h 1074821"/>
                <a:gd name="connsiteX505" fmla="*/ 1606216 w 3797166"/>
                <a:gd name="connsiteY505" fmla="*/ 126332 h 1074821"/>
                <a:gd name="connsiteX506" fmla="*/ 1604211 w 3797166"/>
                <a:gd name="connsiteY506" fmla="*/ 120316 h 1074821"/>
                <a:gd name="connsiteX507" fmla="*/ 1600200 w 3797166"/>
                <a:gd name="connsiteY507" fmla="*/ 106279 h 1074821"/>
                <a:gd name="connsiteX508" fmla="*/ 1592179 w 3797166"/>
                <a:gd name="connsiteY508" fmla="*/ 84221 h 1074821"/>
                <a:gd name="connsiteX509" fmla="*/ 1584158 w 3797166"/>
                <a:gd name="connsiteY509" fmla="*/ 82216 h 1074821"/>
                <a:gd name="connsiteX510" fmla="*/ 1574132 w 3797166"/>
                <a:gd name="connsiteY510" fmla="*/ 70185 h 1074821"/>
                <a:gd name="connsiteX511" fmla="*/ 1568116 w 3797166"/>
                <a:gd name="connsiteY511" fmla="*/ 68179 h 1074821"/>
                <a:gd name="connsiteX512" fmla="*/ 1538037 w 3797166"/>
                <a:gd name="connsiteY512" fmla="*/ 72190 h 1074821"/>
                <a:gd name="connsiteX513" fmla="*/ 1532021 w 3797166"/>
                <a:gd name="connsiteY513" fmla="*/ 76200 h 1074821"/>
                <a:gd name="connsiteX514" fmla="*/ 1524000 w 3797166"/>
                <a:gd name="connsiteY514" fmla="*/ 82216 h 1074821"/>
                <a:gd name="connsiteX515" fmla="*/ 1517985 w 3797166"/>
                <a:gd name="connsiteY515" fmla="*/ 92242 h 1074821"/>
                <a:gd name="connsiteX516" fmla="*/ 1499937 w 3797166"/>
                <a:gd name="connsiteY516" fmla="*/ 108285 h 1074821"/>
                <a:gd name="connsiteX517" fmla="*/ 1497932 w 3797166"/>
                <a:gd name="connsiteY517" fmla="*/ 116306 h 1074821"/>
                <a:gd name="connsiteX518" fmla="*/ 1491916 w 3797166"/>
                <a:gd name="connsiteY518" fmla="*/ 118311 h 1074821"/>
                <a:gd name="connsiteX519" fmla="*/ 1487906 w 3797166"/>
                <a:gd name="connsiteY519" fmla="*/ 124327 h 1074821"/>
                <a:gd name="connsiteX520" fmla="*/ 1483895 w 3797166"/>
                <a:gd name="connsiteY520" fmla="*/ 138363 h 1074821"/>
                <a:gd name="connsiteX521" fmla="*/ 1479885 w 3797166"/>
                <a:gd name="connsiteY521" fmla="*/ 144379 h 1074821"/>
                <a:gd name="connsiteX522" fmla="*/ 1489911 w 3797166"/>
                <a:gd name="connsiteY522" fmla="*/ 154406 h 1074821"/>
                <a:gd name="connsiteX523" fmla="*/ 1491916 w 3797166"/>
                <a:gd name="connsiteY523" fmla="*/ 160421 h 1074821"/>
                <a:gd name="connsiteX524" fmla="*/ 1497932 w 3797166"/>
                <a:gd name="connsiteY524" fmla="*/ 164432 h 1074821"/>
                <a:gd name="connsiteX525" fmla="*/ 1503948 w 3797166"/>
                <a:gd name="connsiteY525" fmla="*/ 178469 h 1074821"/>
                <a:gd name="connsiteX526" fmla="*/ 1505953 w 3797166"/>
                <a:gd name="connsiteY526" fmla="*/ 184485 h 1074821"/>
                <a:gd name="connsiteX527" fmla="*/ 1509964 w 3797166"/>
                <a:gd name="connsiteY527" fmla="*/ 194511 h 1074821"/>
                <a:gd name="connsiteX528" fmla="*/ 1511969 w 3797166"/>
                <a:gd name="connsiteY528" fmla="*/ 202532 h 1074821"/>
                <a:gd name="connsiteX529" fmla="*/ 1515979 w 3797166"/>
                <a:gd name="connsiteY529" fmla="*/ 208548 h 1074821"/>
                <a:gd name="connsiteX530" fmla="*/ 1524000 w 3797166"/>
                <a:gd name="connsiteY530" fmla="*/ 222585 h 1074821"/>
                <a:gd name="connsiteX531" fmla="*/ 1526006 w 3797166"/>
                <a:gd name="connsiteY531" fmla="*/ 228600 h 1074821"/>
                <a:gd name="connsiteX532" fmla="*/ 1530016 w 3797166"/>
                <a:gd name="connsiteY532" fmla="*/ 234616 h 1074821"/>
                <a:gd name="connsiteX533" fmla="*/ 1532021 w 3797166"/>
                <a:gd name="connsiteY533" fmla="*/ 240632 h 1074821"/>
                <a:gd name="connsiteX534" fmla="*/ 1544053 w 3797166"/>
                <a:gd name="connsiteY534" fmla="*/ 252663 h 1074821"/>
                <a:gd name="connsiteX535" fmla="*/ 1558090 w 3797166"/>
                <a:gd name="connsiteY535" fmla="*/ 268706 h 1074821"/>
                <a:gd name="connsiteX536" fmla="*/ 1566111 w 3797166"/>
                <a:gd name="connsiteY536" fmla="*/ 276727 h 1074821"/>
                <a:gd name="connsiteX537" fmla="*/ 1570121 w 3797166"/>
                <a:gd name="connsiteY537" fmla="*/ 282742 h 1074821"/>
                <a:gd name="connsiteX538" fmla="*/ 1578143 w 3797166"/>
                <a:gd name="connsiteY538" fmla="*/ 284748 h 1074821"/>
                <a:gd name="connsiteX539" fmla="*/ 1592179 w 3797166"/>
                <a:gd name="connsiteY539" fmla="*/ 302795 h 1074821"/>
                <a:gd name="connsiteX540" fmla="*/ 1598195 w 3797166"/>
                <a:gd name="connsiteY540" fmla="*/ 314827 h 1074821"/>
                <a:gd name="connsiteX541" fmla="*/ 1600200 w 3797166"/>
                <a:gd name="connsiteY541" fmla="*/ 320842 h 1074821"/>
                <a:gd name="connsiteX542" fmla="*/ 1596190 w 3797166"/>
                <a:gd name="connsiteY542" fmla="*/ 334879 h 1074821"/>
                <a:gd name="connsiteX543" fmla="*/ 1590174 w 3797166"/>
                <a:gd name="connsiteY543" fmla="*/ 332874 h 1074821"/>
                <a:gd name="connsiteX544" fmla="*/ 1572127 w 3797166"/>
                <a:gd name="connsiteY544" fmla="*/ 328863 h 1074821"/>
                <a:gd name="connsiteX545" fmla="*/ 1568116 w 3797166"/>
                <a:gd name="connsiteY545" fmla="*/ 334879 h 1074821"/>
                <a:gd name="connsiteX546" fmla="*/ 1562100 w 3797166"/>
                <a:gd name="connsiteY546" fmla="*/ 332874 h 1074821"/>
                <a:gd name="connsiteX547" fmla="*/ 1556085 w 3797166"/>
                <a:gd name="connsiteY547" fmla="*/ 334879 h 1074821"/>
                <a:gd name="connsiteX548" fmla="*/ 1554079 w 3797166"/>
                <a:gd name="connsiteY548" fmla="*/ 387016 h 1074821"/>
                <a:gd name="connsiteX549" fmla="*/ 1548064 w 3797166"/>
                <a:gd name="connsiteY549" fmla="*/ 407069 h 1074821"/>
                <a:gd name="connsiteX550" fmla="*/ 1540043 w 3797166"/>
                <a:gd name="connsiteY550" fmla="*/ 411079 h 1074821"/>
                <a:gd name="connsiteX551" fmla="*/ 1528011 w 3797166"/>
                <a:gd name="connsiteY551" fmla="*/ 407069 h 1074821"/>
                <a:gd name="connsiteX552" fmla="*/ 1521995 w 3797166"/>
                <a:gd name="connsiteY552" fmla="*/ 376990 h 1074821"/>
                <a:gd name="connsiteX553" fmla="*/ 1519990 w 3797166"/>
                <a:gd name="connsiteY553" fmla="*/ 356937 h 1074821"/>
                <a:gd name="connsiteX554" fmla="*/ 1509964 w 3797166"/>
                <a:gd name="connsiteY554" fmla="*/ 348916 h 1074821"/>
                <a:gd name="connsiteX555" fmla="*/ 1507958 w 3797166"/>
                <a:gd name="connsiteY555" fmla="*/ 342900 h 1074821"/>
                <a:gd name="connsiteX556" fmla="*/ 1501943 w 3797166"/>
                <a:gd name="connsiteY556" fmla="*/ 336885 h 1074821"/>
                <a:gd name="connsiteX557" fmla="*/ 1475874 w 3797166"/>
                <a:gd name="connsiteY557" fmla="*/ 342900 h 1074821"/>
                <a:gd name="connsiteX558" fmla="*/ 1469858 w 3797166"/>
                <a:gd name="connsiteY558" fmla="*/ 346911 h 1074821"/>
                <a:gd name="connsiteX559" fmla="*/ 1463843 w 3797166"/>
                <a:gd name="connsiteY559" fmla="*/ 344906 h 1074821"/>
                <a:gd name="connsiteX560" fmla="*/ 1469858 w 3797166"/>
                <a:gd name="connsiteY560" fmla="*/ 292769 h 1074821"/>
                <a:gd name="connsiteX561" fmla="*/ 1473869 w 3797166"/>
                <a:gd name="connsiteY561" fmla="*/ 250658 h 1074821"/>
                <a:gd name="connsiteX562" fmla="*/ 1477879 w 3797166"/>
                <a:gd name="connsiteY562" fmla="*/ 234616 h 1074821"/>
                <a:gd name="connsiteX563" fmla="*/ 1481890 w 3797166"/>
                <a:gd name="connsiteY563" fmla="*/ 214563 h 1074821"/>
                <a:gd name="connsiteX564" fmla="*/ 1479885 w 3797166"/>
                <a:gd name="connsiteY564" fmla="*/ 198521 h 1074821"/>
                <a:gd name="connsiteX565" fmla="*/ 1463843 w 3797166"/>
                <a:gd name="connsiteY565" fmla="*/ 194511 h 1074821"/>
                <a:gd name="connsiteX566" fmla="*/ 1445795 w 3797166"/>
                <a:gd name="connsiteY566" fmla="*/ 196516 h 1074821"/>
                <a:gd name="connsiteX567" fmla="*/ 1437774 w 3797166"/>
                <a:gd name="connsiteY567" fmla="*/ 208548 h 1074821"/>
                <a:gd name="connsiteX568" fmla="*/ 1435769 w 3797166"/>
                <a:gd name="connsiteY568" fmla="*/ 218574 h 1074821"/>
                <a:gd name="connsiteX569" fmla="*/ 1421732 w 3797166"/>
                <a:gd name="connsiteY569" fmla="*/ 310816 h 1074821"/>
                <a:gd name="connsiteX570" fmla="*/ 1415716 w 3797166"/>
                <a:gd name="connsiteY570" fmla="*/ 328863 h 1074821"/>
                <a:gd name="connsiteX571" fmla="*/ 1409700 w 3797166"/>
                <a:gd name="connsiteY571" fmla="*/ 340895 h 1074821"/>
                <a:gd name="connsiteX572" fmla="*/ 1395664 w 3797166"/>
                <a:gd name="connsiteY572" fmla="*/ 348916 h 1074821"/>
                <a:gd name="connsiteX573" fmla="*/ 1387643 w 3797166"/>
                <a:gd name="connsiteY573" fmla="*/ 352927 h 1074821"/>
                <a:gd name="connsiteX574" fmla="*/ 1375611 w 3797166"/>
                <a:gd name="connsiteY574" fmla="*/ 354932 h 1074821"/>
                <a:gd name="connsiteX575" fmla="*/ 1357564 w 3797166"/>
                <a:gd name="connsiteY575" fmla="*/ 358942 h 1074821"/>
                <a:gd name="connsiteX576" fmla="*/ 1325479 w 3797166"/>
                <a:gd name="connsiteY576" fmla="*/ 356937 h 1074821"/>
                <a:gd name="connsiteX577" fmla="*/ 1311443 w 3797166"/>
                <a:gd name="connsiteY577" fmla="*/ 348916 h 1074821"/>
                <a:gd name="connsiteX578" fmla="*/ 1299411 w 3797166"/>
                <a:gd name="connsiteY578" fmla="*/ 342900 h 1074821"/>
                <a:gd name="connsiteX579" fmla="*/ 1293395 w 3797166"/>
                <a:gd name="connsiteY579" fmla="*/ 338890 h 1074821"/>
                <a:gd name="connsiteX580" fmla="*/ 1279358 w 3797166"/>
                <a:gd name="connsiteY580" fmla="*/ 332874 h 1074821"/>
                <a:gd name="connsiteX581" fmla="*/ 1273343 w 3797166"/>
                <a:gd name="connsiteY581" fmla="*/ 328863 h 1074821"/>
                <a:gd name="connsiteX582" fmla="*/ 1241258 w 3797166"/>
                <a:gd name="connsiteY582" fmla="*/ 332874 h 1074821"/>
                <a:gd name="connsiteX583" fmla="*/ 1237248 w 3797166"/>
                <a:gd name="connsiteY583" fmla="*/ 338890 h 1074821"/>
                <a:gd name="connsiteX584" fmla="*/ 1223211 w 3797166"/>
                <a:gd name="connsiteY584" fmla="*/ 342900 h 1074821"/>
                <a:gd name="connsiteX585" fmla="*/ 1201153 w 3797166"/>
                <a:gd name="connsiteY585" fmla="*/ 348916 h 1074821"/>
                <a:gd name="connsiteX586" fmla="*/ 1169069 w 3797166"/>
                <a:gd name="connsiteY586" fmla="*/ 360948 h 1074821"/>
                <a:gd name="connsiteX587" fmla="*/ 1147011 w 3797166"/>
                <a:gd name="connsiteY587" fmla="*/ 370974 h 1074821"/>
                <a:gd name="connsiteX588" fmla="*/ 1130969 w 3797166"/>
                <a:gd name="connsiteY588" fmla="*/ 374985 h 1074821"/>
                <a:gd name="connsiteX589" fmla="*/ 1120943 w 3797166"/>
                <a:gd name="connsiteY589" fmla="*/ 378995 h 1074821"/>
                <a:gd name="connsiteX590" fmla="*/ 1104900 w 3797166"/>
                <a:gd name="connsiteY590" fmla="*/ 381000 h 1074821"/>
                <a:gd name="connsiteX591" fmla="*/ 1086853 w 3797166"/>
                <a:gd name="connsiteY591" fmla="*/ 385011 h 1074821"/>
                <a:gd name="connsiteX592" fmla="*/ 1072816 w 3797166"/>
                <a:gd name="connsiteY592" fmla="*/ 393032 h 1074821"/>
                <a:gd name="connsiteX593" fmla="*/ 1058779 w 3797166"/>
                <a:gd name="connsiteY593" fmla="*/ 395037 h 1074821"/>
                <a:gd name="connsiteX594" fmla="*/ 1022685 w 3797166"/>
                <a:gd name="connsiteY594" fmla="*/ 397042 h 1074821"/>
                <a:gd name="connsiteX595" fmla="*/ 1016669 w 3797166"/>
                <a:gd name="connsiteY595" fmla="*/ 395037 h 1074821"/>
                <a:gd name="connsiteX596" fmla="*/ 957464 w 3797166"/>
                <a:gd name="connsiteY596" fmla="*/ 400552 h 1074821"/>
                <a:gd name="connsiteX597" fmla="*/ 920416 w 3797166"/>
                <a:gd name="connsiteY597" fmla="*/ 399398 h 1074821"/>
                <a:gd name="connsiteX598" fmla="*/ 890738 w 3797166"/>
                <a:gd name="connsiteY598" fmla="*/ 396341 h 1074821"/>
                <a:gd name="connsiteX599" fmla="*/ 850683 w 3797166"/>
                <a:gd name="connsiteY599" fmla="*/ 397093 h 1074821"/>
                <a:gd name="connsiteX600" fmla="*/ 801504 w 3797166"/>
                <a:gd name="connsiteY600" fmla="*/ 405765 h 1074821"/>
                <a:gd name="connsiteX601" fmla="*/ 782053 w 3797166"/>
                <a:gd name="connsiteY601" fmla="*/ 387016 h 1074821"/>
                <a:gd name="connsiteX602" fmla="*/ 779847 w 3797166"/>
                <a:gd name="connsiteY602" fmla="*/ 404261 h 1074821"/>
                <a:gd name="connsiteX603" fmla="*/ 764006 w 3797166"/>
                <a:gd name="connsiteY603" fmla="*/ 399048 h 1074821"/>
                <a:gd name="connsiteX604" fmla="*/ 755985 w 3797166"/>
                <a:gd name="connsiteY604" fmla="*/ 401053 h 1074821"/>
                <a:gd name="connsiteX605" fmla="*/ 739943 w 3797166"/>
                <a:gd name="connsiteY605" fmla="*/ 411079 h 1074821"/>
                <a:gd name="connsiteX606" fmla="*/ 733927 w 3797166"/>
                <a:gd name="connsiteY606" fmla="*/ 413085 h 1074821"/>
                <a:gd name="connsiteX607" fmla="*/ 727911 w 3797166"/>
                <a:gd name="connsiteY607" fmla="*/ 417095 h 1074821"/>
                <a:gd name="connsiteX608" fmla="*/ 721895 w 3797166"/>
                <a:gd name="connsiteY608" fmla="*/ 423111 h 1074821"/>
                <a:gd name="connsiteX609" fmla="*/ 711869 w 3797166"/>
                <a:gd name="connsiteY609" fmla="*/ 425116 h 1074821"/>
                <a:gd name="connsiteX610" fmla="*/ 699837 w 3797166"/>
                <a:gd name="connsiteY610" fmla="*/ 429127 h 1074821"/>
                <a:gd name="connsiteX611" fmla="*/ 669758 w 3797166"/>
                <a:gd name="connsiteY611" fmla="*/ 441158 h 1074821"/>
                <a:gd name="connsiteX612" fmla="*/ 651711 w 3797166"/>
                <a:gd name="connsiteY612" fmla="*/ 449179 h 1074821"/>
                <a:gd name="connsiteX613" fmla="*/ 645695 w 3797166"/>
                <a:gd name="connsiteY613" fmla="*/ 451185 h 1074821"/>
                <a:gd name="connsiteX614" fmla="*/ 637674 w 3797166"/>
                <a:gd name="connsiteY614" fmla="*/ 455195 h 1074821"/>
                <a:gd name="connsiteX615" fmla="*/ 625643 w 3797166"/>
                <a:gd name="connsiteY615" fmla="*/ 457200 h 1074821"/>
                <a:gd name="connsiteX616" fmla="*/ 619627 w 3797166"/>
                <a:gd name="connsiteY616" fmla="*/ 453190 h 1074821"/>
                <a:gd name="connsiteX617" fmla="*/ 617621 w 3797166"/>
                <a:gd name="connsiteY617" fmla="*/ 445169 h 1074821"/>
                <a:gd name="connsiteX618" fmla="*/ 613611 w 3797166"/>
                <a:gd name="connsiteY618" fmla="*/ 439153 h 1074821"/>
                <a:gd name="connsiteX619" fmla="*/ 611606 w 3797166"/>
                <a:gd name="connsiteY619" fmla="*/ 433137 h 1074821"/>
                <a:gd name="connsiteX620" fmla="*/ 605590 w 3797166"/>
                <a:gd name="connsiteY620" fmla="*/ 429127 h 1074821"/>
                <a:gd name="connsiteX621" fmla="*/ 593558 w 3797166"/>
                <a:gd name="connsiteY621" fmla="*/ 421106 h 1074821"/>
                <a:gd name="connsiteX622" fmla="*/ 579521 w 3797166"/>
                <a:gd name="connsiteY622" fmla="*/ 415090 h 1074821"/>
                <a:gd name="connsiteX623" fmla="*/ 567490 w 3797166"/>
                <a:gd name="connsiteY623" fmla="*/ 419100 h 1074821"/>
                <a:gd name="connsiteX624" fmla="*/ 565485 w 3797166"/>
                <a:gd name="connsiteY624" fmla="*/ 425116 h 1074821"/>
                <a:gd name="connsiteX625" fmla="*/ 571500 w 3797166"/>
                <a:gd name="connsiteY625" fmla="*/ 445169 h 1074821"/>
                <a:gd name="connsiteX626" fmla="*/ 573506 w 3797166"/>
                <a:gd name="connsiteY626" fmla="*/ 453190 h 1074821"/>
                <a:gd name="connsiteX627" fmla="*/ 577516 w 3797166"/>
                <a:gd name="connsiteY627" fmla="*/ 467227 h 1074821"/>
                <a:gd name="connsiteX628" fmla="*/ 575511 w 3797166"/>
                <a:gd name="connsiteY628" fmla="*/ 473242 h 1074821"/>
                <a:gd name="connsiteX629" fmla="*/ 561474 w 3797166"/>
                <a:gd name="connsiteY629" fmla="*/ 463216 h 1074821"/>
                <a:gd name="connsiteX630" fmla="*/ 559469 w 3797166"/>
                <a:gd name="connsiteY630" fmla="*/ 457200 h 1074821"/>
                <a:gd name="connsiteX631" fmla="*/ 549443 w 3797166"/>
                <a:gd name="connsiteY631" fmla="*/ 439153 h 1074821"/>
                <a:gd name="connsiteX632" fmla="*/ 541421 w 3797166"/>
                <a:gd name="connsiteY632" fmla="*/ 421106 h 1074821"/>
                <a:gd name="connsiteX633" fmla="*/ 531395 w 3797166"/>
                <a:gd name="connsiteY633" fmla="*/ 407069 h 1074821"/>
                <a:gd name="connsiteX634" fmla="*/ 525379 w 3797166"/>
                <a:gd name="connsiteY634" fmla="*/ 391027 h 1074821"/>
                <a:gd name="connsiteX635" fmla="*/ 523374 w 3797166"/>
                <a:gd name="connsiteY635" fmla="*/ 385011 h 1074821"/>
                <a:gd name="connsiteX636" fmla="*/ 513348 w 3797166"/>
                <a:gd name="connsiteY636" fmla="*/ 372979 h 1074821"/>
                <a:gd name="connsiteX637" fmla="*/ 511343 w 3797166"/>
                <a:gd name="connsiteY637" fmla="*/ 366963 h 1074821"/>
                <a:gd name="connsiteX638" fmla="*/ 505327 w 3797166"/>
                <a:gd name="connsiteY638" fmla="*/ 360948 h 1074821"/>
                <a:gd name="connsiteX639" fmla="*/ 499311 w 3797166"/>
                <a:gd name="connsiteY639" fmla="*/ 352927 h 1074821"/>
                <a:gd name="connsiteX640" fmla="*/ 493295 w 3797166"/>
                <a:gd name="connsiteY640" fmla="*/ 348916 h 1074821"/>
                <a:gd name="connsiteX641" fmla="*/ 485274 w 3797166"/>
                <a:gd name="connsiteY641" fmla="*/ 340895 h 1074821"/>
                <a:gd name="connsiteX642" fmla="*/ 477253 w 3797166"/>
                <a:gd name="connsiteY642" fmla="*/ 328863 h 1074821"/>
                <a:gd name="connsiteX643" fmla="*/ 473243 w 3797166"/>
                <a:gd name="connsiteY643" fmla="*/ 320842 h 1074821"/>
                <a:gd name="connsiteX644" fmla="*/ 475248 w 3797166"/>
                <a:gd name="connsiteY644" fmla="*/ 300790 h 1074821"/>
                <a:gd name="connsiteX645" fmla="*/ 477253 w 3797166"/>
                <a:gd name="connsiteY645" fmla="*/ 294774 h 1074821"/>
                <a:gd name="connsiteX646" fmla="*/ 483269 w 3797166"/>
                <a:gd name="connsiteY646" fmla="*/ 290763 h 1074821"/>
                <a:gd name="connsiteX647" fmla="*/ 495300 w 3797166"/>
                <a:gd name="connsiteY647" fmla="*/ 298785 h 1074821"/>
                <a:gd name="connsiteX648" fmla="*/ 501316 w 3797166"/>
                <a:gd name="connsiteY648" fmla="*/ 300790 h 1074821"/>
                <a:gd name="connsiteX649" fmla="*/ 515353 w 3797166"/>
                <a:gd name="connsiteY649" fmla="*/ 314827 h 1074821"/>
                <a:gd name="connsiteX650" fmla="*/ 519364 w 3797166"/>
                <a:gd name="connsiteY650" fmla="*/ 320842 h 1074821"/>
                <a:gd name="connsiteX651" fmla="*/ 529390 w 3797166"/>
                <a:gd name="connsiteY651" fmla="*/ 326858 h 1074821"/>
                <a:gd name="connsiteX652" fmla="*/ 535406 w 3797166"/>
                <a:gd name="connsiteY652" fmla="*/ 330869 h 1074821"/>
                <a:gd name="connsiteX653" fmla="*/ 541421 w 3797166"/>
                <a:gd name="connsiteY653" fmla="*/ 332874 h 1074821"/>
                <a:gd name="connsiteX654" fmla="*/ 549443 w 3797166"/>
                <a:gd name="connsiteY654" fmla="*/ 336885 h 1074821"/>
                <a:gd name="connsiteX655" fmla="*/ 605590 w 3797166"/>
                <a:gd name="connsiteY655" fmla="*/ 332874 h 1074821"/>
                <a:gd name="connsiteX656" fmla="*/ 615616 w 3797166"/>
                <a:gd name="connsiteY656" fmla="*/ 328863 h 1074821"/>
                <a:gd name="connsiteX657" fmla="*/ 613611 w 3797166"/>
                <a:gd name="connsiteY657" fmla="*/ 312821 h 1074821"/>
                <a:gd name="connsiteX658" fmla="*/ 623470 w 3797166"/>
                <a:gd name="connsiteY658" fmla="*/ 300344 h 1074821"/>
                <a:gd name="connsiteX659" fmla="*/ 591720 w 3797166"/>
                <a:gd name="connsiteY659" fmla="*/ 276782 h 1074821"/>
                <a:gd name="connsiteX660" fmla="*/ 573673 w 3797166"/>
                <a:gd name="connsiteY660" fmla="*/ 265920 h 1074821"/>
                <a:gd name="connsiteX661" fmla="*/ 556238 w 3797166"/>
                <a:gd name="connsiteY661" fmla="*/ 249766 h 1074821"/>
                <a:gd name="connsiteX662" fmla="*/ 527385 w 3797166"/>
                <a:gd name="connsiteY662" fmla="*/ 256674 h 1074821"/>
                <a:gd name="connsiteX663" fmla="*/ 535015 w 3797166"/>
                <a:gd name="connsiteY663" fmla="*/ 242303 h 1074821"/>
                <a:gd name="connsiteX664" fmla="*/ 511343 w 3797166"/>
                <a:gd name="connsiteY664" fmla="*/ 236621 h 1074821"/>
                <a:gd name="connsiteX665" fmla="*/ 505327 w 3797166"/>
                <a:gd name="connsiteY665" fmla="*/ 230606 h 1074821"/>
                <a:gd name="connsiteX666" fmla="*/ 501316 w 3797166"/>
                <a:gd name="connsiteY666" fmla="*/ 224590 h 1074821"/>
                <a:gd name="connsiteX667" fmla="*/ 495300 w 3797166"/>
                <a:gd name="connsiteY667" fmla="*/ 222585 h 1074821"/>
                <a:gd name="connsiteX668" fmla="*/ 473856 w 3797166"/>
                <a:gd name="connsiteY668" fmla="*/ 206932 h 1074821"/>
                <a:gd name="connsiteX669" fmla="*/ 411079 w 3797166"/>
                <a:gd name="connsiteY669" fmla="*/ 214563 h 1074821"/>
                <a:gd name="connsiteX670" fmla="*/ 385011 w 3797166"/>
                <a:gd name="connsiteY670" fmla="*/ 212558 h 1074821"/>
                <a:gd name="connsiteX671" fmla="*/ 364958 w 3797166"/>
                <a:gd name="connsiteY671" fmla="*/ 206542 h 1074821"/>
                <a:gd name="connsiteX672" fmla="*/ 354932 w 3797166"/>
                <a:gd name="connsiteY672" fmla="*/ 202532 h 1074821"/>
                <a:gd name="connsiteX673" fmla="*/ 348916 w 3797166"/>
                <a:gd name="connsiteY673" fmla="*/ 196516 h 1074821"/>
                <a:gd name="connsiteX674" fmla="*/ 338890 w 3797166"/>
                <a:gd name="connsiteY674" fmla="*/ 194511 h 1074821"/>
                <a:gd name="connsiteX675" fmla="*/ 310816 w 3797166"/>
                <a:gd name="connsiteY675" fmla="*/ 188495 h 1074821"/>
                <a:gd name="connsiteX676" fmla="*/ 300790 w 3797166"/>
                <a:gd name="connsiteY676" fmla="*/ 184485 h 1074821"/>
                <a:gd name="connsiteX677" fmla="*/ 282743 w 3797166"/>
                <a:gd name="connsiteY677" fmla="*/ 182479 h 1074821"/>
                <a:gd name="connsiteX678" fmla="*/ 268706 w 3797166"/>
                <a:gd name="connsiteY678" fmla="*/ 174458 h 1074821"/>
                <a:gd name="connsiteX679" fmla="*/ 210553 w 3797166"/>
                <a:gd name="connsiteY679" fmla="*/ 162427 h 1074821"/>
                <a:gd name="connsiteX680" fmla="*/ 168443 w 3797166"/>
                <a:gd name="connsiteY680" fmla="*/ 162427 h 1074821"/>
                <a:gd name="connsiteX681" fmla="*/ 162427 w 3797166"/>
                <a:gd name="connsiteY681" fmla="*/ 168442 h 1074821"/>
                <a:gd name="connsiteX682" fmla="*/ 156411 w 3797166"/>
                <a:gd name="connsiteY682" fmla="*/ 170448 h 1074821"/>
                <a:gd name="connsiteX683" fmla="*/ 150395 w 3797166"/>
                <a:gd name="connsiteY683" fmla="*/ 176463 h 1074821"/>
                <a:gd name="connsiteX684" fmla="*/ 148390 w 3797166"/>
                <a:gd name="connsiteY684" fmla="*/ 182479 h 1074821"/>
                <a:gd name="connsiteX685" fmla="*/ 142374 w 3797166"/>
                <a:gd name="connsiteY685" fmla="*/ 184485 h 1074821"/>
                <a:gd name="connsiteX686" fmla="*/ 130343 w 3797166"/>
                <a:gd name="connsiteY686" fmla="*/ 190500 h 1074821"/>
                <a:gd name="connsiteX687" fmla="*/ 110290 w 3797166"/>
                <a:gd name="connsiteY687" fmla="*/ 208548 h 1074821"/>
                <a:gd name="connsiteX688" fmla="*/ 104274 w 3797166"/>
                <a:gd name="connsiteY688" fmla="*/ 210553 h 1074821"/>
                <a:gd name="connsiteX689" fmla="*/ 102269 w 3797166"/>
                <a:gd name="connsiteY689" fmla="*/ 208548 h 1074821"/>
                <a:gd name="connsiteX0" fmla="*/ 104518 w 3799415"/>
                <a:gd name="connsiteY0" fmla="*/ 208548 h 1074821"/>
                <a:gd name="connsiteX1" fmla="*/ 104518 w 3799415"/>
                <a:gd name="connsiteY1" fmla="*/ 208548 h 1074821"/>
                <a:gd name="connsiteX2" fmla="*/ 100507 w 3799415"/>
                <a:gd name="connsiteY2" fmla="*/ 234616 h 1074821"/>
                <a:gd name="connsiteX3" fmla="*/ 98502 w 3799415"/>
                <a:gd name="connsiteY3" fmla="*/ 240632 h 1074821"/>
                <a:gd name="connsiteX4" fmla="*/ 90481 w 3799415"/>
                <a:gd name="connsiteY4" fmla="*/ 252663 h 1074821"/>
                <a:gd name="connsiteX5" fmla="*/ 80455 w 3799415"/>
                <a:gd name="connsiteY5" fmla="*/ 268706 h 1074821"/>
                <a:gd name="connsiteX6" fmla="*/ 76444 w 3799415"/>
                <a:gd name="connsiteY6" fmla="*/ 274721 h 1074821"/>
                <a:gd name="connsiteX7" fmla="*/ 64413 w 3799415"/>
                <a:gd name="connsiteY7" fmla="*/ 294774 h 1074821"/>
                <a:gd name="connsiteX8" fmla="*/ 56392 w 3799415"/>
                <a:gd name="connsiteY8" fmla="*/ 302795 h 1074821"/>
                <a:gd name="connsiteX9" fmla="*/ 48370 w 3799415"/>
                <a:gd name="connsiteY9" fmla="*/ 312821 h 1074821"/>
                <a:gd name="connsiteX10" fmla="*/ 38344 w 3799415"/>
                <a:gd name="connsiteY10" fmla="*/ 332874 h 1074821"/>
                <a:gd name="connsiteX11" fmla="*/ 28318 w 3799415"/>
                <a:gd name="connsiteY11" fmla="*/ 344906 h 1074821"/>
                <a:gd name="connsiteX12" fmla="*/ 16286 w 3799415"/>
                <a:gd name="connsiteY12" fmla="*/ 352927 h 1074821"/>
                <a:gd name="connsiteX13" fmla="*/ 14281 w 3799415"/>
                <a:gd name="connsiteY13" fmla="*/ 358942 h 1074821"/>
                <a:gd name="connsiteX14" fmla="*/ 4255 w 3799415"/>
                <a:gd name="connsiteY14" fmla="*/ 372979 h 1074821"/>
                <a:gd name="connsiteX15" fmla="*/ 2249 w 3799415"/>
                <a:gd name="connsiteY15" fmla="*/ 381000 h 1074821"/>
                <a:gd name="connsiteX16" fmla="*/ 8265 w 3799415"/>
                <a:gd name="connsiteY16" fmla="*/ 475248 h 1074821"/>
                <a:gd name="connsiteX17" fmla="*/ 1899 w 3799415"/>
                <a:gd name="connsiteY17" fmla="*/ 559268 h 1074821"/>
                <a:gd name="connsiteX18" fmla="*/ 18292 w 3799415"/>
                <a:gd name="connsiteY18" fmla="*/ 571500 h 1074821"/>
                <a:gd name="connsiteX19" fmla="*/ 22302 w 3799415"/>
                <a:gd name="connsiteY19" fmla="*/ 591553 h 1074821"/>
                <a:gd name="connsiteX20" fmla="*/ 20297 w 3799415"/>
                <a:gd name="connsiteY20" fmla="*/ 601579 h 1074821"/>
                <a:gd name="connsiteX21" fmla="*/ 16286 w 3799415"/>
                <a:gd name="connsiteY21" fmla="*/ 607595 h 1074821"/>
                <a:gd name="connsiteX22" fmla="*/ 22302 w 3799415"/>
                <a:gd name="connsiteY22" fmla="*/ 601579 h 1074821"/>
                <a:gd name="connsiteX23" fmla="*/ 32328 w 3799415"/>
                <a:gd name="connsiteY23" fmla="*/ 595563 h 1074821"/>
                <a:gd name="connsiteX24" fmla="*/ 44360 w 3799415"/>
                <a:gd name="connsiteY24" fmla="*/ 587542 h 1074821"/>
                <a:gd name="connsiteX25" fmla="*/ 50376 w 3799415"/>
                <a:gd name="connsiteY25" fmla="*/ 581527 h 1074821"/>
                <a:gd name="connsiteX26" fmla="*/ 64413 w 3799415"/>
                <a:gd name="connsiteY26" fmla="*/ 575511 h 1074821"/>
                <a:gd name="connsiteX27" fmla="*/ 74439 w 3799415"/>
                <a:gd name="connsiteY27" fmla="*/ 573506 h 1074821"/>
                <a:gd name="connsiteX28" fmla="*/ 80455 w 3799415"/>
                <a:gd name="connsiteY28" fmla="*/ 569495 h 1074821"/>
                <a:gd name="connsiteX29" fmla="*/ 84465 w 3799415"/>
                <a:gd name="connsiteY29" fmla="*/ 563479 h 1074821"/>
                <a:gd name="connsiteX30" fmla="*/ 92486 w 3799415"/>
                <a:gd name="connsiteY30" fmla="*/ 561474 h 1074821"/>
                <a:gd name="connsiteX31" fmla="*/ 128581 w 3799415"/>
                <a:gd name="connsiteY31" fmla="*/ 557463 h 1074821"/>
                <a:gd name="connsiteX32" fmla="*/ 136602 w 3799415"/>
                <a:gd name="connsiteY32" fmla="*/ 551448 h 1074821"/>
                <a:gd name="connsiteX33" fmla="*/ 138607 w 3799415"/>
                <a:gd name="connsiteY33" fmla="*/ 545432 h 1074821"/>
                <a:gd name="connsiteX34" fmla="*/ 144623 w 3799415"/>
                <a:gd name="connsiteY34" fmla="*/ 537411 h 1074821"/>
                <a:gd name="connsiteX35" fmla="*/ 146628 w 3799415"/>
                <a:gd name="connsiteY35" fmla="*/ 529390 h 1074821"/>
                <a:gd name="connsiteX36" fmla="*/ 150639 w 3799415"/>
                <a:gd name="connsiteY36" fmla="*/ 523374 h 1074821"/>
                <a:gd name="connsiteX37" fmla="*/ 156655 w 3799415"/>
                <a:gd name="connsiteY37" fmla="*/ 499311 h 1074821"/>
                <a:gd name="connsiteX38" fmla="*/ 182723 w 3799415"/>
                <a:gd name="connsiteY38" fmla="*/ 473242 h 1074821"/>
                <a:gd name="connsiteX39" fmla="*/ 188739 w 3799415"/>
                <a:gd name="connsiteY39" fmla="*/ 467227 h 1074821"/>
                <a:gd name="connsiteX40" fmla="*/ 190744 w 3799415"/>
                <a:gd name="connsiteY40" fmla="*/ 461211 h 1074821"/>
                <a:gd name="connsiteX41" fmla="*/ 200770 w 3799415"/>
                <a:gd name="connsiteY41" fmla="*/ 449179 h 1074821"/>
                <a:gd name="connsiteX42" fmla="*/ 212802 w 3799415"/>
                <a:gd name="connsiteY42" fmla="*/ 441158 h 1074821"/>
                <a:gd name="connsiteX43" fmla="*/ 214807 w 3799415"/>
                <a:gd name="connsiteY43" fmla="*/ 435142 h 1074821"/>
                <a:gd name="connsiteX44" fmla="*/ 212802 w 3799415"/>
                <a:gd name="connsiteY44" fmla="*/ 411079 h 1074821"/>
                <a:gd name="connsiteX45" fmla="*/ 216813 w 3799415"/>
                <a:gd name="connsiteY45" fmla="*/ 405063 h 1074821"/>
                <a:gd name="connsiteX46" fmla="*/ 222828 w 3799415"/>
                <a:gd name="connsiteY46" fmla="*/ 403058 h 1074821"/>
                <a:gd name="connsiteX47" fmla="*/ 232855 w 3799415"/>
                <a:gd name="connsiteY47" fmla="*/ 393032 h 1074821"/>
                <a:gd name="connsiteX48" fmla="*/ 238870 w 3799415"/>
                <a:gd name="connsiteY48" fmla="*/ 385011 h 1074821"/>
                <a:gd name="connsiteX49" fmla="*/ 248897 w 3799415"/>
                <a:gd name="connsiteY49" fmla="*/ 374985 h 1074821"/>
                <a:gd name="connsiteX50" fmla="*/ 264939 w 3799415"/>
                <a:gd name="connsiteY50" fmla="*/ 358942 h 1074821"/>
                <a:gd name="connsiteX51" fmla="*/ 278976 w 3799415"/>
                <a:gd name="connsiteY51" fmla="*/ 348916 h 1074821"/>
                <a:gd name="connsiteX52" fmla="*/ 284992 w 3799415"/>
                <a:gd name="connsiteY52" fmla="*/ 360948 h 1074821"/>
                <a:gd name="connsiteX53" fmla="*/ 289002 w 3799415"/>
                <a:gd name="connsiteY53" fmla="*/ 372979 h 1074821"/>
                <a:gd name="connsiteX54" fmla="*/ 301034 w 3799415"/>
                <a:gd name="connsiteY54" fmla="*/ 381000 h 1074821"/>
                <a:gd name="connsiteX55" fmla="*/ 313065 w 3799415"/>
                <a:gd name="connsiteY55" fmla="*/ 387016 h 1074821"/>
                <a:gd name="connsiteX56" fmla="*/ 321086 w 3799415"/>
                <a:gd name="connsiteY56" fmla="*/ 401053 h 1074821"/>
                <a:gd name="connsiteX57" fmla="*/ 317076 w 3799415"/>
                <a:gd name="connsiteY57" fmla="*/ 413085 h 1074821"/>
                <a:gd name="connsiteX58" fmla="*/ 311060 w 3799415"/>
                <a:gd name="connsiteY58" fmla="*/ 419100 h 1074821"/>
                <a:gd name="connsiteX59" fmla="*/ 299028 w 3799415"/>
                <a:gd name="connsiteY59" fmla="*/ 427121 h 1074821"/>
                <a:gd name="connsiteX60" fmla="*/ 289002 w 3799415"/>
                <a:gd name="connsiteY60" fmla="*/ 439153 h 1074821"/>
                <a:gd name="connsiteX61" fmla="*/ 282986 w 3799415"/>
                <a:gd name="connsiteY61" fmla="*/ 441158 h 1074821"/>
                <a:gd name="connsiteX62" fmla="*/ 270955 w 3799415"/>
                <a:gd name="connsiteY62" fmla="*/ 449179 h 1074821"/>
                <a:gd name="connsiteX63" fmla="*/ 264939 w 3799415"/>
                <a:gd name="connsiteY63" fmla="*/ 455195 h 1074821"/>
                <a:gd name="connsiteX64" fmla="*/ 258923 w 3799415"/>
                <a:gd name="connsiteY64" fmla="*/ 459206 h 1074821"/>
                <a:gd name="connsiteX65" fmla="*/ 246892 w 3799415"/>
                <a:gd name="connsiteY65" fmla="*/ 471237 h 1074821"/>
                <a:gd name="connsiteX66" fmla="*/ 234860 w 3799415"/>
                <a:gd name="connsiteY66" fmla="*/ 481263 h 1074821"/>
                <a:gd name="connsiteX67" fmla="*/ 230849 w 3799415"/>
                <a:gd name="connsiteY67" fmla="*/ 487279 h 1074821"/>
                <a:gd name="connsiteX68" fmla="*/ 242881 w 3799415"/>
                <a:gd name="connsiteY68" fmla="*/ 499311 h 1074821"/>
                <a:gd name="connsiteX69" fmla="*/ 244886 w 3799415"/>
                <a:gd name="connsiteY69" fmla="*/ 547437 h 1074821"/>
                <a:gd name="connsiteX70" fmla="*/ 274965 w 3799415"/>
                <a:gd name="connsiteY70" fmla="*/ 557463 h 1074821"/>
                <a:gd name="connsiteX71" fmla="*/ 299028 w 3799415"/>
                <a:gd name="connsiteY71" fmla="*/ 567490 h 1074821"/>
                <a:gd name="connsiteX72" fmla="*/ 307049 w 3799415"/>
                <a:gd name="connsiteY72" fmla="*/ 571500 h 1074821"/>
                <a:gd name="connsiteX73" fmla="*/ 319081 w 3799415"/>
                <a:gd name="connsiteY73" fmla="*/ 573506 h 1074821"/>
                <a:gd name="connsiteX74" fmla="*/ 341139 w 3799415"/>
                <a:gd name="connsiteY74" fmla="*/ 579521 h 1074821"/>
                <a:gd name="connsiteX75" fmla="*/ 347155 w 3799415"/>
                <a:gd name="connsiteY75" fmla="*/ 583532 h 1074821"/>
                <a:gd name="connsiteX76" fmla="*/ 387260 w 3799415"/>
                <a:gd name="connsiteY76" fmla="*/ 587542 h 1074821"/>
                <a:gd name="connsiteX77" fmla="*/ 401297 w 3799415"/>
                <a:gd name="connsiteY77" fmla="*/ 591553 h 1074821"/>
                <a:gd name="connsiteX78" fmla="*/ 443407 w 3799415"/>
                <a:gd name="connsiteY78" fmla="*/ 597569 h 1074821"/>
                <a:gd name="connsiteX79" fmla="*/ 483513 w 3799415"/>
                <a:gd name="connsiteY79" fmla="*/ 605590 h 1074821"/>
                <a:gd name="connsiteX80" fmla="*/ 505570 w 3799415"/>
                <a:gd name="connsiteY80" fmla="*/ 609600 h 1074821"/>
                <a:gd name="connsiteX81" fmla="*/ 517602 w 3799415"/>
                <a:gd name="connsiteY81" fmla="*/ 613611 h 1074821"/>
                <a:gd name="connsiteX82" fmla="*/ 527628 w 3799415"/>
                <a:gd name="connsiteY82" fmla="*/ 615616 h 1074821"/>
                <a:gd name="connsiteX83" fmla="*/ 535649 w 3799415"/>
                <a:gd name="connsiteY83" fmla="*/ 619627 h 1074821"/>
                <a:gd name="connsiteX84" fmla="*/ 541665 w 3799415"/>
                <a:gd name="connsiteY84" fmla="*/ 621632 h 1074821"/>
                <a:gd name="connsiteX85" fmla="*/ 547681 w 3799415"/>
                <a:gd name="connsiteY85" fmla="*/ 625642 h 1074821"/>
                <a:gd name="connsiteX86" fmla="*/ 561718 w 3799415"/>
                <a:gd name="connsiteY86" fmla="*/ 631658 h 1074821"/>
                <a:gd name="connsiteX87" fmla="*/ 573749 w 3799415"/>
                <a:gd name="connsiteY87" fmla="*/ 639679 h 1074821"/>
                <a:gd name="connsiteX88" fmla="*/ 579765 w 3799415"/>
                <a:gd name="connsiteY88" fmla="*/ 641685 h 1074821"/>
                <a:gd name="connsiteX89" fmla="*/ 585781 w 3799415"/>
                <a:gd name="connsiteY89" fmla="*/ 645695 h 1074821"/>
                <a:gd name="connsiteX90" fmla="*/ 593802 w 3799415"/>
                <a:gd name="connsiteY90" fmla="*/ 647700 h 1074821"/>
                <a:gd name="connsiteX91" fmla="*/ 599818 w 3799415"/>
                <a:gd name="connsiteY91" fmla="*/ 649706 h 1074821"/>
                <a:gd name="connsiteX92" fmla="*/ 613855 w 3799415"/>
                <a:gd name="connsiteY92" fmla="*/ 655721 h 1074821"/>
                <a:gd name="connsiteX93" fmla="*/ 623881 w 3799415"/>
                <a:gd name="connsiteY93" fmla="*/ 665748 h 1074821"/>
                <a:gd name="connsiteX94" fmla="*/ 629897 w 3799415"/>
                <a:gd name="connsiteY94" fmla="*/ 667753 h 1074821"/>
                <a:gd name="connsiteX95" fmla="*/ 651955 w 3799415"/>
                <a:gd name="connsiteY95" fmla="*/ 673769 h 1074821"/>
                <a:gd name="connsiteX96" fmla="*/ 751465 w 3799415"/>
                <a:gd name="connsiteY96" fmla="*/ 684647 h 1074821"/>
                <a:gd name="connsiteX97" fmla="*/ 766255 w 3799415"/>
                <a:gd name="connsiteY97" fmla="*/ 685800 h 1074821"/>
                <a:gd name="connsiteX98" fmla="*/ 790318 w 3799415"/>
                <a:gd name="connsiteY98" fmla="*/ 689811 h 1074821"/>
                <a:gd name="connsiteX99" fmla="*/ 814381 w 3799415"/>
                <a:gd name="connsiteY99" fmla="*/ 697832 h 1074821"/>
                <a:gd name="connsiteX100" fmla="*/ 824407 w 3799415"/>
                <a:gd name="connsiteY100" fmla="*/ 699837 h 1074821"/>
                <a:gd name="connsiteX101" fmla="*/ 836439 w 3799415"/>
                <a:gd name="connsiteY101" fmla="*/ 703848 h 1074821"/>
                <a:gd name="connsiteX102" fmla="*/ 856492 w 3799415"/>
                <a:gd name="connsiteY102" fmla="*/ 705853 h 1074821"/>
                <a:gd name="connsiteX103" fmla="*/ 874539 w 3799415"/>
                <a:gd name="connsiteY103" fmla="*/ 709863 h 1074821"/>
                <a:gd name="connsiteX104" fmla="*/ 896597 w 3799415"/>
                <a:gd name="connsiteY104" fmla="*/ 713874 h 1074821"/>
                <a:gd name="connsiteX105" fmla="*/ 910634 w 3799415"/>
                <a:gd name="connsiteY105" fmla="*/ 717885 h 1074821"/>
                <a:gd name="connsiteX106" fmla="*/ 924670 w 3799415"/>
                <a:gd name="connsiteY106" fmla="*/ 719890 h 1074821"/>
                <a:gd name="connsiteX107" fmla="*/ 944723 w 3799415"/>
                <a:gd name="connsiteY107" fmla="*/ 723900 h 1074821"/>
                <a:gd name="connsiteX108" fmla="*/ 952744 w 3799415"/>
                <a:gd name="connsiteY108" fmla="*/ 727911 h 1074821"/>
                <a:gd name="connsiteX109" fmla="*/ 966781 w 3799415"/>
                <a:gd name="connsiteY109" fmla="*/ 731921 h 1074821"/>
                <a:gd name="connsiteX110" fmla="*/ 985781 w 3799415"/>
                <a:gd name="connsiteY110" fmla="*/ 744605 h 1074821"/>
                <a:gd name="connsiteX111" fmla="*/ 1032654 w 3799415"/>
                <a:gd name="connsiteY111" fmla="*/ 758341 h 1074821"/>
                <a:gd name="connsiteX112" fmla="*/ 1079076 w 3799415"/>
                <a:gd name="connsiteY112" fmla="*/ 753979 h 1074821"/>
                <a:gd name="connsiteX113" fmla="*/ 1091107 w 3799415"/>
                <a:gd name="connsiteY113" fmla="*/ 757990 h 1074821"/>
                <a:gd name="connsiteX114" fmla="*/ 1115170 w 3799415"/>
                <a:gd name="connsiteY114" fmla="*/ 762000 h 1074821"/>
                <a:gd name="connsiteX115" fmla="*/ 1123192 w 3799415"/>
                <a:gd name="connsiteY115" fmla="*/ 764006 h 1074821"/>
                <a:gd name="connsiteX116" fmla="*/ 1149260 w 3799415"/>
                <a:gd name="connsiteY116" fmla="*/ 770021 h 1074821"/>
                <a:gd name="connsiteX117" fmla="*/ 1195381 w 3799415"/>
                <a:gd name="connsiteY117" fmla="*/ 780048 h 1074821"/>
                <a:gd name="connsiteX118" fmla="*/ 1231476 w 3799415"/>
                <a:gd name="connsiteY118" fmla="*/ 794085 h 1074821"/>
                <a:gd name="connsiteX119" fmla="*/ 1237492 w 3799415"/>
                <a:gd name="connsiteY119" fmla="*/ 798095 h 1074821"/>
                <a:gd name="connsiteX120" fmla="*/ 1251528 w 3799415"/>
                <a:gd name="connsiteY120" fmla="*/ 804111 h 1074821"/>
                <a:gd name="connsiteX121" fmla="*/ 1261555 w 3799415"/>
                <a:gd name="connsiteY121" fmla="*/ 810127 h 1074821"/>
                <a:gd name="connsiteX122" fmla="*/ 1267570 w 3799415"/>
                <a:gd name="connsiteY122" fmla="*/ 814137 h 1074821"/>
                <a:gd name="connsiteX123" fmla="*/ 1275592 w 3799415"/>
                <a:gd name="connsiteY123" fmla="*/ 816142 h 1074821"/>
                <a:gd name="connsiteX124" fmla="*/ 1293639 w 3799415"/>
                <a:gd name="connsiteY124" fmla="*/ 822158 h 1074821"/>
                <a:gd name="connsiteX125" fmla="*/ 1301660 w 3799415"/>
                <a:gd name="connsiteY125" fmla="*/ 826169 h 1074821"/>
                <a:gd name="connsiteX126" fmla="*/ 1476118 w 3799415"/>
                <a:gd name="connsiteY126" fmla="*/ 824163 h 1074821"/>
                <a:gd name="connsiteX127" fmla="*/ 1484139 w 3799415"/>
                <a:gd name="connsiteY127" fmla="*/ 826169 h 1074821"/>
                <a:gd name="connsiteX128" fmla="*/ 1498176 w 3799415"/>
                <a:gd name="connsiteY128" fmla="*/ 830179 h 1074821"/>
                <a:gd name="connsiteX129" fmla="*/ 1516223 w 3799415"/>
                <a:gd name="connsiteY129" fmla="*/ 832185 h 1074821"/>
                <a:gd name="connsiteX130" fmla="*/ 1546302 w 3799415"/>
                <a:gd name="connsiteY130" fmla="*/ 840206 h 1074821"/>
                <a:gd name="connsiteX131" fmla="*/ 1564349 w 3799415"/>
                <a:gd name="connsiteY131" fmla="*/ 846221 h 1074821"/>
                <a:gd name="connsiteX132" fmla="*/ 1572370 w 3799415"/>
                <a:gd name="connsiteY132" fmla="*/ 850232 h 1074821"/>
                <a:gd name="connsiteX133" fmla="*/ 1582397 w 3799415"/>
                <a:gd name="connsiteY133" fmla="*/ 852237 h 1074821"/>
                <a:gd name="connsiteX134" fmla="*/ 1612476 w 3799415"/>
                <a:gd name="connsiteY134" fmla="*/ 858253 h 1074821"/>
                <a:gd name="connsiteX135" fmla="*/ 1620497 w 3799415"/>
                <a:gd name="connsiteY135" fmla="*/ 862263 h 1074821"/>
                <a:gd name="connsiteX136" fmla="*/ 1628518 w 3799415"/>
                <a:gd name="connsiteY136" fmla="*/ 864269 h 1074821"/>
                <a:gd name="connsiteX137" fmla="*/ 1642555 w 3799415"/>
                <a:gd name="connsiteY137" fmla="*/ 870285 h 1074821"/>
                <a:gd name="connsiteX138" fmla="*/ 1660602 w 3799415"/>
                <a:gd name="connsiteY138" fmla="*/ 890337 h 1074821"/>
                <a:gd name="connsiteX139" fmla="*/ 1666618 w 3799415"/>
                <a:gd name="connsiteY139" fmla="*/ 902369 h 1074821"/>
                <a:gd name="connsiteX140" fmla="*/ 1672634 w 3799415"/>
                <a:gd name="connsiteY140" fmla="*/ 906379 h 1074821"/>
                <a:gd name="connsiteX141" fmla="*/ 1680655 w 3799415"/>
                <a:gd name="connsiteY141" fmla="*/ 912395 h 1074821"/>
                <a:gd name="connsiteX142" fmla="*/ 1686670 w 3799415"/>
                <a:gd name="connsiteY142" fmla="*/ 916406 h 1074821"/>
                <a:gd name="connsiteX143" fmla="*/ 1714744 w 3799415"/>
                <a:gd name="connsiteY143" fmla="*/ 924427 h 1074821"/>
                <a:gd name="connsiteX144" fmla="*/ 1740813 w 3799415"/>
                <a:gd name="connsiteY144" fmla="*/ 932448 h 1074821"/>
                <a:gd name="connsiteX145" fmla="*/ 1752844 w 3799415"/>
                <a:gd name="connsiteY145" fmla="*/ 938463 h 1074821"/>
                <a:gd name="connsiteX146" fmla="*/ 1764876 w 3799415"/>
                <a:gd name="connsiteY146" fmla="*/ 944479 h 1074821"/>
                <a:gd name="connsiteX147" fmla="*/ 1780918 w 3799415"/>
                <a:gd name="connsiteY147" fmla="*/ 950495 h 1074821"/>
                <a:gd name="connsiteX148" fmla="*/ 1827791 w 3799415"/>
                <a:gd name="connsiteY148" fmla="*/ 965083 h 1074821"/>
                <a:gd name="connsiteX149" fmla="*/ 1981444 w 3799415"/>
                <a:gd name="connsiteY149" fmla="*/ 952500 h 1074821"/>
                <a:gd name="connsiteX150" fmla="*/ 2073686 w 3799415"/>
                <a:gd name="connsiteY150" fmla="*/ 948490 h 1074821"/>
                <a:gd name="connsiteX151" fmla="*/ 2131839 w 3799415"/>
                <a:gd name="connsiteY151" fmla="*/ 950495 h 1074821"/>
                <a:gd name="connsiteX152" fmla="*/ 2153897 w 3799415"/>
                <a:gd name="connsiteY152" fmla="*/ 952500 h 1074821"/>
                <a:gd name="connsiteX153" fmla="*/ 2163923 w 3799415"/>
                <a:gd name="connsiteY153" fmla="*/ 956511 h 1074821"/>
                <a:gd name="connsiteX154" fmla="*/ 2175955 w 3799415"/>
                <a:gd name="connsiteY154" fmla="*/ 958516 h 1074821"/>
                <a:gd name="connsiteX155" fmla="*/ 2187986 w 3799415"/>
                <a:gd name="connsiteY155" fmla="*/ 964532 h 1074821"/>
                <a:gd name="connsiteX156" fmla="*/ 2194002 w 3799415"/>
                <a:gd name="connsiteY156" fmla="*/ 968542 h 1074821"/>
                <a:gd name="connsiteX157" fmla="*/ 2200018 w 3799415"/>
                <a:gd name="connsiteY157" fmla="*/ 970548 h 1074821"/>
                <a:gd name="connsiteX158" fmla="*/ 2206034 w 3799415"/>
                <a:gd name="connsiteY158" fmla="*/ 974558 h 1074821"/>
                <a:gd name="connsiteX159" fmla="*/ 2214055 w 3799415"/>
                <a:gd name="connsiteY159" fmla="*/ 976563 h 1074821"/>
                <a:gd name="connsiteX160" fmla="*/ 2220070 w 3799415"/>
                <a:gd name="connsiteY160" fmla="*/ 978569 h 1074821"/>
                <a:gd name="connsiteX161" fmla="*/ 2228092 w 3799415"/>
                <a:gd name="connsiteY161" fmla="*/ 984585 h 1074821"/>
                <a:gd name="connsiteX162" fmla="*/ 2234107 w 3799415"/>
                <a:gd name="connsiteY162" fmla="*/ 988595 h 1074821"/>
                <a:gd name="connsiteX163" fmla="*/ 2236113 w 3799415"/>
                <a:gd name="connsiteY163" fmla="*/ 994611 h 1074821"/>
                <a:gd name="connsiteX164" fmla="*/ 2240123 w 3799415"/>
                <a:gd name="connsiteY164" fmla="*/ 1002632 h 1074821"/>
                <a:gd name="connsiteX165" fmla="*/ 2242128 w 3799415"/>
                <a:gd name="connsiteY165" fmla="*/ 1010653 h 1074821"/>
                <a:gd name="connsiteX166" fmla="*/ 2244134 w 3799415"/>
                <a:gd name="connsiteY166" fmla="*/ 1016669 h 1074821"/>
                <a:gd name="connsiteX167" fmla="*/ 2252756 w 3799415"/>
                <a:gd name="connsiteY167" fmla="*/ 1035819 h 1074821"/>
                <a:gd name="connsiteX168" fmla="*/ 2288249 w 3799415"/>
                <a:gd name="connsiteY168" fmla="*/ 1010653 h 1074821"/>
                <a:gd name="connsiteX169" fmla="*/ 2290255 w 3799415"/>
                <a:gd name="connsiteY169" fmla="*/ 996616 h 1074821"/>
                <a:gd name="connsiteX170" fmla="*/ 2302286 w 3799415"/>
                <a:gd name="connsiteY170" fmla="*/ 878306 h 1074821"/>
                <a:gd name="connsiteX171" fmla="*/ 2310307 w 3799415"/>
                <a:gd name="connsiteY171" fmla="*/ 862263 h 1074821"/>
                <a:gd name="connsiteX172" fmla="*/ 2316323 w 3799415"/>
                <a:gd name="connsiteY172" fmla="*/ 856248 h 1074821"/>
                <a:gd name="connsiteX173" fmla="*/ 2328355 w 3799415"/>
                <a:gd name="connsiteY173" fmla="*/ 844216 h 1074821"/>
                <a:gd name="connsiteX174" fmla="*/ 2334370 w 3799415"/>
                <a:gd name="connsiteY174" fmla="*/ 832185 h 1074821"/>
                <a:gd name="connsiteX175" fmla="*/ 2342392 w 3799415"/>
                <a:gd name="connsiteY175" fmla="*/ 826169 h 1074821"/>
                <a:gd name="connsiteX176" fmla="*/ 2354423 w 3799415"/>
                <a:gd name="connsiteY176" fmla="*/ 836195 h 1074821"/>
                <a:gd name="connsiteX177" fmla="*/ 2366455 w 3799415"/>
                <a:gd name="connsiteY177" fmla="*/ 846221 h 1074821"/>
                <a:gd name="connsiteX178" fmla="*/ 2374476 w 3799415"/>
                <a:gd name="connsiteY178" fmla="*/ 858253 h 1074821"/>
                <a:gd name="connsiteX179" fmla="*/ 2376481 w 3799415"/>
                <a:gd name="connsiteY179" fmla="*/ 864269 h 1074821"/>
                <a:gd name="connsiteX180" fmla="*/ 2380492 w 3799415"/>
                <a:gd name="connsiteY180" fmla="*/ 870285 h 1074821"/>
                <a:gd name="connsiteX181" fmla="*/ 2408565 w 3799415"/>
                <a:gd name="connsiteY181" fmla="*/ 912395 h 1074821"/>
                <a:gd name="connsiteX182" fmla="*/ 2418592 w 3799415"/>
                <a:gd name="connsiteY182" fmla="*/ 928437 h 1074821"/>
                <a:gd name="connsiteX183" fmla="*/ 2434634 w 3799415"/>
                <a:gd name="connsiteY183" fmla="*/ 968542 h 1074821"/>
                <a:gd name="connsiteX184" fmla="*/ 2438644 w 3799415"/>
                <a:gd name="connsiteY184" fmla="*/ 976563 h 1074821"/>
                <a:gd name="connsiteX185" fmla="*/ 2440649 w 3799415"/>
                <a:gd name="connsiteY185" fmla="*/ 982579 h 1074821"/>
                <a:gd name="connsiteX186" fmla="*/ 2437140 w 3799415"/>
                <a:gd name="connsiteY186" fmla="*/ 1006141 h 1074821"/>
                <a:gd name="connsiteX187" fmla="*/ 2462707 w 3799415"/>
                <a:gd name="connsiteY187" fmla="*/ 994611 h 1074821"/>
                <a:gd name="connsiteX188" fmla="*/ 2464713 w 3799415"/>
                <a:gd name="connsiteY188" fmla="*/ 988595 h 1074821"/>
                <a:gd name="connsiteX189" fmla="*/ 2472734 w 3799415"/>
                <a:gd name="connsiteY189" fmla="*/ 984585 h 1074821"/>
                <a:gd name="connsiteX190" fmla="*/ 2484765 w 3799415"/>
                <a:gd name="connsiteY190" fmla="*/ 978569 h 1074821"/>
                <a:gd name="connsiteX191" fmla="*/ 2496797 w 3799415"/>
                <a:gd name="connsiteY191" fmla="*/ 970548 h 1074821"/>
                <a:gd name="connsiteX192" fmla="*/ 2510834 w 3799415"/>
                <a:gd name="connsiteY192" fmla="*/ 960521 h 1074821"/>
                <a:gd name="connsiteX193" fmla="*/ 2516849 w 3799415"/>
                <a:gd name="connsiteY193" fmla="*/ 958516 h 1074821"/>
                <a:gd name="connsiteX194" fmla="*/ 2522865 w 3799415"/>
                <a:gd name="connsiteY194" fmla="*/ 954506 h 1074821"/>
                <a:gd name="connsiteX195" fmla="*/ 2536902 w 3799415"/>
                <a:gd name="connsiteY195" fmla="*/ 950495 h 1074821"/>
                <a:gd name="connsiteX196" fmla="*/ 2550939 w 3799415"/>
                <a:gd name="connsiteY196" fmla="*/ 944479 h 1074821"/>
                <a:gd name="connsiteX197" fmla="*/ 2564976 w 3799415"/>
                <a:gd name="connsiteY197" fmla="*/ 938463 h 1074821"/>
                <a:gd name="connsiteX198" fmla="*/ 2570992 w 3799415"/>
                <a:gd name="connsiteY198" fmla="*/ 934453 h 1074821"/>
                <a:gd name="connsiteX199" fmla="*/ 2577007 w 3799415"/>
                <a:gd name="connsiteY199" fmla="*/ 932448 h 1074821"/>
                <a:gd name="connsiteX200" fmla="*/ 2617113 w 3799415"/>
                <a:gd name="connsiteY200" fmla="*/ 938463 h 1074821"/>
                <a:gd name="connsiteX201" fmla="*/ 2633155 w 3799415"/>
                <a:gd name="connsiteY201" fmla="*/ 946485 h 1074821"/>
                <a:gd name="connsiteX202" fmla="*/ 2647192 w 3799415"/>
                <a:gd name="connsiteY202" fmla="*/ 952500 h 1074821"/>
                <a:gd name="connsiteX203" fmla="*/ 2657218 w 3799415"/>
                <a:gd name="connsiteY203" fmla="*/ 960521 h 1074821"/>
                <a:gd name="connsiteX204" fmla="*/ 2679276 w 3799415"/>
                <a:gd name="connsiteY204" fmla="*/ 966537 h 1074821"/>
                <a:gd name="connsiteX205" fmla="*/ 2691307 w 3799415"/>
                <a:gd name="connsiteY205" fmla="*/ 970548 h 1074821"/>
                <a:gd name="connsiteX206" fmla="*/ 2697323 w 3799415"/>
                <a:gd name="connsiteY206" fmla="*/ 974558 h 1074821"/>
                <a:gd name="connsiteX207" fmla="*/ 2707349 w 3799415"/>
                <a:gd name="connsiteY207" fmla="*/ 976563 h 1074821"/>
                <a:gd name="connsiteX208" fmla="*/ 2733418 w 3799415"/>
                <a:gd name="connsiteY208" fmla="*/ 982579 h 1074821"/>
                <a:gd name="connsiteX209" fmla="*/ 2751465 w 3799415"/>
                <a:gd name="connsiteY209" fmla="*/ 988595 h 1074821"/>
                <a:gd name="connsiteX210" fmla="*/ 2763497 w 3799415"/>
                <a:gd name="connsiteY210" fmla="*/ 992606 h 1074821"/>
                <a:gd name="connsiteX211" fmla="*/ 2775528 w 3799415"/>
                <a:gd name="connsiteY211" fmla="*/ 994611 h 1074821"/>
                <a:gd name="connsiteX212" fmla="*/ 2785555 w 3799415"/>
                <a:gd name="connsiteY212" fmla="*/ 998621 h 1074821"/>
                <a:gd name="connsiteX213" fmla="*/ 2793576 w 3799415"/>
                <a:gd name="connsiteY213" fmla="*/ 1000627 h 1074821"/>
                <a:gd name="connsiteX214" fmla="*/ 2799592 w 3799415"/>
                <a:gd name="connsiteY214" fmla="*/ 1004637 h 1074821"/>
                <a:gd name="connsiteX215" fmla="*/ 2805607 w 3799415"/>
                <a:gd name="connsiteY215" fmla="*/ 1006642 h 1074821"/>
                <a:gd name="connsiteX216" fmla="*/ 2817639 w 3799415"/>
                <a:gd name="connsiteY216" fmla="*/ 1012658 h 1074821"/>
                <a:gd name="connsiteX217" fmla="*/ 2829670 w 3799415"/>
                <a:gd name="connsiteY217" fmla="*/ 1018674 h 1074821"/>
                <a:gd name="connsiteX218" fmla="*/ 2841702 w 3799415"/>
                <a:gd name="connsiteY218" fmla="*/ 1030706 h 1074821"/>
                <a:gd name="connsiteX219" fmla="*/ 2847718 w 3799415"/>
                <a:gd name="connsiteY219" fmla="*/ 1034716 h 1074821"/>
                <a:gd name="connsiteX220" fmla="*/ 2859749 w 3799415"/>
                <a:gd name="connsiteY220" fmla="*/ 1048753 h 1074821"/>
                <a:gd name="connsiteX221" fmla="*/ 2867770 w 3799415"/>
                <a:gd name="connsiteY221" fmla="*/ 1060785 h 1074821"/>
                <a:gd name="connsiteX222" fmla="*/ 2875792 w 3799415"/>
                <a:gd name="connsiteY222" fmla="*/ 1074821 h 1074821"/>
                <a:gd name="connsiteX223" fmla="*/ 2881807 w 3799415"/>
                <a:gd name="connsiteY223" fmla="*/ 1070811 h 1074821"/>
                <a:gd name="connsiteX224" fmla="*/ 2883813 w 3799415"/>
                <a:gd name="connsiteY224" fmla="*/ 1034716 h 1074821"/>
                <a:gd name="connsiteX225" fmla="*/ 2897849 w 3799415"/>
                <a:gd name="connsiteY225" fmla="*/ 982579 h 1074821"/>
                <a:gd name="connsiteX226" fmla="*/ 2901860 w 3799415"/>
                <a:gd name="connsiteY226" fmla="*/ 972553 h 1074821"/>
                <a:gd name="connsiteX227" fmla="*/ 2905870 w 3799415"/>
                <a:gd name="connsiteY227" fmla="*/ 954506 h 1074821"/>
                <a:gd name="connsiteX228" fmla="*/ 2911886 w 3799415"/>
                <a:gd name="connsiteY228" fmla="*/ 942474 h 1074821"/>
                <a:gd name="connsiteX229" fmla="*/ 2913892 w 3799415"/>
                <a:gd name="connsiteY229" fmla="*/ 936458 h 1074821"/>
                <a:gd name="connsiteX230" fmla="*/ 2909881 w 3799415"/>
                <a:gd name="connsiteY230" fmla="*/ 920416 h 1074821"/>
                <a:gd name="connsiteX231" fmla="*/ 2893839 w 3799415"/>
                <a:gd name="connsiteY231" fmla="*/ 914400 h 1074821"/>
                <a:gd name="connsiteX232" fmla="*/ 2865765 w 3799415"/>
                <a:gd name="connsiteY232" fmla="*/ 918411 h 1074821"/>
                <a:gd name="connsiteX233" fmla="*/ 2847718 w 3799415"/>
                <a:gd name="connsiteY233" fmla="*/ 924427 h 1074821"/>
                <a:gd name="connsiteX234" fmla="*/ 2831676 w 3799415"/>
                <a:gd name="connsiteY234" fmla="*/ 926432 h 1074821"/>
                <a:gd name="connsiteX235" fmla="*/ 2799592 w 3799415"/>
                <a:gd name="connsiteY235" fmla="*/ 922421 h 1074821"/>
                <a:gd name="connsiteX236" fmla="*/ 2793576 w 3799415"/>
                <a:gd name="connsiteY236" fmla="*/ 920416 h 1074821"/>
                <a:gd name="connsiteX237" fmla="*/ 2789565 w 3799415"/>
                <a:gd name="connsiteY237" fmla="*/ 914400 h 1074821"/>
                <a:gd name="connsiteX238" fmla="*/ 2783549 w 3799415"/>
                <a:gd name="connsiteY238" fmla="*/ 910390 h 1074821"/>
                <a:gd name="connsiteX239" fmla="*/ 2779539 w 3799415"/>
                <a:gd name="connsiteY239" fmla="*/ 902369 h 1074821"/>
                <a:gd name="connsiteX240" fmla="*/ 2775528 w 3799415"/>
                <a:gd name="connsiteY240" fmla="*/ 896353 h 1074821"/>
                <a:gd name="connsiteX241" fmla="*/ 2777534 w 3799415"/>
                <a:gd name="connsiteY241" fmla="*/ 884321 h 1074821"/>
                <a:gd name="connsiteX242" fmla="*/ 2785555 w 3799415"/>
                <a:gd name="connsiteY242" fmla="*/ 868279 h 1074821"/>
                <a:gd name="connsiteX243" fmla="*/ 2791570 w 3799415"/>
                <a:gd name="connsiteY243" fmla="*/ 862263 h 1074821"/>
                <a:gd name="connsiteX244" fmla="*/ 2793576 w 3799415"/>
                <a:gd name="connsiteY244" fmla="*/ 856248 h 1074821"/>
                <a:gd name="connsiteX245" fmla="*/ 2803602 w 3799415"/>
                <a:gd name="connsiteY245" fmla="*/ 844216 h 1074821"/>
                <a:gd name="connsiteX246" fmla="*/ 2813628 w 3799415"/>
                <a:gd name="connsiteY246" fmla="*/ 834190 h 1074821"/>
                <a:gd name="connsiteX247" fmla="*/ 2817639 w 3799415"/>
                <a:gd name="connsiteY247" fmla="*/ 828174 h 1074821"/>
                <a:gd name="connsiteX248" fmla="*/ 2823655 w 3799415"/>
                <a:gd name="connsiteY248" fmla="*/ 822158 h 1074821"/>
                <a:gd name="connsiteX249" fmla="*/ 2829670 w 3799415"/>
                <a:gd name="connsiteY249" fmla="*/ 814137 h 1074821"/>
                <a:gd name="connsiteX250" fmla="*/ 2833681 w 3799415"/>
                <a:gd name="connsiteY250" fmla="*/ 808121 h 1074821"/>
                <a:gd name="connsiteX251" fmla="*/ 2839697 w 3799415"/>
                <a:gd name="connsiteY251" fmla="*/ 804111 h 1074821"/>
                <a:gd name="connsiteX252" fmla="*/ 2843707 w 3799415"/>
                <a:gd name="connsiteY252" fmla="*/ 798095 h 1074821"/>
                <a:gd name="connsiteX253" fmla="*/ 2861755 w 3799415"/>
                <a:gd name="connsiteY253" fmla="*/ 788069 h 1074821"/>
                <a:gd name="connsiteX254" fmla="*/ 2873786 w 3799415"/>
                <a:gd name="connsiteY254" fmla="*/ 776037 h 1074821"/>
                <a:gd name="connsiteX255" fmla="*/ 2877797 w 3799415"/>
                <a:gd name="connsiteY255" fmla="*/ 764006 h 1074821"/>
                <a:gd name="connsiteX256" fmla="*/ 2883813 w 3799415"/>
                <a:gd name="connsiteY256" fmla="*/ 755985 h 1074821"/>
                <a:gd name="connsiteX257" fmla="*/ 2887823 w 3799415"/>
                <a:gd name="connsiteY257" fmla="*/ 749969 h 1074821"/>
                <a:gd name="connsiteX258" fmla="*/ 2901860 w 3799415"/>
                <a:gd name="connsiteY258" fmla="*/ 735932 h 1074821"/>
                <a:gd name="connsiteX259" fmla="*/ 2909881 w 3799415"/>
                <a:gd name="connsiteY259" fmla="*/ 727911 h 1074821"/>
                <a:gd name="connsiteX260" fmla="*/ 2913892 w 3799415"/>
                <a:gd name="connsiteY260" fmla="*/ 721895 h 1074821"/>
                <a:gd name="connsiteX261" fmla="*/ 2919907 w 3799415"/>
                <a:gd name="connsiteY261" fmla="*/ 717885 h 1074821"/>
                <a:gd name="connsiteX262" fmla="*/ 2931939 w 3799415"/>
                <a:gd name="connsiteY262" fmla="*/ 697832 h 1074821"/>
                <a:gd name="connsiteX263" fmla="*/ 2937955 w 3799415"/>
                <a:gd name="connsiteY263" fmla="*/ 691816 h 1074821"/>
                <a:gd name="connsiteX264" fmla="*/ 2939960 w 3799415"/>
                <a:gd name="connsiteY264" fmla="*/ 685800 h 1074821"/>
                <a:gd name="connsiteX265" fmla="*/ 2947981 w 3799415"/>
                <a:gd name="connsiteY265" fmla="*/ 683795 h 1074821"/>
                <a:gd name="connsiteX266" fmla="*/ 2978060 w 3799415"/>
                <a:gd name="connsiteY266" fmla="*/ 687806 h 1074821"/>
                <a:gd name="connsiteX267" fmla="*/ 2988086 w 3799415"/>
                <a:gd name="connsiteY267" fmla="*/ 699837 h 1074821"/>
                <a:gd name="connsiteX268" fmla="*/ 3000118 w 3799415"/>
                <a:gd name="connsiteY268" fmla="*/ 703848 h 1074821"/>
                <a:gd name="connsiteX269" fmla="*/ 3006134 w 3799415"/>
                <a:gd name="connsiteY269" fmla="*/ 707858 h 1074821"/>
                <a:gd name="connsiteX270" fmla="*/ 3034207 w 3799415"/>
                <a:gd name="connsiteY270" fmla="*/ 703848 h 1074821"/>
                <a:gd name="connsiteX271" fmla="*/ 3054260 w 3799415"/>
                <a:gd name="connsiteY271" fmla="*/ 707858 h 1074821"/>
                <a:gd name="connsiteX272" fmla="*/ 3066292 w 3799415"/>
                <a:gd name="connsiteY272" fmla="*/ 709863 h 1074821"/>
                <a:gd name="connsiteX273" fmla="*/ 3072307 w 3799415"/>
                <a:gd name="connsiteY273" fmla="*/ 713874 h 1074821"/>
                <a:gd name="connsiteX274" fmla="*/ 3086344 w 3799415"/>
                <a:gd name="connsiteY274" fmla="*/ 703848 h 1074821"/>
                <a:gd name="connsiteX275" fmla="*/ 3092360 w 3799415"/>
                <a:gd name="connsiteY275" fmla="*/ 697832 h 1074821"/>
                <a:gd name="connsiteX276" fmla="*/ 3094365 w 3799415"/>
                <a:gd name="connsiteY276" fmla="*/ 691816 h 1074821"/>
                <a:gd name="connsiteX277" fmla="*/ 3100381 w 3799415"/>
                <a:gd name="connsiteY277" fmla="*/ 689811 h 1074821"/>
                <a:gd name="connsiteX278" fmla="*/ 3140486 w 3799415"/>
                <a:gd name="connsiteY278" fmla="*/ 693821 h 1074821"/>
                <a:gd name="connsiteX279" fmla="*/ 3158534 w 3799415"/>
                <a:gd name="connsiteY279" fmla="*/ 703848 h 1074821"/>
                <a:gd name="connsiteX280" fmla="*/ 3192623 w 3799415"/>
                <a:gd name="connsiteY280" fmla="*/ 699837 h 1074821"/>
                <a:gd name="connsiteX281" fmla="*/ 3210670 w 3799415"/>
                <a:gd name="connsiteY281" fmla="*/ 685800 h 1074821"/>
                <a:gd name="connsiteX282" fmla="*/ 3224707 w 3799415"/>
                <a:gd name="connsiteY282" fmla="*/ 677779 h 1074821"/>
                <a:gd name="connsiteX283" fmla="*/ 3232728 w 3799415"/>
                <a:gd name="connsiteY283" fmla="*/ 667753 h 1074821"/>
                <a:gd name="connsiteX284" fmla="*/ 3260802 w 3799415"/>
                <a:gd name="connsiteY284" fmla="*/ 635669 h 1074821"/>
                <a:gd name="connsiteX285" fmla="*/ 3264813 w 3799415"/>
                <a:gd name="connsiteY285" fmla="*/ 627648 h 1074821"/>
                <a:gd name="connsiteX286" fmla="*/ 3266818 w 3799415"/>
                <a:gd name="connsiteY286" fmla="*/ 621632 h 1074821"/>
                <a:gd name="connsiteX287" fmla="*/ 3274839 w 3799415"/>
                <a:gd name="connsiteY287" fmla="*/ 617621 h 1074821"/>
                <a:gd name="connsiteX288" fmla="*/ 3282860 w 3799415"/>
                <a:gd name="connsiteY288" fmla="*/ 611606 h 1074821"/>
                <a:gd name="connsiteX289" fmla="*/ 3298902 w 3799415"/>
                <a:gd name="connsiteY289" fmla="*/ 597569 h 1074821"/>
                <a:gd name="connsiteX290" fmla="*/ 3302913 w 3799415"/>
                <a:gd name="connsiteY290" fmla="*/ 589548 h 1074821"/>
                <a:gd name="connsiteX291" fmla="*/ 3308928 w 3799415"/>
                <a:gd name="connsiteY291" fmla="*/ 585537 h 1074821"/>
                <a:gd name="connsiteX292" fmla="*/ 3337002 w 3799415"/>
                <a:gd name="connsiteY292" fmla="*/ 579521 h 1074821"/>
                <a:gd name="connsiteX293" fmla="*/ 3343018 w 3799415"/>
                <a:gd name="connsiteY293" fmla="*/ 575511 h 1074821"/>
                <a:gd name="connsiteX294" fmla="*/ 3351039 w 3799415"/>
                <a:gd name="connsiteY294" fmla="*/ 583532 h 1074821"/>
                <a:gd name="connsiteX295" fmla="*/ 3353044 w 3799415"/>
                <a:gd name="connsiteY295" fmla="*/ 591553 h 1074821"/>
                <a:gd name="connsiteX296" fmla="*/ 3357055 w 3799415"/>
                <a:gd name="connsiteY296" fmla="*/ 597569 h 1074821"/>
                <a:gd name="connsiteX297" fmla="*/ 3363070 w 3799415"/>
                <a:gd name="connsiteY297" fmla="*/ 609600 h 1074821"/>
                <a:gd name="connsiteX298" fmla="*/ 3365076 w 3799415"/>
                <a:gd name="connsiteY298" fmla="*/ 615616 h 1074821"/>
                <a:gd name="connsiteX299" fmla="*/ 3371092 w 3799415"/>
                <a:gd name="connsiteY299" fmla="*/ 631658 h 1074821"/>
                <a:gd name="connsiteX300" fmla="*/ 3377107 w 3799415"/>
                <a:gd name="connsiteY300" fmla="*/ 615616 h 1074821"/>
                <a:gd name="connsiteX301" fmla="*/ 3383123 w 3799415"/>
                <a:gd name="connsiteY301" fmla="*/ 607595 h 1074821"/>
                <a:gd name="connsiteX302" fmla="*/ 3395155 w 3799415"/>
                <a:gd name="connsiteY302" fmla="*/ 595563 h 1074821"/>
                <a:gd name="connsiteX303" fmla="*/ 3413202 w 3799415"/>
                <a:gd name="connsiteY303" fmla="*/ 573506 h 1074821"/>
                <a:gd name="connsiteX304" fmla="*/ 3419218 w 3799415"/>
                <a:gd name="connsiteY304" fmla="*/ 565485 h 1074821"/>
                <a:gd name="connsiteX305" fmla="*/ 3427239 w 3799415"/>
                <a:gd name="connsiteY305" fmla="*/ 553453 h 1074821"/>
                <a:gd name="connsiteX306" fmla="*/ 3433255 w 3799415"/>
                <a:gd name="connsiteY306" fmla="*/ 549442 h 1074821"/>
                <a:gd name="connsiteX307" fmla="*/ 3431249 w 3799415"/>
                <a:gd name="connsiteY307" fmla="*/ 559469 h 1074821"/>
                <a:gd name="connsiteX308" fmla="*/ 3429244 w 3799415"/>
                <a:gd name="connsiteY308" fmla="*/ 585537 h 1074821"/>
                <a:gd name="connsiteX309" fmla="*/ 3425234 w 3799415"/>
                <a:gd name="connsiteY309" fmla="*/ 591553 h 1074821"/>
                <a:gd name="connsiteX310" fmla="*/ 3419218 w 3799415"/>
                <a:gd name="connsiteY310" fmla="*/ 621632 h 1074821"/>
                <a:gd name="connsiteX311" fmla="*/ 3413202 w 3799415"/>
                <a:gd name="connsiteY311" fmla="*/ 643690 h 1074821"/>
                <a:gd name="connsiteX312" fmla="*/ 3407186 w 3799415"/>
                <a:gd name="connsiteY312" fmla="*/ 673769 h 1074821"/>
                <a:gd name="connsiteX313" fmla="*/ 3401170 w 3799415"/>
                <a:gd name="connsiteY313" fmla="*/ 675774 h 1074821"/>
                <a:gd name="connsiteX314" fmla="*/ 3391144 w 3799415"/>
                <a:gd name="connsiteY314" fmla="*/ 679785 h 1074821"/>
                <a:gd name="connsiteX315" fmla="*/ 3365076 w 3799415"/>
                <a:gd name="connsiteY315" fmla="*/ 695827 h 1074821"/>
                <a:gd name="connsiteX316" fmla="*/ 3345023 w 3799415"/>
                <a:gd name="connsiteY316" fmla="*/ 715879 h 1074821"/>
                <a:gd name="connsiteX317" fmla="*/ 3324970 w 3799415"/>
                <a:gd name="connsiteY317" fmla="*/ 731921 h 1074821"/>
                <a:gd name="connsiteX318" fmla="*/ 3320960 w 3799415"/>
                <a:gd name="connsiteY318" fmla="*/ 737937 h 1074821"/>
                <a:gd name="connsiteX319" fmla="*/ 3316949 w 3799415"/>
                <a:gd name="connsiteY319" fmla="*/ 749969 h 1074821"/>
                <a:gd name="connsiteX320" fmla="*/ 3312939 w 3799415"/>
                <a:gd name="connsiteY320" fmla="*/ 755985 h 1074821"/>
                <a:gd name="connsiteX321" fmla="*/ 3306923 w 3799415"/>
                <a:gd name="connsiteY321" fmla="*/ 774032 h 1074821"/>
                <a:gd name="connsiteX322" fmla="*/ 3304918 w 3799415"/>
                <a:gd name="connsiteY322" fmla="*/ 782053 h 1074821"/>
                <a:gd name="connsiteX323" fmla="*/ 3298902 w 3799415"/>
                <a:gd name="connsiteY323" fmla="*/ 788069 h 1074821"/>
                <a:gd name="connsiteX324" fmla="*/ 3286870 w 3799415"/>
                <a:gd name="connsiteY324" fmla="*/ 796090 h 1074821"/>
                <a:gd name="connsiteX325" fmla="*/ 3284865 w 3799415"/>
                <a:gd name="connsiteY325" fmla="*/ 802106 h 1074821"/>
                <a:gd name="connsiteX326" fmla="*/ 3280855 w 3799415"/>
                <a:gd name="connsiteY326" fmla="*/ 808121 h 1074821"/>
                <a:gd name="connsiteX327" fmla="*/ 3274839 w 3799415"/>
                <a:gd name="connsiteY327" fmla="*/ 818148 h 1074821"/>
                <a:gd name="connsiteX328" fmla="*/ 3272834 w 3799415"/>
                <a:gd name="connsiteY328" fmla="*/ 824163 h 1074821"/>
                <a:gd name="connsiteX329" fmla="*/ 3264813 w 3799415"/>
                <a:gd name="connsiteY329" fmla="*/ 850232 h 1074821"/>
                <a:gd name="connsiteX330" fmla="*/ 3258797 w 3799415"/>
                <a:gd name="connsiteY330" fmla="*/ 862263 h 1074821"/>
                <a:gd name="connsiteX331" fmla="*/ 3252781 w 3799415"/>
                <a:gd name="connsiteY331" fmla="*/ 872290 h 1074821"/>
                <a:gd name="connsiteX332" fmla="*/ 3248770 w 3799415"/>
                <a:gd name="connsiteY332" fmla="*/ 882316 h 1074821"/>
                <a:gd name="connsiteX333" fmla="*/ 3254786 w 3799415"/>
                <a:gd name="connsiteY333" fmla="*/ 938463 h 1074821"/>
                <a:gd name="connsiteX334" fmla="*/ 3258797 w 3799415"/>
                <a:gd name="connsiteY334" fmla="*/ 946485 h 1074821"/>
                <a:gd name="connsiteX335" fmla="*/ 3262807 w 3799415"/>
                <a:gd name="connsiteY335" fmla="*/ 962527 h 1074821"/>
                <a:gd name="connsiteX336" fmla="*/ 3264813 w 3799415"/>
                <a:gd name="connsiteY336" fmla="*/ 968542 h 1074821"/>
                <a:gd name="connsiteX337" fmla="*/ 3266818 w 3799415"/>
                <a:gd name="connsiteY337" fmla="*/ 976563 h 1074821"/>
                <a:gd name="connsiteX338" fmla="*/ 3270828 w 3799415"/>
                <a:gd name="connsiteY338" fmla="*/ 986590 h 1074821"/>
                <a:gd name="connsiteX339" fmla="*/ 3272834 w 3799415"/>
                <a:gd name="connsiteY339" fmla="*/ 994611 h 1074821"/>
                <a:gd name="connsiteX340" fmla="*/ 3288876 w 3799415"/>
                <a:gd name="connsiteY340" fmla="*/ 1002632 h 1074821"/>
                <a:gd name="connsiteX341" fmla="*/ 3298902 w 3799415"/>
                <a:gd name="connsiteY341" fmla="*/ 996616 h 1074821"/>
                <a:gd name="connsiteX342" fmla="*/ 3304918 w 3799415"/>
                <a:gd name="connsiteY342" fmla="*/ 992606 h 1074821"/>
                <a:gd name="connsiteX343" fmla="*/ 3314944 w 3799415"/>
                <a:gd name="connsiteY343" fmla="*/ 978569 h 1074821"/>
                <a:gd name="connsiteX344" fmla="*/ 3320960 w 3799415"/>
                <a:gd name="connsiteY344" fmla="*/ 972553 h 1074821"/>
                <a:gd name="connsiteX345" fmla="*/ 3324970 w 3799415"/>
                <a:gd name="connsiteY345" fmla="*/ 960521 h 1074821"/>
                <a:gd name="connsiteX346" fmla="*/ 3334997 w 3799415"/>
                <a:gd name="connsiteY346" fmla="*/ 946485 h 1074821"/>
                <a:gd name="connsiteX347" fmla="*/ 3343018 w 3799415"/>
                <a:gd name="connsiteY347" fmla="*/ 934453 h 1074821"/>
                <a:gd name="connsiteX348" fmla="*/ 3345023 w 3799415"/>
                <a:gd name="connsiteY348" fmla="*/ 926432 h 1074821"/>
                <a:gd name="connsiteX349" fmla="*/ 3349034 w 3799415"/>
                <a:gd name="connsiteY349" fmla="*/ 920416 h 1074821"/>
                <a:gd name="connsiteX350" fmla="*/ 3375102 w 3799415"/>
                <a:gd name="connsiteY350" fmla="*/ 876300 h 1074821"/>
                <a:gd name="connsiteX351" fmla="*/ 3383123 w 3799415"/>
                <a:gd name="connsiteY351" fmla="*/ 862263 h 1074821"/>
                <a:gd name="connsiteX352" fmla="*/ 3385128 w 3799415"/>
                <a:gd name="connsiteY352" fmla="*/ 854242 h 1074821"/>
                <a:gd name="connsiteX353" fmla="*/ 3389139 w 3799415"/>
                <a:gd name="connsiteY353" fmla="*/ 848227 h 1074821"/>
                <a:gd name="connsiteX354" fmla="*/ 3391144 w 3799415"/>
                <a:gd name="connsiteY354" fmla="*/ 842211 h 1074821"/>
                <a:gd name="connsiteX355" fmla="*/ 3395155 w 3799415"/>
                <a:gd name="connsiteY355" fmla="*/ 836195 h 1074821"/>
                <a:gd name="connsiteX356" fmla="*/ 3397160 w 3799415"/>
                <a:gd name="connsiteY356" fmla="*/ 828174 h 1074821"/>
                <a:gd name="connsiteX357" fmla="*/ 3401170 w 3799415"/>
                <a:gd name="connsiteY357" fmla="*/ 772027 h 1074821"/>
                <a:gd name="connsiteX358" fmla="*/ 3403176 w 3799415"/>
                <a:gd name="connsiteY358" fmla="*/ 762000 h 1074821"/>
                <a:gd name="connsiteX359" fmla="*/ 3407186 w 3799415"/>
                <a:gd name="connsiteY359" fmla="*/ 755985 h 1074821"/>
                <a:gd name="connsiteX360" fmla="*/ 3413202 w 3799415"/>
                <a:gd name="connsiteY360" fmla="*/ 741948 h 1074821"/>
                <a:gd name="connsiteX361" fmla="*/ 3417213 w 3799415"/>
                <a:gd name="connsiteY361" fmla="*/ 729916 h 1074821"/>
                <a:gd name="connsiteX362" fmla="*/ 3421223 w 3799415"/>
                <a:gd name="connsiteY362" fmla="*/ 721895 h 1074821"/>
                <a:gd name="connsiteX363" fmla="*/ 3431249 w 3799415"/>
                <a:gd name="connsiteY363" fmla="*/ 701842 h 1074821"/>
                <a:gd name="connsiteX364" fmla="*/ 3437265 w 3799415"/>
                <a:gd name="connsiteY364" fmla="*/ 697832 h 1074821"/>
                <a:gd name="connsiteX365" fmla="*/ 3451302 w 3799415"/>
                <a:gd name="connsiteY365" fmla="*/ 691816 h 1074821"/>
                <a:gd name="connsiteX366" fmla="*/ 3469349 w 3799415"/>
                <a:gd name="connsiteY366" fmla="*/ 683795 h 1074821"/>
                <a:gd name="connsiteX367" fmla="*/ 3477370 w 3799415"/>
                <a:gd name="connsiteY367" fmla="*/ 679785 h 1074821"/>
                <a:gd name="connsiteX368" fmla="*/ 3487397 w 3799415"/>
                <a:gd name="connsiteY368" fmla="*/ 677779 h 1074821"/>
                <a:gd name="connsiteX369" fmla="*/ 3495418 w 3799415"/>
                <a:gd name="connsiteY369" fmla="*/ 671763 h 1074821"/>
                <a:gd name="connsiteX370" fmla="*/ 3503439 w 3799415"/>
                <a:gd name="connsiteY370" fmla="*/ 669758 h 1074821"/>
                <a:gd name="connsiteX371" fmla="*/ 3521486 w 3799415"/>
                <a:gd name="connsiteY371" fmla="*/ 655721 h 1074821"/>
                <a:gd name="connsiteX372" fmla="*/ 3535523 w 3799415"/>
                <a:gd name="connsiteY372" fmla="*/ 645695 h 1074821"/>
                <a:gd name="connsiteX373" fmla="*/ 3549560 w 3799415"/>
                <a:gd name="connsiteY373" fmla="*/ 643690 h 1074821"/>
                <a:gd name="connsiteX374" fmla="*/ 3587660 w 3799415"/>
                <a:gd name="connsiteY374" fmla="*/ 639679 h 1074821"/>
                <a:gd name="connsiteX375" fmla="*/ 3593676 w 3799415"/>
                <a:gd name="connsiteY375" fmla="*/ 637674 h 1074821"/>
                <a:gd name="connsiteX376" fmla="*/ 3605707 w 3799415"/>
                <a:gd name="connsiteY376" fmla="*/ 625642 h 1074821"/>
                <a:gd name="connsiteX377" fmla="*/ 3613728 w 3799415"/>
                <a:gd name="connsiteY377" fmla="*/ 613611 h 1074821"/>
                <a:gd name="connsiteX378" fmla="*/ 3619744 w 3799415"/>
                <a:gd name="connsiteY378" fmla="*/ 609600 h 1074821"/>
                <a:gd name="connsiteX379" fmla="*/ 3627765 w 3799415"/>
                <a:gd name="connsiteY379" fmla="*/ 593558 h 1074821"/>
                <a:gd name="connsiteX380" fmla="*/ 3635786 w 3799415"/>
                <a:gd name="connsiteY380" fmla="*/ 589548 h 1074821"/>
                <a:gd name="connsiteX381" fmla="*/ 3645813 w 3799415"/>
                <a:gd name="connsiteY381" fmla="*/ 579521 h 1074821"/>
                <a:gd name="connsiteX382" fmla="*/ 3647818 w 3799415"/>
                <a:gd name="connsiteY382" fmla="*/ 573506 h 1074821"/>
                <a:gd name="connsiteX383" fmla="*/ 3659849 w 3799415"/>
                <a:gd name="connsiteY383" fmla="*/ 557463 h 1074821"/>
                <a:gd name="connsiteX384" fmla="*/ 3669876 w 3799415"/>
                <a:gd name="connsiteY384" fmla="*/ 555458 h 1074821"/>
                <a:gd name="connsiteX385" fmla="*/ 3681907 w 3799415"/>
                <a:gd name="connsiteY385" fmla="*/ 549442 h 1074821"/>
                <a:gd name="connsiteX386" fmla="*/ 3691934 w 3799415"/>
                <a:gd name="connsiteY386" fmla="*/ 553453 h 1074821"/>
                <a:gd name="connsiteX387" fmla="*/ 3703965 w 3799415"/>
                <a:gd name="connsiteY387" fmla="*/ 555458 h 1074821"/>
                <a:gd name="connsiteX388" fmla="*/ 3738055 w 3799415"/>
                <a:gd name="connsiteY388" fmla="*/ 551448 h 1074821"/>
                <a:gd name="connsiteX389" fmla="*/ 3748081 w 3799415"/>
                <a:gd name="connsiteY389" fmla="*/ 547437 h 1074821"/>
                <a:gd name="connsiteX390" fmla="*/ 3758107 w 3799415"/>
                <a:gd name="connsiteY390" fmla="*/ 545432 h 1074821"/>
                <a:gd name="connsiteX391" fmla="*/ 3764123 w 3799415"/>
                <a:gd name="connsiteY391" fmla="*/ 543427 h 1074821"/>
                <a:gd name="connsiteX392" fmla="*/ 3770139 w 3799415"/>
                <a:gd name="connsiteY392" fmla="*/ 539416 h 1074821"/>
                <a:gd name="connsiteX393" fmla="*/ 3776155 w 3799415"/>
                <a:gd name="connsiteY393" fmla="*/ 537411 h 1074821"/>
                <a:gd name="connsiteX394" fmla="*/ 3782170 w 3799415"/>
                <a:gd name="connsiteY394" fmla="*/ 527385 h 1074821"/>
                <a:gd name="connsiteX395" fmla="*/ 3778160 w 3799415"/>
                <a:gd name="connsiteY395" fmla="*/ 511342 h 1074821"/>
                <a:gd name="connsiteX396" fmla="*/ 3772144 w 3799415"/>
                <a:gd name="connsiteY396" fmla="*/ 505327 h 1074821"/>
                <a:gd name="connsiteX397" fmla="*/ 3768134 w 3799415"/>
                <a:gd name="connsiteY397" fmla="*/ 497306 h 1074821"/>
                <a:gd name="connsiteX398" fmla="*/ 3758107 w 3799415"/>
                <a:gd name="connsiteY398" fmla="*/ 491290 h 1074821"/>
                <a:gd name="connsiteX399" fmla="*/ 3742065 w 3799415"/>
                <a:gd name="connsiteY399" fmla="*/ 481263 h 1074821"/>
                <a:gd name="connsiteX400" fmla="*/ 3736049 w 3799415"/>
                <a:gd name="connsiteY400" fmla="*/ 477253 h 1074821"/>
                <a:gd name="connsiteX401" fmla="*/ 3726023 w 3799415"/>
                <a:gd name="connsiteY401" fmla="*/ 475248 h 1074821"/>
                <a:gd name="connsiteX402" fmla="*/ 3711986 w 3799415"/>
                <a:gd name="connsiteY402" fmla="*/ 463216 h 1074821"/>
                <a:gd name="connsiteX403" fmla="*/ 3709981 w 3799415"/>
                <a:gd name="connsiteY403" fmla="*/ 457200 h 1074821"/>
                <a:gd name="connsiteX404" fmla="*/ 3713992 w 3799415"/>
                <a:gd name="connsiteY404" fmla="*/ 447174 h 1074821"/>
                <a:gd name="connsiteX405" fmla="*/ 3726023 w 3799415"/>
                <a:gd name="connsiteY405" fmla="*/ 441158 h 1074821"/>
                <a:gd name="connsiteX406" fmla="*/ 3744070 w 3799415"/>
                <a:gd name="connsiteY406" fmla="*/ 431132 h 1074821"/>
                <a:gd name="connsiteX407" fmla="*/ 3750086 w 3799415"/>
                <a:gd name="connsiteY407" fmla="*/ 427121 h 1074821"/>
                <a:gd name="connsiteX408" fmla="*/ 3758107 w 3799415"/>
                <a:gd name="connsiteY408" fmla="*/ 423111 h 1074821"/>
                <a:gd name="connsiteX409" fmla="*/ 3764123 w 3799415"/>
                <a:gd name="connsiteY409" fmla="*/ 417095 h 1074821"/>
                <a:gd name="connsiteX410" fmla="*/ 3780165 w 3799415"/>
                <a:gd name="connsiteY410" fmla="*/ 411079 h 1074821"/>
                <a:gd name="connsiteX411" fmla="*/ 3786181 w 3799415"/>
                <a:gd name="connsiteY411" fmla="*/ 407069 h 1074821"/>
                <a:gd name="connsiteX412" fmla="*/ 3784176 w 3799415"/>
                <a:gd name="connsiteY412" fmla="*/ 381000 h 1074821"/>
                <a:gd name="connsiteX413" fmla="*/ 3799326 w 3799415"/>
                <a:gd name="connsiteY413" fmla="*/ 372645 h 1074821"/>
                <a:gd name="connsiteX414" fmla="*/ 3789077 w 3799415"/>
                <a:gd name="connsiteY414" fmla="*/ 324630 h 1074821"/>
                <a:gd name="connsiteX415" fmla="*/ 3762118 w 3799415"/>
                <a:gd name="connsiteY415" fmla="*/ 314827 h 1074821"/>
                <a:gd name="connsiteX416" fmla="*/ 3756102 w 3799415"/>
                <a:gd name="connsiteY416" fmla="*/ 312821 h 1074821"/>
                <a:gd name="connsiteX417" fmla="*/ 3742065 w 3799415"/>
                <a:gd name="connsiteY417" fmla="*/ 304800 h 1074821"/>
                <a:gd name="connsiteX418" fmla="*/ 3720007 w 3799415"/>
                <a:gd name="connsiteY418" fmla="*/ 298785 h 1074821"/>
                <a:gd name="connsiteX419" fmla="*/ 3703965 w 3799415"/>
                <a:gd name="connsiteY419" fmla="*/ 294774 h 1074821"/>
                <a:gd name="connsiteX420" fmla="*/ 3685918 w 3799415"/>
                <a:gd name="connsiteY420" fmla="*/ 286753 h 1074821"/>
                <a:gd name="connsiteX421" fmla="*/ 3671881 w 3799415"/>
                <a:gd name="connsiteY421" fmla="*/ 284748 h 1074821"/>
                <a:gd name="connsiteX422" fmla="*/ 3593676 w 3799415"/>
                <a:gd name="connsiteY422" fmla="*/ 282742 h 1074821"/>
                <a:gd name="connsiteX423" fmla="*/ 3571618 w 3799415"/>
                <a:gd name="connsiteY423" fmla="*/ 286753 h 1074821"/>
                <a:gd name="connsiteX424" fmla="*/ 3541539 w 3799415"/>
                <a:gd name="connsiteY424" fmla="*/ 292769 h 1074821"/>
                <a:gd name="connsiteX425" fmla="*/ 3465339 w 3799415"/>
                <a:gd name="connsiteY425" fmla="*/ 288758 h 1074821"/>
                <a:gd name="connsiteX426" fmla="*/ 3459323 w 3799415"/>
                <a:gd name="connsiteY426" fmla="*/ 286753 h 1074821"/>
                <a:gd name="connsiteX427" fmla="*/ 3445286 w 3799415"/>
                <a:gd name="connsiteY427" fmla="*/ 282742 h 1074821"/>
                <a:gd name="connsiteX428" fmla="*/ 3419218 w 3799415"/>
                <a:gd name="connsiteY428" fmla="*/ 280737 h 1074821"/>
                <a:gd name="connsiteX429" fmla="*/ 3379113 w 3799415"/>
                <a:gd name="connsiteY429" fmla="*/ 272716 h 1074821"/>
                <a:gd name="connsiteX430" fmla="*/ 3363070 w 3799415"/>
                <a:gd name="connsiteY430" fmla="*/ 268706 h 1074821"/>
                <a:gd name="connsiteX431" fmla="*/ 3353044 w 3799415"/>
                <a:gd name="connsiteY431" fmla="*/ 264695 h 1074821"/>
                <a:gd name="connsiteX432" fmla="*/ 3328981 w 3799415"/>
                <a:gd name="connsiteY432" fmla="*/ 262690 h 1074821"/>
                <a:gd name="connsiteX433" fmla="*/ 3292886 w 3799415"/>
                <a:gd name="connsiteY433" fmla="*/ 256674 h 1074821"/>
                <a:gd name="connsiteX434" fmla="*/ 3268823 w 3799415"/>
                <a:gd name="connsiteY434" fmla="*/ 252663 h 1074821"/>
                <a:gd name="connsiteX435" fmla="*/ 3236739 w 3799415"/>
                <a:gd name="connsiteY435" fmla="*/ 246648 h 1074821"/>
                <a:gd name="connsiteX436" fmla="*/ 3193292 w 3799415"/>
                <a:gd name="connsiteY436" fmla="*/ 232165 h 1074821"/>
                <a:gd name="connsiteX437" fmla="*/ 3155582 w 3799415"/>
                <a:gd name="connsiteY437" fmla="*/ 223086 h 1074821"/>
                <a:gd name="connsiteX438" fmla="*/ 3128288 w 3799415"/>
                <a:gd name="connsiteY438" fmla="*/ 219799 h 1074821"/>
                <a:gd name="connsiteX439" fmla="*/ 3105116 w 3799415"/>
                <a:gd name="connsiteY439" fmla="*/ 220524 h 1074821"/>
                <a:gd name="connsiteX440" fmla="*/ 3078935 w 3799415"/>
                <a:gd name="connsiteY440" fmla="*/ 223921 h 1074821"/>
                <a:gd name="connsiteX441" fmla="*/ 3087547 w 3799415"/>
                <a:gd name="connsiteY441" fmla="*/ 209787 h 1074821"/>
                <a:gd name="connsiteX442" fmla="*/ 3054160 w 3799415"/>
                <a:gd name="connsiteY442" fmla="*/ 219927 h 1074821"/>
                <a:gd name="connsiteX443" fmla="*/ 3034207 w 3799415"/>
                <a:gd name="connsiteY443" fmla="*/ 220579 h 1074821"/>
                <a:gd name="connsiteX444" fmla="*/ 2956002 w 3799415"/>
                <a:gd name="connsiteY444" fmla="*/ 204537 h 1074821"/>
                <a:gd name="connsiteX445" fmla="*/ 2945976 w 3799415"/>
                <a:gd name="connsiteY445" fmla="*/ 200527 h 1074821"/>
                <a:gd name="connsiteX446" fmla="*/ 2927928 w 3799415"/>
                <a:gd name="connsiteY446" fmla="*/ 196516 h 1074821"/>
                <a:gd name="connsiteX447" fmla="*/ 2917902 w 3799415"/>
                <a:gd name="connsiteY447" fmla="*/ 194511 h 1074821"/>
                <a:gd name="connsiteX448" fmla="*/ 2905870 w 3799415"/>
                <a:gd name="connsiteY448" fmla="*/ 190500 h 1074821"/>
                <a:gd name="connsiteX449" fmla="*/ 2871781 w 3799415"/>
                <a:gd name="connsiteY449" fmla="*/ 182479 h 1074821"/>
                <a:gd name="connsiteX450" fmla="*/ 2863760 w 3799415"/>
                <a:gd name="connsiteY450" fmla="*/ 178469 h 1074821"/>
                <a:gd name="connsiteX451" fmla="*/ 2855739 w 3799415"/>
                <a:gd name="connsiteY451" fmla="*/ 176463 h 1074821"/>
                <a:gd name="connsiteX452" fmla="*/ 2819644 w 3799415"/>
                <a:gd name="connsiteY452" fmla="*/ 168442 h 1074821"/>
                <a:gd name="connsiteX453" fmla="*/ 2791570 w 3799415"/>
                <a:gd name="connsiteY453" fmla="*/ 160421 h 1074821"/>
                <a:gd name="connsiteX454" fmla="*/ 2767507 w 3799415"/>
                <a:gd name="connsiteY454" fmla="*/ 152400 h 1074821"/>
                <a:gd name="connsiteX455" fmla="*/ 2747455 w 3799415"/>
                <a:gd name="connsiteY455" fmla="*/ 150395 h 1074821"/>
                <a:gd name="connsiteX456" fmla="*/ 2729407 w 3799415"/>
                <a:gd name="connsiteY456" fmla="*/ 146385 h 1074821"/>
                <a:gd name="connsiteX457" fmla="*/ 2721386 w 3799415"/>
                <a:gd name="connsiteY457" fmla="*/ 144379 h 1074821"/>
                <a:gd name="connsiteX458" fmla="*/ 2691307 w 3799415"/>
                <a:gd name="connsiteY458" fmla="*/ 140369 h 1074821"/>
                <a:gd name="connsiteX459" fmla="*/ 2681281 w 3799415"/>
                <a:gd name="connsiteY459" fmla="*/ 136358 h 1074821"/>
                <a:gd name="connsiteX460" fmla="*/ 2637809 w 3799415"/>
                <a:gd name="connsiteY460" fmla="*/ 137217 h 1074821"/>
                <a:gd name="connsiteX461" fmla="*/ 2613102 w 3799415"/>
                <a:gd name="connsiteY461" fmla="*/ 118311 h 1074821"/>
                <a:gd name="connsiteX462" fmla="*/ 2591044 w 3799415"/>
                <a:gd name="connsiteY462" fmla="*/ 132061 h 1074821"/>
                <a:gd name="connsiteX463" fmla="*/ 2579013 w 3799415"/>
                <a:gd name="connsiteY463" fmla="*/ 106279 h 1074821"/>
                <a:gd name="connsiteX464" fmla="*/ 2572997 w 3799415"/>
                <a:gd name="connsiteY464" fmla="*/ 108285 h 1074821"/>
                <a:gd name="connsiteX465" fmla="*/ 2568986 w 3799415"/>
                <a:gd name="connsiteY465" fmla="*/ 118311 h 1074821"/>
                <a:gd name="connsiteX466" fmla="*/ 2538907 w 3799415"/>
                <a:gd name="connsiteY466" fmla="*/ 98259 h 1074821"/>
                <a:gd name="connsiteX467" fmla="*/ 2548934 w 3799415"/>
                <a:gd name="connsiteY467" fmla="*/ 102269 h 1074821"/>
                <a:gd name="connsiteX468" fmla="*/ 2528881 w 3799415"/>
                <a:gd name="connsiteY468" fmla="*/ 90237 h 1074821"/>
                <a:gd name="connsiteX469" fmla="*/ 2518854 w 3799415"/>
                <a:gd name="connsiteY469" fmla="*/ 106280 h 1074821"/>
                <a:gd name="connsiteX470" fmla="*/ 2506823 w 3799415"/>
                <a:gd name="connsiteY470" fmla="*/ 74195 h 1074821"/>
                <a:gd name="connsiteX471" fmla="*/ 2466717 w 3799415"/>
                <a:gd name="connsiteY471" fmla="*/ 72190 h 1074821"/>
                <a:gd name="connsiteX472" fmla="*/ 2432629 w 3799415"/>
                <a:gd name="connsiteY472" fmla="*/ 64169 h 1074821"/>
                <a:gd name="connsiteX473" fmla="*/ 2412576 w 3799415"/>
                <a:gd name="connsiteY473" fmla="*/ 54142 h 1074821"/>
                <a:gd name="connsiteX474" fmla="*/ 2396533 w 3799415"/>
                <a:gd name="connsiteY474" fmla="*/ 56148 h 1074821"/>
                <a:gd name="connsiteX475" fmla="*/ 2373831 w 3799415"/>
                <a:gd name="connsiteY475" fmla="*/ 67104 h 1074821"/>
                <a:gd name="connsiteX476" fmla="*/ 2370608 w 3799415"/>
                <a:gd name="connsiteY476" fmla="*/ 66532 h 1074821"/>
                <a:gd name="connsiteX477" fmla="*/ 2340386 w 3799415"/>
                <a:gd name="connsiteY477" fmla="*/ 66174 h 1074821"/>
                <a:gd name="connsiteX478" fmla="*/ 2308302 w 3799415"/>
                <a:gd name="connsiteY478" fmla="*/ 36095 h 1074821"/>
                <a:gd name="connsiteX479" fmla="*/ 2284239 w 3799415"/>
                <a:gd name="connsiteY479" fmla="*/ 36044 h 1074821"/>
                <a:gd name="connsiteX480" fmla="*/ 2269249 w 3799415"/>
                <a:gd name="connsiteY480" fmla="*/ 35945 h 1074821"/>
                <a:gd name="connsiteX481" fmla="*/ 2238118 w 3799415"/>
                <a:gd name="connsiteY481" fmla="*/ 27924 h 1074821"/>
                <a:gd name="connsiteX482" fmla="*/ 2212049 w 3799415"/>
                <a:gd name="connsiteY482" fmla="*/ 36095 h 1074821"/>
                <a:gd name="connsiteX483" fmla="*/ 2189992 w 3799415"/>
                <a:gd name="connsiteY483" fmla="*/ 30079 h 1074821"/>
                <a:gd name="connsiteX484" fmla="*/ 2171944 w 3799415"/>
                <a:gd name="connsiteY484" fmla="*/ 26069 h 1074821"/>
                <a:gd name="connsiteX485" fmla="*/ 2147881 w 3799415"/>
                <a:gd name="connsiteY485" fmla="*/ 18048 h 1074821"/>
                <a:gd name="connsiteX486" fmla="*/ 2119807 w 3799415"/>
                <a:gd name="connsiteY486" fmla="*/ 12032 h 1074821"/>
                <a:gd name="connsiteX487" fmla="*/ 2101760 w 3799415"/>
                <a:gd name="connsiteY487" fmla="*/ 8021 h 1074821"/>
                <a:gd name="connsiteX488" fmla="*/ 2081707 w 3799415"/>
                <a:gd name="connsiteY488" fmla="*/ 4011 h 1074821"/>
                <a:gd name="connsiteX489" fmla="*/ 2055639 w 3799415"/>
                <a:gd name="connsiteY489" fmla="*/ 0 h 1074821"/>
                <a:gd name="connsiteX490" fmla="*/ 2015534 w 3799415"/>
                <a:gd name="connsiteY490" fmla="*/ 6016 h 1074821"/>
                <a:gd name="connsiteX491" fmla="*/ 2009518 w 3799415"/>
                <a:gd name="connsiteY491" fmla="*/ 14037 h 1074821"/>
                <a:gd name="connsiteX492" fmla="*/ 1979439 w 3799415"/>
                <a:gd name="connsiteY492" fmla="*/ 20053 h 1074821"/>
                <a:gd name="connsiteX493" fmla="*/ 1947355 w 3799415"/>
                <a:gd name="connsiteY493" fmla="*/ 10027 h 1074821"/>
                <a:gd name="connsiteX494" fmla="*/ 1762870 w 3799415"/>
                <a:gd name="connsiteY494" fmla="*/ 10027 h 1074821"/>
                <a:gd name="connsiteX495" fmla="*/ 1667788 w 3799415"/>
                <a:gd name="connsiteY495" fmla="*/ 10862 h 1074821"/>
                <a:gd name="connsiteX496" fmla="*/ 1654586 w 3799415"/>
                <a:gd name="connsiteY496" fmla="*/ 16042 h 1074821"/>
                <a:gd name="connsiteX497" fmla="*/ 1652581 w 3799415"/>
                <a:gd name="connsiteY497" fmla="*/ 22058 h 1074821"/>
                <a:gd name="connsiteX498" fmla="*/ 1656592 w 3799415"/>
                <a:gd name="connsiteY498" fmla="*/ 62163 h 1074821"/>
                <a:gd name="connsiteX499" fmla="*/ 1654586 w 3799415"/>
                <a:gd name="connsiteY499" fmla="*/ 82216 h 1074821"/>
                <a:gd name="connsiteX500" fmla="*/ 1648570 w 3799415"/>
                <a:gd name="connsiteY500" fmla="*/ 112295 h 1074821"/>
                <a:gd name="connsiteX501" fmla="*/ 1642555 w 3799415"/>
                <a:gd name="connsiteY501" fmla="*/ 126332 h 1074821"/>
                <a:gd name="connsiteX502" fmla="*/ 1640549 w 3799415"/>
                <a:gd name="connsiteY502" fmla="*/ 132348 h 1074821"/>
                <a:gd name="connsiteX503" fmla="*/ 1628518 w 3799415"/>
                <a:gd name="connsiteY503" fmla="*/ 138363 h 1074821"/>
                <a:gd name="connsiteX504" fmla="*/ 1610470 w 3799415"/>
                <a:gd name="connsiteY504" fmla="*/ 134353 h 1074821"/>
                <a:gd name="connsiteX505" fmla="*/ 1608465 w 3799415"/>
                <a:gd name="connsiteY505" fmla="*/ 126332 h 1074821"/>
                <a:gd name="connsiteX506" fmla="*/ 1606460 w 3799415"/>
                <a:gd name="connsiteY506" fmla="*/ 120316 h 1074821"/>
                <a:gd name="connsiteX507" fmla="*/ 1602449 w 3799415"/>
                <a:gd name="connsiteY507" fmla="*/ 106279 h 1074821"/>
                <a:gd name="connsiteX508" fmla="*/ 1594428 w 3799415"/>
                <a:gd name="connsiteY508" fmla="*/ 84221 h 1074821"/>
                <a:gd name="connsiteX509" fmla="*/ 1586407 w 3799415"/>
                <a:gd name="connsiteY509" fmla="*/ 82216 h 1074821"/>
                <a:gd name="connsiteX510" fmla="*/ 1576381 w 3799415"/>
                <a:gd name="connsiteY510" fmla="*/ 70185 h 1074821"/>
                <a:gd name="connsiteX511" fmla="*/ 1570365 w 3799415"/>
                <a:gd name="connsiteY511" fmla="*/ 68179 h 1074821"/>
                <a:gd name="connsiteX512" fmla="*/ 1540286 w 3799415"/>
                <a:gd name="connsiteY512" fmla="*/ 72190 h 1074821"/>
                <a:gd name="connsiteX513" fmla="*/ 1534270 w 3799415"/>
                <a:gd name="connsiteY513" fmla="*/ 76200 h 1074821"/>
                <a:gd name="connsiteX514" fmla="*/ 1526249 w 3799415"/>
                <a:gd name="connsiteY514" fmla="*/ 82216 h 1074821"/>
                <a:gd name="connsiteX515" fmla="*/ 1520234 w 3799415"/>
                <a:gd name="connsiteY515" fmla="*/ 92242 h 1074821"/>
                <a:gd name="connsiteX516" fmla="*/ 1502186 w 3799415"/>
                <a:gd name="connsiteY516" fmla="*/ 108285 h 1074821"/>
                <a:gd name="connsiteX517" fmla="*/ 1500181 w 3799415"/>
                <a:gd name="connsiteY517" fmla="*/ 116306 h 1074821"/>
                <a:gd name="connsiteX518" fmla="*/ 1494165 w 3799415"/>
                <a:gd name="connsiteY518" fmla="*/ 118311 h 1074821"/>
                <a:gd name="connsiteX519" fmla="*/ 1490155 w 3799415"/>
                <a:gd name="connsiteY519" fmla="*/ 124327 h 1074821"/>
                <a:gd name="connsiteX520" fmla="*/ 1486144 w 3799415"/>
                <a:gd name="connsiteY520" fmla="*/ 138363 h 1074821"/>
                <a:gd name="connsiteX521" fmla="*/ 1482134 w 3799415"/>
                <a:gd name="connsiteY521" fmla="*/ 144379 h 1074821"/>
                <a:gd name="connsiteX522" fmla="*/ 1492160 w 3799415"/>
                <a:gd name="connsiteY522" fmla="*/ 154406 h 1074821"/>
                <a:gd name="connsiteX523" fmla="*/ 1494165 w 3799415"/>
                <a:gd name="connsiteY523" fmla="*/ 160421 h 1074821"/>
                <a:gd name="connsiteX524" fmla="*/ 1500181 w 3799415"/>
                <a:gd name="connsiteY524" fmla="*/ 164432 h 1074821"/>
                <a:gd name="connsiteX525" fmla="*/ 1506197 w 3799415"/>
                <a:gd name="connsiteY525" fmla="*/ 178469 h 1074821"/>
                <a:gd name="connsiteX526" fmla="*/ 1508202 w 3799415"/>
                <a:gd name="connsiteY526" fmla="*/ 184485 h 1074821"/>
                <a:gd name="connsiteX527" fmla="*/ 1512213 w 3799415"/>
                <a:gd name="connsiteY527" fmla="*/ 194511 h 1074821"/>
                <a:gd name="connsiteX528" fmla="*/ 1514218 w 3799415"/>
                <a:gd name="connsiteY528" fmla="*/ 202532 h 1074821"/>
                <a:gd name="connsiteX529" fmla="*/ 1518228 w 3799415"/>
                <a:gd name="connsiteY529" fmla="*/ 208548 h 1074821"/>
                <a:gd name="connsiteX530" fmla="*/ 1526249 w 3799415"/>
                <a:gd name="connsiteY530" fmla="*/ 222585 h 1074821"/>
                <a:gd name="connsiteX531" fmla="*/ 1528255 w 3799415"/>
                <a:gd name="connsiteY531" fmla="*/ 228600 h 1074821"/>
                <a:gd name="connsiteX532" fmla="*/ 1532265 w 3799415"/>
                <a:gd name="connsiteY532" fmla="*/ 234616 h 1074821"/>
                <a:gd name="connsiteX533" fmla="*/ 1534270 w 3799415"/>
                <a:gd name="connsiteY533" fmla="*/ 240632 h 1074821"/>
                <a:gd name="connsiteX534" fmla="*/ 1546302 w 3799415"/>
                <a:gd name="connsiteY534" fmla="*/ 252663 h 1074821"/>
                <a:gd name="connsiteX535" fmla="*/ 1560339 w 3799415"/>
                <a:gd name="connsiteY535" fmla="*/ 268706 h 1074821"/>
                <a:gd name="connsiteX536" fmla="*/ 1568360 w 3799415"/>
                <a:gd name="connsiteY536" fmla="*/ 276727 h 1074821"/>
                <a:gd name="connsiteX537" fmla="*/ 1572370 w 3799415"/>
                <a:gd name="connsiteY537" fmla="*/ 282742 h 1074821"/>
                <a:gd name="connsiteX538" fmla="*/ 1580392 w 3799415"/>
                <a:gd name="connsiteY538" fmla="*/ 284748 h 1074821"/>
                <a:gd name="connsiteX539" fmla="*/ 1594428 w 3799415"/>
                <a:gd name="connsiteY539" fmla="*/ 302795 h 1074821"/>
                <a:gd name="connsiteX540" fmla="*/ 1600444 w 3799415"/>
                <a:gd name="connsiteY540" fmla="*/ 314827 h 1074821"/>
                <a:gd name="connsiteX541" fmla="*/ 1602449 w 3799415"/>
                <a:gd name="connsiteY541" fmla="*/ 320842 h 1074821"/>
                <a:gd name="connsiteX542" fmla="*/ 1598439 w 3799415"/>
                <a:gd name="connsiteY542" fmla="*/ 334879 h 1074821"/>
                <a:gd name="connsiteX543" fmla="*/ 1592423 w 3799415"/>
                <a:gd name="connsiteY543" fmla="*/ 332874 h 1074821"/>
                <a:gd name="connsiteX544" fmla="*/ 1574376 w 3799415"/>
                <a:gd name="connsiteY544" fmla="*/ 328863 h 1074821"/>
                <a:gd name="connsiteX545" fmla="*/ 1570365 w 3799415"/>
                <a:gd name="connsiteY545" fmla="*/ 334879 h 1074821"/>
                <a:gd name="connsiteX546" fmla="*/ 1564349 w 3799415"/>
                <a:gd name="connsiteY546" fmla="*/ 332874 h 1074821"/>
                <a:gd name="connsiteX547" fmla="*/ 1558334 w 3799415"/>
                <a:gd name="connsiteY547" fmla="*/ 334879 h 1074821"/>
                <a:gd name="connsiteX548" fmla="*/ 1556328 w 3799415"/>
                <a:gd name="connsiteY548" fmla="*/ 387016 h 1074821"/>
                <a:gd name="connsiteX549" fmla="*/ 1550313 w 3799415"/>
                <a:gd name="connsiteY549" fmla="*/ 407069 h 1074821"/>
                <a:gd name="connsiteX550" fmla="*/ 1542292 w 3799415"/>
                <a:gd name="connsiteY550" fmla="*/ 411079 h 1074821"/>
                <a:gd name="connsiteX551" fmla="*/ 1530260 w 3799415"/>
                <a:gd name="connsiteY551" fmla="*/ 407069 h 1074821"/>
                <a:gd name="connsiteX552" fmla="*/ 1524244 w 3799415"/>
                <a:gd name="connsiteY552" fmla="*/ 376990 h 1074821"/>
                <a:gd name="connsiteX553" fmla="*/ 1522239 w 3799415"/>
                <a:gd name="connsiteY553" fmla="*/ 356937 h 1074821"/>
                <a:gd name="connsiteX554" fmla="*/ 1512213 w 3799415"/>
                <a:gd name="connsiteY554" fmla="*/ 348916 h 1074821"/>
                <a:gd name="connsiteX555" fmla="*/ 1510207 w 3799415"/>
                <a:gd name="connsiteY555" fmla="*/ 342900 h 1074821"/>
                <a:gd name="connsiteX556" fmla="*/ 1504192 w 3799415"/>
                <a:gd name="connsiteY556" fmla="*/ 336885 h 1074821"/>
                <a:gd name="connsiteX557" fmla="*/ 1478123 w 3799415"/>
                <a:gd name="connsiteY557" fmla="*/ 342900 h 1074821"/>
                <a:gd name="connsiteX558" fmla="*/ 1472107 w 3799415"/>
                <a:gd name="connsiteY558" fmla="*/ 346911 h 1074821"/>
                <a:gd name="connsiteX559" fmla="*/ 1466092 w 3799415"/>
                <a:gd name="connsiteY559" fmla="*/ 344906 h 1074821"/>
                <a:gd name="connsiteX560" fmla="*/ 1472107 w 3799415"/>
                <a:gd name="connsiteY560" fmla="*/ 292769 h 1074821"/>
                <a:gd name="connsiteX561" fmla="*/ 1476118 w 3799415"/>
                <a:gd name="connsiteY561" fmla="*/ 250658 h 1074821"/>
                <a:gd name="connsiteX562" fmla="*/ 1480128 w 3799415"/>
                <a:gd name="connsiteY562" fmla="*/ 234616 h 1074821"/>
                <a:gd name="connsiteX563" fmla="*/ 1484139 w 3799415"/>
                <a:gd name="connsiteY563" fmla="*/ 214563 h 1074821"/>
                <a:gd name="connsiteX564" fmla="*/ 1482134 w 3799415"/>
                <a:gd name="connsiteY564" fmla="*/ 198521 h 1074821"/>
                <a:gd name="connsiteX565" fmla="*/ 1466092 w 3799415"/>
                <a:gd name="connsiteY565" fmla="*/ 194511 h 1074821"/>
                <a:gd name="connsiteX566" fmla="*/ 1448044 w 3799415"/>
                <a:gd name="connsiteY566" fmla="*/ 196516 h 1074821"/>
                <a:gd name="connsiteX567" fmla="*/ 1440023 w 3799415"/>
                <a:gd name="connsiteY567" fmla="*/ 208548 h 1074821"/>
                <a:gd name="connsiteX568" fmla="*/ 1438018 w 3799415"/>
                <a:gd name="connsiteY568" fmla="*/ 218574 h 1074821"/>
                <a:gd name="connsiteX569" fmla="*/ 1423981 w 3799415"/>
                <a:gd name="connsiteY569" fmla="*/ 310816 h 1074821"/>
                <a:gd name="connsiteX570" fmla="*/ 1417965 w 3799415"/>
                <a:gd name="connsiteY570" fmla="*/ 328863 h 1074821"/>
                <a:gd name="connsiteX571" fmla="*/ 1411949 w 3799415"/>
                <a:gd name="connsiteY571" fmla="*/ 340895 h 1074821"/>
                <a:gd name="connsiteX572" fmla="*/ 1397913 w 3799415"/>
                <a:gd name="connsiteY572" fmla="*/ 348916 h 1074821"/>
                <a:gd name="connsiteX573" fmla="*/ 1389892 w 3799415"/>
                <a:gd name="connsiteY573" fmla="*/ 352927 h 1074821"/>
                <a:gd name="connsiteX574" fmla="*/ 1377860 w 3799415"/>
                <a:gd name="connsiteY574" fmla="*/ 354932 h 1074821"/>
                <a:gd name="connsiteX575" fmla="*/ 1359813 w 3799415"/>
                <a:gd name="connsiteY575" fmla="*/ 358942 h 1074821"/>
                <a:gd name="connsiteX576" fmla="*/ 1327728 w 3799415"/>
                <a:gd name="connsiteY576" fmla="*/ 356937 h 1074821"/>
                <a:gd name="connsiteX577" fmla="*/ 1313692 w 3799415"/>
                <a:gd name="connsiteY577" fmla="*/ 348916 h 1074821"/>
                <a:gd name="connsiteX578" fmla="*/ 1301660 w 3799415"/>
                <a:gd name="connsiteY578" fmla="*/ 342900 h 1074821"/>
                <a:gd name="connsiteX579" fmla="*/ 1295644 w 3799415"/>
                <a:gd name="connsiteY579" fmla="*/ 338890 h 1074821"/>
                <a:gd name="connsiteX580" fmla="*/ 1281607 w 3799415"/>
                <a:gd name="connsiteY580" fmla="*/ 332874 h 1074821"/>
                <a:gd name="connsiteX581" fmla="*/ 1275592 w 3799415"/>
                <a:gd name="connsiteY581" fmla="*/ 328863 h 1074821"/>
                <a:gd name="connsiteX582" fmla="*/ 1243507 w 3799415"/>
                <a:gd name="connsiteY582" fmla="*/ 332874 h 1074821"/>
                <a:gd name="connsiteX583" fmla="*/ 1239497 w 3799415"/>
                <a:gd name="connsiteY583" fmla="*/ 338890 h 1074821"/>
                <a:gd name="connsiteX584" fmla="*/ 1225460 w 3799415"/>
                <a:gd name="connsiteY584" fmla="*/ 342900 h 1074821"/>
                <a:gd name="connsiteX585" fmla="*/ 1203402 w 3799415"/>
                <a:gd name="connsiteY585" fmla="*/ 348916 h 1074821"/>
                <a:gd name="connsiteX586" fmla="*/ 1171318 w 3799415"/>
                <a:gd name="connsiteY586" fmla="*/ 360948 h 1074821"/>
                <a:gd name="connsiteX587" fmla="*/ 1149260 w 3799415"/>
                <a:gd name="connsiteY587" fmla="*/ 370974 h 1074821"/>
                <a:gd name="connsiteX588" fmla="*/ 1133218 w 3799415"/>
                <a:gd name="connsiteY588" fmla="*/ 374985 h 1074821"/>
                <a:gd name="connsiteX589" fmla="*/ 1123192 w 3799415"/>
                <a:gd name="connsiteY589" fmla="*/ 378995 h 1074821"/>
                <a:gd name="connsiteX590" fmla="*/ 1107149 w 3799415"/>
                <a:gd name="connsiteY590" fmla="*/ 381000 h 1074821"/>
                <a:gd name="connsiteX591" fmla="*/ 1089102 w 3799415"/>
                <a:gd name="connsiteY591" fmla="*/ 385011 h 1074821"/>
                <a:gd name="connsiteX592" fmla="*/ 1075065 w 3799415"/>
                <a:gd name="connsiteY592" fmla="*/ 393032 h 1074821"/>
                <a:gd name="connsiteX593" fmla="*/ 1061028 w 3799415"/>
                <a:gd name="connsiteY593" fmla="*/ 395037 h 1074821"/>
                <a:gd name="connsiteX594" fmla="*/ 1024934 w 3799415"/>
                <a:gd name="connsiteY594" fmla="*/ 397042 h 1074821"/>
                <a:gd name="connsiteX595" fmla="*/ 1018918 w 3799415"/>
                <a:gd name="connsiteY595" fmla="*/ 395037 h 1074821"/>
                <a:gd name="connsiteX596" fmla="*/ 959713 w 3799415"/>
                <a:gd name="connsiteY596" fmla="*/ 400552 h 1074821"/>
                <a:gd name="connsiteX597" fmla="*/ 922665 w 3799415"/>
                <a:gd name="connsiteY597" fmla="*/ 399398 h 1074821"/>
                <a:gd name="connsiteX598" fmla="*/ 892987 w 3799415"/>
                <a:gd name="connsiteY598" fmla="*/ 396341 h 1074821"/>
                <a:gd name="connsiteX599" fmla="*/ 852932 w 3799415"/>
                <a:gd name="connsiteY599" fmla="*/ 397093 h 1074821"/>
                <a:gd name="connsiteX600" fmla="*/ 803753 w 3799415"/>
                <a:gd name="connsiteY600" fmla="*/ 405765 h 1074821"/>
                <a:gd name="connsiteX601" fmla="*/ 784302 w 3799415"/>
                <a:gd name="connsiteY601" fmla="*/ 387016 h 1074821"/>
                <a:gd name="connsiteX602" fmla="*/ 782096 w 3799415"/>
                <a:gd name="connsiteY602" fmla="*/ 404261 h 1074821"/>
                <a:gd name="connsiteX603" fmla="*/ 766255 w 3799415"/>
                <a:gd name="connsiteY603" fmla="*/ 399048 h 1074821"/>
                <a:gd name="connsiteX604" fmla="*/ 758234 w 3799415"/>
                <a:gd name="connsiteY604" fmla="*/ 401053 h 1074821"/>
                <a:gd name="connsiteX605" fmla="*/ 742192 w 3799415"/>
                <a:gd name="connsiteY605" fmla="*/ 411079 h 1074821"/>
                <a:gd name="connsiteX606" fmla="*/ 736176 w 3799415"/>
                <a:gd name="connsiteY606" fmla="*/ 413085 h 1074821"/>
                <a:gd name="connsiteX607" fmla="*/ 730160 w 3799415"/>
                <a:gd name="connsiteY607" fmla="*/ 417095 h 1074821"/>
                <a:gd name="connsiteX608" fmla="*/ 724144 w 3799415"/>
                <a:gd name="connsiteY608" fmla="*/ 423111 h 1074821"/>
                <a:gd name="connsiteX609" fmla="*/ 714118 w 3799415"/>
                <a:gd name="connsiteY609" fmla="*/ 425116 h 1074821"/>
                <a:gd name="connsiteX610" fmla="*/ 702086 w 3799415"/>
                <a:gd name="connsiteY610" fmla="*/ 429127 h 1074821"/>
                <a:gd name="connsiteX611" fmla="*/ 672007 w 3799415"/>
                <a:gd name="connsiteY611" fmla="*/ 441158 h 1074821"/>
                <a:gd name="connsiteX612" fmla="*/ 653960 w 3799415"/>
                <a:gd name="connsiteY612" fmla="*/ 449179 h 1074821"/>
                <a:gd name="connsiteX613" fmla="*/ 647944 w 3799415"/>
                <a:gd name="connsiteY613" fmla="*/ 451185 h 1074821"/>
                <a:gd name="connsiteX614" fmla="*/ 639923 w 3799415"/>
                <a:gd name="connsiteY614" fmla="*/ 455195 h 1074821"/>
                <a:gd name="connsiteX615" fmla="*/ 627892 w 3799415"/>
                <a:gd name="connsiteY615" fmla="*/ 457200 h 1074821"/>
                <a:gd name="connsiteX616" fmla="*/ 621876 w 3799415"/>
                <a:gd name="connsiteY616" fmla="*/ 453190 h 1074821"/>
                <a:gd name="connsiteX617" fmla="*/ 619870 w 3799415"/>
                <a:gd name="connsiteY617" fmla="*/ 445169 h 1074821"/>
                <a:gd name="connsiteX618" fmla="*/ 615860 w 3799415"/>
                <a:gd name="connsiteY618" fmla="*/ 439153 h 1074821"/>
                <a:gd name="connsiteX619" fmla="*/ 613855 w 3799415"/>
                <a:gd name="connsiteY619" fmla="*/ 433137 h 1074821"/>
                <a:gd name="connsiteX620" fmla="*/ 607839 w 3799415"/>
                <a:gd name="connsiteY620" fmla="*/ 429127 h 1074821"/>
                <a:gd name="connsiteX621" fmla="*/ 595807 w 3799415"/>
                <a:gd name="connsiteY621" fmla="*/ 421106 h 1074821"/>
                <a:gd name="connsiteX622" fmla="*/ 581770 w 3799415"/>
                <a:gd name="connsiteY622" fmla="*/ 415090 h 1074821"/>
                <a:gd name="connsiteX623" fmla="*/ 569739 w 3799415"/>
                <a:gd name="connsiteY623" fmla="*/ 419100 h 1074821"/>
                <a:gd name="connsiteX624" fmla="*/ 567734 w 3799415"/>
                <a:gd name="connsiteY624" fmla="*/ 425116 h 1074821"/>
                <a:gd name="connsiteX625" fmla="*/ 573749 w 3799415"/>
                <a:gd name="connsiteY625" fmla="*/ 445169 h 1074821"/>
                <a:gd name="connsiteX626" fmla="*/ 575755 w 3799415"/>
                <a:gd name="connsiteY626" fmla="*/ 453190 h 1074821"/>
                <a:gd name="connsiteX627" fmla="*/ 579765 w 3799415"/>
                <a:gd name="connsiteY627" fmla="*/ 467227 h 1074821"/>
                <a:gd name="connsiteX628" fmla="*/ 577760 w 3799415"/>
                <a:gd name="connsiteY628" fmla="*/ 473242 h 1074821"/>
                <a:gd name="connsiteX629" fmla="*/ 563723 w 3799415"/>
                <a:gd name="connsiteY629" fmla="*/ 463216 h 1074821"/>
                <a:gd name="connsiteX630" fmla="*/ 561718 w 3799415"/>
                <a:gd name="connsiteY630" fmla="*/ 457200 h 1074821"/>
                <a:gd name="connsiteX631" fmla="*/ 551692 w 3799415"/>
                <a:gd name="connsiteY631" fmla="*/ 439153 h 1074821"/>
                <a:gd name="connsiteX632" fmla="*/ 543670 w 3799415"/>
                <a:gd name="connsiteY632" fmla="*/ 421106 h 1074821"/>
                <a:gd name="connsiteX633" fmla="*/ 533644 w 3799415"/>
                <a:gd name="connsiteY633" fmla="*/ 407069 h 1074821"/>
                <a:gd name="connsiteX634" fmla="*/ 527628 w 3799415"/>
                <a:gd name="connsiteY634" fmla="*/ 391027 h 1074821"/>
                <a:gd name="connsiteX635" fmla="*/ 525623 w 3799415"/>
                <a:gd name="connsiteY635" fmla="*/ 385011 h 1074821"/>
                <a:gd name="connsiteX636" fmla="*/ 515597 w 3799415"/>
                <a:gd name="connsiteY636" fmla="*/ 372979 h 1074821"/>
                <a:gd name="connsiteX637" fmla="*/ 513592 w 3799415"/>
                <a:gd name="connsiteY637" fmla="*/ 366963 h 1074821"/>
                <a:gd name="connsiteX638" fmla="*/ 507576 w 3799415"/>
                <a:gd name="connsiteY638" fmla="*/ 360948 h 1074821"/>
                <a:gd name="connsiteX639" fmla="*/ 501560 w 3799415"/>
                <a:gd name="connsiteY639" fmla="*/ 352927 h 1074821"/>
                <a:gd name="connsiteX640" fmla="*/ 495544 w 3799415"/>
                <a:gd name="connsiteY640" fmla="*/ 348916 h 1074821"/>
                <a:gd name="connsiteX641" fmla="*/ 487523 w 3799415"/>
                <a:gd name="connsiteY641" fmla="*/ 340895 h 1074821"/>
                <a:gd name="connsiteX642" fmla="*/ 479502 w 3799415"/>
                <a:gd name="connsiteY642" fmla="*/ 328863 h 1074821"/>
                <a:gd name="connsiteX643" fmla="*/ 475492 w 3799415"/>
                <a:gd name="connsiteY643" fmla="*/ 320842 h 1074821"/>
                <a:gd name="connsiteX644" fmla="*/ 477497 w 3799415"/>
                <a:gd name="connsiteY644" fmla="*/ 300790 h 1074821"/>
                <a:gd name="connsiteX645" fmla="*/ 479502 w 3799415"/>
                <a:gd name="connsiteY645" fmla="*/ 294774 h 1074821"/>
                <a:gd name="connsiteX646" fmla="*/ 485518 w 3799415"/>
                <a:gd name="connsiteY646" fmla="*/ 290763 h 1074821"/>
                <a:gd name="connsiteX647" fmla="*/ 497549 w 3799415"/>
                <a:gd name="connsiteY647" fmla="*/ 298785 h 1074821"/>
                <a:gd name="connsiteX648" fmla="*/ 503565 w 3799415"/>
                <a:gd name="connsiteY648" fmla="*/ 300790 h 1074821"/>
                <a:gd name="connsiteX649" fmla="*/ 517602 w 3799415"/>
                <a:gd name="connsiteY649" fmla="*/ 314827 h 1074821"/>
                <a:gd name="connsiteX650" fmla="*/ 521613 w 3799415"/>
                <a:gd name="connsiteY650" fmla="*/ 320842 h 1074821"/>
                <a:gd name="connsiteX651" fmla="*/ 531639 w 3799415"/>
                <a:gd name="connsiteY651" fmla="*/ 326858 h 1074821"/>
                <a:gd name="connsiteX652" fmla="*/ 537655 w 3799415"/>
                <a:gd name="connsiteY652" fmla="*/ 330869 h 1074821"/>
                <a:gd name="connsiteX653" fmla="*/ 543670 w 3799415"/>
                <a:gd name="connsiteY653" fmla="*/ 332874 h 1074821"/>
                <a:gd name="connsiteX654" fmla="*/ 551692 w 3799415"/>
                <a:gd name="connsiteY654" fmla="*/ 336885 h 1074821"/>
                <a:gd name="connsiteX655" fmla="*/ 607839 w 3799415"/>
                <a:gd name="connsiteY655" fmla="*/ 332874 h 1074821"/>
                <a:gd name="connsiteX656" fmla="*/ 617865 w 3799415"/>
                <a:gd name="connsiteY656" fmla="*/ 328863 h 1074821"/>
                <a:gd name="connsiteX657" fmla="*/ 615860 w 3799415"/>
                <a:gd name="connsiteY657" fmla="*/ 312821 h 1074821"/>
                <a:gd name="connsiteX658" fmla="*/ 625719 w 3799415"/>
                <a:gd name="connsiteY658" fmla="*/ 300344 h 1074821"/>
                <a:gd name="connsiteX659" fmla="*/ 593969 w 3799415"/>
                <a:gd name="connsiteY659" fmla="*/ 276782 h 1074821"/>
                <a:gd name="connsiteX660" fmla="*/ 575922 w 3799415"/>
                <a:gd name="connsiteY660" fmla="*/ 265920 h 1074821"/>
                <a:gd name="connsiteX661" fmla="*/ 558487 w 3799415"/>
                <a:gd name="connsiteY661" fmla="*/ 249766 h 1074821"/>
                <a:gd name="connsiteX662" fmla="*/ 529634 w 3799415"/>
                <a:gd name="connsiteY662" fmla="*/ 256674 h 1074821"/>
                <a:gd name="connsiteX663" fmla="*/ 537264 w 3799415"/>
                <a:gd name="connsiteY663" fmla="*/ 242303 h 1074821"/>
                <a:gd name="connsiteX664" fmla="*/ 513592 w 3799415"/>
                <a:gd name="connsiteY664" fmla="*/ 236621 h 1074821"/>
                <a:gd name="connsiteX665" fmla="*/ 507576 w 3799415"/>
                <a:gd name="connsiteY665" fmla="*/ 230606 h 1074821"/>
                <a:gd name="connsiteX666" fmla="*/ 503565 w 3799415"/>
                <a:gd name="connsiteY666" fmla="*/ 224590 h 1074821"/>
                <a:gd name="connsiteX667" fmla="*/ 497549 w 3799415"/>
                <a:gd name="connsiteY667" fmla="*/ 222585 h 1074821"/>
                <a:gd name="connsiteX668" fmla="*/ 476105 w 3799415"/>
                <a:gd name="connsiteY668" fmla="*/ 206932 h 1074821"/>
                <a:gd name="connsiteX669" fmla="*/ 413328 w 3799415"/>
                <a:gd name="connsiteY669" fmla="*/ 214563 h 1074821"/>
                <a:gd name="connsiteX670" fmla="*/ 387260 w 3799415"/>
                <a:gd name="connsiteY670" fmla="*/ 212558 h 1074821"/>
                <a:gd name="connsiteX671" fmla="*/ 367207 w 3799415"/>
                <a:gd name="connsiteY671" fmla="*/ 206542 h 1074821"/>
                <a:gd name="connsiteX672" fmla="*/ 357181 w 3799415"/>
                <a:gd name="connsiteY672" fmla="*/ 202532 h 1074821"/>
                <a:gd name="connsiteX673" fmla="*/ 351165 w 3799415"/>
                <a:gd name="connsiteY673" fmla="*/ 196516 h 1074821"/>
                <a:gd name="connsiteX674" fmla="*/ 341139 w 3799415"/>
                <a:gd name="connsiteY674" fmla="*/ 194511 h 1074821"/>
                <a:gd name="connsiteX675" fmla="*/ 313065 w 3799415"/>
                <a:gd name="connsiteY675" fmla="*/ 188495 h 1074821"/>
                <a:gd name="connsiteX676" fmla="*/ 303039 w 3799415"/>
                <a:gd name="connsiteY676" fmla="*/ 184485 h 1074821"/>
                <a:gd name="connsiteX677" fmla="*/ 284992 w 3799415"/>
                <a:gd name="connsiteY677" fmla="*/ 182479 h 1074821"/>
                <a:gd name="connsiteX678" fmla="*/ 270955 w 3799415"/>
                <a:gd name="connsiteY678" fmla="*/ 174458 h 1074821"/>
                <a:gd name="connsiteX679" fmla="*/ 212802 w 3799415"/>
                <a:gd name="connsiteY679" fmla="*/ 162427 h 1074821"/>
                <a:gd name="connsiteX680" fmla="*/ 170692 w 3799415"/>
                <a:gd name="connsiteY680" fmla="*/ 162427 h 1074821"/>
                <a:gd name="connsiteX681" fmla="*/ 164676 w 3799415"/>
                <a:gd name="connsiteY681" fmla="*/ 168442 h 1074821"/>
                <a:gd name="connsiteX682" fmla="*/ 158660 w 3799415"/>
                <a:gd name="connsiteY682" fmla="*/ 170448 h 1074821"/>
                <a:gd name="connsiteX683" fmla="*/ 152644 w 3799415"/>
                <a:gd name="connsiteY683" fmla="*/ 176463 h 1074821"/>
                <a:gd name="connsiteX684" fmla="*/ 150639 w 3799415"/>
                <a:gd name="connsiteY684" fmla="*/ 182479 h 1074821"/>
                <a:gd name="connsiteX685" fmla="*/ 144623 w 3799415"/>
                <a:gd name="connsiteY685" fmla="*/ 184485 h 1074821"/>
                <a:gd name="connsiteX686" fmla="*/ 132592 w 3799415"/>
                <a:gd name="connsiteY686" fmla="*/ 190500 h 1074821"/>
                <a:gd name="connsiteX687" fmla="*/ 112539 w 3799415"/>
                <a:gd name="connsiteY687" fmla="*/ 208548 h 1074821"/>
                <a:gd name="connsiteX688" fmla="*/ 106523 w 3799415"/>
                <a:gd name="connsiteY688" fmla="*/ 210553 h 1074821"/>
                <a:gd name="connsiteX689" fmla="*/ 104518 w 3799415"/>
                <a:gd name="connsiteY689" fmla="*/ 208548 h 1074821"/>
                <a:gd name="connsiteX0" fmla="*/ 103164 w 3798061"/>
                <a:gd name="connsiteY0" fmla="*/ 208548 h 1074821"/>
                <a:gd name="connsiteX1" fmla="*/ 103164 w 3798061"/>
                <a:gd name="connsiteY1" fmla="*/ 208548 h 1074821"/>
                <a:gd name="connsiteX2" fmla="*/ 99153 w 3798061"/>
                <a:gd name="connsiteY2" fmla="*/ 234616 h 1074821"/>
                <a:gd name="connsiteX3" fmla="*/ 97148 w 3798061"/>
                <a:gd name="connsiteY3" fmla="*/ 240632 h 1074821"/>
                <a:gd name="connsiteX4" fmla="*/ 89127 w 3798061"/>
                <a:gd name="connsiteY4" fmla="*/ 252663 h 1074821"/>
                <a:gd name="connsiteX5" fmla="*/ 79101 w 3798061"/>
                <a:gd name="connsiteY5" fmla="*/ 268706 h 1074821"/>
                <a:gd name="connsiteX6" fmla="*/ 75090 w 3798061"/>
                <a:gd name="connsiteY6" fmla="*/ 274721 h 1074821"/>
                <a:gd name="connsiteX7" fmla="*/ 63059 w 3798061"/>
                <a:gd name="connsiteY7" fmla="*/ 294774 h 1074821"/>
                <a:gd name="connsiteX8" fmla="*/ 55038 w 3798061"/>
                <a:gd name="connsiteY8" fmla="*/ 302795 h 1074821"/>
                <a:gd name="connsiteX9" fmla="*/ 47016 w 3798061"/>
                <a:gd name="connsiteY9" fmla="*/ 312821 h 1074821"/>
                <a:gd name="connsiteX10" fmla="*/ 36990 w 3798061"/>
                <a:gd name="connsiteY10" fmla="*/ 332874 h 1074821"/>
                <a:gd name="connsiteX11" fmla="*/ 26964 w 3798061"/>
                <a:gd name="connsiteY11" fmla="*/ 344906 h 1074821"/>
                <a:gd name="connsiteX12" fmla="*/ 14932 w 3798061"/>
                <a:gd name="connsiteY12" fmla="*/ 352927 h 1074821"/>
                <a:gd name="connsiteX13" fmla="*/ 12927 w 3798061"/>
                <a:gd name="connsiteY13" fmla="*/ 358942 h 1074821"/>
                <a:gd name="connsiteX14" fmla="*/ 2901 w 3798061"/>
                <a:gd name="connsiteY14" fmla="*/ 372979 h 1074821"/>
                <a:gd name="connsiteX15" fmla="*/ 895 w 3798061"/>
                <a:gd name="connsiteY15" fmla="*/ 381000 h 1074821"/>
                <a:gd name="connsiteX16" fmla="*/ 6911 w 3798061"/>
                <a:gd name="connsiteY16" fmla="*/ 475248 h 1074821"/>
                <a:gd name="connsiteX17" fmla="*/ 545 w 3798061"/>
                <a:gd name="connsiteY17" fmla="*/ 559268 h 1074821"/>
                <a:gd name="connsiteX18" fmla="*/ 2651 w 3798061"/>
                <a:gd name="connsiteY18" fmla="*/ 574358 h 1074821"/>
                <a:gd name="connsiteX19" fmla="*/ 20948 w 3798061"/>
                <a:gd name="connsiteY19" fmla="*/ 591553 h 1074821"/>
                <a:gd name="connsiteX20" fmla="*/ 18943 w 3798061"/>
                <a:gd name="connsiteY20" fmla="*/ 601579 h 1074821"/>
                <a:gd name="connsiteX21" fmla="*/ 14932 w 3798061"/>
                <a:gd name="connsiteY21" fmla="*/ 607595 h 1074821"/>
                <a:gd name="connsiteX22" fmla="*/ 20948 w 3798061"/>
                <a:gd name="connsiteY22" fmla="*/ 601579 h 1074821"/>
                <a:gd name="connsiteX23" fmla="*/ 30974 w 3798061"/>
                <a:gd name="connsiteY23" fmla="*/ 595563 h 1074821"/>
                <a:gd name="connsiteX24" fmla="*/ 43006 w 3798061"/>
                <a:gd name="connsiteY24" fmla="*/ 587542 h 1074821"/>
                <a:gd name="connsiteX25" fmla="*/ 49022 w 3798061"/>
                <a:gd name="connsiteY25" fmla="*/ 581527 h 1074821"/>
                <a:gd name="connsiteX26" fmla="*/ 63059 w 3798061"/>
                <a:gd name="connsiteY26" fmla="*/ 575511 h 1074821"/>
                <a:gd name="connsiteX27" fmla="*/ 73085 w 3798061"/>
                <a:gd name="connsiteY27" fmla="*/ 573506 h 1074821"/>
                <a:gd name="connsiteX28" fmla="*/ 79101 w 3798061"/>
                <a:gd name="connsiteY28" fmla="*/ 569495 h 1074821"/>
                <a:gd name="connsiteX29" fmla="*/ 83111 w 3798061"/>
                <a:gd name="connsiteY29" fmla="*/ 563479 h 1074821"/>
                <a:gd name="connsiteX30" fmla="*/ 91132 w 3798061"/>
                <a:gd name="connsiteY30" fmla="*/ 561474 h 1074821"/>
                <a:gd name="connsiteX31" fmla="*/ 127227 w 3798061"/>
                <a:gd name="connsiteY31" fmla="*/ 557463 h 1074821"/>
                <a:gd name="connsiteX32" fmla="*/ 135248 w 3798061"/>
                <a:gd name="connsiteY32" fmla="*/ 551448 h 1074821"/>
                <a:gd name="connsiteX33" fmla="*/ 137253 w 3798061"/>
                <a:gd name="connsiteY33" fmla="*/ 545432 h 1074821"/>
                <a:gd name="connsiteX34" fmla="*/ 143269 w 3798061"/>
                <a:gd name="connsiteY34" fmla="*/ 537411 h 1074821"/>
                <a:gd name="connsiteX35" fmla="*/ 145274 w 3798061"/>
                <a:gd name="connsiteY35" fmla="*/ 529390 h 1074821"/>
                <a:gd name="connsiteX36" fmla="*/ 149285 w 3798061"/>
                <a:gd name="connsiteY36" fmla="*/ 523374 h 1074821"/>
                <a:gd name="connsiteX37" fmla="*/ 155301 w 3798061"/>
                <a:gd name="connsiteY37" fmla="*/ 499311 h 1074821"/>
                <a:gd name="connsiteX38" fmla="*/ 181369 w 3798061"/>
                <a:gd name="connsiteY38" fmla="*/ 473242 h 1074821"/>
                <a:gd name="connsiteX39" fmla="*/ 187385 w 3798061"/>
                <a:gd name="connsiteY39" fmla="*/ 467227 h 1074821"/>
                <a:gd name="connsiteX40" fmla="*/ 189390 w 3798061"/>
                <a:gd name="connsiteY40" fmla="*/ 461211 h 1074821"/>
                <a:gd name="connsiteX41" fmla="*/ 199416 w 3798061"/>
                <a:gd name="connsiteY41" fmla="*/ 449179 h 1074821"/>
                <a:gd name="connsiteX42" fmla="*/ 211448 w 3798061"/>
                <a:gd name="connsiteY42" fmla="*/ 441158 h 1074821"/>
                <a:gd name="connsiteX43" fmla="*/ 213453 w 3798061"/>
                <a:gd name="connsiteY43" fmla="*/ 435142 h 1074821"/>
                <a:gd name="connsiteX44" fmla="*/ 211448 w 3798061"/>
                <a:gd name="connsiteY44" fmla="*/ 411079 h 1074821"/>
                <a:gd name="connsiteX45" fmla="*/ 215459 w 3798061"/>
                <a:gd name="connsiteY45" fmla="*/ 405063 h 1074821"/>
                <a:gd name="connsiteX46" fmla="*/ 221474 w 3798061"/>
                <a:gd name="connsiteY46" fmla="*/ 403058 h 1074821"/>
                <a:gd name="connsiteX47" fmla="*/ 231501 w 3798061"/>
                <a:gd name="connsiteY47" fmla="*/ 393032 h 1074821"/>
                <a:gd name="connsiteX48" fmla="*/ 237516 w 3798061"/>
                <a:gd name="connsiteY48" fmla="*/ 385011 h 1074821"/>
                <a:gd name="connsiteX49" fmla="*/ 247543 w 3798061"/>
                <a:gd name="connsiteY49" fmla="*/ 374985 h 1074821"/>
                <a:gd name="connsiteX50" fmla="*/ 263585 w 3798061"/>
                <a:gd name="connsiteY50" fmla="*/ 358942 h 1074821"/>
                <a:gd name="connsiteX51" fmla="*/ 277622 w 3798061"/>
                <a:gd name="connsiteY51" fmla="*/ 348916 h 1074821"/>
                <a:gd name="connsiteX52" fmla="*/ 283638 w 3798061"/>
                <a:gd name="connsiteY52" fmla="*/ 360948 h 1074821"/>
                <a:gd name="connsiteX53" fmla="*/ 287648 w 3798061"/>
                <a:gd name="connsiteY53" fmla="*/ 372979 h 1074821"/>
                <a:gd name="connsiteX54" fmla="*/ 299680 w 3798061"/>
                <a:gd name="connsiteY54" fmla="*/ 381000 h 1074821"/>
                <a:gd name="connsiteX55" fmla="*/ 311711 w 3798061"/>
                <a:gd name="connsiteY55" fmla="*/ 387016 h 1074821"/>
                <a:gd name="connsiteX56" fmla="*/ 319732 w 3798061"/>
                <a:gd name="connsiteY56" fmla="*/ 401053 h 1074821"/>
                <a:gd name="connsiteX57" fmla="*/ 315722 w 3798061"/>
                <a:gd name="connsiteY57" fmla="*/ 413085 h 1074821"/>
                <a:gd name="connsiteX58" fmla="*/ 309706 w 3798061"/>
                <a:gd name="connsiteY58" fmla="*/ 419100 h 1074821"/>
                <a:gd name="connsiteX59" fmla="*/ 297674 w 3798061"/>
                <a:gd name="connsiteY59" fmla="*/ 427121 h 1074821"/>
                <a:gd name="connsiteX60" fmla="*/ 287648 w 3798061"/>
                <a:gd name="connsiteY60" fmla="*/ 439153 h 1074821"/>
                <a:gd name="connsiteX61" fmla="*/ 281632 w 3798061"/>
                <a:gd name="connsiteY61" fmla="*/ 441158 h 1074821"/>
                <a:gd name="connsiteX62" fmla="*/ 269601 w 3798061"/>
                <a:gd name="connsiteY62" fmla="*/ 449179 h 1074821"/>
                <a:gd name="connsiteX63" fmla="*/ 263585 w 3798061"/>
                <a:gd name="connsiteY63" fmla="*/ 455195 h 1074821"/>
                <a:gd name="connsiteX64" fmla="*/ 257569 w 3798061"/>
                <a:gd name="connsiteY64" fmla="*/ 459206 h 1074821"/>
                <a:gd name="connsiteX65" fmla="*/ 245538 w 3798061"/>
                <a:gd name="connsiteY65" fmla="*/ 471237 h 1074821"/>
                <a:gd name="connsiteX66" fmla="*/ 233506 w 3798061"/>
                <a:gd name="connsiteY66" fmla="*/ 481263 h 1074821"/>
                <a:gd name="connsiteX67" fmla="*/ 229495 w 3798061"/>
                <a:gd name="connsiteY67" fmla="*/ 487279 h 1074821"/>
                <a:gd name="connsiteX68" fmla="*/ 241527 w 3798061"/>
                <a:gd name="connsiteY68" fmla="*/ 499311 h 1074821"/>
                <a:gd name="connsiteX69" fmla="*/ 243532 w 3798061"/>
                <a:gd name="connsiteY69" fmla="*/ 547437 h 1074821"/>
                <a:gd name="connsiteX70" fmla="*/ 273611 w 3798061"/>
                <a:gd name="connsiteY70" fmla="*/ 557463 h 1074821"/>
                <a:gd name="connsiteX71" fmla="*/ 297674 w 3798061"/>
                <a:gd name="connsiteY71" fmla="*/ 567490 h 1074821"/>
                <a:gd name="connsiteX72" fmla="*/ 305695 w 3798061"/>
                <a:gd name="connsiteY72" fmla="*/ 571500 h 1074821"/>
                <a:gd name="connsiteX73" fmla="*/ 317727 w 3798061"/>
                <a:gd name="connsiteY73" fmla="*/ 573506 h 1074821"/>
                <a:gd name="connsiteX74" fmla="*/ 339785 w 3798061"/>
                <a:gd name="connsiteY74" fmla="*/ 579521 h 1074821"/>
                <a:gd name="connsiteX75" fmla="*/ 345801 w 3798061"/>
                <a:gd name="connsiteY75" fmla="*/ 583532 h 1074821"/>
                <a:gd name="connsiteX76" fmla="*/ 385906 w 3798061"/>
                <a:gd name="connsiteY76" fmla="*/ 587542 h 1074821"/>
                <a:gd name="connsiteX77" fmla="*/ 399943 w 3798061"/>
                <a:gd name="connsiteY77" fmla="*/ 591553 h 1074821"/>
                <a:gd name="connsiteX78" fmla="*/ 442053 w 3798061"/>
                <a:gd name="connsiteY78" fmla="*/ 597569 h 1074821"/>
                <a:gd name="connsiteX79" fmla="*/ 482159 w 3798061"/>
                <a:gd name="connsiteY79" fmla="*/ 605590 h 1074821"/>
                <a:gd name="connsiteX80" fmla="*/ 504216 w 3798061"/>
                <a:gd name="connsiteY80" fmla="*/ 609600 h 1074821"/>
                <a:gd name="connsiteX81" fmla="*/ 516248 w 3798061"/>
                <a:gd name="connsiteY81" fmla="*/ 613611 h 1074821"/>
                <a:gd name="connsiteX82" fmla="*/ 526274 w 3798061"/>
                <a:gd name="connsiteY82" fmla="*/ 615616 h 1074821"/>
                <a:gd name="connsiteX83" fmla="*/ 534295 w 3798061"/>
                <a:gd name="connsiteY83" fmla="*/ 619627 h 1074821"/>
                <a:gd name="connsiteX84" fmla="*/ 540311 w 3798061"/>
                <a:gd name="connsiteY84" fmla="*/ 621632 h 1074821"/>
                <a:gd name="connsiteX85" fmla="*/ 546327 w 3798061"/>
                <a:gd name="connsiteY85" fmla="*/ 625642 h 1074821"/>
                <a:gd name="connsiteX86" fmla="*/ 560364 w 3798061"/>
                <a:gd name="connsiteY86" fmla="*/ 631658 h 1074821"/>
                <a:gd name="connsiteX87" fmla="*/ 572395 w 3798061"/>
                <a:gd name="connsiteY87" fmla="*/ 639679 h 1074821"/>
                <a:gd name="connsiteX88" fmla="*/ 578411 w 3798061"/>
                <a:gd name="connsiteY88" fmla="*/ 641685 h 1074821"/>
                <a:gd name="connsiteX89" fmla="*/ 584427 w 3798061"/>
                <a:gd name="connsiteY89" fmla="*/ 645695 h 1074821"/>
                <a:gd name="connsiteX90" fmla="*/ 592448 w 3798061"/>
                <a:gd name="connsiteY90" fmla="*/ 647700 h 1074821"/>
                <a:gd name="connsiteX91" fmla="*/ 598464 w 3798061"/>
                <a:gd name="connsiteY91" fmla="*/ 649706 h 1074821"/>
                <a:gd name="connsiteX92" fmla="*/ 612501 w 3798061"/>
                <a:gd name="connsiteY92" fmla="*/ 655721 h 1074821"/>
                <a:gd name="connsiteX93" fmla="*/ 622527 w 3798061"/>
                <a:gd name="connsiteY93" fmla="*/ 665748 h 1074821"/>
                <a:gd name="connsiteX94" fmla="*/ 628543 w 3798061"/>
                <a:gd name="connsiteY94" fmla="*/ 667753 h 1074821"/>
                <a:gd name="connsiteX95" fmla="*/ 650601 w 3798061"/>
                <a:gd name="connsiteY95" fmla="*/ 673769 h 1074821"/>
                <a:gd name="connsiteX96" fmla="*/ 750111 w 3798061"/>
                <a:gd name="connsiteY96" fmla="*/ 684647 h 1074821"/>
                <a:gd name="connsiteX97" fmla="*/ 764901 w 3798061"/>
                <a:gd name="connsiteY97" fmla="*/ 685800 h 1074821"/>
                <a:gd name="connsiteX98" fmla="*/ 788964 w 3798061"/>
                <a:gd name="connsiteY98" fmla="*/ 689811 h 1074821"/>
                <a:gd name="connsiteX99" fmla="*/ 813027 w 3798061"/>
                <a:gd name="connsiteY99" fmla="*/ 697832 h 1074821"/>
                <a:gd name="connsiteX100" fmla="*/ 823053 w 3798061"/>
                <a:gd name="connsiteY100" fmla="*/ 699837 h 1074821"/>
                <a:gd name="connsiteX101" fmla="*/ 835085 w 3798061"/>
                <a:gd name="connsiteY101" fmla="*/ 703848 h 1074821"/>
                <a:gd name="connsiteX102" fmla="*/ 855138 w 3798061"/>
                <a:gd name="connsiteY102" fmla="*/ 705853 h 1074821"/>
                <a:gd name="connsiteX103" fmla="*/ 873185 w 3798061"/>
                <a:gd name="connsiteY103" fmla="*/ 709863 h 1074821"/>
                <a:gd name="connsiteX104" fmla="*/ 895243 w 3798061"/>
                <a:gd name="connsiteY104" fmla="*/ 713874 h 1074821"/>
                <a:gd name="connsiteX105" fmla="*/ 909280 w 3798061"/>
                <a:gd name="connsiteY105" fmla="*/ 717885 h 1074821"/>
                <a:gd name="connsiteX106" fmla="*/ 923316 w 3798061"/>
                <a:gd name="connsiteY106" fmla="*/ 719890 h 1074821"/>
                <a:gd name="connsiteX107" fmla="*/ 943369 w 3798061"/>
                <a:gd name="connsiteY107" fmla="*/ 723900 h 1074821"/>
                <a:gd name="connsiteX108" fmla="*/ 951390 w 3798061"/>
                <a:gd name="connsiteY108" fmla="*/ 727911 h 1074821"/>
                <a:gd name="connsiteX109" fmla="*/ 965427 w 3798061"/>
                <a:gd name="connsiteY109" fmla="*/ 731921 h 1074821"/>
                <a:gd name="connsiteX110" fmla="*/ 984427 w 3798061"/>
                <a:gd name="connsiteY110" fmla="*/ 744605 h 1074821"/>
                <a:gd name="connsiteX111" fmla="*/ 1031300 w 3798061"/>
                <a:gd name="connsiteY111" fmla="*/ 758341 h 1074821"/>
                <a:gd name="connsiteX112" fmla="*/ 1077722 w 3798061"/>
                <a:gd name="connsiteY112" fmla="*/ 753979 h 1074821"/>
                <a:gd name="connsiteX113" fmla="*/ 1089753 w 3798061"/>
                <a:gd name="connsiteY113" fmla="*/ 757990 h 1074821"/>
                <a:gd name="connsiteX114" fmla="*/ 1113816 w 3798061"/>
                <a:gd name="connsiteY114" fmla="*/ 762000 h 1074821"/>
                <a:gd name="connsiteX115" fmla="*/ 1121838 w 3798061"/>
                <a:gd name="connsiteY115" fmla="*/ 764006 h 1074821"/>
                <a:gd name="connsiteX116" fmla="*/ 1147906 w 3798061"/>
                <a:gd name="connsiteY116" fmla="*/ 770021 h 1074821"/>
                <a:gd name="connsiteX117" fmla="*/ 1194027 w 3798061"/>
                <a:gd name="connsiteY117" fmla="*/ 780048 h 1074821"/>
                <a:gd name="connsiteX118" fmla="*/ 1230122 w 3798061"/>
                <a:gd name="connsiteY118" fmla="*/ 794085 h 1074821"/>
                <a:gd name="connsiteX119" fmla="*/ 1236138 w 3798061"/>
                <a:gd name="connsiteY119" fmla="*/ 798095 h 1074821"/>
                <a:gd name="connsiteX120" fmla="*/ 1250174 w 3798061"/>
                <a:gd name="connsiteY120" fmla="*/ 804111 h 1074821"/>
                <a:gd name="connsiteX121" fmla="*/ 1260201 w 3798061"/>
                <a:gd name="connsiteY121" fmla="*/ 810127 h 1074821"/>
                <a:gd name="connsiteX122" fmla="*/ 1266216 w 3798061"/>
                <a:gd name="connsiteY122" fmla="*/ 814137 h 1074821"/>
                <a:gd name="connsiteX123" fmla="*/ 1274238 w 3798061"/>
                <a:gd name="connsiteY123" fmla="*/ 816142 h 1074821"/>
                <a:gd name="connsiteX124" fmla="*/ 1292285 w 3798061"/>
                <a:gd name="connsiteY124" fmla="*/ 822158 h 1074821"/>
                <a:gd name="connsiteX125" fmla="*/ 1300306 w 3798061"/>
                <a:gd name="connsiteY125" fmla="*/ 826169 h 1074821"/>
                <a:gd name="connsiteX126" fmla="*/ 1474764 w 3798061"/>
                <a:gd name="connsiteY126" fmla="*/ 824163 h 1074821"/>
                <a:gd name="connsiteX127" fmla="*/ 1482785 w 3798061"/>
                <a:gd name="connsiteY127" fmla="*/ 826169 h 1074821"/>
                <a:gd name="connsiteX128" fmla="*/ 1496822 w 3798061"/>
                <a:gd name="connsiteY128" fmla="*/ 830179 h 1074821"/>
                <a:gd name="connsiteX129" fmla="*/ 1514869 w 3798061"/>
                <a:gd name="connsiteY129" fmla="*/ 832185 h 1074821"/>
                <a:gd name="connsiteX130" fmla="*/ 1544948 w 3798061"/>
                <a:gd name="connsiteY130" fmla="*/ 840206 h 1074821"/>
                <a:gd name="connsiteX131" fmla="*/ 1562995 w 3798061"/>
                <a:gd name="connsiteY131" fmla="*/ 846221 h 1074821"/>
                <a:gd name="connsiteX132" fmla="*/ 1571016 w 3798061"/>
                <a:gd name="connsiteY132" fmla="*/ 850232 h 1074821"/>
                <a:gd name="connsiteX133" fmla="*/ 1581043 w 3798061"/>
                <a:gd name="connsiteY133" fmla="*/ 852237 h 1074821"/>
                <a:gd name="connsiteX134" fmla="*/ 1611122 w 3798061"/>
                <a:gd name="connsiteY134" fmla="*/ 858253 h 1074821"/>
                <a:gd name="connsiteX135" fmla="*/ 1619143 w 3798061"/>
                <a:gd name="connsiteY135" fmla="*/ 862263 h 1074821"/>
                <a:gd name="connsiteX136" fmla="*/ 1627164 w 3798061"/>
                <a:gd name="connsiteY136" fmla="*/ 864269 h 1074821"/>
                <a:gd name="connsiteX137" fmla="*/ 1641201 w 3798061"/>
                <a:gd name="connsiteY137" fmla="*/ 870285 h 1074821"/>
                <a:gd name="connsiteX138" fmla="*/ 1659248 w 3798061"/>
                <a:gd name="connsiteY138" fmla="*/ 890337 h 1074821"/>
                <a:gd name="connsiteX139" fmla="*/ 1665264 w 3798061"/>
                <a:gd name="connsiteY139" fmla="*/ 902369 h 1074821"/>
                <a:gd name="connsiteX140" fmla="*/ 1671280 w 3798061"/>
                <a:gd name="connsiteY140" fmla="*/ 906379 h 1074821"/>
                <a:gd name="connsiteX141" fmla="*/ 1679301 w 3798061"/>
                <a:gd name="connsiteY141" fmla="*/ 912395 h 1074821"/>
                <a:gd name="connsiteX142" fmla="*/ 1685316 w 3798061"/>
                <a:gd name="connsiteY142" fmla="*/ 916406 h 1074821"/>
                <a:gd name="connsiteX143" fmla="*/ 1713390 w 3798061"/>
                <a:gd name="connsiteY143" fmla="*/ 924427 h 1074821"/>
                <a:gd name="connsiteX144" fmla="*/ 1739459 w 3798061"/>
                <a:gd name="connsiteY144" fmla="*/ 932448 h 1074821"/>
                <a:gd name="connsiteX145" fmla="*/ 1751490 w 3798061"/>
                <a:gd name="connsiteY145" fmla="*/ 938463 h 1074821"/>
                <a:gd name="connsiteX146" fmla="*/ 1763522 w 3798061"/>
                <a:gd name="connsiteY146" fmla="*/ 944479 h 1074821"/>
                <a:gd name="connsiteX147" fmla="*/ 1779564 w 3798061"/>
                <a:gd name="connsiteY147" fmla="*/ 950495 h 1074821"/>
                <a:gd name="connsiteX148" fmla="*/ 1826437 w 3798061"/>
                <a:gd name="connsiteY148" fmla="*/ 965083 h 1074821"/>
                <a:gd name="connsiteX149" fmla="*/ 1980090 w 3798061"/>
                <a:gd name="connsiteY149" fmla="*/ 952500 h 1074821"/>
                <a:gd name="connsiteX150" fmla="*/ 2072332 w 3798061"/>
                <a:gd name="connsiteY150" fmla="*/ 948490 h 1074821"/>
                <a:gd name="connsiteX151" fmla="*/ 2130485 w 3798061"/>
                <a:gd name="connsiteY151" fmla="*/ 950495 h 1074821"/>
                <a:gd name="connsiteX152" fmla="*/ 2152543 w 3798061"/>
                <a:gd name="connsiteY152" fmla="*/ 952500 h 1074821"/>
                <a:gd name="connsiteX153" fmla="*/ 2162569 w 3798061"/>
                <a:gd name="connsiteY153" fmla="*/ 956511 h 1074821"/>
                <a:gd name="connsiteX154" fmla="*/ 2174601 w 3798061"/>
                <a:gd name="connsiteY154" fmla="*/ 958516 h 1074821"/>
                <a:gd name="connsiteX155" fmla="*/ 2186632 w 3798061"/>
                <a:gd name="connsiteY155" fmla="*/ 964532 h 1074821"/>
                <a:gd name="connsiteX156" fmla="*/ 2192648 w 3798061"/>
                <a:gd name="connsiteY156" fmla="*/ 968542 h 1074821"/>
                <a:gd name="connsiteX157" fmla="*/ 2198664 w 3798061"/>
                <a:gd name="connsiteY157" fmla="*/ 970548 h 1074821"/>
                <a:gd name="connsiteX158" fmla="*/ 2204680 w 3798061"/>
                <a:gd name="connsiteY158" fmla="*/ 974558 h 1074821"/>
                <a:gd name="connsiteX159" fmla="*/ 2212701 w 3798061"/>
                <a:gd name="connsiteY159" fmla="*/ 976563 h 1074821"/>
                <a:gd name="connsiteX160" fmla="*/ 2218716 w 3798061"/>
                <a:gd name="connsiteY160" fmla="*/ 978569 h 1074821"/>
                <a:gd name="connsiteX161" fmla="*/ 2226738 w 3798061"/>
                <a:gd name="connsiteY161" fmla="*/ 984585 h 1074821"/>
                <a:gd name="connsiteX162" fmla="*/ 2232753 w 3798061"/>
                <a:gd name="connsiteY162" fmla="*/ 988595 h 1074821"/>
                <a:gd name="connsiteX163" fmla="*/ 2234759 w 3798061"/>
                <a:gd name="connsiteY163" fmla="*/ 994611 h 1074821"/>
                <a:gd name="connsiteX164" fmla="*/ 2238769 w 3798061"/>
                <a:gd name="connsiteY164" fmla="*/ 1002632 h 1074821"/>
                <a:gd name="connsiteX165" fmla="*/ 2240774 w 3798061"/>
                <a:gd name="connsiteY165" fmla="*/ 1010653 h 1074821"/>
                <a:gd name="connsiteX166" fmla="*/ 2242780 w 3798061"/>
                <a:gd name="connsiteY166" fmla="*/ 1016669 h 1074821"/>
                <a:gd name="connsiteX167" fmla="*/ 2251402 w 3798061"/>
                <a:gd name="connsiteY167" fmla="*/ 1035819 h 1074821"/>
                <a:gd name="connsiteX168" fmla="*/ 2286895 w 3798061"/>
                <a:gd name="connsiteY168" fmla="*/ 1010653 h 1074821"/>
                <a:gd name="connsiteX169" fmla="*/ 2288901 w 3798061"/>
                <a:gd name="connsiteY169" fmla="*/ 996616 h 1074821"/>
                <a:gd name="connsiteX170" fmla="*/ 2300932 w 3798061"/>
                <a:gd name="connsiteY170" fmla="*/ 878306 h 1074821"/>
                <a:gd name="connsiteX171" fmla="*/ 2308953 w 3798061"/>
                <a:gd name="connsiteY171" fmla="*/ 862263 h 1074821"/>
                <a:gd name="connsiteX172" fmla="*/ 2314969 w 3798061"/>
                <a:gd name="connsiteY172" fmla="*/ 856248 h 1074821"/>
                <a:gd name="connsiteX173" fmla="*/ 2327001 w 3798061"/>
                <a:gd name="connsiteY173" fmla="*/ 844216 h 1074821"/>
                <a:gd name="connsiteX174" fmla="*/ 2333016 w 3798061"/>
                <a:gd name="connsiteY174" fmla="*/ 832185 h 1074821"/>
                <a:gd name="connsiteX175" fmla="*/ 2341038 w 3798061"/>
                <a:gd name="connsiteY175" fmla="*/ 826169 h 1074821"/>
                <a:gd name="connsiteX176" fmla="*/ 2353069 w 3798061"/>
                <a:gd name="connsiteY176" fmla="*/ 836195 h 1074821"/>
                <a:gd name="connsiteX177" fmla="*/ 2365101 w 3798061"/>
                <a:gd name="connsiteY177" fmla="*/ 846221 h 1074821"/>
                <a:gd name="connsiteX178" fmla="*/ 2373122 w 3798061"/>
                <a:gd name="connsiteY178" fmla="*/ 858253 h 1074821"/>
                <a:gd name="connsiteX179" fmla="*/ 2375127 w 3798061"/>
                <a:gd name="connsiteY179" fmla="*/ 864269 h 1074821"/>
                <a:gd name="connsiteX180" fmla="*/ 2379138 w 3798061"/>
                <a:gd name="connsiteY180" fmla="*/ 870285 h 1074821"/>
                <a:gd name="connsiteX181" fmla="*/ 2407211 w 3798061"/>
                <a:gd name="connsiteY181" fmla="*/ 912395 h 1074821"/>
                <a:gd name="connsiteX182" fmla="*/ 2417238 w 3798061"/>
                <a:gd name="connsiteY182" fmla="*/ 928437 h 1074821"/>
                <a:gd name="connsiteX183" fmla="*/ 2433280 w 3798061"/>
                <a:gd name="connsiteY183" fmla="*/ 968542 h 1074821"/>
                <a:gd name="connsiteX184" fmla="*/ 2437290 w 3798061"/>
                <a:gd name="connsiteY184" fmla="*/ 976563 h 1074821"/>
                <a:gd name="connsiteX185" fmla="*/ 2439295 w 3798061"/>
                <a:gd name="connsiteY185" fmla="*/ 982579 h 1074821"/>
                <a:gd name="connsiteX186" fmla="*/ 2435786 w 3798061"/>
                <a:gd name="connsiteY186" fmla="*/ 1006141 h 1074821"/>
                <a:gd name="connsiteX187" fmla="*/ 2461353 w 3798061"/>
                <a:gd name="connsiteY187" fmla="*/ 994611 h 1074821"/>
                <a:gd name="connsiteX188" fmla="*/ 2463359 w 3798061"/>
                <a:gd name="connsiteY188" fmla="*/ 988595 h 1074821"/>
                <a:gd name="connsiteX189" fmla="*/ 2471380 w 3798061"/>
                <a:gd name="connsiteY189" fmla="*/ 984585 h 1074821"/>
                <a:gd name="connsiteX190" fmla="*/ 2483411 w 3798061"/>
                <a:gd name="connsiteY190" fmla="*/ 978569 h 1074821"/>
                <a:gd name="connsiteX191" fmla="*/ 2495443 w 3798061"/>
                <a:gd name="connsiteY191" fmla="*/ 970548 h 1074821"/>
                <a:gd name="connsiteX192" fmla="*/ 2509480 w 3798061"/>
                <a:gd name="connsiteY192" fmla="*/ 960521 h 1074821"/>
                <a:gd name="connsiteX193" fmla="*/ 2515495 w 3798061"/>
                <a:gd name="connsiteY193" fmla="*/ 958516 h 1074821"/>
                <a:gd name="connsiteX194" fmla="*/ 2521511 w 3798061"/>
                <a:gd name="connsiteY194" fmla="*/ 954506 h 1074821"/>
                <a:gd name="connsiteX195" fmla="*/ 2535548 w 3798061"/>
                <a:gd name="connsiteY195" fmla="*/ 950495 h 1074821"/>
                <a:gd name="connsiteX196" fmla="*/ 2549585 w 3798061"/>
                <a:gd name="connsiteY196" fmla="*/ 944479 h 1074821"/>
                <a:gd name="connsiteX197" fmla="*/ 2563622 w 3798061"/>
                <a:gd name="connsiteY197" fmla="*/ 938463 h 1074821"/>
                <a:gd name="connsiteX198" fmla="*/ 2569638 w 3798061"/>
                <a:gd name="connsiteY198" fmla="*/ 934453 h 1074821"/>
                <a:gd name="connsiteX199" fmla="*/ 2575653 w 3798061"/>
                <a:gd name="connsiteY199" fmla="*/ 932448 h 1074821"/>
                <a:gd name="connsiteX200" fmla="*/ 2615759 w 3798061"/>
                <a:gd name="connsiteY200" fmla="*/ 938463 h 1074821"/>
                <a:gd name="connsiteX201" fmla="*/ 2631801 w 3798061"/>
                <a:gd name="connsiteY201" fmla="*/ 946485 h 1074821"/>
                <a:gd name="connsiteX202" fmla="*/ 2645838 w 3798061"/>
                <a:gd name="connsiteY202" fmla="*/ 952500 h 1074821"/>
                <a:gd name="connsiteX203" fmla="*/ 2655864 w 3798061"/>
                <a:gd name="connsiteY203" fmla="*/ 960521 h 1074821"/>
                <a:gd name="connsiteX204" fmla="*/ 2677922 w 3798061"/>
                <a:gd name="connsiteY204" fmla="*/ 966537 h 1074821"/>
                <a:gd name="connsiteX205" fmla="*/ 2689953 w 3798061"/>
                <a:gd name="connsiteY205" fmla="*/ 970548 h 1074821"/>
                <a:gd name="connsiteX206" fmla="*/ 2695969 w 3798061"/>
                <a:gd name="connsiteY206" fmla="*/ 974558 h 1074821"/>
                <a:gd name="connsiteX207" fmla="*/ 2705995 w 3798061"/>
                <a:gd name="connsiteY207" fmla="*/ 976563 h 1074821"/>
                <a:gd name="connsiteX208" fmla="*/ 2732064 w 3798061"/>
                <a:gd name="connsiteY208" fmla="*/ 982579 h 1074821"/>
                <a:gd name="connsiteX209" fmla="*/ 2750111 w 3798061"/>
                <a:gd name="connsiteY209" fmla="*/ 988595 h 1074821"/>
                <a:gd name="connsiteX210" fmla="*/ 2762143 w 3798061"/>
                <a:gd name="connsiteY210" fmla="*/ 992606 h 1074821"/>
                <a:gd name="connsiteX211" fmla="*/ 2774174 w 3798061"/>
                <a:gd name="connsiteY211" fmla="*/ 994611 h 1074821"/>
                <a:gd name="connsiteX212" fmla="*/ 2784201 w 3798061"/>
                <a:gd name="connsiteY212" fmla="*/ 998621 h 1074821"/>
                <a:gd name="connsiteX213" fmla="*/ 2792222 w 3798061"/>
                <a:gd name="connsiteY213" fmla="*/ 1000627 h 1074821"/>
                <a:gd name="connsiteX214" fmla="*/ 2798238 w 3798061"/>
                <a:gd name="connsiteY214" fmla="*/ 1004637 h 1074821"/>
                <a:gd name="connsiteX215" fmla="*/ 2804253 w 3798061"/>
                <a:gd name="connsiteY215" fmla="*/ 1006642 h 1074821"/>
                <a:gd name="connsiteX216" fmla="*/ 2816285 w 3798061"/>
                <a:gd name="connsiteY216" fmla="*/ 1012658 h 1074821"/>
                <a:gd name="connsiteX217" fmla="*/ 2828316 w 3798061"/>
                <a:gd name="connsiteY217" fmla="*/ 1018674 h 1074821"/>
                <a:gd name="connsiteX218" fmla="*/ 2840348 w 3798061"/>
                <a:gd name="connsiteY218" fmla="*/ 1030706 h 1074821"/>
                <a:gd name="connsiteX219" fmla="*/ 2846364 w 3798061"/>
                <a:gd name="connsiteY219" fmla="*/ 1034716 h 1074821"/>
                <a:gd name="connsiteX220" fmla="*/ 2858395 w 3798061"/>
                <a:gd name="connsiteY220" fmla="*/ 1048753 h 1074821"/>
                <a:gd name="connsiteX221" fmla="*/ 2866416 w 3798061"/>
                <a:gd name="connsiteY221" fmla="*/ 1060785 h 1074821"/>
                <a:gd name="connsiteX222" fmla="*/ 2874438 w 3798061"/>
                <a:gd name="connsiteY222" fmla="*/ 1074821 h 1074821"/>
                <a:gd name="connsiteX223" fmla="*/ 2880453 w 3798061"/>
                <a:gd name="connsiteY223" fmla="*/ 1070811 h 1074821"/>
                <a:gd name="connsiteX224" fmla="*/ 2882459 w 3798061"/>
                <a:gd name="connsiteY224" fmla="*/ 1034716 h 1074821"/>
                <a:gd name="connsiteX225" fmla="*/ 2896495 w 3798061"/>
                <a:gd name="connsiteY225" fmla="*/ 982579 h 1074821"/>
                <a:gd name="connsiteX226" fmla="*/ 2900506 w 3798061"/>
                <a:gd name="connsiteY226" fmla="*/ 972553 h 1074821"/>
                <a:gd name="connsiteX227" fmla="*/ 2904516 w 3798061"/>
                <a:gd name="connsiteY227" fmla="*/ 954506 h 1074821"/>
                <a:gd name="connsiteX228" fmla="*/ 2910532 w 3798061"/>
                <a:gd name="connsiteY228" fmla="*/ 942474 h 1074821"/>
                <a:gd name="connsiteX229" fmla="*/ 2912538 w 3798061"/>
                <a:gd name="connsiteY229" fmla="*/ 936458 h 1074821"/>
                <a:gd name="connsiteX230" fmla="*/ 2908527 w 3798061"/>
                <a:gd name="connsiteY230" fmla="*/ 920416 h 1074821"/>
                <a:gd name="connsiteX231" fmla="*/ 2892485 w 3798061"/>
                <a:gd name="connsiteY231" fmla="*/ 914400 h 1074821"/>
                <a:gd name="connsiteX232" fmla="*/ 2864411 w 3798061"/>
                <a:gd name="connsiteY232" fmla="*/ 918411 h 1074821"/>
                <a:gd name="connsiteX233" fmla="*/ 2846364 w 3798061"/>
                <a:gd name="connsiteY233" fmla="*/ 924427 h 1074821"/>
                <a:gd name="connsiteX234" fmla="*/ 2830322 w 3798061"/>
                <a:gd name="connsiteY234" fmla="*/ 926432 h 1074821"/>
                <a:gd name="connsiteX235" fmla="*/ 2798238 w 3798061"/>
                <a:gd name="connsiteY235" fmla="*/ 922421 h 1074821"/>
                <a:gd name="connsiteX236" fmla="*/ 2792222 w 3798061"/>
                <a:gd name="connsiteY236" fmla="*/ 920416 h 1074821"/>
                <a:gd name="connsiteX237" fmla="*/ 2788211 w 3798061"/>
                <a:gd name="connsiteY237" fmla="*/ 914400 h 1074821"/>
                <a:gd name="connsiteX238" fmla="*/ 2782195 w 3798061"/>
                <a:gd name="connsiteY238" fmla="*/ 910390 h 1074821"/>
                <a:gd name="connsiteX239" fmla="*/ 2778185 w 3798061"/>
                <a:gd name="connsiteY239" fmla="*/ 902369 h 1074821"/>
                <a:gd name="connsiteX240" fmla="*/ 2774174 w 3798061"/>
                <a:gd name="connsiteY240" fmla="*/ 896353 h 1074821"/>
                <a:gd name="connsiteX241" fmla="*/ 2776180 w 3798061"/>
                <a:gd name="connsiteY241" fmla="*/ 884321 h 1074821"/>
                <a:gd name="connsiteX242" fmla="*/ 2784201 w 3798061"/>
                <a:gd name="connsiteY242" fmla="*/ 868279 h 1074821"/>
                <a:gd name="connsiteX243" fmla="*/ 2790216 w 3798061"/>
                <a:gd name="connsiteY243" fmla="*/ 862263 h 1074821"/>
                <a:gd name="connsiteX244" fmla="*/ 2792222 w 3798061"/>
                <a:gd name="connsiteY244" fmla="*/ 856248 h 1074821"/>
                <a:gd name="connsiteX245" fmla="*/ 2802248 w 3798061"/>
                <a:gd name="connsiteY245" fmla="*/ 844216 h 1074821"/>
                <a:gd name="connsiteX246" fmla="*/ 2812274 w 3798061"/>
                <a:gd name="connsiteY246" fmla="*/ 834190 h 1074821"/>
                <a:gd name="connsiteX247" fmla="*/ 2816285 w 3798061"/>
                <a:gd name="connsiteY247" fmla="*/ 828174 h 1074821"/>
                <a:gd name="connsiteX248" fmla="*/ 2822301 w 3798061"/>
                <a:gd name="connsiteY248" fmla="*/ 822158 h 1074821"/>
                <a:gd name="connsiteX249" fmla="*/ 2828316 w 3798061"/>
                <a:gd name="connsiteY249" fmla="*/ 814137 h 1074821"/>
                <a:gd name="connsiteX250" fmla="*/ 2832327 w 3798061"/>
                <a:gd name="connsiteY250" fmla="*/ 808121 h 1074821"/>
                <a:gd name="connsiteX251" fmla="*/ 2838343 w 3798061"/>
                <a:gd name="connsiteY251" fmla="*/ 804111 h 1074821"/>
                <a:gd name="connsiteX252" fmla="*/ 2842353 w 3798061"/>
                <a:gd name="connsiteY252" fmla="*/ 798095 h 1074821"/>
                <a:gd name="connsiteX253" fmla="*/ 2860401 w 3798061"/>
                <a:gd name="connsiteY253" fmla="*/ 788069 h 1074821"/>
                <a:gd name="connsiteX254" fmla="*/ 2872432 w 3798061"/>
                <a:gd name="connsiteY254" fmla="*/ 776037 h 1074821"/>
                <a:gd name="connsiteX255" fmla="*/ 2876443 w 3798061"/>
                <a:gd name="connsiteY255" fmla="*/ 764006 h 1074821"/>
                <a:gd name="connsiteX256" fmla="*/ 2882459 w 3798061"/>
                <a:gd name="connsiteY256" fmla="*/ 755985 h 1074821"/>
                <a:gd name="connsiteX257" fmla="*/ 2886469 w 3798061"/>
                <a:gd name="connsiteY257" fmla="*/ 749969 h 1074821"/>
                <a:gd name="connsiteX258" fmla="*/ 2900506 w 3798061"/>
                <a:gd name="connsiteY258" fmla="*/ 735932 h 1074821"/>
                <a:gd name="connsiteX259" fmla="*/ 2908527 w 3798061"/>
                <a:gd name="connsiteY259" fmla="*/ 727911 h 1074821"/>
                <a:gd name="connsiteX260" fmla="*/ 2912538 w 3798061"/>
                <a:gd name="connsiteY260" fmla="*/ 721895 h 1074821"/>
                <a:gd name="connsiteX261" fmla="*/ 2918553 w 3798061"/>
                <a:gd name="connsiteY261" fmla="*/ 717885 h 1074821"/>
                <a:gd name="connsiteX262" fmla="*/ 2930585 w 3798061"/>
                <a:gd name="connsiteY262" fmla="*/ 697832 h 1074821"/>
                <a:gd name="connsiteX263" fmla="*/ 2936601 w 3798061"/>
                <a:gd name="connsiteY263" fmla="*/ 691816 h 1074821"/>
                <a:gd name="connsiteX264" fmla="*/ 2938606 w 3798061"/>
                <a:gd name="connsiteY264" fmla="*/ 685800 h 1074821"/>
                <a:gd name="connsiteX265" fmla="*/ 2946627 w 3798061"/>
                <a:gd name="connsiteY265" fmla="*/ 683795 h 1074821"/>
                <a:gd name="connsiteX266" fmla="*/ 2976706 w 3798061"/>
                <a:gd name="connsiteY266" fmla="*/ 687806 h 1074821"/>
                <a:gd name="connsiteX267" fmla="*/ 2986732 w 3798061"/>
                <a:gd name="connsiteY267" fmla="*/ 699837 h 1074821"/>
                <a:gd name="connsiteX268" fmla="*/ 2998764 w 3798061"/>
                <a:gd name="connsiteY268" fmla="*/ 703848 h 1074821"/>
                <a:gd name="connsiteX269" fmla="*/ 3004780 w 3798061"/>
                <a:gd name="connsiteY269" fmla="*/ 707858 h 1074821"/>
                <a:gd name="connsiteX270" fmla="*/ 3032853 w 3798061"/>
                <a:gd name="connsiteY270" fmla="*/ 703848 h 1074821"/>
                <a:gd name="connsiteX271" fmla="*/ 3052906 w 3798061"/>
                <a:gd name="connsiteY271" fmla="*/ 707858 h 1074821"/>
                <a:gd name="connsiteX272" fmla="*/ 3064938 w 3798061"/>
                <a:gd name="connsiteY272" fmla="*/ 709863 h 1074821"/>
                <a:gd name="connsiteX273" fmla="*/ 3070953 w 3798061"/>
                <a:gd name="connsiteY273" fmla="*/ 713874 h 1074821"/>
                <a:gd name="connsiteX274" fmla="*/ 3084990 w 3798061"/>
                <a:gd name="connsiteY274" fmla="*/ 703848 h 1074821"/>
                <a:gd name="connsiteX275" fmla="*/ 3091006 w 3798061"/>
                <a:gd name="connsiteY275" fmla="*/ 697832 h 1074821"/>
                <a:gd name="connsiteX276" fmla="*/ 3093011 w 3798061"/>
                <a:gd name="connsiteY276" fmla="*/ 691816 h 1074821"/>
                <a:gd name="connsiteX277" fmla="*/ 3099027 w 3798061"/>
                <a:gd name="connsiteY277" fmla="*/ 689811 h 1074821"/>
                <a:gd name="connsiteX278" fmla="*/ 3139132 w 3798061"/>
                <a:gd name="connsiteY278" fmla="*/ 693821 h 1074821"/>
                <a:gd name="connsiteX279" fmla="*/ 3157180 w 3798061"/>
                <a:gd name="connsiteY279" fmla="*/ 703848 h 1074821"/>
                <a:gd name="connsiteX280" fmla="*/ 3191269 w 3798061"/>
                <a:gd name="connsiteY280" fmla="*/ 699837 h 1074821"/>
                <a:gd name="connsiteX281" fmla="*/ 3209316 w 3798061"/>
                <a:gd name="connsiteY281" fmla="*/ 685800 h 1074821"/>
                <a:gd name="connsiteX282" fmla="*/ 3223353 w 3798061"/>
                <a:gd name="connsiteY282" fmla="*/ 677779 h 1074821"/>
                <a:gd name="connsiteX283" fmla="*/ 3231374 w 3798061"/>
                <a:gd name="connsiteY283" fmla="*/ 667753 h 1074821"/>
                <a:gd name="connsiteX284" fmla="*/ 3259448 w 3798061"/>
                <a:gd name="connsiteY284" fmla="*/ 635669 h 1074821"/>
                <a:gd name="connsiteX285" fmla="*/ 3263459 w 3798061"/>
                <a:gd name="connsiteY285" fmla="*/ 627648 h 1074821"/>
                <a:gd name="connsiteX286" fmla="*/ 3265464 w 3798061"/>
                <a:gd name="connsiteY286" fmla="*/ 621632 h 1074821"/>
                <a:gd name="connsiteX287" fmla="*/ 3273485 w 3798061"/>
                <a:gd name="connsiteY287" fmla="*/ 617621 h 1074821"/>
                <a:gd name="connsiteX288" fmla="*/ 3281506 w 3798061"/>
                <a:gd name="connsiteY288" fmla="*/ 611606 h 1074821"/>
                <a:gd name="connsiteX289" fmla="*/ 3297548 w 3798061"/>
                <a:gd name="connsiteY289" fmla="*/ 597569 h 1074821"/>
                <a:gd name="connsiteX290" fmla="*/ 3301559 w 3798061"/>
                <a:gd name="connsiteY290" fmla="*/ 589548 h 1074821"/>
                <a:gd name="connsiteX291" fmla="*/ 3307574 w 3798061"/>
                <a:gd name="connsiteY291" fmla="*/ 585537 h 1074821"/>
                <a:gd name="connsiteX292" fmla="*/ 3335648 w 3798061"/>
                <a:gd name="connsiteY292" fmla="*/ 579521 h 1074821"/>
                <a:gd name="connsiteX293" fmla="*/ 3341664 w 3798061"/>
                <a:gd name="connsiteY293" fmla="*/ 575511 h 1074821"/>
                <a:gd name="connsiteX294" fmla="*/ 3349685 w 3798061"/>
                <a:gd name="connsiteY294" fmla="*/ 583532 h 1074821"/>
                <a:gd name="connsiteX295" fmla="*/ 3351690 w 3798061"/>
                <a:gd name="connsiteY295" fmla="*/ 591553 h 1074821"/>
                <a:gd name="connsiteX296" fmla="*/ 3355701 w 3798061"/>
                <a:gd name="connsiteY296" fmla="*/ 597569 h 1074821"/>
                <a:gd name="connsiteX297" fmla="*/ 3361716 w 3798061"/>
                <a:gd name="connsiteY297" fmla="*/ 609600 h 1074821"/>
                <a:gd name="connsiteX298" fmla="*/ 3363722 w 3798061"/>
                <a:gd name="connsiteY298" fmla="*/ 615616 h 1074821"/>
                <a:gd name="connsiteX299" fmla="*/ 3369738 w 3798061"/>
                <a:gd name="connsiteY299" fmla="*/ 631658 h 1074821"/>
                <a:gd name="connsiteX300" fmla="*/ 3375753 w 3798061"/>
                <a:gd name="connsiteY300" fmla="*/ 615616 h 1074821"/>
                <a:gd name="connsiteX301" fmla="*/ 3381769 w 3798061"/>
                <a:gd name="connsiteY301" fmla="*/ 607595 h 1074821"/>
                <a:gd name="connsiteX302" fmla="*/ 3393801 w 3798061"/>
                <a:gd name="connsiteY302" fmla="*/ 595563 h 1074821"/>
                <a:gd name="connsiteX303" fmla="*/ 3411848 w 3798061"/>
                <a:gd name="connsiteY303" fmla="*/ 573506 h 1074821"/>
                <a:gd name="connsiteX304" fmla="*/ 3417864 w 3798061"/>
                <a:gd name="connsiteY304" fmla="*/ 565485 h 1074821"/>
                <a:gd name="connsiteX305" fmla="*/ 3425885 w 3798061"/>
                <a:gd name="connsiteY305" fmla="*/ 553453 h 1074821"/>
                <a:gd name="connsiteX306" fmla="*/ 3431901 w 3798061"/>
                <a:gd name="connsiteY306" fmla="*/ 549442 h 1074821"/>
                <a:gd name="connsiteX307" fmla="*/ 3429895 w 3798061"/>
                <a:gd name="connsiteY307" fmla="*/ 559469 h 1074821"/>
                <a:gd name="connsiteX308" fmla="*/ 3427890 w 3798061"/>
                <a:gd name="connsiteY308" fmla="*/ 585537 h 1074821"/>
                <a:gd name="connsiteX309" fmla="*/ 3423880 w 3798061"/>
                <a:gd name="connsiteY309" fmla="*/ 591553 h 1074821"/>
                <a:gd name="connsiteX310" fmla="*/ 3417864 w 3798061"/>
                <a:gd name="connsiteY310" fmla="*/ 621632 h 1074821"/>
                <a:gd name="connsiteX311" fmla="*/ 3411848 w 3798061"/>
                <a:gd name="connsiteY311" fmla="*/ 643690 h 1074821"/>
                <a:gd name="connsiteX312" fmla="*/ 3405832 w 3798061"/>
                <a:gd name="connsiteY312" fmla="*/ 673769 h 1074821"/>
                <a:gd name="connsiteX313" fmla="*/ 3399816 w 3798061"/>
                <a:gd name="connsiteY313" fmla="*/ 675774 h 1074821"/>
                <a:gd name="connsiteX314" fmla="*/ 3389790 w 3798061"/>
                <a:gd name="connsiteY314" fmla="*/ 679785 h 1074821"/>
                <a:gd name="connsiteX315" fmla="*/ 3363722 w 3798061"/>
                <a:gd name="connsiteY315" fmla="*/ 695827 h 1074821"/>
                <a:gd name="connsiteX316" fmla="*/ 3343669 w 3798061"/>
                <a:gd name="connsiteY316" fmla="*/ 715879 h 1074821"/>
                <a:gd name="connsiteX317" fmla="*/ 3323616 w 3798061"/>
                <a:gd name="connsiteY317" fmla="*/ 731921 h 1074821"/>
                <a:gd name="connsiteX318" fmla="*/ 3319606 w 3798061"/>
                <a:gd name="connsiteY318" fmla="*/ 737937 h 1074821"/>
                <a:gd name="connsiteX319" fmla="*/ 3315595 w 3798061"/>
                <a:gd name="connsiteY319" fmla="*/ 749969 h 1074821"/>
                <a:gd name="connsiteX320" fmla="*/ 3311585 w 3798061"/>
                <a:gd name="connsiteY320" fmla="*/ 755985 h 1074821"/>
                <a:gd name="connsiteX321" fmla="*/ 3305569 w 3798061"/>
                <a:gd name="connsiteY321" fmla="*/ 774032 h 1074821"/>
                <a:gd name="connsiteX322" fmla="*/ 3303564 w 3798061"/>
                <a:gd name="connsiteY322" fmla="*/ 782053 h 1074821"/>
                <a:gd name="connsiteX323" fmla="*/ 3297548 w 3798061"/>
                <a:gd name="connsiteY323" fmla="*/ 788069 h 1074821"/>
                <a:gd name="connsiteX324" fmla="*/ 3285516 w 3798061"/>
                <a:gd name="connsiteY324" fmla="*/ 796090 h 1074821"/>
                <a:gd name="connsiteX325" fmla="*/ 3283511 w 3798061"/>
                <a:gd name="connsiteY325" fmla="*/ 802106 h 1074821"/>
                <a:gd name="connsiteX326" fmla="*/ 3279501 w 3798061"/>
                <a:gd name="connsiteY326" fmla="*/ 808121 h 1074821"/>
                <a:gd name="connsiteX327" fmla="*/ 3273485 w 3798061"/>
                <a:gd name="connsiteY327" fmla="*/ 818148 h 1074821"/>
                <a:gd name="connsiteX328" fmla="*/ 3271480 w 3798061"/>
                <a:gd name="connsiteY328" fmla="*/ 824163 h 1074821"/>
                <a:gd name="connsiteX329" fmla="*/ 3263459 w 3798061"/>
                <a:gd name="connsiteY329" fmla="*/ 850232 h 1074821"/>
                <a:gd name="connsiteX330" fmla="*/ 3257443 w 3798061"/>
                <a:gd name="connsiteY330" fmla="*/ 862263 h 1074821"/>
                <a:gd name="connsiteX331" fmla="*/ 3251427 w 3798061"/>
                <a:gd name="connsiteY331" fmla="*/ 872290 h 1074821"/>
                <a:gd name="connsiteX332" fmla="*/ 3247416 w 3798061"/>
                <a:gd name="connsiteY332" fmla="*/ 882316 h 1074821"/>
                <a:gd name="connsiteX333" fmla="*/ 3253432 w 3798061"/>
                <a:gd name="connsiteY333" fmla="*/ 938463 h 1074821"/>
                <a:gd name="connsiteX334" fmla="*/ 3257443 w 3798061"/>
                <a:gd name="connsiteY334" fmla="*/ 946485 h 1074821"/>
                <a:gd name="connsiteX335" fmla="*/ 3261453 w 3798061"/>
                <a:gd name="connsiteY335" fmla="*/ 962527 h 1074821"/>
                <a:gd name="connsiteX336" fmla="*/ 3263459 w 3798061"/>
                <a:gd name="connsiteY336" fmla="*/ 968542 h 1074821"/>
                <a:gd name="connsiteX337" fmla="*/ 3265464 w 3798061"/>
                <a:gd name="connsiteY337" fmla="*/ 976563 h 1074821"/>
                <a:gd name="connsiteX338" fmla="*/ 3269474 w 3798061"/>
                <a:gd name="connsiteY338" fmla="*/ 986590 h 1074821"/>
                <a:gd name="connsiteX339" fmla="*/ 3271480 w 3798061"/>
                <a:gd name="connsiteY339" fmla="*/ 994611 h 1074821"/>
                <a:gd name="connsiteX340" fmla="*/ 3287522 w 3798061"/>
                <a:gd name="connsiteY340" fmla="*/ 1002632 h 1074821"/>
                <a:gd name="connsiteX341" fmla="*/ 3297548 w 3798061"/>
                <a:gd name="connsiteY341" fmla="*/ 996616 h 1074821"/>
                <a:gd name="connsiteX342" fmla="*/ 3303564 w 3798061"/>
                <a:gd name="connsiteY342" fmla="*/ 992606 h 1074821"/>
                <a:gd name="connsiteX343" fmla="*/ 3313590 w 3798061"/>
                <a:gd name="connsiteY343" fmla="*/ 978569 h 1074821"/>
                <a:gd name="connsiteX344" fmla="*/ 3319606 w 3798061"/>
                <a:gd name="connsiteY344" fmla="*/ 972553 h 1074821"/>
                <a:gd name="connsiteX345" fmla="*/ 3323616 w 3798061"/>
                <a:gd name="connsiteY345" fmla="*/ 960521 h 1074821"/>
                <a:gd name="connsiteX346" fmla="*/ 3333643 w 3798061"/>
                <a:gd name="connsiteY346" fmla="*/ 946485 h 1074821"/>
                <a:gd name="connsiteX347" fmla="*/ 3341664 w 3798061"/>
                <a:gd name="connsiteY347" fmla="*/ 934453 h 1074821"/>
                <a:gd name="connsiteX348" fmla="*/ 3343669 w 3798061"/>
                <a:gd name="connsiteY348" fmla="*/ 926432 h 1074821"/>
                <a:gd name="connsiteX349" fmla="*/ 3347680 w 3798061"/>
                <a:gd name="connsiteY349" fmla="*/ 920416 h 1074821"/>
                <a:gd name="connsiteX350" fmla="*/ 3373748 w 3798061"/>
                <a:gd name="connsiteY350" fmla="*/ 876300 h 1074821"/>
                <a:gd name="connsiteX351" fmla="*/ 3381769 w 3798061"/>
                <a:gd name="connsiteY351" fmla="*/ 862263 h 1074821"/>
                <a:gd name="connsiteX352" fmla="*/ 3383774 w 3798061"/>
                <a:gd name="connsiteY352" fmla="*/ 854242 h 1074821"/>
                <a:gd name="connsiteX353" fmla="*/ 3387785 w 3798061"/>
                <a:gd name="connsiteY353" fmla="*/ 848227 h 1074821"/>
                <a:gd name="connsiteX354" fmla="*/ 3389790 w 3798061"/>
                <a:gd name="connsiteY354" fmla="*/ 842211 h 1074821"/>
                <a:gd name="connsiteX355" fmla="*/ 3393801 w 3798061"/>
                <a:gd name="connsiteY355" fmla="*/ 836195 h 1074821"/>
                <a:gd name="connsiteX356" fmla="*/ 3395806 w 3798061"/>
                <a:gd name="connsiteY356" fmla="*/ 828174 h 1074821"/>
                <a:gd name="connsiteX357" fmla="*/ 3399816 w 3798061"/>
                <a:gd name="connsiteY357" fmla="*/ 772027 h 1074821"/>
                <a:gd name="connsiteX358" fmla="*/ 3401822 w 3798061"/>
                <a:gd name="connsiteY358" fmla="*/ 762000 h 1074821"/>
                <a:gd name="connsiteX359" fmla="*/ 3405832 w 3798061"/>
                <a:gd name="connsiteY359" fmla="*/ 755985 h 1074821"/>
                <a:gd name="connsiteX360" fmla="*/ 3411848 w 3798061"/>
                <a:gd name="connsiteY360" fmla="*/ 741948 h 1074821"/>
                <a:gd name="connsiteX361" fmla="*/ 3415859 w 3798061"/>
                <a:gd name="connsiteY361" fmla="*/ 729916 h 1074821"/>
                <a:gd name="connsiteX362" fmla="*/ 3419869 w 3798061"/>
                <a:gd name="connsiteY362" fmla="*/ 721895 h 1074821"/>
                <a:gd name="connsiteX363" fmla="*/ 3429895 w 3798061"/>
                <a:gd name="connsiteY363" fmla="*/ 701842 h 1074821"/>
                <a:gd name="connsiteX364" fmla="*/ 3435911 w 3798061"/>
                <a:gd name="connsiteY364" fmla="*/ 697832 h 1074821"/>
                <a:gd name="connsiteX365" fmla="*/ 3449948 w 3798061"/>
                <a:gd name="connsiteY365" fmla="*/ 691816 h 1074821"/>
                <a:gd name="connsiteX366" fmla="*/ 3467995 w 3798061"/>
                <a:gd name="connsiteY366" fmla="*/ 683795 h 1074821"/>
                <a:gd name="connsiteX367" fmla="*/ 3476016 w 3798061"/>
                <a:gd name="connsiteY367" fmla="*/ 679785 h 1074821"/>
                <a:gd name="connsiteX368" fmla="*/ 3486043 w 3798061"/>
                <a:gd name="connsiteY368" fmla="*/ 677779 h 1074821"/>
                <a:gd name="connsiteX369" fmla="*/ 3494064 w 3798061"/>
                <a:gd name="connsiteY369" fmla="*/ 671763 h 1074821"/>
                <a:gd name="connsiteX370" fmla="*/ 3502085 w 3798061"/>
                <a:gd name="connsiteY370" fmla="*/ 669758 h 1074821"/>
                <a:gd name="connsiteX371" fmla="*/ 3520132 w 3798061"/>
                <a:gd name="connsiteY371" fmla="*/ 655721 h 1074821"/>
                <a:gd name="connsiteX372" fmla="*/ 3534169 w 3798061"/>
                <a:gd name="connsiteY372" fmla="*/ 645695 h 1074821"/>
                <a:gd name="connsiteX373" fmla="*/ 3548206 w 3798061"/>
                <a:gd name="connsiteY373" fmla="*/ 643690 h 1074821"/>
                <a:gd name="connsiteX374" fmla="*/ 3586306 w 3798061"/>
                <a:gd name="connsiteY374" fmla="*/ 639679 h 1074821"/>
                <a:gd name="connsiteX375" fmla="*/ 3592322 w 3798061"/>
                <a:gd name="connsiteY375" fmla="*/ 637674 h 1074821"/>
                <a:gd name="connsiteX376" fmla="*/ 3604353 w 3798061"/>
                <a:gd name="connsiteY376" fmla="*/ 625642 h 1074821"/>
                <a:gd name="connsiteX377" fmla="*/ 3612374 w 3798061"/>
                <a:gd name="connsiteY377" fmla="*/ 613611 h 1074821"/>
                <a:gd name="connsiteX378" fmla="*/ 3618390 w 3798061"/>
                <a:gd name="connsiteY378" fmla="*/ 609600 h 1074821"/>
                <a:gd name="connsiteX379" fmla="*/ 3626411 w 3798061"/>
                <a:gd name="connsiteY379" fmla="*/ 593558 h 1074821"/>
                <a:gd name="connsiteX380" fmla="*/ 3634432 w 3798061"/>
                <a:gd name="connsiteY380" fmla="*/ 589548 h 1074821"/>
                <a:gd name="connsiteX381" fmla="*/ 3644459 w 3798061"/>
                <a:gd name="connsiteY381" fmla="*/ 579521 h 1074821"/>
                <a:gd name="connsiteX382" fmla="*/ 3646464 w 3798061"/>
                <a:gd name="connsiteY382" fmla="*/ 573506 h 1074821"/>
                <a:gd name="connsiteX383" fmla="*/ 3658495 w 3798061"/>
                <a:gd name="connsiteY383" fmla="*/ 557463 h 1074821"/>
                <a:gd name="connsiteX384" fmla="*/ 3668522 w 3798061"/>
                <a:gd name="connsiteY384" fmla="*/ 555458 h 1074821"/>
                <a:gd name="connsiteX385" fmla="*/ 3680553 w 3798061"/>
                <a:gd name="connsiteY385" fmla="*/ 549442 h 1074821"/>
                <a:gd name="connsiteX386" fmla="*/ 3690580 w 3798061"/>
                <a:gd name="connsiteY386" fmla="*/ 553453 h 1074821"/>
                <a:gd name="connsiteX387" fmla="*/ 3702611 w 3798061"/>
                <a:gd name="connsiteY387" fmla="*/ 555458 h 1074821"/>
                <a:gd name="connsiteX388" fmla="*/ 3736701 w 3798061"/>
                <a:gd name="connsiteY388" fmla="*/ 551448 h 1074821"/>
                <a:gd name="connsiteX389" fmla="*/ 3746727 w 3798061"/>
                <a:gd name="connsiteY389" fmla="*/ 547437 h 1074821"/>
                <a:gd name="connsiteX390" fmla="*/ 3756753 w 3798061"/>
                <a:gd name="connsiteY390" fmla="*/ 545432 h 1074821"/>
                <a:gd name="connsiteX391" fmla="*/ 3762769 w 3798061"/>
                <a:gd name="connsiteY391" fmla="*/ 543427 h 1074821"/>
                <a:gd name="connsiteX392" fmla="*/ 3768785 w 3798061"/>
                <a:gd name="connsiteY392" fmla="*/ 539416 h 1074821"/>
                <a:gd name="connsiteX393" fmla="*/ 3774801 w 3798061"/>
                <a:gd name="connsiteY393" fmla="*/ 537411 h 1074821"/>
                <a:gd name="connsiteX394" fmla="*/ 3780816 w 3798061"/>
                <a:gd name="connsiteY394" fmla="*/ 527385 h 1074821"/>
                <a:gd name="connsiteX395" fmla="*/ 3776806 w 3798061"/>
                <a:gd name="connsiteY395" fmla="*/ 511342 h 1074821"/>
                <a:gd name="connsiteX396" fmla="*/ 3770790 w 3798061"/>
                <a:gd name="connsiteY396" fmla="*/ 505327 h 1074821"/>
                <a:gd name="connsiteX397" fmla="*/ 3766780 w 3798061"/>
                <a:gd name="connsiteY397" fmla="*/ 497306 h 1074821"/>
                <a:gd name="connsiteX398" fmla="*/ 3756753 w 3798061"/>
                <a:gd name="connsiteY398" fmla="*/ 491290 h 1074821"/>
                <a:gd name="connsiteX399" fmla="*/ 3740711 w 3798061"/>
                <a:gd name="connsiteY399" fmla="*/ 481263 h 1074821"/>
                <a:gd name="connsiteX400" fmla="*/ 3734695 w 3798061"/>
                <a:gd name="connsiteY400" fmla="*/ 477253 h 1074821"/>
                <a:gd name="connsiteX401" fmla="*/ 3724669 w 3798061"/>
                <a:gd name="connsiteY401" fmla="*/ 475248 h 1074821"/>
                <a:gd name="connsiteX402" fmla="*/ 3710632 w 3798061"/>
                <a:gd name="connsiteY402" fmla="*/ 463216 h 1074821"/>
                <a:gd name="connsiteX403" fmla="*/ 3708627 w 3798061"/>
                <a:gd name="connsiteY403" fmla="*/ 457200 h 1074821"/>
                <a:gd name="connsiteX404" fmla="*/ 3712638 w 3798061"/>
                <a:gd name="connsiteY404" fmla="*/ 447174 h 1074821"/>
                <a:gd name="connsiteX405" fmla="*/ 3724669 w 3798061"/>
                <a:gd name="connsiteY405" fmla="*/ 441158 h 1074821"/>
                <a:gd name="connsiteX406" fmla="*/ 3742716 w 3798061"/>
                <a:gd name="connsiteY406" fmla="*/ 431132 h 1074821"/>
                <a:gd name="connsiteX407" fmla="*/ 3748732 w 3798061"/>
                <a:gd name="connsiteY407" fmla="*/ 427121 h 1074821"/>
                <a:gd name="connsiteX408" fmla="*/ 3756753 w 3798061"/>
                <a:gd name="connsiteY408" fmla="*/ 423111 h 1074821"/>
                <a:gd name="connsiteX409" fmla="*/ 3762769 w 3798061"/>
                <a:gd name="connsiteY409" fmla="*/ 417095 h 1074821"/>
                <a:gd name="connsiteX410" fmla="*/ 3778811 w 3798061"/>
                <a:gd name="connsiteY410" fmla="*/ 411079 h 1074821"/>
                <a:gd name="connsiteX411" fmla="*/ 3784827 w 3798061"/>
                <a:gd name="connsiteY411" fmla="*/ 407069 h 1074821"/>
                <a:gd name="connsiteX412" fmla="*/ 3782822 w 3798061"/>
                <a:gd name="connsiteY412" fmla="*/ 381000 h 1074821"/>
                <a:gd name="connsiteX413" fmla="*/ 3797972 w 3798061"/>
                <a:gd name="connsiteY413" fmla="*/ 372645 h 1074821"/>
                <a:gd name="connsiteX414" fmla="*/ 3787723 w 3798061"/>
                <a:gd name="connsiteY414" fmla="*/ 324630 h 1074821"/>
                <a:gd name="connsiteX415" fmla="*/ 3760764 w 3798061"/>
                <a:gd name="connsiteY415" fmla="*/ 314827 h 1074821"/>
                <a:gd name="connsiteX416" fmla="*/ 3754748 w 3798061"/>
                <a:gd name="connsiteY416" fmla="*/ 312821 h 1074821"/>
                <a:gd name="connsiteX417" fmla="*/ 3740711 w 3798061"/>
                <a:gd name="connsiteY417" fmla="*/ 304800 h 1074821"/>
                <a:gd name="connsiteX418" fmla="*/ 3718653 w 3798061"/>
                <a:gd name="connsiteY418" fmla="*/ 298785 h 1074821"/>
                <a:gd name="connsiteX419" fmla="*/ 3702611 w 3798061"/>
                <a:gd name="connsiteY419" fmla="*/ 294774 h 1074821"/>
                <a:gd name="connsiteX420" fmla="*/ 3684564 w 3798061"/>
                <a:gd name="connsiteY420" fmla="*/ 286753 h 1074821"/>
                <a:gd name="connsiteX421" fmla="*/ 3670527 w 3798061"/>
                <a:gd name="connsiteY421" fmla="*/ 284748 h 1074821"/>
                <a:gd name="connsiteX422" fmla="*/ 3592322 w 3798061"/>
                <a:gd name="connsiteY422" fmla="*/ 282742 h 1074821"/>
                <a:gd name="connsiteX423" fmla="*/ 3570264 w 3798061"/>
                <a:gd name="connsiteY423" fmla="*/ 286753 h 1074821"/>
                <a:gd name="connsiteX424" fmla="*/ 3540185 w 3798061"/>
                <a:gd name="connsiteY424" fmla="*/ 292769 h 1074821"/>
                <a:gd name="connsiteX425" fmla="*/ 3463985 w 3798061"/>
                <a:gd name="connsiteY425" fmla="*/ 288758 h 1074821"/>
                <a:gd name="connsiteX426" fmla="*/ 3457969 w 3798061"/>
                <a:gd name="connsiteY426" fmla="*/ 286753 h 1074821"/>
                <a:gd name="connsiteX427" fmla="*/ 3443932 w 3798061"/>
                <a:gd name="connsiteY427" fmla="*/ 282742 h 1074821"/>
                <a:gd name="connsiteX428" fmla="*/ 3417864 w 3798061"/>
                <a:gd name="connsiteY428" fmla="*/ 280737 h 1074821"/>
                <a:gd name="connsiteX429" fmla="*/ 3377759 w 3798061"/>
                <a:gd name="connsiteY429" fmla="*/ 272716 h 1074821"/>
                <a:gd name="connsiteX430" fmla="*/ 3361716 w 3798061"/>
                <a:gd name="connsiteY430" fmla="*/ 268706 h 1074821"/>
                <a:gd name="connsiteX431" fmla="*/ 3351690 w 3798061"/>
                <a:gd name="connsiteY431" fmla="*/ 264695 h 1074821"/>
                <a:gd name="connsiteX432" fmla="*/ 3327627 w 3798061"/>
                <a:gd name="connsiteY432" fmla="*/ 262690 h 1074821"/>
                <a:gd name="connsiteX433" fmla="*/ 3291532 w 3798061"/>
                <a:gd name="connsiteY433" fmla="*/ 256674 h 1074821"/>
                <a:gd name="connsiteX434" fmla="*/ 3267469 w 3798061"/>
                <a:gd name="connsiteY434" fmla="*/ 252663 h 1074821"/>
                <a:gd name="connsiteX435" fmla="*/ 3235385 w 3798061"/>
                <a:gd name="connsiteY435" fmla="*/ 246648 h 1074821"/>
                <a:gd name="connsiteX436" fmla="*/ 3191938 w 3798061"/>
                <a:gd name="connsiteY436" fmla="*/ 232165 h 1074821"/>
                <a:gd name="connsiteX437" fmla="*/ 3154228 w 3798061"/>
                <a:gd name="connsiteY437" fmla="*/ 223086 h 1074821"/>
                <a:gd name="connsiteX438" fmla="*/ 3126934 w 3798061"/>
                <a:gd name="connsiteY438" fmla="*/ 219799 h 1074821"/>
                <a:gd name="connsiteX439" fmla="*/ 3103762 w 3798061"/>
                <a:gd name="connsiteY439" fmla="*/ 220524 h 1074821"/>
                <a:gd name="connsiteX440" fmla="*/ 3077581 w 3798061"/>
                <a:gd name="connsiteY440" fmla="*/ 223921 h 1074821"/>
                <a:gd name="connsiteX441" fmla="*/ 3086193 w 3798061"/>
                <a:gd name="connsiteY441" fmla="*/ 209787 h 1074821"/>
                <a:gd name="connsiteX442" fmla="*/ 3052806 w 3798061"/>
                <a:gd name="connsiteY442" fmla="*/ 219927 h 1074821"/>
                <a:gd name="connsiteX443" fmla="*/ 3032853 w 3798061"/>
                <a:gd name="connsiteY443" fmla="*/ 220579 h 1074821"/>
                <a:gd name="connsiteX444" fmla="*/ 2954648 w 3798061"/>
                <a:gd name="connsiteY444" fmla="*/ 204537 h 1074821"/>
                <a:gd name="connsiteX445" fmla="*/ 2944622 w 3798061"/>
                <a:gd name="connsiteY445" fmla="*/ 200527 h 1074821"/>
                <a:gd name="connsiteX446" fmla="*/ 2926574 w 3798061"/>
                <a:gd name="connsiteY446" fmla="*/ 196516 h 1074821"/>
                <a:gd name="connsiteX447" fmla="*/ 2916548 w 3798061"/>
                <a:gd name="connsiteY447" fmla="*/ 194511 h 1074821"/>
                <a:gd name="connsiteX448" fmla="*/ 2904516 w 3798061"/>
                <a:gd name="connsiteY448" fmla="*/ 190500 h 1074821"/>
                <a:gd name="connsiteX449" fmla="*/ 2870427 w 3798061"/>
                <a:gd name="connsiteY449" fmla="*/ 182479 h 1074821"/>
                <a:gd name="connsiteX450" fmla="*/ 2862406 w 3798061"/>
                <a:gd name="connsiteY450" fmla="*/ 178469 h 1074821"/>
                <a:gd name="connsiteX451" fmla="*/ 2854385 w 3798061"/>
                <a:gd name="connsiteY451" fmla="*/ 176463 h 1074821"/>
                <a:gd name="connsiteX452" fmla="*/ 2818290 w 3798061"/>
                <a:gd name="connsiteY452" fmla="*/ 168442 h 1074821"/>
                <a:gd name="connsiteX453" fmla="*/ 2790216 w 3798061"/>
                <a:gd name="connsiteY453" fmla="*/ 160421 h 1074821"/>
                <a:gd name="connsiteX454" fmla="*/ 2766153 w 3798061"/>
                <a:gd name="connsiteY454" fmla="*/ 152400 h 1074821"/>
                <a:gd name="connsiteX455" fmla="*/ 2746101 w 3798061"/>
                <a:gd name="connsiteY455" fmla="*/ 150395 h 1074821"/>
                <a:gd name="connsiteX456" fmla="*/ 2728053 w 3798061"/>
                <a:gd name="connsiteY456" fmla="*/ 146385 h 1074821"/>
                <a:gd name="connsiteX457" fmla="*/ 2720032 w 3798061"/>
                <a:gd name="connsiteY457" fmla="*/ 144379 h 1074821"/>
                <a:gd name="connsiteX458" fmla="*/ 2689953 w 3798061"/>
                <a:gd name="connsiteY458" fmla="*/ 140369 h 1074821"/>
                <a:gd name="connsiteX459" fmla="*/ 2679927 w 3798061"/>
                <a:gd name="connsiteY459" fmla="*/ 136358 h 1074821"/>
                <a:gd name="connsiteX460" fmla="*/ 2636455 w 3798061"/>
                <a:gd name="connsiteY460" fmla="*/ 137217 h 1074821"/>
                <a:gd name="connsiteX461" fmla="*/ 2611748 w 3798061"/>
                <a:gd name="connsiteY461" fmla="*/ 118311 h 1074821"/>
                <a:gd name="connsiteX462" fmla="*/ 2589690 w 3798061"/>
                <a:gd name="connsiteY462" fmla="*/ 132061 h 1074821"/>
                <a:gd name="connsiteX463" fmla="*/ 2577659 w 3798061"/>
                <a:gd name="connsiteY463" fmla="*/ 106279 h 1074821"/>
                <a:gd name="connsiteX464" fmla="*/ 2571643 w 3798061"/>
                <a:gd name="connsiteY464" fmla="*/ 108285 h 1074821"/>
                <a:gd name="connsiteX465" fmla="*/ 2567632 w 3798061"/>
                <a:gd name="connsiteY465" fmla="*/ 118311 h 1074821"/>
                <a:gd name="connsiteX466" fmla="*/ 2537553 w 3798061"/>
                <a:gd name="connsiteY466" fmla="*/ 98259 h 1074821"/>
                <a:gd name="connsiteX467" fmla="*/ 2547580 w 3798061"/>
                <a:gd name="connsiteY467" fmla="*/ 102269 h 1074821"/>
                <a:gd name="connsiteX468" fmla="*/ 2527527 w 3798061"/>
                <a:gd name="connsiteY468" fmla="*/ 90237 h 1074821"/>
                <a:gd name="connsiteX469" fmla="*/ 2517500 w 3798061"/>
                <a:gd name="connsiteY469" fmla="*/ 106280 h 1074821"/>
                <a:gd name="connsiteX470" fmla="*/ 2505469 w 3798061"/>
                <a:gd name="connsiteY470" fmla="*/ 74195 h 1074821"/>
                <a:gd name="connsiteX471" fmla="*/ 2465363 w 3798061"/>
                <a:gd name="connsiteY471" fmla="*/ 72190 h 1074821"/>
                <a:gd name="connsiteX472" fmla="*/ 2431275 w 3798061"/>
                <a:gd name="connsiteY472" fmla="*/ 64169 h 1074821"/>
                <a:gd name="connsiteX473" fmla="*/ 2411222 w 3798061"/>
                <a:gd name="connsiteY473" fmla="*/ 54142 h 1074821"/>
                <a:gd name="connsiteX474" fmla="*/ 2395179 w 3798061"/>
                <a:gd name="connsiteY474" fmla="*/ 56148 h 1074821"/>
                <a:gd name="connsiteX475" fmla="*/ 2372477 w 3798061"/>
                <a:gd name="connsiteY475" fmla="*/ 67104 h 1074821"/>
                <a:gd name="connsiteX476" fmla="*/ 2369254 w 3798061"/>
                <a:gd name="connsiteY476" fmla="*/ 66532 h 1074821"/>
                <a:gd name="connsiteX477" fmla="*/ 2339032 w 3798061"/>
                <a:gd name="connsiteY477" fmla="*/ 66174 h 1074821"/>
                <a:gd name="connsiteX478" fmla="*/ 2306948 w 3798061"/>
                <a:gd name="connsiteY478" fmla="*/ 36095 h 1074821"/>
                <a:gd name="connsiteX479" fmla="*/ 2282885 w 3798061"/>
                <a:gd name="connsiteY479" fmla="*/ 36044 h 1074821"/>
                <a:gd name="connsiteX480" fmla="*/ 2267895 w 3798061"/>
                <a:gd name="connsiteY480" fmla="*/ 35945 h 1074821"/>
                <a:gd name="connsiteX481" fmla="*/ 2236764 w 3798061"/>
                <a:gd name="connsiteY481" fmla="*/ 27924 h 1074821"/>
                <a:gd name="connsiteX482" fmla="*/ 2210695 w 3798061"/>
                <a:gd name="connsiteY482" fmla="*/ 36095 h 1074821"/>
                <a:gd name="connsiteX483" fmla="*/ 2188638 w 3798061"/>
                <a:gd name="connsiteY483" fmla="*/ 30079 h 1074821"/>
                <a:gd name="connsiteX484" fmla="*/ 2170590 w 3798061"/>
                <a:gd name="connsiteY484" fmla="*/ 26069 h 1074821"/>
                <a:gd name="connsiteX485" fmla="*/ 2146527 w 3798061"/>
                <a:gd name="connsiteY485" fmla="*/ 18048 h 1074821"/>
                <a:gd name="connsiteX486" fmla="*/ 2118453 w 3798061"/>
                <a:gd name="connsiteY486" fmla="*/ 12032 h 1074821"/>
                <a:gd name="connsiteX487" fmla="*/ 2100406 w 3798061"/>
                <a:gd name="connsiteY487" fmla="*/ 8021 h 1074821"/>
                <a:gd name="connsiteX488" fmla="*/ 2080353 w 3798061"/>
                <a:gd name="connsiteY488" fmla="*/ 4011 h 1074821"/>
                <a:gd name="connsiteX489" fmla="*/ 2054285 w 3798061"/>
                <a:gd name="connsiteY489" fmla="*/ 0 h 1074821"/>
                <a:gd name="connsiteX490" fmla="*/ 2014180 w 3798061"/>
                <a:gd name="connsiteY490" fmla="*/ 6016 h 1074821"/>
                <a:gd name="connsiteX491" fmla="*/ 2008164 w 3798061"/>
                <a:gd name="connsiteY491" fmla="*/ 14037 h 1074821"/>
                <a:gd name="connsiteX492" fmla="*/ 1978085 w 3798061"/>
                <a:gd name="connsiteY492" fmla="*/ 20053 h 1074821"/>
                <a:gd name="connsiteX493" fmla="*/ 1946001 w 3798061"/>
                <a:gd name="connsiteY493" fmla="*/ 10027 h 1074821"/>
                <a:gd name="connsiteX494" fmla="*/ 1761516 w 3798061"/>
                <a:gd name="connsiteY494" fmla="*/ 10027 h 1074821"/>
                <a:gd name="connsiteX495" fmla="*/ 1666434 w 3798061"/>
                <a:gd name="connsiteY495" fmla="*/ 10862 h 1074821"/>
                <a:gd name="connsiteX496" fmla="*/ 1653232 w 3798061"/>
                <a:gd name="connsiteY496" fmla="*/ 16042 h 1074821"/>
                <a:gd name="connsiteX497" fmla="*/ 1651227 w 3798061"/>
                <a:gd name="connsiteY497" fmla="*/ 22058 h 1074821"/>
                <a:gd name="connsiteX498" fmla="*/ 1655238 w 3798061"/>
                <a:gd name="connsiteY498" fmla="*/ 62163 h 1074821"/>
                <a:gd name="connsiteX499" fmla="*/ 1653232 w 3798061"/>
                <a:gd name="connsiteY499" fmla="*/ 82216 h 1074821"/>
                <a:gd name="connsiteX500" fmla="*/ 1647216 w 3798061"/>
                <a:gd name="connsiteY500" fmla="*/ 112295 h 1074821"/>
                <a:gd name="connsiteX501" fmla="*/ 1641201 w 3798061"/>
                <a:gd name="connsiteY501" fmla="*/ 126332 h 1074821"/>
                <a:gd name="connsiteX502" fmla="*/ 1639195 w 3798061"/>
                <a:gd name="connsiteY502" fmla="*/ 132348 h 1074821"/>
                <a:gd name="connsiteX503" fmla="*/ 1627164 w 3798061"/>
                <a:gd name="connsiteY503" fmla="*/ 138363 h 1074821"/>
                <a:gd name="connsiteX504" fmla="*/ 1609116 w 3798061"/>
                <a:gd name="connsiteY504" fmla="*/ 134353 h 1074821"/>
                <a:gd name="connsiteX505" fmla="*/ 1607111 w 3798061"/>
                <a:gd name="connsiteY505" fmla="*/ 126332 h 1074821"/>
                <a:gd name="connsiteX506" fmla="*/ 1605106 w 3798061"/>
                <a:gd name="connsiteY506" fmla="*/ 120316 h 1074821"/>
                <a:gd name="connsiteX507" fmla="*/ 1601095 w 3798061"/>
                <a:gd name="connsiteY507" fmla="*/ 106279 h 1074821"/>
                <a:gd name="connsiteX508" fmla="*/ 1593074 w 3798061"/>
                <a:gd name="connsiteY508" fmla="*/ 84221 h 1074821"/>
                <a:gd name="connsiteX509" fmla="*/ 1585053 w 3798061"/>
                <a:gd name="connsiteY509" fmla="*/ 82216 h 1074821"/>
                <a:gd name="connsiteX510" fmla="*/ 1575027 w 3798061"/>
                <a:gd name="connsiteY510" fmla="*/ 70185 h 1074821"/>
                <a:gd name="connsiteX511" fmla="*/ 1569011 w 3798061"/>
                <a:gd name="connsiteY511" fmla="*/ 68179 h 1074821"/>
                <a:gd name="connsiteX512" fmla="*/ 1538932 w 3798061"/>
                <a:gd name="connsiteY512" fmla="*/ 72190 h 1074821"/>
                <a:gd name="connsiteX513" fmla="*/ 1532916 w 3798061"/>
                <a:gd name="connsiteY513" fmla="*/ 76200 h 1074821"/>
                <a:gd name="connsiteX514" fmla="*/ 1524895 w 3798061"/>
                <a:gd name="connsiteY514" fmla="*/ 82216 h 1074821"/>
                <a:gd name="connsiteX515" fmla="*/ 1518880 w 3798061"/>
                <a:gd name="connsiteY515" fmla="*/ 92242 h 1074821"/>
                <a:gd name="connsiteX516" fmla="*/ 1500832 w 3798061"/>
                <a:gd name="connsiteY516" fmla="*/ 108285 h 1074821"/>
                <a:gd name="connsiteX517" fmla="*/ 1498827 w 3798061"/>
                <a:gd name="connsiteY517" fmla="*/ 116306 h 1074821"/>
                <a:gd name="connsiteX518" fmla="*/ 1492811 w 3798061"/>
                <a:gd name="connsiteY518" fmla="*/ 118311 h 1074821"/>
                <a:gd name="connsiteX519" fmla="*/ 1488801 w 3798061"/>
                <a:gd name="connsiteY519" fmla="*/ 124327 h 1074821"/>
                <a:gd name="connsiteX520" fmla="*/ 1484790 w 3798061"/>
                <a:gd name="connsiteY520" fmla="*/ 138363 h 1074821"/>
                <a:gd name="connsiteX521" fmla="*/ 1480780 w 3798061"/>
                <a:gd name="connsiteY521" fmla="*/ 144379 h 1074821"/>
                <a:gd name="connsiteX522" fmla="*/ 1490806 w 3798061"/>
                <a:gd name="connsiteY522" fmla="*/ 154406 h 1074821"/>
                <a:gd name="connsiteX523" fmla="*/ 1492811 w 3798061"/>
                <a:gd name="connsiteY523" fmla="*/ 160421 h 1074821"/>
                <a:gd name="connsiteX524" fmla="*/ 1498827 w 3798061"/>
                <a:gd name="connsiteY524" fmla="*/ 164432 h 1074821"/>
                <a:gd name="connsiteX525" fmla="*/ 1504843 w 3798061"/>
                <a:gd name="connsiteY525" fmla="*/ 178469 h 1074821"/>
                <a:gd name="connsiteX526" fmla="*/ 1506848 w 3798061"/>
                <a:gd name="connsiteY526" fmla="*/ 184485 h 1074821"/>
                <a:gd name="connsiteX527" fmla="*/ 1510859 w 3798061"/>
                <a:gd name="connsiteY527" fmla="*/ 194511 h 1074821"/>
                <a:gd name="connsiteX528" fmla="*/ 1512864 w 3798061"/>
                <a:gd name="connsiteY528" fmla="*/ 202532 h 1074821"/>
                <a:gd name="connsiteX529" fmla="*/ 1516874 w 3798061"/>
                <a:gd name="connsiteY529" fmla="*/ 208548 h 1074821"/>
                <a:gd name="connsiteX530" fmla="*/ 1524895 w 3798061"/>
                <a:gd name="connsiteY530" fmla="*/ 222585 h 1074821"/>
                <a:gd name="connsiteX531" fmla="*/ 1526901 w 3798061"/>
                <a:gd name="connsiteY531" fmla="*/ 228600 h 1074821"/>
                <a:gd name="connsiteX532" fmla="*/ 1530911 w 3798061"/>
                <a:gd name="connsiteY532" fmla="*/ 234616 h 1074821"/>
                <a:gd name="connsiteX533" fmla="*/ 1532916 w 3798061"/>
                <a:gd name="connsiteY533" fmla="*/ 240632 h 1074821"/>
                <a:gd name="connsiteX534" fmla="*/ 1544948 w 3798061"/>
                <a:gd name="connsiteY534" fmla="*/ 252663 h 1074821"/>
                <a:gd name="connsiteX535" fmla="*/ 1558985 w 3798061"/>
                <a:gd name="connsiteY535" fmla="*/ 268706 h 1074821"/>
                <a:gd name="connsiteX536" fmla="*/ 1567006 w 3798061"/>
                <a:gd name="connsiteY536" fmla="*/ 276727 h 1074821"/>
                <a:gd name="connsiteX537" fmla="*/ 1571016 w 3798061"/>
                <a:gd name="connsiteY537" fmla="*/ 282742 h 1074821"/>
                <a:gd name="connsiteX538" fmla="*/ 1579038 w 3798061"/>
                <a:gd name="connsiteY538" fmla="*/ 284748 h 1074821"/>
                <a:gd name="connsiteX539" fmla="*/ 1593074 w 3798061"/>
                <a:gd name="connsiteY539" fmla="*/ 302795 h 1074821"/>
                <a:gd name="connsiteX540" fmla="*/ 1599090 w 3798061"/>
                <a:gd name="connsiteY540" fmla="*/ 314827 h 1074821"/>
                <a:gd name="connsiteX541" fmla="*/ 1601095 w 3798061"/>
                <a:gd name="connsiteY541" fmla="*/ 320842 h 1074821"/>
                <a:gd name="connsiteX542" fmla="*/ 1597085 w 3798061"/>
                <a:gd name="connsiteY542" fmla="*/ 334879 h 1074821"/>
                <a:gd name="connsiteX543" fmla="*/ 1591069 w 3798061"/>
                <a:gd name="connsiteY543" fmla="*/ 332874 h 1074821"/>
                <a:gd name="connsiteX544" fmla="*/ 1573022 w 3798061"/>
                <a:gd name="connsiteY544" fmla="*/ 328863 h 1074821"/>
                <a:gd name="connsiteX545" fmla="*/ 1569011 w 3798061"/>
                <a:gd name="connsiteY545" fmla="*/ 334879 h 1074821"/>
                <a:gd name="connsiteX546" fmla="*/ 1562995 w 3798061"/>
                <a:gd name="connsiteY546" fmla="*/ 332874 h 1074821"/>
                <a:gd name="connsiteX547" fmla="*/ 1556980 w 3798061"/>
                <a:gd name="connsiteY547" fmla="*/ 334879 h 1074821"/>
                <a:gd name="connsiteX548" fmla="*/ 1554974 w 3798061"/>
                <a:gd name="connsiteY548" fmla="*/ 387016 h 1074821"/>
                <a:gd name="connsiteX549" fmla="*/ 1548959 w 3798061"/>
                <a:gd name="connsiteY549" fmla="*/ 407069 h 1074821"/>
                <a:gd name="connsiteX550" fmla="*/ 1540938 w 3798061"/>
                <a:gd name="connsiteY550" fmla="*/ 411079 h 1074821"/>
                <a:gd name="connsiteX551" fmla="*/ 1528906 w 3798061"/>
                <a:gd name="connsiteY551" fmla="*/ 407069 h 1074821"/>
                <a:gd name="connsiteX552" fmla="*/ 1522890 w 3798061"/>
                <a:gd name="connsiteY552" fmla="*/ 376990 h 1074821"/>
                <a:gd name="connsiteX553" fmla="*/ 1520885 w 3798061"/>
                <a:gd name="connsiteY553" fmla="*/ 356937 h 1074821"/>
                <a:gd name="connsiteX554" fmla="*/ 1510859 w 3798061"/>
                <a:gd name="connsiteY554" fmla="*/ 348916 h 1074821"/>
                <a:gd name="connsiteX555" fmla="*/ 1508853 w 3798061"/>
                <a:gd name="connsiteY555" fmla="*/ 342900 h 1074821"/>
                <a:gd name="connsiteX556" fmla="*/ 1502838 w 3798061"/>
                <a:gd name="connsiteY556" fmla="*/ 336885 h 1074821"/>
                <a:gd name="connsiteX557" fmla="*/ 1476769 w 3798061"/>
                <a:gd name="connsiteY557" fmla="*/ 342900 h 1074821"/>
                <a:gd name="connsiteX558" fmla="*/ 1470753 w 3798061"/>
                <a:gd name="connsiteY558" fmla="*/ 346911 h 1074821"/>
                <a:gd name="connsiteX559" fmla="*/ 1464738 w 3798061"/>
                <a:gd name="connsiteY559" fmla="*/ 344906 h 1074821"/>
                <a:gd name="connsiteX560" fmla="*/ 1470753 w 3798061"/>
                <a:gd name="connsiteY560" fmla="*/ 292769 h 1074821"/>
                <a:gd name="connsiteX561" fmla="*/ 1474764 w 3798061"/>
                <a:gd name="connsiteY561" fmla="*/ 250658 h 1074821"/>
                <a:gd name="connsiteX562" fmla="*/ 1478774 w 3798061"/>
                <a:gd name="connsiteY562" fmla="*/ 234616 h 1074821"/>
                <a:gd name="connsiteX563" fmla="*/ 1482785 w 3798061"/>
                <a:gd name="connsiteY563" fmla="*/ 214563 h 1074821"/>
                <a:gd name="connsiteX564" fmla="*/ 1480780 w 3798061"/>
                <a:gd name="connsiteY564" fmla="*/ 198521 h 1074821"/>
                <a:gd name="connsiteX565" fmla="*/ 1464738 w 3798061"/>
                <a:gd name="connsiteY565" fmla="*/ 194511 h 1074821"/>
                <a:gd name="connsiteX566" fmla="*/ 1446690 w 3798061"/>
                <a:gd name="connsiteY566" fmla="*/ 196516 h 1074821"/>
                <a:gd name="connsiteX567" fmla="*/ 1438669 w 3798061"/>
                <a:gd name="connsiteY567" fmla="*/ 208548 h 1074821"/>
                <a:gd name="connsiteX568" fmla="*/ 1436664 w 3798061"/>
                <a:gd name="connsiteY568" fmla="*/ 218574 h 1074821"/>
                <a:gd name="connsiteX569" fmla="*/ 1422627 w 3798061"/>
                <a:gd name="connsiteY569" fmla="*/ 310816 h 1074821"/>
                <a:gd name="connsiteX570" fmla="*/ 1416611 w 3798061"/>
                <a:gd name="connsiteY570" fmla="*/ 328863 h 1074821"/>
                <a:gd name="connsiteX571" fmla="*/ 1410595 w 3798061"/>
                <a:gd name="connsiteY571" fmla="*/ 340895 h 1074821"/>
                <a:gd name="connsiteX572" fmla="*/ 1396559 w 3798061"/>
                <a:gd name="connsiteY572" fmla="*/ 348916 h 1074821"/>
                <a:gd name="connsiteX573" fmla="*/ 1388538 w 3798061"/>
                <a:gd name="connsiteY573" fmla="*/ 352927 h 1074821"/>
                <a:gd name="connsiteX574" fmla="*/ 1376506 w 3798061"/>
                <a:gd name="connsiteY574" fmla="*/ 354932 h 1074821"/>
                <a:gd name="connsiteX575" fmla="*/ 1358459 w 3798061"/>
                <a:gd name="connsiteY575" fmla="*/ 358942 h 1074821"/>
                <a:gd name="connsiteX576" fmla="*/ 1326374 w 3798061"/>
                <a:gd name="connsiteY576" fmla="*/ 356937 h 1074821"/>
                <a:gd name="connsiteX577" fmla="*/ 1312338 w 3798061"/>
                <a:gd name="connsiteY577" fmla="*/ 348916 h 1074821"/>
                <a:gd name="connsiteX578" fmla="*/ 1300306 w 3798061"/>
                <a:gd name="connsiteY578" fmla="*/ 342900 h 1074821"/>
                <a:gd name="connsiteX579" fmla="*/ 1294290 w 3798061"/>
                <a:gd name="connsiteY579" fmla="*/ 338890 h 1074821"/>
                <a:gd name="connsiteX580" fmla="*/ 1280253 w 3798061"/>
                <a:gd name="connsiteY580" fmla="*/ 332874 h 1074821"/>
                <a:gd name="connsiteX581" fmla="*/ 1274238 w 3798061"/>
                <a:gd name="connsiteY581" fmla="*/ 328863 h 1074821"/>
                <a:gd name="connsiteX582" fmla="*/ 1242153 w 3798061"/>
                <a:gd name="connsiteY582" fmla="*/ 332874 h 1074821"/>
                <a:gd name="connsiteX583" fmla="*/ 1238143 w 3798061"/>
                <a:gd name="connsiteY583" fmla="*/ 338890 h 1074821"/>
                <a:gd name="connsiteX584" fmla="*/ 1224106 w 3798061"/>
                <a:gd name="connsiteY584" fmla="*/ 342900 h 1074821"/>
                <a:gd name="connsiteX585" fmla="*/ 1202048 w 3798061"/>
                <a:gd name="connsiteY585" fmla="*/ 348916 h 1074821"/>
                <a:gd name="connsiteX586" fmla="*/ 1169964 w 3798061"/>
                <a:gd name="connsiteY586" fmla="*/ 360948 h 1074821"/>
                <a:gd name="connsiteX587" fmla="*/ 1147906 w 3798061"/>
                <a:gd name="connsiteY587" fmla="*/ 370974 h 1074821"/>
                <a:gd name="connsiteX588" fmla="*/ 1131864 w 3798061"/>
                <a:gd name="connsiteY588" fmla="*/ 374985 h 1074821"/>
                <a:gd name="connsiteX589" fmla="*/ 1121838 w 3798061"/>
                <a:gd name="connsiteY589" fmla="*/ 378995 h 1074821"/>
                <a:gd name="connsiteX590" fmla="*/ 1105795 w 3798061"/>
                <a:gd name="connsiteY590" fmla="*/ 381000 h 1074821"/>
                <a:gd name="connsiteX591" fmla="*/ 1087748 w 3798061"/>
                <a:gd name="connsiteY591" fmla="*/ 385011 h 1074821"/>
                <a:gd name="connsiteX592" fmla="*/ 1073711 w 3798061"/>
                <a:gd name="connsiteY592" fmla="*/ 393032 h 1074821"/>
                <a:gd name="connsiteX593" fmla="*/ 1059674 w 3798061"/>
                <a:gd name="connsiteY593" fmla="*/ 395037 h 1074821"/>
                <a:gd name="connsiteX594" fmla="*/ 1023580 w 3798061"/>
                <a:gd name="connsiteY594" fmla="*/ 397042 h 1074821"/>
                <a:gd name="connsiteX595" fmla="*/ 1017564 w 3798061"/>
                <a:gd name="connsiteY595" fmla="*/ 395037 h 1074821"/>
                <a:gd name="connsiteX596" fmla="*/ 958359 w 3798061"/>
                <a:gd name="connsiteY596" fmla="*/ 400552 h 1074821"/>
                <a:gd name="connsiteX597" fmla="*/ 921311 w 3798061"/>
                <a:gd name="connsiteY597" fmla="*/ 399398 h 1074821"/>
                <a:gd name="connsiteX598" fmla="*/ 891633 w 3798061"/>
                <a:gd name="connsiteY598" fmla="*/ 396341 h 1074821"/>
                <a:gd name="connsiteX599" fmla="*/ 851578 w 3798061"/>
                <a:gd name="connsiteY599" fmla="*/ 397093 h 1074821"/>
                <a:gd name="connsiteX600" fmla="*/ 802399 w 3798061"/>
                <a:gd name="connsiteY600" fmla="*/ 405765 h 1074821"/>
                <a:gd name="connsiteX601" fmla="*/ 782948 w 3798061"/>
                <a:gd name="connsiteY601" fmla="*/ 387016 h 1074821"/>
                <a:gd name="connsiteX602" fmla="*/ 780742 w 3798061"/>
                <a:gd name="connsiteY602" fmla="*/ 404261 h 1074821"/>
                <a:gd name="connsiteX603" fmla="*/ 764901 w 3798061"/>
                <a:gd name="connsiteY603" fmla="*/ 399048 h 1074821"/>
                <a:gd name="connsiteX604" fmla="*/ 756880 w 3798061"/>
                <a:gd name="connsiteY604" fmla="*/ 401053 h 1074821"/>
                <a:gd name="connsiteX605" fmla="*/ 740838 w 3798061"/>
                <a:gd name="connsiteY605" fmla="*/ 411079 h 1074821"/>
                <a:gd name="connsiteX606" fmla="*/ 734822 w 3798061"/>
                <a:gd name="connsiteY606" fmla="*/ 413085 h 1074821"/>
                <a:gd name="connsiteX607" fmla="*/ 728806 w 3798061"/>
                <a:gd name="connsiteY607" fmla="*/ 417095 h 1074821"/>
                <a:gd name="connsiteX608" fmla="*/ 722790 w 3798061"/>
                <a:gd name="connsiteY608" fmla="*/ 423111 h 1074821"/>
                <a:gd name="connsiteX609" fmla="*/ 712764 w 3798061"/>
                <a:gd name="connsiteY609" fmla="*/ 425116 h 1074821"/>
                <a:gd name="connsiteX610" fmla="*/ 700732 w 3798061"/>
                <a:gd name="connsiteY610" fmla="*/ 429127 h 1074821"/>
                <a:gd name="connsiteX611" fmla="*/ 670653 w 3798061"/>
                <a:gd name="connsiteY611" fmla="*/ 441158 h 1074821"/>
                <a:gd name="connsiteX612" fmla="*/ 652606 w 3798061"/>
                <a:gd name="connsiteY612" fmla="*/ 449179 h 1074821"/>
                <a:gd name="connsiteX613" fmla="*/ 646590 w 3798061"/>
                <a:gd name="connsiteY613" fmla="*/ 451185 h 1074821"/>
                <a:gd name="connsiteX614" fmla="*/ 638569 w 3798061"/>
                <a:gd name="connsiteY614" fmla="*/ 455195 h 1074821"/>
                <a:gd name="connsiteX615" fmla="*/ 626538 w 3798061"/>
                <a:gd name="connsiteY615" fmla="*/ 457200 h 1074821"/>
                <a:gd name="connsiteX616" fmla="*/ 620522 w 3798061"/>
                <a:gd name="connsiteY616" fmla="*/ 453190 h 1074821"/>
                <a:gd name="connsiteX617" fmla="*/ 618516 w 3798061"/>
                <a:gd name="connsiteY617" fmla="*/ 445169 h 1074821"/>
                <a:gd name="connsiteX618" fmla="*/ 614506 w 3798061"/>
                <a:gd name="connsiteY618" fmla="*/ 439153 h 1074821"/>
                <a:gd name="connsiteX619" fmla="*/ 612501 w 3798061"/>
                <a:gd name="connsiteY619" fmla="*/ 433137 h 1074821"/>
                <a:gd name="connsiteX620" fmla="*/ 606485 w 3798061"/>
                <a:gd name="connsiteY620" fmla="*/ 429127 h 1074821"/>
                <a:gd name="connsiteX621" fmla="*/ 594453 w 3798061"/>
                <a:gd name="connsiteY621" fmla="*/ 421106 h 1074821"/>
                <a:gd name="connsiteX622" fmla="*/ 580416 w 3798061"/>
                <a:gd name="connsiteY622" fmla="*/ 415090 h 1074821"/>
                <a:gd name="connsiteX623" fmla="*/ 568385 w 3798061"/>
                <a:gd name="connsiteY623" fmla="*/ 419100 h 1074821"/>
                <a:gd name="connsiteX624" fmla="*/ 566380 w 3798061"/>
                <a:gd name="connsiteY624" fmla="*/ 425116 h 1074821"/>
                <a:gd name="connsiteX625" fmla="*/ 572395 w 3798061"/>
                <a:gd name="connsiteY625" fmla="*/ 445169 h 1074821"/>
                <a:gd name="connsiteX626" fmla="*/ 574401 w 3798061"/>
                <a:gd name="connsiteY626" fmla="*/ 453190 h 1074821"/>
                <a:gd name="connsiteX627" fmla="*/ 578411 w 3798061"/>
                <a:gd name="connsiteY627" fmla="*/ 467227 h 1074821"/>
                <a:gd name="connsiteX628" fmla="*/ 576406 w 3798061"/>
                <a:gd name="connsiteY628" fmla="*/ 473242 h 1074821"/>
                <a:gd name="connsiteX629" fmla="*/ 562369 w 3798061"/>
                <a:gd name="connsiteY629" fmla="*/ 463216 h 1074821"/>
                <a:gd name="connsiteX630" fmla="*/ 560364 w 3798061"/>
                <a:gd name="connsiteY630" fmla="*/ 457200 h 1074821"/>
                <a:gd name="connsiteX631" fmla="*/ 550338 w 3798061"/>
                <a:gd name="connsiteY631" fmla="*/ 439153 h 1074821"/>
                <a:gd name="connsiteX632" fmla="*/ 542316 w 3798061"/>
                <a:gd name="connsiteY632" fmla="*/ 421106 h 1074821"/>
                <a:gd name="connsiteX633" fmla="*/ 532290 w 3798061"/>
                <a:gd name="connsiteY633" fmla="*/ 407069 h 1074821"/>
                <a:gd name="connsiteX634" fmla="*/ 526274 w 3798061"/>
                <a:gd name="connsiteY634" fmla="*/ 391027 h 1074821"/>
                <a:gd name="connsiteX635" fmla="*/ 524269 w 3798061"/>
                <a:gd name="connsiteY635" fmla="*/ 385011 h 1074821"/>
                <a:gd name="connsiteX636" fmla="*/ 514243 w 3798061"/>
                <a:gd name="connsiteY636" fmla="*/ 372979 h 1074821"/>
                <a:gd name="connsiteX637" fmla="*/ 512238 w 3798061"/>
                <a:gd name="connsiteY637" fmla="*/ 366963 h 1074821"/>
                <a:gd name="connsiteX638" fmla="*/ 506222 w 3798061"/>
                <a:gd name="connsiteY638" fmla="*/ 360948 h 1074821"/>
                <a:gd name="connsiteX639" fmla="*/ 500206 w 3798061"/>
                <a:gd name="connsiteY639" fmla="*/ 352927 h 1074821"/>
                <a:gd name="connsiteX640" fmla="*/ 494190 w 3798061"/>
                <a:gd name="connsiteY640" fmla="*/ 348916 h 1074821"/>
                <a:gd name="connsiteX641" fmla="*/ 486169 w 3798061"/>
                <a:gd name="connsiteY641" fmla="*/ 340895 h 1074821"/>
                <a:gd name="connsiteX642" fmla="*/ 478148 w 3798061"/>
                <a:gd name="connsiteY642" fmla="*/ 328863 h 1074821"/>
                <a:gd name="connsiteX643" fmla="*/ 474138 w 3798061"/>
                <a:gd name="connsiteY643" fmla="*/ 320842 h 1074821"/>
                <a:gd name="connsiteX644" fmla="*/ 476143 w 3798061"/>
                <a:gd name="connsiteY644" fmla="*/ 300790 h 1074821"/>
                <a:gd name="connsiteX645" fmla="*/ 478148 w 3798061"/>
                <a:gd name="connsiteY645" fmla="*/ 294774 h 1074821"/>
                <a:gd name="connsiteX646" fmla="*/ 484164 w 3798061"/>
                <a:gd name="connsiteY646" fmla="*/ 290763 h 1074821"/>
                <a:gd name="connsiteX647" fmla="*/ 496195 w 3798061"/>
                <a:gd name="connsiteY647" fmla="*/ 298785 h 1074821"/>
                <a:gd name="connsiteX648" fmla="*/ 502211 w 3798061"/>
                <a:gd name="connsiteY648" fmla="*/ 300790 h 1074821"/>
                <a:gd name="connsiteX649" fmla="*/ 516248 w 3798061"/>
                <a:gd name="connsiteY649" fmla="*/ 314827 h 1074821"/>
                <a:gd name="connsiteX650" fmla="*/ 520259 w 3798061"/>
                <a:gd name="connsiteY650" fmla="*/ 320842 h 1074821"/>
                <a:gd name="connsiteX651" fmla="*/ 530285 w 3798061"/>
                <a:gd name="connsiteY651" fmla="*/ 326858 h 1074821"/>
                <a:gd name="connsiteX652" fmla="*/ 536301 w 3798061"/>
                <a:gd name="connsiteY652" fmla="*/ 330869 h 1074821"/>
                <a:gd name="connsiteX653" fmla="*/ 542316 w 3798061"/>
                <a:gd name="connsiteY653" fmla="*/ 332874 h 1074821"/>
                <a:gd name="connsiteX654" fmla="*/ 550338 w 3798061"/>
                <a:gd name="connsiteY654" fmla="*/ 336885 h 1074821"/>
                <a:gd name="connsiteX655" fmla="*/ 606485 w 3798061"/>
                <a:gd name="connsiteY655" fmla="*/ 332874 h 1074821"/>
                <a:gd name="connsiteX656" fmla="*/ 616511 w 3798061"/>
                <a:gd name="connsiteY656" fmla="*/ 328863 h 1074821"/>
                <a:gd name="connsiteX657" fmla="*/ 614506 w 3798061"/>
                <a:gd name="connsiteY657" fmla="*/ 312821 h 1074821"/>
                <a:gd name="connsiteX658" fmla="*/ 624365 w 3798061"/>
                <a:gd name="connsiteY658" fmla="*/ 300344 h 1074821"/>
                <a:gd name="connsiteX659" fmla="*/ 592615 w 3798061"/>
                <a:gd name="connsiteY659" fmla="*/ 276782 h 1074821"/>
                <a:gd name="connsiteX660" fmla="*/ 574568 w 3798061"/>
                <a:gd name="connsiteY660" fmla="*/ 265920 h 1074821"/>
                <a:gd name="connsiteX661" fmla="*/ 557133 w 3798061"/>
                <a:gd name="connsiteY661" fmla="*/ 249766 h 1074821"/>
                <a:gd name="connsiteX662" fmla="*/ 528280 w 3798061"/>
                <a:gd name="connsiteY662" fmla="*/ 256674 h 1074821"/>
                <a:gd name="connsiteX663" fmla="*/ 535910 w 3798061"/>
                <a:gd name="connsiteY663" fmla="*/ 242303 h 1074821"/>
                <a:gd name="connsiteX664" fmla="*/ 512238 w 3798061"/>
                <a:gd name="connsiteY664" fmla="*/ 236621 h 1074821"/>
                <a:gd name="connsiteX665" fmla="*/ 506222 w 3798061"/>
                <a:gd name="connsiteY665" fmla="*/ 230606 h 1074821"/>
                <a:gd name="connsiteX666" fmla="*/ 502211 w 3798061"/>
                <a:gd name="connsiteY666" fmla="*/ 224590 h 1074821"/>
                <a:gd name="connsiteX667" fmla="*/ 496195 w 3798061"/>
                <a:gd name="connsiteY667" fmla="*/ 222585 h 1074821"/>
                <a:gd name="connsiteX668" fmla="*/ 474751 w 3798061"/>
                <a:gd name="connsiteY668" fmla="*/ 206932 h 1074821"/>
                <a:gd name="connsiteX669" fmla="*/ 411974 w 3798061"/>
                <a:gd name="connsiteY669" fmla="*/ 214563 h 1074821"/>
                <a:gd name="connsiteX670" fmla="*/ 385906 w 3798061"/>
                <a:gd name="connsiteY670" fmla="*/ 212558 h 1074821"/>
                <a:gd name="connsiteX671" fmla="*/ 365853 w 3798061"/>
                <a:gd name="connsiteY671" fmla="*/ 206542 h 1074821"/>
                <a:gd name="connsiteX672" fmla="*/ 355827 w 3798061"/>
                <a:gd name="connsiteY672" fmla="*/ 202532 h 1074821"/>
                <a:gd name="connsiteX673" fmla="*/ 349811 w 3798061"/>
                <a:gd name="connsiteY673" fmla="*/ 196516 h 1074821"/>
                <a:gd name="connsiteX674" fmla="*/ 339785 w 3798061"/>
                <a:gd name="connsiteY674" fmla="*/ 194511 h 1074821"/>
                <a:gd name="connsiteX675" fmla="*/ 311711 w 3798061"/>
                <a:gd name="connsiteY675" fmla="*/ 188495 h 1074821"/>
                <a:gd name="connsiteX676" fmla="*/ 301685 w 3798061"/>
                <a:gd name="connsiteY676" fmla="*/ 184485 h 1074821"/>
                <a:gd name="connsiteX677" fmla="*/ 283638 w 3798061"/>
                <a:gd name="connsiteY677" fmla="*/ 182479 h 1074821"/>
                <a:gd name="connsiteX678" fmla="*/ 269601 w 3798061"/>
                <a:gd name="connsiteY678" fmla="*/ 174458 h 1074821"/>
                <a:gd name="connsiteX679" fmla="*/ 211448 w 3798061"/>
                <a:gd name="connsiteY679" fmla="*/ 162427 h 1074821"/>
                <a:gd name="connsiteX680" fmla="*/ 169338 w 3798061"/>
                <a:gd name="connsiteY680" fmla="*/ 162427 h 1074821"/>
                <a:gd name="connsiteX681" fmla="*/ 163322 w 3798061"/>
                <a:gd name="connsiteY681" fmla="*/ 168442 h 1074821"/>
                <a:gd name="connsiteX682" fmla="*/ 157306 w 3798061"/>
                <a:gd name="connsiteY682" fmla="*/ 170448 h 1074821"/>
                <a:gd name="connsiteX683" fmla="*/ 151290 w 3798061"/>
                <a:gd name="connsiteY683" fmla="*/ 176463 h 1074821"/>
                <a:gd name="connsiteX684" fmla="*/ 149285 w 3798061"/>
                <a:gd name="connsiteY684" fmla="*/ 182479 h 1074821"/>
                <a:gd name="connsiteX685" fmla="*/ 143269 w 3798061"/>
                <a:gd name="connsiteY685" fmla="*/ 184485 h 1074821"/>
                <a:gd name="connsiteX686" fmla="*/ 131238 w 3798061"/>
                <a:gd name="connsiteY686" fmla="*/ 190500 h 1074821"/>
                <a:gd name="connsiteX687" fmla="*/ 111185 w 3798061"/>
                <a:gd name="connsiteY687" fmla="*/ 208548 h 1074821"/>
                <a:gd name="connsiteX688" fmla="*/ 105169 w 3798061"/>
                <a:gd name="connsiteY688" fmla="*/ 210553 h 1074821"/>
                <a:gd name="connsiteX689" fmla="*/ 103164 w 3798061"/>
                <a:gd name="connsiteY689" fmla="*/ 208548 h 1074821"/>
                <a:gd name="connsiteX0" fmla="*/ 103164 w 3798061"/>
                <a:gd name="connsiteY0" fmla="*/ 208548 h 1074821"/>
                <a:gd name="connsiteX1" fmla="*/ 103164 w 3798061"/>
                <a:gd name="connsiteY1" fmla="*/ 208548 h 1074821"/>
                <a:gd name="connsiteX2" fmla="*/ 99153 w 3798061"/>
                <a:gd name="connsiteY2" fmla="*/ 234616 h 1074821"/>
                <a:gd name="connsiteX3" fmla="*/ 97148 w 3798061"/>
                <a:gd name="connsiteY3" fmla="*/ 240632 h 1074821"/>
                <a:gd name="connsiteX4" fmla="*/ 89127 w 3798061"/>
                <a:gd name="connsiteY4" fmla="*/ 252663 h 1074821"/>
                <a:gd name="connsiteX5" fmla="*/ 79101 w 3798061"/>
                <a:gd name="connsiteY5" fmla="*/ 268706 h 1074821"/>
                <a:gd name="connsiteX6" fmla="*/ 75090 w 3798061"/>
                <a:gd name="connsiteY6" fmla="*/ 274721 h 1074821"/>
                <a:gd name="connsiteX7" fmla="*/ 63059 w 3798061"/>
                <a:gd name="connsiteY7" fmla="*/ 294774 h 1074821"/>
                <a:gd name="connsiteX8" fmla="*/ 55038 w 3798061"/>
                <a:gd name="connsiteY8" fmla="*/ 302795 h 1074821"/>
                <a:gd name="connsiteX9" fmla="*/ 47016 w 3798061"/>
                <a:gd name="connsiteY9" fmla="*/ 312821 h 1074821"/>
                <a:gd name="connsiteX10" fmla="*/ 36990 w 3798061"/>
                <a:gd name="connsiteY10" fmla="*/ 332874 h 1074821"/>
                <a:gd name="connsiteX11" fmla="*/ 26964 w 3798061"/>
                <a:gd name="connsiteY11" fmla="*/ 344906 h 1074821"/>
                <a:gd name="connsiteX12" fmla="*/ 14932 w 3798061"/>
                <a:gd name="connsiteY12" fmla="*/ 352927 h 1074821"/>
                <a:gd name="connsiteX13" fmla="*/ 12927 w 3798061"/>
                <a:gd name="connsiteY13" fmla="*/ 358942 h 1074821"/>
                <a:gd name="connsiteX14" fmla="*/ 2901 w 3798061"/>
                <a:gd name="connsiteY14" fmla="*/ 372979 h 1074821"/>
                <a:gd name="connsiteX15" fmla="*/ 895 w 3798061"/>
                <a:gd name="connsiteY15" fmla="*/ 381000 h 1074821"/>
                <a:gd name="connsiteX16" fmla="*/ 6911 w 3798061"/>
                <a:gd name="connsiteY16" fmla="*/ 475248 h 1074821"/>
                <a:gd name="connsiteX17" fmla="*/ 545 w 3798061"/>
                <a:gd name="connsiteY17" fmla="*/ 559268 h 1074821"/>
                <a:gd name="connsiteX18" fmla="*/ 2651 w 3798061"/>
                <a:gd name="connsiteY18" fmla="*/ 574358 h 1074821"/>
                <a:gd name="connsiteX19" fmla="*/ 20948 w 3798061"/>
                <a:gd name="connsiteY19" fmla="*/ 591553 h 1074821"/>
                <a:gd name="connsiteX20" fmla="*/ 18943 w 3798061"/>
                <a:gd name="connsiteY20" fmla="*/ 601579 h 1074821"/>
                <a:gd name="connsiteX21" fmla="*/ 14932 w 3798061"/>
                <a:gd name="connsiteY21" fmla="*/ 607595 h 1074821"/>
                <a:gd name="connsiteX22" fmla="*/ 20948 w 3798061"/>
                <a:gd name="connsiteY22" fmla="*/ 601579 h 1074821"/>
                <a:gd name="connsiteX23" fmla="*/ 43006 w 3798061"/>
                <a:gd name="connsiteY23" fmla="*/ 587542 h 1074821"/>
                <a:gd name="connsiteX24" fmla="*/ 49022 w 3798061"/>
                <a:gd name="connsiteY24" fmla="*/ 581527 h 1074821"/>
                <a:gd name="connsiteX25" fmla="*/ 63059 w 3798061"/>
                <a:gd name="connsiteY25" fmla="*/ 575511 h 1074821"/>
                <a:gd name="connsiteX26" fmla="*/ 73085 w 3798061"/>
                <a:gd name="connsiteY26" fmla="*/ 573506 h 1074821"/>
                <a:gd name="connsiteX27" fmla="*/ 79101 w 3798061"/>
                <a:gd name="connsiteY27" fmla="*/ 569495 h 1074821"/>
                <a:gd name="connsiteX28" fmla="*/ 83111 w 3798061"/>
                <a:gd name="connsiteY28" fmla="*/ 563479 h 1074821"/>
                <a:gd name="connsiteX29" fmla="*/ 91132 w 3798061"/>
                <a:gd name="connsiteY29" fmla="*/ 561474 h 1074821"/>
                <a:gd name="connsiteX30" fmla="*/ 127227 w 3798061"/>
                <a:gd name="connsiteY30" fmla="*/ 557463 h 1074821"/>
                <a:gd name="connsiteX31" fmla="*/ 135248 w 3798061"/>
                <a:gd name="connsiteY31" fmla="*/ 551448 h 1074821"/>
                <a:gd name="connsiteX32" fmla="*/ 137253 w 3798061"/>
                <a:gd name="connsiteY32" fmla="*/ 545432 h 1074821"/>
                <a:gd name="connsiteX33" fmla="*/ 143269 w 3798061"/>
                <a:gd name="connsiteY33" fmla="*/ 537411 h 1074821"/>
                <a:gd name="connsiteX34" fmla="*/ 145274 w 3798061"/>
                <a:gd name="connsiteY34" fmla="*/ 529390 h 1074821"/>
                <a:gd name="connsiteX35" fmla="*/ 149285 w 3798061"/>
                <a:gd name="connsiteY35" fmla="*/ 523374 h 1074821"/>
                <a:gd name="connsiteX36" fmla="*/ 155301 w 3798061"/>
                <a:gd name="connsiteY36" fmla="*/ 499311 h 1074821"/>
                <a:gd name="connsiteX37" fmla="*/ 181369 w 3798061"/>
                <a:gd name="connsiteY37" fmla="*/ 473242 h 1074821"/>
                <a:gd name="connsiteX38" fmla="*/ 187385 w 3798061"/>
                <a:gd name="connsiteY38" fmla="*/ 467227 h 1074821"/>
                <a:gd name="connsiteX39" fmla="*/ 189390 w 3798061"/>
                <a:gd name="connsiteY39" fmla="*/ 461211 h 1074821"/>
                <a:gd name="connsiteX40" fmla="*/ 199416 w 3798061"/>
                <a:gd name="connsiteY40" fmla="*/ 449179 h 1074821"/>
                <a:gd name="connsiteX41" fmla="*/ 211448 w 3798061"/>
                <a:gd name="connsiteY41" fmla="*/ 441158 h 1074821"/>
                <a:gd name="connsiteX42" fmla="*/ 213453 w 3798061"/>
                <a:gd name="connsiteY42" fmla="*/ 435142 h 1074821"/>
                <a:gd name="connsiteX43" fmla="*/ 211448 w 3798061"/>
                <a:gd name="connsiteY43" fmla="*/ 411079 h 1074821"/>
                <a:gd name="connsiteX44" fmla="*/ 215459 w 3798061"/>
                <a:gd name="connsiteY44" fmla="*/ 405063 h 1074821"/>
                <a:gd name="connsiteX45" fmla="*/ 221474 w 3798061"/>
                <a:gd name="connsiteY45" fmla="*/ 403058 h 1074821"/>
                <a:gd name="connsiteX46" fmla="*/ 231501 w 3798061"/>
                <a:gd name="connsiteY46" fmla="*/ 393032 h 1074821"/>
                <a:gd name="connsiteX47" fmla="*/ 237516 w 3798061"/>
                <a:gd name="connsiteY47" fmla="*/ 385011 h 1074821"/>
                <a:gd name="connsiteX48" fmla="*/ 247543 w 3798061"/>
                <a:gd name="connsiteY48" fmla="*/ 374985 h 1074821"/>
                <a:gd name="connsiteX49" fmla="*/ 263585 w 3798061"/>
                <a:gd name="connsiteY49" fmla="*/ 358942 h 1074821"/>
                <a:gd name="connsiteX50" fmla="*/ 277622 w 3798061"/>
                <a:gd name="connsiteY50" fmla="*/ 348916 h 1074821"/>
                <a:gd name="connsiteX51" fmla="*/ 283638 w 3798061"/>
                <a:gd name="connsiteY51" fmla="*/ 360948 h 1074821"/>
                <a:gd name="connsiteX52" fmla="*/ 287648 w 3798061"/>
                <a:gd name="connsiteY52" fmla="*/ 372979 h 1074821"/>
                <a:gd name="connsiteX53" fmla="*/ 299680 w 3798061"/>
                <a:gd name="connsiteY53" fmla="*/ 381000 h 1074821"/>
                <a:gd name="connsiteX54" fmla="*/ 311711 w 3798061"/>
                <a:gd name="connsiteY54" fmla="*/ 387016 h 1074821"/>
                <a:gd name="connsiteX55" fmla="*/ 319732 w 3798061"/>
                <a:gd name="connsiteY55" fmla="*/ 401053 h 1074821"/>
                <a:gd name="connsiteX56" fmla="*/ 315722 w 3798061"/>
                <a:gd name="connsiteY56" fmla="*/ 413085 h 1074821"/>
                <a:gd name="connsiteX57" fmla="*/ 309706 w 3798061"/>
                <a:gd name="connsiteY57" fmla="*/ 419100 h 1074821"/>
                <a:gd name="connsiteX58" fmla="*/ 297674 w 3798061"/>
                <a:gd name="connsiteY58" fmla="*/ 427121 h 1074821"/>
                <a:gd name="connsiteX59" fmla="*/ 287648 w 3798061"/>
                <a:gd name="connsiteY59" fmla="*/ 439153 h 1074821"/>
                <a:gd name="connsiteX60" fmla="*/ 281632 w 3798061"/>
                <a:gd name="connsiteY60" fmla="*/ 441158 h 1074821"/>
                <a:gd name="connsiteX61" fmla="*/ 269601 w 3798061"/>
                <a:gd name="connsiteY61" fmla="*/ 449179 h 1074821"/>
                <a:gd name="connsiteX62" fmla="*/ 263585 w 3798061"/>
                <a:gd name="connsiteY62" fmla="*/ 455195 h 1074821"/>
                <a:gd name="connsiteX63" fmla="*/ 257569 w 3798061"/>
                <a:gd name="connsiteY63" fmla="*/ 459206 h 1074821"/>
                <a:gd name="connsiteX64" fmla="*/ 245538 w 3798061"/>
                <a:gd name="connsiteY64" fmla="*/ 471237 h 1074821"/>
                <a:gd name="connsiteX65" fmla="*/ 233506 w 3798061"/>
                <a:gd name="connsiteY65" fmla="*/ 481263 h 1074821"/>
                <a:gd name="connsiteX66" fmla="*/ 229495 w 3798061"/>
                <a:gd name="connsiteY66" fmla="*/ 487279 h 1074821"/>
                <a:gd name="connsiteX67" fmla="*/ 241527 w 3798061"/>
                <a:gd name="connsiteY67" fmla="*/ 499311 h 1074821"/>
                <a:gd name="connsiteX68" fmla="*/ 243532 w 3798061"/>
                <a:gd name="connsiteY68" fmla="*/ 547437 h 1074821"/>
                <a:gd name="connsiteX69" fmla="*/ 273611 w 3798061"/>
                <a:gd name="connsiteY69" fmla="*/ 557463 h 1074821"/>
                <a:gd name="connsiteX70" fmla="*/ 297674 w 3798061"/>
                <a:gd name="connsiteY70" fmla="*/ 567490 h 1074821"/>
                <a:gd name="connsiteX71" fmla="*/ 305695 w 3798061"/>
                <a:gd name="connsiteY71" fmla="*/ 571500 h 1074821"/>
                <a:gd name="connsiteX72" fmla="*/ 317727 w 3798061"/>
                <a:gd name="connsiteY72" fmla="*/ 573506 h 1074821"/>
                <a:gd name="connsiteX73" fmla="*/ 339785 w 3798061"/>
                <a:gd name="connsiteY73" fmla="*/ 579521 h 1074821"/>
                <a:gd name="connsiteX74" fmla="*/ 345801 w 3798061"/>
                <a:gd name="connsiteY74" fmla="*/ 583532 h 1074821"/>
                <a:gd name="connsiteX75" fmla="*/ 385906 w 3798061"/>
                <a:gd name="connsiteY75" fmla="*/ 587542 h 1074821"/>
                <a:gd name="connsiteX76" fmla="*/ 399943 w 3798061"/>
                <a:gd name="connsiteY76" fmla="*/ 591553 h 1074821"/>
                <a:gd name="connsiteX77" fmla="*/ 442053 w 3798061"/>
                <a:gd name="connsiteY77" fmla="*/ 597569 h 1074821"/>
                <a:gd name="connsiteX78" fmla="*/ 482159 w 3798061"/>
                <a:gd name="connsiteY78" fmla="*/ 605590 h 1074821"/>
                <a:gd name="connsiteX79" fmla="*/ 504216 w 3798061"/>
                <a:gd name="connsiteY79" fmla="*/ 609600 h 1074821"/>
                <a:gd name="connsiteX80" fmla="*/ 516248 w 3798061"/>
                <a:gd name="connsiteY80" fmla="*/ 613611 h 1074821"/>
                <a:gd name="connsiteX81" fmla="*/ 526274 w 3798061"/>
                <a:gd name="connsiteY81" fmla="*/ 615616 h 1074821"/>
                <a:gd name="connsiteX82" fmla="*/ 534295 w 3798061"/>
                <a:gd name="connsiteY82" fmla="*/ 619627 h 1074821"/>
                <a:gd name="connsiteX83" fmla="*/ 540311 w 3798061"/>
                <a:gd name="connsiteY83" fmla="*/ 621632 h 1074821"/>
                <a:gd name="connsiteX84" fmla="*/ 546327 w 3798061"/>
                <a:gd name="connsiteY84" fmla="*/ 625642 h 1074821"/>
                <a:gd name="connsiteX85" fmla="*/ 560364 w 3798061"/>
                <a:gd name="connsiteY85" fmla="*/ 631658 h 1074821"/>
                <a:gd name="connsiteX86" fmla="*/ 572395 w 3798061"/>
                <a:gd name="connsiteY86" fmla="*/ 639679 h 1074821"/>
                <a:gd name="connsiteX87" fmla="*/ 578411 w 3798061"/>
                <a:gd name="connsiteY87" fmla="*/ 641685 h 1074821"/>
                <a:gd name="connsiteX88" fmla="*/ 584427 w 3798061"/>
                <a:gd name="connsiteY88" fmla="*/ 645695 h 1074821"/>
                <a:gd name="connsiteX89" fmla="*/ 592448 w 3798061"/>
                <a:gd name="connsiteY89" fmla="*/ 647700 h 1074821"/>
                <a:gd name="connsiteX90" fmla="*/ 598464 w 3798061"/>
                <a:gd name="connsiteY90" fmla="*/ 649706 h 1074821"/>
                <a:gd name="connsiteX91" fmla="*/ 612501 w 3798061"/>
                <a:gd name="connsiteY91" fmla="*/ 655721 h 1074821"/>
                <a:gd name="connsiteX92" fmla="*/ 622527 w 3798061"/>
                <a:gd name="connsiteY92" fmla="*/ 665748 h 1074821"/>
                <a:gd name="connsiteX93" fmla="*/ 628543 w 3798061"/>
                <a:gd name="connsiteY93" fmla="*/ 667753 h 1074821"/>
                <a:gd name="connsiteX94" fmla="*/ 650601 w 3798061"/>
                <a:gd name="connsiteY94" fmla="*/ 673769 h 1074821"/>
                <a:gd name="connsiteX95" fmla="*/ 750111 w 3798061"/>
                <a:gd name="connsiteY95" fmla="*/ 684647 h 1074821"/>
                <a:gd name="connsiteX96" fmla="*/ 764901 w 3798061"/>
                <a:gd name="connsiteY96" fmla="*/ 685800 h 1074821"/>
                <a:gd name="connsiteX97" fmla="*/ 788964 w 3798061"/>
                <a:gd name="connsiteY97" fmla="*/ 689811 h 1074821"/>
                <a:gd name="connsiteX98" fmla="*/ 813027 w 3798061"/>
                <a:gd name="connsiteY98" fmla="*/ 697832 h 1074821"/>
                <a:gd name="connsiteX99" fmla="*/ 823053 w 3798061"/>
                <a:gd name="connsiteY99" fmla="*/ 699837 h 1074821"/>
                <a:gd name="connsiteX100" fmla="*/ 835085 w 3798061"/>
                <a:gd name="connsiteY100" fmla="*/ 703848 h 1074821"/>
                <a:gd name="connsiteX101" fmla="*/ 855138 w 3798061"/>
                <a:gd name="connsiteY101" fmla="*/ 705853 h 1074821"/>
                <a:gd name="connsiteX102" fmla="*/ 873185 w 3798061"/>
                <a:gd name="connsiteY102" fmla="*/ 709863 h 1074821"/>
                <a:gd name="connsiteX103" fmla="*/ 895243 w 3798061"/>
                <a:gd name="connsiteY103" fmla="*/ 713874 h 1074821"/>
                <a:gd name="connsiteX104" fmla="*/ 909280 w 3798061"/>
                <a:gd name="connsiteY104" fmla="*/ 717885 h 1074821"/>
                <a:gd name="connsiteX105" fmla="*/ 923316 w 3798061"/>
                <a:gd name="connsiteY105" fmla="*/ 719890 h 1074821"/>
                <a:gd name="connsiteX106" fmla="*/ 943369 w 3798061"/>
                <a:gd name="connsiteY106" fmla="*/ 723900 h 1074821"/>
                <a:gd name="connsiteX107" fmla="*/ 951390 w 3798061"/>
                <a:gd name="connsiteY107" fmla="*/ 727911 h 1074821"/>
                <a:gd name="connsiteX108" fmla="*/ 965427 w 3798061"/>
                <a:gd name="connsiteY108" fmla="*/ 731921 h 1074821"/>
                <a:gd name="connsiteX109" fmla="*/ 984427 w 3798061"/>
                <a:gd name="connsiteY109" fmla="*/ 744605 h 1074821"/>
                <a:gd name="connsiteX110" fmla="*/ 1031300 w 3798061"/>
                <a:gd name="connsiteY110" fmla="*/ 758341 h 1074821"/>
                <a:gd name="connsiteX111" fmla="*/ 1077722 w 3798061"/>
                <a:gd name="connsiteY111" fmla="*/ 753979 h 1074821"/>
                <a:gd name="connsiteX112" fmla="*/ 1089753 w 3798061"/>
                <a:gd name="connsiteY112" fmla="*/ 757990 h 1074821"/>
                <a:gd name="connsiteX113" fmla="*/ 1113816 w 3798061"/>
                <a:gd name="connsiteY113" fmla="*/ 762000 h 1074821"/>
                <a:gd name="connsiteX114" fmla="*/ 1121838 w 3798061"/>
                <a:gd name="connsiteY114" fmla="*/ 764006 h 1074821"/>
                <a:gd name="connsiteX115" fmla="*/ 1147906 w 3798061"/>
                <a:gd name="connsiteY115" fmla="*/ 770021 h 1074821"/>
                <a:gd name="connsiteX116" fmla="*/ 1194027 w 3798061"/>
                <a:gd name="connsiteY116" fmla="*/ 780048 h 1074821"/>
                <a:gd name="connsiteX117" fmla="*/ 1230122 w 3798061"/>
                <a:gd name="connsiteY117" fmla="*/ 794085 h 1074821"/>
                <a:gd name="connsiteX118" fmla="*/ 1236138 w 3798061"/>
                <a:gd name="connsiteY118" fmla="*/ 798095 h 1074821"/>
                <a:gd name="connsiteX119" fmla="*/ 1250174 w 3798061"/>
                <a:gd name="connsiteY119" fmla="*/ 804111 h 1074821"/>
                <a:gd name="connsiteX120" fmla="*/ 1260201 w 3798061"/>
                <a:gd name="connsiteY120" fmla="*/ 810127 h 1074821"/>
                <a:gd name="connsiteX121" fmla="*/ 1266216 w 3798061"/>
                <a:gd name="connsiteY121" fmla="*/ 814137 h 1074821"/>
                <a:gd name="connsiteX122" fmla="*/ 1274238 w 3798061"/>
                <a:gd name="connsiteY122" fmla="*/ 816142 h 1074821"/>
                <a:gd name="connsiteX123" fmla="*/ 1292285 w 3798061"/>
                <a:gd name="connsiteY123" fmla="*/ 822158 h 1074821"/>
                <a:gd name="connsiteX124" fmla="*/ 1300306 w 3798061"/>
                <a:gd name="connsiteY124" fmla="*/ 826169 h 1074821"/>
                <a:gd name="connsiteX125" fmla="*/ 1474764 w 3798061"/>
                <a:gd name="connsiteY125" fmla="*/ 824163 h 1074821"/>
                <a:gd name="connsiteX126" fmla="*/ 1482785 w 3798061"/>
                <a:gd name="connsiteY126" fmla="*/ 826169 h 1074821"/>
                <a:gd name="connsiteX127" fmla="*/ 1496822 w 3798061"/>
                <a:gd name="connsiteY127" fmla="*/ 830179 h 1074821"/>
                <a:gd name="connsiteX128" fmla="*/ 1514869 w 3798061"/>
                <a:gd name="connsiteY128" fmla="*/ 832185 h 1074821"/>
                <a:gd name="connsiteX129" fmla="*/ 1544948 w 3798061"/>
                <a:gd name="connsiteY129" fmla="*/ 840206 h 1074821"/>
                <a:gd name="connsiteX130" fmla="*/ 1562995 w 3798061"/>
                <a:gd name="connsiteY130" fmla="*/ 846221 h 1074821"/>
                <a:gd name="connsiteX131" fmla="*/ 1571016 w 3798061"/>
                <a:gd name="connsiteY131" fmla="*/ 850232 h 1074821"/>
                <a:gd name="connsiteX132" fmla="*/ 1581043 w 3798061"/>
                <a:gd name="connsiteY132" fmla="*/ 852237 h 1074821"/>
                <a:gd name="connsiteX133" fmla="*/ 1611122 w 3798061"/>
                <a:gd name="connsiteY133" fmla="*/ 858253 h 1074821"/>
                <a:gd name="connsiteX134" fmla="*/ 1619143 w 3798061"/>
                <a:gd name="connsiteY134" fmla="*/ 862263 h 1074821"/>
                <a:gd name="connsiteX135" fmla="*/ 1627164 w 3798061"/>
                <a:gd name="connsiteY135" fmla="*/ 864269 h 1074821"/>
                <a:gd name="connsiteX136" fmla="*/ 1641201 w 3798061"/>
                <a:gd name="connsiteY136" fmla="*/ 870285 h 1074821"/>
                <a:gd name="connsiteX137" fmla="*/ 1659248 w 3798061"/>
                <a:gd name="connsiteY137" fmla="*/ 890337 h 1074821"/>
                <a:gd name="connsiteX138" fmla="*/ 1665264 w 3798061"/>
                <a:gd name="connsiteY138" fmla="*/ 902369 h 1074821"/>
                <a:gd name="connsiteX139" fmla="*/ 1671280 w 3798061"/>
                <a:gd name="connsiteY139" fmla="*/ 906379 h 1074821"/>
                <a:gd name="connsiteX140" fmla="*/ 1679301 w 3798061"/>
                <a:gd name="connsiteY140" fmla="*/ 912395 h 1074821"/>
                <a:gd name="connsiteX141" fmla="*/ 1685316 w 3798061"/>
                <a:gd name="connsiteY141" fmla="*/ 916406 h 1074821"/>
                <a:gd name="connsiteX142" fmla="*/ 1713390 w 3798061"/>
                <a:gd name="connsiteY142" fmla="*/ 924427 h 1074821"/>
                <a:gd name="connsiteX143" fmla="*/ 1739459 w 3798061"/>
                <a:gd name="connsiteY143" fmla="*/ 932448 h 1074821"/>
                <a:gd name="connsiteX144" fmla="*/ 1751490 w 3798061"/>
                <a:gd name="connsiteY144" fmla="*/ 938463 h 1074821"/>
                <a:gd name="connsiteX145" fmla="*/ 1763522 w 3798061"/>
                <a:gd name="connsiteY145" fmla="*/ 944479 h 1074821"/>
                <a:gd name="connsiteX146" fmla="*/ 1779564 w 3798061"/>
                <a:gd name="connsiteY146" fmla="*/ 950495 h 1074821"/>
                <a:gd name="connsiteX147" fmla="*/ 1826437 w 3798061"/>
                <a:gd name="connsiteY147" fmla="*/ 965083 h 1074821"/>
                <a:gd name="connsiteX148" fmla="*/ 1980090 w 3798061"/>
                <a:gd name="connsiteY148" fmla="*/ 952500 h 1074821"/>
                <a:gd name="connsiteX149" fmla="*/ 2072332 w 3798061"/>
                <a:gd name="connsiteY149" fmla="*/ 948490 h 1074821"/>
                <a:gd name="connsiteX150" fmla="*/ 2130485 w 3798061"/>
                <a:gd name="connsiteY150" fmla="*/ 950495 h 1074821"/>
                <a:gd name="connsiteX151" fmla="*/ 2152543 w 3798061"/>
                <a:gd name="connsiteY151" fmla="*/ 952500 h 1074821"/>
                <a:gd name="connsiteX152" fmla="*/ 2162569 w 3798061"/>
                <a:gd name="connsiteY152" fmla="*/ 956511 h 1074821"/>
                <a:gd name="connsiteX153" fmla="*/ 2174601 w 3798061"/>
                <a:gd name="connsiteY153" fmla="*/ 958516 h 1074821"/>
                <a:gd name="connsiteX154" fmla="*/ 2186632 w 3798061"/>
                <a:gd name="connsiteY154" fmla="*/ 964532 h 1074821"/>
                <a:gd name="connsiteX155" fmla="*/ 2192648 w 3798061"/>
                <a:gd name="connsiteY155" fmla="*/ 968542 h 1074821"/>
                <a:gd name="connsiteX156" fmla="*/ 2198664 w 3798061"/>
                <a:gd name="connsiteY156" fmla="*/ 970548 h 1074821"/>
                <a:gd name="connsiteX157" fmla="*/ 2204680 w 3798061"/>
                <a:gd name="connsiteY157" fmla="*/ 974558 h 1074821"/>
                <a:gd name="connsiteX158" fmla="*/ 2212701 w 3798061"/>
                <a:gd name="connsiteY158" fmla="*/ 976563 h 1074821"/>
                <a:gd name="connsiteX159" fmla="*/ 2218716 w 3798061"/>
                <a:gd name="connsiteY159" fmla="*/ 978569 h 1074821"/>
                <a:gd name="connsiteX160" fmla="*/ 2226738 w 3798061"/>
                <a:gd name="connsiteY160" fmla="*/ 984585 h 1074821"/>
                <a:gd name="connsiteX161" fmla="*/ 2232753 w 3798061"/>
                <a:gd name="connsiteY161" fmla="*/ 988595 h 1074821"/>
                <a:gd name="connsiteX162" fmla="*/ 2234759 w 3798061"/>
                <a:gd name="connsiteY162" fmla="*/ 994611 h 1074821"/>
                <a:gd name="connsiteX163" fmla="*/ 2238769 w 3798061"/>
                <a:gd name="connsiteY163" fmla="*/ 1002632 h 1074821"/>
                <a:gd name="connsiteX164" fmla="*/ 2240774 w 3798061"/>
                <a:gd name="connsiteY164" fmla="*/ 1010653 h 1074821"/>
                <a:gd name="connsiteX165" fmla="*/ 2242780 w 3798061"/>
                <a:gd name="connsiteY165" fmla="*/ 1016669 h 1074821"/>
                <a:gd name="connsiteX166" fmla="*/ 2251402 w 3798061"/>
                <a:gd name="connsiteY166" fmla="*/ 1035819 h 1074821"/>
                <a:gd name="connsiteX167" fmla="*/ 2286895 w 3798061"/>
                <a:gd name="connsiteY167" fmla="*/ 1010653 h 1074821"/>
                <a:gd name="connsiteX168" fmla="*/ 2288901 w 3798061"/>
                <a:gd name="connsiteY168" fmla="*/ 996616 h 1074821"/>
                <a:gd name="connsiteX169" fmla="*/ 2300932 w 3798061"/>
                <a:gd name="connsiteY169" fmla="*/ 878306 h 1074821"/>
                <a:gd name="connsiteX170" fmla="*/ 2308953 w 3798061"/>
                <a:gd name="connsiteY170" fmla="*/ 862263 h 1074821"/>
                <a:gd name="connsiteX171" fmla="*/ 2314969 w 3798061"/>
                <a:gd name="connsiteY171" fmla="*/ 856248 h 1074821"/>
                <a:gd name="connsiteX172" fmla="*/ 2327001 w 3798061"/>
                <a:gd name="connsiteY172" fmla="*/ 844216 h 1074821"/>
                <a:gd name="connsiteX173" fmla="*/ 2333016 w 3798061"/>
                <a:gd name="connsiteY173" fmla="*/ 832185 h 1074821"/>
                <a:gd name="connsiteX174" fmla="*/ 2341038 w 3798061"/>
                <a:gd name="connsiteY174" fmla="*/ 826169 h 1074821"/>
                <a:gd name="connsiteX175" fmla="*/ 2353069 w 3798061"/>
                <a:gd name="connsiteY175" fmla="*/ 836195 h 1074821"/>
                <a:gd name="connsiteX176" fmla="*/ 2365101 w 3798061"/>
                <a:gd name="connsiteY176" fmla="*/ 846221 h 1074821"/>
                <a:gd name="connsiteX177" fmla="*/ 2373122 w 3798061"/>
                <a:gd name="connsiteY177" fmla="*/ 858253 h 1074821"/>
                <a:gd name="connsiteX178" fmla="*/ 2375127 w 3798061"/>
                <a:gd name="connsiteY178" fmla="*/ 864269 h 1074821"/>
                <a:gd name="connsiteX179" fmla="*/ 2379138 w 3798061"/>
                <a:gd name="connsiteY179" fmla="*/ 870285 h 1074821"/>
                <a:gd name="connsiteX180" fmla="*/ 2407211 w 3798061"/>
                <a:gd name="connsiteY180" fmla="*/ 912395 h 1074821"/>
                <a:gd name="connsiteX181" fmla="*/ 2417238 w 3798061"/>
                <a:gd name="connsiteY181" fmla="*/ 928437 h 1074821"/>
                <a:gd name="connsiteX182" fmla="*/ 2433280 w 3798061"/>
                <a:gd name="connsiteY182" fmla="*/ 968542 h 1074821"/>
                <a:gd name="connsiteX183" fmla="*/ 2437290 w 3798061"/>
                <a:gd name="connsiteY183" fmla="*/ 976563 h 1074821"/>
                <a:gd name="connsiteX184" fmla="*/ 2439295 w 3798061"/>
                <a:gd name="connsiteY184" fmla="*/ 982579 h 1074821"/>
                <a:gd name="connsiteX185" fmla="*/ 2435786 w 3798061"/>
                <a:gd name="connsiteY185" fmla="*/ 1006141 h 1074821"/>
                <a:gd name="connsiteX186" fmla="*/ 2461353 w 3798061"/>
                <a:gd name="connsiteY186" fmla="*/ 994611 h 1074821"/>
                <a:gd name="connsiteX187" fmla="*/ 2463359 w 3798061"/>
                <a:gd name="connsiteY187" fmla="*/ 988595 h 1074821"/>
                <a:gd name="connsiteX188" fmla="*/ 2471380 w 3798061"/>
                <a:gd name="connsiteY188" fmla="*/ 984585 h 1074821"/>
                <a:gd name="connsiteX189" fmla="*/ 2483411 w 3798061"/>
                <a:gd name="connsiteY189" fmla="*/ 978569 h 1074821"/>
                <a:gd name="connsiteX190" fmla="*/ 2495443 w 3798061"/>
                <a:gd name="connsiteY190" fmla="*/ 970548 h 1074821"/>
                <a:gd name="connsiteX191" fmla="*/ 2509480 w 3798061"/>
                <a:gd name="connsiteY191" fmla="*/ 960521 h 1074821"/>
                <a:gd name="connsiteX192" fmla="*/ 2515495 w 3798061"/>
                <a:gd name="connsiteY192" fmla="*/ 958516 h 1074821"/>
                <a:gd name="connsiteX193" fmla="*/ 2521511 w 3798061"/>
                <a:gd name="connsiteY193" fmla="*/ 954506 h 1074821"/>
                <a:gd name="connsiteX194" fmla="*/ 2535548 w 3798061"/>
                <a:gd name="connsiteY194" fmla="*/ 950495 h 1074821"/>
                <a:gd name="connsiteX195" fmla="*/ 2549585 w 3798061"/>
                <a:gd name="connsiteY195" fmla="*/ 944479 h 1074821"/>
                <a:gd name="connsiteX196" fmla="*/ 2563622 w 3798061"/>
                <a:gd name="connsiteY196" fmla="*/ 938463 h 1074821"/>
                <a:gd name="connsiteX197" fmla="*/ 2569638 w 3798061"/>
                <a:gd name="connsiteY197" fmla="*/ 934453 h 1074821"/>
                <a:gd name="connsiteX198" fmla="*/ 2575653 w 3798061"/>
                <a:gd name="connsiteY198" fmla="*/ 932448 h 1074821"/>
                <a:gd name="connsiteX199" fmla="*/ 2615759 w 3798061"/>
                <a:gd name="connsiteY199" fmla="*/ 938463 h 1074821"/>
                <a:gd name="connsiteX200" fmla="*/ 2631801 w 3798061"/>
                <a:gd name="connsiteY200" fmla="*/ 946485 h 1074821"/>
                <a:gd name="connsiteX201" fmla="*/ 2645838 w 3798061"/>
                <a:gd name="connsiteY201" fmla="*/ 952500 h 1074821"/>
                <a:gd name="connsiteX202" fmla="*/ 2655864 w 3798061"/>
                <a:gd name="connsiteY202" fmla="*/ 960521 h 1074821"/>
                <a:gd name="connsiteX203" fmla="*/ 2677922 w 3798061"/>
                <a:gd name="connsiteY203" fmla="*/ 966537 h 1074821"/>
                <a:gd name="connsiteX204" fmla="*/ 2689953 w 3798061"/>
                <a:gd name="connsiteY204" fmla="*/ 970548 h 1074821"/>
                <a:gd name="connsiteX205" fmla="*/ 2695969 w 3798061"/>
                <a:gd name="connsiteY205" fmla="*/ 974558 h 1074821"/>
                <a:gd name="connsiteX206" fmla="*/ 2705995 w 3798061"/>
                <a:gd name="connsiteY206" fmla="*/ 976563 h 1074821"/>
                <a:gd name="connsiteX207" fmla="*/ 2732064 w 3798061"/>
                <a:gd name="connsiteY207" fmla="*/ 982579 h 1074821"/>
                <a:gd name="connsiteX208" fmla="*/ 2750111 w 3798061"/>
                <a:gd name="connsiteY208" fmla="*/ 988595 h 1074821"/>
                <a:gd name="connsiteX209" fmla="*/ 2762143 w 3798061"/>
                <a:gd name="connsiteY209" fmla="*/ 992606 h 1074821"/>
                <a:gd name="connsiteX210" fmla="*/ 2774174 w 3798061"/>
                <a:gd name="connsiteY210" fmla="*/ 994611 h 1074821"/>
                <a:gd name="connsiteX211" fmla="*/ 2784201 w 3798061"/>
                <a:gd name="connsiteY211" fmla="*/ 998621 h 1074821"/>
                <a:gd name="connsiteX212" fmla="*/ 2792222 w 3798061"/>
                <a:gd name="connsiteY212" fmla="*/ 1000627 h 1074821"/>
                <a:gd name="connsiteX213" fmla="*/ 2798238 w 3798061"/>
                <a:gd name="connsiteY213" fmla="*/ 1004637 h 1074821"/>
                <a:gd name="connsiteX214" fmla="*/ 2804253 w 3798061"/>
                <a:gd name="connsiteY214" fmla="*/ 1006642 h 1074821"/>
                <a:gd name="connsiteX215" fmla="*/ 2816285 w 3798061"/>
                <a:gd name="connsiteY215" fmla="*/ 1012658 h 1074821"/>
                <a:gd name="connsiteX216" fmla="*/ 2828316 w 3798061"/>
                <a:gd name="connsiteY216" fmla="*/ 1018674 h 1074821"/>
                <a:gd name="connsiteX217" fmla="*/ 2840348 w 3798061"/>
                <a:gd name="connsiteY217" fmla="*/ 1030706 h 1074821"/>
                <a:gd name="connsiteX218" fmla="*/ 2846364 w 3798061"/>
                <a:gd name="connsiteY218" fmla="*/ 1034716 h 1074821"/>
                <a:gd name="connsiteX219" fmla="*/ 2858395 w 3798061"/>
                <a:gd name="connsiteY219" fmla="*/ 1048753 h 1074821"/>
                <a:gd name="connsiteX220" fmla="*/ 2866416 w 3798061"/>
                <a:gd name="connsiteY220" fmla="*/ 1060785 h 1074821"/>
                <a:gd name="connsiteX221" fmla="*/ 2874438 w 3798061"/>
                <a:gd name="connsiteY221" fmla="*/ 1074821 h 1074821"/>
                <a:gd name="connsiteX222" fmla="*/ 2880453 w 3798061"/>
                <a:gd name="connsiteY222" fmla="*/ 1070811 h 1074821"/>
                <a:gd name="connsiteX223" fmla="*/ 2882459 w 3798061"/>
                <a:gd name="connsiteY223" fmla="*/ 1034716 h 1074821"/>
                <a:gd name="connsiteX224" fmla="*/ 2896495 w 3798061"/>
                <a:gd name="connsiteY224" fmla="*/ 982579 h 1074821"/>
                <a:gd name="connsiteX225" fmla="*/ 2900506 w 3798061"/>
                <a:gd name="connsiteY225" fmla="*/ 972553 h 1074821"/>
                <a:gd name="connsiteX226" fmla="*/ 2904516 w 3798061"/>
                <a:gd name="connsiteY226" fmla="*/ 954506 h 1074821"/>
                <a:gd name="connsiteX227" fmla="*/ 2910532 w 3798061"/>
                <a:gd name="connsiteY227" fmla="*/ 942474 h 1074821"/>
                <a:gd name="connsiteX228" fmla="*/ 2912538 w 3798061"/>
                <a:gd name="connsiteY228" fmla="*/ 936458 h 1074821"/>
                <a:gd name="connsiteX229" fmla="*/ 2908527 w 3798061"/>
                <a:gd name="connsiteY229" fmla="*/ 920416 h 1074821"/>
                <a:gd name="connsiteX230" fmla="*/ 2892485 w 3798061"/>
                <a:gd name="connsiteY230" fmla="*/ 914400 h 1074821"/>
                <a:gd name="connsiteX231" fmla="*/ 2864411 w 3798061"/>
                <a:gd name="connsiteY231" fmla="*/ 918411 h 1074821"/>
                <a:gd name="connsiteX232" fmla="*/ 2846364 w 3798061"/>
                <a:gd name="connsiteY232" fmla="*/ 924427 h 1074821"/>
                <a:gd name="connsiteX233" fmla="*/ 2830322 w 3798061"/>
                <a:gd name="connsiteY233" fmla="*/ 926432 h 1074821"/>
                <a:gd name="connsiteX234" fmla="*/ 2798238 w 3798061"/>
                <a:gd name="connsiteY234" fmla="*/ 922421 h 1074821"/>
                <a:gd name="connsiteX235" fmla="*/ 2792222 w 3798061"/>
                <a:gd name="connsiteY235" fmla="*/ 920416 h 1074821"/>
                <a:gd name="connsiteX236" fmla="*/ 2788211 w 3798061"/>
                <a:gd name="connsiteY236" fmla="*/ 914400 h 1074821"/>
                <a:gd name="connsiteX237" fmla="*/ 2782195 w 3798061"/>
                <a:gd name="connsiteY237" fmla="*/ 910390 h 1074821"/>
                <a:gd name="connsiteX238" fmla="*/ 2778185 w 3798061"/>
                <a:gd name="connsiteY238" fmla="*/ 902369 h 1074821"/>
                <a:gd name="connsiteX239" fmla="*/ 2774174 w 3798061"/>
                <a:gd name="connsiteY239" fmla="*/ 896353 h 1074821"/>
                <a:gd name="connsiteX240" fmla="*/ 2776180 w 3798061"/>
                <a:gd name="connsiteY240" fmla="*/ 884321 h 1074821"/>
                <a:gd name="connsiteX241" fmla="*/ 2784201 w 3798061"/>
                <a:gd name="connsiteY241" fmla="*/ 868279 h 1074821"/>
                <a:gd name="connsiteX242" fmla="*/ 2790216 w 3798061"/>
                <a:gd name="connsiteY242" fmla="*/ 862263 h 1074821"/>
                <a:gd name="connsiteX243" fmla="*/ 2792222 w 3798061"/>
                <a:gd name="connsiteY243" fmla="*/ 856248 h 1074821"/>
                <a:gd name="connsiteX244" fmla="*/ 2802248 w 3798061"/>
                <a:gd name="connsiteY244" fmla="*/ 844216 h 1074821"/>
                <a:gd name="connsiteX245" fmla="*/ 2812274 w 3798061"/>
                <a:gd name="connsiteY245" fmla="*/ 834190 h 1074821"/>
                <a:gd name="connsiteX246" fmla="*/ 2816285 w 3798061"/>
                <a:gd name="connsiteY246" fmla="*/ 828174 h 1074821"/>
                <a:gd name="connsiteX247" fmla="*/ 2822301 w 3798061"/>
                <a:gd name="connsiteY247" fmla="*/ 822158 h 1074821"/>
                <a:gd name="connsiteX248" fmla="*/ 2828316 w 3798061"/>
                <a:gd name="connsiteY248" fmla="*/ 814137 h 1074821"/>
                <a:gd name="connsiteX249" fmla="*/ 2832327 w 3798061"/>
                <a:gd name="connsiteY249" fmla="*/ 808121 h 1074821"/>
                <a:gd name="connsiteX250" fmla="*/ 2838343 w 3798061"/>
                <a:gd name="connsiteY250" fmla="*/ 804111 h 1074821"/>
                <a:gd name="connsiteX251" fmla="*/ 2842353 w 3798061"/>
                <a:gd name="connsiteY251" fmla="*/ 798095 h 1074821"/>
                <a:gd name="connsiteX252" fmla="*/ 2860401 w 3798061"/>
                <a:gd name="connsiteY252" fmla="*/ 788069 h 1074821"/>
                <a:gd name="connsiteX253" fmla="*/ 2872432 w 3798061"/>
                <a:gd name="connsiteY253" fmla="*/ 776037 h 1074821"/>
                <a:gd name="connsiteX254" fmla="*/ 2876443 w 3798061"/>
                <a:gd name="connsiteY254" fmla="*/ 764006 h 1074821"/>
                <a:gd name="connsiteX255" fmla="*/ 2882459 w 3798061"/>
                <a:gd name="connsiteY255" fmla="*/ 755985 h 1074821"/>
                <a:gd name="connsiteX256" fmla="*/ 2886469 w 3798061"/>
                <a:gd name="connsiteY256" fmla="*/ 749969 h 1074821"/>
                <a:gd name="connsiteX257" fmla="*/ 2900506 w 3798061"/>
                <a:gd name="connsiteY257" fmla="*/ 735932 h 1074821"/>
                <a:gd name="connsiteX258" fmla="*/ 2908527 w 3798061"/>
                <a:gd name="connsiteY258" fmla="*/ 727911 h 1074821"/>
                <a:gd name="connsiteX259" fmla="*/ 2912538 w 3798061"/>
                <a:gd name="connsiteY259" fmla="*/ 721895 h 1074821"/>
                <a:gd name="connsiteX260" fmla="*/ 2918553 w 3798061"/>
                <a:gd name="connsiteY260" fmla="*/ 717885 h 1074821"/>
                <a:gd name="connsiteX261" fmla="*/ 2930585 w 3798061"/>
                <a:gd name="connsiteY261" fmla="*/ 697832 h 1074821"/>
                <a:gd name="connsiteX262" fmla="*/ 2936601 w 3798061"/>
                <a:gd name="connsiteY262" fmla="*/ 691816 h 1074821"/>
                <a:gd name="connsiteX263" fmla="*/ 2938606 w 3798061"/>
                <a:gd name="connsiteY263" fmla="*/ 685800 h 1074821"/>
                <a:gd name="connsiteX264" fmla="*/ 2946627 w 3798061"/>
                <a:gd name="connsiteY264" fmla="*/ 683795 h 1074821"/>
                <a:gd name="connsiteX265" fmla="*/ 2976706 w 3798061"/>
                <a:gd name="connsiteY265" fmla="*/ 687806 h 1074821"/>
                <a:gd name="connsiteX266" fmla="*/ 2986732 w 3798061"/>
                <a:gd name="connsiteY266" fmla="*/ 699837 h 1074821"/>
                <a:gd name="connsiteX267" fmla="*/ 2998764 w 3798061"/>
                <a:gd name="connsiteY267" fmla="*/ 703848 h 1074821"/>
                <a:gd name="connsiteX268" fmla="*/ 3004780 w 3798061"/>
                <a:gd name="connsiteY268" fmla="*/ 707858 h 1074821"/>
                <a:gd name="connsiteX269" fmla="*/ 3032853 w 3798061"/>
                <a:gd name="connsiteY269" fmla="*/ 703848 h 1074821"/>
                <a:gd name="connsiteX270" fmla="*/ 3052906 w 3798061"/>
                <a:gd name="connsiteY270" fmla="*/ 707858 h 1074821"/>
                <a:gd name="connsiteX271" fmla="*/ 3064938 w 3798061"/>
                <a:gd name="connsiteY271" fmla="*/ 709863 h 1074821"/>
                <a:gd name="connsiteX272" fmla="*/ 3070953 w 3798061"/>
                <a:gd name="connsiteY272" fmla="*/ 713874 h 1074821"/>
                <a:gd name="connsiteX273" fmla="*/ 3084990 w 3798061"/>
                <a:gd name="connsiteY273" fmla="*/ 703848 h 1074821"/>
                <a:gd name="connsiteX274" fmla="*/ 3091006 w 3798061"/>
                <a:gd name="connsiteY274" fmla="*/ 697832 h 1074821"/>
                <a:gd name="connsiteX275" fmla="*/ 3093011 w 3798061"/>
                <a:gd name="connsiteY275" fmla="*/ 691816 h 1074821"/>
                <a:gd name="connsiteX276" fmla="*/ 3099027 w 3798061"/>
                <a:gd name="connsiteY276" fmla="*/ 689811 h 1074821"/>
                <a:gd name="connsiteX277" fmla="*/ 3139132 w 3798061"/>
                <a:gd name="connsiteY277" fmla="*/ 693821 h 1074821"/>
                <a:gd name="connsiteX278" fmla="*/ 3157180 w 3798061"/>
                <a:gd name="connsiteY278" fmla="*/ 703848 h 1074821"/>
                <a:gd name="connsiteX279" fmla="*/ 3191269 w 3798061"/>
                <a:gd name="connsiteY279" fmla="*/ 699837 h 1074821"/>
                <a:gd name="connsiteX280" fmla="*/ 3209316 w 3798061"/>
                <a:gd name="connsiteY280" fmla="*/ 685800 h 1074821"/>
                <a:gd name="connsiteX281" fmla="*/ 3223353 w 3798061"/>
                <a:gd name="connsiteY281" fmla="*/ 677779 h 1074821"/>
                <a:gd name="connsiteX282" fmla="*/ 3231374 w 3798061"/>
                <a:gd name="connsiteY282" fmla="*/ 667753 h 1074821"/>
                <a:gd name="connsiteX283" fmla="*/ 3259448 w 3798061"/>
                <a:gd name="connsiteY283" fmla="*/ 635669 h 1074821"/>
                <a:gd name="connsiteX284" fmla="*/ 3263459 w 3798061"/>
                <a:gd name="connsiteY284" fmla="*/ 627648 h 1074821"/>
                <a:gd name="connsiteX285" fmla="*/ 3265464 w 3798061"/>
                <a:gd name="connsiteY285" fmla="*/ 621632 h 1074821"/>
                <a:gd name="connsiteX286" fmla="*/ 3273485 w 3798061"/>
                <a:gd name="connsiteY286" fmla="*/ 617621 h 1074821"/>
                <a:gd name="connsiteX287" fmla="*/ 3281506 w 3798061"/>
                <a:gd name="connsiteY287" fmla="*/ 611606 h 1074821"/>
                <a:gd name="connsiteX288" fmla="*/ 3297548 w 3798061"/>
                <a:gd name="connsiteY288" fmla="*/ 597569 h 1074821"/>
                <a:gd name="connsiteX289" fmla="*/ 3301559 w 3798061"/>
                <a:gd name="connsiteY289" fmla="*/ 589548 h 1074821"/>
                <a:gd name="connsiteX290" fmla="*/ 3307574 w 3798061"/>
                <a:gd name="connsiteY290" fmla="*/ 585537 h 1074821"/>
                <a:gd name="connsiteX291" fmla="*/ 3335648 w 3798061"/>
                <a:gd name="connsiteY291" fmla="*/ 579521 h 1074821"/>
                <a:gd name="connsiteX292" fmla="*/ 3341664 w 3798061"/>
                <a:gd name="connsiteY292" fmla="*/ 575511 h 1074821"/>
                <a:gd name="connsiteX293" fmla="*/ 3349685 w 3798061"/>
                <a:gd name="connsiteY293" fmla="*/ 583532 h 1074821"/>
                <a:gd name="connsiteX294" fmla="*/ 3351690 w 3798061"/>
                <a:gd name="connsiteY294" fmla="*/ 591553 h 1074821"/>
                <a:gd name="connsiteX295" fmla="*/ 3355701 w 3798061"/>
                <a:gd name="connsiteY295" fmla="*/ 597569 h 1074821"/>
                <a:gd name="connsiteX296" fmla="*/ 3361716 w 3798061"/>
                <a:gd name="connsiteY296" fmla="*/ 609600 h 1074821"/>
                <a:gd name="connsiteX297" fmla="*/ 3363722 w 3798061"/>
                <a:gd name="connsiteY297" fmla="*/ 615616 h 1074821"/>
                <a:gd name="connsiteX298" fmla="*/ 3369738 w 3798061"/>
                <a:gd name="connsiteY298" fmla="*/ 631658 h 1074821"/>
                <a:gd name="connsiteX299" fmla="*/ 3375753 w 3798061"/>
                <a:gd name="connsiteY299" fmla="*/ 615616 h 1074821"/>
                <a:gd name="connsiteX300" fmla="*/ 3381769 w 3798061"/>
                <a:gd name="connsiteY300" fmla="*/ 607595 h 1074821"/>
                <a:gd name="connsiteX301" fmla="*/ 3393801 w 3798061"/>
                <a:gd name="connsiteY301" fmla="*/ 595563 h 1074821"/>
                <a:gd name="connsiteX302" fmla="*/ 3411848 w 3798061"/>
                <a:gd name="connsiteY302" fmla="*/ 573506 h 1074821"/>
                <a:gd name="connsiteX303" fmla="*/ 3417864 w 3798061"/>
                <a:gd name="connsiteY303" fmla="*/ 565485 h 1074821"/>
                <a:gd name="connsiteX304" fmla="*/ 3425885 w 3798061"/>
                <a:gd name="connsiteY304" fmla="*/ 553453 h 1074821"/>
                <a:gd name="connsiteX305" fmla="*/ 3431901 w 3798061"/>
                <a:gd name="connsiteY305" fmla="*/ 549442 h 1074821"/>
                <a:gd name="connsiteX306" fmla="*/ 3429895 w 3798061"/>
                <a:gd name="connsiteY306" fmla="*/ 559469 h 1074821"/>
                <a:gd name="connsiteX307" fmla="*/ 3427890 w 3798061"/>
                <a:gd name="connsiteY307" fmla="*/ 585537 h 1074821"/>
                <a:gd name="connsiteX308" fmla="*/ 3423880 w 3798061"/>
                <a:gd name="connsiteY308" fmla="*/ 591553 h 1074821"/>
                <a:gd name="connsiteX309" fmla="*/ 3417864 w 3798061"/>
                <a:gd name="connsiteY309" fmla="*/ 621632 h 1074821"/>
                <a:gd name="connsiteX310" fmla="*/ 3411848 w 3798061"/>
                <a:gd name="connsiteY310" fmla="*/ 643690 h 1074821"/>
                <a:gd name="connsiteX311" fmla="*/ 3405832 w 3798061"/>
                <a:gd name="connsiteY311" fmla="*/ 673769 h 1074821"/>
                <a:gd name="connsiteX312" fmla="*/ 3399816 w 3798061"/>
                <a:gd name="connsiteY312" fmla="*/ 675774 h 1074821"/>
                <a:gd name="connsiteX313" fmla="*/ 3389790 w 3798061"/>
                <a:gd name="connsiteY313" fmla="*/ 679785 h 1074821"/>
                <a:gd name="connsiteX314" fmla="*/ 3363722 w 3798061"/>
                <a:gd name="connsiteY314" fmla="*/ 695827 h 1074821"/>
                <a:gd name="connsiteX315" fmla="*/ 3343669 w 3798061"/>
                <a:gd name="connsiteY315" fmla="*/ 715879 h 1074821"/>
                <a:gd name="connsiteX316" fmla="*/ 3323616 w 3798061"/>
                <a:gd name="connsiteY316" fmla="*/ 731921 h 1074821"/>
                <a:gd name="connsiteX317" fmla="*/ 3319606 w 3798061"/>
                <a:gd name="connsiteY317" fmla="*/ 737937 h 1074821"/>
                <a:gd name="connsiteX318" fmla="*/ 3315595 w 3798061"/>
                <a:gd name="connsiteY318" fmla="*/ 749969 h 1074821"/>
                <a:gd name="connsiteX319" fmla="*/ 3311585 w 3798061"/>
                <a:gd name="connsiteY319" fmla="*/ 755985 h 1074821"/>
                <a:gd name="connsiteX320" fmla="*/ 3305569 w 3798061"/>
                <a:gd name="connsiteY320" fmla="*/ 774032 h 1074821"/>
                <a:gd name="connsiteX321" fmla="*/ 3303564 w 3798061"/>
                <a:gd name="connsiteY321" fmla="*/ 782053 h 1074821"/>
                <a:gd name="connsiteX322" fmla="*/ 3297548 w 3798061"/>
                <a:gd name="connsiteY322" fmla="*/ 788069 h 1074821"/>
                <a:gd name="connsiteX323" fmla="*/ 3285516 w 3798061"/>
                <a:gd name="connsiteY323" fmla="*/ 796090 h 1074821"/>
                <a:gd name="connsiteX324" fmla="*/ 3283511 w 3798061"/>
                <a:gd name="connsiteY324" fmla="*/ 802106 h 1074821"/>
                <a:gd name="connsiteX325" fmla="*/ 3279501 w 3798061"/>
                <a:gd name="connsiteY325" fmla="*/ 808121 h 1074821"/>
                <a:gd name="connsiteX326" fmla="*/ 3273485 w 3798061"/>
                <a:gd name="connsiteY326" fmla="*/ 818148 h 1074821"/>
                <a:gd name="connsiteX327" fmla="*/ 3271480 w 3798061"/>
                <a:gd name="connsiteY327" fmla="*/ 824163 h 1074821"/>
                <a:gd name="connsiteX328" fmla="*/ 3263459 w 3798061"/>
                <a:gd name="connsiteY328" fmla="*/ 850232 h 1074821"/>
                <a:gd name="connsiteX329" fmla="*/ 3257443 w 3798061"/>
                <a:gd name="connsiteY329" fmla="*/ 862263 h 1074821"/>
                <a:gd name="connsiteX330" fmla="*/ 3251427 w 3798061"/>
                <a:gd name="connsiteY330" fmla="*/ 872290 h 1074821"/>
                <a:gd name="connsiteX331" fmla="*/ 3247416 w 3798061"/>
                <a:gd name="connsiteY331" fmla="*/ 882316 h 1074821"/>
                <a:gd name="connsiteX332" fmla="*/ 3253432 w 3798061"/>
                <a:gd name="connsiteY332" fmla="*/ 938463 h 1074821"/>
                <a:gd name="connsiteX333" fmla="*/ 3257443 w 3798061"/>
                <a:gd name="connsiteY333" fmla="*/ 946485 h 1074821"/>
                <a:gd name="connsiteX334" fmla="*/ 3261453 w 3798061"/>
                <a:gd name="connsiteY334" fmla="*/ 962527 h 1074821"/>
                <a:gd name="connsiteX335" fmla="*/ 3263459 w 3798061"/>
                <a:gd name="connsiteY335" fmla="*/ 968542 h 1074821"/>
                <a:gd name="connsiteX336" fmla="*/ 3265464 w 3798061"/>
                <a:gd name="connsiteY336" fmla="*/ 976563 h 1074821"/>
                <a:gd name="connsiteX337" fmla="*/ 3269474 w 3798061"/>
                <a:gd name="connsiteY337" fmla="*/ 986590 h 1074821"/>
                <a:gd name="connsiteX338" fmla="*/ 3271480 w 3798061"/>
                <a:gd name="connsiteY338" fmla="*/ 994611 h 1074821"/>
                <a:gd name="connsiteX339" fmla="*/ 3287522 w 3798061"/>
                <a:gd name="connsiteY339" fmla="*/ 1002632 h 1074821"/>
                <a:gd name="connsiteX340" fmla="*/ 3297548 w 3798061"/>
                <a:gd name="connsiteY340" fmla="*/ 996616 h 1074821"/>
                <a:gd name="connsiteX341" fmla="*/ 3303564 w 3798061"/>
                <a:gd name="connsiteY341" fmla="*/ 992606 h 1074821"/>
                <a:gd name="connsiteX342" fmla="*/ 3313590 w 3798061"/>
                <a:gd name="connsiteY342" fmla="*/ 978569 h 1074821"/>
                <a:gd name="connsiteX343" fmla="*/ 3319606 w 3798061"/>
                <a:gd name="connsiteY343" fmla="*/ 972553 h 1074821"/>
                <a:gd name="connsiteX344" fmla="*/ 3323616 w 3798061"/>
                <a:gd name="connsiteY344" fmla="*/ 960521 h 1074821"/>
                <a:gd name="connsiteX345" fmla="*/ 3333643 w 3798061"/>
                <a:gd name="connsiteY345" fmla="*/ 946485 h 1074821"/>
                <a:gd name="connsiteX346" fmla="*/ 3341664 w 3798061"/>
                <a:gd name="connsiteY346" fmla="*/ 934453 h 1074821"/>
                <a:gd name="connsiteX347" fmla="*/ 3343669 w 3798061"/>
                <a:gd name="connsiteY347" fmla="*/ 926432 h 1074821"/>
                <a:gd name="connsiteX348" fmla="*/ 3347680 w 3798061"/>
                <a:gd name="connsiteY348" fmla="*/ 920416 h 1074821"/>
                <a:gd name="connsiteX349" fmla="*/ 3373748 w 3798061"/>
                <a:gd name="connsiteY349" fmla="*/ 876300 h 1074821"/>
                <a:gd name="connsiteX350" fmla="*/ 3381769 w 3798061"/>
                <a:gd name="connsiteY350" fmla="*/ 862263 h 1074821"/>
                <a:gd name="connsiteX351" fmla="*/ 3383774 w 3798061"/>
                <a:gd name="connsiteY351" fmla="*/ 854242 h 1074821"/>
                <a:gd name="connsiteX352" fmla="*/ 3387785 w 3798061"/>
                <a:gd name="connsiteY352" fmla="*/ 848227 h 1074821"/>
                <a:gd name="connsiteX353" fmla="*/ 3389790 w 3798061"/>
                <a:gd name="connsiteY353" fmla="*/ 842211 h 1074821"/>
                <a:gd name="connsiteX354" fmla="*/ 3393801 w 3798061"/>
                <a:gd name="connsiteY354" fmla="*/ 836195 h 1074821"/>
                <a:gd name="connsiteX355" fmla="*/ 3395806 w 3798061"/>
                <a:gd name="connsiteY355" fmla="*/ 828174 h 1074821"/>
                <a:gd name="connsiteX356" fmla="*/ 3399816 w 3798061"/>
                <a:gd name="connsiteY356" fmla="*/ 772027 h 1074821"/>
                <a:gd name="connsiteX357" fmla="*/ 3401822 w 3798061"/>
                <a:gd name="connsiteY357" fmla="*/ 762000 h 1074821"/>
                <a:gd name="connsiteX358" fmla="*/ 3405832 w 3798061"/>
                <a:gd name="connsiteY358" fmla="*/ 755985 h 1074821"/>
                <a:gd name="connsiteX359" fmla="*/ 3411848 w 3798061"/>
                <a:gd name="connsiteY359" fmla="*/ 741948 h 1074821"/>
                <a:gd name="connsiteX360" fmla="*/ 3415859 w 3798061"/>
                <a:gd name="connsiteY360" fmla="*/ 729916 h 1074821"/>
                <a:gd name="connsiteX361" fmla="*/ 3419869 w 3798061"/>
                <a:gd name="connsiteY361" fmla="*/ 721895 h 1074821"/>
                <a:gd name="connsiteX362" fmla="*/ 3429895 w 3798061"/>
                <a:gd name="connsiteY362" fmla="*/ 701842 h 1074821"/>
                <a:gd name="connsiteX363" fmla="*/ 3435911 w 3798061"/>
                <a:gd name="connsiteY363" fmla="*/ 697832 h 1074821"/>
                <a:gd name="connsiteX364" fmla="*/ 3449948 w 3798061"/>
                <a:gd name="connsiteY364" fmla="*/ 691816 h 1074821"/>
                <a:gd name="connsiteX365" fmla="*/ 3467995 w 3798061"/>
                <a:gd name="connsiteY365" fmla="*/ 683795 h 1074821"/>
                <a:gd name="connsiteX366" fmla="*/ 3476016 w 3798061"/>
                <a:gd name="connsiteY366" fmla="*/ 679785 h 1074821"/>
                <a:gd name="connsiteX367" fmla="*/ 3486043 w 3798061"/>
                <a:gd name="connsiteY367" fmla="*/ 677779 h 1074821"/>
                <a:gd name="connsiteX368" fmla="*/ 3494064 w 3798061"/>
                <a:gd name="connsiteY368" fmla="*/ 671763 h 1074821"/>
                <a:gd name="connsiteX369" fmla="*/ 3502085 w 3798061"/>
                <a:gd name="connsiteY369" fmla="*/ 669758 h 1074821"/>
                <a:gd name="connsiteX370" fmla="*/ 3520132 w 3798061"/>
                <a:gd name="connsiteY370" fmla="*/ 655721 h 1074821"/>
                <a:gd name="connsiteX371" fmla="*/ 3534169 w 3798061"/>
                <a:gd name="connsiteY371" fmla="*/ 645695 h 1074821"/>
                <a:gd name="connsiteX372" fmla="*/ 3548206 w 3798061"/>
                <a:gd name="connsiteY372" fmla="*/ 643690 h 1074821"/>
                <a:gd name="connsiteX373" fmla="*/ 3586306 w 3798061"/>
                <a:gd name="connsiteY373" fmla="*/ 639679 h 1074821"/>
                <a:gd name="connsiteX374" fmla="*/ 3592322 w 3798061"/>
                <a:gd name="connsiteY374" fmla="*/ 637674 h 1074821"/>
                <a:gd name="connsiteX375" fmla="*/ 3604353 w 3798061"/>
                <a:gd name="connsiteY375" fmla="*/ 625642 h 1074821"/>
                <a:gd name="connsiteX376" fmla="*/ 3612374 w 3798061"/>
                <a:gd name="connsiteY376" fmla="*/ 613611 h 1074821"/>
                <a:gd name="connsiteX377" fmla="*/ 3618390 w 3798061"/>
                <a:gd name="connsiteY377" fmla="*/ 609600 h 1074821"/>
                <a:gd name="connsiteX378" fmla="*/ 3626411 w 3798061"/>
                <a:gd name="connsiteY378" fmla="*/ 593558 h 1074821"/>
                <a:gd name="connsiteX379" fmla="*/ 3634432 w 3798061"/>
                <a:gd name="connsiteY379" fmla="*/ 589548 h 1074821"/>
                <a:gd name="connsiteX380" fmla="*/ 3644459 w 3798061"/>
                <a:gd name="connsiteY380" fmla="*/ 579521 h 1074821"/>
                <a:gd name="connsiteX381" fmla="*/ 3646464 w 3798061"/>
                <a:gd name="connsiteY381" fmla="*/ 573506 h 1074821"/>
                <a:gd name="connsiteX382" fmla="*/ 3658495 w 3798061"/>
                <a:gd name="connsiteY382" fmla="*/ 557463 h 1074821"/>
                <a:gd name="connsiteX383" fmla="*/ 3668522 w 3798061"/>
                <a:gd name="connsiteY383" fmla="*/ 555458 h 1074821"/>
                <a:gd name="connsiteX384" fmla="*/ 3680553 w 3798061"/>
                <a:gd name="connsiteY384" fmla="*/ 549442 h 1074821"/>
                <a:gd name="connsiteX385" fmla="*/ 3690580 w 3798061"/>
                <a:gd name="connsiteY385" fmla="*/ 553453 h 1074821"/>
                <a:gd name="connsiteX386" fmla="*/ 3702611 w 3798061"/>
                <a:gd name="connsiteY386" fmla="*/ 555458 h 1074821"/>
                <a:gd name="connsiteX387" fmla="*/ 3736701 w 3798061"/>
                <a:gd name="connsiteY387" fmla="*/ 551448 h 1074821"/>
                <a:gd name="connsiteX388" fmla="*/ 3746727 w 3798061"/>
                <a:gd name="connsiteY388" fmla="*/ 547437 h 1074821"/>
                <a:gd name="connsiteX389" fmla="*/ 3756753 w 3798061"/>
                <a:gd name="connsiteY389" fmla="*/ 545432 h 1074821"/>
                <a:gd name="connsiteX390" fmla="*/ 3762769 w 3798061"/>
                <a:gd name="connsiteY390" fmla="*/ 543427 h 1074821"/>
                <a:gd name="connsiteX391" fmla="*/ 3768785 w 3798061"/>
                <a:gd name="connsiteY391" fmla="*/ 539416 h 1074821"/>
                <a:gd name="connsiteX392" fmla="*/ 3774801 w 3798061"/>
                <a:gd name="connsiteY392" fmla="*/ 537411 h 1074821"/>
                <a:gd name="connsiteX393" fmla="*/ 3780816 w 3798061"/>
                <a:gd name="connsiteY393" fmla="*/ 527385 h 1074821"/>
                <a:gd name="connsiteX394" fmla="*/ 3776806 w 3798061"/>
                <a:gd name="connsiteY394" fmla="*/ 511342 h 1074821"/>
                <a:gd name="connsiteX395" fmla="*/ 3770790 w 3798061"/>
                <a:gd name="connsiteY395" fmla="*/ 505327 h 1074821"/>
                <a:gd name="connsiteX396" fmla="*/ 3766780 w 3798061"/>
                <a:gd name="connsiteY396" fmla="*/ 497306 h 1074821"/>
                <a:gd name="connsiteX397" fmla="*/ 3756753 w 3798061"/>
                <a:gd name="connsiteY397" fmla="*/ 491290 h 1074821"/>
                <a:gd name="connsiteX398" fmla="*/ 3740711 w 3798061"/>
                <a:gd name="connsiteY398" fmla="*/ 481263 h 1074821"/>
                <a:gd name="connsiteX399" fmla="*/ 3734695 w 3798061"/>
                <a:gd name="connsiteY399" fmla="*/ 477253 h 1074821"/>
                <a:gd name="connsiteX400" fmla="*/ 3724669 w 3798061"/>
                <a:gd name="connsiteY400" fmla="*/ 475248 h 1074821"/>
                <a:gd name="connsiteX401" fmla="*/ 3710632 w 3798061"/>
                <a:gd name="connsiteY401" fmla="*/ 463216 h 1074821"/>
                <a:gd name="connsiteX402" fmla="*/ 3708627 w 3798061"/>
                <a:gd name="connsiteY402" fmla="*/ 457200 h 1074821"/>
                <a:gd name="connsiteX403" fmla="*/ 3712638 w 3798061"/>
                <a:gd name="connsiteY403" fmla="*/ 447174 h 1074821"/>
                <a:gd name="connsiteX404" fmla="*/ 3724669 w 3798061"/>
                <a:gd name="connsiteY404" fmla="*/ 441158 h 1074821"/>
                <a:gd name="connsiteX405" fmla="*/ 3742716 w 3798061"/>
                <a:gd name="connsiteY405" fmla="*/ 431132 h 1074821"/>
                <a:gd name="connsiteX406" fmla="*/ 3748732 w 3798061"/>
                <a:gd name="connsiteY406" fmla="*/ 427121 h 1074821"/>
                <a:gd name="connsiteX407" fmla="*/ 3756753 w 3798061"/>
                <a:gd name="connsiteY407" fmla="*/ 423111 h 1074821"/>
                <a:gd name="connsiteX408" fmla="*/ 3762769 w 3798061"/>
                <a:gd name="connsiteY408" fmla="*/ 417095 h 1074821"/>
                <a:gd name="connsiteX409" fmla="*/ 3778811 w 3798061"/>
                <a:gd name="connsiteY409" fmla="*/ 411079 h 1074821"/>
                <a:gd name="connsiteX410" fmla="*/ 3784827 w 3798061"/>
                <a:gd name="connsiteY410" fmla="*/ 407069 h 1074821"/>
                <a:gd name="connsiteX411" fmla="*/ 3782822 w 3798061"/>
                <a:gd name="connsiteY411" fmla="*/ 381000 h 1074821"/>
                <a:gd name="connsiteX412" fmla="*/ 3797972 w 3798061"/>
                <a:gd name="connsiteY412" fmla="*/ 372645 h 1074821"/>
                <a:gd name="connsiteX413" fmla="*/ 3787723 w 3798061"/>
                <a:gd name="connsiteY413" fmla="*/ 324630 h 1074821"/>
                <a:gd name="connsiteX414" fmla="*/ 3760764 w 3798061"/>
                <a:gd name="connsiteY414" fmla="*/ 314827 h 1074821"/>
                <a:gd name="connsiteX415" fmla="*/ 3754748 w 3798061"/>
                <a:gd name="connsiteY415" fmla="*/ 312821 h 1074821"/>
                <a:gd name="connsiteX416" fmla="*/ 3740711 w 3798061"/>
                <a:gd name="connsiteY416" fmla="*/ 304800 h 1074821"/>
                <a:gd name="connsiteX417" fmla="*/ 3718653 w 3798061"/>
                <a:gd name="connsiteY417" fmla="*/ 298785 h 1074821"/>
                <a:gd name="connsiteX418" fmla="*/ 3702611 w 3798061"/>
                <a:gd name="connsiteY418" fmla="*/ 294774 h 1074821"/>
                <a:gd name="connsiteX419" fmla="*/ 3684564 w 3798061"/>
                <a:gd name="connsiteY419" fmla="*/ 286753 h 1074821"/>
                <a:gd name="connsiteX420" fmla="*/ 3670527 w 3798061"/>
                <a:gd name="connsiteY420" fmla="*/ 284748 h 1074821"/>
                <a:gd name="connsiteX421" fmla="*/ 3592322 w 3798061"/>
                <a:gd name="connsiteY421" fmla="*/ 282742 h 1074821"/>
                <a:gd name="connsiteX422" fmla="*/ 3570264 w 3798061"/>
                <a:gd name="connsiteY422" fmla="*/ 286753 h 1074821"/>
                <a:gd name="connsiteX423" fmla="*/ 3540185 w 3798061"/>
                <a:gd name="connsiteY423" fmla="*/ 292769 h 1074821"/>
                <a:gd name="connsiteX424" fmla="*/ 3463985 w 3798061"/>
                <a:gd name="connsiteY424" fmla="*/ 288758 h 1074821"/>
                <a:gd name="connsiteX425" fmla="*/ 3457969 w 3798061"/>
                <a:gd name="connsiteY425" fmla="*/ 286753 h 1074821"/>
                <a:gd name="connsiteX426" fmla="*/ 3443932 w 3798061"/>
                <a:gd name="connsiteY426" fmla="*/ 282742 h 1074821"/>
                <a:gd name="connsiteX427" fmla="*/ 3417864 w 3798061"/>
                <a:gd name="connsiteY427" fmla="*/ 280737 h 1074821"/>
                <a:gd name="connsiteX428" fmla="*/ 3377759 w 3798061"/>
                <a:gd name="connsiteY428" fmla="*/ 272716 h 1074821"/>
                <a:gd name="connsiteX429" fmla="*/ 3361716 w 3798061"/>
                <a:gd name="connsiteY429" fmla="*/ 268706 h 1074821"/>
                <a:gd name="connsiteX430" fmla="*/ 3351690 w 3798061"/>
                <a:gd name="connsiteY430" fmla="*/ 264695 h 1074821"/>
                <a:gd name="connsiteX431" fmla="*/ 3327627 w 3798061"/>
                <a:gd name="connsiteY431" fmla="*/ 262690 h 1074821"/>
                <a:gd name="connsiteX432" fmla="*/ 3291532 w 3798061"/>
                <a:gd name="connsiteY432" fmla="*/ 256674 h 1074821"/>
                <a:gd name="connsiteX433" fmla="*/ 3267469 w 3798061"/>
                <a:gd name="connsiteY433" fmla="*/ 252663 h 1074821"/>
                <a:gd name="connsiteX434" fmla="*/ 3235385 w 3798061"/>
                <a:gd name="connsiteY434" fmla="*/ 246648 h 1074821"/>
                <a:gd name="connsiteX435" fmla="*/ 3191938 w 3798061"/>
                <a:gd name="connsiteY435" fmla="*/ 232165 h 1074821"/>
                <a:gd name="connsiteX436" fmla="*/ 3154228 w 3798061"/>
                <a:gd name="connsiteY436" fmla="*/ 223086 h 1074821"/>
                <a:gd name="connsiteX437" fmla="*/ 3126934 w 3798061"/>
                <a:gd name="connsiteY437" fmla="*/ 219799 h 1074821"/>
                <a:gd name="connsiteX438" fmla="*/ 3103762 w 3798061"/>
                <a:gd name="connsiteY438" fmla="*/ 220524 h 1074821"/>
                <a:gd name="connsiteX439" fmla="*/ 3077581 w 3798061"/>
                <a:gd name="connsiteY439" fmla="*/ 223921 h 1074821"/>
                <a:gd name="connsiteX440" fmla="*/ 3086193 w 3798061"/>
                <a:gd name="connsiteY440" fmla="*/ 209787 h 1074821"/>
                <a:gd name="connsiteX441" fmla="*/ 3052806 w 3798061"/>
                <a:gd name="connsiteY441" fmla="*/ 219927 h 1074821"/>
                <a:gd name="connsiteX442" fmla="*/ 3032853 w 3798061"/>
                <a:gd name="connsiteY442" fmla="*/ 220579 h 1074821"/>
                <a:gd name="connsiteX443" fmla="*/ 2954648 w 3798061"/>
                <a:gd name="connsiteY443" fmla="*/ 204537 h 1074821"/>
                <a:gd name="connsiteX444" fmla="*/ 2944622 w 3798061"/>
                <a:gd name="connsiteY444" fmla="*/ 200527 h 1074821"/>
                <a:gd name="connsiteX445" fmla="*/ 2926574 w 3798061"/>
                <a:gd name="connsiteY445" fmla="*/ 196516 h 1074821"/>
                <a:gd name="connsiteX446" fmla="*/ 2916548 w 3798061"/>
                <a:gd name="connsiteY446" fmla="*/ 194511 h 1074821"/>
                <a:gd name="connsiteX447" fmla="*/ 2904516 w 3798061"/>
                <a:gd name="connsiteY447" fmla="*/ 190500 h 1074821"/>
                <a:gd name="connsiteX448" fmla="*/ 2870427 w 3798061"/>
                <a:gd name="connsiteY448" fmla="*/ 182479 h 1074821"/>
                <a:gd name="connsiteX449" fmla="*/ 2862406 w 3798061"/>
                <a:gd name="connsiteY449" fmla="*/ 178469 h 1074821"/>
                <a:gd name="connsiteX450" fmla="*/ 2854385 w 3798061"/>
                <a:gd name="connsiteY450" fmla="*/ 176463 h 1074821"/>
                <a:gd name="connsiteX451" fmla="*/ 2818290 w 3798061"/>
                <a:gd name="connsiteY451" fmla="*/ 168442 h 1074821"/>
                <a:gd name="connsiteX452" fmla="*/ 2790216 w 3798061"/>
                <a:gd name="connsiteY452" fmla="*/ 160421 h 1074821"/>
                <a:gd name="connsiteX453" fmla="*/ 2766153 w 3798061"/>
                <a:gd name="connsiteY453" fmla="*/ 152400 h 1074821"/>
                <a:gd name="connsiteX454" fmla="*/ 2746101 w 3798061"/>
                <a:gd name="connsiteY454" fmla="*/ 150395 h 1074821"/>
                <a:gd name="connsiteX455" fmla="*/ 2728053 w 3798061"/>
                <a:gd name="connsiteY455" fmla="*/ 146385 h 1074821"/>
                <a:gd name="connsiteX456" fmla="*/ 2720032 w 3798061"/>
                <a:gd name="connsiteY456" fmla="*/ 144379 h 1074821"/>
                <a:gd name="connsiteX457" fmla="*/ 2689953 w 3798061"/>
                <a:gd name="connsiteY457" fmla="*/ 140369 h 1074821"/>
                <a:gd name="connsiteX458" fmla="*/ 2679927 w 3798061"/>
                <a:gd name="connsiteY458" fmla="*/ 136358 h 1074821"/>
                <a:gd name="connsiteX459" fmla="*/ 2636455 w 3798061"/>
                <a:gd name="connsiteY459" fmla="*/ 137217 h 1074821"/>
                <a:gd name="connsiteX460" fmla="*/ 2611748 w 3798061"/>
                <a:gd name="connsiteY460" fmla="*/ 118311 h 1074821"/>
                <a:gd name="connsiteX461" fmla="*/ 2589690 w 3798061"/>
                <a:gd name="connsiteY461" fmla="*/ 132061 h 1074821"/>
                <a:gd name="connsiteX462" fmla="*/ 2577659 w 3798061"/>
                <a:gd name="connsiteY462" fmla="*/ 106279 h 1074821"/>
                <a:gd name="connsiteX463" fmla="*/ 2571643 w 3798061"/>
                <a:gd name="connsiteY463" fmla="*/ 108285 h 1074821"/>
                <a:gd name="connsiteX464" fmla="*/ 2567632 w 3798061"/>
                <a:gd name="connsiteY464" fmla="*/ 118311 h 1074821"/>
                <a:gd name="connsiteX465" fmla="*/ 2537553 w 3798061"/>
                <a:gd name="connsiteY465" fmla="*/ 98259 h 1074821"/>
                <a:gd name="connsiteX466" fmla="*/ 2547580 w 3798061"/>
                <a:gd name="connsiteY466" fmla="*/ 102269 h 1074821"/>
                <a:gd name="connsiteX467" fmla="*/ 2527527 w 3798061"/>
                <a:gd name="connsiteY467" fmla="*/ 90237 h 1074821"/>
                <a:gd name="connsiteX468" fmla="*/ 2517500 w 3798061"/>
                <a:gd name="connsiteY468" fmla="*/ 106280 h 1074821"/>
                <a:gd name="connsiteX469" fmla="*/ 2505469 w 3798061"/>
                <a:gd name="connsiteY469" fmla="*/ 74195 h 1074821"/>
                <a:gd name="connsiteX470" fmla="*/ 2465363 w 3798061"/>
                <a:gd name="connsiteY470" fmla="*/ 72190 h 1074821"/>
                <a:gd name="connsiteX471" fmla="*/ 2431275 w 3798061"/>
                <a:gd name="connsiteY471" fmla="*/ 64169 h 1074821"/>
                <a:gd name="connsiteX472" fmla="*/ 2411222 w 3798061"/>
                <a:gd name="connsiteY472" fmla="*/ 54142 h 1074821"/>
                <a:gd name="connsiteX473" fmla="*/ 2395179 w 3798061"/>
                <a:gd name="connsiteY473" fmla="*/ 56148 h 1074821"/>
                <a:gd name="connsiteX474" fmla="*/ 2372477 w 3798061"/>
                <a:gd name="connsiteY474" fmla="*/ 67104 h 1074821"/>
                <a:gd name="connsiteX475" fmla="*/ 2369254 w 3798061"/>
                <a:gd name="connsiteY475" fmla="*/ 66532 h 1074821"/>
                <a:gd name="connsiteX476" fmla="*/ 2339032 w 3798061"/>
                <a:gd name="connsiteY476" fmla="*/ 66174 h 1074821"/>
                <a:gd name="connsiteX477" fmla="*/ 2306948 w 3798061"/>
                <a:gd name="connsiteY477" fmla="*/ 36095 h 1074821"/>
                <a:gd name="connsiteX478" fmla="*/ 2282885 w 3798061"/>
                <a:gd name="connsiteY478" fmla="*/ 36044 h 1074821"/>
                <a:gd name="connsiteX479" fmla="*/ 2267895 w 3798061"/>
                <a:gd name="connsiteY479" fmla="*/ 35945 h 1074821"/>
                <a:gd name="connsiteX480" fmla="*/ 2236764 w 3798061"/>
                <a:gd name="connsiteY480" fmla="*/ 27924 h 1074821"/>
                <a:gd name="connsiteX481" fmla="*/ 2210695 w 3798061"/>
                <a:gd name="connsiteY481" fmla="*/ 36095 h 1074821"/>
                <a:gd name="connsiteX482" fmla="*/ 2188638 w 3798061"/>
                <a:gd name="connsiteY482" fmla="*/ 30079 h 1074821"/>
                <a:gd name="connsiteX483" fmla="*/ 2170590 w 3798061"/>
                <a:gd name="connsiteY483" fmla="*/ 26069 h 1074821"/>
                <a:gd name="connsiteX484" fmla="*/ 2146527 w 3798061"/>
                <a:gd name="connsiteY484" fmla="*/ 18048 h 1074821"/>
                <a:gd name="connsiteX485" fmla="*/ 2118453 w 3798061"/>
                <a:gd name="connsiteY485" fmla="*/ 12032 h 1074821"/>
                <a:gd name="connsiteX486" fmla="*/ 2100406 w 3798061"/>
                <a:gd name="connsiteY486" fmla="*/ 8021 h 1074821"/>
                <a:gd name="connsiteX487" fmla="*/ 2080353 w 3798061"/>
                <a:gd name="connsiteY487" fmla="*/ 4011 h 1074821"/>
                <a:gd name="connsiteX488" fmla="*/ 2054285 w 3798061"/>
                <a:gd name="connsiteY488" fmla="*/ 0 h 1074821"/>
                <a:gd name="connsiteX489" fmla="*/ 2014180 w 3798061"/>
                <a:gd name="connsiteY489" fmla="*/ 6016 h 1074821"/>
                <a:gd name="connsiteX490" fmla="*/ 2008164 w 3798061"/>
                <a:gd name="connsiteY490" fmla="*/ 14037 h 1074821"/>
                <a:gd name="connsiteX491" fmla="*/ 1978085 w 3798061"/>
                <a:gd name="connsiteY491" fmla="*/ 20053 h 1074821"/>
                <a:gd name="connsiteX492" fmla="*/ 1946001 w 3798061"/>
                <a:gd name="connsiteY492" fmla="*/ 10027 h 1074821"/>
                <a:gd name="connsiteX493" fmla="*/ 1761516 w 3798061"/>
                <a:gd name="connsiteY493" fmla="*/ 10027 h 1074821"/>
                <a:gd name="connsiteX494" fmla="*/ 1666434 w 3798061"/>
                <a:gd name="connsiteY494" fmla="*/ 10862 h 1074821"/>
                <a:gd name="connsiteX495" fmla="*/ 1653232 w 3798061"/>
                <a:gd name="connsiteY495" fmla="*/ 16042 h 1074821"/>
                <a:gd name="connsiteX496" fmla="*/ 1651227 w 3798061"/>
                <a:gd name="connsiteY496" fmla="*/ 22058 h 1074821"/>
                <a:gd name="connsiteX497" fmla="*/ 1655238 w 3798061"/>
                <a:gd name="connsiteY497" fmla="*/ 62163 h 1074821"/>
                <a:gd name="connsiteX498" fmla="*/ 1653232 w 3798061"/>
                <a:gd name="connsiteY498" fmla="*/ 82216 h 1074821"/>
                <a:gd name="connsiteX499" fmla="*/ 1647216 w 3798061"/>
                <a:gd name="connsiteY499" fmla="*/ 112295 h 1074821"/>
                <a:gd name="connsiteX500" fmla="*/ 1641201 w 3798061"/>
                <a:gd name="connsiteY500" fmla="*/ 126332 h 1074821"/>
                <a:gd name="connsiteX501" fmla="*/ 1639195 w 3798061"/>
                <a:gd name="connsiteY501" fmla="*/ 132348 h 1074821"/>
                <a:gd name="connsiteX502" fmla="*/ 1627164 w 3798061"/>
                <a:gd name="connsiteY502" fmla="*/ 138363 h 1074821"/>
                <a:gd name="connsiteX503" fmla="*/ 1609116 w 3798061"/>
                <a:gd name="connsiteY503" fmla="*/ 134353 h 1074821"/>
                <a:gd name="connsiteX504" fmla="*/ 1607111 w 3798061"/>
                <a:gd name="connsiteY504" fmla="*/ 126332 h 1074821"/>
                <a:gd name="connsiteX505" fmla="*/ 1605106 w 3798061"/>
                <a:gd name="connsiteY505" fmla="*/ 120316 h 1074821"/>
                <a:gd name="connsiteX506" fmla="*/ 1601095 w 3798061"/>
                <a:gd name="connsiteY506" fmla="*/ 106279 h 1074821"/>
                <a:gd name="connsiteX507" fmla="*/ 1593074 w 3798061"/>
                <a:gd name="connsiteY507" fmla="*/ 84221 h 1074821"/>
                <a:gd name="connsiteX508" fmla="*/ 1585053 w 3798061"/>
                <a:gd name="connsiteY508" fmla="*/ 82216 h 1074821"/>
                <a:gd name="connsiteX509" fmla="*/ 1575027 w 3798061"/>
                <a:gd name="connsiteY509" fmla="*/ 70185 h 1074821"/>
                <a:gd name="connsiteX510" fmla="*/ 1569011 w 3798061"/>
                <a:gd name="connsiteY510" fmla="*/ 68179 h 1074821"/>
                <a:gd name="connsiteX511" fmla="*/ 1538932 w 3798061"/>
                <a:gd name="connsiteY511" fmla="*/ 72190 h 1074821"/>
                <a:gd name="connsiteX512" fmla="*/ 1532916 w 3798061"/>
                <a:gd name="connsiteY512" fmla="*/ 76200 h 1074821"/>
                <a:gd name="connsiteX513" fmla="*/ 1524895 w 3798061"/>
                <a:gd name="connsiteY513" fmla="*/ 82216 h 1074821"/>
                <a:gd name="connsiteX514" fmla="*/ 1518880 w 3798061"/>
                <a:gd name="connsiteY514" fmla="*/ 92242 h 1074821"/>
                <a:gd name="connsiteX515" fmla="*/ 1500832 w 3798061"/>
                <a:gd name="connsiteY515" fmla="*/ 108285 h 1074821"/>
                <a:gd name="connsiteX516" fmla="*/ 1498827 w 3798061"/>
                <a:gd name="connsiteY516" fmla="*/ 116306 h 1074821"/>
                <a:gd name="connsiteX517" fmla="*/ 1492811 w 3798061"/>
                <a:gd name="connsiteY517" fmla="*/ 118311 h 1074821"/>
                <a:gd name="connsiteX518" fmla="*/ 1488801 w 3798061"/>
                <a:gd name="connsiteY518" fmla="*/ 124327 h 1074821"/>
                <a:gd name="connsiteX519" fmla="*/ 1484790 w 3798061"/>
                <a:gd name="connsiteY519" fmla="*/ 138363 h 1074821"/>
                <a:gd name="connsiteX520" fmla="*/ 1480780 w 3798061"/>
                <a:gd name="connsiteY520" fmla="*/ 144379 h 1074821"/>
                <a:gd name="connsiteX521" fmla="*/ 1490806 w 3798061"/>
                <a:gd name="connsiteY521" fmla="*/ 154406 h 1074821"/>
                <a:gd name="connsiteX522" fmla="*/ 1492811 w 3798061"/>
                <a:gd name="connsiteY522" fmla="*/ 160421 h 1074821"/>
                <a:gd name="connsiteX523" fmla="*/ 1498827 w 3798061"/>
                <a:gd name="connsiteY523" fmla="*/ 164432 h 1074821"/>
                <a:gd name="connsiteX524" fmla="*/ 1504843 w 3798061"/>
                <a:gd name="connsiteY524" fmla="*/ 178469 h 1074821"/>
                <a:gd name="connsiteX525" fmla="*/ 1506848 w 3798061"/>
                <a:gd name="connsiteY525" fmla="*/ 184485 h 1074821"/>
                <a:gd name="connsiteX526" fmla="*/ 1510859 w 3798061"/>
                <a:gd name="connsiteY526" fmla="*/ 194511 h 1074821"/>
                <a:gd name="connsiteX527" fmla="*/ 1512864 w 3798061"/>
                <a:gd name="connsiteY527" fmla="*/ 202532 h 1074821"/>
                <a:gd name="connsiteX528" fmla="*/ 1516874 w 3798061"/>
                <a:gd name="connsiteY528" fmla="*/ 208548 h 1074821"/>
                <a:gd name="connsiteX529" fmla="*/ 1524895 w 3798061"/>
                <a:gd name="connsiteY529" fmla="*/ 222585 h 1074821"/>
                <a:gd name="connsiteX530" fmla="*/ 1526901 w 3798061"/>
                <a:gd name="connsiteY530" fmla="*/ 228600 h 1074821"/>
                <a:gd name="connsiteX531" fmla="*/ 1530911 w 3798061"/>
                <a:gd name="connsiteY531" fmla="*/ 234616 h 1074821"/>
                <a:gd name="connsiteX532" fmla="*/ 1532916 w 3798061"/>
                <a:gd name="connsiteY532" fmla="*/ 240632 h 1074821"/>
                <a:gd name="connsiteX533" fmla="*/ 1544948 w 3798061"/>
                <a:gd name="connsiteY533" fmla="*/ 252663 h 1074821"/>
                <a:gd name="connsiteX534" fmla="*/ 1558985 w 3798061"/>
                <a:gd name="connsiteY534" fmla="*/ 268706 h 1074821"/>
                <a:gd name="connsiteX535" fmla="*/ 1567006 w 3798061"/>
                <a:gd name="connsiteY535" fmla="*/ 276727 h 1074821"/>
                <a:gd name="connsiteX536" fmla="*/ 1571016 w 3798061"/>
                <a:gd name="connsiteY536" fmla="*/ 282742 h 1074821"/>
                <a:gd name="connsiteX537" fmla="*/ 1579038 w 3798061"/>
                <a:gd name="connsiteY537" fmla="*/ 284748 h 1074821"/>
                <a:gd name="connsiteX538" fmla="*/ 1593074 w 3798061"/>
                <a:gd name="connsiteY538" fmla="*/ 302795 h 1074821"/>
                <a:gd name="connsiteX539" fmla="*/ 1599090 w 3798061"/>
                <a:gd name="connsiteY539" fmla="*/ 314827 h 1074821"/>
                <a:gd name="connsiteX540" fmla="*/ 1601095 w 3798061"/>
                <a:gd name="connsiteY540" fmla="*/ 320842 h 1074821"/>
                <a:gd name="connsiteX541" fmla="*/ 1597085 w 3798061"/>
                <a:gd name="connsiteY541" fmla="*/ 334879 h 1074821"/>
                <a:gd name="connsiteX542" fmla="*/ 1591069 w 3798061"/>
                <a:gd name="connsiteY542" fmla="*/ 332874 h 1074821"/>
                <a:gd name="connsiteX543" fmla="*/ 1573022 w 3798061"/>
                <a:gd name="connsiteY543" fmla="*/ 328863 h 1074821"/>
                <a:gd name="connsiteX544" fmla="*/ 1569011 w 3798061"/>
                <a:gd name="connsiteY544" fmla="*/ 334879 h 1074821"/>
                <a:gd name="connsiteX545" fmla="*/ 1562995 w 3798061"/>
                <a:gd name="connsiteY545" fmla="*/ 332874 h 1074821"/>
                <a:gd name="connsiteX546" fmla="*/ 1556980 w 3798061"/>
                <a:gd name="connsiteY546" fmla="*/ 334879 h 1074821"/>
                <a:gd name="connsiteX547" fmla="*/ 1554974 w 3798061"/>
                <a:gd name="connsiteY547" fmla="*/ 387016 h 1074821"/>
                <a:gd name="connsiteX548" fmla="*/ 1548959 w 3798061"/>
                <a:gd name="connsiteY548" fmla="*/ 407069 h 1074821"/>
                <a:gd name="connsiteX549" fmla="*/ 1540938 w 3798061"/>
                <a:gd name="connsiteY549" fmla="*/ 411079 h 1074821"/>
                <a:gd name="connsiteX550" fmla="*/ 1528906 w 3798061"/>
                <a:gd name="connsiteY550" fmla="*/ 407069 h 1074821"/>
                <a:gd name="connsiteX551" fmla="*/ 1522890 w 3798061"/>
                <a:gd name="connsiteY551" fmla="*/ 376990 h 1074821"/>
                <a:gd name="connsiteX552" fmla="*/ 1520885 w 3798061"/>
                <a:gd name="connsiteY552" fmla="*/ 356937 h 1074821"/>
                <a:gd name="connsiteX553" fmla="*/ 1510859 w 3798061"/>
                <a:gd name="connsiteY553" fmla="*/ 348916 h 1074821"/>
                <a:gd name="connsiteX554" fmla="*/ 1508853 w 3798061"/>
                <a:gd name="connsiteY554" fmla="*/ 342900 h 1074821"/>
                <a:gd name="connsiteX555" fmla="*/ 1502838 w 3798061"/>
                <a:gd name="connsiteY555" fmla="*/ 336885 h 1074821"/>
                <a:gd name="connsiteX556" fmla="*/ 1476769 w 3798061"/>
                <a:gd name="connsiteY556" fmla="*/ 342900 h 1074821"/>
                <a:gd name="connsiteX557" fmla="*/ 1470753 w 3798061"/>
                <a:gd name="connsiteY557" fmla="*/ 346911 h 1074821"/>
                <a:gd name="connsiteX558" fmla="*/ 1464738 w 3798061"/>
                <a:gd name="connsiteY558" fmla="*/ 344906 h 1074821"/>
                <a:gd name="connsiteX559" fmla="*/ 1470753 w 3798061"/>
                <a:gd name="connsiteY559" fmla="*/ 292769 h 1074821"/>
                <a:gd name="connsiteX560" fmla="*/ 1474764 w 3798061"/>
                <a:gd name="connsiteY560" fmla="*/ 250658 h 1074821"/>
                <a:gd name="connsiteX561" fmla="*/ 1478774 w 3798061"/>
                <a:gd name="connsiteY561" fmla="*/ 234616 h 1074821"/>
                <a:gd name="connsiteX562" fmla="*/ 1482785 w 3798061"/>
                <a:gd name="connsiteY562" fmla="*/ 214563 h 1074821"/>
                <a:gd name="connsiteX563" fmla="*/ 1480780 w 3798061"/>
                <a:gd name="connsiteY563" fmla="*/ 198521 h 1074821"/>
                <a:gd name="connsiteX564" fmla="*/ 1464738 w 3798061"/>
                <a:gd name="connsiteY564" fmla="*/ 194511 h 1074821"/>
                <a:gd name="connsiteX565" fmla="*/ 1446690 w 3798061"/>
                <a:gd name="connsiteY565" fmla="*/ 196516 h 1074821"/>
                <a:gd name="connsiteX566" fmla="*/ 1438669 w 3798061"/>
                <a:gd name="connsiteY566" fmla="*/ 208548 h 1074821"/>
                <a:gd name="connsiteX567" fmla="*/ 1436664 w 3798061"/>
                <a:gd name="connsiteY567" fmla="*/ 218574 h 1074821"/>
                <a:gd name="connsiteX568" fmla="*/ 1422627 w 3798061"/>
                <a:gd name="connsiteY568" fmla="*/ 310816 h 1074821"/>
                <a:gd name="connsiteX569" fmla="*/ 1416611 w 3798061"/>
                <a:gd name="connsiteY569" fmla="*/ 328863 h 1074821"/>
                <a:gd name="connsiteX570" fmla="*/ 1410595 w 3798061"/>
                <a:gd name="connsiteY570" fmla="*/ 340895 h 1074821"/>
                <a:gd name="connsiteX571" fmla="*/ 1396559 w 3798061"/>
                <a:gd name="connsiteY571" fmla="*/ 348916 h 1074821"/>
                <a:gd name="connsiteX572" fmla="*/ 1388538 w 3798061"/>
                <a:gd name="connsiteY572" fmla="*/ 352927 h 1074821"/>
                <a:gd name="connsiteX573" fmla="*/ 1376506 w 3798061"/>
                <a:gd name="connsiteY573" fmla="*/ 354932 h 1074821"/>
                <a:gd name="connsiteX574" fmla="*/ 1358459 w 3798061"/>
                <a:gd name="connsiteY574" fmla="*/ 358942 h 1074821"/>
                <a:gd name="connsiteX575" fmla="*/ 1326374 w 3798061"/>
                <a:gd name="connsiteY575" fmla="*/ 356937 h 1074821"/>
                <a:gd name="connsiteX576" fmla="*/ 1312338 w 3798061"/>
                <a:gd name="connsiteY576" fmla="*/ 348916 h 1074821"/>
                <a:gd name="connsiteX577" fmla="*/ 1300306 w 3798061"/>
                <a:gd name="connsiteY577" fmla="*/ 342900 h 1074821"/>
                <a:gd name="connsiteX578" fmla="*/ 1294290 w 3798061"/>
                <a:gd name="connsiteY578" fmla="*/ 338890 h 1074821"/>
                <a:gd name="connsiteX579" fmla="*/ 1280253 w 3798061"/>
                <a:gd name="connsiteY579" fmla="*/ 332874 h 1074821"/>
                <a:gd name="connsiteX580" fmla="*/ 1274238 w 3798061"/>
                <a:gd name="connsiteY580" fmla="*/ 328863 h 1074821"/>
                <a:gd name="connsiteX581" fmla="*/ 1242153 w 3798061"/>
                <a:gd name="connsiteY581" fmla="*/ 332874 h 1074821"/>
                <a:gd name="connsiteX582" fmla="*/ 1238143 w 3798061"/>
                <a:gd name="connsiteY582" fmla="*/ 338890 h 1074821"/>
                <a:gd name="connsiteX583" fmla="*/ 1224106 w 3798061"/>
                <a:gd name="connsiteY583" fmla="*/ 342900 h 1074821"/>
                <a:gd name="connsiteX584" fmla="*/ 1202048 w 3798061"/>
                <a:gd name="connsiteY584" fmla="*/ 348916 h 1074821"/>
                <a:gd name="connsiteX585" fmla="*/ 1169964 w 3798061"/>
                <a:gd name="connsiteY585" fmla="*/ 360948 h 1074821"/>
                <a:gd name="connsiteX586" fmla="*/ 1147906 w 3798061"/>
                <a:gd name="connsiteY586" fmla="*/ 370974 h 1074821"/>
                <a:gd name="connsiteX587" fmla="*/ 1131864 w 3798061"/>
                <a:gd name="connsiteY587" fmla="*/ 374985 h 1074821"/>
                <a:gd name="connsiteX588" fmla="*/ 1121838 w 3798061"/>
                <a:gd name="connsiteY588" fmla="*/ 378995 h 1074821"/>
                <a:gd name="connsiteX589" fmla="*/ 1105795 w 3798061"/>
                <a:gd name="connsiteY589" fmla="*/ 381000 h 1074821"/>
                <a:gd name="connsiteX590" fmla="*/ 1087748 w 3798061"/>
                <a:gd name="connsiteY590" fmla="*/ 385011 h 1074821"/>
                <a:gd name="connsiteX591" fmla="*/ 1073711 w 3798061"/>
                <a:gd name="connsiteY591" fmla="*/ 393032 h 1074821"/>
                <a:gd name="connsiteX592" fmla="*/ 1059674 w 3798061"/>
                <a:gd name="connsiteY592" fmla="*/ 395037 h 1074821"/>
                <a:gd name="connsiteX593" fmla="*/ 1023580 w 3798061"/>
                <a:gd name="connsiteY593" fmla="*/ 397042 h 1074821"/>
                <a:gd name="connsiteX594" fmla="*/ 1017564 w 3798061"/>
                <a:gd name="connsiteY594" fmla="*/ 395037 h 1074821"/>
                <a:gd name="connsiteX595" fmla="*/ 958359 w 3798061"/>
                <a:gd name="connsiteY595" fmla="*/ 400552 h 1074821"/>
                <a:gd name="connsiteX596" fmla="*/ 921311 w 3798061"/>
                <a:gd name="connsiteY596" fmla="*/ 399398 h 1074821"/>
                <a:gd name="connsiteX597" fmla="*/ 891633 w 3798061"/>
                <a:gd name="connsiteY597" fmla="*/ 396341 h 1074821"/>
                <a:gd name="connsiteX598" fmla="*/ 851578 w 3798061"/>
                <a:gd name="connsiteY598" fmla="*/ 397093 h 1074821"/>
                <a:gd name="connsiteX599" fmla="*/ 802399 w 3798061"/>
                <a:gd name="connsiteY599" fmla="*/ 405765 h 1074821"/>
                <a:gd name="connsiteX600" fmla="*/ 782948 w 3798061"/>
                <a:gd name="connsiteY600" fmla="*/ 387016 h 1074821"/>
                <a:gd name="connsiteX601" fmla="*/ 780742 w 3798061"/>
                <a:gd name="connsiteY601" fmla="*/ 404261 h 1074821"/>
                <a:gd name="connsiteX602" fmla="*/ 764901 w 3798061"/>
                <a:gd name="connsiteY602" fmla="*/ 399048 h 1074821"/>
                <a:gd name="connsiteX603" fmla="*/ 756880 w 3798061"/>
                <a:gd name="connsiteY603" fmla="*/ 401053 h 1074821"/>
                <a:gd name="connsiteX604" fmla="*/ 740838 w 3798061"/>
                <a:gd name="connsiteY604" fmla="*/ 411079 h 1074821"/>
                <a:gd name="connsiteX605" fmla="*/ 734822 w 3798061"/>
                <a:gd name="connsiteY605" fmla="*/ 413085 h 1074821"/>
                <a:gd name="connsiteX606" fmla="*/ 728806 w 3798061"/>
                <a:gd name="connsiteY606" fmla="*/ 417095 h 1074821"/>
                <a:gd name="connsiteX607" fmla="*/ 722790 w 3798061"/>
                <a:gd name="connsiteY607" fmla="*/ 423111 h 1074821"/>
                <a:gd name="connsiteX608" fmla="*/ 712764 w 3798061"/>
                <a:gd name="connsiteY608" fmla="*/ 425116 h 1074821"/>
                <a:gd name="connsiteX609" fmla="*/ 700732 w 3798061"/>
                <a:gd name="connsiteY609" fmla="*/ 429127 h 1074821"/>
                <a:gd name="connsiteX610" fmla="*/ 670653 w 3798061"/>
                <a:gd name="connsiteY610" fmla="*/ 441158 h 1074821"/>
                <a:gd name="connsiteX611" fmla="*/ 652606 w 3798061"/>
                <a:gd name="connsiteY611" fmla="*/ 449179 h 1074821"/>
                <a:gd name="connsiteX612" fmla="*/ 646590 w 3798061"/>
                <a:gd name="connsiteY612" fmla="*/ 451185 h 1074821"/>
                <a:gd name="connsiteX613" fmla="*/ 638569 w 3798061"/>
                <a:gd name="connsiteY613" fmla="*/ 455195 h 1074821"/>
                <a:gd name="connsiteX614" fmla="*/ 626538 w 3798061"/>
                <a:gd name="connsiteY614" fmla="*/ 457200 h 1074821"/>
                <a:gd name="connsiteX615" fmla="*/ 620522 w 3798061"/>
                <a:gd name="connsiteY615" fmla="*/ 453190 h 1074821"/>
                <a:gd name="connsiteX616" fmla="*/ 618516 w 3798061"/>
                <a:gd name="connsiteY616" fmla="*/ 445169 h 1074821"/>
                <a:gd name="connsiteX617" fmla="*/ 614506 w 3798061"/>
                <a:gd name="connsiteY617" fmla="*/ 439153 h 1074821"/>
                <a:gd name="connsiteX618" fmla="*/ 612501 w 3798061"/>
                <a:gd name="connsiteY618" fmla="*/ 433137 h 1074821"/>
                <a:gd name="connsiteX619" fmla="*/ 606485 w 3798061"/>
                <a:gd name="connsiteY619" fmla="*/ 429127 h 1074821"/>
                <a:gd name="connsiteX620" fmla="*/ 594453 w 3798061"/>
                <a:gd name="connsiteY620" fmla="*/ 421106 h 1074821"/>
                <a:gd name="connsiteX621" fmla="*/ 580416 w 3798061"/>
                <a:gd name="connsiteY621" fmla="*/ 415090 h 1074821"/>
                <a:gd name="connsiteX622" fmla="*/ 568385 w 3798061"/>
                <a:gd name="connsiteY622" fmla="*/ 419100 h 1074821"/>
                <a:gd name="connsiteX623" fmla="*/ 566380 w 3798061"/>
                <a:gd name="connsiteY623" fmla="*/ 425116 h 1074821"/>
                <a:gd name="connsiteX624" fmla="*/ 572395 w 3798061"/>
                <a:gd name="connsiteY624" fmla="*/ 445169 h 1074821"/>
                <a:gd name="connsiteX625" fmla="*/ 574401 w 3798061"/>
                <a:gd name="connsiteY625" fmla="*/ 453190 h 1074821"/>
                <a:gd name="connsiteX626" fmla="*/ 578411 w 3798061"/>
                <a:gd name="connsiteY626" fmla="*/ 467227 h 1074821"/>
                <a:gd name="connsiteX627" fmla="*/ 576406 w 3798061"/>
                <a:gd name="connsiteY627" fmla="*/ 473242 h 1074821"/>
                <a:gd name="connsiteX628" fmla="*/ 562369 w 3798061"/>
                <a:gd name="connsiteY628" fmla="*/ 463216 h 1074821"/>
                <a:gd name="connsiteX629" fmla="*/ 560364 w 3798061"/>
                <a:gd name="connsiteY629" fmla="*/ 457200 h 1074821"/>
                <a:gd name="connsiteX630" fmla="*/ 550338 w 3798061"/>
                <a:gd name="connsiteY630" fmla="*/ 439153 h 1074821"/>
                <a:gd name="connsiteX631" fmla="*/ 542316 w 3798061"/>
                <a:gd name="connsiteY631" fmla="*/ 421106 h 1074821"/>
                <a:gd name="connsiteX632" fmla="*/ 532290 w 3798061"/>
                <a:gd name="connsiteY632" fmla="*/ 407069 h 1074821"/>
                <a:gd name="connsiteX633" fmla="*/ 526274 w 3798061"/>
                <a:gd name="connsiteY633" fmla="*/ 391027 h 1074821"/>
                <a:gd name="connsiteX634" fmla="*/ 524269 w 3798061"/>
                <a:gd name="connsiteY634" fmla="*/ 385011 h 1074821"/>
                <a:gd name="connsiteX635" fmla="*/ 514243 w 3798061"/>
                <a:gd name="connsiteY635" fmla="*/ 372979 h 1074821"/>
                <a:gd name="connsiteX636" fmla="*/ 512238 w 3798061"/>
                <a:gd name="connsiteY636" fmla="*/ 366963 h 1074821"/>
                <a:gd name="connsiteX637" fmla="*/ 506222 w 3798061"/>
                <a:gd name="connsiteY637" fmla="*/ 360948 h 1074821"/>
                <a:gd name="connsiteX638" fmla="*/ 500206 w 3798061"/>
                <a:gd name="connsiteY638" fmla="*/ 352927 h 1074821"/>
                <a:gd name="connsiteX639" fmla="*/ 494190 w 3798061"/>
                <a:gd name="connsiteY639" fmla="*/ 348916 h 1074821"/>
                <a:gd name="connsiteX640" fmla="*/ 486169 w 3798061"/>
                <a:gd name="connsiteY640" fmla="*/ 340895 h 1074821"/>
                <a:gd name="connsiteX641" fmla="*/ 478148 w 3798061"/>
                <a:gd name="connsiteY641" fmla="*/ 328863 h 1074821"/>
                <a:gd name="connsiteX642" fmla="*/ 474138 w 3798061"/>
                <a:gd name="connsiteY642" fmla="*/ 320842 h 1074821"/>
                <a:gd name="connsiteX643" fmla="*/ 476143 w 3798061"/>
                <a:gd name="connsiteY643" fmla="*/ 300790 h 1074821"/>
                <a:gd name="connsiteX644" fmla="*/ 478148 w 3798061"/>
                <a:gd name="connsiteY644" fmla="*/ 294774 h 1074821"/>
                <a:gd name="connsiteX645" fmla="*/ 484164 w 3798061"/>
                <a:gd name="connsiteY645" fmla="*/ 290763 h 1074821"/>
                <a:gd name="connsiteX646" fmla="*/ 496195 w 3798061"/>
                <a:gd name="connsiteY646" fmla="*/ 298785 h 1074821"/>
                <a:gd name="connsiteX647" fmla="*/ 502211 w 3798061"/>
                <a:gd name="connsiteY647" fmla="*/ 300790 h 1074821"/>
                <a:gd name="connsiteX648" fmla="*/ 516248 w 3798061"/>
                <a:gd name="connsiteY648" fmla="*/ 314827 h 1074821"/>
                <a:gd name="connsiteX649" fmla="*/ 520259 w 3798061"/>
                <a:gd name="connsiteY649" fmla="*/ 320842 h 1074821"/>
                <a:gd name="connsiteX650" fmla="*/ 530285 w 3798061"/>
                <a:gd name="connsiteY650" fmla="*/ 326858 h 1074821"/>
                <a:gd name="connsiteX651" fmla="*/ 536301 w 3798061"/>
                <a:gd name="connsiteY651" fmla="*/ 330869 h 1074821"/>
                <a:gd name="connsiteX652" fmla="*/ 542316 w 3798061"/>
                <a:gd name="connsiteY652" fmla="*/ 332874 h 1074821"/>
                <a:gd name="connsiteX653" fmla="*/ 550338 w 3798061"/>
                <a:gd name="connsiteY653" fmla="*/ 336885 h 1074821"/>
                <a:gd name="connsiteX654" fmla="*/ 606485 w 3798061"/>
                <a:gd name="connsiteY654" fmla="*/ 332874 h 1074821"/>
                <a:gd name="connsiteX655" fmla="*/ 616511 w 3798061"/>
                <a:gd name="connsiteY655" fmla="*/ 328863 h 1074821"/>
                <a:gd name="connsiteX656" fmla="*/ 614506 w 3798061"/>
                <a:gd name="connsiteY656" fmla="*/ 312821 h 1074821"/>
                <a:gd name="connsiteX657" fmla="*/ 624365 w 3798061"/>
                <a:gd name="connsiteY657" fmla="*/ 300344 h 1074821"/>
                <a:gd name="connsiteX658" fmla="*/ 592615 w 3798061"/>
                <a:gd name="connsiteY658" fmla="*/ 276782 h 1074821"/>
                <a:gd name="connsiteX659" fmla="*/ 574568 w 3798061"/>
                <a:gd name="connsiteY659" fmla="*/ 265920 h 1074821"/>
                <a:gd name="connsiteX660" fmla="*/ 557133 w 3798061"/>
                <a:gd name="connsiteY660" fmla="*/ 249766 h 1074821"/>
                <a:gd name="connsiteX661" fmla="*/ 528280 w 3798061"/>
                <a:gd name="connsiteY661" fmla="*/ 256674 h 1074821"/>
                <a:gd name="connsiteX662" fmla="*/ 535910 w 3798061"/>
                <a:gd name="connsiteY662" fmla="*/ 242303 h 1074821"/>
                <a:gd name="connsiteX663" fmla="*/ 512238 w 3798061"/>
                <a:gd name="connsiteY663" fmla="*/ 236621 h 1074821"/>
                <a:gd name="connsiteX664" fmla="*/ 506222 w 3798061"/>
                <a:gd name="connsiteY664" fmla="*/ 230606 h 1074821"/>
                <a:gd name="connsiteX665" fmla="*/ 502211 w 3798061"/>
                <a:gd name="connsiteY665" fmla="*/ 224590 h 1074821"/>
                <a:gd name="connsiteX666" fmla="*/ 496195 w 3798061"/>
                <a:gd name="connsiteY666" fmla="*/ 222585 h 1074821"/>
                <a:gd name="connsiteX667" fmla="*/ 474751 w 3798061"/>
                <a:gd name="connsiteY667" fmla="*/ 206932 h 1074821"/>
                <a:gd name="connsiteX668" fmla="*/ 411974 w 3798061"/>
                <a:gd name="connsiteY668" fmla="*/ 214563 h 1074821"/>
                <a:gd name="connsiteX669" fmla="*/ 385906 w 3798061"/>
                <a:gd name="connsiteY669" fmla="*/ 212558 h 1074821"/>
                <a:gd name="connsiteX670" fmla="*/ 365853 w 3798061"/>
                <a:gd name="connsiteY670" fmla="*/ 206542 h 1074821"/>
                <a:gd name="connsiteX671" fmla="*/ 355827 w 3798061"/>
                <a:gd name="connsiteY671" fmla="*/ 202532 h 1074821"/>
                <a:gd name="connsiteX672" fmla="*/ 349811 w 3798061"/>
                <a:gd name="connsiteY672" fmla="*/ 196516 h 1074821"/>
                <a:gd name="connsiteX673" fmla="*/ 339785 w 3798061"/>
                <a:gd name="connsiteY673" fmla="*/ 194511 h 1074821"/>
                <a:gd name="connsiteX674" fmla="*/ 311711 w 3798061"/>
                <a:gd name="connsiteY674" fmla="*/ 188495 h 1074821"/>
                <a:gd name="connsiteX675" fmla="*/ 301685 w 3798061"/>
                <a:gd name="connsiteY675" fmla="*/ 184485 h 1074821"/>
                <a:gd name="connsiteX676" fmla="*/ 283638 w 3798061"/>
                <a:gd name="connsiteY676" fmla="*/ 182479 h 1074821"/>
                <a:gd name="connsiteX677" fmla="*/ 269601 w 3798061"/>
                <a:gd name="connsiteY677" fmla="*/ 174458 h 1074821"/>
                <a:gd name="connsiteX678" fmla="*/ 211448 w 3798061"/>
                <a:gd name="connsiteY678" fmla="*/ 162427 h 1074821"/>
                <a:gd name="connsiteX679" fmla="*/ 169338 w 3798061"/>
                <a:gd name="connsiteY679" fmla="*/ 162427 h 1074821"/>
                <a:gd name="connsiteX680" fmla="*/ 163322 w 3798061"/>
                <a:gd name="connsiteY680" fmla="*/ 168442 h 1074821"/>
                <a:gd name="connsiteX681" fmla="*/ 157306 w 3798061"/>
                <a:gd name="connsiteY681" fmla="*/ 170448 h 1074821"/>
                <a:gd name="connsiteX682" fmla="*/ 151290 w 3798061"/>
                <a:gd name="connsiteY682" fmla="*/ 176463 h 1074821"/>
                <a:gd name="connsiteX683" fmla="*/ 149285 w 3798061"/>
                <a:gd name="connsiteY683" fmla="*/ 182479 h 1074821"/>
                <a:gd name="connsiteX684" fmla="*/ 143269 w 3798061"/>
                <a:gd name="connsiteY684" fmla="*/ 184485 h 1074821"/>
                <a:gd name="connsiteX685" fmla="*/ 131238 w 3798061"/>
                <a:gd name="connsiteY685" fmla="*/ 190500 h 1074821"/>
                <a:gd name="connsiteX686" fmla="*/ 111185 w 3798061"/>
                <a:gd name="connsiteY686" fmla="*/ 208548 h 1074821"/>
                <a:gd name="connsiteX687" fmla="*/ 105169 w 3798061"/>
                <a:gd name="connsiteY687" fmla="*/ 210553 h 1074821"/>
                <a:gd name="connsiteX688" fmla="*/ 103164 w 3798061"/>
                <a:gd name="connsiteY688" fmla="*/ 208548 h 1074821"/>
                <a:gd name="connsiteX0" fmla="*/ 107984 w 3802881"/>
                <a:gd name="connsiteY0" fmla="*/ 208548 h 1074821"/>
                <a:gd name="connsiteX1" fmla="*/ 107984 w 3802881"/>
                <a:gd name="connsiteY1" fmla="*/ 208548 h 1074821"/>
                <a:gd name="connsiteX2" fmla="*/ 103973 w 3802881"/>
                <a:gd name="connsiteY2" fmla="*/ 234616 h 1074821"/>
                <a:gd name="connsiteX3" fmla="*/ 101968 w 3802881"/>
                <a:gd name="connsiteY3" fmla="*/ 240632 h 1074821"/>
                <a:gd name="connsiteX4" fmla="*/ 93947 w 3802881"/>
                <a:gd name="connsiteY4" fmla="*/ 252663 h 1074821"/>
                <a:gd name="connsiteX5" fmla="*/ 83921 w 3802881"/>
                <a:gd name="connsiteY5" fmla="*/ 268706 h 1074821"/>
                <a:gd name="connsiteX6" fmla="*/ 79910 w 3802881"/>
                <a:gd name="connsiteY6" fmla="*/ 274721 h 1074821"/>
                <a:gd name="connsiteX7" fmla="*/ 67879 w 3802881"/>
                <a:gd name="connsiteY7" fmla="*/ 294774 h 1074821"/>
                <a:gd name="connsiteX8" fmla="*/ 59858 w 3802881"/>
                <a:gd name="connsiteY8" fmla="*/ 302795 h 1074821"/>
                <a:gd name="connsiteX9" fmla="*/ 51836 w 3802881"/>
                <a:gd name="connsiteY9" fmla="*/ 312821 h 1074821"/>
                <a:gd name="connsiteX10" fmla="*/ 41810 w 3802881"/>
                <a:gd name="connsiteY10" fmla="*/ 332874 h 1074821"/>
                <a:gd name="connsiteX11" fmla="*/ 31784 w 3802881"/>
                <a:gd name="connsiteY11" fmla="*/ 344906 h 1074821"/>
                <a:gd name="connsiteX12" fmla="*/ 19752 w 3802881"/>
                <a:gd name="connsiteY12" fmla="*/ 352927 h 1074821"/>
                <a:gd name="connsiteX13" fmla="*/ 17747 w 3802881"/>
                <a:gd name="connsiteY13" fmla="*/ 358942 h 1074821"/>
                <a:gd name="connsiteX14" fmla="*/ 7721 w 3802881"/>
                <a:gd name="connsiteY14" fmla="*/ 372979 h 1074821"/>
                <a:gd name="connsiteX15" fmla="*/ 0 w 3802881"/>
                <a:gd name="connsiteY15" fmla="*/ 401002 h 1074821"/>
                <a:gd name="connsiteX16" fmla="*/ 11731 w 3802881"/>
                <a:gd name="connsiteY16" fmla="*/ 475248 h 1074821"/>
                <a:gd name="connsiteX17" fmla="*/ 5365 w 3802881"/>
                <a:gd name="connsiteY17" fmla="*/ 559268 h 1074821"/>
                <a:gd name="connsiteX18" fmla="*/ 7471 w 3802881"/>
                <a:gd name="connsiteY18" fmla="*/ 574358 h 1074821"/>
                <a:gd name="connsiteX19" fmla="*/ 25768 w 3802881"/>
                <a:gd name="connsiteY19" fmla="*/ 591553 h 1074821"/>
                <a:gd name="connsiteX20" fmla="*/ 23763 w 3802881"/>
                <a:gd name="connsiteY20" fmla="*/ 601579 h 1074821"/>
                <a:gd name="connsiteX21" fmla="*/ 19752 w 3802881"/>
                <a:gd name="connsiteY21" fmla="*/ 607595 h 1074821"/>
                <a:gd name="connsiteX22" fmla="*/ 25768 w 3802881"/>
                <a:gd name="connsiteY22" fmla="*/ 601579 h 1074821"/>
                <a:gd name="connsiteX23" fmla="*/ 47826 w 3802881"/>
                <a:gd name="connsiteY23" fmla="*/ 587542 h 1074821"/>
                <a:gd name="connsiteX24" fmla="*/ 53842 w 3802881"/>
                <a:gd name="connsiteY24" fmla="*/ 581527 h 1074821"/>
                <a:gd name="connsiteX25" fmla="*/ 67879 w 3802881"/>
                <a:gd name="connsiteY25" fmla="*/ 575511 h 1074821"/>
                <a:gd name="connsiteX26" fmla="*/ 77905 w 3802881"/>
                <a:gd name="connsiteY26" fmla="*/ 573506 h 1074821"/>
                <a:gd name="connsiteX27" fmla="*/ 83921 w 3802881"/>
                <a:gd name="connsiteY27" fmla="*/ 569495 h 1074821"/>
                <a:gd name="connsiteX28" fmla="*/ 87931 w 3802881"/>
                <a:gd name="connsiteY28" fmla="*/ 563479 h 1074821"/>
                <a:gd name="connsiteX29" fmla="*/ 95952 w 3802881"/>
                <a:gd name="connsiteY29" fmla="*/ 561474 h 1074821"/>
                <a:gd name="connsiteX30" fmla="*/ 132047 w 3802881"/>
                <a:gd name="connsiteY30" fmla="*/ 557463 h 1074821"/>
                <a:gd name="connsiteX31" fmla="*/ 140068 w 3802881"/>
                <a:gd name="connsiteY31" fmla="*/ 551448 h 1074821"/>
                <a:gd name="connsiteX32" fmla="*/ 142073 w 3802881"/>
                <a:gd name="connsiteY32" fmla="*/ 545432 h 1074821"/>
                <a:gd name="connsiteX33" fmla="*/ 148089 w 3802881"/>
                <a:gd name="connsiteY33" fmla="*/ 537411 h 1074821"/>
                <a:gd name="connsiteX34" fmla="*/ 150094 w 3802881"/>
                <a:gd name="connsiteY34" fmla="*/ 529390 h 1074821"/>
                <a:gd name="connsiteX35" fmla="*/ 154105 w 3802881"/>
                <a:gd name="connsiteY35" fmla="*/ 523374 h 1074821"/>
                <a:gd name="connsiteX36" fmla="*/ 160121 w 3802881"/>
                <a:gd name="connsiteY36" fmla="*/ 499311 h 1074821"/>
                <a:gd name="connsiteX37" fmla="*/ 186189 w 3802881"/>
                <a:gd name="connsiteY37" fmla="*/ 473242 h 1074821"/>
                <a:gd name="connsiteX38" fmla="*/ 192205 w 3802881"/>
                <a:gd name="connsiteY38" fmla="*/ 467227 h 1074821"/>
                <a:gd name="connsiteX39" fmla="*/ 194210 w 3802881"/>
                <a:gd name="connsiteY39" fmla="*/ 461211 h 1074821"/>
                <a:gd name="connsiteX40" fmla="*/ 204236 w 3802881"/>
                <a:gd name="connsiteY40" fmla="*/ 449179 h 1074821"/>
                <a:gd name="connsiteX41" fmla="*/ 216268 w 3802881"/>
                <a:gd name="connsiteY41" fmla="*/ 441158 h 1074821"/>
                <a:gd name="connsiteX42" fmla="*/ 218273 w 3802881"/>
                <a:gd name="connsiteY42" fmla="*/ 435142 h 1074821"/>
                <a:gd name="connsiteX43" fmla="*/ 216268 w 3802881"/>
                <a:gd name="connsiteY43" fmla="*/ 411079 h 1074821"/>
                <a:gd name="connsiteX44" fmla="*/ 220279 w 3802881"/>
                <a:gd name="connsiteY44" fmla="*/ 405063 h 1074821"/>
                <a:gd name="connsiteX45" fmla="*/ 226294 w 3802881"/>
                <a:gd name="connsiteY45" fmla="*/ 403058 h 1074821"/>
                <a:gd name="connsiteX46" fmla="*/ 236321 w 3802881"/>
                <a:gd name="connsiteY46" fmla="*/ 393032 h 1074821"/>
                <a:gd name="connsiteX47" fmla="*/ 242336 w 3802881"/>
                <a:gd name="connsiteY47" fmla="*/ 385011 h 1074821"/>
                <a:gd name="connsiteX48" fmla="*/ 252363 w 3802881"/>
                <a:gd name="connsiteY48" fmla="*/ 374985 h 1074821"/>
                <a:gd name="connsiteX49" fmla="*/ 268405 w 3802881"/>
                <a:gd name="connsiteY49" fmla="*/ 358942 h 1074821"/>
                <a:gd name="connsiteX50" fmla="*/ 282442 w 3802881"/>
                <a:gd name="connsiteY50" fmla="*/ 348916 h 1074821"/>
                <a:gd name="connsiteX51" fmla="*/ 288458 w 3802881"/>
                <a:gd name="connsiteY51" fmla="*/ 360948 h 1074821"/>
                <a:gd name="connsiteX52" fmla="*/ 292468 w 3802881"/>
                <a:gd name="connsiteY52" fmla="*/ 372979 h 1074821"/>
                <a:gd name="connsiteX53" fmla="*/ 304500 w 3802881"/>
                <a:gd name="connsiteY53" fmla="*/ 381000 h 1074821"/>
                <a:gd name="connsiteX54" fmla="*/ 316531 w 3802881"/>
                <a:gd name="connsiteY54" fmla="*/ 387016 h 1074821"/>
                <a:gd name="connsiteX55" fmla="*/ 324552 w 3802881"/>
                <a:gd name="connsiteY55" fmla="*/ 401053 h 1074821"/>
                <a:gd name="connsiteX56" fmla="*/ 320542 w 3802881"/>
                <a:gd name="connsiteY56" fmla="*/ 413085 h 1074821"/>
                <a:gd name="connsiteX57" fmla="*/ 314526 w 3802881"/>
                <a:gd name="connsiteY57" fmla="*/ 419100 h 1074821"/>
                <a:gd name="connsiteX58" fmla="*/ 302494 w 3802881"/>
                <a:gd name="connsiteY58" fmla="*/ 427121 h 1074821"/>
                <a:gd name="connsiteX59" fmla="*/ 292468 w 3802881"/>
                <a:gd name="connsiteY59" fmla="*/ 439153 h 1074821"/>
                <a:gd name="connsiteX60" fmla="*/ 286452 w 3802881"/>
                <a:gd name="connsiteY60" fmla="*/ 441158 h 1074821"/>
                <a:gd name="connsiteX61" fmla="*/ 274421 w 3802881"/>
                <a:gd name="connsiteY61" fmla="*/ 449179 h 1074821"/>
                <a:gd name="connsiteX62" fmla="*/ 268405 w 3802881"/>
                <a:gd name="connsiteY62" fmla="*/ 455195 h 1074821"/>
                <a:gd name="connsiteX63" fmla="*/ 262389 w 3802881"/>
                <a:gd name="connsiteY63" fmla="*/ 459206 h 1074821"/>
                <a:gd name="connsiteX64" fmla="*/ 250358 w 3802881"/>
                <a:gd name="connsiteY64" fmla="*/ 471237 h 1074821"/>
                <a:gd name="connsiteX65" fmla="*/ 238326 w 3802881"/>
                <a:gd name="connsiteY65" fmla="*/ 481263 h 1074821"/>
                <a:gd name="connsiteX66" fmla="*/ 234315 w 3802881"/>
                <a:gd name="connsiteY66" fmla="*/ 487279 h 1074821"/>
                <a:gd name="connsiteX67" fmla="*/ 246347 w 3802881"/>
                <a:gd name="connsiteY67" fmla="*/ 499311 h 1074821"/>
                <a:gd name="connsiteX68" fmla="*/ 248352 w 3802881"/>
                <a:gd name="connsiteY68" fmla="*/ 547437 h 1074821"/>
                <a:gd name="connsiteX69" fmla="*/ 278431 w 3802881"/>
                <a:gd name="connsiteY69" fmla="*/ 557463 h 1074821"/>
                <a:gd name="connsiteX70" fmla="*/ 302494 w 3802881"/>
                <a:gd name="connsiteY70" fmla="*/ 567490 h 1074821"/>
                <a:gd name="connsiteX71" fmla="*/ 310515 w 3802881"/>
                <a:gd name="connsiteY71" fmla="*/ 571500 h 1074821"/>
                <a:gd name="connsiteX72" fmla="*/ 322547 w 3802881"/>
                <a:gd name="connsiteY72" fmla="*/ 573506 h 1074821"/>
                <a:gd name="connsiteX73" fmla="*/ 344605 w 3802881"/>
                <a:gd name="connsiteY73" fmla="*/ 579521 h 1074821"/>
                <a:gd name="connsiteX74" fmla="*/ 350621 w 3802881"/>
                <a:gd name="connsiteY74" fmla="*/ 583532 h 1074821"/>
                <a:gd name="connsiteX75" fmla="*/ 390726 w 3802881"/>
                <a:gd name="connsiteY75" fmla="*/ 587542 h 1074821"/>
                <a:gd name="connsiteX76" fmla="*/ 404763 w 3802881"/>
                <a:gd name="connsiteY76" fmla="*/ 591553 h 1074821"/>
                <a:gd name="connsiteX77" fmla="*/ 446873 w 3802881"/>
                <a:gd name="connsiteY77" fmla="*/ 597569 h 1074821"/>
                <a:gd name="connsiteX78" fmla="*/ 486979 w 3802881"/>
                <a:gd name="connsiteY78" fmla="*/ 605590 h 1074821"/>
                <a:gd name="connsiteX79" fmla="*/ 509036 w 3802881"/>
                <a:gd name="connsiteY79" fmla="*/ 609600 h 1074821"/>
                <a:gd name="connsiteX80" fmla="*/ 521068 w 3802881"/>
                <a:gd name="connsiteY80" fmla="*/ 613611 h 1074821"/>
                <a:gd name="connsiteX81" fmla="*/ 531094 w 3802881"/>
                <a:gd name="connsiteY81" fmla="*/ 615616 h 1074821"/>
                <a:gd name="connsiteX82" fmla="*/ 539115 w 3802881"/>
                <a:gd name="connsiteY82" fmla="*/ 619627 h 1074821"/>
                <a:gd name="connsiteX83" fmla="*/ 545131 w 3802881"/>
                <a:gd name="connsiteY83" fmla="*/ 621632 h 1074821"/>
                <a:gd name="connsiteX84" fmla="*/ 551147 w 3802881"/>
                <a:gd name="connsiteY84" fmla="*/ 625642 h 1074821"/>
                <a:gd name="connsiteX85" fmla="*/ 565184 w 3802881"/>
                <a:gd name="connsiteY85" fmla="*/ 631658 h 1074821"/>
                <a:gd name="connsiteX86" fmla="*/ 577215 w 3802881"/>
                <a:gd name="connsiteY86" fmla="*/ 639679 h 1074821"/>
                <a:gd name="connsiteX87" fmla="*/ 583231 w 3802881"/>
                <a:gd name="connsiteY87" fmla="*/ 641685 h 1074821"/>
                <a:gd name="connsiteX88" fmla="*/ 589247 w 3802881"/>
                <a:gd name="connsiteY88" fmla="*/ 645695 h 1074821"/>
                <a:gd name="connsiteX89" fmla="*/ 597268 w 3802881"/>
                <a:gd name="connsiteY89" fmla="*/ 647700 h 1074821"/>
                <a:gd name="connsiteX90" fmla="*/ 603284 w 3802881"/>
                <a:gd name="connsiteY90" fmla="*/ 649706 h 1074821"/>
                <a:gd name="connsiteX91" fmla="*/ 617321 w 3802881"/>
                <a:gd name="connsiteY91" fmla="*/ 655721 h 1074821"/>
                <a:gd name="connsiteX92" fmla="*/ 627347 w 3802881"/>
                <a:gd name="connsiteY92" fmla="*/ 665748 h 1074821"/>
                <a:gd name="connsiteX93" fmla="*/ 633363 w 3802881"/>
                <a:gd name="connsiteY93" fmla="*/ 667753 h 1074821"/>
                <a:gd name="connsiteX94" fmla="*/ 655421 w 3802881"/>
                <a:gd name="connsiteY94" fmla="*/ 673769 h 1074821"/>
                <a:gd name="connsiteX95" fmla="*/ 754931 w 3802881"/>
                <a:gd name="connsiteY95" fmla="*/ 684647 h 1074821"/>
                <a:gd name="connsiteX96" fmla="*/ 769721 w 3802881"/>
                <a:gd name="connsiteY96" fmla="*/ 685800 h 1074821"/>
                <a:gd name="connsiteX97" fmla="*/ 793784 w 3802881"/>
                <a:gd name="connsiteY97" fmla="*/ 689811 h 1074821"/>
                <a:gd name="connsiteX98" fmla="*/ 817847 w 3802881"/>
                <a:gd name="connsiteY98" fmla="*/ 697832 h 1074821"/>
                <a:gd name="connsiteX99" fmla="*/ 827873 w 3802881"/>
                <a:gd name="connsiteY99" fmla="*/ 699837 h 1074821"/>
                <a:gd name="connsiteX100" fmla="*/ 839905 w 3802881"/>
                <a:gd name="connsiteY100" fmla="*/ 703848 h 1074821"/>
                <a:gd name="connsiteX101" fmla="*/ 859958 w 3802881"/>
                <a:gd name="connsiteY101" fmla="*/ 705853 h 1074821"/>
                <a:gd name="connsiteX102" fmla="*/ 878005 w 3802881"/>
                <a:gd name="connsiteY102" fmla="*/ 709863 h 1074821"/>
                <a:gd name="connsiteX103" fmla="*/ 900063 w 3802881"/>
                <a:gd name="connsiteY103" fmla="*/ 713874 h 1074821"/>
                <a:gd name="connsiteX104" fmla="*/ 914100 w 3802881"/>
                <a:gd name="connsiteY104" fmla="*/ 717885 h 1074821"/>
                <a:gd name="connsiteX105" fmla="*/ 928136 w 3802881"/>
                <a:gd name="connsiteY105" fmla="*/ 719890 h 1074821"/>
                <a:gd name="connsiteX106" fmla="*/ 948189 w 3802881"/>
                <a:gd name="connsiteY106" fmla="*/ 723900 h 1074821"/>
                <a:gd name="connsiteX107" fmla="*/ 956210 w 3802881"/>
                <a:gd name="connsiteY107" fmla="*/ 727911 h 1074821"/>
                <a:gd name="connsiteX108" fmla="*/ 970247 w 3802881"/>
                <a:gd name="connsiteY108" fmla="*/ 731921 h 1074821"/>
                <a:gd name="connsiteX109" fmla="*/ 989247 w 3802881"/>
                <a:gd name="connsiteY109" fmla="*/ 744605 h 1074821"/>
                <a:gd name="connsiteX110" fmla="*/ 1036120 w 3802881"/>
                <a:gd name="connsiteY110" fmla="*/ 758341 h 1074821"/>
                <a:gd name="connsiteX111" fmla="*/ 1082542 w 3802881"/>
                <a:gd name="connsiteY111" fmla="*/ 753979 h 1074821"/>
                <a:gd name="connsiteX112" fmla="*/ 1094573 w 3802881"/>
                <a:gd name="connsiteY112" fmla="*/ 757990 h 1074821"/>
                <a:gd name="connsiteX113" fmla="*/ 1118636 w 3802881"/>
                <a:gd name="connsiteY113" fmla="*/ 762000 h 1074821"/>
                <a:gd name="connsiteX114" fmla="*/ 1126658 w 3802881"/>
                <a:gd name="connsiteY114" fmla="*/ 764006 h 1074821"/>
                <a:gd name="connsiteX115" fmla="*/ 1152726 w 3802881"/>
                <a:gd name="connsiteY115" fmla="*/ 770021 h 1074821"/>
                <a:gd name="connsiteX116" fmla="*/ 1198847 w 3802881"/>
                <a:gd name="connsiteY116" fmla="*/ 780048 h 1074821"/>
                <a:gd name="connsiteX117" fmla="*/ 1234942 w 3802881"/>
                <a:gd name="connsiteY117" fmla="*/ 794085 h 1074821"/>
                <a:gd name="connsiteX118" fmla="*/ 1240958 w 3802881"/>
                <a:gd name="connsiteY118" fmla="*/ 798095 h 1074821"/>
                <a:gd name="connsiteX119" fmla="*/ 1254994 w 3802881"/>
                <a:gd name="connsiteY119" fmla="*/ 804111 h 1074821"/>
                <a:gd name="connsiteX120" fmla="*/ 1265021 w 3802881"/>
                <a:gd name="connsiteY120" fmla="*/ 810127 h 1074821"/>
                <a:gd name="connsiteX121" fmla="*/ 1271036 w 3802881"/>
                <a:gd name="connsiteY121" fmla="*/ 814137 h 1074821"/>
                <a:gd name="connsiteX122" fmla="*/ 1279058 w 3802881"/>
                <a:gd name="connsiteY122" fmla="*/ 816142 h 1074821"/>
                <a:gd name="connsiteX123" fmla="*/ 1297105 w 3802881"/>
                <a:gd name="connsiteY123" fmla="*/ 822158 h 1074821"/>
                <a:gd name="connsiteX124" fmla="*/ 1305126 w 3802881"/>
                <a:gd name="connsiteY124" fmla="*/ 826169 h 1074821"/>
                <a:gd name="connsiteX125" fmla="*/ 1479584 w 3802881"/>
                <a:gd name="connsiteY125" fmla="*/ 824163 h 1074821"/>
                <a:gd name="connsiteX126" fmla="*/ 1487605 w 3802881"/>
                <a:gd name="connsiteY126" fmla="*/ 826169 h 1074821"/>
                <a:gd name="connsiteX127" fmla="*/ 1501642 w 3802881"/>
                <a:gd name="connsiteY127" fmla="*/ 830179 h 1074821"/>
                <a:gd name="connsiteX128" fmla="*/ 1519689 w 3802881"/>
                <a:gd name="connsiteY128" fmla="*/ 832185 h 1074821"/>
                <a:gd name="connsiteX129" fmla="*/ 1549768 w 3802881"/>
                <a:gd name="connsiteY129" fmla="*/ 840206 h 1074821"/>
                <a:gd name="connsiteX130" fmla="*/ 1567815 w 3802881"/>
                <a:gd name="connsiteY130" fmla="*/ 846221 h 1074821"/>
                <a:gd name="connsiteX131" fmla="*/ 1575836 w 3802881"/>
                <a:gd name="connsiteY131" fmla="*/ 850232 h 1074821"/>
                <a:gd name="connsiteX132" fmla="*/ 1585863 w 3802881"/>
                <a:gd name="connsiteY132" fmla="*/ 852237 h 1074821"/>
                <a:gd name="connsiteX133" fmla="*/ 1615942 w 3802881"/>
                <a:gd name="connsiteY133" fmla="*/ 858253 h 1074821"/>
                <a:gd name="connsiteX134" fmla="*/ 1623963 w 3802881"/>
                <a:gd name="connsiteY134" fmla="*/ 862263 h 1074821"/>
                <a:gd name="connsiteX135" fmla="*/ 1631984 w 3802881"/>
                <a:gd name="connsiteY135" fmla="*/ 864269 h 1074821"/>
                <a:gd name="connsiteX136" fmla="*/ 1646021 w 3802881"/>
                <a:gd name="connsiteY136" fmla="*/ 870285 h 1074821"/>
                <a:gd name="connsiteX137" fmla="*/ 1664068 w 3802881"/>
                <a:gd name="connsiteY137" fmla="*/ 890337 h 1074821"/>
                <a:gd name="connsiteX138" fmla="*/ 1670084 w 3802881"/>
                <a:gd name="connsiteY138" fmla="*/ 902369 h 1074821"/>
                <a:gd name="connsiteX139" fmla="*/ 1676100 w 3802881"/>
                <a:gd name="connsiteY139" fmla="*/ 906379 h 1074821"/>
                <a:gd name="connsiteX140" fmla="*/ 1684121 w 3802881"/>
                <a:gd name="connsiteY140" fmla="*/ 912395 h 1074821"/>
                <a:gd name="connsiteX141" fmla="*/ 1690136 w 3802881"/>
                <a:gd name="connsiteY141" fmla="*/ 916406 h 1074821"/>
                <a:gd name="connsiteX142" fmla="*/ 1718210 w 3802881"/>
                <a:gd name="connsiteY142" fmla="*/ 924427 h 1074821"/>
                <a:gd name="connsiteX143" fmla="*/ 1744279 w 3802881"/>
                <a:gd name="connsiteY143" fmla="*/ 932448 h 1074821"/>
                <a:gd name="connsiteX144" fmla="*/ 1756310 w 3802881"/>
                <a:gd name="connsiteY144" fmla="*/ 938463 h 1074821"/>
                <a:gd name="connsiteX145" fmla="*/ 1768342 w 3802881"/>
                <a:gd name="connsiteY145" fmla="*/ 944479 h 1074821"/>
                <a:gd name="connsiteX146" fmla="*/ 1784384 w 3802881"/>
                <a:gd name="connsiteY146" fmla="*/ 950495 h 1074821"/>
                <a:gd name="connsiteX147" fmla="*/ 1831257 w 3802881"/>
                <a:gd name="connsiteY147" fmla="*/ 965083 h 1074821"/>
                <a:gd name="connsiteX148" fmla="*/ 1984910 w 3802881"/>
                <a:gd name="connsiteY148" fmla="*/ 952500 h 1074821"/>
                <a:gd name="connsiteX149" fmla="*/ 2077152 w 3802881"/>
                <a:gd name="connsiteY149" fmla="*/ 948490 h 1074821"/>
                <a:gd name="connsiteX150" fmla="*/ 2135305 w 3802881"/>
                <a:gd name="connsiteY150" fmla="*/ 950495 h 1074821"/>
                <a:gd name="connsiteX151" fmla="*/ 2157363 w 3802881"/>
                <a:gd name="connsiteY151" fmla="*/ 952500 h 1074821"/>
                <a:gd name="connsiteX152" fmla="*/ 2167389 w 3802881"/>
                <a:gd name="connsiteY152" fmla="*/ 956511 h 1074821"/>
                <a:gd name="connsiteX153" fmla="*/ 2179421 w 3802881"/>
                <a:gd name="connsiteY153" fmla="*/ 958516 h 1074821"/>
                <a:gd name="connsiteX154" fmla="*/ 2191452 w 3802881"/>
                <a:gd name="connsiteY154" fmla="*/ 964532 h 1074821"/>
                <a:gd name="connsiteX155" fmla="*/ 2197468 w 3802881"/>
                <a:gd name="connsiteY155" fmla="*/ 968542 h 1074821"/>
                <a:gd name="connsiteX156" fmla="*/ 2203484 w 3802881"/>
                <a:gd name="connsiteY156" fmla="*/ 970548 h 1074821"/>
                <a:gd name="connsiteX157" fmla="*/ 2209500 w 3802881"/>
                <a:gd name="connsiteY157" fmla="*/ 974558 h 1074821"/>
                <a:gd name="connsiteX158" fmla="*/ 2217521 w 3802881"/>
                <a:gd name="connsiteY158" fmla="*/ 976563 h 1074821"/>
                <a:gd name="connsiteX159" fmla="*/ 2223536 w 3802881"/>
                <a:gd name="connsiteY159" fmla="*/ 978569 h 1074821"/>
                <a:gd name="connsiteX160" fmla="*/ 2231558 w 3802881"/>
                <a:gd name="connsiteY160" fmla="*/ 984585 h 1074821"/>
                <a:gd name="connsiteX161" fmla="*/ 2237573 w 3802881"/>
                <a:gd name="connsiteY161" fmla="*/ 988595 h 1074821"/>
                <a:gd name="connsiteX162" fmla="*/ 2239579 w 3802881"/>
                <a:gd name="connsiteY162" fmla="*/ 994611 h 1074821"/>
                <a:gd name="connsiteX163" fmla="*/ 2243589 w 3802881"/>
                <a:gd name="connsiteY163" fmla="*/ 1002632 h 1074821"/>
                <a:gd name="connsiteX164" fmla="*/ 2245594 w 3802881"/>
                <a:gd name="connsiteY164" fmla="*/ 1010653 h 1074821"/>
                <a:gd name="connsiteX165" fmla="*/ 2247600 w 3802881"/>
                <a:gd name="connsiteY165" fmla="*/ 1016669 h 1074821"/>
                <a:gd name="connsiteX166" fmla="*/ 2256222 w 3802881"/>
                <a:gd name="connsiteY166" fmla="*/ 1035819 h 1074821"/>
                <a:gd name="connsiteX167" fmla="*/ 2291715 w 3802881"/>
                <a:gd name="connsiteY167" fmla="*/ 1010653 h 1074821"/>
                <a:gd name="connsiteX168" fmla="*/ 2293721 w 3802881"/>
                <a:gd name="connsiteY168" fmla="*/ 996616 h 1074821"/>
                <a:gd name="connsiteX169" fmla="*/ 2305752 w 3802881"/>
                <a:gd name="connsiteY169" fmla="*/ 878306 h 1074821"/>
                <a:gd name="connsiteX170" fmla="*/ 2313773 w 3802881"/>
                <a:gd name="connsiteY170" fmla="*/ 862263 h 1074821"/>
                <a:gd name="connsiteX171" fmla="*/ 2319789 w 3802881"/>
                <a:gd name="connsiteY171" fmla="*/ 856248 h 1074821"/>
                <a:gd name="connsiteX172" fmla="*/ 2331821 w 3802881"/>
                <a:gd name="connsiteY172" fmla="*/ 844216 h 1074821"/>
                <a:gd name="connsiteX173" fmla="*/ 2337836 w 3802881"/>
                <a:gd name="connsiteY173" fmla="*/ 832185 h 1074821"/>
                <a:gd name="connsiteX174" fmla="*/ 2345858 w 3802881"/>
                <a:gd name="connsiteY174" fmla="*/ 826169 h 1074821"/>
                <a:gd name="connsiteX175" fmla="*/ 2357889 w 3802881"/>
                <a:gd name="connsiteY175" fmla="*/ 836195 h 1074821"/>
                <a:gd name="connsiteX176" fmla="*/ 2369921 w 3802881"/>
                <a:gd name="connsiteY176" fmla="*/ 846221 h 1074821"/>
                <a:gd name="connsiteX177" fmla="*/ 2377942 w 3802881"/>
                <a:gd name="connsiteY177" fmla="*/ 858253 h 1074821"/>
                <a:gd name="connsiteX178" fmla="*/ 2379947 w 3802881"/>
                <a:gd name="connsiteY178" fmla="*/ 864269 h 1074821"/>
                <a:gd name="connsiteX179" fmla="*/ 2383958 w 3802881"/>
                <a:gd name="connsiteY179" fmla="*/ 870285 h 1074821"/>
                <a:gd name="connsiteX180" fmla="*/ 2412031 w 3802881"/>
                <a:gd name="connsiteY180" fmla="*/ 912395 h 1074821"/>
                <a:gd name="connsiteX181" fmla="*/ 2422058 w 3802881"/>
                <a:gd name="connsiteY181" fmla="*/ 928437 h 1074821"/>
                <a:gd name="connsiteX182" fmla="*/ 2438100 w 3802881"/>
                <a:gd name="connsiteY182" fmla="*/ 968542 h 1074821"/>
                <a:gd name="connsiteX183" fmla="*/ 2442110 w 3802881"/>
                <a:gd name="connsiteY183" fmla="*/ 976563 h 1074821"/>
                <a:gd name="connsiteX184" fmla="*/ 2444115 w 3802881"/>
                <a:gd name="connsiteY184" fmla="*/ 982579 h 1074821"/>
                <a:gd name="connsiteX185" fmla="*/ 2440606 w 3802881"/>
                <a:gd name="connsiteY185" fmla="*/ 1006141 h 1074821"/>
                <a:gd name="connsiteX186" fmla="*/ 2466173 w 3802881"/>
                <a:gd name="connsiteY186" fmla="*/ 994611 h 1074821"/>
                <a:gd name="connsiteX187" fmla="*/ 2468179 w 3802881"/>
                <a:gd name="connsiteY187" fmla="*/ 988595 h 1074821"/>
                <a:gd name="connsiteX188" fmla="*/ 2476200 w 3802881"/>
                <a:gd name="connsiteY188" fmla="*/ 984585 h 1074821"/>
                <a:gd name="connsiteX189" fmla="*/ 2488231 w 3802881"/>
                <a:gd name="connsiteY189" fmla="*/ 978569 h 1074821"/>
                <a:gd name="connsiteX190" fmla="*/ 2500263 w 3802881"/>
                <a:gd name="connsiteY190" fmla="*/ 970548 h 1074821"/>
                <a:gd name="connsiteX191" fmla="*/ 2514300 w 3802881"/>
                <a:gd name="connsiteY191" fmla="*/ 960521 h 1074821"/>
                <a:gd name="connsiteX192" fmla="*/ 2520315 w 3802881"/>
                <a:gd name="connsiteY192" fmla="*/ 958516 h 1074821"/>
                <a:gd name="connsiteX193" fmla="*/ 2526331 w 3802881"/>
                <a:gd name="connsiteY193" fmla="*/ 954506 h 1074821"/>
                <a:gd name="connsiteX194" fmla="*/ 2540368 w 3802881"/>
                <a:gd name="connsiteY194" fmla="*/ 950495 h 1074821"/>
                <a:gd name="connsiteX195" fmla="*/ 2554405 w 3802881"/>
                <a:gd name="connsiteY195" fmla="*/ 944479 h 1074821"/>
                <a:gd name="connsiteX196" fmla="*/ 2568442 w 3802881"/>
                <a:gd name="connsiteY196" fmla="*/ 938463 h 1074821"/>
                <a:gd name="connsiteX197" fmla="*/ 2574458 w 3802881"/>
                <a:gd name="connsiteY197" fmla="*/ 934453 h 1074821"/>
                <a:gd name="connsiteX198" fmla="*/ 2580473 w 3802881"/>
                <a:gd name="connsiteY198" fmla="*/ 932448 h 1074821"/>
                <a:gd name="connsiteX199" fmla="*/ 2620579 w 3802881"/>
                <a:gd name="connsiteY199" fmla="*/ 938463 h 1074821"/>
                <a:gd name="connsiteX200" fmla="*/ 2636621 w 3802881"/>
                <a:gd name="connsiteY200" fmla="*/ 946485 h 1074821"/>
                <a:gd name="connsiteX201" fmla="*/ 2650658 w 3802881"/>
                <a:gd name="connsiteY201" fmla="*/ 952500 h 1074821"/>
                <a:gd name="connsiteX202" fmla="*/ 2660684 w 3802881"/>
                <a:gd name="connsiteY202" fmla="*/ 960521 h 1074821"/>
                <a:gd name="connsiteX203" fmla="*/ 2682742 w 3802881"/>
                <a:gd name="connsiteY203" fmla="*/ 966537 h 1074821"/>
                <a:gd name="connsiteX204" fmla="*/ 2694773 w 3802881"/>
                <a:gd name="connsiteY204" fmla="*/ 970548 h 1074821"/>
                <a:gd name="connsiteX205" fmla="*/ 2700789 w 3802881"/>
                <a:gd name="connsiteY205" fmla="*/ 974558 h 1074821"/>
                <a:gd name="connsiteX206" fmla="*/ 2710815 w 3802881"/>
                <a:gd name="connsiteY206" fmla="*/ 976563 h 1074821"/>
                <a:gd name="connsiteX207" fmla="*/ 2736884 w 3802881"/>
                <a:gd name="connsiteY207" fmla="*/ 982579 h 1074821"/>
                <a:gd name="connsiteX208" fmla="*/ 2754931 w 3802881"/>
                <a:gd name="connsiteY208" fmla="*/ 988595 h 1074821"/>
                <a:gd name="connsiteX209" fmla="*/ 2766963 w 3802881"/>
                <a:gd name="connsiteY209" fmla="*/ 992606 h 1074821"/>
                <a:gd name="connsiteX210" fmla="*/ 2778994 w 3802881"/>
                <a:gd name="connsiteY210" fmla="*/ 994611 h 1074821"/>
                <a:gd name="connsiteX211" fmla="*/ 2789021 w 3802881"/>
                <a:gd name="connsiteY211" fmla="*/ 998621 h 1074821"/>
                <a:gd name="connsiteX212" fmla="*/ 2797042 w 3802881"/>
                <a:gd name="connsiteY212" fmla="*/ 1000627 h 1074821"/>
                <a:gd name="connsiteX213" fmla="*/ 2803058 w 3802881"/>
                <a:gd name="connsiteY213" fmla="*/ 1004637 h 1074821"/>
                <a:gd name="connsiteX214" fmla="*/ 2809073 w 3802881"/>
                <a:gd name="connsiteY214" fmla="*/ 1006642 h 1074821"/>
                <a:gd name="connsiteX215" fmla="*/ 2821105 w 3802881"/>
                <a:gd name="connsiteY215" fmla="*/ 1012658 h 1074821"/>
                <a:gd name="connsiteX216" fmla="*/ 2833136 w 3802881"/>
                <a:gd name="connsiteY216" fmla="*/ 1018674 h 1074821"/>
                <a:gd name="connsiteX217" fmla="*/ 2845168 w 3802881"/>
                <a:gd name="connsiteY217" fmla="*/ 1030706 h 1074821"/>
                <a:gd name="connsiteX218" fmla="*/ 2851184 w 3802881"/>
                <a:gd name="connsiteY218" fmla="*/ 1034716 h 1074821"/>
                <a:gd name="connsiteX219" fmla="*/ 2863215 w 3802881"/>
                <a:gd name="connsiteY219" fmla="*/ 1048753 h 1074821"/>
                <a:gd name="connsiteX220" fmla="*/ 2871236 w 3802881"/>
                <a:gd name="connsiteY220" fmla="*/ 1060785 h 1074821"/>
                <a:gd name="connsiteX221" fmla="*/ 2879258 w 3802881"/>
                <a:gd name="connsiteY221" fmla="*/ 1074821 h 1074821"/>
                <a:gd name="connsiteX222" fmla="*/ 2885273 w 3802881"/>
                <a:gd name="connsiteY222" fmla="*/ 1070811 h 1074821"/>
                <a:gd name="connsiteX223" fmla="*/ 2887279 w 3802881"/>
                <a:gd name="connsiteY223" fmla="*/ 1034716 h 1074821"/>
                <a:gd name="connsiteX224" fmla="*/ 2901315 w 3802881"/>
                <a:gd name="connsiteY224" fmla="*/ 982579 h 1074821"/>
                <a:gd name="connsiteX225" fmla="*/ 2905326 w 3802881"/>
                <a:gd name="connsiteY225" fmla="*/ 972553 h 1074821"/>
                <a:gd name="connsiteX226" fmla="*/ 2909336 w 3802881"/>
                <a:gd name="connsiteY226" fmla="*/ 954506 h 1074821"/>
                <a:gd name="connsiteX227" fmla="*/ 2915352 w 3802881"/>
                <a:gd name="connsiteY227" fmla="*/ 942474 h 1074821"/>
                <a:gd name="connsiteX228" fmla="*/ 2917358 w 3802881"/>
                <a:gd name="connsiteY228" fmla="*/ 936458 h 1074821"/>
                <a:gd name="connsiteX229" fmla="*/ 2913347 w 3802881"/>
                <a:gd name="connsiteY229" fmla="*/ 920416 h 1074821"/>
                <a:gd name="connsiteX230" fmla="*/ 2897305 w 3802881"/>
                <a:gd name="connsiteY230" fmla="*/ 914400 h 1074821"/>
                <a:gd name="connsiteX231" fmla="*/ 2869231 w 3802881"/>
                <a:gd name="connsiteY231" fmla="*/ 918411 h 1074821"/>
                <a:gd name="connsiteX232" fmla="*/ 2851184 w 3802881"/>
                <a:gd name="connsiteY232" fmla="*/ 924427 h 1074821"/>
                <a:gd name="connsiteX233" fmla="*/ 2835142 w 3802881"/>
                <a:gd name="connsiteY233" fmla="*/ 926432 h 1074821"/>
                <a:gd name="connsiteX234" fmla="*/ 2803058 w 3802881"/>
                <a:gd name="connsiteY234" fmla="*/ 922421 h 1074821"/>
                <a:gd name="connsiteX235" fmla="*/ 2797042 w 3802881"/>
                <a:gd name="connsiteY235" fmla="*/ 920416 h 1074821"/>
                <a:gd name="connsiteX236" fmla="*/ 2793031 w 3802881"/>
                <a:gd name="connsiteY236" fmla="*/ 914400 h 1074821"/>
                <a:gd name="connsiteX237" fmla="*/ 2787015 w 3802881"/>
                <a:gd name="connsiteY237" fmla="*/ 910390 h 1074821"/>
                <a:gd name="connsiteX238" fmla="*/ 2783005 w 3802881"/>
                <a:gd name="connsiteY238" fmla="*/ 902369 h 1074821"/>
                <a:gd name="connsiteX239" fmla="*/ 2778994 w 3802881"/>
                <a:gd name="connsiteY239" fmla="*/ 896353 h 1074821"/>
                <a:gd name="connsiteX240" fmla="*/ 2781000 w 3802881"/>
                <a:gd name="connsiteY240" fmla="*/ 884321 h 1074821"/>
                <a:gd name="connsiteX241" fmla="*/ 2789021 w 3802881"/>
                <a:gd name="connsiteY241" fmla="*/ 868279 h 1074821"/>
                <a:gd name="connsiteX242" fmla="*/ 2795036 w 3802881"/>
                <a:gd name="connsiteY242" fmla="*/ 862263 h 1074821"/>
                <a:gd name="connsiteX243" fmla="*/ 2797042 w 3802881"/>
                <a:gd name="connsiteY243" fmla="*/ 856248 h 1074821"/>
                <a:gd name="connsiteX244" fmla="*/ 2807068 w 3802881"/>
                <a:gd name="connsiteY244" fmla="*/ 844216 h 1074821"/>
                <a:gd name="connsiteX245" fmla="*/ 2817094 w 3802881"/>
                <a:gd name="connsiteY245" fmla="*/ 834190 h 1074821"/>
                <a:gd name="connsiteX246" fmla="*/ 2821105 w 3802881"/>
                <a:gd name="connsiteY246" fmla="*/ 828174 h 1074821"/>
                <a:gd name="connsiteX247" fmla="*/ 2827121 w 3802881"/>
                <a:gd name="connsiteY247" fmla="*/ 822158 h 1074821"/>
                <a:gd name="connsiteX248" fmla="*/ 2833136 w 3802881"/>
                <a:gd name="connsiteY248" fmla="*/ 814137 h 1074821"/>
                <a:gd name="connsiteX249" fmla="*/ 2837147 w 3802881"/>
                <a:gd name="connsiteY249" fmla="*/ 808121 h 1074821"/>
                <a:gd name="connsiteX250" fmla="*/ 2843163 w 3802881"/>
                <a:gd name="connsiteY250" fmla="*/ 804111 h 1074821"/>
                <a:gd name="connsiteX251" fmla="*/ 2847173 w 3802881"/>
                <a:gd name="connsiteY251" fmla="*/ 798095 h 1074821"/>
                <a:gd name="connsiteX252" fmla="*/ 2865221 w 3802881"/>
                <a:gd name="connsiteY252" fmla="*/ 788069 h 1074821"/>
                <a:gd name="connsiteX253" fmla="*/ 2877252 w 3802881"/>
                <a:gd name="connsiteY253" fmla="*/ 776037 h 1074821"/>
                <a:gd name="connsiteX254" fmla="*/ 2881263 w 3802881"/>
                <a:gd name="connsiteY254" fmla="*/ 764006 h 1074821"/>
                <a:gd name="connsiteX255" fmla="*/ 2887279 w 3802881"/>
                <a:gd name="connsiteY255" fmla="*/ 755985 h 1074821"/>
                <a:gd name="connsiteX256" fmla="*/ 2891289 w 3802881"/>
                <a:gd name="connsiteY256" fmla="*/ 749969 h 1074821"/>
                <a:gd name="connsiteX257" fmla="*/ 2905326 w 3802881"/>
                <a:gd name="connsiteY257" fmla="*/ 735932 h 1074821"/>
                <a:gd name="connsiteX258" fmla="*/ 2913347 w 3802881"/>
                <a:gd name="connsiteY258" fmla="*/ 727911 h 1074821"/>
                <a:gd name="connsiteX259" fmla="*/ 2917358 w 3802881"/>
                <a:gd name="connsiteY259" fmla="*/ 721895 h 1074821"/>
                <a:gd name="connsiteX260" fmla="*/ 2923373 w 3802881"/>
                <a:gd name="connsiteY260" fmla="*/ 717885 h 1074821"/>
                <a:gd name="connsiteX261" fmla="*/ 2935405 w 3802881"/>
                <a:gd name="connsiteY261" fmla="*/ 697832 h 1074821"/>
                <a:gd name="connsiteX262" fmla="*/ 2941421 w 3802881"/>
                <a:gd name="connsiteY262" fmla="*/ 691816 h 1074821"/>
                <a:gd name="connsiteX263" fmla="*/ 2943426 w 3802881"/>
                <a:gd name="connsiteY263" fmla="*/ 685800 h 1074821"/>
                <a:gd name="connsiteX264" fmla="*/ 2951447 w 3802881"/>
                <a:gd name="connsiteY264" fmla="*/ 683795 h 1074821"/>
                <a:gd name="connsiteX265" fmla="*/ 2981526 w 3802881"/>
                <a:gd name="connsiteY265" fmla="*/ 687806 h 1074821"/>
                <a:gd name="connsiteX266" fmla="*/ 2991552 w 3802881"/>
                <a:gd name="connsiteY266" fmla="*/ 699837 h 1074821"/>
                <a:gd name="connsiteX267" fmla="*/ 3003584 w 3802881"/>
                <a:gd name="connsiteY267" fmla="*/ 703848 h 1074821"/>
                <a:gd name="connsiteX268" fmla="*/ 3009600 w 3802881"/>
                <a:gd name="connsiteY268" fmla="*/ 707858 h 1074821"/>
                <a:gd name="connsiteX269" fmla="*/ 3037673 w 3802881"/>
                <a:gd name="connsiteY269" fmla="*/ 703848 h 1074821"/>
                <a:gd name="connsiteX270" fmla="*/ 3057726 w 3802881"/>
                <a:gd name="connsiteY270" fmla="*/ 707858 h 1074821"/>
                <a:gd name="connsiteX271" fmla="*/ 3069758 w 3802881"/>
                <a:gd name="connsiteY271" fmla="*/ 709863 h 1074821"/>
                <a:gd name="connsiteX272" fmla="*/ 3075773 w 3802881"/>
                <a:gd name="connsiteY272" fmla="*/ 713874 h 1074821"/>
                <a:gd name="connsiteX273" fmla="*/ 3089810 w 3802881"/>
                <a:gd name="connsiteY273" fmla="*/ 703848 h 1074821"/>
                <a:gd name="connsiteX274" fmla="*/ 3095826 w 3802881"/>
                <a:gd name="connsiteY274" fmla="*/ 697832 h 1074821"/>
                <a:gd name="connsiteX275" fmla="*/ 3097831 w 3802881"/>
                <a:gd name="connsiteY275" fmla="*/ 691816 h 1074821"/>
                <a:gd name="connsiteX276" fmla="*/ 3103847 w 3802881"/>
                <a:gd name="connsiteY276" fmla="*/ 689811 h 1074821"/>
                <a:gd name="connsiteX277" fmla="*/ 3143952 w 3802881"/>
                <a:gd name="connsiteY277" fmla="*/ 693821 h 1074821"/>
                <a:gd name="connsiteX278" fmla="*/ 3162000 w 3802881"/>
                <a:gd name="connsiteY278" fmla="*/ 703848 h 1074821"/>
                <a:gd name="connsiteX279" fmla="*/ 3196089 w 3802881"/>
                <a:gd name="connsiteY279" fmla="*/ 699837 h 1074821"/>
                <a:gd name="connsiteX280" fmla="*/ 3214136 w 3802881"/>
                <a:gd name="connsiteY280" fmla="*/ 685800 h 1074821"/>
                <a:gd name="connsiteX281" fmla="*/ 3228173 w 3802881"/>
                <a:gd name="connsiteY281" fmla="*/ 677779 h 1074821"/>
                <a:gd name="connsiteX282" fmla="*/ 3236194 w 3802881"/>
                <a:gd name="connsiteY282" fmla="*/ 667753 h 1074821"/>
                <a:gd name="connsiteX283" fmla="*/ 3264268 w 3802881"/>
                <a:gd name="connsiteY283" fmla="*/ 635669 h 1074821"/>
                <a:gd name="connsiteX284" fmla="*/ 3268279 w 3802881"/>
                <a:gd name="connsiteY284" fmla="*/ 627648 h 1074821"/>
                <a:gd name="connsiteX285" fmla="*/ 3270284 w 3802881"/>
                <a:gd name="connsiteY285" fmla="*/ 621632 h 1074821"/>
                <a:gd name="connsiteX286" fmla="*/ 3278305 w 3802881"/>
                <a:gd name="connsiteY286" fmla="*/ 617621 h 1074821"/>
                <a:gd name="connsiteX287" fmla="*/ 3286326 w 3802881"/>
                <a:gd name="connsiteY287" fmla="*/ 611606 h 1074821"/>
                <a:gd name="connsiteX288" fmla="*/ 3302368 w 3802881"/>
                <a:gd name="connsiteY288" fmla="*/ 597569 h 1074821"/>
                <a:gd name="connsiteX289" fmla="*/ 3306379 w 3802881"/>
                <a:gd name="connsiteY289" fmla="*/ 589548 h 1074821"/>
                <a:gd name="connsiteX290" fmla="*/ 3312394 w 3802881"/>
                <a:gd name="connsiteY290" fmla="*/ 585537 h 1074821"/>
                <a:gd name="connsiteX291" fmla="*/ 3340468 w 3802881"/>
                <a:gd name="connsiteY291" fmla="*/ 579521 h 1074821"/>
                <a:gd name="connsiteX292" fmla="*/ 3346484 w 3802881"/>
                <a:gd name="connsiteY292" fmla="*/ 575511 h 1074821"/>
                <a:gd name="connsiteX293" fmla="*/ 3354505 w 3802881"/>
                <a:gd name="connsiteY293" fmla="*/ 583532 h 1074821"/>
                <a:gd name="connsiteX294" fmla="*/ 3356510 w 3802881"/>
                <a:gd name="connsiteY294" fmla="*/ 591553 h 1074821"/>
                <a:gd name="connsiteX295" fmla="*/ 3360521 w 3802881"/>
                <a:gd name="connsiteY295" fmla="*/ 597569 h 1074821"/>
                <a:gd name="connsiteX296" fmla="*/ 3366536 w 3802881"/>
                <a:gd name="connsiteY296" fmla="*/ 609600 h 1074821"/>
                <a:gd name="connsiteX297" fmla="*/ 3368542 w 3802881"/>
                <a:gd name="connsiteY297" fmla="*/ 615616 h 1074821"/>
                <a:gd name="connsiteX298" fmla="*/ 3374558 w 3802881"/>
                <a:gd name="connsiteY298" fmla="*/ 631658 h 1074821"/>
                <a:gd name="connsiteX299" fmla="*/ 3380573 w 3802881"/>
                <a:gd name="connsiteY299" fmla="*/ 615616 h 1074821"/>
                <a:gd name="connsiteX300" fmla="*/ 3386589 w 3802881"/>
                <a:gd name="connsiteY300" fmla="*/ 607595 h 1074821"/>
                <a:gd name="connsiteX301" fmla="*/ 3398621 w 3802881"/>
                <a:gd name="connsiteY301" fmla="*/ 595563 h 1074821"/>
                <a:gd name="connsiteX302" fmla="*/ 3416668 w 3802881"/>
                <a:gd name="connsiteY302" fmla="*/ 573506 h 1074821"/>
                <a:gd name="connsiteX303" fmla="*/ 3422684 w 3802881"/>
                <a:gd name="connsiteY303" fmla="*/ 565485 h 1074821"/>
                <a:gd name="connsiteX304" fmla="*/ 3430705 w 3802881"/>
                <a:gd name="connsiteY304" fmla="*/ 553453 h 1074821"/>
                <a:gd name="connsiteX305" fmla="*/ 3436721 w 3802881"/>
                <a:gd name="connsiteY305" fmla="*/ 549442 h 1074821"/>
                <a:gd name="connsiteX306" fmla="*/ 3434715 w 3802881"/>
                <a:gd name="connsiteY306" fmla="*/ 559469 h 1074821"/>
                <a:gd name="connsiteX307" fmla="*/ 3432710 w 3802881"/>
                <a:gd name="connsiteY307" fmla="*/ 585537 h 1074821"/>
                <a:gd name="connsiteX308" fmla="*/ 3428700 w 3802881"/>
                <a:gd name="connsiteY308" fmla="*/ 591553 h 1074821"/>
                <a:gd name="connsiteX309" fmla="*/ 3422684 w 3802881"/>
                <a:gd name="connsiteY309" fmla="*/ 621632 h 1074821"/>
                <a:gd name="connsiteX310" fmla="*/ 3416668 w 3802881"/>
                <a:gd name="connsiteY310" fmla="*/ 643690 h 1074821"/>
                <a:gd name="connsiteX311" fmla="*/ 3410652 w 3802881"/>
                <a:gd name="connsiteY311" fmla="*/ 673769 h 1074821"/>
                <a:gd name="connsiteX312" fmla="*/ 3404636 w 3802881"/>
                <a:gd name="connsiteY312" fmla="*/ 675774 h 1074821"/>
                <a:gd name="connsiteX313" fmla="*/ 3394610 w 3802881"/>
                <a:gd name="connsiteY313" fmla="*/ 679785 h 1074821"/>
                <a:gd name="connsiteX314" fmla="*/ 3368542 w 3802881"/>
                <a:gd name="connsiteY314" fmla="*/ 695827 h 1074821"/>
                <a:gd name="connsiteX315" fmla="*/ 3348489 w 3802881"/>
                <a:gd name="connsiteY315" fmla="*/ 715879 h 1074821"/>
                <a:gd name="connsiteX316" fmla="*/ 3328436 w 3802881"/>
                <a:gd name="connsiteY316" fmla="*/ 731921 h 1074821"/>
                <a:gd name="connsiteX317" fmla="*/ 3324426 w 3802881"/>
                <a:gd name="connsiteY317" fmla="*/ 737937 h 1074821"/>
                <a:gd name="connsiteX318" fmla="*/ 3320415 w 3802881"/>
                <a:gd name="connsiteY318" fmla="*/ 749969 h 1074821"/>
                <a:gd name="connsiteX319" fmla="*/ 3316405 w 3802881"/>
                <a:gd name="connsiteY319" fmla="*/ 755985 h 1074821"/>
                <a:gd name="connsiteX320" fmla="*/ 3310389 w 3802881"/>
                <a:gd name="connsiteY320" fmla="*/ 774032 h 1074821"/>
                <a:gd name="connsiteX321" fmla="*/ 3308384 w 3802881"/>
                <a:gd name="connsiteY321" fmla="*/ 782053 h 1074821"/>
                <a:gd name="connsiteX322" fmla="*/ 3302368 w 3802881"/>
                <a:gd name="connsiteY322" fmla="*/ 788069 h 1074821"/>
                <a:gd name="connsiteX323" fmla="*/ 3290336 w 3802881"/>
                <a:gd name="connsiteY323" fmla="*/ 796090 h 1074821"/>
                <a:gd name="connsiteX324" fmla="*/ 3288331 w 3802881"/>
                <a:gd name="connsiteY324" fmla="*/ 802106 h 1074821"/>
                <a:gd name="connsiteX325" fmla="*/ 3284321 w 3802881"/>
                <a:gd name="connsiteY325" fmla="*/ 808121 h 1074821"/>
                <a:gd name="connsiteX326" fmla="*/ 3278305 w 3802881"/>
                <a:gd name="connsiteY326" fmla="*/ 818148 h 1074821"/>
                <a:gd name="connsiteX327" fmla="*/ 3276300 w 3802881"/>
                <a:gd name="connsiteY327" fmla="*/ 824163 h 1074821"/>
                <a:gd name="connsiteX328" fmla="*/ 3268279 w 3802881"/>
                <a:gd name="connsiteY328" fmla="*/ 850232 h 1074821"/>
                <a:gd name="connsiteX329" fmla="*/ 3262263 w 3802881"/>
                <a:gd name="connsiteY329" fmla="*/ 862263 h 1074821"/>
                <a:gd name="connsiteX330" fmla="*/ 3256247 w 3802881"/>
                <a:gd name="connsiteY330" fmla="*/ 872290 h 1074821"/>
                <a:gd name="connsiteX331" fmla="*/ 3252236 w 3802881"/>
                <a:gd name="connsiteY331" fmla="*/ 882316 h 1074821"/>
                <a:gd name="connsiteX332" fmla="*/ 3258252 w 3802881"/>
                <a:gd name="connsiteY332" fmla="*/ 938463 h 1074821"/>
                <a:gd name="connsiteX333" fmla="*/ 3262263 w 3802881"/>
                <a:gd name="connsiteY333" fmla="*/ 946485 h 1074821"/>
                <a:gd name="connsiteX334" fmla="*/ 3266273 w 3802881"/>
                <a:gd name="connsiteY334" fmla="*/ 962527 h 1074821"/>
                <a:gd name="connsiteX335" fmla="*/ 3268279 w 3802881"/>
                <a:gd name="connsiteY335" fmla="*/ 968542 h 1074821"/>
                <a:gd name="connsiteX336" fmla="*/ 3270284 w 3802881"/>
                <a:gd name="connsiteY336" fmla="*/ 976563 h 1074821"/>
                <a:gd name="connsiteX337" fmla="*/ 3274294 w 3802881"/>
                <a:gd name="connsiteY337" fmla="*/ 986590 h 1074821"/>
                <a:gd name="connsiteX338" fmla="*/ 3276300 w 3802881"/>
                <a:gd name="connsiteY338" fmla="*/ 994611 h 1074821"/>
                <a:gd name="connsiteX339" fmla="*/ 3292342 w 3802881"/>
                <a:gd name="connsiteY339" fmla="*/ 1002632 h 1074821"/>
                <a:gd name="connsiteX340" fmla="*/ 3302368 w 3802881"/>
                <a:gd name="connsiteY340" fmla="*/ 996616 h 1074821"/>
                <a:gd name="connsiteX341" fmla="*/ 3308384 w 3802881"/>
                <a:gd name="connsiteY341" fmla="*/ 992606 h 1074821"/>
                <a:gd name="connsiteX342" fmla="*/ 3318410 w 3802881"/>
                <a:gd name="connsiteY342" fmla="*/ 978569 h 1074821"/>
                <a:gd name="connsiteX343" fmla="*/ 3324426 w 3802881"/>
                <a:gd name="connsiteY343" fmla="*/ 972553 h 1074821"/>
                <a:gd name="connsiteX344" fmla="*/ 3328436 w 3802881"/>
                <a:gd name="connsiteY344" fmla="*/ 960521 h 1074821"/>
                <a:gd name="connsiteX345" fmla="*/ 3338463 w 3802881"/>
                <a:gd name="connsiteY345" fmla="*/ 946485 h 1074821"/>
                <a:gd name="connsiteX346" fmla="*/ 3346484 w 3802881"/>
                <a:gd name="connsiteY346" fmla="*/ 934453 h 1074821"/>
                <a:gd name="connsiteX347" fmla="*/ 3348489 w 3802881"/>
                <a:gd name="connsiteY347" fmla="*/ 926432 h 1074821"/>
                <a:gd name="connsiteX348" fmla="*/ 3352500 w 3802881"/>
                <a:gd name="connsiteY348" fmla="*/ 920416 h 1074821"/>
                <a:gd name="connsiteX349" fmla="*/ 3378568 w 3802881"/>
                <a:gd name="connsiteY349" fmla="*/ 876300 h 1074821"/>
                <a:gd name="connsiteX350" fmla="*/ 3386589 w 3802881"/>
                <a:gd name="connsiteY350" fmla="*/ 862263 h 1074821"/>
                <a:gd name="connsiteX351" fmla="*/ 3388594 w 3802881"/>
                <a:gd name="connsiteY351" fmla="*/ 854242 h 1074821"/>
                <a:gd name="connsiteX352" fmla="*/ 3392605 w 3802881"/>
                <a:gd name="connsiteY352" fmla="*/ 848227 h 1074821"/>
                <a:gd name="connsiteX353" fmla="*/ 3394610 w 3802881"/>
                <a:gd name="connsiteY353" fmla="*/ 842211 h 1074821"/>
                <a:gd name="connsiteX354" fmla="*/ 3398621 w 3802881"/>
                <a:gd name="connsiteY354" fmla="*/ 836195 h 1074821"/>
                <a:gd name="connsiteX355" fmla="*/ 3400626 w 3802881"/>
                <a:gd name="connsiteY355" fmla="*/ 828174 h 1074821"/>
                <a:gd name="connsiteX356" fmla="*/ 3404636 w 3802881"/>
                <a:gd name="connsiteY356" fmla="*/ 772027 h 1074821"/>
                <a:gd name="connsiteX357" fmla="*/ 3406642 w 3802881"/>
                <a:gd name="connsiteY357" fmla="*/ 762000 h 1074821"/>
                <a:gd name="connsiteX358" fmla="*/ 3410652 w 3802881"/>
                <a:gd name="connsiteY358" fmla="*/ 755985 h 1074821"/>
                <a:gd name="connsiteX359" fmla="*/ 3416668 w 3802881"/>
                <a:gd name="connsiteY359" fmla="*/ 741948 h 1074821"/>
                <a:gd name="connsiteX360" fmla="*/ 3420679 w 3802881"/>
                <a:gd name="connsiteY360" fmla="*/ 729916 h 1074821"/>
                <a:gd name="connsiteX361" fmla="*/ 3424689 w 3802881"/>
                <a:gd name="connsiteY361" fmla="*/ 721895 h 1074821"/>
                <a:gd name="connsiteX362" fmla="*/ 3434715 w 3802881"/>
                <a:gd name="connsiteY362" fmla="*/ 701842 h 1074821"/>
                <a:gd name="connsiteX363" fmla="*/ 3440731 w 3802881"/>
                <a:gd name="connsiteY363" fmla="*/ 697832 h 1074821"/>
                <a:gd name="connsiteX364" fmla="*/ 3454768 w 3802881"/>
                <a:gd name="connsiteY364" fmla="*/ 691816 h 1074821"/>
                <a:gd name="connsiteX365" fmla="*/ 3472815 w 3802881"/>
                <a:gd name="connsiteY365" fmla="*/ 683795 h 1074821"/>
                <a:gd name="connsiteX366" fmla="*/ 3480836 w 3802881"/>
                <a:gd name="connsiteY366" fmla="*/ 679785 h 1074821"/>
                <a:gd name="connsiteX367" fmla="*/ 3490863 w 3802881"/>
                <a:gd name="connsiteY367" fmla="*/ 677779 h 1074821"/>
                <a:gd name="connsiteX368" fmla="*/ 3498884 w 3802881"/>
                <a:gd name="connsiteY368" fmla="*/ 671763 h 1074821"/>
                <a:gd name="connsiteX369" fmla="*/ 3506905 w 3802881"/>
                <a:gd name="connsiteY369" fmla="*/ 669758 h 1074821"/>
                <a:gd name="connsiteX370" fmla="*/ 3524952 w 3802881"/>
                <a:gd name="connsiteY370" fmla="*/ 655721 h 1074821"/>
                <a:gd name="connsiteX371" fmla="*/ 3538989 w 3802881"/>
                <a:gd name="connsiteY371" fmla="*/ 645695 h 1074821"/>
                <a:gd name="connsiteX372" fmla="*/ 3553026 w 3802881"/>
                <a:gd name="connsiteY372" fmla="*/ 643690 h 1074821"/>
                <a:gd name="connsiteX373" fmla="*/ 3591126 w 3802881"/>
                <a:gd name="connsiteY373" fmla="*/ 639679 h 1074821"/>
                <a:gd name="connsiteX374" fmla="*/ 3597142 w 3802881"/>
                <a:gd name="connsiteY374" fmla="*/ 637674 h 1074821"/>
                <a:gd name="connsiteX375" fmla="*/ 3609173 w 3802881"/>
                <a:gd name="connsiteY375" fmla="*/ 625642 h 1074821"/>
                <a:gd name="connsiteX376" fmla="*/ 3617194 w 3802881"/>
                <a:gd name="connsiteY376" fmla="*/ 613611 h 1074821"/>
                <a:gd name="connsiteX377" fmla="*/ 3623210 w 3802881"/>
                <a:gd name="connsiteY377" fmla="*/ 609600 h 1074821"/>
                <a:gd name="connsiteX378" fmla="*/ 3631231 w 3802881"/>
                <a:gd name="connsiteY378" fmla="*/ 593558 h 1074821"/>
                <a:gd name="connsiteX379" fmla="*/ 3639252 w 3802881"/>
                <a:gd name="connsiteY379" fmla="*/ 589548 h 1074821"/>
                <a:gd name="connsiteX380" fmla="*/ 3649279 w 3802881"/>
                <a:gd name="connsiteY380" fmla="*/ 579521 h 1074821"/>
                <a:gd name="connsiteX381" fmla="*/ 3651284 w 3802881"/>
                <a:gd name="connsiteY381" fmla="*/ 573506 h 1074821"/>
                <a:gd name="connsiteX382" fmla="*/ 3663315 w 3802881"/>
                <a:gd name="connsiteY382" fmla="*/ 557463 h 1074821"/>
                <a:gd name="connsiteX383" fmla="*/ 3673342 w 3802881"/>
                <a:gd name="connsiteY383" fmla="*/ 555458 h 1074821"/>
                <a:gd name="connsiteX384" fmla="*/ 3685373 w 3802881"/>
                <a:gd name="connsiteY384" fmla="*/ 549442 h 1074821"/>
                <a:gd name="connsiteX385" fmla="*/ 3695400 w 3802881"/>
                <a:gd name="connsiteY385" fmla="*/ 553453 h 1074821"/>
                <a:gd name="connsiteX386" fmla="*/ 3707431 w 3802881"/>
                <a:gd name="connsiteY386" fmla="*/ 555458 h 1074821"/>
                <a:gd name="connsiteX387" fmla="*/ 3741521 w 3802881"/>
                <a:gd name="connsiteY387" fmla="*/ 551448 h 1074821"/>
                <a:gd name="connsiteX388" fmla="*/ 3751547 w 3802881"/>
                <a:gd name="connsiteY388" fmla="*/ 547437 h 1074821"/>
                <a:gd name="connsiteX389" fmla="*/ 3761573 w 3802881"/>
                <a:gd name="connsiteY389" fmla="*/ 545432 h 1074821"/>
                <a:gd name="connsiteX390" fmla="*/ 3767589 w 3802881"/>
                <a:gd name="connsiteY390" fmla="*/ 543427 h 1074821"/>
                <a:gd name="connsiteX391" fmla="*/ 3773605 w 3802881"/>
                <a:gd name="connsiteY391" fmla="*/ 539416 h 1074821"/>
                <a:gd name="connsiteX392" fmla="*/ 3779621 w 3802881"/>
                <a:gd name="connsiteY392" fmla="*/ 537411 h 1074821"/>
                <a:gd name="connsiteX393" fmla="*/ 3785636 w 3802881"/>
                <a:gd name="connsiteY393" fmla="*/ 527385 h 1074821"/>
                <a:gd name="connsiteX394" fmla="*/ 3781626 w 3802881"/>
                <a:gd name="connsiteY394" fmla="*/ 511342 h 1074821"/>
                <a:gd name="connsiteX395" fmla="*/ 3775610 w 3802881"/>
                <a:gd name="connsiteY395" fmla="*/ 505327 h 1074821"/>
                <a:gd name="connsiteX396" fmla="*/ 3771600 w 3802881"/>
                <a:gd name="connsiteY396" fmla="*/ 497306 h 1074821"/>
                <a:gd name="connsiteX397" fmla="*/ 3761573 w 3802881"/>
                <a:gd name="connsiteY397" fmla="*/ 491290 h 1074821"/>
                <a:gd name="connsiteX398" fmla="*/ 3745531 w 3802881"/>
                <a:gd name="connsiteY398" fmla="*/ 481263 h 1074821"/>
                <a:gd name="connsiteX399" fmla="*/ 3739515 w 3802881"/>
                <a:gd name="connsiteY399" fmla="*/ 477253 h 1074821"/>
                <a:gd name="connsiteX400" fmla="*/ 3729489 w 3802881"/>
                <a:gd name="connsiteY400" fmla="*/ 475248 h 1074821"/>
                <a:gd name="connsiteX401" fmla="*/ 3715452 w 3802881"/>
                <a:gd name="connsiteY401" fmla="*/ 463216 h 1074821"/>
                <a:gd name="connsiteX402" fmla="*/ 3713447 w 3802881"/>
                <a:gd name="connsiteY402" fmla="*/ 457200 h 1074821"/>
                <a:gd name="connsiteX403" fmla="*/ 3717458 w 3802881"/>
                <a:gd name="connsiteY403" fmla="*/ 447174 h 1074821"/>
                <a:gd name="connsiteX404" fmla="*/ 3729489 w 3802881"/>
                <a:gd name="connsiteY404" fmla="*/ 441158 h 1074821"/>
                <a:gd name="connsiteX405" fmla="*/ 3747536 w 3802881"/>
                <a:gd name="connsiteY405" fmla="*/ 431132 h 1074821"/>
                <a:gd name="connsiteX406" fmla="*/ 3753552 w 3802881"/>
                <a:gd name="connsiteY406" fmla="*/ 427121 h 1074821"/>
                <a:gd name="connsiteX407" fmla="*/ 3761573 w 3802881"/>
                <a:gd name="connsiteY407" fmla="*/ 423111 h 1074821"/>
                <a:gd name="connsiteX408" fmla="*/ 3767589 w 3802881"/>
                <a:gd name="connsiteY408" fmla="*/ 417095 h 1074821"/>
                <a:gd name="connsiteX409" fmla="*/ 3783631 w 3802881"/>
                <a:gd name="connsiteY409" fmla="*/ 411079 h 1074821"/>
                <a:gd name="connsiteX410" fmla="*/ 3789647 w 3802881"/>
                <a:gd name="connsiteY410" fmla="*/ 407069 h 1074821"/>
                <a:gd name="connsiteX411" fmla="*/ 3787642 w 3802881"/>
                <a:gd name="connsiteY411" fmla="*/ 381000 h 1074821"/>
                <a:gd name="connsiteX412" fmla="*/ 3802792 w 3802881"/>
                <a:gd name="connsiteY412" fmla="*/ 372645 h 1074821"/>
                <a:gd name="connsiteX413" fmla="*/ 3792543 w 3802881"/>
                <a:gd name="connsiteY413" fmla="*/ 324630 h 1074821"/>
                <a:gd name="connsiteX414" fmla="*/ 3765584 w 3802881"/>
                <a:gd name="connsiteY414" fmla="*/ 314827 h 1074821"/>
                <a:gd name="connsiteX415" fmla="*/ 3759568 w 3802881"/>
                <a:gd name="connsiteY415" fmla="*/ 312821 h 1074821"/>
                <a:gd name="connsiteX416" fmla="*/ 3745531 w 3802881"/>
                <a:gd name="connsiteY416" fmla="*/ 304800 h 1074821"/>
                <a:gd name="connsiteX417" fmla="*/ 3723473 w 3802881"/>
                <a:gd name="connsiteY417" fmla="*/ 298785 h 1074821"/>
                <a:gd name="connsiteX418" fmla="*/ 3707431 w 3802881"/>
                <a:gd name="connsiteY418" fmla="*/ 294774 h 1074821"/>
                <a:gd name="connsiteX419" fmla="*/ 3689384 w 3802881"/>
                <a:gd name="connsiteY419" fmla="*/ 286753 h 1074821"/>
                <a:gd name="connsiteX420" fmla="*/ 3675347 w 3802881"/>
                <a:gd name="connsiteY420" fmla="*/ 284748 h 1074821"/>
                <a:gd name="connsiteX421" fmla="*/ 3597142 w 3802881"/>
                <a:gd name="connsiteY421" fmla="*/ 282742 h 1074821"/>
                <a:gd name="connsiteX422" fmla="*/ 3575084 w 3802881"/>
                <a:gd name="connsiteY422" fmla="*/ 286753 h 1074821"/>
                <a:gd name="connsiteX423" fmla="*/ 3545005 w 3802881"/>
                <a:gd name="connsiteY423" fmla="*/ 292769 h 1074821"/>
                <a:gd name="connsiteX424" fmla="*/ 3468805 w 3802881"/>
                <a:gd name="connsiteY424" fmla="*/ 288758 h 1074821"/>
                <a:gd name="connsiteX425" fmla="*/ 3462789 w 3802881"/>
                <a:gd name="connsiteY425" fmla="*/ 286753 h 1074821"/>
                <a:gd name="connsiteX426" fmla="*/ 3448752 w 3802881"/>
                <a:gd name="connsiteY426" fmla="*/ 282742 h 1074821"/>
                <a:gd name="connsiteX427" fmla="*/ 3422684 w 3802881"/>
                <a:gd name="connsiteY427" fmla="*/ 280737 h 1074821"/>
                <a:gd name="connsiteX428" fmla="*/ 3382579 w 3802881"/>
                <a:gd name="connsiteY428" fmla="*/ 272716 h 1074821"/>
                <a:gd name="connsiteX429" fmla="*/ 3366536 w 3802881"/>
                <a:gd name="connsiteY429" fmla="*/ 268706 h 1074821"/>
                <a:gd name="connsiteX430" fmla="*/ 3356510 w 3802881"/>
                <a:gd name="connsiteY430" fmla="*/ 264695 h 1074821"/>
                <a:gd name="connsiteX431" fmla="*/ 3332447 w 3802881"/>
                <a:gd name="connsiteY431" fmla="*/ 262690 h 1074821"/>
                <a:gd name="connsiteX432" fmla="*/ 3296352 w 3802881"/>
                <a:gd name="connsiteY432" fmla="*/ 256674 h 1074821"/>
                <a:gd name="connsiteX433" fmla="*/ 3272289 w 3802881"/>
                <a:gd name="connsiteY433" fmla="*/ 252663 h 1074821"/>
                <a:gd name="connsiteX434" fmla="*/ 3240205 w 3802881"/>
                <a:gd name="connsiteY434" fmla="*/ 246648 h 1074821"/>
                <a:gd name="connsiteX435" fmla="*/ 3196758 w 3802881"/>
                <a:gd name="connsiteY435" fmla="*/ 232165 h 1074821"/>
                <a:gd name="connsiteX436" fmla="*/ 3159048 w 3802881"/>
                <a:gd name="connsiteY436" fmla="*/ 223086 h 1074821"/>
                <a:gd name="connsiteX437" fmla="*/ 3131754 w 3802881"/>
                <a:gd name="connsiteY437" fmla="*/ 219799 h 1074821"/>
                <a:gd name="connsiteX438" fmla="*/ 3108582 w 3802881"/>
                <a:gd name="connsiteY438" fmla="*/ 220524 h 1074821"/>
                <a:gd name="connsiteX439" fmla="*/ 3082401 w 3802881"/>
                <a:gd name="connsiteY439" fmla="*/ 223921 h 1074821"/>
                <a:gd name="connsiteX440" fmla="*/ 3091013 w 3802881"/>
                <a:gd name="connsiteY440" fmla="*/ 209787 h 1074821"/>
                <a:gd name="connsiteX441" fmla="*/ 3057626 w 3802881"/>
                <a:gd name="connsiteY441" fmla="*/ 219927 h 1074821"/>
                <a:gd name="connsiteX442" fmla="*/ 3037673 w 3802881"/>
                <a:gd name="connsiteY442" fmla="*/ 220579 h 1074821"/>
                <a:gd name="connsiteX443" fmla="*/ 2959468 w 3802881"/>
                <a:gd name="connsiteY443" fmla="*/ 204537 h 1074821"/>
                <a:gd name="connsiteX444" fmla="*/ 2949442 w 3802881"/>
                <a:gd name="connsiteY444" fmla="*/ 200527 h 1074821"/>
                <a:gd name="connsiteX445" fmla="*/ 2931394 w 3802881"/>
                <a:gd name="connsiteY445" fmla="*/ 196516 h 1074821"/>
                <a:gd name="connsiteX446" fmla="*/ 2921368 w 3802881"/>
                <a:gd name="connsiteY446" fmla="*/ 194511 h 1074821"/>
                <a:gd name="connsiteX447" fmla="*/ 2909336 w 3802881"/>
                <a:gd name="connsiteY447" fmla="*/ 190500 h 1074821"/>
                <a:gd name="connsiteX448" fmla="*/ 2875247 w 3802881"/>
                <a:gd name="connsiteY448" fmla="*/ 182479 h 1074821"/>
                <a:gd name="connsiteX449" fmla="*/ 2867226 w 3802881"/>
                <a:gd name="connsiteY449" fmla="*/ 178469 h 1074821"/>
                <a:gd name="connsiteX450" fmla="*/ 2859205 w 3802881"/>
                <a:gd name="connsiteY450" fmla="*/ 176463 h 1074821"/>
                <a:gd name="connsiteX451" fmla="*/ 2823110 w 3802881"/>
                <a:gd name="connsiteY451" fmla="*/ 168442 h 1074821"/>
                <a:gd name="connsiteX452" fmla="*/ 2795036 w 3802881"/>
                <a:gd name="connsiteY452" fmla="*/ 160421 h 1074821"/>
                <a:gd name="connsiteX453" fmla="*/ 2770973 w 3802881"/>
                <a:gd name="connsiteY453" fmla="*/ 152400 h 1074821"/>
                <a:gd name="connsiteX454" fmla="*/ 2750921 w 3802881"/>
                <a:gd name="connsiteY454" fmla="*/ 150395 h 1074821"/>
                <a:gd name="connsiteX455" fmla="*/ 2732873 w 3802881"/>
                <a:gd name="connsiteY455" fmla="*/ 146385 h 1074821"/>
                <a:gd name="connsiteX456" fmla="*/ 2724852 w 3802881"/>
                <a:gd name="connsiteY456" fmla="*/ 144379 h 1074821"/>
                <a:gd name="connsiteX457" fmla="*/ 2694773 w 3802881"/>
                <a:gd name="connsiteY457" fmla="*/ 140369 h 1074821"/>
                <a:gd name="connsiteX458" fmla="*/ 2684747 w 3802881"/>
                <a:gd name="connsiteY458" fmla="*/ 136358 h 1074821"/>
                <a:gd name="connsiteX459" fmla="*/ 2641275 w 3802881"/>
                <a:gd name="connsiteY459" fmla="*/ 137217 h 1074821"/>
                <a:gd name="connsiteX460" fmla="*/ 2616568 w 3802881"/>
                <a:gd name="connsiteY460" fmla="*/ 118311 h 1074821"/>
                <a:gd name="connsiteX461" fmla="*/ 2594510 w 3802881"/>
                <a:gd name="connsiteY461" fmla="*/ 132061 h 1074821"/>
                <a:gd name="connsiteX462" fmla="*/ 2582479 w 3802881"/>
                <a:gd name="connsiteY462" fmla="*/ 106279 h 1074821"/>
                <a:gd name="connsiteX463" fmla="*/ 2576463 w 3802881"/>
                <a:gd name="connsiteY463" fmla="*/ 108285 h 1074821"/>
                <a:gd name="connsiteX464" fmla="*/ 2572452 w 3802881"/>
                <a:gd name="connsiteY464" fmla="*/ 118311 h 1074821"/>
                <a:gd name="connsiteX465" fmla="*/ 2542373 w 3802881"/>
                <a:gd name="connsiteY465" fmla="*/ 98259 h 1074821"/>
                <a:gd name="connsiteX466" fmla="*/ 2552400 w 3802881"/>
                <a:gd name="connsiteY466" fmla="*/ 102269 h 1074821"/>
                <a:gd name="connsiteX467" fmla="*/ 2532347 w 3802881"/>
                <a:gd name="connsiteY467" fmla="*/ 90237 h 1074821"/>
                <a:gd name="connsiteX468" fmla="*/ 2522320 w 3802881"/>
                <a:gd name="connsiteY468" fmla="*/ 106280 h 1074821"/>
                <a:gd name="connsiteX469" fmla="*/ 2510289 w 3802881"/>
                <a:gd name="connsiteY469" fmla="*/ 74195 h 1074821"/>
                <a:gd name="connsiteX470" fmla="*/ 2470183 w 3802881"/>
                <a:gd name="connsiteY470" fmla="*/ 72190 h 1074821"/>
                <a:gd name="connsiteX471" fmla="*/ 2436095 w 3802881"/>
                <a:gd name="connsiteY471" fmla="*/ 64169 h 1074821"/>
                <a:gd name="connsiteX472" fmla="*/ 2416042 w 3802881"/>
                <a:gd name="connsiteY472" fmla="*/ 54142 h 1074821"/>
                <a:gd name="connsiteX473" fmla="*/ 2399999 w 3802881"/>
                <a:gd name="connsiteY473" fmla="*/ 56148 h 1074821"/>
                <a:gd name="connsiteX474" fmla="*/ 2377297 w 3802881"/>
                <a:gd name="connsiteY474" fmla="*/ 67104 h 1074821"/>
                <a:gd name="connsiteX475" fmla="*/ 2374074 w 3802881"/>
                <a:gd name="connsiteY475" fmla="*/ 66532 h 1074821"/>
                <a:gd name="connsiteX476" fmla="*/ 2343852 w 3802881"/>
                <a:gd name="connsiteY476" fmla="*/ 66174 h 1074821"/>
                <a:gd name="connsiteX477" fmla="*/ 2311768 w 3802881"/>
                <a:gd name="connsiteY477" fmla="*/ 36095 h 1074821"/>
                <a:gd name="connsiteX478" fmla="*/ 2287705 w 3802881"/>
                <a:gd name="connsiteY478" fmla="*/ 36044 h 1074821"/>
                <a:gd name="connsiteX479" fmla="*/ 2272715 w 3802881"/>
                <a:gd name="connsiteY479" fmla="*/ 35945 h 1074821"/>
                <a:gd name="connsiteX480" fmla="*/ 2241584 w 3802881"/>
                <a:gd name="connsiteY480" fmla="*/ 27924 h 1074821"/>
                <a:gd name="connsiteX481" fmla="*/ 2215515 w 3802881"/>
                <a:gd name="connsiteY481" fmla="*/ 36095 h 1074821"/>
                <a:gd name="connsiteX482" fmla="*/ 2193458 w 3802881"/>
                <a:gd name="connsiteY482" fmla="*/ 30079 h 1074821"/>
                <a:gd name="connsiteX483" fmla="*/ 2175410 w 3802881"/>
                <a:gd name="connsiteY483" fmla="*/ 26069 h 1074821"/>
                <a:gd name="connsiteX484" fmla="*/ 2151347 w 3802881"/>
                <a:gd name="connsiteY484" fmla="*/ 18048 h 1074821"/>
                <a:gd name="connsiteX485" fmla="*/ 2123273 w 3802881"/>
                <a:gd name="connsiteY485" fmla="*/ 12032 h 1074821"/>
                <a:gd name="connsiteX486" fmla="*/ 2105226 w 3802881"/>
                <a:gd name="connsiteY486" fmla="*/ 8021 h 1074821"/>
                <a:gd name="connsiteX487" fmla="*/ 2085173 w 3802881"/>
                <a:gd name="connsiteY487" fmla="*/ 4011 h 1074821"/>
                <a:gd name="connsiteX488" fmla="*/ 2059105 w 3802881"/>
                <a:gd name="connsiteY488" fmla="*/ 0 h 1074821"/>
                <a:gd name="connsiteX489" fmla="*/ 2019000 w 3802881"/>
                <a:gd name="connsiteY489" fmla="*/ 6016 h 1074821"/>
                <a:gd name="connsiteX490" fmla="*/ 2012984 w 3802881"/>
                <a:gd name="connsiteY490" fmla="*/ 14037 h 1074821"/>
                <a:gd name="connsiteX491" fmla="*/ 1982905 w 3802881"/>
                <a:gd name="connsiteY491" fmla="*/ 20053 h 1074821"/>
                <a:gd name="connsiteX492" fmla="*/ 1950821 w 3802881"/>
                <a:gd name="connsiteY492" fmla="*/ 10027 h 1074821"/>
                <a:gd name="connsiteX493" fmla="*/ 1766336 w 3802881"/>
                <a:gd name="connsiteY493" fmla="*/ 10027 h 1074821"/>
                <a:gd name="connsiteX494" fmla="*/ 1671254 w 3802881"/>
                <a:gd name="connsiteY494" fmla="*/ 10862 h 1074821"/>
                <a:gd name="connsiteX495" fmla="*/ 1658052 w 3802881"/>
                <a:gd name="connsiteY495" fmla="*/ 16042 h 1074821"/>
                <a:gd name="connsiteX496" fmla="*/ 1656047 w 3802881"/>
                <a:gd name="connsiteY496" fmla="*/ 22058 h 1074821"/>
                <a:gd name="connsiteX497" fmla="*/ 1660058 w 3802881"/>
                <a:gd name="connsiteY497" fmla="*/ 62163 h 1074821"/>
                <a:gd name="connsiteX498" fmla="*/ 1658052 w 3802881"/>
                <a:gd name="connsiteY498" fmla="*/ 82216 h 1074821"/>
                <a:gd name="connsiteX499" fmla="*/ 1652036 w 3802881"/>
                <a:gd name="connsiteY499" fmla="*/ 112295 h 1074821"/>
                <a:gd name="connsiteX500" fmla="*/ 1646021 w 3802881"/>
                <a:gd name="connsiteY500" fmla="*/ 126332 h 1074821"/>
                <a:gd name="connsiteX501" fmla="*/ 1644015 w 3802881"/>
                <a:gd name="connsiteY501" fmla="*/ 132348 h 1074821"/>
                <a:gd name="connsiteX502" fmla="*/ 1631984 w 3802881"/>
                <a:gd name="connsiteY502" fmla="*/ 138363 h 1074821"/>
                <a:gd name="connsiteX503" fmla="*/ 1613936 w 3802881"/>
                <a:gd name="connsiteY503" fmla="*/ 134353 h 1074821"/>
                <a:gd name="connsiteX504" fmla="*/ 1611931 w 3802881"/>
                <a:gd name="connsiteY504" fmla="*/ 126332 h 1074821"/>
                <a:gd name="connsiteX505" fmla="*/ 1609926 w 3802881"/>
                <a:gd name="connsiteY505" fmla="*/ 120316 h 1074821"/>
                <a:gd name="connsiteX506" fmla="*/ 1605915 w 3802881"/>
                <a:gd name="connsiteY506" fmla="*/ 106279 h 1074821"/>
                <a:gd name="connsiteX507" fmla="*/ 1597894 w 3802881"/>
                <a:gd name="connsiteY507" fmla="*/ 84221 h 1074821"/>
                <a:gd name="connsiteX508" fmla="*/ 1589873 w 3802881"/>
                <a:gd name="connsiteY508" fmla="*/ 82216 h 1074821"/>
                <a:gd name="connsiteX509" fmla="*/ 1579847 w 3802881"/>
                <a:gd name="connsiteY509" fmla="*/ 70185 h 1074821"/>
                <a:gd name="connsiteX510" fmla="*/ 1573831 w 3802881"/>
                <a:gd name="connsiteY510" fmla="*/ 68179 h 1074821"/>
                <a:gd name="connsiteX511" fmla="*/ 1543752 w 3802881"/>
                <a:gd name="connsiteY511" fmla="*/ 72190 h 1074821"/>
                <a:gd name="connsiteX512" fmla="*/ 1537736 w 3802881"/>
                <a:gd name="connsiteY512" fmla="*/ 76200 h 1074821"/>
                <a:gd name="connsiteX513" fmla="*/ 1529715 w 3802881"/>
                <a:gd name="connsiteY513" fmla="*/ 82216 h 1074821"/>
                <a:gd name="connsiteX514" fmla="*/ 1523700 w 3802881"/>
                <a:gd name="connsiteY514" fmla="*/ 92242 h 1074821"/>
                <a:gd name="connsiteX515" fmla="*/ 1505652 w 3802881"/>
                <a:gd name="connsiteY515" fmla="*/ 108285 h 1074821"/>
                <a:gd name="connsiteX516" fmla="*/ 1503647 w 3802881"/>
                <a:gd name="connsiteY516" fmla="*/ 116306 h 1074821"/>
                <a:gd name="connsiteX517" fmla="*/ 1497631 w 3802881"/>
                <a:gd name="connsiteY517" fmla="*/ 118311 h 1074821"/>
                <a:gd name="connsiteX518" fmla="*/ 1493621 w 3802881"/>
                <a:gd name="connsiteY518" fmla="*/ 124327 h 1074821"/>
                <a:gd name="connsiteX519" fmla="*/ 1489610 w 3802881"/>
                <a:gd name="connsiteY519" fmla="*/ 138363 h 1074821"/>
                <a:gd name="connsiteX520" fmla="*/ 1485600 w 3802881"/>
                <a:gd name="connsiteY520" fmla="*/ 144379 h 1074821"/>
                <a:gd name="connsiteX521" fmla="*/ 1495626 w 3802881"/>
                <a:gd name="connsiteY521" fmla="*/ 154406 h 1074821"/>
                <a:gd name="connsiteX522" fmla="*/ 1497631 w 3802881"/>
                <a:gd name="connsiteY522" fmla="*/ 160421 h 1074821"/>
                <a:gd name="connsiteX523" fmla="*/ 1503647 w 3802881"/>
                <a:gd name="connsiteY523" fmla="*/ 164432 h 1074821"/>
                <a:gd name="connsiteX524" fmla="*/ 1509663 w 3802881"/>
                <a:gd name="connsiteY524" fmla="*/ 178469 h 1074821"/>
                <a:gd name="connsiteX525" fmla="*/ 1511668 w 3802881"/>
                <a:gd name="connsiteY525" fmla="*/ 184485 h 1074821"/>
                <a:gd name="connsiteX526" fmla="*/ 1515679 w 3802881"/>
                <a:gd name="connsiteY526" fmla="*/ 194511 h 1074821"/>
                <a:gd name="connsiteX527" fmla="*/ 1517684 w 3802881"/>
                <a:gd name="connsiteY527" fmla="*/ 202532 h 1074821"/>
                <a:gd name="connsiteX528" fmla="*/ 1521694 w 3802881"/>
                <a:gd name="connsiteY528" fmla="*/ 208548 h 1074821"/>
                <a:gd name="connsiteX529" fmla="*/ 1529715 w 3802881"/>
                <a:gd name="connsiteY529" fmla="*/ 222585 h 1074821"/>
                <a:gd name="connsiteX530" fmla="*/ 1531721 w 3802881"/>
                <a:gd name="connsiteY530" fmla="*/ 228600 h 1074821"/>
                <a:gd name="connsiteX531" fmla="*/ 1535731 w 3802881"/>
                <a:gd name="connsiteY531" fmla="*/ 234616 h 1074821"/>
                <a:gd name="connsiteX532" fmla="*/ 1537736 w 3802881"/>
                <a:gd name="connsiteY532" fmla="*/ 240632 h 1074821"/>
                <a:gd name="connsiteX533" fmla="*/ 1549768 w 3802881"/>
                <a:gd name="connsiteY533" fmla="*/ 252663 h 1074821"/>
                <a:gd name="connsiteX534" fmla="*/ 1563805 w 3802881"/>
                <a:gd name="connsiteY534" fmla="*/ 268706 h 1074821"/>
                <a:gd name="connsiteX535" fmla="*/ 1571826 w 3802881"/>
                <a:gd name="connsiteY535" fmla="*/ 276727 h 1074821"/>
                <a:gd name="connsiteX536" fmla="*/ 1575836 w 3802881"/>
                <a:gd name="connsiteY536" fmla="*/ 282742 h 1074821"/>
                <a:gd name="connsiteX537" fmla="*/ 1583858 w 3802881"/>
                <a:gd name="connsiteY537" fmla="*/ 284748 h 1074821"/>
                <a:gd name="connsiteX538" fmla="*/ 1597894 w 3802881"/>
                <a:gd name="connsiteY538" fmla="*/ 302795 h 1074821"/>
                <a:gd name="connsiteX539" fmla="*/ 1603910 w 3802881"/>
                <a:gd name="connsiteY539" fmla="*/ 314827 h 1074821"/>
                <a:gd name="connsiteX540" fmla="*/ 1605915 w 3802881"/>
                <a:gd name="connsiteY540" fmla="*/ 320842 h 1074821"/>
                <a:gd name="connsiteX541" fmla="*/ 1601905 w 3802881"/>
                <a:gd name="connsiteY541" fmla="*/ 334879 h 1074821"/>
                <a:gd name="connsiteX542" fmla="*/ 1595889 w 3802881"/>
                <a:gd name="connsiteY542" fmla="*/ 332874 h 1074821"/>
                <a:gd name="connsiteX543" fmla="*/ 1577842 w 3802881"/>
                <a:gd name="connsiteY543" fmla="*/ 328863 h 1074821"/>
                <a:gd name="connsiteX544" fmla="*/ 1573831 w 3802881"/>
                <a:gd name="connsiteY544" fmla="*/ 334879 h 1074821"/>
                <a:gd name="connsiteX545" fmla="*/ 1567815 w 3802881"/>
                <a:gd name="connsiteY545" fmla="*/ 332874 h 1074821"/>
                <a:gd name="connsiteX546" fmla="*/ 1561800 w 3802881"/>
                <a:gd name="connsiteY546" fmla="*/ 334879 h 1074821"/>
                <a:gd name="connsiteX547" fmla="*/ 1559794 w 3802881"/>
                <a:gd name="connsiteY547" fmla="*/ 387016 h 1074821"/>
                <a:gd name="connsiteX548" fmla="*/ 1553779 w 3802881"/>
                <a:gd name="connsiteY548" fmla="*/ 407069 h 1074821"/>
                <a:gd name="connsiteX549" fmla="*/ 1545758 w 3802881"/>
                <a:gd name="connsiteY549" fmla="*/ 411079 h 1074821"/>
                <a:gd name="connsiteX550" fmla="*/ 1533726 w 3802881"/>
                <a:gd name="connsiteY550" fmla="*/ 407069 h 1074821"/>
                <a:gd name="connsiteX551" fmla="*/ 1527710 w 3802881"/>
                <a:gd name="connsiteY551" fmla="*/ 376990 h 1074821"/>
                <a:gd name="connsiteX552" fmla="*/ 1525705 w 3802881"/>
                <a:gd name="connsiteY552" fmla="*/ 356937 h 1074821"/>
                <a:gd name="connsiteX553" fmla="*/ 1515679 w 3802881"/>
                <a:gd name="connsiteY553" fmla="*/ 348916 h 1074821"/>
                <a:gd name="connsiteX554" fmla="*/ 1513673 w 3802881"/>
                <a:gd name="connsiteY554" fmla="*/ 342900 h 1074821"/>
                <a:gd name="connsiteX555" fmla="*/ 1507658 w 3802881"/>
                <a:gd name="connsiteY555" fmla="*/ 336885 h 1074821"/>
                <a:gd name="connsiteX556" fmla="*/ 1481589 w 3802881"/>
                <a:gd name="connsiteY556" fmla="*/ 342900 h 1074821"/>
                <a:gd name="connsiteX557" fmla="*/ 1475573 w 3802881"/>
                <a:gd name="connsiteY557" fmla="*/ 346911 h 1074821"/>
                <a:gd name="connsiteX558" fmla="*/ 1469558 w 3802881"/>
                <a:gd name="connsiteY558" fmla="*/ 344906 h 1074821"/>
                <a:gd name="connsiteX559" fmla="*/ 1475573 w 3802881"/>
                <a:gd name="connsiteY559" fmla="*/ 292769 h 1074821"/>
                <a:gd name="connsiteX560" fmla="*/ 1479584 w 3802881"/>
                <a:gd name="connsiteY560" fmla="*/ 250658 h 1074821"/>
                <a:gd name="connsiteX561" fmla="*/ 1483594 w 3802881"/>
                <a:gd name="connsiteY561" fmla="*/ 234616 h 1074821"/>
                <a:gd name="connsiteX562" fmla="*/ 1487605 w 3802881"/>
                <a:gd name="connsiteY562" fmla="*/ 214563 h 1074821"/>
                <a:gd name="connsiteX563" fmla="*/ 1485600 w 3802881"/>
                <a:gd name="connsiteY563" fmla="*/ 198521 h 1074821"/>
                <a:gd name="connsiteX564" fmla="*/ 1469558 w 3802881"/>
                <a:gd name="connsiteY564" fmla="*/ 194511 h 1074821"/>
                <a:gd name="connsiteX565" fmla="*/ 1451510 w 3802881"/>
                <a:gd name="connsiteY565" fmla="*/ 196516 h 1074821"/>
                <a:gd name="connsiteX566" fmla="*/ 1443489 w 3802881"/>
                <a:gd name="connsiteY566" fmla="*/ 208548 h 1074821"/>
                <a:gd name="connsiteX567" fmla="*/ 1441484 w 3802881"/>
                <a:gd name="connsiteY567" fmla="*/ 218574 h 1074821"/>
                <a:gd name="connsiteX568" fmla="*/ 1427447 w 3802881"/>
                <a:gd name="connsiteY568" fmla="*/ 310816 h 1074821"/>
                <a:gd name="connsiteX569" fmla="*/ 1421431 w 3802881"/>
                <a:gd name="connsiteY569" fmla="*/ 328863 h 1074821"/>
                <a:gd name="connsiteX570" fmla="*/ 1415415 w 3802881"/>
                <a:gd name="connsiteY570" fmla="*/ 340895 h 1074821"/>
                <a:gd name="connsiteX571" fmla="*/ 1401379 w 3802881"/>
                <a:gd name="connsiteY571" fmla="*/ 348916 h 1074821"/>
                <a:gd name="connsiteX572" fmla="*/ 1393358 w 3802881"/>
                <a:gd name="connsiteY572" fmla="*/ 352927 h 1074821"/>
                <a:gd name="connsiteX573" fmla="*/ 1381326 w 3802881"/>
                <a:gd name="connsiteY573" fmla="*/ 354932 h 1074821"/>
                <a:gd name="connsiteX574" fmla="*/ 1363279 w 3802881"/>
                <a:gd name="connsiteY574" fmla="*/ 358942 h 1074821"/>
                <a:gd name="connsiteX575" fmla="*/ 1331194 w 3802881"/>
                <a:gd name="connsiteY575" fmla="*/ 356937 h 1074821"/>
                <a:gd name="connsiteX576" fmla="*/ 1317158 w 3802881"/>
                <a:gd name="connsiteY576" fmla="*/ 348916 h 1074821"/>
                <a:gd name="connsiteX577" fmla="*/ 1305126 w 3802881"/>
                <a:gd name="connsiteY577" fmla="*/ 342900 h 1074821"/>
                <a:gd name="connsiteX578" fmla="*/ 1299110 w 3802881"/>
                <a:gd name="connsiteY578" fmla="*/ 338890 h 1074821"/>
                <a:gd name="connsiteX579" fmla="*/ 1285073 w 3802881"/>
                <a:gd name="connsiteY579" fmla="*/ 332874 h 1074821"/>
                <a:gd name="connsiteX580" fmla="*/ 1279058 w 3802881"/>
                <a:gd name="connsiteY580" fmla="*/ 328863 h 1074821"/>
                <a:gd name="connsiteX581" fmla="*/ 1246973 w 3802881"/>
                <a:gd name="connsiteY581" fmla="*/ 332874 h 1074821"/>
                <a:gd name="connsiteX582" fmla="*/ 1242963 w 3802881"/>
                <a:gd name="connsiteY582" fmla="*/ 338890 h 1074821"/>
                <a:gd name="connsiteX583" fmla="*/ 1228926 w 3802881"/>
                <a:gd name="connsiteY583" fmla="*/ 342900 h 1074821"/>
                <a:gd name="connsiteX584" fmla="*/ 1206868 w 3802881"/>
                <a:gd name="connsiteY584" fmla="*/ 348916 h 1074821"/>
                <a:gd name="connsiteX585" fmla="*/ 1174784 w 3802881"/>
                <a:gd name="connsiteY585" fmla="*/ 360948 h 1074821"/>
                <a:gd name="connsiteX586" fmla="*/ 1152726 w 3802881"/>
                <a:gd name="connsiteY586" fmla="*/ 370974 h 1074821"/>
                <a:gd name="connsiteX587" fmla="*/ 1136684 w 3802881"/>
                <a:gd name="connsiteY587" fmla="*/ 374985 h 1074821"/>
                <a:gd name="connsiteX588" fmla="*/ 1126658 w 3802881"/>
                <a:gd name="connsiteY588" fmla="*/ 378995 h 1074821"/>
                <a:gd name="connsiteX589" fmla="*/ 1110615 w 3802881"/>
                <a:gd name="connsiteY589" fmla="*/ 381000 h 1074821"/>
                <a:gd name="connsiteX590" fmla="*/ 1092568 w 3802881"/>
                <a:gd name="connsiteY590" fmla="*/ 385011 h 1074821"/>
                <a:gd name="connsiteX591" fmla="*/ 1078531 w 3802881"/>
                <a:gd name="connsiteY591" fmla="*/ 393032 h 1074821"/>
                <a:gd name="connsiteX592" fmla="*/ 1064494 w 3802881"/>
                <a:gd name="connsiteY592" fmla="*/ 395037 h 1074821"/>
                <a:gd name="connsiteX593" fmla="*/ 1028400 w 3802881"/>
                <a:gd name="connsiteY593" fmla="*/ 397042 h 1074821"/>
                <a:gd name="connsiteX594" fmla="*/ 1022384 w 3802881"/>
                <a:gd name="connsiteY594" fmla="*/ 395037 h 1074821"/>
                <a:gd name="connsiteX595" fmla="*/ 963179 w 3802881"/>
                <a:gd name="connsiteY595" fmla="*/ 400552 h 1074821"/>
                <a:gd name="connsiteX596" fmla="*/ 926131 w 3802881"/>
                <a:gd name="connsiteY596" fmla="*/ 399398 h 1074821"/>
                <a:gd name="connsiteX597" fmla="*/ 896453 w 3802881"/>
                <a:gd name="connsiteY597" fmla="*/ 396341 h 1074821"/>
                <a:gd name="connsiteX598" fmla="*/ 856398 w 3802881"/>
                <a:gd name="connsiteY598" fmla="*/ 397093 h 1074821"/>
                <a:gd name="connsiteX599" fmla="*/ 807219 w 3802881"/>
                <a:gd name="connsiteY599" fmla="*/ 405765 h 1074821"/>
                <a:gd name="connsiteX600" fmla="*/ 787768 w 3802881"/>
                <a:gd name="connsiteY600" fmla="*/ 387016 h 1074821"/>
                <a:gd name="connsiteX601" fmla="*/ 785562 w 3802881"/>
                <a:gd name="connsiteY601" fmla="*/ 404261 h 1074821"/>
                <a:gd name="connsiteX602" fmla="*/ 769721 w 3802881"/>
                <a:gd name="connsiteY602" fmla="*/ 399048 h 1074821"/>
                <a:gd name="connsiteX603" fmla="*/ 761700 w 3802881"/>
                <a:gd name="connsiteY603" fmla="*/ 401053 h 1074821"/>
                <a:gd name="connsiteX604" fmla="*/ 745658 w 3802881"/>
                <a:gd name="connsiteY604" fmla="*/ 411079 h 1074821"/>
                <a:gd name="connsiteX605" fmla="*/ 739642 w 3802881"/>
                <a:gd name="connsiteY605" fmla="*/ 413085 h 1074821"/>
                <a:gd name="connsiteX606" fmla="*/ 733626 w 3802881"/>
                <a:gd name="connsiteY606" fmla="*/ 417095 h 1074821"/>
                <a:gd name="connsiteX607" fmla="*/ 727610 w 3802881"/>
                <a:gd name="connsiteY607" fmla="*/ 423111 h 1074821"/>
                <a:gd name="connsiteX608" fmla="*/ 717584 w 3802881"/>
                <a:gd name="connsiteY608" fmla="*/ 425116 h 1074821"/>
                <a:gd name="connsiteX609" fmla="*/ 705552 w 3802881"/>
                <a:gd name="connsiteY609" fmla="*/ 429127 h 1074821"/>
                <a:gd name="connsiteX610" fmla="*/ 675473 w 3802881"/>
                <a:gd name="connsiteY610" fmla="*/ 441158 h 1074821"/>
                <a:gd name="connsiteX611" fmla="*/ 657426 w 3802881"/>
                <a:gd name="connsiteY611" fmla="*/ 449179 h 1074821"/>
                <a:gd name="connsiteX612" fmla="*/ 651410 w 3802881"/>
                <a:gd name="connsiteY612" fmla="*/ 451185 h 1074821"/>
                <a:gd name="connsiteX613" fmla="*/ 643389 w 3802881"/>
                <a:gd name="connsiteY613" fmla="*/ 455195 h 1074821"/>
                <a:gd name="connsiteX614" fmla="*/ 631358 w 3802881"/>
                <a:gd name="connsiteY614" fmla="*/ 457200 h 1074821"/>
                <a:gd name="connsiteX615" fmla="*/ 625342 w 3802881"/>
                <a:gd name="connsiteY615" fmla="*/ 453190 h 1074821"/>
                <a:gd name="connsiteX616" fmla="*/ 623336 w 3802881"/>
                <a:gd name="connsiteY616" fmla="*/ 445169 h 1074821"/>
                <a:gd name="connsiteX617" fmla="*/ 619326 w 3802881"/>
                <a:gd name="connsiteY617" fmla="*/ 439153 h 1074821"/>
                <a:gd name="connsiteX618" fmla="*/ 617321 w 3802881"/>
                <a:gd name="connsiteY618" fmla="*/ 433137 h 1074821"/>
                <a:gd name="connsiteX619" fmla="*/ 611305 w 3802881"/>
                <a:gd name="connsiteY619" fmla="*/ 429127 h 1074821"/>
                <a:gd name="connsiteX620" fmla="*/ 599273 w 3802881"/>
                <a:gd name="connsiteY620" fmla="*/ 421106 h 1074821"/>
                <a:gd name="connsiteX621" fmla="*/ 585236 w 3802881"/>
                <a:gd name="connsiteY621" fmla="*/ 415090 h 1074821"/>
                <a:gd name="connsiteX622" fmla="*/ 573205 w 3802881"/>
                <a:gd name="connsiteY622" fmla="*/ 419100 h 1074821"/>
                <a:gd name="connsiteX623" fmla="*/ 571200 w 3802881"/>
                <a:gd name="connsiteY623" fmla="*/ 425116 h 1074821"/>
                <a:gd name="connsiteX624" fmla="*/ 577215 w 3802881"/>
                <a:gd name="connsiteY624" fmla="*/ 445169 h 1074821"/>
                <a:gd name="connsiteX625" fmla="*/ 579221 w 3802881"/>
                <a:gd name="connsiteY625" fmla="*/ 453190 h 1074821"/>
                <a:gd name="connsiteX626" fmla="*/ 583231 w 3802881"/>
                <a:gd name="connsiteY626" fmla="*/ 467227 h 1074821"/>
                <a:gd name="connsiteX627" fmla="*/ 581226 w 3802881"/>
                <a:gd name="connsiteY627" fmla="*/ 473242 h 1074821"/>
                <a:gd name="connsiteX628" fmla="*/ 567189 w 3802881"/>
                <a:gd name="connsiteY628" fmla="*/ 463216 h 1074821"/>
                <a:gd name="connsiteX629" fmla="*/ 565184 w 3802881"/>
                <a:gd name="connsiteY629" fmla="*/ 457200 h 1074821"/>
                <a:gd name="connsiteX630" fmla="*/ 555158 w 3802881"/>
                <a:gd name="connsiteY630" fmla="*/ 439153 h 1074821"/>
                <a:gd name="connsiteX631" fmla="*/ 547136 w 3802881"/>
                <a:gd name="connsiteY631" fmla="*/ 421106 h 1074821"/>
                <a:gd name="connsiteX632" fmla="*/ 537110 w 3802881"/>
                <a:gd name="connsiteY632" fmla="*/ 407069 h 1074821"/>
                <a:gd name="connsiteX633" fmla="*/ 531094 w 3802881"/>
                <a:gd name="connsiteY633" fmla="*/ 391027 h 1074821"/>
                <a:gd name="connsiteX634" fmla="*/ 529089 w 3802881"/>
                <a:gd name="connsiteY634" fmla="*/ 385011 h 1074821"/>
                <a:gd name="connsiteX635" fmla="*/ 519063 w 3802881"/>
                <a:gd name="connsiteY635" fmla="*/ 372979 h 1074821"/>
                <a:gd name="connsiteX636" fmla="*/ 517058 w 3802881"/>
                <a:gd name="connsiteY636" fmla="*/ 366963 h 1074821"/>
                <a:gd name="connsiteX637" fmla="*/ 511042 w 3802881"/>
                <a:gd name="connsiteY637" fmla="*/ 360948 h 1074821"/>
                <a:gd name="connsiteX638" fmla="*/ 505026 w 3802881"/>
                <a:gd name="connsiteY638" fmla="*/ 352927 h 1074821"/>
                <a:gd name="connsiteX639" fmla="*/ 499010 w 3802881"/>
                <a:gd name="connsiteY639" fmla="*/ 348916 h 1074821"/>
                <a:gd name="connsiteX640" fmla="*/ 490989 w 3802881"/>
                <a:gd name="connsiteY640" fmla="*/ 340895 h 1074821"/>
                <a:gd name="connsiteX641" fmla="*/ 482968 w 3802881"/>
                <a:gd name="connsiteY641" fmla="*/ 328863 h 1074821"/>
                <a:gd name="connsiteX642" fmla="*/ 478958 w 3802881"/>
                <a:gd name="connsiteY642" fmla="*/ 320842 h 1074821"/>
                <a:gd name="connsiteX643" fmla="*/ 480963 w 3802881"/>
                <a:gd name="connsiteY643" fmla="*/ 300790 h 1074821"/>
                <a:gd name="connsiteX644" fmla="*/ 482968 w 3802881"/>
                <a:gd name="connsiteY644" fmla="*/ 294774 h 1074821"/>
                <a:gd name="connsiteX645" fmla="*/ 488984 w 3802881"/>
                <a:gd name="connsiteY645" fmla="*/ 290763 h 1074821"/>
                <a:gd name="connsiteX646" fmla="*/ 501015 w 3802881"/>
                <a:gd name="connsiteY646" fmla="*/ 298785 h 1074821"/>
                <a:gd name="connsiteX647" fmla="*/ 507031 w 3802881"/>
                <a:gd name="connsiteY647" fmla="*/ 300790 h 1074821"/>
                <a:gd name="connsiteX648" fmla="*/ 521068 w 3802881"/>
                <a:gd name="connsiteY648" fmla="*/ 314827 h 1074821"/>
                <a:gd name="connsiteX649" fmla="*/ 525079 w 3802881"/>
                <a:gd name="connsiteY649" fmla="*/ 320842 h 1074821"/>
                <a:gd name="connsiteX650" fmla="*/ 535105 w 3802881"/>
                <a:gd name="connsiteY650" fmla="*/ 326858 h 1074821"/>
                <a:gd name="connsiteX651" fmla="*/ 541121 w 3802881"/>
                <a:gd name="connsiteY651" fmla="*/ 330869 h 1074821"/>
                <a:gd name="connsiteX652" fmla="*/ 547136 w 3802881"/>
                <a:gd name="connsiteY652" fmla="*/ 332874 h 1074821"/>
                <a:gd name="connsiteX653" fmla="*/ 555158 w 3802881"/>
                <a:gd name="connsiteY653" fmla="*/ 336885 h 1074821"/>
                <a:gd name="connsiteX654" fmla="*/ 611305 w 3802881"/>
                <a:gd name="connsiteY654" fmla="*/ 332874 h 1074821"/>
                <a:gd name="connsiteX655" fmla="*/ 621331 w 3802881"/>
                <a:gd name="connsiteY655" fmla="*/ 328863 h 1074821"/>
                <a:gd name="connsiteX656" fmla="*/ 619326 w 3802881"/>
                <a:gd name="connsiteY656" fmla="*/ 312821 h 1074821"/>
                <a:gd name="connsiteX657" fmla="*/ 629185 w 3802881"/>
                <a:gd name="connsiteY657" fmla="*/ 300344 h 1074821"/>
                <a:gd name="connsiteX658" fmla="*/ 597435 w 3802881"/>
                <a:gd name="connsiteY658" fmla="*/ 276782 h 1074821"/>
                <a:gd name="connsiteX659" fmla="*/ 579388 w 3802881"/>
                <a:gd name="connsiteY659" fmla="*/ 265920 h 1074821"/>
                <a:gd name="connsiteX660" fmla="*/ 561953 w 3802881"/>
                <a:gd name="connsiteY660" fmla="*/ 249766 h 1074821"/>
                <a:gd name="connsiteX661" fmla="*/ 533100 w 3802881"/>
                <a:gd name="connsiteY661" fmla="*/ 256674 h 1074821"/>
                <a:gd name="connsiteX662" fmla="*/ 540730 w 3802881"/>
                <a:gd name="connsiteY662" fmla="*/ 242303 h 1074821"/>
                <a:gd name="connsiteX663" fmla="*/ 517058 w 3802881"/>
                <a:gd name="connsiteY663" fmla="*/ 236621 h 1074821"/>
                <a:gd name="connsiteX664" fmla="*/ 511042 w 3802881"/>
                <a:gd name="connsiteY664" fmla="*/ 230606 h 1074821"/>
                <a:gd name="connsiteX665" fmla="*/ 507031 w 3802881"/>
                <a:gd name="connsiteY665" fmla="*/ 224590 h 1074821"/>
                <a:gd name="connsiteX666" fmla="*/ 501015 w 3802881"/>
                <a:gd name="connsiteY666" fmla="*/ 222585 h 1074821"/>
                <a:gd name="connsiteX667" fmla="*/ 479571 w 3802881"/>
                <a:gd name="connsiteY667" fmla="*/ 206932 h 1074821"/>
                <a:gd name="connsiteX668" fmla="*/ 416794 w 3802881"/>
                <a:gd name="connsiteY668" fmla="*/ 214563 h 1074821"/>
                <a:gd name="connsiteX669" fmla="*/ 390726 w 3802881"/>
                <a:gd name="connsiteY669" fmla="*/ 212558 h 1074821"/>
                <a:gd name="connsiteX670" fmla="*/ 370673 w 3802881"/>
                <a:gd name="connsiteY670" fmla="*/ 206542 h 1074821"/>
                <a:gd name="connsiteX671" fmla="*/ 360647 w 3802881"/>
                <a:gd name="connsiteY671" fmla="*/ 202532 h 1074821"/>
                <a:gd name="connsiteX672" fmla="*/ 354631 w 3802881"/>
                <a:gd name="connsiteY672" fmla="*/ 196516 h 1074821"/>
                <a:gd name="connsiteX673" fmla="*/ 344605 w 3802881"/>
                <a:gd name="connsiteY673" fmla="*/ 194511 h 1074821"/>
                <a:gd name="connsiteX674" fmla="*/ 316531 w 3802881"/>
                <a:gd name="connsiteY674" fmla="*/ 188495 h 1074821"/>
                <a:gd name="connsiteX675" fmla="*/ 306505 w 3802881"/>
                <a:gd name="connsiteY675" fmla="*/ 184485 h 1074821"/>
                <a:gd name="connsiteX676" fmla="*/ 288458 w 3802881"/>
                <a:gd name="connsiteY676" fmla="*/ 182479 h 1074821"/>
                <a:gd name="connsiteX677" fmla="*/ 274421 w 3802881"/>
                <a:gd name="connsiteY677" fmla="*/ 174458 h 1074821"/>
                <a:gd name="connsiteX678" fmla="*/ 216268 w 3802881"/>
                <a:gd name="connsiteY678" fmla="*/ 162427 h 1074821"/>
                <a:gd name="connsiteX679" fmla="*/ 174158 w 3802881"/>
                <a:gd name="connsiteY679" fmla="*/ 162427 h 1074821"/>
                <a:gd name="connsiteX680" fmla="*/ 168142 w 3802881"/>
                <a:gd name="connsiteY680" fmla="*/ 168442 h 1074821"/>
                <a:gd name="connsiteX681" fmla="*/ 162126 w 3802881"/>
                <a:gd name="connsiteY681" fmla="*/ 170448 h 1074821"/>
                <a:gd name="connsiteX682" fmla="*/ 156110 w 3802881"/>
                <a:gd name="connsiteY682" fmla="*/ 176463 h 1074821"/>
                <a:gd name="connsiteX683" fmla="*/ 154105 w 3802881"/>
                <a:gd name="connsiteY683" fmla="*/ 182479 h 1074821"/>
                <a:gd name="connsiteX684" fmla="*/ 148089 w 3802881"/>
                <a:gd name="connsiteY684" fmla="*/ 184485 h 1074821"/>
                <a:gd name="connsiteX685" fmla="*/ 136058 w 3802881"/>
                <a:gd name="connsiteY685" fmla="*/ 190500 h 1074821"/>
                <a:gd name="connsiteX686" fmla="*/ 116005 w 3802881"/>
                <a:gd name="connsiteY686" fmla="*/ 208548 h 1074821"/>
                <a:gd name="connsiteX687" fmla="*/ 109989 w 3802881"/>
                <a:gd name="connsiteY687" fmla="*/ 210553 h 1074821"/>
                <a:gd name="connsiteX688" fmla="*/ 107984 w 3802881"/>
                <a:gd name="connsiteY688" fmla="*/ 208548 h 1074821"/>
                <a:gd name="connsiteX0" fmla="*/ 107984 w 3802881"/>
                <a:gd name="connsiteY0" fmla="*/ 208548 h 1074821"/>
                <a:gd name="connsiteX1" fmla="*/ 107984 w 3802881"/>
                <a:gd name="connsiteY1" fmla="*/ 208548 h 1074821"/>
                <a:gd name="connsiteX2" fmla="*/ 103973 w 3802881"/>
                <a:gd name="connsiteY2" fmla="*/ 234616 h 1074821"/>
                <a:gd name="connsiteX3" fmla="*/ 101968 w 3802881"/>
                <a:gd name="connsiteY3" fmla="*/ 240632 h 1074821"/>
                <a:gd name="connsiteX4" fmla="*/ 93947 w 3802881"/>
                <a:gd name="connsiteY4" fmla="*/ 252663 h 1074821"/>
                <a:gd name="connsiteX5" fmla="*/ 83921 w 3802881"/>
                <a:gd name="connsiteY5" fmla="*/ 268706 h 1074821"/>
                <a:gd name="connsiteX6" fmla="*/ 79910 w 3802881"/>
                <a:gd name="connsiteY6" fmla="*/ 274721 h 1074821"/>
                <a:gd name="connsiteX7" fmla="*/ 67879 w 3802881"/>
                <a:gd name="connsiteY7" fmla="*/ 294774 h 1074821"/>
                <a:gd name="connsiteX8" fmla="*/ 59858 w 3802881"/>
                <a:gd name="connsiteY8" fmla="*/ 302795 h 1074821"/>
                <a:gd name="connsiteX9" fmla="*/ 51836 w 3802881"/>
                <a:gd name="connsiteY9" fmla="*/ 312821 h 1074821"/>
                <a:gd name="connsiteX10" fmla="*/ 41810 w 3802881"/>
                <a:gd name="connsiteY10" fmla="*/ 332874 h 1074821"/>
                <a:gd name="connsiteX11" fmla="*/ 31784 w 3802881"/>
                <a:gd name="connsiteY11" fmla="*/ 344906 h 1074821"/>
                <a:gd name="connsiteX12" fmla="*/ 19752 w 3802881"/>
                <a:gd name="connsiteY12" fmla="*/ 352927 h 1074821"/>
                <a:gd name="connsiteX13" fmla="*/ 17747 w 3802881"/>
                <a:gd name="connsiteY13" fmla="*/ 358942 h 1074821"/>
                <a:gd name="connsiteX14" fmla="*/ 7721 w 3802881"/>
                <a:gd name="connsiteY14" fmla="*/ 372979 h 1074821"/>
                <a:gd name="connsiteX15" fmla="*/ 0 w 3802881"/>
                <a:gd name="connsiteY15" fmla="*/ 410527 h 1074821"/>
                <a:gd name="connsiteX16" fmla="*/ 11731 w 3802881"/>
                <a:gd name="connsiteY16" fmla="*/ 475248 h 1074821"/>
                <a:gd name="connsiteX17" fmla="*/ 5365 w 3802881"/>
                <a:gd name="connsiteY17" fmla="*/ 559268 h 1074821"/>
                <a:gd name="connsiteX18" fmla="*/ 7471 w 3802881"/>
                <a:gd name="connsiteY18" fmla="*/ 574358 h 1074821"/>
                <a:gd name="connsiteX19" fmla="*/ 25768 w 3802881"/>
                <a:gd name="connsiteY19" fmla="*/ 591553 h 1074821"/>
                <a:gd name="connsiteX20" fmla="*/ 23763 w 3802881"/>
                <a:gd name="connsiteY20" fmla="*/ 601579 h 1074821"/>
                <a:gd name="connsiteX21" fmla="*/ 19752 w 3802881"/>
                <a:gd name="connsiteY21" fmla="*/ 607595 h 1074821"/>
                <a:gd name="connsiteX22" fmla="*/ 25768 w 3802881"/>
                <a:gd name="connsiteY22" fmla="*/ 601579 h 1074821"/>
                <a:gd name="connsiteX23" fmla="*/ 47826 w 3802881"/>
                <a:gd name="connsiteY23" fmla="*/ 587542 h 1074821"/>
                <a:gd name="connsiteX24" fmla="*/ 53842 w 3802881"/>
                <a:gd name="connsiteY24" fmla="*/ 581527 h 1074821"/>
                <a:gd name="connsiteX25" fmla="*/ 67879 w 3802881"/>
                <a:gd name="connsiteY25" fmla="*/ 575511 h 1074821"/>
                <a:gd name="connsiteX26" fmla="*/ 77905 w 3802881"/>
                <a:gd name="connsiteY26" fmla="*/ 573506 h 1074821"/>
                <a:gd name="connsiteX27" fmla="*/ 83921 w 3802881"/>
                <a:gd name="connsiteY27" fmla="*/ 569495 h 1074821"/>
                <a:gd name="connsiteX28" fmla="*/ 87931 w 3802881"/>
                <a:gd name="connsiteY28" fmla="*/ 563479 h 1074821"/>
                <a:gd name="connsiteX29" fmla="*/ 95952 w 3802881"/>
                <a:gd name="connsiteY29" fmla="*/ 561474 h 1074821"/>
                <a:gd name="connsiteX30" fmla="*/ 132047 w 3802881"/>
                <a:gd name="connsiteY30" fmla="*/ 557463 h 1074821"/>
                <a:gd name="connsiteX31" fmla="*/ 140068 w 3802881"/>
                <a:gd name="connsiteY31" fmla="*/ 551448 h 1074821"/>
                <a:gd name="connsiteX32" fmla="*/ 142073 w 3802881"/>
                <a:gd name="connsiteY32" fmla="*/ 545432 h 1074821"/>
                <a:gd name="connsiteX33" fmla="*/ 148089 w 3802881"/>
                <a:gd name="connsiteY33" fmla="*/ 537411 h 1074821"/>
                <a:gd name="connsiteX34" fmla="*/ 150094 w 3802881"/>
                <a:gd name="connsiteY34" fmla="*/ 529390 h 1074821"/>
                <a:gd name="connsiteX35" fmla="*/ 154105 w 3802881"/>
                <a:gd name="connsiteY35" fmla="*/ 523374 h 1074821"/>
                <a:gd name="connsiteX36" fmla="*/ 160121 w 3802881"/>
                <a:gd name="connsiteY36" fmla="*/ 499311 h 1074821"/>
                <a:gd name="connsiteX37" fmla="*/ 186189 w 3802881"/>
                <a:gd name="connsiteY37" fmla="*/ 473242 h 1074821"/>
                <a:gd name="connsiteX38" fmla="*/ 192205 w 3802881"/>
                <a:gd name="connsiteY38" fmla="*/ 467227 h 1074821"/>
                <a:gd name="connsiteX39" fmla="*/ 194210 w 3802881"/>
                <a:gd name="connsiteY39" fmla="*/ 461211 h 1074821"/>
                <a:gd name="connsiteX40" fmla="*/ 204236 w 3802881"/>
                <a:gd name="connsiteY40" fmla="*/ 449179 h 1074821"/>
                <a:gd name="connsiteX41" fmla="*/ 216268 w 3802881"/>
                <a:gd name="connsiteY41" fmla="*/ 441158 h 1074821"/>
                <a:gd name="connsiteX42" fmla="*/ 218273 w 3802881"/>
                <a:gd name="connsiteY42" fmla="*/ 435142 h 1074821"/>
                <a:gd name="connsiteX43" fmla="*/ 216268 w 3802881"/>
                <a:gd name="connsiteY43" fmla="*/ 411079 h 1074821"/>
                <a:gd name="connsiteX44" fmla="*/ 220279 w 3802881"/>
                <a:gd name="connsiteY44" fmla="*/ 405063 h 1074821"/>
                <a:gd name="connsiteX45" fmla="*/ 226294 w 3802881"/>
                <a:gd name="connsiteY45" fmla="*/ 403058 h 1074821"/>
                <a:gd name="connsiteX46" fmla="*/ 236321 w 3802881"/>
                <a:gd name="connsiteY46" fmla="*/ 393032 h 1074821"/>
                <a:gd name="connsiteX47" fmla="*/ 242336 w 3802881"/>
                <a:gd name="connsiteY47" fmla="*/ 385011 h 1074821"/>
                <a:gd name="connsiteX48" fmla="*/ 252363 w 3802881"/>
                <a:gd name="connsiteY48" fmla="*/ 374985 h 1074821"/>
                <a:gd name="connsiteX49" fmla="*/ 268405 w 3802881"/>
                <a:gd name="connsiteY49" fmla="*/ 358942 h 1074821"/>
                <a:gd name="connsiteX50" fmla="*/ 282442 w 3802881"/>
                <a:gd name="connsiteY50" fmla="*/ 348916 h 1074821"/>
                <a:gd name="connsiteX51" fmla="*/ 288458 w 3802881"/>
                <a:gd name="connsiteY51" fmla="*/ 360948 h 1074821"/>
                <a:gd name="connsiteX52" fmla="*/ 292468 w 3802881"/>
                <a:gd name="connsiteY52" fmla="*/ 372979 h 1074821"/>
                <a:gd name="connsiteX53" fmla="*/ 304500 w 3802881"/>
                <a:gd name="connsiteY53" fmla="*/ 381000 h 1074821"/>
                <a:gd name="connsiteX54" fmla="*/ 316531 w 3802881"/>
                <a:gd name="connsiteY54" fmla="*/ 387016 h 1074821"/>
                <a:gd name="connsiteX55" fmla="*/ 324552 w 3802881"/>
                <a:gd name="connsiteY55" fmla="*/ 401053 h 1074821"/>
                <a:gd name="connsiteX56" fmla="*/ 320542 w 3802881"/>
                <a:gd name="connsiteY56" fmla="*/ 413085 h 1074821"/>
                <a:gd name="connsiteX57" fmla="*/ 314526 w 3802881"/>
                <a:gd name="connsiteY57" fmla="*/ 419100 h 1074821"/>
                <a:gd name="connsiteX58" fmla="*/ 302494 w 3802881"/>
                <a:gd name="connsiteY58" fmla="*/ 427121 h 1074821"/>
                <a:gd name="connsiteX59" fmla="*/ 292468 w 3802881"/>
                <a:gd name="connsiteY59" fmla="*/ 439153 h 1074821"/>
                <a:gd name="connsiteX60" fmla="*/ 286452 w 3802881"/>
                <a:gd name="connsiteY60" fmla="*/ 441158 h 1074821"/>
                <a:gd name="connsiteX61" fmla="*/ 274421 w 3802881"/>
                <a:gd name="connsiteY61" fmla="*/ 449179 h 1074821"/>
                <a:gd name="connsiteX62" fmla="*/ 268405 w 3802881"/>
                <a:gd name="connsiteY62" fmla="*/ 455195 h 1074821"/>
                <a:gd name="connsiteX63" fmla="*/ 262389 w 3802881"/>
                <a:gd name="connsiteY63" fmla="*/ 459206 h 1074821"/>
                <a:gd name="connsiteX64" fmla="*/ 250358 w 3802881"/>
                <a:gd name="connsiteY64" fmla="*/ 471237 h 1074821"/>
                <a:gd name="connsiteX65" fmla="*/ 238326 w 3802881"/>
                <a:gd name="connsiteY65" fmla="*/ 481263 h 1074821"/>
                <a:gd name="connsiteX66" fmla="*/ 234315 w 3802881"/>
                <a:gd name="connsiteY66" fmla="*/ 487279 h 1074821"/>
                <a:gd name="connsiteX67" fmla="*/ 246347 w 3802881"/>
                <a:gd name="connsiteY67" fmla="*/ 499311 h 1074821"/>
                <a:gd name="connsiteX68" fmla="*/ 248352 w 3802881"/>
                <a:gd name="connsiteY68" fmla="*/ 547437 h 1074821"/>
                <a:gd name="connsiteX69" fmla="*/ 278431 w 3802881"/>
                <a:gd name="connsiteY69" fmla="*/ 557463 h 1074821"/>
                <a:gd name="connsiteX70" fmla="*/ 302494 w 3802881"/>
                <a:gd name="connsiteY70" fmla="*/ 567490 h 1074821"/>
                <a:gd name="connsiteX71" fmla="*/ 310515 w 3802881"/>
                <a:gd name="connsiteY71" fmla="*/ 571500 h 1074821"/>
                <a:gd name="connsiteX72" fmla="*/ 322547 w 3802881"/>
                <a:gd name="connsiteY72" fmla="*/ 573506 h 1074821"/>
                <a:gd name="connsiteX73" fmla="*/ 344605 w 3802881"/>
                <a:gd name="connsiteY73" fmla="*/ 579521 h 1074821"/>
                <a:gd name="connsiteX74" fmla="*/ 350621 w 3802881"/>
                <a:gd name="connsiteY74" fmla="*/ 583532 h 1074821"/>
                <a:gd name="connsiteX75" fmla="*/ 390726 w 3802881"/>
                <a:gd name="connsiteY75" fmla="*/ 587542 h 1074821"/>
                <a:gd name="connsiteX76" fmla="*/ 404763 w 3802881"/>
                <a:gd name="connsiteY76" fmla="*/ 591553 h 1074821"/>
                <a:gd name="connsiteX77" fmla="*/ 446873 w 3802881"/>
                <a:gd name="connsiteY77" fmla="*/ 597569 h 1074821"/>
                <a:gd name="connsiteX78" fmla="*/ 486979 w 3802881"/>
                <a:gd name="connsiteY78" fmla="*/ 605590 h 1074821"/>
                <a:gd name="connsiteX79" fmla="*/ 509036 w 3802881"/>
                <a:gd name="connsiteY79" fmla="*/ 609600 h 1074821"/>
                <a:gd name="connsiteX80" fmla="*/ 521068 w 3802881"/>
                <a:gd name="connsiteY80" fmla="*/ 613611 h 1074821"/>
                <a:gd name="connsiteX81" fmla="*/ 531094 w 3802881"/>
                <a:gd name="connsiteY81" fmla="*/ 615616 h 1074821"/>
                <a:gd name="connsiteX82" fmla="*/ 539115 w 3802881"/>
                <a:gd name="connsiteY82" fmla="*/ 619627 h 1074821"/>
                <a:gd name="connsiteX83" fmla="*/ 545131 w 3802881"/>
                <a:gd name="connsiteY83" fmla="*/ 621632 h 1074821"/>
                <a:gd name="connsiteX84" fmla="*/ 551147 w 3802881"/>
                <a:gd name="connsiteY84" fmla="*/ 625642 h 1074821"/>
                <a:gd name="connsiteX85" fmla="*/ 565184 w 3802881"/>
                <a:gd name="connsiteY85" fmla="*/ 631658 h 1074821"/>
                <a:gd name="connsiteX86" fmla="*/ 577215 w 3802881"/>
                <a:gd name="connsiteY86" fmla="*/ 639679 h 1074821"/>
                <a:gd name="connsiteX87" fmla="*/ 583231 w 3802881"/>
                <a:gd name="connsiteY87" fmla="*/ 641685 h 1074821"/>
                <a:gd name="connsiteX88" fmla="*/ 589247 w 3802881"/>
                <a:gd name="connsiteY88" fmla="*/ 645695 h 1074821"/>
                <a:gd name="connsiteX89" fmla="*/ 597268 w 3802881"/>
                <a:gd name="connsiteY89" fmla="*/ 647700 h 1074821"/>
                <a:gd name="connsiteX90" fmla="*/ 603284 w 3802881"/>
                <a:gd name="connsiteY90" fmla="*/ 649706 h 1074821"/>
                <a:gd name="connsiteX91" fmla="*/ 617321 w 3802881"/>
                <a:gd name="connsiteY91" fmla="*/ 655721 h 1074821"/>
                <a:gd name="connsiteX92" fmla="*/ 627347 w 3802881"/>
                <a:gd name="connsiteY92" fmla="*/ 665748 h 1074821"/>
                <a:gd name="connsiteX93" fmla="*/ 633363 w 3802881"/>
                <a:gd name="connsiteY93" fmla="*/ 667753 h 1074821"/>
                <a:gd name="connsiteX94" fmla="*/ 655421 w 3802881"/>
                <a:gd name="connsiteY94" fmla="*/ 673769 h 1074821"/>
                <a:gd name="connsiteX95" fmla="*/ 754931 w 3802881"/>
                <a:gd name="connsiteY95" fmla="*/ 684647 h 1074821"/>
                <a:gd name="connsiteX96" fmla="*/ 769721 w 3802881"/>
                <a:gd name="connsiteY96" fmla="*/ 685800 h 1074821"/>
                <a:gd name="connsiteX97" fmla="*/ 793784 w 3802881"/>
                <a:gd name="connsiteY97" fmla="*/ 689811 h 1074821"/>
                <a:gd name="connsiteX98" fmla="*/ 817847 w 3802881"/>
                <a:gd name="connsiteY98" fmla="*/ 697832 h 1074821"/>
                <a:gd name="connsiteX99" fmla="*/ 827873 w 3802881"/>
                <a:gd name="connsiteY99" fmla="*/ 699837 h 1074821"/>
                <a:gd name="connsiteX100" fmla="*/ 839905 w 3802881"/>
                <a:gd name="connsiteY100" fmla="*/ 703848 h 1074821"/>
                <a:gd name="connsiteX101" fmla="*/ 859958 w 3802881"/>
                <a:gd name="connsiteY101" fmla="*/ 705853 h 1074821"/>
                <a:gd name="connsiteX102" fmla="*/ 878005 w 3802881"/>
                <a:gd name="connsiteY102" fmla="*/ 709863 h 1074821"/>
                <a:gd name="connsiteX103" fmla="*/ 900063 w 3802881"/>
                <a:gd name="connsiteY103" fmla="*/ 713874 h 1074821"/>
                <a:gd name="connsiteX104" fmla="*/ 914100 w 3802881"/>
                <a:gd name="connsiteY104" fmla="*/ 717885 h 1074821"/>
                <a:gd name="connsiteX105" fmla="*/ 928136 w 3802881"/>
                <a:gd name="connsiteY105" fmla="*/ 719890 h 1074821"/>
                <a:gd name="connsiteX106" fmla="*/ 948189 w 3802881"/>
                <a:gd name="connsiteY106" fmla="*/ 723900 h 1074821"/>
                <a:gd name="connsiteX107" fmla="*/ 956210 w 3802881"/>
                <a:gd name="connsiteY107" fmla="*/ 727911 h 1074821"/>
                <a:gd name="connsiteX108" fmla="*/ 970247 w 3802881"/>
                <a:gd name="connsiteY108" fmla="*/ 731921 h 1074821"/>
                <a:gd name="connsiteX109" fmla="*/ 989247 w 3802881"/>
                <a:gd name="connsiteY109" fmla="*/ 744605 h 1074821"/>
                <a:gd name="connsiteX110" fmla="*/ 1036120 w 3802881"/>
                <a:gd name="connsiteY110" fmla="*/ 758341 h 1074821"/>
                <a:gd name="connsiteX111" fmla="*/ 1082542 w 3802881"/>
                <a:gd name="connsiteY111" fmla="*/ 753979 h 1074821"/>
                <a:gd name="connsiteX112" fmla="*/ 1094573 w 3802881"/>
                <a:gd name="connsiteY112" fmla="*/ 757990 h 1074821"/>
                <a:gd name="connsiteX113" fmla="*/ 1118636 w 3802881"/>
                <a:gd name="connsiteY113" fmla="*/ 762000 h 1074821"/>
                <a:gd name="connsiteX114" fmla="*/ 1126658 w 3802881"/>
                <a:gd name="connsiteY114" fmla="*/ 764006 h 1074821"/>
                <a:gd name="connsiteX115" fmla="*/ 1152726 w 3802881"/>
                <a:gd name="connsiteY115" fmla="*/ 770021 h 1074821"/>
                <a:gd name="connsiteX116" fmla="*/ 1198847 w 3802881"/>
                <a:gd name="connsiteY116" fmla="*/ 780048 h 1074821"/>
                <a:gd name="connsiteX117" fmla="*/ 1234942 w 3802881"/>
                <a:gd name="connsiteY117" fmla="*/ 794085 h 1074821"/>
                <a:gd name="connsiteX118" fmla="*/ 1240958 w 3802881"/>
                <a:gd name="connsiteY118" fmla="*/ 798095 h 1074821"/>
                <a:gd name="connsiteX119" fmla="*/ 1254994 w 3802881"/>
                <a:gd name="connsiteY119" fmla="*/ 804111 h 1074821"/>
                <a:gd name="connsiteX120" fmla="*/ 1265021 w 3802881"/>
                <a:gd name="connsiteY120" fmla="*/ 810127 h 1074821"/>
                <a:gd name="connsiteX121" fmla="*/ 1271036 w 3802881"/>
                <a:gd name="connsiteY121" fmla="*/ 814137 h 1074821"/>
                <a:gd name="connsiteX122" fmla="*/ 1279058 w 3802881"/>
                <a:gd name="connsiteY122" fmla="*/ 816142 h 1074821"/>
                <a:gd name="connsiteX123" fmla="*/ 1297105 w 3802881"/>
                <a:gd name="connsiteY123" fmla="*/ 822158 h 1074821"/>
                <a:gd name="connsiteX124" fmla="*/ 1305126 w 3802881"/>
                <a:gd name="connsiteY124" fmla="*/ 826169 h 1074821"/>
                <a:gd name="connsiteX125" fmla="*/ 1479584 w 3802881"/>
                <a:gd name="connsiteY125" fmla="*/ 824163 h 1074821"/>
                <a:gd name="connsiteX126" fmla="*/ 1487605 w 3802881"/>
                <a:gd name="connsiteY126" fmla="*/ 826169 h 1074821"/>
                <a:gd name="connsiteX127" fmla="*/ 1501642 w 3802881"/>
                <a:gd name="connsiteY127" fmla="*/ 830179 h 1074821"/>
                <a:gd name="connsiteX128" fmla="*/ 1519689 w 3802881"/>
                <a:gd name="connsiteY128" fmla="*/ 832185 h 1074821"/>
                <a:gd name="connsiteX129" fmla="*/ 1549768 w 3802881"/>
                <a:gd name="connsiteY129" fmla="*/ 840206 h 1074821"/>
                <a:gd name="connsiteX130" fmla="*/ 1567815 w 3802881"/>
                <a:gd name="connsiteY130" fmla="*/ 846221 h 1074821"/>
                <a:gd name="connsiteX131" fmla="*/ 1575836 w 3802881"/>
                <a:gd name="connsiteY131" fmla="*/ 850232 h 1074821"/>
                <a:gd name="connsiteX132" fmla="*/ 1585863 w 3802881"/>
                <a:gd name="connsiteY132" fmla="*/ 852237 h 1074821"/>
                <a:gd name="connsiteX133" fmla="*/ 1615942 w 3802881"/>
                <a:gd name="connsiteY133" fmla="*/ 858253 h 1074821"/>
                <a:gd name="connsiteX134" fmla="*/ 1623963 w 3802881"/>
                <a:gd name="connsiteY134" fmla="*/ 862263 h 1074821"/>
                <a:gd name="connsiteX135" fmla="*/ 1631984 w 3802881"/>
                <a:gd name="connsiteY135" fmla="*/ 864269 h 1074821"/>
                <a:gd name="connsiteX136" fmla="*/ 1646021 w 3802881"/>
                <a:gd name="connsiteY136" fmla="*/ 870285 h 1074821"/>
                <a:gd name="connsiteX137" fmla="*/ 1664068 w 3802881"/>
                <a:gd name="connsiteY137" fmla="*/ 890337 h 1074821"/>
                <a:gd name="connsiteX138" fmla="*/ 1670084 w 3802881"/>
                <a:gd name="connsiteY138" fmla="*/ 902369 h 1074821"/>
                <a:gd name="connsiteX139" fmla="*/ 1676100 w 3802881"/>
                <a:gd name="connsiteY139" fmla="*/ 906379 h 1074821"/>
                <a:gd name="connsiteX140" fmla="*/ 1684121 w 3802881"/>
                <a:gd name="connsiteY140" fmla="*/ 912395 h 1074821"/>
                <a:gd name="connsiteX141" fmla="*/ 1690136 w 3802881"/>
                <a:gd name="connsiteY141" fmla="*/ 916406 h 1074821"/>
                <a:gd name="connsiteX142" fmla="*/ 1718210 w 3802881"/>
                <a:gd name="connsiteY142" fmla="*/ 924427 h 1074821"/>
                <a:gd name="connsiteX143" fmla="*/ 1744279 w 3802881"/>
                <a:gd name="connsiteY143" fmla="*/ 932448 h 1074821"/>
                <a:gd name="connsiteX144" fmla="*/ 1756310 w 3802881"/>
                <a:gd name="connsiteY144" fmla="*/ 938463 h 1074821"/>
                <a:gd name="connsiteX145" fmla="*/ 1768342 w 3802881"/>
                <a:gd name="connsiteY145" fmla="*/ 944479 h 1074821"/>
                <a:gd name="connsiteX146" fmla="*/ 1784384 w 3802881"/>
                <a:gd name="connsiteY146" fmla="*/ 950495 h 1074821"/>
                <a:gd name="connsiteX147" fmla="*/ 1831257 w 3802881"/>
                <a:gd name="connsiteY147" fmla="*/ 965083 h 1074821"/>
                <a:gd name="connsiteX148" fmla="*/ 1984910 w 3802881"/>
                <a:gd name="connsiteY148" fmla="*/ 952500 h 1074821"/>
                <a:gd name="connsiteX149" fmla="*/ 2077152 w 3802881"/>
                <a:gd name="connsiteY149" fmla="*/ 948490 h 1074821"/>
                <a:gd name="connsiteX150" fmla="*/ 2135305 w 3802881"/>
                <a:gd name="connsiteY150" fmla="*/ 950495 h 1074821"/>
                <a:gd name="connsiteX151" fmla="*/ 2157363 w 3802881"/>
                <a:gd name="connsiteY151" fmla="*/ 952500 h 1074821"/>
                <a:gd name="connsiteX152" fmla="*/ 2167389 w 3802881"/>
                <a:gd name="connsiteY152" fmla="*/ 956511 h 1074821"/>
                <a:gd name="connsiteX153" fmla="*/ 2179421 w 3802881"/>
                <a:gd name="connsiteY153" fmla="*/ 958516 h 1074821"/>
                <a:gd name="connsiteX154" fmla="*/ 2191452 w 3802881"/>
                <a:gd name="connsiteY154" fmla="*/ 964532 h 1074821"/>
                <a:gd name="connsiteX155" fmla="*/ 2197468 w 3802881"/>
                <a:gd name="connsiteY155" fmla="*/ 968542 h 1074821"/>
                <a:gd name="connsiteX156" fmla="*/ 2203484 w 3802881"/>
                <a:gd name="connsiteY156" fmla="*/ 970548 h 1074821"/>
                <a:gd name="connsiteX157" fmla="*/ 2209500 w 3802881"/>
                <a:gd name="connsiteY157" fmla="*/ 974558 h 1074821"/>
                <a:gd name="connsiteX158" fmla="*/ 2217521 w 3802881"/>
                <a:gd name="connsiteY158" fmla="*/ 976563 h 1074821"/>
                <a:gd name="connsiteX159" fmla="*/ 2223536 w 3802881"/>
                <a:gd name="connsiteY159" fmla="*/ 978569 h 1074821"/>
                <a:gd name="connsiteX160" fmla="*/ 2231558 w 3802881"/>
                <a:gd name="connsiteY160" fmla="*/ 984585 h 1074821"/>
                <a:gd name="connsiteX161" fmla="*/ 2237573 w 3802881"/>
                <a:gd name="connsiteY161" fmla="*/ 988595 h 1074821"/>
                <a:gd name="connsiteX162" fmla="*/ 2239579 w 3802881"/>
                <a:gd name="connsiteY162" fmla="*/ 994611 h 1074821"/>
                <a:gd name="connsiteX163" fmla="*/ 2243589 w 3802881"/>
                <a:gd name="connsiteY163" fmla="*/ 1002632 h 1074821"/>
                <a:gd name="connsiteX164" fmla="*/ 2245594 w 3802881"/>
                <a:gd name="connsiteY164" fmla="*/ 1010653 h 1074821"/>
                <a:gd name="connsiteX165" fmla="*/ 2247600 w 3802881"/>
                <a:gd name="connsiteY165" fmla="*/ 1016669 h 1074821"/>
                <a:gd name="connsiteX166" fmla="*/ 2256222 w 3802881"/>
                <a:gd name="connsiteY166" fmla="*/ 1035819 h 1074821"/>
                <a:gd name="connsiteX167" fmla="*/ 2291715 w 3802881"/>
                <a:gd name="connsiteY167" fmla="*/ 1010653 h 1074821"/>
                <a:gd name="connsiteX168" fmla="*/ 2293721 w 3802881"/>
                <a:gd name="connsiteY168" fmla="*/ 996616 h 1074821"/>
                <a:gd name="connsiteX169" fmla="*/ 2305752 w 3802881"/>
                <a:gd name="connsiteY169" fmla="*/ 878306 h 1074821"/>
                <a:gd name="connsiteX170" fmla="*/ 2313773 w 3802881"/>
                <a:gd name="connsiteY170" fmla="*/ 862263 h 1074821"/>
                <a:gd name="connsiteX171" fmla="*/ 2319789 w 3802881"/>
                <a:gd name="connsiteY171" fmla="*/ 856248 h 1074821"/>
                <a:gd name="connsiteX172" fmla="*/ 2331821 w 3802881"/>
                <a:gd name="connsiteY172" fmla="*/ 844216 h 1074821"/>
                <a:gd name="connsiteX173" fmla="*/ 2337836 w 3802881"/>
                <a:gd name="connsiteY173" fmla="*/ 832185 h 1074821"/>
                <a:gd name="connsiteX174" fmla="*/ 2345858 w 3802881"/>
                <a:gd name="connsiteY174" fmla="*/ 826169 h 1074821"/>
                <a:gd name="connsiteX175" fmla="*/ 2357889 w 3802881"/>
                <a:gd name="connsiteY175" fmla="*/ 836195 h 1074821"/>
                <a:gd name="connsiteX176" fmla="*/ 2369921 w 3802881"/>
                <a:gd name="connsiteY176" fmla="*/ 846221 h 1074821"/>
                <a:gd name="connsiteX177" fmla="*/ 2377942 w 3802881"/>
                <a:gd name="connsiteY177" fmla="*/ 858253 h 1074821"/>
                <a:gd name="connsiteX178" fmla="*/ 2379947 w 3802881"/>
                <a:gd name="connsiteY178" fmla="*/ 864269 h 1074821"/>
                <a:gd name="connsiteX179" fmla="*/ 2383958 w 3802881"/>
                <a:gd name="connsiteY179" fmla="*/ 870285 h 1074821"/>
                <a:gd name="connsiteX180" fmla="*/ 2412031 w 3802881"/>
                <a:gd name="connsiteY180" fmla="*/ 912395 h 1074821"/>
                <a:gd name="connsiteX181" fmla="*/ 2422058 w 3802881"/>
                <a:gd name="connsiteY181" fmla="*/ 928437 h 1074821"/>
                <a:gd name="connsiteX182" fmla="*/ 2438100 w 3802881"/>
                <a:gd name="connsiteY182" fmla="*/ 968542 h 1074821"/>
                <a:gd name="connsiteX183" fmla="*/ 2442110 w 3802881"/>
                <a:gd name="connsiteY183" fmla="*/ 976563 h 1074821"/>
                <a:gd name="connsiteX184" fmla="*/ 2444115 w 3802881"/>
                <a:gd name="connsiteY184" fmla="*/ 982579 h 1074821"/>
                <a:gd name="connsiteX185" fmla="*/ 2440606 w 3802881"/>
                <a:gd name="connsiteY185" fmla="*/ 1006141 h 1074821"/>
                <a:gd name="connsiteX186" fmla="*/ 2466173 w 3802881"/>
                <a:gd name="connsiteY186" fmla="*/ 994611 h 1074821"/>
                <a:gd name="connsiteX187" fmla="*/ 2468179 w 3802881"/>
                <a:gd name="connsiteY187" fmla="*/ 988595 h 1074821"/>
                <a:gd name="connsiteX188" fmla="*/ 2476200 w 3802881"/>
                <a:gd name="connsiteY188" fmla="*/ 984585 h 1074821"/>
                <a:gd name="connsiteX189" fmla="*/ 2488231 w 3802881"/>
                <a:gd name="connsiteY189" fmla="*/ 978569 h 1074821"/>
                <a:gd name="connsiteX190" fmla="*/ 2500263 w 3802881"/>
                <a:gd name="connsiteY190" fmla="*/ 970548 h 1074821"/>
                <a:gd name="connsiteX191" fmla="*/ 2514300 w 3802881"/>
                <a:gd name="connsiteY191" fmla="*/ 960521 h 1074821"/>
                <a:gd name="connsiteX192" fmla="*/ 2520315 w 3802881"/>
                <a:gd name="connsiteY192" fmla="*/ 958516 h 1074821"/>
                <a:gd name="connsiteX193" fmla="*/ 2526331 w 3802881"/>
                <a:gd name="connsiteY193" fmla="*/ 954506 h 1074821"/>
                <a:gd name="connsiteX194" fmla="*/ 2540368 w 3802881"/>
                <a:gd name="connsiteY194" fmla="*/ 950495 h 1074821"/>
                <a:gd name="connsiteX195" fmla="*/ 2554405 w 3802881"/>
                <a:gd name="connsiteY195" fmla="*/ 944479 h 1074821"/>
                <a:gd name="connsiteX196" fmla="*/ 2568442 w 3802881"/>
                <a:gd name="connsiteY196" fmla="*/ 938463 h 1074821"/>
                <a:gd name="connsiteX197" fmla="*/ 2574458 w 3802881"/>
                <a:gd name="connsiteY197" fmla="*/ 934453 h 1074821"/>
                <a:gd name="connsiteX198" fmla="*/ 2580473 w 3802881"/>
                <a:gd name="connsiteY198" fmla="*/ 932448 h 1074821"/>
                <a:gd name="connsiteX199" fmla="*/ 2620579 w 3802881"/>
                <a:gd name="connsiteY199" fmla="*/ 938463 h 1074821"/>
                <a:gd name="connsiteX200" fmla="*/ 2636621 w 3802881"/>
                <a:gd name="connsiteY200" fmla="*/ 946485 h 1074821"/>
                <a:gd name="connsiteX201" fmla="*/ 2650658 w 3802881"/>
                <a:gd name="connsiteY201" fmla="*/ 952500 h 1074821"/>
                <a:gd name="connsiteX202" fmla="*/ 2660684 w 3802881"/>
                <a:gd name="connsiteY202" fmla="*/ 960521 h 1074821"/>
                <a:gd name="connsiteX203" fmla="*/ 2682742 w 3802881"/>
                <a:gd name="connsiteY203" fmla="*/ 966537 h 1074821"/>
                <a:gd name="connsiteX204" fmla="*/ 2694773 w 3802881"/>
                <a:gd name="connsiteY204" fmla="*/ 970548 h 1074821"/>
                <a:gd name="connsiteX205" fmla="*/ 2700789 w 3802881"/>
                <a:gd name="connsiteY205" fmla="*/ 974558 h 1074821"/>
                <a:gd name="connsiteX206" fmla="*/ 2710815 w 3802881"/>
                <a:gd name="connsiteY206" fmla="*/ 976563 h 1074821"/>
                <a:gd name="connsiteX207" fmla="*/ 2736884 w 3802881"/>
                <a:gd name="connsiteY207" fmla="*/ 982579 h 1074821"/>
                <a:gd name="connsiteX208" fmla="*/ 2754931 w 3802881"/>
                <a:gd name="connsiteY208" fmla="*/ 988595 h 1074821"/>
                <a:gd name="connsiteX209" fmla="*/ 2766963 w 3802881"/>
                <a:gd name="connsiteY209" fmla="*/ 992606 h 1074821"/>
                <a:gd name="connsiteX210" fmla="*/ 2778994 w 3802881"/>
                <a:gd name="connsiteY210" fmla="*/ 994611 h 1074821"/>
                <a:gd name="connsiteX211" fmla="*/ 2789021 w 3802881"/>
                <a:gd name="connsiteY211" fmla="*/ 998621 h 1074821"/>
                <a:gd name="connsiteX212" fmla="*/ 2797042 w 3802881"/>
                <a:gd name="connsiteY212" fmla="*/ 1000627 h 1074821"/>
                <a:gd name="connsiteX213" fmla="*/ 2803058 w 3802881"/>
                <a:gd name="connsiteY213" fmla="*/ 1004637 h 1074821"/>
                <a:gd name="connsiteX214" fmla="*/ 2809073 w 3802881"/>
                <a:gd name="connsiteY214" fmla="*/ 1006642 h 1074821"/>
                <a:gd name="connsiteX215" fmla="*/ 2821105 w 3802881"/>
                <a:gd name="connsiteY215" fmla="*/ 1012658 h 1074821"/>
                <a:gd name="connsiteX216" fmla="*/ 2833136 w 3802881"/>
                <a:gd name="connsiteY216" fmla="*/ 1018674 h 1074821"/>
                <a:gd name="connsiteX217" fmla="*/ 2845168 w 3802881"/>
                <a:gd name="connsiteY217" fmla="*/ 1030706 h 1074821"/>
                <a:gd name="connsiteX218" fmla="*/ 2851184 w 3802881"/>
                <a:gd name="connsiteY218" fmla="*/ 1034716 h 1074821"/>
                <a:gd name="connsiteX219" fmla="*/ 2863215 w 3802881"/>
                <a:gd name="connsiteY219" fmla="*/ 1048753 h 1074821"/>
                <a:gd name="connsiteX220" fmla="*/ 2871236 w 3802881"/>
                <a:gd name="connsiteY220" fmla="*/ 1060785 h 1074821"/>
                <a:gd name="connsiteX221" fmla="*/ 2879258 w 3802881"/>
                <a:gd name="connsiteY221" fmla="*/ 1074821 h 1074821"/>
                <a:gd name="connsiteX222" fmla="*/ 2885273 w 3802881"/>
                <a:gd name="connsiteY222" fmla="*/ 1070811 h 1074821"/>
                <a:gd name="connsiteX223" fmla="*/ 2887279 w 3802881"/>
                <a:gd name="connsiteY223" fmla="*/ 1034716 h 1074821"/>
                <a:gd name="connsiteX224" fmla="*/ 2901315 w 3802881"/>
                <a:gd name="connsiteY224" fmla="*/ 982579 h 1074821"/>
                <a:gd name="connsiteX225" fmla="*/ 2905326 w 3802881"/>
                <a:gd name="connsiteY225" fmla="*/ 972553 h 1074821"/>
                <a:gd name="connsiteX226" fmla="*/ 2909336 w 3802881"/>
                <a:gd name="connsiteY226" fmla="*/ 954506 h 1074821"/>
                <a:gd name="connsiteX227" fmla="*/ 2915352 w 3802881"/>
                <a:gd name="connsiteY227" fmla="*/ 942474 h 1074821"/>
                <a:gd name="connsiteX228" fmla="*/ 2917358 w 3802881"/>
                <a:gd name="connsiteY228" fmla="*/ 936458 h 1074821"/>
                <a:gd name="connsiteX229" fmla="*/ 2913347 w 3802881"/>
                <a:gd name="connsiteY229" fmla="*/ 920416 h 1074821"/>
                <a:gd name="connsiteX230" fmla="*/ 2897305 w 3802881"/>
                <a:gd name="connsiteY230" fmla="*/ 914400 h 1074821"/>
                <a:gd name="connsiteX231" fmla="*/ 2869231 w 3802881"/>
                <a:gd name="connsiteY231" fmla="*/ 918411 h 1074821"/>
                <a:gd name="connsiteX232" fmla="*/ 2851184 w 3802881"/>
                <a:gd name="connsiteY232" fmla="*/ 924427 h 1074821"/>
                <a:gd name="connsiteX233" fmla="*/ 2835142 w 3802881"/>
                <a:gd name="connsiteY233" fmla="*/ 926432 h 1074821"/>
                <a:gd name="connsiteX234" fmla="*/ 2803058 w 3802881"/>
                <a:gd name="connsiteY234" fmla="*/ 922421 h 1074821"/>
                <a:gd name="connsiteX235" fmla="*/ 2797042 w 3802881"/>
                <a:gd name="connsiteY235" fmla="*/ 920416 h 1074821"/>
                <a:gd name="connsiteX236" fmla="*/ 2793031 w 3802881"/>
                <a:gd name="connsiteY236" fmla="*/ 914400 h 1074821"/>
                <a:gd name="connsiteX237" fmla="*/ 2787015 w 3802881"/>
                <a:gd name="connsiteY237" fmla="*/ 910390 h 1074821"/>
                <a:gd name="connsiteX238" fmla="*/ 2783005 w 3802881"/>
                <a:gd name="connsiteY238" fmla="*/ 902369 h 1074821"/>
                <a:gd name="connsiteX239" fmla="*/ 2778994 w 3802881"/>
                <a:gd name="connsiteY239" fmla="*/ 896353 h 1074821"/>
                <a:gd name="connsiteX240" fmla="*/ 2781000 w 3802881"/>
                <a:gd name="connsiteY240" fmla="*/ 884321 h 1074821"/>
                <a:gd name="connsiteX241" fmla="*/ 2789021 w 3802881"/>
                <a:gd name="connsiteY241" fmla="*/ 868279 h 1074821"/>
                <a:gd name="connsiteX242" fmla="*/ 2795036 w 3802881"/>
                <a:gd name="connsiteY242" fmla="*/ 862263 h 1074821"/>
                <a:gd name="connsiteX243" fmla="*/ 2797042 w 3802881"/>
                <a:gd name="connsiteY243" fmla="*/ 856248 h 1074821"/>
                <a:gd name="connsiteX244" fmla="*/ 2807068 w 3802881"/>
                <a:gd name="connsiteY244" fmla="*/ 844216 h 1074821"/>
                <a:gd name="connsiteX245" fmla="*/ 2817094 w 3802881"/>
                <a:gd name="connsiteY245" fmla="*/ 834190 h 1074821"/>
                <a:gd name="connsiteX246" fmla="*/ 2821105 w 3802881"/>
                <a:gd name="connsiteY246" fmla="*/ 828174 h 1074821"/>
                <a:gd name="connsiteX247" fmla="*/ 2827121 w 3802881"/>
                <a:gd name="connsiteY247" fmla="*/ 822158 h 1074821"/>
                <a:gd name="connsiteX248" fmla="*/ 2833136 w 3802881"/>
                <a:gd name="connsiteY248" fmla="*/ 814137 h 1074821"/>
                <a:gd name="connsiteX249" fmla="*/ 2837147 w 3802881"/>
                <a:gd name="connsiteY249" fmla="*/ 808121 h 1074821"/>
                <a:gd name="connsiteX250" fmla="*/ 2843163 w 3802881"/>
                <a:gd name="connsiteY250" fmla="*/ 804111 h 1074821"/>
                <a:gd name="connsiteX251" fmla="*/ 2847173 w 3802881"/>
                <a:gd name="connsiteY251" fmla="*/ 798095 h 1074821"/>
                <a:gd name="connsiteX252" fmla="*/ 2865221 w 3802881"/>
                <a:gd name="connsiteY252" fmla="*/ 788069 h 1074821"/>
                <a:gd name="connsiteX253" fmla="*/ 2877252 w 3802881"/>
                <a:gd name="connsiteY253" fmla="*/ 776037 h 1074821"/>
                <a:gd name="connsiteX254" fmla="*/ 2881263 w 3802881"/>
                <a:gd name="connsiteY254" fmla="*/ 764006 h 1074821"/>
                <a:gd name="connsiteX255" fmla="*/ 2887279 w 3802881"/>
                <a:gd name="connsiteY255" fmla="*/ 755985 h 1074821"/>
                <a:gd name="connsiteX256" fmla="*/ 2891289 w 3802881"/>
                <a:gd name="connsiteY256" fmla="*/ 749969 h 1074821"/>
                <a:gd name="connsiteX257" fmla="*/ 2905326 w 3802881"/>
                <a:gd name="connsiteY257" fmla="*/ 735932 h 1074821"/>
                <a:gd name="connsiteX258" fmla="*/ 2913347 w 3802881"/>
                <a:gd name="connsiteY258" fmla="*/ 727911 h 1074821"/>
                <a:gd name="connsiteX259" fmla="*/ 2917358 w 3802881"/>
                <a:gd name="connsiteY259" fmla="*/ 721895 h 1074821"/>
                <a:gd name="connsiteX260" fmla="*/ 2923373 w 3802881"/>
                <a:gd name="connsiteY260" fmla="*/ 717885 h 1074821"/>
                <a:gd name="connsiteX261" fmla="*/ 2935405 w 3802881"/>
                <a:gd name="connsiteY261" fmla="*/ 697832 h 1074821"/>
                <a:gd name="connsiteX262" fmla="*/ 2941421 w 3802881"/>
                <a:gd name="connsiteY262" fmla="*/ 691816 h 1074821"/>
                <a:gd name="connsiteX263" fmla="*/ 2943426 w 3802881"/>
                <a:gd name="connsiteY263" fmla="*/ 685800 h 1074821"/>
                <a:gd name="connsiteX264" fmla="*/ 2951447 w 3802881"/>
                <a:gd name="connsiteY264" fmla="*/ 683795 h 1074821"/>
                <a:gd name="connsiteX265" fmla="*/ 2981526 w 3802881"/>
                <a:gd name="connsiteY265" fmla="*/ 687806 h 1074821"/>
                <a:gd name="connsiteX266" fmla="*/ 2991552 w 3802881"/>
                <a:gd name="connsiteY266" fmla="*/ 699837 h 1074821"/>
                <a:gd name="connsiteX267" fmla="*/ 3003584 w 3802881"/>
                <a:gd name="connsiteY267" fmla="*/ 703848 h 1074821"/>
                <a:gd name="connsiteX268" fmla="*/ 3009600 w 3802881"/>
                <a:gd name="connsiteY268" fmla="*/ 707858 h 1074821"/>
                <a:gd name="connsiteX269" fmla="*/ 3037673 w 3802881"/>
                <a:gd name="connsiteY269" fmla="*/ 703848 h 1074821"/>
                <a:gd name="connsiteX270" fmla="*/ 3057726 w 3802881"/>
                <a:gd name="connsiteY270" fmla="*/ 707858 h 1074821"/>
                <a:gd name="connsiteX271" fmla="*/ 3069758 w 3802881"/>
                <a:gd name="connsiteY271" fmla="*/ 709863 h 1074821"/>
                <a:gd name="connsiteX272" fmla="*/ 3075773 w 3802881"/>
                <a:gd name="connsiteY272" fmla="*/ 713874 h 1074821"/>
                <a:gd name="connsiteX273" fmla="*/ 3089810 w 3802881"/>
                <a:gd name="connsiteY273" fmla="*/ 703848 h 1074821"/>
                <a:gd name="connsiteX274" fmla="*/ 3095826 w 3802881"/>
                <a:gd name="connsiteY274" fmla="*/ 697832 h 1074821"/>
                <a:gd name="connsiteX275" fmla="*/ 3097831 w 3802881"/>
                <a:gd name="connsiteY275" fmla="*/ 691816 h 1074821"/>
                <a:gd name="connsiteX276" fmla="*/ 3103847 w 3802881"/>
                <a:gd name="connsiteY276" fmla="*/ 689811 h 1074821"/>
                <a:gd name="connsiteX277" fmla="*/ 3143952 w 3802881"/>
                <a:gd name="connsiteY277" fmla="*/ 693821 h 1074821"/>
                <a:gd name="connsiteX278" fmla="*/ 3162000 w 3802881"/>
                <a:gd name="connsiteY278" fmla="*/ 703848 h 1074821"/>
                <a:gd name="connsiteX279" fmla="*/ 3196089 w 3802881"/>
                <a:gd name="connsiteY279" fmla="*/ 699837 h 1074821"/>
                <a:gd name="connsiteX280" fmla="*/ 3214136 w 3802881"/>
                <a:gd name="connsiteY280" fmla="*/ 685800 h 1074821"/>
                <a:gd name="connsiteX281" fmla="*/ 3228173 w 3802881"/>
                <a:gd name="connsiteY281" fmla="*/ 677779 h 1074821"/>
                <a:gd name="connsiteX282" fmla="*/ 3236194 w 3802881"/>
                <a:gd name="connsiteY282" fmla="*/ 667753 h 1074821"/>
                <a:gd name="connsiteX283" fmla="*/ 3264268 w 3802881"/>
                <a:gd name="connsiteY283" fmla="*/ 635669 h 1074821"/>
                <a:gd name="connsiteX284" fmla="*/ 3268279 w 3802881"/>
                <a:gd name="connsiteY284" fmla="*/ 627648 h 1074821"/>
                <a:gd name="connsiteX285" fmla="*/ 3270284 w 3802881"/>
                <a:gd name="connsiteY285" fmla="*/ 621632 h 1074821"/>
                <a:gd name="connsiteX286" fmla="*/ 3278305 w 3802881"/>
                <a:gd name="connsiteY286" fmla="*/ 617621 h 1074821"/>
                <a:gd name="connsiteX287" fmla="*/ 3286326 w 3802881"/>
                <a:gd name="connsiteY287" fmla="*/ 611606 h 1074821"/>
                <a:gd name="connsiteX288" fmla="*/ 3302368 w 3802881"/>
                <a:gd name="connsiteY288" fmla="*/ 597569 h 1074821"/>
                <a:gd name="connsiteX289" fmla="*/ 3306379 w 3802881"/>
                <a:gd name="connsiteY289" fmla="*/ 589548 h 1074821"/>
                <a:gd name="connsiteX290" fmla="*/ 3312394 w 3802881"/>
                <a:gd name="connsiteY290" fmla="*/ 585537 h 1074821"/>
                <a:gd name="connsiteX291" fmla="*/ 3340468 w 3802881"/>
                <a:gd name="connsiteY291" fmla="*/ 579521 h 1074821"/>
                <a:gd name="connsiteX292" fmla="*/ 3346484 w 3802881"/>
                <a:gd name="connsiteY292" fmla="*/ 575511 h 1074821"/>
                <a:gd name="connsiteX293" fmla="*/ 3354505 w 3802881"/>
                <a:gd name="connsiteY293" fmla="*/ 583532 h 1074821"/>
                <a:gd name="connsiteX294" fmla="*/ 3356510 w 3802881"/>
                <a:gd name="connsiteY294" fmla="*/ 591553 h 1074821"/>
                <a:gd name="connsiteX295" fmla="*/ 3360521 w 3802881"/>
                <a:gd name="connsiteY295" fmla="*/ 597569 h 1074821"/>
                <a:gd name="connsiteX296" fmla="*/ 3366536 w 3802881"/>
                <a:gd name="connsiteY296" fmla="*/ 609600 h 1074821"/>
                <a:gd name="connsiteX297" fmla="*/ 3368542 w 3802881"/>
                <a:gd name="connsiteY297" fmla="*/ 615616 h 1074821"/>
                <a:gd name="connsiteX298" fmla="*/ 3374558 w 3802881"/>
                <a:gd name="connsiteY298" fmla="*/ 631658 h 1074821"/>
                <a:gd name="connsiteX299" fmla="*/ 3380573 w 3802881"/>
                <a:gd name="connsiteY299" fmla="*/ 615616 h 1074821"/>
                <a:gd name="connsiteX300" fmla="*/ 3386589 w 3802881"/>
                <a:gd name="connsiteY300" fmla="*/ 607595 h 1074821"/>
                <a:gd name="connsiteX301" fmla="*/ 3398621 w 3802881"/>
                <a:gd name="connsiteY301" fmla="*/ 595563 h 1074821"/>
                <a:gd name="connsiteX302" fmla="*/ 3416668 w 3802881"/>
                <a:gd name="connsiteY302" fmla="*/ 573506 h 1074821"/>
                <a:gd name="connsiteX303" fmla="*/ 3422684 w 3802881"/>
                <a:gd name="connsiteY303" fmla="*/ 565485 h 1074821"/>
                <a:gd name="connsiteX304" fmla="*/ 3430705 w 3802881"/>
                <a:gd name="connsiteY304" fmla="*/ 553453 h 1074821"/>
                <a:gd name="connsiteX305" fmla="*/ 3436721 w 3802881"/>
                <a:gd name="connsiteY305" fmla="*/ 549442 h 1074821"/>
                <a:gd name="connsiteX306" fmla="*/ 3434715 w 3802881"/>
                <a:gd name="connsiteY306" fmla="*/ 559469 h 1074821"/>
                <a:gd name="connsiteX307" fmla="*/ 3432710 w 3802881"/>
                <a:gd name="connsiteY307" fmla="*/ 585537 h 1074821"/>
                <a:gd name="connsiteX308" fmla="*/ 3428700 w 3802881"/>
                <a:gd name="connsiteY308" fmla="*/ 591553 h 1074821"/>
                <a:gd name="connsiteX309" fmla="*/ 3422684 w 3802881"/>
                <a:gd name="connsiteY309" fmla="*/ 621632 h 1074821"/>
                <a:gd name="connsiteX310" fmla="*/ 3416668 w 3802881"/>
                <a:gd name="connsiteY310" fmla="*/ 643690 h 1074821"/>
                <a:gd name="connsiteX311" fmla="*/ 3410652 w 3802881"/>
                <a:gd name="connsiteY311" fmla="*/ 673769 h 1074821"/>
                <a:gd name="connsiteX312" fmla="*/ 3404636 w 3802881"/>
                <a:gd name="connsiteY312" fmla="*/ 675774 h 1074821"/>
                <a:gd name="connsiteX313" fmla="*/ 3394610 w 3802881"/>
                <a:gd name="connsiteY313" fmla="*/ 679785 h 1074821"/>
                <a:gd name="connsiteX314" fmla="*/ 3368542 w 3802881"/>
                <a:gd name="connsiteY314" fmla="*/ 695827 h 1074821"/>
                <a:gd name="connsiteX315" fmla="*/ 3348489 w 3802881"/>
                <a:gd name="connsiteY315" fmla="*/ 715879 h 1074821"/>
                <a:gd name="connsiteX316" fmla="*/ 3328436 w 3802881"/>
                <a:gd name="connsiteY316" fmla="*/ 731921 h 1074821"/>
                <a:gd name="connsiteX317" fmla="*/ 3324426 w 3802881"/>
                <a:gd name="connsiteY317" fmla="*/ 737937 h 1074821"/>
                <a:gd name="connsiteX318" fmla="*/ 3320415 w 3802881"/>
                <a:gd name="connsiteY318" fmla="*/ 749969 h 1074821"/>
                <a:gd name="connsiteX319" fmla="*/ 3316405 w 3802881"/>
                <a:gd name="connsiteY319" fmla="*/ 755985 h 1074821"/>
                <a:gd name="connsiteX320" fmla="*/ 3310389 w 3802881"/>
                <a:gd name="connsiteY320" fmla="*/ 774032 h 1074821"/>
                <a:gd name="connsiteX321" fmla="*/ 3308384 w 3802881"/>
                <a:gd name="connsiteY321" fmla="*/ 782053 h 1074821"/>
                <a:gd name="connsiteX322" fmla="*/ 3302368 w 3802881"/>
                <a:gd name="connsiteY322" fmla="*/ 788069 h 1074821"/>
                <a:gd name="connsiteX323" fmla="*/ 3290336 w 3802881"/>
                <a:gd name="connsiteY323" fmla="*/ 796090 h 1074821"/>
                <a:gd name="connsiteX324" fmla="*/ 3288331 w 3802881"/>
                <a:gd name="connsiteY324" fmla="*/ 802106 h 1074821"/>
                <a:gd name="connsiteX325" fmla="*/ 3284321 w 3802881"/>
                <a:gd name="connsiteY325" fmla="*/ 808121 h 1074821"/>
                <a:gd name="connsiteX326" fmla="*/ 3278305 w 3802881"/>
                <a:gd name="connsiteY326" fmla="*/ 818148 h 1074821"/>
                <a:gd name="connsiteX327" fmla="*/ 3276300 w 3802881"/>
                <a:gd name="connsiteY327" fmla="*/ 824163 h 1074821"/>
                <a:gd name="connsiteX328" fmla="*/ 3268279 w 3802881"/>
                <a:gd name="connsiteY328" fmla="*/ 850232 h 1074821"/>
                <a:gd name="connsiteX329" fmla="*/ 3262263 w 3802881"/>
                <a:gd name="connsiteY329" fmla="*/ 862263 h 1074821"/>
                <a:gd name="connsiteX330" fmla="*/ 3256247 w 3802881"/>
                <a:gd name="connsiteY330" fmla="*/ 872290 h 1074821"/>
                <a:gd name="connsiteX331" fmla="*/ 3252236 w 3802881"/>
                <a:gd name="connsiteY331" fmla="*/ 882316 h 1074821"/>
                <a:gd name="connsiteX332" fmla="*/ 3258252 w 3802881"/>
                <a:gd name="connsiteY332" fmla="*/ 938463 h 1074821"/>
                <a:gd name="connsiteX333" fmla="*/ 3262263 w 3802881"/>
                <a:gd name="connsiteY333" fmla="*/ 946485 h 1074821"/>
                <a:gd name="connsiteX334" fmla="*/ 3266273 w 3802881"/>
                <a:gd name="connsiteY334" fmla="*/ 962527 h 1074821"/>
                <a:gd name="connsiteX335" fmla="*/ 3268279 w 3802881"/>
                <a:gd name="connsiteY335" fmla="*/ 968542 h 1074821"/>
                <a:gd name="connsiteX336" fmla="*/ 3270284 w 3802881"/>
                <a:gd name="connsiteY336" fmla="*/ 976563 h 1074821"/>
                <a:gd name="connsiteX337" fmla="*/ 3274294 w 3802881"/>
                <a:gd name="connsiteY337" fmla="*/ 986590 h 1074821"/>
                <a:gd name="connsiteX338" fmla="*/ 3276300 w 3802881"/>
                <a:gd name="connsiteY338" fmla="*/ 994611 h 1074821"/>
                <a:gd name="connsiteX339" fmla="*/ 3292342 w 3802881"/>
                <a:gd name="connsiteY339" fmla="*/ 1002632 h 1074821"/>
                <a:gd name="connsiteX340" fmla="*/ 3302368 w 3802881"/>
                <a:gd name="connsiteY340" fmla="*/ 996616 h 1074821"/>
                <a:gd name="connsiteX341" fmla="*/ 3308384 w 3802881"/>
                <a:gd name="connsiteY341" fmla="*/ 992606 h 1074821"/>
                <a:gd name="connsiteX342" fmla="*/ 3318410 w 3802881"/>
                <a:gd name="connsiteY342" fmla="*/ 978569 h 1074821"/>
                <a:gd name="connsiteX343" fmla="*/ 3324426 w 3802881"/>
                <a:gd name="connsiteY343" fmla="*/ 972553 h 1074821"/>
                <a:gd name="connsiteX344" fmla="*/ 3328436 w 3802881"/>
                <a:gd name="connsiteY344" fmla="*/ 960521 h 1074821"/>
                <a:gd name="connsiteX345" fmla="*/ 3338463 w 3802881"/>
                <a:gd name="connsiteY345" fmla="*/ 946485 h 1074821"/>
                <a:gd name="connsiteX346" fmla="*/ 3346484 w 3802881"/>
                <a:gd name="connsiteY346" fmla="*/ 934453 h 1074821"/>
                <a:gd name="connsiteX347" fmla="*/ 3348489 w 3802881"/>
                <a:gd name="connsiteY347" fmla="*/ 926432 h 1074821"/>
                <a:gd name="connsiteX348" fmla="*/ 3352500 w 3802881"/>
                <a:gd name="connsiteY348" fmla="*/ 920416 h 1074821"/>
                <a:gd name="connsiteX349" fmla="*/ 3378568 w 3802881"/>
                <a:gd name="connsiteY349" fmla="*/ 876300 h 1074821"/>
                <a:gd name="connsiteX350" fmla="*/ 3386589 w 3802881"/>
                <a:gd name="connsiteY350" fmla="*/ 862263 h 1074821"/>
                <a:gd name="connsiteX351" fmla="*/ 3388594 w 3802881"/>
                <a:gd name="connsiteY351" fmla="*/ 854242 h 1074821"/>
                <a:gd name="connsiteX352" fmla="*/ 3392605 w 3802881"/>
                <a:gd name="connsiteY352" fmla="*/ 848227 h 1074821"/>
                <a:gd name="connsiteX353" fmla="*/ 3394610 w 3802881"/>
                <a:gd name="connsiteY353" fmla="*/ 842211 h 1074821"/>
                <a:gd name="connsiteX354" fmla="*/ 3398621 w 3802881"/>
                <a:gd name="connsiteY354" fmla="*/ 836195 h 1074821"/>
                <a:gd name="connsiteX355" fmla="*/ 3400626 w 3802881"/>
                <a:gd name="connsiteY355" fmla="*/ 828174 h 1074821"/>
                <a:gd name="connsiteX356" fmla="*/ 3404636 w 3802881"/>
                <a:gd name="connsiteY356" fmla="*/ 772027 h 1074821"/>
                <a:gd name="connsiteX357" fmla="*/ 3406642 w 3802881"/>
                <a:gd name="connsiteY357" fmla="*/ 762000 h 1074821"/>
                <a:gd name="connsiteX358" fmla="*/ 3410652 w 3802881"/>
                <a:gd name="connsiteY358" fmla="*/ 755985 h 1074821"/>
                <a:gd name="connsiteX359" fmla="*/ 3416668 w 3802881"/>
                <a:gd name="connsiteY359" fmla="*/ 741948 h 1074821"/>
                <a:gd name="connsiteX360" fmla="*/ 3420679 w 3802881"/>
                <a:gd name="connsiteY360" fmla="*/ 729916 h 1074821"/>
                <a:gd name="connsiteX361" fmla="*/ 3424689 w 3802881"/>
                <a:gd name="connsiteY361" fmla="*/ 721895 h 1074821"/>
                <a:gd name="connsiteX362" fmla="*/ 3434715 w 3802881"/>
                <a:gd name="connsiteY362" fmla="*/ 701842 h 1074821"/>
                <a:gd name="connsiteX363" fmla="*/ 3440731 w 3802881"/>
                <a:gd name="connsiteY363" fmla="*/ 697832 h 1074821"/>
                <a:gd name="connsiteX364" fmla="*/ 3454768 w 3802881"/>
                <a:gd name="connsiteY364" fmla="*/ 691816 h 1074821"/>
                <a:gd name="connsiteX365" fmla="*/ 3472815 w 3802881"/>
                <a:gd name="connsiteY365" fmla="*/ 683795 h 1074821"/>
                <a:gd name="connsiteX366" fmla="*/ 3480836 w 3802881"/>
                <a:gd name="connsiteY366" fmla="*/ 679785 h 1074821"/>
                <a:gd name="connsiteX367" fmla="*/ 3490863 w 3802881"/>
                <a:gd name="connsiteY367" fmla="*/ 677779 h 1074821"/>
                <a:gd name="connsiteX368" fmla="*/ 3498884 w 3802881"/>
                <a:gd name="connsiteY368" fmla="*/ 671763 h 1074821"/>
                <a:gd name="connsiteX369" fmla="*/ 3506905 w 3802881"/>
                <a:gd name="connsiteY369" fmla="*/ 669758 h 1074821"/>
                <a:gd name="connsiteX370" fmla="*/ 3524952 w 3802881"/>
                <a:gd name="connsiteY370" fmla="*/ 655721 h 1074821"/>
                <a:gd name="connsiteX371" fmla="*/ 3538989 w 3802881"/>
                <a:gd name="connsiteY371" fmla="*/ 645695 h 1074821"/>
                <a:gd name="connsiteX372" fmla="*/ 3553026 w 3802881"/>
                <a:gd name="connsiteY372" fmla="*/ 643690 h 1074821"/>
                <a:gd name="connsiteX373" fmla="*/ 3591126 w 3802881"/>
                <a:gd name="connsiteY373" fmla="*/ 639679 h 1074821"/>
                <a:gd name="connsiteX374" fmla="*/ 3597142 w 3802881"/>
                <a:gd name="connsiteY374" fmla="*/ 637674 h 1074821"/>
                <a:gd name="connsiteX375" fmla="*/ 3609173 w 3802881"/>
                <a:gd name="connsiteY375" fmla="*/ 625642 h 1074821"/>
                <a:gd name="connsiteX376" fmla="*/ 3617194 w 3802881"/>
                <a:gd name="connsiteY376" fmla="*/ 613611 h 1074821"/>
                <a:gd name="connsiteX377" fmla="*/ 3623210 w 3802881"/>
                <a:gd name="connsiteY377" fmla="*/ 609600 h 1074821"/>
                <a:gd name="connsiteX378" fmla="*/ 3631231 w 3802881"/>
                <a:gd name="connsiteY378" fmla="*/ 593558 h 1074821"/>
                <a:gd name="connsiteX379" fmla="*/ 3639252 w 3802881"/>
                <a:gd name="connsiteY379" fmla="*/ 589548 h 1074821"/>
                <a:gd name="connsiteX380" fmla="*/ 3649279 w 3802881"/>
                <a:gd name="connsiteY380" fmla="*/ 579521 h 1074821"/>
                <a:gd name="connsiteX381" fmla="*/ 3651284 w 3802881"/>
                <a:gd name="connsiteY381" fmla="*/ 573506 h 1074821"/>
                <a:gd name="connsiteX382" fmla="*/ 3663315 w 3802881"/>
                <a:gd name="connsiteY382" fmla="*/ 557463 h 1074821"/>
                <a:gd name="connsiteX383" fmla="*/ 3673342 w 3802881"/>
                <a:gd name="connsiteY383" fmla="*/ 555458 h 1074821"/>
                <a:gd name="connsiteX384" fmla="*/ 3685373 w 3802881"/>
                <a:gd name="connsiteY384" fmla="*/ 549442 h 1074821"/>
                <a:gd name="connsiteX385" fmla="*/ 3695400 w 3802881"/>
                <a:gd name="connsiteY385" fmla="*/ 553453 h 1074821"/>
                <a:gd name="connsiteX386" fmla="*/ 3707431 w 3802881"/>
                <a:gd name="connsiteY386" fmla="*/ 555458 h 1074821"/>
                <a:gd name="connsiteX387" fmla="*/ 3741521 w 3802881"/>
                <a:gd name="connsiteY387" fmla="*/ 551448 h 1074821"/>
                <a:gd name="connsiteX388" fmla="*/ 3751547 w 3802881"/>
                <a:gd name="connsiteY388" fmla="*/ 547437 h 1074821"/>
                <a:gd name="connsiteX389" fmla="*/ 3761573 w 3802881"/>
                <a:gd name="connsiteY389" fmla="*/ 545432 h 1074821"/>
                <a:gd name="connsiteX390" fmla="*/ 3767589 w 3802881"/>
                <a:gd name="connsiteY390" fmla="*/ 543427 h 1074821"/>
                <a:gd name="connsiteX391" fmla="*/ 3773605 w 3802881"/>
                <a:gd name="connsiteY391" fmla="*/ 539416 h 1074821"/>
                <a:gd name="connsiteX392" fmla="*/ 3779621 w 3802881"/>
                <a:gd name="connsiteY392" fmla="*/ 537411 h 1074821"/>
                <a:gd name="connsiteX393" fmla="*/ 3785636 w 3802881"/>
                <a:gd name="connsiteY393" fmla="*/ 527385 h 1074821"/>
                <a:gd name="connsiteX394" fmla="*/ 3781626 w 3802881"/>
                <a:gd name="connsiteY394" fmla="*/ 511342 h 1074821"/>
                <a:gd name="connsiteX395" fmla="*/ 3775610 w 3802881"/>
                <a:gd name="connsiteY395" fmla="*/ 505327 h 1074821"/>
                <a:gd name="connsiteX396" fmla="*/ 3771600 w 3802881"/>
                <a:gd name="connsiteY396" fmla="*/ 497306 h 1074821"/>
                <a:gd name="connsiteX397" fmla="*/ 3761573 w 3802881"/>
                <a:gd name="connsiteY397" fmla="*/ 491290 h 1074821"/>
                <a:gd name="connsiteX398" fmla="*/ 3745531 w 3802881"/>
                <a:gd name="connsiteY398" fmla="*/ 481263 h 1074821"/>
                <a:gd name="connsiteX399" fmla="*/ 3739515 w 3802881"/>
                <a:gd name="connsiteY399" fmla="*/ 477253 h 1074821"/>
                <a:gd name="connsiteX400" fmla="*/ 3729489 w 3802881"/>
                <a:gd name="connsiteY400" fmla="*/ 475248 h 1074821"/>
                <a:gd name="connsiteX401" fmla="*/ 3715452 w 3802881"/>
                <a:gd name="connsiteY401" fmla="*/ 463216 h 1074821"/>
                <a:gd name="connsiteX402" fmla="*/ 3713447 w 3802881"/>
                <a:gd name="connsiteY402" fmla="*/ 457200 h 1074821"/>
                <a:gd name="connsiteX403" fmla="*/ 3717458 w 3802881"/>
                <a:gd name="connsiteY403" fmla="*/ 447174 h 1074821"/>
                <a:gd name="connsiteX404" fmla="*/ 3729489 w 3802881"/>
                <a:gd name="connsiteY404" fmla="*/ 441158 h 1074821"/>
                <a:gd name="connsiteX405" fmla="*/ 3747536 w 3802881"/>
                <a:gd name="connsiteY405" fmla="*/ 431132 h 1074821"/>
                <a:gd name="connsiteX406" fmla="*/ 3753552 w 3802881"/>
                <a:gd name="connsiteY406" fmla="*/ 427121 h 1074821"/>
                <a:gd name="connsiteX407" fmla="*/ 3761573 w 3802881"/>
                <a:gd name="connsiteY407" fmla="*/ 423111 h 1074821"/>
                <a:gd name="connsiteX408" fmla="*/ 3767589 w 3802881"/>
                <a:gd name="connsiteY408" fmla="*/ 417095 h 1074821"/>
                <a:gd name="connsiteX409" fmla="*/ 3783631 w 3802881"/>
                <a:gd name="connsiteY409" fmla="*/ 411079 h 1074821"/>
                <a:gd name="connsiteX410" fmla="*/ 3789647 w 3802881"/>
                <a:gd name="connsiteY410" fmla="*/ 407069 h 1074821"/>
                <a:gd name="connsiteX411" fmla="*/ 3787642 w 3802881"/>
                <a:gd name="connsiteY411" fmla="*/ 381000 h 1074821"/>
                <a:gd name="connsiteX412" fmla="*/ 3802792 w 3802881"/>
                <a:gd name="connsiteY412" fmla="*/ 372645 h 1074821"/>
                <a:gd name="connsiteX413" fmla="*/ 3792543 w 3802881"/>
                <a:gd name="connsiteY413" fmla="*/ 324630 h 1074821"/>
                <a:gd name="connsiteX414" fmla="*/ 3765584 w 3802881"/>
                <a:gd name="connsiteY414" fmla="*/ 314827 h 1074821"/>
                <a:gd name="connsiteX415" fmla="*/ 3759568 w 3802881"/>
                <a:gd name="connsiteY415" fmla="*/ 312821 h 1074821"/>
                <a:gd name="connsiteX416" fmla="*/ 3745531 w 3802881"/>
                <a:gd name="connsiteY416" fmla="*/ 304800 h 1074821"/>
                <a:gd name="connsiteX417" fmla="*/ 3723473 w 3802881"/>
                <a:gd name="connsiteY417" fmla="*/ 298785 h 1074821"/>
                <a:gd name="connsiteX418" fmla="*/ 3707431 w 3802881"/>
                <a:gd name="connsiteY418" fmla="*/ 294774 h 1074821"/>
                <a:gd name="connsiteX419" fmla="*/ 3689384 w 3802881"/>
                <a:gd name="connsiteY419" fmla="*/ 286753 h 1074821"/>
                <a:gd name="connsiteX420" fmla="*/ 3675347 w 3802881"/>
                <a:gd name="connsiteY420" fmla="*/ 284748 h 1074821"/>
                <a:gd name="connsiteX421" fmla="*/ 3597142 w 3802881"/>
                <a:gd name="connsiteY421" fmla="*/ 282742 h 1074821"/>
                <a:gd name="connsiteX422" fmla="*/ 3575084 w 3802881"/>
                <a:gd name="connsiteY422" fmla="*/ 286753 h 1074821"/>
                <a:gd name="connsiteX423" fmla="*/ 3545005 w 3802881"/>
                <a:gd name="connsiteY423" fmla="*/ 292769 h 1074821"/>
                <a:gd name="connsiteX424" fmla="*/ 3468805 w 3802881"/>
                <a:gd name="connsiteY424" fmla="*/ 288758 h 1074821"/>
                <a:gd name="connsiteX425" fmla="*/ 3462789 w 3802881"/>
                <a:gd name="connsiteY425" fmla="*/ 286753 h 1074821"/>
                <a:gd name="connsiteX426" fmla="*/ 3448752 w 3802881"/>
                <a:gd name="connsiteY426" fmla="*/ 282742 h 1074821"/>
                <a:gd name="connsiteX427" fmla="*/ 3422684 w 3802881"/>
                <a:gd name="connsiteY427" fmla="*/ 280737 h 1074821"/>
                <a:gd name="connsiteX428" fmla="*/ 3382579 w 3802881"/>
                <a:gd name="connsiteY428" fmla="*/ 272716 h 1074821"/>
                <a:gd name="connsiteX429" fmla="*/ 3366536 w 3802881"/>
                <a:gd name="connsiteY429" fmla="*/ 268706 h 1074821"/>
                <a:gd name="connsiteX430" fmla="*/ 3356510 w 3802881"/>
                <a:gd name="connsiteY430" fmla="*/ 264695 h 1074821"/>
                <a:gd name="connsiteX431" fmla="*/ 3332447 w 3802881"/>
                <a:gd name="connsiteY431" fmla="*/ 262690 h 1074821"/>
                <a:gd name="connsiteX432" fmla="*/ 3296352 w 3802881"/>
                <a:gd name="connsiteY432" fmla="*/ 256674 h 1074821"/>
                <a:gd name="connsiteX433" fmla="*/ 3272289 w 3802881"/>
                <a:gd name="connsiteY433" fmla="*/ 252663 h 1074821"/>
                <a:gd name="connsiteX434" fmla="*/ 3240205 w 3802881"/>
                <a:gd name="connsiteY434" fmla="*/ 246648 h 1074821"/>
                <a:gd name="connsiteX435" fmla="*/ 3196758 w 3802881"/>
                <a:gd name="connsiteY435" fmla="*/ 232165 h 1074821"/>
                <a:gd name="connsiteX436" fmla="*/ 3159048 w 3802881"/>
                <a:gd name="connsiteY436" fmla="*/ 223086 h 1074821"/>
                <a:gd name="connsiteX437" fmla="*/ 3131754 w 3802881"/>
                <a:gd name="connsiteY437" fmla="*/ 219799 h 1074821"/>
                <a:gd name="connsiteX438" fmla="*/ 3108582 w 3802881"/>
                <a:gd name="connsiteY438" fmla="*/ 220524 h 1074821"/>
                <a:gd name="connsiteX439" fmla="*/ 3082401 w 3802881"/>
                <a:gd name="connsiteY439" fmla="*/ 223921 h 1074821"/>
                <a:gd name="connsiteX440" fmla="*/ 3091013 w 3802881"/>
                <a:gd name="connsiteY440" fmla="*/ 209787 h 1074821"/>
                <a:gd name="connsiteX441" fmla="*/ 3057626 w 3802881"/>
                <a:gd name="connsiteY441" fmla="*/ 219927 h 1074821"/>
                <a:gd name="connsiteX442" fmla="*/ 3037673 w 3802881"/>
                <a:gd name="connsiteY442" fmla="*/ 220579 h 1074821"/>
                <a:gd name="connsiteX443" fmla="*/ 2959468 w 3802881"/>
                <a:gd name="connsiteY443" fmla="*/ 204537 h 1074821"/>
                <a:gd name="connsiteX444" fmla="*/ 2949442 w 3802881"/>
                <a:gd name="connsiteY444" fmla="*/ 200527 h 1074821"/>
                <a:gd name="connsiteX445" fmla="*/ 2931394 w 3802881"/>
                <a:gd name="connsiteY445" fmla="*/ 196516 h 1074821"/>
                <a:gd name="connsiteX446" fmla="*/ 2921368 w 3802881"/>
                <a:gd name="connsiteY446" fmla="*/ 194511 h 1074821"/>
                <a:gd name="connsiteX447" fmla="*/ 2909336 w 3802881"/>
                <a:gd name="connsiteY447" fmla="*/ 190500 h 1074821"/>
                <a:gd name="connsiteX448" fmla="*/ 2875247 w 3802881"/>
                <a:gd name="connsiteY448" fmla="*/ 182479 h 1074821"/>
                <a:gd name="connsiteX449" fmla="*/ 2867226 w 3802881"/>
                <a:gd name="connsiteY449" fmla="*/ 178469 h 1074821"/>
                <a:gd name="connsiteX450" fmla="*/ 2859205 w 3802881"/>
                <a:gd name="connsiteY450" fmla="*/ 176463 h 1074821"/>
                <a:gd name="connsiteX451" fmla="*/ 2823110 w 3802881"/>
                <a:gd name="connsiteY451" fmla="*/ 168442 h 1074821"/>
                <a:gd name="connsiteX452" fmla="*/ 2795036 w 3802881"/>
                <a:gd name="connsiteY452" fmla="*/ 160421 h 1074821"/>
                <a:gd name="connsiteX453" fmla="*/ 2770973 w 3802881"/>
                <a:gd name="connsiteY453" fmla="*/ 152400 h 1074821"/>
                <a:gd name="connsiteX454" fmla="*/ 2750921 w 3802881"/>
                <a:gd name="connsiteY454" fmla="*/ 150395 h 1074821"/>
                <a:gd name="connsiteX455" fmla="*/ 2732873 w 3802881"/>
                <a:gd name="connsiteY455" fmla="*/ 146385 h 1074821"/>
                <a:gd name="connsiteX456" fmla="*/ 2724852 w 3802881"/>
                <a:gd name="connsiteY456" fmla="*/ 144379 h 1074821"/>
                <a:gd name="connsiteX457" fmla="*/ 2694773 w 3802881"/>
                <a:gd name="connsiteY457" fmla="*/ 140369 h 1074821"/>
                <a:gd name="connsiteX458" fmla="*/ 2684747 w 3802881"/>
                <a:gd name="connsiteY458" fmla="*/ 136358 h 1074821"/>
                <a:gd name="connsiteX459" fmla="*/ 2641275 w 3802881"/>
                <a:gd name="connsiteY459" fmla="*/ 137217 h 1074821"/>
                <a:gd name="connsiteX460" fmla="*/ 2616568 w 3802881"/>
                <a:gd name="connsiteY460" fmla="*/ 118311 h 1074821"/>
                <a:gd name="connsiteX461" fmla="*/ 2594510 w 3802881"/>
                <a:gd name="connsiteY461" fmla="*/ 132061 h 1074821"/>
                <a:gd name="connsiteX462" fmla="*/ 2582479 w 3802881"/>
                <a:gd name="connsiteY462" fmla="*/ 106279 h 1074821"/>
                <a:gd name="connsiteX463" fmla="*/ 2576463 w 3802881"/>
                <a:gd name="connsiteY463" fmla="*/ 108285 h 1074821"/>
                <a:gd name="connsiteX464" fmla="*/ 2572452 w 3802881"/>
                <a:gd name="connsiteY464" fmla="*/ 118311 h 1074821"/>
                <a:gd name="connsiteX465" fmla="*/ 2542373 w 3802881"/>
                <a:gd name="connsiteY465" fmla="*/ 98259 h 1074821"/>
                <a:gd name="connsiteX466" fmla="*/ 2552400 w 3802881"/>
                <a:gd name="connsiteY466" fmla="*/ 102269 h 1074821"/>
                <a:gd name="connsiteX467" fmla="*/ 2532347 w 3802881"/>
                <a:gd name="connsiteY467" fmla="*/ 90237 h 1074821"/>
                <a:gd name="connsiteX468" fmla="*/ 2522320 w 3802881"/>
                <a:gd name="connsiteY468" fmla="*/ 106280 h 1074821"/>
                <a:gd name="connsiteX469" fmla="*/ 2510289 w 3802881"/>
                <a:gd name="connsiteY469" fmla="*/ 74195 h 1074821"/>
                <a:gd name="connsiteX470" fmla="*/ 2470183 w 3802881"/>
                <a:gd name="connsiteY470" fmla="*/ 72190 h 1074821"/>
                <a:gd name="connsiteX471" fmla="*/ 2436095 w 3802881"/>
                <a:gd name="connsiteY471" fmla="*/ 64169 h 1074821"/>
                <a:gd name="connsiteX472" fmla="*/ 2416042 w 3802881"/>
                <a:gd name="connsiteY472" fmla="*/ 54142 h 1074821"/>
                <a:gd name="connsiteX473" fmla="*/ 2399999 w 3802881"/>
                <a:gd name="connsiteY473" fmla="*/ 56148 h 1074821"/>
                <a:gd name="connsiteX474" fmla="*/ 2377297 w 3802881"/>
                <a:gd name="connsiteY474" fmla="*/ 67104 h 1074821"/>
                <a:gd name="connsiteX475" fmla="*/ 2374074 w 3802881"/>
                <a:gd name="connsiteY475" fmla="*/ 66532 h 1074821"/>
                <a:gd name="connsiteX476" fmla="*/ 2343852 w 3802881"/>
                <a:gd name="connsiteY476" fmla="*/ 66174 h 1074821"/>
                <a:gd name="connsiteX477" fmla="*/ 2311768 w 3802881"/>
                <a:gd name="connsiteY477" fmla="*/ 36095 h 1074821"/>
                <a:gd name="connsiteX478" fmla="*/ 2287705 w 3802881"/>
                <a:gd name="connsiteY478" fmla="*/ 36044 h 1074821"/>
                <a:gd name="connsiteX479" fmla="*/ 2272715 w 3802881"/>
                <a:gd name="connsiteY479" fmla="*/ 35945 h 1074821"/>
                <a:gd name="connsiteX480" fmla="*/ 2241584 w 3802881"/>
                <a:gd name="connsiteY480" fmla="*/ 27924 h 1074821"/>
                <a:gd name="connsiteX481" fmla="*/ 2215515 w 3802881"/>
                <a:gd name="connsiteY481" fmla="*/ 36095 h 1074821"/>
                <a:gd name="connsiteX482" fmla="*/ 2193458 w 3802881"/>
                <a:gd name="connsiteY482" fmla="*/ 30079 h 1074821"/>
                <a:gd name="connsiteX483" fmla="*/ 2175410 w 3802881"/>
                <a:gd name="connsiteY483" fmla="*/ 26069 h 1074821"/>
                <a:gd name="connsiteX484" fmla="*/ 2151347 w 3802881"/>
                <a:gd name="connsiteY484" fmla="*/ 18048 h 1074821"/>
                <a:gd name="connsiteX485" fmla="*/ 2123273 w 3802881"/>
                <a:gd name="connsiteY485" fmla="*/ 12032 h 1074821"/>
                <a:gd name="connsiteX486" fmla="*/ 2105226 w 3802881"/>
                <a:gd name="connsiteY486" fmla="*/ 8021 h 1074821"/>
                <a:gd name="connsiteX487" fmla="*/ 2085173 w 3802881"/>
                <a:gd name="connsiteY487" fmla="*/ 4011 h 1074821"/>
                <a:gd name="connsiteX488" fmla="*/ 2059105 w 3802881"/>
                <a:gd name="connsiteY488" fmla="*/ 0 h 1074821"/>
                <a:gd name="connsiteX489" fmla="*/ 2019000 w 3802881"/>
                <a:gd name="connsiteY489" fmla="*/ 6016 h 1074821"/>
                <a:gd name="connsiteX490" fmla="*/ 2012984 w 3802881"/>
                <a:gd name="connsiteY490" fmla="*/ 14037 h 1074821"/>
                <a:gd name="connsiteX491" fmla="*/ 1982905 w 3802881"/>
                <a:gd name="connsiteY491" fmla="*/ 20053 h 1074821"/>
                <a:gd name="connsiteX492" fmla="*/ 1950821 w 3802881"/>
                <a:gd name="connsiteY492" fmla="*/ 10027 h 1074821"/>
                <a:gd name="connsiteX493" fmla="*/ 1766336 w 3802881"/>
                <a:gd name="connsiteY493" fmla="*/ 10027 h 1074821"/>
                <a:gd name="connsiteX494" fmla="*/ 1671254 w 3802881"/>
                <a:gd name="connsiteY494" fmla="*/ 10862 h 1074821"/>
                <a:gd name="connsiteX495" fmla="*/ 1658052 w 3802881"/>
                <a:gd name="connsiteY495" fmla="*/ 16042 h 1074821"/>
                <a:gd name="connsiteX496" fmla="*/ 1656047 w 3802881"/>
                <a:gd name="connsiteY496" fmla="*/ 22058 h 1074821"/>
                <a:gd name="connsiteX497" fmla="*/ 1660058 w 3802881"/>
                <a:gd name="connsiteY497" fmla="*/ 62163 h 1074821"/>
                <a:gd name="connsiteX498" fmla="*/ 1658052 w 3802881"/>
                <a:gd name="connsiteY498" fmla="*/ 82216 h 1074821"/>
                <a:gd name="connsiteX499" fmla="*/ 1652036 w 3802881"/>
                <a:gd name="connsiteY499" fmla="*/ 112295 h 1074821"/>
                <a:gd name="connsiteX500" fmla="*/ 1646021 w 3802881"/>
                <a:gd name="connsiteY500" fmla="*/ 126332 h 1074821"/>
                <a:gd name="connsiteX501" fmla="*/ 1644015 w 3802881"/>
                <a:gd name="connsiteY501" fmla="*/ 132348 h 1074821"/>
                <a:gd name="connsiteX502" fmla="*/ 1631984 w 3802881"/>
                <a:gd name="connsiteY502" fmla="*/ 138363 h 1074821"/>
                <a:gd name="connsiteX503" fmla="*/ 1613936 w 3802881"/>
                <a:gd name="connsiteY503" fmla="*/ 134353 h 1074821"/>
                <a:gd name="connsiteX504" fmla="*/ 1611931 w 3802881"/>
                <a:gd name="connsiteY504" fmla="*/ 126332 h 1074821"/>
                <a:gd name="connsiteX505" fmla="*/ 1609926 w 3802881"/>
                <a:gd name="connsiteY505" fmla="*/ 120316 h 1074821"/>
                <a:gd name="connsiteX506" fmla="*/ 1605915 w 3802881"/>
                <a:gd name="connsiteY506" fmla="*/ 106279 h 1074821"/>
                <a:gd name="connsiteX507" fmla="*/ 1597894 w 3802881"/>
                <a:gd name="connsiteY507" fmla="*/ 84221 h 1074821"/>
                <a:gd name="connsiteX508" fmla="*/ 1589873 w 3802881"/>
                <a:gd name="connsiteY508" fmla="*/ 82216 h 1074821"/>
                <a:gd name="connsiteX509" fmla="*/ 1579847 w 3802881"/>
                <a:gd name="connsiteY509" fmla="*/ 70185 h 1074821"/>
                <a:gd name="connsiteX510" fmla="*/ 1573831 w 3802881"/>
                <a:gd name="connsiteY510" fmla="*/ 68179 h 1074821"/>
                <a:gd name="connsiteX511" fmla="*/ 1543752 w 3802881"/>
                <a:gd name="connsiteY511" fmla="*/ 72190 h 1074821"/>
                <a:gd name="connsiteX512" fmla="*/ 1537736 w 3802881"/>
                <a:gd name="connsiteY512" fmla="*/ 76200 h 1074821"/>
                <a:gd name="connsiteX513" fmla="*/ 1529715 w 3802881"/>
                <a:gd name="connsiteY513" fmla="*/ 82216 h 1074821"/>
                <a:gd name="connsiteX514" fmla="*/ 1523700 w 3802881"/>
                <a:gd name="connsiteY514" fmla="*/ 92242 h 1074821"/>
                <a:gd name="connsiteX515" fmla="*/ 1505652 w 3802881"/>
                <a:gd name="connsiteY515" fmla="*/ 108285 h 1074821"/>
                <a:gd name="connsiteX516" fmla="*/ 1503647 w 3802881"/>
                <a:gd name="connsiteY516" fmla="*/ 116306 h 1074821"/>
                <a:gd name="connsiteX517" fmla="*/ 1497631 w 3802881"/>
                <a:gd name="connsiteY517" fmla="*/ 118311 h 1074821"/>
                <a:gd name="connsiteX518" fmla="*/ 1493621 w 3802881"/>
                <a:gd name="connsiteY518" fmla="*/ 124327 h 1074821"/>
                <a:gd name="connsiteX519" fmla="*/ 1489610 w 3802881"/>
                <a:gd name="connsiteY519" fmla="*/ 138363 h 1074821"/>
                <a:gd name="connsiteX520" fmla="*/ 1485600 w 3802881"/>
                <a:gd name="connsiteY520" fmla="*/ 144379 h 1074821"/>
                <a:gd name="connsiteX521" fmla="*/ 1495626 w 3802881"/>
                <a:gd name="connsiteY521" fmla="*/ 154406 h 1074821"/>
                <a:gd name="connsiteX522" fmla="*/ 1497631 w 3802881"/>
                <a:gd name="connsiteY522" fmla="*/ 160421 h 1074821"/>
                <a:gd name="connsiteX523" fmla="*/ 1503647 w 3802881"/>
                <a:gd name="connsiteY523" fmla="*/ 164432 h 1074821"/>
                <a:gd name="connsiteX524" fmla="*/ 1509663 w 3802881"/>
                <a:gd name="connsiteY524" fmla="*/ 178469 h 1074821"/>
                <a:gd name="connsiteX525" fmla="*/ 1511668 w 3802881"/>
                <a:gd name="connsiteY525" fmla="*/ 184485 h 1074821"/>
                <a:gd name="connsiteX526" fmla="*/ 1515679 w 3802881"/>
                <a:gd name="connsiteY526" fmla="*/ 194511 h 1074821"/>
                <a:gd name="connsiteX527" fmla="*/ 1517684 w 3802881"/>
                <a:gd name="connsiteY527" fmla="*/ 202532 h 1074821"/>
                <a:gd name="connsiteX528" fmla="*/ 1521694 w 3802881"/>
                <a:gd name="connsiteY528" fmla="*/ 208548 h 1074821"/>
                <a:gd name="connsiteX529" fmla="*/ 1529715 w 3802881"/>
                <a:gd name="connsiteY529" fmla="*/ 222585 h 1074821"/>
                <a:gd name="connsiteX530" fmla="*/ 1531721 w 3802881"/>
                <a:gd name="connsiteY530" fmla="*/ 228600 h 1074821"/>
                <a:gd name="connsiteX531" fmla="*/ 1535731 w 3802881"/>
                <a:gd name="connsiteY531" fmla="*/ 234616 h 1074821"/>
                <a:gd name="connsiteX532" fmla="*/ 1537736 w 3802881"/>
                <a:gd name="connsiteY532" fmla="*/ 240632 h 1074821"/>
                <a:gd name="connsiteX533" fmla="*/ 1549768 w 3802881"/>
                <a:gd name="connsiteY533" fmla="*/ 252663 h 1074821"/>
                <a:gd name="connsiteX534" fmla="*/ 1563805 w 3802881"/>
                <a:gd name="connsiteY534" fmla="*/ 268706 h 1074821"/>
                <a:gd name="connsiteX535" fmla="*/ 1571826 w 3802881"/>
                <a:gd name="connsiteY535" fmla="*/ 276727 h 1074821"/>
                <a:gd name="connsiteX536" fmla="*/ 1575836 w 3802881"/>
                <a:gd name="connsiteY536" fmla="*/ 282742 h 1074821"/>
                <a:gd name="connsiteX537" fmla="*/ 1583858 w 3802881"/>
                <a:gd name="connsiteY537" fmla="*/ 284748 h 1074821"/>
                <a:gd name="connsiteX538" fmla="*/ 1597894 w 3802881"/>
                <a:gd name="connsiteY538" fmla="*/ 302795 h 1074821"/>
                <a:gd name="connsiteX539" fmla="*/ 1603910 w 3802881"/>
                <a:gd name="connsiteY539" fmla="*/ 314827 h 1074821"/>
                <a:gd name="connsiteX540" fmla="*/ 1605915 w 3802881"/>
                <a:gd name="connsiteY540" fmla="*/ 320842 h 1074821"/>
                <a:gd name="connsiteX541" fmla="*/ 1601905 w 3802881"/>
                <a:gd name="connsiteY541" fmla="*/ 334879 h 1074821"/>
                <a:gd name="connsiteX542" fmla="*/ 1595889 w 3802881"/>
                <a:gd name="connsiteY542" fmla="*/ 332874 h 1074821"/>
                <a:gd name="connsiteX543" fmla="*/ 1577842 w 3802881"/>
                <a:gd name="connsiteY543" fmla="*/ 328863 h 1074821"/>
                <a:gd name="connsiteX544" fmla="*/ 1573831 w 3802881"/>
                <a:gd name="connsiteY544" fmla="*/ 334879 h 1074821"/>
                <a:gd name="connsiteX545" fmla="*/ 1567815 w 3802881"/>
                <a:gd name="connsiteY545" fmla="*/ 332874 h 1074821"/>
                <a:gd name="connsiteX546" fmla="*/ 1561800 w 3802881"/>
                <a:gd name="connsiteY546" fmla="*/ 334879 h 1074821"/>
                <a:gd name="connsiteX547" fmla="*/ 1559794 w 3802881"/>
                <a:gd name="connsiteY547" fmla="*/ 387016 h 1074821"/>
                <a:gd name="connsiteX548" fmla="*/ 1553779 w 3802881"/>
                <a:gd name="connsiteY548" fmla="*/ 407069 h 1074821"/>
                <a:gd name="connsiteX549" fmla="*/ 1545758 w 3802881"/>
                <a:gd name="connsiteY549" fmla="*/ 411079 h 1074821"/>
                <a:gd name="connsiteX550" fmla="*/ 1533726 w 3802881"/>
                <a:gd name="connsiteY550" fmla="*/ 407069 h 1074821"/>
                <a:gd name="connsiteX551" fmla="*/ 1527710 w 3802881"/>
                <a:gd name="connsiteY551" fmla="*/ 376990 h 1074821"/>
                <a:gd name="connsiteX552" fmla="*/ 1525705 w 3802881"/>
                <a:gd name="connsiteY552" fmla="*/ 356937 h 1074821"/>
                <a:gd name="connsiteX553" fmla="*/ 1515679 w 3802881"/>
                <a:gd name="connsiteY553" fmla="*/ 348916 h 1074821"/>
                <a:gd name="connsiteX554" fmla="*/ 1513673 w 3802881"/>
                <a:gd name="connsiteY554" fmla="*/ 342900 h 1074821"/>
                <a:gd name="connsiteX555" fmla="*/ 1507658 w 3802881"/>
                <a:gd name="connsiteY555" fmla="*/ 336885 h 1074821"/>
                <a:gd name="connsiteX556" fmla="*/ 1481589 w 3802881"/>
                <a:gd name="connsiteY556" fmla="*/ 342900 h 1074821"/>
                <a:gd name="connsiteX557" fmla="*/ 1475573 w 3802881"/>
                <a:gd name="connsiteY557" fmla="*/ 346911 h 1074821"/>
                <a:gd name="connsiteX558" fmla="*/ 1469558 w 3802881"/>
                <a:gd name="connsiteY558" fmla="*/ 344906 h 1074821"/>
                <a:gd name="connsiteX559" fmla="*/ 1475573 w 3802881"/>
                <a:gd name="connsiteY559" fmla="*/ 292769 h 1074821"/>
                <a:gd name="connsiteX560" fmla="*/ 1479584 w 3802881"/>
                <a:gd name="connsiteY560" fmla="*/ 250658 h 1074821"/>
                <a:gd name="connsiteX561" fmla="*/ 1483594 w 3802881"/>
                <a:gd name="connsiteY561" fmla="*/ 234616 h 1074821"/>
                <a:gd name="connsiteX562" fmla="*/ 1487605 w 3802881"/>
                <a:gd name="connsiteY562" fmla="*/ 214563 h 1074821"/>
                <a:gd name="connsiteX563" fmla="*/ 1485600 w 3802881"/>
                <a:gd name="connsiteY563" fmla="*/ 198521 h 1074821"/>
                <a:gd name="connsiteX564" fmla="*/ 1469558 w 3802881"/>
                <a:gd name="connsiteY564" fmla="*/ 194511 h 1074821"/>
                <a:gd name="connsiteX565" fmla="*/ 1451510 w 3802881"/>
                <a:gd name="connsiteY565" fmla="*/ 196516 h 1074821"/>
                <a:gd name="connsiteX566" fmla="*/ 1443489 w 3802881"/>
                <a:gd name="connsiteY566" fmla="*/ 208548 h 1074821"/>
                <a:gd name="connsiteX567" fmla="*/ 1441484 w 3802881"/>
                <a:gd name="connsiteY567" fmla="*/ 218574 h 1074821"/>
                <a:gd name="connsiteX568" fmla="*/ 1427447 w 3802881"/>
                <a:gd name="connsiteY568" fmla="*/ 310816 h 1074821"/>
                <a:gd name="connsiteX569" fmla="*/ 1421431 w 3802881"/>
                <a:gd name="connsiteY569" fmla="*/ 328863 h 1074821"/>
                <a:gd name="connsiteX570" fmla="*/ 1415415 w 3802881"/>
                <a:gd name="connsiteY570" fmla="*/ 340895 h 1074821"/>
                <a:gd name="connsiteX571" fmla="*/ 1401379 w 3802881"/>
                <a:gd name="connsiteY571" fmla="*/ 348916 h 1074821"/>
                <a:gd name="connsiteX572" fmla="*/ 1393358 w 3802881"/>
                <a:gd name="connsiteY572" fmla="*/ 352927 h 1074821"/>
                <a:gd name="connsiteX573" fmla="*/ 1381326 w 3802881"/>
                <a:gd name="connsiteY573" fmla="*/ 354932 h 1074821"/>
                <a:gd name="connsiteX574" fmla="*/ 1363279 w 3802881"/>
                <a:gd name="connsiteY574" fmla="*/ 358942 h 1074821"/>
                <a:gd name="connsiteX575" fmla="*/ 1331194 w 3802881"/>
                <a:gd name="connsiteY575" fmla="*/ 356937 h 1074821"/>
                <a:gd name="connsiteX576" fmla="*/ 1317158 w 3802881"/>
                <a:gd name="connsiteY576" fmla="*/ 348916 h 1074821"/>
                <a:gd name="connsiteX577" fmla="*/ 1305126 w 3802881"/>
                <a:gd name="connsiteY577" fmla="*/ 342900 h 1074821"/>
                <a:gd name="connsiteX578" fmla="*/ 1299110 w 3802881"/>
                <a:gd name="connsiteY578" fmla="*/ 338890 h 1074821"/>
                <a:gd name="connsiteX579" fmla="*/ 1285073 w 3802881"/>
                <a:gd name="connsiteY579" fmla="*/ 332874 h 1074821"/>
                <a:gd name="connsiteX580" fmla="*/ 1279058 w 3802881"/>
                <a:gd name="connsiteY580" fmla="*/ 328863 h 1074821"/>
                <a:gd name="connsiteX581" fmla="*/ 1246973 w 3802881"/>
                <a:gd name="connsiteY581" fmla="*/ 332874 h 1074821"/>
                <a:gd name="connsiteX582" fmla="*/ 1242963 w 3802881"/>
                <a:gd name="connsiteY582" fmla="*/ 338890 h 1074821"/>
                <a:gd name="connsiteX583" fmla="*/ 1228926 w 3802881"/>
                <a:gd name="connsiteY583" fmla="*/ 342900 h 1074821"/>
                <a:gd name="connsiteX584" fmla="*/ 1206868 w 3802881"/>
                <a:gd name="connsiteY584" fmla="*/ 348916 h 1074821"/>
                <a:gd name="connsiteX585" fmla="*/ 1174784 w 3802881"/>
                <a:gd name="connsiteY585" fmla="*/ 360948 h 1074821"/>
                <a:gd name="connsiteX586" fmla="*/ 1152726 w 3802881"/>
                <a:gd name="connsiteY586" fmla="*/ 370974 h 1074821"/>
                <a:gd name="connsiteX587" fmla="*/ 1136684 w 3802881"/>
                <a:gd name="connsiteY587" fmla="*/ 374985 h 1074821"/>
                <a:gd name="connsiteX588" fmla="*/ 1126658 w 3802881"/>
                <a:gd name="connsiteY588" fmla="*/ 378995 h 1074821"/>
                <a:gd name="connsiteX589" fmla="*/ 1110615 w 3802881"/>
                <a:gd name="connsiteY589" fmla="*/ 381000 h 1074821"/>
                <a:gd name="connsiteX590" fmla="*/ 1092568 w 3802881"/>
                <a:gd name="connsiteY590" fmla="*/ 385011 h 1074821"/>
                <a:gd name="connsiteX591" fmla="*/ 1078531 w 3802881"/>
                <a:gd name="connsiteY591" fmla="*/ 393032 h 1074821"/>
                <a:gd name="connsiteX592" fmla="*/ 1064494 w 3802881"/>
                <a:gd name="connsiteY592" fmla="*/ 395037 h 1074821"/>
                <a:gd name="connsiteX593" fmla="*/ 1028400 w 3802881"/>
                <a:gd name="connsiteY593" fmla="*/ 397042 h 1074821"/>
                <a:gd name="connsiteX594" fmla="*/ 1022384 w 3802881"/>
                <a:gd name="connsiteY594" fmla="*/ 395037 h 1074821"/>
                <a:gd name="connsiteX595" fmla="*/ 963179 w 3802881"/>
                <a:gd name="connsiteY595" fmla="*/ 400552 h 1074821"/>
                <a:gd name="connsiteX596" fmla="*/ 926131 w 3802881"/>
                <a:gd name="connsiteY596" fmla="*/ 399398 h 1074821"/>
                <a:gd name="connsiteX597" fmla="*/ 896453 w 3802881"/>
                <a:gd name="connsiteY597" fmla="*/ 396341 h 1074821"/>
                <a:gd name="connsiteX598" fmla="*/ 856398 w 3802881"/>
                <a:gd name="connsiteY598" fmla="*/ 397093 h 1074821"/>
                <a:gd name="connsiteX599" fmla="*/ 807219 w 3802881"/>
                <a:gd name="connsiteY599" fmla="*/ 405765 h 1074821"/>
                <a:gd name="connsiteX600" fmla="*/ 787768 w 3802881"/>
                <a:gd name="connsiteY600" fmla="*/ 387016 h 1074821"/>
                <a:gd name="connsiteX601" fmla="*/ 785562 w 3802881"/>
                <a:gd name="connsiteY601" fmla="*/ 404261 h 1074821"/>
                <a:gd name="connsiteX602" fmla="*/ 769721 w 3802881"/>
                <a:gd name="connsiteY602" fmla="*/ 399048 h 1074821"/>
                <a:gd name="connsiteX603" fmla="*/ 761700 w 3802881"/>
                <a:gd name="connsiteY603" fmla="*/ 401053 h 1074821"/>
                <a:gd name="connsiteX604" fmla="*/ 745658 w 3802881"/>
                <a:gd name="connsiteY604" fmla="*/ 411079 h 1074821"/>
                <a:gd name="connsiteX605" fmla="*/ 739642 w 3802881"/>
                <a:gd name="connsiteY605" fmla="*/ 413085 h 1074821"/>
                <a:gd name="connsiteX606" fmla="*/ 733626 w 3802881"/>
                <a:gd name="connsiteY606" fmla="*/ 417095 h 1074821"/>
                <a:gd name="connsiteX607" fmla="*/ 727610 w 3802881"/>
                <a:gd name="connsiteY607" fmla="*/ 423111 h 1074821"/>
                <a:gd name="connsiteX608" fmla="*/ 717584 w 3802881"/>
                <a:gd name="connsiteY608" fmla="*/ 425116 h 1074821"/>
                <a:gd name="connsiteX609" fmla="*/ 705552 w 3802881"/>
                <a:gd name="connsiteY609" fmla="*/ 429127 h 1074821"/>
                <a:gd name="connsiteX610" fmla="*/ 675473 w 3802881"/>
                <a:gd name="connsiteY610" fmla="*/ 441158 h 1074821"/>
                <a:gd name="connsiteX611" fmla="*/ 657426 w 3802881"/>
                <a:gd name="connsiteY611" fmla="*/ 449179 h 1074821"/>
                <a:gd name="connsiteX612" fmla="*/ 651410 w 3802881"/>
                <a:gd name="connsiteY612" fmla="*/ 451185 h 1074821"/>
                <a:gd name="connsiteX613" fmla="*/ 643389 w 3802881"/>
                <a:gd name="connsiteY613" fmla="*/ 455195 h 1074821"/>
                <a:gd name="connsiteX614" fmla="*/ 631358 w 3802881"/>
                <a:gd name="connsiteY614" fmla="*/ 457200 h 1074821"/>
                <a:gd name="connsiteX615" fmla="*/ 625342 w 3802881"/>
                <a:gd name="connsiteY615" fmla="*/ 453190 h 1074821"/>
                <a:gd name="connsiteX616" fmla="*/ 623336 w 3802881"/>
                <a:gd name="connsiteY616" fmla="*/ 445169 h 1074821"/>
                <a:gd name="connsiteX617" fmla="*/ 619326 w 3802881"/>
                <a:gd name="connsiteY617" fmla="*/ 439153 h 1074821"/>
                <a:gd name="connsiteX618" fmla="*/ 617321 w 3802881"/>
                <a:gd name="connsiteY618" fmla="*/ 433137 h 1074821"/>
                <a:gd name="connsiteX619" fmla="*/ 611305 w 3802881"/>
                <a:gd name="connsiteY619" fmla="*/ 429127 h 1074821"/>
                <a:gd name="connsiteX620" fmla="*/ 599273 w 3802881"/>
                <a:gd name="connsiteY620" fmla="*/ 421106 h 1074821"/>
                <a:gd name="connsiteX621" fmla="*/ 585236 w 3802881"/>
                <a:gd name="connsiteY621" fmla="*/ 415090 h 1074821"/>
                <a:gd name="connsiteX622" fmla="*/ 573205 w 3802881"/>
                <a:gd name="connsiteY622" fmla="*/ 419100 h 1074821"/>
                <a:gd name="connsiteX623" fmla="*/ 571200 w 3802881"/>
                <a:gd name="connsiteY623" fmla="*/ 425116 h 1074821"/>
                <a:gd name="connsiteX624" fmla="*/ 577215 w 3802881"/>
                <a:gd name="connsiteY624" fmla="*/ 445169 h 1074821"/>
                <a:gd name="connsiteX625" fmla="*/ 579221 w 3802881"/>
                <a:gd name="connsiteY625" fmla="*/ 453190 h 1074821"/>
                <a:gd name="connsiteX626" fmla="*/ 583231 w 3802881"/>
                <a:gd name="connsiteY626" fmla="*/ 467227 h 1074821"/>
                <a:gd name="connsiteX627" fmla="*/ 581226 w 3802881"/>
                <a:gd name="connsiteY627" fmla="*/ 473242 h 1074821"/>
                <a:gd name="connsiteX628" fmla="*/ 567189 w 3802881"/>
                <a:gd name="connsiteY628" fmla="*/ 463216 h 1074821"/>
                <a:gd name="connsiteX629" fmla="*/ 565184 w 3802881"/>
                <a:gd name="connsiteY629" fmla="*/ 457200 h 1074821"/>
                <a:gd name="connsiteX630" fmla="*/ 555158 w 3802881"/>
                <a:gd name="connsiteY630" fmla="*/ 439153 h 1074821"/>
                <a:gd name="connsiteX631" fmla="*/ 547136 w 3802881"/>
                <a:gd name="connsiteY631" fmla="*/ 421106 h 1074821"/>
                <a:gd name="connsiteX632" fmla="*/ 537110 w 3802881"/>
                <a:gd name="connsiteY632" fmla="*/ 407069 h 1074821"/>
                <a:gd name="connsiteX633" fmla="*/ 531094 w 3802881"/>
                <a:gd name="connsiteY633" fmla="*/ 391027 h 1074821"/>
                <a:gd name="connsiteX634" fmla="*/ 529089 w 3802881"/>
                <a:gd name="connsiteY634" fmla="*/ 385011 h 1074821"/>
                <a:gd name="connsiteX635" fmla="*/ 519063 w 3802881"/>
                <a:gd name="connsiteY635" fmla="*/ 372979 h 1074821"/>
                <a:gd name="connsiteX636" fmla="*/ 517058 w 3802881"/>
                <a:gd name="connsiteY636" fmla="*/ 366963 h 1074821"/>
                <a:gd name="connsiteX637" fmla="*/ 511042 w 3802881"/>
                <a:gd name="connsiteY637" fmla="*/ 360948 h 1074821"/>
                <a:gd name="connsiteX638" fmla="*/ 505026 w 3802881"/>
                <a:gd name="connsiteY638" fmla="*/ 352927 h 1074821"/>
                <a:gd name="connsiteX639" fmla="*/ 499010 w 3802881"/>
                <a:gd name="connsiteY639" fmla="*/ 348916 h 1074821"/>
                <a:gd name="connsiteX640" fmla="*/ 490989 w 3802881"/>
                <a:gd name="connsiteY640" fmla="*/ 340895 h 1074821"/>
                <a:gd name="connsiteX641" fmla="*/ 482968 w 3802881"/>
                <a:gd name="connsiteY641" fmla="*/ 328863 h 1074821"/>
                <a:gd name="connsiteX642" fmla="*/ 478958 w 3802881"/>
                <a:gd name="connsiteY642" fmla="*/ 320842 h 1074821"/>
                <a:gd name="connsiteX643" fmla="*/ 480963 w 3802881"/>
                <a:gd name="connsiteY643" fmla="*/ 300790 h 1074821"/>
                <a:gd name="connsiteX644" fmla="*/ 482968 w 3802881"/>
                <a:gd name="connsiteY644" fmla="*/ 294774 h 1074821"/>
                <a:gd name="connsiteX645" fmla="*/ 488984 w 3802881"/>
                <a:gd name="connsiteY645" fmla="*/ 290763 h 1074821"/>
                <a:gd name="connsiteX646" fmla="*/ 501015 w 3802881"/>
                <a:gd name="connsiteY646" fmla="*/ 298785 h 1074821"/>
                <a:gd name="connsiteX647" fmla="*/ 507031 w 3802881"/>
                <a:gd name="connsiteY647" fmla="*/ 300790 h 1074821"/>
                <a:gd name="connsiteX648" fmla="*/ 521068 w 3802881"/>
                <a:gd name="connsiteY648" fmla="*/ 314827 h 1074821"/>
                <a:gd name="connsiteX649" fmla="*/ 525079 w 3802881"/>
                <a:gd name="connsiteY649" fmla="*/ 320842 h 1074821"/>
                <a:gd name="connsiteX650" fmla="*/ 535105 w 3802881"/>
                <a:gd name="connsiteY650" fmla="*/ 326858 h 1074821"/>
                <a:gd name="connsiteX651" fmla="*/ 541121 w 3802881"/>
                <a:gd name="connsiteY651" fmla="*/ 330869 h 1074821"/>
                <a:gd name="connsiteX652" fmla="*/ 547136 w 3802881"/>
                <a:gd name="connsiteY652" fmla="*/ 332874 h 1074821"/>
                <a:gd name="connsiteX653" fmla="*/ 555158 w 3802881"/>
                <a:gd name="connsiteY653" fmla="*/ 336885 h 1074821"/>
                <a:gd name="connsiteX654" fmla="*/ 611305 w 3802881"/>
                <a:gd name="connsiteY654" fmla="*/ 332874 h 1074821"/>
                <a:gd name="connsiteX655" fmla="*/ 621331 w 3802881"/>
                <a:gd name="connsiteY655" fmla="*/ 328863 h 1074821"/>
                <a:gd name="connsiteX656" fmla="*/ 619326 w 3802881"/>
                <a:gd name="connsiteY656" fmla="*/ 312821 h 1074821"/>
                <a:gd name="connsiteX657" fmla="*/ 629185 w 3802881"/>
                <a:gd name="connsiteY657" fmla="*/ 300344 h 1074821"/>
                <a:gd name="connsiteX658" fmla="*/ 597435 w 3802881"/>
                <a:gd name="connsiteY658" fmla="*/ 276782 h 1074821"/>
                <a:gd name="connsiteX659" fmla="*/ 579388 w 3802881"/>
                <a:gd name="connsiteY659" fmla="*/ 265920 h 1074821"/>
                <a:gd name="connsiteX660" fmla="*/ 561953 w 3802881"/>
                <a:gd name="connsiteY660" fmla="*/ 249766 h 1074821"/>
                <a:gd name="connsiteX661" fmla="*/ 533100 w 3802881"/>
                <a:gd name="connsiteY661" fmla="*/ 256674 h 1074821"/>
                <a:gd name="connsiteX662" fmla="*/ 540730 w 3802881"/>
                <a:gd name="connsiteY662" fmla="*/ 242303 h 1074821"/>
                <a:gd name="connsiteX663" fmla="*/ 517058 w 3802881"/>
                <a:gd name="connsiteY663" fmla="*/ 236621 h 1074821"/>
                <a:gd name="connsiteX664" fmla="*/ 511042 w 3802881"/>
                <a:gd name="connsiteY664" fmla="*/ 230606 h 1074821"/>
                <a:gd name="connsiteX665" fmla="*/ 507031 w 3802881"/>
                <a:gd name="connsiteY665" fmla="*/ 224590 h 1074821"/>
                <a:gd name="connsiteX666" fmla="*/ 501015 w 3802881"/>
                <a:gd name="connsiteY666" fmla="*/ 222585 h 1074821"/>
                <a:gd name="connsiteX667" fmla="*/ 479571 w 3802881"/>
                <a:gd name="connsiteY667" fmla="*/ 206932 h 1074821"/>
                <a:gd name="connsiteX668" fmla="*/ 416794 w 3802881"/>
                <a:gd name="connsiteY668" fmla="*/ 214563 h 1074821"/>
                <a:gd name="connsiteX669" fmla="*/ 390726 w 3802881"/>
                <a:gd name="connsiteY669" fmla="*/ 212558 h 1074821"/>
                <a:gd name="connsiteX670" fmla="*/ 370673 w 3802881"/>
                <a:gd name="connsiteY670" fmla="*/ 206542 h 1074821"/>
                <a:gd name="connsiteX671" fmla="*/ 360647 w 3802881"/>
                <a:gd name="connsiteY671" fmla="*/ 202532 h 1074821"/>
                <a:gd name="connsiteX672" fmla="*/ 354631 w 3802881"/>
                <a:gd name="connsiteY672" fmla="*/ 196516 h 1074821"/>
                <a:gd name="connsiteX673" fmla="*/ 344605 w 3802881"/>
                <a:gd name="connsiteY673" fmla="*/ 194511 h 1074821"/>
                <a:gd name="connsiteX674" fmla="*/ 316531 w 3802881"/>
                <a:gd name="connsiteY674" fmla="*/ 188495 h 1074821"/>
                <a:gd name="connsiteX675" fmla="*/ 306505 w 3802881"/>
                <a:gd name="connsiteY675" fmla="*/ 184485 h 1074821"/>
                <a:gd name="connsiteX676" fmla="*/ 288458 w 3802881"/>
                <a:gd name="connsiteY676" fmla="*/ 182479 h 1074821"/>
                <a:gd name="connsiteX677" fmla="*/ 274421 w 3802881"/>
                <a:gd name="connsiteY677" fmla="*/ 174458 h 1074821"/>
                <a:gd name="connsiteX678" fmla="*/ 216268 w 3802881"/>
                <a:gd name="connsiteY678" fmla="*/ 162427 h 1074821"/>
                <a:gd name="connsiteX679" fmla="*/ 174158 w 3802881"/>
                <a:gd name="connsiteY679" fmla="*/ 162427 h 1074821"/>
                <a:gd name="connsiteX680" fmla="*/ 168142 w 3802881"/>
                <a:gd name="connsiteY680" fmla="*/ 168442 h 1074821"/>
                <a:gd name="connsiteX681" fmla="*/ 162126 w 3802881"/>
                <a:gd name="connsiteY681" fmla="*/ 170448 h 1074821"/>
                <a:gd name="connsiteX682" fmla="*/ 156110 w 3802881"/>
                <a:gd name="connsiteY682" fmla="*/ 176463 h 1074821"/>
                <a:gd name="connsiteX683" fmla="*/ 154105 w 3802881"/>
                <a:gd name="connsiteY683" fmla="*/ 182479 h 1074821"/>
                <a:gd name="connsiteX684" fmla="*/ 148089 w 3802881"/>
                <a:gd name="connsiteY684" fmla="*/ 184485 h 1074821"/>
                <a:gd name="connsiteX685" fmla="*/ 136058 w 3802881"/>
                <a:gd name="connsiteY685" fmla="*/ 190500 h 1074821"/>
                <a:gd name="connsiteX686" fmla="*/ 116005 w 3802881"/>
                <a:gd name="connsiteY686" fmla="*/ 208548 h 1074821"/>
                <a:gd name="connsiteX687" fmla="*/ 109989 w 3802881"/>
                <a:gd name="connsiteY687" fmla="*/ 210553 h 1074821"/>
                <a:gd name="connsiteX688" fmla="*/ 107984 w 3802881"/>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28165 w 3802910"/>
                <a:gd name="connsiteY105" fmla="*/ 719890 h 1074821"/>
                <a:gd name="connsiteX106" fmla="*/ 948218 w 3802910"/>
                <a:gd name="connsiteY106" fmla="*/ 723900 h 1074821"/>
                <a:gd name="connsiteX107" fmla="*/ 956239 w 3802910"/>
                <a:gd name="connsiteY107" fmla="*/ 727911 h 1074821"/>
                <a:gd name="connsiteX108" fmla="*/ 970276 w 3802910"/>
                <a:gd name="connsiteY108" fmla="*/ 731921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16823 w 3802910"/>
                <a:gd name="connsiteY668" fmla="*/ 214563 h 1074821"/>
                <a:gd name="connsiteX669" fmla="*/ 390755 w 3802910"/>
                <a:gd name="connsiteY669" fmla="*/ 212558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28165 w 3802910"/>
                <a:gd name="connsiteY105" fmla="*/ 719890 h 1074821"/>
                <a:gd name="connsiteX106" fmla="*/ 948218 w 3802910"/>
                <a:gd name="connsiteY106" fmla="*/ 723900 h 1074821"/>
                <a:gd name="connsiteX107" fmla="*/ 956239 w 3802910"/>
                <a:gd name="connsiteY107" fmla="*/ 727911 h 1074821"/>
                <a:gd name="connsiteX108" fmla="*/ 970276 w 3802910"/>
                <a:gd name="connsiteY108" fmla="*/ 731921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25396 w 3802910"/>
                <a:gd name="connsiteY668" fmla="*/ 211705 h 1074821"/>
                <a:gd name="connsiteX669" fmla="*/ 390755 w 3802910"/>
                <a:gd name="connsiteY669" fmla="*/ 212558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28165 w 3802910"/>
                <a:gd name="connsiteY105" fmla="*/ 719890 h 1074821"/>
                <a:gd name="connsiteX106" fmla="*/ 948218 w 3802910"/>
                <a:gd name="connsiteY106" fmla="*/ 723900 h 1074821"/>
                <a:gd name="connsiteX107" fmla="*/ 956239 w 3802910"/>
                <a:gd name="connsiteY107" fmla="*/ 727911 h 1074821"/>
                <a:gd name="connsiteX108" fmla="*/ 970276 w 3802910"/>
                <a:gd name="connsiteY108" fmla="*/ 731921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25396 w 3802910"/>
                <a:gd name="connsiteY668" fmla="*/ 211705 h 1074821"/>
                <a:gd name="connsiteX669" fmla="*/ 393612 w 3802910"/>
                <a:gd name="connsiteY669" fmla="*/ 202081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28165 w 3802910"/>
                <a:gd name="connsiteY105" fmla="*/ 719890 h 1074821"/>
                <a:gd name="connsiteX106" fmla="*/ 948218 w 3802910"/>
                <a:gd name="connsiteY106" fmla="*/ 723900 h 1074821"/>
                <a:gd name="connsiteX107" fmla="*/ 956239 w 3802910"/>
                <a:gd name="connsiteY107" fmla="*/ 727911 h 1074821"/>
                <a:gd name="connsiteX108" fmla="*/ 967418 w 3802910"/>
                <a:gd name="connsiteY108" fmla="*/ 743351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25396 w 3802910"/>
                <a:gd name="connsiteY668" fmla="*/ 211705 h 1074821"/>
                <a:gd name="connsiteX669" fmla="*/ 393612 w 3802910"/>
                <a:gd name="connsiteY669" fmla="*/ 202081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28165 w 3802910"/>
                <a:gd name="connsiteY105" fmla="*/ 719890 h 1074821"/>
                <a:gd name="connsiteX106" fmla="*/ 948218 w 3802910"/>
                <a:gd name="connsiteY106" fmla="*/ 723900 h 1074821"/>
                <a:gd name="connsiteX107" fmla="*/ 956239 w 3802910"/>
                <a:gd name="connsiteY107" fmla="*/ 727911 h 1074821"/>
                <a:gd name="connsiteX108" fmla="*/ 962655 w 3802910"/>
                <a:gd name="connsiteY108" fmla="*/ 746209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25396 w 3802910"/>
                <a:gd name="connsiteY668" fmla="*/ 211705 h 1074821"/>
                <a:gd name="connsiteX669" fmla="*/ 393612 w 3802910"/>
                <a:gd name="connsiteY669" fmla="*/ 202081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28165 w 3802910"/>
                <a:gd name="connsiteY105" fmla="*/ 719890 h 1074821"/>
                <a:gd name="connsiteX106" fmla="*/ 948218 w 3802910"/>
                <a:gd name="connsiteY106" fmla="*/ 723900 h 1074821"/>
                <a:gd name="connsiteX107" fmla="*/ 956239 w 3802910"/>
                <a:gd name="connsiteY107" fmla="*/ 736483 h 1074821"/>
                <a:gd name="connsiteX108" fmla="*/ 962655 w 3802910"/>
                <a:gd name="connsiteY108" fmla="*/ 746209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25396 w 3802910"/>
                <a:gd name="connsiteY668" fmla="*/ 211705 h 1074821"/>
                <a:gd name="connsiteX669" fmla="*/ 393612 w 3802910"/>
                <a:gd name="connsiteY669" fmla="*/ 202081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28165 w 3802910"/>
                <a:gd name="connsiteY105" fmla="*/ 719890 h 1074821"/>
                <a:gd name="connsiteX106" fmla="*/ 948218 w 3802910"/>
                <a:gd name="connsiteY106" fmla="*/ 723900 h 1074821"/>
                <a:gd name="connsiteX107" fmla="*/ 941951 w 3802910"/>
                <a:gd name="connsiteY107" fmla="*/ 742198 h 1074821"/>
                <a:gd name="connsiteX108" fmla="*/ 962655 w 3802910"/>
                <a:gd name="connsiteY108" fmla="*/ 746209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25396 w 3802910"/>
                <a:gd name="connsiteY668" fmla="*/ 211705 h 1074821"/>
                <a:gd name="connsiteX669" fmla="*/ 393612 w 3802910"/>
                <a:gd name="connsiteY669" fmla="*/ 202081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19593 w 3802910"/>
                <a:gd name="connsiteY105" fmla="*/ 730368 h 1074821"/>
                <a:gd name="connsiteX106" fmla="*/ 948218 w 3802910"/>
                <a:gd name="connsiteY106" fmla="*/ 723900 h 1074821"/>
                <a:gd name="connsiteX107" fmla="*/ 941951 w 3802910"/>
                <a:gd name="connsiteY107" fmla="*/ 742198 h 1074821"/>
                <a:gd name="connsiteX108" fmla="*/ 962655 w 3802910"/>
                <a:gd name="connsiteY108" fmla="*/ 746209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25396 w 3802910"/>
                <a:gd name="connsiteY668" fmla="*/ 211705 h 1074821"/>
                <a:gd name="connsiteX669" fmla="*/ 393612 w 3802910"/>
                <a:gd name="connsiteY669" fmla="*/ 202081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19593 w 3802910"/>
                <a:gd name="connsiteY105" fmla="*/ 730368 h 1074821"/>
                <a:gd name="connsiteX106" fmla="*/ 941951 w 3802910"/>
                <a:gd name="connsiteY106" fmla="*/ 742198 h 1074821"/>
                <a:gd name="connsiteX107" fmla="*/ 962655 w 3802910"/>
                <a:gd name="connsiteY107" fmla="*/ 746209 h 1074821"/>
                <a:gd name="connsiteX108" fmla="*/ 989276 w 3802910"/>
                <a:gd name="connsiteY108" fmla="*/ 744605 h 1074821"/>
                <a:gd name="connsiteX109" fmla="*/ 1036149 w 3802910"/>
                <a:gd name="connsiteY109" fmla="*/ 758341 h 1074821"/>
                <a:gd name="connsiteX110" fmla="*/ 1082571 w 3802910"/>
                <a:gd name="connsiteY110" fmla="*/ 753979 h 1074821"/>
                <a:gd name="connsiteX111" fmla="*/ 1094602 w 3802910"/>
                <a:gd name="connsiteY111" fmla="*/ 757990 h 1074821"/>
                <a:gd name="connsiteX112" fmla="*/ 1118665 w 3802910"/>
                <a:gd name="connsiteY112" fmla="*/ 762000 h 1074821"/>
                <a:gd name="connsiteX113" fmla="*/ 1126687 w 3802910"/>
                <a:gd name="connsiteY113" fmla="*/ 764006 h 1074821"/>
                <a:gd name="connsiteX114" fmla="*/ 1152755 w 3802910"/>
                <a:gd name="connsiteY114" fmla="*/ 770021 h 1074821"/>
                <a:gd name="connsiteX115" fmla="*/ 1198876 w 3802910"/>
                <a:gd name="connsiteY115" fmla="*/ 780048 h 1074821"/>
                <a:gd name="connsiteX116" fmla="*/ 1234971 w 3802910"/>
                <a:gd name="connsiteY116" fmla="*/ 794085 h 1074821"/>
                <a:gd name="connsiteX117" fmla="*/ 1240987 w 3802910"/>
                <a:gd name="connsiteY117" fmla="*/ 798095 h 1074821"/>
                <a:gd name="connsiteX118" fmla="*/ 1255023 w 3802910"/>
                <a:gd name="connsiteY118" fmla="*/ 804111 h 1074821"/>
                <a:gd name="connsiteX119" fmla="*/ 1265050 w 3802910"/>
                <a:gd name="connsiteY119" fmla="*/ 810127 h 1074821"/>
                <a:gd name="connsiteX120" fmla="*/ 1271065 w 3802910"/>
                <a:gd name="connsiteY120" fmla="*/ 814137 h 1074821"/>
                <a:gd name="connsiteX121" fmla="*/ 1279087 w 3802910"/>
                <a:gd name="connsiteY121" fmla="*/ 816142 h 1074821"/>
                <a:gd name="connsiteX122" fmla="*/ 1297134 w 3802910"/>
                <a:gd name="connsiteY122" fmla="*/ 822158 h 1074821"/>
                <a:gd name="connsiteX123" fmla="*/ 1305155 w 3802910"/>
                <a:gd name="connsiteY123" fmla="*/ 826169 h 1074821"/>
                <a:gd name="connsiteX124" fmla="*/ 1479613 w 3802910"/>
                <a:gd name="connsiteY124" fmla="*/ 824163 h 1074821"/>
                <a:gd name="connsiteX125" fmla="*/ 1487634 w 3802910"/>
                <a:gd name="connsiteY125" fmla="*/ 826169 h 1074821"/>
                <a:gd name="connsiteX126" fmla="*/ 1501671 w 3802910"/>
                <a:gd name="connsiteY126" fmla="*/ 830179 h 1074821"/>
                <a:gd name="connsiteX127" fmla="*/ 1519718 w 3802910"/>
                <a:gd name="connsiteY127" fmla="*/ 832185 h 1074821"/>
                <a:gd name="connsiteX128" fmla="*/ 1549797 w 3802910"/>
                <a:gd name="connsiteY128" fmla="*/ 840206 h 1074821"/>
                <a:gd name="connsiteX129" fmla="*/ 1567844 w 3802910"/>
                <a:gd name="connsiteY129" fmla="*/ 846221 h 1074821"/>
                <a:gd name="connsiteX130" fmla="*/ 1575865 w 3802910"/>
                <a:gd name="connsiteY130" fmla="*/ 850232 h 1074821"/>
                <a:gd name="connsiteX131" fmla="*/ 1585892 w 3802910"/>
                <a:gd name="connsiteY131" fmla="*/ 852237 h 1074821"/>
                <a:gd name="connsiteX132" fmla="*/ 1615971 w 3802910"/>
                <a:gd name="connsiteY132" fmla="*/ 858253 h 1074821"/>
                <a:gd name="connsiteX133" fmla="*/ 1623992 w 3802910"/>
                <a:gd name="connsiteY133" fmla="*/ 862263 h 1074821"/>
                <a:gd name="connsiteX134" fmla="*/ 1632013 w 3802910"/>
                <a:gd name="connsiteY134" fmla="*/ 864269 h 1074821"/>
                <a:gd name="connsiteX135" fmla="*/ 1646050 w 3802910"/>
                <a:gd name="connsiteY135" fmla="*/ 870285 h 1074821"/>
                <a:gd name="connsiteX136" fmla="*/ 1664097 w 3802910"/>
                <a:gd name="connsiteY136" fmla="*/ 890337 h 1074821"/>
                <a:gd name="connsiteX137" fmla="*/ 1670113 w 3802910"/>
                <a:gd name="connsiteY137" fmla="*/ 902369 h 1074821"/>
                <a:gd name="connsiteX138" fmla="*/ 1676129 w 3802910"/>
                <a:gd name="connsiteY138" fmla="*/ 906379 h 1074821"/>
                <a:gd name="connsiteX139" fmla="*/ 1684150 w 3802910"/>
                <a:gd name="connsiteY139" fmla="*/ 912395 h 1074821"/>
                <a:gd name="connsiteX140" fmla="*/ 1690165 w 3802910"/>
                <a:gd name="connsiteY140" fmla="*/ 916406 h 1074821"/>
                <a:gd name="connsiteX141" fmla="*/ 1718239 w 3802910"/>
                <a:gd name="connsiteY141" fmla="*/ 924427 h 1074821"/>
                <a:gd name="connsiteX142" fmla="*/ 1744308 w 3802910"/>
                <a:gd name="connsiteY142" fmla="*/ 932448 h 1074821"/>
                <a:gd name="connsiteX143" fmla="*/ 1756339 w 3802910"/>
                <a:gd name="connsiteY143" fmla="*/ 938463 h 1074821"/>
                <a:gd name="connsiteX144" fmla="*/ 1768371 w 3802910"/>
                <a:gd name="connsiteY144" fmla="*/ 944479 h 1074821"/>
                <a:gd name="connsiteX145" fmla="*/ 1784413 w 3802910"/>
                <a:gd name="connsiteY145" fmla="*/ 950495 h 1074821"/>
                <a:gd name="connsiteX146" fmla="*/ 1831286 w 3802910"/>
                <a:gd name="connsiteY146" fmla="*/ 965083 h 1074821"/>
                <a:gd name="connsiteX147" fmla="*/ 1984939 w 3802910"/>
                <a:gd name="connsiteY147" fmla="*/ 952500 h 1074821"/>
                <a:gd name="connsiteX148" fmla="*/ 2077181 w 3802910"/>
                <a:gd name="connsiteY148" fmla="*/ 948490 h 1074821"/>
                <a:gd name="connsiteX149" fmla="*/ 2135334 w 3802910"/>
                <a:gd name="connsiteY149" fmla="*/ 950495 h 1074821"/>
                <a:gd name="connsiteX150" fmla="*/ 2157392 w 3802910"/>
                <a:gd name="connsiteY150" fmla="*/ 952500 h 1074821"/>
                <a:gd name="connsiteX151" fmla="*/ 2167418 w 3802910"/>
                <a:gd name="connsiteY151" fmla="*/ 956511 h 1074821"/>
                <a:gd name="connsiteX152" fmla="*/ 2179450 w 3802910"/>
                <a:gd name="connsiteY152" fmla="*/ 958516 h 1074821"/>
                <a:gd name="connsiteX153" fmla="*/ 2191481 w 3802910"/>
                <a:gd name="connsiteY153" fmla="*/ 964532 h 1074821"/>
                <a:gd name="connsiteX154" fmla="*/ 2197497 w 3802910"/>
                <a:gd name="connsiteY154" fmla="*/ 968542 h 1074821"/>
                <a:gd name="connsiteX155" fmla="*/ 2203513 w 3802910"/>
                <a:gd name="connsiteY155" fmla="*/ 970548 h 1074821"/>
                <a:gd name="connsiteX156" fmla="*/ 2209529 w 3802910"/>
                <a:gd name="connsiteY156" fmla="*/ 974558 h 1074821"/>
                <a:gd name="connsiteX157" fmla="*/ 2217550 w 3802910"/>
                <a:gd name="connsiteY157" fmla="*/ 976563 h 1074821"/>
                <a:gd name="connsiteX158" fmla="*/ 2223565 w 3802910"/>
                <a:gd name="connsiteY158" fmla="*/ 978569 h 1074821"/>
                <a:gd name="connsiteX159" fmla="*/ 2231587 w 3802910"/>
                <a:gd name="connsiteY159" fmla="*/ 984585 h 1074821"/>
                <a:gd name="connsiteX160" fmla="*/ 2237602 w 3802910"/>
                <a:gd name="connsiteY160" fmla="*/ 988595 h 1074821"/>
                <a:gd name="connsiteX161" fmla="*/ 2239608 w 3802910"/>
                <a:gd name="connsiteY161" fmla="*/ 994611 h 1074821"/>
                <a:gd name="connsiteX162" fmla="*/ 2243618 w 3802910"/>
                <a:gd name="connsiteY162" fmla="*/ 1002632 h 1074821"/>
                <a:gd name="connsiteX163" fmla="*/ 2245623 w 3802910"/>
                <a:gd name="connsiteY163" fmla="*/ 1010653 h 1074821"/>
                <a:gd name="connsiteX164" fmla="*/ 2247629 w 3802910"/>
                <a:gd name="connsiteY164" fmla="*/ 1016669 h 1074821"/>
                <a:gd name="connsiteX165" fmla="*/ 2256251 w 3802910"/>
                <a:gd name="connsiteY165" fmla="*/ 1035819 h 1074821"/>
                <a:gd name="connsiteX166" fmla="*/ 2291744 w 3802910"/>
                <a:gd name="connsiteY166" fmla="*/ 1010653 h 1074821"/>
                <a:gd name="connsiteX167" fmla="*/ 2293750 w 3802910"/>
                <a:gd name="connsiteY167" fmla="*/ 996616 h 1074821"/>
                <a:gd name="connsiteX168" fmla="*/ 2305781 w 3802910"/>
                <a:gd name="connsiteY168" fmla="*/ 878306 h 1074821"/>
                <a:gd name="connsiteX169" fmla="*/ 2313802 w 3802910"/>
                <a:gd name="connsiteY169" fmla="*/ 862263 h 1074821"/>
                <a:gd name="connsiteX170" fmla="*/ 2319818 w 3802910"/>
                <a:gd name="connsiteY170" fmla="*/ 856248 h 1074821"/>
                <a:gd name="connsiteX171" fmla="*/ 2331850 w 3802910"/>
                <a:gd name="connsiteY171" fmla="*/ 844216 h 1074821"/>
                <a:gd name="connsiteX172" fmla="*/ 2337865 w 3802910"/>
                <a:gd name="connsiteY172" fmla="*/ 832185 h 1074821"/>
                <a:gd name="connsiteX173" fmla="*/ 2345887 w 3802910"/>
                <a:gd name="connsiteY173" fmla="*/ 826169 h 1074821"/>
                <a:gd name="connsiteX174" fmla="*/ 2357918 w 3802910"/>
                <a:gd name="connsiteY174" fmla="*/ 836195 h 1074821"/>
                <a:gd name="connsiteX175" fmla="*/ 2369950 w 3802910"/>
                <a:gd name="connsiteY175" fmla="*/ 846221 h 1074821"/>
                <a:gd name="connsiteX176" fmla="*/ 2377971 w 3802910"/>
                <a:gd name="connsiteY176" fmla="*/ 858253 h 1074821"/>
                <a:gd name="connsiteX177" fmla="*/ 2379976 w 3802910"/>
                <a:gd name="connsiteY177" fmla="*/ 864269 h 1074821"/>
                <a:gd name="connsiteX178" fmla="*/ 2383987 w 3802910"/>
                <a:gd name="connsiteY178" fmla="*/ 870285 h 1074821"/>
                <a:gd name="connsiteX179" fmla="*/ 2412060 w 3802910"/>
                <a:gd name="connsiteY179" fmla="*/ 912395 h 1074821"/>
                <a:gd name="connsiteX180" fmla="*/ 2422087 w 3802910"/>
                <a:gd name="connsiteY180" fmla="*/ 928437 h 1074821"/>
                <a:gd name="connsiteX181" fmla="*/ 2438129 w 3802910"/>
                <a:gd name="connsiteY181" fmla="*/ 968542 h 1074821"/>
                <a:gd name="connsiteX182" fmla="*/ 2442139 w 3802910"/>
                <a:gd name="connsiteY182" fmla="*/ 976563 h 1074821"/>
                <a:gd name="connsiteX183" fmla="*/ 2444144 w 3802910"/>
                <a:gd name="connsiteY183" fmla="*/ 982579 h 1074821"/>
                <a:gd name="connsiteX184" fmla="*/ 2440635 w 3802910"/>
                <a:gd name="connsiteY184" fmla="*/ 1006141 h 1074821"/>
                <a:gd name="connsiteX185" fmla="*/ 2466202 w 3802910"/>
                <a:gd name="connsiteY185" fmla="*/ 994611 h 1074821"/>
                <a:gd name="connsiteX186" fmla="*/ 2468208 w 3802910"/>
                <a:gd name="connsiteY186" fmla="*/ 988595 h 1074821"/>
                <a:gd name="connsiteX187" fmla="*/ 2476229 w 3802910"/>
                <a:gd name="connsiteY187" fmla="*/ 984585 h 1074821"/>
                <a:gd name="connsiteX188" fmla="*/ 2488260 w 3802910"/>
                <a:gd name="connsiteY188" fmla="*/ 978569 h 1074821"/>
                <a:gd name="connsiteX189" fmla="*/ 2500292 w 3802910"/>
                <a:gd name="connsiteY189" fmla="*/ 970548 h 1074821"/>
                <a:gd name="connsiteX190" fmla="*/ 2514329 w 3802910"/>
                <a:gd name="connsiteY190" fmla="*/ 960521 h 1074821"/>
                <a:gd name="connsiteX191" fmla="*/ 2520344 w 3802910"/>
                <a:gd name="connsiteY191" fmla="*/ 958516 h 1074821"/>
                <a:gd name="connsiteX192" fmla="*/ 2526360 w 3802910"/>
                <a:gd name="connsiteY192" fmla="*/ 954506 h 1074821"/>
                <a:gd name="connsiteX193" fmla="*/ 2540397 w 3802910"/>
                <a:gd name="connsiteY193" fmla="*/ 950495 h 1074821"/>
                <a:gd name="connsiteX194" fmla="*/ 2554434 w 3802910"/>
                <a:gd name="connsiteY194" fmla="*/ 944479 h 1074821"/>
                <a:gd name="connsiteX195" fmla="*/ 2568471 w 3802910"/>
                <a:gd name="connsiteY195" fmla="*/ 938463 h 1074821"/>
                <a:gd name="connsiteX196" fmla="*/ 2574487 w 3802910"/>
                <a:gd name="connsiteY196" fmla="*/ 934453 h 1074821"/>
                <a:gd name="connsiteX197" fmla="*/ 2580502 w 3802910"/>
                <a:gd name="connsiteY197" fmla="*/ 932448 h 1074821"/>
                <a:gd name="connsiteX198" fmla="*/ 2620608 w 3802910"/>
                <a:gd name="connsiteY198" fmla="*/ 938463 h 1074821"/>
                <a:gd name="connsiteX199" fmla="*/ 2636650 w 3802910"/>
                <a:gd name="connsiteY199" fmla="*/ 946485 h 1074821"/>
                <a:gd name="connsiteX200" fmla="*/ 2650687 w 3802910"/>
                <a:gd name="connsiteY200" fmla="*/ 952500 h 1074821"/>
                <a:gd name="connsiteX201" fmla="*/ 2660713 w 3802910"/>
                <a:gd name="connsiteY201" fmla="*/ 960521 h 1074821"/>
                <a:gd name="connsiteX202" fmla="*/ 2682771 w 3802910"/>
                <a:gd name="connsiteY202" fmla="*/ 966537 h 1074821"/>
                <a:gd name="connsiteX203" fmla="*/ 2694802 w 3802910"/>
                <a:gd name="connsiteY203" fmla="*/ 970548 h 1074821"/>
                <a:gd name="connsiteX204" fmla="*/ 2700818 w 3802910"/>
                <a:gd name="connsiteY204" fmla="*/ 974558 h 1074821"/>
                <a:gd name="connsiteX205" fmla="*/ 2710844 w 3802910"/>
                <a:gd name="connsiteY205" fmla="*/ 976563 h 1074821"/>
                <a:gd name="connsiteX206" fmla="*/ 2736913 w 3802910"/>
                <a:gd name="connsiteY206" fmla="*/ 982579 h 1074821"/>
                <a:gd name="connsiteX207" fmla="*/ 2754960 w 3802910"/>
                <a:gd name="connsiteY207" fmla="*/ 988595 h 1074821"/>
                <a:gd name="connsiteX208" fmla="*/ 2766992 w 3802910"/>
                <a:gd name="connsiteY208" fmla="*/ 992606 h 1074821"/>
                <a:gd name="connsiteX209" fmla="*/ 2779023 w 3802910"/>
                <a:gd name="connsiteY209" fmla="*/ 994611 h 1074821"/>
                <a:gd name="connsiteX210" fmla="*/ 2789050 w 3802910"/>
                <a:gd name="connsiteY210" fmla="*/ 998621 h 1074821"/>
                <a:gd name="connsiteX211" fmla="*/ 2797071 w 3802910"/>
                <a:gd name="connsiteY211" fmla="*/ 1000627 h 1074821"/>
                <a:gd name="connsiteX212" fmla="*/ 2803087 w 3802910"/>
                <a:gd name="connsiteY212" fmla="*/ 1004637 h 1074821"/>
                <a:gd name="connsiteX213" fmla="*/ 2809102 w 3802910"/>
                <a:gd name="connsiteY213" fmla="*/ 1006642 h 1074821"/>
                <a:gd name="connsiteX214" fmla="*/ 2821134 w 3802910"/>
                <a:gd name="connsiteY214" fmla="*/ 1012658 h 1074821"/>
                <a:gd name="connsiteX215" fmla="*/ 2833165 w 3802910"/>
                <a:gd name="connsiteY215" fmla="*/ 1018674 h 1074821"/>
                <a:gd name="connsiteX216" fmla="*/ 2845197 w 3802910"/>
                <a:gd name="connsiteY216" fmla="*/ 1030706 h 1074821"/>
                <a:gd name="connsiteX217" fmla="*/ 2851213 w 3802910"/>
                <a:gd name="connsiteY217" fmla="*/ 1034716 h 1074821"/>
                <a:gd name="connsiteX218" fmla="*/ 2863244 w 3802910"/>
                <a:gd name="connsiteY218" fmla="*/ 1048753 h 1074821"/>
                <a:gd name="connsiteX219" fmla="*/ 2871265 w 3802910"/>
                <a:gd name="connsiteY219" fmla="*/ 1060785 h 1074821"/>
                <a:gd name="connsiteX220" fmla="*/ 2879287 w 3802910"/>
                <a:gd name="connsiteY220" fmla="*/ 1074821 h 1074821"/>
                <a:gd name="connsiteX221" fmla="*/ 2885302 w 3802910"/>
                <a:gd name="connsiteY221" fmla="*/ 1070811 h 1074821"/>
                <a:gd name="connsiteX222" fmla="*/ 2887308 w 3802910"/>
                <a:gd name="connsiteY222" fmla="*/ 1034716 h 1074821"/>
                <a:gd name="connsiteX223" fmla="*/ 2901344 w 3802910"/>
                <a:gd name="connsiteY223" fmla="*/ 982579 h 1074821"/>
                <a:gd name="connsiteX224" fmla="*/ 2905355 w 3802910"/>
                <a:gd name="connsiteY224" fmla="*/ 972553 h 1074821"/>
                <a:gd name="connsiteX225" fmla="*/ 2909365 w 3802910"/>
                <a:gd name="connsiteY225" fmla="*/ 954506 h 1074821"/>
                <a:gd name="connsiteX226" fmla="*/ 2915381 w 3802910"/>
                <a:gd name="connsiteY226" fmla="*/ 942474 h 1074821"/>
                <a:gd name="connsiteX227" fmla="*/ 2917387 w 3802910"/>
                <a:gd name="connsiteY227" fmla="*/ 936458 h 1074821"/>
                <a:gd name="connsiteX228" fmla="*/ 2913376 w 3802910"/>
                <a:gd name="connsiteY228" fmla="*/ 920416 h 1074821"/>
                <a:gd name="connsiteX229" fmla="*/ 2897334 w 3802910"/>
                <a:gd name="connsiteY229" fmla="*/ 914400 h 1074821"/>
                <a:gd name="connsiteX230" fmla="*/ 2869260 w 3802910"/>
                <a:gd name="connsiteY230" fmla="*/ 918411 h 1074821"/>
                <a:gd name="connsiteX231" fmla="*/ 2851213 w 3802910"/>
                <a:gd name="connsiteY231" fmla="*/ 924427 h 1074821"/>
                <a:gd name="connsiteX232" fmla="*/ 2835171 w 3802910"/>
                <a:gd name="connsiteY232" fmla="*/ 926432 h 1074821"/>
                <a:gd name="connsiteX233" fmla="*/ 2803087 w 3802910"/>
                <a:gd name="connsiteY233" fmla="*/ 922421 h 1074821"/>
                <a:gd name="connsiteX234" fmla="*/ 2797071 w 3802910"/>
                <a:gd name="connsiteY234" fmla="*/ 920416 h 1074821"/>
                <a:gd name="connsiteX235" fmla="*/ 2793060 w 3802910"/>
                <a:gd name="connsiteY235" fmla="*/ 914400 h 1074821"/>
                <a:gd name="connsiteX236" fmla="*/ 2787044 w 3802910"/>
                <a:gd name="connsiteY236" fmla="*/ 910390 h 1074821"/>
                <a:gd name="connsiteX237" fmla="*/ 2783034 w 3802910"/>
                <a:gd name="connsiteY237" fmla="*/ 902369 h 1074821"/>
                <a:gd name="connsiteX238" fmla="*/ 2779023 w 3802910"/>
                <a:gd name="connsiteY238" fmla="*/ 896353 h 1074821"/>
                <a:gd name="connsiteX239" fmla="*/ 2781029 w 3802910"/>
                <a:gd name="connsiteY239" fmla="*/ 884321 h 1074821"/>
                <a:gd name="connsiteX240" fmla="*/ 2789050 w 3802910"/>
                <a:gd name="connsiteY240" fmla="*/ 868279 h 1074821"/>
                <a:gd name="connsiteX241" fmla="*/ 2795065 w 3802910"/>
                <a:gd name="connsiteY241" fmla="*/ 862263 h 1074821"/>
                <a:gd name="connsiteX242" fmla="*/ 2797071 w 3802910"/>
                <a:gd name="connsiteY242" fmla="*/ 856248 h 1074821"/>
                <a:gd name="connsiteX243" fmla="*/ 2807097 w 3802910"/>
                <a:gd name="connsiteY243" fmla="*/ 844216 h 1074821"/>
                <a:gd name="connsiteX244" fmla="*/ 2817123 w 3802910"/>
                <a:gd name="connsiteY244" fmla="*/ 834190 h 1074821"/>
                <a:gd name="connsiteX245" fmla="*/ 2821134 w 3802910"/>
                <a:gd name="connsiteY245" fmla="*/ 828174 h 1074821"/>
                <a:gd name="connsiteX246" fmla="*/ 2827150 w 3802910"/>
                <a:gd name="connsiteY246" fmla="*/ 822158 h 1074821"/>
                <a:gd name="connsiteX247" fmla="*/ 2833165 w 3802910"/>
                <a:gd name="connsiteY247" fmla="*/ 814137 h 1074821"/>
                <a:gd name="connsiteX248" fmla="*/ 2837176 w 3802910"/>
                <a:gd name="connsiteY248" fmla="*/ 808121 h 1074821"/>
                <a:gd name="connsiteX249" fmla="*/ 2843192 w 3802910"/>
                <a:gd name="connsiteY249" fmla="*/ 804111 h 1074821"/>
                <a:gd name="connsiteX250" fmla="*/ 2847202 w 3802910"/>
                <a:gd name="connsiteY250" fmla="*/ 798095 h 1074821"/>
                <a:gd name="connsiteX251" fmla="*/ 2865250 w 3802910"/>
                <a:gd name="connsiteY251" fmla="*/ 788069 h 1074821"/>
                <a:gd name="connsiteX252" fmla="*/ 2877281 w 3802910"/>
                <a:gd name="connsiteY252" fmla="*/ 776037 h 1074821"/>
                <a:gd name="connsiteX253" fmla="*/ 2881292 w 3802910"/>
                <a:gd name="connsiteY253" fmla="*/ 764006 h 1074821"/>
                <a:gd name="connsiteX254" fmla="*/ 2887308 w 3802910"/>
                <a:gd name="connsiteY254" fmla="*/ 755985 h 1074821"/>
                <a:gd name="connsiteX255" fmla="*/ 2891318 w 3802910"/>
                <a:gd name="connsiteY255" fmla="*/ 749969 h 1074821"/>
                <a:gd name="connsiteX256" fmla="*/ 2905355 w 3802910"/>
                <a:gd name="connsiteY256" fmla="*/ 735932 h 1074821"/>
                <a:gd name="connsiteX257" fmla="*/ 2913376 w 3802910"/>
                <a:gd name="connsiteY257" fmla="*/ 727911 h 1074821"/>
                <a:gd name="connsiteX258" fmla="*/ 2917387 w 3802910"/>
                <a:gd name="connsiteY258" fmla="*/ 721895 h 1074821"/>
                <a:gd name="connsiteX259" fmla="*/ 2923402 w 3802910"/>
                <a:gd name="connsiteY259" fmla="*/ 717885 h 1074821"/>
                <a:gd name="connsiteX260" fmla="*/ 2935434 w 3802910"/>
                <a:gd name="connsiteY260" fmla="*/ 697832 h 1074821"/>
                <a:gd name="connsiteX261" fmla="*/ 2941450 w 3802910"/>
                <a:gd name="connsiteY261" fmla="*/ 691816 h 1074821"/>
                <a:gd name="connsiteX262" fmla="*/ 2943455 w 3802910"/>
                <a:gd name="connsiteY262" fmla="*/ 685800 h 1074821"/>
                <a:gd name="connsiteX263" fmla="*/ 2951476 w 3802910"/>
                <a:gd name="connsiteY263" fmla="*/ 683795 h 1074821"/>
                <a:gd name="connsiteX264" fmla="*/ 2981555 w 3802910"/>
                <a:gd name="connsiteY264" fmla="*/ 687806 h 1074821"/>
                <a:gd name="connsiteX265" fmla="*/ 2991581 w 3802910"/>
                <a:gd name="connsiteY265" fmla="*/ 699837 h 1074821"/>
                <a:gd name="connsiteX266" fmla="*/ 3003613 w 3802910"/>
                <a:gd name="connsiteY266" fmla="*/ 703848 h 1074821"/>
                <a:gd name="connsiteX267" fmla="*/ 3009629 w 3802910"/>
                <a:gd name="connsiteY267" fmla="*/ 707858 h 1074821"/>
                <a:gd name="connsiteX268" fmla="*/ 3037702 w 3802910"/>
                <a:gd name="connsiteY268" fmla="*/ 703848 h 1074821"/>
                <a:gd name="connsiteX269" fmla="*/ 3057755 w 3802910"/>
                <a:gd name="connsiteY269" fmla="*/ 707858 h 1074821"/>
                <a:gd name="connsiteX270" fmla="*/ 3069787 w 3802910"/>
                <a:gd name="connsiteY270" fmla="*/ 709863 h 1074821"/>
                <a:gd name="connsiteX271" fmla="*/ 3075802 w 3802910"/>
                <a:gd name="connsiteY271" fmla="*/ 713874 h 1074821"/>
                <a:gd name="connsiteX272" fmla="*/ 3089839 w 3802910"/>
                <a:gd name="connsiteY272" fmla="*/ 703848 h 1074821"/>
                <a:gd name="connsiteX273" fmla="*/ 3095855 w 3802910"/>
                <a:gd name="connsiteY273" fmla="*/ 697832 h 1074821"/>
                <a:gd name="connsiteX274" fmla="*/ 3097860 w 3802910"/>
                <a:gd name="connsiteY274" fmla="*/ 691816 h 1074821"/>
                <a:gd name="connsiteX275" fmla="*/ 3103876 w 3802910"/>
                <a:gd name="connsiteY275" fmla="*/ 689811 h 1074821"/>
                <a:gd name="connsiteX276" fmla="*/ 3143981 w 3802910"/>
                <a:gd name="connsiteY276" fmla="*/ 693821 h 1074821"/>
                <a:gd name="connsiteX277" fmla="*/ 3162029 w 3802910"/>
                <a:gd name="connsiteY277" fmla="*/ 703848 h 1074821"/>
                <a:gd name="connsiteX278" fmla="*/ 3196118 w 3802910"/>
                <a:gd name="connsiteY278" fmla="*/ 699837 h 1074821"/>
                <a:gd name="connsiteX279" fmla="*/ 3214165 w 3802910"/>
                <a:gd name="connsiteY279" fmla="*/ 685800 h 1074821"/>
                <a:gd name="connsiteX280" fmla="*/ 3228202 w 3802910"/>
                <a:gd name="connsiteY280" fmla="*/ 677779 h 1074821"/>
                <a:gd name="connsiteX281" fmla="*/ 3236223 w 3802910"/>
                <a:gd name="connsiteY281" fmla="*/ 667753 h 1074821"/>
                <a:gd name="connsiteX282" fmla="*/ 3264297 w 3802910"/>
                <a:gd name="connsiteY282" fmla="*/ 635669 h 1074821"/>
                <a:gd name="connsiteX283" fmla="*/ 3268308 w 3802910"/>
                <a:gd name="connsiteY283" fmla="*/ 627648 h 1074821"/>
                <a:gd name="connsiteX284" fmla="*/ 3270313 w 3802910"/>
                <a:gd name="connsiteY284" fmla="*/ 621632 h 1074821"/>
                <a:gd name="connsiteX285" fmla="*/ 3278334 w 3802910"/>
                <a:gd name="connsiteY285" fmla="*/ 617621 h 1074821"/>
                <a:gd name="connsiteX286" fmla="*/ 3286355 w 3802910"/>
                <a:gd name="connsiteY286" fmla="*/ 611606 h 1074821"/>
                <a:gd name="connsiteX287" fmla="*/ 3302397 w 3802910"/>
                <a:gd name="connsiteY287" fmla="*/ 597569 h 1074821"/>
                <a:gd name="connsiteX288" fmla="*/ 3306408 w 3802910"/>
                <a:gd name="connsiteY288" fmla="*/ 589548 h 1074821"/>
                <a:gd name="connsiteX289" fmla="*/ 3312423 w 3802910"/>
                <a:gd name="connsiteY289" fmla="*/ 585537 h 1074821"/>
                <a:gd name="connsiteX290" fmla="*/ 3340497 w 3802910"/>
                <a:gd name="connsiteY290" fmla="*/ 579521 h 1074821"/>
                <a:gd name="connsiteX291" fmla="*/ 3346513 w 3802910"/>
                <a:gd name="connsiteY291" fmla="*/ 575511 h 1074821"/>
                <a:gd name="connsiteX292" fmla="*/ 3354534 w 3802910"/>
                <a:gd name="connsiteY292" fmla="*/ 583532 h 1074821"/>
                <a:gd name="connsiteX293" fmla="*/ 3356539 w 3802910"/>
                <a:gd name="connsiteY293" fmla="*/ 591553 h 1074821"/>
                <a:gd name="connsiteX294" fmla="*/ 3360550 w 3802910"/>
                <a:gd name="connsiteY294" fmla="*/ 597569 h 1074821"/>
                <a:gd name="connsiteX295" fmla="*/ 3366565 w 3802910"/>
                <a:gd name="connsiteY295" fmla="*/ 609600 h 1074821"/>
                <a:gd name="connsiteX296" fmla="*/ 3368571 w 3802910"/>
                <a:gd name="connsiteY296" fmla="*/ 615616 h 1074821"/>
                <a:gd name="connsiteX297" fmla="*/ 3374587 w 3802910"/>
                <a:gd name="connsiteY297" fmla="*/ 631658 h 1074821"/>
                <a:gd name="connsiteX298" fmla="*/ 3380602 w 3802910"/>
                <a:gd name="connsiteY298" fmla="*/ 615616 h 1074821"/>
                <a:gd name="connsiteX299" fmla="*/ 3386618 w 3802910"/>
                <a:gd name="connsiteY299" fmla="*/ 607595 h 1074821"/>
                <a:gd name="connsiteX300" fmla="*/ 3398650 w 3802910"/>
                <a:gd name="connsiteY300" fmla="*/ 595563 h 1074821"/>
                <a:gd name="connsiteX301" fmla="*/ 3416697 w 3802910"/>
                <a:gd name="connsiteY301" fmla="*/ 573506 h 1074821"/>
                <a:gd name="connsiteX302" fmla="*/ 3422713 w 3802910"/>
                <a:gd name="connsiteY302" fmla="*/ 565485 h 1074821"/>
                <a:gd name="connsiteX303" fmla="*/ 3430734 w 3802910"/>
                <a:gd name="connsiteY303" fmla="*/ 553453 h 1074821"/>
                <a:gd name="connsiteX304" fmla="*/ 3436750 w 3802910"/>
                <a:gd name="connsiteY304" fmla="*/ 549442 h 1074821"/>
                <a:gd name="connsiteX305" fmla="*/ 3434744 w 3802910"/>
                <a:gd name="connsiteY305" fmla="*/ 559469 h 1074821"/>
                <a:gd name="connsiteX306" fmla="*/ 3432739 w 3802910"/>
                <a:gd name="connsiteY306" fmla="*/ 585537 h 1074821"/>
                <a:gd name="connsiteX307" fmla="*/ 3428729 w 3802910"/>
                <a:gd name="connsiteY307" fmla="*/ 591553 h 1074821"/>
                <a:gd name="connsiteX308" fmla="*/ 3422713 w 3802910"/>
                <a:gd name="connsiteY308" fmla="*/ 621632 h 1074821"/>
                <a:gd name="connsiteX309" fmla="*/ 3416697 w 3802910"/>
                <a:gd name="connsiteY309" fmla="*/ 643690 h 1074821"/>
                <a:gd name="connsiteX310" fmla="*/ 3410681 w 3802910"/>
                <a:gd name="connsiteY310" fmla="*/ 673769 h 1074821"/>
                <a:gd name="connsiteX311" fmla="*/ 3404665 w 3802910"/>
                <a:gd name="connsiteY311" fmla="*/ 675774 h 1074821"/>
                <a:gd name="connsiteX312" fmla="*/ 3394639 w 3802910"/>
                <a:gd name="connsiteY312" fmla="*/ 679785 h 1074821"/>
                <a:gd name="connsiteX313" fmla="*/ 3368571 w 3802910"/>
                <a:gd name="connsiteY313" fmla="*/ 695827 h 1074821"/>
                <a:gd name="connsiteX314" fmla="*/ 3348518 w 3802910"/>
                <a:gd name="connsiteY314" fmla="*/ 715879 h 1074821"/>
                <a:gd name="connsiteX315" fmla="*/ 3328465 w 3802910"/>
                <a:gd name="connsiteY315" fmla="*/ 731921 h 1074821"/>
                <a:gd name="connsiteX316" fmla="*/ 3324455 w 3802910"/>
                <a:gd name="connsiteY316" fmla="*/ 737937 h 1074821"/>
                <a:gd name="connsiteX317" fmla="*/ 3320444 w 3802910"/>
                <a:gd name="connsiteY317" fmla="*/ 749969 h 1074821"/>
                <a:gd name="connsiteX318" fmla="*/ 3316434 w 3802910"/>
                <a:gd name="connsiteY318" fmla="*/ 755985 h 1074821"/>
                <a:gd name="connsiteX319" fmla="*/ 3310418 w 3802910"/>
                <a:gd name="connsiteY319" fmla="*/ 774032 h 1074821"/>
                <a:gd name="connsiteX320" fmla="*/ 3308413 w 3802910"/>
                <a:gd name="connsiteY320" fmla="*/ 782053 h 1074821"/>
                <a:gd name="connsiteX321" fmla="*/ 3302397 w 3802910"/>
                <a:gd name="connsiteY321" fmla="*/ 788069 h 1074821"/>
                <a:gd name="connsiteX322" fmla="*/ 3290365 w 3802910"/>
                <a:gd name="connsiteY322" fmla="*/ 796090 h 1074821"/>
                <a:gd name="connsiteX323" fmla="*/ 3288360 w 3802910"/>
                <a:gd name="connsiteY323" fmla="*/ 802106 h 1074821"/>
                <a:gd name="connsiteX324" fmla="*/ 3284350 w 3802910"/>
                <a:gd name="connsiteY324" fmla="*/ 808121 h 1074821"/>
                <a:gd name="connsiteX325" fmla="*/ 3278334 w 3802910"/>
                <a:gd name="connsiteY325" fmla="*/ 818148 h 1074821"/>
                <a:gd name="connsiteX326" fmla="*/ 3276329 w 3802910"/>
                <a:gd name="connsiteY326" fmla="*/ 824163 h 1074821"/>
                <a:gd name="connsiteX327" fmla="*/ 3268308 w 3802910"/>
                <a:gd name="connsiteY327" fmla="*/ 850232 h 1074821"/>
                <a:gd name="connsiteX328" fmla="*/ 3262292 w 3802910"/>
                <a:gd name="connsiteY328" fmla="*/ 862263 h 1074821"/>
                <a:gd name="connsiteX329" fmla="*/ 3256276 w 3802910"/>
                <a:gd name="connsiteY329" fmla="*/ 872290 h 1074821"/>
                <a:gd name="connsiteX330" fmla="*/ 3252265 w 3802910"/>
                <a:gd name="connsiteY330" fmla="*/ 882316 h 1074821"/>
                <a:gd name="connsiteX331" fmla="*/ 3258281 w 3802910"/>
                <a:gd name="connsiteY331" fmla="*/ 938463 h 1074821"/>
                <a:gd name="connsiteX332" fmla="*/ 3262292 w 3802910"/>
                <a:gd name="connsiteY332" fmla="*/ 946485 h 1074821"/>
                <a:gd name="connsiteX333" fmla="*/ 3266302 w 3802910"/>
                <a:gd name="connsiteY333" fmla="*/ 962527 h 1074821"/>
                <a:gd name="connsiteX334" fmla="*/ 3268308 w 3802910"/>
                <a:gd name="connsiteY334" fmla="*/ 968542 h 1074821"/>
                <a:gd name="connsiteX335" fmla="*/ 3270313 w 3802910"/>
                <a:gd name="connsiteY335" fmla="*/ 976563 h 1074821"/>
                <a:gd name="connsiteX336" fmla="*/ 3274323 w 3802910"/>
                <a:gd name="connsiteY336" fmla="*/ 986590 h 1074821"/>
                <a:gd name="connsiteX337" fmla="*/ 3276329 w 3802910"/>
                <a:gd name="connsiteY337" fmla="*/ 994611 h 1074821"/>
                <a:gd name="connsiteX338" fmla="*/ 3292371 w 3802910"/>
                <a:gd name="connsiteY338" fmla="*/ 1002632 h 1074821"/>
                <a:gd name="connsiteX339" fmla="*/ 3302397 w 3802910"/>
                <a:gd name="connsiteY339" fmla="*/ 996616 h 1074821"/>
                <a:gd name="connsiteX340" fmla="*/ 3308413 w 3802910"/>
                <a:gd name="connsiteY340" fmla="*/ 992606 h 1074821"/>
                <a:gd name="connsiteX341" fmla="*/ 3318439 w 3802910"/>
                <a:gd name="connsiteY341" fmla="*/ 978569 h 1074821"/>
                <a:gd name="connsiteX342" fmla="*/ 3324455 w 3802910"/>
                <a:gd name="connsiteY342" fmla="*/ 972553 h 1074821"/>
                <a:gd name="connsiteX343" fmla="*/ 3328465 w 3802910"/>
                <a:gd name="connsiteY343" fmla="*/ 960521 h 1074821"/>
                <a:gd name="connsiteX344" fmla="*/ 3338492 w 3802910"/>
                <a:gd name="connsiteY344" fmla="*/ 946485 h 1074821"/>
                <a:gd name="connsiteX345" fmla="*/ 3346513 w 3802910"/>
                <a:gd name="connsiteY345" fmla="*/ 934453 h 1074821"/>
                <a:gd name="connsiteX346" fmla="*/ 3348518 w 3802910"/>
                <a:gd name="connsiteY346" fmla="*/ 926432 h 1074821"/>
                <a:gd name="connsiteX347" fmla="*/ 3352529 w 3802910"/>
                <a:gd name="connsiteY347" fmla="*/ 920416 h 1074821"/>
                <a:gd name="connsiteX348" fmla="*/ 3378597 w 3802910"/>
                <a:gd name="connsiteY348" fmla="*/ 876300 h 1074821"/>
                <a:gd name="connsiteX349" fmla="*/ 3386618 w 3802910"/>
                <a:gd name="connsiteY349" fmla="*/ 862263 h 1074821"/>
                <a:gd name="connsiteX350" fmla="*/ 3388623 w 3802910"/>
                <a:gd name="connsiteY350" fmla="*/ 854242 h 1074821"/>
                <a:gd name="connsiteX351" fmla="*/ 3392634 w 3802910"/>
                <a:gd name="connsiteY351" fmla="*/ 848227 h 1074821"/>
                <a:gd name="connsiteX352" fmla="*/ 3394639 w 3802910"/>
                <a:gd name="connsiteY352" fmla="*/ 842211 h 1074821"/>
                <a:gd name="connsiteX353" fmla="*/ 3398650 w 3802910"/>
                <a:gd name="connsiteY353" fmla="*/ 836195 h 1074821"/>
                <a:gd name="connsiteX354" fmla="*/ 3400655 w 3802910"/>
                <a:gd name="connsiteY354" fmla="*/ 828174 h 1074821"/>
                <a:gd name="connsiteX355" fmla="*/ 3404665 w 3802910"/>
                <a:gd name="connsiteY355" fmla="*/ 772027 h 1074821"/>
                <a:gd name="connsiteX356" fmla="*/ 3406671 w 3802910"/>
                <a:gd name="connsiteY356" fmla="*/ 762000 h 1074821"/>
                <a:gd name="connsiteX357" fmla="*/ 3410681 w 3802910"/>
                <a:gd name="connsiteY357" fmla="*/ 755985 h 1074821"/>
                <a:gd name="connsiteX358" fmla="*/ 3416697 w 3802910"/>
                <a:gd name="connsiteY358" fmla="*/ 741948 h 1074821"/>
                <a:gd name="connsiteX359" fmla="*/ 3420708 w 3802910"/>
                <a:gd name="connsiteY359" fmla="*/ 729916 h 1074821"/>
                <a:gd name="connsiteX360" fmla="*/ 3424718 w 3802910"/>
                <a:gd name="connsiteY360" fmla="*/ 721895 h 1074821"/>
                <a:gd name="connsiteX361" fmla="*/ 3434744 w 3802910"/>
                <a:gd name="connsiteY361" fmla="*/ 701842 h 1074821"/>
                <a:gd name="connsiteX362" fmla="*/ 3440760 w 3802910"/>
                <a:gd name="connsiteY362" fmla="*/ 697832 h 1074821"/>
                <a:gd name="connsiteX363" fmla="*/ 3454797 w 3802910"/>
                <a:gd name="connsiteY363" fmla="*/ 691816 h 1074821"/>
                <a:gd name="connsiteX364" fmla="*/ 3472844 w 3802910"/>
                <a:gd name="connsiteY364" fmla="*/ 683795 h 1074821"/>
                <a:gd name="connsiteX365" fmla="*/ 3480865 w 3802910"/>
                <a:gd name="connsiteY365" fmla="*/ 679785 h 1074821"/>
                <a:gd name="connsiteX366" fmla="*/ 3490892 w 3802910"/>
                <a:gd name="connsiteY366" fmla="*/ 677779 h 1074821"/>
                <a:gd name="connsiteX367" fmla="*/ 3498913 w 3802910"/>
                <a:gd name="connsiteY367" fmla="*/ 671763 h 1074821"/>
                <a:gd name="connsiteX368" fmla="*/ 3506934 w 3802910"/>
                <a:gd name="connsiteY368" fmla="*/ 669758 h 1074821"/>
                <a:gd name="connsiteX369" fmla="*/ 3524981 w 3802910"/>
                <a:gd name="connsiteY369" fmla="*/ 655721 h 1074821"/>
                <a:gd name="connsiteX370" fmla="*/ 3539018 w 3802910"/>
                <a:gd name="connsiteY370" fmla="*/ 645695 h 1074821"/>
                <a:gd name="connsiteX371" fmla="*/ 3553055 w 3802910"/>
                <a:gd name="connsiteY371" fmla="*/ 643690 h 1074821"/>
                <a:gd name="connsiteX372" fmla="*/ 3591155 w 3802910"/>
                <a:gd name="connsiteY372" fmla="*/ 639679 h 1074821"/>
                <a:gd name="connsiteX373" fmla="*/ 3597171 w 3802910"/>
                <a:gd name="connsiteY373" fmla="*/ 637674 h 1074821"/>
                <a:gd name="connsiteX374" fmla="*/ 3609202 w 3802910"/>
                <a:gd name="connsiteY374" fmla="*/ 625642 h 1074821"/>
                <a:gd name="connsiteX375" fmla="*/ 3617223 w 3802910"/>
                <a:gd name="connsiteY375" fmla="*/ 613611 h 1074821"/>
                <a:gd name="connsiteX376" fmla="*/ 3623239 w 3802910"/>
                <a:gd name="connsiteY376" fmla="*/ 609600 h 1074821"/>
                <a:gd name="connsiteX377" fmla="*/ 3631260 w 3802910"/>
                <a:gd name="connsiteY377" fmla="*/ 593558 h 1074821"/>
                <a:gd name="connsiteX378" fmla="*/ 3639281 w 3802910"/>
                <a:gd name="connsiteY378" fmla="*/ 589548 h 1074821"/>
                <a:gd name="connsiteX379" fmla="*/ 3649308 w 3802910"/>
                <a:gd name="connsiteY379" fmla="*/ 579521 h 1074821"/>
                <a:gd name="connsiteX380" fmla="*/ 3651313 w 3802910"/>
                <a:gd name="connsiteY380" fmla="*/ 573506 h 1074821"/>
                <a:gd name="connsiteX381" fmla="*/ 3663344 w 3802910"/>
                <a:gd name="connsiteY381" fmla="*/ 557463 h 1074821"/>
                <a:gd name="connsiteX382" fmla="*/ 3673371 w 3802910"/>
                <a:gd name="connsiteY382" fmla="*/ 555458 h 1074821"/>
                <a:gd name="connsiteX383" fmla="*/ 3685402 w 3802910"/>
                <a:gd name="connsiteY383" fmla="*/ 549442 h 1074821"/>
                <a:gd name="connsiteX384" fmla="*/ 3695429 w 3802910"/>
                <a:gd name="connsiteY384" fmla="*/ 553453 h 1074821"/>
                <a:gd name="connsiteX385" fmla="*/ 3707460 w 3802910"/>
                <a:gd name="connsiteY385" fmla="*/ 555458 h 1074821"/>
                <a:gd name="connsiteX386" fmla="*/ 3741550 w 3802910"/>
                <a:gd name="connsiteY386" fmla="*/ 551448 h 1074821"/>
                <a:gd name="connsiteX387" fmla="*/ 3751576 w 3802910"/>
                <a:gd name="connsiteY387" fmla="*/ 547437 h 1074821"/>
                <a:gd name="connsiteX388" fmla="*/ 3761602 w 3802910"/>
                <a:gd name="connsiteY388" fmla="*/ 545432 h 1074821"/>
                <a:gd name="connsiteX389" fmla="*/ 3767618 w 3802910"/>
                <a:gd name="connsiteY389" fmla="*/ 543427 h 1074821"/>
                <a:gd name="connsiteX390" fmla="*/ 3773634 w 3802910"/>
                <a:gd name="connsiteY390" fmla="*/ 539416 h 1074821"/>
                <a:gd name="connsiteX391" fmla="*/ 3779650 w 3802910"/>
                <a:gd name="connsiteY391" fmla="*/ 537411 h 1074821"/>
                <a:gd name="connsiteX392" fmla="*/ 3785665 w 3802910"/>
                <a:gd name="connsiteY392" fmla="*/ 527385 h 1074821"/>
                <a:gd name="connsiteX393" fmla="*/ 3781655 w 3802910"/>
                <a:gd name="connsiteY393" fmla="*/ 511342 h 1074821"/>
                <a:gd name="connsiteX394" fmla="*/ 3775639 w 3802910"/>
                <a:gd name="connsiteY394" fmla="*/ 505327 h 1074821"/>
                <a:gd name="connsiteX395" fmla="*/ 3771629 w 3802910"/>
                <a:gd name="connsiteY395" fmla="*/ 497306 h 1074821"/>
                <a:gd name="connsiteX396" fmla="*/ 3761602 w 3802910"/>
                <a:gd name="connsiteY396" fmla="*/ 491290 h 1074821"/>
                <a:gd name="connsiteX397" fmla="*/ 3745560 w 3802910"/>
                <a:gd name="connsiteY397" fmla="*/ 481263 h 1074821"/>
                <a:gd name="connsiteX398" fmla="*/ 3739544 w 3802910"/>
                <a:gd name="connsiteY398" fmla="*/ 477253 h 1074821"/>
                <a:gd name="connsiteX399" fmla="*/ 3729518 w 3802910"/>
                <a:gd name="connsiteY399" fmla="*/ 475248 h 1074821"/>
                <a:gd name="connsiteX400" fmla="*/ 3715481 w 3802910"/>
                <a:gd name="connsiteY400" fmla="*/ 463216 h 1074821"/>
                <a:gd name="connsiteX401" fmla="*/ 3713476 w 3802910"/>
                <a:gd name="connsiteY401" fmla="*/ 457200 h 1074821"/>
                <a:gd name="connsiteX402" fmla="*/ 3717487 w 3802910"/>
                <a:gd name="connsiteY402" fmla="*/ 447174 h 1074821"/>
                <a:gd name="connsiteX403" fmla="*/ 3729518 w 3802910"/>
                <a:gd name="connsiteY403" fmla="*/ 441158 h 1074821"/>
                <a:gd name="connsiteX404" fmla="*/ 3747565 w 3802910"/>
                <a:gd name="connsiteY404" fmla="*/ 431132 h 1074821"/>
                <a:gd name="connsiteX405" fmla="*/ 3753581 w 3802910"/>
                <a:gd name="connsiteY405" fmla="*/ 427121 h 1074821"/>
                <a:gd name="connsiteX406" fmla="*/ 3761602 w 3802910"/>
                <a:gd name="connsiteY406" fmla="*/ 423111 h 1074821"/>
                <a:gd name="connsiteX407" fmla="*/ 3767618 w 3802910"/>
                <a:gd name="connsiteY407" fmla="*/ 417095 h 1074821"/>
                <a:gd name="connsiteX408" fmla="*/ 3783660 w 3802910"/>
                <a:gd name="connsiteY408" fmla="*/ 411079 h 1074821"/>
                <a:gd name="connsiteX409" fmla="*/ 3789676 w 3802910"/>
                <a:gd name="connsiteY409" fmla="*/ 407069 h 1074821"/>
                <a:gd name="connsiteX410" fmla="*/ 3787671 w 3802910"/>
                <a:gd name="connsiteY410" fmla="*/ 381000 h 1074821"/>
                <a:gd name="connsiteX411" fmla="*/ 3802821 w 3802910"/>
                <a:gd name="connsiteY411" fmla="*/ 372645 h 1074821"/>
                <a:gd name="connsiteX412" fmla="*/ 3792572 w 3802910"/>
                <a:gd name="connsiteY412" fmla="*/ 324630 h 1074821"/>
                <a:gd name="connsiteX413" fmla="*/ 3765613 w 3802910"/>
                <a:gd name="connsiteY413" fmla="*/ 314827 h 1074821"/>
                <a:gd name="connsiteX414" fmla="*/ 3759597 w 3802910"/>
                <a:gd name="connsiteY414" fmla="*/ 312821 h 1074821"/>
                <a:gd name="connsiteX415" fmla="*/ 3745560 w 3802910"/>
                <a:gd name="connsiteY415" fmla="*/ 304800 h 1074821"/>
                <a:gd name="connsiteX416" fmla="*/ 3723502 w 3802910"/>
                <a:gd name="connsiteY416" fmla="*/ 298785 h 1074821"/>
                <a:gd name="connsiteX417" fmla="*/ 3707460 w 3802910"/>
                <a:gd name="connsiteY417" fmla="*/ 294774 h 1074821"/>
                <a:gd name="connsiteX418" fmla="*/ 3689413 w 3802910"/>
                <a:gd name="connsiteY418" fmla="*/ 286753 h 1074821"/>
                <a:gd name="connsiteX419" fmla="*/ 3675376 w 3802910"/>
                <a:gd name="connsiteY419" fmla="*/ 284748 h 1074821"/>
                <a:gd name="connsiteX420" fmla="*/ 3597171 w 3802910"/>
                <a:gd name="connsiteY420" fmla="*/ 282742 h 1074821"/>
                <a:gd name="connsiteX421" fmla="*/ 3575113 w 3802910"/>
                <a:gd name="connsiteY421" fmla="*/ 286753 h 1074821"/>
                <a:gd name="connsiteX422" fmla="*/ 3545034 w 3802910"/>
                <a:gd name="connsiteY422" fmla="*/ 292769 h 1074821"/>
                <a:gd name="connsiteX423" fmla="*/ 3468834 w 3802910"/>
                <a:gd name="connsiteY423" fmla="*/ 288758 h 1074821"/>
                <a:gd name="connsiteX424" fmla="*/ 3462818 w 3802910"/>
                <a:gd name="connsiteY424" fmla="*/ 286753 h 1074821"/>
                <a:gd name="connsiteX425" fmla="*/ 3448781 w 3802910"/>
                <a:gd name="connsiteY425" fmla="*/ 282742 h 1074821"/>
                <a:gd name="connsiteX426" fmla="*/ 3422713 w 3802910"/>
                <a:gd name="connsiteY426" fmla="*/ 280737 h 1074821"/>
                <a:gd name="connsiteX427" fmla="*/ 3382608 w 3802910"/>
                <a:gd name="connsiteY427" fmla="*/ 272716 h 1074821"/>
                <a:gd name="connsiteX428" fmla="*/ 3366565 w 3802910"/>
                <a:gd name="connsiteY428" fmla="*/ 268706 h 1074821"/>
                <a:gd name="connsiteX429" fmla="*/ 3356539 w 3802910"/>
                <a:gd name="connsiteY429" fmla="*/ 264695 h 1074821"/>
                <a:gd name="connsiteX430" fmla="*/ 3332476 w 3802910"/>
                <a:gd name="connsiteY430" fmla="*/ 262690 h 1074821"/>
                <a:gd name="connsiteX431" fmla="*/ 3296381 w 3802910"/>
                <a:gd name="connsiteY431" fmla="*/ 256674 h 1074821"/>
                <a:gd name="connsiteX432" fmla="*/ 3272318 w 3802910"/>
                <a:gd name="connsiteY432" fmla="*/ 252663 h 1074821"/>
                <a:gd name="connsiteX433" fmla="*/ 3240234 w 3802910"/>
                <a:gd name="connsiteY433" fmla="*/ 246648 h 1074821"/>
                <a:gd name="connsiteX434" fmla="*/ 3196787 w 3802910"/>
                <a:gd name="connsiteY434" fmla="*/ 232165 h 1074821"/>
                <a:gd name="connsiteX435" fmla="*/ 3159077 w 3802910"/>
                <a:gd name="connsiteY435" fmla="*/ 223086 h 1074821"/>
                <a:gd name="connsiteX436" fmla="*/ 3131783 w 3802910"/>
                <a:gd name="connsiteY436" fmla="*/ 219799 h 1074821"/>
                <a:gd name="connsiteX437" fmla="*/ 3108611 w 3802910"/>
                <a:gd name="connsiteY437" fmla="*/ 220524 h 1074821"/>
                <a:gd name="connsiteX438" fmla="*/ 3082430 w 3802910"/>
                <a:gd name="connsiteY438" fmla="*/ 223921 h 1074821"/>
                <a:gd name="connsiteX439" fmla="*/ 3091042 w 3802910"/>
                <a:gd name="connsiteY439" fmla="*/ 209787 h 1074821"/>
                <a:gd name="connsiteX440" fmla="*/ 3057655 w 3802910"/>
                <a:gd name="connsiteY440" fmla="*/ 219927 h 1074821"/>
                <a:gd name="connsiteX441" fmla="*/ 3037702 w 3802910"/>
                <a:gd name="connsiteY441" fmla="*/ 220579 h 1074821"/>
                <a:gd name="connsiteX442" fmla="*/ 2959497 w 3802910"/>
                <a:gd name="connsiteY442" fmla="*/ 204537 h 1074821"/>
                <a:gd name="connsiteX443" fmla="*/ 2949471 w 3802910"/>
                <a:gd name="connsiteY443" fmla="*/ 200527 h 1074821"/>
                <a:gd name="connsiteX444" fmla="*/ 2931423 w 3802910"/>
                <a:gd name="connsiteY444" fmla="*/ 196516 h 1074821"/>
                <a:gd name="connsiteX445" fmla="*/ 2921397 w 3802910"/>
                <a:gd name="connsiteY445" fmla="*/ 194511 h 1074821"/>
                <a:gd name="connsiteX446" fmla="*/ 2909365 w 3802910"/>
                <a:gd name="connsiteY446" fmla="*/ 190500 h 1074821"/>
                <a:gd name="connsiteX447" fmla="*/ 2875276 w 3802910"/>
                <a:gd name="connsiteY447" fmla="*/ 182479 h 1074821"/>
                <a:gd name="connsiteX448" fmla="*/ 2867255 w 3802910"/>
                <a:gd name="connsiteY448" fmla="*/ 178469 h 1074821"/>
                <a:gd name="connsiteX449" fmla="*/ 2859234 w 3802910"/>
                <a:gd name="connsiteY449" fmla="*/ 176463 h 1074821"/>
                <a:gd name="connsiteX450" fmla="*/ 2823139 w 3802910"/>
                <a:gd name="connsiteY450" fmla="*/ 168442 h 1074821"/>
                <a:gd name="connsiteX451" fmla="*/ 2795065 w 3802910"/>
                <a:gd name="connsiteY451" fmla="*/ 160421 h 1074821"/>
                <a:gd name="connsiteX452" fmla="*/ 2771002 w 3802910"/>
                <a:gd name="connsiteY452" fmla="*/ 152400 h 1074821"/>
                <a:gd name="connsiteX453" fmla="*/ 2750950 w 3802910"/>
                <a:gd name="connsiteY453" fmla="*/ 150395 h 1074821"/>
                <a:gd name="connsiteX454" fmla="*/ 2732902 w 3802910"/>
                <a:gd name="connsiteY454" fmla="*/ 146385 h 1074821"/>
                <a:gd name="connsiteX455" fmla="*/ 2724881 w 3802910"/>
                <a:gd name="connsiteY455" fmla="*/ 144379 h 1074821"/>
                <a:gd name="connsiteX456" fmla="*/ 2694802 w 3802910"/>
                <a:gd name="connsiteY456" fmla="*/ 140369 h 1074821"/>
                <a:gd name="connsiteX457" fmla="*/ 2684776 w 3802910"/>
                <a:gd name="connsiteY457" fmla="*/ 136358 h 1074821"/>
                <a:gd name="connsiteX458" fmla="*/ 2641304 w 3802910"/>
                <a:gd name="connsiteY458" fmla="*/ 137217 h 1074821"/>
                <a:gd name="connsiteX459" fmla="*/ 2616597 w 3802910"/>
                <a:gd name="connsiteY459" fmla="*/ 118311 h 1074821"/>
                <a:gd name="connsiteX460" fmla="*/ 2594539 w 3802910"/>
                <a:gd name="connsiteY460" fmla="*/ 132061 h 1074821"/>
                <a:gd name="connsiteX461" fmla="*/ 2582508 w 3802910"/>
                <a:gd name="connsiteY461" fmla="*/ 106279 h 1074821"/>
                <a:gd name="connsiteX462" fmla="*/ 2576492 w 3802910"/>
                <a:gd name="connsiteY462" fmla="*/ 108285 h 1074821"/>
                <a:gd name="connsiteX463" fmla="*/ 2572481 w 3802910"/>
                <a:gd name="connsiteY463" fmla="*/ 118311 h 1074821"/>
                <a:gd name="connsiteX464" fmla="*/ 2542402 w 3802910"/>
                <a:gd name="connsiteY464" fmla="*/ 98259 h 1074821"/>
                <a:gd name="connsiteX465" fmla="*/ 2552429 w 3802910"/>
                <a:gd name="connsiteY465" fmla="*/ 102269 h 1074821"/>
                <a:gd name="connsiteX466" fmla="*/ 2532376 w 3802910"/>
                <a:gd name="connsiteY466" fmla="*/ 90237 h 1074821"/>
                <a:gd name="connsiteX467" fmla="*/ 2522349 w 3802910"/>
                <a:gd name="connsiteY467" fmla="*/ 106280 h 1074821"/>
                <a:gd name="connsiteX468" fmla="*/ 2510318 w 3802910"/>
                <a:gd name="connsiteY468" fmla="*/ 74195 h 1074821"/>
                <a:gd name="connsiteX469" fmla="*/ 2470212 w 3802910"/>
                <a:gd name="connsiteY469" fmla="*/ 72190 h 1074821"/>
                <a:gd name="connsiteX470" fmla="*/ 2436124 w 3802910"/>
                <a:gd name="connsiteY470" fmla="*/ 64169 h 1074821"/>
                <a:gd name="connsiteX471" fmla="*/ 2416071 w 3802910"/>
                <a:gd name="connsiteY471" fmla="*/ 54142 h 1074821"/>
                <a:gd name="connsiteX472" fmla="*/ 2400028 w 3802910"/>
                <a:gd name="connsiteY472" fmla="*/ 56148 h 1074821"/>
                <a:gd name="connsiteX473" fmla="*/ 2377326 w 3802910"/>
                <a:gd name="connsiteY473" fmla="*/ 67104 h 1074821"/>
                <a:gd name="connsiteX474" fmla="*/ 2374103 w 3802910"/>
                <a:gd name="connsiteY474" fmla="*/ 66532 h 1074821"/>
                <a:gd name="connsiteX475" fmla="*/ 2343881 w 3802910"/>
                <a:gd name="connsiteY475" fmla="*/ 66174 h 1074821"/>
                <a:gd name="connsiteX476" fmla="*/ 2311797 w 3802910"/>
                <a:gd name="connsiteY476" fmla="*/ 36095 h 1074821"/>
                <a:gd name="connsiteX477" fmla="*/ 2287734 w 3802910"/>
                <a:gd name="connsiteY477" fmla="*/ 36044 h 1074821"/>
                <a:gd name="connsiteX478" fmla="*/ 2272744 w 3802910"/>
                <a:gd name="connsiteY478" fmla="*/ 35945 h 1074821"/>
                <a:gd name="connsiteX479" fmla="*/ 2241613 w 3802910"/>
                <a:gd name="connsiteY479" fmla="*/ 27924 h 1074821"/>
                <a:gd name="connsiteX480" fmla="*/ 2215544 w 3802910"/>
                <a:gd name="connsiteY480" fmla="*/ 36095 h 1074821"/>
                <a:gd name="connsiteX481" fmla="*/ 2193487 w 3802910"/>
                <a:gd name="connsiteY481" fmla="*/ 30079 h 1074821"/>
                <a:gd name="connsiteX482" fmla="*/ 2175439 w 3802910"/>
                <a:gd name="connsiteY482" fmla="*/ 26069 h 1074821"/>
                <a:gd name="connsiteX483" fmla="*/ 2151376 w 3802910"/>
                <a:gd name="connsiteY483" fmla="*/ 18048 h 1074821"/>
                <a:gd name="connsiteX484" fmla="*/ 2123302 w 3802910"/>
                <a:gd name="connsiteY484" fmla="*/ 12032 h 1074821"/>
                <a:gd name="connsiteX485" fmla="*/ 2105255 w 3802910"/>
                <a:gd name="connsiteY485" fmla="*/ 8021 h 1074821"/>
                <a:gd name="connsiteX486" fmla="*/ 2085202 w 3802910"/>
                <a:gd name="connsiteY486" fmla="*/ 4011 h 1074821"/>
                <a:gd name="connsiteX487" fmla="*/ 2059134 w 3802910"/>
                <a:gd name="connsiteY487" fmla="*/ 0 h 1074821"/>
                <a:gd name="connsiteX488" fmla="*/ 2019029 w 3802910"/>
                <a:gd name="connsiteY488" fmla="*/ 6016 h 1074821"/>
                <a:gd name="connsiteX489" fmla="*/ 2013013 w 3802910"/>
                <a:gd name="connsiteY489" fmla="*/ 14037 h 1074821"/>
                <a:gd name="connsiteX490" fmla="*/ 1982934 w 3802910"/>
                <a:gd name="connsiteY490" fmla="*/ 20053 h 1074821"/>
                <a:gd name="connsiteX491" fmla="*/ 1950850 w 3802910"/>
                <a:gd name="connsiteY491" fmla="*/ 10027 h 1074821"/>
                <a:gd name="connsiteX492" fmla="*/ 1766365 w 3802910"/>
                <a:gd name="connsiteY492" fmla="*/ 10027 h 1074821"/>
                <a:gd name="connsiteX493" fmla="*/ 1671283 w 3802910"/>
                <a:gd name="connsiteY493" fmla="*/ 10862 h 1074821"/>
                <a:gd name="connsiteX494" fmla="*/ 1658081 w 3802910"/>
                <a:gd name="connsiteY494" fmla="*/ 16042 h 1074821"/>
                <a:gd name="connsiteX495" fmla="*/ 1656076 w 3802910"/>
                <a:gd name="connsiteY495" fmla="*/ 22058 h 1074821"/>
                <a:gd name="connsiteX496" fmla="*/ 1660087 w 3802910"/>
                <a:gd name="connsiteY496" fmla="*/ 62163 h 1074821"/>
                <a:gd name="connsiteX497" fmla="*/ 1658081 w 3802910"/>
                <a:gd name="connsiteY497" fmla="*/ 82216 h 1074821"/>
                <a:gd name="connsiteX498" fmla="*/ 1652065 w 3802910"/>
                <a:gd name="connsiteY498" fmla="*/ 112295 h 1074821"/>
                <a:gd name="connsiteX499" fmla="*/ 1646050 w 3802910"/>
                <a:gd name="connsiteY499" fmla="*/ 126332 h 1074821"/>
                <a:gd name="connsiteX500" fmla="*/ 1644044 w 3802910"/>
                <a:gd name="connsiteY500" fmla="*/ 132348 h 1074821"/>
                <a:gd name="connsiteX501" fmla="*/ 1632013 w 3802910"/>
                <a:gd name="connsiteY501" fmla="*/ 138363 h 1074821"/>
                <a:gd name="connsiteX502" fmla="*/ 1613965 w 3802910"/>
                <a:gd name="connsiteY502" fmla="*/ 134353 h 1074821"/>
                <a:gd name="connsiteX503" fmla="*/ 1611960 w 3802910"/>
                <a:gd name="connsiteY503" fmla="*/ 126332 h 1074821"/>
                <a:gd name="connsiteX504" fmla="*/ 1609955 w 3802910"/>
                <a:gd name="connsiteY504" fmla="*/ 120316 h 1074821"/>
                <a:gd name="connsiteX505" fmla="*/ 1605944 w 3802910"/>
                <a:gd name="connsiteY505" fmla="*/ 106279 h 1074821"/>
                <a:gd name="connsiteX506" fmla="*/ 1597923 w 3802910"/>
                <a:gd name="connsiteY506" fmla="*/ 84221 h 1074821"/>
                <a:gd name="connsiteX507" fmla="*/ 1589902 w 3802910"/>
                <a:gd name="connsiteY507" fmla="*/ 82216 h 1074821"/>
                <a:gd name="connsiteX508" fmla="*/ 1579876 w 3802910"/>
                <a:gd name="connsiteY508" fmla="*/ 70185 h 1074821"/>
                <a:gd name="connsiteX509" fmla="*/ 1573860 w 3802910"/>
                <a:gd name="connsiteY509" fmla="*/ 68179 h 1074821"/>
                <a:gd name="connsiteX510" fmla="*/ 1543781 w 3802910"/>
                <a:gd name="connsiteY510" fmla="*/ 72190 h 1074821"/>
                <a:gd name="connsiteX511" fmla="*/ 1537765 w 3802910"/>
                <a:gd name="connsiteY511" fmla="*/ 76200 h 1074821"/>
                <a:gd name="connsiteX512" fmla="*/ 1529744 w 3802910"/>
                <a:gd name="connsiteY512" fmla="*/ 82216 h 1074821"/>
                <a:gd name="connsiteX513" fmla="*/ 1523729 w 3802910"/>
                <a:gd name="connsiteY513" fmla="*/ 92242 h 1074821"/>
                <a:gd name="connsiteX514" fmla="*/ 1505681 w 3802910"/>
                <a:gd name="connsiteY514" fmla="*/ 108285 h 1074821"/>
                <a:gd name="connsiteX515" fmla="*/ 1503676 w 3802910"/>
                <a:gd name="connsiteY515" fmla="*/ 116306 h 1074821"/>
                <a:gd name="connsiteX516" fmla="*/ 1497660 w 3802910"/>
                <a:gd name="connsiteY516" fmla="*/ 118311 h 1074821"/>
                <a:gd name="connsiteX517" fmla="*/ 1493650 w 3802910"/>
                <a:gd name="connsiteY517" fmla="*/ 124327 h 1074821"/>
                <a:gd name="connsiteX518" fmla="*/ 1489639 w 3802910"/>
                <a:gd name="connsiteY518" fmla="*/ 138363 h 1074821"/>
                <a:gd name="connsiteX519" fmla="*/ 1485629 w 3802910"/>
                <a:gd name="connsiteY519" fmla="*/ 144379 h 1074821"/>
                <a:gd name="connsiteX520" fmla="*/ 1495655 w 3802910"/>
                <a:gd name="connsiteY520" fmla="*/ 154406 h 1074821"/>
                <a:gd name="connsiteX521" fmla="*/ 1497660 w 3802910"/>
                <a:gd name="connsiteY521" fmla="*/ 160421 h 1074821"/>
                <a:gd name="connsiteX522" fmla="*/ 1503676 w 3802910"/>
                <a:gd name="connsiteY522" fmla="*/ 164432 h 1074821"/>
                <a:gd name="connsiteX523" fmla="*/ 1509692 w 3802910"/>
                <a:gd name="connsiteY523" fmla="*/ 178469 h 1074821"/>
                <a:gd name="connsiteX524" fmla="*/ 1511697 w 3802910"/>
                <a:gd name="connsiteY524" fmla="*/ 184485 h 1074821"/>
                <a:gd name="connsiteX525" fmla="*/ 1515708 w 3802910"/>
                <a:gd name="connsiteY525" fmla="*/ 194511 h 1074821"/>
                <a:gd name="connsiteX526" fmla="*/ 1517713 w 3802910"/>
                <a:gd name="connsiteY526" fmla="*/ 202532 h 1074821"/>
                <a:gd name="connsiteX527" fmla="*/ 1521723 w 3802910"/>
                <a:gd name="connsiteY527" fmla="*/ 208548 h 1074821"/>
                <a:gd name="connsiteX528" fmla="*/ 1529744 w 3802910"/>
                <a:gd name="connsiteY528" fmla="*/ 222585 h 1074821"/>
                <a:gd name="connsiteX529" fmla="*/ 1531750 w 3802910"/>
                <a:gd name="connsiteY529" fmla="*/ 228600 h 1074821"/>
                <a:gd name="connsiteX530" fmla="*/ 1535760 w 3802910"/>
                <a:gd name="connsiteY530" fmla="*/ 234616 h 1074821"/>
                <a:gd name="connsiteX531" fmla="*/ 1537765 w 3802910"/>
                <a:gd name="connsiteY531" fmla="*/ 240632 h 1074821"/>
                <a:gd name="connsiteX532" fmla="*/ 1549797 w 3802910"/>
                <a:gd name="connsiteY532" fmla="*/ 252663 h 1074821"/>
                <a:gd name="connsiteX533" fmla="*/ 1563834 w 3802910"/>
                <a:gd name="connsiteY533" fmla="*/ 268706 h 1074821"/>
                <a:gd name="connsiteX534" fmla="*/ 1571855 w 3802910"/>
                <a:gd name="connsiteY534" fmla="*/ 276727 h 1074821"/>
                <a:gd name="connsiteX535" fmla="*/ 1575865 w 3802910"/>
                <a:gd name="connsiteY535" fmla="*/ 282742 h 1074821"/>
                <a:gd name="connsiteX536" fmla="*/ 1583887 w 3802910"/>
                <a:gd name="connsiteY536" fmla="*/ 284748 h 1074821"/>
                <a:gd name="connsiteX537" fmla="*/ 1597923 w 3802910"/>
                <a:gd name="connsiteY537" fmla="*/ 302795 h 1074821"/>
                <a:gd name="connsiteX538" fmla="*/ 1603939 w 3802910"/>
                <a:gd name="connsiteY538" fmla="*/ 314827 h 1074821"/>
                <a:gd name="connsiteX539" fmla="*/ 1605944 w 3802910"/>
                <a:gd name="connsiteY539" fmla="*/ 320842 h 1074821"/>
                <a:gd name="connsiteX540" fmla="*/ 1601934 w 3802910"/>
                <a:gd name="connsiteY540" fmla="*/ 334879 h 1074821"/>
                <a:gd name="connsiteX541" fmla="*/ 1595918 w 3802910"/>
                <a:gd name="connsiteY541" fmla="*/ 332874 h 1074821"/>
                <a:gd name="connsiteX542" fmla="*/ 1577871 w 3802910"/>
                <a:gd name="connsiteY542" fmla="*/ 328863 h 1074821"/>
                <a:gd name="connsiteX543" fmla="*/ 1573860 w 3802910"/>
                <a:gd name="connsiteY543" fmla="*/ 334879 h 1074821"/>
                <a:gd name="connsiteX544" fmla="*/ 1567844 w 3802910"/>
                <a:gd name="connsiteY544" fmla="*/ 332874 h 1074821"/>
                <a:gd name="connsiteX545" fmla="*/ 1561829 w 3802910"/>
                <a:gd name="connsiteY545" fmla="*/ 334879 h 1074821"/>
                <a:gd name="connsiteX546" fmla="*/ 1559823 w 3802910"/>
                <a:gd name="connsiteY546" fmla="*/ 387016 h 1074821"/>
                <a:gd name="connsiteX547" fmla="*/ 1553808 w 3802910"/>
                <a:gd name="connsiteY547" fmla="*/ 407069 h 1074821"/>
                <a:gd name="connsiteX548" fmla="*/ 1545787 w 3802910"/>
                <a:gd name="connsiteY548" fmla="*/ 411079 h 1074821"/>
                <a:gd name="connsiteX549" fmla="*/ 1533755 w 3802910"/>
                <a:gd name="connsiteY549" fmla="*/ 407069 h 1074821"/>
                <a:gd name="connsiteX550" fmla="*/ 1527739 w 3802910"/>
                <a:gd name="connsiteY550" fmla="*/ 376990 h 1074821"/>
                <a:gd name="connsiteX551" fmla="*/ 1525734 w 3802910"/>
                <a:gd name="connsiteY551" fmla="*/ 356937 h 1074821"/>
                <a:gd name="connsiteX552" fmla="*/ 1515708 w 3802910"/>
                <a:gd name="connsiteY552" fmla="*/ 348916 h 1074821"/>
                <a:gd name="connsiteX553" fmla="*/ 1513702 w 3802910"/>
                <a:gd name="connsiteY553" fmla="*/ 342900 h 1074821"/>
                <a:gd name="connsiteX554" fmla="*/ 1507687 w 3802910"/>
                <a:gd name="connsiteY554" fmla="*/ 336885 h 1074821"/>
                <a:gd name="connsiteX555" fmla="*/ 1481618 w 3802910"/>
                <a:gd name="connsiteY555" fmla="*/ 342900 h 1074821"/>
                <a:gd name="connsiteX556" fmla="*/ 1475602 w 3802910"/>
                <a:gd name="connsiteY556" fmla="*/ 346911 h 1074821"/>
                <a:gd name="connsiteX557" fmla="*/ 1469587 w 3802910"/>
                <a:gd name="connsiteY557" fmla="*/ 344906 h 1074821"/>
                <a:gd name="connsiteX558" fmla="*/ 1475602 w 3802910"/>
                <a:gd name="connsiteY558" fmla="*/ 292769 h 1074821"/>
                <a:gd name="connsiteX559" fmla="*/ 1479613 w 3802910"/>
                <a:gd name="connsiteY559" fmla="*/ 250658 h 1074821"/>
                <a:gd name="connsiteX560" fmla="*/ 1483623 w 3802910"/>
                <a:gd name="connsiteY560" fmla="*/ 234616 h 1074821"/>
                <a:gd name="connsiteX561" fmla="*/ 1487634 w 3802910"/>
                <a:gd name="connsiteY561" fmla="*/ 214563 h 1074821"/>
                <a:gd name="connsiteX562" fmla="*/ 1485629 w 3802910"/>
                <a:gd name="connsiteY562" fmla="*/ 198521 h 1074821"/>
                <a:gd name="connsiteX563" fmla="*/ 1469587 w 3802910"/>
                <a:gd name="connsiteY563" fmla="*/ 194511 h 1074821"/>
                <a:gd name="connsiteX564" fmla="*/ 1451539 w 3802910"/>
                <a:gd name="connsiteY564" fmla="*/ 196516 h 1074821"/>
                <a:gd name="connsiteX565" fmla="*/ 1443518 w 3802910"/>
                <a:gd name="connsiteY565" fmla="*/ 208548 h 1074821"/>
                <a:gd name="connsiteX566" fmla="*/ 1441513 w 3802910"/>
                <a:gd name="connsiteY566" fmla="*/ 218574 h 1074821"/>
                <a:gd name="connsiteX567" fmla="*/ 1427476 w 3802910"/>
                <a:gd name="connsiteY567" fmla="*/ 310816 h 1074821"/>
                <a:gd name="connsiteX568" fmla="*/ 1421460 w 3802910"/>
                <a:gd name="connsiteY568" fmla="*/ 328863 h 1074821"/>
                <a:gd name="connsiteX569" fmla="*/ 1415444 w 3802910"/>
                <a:gd name="connsiteY569" fmla="*/ 340895 h 1074821"/>
                <a:gd name="connsiteX570" fmla="*/ 1401408 w 3802910"/>
                <a:gd name="connsiteY570" fmla="*/ 348916 h 1074821"/>
                <a:gd name="connsiteX571" fmla="*/ 1393387 w 3802910"/>
                <a:gd name="connsiteY571" fmla="*/ 352927 h 1074821"/>
                <a:gd name="connsiteX572" fmla="*/ 1381355 w 3802910"/>
                <a:gd name="connsiteY572" fmla="*/ 354932 h 1074821"/>
                <a:gd name="connsiteX573" fmla="*/ 1363308 w 3802910"/>
                <a:gd name="connsiteY573" fmla="*/ 358942 h 1074821"/>
                <a:gd name="connsiteX574" fmla="*/ 1331223 w 3802910"/>
                <a:gd name="connsiteY574" fmla="*/ 356937 h 1074821"/>
                <a:gd name="connsiteX575" fmla="*/ 1317187 w 3802910"/>
                <a:gd name="connsiteY575" fmla="*/ 348916 h 1074821"/>
                <a:gd name="connsiteX576" fmla="*/ 1305155 w 3802910"/>
                <a:gd name="connsiteY576" fmla="*/ 342900 h 1074821"/>
                <a:gd name="connsiteX577" fmla="*/ 1299139 w 3802910"/>
                <a:gd name="connsiteY577" fmla="*/ 338890 h 1074821"/>
                <a:gd name="connsiteX578" fmla="*/ 1285102 w 3802910"/>
                <a:gd name="connsiteY578" fmla="*/ 332874 h 1074821"/>
                <a:gd name="connsiteX579" fmla="*/ 1279087 w 3802910"/>
                <a:gd name="connsiteY579" fmla="*/ 328863 h 1074821"/>
                <a:gd name="connsiteX580" fmla="*/ 1247002 w 3802910"/>
                <a:gd name="connsiteY580" fmla="*/ 332874 h 1074821"/>
                <a:gd name="connsiteX581" fmla="*/ 1242992 w 3802910"/>
                <a:gd name="connsiteY581" fmla="*/ 338890 h 1074821"/>
                <a:gd name="connsiteX582" fmla="*/ 1228955 w 3802910"/>
                <a:gd name="connsiteY582" fmla="*/ 342900 h 1074821"/>
                <a:gd name="connsiteX583" fmla="*/ 1206897 w 3802910"/>
                <a:gd name="connsiteY583" fmla="*/ 348916 h 1074821"/>
                <a:gd name="connsiteX584" fmla="*/ 1174813 w 3802910"/>
                <a:gd name="connsiteY584" fmla="*/ 360948 h 1074821"/>
                <a:gd name="connsiteX585" fmla="*/ 1152755 w 3802910"/>
                <a:gd name="connsiteY585" fmla="*/ 370974 h 1074821"/>
                <a:gd name="connsiteX586" fmla="*/ 1136713 w 3802910"/>
                <a:gd name="connsiteY586" fmla="*/ 374985 h 1074821"/>
                <a:gd name="connsiteX587" fmla="*/ 1126687 w 3802910"/>
                <a:gd name="connsiteY587" fmla="*/ 378995 h 1074821"/>
                <a:gd name="connsiteX588" fmla="*/ 1110644 w 3802910"/>
                <a:gd name="connsiteY588" fmla="*/ 381000 h 1074821"/>
                <a:gd name="connsiteX589" fmla="*/ 1092597 w 3802910"/>
                <a:gd name="connsiteY589" fmla="*/ 385011 h 1074821"/>
                <a:gd name="connsiteX590" fmla="*/ 1078560 w 3802910"/>
                <a:gd name="connsiteY590" fmla="*/ 393032 h 1074821"/>
                <a:gd name="connsiteX591" fmla="*/ 1064523 w 3802910"/>
                <a:gd name="connsiteY591" fmla="*/ 395037 h 1074821"/>
                <a:gd name="connsiteX592" fmla="*/ 1028429 w 3802910"/>
                <a:gd name="connsiteY592" fmla="*/ 397042 h 1074821"/>
                <a:gd name="connsiteX593" fmla="*/ 1022413 w 3802910"/>
                <a:gd name="connsiteY593" fmla="*/ 395037 h 1074821"/>
                <a:gd name="connsiteX594" fmla="*/ 963208 w 3802910"/>
                <a:gd name="connsiteY594" fmla="*/ 400552 h 1074821"/>
                <a:gd name="connsiteX595" fmla="*/ 926160 w 3802910"/>
                <a:gd name="connsiteY595" fmla="*/ 399398 h 1074821"/>
                <a:gd name="connsiteX596" fmla="*/ 896482 w 3802910"/>
                <a:gd name="connsiteY596" fmla="*/ 396341 h 1074821"/>
                <a:gd name="connsiteX597" fmla="*/ 856427 w 3802910"/>
                <a:gd name="connsiteY597" fmla="*/ 397093 h 1074821"/>
                <a:gd name="connsiteX598" fmla="*/ 807248 w 3802910"/>
                <a:gd name="connsiteY598" fmla="*/ 405765 h 1074821"/>
                <a:gd name="connsiteX599" fmla="*/ 787797 w 3802910"/>
                <a:gd name="connsiteY599" fmla="*/ 387016 h 1074821"/>
                <a:gd name="connsiteX600" fmla="*/ 785591 w 3802910"/>
                <a:gd name="connsiteY600" fmla="*/ 404261 h 1074821"/>
                <a:gd name="connsiteX601" fmla="*/ 769750 w 3802910"/>
                <a:gd name="connsiteY601" fmla="*/ 399048 h 1074821"/>
                <a:gd name="connsiteX602" fmla="*/ 761729 w 3802910"/>
                <a:gd name="connsiteY602" fmla="*/ 401053 h 1074821"/>
                <a:gd name="connsiteX603" fmla="*/ 745687 w 3802910"/>
                <a:gd name="connsiteY603" fmla="*/ 411079 h 1074821"/>
                <a:gd name="connsiteX604" fmla="*/ 739671 w 3802910"/>
                <a:gd name="connsiteY604" fmla="*/ 413085 h 1074821"/>
                <a:gd name="connsiteX605" fmla="*/ 733655 w 3802910"/>
                <a:gd name="connsiteY605" fmla="*/ 417095 h 1074821"/>
                <a:gd name="connsiteX606" fmla="*/ 727639 w 3802910"/>
                <a:gd name="connsiteY606" fmla="*/ 423111 h 1074821"/>
                <a:gd name="connsiteX607" fmla="*/ 717613 w 3802910"/>
                <a:gd name="connsiteY607" fmla="*/ 425116 h 1074821"/>
                <a:gd name="connsiteX608" fmla="*/ 705581 w 3802910"/>
                <a:gd name="connsiteY608" fmla="*/ 429127 h 1074821"/>
                <a:gd name="connsiteX609" fmla="*/ 675502 w 3802910"/>
                <a:gd name="connsiteY609" fmla="*/ 441158 h 1074821"/>
                <a:gd name="connsiteX610" fmla="*/ 657455 w 3802910"/>
                <a:gd name="connsiteY610" fmla="*/ 449179 h 1074821"/>
                <a:gd name="connsiteX611" fmla="*/ 651439 w 3802910"/>
                <a:gd name="connsiteY611" fmla="*/ 451185 h 1074821"/>
                <a:gd name="connsiteX612" fmla="*/ 643418 w 3802910"/>
                <a:gd name="connsiteY612" fmla="*/ 455195 h 1074821"/>
                <a:gd name="connsiteX613" fmla="*/ 631387 w 3802910"/>
                <a:gd name="connsiteY613" fmla="*/ 457200 h 1074821"/>
                <a:gd name="connsiteX614" fmla="*/ 625371 w 3802910"/>
                <a:gd name="connsiteY614" fmla="*/ 453190 h 1074821"/>
                <a:gd name="connsiteX615" fmla="*/ 623365 w 3802910"/>
                <a:gd name="connsiteY615" fmla="*/ 445169 h 1074821"/>
                <a:gd name="connsiteX616" fmla="*/ 619355 w 3802910"/>
                <a:gd name="connsiteY616" fmla="*/ 439153 h 1074821"/>
                <a:gd name="connsiteX617" fmla="*/ 617350 w 3802910"/>
                <a:gd name="connsiteY617" fmla="*/ 433137 h 1074821"/>
                <a:gd name="connsiteX618" fmla="*/ 611334 w 3802910"/>
                <a:gd name="connsiteY618" fmla="*/ 429127 h 1074821"/>
                <a:gd name="connsiteX619" fmla="*/ 599302 w 3802910"/>
                <a:gd name="connsiteY619" fmla="*/ 421106 h 1074821"/>
                <a:gd name="connsiteX620" fmla="*/ 585265 w 3802910"/>
                <a:gd name="connsiteY620" fmla="*/ 415090 h 1074821"/>
                <a:gd name="connsiteX621" fmla="*/ 573234 w 3802910"/>
                <a:gd name="connsiteY621" fmla="*/ 419100 h 1074821"/>
                <a:gd name="connsiteX622" fmla="*/ 571229 w 3802910"/>
                <a:gd name="connsiteY622" fmla="*/ 425116 h 1074821"/>
                <a:gd name="connsiteX623" fmla="*/ 577244 w 3802910"/>
                <a:gd name="connsiteY623" fmla="*/ 445169 h 1074821"/>
                <a:gd name="connsiteX624" fmla="*/ 579250 w 3802910"/>
                <a:gd name="connsiteY624" fmla="*/ 453190 h 1074821"/>
                <a:gd name="connsiteX625" fmla="*/ 583260 w 3802910"/>
                <a:gd name="connsiteY625" fmla="*/ 467227 h 1074821"/>
                <a:gd name="connsiteX626" fmla="*/ 581255 w 3802910"/>
                <a:gd name="connsiteY626" fmla="*/ 473242 h 1074821"/>
                <a:gd name="connsiteX627" fmla="*/ 567218 w 3802910"/>
                <a:gd name="connsiteY627" fmla="*/ 463216 h 1074821"/>
                <a:gd name="connsiteX628" fmla="*/ 565213 w 3802910"/>
                <a:gd name="connsiteY628" fmla="*/ 457200 h 1074821"/>
                <a:gd name="connsiteX629" fmla="*/ 555187 w 3802910"/>
                <a:gd name="connsiteY629" fmla="*/ 439153 h 1074821"/>
                <a:gd name="connsiteX630" fmla="*/ 547165 w 3802910"/>
                <a:gd name="connsiteY630" fmla="*/ 421106 h 1074821"/>
                <a:gd name="connsiteX631" fmla="*/ 537139 w 3802910"/>
                <a:gd name="connsiteY631" fmla="*/ 407069 h 1074821"/>
                <a:gd name="connsiteX632" fmla="*/ 531123 w 3802910"/>
                <a:gd name="connsiteY632" fmla="*/ 391027 h 1074821"/>
                <a:gd name="connsiteX633" fmla="*/ 529118 w 3802910"/>
                <a:gd name="connsiteY633" fmla="*/ 385011 h 1074821"/>
                <a:gd name="connsiteX634" fmla="*/ 519092 w 3802910"/>
                <a:gd name="connsiteY634" fmla="*/ 372979 h 1074821"/>
                <a:gd name="connsiteX635" fmla="*/ 517087 w 3802910"/>
                <a:gd name="connsiteY635" fmla="*/ 366963 h 1074821"/>
                <a:gd name="connsiteX636" fmla="*/ 511071 w 3802910"/>
                <a:gd name="connsiteY636" fmla="*/ 360948 h 1074821"/>
                <a:gd name="connsiteX637" fmla="*/ 505055 w 3802910"/>
                <a:gd name="connsiteY637" fmla="*/ 352927 h 1074821"/>
                <a:gd name="connsiteX638" fmla="*/ 499039 w 3802910"/>
                <a:gd name="connsiteY638" fmla="*/ 348916 h 1074821"/>
                <a:gd name="connsiteX639" fmla="*/ 491018 w 3802910"/>
                <a:gd name="connsiteY639" fmla="*/ 340895 h 1074821"/>
                <a:gd name="connsiteX640" fmla="*/ 482997 w 3802910"/>
                <a:gd name="connsiteY640" fmla="*/ 328863 h 1074821"/>
                <a:gd name="connsiteX641" fmla="*/ 478987 w 3802910"/>
                <a:gd name="connsiteY641" fmla="*/ 320842 h 1074821"/>
                <a:gd name="connsiteX642" fmla="*/ 480992 w 3802910"/>
                <a:gd name="connsiteY642" fmla="*/ 300790 h 1074821"/>
                <a:gd name="connsiteX643" fmla="*/ 482997 w 3802910"/>
                <a:gd name="connsiteY643" fmla="*/ 294774 h 1074821"/>
                <a:gd name="connsiteX644" fmla="*/ 489013 w 3802910"/>
                <a:gd name="connsiteY644" fmla="*/ 290763 h 1074821"/>
                <a:gd name="connsiteX645" fmla="*/ 501044 w 3802910"/>
                <a:gd name="connsiteY645" fmla="*/ 298785 h 1074821"/>
                <a:gd name="connsiteX646" fmla="*/ 507060 w 3802910"/>
                <a:gd name="connsiteY646" fmla="*/ 300790 h 1074821"/>
                <a:gd name="connsiteX647" fmla="*/ 521097 w 3802910"/>
                <a:gd name="connsiteY647" fmla="*/ 314827 h 1074821"/>
                <a:gd name="connsiteX648" fmla="*/ 525108 w 3802910"/>
                <a:gd name="connsiteY648" fmla="*/ 320842 h 1074821"/>
                <a:gd name="connsiteX649" fmla="*/ 535134 w 3802910"/>
                <a:gd name="connsiteY649" fmla="*/ 326858 h 1074821"/>
                <a:gd name="connsiteX650" fmla="*/ 541150 w 3802910"/>
                <a:gd name="connsiteY650" fmla="*/ 330869 h 1074821"/>
                <a:gd name="connsiteX651" fmla="*/ 547165 w 3802910"/>
                <a:gd name="connsiteY651" fmla="*/ 332874 h 1074821"/>
                <a:gd name="connsiteX652" fmla="*/ 555187 w 3802910"/>
                <a:gd name="connsiteY652" fmla="*/ 336885 h 1074821"/>
                <a:gd name="connsiteX653" fmla="*/ 611334 w 3802910"/>
                <a:gd name="connsiteY653" fmla="*/ 332874 h 1074821"/>
                <a:gd name="connsiteX654" fmla="*/ 621360 w 3802910"/>
                <a:gd name="connsiteY654" fmla="*/ 328863 h 1074821"/>
                <a:gd name="connsiteX655" fmla="*/ 619355 w 3802910"/>
                <a:gd name="connsiteY655" fmla="*/ 312821 h 1074821"/>
                <a:gd name="connsiteX656" fmla="*/ 629214 w 3802910"/>
                <a:gd name="connsiteY656" fmla="*/ 300344 h 1074821"/>
                <a:gd name="connsiteX657" fmla="*/ 597464 w 3802910"/>
                <a:gd name="connsiteY657" fmla="*/ 276782 h 1074821"/>
                <a:gd name="connsiteX658" fmla="*/ 579417 w 3802910"/>
                <a:gd name="connsiteY658" fmla="*/ 265920 h 1074821"/>
                <a:gd name="connsiteX659" fmla="*/ 561982 w 3802910"/>
                <a:gd name="connsiteY659" fmla="*/ 249766 h 1074821"/>
                <a:gd name="connsiteX660" fmla="*/ 533129 w 3802910"/>
                <a:gd name="connsiteY660" fmla="*/ 256674 h 1074821"/>
                <a:gd name="connsiteX661" fmla="*/ 540759 w 3802910"/>
                <a:gd name="connsiteY661" fmla="*/ 242303 h 1074821"/>
                <a:gd name="connsiteX662" fmla="*/ 517087 w 3802910"/>
                <a:gd name="connsiteY662" fmla="*/ 236621 h 1074821"/>
                <a:gd name="connsiteX663" fmla="*/ 511071 w 3802910"/>
                <a:gd name="connsiteY663" fmla="*/ 230606 h 1074821"/>
                <a:gd name="connsiteX664" fmla="*/ 507060 w 3802910"/>
                <a:gd name="connsiteY664" fmla="*/ 224590 h 1074821"/>
                <a:gd name="connsiteX665" fmla="*/ 501044 w 3802910"/>
                <a:gd name="connsiteY665" fmla="*/ 222585 h 1074821"/>
                <a:gd name="connsiteX666" fmla="*/ 479600 w 3802910"/>
                <a:gd name="connsiteY666" fmla="*/ 206932 h 1074821"/>
                <a:gd name="connsiteX667" fmla="*/ 425396 w 3802910"/>
                <a:gd name="connsiteY667" fmla="*/ 211705 h 1074821"/>
                <a:gd name="connsiteX668" fmla="*/ 393612 w 3802910"/>
                <a:gd name="connsiteY668" fmla="*/ 202081 h 1074821"/>
                <a:gd name="connsiteX669" fmla="*/ 370702 w 3802910"/>
                <a:gd name="connsiteY669" fmla="*/ 206542 h 1074821"/>
                <a:gd name="connsiteX670" fmla="*/ 360676 w 3802910"/>
                <a:gd name="connsiteY670" fmla="*/ 202532 h 1074821"/>
                <a:gd name="connsiteX671" fmla="*/ 354660 w 3802910"/>
                <a:gd name="connsiteY671" fmla="*/ 196516 h 1074821"/>
                <a:gd name="connsiteX672" fmla="*/ 344634 w 3802910"/>
                <a:gd name="connsiteY672" fmla="*/ 194511 h 1074821"/>
                <a:gd name="connsiteX673" fmla="*/ 316560 w 3802910"/>
                <a:gd name="connsiteY673" fmla="*/ 188495 h 1074821"/>
                <a:gd name="connsiteX674" fmla="*/ 306534 w 3802910"/>
                <a:gd name="connsiteY674" fmla="*/ 184485 h 1074821"/>
                <a:gd name="connsiteX675" fmla="*/ 288487 w 3802910"/>
                <a:gd name="connsiteY675" fmla="*/ 182479 h 1074821"/>
                <a:gd name="connsiteX676" fmla="*/ 274450 w 3802910"/>
                <a:gd name="connsiteY676" fmla="*/ 174458 h 1074821"/>
                <a:gd name="connsiteX677" fmla="*/ 216297 w 3802910"/>
                <a:gd name="connsiteY677" fmla="*/ 162427 h 1074821"/>
                <a:gd name="connsiteX678" fmla="*/ 174187 w 3802910"/>
                <a:gd name="connsiteY678" fmla="*/ 162427 h 1074821"/>
                <a:gd name="connsiteX679" fmla="*/ 168171 w 3802910"/>
                <a:gd name="connsiteY679" fmla="*/ 168442 h 1074821"/>
                <a:gd name="connsiteX680" fmla="*/ 162155 w 3802910"/>
                <a:gd name="connsiteY680" fmla="*/ 170448 h 1074821"/>
                <a:gd name="connsiteX681" fmla="*/ 156139 w 3802910"/>
                <a:gd name="connsiteY681" fmla="*/ 176463 h 1074821"/>
                <a:gd name="connsiteX682" fmla="*/ 154134 w 3802910"/>
                <a:gd name="connsiteY682" fmla="*/ 182479 h 1074821"/>
                <a:gd name="connsiteX683" fmla="*/ 148118 w 3802910"/>
                <a:gd name="connsiteY683" fmla="*/ 184485 h 1074821"/>
                <a:gd name="connsiteX684" fmla="*/ 136087 w 3802910"/>
                <a:gd name="connsiteY684" fmla="*/ 190500 h 1074821"/>
                <a:gd name="connsiteX685" fmla="*/ 116034 w 3802910"/>
                <a:gd name="connsiteY685" fmla="*/ 208548 h 1074821"/>
                <a:gd name="connsiteX686" fmla="*/ 110018 w 3802910"/>
                <a:gd name="connsiteY686" fmla="*/ 210553 h 1074821"/>
                <a:gd name="connsiteX687" fmla="*/ 108013 w 3802910"/>
                <a:gd name="connsiteY687" fmla="*/ 208548 h 1074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Lst>
              <a:rect l="l" t="t" r="r" b="b"/>
              <a:pathLst>
                <a:path w="3802910" h="1074821">
                  <a:moveTo>
                    <a:pt x="108013" y="208548"/>
                  </a:moveTo>
                  <a:lnTo>
                    <a:pt x="108013" y="208548"/>
                  </a:lnTo>
                  <a:cubicBezTo>
                    <a:pt x="106676" y="217237"/>
                    <a:pt x="105622" y="225975"/>
                    <a:pt x="104002" y="234616"/>
                  </a:cubicBezTo>
                  <a:cubicBezTo>
                    <a:pt x="103612" y="236694"/>
                    <a:pt x="103024" y="238784"/>
                    <a:pt x="101997" y="240632"/>
                  </a:cubicBezTo>
                  <a:cubicBezTo>
                    <a:pt x="99656" y="244845"/>
                    <a:pt x="96650" y="248653"/>
                    <a:pt x="93976" y="252663"/>
                  </a:cubicBezTo>
                  <a:cubicBezTo>
                    <a:pt x="84800" y="266426"/>
                    <a:pt x="96061" y="249328"/>
                    <a:pt x="83950" y="268706"/>
                  </a:cubicBezTo>
                  <a:cubicBezTo>
                    <a:pt x="82673" y="270750"/>
                    <a:pt x="81135" y="272629"/>
                    <a:pt x="79939" y="274721"/>
                  </a:cubicBezTo>
                  <a:cubicBezTo>
                    <a:pt x="73688" y="285659"/>
                    <a:pt x="77725" y="282503"/>
                    <a:pt x="67908" y="294774"/>
                  </a:cubicBezTo>
                  <a:cubicBezTo>
                    <a:pt x="65546" y="297727"/>
                    <a:pt x="62399" y="299969"/>
                    <a:pt x="59887" y="302795"/>
                  </a:cubicBezTo>
                  <a:cubicBezTo>
                    <a:pt x="57043" y="305994"/>
                    <a:pt x="54539" y="309479"/>
                    <a:pt x="51865" y="312821"/>
                  </a:cubicBezTo>
                  <a:cubicBezTo>
                    <a:pt x="48691" y="325519"/>
                    <a:pt x="51389" y="318548"/>
                    <a:pt x="41839" y="332874"/>
                  </a:cubicBezTo>
                  <a:cubicBezTo>
                    <a:pt x="38273" y="338223"/>
                    <a:pt x="37159" y="340748"/>
                    <a:pt x="31813" y="344906"/>
                  </a:cubicBezTo>
                  <a:cubicBezTo>
                    <a:pt x="28008" y="347865"/>
                    <a:pt x="19781" y="352927"/>
                    <a:pt x="19781" y="352927"/>
                  </a:cubicBezTo>
                  <a:cubicBezTo>
                    <a:pt x="19113" y="354932"/>
                    <a:pt x="18721" y="357052"/>
                    <a:pt x="17776" y="358942"/>
                  </a:cubicBezTo>
                  <a:cubicBezTo>
                    <a:pt x="16312" y="361871"/>
                    <a:pt x="9109" y="371166"/>
                    <a:pt x="7750" y="372979"/>
                  </a:cubicBezTo>
                  <a:cubicBezTo>
                    <a:pt x="7081" y="375653"/>
                    <a:pt x="472" y="391260"/>
                    <a:pt x="29" y="410527"/>
                  </a:cubicBezTo>
                  <a:cubicBezTo>
                    <a:pt x="-414" y="429794"/>
                    <a:pt x="4199" y="463793"/>
                    <a:pt x="5093" y="488583"/>
                  </a:cubicBezTo>
                  <a:cubicBezTo>
                    <a:pt x="5987" y="513373"/>
                    <a:pt x="4993" y="544972"/>
                    <a:pt x="5394" y="559268"/>
                  </a:cubicBezTo>
                  <a:cubicBezTo>
                    <a:pt x="5795" y="573564"/>
                    <a:pt x="4100" y="568977"/>
                    <a:pt x="7500" y="574358"/>
                  </a:cubicBezTo>
                  <a:cubicBezTo>
                    <a:pt x="10900" y="579739"/>
                    <a:pt x="21266" y="577959"/>
                    <a:pt x="25797" y="591553"/>
                  </a:cubicBezTo>
                  <a:cubicBezTo>
                    <a:pt x="25129" y="594895"/>
                    <a:pt x="24989" y="598388"/>
                    <a:pt x="23792" y="601579"/>
                  </a:cubicBezTo>
                  <a:cubicBezTo>
                    <a:pt x="22946" y="603836"/>
                    <a:pt x="17371" y="607595"/>
                    <a:pt x="19781" y="607595"/>
                  </a:cubicBezTo>
                  <a:cubicBezTo>
                    <a:pt x="22617" y="607595"/>
                    <a:pt x="21118" y="604921"/>
                    <a:pt x="25797" y="601579"/>
                  </a:cubicBezTo>
                  <a:cubicBezTo>
                    <a:pt x="30476" y="598237"/>
                    <a:pt x="43176" y="590884"/>
                    <a:pt x="47855" y="587542"/>
                  </a:cubicBezTo>
                  <a:cubicBezTo>
                    <a:pt x="49860" y="585537"/>
                    <a:pt x="51563" y="583175"/>
                    <a:pt x="53871" y="581527"/>
                  </a:cubicBezTo>
                  <a:cubicBezTo>
                    <a:pt x="56964" y="579318"/>
                    <a:pt x="63878" y="576518"/>
                    <a:pt x="67908" y="575511"/>
                  </a:cubicBezTo>
                  <a:cubicBezTo>
                    <a:pt x="71214" y="574684"/>
                    <a:pt x="74592" y="574174"/>
                    <a:pt x="77934" y="573506"/>
                  </a:cubicBezTo>
                  <a:cubicBezTo>
                    <a:pt x="79939" y="572169"/>
                    <a:pt x="82246" y="571199"/>
                    <a:pt x="83950" y="569495"/>
                  </a:cubicBezTo>
                  <a:cubicBezTo>
                    <a:pt x="85654" y="567791"/>
                    <a:pt x="85955" y="564816"/>
                    <a:pt x="87960" y="563479"/>
                  </a:cubicBezTo>
                  <a:cubicBezTo>
                    <a:pt x="90253" y="561950"/>
                    <a:pt x="93250" y="561846"/>
                    <a:pt x="95981" y="561474"/>
                  </a:cubicBezTo>
                  <a:cubicBezTo>
                    <a:pt x="107976" y="559838"/>
                    <a:pt x="120044" y="558800"/>
                    <a:pt x="132076" y="557463"/>
                  </a:cubicBezTo>
                  <a:cubicBezTo>
                    <a:pt x="134750" y="555458"/>
                    <a:pt x="137958" y="554015"/>
                    <a:pt x="140097" y="551448"/>
                  </a:cubicBezTo>
                  <a:cubicBezTo>
                    <a:pt x="141450" y="549824"/>
                    <a:pt x="141053" y="547267"/>
                    <a:pt x="142102" y="545432"/>
                  </a:cubicBezTo>
                  <a:cubicBezTo>
                    <a:pt x="143760" y="542530"/>
                    <a:pt x="146113" y="540085"/>
                    <a:pt x="148118" y="537411"/>
                  </a:cubicBezTo>
                  <a:cubicBezTo>
                    <a:pt x="148786" y="534737"/>
                    <a:pt x="149037" y="531923"/>
                    <a:pt x="150123" y="529390"/>
                  </a:cubicBezTo>
                  <a:cubicBezTo>
                    <a:pt x="151072" y="527175"/>
                    <a:pt x="153549" y="525712"/>
                    <a:pt x="154134" y="523374"/>
                  </a:cubicBezTo>
                  <a:cubicBezTo>
                    <a:pt x="157545" y="509732"/>
                    <a:pt x="152328" y="507655"/>
                    <a:pt x="160150" y="499311"/>
                  </a:cubicBezTo>
                  <a:cubicBezTo>
                    <a:pt x="168555" y="490346"/>
                    <a:pt x="177528" y="481932"/>
                    <a:pt x="186218" y="473242"/>
                  </a:cubicBezTo>
                  <a:lnTo>
                    <a:pt x="192234" y="467227"/>
                  </a:lnTo>
                  <a:cubicBezTo>
                    <a:pt x="192902" y="465222"/>
                    <a:pt x="193294" y="463102"/>
                    <a:pt x="194239" y="461211"/>
                  </a:cubicBezTo>
                  <a:cubicBezTo>
                    <a:pt x="196344" y="457000"/>
                    <a:pt x="200639" y="451999"/>
                    <a:pt x="204265" y="449179"/>
                  </a:cubicBezTo>
                  <a:cubicBezTo>
                    <a:pt x="208070" y="446220"/>
                    <a:pt x="216297" y="441158"/>
                    <a:pt x="216297" y="441158"/>
                  </a:cubicBezTo>
                  <a:cubicBezTo>
                    <a:pt x="216965" y="439153"/>
                    <a:pt x="218478" y="437248"/>
                    <a:pt x="218302" y="435142"/>
                  </a:cubicBezTo>
                  <a:cubicBezTo>
                    <a:pt x="217051" y="420128"/>
                    <a:pt x="211240" y="421193"/>
                    <a:pt x="216297" y="411079"/>
                  </a:cubicBezTo>
                  <a:cubicBezTo>
                    <a:pt x="217375" y="408923"/>
                    <a:pt x="218426" y="406569"/>
                    <a:pt x="220308" y="405063"/>
                  </a:cubicBezTo>
                  <a:cubicBezTo>
                    <a:pt x="221958" y="403743"/>
                    <a:pt x="224318" y="403726"/>
                    <a:pt x="226323" y="403058"/>
                  </a:cubicBezTo>
                  <a:cubicBezTo>
                    <a:pt x="237022" y="387011"/>
                    <a:pt x="222978" y="406404"/>
                    <a:pt x="236350" y="393032"/>
                  </a:cubicBezTo>
                  <a:cubicBezTo>
                    <a:pt x="238713" y="390669"/>
                    <a:pt x="240145" y="387509"/>
                    <a:pt x="242365" y="385011"/>
                  </a:cubicBezTo>
                  <a:cubicBezTo>
                    <a:pt x="245505" y="381478"/>
                    <a:pt x="249230" y="378498"/>
                    <a:pt x="252392" y="374985"/>
                  </a:cubicBezTo>
                  <a:cubicBezTo>
                    <a:pt x="276213" y="348518"/>
                    <a:pt x="246282" y="378325"/>
                    <a:pt x="268434" y="358942"/>
                  </a:cubicBezTo>
                  <a:cubicBezTo>
                    <a:pt x="280145" y="348695"/>
                    <a:pt x="271641" y="352526"/>
                    <a:pt x="282471" y="348916"/>
                  </a:cubicBezTo>
                  <a:cubicBezTo>
                    <a:pt x="289782" y="370851"/>
                    <a:pt x="278123" y="337629"/>
                    <a:pt x="288487" y="360948"/>
                  </a:cubicBezTo>
                  <a:cubicBezTo>
                    <a:pt x="290204" y="364811"/>
                    <a:pt x="288980" y="370634"/>
                    <a:pt x="292497" y="372979"/>
                  </a:cubicBezTo>
                  <a:cubicBezTo>
                    <a:pt x="296508" y="375653"/>
                    <a:pt x="299956" y="379475"/>
                    <a:pt x="304529" y="381000"/>
                  </a:cubicBezTo>
                  <a:cubicBezTo>
                    <a:pt x="312830" y="383768"/>
                    <a:pt x="308785" y="381834"/>
                    <a:pt x="316560" y="387016"/>
                  </a:cubicBezTo>
                  <a:cubicBezTo>
                    <a:pt x="318222" y="389232"/>
                    <a:pt x="325075" y="396607"/>
                    <a:pt x="324581" y="401053"/>
                  </a:cubicBezTo>
                  <a:cubicBezTo>
                    <a:pt x="324114" y="405255"/>
                    <a:pt x="322624" y="409389"/>
                    <a:pt x="320571" y="413085"/>
                  </a:cubicBezTo>
                  <a:cubicBezTo>
                    <a:pt x="319194" y="415564"/>
                    <a:pt x="316793" y="417359"/>
                    <a:pt x="314555" y="419100"/>
                  </a:cubicBezTo>
                  <a:cubicBezTo>
                    <a:pt x="310750" y="422059"/>
                    <a:pt x="302523" y="427121"/>
                    <a:pt x="302523" y="427121"/>
                  </a:cubicBezTo>
                  <a:cubicBezTo>
                    <a:pt x="299564" y="431561"/>
                    <a:pt x="297130" y="436065"/>
                    <a:pt x="292497" y="439153"/>
                  </a:cubicBezTo>
                  <a:cubicBezTo>
                    <a:pt x="290738" y="440325"/>
                    <a:pt x="288486" y="440490"/>
                    <a:pt x="286481" y="441158"/>
                  </a:cubicBezTo>
                  <a:cubicBezTo>
                    <a:pt x="267287" y="460352"/>
                    <a:pt x="291862" y="437570"/>
                    <a:pt x="274450" y="449179"/>
                  </a:cubicBezTo>
                  <a:cubicBezTo>
                    <a:pt x="272090" y="450752"/>
                    <a:pt x="270613" y="453379"/>
                    <a:pt x="268434" y="455195"/>
                  </a:cubicBezTo>
                  <a:cubicBezTo>
                    <a:pt x="266582" y="456738"/>
                    <a:pt x="264219" y="457605"/>
                    <a:pt x="262418" y="459206"/>
                  </a:cubicBezTo>
                  <a:cubicBezTo>
                    <a:pt x="258179" y="462974"/>
                    <a:pt x="255106" y="468091"/>
                    <a:pt x="250387" y="471237"/>
                  </a:cubicBezTo>
                  <a:cubicBezTo>
                    <a:pt x="244473" y="475180"/>
                    <a:pt x="243179" y="475475"/>
                    <a:pt x="238355" y="481263"/>
                  </a:cubicBezTo>
                  <a:cubicBezTo>
                    <a:pt x="236812" y="483114"/>
                    <a:pt x="235681" y="485274"/>
                    <a:pt x="234344" y="487279"/>
                  </a:cubicBezTo>
                  <a:cubicBezTo>
                    <a:pt x="238355" y="491290"/>
                    <a:pt x="246140" y="493644"/>
                    <a:pt x="246376" y="499311"/>
                  </a:cubicBezTo>
                  <a:cubicBezTo>
                    <a:pt x="247044" y="515353"/>
                    <a:pt x="240625" y="533379"/>
                    <a:pt x="248381" y="547437"/>
                  </a:cubicBezTo>
                  <a:cubicBezTo>
                    <a:pt x="253486" y="556691"/>
                    <a:pt x="268434" y="554121"/>
                    <a:pt x="278460" y="557463"/>
                  </a:cubicBezTo>
                  <a:cubicBezTo>
                    <a:pt x="292605" y="571610"/>
                    <a:pt x="279431" y="561718"/>
                    <a:pt x="302523" y="567490"/>
                  </a:cubicBezTo>
                  <a:cubicBezTo>
                    <a:pt x="305423" y="568215"/>
                    <a:pt x="307681" y="570641"/>
                    <a:pt x="310544" y="571500"/>
                  </a:cubicBezTo>
                  <a:cubicBezTo>
                    <a:pt x="314439" y="572668"/>
                    <a:pt x="318565" y="572837"/>
                    <a:pt x="322576" y="573506"/>
                  </a:cubicBezTo>
                  <a:cubicBezTo>
                    <a:pt x="343274" y="583854"/>
                    <a:pt x="314277" y="570414"/>
                    <a:pt x="344634" y="579521"/>
                  </a:cubicBezTo>
                  <a:cubicBezTo>
                    <a:pt x="346943" y="580214"/>
                    <a:pt x="348341" y="582839"/>
                    <a:pt x="350650" y="583532"/>
                  </a:cubicBezTo>
                  <a:cubicBezTo>
                    <a:pt x="357347" y="585541"/>
                    <a:pt x="389416" y="587439"/>
                    <a:pt x="390755" y="587542"/>
                  </a:cubicBezTo>
                  <a:cubicBezTo>
                    <a:pt x="395434" y="588879"/>
                    <a:pt x="400002" y="590697"/>
                    <a:pt x="404792" y="591553"/>
                  </a:cubicBezTo>
                  <a:cubicBezTo>
                    <a:pt x="418750" y="594046"/>
                    <a:pt x="433060" y="594494"/>
                    <a:pt x="446902" y="597569"/>
                  </a:cubicBezTo>
                  <a:cubicBezTo>
                    <a:pt x="491242" y="607421"/>
                    <a:pt x="435851" y="595358"/>
                    <a:pt x="487008" y="605590"/>
                  </a:cubicBezTo>
                  <a:cubicBezTo>
                    <a:pt x="510633" y="610315"/>
                    <a:pt x="473405" y="604506"/>
                    <a:pt x="509065" y="609600"/>
                  </a:cubicBezTo>
                  <a:cubicBezTo>
                    <a:pt x="513076" y="610937"/>
                    <a:pt x="517018" y="612499"/>
                    <a:pt x="521097" y="613611"/>
                  </a:cubicBezTo>
                  <a:cubicBezTo>
                    <a:pt x="524385" y="614508"/>
                    <a:pt x="527890" y="614538"/>
                    <a:pt x="531123" y="615616"/>
                  </a:cubicBezTo>
                  <a:cubicBezTo>
                    <a:pt x="533959" y="616561"/>
                    <a:pt x="536396" y="618449"/>
                    <a:pt x="539144" y="619627"/>
                  </a:cubicBezTo>
                  <a:cubicBezTo>
                    <a:pt x="541087" y="620460"/>
                    <a:pt x="543269" y="620687"/>
                    <a:pt x="545160" y="621632"/>
                  </a:cubicBezTo>
                  <a:cubicBezTo>
                    <a:pt x="547316" y="622710"/>
                    <a:pt x="549020" y="624564"/>
                    <a:pt x="551176" y="625642"/>
                  </a:cubicBezTo>
                  <a:cubicBezTo>
                    <a:pt x="567758" y="633933"/>
                    <a:pt x="544369" y="619152"/>
                    <a:pt x="565213" y="631658"/>
                  </a:cubicBezTo>
                  <a:cubicBezTo>
                    <a:pt x="569346" y="634138"/>
                    <a:pt x="572672" y="638154"/>
                    <a:pt x="577244" y="639679"/>
                  </a:cubicBezTo>
                  <a:cubicBezTo>
                    <a:pt x="579249" y="640348"/>
                    <a:pt x="581369" y="640740"/>
                    <a:pt x="583260" y="641685"/>
                  </a:cubicBezTo>
                  <a:cubicBezTo>
                    <a:pt x="585416" y="642763"/>
                    <a:pt x="587061" y="644746"/>
                    <a:pt x="589276" y="645695"/>
                  </a:cubicBezTo>
                  <a:cubicBezTo>
                    <a:pt x="591809" y="646780"/>
                    <a:pt x="594647" y="646943"/>
                    <a:pt x="597297" y="647700"/>
                  </a:cubicBezTo>
                  <a:cubicBezTo>
                    <a:pt x="599330" y="648281"/>
                    <a:pt x="601370" y="648873"/>
                    <a:pt x="603313" y="649706"/>
                  </a:cubicBezTo>
                  <a:cubicBezTo>
                    <a:pt x="620646" y="657134"/>
                    <a:pt x="603250" y="651022"/>
                    <a:pt x="617350" y="655721"/>
                  </a:cubicBezTo>
                  <a:cubicBezTo>
                    <a:pt x="653488" y="679819"/>
                    <a:pt x="593907" y="638975"/>
                    <a:pt x="627376" y="665748"/>
                  </a:cubicBezTo>
                  <a:cubicBezTo>
                    <a:pt x="629027" y="667068"/>
                    <a:pt x="631413" y="667011"/>
                    <a:pt x="633392" y="667753"/>
                  </a:cubicBezTo>
                  <a:cubicBezTo>
                    <a:pt x="644542" y="671934"/>
                    <a:pt x="642862" y="672684"/>
                    <a:pt x="655450" y="673769"/>
                  </a:cubicBezTo>
                  <a:lnTo>
                    <a:pt x="754960" y="684647"/>
                  </a:lnTo>
                  <a:cubicBezTo>
                    <a:pt x="758302" y="685984"/>
                    <a:pt x="763275" y="684939"/>
                    <a:pt x="769750" y="685800"/>
                  </a:cubicBezTo>
                  <a:cubicBezTo>
                    <a:pt x="776225" y="686661"/>
                    <a:pt x="778278" y="684956"/>
                    <a:pt x="793813" y="689811"/>
                  </a:cubicBezTo>
                  <a:cubicBezTo>
                    <a:pt x="801883" y="692333"/>
                    <a:pt x="809585" y="696174"/>
                    <a:pt x="817876" y="697832"/>
                  </a:cubicBezTo>
                  <a:cubicBezTo>
                    <a:pt x="821218" y="698500"/>
                    <a:pt x="824614" y="698940"/>
                    <a:pt x="827902" y="699837"/>
                  </a:cubicBezTo>
                  <a:cubicBezTo>
                    <a:pt x="831981" y="700949"/>
                    <a:pt x="835779" y="703069"/>
                    <a:pt x="839934" y="703848"/>
                  </a:cubicBezTo>
                  <a:cubicBezTo>
                    <a:pt x="846537" y="705086"/>
                    <a:pt x="853303" y="705185"/>
                    <a:pt x="859987" y="705853"/>
                  </a:cubicBezTo>
                  <a:cubicBezTo>
                    <a:pt x="866003" y="707190"/>
                    <a:pt x="871991" y="708654"/>
                    <a:pt x="878034" y="709863"/>
                  </a:cubicBezTo>
                  <a:cubicBezTo>
                    <a:pt x="885362" y="711329"/>
                    <a:pt x="892797" y="712253"/>
                    <a:pt x="900092" y="713874"/>
                  </a:cubicBezTo>
                  <a:cubicBezTo>
                    <a:pt x="904842" y="714930"/>
                    <a:pt x="910879" y="715136"/>
                    <a:pt x="914129" y="717885"/>
                  </a:cubicBezTo>
                  <a:cubicBezTo>
                    <a:pt x="917379" y="720634"/>
                    <a:pt x="914956" y="726316"/>
                    <a:pt x="919593" y="730368"/>
                  </a:cubicBezTo>
                  <a:cubicBezTo>
                    <a:pt x="924230" y="734420"/>
                    <a:pt x="934774" y="739558"/>
                    <a:pt x="941951" y="742198"/>
                  </a:cubicBezTo>
                  <a:cubicBezTo>
                    <a:pt x="949128" y="744838"/>
                    <a:pt x="958587" y="745192"/>
                    <a:pt x="962655" y="746209"/>
                  </a:cubicBezTo>
                  <a:cubicBezTo>
                    <a:pt x="975024" y="752394"/>
                    <a:pt x="977027" y="742583"/>
                    <a:pt x="989276" y="744605"/>
                  </a:cubicBezTo>
                  <a:cubicBezTo>
                    <a:pt x="1001525" y="746627"/>
                    <a:pt x="1020600" y="756779"/>
                    <a:pt x="1036149" y="758341"/>
                  </a:cubicBezTo>
                  <a:cubicBezTo>
                    <a:pt x="1051698" y="759903"/>
                    <a:pt x="1025368" y="746353"/>
                    <a:pt x="1082571" y="753979"/>
                  </a:cubicBezTo>
                  <a:cubicBezTo>
                    <a:pt x="1086581" y="755316"/>
                    <a:pt x="1090475" y="757073"/>
                    <a:pt x="1094602" y="757990"/>
                  </a:cubicBezTo>
                  <a:cubicBezTo>
                    <a:pt x="1102540" y="759754"/>
                    <a:pt x="1110673" y="760501"/>
                    <a:pt x="1118665" y="762000"/>
                  </a:cubicBezTo>
                  <a:cubicBezTo>
                    <a:pt x="1121374" y="762508"/>
                    <a:pt x="1124013" y="763337"/>
                    <a:pt x="1126687" y="764006"/>
                  </a:cubicBezTo>
                  <a:cubicBezTo>
                    <a:pt x="1140624" y="773297"/>
                    <a:pt x="1123801" y="763441"/>
                    <a:pt x="1152755" y="770021"/>
                  </a:cubicBezTo>
                  <a:cubicBezTo>
                    <a:pt x="1207995" y="782575"/>
                    <a:pt x="1147290" y="775357"/>
                    <a:pt x="1198876" y="780048"/>
                  </a:cubicBezTo>
                  <a:cubicBezTo>
                    <a:pt x="1215197" y="784128"/>
                    <a:pt x="1210190" y="782424"/>
                    <a:pt x="1234971" y="794085"/>
                  </a:cubicBezTo>
                  <a:cubicBezTo>
                    <a:pt x="1237152" y="795111"/>
                    <a:pt x="1238895" y="796899"/>
                    <a:pt x="1240987" y="798095"/>
                  </a:cubicBezTo>
                  <a:cubicBezTo>
                    <a:pt x="1270211" y="814794"/>
                    <a:pt x="1232518" y="792859"/>
                    <a:pt x="1255023" y="804111"/>
                  </a:cubicBezTo>
                  <a:cubicBezTo>
                    <a:pt x="1258509" y="805854"/>
                    <a:pt x="1261745" y="808061"/>
                    <a:pt x="1265050" y="810127"/>
                  </a:cubicBezTo>
                  <a:cubicBezTo>
                    <a:pt x="1267093" y="811404"/>
                    <a:pt x="1268850" y="813188"/>
                    <a:pt x="1271065" y="814137"/>
                  </a:cubicBezTo>
                  <a:cubicBezTo>
                    <a:pt x="1273598" y="815223"/>
                    <a:pt x="1276413" y="815474"/>
                    <a:pt x="1279087" y="816142"/>
                  </a:cubicBezTo>
                  <a:cubicBezTo>
                    <a:pt x="1299248" y="826224"/>
                    <a:pt x="1273811" y="814383"/>
                    <a:pt x="1297134" y="822158"/>
                  </a:cubicBezTo>
                  <a:cubicBezTo>
                    <a:pt x="1299970" y="823103"/>
                    <a:pt x="1302481" y="824832"/>
                    <a:pt x="1305155" y="826169"/>
                  </a:cubicBezTo>
                  <a:cubicBezTo>
                    <a:pt x="1381214" y="823715"/>
                    <a:pt x="1414261" y="819655"/>
                    <a:pt x="1479613" y="824163"/>
                  </a:cubicBezTo>
                  <a:cubicBezTo>
                    <a:pt x="1482362" y="824353"/>
                    <a:pt x="1484975" y="825444"/>
                    <a:pt x="1487634" y="826169"/>
                  </a:cubicBezTo>
                  <a:cubicBezTo>
                    <a:pt x="1492329" y="827449"/>
                    <a:pt x="1496888" y="829282"/>
                    <a:pt x="1501671" y="830179"/>
                  </a:cubicBezTo>
                  <a:cubicBezTo>
                    <a:pt x="1507620" y="831294"/>
                    <a:pt x="1513702" y="831516"/>
                    <a:pt x="1519718" y="832185"/>
                  </a:cubicBezTo>
                  <a:cubicBezTo>
                    <a:pt x="1541622" y="839486"/>
                    <a:pt x="1531510" y="837157"/>
                    <a:pt x="1549797" y="840206"/>
                  </a:cubicBezTo>
                  <a:cubicBezTo>
                    <a:pt x="1569965" y="850289"/>
                    <a:pt x="1544513" y="838444"/>
                    <a:pt x="1567844" y="846221"/>
                  </a:cubicBezTo>
                  <a:cubicBezTo>
                    <a:pt x="1570680" y="847166"/>
                    <a:pt x="1573029" y="849287"/>
                    <a:pt x="1575865" y="850232"/>
                  </a:cubicBezTo>
                  <a:cubicBezTo>
                    <a:pt x="1579099" y="851310"/>
                    <a:pt x="1582559" y="851523"/>
                    <a:pt x="1585892" y="852237"/>
                  </a:cubicBezTo>
                  <a:cubicBezTo>
                    <a:pt x="1611587" y="857743"/>
                    <a:pt x="1595433" y="854831"/>
                    <a:pt x="1615971" y="858253"/>
                  </a:cubicBezTo>
                  <a:cubicBezTo>
                    <a:pt x="1618645" y="859590"/>
                    <a:pt x="1621193" y="861213"/>
                    <a:pt x="1623992" y="862263"/>
                  </a:cubicBezTo>
                  <a:cubicBezTo>
                    <a:pt x="1626573" y="863231"/>
                    <a:pt x="1629363" y="863512"/>
                    <a:pt x="1632013" y="864269"/>
                  </a:cubicBezTo>
                  <a:cubicBezTo>
                    <a:pt x="1635959" y="865397"/>
                    <a:pt x="1643077" y="867906"/>
                    <a:pt x="1646050" y="870285"/>
                  </a:cubicBezTo>
                  <a:cubicBezTo>
                    <a:pt x="1655046" y="877482"/>
                    <a:pt x="1657859" y="882020"/>
                    <a:pt x="1664097" y="890337"/>
                  </a:cubicBezTo>
                  <a:cubicBezTo>
                    <a:pt x="1665728" y="895231"/>
                    <a:pt x="1666225" y="898481"/>
                    <a:pt x="1670113" y="902369"/>
                  </a:cubicBezTo>
                  <a:cubicBezTo>
                    <a:pt x="1671817" y="904073"/>
                    <a:pt x="1674168" y="904978"/>
                    <a:pt x="1676129" y="906379"/>
                  </a:cubicBezTo>
                  <a:cubicBezTo>
                    <a:pt x="1678849" y="908322"/>
                    <a:pt x="1681431" y="910452"/>
                    <a:pt x="1684150" y="912395"/>
                  </a:cubicBezTo>
                  <a:cubicBezTo>
                    <a:pt x="1686111" y="913796"/>
                    <a:pt x="1687893" y="915604"/>
                    <a:pt x="1690165" y="916406"/>
                  </a:cubicBezTo>
                  <a:cubicBezTo>
                    <a:pt x="1699343" y="919645"/>
                    <a:pt x="1708928" y="921593"/>
                    <a:pt x="1718239" y="924427"/>
                  </a:cubicBezTo>
                  <a:cubicBezTo>
                    <a:pt x="1749934" y="934072"/>
                    <a:pt x="1725340" y="927704"/>
                    <a:pt x="1744308" y="932448"/>
                  </a:cubicBezTo>
                  <a:cubicBezTo>
                    <a:pt x="1761549" y="943942"/>
                    <a:pt x="1739732" y="930160"/>
                    <a:pt x="1756339" y="938463"/>
                  </a:cubicBezTo>
                  <a:cubicBezTo>
                    <a:pt x="1771888" y="946238"/>
                    <a:pt x="1753250" y="939439"/>
                    <a:pt x="1768371" y="944479"/>
                  </a:cubicBezTo>
                  <a:cubicBezTo>
                    <a:pt x="1776498" y="949898"/>
                    <a:pt x="1773927" y="947061"/>
                    <a:pt x="1784413" y="950495"/>
                  </a:cubicBezTo>
                  <a:cubicBezTo>
                    <a:pt x="1794899" y="953929"/>
                    <a:pt x="1780188" y="963118"/>
                    <a:pt x="1831286" y="965083"/>
                  </a:cubicBezTo>
                  <a:lnTo>
                    <a:pt x="1984939" y="952500"/>
                  </a:lnTo>
                  <a:cubicBezTo>
                    <a:pt x="2015693" y="951339"/>
                    <a:pt x="2046407" y="948900"/>
                    <a:pt x="2077181" y="948490"/>
                  </a:cubicBezTo>
                  <a:cubicBezTo>
                    <a:pt x="2096575" y="948231"/>
                    <a:pt x="2115950" y="949827"/>
                    <a:pt x="2135334" y="950495"/>
                  </a:cubicBezTo>
                  <a:cubicBezTo>
                    <a:pt x="2142687" y="951163"/>
                    <a:pt x="2150135" y="951139"/>
                    <a:pt x="2157392" y="952500"/>
                  </a:cubicBezTo>
                  <a:cubicBezTo>
                    <a:pt x="2160930" y="953163"/>
                    <a:pt x="2163945" y="955564"/>
                    <a:pt x="2167418" y="956511"/>
                  </a:cubicBezTo>
                  <a:cubicBezTo>
                    <a:pt x="2171341" y="957581"/>
                    <a:pt x="2175439" y="957848"/>
                    <a:pt x="2179450" y="958516"/>
                  </a:cubicBezTo>
                  <a:cubicBezTo>
                    <a:pt x="2196673" y="970001"/>
                    <a:pt x="2174890" y="956238"/>
                    <a:pt x="2191481" y="964532"/>
                  </a:cubicBezTo>
                  <a:cubicBezTo>
                    <a:pt x="2193637" y="965610"/>
                    <a:pt x="2195341" y="967464"/>
                    <a:pt x="2197497" y="968542"/>
                  </a:cubicBezTo>
                  <a:cubicBezTo>
                    <a:pt x="2199388" y="969487"/>
                    <a:pt x="2201622" y="969603"/>
                    <a:pt x="2203513" y="970548"/>
                  </a:cubicBezTo>
                  <a:cubicBezTo>
                    <a:pt x="2205669" y="971626"/>
                    <a:pt x="2207314" y="973609"/>
                    <a:pt x="2209529" y="974558"/>
                  </a:cubicBezTo>
                  <a:cubicBezTo>
                    <a:pt x="2212062" y="975643"/>
                    <a:pt x="2214900" y="975806"/>
                    <a:pt x="2217550" y="976563"/>
                  </a:cubicBezTo>
                  <a:cubicBezTo>
                    <a:pt x="2219582" y="977144"/>
                    <a:pt x="2221560" y="977900"/>
                    <a:pt x="2223565" y="978569"/>
                  </a:cubicBezTo>
                  <a:cubicBezTo>
                    <a:pt x="2226239" y="980574"/>
                    <a:pt x="2228867" y="982642"/>
                    <a:pt x="2231587" y="984585"/>
                  </a:cubicBezTo>
                  <a:cubicBezTo>
                    <a:pt x="2233548" y="985986"/>
                    <a:pt x="2236097" y="986713"/>
                    <a:pt x="2237602" y="988595"/>
                  </a:cubicBezTo>
                  <a:cubicBezTo>
                    <a:pt x="2238923" y="990246"/>
                    <a:pt x="2238775" y="992668"/>
                    <a:pt x="2239608" y="994611"/>
                  </a:cubicBezTo>
                  <a:cubicBezTo>
                    <a:pt x="2240786" y="997358"/>
                    <a:pt x="2242569" y="999833"/>
                    <a:pt x="2243618" y="1002632"/>
                  </a:cubicBezTo>
                  <a:cubicBezTo>
                    <a:pt x="2244586" y="1005212"/>
                    <a:pt x="2244866" y="1008003"/>
                    <a:pt x="2245623" y="1010653"/>
                  </a:cubicBezTo>
                  <a:cubicBezTo>
                    <a:pt x="2246204" y="1012686"/>
                    <a:pt x="2245858" y="1012475"/>
                    <a:pt x="2247629" y="1016669"/>
                  </a:cubicBezTo>
                  <a:cubicBezTo>
                    <a:pt x="2249400" y="1020863"/>
                    <a:pt x="2249567" y="1035151"/>
                    <a:pt x="2256251" y="1035819"/>
                  </a:cubicBezTo>
                  <a:cubicBezTo>
                    <a:pt x="2263321" y="1035034"/>
                    <a:pt x="2285494" y="1017187"/>
                    <a:pt x="2291744" y="1010653"/>
                  </a:cubicBezTo>
                  <a:cubicBezTo>
                    <a:pt x="2297994" y="1004119"/>
                    <a:pt x="2293251" y="1001316"/>
                    <a:pt x="2293750" y="996616"/>
                  </a:cubicBezTo>
                  <a:cubicBezTo>
                    <a:pt x="2297931" y="957197"/>
                    <a:pt x="2300864" y="917640"/>
                    <a:pt x="2305781" y="878306"/>
                  </a:cubicBezTo>
                  <a:cubicBezTo>
                    <a:pt x="2306323" y="873973"/>
                    <a:pt x="2310717" y="865965"/>
                    <a:pt x="2313802" y="862263"/>
                  </a:cubicBezTo>
                  <a:cubicBezTo>
                    <a:pt x="2315617" y="860085"/>
                    <a:pt x="2317972" y="858401"/>
                    <a:pt x="2319818" y="856248"/>
                  </a:cubicBezTo>
                  <a:cubicBezTo>
                    <a:pt x="2329769" y="844639"/>
                    <a:pt x="2321258" y="851278"/>
                    <a:pt x="2331850" y="844216"/>
                  </a:cubicBezTo>
                  <a:cubicBezTo>
                    <a:pt x="2333481" y="839324"/>
                    <a:pt x="2333978" y="836072"/>
                    <a:pt x="2337865" y="832185"/>
                  </a:cubicBezTo>
                  <a:cubicBezTo>
                    <a:pt x="2340229" y="829822"/>
                    <a:pt x="2343213" y="828174"/>
                    <a:pt x="2345887" y="826169"/>
                  </a:cubicBezTo>
                  <a:cubicBezTo>
                    <a:pt x="2360819" y="836124"/>
                    <a:pt x="2342481" y="823330"/>
                    <a:pt x="2357918" y="836195"/>
                  </a:cubicBezTo>
                  <a:cubicBezTo>
                    <a:pt x="2374677" y="850161"/>
                    <a:pt x="2352366" y="828639"/>
                    <a:pt x="2369950" y="846221"/>
                  </a:cubicBezTo>
                  <a:cubicBezTo>
                    <a:pt x="2374717" y="860526"/>
                    <a:pt x="2367957" y="843232"/>
                    <a:pt x="2377971" y="858253"/>
                  </a:cubicBezTo>
                  <a:cubicBezTo>
                    <a:pt x="2379143" y="860012"/>
                    <a:pt x="2379031" y="862378"/>
                    <a:pt x="2379976" y="864269"/>
                  </a:cubicBezTo>
                  <a:cubicBezTo>
                    <a:pt x="2381054" y="866425"/>
                    <a:pt x="2382650" y="868280"/>
                    <a:pt x="2383987" y="870285"/>
                  </a:cubicBezTo>
                  <a:cubicBezTo>
                    <a:pt x="2391507" y="892846"/>
                    <a:pt x="2378982" y="857268"/>
                    <a:pt x="2412060" y="912395"/>
                  </a:cubicBezTo>
                  <a:cubicBezTo>
                    <a:pt x="2419316" y="924488"/>
                    <a:pt x="2415914" y="919178"/>
                    <a:pt x="2422087" y="928437"/>
                  </a:cubicBezTo>
                  <a:cubicBezTo>
                    <a:pt x="2427613" y="945019"/>
                    <a:pt x="2425404" y="938850"/>
                    <a:pt x="2438129" y="968542"/>
                  </a:cubicBezTo>
                  <a:cubicBezTo>
                    <a:pt x="2439306" y="971289"/>
                    <a:pt x="2440962" y="973815"/>
                    <a:pt x="2442139" y="976563"/>
                  </a:cubicBezTo>
                  <a:cubicBezTo>
                    <a:pt x="2442972" y="978506"/>
                    <a:pt x="2444395" y="977649"/>
                    <a:pt x="2444144" y="982579"/>
                  </a:cubicBezTo>
                  <a:cubicBezTo>
                    <a:pt x="2443893" y="987509"/>
                    <a:pt x="2436959" y="1004136"/>
                    <a:pt x="2440635" y="1006141"/>
                  </a:cubicBezTo>
                  <a:cubicBezTo>
                    <a:pt x="2444311" y="1008146"/>
                    <a:pt x="2461607" y="997535"/>
                    <a:pt x="2466202" y="994611"/>
                  </a:cubicBezTo>
                  <a:cubicBezTo>
                    <a:pt x="2470798" y="991687"/>
                    <a:pt x="2466713" y="990090"/>
                    <a:pt x="2468208" y="988595"/>
                  </a:cubicBezTo>
                  <a:cubicBezTo>
                    <a:pt x="2470322" y="986481"/>
                    <a:pt x="2473634" y="986068"/>
                    <a:pt x="2476229" y="984585"/>
                  </a:cubicBezTo>
                  <a:cubicBezTo>
                    <a:pt x="2487115" y="978364"/>
                    <a:pt x="2477227" y="982246"/>
                    <a:pt x="2488260" y="978569"/>
                  </a:cubicBezTo>
                  <a:cubicBezTo>
                    <a:pt x="2502261" y="964568"/>
                    <a:pt x="2486748" y="978287"/>
                    <a:pt x="2500292" y="970548"/>
                  </a:cubicBezTo>
                  <a:cubicBezTo>
                    <a:pt x="2506652" y="966914"/>
                    <a:pt x="2508120" y="963626"/>
                    <a:pt x="2514329" y="960521"/>
                  </a:cubicBezTo>
                  <a:cubicBezTo>
                    <a:pt x="2516219" y="959576"/>
                    <a:pt x="2518454" y="959461"/>
                    <a:pt x="2520344" y="958516"/>
                  </a:cubicBezTo>
                  <a:cubicBezTo>
                    <a:pt x="2522500" y="957438"/>
                    <a:pt x="2524145" y="955455"/>
                    <a:pt x="2526360" y="954506"/>
                  </a:cubicBezTo>
                  <a:cubicBezTo>
                    <a:pt x="2535345" y="950655"/>
                    <a:pt x="2532600" y="954393"/>
                    <a:pt x="2540397" y="950495"/>
                  </a:cubicBezTo>
                  <a:cubicBezTo>
                    <a:pt x="2554249" y="943570"/>
                    <a:pt x="2537737" y="948655"/>
                    <a:pt x="2554434" y="944479"/>
                  </a:cubicBezTo>
                  <a:cubicBezTo>
                    <a:pt x="2569537" y="934412"/>
                    <a:pt x="2550342" y="946233"/>
                    <a:pt x="2568471" y="938463"/>
                  </a:cubicBezTo>
                  <a:cubicBezTo>
                    <a:pt x="2570686" y="937514"/>
                    <a:pt x="2572331" y="935531"/>
                    <a:pt x="2574487" y="934453"/>
                  </a:cubicBezTo>
                  <a:cubicBezTo>
                    <a:pt x="2576377" y="933508"/>
                    <a:pt x="2578497" y="933116"/>
                    <a:pt x="2580502" y="932448"/>
                  </a:cubicBezTo>
                  <a:cubicBezTo>
                    <a:pt x="2586404" y="933186"/>
                    <a:pt x="2609525" y="934768"/>
                    <a:pt x="2620608" y="938463"/>
                  </a:cubicBezTo>
                  <a:cubicBezTo>
                    <a:pt x="2641421" y="945401"/>
                    <a:pt x="2621915" y="939117"/>
                    <a:pt x="2636650" y="946485"/>
                  </a:cubicBezTo>
                  <a:cubicBezTo>
                    <a:pt x="2647345" y="951833"/>
                    <a:pt x="2638167" y="944154"/>
                    <a:pt x="2650687" y="952500"/>
                  </a:cubicBezTo>
                  <a:cubicBezTo>
                    <a:pt x="2654248" y="954874"/>
                    <a:pt x="2656956" y="958471"/>
                    <a:pt x="2660713" y="960521"/>
                  </a:cubicBezTo>
                  <a:cubicBezTo>
                    <a:pt x="2668797" y="964931"/>
                    <a:pt x="2674388" y="964251"/>
                    <a:pt x="2682771" y="966537"/>
                  </a:cubicBezTo>
                  <a:cubicBezTo>
                    <a:pt x="2686849" y="967649"/>
                    <a:pt x="2690939" y="968831"/>
                    <a:pt x="2694802" y="970548"/>
                  </a:cubicBezTo>
                  <a:cubicBezTo>
                    <a:pt x="2697004" y="971527"/>
                    <a:pt x="2698561" y="973712"/>
                    <a:pt x="2700818" y="974558"/>
                  </a:cubicBezTo>
                  <a:cubicBezTo>
                    <a:pt x="2704009" y="975755"/>
                    <a:pt x="2707502" y="975895"/>
                    <a:pt x="2710844" y="976563"/>
                  </a:cubicBezTo>
                  <a:cubicBezTo>
                    <a:pt x="2724401" y="985602"/>
                    <a:pt x="2709022" y="976707"/>
                    <a:pt x="2736913" y="982579"/>
                  </a:cubicBezTo>
                  <a:cubicBezTo>
                    <a:pt x="2743118" y="983885"/>
                    <a:pt x="2748944" y="986590"/>
                    <a:pt x="2754960" y="988595"/>
                  </a:cubicBezTo>
                  <a:cubicBezTo>
                    <a:pt x="2758971" y="989932"/>
                    <a:pt x="2762822" y="991911"/>
                    <a:pt x="2766992" y="992606"/>
                  </a:cubicBezTo>
                  <a:lnTo>
                    <a:pt x="2779023" y="994611"/>
                  </a:lnTo>
                  <a:cubicBezTo>
                    <a:pt x="2782365" y="995948"/>
                    <a:pt x="2785635" y="997483"/>
                    <a:pt x="2789050" y="998621"/>
                  </a:cubicBezTo>
                  <a:cubicBezTo>
                    <a:pt x="2791665" y="999493"/>
                    <a:pt x="2794538" y="999541"/>
                    <a:pt x="2797071" y="1000627"/>
                  </a:cubicBezTo>
                  <a:cubicBezTo>
                    <a:pt x="2799286" y="1001576"/>
                    <a:pt x="2800931" y="1003559"/>
                    <a:pt x="2803087" y="1004637"/>
                  </a:cubicBezTo>
                  <a:cubicBezTo>
                    <a:pt x="2804977" y="1005582"/>
                    <a:pt x="2807097" y="1005974"/>
                    <a:pt x="2809102" y="1006642"/>
                  </a:cubicBezTo>
                  <a:cubicBezTo>
                    <a:pt x="2826343" y="1018137"/>
                    <a:pt x="2804529" y="1004355"/>
                    <a:pt x="2821134" y="1012658"/>
                  </a:cubicBezTo>
                  <a:cubicBezTo>
                    <a:pt x="2836685" y="1020434"/>
                    <a:pt x="2818044" y="1013634"/>
                    <a:pt x="2833165" y="1018674"/>
                  </a:cubicBezTo>
                  <a:cubicBezTo>
                    <a:pt x="2847346" y="1028129"/>
                    <a:pt x="2830269" y="1015779"/>
                    <a:pt x="2845197" y="1030706"/>
                  </a:cubicBezTo>
                  <a:cubicBezTo>
                    <a:pt x="2846901" y="1032410"/>
                    <a:pt x="2849362" y="1033173"/>
                    <a:pt x="2851213" y="1034716"/>
                  </a:cubicBezTo>
                  <a:cubicBezTo>
                    <a:pt x="2856799" y="1039371"/>
                    <a:pt x="2858819" y="1042852"/>
                    <a:pt x="2863244" y="1048753"/>
                  </a:cubicBezTo>
                  <a:cubicBezTo>
                    <a:pt x="2869508" y="1067539"/>
                    <a:pt x="2859247" y="1039753"/>
                    <a:pt x="2871265" y="1060785"/>
                  </a:cubicBezTo>
                  <a:cubicBezTo>
                    <a:pt x="2882033" y="1079630"/>
                    <a:pt x="2863014" y="1058551"/>
                    <a:pt x="2879287" y="1074821"/>
                  </a:cubicBezTo>
                  <a:cubicBezTo>
                    <a:pt x="2881292" y="1073484"/>
                    <a:pt x="2884224" y="1072966"/>
                    <a:pt x="2885302" y="1070811"/>
                  </a:cubicBezTo>
                  <a:cubicBezTo>
                    <a:pt x="2891882" y="1057651"/>
                    <a:pt x="2888716" y="1048799"/>
                    <a:pt x="2887308" y="1034716"/>
                  </a:cubicBezTo>
                  <a:cubicBezTo>
                    <a:pt x="2891987" y="1017337"/>
                    <a:pt x="2896326" y="999863"/>
                    <a:pt x="2901344" y="982579"/>
                  </a:cubicBezTo>
                  <a:cubicBezTo>
                    <a:pt x="2902348" y="979122"/>
                    <a:pt x="2904366" y="976014"/>
                    <a:pt x="2905355" y="972553"/>
                  </a:cubicBezTo>
                  <a:cubicBezTo>
                    <a:pt x="2907048" y="966628"/>
                    <a:pt x="2907870" y="960484"/>
                    <a:pt x="2909365" y="954506"/>
                  </a:cubicBezTo>
                  <a:cubicBezTo>
                    <a:pt x="2911884" y="944431"/>
                    <a:pt x="2910483" y="952270"/>
                    <a:pt x="2915381" y="942474"/>
                  </a:cubicBezTo>
                  <a:cubicBezTo>
                    <a:pt x="2916326" y="940583"/>
                    <a:pt x="2916718" y="938463"/>
                    <a:pt x="2917387" y="936458"/>
                  </a:cubicBezTo>
                  <a:cubicBezTo>
                    <a:pt x="2916050" y="931111"/>
                    <a:pt x="2915841" y="925346"/>
                    <a:pt x="2913376" y="920416"/>
                  </a:cubicBezTo>
                  <a:cubicBezTo>
                    <a:pt x="2911082" y="915828"/>
                    <a:pt x="2900449" y="915023"/>
                    <a:pt x="2897334" y="914400"/>
                  </a:cubicBezTo>
                  <a:cubicBezTo>
                    <a:pt x="2887976" y="915737"/>
                    <a:pt x="2878584" y="916857"/>
                    <a:pt x="2869260" y="918411"/>
                  </a:cubicBezTo>
                  <a:cubicBezTo>
                    <a:pt x="2847264" y="922077"/>
                    <a:pt x="2877489" y="918363"/>
                    <a:pt x="2851213" y="924427"/>
                  </a:cubicBezTo>
                  <a:cubicBezTo>
                    <a:pt x="2845962" y="925639"/>
                    <a:pt x="2840518" y="925764"/>
                    <a:pt x="2835171" y="926432"/>
                  </a:cubicBezTo>
                  <a:cubicBezTo>
                    <a:pt x="2824476" y="925095"/>
                    <a:pt x="2813733" y="924102"/>
                    <a:pt x="2803087" y="922421"/>
                  </a:cubicBezTo>
                  <a:cubicBezTo>
                    <a:pt x="2800999" y="922091"/>
                    <a:pt x="2798722" y="921736"/>
                    <a:pt x="2797071" y="920416"/>
                  </a:cubicBezTo>
                  <a:cubicBezTo>
                    <a:pt x="2795189" y="918910"/>
                    <a:pt x="2794764" y="916104"/>
                    <a:pt x="2793060" y="914400"/>
                  </a:cubicBezTo>
                  <a:cubicBezTo>
                    <a:pt x="2791356" y="912696"/>
                    <a:pt x="2789049" y="911727"/>
                    <a:pt x="2787044" y="910390"/>
                  </a:cubicBezTo>
                  <a:cubicBezTo>
                    <a:pt x="2785707" y="907716"/>
                    <a:pt x="2784517" y="904964"/>
                    <a:pt x="2783034" y="902369"/>
                  </a:cubicBezTo>
                  <a:cubicBezTo>
                    <a:pt x="2781838" y="900276"/>
                    <a:pt x="2779289" y="898748"/>
                    <a:pt x="2779023" y="896353"/>
                  </a:cubicBezTo>
                  <a:cubicBezTo>
                    <a:pt x="2778574" y="892312"/>
                    <a:pt x="2780147" y="888290"/>
                    <a:pt x="2781029" y="884321"/>
                  </a:cubicBezTo>
                  <a:cubicBezTo>
                    <a:pt x="2782328" y="878477"/>
                    <a:pt x="2785522" y="872983"/>
                    <a:pt x="2789050" y="868279"/>
                  </a:cubicBezTo>
                  <a:cubicBezTo>
                    <a:pt x="2790751" y="866010"/>
                    <a:pt x="2793060" y="864268"/>
                    <a:pt x="2795065" y="862263"/>
                  </a:cubicBezTo>
                  <a:cubicBezTo>
                    <a:pt x="2795734" y="860258"/>
                    <a:pt x="2796126" y="858138"/>
                    <a:pt x="2797071" y="856248"/>
                  </a:cubicBezTo>
                  <a:cubicBezTo>
                    <a:pt x="2799864" y="850662"/>
                    <a:pt x="2802660" y="848653"/>
                    <a:pt x="2807097" y="844216"/>
                  </a:cubicBezTo>
                  <a:cubicBezTo>
                    <a:pt x="2811125" y="832129"/>
                    <a:pt x="2805687" y="843720"/>
                    <a:pt x="2817123" y="834190"/>
                  </a:cubicBezTo>
                  <a:cubicBezTo>
                    <a:pt x="2818975" y="832647"/>
                    <a:pt x="2819591" y="830026"/>
                    <a:pt x="2821134" y="828174"/>
                  </a:cubicBezTo>
                  <a:cubicBezTo>
                    <a:pt x="2822950" y="825995"/>
                    <a:pt x="2825304" y="824311"/>
                    <a:pt x="2827150" y="822158"/>
                  </a:cubicBezTo>
                  <a:cubicBezTo>
                    <a:pt x="2829325" y="819621"/>
                    <a:pt x="2831223" y="816856"/>
                    <a:pt x="2833165" y="814137"/>
                  </a:cubicBezTo>
                  <a:cubicBezTo>
                    <a:pt x="2834566" y="812176"/>
                    <a:pt x="2835472" y="809825"/>
                    <a:pt x="2837176" y="808121"/>
                  </a:cubicBezTo>
                  <a:cubicBezTo>
                    <a:pt x="2838880" y="806417"/>
                    <a:pt x="2841187" y="805448"/>
                    <a:pt x="2843192" y="804111"/>
                  </a:cubicBezTo>
                  <a:cubicBezTo>
                    <a:pt x="2844529" y="802106"/>
                    <a:pt x="2845388" y="799682"/>
                    <a:pt x="2847202" y="798095"/>
                  </a:cubicBezTo>
                  <a:cubicBezTo>
                    <a:pt x="2855688" y="790669"/>
                    <a:pt x="2856987" y="790823"/>
                    <a:pt x="2865250" y="788069"/>
                  </a:cubicBezTo>
                  <a:cubicBezTo>
                    <a:pt x="2871355" y="783998"/>
                    <a:pt x="2873550" y="783498"/>
                    <a:pt x="2877281" y="776037"/>
                  </a:cubicBezTo>
                  <a:cubicBezTo>
                    <a:pt x="2879172" y="772256"/>
                    <a:pt x="2878756" y="767388"/>
                    <a:pt x="2881292" y="764006"/>
                  </a:cubicBezTo>
                  <a:cubicBezTo>
                    <a:pt x="2883297" y="761332"/>
                    <a:pt x="2885365" y="758705"/>
                    <a:pt x="2887308" y="755985"/>
                  </a:cubicBezTo>
                  <a:cubicBezTo>
                    <a:pt x="2888709" y="754024"/>
                    <a:pt x="2889706" y="751760"/>
                    <a:pt x="2891318" y="749969"/>
                  </a:cubicBezTo>
                  <a:cubicBezTo>
                    <a:pt x="2895745" y="745050"/>
                    <a:pt x="2905355" y="735932"/>
                    <a:pt x="2905355" y="735932"/>
                  </a:cubicBezTo>
                  <a:cubicBezTo>
                    <a:pt x="2909729" y="722807"/>
                    <a:pt x="2903654" y="735688"/>
                    <a:pt x="2913376" y="727911"/>
                  </a:cubicBezTo>
                  <a:cubicBezTo>
                    <a:pt x="2915258" y="726405"/>
                    <a:pt x="2915683" y="723599"/>
                    <a:pt x="2917387" y="721895"/>
                  </a:cubicBezTo>
                  <a:cubicBezTo>
                    <a:pt x="2919091" y="720191"/>
                    <a:pt x="2921397" y="719222"/>
                    <a:pt x="2923402" y="717885"/>
                  </a:cubicBezTo>
                  <a:cubicBezTo>
                    <a:pt x="2926567" y="711555"/>
                    <a:pt x="2930594" y="702672"/>
                    <a:pt x="2935434" y="697832"/>
                  </a:cubicBezTo>
                  <a:lnTo>
                    <a:pt x="2941450" y="691816"/>
                  </a:lnTo>
                  <a:cubicBezTo>
                    <a:pt x="2942118" y="689811"/>
                    <a:pt x="2941804" y="687120"/>
                    <a:pt x="2943455" y="685800"/>
                  </a:cubicBezTo>
                  <a:cubicBezTo>
                    <a:pt x="2945607" y="684078"/>
                    <a:pt x="2948724" y="683650"/>
                    <a:pt x="2951476" y="683795"/>
                  </a:cubicBezTo>
                  <a:cubicBezTo>
                    <a:pt x="2961577" y="684327"/>
                    <a:pt x="2971529" y="686469"/>
                    <a:pt x="2981555" y="687806"/>
                  </a:cubicBezTo>
                  <a:cubicBezTo>
                    <a:pt x="2984051" y="691550"/>
                    <a:pt x="2987494" y="697566"/>
                    <a:pt x="2991581" y="699837"/>
                  </a:cubicBezTo>
                  <a:cubicBezTo>
                    <a:pt x="2995277" y="701890"/>
                    <a:pt x="3000095" y="701503"/>
                    <a:pt x="3003613" y="703848"/>
                  </a:cubicBezTo>
                  <a:lnTo>
                    <a:pt x="3009629" y="707858"/>
                  </a:lnTo>
                  <a:cubicBezTo>
                    <a:pt x="3018987" y="706521"/>
                    <a:pt x="3028260" y="704298"/>
                    <a:pt x="3037702" y="703848"/>
                  </a:cubicBezTo>
                  <a:cubicBezTo>
                    <a:pt x="3052113" y="703162"/>
                    <a:pt x="3048023" y="705696"/>
                    <a:pt x="3057755" y="707858"/>
                  </a:cubicBezTo>
                  <a:cubicBezTo>
                    <a:pt x="3061724" y="708740"/>
                    <a:pt x="3065776" y="709195"/>
                    <a:pt x="3069787" y="709863"/>
                  </a:cubicBezTo>
                  <a:cubicBezTo>
                    <a:pt x="3071792" y="711200"/>
                    <a:pt x="3073416" y="713533"/>
                    <a:pt x="3075802" y="713874"/>
                  </a:cubicBezTo>
                  <a:cubicBezTo>
                    <a:pt x="3084491" y="715116"/>
                    <a:pt x="3085291" y="709153"/>
                    <a:pt x="3089839" y="703848"/>
                  </a:cubicBezTo>
                  <a:cubicBezTo>
                    <a:pt x="3091685" y="701695"/>
                    <a:pt x="3093850" y="699837"/>
                    <a:pt x="3095855" y="697832"/>
                  </a:cubicBezTo>
                  <a:cubicBezTo>
                    <a:pt x="3096523" y="695827"/>
                    <a:pt x="3096365" y="693311"/>
                    <a:pt x="3097860" y="691816"/>
                  </a:cubicBezTo>
                  <a:cubicBezTo>
                    <a:pt x="3099355" y="690321"/>
                    <a:pt x="3101764" y="689719"/>
                    <a:pt x="3103876" y="689811"/>
                  </a:cubicBezTo>
                  <a:cubicBezTo>
                    <a:pt x="3117298" y="690395"/>
                    <a:pt x="3130613" y="692484"/>
                    <a:pt x="3143981" y="693821"/>
                  </a:cubicBezTo>
                  <a:cubicBezTo>
                    <a:pt x="3157772" y="703015"/>
                    <a:pt x="3151440" y="700317"/>
                    <a:pt x="3162029" y="703848"/>
                  </a:cubicBezTo>
                  <a:cubicBezTo>
                    <a:pt x="3173392" y="702511"/>
                    <a:pt x="3185047" y="702725"/>
                    <a:pt x="3196118" y="699837"/>
                  </a:cubicBezTo>
                  <a:cubicBezTo>
                    <a:pt x="3204559" y="697635"/>
                    <a:pt x="3208243" y="690876"/>
                    <a:pt x="3214165" y="685800"/>
                  </a:cubicBezTo>
                  <a:cubicBezTo>
                    <a:pt x="3221888" y="679181"/>
                    <a:pt x="3220275" y="680423"/>
                    <a:pt x="3228202" y="677779"/>
                  </a:cubicBezTo>
                  <a:cubicBezTo>
                    <a:pt x="3232349" y="665343"/>
                    <a:pt x="3226878" y="677648"/>
                    <a:pt x="3236223" y="667753"/>
                  </a:cubicBezTo>
                  <a:cubicBezTo>
                    <a:pt x="3245981" y="657422"/>
                    <a:pt x="3255419" y="646766"/>
                    <a:pt x="3264297" y="635669"/>
                  </a:cubicBezTo>
                  <a:cubicBezTo>
                    <a:pt x="3266164" y="633335"/>
                    <a:pt x="3267130" y="630396"/>
                    <a:pt x="3268308" y="627648"/>
                  </a:cubicBezTo>
                  <a:cubicBezTo>
                    <a:pt x="3269141" y="625705"/>
                    <a:pt x="3268818" y="623127"/>
                    <a:pt x="3270313" y="621632"/>
                  </a:cubicBezTo>
                  <a:cubicBezTo>
                    <a:pt x="3272427" y="619518"/>
                    <a:pt x="3275799" y="619205"/>
                    <a:pt x="3278334" y="617621"/>
                  </a:cubicBezTo>
                  <a:cubicBezTo>
                    <a:pt x="3281168" y="615850"/>
                    <a:pt x="3283992" y="613969"/>
                    <a:pt x="3286355" y="611606"/>
                  </a:cubicBezTo>
                  <a:cubicBezTo>
                    <a:pt x="3301674" y="596288"/>
                    <a:pt x="3281384" y="610178"/>
                    <a:pt x="3302397" y="597569"/>
                  </a:cubicBezTo>
                  <a:cubicBezTo>
                    <a:pt x="3303734" y="594895"/>
                    <a:pt x="3304494" y="591845"/>
                    <a:pt x="3306408" y="589548"/>
                  </a:cubicBezTo>
                  <a:cubicBezTo>
                    <a:pt x="3307951" y="587697"/>
                    <a:pt x="3310331" y="586733"/>
                    <a:pt x="3312423" y="585537"/>
                  </a:cubicBezTo>
                  <a:cubicBezTo>
                    <a:pt x="3324324" y="578736"/>
                    <a:pt x="3322253" y="581346"/>
                    <a:pt x="3340497" y="579521"/>
                  </a:cubicBezTo>
                  <a:cubicBezTo>
                    <a:pt x="3342502" y="578184"/>
                    <a:pt x="3344136" y="575907"/>
                    <a:pt x="3346513" y="575511"/>
                  </a:cubicBezTo>
                  <a:cubicBezTo>
                    <a:pt x="3353076" y="574417"/>
                    <a:pt x="3353319" y="579278"/>
                    <a:pt x="3354534" y="583532"/>
                  </a:cubicBezTo>
                  <a:cubicBezTo>
                    <a:pt x="3355291" y="586182"/>
                    <a:pt x="3355453" y="589020"/>
                    <a:pt x="3356539" y="591553"/>
                  </a:cubicBezTo>
                  <a:cubicBezTo>
                    <a:pt x="3357488" y="593768"/>
                    <a:pt x="3359213" y="595564"/>
                    <a:pt x="3360550" y="597569"/>
                  </a:cubicBezTo>
                  <a:cubicBezTo>
                    <a:pt x="3365588" y="612684"/>
                    <a:pt x="3358794" y="594059"/>
                    <a:pt x="3366565" y="609600"/>
                  </a:cubicBezTo>
                  <a:cubicBezTo>
                    <a:pt x="3367510" y="611491"/>
                    <a:pt x="3367829" y="613637"/>
                    <a:pt x="3368571" y="615616"/>
                  </a:cubicBezTo>
                  <a:cubicBezTo>
                    <a:pt x="3375765" y="634798"/>
                    <a:pt x="3370034" y="618003"/>
                    <a:pt x="3374587" y="631658"/>
                  </a:cubicBezTo>
                  <a:cubicBezTo>
                    <a:pt x="3376088" y="627156"/>
                    <a:pt x="3378604" y="619213"/>
                    <a:pt x="3380602" y="615616"/>
                  </a:cubicBezTo>
                  <a:cubicBezTo>
                    <a:pt x="3382225" y="612694"/>
                    <a:pt x="3384382" y="610079"/>
                    <a:pt x="3386618" y="607595"/>
                  </a:cubicBezTo>
                  <a:cubicBezTo>
                    <a:pt x="3390412" y="603379"/>
                    <a:pt x="3398650" y="595563"/>
                    <a:pt x="3398650" y="595563"/>
                  </a:cubicBezTo>
                  <a:cubicBezTo>
                    <a:pt x="3409265" y="574330"/>
                    <a:pt x="3392474" y="605802"/>
                    <a:pt x="3416697" y="573506"/>
                  </a:cubicBezTo>
                  <a:cubicBezTo>
                    <a:pt x="3418702" y="570832"/>
                    <a:pt x="3420796" y="568223"/>
                    <a:pt x="3422713" y="565485"/>
                  </a:cubicBezTo>
                  <a:cubicBezTo>
                    <a:pt x="3425477" y="561536"/>
                    <a:pt x="3426723" y="556127"/>
                    <a:pt x="3430734" y="553453"/>
                  </a:cubicBezTo>
                  <a:lnTo>
                    <a:pt x="3436750" y="549442"/>
                  </a:lnTo>
                  <a:cubicBezTo>
                    <a:pt x="3436081" y="552784"/>
                    <a:pt x="3435120" y="556081"/>
                    <a:pt x="3434744" y="559469"/>
                  </a:cubicBezTo>
                  <a:cubicBezTo>
                    <a:pt x="3433781" y="568131"/>
                    <a:pt x="3434345" y="576971"/>
                    <a:pt x="3432739" y="585537"/>
                  </a:cubicBezTo>
                  <a:cubicBezTo>
                    <a:pt x="3432295" y="587906"/>
                    <a:pt x="3430066" y="589548"/>
                    <a:pt x="3428729" y="591553"/>
                  </a:cubicBezTo>
                  <a:cubicBezTo>
                    <a:pt x="3423075" y="636767"/>
                    <a:pt x="3430952" y="580431"/>
                    <a:pt x="3422713" y="621632"/>
                  </a:cubicBezTo>
                  <a:cubicBezTo>
                    <a:pt x="3418435" y="643027"/>
                    <a:pt x="3424581" y="631866"/>
                    <a:pt x="3416697" y="643690"/>
                  </a:cubicBezTo>
                  <a:cubicBezTo>
                    <a:pt x="3416227" y="648861"/>
                    <a:pt x="3417263" y="667188"/>
                    <a:pt x="3410681" y="673769"/>
                  </a:cubicBezTo>
                  <a:cubicBezTo>
                    <a:pt x="3409186" y="675264"/>
                    <a:pt x="3406644" y="675032"/>
                    <a:pt x="3404665" y="675774"/>
                  </a:cubicBezTo>
                  <a:cubicBezTo>
                    <a:pt x="3401295" y="677038"/>
                    <a:pt x="3397705" y="677898"/>
                    <a:pt x="3394639" y="679785"/>
                  </a:cubicBezTo>
                  <a:cubicBezTo>
                    <a:pt x="3363892" y="698707"/>
                    <a:pt x="3391171" y="686786"/>
                    <a:pt x="3368571" y="695827"/>
                  </a:cubicBezTo>
                  <a:cubicBezTo>
                    <a:pt x="3353472" y="718475"/>
                    <a:pt x="3368965" y="698578"/>
                    <a:pt x="3348518" y="715879"/>
                  </a:cubicBezTo>
                  <a:cubicBezTo>
                    <a:pt x="3328327" y="732964"/>
                    <a:pt x="3342247" y="727328"/>
                    <a:pt x="3328465" y="731921"/>
                  </a:cubicBezTo>
                  <a:cubicBezTo>
                    <a:pt x="3327128" y="733926"/>
                    <a:pt x="3325434" y="735735"/>
                    <a:pt x="3324455" y="737937"/>
                  </a:cubicBezTo>
                  <a:cubicBezTo>
                    <a:pt x="3322738" y="741800"/>
                    <a:pt x="3322789" y="746451"/>
                    <a:pt x="3320444" y="749969"/>
                  </a:cubicBezTo>
                  <a:cubicBezTo>
                    <a:pt x="3319107" y="751974"/>
                    <a:pt x="3317361" y="753760"/>
                    <a:pt x="3316434" y="755985"/>
                  </a:cubicBezTo>
                  <a:cubicBezTo>
                    <a:pt x="3313995" y="761838"/>
                    <a:pt x="3311956" y="767880"/>
                    <a:pt x="3310418" y="774032"/>
                  </a:cubicBezTo>
                  <a:cubicBezTo>
                    <a:pt x="3309750" y="776706"/>
                    <a:pt x="3309780" y="779660"/>
                    <a:pt x="3308413" y="782053"/>
                  </a:cubicBezTo>
                  <a:cubicBezTo>
                    <a:pt x="3307006" y="784515"/>
                    <a:pt x="3304636" y="786328"/>
                    <a:pt x="3302397" y="788069"/>
                  </a:cubicBezTo>
                  <a:cubicBezTo>
                    <a:pt x="3298592" y="791028"/>
                    <a:pt x="3290365" y="796090"/>
                    <a:pt x="3290365" y="796090"/>
                  </a:cubicBezTo>
                  <a:cubicBezTo>
                    <a:pt x="3289697" y="798095"/>
                    <a:pt x="3289305" y="800215"/>
                    <a:pt x="3288360" y="802106"/>
                  </a:cubicBezTo>
                  <a:cubicBezTo>
                    <a:pt x="3287282" y="804261"/>
                    <a:pt x="3285627" y="806078"/>
                    <a:pt x="3284350" y="808121"/>
                  </a:cubicBezTo>
                  <a:cubicBezTo>
                    <a:pt x="3282284" y="811426"/>
                    <a:pt x="3280077" y="814662"/>
                    <a:pt x="3278334" y="818148"/>
                  </a:cubicBezTo>
                  <a:cubicBezTo>
                    <a:pt x="3277389" y="820038"/>
                    <a:pt x="3276936" y="822139"/>
                    <a:pt x="3276329" y="824163"/>
                  </a:cubicBezTo>
                  <a:cubicBezTo>
                    <a:pt x="3275304" y="827579"/>
                    <a:pt x="3270253" y="846341"/>
                    <a:pt x="3268308" y="850232"/>
                  </a:cubicBezTo>
                  <a:cubicBezTo>
                    <a:pt x="3266303" y="854242"/>
                    <a:pt x="3264439" y="858327"/>
                    <a:pt x="3262292" y="862263"/>
                  </a:cubicBezTo>
                  <a:cubicBezTo>
                    <a:pt x="3260426" y="865685"/>
                    <a:pt x="3258019" y="868804"/>
                    <a:pt x="3256276" y="872290"/>
                  </a:cubicBezTo>
                  <a:cubicBezTo>
                    <a:pt x="3254666" y="875509"/>
                    <a:pt x="3253602" y="878974"/>
                    <a:pt x="3252265" y="882316"/>
                  </a:cubicBezTo>
                  <a:cubicBezTo>
                    <a:pt x="3252536" y="887184"/>
                    <a:pt x="3253104" y="928108"/>
                    <a:pt x="3258281" y="938463"/>
                  </a:cubicBezTo>
                  <a:lnTo>
                    <a:pt x="3262292" y="946485"/>
                  </a:lnTo>
                  <a:cubicBezTo>
                    <a:pt x="3263629" y="951832"/>
                    <a:pt x="3264852" y="957209"/>
                    <a:pt x="3266302" y="962527"/>
                  </a:cubicBezTo>
                  <a:cubicBezTo>
                    <a:pt x="3266858" y="964566"/>
                    <a:pt x="3267727" y="966510"/>
                    <a:pt x="3268308" y="968542"/>
                  </a:cubicBezTo>
                  <a:cubicBezTo>
                    <a:pt x="3269065" y="971192"/>
                    <a:pt x="3269442" y="973948"/>
                    <a:pt x="3270313" y="976563"/>
                  </a:cubicBezTo>
                  <a:cubicBezTo>
                    <a:pt x="3271451" y="979978"/>
                    <a:pt x="3273185" y="983175"/>
                    <a:pt x="3274323" y="986590"/>
                  </a:cubicBezTo>
                  <a:cubicBezTo>
                    <a:pt x="3275195" y="989205"/>
                    <a:pt x="3274535" y="992518"/>
                    <a:pt x="3276329" y="994611"/>
                  </a:cubicBezTo>
                  <a:cubicBezTo>
                    <a:pt x="3280119" y="999032"/>
                    <a:pt x="3287023" y="1000850"/>
                    <a:pt x="3292371" y="1002632"/>
                  </a:cubicBezTo>
                  <a:cubicBezTo>
                    <a:pt x="3295713" y="1000627"/>
                    <a:pt x="3299092" y="998682"/>
                    <a:pt x="3302397" y="996616"/>
                  </a:cubicBezTo>
                  <a:cubicBezTo>
                    <a:pt x="3304441" y="995339"/>
                    <a:pt x="3306709" y="994310"/>
                    <a:pt x="3308413" y="992606"/>
                  </a:cubicBezTo>
                  <a:cubicBezTo>
                    <a:pt x="3315642" y="985378"/>
                    <a:pt x="3312743" y="985404"/>
                    <a:pt x="3318439" y="978569"/>
                  </a:cubicBezTo>
                  <a:cubicBezTo>
                    <a:pt x="3320254" y="976390"/>
                    <a:pt x="3322450" y="974558"/>
                    <a:pt x="3324455" y="972553"/>
                  </a:cubicBezTo>
                  <a:cubicBezTo>
                    <a:pt x="3325792" y="968542"/>
                    <a:pt x="3326120" y="964038"/>
                    <a:pt x="3328465" y="960521"/>
                  </a:cubicBezTo>
                  <a:cubicBezTo>
                    <a:pt x="3334330" y="951725"/>
                    <a:pt x="3331030" y="956434"/>
                    <a:pt x="3338492" y="946485"/>
                  </a:cubicBezTo>
                  <a:cubicBezTo>
                    <a:pt x="3344751" y="927704"/>
                    <a:pt x="3334497" y="955481"/>
                    <a:pt x="3346513" y="934453"/>
                  </a:cubicBezTo>
                  <a:cubicBezTo>
                    <a:pt x="3347880" y="932060"/>
                    <a:pt x="3347432" y="928965"/>
                    <a:pt x="3348518" y="926432"/>
                  </a:cubicBezTo>
                  <a:cubicBezTo>
                    <a:pt x="3349467" y="924217"/>
                    <a:pt x="3351303" y="922491"/>
                    <a:pt x="3352529" y="920416"/>
                  </a:cubicBezTo>
                  <a:cubicBezTo>
                    <a:pt x="3380033" y="873871"/>
                    <a:pt x="3365752" y="895571"/>
                    <a:pt x="3378597" y="876300"/>
                  </a:cubicBezTo>
                  <a:cubicBezTo>
                    <a:pt x="3383869" y="855208"/>
                    <a:pt x="3375999" y="880847"/>
                    <a:pt x="3386618" y="862263"/>
                  </a:cubicBezTo>
                  <a:cubicBezTo>
                    <a:pt x="3387985" y="859870"/>
                    <a:pt x="3387537" y="856775"/>
                    <a:pt x="3388623" y="854242"/>
                  </a:cubicBezTo>
                  <a:cubicBezTo>
                    <a:pt x="3389572" y="852027"/>
                    <a:pt x="3391297" y="850232"/>
                    <a:pt x="3392634" y="848227"/>
                  </a:cubicBezTo>
                  <a:cubicBezTo>
                    <a:pt x="3393302" y="846222"/>
                    <a:pt x="3393694" y="844102"/>
                    <a:pt x="3394639" y="842211"/>
                  </a:cubicBezTo>
                  <a:cubicBezTo>
                    <a:pt x="3395717" y="840055"/>
                    <a:pt x="3397701" y="838410"/>
                    <a:pt x="3398650" y="836195"/>
                  </a:cubicBezTo>
                  <a:cubicBezTo>
                    <a:pt x="3399736" y="833662"/>
                    <a:pt x="3399987" y="830848"/>
                    <a:pt x="3400655" y="828174"/>
                  </a:cubicBezTo>
                  <a:cubicBezTo>
                    <a:pt x="3401992" y="809458"/>
                    <a:pt x="3402966" y="790713"/>
                    <a:pt x="3404665" y="772027"/>
                  </a:cubicBezTo>
                  <a:cubicBezTo>
                    <a:pt x="3404974" y="768632"/>
                    <a:pt x="3405474" y="765192"/>
                    <a:pt x="3406671" y="762000"/>
                  </a:cubicBezTo>
                  <a:cubicBezTo>
                    <a:pt x="3407517" y="759744"/>
                    <a:pt x="3409344" y="757990"/>
                    <a:pt x="3410681" y="755985"/>
                  </a:cubicBezTo>
                  <a:cubicBezTo>
                    <a:pt x="3415988" y="734761"/>
                    <a:pt x="3408783" y="759754"/>
                    <a:pt x="3416697" y="741948"/>
                  </a:cubicBezTo>
                  <a:cubicBezTo>
                    <a:pt x="3418414" y="738085"/>
                    <a:pt x="3418818" y="733697"/>
                    <a:pt x="3420708" y="729916"/>
                  </a:cubicBezTo>
                  <a:cubicBezTo>
                    <a:pt x="3422045" y="727242"/>
                    <a:pt x="3423669" y="724694"/>
                    <a:pt x="3424718" y="721895"/>
                  </a:cubicBezTo>
                  <a:cubicBezTo>
                    <a:pt x="3429389" y="709437"/>
                    <a:pt x="3422576" y="715748"/>
                    <a:pt x="3434744" y="701842"/>
                  </a:cubicBezTo>
                  <a:cubicBezTo>
                    <a:pt x="3436331" y="700028"/>
                    <a:pt x="3438668" y="699028"/>
                    <a:pt x="3440760" y="697832"/>
                  </a:cubicBezTo>
                  <a:cubicBezTo>
                    <a:pt x="3452846" y="690926"/>
                    <a:pt x="3444407" y="696145"/>
                    <a:pt x="3454797" y="691816"/>
                  </a:cubicBezTo>
                  <a:cubicBezTo>
                    <a:pt x="3460874" y="689284"/>
                    <a:pt x="3466867" y="686554"/>
                    <a:pt x="3472844" y="683795"/>
                  </a:cubicBezTo>
                  <a:cubicBezTo>
                    <a:pt x="3475558" y="682542"/>
                    <a:pt x="3478029" y="680730"/>
                    <a:pt x="3480865" y="679785"/>
                  </a:cubicBezTo>
                  <a:cubicBezTo>
                    <a:pt x="3484099" y="678707"/>
                    <a:pt x="3487550" y="678448"/>
                    <a:pt x="3490892" y="677779"/>
                  </a:cubicBezTo>
                  <a:cubicBezTo>
                    <a:pt x="3493566" y="675774"/>
                    <a:pt x="3495924" y="673258"/>
                    <a:pt x="3498913" y="671763"/>
                  </a:cubicBezTo>
                  <a:cubicBezTo>
                    <a:pt x="3501378" y="670531"/>
                    <a:pt x="3504676" y="671338"/>
                    <a:pt x="3506934" y="669758"/>
                  </a:cubicBezTo>
                  <a:cubicBezTo>
                    <a:pt x="3531531" y="652541"/>
                    <a:pt x="3509458" y="660897"/>
                    <a:pt x="3524981" y="655721"/>
                  </a:cubicBezTo>
                  <a:cubicBezTo>
                    <a:pt x="3524988" y="655716"/>
                    <a:pt x="3537392" y="646183"/>
                    <a:pt x="3539018" y="645695"/>
                  </a:cubicBezTo>
                  <a:cubicBezTo>
                    <a:pt x="3543545" y="644337"/>
                    <a:pt x="3548360" y="644232"/>
                    <a:pt x="3553055" y="643690"/>
                  </a:cubicBezTo>
                  <a:cubicBezTo>
                    <a:pt x="3565741" y="642226"/>
                    <a:pt x="3578455" y="641016"/>
                    <a:pt x="3591155" y="639679"/>
                  </a:cubicBezTo>
                  <a:cubicBezTo>
                    <a:pt x="3593160" y="639011"/>
                    <a:pt x="3595503" y="638972"/>
                    <a:pt x="3597171" y="637674"/>
                  </a:cubicBezTo>
                  <a:cubicBezTo>
                    <a:pt x="3601648" y="634192"/>
                    <a:pt x="3606056" y="630361"/>
                    <a:pt x="3609202" y="625642"/>
                  </a:cubicBezTo>
                  <a:cubicBezTo>
                    <a:pt x="3611876" y="621632"/>
                    <a:pt x="3613213" y="616285"/>
                    <a:pt x="3617223" y="613611"/>
                  </a:cubicBezTo>
                  <a:lnTo>
                    <a:pt x="3623239" y="609600"/>
                  </a:lnTo>
                  <a:cubicBezTo>
                    <a:pt x="3625096" y="602169"/>
                    <a:pt x="3624752" y="599136"/>
                    <a:pt x="3631260" y="593558"/>
                  </a:cubicBezTo>
                  <a:cubicBezTo>
                    <a:pt x="3633530" y="591613"/>
                    <a:pt x="3636607" y="590885"/>
                    <a:pt x="3639281" y="589548"/>
                  </a:cubicBezTo>
                  <a:cubicBezTo>
                    <a:pt x="3643985" y="575439"/>
                    <a:pt x="3636917" y="591912"/>
                    <a:pt x="3649308" y="579521"/>
                  </a:cubicBezTo>
                  <a:cubicBezTo>
                    <a:pt x="3650802" y="578027"/>
                    <a:pt x="3650368" y="575396"/>
                    <a:pt x="3651313" y="573506"/>
                  </a:cubicBezTo>
                  <a:cubicBezTo>
                    <a:pt x="3653107" y="569918"/>
                    <a:pt x="3658706" y="559782"/>
                    <a:pt x="3663344" y="557463"/>
                  </a:cubicBezTo>
                  <a:cubicBezTo>
                    <a:pt x="3666393" y="555939"/>
                    <a:pt x="3670029" y="556126"/>
                    <a:pt x="3673371" y="555458"/>
                  </a:cubicBezTo>
                  <a:cubicBezTo>
                    <a:pt x="3675663" y="553930"/>
                    <a:pt x="3681909" y="549005"/>
                    <a:pt x="3685402" y="549442"/>
                  </a:cubicBezTo>
                  <a:cubicBezTo>
                    <a:pt x="3688974" y="549888"/>
                    <a:pt x="3691956" y="552506"/>
                    <a:pt x="3695429" y="553453"/>
                  </a:cubicBezTo>
                  <a:cubicBezTo>
                    <a:pt x="3699351" y="554523"/>
                    <a:pt x="3703450" y="554790"/>
                    <a:pt x="3707460" y="555458"/>
                  </a:cubicBezTo>
                  <a:cubicBezTo>
                    <a:pt x="3718823" y="554121"/>
                    <a:pt x="3730293" y="553495"/>
                    <a:pt x="3741550" y="551448"/>
                  </a:cubicBezTo>
                  <a:cubicBezTo>
                    <a:pt x="3745091" y="550804"/>
                    <a:pt x="3748128" y="548471"/>
                    <a:pt x="3751576" y="547437"/>
                  </a:cubicBezTo>
                  <a:cubicBezTo>
                    <a:pt x="3754840" y="546458"/>
                    <a:pt x="3758296" y="546259"/>
                    <a:pt x="3761602" y="545432"/>
                  </a:cubicBezTo>
                  <a:cubicBezTo>
                    <a:pt x="3763653" y="544919"/>
                    <a:pt x="3765613" y="544095"/>
                    <a:pt x="3767618" y="543427"/>
                  </a:cubicBezTo>
                  <a:cubicBezTo>
                    <a:pt x="3769623" y="542090"/>
                    <a:pt x="3771478" y="540494"/>
                    <a:pt x="3773634" y="539416"/>
                  </a:cubicBezTo>
                  <a:cubicBezTo>
                    <a:pt x="3775525" y="538471"/>
                    <a:pt x="3778155" y="538906"/>
                    <a:pt x="3779650" y="537411"/>
                  </a:cubicBezTo>
                  <a:cubicBezTo>
                    <a:pt x="3782406" y="534655"/>
                    <a:pt x="3783660" y="530727"/>
                    <a:pt x="3785665" y="527385"/>
                  </a:cubicBezTo>
                  <a:cubicBezTo>
                    <a:pt x="3785376" y="525940"/>
                    <a:pt x="3783416" y="513984"/>
                    <a:pt x="3781655" y="511342"/>
                  </a:cubicBezTo>
                  <a:cubicBezTo>
                    <a:pt x="3780082" y="508983"/>
                    <a:pt x="3777644" y="507332"/>
                    <a:pt x="3775639" y="505327"/>
                  </a:cubicBezTo>
                  <a:cubicBezTo>
                    <a:pt x="3774302" y="502653"/>
                    <a:pt x="3773743" y="499420"/>
                    <a:pt x="3771629" y="497306"/>
                  </a:cubicBezTo>
                  <a:cubicBezTo>
                    <a:pt x="3768873" y="494550"/>
                    <a:pt x="3764845" y="493452"/>
                    <a:pt x="3761602" y="491290"/>
                  </a:cubicBezTo>
                  <a:cubicBezTo>
                    <a:pt x="3732854" y="472125"/>
                    <a:pt x="3772970" y="496926"/>
                    <a:pt x="3745560" y="481263"/>
                  </a:cubicBezTo>
                  <a:cubicBezTo>
                    <a:pt x="3743468" y="480067"/>
                    <a:pt x="3741801" y="478099"/>
                    <a:pt x="3739544" y="477253"/>
                  </a:cubicBezTo>
                  <a:cubicBezTo>
                    <a:pt x="3736353" y="476056"/>
                    <a:pt x="3732860" y="475916"/>
                    <a:pt x="3729518" y="475248"/>
                  </a:cubicBezTo>
                  <a:cubicBezTo>
                    <a:pt x="3723738" y="471394"/>
                    <a:pt x="3719901" y="469404"/>
                    <a:pt x="3715481" y="463216"/>
                  </a:cubicBezTo>
                  <a:cubicBezTo>
                    <a:pt x="3714252" y="461496"/>
                    <a:pt x="3714144" y="459205"/>
                    <a:pt x="3713476" y="457200"/>
                  </a:cubicBezTo>
                  <a:cubicBezTo>
                    <a:pt x="3714813" y="453858"/>
                    <a:pt x="3715395" y="450103"/>
                    <a:pt x="3717487" y="447174"/>
                  </a:cubicBezTo>
                  <a:cubicBezTo>
                    <a:pt x="3719918" y="443771"/>
                    <a:pt x="3725902" y="442363"/>
                    <a:pt x="3729518" y="441158"/>
                  </a:cubicBezTo>
                  <a:cubicBezTo>
                    <a:pt x="3744216" y="426460"/>
                    <a:pt x="3729985" y="437725"/>
                    <a:pt x="3747565" y="431132"/>
                  </a:cubicBezTo>
                  <a:cubicBezTo>
                    <a:pt x="3749822" y="430286"/>
                    <a:pt x="3751488" y="428317"/>
                    <a:pt x="3753581" y="427121"/>
                  </a:cubicBezTo>
                  <a:cubicBezTo>
                    <a:pt x="3756176" y="425638"/>
                    <a:pt x="3758928" y="424448"/>
                    <a:pt x="3761602" y="423111"/>
                  </a:cubicBezTo>
                  <a:cubicBezTo>
                    <a:pt x="3763607" y="421106"/>
                    <a:pt x="3765310" y="418743"/>
                    <a:pt x="3767618" y="417095"/>
                  </a:cubicBezTo>
                  <a:cubicBezTo>
                    <a:pt x="3773262" y="413063"/>
                    <a:pt x="3777203" y="412694"/>
                    <a:pt x="3783660" y="411079"/>
                  </a:cubicBezTo>
                  <a:cubicBezTo>
                    <a:pt x="3785665" y="409742"/>
                    <a:pt x="3788339" y="409074"/>
                    <a:pt x="3789676" y="407069"/>
                  </a:cubicBezTo>
                  <a:cubicBezTo>
                    <a:pt x="3794680" y="399563"/>
                    <a:pt x="3785480" y="386737"/>
                    <a:pt x="3787671" y="381000"/>
                  </a:cubicBezTo>
                  <a:cubicBezTo>
                    <a:pt x="3789862" y="375263"/>
                    <a:pt x="3802004" y="382040"/>
                    <a:pt x="3802821" y="372645"/>
                  </a:cubicBezTo>
                  <a:cubicBezTo>
                    <a:pt x="3803638" y="363250"/>
                    <a:pt x="3798773" y="334266"/>
                    <a:pt x="3792572" y="324630"/>
                  </a:cubicBezTo>
                  <a:cubicBezTo>
                    <a:pt x="3786371" y="314994"/>
                    <a:pt x="3771109" y="316795"/>
                    <a:pt x="3765613" y="314827"/>
                  </a:cubicBezTo>
                  <a:cubicBezTo>
                    <a:pt x="3760117" y="312859"/>
                    <a:pt x="3761602" y="313490"/>
                    <a:pt x="3759597" y="312821"/>
                  </a:cubicBezTo>
                  <a:cubicBezTo>
                    <a:pt x="3748169" y="301395"/>
                    <a:pt x="3759698" y="310859"/>
                    <a:pt x="3745560" y="304800"/>
                  </a:cubicBezTo>
                  <a:cubicBezTo>
                    <a:pt x="3726829" y="296772"/>
                    <a:pt x="3760339" y="303389"/>
                    <a:pt x="3723502" y="298785"/>
                  </a:cubicBezTo>
                  <a:cubicBezTo>
                    <a:pt x="3718155" y="297448"/>
                    <a:pt x="3712689" y="296517"/>
                    <a:pt x="3707460" y="294774"/>
                  </a:cubicBezTo>
                  <a:cubicBezTo>
                    <a:pt x="3692875" y="289912"/>
                    <a:pt x="3706241" y="290960"/>
                    <a:pt x="3689413" y="286753"/>
                  </a:cubicBezTo>
                  <a:cubicBezTo>
                    <a:pt x="3684828" y="285607"/>
                    <a:pt x="3680055" y="285416"/>
                    <a:pt x="3675376" y="284748"/>
                  </a:cubicBezTo>
                  <a:cubicBezTo>
                    <a:pt x="3647028" y="270572"/>
                    <a:pt x="3665599" y="278279"/>
                    <a:pt x="3597171" y="282742"/>
                  </a:cubicBezTo>
                  <a:cubicBezTo>
                    <a:pt x="3589714" y="283228"/>
                    <a:pt x="3582441" y="285287"/>
                    <a:pt x="3575113" y="286753"/>
                  </a:cubicBezTo>
                  <a:cubicBezTo>
                    <a:pt x="3538407" y="294094"/>
                    <a:pt x="3572835" y="288134"/>
                    <a:pt x="3545034" y="292769"/>
                  </a:cubicBezTo>
                  <a:cubicBezTo>
                    <a:pt x="3519634" y="291432"/>
                    <a:pt x="3494201" y="290614"/>
                    <a:pt x="3468834" y="288758"/>
                  </a:cubicBezTo>
                  <a:cubicBezTo>
                    <a:pt x="3466726" y="288604"/>
                    <a:pt x="3464843" y="287360"/>
                    <a:pt x="3462818" y="286753"/>
                  </a:cubicBezTo>
                  <a:cubicBezTo>
                    <a:pt x="3458157" y="285355"/>
                    <a:pt x="3453593" y="283464"/>
                    <a:pt x="3448781" y="282742"/>
                  </a:cubicBezTo>
                  <a:cubicBezTo>
                    <a:pt x="3440162" y="281449"/>
                    <a:pt x="3431402" y="281405"/>
                    <a:pt x="3422713" y="280737"/>
                  </a:cubicBezTo>
                  <a:cubicBezTo>
                    <a:pt x="3401147" y="272111"/>
                    <a:pt x="3422292" y="279617"/>
                    <a:pt x="3382608" y="272716"/>
                  </a:cubicBezTo>
                  <a:cubicBezTo>
                    <a:pt x="3377177" y="271772"/>
                    <a:pt x="3371833" y="270327"/>
                    <a:pt x="3366565" y="268706"/>
                  </a:cubicBezTo>
                  <a:cubicBezTo>
                    <a:pt x="3363125" y="267647"/>
                    <a:pt x="3360084" y="265321"/>
                    <a:pt x="3356539" y="264695"/>
                  </a:cubicBezTo>
                  <a:cubicBezTo>
                    <a:pt x="3348613" y="263296"/>
                    <a:pt x="3340497" y="263358"/>
                    <a:pt x="3332476" y="262690"/>
                  </a:cubicBezTo>
                  <a:cubicBezTo>
                    <a:pt x="3309837" y="255143"/>
                    <a:pt x="3330314" y="260916"/>
                    <a:pt x="3296381" y="256674"/>
                  </a:cubicBezTo>
                  <a:cubicBezTo>
                    <a:pt x="3288312" y="255665"/>
                    <a:pt x="3280323" y="254092"/>
                    <a:pt x="3272318" y="252663"/>
                  </a:cubicBezTo>
                  <a:cubicBezTo>
                    <a:pt x="3261606" y="250750"/>
                    <a:pt x="3252822" y="250064"/>
                    <a:pt x="3240234" y="246648"/>
                  </a:cubicBezTo>
                  <a:cubicBezTo>
                    <a:pt x="3227646" y="243232"/>
                    <a:pt x="3223383" y="236597"/>
                    <a:pt x="3196787" y="232165"/>
                  </a:cubicBezTo>
                  <a:cubicBezTo>
                    <a:pt x="3189163" y="229115"/>
                    <a:pt x="3169911" y="225147"/>
                    <a:pt x="3159077" y="223086"/>
                  </a:cubicBezTo>
                  <a:cubicBezTo>
                    <a:pt x="3148243" y="221025"/>
                    <a:pt x="3145820" y="219131"/>
                    <a:pt x="3131783" y="219799"/>
                  </a:cubicBezTo>
                  <a:cubicBezTo>
                    <a:pt x="3131114" y="221804"/>
                    <a:pt x="3116836" y="219837"/>
                    <a:pt x="3108611" y="220524"/>
                  </a:cubicBezTo>
                  <a:cubicBezTo>
                    <a:pt x="3100386" y="221211"/>
                    <a:pt x="3085358" y="225710"/>
                    <a:pt x="3082430" y="223921"/>
                  </a:cubicBezTo>
                  <a:cubicBezTo>
                    <a:pt x="3079502" y="222132"/>
                    <a:pt x="3095171" y="210453"/>
                    <a:pt x="3091042" y="209787"/>
                  </a:cubicBezTo>
                  <a:cubicBezTo>
                    <a:pt x="3086913" y="209121"/>
                    <a:pt x="3064339" y="221264"/>
                    <a:pt x="3057655" y="219927"/>
                  </a:cubicBezTo>
                  <a:cubicBezTo>
                    <a:pt x="3046548" y="212524"/>
                    <a:pt x="3054062" y="223144"/>
                    <a:pt x="3037702" y="220579"/>
                  </a:cubicBezTo>
                  <a:cubicBezTo>
                    <a:pt x="3021342" y="218014"/>
                    <a:pt x="3006766" y="208173"/>
                    <a:pt x="2959497" y="204537"/>
                  </a:cubicBezTo>
                  <a:cubicBezTo>
                    <a:pt x="2956155" y="203200"/>
                    <a:pt x="2952932" y="201516"/>
                    <a:pt x="2949471" y="200527"/>
                  </a:cubicBezTo>
                  <a:cubicBezTo>
                    <a:pt x="2943545" y="198834"/>
                    <a:pt x="2937449" y="197807"/>
                    <a:pt x="2931423" y="196516"/>
                  </a:cubicBezTo>
                  <a:cubicBezTo>
                    <a:pt x="2928090" y="195802"/>
                    <a:pt x="2924685" y="195408"/>
                    <a:pt x="2921397" y="194511"/>
                  </a:cubicBezTo>
                  <a:cubicBezTo>
                    <a:pt x="2917318" y="193399"/>
                    <a:pt x="2913444" y="191612"/>
                    <a:pt x="2909365" y="190500"/>
                  </a:cubicBezTo>
                  <a:cubicBezTo>
                    <a:pt x="2897836" y="187356"/>
                    <a:pt x="2886625" y="188153"/>
                    <a:pt x="2875276" y="182479"/>
                  </a:cubicBezTo>
                  <a:cubicBezTo>
                    <a:pt x="2872602" y="181142"/>
                    <a:pt x="2870054" y="179519"/>
                    <a:pt x="2867255" y="178469"/>
                  </a:cubicBezTo>
                  <a:cubicBezTo>
                    <a:pt x="2864674" y="177501"/>
                    <a:pt x="2861921" y="177074"/>
                    <a:pt x="2859234" y="176463"/>
                  </a:cubicBezTo>
                  <a:lnTo>
                    <a:pt x="2823139" y="168442"/>
                  </a:lnTo>
                  <a:cubicBezTo>
                    <a:pt x="2811035" y="165649"/>
                    <a:pt x="2806160" y="164455"/>
                    <a:pt x="2795065" y="160421"/>
                  </a:cubicBezTo>
                  <a:cubicBezTo>
                    <a:pt x="2785254" y="156853"/>
                    <a:pt x="2782101" y="154359"/>
                    <a:pt x="2771002" y="152400"/>
                  </a:cubicBezTo>
                  <a:cubicBezTo>
                    <a:pt x="2764387" y="151233"/>
                    <a:pt x="2757634" y="151063"/>
                    <a:pt x="2750950" y="150395"/>
                  </a:cubicBezTo>
                  <a:lnTo>
                    <a:pt x="2732902" y="146385"/>
                  </a:lnTo>
                  <a:cubicBezTo>
                    <a:pt x="2730217" y="145765"/>
                    <a:pt x="2727603" y="144809"/>
                    <a:pt x="2724881" y="144379"/>
                  </a:cubicBezTo>
                  <a:cubicBezTo>
                    <a:pt x="2714890" y="142801"/>
                    <a:pt x="2704828" y="141706"/>
                    <a:pt x="2694802" y="140369"/>
                  </a:cubicBezTo>
                  <a:cubicBezTo>
                    <a:pt x="2691460" y="139032"/>
                    <a:pt x="2693692" y="136883"/>
                    <a:pt x="2684776" y="136358"/>
                  </a:cubicBezTo>
                  <a:cubicBezTo>
                    <a:pt x="2675860" y="135833"/>
                    <a:pt x="2654993" y="141781"/>
                    <a:pt x="2641304" y="137217"/>
                  </a:cubicBezTo>
                  <a:cubicBezTo>
                    <a:pt x="2611192" y="127178"/>
                    <a:pt x="2624391" y="119170"/>
                    <a:pt x="2616597" y="118311"/>
                  </a:cubicBezTo>
                  <a:cubicBezTo>
                    <a:pt x="2608803" y="117452"/>
                    <a:pt x="2611508" y="138232"/>
                    <a:pt x="2594539" y="132061"/>
                  </a:cubicBezTo>
                  <a:cubicBezTo>
                    <a:pt x="2590566" y="130616"/>
                    <a:pt x="2586518" y="107616"/>
                    <a:pt x="2582508" y="106279"/>
                  </a:cubicBezTo>
                  <a:cubicBezTo>
                    <a:pt x="2580503" y="106948"/>
                    <a:pt x="2577845" y="106661"/>
                    <a:pt x="2576492" y="108285"/>
                  </a:cubicBezTo>
                  <a:cubicBezTo>
                    <a:pt x="2574188" y="111050"/>
                    <a:pt x="2578163" y="119982"/>
                    <a:pt x="2572481" y="118311"/>
                  </a:cubicBezTo>
                  <a:cubicBezTo>
                    <a:pt x="2566799" y="116640"/>
                    <a:pt x="2549531" y="91130"/>
                    <a:pt x="2542402" y="98259"/>
                  </a:cubicBezTo>
                  <a:cubicBezTo>
                    <a:pt x="2539060" y="97590"/>
                    <a:pt x="2554100" y="103606"/>
                    <a:pt x="2552429" y="102269"/>
                  </a:cubicBezTo>
                  <a:cubicBezTo>
                    <a:pt x="2550758" y="100932"/>
                    <a:pt x="2537389" y="89569"/>
                    <a:pt x="2532376" y="90237"/>
                  </a:cubicBezTo>
                  <a:cubicBezTo>
                    <a:pt x="2527363" y="90905"/>
                    <a:pt x="2529033" y="106948"/>
                    <a:pt x="2522349" y="106280"/>
                  </a:cubicBezTo>
                  <a:cubicBezTo>
                    <a:pt x="2519675" y="104943"/>
                    <a:pt x="2519007" y="79877"/>
                    <a:pt x="2510318" y="74195"/>
                  </a:cubicBezTo>
                  <a:cubicBezTo>
                    <a:pt x="2501629" y="68513"/>
                    <a:pt x="2482578" y="73861"/>
                    <a:pt x="2470212" y="72190"/>
                  </a:cubicBezTo>
                  <a:cubicBezTo>
                    <a:pt x="2457846" y="70519"/>
                    <a:pt x="2445148" y="67177"/>
                    <a:pt x="2436124" y="64169"/>
                  </a:cubicBezTo>
                  <a:cubicBezTo>
                    <a:pt x="2427100" y="61161"/>
                    <a:pt x="2422087" y="55479"/>
                    <a:pt x="2416071" y="54142"/>
                  </a:cubicBezTo>
                  <a:cubicBezTo>
                    <a:pt x="2410055" y="52805"/>
                    <a:pt x="2406485" y="53988"/>
                    <a:pt x="2400028" y="56148"/>
                  </a:cubicBezTo>
                  <a:cubicBezTo>
                    <a:pt x="2393571" y="58308"/>
                    <a:pt x="2381647" y="65373"/>
                    <a:pt x="2377326" y="67104"/>
                  </a:cubicBezTo>
                  <a:cubicBezTo>
                    <a:pt x="2373005" y="68835"/>
                    <a:pt x="2379677" y="66687"/>
                    <a:pt x="2374103" y="66532"/>
                  </a:cubicBezTo>
                  <a:cubicBezTo>
                    <a:pt x="2368529" y="66377"/>
                    <a:pt x="2354265" y="71247"/>
                    <a:pt x="2343881" y="66174"/>
                  </a:cubicBezTo>
                  <a:cubicBezTo>
                    <a:pt x="2333497" y="61101"/>
                    <a:pt x="2321155" y="41117"/>
                    <a:pt x="2311797" y="36095"/>
                  </a:cubicBezTo>
                  <a:cubicBezTo>
                    <a:pt x="2302439" y="31073"/>
                    <a:pt x="2294243" y="36069"/>
                    <a:pt x="2287734" y="36044"/>
                  </a:cubicBezTo>
                  <a:cubicBezTo>
                    <a:pt x="2281225" y="36019"/>
                    <a:pt x="2280431" y="37298"/>
                    <a:pt x="2272744" y="35945"/>
                  </a:cubicBezTo>
                  <a:cubicBezTo>
                    <a:pt x="2265057" y="34592"/>
                    <a:pt x="2251146" y="27899"/>
                    <a:pt x="2241613" y="27924"/>
                  </a:cubicBezTo>
                  <a:cubicBezTo>
                    <a:pt x="2232080" y="27949"/>
                    <a:pt x="2235079" y="40979"/>
                    <a:pt x="2215544" y="36095"/>
                  </a:cubicBezTo>
                  <a:cubicBezTo>
                    <a:pt x="2204180" y="28519"/>
                    <a:pt x="2213854" y="33673"/>
                    <a:pt x="2193487" y="30079"/>
                  </a:cubicBezTo>
                  <a:cubicBezTo>
                    <a:pt x="2187418" y="29008"/>
                    <a:pt x="2181455" y="27406"/>
                    <a:pt x="2175439" y="26069"/>
                  </a:cubicBezTo>
                  <a:cubicBezTo>
                    <a:pt x="2163409" y="18048"/>
                    <a:pt x="2174043" y="24093"/>
                    <a:pt x="2151376" y="18048"/>
                  </a:cubicBezTo>
                  <a:cubicBezTo>
                    <a:pt x="2112487" y="7678"/>
                    <a:pt x="2171256" y="20495"/>
                    <a:pt x="2123302" y="12032"/>
                  </a:cubicBezTo>
                  <a:cubicBezTo>
                    <a:pt x="2117233" y="10961"/>
                    <a:pt x="2111285" y="9291"/>
                    <a:pt x="2105255" y="8021"/>
                  </a:cubicBezTo>
                  <a:cubicBezTo>
                    <a:pt x="2098585" y="6617"/>
                    <a:pt x="2091918" y="5179"/>
                    <a:pt x="2085202" y="4011"/>
                  </a:cubicBezTo>
                  <a:cubicBezTo>
                    <a:pt x="2076540" y="2505"/>
                    <a:pt x="2067823" y="1337"/>
                    <a:pt x="2059134" y="0"/>
                  </a:cubicBezTo>
                  <a:cubicBezTo>
                    <a:pt x="2045766" y="2005"/>
                    <a:pt x="2031961" y="2080"/>
                    <a:pt x="2019029" y="6016"/>
                  </a:cubicBezTo>
                  <a:cubicBezTo>
                    <a:pt x="2015832" y="6989"/>
                    <a:pt x="2016128" y="12826"/>
                    <a:pt x="2013013" y="14037"/>
                  </a:cubicBezTo>
                  <a:cubicBezTo>
                    <a:pt x="2003483" y="17743"/>
                    <a:pt x="1992960" y="18048"/>
                    <a:pt x="1982934" y="20053"/>
                  </a:cubicBezTo>
                  <a:cubicBezTo>
                    <a:pt x="1972239" y="16711"/>
                    <a:pt x="1961837" y="12224"/>
                    <a:pt x="1950850" y="10027"/>
                  </a:cubicBezTo>
                  <a:cubicBezTo>
                    <a:pt x="1900426" y="-58"/>
                    <a:pt x="1787062" y="9348"/>
                    <a:pt x="1766365" y="10027"/>
                  </a:cubicBezTo>
                  <a:cubicBezTo>
                    <a:pt x="1734671" y="10305"/>
                    <a:pt x="1702977" y="-10583"/>
                    <a:pt x="1671283" y="10862"/>
                  </a:cubicBezTo>
                  <a:cubicBezTo>
                    <a:pt x="1667941" y="11530"/>
                    <a:pt x="1660615" y="14176"/>
                    <a:pt x="1658081" y="16042"/>
                  </a:cubicBezTo>
                  <a:cubicBezTo>
                    <a:pt x="1655547" y="17908"/>
                    <a:pt x="1655984" y="19946"/>
                    <a:pt x="1656076" y="22058"/>
                  </a:cubicBezTo>
                  <a:cubicBezTo>
                    <a:pt x="1656660" y="35480"/>
                    <a:pt x="1658750" y="48795"/>
                    <a:pt x="1660087" y="62163"/>
                  </a:cubicBezTo>
                  <a:cubicBezTo>
                    <a:pt x="1659418" y="68847"/>
                    <a:pt x="1658689" y="75526"/>
                    <a:pt x="1658081" y="82216"/>
                  </a:cubicBezTo>
                  <a:cubicBezTo>
                    <a:pt x="1655643" y="109030"/>
                    <a:pt x="1660611" y="99478"/>
                    <a:pt x="1652065" y="112295"/>
                  </a:cubicBezTo>
                  <a:cubicBezTo>
                    <a:pt x="1647366" y="126395"/>
                    <a:pt x="1653478" y="108999"/>
                    <a:pt x="1646050" y="126332"/>
                  </a:cubicBezTo>
                  <a:cubicBezTo>
                    <a:pt x="1645217" y="128275"/>
                    <a:pt x="1645365" y="130697"/>
                    <a:pt x="1644044" y="132348"/>
                  </a:cubicBezTo>
                  <a:cubicBezTo>
                    <a:pt x="1641217" y="135882"/>
                    <a:pt x="1635976" y="137042"/>
                    <a:pt x="1632013" y="138363"/>
                  </a:cubicBezTo>
                  <a:cubicBezTo>
                    <a:pt x="1625997" y="137026"/>
                    <a:pt x="1619250" y="137524"/>
                    <a:pt x="1613965" y="134353"/>
                  </a:cubicBezTo>
                  <a:cubicBezTo>
                    <a:pt x="1611602" y="132935"/>
                    <a:pt x="1612717" y="128982"/>
                    <a:pt x="1611960" y="126332"/>
                  </a:cubicBezTo>
                  <a:cubicBezTo>
                    <a:pt x="1611379" y="124300"/>
                    <a:pt x="1610562" y="122341"/>
                    <a:pt x="1609955" y="120316"/>
                  </a:cubicBezTo>
                  <a:cubicBezTo>
                    <a:pt x="1608557" y="115655"/>
                    <a:pt x="1607038" y="111021"/>
                    <a:pt x="1605944" y="106279"/>
                  </a:cubicBezTo>
                  <a:cubicBezTo>
                    <a:pt x="1603999" y="97850"/>
                    <a:pt x="1605359" y="90595"/>
                    <a:pt x="1597923" y="84221"/>
                  </a:cubicBezTo>
                  <a:cubicBezTo>
                    <a:pt x="1595831" y="82427"/>
                    <a:pt x="1592576" y="82884"/>
                    <a:pt x="1589902" y="82216"/>
                  </a:cubicBezTo>
                  <a:cubicBezTo>
                    <a:pt x="1586942" y="77775"/>
                    <a:pt x="1584510" y="73275"/>
                    <a:pt x="1579876" y="70185"/>
                  </a:cubicBezTo>
                  <a:cubicBezTo>
                    <a:pt x="1578117" y="69012"/>
                    <a:pt x="1575865" y="68848"/>
                    <a:pt x="1573860" y="68179"/>
                  </a:cubicBezTo>
                  <a:cubicBezTo>
                    <a:pt x="1563834" y="69516"/>
                    <a:pt x="1553655" y="69996"/>
                    <a:pt x="1543781" y="72190"/>
                  </a:cubicBezTo>
                  <a:cubicBezTo>
                    <a:pt x="1541428" y="72713"/>
                    <a:pt x="1539726" y="74799"/>
                    <a:pt x="1537765" y="76200"/>
                  </a:cubicBezTo>
                  <a:cubicBezTo>
                    <a:pt x="1535045" y="78143"/>
                    <a:pt x="1532418" y="80211"/>
                    <a:pt x="1529744" y="82216"/>
                  </a:cubicBezTo>
                  <a:cubicBezTo>
                    <a:pt x="1527739" y="85558"/>
                    <a:pt x="1526197" y="89226"/>
                    <a:pt x="1523729" y="92242"/>
                  </a:cubicBezTo>
                  <a:cubicBezTo>
                    <a:pt x="1515488" y="102314"/>
                    <a:pt x="1514081" y="102685"/>
                    <a:pt x="1505681" y="108285"/>
                  </a:cubicBezTo>
                  <a:cubicBezTo>
                    <a:pt x="1505013" y="110959"/>
                    <a:pt x="1505398" y="114154"/>
                    <a:pt x="1503676" y="116306"/>
                  </a:cubicBezTo>
                  <a:cubicBezTo>
                    <a:pt x="1502356" y="117957"/>
                    <a:pt x="1499311" y="116991"/>
                    <a:pt x="1497660" y="118311"/>
                  </a:cubicBezTo>
                  <a:cubicBezTo>
                    <a:pt x="1495778" y="119817"/>
                    <a:pt x="1494728" y="122171"/>
                    <a:pt x="1493650" y="124327"/>
                  </a:cubicBezTo>
                  <a:cubicBezTo>
                    <a:pt x="1489741" y="132144"/>
                    <a:pt x="1493501" y="129351"/>
                    <a:pt x="1489639" y="138363"/>
                  </a:cubicBezTo>
                  <a:cubicBezTo>
                    <a:pt x="1488690" y="140578"/>
                    <a:pt x="1486966" y="142374"/>
                    <a:pt x="1485629" y="144379"/>
                  </a:cubicBezTo>
                  <a:cubicBezTo>
                    <a:pt x="1490331" y="158486"/>
                    <a:pt x="1483266" y="142017"/>
                    <a:pt x="1495655" y="154406"/>
                  </a:cubicBezTo>
                  <a:cubicBezTo>
                    <a:pt x="1497149" y="155900"/>
                    <a:pt x="1496340" y="158771"/>
                    <a:pt x="1497660" y="160421"/>
                  </a:cubicBezTo>
                  <a:cubicBezTo>
                    <a:pt x="1499166" y="162303"/>
                    <a:pt x="1501671" y="163095"/>
                    <a:pt x="1503676" y="164432"/>
                  </a:cubicBezTo>
                  <a:cubicBezTo>
                    <a:pt x="1508378" y="178541"/>
                    <a:pt x="1502258" y="161123"/>
                    <a:pt x="1509692" y="178469"/>
                  </a:cubicBezTo>
                  <a:cubicBezTo>
                    <a:pt x="1510525" y="180412"/>
                    <a:pt x="1510955" y="182506"/>
                    <a:pt x="1511697" y="184485"/>
                  </a:cubicBezTo>
                  <a:cubicBezTo>
                    <a:pt x="1512961" y="187855"/>
                    <a:pt x="1514570" y="191096"/>
                    <a:pt x="1515708" y="194511"/>
                  </a:cubicBezTo>
                  <a:cubicBezTo>
                    <a:pt x="1516580" y="197125"/>
                    <a:pt x="1516628" y="199999"/>
                    <a:pt x="1517713" y="202532"/>
                  </a:cubicBezTo>
                  <a:cubicBezTo>
                    <a:pt x="1518662" y="204747"/>
                    <a:pt x="1520386" y="206543"/>
                    <a:pt x="1521723" y="208548"/>
                  </a:cubicBezTo>
                  <a:cubicBezTo>
                    <a:pt x="1525965" y="225510"/>
                    <a:pt x="1520187" y="208251"/>
                    <a:pt x="1529744" y="222585"/>
                  </a:cubicBezTo>
                  <a:cubicBezTo>
                    <a:pt x="1530916" y="224344"/>
                    <a:pt x="1530805" y="226710"/>
                    <a:pt x="1531750" y="228600"/>
                  </a:cubicBezTo>
                  <a:cubicBezTo>
                    <a:pt x="1532828" y="230756"/>
                    <a:pt x="1534682" y="232460"/>
                    <a:pt x="1535760" y="234616"/>
                  </a:cubicBezTo>
                  <a:cubicBezTo>
                    <a:pt x="1536705" y="236507"/>
                    <a:pt x="1536467" y="238964"/>
                    <a:pt x="1537765" y="240632"/>
                  </a:cubicBezTo>
                  <a:cubicBezTo>
                    <a:pt x="1541247" y="245109"/>
                    <a:pt x="1546651" y="247944"/>
                    <a:pt x="1549797" y="252663"/>
                  </a:cubicBezTo>
                  <a:cubicBezTo>
                    <a:pt x="1565095" y="275611"/>
                    <a:pt x="1550837" y="257566"/>
                    <a:pt x="1563834" y="268706"/>
                  </a:cubicBezTo>
                  <a:cubicBezTo>
                    <a:pt x="1566705" y="271167"/>
                    <a:pt x="1569394" y="273856"/>
                    <a:pt x="1571855" y="276727"/>
                  </a:cubicBezTo>
                  <a:cubicBezTo>
                    <a:pt x="1573423" y="278557"/>
                    <a:pt x="1573860" y="281405"/>
                    <a:pt x="1575865" y="282742"/>
                  </a:cubicBezTo>
                  <a:cubicBezTo>
                    <a:pt x="1578158" y="284271"/>
                    <a:pt x="1581213" y="284079"/>
                    <a:pt x="1583887" y="284748"/>
                  </a:cubicBezTo>
                  <a:cubicBezTo>
                    <a:pt x="1593481" y="299138"/>
                    <a:pt x="1588500" y="293371"/>
                    <a:pt x="1597923" y="302795"/>
                  </a:cubicBezTo>
                  <a:cubicBezTo>
                    <a:pt x="1602966" y="317920"/>
                    <a:pt x="1596163" y="299273"/>
                    <a:pt x="1603939" y="314827"/>
                  </a:cubicBezTo>
                  <a:cubicBezTo>
                    <a:pt x="1604884" y="316717"/>
                    <a:pt x="1605276" y="318837"/>
                    <a:pt x="1605944" y="320842"/>
                  </a:cubicBezTo>
                  <a:cubicBezTo>
                    <a:pt x="1604607" y="325521"/>
                    <a:pt x="1605049" y="331141"/>
                    <a:pt x="1601934" y="334879"/>
                  </a:cubicBezTo>
                  <a:cubicBezTo>
                    <a:pt x="1600581" y="336503"/>
                    <a:pt x="1597950" y="333455"/>
                    <a:pt x="1595918" y="332874"/>
                  </a:cubicBezTo>
                  <a:cubicBezTo>
                    <a:pt x="1589316" y="330988"/>
                    <a:pt x="1584756" y="330241"/>
                    <a:pt x="1577871" y="328863"/>
                  </a:cubicBezTo>
                  <a:cubicBezTo>
                    <a:pt x="1576534" y="330868"/>
                    <a:pt x="1576098" y="333984"/>
                    <a:pt x="1573860" y="334879"/>
                  </a:cubicBezTo>
                  <a:cubicBezTo>
                    <a:pt x="1571897" y="335664"/>
                    <a:pt x="1569958" y="332874"/>
                    <a:pt x="1567844" y="332874"/>
                  </a:cubicBezTo>
                  <a:cubicBezTo>
                    <a:pt x="1565731" y="332874"/>
                    <a:pt x="1563834" y="334211"/>
                    <a:pt x="1561829" y="334879"/>
                  </a:cubicBezTo>
                  <a:cubicBezTo>
                    <a:pt x="1561160" y="352258"/>
                    <a:pt x="1560943" y="369660"/>
                    <a:pt x="1559823" y="387016"/>
                  </a:cubicBezTo>
                  <a:cubicBezTo>
                    <a:pt x="1559563" y="391051"/>
                    <a:pt x="1556495" y="403934"/>
                    <a:pt x="1553808" y="407069"/>
                  </a:cubicBezTo>
                  <a:cubicBezTo>
                    <a:pt x="1551863" y="409339"/>
                    <a:pt x="1548461" y="409742"/>
                    <a:pt x="1545787" y="411079"/>
                  </a:cubicBezTo>
                  <a:cubicBezTo>
                    <a:pt x="1541776" y="409742"/>
                    <a:pt x="1535092" y="411080"/>
                    <a:pt x="1533755" y="407069"/>
                  </a:cubicBezTo>
                  <a:cubicBezTo>
                    <a:pt x="1529528" y="394385"/>
                    <a:pt x="1530756" y="399112"/>
                    <a:pt x="1527739" y="376990"/>
                  </a:cubicBezTo>
                  <a:cubicBezTo>
                    <a:pt x="1526831" y="370334"/>
                    <a:pt x="1528380" y="363112"/>
                    <a:pt x="1525734" y="356937"/>
                  </a:cubicBezTo>
                  <a:cubicBezTo>
                    <a:pt x="1524048" y="353003"/>
                    <a:pt x="1519050" y="351590"/>
                    <a:pt x="1515708" y="348916"/>
                  </a:cubicBezTo>
                  <a:cubicBezTo>
                    <a:pt x="1515039" y="346911"/>
                    <a:pt x="1514875" y="344659"/>
                    <a:pt x="1513702" y="342900"/>
                  </a:cubicBezTo>
                  <a:cubicBezTo>
                    <a:pt x="1512129" y="340541"/>
                    <a:pt x="1510514" y="337102"/>
                    <a:pt x="1507687" y="336885"/>
                  </a:cubicBezTo>
                  <a:cubicBezTo>
                    <a:pt x="1500496" y="336332"/>
                    <a:pt x="1489470" y="340283"/>
                    <a:pt x="1481618" y="342900"/>
                  </a:cubicBezTo>
                  <a:cubicBezTo>
                    <a:pt x="1479613" y="344237"/>
                    <a:pt x="1477979" y="346515"/>
                    <a:pt x="1475602" y="346911"/>
                  </a:cubicBezTo>
                  <a:cubicBezTo>
                    <a:pt x="1473517" y="347259"/>
                    <a:pt x="1469808" y="347008"/>
                    <a:pt x="1469587" y="344906"/>
                  </a:cubicBezTo>
                  <a:cubicBezTo>
                    <a:pt x="1467191" y="322138"/>
                    <a:pt x="1470823" y="311888"/>
                    <a:pt x="1475602" y="292769"/>
                  </a:cubicBezTo>
                  <a:cubicBezTo>
                    <a:pt x="1476939" y="278732"/>
                    <a:pt x="1477686" y="264626"/>
                    <a:pt x="1479613" y="250658"/>
                  </a:cubicBezTo>
                  <a:cubicBezTo>
                    <a:pt x="1480366" y="245198"/>
                    <a:pt x="1482427" y="239997"/>
                    <a:pt x="1483623" y="234616"/>
                  </a:cubicBezTo>
                  <a:cubicBezTo>
                    <a:pt x="1485102" y="227962"/>
                    <a:pt x="1486297" y="221247"/>
                    <a:pt x="1487634" y="214563"/>
                  </a:cubicBezTo>
                  <a:cubicBezTo>
                    <a:pt x="1486966" y="209216"/>
                    <a:pt x="1487047" y="203720"/>
                    <a:pt x="1485629" y="198521"/>
                  </a:cubicBezTo>
                  <a:cubicBezTo>
                    <a:pt x="1482861" y="188372"/>
                    <a:pt x="1478093" y="193377"/>
                    <a:pt x="1469587" y="194511"/>
                  </a:cubicBezTo>
                  <a:cubicBezTo>
                    <a:pt x="1463587" y="195311"/>
                    <a:pt x="1457555" y="195848"/>
                    <a:pt x="1451539" y="196516"/>
                  </a:cubicBezTo>
                  <a:cubicBezTo>
                    <a:pt x="1443042" y="222011"/>
                    <a:pt x="1458536" y="178513"/>
                    <a:pt x="1443518" y="208548"/>
                  </a:cubicBezTo>
                  <a:cubicBezTo>
                    <a:pt x="1441994" y="211596"/>
                    <a:pt x="1441900" y="215188"/>
                    <a:pt x="1441513" y="218574"/>
                  </a:cubicBezTo>
                  <a:cubicBezTo>
                    <a:pt x="1436959" y="258423"/>
                    <a:pt x="1438985" y="276291"/>
                    <a:pt x="1427476" y="310816"/>
                  </a:cubicBezTo>
                  <a:lnTo>
                    <a:pt x="1421460" y="328863"/>
                  </a:lnTo>
                  <a:cubicBezTo>
                    <a:pt x="1419829" y="333757"/>
                    <a:pt x="1419333" y="337006"/>
                    <a:pt x="1415444" y="340895"/>
                  </a:cubicBezTo>
                  <a:cubicBezTo>
                    <a:pt x="1407559" y="348780"/>
                    <a:pt x="1409439" y="345474"/>
                    <a:pt x="1401408" y="348916"/>
                  </a:cubicBezTo>
                  <a:cubicBezTo>
                    <a:pt x="1398660" y="350094"/>
                    <a:pt x="1396250" y="352068"/>
                    <a:pt x="1393387" y="352927"/>
                  </a:cubicBezTo>
                  <a:cubicBezTo>
                    <a:pt x="1389493" y="354095"/>
                    <a:pt x="1385342" y="354135"/>
                    <a:pt x="1381355" y="354932"/>
                  </a:cubicBezTo>
                  <a:cubicBezTo>
                    <a:pt x="1375312" y="356140"/>
                    <a:pt x="1369324" y="357605"/>
                    <a:pt x="1363308" y="358942"/>
                  </a:cubicBezTo>
                  <a:cubicBezTo>
                    <a:pt x="1352613" y="358274"/>
                    <a:pt x="1341820" y="358526"/>
                    <a:pt x="1331223" y="356937"/>
                  </a:cubicBezTo>
                  <a:cubicBezTo>
                    <a:pt x="1326935" y="356294"/>
                    <a:pt x="1320942" y="351002"/>
                    <a:pt x="1317187" y="348916"/>
                  </a:cubicBezTo>
                  <a:cubicBezTo>
                    <a:pt x="1313267" y="346738"/>
                    <a:pt x="1309075" y="345078"/>
                    <a:pt x="1305155" y="342900"/>
                  </a:cubicBezTo>
                  <a:cubicBezTo>
                    <a:pt x="1303048" y="341730"/>
                    <a:pt x="1301231" y="340086"/>
                    <a:pt x="1299139" y="338890"/>
                  </a:cubicBezTo>
                  <a:cubicBezTo>
                    <a:pt x="1292197" y="334923"/>
                    <a:pt x="1291854" y="335124"/>
                    <a:pt x="1285102" y="332874"/>
                  </a:cubicBezTo>
                  <a:cubicBezTo>
                    <a:pt x="1283097" y="331537"/>
                    <a:pt x="1281492" y="329013"/>
                    <a:pt x="1279087" y="328863"/>
                  </a:cubicBezTo>
                  <a:cubicBezTo>
                    <a:pt x="1260838" y="327723"/>
                    <a:pt x="1258879" y="328916"/>
                    <a:pt x="1247002" y="332874"/>
                  </a:cubicBezTo>
                  <a:cubicBezTo>
                    <a:pt x="1245665" y="334879"/>
                    <a:pt x="1245099" y="337720"/>
                    <a:pt x="1242992" y="338890"/>
                  </a:cubicBezTo>
                  <a:cubicBezTo>
                    <a:pt x="1238738" y="341253"/>
                    <a:pt x="1233616" y="341502"/>
                    <a:pt x="1228955" y="342900"/>
                  </a:cubicBezTo>
                  <a:cubicBezTo>
                    <a:pt x="1210195" y="348528"/>
                    <a:pt x="1244585" y="339495"/>
                    <a:pt x="1206897" y="348916"/>
                  </a:cubicBezTo>
                  <a:cubicBezTo>
                    <a:pt x="1164607" y="370061"/>
                    <a:pt x="1216309" y="345660"/>
                    <a:pt x="1174813" y="360948"/>
                  </a:cubicBezTo>
                  <a:cubicBezTo>
                    <a:pt x="1167234" y="363740"/>
                    <a:pt x="1160334" y="368182"/>
                    <a:pt x="1152755" y="370974"/>
                  </a:cubicBezTo>
                  <a:cubicBezTo>
                    <a:pt x="1147583" y="372880"/>
                    <a:pt x="1141981" y="373364"/>
                    <a:pt x="1136713" y="374985"/>
                  </a:cubicBezTo>
                  <a:cubicBezTo>
                    <a:pt x="1133273" y="376044"/>
                    <a:pt x="1130194" y="378186"/>
                    <a:pt x="1126687" y="378995"/>
                  </a:cubicBezTo>
                  <a:cubicBezTo>
                    <a:pt x="1121436" y="380207"/>
                    <a:pt x="1115951" y="380063"/>
                    <a:pt x="1110644" y="381000"/>
                  </a:cubicBezTo>
                  <a:cubicBezTo>
                    <a:pt x="1104575" y="382071"/>
                    <a:pt x="1098613" y="383674"/>
                    <a:pt x="1092597" y="385011"/>
                  </a:cubicBezTo>
                  <a:cubicBezTo>
                    <a:pt x="1088829" y="387522"/>
                    <a:pt x="1082862" y="391859"/>
                    <a:pt x="1078560" y="393032"/>
                  </a:cubicBezTo>
                  <a:cubicBezTo>
                    <a:pt x="1074000" y="394276"/>
                    <a:pt x="1069202" y="394369"/>
                    <a:pt x="1064523" y="395037"/>
                  </a:cubicBezTo>
                  <a:cubicBezTo>
                    <a:pt x="1050593" y="404326"/>
                    <a:pt x="1059057" y="400446"/>
                    <a:pt x="1028429" y="397042"/>
                  </a:cubicBezTo>
                  <a:cubicBezTo>
                    <a:pt x="1026328" y="396809"/>
                    <a:pt x="1033283" y="394452"/>
                    <a:pt x="1022413" y="395037"/>
                  </a:cubicBezTo>
                  <a:cubicBezTo>
                    <a:pt x="1011543" y="395622"/>
                    <a:pt x="979250" y="399825"/>
                    <a:pt x="963208" y="400552"/>
                  </a:cubicBezTo>
                  <a:cubicBezTo>
                    <a:pt x="947166" y="401279"/>
                    <a:pt x="937281" y="400100"/>
                    <a:pt x="926160" y="399398"/>
                  </a:cubicBezTo>
                  <a:cubicBezTo>
                    <a:pt x="915039" y="398696"/>
                    <a:pt x="908104" y="396725"/>
                    <a:pt x="896482" y="396341"/>
                  </a:cubicBezTo>
                  <a:cubicBezTo>
                    <a:pt x="884860" y="395957"/>
                    <a:pt x="875811" y="398430"/>
                    <a:pt x="856427" y="397093"/>
                  </a:cubicBezTo>
                  <a:cubicBezTo>
                    <a:pt x="839716" y="397761"/>
                    <a:pt x="818686" y="407445"/>
                    <a:pt x="807248" y="405765"/>
                  </a:cubicBezTo>
                  <a:cubicBezTo>
                    <a:pt x="795810" y="404085"/>
                    <a:pt x="791406" y="387267"/>
                    <a:pt x="787797" y="387016"/>
                  </a:cubicBezTo>
                  <a:cubicBezTo>
                    <a:pt x="784188" y="386765"/>
                    <a:pt x="787596" y="403593"/>
                    <a:pt x="785591" y="404261"/>
                  </a:cubicBezTo>
                  <a:cubicBezTo>
                    <a:pt x="781980" y="407872"/>
                    <a:pt x="773727" y="399583"/>
                    <a:pt x="769750" y="399048"/>
                  </a:cubicBezTo>
                  <a:cubicBezTo>
                    <a:pt x="765773" y="398513"/>
                    <a:pt x="764403" y="400385"/>
                    <a:pt x="761729" y="401053"/>
                  </a:cubicBezTo>
                  <a:cubicBezTo>
                    <a:pt x="756382" y="404395"/>
                    <a:pt x="751669" y="409084"/>
                    <a:pt x="745687" y="411079"/>
                  </a:cubicBezTo>
                  <a:cubicBezTo>
                    <a:pt x="743682" y="411748"/>
                    <a:pt x="741562" y="412140"/>
                    <a:pt x="739671" y="413085"/>
                  </a:cubicBezTo>
                  <a:cubicBezTo>
                    <a:pt x="737515" y="414163"/>
                    <a:pt x="735506" y="415552"/>
                    <a:pt x="733655" y="417095"/>
                  </a:cubicBezTo>
                  <a:cubicBezTo>
                    <a:pt x="731476" y="418910"/>
                    <a:pt x="730176" y="421843"/>
                    <a:pt x="727639" y="423111"/>
                  </a:cubicBezTo>
                  <a:cubicBezTo>
                    <a:pt x="724591" y="424635"/>
                    <a:pt x="720901" y="424219"/>
                    <a:pt x="717613" y="425116"/>
                  </a:cubicBezTo>
                  <a:cubicBezTo>
                    <a:pt x="713534" y="426228"/>
                    <a:pt x="709454" y="427432"/>
                    <a:pt x="705581" y="429127"/>
                  </a:cubicBezTo>
                  <a:cubicBezTo>
                    <a:pt x="676403" y="441893"/>
                    <a:pt x="695629" y="437133"/>
                    <a:pt x="675502" y="441158"/>
                  </a:cubicBezTo>
                  <a:cubicBezTo>
                    <a:pt x="666383" y="445718"/>
                    <a:pt x="667703" y="445336"/>
                    <a:pt x="657455" y="449179"/>
                  </a:cubicBezTo>
                  <a:cubicBezTo>
                    <a:pt x="655476" y="449921"/>
                    <a:pt x="653382" y="450352"/>
                    <a:pt x="651439" y="451185"/>
                  </a:cubicBezTo>
                  <a:cubicBezTo>
                    <a:pt x="648692" y="452363"/>
                    <a:pt x="646281" y="454336"/>
                    <a:pt x="643418" y="455195"/>
                  </a:cubicBezTo>
                  <a:cubicBezTo>
                    <a:pt x="639524" y="456363"/>
                    <a:pt x="635397" y="456532"/>
                    <a:pt x="631387" y="457200"/>
                  </a:cubicBezTo>
                  <a:cubicBezTo>
                    <a:pt x="629382" y="455863"/>
                    <a:pt x="626708" y="455195"/>
                    <a:pt x="625371" y="453190"/>
                  </a:cubicBezTo>
                  <a:cubicBezTo>
                    <a:pt x="623842" y="450897"/>
                    <a:pt x="624451" y="447702"/>
                    <a:pt x="623365" y="445169"/>
                  </a:cubicBezTo>
                  <a:cubicBezTo>
                    <a:pt x="622416" y="442954"/>
                    <a:pt x="620433" y="441309"/>
                    <a:pt x="619355" y="439153"/>
                  </a:cubicBezTo>
                  <a:cubicBezTo>
                    <a:pt x="618410" y="437262"/>
                    <a:pt x="618670" y="434788"/>
                    <a:pt x="617350" y="433137"/>
                  </a:cubicBezTo>
                  <a:cubicBezTo>
                    <a:pt x="615844" y="431255"/>
                    <a:pt x="613185" y="430670"/>
                    <a:pt x="611334" y="429127"/>
                  </a:cubicBezTo>
                  <a:cubicBezTo>
                    <a:pt x="601319" y="420782"/>
                    <a:pt x="609875" y="424630"/>
                    <a:pt x="599302" y="421106"/>
                  </a:cubicBezTo>
                  <a:cubicBezTo>
                    <a:pt x="595127" y="418322"/>
                    <a:pt x="590897" y="414527"/>
                    <a:pt x="585265" y="415090"/>
                  </a:cubicBezTo>
                  <a:cubicBezTo>
                    <a:pt x="581059" y="415511"/>
                    <a:pt x="577244" y="417763"/>
                    <a:pt x="573234" y="419100"/>
                  </a:cubicBezTo>
                  <a:cubicBezTo>
                    <a:pt x="572566" y="421105"/>
                    <a:pt x="571019" y="423013"/>
                    <a:pt x="571229" y="425116"/>
                  </a:cubicBezTo>
                  <a:cubicBezTo>
                    <a:pt x="571856" y="431386"/>
                    <a:pt x="575422" y="438793"/>
                    <a:pt x="577244" y="445169"/>
                  </a:cubicBezTo>
                  <a:cubicBezTo>
                    <a:pt x="578001" y="447819"/>
                    <a:pt x="578525" y="450531"/>
                    <a:pt x="579250" y="453190"/>
                  </a:cubicBezTo>
                  <a:cubicBezTo>
                    <a:pt x="580530" y="457885"/>
                    <a:pt x="581923" y="462548"/>
                    <a:pt x="583260" y="467227"/>
                  </a:cubicBezTo>
                  <a:cubicBezTo>
                    <a:pt x="582592" y="469232"/>
                    <a:pt x="583217" y="472457"/>
                    <a:pt x="581255" y="473242"/>
                  </a:cubicBezTo>
                  <a:cubicBezTo>
                    <a:pt x="574215" y="476058"/>
                    <a:pt x="569766" y="466613"/>
                    <a:pt x="567218" y="463216"/>
                  </a:cubicBezTo>
                  <a:cubicBezTo>
                    <a:pt x="566550" y="461211"/>
                    <a:pt x="566046" y="459143"/>
                    <a:pt x="565213" y="457200"/>
                  </a:cubicBezTo>
                  <a:cubicBezTo>
                    <a:pt x="562339" y="450493"/>
                    <a:pt x="558986" y="445485"/>
                    <a:pt x="555187" y="439153"/>
                  </a:cubicBezTo>
                  <a:cubicBezTo>
                    <a:pt x="551916" y="426075"/>
                    <a:pt x="555050" y="435300"/>
                    <a:pt x="547165" y="421106"/>
                  </a:cubicBezTo>
                  <a:cubicBezTo>
                    <a:pt x="540566" y="409227"/>
                    <a:pt x="546522" y="416452"/>
                    <a:pt x="537139" y="407069"/>
                  </a:cubicBezTo>
                  <a:cubicBezTo>
                    <a:pt x="532588" y="393414"/>
                    <a:pt x="538317" y="410209"/>
                    <a:pt x="531123" y="391027"/>
                  </a:cubicBezTo>
                  <a:cubicBezTo>
                    <a:pt x="530381" y="389048"/>
                    <a:pt x="530290" y="386770"/>
                    <a:pt x="529118" y="385011"/>
                  </a:cubicBezTo>
                  <a:cubicBezTo>
                    <a:pt x="520248" y="371706"/>
                    <a:pt x="525652" y="386101"/>
                    <a:pt x="519092" y="372979"/>
                  </a:cubicBezTo>
                  <a:cubicBezTo>
                    <a:pt x="518147" y="371088"/>
                    <a:pt x="518260" y="368722"/>
                    <a:pt x="517087" y="366963"/>
                  </a:cubicBezTo>
                  <a:cubicBezTo>
                    <a:pt x="515514" y="364604"/>
                    <a:pt x="512917" y="363101"/>
                    <a:pt x="511071" y="360948"/>
                  </a:cubicBezTo>
                  <a:cubicBezTo>
                    <a:pt x="508896" y="358411"/>
                    <a:pt x="507418" y="355290"/>
                    <a:pt x="505055" y="352927"/>
                  </a:cubicBezTo>
                  <a:cubicBezTo>
                    <a:pt x="503351" y="351223"/>
                    <a:pt x="500869" y="350485"/>
                    <a:pt x="499039" y="348916"/>
                  </a:cubicBezTo>
                  <a:cubicBezTo>
                    <a:pt x="496168" y="346455"/>
                    <a:pt x="493692" y="343569"/>
                    <a:pt x="491018" y="340895"/>
                  </a:cubicBezTo>
                  <a:cubicBezTo>
                    <a:pt x="486717" y="327990"/>
                    <a:pt x="492385" y="342007"/>
                    <a:pt x="482997" y="328863"/>
                  </a:cubicBezTo>
                  <a:cubicBezTo>
                    <a:pt x="481260" y="326431"/>
                    <a:pt x="480324" y="323516"/>
                    <a:pt x="478987" y="320842"/>
                  </a:cubicBezTo>
                  <a:cubicBezTo>
                    <a:pt x="479655" y="314158"/>
                    <a:pt x="479971" y="307429"/>
                    <a:pt x="480992" y="300790"/>
                  </a:cubicBezTo>
                  <a:cubicBezTo>
                    <a:pt x="481313" y="298701"/>
                    <a:pt x="481677" y="296425"/>
                    <a:pt x="482997" y="294774"/>
                  </a:cubicBezTo>
                  <a:cubicBezTo>
                    <a:pt x="484503" y="292892"/>
                    <a:pt x="487008" y="292100"/>
                    <a:pt x="489013" y="290763"/>
                  </a:cubicBezTo>
                  <a:cubicBezTo>
                    <a:pt x="503321" y="295534"/>
                    <a:pt x="486020" y="288768"/>
                    <a:pt x="501044" y="298785"/>
                  </a:cubicBezTo>
                  <a:cubicBezTo>
                    <a:pt x="502803" y="299958"/>
                    <a:pt x="505055" y="300122"/>
                    <a:pt x="507060" y="300790"/>
                  </a:cubicBezTo>
                  <a:cubicBezTo>
                    <a:pt x="511739" y="305469"/>
                    <a:pt x="517426" y="309322"/>
                    <a:pt x="521097" y="314827"/>
                  </a:cubicBezTo>
                  <a:cubicBezTo>
                    <a:pt x="522434" y="316832"/>
                    <a:pt x="523278" y="319274"/>
                    <a:pt x="525108" y="320842"/>
                  </a:cubicBezTo>
                  <a:cubicBezTo>
                    <a:pt x="528067" y="323378"/>
                    <a:pt x="531829" y="324792"/>
                    <a:pt x="535134" y="326858"/>
                  </a:cubicBezTo>
                  <a:cubicBezTo>
                    <a:pt x="537178" y="328135"/>
                    <a:pt x="538994" y="329791"/>
                    <a:pt x="541150" y="330869"/>
                  </a:cubicBezTo>
                  <a:cubicBezTo>
                    <a:pt x="543040" y="331814"/>
                    <a:pt x="545222" y="332041"/>
                    <a:pt x="547165" y="332874"/>
                  </a:cubicBezTo>
                  <a:cubicBezTo>
                    <a:pt x="549913" y="334052"/>
                    <a:pt x="552513" y="335548"/>
                    <a:pt x="555187" y="336885"/>
                  </a:cubicBezTo>
                  <a:cubicBezTo>
                    <a:pt x="585861" y="335658"/>
                    <a:pt x="592178" y="340058"/>
                    <a:pt x="611334" y="332874"/>
                  </a:cubicBezTo>
                  <a:cubicBezTo>
                    <a:pt x="614704" y="331610"/>
                    <a:pt x="618018" y="330200"/>
                    <a:pt x="621360" y="328863"/>
                  </a:cubicBezTo>
                  <a:cubicBezTo>
                    <a:pt x="620692" y="323516"/>
                    <a:pt x="618046" y="317574"/>
                    <a:pt x="619355" y="312821"/>
                  </a:cubicBezTo>
                  <a:cubicBezTo>
                    <a:pt x="620664" y="308068"/>
                    <a:pt x="632862" y="306350"/>
                    <a:pt x="629214" y="300344"/>
                  </a:cubicBezTo>
                  <a:cubicBezTo>
                    <a:pt x="625566" y="294338"/>
                    <a:pt x="610164" y="281461"/>
                    <a:pt x="597464" y="276782"/>
                  </a:cubicBezTo>
                  <a:cubicBezTo>
                    <a:pt x="583806" y="263124"/>
                    <a:pt x="585331" y="270423"/>
                    <a:pt x="579417" y="265920"/>
                  </a:cubicBezTo>
                  <a:cubicBezTo>
                    <a:pt x="573503" y="261417"/>
                    <a:pt x="569697" y="251307"/>
                    <a:pt x="561982" y="249766"/>
                  </a:cubicBezTo>
                  <a:cubicBezTo>
                    <a:pt x="554267" y="248225"/>
                    <a:pt x="535943" y="258550"/>
                    <a:pt x="533129" y="256674"/>
                  </a:cubicBezTo>
                  <a:cubicBezTo>
                    <a:pt x="531792" y="254000"/>
                    <a:pt x="542626" y="244637"/>
                    <a:pt x="540759" y="242303"/>
                  </a:cubicBezTo>
                  <a:cubicBezTo>
                    <a:pt x="537216" y="237874"/>
                    <a:pt x="522035" y="238571"/>
                    <a:pt x="517087" y="236621"/>
                  </a:cubicBezTo>
                  <a:cubicBezTo>
                    <a:pt x="512139" y="234672"/>
                    <a:pt x="512644" y="232965"/>
                    <a:pt x="511071" y="230606"/>
                  </a:cubicBezTo>
                  <a:cubicBezTo>
                    <a:pt x="509734" y="228601"/>
                    <a:pt x="508942" y="226096"/>
                    <a:pt x="507060" y="224590"/>
                  </a:cubicBezTo>
                  <a:cubicBezTo>
                    <a:pt x="505409" y="223270"/>
                    <a:pt x="505621" y="225528"/>
                    <a:pt x="501044" y="222585"/>
                  </a:cubicBezTo>
                  <a:cubicBezTo>
                    <a:pt x="496467" y="219642"/>
                    <a:pt x="492208" y="208745"/>
                    <a:pt x="479600" y="206932"/>
                  </a:cubicBezTo>
                  <a:cubicBezTo>
                    <a:pt x="466992" y="205119"/>
                    <a:pt x="439727" y="212513"/>
                    <a:pt x="425396" y="211705"/>
                  </a:cubicBezTo>
                  <a:cubicBezTo>
                    <a:pt x="411065" y="210897"/>
                    <a:pt x="402301" y="202749"/>
                    <a:pt x="393612" y="202081"/>
                  </a:cubicBezTo>
                  <a:cubicBezTo>
                    <a:pt x="388931" y="200744"/>
                    <a:pt x="376191" y="206467"/>
                    <a:pt x="370702" y="206542"/>
                  </a:cubicBezTo>
                  <a:cubicBezTo>
                    <a:pt x="365213" y="206617"/>
                    <a:pt x="364018" y="203869"/>
                    <a:pt x="360676" y="202532"/>
                  </a:cubicBezTo>
                  <a:cubicBezTo>
                    <a:pt x="358671" y="200527"/>
                    <a:pt x="357197" y="197784"/>
                    <a:pt x="354660" y="196516"/>
                  </a:cubicBezTo>
                  <a:cubicBezTo>
                    <a:pt x="351612" y="194992"/>
                    <a:pt x="347955" y="195277"/>
                    <a:pt x="344634" y="194511"/>
                  </a:cubicBezTo>
                  <a:cubicBezTo>
                    <a:pt x="318649" y="188514"/>
                    <a:pt x="338454" y="192143"/>
                    <a:pt x="316560" y="188495"/>
                  </a:cubicBezTo>
                  <a:cubicBezTo>
                    <a:pt x="313218" y="187158"/>
                    <a:pt x="310053" y="185239"/>
                    <a:pt x="306534" y="184485"/>
                  </a:cubicBezTo>
                  <a:cubicBezTo>
                    <a:pt x="300616" y="183217"/>
                    <a:pt x="294264" y="184284"/>
                    <a:pt x="288487" y="182479"/>
                  </a:cubicBezTo>
                  <a:cubicBezTo>
                    <a:pt x="283343" y="180871"/>
                    <a:pt x="279540" y="176228"/>
                    <a:pt x="274450" y="174458"/>
                  </a:cubicBezTo>
                  <a:cubicBezTo>
                    <a:pt x="254317" y="167455"/>
                    <a:pt x="236928" y="165601"/>
                    <a:pt x="216297" y="162427"/>
                  </a:cubicBezTo>
                  <a:cubicBezTo>
                    <a:pt x="201284" y="152418"/>
                    <a:pt x="207276" y="154549"/>
                    <a:pt x="174187" y="162427"/>
                  </a:cubicBezTo>
                  <a:cubicBezTo>
                    <a:pt x="171428" y="163084"/>
                    <a:pt x="170531" y="166869"/>
                    <a:pt x="168171" y="168442"/>
                  </a:cubicBezTo>
                  <a:cubicBezTo>
                    <a:pt x="166412" y="169615"/>
                    <a:pt x="164160" y="169779"/>
                    <a:pt x="162155" y="170448"/>
                  </a:cubicBezTo>
                  <a:cubicBezTo>
                    <a:pt x="160150" y="172453"/>
                    <a:pt x="157712" y="174104"/>
                    <a:pt x="156139" y="176463"/>
                  </a:cubicBezTo>
                  <a:cubicBezTo>
                    <a:pt x="154966" y="178222"/>
                    <a:pt x="155629" y="180984"/>
                    <a:pt x="154134" y="182479"/>
                  </a:cubicBezTo>
                  <a:cubicBezTo>
                    <a:pt x="152639" y="183974"/>
                    <a:pt x="150009" y="183540"/>
                    <a:pt x="148118" y="184485"/>
                  </a:cubicBezTo>
                  <a:cubicBezTo>
                    <a:pt x="132574" y="192257"/>
                    <a:pt x="151202" y="185462"/>
                    <a:pt x="136087" y="190500"/>
                  </a:cubicBezTo>
                  <a:cubicBezTo>
                    <a:pt x="130574" y="196013"/>
                    <a:pt x="123359" y="204363"/>
                    <a:pt x="116034" y="208548"/>
                  </a:cubicBezTo>
                  <a:cubicBezTo>
                    <a:pt x="114199" y="209597"/>
                    <a:pt x="111961" y="209720"/>
                    <a:pt x="110018" y="210553"/>
                  </a:cubicBezTo>
                  <a:cubicBezTo>
                    <a:pt x="101399" y="214246"/>
                    <a:pt x="108347" y="208882"/>
                    <a:pt x="108013" y="20854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1" name="Freeform: Shape 10">
              <a:extLst>
                <a:ext uri="{FF2B5EF4-FFF2-40B4-BE49-F238E27FC236}">
                  <a16:creationId xmlns:a16="http://schemas.microsoft.com/office/drawing/2014/main" id="{B5649C53-6429-4D0A-A0E0-E227B0C4A606}"/>
                </a:ext>
              </a:extLst>
            </p:cNvPr>
            <p:cNvSpPr/>
            <p:nvPr/>
          </p:nvSpPr>
          <p:spPr>
            <a:xfrm>
              <a:off x="388977" y="1853925"/>
              <a:ext cx="2464512" cy="1018674"/>
            </a:xfrm>
            <a:custGeom>
              <a:avLst/>
              <a:gdLst>
                <a:gd name="connsiteX0" fmla="*/ 727955 w 2464512"/>
                <a:gd name="connsiteY0" fmla="*/ 547437 h 1019124"/>
                <a:gd name="connsiteX1" fmla="*/ 727955 w 2464512"/>
                <a:gd name="connsiteY1" fmla="*/ 547437 h 1019124"/>
                <a:gd name="connsiteX2" fmla="*/ 687849 w 2464512"/>
                <a:gd name="connsiteY2" fmla="*/ 549442 h 1019124"/>
                <a:gd name="connsiteX3" fmla="*/ 683839 w 2464512"/>
                <a:gd name="connsiteY3" fmla="*/ 559468 h 1019124"/>
                <a:gd name="connsiteX4" fmla="*/ 675818 w 2464512"/>
                <a:gd name="connsiteY4" fmla="*/ 571500 h 1019124"/>
                <a:gd name="connsiteX5" fmla="*/ 651755 w 2464512"/>
                <a:gd name="connsiteY5" fmla="*/ 569495 h 1019124"/>
                <a:gd name="connsiteX6" fmla="*/ 645739 w 2464512"/>
                <a:gd name="connsiteY6" fmla="*/ 567489 h 1019124"/>
                <a:gd name="connsiteX7" fmla="*/ 627691 w 2464512"/>
                <a:gd name="connsiteY7" fmla="*/ 555458 h 1019124"/>
                <a:gd name="connsiteX8" fmla="*/ 607639 w 2464512"/>
                <a:gd name="connsiteY8" fmla="*/ 541421 h 1019124"/>
                <a:gd name="connsiteX9" fmla="*/ 595607 w 2464512"/>
                <a:gd name="connsiteY9" fmla="*/ 529389 h 1019124"/>
                <a:gd name="connsiteX10" fmla="*/ 585581 w 2464512"/>
                <a:gd name="connsiteY10" fmla="*/ 517358 h 1019124"/>
                <a:gd name="connsiteX11" fmla="*/ 573549 w 2464512"/>
                <a:gd name="connsiteY11" fmla="*/ 511342 h 1019124"/>
                <a:gd name="connsiteX12" fmla="*/ 565528 w 2464512"/>
                <a:gd name="connsiteY12" fmla="*/ 503321 h 1019124"/>
                <a:gd name="connsiteX13" fmla="*/ 553497 w 2464512"/>
                <a:gd name="connsiteY13" fmla="*/ 497305 h 1019124"/>
                <a:gd name="connsiteX14" fmla="*/ 551491 w 2464512"/>
                <a:gd name="connsiteY14" fmla="*/ 491289 h 1019124"/>
                <a:gd name="connsiteX15" fmla="*/ 545476 w 2464512"/>
                <a:gd name="connsiteY15" fmla="*/ 489284 h 1019124"/>
                <a:gd name="connsiteX16" fmla="*/ 517402 w 2464512"/>
                <a:gd name="connsiteY16" fmla="*/ 483268 h 1019124"/>
                <a:gd name="connsiteX17" fmla="*/ 499355 w 2464512"/>
                <a:gd name="connsiteY17" fmla="*/ 477252 h 1019124"/>
                <a:gd name="connsiteX18" fmla="*/ 493339 w 2464512"/>
                <a:gd name="connsiteY18" fmla="*/ 475247 h 1019124"/>
                <a:gd name="connsiteX19" fmla="*/ 479302 w 2464512"/>
                <a:gd name="connsiteY19" fmla="*/ 469231 h 1019124"/>
                <a:gd name="connsiteX20" fmla="*/ 445212 w 2464512"/>
                <a:gd name="connsiteY20" fmla="*/ 463216 h 1019124"/>
                <a:gd name="connsiteX21" fmla="*/ 439197 w 2464512"/>
                <a:gd name="connsiteY21" fmla="*/ 459205 h 1019124"/>
                <a:gd name="connsiteX22" fmla="*/ 431176 w 2464512"/>
                <a:gd name="connsiteY22" fmla="*/ 453189 h 1019124"/>
                <a:gd name="connsiteX23" fmla="*/ 425160 w 2464512"/>
                <a:gd name="connsiteY23" fmla="*/ 451184 h 1019124"/>
                <a:gd name="connsiteX24" fmla="*/ 415134 w 2464512"/>
                <a:gd name="connsiteY24" fmla="*/ 445168 h 1019124"/>
                <a:gd name="connsiteX25" fmla="*/ 407112 w 2464512"/>
                <a:gd name="connsiteY25" fmla="*/ 439152 h 1019124"/>
                <a:gd name="connsiteX26" fmla="*/ 401097 w 2464512"/>
                <a:gd name="connsiteY26" fmla="*/ 433137 h 1019124"/>
                <a:gd name="connsiteX27" fmla="*/ 387060 w 2464512"/>
                <a:gd name="connsiteY27" fmla="*/ 429126 h 1019124"/>
                <a:gd name="connsiteX28" fmla="*/ 373023 w 2464512"/>
                <a:gd name="connsiteY28" fmla="*/ 423110 h 1019124"/>
                <a:gd name="connsiteX29" fmla="*/ 358986 w 2464512"/>
                <a:gd name="connsiteY29" fmla="*/ 417095 h 1019124"/>
                <a:gd name="connsiteX30" fmla="*/ 328907 w 2464512"/>
                <a:gd name="connsiteY30" fmla="*/ 421105 h 1019124"/>
                <a:gd name="connsiteX31" fmla="*/ 316876 w 2464512"/>
                <a:gd name="connsiteY31" fmla="*/ 427121 h 1019124"/>
                <a:gd name="connsiteX32" fmla="*/ 306849 w 2464512"/>
                <a:gd name="connsiteY32" fmla="*/ 429126 h 1019124"/>
                <a:gd name="connsiteX33" fmla="*/ 292812 w 2464512"/>
                <a:gd name="connsiteY33" fmla="*/ 441158 h 1019124"/>
                <a:gd name="connsiteX34" fmla="*/ 282786 w 2464512"/>
                <a:gd name="connsiteY34" fmla="*/ 453189 h 1019124"/>
                <a:gd name="connsiteX35" fmla="*/ 274765 w 2464512"/>
                <a:gd name="connsiteY35" fmla="*/ 475247 h 1019124"/>
                <a:gd name="connsiteX36" fmla="*/ 272760 w 2464512"/>
                <a:gd name="connsiteY36" fmla="*/ 487279 h 1019124"/>
                <a:gd name="connsiteX37" fmla="*/ 268749 w 2464512"/>
                <a:gd name="connsiteY37" fmla="*/ 507331 h 1019124"/>
                <a:gd name="connsiteX38" fmla="*/ 266744 w 2464512"/>
                <a:gd name="connsiteY38" fmla="*/ 521368 h 1019124"/>
                <a:gd name="connsiteX39" fmla="*/ 260728 w 2464512"/>
                <a:gd name="connsiteY39" fmla="*/ 539416 h 1019124"/>
                <a:gd name="connsiteX40" fmla="*/ 270755 w 2464512"/>
                <a:gd name="connsiteY40" fmla="*/ 545431 h 1019124"/>
                <a:gd name="connsiteX41" fmla="*/ 268749 w 2464512"/>
                <a:gd name="connsiteY41" fmla="*/ 569495 h 1019124"/>
                <a:gd name="connsiteX42" fmla="*/ 250702 w 2464512"/>
                <a:gd name="connsiteY42" fmla="*/ 589547 h 1019124"/>
                <a:gd name="connsiteX43" fmla="*/ 244686 w 2464512"/>
                <a:gd name="connsiteY43" fmla="*/ 595563 h 1019124"/>
                <a:gd name="connsiteX44" fmla="*/ 238670 w 2464512"/>
                <a:gd name="connsiteY44" fmla="*/ 601579 h 1019124"/>
                <a:gd name="connsiteX45" fmla="*/ 232655 w 2464512"/>
                <a:gd name="connsiteY45" fmla="*/ 603584 h 1019124"/>
                <a:gd name="connsiteX46" fmla="*/ 210597 w 2464512"/>
                <a:gd name="connsiteY46" fmla="*/ 629652 h 1019124"/>
                <a:gd name="connsiteX47" fmla="*/ 204581 w 2464512"/>
                <a:gd name="connsiteY47" fmla="*/ 633663 h 1019124"/>
                <a:gd name="connsiteX48" fmla="*/ 196560 w 2464512"/>
                <a:gd name="connsiteY48" fmla="*/ 639679 h 1019124"/>
                <a:gd name="connsiteX49" fmla="*/ 178512 w 2464512"/>
                <a:gd name="connsiteY49" fmla="*/ 655721 h 1019124"/>
                <a:gd name="connsiteX50" fmla="*/ 164476 w 2464512"/>
                <a:gd name="connsiteY50" fmla="*/ 663742 h 1019124"/>
                <a:gd name="connsiteX51" fmla="*/ 150439 w 2464512"/>
                <a:gd name="connsiteY51" fmla="*/ 669758 h 1019124"/>
                <a:gd name="connsiteX52" fmla="*/ 136402 w 2464512"/>
                <a:gd name="connsiteY52" fmla="*/ 675774 h 1019124"/>
                <a:gd name="connsiteX53" fmla="*/ 124370 w 2464512"/>
                <a:gd name="connsiteY53" fmla="*/ 677779 h 1019124"/>
                <a:gd name="connsiteX54" fmla="*/ 118355 w 2464512"/>
                <a:gd name="connsiteY54" fmla="*/ 675774 h 1019124"/>
                <a:gd name="connsiteX55" fmla="*/ 116349 w 2464512"/>
                <a:gd name="connsiteY55" fmla="*/ 663742 h 1019124"/>
                <a:gd name="connsiteX56" fmla="*/ 112339 w 2464512"/>
                <a:gd name="connsiteY56" fmla="*/ 657726 h 1019124"/>
                <a:gd name="connsiteX57" fmla="*/ 114344 w 2464512"/>
                <a:gd name="connsiteY57" fmla="*/ 649705 h 1019124"/>
                <a:gd name="connsiteX58" fmla="*/ 126376 w 2464512"/>
                <a:gd name="connsiteY58" fmla="*/ 639679 h 1019124"/>
                <a:gd name="connsiteX59" fmla="*/ 134397 w 2464512"/>
                <a:gd name="connsiteY59" fmla="*/ 637674 h 1019124"/>
                <a:gd name="connsiteX60" fmla="*/ 148434 w 2464512"/>
                <a:gd name="connsiteY60" fmla="*/ 627647 h 1019124"/>
                <a:gd name="connsiteX61" fmla="*/ 154449 w 2464512"/>
                <a:gd name="connsiteY61" fmla="*/ 623637 h 1019124"/>
                <a:gd name="connsiteX62" fmla="*/ 166481 w 2464512"/>
                <a:gd name="connsiteY62" fmla="*/ 611605 h 1019124"/>
                <a:gd name="connsiteX63" fmla="*/ 172497 w 2464512"/>
                <a:gd name="connsiteY63" fmla="*/ 605589 h 1019124"/>
                <a:gd name="connsiteX64" fmla="*/ 174502 w 2464512"/>
                <a:gd name="connsiteY64" fmla="*/ 599574 h 1019124"/>
                <a:gd name="connsiteX65" fmla="*/ 186534 w 2464512"/>
                <a:gd name="connsiteY65" fmla="*/ 591552 h 1019124"/>
                <a:gd name="connsiteX66" fmla="*/ 194555 w 2464512"/>
                <a:gd name="connsiteY66" fmla="*/ 579521 h 1019124"/>
                <a:gd name="connsiteX67" fmla="*/ 196560 w 2464512"/>
                <a:gd name="connsiteY67" fmla="*/ 573505 h 1019124"/>
                <a:gd name="connsiteX68" fmla="*/ 188539 w 2464512"/>
                <a:gd name="connsiteY68" fmla="*/ 545431 h 1019124"/>
                <a:gd name="connsiteX69" fmla="*/ 170491 w 2464512"/>
                <a:gd name="connsiteY69" fmla="*/ 539416 h 1019124"/>
                <a:gd name="connsiteX70" fmla="*/ 152444 w 2464512"/>
                <a:gd name="connsiteY70" fmla="*/ 541421 h 1019124"/>
                <a:gd name="connsiteX71" fmla="*/ 144423 w 2464512"/>
                <a:gd name="connsiteY71" fmla="*/ 543426 h 1019124"/>
                <a:gd name="connsiteX72" fmla="*/ 134397 w 2464512"/>
                <a:gd name="connsiteY72" fmla="*/ 545431 h 1019124"/>
                <a:gd name="connsiteX73" fmla="*/ 126376 w 2464512"/>
                <a:gd name="connsiteY73" fmla="*/ 551447 h 1019124"/>
                <a:gd name="connsiteX74" fmla="*/ 88276 w 2464512"/>
                <a:gd name="connsiteY74" fmla="*/ 543426 h 1019124"/>
                <a:gd name="connsiteX75" fmla="*/ 86270 w 2464512"/>
                <a:gd name="connsiteY75" fmla="*/ 537410 h 1019124"/>
                <a:gd name="connsiteX76" fmla="*/ 80255 w 2464512"/>
                <a:gd name="connsiteY76" fmla="*/ 531395 h 1019124"/>
                <a:gd name="connsiteX77" fmla="*/ 78249 w 2464512"/>
                <a:gd name="connsiteY77" fmla="*/ 513347 h 1019124"/>
                <a:gd name="connsiteX78" fmla="*/ 66218 w 2464512"/>
                <a:gd name="connsiteY78" fmla="*/ 509337 h 1019124"/>
                <a:gd name="connsiteX79" fmla="*/ 60202 w 2464512"/>
                <a:gd name="connsiteY79" fmla="*/ 505326 h 1019124"/>
                <a:gd name="connsiteX80" fmla="*/ 54186 w 2464512"/>
                <a:gd name="connsiteY80" fmla="*/ 499310 h 1019124"/>
                <a:gd name="connsiteX81" fmla="*/ 48170 w 2464512"/>
                <a:gd name="connsiteY81" fmla="*/ 497305 h 1019124"/>
                <a:gd name="connsiteX82" fmla="*/ 46165 w 2464512"/>
                <a:gd name="connsiteY82" fmla="*/ 483268 h 1019124"/>
                <a:gd name="connsiteX83" fmla="*/ 40149 w 2464512"/>
                <a:gd name="connsiteY83" fmla="*/ 477252 h 1019124"/>
                <a:gd name="connsiteX84" fmla="*/ 38144 w 2464512"/>
                <a:gd name="connsiteY84" fmla="*/ 465221 h 1019124"/>
                <a:gd name="connsiteX85" fmla="*/ 28118 w 2464512"/>
                <a:gd name="connsiteY85" fmla="*/ 453189 h 1019124"/>
                <a:gd name="connsiteX86" fmla="*/ 24107 w 2464512"/>
                <a:gd name="connsiteY86" fmla="*/ 447174 h 1019124"/>
                <a:gd name="connsiteX87" fmla="*/ 16086 w 2464512"/>
                <a:gd name="connsiteY87" fmla="*/ 445168 h 1019124"/>
                <a:gd name="connsiteX88" fmla="*/ 8065 w 2464512"/>
                <a:gd name="connsiteY88" fmla="*/ 441158 h 1019124"/>
                <a:gd name="connsiteX89" fmla="*/ 6060 w 2464512"/>
                <a:gd name="connsiteY89" fmla="*/ 433137 h 1019124"/>
                <a:gd name="connsiteX90" fmla="*/ 44 w 2464512"/>
                <a:gd name="connsiteY90" fmla="*/ 427121 h 1019124"/>
                <a:gd name="connsiteX91" fmla="*/ 4055 w 2464512"/>
                <a:gd name="connsiteY91" fmla="*/ 415089 h 1019124"/>
                <a:gd name="connsiteX92" fmla="*/ 6060 w 2464512"/>
                <a:gd name="connsiteY92" fmla="*/ 405063 h 1019124"/>
                <a:gd name="connsiteX93" fmla="*/ 18091 w 2464512"/>
                <a:gd name="connsiteY93" fmla="*/ 399047 h 1019124"/>
                <a:gd name="connsiteX94" fmla="*/ 26112 w 2464512"/>
                <a:gd name="connsiteY94" fmla="*/ 395037 h 1019124"/>
                <a:gd name="connsiteX95" fmla="*/ 44160 w 2464512"/>
                <a:gd name="connsiteY95" fmla="*/ 389021 h 1019124"/>
                <a:gd name="connsiteX96" fmla="*/ 50176 w 2464512"/>
                <a:gd name="connsiteY96" fmla="*/ 387016 h 1019124"/>
                <a:gd name="connsiteX97" fmla="*/ 58197 w 2464512"/>
                <a:gd name="connsiteY97" fmla="*/ 381000 h 1019124"/>
                <a:gd name="connsiteX98" fmla="*/ 64212 w 2464512"/>
                <a:gd name="connsiteY98" fmla="*/ 378995 h 1019124"/>
                <a:gd name="connsiteX99" fmla="*/ 66218 w 2464512"/>
                <a:gd name="connsiteY99" fmla="*/ 372979 h 1019124"/>
                <a:gd name="connsiteX100" fmla="*/ 84265 w 2464512"/>
                <a:gd name="connsiteY100" fmla="*/ 358942 h 1019124"/>
                <a:gd name="connsiteX101" fmla="*/ 90281 w 2464512"/>
                <a:gd name="connsiteY101" fmla="*/ 354931 h 1019124"/>
                <a:gd name="connsiteX102" fmla="*/ 98302 w 2464512"/>
                <a:gd name="connsiteY102" fmla="*/ 352926 h 1019124"/>
                <a:gd name="connsiteX103" fmla="*/ 100307 w 2464512"/>
                <a:gd name="connsiteY103" fmla="*/ 342900 h 1019124"/>
                <a:gd name="connsiteX104" fmla="*/ 108328 w 2464512"/>
                <a:gd name="connsiteY104" fmla="*/ 330868 h 1019124"/>
                <a:gd name="connsiteX105" fmla="*/ 116349 w 2464512"/>
                <a:gd name="connsiteY105" fmla="*/ 286752 h 1019124"/>
                <a:gd name="connsiteX106" fmla="*/ 120360 w 2464512"/>
                <a:gd name="connsiteY106" fmla="*/ 228600 h 1019124"/>
                <a:gd name="connsiteX107" fmla="*/ 122365 w 2464512"/>
                <a:gd name="connsiteY107" fmla="*/ 218574 h 1019124"/>
                <a:gd name="connsiteX108" fmla="*/ 126376 w 2464512"/>
                <a:gd name="connsiteY108" fmla="*/ 212558 h 1019124"/>
                <a:gd name="connsiteX109" fmla="*/ 128381 w 2464512"/>
                <a:gd name="connsiteY109" fmla="*/ 204537 h 1019124"/>
                <a:gd name="connsiteX110" fmla="*/ 136402 w 2464512"/>
                <a:gd name="connsiteY110" fmla="*/ 182479 h 1019124"/>
                <a:gd name="connsiteX111" fmla="*/ 138407 w 2464512"/>
                <a:gd name="connsiteY111" fmla="*/ 172452 h 1019124"/>
                <a:gd name="connsiteX112" fmla="*/ 142418 w 2464512"/>
                <a:gd name="connsiteY112" fmla="*/ 164431 h 1019124"/>
                <a:gd name="connsiteX113" fmla="*/ 148434 w 2464512"/>
                <a:gd name="connsiteY113" fmla="*/ 130342 h 1019124"/>
                <a:gd name="connsiteX114" fmla="*/ 162470 w 2464512"/>
                <a:gd name="connsiteY114" fmla="*/ 98258 h 1019124"/>
                <a:gd name="connsiteX115" fmla="*/ 164476 w 2464512"/>
                <a:gd name="connsiteY115" fmla="*/ 44116 h 1019124"/>
                <a:gd name="connsiteX116" fmla="*/ 166481 w 2464512"/>
                <a:gd name="connsiteY116" fmla="*/ 32084 h 1019124"/>
                <a:gd name="connsiteX117" fmla="*/ 174502 w 2464512"/>
                <a:gd name="connsiteY117" fmla="*/ 30079 h 1019124"/>
                <a:gd name="connsiteX118" fmla="*/ 200570 w 2464512"/>
                <a:gd name="connsiteY118" fmla="*/ 26068 h 1019124"/>
                <a:gd name="connsiteX119" fmla="*/ 224634 w 2464512"/>
                <a:gd name="connsiteY119" fmla="*/ 20052 h 1019124"/>
                <a:gd name="connsiteX120" fmla="*/ 256718 w 2464512"/>
                <a:gd name="connsiteY120" fmla="*/ 10026 h 1019124"/>
                <a:gd name="connsiteX121" fmla="*/ 262734 w 2464512"/>
                <a:gd name="connsiteY121" fmla="*/ 6016 h 1019124"/>
                <a:gd name="connsiteX122" fmla="*/ 274765 w 2464512"/>
                <a:gd name="connsiteY122" fmla="*/ 4010 h 1019124"/>
                <a:gd name="connsiteX123" fmla="*/ 286797 w 2464512"/>
                <a:gd name="connsiteY123" fmla="*/ 0 h 1019124"/>
                <a:gd name="connsiteX124" fmla="*/ 316876 w 2464512"/>
                <a:gd name="connsiteY124" fmla="*/ 4010 h 1019124"/>
                <a:gd name="connsiteX125" fmla="*/ 322891 w 2464512"/>
                <a:gd name="connsiteY125" fmla="*/ 10026 h 1019124"/>
                <a:gd name="connsiteX126" fmla="*/ 340939 w 2464512"/>
                <a:gd name="connsiteY126" fmla="*/ 18047 h 1019124"/>
                <a:gd name="connsiteX127" fmla="*/ 348960 w 2464512"/>
                <a:gd name="connsiteY127" fmla="*/ 22058 h 1019124"/>
                <a:gd name="connsiteX128" fmla="*/ 354976 w 2464512"/>
                <a:gd name="connsiteY128" fmla="*/ 26068 h 1019124"/>
                <a:gd name="connsiteX129" fmla="*/ 365002 w 2464512"/>
                <a:gd name="connsiteY129" fmla="*/ 28074 h 1019124"/>
                <a:gd name="connsiteX130" fmla="*/ 393076 w 2464512"/>
                <a:gd name="connsiteY130" fmla="*/ 44116 h 1019124"/>
                <a:gd name="connsiteX131" fmla="*/ 409118 w 2464512"/>
                <a:gd name="connsiteY131" fmla="*/ 48126 h 1019124"/>
                <a:gd name="connsiteX132" fmla="*/ 425160 w 2464512"/>
                <a:gd name="connsiteY132" fmla="*/ 56147 h 1019124"/>
                <a:gd name="connsiteX133" fmla="*/ 467270 w 2464512"/>
                <a:gd name="connsiteY133" fmla="*/ 64168 h 1019124"/>
                <a:gd name="connsiteX134" fmla="*/ 493339 w 2464512"/>
                <a:gd name="connsiteY134" fmla="*/ 62163 h 1019124"/>
                <a:gd name="connsiteX135" fmla="*/ 515397 w 2464512"/>
                <a:gd name="connsiteY135" fmla="*/ 60158 h 1019124"/>
                <a:gd name="connsiteX136" fmla="*/ 607639 w 2464512"/>
                <a:gd name="connsiteY136" fmla="*/ 62163 h 1019124"/>
                <a:gd name="connsiteX137" fmla="*/ 613655 w 2464512"/>
                <a:gd name="connsiteY137" fmla="*/ 66174 h 1019124"/>
                <a:gd name="connsiteX138" fmla="*/ 635712 w 2464512"/>
                <a:gd name="connsiteY138" fmla="*/ 74195 h 1019124"/>
                <a:gd name="connsiteX139" fmla="*/ 643734 w 2464512"/>
                <a:gd name="connsiteY139" fmla="*/ 80210 h 1019124"/>
                <a:gd name="connsiteX140" fmla="*/ 649749 w 2464512"/>
                <a:gd name="connsiteY140" fmla="*/ 84221 h 1019124"/>
                <a:gd name="connsiteX141" fmla="*/ 655765 w 2464512"/>
                <a:gd name="connsiteY141" fmla="*/ 90237 h 1019124"/>
                <a:gd name="connsiteX142" fmla="*/ 665791 w 2464512"/>
                <a:gd name="connsiteY142" fmla="*/ 92242 h 1019124"/>
                <a:gd name="connsiteX143" fmla="*/ 671807 w 2464512"/>
                <a:gd name="connsiteY143" fmla="*/ 100263 h 1019124"/>
                <a:gd name="connsiteX144" fmla="*/ 685844 w 2464512"/>
                <a:gd name="connsiteY144" fmla="*/ 104274 h 1019124"/>
                <a:gd name="connsiteX145" fmla="*/ 701886 w 2464512"/>
                <a:gd name="connsiteY145" fmla="*/ 110289 h 1019124"/>
                <a:gd name="connsiteX146" fmla="*/ 709907 w 2464512"/>
                <a:gd name="connsiteY146" fmla="*/ 116305 h 1019124"/>
                <a:gd name="connsiteX147" fmla="*/ 731965 w 2464512"/>
                <a:gd name="connsiteY147" fmla="*/ 122321 h 1019124"/>
                <a:gd name="connsiteX148" fmla="*/ 746002 w 2464512"/>
                <a:gd name="connsiteY148" fmla="*/ 130342 h 1019124"/>
                <a:gd name="connsiteX149" fmla="*/ 754023 w 2464512"/>
                <a:gd name="connsiteY149" fmla="*/ 132347 h 1019124"/>
                <a:gd name="connsiteX150" fmla="*/ 782097 w 2464512"/>
                <a:gd name="connsiteY150" fmla="*/ 140368 h 1019124"/>
                <a:gd name="connsiteX151" fmla="*/ 788112 w 2464512"/>
                <a:gd name="connsiteY151" fmla="*/ 144379 h 1019124"/>
                <a:gd name="connsiteX152" fmla="*/ 796134 w 2464512"/>
                <a:gd name="connsiteY152" fmla="*/ 146384 h 1019124"/>
                <a:gd name="connsiteX153" fmla="*/ 844260 w 2464512"/>
                <a:gd name="connsiteY153" fmla="*/ 154405 h 1019124"/>
                <a:gd name="connsiteX154" fmla="*/ 960565 w 2464512"/>
                <a:gd name="connsiteY154" fmla="*/ 162426 h 1019124"/>
                <a:gd name="connsiteX155" fmla="*/ 1044786 w 2464512"/>
                <a:gd name="connsiteY155" fmla="*/ 166437 h 1019124"/>
                <a:gd name="connsiteX156" fmla="*/ 1080881 w 2464512"/>
                <a:gd name="connsiteY156" fmla="*/ 168442 h 1019124"/>
                <a:gd name="connsiteX157" fmla="*/ 1253334 w 2464512"/>
                <a:gd name="connsiteY157" fmla="*/ 172452 h 1019124"/>
                <a:gd name="connsiteX158" fmla="*/ 1341565 w 2464512"/>
                <a:gd name="connsiteY158" fmla="*/ 170447 h 1019124"/>
                <a:gd name="connsiteX159" fmla="*/ 1395707 w 2464512"/>
                <a:gd name="connsiteY159" fmla="*/ 168442 h 1019124"/>
                <a:gd name="connsiteX160" fmla="*/ 1508002 w 2464512"/>
                <a:gd name="connsiteY160" fmla="*/ 166437 h 1019124"/>
                <a:gd name="connsiteX161" fmla="*/ 1544097 w 2464512"/>
                <a:gd name="connsiteY161" fmla="*/ 164431 h 1019124"/>
                <a:gd name="connsiteX162" fmla="*/ 1554123 w 2464512"/>
                <a:gd name="connsiteY162" fmla="*/ 160421 h 1019124"/>
                <a:gd name="connsiteX163" fmla="*/ 1588212 w 2464512"/>
                <a:gd name="connsiteY163" fmla="*/ 152400 h 1019124"/>
                <a:gd name="connsiteX164" fmla="*/ 1594228 w 2464512"/>
                <a:gd name="connsiteY164" fmla="*/ 148389 h 1019124"/>
                <a:gd name="connsiteX165" fmla="*/ 1606260 w 2464512"/>
                <a:gd name="connsiteY165" fmla="*/ 150395 h 1019124"/>
                <a:gd name="connsiteX166" fmla="*/ 1622302 w 2464512"/>
                <a:gd name="connsiteY166" fmla="*/ 156410 h 1019124"/>
                <a:gd name="connsiteX167" fmla="*/ 1636339 w 2464512"/>
                <a:gd name="connsiteY167" fmla="*/ 168442 h 1019124"/>
                <a:gd name="connsiteX168" fmla="*/ 1642355 w 2464512"/>
                <a:gd name="connsiteY168" fmla="*/ 176463 h 1019124"/>
                <a:gd name="connsiteX169" fmla="*/ 1650376 w 2464512"/>
                <a:gd name="connsiteY169" fmla="*/ 182479 h 1019124"/>
                <a:gd name="connsiteX170" fmla="*/ 1668423 w 2464512"/>
                <a:gd name="connsiteY170" fmla="*/ 204537 h 1019124"/>
                <a:gd name="connsiteX171" fmla="*/ 1682460 w 2464512"/>
                <a:gd name="connsiteY171" fmla="*/ 222584 h 1019124"/>
                <a:gd name="connsiteX172" fmla="*/ 1700507 w 2464512"/>
                <a:gd name="connsiteY172" fmla="*/ 240631 h 1019124"/>
                <a:gd name="connsiteX173" fmla="*/ 1708528 w 2464512"/>
                <a:gd name="connsiteY173" fmla="*/ 252663 h 1019124"/>
                <a:gd name="connsiteX174" fmla="*/ 1730586 w 2464512"/>
                <a:gd name="connsiteY174" fmla="*/ 282742 h 1019124"/>
                <a:gd name="connsiteX175" fmla="*/ 1728581 w 2464512"/>
                <a:gd name="connsiteY175" fmla="*/ 310816 h 1019124"/>
                <a:gd name="connsiteX176" fmla="*/ 1726576 w 2464512"/>
                <a:gd name="connsiteY176" fmla="*/ 318837 h 1019124"/>
                <a:gd name="connsiteX177" fmla="*/ 1720560 w 2464512"/>
                <a:gd name="connsiteY177" fmla="*/ 322847 h 1019124"/>
                <a:gd name="connsiteX178" fmla="*/ 1712539 w 2464512"/>
                <a:gd name="connsiteY178" fmla="*/ 328863 h 1019124"/>
                <a:gd name="connsiteX179" fmla="*/ 1706523 w 2464512"/>
                <a:gd name="connsiteY179" fmla="*/ 330868 h 1019124"/>
                <a:gd name="connsiteX180" fmla="*/ 1696497 w 2464512"/>
                <a:gd name="connsiteY180" fmla="*/ 346910 h 1019124"/>
                <a:gd name="connsiteX181" fmla="*/ 1688476 w 2464512"/>
                <a:gd name="connsiteY181" fmla="*/ 358942 h 1019124"/>
                <a:gd name="connsiteX182" fmla="*/ 1684465 w 2464512"/>
                <a:gd name="connsiteY182" fmla="*/ 364958 h 1019124"/>
                <a:gd name="connsiteX183" fmla="*/ 1680455 w 2464512"/>
                <a:gd name="connsiteY183" fmla="*/ 372979 h 1019124"/>
                <a:gd name="connsiteX184" fmla="*/ 1674439 w 2464512"/>
                <a:gd name="connsiteY184" fmla="*/ 376989 h 1019124"/>
                <a:gd name="connsiteX185" fmla="*/ 1670428 w 2464512"/>
                <a:gd name="connsiteY185" fmla="*/ 383005 h 1019124"/>
                <a:gd name="connsiteX186" fmla="*/ 1660402 w 2464512"/>
                <a:gd name="connsiteY186" fmla="*/ 395037 h 1019124"/>
                <a:gd name="connsiteX187" fmla="*/ 1654386 w 2464512"/>
                <a:gd name="connsiteY187" fmla="*/ 407068 h 1019124"/>
                <a:gd name="connsiteX188" fmla="*/ 1648370 w 2464512"/>
                <a:gd name="connsiteY188" fmla="*/ 409074 h 1019124"/>
                <a:gd name="connsiteX189" fmla="*/ 1646365 w 2464512"/>
                <a:gd name="connsiteY189" fmla="*/ 419100 h 1019124"/>
                <a:gd name="connsiteX190" fmla="*/ 1640349 w 2464512"/>
                <a:gd name="connsiteY190" fmla="*/ 425116 h 1019124"/>
                <a:gd name="connsiteX191" fmla="*/ 1636339 w 2464512"/>
                <a:gd name="connsiteY191" fmla="*/ 431131 h 1019124"/>
                <a:gd name="connsiteX192" fmla="*/ 1630323 w 2464512"/>
                <a:gd name="connsiteY192" fmla="*/ 439152 h 1019124"/>
                <a:gd name="connsiteX193" fmla="*/ 1628318 w 2464512"/>
                <a:gd name="connsiteY193" fmla="*/ 445168 h 1019124"/>
                <a:gd name="connsiteX194" fmla="*/ 1616286 w 2464512"/>
                <a:gd name="connsiteY194" fmla="*/ 463216 h 1019124"/>
                <a:gd name="connsiteX195" fmla="*/ 1614281 w 2464512"/>
                <a:gd name="connsiteY195" fmla="*/ 469231 h 1019124"/>
                <a:gd name="connsiteX196" fmla="*/ 1608265 w 2464512"/>
                <a:gd name="connsiteY196" fmla="*/ 475247 h 1019124"/>
                <a:gd name="connsiteX197" fmla="*/ 1610270 w 2464512"/>
                <a:gd name="connsiteY197" fmla="*/ 481263 h 1019124"/>
                <a:gd name="connsiteX198" fmla="*/ 1610270 w 2464512"/>
                <a:gd name="connsiteY198" fmla="*/ 529389 h 1019124"/>
                <a:gd name="connsiteX199" fmla="*/ 1618291 w 2464512"/>
                <a:gd name="connsiteY199" fmla="*/ 555458 h 1019124"/>
                <a:gd name="connsiteX200" fmla="*/ 1620297 w 2464512"/>
                <a:gd name="connsiteY200" fmla="*/ 563479 h 1019124"/>
                <a:gd name="connsiteX201" fmla="*/ 1626312 w 2464512"/>
                <a:gd name="connsiteY201" fmla="*/ 565484 h 1019124"/>
                <a:gd name="connsiteX202" fmla="*/ 1644360 w 2464512"/>
                <a:gd name="connsiteY202" fmla="*/ 575510 h 1019124"/>
                <a:gd name="connsiteX203" fmla="*/ 1652381 w 2464512"/>
                <a:gd name="connsiteY203" fmla="*/ 577516 h 1019124"/>
                <a:gd name="connsiteX204" fmla="*/ 1664412 w 2464512"/>
                <a:gd name="connsiteY204" fmla="*/ 593558 h 1019124"/>
                <a:gd name="connsiteX205" fmla="*/ 1670428 w 2464512"/>
                <a:gd name="connsiteY205" fmla="*/ 599574 h 1019124"/>
                <a:gd name="connsiteX206" fmla="*/ 1676444 w 2464512"/>
                <a:gd name="connsiteY206" fmla="*/ 607595 h 1019124"/>
                <a:gd name="connsiteX207" fmla="*/ 1682460 w 2464512"/>
                <a:gd name="connsiteY207" fmla="*/ 619626 h 1019124"/>
                <a:gd name="connsiteX208" fmla="*/ 1684465 w 2464512"/>
                <a:gd name="connsiteY208" fmla="*/ 625642 h 1019124"/>
                <a:gd name="connsiteX209" fmla="*/ 1694491 w 2464512"/>
                <a:gd name="connsiteY209" fmla="*/ 637674 h 1019124"/>
                <a:gd name="connsiteX210" fmla="*/ 1700507 w 2464512"/>
                <a:gd name="connsiteY210" fmla="*/ 641684 h 1019124"/>
                <a:gd name="connsiteX211" fmla="*/ 1708528 w 2464512"/>
                <a:gd name="connsiteY211" fmla="*/ 651710 h 1019124"/>
                <a:gd name="connsiteX212" fmla="*/ 1710534 w 2464512"/>
                <a:gd name="connsiteY212" fmla="*/ 657726 h 1019124"/>
                <a:gd name="connsiteX213" fmla="*/ 1716549 w 2464512"/>
                <a:gd name="connsiteY213" fmla="*/ 663742 h 1019124"/>
                <a:gd name="connsiteX214" fmla="*/ 1720560 w 2464512"/>
                <a:gd name="connsiteY214" fmla="*/ 669758 h 1019124"/>
                <a:gd name="connsiteX215" fmla="*/ 1726576 w 2464512"/>
                <a:gd name="connsiteY215" fmla="*/ 677779 h 1019124"/>
                <a:gd name="connsiteX216" fmla="*/ 1728581 w 2464512"/>
                <a:gd name="connsiteY216" fmla="*/ 703847 h 1019124"/>
                <a:gd name="connsiteX217" fmla="*/ 1730586 w 2464512"/>
                <a:gd name="connsiteY217" fmla="*/ 709863 h 1019124"/>
                <a:gd name="connsiteX218" fmla="*/ 1742618 w 2464512"/>
                <a:gd name="connsiteY218" fmla="*/ 713874 h 1019124"/>
                <a:gd name="connsiteX219" fmla="*/ 1754649 w 2464512"/>
                <a:gd name="connsiteY219" fmla="*/ 723900 h 1019124"/>
                <a:gd name="connsiteX220" fmla="*/ 1760665 w 2464512"/>
                <a:gd name="connsiteY220" fmla="*/ 725905 h 1019124"/>
                <a:gd name="connsiteX221" fmla="*/ 1766681 w 2464512"/>
                <a:gd name="connsiteY221" fmla="*/ 729916 h 1019124"/>
                <a:gd name="connsiteX222" fmla="*/ 1804781 w 2464512"/>
                <a:gd name="connsiteY222" fmla="*/ 725905 h 1019124"/>
                <a:gd name="connsiteX223" fmla="*/ 1810797 w 2464512"/>
                <a:gd name="connsiteY223" fmla="*/ 721895 h 1019124"/>
                <a:gd name="connsiteX224" fmla="*/ 1836865 w 2464512"/>
                <a:gd name="connsiteY224" fmla="*/ 723900 h 1019124"/>
                <a:gd name="connsiteX225" fmla="*/ 1848897 w 2464512"/>
                <a:gd name="connsiteY225" fmla="*/ 735931 h 1019124"/>
                <a:gd name="connsiteX226" fmla="*/ 1860928 w 2464512"/>
                <a:gd name="connsiteY226" fmla="*/ 743952 h 1019124"/>
                <a:gd name="connsiteX227" fmla="*/ 1864939 w 2464512"/>
                <a:gd name="connsiteY227" fmla="*/ 749968 h 1019124"/>
                <a:gd name="connsiteX228" fmla="*/ 1876970 w 2464512"/>
                <a:gd name="connsiteY228" fmla="*/ 762000 h 1019124"/>
                <a:gd name="connsiteX229" fmla="*/ 1880981 w 2464512"/>
                <a:gd name="connsiteY229" fmla="*/ 768016 h 1019124"/>
                <a:gd name="connsiteX230" fmla="*/ 1884991 w 2464512"/>
                <a:gd name="connsiteY230" fmla="*/ 790074 h 1019124"/>
                <a:gd name="connsiteX231" fmla="*/ 1889002 w 2464512"/>
                <a:gd name="connsiteY231" fmla="*/ 818147 h 1019124"/>
                <a:gd name="connsiteX232" fmla="*/ 1891007 w 2464512"/>
                <a:gd name="connsiteY232" fmla="*/ 824163 h 1019124"/>
                <a:gd name="connsiteX233" fmla="*/ 1897023 w 2464512"/>
                <a:gd name="connsiteY233" fmla="*/ 830179 h 1019124"/>
                <a:gd name="connsiteX234" fmla="*/ 1901034 w 2464512"/>
                <a:gd name="connsiteY234" fmla="*/ 836195 h 1019124"/>
                <a:gd name="connsiteX235" fmla="*/ 1911060 w 2464512"/>
                <a:gd name="connsiteY235" fmla="*/ 860258 h 1019124"/>
                <a:gd name="connsiteX236" fmla="*/ 1923091 w 2464512"/>
                <a:gd name="connsiteY236" fmla="*/ 868279 h 1019124"/>
                <a:gd name="connsiteX237" fmla="*/ 1931112 w 2464512"/>
                <a:gd name="connsiteY237" fmla="*/ 880310 h 1019124"/>
                <a:gd name="connsiteX238" fmla="*/ 1943144 w 2464512"/>
                <a:gd name="connsiteY238" fmla="*/ 884321 h 1019124"/>
                <a:gd name="connsiteX239" fmla="*/ 1965202 w 2464512"/>
                <a:gd name="connsiteY239" fmla="*/ 882316 h 1019124"/>
                <a:gd name="connsiteX240" fmla="*/ 1981244 w 2464512"/>
                <a:gd name="connsiteY240" fmla="*/ 872289 h 1019124"/>
                <a:gd name="connsiteX241" fmla="*/ 1987260 w 2464512"/>
                <a:gd name="connsiteY241" fmla="*/ 870284 h 1019124"/>
                <a:gd name="connsiteX242" fmla="*/ 1997286 w 2464512"/>
                <a:gd name="connsiteY242" fmla="*/ 852237 h 1019124"/>
                <a:gd name="connsiteX243" fmla="*/ 1993276 w 2464512"/>
                <a:gd name="connsiteY243" fmla="*/ 814137 h 1019124"/>
                <a:gd name="connsiteX244" fmla="*/ 1989265 w 2464512"/>
                <a:gd name="connsiteY244" fmla="*/ 806116 h 1019124"/>
                <a:gd name="connsiteX245" fmla="*/ 1979239 w 2464512"/>
                <a:gd name="connsiteY245" fmla="*/ 792079 h 1019124"/>
                <a:gd name="connsiteX246" fmla="*/ 1975228 w 2464512"/>
                <a:gd name="connsiteY246" fmla="*/ 778042 h 1019124"/>
                <a:gd name="connsiteX247" fmla="*/ 1977234 w 2464512"/>
                <a:gd name="connsiteY247" fmla="*/ 741947 h 1019124"/>
                <a:gd name="connsiteX248" fmla="*/ 1981244 w 2464512"/>
                <a:gd name="connsiteY248" fmla="*/ 733926 h 1019124"/>
                <a:gd name="connsiteX249" fmla="*/ 1989265 w 2464512"/>
                <a:gd name="connsiteY249" fmla="*/ 717884 h 1019124"/>
                <a:gd name="connsiteX250" fmla="*/ 2013328 w 2464512"/>
                <a:gd name="connsiteY250" fmla="*/ 691816 h 1019124"/>
                <a:gd name="connsiteX251" fmla="*/ 2031376 w 2464512"/>
                <a:gd name="connsiteY251" fmla="*/ 671763 h 1019124"/>
                <a:gd name="connsiteX252" fmla="*/ 2039397 w 2464512"/>
                <a:gd name="connsiteY252" fmla="*/ 661737 h 1019124"/>
                <a:gd name="connsiteX253" fmla="*/ 2053434 w 2464512"/>
                <a:gd name="connsiteY253" fmla="*/ 649705 h 1019124"/>
                <a:gd name="connsiteX254" fmla="*/ 2057444 w 2464512"/>
                <a:gd name="connsiteY254" fmla="*/ 643689 h 1019124"/>
                <a:gd name="connsiteX255" fmla="*/ 2069476 w 2464512"/>
                <a:gd name="connsiteY255" fmla="*/ 631658 h 1019124"/>
                <a:gd name="connsiteX256" fmla="*/ 2067470 w 2464512"/>
                <a:gd name="connsiteY256" fmla="*/ 625642 h 1019124"/>
                <a:gd name="connsiteX257" fmla="*/ 2061455 w 2464512"/>
                <a:gd name="connsiteY257" fmla="*/ 623637 h 1019124"/>
                <a:gd name="connsiteX258" fmla="*/ 2067470 w 2464512"/>
                <a:gd name="connsiteY258" fmla="*/ 619626 h 1019124"/>
                <a:gd name="connsiteX259" fmla="*/ 2091534 w 2464512"/>
                <a:gd name="connsiteY259" fmla="*/ 615616 h 1019124"/>
                <a:gd name="connsiteX260" fmla="*/ 2159712 w 2464512"/>
                <a:gd name="connsiteY260" fmla="*/ 607595 h 1019124"/>
                <a:gd name="connsiteX261" fmla="*/ 2169739 w 2464512"/>
                <a:gd name="connsiteY261" fmla="*/ 611605 h 1019124"/>
                <a:gd name="connsiteX262" fmla="*/ 2179765 w 2464512"/>
                <a:gd name="connsiteY262" fmla="*/ 613610 h 1019124"/>
                <a:gd name="connsiteX263" fmla="*/ 2193802 w 2464512"/>
                <a:gd name="connsiteY263" fmla="*/ 619626 h 1019124"/>
                <a:gd name="connsiteX264" fmla="*/ 2207839 w 2464512"/>
                <a:gd name="connsiteY264" fmla="*/ 629652 h 1019124"/>
                <a:gd name="connsiteX265" fmla="*/ 2221876 w 2464512"/>
                <a:gd name="connsiteY265" fmla="*/ 631658 h 1019124"/>
                <a:gd name="connsiteX266" fmla="*/ 2235912 w 2464512"/>
                <a:gd name="connsiteY266" fmla="*/ 637674 h 1019124"/>
                <a:gd name="connsiteX267" fmla="*/ 2241928 w 2464512"/>
                <a:gd name="connsiteY267" fmla="*/ 641684 h 1019124"/>
                <a:gd name="connsiteX268" fmla="*/ 2249949 w 2464512"/>
                <a:gd name="connsiteY268" fmla="*/ 643689 h 1019124"/>
                <a:gd name="connsiteX269" fmla="*/ 2259976 w 2464512"/>
                <a:gd name="connsiteY269" fmla="*/ 647700 h 1019124"/>
                <a:gd name="connsiteX270" fmla="*/ 2276018 w 2464512"/>
                <a:gd name="connsiteY270" fmla="*/ 651710 h 1019124"/>
                <a:gd name="connsiteX271" fmla="*/ 2302086 w 2464512"/>
                <a:gd name="connsiteY271" fmla="*/ 663742 h 1019124"/>
                <a:gd name="connsiteX272" fmla="*/ 2318128 w 2464512"/>
                <a:gd name="connsiteY272" fmla="*/ 667752 h 1019124"/>
                <a:gd name="connsiteX273" fmla="*/ 2328155 w 2464512"/>
                <a:gd name="connsiteY273" fmla="*/ 671763 h 1019124"/>
                <a:gd name="connsiteX274" fmla="*/ 2346202 w 2464512"/>
                <a:gd name="connsiteY274" fmla="*/ 677779 h 1019124"/>
                <a:gd name="connsiteX275" fmla="*/ 2356228 w 2464512"/>
                <a:gd name="connsiteY275" fmla="*/ 683795 h 1019124"/>
                <a:gd name="connsiteX276" fmla="*/ 2374276 w 2464512"/>
                <a:gd name="connsiteY276" fmla="*/ 689810 h 1019124"/>
                <a:gd name="connsiteX277" fmla="*/ 2380291 w 2464512"/>
                <a:gd name="connsiteY277" fmla="*/ 695826 h 1019124"/>
                <a:gd name="connsiteX278" fmla="*/ 2384302 w 2464512"/>
                <a:gd name="connsiteY278" fmla="*/ 715879 h 1019124"/>
                <a:gd name="connsiteX279" fmla="*/ 2394328 w 2464512"/>
                <a:gd name="connsiteY279" fmla="*/ 727910 h 1019124"/>
                <a:gd name="connsiteX280" fmla="*/ 2400344 w 2464512"/>
                <a:gd name="connsiteY280" fmla="*/ 731921 h 1019124"/>
                <a:gd name="connsiteX281" fmla="*/ 2406360 w 2464512"/>
                <a:gd name="connsiteY281" fmla="*/ 745958 h 1019124"/>
                <a:gd name="connsiteX282" fmla="*/ 2418391 w 2464512"/>
                <a:gd name="connsiteY282" fmla="*/ 757989 h 1019124"/>
                <a:gd name="connsiteX283" fmla="*/ 2426412 w 2464512"/>
                <a:gd name="connsiteY283" fmla="*/ 772026 h 1019124"/>
                <a:gd name="connsiteX284" fmla="*/ 2428418 w 2464512"/>
                <a:gd name="connsiteY284" fmla="*/ 780047 h 1019124"/>
                <a:gd name="connsiteX285" fmla="*/ 2432428 w 2464512"/>
                <a:gd name="connsiteY285" fmla="*/ 788068 h 1019124"/>
                <a:gd name="connsiteX286" fmla="*/ 2438444 w 2464512"/>
                <a:gd name="connsiteY286" fmla="*/ 806116 h 1019124"/>
                <a:gd name="connsiteX287" fmla="*/ 2444460 w 2464512"/>
                <a:gd name="connsiteY287" fmla="*/ 814137 h 1019124"/>
                <a:gd name="connsiteX288" fmla="*/ 2446465 w 2464512"/>
                <a:gd name="connsiteY288" fmla="*/ 826168 h 1019124"/>
                <a:gd name="connsiteX289" fmla="*/ 2450476 w 2464512"/>
                <a:gd name="connsiteY289" fmla="*/ 832184 h 1019124"/>
                <a:gd name="connsiteX290" fmla="*/ 2458497 w 2464512"/>
                <a:gd name="connsiteY290" fmla="*/ 862263 h 1019124"/>
                <a:gd name="connsiteX291" fmla="*/ 2464512 w 2464512"/>
                <a:gd name="connsiteY291" fmla="*/ 874295 h 1019124"/>
                <a:gd name="connsiteX292" fmla="*/ 2460502 w 2464512"/>
                <a:gd name="connsiteY292" fmla="*/ 880310 h 1019124"/>
                <a:gd name="connsiteX293" fmla="*/ 2448470 w 2464512"/>
                <a:gd name="connsiteY293" fmla="*/ 882316 h 1019124"/>
                <a:gd name="connsiteX294" fmla="*/ 2422402 w 2464512"/>
                <a:gd name="connsiteY294" fmla="*/ 888331 h 1019124"/>
                <a:gd name="connsiteX295" fmla="*/ 2350212 w 2464512"/>
                <a:gd name="connsiteY295" fmla="*/ 884321 h 1019124"/>
                <a:gd name="connsiteX296" fmla="*/ 2338181 w 2464512"/>
                <a:gd name="connsiteY296" fmla="*/ 882316 h 1019124"/>
                <a:gd name="connsiteX297" fmla="*/ 2326149 w 2464512"/>
                <a:gd name="connsiteY297" fmla="*/ 878305 h 1019124"/>
                <a:gd name="connsiteX298" fmla="*/ 2288049 w 2464512"/>
                <a:gd name="connsiteY298" fmla="*/ 882316 h 1019124"/>
                <a:gd name="connsiteX299" fmla="*/ 2282034 w 2464512"/>
                <a:gd name="connsiteY299" fmla="*/ 884321 h 1019124"/>
                <a:gd name="connsiteX300" fmla="*/ 2270002 w 2464512"/>
                <a:gd name="connsiteY300" fmla="*/ 894347 h 1019124"/>
                <a:gd name="connsiteX301" fmla="*/ 2263986 w 2464512"/>
                <a:gd name="connsiteY301" fmla="*/ 900363 h 1019124"/>
                <a:gd name="connsiteX302" fmla="*/ 2255965 w 2464512"/>
                <a:gd name="connsiteY302" fmla="*/ 906379 h 1019124"/>
                <a:gd name="connsiteX303" fmla="*/ 2249949 w 2464512"/>
                <a:gd name="connsiteY303" fmla="*/ 914400 h 1019124"/>
                <a:gd name="connsiteX304" fmla="*/ 2237918 w 2464512"/>
                <a:gd name="connsiteY304" fmla="*/ 920416 h 1019124"/>
                <a:gd name="connsiteX305" fmla="*/ 2231902 w 2464512"/>
                <a:gd name="connsiteY305" fmla="*/ 926431 h 1019124"/>
                <a:gd name="connsiteX306" fmla="*/ 2221876 w 2464512"/>
                <a:gd name="connsiteY306" fmla="*/ 932447 h 1019124"/>
                <a:gd name="connsiteX307" fmla="*/ 2219870 w 2464512"/>
                <a:gd name="connsiteY307" fmla="*/ 940468 h 1019124"/>
                <a:gd name="connsiteX308" fmla="*/ 2209844 w 2464512"/>
                <a:gd name="connsiteY308" fmla="*/ 946484 h 1019124"/>
                <a:gd name="connsiteX309" fmla="*/ 2197812 w 2464512"/>
                <a:gd name="connsiteY309" fmla="*/ 956510 h 1019124"/>
                <a:gd name="connsiteX310" fmla="*/ 2189791 w 2464512"/>
                <a:gd name="connsiteY310" fmla="*/ 958516 h 1019124"/>
                <a:gd name="connsiteX311" fmla="*/ 2177760 w 2464512"/>
                <a:gd name="connsiteY311" fmla="*/ 970547 h 1019124"/>
                <a:gd name="connsiteX312" fmla="*/ 2173749 w 2464512"/>
                <a:gd name="connsiteY312" fmla="*/ 978568 h 1019124"/>
                <a:gd name="connsiteX313" fmla="*/ 2163723 w 2464512"/>
                <a:gd name="connsiteY313" fmla="*/ 984584 h 1019124"/>
                <a:gd name="connsiteX314" fmla="*/ 2149686 w 2464512"/>
                <a:gd name="connsiteY314" fmla="*/ 996616 h 1019124"/>
                <a:gd name="connsiteX315" fmla="*/ 2135649 w 2464512"/>
                <a:gd name="connsiteY315" fmla="*/ 1010652 h 1019124"/>
                <a:gd name="connsiteX316" fmla="*/ 2129634 w 2464512"/>
                <a:gd name="connsiteY316" fmla="*/ 1012658 h 1019124"/>
                <a:gd name="connsiteX317" fmla="*/ 2125623 w 2464512"/>
                <a:gd name="connsiteY317" fmla="*/ 1018674 h 1019124"/>
                <a:gd name="connsiteX318" fmla="*/ 2127628 w 2464512"/>
                <a:gd name="connsiteY318" fmla="*/ 1008647 h 1019124"/>
                <a:gd name="connsiteX319" fmla="*/ 2093539 w 2464512"/>
                <a:gd name="connsiteY319" fmla="*/ 1004637 h 1019124"/>
                <a:gd name="connsiteX320" fmla="*/ 2089528 w 2464512"/>
                <a:gd name="connsiteY320" fmla="*/ 998621 h 1019124"/>
                <a:gd name="connsiteX321" fmla="*/ 2077497 w 2464512"/>
                <a:gd name="connsiteY321" fmla="*/ 992605 h 1019124"/>
                <a:gd name="connsiteX322" fmla="*/ 2067470 w 2464512"/>
                <a:gd name="connsiteY322" fmla="*/ 996616 h 1019124"/>
                <a:gd name="connsiteX323" fmla="*/ 2019344 w 2464512"/>
                <a:gd name="connsiteY323" fmla="*/ 994610 h 1019124"/>
                <a:gd name="connsiteX324" fmla="*/ 1987260 w 2464512"/>
                <a:gd name="connsiteY324" fmla="*/ 988595 h 1019124"/>
                <a:gd name="connsiteX325" fmla="*/ 1979239 w 2464512"/>
                <a:gd name="connsiteY325" fmla="*/ 984584 h 1019124"/>
                <a:gd name="connsiteX326" fmla="*/ 1973223 w 2464512"/>
                <a:gd name="connsiteY326" fmla="*/ 980574 h 1019124"/>
                <a:gd name="connsiteX327" fmla="*/ 1961191 w 2464512"/>
                <a:gd name="connsiteY327" fmla="*/ 978568 h 1019124"/>
                <a:gd name="connsiteX328" fmla="*/ 1941139 w 2464512"/>
                <a:gd name="connsiteY328" fmla="*/ 970547 h 1019124"/>
                <a:gd name="connsiteX329" fmla="*/ 1935123 w 2464512"/>
                <a:gd name="connsiteY329" fmla="*/ 968542 h 1019124"/>
                <a:gd name="connsiteX330" fmla="*/ 1929107 w 2464512"/>
                <a:gd name="connsiteY330" fmla="*/ 964531 h 1019124"/>
                <a:gd name="connsiteX331" fmla="*/ 1923091 w 2464512"/>
                <a:gd name="connsiteY331" fmla="*/ 962526 h 1019124"/>
                <a:gd name="connsiteX332" fmla="*/ 1915070 w 2464512"/>
                <a:gd name="connsiteY332" fmla="*/ 958516 h 1019124"/>
                <a:gd name="connsiteX333" fmla="*/ 1897023 w 2464512"/>
                <a:gd name="connsiteY333" fmla="*/ 950495 h 1019124"/>
                <a:gd name="connsiteX334" fmla="*/ 1889002 w 2464512"/>
                <a:gd name="connsiteY334" fmla="*/ 946484 h 1019124"/>
                <a:gd name="connsiteX335" fmla="*/ 1882986 w 2464512"/>
                <a:gd name="connsiteY335" fmla="*/ 944479 h 1019124"/>
                <a:gd name="connsiteX336" fmla="*/ 1876970 w 2464512"/>
                <a:gd name="connsiteY336" fmla="*/ 940468 h 1019124"/>
                <a:gd name="connsiteX337" fmla="*/ 1866944 w 2464512"/>
                <a:gd name="connsiteY337" fmla="*/ 938463 h 1019124"/>
                <a:gd name="connsiteX338" fmla="*/ 1852907 w 2464512"/>
                <a:gd name="connsiteY338" fmla="*/ 934452 h 1019124"/>
                <a:gd name="connsiteX339" fmla="*/ 1834860 w 2464512"/>
                <a:gd name="connsiteY339" fmla="*/ 926431 h 1019124"/>
                <a:gd name="connsiteX340" fmla="*/ 1808791 w 2464512"/>
                <a:gd name="connsiteY340" fmla="*/ 916405 h 1019124"/>
                <a:gd name="connsiteX341" fmla="*/ 1782723 w 2464512"/>
                <a:gd name="connsiteY341" fmla="*/ 904374 h 1019124"/>
                <a:gd name="connsiteX342" fmla="*/ 1776707 w 2464512"/>
                <a:gd name="connsiteY342" fmla="*/ 900363 h 1019124"/>
                <a:gd name="connsiteX343" fmla="*/ 1768686 w 2464512"/>
                <a:gd name="connsiteY343" fmla="*/ 898358 h 1019124"/>
                <a:gd name="connsiteX344" fmla="*/ 1748634 w 2464512"/>
                <a:gd name="connsiteY344" fmla="*/ 892342 h 1019124"/>
                <a:gd name="connsiteX345" fmla="*/ 1742618 w 2464512"/>
                <a:gd name="connsiteY345" fmla="*/ 886326 h 1019124"/>
                <a:gd name="connsiteX346" fmla="*/ 1738607 w 2464512"/>
                <a:gd name="connsiteY346" fmla="*/ 880310 h 1019124"/>
                <a:gd name="connsiteX347" fmla="*/ 1732591 w 2464512"/>
                <a:gd name="connsiteY347" fmla="*/ 876300 h 1019124"/>
                <a:gd name="connsiteX348" fmla="*/ 1714544 w 2464512"/>
                <a:gd name="connsiteY348" fmla="*/ 858252 h 1019124"/>
                <a:gd name="connsiteX349" fmla="*/ 1712539 w 2464512"/>
                <a:gd name="connsiteY349" fmla="*/ 852237 h 1019124"/>
                <a:gd name="connsiteX350" fmla="*/ 1706523 w 2464512"/>
                <a:gd name="connsiteY350" fmla="*/ 842210 h 1019124"/>
                <a:gd name="connsiteX351" fmla="*/ 1696497 w 2464512"/>
                <a:gd name="connsiteY351" fmla="*/ 836195 h 1019124"/>
                <a:gd name="connsiteX352" fmla="*/ 1692486 w 2464512"/>
                <a:gd name="connsiteY352" fmla="*/ 830179 h 1019124"/>
                <a:gd name="connsiteX353" fmla="*/ 1690481 w 2464512"/>
                <a:gd name="connsiteY353" fmla="*/ 824163 h 1019124"/>
                <a:gd name="connsiteX354" fmla="*/ 1682460 w 2464512"/>
                <a:gd name="connsiteY354" fmla="*/ 816142 h 1019124"/>
                <a:gd name="connsiteX355" fmla="*/ 1678449 w 2464512"/>
                <a:gd name="connsiteY355" fmla="*/ 810126 h 1019124"/>
                <a:gd name="connsiteX356" fmla="*/ 1660402 w 2464512"/>
                <a:gd name="connsiteY356" fmla="*/ 790074 h 1019124"/>
                <a:gd name="connsiteX357" fmla="*/ 1654386 w 2464512"/>
                <a:gd name="connsiteY357" fmla="*/ 788068 h 1019124"/>
                <a:gd name="connsiteX358" fmla="*/ 1632328 w 2464512"/>
                <a:gd name="connsiteY358" fmla="*/ 768016 h 1019124"/>
                <a:gd name="connsiteX359" fmla="*/ 1622302 w 2464512"/>
                <a:gd name="connsiteY359" fmla="*/ 753979 h 1019124"/>
                <a:gd name="connsiteX360" fmla="*/ 1618291 w 2464512"/>
                <a:gd name="connsiteY360" fmla="*/ 747963 h 1019124"/>
                <a:gd name="connsiteX361" fmla="*/ 1614281 w 2464512"/>
                <a:gd name="connsiteY361" fmla="*/ 739942 h 1019124"/>
                <a:gd name="connsiteX362" fmla="*/ 1608265 w 2464512"/>
                <a:gd name="connsiteY362" fmla="*/ 733926 h 1019124"/>
                <a:gd name="connsiteX363" fmla="*/ 1600244 w 2464512"/>
                <a:gd name="connsiteY363" fmla="*/ 723900 h 1019124"/>
                <a:gd name="connsiteX364" fmla="*/ 1598239 w 2464512"/>
                <a:gd name="connsiteY364" fmla="*/ 717884 h 1019124"/>
                <a:gd name="connsiteX365" fmla="*/ 1592223 w 2464512"/>
                <a:gd name="connsiteY365" fmla="*/ 711868 h 1019124"/>
                <a:gd name="connsiteX366" fmla="*/ 1588212 w 2464512"/>
                <a:gd name="connsiteY366" fmla="*/ 705852 h 1019124"/>
                <a:gd name="connsiteX367" fmla="*/ 1580191 w 2464512"/>
                <a:gd name="connsiteY367" fmla="*/ 693821 h 1019124"/>
                <a:gd name="connsiteX368" fmla="*/ 1568160 w 2464512"/>
                <a:gd name="connsiteY368" fmla="*/ 679784 h 1019124"/>
                <a:gd name="connsiteX369" fmla="*/ 1566155 w 2464512"/>
                <a:gd name="connsiteY369" fmla="*/ 673768 h 1019124"/>
                <a:gd name="connsiteX370" fmla="*/ 1548107 w 2464512"/>
                <a:gd name="connsiteY370" fmla="*/ 653716 h 1019124"/>
                <a:gd name="connsiteX371" fmla="*/ 1542091 w 2464512"/>
                <a:gd name="connsiteY371" fmla="*/ 647700 h 1019124"/>
                <a:gd name="connsiteX372" fmla="*/ 1524044 w 2464512"/>
                <a:gd name="connsiteY372" fmla="*/ 623637 h 1019124"/>
                <a:gd name="connsiteX373" fmla="*/ 1518028 w 2464512"/>
                <a:gd name="connsiteY373" fmla="*/ 613610 h 1019124"/>
                <a:gd name="connsiteX374" fmla="*/ 1514018 w 2464512"/>
                <a:gd name="connsiteY374" fmla="*/ 607595 h 1019124"/>
                <a:gd name="connsiteX375" fmla="*/ 1512012 w 2464512"/>
                <a:gd name="connsiteY375" fmla="*/ 601579 h 1019124"/>
                <a:gd name="connsiteX376" fmla="*/ 1505997 w 2464512"/>
                <a:gd name="connsiteY376" fmla="*/ 599574 h 1019124"/>
                <a:gd name="connsiteX377" fmla="*/ 1497976 w 2464512"/>
                <a:gd name="connsiteY377" fmla="*/ 587542 h 1019124"/>
                <a:gd name="connsiteX378" fmla="*/ 1491960 w 2464512"/>
                <a:gd name="connsiteY378" fmla="*/ 577516 h 1019124"/>
                <a:gd name="connsiteX379" fmla="*/ 1479928 w 2464512"/>
                <a:gd name="connsiteY379" fmla="*/ 565484 h 1019124"/>
                <a:gd name="connsiteX380" fmla="*/ 1473912 w 2464512"/>
                <a:gd name="connsiteY380" fmla="*/ 563479 h 1019124"/>
                <a:gd name="connsiteX381" fmla="*/ 1467897 w 2464512"/>
                <a:gd name="connsiteY381" fmla="*/ 557463 h 1019124"/>
                <a:gd name="connsiteX382" fmla="*/ 1465891 w 2464512"/>
                <a:gd name="connsiteY382" fmla="*/ 551447 h 1019124"/>
                <a:gd name="connsiteX383" fmla="*/ 1459876 w 2464512"/>
                <a:gd name="connsiteY383" fmla="*/ 549442 h 1019124"/>
                <a:gd name="connsiteX384" fmla="*/ 1441828 w 2464512"/>
                <a:gd name="connsiteY384" fmla="*/ 545431 h 1019124"/>
                <a:gd name="connsiteX385" fmla="*/ 1433807 w 2464512"/>
                <a:gd name="connsiteY385" fmla="*/ 543426 h 1019124"/>
                <a:gd name="connsiteX386" fmla="*/ 1415760 w 2464512"/>
                <a:gd name="connsiteY386" fmla="*/ 535405 h 1019124"/>
                <a:gd name="connsiteX387" fmla="*/ 1403728 w 2464512"/>
                <a:gd name="connsiteY387" fmla="*/ 531395 h 1019124"/>
                <a:gd name="connsiteX388" fmla="*/ 1395707 w 2464512"/>
                <a:gd name="connsiteY388" fmla="*/ 529389 h 1019124"/>
                <a:gd name="connsiteX389" fmla="*/ 1387686 w 2464512"/>
                <a:gd name="connsiteY389" fmla="*/ 525379 h 1019124"/>
                <a:gd name="connsiteX390" fmla="*/ 1359612 w 2464512"/>
                <a:gd name="connsiteY390" fmla="*/ 523374 h 1019124"/>
                <a:gd name="connsiteX391" fmla="*/ 1327528 w 2464512"/>
                <a:gd name="connsiteY391" fmla="*/ 527384 h 1019124"/>
                <a:gd name="connsiteX392" fmla="*/ 1309481 w 2464512"/>
                <a:gd name="connsiteY392" fmla="*/ 533400 h 1019124"/>
                <a:gd name="connsiteX393" fmla="*/ 1301460 w 2464512"/>
                <a:gd name="connsiteY393" fmla="*/ 535405 h 1019124"/>
                <a:gd name="connsiteX394" fmla="*/ 1291434 w 2464512"/>
                <a:gd name="connsiteY394" fmla="*/ 541421 h 1019124"/>
                <a:gd name="connsiteX395" fmla="*/ 1285418 w 2464512"/>
                <a:gd name="connsiteY395" fmla="*/ 545431 h 1019124"/>
                <a:gd name="connsiteX396" fmla="*/ 1267370 w 2464512"/>
                <a:gd name="connsiteY396" fmla="*/ 551447 h 1019124"/>
                <a:gd name="connsiteX397" fmla="*/ 1261355 w 2464512"/>
                <a:gd name="connsiteY397" fmla="*/ 553452 h 1019124"/>
                <a:gd name="connsiteX398" fmla="*/ 1253334 w 2464512"/>
                <a:gd name="connsiteY398" fmla="*/ 555458 h 1019124"/>
                <a:gd name="connsiteX399" fmla="*/ 1239297 w 2464512"/>
                <a:gd name="connsiteY399" fmla="*/ 559468 h 1019124"/>
                <a:gd name="connsiteX400" fmla="*/ 1171118 w 2464512"/>
                <a:gd name="connsiteY400" fmla="*/ 561474 h 1019124"/>
                <a:gd name="connsiteX401" fmla="*/ 1157081 w 2464512"/>
                <a:gd name="connsiteY401" fmla="*/ 567489 h 1019124"/>
                <a:gd name="connsiteX402" fmla="*/ 1147055 w 2464512"/>
                <a:gd name="connsiteY402" fmla="*/ 571500 h 1019124"/>
                <a:gd name="connsiteX403" fmla="*/ 1139034 w 2464512"/>
                <a:gd name="connsiteY403" fmla="*/ 573505 h 1019124"/>
                <a:gd name="connsiteX404" fmla="*/ 1129007 w 2464512"/>
                <a:gd name="connsiteY404" fmla="*/ 577516 h 1019124"/>
                <a:gd name="connsiteX405" fmla="*/ 1118981 w 2464512"/>
                <a:gd name="connsiteY405" fmla="*/ 579521 h 1019124"/>
                <a:gd name="connsiteX406" fmla="*/ 1108955 w 2464512"/>
                <a:gd name="connsiteY406" fmla="*/ 583531 h 1019124"/>
                <a:gd name="connsiteX407" fmla="*/ 1094918 w 2464512"/>
                <a:gd name="connsiteY407" fmla="*/ 585537 h 1019124"/>
                <a:gd name="connsiteX408" fmla="*/ 1068849 w 2464512"/>
                <a:gd name="connsiteY408" fmla="*/ 591552 h 1019124"/>
                <a:gd name="connsiteX409" fmla="*/ 1018718 w 2464512"/>
                <a:gd name="connsiteY409" fmla="*/ 593558 h 1019124"/>
                <a:gd name="connsiteX410" fmla="*/ 1006686 w 2464512"/>
                <a:gd name="connsiteY410" fmla="*/ 591552 h 1019124"/>
                <a:gd name="connsiteX411" fmla="*/ 988639 w 2464512"/>
                <a:gd name="connsiteY411" fmla="*/ 585537 h 1019124"/>
                <a:gd name="connsiteX412" fmla="*/ 976607 w 2464512"/>
                <a:gd name="connsiteY412" fmla="*/ 577516 h 1019124"/>
                <a:gd name="connsiteX413" fmla="*/ 970591 w 2464512"/>
                <a:gd name="connsiteY413" fmla="*/ 573505 h 1019124"/>
                <a:gd name="connsiteX414" fmla="*/ 964576 w 2464512"/>
                <a:gd name="connsiteY414" fmla="*/ 571500 h 1019124"/>
                <a:gd name="connsiteX415" fmla="*/ 956555 w 2464512"/>
                <a:gd name="connsiteY415" fmla="*/ 565484 h 1019124"/>
                <a:gd name="connsiteX416" fmla="*/ 950539 w 2464512"/>
                <a:gd name="connsiteY416" fmla="*/ 563479 h 1019124"/>
                <a:gd name="connsiteX417" fmla="*/ 948534 w 2464512"/>
                <a:gd name="connsiteY417" fmla="*/ 557463 h 1019124"/>
                <a:gd name="connsiteX418" fmla="*/ 942518 w 2464512"/>
                <a:gd name="connsiteY418" fmla="*/ 551447 h 1019124"/>
                <a:gd name="connsiteX419" fmla="*/ 934497 w 2464512"/>
                <a:gd name="connsiteY419" fmla="*/ 547437 h 1019124"/>
                <a:gd name="connsiteX420" fmla="*/ 922465 w 2464512"/>
                <a:gd name="connsiteY420" fmla="*/ 539416 h 1019124"/>
                <a:gd name="connsiteX421" fmla="*/ 910434 w 2464512"/>
                <a:gd name="connsiteY421" fmla="*/ 533400 h 1019124"/>
                <a:gd name="connsiteX422" fmla="*/ 906423 w 2464512"/>
                <a:gd name="connsiteY422" fmla="*/ 527384 h 1019124"/>
                <a:gd name="connsiteX423" fmla="*/ 894391 w 2464512"/>
                <a:gd name="connsiteY423" fmla="*/ 523374 h 1019124"/>
                <a:gd name="connsiteX424" fmla="*/ 888376 w 2464512"/>
                <a:gd name="connsiteY424" fmla="*/ 517358 h 1019124"/>
                <a:gd name="connsiteX425" fmla="*/ 884365 w 2464512"/>
                <a:gd name="connsiteY425" fmla="*/ 511342 h 1019124"/>
                <a:gd name="connsiteX426" fmla="*/ 878349 w 2464512"/>
                <a:gd name="connsiteY426" fmla="*/ 507331 h 1019124"/>
                <a:gd name="connsiteX427" fmla="*/ 864312 w 2464512"/>
                <a:gd name="connsiteY427" fmla="*/ 499310 h 1019124"/>
                <a:gd name="connsiteX428" fmla="*/ 860302 w 2464512"/>
                <a:gd name="connsiteY428" fmla="*/ 493295 h 1019124"/>
                <a:gd name="connsiteX429" fmla="*/ 854286 w 2464512"/>
                <a:gd name="connsiteY429" fmla="*/ 491289 h 1019124"/>
                <a:gd name="connsiteX430" fmla="*/ 838244 w 2464512"/>
                <a:gd name="connsiteY430" fmla="*/ 485274 h 1019124"/>
                <a:gd name="connsiteX431" fmla="*/ 830223 w 2464512"/>
                <a:gd name="connsiteY431" fmla="*/ 481263 h 1019124"/>
                <a:gd name="connsiteX432" fmla="*/ 776081 w 2464512"/>
                <a:gd name="connsiteY432" fmla="*/ 483268 h 1019124"/>
                <a:gd name="connsiteX433" fmla="*/ 764049 w 2464512"/>
                <a:gd name="connsiteY433" fmla="*/ 489284 h 1019124"/>
                <a:gd name="connsiteX434" fmla="*/ 758034 w 2464512"/>
                <a:gd name="connsiteY434" fmla="*/ 491289 h 1019124"/>
                <a:gd name="connsiteX435" fmla="*/ 748007 w 2464512"/>
                <a:gd name="connsiteY435" fmla="*/ 501316 h 1019124"/>
                <a:gd name="connsiteX436" fmla="*/ 733970 w 2464512"/>
                <a:gd name="connsiteY436" fmla="*/ 519363 h 1019124"/>
                <a:gd name="connsiteX437" fmla="*/ 727955 w 2464512"/>
                <a:gd name="connsiteY437" fmla="*/ 547437 h 1019124"/>
                <a:gd name="connsiteX0" fmla="*/ 727955 w 2464512"/>
                <a:gd name="connsiteY0" fmla="*/ 547437 h 1019124"/>
                <a:gd name="connsiteX1" fmla="*/ 727955 w 2464512"/>
                <a:gd name="connsiteY1" fmla="*/ 547437 h 1019124"/>
                <a:gd name="connsiteX2" fmla="*/ 687849 w 2464512"/>
                <a:gd name="connsiteY2" fmla="*/ 549442 h 1019124"/>
                <a:gd name="connsiteX3" fmla="*/ 683839 w 2464512"/>
                <a:gd name="connsiteY3" fmla="*/ 559468 h 1019124"/>
                <a:gd name="connsiteX4" fmla="*/ 675818 w 2464512"/>
                <a:gd name="connsiteY4" fmla="*/ 571500 h 1019124"/>
                <a:gd name="connsiteX5" fmla="*/ 651755 w 2464512"/>
                <a:gd name="connsiteY5" fmla="*/ 569495 h 1019124"/>
                <a:gd name="connsiteX6" fmla="*/ 645739 w 2464512"/>
                <a:gd name="connsiteY6" fmla="*/ 567489 h 1019124"/>
                <a:gd name="connsiteX7" fmla="*/ 627691 w 2464512"/>
                <a:gd name="connsiteY7" fmla="*/ 555458 h 1019124"/>
                <a:gd name="connsiteX8" fmla="*/ 607639 w 2464512"/>
                <a:gd name="connsiteY8" fmla="*/ 541421 h 1019124"/>
                <a:gd name="connsiteX9" fmla="*/ 595607 w 2464512"/>
                <a:gd name="connsiteY9" fmla="*/ 529389 h 1019124"/>
                <a:gd name="connsiteX10" fmla="*/ 585581 w 2464512"/>
                <a:gd name="connsiteY10" fmla="*/ 517358 h 1019124"/>
                <a:gd name="connsiteX11" fmla="*/ 573549 w 2464512"/>
                <a:gd name="connsiteY11" fmla="*/ 511342 h 1019124"/>
                <a:gd name="connsiteX12" fmla="*/ 565528 w 2464512"/>
                <a:gd name="connsiteY12" fmla="*/ 503321 h 1019124"/>
                <a:gd name="connsiteX13" fmla="*/ 553497 w 2464512"/>
                <a:gd name="connsiteY13" fmla="*/ 497305 h 1019124"/>
                <a:gd name="connsiteX14" fmla="*/ 551491 w 2464512"/>
                <a:gd name="connsiteY14" fmla="*/ 491289 h 1019124"/>
                <a:gd name="connsiteX15" fmla="*/ 545476 w 2464512"/>
                <a:gd name="connsiteY15" fmla="*/ 489284 h 1019124"/>
                <a:gd name="connsiteX16" fmla="*/ 517402 w 2464512"/>
                <a:gd name="connsiteY16" fmla="*/ 483268 h 1019124"/>
                <a:gd name="connsiteX17" fmla="*/ 499355 w 2464512"/>
                <a:gd name="connsiteY17" fmla="*/ 477252 h 1019124"/>
                <a:gd name="connsiteX18" fmla="*/ 493339 w 2464512"/>
                <a:gd name="connsiteY18" fmla="*/ 475247 h 1019124"/>
                <a:gd name="connsiteX19" fmla="*/ 479302 w 2464512"/>
                <a:gd name="connsiteY19" fmla="*/ 469231 h 1019124"/>
                <a:gd name="connsiteX20" fmla="*/ 445212 w 2464512"/>
                <a:gd name="connsiteY20" fmla="*/ 463216 h 1019124"/>
                <a:gd name="connsiteX21" fmla="*/ 439197 w 2464512"/>
                <a:gd name="connsiteY21" fmla="*/ 459205 h 1019124"/>
                <a:gd name="connsiteX22" fmla="*/ 431176 w 2464512"/>
                <a:gd name="connsiteY22" fmla="*/ 453189 h 1019124"/>
                <a:gd name="connsiteX23" fmla="*/ 425160 w 2464512"/>
                <a:gd name="connsiteY23" fmla="*/ 451184 h 1019124"/>
                <a:gd name="connsiteX24" fmla="*/ 415134 w 2464512"/>
                <a:gd name="connsiteY24" fmla="*/ 445168 h 1019124"/>
                <a:gd name="connsiteX25" fmla="*/ 407112 w 2464512"/>
                <a:gd name="connsiteY25" fmla="*/ 439152 h 1019124"/>
                <a:gd name="connsiteX26" fmla="*/ 401097 w 2464512"/>
                <a:gd name="connsiteY26" fmla="*/ 433137 h 1019124"/>
                <a:gd name="connsiteX27" fmla="*/ 387060 w 2464512"/>
                <a:gd name="connsiteY27" fmla="*/ 429126 h 1019124"/>
                <a:gd name="connsiteX28" fmla="*/ 373023 w 2464512"/>
                <a:gd name="connsiteY28" fmla="*/ 423110 h 1019124"/>
                <a:gd name="connsiteX29" fmla="*/ 358986 w 2464512"/>
                <a:gd name="connsiteY29" fmla="*/ 417095 h 1019124"/>
                <a:gd name="connsiteX30" fmla="*/ 328907 w 2464512"/>
                <a:gd name="connsiteY30" fmla="*/ 421105 h 1019124"/>
                <a:gd name="connsiteX31" fmla="*/ 316876 w 2464512"/>
                <a:gd name="connsiteY31" fmla="*/ 427121 h 1019124"/>
                <a:gd name="connsiteX32" fmla="*/ 306849 w 2464512"/>
                <a:gd name="connsiteY32" fmla="*/ 429126 h 1019124"/>
                <a:gd name="connsiteX33" fmla="*/ 292812 w 2464512"/>
                <a:gd name="connsiteY33" fmla="*/ 441158 h 1019124"/>
                <a:gd name="connsiteX34" fmla="*/ 282786 w 2464512"/>
                <a:gd name="connsiteY34" fmla="*/ 453189 h 1019124"/>
                <a:gd name="connsiteX35" fmla="*/ 274765 w 2464512"/>
                <a:gd name="connsiteY35" fmla="*/ 475247 h 1019124"/>
                <a:gd name="connsiteX36" fmla="*/ 272760 w 2464512"/>
                <a:gd name="connsiteY36" fmla="*/ 487279 h 1019124"/>
                <a:gd name="connsiteX37" fmla="*/ 268749 w 2464512"/>
                <a:gd name="connsiteY37" fmla="*/ 507331 h 1019124"/>
                <a:gd name="connsiteX38" fmla="*/ 266744 w 2464512"/>
                <a:gd name="connsiteY38" fmla="*/ 521368 h 1019124"/>
                <a:gd name="connsiteX39" fmla="*/ 260728 w 2464512"/>
                <a:gd name="connsiteY39" fmla="*/ 539416 h 1019124"/>
                <a:gd name="connsiteX40" fmla="*/ 270755 w 2464512"/>
                <a:gd name="connsiteY40" fmla="*/ 545431 h 1019124"/>
                <a:gd name="connsiteX41" fmla="*/ 268749 w 2464512"/>
                <a:gd name="connsiteY41" fmla="*/ 569495 h 1019124"/>
                <a:gd name="connsiteX42" fmla="*/ 250702 w 2464512"/>
                <a:gd name="connsiteY42" fmla="*/ 589547 h 1019124"/>
                <a:gd name="connsiteX43" fmla="*/ 244686 w 2464512"/>
                <a:gd name="connsiteY43" fmla="*/ 595563 h 1019124"/>
                <a:gd name="connsiteX44" fmla="*/ 238670 w 2464512"/>
                <a:gd name="connsiteY44" fmla="*/ 601579 h 1019124"/>
                <a:gd name="connsiteX45" fmla="*/ 232655 w 2464512"/>
                <a:gd name="connsiteY45" fmla="*/ 603584 h 1019124"/>
                <a:gd name="connsiteX46" fmla="*/ 210597 w 2464512"/>
                <a:gd name="connsiteY46" fmla="*/ 629652 h 1019124"/>
                <a:gd name="connsiteX47" fmla="*/ 204581 w 2464512"/>
                <a:gd name="connsiteY47" fmla="*/ 633663 h 1019124"/>
                <a:gd name="connsiteX48" fmla="*/ 196560 w 2464512"/>
                <a:gd name="connsiteY48" fmla="*/ 639679 h 1019124"/>
                <a:gd name="connsiteX49" fmla="*/ 178512 w 2464512"/>
                <a:gd name="connsiteY49" fmla="*/ 655721 h 1019124"/>
                <a:gd name="connsiteX50" fmla="*/ 164476 w 2464512"/>
                <a:gd name="connsiteY50" fmla="*/ 663742 h 1019124"/>
                <a:gd name="connsiteX51" fmla="*/ 150439 w 2464512"/>
                <a:gd name="connsiteY51" fmla="*/ 669758 h 1019124"/>
                <a:gd name="connsiteX52" fmla="*/ 136402 w 2464512"/>
                <a:gd name="connsiteY52" fmla="*/ 675774 h 1019124"/>
                <a:gd name="connsiteX53" fmla="*/ 124370 w 2464512"/>
                <a:gd name="connsiteY53" fmla="*/ 677779 h 1019124"/>
                <a:gd name="connsiteX54" fmla="*/ 118355 w 2464512"/>
                <a:gd name="connsiteY54" fmla="*/ 675774 h 1019124"/>
                <a:gd name="connsiteX55" fmla="*/ 116349 w 2464512"/>
                <a:gd name="connsiteY55" fmla="*/ 663742 h 1019124"/>
                <a:gd name="connsiteX56" fmla="*/ 112339 w 2464512"/>
                <a:gd name="connsiteY56" fmla="*/ 657726 h 1019124"/>
                <a:gd name="connsiteX57" fmla="*/ 114344 w 2464512"/>
                <a:gd name="connsiteY57" fmla="*/ 649705 h 1019124"/>
                <a:gd name="connsiteX58" fmla="*/ 126376 w 2464512"/>
                <a:gd name="connsiteY58" fmla="*/ 639679 h 1019124"/>
                <a:gd name="connsiteX59" fmla="*/ 134397 w 2464512"/>
                <a:gd name="connsiteY59" fmla="*/ 637674 h 1019124"/>
                <a:gd name="connsiteX60" fmla="*/ 148434 w 2464512"/>
                <a:gd name="connsiteY60" fmla="*/ 627647 h 1019124"/>
                <a:gd name="connsiteX61" fmla="*/ 154449 w 2464512"/>
                <a:gd name="connsiteY61" fmla="*/ 623637 h 1019124"/>
                <a:gd name="connsiteX62" fmla="*/ 166481 w 2464512"/>
                <a:gd name="connsiteY62" fmla="*/ 611605 h 1019124"/>
                <a:gd name="connsiteX63" fmla="*/ 172497 w 2464512"/>
                <a:gd name="connsiteY63" fmla="*/ 605589 h 1019124"/>
                <a:gd name="connsiteX64" fmla="*/ 174502 w 2464512"/>
                <a:gd name="connsiteY64" fmla="*/ 599574 h 1019124"/>
                <a:gd name="connsiteX65" fmla="*/ 186534 w 2464512"/>
                <a:gd name="connsiteY65" fmla="*/ 591552 h 1019124"/>
                <a:gd name="connsiteX66" fmla="*/ 194555 w 2464512"/>
                <a:gd name="connsiteY66" fmla="*/ 579521 h 1019124"/>
                <a:gd name="connsiteX67" fmla="*/ 196560 w 2464512"/>
                <a:gd name="connsiteY67" fmla="*/ 573505 h 1019124"/>
                <a:gd name="connsiteX68" fmla="*/ 188539 w 2464512"/>
                <a:gd name="connsiteY68" fmla="*/ 545431 h 1019124"/>
                <a:gd name="connsiteX69" fmla="*/ 170491 w 2464512"/>
                <a:gd name="connsiteY69" fmla="*/ 539416 h 1019124"/>
                <a:gd name="connsiteX70" fmla="*/ 152444 w 2464512"/>
                <a:gd name="connsiteY70" fmla="*/ 541421 h 1019124"/>
                <a:gd name="connsiteX71" fmla="*/ 144423 w 2464512"/>
                <a:gd name="connsiteY71" fmla="*/ 543426 h 1019124"/>
                <a:gd name="connsiteX72" fmla="*/ 134397 w 2464512"/>
                <a:gd name="connsiteY72" fmla="*/ 545431 h 1019124"/>
                <a:gd name="connsiteX73" fmla="*/ 126376 w 2464512"/>
                <a:gd name="connsiteY73" fmla="*/ 551447 h 1019124"/>
                <a:gd name="connsiteX74" fmla="*/ 88276 w 2464512"/>
                <a:gd name="connsiteY74" fmla="*/ 543426 h 1019124"/>
                <a:gd name="connsiteX75" fmla="*/ 86270 w 2464512"/>
                <a:gd name="connsiteY75" fmla="*/ 537410 h 1019124"/>
                <a:gd name="connsiteX76" fmla="*/ 80255 w 2464512"/>
                <a:gd name="connsiteY76" fmla="*/ 531395 h 1019124"/>
                <a:gd name="connsiteX77" fmla="*/ 78249 w 2464512"/>
                <a:gd name="connsiteY77" fmla="*/ 513347 h 1019124"/>
                <a:gd name="connsiteX78" fmla="*/ 66218 w 2464512"/>
                <a:gd name="connsiteY78" fmla="*/ 509337 h 1019124"/>
                <a:gd name="connsiteX79" fmla="*/ 60202 w 2464512"/>
                <a:gd name="connsiteY79" fmla="*/ 505326 h 1019124"/>
                <a:gd name="connsiteX80" fmla="*/ 54186 w 2464512"/>
                <a:gd name="connsiteY80" fmla="*/ 499310 h 1019124"/>
                <a:gd name="connsiteX81" fmla="*/ 48170 w 2464512"/>
                <a:gd name="connsiteY81" fmla="*/ 497305 h 1019124"/>
                <a:gd name="connsiteX82" fmla="*/ 46165 w 2464512"/>
                <a:gd name="connsiteY82" fmla="*/ 483268 h 1019124"/>
                <a:gd name="connsiteX83" fmla="*/ 40149 w 2464512"/>
                <a:gd name="connsiteY83" fmla="*/ 477252 h 1019124"/>
                <a:gd name="connsiteX84" fmla="*/ 38144 w 2464512"/>
                <a:gd name="connsiteY84" fmla="*/ 465221 h 1019124"/>
                <a:gd name="connsiteX85" fmla="*/ 28118 w 2464512"/>
                <a:gd name="connsiteY85" fmla="*/ 453189 h 1019124"/>
                <a:gd name="connsiteX86" fmla="*/ 24107 w 2464512"/>
                <a:gd name="connsiteY86" fmla="*/ 447174 h 1019124"/>
                <a:gd name="connsiteX87" fmla="*/ 16086 w 2464512"/>
                <a:gd name="connsiteY87" fmla="*/ 445168 h 1019124"/>
                <a:gd name="connsiteX88" fmla="*/ 8065 w 2464512"/>
                <a:gd name="connsiteY88" fmla="*/ 441158 h 1019124"/>
                <a:gd name="connsiteX89" fmla="*/ 6060 w 2464512"/>
                <a:gd name="connsiteY89" fmla="*/ 433137 h 1019124"/>
                <a:gd name="connsiteX90" fmla="*/ 44 w 2464512"/>
                <a:gd name="connsiteY90" fmla="*/ 427121 h 1019124"/>
                <a:gd name="connsiteX91" fmla="*/ 4055 w 2464512"/>
                <a:gd name="connsiteY91" fmla="*/ 415089 h 1019124"/>
                <a:gd name="connsiteX92" fmla="*/ 6060 w 2464512"/>
                <a:gd name="connsiteY92" fmla="*/ 405063 h 1019124"/>
                <a:gd name="connsiteX93" fmla="*/ 18091 w 2464512"/>
                <a:gd name="connsiteY93" fmla="*/ 399047 h 1019124"/>
                <a:gd name="connsiteX94" fmla="*/ 26112 w 2464512"/>
                <a:gd name="connsiteY94" fmla="*/ 395037 h 1019124"/>
                <a:gd name="connsiteX95" fmla="*/ 44160 w 2464512"/>
                <a:gd name="connsiteY95" fmla="*/ 389021 h 1019124"/>
                <a:gd name="connsiteX96" fmla="*/ 50176 w 2464512"/>
                <a:gd name="connsiteY96" fmla="*/ 387016 h 1019124"/>
                <a:gd name="connsiteX97" fmla="*/ 58197 w 2464512"/>
                <a:gd name="connsiteY97" fmla="*/ 381000 h 1019124"/>
                <a:gd name="connsiteX98" fmla="*/ 64212 w 2464512"/>
                <a:gd name="connsiteY98" fmla="*/ 378995 h 1019124"/>
                <a:gd name="connsiteX99" fmla="*/ 66218 w 2464512"/>
                <a:gd name="connsiteY99" fmla="*/ 372979 h 1019124"/>
                <a:gd name="connsiteX100" fmla="*/ 84265 w 2464512"/>
                <a:gd name="connsiteY100" fmla="*/ 358942 h 1019124"/>
                <a:gd name="connsiteX101" fmla="*/ 90281 w 2464512"/>
                <a:gd name="connsiteY101" fmla="*/ 354931 h 1019124"/>
                <a:gd name="connsiteX102" fmla="*/ 98302 w 2464512"/>
                <a:gd name="connsiteY102" fmla="*/ 352926 h 1019124"/>
                <a:gd name="connsiteX103" fmla="*/ 100307 w 2464512"/>
                <a:gd name="connsiteY103" fmla="*/ 342900 h 1019124"/>
                <a:gd name="connsiteX104" fmla="*/ 108328 w 2464512"/>
                <a:gd name="connsiteY104" fmla="*/ 330868 h 1019124"/>
                <a:gd name="connsiteX105" fmla="*/ 116349 w 2464512"/>
                <a:gd name="connsiteY105" fmla="*/ 286752 h 1019124"/>
                <a:gd name="connsiteX106" fmla="*/ 120360 w 2464512"/>
                <a:gd name="connsiteY106" fmla="*/ 228600 h 1019124"/>
                <a:gd name="connsiteX107" fmla="*/ 122365 w 2464512"/>
                <a:gd name="connsiteY107" fmla="*/ 218574 h 1019124"/>
                <a:gd name="connsiteX108" fmla="*/ 126376 w 2464512"/>
                <a:gd name="connsiteY108" fmla="*/ 212558 h 1019124"/>
                <a:gd name="connsiteX109" fmla="*/ 128381 w 2464512"/>
                <a:gd name="connsiteY109" fmla="*/ 204537 h 1019124"/>
                <a:gd name="connsiteX110" fmla="*/ 136402 w 2464512"/>
                <a:gd name="connsiteY110" fmla="*/ 182479 h 1019124"/>
                <a:gd name="connsiteX111" fmla="*/ 138407 w 2464512"/>
                <a:gd name="connsiteY111" fmla="*/ 172452 h 1019124"/>
                <a:gd name="connsiteX112" fmla="*/ 142418 w 2464512"/>
                <a:gd name="connsiteY112" fmla="*/ 164431 h 1019124"/>
                <a:gd name="connsiteX113" fmla="*/ 148434 w 2464512"/>
                <a:gd name="connsiteY113" fmla="*/ 130342 h 1019124"/>
                <a:gd name="connsiteX114" fmla="*/ 162470 w 2464512"/>
                <a:gd name="connsiteY114" fmla="*/ 98258 h 1019124"/>
                <a:gd name="connsiteX115" fmla="*/ 164476 w 2464512"/>
                <a:gd name="connsiteY115" fmla="*/ 44116 h 1019124"/>
                <a:gd name="connsiteX116" fmla="*/ 166481 w 2464512"/>
                <a:gd name="connsiteY116" fmla="*/ 32084 h 1019124"/>
                <a:gd name="connsiteX117" fmla="*/ 174502 w 2464512"/>
                <a:gd name="connsiteY117" fmla="*/ 30079 h 1019124"/>
                <a:gd name="connsiteX118" fmla="*/ 200570 w 2464512"/>
                <a:gd name="connsiteY118" fmla="*/ 26068 h 1019124"/>
                <a:gd name="connsiteX119" fmla="*/ 224634 w 2464512"/>
                <a:gd name="connsiteY119" fmla="*/ 20052 h 1019124"/>
                <a:gd name="connsiteX120" fmla="*/ 256718 w 2464512"/>
                <a:gd name="connsiteY120" fmla="*/ 10026 h 1019124"/>
                <a:gd name="connsiteX121" fmla="*/ 262734 w 2464512"/>
                <a:gd name="connsiteY121" fmla="*/ 6016 h 1019124"/>
                <a:gd name="connsiteX122" fmla="*/ 274765 w 2464512"/>
                <a:gd name="connsiteY122" fmla="*/ 4010 h 1019124"/>
                <a:gd name="connsiteX123" fmla="*/ 286797 w 2464512"/>
                <a:gd name="connsiteY123" fmla="*/ 0 h 1019124"/>
                <a:gd name="connsiteX124" fmla="*/ 316876 w 2464512"/>
                <a:gd name="connsiteY124" fmla="*/ 4010 h 1019124"/>
                <a:gd name="connsiteX125" fmla="*/ 322891 w 2464512"/>
                <a:gd name="connsiteY125" fmla="*/ 10026 h 1019124"/>
                <a:gd name="connsiteX126" fmla="*/ 340939 w 2464512"/>
                <a:gd name="connsiteY126" fmla="*/ 18047 h 1019124"/>
                <a:gd name="connsiteX127" fmla="*/ 348960 w 2464512"/>
                <a:gd name="connsiteY127" fmla="*/ 22058 h 1019124"/>
                <a:gd name="connsiteX128" fmla="*/ 354976 w 2464512"/>
                <a:gd name="connsiteY128" fmla="*/ 26068 h 1019124"/>
                <a:gd name="connsiteX129" fmla="*/ 365002 w 2464512"/>
                <a:gd name="connsiteY129" fmla="*/ 28074 h 1019124"/>
                <a:gd name="connsiteX130" fmla="*/ 393076 w 2464512"/>
                <a:gd name="connsiteY130" fmla="*/ 44116 h 1019124"/>
                <a:gd name="connsiteX131" fmla="*/ 409118 w 2464512"/>
                <a:gd name="connsiteY131" fmla="*/ 48126 h 1019124"/>
                <a:gd name="connsiteX132" fmla="*/ 425160 w 2464512"/>
                <a:gd name="connsiteY132" fmla="*/ 56147 h 1019124"/>
                <a:gd name="connsiteX133" fmla="*/ 467270 w 2464512"/>
                <a:gd name="connsiteY133" fmla="*/ 64168 h 1019124"/>
                <a:gd name="connsiteX134" fmla="*/ 493339 w 2464512"/>
                <a:gd name="connsiteY134" fmla="*/ 62163 h 1019124"/>
                <a:gd name="connsiteX135" fmla="*/ 515397 w 2464512"/>
                <a:gd name="connsiteY135" fmla="*/ 60158 h 1019124"/>
                <a:gd name="connsiteX136" fmla="*/ 607639 w 2464512"/>
                <a:gd name="connsiteY136" fmla="*/ 62163 h 1019124"/>
                <a:gd name="connsiteX137" fmla="*/ 613655 w 2464512"/>
                <a:gd name="connsiteY137" fmla="*/ 66174 h 1019124"/>
                <a:gd name="connsiteX138" fmla="*/ 635712 w 2464512"/>
                <a:gd name="connsiteY138" fmla="*/ 74195 h 1019124"/>
                <a:gd name="connsiteX139" fmla="*/ 643734 w 2464512"/>
                <a:gd name="connsiteY139" fmla="*/ 80210 h 1019124"/>
                <a:gd name="connsiteX140" fmla="*/ 649749 w 2464512"/>
                <a:gd name="connsiteY140" fmla="*/ 84221 h 1019124"/>
                <a:gd name="connsiteX141" fmla="*/ 655765 w 2464512"/>
                <a:gd name="connsiteY141" fmla="*/ 90237 h 1019124"/>
                <a:gd name="connsiteX142" fmla="*/ 665791 w 2464512"/>
                <a:gd name="connsiteY142" fmla="*/ 92242 h 1019124"/>
                <a:gd name="connsiteX143" fmla="*/ 671807 w 2464512"/>
                <a:gd name="connsiteY143" fmla="*/ 100263 h 1019124"/>
                <a:gd name="connsiteX144" fmla="*/ 685844 w 2464512"/>
                <a:gd name="connsiteY144" fmla="*/ 104274 h 1019124"/>
                <a:gd name="connsiteX145" fmla="*/ 701886 w 2464512"/>
                <a:gd name="connsiteY145" fmla="*/ 110289 h 1019124"/>
                <a:gd name="connsiteX146" fmla="*/ 709907 w 2464512"/>
                <a:gd name="connsiteY146" fmla="*/ 116305 h 1019124"/>
                <a:gd name="connsiteX147" fmla="*/ 731965 w 2464512"/>
                <a:gd name="connsiteY147" fmla="*/ 122321 h 1019124"/>
                <a:gd name="connsiteX148" fmla="*/ 746002 w 2464512"/>
                <a:gd name="connsiteY148" fmla="*/ 130342 h 1019124"/>
                <a:gd name="connsiteX149" fmla="*/ 754023 w 2464512"/>
                <a:gd name="connsiteY149" fmla="*/ 132347 h 1019124"/>
                <a:gd name="connsiteX150" fmla="*/ 782097 w 2464512"/>
                <a:gd name="connsiteY150" fmla="*/ 140368 h 1019124"/>
                <a:gd name="connsiteX151" fmla="*/ 788112 w 2464512"/>
                <a:gd name="connsiteY151" fmla="*/ 144379 h 1019124"/>
                <a:gd name="connsiteX152" fmla="*/ 796134 w 2464512"/>
                <a:gd name="connsiteY152" fmla="*/ 146384 h 1019124"/>
                <a:gd name="connsiteX153" fmla="*/ 844260 w 2464512"/>
                <a:gd name="connsiteY153" fmla="*/ 154405 h 1019124"/>
                <a:gd name="connsiteX154" fmla="*/ 960565 w 2464512"/>
                <a:gd name="connsiteY154" fmla="*/ 162426 h 1019124"/>
                <a:gd name="connsiteX155" fmla="*/ 1044786 w 2464512"/>
                <a:gd name="connsiteY155" fmla="*/ 166437 h 1019124"/>
                <a:gd name="connsiteX156" fmla="*/ 1080881 w 2464512"/>
                <a:gd name="connsiteY156" fmla="*/ 168442 h 1019124"/>
                <a:gd name="connsiteX157" fmla="*/ 1253334 w 2464512"/>
                <a:gd name="connsiteY157" fmla="*/ 172452 h 1019124"/>
                <a:gd name="connsiteX158" fmla="*/ 1341565 w 2464512"/>
                <a:gd name="connsiteY158" fmla="*/ 170447 h 1019124"/>
                <a:gd name="connsiteX159" fmla="*/ 1395707 w 2464512"/>
                <a:gd name="connsiteY159" fmla="*/ 168442 h 1019124"/>
                <a:gd name="connsiteX160" fmla="*/ 1508002 w 2464512"/>
                <a:gd name="connsiteY160" fmla="*/ 166437 h 1019124"/>
                <a:gd name="connsiteX161" fmla="*/ 1544097 w 2464512"/>
                <a:gd name="connsiteY161" fmla="*/ 164431 h 1019124"/>
                <a:gd name="connsiteX162" fmla="*/ 1554123 w 2464512"/>
                <a:gd name="connsiteY162" fmla="*/ 160421 h 1019124"/>
                <a:gd name="connsiteX163" fmla="*/ 1588212 w 2464512"/>
                <a:gd name="connsiteY163" fmla="*/ 152400 h 1019124"/>
                <a:gd name="connsiteX164" fmla="*/ 1594228 w 2464512"/>
                <a:gd name="connsiteY164" fmla="*/ 148389 h 1019124"/>
                <a:gd name="connsiteX165" fmla="*/ 1606260 w 2464512"/>
                <a:gd name="connsiteY165" fmla="*/ 150395 h 1019124"/>
                <a:gd name="connsiteX166" fmla="*/ 1622302 w 2464512"/>
                <a:gd name="connsiteY166" fmla="*/ 156410 h 1019124"/>
                <a:gd name="connsiteX167" fmla="*/ 1636339 w 2464512"/>
                <a:gd name="connsiteY167" fmla="*/ 168442 h 1019124"/>
                <a:gd name="connsiteX168" fmla="*/ 1642355 w 2464512"/>
                <a:gd name="connsiteY168" fmla="*/ 176463 h 1019124"/>
                <a:gd name="connsiteX169" fmla="*/ 1650376 w 2464512"/>
                <a:gd name="connsiteY169" fmla="*/ 182479 h 1019124"/>
                <a:gd name="connsiteX170" fmla="*/ 1668423 w 2464512"/>
                <a:gd name="connsiteY170" fmla="*/ 204537 h 1019124"/>
                <a:gd name="connsiteX171" fmla="*/ 1682460 w 2464512"/>
                <a:gd name="connsiteY171" fmla="*/ 222584 h 1019124"/>
                <a:gd name="connsiteX172" fmla="*/ 1700507 w 2464512"/>
                <a:gd name="connsiteY172" fmla="*/ 240631 h 1019124"/>
                <a:gd name="connsiteX173" fmla="*/ 1708528 w 2464512"/>
                <a:gd name="connsiteY173" fmla="*/ 252663 h 1019124"/>
                <a:gd name="connsiteX174" fmla="*/ 1730586 w 2464512"/>
                <a:gd name="connsiteY174" fmla="*/ 282742 h 1019124"/>
                <a:gd name="connsiteX175" fmla="*/ 1728581 w 2464512"/>
                <a:gd name="connsiteY175" fmla="*/ 310816 h 1019124"/>
                <a:gd name="connsiteX176" fmla="*/ 1726576 w 2464512"/>
                <a:gd name="connsiteY176" fmla="*/ 318837 h 1019124"/>
                <a:gd name="connsiteX177" fmla="*/ 1720560 w 2464512"/>
                <a:gd name="connsiteY177" fmla="*/ 322847 h 1019124"/>
                <a:gd name="connsiteX178" fmla="*/ 1712539 w 2464512"/>
                <a:gd name="connsiteY178" fmla="*/ 328863 h 1019124"/>
                <a:gd name="connsiteX179" fmla="*/ 1706523 w 2464512"/>
                <a:gd name="connsiteY179" fmla="*/ 330868 h 1019124"/>
                <a:gd name="connsiteX180" fmla="*/ 1696497 w 2464512"/>
                <a:gd name="connsiteY180" fmla="*/ 346910 h 1019124"/>
                <a:gd name="connsiteX181" fmla="*/ 1688476 w 2464512"/>
                <a:gd name="connsiteY181" fmla="*/ 358942 h 1019124"/>
                <a:gd name="connsiteX182" fmla="*/ 1684465 w 2464512"/>
                <a:gd name="connsiteY182" fmla="*/ 364958 h 1019124"/>
                <a:gd name="connsiteX183" fmla="*/ 1680455 w 2464512"/>
                <a:gd name="connsiteY183" fmla="*/ 372979 h 1019124"/>
                <a:gd name="connsiteX184" fmla="*/ 1674439 w 2464512"/>
                <a:gd name="connsiteY184" fmla="*/ 376989 h 1019124"/>
                <a:gd name="connsiteX185" fmla="*/ 1670428 w 2464512"/>
                <a:gd name="connsiteY185" fmla="*/ 383005 h 1019124"/>
                <a:gd name="connsiteX186" fmla="*/ 1660402 w 2464512"/>
                <a:gd name="connsiteY186" fmla="*/ 395037 h 1019124"/>
                <a:gd name="connsiteX187" fmla="*/ 1654386 w 2464512"/>
                <a:gd name="connsiteY187" fmla="*/ 407068 h 1019124"/>
                <a:gd name="connsiteX188" fmla="*/ 1648370 w 2464512"/>
                <a:gd name="connsiteY188" fmla="*/ 409074 h 1019124"/>
                <a:gd name="connsiteX189" fmla="*/ 1646365 w 2464512"/>
                <a:gd name="connsiteY189" fmla="*/ 419100 h 1019124"/>
                <a:gd name="connsiteX190" fmla="*/ 1640349 w 2464512"/>
                <a:gd name="connsiteY190" fmla="*/ 425116 h 1019124"/>
                <a:gd name="connsiteX191" fmla="*/ 1636339 w 2464512"/>
                <a:gd name="connsiteY191" fmla="*/ 431131 h 1019124"/>
                <a:gd name="connsiteX192" fmla="*/ 1630323 w 2464512"/>
                <a:gd name="connsiteY192" fmla="*/ 439152 h 1019124"/>
                <a:gd name="connsiteX193" fmla="*/ 1628318 w 2464512"/>
                <a:gd name="connsiteY193" fmla="*/ 445168 h 1019124"/>
                <a:gd name="connsiteX194" fmla="*/ 1616286 w 2464512"/>
                <a:gd name="connsiteY194" fmla="*/ 463216 h 1019124"/>
                <a:gd name="connsiteX195" fmla="*/ 1614281 w 2464512"/>
                <a:gd name="connsiteY195" fmla="*/ 469231 h 1019124"/>
                <a:gd name="connsiteX196" fmla="*/ 1608265 w 2464512"/>
                <a:gd name="connsiteY196" fmla="*/ 475247 h 1019124"/>
                <a:gd name="connsiteX197" fmla="*/ 1610270 w 2464512"/>
                <a:gd name="connsiteY197" fmla="*/ 481263 h 1019124"/>
                <a:gd name="connsiteX198" fmla="*/ 1610270 w 2464512"/>
                <a:gd name="connsiteY198" fmla="*/ 529389 h 1019124"/>
                <a:gd name="connsiteX199" fmla="*/ 1618291 w 2464512"/>
                <a:gd name="connsiteY199" fmla="*/ 555458 h 1019124"/>
                <a:gd name="connsiteX200" fmla="*/ 1620297 w 2464512"/>
                <a:gd name="connsiteY200" fmla="*/ 563479 h 1019124"/>
                <a:gd name="connsiteX201" fmla="*/ 1626312 w 2464512"/>
                <a:gd name="connsiteY201" fmla="*/ 565484 h 1019124"/>
                <a:gd name="connsiteX202" fmla="*/ 1644360 w 2464512"/>
                <a:gd name="connsiteY202" fmla="*/ 575510 h 1019124"/>
                <a:gd name="connsiteX203" fmla="*/ 1652381 w 2464512"/>
                <a:gd name="connsiteY203" fmla="*/ 577516 h 1019124"/>
                <a:gd name="connsiteX204" fmla="*/ 1664412 w 2464512"/>
                <a:gd name="connsiteY204" fmla="*/ 593558 h 1019124"/>
                <a:gd name="connsiteX205" fmla="*/ 1670428 w 2464512"/>
                <a:gd name="connsiteY205" fmla="*/ 599574 h 1019124"/>
                <a:gd name="connsiteX206" fmla="*/ 1676444 w 2464512"/>
                <a:gd name="connsiteY206" fmla="*/ 607595 h 1019124"/>
                <a:gd name="connsiteX207" fmla="*/ 1682460 w 2464512"/>
                <a:gd name="connsiteY207" fmla="*/ 619626 h 1019124"/>
                <a:gd name="connsiteX208" fmla="*/ 1684465 w 2464512"/>
                <a:gd name="connsiteY208" fmla="*/ 625642 h 1019124"/>
                <a:gd name="connsiteX209" fmla="*/ 1694491 w 2464512"/>
                <a:gd name="connsiteY209" fmla="*/ 637674 h 1019124"/>
                <a:gd name="connsiteX210" fmla="*/ 1700507 w 2464512"/>
                <a:gd name="connsiteY210" fmla="*/ 641684 h 1019124"/>
                <a:gd name="connsiteX211" fmla="*/ 1708528 w 2464512"/>
                <a:gd name="connsiteY211" fmla="*/ 651710 h 1019124"/>
                <a:gd name="connsiteX212" fmla="*/ 1710534 w 2464512"/>
                <a:gd name="connsiteY212" fmla="*/ 657726 h 1019124"/>
                <a:gd name="connsiteX213" fmla="*/ 1716549 w 2464512"/>
                <a:gd name="connsiteY213" fmla="*/ 663742 h 1019124"/>
                <a:gd name="connsiteX214" fmla="*/ 1720560 w 2464512"/>
                <a:gd name="connsiteY214" fmla="*/ 669758 h 1019124"/>
                <a:gd name="connsiteX215" fmla="*/ 1726576 w 2464512"/>
                <a:gd name="connsiteY215" fmla="*/ 677779 h 1019124"/>
                <a:gd name="connsiteX216" fmla="*/ 1728581 w 2464512"/>
                <a:gd name="connsiteY216" fmla="*/ 703847 h 1019124"/>
                <a:gd name="connsiteX217" fmla="*/ 1730586 w 2464512"/>
                <a:gd name="connsiteY217" fmla="*/ 709863 h 1019124"/>
                <a:gd name="connsiteX218" fmla="*/ 1742618 w 2464512"/>
                <a:gd name="connsiteY218" fmla="*/ 713874 h 1019124"/>
                <a:gd name="connsiteX219" fmla="*/ 1754649 w 2464512"/>
                <a:gd name="connsiteY219" fmla="*/ 723900 h 1019124"/>
                <a:gd name="connsiteX220" fmla="*/ 1760665 w 2464512"/>
                <a:gd name="connsiteY220" fmla="*/ 725905 h 1019124"/>
                <a:gd name="connsiteX221" fmla="*/ 1766681 w 2464512"/>
                <a:gd name="connsiteY221" fmla="*/ 729916 h 1019124"/>
                <a:gd name="connsiteX222" fmla="*/ 1804781 w 2464512"/>
                <a:gd name="connsiteY222" fmla="*/ 725905 h 1019124"/>
                <a:gd name="connsiteX223" fmla="*/ 1810797 w 2464512"/>
                <a:gd name="connsiteY223" fmla="*/ 721895 h 1019124"/>
                <a:gd name="connsiteX224" fmla="*/ 1836865 w 2464512"/>
                <a:gd name="connsiteY224" fmla="*/ 723900 h 1019124"/>
                <a:gd name="connsiteX225" fmla="*/ 1848897 w 2464512"/>
                <a:gd name="connsiteY225" fmla="*/ 735931 h 1019124"/>
                <a:gd name="connsiteX226" fmla="*/ 1860928 w 2464512"/>
                <a:gd name="connsiteY226" fmla="*/ 743952 h 1019124"/>
                <a:gd name="connsiteX227" fmla="*/ 1864939 w 2464512"/>
                <a:gd name="connsiteY227" fmla="*/ 749968 h 1019124"/>
                <a:gd name="connsiteX228" fmla="*/ 1876970 w 2464512"/>
                <a:gd name="connsiteY228" fmla="*/ 762000 h 1019124"/>
                <a:gd name="connsiteX229" fmla="*/ 1880981 w 2464512"/>
                <a:gd name="connsiteY229" fmla="*/ 768016 h 1019124"/>
                <a:gd name="connsiteX230" fmla="*/ 1884991 w 2464512"/>
                <a:gd name="connsiteY230" fmla="*/ 790074 h 1019124"/>
                <a:gd name="connsiteX231" fmla="*/ 1889002 w 2464512"/>
                <a:gd name="connsiteY231" fmla="*/ 818147 h 1019124"/>
                <a:gd name="connsiteX232" fmla="*/ 1891007 w 2464512"/>
                <a:gd name="connsiteY232" fmla="*/ 824163 h 1019124"/>
                <a:gd name="connsiteX233" fmla="*/ 1897023 w 2464512"/>
                <a:gd name="connsiteY233" fmla="*/ 830179 h 1019124"/>
                <a:gd name="connsiteX234" fmla="*/ 1901034 w 2464512"/>
                <a:gd name="connsiteY234" fmla="*/ 836195 h 1019124"/>
                <a:gd name="connsiteX235" fmla="*/ 1911060 w 2464512"/>
                <a:gd name="connsiteY235" fmla="*/ 860258 h 1019124"/>
                <a:gd name="connsiteX236" fmla="*/ 1923091 w 2464512"/>
                <a:gd name="connsiteY236" fmla="*/ 868279 h 1019124"/>
                <a:gd name="connsiteX237" fmla="*/ 1931112 w 2464512"/>
                <a:gd name="connsiteY237" fmla="*/ 880310 h 1019124"/>
                <a:gd name="connsiteX238" fmla="*/ 1943144 w 2464512"/>
                <a:gd name="connsiteY238" fmla="*/ 884321 h 1019124"/>
                <a:gd name="connsiteX239" fmla="*/ 1965202 w 2464512"/>
                <a:gd name="connsiteY239" fmla="*/ 882316 h 1019124"/>
                <a:gd name="connsiteX240" fmla="*/ 1981244 w 2464512"/>
                <a:gd name="connsiteY240" fmla="*/ 872289 h 1019124"/>
                <a:gd name="connsiteX241" fmla="*/ 1987260 w 2464512"/>
                <a:gd name="connsiteY241" fmla="*/ 870284 h 1019124"/>
                <a:gd name="connsiteX242" fmla="*/ 1997286 w 2464512"/>
                <a:gd name="connsiteY242" fmla="*/ 852237 h 1019124"/>
                <a:gd name="connsiteX243" fmla="*/ 1993276 w 2464512"/>
                <a:gd name="connsiteY243" fmla="*/ 814137 h 1019124"/>
                <a:gd name="connsiteX244" fmla="*/ 1989265 w 2464512"/>
                <a:gd name="connsiteY244" fmla="*/ 806116 h 1019124"/>
                <a:gd name="connsiteX245" fmla="*/ 1979239 w 2464512"/>
                <a:gd name="connsiteY245" fmla="*/ 792079 h 1019124"/>
                <a:gd name="connsiteX246" fmla="*/ 1975228 w 2464512"/>
                <a:gd name="connsiteY246" fmla="*/ 778042 h 1019124"/>
                <a:gd name="connsiteX247" fmla="*/ 1977234 w 2464512"/>
                <a:gd name="connsiteY247" fmla="*/ 741947 h 1019124"/>
                <a:gd name="connsiteX248" fmla="*/ 1981244 w 2464512"/>
                <a:gd name="connsiteY248" fmla="*/ 733926 h 1019124"/>
                <a:gd name="connsiteX249" fmla="*/ 1989265 w 2464512"/>
                <a:gd name="connsiteY249" fmla="*/ 717884 h 1019124"/>
                <a:gd name="connsiteX250" fmla="*/ 2013328 w 2464512"/>
                <a:gd name="connsiteY250" fmla="*/ 691816 h 1019124"/>
                <a:gd name="connsiteX251" fmla="*/ 2031376 w 2464512"/>
                <a:gd name="connsiteY251" fmla="*/ 671763 h 1019124"/>
                <a:gd name="connsiteX252" fmla="*/ 2039397 w 2464512"/>
                <a:gd name="connsiteY252" fmla="*/ 661737 h 1019124"/>
                <a:gd name="connsiteX253" fmla="*/ 2053434 w 2464512"/>
                <a:gd name="connsiteY253" fmla="*/ 649705 h 1019124"/>
                <a:gd name="connsiteX254" fmla="*/ 2057444 w 2464512"/>
                <a:gd name="connsiteY254" fmla="*/ 643689 h 1019124"/>
                <a:gd name="connsiteX255" fmla="*/ 2069476 w 2464512"/>
                <a:gd name="connsiteY255" fmla="*/ 631658 h 1019124"/>
                <a:gd name="connsiteX256" fmla="*/ 2067470 w 2464512"/>
                <a:gd name="connsiteY256" fmla="*/ 625642 h 1019124"/>
                <a:gd name="connsiteX257" fmla="*/ 2061455 w 2464512"/>
                <a:gd name="connsiteY257" fmla="*/ 623637 h 1019124"/>
                <a:gd name="connsiteX258" fmla="*/ 2067470 w 2464512"/>
                <a:gd name="connsiteY258" fmla="*/ 619626 h 1019124"/>
                <a:gd name="connsiteX259" fmla="*/ 2091534 w 2464512"/>
                <a:gd name="connsiteY259" fmla="*/ 615616 h 1019124"/>
                <a:gd name="connsiteX260" fmla="*/ 2130184 w 2464512"/>
                <a:gd name="connsiteY260" fmla="*/ 600927 h 1019124"/>
                <a:gd name="connsiteX261" fmla="*/ 2169739 w 2464512"/>
                <a:gd name="connsiteY261" fmla="*/ 611605 h 1019124"/>
                <a:gd name="connsiteX262" fmla="*/ 2179765 w 2464512"/>
                <a:gd name="connsiteY262" fmla="*/ 613610 h 1019124"/>
                <a:gd name="connsiteX263" fmla="*/ 2193802 w 2464512"/>
                <a:gd name="connsiteY263" fmla="*/ 619626 h 1019124"/>
                <a:gd name="connsiteX264" fmla="*/ 2207839 w 2464512"/>
                <a:gd name="connsiteY264" fmla="*/ 629652 h 1019124"/>
                <a:gd name="connsiteX265" fmla="*/ 2221876 w 2464512"/>
                <a:gd name="connsiteY265" fmla="*/ 631658 h 1019124"/>
                <a:gd name="connsiteX266" fmla="*/ 2235912 w 2464512"/>
                <a:gd name="connsiteY266" fmla="*/ 637674 h 1019124"/>
                <a:gd name="connsiteX267" fmla="*/ 2241928 w 2464512"/>
                <a:gd name="connsiteY267" fmla="*/ 641684 h 1019124"/>
                <a:gd name="connsiteX268" fmla="*/ 2249949 w 2464512"/>
                <a:gd name="connsiteY268" fmla="*/ 643689 h 1019124"/>
                <a:gd name="connsiteX269" fmla="*/ 2259976 w 2464512"/>
                <a:gd name="connsiteY269" fmla="*/ 647700 h 1019124"/>
                <a:gd name="connsiteX270" fmla="*/ 2276018 w 2464512"/>
                <a:gd name="connsiteY270" fmla="*/ 651710 h 1019124"/>
                <a:gd name="connsiteX271" fmla="*/ 2302086 w 2464512"/>
                <a:gd name="connsiteY271" fmla="*/ 663742 h 1019124"/>
                <a:gd name="connsiteX272" fmla="*/ 2318128 w 2464512"/>
                <a:gd name="connsiteY272" fmla="*/ 667752 h 1019124"/>
                <a:gd name="connsiteX273" fmla="*/ 2328155 w 2464512"/>
                <a:gd name="connsiteY273" fmla="*/ 671763 h 1019124"/>
                <a:gd name="connsiteX274" fmla="*/ 2346202 w 2464512"/>
                <a:gd name="connsiteY274" fmla="*/ 677779 h 1019124"/>
                <a:gd name="connsiteX275" fmla="*/ 2356228 w 2464512"/>
                <a:gd name="connsiteY275" fmla="*/ 683795 h 1019124"/>
                <a:gd name="connsiteX276" fmla="*/ 2374276 w 2464512"/>
                <a:gd name="connsiteY276" fmla="*/ 689810 h 1019124"/>
                <a:gd name="connsiteX277" fmla="*/ 2380291 w 2464512"/>
                <a:gd name="connsiteY277" fmla="*/ 695826 h 1019124"/>
                <a:gd name="connsiteX278" fmla="*/ 2384302 w 2464512"/>
                <a:gd name="connsiteY278" fmla="*/ 715879 h 1019124"/>
                <a:gd name="connsiteX279" fmla="*/ 2394328 w 2464512"/>
                <a:gd name="connsiteY279" fmla="*/ 727910 h 1019124"/>
                <a:gd name="connsiteX280" fmla="*/ 2400344 w 2464512"/>
                <a:gd name="connsiteY280" fmla="*/ 731921 h 1019124"/>
                <a:gd name="connsiteX281" fmla="*/ 2406360 w 2464512"/>
                <a:gd name="connsiteY281" fmla="*/ 745958 h 1019124"/>
                <a:gd name="connsiteX282" fmla="*/ 2418391 w 2464512"/>
                <a:gd name="connsiteY282" fmla="*/ 757989 h 1019124"/>
                <a:gd name="connsiteX283" fmla="*/ 2426412 w 2464512"/>
                <a:gd name="connsiteY283" fmla="*/ 772026 h 1019124"/>
                <a:gd name="connsiteX284" fmla="*/ 2428418 w 2464512"/>
                <a:gd name="connsiteY284" fmla="*/ 780047 h 1019124"/>
                <a:gd name="connsiteX285" fmla="*/ 2432428 w 2464512"/>
                <a:gd name="connsiteY285" fmla="*/ 788068 h 1019124"/>
                <a:gd name="connsiteX286" fmla="*/ 2438444 w 2464512"/>
                <a:gd name="connsiteY286" fmla="*/ 806116 h 1019124"/>
                <a:gd name="connsiteX287" fmla="*/ 2444460 w 2464512"/>
                <a:gd name="connsiteY287" fmla="*/ 814137 h 1019124"/>
                <a:gd name="connsiteX288" fmla="*/ 2446465 w 2464512"/>
                <a:gd name="connsiteY288" fmla="*/ 826168 h 1019124"/>
                <a:gd name="connsiteX289" fmla="*/ 2450476 w 2464512"/>
                <a:gd name="connsiteY289" fmla="*/ 832184 h 1019124"/>
                <a:gd name="connsiteX290" fmla="*/ 2458497 w 2464512"/>
                <a:gd name="connsiteY290" fmla="*/ 862263 h 1019124"/>
                <a:gd name="connsiteX291" fmla="*/ 2464512 w 2464512"/>
                <a:gd name="connsiteY291" fmla="*/ 874295 h 1019124"/>
                <a:gd name="connsiteX292" fmla="*/ 2460502 w 2464512"/>
                <a:gd name="connsiteY292" fmla="*/ 880310 h 1019124"/>
                <a:gd name="connsiteX293" fmla="*/ 2448470 w 2464512"/>
                <a:gd name="connsiteY293" fmla="*/ 882316 h 1019124"/>
                <a:gd name="connsiteX294" fmla="*/ 2422402 w 2464512"/>
                <a:gd name="connsiteY294" fmla="*/ 888331 h 1019124"/>
                <a:gd name="connsiteX295" fmla="*/ 2350212 w 2464512"/>
                <a:gd name="connsiteY295" fmla="*/ 884321 h 1019124"/>
                <a:gd name="connsiteX296" fmla="*/ 2338181 w 2464512"/>
                <a:gd name="connsiteY296" fmla="*/ 882316 h 1019124"/>
                <a:gd name="connsiteX297" fmla="*/ 2326149 w 2464512"/>
                <a:gd name="connsiteY297" fmla="*/ 878305 h 1019124"/>
                <a:gd name="connsiteX298" fmla="*/ 2288049 w 2464512"/>
                <a:gd name="connsiteY298" fmla="*/ 882316 h 1019124"/>
                <a:gd name="connsiteX299" fmla="*/ 2282034 w 2464512"/>
                <a:gd name="connsiteY299" fmla="*/ 884321 h 1019124"/>
                <a:gd name="connsiteX300" fmla="*/ 2270002 w 2464512"/>
                <a:gd name="connsiteY300" fmla="*/ 894347 h 1019124"/>
                <a:gd name="connsiteX301" fmla="*/ 2263986 w 2464512"/>
                <a:gd name="connsiteY301" fmla="*/ 900363 h 1019124"/>
                <a:gd name="connsiteX302" fmla="*/ 2255965 w 2464512"/>
                <a:gd name="connsiteY302" fmla="*/ 906379 h 1019124"/>
                <a:gd name="connsiteX303" fmla="*/ 2249949 w 2464512"/>
                <a:gd name="connsiteY303" fmla="*/ 914400 h 1019124"/>
                <a:gd name="connsiteX304" fmla="*/ 2237918 w 2464512"/>
                <a:gd name="connsiteY304" fmla="*/ 920416 h 1019124"/>
                <a:gd name="connsiteX305" fmla="*/ 2231902 w 2464512"/>
                <a:gd name="connsiteY305" fmla="*/ 926431 h 1019124"/>
                <a:gd name="connsiteX306" fmla="*/ 2221876 w 2464512"/>
                <a:gd name="connsiteY306" fmla="*/ 932447 h 1019124"/>
                <a:gd name="connsiteX307" fmla="*/ 2219870 w 2464512"/>
                <a:gd name="connsiteY307" fmla="*/ 940468 h 1019124"/>
                <a:gd name="connsiteX308" fmla="*/ 2209844 w 2464512"/>
                <a:gd name="connsiteY308" fmla="*/ 946484 h 1019124"/>
                <a:gd name="connsiteX309" fmla="*/ 2197812 w 2464512"/>
                <a:gd name="connsiteY309" fmla="*/ 956510 h 1019124"/>
                <a:gd name="connsiteX310" fmla="*/ 2189791 w 2464512"/>
                <a:gd name="connsiteY310" fmla="*/ 958516 h 1019124"/>
                <a:gd name="connsiteX311" fmla="*/ 2177760 w 2464512"/>
                <a:gd name="connsiteY311" fmla="*/ 970547 h 1019124"/>
                <a:gd name="connsiteX312" fmla="*/ 2173749 w 2464512"/>
                <a:gd name="connsiteY312" fmla="*/ 978568 h 1019124"/>
                <a:gd name="connsiteX313" fmla="*/ 2163723 w 2464512"/>
                <a:gd name="connsiteY313" fmla="*/ 984584 h 1019124"/>
                <a:gd name="connsiteX314" fmla="*/ 2149686 w 2464512"/>
                <a:gd name="connsiteY314" fmla="*/ 996616 h 1019124"/>
                <a:gd name="connsiteX315" fmla="*/ 2135649 w 2464512"/>
                <a:gd name="connsiteY315" fmla="*/ 1010652 h 1019124"/>
                <a:gd name="connsiteX316" fmla="*/ 2129634 w 2464512"/>
                <a:gd name="connsiteY316" fmla="*/ 1012658 h 1019124"/>
                <a:gd name="connsiteX317" fmla="*/ 2125623 w 2464512"/>
                <a:gd name="connsiteY317" fmla="*/ 1018674 h 1019124"/>
                <a:gd name="connsiteX318" fmla="*/ 2127628 w 2464512"/>
                <a:gd name="connsiteY318" fmla="*/ 1008647 h 1019124"/>
                <a:gd name="connsiteX319" fmla="*/ 2093539 w 2464512"/>
                <a:gd name="connsiteY319" fmla="*/ 1004637 h 1019124"/>
                <a:gd name="connsiteX320" fmla="*/ 2089528 w 2464512"/>
                <a:gd name="connsiteY320" fmla="*/ 998621 h 1019124"/>
                <a:gd name="connsiteX321" fmla="*/ 2077497 w 2464512"/>
                <a:gd name="connsiteY321" fmla="*/ 992605 h 1019124"/>
                <a:gd name="connsiteX322" fmla="*/ 2067470 w 2464512"/>
                <a:gd name="connsiteY322" fmla="*/ 996616 h 1019124"/>
                <a:gd name="connsiteX323" fmla="*/ 2019344 w 2464512"/>
                <a:gd name="connsiteY323" fmla="*/ 994610 h 1019124"/>
                <a:gd name="connsiteX324" fmla="*/ 1987260 w 2464512"/>
                <a:gd name="connsiteY324" fmla="*/ 988595 h 1019124"/>
                <a:gd name="connsiteX325" fmla="*/ 1979239 w 2464512"/>
                <a:gd name="connsiteY325" fmla="*/ 984584 h 1019124"/>
                <a:gd name="connsiteX326" fmla="*/ 1973223 w 2464512"/>
                <a:gd name="connsiteY326" fmla="*/ 980574 h 1019124"/>
                <a:gd name="connsiteX327" fmla="*/ 1961191 w 2464512"/>
                <a:gd name="connsiteY327" fmla="*/ 978568 h 1019124"/>
                <a:gd name="connsiteX328" fmla="*/ 1941139 w 2464512"/>
                <a:gd name="connsiteY328" fmla="*/ 970547 h 1019124"/>
                <a:gd name="connsiteX329" fmla="*/ 1935123 w 2464512"/>
                <a:gd name="connsiteY329" fmla="*/ 968542 h 1019124"/>
                <a:gd name="connsiteX330" fmla="*/ 1929107 w 2464512"/>
                <a:gd name="connsiteY330" fmla="*/ 964531 h 1019124"/>
                <a:gd name="connsiteX331" fmla="*/ 1923091 w 2464512"/>
                <a:gd name="connsiteY331" fmla="*/ 962526 h 1019124"/>
                <a:gd name="connsiteX332" fmla="*/ 1915070 w 2464512"/>
                <a:gd name="connsiteY332" fmla="*/ 958516 h 1019124"/>
                <a:gd name="connsiteX333" fmla="*/ 1897023 w 2464512"/>
                <a:gd name="connsiteY333" fmla="*/ 950495 h 1019124"/>
                <a:gd name="connsiteX334" fmla="*/ 1889002 w 2464512"/>
                <a:gd name="connsiteY334" fmla="*/ 946484 h 1019124"/>
                <a:gd name="connsiteX335" fmla="*/ 1882986 w 2464512"/>
                <a:gd name="connsiteY335" fmla="*/ 944479 h 1019124"/>
                <a:gd name="connsiteX336" fmla="*/ 1876970 w 2464512"/>
                <a:gd name="connsiteY336" fmla="*/ 940468 h 1019124"/>
                <a:gd name="connsiteX337" fmla="*/ 1866944 w 2464512"/>
                <a:gd name="connsiteY337" fmla="*/ 938463 h 1019124"/>
                <a:gd name="connsiteX338" fmla="*/ 1852907 w 2464512"/>
                <a:gd name="connsiteY338" fmla="*/ 934452 h 1019124"/>
                <a:gd name="connsiteX339" fmla="*/ 1834860 w 2464512"/>
                <a:gd name="connsiteY339" fmla="*/ 926431 h 1019124"/>
                <a:gd name="connsiteX340" fmla="*/ 1808791 w 2464512"/>
                <a:gd name="connsiteY340" fmla="*/ 916405 h 1019124"/>
                <a:gd name="connsiteX341" fmla="*/ 1782723 w 2464512"/>
                <a:gd name="connsiteY341" fmla="*/ 904374 h 1019124"/>
                <a:gd name="connsiteX342" fmla="*/ 1776707 w 2464512"/>
                <a:gd name="connsiteY342" fmla="*/ 900363 h 1019124"/>
                <a:gd name="connsiteX343" fmla="*/ 1768686 w 2464512"/>
                <a:gd name="connsiteY343" fmla="*/ 898358 h 1019124"/>
                <a:gd name="connsiteX344" fmla="*/ 1748634 w 2464512"/>
                <a:gd name="connsiteY344" fmla="*/ 892342 h 1019124"/>
                <a:gd name="connsiteX345" fmla="*/ 1742618 w 2464512"/>
                <a:gd name="connsiteY345" fmla="*/ 886326 h 1019124"/>
                <a:gd name="connsiteX346" fmla="*/ 1738607 w 2464512"/>
                <a:gd name="connsiteY346" fmla="*/ 880310 h 1019124"/>
                <a:gd name="connsiteX347" fmla="*/ 1732591 w 2464512"/>
                <a:gd name="connsiteY347" fmla="*/ 876300 h 1019124"/>
                <a:gd name="connsiteX348" fmla="*/ 1714544 w 2464512"/>
                <a:gd name="connsiteY348" fmla="*/ 858252 h 1019124"/>
                <a:gd name="connsiteX349" fmla="*/ 1712539 w 2464512"/>
                <a:gd name="connsiteY349" fmla="*/ 852237 h 1019124"/>
                <a:gd name="connsiteX350" fmla="*/ 1706523 w 2464512"/>
                <a:gd name="connsiteY350" fmla="*/ 842210 h 1019124"/>
                <a:gd name="connsiteX351" fmla="*/ 1696497 w 2464512"/>
                <a:gd name="connsiteY351" fmla="*/ 836195 h 1019124"/>
                <a:gd name="connsiteX352" fmla="*/ 1692486 w 2464512"/>
                <a:gd name="connsiteY352" fmla="*/ 830179 h 1019124"/>
                <a:gd name="connsiteX353" fmla="*/ 1690481 w 2464512"/>
                <a:gd name="connsiteY353" fmla="*/ 824163 h 1019124"/>
                <a:gd name="connsiteX354" fmla="*/ 1682460 w 2464512"/>
                <a:gd name="connsiteY354" fmla="*/ 816142 h 1019124"/>
                <a:gd name="connsiteX355" fmla="*/ 1678449 w 2464512"/>
                <a:gd name="connsiteY355" fmla="*/ 810126 h 1019124"/>
                <a:gd name="connsiteX356" fmla="*/ 1660402 w 2464512"/>
                <a:gd name="connsiteY356" fmla="*/ 790074 h 1019124"/>
                <a:gd name="connsiteX357" fmla="*/ 1654386 w 2464512"/>
                <a:gd name="connsiteY357" fmla="*/ 788068 h 1019124"/>
                <a:gd name="connsiteX358" fmla="*/ 1632328 w 2464512"/>
                <a:gd name="connsiteY358" fmla="*/ 768016 h 1019124"/>
                <a:gd name="connsiteX359" fmla="*/ 1622302 w 2464512"/>
                <a:gd name="connsiteY359" fmla="*/ 753979 h 1019124"/>
                <a:gd name="connsiteX360" fmla="*/ 1618291 w 2464512"/>
                <a:gd name="connsiteY360" fmla="*/ 747963 h 1019124"/>
                <a:gd name="connsiteX361" fmla="*/ 1614281 w 2464512"/>
                <a:gd name="connsiteY361" fmla="*/ 739942 h 1019124"/>
                <a:gd name="connsiteX362" fmla="*/ 1608265 w 2464512"/>
                <a:gd name="connsiteY362" fmla="*/ 733926 h 1019124"/>
                <a:gd name="connsiteX363" fmla="*/ 1600244 w 2464512"/>
                <a:gd name="connsiteY363" fmla="*/ 723900 h 1019124"/>
                <a:gd name="connsiteX364" fmla="*/ 1598239 w 2464512"/>
                <a:gd name="connsiteY364" fmla="*/ 717884 h 1019124"/>
                <a:gd name="connsiteX365" fmla="*/ 1592223 w 2464512"/>
                <a:gd name="connsiteY365" fmla="*/ 711868 h 1019124"/>
                <a:gd name="connsiteX366" fmla="*/ 1588212 w 2464512"/>
                <a:gd name="connsiteY366" fmla="*/ 705852 h 1019124"/>
                <a:gd name="connsiteX367" fmla="*/ 1580191 w 2464512"/>
                <a:gd name="connsiteY367" fmla="*/ 693821 h 1019124"/>
                <a:gd name="connsiteX368" fmla="*/ 1568160 w 2464512"/>
                <a:gd name="connsiteY368" fmla="*/ 679784 h 1019124"/>
                <a:gd name="connsiteX369" fmla="*/ 1566155 w 2464512"/>
                <a:gd name="connsiteY369" fmla="*/ 673768 h 1019124"/>
                <a:gd name="connsiteX370" fmla="*/ 1548107 w 2464512"/>
                <a:gd name="connsiteY370" fmla="*/ 653716 h 1019124"/>
                <a:gd name="connsiteX371" fmla="*/ 1542091 w 2464512"/>
                <a:gd name="connsiteY371" fmla="*/ 647700 h 1019124"/>
                <a:gd name="connsiteX372" fmla="*/ 1524044 w 2464512"/>
                <a:gd name="connsiteY372" fmla="*/ 623637 h 1019124"/>
                <a:gd name="connsiteX373" fmla="*/ 1518028 w 2464512"/>
                <a:gd name="connsiteY373" fmla="*/ 613610 h 1019124"/>
                <a:gd name="connsiteX374" fmla="*/ 1514018 w 2464512"/>
                <a:gd name="connsiteY374" fmla="*/ 607595 h 1019124"/>
                <a:gd name="connsiteX375" fmla="*/ 1512012 w 2464512"/>
                <a:gd name="connsiteY375" fmla="*/ 601579 h 1019124"/>
                <a:gd name="connsiteX376" fmla="*/ 1505997 w 2464512"/>
                <a:gd name="connsiteY376" fmla="*/ 599574 h 1019124"/>
                <a:gd name="connsiteX377" fmla="*/ 1497976 w 2464512"/>
                <a:gd name="connsiteY377" fmla="*/ 587542 h 1019124"/>
                <a:gd name="connsiteX378" fmla="*/ 1491960 w 2464512"/>
                <a:gd name="connsiteY378" fmla="*/ 577516 h 1019124"/>
                <a:gd name="connsiteX379" fmla="*/ 1479928 w 2464512"/>
                <a:gd name="connsiteY379" fmla="*/ 565484 h 1019124"/>
                <a:gd name="connsiteX380" fmla="*/ 1473912 w 2464512"/>
                <a:gd name="connsiteY380" fmla="*/ 563479 h 1019124"/>
                <a:gd name="connsiteX381" fmla="*/ 1467897 w 2464512"/>
                <a:gd name="connsiteY381" fmla="*/ 557463 h 1019124"/>
                <a:gd name="connsiteX382" fmla="*/ 1465891 w 2464512"/>
                <a:gd name="connsiteY382" fmla="*/ 551447 h 1019124"/>
                <a:gd name="connsiteX383" fmla="*/ 1459876 w 2464512"/>
                <a:gd name="connsiteY383" fmla="*/ 549442 h 1019124"/>
                <a:gd name="connsiteX384" fmla="*/ 1441828 w 2464512"/>
                <a:gd name="connsiteY384" fmla="*/ 545431 h 1019124"/>
                <a:gd name="connsiteX385" fmla="*/ 1433807 w 2464512"/>
                <a:gd name="connsiteY385" fmla="*/ 543426 h 1019124"/>
                <a:gd name="connsiteX386" fmla="*/ 1415760 w 2464512"/>
                <a:gd name="connsiteY386" fmla="*/ 535405 h 1019124"/>
                <a:gd name="connsiteX387" fmla="*/ 1403728 w 2464512"/>
                <a:gd name="connsiteY387" fmla="*/ 531395 h 1019124"/>
                <a:gd name="connsiteX388" fmla="*/ 1395707 w 2464512"/>
                <a:gd name="connsiteY388" fmla="*/ 529389 h 1019124"/>
                <a:gd name="connsiteX389" fmla="*/ 1387686 w 2464512"/>
                <a:gd name="connsiteY389" fmla="*/ 525379 h 1019124"/>
                <a:gd name="connsiteX390" fmla="*/ 1359612 w 2464512"/>
                <a:gd name="connsiteY390" fmla="*/ 523374 h 1019124"/>
                <a:gd name="connsiteX391" fmla="*/ 1327528 w 2464512"/>
                <a:gd name="connsiteY391" fmla="*/ 527384 h 1019124"/>
                <a:gd name="connsiteX392" fmla="*/ 1309481 w 2464512"/>
                <a:gd name="connsiteY392" fmla="*/ 533400 h 1019124"/>
                <a:gd name="connsiteX393" fmla="*/ 1301460 w 2464512"/>
                <a:gd name="connsiteY393" fmla="*/ 535405 h 1019124"/>
                <a:gd name="connsiteX394" fmla="*/ 1291434 w 2464512"/>
                <a:gd name="connsiteY394" fmla="*/ 541421 h 1019124"/>
                <a:gd name="connsiteX395" fmla="*/ 1285418 w 2464512"/>
                <a:gd name="connsiteY395" fmla="*/ 545431 h 1019124"/>
                <a:gd name="connsiteX396" fmla="*/ 1267370 w 2464512"/>
                <a:gd name="connsiteY396" fmla="*/ 551447 h 1019124"/>
                <a:gd name="connsiteX397" fmla="*/ 1261355 w 2464512"/>
                <a:gd name="connsiteY397" fmla="*/ 553452 h 1019124"/>
                <a:gd name="connsiteX398" fmla="*/ 1253334 w 2464512"/>
                <a:gd name="connsiteY398" fmla="*/ 555458 h 1019124"/>
                <a:gd name="connsiteX399" fmla="*/ 1239297 w 2464512"/>
                <a:gd name="connsiteY399" fmla="*/ 559468 h 1019124"/>
                <a:gd name="connsiteX400" fmla="*/ 1171118 w 2464512"/>
                <a:gd name="connsiteY400" fmla="*/ 561474 h 1019124"/>
                <a:gd name="connsiteX401" fmla="*/ 1157081 w 2464512"/>
                <a:gd name="connsiteY401" fmla="*/ 567489 h 1019124"/>
                <a:gd name="connsiteX402" fmla="*/ 1147055 w 2464512"/>
                <a:gd name="connsiteY402" fmla="*/ 571500 h 1019124"/>
                <a:gd name="connsiteX403" fmla="*/ 1139034 w 2464512"/>
                <a:gd name="connsiteY403" fmla="*/ 573505 h 1019124"/>
                <a:gd name="connsiteX404" fmla="*/ 1129007 w 2464512"/>
                <a:gd name="connsiteY404" fmla="*/ 577516 h 1019124"/>
                <a:gd name="connsiteX405" fmla="*/ 1118981 w 2464512"/>
                <a:gd name="connsiteY405" fmla="*/ 579521 h 1019124"/>
                <a:gd name="connsiteX406" fmla="*/ 1108955 w 2464512"/>
                <a:gd name="connsiteY406" fmla="*/ 583531 h 1019124"/>
                <a:gd name="connsiteX407" fmla="*/ 1094918 w 2464512"/>
                <a:gd name="connsiteY407" fmla="*/ 585537 h 1019124"/>
                <a:gd name="connsiteX408" fmla="*/ 1068849 w 2464512"/>
                <a:gd name="connsiteY408" fmla="*/ 591552 h 1019124"/>
                <a:gd name="connsiteX409" fmla="*/ 1018718 w 2464512"/>
                <a:gd name="connsiteY409" fmla="*/ 593558 h 1019124"/>
                <a:gd name="connsiteX410" fmla="*/ 1006686 w 2464512"/>
                <a:gd name="connsiteY410" fmla="*/ 591552 h 1019124"/>
                <a:gd name="connsiteX411" fmla="*/ 988639 w 2464512"/>
                <a:gd name="connsiteY411" fmla="*/ 585537 h 1019124"/>
                <a:gd name="connsiteX412" fmla="*/ 976607 w 2464512"/>
                <a:gd name="connsiteY412" fmla="*/ 577516 h 1019124"/>
                <a:gd name="connsiteX413" fmla="*/ 970591 w 2464512"/>
                <a:gd name="connsiteY413" fmla="*/ 573505 h 1019124"/>
                <a:gd name="connsiteX414" fmla="*/ 964576 w 2464512"/>
                <a:gd name="connsiteY414" fmla="*/ 571500 h 1019124"/>
                <a:gd name="connsiteX415" fmla="*/ 956555 w 2464512"/>
                <a:gd name="connsiteY415" fmla="*/ 565484 h 1019124"/>
                <a:gd name="connsiteX416" fmla="*/ 950539 w 2464512"/>
                <a:gd name="connsiteY416" fmla="*/ 563479 h 1019124"/>
                <a:gd name="connsiteX417" fmla="*/ 948534 w 2464512"/>
                <a:gd name="connsiteY417" fmla="*/ 557463 h 1019124"/>
                <a:gd name="connsiteX418" fmla="*/ 942518 w 2464512"/>
                <a:gd name="connsiteY418" fmla="*/ 551447 h 1019124"/>
                <a:gd name="connsiteX419" fmla="*/ 934497 w 2464512"/>
                <a:gd name="connsiteY419" fmla="*/ 547437 h 1019124"/>
                <a:gd name="connsiteX420" fmla="*/ 922465 w 2464512"/>
                <a:gd name="connsiteY420" fmla="*/ 539416 h 1019124"/>
                <a:gd name="connsiteX421" fmla="*/ 910434 w 2464512"/>
                <a:gd name="connsiteY421" fmla="*/ 533400 h 1019124"/>
                <a:gd name="connsiteX422" fmla="*/ 906423 w 2464512"/>
                <a:gd name="connsiteY422" fmla="*/ 527384 h 1019124"/>
                <a:gd name="connsiteX423" fmla="*/ 894391 w 2464512"/>
                <a:gd name="connsiteY423" fmla="*/ 523374 h 1019124"/>
                <a:gd name="connsiteX424" fmla="*/ 888376 w 2464512"/>
                <a:gd name="connsiteY424" fmla="*/ 517358 h 1019124"/>
                <a:gd name="connsiteX425" fmla="*/ 884365 w 2464512"/>
                <a:gd name="connsiteY425" fmla="*/ 511342 h 1019124"/>
                <a:gd name="connsiteX426" fmla="*/ 878349 w 2464512"/>
                <a:gd name="connsiteY426" fmla="*/ 507331 h 1019124"/>
                <a:gd name="connsiteX427" fmla="*/ 864312 w 2464512"/>
                <a:gd name="connsiteY427" fmla="*/ 499310 h 1019124"/>
                <a:gd name="connsiteX428" fmla="*/ 860302 w 2464512"/>
                <a:gd name="connsiteY428" fmla="*/ 493295 h 1019124"/>
                <a:gd name="connsiteX429" fmla="*/ 854286 w 2464512"/>
                <a:gd name="connsiteY429" fmla="*/ 491289 h 1019124"/>
                <a:gd name="connsiteX430" fmla="*/ 838244 w 2464512"/>
                <a:gd name="connsiteY430" fmla="*/ 485274 h 1019124"/>
                <a:gd name="connsiteX431" fmla="*/ 830223 w 2464512"/>
                <a:gd name="connsiteY431" fmla="*/ 481263 h 1019124"/>
                <a:gd name="connsiteX432" fmla="*/ 776081 w 2464512"/>
                <a:gd name="connsiteY432" fmla="*/ 483268 h 1019124"/>
                <a:gd name="connsiteX433" fmla="*/ 764049 w 2464512"/>
                <a:gd name="connsiteY433" fmla="*/ 489284 h 1019124"/>
                <a:gd name="connsiteX434" fmla="*/ 758034 w 2464512"/>
                <a:gd name="connsiteY434" fmla="*/ 491289 h 1019124"/>
                <a:gd name="connsiteX435" fmla="*/ 748007 w 2464512"/>
                <a:gd name="connsiteY435" fmla="*/ 501316 h 1019124"/>
                <a:gd name="connsiteX436" fmla="*/ 733970 w 2464512"/>
                <a:gd name="connsiteY436" fmla="*/ 519363 h 1019124"/>
                <a:gd name="connsiteX437" fmla="*/ 727955 w 2464512"/>
                <a:gd name="connsiteY437" fmla="*/ 547437 h 1019124"/>
                <a:gd name="connsiteX0" fmla="*/ 727955 w 2464512"/>
                <a:gd name="connsiteY0" fmla="*/ 547437 h 1018674"/>
                <a:gd name="connsiteX1" fmla="*/ 727955 w 2464512"/>
                <a:gd name="connsiteY1" fmla="*/ 547437 h 1018674"/>
                <a:gd name="connsiteX2" fmla="*/ 687849 w 2464512"/>
                <a:gd name="connsiteY2" fmla="*/ 549442 h 1018674"/>
                <a:gd name="connsiteX3" fmla="*/ 683839 w 2464512"/>
                <a:gd name="connsiteY3" fmla="*/ 559468 h 1018674"/>
                <a:gd name="connsiteX4" fmla="*/ 675818 w 2464512"/>
                <a:gd name="connsiteY4" fmla="*/ 571500 h 1018674"/>
                <a:gd name="connsiteX5" fmla="*/ 651755 w 2464512"/>
                <a:gd name="connsiteY5" fmla="*/ 569495 h 1018674"/>
                <a:gd name="connsiteX6" fmla="*/ 645739 w 2464512"/>
                <a:gd name="connsiteY6" fmla="*/ 567489 h 1018674"/>
                <a:gd name="connsiteX7" fmla="*/ 627691 w 2464512"/>
                <a:gd name="connsiteY7" fmla="*/ 555458 h 1018674"/>
                <a:gd name="connsiteX8" fmla="*/ 607639 w 2464512"/>
                <a:gd name="connsiteY8" fmla="*/ 541421 h 1018674"/>
                <a:gd name="connsiteX9" fmla="*/ 595607 w 2464512"/>
                <a:gd name="connsiteY9" fmla="*/ 529389 h 1018674"/>
                <a:gd name="connsiteX10" fmla="*/ 585581 w 2464512"/>
                <a:gd name="connsiteY10" fmla="*/ 517358 h 1018674"/>
                <a:gd name="connsiteX11" fmla="*/ 573549 w 2464512"/>
                <a:gd name="connsiteY11" fmla="*/ 511342 h 1018674"/>
                <a:gd name="connsiteX12" fmla="*/ 565528 w 2464512"/>
                <a:gd name="connsiteY12" fmla="*/ 503321 h 1018674"/>
                <a:gd name="connsiteX13" fmla="*/ 553497 w 2464512"/>
                <a:gd name="connsiteY13" fmla="*/ 497305 h 1018674"/>
                <a:gd name="connsiteX14" fmla="*/ 551491 w 2464512"/>
                <a:gd name="connsiteY14" fmla="*/ 491289 h 1018674"/>
                <a:gd name="connsiteX15" fmla="*/ 545476 w 2464512"/>
                <a:gd name="connsiteY15" fmla="*/ 489284 h 1018674"/>
                <a:gd name="connsiteX16" fmla="*/ 517402 w 2464512"/>
                <a:gd name="connsiteY16" fmla="*/ 483268 h 1018674"/>
                <a:gd name="connsiteX17" fmla="*/ 499355 w 2464512"/>
                <a:gd name="connsiteY17" fmla="*/ 477252 h 1018674"/>
                <a:gd name="connsiteX18" fmla="*/ 493339 w 2464512"/>
                <a:gd name="connsiteY18" fmla="*/ 475247 h 1018674"/>
                <a:gd name="connsiteX19" fmla="*/ 479302 w 2464512"/>
                <a:gd name="connsiteY19" fmla="*/ 469231 h 1018674"/>
                <a:gd name="connsiteX20" fmla="*/ 445212 w 2464512"/>
                <a:gd name="connsiteY20" fmla="*/ 463216 h 1018674"/>
                <a:gd name="connsiteX21" fmla="*/ 439197 w 2464512"/>
                <a:gd name="connsiteY21" fmla="*/ 459205 h 1018674"/>
                <a:gd name="connsiteX22" fmla="*/ 431176 w 2464512"/>
                <a:gd name="connsiteY22" fmla="*/ 453189 h 1018674"/>
                <a:gd name="connsiteX23" fmla="*/ 425160 w 2464512"/>
                <a:gd name="connsiteY23" fmla="*/ 451184 h 1018674"/>
                <a:gd name="connsiteX24" fmla="*/ 415134 w 2464512"/>
                <a:gd name="connsiteY24" fmla="*/ 445168 h 1018674"/>
                <a:gd name="connsiteX25" fmla="*/ 407112 w 2464512"/>
                <a:gd name="connsiteY25" fmla="*/ 439152 h 1018674"/>
                <a:gd name="connsiteX26" fmla="*/ 401097 w 2464512"/>
                <a:gd name="connsiteY26" fmla="*/ 433137 h 1018674"/>
                <a:gd name="connsiteX27" fmla="*/ 387060 w 2464512"/>
                <a:gd name="connsiteY27" fmla="*/ 429126 h 1018674"/>
                <a:gd name="connsiteX28" fmla="*/ 373023 w 2464512"/>
                <a:gd name="connsiteY28" fmla="*/ 423110 h 1018674"/>
                <a:gd name="connsiteX29" fmla="*/ 358986 w 2464512"/>
                <a:gd name="connsiteY29" fmla="*/ 417095 h 1018674"/>
                <a:gd name="connsiteX30" fmla="*/ 328907 w 2464512"/>
                <a:gd name="connsiteY30" fmla="*/ 421105 h 1018674"/>
                <a:gd name="connsiteX31" fmla="*/ 316876 w 2464512"/>
                <a:gd name="connsiteY31" fmla="*/ 427121 h 1018674"/>
                <a:gd name="connsiteX32" fmla="*/ 306849 w 2464512"/>
                <a:gd name="connsiteY32" fmla="*/ 429126 h 1018674"/>
                <a:gd name="connsiteX33" fmla="*/ 292812 w 2464512"/>
                <a:gd name="connsiteY33" fmla="*/ 441158 h 1018674"/>
                <a:gd name="connsiteX34" fmla="*/ 282786 w 2464512"/>
                <a:gd name="connsiteY34" fmla="*/ 453189 h 1018674"/>
                <a:gd name="connsiteX35" fmla="*/ 274765 w 2464512"/>
                <a:gd name="connsiteY35" fmla="*/ 475247 h 1018674"/>
                <a:gd name="connsiteX36" fmla="*/ 272760 w 2464512"/>
                <a:gd name="connsiteY36" fmla="*/ 487279 h 1018674"/>
                <a:gd name="connsiteX37" fmla="*/ 268749 w 2464512"/>
                <a:gd name="connsiteY37" fmla="*/ 507331 h 1018674"/>
                <a:gd name="connsiteX38" fmla="*/ 266744 w 2464512"/>
                <a:gd name="connsiteY38" fmla="*/ 521368 h 1018674"/>
                <a:gd name="connsiteX39" fmla="*/ 260728 w 2464512"/>
                <a:gd name="connsiteY39" fmla="*/ 539416 h 1018674"/>
                <a:gd name="connsiteX40" fmla="*/ 270755 w 2464512"/>
                <a:gd name="connsiteY40" fmla="*/ 545431 h 1018674"/>
                <a:gd name="connsiteX41" fmla="*/ 268749 w 2464512"/>
                <a:gd name="connsiteY41" fmla="*/ 569495 h 1018674"/>
                <a:gd name="connsiteX42" fmla="*/ 250702 w 2464512"/>
                <a:gd name="connsiteY42" fmla="*/ 589547 h 1018674"/>
                <a:gd name="connsiteX43" fmla="*/ 244686 w 2464512"/>
                <a:gd name="connsiteY43" fmla="*/ 595563 h 1018674"/>
                <a:gd name="connsiteX44" fmla="*/ 238670 w 2464512"/>
                <a:gd name="connsiteY44" fmla="*/ 601579 h 1018674"/>
                <a:gd name="connsiteX45" fmla="*/ 232655 w 2464512"/>
                <a:gd name="connsiteY45" fmla="*/ 603584 h 1018674"/>
                <a:gd name="connsiteX46" fmla="*/ 210597 w 2464512"/>
                <a:gd name="connsiteY46" fmla="*/ 629652 h 1018674"/>
                <a:gd name="connsiteX47" fmla="*/ 204581 w 2464512"/>
                <a:gd name="connsiteY47" fmla="*/ 633663 h 1018674"/>
                <a:gd name="connsiteX48" fmla="*/ 196560 w 2464512"/>
                <a:gd name="connsiteY48" fmla="*/ 639679 h 1018674"/>
                <a:gd name="connsiteX49" fmla="*/ 178512 w 2464512"/>
                <a:gd name="connsiteY49" fmla="*/ 655721 h 1018674"/>
                <a:gd name="connsiteX50" fmla="*/ 164476 w 2464512"/>
                <a:gd name="connsiteY50" fmla="*/ 663742 h 1018674"/>
                <a:gd name="connsiteX51" fmla="*/ 150439 w 2464512"/>
                <a:gd name="connsiteY51" fmla="*/ 669758 h 1018674"/>
                <a:gd name="connsiteX52" fmla="*/ 136402 w 2464512"/>
                <a:gd name="connsiteY52" fmla="*/ 675774 h 1018674"/>
                <a:gd name="connsiteX53" fmla="*/ 124370 w 2464512"/>
                <a:gd name="connsiteY53" fmla="*/ 677779 h 1018674"/>
                <a:gd name="connsiteX54" fmla="*/ 118355 w 2464512"/>
                <a:gd name="connsiteY54" fmla="*/ 675774 h 1018674"/>
                <a:gd name="connsiteX55" fmla="*/ 116349 w 2464512"/>
                <a:gd name="connsiteY55" fmla="*/ 663742 h 1018674"/>
                <a:gd name="connsiteX56" fmla="*/ 112339 w 2464512"/>
                <a:gd name="connsiteY56" fmla="*/ 657726 h 1018674"/>
                <a:gd name="connsiteX57" fmla="*/ 114344 w 2464512"/>
                <a:gd name="connsiteY57" fmla="*/ 649705 h 1018674"/>
                <a:gd name="connsiteX58" fmla="*/ 126376 w 2464512"/>
                <a:gd name="connsiteY58" fmla="*/ 639679 h 1018674"/>
                <a:gd name="connsiteX59" fmla="*/ 134397 w 2464512"/>
                <a:gd name="connsiteY59" fmla="*/ 637674 h 1018674"/>
                <a:gd name="connsiteX60" fmla="*/ 148434 w 2464512"/>
                <a:gd name="connsiteY60" fmla="*/ 627647 h 1018674"/>
                <a:gd name="connsiteX61" fmla="*/ 154449 w 2464512"/>
                <a:gd name="connsiteY61" fmla="*/ 623637 h 1018674"/>
                <a:gd name="connsiteX62" fmla="*/ 166481 w 2464512"/>
                <a:gd name="connsiteY62" fmla="*/ 611605 h 1018674"/>
                <a:gd name="connsiteX63" fmla="*/ 172497 w 2464512"/>
                <a:gd name="connsiteY63" fmla="*/ 605589 h 1018674"/>
                <a:gd name="connsiteX64" fmla="*/ 174502 w 2464512"/>
                <a:gd name="connsiteY64" fmla="*/ 599574 h 1018674"/>
                <a:gd name="connsiteX65" fmla="*/ 186534 w 2464512"/>
                <a:gd name="connsiteY65" fmla="*/ 591552 h 1018674"/>
                <a:gd name="connsiteX66" fmla="*/ 194555 w 2464512"/>
                <a:gd name="connsiteY66" fmla="*/ 579521 h 1018674"/>
                <a:gd name="connsiteX67" fmla="*/ 196560 w 2464512"/>
                <a:gd name="connsiteY67" fmla="*/ 573505 h 1018674"/>
                <a:gd name="connsiteX68" fmla="*/ 188539 w 2464512"/>
                <a:gd name="connsiteY68" fmla="*/ 545431 h 1018674"/>
                <a:gd name="connsiteX69" fmla="*/ 170491 w 2464512"/>
                <a:gd name="connsiteY69" fmla="*/ 539416 h 1018674"/>
                <a:gd name="connsiteX70" fmla="*/ 152444 w 2464512"/>
                <a:gd name="connsiteY70" fmla="*/ 541421 h 1018674"/>
                <a:gd name="connsiteX71" fmla="*/ 144423 w 2464512"/>
                <a:gd name="connsiteY71" fmla="*/ 543426 h 1018674"/>
                <a:gd name="connsiteX72" fmla="*/ 134397 w 2464512"/>
                <a:gd name="connsiteY72" fmla="*/ 545431 h 1018674"/>
                <a:gd name="connsiteX73" fmla="*/ 126376 w 2464512"/>
                <a:gd name="connsiteY73" fmla="*/ 551447 h 1018674"/>
                <a:gd name="connsiteX74" fmla="*/ 88276 w 2464512"/>
                <a:gd name="connsiteY74" fmla="*/ 543426 h 1018674"/>
                <a:gd name="connsiteX75" fmla="*/ 86270 w 2464512"/>
                <a:gd name="connsiteY75" fmla="*/ 537410 h 1018674"/>
                <a:gd name="connsiteX76" fmla="*/ 80255 w 2464512"/>
                <a:gd name="connsiteY76" fmla="*/ 531395 h 1018674"/>
                <a:gd name="connsiteX77" fmla="*/ 78249 w 2464512"/>
                <a:gd name="connsiteY77" fmla="*/ 513347 h 1018674"/>
                <a:gd name="connsiteX78" fmla="*/ 66218 w 2464512"/>
                <a:gd name="connsiteY78" fmla="*/ 509337 h 1018674"/>
                <a:gd name="connsiteX79" fmla="*/ 60202 w 2464512"/>
                <a:gd name="connsiteY79" fmla="*/ 505326 h 1018674"/>
                <a:gd name="connsiteX80" fmla="*/ 54186 w 2464512"/>
                <a:gd name="connsiteY80" fmla="*/ 499310 h 1018674"/>
                <a:gd name="connsiteX81" fmla="*/ 48170 w 2464512"/>
                <a:gd name="connsiteY81" fmla="*/ 497305 h 1018674"/>
                <a:gd name="connsiteX82" fmla="*/ 46165 w 2464512"/>
                <a:gd name="connsiteY82" fmla="*/ 483268 h 1018674"/>
                <a:gd name="connsiteX83" fmla="*/ 40149 w 2464512"/>
                <a:gd name="connsiteY83" fmla="*/ 477252 h 1018674"/>
                <a:gd name="connsiteX84" fmla="*/ 38144 w 2464512"/>
                <a:gd name="connsiteY84" fmla="*/ 465221 h 1018674"/>
                <a:gd name="connsiteX85" fmla="*/ 28118 w 2464512"/>
                <a:gd name="connsiteY85" fmla="*/ 453189 h 1018674"/>
                <a:gd name="connsiteX86" fmla="*/ 24107 w 2464512"/>
                <a:gd name="connsiteY86" fmla="*/ 447174 h 1018674"/>
                <a:gd name="connsiteX87" fmla="*/ 16086 w 2464512"/>
                <a:gd name="connsiteY87" fmla="*/ 445168 h 1018674"/>
                <a:gd name="connsiteX88" fmla="*/ 8065 w 2464512"/>
                <a:gd name="connsiteY88" fmla="*/ 441158 h 1018674"/>
                <a:gd name="connsiteX89" fmla="*/ 6060 w 2464512"/>
                <a:gd name="connsiteY89" fmla="*/ 433137 h 1018674"/>
                <a:gd name="connsiteX90" fmla="*/ 44 w 2464512"/>
                <a:gd name="connsiteY90" fmla="*/ 427121 h 1018674"/>
                <a:gd name="connsiteX91" fmla="*/ 4055 w 2464512"/>
                <a:gd name="connsiteY91" fmla="*/ 415089 h 1018674"/>
                <a:gd name="connsiteX92" fmla="*/ 6060 w 2464512"/>
                <a:gd name="connsiteY92" fmla="*/ 405063 h 1018674"/>
                <a:gd name="connsiteX93" fmla="*/ 18091 w 2464512"/>
                <a:gd name="connsiteY93" fmla="*/ 399047 h 1018674"/>
                <a:gd name="connsiteX94" fmla="*/ 26112 w 2464512"/>
                <a:gd name="connsiteY94" fmla="*/ 395037 h 1018674"/>
                <a:gd name="connsiteX95" fmla="*/ 44160 w 2464512"/>
                <a:gd name="connsiteY95" fmla="*/ 389021 h 1018674"/>
                <a:gd name="connsiteX96" fmla="*/ 50176 w 2464512"/>
                <a:gd name="connsiteY96" fmla="*/ 387016 h 1018674"/>
                <a:gd name="connsiteX97" fmla="*/ 58197 w 2464512"/>
                <a:gd name="connsiteY97" fmla="*/ 381000 h 1018674"/>
                <a:gd name="connsiteX98" fmla="*/ 64212 w 2464512"/>
                <a:gd name="connsiteY98" fmla="*/ 378995 h 1018674"/>
                <a:gd name="connsiteX99" fmla="*/ 66218 w 2464512"/>
                <a:gd name="connsiteY99" fmla="*/ 372979 h 1018674"/>
                <a:gd name="connsiteX100" fmla="*/ 84265 w 2464512"/>
                <a:gd name="connsiteY100" fmla="*/ 358942 h 1018674"/>
                <a:gd name="connsiteX101" fmla="*/ 90281 w 2464512"/>
                <a:gd name="connsiteY101" fmla="*/ 354931 h 1018674"/>
                <a:gd name="connsiteX102" fmla="*/ 98302 w 2464512"/>
                <a:gd name="connsiteY102" fmla="*/ 352926 h 1018674"/>
                <a:gd name="connsiteX103" fmla="*/ 100307 w 2464512"/>
                <a:gd name="connsiteY103" fmla="*/ 342900 h 1018674"/>
                <a:gd name="connsiteX104" fmla="*/ 108328 w 2464512"/>
                <a:gd name="connsiteY104" fmla="*/ 330868 h 1018674"/>
                <a:gd name="connsiteX105" fmla="*/ 116349 w 2464512"/>
                <a:gd name="connsiteY105" fmla="*/ 286752 h 1018674"/>
                <a:gd name="connsiteX106" fmla="*/ 120360 w 2464512"/>
                <a:gd name="connsiteY106" fmla="*/ 228600 h 1018674"/>
                <a:gd name="connsiteX107" fmla="*/ 122365 w 2464512"/>
                <a:gd name="connsiteY107" fmla="*/ 218574 h 1018674"/>
                <a:gd name="connsiteX108" fmla="*/ 126376 w 2464512"/>
                <a:gd name="connsiteY108" fmla="*/ 212558 h 1018674"/>
                <a:gd name="connsiteX109" fmla="*/ 128381 w 2464512"/>
                <a:gd name="connsiteY109" fmla="*/ 204537 h 1018674"/>
                <a:gd name="connsiteX110" fmla="*/ 136402 w 2464512"/>
                <a:gd name="connsiteY110" fmla="*/ 182479 h 1018674"/>
                <a:gd name="connsiteX111" fmla="*/ 138407 w 2464512"/>
                <a:gd name="connsiteY111" fmla="*/ 172452 h 1018674"/>
                <a:gd name="connsiteX112" fmla="*/ 142418 w 2464512"/>
                <a:gd name="connsiteY112" fmla="*/ 164431 h 1018674"/>
                <a:gd name="connsiteX113" fmla="*/ 148434 w 2464512"/>
                <a:gd name="connsiteY113" fmla="*/ 130342 h 1018674"/>
                <a:gd name="connsiteX114" fmla="*/ 162470 w 2464512"/>
                <a:gd name="connsiteY114" fmla="*/ 98258 h 1018674"/>
                <a:gd name="connsiteX115" fmla="*/ 164476 w 2464512"/>
                <a:gd name="connsiteY115" fmla="*/ 44116 h 1018674"/>
                <a:gd name="connsiteX116" fmla="*/ 166481 w 2464512"/>
                <a:gd name="connsiteY116" fmla="*/ 32084 h 1018674"/>
                <a:gd name="connsiteX117" fmla="*/ 174502 w 2464512"/>
                <a:gd name="connsiteY117" fmla="*/ 30079 h 1018674"/>
                <a:gd name="connsiteX118" fmla="*/ 200570 w 2464512"/>
                <a:gd name="connsiteY118" fmla="*/ 26068 h 1018674"/>
                <a:gd name="connsiteX119" fmla="*/ 224634 w 2464512"/>
                <a:gd name="connsiteY119" fmla="*/ 20052 h 1018674"/>
                <a:gd name="connsiteX120" fmla="*/ 256718 w 2464512"/>
                <a:gd name="connsiteY120" fmla="*/ 10026 h 1018674"/>
                <a:gd name="connsiteX121" fmla="*/ 262734 w 2464512"/>
                <a:gd name="connsiteY121" fmla="*/ 6016 h 1018674"/>
                <a:gd name="connsiteX122" fmla="*/ 274765 w 2464512"/>
                <a:gd name="connsiteY122" fmla="*/ 4010 h 1018674"/>
                <a:gd name="connsiteX123" fmla="*/ 286797 w 2464512"/>
                <a:gd name="connsiteY123" fmla="*/ 0 h 1018674"/>
                <a:gd name="connsiteX124" fmla="*/ 316876 w 2464512"/>
                <a:gd name="connsiteY124" fmla="*/ 4010 h 1018674"/>
                <a:gd name="connsiteX125" fmla="*/ 322891 w 2464512"/>
                <a:gd name="connsiteY125" fmla="*/ 10026 h 1018674"/>
                <a:gd name="connsiteX126" fmla="*/ 340939 w 2464512"/>
                <a:gd name="connsiteY126" fmla="*/ 18047 h 1018674"/>
                <a:gd name="connsiteX127" fmla="*/ 348960 w 2464512"/>
                <a:gd name="connsiteY127" fmla="*/ 22058 h 1018674"/>
                <a:gd name="connsiteX128" fmla="*/ 354976 w 2464512"/>
                <a:gd name="connsiteY128" fmla="*/ 26068 h 1018674"/>
                <a:gd name="connsiteX129" fmla="*/ 365002 w 2464512"/>
                <a:gd name="connsiteY129" fmla="*/ 28074 h 1018674"/>
                <a:gd name="connsiteX130" fmla="*/ 393076 w 2464512"/>
                <a:gd name="connsiteY130" fmla="*/ 44116 h 1018674"/>
                <a:gd name="connsiteX131" fmla="*/ 409118 w 2464512"/>
                <a:gd name="connsiteY131" fmla="*/ 48126 h 1018674"/>
                <a:gd name="connsiteX132" fmla="*/ 425160 w 2464512"/>
                <a:gd name="connsiteY132" fmla="*/ 56147 h 1018674"/>
                <a:gd name="connsiteX133" fmla="*/ 467270 w 2464512"/>
                <a:gd name="connsiteY133" fmla="*/ 64168 h 1018674"/>
                <a:gd name="connsiteX134" fmla="*/ 493339 w 2464512"/>
                <a:gd name="connsiteY134" fmla="*/ 62163 h 1018674"/>
                <a:gd name="connsiteX135" fmla="*/ 515397 w 2464512"/>
                <a:gd name="connsiteY135" fmla="*/ 60158 h 1018674"/>
                <a:gd name="connsiteX136" fmla="*/ 607639 w 2464512"/>
                <a:gd name="connsiteY136" fmla="*/ 62163 h 1018674"/>
                <a:gd name="connsiteX137" fmla="*/ 613655 w 2464512"/>
                <a:gd name="connsiteY137" fmla="*/ 66174 h 1018674"/>
                <a:gd name="connsiteX138" fmla="*/ 635712 w 2464512"/>
                <a:gd name="connsiteY138" fmla="*/ 74195 h 1018674"/>
                <a:gd name="connsiteX139" fmla="*/ 643734 w 2464512"/>
                <a:gd name="connsiteY139" fmla="*/ 80210 h 1018674"/>
                <a:gd name="connsiteX140" fmla="*/ 649749 w 2464512"/>
                <a:gd name="connsiteY140" fmla="*/ 84221 h 1018674"/>
                <a:gd name="connsiteX141" fmla="*/ 655765 w 2464512"/>
                <a:gd name="connsiteY141" fmla="*/ 90237 h 1018674"/>
                <a:gd name="connsiteX142" fmla="*/ 665791 w 2464512"/>
                <a:gd name="connsiteY142" fmla="*/ 92242 h 1018674"/>
                <a:gd name="connsiteX143" fmla="*/ 671807 w 2464512"/>
                <a:gd name="connsiteY143" fmla="*/ 100263 h 1018674"/>
                <a:gd name="connsiteX144" fmla="*/ 685844 w 2464512"/>
                <a:gd name="connsiteY144" fmla="*/ 104274 h 1018674"/>
                <a:gd name="connsiteX145" fmla="*/ 701886 w 2464512"/>
                <a:gd name="connsiteY145" fmla="*/ 110289 h 1018674"/>
                <a:gd name="connsiteX146" fmla="*/ 709907 w 2464512"/>
                <a:gd name="connsiteY146" fmla="*/ 116305 h 1018674"/>
                <a:gd name="connsiteX147" fmla="*/ 731965 w 2464512"/>
                <a:gd name="connsiteY147" fmla="*/ 122321 h 1018674"/>
                <a:gd name="connsiteX148" fmla="*/ 746002 w 2464512"/>
                <a:gd name="connsiteY148" fmla="*/ 130342 h 1018674"/>
                <a:gd name="connsiteX149" fmla="*/ 754023 w 2464512"/>
                <a:gd name="connsiteY149" fmla="*/ 132347 h 1018674"/>
                <a:gd name="connsiteX150" fmla="*/ 782097 w 2464512"/>
                <a:gd name="connsiteY150" fmla="*/ 140368 h 1018674"/>
                <a:gd name="connsiteX151" fmla="*/ 788112 w 2464512"/>
                <a:gd name="connsiteY151" fmla="*/ 144379 h 1018674"/>
                <a:gd name="connsiteX152" fmla="*/ 796134 w 2464512"/>
                <a:gd name="connsiteY152" fmla="*/ 146384 h 1018674"/>
                <a:gd name="connsiteX153" fmla="*/ 844260 w 2464512"/>
                <a:gd name="connsiteY153" fmla="*/ 154405 h 1018674"/>
                <a:gd name="connsiteX154" fmla="*/ 960565 w 2464512"/>
                <a:gd name="connsiteY154" fmla="*/ 162426 h 1018674"/>
                <a:gd name="connsiteX155" fmla="*/ 1044786 w 2464512"/>
                <a:gd name="connsiteY155" fmla="*/ 166437 h 1018674"/>
                <a:gd name="connsiteX156" fmla="*/ 1080881 w 2464512"/>
                <a:gd name="connsiteY156" fmla="*/ 168442 h 1018674"/>
                <a:gd name="connsiteX157" fmla="*/ 1253334 w 2464512"/>
                <a:gd name="connsiteY157" fmla="*/ 172452 h 1018674"/>
                <a:gd name="connsiteX158" fmla="*/ 1341565 w 2464512"/>
                <a:gd name="connsiteY158" fmla="*/ 170447 h 1018674"/>
                <a:gd name="connsiteX159" fmla="*/ 1395707 w 2464512"/>
                <a:gd name="connsiteY159" fmla="*/ 168442 h 1018674"/>
                <a:gd name="connsiteX160" fmla="*/ 1508002 w 2464512"/>
                <a:gd name="connsiteY160" fmla="*/ 166437 h 1018674"/>
                <a:gd name="connsiteX161" fmla="*/ 1544097 w 2464512"/>
                <a:gd name="connsiteY161" fmla="*/ 164431 h 1018674"/>
                <a:gd name="connsiteX162" fmla="*/ 1554123 w 2464512"/>
                <a:gd name="connsiteY162" fmla="*/ 160421 h 1018674"/>
                <a:gd name="connsiteX163" fmla="*/ 1588212 w 2464512"/>
                <a:gd name="connsiteY163" fmla="*/ 152400 h 1018674"/>
                <a:gd name="connsiteX164" fmla="*/ 1594228 w 2464512"/>
                <a:gd name="connsiteY164" fmla="*/ 148389 h 1018674"/>
                <a:gd name="connsiteX165" fmla="*/ 1606260 w 2464512"/>
                <a:gd name="connsiteY165" fmla="*/ 150395 h 1018674"/>
                <a:gd name="connsiteX166" fmla="*/ 1622302 w 2464512"/>
                <a:gd name="connsiteY166" fmla="*/ 156410 h 1018674"/>
                <a:gd name="connsiteX167" fmla="*/ 1636339 w 2464512"/>
                <a:gd name="connsiteY167" fmla="*/ 168442 h 1018674"/>
                <a:gd name="connsiteX168" fmla="*/ 1642355 w 2464512"/>
                <a:gd name="connsiteY168" fmla="*/ 176463 h 1018674"/>
                <a:gd name="connsiteX169" fmla="*/ 1650376 w 2464512"/>
                <a:gd name="connsiteY169" fmla="*/ 182479 h 1018674"/>
                <a:gd name="connsiteX170" fmla="*/ 1668423 w 2464512"/>
                <a:gd name="connsiteY170" fmla="*/ 204537 h 1018674"/>
                <a:gd name="connsiteX171" fmla="*/ 1682460 w 2464512"/>
                <a:gd name="connsiteY171" fmla="*/ 222584 h 1018674"/>
                <a:gd name="connsiteX172" fmla="*/ 1700507 w 2464512"/>
                <a:gd name="connsiteY172" fmla="*/ 240631 h 1018674"/>
                <a:gd name="connsiteX173" fmla="*/ 1708528 w 2464512"/>
                <a:gd name="connsiteY173" fmla="*/ 252663 h 1018674"/>
                <a:gd name="connsiteX174" fmla="*/ 1730586 w 2464512"/>
                <a:gd name="connsiteY174" fmla="*/ 282742 h 1018674"/>
                <a:gd name="connsiteX175" fmla="*/ 1728581 w 2464512"/>
                <a:gd name="connsiteY175" fmla="*/ 310816 h 1018674"/>
                <a:gd name="connsiteX176" fmla="*/ 1726576 w 2464512"/>
                <a:gd name="connsiteY176" fmla="*/ 318837 h 1018674"/>
                <a:gd name="connsiteX177" fmla="*/ 1720560 w 2464512"/>
                <a:gd name="connsiteY177" fmla="*/ 322847 h 1018674"/>
                <a:gd name="connsiteX178" fmla="*/ 1712539 w 2464512"/>
                <a:gd name="connsiteY178" fmla="*/ 328863 h 1018674"/>
                <a:gd name="connsiteX179" fmla="*/ 1706523 w 2464512"/>
                <a:gd name="connsiteY179" fmla="*/ 330868 h 1018674"/>
                <a:gd name="connsiteX180" fmla="*/ 1696497 w 2464512"/>
                <a:gd name="connsiteY180" fmla="*/ 346910 h 1018674"/>
                <a:gd name="connsiteX181" fmla="*/ 1688476 w 2464512"/>
                <a:gd name="connsiteY181" fmla="*/ 358942 h 1018674"/>
                <a:gd name="connsiteX182" fmla="*/ 1684465 w 2464512"/>
                <a:gd name="connsiteY182" fmla="*/ 364958 h 1018674"/>
                <a:gd name="connsiteX183" fmla="*/ 1680455 w 2464512"/>
                <a:gd name="connsiteY183" fmla="*/ 372979 h 1018674"/>
                <a:gd name="connsiteX184" fmla="*/ 1674439 w 2464512"/>
                <a:gd name="connsiteY184" fmla="*/ 376989 h 1018674"/>
                <a:gd name="connsiteX185" fmla="*/ 1670428 w 2464512"/>
                <a:gd name="connsiteY185" fmla="*/ 383005 h 1018674"/>
                <a:gd name="connsiteX186" fmla="*/ 1660402 w 2464512"/>
                <a:gd name="connsiteY186" fmla="*/ 395037 h 1018674"/>
                <a:gd name="connsiteX187" fmla="*/ 1654386 w 2464512"/>
                <a:gd name="connsiteY187" fmla="*/ 407068 h 1018674"/>
                <a:gd name="connsiteX188" fmla="*/ 1648370 w 2464512"/>
                <a:gd name="connsiteY188" fmla="*/ 409074 h 1018674"/>
                <a:gd name="connsiteX189" fmla="*/ 1646365 w 2464512"/>
                <a:gd name="connsiteY189" fmla="*/ 419100 h 1018674"/>
                <a:gd name="connsiteX190" fmla="*/ 1640349 w 2464512"/>
                <a:gd name="connsiteY190" fmla="*/ 425116 h 1018674"/>
                <a:gd name="connsiteX191" fmla="*/ 1636339 w 2464512"/>
                <a:gd name="connsiteY191" fmla="*/ 431131 h 1018674"/>
                <a:gd name="connsiteX192" fmla="*/ 1630323 w 2464512"/>
                <a:gd name="connsiteY192" fmla="*/ 439152 h 1018674"/>
                <a:gd name="connsiteX193" fmla="*/ 1628318 w 2464512"/>
                <a:gd name="connsiteY193" fmla="*/ 445168 h 1018674"/>
                <a:gd name="connsiteX194" fmla="*/ 1616286 w 2464512"/>
                <a:gd name="connsiteY194" fmla="*/ 463216 h 1018674"/>
                <a:gd name="connsiteX195" fmla="*/ 1614281 w 2464512"/>
                <a:gd name="connsiteY195" fmla="*/ 469231 h 1018674"/>
                <a:gd name="connsiteX196" fmla="*/ 1608265 w 2464512"/>
                <a:gd name="connsiteY196" fmla="*/ 475247 h 1018674"/>
                <a:gd name="connsiteX197" fmla="*/ 1610270 w 2464512"/>
                <a:gd name="connsiteY197" fmla="*/ 481263 h 1018674"/>
                <a:gd name="connsiteX198" fmla="*/ 1610270 w 2464512"/>
                <a:gd name="connsiteY198" fmla="*/ 529389 h 1018674"/>
                <a:gd name="connsiteX199" fmla="*/ 1618291 w 2464512"/>
                <a:gd name="connsiteY199" fmla="*/ 555458 h 1018674"/>
                <a:gd name="connsiteX200" fmla="*/ 1620297 w 2464512"/>
                <a:gd name="connsiteY200" fmla="*/ 563479 h 1018674"/>
                <a:gd name="connsiteX201" fmla="*/ 1626312 w 2464512"/>
                <a:gd name="connsiteY201" fmla="*/ 565484 h 1018674"/>
                <a:gd name="connsiteX202" fmla="*/ 1644360 w 2464512"/>
                <a:gd name="connsiteY202" fmla="*/ 575510 h 1018674"/>
                <a:gd name="connsiteX203" fmla="*/ 1652381 w 2464512"/>
                <a:gd name="connsiteY203" fmla="*/ 577516 h 1018674"/>
                <a:gd name="connsiteX204" fmla="*/ 1664412 w 2464512"/>
                <a:gd name="connsiteY204" fmla="*/ 593558 h 1018674"/>
                <a:gd name="connsiteX205" fmla="*/ 1670428 w 2464512"/>
                <a:gd name="connsiteY205" fmla="*/ 599574 h 1018674"/>
                <a:gd name="connsiteX206" fmla="*/ 1676444 w 2464512"/>
                <a:gd name="connsiteY206" fmla="*/ 607595 h 1018674"/>
                <a:gd name="connsiteX207" fmla="*/ 1682460 w 2464512"/>
                <a:gd name="connsiteY207" fmla="*/ 619626 h 1018674"/>
                <a:gd name="connsiteX208" fmla="*/ 1684465 w 2464512"/>
                <a:gd name="connsiteY208" fmla="*/ 625642 h 1018674"/>
                <a:gd name="connsiteX209" fmla="*/ 1694491 w 2464512"/>
                <a:gd name="connsiteY209" fmla="*/ 637674 h 1018674"/>
                <a:gd name="connsiteX210" fmla="*/ 1700507 w 2464512"/>
                <a:gd name="connsiteY210" fmla="*/ 641684 h 1018674"/>
                <a:gd name="connsiteX211" fmla="*/ 1708528 w 2464512"/>
                <a:gd name="connsiteY211" fmla="*/ 651710 h 1018674"/>
                <a:gd name="connsiteX212" fmla="*/ 1710534 w 2464512"/>
                <a:gd name="connsiteY212" fmla="*/ 657726 h 1018674"/>
                <a:gd name="connsiteX213" fmla="*/ 1716549 w 2464512"/>
                <a:gd name="connsiteY213" fmla="*/ 663742 h 1018674"/>
                <a:gd name="connsiteX214" fmla="*/ 1720560 w 2464512"/>
                <a:gd name="connsiteY214" fmla="*/ 669758 h 1018674"/>
                <a:gd name="connsiteX215" fmla="*/ 1726576 w 2464512"/>
                <a:gd name="connsiteY215" fmla="*/ 677779 h 1018674"/>
                <a:gd name="connsiteX216" fmla="*/ 1728581 w 2464512"/>
                <a:gd name="connsiteY216" fmla="*/ 703847 h 1018674"/>
                <a:gd name="connsiteX217" fmla="*/ 1730586 w 2464512"/>
                <a:gd name="connsiteY217" fmla="*/ 709863 h 1018674"/>
                <a:gd name="connsiteX218" fmla="*/ 1742618 w 2464512"/>
                <a:gd name="connsiteY218" fmla="*/ 713874 h 1018674"/>
                <a:gd name="connsiteX219" fmla="*/ 1754649 w 2464512"/>
                <a:gd name="connsiteY219" fmla="*/ 723900 h 1018674"/>
                <a:gd name="connsiteX220" fmla="*/ 1760665 w 2464512"/>
                <a:gd name="connsiteY220" fmla="*/ 725905 h 1018674"/>
                <a:gd name="connsiteX221" fmla="*/ 1766681 w 2464512"/>
                <a:gd name="connsiteY221" fmla="*/ 729916 h 1018674"/>
                <a:gd name="connsiteX222" fmla="*/ 1804781 w 2464512"/>
                <a:gd name="connsiteY222" fmla="*/ 725905 h 1018674"/>
                <a:gd name="connsiteX223" fmla="*/ 1810797 w 2464512"/>
                <a:gd name="connsiteY223" fmla="*/ 721895 h 1018674"/>
                <a:gd name="connsiteX224" fmla="*/ 1836865 w 2464512"/>
                <a:gd name="connsiteY224" fmla="*/ 723900 h 1018674"/>
                <a:gd name="connsiteX225" fmla="*/ 1848897 w 2464512"/>
                <a:gd name="connsiteY225" fmla="*/ 735931 h 1018674"/>
                <a:gd name="connsiteX226" fmla="*/ 1860928 w 2464512"/>
                <a:gd name="connsiteY226" fmla="*/ 743952 h 1018674"/>
                <a:gd name="connsiteX227" fmla="*/ 1864939 w 2464512"/>
                <a:gd name="connsiteY227" fmla="*/ 749968 h 1018674"/>
                <a:gd name="connsiteX228" fmla="*/ 1876970 w 2464512"/>
                <a:gd name="connsiteY228" fmla="*/ 762000 h 1018674"/>
                <a:gd name="connsiteX229" fmla="*/ 1880981 w 2464512"/>
                <a:gd name="connsiteY229" fmla="*/ 768016 h 1018674"/>
                <a:gd name="connsiteX230" fmla="*/ 1884991 w 2464512"/>
                <a:gd name="connsiteY230" fmla="*/ 790074 h 1018674"/>
                <a:gd name="connsiteX231" fmla="*/ 1889002 w 2464512"/>
                <a:gd name="connsiteY231" fmla="*/ 818147 h 1018674"/>
                <a:gd name="connsiteX232" fmla="*/ 1891007 w 2464512"/>
                <a:gd name="connsiteY232" fmla="*/ 824163 h 1018674"/>
                <a:gd name="connsiteX233" fmla="*/ 1897023 w 2464512"/>
                <a:gd name="connsiteY233" fmla="*/ 830179 h 1018674"/>
                <a:gd name="connsiteX234" fmla="*/ 1901034 w 2464512"/>
                <a:gd name="connsiteY234" fmla="*/ 836195 h 1018674"/>
                <a:gd name="connsiteX235" fmla="*/ 1911060 w 2464512"/>
                <a:gd name="connsiteY235" fmla="*/ 860258 h 1018674"/>
                <a:gd name="connsiteX236" fmla="*/ 1923091 w 2464512"/>
                <a:gd name="connsiteY236" fmla="*/ 868279 h 1018674"/>
                <a:gd name="connsiteX237" fmla="*/ 1931112 w 2464512"/>
                <a:gd name="connsiteY237" fmla="*/ 880310 h 1018674"/>
                <a:gd name="connsiteX238" fmla="*/ 1943144 w 2464512"/>
                <a:gd name="connsiteY238" fmla="*/ 884321 h 1018674"/>
                <a:gd name="connsiteX239" fmla="*/ 1965202 w 2464512"/>
                <a:gd name="connsiteY239" fmla="*/ 882316 h 1018674"/>
                <a:gd name="connsiteX240" fmla="*/ 1981244 w 2464512"/>
                <a:gd name="connsiteY240" fmla="*/ 872289 h 1018674"/>
                <a:gd name="connsiteX241" fmla="*/ 1987260 w 2464512"/>
                <a:gd name="connsiteY241" fmla="*/ 870284 h 1018674"/>
                <a:gd name="connsiteX242" fmla="*/ 1997286 w 2464512"/>
                <a:gd name="connsiteY242" fmla="*/ 852237 h 1018674"/>
                <a:gd name="connsiteX243" fmla="*/ 1993276 w 2464512"/>
                <a:gd name="connsiteY243" fmla="*/ 814137 h 1018674"/>
                <a:gd name="connsiteX244" fmla="*/ 1989265 w 2464512"/>
                <a:gd name="connsiteY244" fmla="*/ 806116 h 1018674"/>
                <a:gd name="connsiteX245" fmla="*/ 1979239 w 2464512"/>
                <a:gd name="connsiteY245" fmla="*/ 792079 h 1018674"/>
                <a:gd name="connsiteX246" fmla="*/ 1975228 w 2464512"/>
                <a:gd name="connsiteY246" fmla="*/ 778042 h 1018674"/>
                <a:gd name="connsiteX247" fmla="*/ 1977234 w 2464512"/>
                <a:gd name="connsiteY247" fmla="*/ 741947 h 1018674"/>
                <a:gd name="connsiteX248" fmla="*/ 1981244 w 2464512"/>
                <a:gd name="connsiteY248" fmla="*/ 733926 h 1018674"/>
                <a:gd name="connsiteX249" fmla="*/ 1989265 w 2464512"/>
                <a:gd name="connsiteY249" fmla="*/ 717884 h 1018674"/>
                <a:gd name="connsiteX250" fmla="*/ 2013328 w 2464512"/>
                <a:gd name="connsiteY250" fmla="*/ 691816 h 1018674"/>
                <a:gd name="connsiteX251" fmla="*/ 2031376 w 2464512"/>
                <a:gd name="connsiteY251" fmla="*/ 671763 h 1018674"/>
                <a:gd name="connsiteX252" fmla="*/ 2039397 w 2464512"/>
                <a:gd name="connsiteY252" fmla="*/ 661737 h 1018674"/>
                <a:gd name="connsiteX253" fmla="*/ 2053434 w 2464512"/>
                <a:gd name="connsiteY253" fmla="*/ 649705 h 1018674"/>
                <a:gd name="connsiteX254" fmla="*/ 2057444 w 2464512"/>
                <a:gd name="connsiteY254" fmla="*/ 643689 h 1018674"/>
                <a:gd name="connsiteX255" fmla="*/ 2069476 w 2464512"/>
                <a:gd name="connsiteY255" fmla="*/ 631658 h 1018674"/>
                <a:gd name="connsiteX256" fmla="*/ 2067470 w 2464512"/>
                <a:gd name="connsiteY256" fmla="*/ 625642 h 1018674"/>
                <a:gd name="connsiteX257" fmla="*/ 2061455 w 2464512"/>
                <a:gd name="connsiteY257" fmla="*/ 623637 h 1018674"/>
                <a:gd name="connsiteX258" fmla="*/ 2067470 w 2464512"/>
                <a:gd name="connsiteY258" fmla="*/ 619626 h 1018674"/>
                <a:gd name="connsiteX259" fmla="*/ 2091534 w 2464512"/>
                <a:gd name="connsiteY259" fmla="*/ 615616 h 1018674"/>
                <a:gd name="connsiteX260" fmla="*/ 2130184 w 2464512"/>
                <a:gd name="connsiteY260" fmla="*/ 600927 h 1018674"/>
                <a:gd name="connsiteX261" fmla="*/ 2169739 w 2464512"/>
                <a:gd name="connsiteY261" fmla="*/ 611605 h 1018674"/>
                <a:gd name="connsiteX262" fmla="*/ 2179765 w 2464512"/>
                <a:gd name="connsiteY262" fmla="*/ 613610 h 1018674"/>
                <a:gd name="connsiteX263" fmla="*/ 2193802 w 2464512"/>
                <a:gd name="connsiteY263" fmla="*/ 619626 h 1018674"/>
                <a:gd name="connsiteX264" fmla="*/ 2207839 w 2464512"/>
                <a:gd name="connsiteY264" fmla="*/ 629652 h 1018674"/>
                <a:gd name="connsiteX265" fmla="*/ 2221876 w 2464512"/>
                <a:gd name="connsiteY265" fmla="*/ 631658 h 1018674"/>
                <a:gd name="connsiteX266" fmla="*/ 2235912 w 2464512"/>
                <a:gd name="connsiteY266" fmla="*/ 637674 h 1018674"/>
                <a:gd name="connsiteX267" fmla="*/ 2241928 w 2464512"/>
                <a:gd name="connsiteY267" fmla="*/ 641684 h 1018674"/>
                <a:gd name="connsiteX268" fmla="*/ 2249949 w 2464512"/>
                <a:gd name="connsiteY268" fmla="*/ 643689 h 1018674"/>
                <a:gd name="connsiteX269" fmla="*/ 2259976 w 2464512"/>
                <a:gd name="connsiteY269" fmla="*/ 647700 h 1018674"/>
                <a:gd name="connsiteX270" fmla="*/ 2276018 w 2464512"/>
                <a:gd name="connsiteY270" fmla="*/ 651710 h 1018674"/>
                <a:gd name="connsiteX271" fmla="*/ 2302086 w 2464512"/>
                <a:gd name="connsiteY271" fmla="*/ 663742 h 1018674"/>
                <a:gd name="connsiteX272" fmla="*/ 2318128 w 2464512"/>
                <a:gd name="connsiteY272" fmla="*/ 667752 h 1018674"/>
                <a:gd name="connsiteX273" fmla="*/ 2328155 w 2464512"/>
                <a:gd name="connsiteY273" fmla="*/ 671763 h 1018674"/>
                <a:gd name="connsiteX274" fmla="*/ 2346202 w 2464512"/>
                <a:gd name="connsiteY274" fmla="*/ 677779 h 1018674"/>
                <a:gd name="connsiteX275" fmla="*/ 2356228 w 2464512"/>
                <a:gd name="connsiteY275" fmla="*/ 683795 h 1018674"/>
                <a:gd name="connsiteX276" fmla="*/ 2374276 w 2464512"/>
                <a:gd name="connsiteY276" fmla="*/ 689810 h 1018674"/>
                <a:gd name="connsiteX277" fmla="*/ 2380291 w 2464512"/>
                <a:gd name="connsiteY277" fmla="*/ 695826 h 1018674"/>
                <a:gd name="connsiteX278" fmla="*/ 2384302 w 2464512"/>
                <a:gd name="connsiteY278" fmla="*/ 715879 h 1018674"/>
                <a:gd name="connsiteX279" fmla="*/ 2394328 w 2464512"/>
                <a:gd name="connsiteY279" fmla="*/ 727910 h 1018674"/>
                <a:gd name="connsiteX280" fmla="*/ 2400344 w 2464512"/>
                <a:gd name="connsiteY280" fmla="*/ 731921 h 1018674"/>
                <a:gd name="connsiteX281" fmla="*/ 2406360 w 2464512"/>
                <a:gd name="connsiteY281" fmla="*/ 745958 h 1018674"/>
                <a:gd name="connsiteX282" fmla="*/ 2418391 w 2464512"/>
                <a:gd name="connsiteY282" fmla="*/ 757989 h 1018674"/>
                <a:gd name="connsiteX283" fmla="*/ 2426412 w 2464512"/>
                <a:gd name="connsiteY283" fmla="*/ 772026 h 1018674"/>
                <a:gd name="connsiteX284" fmla="*/ 2428418 w 2464512"/>
                <a:gd name="connsiteY284" fmla="*/ 780047 h 1018674"/>
                <a:gd name="connsiteX285" fmla="*/ 2432428 w 2464512"/>
                <a:gd name="connsiteY285" fmla="*/ 788068 h 1018674"/>
                <a:gd name="connsiteX286" fmla="*/ 2438444 w 2464512"/>
                <a:gd name="connsiteY286" fmla="*/ 806116 h 1018674"/>
                <a:gd name="connsiteX287" fmla="*/ 2444460 w 2464512"/>
                <a:gd name="connsiteY287" fmla="*/ 814137 h 1018674"/>
                <a:gd name="connsiteX288" fmla="*/ 2446465 w 2464512"/>
                <a:gd name="connsiteY288" fmla="*/ 826168 h 1018674"/>
                <a:gd name="connsiteX289" fmla="*/ 2450476 w 2464512"/>
                <a:gd name="connsiteY289" fmla="*/ 832184 h 1018674"/>
                <a:gd name="connsiteX290" fmla="*/ 2458497 w 2464512"/>
                <a:gd name="connsiteY290" fmla="*/ 862263 h 1018674"/>
                <a:gd name="connsiteX291" fmla="*/ 2464512 w 2464512"/>
                <a:gd name="connsiteY291" fmla="*/ 874295 h 1018674"/>
                <a:gd name="connsiteX292" fmla="*/ 2460502 w 2464512"/>
                <a:gd name="connsiteY292" fmla="*/ 880310 h 1018674"/>
                <a:gd name="connsiteX293" fmla="*/ 2448470 w 2464512"/>
                <a:gd name="connsiteY293" fmla="*/ 882316 h 1018674"/>
                <a:gd name="connsiteX294" fmla="*/ 2422402 w 2464512"/>
                <a:gd name="connsiteY294" fmla="*/ 888331 h 1018674"/>
                <a:gd name="connsiteX295" fmla="*/ 2350212 w 2464512"/>
                <a:gd name="connsiteY295" fmla="*/ 884321 h 1018674"/>
                <a:gd name="connsiteX296" fmla="*/ 2338181 w 2464512"/>
                <a:gd name="connsiteY296" fmla="*/ 882316 h 1018674"/>
                <a:gd name="connsiteX297" fmla="*/ 2326149 w 2464512"/>
                <a:gd name="connsiteY297" fmla="*/ 878305 h 1018674"/>
                <a:gd name="connsiteX298" fmla="*/ 2288049 w 2464512"/>
                <a:gd name="connsiteY298" fmla="*/ 882316 h 1018674"/>
                <a:gd name="connsiteX299" fmla="*/ 2282034 w 2464512"/>
                <a:gd name="connsiteY299" fmla="*/ 884321 h 1018674"/>
                <a:gd name="connsiteX300" fmla="*/ 2270002 w 2464512"/>
                <a:gd name="connsiteY300" fmla="*/ 894347 h 1018674"/>
                <a:gd name="connsiteX301" fmla="*/ 2263986 w 2464512"/>
                <a:gd name="connsiteY301" fmla="*/ 900363 h 1018674"/>
                <a:gd name="connsiteX302" fmla="*/ 2255965 w 2464512"/>
                <a:gd name="connsiteY302" fmla="*/ 906379 h 1018674"/>
                <a:gd name="connsiteX303" fmla="*/ 2249949 w 2464512"/>
                <a:gd name="connsiteY303" fmla="*/ 914400 h 1018674"/>
                <a:gd name="connsiteX304" fmla="*/ 2237918 w 2464512"/>
                <a:gd name="connsiteY304" fmla="*/ 920416 h 1018674"/>
                <a:gd name="connsiteX305" fmla="*/ 2231902 w 2464512"/>
                <a:gd name="connsiteY305" fmla="*/ 926431 h 1018674"/>
                <a:gd name="connsiteX306" fmla="*/ 2221876 w 2464512"/>
                <a:gd name="connsiteY306" fmla="*/ 932447 h 1018674"/>
                <a:gd name="connsiteX307" fmla="*/ 2219870 w 2464512"/>
                <a:gd name="connsiteY307" fmla="*/ 940468 h 1018674"/>
                <a:gd name="connsiteX308" fmla="*/ 2209844 w 2464512"/>
                <a:gd name="connsiteY308" fmla="*/ 946484 h 1018674"/>
                <a:gd name="connsiteX309" fmla="*/ 2197812 w 2464512"/>
                <a:gd name="connsiteY309" fmla="*/ 956510 h 1018674"/>
                <a:gd name="connsiteX310" fmla="*/ 2189791 w 2464512"/>
                <a:gd name="connsiteY310" fmla="*/ 958516 h 1018674"/>
                <a:gd name="connsiteX311" fmla="*/ 2177760 w 2464512"/>
                <a:gd name="connsiteY311" fmla="*/ 970547 h 1018674"/>
                <a:gd name="connsiteX312" fmla="*/ 2173749 w 2464512"/>
                <a:gd name="connsiteY312" fmla="*/ 978568 h 1018674"/>
                <a:gd name="connsiteX313" fmla="*/ 2163723 w 2464512"/>
                <a:gd name="connsiteY313" fmla="*/ 984584 h 1018674"/>
                <a:gd name="connsiteX314" fmla="*/ 2149686 w 2464512"/>
                <a:gd name="connsiteY314" fmla="*/ 996616 h 1018674"/>
                <a:gd name="connsiteX315" fmla="*/ 2135649 w 2464512"/>
                <a:gd name="connsiteY315" fmla="*/ 1010652 h 1018674"/>
                <a:gd name="connsiteX316" fmla="*/ 2129634 w 2464512"/>
                <a:gd name="connsiteY316" fmla="*/ 1012658 h 1018674"/>
                <a:gd name="connsiteX317" fmla="*/ 2125623 w 2464512"/>
                <a:gd name="connsiteY317" fmla="*/ 1018674 h 1018674"/>
                <a:gd name="connsiteX318" fmla="*/ 2114293 w 2464512"/>
                <a:gd name="connsiteY318" fmla="*/ 1012457 h 1018674"/>
                <a:gd name="connsiteX319" fmla="*/ 2093539 w 2464512"/>
                <a:gd name="connsiteY319" fmla="*/ 1004637 h 1018674"/>
                <a:gd name="connsiteX320" fmla="*/ 2089528 w 2464512"/>
                <a:gd name="connsiteY320" fmla="*/ 998621 h 1018674"/>
                <a:gd name="connsiteX321" fmla="*/ 2077497 w 2464512"/>
                <a:gd name="connsiteY321" fmla="*/ 992605 h 1018674"/>
                <a:gd name="connsiteX322" fmla="*/ 2067470 w 2464512"/>
                <a:gd name="connsiteY322" fmla="*/ 996616 h 1018674"/>
                <a:gd name="connsiteX323" fmla="*/ 2019344 w 2464512"/>
                <a:gd name="connsiteY323" fmla="*/ 994610 h 1018674"/>
                <a:gd name="connsiteX324" fmla="*/ 1987260 w 2464512"/>
                <a:gd name="connsiteY324" fmla="*/ 988595 h 1018674"/>
                <a:gd name="connsiteX325" fmla="*/ 1979239 w 2464512"/>
                <a:gd name="connsiteY325" fmla="*/ 984584 h 1018674"/>
                <a:gd name="connsiteX326" fmla="*/ 1973223 w 2464512"/>
                <a:gd name="connsiteY326" fmla="*/ 980574 h 1018674"/>
                <a:gd name="connsiteX327" fmla="*/ 1961191 w 2464512"/>
                <a:gd name="connsiteY327" fmla="*/ 978568 h 1018674"/>
                <a:gd name="connsiteX328" fmla="*/ 1941139 w 2464512"/>
                <a:gd name="connsiteY328" fmla="*/ 970547 h 1018674"/>
                <a:gd name="connsiteX329" fmla="*/ 1935123 w 2464512"/>
                <a:gd name="connsiteY329" fmla="*/ 968542 h 1018674"/>
                <a:gd name="connsiteX330" fmla="*/ 1929107 w 2464512"/>
                <a:gd name="connsiteY330" fmla="*/ 964531 h 1018674"/>
                <a:gd name="connsiteX331" fmla="*/ 1923091 w 2464512"/>
                <a:gd name="connsiteY331" fmla="*/ 962526 h 1018674"/>
                <a:gd name="connsiteX332" fmla="*/ 1915070 w 2464512"/>
                <a:gd name="connsiteY332" fmla="*/ 958516 h 1018674"/>
                <a:gd name="connsiteX333" fmla="*/ 1897023 w 2464512"/>
                <a:gd name="connsiteY333" fmla="*/ 950495 h 1018674"/>
                <a:gd name="connsiteX334" fmla="*/ 1889002 w 2464512"/>
                <a:gd name="connsiteY334" fmla="*/ 946484 h 1018674"/>
                <a:gd name="connsiteX335" fmla="*/ 1882986 w 2464512"/>
                <a:gd name="connsiteY335" fmla="*/ 944479 h 1018674"/>
                <a:gd name="connsiteX336" fmla="*/ 1876970 w 2464512"/>
                <a:gd name="connsiteY336" fmla="*/ 940468 h 1018674"/>
                <a:gd name="connsiteX337" fmla="*/ 1866944 w 2464512"/>
                <a:gd name="connsiteY337" fmla="*/ 938463 h 1018674"/>
                <a:gd name="connsiteX338" fmla="*/ 1852907 w 2464512"/>
                <a:gd name="connsiteY338" fmla="*/ 934452 h 1018674"/>
                <a:gd name="connsiteX339" fmla="*/ 1834860 w 2464512"/>
                <a:gd name="connsiteY339" fmla="*/ 926431 h 1018674"/>
                <a:gd name="connsiteX340" fmla="*/ 1808791 w 2464512"/>
                <a:gd name="connsiteY340" fmla="*/ 916405 h 1018674"/>
                <a:gd name="connsiteX341" fmla="*/ 1782723 w 2464512"/>
                <a:gd name="connsiteY341" fmla="*/ 904374 h 1018674"/>
                <a:gd name="connsiteX342" fmla="*/ 1776707 w 2464512"/>
                <a:gd name="connsiteY342" fmla="*/ 900363 h 1018674"/>
                <a:gd name="connsiteX343" fmla="*/ 1768686 w 2464512"/>
                <a:gd name="connsiteY343" fmla="*/ 898358 h 1018674"/>
                <a:gd name="connsiteX344" fmla="*/ 1748634 w 2464512"/>
                <a:gd name="connsiteY344" fmla="*/ 892342 h 1018674"/>
                <a:gd name="connsiteX345" fmla="*/ 1742618 w 2464512"/>
                <a:gd name="connsiteY345" fmla="*/ 886326 h 1018674"/>
                <a:gd name="connsiteX346" fmla="*/ 1738607 w 2464512"/>
                <a:gd name="connsiteY346" fmla="*/ 880310 h 1018674"/>
                <a:gd name="connsiteX347" fmla="*/ 1732591 w 2464512"/>
                <a:gd name="connsiteY347" fmla="*/ 876300 h 1018674"/>
                <a:gd name="connsiteX348" fmla="*/ 1714544 w 2464512"/>
                <a:gd name="connsiteY348" fmla="*/ 858252 h 1018674"/>
                <a:gd name="connsiteX349" fmla="*/ 1712539 w 2464512"/>
                <a:gd name="connsiteY349" fmla="*/ 852237 h 1018674"/>
                <a:gd name="connsiteX350" fmla="*/ 1706523 w 2464512"/>
                <a:gd name="connsiteY350" fmla="*/ 842210 h 1018674"/>
                <a:gd name="connsiteX351" fmla="*/ 1696497 w 2464512"/>
                <a:gd name="connsiteY351" fmla="*/ 836195 h 1018674"/>
                <a:gd name="connsiteX352" fmla="*/ 1692486 w 2464512"/>
                <a:gd name="connsiteY352" fmla="*/ 830179 h 1018674"/>
                <a:gd name="connsiteX353" fmla="*/ 1690481 w 2464512"/>
                <a:gd name="connsiteY353" fmla="*/ 824163 h 1018674"/>
                <a:gd name="connsiteX354" fmla="*/ 1682460 w 2464512"/>
                <a:gd name="connsiteY354" fmla="*/ 816142 h 1018674"/>
                <a:gd name="connsiteX355" fmla="*/ 1678449 w 2464512"/>
                <a:gd name="connsiteY355" fmla="*/ 810126 h 1018674"/>
                <a:gd name="connsiteX356" fmla="*/ 1660402 w 2464512"/>
                <a:gd name="connsiteY356" fmla="*/ 790074 h 1018674"/>
                <a:gd name="connsiteX357" fmla="*/ 1654386 w 2464512"/>
                <a:gd name="connsiteY357" fmla="*/ 788068 h 1018674"/>
                <a:gd name="connsiteX358" fmla="*/ 1632328 w 2464512"/>
                <a:gd name="connsiteY358" fmla="*/ 768016 h 1018674"/>
                <a:gd name="connsiteX359" fmla="*/ 1622302 w 2464512"/>
                <a:gd name="connsiteY359" fmla="*/ 753979 h 1018674"/>
                <a:gd name="connsiteX360" fmla="*/ 1618291 w 2464512"/>
                <a:gd name="connsiteY360" fmla="*/ 747963 h 1018674"/>
                <a:gd name="connsiteX361" fmla="*/ 1614281 w 2464512"/>
                <a:gd name="connsiteY361" fmla="*/ 739942 h 1018674"/>
                <a:gd name="connsiteX362" fmla="*/ 1608265 w 2464512"/>
                <a:gd name="connsiteY362" fmla="*/ 733926 h 1018674"/>
                <a:gd name="connsiteX363" fmla="*/ 1600244 w 2464512"/>
                <a:gd name="connsiteY363" fmla="*/ 723900 h 1018674"/>
                <a:gd name="connsiteX364" fmla="*/ 1598239 w 2464512"/>
                <a:gd name="connsiteY364" fmla="*/ 717884 h 1018674"/>
                <a:gd name="connsiteX365" fmla="*/ 1592223 w 2464512"/>
                <a:gd name="connsiteY365" fmla="*/ 711868 h 1018674"/>
                <a:gd name="connsiteX366" fmla="*/ 1588212 w 2464512"/>
                <a:gd name="connsiteY366" fmla="*/ 705852 h 1018674"/>
                <a:gd name="connsiteX367" fmla="*/ 1580191 w 2464512"/>
                <a:gd name="connsiteY367" fmla="*/ 693821 h 1018674"/>
                <a:gd name="connsiteX368" fmla="*/ 1568160 w 2464512"/>
                <a:gd name="connsiteY368" fmla="*/ 679784 h 1018674"/>
                <a:gd name="connsiteX369" fmla="*/ 1566155 w 2464512"/>
                <a:gd name="connsiteY369" fmla="*/ 673768 h 1018674"/>
                <a:gd name="connsiteX370" fmla="*/ 1548107 w 2464512"/>
                <a:gd name="connsiteY370" fmla="*/ 653716 h 1018674"/>
                <a:gd name="connsiteX371" fmla="*/ 1542091 w 2464512"/>
                <a:gd name="connsiteY371" fmla="*/ 647700 h 1018674"/>
                <a:gd name="connsiteX372" fmla="*/ 1524044 w 2464512"/>
                <a:gd name="connsiteY372" fmla="*/ 623637 h 1018674"/>
                <a:gd name="connsiteX373" fmla="*/ 1518028 w 2464512"/>
                <a:gd name="connsiteY373" fmla="*/ 613610 h 1018674"/>
                <a:gd name="connsiteX374" fmla="*/ 1514018 w 2464512"/>
                <a:gd name="connsiteY374" fmla="*/ 607595 h 1018674"/>
                <a:gd name="connsiteX375" fmla="*/ 1512012 w 2464512"/>
                <a:gd name="connsiteY375" fmla="*/ 601579 h 1018674"/>
                <a:gd name="connsiteX376" fmla="*/ 1505997 w 2464512"/>
                <a:gd name="connsiteY376" fmla="*/ 599574 h 1018674"/>
                <a:gd name="connsiteX377" fmla="*/ 1497976 w 2464512"/>
                <a:gd name="connsiteY377" fmla="*/ 587542 h 1018674"/>
                <a:gd name="connsiteX378" fmla="*/ 1491960 w 2464512"/>
                <a:gd name="connsiteY378" fmla="*/ 577516 h 1018674"/>
                <a:gd name="connsiteX379" fmla="*/ 1479928 w 2464512"/>
                <a:gd name="connsiteY379" fmla="*/ 565484 h 1018674"/>
                <a:gd name="connsiteX380" fmla="*/ 1473912 w 2464512"/>
                <a:gd name="connsiteY380" fmla="*/ 563479 h 1018674"/>
                <a:gd name="connsiteX381" fmla="*/ 1467897 w 2464512"/>
                <a:gd name="connsiteY381" fmla="*/ 557463 h 1018674"/>
                <a:gd name="connsiteX382" fmla="*/ 1465891 w 2464512"/>
                <a:gd name="connsiteY382" fmla="*/ 551447 h 1018674"/>
                <a:gd name="connsiteX383" fmla="*/ 1459876 w 2464512"/>
                <a:gd name="connsiteY383" fmla="*/ 549442 h 1018674"/>
                <a:gd name="connsiteX384" fmla="*/ 1441828 w 2464512"/>
                <a:gd name="connsiteY384" fmla="*/ 545431 h 1018674"/>
                <a:gd name="connsiteX385" fmla="*/ 1433807 w 2464512"/>
                <a:gd name="connsiteY385" fmla="*/ 543426 h 1018674"/>
                <a:gd name="connsiteX386" fmla="*/ 1415760 w 2464512"/>
                <a:gd name="connsiteY386" fmla="*/ 535405 h 1018674"/>
                <a:gd name="connsiteX387" fmla="*/ 1403728 w 2464512"/>
                <a:gd name="connsiteY387" fmla="*/ 531395 h 1018674"/>
                <a:gd name="connsiteX388" fmla="*/ 1395707 w 2464512"/>
                <a:gd name="connsiteY388" fmla="*/ 529389 h 1018674"/>
                <a:gd name="connsiteX389" fmla="*/ 1387686 w 2464512"/>
                <a:gd name="connsiteY389" fmla="*/ 525379 h 1018674"/>
                <a:gd name="connsiteX390" fmla="*/ 1359612 w 2464512"/>
                <a:gd name="connsiteY390" fmla="*/ 523374 h 1018674"/>
                <a:gd name="connsiteX391" fmla="*/ 1327528 w 2464512"/>
                <a:gd name="connsiteY391" fmla="*/ 527384 h 1018674"/>
                <a:gd name="connsiteX392" fmla="*/ 1309481 w 2464512"/>
                <a:gd name="connsiteY392" fmla="*/ 533400 h 1018674"/>
                <a:gd name="connsiteX393" fmla="*/ 1301460 w 2464512"/>
                <a:gd name="connsiteY393" fmla="*/ 535405 h 1018674"/>
                <a:gd name="connsiteX394" fmla="*/ 1291434 w 2464512"/>
                <a:gd name="connsiteY394" fmla="*/ 541421 h 1018674"/>
                <a:gd name="connsiteX395" fmla="*/ 1285418 w 2464512"/>
                <a:gd name="connsiteY395" fmla="*/ 545431 h 1018674"/>
                <a:gd name="connsiteX396" fmla="*/ 1267370 w 2464512"/>
                <a:gd name="connsiteY396" fmla="*/ 551447 h 1018674"/>
                <a:gd name="connsiteX397" fmla="*/ 1261355 w 2464512"/>
                <a:gd name="connsiteY397" fmla="*/ 553452 h 1018674"/>
                <a:gd name="connsiteX398" fmla="*/ 1253334 w 2464512"/>
                <a:gd name="connsiteY398" fmla="*/ 555458 h 1018674"/>
                <a:gd name="connsiteX399" fmla="*/ 1239297 w 2464512"/>
                <a:gd name="connsiteY399" fmla="*/ 559468 h 1018674"/>
                <a:gd name="connsiteX400" fmla="*/ 1171118 w 2464512"/>
                <a:gd name="connsiteY400" fmla="*/ 561474 h 1018674"/>
                <a:gd name="connsiteX401" fmla="*/ 1157081 w 2464512"/>
                <a:gd name="connsiteY401" fmla="*/ 567489 h 1018674"/>
                <a:gd name="connsiteX402" fmla="*/ 1147055 w 2464512"/>
                <a:gd name="connsiteY402" fmla="*/ 571500 h 1018674"/>
                <a:gd name="connsiteX403" fmla="*/ 1139034 w 2464512"/>
                <a:gd name="connsiteY403" fmla="*/ 573505 h 1018674"/>
                <a:gd name="connsiteX404" fmla="*/ 1129007 w 2464512"/>
                <a:gd name="connsiteY404" fmla="*/ 577516 h 1018674"/>
                <a:gd name="connsiteX405" fmla="*/ 1118981 w 2464512"/>
                <a:gd name="connsiteY405" fmla="*/ 579521 h 1018674"/>
                <a:gd name="connsiteX406" fmla="*/ 1108955 w 2464512"/>
                <a:gd name="connsiteY406" fmla="*/ 583531 h 1018674"/>
                <a:gd name="connsiteX407" fmla="*/ 1094918 w 2464512"/>
                <a:gd name="connsiteY407" fmla="*/ 585537 h 1018674"/>
                <a:gd name="connsiteX408" fmla="*/ 1068849 w 2464512"/>
                <a:gd name="connsiteY408" fmla="*/ 591552 h 1018674"/>
                <a:gd name="connsiteX409" fmla="*/ 1018718 w 2464512"/>
                <a:gd name="connsiteY409" fmla="*/ 593558 h 1018674"/>
                <a:gd name="connsiteX410" fmla="*/ 1006686 w 2464512"/>
                <a:gd name="connsiteY410" fmla="*/ 591552 h 1018674"/>
                <a:gd name="connsiteX411" fmla="*/ 988639 w 2464512"/>
                <a:gd name="connsiteY411" fmla="*/ 585537 h 1018674"/>
                <a:gd name="connsiteX412" fmla="*/ 976607 w 2464512"/>
                <a:gd name="connsiteY412" fmla="*/ 577516 h 1018674"/>
                <a:gd name="connsiteX413" fmla="*/ 970591 w 2464512"/>
                <a:gd name="connsiteY413" fmla="*/ 573505 h 1018674"/>
                <a:gd name="connsiteX414" fmla="*/ 964576 w 2464512"/>
                <a:gd name="connsiteY414" fmla="*/ 571500 h 1018674"/>
                <a:gd name="connsiteX415" fmla="*/ 956555 w 2464512"/>
                <a:gd name="connsiteY415" fmla="*/ 565484 h 1018674"/>
                <a:gd name="connsiteX416" fmla="*/ 950539 w 2464512"/>
                <a:gd name="connsiteY416" fmla="*/ 563479 h 1018674"/>
                <a:gd name="connsiteX417" fmla="*/ 948534 w 2464512"/>
                <a:gd name="connsiteY417" fmla="*/ 557463 h 1018674"/>
                <a:gd name="connsiteX418" fmla="*/ 942518 w 2464512"/>
                <a:gd name="connsiteY418" fmla="*/ 551447 h 1018674"/>
                <a:gd name="connsiteX419" fmla="*/ 934497 w 2464512"/>
                <a:gd name="connsiteY419" fmla="*/ 547437 h 1018674"/>
                <a:gd name="connsiteX420" fmla="*/ 922465 w 2464512"/>
                <a:gd name="connsiteY420" fmla="*/ 539416 h 1018674"/>
                <a:gd name="connsiteX421" fmla="*/ 910434 w 2464512"/>
                <a:gd name="connsiteY421" fmla="*/ 533400 h 1018674"/>
                <a:gd name="connsiteX422" fmla="*/ 906423 w 2464512"/>
                <a:gd name="connsiteY422" fmla="*/ 527384 h 1018674"/>
                <a:gd name="connsiteX423" fmla="*/ 894391 w 2464512"/>
                <a:gd name="connsiteY423" fmla="*/ 523374 h 1018674"/>
                <a:gd name="connsiteX424" fmla="*/ 888376 w 2464512"/>
                <a:gd name="connsiteY424" fmla="*/ 517358 h 1018674"/>
                <a:gd name="connsiteX425" fmla="*/ 884365 w 2464512"/>
                <a:gd name="connsiteY425" fmla="*/ 511342 h 1018674"/>
                <a:gd name="connsiteX426" fmla="*/ 878349 w 2464512"/>
                <a:gd name="connsiteY426" fmla="*/ 507331 h 1018674"/>
                <a:gd name="connsiteX427" fmla="*/ 864312 w 2464512"/>
                <a:gd name="connsiteY427" fmla="*/ 499310 h 1018674"/>
                <a:gd name="connsiteX428" fmla="*/ 860302 w 2464512"/>
                <a:gd name="connsiteY428" fmla="*/ 493295 h 1018674"/>
                <a:gd name="connsiteX429" fmla="*/ 854286 w 2464512"/>
                <a:gd name="connsiteY429" fmla="*/ 491289 h 1018674"/>
                <a:gd name="connsiteX430" fmla="*/ 838244 w 2464512"/>
                <a:gd name="connsiteY430" fmla="*/ 485274 h 1018674"/>
                <a:gd name="connsiteX431" fmla="*/ 830223 w 2464512"/>
                <a:gd name="connsiteY431" fmla="*/ 481263 h 1018674"/>
                <a:gd name="connsiteX432" fmla="*/ 776081 w 2464512"/>
                <a:gd name="connsiteY432" fmla="*/ 483268 h 1018674"/>
                <a:gd name="connsiteX433" fmla="*/ 764049 w 2464512"/>
                <a:gd name="connsiteY433" fmla="*/ 489284 h 1018674"/>
                <a:gd name="connsiteX434" fmla="*/ 758034 w 2464512"/>
                <a:gd name="connsiteY434" fmla="*/ 491289 h 1018674"/>
                <a:gd name="connsiteX435" fmla="*/ 748007 w 2464512"/>
                <a:gd name="connsiteY435" fmla="*/ 501316 h 1018674"/>
                <a:gd name="connsiteX436" fmla="*/ 733970 w 2464512"/>
                <a:gd name="connsiteY436" fmla="*/ 519363 h 1018674"/>
                <a:gd name="connsiteX437" fmla="*/ 727955 w 2464512"/>
                <a:gd name="connsiteY437" fmla="*/ 547437 h 1018674"/>
                <a:gd name="connsiteX0" fmla="*/ 727955 w 2464512"/>
                <a:gd name="connsiteY0" fmla="*/ 547437 h 1018674"/>
                <a:gd name="connsiteX1" fmla="*/ 727955 w 2464512"/>
                <a:gd name="connsiteY1" fmla="*/ 547437 h 1018674"/>
                <a:gd name="connsiteX2" fmla="*/ 687849 w 2464512"/>
                <a:gd name="connsiteY2" fmla="*/ 549442 h 1018674"/>
                <a:gd name="connsiteX3" fmla="*/ 683839 w 2464512"/>
                <a:gd name="connsiteY3" fmla="*/ 559468 h 1018674"/>
                <a:gd name="connsiteX4" fmla="*/ 675818 w 2464512"/>
                <a:gd name="connsiteY4" fmla="*/ 571500 h 1018674"/>
                <a:gd name="connsiteX5" fmla="*/ 651755 w 2464512"/>
                <a:gd name="connsiteY5" fmla="*/ 569495 h 1018674"/>
                <a:gd name="connsiteX6" fmla="*/ 645739 w 2464512"/>
                <a:gd name="connsiteY6" fmla="*/ 567489 h 1018674"/>
                <a:gd name="connsiteX7" fmla="*/ 627691 w 2464512"/>
                <a:gd name="connsiteY7" fmla="*/ 555458 h 1018674"/>
                <a:gd name="connsiteX8" fmla="*/ 607639 w 2464512"/>
                <a:gd name="connsiteY8" fmla="*/ 541421 h 1018674"/>
                <a:gd name="connsiteX9" fmla="*/ 595607 w 2464512"/>
                <a:gd name="connsiteY9" fmla="*/ 529389 h 1018674"/>
                <a:gd name="connsiteX10" fmla="*/ 585581 w 2464512"/>
                <a:gd name="connsiteY10" fmla="*/ 517358 h 1018674"/>
                <a:gd name="connsiteX11" fmla="*/ 573549 w 2464512"/>
                <a:gd name="connsiteY11" fmla="*/ 511342 h 1018674"/>
                <a:gd name="connsiteX12" fmla="*/ 565528 w 2464512"/>
                <a:gd name="connsiteY12" fmla="*/ 503321 h 1018674"/>
                <a:gd name="connsiteX13" fmla="*/ 553497 w 2464512"/>
                <a:gd name="connsiteY13" fmla="*/ 497305 h 1018674"/>
                <a:gd name="connsiteX14" fmla="*/ 551491 w 2464512"/>
                <a:gd name="connsiteY14" fmla="*/ 491289 h 1018674"/>
                <a:gd name="connsiteX15" fmla="*/ 545476 w 2464512"/>
                <a:gd name="connsiteY15" fmla="*/ 489284 h 1018674"/>
                <a:gd name="connsiteX16" fmla="*/ 517402 w 2464512"/>
                <a:gd name="connsiteY16" fmla="*/ 483268 h 1018674"/>
                <a:gd name="connsiteX17" fmla="*/ 499355 w 2464512"/>
                <a:gd name="connsiteY17" fmla="*/ 477252 h 1018674"/>
                <a:gd name="connsiteX18" fmla="*/ 493339 w 2464512"/>
                <a:gd name="connsiteY18" fmla="*/ 475247 h 1018674"/>
                <a:gd name="connsiteX19" fmla="*/ 479302 w 2464512"/>
                <a:gd name="connsiteY19" fmla="*/ 469231 h 1018674"/>
                <a:gd name="connsiteX20" fmla="*/ 445212 w 2464512"/>
                <a:gd name="connsiteY20" fmla="*/ 463216 h 1018674"/>
                <a:gd name="connsiteX21" fmla="*/ 439197 w 2464512"/>
                <a:gd name="connsiteY21" fmla="*/ 459205 h 1018674"/>
                <a:gd name="connsiteX22" fmla="*/ 431176 w 2464512"/>
                <a:gd name="connsiteY22" fmla="*/ 453189 h 1018674"/>
                <a:gd name="connsiteX23" fmla="*/ 425160 w 2464512"/>
                <a:gd name="connsiteY23" fmla="*/ 451184 h 1018674"/>
                <a:gd name="connsiteX24" fmla="*/ 415134 w 2464512"/>
                <a:gd name="connsiteY24" fmla="*/ 445168 h 1018674"/>
                <a:gd name="connsiteX25" fmla="*/ 407112 w 2464512"/>
                <a:gd name="connsiteY25" fmla="*/ 439152 h 1018674"/>
                <a:gd name="connsiteX26" fmla="*/ 401097 w 2464512"/>
                <a:gd name="connsiteY26" fmla="*/ 433137 h 1018674"/>
                <a:gd name="connsiteX27" fmla="*/ 387060 w 2464512"/>
                <a:gd name="connsiteY27" fmla="*/ 429126 h 1018674"/>
                <a:gd name="connsiteX28" fmla="*/ 373023 w 2464512"/>
                <a:gd name="connsiteY28" fmla="*/ 423110 h 1018674"/>
                <a:gd name="connsiteX29" fmla="*/ 358986 w 2464512"/>
                <a:gd name="connsiteY29" fmla="*/ 417095 h 1018674"/>
                <a:gd name="connsiteX30" fmla="*/ 328907 w 2464512"/>
                <a:gd name="connsiteY30" fmla="*/ 421105 h 1018674"/>
                <a:gd name="connsiteX31" fmla="*/ 316876 w 2464512"/>
                <a:gd name="connsiteY31" fmla="*/ 427121 h 1018674"/>
                <a:gd name="connsiteX32" fmla="*/ 306849 w 2464512"/>
                <a:gd name="connsiteY32" fmla="*/ 429126 h 1018674"/>
                <a:gd name="connsiteX33" fmla="*/ 292812 w 2464512"/>
                <a:gd name="connsiteY33" fmla="*/ 441158 h 1018674"/>
                <a:gd name="connsiteX34" fmla="*/ 282786 w 2464512"/>
                <a:gd name="connsiteY34" fmla="*/ 453189 h 1018674"/>
                <a:gd name="connsiteX35" fmla="*/ 274765 w 2464512"/>
                <a:gd name="connsiteY35" fmla="*/ 475247 h 1018674"/>
                <a:gd name="connsiteX36" fmla="*/ 272760 w 2464512"/>
                <a:gd name="connsiteY36" fmla="*/ 487279 h 1018674"/>
                <a:gd name="connsiteX37" fmla="*/ 268749 w 2464512"/>
                <a:gd name="connsiteY37" fmla="*/ 507331 h 1018674"/>
                <a:gd name="connsiteX38" fmla="*/ 266744 w 2464512"/>
                <a:gd name="connsiteY38" fmla="*/ 521368 h 1018674"/>
                <a:gd name="connsiteX39" fmla="*/ 260728 w 2464512"/>
                <a:gd name="connsiteY39" fmla="*/ 539416 h 1018674"/>
                <a:gd name="connsiteX40" fmla="*/ 270755 w 2464512"/>
                <a:gd name="connsiteY40" fmla="*/ 545431 h 1018674"/>
                <a:gd name="connsiteX41" fmla="*/ 268749 w 2464512"/>
                <a:gd name="connsiteY41" fmla="*/ 569495 h 1018674"/>
                <a:gd name="connsiteX42" fmla="*/ 250702 w 2464512"/>
                <a:gd name="connsiteY42" fmla="*/ 589547 h 1018674"/>
                <a:gd name="connsiteX43" fmla="*/ 244686 w 2464512"/>
                <a:gd name="connsiteY43" fmla="*/ 595563 h 1018674"/>
                <a:gd name="connsiteX44" fmla="*/ 238670 w 2464512"/>
                <a:gd name="connsiteY44" fmla="*/ 601579 h 1018674"/>
                <a:gd name="connsiteX45" fmla="*/ 232655 w 2464512"/>
                <a:gd name="connsiteY45" fmla="*/ 603584 h 1018674"/>
                <a:gd name="connsiteX46" fmla="*/ 210597 w 2464512"/>
                <a:gd name="connsiteY46" fmla="*/ 629652 h 1018674"/>
                <a:gd name="connsiteX47" fmla="*/ 204581 w 2464512"/>
                <a:gd name="connsiteY47" fmla="*/ 633663 h 1018674"/>
                <a:gd name="connsiteX48" fmla="*/ 196560 w 2464512"/>
                <a:gd name="connsiteY48" fmla="*/ 639679 h 1018674"/>
                <a:gd name="connsiteX49" fmla="*/ 178512 w 2464512"/>
                <a:gd name="connsiteY49" fmla="*/ 655721 h 1018674"/>
                <a:gd name="connsiteX50" fmla="*/ 164476 w 2464512"/>
                <a:gd name="connsiteY50" fmla="*/ 663742 h 1018674"/>
                <a:gd name="connsiteX51" fmla="*/ 150439 w 2464512"/>
                <a:gd name="connsiteY51" fmla="*/ 669758 h 1018674"/>
                <a:gd name="connsiteX52" fmla="*/ 136402 w 2464512"/>
                <a:gd name="connsiteY52" fmla="*/ 675774 h 1018674"/>
                <a:gd name="connsiteX53" fmla="*/ 124370 w 2464512"/>
                <a:gd name="connsiteY53" fmla="*/ 677779 h 1018674"/>
                <a:gd name="connsiteX54" fmla="*/ 118355 w 2464512"/>
                <a:gd name="connsiteY54" fmla="*/ 675774 h 1018674"/>
                <a:gd name="connsiteX55" fmla="*/ 116349 w 2464512"/>
                <a:gd name="connsiteY55" fmla="*/ 663742 h 1018674"/>
                <a:gd name="connsiteX56" fmla="*/ 112339 w 2464512"/>
                <a:gd name="connsiteY56" fmla="*/ 657726 h 1018674"/>
                <a:gd name="connsiteX57" fmla="*/ 114344 w 2464512"/>
                <a:gd name="connsiteY57" fmla="*/ 649705 h 1018674"/>
                <a:gd name="connsiteX58" fmla="*/ 126376 w 2464512"/>
                <a:gd name="connsiteY58" fmla="*/ 639679 h 1018674"/>
                <a:gd name="connsiteX59" fmla="*/ 134397 w 2464512"/>
                <a:gd name="connsiteY59" fmla="*/ 637674 h 1018674"/>
                <a:gd name="connsiteX60" fmla="*/ 148434 w 2464512"/>
                <a:gd name="connsiteY60" fmla="*/ 627647 h 1018674"/>
                <a:gd name="connsiteX61" fmla="*/ 154449 w 2464512"/>
                <a:gd name="connsiteY61" fmla="*/ 623637 h 1018674"/>
                <a:gd name="connsiteX62" fmla="*/ 166481 w 2464512"/>
                <a:gd name="connsiteY62" fmla="*/ 611605 h 1018674"/>
                <a:gd name="connsiteX63" fmla="*/ 172497 w 2464512"/>
                <a:gd name="connsiteY63" fmla="*/ 605589 h 1018674"/>
                <a:gd name="connsiteX64" fmla="*/ 174502 w 2464512"/>
                <a:gd name="connsiteY64" fmla="*/ 599574 h 1018674"/>
                <a:gd name="connsiteX65" fmla="*/ 186534 w 2464512"/>
                <a:gd name="connsiteY65" fmla="*/ 591552 h 1018674"/>
                <a:gd name="connsiteX66" fmla="*/ 194555 w 2464512"/>
                <a:gd name="connsiteY66" fmla="*/ 579521 h 1018674"/>
                <a:gd name="connsiteX67" fmla="*/ 196560 w 2464512"/>
                <a:gd name="connsiteY67" fmla="*/ 573505 h 1018674"/>
                <a:gd name="connsiteX68" fmla="*/ 188539 w 2464512"/>
                <a:gd name="connsiteY68" fmla="*/ 545431 h 1018674"/>
                <a:gd name="connsiteX69" fmla="*/ 170491 w 2464512"/>
                <a:gd name="connsiteY69" fmla="*/ 539416 h 1018674"/>
                <a:gd name="connsiteX70" fmla="*/ 152444 w 2464512"/>
                <a:gd name="connsiteY70" fmla="*/ 541421 h 1018674"/>
                <a:gd name="connsiteX71" fmla="*/ 144423 w 2464512"/>
                <a:gd name="connsiteY71" fmla="*/ 543426 h 1018674"/>
                <a:gd name="connsiteX72" fmla="*/ 134397 w 2464512"/>
                <a:gd name="connsiteY72" fmla="*/ 545431 h 1018674"/>
                <a:gd name="connsiteX73" fmla="*/ 126376 w 2464512"/>
                <a:gd name="connsiteY73" fmla="*/ 551447 h 1018674"/>
                <a:gd name="connsiteX74" fmla="*/ 88276 w 2464512"/>
                <a:gd name="connsiteY74" fmla="*/ 543426 h 1018674"/>
                <a:gd name="connsiteX75" fmla="*/ 86270 w 2464512"/>
                <a:gd name="connsiteY75" fmla="*/ 537410 h 1018674"/>
                <a:gd name="connsiteX76" fmla="*/ 80255 w 2464512"/>
                <a:gd name="connsiteY76" fmla="*/ 531395 h 1018674"/>
                <a:gd name="connsiteX77" fmla="*/ 78249 w 2464512"/>
                <a:gd name="connsiteY77" fmla="*/ 513347 h 1018674"/>
                <a:gd name="connsiteX78" fmla="*/ 66218 w 2464512"/>
                <a:gd name="connsiteY78" fmla="*/ 509337 h 1018674"/>
                <a:gd name="connsiteX79" fmla="*/ 60202 w 2464512"/>
                <a:gd name="connsiteY79" fmla="*/ 505326 h 1018674"/>
                <a:gd name="connsiteX80" fmla="*/ 54186 w 2464512"/>
                <a:gd name="connsiteY80" fmla="*/ 499310 h 1018674"/>
                <a:gd name="connsiteX81" fmla="*/ 48170 w 2464512"/>
                <a:gd name="connsiteY81" fmla="*/ 497305 h 1018674"/>
                <a:gd name="connsiteX82" fmla="*/ 46165 w 2464512"/>
                <a:gd name="connsiteY82" fmla="*/ 483268 h 1018674"/>
                <a:gd name="connsiteX83" fmla="*/ 40149 w 2464512"/>
                <a:gd name="connsiteY83" fmla="*/ 477252 h 1018674"/>
                <a:gd name="connsiteX84" fmla="*/ 38144 w 2464512"/>
                <a:gd name="connsiteY84" fmla="*/ 465221 h 1018674"/>
                <a:gd name="connsiteX85" fmla="*/ 28118 w 2464512"/>
                <a:gd name="connsiteY85" fmla="*/ 453189 h 1018674"/>
                <a:gd name="connsiteX86" fmla="*/ 24107 w 2464512"/>
                <a:gd name="connsiteY86" fmla="*/ 447174 h 1018674"/>
                <a:gd name="connsiteX87" fmla="*/ 16086 w 2464512"/>
                <a:gd name="connsiteY87" fmla="*/ 445168 h 1018674"/>
                <a:gd name="connsiteX88" fmla="*/ 8065 w 2464512"/>
                <a:gd name="connsiteY88" fmla="*/ 441158 h 1018674"/>
                <a:gd name="connsiteX89" fmla="*/ 6060 w 2464512"/>
                <a:gd name="connsiteY89" fmla="*/ 433137 h 1018674"/>
                <a:gd name="connsiteX90" fmla="*/ 44 w 2464512"/>
                <a:gd name="connsiteY90" fmla="*/ 427121 h 1018674"/>
                <a:gd name="connsiteX91" fmla="*/ 4055 w 2464512"/>
                <a:gd name="connsiteY91" fmla="*/ 415089 h 1018674"/>
                <a:gd name="connsiteX92" fmla="*/ 6060 w 2464512"/>
                <a:gd name="connsiteY92" fmla="*/ 405063 h 1018674"/>
                <a:gd name="connsiteX93" fmla="*/ 18091 w 2464512"/>
                <a:gd name="connsiteY93" fmla="*/ 399047 h 1018674"/>
                <a:gd name="connsiteX94" fmla="*/ 26112 w 2464512"/>
                <a:gd name="connsiteY94" fmla="*/ 395037 h 1018674"/>
                <a:gd name="connsiteX95" fmla="*/ 44160 w 2464512"/>
                <a:gd name="connsiteY95" fmla="*/ 389021 h 1018674"/>
                <a:gd name="connsiteX96" fmla="*/ 50176 w 2464512"/>
                <a:gd name="connsiteY96" fmla="*/ 387016 h 1018674"/>
                <a:gd name="connsiteX97" fmla="*/ 58197 w 2464512"/>
                <a:gd name="connsiteY97" fmla="*/ 381000 h 1018674"/>
                <a:gd name="connsiteX98" fmla="*/ 64212 w 2464512"/>
                <a:gd name="connsiteY98" fmla="*/ 378995 h 1018674"/>
                <a:gd name="connsiteX99" fmla="*/ 66218 w 2464512"/>
                <a:gd name="connsiteY99" fmla="*/ 372979 h 1018674"/>
                <a:gd name="connsiteX100" fmla="*/ 84265 w 2464512"/>
                <a:gd name="connsiteY100" fmla="*/ 358942 h 1018674"/>
                <a:gd name="connsiteX101" fmla="*/ 90281 w 2464512"/>
                <a:gd name="connsiteY101" fmla="*/ 354931 h 1018674"/>
                <a:gd name="connsiteX102" fmla="*/ 98302 w 2464512"/>
                <a:gd name="connsiteY102" fmla="*/ 352926 h 1018674"/>
                <a:gd name="connsiteX103" fmla="*/ 100307 w 2464512"/>
                <a:gd name="connsiteY103" fmla="*/ 342900 h 1018674"/>
                <a:gd name="connsiteX104" fmla="*/ 108328 w 2464512"/>
                <a:gd name="connsiteY104" fmla="*/ 330868 h 1018674"/>
                <a:gd name="connsiteX105" fmla="*/ 116349 w 2464512"/>
                <a:gd name="connsiteY105" fmla="*/ 286752 h 1018674"/>
                <a:gd name="connsiteX106" fmla="*/ 120360 w 2464512"/>
                <a:gd name="connsiteY106" fmla="*/ 228600 h 1018674"/>
                <a:gd name="connsiteX107" fmla="*/ 122365 w 2464512"/>
                <a:gd name="connsiteY107" fmla="*/ 218574 h 1018674"/>
                <a:gd name="connsiteX108" fmla="*/ 126376 w 2464512"/>
                <a:gd name="connsiteY108" fmla="*/ 212558 h 1018674"/>
                <a:gd name="connsiteX109" fmla="*/ 128381 w 2464512"/>
                <a:gd name="connsiteY109" fmla="*/ 204537 h 1018674"/>
                <a:gd name="connsiteX110" fmla="*/ 136402 w 2464512"/>
                <a:gd name="connsiteY110" fmla="*/ 182479 h 1018674"/>
                <a:gd name="connsiteX111" fmla="*/ 138407 w 2464512"/>
                <a:gd name="connsiteY111" fmla="*/ 172452 h 1018674"/>
                <a:gd name="connsiteX112" fmla="*/ 142418 w 2464512"/>
                <a:gd name="connsiteY112" fmla="*/ 164431 h 1018674"/>
                <a:gd name="connsiteX113" fmla="*/ 148434 w 2464512"/>
                <a:gd name="connsiteY113" fmla="*/ 130342 h 1018674"/>
                <a:gd name="connsiteX114" fmla="*/ 162470 w 2464512"/>
                <a:gd name="connsiteY114" fmla="*/ 98258 h 1018674"/>
                <a:gd name="connsiteX115" fmla="*/ 164476 w 2464512"/>
                <a:gd name="connsiteY115" fmla="*/ 44116 h 1018674"/>
                <a:gd name="connsiteX116" fmla="*/ 166481 w 2464512"/>
                <a:gd name="connsiteY116" fmla="*/ 32084 h 1018674"/>
                <a:gd name="connsiteX117" fmla="*/ 174502 w 2464512"/>
                <a:gd name="connsiteY117" fmla="*/ 30079 h 1018674"/>
                <a:gd name="connsiteX118" fmla="*/ 200570 w 2464512"/>
                <a:gd name="connsiteY118" fmla="*/ 26068 h 1018674"/>
                <a:gd name="connsiteX119" fmla="*/ 224634 w 2464512"/>
                <a:gd name="connsiteY119" fmla="*/ 20052 h 1018674"/>
                <a:gd name="connsiteX120" fmla="*/ 256718 w 2464512"/>
                <a:gd name="connsiteY120" fmla="*/ 10026 h 1018674"/>
                <a:gd name="connsiteX121" fmla="*/ 262734 w 2464512"/>
                <a:gd name="connsiteY121" fmla="*/ 6016 h 1018674"/>
                <a:gd name="connsiteX122" fmla="*/ 274765 w 2464512"/>
                <a:gd name="connsiteY122" fmla="*/ 4010 h 1018674"/>
                <a:gd name="connsiteX123" fmla="*/ 286797 w 2464512"/>
                <a:gd name="connsiteY123" fmla="*/ 0 h 1018674"/>
                <a:gd name="connsiteX124" fmla="*/ 316876 w 2464512"/>
                <a:gd name="connsiteY124" fmla="*/ 4010 h 1018674"/>
                <a:gd name="connsiteX125" fmla="*/ 322891 w 2464512"/>
                <a:gd name="connsiteY125" fmla="*/ 10026 h 1018674"/>
                <a:gd name="connsiteX126" fmla="*/ 340939 w 2464512"/>
                <a:gd name="connsiteY126" fmla="*/ 18047 h 1018674"/>
                <a:gd name="connsiteX127" fmla="*/ 348960 w 2464512"/>
                <a:gd name="connsiteY127" fmla="*/ 22058 h 1018674"/>
                <a:gd name="connsiteX128" fmla="*/ 354976 w 2464512"/>
                <a:gd name="connsiteY128" fmla="*/ 26068 h 1018674"/>
                <a:gd name="connsiteX129" fmla="*/ 365002 w 2464512"/>
                <a:gd name="connsiteY129" fmla="*/ 28074 h 1018674"/>
                <a:gd name="connsiteX130" fmla="*/ 393076 w 2464512"/>
                <a:gd name="connsiteY130" fmla="*/ 44116 h 1018674"/>
                <a:gd name="connsiteX131" fmla="*/ 409118 w 2464512"/>
                <a:gd name="connsiteY131" fmla="*/ 48126 h 1018674"/>
                <a:gd name="connsiteX132" fmla="*/ 425160 w 2464512"/>
                <a:gd name="connsiteY132" fmla="*/ 56147 h 1018674"/>
                <a:gd name="connsiteX133" fmla="*/ 467270 w 2464512"/>
                <a:gd name="connsiteY133" fmla="*/ 64168 h 1018674"/>
                <a:gd name="connsiteX134" fmla="*/ 493339 w 2464512"/>
                <a:gd name="connsiteY134" fmla="*/ 62163 h 1018674"/>
                <a:gd name="connsiteX135" fmla="*/ 515397 w 2464512"/>
                <a:gd name="connsiteY135" fmla="*/ 60158 h 1018674"/>
                <a:gd name="connsiteX136" fmla="*/ 607639 w 2464512"/>
                <a:gd name="connsiteY136" fmla="*/ 62163 h 1018674"/>
                <a:gd name="connsiteX137" fmla="*/ 613655 w 2464512"/>
                <a:gd name="connsiteY137" fmla="*/ 66174 h 1018674"/>
                <a:gd name="connsiteX138" fmla="*/ 635712 w 2464512"/>
                <a:gd name="connsiteY138" fmla="*/ 74195 h 1018674"/>
                <a:gd name="connsiteX139" fmla="*/ 643734 w 2464512"/>
                <a:gd name="connsiteY139" fmla="*/ 80210 h 1018674"/>
                <a:gd name="connsiteX140" fmla="*/ 649749 w 2464512"/>
                <a:gd name="connsiteY140" fmla="*/ 84221 h 1018674"/>
                <a:gd name="connsiteX141" fmla="*/ 655765 w 2464512"/>
                <a:gd name="connsiteY141" fmla="*/ 90237 h 1018674"/>
                <a:gd name="connsiteX142" fmla="*/ 665791 w 2464512"/>
                <a:gd name="connsiteY142" fmla="*/ 92242 h 1018674"/>
                <a:gd name="connsiteX143" fmla="*/ 671807 w 2464512"/>
                <a:gd name="connsiteY143" fmla="*/ 100263 h 1018674"/>
                <a:gd name="connsiteX144" fmla="*/ 685844 w 2464512"/>
                <a:gd name="connsiteY144" fmla="*/ 104274 h 1018674"/>
                <a:gd name="connsiteX145" fmla="*/ 701886 w 2464512"/>
                <a:gd name="connsiteY145" fmla="*/ 110289 h 1018674"/>
                <a:gd name="connsiteX146" fmla="*/ 709907 w 2464512"/>
                <a:gd name="connsiteY146" fmla="*/ 116305 h 1018674"/>
                <a:gd name="connsiteX147" fmla="*/ 731965 w 2464512"/>
                <a:gd name="connsiteY147" fmla="*/ 122321 h 1018674"/>
                <a:gd name="connsiteX148" fmla="*/ 746002 w 2464512"/>
                <a:gd name="connsiteY148" fmla="*/ 130342 h 1018674"/>
                <a:gd name="connsiteX149" fmla="*/ 754023 w 2464512"/>
                <a:gd name="connsiteY149" fmla="*/ 132347 h 1018674"/>
                <a:gd name="connsiteX150" fmla="*/ 782097 w 2464512"/>
                <a:gd name="connsiteY150" fmla="*/ 140368 h 1018674"/>
                <a:gd name="connsiteX151" fmla="*/ 788112 w 2464512"/>
                <a:gd name="connsiteY151" fmla="*/ 144379 h 1018674"/>
                <a:gd name="connsiteX152" fmla="*/ 796134 w 2464512"/>
                <a:gd name="connsiteY152" fmla="*/ 146384 h 1018674"/>
                <a:gd name="connsiteX153" fmla="*/ 844260 w 2464512"/>
                <a:gd name="connsiteY153" fmla="*/ 154405 h 1018674"/>
                <a:gd name="connsiteX154" fmla="*/ 960565 w 2464512"/>
                <a:gd name="connsiteY154" fmla="*/ 162426 h 1018674"/>
                <a:gd name="connsiteX155" fmla="*/ 1044786 w 2464512"/>
                <a:gd name="connsiteY155" fmla="*/ 166437 h 1018674"/>
                <a:gd name="connsiteX156" fmla="*/ 1080881 w 2464512"/>
                <a:gd name="connsiteY156" fmla="*/ 168442 h 1018674"/>
                <a:gd name="connsiteX157" fmla="*/ 1174277 w 2464512"/>
                <a:gd name="connsiteY157" fmla="*/ 153402 h 1018674"/>
                <a:gd name="connsiteX158" fmla="*/ 1341565 w 2464512"/>
                <a:gd name="connsiteY158" fmla="*/ 170447 h 1018674"/>
                <a:gd name="connsiteX159" fmla="*/ 1395707 w 2464512"/>
                <a:gd name="connsiteY159" fmla="*/ 168442 h 1018674"/>
                <a:gd name="connsiteX160" fmla="*/ 1508002 w 2464512"/>
                <a:gd name="connsiteY160" fmla="*/ 166437 h 1018674"/>
                <a:gd name="connsiteX161" fmla="*/ 1544097 w 2464512"/>
                <a:gd name="connsiteY161" fmla="*/ 164431 h 1018674"/>
                <a:gd name="connsiteX162" fmla="*/ 1554123 w 2464512"/>
                <a:gd name="connsiteY162" fmla="*/ 160421 h 1018674"/>
                <a:gd name="connsiteX163" fmla="*/ 1588212 w 2464512"/>
                <a:gd name="connsiteY163" fmla="*/ 152400 h 1018674"/>
                <a:gd name="connsiteX164" fmla="*/ 1594228 w 2464512"/>
                <a:gd name="connsiteY164" fmla="*/ 148389 h 1018674"/>
                <a:gd name="connsiteX165" fmla="*/ 1606260 w 2464512"/>
                <a:gd name="connsiteY165" fmla="*/ 150395 h 1018674"/>
                <a:gd name="connsiteX166" fmla="*/ 1622302 w 2464512"/>
                <a:gd name="connsiteY166" fmla="*/ 156410 h 1018674"/>
                <a:gd name="connsiteX167" fmla="*/ 1636339 w 2464512"/>
                <a:gd name="connsiteY167" fmla="*/ 168442 h 1018674"/>
                <a:gd name="connsiteX168" fmla="*/ 1642355 w 2464512"/>
                <a:gd name="connsiteY168" fmla="*/ 176463 h 1018674"/>
                <a:gd name="connsiteX169" fmla="*/ 1650376 w 2464512"/>
                <a:gd name="connsiteY169" fmla="*/ 182479 h 1018674"/>
                <a:gd name="connsiteX170" fmla="*/ 1668423 w 2464512"/>
                <a:gd name="connsiteY170" fmla="*/ 204537 h 1018674"/>
                <a:gd name="connsiteX171" fmla="*/ 1682460 w 2464512"/>
                <a:gd name="connsiteY171" fmla="*/ 222584 h 1018674"/>
                <a:gd name="connsiteX172" fmla="*/ 1700507 w 2464512"/>
                <a:gd name="connsiteY172" fmla="*/ 240631 h 1018674"/>
                <a:gd name="connsiteX173" fmla="*/ 1708528 w 2464512"/>
                <a:gd name="connsiteY173" fmla="*/ 252663 h 1018674"/>
                <a:gd name="connsiteX174" fmla="*/ 1730586 w 2464512"/>
                <a:gd name="connsiteY174" fmla="*/ 282742 h 1018674"/>
                <a:gd name="connsiteX175" fmla="*/ 1728581 w 2464512"/>
                <a:gd name="connsiteY175" fmla="*/ 310816 h 1018674"/>
                <a:gd name="connsiteX176" fmla="*/ 1726576 w 2464512"/>
                <a:gd name="connsiteY176" fmla="*/ 318837 h 1018674"/>
                <a:gd name="connsiteX177" fmla="*/ 1720560 w 2464512"/>
                <a:gd name="connsiteY177" fmla="*/ 322847 h 1018674"/>
                <a:gd name="connsiteX178" fmla="*/ 1712539 w 2464512"/>
                <a:gd name="connsiteY178" fmla="*/ 328863 h 1018674"/>
                <a:gd name="connsiteX179" fmla="*/ 1706523 w 2464512"/>
                <a:gd name="connsiteY179" fmla="*/ 330868 h 1018674"/>
                <a:gd name="connsiteX180" fmla="*/ 1696497 w 2464512"/>
                <a:gd name="connsiteY180" fmla="*/ 346910 h 1018674"/>
                <a:gd name="connsiteX181" fmla="*/ 1688476 w 2464512"/>
                <a:gd name="connsiteY181" fmla="*/ 358942 h 1018674"/>
                <a:gd name="connsiteX182" fmla="*/ 1684465 w 2464512"/>
                <a:gd name="connsiteY182" fmla="*/ 364958 h 1018674"/>
                <a:gd name="connsiteX183" fmla="*/ 1680455 w 2464512"/>
                <a:gd name="connsiteY183" fmla="*/ 372979 h 1018674"/>
                <a:gd name="connsiteX184" fmla="*/ 1674439 w 2464512"/>
                <a:gd name="connsiteY184" fmla="*/ 376989 h 1018674"/>
                <a:gd name="connsiteX185" fmla="*/ 1670428 w 2464512"/>
                <a:gd name="connsiteY185" fmla="*/ 383005 h 1018674"/>
                <a:gd name="connsiteX186" fmla="*/ 1660402 w 2464512"/>
                <a:gd name="connsiteY186" fmla="*/ 395037 h 1018674"/>
                <a:gd name="connsiteX187" fmla="*/ 1654386 w 2464512"/>
                <a:gd name="connsiteY187" fmla="*/ 407068 h 1018674"/>
                <a:gd name="connsiteX188" fmla="*/ 1648370 w 2464512"/>
                <a:gd name="connsiteY188" fmla="*/ 409074 h 1018674"/>
                <a:gd name="connsiteX189" fmla="*/ 1646365 w 2464512"/>
                <a:gd name="connsiteY189" fmla="*/ 419100 h 1018674"/>
                <a:gd name="connsiteX190" fmla="*/ 1640349 w 2464512"/>
                <a:gd name="connsiteY190" fmla="*/ 425116 h 1018674"/>
                <a:gd name="connsiteX191" fmla="*/ 1636339 w 2464512"/>
                <a:gd name="connsiteY191" fmla="*/ 431131 h 1018674"/>
                <a:gd name="connsiteX192" fmla="*/ 1630323 w 2464512"/>
                <a:gd name="connsiteY192" fmla="*/ 439152 h 1018674"/>
                <a:gd name="connsiteX193" fmla="*/ 1628318 w 2464512"/>
                <a:gd name="connsiteY193" fmla="*/ 445168 h 1018674"/>
                <a:gd name="connsiteX194" fmla="*/ 1616286 w 2464512"/>
                <a:gd name="connsiteY194" fmla="*/ 463216 h 1018674"/>
                <a:gd name="connsiteX195" fmla="*/ 1614281 w 2464512"/>
                <a:gd name="connsiteY195" fmla="*/ 469231 h 1018674"/>
                <a:gd name="connsiteX196" fmla="*/ 1608265 w 2464512"/>
                <a:gd name="connsiteY196" fmla="*/ 475247 h 1018674"/>
                <a:gd name="connsiteX197" fmla="*/ 1610270 w 2464512"/>
                <a:gd name="connsiteY197" fmla="*/ 481263 h 1018674"/>
                <a:gd name="connsiteX198" fmla="*/ 1610270 w 2464512"/>
                <a:gd name="connsiteY198" fmla="*/ 529389 h 1018674"/>
                <a:gd name="connsiteX199" fmla="*/ 1618291 w 2464512"/>
                <a:gd name="connsiteY199" fmla="*/ 555458 h 1018674"/>
                <a:gd name="connsiteX200" fmla="*/ 1620297 w 2464512"/>
                <a:gd name="connsiteY200" fmla="*/ 563479 h 1018674"/>
                <a:gd name="connsiteX201" fmla="*/ 1626312 w 2464512"/>
                <a:gd name="connsiteY201" fmla="*/ 565484 h 1018674"/>
                <a:gd name="connsiteX202" fmla="*/ 1644360 w 2464512"/>
                <a:gd name="connsiteY202" fmla="*/ 575510 h 1018674"/>
                <a:gd name="connsiteX203" fmla="*/ 1652381 w 2464512"/>
                <a:gd name="connsiteY203" fmla="*/ 577516 h 1018674"/>
                <a:gd name="connsiteX204" fmla="*/ 1664412 w 2464512"/>
                <a:gd name="connsiteY204" fmla="*/ 593558 h 1018674"/>
                <a:gd name="connsiteX205" fmla="*/ 1670428 w 2464512"/>
                <a:gd name="connsiteY205" fmla="*/ 599574 h 1018674"/>
                <a:gd name="connsiteX206" fmla="*/ 1676444 w 2464512"/>
                <a:gd name="connsiteY206" fmla="*/ 607595 h 1018674"/>
                <a:gd name="connsiteX207" fmla="*/ 1682460 w 2464512"/>
                <a:gd name="connsiteY207" fmla="*/ 619626 h 1018674"/>
                <a:gd name="connsiteX208" fmla="*/ 1684465 w 2464512"/>
                <a:gd name="connsiteY208" fmla="*/ 625642 h 1018674"/>
                <a:gd name="connsiteX209" fmla="*/ 1694491 w 2464512"/>
                <a:gd name="connsiteY209" fmla="*/ 637674 h 1018674"/>
                <a:gd name="connsiteX210" fmla="*/ 1700507 w 2464512"/>
                <a:gd name="connsiteY210" fmla="*/ 641684 h 1018674"/>
                <a:gd name="connsiteX211" fmla="*/ 1708528 w 2464512"/>
                <a:gd name="connsiteY211" fmla="*/ 651710 h 1018674"/>
                <a:gd name="connsiteX212" fmla="*/ 1710534 w 2464512"/>
                <a:gd name="connsiteY212" fmla="*/ 657726 h 1018674"/>
                <a:gd name="connsiteX213" fmla="*/ 1716549 w 2464512"/>
                <a:gd name="connsiteY213" fmla="*/ 663742 h 1018674"/>
                <a:gd name="connsiteX214" fmla="*/ 1720560 w 2464512"/>
                <a:gd name="connsiteY214" fmla="*/ 669758 h 1018674"/>
                <a:gd name="connsiteX215" fmla="*/ 1726576 w 2464512"/>
                <a:gd name="connsiteY215" fmla="*/ 677779 h 1018674"/>
                <a:gd name="connsiteX216" fmla="*/ 1728581 w 2464512"/>
                <a:gd name="connsiteY216" fmla="*/ 703847 h 1018674"/>
                <a:gd name="connsiteX217" fmla="*/ 1730586 w 2464512"/>
                <a:gd name="connsiteY217" fmla="*/ 709863 h 1018674"/>
                <a:gd name="connsiteX218" fmla="*/ 1742618 w 2464512"/>
                <a:gd name="connsiteY218" fmla="*/ 713874 h 1018674"/>
                <a:gd name="connsiteX219" fmla="*/ 1754649 w 2464512"/>
                <a:gd name="connsiteY219" fmla="*/ 723900 h 1018674"/>
                <a:gd name="connsiteX220" fmla="*/ 1760665 w 2464512"/>
                <a:gd name="connsiteY220" fmla="*/ 725905 h 1018674"/>
                <a:gd name="connsiteX221" fmla="*/ 1766681 w 2464512"/>
                <a:gd name="connsiteY221" fmla="*/ 729916 h 1018674"/>
                <a:gd name="connsiteX222" fmla="*/ 1804781 w 2464512"/>
                <a:gd name="connsiteY222" fmla="*/ 725905 h 1018674"/>
                <a:gd name="connsiteX223" fmla="*/ 1810797 w 2464512"/>
                <a:gd name="connsiteY223" fmla="*/ 721895 h 1018674"/>
                <a:gd name="connsiteX224" fmla="*/ 1836865 w 2464512"/>
                <a:gd name="connsiteY224" fmla="*/ 723900 h 1018674"/>
                <a:gd name="connsiteX225" fmla="*/ 1848897 w 2464512"/>
                <a:gd name="connsiteY225" fmla="*/ 735931 h 1018674"/>
                <a:gd name="connsiteX226" fmla="*/ 1860928 w 2464512"/>
                <a:gd name="connsiteY226" fmla="*/ 743952 h 1018674"/>
                <a:gd name="connsiteX227" fmla="*/ 1864939 w 2464512"/>
                <a:gd name="connsiteY227" fmla="*/ 749968 h 1018674"/>
                <a:gd name="connsiteX228" fmla="*/ 1876970 w 2464512"/>
                <a:gd name="connsiteY228" fmla="*/ 762000 h 1018674"/>
                <a:gd name="connsiteX229" fmla="*/ 1880981 w 2464512"/>
                <a:gd name="connsiteY229" fmla="*/ 768016 h 1018674"/>
                <a:gd name="connsiteX230" fmla="*/ 1884991 w 2464512"/>
                <a:gd name="connsiteY230" fmla="*/ 790074 h 1018674"/>
                <a:gd name="connsiteX231" fmla="*/ 1889002 w 2464512"/>
                <a:gd name="connsiteY231" fmla="*/ 818147 h 1018674"/>
                <a:gd name="connsiteX232" fmla="*/ 1891007 w 2464512"/>
                <a:gd name="connsiteY232" fmla="*/ 824163 h 1018674"/>
                <a:gd name="connsiteX233" fmla="*/ 1897023 w 2464512"/>
                <a:gd name="connsiteY233" fmla="*/ 830179 h 1018674"/>
                <a:gd name="connsiteX234" fmla="*/ 1901034 w 2464512"/>
                <a:gd name="connsiteY234" fmla="*/ 836195 h 1018674"/>
                <a:gd name="connsiteX235" fmla="*/ 1911060 w 2464512"/>
                <a:gd name="connsiteY235" fmla="*/ 860258 h 1018674"/>
                <a:gd name="connsiteX236" fmla="*/ 1923091 w 2464512"/>
                <a:gd name="connsiteY236" fmla="*/ 868279 h 1018674"/>
                <a:gd name="connsiteX237" fmla="*/ 1931112 w 2464512"/>
                <a:gd name="connsiteY237" fmla="*/ 880310 h 1018674"/>
                <a:gd name="connsiteX238" fmla="*/ 1943144 w 2464512"/>
                <a:gd name="connsiteY238" fmla="*/ 884321 h 1018674"/>
                <a:gd name="connsiteX239" fmla="*/ 1965202 w 2464512"/>
                <a:gd name="connsiteY239" fmla="*/ 882316 h 1018674"/>
                <a:gd name="connsiteX240" fmla="*/ 1981244 w 2464512"/>
                <a:gd name="connsiteY240" fmla="*/ 872289 h 1018674"/>
                <a:gd name="connsiteX241" fmla="*/ 1987260 w 2464512"/>
                <a:gd name="connsiteY241" fmla="*/ 870284 h 1018674"/>
                <a:gd name="connsiteX242" fmla="*/ 1997286 w 2464512"/>
                <a:gd name="connsiteY242" fmla="*/ 852237 h 1018674"/>
                <a:gd name="connsiteX243" fmla="*/ 1993276 w 2464512"/>
                <a:gd name="connsiteY243" fmla="*/ 814137 h 1018674"/>
                <a:gd name="connsiteX244" fmla="*/ 1989265 w 2464512"/>
                <a:gd name="connsiteY244" fmla="*/ 806116 h 1018674"/>
                <a:gd name="connsiteX245" fmla="*/ 1979239 w 2464512"/>
                <a:gd name="connsiteY245" fmla="*/ 792079 h 1018674"/>
                <a:gd name="connsiteX246" fmla="*/ 1975228 w 2464512"/>
                <a:gd name="connsiteY246" fmla="*/ 778042 h 1018674"/>
                <a:gd name="connsiteX247" fmla="*/ 1977234 w 2464512"/>
                <a:gd name="connsiteY247" fmla="*/ 741947 h 1018674"/>
                <a:gd name="connsiteX248" fmla="*/ 1981244 w 2464512"/>
                <a:gd name="connsiteY248" fmla="*/ 733926 h 1018674"/>
                <a:gd name="connsiteX249" fmla="*/ 1989265 w 2464512"/>
                <a:gd name="connsiteY249" fmla="*/ 717884 h 1018674"/>
                <a:gd name="connsiteX250" fmla="*/ 2013328 w 2464512"/>
                <a:gd name="connsiteY250" fmla="*/ 691816 h 1018674"/>
                <a:gd name="connsiteX251" fmla="*/ 2031376 w 2464512"/>
                <a:gd name="connsiteY251" fmla="*/ 671763 h 1018674"/>
                <a:gd name="connsiteX252" fmla="*/ 2039397 w 2464512"/>
                <a:gd name="connsiteY252" fmla="*/ 661737 h 1018674"/>
                <a:gd name="connsiteX253" fmla="*/ 2053434 w 2464512"/>
                <a:gd name="connsiteY253" fmla="*/ 649705 h 1018674"/>
                <a:gd name="connsiteX254" fmla="*/ 2057444 w 2464512"/>
                <a:gd name="connsiteY254" fmla="*/ 643689 h 1018674"/>
                <a:gd name="connsiteX255" fmla="*/ 2069476 w 2464512"/>
                <a:gd name="connsiteY255" fmla="*/ 631658 h 1018674"/>
                <a:gd name="connsiteX256" fmla="*/ 2067470 w 2464512"/>
                <a:gd name="connsiteY256" fmla="*/ 625642 h 1018674"/>
                <a:gd name="connsiteX257" fmla="*/ 2061455 w 2464512"/>
                <a:gd name="connsiteY257" fmla="*/ 623637 h 1018674"/>
                <a:gd name="connsiteX258" fmla="*/ 2067470 w 2464512"/>
                <a:gd name="connsiteY258" fmla="*/ 619626 h 1018674"/>
                <a:gd name="connsiteX259" fmla="*/ 2091534 w 2464512"/>
                <a:gd name="connsiteY259" fmla="*/ 615616 h 1018674"/>
                <a:gd name="connsiteX260" fmla="*/ 2130184 w 2464512"/>
                <a:gd name="connsiteY260" fmla="*/ 600927 h 1018674"/>
                <a:gd name="connsiteX261" fmla="*/ 2169739 w 2464512"/>
                <a:gd name="connsiteY261" fmla="*/ 611605 h 1018674"/>
                <a:gd name="connsiteX262" fmla="*/ 2179765 w 2464512"/>
                <a:gd name="connsiteY262" fmla="*/ 613610 h 1018674"/>
                <a:gd name="connsiteX263" fmla="*/ 2193802 w 2464512"/>
                <a:gd name="connsiteY263" fmla="*/ 619626 h 1018674"/>
                <a:gd name="connsiteX264" fmla="*/ 2207839 w 2464512"/>
                <a:gd name="connsiteY264" fmla="*/ 629652 h 1018674"/>
                <a:gd name="connsiteX265" fmla="*/ 2221876 w 2464512"/>
                <a:gd name="connsiteY265" fmla="*/ 631658 h 1018674"/>
                <a:gd name="connsiteX266" fmla="*/ 2235912 w 2464512"/>
                <a:gd name="connsiteY266" fmla="*/ 637674 h 1018674"/>
                <a:gd name="connsiteX267" fmla="*/ 2241928 w 2464512"/>
                <a:gd name="connsiteY267" fmla="*/ 641684 h 1018674"/>
                <a:gd name="connsiteX268" fmla="*/ 2249949 w 2464512"/>
                <a:gd name="connsiteY268" fmla="*/ 643689 h 1018674"/>
                <a:gd name="connsiteX269" fmla="*/ 2259976 w 2464512"/>
                <a:gd name="connsiteY269" fmla="*/ 647700 h 1018674"/>
                <a:gd name="connsiteX270" fmla="*/ 2276018 w 2464512"/>
                <a:gd name="connsiteY270" fmla="*/ 651710 h 1018674"/>
                <a:gd name="connsiteX271" fmla="*/ 2302086 w 2464512"/>
                <a:gd name="connsiteY271" fmla="*/ 663742 h 1018674"/>
                <a:gd name="connsiteX272" fmla="*/ 2318128 w 2464512"/>
                <a:gd name="connsiteY272" fmla="*/ 667752 h 1018674"/>
                <a:gd name="connsiteX273" fmla="*/ 2328155 w 2464512"/>
                <a:gd name="connsiteY273" fmla="*/ 671763 h 1018674"/>
                <a:gd name="connsiteX274" fmla="*/ 2346202 w 2464512"/>
                <a:gd name="connsiteY274" fmla="*/ 677779 h 1018674"/>
                <a:gd name="connsiteX275" fmla="*/ 2356228 w 2464512"/>
                <a:gd name="connsiteY275" fmla="*/ 683795 h 1018674"/>
                <a:gd name="connsiteX276" fmla="*/ 2374276 w 2464512"/>
                <a:gd name="connsiteY276" fmla="*/ 689810 h 1018674"/>
                <a:gd name="connsiteX277" fmla="*/ 2380291 w 2464512"/>
                <a:gd name="connsiteY277" fmla="*/ 695826 h 1018674"/>
                <a:gd name="connsiteX278" fmla="*/ 2384302 w 2464512"/>
                <a:gd name="connsiteY278" fmla="*/ 715879 h 1018674"/>
                <a:gd name="connsiteX279" fmla="*/ 2394328 w 2464512"/>
                <a:gd name="connsiteY279" fmla="*/ 727910 h 1018674"/>
                <a:gd name="connsiteX280" fmla="*/ 2400344 w 2464512"/>
                <a:gd name="connsiteY280" fmla="*/ 731921 h 1018674"/>
                <a:gd name="connsiteX281" fmla="*/ 2406360 w 2464512"/>
                <a:gd name="connsiteY281" fmla="*/ 745958 h 1018674"/>
                <a:gd name="connsiteX282" fmla="*/ 2418391 w 2464512"/>
                <a:gd name="connsiteY282" fmla="*/ 757989 h 1018674"/>
                <a:gd name="connsiteX283" fmla="*/ 2426412 w 2464512"/>
                <a:gd name="connsiteY283" fmla="*/ 772026 h 1018674"/>
                <a:gd name="connsiteX284" fmla="*/ 2428418 w 2464512"/>
                <a:gd name="connsiteY284" fmla="*/ 780047 h 1018674"/>
                <a:gd name="connsiteX285" fmla="*/ 2432428 w 2464512"/>
                <a:gd name="connsiteY285" fmla="*/ 788068 h 1018674"/>
                <a:gd name="connsiteX286" fmla="*/ 2438444 w 2464512"/>
                <a:gd name="connsiteY286" fmla="*/ 806116 h 1018674"/>
                <a:gd name="connsiteX287" fmla="*/ 2444460 w 2464512"/>
                <a:gd name="connsiteY287" fmla="*/ 814137 h 1018674"/>
                <a:gd name="connsiteX288" fmla="*/ 2446465 w 2464512"/>
                <a:gd name="connsiteY288" fmla="*/ 826168 h 1018674"/>
                <a:gd name="connsiteX289" fmla="*/ 2450476 w 2464512"/>
                <a:gd name="connsiteY289" fmla="*/ 832184 h 1018674"/>
                <a:gd name="connsiteX290" fmla="*/ 2458497 w 2464512"/>
                <a:gd name="connsiteY290" fmla="*/ 862263 h 1018674"/>
                <a:gd name="connsiteX291" fmla="*/ 2464512 w 2464512"/>
                <a:gd name="connsiteY291" fmla="*/ 874295 h 1018674"/>
                <a:gd name="connsiteX292" fmla="*/ 2460502 w 2464512"/>
                <a:gd name="connsiteY292" fmla="*/ 880310 h 1018674"/>
                <a:gd name="connsiteX293" fmla="*/ 2448470 w 2464512"/>
                <a:gd name="connsiteY293" fmla="*/ 882316 h 1018674"/>
                <a:gd name="connsiteX294" fmla="*/ 2422402 w 2464512"/>
                <a:gd name="connsiteY294" fmla="*/ 888331 h 1018674"/>
                <a:gd name="connsiteX295" fmla="*/ 2350212 w 2464512"/>
                <a:gd name="connsiteY295" fmla="*/ 884321 h 1018674"/>
                <a:gd name="connsiteX296" fmla="*/ 2338181 w 2464512"/>
                <a:gd name="connsiteY296" fmla="*/ 882316 h 1018674"/>
                <a:gd name="connsiteX297" fmla="*/ 2326149 w 2464512"/>
                <a:gd name="connsiteY297" fmla="*/ 878305 h 1018674"/>
                <a:gd name="connsiteX298" fmla="*/ 2288049 w 2464512"/>
                <a:gd name="connsiteY298" fmla="*/ 882316 h 1018674"/>
                <a:gd name="connsiteX299" fmla="*/ 2282034 w 2464512"/>
                <a:gd name="connsiteY299" fmla="*/ 884321 h 1018674"/>
                <a:gd name="connsiteX300" fmla="*/ 2270002 w 2464512"/>
                <a:gd name="connsiteY300" fmla="*/ 894347 h 1018674"/>
                <a:gd name="connsiteX301" fmla="*/ 2263986 w 2464512"/>
                <a:gd name="connsiteY301" fmla="*/ 900363 h 1018674"/>
                <a:gd name="connsiteX302" fmla="*/ 2255965 w 2464512"/>
                <a:gd name="connsiteY302" fmla="*/ 906379 h 1018674"/>
                <a:gd name="connsiteX303" fmla="*/ 2249949 w 2464512"/>
                <a:gd name="connsiteY303" fmla="*/ 914400 h 1018674"/>
                <a:gd name="connsiteX304" fmla="*/ 2237918 w 2464512"/>
                <a:gd name="connsiteY304" fmla="*/ 920416 h 1018674"/>
                <a:gd name="connsiteX305" fmla="*/ 2231902 w 2464512"/>
                <a:gd name="connsiteY305" fmla="*/ 926431 h 1018674"/>
                <a:gd name="connsiteX306" fmla="*/ 2221876 w 2464512"/>
                <a:gd name="connsiteY306" fmla="*/ 932447 h 1018674"/>
                <a:gd name="connsiteX307" fmla="*/ 2219870 w 2464512"/>
                <a:gd name="connsiteY307" fmla="*/ 940468 h 1018674"/>
                <a:gd name="connsiteX308" fmla="*/ 2209844 w 2464512"/>
                <a:gd name="connsiteY308" fmla="*/ 946484 h 1018674"/>
                <a:gd name="connsiteX309" fmla="*/ 2197812 w 2464512"/>
                <a:gd name="connsiteY309" fmla="*/ 956510 h 1018674"/>
                <a:gd name="connsiteX310" fmla="*/ 2189791 w 2464512"/>
                <a:gd name="connsiteY310" fmla="*/ 958516 h 1018674"/>
                <a:gd name="connsiteX311" fmla="*/ 2177760 w 2464512"/>
                <a:gd name="connsiteY311" fmla="*/ 970547 h 1018674"/>
                <a:gd name="connsiteX312" fmla="*/ 2173749 w 2464512"/>
                <a:gd name="connsiteY312" fmla="*/ 978568 h 1018674"/>
                <a:gd name="connsiteX313" fmla="*/ 2163723 w 2464512"/>
                <a:gd name="connsiteY313" fmla="*/ 984584 h 1018674"/>
                <a:gd name="connsiteX314" fmla="*/ 2149686 w 2464512"/>
                <a:gd name="connsiteY314" fmla="*/ 996616 h 1018674"/>
                <a:gd name="connsiteX315" fmla="*/ 2135649 w 2464512"/>
                <a:gd name="connsiteY315" fmla="*/ 1010652 h 1018674"/>
                <a:gd name="connsiteX316" fmla="*/ 2129634 w 2464512"/>
                <a:gd name="connsiteY316" fmla="*/ 1012658 h 1018674"/>
                <a:gd name="connsiteX317" fmla="*/ 2125623 w 2464512"/>
                <a:gd name="connsiteY317" fmla="*/ 1018674 h 1018674"/>
                <a:gd name="connsiteX318" fmla="*/ 2114293 w 2464512"/>
                <a:gd name="connsiteY318" fmla="*/ 1012457 h 1018674"/>
                <a:gd name="connsiteX319" fmla="*/ 2093539 w 2464512"/>
                <a:gd name="connsiteY319" fmla="*/ 1004637 h 1018674"/>
                <a:gd name="connsiteX320" fmla="*/ 2089528 w 2464512"/>
                <a:gd name="connsiteY320" fmla="*/ 998621 h 1018674"/>
                <a:gd name="connsiteX321" fmla="*/ 2077497 w 2464512"/>
                <a:gd name="connsiteY321" fmla="*/ 992605 h 1018674"/>
                <a:gd name="connsiteX322" fmla="*/ 2067470 w 2464512"/>
                <a:gd name="connsiteY322" fmla="*/ 996616 h 1018674"/>
                <a:gd name="connsiteX323" fmla="*/ 2019344 w 2464512"/>
                <a:gd name="connsiteY323" fmla="*/ 994610 h 1018674"/>
                <a:gd name="connsiteX324" fmla="*/ 1987260 w 2464512"/>
                <a:gd name="connsiteY324" fmla="*/ 988595 h 1018674"/>
                <a:gd name="connsiteX325" fmla="*/ 1979239 w 2464512"/>
                <a:gd name="connsiteY325" fmla="*/ 984584 h 1018674"/>
                <a:gd name="connsiteX326" fmla="*/ 1973223 w 2464512"/>
                <a:gd name="connsiteY326" fmla="*/ 980574 h 1018674"/>
                <a:gd name="connsiteX327" fmla="*/ 1961191 w 2464512"/>
                <a:gd name="connsiteY327" fmla="*/ 978568 h 1018674"/>
                <a:gd name="connsiteX328" fmla="*/ 1941139 w 2464512"/>
                <a:gd name="connsiteY328" fmla="*/ 970547 h 1018674"/>
                <a:gd name="connsiteX329" fmla="*/ 1935123 w 2464512"/>
                <a:gd name="connsiteY329" fmla="*/ 968542 h 1018674"/>
                <a:gd name="connsiteX330" fmla="*/ 1929107 w 2464512"/>
                <a:gd name="connsiteY330" fmla="*/ 964531 h 1018674"/>
                <a:gd name="connsiteX331" fmla="*/ 1923091 w 2464512"/>
                <a:gd name="connsiteY331" fmla="*/ 962526 h 1018674"/>
                <a:gd name="connsiteX332" fmla="*/ 1915070 w 2464512"/>
                <a:gd name="connsiteY332" fmla="*/ 958516 h 1018674"/>
                <a:gd name="connsiteX333" fmla="*/ 1897023 w 2464512"/>
                <a:gd name="connsiteY333" fmla="*/ 950495 h 1018674"/>
                <a:gd name="connsiteX334" fmla="*/ 1889002 w 2464512"/>
                <a:gd name="connsiteY334" fmla="*/ 946484 h 1018674"/>
                <a:gd name="connsiteX335" fmla="*/ 1882986 w 2464512"/>
                <a:gd name="connsiteY335" fmla="*/ 944479 h 1018674"/>
                <a:gd name="connsiteX336" fmla="*/ 1876970 w 2464512"/>
                <a:gd name="connsiteY336" fmla="*/ 940468 h 1018674"/>
                <a:gd name="connsiteX337" fmla="*/ 1866944 w 2464512"/>
                <a:gd name="connsiteY337" fmla="*/ 938463 h 1018674"/>
                <a:gd name="connsiteX338" fmla="*/ 1852907 w 2464512"/>
                <a:gd name="connsiteY338" fmla="*/ 934452 h 1018674"/>
                <a:gd name="connsiteX339" fmla="*/ 1834860 w 2464512"/>
                <a:gd name="connsiteY339" fmla="*/ 926431 h 1018674"/>
                <a:gd name="connsiteX340" fmla="*/ 1808791 w 2464512"/>
                <a:gd name="connsiteY340" fmla="*/ 916405 h 1018674"/>
                <a:gd name="connsiteX341" fmla="*/ 1782723 w 2464512"/>
                <a:gd name="connsiteY341" fmla="*/ 904374 h 1018674"/>
                <a:gd name="connsiteX342" fmla="*/ 1776707 w 2464512"/>
                <a:gd name="connsiteY342" fmla="*/ 900363 h 1018674"/>
                <a:gd name="connsiteX343" fmla="*/ 1768686 w 2464512"/>
                <a:gd name="connsiteY343" fmla="*/ 898358 h 1018674"/>
                <a:gd name="connsiteX344" fmla="*/ 1748634 w 2464512"/>
                <a:gd name="connsiteY344" fmla="*/ 892342 h 1018674"/>
                <a:gd name="connsiteX345" fmla="*/ 1742618 w 2464512"/>
                <a:gd name="connsiteY345" fmla="*/ 886326 h 1018674"/>
                <a:gd name="connsiteX346" fmla="*/ 1738607 w 2464512"/>
                <a:gd name="connsiteY346" fmla="*/ 880310 h 1018674"/>
                <a:gd name="connsiteX347" fmla="*/ 1732591 w 2464512"/>
                <a:gd name="connsiteY347" fmla="*/ 876300 h 1018674"/>
                <a:gd name="connsiteX348" fmla="*/ 1714544 w 2464512"/>
                <a:gd name="connsiteY348" fmla="*/ 858252 h 1018674"/>
                <a:gd name="connsiteX349" fmla="*/ 1712539 w 2464512"/>
                <a:gd name="connsiteY349" fmla="*/ 852237 h 1018674"/>
                <a:gd name="connsiteX350" fmla="*/ 1706523 w 2464512"/>
                <a:gd name="connsiteY350" fmla="*/ 842210 h 1018674"/>
                <a:gd name="connsiteX351" fmla="*/ 1696497 w 2464512"/>
                <a:gd name="connsiteY351" fmla="*/ 836195 h 1018674"/>
                <a:gd name="connsiteX352" fmla="*/ 1692486 w 2464512"/>
                <a:gd name="connsiteY352" fmla="*/ 830179 h 1018674"/>
                <a:gd name="connsiteX353" fmla="*/ 1690481 w 2464512"/>
                <a:gd name="connsiteY353" fmla="*/ 824163 h 1018674"/>
                <a:gd name="connsiteX354" fmla="*/ 1682460 w 2464512"/>
                <a:gd name="connsiteY354" fmla="*/ 816142 h 1018674"/>
                <a:gd name="connsiteX355" fmla="*/ 1678449 w 2464512"/>
                <a:gd name="connsiteY355" fmla="*/ 810126 h 1018674"/>
                <a:gd name="connsiteX356" fmla="*/ 1660402 w 2464512"/>
                <a:gd name="connsiteY356" fmla="*/ 790074 h 1018674"/>
                <a:gd name="connsiteX357" fmla="*/ 1654386 w 2464512"/>
                <a:gd name="connsiteY357" fmla="*/ 788068 h 1018674"/>
                <a:gd name="connsiteX358" fmla="*/ 1632328 w 2464512"/>
                <a:gd name="connsiteY358" fmla="*/ 768016 h 1018674"/>
                <a:gd name="connsiteX359" fmla="*/ 1622302 w 2464512"/>
                <a:gd name="connsiteY359" fmla="*/ 753979 h 1018674"/>
                <a:gd name="connsiteX360" fmla="*/ 1618291 w 2464512"/>
                <a:gd name="connsiteY360" fmla="*/ 747963 h 1018674"/>
                <a:gd name="connsiteX361" fmla="*/ 1614281 w 2464512"/>
                <a:gd name="connsiteY361" fmla="*/ 739942 h 1018674"/>
                <a:gd name="connsiteX362" fmla="*/ 1608265 w 2464512"/>
                <a:gd name="connsiteY362" fmla="*/ 733926 h 1018674"/>
                <a:gd name="connsiteX363" fmla="*/ 1600244 w 2464512"/>
                <a:gd name="connsiteY363" fmla="*/ 723900 h 1018674"/>
                <a:gd name="connsiteX364" fmla="*/ 1598239 w 2464512"/>
                <a:gd name="connsiteY364" fmla="*/ 717884 h 1018674"/>
                <a:gd name="connsiteX365" fmla="*/ 1592223 w 2464512"/>
                <a:gd name="connsiteY365" fmla="*/ 711868 h 1018674"/>
                <a:gd name="connsiteX366" fmla="*/ 1588212 w 2464512"/>
                <a:gd name="connsiteY366" fmla="*/ 705852 h 1018674"/>
                <a:gd name="connsiteX367" fmla="*/ 1580191 w 2464512"/>
                <a:gd name="connsiteY367" fmla="*/ 693821 h 1018674"/>
                <a:gd name="connsiteX368" fmla="*/ 1568160 w 2464512"/>
                <a:gd name="connsiteY368" fmla="*/ 679784 h 1018674"/>
                <a:gd name="connsiteX369" fmla="*/ 1566155 w 2464512"/>
                <a:gd name="connsiteY369" fmla="*/ 673768 h 1018674"/>
                <a:gd name="connsiteX370" fmla="*/ 1548107 w 2464512"/>
                <a:gd name="connsiteY370" fmla="*/ 653716 h 1018674"/>
                <a:gd name="connsiteX371" fmla="*/ 1542091 w 2464512"/>
                <a:gd name="connsiteY371" fmla="*/ 647700 h 1018674"/>
                <a:gd name="connsiteX372" fmla="*/ 1524044 w 2464512"/>
                <a:gd name="connsiteY372" fmla="*/ 623637 h 1018674"/>
                <a:gd name="connsiteX373" fmla="*/ 1518028 w 2464512"/>
                <a:gd name="connsiteY373" fmla="*/ 613610 h 1018674"/>
                <a:gd name="connsiteX374" fmla="*/ 1514018 w 2464512"/>
                <a:gd name="connsiteY374" fmla="*/ 607595 h 1018674"/>
                <a:gd name="connsiteX375" fmla="*/ 1512012 w 2464512"/>
                <a:gd name="connsiteY375" fmla="*/ 601579 h 1018674"/>
                <a:gd name="connsiteX376" fmla="*/ 1505997 w 2464512"/>
                <a:gd name="connsiteY376" fmla="*/ 599574 h 1018674"/>
                <a:gd name="connsiteX377" fmla="*/ 1497976 w 2464512"/>
                <a:gd name="connsiteY377" fmla="*/ 587542 h 1018674"/>
                <a:gd name="connsiteX378" fmla="*/ 1491960 w 2464512"/>
                <a:gd name="connsiteY378" fmla="*/ 577516 h 1018674"/>
                <a:gd name="connsiteX379" fmla="*/ 1479928 w 2464512"/>
                <a:gd name="connsiteY379" fmla="*/ 565484 h 1018674"/>
                <a:gd name="connsiteX380" fmla="*/ 1473912 w 2464512"/>
                <a:gd name="connsiteY380" fmla="*/ 563479 h 1018674"/>
                <a:gd name="connsiteX381" fmla="*/ 1467897 w 2464512"/>
                <a:gd name="connsiteY381" fmla="*/ 557463 h 1018674"/>
                <a:gd name="connsiteX382" fmla="*/ 1465891 w 2464512"/>
                <a:gd name="connsiteY382" fmla="*/ 551447 h 1018674"/>
                <a:gd name="connsiteX383" fmla="*/ 1459876 w 2464512"/>
                <a:gd name="connsiteY383" fmla="*/ 549442 h 1018674"/>
                <a:gd name="connsiteX384" fmla="*/ 1441828 w 2464512"/>
                <a:gd name="connsiteY384" fmla="*/ 545431 h 1018674"/>
                <a:gd name="connsiteX385" fmla="*/ 1433807 w 2464512"/>
                <a:gd name="connsiteY385" fmla="*/ 543426 h 1018674"/>
                <a:gd name="connsiteX386" fmla="*/ 1415760 w 2464512"/>
                <a:gd name="connsiteY386" fmla="*/ 535405 h 1018674"/>
                <a:gd name="connsiteX387" fmla="*/ 1403728 w 2464512"/>
                <a:gd name="connsiteY387" fmla="*/ 531395 h 1018674"/>
                <a:gd name="connsiteX388" fmla="*/ 1395707 w 2464512"/>
                <a:gd name="connsiteY388" fmla="*/ 529389 h 1018674"/>
                <a:gd name="connsiteX389" fmla="*/ 1387686 w 2464512"/>
                <a:gd name="connsiteY389" fmla="*/ 525379 h 1018674"/>
                <a:gd name="connsiteX390" fmla="*/ 1359612 w 2464512"/>
                <a:gd name="connsiteY390" fmla="*/ 523374 h 1018674"/>
                <a:gd name="connsiteX391" fmla="*/ 1327528 w 2464512"/>
                <a:gd name="connsiteY391" fmla="*/ 527384 h 1018674"/>
                <a:gd name="connsiteX392" fmla="*/ 1309481 w 2464512"/>
                <a:gd name="connsiteY392" fmla="*/ 533400 h 1018674"/>
                <a:gd name="connsiteX393" fmla="*/ 1301460 w 2464512"/>
                <a:gd name="connsiteY393" fmla="*/ 535405 h 1018674"/>
                <a:gd name="connsiteX394" fmla="*/ 1291434 w 2464512"/>
                <a:gd name="connsiteY394" fmla="*/ 541421 h 1018674"/>
                <a:gd name="connsiteX395" fmla="*/ 1285418 w 2464512"/>
                <a:gd name="connsiteY395" fmla="*/ 545431 h 1018674"/>
                <a:gd name="connsiteX396" fmla="*/ 1267370 w 2464512"/>
                <a:gd name="connsiteY396" fmla="*/ 551447 h 1018674"/>
                <a:gd name="connsiteX397" fmla="*/ 1261355 w 2464512"/>
                <a:gd name="connsiteY397" fmla="*/ 553452 h 1018674"/>
                <a:gd name="connsiteX398" fmla="*/ 1253334 w 2464512"/>
                <a:gd name="connsiteY398" fmla="*/ 555458 h 1018674"/>
                <a:gd name="connsiteX399" fmla="*/ 1239297 w 2464512"/>
                <a:gd name="connsiteY399" fmla="*/ 559468 h 1018674"/>
                <a:gd name="connsiteX400" fmla="*/ 1171118 w 2464512"/>
                <a:gd name="connsiteY400" fmla="*/ 561474 h 1018674"/>
                <a:gd name="connsiteX401" fmla="*/ 1157081 w 2464512"/>
                <a:gd name="connsiteY401" fmla="*/ 567489 h 1018674"/>
                <a:gd name="connsiteX402" fmla="*/ 1147055 w 2464512"/>
                <a:gd name="connsiteY402" fmla="*/ 571500 h 1018674"/>
                <a:gd name="connsiteX403" fmla="*/ 1139034 w 2464512"/>
                <a:gd name="connsiteY403" fmla="*/ 573505 h 1018674"/>
                <a:gd name="connsiteX404" fmla="*/ 1129007 w 2464512"/>
                <a:gd name="connsiteY404" fmla="*/ 577516 h 1018674"/>
                <a:gd name="connsiteX405" fmla="*/ 1118981 w 2464512"/>
                <a:gd name="connsiteY405" fmla="*/ 579521 h 1018674"/>
                <a:gd name="connsiteX406" fmla="*/ 1108955 w 2464512"/>
                <a:gd name="connsiteY406" fmla="*/ 583531 h 1018674"/>
                <a:gd name="connsiteX407" fmla="*/ 1094918 w 2464512"/>
                <a:gd name="connsiteY407" fmla="*/ 585537 h 1018674"/>
                <a:gd name="connsiteX408" fmla="*/ 1068849 w 2464512"/>
                <a:gd name="connsiteY408" fmla="*/ 591552 h 1018674"/>
                <a:gd name="connsiteX409" fmla="*/ 1018718 w 2464512"/>
                <a:gd name="connsiteY409" fmla="*/ 593558 h 1018674"/>
                <a:gd name="connsiteX410" fmla="*/ 1006686 w 2464512"/>
                <a:gd name="connsiteY410" fmla="*/ 591552 h 1018674"/>
                <a:gd name="connsiteX411" fmla="*/ 988639 w 2464512"/>
                <a:gd name="connsiteY411" fmla="*/ 585537 h 1018674"/>
                <a:gd name="connsiteX412" fmla="*/ 976607 w 2464512"/>
                <a:gd name="connsiteY412" fmla="*/ 577516 h 1018674"/>
                <a:gd name="connsiteX413" fmla="*/ 970591 w 2464512"/>
                <a:gd name="connsiteY413" fmla="*/ 573505 h 1018674"/>
                <a:gd name="connsiteX414" fmla="*/ 964576 w 2464512"/>
                <a:gd name="connsiteY414" fmla="*/ 571500 h 1018674"/>
                <a:gd name="connsiteX415" fmla="*/ 956555 w 2464512"/>
                <a:gd name="connsiteY415" fmla="*/ 565484 h 1018674"/>
                <a:gd name="connsiteX416" fmla="*/ 950539 w 2464512"/>
                <a:gd name="connsiteY416" fmla="*/ 563479 h 1018674"/>
                <a:gd name="connsiteX417" fmla="*/ 948534 w 2464512"/>
                <a:gd name="connsiteY417" fmla="*/ 557463 h 1018674"/>
                <a:gd name="connsiteX418" fmla="*/ 942518 w 2464512"/>
                <a:gd name="connsiteY418" fmla="*/ 551447 h 1018674"/>
                <a:gd name="connsiteX419" fmla="*/ 934497 w 2464512"/>
                <a:gd name="connsiteY419" fmla="*/ 547437 h 1018674"/>
                <a:gd name="connsiteX420" fmla="*/ 922465 w 2464512"/>
                <a:gd name="connsiteY420" fmla="*/ 539416 h 1018674"/>
                <a:gd name="connsiteX421" fmla="*/ 910434 w 2464512"/>
                <a:gd name="connsiteY421" fmla="*/ 533400 h 1018674"/>
                <a:gd name="connsiteX422" fmla="*/ 906423 w 2464512"/>
                <a:gd name="connsiteY422" fmla="*/ 527384 h 1018674"/>
                <a:gd name="connsiteX423" fmla="*/ 894391 w 2464512"/>
                <a:gd name="connsiteY423" fmla="*/ 523374 h 1018674"/>
                <a:gd name="connsiteX424" fmla="*/ 888376 w 2464512"/>
                <a:gd name="connsiteY424" fmla="*/ 517358 h 1018674"/>
                <a:gd name="connsiteX425" fmla="*/ 884365 w 2464512"/>
                <a:gd name="connsiteY425" fmla="*/ 511342 h 1018674"/>
                <a:gd name="connsiteX426" fmla="*/ 878349 w 2464512"/>
                <a:gd name="connsiteY426" fmla="*/ 507331 h 1018674"/>
                <a:gd name="connsiteX427" fmla="*/ 864312 w 2464512"/>
                <a:gd name="connsiteY427" fmla="*/ 499310 h 1018674"/>
                <a:gd name="connsiteX428" fmla="*/ 860302 w 2464512"/>
                <a:gd name="connsiteY428" fmla="*/ 493295 h 1018674"/>
                <a:gd name="connsiteX429" fmla="*/ 854286 w 2464512"/>
                <a:gd name="connsiteY429" fmla="*/ 491289 h 1018674"/>
                <a:gd name="connsiteX430" fmla="*/ 838244 w 2464512"/>
                <a:gd name="connsiteY430" fmla="*/ 485274 h 1018674"/>
                <a:gd name="connsiteX431" fmla="*/ 830223 w 2464512"/>
                <a:gd name="connsiteY431" fmla="*/ 481263 h 1018674"/>
                <a:gd name="connsiteX432" fmla="*/ 776081 w 2464512"/>
                <a:gd name="connsiteY432" fmla="*/ 483268 h 1018674"/>
                <a:gd name="connsiteX433" fmla="*/ 764049 w 2464512"/>
                <a:gd name="connsiteY433" fmla="*/ 489284 h 1018674"/>
                <a:gd name="connsiteX434" fmla="*/ 758034 w 2464512"/>
                <a:gd name="connsiteY434" fmla="*/ 491289 h 1018674"/>
                <a:gd name="connsiteX435" fmla="*/ 748007 w 2464512"/>
                <a:gd name="connsiteY435" fmla="*/ 501316 h 1018674"/>
                <a:gd name="connsiteX436" fmla="*/ 733970 w 2464512"/>
                <a:gd name="connsiteY436" fmla="*/ 519363 h 1018674"/>
                <a:gd name="connsiteX437" fmla="*/ 727955 w 2464512"/>
                <a:gd name="connsiteY437" fmla="*/ 547437 h 1018674"/>
                <a:gd name="connsiteX0" fmla="*/ 727955 w 2464512"/>
                <a:gd name="connsiteY0" fmla="*/ 547437 h 1018674"/>
                <a:gd name="connsiteX1" fmla="*/ 727955 w 2464512"/>
                <a:gd name="connsiteY1" fmla="*/ 547437 h 1018674"/>
                <a:gd name="connsiteX2" fmla="*/ 687849 w 2464512"/>
                <a:gd name="connsiteY2" fmla="*/ 549442 h 1018674"/>
                <a:gd name="connsiteX3" fmla="*/ 683839 w 2464512"/>
                <a:gd name="connsiteY3" fmla="*/ 559468 h 1018674"/>
                <a:gd name="connsiteX4" fmla="*/ 675818 w 2464512"/>
                <a:gd name="connsiteY4" fmla="*/ 571500 h 1018674"/>
                <a:gd name="connsiteX5" fmla="*/ 651755 w 2464512"/>
                <a:gd name="connsiteY5" fmla="*/ 569495 h 1018674"/>
                <a:gd name="connsiteX6" fmla="*/ 645739 w 2464512"/>
                <a:gd name="connsiteY6" fmla="*/ 567489 h 1018674"/>
                <a:gd name="connsiteX7" fmla="*/ 627691 w 2464512"/>
                <a:gd name="connsiteY7" fmla="*/ 555458 h 1018674"/>
                <a:gd name="connsiteX8" fmla="*/ 607639 w 2464512"/>
                <a:gd name="connsiteY8" fmla="*/ 541421 h 1018674"/>
                <a:gd name="connsiteX9" fmla="*/ 595607 w 2464512"/>
                <a:gd name="connsiteY9" fmla="*/ 529389 h 1018674"/>
                <a:gd name="connsiteX10" fmla="*/ 585581 w 2464512"/>
                <a:gd name="connsiteY10" fmla="*/ 517358 h 1018674"/>
                <a:gd name="connsiteX11" fmla="*/ 573549 w 2464512"/>
                <a:gd name="connsiteY11" fmla="*/ 511342 h 1018674"/>
                <a:gd name="connsiteX12" fmla="*/ 565528 w 2464512"/>
                <a:gd name="connsiteY12" fmla="*/ 503321 h 1018674"/>
                <a:gd name="connsiteX13" fmla="*/ 553497 w 2464512"/>
                <a:gd name="connsiteY13" fmla="*/ 497305 h 1018674"/>
                <a:gd name="connsiteX14" fmla="*/ 551491 w 2464512"/>
                <a:gd name="connsiteY14" fmla="*/ 491289 h 1018674"/>
                <a:gd name="connsiteX15" fmla="*/ 545476 w 2464512"/>
                <a:gd name="connsiteY15" fmla="*/ 489284 h 1018674"/>
                <a:gd name="connsiteX16" fmla="*/ 517402 w 2464512"/>
                <a:gd name="connsiteY16" fmla="*/ 483268 h 1018674"/>
                <a:gd name="connsiteX17" fmla="*/ 499355 w 2464512"/>
                <a:gd name="connsiteY17" fmla="*/ 477252 h 1018674"/>
                <a:gd name="connsiteX18" fmla="*/ 493339 w 2464512"/>
                <a:gd name="connsiteY18" fmla="*/ 475247 h 1018674"/>
                <a:gd name="connsiteX19" fmla="*/ 479302 w 2464512"/>
                <a:gd name="connsiteY19" fmla="*/ 469231 h 1018674"/>
                <a:gd name="connsiteX20" fmla="*/ 445212 w 2464512"/>
                <a:gd name="connsiteY20" fmla="*/ 463216 h 1018674"/>
                <a:gd name="connsiteX21" fmla="*/ 439197 w 2464512"/>
                <a:gd name="connsiteY21" fmla="*/ 459205 h 1018674"/>
                <a:gd name="connsiteX22" fmla="*/ 431176 w 2464512"/>
                <a:gd name="connsiteY22" fmla="*/ 453189 h 1018674"/>
                <a:gd name="connsiteX23" fmla="*/ 425160 w 2464512"/>
                <a:gd name="connsiteY23" fmla="*/ 451184 h 1018674"/>
                <a:gd name="connsiteX24" fmla="*/ 415134 w 2464512"/>
                <a:gd name="connsiteY24" fmla="*/ 445168 h 1018674"/>
                <a:gd name="connsiteX25" fmla="*/ 407112 w 2464512"/>
                <a:gd name="connsiteY25" fmla="*/ 439152 h 1018674"/>
                <a:gd name="connsiteX26" fmla="*/ 401097 w 2464512"/>
                <a:gd name="connsiteY26" fmla="*/ 433137 h 1018674"/>
                <a:gd name="connsiteX27" fmla="*/ 387060 w 2464512"/>
                <a:gd name="connsiteY27" fmla="*/ 429126 h 1018674"/>
                <a:gd name="connsiteX28" fmla="*/ 373023 w 2464512"/>
                <a:gd name="connsiteY28" fmla="*/ 423110 h 1018674"/>
                <a:gd name="connsiteX29" fmla="*/ 358986 w 2464512"/>
                <a:gd name="connsiteY29" fmla="*/ 417095 h 1018674"/>
                <a:gd name="connsiteX30" fmla="*/ 328907 w 2464512"/>
                <a:gd name="connsiteY30" fmla="*/ 421105 h 1018674"/>
                <a:gd name="connsiteX31" fmla="*/ 316876 w 2464512"/>
                <a:gd name="connsiteY31" fmla="*/ 427121 h 1018674"/>
                <a:gd name="connsiteX32" fmla="*/ 306849 w 2464512"/>
                <a:gd name="connsiteY32" fmla="*/ 429126 h 1018674"/>
                <a:gd name="connsiteX33" fmla="*/ 292812 w 2464512"/>
                <a:gd name="connsiteY33" fmla="*/ 441158 h 1018674"/>
                <a:gd name="connsiteX34" fmla="*/ 282786 w 2464512"/>
                <a:gd name="connsiteY34" fmla="*/ 453189 h 1018674"/>
                <a:gd name="connsiteX35" fmla="*/ 274765 w 2464512"/>
                <a:gd name="connsiteY35" fmla="*/ 475247 h 1018674"/>
                <a:gd name="connsiteX36" fmla="*/ 272760 w 2464512"/>
                <a:gd name="connsiteY36" fmla="*/ 487279 h 1018674"/>
                <a:gd name="connsiteX37" fmla="*/ 268749 w 2464512"/>
                <a:gd name="connsiteY37" fmla="*/ 507331 h 1018674"/>
                <a:gd name="connsiteX38" fmla="*/ 266744 w 2464512"/>
                <a:gd name="connsiteY38" fmla="*/ 521368 h 1018674"/>
                <a:gd name="connsiteX39" fmla="*/ 260728 w 2464512"/>
                <a:gd name="connsiteY39" fmla="*/ 539416 h 1018674"/>
                <a:gd name="connsiteX40" fmla="*/ 270755 w 2464512"/>
                <a:gd name="connsiteY40" fmla="*/ 545431 h 1018674"/>
                <a:gd name="connsiteX41" fmla="*/ 268749 w 2464512"/>
                <a:gd name="connsiteY41" fmla="*/ 569495 h 1018674"/>
                <a:gd name="connsiteX42" fmla="*/ 250702 w 2464512"/>
                <a:gd name="connsiteY42" fmla="*/ 589547 h 1018674"/>
                <a:gd name="connsiteX43" fmla="*/ 244686 w 2464512"/>
                <a:gd name="connsiteY43" fmla="*/ 595563 h 1018674"/>
                <a:gd name="connsiteX44" fmla="*/ 238670 w 2464512"/>
                <a:gd name="connsiteY44" fmla="*/ 601579 h 1018674"/>
                <a:gd name="connsiteX45" fmla="*/ 232655 w 2464512"/>
                <a:gd name="connsiteY45" fmla="*/ 603584 h 1018674"/>
                <a:gd name="connsiteX46" fmla="*/ 210597 w 2464512"/>
                <a:gd name="connsiteY46" fmla="*/ 629652 h 1018674"/>
                <a:gd name="connsiteX47" fmla="*/ 204581 w 2464512"/>
                <a:gd name="connsiteY47" fmla="*/ 633663 h 1018674"/>
                <a:gd name="connsiteX48" fmla="*/ 196560 w 2464512"/>
                <a:gd name="connsiteY48" fmla="*/ 639679 h 1018674"/>
                <a:gd name="connsiteX49" fmla="*/ 178512 w 2464512"/>
                <a:gd name="connsiteY49" fmla="*/ 655721 h 1018674"/>
                <a:gd name="connsiteX50" fmla="*/ 164476 w 2464512"/>
                <a:gd name="connsiteY50" fmla="*/ 663742 h 1018674"/>
                <a:gd name="connsiteX51" fmla="*/ 150439 w 2464512"/>
                <a:gd name="connsiteY51" fmla="*/ 669758 h 1018674"/>
                <a:gd name="connsiteX52" fmla="*/ 136402 w 2464512"/>
                <a:gd name="connsiteY52" fmla="*/ 675774 h 1018674"/>
                <a:gd name="connsiteX53" fmla="*/ 124370 w 2464512"/>
                <a:gd name="connsiteY53" fmla="*/ 677779 h 1018674"/>
                <a:gd name="connsiteX54" fmla="*/ 118355 w 2464512"/>
                <a:gd name="connsiteY54" fmla="*/ 675774 h 1018674"/>
                <a:gd name="connsiteX55" fmla="*/ 116349 w 2464512"/>
                <a:gd name="connsiteY55" fmla="*/ 663742 h 1018674"/>
                <a:gd name="connsiteX56" fmla="*/ 112339 w 2464512"/>
                <a:gd name="connsiteY56" fmla="*/ 657726 h 1018674"/>
                <a:gd name="connsiteX57" fmla="*/ 114344 w 2464512"/>
                <a:gd name="connsiteY57" fmla="*/ 649705 h 1018674"/>
                <a:gd name="connsiteX58" fmla="*/ 126376 w 2464512"/>
                <a:gd name="connsiteY58" fmla="*/ 639679 h 1018674"/>
                <a:gd name="connsiteX59" fmla="*/ 134397 w 2464512"/>
                <a:gd name="connsiteY59" fmla="*/ 637674 h 1018674"/>
                <a:gd name="connsiteX60" fmla="*/ 148434 w 2464512"/>
                <a:gd name="connsiteY60" fmla="*/ 627647 h 1018674"/>
                <a:gd name="connsiteX61" fmla="*/ 154449 w 2464512"/>
                <a:gd name="connsiteY61" fmla="*/ 623637 h 1018674"/>
                <a:gd name="connsiteX62" fmla="*/ 166481 w 2464512"/>
                <a:gd name="connsiteY62" fmla="*/ 611605 h 1018674"/>
                <a:gd name="connsiteX63" fmla="*/ 172497 w 2464512"/>
                <a:gd name="connsiteY63" fmla="*/ 605589 h 1018674"/>
                <a:gd name="connsiteX64" fmla="*/ 174502 w 2464512"/>
                <a:gd name="connsiteY64" fmla="*/ 599574 h 1018674"/>
                <a:gd name="connsiteX65" fmla="*/ 186534 w 2464512"/>
                <a:gd name="connsiteY65" fmla="*/ 591552 h 1018674"/>
                <a:gd name="connsiteX66" fmla="*/ 194555 w 2464512"/>
                <a:gd name="connsiteY66" fmla="*/ 579521 h 1018674"/>
                <a:gd name="connsiteX67" fmla="*/ 196560 w 2464512"/>
                <a:gd name="connsiteY67" fmla="*/ 573505 h 1018674"/>
                <a:gd name="connsiteX68" fmla="*/ 188539 w 2464512"/>
                <a:gd name="connsiteY68" fmla="*/ 545431 h 1018674"/>
                <a:gd name="connsiteX69" fmla="*/ 170491 w 2464512"/>
                <a:gd name="connsiteY69" fmla="*/ 539416 h 1018674"/>
                <a:gd name="connsiteX70" fmla="*/ 152444 w 2464512"/>
                <a:gd name="connsiteY70" fmla="*/ 541421 h 1018674"/>
                <a:gd name="connsiteX71" fmla="*/ 144423 w 2464512"/>
                <a:gd name="connsiteY71" fmla="*/ 543426 h 1018674"/>
                <a:gd name="connsiteX72" fmla="*/ 134397 w 2464512"/>
                <a:gd name="connsiteY72" fmla="*/ 545431 h 1018674"/>
                <a:gd name="connsiteX73" fmla="*/ 126376 w 2464512"/>
                <a:gd name="connsiteY73" fmla="*/ 551447 h 1018674"/>
                <a:gd name="connsiteX74" fmla="*/ 88276 w 2464512"/>
                <a:gd name="connsiteY74" fmla="*/ 543426 h 1018674"/>
                <a:gd name="connsiteX75" fmla="*/ 86270 w 2464512"/>
                <a:gd name="connsiteY75" fmla="*/ 537410 h 1018674"/>
                <a:gd name="connsiteX76" fmla="*/ 80255 w 2464512"/>
                <a:gd name="connsiteY76" fmla="*/ 531395 h 1018674"/>
                <a:gd name="connsiteX77" fmla="*/ 78249 w 2464512"/>
                <a:gd name="connsiteY77" fmla="*/ 513347 h 1018674"/>
                <a:gd name="connsiteX78" fmla="*/ 66218 w 2464512"/>
                <a:gd name="connsiteY78" fmla="*/ 509337 h 1018674"/>
                <a:gd name="connsiteX79" fmla="*/ 60202 w 2464512"/>
                <a:gd name="connsiteY79" fmla="*/ 505326 h 1018674"/>
                <a:gd name="connsiteX80" fmla="*/ 54186 w 2464512"/>
                <a:gd name="connsiteY80" fmla="*/ 499310 h 1018674"/>
                <a:gd name="connsiteX81" fmla="*/ 48170 w 2464512"/>
                <a:gd name="connsiteY81" fmla="*/ 497305 h 1018674"/>
                <a:gd name="connsiteX82" fmla="*/ 46165 w 2464512"/>
                <a:gd name="connsiteY82" fmla="*/ 483268 h 1018674"/>
                <a:gd name="connsiteX83" fmla="*/ 40149 w 2464512"/>
                <a:gd name="connsiteY83" fmla="*/ 477252 h 1018674"/>
                <a:gd name="connsiteX84" fmla="*/ 38144 w 2464512"/>
                <a:gd name="connsiteY84" fmla="*/ 465221 h 1018674"/>
                <a:gd name="connsiteX85" fmla="*/ 28118 w 2464512"/>
                <a:gd name="connsiteY85" fmla="*/ 453189 h 1018674"/>
                <a:gd name="connsiteX86" fmla="*/ 24107 w 2464512"/>
                <a:gd name="connsiteY86" fmla="*/ 447174 h 1018674"/>
                <a:gd name="connsiteX87" fmla="*/ 16086 w 2464512"/>
                <a:gd name="connsiteY87" fmla="*/ 445168 h 1018674"/>
                <a:gd name="connsiteX88" fmla="*/ 8065 w 2464512"/>
                <a:gd name="connsiteY88" fmla="*/ 441158 h 1018674"/>
                <a:gd name="connsiteX89" fmla="*/ 6060 w 2464512"/>
                <a:gd name="connsiteY89" fmla="*/ 433137 h 1018674"/>
                <a:gd name="connsiteX90" fmla="*/ 44 w 2464512"/>
                <a:gd name="connsiteY90" fmla="*/ 427121 h 1018674"/>
                <a:gd name="connsiteX91" fmla="*/ 4055 w 2464512"/>
                <a:gd name="connsiteY91" fmla="*/ 415089 h 1018674"/>
                <a:gd name="connsiteX92" fmla="*/ 6060 w 2464512"/>
                <a:gd name="connsiteY92" fmla="*/ 405063 h 1018674"/>
                <a:gd name="connsiteX93" fmla="*/ 18091 w 2464512"/>
                <a:gd name="connsiteY93" fmla="*/ 399047 h 1018674"/>
                <a:gd name="connsiteX94" fmla="*/ 26112 w 2464512"/>
                <a:gd name="connsiteY94" fmla="*/ 395037 h 1018674"/>
                <a:gd name="connsiteX95" fmla="*/ 44160 w 2464512"/>
                <a:gd name="connsiteY95" fmla="*/ 389021 h 1018674"/>
                <a:gd name="connsiteX96" fmla="*/ 50176 w 2464512"/>
                <a:gd name="connsiteY96" fmla="*/ 387016 h 1018674"/>
                <a:gd name="connsiteX97" fmla="*/ 58197 w 2464512"/>
                <a:gd name="connsiteY97" fmla="*/ 381000 h 1018674"/>
                <a:gd name="connsiteX98" fmla="*/ 64212 w 2464512"/>
                <a:gd name="connsiteY98" fmla="*/ 378995 h 1018674"/>
                <a:gd name="connsiteX99" fmla="*/ 66218 w 2464512"/>
                <a:gd name="connsiteY99" fmla="*/ 372979 h 1018674"/>
                <a:gd name="connsiteX100" fmla="*/ 84265 w 2464512"/>
                <a:gd name="connsiteY100" fmla="*/ 358942 h 1018674"/>
                <a:gd name="connsiteX101" fmla="*/ 90281 w 2464512"/>
                <a:gd name="connsiteY101" fmla="*/ 354931 h 1018674"/>
                <a:gd name="connsiteX102" fmla="*/ 98302 w 2464512"/>
                <a:gd name="connsiteY102" fmla="*/ 352926 h 1018674"/>
                <a:gd name="connsiteX103" fmla="*/ 100307 w 2464512"/>
                <a:gd name="connsiteY103" fmla="*/ 342900 h 1018674"/>
                <a:gd name="connsiteX104" fmla="*/ 108328 w 2464512"/>
                <a:gd name="connsiteY104" fmla="*/ 330868 h 1018674"/>
                <a:gd name="connsiteX105" fmla="*/ 116349 w 2464512"/>
                <a:gd name="connsiteY105" fmla="*/ 286752 h 1018674"/>
                <a:gd name="connsiteX106" fmla="*/ 120360 w 2464512"/>
                <a:gd name="connsiteY106" fmla="*/ 228600 h 1018674"/>
                <a:gd name="connsiteX107" fmla="*/ 122365 w 2464512"/>
                <a:gd name="connsiteY107" fmla="*/ 218574 h 1018674"/>
                <a:gd name="connsiteX108" fmla="*/ 126376 w 2464512"/>
                <a:gd name="connsiteY108" fmla="*/ 212558 h 1018674"/>
                <a:gd name="connsiteX109" fmla="*/ 128381 w 2464512"/>
                <a:gd name="connsiteY109" fmla="*/ 204537 h 1018674"/>
                <a:gd name="connsiteX110" fmla="*/ 136402 w 2464512"/>
                <a:gd name="connsiteY110" fmla="*/ 182479 h 1018674"/>
                <a:gd name="connsiteX111" fmla="*/ 138407 w 2464512"/>
                <a:gd name="connsiteY111" fmla="*/ 172452 h 1018674"/>
                <a:gd name="connsiteX112" fmla="*/ 142418 w 2464512"/>
                <a:gd name="connsiteY112" fmla="*/ 164431 h 1018674"/>
                <a:gd name="connsiteX113" fmla="*/ 148434 w 2464512"/>
                <a:gd name="connsiteY113" fmla="*/ 130342 h 1018674"/>
                <a:gd name="connsiteX114" fmla="*/ 162470 w 2464512"/>
                <a:gd name="connsiteY114" fmla="*/ 98258 h 1018674"/>
                <a:gd name="connsiteX115" fmla="*/ 164476 w 2464512"/>
                <a:gd name="connsiteY115" fmla="*/ 44116 h 1018674"/>
                <a:gd name="connsiteX116" fmla="*/ 166481 w 2464512"/>
                <a:gd name="connsiteY116" fmla="*/ 32084 h 1018674"/>
                <a:gd name="connsiteX117" fmla="*/ 174502 w 2464512"/>
                <a:gd name="connsiteY117" fmla="*/ 30079 h 1018674"/>
                <a:gd name="connsiteX118" fmla="*/ 200570 w 2464512"/>
                <a:gd name="connsiteY118" fmla="*/ 26068 h 1018674"/>
                <a:gd name="connsiteX119" fmla="*/ 224634 w 2464512"/>
                <a:gd name="connsiteY119" fmla="*/ 20052 h 1018674"/>
                <a:gd name="connsiteX120" fmla="*/ 256718 w 2464512"/>
                <a:gd name="connsiteY120" fmla="*/ 10026 h 1018674"/>
                <a:gd name="connsiteX121" fmla="*/ 262734 w 2464512"/>
                <a:gd name="connsiteY121" fmla="*/ 6016 h 1018674"/>
                <a:gd name="connsiteX122" fmla="*/ 274765 w 2464512"/>
                <a:gd name="connsiteY122" fmla="*/ 4010 h 1018674"/>
                <a:gd name="connsiteX123" fmla="*/ 286797 w 2464512"/>
                <a:gd name="connsiteY123" fmla="*/ 0 h 1018674"/>
                <a:gd name="connsiteX124" fmla="*/ 316876 w 2464512"/>
                <a:gd name="connsiteY124" fmla="*/ 4010 h 1018674"/>
                <a:gd name="connsiteX125" fmla="*/ 322891 w 2464512"/>
                <a:gd name="connsiteY125" fmla="*/ 10026 h 1018674"/>
                <a:gd name="connsiteX126" fmla="*/ 340939 w 2464512"/>
                <a:gd name="connsiteY126" fmla="*/ 18047 h 1018674"/>
                <a:gd name="connsiteX127" fmla="*/ 348960 w 2464512"/>
                <a:gd name="connsiteY127" fmla="*/ 22058 h 1018674"/>
                <a:gd name="connsiteX128" fmla="*/ 354976 w 2464512"/>
                <a:gd name="connsiteY128" fmla="*/ 26068 h 1018674"/>
                <a:gd name="connsiteX129" fmla="*/ 365002 w 2464512"/>
                <a:gd name="connsiteY129" fmla="*/ 28074 h 1018674"/>
                <a:gd name="connsiteX130" fmla="*/ 393076 w 2464512"/>
                <a:gd name="connsiteY130" fmla="*/ 44116 h 1018674"/>
                <a:gd name="connsiteX131" fmla="*/ 409118 w 2464512"/>
                <a:gd name="connsiteY131" fmla="*/ 48126 h 1018674"/>
                <a:gd name="connsiteX132" fmla="*/ 425160 w 2464512"/>
                <a:gd name="connsiteY132" fmla="*/ 56147 h 1018674"/>
                <a:gd name="connsiteX133" fmla="*/ 467270 w 2464512"/>
                <a:gd name="connsiteY133" fmla="*/ 64168 h 1018674"/>
                <a:gd name="connsiteX134" fmla="*/ 493339 w 2464512"/>
                <a:gd name="connsiteY134" fmla="*/ 62163 h 1018674"/>
                <a:gd name="connsiteX135" fmla="*/ 515397 w 2464512"/>
                <a:gd name="connsiteY135" fmla="*/ 60158 h 1018674"/>
                <a:gd name="connsiteX136" fmla="*/ 607639 w 2464512"/>
                <a:gd name="connsiteY136" fmla="*/ 62163 h 1018674"/>
                <a:gd name="connsiteX137" fmla="*/ 613655 w 2464512"/>
                <a:gd name="connsiteY137" fmla="*/ 66174 h 1018674"/>
                <a:gd name="connsiteX138" fmla="*/ 635712 w 2464512"/>
                <a:gd name="connsiteY138" fmla="*/ 74195 h 1018674"/>
                <a:gd name="connsiteX139" fmla="*/ 643734 w 2464512"/>
                <a:gd name="connsiteY139" fmla="*/ 80210 h 1018674"/>
                <a:gd name="connsiteX140" fmla="*/ 649749 w 2464512"/>
                <a:gd name="connsiteY140" fmla="*/ 84221 h 1018674"/>
                <a:gd name="connsiteX141" fmla="*/ 655765 w 2464512"/>
                <a:gd name="connsiteY141" fmla="*/ 90237 h 1018674"/>
                <a:gd name="connsiteX142" fmla="*/ 665791 w 2464512"/>
                <a:gd name="connsiteY142" fmla="*/ 92242 h 1018674"/>
                <a:gd name="connsiteX143" fmla="*/ 671807 w 2464512"/>
                <a:gd name="connsiteY143" fmla="*/ 100263 h 1018674"/>
                <a:gd name="connsiteX144" fmla="*/ 685844 w 2464512"/>
                <a:gd name="connsiteY144" fmla="*/ 104274 h 1018674"/>
                <a:gd name="connsiteX145" fmla="*/ 701886 w 2464512"/>
                <a:gd name="connsiteY145" fmla="*/ 110289 h 1018674"/>
                <a:gd name="connsiteX146" fmla="*/ 709907 w 2464512"/>
                <a:gd name="connsiteY146" fmla="*/ 116305 h 1018674"/>
                <a:gd name="connsiteX147" fmla="*/ 731965 w 2464512"/>
                <a:gd name="connsiteY147" fmla="*/ 122321 h 1018674"/>
                <a:gd name="connsiteX148" fmla="*/ 746002 w 2464512"/>
                <a:gd name="connsiteY148" fmla="*/ 130342 h 1018674"/>
                <a:gd name="connsiteX149" fmla="*/ 754023 w 2464512"/>
                <a:gd name="connsiteY149" fmla="*/ 132347 h 1018674"/>
                <a:gd name="connsiteX150" fmla="*/ 782097 w 2464512"/>
                <a:gd name="connsiteY150" fmla="*/ 140368 h 1018674"/>
                <a:gd name="connsiteX151" fmla="*/ 788112 w 2464512"/>
                <a:gd name="connsiteY151" fmla="*/ 144379 h 1018674"/>
                <a:gd name="connsiteX152" fmla="*/ 796134 w 2464512"/>
                <a:gd name="connsiteY152" fmla="*/ 146384 h 1018674"/>
                <a:gd name="connsiteX153" fmla="*/ 844260 w 2464512"/>
                <a:gd name="connsiteY153" fmla="*/ 154405 h 1018674"/>
                <a:gd name="connsiteX154" fmla="*/ 960565 w 2464512"/>
                <a:gd name="connsiteY154" fmla="*/ 162426 h 1018674"/>
                <a:gd name="connsiteX155" fmla="*/ 1044786 w 2464512"/>
                <a:gd name="connsiteY155" fmla="*/ 166437 h 1018674"/>
                <a:gd name="connsiteX156" fmla="*/ 1080881 w 2464512"/>
                <a:gd name="connsiteY156" fmla="*/ 168442 h 1018674"/>
                <a:gd name="connsiteX157" fmla="*/ 1174277 w 2464512"/>
                <a:gd name="connsiteY157" fmla="*/ 153402 h 1018674"/>
                <a:gd name="connsiteX158" fmla="*/ 1341565 w 2464512"/>
                <a:gd name="connsiteY158" fmla="*/ 170447 h 1018674"/>
                <a:gd name="connsiteX159" fmla="*/ 1453810 w 2464512"/>
                <a:gd name="connsiteY159" fmla="*/ 156060 h 1018674"/>
                <a:gd name="connsiteX160" fmla="*/ 1508002 w 2464512"/>
                <a:gd name="connsiteY160" fmla="*/ 166437 h 1018674"/>
                <a:gd name="connsiteX161" fmla="*/ 1544097 w 2464512"/>
                <a:gd name="connsiteY161" fmla="*/ 164431 h 1018674"/>
                <a:gd name="connsiteX162" fmla="*/ 1554123 w 2464512"/>
                <a:gd name="connsiteY162" fmla="*/ 160421 h 1018674"/>
                <a:gd name="connsiteX163" fmla="*/ 1588212 w 2464512"/>
                <a:gd name="connsiteY163" fmla="*/ 152400 h 1018674"/>
                <a:gd name="connsiteX164" fmla="*/ 1594228 w 2464512"/>
                <a:gd name="connsiteY164" fmla="*/ 148389 h 1018674"/>
                <a:gd name="connsiteX165" fmla="*/ 1606260 w 2464512"/>
                <a:gd name="connsiteY165" fmla="*/ 150395 h 1018674"/>
                <a:gd name="connsiteX166" fmla="*/ 1622302 w 2464512"/>
                <a:gd name="connsiteY166" fmla="*/ 156410 h 1018674"/>
                <a:gd name="connsiteX167" fmla="*/ 1636339 w 2464512"/>
                <a:gd name="connsiteY167" fmla="*/ 168442 h 1018674"/>
                <a:gd name="connsiteX168" fmla="*/ 1642355 w 2464512"/>
                <a:gd name="connsiteY168" fmla="*/ 176463 h 1018674"/>
                <a:gd name="connsiteX169" fmla="*/ 1650376 w 2464512"/>
                <a:gd name="connsiteY169" fmla="*/ 182479 h 1018674"/>
                <a:gd name="connsiteX170" fmla="*/ 1668423 w 2464512"/>
                <a:gd name="connsiteY170" fmla="*/ 204537 h 1018674"/>
                <a:gd name="connsiteX171" fmla="*/ 1682460 w 2464512"/>
                <a:gd name="connsiteY171" fmla="*/ 222584 h 1018674"/>
                <a:gd name="connsiteX172" fmla="*/ 1700507 w 2464512"/>
                <a:gd name="connsiteY172" fmla="*/ 240631 h 1018674"/>
                <a:gd name="connsiteX173" fmla="*/ 1708528 w 2464512"/>
                <a:gd name="connsiteY173" fmla="*/ 252663 h 1018674"/>
                <a:gd name="connsiteX174" fmla="*/ 1730586 w 2464512"/>
                <a:gd name="connsiteY174" fmla="*/ 282742 h 1018674"/>
                <a:gd name="connsiteX175" fmla="*/ 1728581 w 2464512"/>
                <a:gd name="connsiteY175" fmla="*/ 310816 h 1018674"/>
                <a:gd name="connsiteX176" fmla="*/ 1726576 w 2464512"/>
                <a:gd name="connsiteY176" fmla="*/ 318837 h 1018674"/>
                <a:gd name="connsiteX177" fmla="*/ 1720560 w 2464512"/>
                <a:gd name="connsiteY177" fmla="*/ 322847 h 1018674"/>
                <a:gd name="connsiteX178" fmla="*/ 1712539 w 2464512"/>
                <a:gd name="connsiteY178" fmla="*/ 328863 h 1018674"/>
                <a:gd name="connsiteX179" fmla="*/ 1706523 w 2464512"/>
                <a:gd name="connsiteY179" fmla="*/ 330868 h 1018674"/>
                <a:gd name="connsiteX180" fmla="*/ 1696497 w 2464512"/>
                <a:gd name="connsiteY180" fmla="*/ 346910 h 1018674"/>
                <a:gd name="connsiteX181" fmla="*/ 1688476 w 2464512"/>
                <a:gd name="connsiteY181" fmla="*/ 358942 h 1018674"/>
                <a:gd name="connsiteX182" fmla="*/ 1684465 w 2464512"/>
                <a:gd name="connsiteY182" fmla="*/ 364958 h 1018674"/>
                <a:gd name="connsiteX183" fmla="*/ 1680455 w 2464512"/>
                <a:gd name="connsiteY183" fmla="*/ 372979 h 1018674"/>
                <a:gd name="connsiteX184" fmla="*/ 1674439 w 2464512"/>
                <a:gd name="connsiteY184" fmla="*/ 376989 h 1018674"/>
                <a:gd name="connsiteX185" fmla="*/ 1670428 w 2464512"/>
                <a:gd name="connsiteY185" fmla="*/ 383005 h 1018674"/>
                <a:gd name="connsiteX186" fmla="*/ 1660402 w 2464512"/>
                <a:gd name="connsiteY186" fmla="*/ 395037 h 1018674"/>
                <a:gd name="connsiteX187" fmla="*/ 1654386 w 2464512"/>
                <a:gd name="connsiteY187" fmla="*/ 407068 h 1018674"/>
                <a:gd name="connsiteX188" fmla="*/ 1648370 w 2464512"/>
                <a:gd name="connsiteY188" fmla="*/ 409074 h 1018674"/>
                <a:gd name="connsiteX189" fmla="*/ 1646365 w 2464512"/>
                <a:gd name="connsiteY189" fmla="*/ 419100 h 1018674"/>
                <a:gd name="connsiteX190" fmla="*/ 1640349 w 2464512"/>
                <a:gd name="connsiteY190" fmla="*/ 425116 h 1018674"/>
                <a:gd name="connsiteX191" fmla="*/ 1636339 w 2464512"/>
                <a:gd name="connsiteY191" fmla="*/ 431131 h 1018674"/>
                <a:gd name="connsiteX192" fmla="*/ 1630323 w 2464512"/>
                <a:gd name="connsiteY192" fmla="*/ 439152 h 1018674"/>
                <a:gd name="connsiteX193" fmla="*/ 1628318 w 2464512"/>
                <a:gd name="connsiteY193" fmla="*/ 445168 h 1018674"/>
                <a:gd name="connsiteX194" fmla="*/ 1616286 w 2464512"/>
                <a:gd name="connsiteY194" fmla="*/ 463216 h 1018674"/>
                <a:gd name="connsiteX195" fmla="*/ 1614281 w 2464512"/>
                <a:gd name="connsiteY195" fmla="*/ 469231 h 1018674"/>
                <a:gd name="connsiteX196" fmla="*/ 1608265 w 2464512"/>
                <a:gd name="connsiteY196" fmla="*/ 475247 h 1018674"/>
                <a:gd name="connsiteX197" fmla="*/ 1610270 w 2464512"/>
                <a:gd name="connsiteY197" fmla="*/ 481263 h 1018674"/>
                <a:gd name="connsiteX198" fmla="*/ 1610270 w 2464512"/>
                <a:gd name="connsiteY198" fmla="*/ 529389 h 1018674"/>
                <a:gd name="connsiteX199" fmla="*/ 1618291 w 2464512"/>
                <a:gd name="connsiteY199" fmla="*/ 555458 h 1018674"/>
                <a:gd name="connsiteX200" fmla="*/ 1620297 w 2464512"/>
                <a:gd name="connsiteY200" fmla="*/ 563479 h 1018674"/>
                <a:gd name="connsiteX201" fmla="*/ 1626312 w 2464512"/>
                <a:gd name="connsiteY201" fmla="*/ 565484 h 1018674"/>
                <a:gd name="connsiteX202" fmla="*/ 1644360 w 2464512"/>
                <a:gd name="connsiteY202" fmla="*/ 575510 h 1018674"/>
                <a:gd name="connsiteX203" fmla="*/ 1652381 w 2464512"/>
                <a:gd name="connsiteY203" fmla="*/ 577516 h 1018674"/>
                <a:gd name="connsiteX204" fmla="*/ 1664412 w 2464512"/>
                <a:gd name="connsiteY204" fmla="*/ 593558 h 1018674"/>
                <a:gd name="connsiteX205" fmla="*/ 1670428 w 2464512"/>
                <a:gd name="connsiteY205" fmla="*/ 599574 h 1018674"/>
                <a:gd name="connsiteX206" fmla="*/ 1676444 w 2464512"/>
                <a:gd name="connsiteY206" fmla="*/ 607595 h 1018674"/>
                <a:gd name="connsiteX207" fmla="*/ 1682460 w 2464512"/>
                <a:gd name="connsiteY207" fmla="*/ 619626 h 1018674"/>
                <a:gd name="connsiteX208" fmla="*/ 1684465 w 2464512"/>
                <a:gd name="connsiteY208" fmla="*/ 625642 h 1018674"/>
                <a:gd name="connsiteX209" fmla="*/ 1694491 w 2464512"/>
                <a:gd name="connsiteY209" fmla="*/ 637674 h 1018674"/>
                <a:gd name="connsiteX210" fmla="*/ 1700507 w 2464512"/>
                <a:gd name="connsiteY210" fmla="*/ 641684 h 1018674"/>
                <a:gd name="connsiteX211" fmla="*/ 1708528 w 2464512"/>
                <a:gd name="connsiteY211" fmla="*/ 651710 h 1018674"/>
                <a:gd name="connsiteX212" fmla="*/ 1710534 w 2464512"/>
                <a:gd name="connsiteY212" fmla="*/ 657726 h 1018674"/>
                <a:gd name="connsiteX213" fmla="*/ 1716549 w 2464512"/>
                <a:gd name="connsiteY213" fmla="*/ 663742 h 1018674"/>
                <a:gd name="connsiteX214" fmla="*/ 1720560 w 2464512"/>
                <a:gd name="connsiteY214" fmla="*/ 669758 h 1018674"/>
                <a:gd name="connsiteX215" fmla="*/ 1726576 w 2464512"/>
                <a:gd name="connsiteY215" fmla="*/ 677779 h 1018674"/>
                <a:gd name="connsiteX216" fmla="*/ 1728581 w 2464512"/>
                <a:gd name="connsiteY216" fmla="*/ 703847 h 1018674"/>
                <a:gd name="connsiteX217" fmla="*/ 1730586 w 2464512"/>
                <a:gd name="connsiteY217" fmla="*/ 709863 h 1018674"/>
                <a:gd name="connsiteX218" fmla="*/ 1742618 w 2464512"/>
                <a:gd name="connsiteY218" fmla="*/ 713874 h 1018674"/>
                <a:gd name="connsiteX219" fmla="*/ 1754649 w 2464512"/>
                <a:gd name="connsiteY219" fmla="*/ 723900 h 1018674"/>
                <a:gd name="connsiteX220" fmla="*/ 1760665 w 2464512"/>
                <a:gd name="connsiteY220" fmla="*/ 725905 h 1018674"/>
                <a:gd name="connsiteX221" fmla="*/ 1766681 w 2464512"/>
                <a:gd name="connsiteY221" fmla="*/ 729916 h 1018674"/>
                <a:gd name="connsiteX222" fmla="*/ 1804781 w 2464512"/>
                <a:gd name="connsiteY222" fmla="*/ 725905 h 1018674"/>
                <a:gd name="connsiteX223" fmla="*/ 1810797 w 2464512"/>
                <a:gd name="connsiteY223" fmla="*/ 721895 h 1018674"/>
                <a:gd name="connsiteX224" fmla="*/ 1836865 w 2464512"/>
                <a:gd name="connsiteY224" fmla="*/ 723900 h 1018674"/>
                <a:gd name="connsiteX225" fmla="*/ 1848897 w 2464512"/>
                <a:gd name="connsiteY225" fmla="*/ 735931 h 1018674"/>
                <a:gd name="connsiteX226" fmla="*/ 1860928 w 2464512"/>
                <a:gd name="connsiteY226" fmla="*/ 743952 h 1018674"/>
                <a:gd name="connsiteX227" fmla="*/ 1864939 w 2464512"/>
                <a:gd name="connsiteY227" fmla="*/ 749968 h 1018674"/>
                <a:gd name="connsiteX228" fmla="*/ 1876970 w 2464512"/>
                <a:gd name="connsiteY228" fmla="*/ 762000 h 1018674"/>
                <a:gd name="connsiteX229" fmla="*/ 1880981 w 2464512"/>
                <a:gd name="connsiteY229" fmla="*/ 768016 h 1018674"/>
                <a:gd name="connsiteX230" fmla="*/ 1884991 w 2464512"/>
                <a:gd name="connsiteY230" fmla="*/ 790074 h 1018674"/>
                <a:gd name="connsiteX231" fmla="*/ 1889002 w 2464512"/>
                <a:gd name="connsiteY231" fmla="*/ 818147 h 1018674"/>
                <a:gd name="connsiteX232" fmla="*/ 1891007 w 2464512"/>
                <a:gd name="connsiteY232" fmla="*/ 824163 h 1018674"/>
                <a:gd name="connsiteX233" fmla="*/ 1897023 w 2464512"/>
                <a:gd name="connsiteY233" fmla="*/ 830179 h 1018674"/>
                <a:gd name="connsiteX234" fmla="*/ 1901034 w 2464512"/>
                <a:gd name="connsiteY234" fmla="*/ 836195 h 1018674"/>
                <a:gd name="connsiteX235" fmla="*/ 1911060 w 2464512"/>
                <a:gd name="connsiteY235" fmla="*/ 860258 h 1018674"/>
                <a:gd name="connsiteX236" fmla="*/ 1923091 w 2464512"/>
                <a:gd name="connsiteY236" fmla="*/ 868279 h 1018674"/>
                <a:gd name="connsiteX237" fmla="*/ 1931112 w 2464512"/>
                <a:gd name="connsiteY237" fmla="*/ 880310 h 1018674"/>
                <a:gd name="connsiteX238" fmla="*/ 1943144 w 2464512"/>
                <a:gd name="connsiteY238" fmla="*/ 884321 h 1018674"/>
                <a:gd name="connsiteX239" fmla="*/ 1965202 w 2464512"/>
                <a:gd name="connsiteY239" fmla="*/ 882316 h 1018674"/>
                <a:gd name="connsiteX240" fmla="*/ 1981244 w 2464512"/>
                <a:gd name="connsiteY240" fmla="*/ 872289 h 1018674"/>
                <a:gd name="connsiteX241" fmla="*/ 1987260 w 2464512"/>
                <a:gd name="connsiteY241" fmla="*/ 870284 h 1018674"/>
                <a:gd name="connsiteX242" fmla="*/ 1997286 w 2464512"/>
                <a:gd name="connsiteY242" fmla="*/ 852237 h 1018674"/>
                <a:gd name="connsiteX243" fmla="*/ 1993276 w 2464512"/>
                <a:gd name="connsiteY243" fmla="*/ 814137 h 1018674"/>
                <a:gd name="connsiteX244" fmla="*/ 1989265 w 2464512"/>
                <a:gd name="connsiteY244" fmla="*/ 806116 h 1018674"/>
                <a:gd name="connsiteX245" fmla="*/ 1979239 w 2464512"/>
                <a:gd name="connsiteY245" fmla="*/ 792079 h 1018674"/>
                <a:gd name="connsiteX246" fmla="*/ 1975228 w 2464512"/>
                <a:gd name="connsiteY246" fmla="*/ 778042 h 1018674"/>
                <a:gd name="connsiteX247" fmla="*/ 1977234 w 2464512"/>
                <a:gd name="connsiteY247" fmla="*/ 741947 h 1018674"/>
                <a:gd name="connsiteX248" fmla="*/ 1981244 w 2464512"/>
                <a:gd name="connsiteY248" fmla="*/ 733926 h 1018674"/>
                <a:gd name="connsiteX249" fmla="*/ 1989265 w 2464512"/>
                <a:gd name="connsiteY249" fmla="*/ 717884 h 1018674"/>
                <a:gd name="connsiteX250" fmla="*/ 2013328 w 2464512"/>
                <a:gd name="connsiteY250" fmla="*/ 691816 h 1018674"/>
                <a:gd name="connsiteX251" fmla="*/ 2031376 w 2464512"/>
                <a:gd name="connsiteY251" fmla="*/ 671763 h 1018674"/>
                <a:gd name="connsiteX252" fmla="*/ 2039397 w 2464512"/>
                <a:gd name="connsiteY252" fmla="*/ 661737 h 1018674"/>
                <a:gd name="connsiteX253" fmla="*/ 2053434 w 2464512"/>
                <a:gd name="connsiteY253" fmla="*/ 649705 h 1018674"/>
                <a:gd name="connsiteX254" fmla="*/ 2057444 w 2464512"/>
                <a:gd name="connsiteY254" fmla="*/ 643689 h 1018674"/>
                <a:gd name="connsiteX255" fmla="*/ 2069476 w 2464512"/>
                <a:gd name="connsiteY255" fmla="*/ 631658 h 1018674"/>
                <a:gd name="connsiteX256" fmla="*/ 2067470 w 2464512"/>
                <a:gd name="connsiteY256" fmla="*/ 625642 h 1018674"/>
                <a:gd name="connsiteX257" fmla="*/ 2061455 w 2464512"/>
                <a:gd name="connsiteY257" fmla="*/ 623637 h 1018674"/>
                <a:gd name="connsiteX258" fmla="*/ 2067470 w 2464512"/>
                <a:gd name="connsiteY258" fmla="*/ 619626 h 1018674"/>
                <a:gd name="connsiteX259" fmla="*/ 2091534 w 2464512"/>
                <a:gd name="connsiteY259" fmla="*/ 615616 h 1018674"/>
                <a:gd name="connsiteX260" fmla="*/ 2130184 w 2464512"/>
                <a:gd name="connsiteY260" fmla="*/ 600927 h 1018674"/>
                <a:gd name="connsiteX261" fmla="*/ 2169739 w 2464512"/>
                <a:gd name="connsiteY261" fmla="*/ 611605 h 1018674"/>
                <a:gd name="connsiteX262" fmla="*/ 2179765 w 2464512"/>
                <a:gd name="connsiteY262" fmla="*/ 613610 h 1018674"/>
                <a:gd name="connsiteX263" fmla="*/ 2193802 w 2464512"/>
                <a:gd name="connsiteY263" fmla="*/ 619626 h 1018674"/>
                <a:gd name="connsiteX264" fmla="*/ 2207839 w 2464512"/>
                <a:gd name="connsiteY264" fmla="*/ 629652 h 1018674"/>
                <a:gd name="connsiteX265" fmla="*/ 2221876 w 2464512"/>
                <a:gd name="connsiteY265" fmla="*/ 631658 h 1018674"/>
                <a:gd name="connsiteX266" fmla="*/ 2235912 w 2464512"/>
                <a:gd name="connsiteY266" fmla="*/ 637674 h 1018674"/>
                <a:gd name="connsiteX267" fmla="*/ 2241928 w 2464512"/>
                <a:gd name="connsiteY267" fmla="*/ 641684 h 1018674"/>
                <a:gd name="connsiteX268" fmla="*/ 2249949 w 2464512"/>
                <a:gd name="connsiteY268" fmla="*/ 643689 h 1018674"/>
                <a:gd name="connsiteX269" fmla="*/ 2259976 w 2464512"/>
                <a:gd name="connsiteY269" fmla="*/ 647700 h 1018674"/>
                <a:gd name="connsiteX270" fmla="*/ 2276018 w 2464512"/>
                <a:gd name="connsiteY270" fmla="*/ 651710 h 1018674"/>
                <a:gd name="connsiteX271" fmla="*/ 2302086 w 2464512"/>
                <a:gd name="connsiteY271" fmla="*/ 663742 h 1018674"/>
                <a:gd name="connsiteX272" fmla="*/ 2318128 w 2464512"/>
                <a:gd name="connsiteY272" fmla="*/ 667752 h 1018674"/>
                <a:gd name="connsiteX273" fmla="*/ 2328155 w 2464512"/>
                <a:gd name="connsiteY273" fmla="*/ 671763 h 1018674"/>
                <a:gd name="connsiteX274" fmla="*/ 2346202 w 2464512"/>
                <a:gd name="connsiteY274" fmla="*/ 677779 h 1018674"/>
                <a:gd name="connsiteX275" fmla="*/ 2356228 w 2464512"/>
                <a:gd name="connsiteY275" fmla="*/ 683795 h 1018674"/>
                <a:gd name="connsiteX276" fmla="*/ 2374276 w 2464512"/>
                <a:gd name="connsiteY276" fmla="*/ 689810 h 1018674"/>
                <a:gd name="connsiteX277" fmla="*/ 2380291 w 2464512"/>
                <a:gd name="connsiteY277" fmla="*/ 695826 h 1018674"/>
                <a:gd name="connsiteX278" fmla="*/ 2384302 w 2464512"/>
                <a:gd name="connsiteY278" fmla="*/ 715879 h 1018674"/>
                <a:gd name="connsiteX279" fmla="*/ 2394328 w 2464512"/>
                <a:gd name="connsiteY279" fmla="*/ 727910 h 1018674"/>
                <a:gd name="connsiteX280" fmla="*/ 2400344 w 2464512"/>
                <a:gd name="connsiteY280" fmla="*/ 731921 h 1018674"/>
                <a:gd name="connsiteX281" fmla="*/ 2406360 w 2464512"/>
                <a:gd name="connsiteY281" fmla="*/ 745958 h 1018674"/>
                <a:gd name="connsiteX282" fmla="*/ 2418391 w 2464512"/>
                <a:gd name="connsiteY282" fmla="*/ 757989 h 1018674"/>
                <a:gd name="connsiteX283" fmla="*/ 2426412 w 2464512"/>
                <a:gd name="connsiteY283" fmla="*/ 772026 h 1018674"/>
                <a:gd name="connsiteX284" fmla="*/ 2428418 w 2464512"/>
                <a:gd name="connsiteY284" fmla="*/ 780047 h 1018674"/>
                <a:gd name="connsiteX285" fmla="*/ 2432428 w 2464512"/>
                <a:gd name="connsiteY285" fmla="*/ 788068 h 1018674"/>
                <a:gd name="connsiteX286" fmla="*/ 2438444 w 2464512"/>
                <a:gd name="connsiteY286" fmla="*/ 806116 h 1018674"/>
                <a:gd name="connsiteX287" fmla="*/ 2444460 w 2464512"/>
                <a:gd name="connsiteY287" fmla="*/ 814137 h 1018674"/>
                <a:gd name="connsiteX288" fmla="*/ 2446465 w 2464512"/>
                <a:gd name="connsiteY288" fmla="*/ 826168 h 1018674"/>
                <a:gd name="connsiteX289" fmla="*/ 2450476 w 2464512"/>
                <a:gd name="connsiteY289" fmla="*/ 832184 h 1018674"/>
                <a:gd name="connsiteX290" fmla="*/ 2458497 w 2464512"/>
                <a:gd name="connsiteY290" fmla="*/ 862263 h 1018674"/>
                <a:gd name="connsiteX291" fmla="*/ 2464512 w 2464512"/>
                <a:gd name="connsiteY291" fmla="*/ 874295 h 1018674"/>
                <a:gd name="connsiteX292" fmla="*/ 2460502 w 2464512"/>
                <a:gd name="connsiteY292" fmla="*/ 880310 h 1018674"/>
                <a:gd name="connsiteX293" fmla="*/ 2448470 w 2464512"/>
                <a:gd name="connsiteY293" fmla="*/ 882316 h 1018674"/>
                <a:gd name="connsiteX294" fmla="*/ 2422402 w 2464512"/>
                <a:gd name="connsiteY294" fmla="*/ 888331 h 1018674"/>
                <a:gd name="connsiteX295" fmla="*/ 2350212 w 2464512"/>
                <a:gd name="connsiteY295" fmla="*/ 884321 h 1018674"/>
                <a:gd name="connsiteX296" fmla="*/ 2338181 w 2464512"/>
                <a:gd name="connsiteY296" fmla="*/ 882316 h 1018674"/>
                <a:gd name="connsiteX297" fmla="*/ 2326149 w 2464512"/>
                <a:gd name="connsiteY297" fmla="*/ 878305 h 1018674"/>
                <a:gd name="connsiteX298" fmla="*/ 2288049 w 2464512"/>
                <a:gd name="connsiteY298" fmla="*/ 882316 h 1018674"/>
                <a:gd name="connsiteX299" fmla="*/ 2282034 w 2464512"/>
                <a:gd name="connsiteY299" fmla="*/ 884321 h 1018674"/>
                <a:gd name="connsiteX300" fmla="*/ 2270002 w 2464512"/>
                <a:gd name="connsiteY300" fmla="*/ 894347 h 1018674"/>
                <a:gd name="connsiteX301" fmla="*/ 2263986 w 2464512"/>
                <a:gd name="connsiteY301" fmla="*/ 900363 h 1018674"/>
                <a:gd name="connsiteX302" fmla="*/ 2255965 w 2464512"/>
                <a:gd name="connsiteY302" fmla="*/ 906379 h 1018674"/>
                <a:gd name="connsiteX303" fmla="*/ 2249949 w 2464512"/>
                <a:gd name="connsiteY303" fmla="*/ 914400 h 1018674"/>
                <a:gd name="connsiteX304" fmla="*/ 2237918 w 2464512"/>
                <a:gd name="connsiteY304" fmla="*/ 920416 h 1018674"/>
                <a:gd name="connsiteX305" fmla="*/ 2231902 w 2464512"/>
                <a:gd name="connsiteY305" fmla="*/ 926431 h 1018674"/>
                <a:gd name="connsiteX306" fmla="*/ 2221876 w 2464512"/>
                <a:gd name="connsiteY306" fmla="*/ 932447 h 1018674"/>
                <a:gd name="connsiteX307" fmla="*/ 2219870 w 2464512"/>
                <a:gd name="connsiteY307" fmla="*/ 940468 h 1018674"/>
                <a:gd name="connsiteX308" fmla="*/ 2209844 w 2464512"/>
                <a:gd name="connsiteY308" fmla="*/ 946484 h 1018674"/>
                <a:gd name="connsiteX309" fmla="*/ 2197812 w 2464512"/>
                <a:gd name="connsiteY309" fmla="*/ 956510 h 1018674"/>
                <a:gd name="connsiteX310" fmla="*/ 2189791 w 2464512"/>
                <a:gd name="connsiteY310" fmla="*/ 958516 h 1018674"/>
                <a:gd name="connsiteX311" fmla="*/ 2177760 w 2464512"/>
                <a:gd name="connsiteY311" fmla="*/ 970547 h 1018674"/>
                <a:gd name="connsiteX312" fmla="*/ 2173749 w 2464512"/>
                <a:gd name="connsiteY312" fmla="*/ 978568 h 1018674"/>
                <a:gd name="connsiteX313" fmla="*/ 2163723 w 2464512"/>
                <a:gd name="connsiteY313" fmla="*/ 984584 h 1018674"/>
                <a:gd name="connsiteX314" fmla="*/ 2149686 w 2464512"/>
                <a:gd name="connsiteY314" fmla="*/ 996616 h 1018674"/>
                <a:gd name="connsiteX315" fmla="*/ 2135649 w 2464512"/>
                <a:gd name="connsiteY315" fmla="*/ 1010652 h 1018674"/>
                <a:gd name="connsiteX316" fmla="*/ 2129634 w 2464512"/>
                <a:gd name="connsiteY316" fmla="*/ 1012658 h 1018674"/>
                <a:gd name="connsiteX317" fmla="*/ 2125623 w 2464512"/>
                <a:gd name="connsiteY317" fmla="*/ 1018674 h 1018674"/>
                <a:gd name="connsiteX318" fmla="*/ 2114293 w 2464512"/>
                <a:gd name="connsiteY318" fmla="*/ 1012457 h 1018674"/>
                <a:gd name="connsiteX319" fmla="*/ 2093539 w 2464512"/>
                <a:gd name="connsiteY319" fmla="*/ 1004637 h 1018674"/>
                <a:gd name="connsiteX320" fmla="*/ 2089528 w 2464512"/>
                <a:gd name="connsiteY320" fmla="*/ 998621 h 1018674"/>
                <a:gd name="connsiteX321" fmla="*/ 2077497 w 2464512"/>
                <a:gd name="connsiteY321" fmla="*/ 992605 h 1018674"/>
                <a:gd name="connsiteX322" fmla="*/ 2067470 w 2464512"/>
                <a:gd name="connsiteY322" fmla="*/ 996616 h 1018674"/>
                <a:gd name="connsiteX323" fmla="*/ 2019344 w 2464512"/>
                <a:gd name="connsiteY323" fmla="*/ 994610 h 1018674"/>
                <a:gd name="connsiteX324" fmla="*/ 1987260 w 2464512"/>
                <a:gd name="connsiteY324" fmla="*/ 988595 h 1018674"/>
                <a:gd name="connsiteX325" fmla="*/ 1979239 w 2464512"/>
                <a:gd name="connsiteY325" fmla="*/ 984584 h 1018674"/>
                <a:gd name="connsiteX326" fmla="*/ 1973223 w 2464512"/>
                <a:gd name="connsiteY326" fmla="*/ 980574 h 1018674"/>
                <a:gd name="connsiteX327" fmla="*/ 1961191 w 2464512"/>
                <a:gd name="connsiteY327" fmla="*/ 978568 h 1018674"/>
                <a:gd name="connsiteX328" fmla="*/ 1941139 w 2464512"/>
                <a:gd name="connsiteY328" fmla="*/ 970547 h 1018674"/>
                <a:gd name="connsiteX329" fmla="*/ 1935123 w 2464512"/>
                <a:gd name="connsiteY329" fmla="*/ 968542 h 1018674"/>
                <a:gd name="connsiteX330" fmla="*/ 1929107 w 2464512"/>
                <a:gd name="connsiteY330" fmla="*/ 964531 h 1018674"/>
                <a:gd name="connsiteX331" fmla="*/ 1923091 w 2464512"/>
                <a:gd name="connsiteY331" fmla="*/ 962526 h 1018674"/>
                <a:gd name="connsiteX332" fmla="*/ 1915070 w 2464512"/>
                <a:gd name="connsiteY332" fmla="*/ 958516 h 1018674"/>
                <a:gd name="connsiteX333" fmla="*/ 1897023 w 2464512"/>
                <a:gd name="connsiteY333" fmla="*/ 950495 h 1018674"/>
                <a:gd name="connsiteX334" fmla="*/ 1889002 w 2464512"/>
                <a:gd name="connsiteY334" fmla="*/ 946484 h 1018674"/>
                <a:gd name="connsiteX335" fmla="*/ 1882986 w 2464512"/>
                <a:gd name="connsiteY335" fmla="*/ 944479 h 1018674"/>
                <a:gd name="connsiteX336" fmla="*/ 1876970 w 2464512"/>
                <a:gd name="connsiteY336" fmla="*/ 940468 h 1018674"/>
                <a:gd name="connsiteX337" fmla="*/ 1866944 w 2464512"/>
                <a:gd name="connsiteY337" fmla="*/ 938463 h 1018674"/>
                <a:gd name="connsiteX338" fmla="*/ 1852907 w 2464512"/>
                <a:gd name="connsiteY338" fmla="*/ 934452 h 1018674"/>
                <a:gd name="connsiteX339" fmla="*/ 1834860 w 2464512"/>
                <a:gd name="connsiteY339" fmla="*/ 926431 h 1018674"/>
                <a:gd name="connsiteX340" fmla="*/ 1808791 w 2464512"/>
                <a:gd name="connsiteY340" fmla="*/ 916405 h 1018674"/>
                <a:gd name="connsiteX341" fmla="*/ 1782723 w 2464512"/>
                <a:gd name="connsiteY341" fmla="*/ 904374 h 1018674"/>
                <a:gd name="connsiteX342" fmla="*/ 1776707 w 2464512"/>
                <a:gd name="connsiteY342" fmla="*/ 900363 h 1018674"/>
                <a:gd name="connsiteX343" fmla="*/ 1768686 w 2464512"/>
                <a:gd name="connsiteY343" fmla="*/ 898358 h 1018674"/>
                <a:gd name="connsiteX344" fmla="*/ 1748634 w 2464512"/>
                <a:gd name="connsiteY344" fmla="*/ 892342 h 1018674"/>
                <a:gd name="connsiteX345" fmla="*/ 1742618 w 2464512"/>
                <a:gd name="connsiteY345" fmla="*/ 886326 h 1018674"/>
                <a:gd name="connsiteX346" fmla="*/ 1738607 w 2464512"/>
                <a:gd name="connsiteY346" fmla="*/ 880310 h 1018674"/>
                <a:gd name="connsiteX347" fmla="*/ 1732591 w 2464512"/>
                <a:gd name="connsiteY347" fmla="*/ 876300 h 1018674"/>
                <a:gd name="connsiteX348" fmla="*/ 1714544 w 2464512"/>
                <a:gd name="connsiteY348" fmla="*/ 858252 h 1018674"/>
                <a:gd name="connsiteX349" fmla="*/ 1712539 w 2464512"/>
                <a:gd name="connsiteY349" fmla="*/ 852237 h 1018674"/>
                <a:gd name="connsiteX350" fmla="*/ 1706523 w 2464512"/>
                <a:gd name="connsiteY350" fmla="*/ 842210 h 1018674"/>
                <a:gd name="connsiteX351" fmla="*/ 1696497 w 2464512"/>
                <a:gd name="connsiteY351" fmla="*/ 836195 h 1018674"/>
                <a:gd name="connsiteX352" fmla="*/ 1692486 w 2464512"/>
                <a:gd name="connsiteY352" fmla="*/ 830179 h 1018674"/>
                <a:gd name="connsiteX353" fmla="*/ 1690481 w 2464512"/>
                <a:gd name="connsiteY353" fmla="*/ 824163 h 1018674"/>
                <a:gd name="connsiteX354" fmla="*/ 1682460 w 2464512"/>
                <a:gd name="connsiteY354" fmla="*/ 816142 h 1018674"/>
                <a:gd name="connsiteX355" fmla="*/ 1678449 w 2464512"/>
                <a:gd name="connsiteY355" fmla="*/ 810126 h 1018674"/>
                <a:gd name="connsiteX356" fmla="*/ 1660402 w 2464512"/>
                <a:gd name="connsiteY356" fmla="*/ 790074 h 1018674"/>
                <a:gd name="connsiteX357" fmla="*/ 1654386 w 2464512"/>
                <a:gd name="connsiteY357" fmla="*/ 788068 h 1018674"/>
                <a:gd name="connsiteX358" fmla="*/ 1632328 w 2464512"/>
                <a:gd name="connsiteY358" fmla="*/ 768016 h 1018674"/>
                <a:gd name="connsiteX359" fmla="*/ 1622302 w 2464512"/>
                <a:gd name="connsiteY359" fmla="*/ 753979 h 1018674"/>
                <a:gd name="connsiteX360" fmla="*/ 1618291 w 2464512"/>
                <a:gd name="connsiteY360" fmla="*/ 747963 h 1018674"/>
                <a:gd name="connsiteX361" fmla="*/ 1614281 w 2464512"/>
                <a:gd name="connsiteY361" fmla="*/ 739942 h 1018674"/>
                <a:gd name="connsiteX362" fmla="*/ 1608265 w 2464512"/>
                <a:gd name="connsiteY362" fmla="*/ 733926 h 1018674"/>
                <a:gd name="connsiteX363" fmla="*/ 1600244 w 2464512"/>
                <a:gd name="connsiteY363" fmla="*/ 723900 h 1018674"/>
                <a:gd name="connsiteX364" fmla="*/ 1598239 w 2464512"/>
                <a:gd name="connsiteY364" fmla="*/ 717884 h 1018674"/>
                <a:gd name="connsiteX365" fmla="*/ 1592223 w 2464512"/>
                <a:gd name="connsiteY365" fmla="*/ 711868 h 1018674"/>
                <a:gd name="connsiteX366" fmla="*/ 1588212 w 2464512"/>
                <a:gd name="connsiteY366" fmla="*/ 705852 h 1018674"/>
                <a:gd name="connsiteX367" fmla="*/ 1580191 w 2464512"/>
                <a:gd name="connsiteY367" fmla="*/ 693821 h 1018674"/>
                <a:gd name="connsiteX368" fmla="*/ 1568160 w 2464512"/>
                <a:gd name="connsiteY368" fmla="*/ 679784 h 1018674"/>
                <a:gd name="connsiteX369" fmla="*/ 1566155 w 2464512"/>
                <a:gd name="connsiteY369" fmla="*/ 673768 h 1018674"/>
                <a:gd name="connsiteX370" fmla="*/ 1548107 w 2464512"/>
                <a:gd name="connsiteY370" fmla="*/ 653716 h 1018674"/>
                <a:gd name="connsiteX371" fmla="*/ 1542091 w 2464512"/>
                <a:gd name="connsiteY371" fmla="*/ 647700 h 1018674"/>
                <a:gd name="connsiteX372" fmla="*/ 1524044 w 2464512"/>
                <a:gd name="connsiteY372" fmla="*/ 623637 h 1018674"/>
                <a:gd name="connsiteX373" fmla="*/ 1518028 w 2464512"/>
                <a:gd name="connsiteY373" fmla="*/ 613610 h 1018674"/>
                <a:gd name="connsiteX374" fmla="*/ 1514018 w 2464512"/>
                <a:gd name="connsiteY374" fmla="*/ 607595 h 1018674"/>
                <a:gd name="connsiteX375" fmla="*/ 1512012 w 2464512"/>
                <a:gd name="connsiteY375" fmla="*/ 601579 h 1018674"/>
                <a:gd name="connsiteX376" fmla="*/ 1505997 w 2464512"/>
                <a:gd name="connsiteY376" fmla="*/ 599574 h 1018674"/>
                <a:gd name="connsiteX377" fmla="*/ 1497976 w 2464512"/>
                <a:gd name="connsiteY377" fmla="*/ 587542 h 1018674"/>
                <a:gd name="connsiteX378" fmla="*/ 1491960 w 2464512"/>
                <a:gd name="connsiteY378" fmla="*/ 577516 h 1018674"/>
                <a:gd name="connsiteX379" fmla="*/ 1479928 w 2464512"/>
                <a:gd name="connsiteY379" fmla="*/ 565484 h 1018674"/>
                <a:gd name="connsiteX380" fmla="*/ 1473912 w 2464512"/>
                <a:gd name="connsiteY380" fmla="*/ 563479 h 1018674"/>
                <a:gd name="connsiteX381" fmla="*/ 1467897 w 2464512"/>
                <a:gd name="connsiteY381" fmla="*/ 557463 h 1018674"/>
                <a:gd name="connsiteX382" fmla="*/ 1465891 w 2464512"/>
                <a:gd name="connsiteY382" fmla="*/ 551447 h 1018674"/>
                <a:gd name="connsiteX383" fmla="*/ 1459876 w 2464512"/>
                <a:gd name="connsiteY383" fmla="*/ 549442 h 1018674"/>
                <a:gd name="connsiteX384" fmla="*/ 1441828 w 2464512"/>
                <a:gd name="connsiteY384" fmla="*/ 545431 h 1018674"/>
                <a:gd name="connsiteX385" fmla="*/ 1433807 w 2464512"/>
                <a:gd name="connsiteY385" fmla="*/ 543426 h 1018674"/>
                <a:gd name="connsiteX386" fmla="*/ 1415760 w 2464512"/>
                <a:gd name="connsiteY386" fmla="*/ 535405 h 1018674"/>
                <a:gd name="connsiteX387" fmla="*/ 1403728 w 2464512"/>
                <a:gd name="connsiteY387" fmla="*/ 531395 h 1018674"/>
                <a:gd name="connsiteX388" fmla="*/ 1395707 w 2464512"/>
                <a:gd name="connsiteY388" fmla="*/ 529389 h 1018674"/>
                <a:gd name="connsiteX389" fmla="*/ 1387686 w 2464512"/>
                <a:gd name="connsiteY389" fmla="*/ 525379 h 1018674"/>
                <a:gd name="connsiteX390" fmla="*/ 1359612 w 2464512"/>
                <a:gd name="connsiteY390" fmla="*/ 523374 h 1018674"/>
                <a:gd name="connsiteX391" fmla="*/ 1327528 w 2464512"/>
                <a:gd name="connsiteY391" fmla="*/ 527384 h 1018674"/>
                <a:gd name="connsiteX392" fmla="*/ 1309481 w 2464512"/>
                <a:gd name="connsiteY392" fmla="*/ 533400 h 1018674"/>
                <a:gd name="connsiteX393" fmla="*/ 1301460 w 2464512"/>
                <a:gd name="connsiteY393" fmla="*/ 535405 h 1018674"/>
                <a:gd name="connsiteX394" fmla="*/ 1291434 w 2464512"/>
                <a:gd name="connsiteY394" fmla="*/ 541421 h 1018674"/>
                <a:gd name="connsiteX395" fmla="*/ 1285418 w 2464512"/>
                <a:gd name="connsiteY395" fmla="*/ 545431 h 1018674"/>
                <a:gd name="connsiteX396" fmla="*/ 1267370 w 2464512"/>
                <a:gd name="connsiteY396" fmla="*/ 551447 h 1018674"/>
                <a:gd name="connsiteX397" fmla="*/ 1261355 w 2464512"/>
                <a:gd name="connsiteY397" fmla="*/ 553452 h 1018674"/>
                <a:gd name="connsiteX398" fmla="*/ 1253334 w 2464512"/>
                <a:gd name="connsiteY398" fmla="*/ 555458 h 1018674"/>
                <a:gd name="connsiteX399" fmla="*/ 1239297 w 2464512"/>
                <a:gd name="connsiteY399" fmla="*/ 559468 h 1018674"/>
                <a:gd name="connsiteX400" fmla="*/ 1171118 w 2464512"/>
                <a:gd name="connsiteY400" fmla="*/ 561474 h 1018674"/>
                <a:gd name="connsiteX401" fmla="*/ 1157081 w 2464512"/>
                <a:gd name="connsiteY401" fmla="*/ 567489 h 1018674"/>
                <a:gd name="connsiteX402" fmla="*/ 1147055 w 2464512"/>
                <a:gd name="connsiteY402" fmla="*/ 571500 h 1018674"/>
                <a:gd name="connsiteX403" fmla="*/ 1139034 w 2464512"/>
                <a:gd name="connsiteY403" fmla="*/ 573505 h 1018674"/>
                <a:gd name="connsiteX404" fmla="*/ 1129007 w 2464512"/>
                <a:gd name="connsiteY404" fmla="*/ 577516 h 1018674"/>
                <a:gd name="connsiteX405" fmla="*/ 1118981 w 2464512"/>
                <a:gd name="connsiteY405" fmla="*/ 579521 h 1018674"/>
                <a:gd name="connsiteX406" fmla="*/ 1108955 w 2464512"/>
                <a:gd name="connsiteY406" fmla="*/ 583531 h 1018674"/>
                <a:gd name="connsiteX407" fmla="*/ 1094918 w 2464512"/>
                <a:gd name="connsiteY407" fmla="*/ 585537 h 1018674"/>
                <a:gd name="connsiteX408" fmla="*/ 1068849 w 2464512"/>
                <a:gd name="connsiteY408" fmla="*/ 591552 h 1018674"/>
                <a:gd name="connsiteX409" fmla="*/ 1018718 w 2464512"/>
                <a:gd name="connsiteY409" fmla="*/ 593558 h 1018674"/>
                <a:gd name="connsiteX410" fmla="*/ 1006686 w 2464512"/>
                <a:gd name="connsiteY410" fmla="*/ 591552 h 1018674"/>
                <a:gd name="connsiteX411" fmla="*/ 988639 w 2464512"/>
                <a:gd name="connsiteY411" fmla="*/ 585537 h 1018674"/>
                <a:gd name="connsiteX412" fmla="*/ 976607 w 2464512"/>
                <a:gd name="connsiteY412" fmla="*/ 577516 h 1018674"/>
                <a:gd name="connsiteX413" fmla="*/ 970591 w 2464512"/>
                <a:gd name="connsiteY413" fmla="*/ 573505 h 1018674"/>
                <a:gd name="connsiteX414" fmla="*/ 964576 w 2464512"/>
                <a:gd name="connsiteY414" fmla="*/ 571500 h 1018674"/>
                <a:gd name="connsiteX415" fmla="*/ 956555 w 2464512"/>
                <a:gd name="connsiteY415" fmla="*/ 565484 h 1018674"/>
                <a:gd name="connsiteX416" fmla="*/ 950539 w 2464512"/>
                <a:gd name="connsiteY416" fmla="*/ 563479 h 1018674"/>
                <a:gd name="connsiteX417" fmla="*/ 948534 w 2464512"/>
                <a:gd name="connsiteY417" fmla="*/ 557463 h 1018674"/>
                <a:gd name="connsiteX418" fmla="*/ 942518 w 2464512"/>
                <a:gd name="connsiteY418" fmla="*/ 551447 h 1018674"/>
                <a:gd name="connsiteX419" fmla="*/ 934497 w 2464512"/>
                <a:gd name="connsiteY419" fmla="*/ 547437 h 1018674"/>
                <a:gd name="connsiteX420" fmla="*/ 922465 w 2464512"/>
                <a:gd name="connsiteY420" fmla="*/ 539416 h 1018674"/>
                <a:gd name="connsiteX421" fmla="*/ 910434 w 2464512"/>
                <a:gd name="connsiteY421" fmla="*/ 533400 h 1018674"/>
                <a:gd name="connsiteX422" fmla="*/ 906423 w 2464512"/>
                <a:gd name="connsiteY422" fmla="*/ 527384 h 1018674"/>
                <a:gd name="connsiteX423" fmla="*/ 894391 w 2464512"/>
                <a:gd name="connsiteY423" fmla="*/ 523374 h 1018674"/>
                <a:gd name="connsiteX424" fmla="*/ 888376 w 2464512"/>
                <a:gd name="connsiteY424" fmla="*/ 517358 h 1018674"/>
                <a:gd name="connsiteX425" fmla="*/ 884365 w 2464512"/>
                <a:gd name="connsiteY425" fmla="*/ 511342 h 1018674"/>
                <a:gd name="connsiteX426" fmla="*/ 878349 w 2464512"/>
                <a:gd name="connsiteY426" fmla="*/ 507331 h 1018674"/>
                <a:gd name="connsiteX427" fmla="*/ 864312 w 2464512"/>
                <a:gd name="connsiteY427" fmla="*/ 499310 h 1018674"/>
                <a:gd name="connsiteX428" fmla="*/ 860302 w 2464512"/>
                <a:gd name="connsiteY428" fmla="*/ 493295 h 1018674"/>
                <a:gd name="connsiteX429" fmla="*/ 854286 w 2464512"/>
                <a:gd name="connsiteY429" fmla="*/ 491289 h 1018674"/>
                <a:gd name="connsiteX430" fmla="*/ 838244 w 2464512"/>
                <a:gd name="connsiteY430" fmla="*/ 485274 h 1018674"/>
                <a:gd name="connsiteX431" fmla="*/ 830223 w 2464512"/>
                <a:gd name="connsiteY431" fmla="*/ 481263 h 1018674"/>
                <a:gd name="connsiteX432" fmla="*/ 776081 w 2464512"/>
                <a:gd name="connsiteY432" fmla="*/ 483268 h 1018674"/>
                <a:gd name="connsiteX433" fmla="*/ 764049 w 2464512"/>
                <a:gd name="connsiteY433" fmla="*/ 489284 h 1018674"/>
                <a:gd name="connsiteX434" fmla="*/ 758034 w 2464512"/>
                <a:gd name="connsiteY434" fmla="*/ 491289 h 1018674"/>
                <a:gd name="connsiteX435" fmla="*/ 748007 w 2464512"/>
                <a:gd name="connsiteY435" fmla="*/ 501316 h 1018674"/>
                <a:gd name="connsiteX436" fmla="*/ 733970 w 2464512"/>
                <a:gd name="connsiteY436" fmla="*/ 519363 h 1018674"/>
                <a:gd name="connsiteX437" fmla="*/ 727955 w 2464512"/>
                <a:gd name="connsiteY437" fmla="*/ 547437 h 1018674"/>
                <a:gd name="connsiteX0" fmla="*/ 727955 w 2464512"/>
                <a:gd name="connsiteY0" fmla="*/ 547437 h 1018674"/>
                <a:gd name="connsiteX1" fmla="*/ 727955 w 2464512"/>
                <a:gd name="connsiteY1" fmla="*/ 547437 h 1018674"/>
                <a:gd name="connsiteX2" fmla="*/ 687849 w 2464512"/>
                <a:gd name="connsiteY2" fmla="*/ 549442 h 1018674"/>
                <a:gd name="connsiteX3" fmla="*/ 683839 w 2464512"/>
                <a:gd name="connsiteY3" fmla="*/ 559468 h 1018674"/>
                <a:gd name="connsiteX4" fmla="*/ 675818 w 2464512"/>
                <a:gd name="connsiteY4" fmla="*/ 571500 h 1018674"/>
                <a:gd name="connsiteX5" fmla="*/ 651755 w 2464512"/>
                <a:gd name="connsiteY5" fmla="*/ 569495 h 1018674"/>
                <a:gd name="connsiteX6" fmla="*/ 645739 w 2464512"/>
                <a:gd name="connsiteY6" fmla="*/ 567489 h 1018674"/>
                <a:gd name="connsiteX7" fmla="*/ 627691 w 2464512"/>
                <a:gd name="connsiteY7" fmla="*/ 555458 h 1018674"/>
                <a:gd name="connsiteX8" fmla="*/ 607639 w 2464512"/>
                <a:gd name="connsiteY8" fmla="*/ 541421 h 1018674"/>
                <a:gd name="connsiteX9" fmla="*/ 595607 w 2464512"/>
                <a:gd name="connsiteY9" fmla="*/ 529389 h 1018674"/>
                <a:gd name="connsiteX10" fmla="*/ 585581 w 2464512"/>
                <a:gd name="connsiteY10" fmla="*/ 517358 h 1018674"/>
                <a:gd name="connsiteX11" fmla="*/ 573549 w 2464512"/>
                <a:gd name="connsiteY11" fmla="*/ 511342 h 1018674"/>
                <a:gd name="connsiteX12" fmla="*/ 565528 w 2464512"/>
                <a:gd name="connsiteY12" fmla="*/ 503321 h 1018674"/>
                <a:gd name="connsiteX13" fmla="*/ 553497 w 2464512"/>
                <a:gd name="connsiteY13" fmla="*/ 497305 h 1018674"/>
                <a:gd name="connsiteX14" fmla="*/ 551491 w 2464512"/>
                <a:gd name="connsiteY14" fmla="*/ 491289 h 1018674"/>
                <a:gd name="connsiteX15" fmla="*/ 545476 w 2464512"/>
                <a:gd name="connsiteY15" fmla="*/ 489284 h 1018674"/>
                <a:gd name="connsiteX16" fmla="*/ 517402 w 2464512"/>
                <a:gd name="connsiteY16" fmla="*/ 483268 h 1018674"/>
                <a:gd name="connsiteX17" fmla="*/ 499355 w 2464512"/>
                <a:gd name="connsiteY17" fmla="*/ 477252 h 1018674"/>
                <a:gd name="connsiteX18" fmla="*/ 493339 w 2464512"/>
                <a:gd name="connsiteY18" fmla="*/ 475247 h 1018674"/>
                <a:gd name="connsiteX19" fmla="*/ 479302 w 2464512"/>
                <a:gd name="connsiteY19" fmla="*/ 469231 h 1018674"/>
                <a:gd name="connsiteX20" fmla="*/ 445212 w 2464512"/>
                <a:gd name="connsiteY20" fmla="*/ 463216 h 1018674"/>
                <a:gd name="connsiteX21" fmla="*/ 439197 w 2464512"/>
                <a:gd name="connsiteY21" fmla="*/ 459205 h 1018674"/>
                <a:gd name="connsiteX22" fmla="*/ 431176 w 2464512"/>
                <a:gd name="connsiteY22" fmla="*/ 453189 h 1018674"/>
                <a:gd name="connsiteX23" fmla="*/ 425160 w 2464512"/>
                <a:gd name="connsiteY23" fmla="*/ 451184 h 1018674"/>
                <a:gd name="connsiteX24" fmla="*/ 415134 w 2464512"/>
                <a:gd name="connsiteY24" fmla="*/ 445168 h 1018674"/>
                <a:gd name="connsiteX25" fmla="*/ 407112 w 2464512"/>
                <a:gd name="connsiteY25" fmla="*/ 439152 h 1018674"/>
                <a:gd name="connsiteX26" fmla="*/ 401097 w 2464512"/>
                <a:gd name="connsiteY26" fmla="*/ 433137 h 1018674"/>
                <a:gd name="connsiteX27" fmla="*/ 387060 w 2464512"/>
                <a:gd name="connsiteY27" fmla="*/ 429126 h 1018674"/>
                <a:gd name="connsiteX28" fmla="*/ 373023 w 2464512"/>
                <a:gd name="connsiteY28" fmla="*/ 423110 h 1018674"/>
                <a:gd name="connsiteX29" fmla="*/ 358986 w 2464512"/>
                <a:gd name="connsiteY29" fmla="*/ 417095 h 1018674"/>
                <a:gd name="connsiteX30" fmla="*/ 328907 w 2464512"/>
                <a:gd name="connsiteY30" fmla="*/ 421105 h 1018674"/>
                <a:gd name="connsiteX31" fmla="*/ 316876 w 2464512"/>
                <a:gd name="connsiteY31" fmla="*/ 427121 h 1018674"/>
                <a:gd name="connsiteX32" fmla="*/ 306849 w 2464512"/>
                <a:gd name="connsiteY32" fmla="*/ 429126 h 1018674"/>
                <a:gd name="connsiteX33" fmla="*/ 292812 w 2464512"/>
                <a:gd name="connsiteY33" fmla="*/ 441158 h 1018674"/>
                <a:gd name="connsiteX34" fmla="*/ 282786 w 2464512"/>
                <a:gd name="connsiteY34" fmla="*/ 453189 h 1018674"/>
                <a:gd name="connsiteX35" fmla="*/ 274765 w 2464512"/>
                <a:gd name="connsiteY35" fmla="*/ 475247 h 1018674"/>
                <a:gd name="connsiteX36" fmla="*/ 272760 w 2464512"/>
                <a:gd name="connsiteY36" fmla="*/ 487279 h 1018674"/>
                <a:gd name="connsiteX37" fmla="*/ 268749 w 2464512"/>
                <a:gd name="connsiteY37" fmla="*/ 507331 h 1018674"/>
                <a:gd name="connsiteX38" fmla="*/ 266744 w 2464512"/>
                <a:gd name="connsiteY38" fmla="*/ 521368 h 1018674"/>
                <a:gd name="connsiteX39" fmla="*/ 260728 w 2464512"/>
                <a:gd name="connsiteY39" fmla="*/ 539416 h 1018674"/>
                <a:gd name="connsiteX40" fmla="*/ 270755 w 2464512"/>
                <a:gd name="connsiteY40" fmla="*/ 545431 h 1018674"/>
                <a:gd name="connsiteX41" fmla="*/ 268749 w 2464512"/>
                <a:gd name="connsiteY41" fmla="*/ 569495 h 1018674"/>
                <a:gd name="connsiteX42" fmla="*/ 250702 w 2464512"/>
                <a:gd name="connsiteY42" fmla="*/ 589547 h 1018674"/>
                <a:gd name="connsiteX43" fmla="*/ 244686 w 2464512"/>
                <a:gd name="connsiteY43" fmla="*/ 595563 h 1018674"/>
                <a:gd name="connsiteX44" fmla="*/ 238670 w 2464512"/>
                <a:gd name="connsiteY44" fmla="*/ 601579 h 1018674"/>
                <a:gd name="connsiteX45" fmla="*/ 232655 w 2464512"/>
                <a:gd name="connsiteY45" fmla="*/ 603584 h 1018674"/>
                <a:gd name="connsiteX46" fmla="*/ 210597 w 2464512"/>
                <a:gd name="connsiteY46" fmla="*/ 629652 h 1018674"/>
                <a:gd name="connsiteX47" fmla="*/ 204581 w 2464512"/>
                <a:gd name="connsiteY47" fmla="*/ 633663 h 1018674"/>
                <a:gd name="connsiteX48" fmla="*/ 196560 w 2464512"/>
                <a:gd name="connsiteY48" fmla="*/ 639679 h 1018674"/>
                <a:gd name="connsiteX49" fmla="*/ 178512 w 2464512"/>
                <a:gd name="connsiteY49" fmla="*/ 655721 h 1018674"/>
                <a:gd name="connsiteX50" fmla="*/ 164476 w 2464512"/>
                <a:gd name="connsiteY50" fmla="*/ 663742 h 1018674"/>
                <a:gd name="connsiteX51" fmla="*/ 150439 w 2464512"/>
                <a:gd name="connsiteY51" fmla="*/ 669758 h 1018674"/>
                <a:gd name="connsiteX52" fmla="*/ 136402 w 2464512"/>
                <a:gd name="connsiteY52" fmla="*/ 675774 h 1018674"/>
                <a:gd name="connsiteX53" fmla="*/ 124370 w 2464512"/>
                <a:gd name="connsiteY53" fmla="*/ 677779 h 1018674"/>
                <a:gd name="connsiteX54" fmla="*/ 118355 w 2464512"/>
                <a:gd name="connsiteY54" fmla="*/ 675774 h 1018674"/>
                <a:gd name="connsiteX55" fmla="*/ 116349 w 2464512"/>
                <a:gd name="connsiteY55" fmla="*/ 663742 h 1018674"/>
                <a:gd name="connsiteX56" fmla="*/ 112339 w 2464512"/>
                <a:gd name="connsiteY56" fmla="*/ 657726 h 1018674"/>
                <a:gd name="connsiteX57" fmla="*/ 114344 w 2464512"/>
                <a:gd name="connsiteY57" fmla="*/ 649705 h 1018674"/>
                <a:gd name="connsiteX58" fmla="*/ 126376 w 2464512"/>
                <a:gd name="connsiteY58" fmla="*/ 639679 h 1018674"/>
                <a:gd name="connsiteX59" fmla="*/ 134397 w 2464512"/>
                <a:gd name="connsiteY59" fmla="*/ 637674 h 1018674"/>
                <a:gd name="connsiteX60" fmla="*/ 148434 w 2464512"/>
                <a:gd name="connsiteY60" fmla="*/ 627647 h 1018674"/>
                <a:gd name="connsiteX61" fmla="*/ 154449 w 2464512"/>
                <a:gd name="connsiteY61" fmla="*/ 623637 h 1018674"/>
                <a:gd name="connsiteX62" fmla="*/ 166481 w 2464512"/>
                <a:gd name="connsiteY62" fmla="*/ 611605 h 1018674"/>
                <a:gd name="connsiteX63" fmla="*/ 172497 w 2464512"/>
                <a:gd name="connsiteY63" fmla="*/ 605589 h 1018674"/>
                <a:gd name="connsiteX64" fmla="*/ 174502 w 2464512"/>
                <a:gd name="connsiteY64" fmla="*/ 599574 h 1018674"/>
                <a:gd name="connsiteX65" fmla="*/ 186534 w 2464512"/>
                <a:gd name="connsiteY65" fmla="*/ 591552 h 1018674"/>
                <a:gd name="connsiteX66" fmla="*/ 194555 w 2464512"/>
                <a:gd name="connsiteY66" fmla="*/ 579521 h 1018674"/>
                <a:gd name="connsiteX67" fmla="*/ 196560 w 2464512"/>
                <a:gd name="connsiteY67" fmla="*/ 573505 h 1018674"/>
                <a:gd name="connsiteX68" fmla="*/ 188539 w 2464512"/>
                <a:gd name="connsiteY68" fmla="*/ 545431 h 1018674"/>
                <a:gd name="connsiteX69" fmla="*/ 170491 w 2464512"/>
                <a:gd name="connsiteY69" fmla="*/ 539416 h 1018674"/>
                <a:gd name="connsiteX70" fmla="*/ 152444 w 2464512"/>
                <a:gd name="connsiteY70" fmla="*/ 541421 h 1018674"/>
                <a:gd name="connsiteX71" fmla="*/ 144423 w 2464512"/>
                <a:gd name="connsiteY71" fmla="*/ 543426 h 1018674"/>
                <a:gd name="connsiteX72" fmla="*/ 134397 w 2464512"/>
                <a:gd name="connsiteY72" fmla="*/ 545431 h 1018674"/>
                <a:gd name="connsiteX73" fmla="*/ 126376 w 2464512"/>
                <a:gd name="connsiteY73" fmla="*/ 551447 h 1018674"/>
                <a:gd name="connsiteX74" fmla="*/ 88276 w 2464512"/>
                <a:gd name="connsiteY74" fmla="*/ 543426 h 1018674"/>
                <a:gd name="connsiteX75" fmla="*/ 86270 w 2464512"/>
                <a:gd name="connsiteY75" fmla="*/ 537410 h 1018674"/>
                <a:gd name="connsiteX76" fmla="*/ 80255 w 2464512"/>
                <a:gd name="connsiteY76" fmla="*/ 531395 h 1018674"/>
                <a:gd name="connsiteX77" fmla="*/ 78249 w 2464512"/>
                <a:gd name="connsiteY77" fmla="*/ 513347 h 1018674"/>
                <a:gd name="connsiteX78" fmla="*/ 66218 w 2464512"/>
                <a:gd name="connsiteY78" fmla="*/ 509337 h 1018674"/>
                <a:gd name="connsiteX79" fmla="*/ 60202 w 2464512"/>
                <a:gd name="connsiteY79" fmla="*/ 505326 h 1018674"/>
                <a:gd name="connsiteX80" fmla="*/ 54186 w 2464512"/>
                <a:gd name="connsiteY80" fmla="*/ 499310 h 1018674"/>
                <a:gd name="connsiteX81" fmla="*/ 48170 w 2464512"/>
                <a:gd name="connsiteY81" fmla="*/ 497305 h 1018674"/>
                <a:gd name="connsiteX82" fmla="*/ 46165 w 2464512"/>
                <a:gd name="connsiteY82" fmla="*/ 483268 h 1018674"/>
                <a:gd name="connsiteX83" fmla="*/ 40149 w 2464512"/>
                <a:gd name="connsiteY83" fmla="*/ 477252 h 1018674"/>
                <a:gd name="connsiteX84" fmla="*/ 38144 w 2464512"/>
                <a:gd name="connsiteY84" fmla="*/ 465221 h 1018674"/>
                <a:gd name="connsiteX85" fmla="*/ 28118 w 2464512"/>
                <a:gd name="connsiteY85" fmla="*/ 453189 h 1018674"/>
                <a:gd name="connsiteX86" fmla="*/ 24107 w 2464512"/>
                <a:gd name="connsiteY86" fmla="*/ 447174 h 1018674"/>
                <a:gd name="connsiteX87" fmla="*/ 16086 w 2464512"/>
                <a:gd name="connsiteY87" fmla="*/ 445168 h 1018674"/>
                <a:gd name="connsiteX88" fmla="*/ 8065 w 2464512"/>
                <a:gd name="connsiteY88" fmla="*/ 441158 h 1018674"/>
                <a:gd name="connsiteX89" fmla="*/ 6060 w 2464512"/>
                <a:gd name="connsiteY89" fmla="*/ 433137 h 1018674"/>
                <a:gd name="connsiteX90" fmla="*/ 44 w 2464512"/>
                <a:gd name="connsiteY90" fmla="*/ 427121 h 1018674"/>
                <a:gd name="connsiteX91" fmla="*/ 4055 w 2464512"/>
                <a:gd name="connsiteY91" fmla="*/ 415089 h 1018674"/>
                <a:gd name="connsiteX92" fmla="*/ 6060 w 2464512"/>
                <a:gd name="connsiteY92" fmla="*/ 405063 h 1018674"/>
                <a:gd name="connsiteX93" fmla="*/ 18091 w 2464512"/>
                <a:gd name="connsiteY93" fmla="*/ 399047 h 1018674"/>
                <a:gd name="connsiteX94" fmla="*/ 26112 w 2464512"/>
                <a:gd name="connsiteY94" fmla="*/ 395037 h 1018674"/>
                <a:gd name="connsiteX95" fmla="*/ 44160 w 2464512"/>
                <a:gd name="connsiteY95" fmla="*/ 389021 h 1018674"/>
                <a:gd name="connsiteX96" fmla="*/ 50176 w 2464512"/>
                <a:gd name="connsiteY96" fmla="*/ 387016 h 1018674"/>
                <a:gd name="connsiteX97" fmla="*/ 58197 w 2464512"/>
                <a:gd name="connsiteY97" fmla="*/ 381000 h 1018674"/>
                <a:gd name="connsiteX98" fmla="*/ 64212 w 2464512"/>
                <a:gd name="connsiteY98" fmla="*/ 378995 h 1018674"/>
                <a:gd name="connsiteX99" fmla="*/ 66218 w 2464512"/>
                <a:gd name="connsiteY99" fmla="*/ 372979 h 1018674"/>
                <a:gd name="connsiteX100" fmla="*/ 84265 w 2464512"/>
                <a:gd name="connsiteY100" fmla="*/ 358942 h 1018674"/>
                <a:gd name="connsiteX101" fmla="*/ 90281 w 2464512"/>
                <a:gd name="connsiteY101" fmla="*/ 354931 h 1018674"/>
                <a:gd name="connsiteX102" fmla="*/ 98302 w 2464512"/>
                <a:gd name="connsiteY102" fmla="*/ 352926 h 1018674"/>
                <a:gd name="connsiteX103" fmla="*/ 100307 w 2464512"/>
                <a:gd name="connsiteY103" fmla="*/ 342900 h 1018674"/>
                <a:gd name="connsiteX104" fmla="*/ 108328 w 2464512"/>
                <a:gd name="connsiteY104" fmla="*/ 330868 h 1018674"/>
                <a:gd name="connsiteX105" fmla="*/ 116349 w 2464512"/>
                <a:gd name="connsiteY105" fmla="*/ 286752 h 1018674"/>
                <a:gd name="connsiteX106" fmla="*/ 120360 w 2464512"/>
                <a:gd name="connsiteY106" fmla="*/ 228600 h 1018674"/>
                <a:gd name="connsiteX107" fmla="*/ 122365 w 2464512"/>
                <a:gd name="connsiteY107" fmla="*/ 218574 h 1018674"/>
                <a:gd name="connsiteX108" fmla="*/ 126376 w 2464512"/>
                <a:gd name="connsiteY108" fmla="*/ 212558 h 1018674"/>
                <a:gd name="connsiteX109" fmla="*/ 128381 w 2464512"/>
                <a:gd name="connsiteY109" fmla="*/ 204537 h 1018674"/>
                <a:gd name="connsiteX110" fmla="*/ 136402 w 2464512"/>
                <a:gd name="connsiteY110" fmla="*/ 182479 h 1018674"/>
                <a:gd name="connsiteX111" fmla="*/ 138407 w 2464512"/>
                <a:gd name="connsiteY111" fmla="*/ 172452 h 1018674"/>
                <a:gd name="connsiteX112" fmla="*/ 142418 w 2464512"/>
                <a:gd name="connsiteY112" fmla="*/ 164431 h 1018674"/>
                <a:gd name="connsiteX113" fmla="*/ 148434 w 2464512"/>
                <a:gd name="connsiteY113" fmla="*/ 130342 h 1018674"/>
                <a:gd name="connsiteX114" fmla="*/ 162470 w 2464512"/>
                <a:gd name="connsiteY114" fmla="*/ 98258 h 1018674"/>
                <a:gd name="connsiteX115" fmla="*/ 164476 w 2464512"/>
                <a:gd name="connsiteY115" fmla="*/ 44116 h 1018674"/>
                <a:gd name="connsiteX116" fmla="*/ 166481 w 2464512"/>
                <a:gd name="connsiteY116" fmla="*/ 32084 h 1018674"/>
                <a:gd name="connsiteX117" fmla="*/ 174502 w 2464512"/>
                <a:gd name="connsiteY117" fmla="*/ 30079 h 1018674"/>
                <a:gd name="connsiteX118" fmla="*/ 200570 w 2464512"/>
                <a:gd name="connsiteY118" fmla="*/ 26068 h 1018674"/>
                <a:gd name="connsiteX119" fmla="*/ 224634 w 2464512"/>
                <a:gd name="connsiteY119" fmla="*/ 20052 h 1018674"/>
                <a:gd name="connsiteX120" fmla="*/ 256718 w 2464512"/>
                <a:gd name="connsiteY120" fmla="*/ 10026 h 1018674"/>
                <a:gd name="connsiteX121" fmla="*/ 262734 w 2464512"/>
                <a:gd name="connsiteY121" fmla="*/ 6016 h 1018674"/>
                <a:gd name="connsiteX122" fmla="*/ 274765 w 2464512"/>
                <a:gd name="connsiteY122" fmla="*/ 4010 h 1018674"/>
                <a:gd name="connsiteX123" fmla="*/ 286797 w 2464512"/>
                <a:gd name="connsiteY123" fmla="*/ 0 h 1018674"/>
                <a:gd name="connsiteX124" fmla="*/ 316876 w 2464512"/>
                <a:gd name="connsiteY124" fmla="*/ 4010 h 1018674"/>
                <a:gd name="connsiteX125" fmla="*/ 322891 w 2464512"/>
                <a:gd name="connsiteY125" fmla="*/ 10026 h 1018674"/>
                <a:gd name="connsiteX126" fmla="*/ 340939 w 2464512"/>
                <a:gd name="connsiteY126" fmla="*/ 18047 h 1018674"/>
                <a:gd name="connsiteX127" fmla="*/ 348960 w 2464512"/>
                <a:gd name="connsiteY127" fmla="*/ 22058 h 1018674"/>
                <a:gd name="connsiteX128" fmla="*/ 354976 w 2464512"/>
                <a:gd name="connsiteY128" fmla="*/ 26068 h 1018674"/>
                <a:gd name="connsiteX129" fmla="*/ 365002 w 2464512"/>
                <a:gd name="connsiteY129" fmla="*/ 28074 h 1018674"/>
                <a:gd name="connsiteX130" fmla="*/ 393076 w 2464512"/>
                <a:gd name="connsiteY130" fmla="*/ 44116 h 1018674"/>
                <a:gd name="connsiteX131" fmla="*/ 409118 w 2464512"/>
                <a:gd name="connsiteY131" fmla="*/ 48126 h 1018674"/>
                <a:gd name="connsiteX132" fmla="*/ 425160 w 2464512"/>
                <a:gd name="connsiteY132" fmla="*/ 56147 h 1018674"/>
                <a:gd name="connsiteX133" fmla="*/ 467270 w 2464512"/>
                <a:gd name="connsiteY133" fmla="*/ 64168 h 1018674"/>
                <a:gd name="connsiteX134" fmla="*/ 493339 w 2464512"/>
                <a:gd name="connsiteY134" fmla="*/ 62163 h 1018674"/>
                <a:gd name="connsiteX135" fmla="*/ 515397 w 2464512"/>
                <a:gd name="connsiteY135" fmla="*/ 60158 h 1018674"/>
                <a:gd name="connsiteX136" fmla="*/ 607639 w 2464512"/>
                <a:gd name="connsiteY136" fmla="*/ 62163 h 1018674"/>
                <a:gd name="connsiteX137" fmla="*/ 613655 w 2464512"/>
                <a:gd name="connsiteY137" fmla="*/ 66174 h 1018674"/>
                <a:gd name="connsiteX138" fmla="*/ 635712 w 2464512"/>
                <a:gd name="connsiteY138" fmla="*/ 74195 h 1018674"/>
                <a:gd name="connsiteX139" fmla="*/ 643734 w 2464512"/>
                <a:gd name="connsiteY139" fmla="*/ 80210 h 1018674"/>
                <a:gd name="connsiteX140" fmla="*/ 649749 w 2464512"/>
                <a:gd name="connsiteY140" fmla="*/ 84221 h 1018674"/>
                <a:gd name="connsiteX141" fmla="*/ 655765 w 2464512"/>
                <a:gd name="connsiteY141" fmla="*/ 90237 h 1018674"/>
                <a:gd name="connsiteX142" fmla="*/ 665791 w 2464512"/>
                <a:gd name="connsiteY142" fmla="*/ 92242 h 1018674"/>
                <a:gd name="connsiteX143" fmla="*/ 671807 w 2464512"/>
                <a:gd name="connsiteY143" fmla="*/ 100263 h 1018674"/>
                <a:gd name="connsiteX144" fmla="*/ 685844 w 2464512"/>
                <a:gd name="connsiteY144" fmla="*/ 104274 h 1018674"/>
                <a:gd name="connsiteX145" fmla="*/ 701886 w 2464512"/>
                <a:gd name="connsiteY145" fmla="*/ 110289 h 1018674"/>
                <a:gd name="connsiteX146" fmla="*/ 709907 w 2464512"/>
                <a:gd name="connsiteY146" fmla="*/ 116305 h 1018674"/>
                <a:gd name="connsiteX147" fmla="*/ 731965 w 2464512"/>
                <a:gd name="connsiteY147" fmla="*/ 122321 h 1018674"/>
                <a:gd name="connsiteX148" fmla="*/ 746002 w 2464512"/>
                <a:gd name="connsiteY148" fmla="*/ 130342 h 1018674"/>
                <a:gd name="connsiteX149" fmla="*/ 754023 w 2464512"/>
                <a:gd name="connsiteY149" fmla="*/ 132347 h 1018674"/>
                <a:gd name="connsiteX150" fmla="*/ 782097 w 2464512"/>
                <a:gd name="connsiteY150" fmla="*/ 140368 h 1018674"/>
                <a:gd name="connsiteX151" fmla="*/ 788112 w 2464512"/>
                <a:gd name="connsiteY151" fmla="*/ 144379 h 1018674"/>
                <a:gd name="connsiteX152" fmla="*/ 796134 w 2464512"/>
                <a:gd name="connsiteY152" fmla="*/ 146384 h 1018674"/>
                <a:gd name="connsiteX153" fmla="*/ 844260 w 2464512"/>
                <a:gd name="connsiteY153" fmla="*/ 154405 h 1018674"/>
                <a:gd name="connsiteX154" fmla="*/ 960565 w 2464512"/>
                <a:gd name="connsiteY154" fmla="*/ 162426 h 1018674"/>
                <a:gd name="connsiteX155" fmla="*/ 1044786 w 2464512"/>
                <a:gd name="connsiteY155" fmla="*/ 166437 h 1018674"/>
                <a:gd name="connsiteX156" fmla="*/ 1080881 w 2464512"/>
                <a:gd name="connsiteY156" fmla="*/ 168442 h 1018674"/>
                <a:gd name="connsiteX157" fmla="*/ 1174277 w 2464512"/>
                <a:gd name="connsiteY157" fmla="*/ 153402 h 1018674"/>
                <a:gd name="connsiteX158" fmla="*/ 1341565 w 2464512"/>
                <a:gd name="connsiteY158" fmla="*/ 170447 h 1018674"/>
                <a:gd name="connsiteX159" fmla="*/ 1453810 w 2464512"/>
                <a:gd name="connsiteY159" fmla="*/ 156060 h 1018674"/>
                <a:gd name="connsiteX160" fmla="*/ 1508002 w 2464512"/>
                <a:gd name="connsiteY160" fmla="*/ 166437 h 1018674"/>
                <a:gd name="connsiteX161" fmla="*/ 1544097 w 2464512"/>
                <a:gd name="connsiteY161" fmla="*/ 164431 h 1018674"/>
                <a:gd name="connsiteX162" fmla="*/ 1554123 w 2464512"/>
                <a:gd name="connsiteY162" fmla="*/ 160421 h 1018674"/>
                <a:gd name="connsiteX163" fmla="*/ 1588212 w 2464512"/>
                <a:gd name="connsiteY163" fmla="*/ 152400 h 1018674"/>
                <a:gd name="connsiteX164" fmla="*/ 1594228 w 2464512"/>
                <a:gd name="connsiteY164" fmla="*/ 148389 h 1018674"/>
                <a:gd name="connsiteX165" fmla="*/ 1606260 w 2464512"/>
                <a:gd name="connsiteY165" fmla="*/ 150395 h 1018674"/>
                <a:gd name="connsiteX166" fmla="*/ 1622302 w 2464512"/>
                <a:gd name="connsiteY166" fmla="*/ 156410 h 1018674"/>
                <a:gd name="connsiteX167" fmla="*/ 1636339 w 2464512"/>
                <a:gd name="connsiteY167" fmla="*/ 168442 h 1018674"/>
                <a:gd name="connsiteX168" fmla="*/ 1642355 w 2464512"/>
                <a:gd name="connsiteY168" fmla="*/ 176463 h 1018674"/>
                <a:gd name="connsiteX169" fmla="*/ 1650376 w 2464512"/>
                <a:gd name="connsiteY169" fmla="*/ 182479 h 1018674"/>
                <a:gd name="connsiteX170" fmla="*/ 1668423 w 2464512"/>
                <a:gd name="connsiteY170" fmla="*/ 204537 h 1018674"/>
                <a:gd name="connsiteX171" fmla="*/ 1682460 w 2464512"/>
                <a:gd name="connsiteY171" fmla="*/ 222584 h 1018674"/>
                <a:gd name="connsiteX172" fmla="*/ 1700507 w 2464512"/>
                <a:gd name="connsiteY172" fmla="*/ 240631 h 1018674"/>
                <a:gd name="connsiteX173" fmla="*/ 1708528 w 2464512"/>
                <a:gd name="connsiteY173" fmla="*/ 252663 h 1018674"/>
                <a:gd name="connsiteX174" fmla="*/ 1730586 w 2464512"/>
                <a:gd name="connsiteY174" fmla="*/ 282742 h 1018674"/>
                <a:gd name="connsiteX175" fmla="*/ 1746678 w 2464512"/>
                <a:gd name="connsiteY175" fmla="*/ 295576 h 1018674"/>
                <a:gd name="connsiteX176" fmla="*/ 1726576 w 2464512"/>
                <a:gd name="connsiteY176" fmla="*/ 318837 h 1018674"/>
                <a:gd name="connsiteX177" fmla="*/ 1720560 w 2464512"/>
                <a:gd name="connsiteY177" fmla="*/ 322847 h 1018674"/>
                <a:gd name="connsiteX178" fmla="*/ 1712539 w 2464512"/>
                <a:gd name="connsiteY178" fmla="*/ 328863 h 1018674"/>
                <a:gd name="connsiteX179" fmla="*/ 1706523 w 2464512"/>
                <a:gd name="connsiteY179" fmla="*/ 330868 h 1018674"/>
                <a:gd name="connsiteX180" fmla="*/ 1696497 w 2464512"/>
                <a:gd name="connsiteY180" fmla="*/ 346910 h 1018674"/>
                <a:gd name="connsiteX181" fmla="*/ 1688476 w 2464512"/>
                <a:gd name="connsiteY181" fmla="*/ 358942 h 1018674"/>
                <a:gd name="connsiteX182" fmla="*/ 1684465 w 2464512"/>
                <a:gd name="connsiteY182" fmla="*/ 364958 h 1018674"/>
                <a:gd name="connsiteX183" fmla="*/ 1680455 w 2464512"/>
                <a:gd name="connsiteY183" fmla="*/ 372979 h 1018674"/>
                <a:gd name="connsiteX184" fmla="*/ 1674439 w 2464512"/>
                <a:gd name="connsiteY184" fmla="*/ 376989 h 1018674"/>
                <a:gd name="connsiteX185" fmla="*/ 1670428 w 2464512"/>
                <a:gd name="connsiteY185" fmla="*/ 383005 h 1018674"/>
                <a:gd name="connsiteX186" fmla="*/ 1660402 w 2464512"/>
                <a:gd name="connsiteY186" fmla="*/ 395037 h 1018674"/>
                <a:gd name="connsiteX187" fmla="*/ 1654386 w 2464512"/>
                <a:gd name="connsiteY187" fmla="*/ 407068 h 1018674"/>
                <a:gd name="connsiteX188" fmla="*/ 1648370 w 2464512"/>
                <a:gd name="connsiteY188" fmla="*/ 409074 h 1018674"/>
                <a:gd name="connsiteX189" fmla="*/ 1646365 w 2464512"/>
                <a:gd name="connsiteY189" fmla="*/ 419100 h 1018674"/>
                <a:gd name="connsiteX190" fmla="*/ 1640349 w 2464512"/>
                <a:gd name="connsiteY190" fmla="*/ 425116 h 1018674"/>
                <a:gd name="connsiteX191" fmla="*/ 1636339 w 2464512"/>
                <a:gd name="connsiteY191" fmla="*/ 431131 h 1018674"/>
                <a:gd name="connsiteX192" fmla="*/ 1630323 w 2464512"/>
                <a:gd name="connsiteY192" fmla="*/ 439152 h 1018674"/>
                <a:gd name="connsiteX193" fmla="*/ 1628318 w 2464512"/>
                <a:gd name="connsiteY193" fmla="*/ 445168 h 1018674"/>
                <a:gd name="connsiteX194" fmla="*/ 1616286 w 2464512"/>
                <a:gd name="connsiteY194" fmla="*/ 463216 h 1018674"/>
                <a:gd name="connsiteX195" fmla="*/ 1614281 w 2464512"/>
                <a:gd name="connsiteY195" fmla="*/ 469231 h 1018674"/>
                <a:gd name="connsiteX196" fmla="*/ 1608265 w 2464512"/>
                <a:gd name="connsiteY196" fmla="*/ 475247 h 1018674"/>
                <a:gd name="connsiteX197" fmla="*/ 1610270 w 2464512"/>
                <a:gd name="connsiteY197" fmla="*/ 481263 h 1018674"/>
                <a:gd name="connsiteX198" fmla="*/ 1610270 w 2464512"/>
                <a:gd name="connsiteY198" fmla="*/ 529389 h 1018674"/>
                <a:gd name="connsiteX199" fmla="*/ 1618291 w 2464512"/>
                <a:gd name="connsiteY199" fmla="*/ 555458 h 1018674"/>
                <a:gd name="connsiteX200" fmla="*/ 1620297 w 2464512"/>
                <a:gd name="connsiteY200" fmla="*/ 563479 h 1018674"/>
                <a:gd name="connsiteX201" fmla="*/ 1626312 w 2464512"/>
                <a:gd name="connsiteY201" fmla="*/ 565484 h 1018674"/>
                <a:gd name="connsiteX202" fmla="*/ 1644360 w 2464512"/>
                <a:gd name="connsiteY202" fmla="*/ 575510 h 1018674"/>
                <a:gd name="connsiteX203" fmla="*/ 1652381 w 2464512"/>
                <a:gd name="connsiteY203" fmla="*/ 577516 h 1018674"/>
                <a:gd name="connsiteX204" fmla="*/ 1664412 w 2464512"/>
                <a:gd name="connsiteY204" fmla="*/ 593558 h 1018674"/>
                <a:gd name="connsiteX205" fmla="*/ 1670428 w 2464512"/>
                <a:gd name="connsiteY205" fmla="*/ 599574 h 1018674"/>
                <a:gd name="connsiteX206" fmla="*/ 1676444 w 2464512"/>
                <a:gd name="connsiteY206" fmla="*/ 607595 h 1018674"/>
                <a:gd name="connsiteX207" fmla="*/ 1682460 w 2464512"/>
                <a:gd name="connsiteY207" fmla="*/ 619626 h 1018674"/>
                <a:gd name="connsiteX208" fmla="*/ 1684465 w 2464512"/>
                <a:gd name="connsiteY208" fmla="*/ 625642 h 1018674"/>
                <a:gd name="connsiteX209" fmla="*/ 1694491 w 2464512"/>
                <a:gd name="connsiteY209" fmla="*/ 637674 h 1018674"/>
                <a:gd name="connsiteX210" fmla="*/ 1700507 w 2464512"/>
                <a:gd name="connsiteY210" fmla="*/ 641684 h 1018674"/>
                <a:gd name="connsiteX211" fmla="*/ 1708528 w 2464512"/>
                <a:gd name="connsiteY211" fmla="*/ 651710 h 1018674"/>
                <a:gd name="connsiteX212" fmla="*/ 1710534 w 2464512"/>
                <a:gd name="connsiteY212" fmla="*/ 657726 h 1018674"/>
                <a:gd name="connsiteX213" fmla="*/ 1716549 w 2464512"/>
                <a:gd name="connsiteY213" fmla="*/ 663742 h 1018674"/>
                <a:gd name="connsiteX214" fmla="*/ 1720560 w 2464512"/>
                <a:gd name="connsiteY214" fmla="*/ 669758 h 1018674"/>
                <a:gd name="connsiteX215" fmla="*/ 1726576 w 2464512"/>
                <a:gd name="connsiteY215" fmla="*/ 677779 h 1018674"/>
                <a:gd name="connsiteX216" fmla="*/ 1728581 w 2464512"/>
                <a:gd name="connsiteY216" fmla="*/ 703847 h 1018674"/>
                <a:gd name="connsiteX217" fmla="*/ 1730586 w 2464512"/>
                <a:gd name="connsiteY217" fmla="*/ 709863 h 1018674"/>
                <a:gd name="connsiteX218" fmla="*/ 1742618 w 2464512"/>
                <a:gd name="connsiteY218" fmla="*/ 713874 h 1018674"/>
                <a:gd name="connsiteX219" fmla="*/ 1754649 w 2464512"/>
                <a:gd name="connsiteY219" fmla="*/ 723900 h 1018674"/>
                <a:gd name="connsiteX220" fmla="*/ 1760665 w 2464512"/>
                <a:gd name="connsiteY220" fmla="*/ 725905 h 1018674"/>
                <a:gd name="connsiteX221" fmla="*/ 1766681 w 2464512"/>
                <a:gd name="connsiteY221" fmla="*/ 729916 h 1018674"/>
                <a:gd name="connsiteX222" fmla="*/ 1804781 w 2464512"/>
                <a:gd name="connsiteY222" fmla="*/ 725905 h 1018674"/>
                <a:gd name="connsiteX223" fmla="*/ 1810797 w 2464512"/>
                <a:gd name="connsiteY223" fmla="*/ 721895 h 1018674"/>
                <a:gd name="connsiteX224" fmla="*/ 1836865 w 2464512"/>
                <a:gd name="connsiteY224" fmla="*/ 723900 h 1018674"/>
                <a:gd name="connsiteX225" fmla="*/ 1848897 w 2464512"/>
                <a:gd name="connsiteY225" fmla="*/ 735931 h 1018674"/>
                <a:gd name="connsiteX226" fmla="*/ 1860928 w 2464512"/>
                <a:gd name="connsiteY226" fmla="*/ 743952 h 1018674"/>
                <a:gd name="connsiteX227" fmla="*/ 1864939 w 2464512"/>
                <a:gd name="connsiteY227" fmla="*/ 749968 h 1018674"/>
                <a:gd name="connsiteX228" fmla="*/ 1876970 w 2464512"/>
                <a:gd name="connsiteY228" fmla="*/ 762000 h 1018674"/>
                <a:gd name="connsiteX229" fmla="*/ 1880981 w 2464512"/>
                <a:gd name="connsiteY229" fmla="*/ 768016 h 1018674"/>
                <a:gd name="connsiteX230" fmla="*/ 1884991 w 2464512"/>
                <a:gd name="connsiteY230" fmla="*/ 790074 h 1018674"/>
                <a:gd name="connsiteX231" fmla="*/ 1889002 w 2464512"/>
                <a:gd name="connsiteY231" fmla="*/ 818147 h 1018674"/>
                <a:gd name="connsiteX232" fmla="*/ 1891007 w 2464512"/>
                <a:gd name="connsiteY232" fmla="*/ 824163 h 1018674"/>
                <a:gd name="connsiteX233" fmla="*/ 1897023 w 2464512"/>
                <a:gd name="connsiteY233" fmla="*/ 830179 h 1018674"/>
                <a:gd name="connsiteX234" fmla="*/ 1901034 w 2464512"/>
                <a:gd name="connsiteY234" fmla="*/ 836195 h 1018674"/>
                <a:gd name="connsiteX235" fmla="*/ 1911060 w 2464512"/>
                <a:gd name="connsiteY235" fmla="*/ 860258 h 1018674"/>
                <a:gd name="connsiteX236" fmla="*/ 1923091 w 2464512"/>
                <a:gd name="connsiteY236" fmla="*/ 868279 h 1018674"/>
                <a:gd name="connsiteX237" fmla="*/ 1931112 w 2464512"/>
                <a:gd name="connsiteY237" fmla="*/ 880310 h 1018674"/>
                <a:gd name="connsiteX238" fmla="*/ 1943144 w 2464512"/>
                <a:gd name="connsiteY238" fmla="*/ 884321 h 1018674"/>
                <a:gd name="connsiteX239" fmla="*/ 1965202 w 2464512"/>
                <a:gd name="connsiteY239" fmla="*/ 882316 h 1018674"/>
                <a:gd name="connsiteX240" fmla="*/ 1981244 w 2464512"/>
                <a:gd name="connsiteY240" fmla="*/ 872289 h 1018674"/>
                <a:gd name="connsiteX241" fmla="*/ 1987260 w 2464512"/>
                <a:gd name="connsiteY241" fmla="*/ 870284 h 1018674"/>
                <a:gd name="connsiteX242" fmla="*/ 1997286 w 2464512"/>
                <a:gd name="connsiteY242" fmla="*/ 852237 h 1018674"/>
                <a:gd name="connsiteX243" fmla="*/ 1993276 w 2464512"/>
                <a:gd name="connsiteY243" fmla="*/ 814137 h 1018674"/>
                <a:gd name="connsiteX244" fmla="*/ 1989265 w 2464512"/>
                <a:gd name="connsiteY244" fmla="*/ 806116 h 1018674"/>
                <a:gd name="connsiteX245" fmla="*/ 1979239 w 2464512"/>
                <a:gd name="connsiteY245" fmla="*/ 792079 h 1018674"/>
                <a:gd name="connsiteX246" fmla="*/ 1975228 w 2464512"/>
                <a:gd name="connsiteY246" fmla="*/ 778042 h 1018674"/>
                <a:gd name="connsiteX247" fmla="*/ 1977234 w 2464512"/>
                <a:gd name="connsiteY247" fmla="*/ 741947 h 1018674"/>
                <a:gd name="connsiteX248" fmla="*/ 1981244 w 2464512"/>
                <a:gd name="connsiteY248" fmla="*/ 733926 h 1018674"/>
                <a:gd name="connsiteX249" fmla="*/ 1989265 w 2464512"/>
                <a:gd name="connsiteY249" fmla="*/ 717884 h 1018674"/>
                <a:gd name="connsiteX250" fmla="*/ 2013328 w 2464512"/>
                <a:gd name="connsiteY250" fmla="*/ 691816 h 1018674"/>
                <a:gd name="connsiteX251" fmla="*/ 2031376 w 2464512"/>
                <a:gd name="connsiteY251" fmla="*/ 671763 h 1018674"/>
                <a:gd name="connsiteX252" fmla="*/ 2039397 w 2464512"/>
                <a:gd name="connsiteY252" fmla="*/ 661737 h 1018674"/>
                <a:gd name="connsiteX253" fmla="*/ 2053434 w 2464512"/>
                <a:gd name="connsiteY253" fmla="*/ 649705 h 1018674"/>
                <a:gd name="connsiteX254" fmla="*/ 2057444 w 2464512"/>
                <a:gd name="connsiteY254" fmla="*/ 643689 h 1018674"/>
                <a:gd name="connsiteX255" fmla="*/ 2069476 w 2464512"/>
                <a:gd name="connsiteY255" fmla="*/ 631658 h 1018674"/>
                <a:gd name="connsiteX256" fmla="*/ 2067470 w 2464512"/>
                <a:gd name="connsiteY256" fmla="*/ 625642 h 1018674"/>
                <a:gd name="connsiteX257" fmla="*/ 2061455 w 2464512"/>
                <a:gd name="connsiteY257" fmla="*/ 623637 h 1018674"/>
                <a:gd name="connsiteX258" fmla="*/ 2067470 w 2464512"/>
                <a:gd name="connsiteY258" fmla="*/ 619626 h 1018674"/>
                <a:gd name="connsiteX259" fmla="*/ 2091534 w 2464512"/>
                <a:gd name="connsiteY259" fmla="*/ 615616 h 1018674"/>
                <a:gd name="connsiteX260" fmla="*/ 2130184 w 2464512"/>
                <a:gd name="connsiteY260" fmla="*/ 600927 h 1018674"/>
                <a:gd name="connsiteX261" fmla="*/ 2169739 w 2464512"/>
                <a:gd name="connsiteY261" fmla="*/ 611605 h 1018674"/>
                <a:gd name="connsiteX262" fmla="*/ 2179765 w 2464512"/>
                <a:gd name="connsiteY262" fmla="*/ 613610 h 1018674"/>
                <a:gd name="connsiteX263" fmla="*/ 2193802 w 2464512"/>
                <a:gd name="connsiteY263" fmla="*/ 619626 h 1018674"/>
                <a:gd name="connsiteX264" fmla="*/ 2207839 w 2464512"/>
                <a:gd name="connsiteY264" fmla="*/ 629652 h 1018674"/>
                <a:gd name="connsiteX265" fmla="*/ 2221876 w 2464512"/>
                <a:gd name="connsiteY265" fmla="*/ 631658 h 1018674"/>
                <a:gd name="connsiteX266" fmla="*/ 2235912 w 2464512"/>
                <a:gd name="connsiteY266" fmla="*/ 637674 h 1018674"/>
                <a:gd name="connsiteX267" fmla="*/ 2241928 w 2464512"/>
                <a:gd name="connsiteY267" fmla="*/ 641684 h 1018674"/>
                <a:gd name="connsiteX268" fmla="*/ 2249949 w 2464512"/>
                <a:gd name="connsiteY268" fmla="*/ 643689 h 1018674"/>
                <a:gd name="connsiteX269" fmla="*/ 2259976 w 2464512"/>
                <a:gd name="connsiteY269" fmla="*/ 647700 h 1018674"/>
                <a:gd name="connsiteX270" fmla="*/ 2276018 w 2464512"/>
                <a:gd name="connsiteY270" fmla="*/ 651710 h 1018674"/>
                <a:gd name="connsiteX271" fmla="*/ 2302086 w 2464512"/>
                <a:gd name="connsiteY271" fmla="*/ 663742 h 1018674"/>
                <a:gd name="connsiteX272" fmla="*/ 2318128 w 2464512"/>
                <a:gd name="connsiteY272" fmla="*/ 667752 h 1018674"/>
                <a:gd name="connsiteX273" fmla="*/ 2328155 w 2464512"/>
                <a:gd name="connsiteY273" fmla="*/ 671763 h 1018674"/>
                <a:gd name="connsiteX274" fmla="*/ 2346202 w 2464512"/>
                <a:gd name="connsiteY274" fmla="*/ 677779 h 1018674"/>
                <a:gd name="connsiteX275" fmla="*/ 2356228 w 2464512"/>
                <a:gd name="connsiteY275" fmla="*/ 683795 h 1018674"/>
                <a:gd name="connsiteX276" fmla="*/ 2374276 w 2464512"/>
                <a:gd name="connsiteY276" fmla="*/ 689810 h 1018674"/>
                <a:gd name="connsiteX277" fmla="*/ 2380291 w 2464512"/>
                <a:gd name="connsiteY277" fmla="*/ 695826 h 1018674"/>
                <a:gd name="connsiteX278" fmla="*/ 2384302 w 2464512"/>
                <a:gd name="connsiteY278" fmla="*/ 715879 h 1018674"/>
                <a:gd name="connsiteX279" fmla="*/ 2394328 w 2464512"/>
                <a:gd name="connsiteY279" fmla="*/ 727910 h 1018674"/>
                <a:gd name="connsiteX280" fmla="*/ 2400344 w 2464512"/>
                <a:gd name="connsiteY280" fmla="*/ 731921 h 1018674"/>
                <a:gd name="connsiteX281" fmla="*/ 2406360 w 2464512"/>
                <a:gd name="connsiteY281" fmla="*/ 745958 h 1018674"/>
                <a:gd name="connsiteX282" fmla="*/ 2418391 w 2464512"/>
                <a:gd name="connsiteY282" fmla="*/ 757989 h 1018674"/>
                <a:gd name="connsiteX283" fmla="*/ 2426412 w 2464512"/>
                <a:gd name="connsiteY283" fmla="*/ 772026 h 1018674"/>
                <a:gd name="connsiteX284" fmla="*/ 2428418 w 2464512"/>
                <a:gd name="connsiteY284" fmla="*/ 780047 h 1018674"/>
                <a:gd name="connsiteX285" fmla="*/ 2432428 w 2464512"/>
                <a:gd name="connsiteY285" fmla="*/ 788068 h 1018674"/>
                <a:gd name="connsiteX286" fmla="*/ 2438444 w 2464512"/>
                <a:gd name="connsiteY286" fmla="*/ 806116 h 1018674"/>
                <a:gd name="connsiteX287" fmla="*/ 2444460 w 2464512"/>
                <a:gd name="connsiteY287" fmla="*/ 814137 h 1018674"/>
                <a:gd name="connsiteX288" fmla="*/ 2446465 w 2464512"/>
                <a:gd name="connsiteY288" fmla="*/ 826168 h 1018674"/>
                <a:gd name="connsiteX289" fmla="*/ 2450476 w 2464512"/>
                <a:gd name="connsiteY289" fmla="*/ 832184 h 1018674"/>
                <a:gd name="connsiteX290" fmla="*/ 2458497 w 2464512"/>
                <a:gd name="connsiteY290" fmla="*/ 862263 h 1018674"/>
                <a:gd name="connsiteX291" fmla="*/ 2464512 w 2464512"/>
                <a:gd name="connsiteY291" fmla="*/ 874295 h 1018674"/>
                <a:gd name="connsiteX292" fmla="*/ 2460502 w 2464512"/>
                <a:gd name="connsiteY292" fmla="*/ 880310 h 1018674"/>
                <a:gd name="connsiteX293" fmla="*/ 2448470 w 2464512"/>
                <a:gd name="connsiteY293" fmla="*/ 882316 h 1018674"/>
                <a:gd name="connsiteX294" fmla="*/ 2422402 w 2464512"/>
                <a:gd name="connsiteY294" fmla="*/ 888331 h 1018674"/>
                <a:gd name="connsiteX295" fmla="*/ 2350212 w 2464512"/>
                <a:gd name="connsiteY295" fmla="*/ 884321 h 1018674"/>
                <a:gd name="connsiteX296" fmla="*/ 2338181 w 2464512"/>
                <a:gd name="connsiteY296" fmla="*/ 882316 h 1018674"/>
                <a:gd name="connsiteX297" fmla="*/ 2326149 w 2464512"/>
                <a:gd name="connsiteY297" fmla="*/ 878305 h 1018674"/>
                <a:gd name="connsiteX298" fmla="*/ 2288049 w 2464512"/>
                <a:gd name="connsiteY298" fmla="*/ 882316 h 1018674"/>
                <a:gd name="connsiteX299" fmla="*/ 2282034 w 2464512"/>
                <a:gd name="connsiteY299" fmla="*/ 884321 h 1018674"/>
                <a:gd name="connsiteX300" fmla="*/ 2270002 w 2464512"/>
                <a:gd name="connsiteY300" fmla="*/ 894347 h 1018674"/>
                <a:gd name="connsiteX301" fmla="*/ 2263986 w 2464512"/>
                <a:gd name="connsiteY301" fmla="*/ 900363 h 1018674"/>
                <a:gd name="connsiteX302" fmla="*/ 2255965 w 2464512"/>
                <a:gd name="connsiteY302" fmla="*/ 906379 h 1018674"/>
                <a:gd name="connsiteX303" fmla="*/ 2249949 w 2464512"/>
                <a:gd name="connsiteY303" fmla="*/ 914400 h 1018674"/>
                <a:gd name="connsiteX304" fmla="*/ 2237918 w 2464512"/>
                <a:gd name="connsiteY304" fmla="*/ 920416 h 1018674"/>
                <a:gd name="connsiteX305" fmla="*/ 2231902 w 2464512"/>
                <a:gd name="connsiteY305" fmla="*/ 926431 h 1018674"/>
                <a:gd name="connsiteX306" fmla="*/ 2221876 w 2464512"/>
                <a:gd name="connsiteY306" fmla="*/ 932447 h 1018674"/>
                <a:gd name="connsiteX307" fmla="*/ 2219870 w 2464512"/>
                <a:gd name="connsiteY307" fmla="*/ 940468 h 1018674"/>
                <a:gd name="connsiteX308" fmla="*/ 2209844 w 2464512"/>
                <a:gd name="connsiteY308" fmla="*/ 946484 h 1018674"/>
                <a:gd name="connsiteX309" fmla="*/ 2197812 w 2464512"/>
                <a:gd name="connsiteY309" fmla="*/ 956510 h 1018674"/>
                <a:gd name="connsiteX310" fmla="*/ 2189791 w 2464512"/>
                <a:gd name="connsiteY310" fmla="*/ 958516 h 1018674"/>
                <a:gd name="connsiteX311" fmla="*/ 2177760 w 2464512"/>
                <a:gd name="connsiteY311" fmla="*/ 970547 h 1018674"/>
                <a:gd name="connsiteX312" fmla="*/ 2173749 w 2464512"/>
                <a:gd name="connsiteY312" fmla="*/ 978568 h 1018674"/>
                <a:gd name="connsiteX313" fmla="*/ 2163723 w 2464512"/>
                <a:gd name="connsiteY313" fmla="*/ 984584 h 1018674"/>
                <a:gd name="connsiteX314" fmla="*/ 2149686 w 2464512"/>
                <a:gd name="connsiteY314" fmla="*/ 996616 h 1018674"/>
                <a:gd name="connsiteX315" fmla="*/ 2135649 w 2464512"/>
                <a:gd name="connsiteY315" fmla="*/ 1010652 h 1018674"/>
                <a:gd name="connsiteX316" fmla="*/ 2129634 w 2464512"/>
                <a:gd name="connsiteY316" fmla="*/ 1012658 h 1018674"/>
                <a:gd name="connsiteX317" fmla="*/ 2125623 w 2464512"/>
                <a:gd name="connsiteY317" fmla="*/ 1018674 h 1018674"/>
                <a:gd name="connsiteX318" fmla="*/ 2114293 w 2464512"/>
                <a:gd name="connsiteY318" fmla="*/ 1012457 h 1018674"/>
                <a:gd name="connsiteX319" fmla="*/ 2093539 w 2464512"/>
                <a:gd name="connsiteY319" fmla="*/ 1004637 h 1018674"/>
                <a:gd name="connsiteX320" fmla="*/ 2089528 w 2464512"/>
                <a:gd name="connsiteY320" fmla="*/ 998621 h 1018674"/>
                <a:gd name="connsiteX321" fmla="*/ 2077497 w 2464512"/>
                <a:gd name="connsiteY321" fmla="*/ 992605 h 1018674"/>
                <a:gd name="connsiteX322" fmla="*/ 2067470 w 2464512"/>
                <a:gd name="connsiteY322" fmla="*/ 996616 h 1018674"/>
                <a:gd name="connsiteX323" fmla="*/ 2019344 w 2464512"/>
                <a:gd name="connsiteY323" fmla="*/ 994610 h 1018674"/>
                <a:gd name="connsiteX324" fmla="*/ 1987260 w 2464512"/>
                <a:gd name="connsiteY324" fmla="*/ 988595 h 1018674"/>
                <a:gd name="connsiteX325" fmla="*/ 1979239 w 2464512"/>
                <a:gd name="connsiteY325" fmla="*/ 984584 h 1018674"/>
                <a:gd name="connsiteX326" fmla="*/ 1973223 w 2464512"/>
                <a:gd name="connsiteY326" fmla="*/ 980574 h 1018674"/>
                <a:gd name="connsiteX327" fmla="*/ 1961191 w 2464512"/>
                <a:gd name="connsiteY327" fmla="*/ 978568 h 1018674"/>
                <a:gd name="connsiteX328" fmla="*/ 1941139 w 2464512"/>
                <a:gd name="connsiteY328" fmla="*/ 970547 h 1018674"/>
                <a:gd name="connsiteX329" fmla="*/ 1935123 w 2464512"/>
                <a:gd name="connsiteY329" fmla="*/ 968542 h 1018674"/>
                <a:gd name="connsiteX330" fmla="*/ 1929107 w 2464512"/>
                <a:gd name="connsiteY330" fmla="*/ 964531 h 1018674"/>
                <a:gd name="connsiteX331" fmla="*/ 1923091 w 2464512"/>
                <a:gd name="connsiteY331" fmla="*/ 962526 h 1018674"/>
                <a:gd name="connsiteX332" fmla="*/ 1915070 w 2464512"/>
                <a:gd name="connsiteY332" fmla="*/ 958516 h 1018674"/>
                <a:gd name="connsiteX333" fmla="*/ 1897023 w 2464512"/>
                <a:gd name="connsiteY333" fmla="*/ 950495 h 1018674"/>
                <a:gd name="connsiteX334" fmla="*/ 1889002 w 2464512"/>
                <a:gd name="connsiteY334" fmla="*/ 946484 h 1018674"/>
                <a:gd name="connsiteX335" fmla="*/ 1882986 w 2464512"/>
                <a:gd name="connsiteY335" fmla="*/ 944479 h 1018674"/>
                <a:gd name="connsiteX336" fmla="*/ 1876970 w 2464512"/>
                <a:gd name="connsiteY336" fmla="*/ 940468 h 1018674"/>
                <a:gd name="connsiteX337" fmla="*/ 1866944 w 2464512"/>
                <a:gd name="connsiteY337" fmla="*/ 938463 h 1018674"/>
                <a:gd name="connsiteX338" fmla="*/ 1852907 w 2464512"/>
                <a:gd name="connsiteY338" fmla="*/ 934452 h 1018674"/>
                <a:gd name="connsiteX339" fmla="*/ 1834860 w 2464512"/>
                <a:gd name="connsiteY339" fmla="*/ 926431 h 1018674"/>
                <a:gd name="connsiteX340" fmla="*/ 1808791 w 2464512"/>
                <a:gd name="connsiteY340" fmla="*/ 916405 h 1018674"/>
                <a:gd name="connsiteX341" fmla="*/ 1782723 w 2464512"/>
                <a:gd name="connsiteY341" fmla="*/ 904374 h 1018674"/>
                <a:gd name="connsiteX342" fmla="*/ 1776707 w 2464512"/>
                <a:gd name="connsiteY342" fmla="*/ 900363 h 1018674"/>
                <a:gd name="connsiteX343" fmla="*/ 1768686 w 2464512"/>
                <a:gd name="connsiteY343" fmla="*/ 898358 h 1018674"/>
                <a:gd name="connsiteX344" fmla="*/ 1748634 w 2464512"/>
                <a:gd name="connsiteY344" fmla="*/ 892342 h 1018674"/>
                <a:gd name="connsiteX345" fmla="*/ 1742618 w 2464512"/>
                <a:gd name="connsiteY345" fmla="*/ 886326 h 1018674"/>
                <a:gd name="connsiteX346" fmla="*/ 1738607 w 2464512"/>
                <a:gd name="connsiteY346" fmla="*/ 880310 h 1018674"/>
                <a:gd name="connsiteX347" fmla="*/ 1732591 w 2464512"/>
                <a:gd name="connsiteY347" fmla="*/ 876300 h 1018674"/>
                <a:gd name="connsiteX348" fmla="*/ 1714544 w 2464512"/>
                <a:gd name="connsiteY348" fmla="*/ 858252 h 1018674"/>
                <a:gd name="connsiteX349" fmla="*/ 1712539 w 2464512"/>
                <a:gd name="connsiteY349" fmla="*/ 852237 h 1018674"/>
                <a:gd name="connsiteX350" fmla="*/ 1706523 w 2464512"/>
                <a:gd name="connsiteY350" fmla="*/ 842210 h 1018674"/>
                <a:gd name="connsiteX351" fmla="*/ 1696497 w 2464512"/>
                <a:gd name="connsiteY351" fmla="*/ 836195 h 1018674"/>
                <a:gd name="connsiteX352" fmla="*/ 1692486 w 2464512"/>
                <a:gd name="connsiteY352" fmla="*/ 830179 h 1018674"/>
                <a:gd name="connsiteX353" fmla="*/ 1690481 w 2464512"/>
                <a:gd name="connsiteY353" fmla="*/ 824163 h 1018674"/>
                <a:gd name="connsiteX354" fmla="*/ 1682460 w 2464512"/>
                <a:gd name="connsiteY354" fmla="*/ 816142 h 1018674"/>
                <a:gd name="connsiteX355" fmla="*/ 1678449 w 2464512"/>
                <a:gd name="connsiteY355" fmla="*/ 810126 h 1018674"/>
                <a:gd name="connsiteX356" fmla="*/ 1660402 w 2464512"/>
                <a:gd name="connsiteY356" fmla="*/ 790074 h 1018674"/>
                <a:gd name="connsiteX357" fmla="*/ 1654386 w 2464512"/>
                <a:gd name="connsiteY357" fmla="*/ 788068 h 1018674"/>
                <a:gd name="connsiteX358" fmla="*/ 1632328 w 2464512"/>
                <a:gd name="connsiteY358" fmla="*/ 768016 h 1018674"/>
                <a:gd name="connsiteX359" fmla="*/ 1622302 w 2464512"/>
                <a:gd name="connsiteY359" fmla="*/ 753979 h 1018674"/>
                <a:gd name="connsiteX360" fmla="*/ 1618291 w 2464512"/>
                <a:gd name="connsiteY360" fmla="*/ 747963 h 1018674"/>
                <a:gd name="connsiteX361" fmla="*/ 1614281 w 2464512"/>
                <a:gd name="connsiteY361" fmla="*/ 739942 h 1018674"/>
                <a:gd name="connsiteX362" fmla="*/ 1608265 w 2464512"/>
                <a:gd name="connsiteY362" fmla="*/ 733926 h 1018674"/>
                <a:gd name="connsiteX363" fmla="*/ 1600244 w 2464512"/>
                <a:gd name="connsiteY363" fmla="*/ 723900 h 1018674"/>
                <a:gd name="connsiteX364" fmla="*/ 1598239 w 2464512"/>
                <a:gd name="connsiteY364" fmla="*/ 717884 h 1018674"/>
                <a:gd name="connsiteX365" fmla="*/ 1592223 w 2464512"/>
                <a:gd name="connsiteY365" fmla="*/ 711868 h 1018674"/>
                <a:gd name="connsiteX366" fmla="*/ 1588212 w 2464512"/>
                <a:gd name="connsiteY366" fmla="*/ 705852 h 1018674"/>
                <a:gd name="connsiteX367" fmla="*/ 1580191 w 2464512"/>
                <a:gd name="connsiteY367" fmla="*/ 693821 h 1018674"/>
                <a:gd name="connsiteX368" fmla="*/ 1568160 w 2464512"/>
                <a:gd name="connsiteY368" fmla="*/ 679784 h 1018674"/>
                <a:gd name="connsiteX369" fmla="*/ 1566155 w 2464512"/>
                <a:gd name="connsiteY369" fmla="*/ 673768 h 1018674"/>
                <a:gd name="connsiteX370" fmla="*/ 1548107 w 2464512"/>
                <a:gd name="connsiteY370" fmla="*/ 653716 h 1018674"/>
                <a:gd name="connsiteX371" fmla="*/ 1542091 w 2464512"/>
                <a:gd name="connsiteY371" fmla="*/ 647700 h 1018674"/>
                <a:gd name="connsiteX372" fmla="*/ 1524044 w 2464512"/>
                <a:gd name="connsiteY372" fmla="*/ 623637 h 1018674"/>
                <a:gd name="connsiteX373" fmla="*/ 1518028 w 2464512"/>
                <a:gd name="connsiteY373" fmla="*/ 613610 h 1018674"/>
                <a:gd name="connsiteX374" fmla="*/ 1514018 w 2464512"/>
                <a:gd name="connsiteY374" fmla="*/ 607595 h 1018674"/>
                <a:gd name="connsiteX375" fmla="*/ 1512012 w 2464512"/>
                <a:gd name="connsiteY375" fmla="*/ 601579 h 1018674"/>
                <a:gd name="connsiteX376" fmla="*/ 1505997 w 2464512"/>
                <a:gd name="connsiteY376" fmla="*/ 599574 h 1018674"/>
                <a:gd name="connsiteX377" fmla="*/ 1497976 w 2464512"/>
                <a:gd name="connsiteY377" fmla="*/ 587542 h 1018674"/>
                <a:gd name="connsiteX378" fmla="*/ 1491960 w 2464512"/>
                <a:gd name="connsiteY378" fmla="*/ 577516 h 1018674"/>
                <a:gd name="connsiteX379" fmla="*/ 1479928 w 2464512"/>
                <a:gd name="connsiteY379" fmla="*/ 565484 h 1018674"/>
                <a:gd name="connsiteX380" fmla="*/ 1473912 w 2464512"/>
                <a:gd name="connsiteY380" fmla="*/ 563479 h 1018674"/>
                <a:gd name="connsiteX381" fmla="*/ 1467897 w 2464512"/>
                <a:gd name="connsiteY381" fmla="*/ 557463 h 1018674"/>
                <a:gd name="connsiteX382" fmla="*/ 1465891 w 2464512"/>
                <a:gd name="connsiteY382" fmla="*/ 551447 h 1018674"/>
                <a:gd name="connsiteX383" fmla="*/ 1459876 w 2464512"/>
                <a:gd name="connsiteY383" fmla="*/ 549442 h 1018674"/>
                <a:gd name="connsiteX384" fmla="*/ 1441828 w 2464512"/>
                <a:gd name="connsiteY384" fmla="*/ 545431 h 1018674"/>
                <a:gd name="connsiteX385" fmla="*/ 1433807 w 2464512"/>
                <a:gd name="connsiteY385" fmla="*/ 543426 h 1018674"/>
                <a:gd name="connsiteX386" fmla="*/ 1415760 w 2464512"/>
                <a:gd name="connsiteY386" fmla="*/ 535405 h 1018674"/>
                <a:gd name="connsiteX387" fmla="*/ 1403728 w 2464512"/>
                <a:gd name="connsiteY387" fmla="*/ 531395 h 1018674"/>
                <a:gd name="connsiteX388" fmla="*/ 1395707 w 2464512"/>
                <a:gd name="connsiteY388" fmla="*/ 529389 h 1018674"/>
                <a:gd name="connsiteX389" fmla="*/ 1387686 w 2464512"/>
                <a:gd name="connsiteY389" fmla="*/ 525379 h 1018674"/>
                <a:gd name="connsiteX390" fmla="*/ 1359612 w 2464512"/>
                <a:gd name="connsiteY390" fmla="*/ 523374 h 1018674"/>
                <a:gd name="connsiteX391" fmla="*/ 1327528 w 2464512"/>
                <a:gd name="connsiteY391" fmla="*/ 527384 h 1018674"/>
                <a:gd name="connsiteX392" fmla="*/ 1309481 w 2464512"/>
                <a:gd name="connsiteY392" fmla="*/ 533400 h 1018674"/>
                <a:gd name="connsiteX393" fmla="*/ 1301460 w 2464512"/>
                <a:gd name="connsiteY393" fmla="*/ 535405 h 1018674"/>
                <a:gd name="connsiteX394" fmla="*/ 1291434 w 2464512"/>
                <a:gd name="connsiteY394" fmla="*/ 541421 h 1018674"/>
                <a:gd name="connsiteX395" fmla="*/ 1285418 w 2464512"/>
                <a:gd name="connsiteY395" fmla="*/ 545431 h 1018674"/>
                <a:gd name="connsiteX396" fmla="*/ 1267370 w 2464512"/>
                <a:gd name="connsiteY396" fmla="*/ 551447 h 1018674"/>
                <a:gd name="connsiteX397" fmla="*/ 1261355 w 2464512"/>
                <a:gd name="connsiteY397" fmla="*/ 553452 h 1018674"/>
                <a:gd name="connsiteX398" fmla="*/ 1253334 w 2464512"/>
                <a:gd name="connsiteY398" fmla="*/ 555458 h 1018674"/>
                <a:gd name="connsiteX399" fmla="*/ 1239297 w 2464512"/>
                <a:gd name="connsiteY399" fmla="*/ 559468 h 1018674"/>
                <a:gd name="connsiteX400" fmla="*/ 1171118 w 2464512"/>
                <a:gd name="connsiteY400" fmla="*/ 561474 h 1018674"/>
                <a:gd name="connsiteX401" fmla="*/ 1157081 w 2464512"/>
                <a:gd name="connsiteY401" fmla="*/ 567489 h 1018674"/>
                <a:gd name="connsiteX402" fmla="*/ 1147055 w 2464512"/>
                <a:gd name="connsiteY402" fmla="*/ 571500 h 1018674"/>
                <a:gd name="connsiteX403" fmla="*/ 1139034 w 2464512"/>
                <a:gd name="connsiteY403" fmla="*/ 573505 h 1018674"/>
                <a:gd name="connsiteX404" fmla="*/ 1129007 w 2464512"/>
                <a:gd name="connsiteY404" fmla="*/ 577516 h 1018674"/>
                <a:gd name="connsiteX405" fmla="*/ 1118981 w 2464512"/>
                <a:gd name="connsiteY405" fmla="*/ 579521 h 1018674"/>
                <a:gd name="connsiteX406" fmla="*/ 1108955 w 2464512"/>
                <a:gd name="connsiteY406" fmla="*/ 583531 h 1018674"/>
                <a:gd name="connsiteX407" fmla="*/ 1094918 w 2464512"/>
                <a:gd name="connsiteY407" fmla="*/ 585537 h 1018674"/>
                <a:gd name="connsiteX408" fmla="*/ 1068849 w 2464512"/>
                <a:gd name="connsiteY408" fmla="*/ 591552 h 1018674"/>
                <a:gd name="connsiteX409" fmla="*/ 1018718 w 2464512"/>
                <a:gd name="connsiteY409" fmla="*/ 593558 h 1018674"/>
                <a:gd name="connsiteX410" fmla="*/ 1006686 w 2464512"/>
                <a:gd name="connsiteY410" fmla="*/ 591552 h 1018674"/>
                <a:gd name="connsiteX411" fmla="*/ 988639 w 2464512"/>
                <a:gd name="connsiteY411" fmla="*/ 585537 h 1018674"/>
                <a:gd name="connsiteX412" fmla="*/ 976607 w 2464512"/>
                <a:gd name="connsiteY412" fmla="*/ 577516 h 1018674"/>
                <a:gd name="connsiteX413" fmla="*/ 970591 w 2464512"/>
                <a:gd name="connsiteY413" fmla="*/ 573505 h 1018674"/>
                <a:gd name="connsiteX414" fmla="*/ 964576 w 2464512"/>
                <a:gd name="connsiteY414" fmla="*/ 571500 h 1018674"/>
                <a:gd name="connsiteX415" fmla="*/ 956555 w 2464512"/>
                <a:gd name="connsiteY415" fmla="*/ 565484 h 1018674"/>
                <a:gd name="connsiteX416" fmla="*/ 950539 w 2464512"/>
                <a:gd name="connsiteY416" fmla="*/ 563479 h 1018674"/>
                <a:gd name="connsiteX417" fmla="*/ 948534 w 2464512"/>
                <a:gd name="connsiteY417" fmla="*/ 557463 h 1018674"/>
                <a:gd name="connsiteX418" fmla="*/ 942518 w 2464512"/>
                <a:gd name="connsiteY418" fmla="*/ 551447 h 1018674"/>
                <a:gd name="connsiteX419" fmla="*/ 934497 w 2464512"/>
                <a:gd name="connsiteY419" fmla="*/ 547437 h 1018674"/>
                <a:gd name="connsiteX420" fmla="*/ 922465 w 2464512"/>
                <a:gd name="connsiteY420" fmla="*/ 539416 h 1018674"/>
                <a:gd name="connsiteX421" fmla="*/ 910434 w 2464512"/>
                <a:gd name="connsiteY421" fmla="*/ 533400 h 1018674"/>
                <a:gd name="connsiteX422" fmla="*/ 906423 w 2464512"/>
                <a:gd name="connsiteY422" fmla="*/ 527384 h 1018674"/>
                <a:gd name="connsiteX423" fmla="*/ 894391 w 2464512"/>
                <a:gd name="connsiteY423" fmla="*/ 523374 h 1018674"/>
                <a:gd name="connsiteX424" fmla="*/ 888376 w 2464512"/>
                <a:gd name="connsiteY424" fmla="*/ 517358 h 1018674"/>
                <a:gd name="connsiteX425" fmla="*/ 884365 w 2464512"/>
                <a:gd name="connsiteY425" fmla="*/ 511342 h 1018674"/>
                <a:gd name="connsiteX426" fmla="*/ 878349 w 2464512"/>
                <a:gd name="connsiteY426" fmla="*/ 507331 h 1018674"/>
                <a:gd name="connsiteX427" fmla="*/ 864312 w 2464512"/>
                <a:gd name="connsiteY427" fmla="*/ 499310 h 1018674"/>
                <a:gd name="connsiteX428" fmla="*/ 860302 w 2464512"/>
                <a:gd name="connsiteY428" fmla="*/ 493295 h 1018674"/>
                <a:gd name="connsiteX429" fmla="*/ 854286 w 2464512"/>
                <a:gd name="connsiteY429" fmla="*/ 491289 h 1018674"/>
                <a:gd name="connsiteX430" fmla="*/ 838244 w 2464512"/>
                <a:gd name="connsiteY430" fmla="*/ 485274 h 1018674"/>
                <a:gd name="connsiteX431" fmla="*/ 830223 w 2464512"/>
                <a:gd name="connsiteY431" fmla="*/ 481263 h 1018674"/>
                <a:gd name="connsiteX432" fmla="*/ 776081 w 2464512"/>
                <a:gd name="connsiteY432" fmla="*/ 483268 h 1018674"/>
                <a:gd name="connsiteX433" fmla="*/ 764049 w 2464512"/>
                <a:gd name="connsiteY433" fmla="*/ 489284 h 1018674"/>
                <a:gd name="connsiteX434" fmla="*/ 758034 w 2464512"/>
                <a:gd name="connsiteY434" fmla="*/ 491289 h 1018674"/>
                <a:gd name="connsiteX435" fmla="*/ 748007 w 2464512"/>
                <a:gd name="connsiteY435" fmla="*/ 501316 h 1018674"/>
                <a:gd name="connsiteX436" fmla="*/ 733970 w 2464512"/>
                <a:gd name="connsiteY436" fmla="*/ 519363 h 1018674"/>
                <a:gd name="connsiteX437" fmla="*/ 727955 w 2464512"/>
                <a:gd name="connsiteY437" fmla="*/ 547437 h 1018674"/>
                <a:gd name="connsiteX0" fmla="*/ 727955 w 2464512"/>
                <a:gd name="connsiteY0" fmla="*/ 547437 h 1018674"/>
                <a:gd name="connsiteX1" fmla="*/ 727955 w 2464512"/>
                <a:gd name="connsiteY1" fmla="*/ 547437 h 1018674"/>
                <a:gd name="connsiteX2" fmla="*/ 687849 w 2464512"/>
                <a:gd name="connsiteY2" fmla="*/ 549442 h 1018674"/>
                <a:gd name="connsiteX3" fmla="*/ 683839 w 2464512"/>
                <a:gd name="connsiteY3" fmla="*/ 559468 h 1018674"/>
                <a:gd name="connsiteX4" fmla="*/ 675818 w 2464512"/>
                <a:gd name="connsiteY4" fmla="*/ 571500 h 1018674"/>
                <a:gd name="connsiteX5" fmla="*/ 651755 w 2464512"/>
                <a:gd name="connsiteY5" fmla="*/ 569495 h 1018674"/>
                <a:gd name="connsiteX6" fmla="*/ 645739 w 2464512"/>
                <a:gd name="connsiteY6" fmla="*/ 567489 h 1018674"/>
                <a:gd name="connsiteX7" fmla="*/ 627691 w 2464512"/>
                <a:gd name="connsiteY7" fmla="*/ 555458 h 1018674"/>
                <a:gd name="connsiteX8" fmla="*/ 607639 w 2464512"/>
                <a:gd name="connsiteY8" fmla="*/ 541421 h 1018674"/>
                <a:gd name="connsiteX9" fmla="*/ 595607 w 2464512"/>
                <a:gd name="connsiteY9" fmla="*/ 529389 h 1018674"/>
                <a:gd name="connsiteX10" fmla="*/ 585581 w 2464512"/>
                <a:gd name="connsiteY10" fmla="*/ 517358 h 1018674"/>
                <a:gd name="connsiteX11" fmla="*/ 573549 w 2464512"/>
                <a:gd name="connsiteY11" fmla="*/ 511342 h 1018674"/>
                <a:gd name="connsiteX12" fmla="*/ 565528 w 2464512"/>
                <a:gd name="connsiteY12" fmla="*/ 503321 h 1018674"/>
                <a:gd name="connsiteX13" fmla="*/ 553497 w 2464512"/>
                <a:gd name="connsiteY13" fmla="*/ 497305 h 1018674"/>
                <a:gd name="connsiteX14" fmla="*/ 551491 w 2464512"/>
                <a:gd name="connsiteY14" fmla="*/ 491289 h 1018674"/>
                <a:gd name="connsiteX15" fmla="*/ 545476 w 2464512"/>
                <a:gd name="connsiteY15" fmla="*/ 489284 h 1018674"/>
                <a:gd name="connsiteX16" fmla="*/ 517402 w 2464512"/>
                <a:gd name="connsiteY16" fmla="*/ 483268 h 1018674"/>
                <a:gd name="connsiteX17" fmla="*/ 499355 w 2464512"/>
                <a:gd name="connsiteY17" fmla="*/ 477252 h 1018674"/>
                <a:gd name="connsiteX18" fmla="*/ 493339 w 2464512"/>
                <a:gd name="connsiteY18" fmla="*/ 475247 h 1018674"/>
                <a:gd name="connsiteX19" fmla="*/ 479302 w 2464512"/>
                <a:gd name="connsiteY19" fmla="*/ 469231 h 1018674"/>
                <a:gd name="connsiteX20" fmla="*/ 445212 w 2464512"/>
                <a:gd name="connsiteY20" fmla="*/ 463216 h 1018674"/>
                <a:gd name="connsiteX21" fmla="*/ 439197 w 2464512"/>
                <a:gd name="connsiteY21" fmla="*/ 459205 h 1018674"/>
                <a:gd name="connsiteX22" fmla="*/ 431176 w 2464512"/>
                <a:gd name="connsiteY22" fmla="*/ 453189 h 1018674"/>
                <a:gd name="connsiteX23" fmla="*/ 425160 w 2464512"/>
                <a:gd name="connsiteY23" fmla="*/ 451184 h 1018674"/>
                <a:gd name="connsiteX24" fmla="*/ 415134 w 2464512"/>
                <a:gd name="connsiteY24" fmla="*/ 445168 h 1018674"/>
                <a:gd name="connsiteX25" fmla="*/ 407112 w 2464512"/>
                <a:gd name="connsiteY25" fmla="*/ 439152 h 1018674"/>
                <a:gd name="connsiteX26" fmla="*/ 401097 w 2464512"/>
                <a:gd name="connsiteY26" fmla="*/ 433137 h 1018674"/>
                <a:gd name="connsiteX27" fmla="*/ 387060 w 2464512"/>
                <a:gd name="connsiteY27" fmla="*/ 429126 h 1018674"/>
                <a:gd name="connsiteX28" fmla="*/ 373023 w 2464512"/>
                <a:gd name="connsiteY28" fmla="*/ 423110 h 1018674"/>
                <a:gd name="connsiteX29" fmla="*/ 358986 w 2464512"/>
                <a:gd name="connsiteY29" fmla="*/ 417095 h 1018674"/>
                <a:gd name="connsiteX30" fmla="*/ 328907 w 2464512"/>
                <a:gd name="connsiteY30" fmla="*/ 421105 h 1018674"/>
                <a:gd name="connsiteX31" fmla="*/ 316876 w 2464512"/>
                <a:gd name="connsiteY31" fmla="*/ 427121 h 1018674"/>
                <a:gd name="connsiteX32" fmla="*/ 306849 w 2464512"/>
                <a:gd name="connsiteY32" fmla="*/ 429126 h 1018674"/>
                <a:gd name="connsiteX33" fmla="*/ 292812 w 2464512"/>
                <a:gd name="connsiteY33" fmla="*/ 441158 h 1018674"/>
                <a:gd name="connsiteX34" fmla="*/ 282786 w 2464512"/>
                <a:gd name="connsiteY34" fmla="*/ 453189 h 1018674"/>
                <a:gd name="connsiteX35" fmla="*/ 274765 w 2464512"/>
                <a:gd name="connsiteY35" fmla="*/ 475247 h 1018674"/>
                <a:gd name="connsiteX36" fmla="*/ 272760 w 2464512"/>
                <a:gd name="connsiteY36" fmla="*/ 487279 h 1018674"/>
                <a:gd name="connsiteX37" fmla="*/ 268749 w 2464512"/>
                <a:gd name="connsiteY37" fmla="*/ 507331 h 1018674"/>
                <a:gd name="connsiteX38" fmla="*/ 266744 w 2464512"/>
                <a:gd name="connsiteY38" fmla="*/ 521368 h 1018674"/>
                <a:gd name="connsiteX39" fmla="*/ 260728 w 2464512"/>
                <a:gd name="connsiteY39" fmla="*/ 539416 h 1018674"/>
                <a:gd name="connsiteX40" fmla="*/ 270755 w 2464512"/>
                <a:gd name="connsiteY40" fmla="*/ 545431 h 1018674"/>
                <a:gd name="connsiteX41" fmla="*/ 268749 w 2464512"/>
                <a:gd name="connsiteY41" fmla="*/ 569495 h 1018674"/>
                <a:gd name="connsiteX42" fmla="*/ 250702 w 2464512"/>
                <a:gd name="connsiteY42" fmla="*/ 589547 h 1018674"/>
                <a:gd name="connsiteX43" fmla="*/ 244686 w 2464512"/>
                <a:gd name="connsiteY43" fmla="*/ 595563 h 1018674"/>
                <a:gd name="connsiteX44" fmla="*/ 238670 w 2464512"/>
                <a:gd name="connsiteY44" fmla="*/ 601579 h 1018674"/>
                <a:gd name="connsiteX45" fmla="*/ 232655 w 2464512"/>
                <a:gd name="connsiteY45" fmla="*/ 603584 h 1018674"/>
                <a:gd name="connsiteX46" fmla="*/ 210597 w 2464512"/>
                <a:gd name="connsiteY46" fmla="*/ 629652 h 1018674"/>
                <a:gd name="connsiteX47" fmla="*/ 204581 w 2464512"/>
                <a:gd name="connsiteY47" fmla="*/ 633663 h 1018674"/>
                <a:gd name="connsiteX48" fmla="*/ 196560 w 2464512"/>
                <a:gd name="connsiteY48" fmla="*/ 639679 h 1018674"/>
                <a:gd name="connsiteX49" fmla="*/ 178512 w 2464512"/>
                <a:gd name="connsiteY49" fmla="*/ 655721 h 1018674"/>
                <a:gd name="connsiteX50" fmla="*/ 164476 w 2464512"/>
                <a:gd name="connsiteY50" fmla="*/ 663742 h 1018674"/>
                <a:gd name="connsiteX51" fmla="*/ 150439 w 2464512"/>
                <a:gd name="connsiteY51" fmla="*/ 669758 h 1018674"/>
                <a:gd name="connsiteX52" fmla="*/ 136402 w 2464512"/>
                <a:gd name="connsiteY52" fmla="*/ 675774 h 1018674"/>
                <a:gd name="connsiteX53" fmla="*/ 124370 w 2464512"/>
                <a:gd name="connsiteY53" fmla="*/ 677779 h 1018674"/>
                <a:gd name="connsiteX54" fmla="*/ 118355 w 2464512"/>
                <a:gd name="connsiteY54" fmla="*/ 675774 h 1018674"/>
                <a:gd name="connsiteX55" fmla="*/ 116349 w 2464512"/>
                <a:gd name="connsiteY55" fmla="*/ 663742 h 1018674"/>
                <a:gd name="connsiteX56" fmla="*/ 112339 w 2464512"/>
                <a:gd name="connsiteY56" fmla="*/ 657726 h 1018674"/>
                <a:gd name="connsiteX57" fmla="*/ 114344 w 2464512"/>
                <a:gd name="connsiteY57" fmla="*/ 649705 h 1018674"/>
                <a:gd name="connsiteX58" fmla="*/ 126376 w 2464512"/>
                <a:gd name="connsiteY58" fmla="*/ 639679 h 1018674"/>
                <a:gd name="connsiteX59" fmla="*/ 134397 w 2464512"/>
                <a:gd name="connsiteY59" fmla="*/ 637674 h 1018674"/>
                <a:gd name="connsiteX60" fmla="*/ 148434 w 2464512"/>
                <a:gd name="connsiteY60" fmla="*/ 627647 h 1018674"/>
                <a:gd name="connsiteX61" fmla="*/ 154449 w 2464512"/>
                <a:gd name="connsiteY61" fmla="*/ 623637 h 1018674"/>
                <a:gd name="connsiteX62" fmla="*/ 166481 w 2464512"/>
                <a:gd name="connsiteY62" fmla="*/ 611605 h 1018674"/>
                <a:gd name="connsiteX63" fmla="*/ 172497 w 2464512"/>
                <a:gd name="connsiteY63" fmla="*/ 605589 h 1018674"/>
                <a:gd name="connsiteX64" fmla="*/ 174502 w 2464512"/>
                <a:gd name="connsiteY64" fmla="*/ 599574 h 1018674"/>
                <a:gd name="connsiteX65" fmla="*/ 186534 w 2464512"/>
                <a:gd name="connsiteY65" fmla="*/ 591552 h 1018674"/>
                <a:gd name="connsiteX66" fmla="*/ 194555 w 2464512"/>
                <a:gd name="connsiteY66" fmla="*/ 579521 h 1018674"/>
                <a:gd name="connsiteX67" fmla="*/ 196560 w 2464512"/>
                <a:gd name="connsiteY67" fmla="*/ 573505 h 1018674"/>
                <a:gd name="connsiteX68" fmla="*/ 188539 w 2464512"/>
                <a:gd name="connsiteY68" fmla="*/ 545431 h 1018674"/>
                <a:gd name="connsiteX69" fmla="*/ 170491 w 2464512"/>
                <a:gd name="connsiteY69" fmla="*/ 539416 h 1018674"/>
                <a:gd name="connsiteX70" fmla="*/ 152444 w 2464512"/>
                <a:gd name="connsiteY70" fmla="*/ 541421 h 1018674"/>
                <a:gd name="connsiteX71" fmla="*/ 144423 w 2464512"/>
                <a:gd name="connsiteY71" fmla="*/ 543426 h 1018674"/>
                <a:gd name="connsiteX72" fmla="*/ 134397 w 2464512"/>
                <a:gd name="connsiteY72" fmla="*/ 545431 h 1018674"/>
                <a:gd name="connsiteX73" fmla="*/ 126376 w 2464512"/>
                <a:gd name="connsiteY73" fmla="*/ 551447 h 1018674"/>
                <a:gd name="connsiteX74" fmla="*/ 88276 w 2464512"/>
                <a:gd name="connsiteY74" fmla="*/ 543426 h 1018674"/>
                <a:gd name="connsiteX75" fmla="*/ 86270 w 2464512"/>
                <a:gd name="connsiteY75" fmla="*/ 537410 h 1018674"/>
                <a:gd name="connsiteX76" fmla="*/ 80255 w 2464512"/>
                <a:gd name="connsiteY76" fmla="*/ 531395 h 1018674"/>
                <a:gd name="connsiteX77" fmla="*/ 78249 w 2464512"/>
                <a:gd name="connsiteY77" fmla="*/ 513347 h 1018674"/>
                <a:gd name="connsiteX78" fmla="*/ 66218 w 2464512"/>
                <a:gd name="connsiteY78" fmla="*/ 509337 h 1018674"/>
                <a:gd name="connsiteX79" fmla="*/ 60202 w 2464512"/>
                <a:gd name="connsiteY79" fmla="*/ 505326 h 1018674"/>
                <a:gd name="connsiteX80" fmla="*/ 54186 w 2464512"/>
                <a:gd name="connsiteY80" fmla="*/ 499310 h 1018674"/>
                <a:gd name="connsiteX81" fmla="*/ 48170 w 2464512"/>
                <a:gd name="connsiteY81" fmla="*/ 497305 h 1018674"/>
                <a:gd name="connsiteX82" fmla="*/ 46165 w 2464512"/>
                <a:gd name="connsiteY82" fmla="*/ 483268 h 1018674"/>
                <a:gd name="connsiteX83" fmla="*/ 40149 w 2464512"/>
                <a:gd name="connsiteY83" fmla="*/ 477252 h 1018674"/>
                <a:gd name="connsiteX84" fmla="*/ 38144 w 2464512"/>
                <a:gd name="connsiteY84" fmla="*/ 465221 h 1018674"/>
                <a:gd name="connsiteX85" fmla="*/ 28118 w 2464512"/>
                <a:gd name="connsiteY85" fmla="*/ 453189 h 1018674"/>
                <a:gd name="connsiteX86" fmla="*/ 24107 w 2464512"/>
                <a:gd name="connsiteY86" fmla="*/ 447174 h 1018674"/>
                <a:gd name="connsiteX87" fmla="*/ 16086 w 2464512"/>
                <a:gd name="connsiteY87" fmla="*/ 445168 h 1018674"/>
                <a:gd name="connsiteX88" fmla="*/ 8065 w 2464512"/>
                <a:gd name="connsiteY88" fmla="*/ 441158 h 1018674"/>
                <a:gd name="connsiteX89" fmla="*/ 6060 w 2464512"/>
                <a:gd name="connsiteY89" fmla="*/ 433137 h 1018674"/>
                <a:gd name="connsiteX90" fmla="*/ 44 w 2464512"/>
                <a:gd name="connsiteY90" fmla="*/ 427121 h 1018674"/>
                <a:gd name="connsiteX91" fmla="*/ 4055 w 2464512"/>
                <a:gd name="connsiteY91" fmla="*/ 415089 h 1018674"/>
                <a:gd name="connsiteX92" fmla="*/ 6060 w 2464512"/>
                <a:gd name="connsiteY92" fmla="*/ 405063 h 1018674"/>
                <a:gd name="connsiteX93" fmla="*/ 18091 w 2464512"/>
                <a:gd name="connsiteY93" fmla="*/ 399047 h 1018674"/>
                <a:gd name="connsiteX94" fmla="*/ 26112 w 2464512"/>
                <a:gd name="connsiteY94" fmla="*/ 395037 h 1018674"/>
                <a:gd name="connsiteX95" fmla="*/ 44160 w 2464512"/>
                <a:gd name="connsiteY95" fmla="*/ 389021 h 1018674"/>
                <a:gd name="connsiteX96" fmla="*/ 50176 w 2464512"/>
                <a:gd name="connsiteY96" fmla="*/ 387016 h 1018674"/>
                <a:gd name="connsiteX97" fmla="*/ 58197 w 2464512"/>
                <a:gd name="connsiteY97" fmla="*/ 381000 h 1018674"/>
                <a:gd name="connsiteX98" fmla="*/ 64212 w 2464512"/>
                <a:gd name="connsiteY98" fmla="*/ 378995 h 1018674"/>
                <a:gd name="connsiteX99" fmla="*/ 66218 w 2464512"/>
                <a:gd name="connsiteY99" fmla="*/ 372979 h 1018674"/>
                <a:gd name="connsiteX100" fmla="*/ 84265 w 2464512"/>
                <a:gd name="connsiteY100" fmla="*/ 358942 h 1018674"/>
                <a:gd name="connsiteX101" fmla="*/ 90281 w 2464512"/>
                <a:gd name="connsiteY101" fmla="*/ 354931 h 1018674"/>
                <a:gd name="connsiteX102" fmla="*/ 98302 w 2464512"/>
                <a:gd name="connsiteY102" fmla="*/ 352926 h 1018674"/>
                <a:gd name="connsiteX103" fmla="*/ 100307 w 2464512"/>
                <a:gd name="connsiteY103" fmla="*/ 342900 h 1018674"/>
                <a:gd name="connsiteX104" fmla="*/ 108328 w 2464512"/>
                <a:gd name="connsiteY104" fmla="*/ 330868 h 1018674"/>
                <a:gd name="connsiteX105" fmla="*/ 116349 w 2464512"/>
                <a:gd name="connsiteY105" fmla="*/ 286752 h 1018674"/>
                <a:gd name="connsiteX106" fmla="*/ 120360 w 2464512"/>
                <a:gd name="connsiteY106" fmla="*/ 228600 h 1018674"/>
                <a:gd name="connsiteX107" fmla="*/ 122365 w 2464512"/>
                <a:gd name="connsiteY107" fmla="*/ 218574 h 1018674"/>
                <a:gd name="connsiteX108" fmla="*/ 126376 w 2464512"/>
                <a:gd name="connsiteY108" fmla="*/ 212558 h 1018674"/>
                <a:gd name="connsiteX109" fmla="*/ 128381 w 2464512"/>
                <a:gd name="connsiteY109" fmla="*/ 204537 h 1018674"/>
                <a:gd name="connsiteX110" fmla="*/ 136402 w 2464512"/>
                <a:gd name="connsiteY110" fmla="*/ 182479 h 1018674"/>
                <a:gd name="connsiteX111" fmla="*/ 138407 w 2464512"/>
                <a:gd name="connsiteY111" fmla="*/ 172452 h 1018674"/>
                <a:gd name="connsiteX112" fmla="*/ 142418 w 2464512"/>
                <a:gd name="connsiteY112" fmla="*/ 164431 h 1018674"/>
                <a:gd name="connsiteX113" fmla="*/ 148434 w 2464512"/>
                <a:gd name="connsiteY113" fmla="*/ 130342 h 1018674"/>
                <a:gd name="connsiteX114" fmla="*/ 162470 w 2464512"/>
                <a:gd name="connsiteY114" fmla="*/ 98258 h 1018674"/>
                <a:gd name="connsiteX115" fmla="*/ 164476 w 2464512"/>
                <a:gd name="connsiteY115" fmla="*/ 44116 h 1018674"/>
                <a:gd name="connsiteX116" fmla="*/ 166481 w 2464512"/>
                <a:gd name="connsiteY116" fmla="*/ 32084 h 1018674"/>
                <a:gd name="connsiteX117" fmla="*/ 174502 w 2464512"/>
                <a:gd name="connsiteY117" fmla="*/ 30079 h 1018674"/>
                <a:gd name="connsiteX118" fmla="*/ 200570 w 2464512"/>
                <a:gd name="connsiteY118" fmla="*/ 26068 h 1018674"/>
                <a:gd name="connsiteX119" fmla="*/ 224634 w 2464512"/>
                <a:gd name="connsiteY119" fmla="*/ 20052 h 1018674"/>
                <a:gd name="connsiteX120" fmla="*/ 256718 w 2464512"/>
                <a:gd name="connsiteY120" fmla="*/ 10026 h 1018674"/>
                <a:gd name="connsiteX121" fmla="*/ 262734 w 2464512"/>
                <a:gd name="connsiteY121" fmla="*/ 6016 h 1018674"/>
                <a:gd name="connsiteX122" fmla="*/ 274765 w 2464512"/>
                <a:gd name="connsiteY122" fmla="*/ 4010 h 1018674"/>
                <a:gd name="connsiteX123" fmla="*/ 286797 w 2464512"/>
                <a:gd name="connsiteY123" fmla="*/ 0 h 1018674"/>
                <a:gd name="connsiteX124" fmla="*/ 316876 w 2464512"/>
                <a:gd name="connsiteY124" fmla="*/ 4010 h 1018674"/>
                <a:gd name="connsiteX125" fmla="*/ 322891 w 2464512"/>
                <a:gd name="connsiteY125" fmla="*/ 10026 h 1018674"/>
                <a:gd name="connsiteX126" fmla="*/ 340939 w 2464512"/>
                <a:gd name="connsiteY126" fmla="*/ 18047 h 1018674"/>
                <a:gd name="connsiteX127" fmla="*/ 348960 w 2464512"/>
                <a:gd name="connsiteY127" fmla="*/ 22058 h 1018674"/>
                <a:gd name="connsiteX128" fmla="*/ 354976 w 2464512"/>
                <a:gd name="connsiteY128" fmla="*/ 26068 h 1018674"/>
                <a:gd name="connsiteX129" fmla="*/ 365002 w 2464512"/>
                <a:gd name="connsiteY129" fmla="*/ 28074 h 1018674"/>
                <a:gd name="connsiteX130" fmla="*/ 393076 w 2464512"/>
                <a:gd name="connsiteY130" fmla="*/ 44116 h 1018674"/>
                <a:gd name="connsiteX131" fmla="*/ 409118 w 2464512"/>
                <a:gd name="connsiteY131" fmla="*/ 48126 h 1018674"/>
                <a:gd name="connsiteX132" fmla="*/ 425160 w 2464512"/>
                <a:gd name="connsiteY132" fmla="*/ 56147 h 1018674"/>
                <a:gd name="connsiteX133" fmla="*/ 467270 w 2464512"/>
                <a:gd name="connsiteY133" fmla="*/ 64168 h 1018674"/>
                <a:gd name="connsiteX134" fmla="*/ 493339 w 2464512"/>
                <a:gd name="connsiteY134" fmla="*/ 62163 h 1018674"/>
                <a:gd name="connsiteX135" fmla="*/ 515397 w 2464512"/>
                <a:gd name="connsiteY135" fmla="*/ 60158 h 1018674"/>
                <a:gd name="connsiteX136" fmla="*/ 607639 w 2464512"/>
                <a:gd name="connsiteY136" fmla="*/ 62163 h 1018674"/>
                <a:gd name="connsiteX137" fmla="*/ 613655 w 2464512"/>
                <a:gd name="connsiteY137" fmla="*/ 66174 h 1018674"/>
                <a:gd name="connsiteX138" fmla="*/ 635712 w 2464512"/>
                <a:gd name="connsiteY138" fmla="*/ 74195 h 1018674"/>
                <a:gd name="connsiteX139" fmla="*/ 643734 w 2464512"/>
                <a:gd name="connsiteY139" fmla="*/ 80210 h 1018674"/>
                <a:gd name="connsiteX140" fmla="*/ 649749 w 2464512"/>
                <a:gd name="connsiteY140" fmla="*/ 84221 h 1018674"/>
                <a:gd name="connsiteX141" fmla="*/ 655765 w 2464512"/>
                <a:gd name="connsiteY141" fmla="*/ 90237 h 1018674"/>
                <a:gd name="connsiteX142" fmla="*/ 665791 w 2464512"/>
                <a:gd name="connsiteY142" fmla="*/ 92242 h 1018674"/>
                <a:gd name="connsiteX143" fmla="*/ 671807 w 2464512"/>
                <a:gd name="connsiteY143" fmla="*/ 100263 h 1018674"/>
                <a:gd name="connsiteX144" fmla="*/ 685844 w 2464512"/>
                <a:gd name="connsiteY144" fmla="*/ 104274 h 1018674"/>
                <a:gd name="connsiteX145" fmla="*/ 701886 w 2464512"/>
                <a:gd name="connsiteY145" fmla="*/ 110289 h 1018674"/>
                <a:gd name="connsiteX146" fmla="*/ 709907 w 2464512"/>
                <a:gd name="connsiteY146" fmla="*/ 116305 h 1018674"/>
                <a:gd name="connsiteX147" fmla="*/ 731965 w 2464512"/>
                <a:gd name="connsiteY147" fmla="*/ 122321 h 1018674"/>
                <a:gd name="connsiteX148" fmla="*/ 746002 w 2464512"/>
                <a:gd name="connsiteY148" fmla="*/ 130342 h 1018674"/>
                <a:gd name="connsiteX149" fmla="*/ 754023 w 2464512"/>
                <a:gd name="connsiteY149" fmla="*/ 132347 h 1018674"/>
                <a:gd name="connsiteX150" fmla="*/ 782097 w 2464512"/>
                <a:gd name="connsiteY150" fmla="*/ 140368 h 1018674"/>
                <a:gd name="connsiteX151" fmla="*/ 788112 w 2464512"/>
                <a:gd name="connsiteY151" fmla="*/ 144379 h 1018674"/>
                <a:gd name="connsiteX152" fmla="*/ 796134 w 2464512"/>
                <a:gd name="connsiteY152" fmla="*/ 146384 h 1018674"/>
                <a:gd name="connsiteX153" fmla="*/ 844260 w 2464512"/>
                <a:gd name="connsiteY153" fmla="*/ 154405 h 1018674"/>
                <a:gd name="connsiteX154" fmla="*/ 960565 w 2464512"/>
                <a:gd name="connsiteY154" fmla="*/ 162426 h 1018674"/>
                <a:gd name="connsiteX155" fmla="*/ 1044786 w 2464512"/>
                <a:gd name="connsiteY155" fmla="*/ 166437 h 1018674"/>
                <a:gd name="connsiteX156" fmla="*/ 1080881 w 2464512"/>
                <a:gd name="connsiteY156" fmla="*/ 168442 h 1018674"/>
                <a:gd name="connsiteX157" fmla="*/ 1174277 w 2464512"/>
                <a:gd name="connsiteY157" fmla="*/ 153402 h 1018674"/>
                <a:gd name="connsiteX158" fmla="*/ 1341565 w 2464512"/>
                <a:gd name="connsiteY158" fmla="*/ 170447 h 1018674"/>
                <a:gd name="connsiteX159" fmla="*/ 1453810 w 2464512"/>
                <a:gd name="connsiteY159" fmla="*/ 156060 h 1018674"/>
                <a:gd name="connsiteX160" fmla="*/ 1508002 w 2464512"/>
                <a:gd name="connsiteY160" fmla="*/ 166437 h 1018674"/>
                <a:gd name="connsiteX161" fmla="*/ 1544097 w 2464512"/>
                <a:gd name="connsiteY161" fmla="*/ 164431 h 1018674"/>
                <a:gd name="connsiteX162" fmla="*/ 1554123 w 2464512"/>
                <a:gd name="connsiteY162" fmla="*/ 160421 h 1018674"/>
                <a:gd name="connsiteX163" fmla="*/ 1588212 w 2464512"/>
                <a:gd name="connsiteY163" fmla="*/ 152400 h 1018674"/>
                <a:gd name="connsiteX164" fmla="*/ 1594228 w 2464512"/>
                <a:gd name="connsiteY164" fmla="*/ 148389 h 1018674"/>
                <a:gd name="connsiteX165" fmla="*/ 1606260 w 2464512"/>
                <a:gd name="connsiteY165" fmla="*/ 150395 h 1018674"/>
                <a:gd name="connsiteX166" fmla="*/ 1622302 w 2464512"/>
                <a:gd name="connsiteY166" fmla="*/ 156410 h 1018674"/>
                <a:gd name="connsiteX167" fmla="*/ 1636339 w 2464512"/>
                <a:gd name="connsiteY167" fmla="*/ 168442 h 1018674"/>
                <a:gd name="connsiteX168" fmla="*/ 1642355 w 2464512"/>
                <a:gd name="connsiteY168" fmla="*/ 176463 h 1018674"/>
                <a:gd name="connsiteX169" fmla="*/ 1650376 w 2464512"/>
                <a:gd name="connsiteY169" fmla="*/ 182479 h 1018674"/>
                <a:gd name="connsiteX170" fmla="*/ 1668423 w 2464512"/>
                <a:gd name="connsiteY170" fmla="*/ 204537 h 1018674"/>
                <a:gd name="connsiteX171" fmla="*/ 1682460 w 2464512"/>
                <a:gd name="connsiteY171" fmla="*/ 222584 h 1018674"/>
                <a:gd name="connsiteX172" fmla="*/ 1700507 w 2464512"/>
                <a:gd name="connsiteY172" fmla="*/ 240631 h 1018674"/>
                <a:gd name="connsiteX173" fmla="*/ 1708528 w 2464512"/>
                <a:gd name="connsiteY173" fmla="*/ 252663 h 1018674"/>
                <a:gd name="connsiteX174" fmla="*/ 1730586 w 2464512"/>
                <a:gd name="connsiteY174" fmla="*/ 282742 h 1018674"/>
                <a:gd name="connsiteX175" fmla="*/ 1746678 w 2464512"/>
                <a:gd name="connsiteY175" fmla="*/ 295576 h 1018674"/>
                <a:gd name="connsiteX176" fmla="*/ 1726576 w 2464512"/>
                <a:gd name="connsiteY176" fmla="*/ 318837 h 1018674"/>
                <a:gd name="connsiteX177" fmla="*/ 1720560 w 2464512"/>
                <a:gd name="connsiteY177" fmla="*/ 322847 h 1018674"/>
                <a:gd name="connsiteX178" fmla="*/ 1712539 w 2464512"/>
                <a:gd name="connsiteY178" fmla="*/ 328863 h 1018674"/>
                <a:gd name="connsiteX179" fmla="*/ 1706523 w 2464512"/>
                <a:gd name="connsiteY179" fmla="*/ 330868 h 1018674"/>
                <a:gd name="connsiteX180" fmla="*/ 1696497 w 2464512"/>
                <a:gd name="connsiteY180" fmla="*/ 346910 h 1018674"/>
                <a:gd name="connsiteX181" fmla="*/ 1688476 w 2464512"/>
                <a:gd name="connsiteY181" fmla="*/ 358942 h 1018674"/>
                <a:gd name="connsiteX182" fmla="*/ 1684465 w 2464512"/>
                <a:gd name="connsiteY182" fmla="*/ 364958 h 1018674"/>
                <a:gd name="connsiteX183" fmla="*/ 1680455 w 2464512"/>
                <a:gd name="connsiteY183" fmla="*/ 372979 h 1018674"/>
                <a:gd name="connsiteX184" fmla="*/ 1674439 w 2464512"/>
                <a:gd name="connsiteY184" fmla="*/ 376989 h 1018674"/>
                <a:gd name="connsiteX185" fmla="*/ 1670428 w 2464512"/>
                <a:gd name="connsiteY185" fmla="*/ 383005 h 1018674"/>
                <a:gd name="connsiteX186" fmla="*/ 1660402 w 2464512"/>
                <a:gd name="connsiteY186" fmla="*/ 395037 h 1018674"/>
                <a:gd name="connsiteX187" fmla="*/ 1654386 w 2464512"/>
                <a:gd name="connsiteY187" fmla="*/ 407068 h 1018674"/>
                <a:gd name="connsiteX188" fmla="*/ 1648370 w 2464512"/>
                <a:gd name="connsiteY188" fmla="*/ 409074 h 1018674"/>
                <a:gd name="connsiteX189" fmla="*/ 1646365 w 2464512"/>
                <a:gd name="connsiteY189" fmla="*/ 419100 h 1018674"/>
                <a:gd name="connsiteX190" fmla="*/ 1640349 w 2464512"/>
                <a:gd name="connsiteY190" fmla="*/ 425116 h 1018674"/>
                <a:gd name="connsiteX191" fmla="*/ 1636339 w 2464512"/>
                <a:gd name="connsiteY191" fmla="*/ 431131 h 1018674"/>
                <a:gd name="connsiteX192" fmla="*/ 1630323 w 2464512"/>
                <a:gd name="connsiteY192" fmla="*/ 439152 h 1018674"/>
                <a:gd name="connsiteX193" fmla="*/ 1628318 w 2464512"/>
                <a:gd name="connsiteY193" fmla="*/ 445168 h 1018674"/>
                <a:gd name="connsiteX194" fmla="*/ 1616286 w 2464512"/>
                <a:gd name="connsiteY194" fmla="*/ 463216 h 1018674"/>
                <a:gd name="connsiteX195" fmla="*/ 1614281 w 2464512"/>
                <a:gd name="connsiteY195" fmla="*/ 469231 h 1018674"/>
                <a:gd name="connsiteX196" fmla="*/ 1608265 w 2464512"/>
                <a:gd name="connsiteY196" fmla="*/ 475247 h 1018674"/>
                <a:gd name="connsiteX197" fmla="*/ 1610270 w 2464512"/>
                <a:gd name="connsiteY197" fmla="*/ 481263 h 1018674"/>
                <a:gd name="connsiteX198" fmla="*/ 1610270 w 2464512"/>
                <a:gd name="connsiteY198" fmla="*/ 529389 h 1018674"/>
                <a:gd name="connsiteX199" fmla="*/ 1618291 w 2464512"/>
                <a:gd name="connsiteY199" fmla="*/ 555458 h 1018674"/>
                <a:gd name="connsiteX200" fmla="*/ 1620297 w 2464512"/>
                <a:gd name="connsiteY200" fmla="*/ 563479 h 1018674"/>
                <a:gd name="connsiteX201" fmla="*/ 1626312 w 2464512"/>
                <a:gd name="connsiteY201" fmla="*/ 565484 h 1018674"/>
                <a:gd name="connsiteX202" fmla="*/ 1644360 w 2464512"/>
                <a:gd name="connsiteY202" fmla="*/ 575510 h 1018674"/>
                <a:gd name="connsiteX203" fmla="*/ 1652381 w 2464512"/>
                <a:gd name="connsiteY203" fmla="*/ 577516 h 1018674"/>
                <a:gd name="connsiteX204" fmla="*/ 1664412 w 2464512"/>
                <a:gd name="connsiteY204" fmla="*/ 593558 h 1018674"/>
                <a:gd name="connsiteX205" fmla="*/ 1670428 w 2464512"/>
                <a:gd name="connsiteY205" fmla="*/ 599574 h 1018674"/>
                <a:gd name="connsiteX206" fmla="*/ 1676444 w 2464512"/>
                <a:gd name="connsiteY206" fmla="*/ 607595 h 1018674"/>
                <a:gd name="connsiteX207" fmla="*/ 1682460 w 2464512"/>
                <a:gd name="connsiteY207" fmla="*/ 619626 h 1018674"/>
                <a:gd name="connsiteX208" fmla="*/ 1684465 w 2464512"/>
                <a:gd name="connsiteY208" fmla="*/ 625642 h 1018674"/>
                <a:gd name="connsiteX209" fmla="*/ 1694491 w 2464512"/>
                <a:gd name="connsiteY209" fmla="*/ 637674 h 1018674"/>
                <a:gd name="connsiteX210" fmla="*/ 1700507 w 2464512"/>
                <a:gd name="connsiteY210" fmla="*/ 641684 h 1018674"/>
                <a:gd name="connsiteX211" fmla="*/ 1708528 w 2464512"/>
                <a:gd name="connsiteY211" fmla="*/ 651710 h 1018674"/>
                <a:gd name="connsiteX212" fmla="*/ 1710534 w 2464512"/>
                <a:gd name="connsiteY212" fmla="*/ 657726 h 1018674"/>
                <a:gd name="connsiteX213" fmla="*/ 1716549 w 2464512"/>
                <a:gd name="connsiteY213" fmla="*/ 663742 h 1018674"/>
                <a:gd name="connsiteX214" fmla="*/ 1720560 w 2464512"/>
                <a:gd name="connsiteY214" fmla="*/ 669758 h 1018674"/>
                <a:gd name="connsiteX215" fmla="*/ 1726576 w 2464512"/>
                <a:gd name="connsiteY215" fmla="*/ 677779 h 1018674"/>
                <a:gd name="connsiteX216" fmla="*/ 1728581 w 2464512"/>
                <a:gd name="connsiteY216" fmla="*/ 703847 h 1018674"/>
                <a:gd name="connsiteX217" fmla="*/ 1730586 w 2464512"/>
                <a:gd name="connsiteY217" fmla="*/ 709863 h 1018674"/>
                <a:gd name="connsiteX218" fmla="*/ 1742618 w 2464512"/>
                <a:gd name="connsiteY218" fmla="*/ 713874 h 1018674"/>
                <a:gd name="connsiteX219" fmla="*/ 1754649 w 2464512"/>
                <a:gd name="connsiteY219" fmla="*/ 723900 h 1018674"/>
                <a:gd name="connsiteX220" fmla="*/ 1760665 w 2464512"/>
                <a:gd name="connsiteY220" fmla="*/ 725905 h 1018674"/>
                <a:gd name="connsiteX221" fmla="*/ 1766681 w 2464512"/>
                <a:gd name="connsiteY221" fmla="*/ 729916 h 1018674"/>
                <a:gd name="connsiteX222" fmla="*/ 1804781 w 2464512"/>
                <a:gd name="connsiteY222" fmla="*/ 725905 h 1018674"/>
                <a:gd name="connsiteX223" fmla="*/ 1810797 w 2464512"/>
                <a:gd name="connsiteY223" fmla="*/ 721895 h 1018674"/>
                <a:gd name="connsiteX224" fmla="*/ 1836865 w 2464512"/>
                <a:gd name="connsiteY224" fmla="*/ 723900 h 1018674"/>
                <a:gd name="connsiteX225" fmla="*/ 1848897 w 2464512"/>
                <a:gd name="connsiteY225" fmla="*/ 735931 h 1018674"/>
                <a:gd name="connsiteX226" fmla="*/ 1860928 w 2464512"/>
                <a:gd name="connsiteY226" fmla="*/ 743952 h 1018674"/>
                <a:gd name="connsiteX227" fmla="*/ 1864939 w 2464512"/>
                <a:gd name="connsiteY227" fmla="*/ 749968 h 1018674"/>
                <a:gd name="connsiteX228" fmla="*/ 1876970 w 2464512"/>
                <a:gd name="connsiteY228" fmla="*/ 762000 h 1018674"/>
                <a:gd name="connsiteX229" fmla="*/ 1880981 w 2464512"/>
                <a:gd name="connsiteY229" fmla="*/ 768016 h 1018674"/>
                <a:gd name="connsiteX230" fmla="*/ 1884991 w 2464512"/>
                <a:gd name="connsiteY230" fmla="*/ 790074 h 1018674"/>
                <a:gd name="connsiteX231" fmla="*/ 1889002 w 2464512"/>
                <a:gd name="connsiteY231" fmla="*/ 818147 h 1018674"/>
                <a:gd name="connsiteX232" fmla="*/ 1891007 w 2464512"/>
                <a:gd name="connsiteY232" fmla="*/ 824163 h 1018674"/>
                <a:gd name="connsiteX233" fmla="*/ 1897023 w 2464512"/>
                <a:gd name="connsiteY233" fmla="*/ 830179 h 1018674"/>
                <a:gd name="connsiteX234" fmla="*/ 1901034 w 2464512"/>
                <a:gd name="connsiteY234" fmla="*/ 836195 h 1018674"/>
                <a:gd name="connsiteX235" fmla="*/ 1911060 w 2464512"/>
                <a:gd name="connsiteY235" fmla="*/ 860258 h 1018674"/>
                <a:gd name="connsiteX236" fmla="*/ 1923091 w 2464512"/>
                <a:gd name="connsiteY236" fmla="*/ 868279 h 1018674"/>
                <a:gd name="connsiteX237" fmla="*/ 1931112 w 2464512"/>
                <a:gd name="connsiteY237" fmla="*/ 880310 h 1018674"/>
                <a:gd name="connsiteX238" fmla="*/ 1943144 w 2464512"/>
                <a:gd name="connsiteY238" fmla="*/ 884321 h 1018674"/>
                <a:gd name="connsiteX239" fmla="*/ 1965202 w 2464512"/>
                <a:gd name="connsiteY239" fmla="*/ 882316 h 1018674"/>
                <a:gd name="connsiteX240" fmla="*/ 1981244 w 2464512"/>
                <a:gd name="connsiteY240" fmla="*/ 872289 h 1018674"/>
                <a:gd name="connsiteX241" fmla="*/ 1987260 w 2464512"/>
                <a:gd name="connsiteY241" fmla="*/ 870284 h 1018674"/>
                <a:gd name="connsiteX242" fmla="*/ 1997286 w 2464512"/>
                <a:gd name="connsiteY242" fmla="*/ 852237 h 1018674"/>
                <a:gd name="connsiteX243" fmla="*/ 1993276 w 2464512"/>
                <a:gd name="connsiteY243" fmla="*/ 814137 h 1018674"/>
                <a:gd name="connsiteX244" fmla="*/ 1989265 w 2464512"/>
                <a:gd name="connsiteY244" fmla="*/ 806116 h 1018674"/>
                <a:gd name="connsiteX245" fmla="*/ 1979239 w 2464512"/>
                <a:gd name="connsiteY245" fmla="*/ 792079 h 1018674"/>
                <a:gd name="connsiteX246" fmla="*/ 1975228 w 2464512"/>
                <a:gd name="connsiteY246" fmla="*/ 778042 h 1018674"/>
                <a:gd name="connsiteX247" fmla="*/ 1977234 w 2464512"/>
                <a:gd name="connsiteY247" fmla="*/ 741947 h 1018674"/>
                <a:gd name="connsiteX248" fmla="*/ 1981244 w 2464512"/>
                <a:gd name="connsiteY248" fmla="*/ 733926 h 1018674"/>
                <a:gd name="connsiteX249" fmla="*/ 1989265 w 2464512"/>
                <a:gd name="connsiteY249" fmla="*/ 717884 h 1018674"/>
                <a:gd name="connsiteX250" fmla="*/ 2013328 w 2464512"/>
                <a:gd name="connsiteY250" fmla="*/ 691816 h 1018674"/>
                <a:gd name="connsiteX251" fmla="*/ 2031376 w 2464512"/>
                <a:gd name="connsiteY251" fmla="*/ 671763 h 1018674"/>
                <a:gd name="connsiteX252" fmla="*/ 2039397 w 2464512"/>
                <a:gd name="connsiteY252" fmla="*/ 661737 h 1018674"/>
                <a:gd name="connsiteX253" fmla="*/ 2053434 w 2464512"/>
                <a:gd name="connsiteY253" fmla="*/ 649705 h 1018674"/>
                <a:gd name="connsiteX254" fmla="*/ 2057444 w 2464512"/>
                <a:gd name="connsiteY254" fmla="*/ 643689 h 1018674"/>
                <a:gd name="connsiteX255" fmla="*/ 2069476 w 2464512"/>
                <a:gd name="connsiteY255" fmla="*/ 631658 h 1018674"/>
                <a:gd name="connsiteX256" fmla="*/ 2067470 w 2464512"/>
                <a:gd name="connsiteY256" fmla="*/ 625642 h 1018674"/>
                <a:gd name="connsiteX257" fmla="*/ 2061455 w 2464512"/>
                <a:gd name="connsiteY257" fmla="*/ 623637 h 1018674"/>
                <a:gd name="connsiteX258" fmla="*/ 2067470 w 2464512"/>
                <a:gd name="connsiteY258" fmla="*/ 619626 h 1018674"/>
                <a:gd name="connsiteX259" fmla="*/ 2091534 w 2464512"/>
                <a:gd name="connsiteY259" fmla="*/ 615616 h 1018674"/>
                <a:gd name="connsiteX260" fmla="*/ 2130184 w 2464512"/>
                <a:gd name="connsiteY260" fmla="*/ 600927 h 1018674"/>
                <a:gd name="connsiteX261" fmla="*/ 2169739 w 2464512"/>
                <a:gd name="connsiteY261" fmla="*/ 611605 h 1018674"/>
                <a:gd name="connsiteX262" fmla="*/ 2179765 w 2464512"/>
                <a:gd name="connsiteY262" fmla="*/ 613610 h 1018674"/>
                <a:gd name="connsiteX263" fmla="*/ 2193802 w 2464512"/>
                <a:gd name="connsiteY263" fmla="*/ 619626 h 1018674"/>
                <a:gd name="connsiteX264" fmla="*/ 2207839 w 2464512"/>
                <a:gd name="connsiteY264" fmla="*/ 629652 h 1018674"/>
                <a:gd name="connsiteX265" fmla="*/ 2221876 w 2464512"/>
                <a:gd name="connsiteY265" fmla="*/ 631658 h 1018674"/>
                <a:gd name="connsiteX266" fmla="*/ 2235912 w 2464512"/>
                <a:gd name="connsiteY266" fmla="*/ 637674 h 1018674"/>
                <a:gd name="connsiteX267" fmla="*/ 2241928 w 2464512"/>
                <a:gd name="connsiteY267" fmla="*/ 641684 h 1018674"/>
                <a:gd name="connsiteX268" fmla="*/ 2249949 w 2464512"/>
                <a:gd name="connsiteY268" fmla="*/ 643689 h 1018674"/>
                <a:gd name="connsiteX269" fmla="*/ 2259976 w 2464512"/>
                <a:gd name="connsiteY269" fmla="*/ 647700 h 1018674"/>
                <a:gd name="connsiteX270" fmla="*/ 2276018 w 2464512"/>
                <a:gd name="connsiteY270" fmla="*/ 651710 h 1018674"/>
                <a:gd name="connsiteX271" fmla="*/ 2302086 w 2464512"/>
                <a:gd name="connsiteY271" fmla="*/ 663742 h 1018674"/>
                <a:gd name="connsiteX272" fmla="*/ 2318128 w 2464512"/>
                <a:gd name="connsiteY272" fmla="*/ 667752 h 1018674"/>
                <a:gd name="connsiteX273" fmla="*/ 2328155 w 2464512"/>
                <a:gd name="connsiteY273" fmla="*/ 671763 h 1018674"/>
                <a:gd name="connsiteX274" fmla="*/ 2346202 w 2464512"/>
                <a:gd name="connsiteY274" fmla="*/ 677779 h 1018674"/>
                <a:gd name="connsiteX275" fmla="*/ 2356228 w 2464512"/>
                <a:gd name="connsiteY275" fmla="*/ 683795 h 1018674"/>
                <a:gd name="connsiteX276" fmla="*/ 2374276 w 2464512"/>
                <a:gd name="connsiteY276" fmla="*/ 689810 h 1018674"/>
                <a:gd name="connsiteX277" fmla="*/ 2380291 w 2464512"/>
                <a:gd name="connsiteY277" fmla="*/ 695826 h 1018674"/>
                <a:gd name="connsiteX278" fmla="*/ 2384302 w 2464512"/>
                <a:gd name="connsiteY278" fmla="*/ 715879 h 1018674"/>
                <a:gd name="connsiteX279" fmla="*/ 2394328 w 2464512"/>
                <a:gd name="connsiteY279" fmla="*/ 727910 h 1018674"/>
                <a:gd name="connsiteX280" fmla="*/ 2400344 w 2464512"/>
                <a:gd name="connsiteY280" fmla="*/ 731921 h 1018674"/>
                <a:gd name="connsiteX281" fmla="*/ 2406360 w 2464512"/>
                <a:gd name="connsiteY281" fmla="*/ 745958 h 1018674"/>
                <a:gd name="connsiteX282" fmla="*/ 2418391 w 2464512"/>
                <a:gd name="connsiteY282" fmla="*/ 757989 h 1018674"/>
                <a:gd name="connsiteX283" fmla="*/ 2426412 w 2464512"/>
                <a:gd name="connsiteY283" fmla="*/ 772026 h 1018674"/>
                <a:gd name="connsiteX284" fmla="*/ 2428418 w 2464512"/>
                <a:gd name="connsiteY284" fmla="*/ 780047 h 1018674"/>
                <a:gd name="connsiteX285" fmla="*/ 2432428 w 2464512"/>
                <a:gd name="connsiteY285" fmla="*/ 788068 h 1018674"/>
                <a:gd name="connsiteX286" fmla="*/ 2438444 w 2464512"/>
                <a:gd name="connsiteY286" fmla="*/ 806116 h 1018674"/>
                <a:gd name="connsiteX287" fmla="*/ 2444460 w 2464512"/>
                <a:gd name="connsiteY287" fmla="*/ 814137 h 1018674"/>
                <a:gd name="connsiteX288" fmla="*/ 2446465 w 2464512"/>
                <a:gd name="connsiteY288" fmla="*/ 826168 h 1018674"/>
                <a:gd name="connsiteX289" fmla="*/ 2450476 w 2464512"/>
                <a:gd name="connsiteY289" fmla="*/ 832184 h 1018674"/>
                <a:gd name="connsiteX290" fmla="*/ 2458497 w 2464512"/>
                <a:gd name="connsiteY290" fmla="*/ 862263 h 1018674"/>
                <a:gd name="connsiteX291" fmla="*/ 2464512 w 2464512"/>
                <a:gd name="connsiteY291" fmla="*/ 874295 h 1018674"/>
                <a:gd name="connsiteX292" fmla="*/ 2460502 w 2464512"/>
                <a:gd name="connsiteY292" fmla="*/ 880310 h 1018674"/>
                <a:gd name="connsiteX293" fmla="*/ 2448470 w 2464512"/>
                <a:gd name="connsiteY293" fmla="*/ 882316 h 1018674"/>
                <a:gd name="connsiteX294" fmla="*/ 2422402 w 2464512"/>
                <a:gd name="connsiteY294" fmla="*/ 888331 h 1018674"/>
                <a:gd name="connsiteX295" fmla="*/ 2350212 w 2464512"/>
                <a:gd name="connsiteY295" fmla="*/ 884321 h 1018674"/>
                <a:gd name="connsiteX296" fmla="*/ 2338181 w 2464512"/>
                <a:gd name="connsiteY296" fmla="*/ 882316 h 1018674"/>
                <a:gd name="connsiteX297" fmla="*/ 2326149 w 2464512"/>
                <a:gd name="connsiteY297" fmla="*/ 878305 h 1018674"/>
                <a:gd name="connsiteX298" fmla="*/ 2288049 w 2464512"/>
                <a:gd name="connsiteY298" fmla="*/ 882316 h 1018674"/>
                <a:gd name="connsiteX299" fmla="*/ 2282034 w 2464512"/>
                <a:gd name="connsiteY299" fmla="*/ 884321 h 1018674"/>
                <a:gd name="connsiteX300" fmla="*/ 2270002 w 2464512"/>
                <a:gd name="connsiteY300" fmla="*/ 894347 h 1018674"/>
                <a:gd name="connsiteX301" fmla="*/ 2263986 w 2464512"/>
                <a:gd name="connsiteY301" fmla="*/ 900363 h 1018674"/>
                <a:gd name="connsiteX302" fmla="*/ 2255965 w 2464512"/>
                <a:gd name="connsiteY302" fmla="*/ 906379 h 1018674"/>
                <a:gd name="connsiteX303" fmla="*/ 2249949 w 2464512"/>
                <a:gd name="connsiteY303" fmla="*/ 914400 h 1018674"/>
                <a:gd name="connsiteX304" fmla="*/ 2237918 w 2464512"/>
                <a:gd name="connsiteY304" fmla="*/ 920416 h 1018674"/>
                <a:gd name="connsiteX305" fmla="*/ 2231902 w 2464512"/>
                <a:gd name="connsiteY305" fmla="*/ 926431 h 1018674"/>
                <a:gd name="connsiteX306" fmla="*/ 2221876 w 2464512"/>
                <a:gd name="connsiteY306" fmla="*/ 932447 h 1018674"/>
                <a:gd name="connsiteX307" fmla="*/ 2219870 w 2464512"/>
                <a:gd name="connsiteY307" fmla="*/ 940468 h 1018674"/>
                <a:gd name="connsiteX308" fmla="*/ 2209844 w 2464512"/>
                <a:gd name="connsiteY308" fmla="*/ 946484 h 1018674"/>
                <a:gd name="connsiteX309" fmla="*/ 2197812 w 2464512"/>
                <a:gd name="connsiteY309" fmla="*/ 956510 h 1018674"/>
                <a:gd name="connsiteX310" fmla="*/ 2189791 w 2464512"/>
                <a:gd name="connsiteY310" fmla="*/ 958516 h 1018674"/>
                <a:gd name="connsiteX311" fmla="*/ 2177760 w 2464512"/>
                <a:gd name="connsiteY311" fmla="*/ 970547 h 1018674"/>
                <a:gd name="connsiteX312" fmla="*/ 2173749 w 2464512"/>
                <a:gd name="connsiteY312" fmla="*/ 978568 h 1018674"/>
                <a:gd name="connsiteX313" fmla="*/ 2163723 w 2464512"/>
                <a:gd name="connsiteY313" fmla="*/ 984584 h 1018674"/>
                <a:gd name="connsiteX314" fmla="*/ 2149686 w 2464512"/>
                <a:gd name="connsiteY314" fmla="*/ 996616 h 1018674"/>
                <a:gd name="connsiteX315" fmla="*/ 2135649 w 2464512"/>
                <a:gd name="connsiteY315" fmla="*/ 1010652 h 1018674"/>
                <a:gd name="connsiteX316" fmla="*/ 2129634 w 2464512"/>
                <a:gd name="connsiteY316" fmla="*/ 1012658 h 1018674"/>
                <a:gd name="connsiteX317" fmla="*/ 2125623 w 2464512"/>
                <a:gd name="connsiteY317" fmla="*/ 1018674 h 1018674"/>
                <a:gd name="connsiteX318" fmla="*/ 2114293 w 2464512"/>
                <a:gd name="connsiteY318" fmla="*/ 1012457 h 1018674"/>
                <a:gd name="connsiteX319" fmla="*/ 2093539 w 2464512"/>
                <a:gd name="connsiteY319" fmla="*/ 1004637 h 1018674"/>
                <a:gd name="connsiteX320" fmla="*/ 2089528 w 2464512"/>
                <a:gd name="connsiteY320" fmla="*/ 998621 h 1018674"/>
                <a:gd name="connsiteX321" fmla="*/ 2077497 w 2464512"/>
                <a:gd name="connsiteY321" fmla="*/ 992605 h 1018674"/>
                <a:gd name="connsiteX322" fmla="*/ 2067470 w 2464512"/>
                <a:gd name="connsiteY322" fmla="*/ 996616 h 1018674"/>
                <a:gd name="connsiteX323" fmla="*/ 2019344 w 2464512"/>
                <a:gd name="connsiteY323" fmla="*/ 994610 h 1018674"/>
                <a:gd name="connsiteX324" fmla="*/ 1987260 w 2464512"/>
                <a:gd name="connsiteY324" fmla="*/ 988595 h 1018674"/>
                <a:gd name="connsiteX325" fmla="*/ 1979239 w 2464512"/>
                <a:gd name="connsiteY325" fmla="*/ 984584 h 1018674"/>
                <a:gd name="connsiteX326" fmla="*/ 1973223 w 2464512"/>
                <a:gd name="connsiteY326" fmla="*/ 980574 h 1018674"/>
                <a:gd name="connsiteX327" fmla="*/ 1961191 w 2464512"/>
                <a:gd name="connsiteY327" fmla="*/ 978568 h 1018674"/>
                <a:gd name="connsiteX328" fmla="*/ 1941139 w 2464512"/>
                <a:gd name="connsiteY328" fmla="*/ 970547 h 1018674"/>
                <a:gd name="connsiteX329" fmla="*/ 1935123 w 2464512"/>
                <a:gd name="connsiteY329" fmla="*/ 968542 h 1018674"/>
                <a:gd name="connsiteX330" fmla="*/ 1929107 w 2464512"/>
                <a:gd name="connsiteY330" fmla="*/ 964531 h 1018674"/>
                <a:gd name="connsiteX331" fmla="*/ 1923091 w 2464512"/>
                <a:gd name="connsiteY331" fmla="*/ 962526 h 1018674"/>
                <a:gd name="connsiteX332" fmla="*/ 1915070 w 2464512"/>
                <a:gd name="connsiteY332" fmla="*/ 958516 h 1018674"/>
                <a:gd name="connsiteX333" fmla="*/ 1897023 w 2464512"/>
                <a:gd name="connsiteY333" fmla="*/ 950495 h 1018674"/>
                <a:gd name="connsiteX334" fmla="*/ 1889002 w 2464512"/>
                <a:gd name="connsiteY334" fmla="*/ 946484 h 1018674"/>
                <a:gd name="connsiteX335" fmla="*/ 1882986 w 2464512"/>
                <a:gd name="connsiteY335" fmla="*/ 944479 h 1018674"/>
                <a:gd name="connsiteX336" fmla="*/ 1876970 w 2464512"/>
                <a:gd name="connsiteY336" fmla="*/ 940468 h 1018674"/>
                <a:gd name="connsiteX337" fmla="*/ 1866944 w 2464512"/>
                <a:gd name="connsiteY337" fmla="*/ 938463 h 1018674"/>
                <a:gd name="connsiteX338" fmla="*/ 1852907 w 2464512"/>
                <a:gd name="connsiteY338" fmla="*/ 934452 h 1018674"/>
                <a:gd name="connsiteX339" fmla="*/ 1834860 w 2464512"/>
                <a:gd name="connsiteY339" fmla="*/ 926431 h 1018674"/>
                <a:gd name="connsiteX340" fmla="*/ 1808791 w 2464512"/>
                <a:gd name="connsiteY340" fmla="*/ 916405 h 1018674"/>
                <a:gd name="connsiteX341" fmla="*/ 1782723 w 2464512"/>
                <a:gd name="connsiteY341" fmla="*/ 904374 h 1018674"/>
                <a:gd name="connsiteX342" fmla="*/ 1776707 w 2464512"/>
                <a:gd name="connsiteY342" fmla="*/ 900363 h 1018674"/>
                <a:gd name="connsiteX343" fmla="*/ 1768686 w 2464512"/>
                <a:gd name="connsiteY343" fmla="*/ 898358 h 1018674"/>
                <a:gd name="connsiteX344" fmla="*/ 1748634 w 2464512"/>
                <a:gd name="connsiteY344" fmla="*/ 892342 h 1018674"/>
                <a:gd name="connsiteX345" fmla="*/ 1742618 w 2464512"/>
                <a:gd name="connsiteY345" fmla="*/ 886326 h 1018674"/>
                <a:gd name="connsiteX346" fmla="*/ 1738607 w 2464512"/>
                <a:gd name="connsiteY346" fmla="*/ 880310 h 1018674"/>
                <a:gd name="connsiteX347" fmla="*/ 1732591 w 2464512"/>
                <a:gd name="connsiteY347" fmla="*/ 876300 h 1018674"/>
                <a:gd name="connsiteX348" fmla="*/ 1714544 w 2464512"/>
                <a:gd name="connsiteY348" fmla="*/ 858252 h 1018674"/>
                <a:gd name="connsiteX349" fmla="*/ 1712539 w 2464512"/>
                <a:gd name="connsiteY349" fmla="*/ 852237 h 1018674"/>
                <a:gd name="connsiteX350" fmla="*/ 1706523 w 2464512"/>
                <a:gd name="connsiteY350" fmla="*/ 842210 h 1018674"/>
                <a:gd name="connsiteX351" fmla="*/ 1696497 w 2464512"/>
                <a:gd name="connsiteY351" fmla="*/ 836195 h 1018674"/>
                <a:gd name="connsiteX352" fmla="*/ 1692486 w 2464512"/>
                <a:gd name="connsiteY352" fmla="*/ 830179 h 1018674"/>
                <a:gd name="connsiteX353" fmla="*/ 1690481 w 2464512"/>
                <a:gd name="connsiteY353" fmla="*/ 824163 h 1018674"/>
                <a:gd name="connsiteX354" fmla="*/ 1682460 w 2464512"/>
                <a:gd name="connsiteY354" fmla="*/ 816142 h 1018674"/>
                <a:gd name="connsiteX355" fmla="*/ 1678449 w 2464512"/>
                <a:gd name="connsiteY355" fmla="*/ 810126 h 1018674"/>
                <a:gd name="connsiteX356" fmla="*/ 1660402 w 2464512"/>
                <a:gd name="connsiteY356" fmla="*/ 790074 h 1018674"/>
                <a:gd name="connsiteX357" fmla="*/ 1654386 w 2464512"/>
                <a:gd name="connsiteY357" fmla="*/ 788068 h 1018674"/>
                <a:gd name="connsiteX358" fmla="*/ 1632328 w 2464512"/>
                <a:gd name="connsiteY358" fmla="*/ 768016 h 1018674"/>
                <a:gd name="connsiteX359" fmla="*/ 1622302 w 2464512"/>
                <a:gd name="connsiteY359" fmla="*/ 753979 h 1018674"/>
                <a:gd name="connsiteX360" fmla="*/ 1618291 w 2464512"/>
                <a:gd name="connsiteY360" fmla="*/ 747963 h 1018674"/>
                <a:gd name="connsiteX361" fmla="*/ 1614281 w 2464512"/>
                <a:gd name="connsiteY361" fmla="*/ 739942 h 1018674"/>
                <a:gd name="connsiteX362" fmla="*/ 1608265 w 2464512"/>
                <a:gd name="connsiteY362" fmla="*/ 733926 h 1018674"/>
                <a:gd name="connsiteX363" fmla="*/ 1600244 w 2464512"/>
                <a:gd name="connsiteY363" fmla="*/ 723900 h 1018674"/>
                <a:gd name="connsiteX364" fmla="*/ 1598239 w 2464512"/>
                <a:gd name="connsiteY364" fmla="*/ 717884 h 1018674"/>
                <a:gd name="connsiteX365" fmla="*/ 1592223 w 2464512"/>
                <a:gd name="connsiteY365" fmla="*/ 711868 h 1018674"/>
                <a:gd name="connsiteX366" fmla="*/ 1588212 w 2464512"/>
                <a:gd name="connsiteY366" fmla="*/ 705852 h 1018674"/>
                <a:gd name="connsiteX367" fmla="*/ 1580191 w 2464512"/>
                <a:gd name="connsiteY367" fmla="*/ 693821 h 1018674"/>
                <a:gd name="connsiteX368" fmla="*/ 1568160 w 2464512"/>
                <a:gd name="connsiteY368" fmla="*/ 679784 h 1018674"/>
                <a:gd name="connsiteX369" fmla="*/ 1566155 w 2464512"/>
                <a:gd name="connsiteY369" fmla="*/ 673768 h 1018674"/>
                <a:gd name="connsiteX370" fmla="*/ 1548107 w 2464512"/>
                <a:gd name="connsiteY370" fmla="*/ 653716 h 1018674"/>
                <a:gd name="connsiteX371" fmla="*/ 1542091 w 2464512"/>
                <a:gd name="connsiteY371" fmla="*/ 647700 h 1018674"/>
                <a:gd name="connsiteX372" fmla="*/ 1524044 w 2464512"/>
                <a:gd name="connsiteY372" fmla="*/ 623637 h 1018674"/>
                <a:gd name="connsiteX373" fmla="*/ 1518028 w 2464512"/>
                <a:gd name="connsiteY373" fmla="*/ 613610 h 1018674"/>
                <a:gd name="connsiteX374" fmla="*/ 1514018 w 2464512"/>
                <a:gd name="connsiteY374" fmla="*/ 607595 h 1018674"/>
                <a:gd name="connsiteX375" fmla="*/ 1512012 w 2464512"/>
                <a:gd name="connsiteY375" fmla="*/ 601579 h 1018674"/>
                <a:gd name="connsiteX376" fmla="*/ 1505997 w 2464512"/>
                <a:gd name="connsiteY376" fmla="*/ 599574 h 1018674"/>
                <a:gd name="connsiteX377" fmla="*/ 1497976 w 2464512"/>
                <a:gd name="connsiteY377" fmla="*/ 587542 h 1018674"/>
                <a:gd name="connsiteX378" fmla="*/ 1491960 w 2464512"/>
                <a:gd name="connsiteY378" fmla="*/ 577516 h 1018674"/>
                <a:gd name="connsiteX379" fmla="*/ 1479928 w 2464512"/>
                <a:gd name="connsiteY379" fmla="*/ 565484 h 1018674"/>
                <a:gd name="connsiteX380" fmla="*/ 1473912 w 2464512"/>
                <a:gd name="connsiteY380" fmla="*/ 563479 h 1018674"/>
                <a:gd name="connsiteX381" fmla="*/ 1467897 w 2464512"/>
                <a:gd name="connsiteY381" fmla="*/ 557463 h 1018674"/>
                <a:gd name="connsiteX382" fmla="*/ 1465891 w 2464512"/>
                <a:gd name="connsiteY382" fmla="*/ 551447 h 1018674"/>
                <a:gd name="connsiteX383" fmla="*/ 1459876 w 2464512"/>
                <a:gd name="connsiteY383" fmla="*/ 549442 h 1018674"/>
                <a:gd name="connsiteX384" fmla="*/ 1441828 w 2464512"/>
                <a:gd name="connsiteY384" fmla="*/ 545431 h 1018674"/>
                <a:gd name="connsiteX385" fmla="*/ 1433807 w 2464512"/>
                <a:gd name="connsiteY385" fmla="*/ 543426 h 1018674"/>
                <a:gd name="connsiteX386" fmla="*/ 1415760 w 2464512"/>
                <a:gd name="connsiteY386" fmla="*/ 535405 h 1018674"/>
                <a:gd name="connsiteX387" fmla="*/ 1403728 w 2464512"/>
                <a:gd name="connsiteY387" fmla="*/ 531395 h 1018674"/>
                <a:gd name="connsiteX388" fmla="*/ 1395707 w 2464512"/>
                <a:gd name="connsiteY388" fmla="*/ 529389 h 1018674"/>
                <a:gd name="connsiteX389" fmla="*/ 1387686 w 2464512"/>
                <a:gd name="connsiteY389" fmla="*/ 525379 h 1018674"/>
                <a:gd name="connsiteX390" fmla="*/ 1359612 w 2464512"/>
                <a:gd name="connsiteY390" fmla="*/ 523374 h 1018674"/>
                <a:gd name="connsiteX391" fmla="*/ 1327528 w 2464512"/>
                <a:gd name="connsiteY391" fmla="*/ 527384 h 1018674"/>
                <a:gd name="connsiteX392" fmla="*/ 1309481 w 2464512"/>
                <a:gd name="connsiteY392" fmla="*/ 533400 h 1018674"/>
                <a:gd name="connsiteX393" fmla="*/ 1301460 w 2464512"/>
                <a:gd name="connsiteY393" fmla="*/ 535405 h 1018674"/>
                <a:gd name="connsiteX394" fmla="*/ 1291434 w 2464512"/>
                <a:gd name="connsiteY394" fmla="*/ 541421 h 1018674"/>
                <a:gd name="connsiteX395" fmla="*/ 1285418 w 2464512"/>
                <a:gd name="connsiteY395" fmla="*/ 545431 h 1018674"/>
                <a:gd name="connsiteX396" fmla="*/ 1267370 w 2464512"/>
                <a:gd name="connsiteY396" fmla="*/ 551447 h 1018674"/>
                <a:gd name="connsiteX397" fmla="*/ 1261355 w 2464512"/>
                <a:gd name="connsiteY397" fmla="*/ 553452 h 1018674"/>
                <a:gd name="connsiteX398" fmla="*/ 1253334 w 2464512"/>
                <a:gd name="connsiteY398" fmla="*/ 555458 h 1018674"/>
                <a:gd name="connsiteX399" fmla="*/ 1239297 w 2464512"/>
                <a:gd name="connsiteY399" fmla="*/ 559468 h 1018674"/>
                <a:gd name="connsiteX400" fmla="*/ 1171118 w 2464512"/>
                <a:gd name="connsiteY400" fmla="*/ 561474 h 1018674"/>
                <a:gd name="connsiteX401" fmla="*/ 1157081 w 2464512"/>
                <a:gd name="connsiteY401" fmla="*/ 567489 h 1018674"/>
                <a:gd name="connsiteX402" fmla="*/ 1147055 w 2464512"/>
                <a:gd name="connsiteY402" fmla="*/ 571500 h 1018674"/>
                <a:gd name="connsiteX403" fmla="*/ 1139034 w 2464512"/>
                <a:gd name="connsiteY403" fmla="*/ 573505 h 1018674"/>
                <a:gd name="connsiteX404" fmla="*/ 1129007 w 2464512"/>
                <a:gd name="connsiteY404" fmla="*/ 577516 h 1018674"/>
                <a:gd name="connsiteX405" fmla="*/ 1118981 w 2464512"/>
                <a:gd name="connsiteY405" fmla="*/ 579521 h 1018674"/>
                <a:gd name="connsiteX406" fmla="*/ 1108955 w 2464512"/>
                <a:gd name="connsiteY406" fmla="*/ 583531 h 1018674"/>
                <a:gd name="connsiteX407" fmla="*/ 1094918 w 2464512"/>
                <a:gd name="connsiteY407" fmla="*/ 585537 h 1018674"/>
                <a:gd name="connsiteX408" fmla="*/ 1068849 w 2464512"/>
                <a:gd name="connsiteY408" fmla="*/ 591552 h 1018674"/>
                <a:gd name="connsiteX409" fmla="*/ 1018718 w 2464512"/>
                <a:gd name="connsiteY409" fmla="*/ 593558 h 1018674"/>
                <a:gd name="connsiteX410" fmla="*/ 1006686 w 2464512"/>
                <a:gd name="connsiteY410" fmla="*/ 591552 h 1018674"/>
                <a:gd name="connsiteX411" fmla="*/ 988639 w 2464512"/>
                <a:gd name="connsiteY411" fmla="*/ 585537 h 1018674"/>
                <a:gd name="connsiteX412" fmla="*/ 976607 w 2464512"/>
                <a:gd name="connsiteY412" fmla="*/ 577516 h 1018674"/>
                <a:gd name="connsiteX413" fmla="*/ 970591 w 2464512"/>
                <a:gd name="connsiteY413" fmla="*/ 573505 h 1018674"/>
                <a:gd name="connsiteX414" fmla="*/ 964576 w 2464512"/>
                <a:gd name="connsiteY414" fmla="*/ 571500 h 1018674"/>
                <a:gd name="connsiteX415" fmla="*/ 956555 w 2464512"/>
                <a:gd name="connsiteY415" fmla="*/ 565484 h 1018674"/>
                <a:gd name="connsiteX416" fmla="*/ 950539 w 2464512"/>
                <a:gd name="connsiteY416" fmla="*/ 563479 h 1018674"/>
                <a:gd name="connsiteX417" fmla="*/ 948534 w 2464512"/>
                <a:gd name="connsiteY417" fmla="*/ 557463 h 1018674"/>
                <a:gd name="connsiteX418" fmla="*/ 942518 w 2464512"/>
                <a:gd name="connsiteY418" fmla="*/ 551447 h 1018674"/>
                <a:gd name="connsiteX419" fmla="*/ 934497 w 2464512"/>
                <a:gd name="connsiteY419" fmla="*/ 547437 h 1018674"/>
                <a:gd name="connsiteX420" fmla="*/ 922465 w 2464512"/>
                <a:gd name="connsiteY420" fmla="*/ 539416 h 1018674"/>
                <a:gd name="connsiteX421" fmla="*/ 910434 w 2464512"/>
                <a:gd name="connsiteY421" fmla="*/ 533400 h 1018674"/>
                <a:gd name="connsiteX422" fmla="*/ 906423 w 2464512"/>
                <a:gd name="connsiteY422" fmla="*/ 527384 h 1018674"/>
                <a:gd name="connsiteX423" fmla="*/ 894391 w 2464512"/>
                <a:gd name="connsiteY423" fmla="*/ 523374 h 1018674"/>
                <a:gd name="connsiteX424" fmla="*/ 888376 w 2464512"/>
                <a:gd name="connsiteY424" fmla="*/ 517358 h 1018674"/>
                <a:gd name="connsiteX425" fmla="*/ 884365 w 2464512"/>
                <a:gd name="connsiteY425" fmla="*/ 511342 h 1018674"/>
                <a:gd name="connsiteX426" fmla="*/ 878349 w 2464512"/>
                <a:gd name="connsiteY426" fmla="*/ 507331 h 1018674"/>
                <a:gd name="connsiteX427" fmla="*/ 864312 w 2464512"/>
                <a:gd name="connsiteY427" fmla="*/ 499310 h 1018674"/>
                <a:gd name="connsiteX428" fmla="*/ 860302 w 2464512"/>
                <a:gd name="connsiteY428" fmla="*/ 493295 h 1018674"/>
                <a:gd name="connsiteX429" fmla="*/ 854286 w 2464512"/>
                <a:gd name="connsiteY429" fmla="*/ 491289 h 1018674"/>
                <a:gd name="connsiteX430" fmla="*/ 838244 w 2464512"/>
                <a:gd name="connsiteY430" fmla="*/ 485274 h 1018674"/>
                <a:gd name="connsiteX431" fmla="*/ 830223 w 2464512"/>
                <a:gd name="connsiteY431" fmla="*/ 481263 h 1018674"/>
                <a:gd name="connsiteX432" fmla="*/ 776081 w 2464512"/>
                <a:gd name="connsiteY432" fmla="*/ 483268 h 1018674"/>
                <a:gd name="connsiteX433" fmla="*/ 764049 w 2464512"/>
                <a:gd name="connsiteY433" fmla="*/ 489284 h 1018674"/>
                <a:gd name="connsiteX434" fmla="*/ 758034 w 2464512"/>
                <a:gd name="connsiteY434" fmla="*/ 491289 h 1018674"/>
                <a:gd name="connsiteX435" fmla="*/ 748007 w 2464512"/>
                <a:gd name="connsiteY435" fmla="*/ 501316 h 1018674"/>
                <a:gd name="connsiteX436" fmla="*/ 753020 w 2464512"/>
                <a:gd name="connsiteY436" fmla="*/ 548891 h 1018674"/>
                <a:gd name="connsiteX437" fmla="*/ 727955 w 2464512"/>
                <a:gd name="connsiteY437" fmla="*/ 547437 h 101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Lst>
              <a:rect l="l" t="t" r="r" b="b"/>
              <a:pathLst>
                <a:path w="2464512" h="1018674">
                  <a:moveTo>
                    <a:pt x="727955" y="547437"/>
                  </a:moveTo>
                  <a:lnTo>
                    <a:pt x="727955" y="547437"/>
                  </a:lnTo>
                  <a:lnTo>
                    <a:pt x="687849" y="549442"/>
                  </a:lnTo>
                  <a:cubicBezTo>
                    <a:pt x="684376" y="550389"/>
                    <a:pt x="685103" y="556098"/>
                    <a:pt x="683839" y="559468"/>
                  </a:cubicBezTo>
                  <a:cubicBezTo>
                    <a:pt x="680357" y="568755"/>
                    <a:pt x="684108" y="563210"/>
                    <a:pt x="675818" y="571500"/>
                  </a:cubicBezTo>
                  <a:cubicBezTo>
                    <a:pt x="667797" y="570832"/>
                    <a:pt x="659733" y="570559"/>
                    <a:pt x="651755" y="569495"/>
                  </a:cubicBezTo>
                  <a:cubicBezTo>
                    <a:pt x="649660" y="569216"/>
                    <a:pt x="647682" y="568322"/>
                    <a:pt x="645739" y="567489"/>
                  </a:cubicBezTo>
                  <a:cubicBezTo>
                    <a:pt x="634620" y="562724"/>
                    <a:pt x="639007" y="563687"/>
                    <a:pt x="627691" y="555458"/>
                  </a:cubicBezTo>
                  <a:cubicBezTo>
                    <a:pt x="622557" y="551724"/>
                    <a:pt x="612805" y="546071"/>
                    <a:pt x="607639" y="541421"/>
                  </a:cubicBezTo>
                  <a:cubicBezTo>
                    <a:pt x="603423" y="537627"/>
                    <a:pt x="599440" y="533570"/>
                    <a:pt x="595607" y="529389"/>
                  </a:cubicBezTo>
                  <a:cubicBezTo>
                    <a:pt x="592079" y="525541"/>
                    <a:pt x="589621" y="520664"/>
                    <a:pt x="585581" y="517358"/>
                  </a:cubicBezTo>
                  <a:cubicBezTo>
                    <a:pt x="582110" y="514519"/>
                    <a:pt x="577222" y="513913"/>
                    <a:pt x="573549" y="511342"/>
                  </a:cubicBezTo>
                  <a:cubicBezTo>
                    <a:pt x="570451" y="509174"/>
                    <a:pt x="568399" y="505782"/>
                    <a:pt x="565528" y="503321"/>
                  </a:cubicBezTo>
                  <a:cubicBezTo>
                    <a:pt x="560580" y="499080"/>
                    <a:pt x="559320" y="499246"/>
                    <a:pt x="553497" y="497305"/>
                  </a:cubicBezTo>
                  <a:cubicBezTo>
                    <a:pt x="552828" y="495300"/>
                    <a:pt x="552986" y="492784"/>
                    <a:pt x="551491" y="491289"/>
                  </a:cubicBezTo>
                  <a:cubicBezTo>
                    <a:pt x="549997" y="489795"/>
                    <a:pt x="547366" y="490229"/>
                    <a:pt x="545476" y="489284"/>
                  </a:cubicBezTo>
                  <a:cubicBezTo>
                    <a:pt x="528364" y="480729"/>
                    <a:pt x="557033" y="486872"/>
                    <a:pt x="517402" y="483268"/>
                  </a:cubicBezTo>
                  <a:lnTo>
                    <a:pt x="499355" y="477252"/>
                  </a:lnTo>
                  <a:cubicBezTo>
                    <a:pt x="497350" y="476584"/>
                    <a:pt x="495230" y="476192"/>
                    <a:pt x="493339" y="475247"/>
                  </a:cubicBezTo>
                  <a:cubicBezTo>
                    <a:pt x="488202" y="472679"/>
                    <a:pt x="484777" y="470495"/>
                    <a:pt x="479302" y="469231"/>
                  </a:cubicBezTo>
                  <a:cubicBezTo>
                    <a:pt x="463262" y="465529"/>
                    <a:pt x="460001" y="465328"/>
                    <a:pt x="445212" y="463216"/>
                  </a:cubicBezTo>
                  <a:cubicBezTo>
                    <a:pt x="443207" y="461879"/>
                    <a:pt x="441158" y="460606"/>
                    <a:pt x="439197" y="459205"/>
                  </a:cubicBezTo>
                  <a:cubicBezTo>
                    <a:pt x="436478" y="457262"/>
                    <a:pt x="434078" y="454847"/>
                    <a:pt x="431176" y="453189"/>
                  </a:cubicBezTo>
                  <a:cubicBezTo>
                    <a:pt x="429341" y="452140"/>
                    <a:pt x="427051" y="452129"/>
                    <a:pt x="425160" y="451184"/>
                  </a:cubicBezTo>
                  <a:cubicBezTo>
                    <a:pt x="421674" y="449441"/>
                    <a:pt x="418377" y="447330"/>
                    <a:pt x="415134" y="445168"/>
                  </a:cubicBezTo>
                  <a:cubicBezTo>
                    <a:pt x="412353" y="443314"/>
                    <a:pt x="409650" y="441327"/>
                    <a:pt x="407112" y="439152"/>
                  </a:cubicBezTo>
                  <a:cubicBezTo>
                    <a:pt x="404959" y="437307"/>
                    <a:pt x="403456" y="434710"/>
                    <a:pt x="401097" y="433137"/>
                  </a:cubicBezTo>
                  <a:cubicBezTo>
                    <a:pt x="399368" y="431984"/>
                    <a:pt x="388134" y="429394"/>
                    <a:pt x="387060" y="429126"/>
                  </a:cubicBezTo>
                  <a:cubicBezTo>
                    <a:pt x="371957" y="419059"/>
                    <a:pt x="391152" y="430880"/>
                    <a:pt x="373023" y="423110"/>
                  </a:cubicBezTo>
                  <a:cubicBezTo>
                    <a:pt x="353643" y="414804"/>
                    <a:pt x="382005" y="422849"/>
                    <a:pt x="358986" y="417095"/>
                  </a:cubicBezTo>
                  <a:cubicBezTo>
                    <a:pt x="348960" y="418432"/>
                    <a:pt x="338884" y="419442"/>
                    <a:pt x="328907" y="421105"/>
                  </a:cubicBezTo>
                  <a:cubicBezTo>
                    <a:pt x="317695" y="422973"/>
                    <a:pt x="327967" y="422962"/>
                    <a:pt x="316876" y="427121"/>
                  </a:cubicBezTo>
                  <a:cubicBezTo>
                    <a:pt x="313685" y="428318"/>
                    <a:pt x="310191" y="428458"/>
                    <a:pt x="306849" y="429126"/>
                  </a:cubicBezTo>
                  <a:cubicBezTo>
                    <a:pt x="300949" y="433551"/>
                    <a:pt x="297466" y="435573"/>
                    <a:pt x="292812" y="441158"/>
                  </a:cubicBezTo>
                  <a:cubicBezTo>
                    <a:pt x="278861" y="457901"/>
                    <a:pt x="300353" y="435625"/>
                    <a:pt x="282786" y="453189"/>
                  </a:cubicBezTo>
                  <a:cubicBezTo>
                    <a:pt x="277037" y="481941"/>
                    <a:pt x="286074" y="441319"/>
                    <a:pt x="274765" y="475247"/>
                  </a:cubicBezTo>
                  <a:cubicBezTo>
                    <a:pt x="273479" y="479104"/>
                    <a:pt x="273509" y="483283"/>
                    <a:pt x="272760" y="487279"/>
                  </a:cubicBezTo>
                  <a:cubicBezTo>
                    <a:pt x="271504" y="493979"/>
                    <a:pt x="269934" y="500618"/>
                    <a:pt x="268749" y="507331"/>
                  </a:cubicBezTo>
                  <a:cubicBezTo>
                    <a:pt x="267928" y="511986"/>
                    <a:pt x="267890" y="516783"/>
                    <a:pt x="266744" y="521368"/>
                  </a:cubicBezTo>
                  <a:cubicBezTo>
                    <a:pt x="265206" y="527520"/>
                    <a:pt x="260728" y="539416"/>
                    <a:pt x="260728" y="539416"/>
                  </a:cubicBezTo>
                  <a:cubicBezTo>
                    <a:pt x="264070" y="541421"/>
                    <a:pt x="267999" y="542675"/>
                    <a:pt x="270755" y="545431"/>
                  </a:cubicBezTo>
                  <a:cubicBezTo>
                    <a:pt x="276097" y="550772"/>
                    <a:pt x="269171" y="568397"/>
                    <a:pt x="268749" y="569495"/>
                  </a:cubicBezTo>
                  <a:cubicBezTo>
                    <a:pt x="266786" y="574600"/>
                    <a:pt x="252446" y="587803"/>
                    <a:pt x="250702" y="589547"/>
                  </a:cubicBezTo>
                  <a:lnTo>
                    <a:pt x="244686" y="595563"/>
                  </a:lnTo>
                  <a:cubicBezTo>
                    <a:pt x="242681" y="597568"/>
                    <a:pt x="241360" y="600682"/>
                    <a:pt x="238670" y="601579"/>
                  </a:cubicBezTo>
                  <a:lnTo>
                    <a:pt x="232655" y="603584"/>
                  </a:lnTo>
                  <a:cubicBezTo>
                    <a:pt x="225306" y="613032"/>
                    <a:pt x="219537" y="621989"/>
                    <a:pt x="210597" y="629652"/>
                  </a:cubicBezTo>
                  <a:cubicBezTo>
                    <a:pt x="208767" y="631221"/>
                    <a:pt x="206542" y="632262"/>
                    <a:pt x="204581" y="633663"/>
                  </a:cubicBezTo>
                  <a:cubicBezTo>
                    <a:pt x="201861" y="635606"/>
                    <a:pt x="199234" y="637674"/>
                    <a:pt x="196560" y="639679"/>
                  </a:cubicBezTo>
                  <a:cubicBezTo>
                    <a:pt x="184557" y="659682"/>
                    <a:pt x="198263" y="640907"/>
                    <a:pt x="178512" y="655721"/>
                  </a:cubicBezTo>
                  <a:cubicBezTo>
                    <a:pt x="164564" y="666182"/>
                    <a:pt x="188246" y="658989"/>
                    <a:pt x="164476" y="663742"/>
                  </a:cubicBezTo>
                  <a:cubicBezTo>
                    <a:pt x="137876" y="677040"/>
                    <a:pt x="171092" y="660906"/>
                    <a:pt x="150439" y="669758"/>
                  </a:cubicBezTo>
                  <a:cubicBezTo>
                    <a:pt x="143845" y="672584"/>
                    <a:pt x="142907" y="674328"/>
                    <a:pt x="136402" y="675774"/>
                  </a:cubicBezTo>
                  <a:cubicBezTo>
                    <a:pt x="132433" y="676656"/>
                    <a:pt x="128381" y="677111"/>
                    <a:pt x="124370" y="677779"/>
                  </a:cubicBezTo>
                  <a:cubicBezTo>
                    <a:pt x="122365" y="677111"/>
                    <a:pt x="119404" y="677609"/>
                    <a:pt x="118355" y="675774"/>
                  </a:cubicBezTo>
                  <a:cubicBezTo>
                    <a:pt x="116338" y="672244"/>
                    <a:pt x="117635" y="667599"/>
                    <a:pt x="116349" y="663742"/>
                  </a:cubicBezTo>
                  <a:cubicBezTo>
                    <a:pt x="115587" y="661456"/>
                    <a:pt x="113676" y="659731"/>
                    <a:pt x="112339" y="657726"/>
                  </a:cubicBezTo>
                  <a:cubicBezTo>
                    <a:pt x="113007" y="655052"/>
                    <a:pt x="112977" y="652098"/>
                    <a:pt x="114344" y="649705"/>
                  </a:cubicBezTo>
                  <a:cubicBezTo>
                    <a:pt x="115907" y="646969"/>
                    <a:pt x="123232" y="641026"/>
                    <a:pt x="126376" y="639679"/>
                  </a:cubicBezTo>
                  <a:cubicBezTo>
                    <a:pt x="128909" y="638594"/>
                    <a:pt x="131723" y="638342"/>
                    <a:pt x="134397" y="637674"/>
                  </a:cubicBezTo>
                  <a:cubicBezTo>
                    <a:pt x="148591" y="628209"/>
                    <a:pt x="130997" y="640101"/>
                    <a:pt x="148434" y="627647"/>
                  </a:cubicBezTo>
                  <a:cubicBezTo>
                    <a:pt x="150395" y="626246"/>
                    <a:pt x="152648" y="625238"/>
                    <a:pt x="154449" y="623637"/>
                  </a:cubicBezTo>
                  <a:cubicBezTo>
                    <a:pt x="158688" y="619869"/>
                    <a:pt x="162470" y="615616"/>
                    <a:pt x="166481" y="611605"/>
                  </a:cubicBezTo>
                  <a:lnTo>
                    <a:pt x="172497" y="605589"/>
                  </a:lnTo>
                  <a:cubicBezTo>
                    <a:pt x="173165" y="603584"/>
                    <a:pt x="173330" y="601332"/>
                    <a:pt x="174502" y="599574"/>
                  </a:cubicBezTo>
                  <a:cubicBezTo>
                    <a:pt x="178794" y="593137"/>
                    <a:pt x="180227" y="593655"/>
                    <a:pt x="186534" y="591552"/>
                  </a:cubicBezTo>
                  <a:cubicBezTo>
                    <a:pt x="191302" y="577249"/>
                    <a:pt x="184541" y="594543"/>
                    <a:pt x="194555" y="579521"/>
                  </a:cubicBezTo>
                  <a:cubicBezTo>
                    <a:pt x="195727" y="577762"/>
                    <a:pt x="195892" y="575510"/>
                    <a:pt x="196560" y="573505"/>
                  </a:cubicBezTo>
                  <a:cubicBezTo>
                    <a:pt x="195691" y="563947"/>
                    <a:pt x="199241" y="550781"/>
                    <a:pt x="188539" y="545431"/>
                  </a:cubicBezTo>
                  <a:cubicBezTo>
                    <a:pt x="182867" y="542595"/>
                    <a:pt x="170491" y="539416"/>
                    <a:pt x="170491" y="539416"/>
                  </a:cubicBezTo>
                  <a:cubicBezTo>
                    <a:pt x="164475" y="540084"/>
                    <a:pt x="158426" y="540501"/>
                    <a:pt x="152444" y="541421"/>
                  </a:cubicBezTo>
                  <a:cubicBezTo>
                    <a:pt x="149720" y="541840"/>
                    <a:pt x="147113" y="542828"/>
                    <a:pt x="144423" y="543426"/>
                  </a:cubicBezTo>
                  <a:cubicBezTo>
                    <a:pt x="141096" y="544165"/>
                    <a:pt x="137739" y="544763"/>
                    <a:pt x="134397" y="545431"/>
                  </a:cubicBezTo>
                  <a:cubicBezTo>
                    <a:pt x="131723" y="547436"/>
                    <a:pt x="129714" y="551280"/>
                    <a:pt x="126376" y="551447"/>
                  </a:cubicBezTo>
                  <a:cubicBezTo>
                    <a:pt x="100316" y="552750"/>
                    <a:pt x="101377" y="552162"/>
                    <a:pt x="88276" y="543426"/>
                  </a:cubicBezTo>
                  <a:cubicBezTo>
                    <a:pt x="87607" y="541421"/>
                    <a:pt x="87443" y="539169"/>
                    <a:pt x="86270" y="537410"/>
                  </a:cubicBezTo>
                  <a:cubicBezTo>
                    <a:pt x="84697" y="535051"/>
                    <a:pt x="81152" y="534085"/>
                    <a:pt x="80255" y="531395"/>
                  </a:cubicBezTo>
                  <a:cubicBezTo>
                    <a:pt x="78341" y="525653"/>
                    <a:pt x="81499" y="518454"/>
                    <a:pt x="78249" y="513347"/>
                  </a:cubicBezTo>
                  <a:cubicBezTo>
                    <a:pt x="75979" y="509781"/>
                    <a:pt x="66218" y="509337"/>
                    <a:pt x="66218" y="509337"/>
                  </a:cubicBezTo>
                  <a:cubicBezTo>
                    <a:pt x="64213" y="508000"/>
                    <a:pt x="62054" y="506869"/>
                    <a:pt x="60202" y="505326"/>
                  </a:cubicBezTo>
                  <a:cubicBezTo>
                    <a:pt x="58023" y="503510"/>
                    <a:pt x="56546" y="500883"/>
                    <a:pt x="54186" y="499310"/>
                  </a:cubicBezTo>
                  <a:cubicBezTo>
                    <a:pt x="52427" y="498138"/>
                    <a:pt x="50175" y="497973"/>
                    <a:pt x="48170" y="497305"/>
                  </a:cubicBezTo>
                  <a:cubicBezTo>
                    <a:pt x="47502" y="492626"/>
                    <a:pt x="47920" y="487656"/>
                    <a:pt x="46165" y="483268"/>
                  </a:cubicBezTo>
                  <a:cubicBezTo>
                    <a:pt x="45112" y="480635"/>
                    <a:pt x="41301" y="479844"/>
                    <a:pt x="40149" y="477252"/>
                  </a:cubicBezTo>
                  <a:cubicBezTo>
                    <a:pt x="38498" y="473537"/>
                    <a:pt x="39430" y="469078"/>
                    <a:pt x="38144" y="465221"/>
                  </a:cubicBezTo>
                  <a:cubicBezTo>
                    <a:pt x="36484" y="460241"/>
                    <a:pt x="31221" y="456913"/>
                    <a:pt x="28118" y="453189"/>
                  </a:cubicBezTo>
                  <a:cubicBezTo>
                    <a:pt x="26575" y="451338"/>
                    <a:pt x="26112" y="448511"/>
                    <a:pt x="24107" y="447174"/>
                  </a:cubicBezTo>
                  <a:cubicBezTo>
                    <a:pt x="21814" y="445645"/>
                    <a:pt x="18667" y="446136"/>
                    <a:pt x="16086" y="445168"/>
                  </a:cubicBezTo>
                  <a:cubicBezTo>
                    <a:pt x="13287" y="444118"/>
                    <a:pt x="10739" y="442495"/>
                    <a:pt x="8065" y="441158"/>
                  </a:cubicBezTo>
                  <a:cubicBezTo>
                    <a:pt x="7397" y="438484"/>
                    <a:pt x="7427" y="435530"/>
                    <a:pt x="6060" y="433137"/>
                  </a:cubicBezTo>
                  <a:cubicBezTo>
                    <a:pt x="4653" y="430675"/>
                    <a:pt x="357" y="429940"/>
                    <a:pt x="44" y="427121"/>
                  </a:cubicBezTo>
                  <a:cubicBezTo>
                    <a:pt x="-423" y="422919"/>
                    <a:pt x="2943" y="419168"/>
                    <a:pt x="4055" y="415089"/>
                  </a:cubicBezTo>
                  <a:cubicBezTo>
                    <a:pt x="4952" y="411801"/>
                    <a:pt x="4369" y="408022"/>
                    <a:pt x="6060" y="405063"/>
                  </a:cubicBezTo>
                  <a:cubicBezTo>
                    <a:pt x="8143" y="401417"/>
                    <a:pt x="14780" y="400466"/>
                    <a:pt x="18091" y="399047"/>
                  </a:cubicBezTo>
                  <a:cubicBezTo>
                    <a:pt x="20839" y="397870"/>
                    <a:pt x="23322" y="396110"/>
                    <a:pt x="26112" y="395037"/>
                  </a:cubicBezTo>
                  <a:cubicBezTo>
                    <a:pt x="32031" y="392761"/>
                    <a:pt x="38144" y="391026"/>
                    <a:pt x="44160" y="389021"/>
                  </a:cubicBezTo>
                  <a:lnTo>
                    <a:pt x="50176" y="387016"/>
                  </a:lnTo>
                  <a:cubicBezTo>
                    <a:pt x="52850" y="385011"/>
                    <a:pt x="55295" y="382658"/>
                    <a:pt x="58197" y="381000"/>
                  </a:cubicBezTo>
                  <a:cubicBezTo>
                    <a:pt x="60032" y="379951"/>
                    <a:pt x="62718" y="380489"/>
                    <a:pt x="64212" y="378995"/>
                  </a:cubicBezTo>
                  <a:cubicBezTo>
                    <a:pt x="65707" y="377500"/>
                    <a:pt x="64920" y="374648"/>
                    <a:pt x="66218" y="372979"/>
                  </a:cubicBezTo>
                  <a:cubicBezTo>
                    <a:pt x="75687" y="360804"/>
                    <a:pt x="74380" y="362236"/>
                    <a:pt x="84265" y="358942"/>
                  </a:cubicBezTo>
                  <a:cubicBezTo>
                    <a:pt x="86270" y="357605"/>
                    <a:pt x="88066" y="355880"/>
                    <a:pt x="90281" y="354931"/>
                  </a:cubicBezTo>
                  <a:cubicBezTo>
                    <a:pt x="92814" y="353845"/>
                    <a:pt x="96538" y="355043"/>
                    <a:pt x="98302" y="352926"/>
                  </a:cubicBezTo>
                  <a:cubicBezTo>
                    <a:pt x="100484" y="350308"/>
                    <a:pt x="98897" y="346003"/>
                    <a:pt x="100307" y="342900"/>
                  </a:cubicBezTo>
                  <a:cubicBezTo>
                    <a:pt x="102302" y="338512"/>
                    <a:pt x="108328" y="330868"/>
                    <a:pt x="108328" y="330868"/>
                  </a:cubicBezTo>
                  <a:cubicBezTo>
                    <a:pt x="114814" y="304925"/>
                    <a:pt x="114463" y="311264"/>
                    <a:pt x="116349" y="286752"/>
                  </a:cubicBezTo>
                  <a:cubicBezTo>
                    <a:pt x="117839" y="267379"/>
                    <a:pt x="118652" y="247955"/>
                    <a:pt x="120360" y="228600"/>
                  </a:cubicBezTo>
                  <a:cubicBezTo>
                    <a:pt x="120660" y="225205"/>
                    <a:pt x="121168" y="221765"/>
                    <a:pt x="122365" y="218574"/>
                  </a:cubicBezTo>
                  <a:cubicBezTo>
                    <a:pt x="123211" y="216317"/>
                    <a:pt x="125039" y="214563"/>
                    <a:pt x="126376" y="212558"/>
                  </a:cubicBezTo>
                  <a:cubicBezTo>
                    <a:pt x="127044" y="209884"/>
                    <a:pt x="127589" y="207177"/>
                    <a:pt x="128381" y="204537"/>
                  </a:cubicBezTo>
                  <a:cubicBezTo>
                    <a:pt x="131472" y="194232"/>
                    <a:pt x="132572" y="192052"/>
                    <a:pt x="136402" y="182479"/>
                  </a:cubicBezTo>
                  <a:cubicBezTo>
                    <a:pt x="137070" y="179137"/>
                    <a:pt x="137329" y="175686"/>
                    <a:pt x="138407" y="172452"/>
                  </a:cubicBezTo>
                  <a:cubicBezTo>
                    <a:pt x="139352" y="169616"/>
                    <a:pt x="141693" y="167331"/>
                    <a:pt x="142418" y="164431"/>
                  </a:cubicBezTo>
                  <a:cubicBezTo>
                    <a:pt x="147873" y="142613"/>
                    <a:pt x="140183" y="153262"/>
                    <a:pt x="148434" y="130342"/>
                  </a:cubicBezTo>
                  <a:cubicBezTo>
                    <a:pt x="152388" y="119359"/>
                    <a:pt x="157791" y="108953"/>
                    <a:pt x="162470" y="98258"/>
                  </a:cubicBezTo>
                  <a:cubicBezTo>
                    <a:pt x="163139" y="80211"/>
                    <a:pt x="163383" y="62143"/>
                    <a:pt x="164476" y="44116"/>
                  </a:cubicBezTo>
                  <a:cubicBezTo>
                    <a:pt x="164722" y="40057"/>
                    <a:pt x="164118" y="35393"/>
                    <a:pt x="166481" y="32084"/>
                  </a:cubicBezTo>
                  <a:cubicBezTo>
                    <a:pt x="168083" y="29841"/>
                    <a:pt x="171788" y="30558"/>
                    <a:pt x="174502" y="30079"/>
                  </a:cubicBezTo>
                  <a:cubicBezTo>
                    <a:pt x="183160" y="28551"/>
                    <a:pt x="191949" y="27792"/>
                    <a:pt x="200570" y="26068"/>
                  </a:cubicBezTo>
                  <a:cubicBezTo>
                    <a:pt x="208678" y="24446"/>
                    <a:pt x="216613" y="22057"/>
                    <a:pt x="224634" y="20052"/>
                  </a:cubicBezTo>
                  <a:cubicBezTo>
                    <a:pt x="233902" y="17735"/>
                    <a:pt x="251378" y="13585"/>
                    <a:pt x="256718" y="10026"/>
                  </a:cubicBezTo>
                  <a:cubicBezTo>
                    <a:pt x="258723" y="8689"/>
                    <a:pt x="260448" y="6778"/>
                    <a:pt x="262734" y="6016"/>
                  </a:cubicBezTo>
                  <a:cubicBezTo>
                    <a:pt x="266591" y="4730"/>
                    <a:pt x="270821" y="4996"/>
                    <a:pt x="274765" y="4010"/>
                  </a:cubicBezTo>
                  <a:cubicBezTo>
                    <a:pt x="278866" y="2985"/>
                    <a:pt x="282786" y="1337"/>
                    <a:pt x="286797" y="0"/>
                  </a:cubicBezTo>
                  <a:cubicBezTo>
                    <a:pt x="296823" y="1337"/>
                    <a:pt x="307130" y="1303"/>
                    <a:pt x="316876" y="4010"/>
                  </a:cubicBezTo>
                  <a:cubicBezTo>
                    <a:pt x="319608" y="4769"/>
                    <a:pt x="320622" y="8325"/>
                    <a:pt x="322891" y="10026"/>
                  </a:cubicBezTo>
                  <a:cubicBezTo>
                    <a:pt x="331563" y="16531"/>
                    <a:pt x="331765" y="15754"/>
                    <a:pt x="340939" y="18047"/>
                  </a:cubicBezTo>
                  <a:cubicBezTo>
                    <a:pt x="343613" y="19384"/>
                    <a:pt x="346365" y="20575"/>
                    <a:pt x="348960" y="22058"/>
                  </a:cubicBezTo>
                  <a:cubicBezTo>
                    <a:pt x="351052" y="23254"/>
                    <a:pt x="352719" y="25222"/>
                    <a:pt x="354976" y="26068"/>
                  </a:cubicBezTo>
                  <a:cubicBezTo>
                    <a:pt x="358167" y="27265"/>
                    <a:pt x="361660" y="27405"/>
                    <a:pt x="365002" y="28074"/>
                  </a:cubicBezTo>
                  <a:cubicBezTo>
                    <a:pt x="374975" y="34722"/>
                    <a:pt x="381447" y="39755"/>
                    <a:pt x="393076" y="44116"/>
                  </a:cubicBezTo>
                  <a:cubicBezTo>
                    <a:pt x="398237" y="46051"/>
                    <a:pt x="403771" y="46789"/>
                    <a:pt x="409118" y="48126"/>
                  </a:cubicBezTo>
                  <a:cubicBezTo>
                    <a:pt x="414465" y="50800"/>
                    <a:pt x="419397" y="54557"/>
                    <a:pt x="425160" y="56147"/>
                  </a:cubicBezTo>
                  <a:cubicBezTo>
                    <a:pt x="438935" y="59947"/>
                    <a:pt x="467270" y="64168"/>
                    <a:pt x="467270" y="64168"/>
                  </a:cubicBezTo>
                  <a:lnTo>
                    <a:pt x="493339" y="62163"/>
                  </a:lnTo>
                  <a:cubicBezTo>
                    <a:pt x="500696" y="61550"/>
                    <a:pt x="508014" y="60158"/>
                    <a:pt x="515397" y="60158"/>
                  </a:cubicBezTo>
                  <a:cubicBezTo>
                    <a:pt x="546152" y="60158"/>
                    <a:pt x="576892" y="61495"/>
                    <a:pt x="607639" y="62163"/>
                  </a:cubicBezTo>
                  <a:cubicBezTo>
                    <a:pt x="609644" y="63500"/>
                    <a:pt x="611499" y="65096"/>
                    <a:pt x="613655" y="66174"/>
                  </a:cubicBezTo>
                  <a:cubicBezTo>
                    <a:pt x="619229" y="68961"/>
                    <a:pt x="630104" y="72326"/>
                    <a:pt x="635712" y="74195"/>
                  </a:cubicBezTo>
                  <a:cubicBezTo>
                    <a:pt x="638386" y="76200"/>
                    <a:pt x="641014" y="78267"/>
                    <a:pt x="643734" y="80210"/>
                  </a:cubicBezTo>
                  <a:cubicBezTo>
                    <a:pt x="645695" y="81611"/>
                    <a:pt x="647898" y="82678"/>
                    <a:pt x="649749" y="84221"/>
                  </a:cubicBezTo>
                  <a:cubicBezTo>
                    <a:pt x="651928" y="86037"/>
                    <a:pt x="653228" y="88969"/>
                    <a:pt x="655765" y="90237"/>
                  </a:cubicBezTo>
                  <a:cubicBezTo>
                    <a:pt x="658813" y="91761"/>
                    <a:pt x="662449" y="91574"/>
                    <a:pt x="665791" y="92242"/>
                  </a:cubicBezTo>
                  <a:cubicBezTo>
                    <a:pt x="667796" y="94916"/>
                    <a:pt x="668941" y="98543"/>
                    <a:pt x="671807" y="100263"/>
                  </a:cubicBezTo>
                  <a:cubicBezTo>
                    <a:pt x="675980" y="102767"/>
                    <a:pt x="681183" y="102876"/>
                    <a:pt x="685844" y="104274"/>
                  </a:cubicBezTo>
                  <a:cubicBezTo>
                    <a:pt x="689760" y="105449"/>
                    <a:pt x="699288" y="108845"/>
                    <a:pt x="701886" y="110289"/>
                  </a:cubicBezTo>
                  <a:cubicBezTo>
                    <a:pt x="704808" y="111912"/>
                    <a:pt x="706864" y="114922"/>
                    <a:pt x="709907" y="116305"/>
                  </a:cubicBezTo>
                  <a:cubicBezTo>
                    <a:pt x="726529" y="123861"/>
                    <a:pt x="719260" y="117557"/>
                    <a:pt x="731965" y="122321"/>
                  </a:cubicBezTo>
                  <a:cubicBezTo>
                    <a:pt x="765254" y="134803"/>
                    <a:pt x="718864" y="118711"/>
                    <a:pt x="746002" y="130342"/>
                  </a:cubicBezTo>
                  <a:cubicBezTo>
                    <a:pt x="748535" y="131428"/>
                    <a:pt x="751409" y="131475"/>
                    <a:pt x="754023" y="132347"/>
                  </a:cubicBezTo>
                  <a:cubicBezTo>
                    <a:pt x="779221" y="140747"/>
                    <a:pt x="744356" y="131983"/>
                    <a:pt x="782097" y="140368"/>
                  </a:cubicBezTo>
                  <a:cubicBezTo>
                    <a:pt x="784102" y="141705"/>
                    <a:pt x="785897" y="143430"/>
                    <a:pt x="788112" y="144379"/>
                  </a:cubicBezTo>
                  <a:cubicBezTo>
                    <a:pt x="790645" y="145465"/>
                    <a:pt x="793421" y="145899"/>
                    <a:pt x="796134" y="146384"/>
                  </a:cubicBezTo>
                  <a:cubicBezTo>
                    <a:pt x="812144" y="149243"/>
                    <a:pt x="828482" y="150460"/>
                    <a:pt x="844260" y="154405"/>
                  </a:cubicBezTo>
                  <a:cubicBezTo>
                    <a:pt x="898159" y="167880"/>
                    <a:pt x="860057" y="160241"/>
                    <a:pt x="960565" y="162426"/>
                  </a:cubicBezTo>
                  <a:lnTo>
                    <a:pt x="1044786" y="166437"/>
                  </a:lnTo>
                  <a:cubicBezTo>
                    <a:pt x="1056821" y="167039"/>
                    <a:pt x="1059299" y="170615"/>
                    <a:pt x="1080881" y="168442"/>
                  </a:cubicBezTo>
                  <a:cubicBezTo>
                    <a:pt x="1102463" y="166270"/>
                    <a:pt x="1143145" y="158415"/>
                    <a:pt x="1174277" y="153402"/>
                  </a:cubicBezTo>
                  <a:cubicBezTo>
                    <a:pt x="1203687" y="152734"/>
                    <a:pt x="1294976" y="170004"/>
                    <a:pt x="1341565" y="170447"/>
                  </a:cubicBezTo>
                  <a:cubicBezTo>
                    <a:pt x="1388154" y="170890"/>
                    <a:pt x="1363439" y="150412"/>
                    <a:pt x="1453810" y="156060"/>
                  </a:cubicBezTo>
                  <a:cubicBezTo>
                    <a:pt x="1471874" y="159519"/>
                    <a:pt x="1492954" y="165042"/>
                    <a:pt x="1508002" y="166437"/>
                  </a:cubicBezTo>
                  <a:cubicBezTo>
                    <a:pt x="1523050" y="167832"/>
                    <a:pt x="1532148" y="165990"/>
                    <a:pt x="1544097" y="164431"/>
                  </a:cubicBezTo>
                  <a:cubicBezTo>
                    <a:pt x="1547666" y="163965"/>
                    <a:pt x="1550670" y="161437"/>
                    <a:pt x="1554123" y="160421"/>
                  </a:cubicBezTo>
                  <a:cubicBezTo>
                    <a:pt x="1568670" y="156143"/>
                    <a:pt x="1575364" y="154969"/>
                    <a:pt x="1588212" y="152400"/>
                  </a:cubicBezTo>
                  <a:cubicBezTo>
                    <a:pt x="1590217" y="151063"/>
                    <a:pt x="1591833" y="148655"/>
                    <a:pt x="1594228" y="148389"/>
                  </a:cubicBezTo>
                  <a:cubicBezTo>
                    <a:pt x="1598269" y="147940"/>
                    <a:pt x="1602273" y="149598"/>
                    <a:pt x="1606260" y="150395"/>
                  </a:cubicBezTo>
                  <a:cubicBezTo>
                    <a:pt x="1615362" y="152216"/>
                    <a:pt x="1613789" y="152154"/>
                    <a:pt x="1622302" y="156410"/>
                  </a:cubicBezTo>
                  <a:cubicBezTo>
                    <a:pt x="1631762" y="170603"/>
                    <a:pt x="1618927" y="153207"/>
                    <a:pt x="1636339" y="168442"/>
                  </a:cubicBezTo>
                  <a:cubicBezTo>
                    <a:pt x="1638854" y="170643"/>
                    <a:pt x="1639992" y="174100"/>
                    <a:pt x="1642355" y="176463"/>
                  </a:cubicBezTo>
                  <a:cubicBezTo>
                    <a:pt x="1644718" y="178826"/>
                    <a:pt x="1647702" y="180474"/>
                    <a:pt x="1650376" y="182479"/>
                  </a:cubicBezTo>
                  <a:cubicBezTo>
                    <a:pt x="1662232" y="206193"/>
                    <a:pt x="1648864" y="183474"/>
                    <a:pt x="1668423" y="204537"/>
                  </a:cubicBezTo>
                  <a:cubicBezTo>
                    <a:pt x="1673609" y="210122"/>
                    <a:pt x="1677397" y="216888"/>
                    <a:pt x="1682460" y="222584"/>
                  </a:cubicBezTo>
                  <a:cubicBezTo>
                    <a:pt x="1688112" y="228942"/>
                    <a:pt x="1695788" y="233552"/>
                    <a:pt x="1700507" y="240631"/>
                  </a:cubicBezTo>
                  <a:cubicBezTo>
                    <a:pt x="1703181" y="244642"/>
                    <a:pt x="1705600" y="248834"/>
                    <a:pt x="1708528" y="252663"/>
                  </a:cubicBezTo>
                  <a:cubicBezTo>
                    <a:pt x="1730931" y="281959"/>
                    <a:pt x="1721553" y="264674"/>
                    <a:pt x="1730586" y="282742"/>
                  </a:cubicBezTo>
                  <a:cubicBezTo>
                    <a:pt x="1733753" y="298576"/>
                    <a:pt x="1751512" y="274625"/>
                    <a:pt x="1746678" y="295576"/>
                  </a:cubicBezTo>
                  <a:cubicBezTo>
                    <a:pt x="1746058" y="298261"/>
                    <a:pt x="1730929" y="314292"/>
                    <a:pt x="1726576" y="318837"/>
                  </a:cubicBezTo>
                  <a:cubicBezTo>
                    <a:pt x="1722223" y="323382"/>
                    <a:pt x="1722565" y="321510"/>
                    <a:pt x="1720560" y="322847"/>
                  </a:cubicBezTo>
                  <a:cubicBezTo>
                    <a:pt x="1717105" y="336669"/>
                    <a:pt x="1721889" y="328863"/>
                    <a:pt x="1712539" y="328863"/>
                  </a:cubicBezTo>
                  <a:cubicBezTo>
                    <a:pt x="1710425" y="328863"/>
                    <a:pt x="1708528" y="330200"/>
                    <a:pt x="1706523" y="330868"/>
                  </a:cubicBezTo>
                  <a:cubicBezTo>
                    <a:pt x="1694383" y="349077"/>
                    <a:pt x="1713401" y="320345"/>
                    <a:pt x="1696497" y="346910"/>
                  </a:cubicBezTo>
                  <a:cubicBezTo>
                    <a:pt x="1693909" y="350977"/>
                    <a:pt x="1691150" y="354931"/>
                    <a:pt x="1688476" y="358942"/>
                  </a:cubicBezTo>
                  <a:cubicBezTo>
                    <a:pt x="1687139" y="360947"/>
                    <a:pt x="1685543" y="362802"/>
                    <a:pt x="1684465" y="364958"/>
                  </a:cubicBezTo>
                  <a:cubicBezTo>
                    <a:pt x="1683128" y="367632"/>
                    <a:pt x="1682369" y="370683"/>
                    <a:pt x="1680455" y="372979"/>
                  </a:cubicBezTo>
                  <a:cubicBezTo>
                    <a:pt x="1678912" y="374830"/>
                    <a:pt x="1676444" y="375652"/>
                    <a:pt x="1674439" y="376989"/>
                  </a:cubicBezTo>
                  <a:cubicBezTo>
                    <a:pt x="1673102" y="378994"/>
                    <a:pt x="1671971" y="381153"/>
                    <a:pt x="1670428" y="383005"/>
                  </a:cubicBezTo>
                  <a:cubicBezTo>
                    <a:pt x="1664883" y="389659"/>
                    <a:pt x="1664136" y="387567"/>
                    <a:pt x="1660402" y="395037"/>
                  </a:cubicBezTo>
                  <a:cubicBezTo>
                    <a:pt x="1657980" y="399881"/>
                    <a:pt x="1659176" y="403236"/>
                    <a:pt x="1654386" y="407068"/>
                  </a:cubicBezTo>
                  <a:cubicBezTo>
                    <a:pt x="1652735" y="408389"/>
                    <a:pt x="1650375" y="408405"/>
                    <a:pt x="1648370" y="409074"/>
                  </a:cubicBezTo>
                  <a:cubicBezTo>
                    <a:pt x="1647702" y="412416"/>
                    <a:pt x="1647889" y="416052"/>
                    <a:pt x="1646365" y="419100"/>
                  </a:cubicBezTo>
                  <a:cubicBezTo>
                    <a:pt x="1645097" y="421637"/>
                    <a:pt x="1642165" y="422937"/>
                    <a:pt x="1640349" y="425116"/>
                  </a:cubicBezTo>
                  <a:cubicBezTo>
                    <a:pt x="1638806" y="426967"/>
                    <a:pt x="1637740" y="429170"/>
                    <a:pt x="1636339" y="431131"/>
                  </a:cubicBezTo>
                  <a:cubicBezTo>
                    <a:pt x="1634396" y="433851"/>
                    <a:pt x="1632328" y="436478"/>
                    <a:pt x="1630323" y="439152"/>
                  </a:cubicBezTo>
                  <a:cubicBezTo>
                    <a:pt x="1629655" y="441157"/>
                    <a:pt x="1629263" y="443277"/>
                    <a:pt x="1628318" y="445168"/>
                  </a:cubicBezTo>
                  <a:cubicBezTo>
                    <a:pt x="1624450" y="452904"/>
                    <a:pt x="1621325" y="456498"/>
                    <a:pt x="1616286" y="463216"/>
                  </a:cubicBezTo>
                  <a:cubicBezTo>
                    <a:pt x="1615618" y="465221"/>
                    <a:pt x="1615453" y="467473"/>
                    <a:pt x="1614281" y="469231"/>
                  </a:cubicBezTo>
                  <a:cubicBezTo>
                    <a:pt x="1612708" y="471591"/>
                    <a:pt x="1609162" y="472557"/>
                    <a:pt x="1608265" y="475247"/>
                  </a:cubicBezTo>
                  <a:lnTo>
                    <a:pt x="1610270" y="481263"/>
                  </a:lnTo>
                  <a:cubicBezTo>
                    <a:pt x="1608202" y="504010"/>
                    <a:pt x="1606842" y="505391"/>
                    <a:pt x="1610270" y="529389"/>
                  </a:cubicBezTo>
                  <a:cubicBezTo>
                    <a:pt x="1612649" y="546039"/>
                    <a:pt x="1613870" y="542196"/>
                    <a:pt x="1618291" y="555458"/>
                  </a:cubicBezTo>
                  <a:cubicBezTo>
                    <a:pt x="1619163" y="558073"/>
                    <a:pt x="1618575" y="561327"/>
                    <a:pt x="1620297" y="563479"/>
                  </a:cubicBezTo>
                  <a:cubicBezTo>
                    <a:pt x="1621617" y="565129"/>
                    <a:pt x="1624422" y="564539"/>
                    <a:pt x="1626312" y="565484"/>
                  </a:cubicBezTo>
                  <a:cubicBezTo>
                    <a:pt x="1633976" y="569316"/>
                    <a:pt x="1636631" y="572611"/>
                    <a:pt x="1644360" y="575510"/>
                  </a:cubicBezTo>
                  <a:cubicBezTo>
                    <a:pt x="1646941" y="576478"/>
                    <a:pt x="1649707" y="576847"/>
                    <a:pt x="1652381" y="577516"/>
                  </a:cubicBezTo>
                  <a:cubicBezTo>
                    <a:pt x="1666589" y="591722"/>
                    <a:pt x="1649467" y="573629"/>
                    <a:pt x="1664412" y="593558"/>
                  </a:cubicBezTo>
                  <a:cubicBezTo>
                    <a:pt x="1666113" y="595827"/>
                    <a:pt x="1668582" y="597421"/>
                    <a:pt x="1670428" y="599574"/>
                  </a:cubicBezTo>
                  <a:cubicBezTo>
                    <a:pt x="1672603" y="602112"/>
                    <a:pt x="1674439" y="604921"/>
                    <a:pt x="1676444" y="607595"/>
                  </a:cubicBezTo>
                  <a:cubicBezTo>
                    <a:pt x="1681484" y="622716"/>
                    <a:pt x="1674684" y="604075"/>
                    <a:pt x="1682460" y="619626"/>
                  </a:cubicBezTo>
                  <a:cubicBezTo>
                    <a:pt x="1683405" y="621517"/>
                    <a:pt x="1683520" y="623751"/>
                    <a:pt x="1684465" y="625642"/>
                  </a:cubicBezTo>
                  <a:cubicBezTo>
                    <a:pt x="1686717" y="630146"/>
                    <a:pt x="1690692" y="634508"/>
                    <a:pt x="1694491" y="637674"/>
                  </a:cubicBezTo>
                  <a:cubicBezTo>
                    <a:pt x="1696342" y="639217"/>
                    <a:pt x="1698502" y="640347"/>
                    <a:pt x="1700507" y="641684"/>
                  </a:cubicBezTo>
                  <a:cubicBezTo>
                    <a:pt x="1705524" y="661756"/>
                    <a:pt x="1697980" y="641163"/>
                    <a:pt x="1708528" y="651710"/>
                  </a:cubicBezTo>
                  <a:cubicBezTo>
                    <a:pt x="1710023" y="653205"/>
                    <a:pt x="1709361" y="655967"/>
                    <a:pt x="1710534" y="657726"/>
                  </a:cubicBezTo>
                  <a:cubicBezTo>
                    <a:pt x="1712107" y="660086"/>
                    <a:pt x="1714734" y="661563"/>
                    <a:pt x="1716549" y="663742"/>
                  </a:cubicBezTo>
                  <a:cubicBezTo>
                    <a:pt x="1718092" y="665594"/>
                    <a:pt x="1719159" y="667797"/>
                    <a:pt x="1720560" y="669758"/>
                  </a:cubicBezTo>
                  <a:cubicBezTo>
                    <a:pt x="1722503" y="672478"/>
                    <a:pt x="1724571" y="675105"/>
                    <a:pt x="1726576" y="677779"/>
                  </a:cubicBezTo>
                  <a:cubicBezTo>
                    <a:pt x="1727244" y="686468"/>
                    <a:pt x="1727500" y="695199"/>
                    <a:pt x="1728581" y="703847"/>
                  </a:cubicBezTo>
                  <a:cubicBezTo>
                    <a:pt x="1728843" y="705944"/>
                    <a:pt x="1728866" y="708634"/>
                    <a:pt x="1730586" y="709863"/>
                  </a:cubicBezTo>
                  <a:cubicBezTo>
                    <a:pt x="1734026" y="712320"/>
                    <a:pt x="1742618" y="713874"/>
                    <a:pt x="1742618" y="713874"/>
                  </a:cubicBezTo>
                  <a:cubicBezTo>
                    <a:pt x="1747050" y="718305"/>
                    <a:pt x="1749069" y="721110"/>
                    <a:pt x="1754649" y="723900"/>
                  </a:cubicBezTo>
                  <a:cubicBezTo>
                    <a:pt x="1756540" y="724845"/>
                    <a:pt x="1758660" y="725237"/>
                    <a:pt x="1760665" y="725905"/>
                  </a:cubicBezTo>
                  <a:cubicBezTo>
                    <a:pt x="1762670" y="727242"/>
                    <a:pt x="1764275" y="729782"/>
                    <a:pt x="1766681" y="729916"/>
                  </a:cubicBezTo>
                  <a:cubicBezTo>
                    <a:pt x="1786375" y="731010"/>
                    <a:pt x="1790614" y="729446"/>
                    <a:pt x="1804781" y="725905"/>
                  </a:cubicBezTo>
                  <a:cubicBezTo>
                    <a:pt x="1806786" y="724568"/>
                    <a:pt x="1808641" y="722973"/>
                    <a:pt x="1810797" y="721895"/>
                  </a:cubicBezTo>
                  <a:cubicBezTo>
                    <a:pt x="1820309" y="717138"/>
                    <a:pt x="1824316" y="721390"/>
                    <a:pt x="1836865" y="723900"/>
                  </a:cubicBezTo>
                  <a:cubicBezTo>
                    <a:pt x="1840876" y="727910"/>
                    <a:pt x="1844178" y="732785"/>
                    <a:pt x="1848897" y="735931"/>
                  </a:cubicBezTo>
                  <a:lnTo>
                    <a:pt x="1860928" y="743952"/>
                  </a:lnTo>
                  <a:cubicBezTo>
                    <a:pt x="1862265" y="745957"/>
                    <a:pt x="1863338" y="748167"/>
                    <a:pt x="1864939" y="749968"/>
                  </a:cubicBezTo>
                  <a:cubicBezTo>
                    <a:pt x="1868707" y="754207"/>
                    <a:pt x="1873824" y="757281"/>
                    <a:pt x="1876970" y="762000"/>
                  </a:cubicBezTo>
                  <a:lnTo>
                    <a:pt x="1880981" y="768016"/>
                  </a:lnTo>
                  <a:cubicBezTo>
                    <a:pt x="1884827" y="779555"/>
                    <a:pt x="1882374" y="770885"/>
                    <a:pt x="1884991" y="790074"/>
                  </a:cubicBezTo>
                  <a:cubicBezTo>
                    <a:pt x="1886268" y="799440"/>
                    <a:pt x="1887359" y="808838"/>
                    <a:pt x="1889002" y="818147"/>
                  </a:cubicBezTo>
                  <a:cubicBezTo>
                    <a:pt x="1889369" y="820229"/>
                    <a:pt x="1889835" y="822404"/>
                    <a:pt x="1891007" y="824163"/>
                  </a:cubicBezTo>
                  <a:cubicBezTo>
                    <a:pt x="1892580" y="826523"/>
                    <a:pt x="1895207" y="828000"/>
                    <a:pt x="1897023" y="830179"/>
                  </a:cubicBezTo>
                  <a:cubicBezTo>
                    <a:pt x="1898566" y="832031"/>
                    <a:pt x="1899697" y="834190"/>
                    <a:pt x="1901034" y="836195"/>
                  </a:cubicBezTo>
                  <a:cubicBezTo>
                    <a:pt x="1902955" y="841958"/>
                    <a:pt x="1906874" y="855606"/>
                    <a:pt x="1911060" y="860258"/>
                  </a:cubicBezTo>
                  <a:cubicBezTo>
                    <a:pt x="1914284" y="863841"/>
                    <a:pt x="1923091" y="868279"/>
                    <a:pt x="1923091" y="868279"/>
                  </a:cubicBezTo>
                  <a:cubicBezTo>
                    <a:pt x="1924976" y="873931"/>
                    <a:pt x="1924968" y="876897"/>
                    <a:pt x="1931112" y="880310"/>
                  </a:cubicBezTo>
                  <a:cubicBezTo>
                    <a:pt x="1934808" y="882363"/>
                    <a:pt x="1943144" y="884321"/>
                    <a:pt x="1943144" y="884321"/>
                  </a:cubicBezTo>
                  <a:cubicBezTo>
                    <a:pt x="1950497" y="883653"/>
                    <a:pt x="1957945" y="883677"/>
                    <a:pt x="1965202" y="882316"/>
                  </a:cubicBezTo>
                  <a:cubicBezTo>
                    <a:pt x="1979806" y="879578"/>
                    <a:pt x="1971151" y="879018"/>
                    <a:pt x="1981244" y="872289"/>
                  </a:cubicBezTo>
                  <a:cubicBezTo>
                    <a:pt x="1983003" y="871117"/>
                    <a:pt x="1985255" y="870952"/>
                    <a:pt x="1987260" y="870284"/>
                  </a:cubicBezTo>
                  <a:cubicBezTo>
                    <a:pt x="1992167" y="855562"/>
                    <a:pt x="1988280" y="861241"/>
                    <a:pt x="1997286" y="852237"/>
                  </a:cubicBezTo>
                  <a:cubicBezTo>
                    <a:pt x="1995949" y="839537"/>
                    <a:pt x="1995464" y="826718"/>
                    <a:pt x="1993276" y="814137"/>
                  </a:cubicBezTo>
                  <a:cubicBezTo>
                    <a:pt x="1992764" y="811192"/>
                    <a:pt x="1990748" y="808711"/>
                    <a:pt x="1989265" y="806116"/>
                  </a:cubicBezTo>
                  <a:cubicBezTo>
                    <a:pt x="1986916" y="802005"/>
                    <a:pt x="1981827" y="795530"/>
                    <a:pt x="1979239" y="792079"/>
                  </a:cubicBezTo>
                  <a:cubicBezTo>
                    <a:pt x="1978294" y="789245"/>
                    <a:pt x="1975228" y="780556"/>
                    <a:pt x="1975228" y="778042"/>
                  </a:cubicBezTo>
                  <a:cubicBezTo>
                    <a:pt x="1975228" y="765992"/>
                    <a:pt x="1975606" y="753887"/>
                    <a:pt x="1977234" y="741947"/>
                  </a:cubicBezTo>
                  <a:cubicBezTo>
                    <a:pt x="1977638" y="738985"/>
                    <a:pt x="1980067" y="736674"/>
                    <a:pt x="1981244" y="733926"/>
                  </a:cubicBezTo>
                  <a:cubicBezTo>
                    <a:pt x="1984541" y="726232"/>
                    <a:pt x="1982051" y="725999"/>
                    <a:pt x="1989265" y="717884"/>
                  </a:cubicBezTo>
                  <a:cubicBezTo>
                    <a:pt x="2013735" y="690355"/>
                    <a:pt x="1981540" y="739500"/>
                    <a:pt x="2013328" y="691816"/>
                  </a:cubicBezTo>
                  <a:cubicBezTo>
                    <a:pt x="2029934" y="666906"/>
                    <a:pt x="2012070" y="691068"/>
                    <a:pt x="2031376" y="671763"/>
                  </a:cubicBezTo>
                  <a:cubicBezTo>
                    <a:pt x="2034402" y="668737"/>
                    <a:pt x="2036554" y="664936"/>
                    <a:pt x="2039397" y="661737"/>
                  </a:cubicBezTo>
                  <a:cubicBezTo>
                    <a:pt x="2046470" y="653780"/>
                    <a:pt x="2045963" y="654686"/>
                    <a:pt x="2053434" y="649705"/>
                  </a:cubicBezTo>
                  <a:cubicBezTo>
                    <a:pt x="2054771" y="647700"/>
                    <a:pt x="2055843" y="645490"/>
                    <a:pt x="2057444" y="643689"/>
                  </a:cubicBezTo>
                  <a:cubicBezTo>
                    <a:pt x="2061212" y="639450"/>
                    <a:pt x="2069476" y="631658"/>
                    <a:pt x="2069476" y="631658"/>
                  </a:cubicBezTo>
                  <a:cubicBezTo>
                    <a:pt x="2068807" y="629653"/>
                    <a:pt x="2068965" y="627137"/>
                    <a:pt x="2067470" y="625642"/>
                  </a:cubicBezTo>
                  <a:cubicBezTo>
                    <a:pt x="2065976" y="624148"/>
                    <a:pt x="2061455" y="625750"/>
                    <a:pt x="2061455" y="623637"/>
                  </a:cubicBezTo>
                  <a:cubicBezTo>
                    <a:pt x="2061455" y="621227"/>
                    <a:pt x="2065214" y="620472"/>
                    <a:pt x="2067470" y="619626"/>
                  </a:cubicBezTo>
                  <a:cubicBezTo>
                    <a:pt x="2071077" y="618273"/>
                    <a:pt x="2089452" y="615913"/>
                    <a:pt x="2091534" y="615616"/>
                  </a:cubicBezTo>
                  <a:cubicBezTo>
                    <a:pt x="2118859" y="607807"/>
                    <a:pt x="2086480" y="600927"/>
                    <a:pt x="2130184" y="600927"/>
                  </a:cubicBezTo>
                  <a:cubicBezTo>
                    <a:pt x="2133784" y="600927"/>
                    <a:pt x="2161476" y="609491"/>
                    <a:pt x="2169739" y="611605"/>
                  </a:cubicBezTo>
                  <a:cubicBezTo>
                    <a:pt x="2178003" y="613719"/>
                    <a:pt x="2176423" y="612942"/>
                    <a:pt x="2179765" y="613610"/>
                  </a:cubicBezTo>
                  <a:cubicBezTo>
                    <a:pt x="2201661" y="628208"/>
                    <a:pt x="2167907" y="606679"/>
                    <a:pt x="2193802" y="619626"/>
                  </a:cubicBezTo>
                  <a:cubicBezTo>
                    <a:pt x="2193830" y="619640"/>
                    <a:pt x="2206196" y="629159"/>
                    <a:pt x="2207839" y="629652"/>
                  </a:cubicBezTo>
                  <a:cubicBezTo>
                    <a:pt x="2212366" y="631010"/>
                    <a:pt x="2217197" y="630989"/>
                    <a:pt x="2221876" y="631658"/>
                  </a:cubicBezTo>
                  <a:cubicBezTo>
                    <a:pt x="2236974" y="641723"/>
                    <a:pt x="2217788" y="629906"/>
                    <a:pt x="2235912" y="637674"/>
                  </a:cubicBezTo>
                  <a:cubicBezTo>
                    <a:pt x="2238127" y="638623"/>
                    <a:pt x="2239713" y="640735"/>
                    <a:pt x="2241928" y="641684"/>
                  </a:cubicBezTo>
                  <a:cubicBezTo>
                    <a:pt x="2244461" y="642769"/>
                    <a:pt x="2247334" y="642817"/>
                    <a:pt x="2249949" y="643689"/>
                  </a:cubicBezTo>
                  <a:cubicBezTo>
                    <a:pt x="2253364" y="644827"/>
                    <a:pt x="2256535" y="646641"/>
                    <a:pt x="2259976" y="647700"/>
                  </a:cubicBezTo>
                  <a:cubicBezTo>
                    <a:pt x="2265244" y="649321"/>
                    <a:pt x="2270750" y="650089"/>
                    <a:pt x="2276018" y="651710"/>
                  </a:cubicBezTo>
                  <a:cubicBezTo>
                    <a:pt x="2291759" y="656553"/>
                    <a:pt x="2282552" y="656417"/>
                    <a:pt x="2302086" y="663742"/>
                  </a:cubicBezTo>
                  <a:cubicBezTo>
                    <a:pt x="2307247" y="665677"/>
                    <a:pt x="2312860" y="666131"/>
                    <a:pt x="2318128" y="667752"/>
                  </a:cubicBezTo>
                  <a:cubicBezTo>
                    <a:pt x="2321569" y="668811"/>
                    <a:pt x="2324765" y="670552"/>
                    <a:pt x="2328155" y="671763"/>
                  </a:cubicBezTo>
                  <a:cubicBezTo>
                    <a:pt x="2334127" y="673896"/>
                    <a:pt x="2340765" y="674516"/>
                    <a:pt x="2346202" y="677779"/>
                  </a:cubicBezTo>
                  <a:cubicBezTo>
                    <a:pt x="2349544" y="679784"/>
                    <a:pt x="2352742" y="682052"/>
                    <a:pt x="2356228" y="683795"/>
                  </a:cubicBezTo>
                  <a:cubicBezTo>
                    <a:pt x="2363777" y="687569"/>
                    <a:pt x="2366619" y="687896"/>
                    <a:pt x="2374276" y="689810"/>
                  </a:cubicBezTo>
                  <a:cubicBezTo>
                    <a:pt x="2376281" y="691815"/>
                    <a:pt x="2379238" y="693193"/>
                    <a:pt x="2380291" y="695826"/>
                  </a:cubicBezTo>
                  <a:cubicBezTo>
                    <a:pt x="2387680" y="714298"/>
                    <a:pt x="2378529" y="704331"/>
                    <a:pt x="2384302" y="715879"/>
                  </a:cubicBezTo>
                  <a:cubicBezTo>
                    <a:pt x="2386556" y="720388"/>
                    <a:pt x="2390524" y="724741"/>
                    <a:pt x="2394328" y="727910"/>
                  </a:cubicBezTo>
                  <a:cubicBezTo>
                    <a:pt x="2396180" y="729453"/>
                    <a:pt x="2398339" y="730584"/>
                    <a:pt x="2400344" y="731921"/>
                  </a:cubicBezTo>
                  <a:cubicBezTo>
                    <a:pt x="2402108" y="738976"/>
                    <a:pt x="2401542" y="740538"/>
                    <a:pt x="2406360" y="745958"/>
                  </a:cubicBezTo>
                  <a:cubicBezTo>
                    <a:pt x="2410128" y="750197"/>
                    <a:pt x="2418391" y="757989"/>
                    <a:pt x="2418391" y="757989"/>
                  </a:cubicBezTo>
                  <a:cubicBezTo>
                    <a:pt x="2423666" y="779082"/>
                    <a:pt x="2415792" y="753442"/>
                    <a:pt x="2426412" y="772026"/>
                  </a:cubicBezTo>
                  <a:cubicBezTo>
                    <a:pt x="2427779" y="774419"/>
                    <a:pt x="2427450" y="777466"/>
                    <a:pt x="2428418" y="780047"/>
                  </a:cubicBezTo>
                  <a:cubicBezTo>
                    <a:pt x="2429468" y="782846"/>
                    <a:pt x="2431378" y="785269"/>
                    <a:pt x="2432428" y="788068"/>
                  </a:cubicBezTo>
                  <a:cubicBezTo>
                    <a:pt x="2436619" y="799243"/>
                    <a:pt x="2431698" y="793972"/>
                    <a:pt x="2438444" y="806116"/>
                  </a:cubicBezTo>
                  <a:cubicBezTo>
                    <a:pt x="2440067" y="809038"/>
                    <a:pt x="2442455" y="811463"/>
                    <a:pt x="2444460" y="814137"/>
                  </a:cubicBezTo>
                  <a:cubicBezTo>
                    <a:pt x="2445128" y="818147"/>
                    <a:pt x="2445179" y="822311"/>
                    <a:pt x="2446465" y="826168"/>
                  </a:cubicBezTo>
                  <a:cubicBezTo>
                    <a:pt x="2447227" y="828454"/>
                    <a:pt x="2449714" y="829898"/>
                    <a:pt x="2450476" y="832184"/>
                  </a:cubicBezTo>
                  <a:cubicBezTo>
                    <a:pt x="2454939" y="845574"/>
                    <a:pt x="2448987" y="847995"/>
                    <a:pt x="2458497" y="862263"/>
                  </a:cubicBezTo>
                  <a:cubicBezTo>
                    <a:pt x="2463679" y="870038"/>
                    <a:pt x="2461745" y="865993"/>
                    <a:pt x="2464512" y="874295"/>
                  </a:cubicBezTo>
                  <a:cubicBezTo>
                    <a:pt x="2463175" y="876300"/>
                    <a:pt x="2462657" y="879232"/>
                    <a:pt x="2460502" y="880310"/>
                  </a:cubicBezTo>
                  <a:cubicBezTo>
                    <a:pt x="2456865" y="882128"/>
                    <a:pt x="2452415" y="881330"/>
                    <a:pt x="2448470" y="882316"/>
                  </a:cubicBezTo>
                  <a:cubicBezTo>
                    <a:pt x="2419120" y="889654"/>
                    <a:pt x="2454975" y="883678"/>
                    <a:pt x="2422402" y="888331"/>
                  </a:cubicBezTo>
                  <a:lnTo>
                    <a:pt x="2350212" y="884321"/>
                  </a:lnTo>
                  <a:cubicBezTo>
                    <a:pt x="2346157" y="884031"/>
                    <a:pt x="2342125" y="883302"/>
                    <a:pt x="2338181" y="882316"/>
                  </a:cubicBezTo>
                  <a:cubicBezTo>
                    <a:pt x="2334080" y="881291"/>
                    <a:pt x="2330160" y="879642"/>
                    <a:pt x="2326149" y="878305"/>
                  </a:cubicBezTo>
                  <a:cubicBezTo>
                    <a:pt x="2312920" y="879322"/>
                    <a:pt x="2300796" y="879483"/>
                    <a:pt x="2288049" y="882316"/>
                  </a:cubicBezTo>
                  <a:cubicBezTo>
                    <a:pt x="2285986" y="882775"/>
                    <a:pt x="2284039" y="883653"/>
                    <a:pt x="2282034" y="884321"/>
                  </a:cubicBezTo>
                  <a:cubicBezTo>
                    <a:pt x="2264458" y="901897"/>
                    <a:pt x="2286754" y="880388"/>
                    <a:pt x="2270002" y="894347"/>
                  </a:cubicBezTo>
                  <a:cubicBezTo>
                    <a:pt x="2267823" y="896162"/>
                    <a:pt x="2266139" y="898517"/>
                    <a:pt x="2263986" y="900363"/>
                  </a:cubicBezTo>
                  <a:cubicBezTo>
                    <a:pt x="2261448" y="902538"/>
                    <a:pt x="2258328" y="904016"/>
                    <a:pt x="2255965" y="906379"/>
                  </a:cubicBezTo>
                  <a:cubicBezTo>
                    <a:pt x="2253602" y="908742"/>
                    <a:pt x="2252312" y="912037"/>
                    <a:pt x="2249949" y="914400"/>
                  </a:cubicBezTo>
                  <a:cubicBezTo>
                    <a:pt x="2246063" y="918286"/>
                    <a:pt x="2242810" y="918785"/>
                    <a:pt x="2237918" y="920416"/>
                  </a:cubicBezTo>
                  <a:cubicBezTo>
                    <a:pt x="2235913" y="922421"/>
                    <a:pt x="2234171" y="924730"/>
                    <a:pt x="2231902" y="926431"/>
                  </a:cubicBezTo>
                  <a:cubicBezTo>
                    <a:pt x="2228784" y="928769"/>
                    <a:pt x="2224412" y="929488"/>
                    <a:pt x="2221876" y="932447"/>
                  </a:cubicBezTo>
                  <a:cubicBezTo>
                    <a:pt x="2220082" y="934540"/>
                    <a:pt x="2221664" y="938375"/>
                    <a:pt x="2219870" y="940468"/>
                  </a:cubicBezTo>
                  <a:cubicBezTo>
                    <a:pt x="2217334" y="943427"/>
                    <a:pt x="2212962" y="944145"/>
                    <a:pt x="2209844" y="946484"/>
                  </a:cubicBezTo>
                  <a:cubicBezTo>
                    <a:pt x="2203417" y="951304"/>
                    <a:pt x="2205089" y="953391"/>
                    <a:pt x="2197812" y="956510"/>
                  </a:cubicBezTo>
                  <a:cubicBezTo>
                    <a:pt x="2195279" y="957596"/>
                    <a:pt x="2192465" y="957847"/>
                    <a:pt x="2189791" y="958516"/>
                  </a:cubicBezTo>
                  <a:cubicBezTo>
                    <a:pt x="2185781" y="962526"/>
                    <a:pt x="2180297" y="965474"/>
                    <a:pt x="2177760" y="970547"/>
                  </a:cubicBezTo>
                  <a:cubicBezTo>
                    <a:pt x="2176423" y="973221"/>
                    <a:pt x="2175863" y="976454"/>
                    <a:pt x="2173749" y="978568"/>
                  </a:cubicBezTo>
                  <a:cubicBezTo>
                    <a:pt x="2170993" y="981324"/>
                    <a:pt x="2166799" y="982191"/>
                    <a:pt x="2163723" y="984584"/>
                  </a:cubicBezTo>
                  <a:cubicBezTo>
                    <a:pt x="2134544" y="1007279"/>
                    <a:pt x="2171248" y="982240"/>
                    <a:pt x="2149686" y="996616"/>
                  </a:cubicBezTo>
                  <a:cubicBezTo>
                    <a:pt x="2144642" y="1004182"/>
                    <a:pt x="2145177" y="1004696"/>
                    <a:pt x="2135649" y="1010652"/>
                  </a:cubicBezTo>
                  <a:cubicBezTo>
                    <a:pt x="2133857" y="1011772"/>
                    <a:pt x="2131639" y="1011989"/>
                    <a:pt x="2129634" y="1012658"/>
                  </a:cubicBezTo>
                  <a:cubicBezTo>
                    <a:pt x="2128297" y="1014663"/>
                    <a:pt x="2128180" y="1018707"/>
                    <a:pt x="2125623" y="1018674"/>
                  </a:cubicBezTo>
                  <a:cubicBezTo>
                    <a:pt x="2123066" y="1018641"/>
                    <a:pt x="2117416" y="1013823"/>
                    <a:pt x="2114293" y="1012457"/>
                  </a:cubicBezTo>
                  <a:cubicBezTo>
                    <a:pt x="2103811" y="1007871"/>
                    <a:pt x="2104902" y="1005974"/>
                    <a:pt x="2093539" y="1004637"/>
                  </a:cubicBezTo>
                  <a:cubicBezTo>
                    <a:pt x="2092202" y="1002632"/>
                    <a:pt x="2091232" y="1000325"/>
                    <a:pt x="2089528" y="998621"/>
                  </a:cubicBezTo>
                  <a:cubicBezTo>
                    <a:pt x="2085640" y="994733"/>
                    <a:pt x="2082390" y="994236"/>
                    <a:pt x="2077497" y="992605"/>
                  </a:cubicBezTo>
                  <a:cubicBezTo>
                    <a:pt x="2074155" y="993942"/>
                    <a:pt x="2070943" y="995669"/>
                    <a:pt x="2067470" y="996616"/>
                  </a:cubicBezTo>
                  <a:cubicBezTo>
                    <a:pt x="2050198" y="1001327"/>
                    <a:pt x="2039529" y="996939"/>
                    <a:pt x="2019344" y="994610"/>
                  </a:cubicBezTo>
                  <a:cubicBezTo>
                    <a:pt x="1999367" y="992305"/>
                    <a:pt x="2006961" y="993520"/>
                    <a:pt x="1987260" y="988595"/>
                  </a:cubicBezTo>
                  <a:cubicBezTo>
                    <a:pt x="1984586" y="987258"/>
                    <a:pt x="1981834" y="986067"/>
                    <a:pt x="1979239" y="984584"/>
                  </a:cubicBezTo>
                  <a:cubicBezTo>
                    <a:pt x="1977147" y="983388"/>
                    <a:pt x="1975509" y="981336"/>
                    <a:pt x="1973223" y="980574"/>
                  </a:cubicBezTo>
                  <a:cubicBezTo>
                    <a:pt x="1969366" y="979288"/>
                    <a:pt x="1965136" y="979554"/>
                    <a:pt x="1961191" y="978568"/>
                  </a:cubicBezTo>
                  <a:cubicBezTo>
                    <a:pt x="1946578" y="974915"/>
                    <a:pt x="1952761" y="975528"/>
                    <a:pt x="1941139" y="970547"/>
                  </a:cubicBezTo>
                  <a:cubicBezTo>
                    <a:pt x="1939196" y="969714"/>
                    <a:pt x="1937128" y="969210"/>
                    <a:pt x="1935123" y="968542"/>
                  </a:cubicBezTo>
                  <a:cubicBezTo>
                    <a:pt x="1933118" y="967205"/>
                    <a:pt x="1931263" y="965609"/>
                    <a:pt x="1929107" y="964531"/>
                  </a:cubicBezTo>
                  <a:cubicBezTo>
                    <a:pt x="1927216" y="963586"/>
                    <a:pt x="1925034" y="963359"/>
                    <a:pt x="1923091" y="962526"/>
                  </a:cubicBezTo>
                  <a:cubicBezTo>
                    <a:pt x="1920343" y="961349"/>
                    <a:pt x="1917744" y="959853"/>
                    <a:pt x="1915070" y="958516"/>
                  </a:cubicBezTo>
                  <a:cubicBezTo>
                    <a:pt x="1904210" y="947654"/>
                    <a:pt x="1914677" y="955791"/>
                    <a:pt x="1897023" y="950495"/>
                  </a:cubicBezTo>
                  <a:cubicBezTo>
                    <a:pt x="1894160" y="949636"/>
                    <a:pt x="1891750" y="947662"/>
                    <a:pt x="1889002" y="946484"/>
                  </a:cubicBezTo>
                  <a:cubicBezTo>
                    <a:pt x="1887059" y="945651"/>
                    <a:pt x="1884991" y="945147"/>
                    <a:pt x="1882986" y="944479"/>
                  </a:cubicBezTo>
                  <a:cubicBezTo>
                    <a:pt x="1880981" y="943142"/>
                    <a:pt x="1879227" y="941314"/>
                    <a:pt x="1876970" y="940468"/>
                  </a:cubicBezTo>
                  <a:cubicBezTo>
                    <a:pt x="1873779" y="939271"/>
                    <a:pt x="1870250" y="939290"/>
                    <a:pt x="1866944" y="938463"/>
                  </a:cubicBezTo>
                  <a:cubicBezTo>
                    <a:pt x="1862223" y="937283"/>
                    <a:pt x="1857586" y="935789"/>
                    <a:pt x="1852907" y="934452"/>
                  </a:cubicBezTo>
                  <a:cubicBezTo>
                    <a:pt x="1838709" y="924988"/>
                    <a:pt x="1857360" y="936658"/>
                    <a:pt x="1834860" y="926431"/>
                  </a:cubicBezTo>
                  <a:cubicBezTo>
                    <a:pt x="1809620" y="914958"/>
                    <a:pt x="1843447" y="925070"/>
                    <a:pt x="1808791" y="916405"/>
                  </a:cubicBezTo>
                  <a:cubicBezTo>
                    <a:pt x="1790377" y="901673"/>
                    <a:pt x="1808177" y="913630"/>
                    <a:pt x="1782723" y="904374"/>
                  </a:cubicBezTo>
                  <a:cubicBezTo>
                    <a:pt x="1780458" y="903550"/>
                    <a:pt x="1778922" y="901312"/>
                    <a:pt x="1776707" y="900363"/>
                  </a:cubicBezTo>
                  <a:cubicBezTo>
                    <a:pt x="1774174" y="899277"/>
                    <a:pt x="1771300" y="899230"/>
                    <a:pt x="1768686" y="898358"/>
                  </a:cubicBezTo>
                  <a:cubicBezTo>
                    <a:pt x="1748898" y="891762"/>
                    <a:pt x="1768436" y="896302"/>
                    <a:pt x="1748634" y="892342"/>
                  </a:cubicBezTo>
                  <a:cubicBezTo>
                    <a:pt x="1746629" y="890337"/>
                    <a:pt x="1744434" y="888505"/>
                    <a:pt x="1742618" y="886326"/>
                  </a:cubicBezTo>
                  <a:cubicBezTo>
                    <a:pt x="1741075" y="884474"/>
                    <a:pt x="1740311" y="882014"/>
                    <a:pt x="1738607" y="880310"/>
                  </a:cubicBezTo>
                  <a:cubicBezTo>
                    <a:pt x="1736903" y="878606"/>
                    <a:pt x="1734596" y="877637"/>
                    <a:pt x="1732591" y="876300"/>
                  </a:cubicBezTo>
                  <a:cubicBezTo>
                    <a:pt x="1708402" y="840015"/>
                    <a:pt x="1740028" y="883736"/>
                    <a:pt x="1714544" y="858252"/>
                  </a:cubicBezTo>
                  <a:cubicBezTo>
                    <a:pt x="1713050" y="856758"/>
                    <a:pt x="1713484" y="854127"/>
                    <a:pt x="1712539" y="852237"/>
                  </a:cubicBezTo>
                  <a:cubicBezTo>
                    <a:pt x="1710796" y="848751"/>
                    <a:pt x="1709279" y="844966"/>
                    <a:pt x="1706523" y="842210"/>
                  </a:cubicBezTo>
                  <a:cubicBezTo>
                    <a:pt x="1703767" y="839454"/>
                    <a:pt x="1699839" y="838200"/>
                    <a:pt x="1696497" y="836195"/>
                  </a:cubicBezTo>
                  <a:cubicBezTo>
                    <a:pt x="1695160" y="834190"/>
                    <a:pt x="1693564" y="832335"/>
                    <a:pt x="1692486" y="830179"/>
                  </a:cubicBezTo>
                  <a:cubicBezTo>
                    <a:pt x="1691541" y="828288"/>
                    <a:pt x="1691710" y="825883"/>
                    <a:pt x="1690481" y="824163"/>
                  </a:cubicBezTo>
                  <a:cubicBezTo>
                    <a:pt x="1688283" y="821086"/>
                    <a:pt x="1684921" y="819013"/>
                    <a:pt x="1682460" y="816142"/>
                  </a:cubicBezTo>
                  <a:cubicBezTo>
                    <a:pt x="1680891" y="814312"/>
                    <a:pt x="1679867" y="812075"/>
                    <a:pt x="1678449" y="810126"/>
                  </a:cubicBezTo>
                  <a:cubicBezTo>
                    <a:pt x="1671725" y="800881"/>
                    <a:pt x="1669545" y="794645"/>
                    <a:pt x="1660402" y="790074"/>
                  </a:cubicBezTo>
                  <a:cubicBezTo>
                    <a:pt x="1658511" y="789129"/>
                    <a:pt x="1656391" y="788737"/>
                    <a:pt x="1654386" y="788068"/>
                  </a:cubicBezTo>
                  <a:cubicBezTo>
                    <a:pt x="1647033" y="781384"/>
                    <a:pt x="1638836" y="775525"/>
                    <a:pt x="1632328" y="768016"/>
                  </a:cubicBezTo>
                  <a:cubicBezTo>
                    <a:pt x="1613869" y="746717"/>
                    <a:pt x="1640388" y="766034"/>
                    <a:pt x="1622302" y="753979"/>
                  </a:cubicBezTo>
                  <a:cubicBezTo>
                    <a:pt x="1620965" y="751974"/>
                    <a:pt x="1619487" y="750056"/>
                    <a:pt x="1618291" y="747963"/>
                  </a:cubicBezTo>
                  <a:cubicBezTo>
                    <a:pt x="1616808" y="745368"/>
                    <a:pt x="1616018" y="742374"/>
                    <a:pt x="1614281" y="739942"/>
                  </a:cubicBezTo>
                  <a:cubicBezTo>
                    <a:pt x="1612633" y="737634"/>
                    <a:pt x="1610270" y="735931"/>
                    <a:pt x="1608265" y="733926"/>
                  </a:cubicBezTo>
                  <a:cubicBezTo>
                    <a:pt x="1603225" y="718804"/>
                    <a:pt x="1610610" y="736857"/>
                    <a:pt x="1600244" y="723900"/>
                  </a:cubicBezTo>
                  <a:cubicBezTo>
                    <a:pt x="1598924" y="722249"/>
                    <a:pt x="1599411" y="719643"/>
                    <a:pt x="1598239" y="717884"/>
                  </a:cubicBezTo>
                  <a:cubicBezTo>
                    <a:pt x="1596666" y="715524"/>
                    <a:pt x="1594039" y="714047"/>
                    <a:pt x="1592223" y="711868"/>
                  </a:cubicBezTo>
                  <a:cubicBezTo>
                    <a:pt x="1590680" y="710016"/>
                    <a:pt x="1589549" y="707857"/>
                    <a:pt x="1588212" y="705852"/>
                  </a:cubicBezTo>
                  <a:cubicBezTo>
                    <a:pt x="1584801" y="695619"/>
                    <a:pt x="1588385" y="703381"/>
                    <a:pt x="1580191" y="693821"/>
                  </a:cubicBezTo>
                  <a:cubicBezTo>
                    <a:pt x="1564757" y="675813"/>
                    <a:pt x="1583088" y="694712"/>
                    <a:pt x="1568160" y="679784"/>
                  </a:cubicBezTo>
                  <a:cubicBezTo>
                    <a:pt x="1567492" y="677779"/>
                    <a:pt x="1567204" y="675603"/>
                    <a:pt x="1566155" y="673768"/>
                  </a:cubicBezTo>
                  <a:cubicBezTo>
                    <a:pt x="1561969" y="666442"/>
                    <a:pt x="1553622" y="659230"/>
                    <a:pt x="1548107" y="653716"/>
                  </a:cubicBezTo>
                  <a:cubicBezTo>
                    <a:pt x="1546102" y="651711"/>
                    <a:pt x="1543550" y="650132"/>
                    <a:pt x="1542091" y="647700"/>
                  </a:cubicBezTo>
                  <a:cubicBezTo>
                    <a:pt x="1528820" y="625580"/>
                    <a:pt x="1536546" y="631970"/>
                    <a:pt x="1524044" y="623637"/>
                  </a:cubicBezTo>
                  <a:cubicBezTo>
                    <a:pt x="1522039" y="620295"/>
                    <a:pt x="1520094" y="616915"/>
                    <a:pt x="1518028" y="613610"/>
                  </a:cubicBezTo>
                  <a:cubicBezTo>
                    <a:pt x="1516751" y="611567"/>
                    <a:pt x="1515096" y="609750"/>
                    <a:pt x="1514018" y="607595"/>
                  </a:cubicBezTo>
                  <a:cubicBezTo>
                    <a:pt x="1513073" y="605704"/>
                    <a:pt x="1513507" y="603074"/>
                    <a:pt x="1512012" y="601579"/>
                  </a:cubicBezTo>
                  <a:cubicBezTo>
                    <a:pt x="1510518" y="600085"/>
                    <a:pt x="1508002" y="600242"/>
                    <a:pt x="1505997" y="599574"/>
                  </a:cubicBezTo>
                  <a:cubicBezTo>
                    <a:pt x="1503323" y="595563"/>
                    <a:pt x="1500456" y="591675"/>
                    <a:pt x="1497976" y="587542"/>
                  </a:cubicBezTo>
                  <a:cubicBezTo>
                    <a:pt x="1495971" y="584200"/>
                    <a:pt x="1494428" y="580532"/>
                    <a:pt x="1491960" y="577516"/>
                  </a:cubicBezTo>
                  <a:cubicBezTo>
                    <a:pt x="1488368" y="573126"/>
                    <a:pt x="1485309" y="567277"/>
                    <a:pt x="1479928" y="565484"/>
                  </a:cubicBezTo>
                  <a:lnTo>
                    <a:pt x="1473912" y="563479"/>
                  </a:lnTo>
                  <a:cubicBezTo>
                    <a:pt x="1471907" y="561474"/>
                    <a:pt x="1469470" y="559823"/>
                    <a:pt x="1467897" y="557463"/>
                  </a:cubicBezTo>
                  <a:cubicBezTo>
                    <a:pt x="1466724" y="555704"/>
                    <a:pt x="1467386" y="552942"/>
                    <a:pt x="1465891" y="551447"/>
                  </a:cubicBezTo>
                  <a:cubicBezTo>
                    <a:pt x="1464397" y="549953"/>
                    <a:pt x="1461926" y="549955"/>
                    <a:pt x="1459876" y="549442"/>
                  </a:cubicBezTo>
                  <a:cubicBezTo>
                    <a:pt x="1453897" y="547947"/>
                    <a:pt x="1447833" y="546817"/>
                    <a:pt x="1441828" y="545431"/>
                  </a:cubicBezTo>
                  <a:cubicBezTo>
                    <a:pt x="1439143" y="544811"/>
                    <a:pt x="1436481" y="544094"/>
                    <a:pt x="1433807" y="543426"/>
                  </a:cubicBezTo>
                  <a:cubicBezTo>
                    <a:pt x="1424275" y="537072"/>
                    <a:pt x="1430075" y="540177"/>
                    <a:pt x="1415760" y="535405"/>
                  </a:cubicBezTo>
                  <a:cubicBezTo>
                    <a:pt x="1411749" y="534068"/>
                    <a:pt x="1407829" y="532421"/>
                    <a:pt x="1403728" y="531395"/>
                  </a:cubicBezTo>
                  <a:cubicBezTo>
                    <a:pt x="1401054" y="530726"/>
                    <a:pt x="1398288" y="530357"/>
                    <a:pt x="1395707" y="529389"/>
                  </a:cubicBezTo>
                  <a:cubicBezTo>
                    <a:pt x="1392908" y="528339"/>
                    <a:pt x="1390635" y="525870"/>
                    <a:pt x="1387686" y="525379"/>
                  </a:cubicBezTo>
                  <a:cubicBezTo>
                    <a:pt x="1378432" y="523837"/>
                    <a:pt x="1368970" y="524042"/>
                    <a:pt x="1359612" y="523374"/>
                  </a:cubicBezTo>
                  <a:cubicBezTo>
                    <a:pt x="1348917" y="524711"/>
                    <a:pt x="1338097" y="525270"/>
                    <a:pt x="1327528" y="527384"/>
                  </a:cubicBezTo>
                  <a:cubicBezTo>
                    <a:pt x="1321310" y="528628"/>
                    <a:pt x="1315633" y="531862"/>
                    <a:pt x="1309481" y="533400"/>
                  </a:cubicBezTo>
                  <a:lnTo>
                    <a:pt x="1301460" y="535405"/>
                  </a:lnTo>
                  <a:cubicBezTo>
                    <a:pt x="1298118" y="537410"/>
                    <a:pt x="1294739" y="539355"/>
                    <a:pt x="1291434" y="541421"/>
                  </a:cubicBezTo>
                  <a:cubicBezTo>
                    <a:pt x="1289390" y="542698"/>
                    <a:pt x="1287643" y="544504"/>
                    <a:pt x="1285418" y="545431"/>
                  </a:cubicBezTo>
                  <a:cubicBezTo>
                    <a:pt x="1279564" y="547870"/>
                    <a:pt x="1273386" y="549442"/>
                    <a:pt x="1267370" y="551447"/>
                  </a:cubicBezTo>
                  <a:cubicBezTo>
                    <a:pt x="1265365" y="552115"/>
                    <a:pt x="1263405" y="552939"/>
                    <a:pt x="1261355" y="553452"/>
                  </a:cubicBezTo>
                  <a:cubicBezTo>
                    <a:pt x="1258681" y="554121"/>
                    <a:pt x="1255993" y="554733"/>
                    <a:pt x="1253334" y="555458"/>
                  </a:cubicBezTo>
                  <a:cubicBezTo>
                    <a:pt x="1248639" y="556738"/>
                    <a:pt x="1244150" y="559113"/>
                    <a:pt x="1239297" y="559468"/>
                  </a:cubicBezTo>
                  <a:cubicBezTo>
                    <a:pt x="1216621" y="561127"/>
                    <a:pt x="1193844" y="560805"/>
                    <a:pt x="1171118" y="561474"/>
                  </a:cubicBezTo>
                  <a:cubicBezTo>
                    <a:pt x="1157024" y="568520"/>
                    <a:pt x="1168890" y="563060"/>
                    <a:pt x="1157081" y="567489"/>
                  </a:cubicBezTo>
                  <a:cubicBezTo>
                    <a:pt x="1153711" y="568753"/>
                    <a:pt x="1150470" y="570362"/>
                    <a:pt x="1147055" y="571500"/>
                  </a:cubicBezTo>
                  <a:cubicBezTo>
                    <a:pt x="1144441" y="572372"/>
                    <a:pt x="1141649" y="572633"/>
                    <a:pt x="1139034" y="573505"/>
                  </a:cubicBezTo>
                  <a:cubicBezTo>
                    <a:pt x="1135619" y="574643"/>
                    <a:pt x="1132455" y="576482"/>
                    <a:pt x="1129007" y="577516"/>
                  </a:cubicBezTo>
                  <a:cubicBezTo>
                    <a:pt x="1125743" y="578495"/>
                    <a:pt x="1122245" y="578542"/>
                    <a:pt x="1118981" y="579521"/>
                  </a:cubicBezTo>
                  <a:cubicBezTo>
                    <a:pt x="1115533" y="580555"/>
                    <a:pt x="1112447" y="582658"/>
                    <a:pt x="1108955" y="583531"/>
                  </a:cubicBezTo>
                  <a:cubicBezTo>
                    <a:pt x="1104370" y="584677"/>
                    <a:pt x="1099540" y="584547"/>
                    <a:pt x="1094918" y="585537"/>
                  </a:cubicBezTo>
                  <a:cubicBezTo>
                    <a:pt x="1050087" y="595144"/>
                    <a:pt x="1108144" y="585004"/>
                    <a:pt x="1068849" y="591552"/>
                  </a:cubicBezTo>
                  <a:cubicBezTo>
                    <a:pt x="1047059" y="600269"/>
                    <a:pt x="1059950" y="596730"/>
                    <a:pt x="1018718" y="593558"/>
                  </a:cubicBezTo>
                  <a:cubicBezTo>
                    <a:pt x="1014664" y="593246"/>
                    <a:pt x="1010615" y="592600"/>
                    <a:pt x="1006686" y="591552"/>
                  </a:cubicBezTo>
                  <a:cubicBezTo>
                    <a:pt x="1000559" y="589918"/>
                    <a:pt x="988639" y="585537"/>
                    <a:pt x="988639" y="585537"/>
                  </a:cubicBezTo>
                  <a:cubicBezTo>
                    <a:pt x="981589" y="574962"/>
                    <a:pt x="988693" y="582696"/>
                    <a:pt x="976607" y="577516"/>
                  </a:cubicBezTo>
                  <a:cubicBezTo>
                    <a:pt x="974392" y="576567"/>
                    <a:pt x="972747" y="574583"/>
                    <a:pt x="970591" y="573505"/>
                  </a:cubicBezTo>
                  <a:cubicBezTo>
                    <a:pt x="968701" y="572560"/>
                    <a:pt x="966581" y="572168"/>
                    <a:pt x="964576" y="571500"/>
                  </a:cubicBezTo>
                  <a:cubicBezTo>
                    <a:pt x="961902" y="569495"/>
                    <a:pt x="959457" y="567142"/>
                    <a:pt x="956555" y="565484"/>
                  </a:cubicBezTo>
                  <a:cubicBezTo>
                    <a:pt x="954720" y="564435"/>
                    <a:pt x="952034" y="564974"/>
                    <a:pt x="950539" y="563479"/>
                  </a:cubicBezTo>
                  <a:cubicBezTo>
                    <a:pt x="949044" y="561984"/>
                    <a:pt x="949706" y="559222"/>
                    <a:pt x="948534" y="557463"/>
                  </a:cubicBezTo>
                  <a:cubicBezTo>
                    <a:pt x="946961" y="555103"/>
                    <a:pt x="944826" y="553095"/>
                    <a:pt x="942518" y="551447"/>
                  </a:cubicBezTo>
                  <a:cubicBezTo>
                    <a:pt x="940086" y="549710"/>
                    <a:pt x="937060" y="548975"/>
                    <a:pt x="934497" y="547437"/>
                  </a:cubicBezTo>
                  <a:cubicBezTo>
                    <a:pt x="930364" y="544957"/>
                    <a:pt x="927038" y="540941"/>
                    <a:pt x="922465" y="539416"/>
                  </a:cubicBezTo>
                  <a:cubicBezTo>
                    <a:pt x="914163" y="536648"/>
                    <a:pt x="918208" y="538583"/>
                    <a:pt x="910434" y="533400"/>
                  </a:cubicBezTo>
                  <a:cubicBezTo>
                    <a:pt x="909097" y="531395"/>
                    <a:pt x="908467" y="528661"/>
                    <a:pt x="906423" y="527384"/>
                  </a:cubicBezTo>
                  <a:cubicBezTo>
                    <a:pt x="902838" y="525144"/>
                    <a:pt x="894391" y="523374"/>
                    <a:pt x="894391" y="523374"/>
                  </a:cubicBezTo>
                  <a:cubicBezTo>
                    <a:pt x="892386" y="521369"/>
                    <a:pt x="890191" y="519537"/>
                    <a:pt x="888376" y="517358"/>
                  </a:cubicBezTo>
                  <a:cubicBezTo>
                    <a:pt x="886833" y="515506"/>
                    <a:pt x="886069" y="513046"/>
                    <a:pt x="884365" y="511342"/>
                  </a:cubicBezTo>
                  <a:cubicBezTo>
                    <a:pt x="882661" y="509638"/>
                    <a:pt x="880310" y="508732"/>
                    <a:pt x="878349" y="507331"/>
                  </a:cubicBezTo>
                  <a:cubicBezTo>
                    <a:pt x="867728" y="499745"/>
                    <a:pt x="874073" y="502565"/>
                    <a:pt x="864312" y="499310"/>
                  </a:cubicBezTo>
                  <a:cubicBezTo>
                    <a:pt x="862975" y="497305"/>
                    <a:pt x="862184" y="494800"/>
                    <a:pt x="860302" y="493295"/>
                  </a:cubicBezTo>
                  <a:cubicBezTo>
                    <a:pt x="858651" y="491974"/>
                    <a:pt x="856177" y="492234"/>
                    <a:pt x="854286" y="491289"/>
                  </a:cubicBezTo>
                  <a:cubicBezTo>
                    <a:pt x="840520" y="484406"/>
                    <a:pt x="857583" y="489141"/>
                    <a:pt x="838244" y="485274"/>
                  </a:cubicBezTo>
                  <a:cubicBezTo>
                    <a:pt x="835570" y="483937"/>
                    <a:pt x="832971" y="482441"/>
                    <a:pt x="830223" y="481263"/>
                  </a:cubicBezTo>
                  <a:cubicBezTo>
                    <a:pt x="812898" y="473838"/>
                    <a:pt x="796131" y="481597"/>
                    <a:pt x="776081" y="483268"/>
                  </a:cubicBezTo>
                  <a:cubicBezTo>
                    <a:pt x="760956" y="488311"/>
                    <a:pt x="779603" y="481508"/>
                    <a:pt x="764049" y="489284"/>
                  </a:cubicBezTo>
                  <a:cubicBezTo>
                    <a:pt x="762159" y="490229"/>
                    <a:pt x="760039" y="490621"/>
                    <a:pt x="758034" y="491289"/>
                  </a:cubicBezTo>
                  <a:cubicBezTo>
                    <a:pt x="747003" y="498644"/>
                    <a:pt x="756365" y="491288"/>
                    <a:pt x="748007" y="501316"/>
                  </a:cubicBezTo>
                  <a:cubicBezTo>
                    <a:pt x="732303" y="520159"/>
                    <a:pt x="773288" y="518488"/>
                    <a:pt x="753020" y="548891"/>
                  </a:cubicBezTo>
                  <a:lnTo>
                    <a:pt x="727955" y="547437"/>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2" name="Freeform: Shape 11">
              <a:extLst>
                <a:ext uri="{FF2B5EF4-FFF2-40B4-BE49-F238E27FC236}">
                  <a16:creationId xmlns:a16="http://schemas.microsoft.com/office/drawing/2014/main" id="{DA8E2556-4BDE-46C3-B8CE-E4AC210D53B2}"/>
                </a:ext>
              </a:extLst>
            </p:cNvPr>
            <p:cNvSpPr/>
            <p:nvPr/>
          </p:nvSpPr>
          <p:spPr>
            <a:xfrm>
              <a:off x="2602832" y="2804938"/>
              <a:ext cx="98163" cy="75693"/>
            </a:xfrm>
            <a:custGeom>
              <a:avLst/>
              <a:gdLst>
                <a:gd name="connsiteX0" fmla="*/ 0 w 98163"/>
                <a:gd name="connsiteY0" fmla="*/ 75682 h 75693"/>
                <a:gd name="connsiteX1" fmla="*/ 0 w 98163"/>
                <a:gd name="connsiteY1" fmla="*/ 75682 h 75693"/>
                <a:gd name="connsiteX2" fmla="*/ 10026 w 98163"/>
                <a:gd name="connsiteY2" fmla="*/ 51618 h 75693"/>
                <a:gd name="connsiteX3" fmla="*/ 22057 w 98163"/>
                <a:gd name="connsiteY3" fmla="*/ 39587 h 75693"/>
                <a:gd name="connsiteX4" fmla="*/ 34089 w 98163"/>
                <a:gd name="connsiteY4" fmla="*/ 25550 h 75693"/>
                <a:gd name="connsiteX5" fmla="*/ 48126 w 98163"/>
                <a:gd name="connsiteY5" fmla="*/ 15524 h 75693"/>
                <a:gd name="connsiteX6" fmla="*/ 68179 w 98163"/>
                <a:gd name="connsiteY6" fmla="*/ 1487 h 75693"/>
                <a:gd name="connsiteX7" fmla="*/ 96252 w 98163"/>
                <a:gd name="connsiteY7" fmla="*/ 3492 h 75693"/>
                <a:gd name="connsiteX8" fmla="*/ 92242 w 98163"/>
                <a:gd name="connsiteY8" fmla="*/ 27555 h 75693"/>
                <a:gd name="connsiteX9" fmla="*/ 90236 w 98163"/>
                <a:gd name="connsiteY9" fmla="*/ 35576 h 75693"/>
                <a:gd name="connsiteX10" fmla="*/ 76200 w 98163"/>
                <a:gd name="connsiteY10" fmla="*/ 53624 h 75693"/>
                <a:gd name="connsiteX11" fmla="*/ 70184 w 98163"/>
                <a:gd name="connsiteY11" fmla="*/ 57634 h 75693"/>
                <a:gd name="connsiteX12" fmla="*/ 0 w 98163"/>
                <a:gd name="connsiteY12" fmla="*/ 75682 h 7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163" h="75693">
                  <a:moveTo>
                    <a:pt x="0" y="75682"/>
                  </a:moveTo>
                  <a:lnTo>
                    <a:pt x="0" y="75682"/>
                  </a:lnTo>
                  <a:cubicBezTo>
                    <a:pt x="428" y="74540"/>
                    <a:pt x="6934" y="55483"/>
                    <a:pt x="10026" y="51618"/>
                  </a:cubicBezTo>
                  <a:cubicBezTo>
                    <a:pt x="13569" y="47189"/>
                    <a:pt x="18654" y="44124"/>
                    <a:pt x="22057" y="39587"/>
                  </a:cubicBezTo>
                  <a:cubicBezTo>
                    <a:pt x="26483" y="33686"/>
                    <a:pt x="28503" y="30205"/>
                    <a:pt x="34089" y="25550"/>
                  </a:cubicBezTo>
                  <a:cubicBezTo>
                    <a:pt x="48719" y="13358"/>
                    <a:pt x="30088" y="31759"/>
                    <a:pt x="48126" y="15524"/>
                  </a:cubicBezTo>
                  <a:cubicBezTo>
                    <a:pt x="64258" y="1005"/>
                    <a:pt x="53609" y="5129"/>
                    <a:pt x="68179" y="1487"/>
                  </a:cubicBezTo>
                  <a:cubicBezTo>
                    <a:pt x="77537" y="2155"/>
                    <a:pt x="89889" y="-3402"/>
                    <a:pt x="96252" y="3492"/>
                  </a:cubicBezTo>
                  <a:cubicBezTo>
                    <a:pt x="101768" y="9467"/>
                    <a:pt x="93741" y="19563"/>
                    <a:pt x="92242" y="27555"/>
                  </a:cubicBezTo>
                  <a:cubicBezTo>
                    <a:pt x="91734" y="30264"/>
                    <a:pt x="91469" y="33111"/>
                    <a:pt x="90236" y="35576"/>
                  </a:cubicBezTo>
                  <a:cubicBezTo>
                    <a:pt x="87043" y="41961"/>
                    <a:pt x="81857" y="48910"/>
                    <a:pt x="76200" y="53624"/>
                  </a:cubicBezTo>
                  <a:cubicBezTo>
                    <a:pt x="74349" y="55167"/>
                    <a:pt x="72189" y="56297"/>
                    <a:pt x="70184" y="57634"/>
                  </a:cubicBezTo>
                  <a:cubicBezTo>
                    <a:pt x="52454" y="84227"/>
                    <a:pt x="11697" y="72674"/>
                    <a:pt x="0" y="75682"/>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sp>
        <p:nvSpPr>
          <p:cNvPr id="111" name="Freeform: Shape 110">
            <a:extLst>
              <a:ext uri="{FF2B5EF4-FFF2-40B4-BE49-F238E27FC236}">
                <a16:creationId xmlns:a16="http://schemas.microsoft.com/office/drawing/2014/main" id="{2F065A2E-AC21-4E5B-91D5-3D69F66DC27C}"/>
              </a:ext>
            </a:extLst>
          </p:cNvPr>
          <p:cNvSpPr/>
          <p:nvPr/>
        </p:nvSpPr>
        <p:spPr>
          <a:xfrm>
            <a:off x="2637961" y="1623464"/>
            <a:ext cx="35372" cy="27852"/>
          </a:xfrm>
          <a:custGeom>
            <a:avLst/>
            <a:gdLst>
              <a:gd name="connsiteX0" fmla="*/ 51928 w 65418"/>
              <a:gd name="connsiteY0" fmla="*/ 1277 h 37136"/>
              <a:gd name="connsiteX1" fmla="*/ 51928 w 65418"/>
              <a:gd name="connsiteY1" fmla="*/ 1277 h 37136"/>
              <a:gd name="connsiteX2" fmla="*/ 381 w 65418"/>
              <a:gd name="connsiteY2" fmla="*/ 3518 h 37136"/>
              <a:gd name="connsiteX3" fmla="*/ 3743 w 65418"/>
              <a:gd name="connsiteY3" fmla="*/ 6880 h 37136"/>
              <a:gd name="connsiteX4" fmla="*/ 8225 w 65418"/>
              <a:gd name="connsiteY4" fmla="*/ 10242 h 37136"/>
              <a:gd name="connsiteX5" fmla="*/ 11587 w 65418"/>
              <a:gd name="connsiteY5" fmla="*/ 12483 h 37136"/>
              <a:gd name="connsiteX6" fmla="*/ 18311 w 65418"/>
              <a:gd name="connsiteY6" fmla="*/ 18086 h 37136"/>
              <a:gd name="connsiteX7" fmla="*/ 22793 w 65418"/>
              <a:gd name="connsiteY7" fmla="*/ 19207 h 37136"/>
              <a:gd name="connsiteX8" fmla="*/ 37361 w 65418"/>
              <a:gd name="connsiteY8" fmla="*/ 25930 h 37136"/>
              <a:gd name="connsiteX9" fmla="*/ 44084 w 65418"/>
              <a:gd name="connsiteY9" fmla="*/ 27051 h 37136"/>
              <a:gd name="connsiteX10" fmla="*/ 49687 w 65418"/>
              <a:gd name="connsiteY10" fmla="*/ 29292 h 37136"/>
              <a:gd name="connsiteX11" fmla="*/ 57531 w 65418"/>
              <a:gd name="connsiteY11" fmla="*/ 36015 h 37136"/>
              <a:gd name="connsiteX12" fmla="*/ 63134 w 65418"/>
              <a:gd name="connsiteY12" fmla="*/ 37136 h 37136"/>
              <a:gd name="connsiteX13" fmla="*/ 65375 w 65418"/>
              <a:gd name="connsiteY13" fmla="*/ 31533 h 37136"/>
              <a:gd name="connsiteX14" fmla="*/ 57531 w 65418"/>
              <a:gd name="connsiteY14" fmla="*/ 14724 h 37136"/>
              <a:gd name="connsiteX15" fmla="*/ 54170 w 65418"/>
              <a:gd name="connsiteY15" fmla="*/ 6880 h 37136"/>
              <a:gd name="connsiteX16" fmla="*/ 53049 w 65418"/>
              <a:gd name="connsiteY16" fmla="*/ 3518 h 37136"/>
              <a:gd name="connsiteX17" fmla="*/ 49687 w 65418"/>
              <a:gd name="connsiteY17" fmla="*/ 157 h 37136"/>
              <a:gd name="connsiteX18" fmla="*/ 51928 w 65418"/>
              <a:gd name="connsiteY18" fmla="*/ 1277 h 37136"/>
              <a:gd name="connsiteX0" fmla="*/ 51928 w 65418"/>
              <a:gd name="connsiteY0" fmla="*/ 1277 h 37136"/>
              <a:gd name="connsiteX1" fmla="*/ 51928 w 65418"/>
              <a:gd name="connsiteY1" fmla="*/ 1277 h 37136"/>
              <a:gd name="connsiteX2" fmla="*/ 381 w 65418"/>
              <a:gd name="connsiteY2" fmla="*/ 3518 h 37136"/>
              <a:gd name="connsiteX3" fmla="*/ 3743 w 65418"/>
              <a:gd name="connsiteY3" fmla="*/ 6880 h 37136"/>
              <a:gd name="connsiteX4" fmla="*/ 8225 w 65418"/>
              <a:gd name="connsiteY4" fmla="*/ 10242 h 37136"/>
              <a:gd name="connsiteX5" fmla="*/ 30637 w 65418"/>
              <a:gd name="connsiteY5" fmla="*/ 3518 h 37136"/>
              <a:gd name="connsiteX6" fmla="*/ 18311 w 65418"/>
              <a:gd name="connsiteY6" fmla="*/ 18086 h 37136"/>
              <a:gd name="connsiteX7" fmla="*/ 22793 w 65418"/>
              <a:gd name="connsiteY7" fmla="*/ 19207 h 37136"/>
              <a:gd name="connsiteX8" fmla="*/ 37361 w 65418"/>
              <a:gd name="connsiteY8" fmla="*/ 25930 h 37136"/>
              <a:gd name="connsiteX9" fmla="*/ 44084 w 65418"/>
              <a:gd name="connsiteY9" fmla="*/ 27051 h 37136"/>
              <a:gd name="connsiteX10" fmla="*/ 49687 w 65418"/>
              <a:gd name="connsiteY10" fmla="*/ 29292 h 37136"/>
              <a:gd name="connsiteX11" fmla="*/ 57531 w 65418"/>
              <a:gd name="connsiteY11" fmla="*/ 36015 h 37136"/>
              <a:gd name="connsiteX12" fmla="*/ 63134 w 65418"/>
              <a:gd name="connsiteY12" fmla="*/ 37136 h 37136"/>
              <a:gd name="connsiteX13" fmla="*/ 65375 w 65418"/>
              <a:gd name="connsiteY13" fmla="*/ 31533 h 37136"/>
              <a:gd name="connsiteX14" fmla="*/ 57531 w 65418"/>
              <a:gd name="connsiteY14" fmla="*/ 14724 h 37136"/>
              <a:gd name="connsiteX15" fmla="*/ 54170 w 65418"/>
              <a:gd name="connsiteY15" fmla="*/ 6880 h 37136"/>
              <a:gd name="connsiteX16" fmla="*/ 53049 w 65418"/>
              <a:gd name="connsiteY16" fmla="*/ 3518 h 37136"/>
              <a:gd name="connsiteX17" fmla="*/ 49687 w 65418"/>
              <a:gd name="connsiteY17" fmla="*/ 157 h 37136"/>
              <a:gd name="connsiteX18" fmla="*/ 51928 w 65418"/>
              <a:gd name="connsiteY18" fmla="*/ 1277 h 37136"/>
              <a:gd name="connsiteX0" fmla="*/ 52505 w 65995"/>
              <a:gd name="connsiteY0" fmla="*/ 1277 h 37136"/>
              <a:gd name="connsiteX1" fmla="*/ 52505 w 65995"/>
              <a:gd name="connsiteY1" fmla="*/ 1277 h 37136"/>
              <a:gd name="connsiteX2" fmla="*/ 958 w 65995"/>
              <a:gd name="connsiteY2" fmla="*/ 3518 h 37136"/>
              <a:gd name="connsiteX3" fmla="*/ 4320 w 65995"/>
              <a:gd name="connsiteY3" fmla="*/ 6880 h 37136"/>
              <a:gd name="connsiteX4" fmla="*/ 31214 w 65995"/>
              <a:gd name="connsiteY4" fmla="*/ 3518 h 37136"/>
              <a:gd name="connsiteX5" fmla="*/ 18888 w 65995"/>
              <a:gd name="connsiteY5" fmla="*/ 18086 h 37136"/>
              <a:gd name="connsiteX6" fmla="*/ 23370 w 65995"/>
              <a:gd name="connsiteY6" fmla="*/ 19207 h 37136"/>
              <a:gd name="connsiteX7" fmla="*/ 37938 w 65995"/>
              <a:gd name="connsiteY7" fmla="*/ 25930 h 37136"/>
              <a:gd name="connsiteX8" fmla="*/ 44661 w 65995"/>
              <a:gd name="connsiteY8" fmla="*/ 27051 h 37136"/>
              <a:gd name="connsiteX9" fmla="*/ 50264 w 65995"/>
              <a:gd name="connsiteY9" fmla="*/ 29292 h 37136"/>
              <a:gd name="connsiteX10" fmla="*/ 58108 w 65995"/>
              <a:gd name="connsiteY10" fmla="*/ 36015 h 37136"/>
              <a:gd name="connsiteX11" fmla="*/ 63711 w 65995"/>
              <a:gd name="connsiteY11" fmla="*/ 37136 h 37136"/>
              <a:gd name="connsiteX12" fmla="*/ 65952 w 65995"/>
              <a:gd name="connsiteY12" fmla="*/ 31533 h 37136"/>
              <a:gd name="connsiteX13" fmla="*/ 58108 w 65995"/>
              <a:gd name="connsiteY13" fmla="*/ 14724 h 37136"/>
              <a:gd name="connsiteX14" fmla="*/ 54747 w 65995"/>
              <a:gd name="connsiteY14" fmla="*/ 6880 h 37136"/>
              <a:gd name="connsiteX15" fmla="*/ 53626 w 65995"/>
              <a:gd name="connsiteY15" fmla="*/ 3518 h 37136"/>
              <a:gd name="connsiteX16" fmla="*/ 50264 w 65995"/>
              <a:gd name="connsiteY16" fmla="*/ 157 h 37136"/>
              <a:gd name="connsiteX17" fmla="*/ 52505 w 65995"/>
              <a:gd name="connsiteY17" fmla="*/ 1277 h 37136"/>
              <a:gd name="connsiteX0" fmla="*/ 52505 w 65995"/>
              <a:gd name="connsiteY0" fmla="*/ 1277 h 37136"/>
              <a:gd name="connsiteX1" fmla="*/ 52505 w 65995"/>
              <a:gd name="connsiteY1" fmla="*/ 1277 h 37136"/>
              <a:gd name="connsiteX2" fmla="*/ 958 w 65995"/>
              <a:gd name="connsiteY2" fmla="*/ 3518 h 37136"/>
              <a:gd name="connsiteX3" fmla="*/ 4320 w 65995"/>
              <a:gd name="connsiteY3" fmla="*/ 6880 h 37136"/>
              <a:gd name="connsiteX4" fmla="*/ 31214 w 65995"/>
              <a:gd name="connsiteY4" fmla="*/ 3518 h 37136"/>
              <a:gd name="connsiteX5" fmla="*/ 18888 w 65995"/>
              <a:gd name="connsiteY5" fmla="*/ 18086 h 37136"/>
              <a:gd name="connsiteX6" fmla="*/ 37938 w 65995"/>
              <a:gd name="connsiteY6" fmla="*/ 25930 h 37136"/>
              <a:gd name="connsiteX7" fmla="*/ 44661 w 65995"/>
              <a:gd name="connsiteY7" fmla="*/ 27051 h 37136"/>
              <a:gd name="connsiteX8" fmla="*/ 50264 w 65995"/>
              <a:gd name="connsiteY8" fmla="*/ 29292 h 37136"/>
              <a:gd name="connsiteX9" fmla="*/ 58108 w 65995"/>
              <a:gd name="connsiteY9" fmla="*/ 36015 h 37136"/>
              <a:gd name="connsiteX10" fmla="*/ 63711 w 65995"/>
              <a:gd name="connsiteY10" fmla="*/ 37136 h 37136"/>
              <a:gd name="connsiteX11" fmla="*/ 65952 w 65995"/>
              <a:gd name="connsiteY11" fmla="*/ 31533 h 37136"/>
              <a:gd name="connsiteX12" fmla="*/ 58108 w 65995"/>
              <a:gd name="connsiteY12" fmla="*/ 14724 h 37136"/>
              <a:gd name="connsiteX13" fmla="*/ 54747 w 65995"/>
              <a:gd name="connsiteY13" fmla="*/ 6880 h 37136"/>
              <a:gd name="connsiteX14" fmla="*/ 53626 w 65995"/>
              <a:gd name="connsiteY14" fmla="*/ 3518 h 37136"/>
              <a:gd name="connsiteX15" fmla="*/ 50264 w 65995"/>
              <a:gd name="connsiteY15" fmla="*/ 157 h 37136"/>
              <a:gd name="connsiteX16" fmla="*/ 52505 w 65995"/>
              <a:gd name="connsiteY16" fmla="*/ 1277 h 37136"/>
              <a:gd name="connsiteX0" fmla="*/ 51832 w 65322"/>
              <a:gd name="connsiteY0" fmla="*/ 1277 h 37136"/>
              <a:gd name="connsiteX1" fmla="*/ 51832 w 65322"/>
              <a:gd name="connsiteY1" fmla="*/ 1277 h 37136"/>
              <a:gd name="connsiteX2" fmla="*/ 285 w 65322"/>
              <a:gd name="connsiteY2" fmla="*/ 3518 h 37136"/>
              <a:gd name="connsiteX3" fmla="*/ 30541 w 65322"/>
              <a:gd name="connsiteY3" fmla="*/ 3518 h 37136"/>
              <a:gd name="connsiteX4" fmla="*/ 18215 w 65322"/>
              <a:gd name="connsiteY4" fmla="*/ 18086 h 37136"/>
              <a:gd name="connsiteX5" fmla="*/ 37265 w 65322"/>
              <a:gd name="connsiteY5" fmla="*/ 25930 h 37136"/>
              <a:gd name="connsiteX6" fmla="*/ 43988 w 65322"/>
              <a:gd name="connsiteY6" fmla="*/ 27051 h 37136"/>
              <a:gd name="connsiteX7" fmla="*/ 49591 w 65322"/>
              <a:gd name="connsiteY7" fmla="*/ 29292 h 37136"/>
              <a:gd name="connsiteX8" fmla="*/ 57435 w 65322"/>
              <a:gd name="connsiteY8" fmla="*/ 36015 h 37136"/>
              <a:gd name="connsiteX9" fmla="*/ 63038 w 65322"/>
              <a:gd name="connsiteY9" fmla="*/ 37136 h 37136"/>
              <a:gd name="connsiteX10" fmla="*/ 65279 w 65322"/>
              <a:gd name="connsiteY10" fmla="*/ 31533 h 37136"/>
              <a:gd name="connsiteX11" fmla="*/ 57435 w 65322"/>
              <a:gd name="connsiteY11" fmla="*/ 14724 h 37136"/>
              <a:gd name="connsiteX12" fmla="*/ 54074 w 65322"/>
              <a:gd name="connsiteY12" fmla="*/ 6880 h 37136"/>
              <a:gd name="connsiteX13" fmla="*/ 52953 w 65322"/>
              <a:gd name="connsiteY13" fmla="*/ 3518 h 37136"/>
              <a:gd name="connsiteX14" fmla="*/ 49591 w 65322"/>
              <a:gd name="connsiteY14" fmla="*/ 157 h 37136"/>
              <a:gd name="connsiteX15" fmla="*/ 51832 w 65322"/>
              <a:gd name="connsiteY15" fmla="*/ 1277 h 37136"/>
              <a:gd name="connsiteX0" fmla="*/ 33672 w 47162"/>
              <a:gd name="connsiteY0" fmla="*/ 1277 h 37136"/>
              <a:gd name="connsiteX1" fmla="*/ 33672 w 47162"/>
              <a:gd name="connsiteY1" fmla="*/ 1277 h 37136"/>
              <a:gd name="connsiteX2" fmla="*/ 12381 w 47162"/>
              <a:gd name="connsiteY2" fmla="*/ 3518 h 37136"/>
              <a:gd name="connsiteX3" fmla="*/ 55 w 47162"/>
              <a:gd name="connsiteY3" fmla="*/ 18086 h 37136"/>
              <a:gd name="connsiteX4" fmla="*/ 19105 w 47162"/>
              <a:gd name="connsiteY4" fmla="*/ 25930 h 37136"/>
              <a:gd name="connsiteX5" fmla="*/ 25828 w 47162"/>
              <a:gd name="connsiteY5" fmla="*/ 27051 h 37136"/>
              <a:gd name="connsiteX6" fmla="*/ 31431 w 47162"/>
              <a:gd name="connsiteY6" fmla="*/ 29292 h 37136"/>
              <a:gd name="connsiteX7" fmla="*/ 39275 w 47162"/>
              <a:gd name="connsiteY7" fmla="*/ 36015 h 37136"/>
              <a:gd name="connsiteX8" fmla="*/ 44878 w 47162"/>
              <a:gd name="connsiteY8" fmla="*/ 37136 h 37136"/>
              <a:gd name="connsiteX9" fmla="*/ 47119 w 47162"/>
              <a:gd name="connsiteY9" fmla="*/ 31533 h 37136"/>
              <a:gd name="connsiteX10" fmla="*/ 39275 w 47162"/>
              <a:gd name="connsiteY10" fmla="*/ 14724 h 37136"/>
              <a:gd name="connsiteX11" fmla="*/ 35914 w 47162"/>
              <a:gd name="connsiteY11" fmla="*/ 6880 h 37136"/>
              <a:gd name="connsiteX12" fmla="*/ 34793 w 47162"/>
              <a:gd name="connsiteY12" fmla="*/ 3518 h 37136"/>
              <a:gd name="connsiteX13" fmla="*/ 31431 w 47162"/>
              <a:gd name="connsiteY13" fmla="*/ 157 h 37136"/>
              <a:gd name="connsiteX14" fmla="*/ 33672 w 47162"/>
              <a:gd name="connsiteY14" fmla="*/ 1277 h 3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162" h="37136">
                <a:moveTo>
                  <a:pt x="33672" y="1277"/>
                </a:moveTo>
                <a:lnTo>
                  <a:pt x="33672" y="1277"/>
                </a:lnTo>
                <a:lnTo>
                  <a:pt x="12381" y="3518"/>
                </a:lnTo>
                <a:cubicBezTo>
                  <a:pt x="15369" y="5946"/>
                  <a:pt x="-1066" y="14351"/>
                  <a:pt x="55" y="18086"/>
                </a:cubicBezTo>
                <a:cubicBezTo>
                  <a:pt x="1176" y="21821"/>
                  <a:pt x="14810" y="24436"/>
                  <a:pt x="19105" y="25930"/>
                </a:cubicBezTo>
                <a:cubicBezTo>
                  <a:pt x="23400" y="27424"/>
                  <a:pt x="23587" y="26677"/>
                  <a:pt x="25828" y="27051"/>
                </a:cubicBezTo>
                <a:cubicBezTo>
                  <a:pt x="27696" y="27798"/>
                  <a:pt x="29757" y="28176"/>
                  <a:pt x="31431" y="29292"/>
                </a:cubicBezTo>
                <a:cubicBezTo>
                  <a:pt x="35040" y="31698"/>
                  <a:pt x="35319" y="34531"/>
                  <a:pt x="39275" y="36015"/>
                </a:cubicBezTo>
                <a:cubicBezTo>
                  <a:pt x="41058" y="36684"/>
                  <a:pt x="43010" y="36762"/>
                  <a:pt x="44878" y="37136"/>
                </a:cubicBezTo>
                <a:cubicBezTo>
                  <a:pt x="45625" y="35268"/>
                  <a:pt x="47469" y="33514"/>
                  <a:pt x="47119" y="31533"/>
                </a:cubicBezTo>
                <a:cubicBezTo>
                  <a:pt x="45797" y="24042"/>
                  <a:pt x="42878" y="20130"/>
                  <a:pt x="39275" y="14724"/>
                </a:cubicBezTo>
                <a:cubicBezTo>
                  <a:pt x="36945" y="5400"/>
                  <a:pt x="39782" y="14616"/>
                  <a:pt x="35914" y="6880"/>
                </a:cubicBezTo>
                <a:cubicBezTo>
                  <a:pt x="35386" y="5823"/>
                  <a:pt x="35448" y="4501"/>
                  <a:pt x="34793" y="3518"/>
                </a:cubicBezTo>
                <a:cubicBezTo>
                  <a:pt x="33914" y="2200"/>
                  <a:pt x="32750" y="1036"/>
                  <a:pt x="31431" y="157"/>
                </a:cubicBezTo>
                <a:cubicBezTo>
                  <a:pt x="30448" y="-498"/>
                  <a:pt x="33298" y="1090"/>
                  <a:pt x="33672" y="127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nvGrpSpPr>
          <p:cNvPr id="23" name="Group 22">
            <a:extLst>
              <a:ext uri="{FF2B5EF4-FFF2-40B4-BE49-F238E27FC236}">
                <a16:creationId xmlns:a16="http://schemas.microsoft.com/office/drawing/2014/main" id="{62A88BD8-D6CF-4928-AECE-880C2C5394F6}"/>
              </a:ext>
            </a:extLst>
          </p:cNvPr>
          <p:cNvGrpSpPr/>
          <p:nvPr/>
        </p:nvGrpSpPr>
        <p:grpSpPr>
          <a:xfrm>
            <a:off x="2350726" y="456479"/>
            <a:ext cx="6491117" cy="1353765"/>
            <a:chOff x="256345" y="923247"/>
            <a:chExt cx="8654822" cy="1805020"/>
          </a:xfrm>
          <a:pattFill prst="dkDnDiag">
            <a:fgClr>
              <a:srgbClr val="00B0F0"/>
            </a:fgClr>
            <a:bgClr>
              <a:schemeClr val="bg1"/>
            </a:bgClr>
          </a:pattFill>
        </p:grpSpPr>
        <p:sp>
          <p:nvSpPr>
            <p:cNvPr id="14" name="Freeform: Shape 13">
              <a:extLst>
                <a:ext uri="{FF2B5EF4-FFF2-40B4-BE49-F238E27FC236}">
                  <a16:creationId xmlns:a16="http://schemas.microsoft.com/office/drawing/2014/main" id="{0F502962-EA44-4ED5-9F4F-8ED10AC37AFA}"/>
                </a:ext>
              </a:extLst>
            </p:cNvPr>
            <p:cNvSpPr/>
            <p:nvPr/>
          </p:nvSpPr>
          <p:spPr>
            <a:xfrm>
              <a:off x="2392166" y="2242946"/>
              <a:ext cx="510609" cy="485321"/>
            </a:xfrm>
            <a:custGeom>
              <a:avLst/>
              <a:gdLst>
                <a:gd name="connsiteX0" fmla="*/ 24176 w 510609"/>
                <a:gd name="connsiteY0" fmla="*/ 262689 h 485321"/>
                <a:gd name="connsiteX1" fmla="*/ 24176 w 510609"/>
                <a:gd name="connsiteY1" fmla="*/ 262689 h 485321"/>
                <a:gd name="connsiteX2" fmla="*/ 20166 w 510609"/>
                <a:gd name="connsiteY2" fmla="*/ 244642 h 485321"/>
                <a:gd name="connsiteX3" fmla="*/ 18160 w 510609"/>
                <a:gd name="connsiteY3" fmla="*/ 234616 h 485321"/>
                <a:gd name="connsiteX4" fmla="*/ 14150 w 510609"/>
                <a:gd name="connsiteY4" fmla="*/ 222584 h 485321"/>
                <a:gd name="connsiteX5" fmla="*/ 6129 w 510609"/>
                <a:gd name="connsiteY5" fmla="*/ 186489 h 485321"/>
                <a:gd name="connsiteX6" fmla="*/ 2118 w 510609"/>
                <a:gd name="connsiteY6" fmla="*/ 180474 h 485321"/>
                <a:gd name="connsiteX7" fmla="*/ 2118 w 510609"/>
                <a:gd name="connsiteY7" fmla="*/ 86226 h 485321"/>
                <a:gd name="connsiteX8" fmla="*/ 4123 w 510609"/>
                <a:gd name="connsiteY8" fmla="*/ 80210 h 485321"/>
                <a:gd name="connsiteX9" fmla="*/ 10139 w 510609"/>
                <a:gd name="connsiteY9" fmla="*/ 60158 h 485321"/>
                <a:gd name="connsiteX10" fmla="*/ 2118 w 510609"/>
                <a:gd name="connsiteY10" fmla="*/ 42110 h 485321"/>
                <a:gd name="connsiteX11" fmla="*/ 4123 w 510609"/>
                <a:gd name="connsiteY11" fmla="*/ 28074 h 485321"/>
                <a:gd name="connsiteX12" fmla="*/ 6129 w 510609"/>
                <a:gd name="connsiteY12" fmla="*/ 22058 h 485321"/>
                <a:gd name="connsiteX13" fmla="*/ 18160 w 510609"/>
                <a:gd name="connsiteY13" fmla="*/ 20053 h 485321"/>
                <a:gd name="connsiteX14" fmla="*/ 30192 w 510609"/>
                <a:gd name="connsiteY14" fmla="*/ 10026 h 485321"/>
                <a:gd name="connsiteX15" fmla="*/ 36208 w 510609"/>
                <a:gd name="connsiteY15" fmla="*/ 8021 h 485321"/>
                <a:gd name="connsiteX16" fmla="*/ 42223 w 510609"/>
                <a:gd name="connsiteY16" fmla="*/ 4010 h 485321"/>
                <a:gd name="connsiteX17" fmla="*/ 56260 w 510609"/>
                <a:gd name="connsiteY17" fmla="*/ 0 h 485321"/>
                <a:gd name="connsiteX18" fmla="*/ 74308 w 510609"/>
                <a:gd name="connsiteY18" fmla="*/ 2005 h 485321"/>
                <a:gd name="connsiteX19" fmla="*/ 88345 w 510609"/>
                <a:gd name="connsiteY19" fmla="*/ 8021 h 485321"/>
                <a:gd name="connsiteX20" fmla="*/ 116418 w 510609"/>
                <a:gd name="connsiteY20" fmla="*/ 12031 h 485321"/>
                <a:gd name="connsiteX21" fmla="*/ 122434 w 510609"/>
                <a:gd name="connsiteY21" fmla="*/ 14037 h 485321"/>
                <a:gd name="connsiteX22" fmla="*/ 128450 w 510609"/>
                <a:gd name="connsiteY22" fmla="*/ 18047 h 485321"/>
                <a:gd name="connsiteX23" fmla="*/ 140481 w 510609"/>
                <a:gd name="connsiteY23" fmla="*/ 22058 h 485321"/>
                <a:gd name="connsiteX24" fmla="*/ 152513 w 510609"/>
                <a:gd name="connsiteY24" fmla="*/ 34089 h 485321"/>
                <a:gd name="connsiteX25" fmla="*/ 158529 w 510609"/>
                <a:gd name="connsiteY25" fmla="*/ 44116 h 485321"/>
                <a:gd name="connsiteX26" fmla="*/ 166550 w 510609"/>
                <a:gd name="connsiteY26" fmla="*/ 48126 h 485321"/>
                <a:gd name="connsiteX27" fmla="*/ 172566 w 510609"/>
                <a:gd name="connsiteY27" fmla="*/ 54142 h 485321"/>
                <a:gd name="connsiteX28" fmla="*/ 174571 w 510609"/>
                <a:gd name="connsiteY28" fmla="*/ 64168 h 485321"/>
                <a:gd name="connsiteX29" fmla="*/ 176576 w 510609"/>
                <a:gd name="connsiteY29" fmla="*/ 70184 h 485321"/>
                <a:gd name="connsiteX30" fmla="*/ 180587 w 510609"/>
                <a:gd name="connsiteY30" fmla="*/ 132347 h 485321"/>
                <a:gd name="connsiteX31" fmla="*/ 182592 w 510609"/>
                <a:gd name="connsiteY31" fmla="*/ 148389 h 485321"/>
                <a:gd name="connsiteX32" fmla="*/ 186602 w 510609"/>
                <a:gd name="connsiteY32" fmla="*/ 156410 h 485321"/>
                <a:gd name="connsiteX33" fmla="*/ 194623 w 510609"/>
                <a:gd name="connsiteY33" fmla="*/ 174458 h 485321"/>
                <a:gd name="connsiteX34" fmla="*/ 198634 w 510609"/>
                <a:gd name="connsiteY34" fmla="*/ 180474 h 485321"/>
                <a:gd name="connsiteX35" fmla="*/ 206655 w 510609"/>
                <a:gd name="connsiteY35" fmla="*/ 182479 h 485321"/>
                <a:gd name="connsiteX36" fmla="*/ 248766 w 510609"/>
                <a:gd name="connsiteY36" fmla="*/ 178468 h 485321"/>
                <a:gd name="connsiteX37" fmla="*/ 254781 w 510609"/>
                <a:gd name="connsiteY37" fmla="*/ 176463 h 485321"/>
                <a:gd name="connsiteX38" fmla="*/ 260797 w 510609"/>
                <a:gd name="connsiteY38" fmla="*/ 172453 h 485321"/>
                <a:gd name="connsiteX39" fmla="*/ 266813 w 510609"/>
                <a:gd name="connsiteY39" fmla="*/ 160421 h 485321"/>
                <a:gd name="connsiteX40" fmla="*/ 278845 w 510609"/>
                <a:gd name="connsiteY40" fmla="*/ 152400 h 485321"/>
                <a:gd name="connsiteX41" fmla="*/ 292881 w 510609"/>
                <a:gd name="connsiteY41" fmla="*/ 136358 h 485321"/>
                <a:gd name="connsiteX42" fmla="*/ 294887 w 510609"/>
                <a:gd name="connsiteY42" fmla="*/ 130342 h 485321"/>
                <a:gd name="connsiteX43" fmla="*/ 298897 w 510609"/>
                <a:gd name="connsiteY43" fmla="*/ 114300 h 485321"/>
                <a:gd name="connsiteX44" fmla="*/ 304913 w 510609"/>
                <a:gd name="connsiteY44" fmla="*/ 112295 h 485321"/>
                <a:gd name="connsiteX45" fmla="*/ 324966 w 510609"/>
                <a:gd name="connsiteY45" fmla="*/ 124326 h 485321"/>
                <a:gd name="connsiteX46" fmla="*/ 322960 w 510609"/>
                <a:gd name="connsiteY46" fmla="*/ 136358 h 485321"/>
                <a:gd name="connsiteX47" fmla="*/ 326971 w 510609"/>
                <a:gd name="connsiteY47" fmla="*/ 154405 h 485321"/>
                <a:gd name="connsiteX48" fmla="*/ 328976 w 510609"/>
                <a:gd name="connsiteY48" fmla="*/ 164431 h 485321"/>
                <a:gd name="connsiteX49" fmla="*/ 334992 w 510609"/>
                <a:gd name="connsiteY49" fmla="*/ 170447 h 485321"/>
                <a:gd name="connsiteX50" fmla="*/ 345018 w 510609"/>
                <a:gd name="connsiteY50" fmla="*/ 182479 h 485321"/>
                <a:gd name="connsiteX51" fmla="*/ 353039 w 510609"/>
                <a:gd name="connsiteY51" fmla="*/ 196516 h 485321"/>
                <a:gd name="connsiteX52" fmla="*/ 355045 w 510609"/>
                <a:gd name="connsiteY52" fmla="*/ 202531 h 485321"/>
                <a:gd name="connsiteX53" fmla="*/ 361060 w 510609"/>
                <a:gd name="connsiteY53" fmla="*/ 208547 h 485321"/>
                <a:gd name="connsiteX54" fmla="*/ 365071 w 510609"/>
                <a:gd name="connsiteY54" fmla="*/ 214563 h 485321"/>
                <a:gd name="connsiteX55" fmla="*/ 367076 w 510609"/>
                <a:gd name="connsiteY55" fmla="*/ 220579 h 485321"/>
                <a:gd name="connsiteX56" fmla="*/ 369081 w 510609"/>
                <a:gd name="connsiteY56" fmla="*/ 228600 h 485321"/>
                <a:gd name="connsiteX57" fmla="*/ 373092 w 510609"/>
                <a:gd name="connsiteY57" fmla="*/ 234616 h 485321"/>
                <a:gd name="connsiteX58" fmla="*/ 379108 w 510609"/>
                <a:gd name="connsiteY58" fmla="*/ 248653 h 485321"/>
                <a:gd name="connsiteX59" fmla="*/ 381113 w 510609"/>
                <a:gd name="connsiteY59" fmla="*/ 254668 h 485321"/>
                <a:gd name="connsiteX60" fmla="*/ 385123 w 510609"/>
                <a:gd name="connsiteY60" fmla="*/ 262689 h 485321"/>
                <a:gd name="connsiteX61" fmla="*/ 389134 w 510609"/>
                <a:gd name="connsiteY61" fmla="*/ 274721 h 485321"/>
                <a:gd name="connsiteX62" fmla="*/ 395150 w 510609"/>
                <a:gd name="connsiteY62" fmla="*/ 282742 h 485321"/>
                <a:gd name="connsiteX63" fmla="*/ 399160 w 510609"/>
                <a:gd name="connsiteY63" fmla="*/ 288758 h 485321"/>
                <a:gd name="connsiteX64" fmla="*/ 401166 w 510609"/>
                <a:gd name="connsiteY64" fmla="*/ 294774 h 485321"/>
                <a:gd name="connsiteX65" fmla="*/ 407181 w 510609"/>
                <a:gd name="connsiteY65" fmla="*/ 296779 h 485321"/>
                <a:gd name="connsiteX66" fmla="*/ 413197 w 510609"/>
                <a:gd name="connsiteY66" fmla="*/ 308810 h 485321"/>
                <a:gd name="connsiteX67" fmla="*/ 421218 w 510609"/>
                <a:gd name="connsiteY67" fmla="*/ 312821 h 485321"/>
                <a:gd name="connsiteX68" fmla="*/ 433250 w 510609"/>
                <a:gd name="connsiteY68" fmla="*/ 322847 h 485321"/>
                <a:gd name="connsiteX69" fmla="*/ 441271 w 510609"/>
                <a:gd name="connsiteY69" fmla="*/ 334879 h 485321"/>
                <a:gd name="connsiteX70" fmla="*/ 447287 w 510609"/>
                <a:gd name="connsiteY70" fmla="*/ 332874 h 485321"/>
                <a:gd name="connsiteX71" fmla="*/ 459318 w 510609"/>
                <a:gd name="connsiteY71" fmla="*/ 342900 h 485321"/>
                <a:gd name="connsiteX72" fmla="*/ 463329 w 510609"/>
                <a:gd name="connsiteY72" fmla="*/ 348916 h 485321"/>
                <a:gd name="connsiteX73" fmla="*/ 469345 w 510609"/>
                <a:gd name="connsiteY73" fmla="*/ 350921 h 485321"/>
                <a:gd name="connsiteX74" fmla="*/ 481376 w 510609"/>
                <a:gd name="connsiteY74" fmla="*/ 356937 h 485321"/>
                <a:gd name="connsiteX75" fmla="*/ 493408 w 510609"/>
                <a:gd name="connsiteY75" fmla="*/ 362953 h 485321"/>
                <a:gd name="connsiteX76" fmla="*/ 495413 w 510609"/>
                <a:gd name="connsiteY76" fmla="*/ 370974 h 485321"/>
                <a:gd name="connsiteX77" fmla="*/ 503434 w 510609"/>
                <a:gd name="connsiteY77" fmla="*/ 389021 h 485321"/>
                <a:gd name="connsiteX78" fmla="*/ 509450 w 510609"/>
                <a:gd name="connsiteY78" fmla="*/ 413084 h 485321"/>
                <a:gd name="connsiteX79" fmla="*/ 503434 w 510609"/>
                <a:gd name="connsiteY79" fmla="*/ 461210 h 485321"/>
                <a:gd name="connsiteX80" fmla="*/ 497418 w 510609"/>
                <a:gd name="connsiteY80" fmla="*/ 465221 h 485321"/>
                <a:gd name="connsiteX81" fmla="*/ 495413 w 510609"/>
                <a:gd name="connsiteY81" fmla="*/ 471237 h 485321"/>
                <a:gd name="connsiteX82" fmla="*/ 483381 w 510609"/>
                <a:gd name="connsiteY82" fmla="*/ 477253 h 485321"/>
                <a:gd name="connsiteX83" fmla="*/ 477366 w 510609"/>
                <a:gd name="connsiteY83" fmla="*/ 483268 h 485321"/>
                <a:gd name="connsiteX84" fmla="*/ 457313 w 510609"/>
                <a:gd name="connsiteY84" fmla="*/ 483268 h 485321"/>
                <a:gd name="connsiteX85" fmla="*/ 455308 w 510609"/>
                <a:gd name="connsiteY85" fmla="*/ 473242 h 485321"/>
                <a:gd name="connsiteX86" fmla="*/ 449292 w 510609"/>
                <a:gd name="connsiteY86" fmla="*/ 429126 h 485321"/>
                <a:gd name="connsiteX87" fmla="*/ 445281 w 510609"/>
                <a:gd name="connsiteY87" fmla="*/ 417095 h 485321"/>
                <a:gd name="connsiteX88" fmla="*/ 437260 w 510609"/>
                <a:gd name="connsiteY88" fmla="*/ 405063 h 485321"/>
                <a:gd name="connsiteX89" fmla="*/ 431245 w 510609"/>
                <a:gd name="connsiteY89" fmla="*/ 393031 h 485321"/>
                <a:gd name="connsiteX90" fmla="*/ 429239 w 510609"/>
                <a:gd name="connsiteY90" fmla="*/ 387016 h 485321"/>
                <a:gd name="connsiteX91" fmla="*/ 425229 w 510609"/>
                <a:gd name="connsiteY91" fmla="*/ 381000 h 485321"/>
                <a:gd name="connsiteX92" fmla="*/ 423223 w 510609"/>
                <a:gd name="connsiteY92" fmla="*/ 374984 h 485321"/>
                <a:gd name="connsiteX93" fmla="*/ 417208 w 510609"/>
                <a:gd name="connsiteY93" fmla="*/ 368968 h 485321"/>
                <a:gd name="connsiteX94" fmla="*/ 415202 w 510609"/>
                <a:gd name="connsiteY94" fmla="*/ 360947 h 485321"/>
                <a:gd name="connsiteX95" fmla="*/ 409187 w 510609"/>
                <a:gd name="connsiteY95" fmla="*/ 354931 h 485321"/>
                <a:gd name="connsiteX96" fmla="*/ 399160 w 510609"/>
                <a:gd name="connsiteY96" fmla="*/ 344905 h 485321"/>
                <a:gd name="connsiteX97" fmla="*/ 391139 w 510609"/>
                <a:gd name="connsiteY97" fmla="*/ 326858 h 485321"/>
                <a:gd name="connsiteX98" fmla="*/ 389134 w 510609"/>
                <a:gd name="connsiteY98" fmla="*/ 320842 h 485321"/>
                <a:gd name="connsiteX99" fmla="*/ 385123 w 510609"/>
                <a:gd name="connsiteY99" fmla="*/ 314826 h 485321"/>
                <a:gd name="connsiteX100" fmla="*/ 383118 w 510609"/>
                <a:gd name="connsiteY100" fmla="*/ 306805 h 485321"/>
                <a:gd name="connsiteX101" fmla="*/ 377102 w 510609"/>
                <a:gd name="connsiteY101" fmla="*/ 304800 h 485321"/>
                <a:gd name="connsiteX102" fmla="*/ 355045 w 510609"/>
                <a:gd name="connsiteY102" fmla="*/ 288758 h 485321"/>
                <a:gd name="connsiteX103" fmla="*/ 343013 w 510609"/>
                <a:gd name="connsiteY103" fmla="*/ 284747 h 485321"/>
                <a:gd name="connsiteX104" fmla="*/ 336997 w 510609"/>
                <a:gd name="connsiteY104" fmla="*/ 280737 h 485321"/>
                <a:gd name="connsiteX105" fmla="*/ 302908 w 510609"/>
                <a:gd name="connsiteY105" fmla="*/ 270710 h 485321"/>
                <a:gd name="connsiteX106" fmla="*/ 284860 w 510609"/>
                <a:gd name="connsiteY106" fmla="*/ 268705 h 485321"/>
                <a:gd name="connsiteX107" fmla="*/ 262802 w 510609"/>
                <a:gd name="connsiteY107" fmla="*/ 262689 h 485321"/>
                <a:gd name="connsiteX108" fmla="*/ 246760 w 510609"/>
                <a:gd name="connsiteY108" fmla="*/ 256674 h 485321"/>
                <a:gd name="connsiteX109" fmla="*/ 238739 w 510609"/>
                <a:gd name="connsiteY109" fmla="*/ 250658 h 485321"/>
                <a:gd name="connsiteX110" fmla="*/ 232723 w 510609"/>
                <a:gd name="connsiteY110" fmla="*/ 246647 h 485321"/>
                <a:gd name="connsiteX111" fmla="*/ 226708 w 510609"/>
                <a:gd name="connsiteY111" fmla="*/ 240631 h 485321"/>
                <a:gd name="connsiteX112" fmla="*/ 220692 w 510609"/>
                <a:gd name="connsiteY112" fmla="*/ 238626 h 485321"/>
                <a:gd name="connsiteX113" fmla="*/ 214676 w 510609"/>
                <a:gd name="connsiteY113" fmla="*/ 234616 h 485321"/>
                <a:gd name="connsiteX114" fmla="*/ 200639 w 510609"/>
                <a:gd name="connsiteY114" fmla="*/ 230605 h 485321"/>
                <a:gd name="connsiteX115" fmla="*/ 172566 w 510609"/>
                <a:gd name="connsiteY115" fmla="*/ 218574 h 485321"/>
                <a:gd name="connsiteX116" fmla="*/ 164545 w 510609"/>
                <a:gd name="connsiteY116" fmla="*/ 214563 h 485321"/>
                <a:gd name="connsiteX117" fmla="*/ 112408 w 510609"/>
                <a:gd name="connsiteY117" fmla="*/ 212558 h 485321"/>
                <a:gd name="connsiteX118" fmla="*/ 90350 w 510609"/>
                <a:gd name="connsiteY118" fmla="*/ 218574 h 485321"/>
                <a:gd name="connsiteX119" fmla="*/ 82329 w 510609"/>
                <a:gd name="connsiteY119" fmla="*/ 222584 h 485321"/>
                <a:gd name="connsiteX120" fmla="*/ 76313 w 510609"/>
                <a:gd name="connsiteY120" fmla="*/ 226595 h 485321"/>
                <a:gd name="connsiteX121" fmla="*/ 70297 w 510609"/>
                <a:gd name="connsiteY121" fmla="*/ 232610 h 485321"/>
                <a:gd name="connsiteX122" fmla="*/ 60271 w 510609"/>
                <a:gd name="connsiteY122" fmla="*/ 250658 h 485321"/>
                <a:gd name="connsiteX123" fmla="*/ 54255 w 510609"/>
                <a:gd name="connsiteY123" fmla="*/ 252663 h 485321"/>
                <a:gd name="connsiteX124" fmla="*/ 44229 w 510609"/>
                <a:gd name="connsiteY124" fmla="*/ 260684 h 485321"/>
                <a:gd name="connsiteX125" fmla="*/ 24176 w 510609"/>
                <a:gd name="connsiteY125" fmla="*/ 262689 h 485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510609" h="485321">
                  <a:moveTo>
                    <a:pt x="24176" y="262689"/>
                  </a:moveTo>
                  <a:lnTo>
                    <a:pt x="24176" y="262689"/>
                  </a:lnTo>
                  <a:cubicBezTo>
                    <a:pt x="22839" y="256673"/>
                    <a:pt x="21457" y="250668"/>
                    <a:pt x="20166" y="244642"/>
                  </a:cubicBezTo>
                  <a:cubicBezTo>
                    <a:pt x="19452" y="241309"/>
                    <a:pt x="19057" y="237904"/>
                    <a:pt x="18160" y="234616"/>
                  </a:cubicBezTo>
                  <a:cubicBezTo>
                    <a:pt x="17048" y="230537"/>
                    <a:pt x="15175" y="226685"/>
                    <a:pt x="14150" y="222584"/>
                  </a:cubicBezTo>
                  <a:cubicBezTo>
                    <a:pt x="11538" y="212134"/>
                    <a:pt x="11602" y="194696"/>
                    <a:pt x="6129" y="186489"/>
                  </a:cubicBezTo>
                  <a:lnTo>
                    <a:pt x="2118" y="180474"/>
                  </a:lnTo>
                  <a:cubicBezTo>
                    <a:pt x="8941" y="139529"/>
                    <a:pt x="2118" y="185134"/>
                    <a:pt x="2118" y="86226"/>
                  </a:cubicBezTo>
                  <a:cubicBezTo>
                    <a:pt x="2118" y="84112"/>
                    <a:pt x="3542" y="82242"/>
                    <a:pt x="4123" y="80210"/>
                  </a:cubicBezTo>
                  <a:cubicBezTo>
                    <a:pt x="10183" y="59002"/>
                    <a:pt x="612" y="88741"/>
                    <a:pt x="10139" y="60158"/>
                  </a:cubicBezTo>
                  <a:cubicBezTo>
                    <a:pt x="5367" y="45839"/>
                    <a:pt x="8474" y="51643"/>
                    <a:pt x="2118" y="42110"/>
                  </a:cubicBezTo>
                  <a:cubicBezTo>
                    <a:pt x="-999" y="29640"/>
                    <a:pt x="-954" y="38228"/>
                    <a:pt x="4123" y="28074"/>
                  </a:cubicBezTo>
                  <a:cubicBezTo>
                    <a:pt x="5068" y="26183"/>
                    <a:pt x="4294" y="23107"/>
                    <a:pt x="6129" y="22058"/>
                  </a:cubicBezTo>
                  <a:cubicBezTo>
                    <a:pt x="9659" y="20041"/>
                    <a:pt x="14150" y="20721"/>
                    <a:pt x="18160" y="20053"/>
                  </a:cubicBezTo>
                  <a:cubicBezTo>
                    <a:pt x="22594" y="15619"/>
                    <a:pt x="24609" y="12817"/>
                    <a:pt x="30192" y="10026"/>
                  </a:cubicBezTo>
                  <a:cubicBezTo>
                    <a:pt x="32083" y="9081"/>
                    <a:pt x="34203" y="8689"/>
                    <a:pt x="36208" y="8021"/>
                  </a:cubicBezTo>
                  <a:cubicBezTo>
                    <a:pt x="38213" y="6684"/>
                    <a:pt x="40068" y="5088"/>
                    <a:pt x="42223" y="4010"/>
                  </a:cubicBezTo>
                  <a:cubicBezTo>
                    <a:pt x="45098" y="2572"/>
                    <a:pt x="53692" y="642"/>
                    <a:pt x="56260" y="0"/>
                  </a:cubicBezTo>
                  <a:cubicBezTo>
                    <a:pt x="62276" y="668"/>
                    <a:pt x="68410" y="644"/>
                    <a:pt x="74308" y="2005"/>
                  </a:cubicBezTo>
                  <a:cubicBezTo>
                    <a:pt x="97213" y="7291"/>
                    <a:pt x="70305" y="4838"/>
                    <a:pt x="88345" y="8021"/>
                  </a:cubicBezTo>
                  <a:cubicBezTo>
                    <a:pt x="97654" y="9664"/>
                    <a:pt x="107060" y="10694"/>
                    <a:pt x="116418" y="12031"/>
                  </a:cubicBezTo>
                  <a:cubicBezTo>
                    <a:pt x="118423" y="12700"/>
                    <a:pt x="120543" y="13092"/>
                    <a:pt x="122434" y="14037"/>
                  </a:cubicBezTo>
                  <a:cubicBezTo>
                    <a:pt x="124590" y="15115"/>
                    <a:pt x="126248" y="17068"/>
                    <a:pt x="128450" y="18047"/>
                  </a:cubicBezTo>
                  <a:cubicBezTo>
                    <a:pt x="132313" y="19764"/>
                    <a:pt x="140481" y="22058"/>
                    <a:pt x="140481" y="22058"/>
                  </a:cubicBezTo>
                  <a:cubicBezTo>
                    <a:pt x="144492" y="26068"/>
                    <a:pt x="149595" y="29226"/>
                    <a:pt x="152513" y="34089"/>
                  </a:cubicBezTo>
                  <a:cubicBezTo>
                    <a:pt x="154518" y="37431"/>
                    <a:pt x="155773" y="41360"/>
                    <a:pt x="158529" y="44116"/>
                  </a:cubicBezTo>
                  <a:cubicBezTo>
                    <a:pt x="160643" y="46230"/>
                    <a:pt x="163876" y="46789"/>
                    <a:pt x="166550" y="48126"/>
                  </a:cubicBezTo>
                  <a:cubicBezTo>
                    <a:pt x="168555" y="50131"/>
                    <a:pt x="171298" y="51605"/>
                    <a:pt x="172566" y="54142"/>
                  </a:cubicBezTo>
                  <a:cubicBezTo>
                    <a:pt x="174090" y="57190"/>
                    <a:pt x="173744" y="60862"/>
                    <a:pt x="174571" y="64168"/>
                  </a:cubicBezTo>
                  <a:cubicBezTo>
                    <a:pt x="175084" y="66219"/>
                    <a:pt x="175908" y="68179"/>
                    <a:pt x="176576" y="70184"/>
                  </a:cubicBezTo>
                  <a:cubicBezTo>
                    <a:pt x="177913" y="90905"/>
                    <a:pt x="178994" y="111644"/>
                    <a:pt x="180587" y="132347"/>
                  </a:cubicBezTo>
                  <a:cubicBezTo>
                    <a:pt x="181000" y="137720"/>
                    <a:pt x="181285" y="143161"/>
                    <a:pt x="182592" y="148389"/>
                  </a:cubicBezTo>
                  <a:cubicBezTo>
                    <a:pt x="183317" y="151289"/>
                    <a:pt x="185265" y="153736"/>
                    <a:pt x="186602" y="156410"/>
                  </a:cubicBezTo>
                  <a:cubicBezTo>
                    <a:pt x="189416" y="170474"/>
                    <a:pt x="186414" y="162965"/>
                    <a:pt x="194623" y="174458"/>
                  </a:cubicBezTo>
                  <a:cubicBezTo>
                    <a:pt x="196024" y="176419"/>
                    <a:pt x="196629" y="179137"/>
                    <a:pt x="198634" y="180474"/>
                  </a:cubicBezTo>
                  <a:cubicBezTo>
                    <a:pt x="200927" y="182003"/>
                    <a:pt x="203981" y="181811"/>
                    <a:pt x="206655" y="182479"/>
                  </a:cubicBezTo>
                  <a:cubicBezTo>
                    <a:pt x="220692" y="181142"/>
                    <a:pt x="234774" y="180217"/>
                    <a:pt x="248766" y="178468"/>
                  </a:cubicBezTo>
                  <a:cubicBezTo>
                    <a:pt x="250863" y="178206"/>
                    <a:pt x="252891" y="177408"/>
                    <a:pt x="254781" y="176463"/>
                  </a:cubicBezTo>
                  <a:cubicBezTo>
                    <a:pt x="256937" y="175385"/>
                    <a:pt x="258792" y="173790"/>
                    <a:pt x="260797" y="172453"/>
                  </a:cubicBezTo>
                  <a:cubicBezTo>
                    <a:pt x="262802" y="168442"/>
                    <a:pt x="263813" y="163754"/>
                    <a:pt x="266813" y="160421"/>
                  </a:cubicBezTo>
                  <a:cubicBezTo>
                    <a:pt x="270038" y="156838"/>
                    <a:pt x="278845" y="152400"/>
                    <a:pt x="278845" y="152400"/>
                  </a:cubicBezTo>
                  <a:cubicBezTo>
                    <a:pt x="288203" y="138363"/>
                    <a:pt x="282855" y="143042"/>
                    <a:pt x="292881" y="136358"/>
                  </a:cubicBezTo>
                  <a:cubicBezTo>
                    <a:pt x="293550" y="134353"/>
                    <a:pt x="294331" y="132381"/>
                    <a:pt x="294887" y="130342"/>
                  </a:cubicBezTo>
                  <a:cubicBezTo>
                    <a:pt x="296337" y="125024"/>
                    <a:pt x="296220" y="119118"/>
                    <a:pt x="298897" y="114300"/>
                  </a:cubicBezTo>
                  <a:cubicBezTo>
                    <a:pt x="299924" y="112452"/>
                    <a:pt x="302908" y="112963"/>
                    <a:pt x="304913" y="112295"/>
                  </a:cubicBezTo>
                  <a:cubicBezTo>
                    <a:pt x="308419" y="113610"/>
                    <a:pt x="324030" y="115899"/>
                    <a:pt x="324966" y="124326"/>
                  </a:cubicBezTo>
                  <a:cubicBezTo>
                    <a:pt x="325415" y="128367"/>
                    <a:pt x="323629" y="132347"/>
                    <a:pt x="322960" y="136358"/>
                  </a:cubicBezTo>
                  <a:cubicBezTo>
                    <a:pt x="328483" y="169482"/>
                    <a:pt x="322033" y="134650"/>
                    <a:pt x="326971" y="154405"/>
                  </a:cubicBezTo>
                  <a:cubicBezTo>
                    <a:pt x="327798" y="157711"/>
                    <a:pt x="327452" y="161383"/>
                    <a:pt x="328976" y="164431"/>
                  </a:cubicBezTo>
                  <a:cubicBezTo>
                    <a:pt x="330244" y="166968"/>
                    <a:pt x="333177" y="168268"/>
                    <a:pt x="334992" y="170447"/>
                  </a:cubicBezTo>
                  <a:cubicBezTo>
                    <a:pt x="348951" y="187199"/>
                    <a:pt x="327442" y="164903"/>
                    <a:pt x="345018" y="182479"/>
                  </a:cubicBezTo>
                  <a:cubicBezTo>
                    <a:pt x="349257" y="199439"/>
                    <a:pt x="343483" y="182184"/>
                    <a:pt x="353039" y="196516"/>
                  </a:cubicBezTo>
                  <a:cubicBezTo>
                    <a:pt x="354212" y="198274"/>
                    <a:pt x="353873" y="200772"/>
                    <a:pt x="355045" y="202531"/>
                  </a:cubicBezTo>
                  <a:cubicBezTo>
                    <a:pt x="356618" y="204890"/>
                    <a:pt x="359245" y="206368"/>
                    <a:pt x="361060" y="208547"/>
                  </a:cubicBezTo>
                  <a:cubicBezTo>
                    <a:pt x="362603" y="210399"/>
                    <a:pt x="363734" y="212558"/>
                    <a:pt x="365071" y="214563"/>
                  </a:cubicBezTo>
                  <a:cubicBezTo>
                    <a:pt x="365739" y="216568"/>
                    <a:pt x="366495" y="218547"/>
                    <a:pt x="367076" y="220579"/>
                  </a:cubicBezTo>
                  <a:cubicBezTo>
                    <a:pt x="367833" y="223229"/>
                    <a:pt x="367995" y="226067"/>
                    <a:pt x="369081" y="228600"/>
                  </a:cubicBezTo>
                  <a:cubicBezTo>
                    <a:pt x="370030" y="230815"/>
                    <a:pt x="371755" y="232611"/>
                    <a:pt x="373092" y="234616"/>
                  </a:cubicBezTo>
                  <a:cubicBezTo>
                    <a:pt x="377264" y="251308"/>
                    <a:pt x="372184" y="234806"/>
                    <a:pt x="379108" y="248653"/>
                  </a:cubicBezTo>
                  <a:cubicBezTo>
                    <a:pt x="380053" y="250543"/>
                    <a:pt x="380281" y="252725"/>
                    <a:pt x="381113" y="254668"/>
                  </a:cubicBezTo>
                  <a:cubicBezTo>
                    <a:pt x="382290" y="257416"/>
                    <a:pt x="384013" y="259914"/>
                    <a:pt x="385123" y="262689"/>
                  </a:cubicBezTo>
                  <a:cubicBezTo>
                    <a:pt x="386693" y="266614"/>
                    <a:pt x="386597" y="271339"/>
                    <a:pt x="389134" y="274721"/>
                  </a:cubicBezTo>
                  <a:cubicBezTo>
                    <a:pt x="391139" y="277395"/>
                    <a:pt x="393207" y="280022"/>
                    <a:pt x="395150" y="282742"/>
                  </a:cubicBezTo>
                  <a:cubicBezTo>
                    <a:pt x="396551" y="284703"/>
                    <a:pt x="398082" y="286602"/>
                    <a:pt x="399160" y="288758"/>
                  </a:cubicBezTo>
                  <a:cubicBezTo>
                    <a:pt x="400105" y="290649"/>
                    <a:pt x="399671" y="293279"/>
                    <a:pt x="401166" y="294774"/>
                  </a:cubicBezTo>
                  <a:cubicBezTo>
                    <a:pt x="402660" y="296268"/>
                    <a:pt x="405176" y="296111"/>
                    <a:pt x="407181" y="296779"/>
                  </a:cubicBezTo>
                  <a:cubicBezTo>
                    <a:pt x="408550" y="300884"/>
                    <a:pt x="409610" y="305821"/>
                    <a:pt x="413197" y="308810"/>
                  </a:cubicBezTo>
                  <a:cubicBezTo>
                    <a:pt x="415493" y="310724"/>
                    <a:pt x="418623" y="311338"/>
                    <a:pt x="421218" y="312821"/>
                  </a:cubicBezTo>
                  <a:cubicBezTo>
                    <a:pt x="427735" y="316545"/>
                    <a:pt x="427718" y="317315"/>
                    <a:pt x="433250" y="322847"/>
                  </a:cubicBezTo>
                  <a:cubicBezTo>
                    <a:pt x="434752" y="327355"/>
                    <a:pt x="435638" y="333001"/>
                    <a:pt x="441271" y="334879"/>
                  </a:cubicBezTo>
                  <a:lnTo>
                    <a:pt x="447287" y="332874"/>
                  </a:lnTo>
                  <a:cubicBezTo>
                    <a:pt x="453202" y="336817"/>
                    <a:pt x="454493" y="337110"/>
                    <a:pt x="459318" y="342900"/>
                  </a:cubicBezTo>
                  <a:cubicBezTo>
                    <a:pt x="460861" y="344752"/>
                    <a:pt x="461447" y="347410"/>
                    <a:pt x="463329" y="348916"/>
                  </a:cubicBezTo>
                  <a:cubicBezTo>
                    <a:pt x="464980" y="350236"/>
                    <a:pt x="467340" y="350253"/>
                    <a:pt x="469345" y="350921"/>
                  </a:cubicBezTo>
                  <a:cubicBezTo>
                    <a:pt x="486576" y="362409"/>
                    <a:pt x="464778" y="348638"/>
                    <a:pt x="481376" y="356937"/>
                  </a:cubicBezTo>
                  <a:cubicBezTo>
                    <a:pt x="496926" y="364712"/>
                    <a:pt x="478286" y="357911"/>
                    <a:pt x="493408" y="362953"/>
                  </a:cubicBezTo>
                  <a:cubicBezTo>
                    <a:pt x="494076" y="365627"/>
                    <a:pt x="494327" y="368441"/>
                    <a:pt x="495413" y="370974"/>
                  </a:cubicBezTo>
                  <a:cubicBezTo>
                    <a:pt x="502330" y="387115"/>
                    <a:pt x="497675" y="363109"/>
                    <a:pt x="503434" y="389021"/>
                  </a:cubicBezTo>
                  <a:cubicBezTo>
                    <a:pt x="507904" y="409131"/>
                    <a:pt x="505497" y="401222"/>
                    <a:pt x="509450" y="413084"/>
                  </a:cubicBezTo>
                  <a:cubicBezTo>
                    <a:pt x="509051" y="421474"/>
                    <a:pt x="514947" y="449699"/>
                    <a:pt x="503434" y="461210"/>
                  </a:cubicBezTo>
                  <a:cubicBezTo>
                    <a:pt x="501730" y="462914"/>
                    <a:pt x="499423" y="463884"/>
                    <a:pt x="497418" y="465221"/>
                  </a:cubicBezTo>
                  <a:cubicBezTo>
                    <a:pt x="496750" y="467226"/>
                    <a:pt x="496733" y="469586"/>
                    <a:pt x="495413" y="471237"/>
                  </a:cubicBezTo>
                  <a:cubicBezTo>
                    <a:pt x="492587" y="474769"/>
                    <a:pt x="487342" y="475932"/>
                    <a:pt x="483381" y="477253"/>
                  </a:cubicBezTo>
                  <a:cubicBezTo>
                    <a:pt x="481376" y="479258"/>
                    <a:pt x="479725" y="481695"/>
                    <a:pt x="477366" y="483268"/>
                  </a:cubicBezTo>
                  <a:cubicBezTo>
                    <a:pt x="471188" y="487387"/>
                    <a:pt x="463779" y="484192"/>
                    <a:pt x="457313" y="483268"/>
                  </a:cubicBezTo>
                  <a:cubicBezTo>
                    <a:pt x="456645" y="479926"/>
                    <a:pt x="455749" y="476622"/>
                    <a:pt x="455308" y="473242"/>
                  </a:cubicBezTo>
                  <a:cubicBezTo>
                    <a:pt x="453008" y="455610"/>
                    <a:pt x="453774" y="444065"/>
                    <a:pt x="449292" y="429126"/>
                  </a:cubicBezTo>
                  <a:cubicBezTo>
                    <a:pt x="448077" y="425077"/>
                    <a:pt x="447172" y="420876"/>
                    <a:pt x="445281" y="417095"/>
                  </a:cubicBezTo>
                  <a:cubicBezTo>
                    <a:pt x="443125" y="412784"/>
                    <a:pt x="437260" y="405063"/>
                    <a:pt x="437260" y="405063"/>
                  </a:cubicBezTo>
                  <a:cubicBezTo>
                    <a:pt x="432224" y="389952"/>
                    <a:pt x="439015" y="408569"/>
                    <a:pt x="431245" y="393031"/>
                  </a:cubicBezTo>
                  <a:cubicBezTo>
                    <a:pt x="430300" y="391141"/>
                    <a:pt x="430184" y="388906"/>
                    <a:pt x="429239" y="387016"/>
                  </a:cubicBezTo>
                  <a:cubicBezTo>
                    <a:pt x="428161" y="384860"/>
                    <a:pt x="426307" y="383156"/>
                    <a:pt x="425229" y="381000"/>
                  </a:cubicBezTo>
                  <a:cubicBezTo>
                    <a:pt x="424284" y="379109"/>
                    <a:pt x="424396" y="376743"/>
                    <a:pt x="423223" y="374984"/>
                  </a:cubicBezTo>
                  <a:cubicBezTo>
                    <a:pt x="421650" y="372624"/>
                    <a:pt x="419213" y="370973"/>
                    <a:pt x="417208" y="368968"/>
                  </a:cubicBezTo>
                  <a:cubicBezTo>
                    <a:pt x="416539" y="366294"/>
                    <a:pt x="416569" y="363340"/>
                    <a:pt x="415202" y="360947"/>
                  </a:cubicBezTo>
                  <a:cubicBezTo>
                    <a:pt x="413795" y="358485"/>
                    <a:pt x="411002" y="357109"/>
                    <a:pt x="409187" y="354931"/>
                  </a:cubicBezTo>
                  <a:cubicBezTo>
                    <a:pt x="400834" y="344907"/>
                    <a:pt x="410187" y="352257"/>
                    <a:pt x="399160" y="344905"/>
                  </a:cubicBezTo>
                  <a:cubicBezTo>
                    <a:pt x="394388" y="330587"/>
                    <a:pt x="397495" y="336391"/>
                    <a:pt x="391139" y="326858"/>
                  </a:cubicBezTo>
                  <a:cubicBezTo>
                    <a:pt x="390471" y="324853"/>
                    <a:pt x="390079" y="322733"/>
                    <a:pt x="389134" y="320842"/>
                  </a:cubicBezTo>
                  <a:cubicBezTo>
                    <a:pt x="388056" y="318686"/>
                    <a:pt x="386072" y="317041"/>
                    <a:pt x="385123" y="314826"/>
                  </a:cubicBezTo>
                  <a:cubicBezTo>
                    <a:pt x="384037" y="312293"/>
                    <a:pt x="384840" y="308957"/>
                    <a:pt x="383118" y="306805"/>
                  </a:cubicBezTo>
                  <a:cubicBezTo>
                    <a:pt x="381798" y="305154"/>
                    <a:pt x="379107" y="305468"/>
                    <a:pt x="377102" y="304800"/>
                  </a:cubicBezTo>
                  <a:cubicBezTo>
                    <a:pt x="373698" y="287779"/>
                    <a:pt x="378424" y="296064"/>
                    <a:pt x="355045" y="288758"/>
                  </a:cubicBezTo>
                  <a:cubicBezTo>
                    <a:pt x="351010" y="287497"/>
                    <a:pt x="346876" y="286464"/>
                    <a:pt x="343013" y="284747"/>
                  </a:cubicBezTo>
                  <a:cubicBezTo>
                    <a:pt x="340811" y="283768"/>
                    <a:pt x="339222" y="281664"/>
                    <a:pt x="336997" y="280737"/>
                  </a:cubicBezTo>
                  <a:cubicBezTo>
                    <a:pt x="329613" y="277661"/>
                    <a:pt x="311287" y="272189"/>
                    <a:pt x="302908" y="270710"/>
                  </a:cubicBezTo>
                  <a:cubicBezTo>
                    <a:pt x="296947" y="269658"/>
                    <a:pt x="290876" y="269373"/>
                    <a:pt x="284860" y="268705"/>
                  </a:cubicBezTo>
                  <a:cubicBezTo>
                    <a:pt x="278594" y="267139"/>
                    <a:pt x="268054" y="264599"/>
                    <a:pt x="262802" y="262689"/>
                  </a:cubicBezTo>
                  <a:cubicBezTo>
                    <a:pt x="239741" y="254303"/>
                    <a:pt x="269275" y="262302"/>
                    <a:pt x="246760" y="256674"/>
                  </a:cubicBezTo>
                  <a:cubicBezTo>
                    <a:pt x="244086" y="254669"/>
                    <a:pt x="241459" y="252601"/>
                    <a:pt x="238739" y="250658"/>
                  </a:cubicBezTo>
                  <a:cubicBezTo>
                    <a:pt x="236778" y="249257"/>
                    <a:pt x="234574" y="248190"/>
                    <a:pt x="232723" y="246647"/>
                  </a:cubicBezTo>
                  <a:cubicBezTo>
                    <a:pt x="230545" y="244831"/>
                    <a:pt x="229067" y="242204"/>
                    <a:pt x="226708" y="240631"/>
                  </a:cubicBezTo>
                  <a:cubicBezTo>
                    <a:pt x="224949" y="239458"/>
                    <a:pt x="222583" y="239571"/>
                    <a:pt x="220692" y="238626"/>
                  </a:cubicBezTo>
                  <a:cubicBezTo>
                    <a:pt x="218536" y="237548"/>
                    <a:pt x="216832" y="235694"/>
                    <a:pt x="214676" y="234616"/>
                  </a:cubicBezTo>
                  <a:cubicBezTo>
                    <a:pt x="211795" y="233175"/>
                    <a:pt x="203216" y="231249"/>
                    <a:pt x="200639" y="230605"/>
                  </a:cubicBezTo>
                  <a:cubicBezTo>
                    <a:pt x="181149" y="218424"/>
                    <a:pt x="190817" y="221616"/>
                    <a:pt x="172566" y="218574"/>
                  </a:cubicBezTo>
                  <a:cubicBezTo>
                    <a:pt x="169892" y="217237"/>
                    <a:pt x="167321" y="215673"/>
                    <a:pt x="164545" y="214563"/>
                  </a:cubicBezTo>
                  <a:cubicBezTo>
                    <a:pt x="143481" y="206138"/>
                    <a:pt x="145127" y="210922"/>
                    <a:pt x="112408" y="212558"/>
                  </a:cubicBezTo>
                  <a:cubicBezTo>
                    <a:pt x="109933" y="213177"/>
                    <a:pt x="95605" y="216322"/>
                    <a:pt x="90350" y="218574"/>
                  </a:cubicBezTo>
                  <a:cubicBezTo>
                    <a:pt x="87603" y="219752"/>
                    <a:pt x="84924" y="221101"/>
                    <a:pt x="82329" y="222584"/>
                  </a:cubicBezTo>
                  <a:cubicBezTo>
                    <a:pt x="80236" y="223780"/>
                    <a:pt x="78165" y="225052"/>
                    <a:pt x="76313" y="226595"/>
                  </a:cubicBezTo>
                  <a:cubicBezTo>
                    <a:pt x="74134" y="228410"/>
                    <a:pt x="72302" y="230605"/>
                    <a:pt x="70297" y="232610"/>
                  </a:cubicBezTo>
                  <a:cubicBezTo>
                    <a:pt x="68532" y="237907"/>
                    <a:pt x="65443" y="248934"/>
                    <a:pt x="60271" y="250658"/>
                  </a:cubicBezTo>
                  <a:lnTo>
                    <a:pt x="54255" y="252663"/>
                  </a:lnTo>
                  <a:cubicBezTo>
                    <a:pt x="42765" y="269901"/>
                    <a:pt x="58064" y="249617"/>
                    <a:pt x="44229" y="260684"/>
                  </a:cubicBezTo>
                  <a:cubicBezTo>
                    <a:pt x="35318" y="267812"/>
                    <a:pt x="27518" y="262355"/>
                    <a:pt x="24176" y="262689"/>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nvGrpSpPr>
            <p:cNvPr id="19" name="Group 18">
              <a:extLst>
                <a:ext uri="{FF2B5EF4-FFF2-40B4-BE49-F238E27FC236}">
                  <a16:creationId xmlns:a16="http://schemas.microsoft.com/office/drawing/2014/main" id="{64623368-B02F-464E-A705-682F6657DA94}"/>
                </a:ext>
              </a:extLst>
            </p:cNvPr>
            <p:cNvGrpSpPr/>
            <p:nvPr/>
          </p:nvGrpSpPr>
          <p:grpSpPr>
            <a:xfrm>
              <a:off x="256345" y="923247"/>
              <a:ext cx="8654822" cy="1366697"/>
              <a:chOff x="256345" y="923247"/>
              <a:chExt cx="8654822" cy="1366697"/>
            </a:xfrm>
            <a:grpFill/>
          </p:grpSpPr>
          <p:sp>
            <p:nvSpPr>
              <p:cNvPr id="96" name="Freeform: Shape 95">
                <a:extLst>
                  <a:ext uri="{FF2B5EF4-FFF2-40B4-BE49-F238E27FC236}">
                    <a16:creationId xmlns:a16="http://schemas.microsoft.com/office/drawing/2014/main" id="{41DAF92B-F06C-47F6-8F7B-46033603FE3D}"/>
                  </a:ext>
                </a:extLst>
              </p:cNvPr>
              <p:cNvSpPr/>
              <p:nvPr/>
            </p:nvSpPr>
            <p:spPr>
              <a:xfrm>
                <a:off x="5001126" y="1749651"/>
                <a:ext cx="570541" cy="338022"/>
              </a:xfrm>
              <a:custGeom>
                <a:avLst/>
                <a:gdLst>
                  <a:gd name="connsiteX0" fmla="*/ 0 w 570541"/>
                  <a:gd name="connsiteY0" fmla="*/ 244642 h 338022"/>
                  <a:gd name="connsiteX1" fmla="*/ 0 w 570541"/>
                  <a:gd name="connsiteY1" fmla="*/ 244642 h 338022"/>
                  <a:gd name="connsiteX2" fmla="*/ 4011 w 570541"/>
                  <a:gd name="connsiteY2" fmla="*/ 226595 h 338022"/>
                  <a:gd name="connsiteX3" fmla="*/ 8021 w 570541"/>
                  <a:gd name="connsiteY3" fmla="*/ 220579 h 338022"/>
                  <a:gd name="connsiteX4" fmla="*/ 10027 w 570541"/>
                  <a:gd name="connsiteY4" fmla="*/ 214563 h 338022"/>
                  <a:gd name="connsiteX5" fmla="*/ 14037 w 570541"/>
                  <a:gd name="connsiteY5" fmla="*/ 186490 h 338022"/>
                  <a:gd name="connsiteX6" fmla="*/ 16042 w 570541"/>
                  <a:gd name="connsiteY6" fmla="*/ 180474 h 338022"/>
                  <a:gd name="connsiteX7" fmla="*/ 22058 w 570541"/>
                  <a:gd name="connsiteY7" fmla="*/ 160421 h 338022"/>
                  <a:gd name="connsiteX8" fmla="*/ 20053 w 570541"/>
                  <a:gd name="connsiteY8" fmla="*/ 152400 h 338022"/>
                  <a:gd name="connsiteX9" fmla="*/ 22058 w 570541"/>
                  <a:gd name="connsiteY9" fmla="*/ 146384 h 338022"/>
                  <a:gd name="connsiteX10" fmla="*/ 28074 w 570541"/>
                  <a:gd name="connsiteY10" fmla="*/ 128337 h 338022"/>
                  <a:gd name="connsiteX11" fmla="*/ 40106 w 570541"/>
                  <a:gd name="connsiteY11" fmla="*/ 114300 h 338022"/>
                  <a:gd name="connsiteX12" fmla="*/ 46121 w 570541"/>
                  <a:gd name="connsiteY12" fmla="*/ 110290 h 338022"/>
                  <a:gd name="connsiteX13" fmla="*/ 48127 w 570541"/>
                  <a:gd name="connsiteY13" fmla="*/ 104274 h 338022"/>
                  <a:gd name="connsiteX14" fmla="*/ 68179 w 570541"/>
                  <a:gd name="connsiteY14" fmla="*/ 106279 h 338022"/>
                  <a:gd name="connsiteX15" fmla="*/ 82216 w 570541"/>
                  <a:gd name="connsiteY15" fmla="*/ 112295 h 338022"/>
                  <a:gd name="connsiteX16" fmla="*/ 88232 w 570541"/>
                  <a:gd name="connsiteY16" fmla="*/ 118311 h 338022"/>
                  <a:gd name="connsiteX17" fmla="*/ 94248 w 570541"/>
                  <a:gd name="connsiteY17" fmla="*/ 116305 h 338022"/>
                  <a:gd name="connsiteX18" fmla="*/ 102269 w 570541"/>
                  <a:gd name="connsiteY18" fmla="*/ 114300 h 338022"/>
                  <a:gd name="connsiteX19" fmla="*/ 110290 w 570541"/>
                  <a:gd name="connsiteY19" fmla="*/ 106279 h 338022"/>
                  <a:gd name="connsiteX20" fmla="*/ 118311 w 570541"/>
                  <a:gd name="connsiteY20" fmla="*/ 100263 h 338022"/>
                  <a:gd name="connsiteX21" fmla="*/ 130342 w 570541"/>
                  <a:gd name="connsiteY21" fmla="*/ 88232 h 338022"/>
                  <a:gd name="connsiteX22" fmla="*/ 158416 w 570541"/>
                  <a:gd name="connsiteY22" fmla="*/ 64169 h 338022"/>
                  <a:gd name="connsiteX23" fmla="*/ 188495 w 570541"/>
                  <a:gd name="connsiteY23" fmla="*/ 34090 h 338022"/>
                  <a:gd name="connsiteX24" fmla="*/ 206542 w 570541"/>
                  <a:gd name="connsiteY24" fmla="*/ 20053 h 338022"/>
                  <a:gd name="connsiteX25" fmla="*/ 214563 w 570541"/>
                  <a:gd name="connsiteY25" fmla="*/ 16042 h 338022"/>
                  <a:gd name="connsiteX26" fmla="*/ 220579 w 570541"/>
                  <a:gd name="connsiteY26" fmla="*/ 10026 h 338022"/>
                  <a:gd name="connsiteX27" fmla="*/ 234616 w 570541"/>
                  <a:gd name="connsiteY27" fmla="*/ 4011 h 338022"/>
                  <a:gd name="connsiteX28" fmla="*/ 242637 w 570541"/>
                  <a:gd name="connsiteY28" fmla="*/ 0 h 338022"/>
                  <a:gd name="connsiteX29" fmla="*/ 256674 w 570541"/>
                  <a:gd name="connsiteY29" fmla="*/ 4011 h 338022"/>
                  <a:gd name="connsiteX30" fmla="*/ 258679 w 570541"/>
                  <a:gd name="connsiteY30" fmla="*/ 10026 h 338022"/>
                  <a:gd name="connsiteX31" fmla="*/ 268706 w 570541"/>
                  <a:gd name="connsiteY31" fmla="*/ 18048 h 338022"/>
                  <a:gd name="connsiteX32" fmla="*/ 282742 w 570541"/>
                  <a:gd name="connsiteY32" fmla="*/ 30079 h 338022"/>
                  <a:gd name="connsiteX33" fmla="*/ 288758 w 570541"/>
                  <a:gd name="connsiteY33" fmla="*/ 32084 h 338022"/>
                  <a:gd name="connsiteX34" fmla="*/ 298785 w 570541"/>
                  <a:gd name="connsiteY34" fmla="*/ 44116 h 338022"/>
                  <a:gd name="connsiteX35" fmla="*/ 302795 w 570541"/>
                  <a:gd name="connsiteY35" fmla="*/ 50132 h 338022"/>
                  <a:gd name="connsiteX36" fmla="*/ 300790 w 570541"/>
                  <a:gd name="connsiteY36" fmla="*/ 76200 h 338022"/>
                  <a:gd name="connsiteX37" fmla="*/ 298785 w 570541"/>
                  <a:gd name="connsiteY37" fmla="*/ 84221 h 338022"/>
                  <a:gd name="connsiteX38" fmla="*/ 286753 w 570541"/>
                  <a:gd name="connsiteY38" fmla="*/ 96253 h 338022"/>
                  <a:gd name="connsiteX39" fmla="*/ 284748 w 570541"/>
                  <a:gd name="connsiteY39" fmla="*/ 102269 h 338022"/>
                  <a:gd name="connsiteX40" fmla="*/ 280737 w 570541"/>
                  <a:gd name="connsiteY40" fmla="*/ 110290 h 338022"/>
                  <a:gd name="connsiteX41" fmla="*/ 288758 w 570541"/>
                  <a:gd name="connsiteY41" fmla="*/ 118311 h 338022"/>
                  <a:gd name="connsiteX42" fmla="*/ 294774 w 570541"/>
                  <a:gd name="connsiteY42" fmla="*/ 122321 h 338022"/>
                  <a:gd name="connsiteX43" fmla="*/ 322848 w 570541"/>
                  <a:gd name="connsiteY43" fmla="*/ 128337 h 338022"/>
                  <a:gd name="connsiteX44" fmla="*/ 342900 w 570541"/>
                  <a:gd name="connsiteY44" fmla="*/ 132348 h 338022"/>
                  <a:gd name="connsiteX45" fmla="*/ 368969 w 570541"/>
                  <a:gd name="connsiteY45" fmla="*/ 136358 h 338022"/>
                  <a:gd name="connsiteX46" fmla="*/ 381000 w 570541"/>
                  <a:gd name="connsiteY46" fmla="*/ 140369 h 338022"/>
                  <a:gd name="connsiteX47" fmla="*/ 393032 w 570541"/>
                  <a:gd name="connsiteY47" fmla="*/ 150395 h 338022"/>
                  <a:gd name="connsiteX48" fmla="*/ 399048 w 570541"/>
                  <a:gd name="connsiteY48" fmla="*/ 160421 h 338022"/>
                  <a:gd name="connsiteX49" fmla="*/ 405063 w 570541"/>
                  <a:gd name="connsiteY49" fmla="*/ 168442 h 338022"/>
                  <a:gd name="connsiteX50" fmla="*/ 407069 w 570541"/>
                  <a:gd name="connsiteY50" fmla="*/ 174458 h 338022"/>
                  <a:gd name="connsiteX51" fmla="*/ 413085 w 570541"/>
                  <a:gd name="connsiteY51" fmla="*/ 176463 h 338022"/>
                  <a:gd name="connsiteX52" fmla="*/ 437148 w 570541"/>
                  <a:gd name="connsiteY52" fmla="*/ 182479 h 338022"/>
                  <a:gd name="connsiteX53" fmla="*/ 447174 w 570541"/>
                  <a:gd name="connsiteY53" fmla="*/ 186490 h 338022"/>
                  <a:gd name="connsiteX54" fmla="*/ 453190 w 570541"/>
                  <a:gd name="connsiteY54" fmla="*/ 190500 h 338022"/>
                  <a:gd name="connsiteX55" fmla="*/ 467227 w 570541"/>
                  <a:gd name="connsiteY55" fmla="*/ 192505 h 338022"/>
                  <a:gd name="connsiteX56" fmla="*/ 473242 w 570541"/>
                  <a:gd name="connsiteY56" fmla="*/ 196516 h 338022"/>
                  <a:gd name="connsiteX57" fmla="*/ 489285 w 570541"/>
                  <a:gd name="connsiteY57" fmla="*/ 202532 h 338022"/>
                  <a:gd name="connsiteX58" fmla="*/ 497306 w 570541"/>
                  <a:gd name="connsiteY58" fmla="*/ 206542 h 338022"/>
                  <a:gd name="connsiteX59" fmla="*/ 503321 w 570541"/>
                  <a:gd name="connsiteY59" fmla="*/ 220579 h 338022"/>
                  <a:gd name="connsiteX60" fmla="*/ 505327 w 570541"/>
                  <a:gd name="connsiteY60" fmla="*/ 226595 h 338022"/>
                  <a:gd name="connsiteX61" fmla="*/ 509337 w 570541"/>
                  <a:gd name="connsiteY61" fmla="*/ 232611 h 338022"/>
                  <a:gd name="connsiteX62" fmla="*/ 511342 w 570541"/>
                  <a:gd name="connsiteY62" fmla="*/ 238626 h 338022"/>
                  <a:gd name="connsiteX63" fmla="*/ 517358 w 570541"/>
                  <a:gd name="connsiteY63" fmla="*/ 244642 h 338022"/>
                  <a:gd name="connsiteX64" fmla="*/ 527385 w 570541"/>
                  <a:gd name="connsiteY64" fmla="*/ 256674 h 338022"/>
                  <a:gd name="connsiteX65" fmla="*/ 529390 w 570541"/>
                  <a:gd name="connsiteY65" fmla="*/ 262690 h 338022"/>
                  <a:gd name="connsiteX66" fmla="*/ 535406 w 570541"/>
                  <a:gd name="connsiteY66" fmla="*/ 266700 h 338022"/>
                  <a:gd name="connsiteX67" fmla="*/ 551448 w 570541"/>
                  <a:gd name="connsiteY67" fmla="*/ 278732 h 338022"/>
                  <a:gd name="connsiteX68" fmla="*/ 555458 w 570541"/>
                  <a:gd name="connsiteY68" fmla="*/ 284748 h 338022"/>
                  <a:gd name="connsiteX69" fmla="*/ 567490 w 570541"/>
                  <a:gd name="connsiteY69" fmla="*/ 292769 h 338022"/>
                  <a:gd name="connsiteX70" fmla="*/ 567490 w 570541"/>
                  <a:gd name="connsiteY70" fmla="*/ 322848 h 338022"/>
                  <a:gd name="connsiteX71" fmla="*/ 563479 w 570541"/>
                  <a:gd name="connsiteY71" fmla="*/ 328863 h 338022"/>
                  <a:gd name="connsiteX72" fmla="*/ 557463 w 570541"/>
                  <a:gd name="connsiteY72" fmla="*/ 330869 h 338022"/>
                  <a:gd name="connsiteX73" fmla="*/ 553453 w 570541"/>
                  <a:gd name="connsiteY73" fmla="*/ 336884 h 338022"/>
                  <a:gd name="connsiteX74" fmla="*/ 529390 w 570541"/>
                  <a:gd name="connsiteY74" fmla="*/ 326858 h 338022"/>
                  <a:gd name="connsiteX75" fmla="*/ 527385 w 570541"/>
                  <a:gd name="connsiteY75" fmla="*/ 320842 h 338022"/>
                  <a:gd name="connsiteX76" fmla="*/ 509337 w 570541"/>
                  <a:gd name="connsiteY76" fmla="*/ 310816 h 338022"/>
                  <a:gd name="connsiteX77" fmla="*/ 495300 w 570541"/>
                  <a:gd name="connsiteY77" fmla="*/ 304800 h 338022"/>
                  <a:gd name="connsiteX78" fmla="*/ 489285 w 570541"/>
                  <a:gd name="connsiteY78" fmla="*/ 300790 h 338022"/>
                  <a:gd name="connsiteX79" fmla="*/ 483269 w 570541"/>
                  <a:gd name="connsiteY79" fmla="*/ 298784 h 338022"/>
                  <a:gd name="connsiteX80" fmla="*/ 471237 w 570541"/>
                  <a:gd name="connsiteY80" fmla="*/ 292769 h 338022"/>
                  <a:gd name="connsiteX81" fmla="*/ 463216 w 570541"/>
                  <a:gd name="connsiteY81" fmla="*/ 286753 h 338022"/>
                  <a:gd name="connsiteX82" fmla="*/ 455195 w 570541"/>
                  <a:gd name="connsiteY82" fmla="*/ 284748 h 338022"/>
                  <a:gd name="connsiteX83" fmla="*/ 445169 w 570541"/>
                  <a:gd name="connsiteY83" fmla="*/ 280737 h 338022"/>
                  <a:gd name="connsiteX84" fmla="*/ 437148 w 570541"/>
                  <a:gd name="connsiteY84" fmla="*/ 274721 h 338022"/>
                  <a:gd name="connsiteX85" fmla="*/ 421106 w 570541"/>
                  <a:gd name="connsiteY85" fmla="*/ 264695 h 338022"/>
                  <a:gd name="connsiteX86" fmla="*/ 413085 w 570541"/>
                  <a:gd name="connsiteY86" fmla="*/ 258679 h 338022"/>
                  <a:gd name="connsiteX87" fmla="*/ 395037 w 570541"/>
                  <a:gd name="connsiteY87" fmla="*/ 242637 h 338022"/>
                  <a:gd name="connsiteX88" fmla="*/ 387016 w 570541"/>
                  <a:gd name="connsiteY88" fmla="*/ 240632 h 338022"/>
                  <a:gd name="connsiteX89" fmla="*/ 385011 w 570541"/>
                  <a:gd name="connsiteY89" fmla="*/ 232611 h 338022"/>
                  <a:gd name="connsiteX90" fmla="*/ 372979 w 570541"/>
                  <a:gd name="connsiteY90" fmla="*/ 228600 h 338022"/>
                  <a:gd name="connsiteX91" fmla="*/ 358942 w 570541"/>
                  <a:gd name="connsiteY91" fmla="*/ 230605 h 338022"/>
                  <a:gd name="connsiteX92" fmla="*/ 352927 w 570541"/>
                  <a:gd name="connsiteY92" fmla="*/ 234616 h 338022"/>
                  <a:gd name="connsiteX93" fmla="*/ 346911 w 570541"/>
                  <a:gd name="connsiteY93" fmla="*/ 236621 h 338022"/>
                  <a:gd name="connsiteX94" fmla="*/ 320842 w 570541"/>
                  <a:gd name="connsiteY94" fmla="*/ 232611 h 338022"/>
                  <a:gd name="connsiteX95" fmla="*/ 302795 w 570541"/>
                  <a:gd name="connsiteY95" fmla="*/ 230605 h 338022"/>
                  <a:gd name="connsiteX96" fmla="*/ 294774 w 570541"/>
                  <a:gd name="connsiteY96" fmla="*/ 226595 h 338022"/>
                  <a:gd name="connsiteX97" fmla="*/ 272716 w 570541"/>
                  <a:gd name="connsiteY97" fmla="*/ 224590 h 338022"/>
                  <a:gd name="connsiteX98" fmla="*/ 264695 w 570541"/>
                  <a:gd name="connsiteY98" fmla="*/ 220579 h 338022"/>
                  <a:gd name="connsiteX99" fmla="*/ 252663 w 570541"/>
                  <a:gd name="connsiteY99" fmla="*/ 218574 h 338022"/>
                  <a:gd name="connsiteX100" fmla="*/ 232611 w 570541"/>
                  <a:gd name="connsiteY100" fmla="*/ 214563 h 338022"/>
                  <a:gd name="connsiteX101" fmla="*/ 220579 w 570541"/>
                  <a:gd name="connsiteY101" fmla="*/ 210553 h 338022"/>
                  <a:gd name="connsiteX102" fmla="*/ 210553 w 570541"/>
                  <a:gd name="connsiteY102" fmla="*/ 206542 h 338022"/>
                  <a:gd name="connsiteX103" fmla="*/ 180474 w 570541"/>
                  <a:gd name="connsiteY103" fmla="*/ 202532 h 338022"/>
                  <a:gd name="connsiteX104" fmla="*/ 144379 w 570541"/>
                  <a:gd name="connsiteY104" fmla="*/ 196516 h 338022"/>
                  <a:gd name="connsiteX105" fmla="*/ 126332 w 570541"/>
                  <a:gd name="connsiteY105" fmla="*/ 192505 h 338022"/>
                  <a:gd name="connsiteX106" fmla="*/ 86227 w 570541"/>
                  <a:gd name="connsiteY106" fmla="*/ 196516 h 338022"/>
                  <a:gd name="connsiteX107" fmla="*/ 76200 w 570541"/>
                  <a:gd name="connsiteY107" fmla="*/ 200526 h 338022"/>
                  <a:gd name="connsiteX108" fmla="*/ 68179 w 570541"/>
                  <a:gd name="connsiteY108" fmla="*/ 202532 h 338022"/>
                  <a:gd name="connsiteX109" fmla="*/ 62163 w 570541"/>
                  <a:gd name="connsiteY109" fmla="*/ 206542 h 338022"/>
                  <a:gd name="connsiteX110" fmla="*/ 52137 w 570541"/>
                  <a:gd name="connsiteY110" fmla="*/ 208548 h 338022"/>
                  <a:gd name="connsiteX111" fmla="*/ 48127 w 570541"/>
                  <a:gd name="connsiteY111" fmla="*/ 214563 h 338022"/>
                  <a:gd name="connsiteX112" fmla="*/ 42111 w 570541"/>
                  <a:gd name="connsiteY112" fmla="*/ 216569 h 338022"/>
                  <a:gd name="connsiteX113" fmla="*/ 26069 w 570541"/>
                  <a:gd name="connsiteY113" fmla="*/ 222584 h 338022"/>
                  <a:gd name="connsiteX114" fmla="*/ 20053 w 570541"/>
                  <a:gd name="connsiteY114" fmla="*/ 226595 h 338022"/>
                  <a:gd name="connsiteX115" fmla="*/ 12032 w 570541"/>
                  <a:gd name="connsiteY115" fmla="*/ 228600 h 338022"/>
                  <a:gd name="connsiteX116" fmla="*/ 0 w 570541"/>
                  <a:gd name="connsiteY116" fmla="*/ 244642 h 33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570541" h="338022">
                    <a:moveTo>
                      <a:pt x="0" y="244642"/>
                    </a:moveTo>
                    <a:lnTo>
                      <a:pt x="0" y="244642"/>
                    </a:lnTo>
                    <a:cubicBezTo>
                      <a:pt x="1337" y="238626"/>
                      <a:pt x="2062" y="232441"/>
                      <a:pt x="4011" y="226595"/>
                    </a:cubicBezTo>
                    <a:cubicBezTo>
                      <a:pt x="4773" y="224309"/>
                      <a:pt x="6943" y="222735"/>
                      <a:pt x="8021" y="220579"/>
                    </a:cubicBezTo>
                    <a:cubicBezTo>
                      <a:pt x="8966" y="218688"/>
                      <a:pt x="9358" y="216568"/>
                      <a:pt x="10027" y="214563"/>
                    </a:cubicBezTo>
                    <a:cubicBezTo>
                      <a:pt x="11364" y="205205"/>
                      <a:pt x="12394" y="195799"/>
                      <a:pt x="14037" y="186490"/>
                    </a:cubicBezTo>
                    <a:cubicBezTo>
                      <a:pt x="14404" y="184408"/>
                      <a:pt x="15627" y="182547"/>
                      <a:pt x="16042" y="180474"/>
                    </a:cubicBezTo>
                    <a:cubicBezTo>
                      <a:pt x="19729" y="162041"/>
                      <a:pt x="14743" y="171395"/>
                      <a:pt x="22058" y="160421"/>
                    </a:cubicBezTo>
                    <a:cubicBezTo>
                      <a:pt x="21390" y="157747"/>
                      <a:pt x="20053" y="155156"/>
                      <a:pt x="20053" y="152400"/>
                    </a:cubicBezTo>
                    <a:cubicBezTo>
                      <a:pt x="20053" y="150286"/>
                      <a:pt x="21600" y="148447"/>
                      <a:pt x="22058" y="146384"/>
                    </a:cubicBezTo>
                    <a:cubicBezTo>
                      <a:pt x="25660" y="130175"/>
                      <a:pt x="21096" y="138803"/>
                      <a:pt x="28074" y="128337"/>
                    </a:cubicBezTo>
                    <a:cubicBezTo>
                      <a:pt x="32957" y="113691"/>
                      <a:pt x="27984" y="117330"/>
                      <a:pt x="40106" y="114300"/>
                    </a:cubicBezTo>
                    <a:cubicBezTo>
                      <a:pt x="42111" y="112963"/>
                      <a:pt x="44616" y="112172"/>
                      <a:pt x="46121" y="110290"/>
                    </a:cubicBezTo>
                    <a:cubicBezTo>
                      <a:pt x="47442" y="108639"/>
                      <a:pt x="46047" y="104652"/>
                      <a:pt x="48127" y="104274"/>
                    </a:cubicBezTo>
                    <a:cubicBezTo>
                      <a:pt x="54736" y="103072"/>
                      <a:pt x="61495" y="105611"/>
                      <a:pt x="68179" y="106279"/>
                    </a:cubicBezTo>
                    <a:cubicBezTo>
                      <a:pt x="73090" y="107916"/>
                      <a:pt x="77878" y="109196"/>
                      <a:pt x="82216" y="112295"/>
                    </a:cubicBezTo>
                    <a:cubicBezTo>
                      <a:pt x="84524" y="113943"/>
                      <a:pt x="86227" y="116306"/>
                      <a:pt x="88232" y="118311"/>
                    </a:cubicBezTo>
                    <a:cubicBezTo>
                      <a:pt x="90237" y="117642"/>
                      <a:pt x="92215" y="116886"/>
                      <a:pt x="94248" y="116305"/>
                    </a:cubicBezTo>
                    <a:cubicBezTo>
                      <a:pt x="96898" y="115548"/>
                      <a:pt x="99932" y="115761"/>
                      <a:pt x="102269" y="114300"/>
                    </a:cubicBezTo>
                    <a:cubicBezTo>
                      <a:pt x="105475" y="112296"/>
                      <a:pt x="107444" y="108769"/>
                      <a:pt x="110290" y="106279"/>
                    </a:cubicBezTo>
                    <a:cubicBezTo>
                      <a:pt x="112805" y="104078"/>
                      <a:pt x="115827" y="102499"/>
                      <a:pt x="118311" y="100263"/>
                    </a:cubicBezTo>
                    <a:cubicBezTo>
                      <a:pt x="122527" y="96469"/>
                      <a:pt x="126126" y="92026"/>
                      <a:pt x="130342" y="88232"/>
                    </a:cubicBezTo>
                    <a:cubicBezTo>
                      <a:pt x="139503" y="79987"/>
                      <a:pt x="149701" y="72884"/>
                      <a:pt x="158416" y="64169"/>
                    </a:cubicBezTo>
                    <a:cubicBezTo>
                      <a:pt x="168442" y="54143"/>
                      <a:pt x="177303" y="42795"/>
                      <a:pt x="188495" y="34090"/>
                    </a:cubicBezTo>
                    <a:cubicBezTo>
                      <a:pt x="194511" y="29411"/>
                      <a:pt x="199726" y="23462"/>
                      <a:pt x="206542" y="20053"/>
                    </a:cubicBezTo>
                    <a:cubicBezTo>
                      <a:pt x="209216" y="18716"/>
                      <a:pt x="212131" y="17780"/>
                      <a:pt x="214563" y="16042"/>
                    </a:cubicBezTo>
                    <a:cubicBezTo>
                      <a:pt x="216871" y="14394"/>
                      <a:pt x="218271" y="11674"/>
                      <a:pt x="220579" y="10026"/>
                    </a:cubicBezTo>
                    <a:cubicBezTo>
                      <a:pt x="227231" y="5275"/>
                      <a:pt x="228069" y="6817"/>
                      <a:pt x="234616" y="4011"/>
                    </a:cubicBezTo>
                    <a:cubicBezTo>
                      <a:pt x="237364" y="2833"/>
                      <a:pt x="239963" y="1337"/>
                      <a:pt x="242637" y="0"/>
                    </a:cubicBezTo>
                    <a:cubicBezTo>
                      <a:pt x="242709" y="18"/>
                      <a:pt x="255713" y="3050"/>
                      <a:pt x="256674" y="4011"/>
                    </a:cubicBezTo>
                    <a:cubicBezTo>
                      <a:pt x="258168" y="5505"/>
                      <a:pt x="257734" y="8136"/>
                      <a:pt x="258679" y="10026"/>
                    </a:cubicBezTo>
                    <a:cubicBezTo>
                      <a:pt x="262307" y="17282"/>
                      <a:pt x="261768" y="15734"/>
                      <a:pt x="268706" y="18048"/>
                    </a:cubicBezTo>
                    <a:cubicBezTo>
                      <a:pt x="273446" y="22788"/>
                      <a:pt x="276741" y="26650"/>
                      <a:pt x="282742" y="30079"/>
                    </a:cubicBezTo>
                    <a:cubicBezTo>
                      <a:pt x="284577" y="31128"/>
                      <a:pt x="286753" y="31416"/>
                      <a:pt x="288758" y="32084"/>
                    </a:cubicBezTo>
                    <a:cubicBezTo>
                      <a:pt x="298721" y="47027"/>
                      <a:pt x="285912" y="28668"/>
                      <a:pt x="298785" y="44116"/>
                    </a:cubicBezTo>
                    <a:cubicBezTo>
                      <a:pt x="300328" y="45967"/>
                      <a:pt x="301458" y="48127"/>
                      <a:pt x="302795" y="50132"/>
                    </a:cubicBezTo>
                    <a:cubicBezTo>
                      <a:pt x="302127" y="58821"/>
                      <a:pt x="301808" y="67545"/>
                      <a:pt x="300790" y="76200"/>
                    </a:cubicBezTo>
                    <a:cubicBezTo>
                      <a:pt x="300468" y="78937"/>
                      <a:pt x="300365" y="81963"/>
                      <a:pt x="298785" y="84221"/>
                    </a:cubicBezTo>
                    <a:cubicBezTo>
                      <a:pt x="295532" y="88868"/>
                      <a:pt x="286753" y="96253"/>
                      <a:pt x="286753" y="96253"/>
                    </a:cubicBezTo>
                    <a:cubicBezTo>
                      <a:pt x="286085" y="98258"/>
                      <a:pt x="285581" y="100326"/>
                      <a:pt x="284748" y="102269"/>
                    </a:cubicBezTo>
                    <a:cubicBezTo>
                      <a:pt x="283570" y="105017"/>
                      <a:pt x="281160" y="107331"/>
                      <a:pt x="280737" y="110290"/>
                    </a:cubicBezTo>
                    <a:cubicBezTo>
                      <a:pt x="279667" y="117774"/>
                      <a:pt x="284481" y="116172"/>
                      <a:pt x="288758" y="118311"/>
                    </a:cubicBezTo>
                    <a:cubicBezTo>
                      <a:pt x="290914" y="119389"/>
                      <a:pt x="292618" y="121243"/>
                      <a:pt x="294774" y="122321"/>
                    </a:cubicBezTo>
                    <a:cubicBezTo>
                      <a:pt x="307609" y="128738"/>
                      <a:pt x="305950" y="125669"/>
                      <a:pt x="322848" y="128337"/>
                    </a:cubicBezTo>
                    <a:cubicBezTo>
                      <a:pt x="329581" y="129400"/>
                      <a:pt x="336184" y="131180"/>
                      <a:pt x="342900" y="132348"/>
                    </a:cubicBezTo>
                    <a:cubicBezTo>
                      <a:pt x="351562" y="133854"/>
                      <a:pt x="360279" y="135021"/>
                      <a:pt x="368969" y="136358"/>
                    </a:cubicBezTo>
                    <a:cubicBezTo>
                      <a:pt x="372979" y="137695"/>
                      <a:pt x="378011" y="137380"/>
                      <a:pt x="381000" y="140369"/>
                    </a:cubicBezTo>
                    <a:cubicBezTo>
                      <a:pt x="388720" y="148088"/>
                      <a:pt x="384657" y="144811"/>
                      <a:pt x="393032" y="150395"/>
                    </a:cubicBezTo>
                    <a:cubicBezTo>
                      <a:pt x="395037" y="153737"/>
                      <a:pt x="396886" y="157178"/>
                      <a:pt x="399048" y="160421"/>
                    </a:cubicBezTo>
                    <a:cubicBezTo>
                      <a:pt x="400902" y="163202"/>
                      <a:pt x="403405" y="165540"/>
                      <a:pt x="405063" y="168442"/>
                    </a:cubicBezTo>
                    <a:cubicBezTo>
                      <a:pt x="406112" y="170277"/>
                      <a:pt x="405574" y="172963"/>
                      <a:pt x="407069" y="174458"/>
                    </a:cubicBezTo>
                    <a:cubicBezTo>
                      <a:pt x="408564" y="175953"/>
                      <a:pt x="411106" y="175721"/>
                      <a:pt x="413085" y="176463"/>
                    </a:cubicBezTo>
                    <a:cubicBezTo>
                      <a:pt x="429054" y="182452"/>
                      <a:pt x="417506" y="179673"/>
                      <a:pt x="437148" y="182479"/>
                    </a:cubicBezTo>
                    <a:cubicBezTo>
                      <a:pt x="440490" y="183816"/>
                      <a:pt x="443954" y="184880"/>
                      <a:pt x="447174" y="186490"/>
                    </a:cubicBezTo>
                    <a:cubicBezTo>
                      <a:pt x="449330" y="187568"/>
                      <a:pt x="450882" y="189808"/>
                      <a:pt x="453190" y="190500"/>
                    </a:cubicBezTo>
                    <a:cubicBezTo>
                      <a:pt x="457717" y="191858"/>
                      <a:pt x="462548" y="191837"/>
                      <a:pt x="467227" y="192505"/>
                    </a:cubicBezTo>
                    <a:cubicBezTo>
                      <a:pt x="469232" y="193842"/>
                      <a:pt x="471087" y="195438"/>
                      <a:pt x="473242" y="196516"/>
                    </a:cubicBezTo>
                    <a:cubicBezTo>
                      <a:pt x="489824" y="204807"/>
                      <a:pt x="477158" y="197334"/>
                      <a:pt x="489285" y="202532"/>
                    </a:cubicBezTo>
                    <a:cubicBezTo>
                      <a:pt x="492032" y="203710"/>
                      <a:pt x="494632" y="205205"/>
                      <a:pt x="497306" y="206542"/>
                    </a:cubicBezTo>
                    <a:cubicBezTo>
                      <a:pt x="501478" y="223231"/>
                      <a:pt x="496399" y="206735"/>
                      <a:pt x="503321" y="220579"/>
                    </a:cubicBezTo>
                    <a:cubicBezTo>
                      <a:pt x="504266" y="222470"/>
                      <a:pt x="504382" y="224704"/>
                      <a:pt x="505327" y="226595"/>
                    </a:cubicBezTo>
                    <a:cubicBezTo>
                      <a:pt x="506405" y="228751"/>
                      <a:pt x="508259" y="230455"/>
                      <a:pt x="509337" y="232611"/>
                    </a:cubicBezTo>
                    <a:cubicBezTo>
                      <a:pt x="510282" y="234501"/>
                      <a:pt x="510170" y="236868"/>
                      <a:pt x="511342" y="238626"/>
                    </a:cubicBezTo>
                    <a:cubicBezTo>
                      <a:pt x="512915" y="240986"/>
                      <a:pt x="515353" y="242637"/>
                      <a:pt x="517358" y="244642"/>
                    </a:cubicBezTo>
                    <a:cubicBezTo>
                      <a:pt x="521699" y="262008"/>
                      <a:pt x="515150" y="244439"/>
                      <a:pt x="527385" y="256674"/>
                    </a:cubicBezTo>
                    <a:cubicBezTo>
                      <a:pt x="528880" y="258169"/>
                      <a:pt x="528070" y="261039"/>
                      <a:pt x="529390" y="262690"/>
                    </a:cubicBezTo>
                    <a:cubicBezTo>
                      <a:pt x="530896" y="264572"/>
                      <a:pt x="533555" y="265157"/>
                      <a:pt x="535406" y="266700"/>
                    </a:cubicBezTo>
                    <a:cubicBezTo>
                      <a:pt x="550447" y="279234"/>
                      <a:pt x="530371" y="266087"/>
                      <a:pt x="551448" y="278732"/>
                    </a:cubicBezTo>
                    <a:cubicBezTo>
                      <a:pt x="552785" y="280737"/>
                      <a:pt x="553644" y="283161"/>
                      <a:pt x="555458" y="284748"/>
                    </a:cubicBezTo>
                    <a:cubicBezTo>
                      <a:pt x="559086" y="287922"/>
                      <a:pt x="567490" y="292769"/>
                      <a:pt x="567490" y="292769"/>
                    </a:cubicBezTo>
                    <a:cubicBezTo>
                      <a:pt x="571539" y="304917"/>
                      <a:pt x="571579" y="302403"/>
                      <a:pt x="567490" y="322848"/>
                    </a:cubicBezTo>
                    <a:cubicBezTo>
                      <a:pt x="567017" y="325211"/>
                      <a:pt x="565361" y="327358"/>
                      <a:pt x="563479" y="328863"/>
                    </a:cubicBezTo>
                    <a:cubicBezTo>
                      <a:pt x="561828" y="330183"/>
                      <a:pt x="559468" y="330200"/>
                      <a:pt x="557463" y="330869"/>
                    </a:cubicBezTo>
                    <a:cubicBezTo>
                      <a:pt x="556126" y="332874"/>
                      <a:pt x="555824" y="336453"/>
                      <a:pt x="553453" y="336884"/>
                    </a:cubicBezTo>
                    <a:cubicBezTo>
                      <a:pt x="536215" y="340018"/>
                      <a:pt x="536757" y="336680"/>
                      <a:pt x="529390" y="326858"/>
                    </a:cubicBezTo>
                    <a:cubicBezTo>
                      <a:pt x="528722" y="324853"/>
                      <a:pt x="528880" y="322337"/>
                      <a:pt x="527385" y="320842"/>
                    </a:cubicBezTo>
                    <a:cubicBezTo>
                      <a:pt x="520490" y="313947"/>
                      <a:pt x="516902" y="313337"/>
                      <a:pt x="509337" y="310816"/>
                    </a:cubicBezTo>
                    <a:cubicBezTo>
                      <a:pt x="494236" y="300748"/>
                      <a:pt x="513426" y="312568"/>
                      <a:pt x="495300" y="304800"/>
                    </a:cubicBezTo>
                    <a:cubicBezTo>
                      <a:pt x="493085" y="303851"/>
                      <a:pt x="491440" y="301868"/>
                      <a:pt x="489285" y="300790"/>
                    </a:cubicBezTo>
                    <a:cubicBezTo>
                      <a:pt x="487394" y="299845"/>
                      <a:pt x="485160" y="299729"/>
                      <a:pt x="483269" y="298784"/>
                    </a:cubicBezTo>
                    <a:cubicBezTo>
                      <a:pt x="467727" y="291013"/>
                      <a:pt x="486352" y="297806"/>
                      <a:pt x="471237" y="292769"/>
                    </a:cubicBezTo>
                    <a:cubicBezTo>
                      <a:pt x="468563" y="290764"/>
                      <a:pt x="466205" y="288248"/>
                      <a:pt x="463216" y="286753"/>
                    </a:cubicBezTo>
                    <a:cubicBezTo>
                      <a:pt x="460751" y="285521"/>
                      <a:pt x="457809" y="285620"/>
                      <a:pt x="455195" y="284748"/>
                    </a:cubicBezTo>
                    <a:cubicBezTo>
                      <a:pt x="451780" y="283610"/>
                      <a:pt x="448315" y="282485"/>
                      <a:pt x="445169" y="280737"/>
                    </a:cubicBezTo>
                    <a:cubicBezTo>
                      <a:pt x="442248" y="279114"/>
                      <a:pt x="439929" y="276575"/>
                      <a:pt x="437148" y="274721"/>
                    </a:cubicBezTo>
                    <a:cubicBezTo>
                      <a:pt x="423101" y="265357"/>
                      <a:pt x="431572" y="272171"/>
                      <a:pt x="421106" y="264695"/>
                    </a:cubicBezTo>
                    <a:cubicBezTo>
                      <a:pt x="418386" y="262752"/>
                      <a:pt x="415600" y="260880"/>
                      <a:pt x="413085" y="258679"/>
                    </a:cubicBezTo>
                    <a:cubicBezTo>
                      <a:pt x="406492" y="252911"/>
                      <a:pt x="402973" y="247046"/>
                      <a:pt x="395037" y="242637"/>
                    </a:cubicBezTo>
                    <a:cubicBezTo>
                      <a:pt x="392628" y="241299"/>
                      <a:pt x="389690" y="241300"/>
                      <a:pt x="387016" y="240632"/>
                    </a:cubicBezTo>
                    <a:cubicBezTo>
                      <a:pt x="386348" y="237958"/>
                      <a:pt x="387103" y="234405"/>
                      <a:pt x="385011" y="232611"/>
                    </a:cubicBezTo>
                    <a:cubicBezTo>
                      <a:pt x="381801" y="229860"/>
                      <a:pt x="372979" y="228600"/>
                      <a:pt x="372979" y="228600"/>
                    </a:cubicBezTo>
                    <a:cubicBezTo>
                      <a:pt x="368300" y="229268"/>
                      <a:pt x="363469" y="229247"/>
                      <a:pt x="358942" y="230605"/>
                    </a:cubicBezTo>
                    <a:cubicBezTo>
                      <a:pt x="356634" y="231298"/>
                      <a:pt x="355082" y="233538"/>
                      <a:pt x="352927" y="234616"/>
                    </a:cubicBezTo>
                    <a:cubicBezTo>
                      <a:pt x="351036" y="235561"/>
                      <a:pt x="348916" y="235953"/>
                      <a:pt x="346911" y="236621"/>
                    </a:cubicBezTo>
                    <a:lnTo>
                      <a:pt x="320842" y="232611"/>
                    </a:lnTo>
                    <a:cubicBezTo>
                      <a:pt x="314845" y="231793"/>
                      <a:pt x="308693" y="231966"/>
                      <a:pt x="302795" y="230605"/>
                    </a:cubicBezTo>
                    <a:cubicBezTo>
                      <a:pt x="299882" y="229933"/>
                      <a:pt x="297705" y="227181"/>
                      <a:pt x="294774" y="226595"/>
                    </a:cubicBezTo>
                    <a:cubicBezTo>
                      <a:pt x="287534" y="225147"/>
                      <a:pt x="280069" y="225258"/>
                      <a:pt x="272716" y="224590"/>
                    </a:cubicBezTo>
                    <a:cubicBezTo>
                      <a:pt x="270042" y="223253"/>
                      <a:pt x="267558" y="221438"/>
                      <a:pt x="264695" y="220579"/>
                    </a:cubicBezTo>
                    <a:cubicBezTo>
                      <a:pt x="260801" y="219411"/>
                      <a:pt x="256659" y="219323"/>
                      <a:pt x="252663" y="218574"/>
                    </a:cubicBezTo>
                    <a:cubicBezTo>
                      <a:pt x="245963" y="217318"/>
                      <a:pt x="239224" y="216216"/>
                      <a:pt x="232611" y="214563"/>
                    </a:cubicBezTo>
                    <a:cubicBezTo>
                      <a:pt x="228510" y="213538"/>
                      <a:pt x="224552" y="211998"/>
                      <a:pt x="220579" y="210553"/>
                    </a:cubicBezTo>
                    <a:cubicBezTo>
                      <a:pt x="217196" y="209323"/>
                      <a:pt x="214083" y="207248"/>
                      <a:pt x="210553" y="206542"/>
                    </a:cubicBezTo>
                    <a:cubicBezTo>
                      <a:pt x="200634" y="204558"/>
                      <a:pt x="190500" y="203869"/>
                      <a:pt x="180474" y="202532"/>
                    </a:cubicBezTo>
                    <a:cubicBezTo>
                      <a:pt x="156164" y="194428"/>
                      <a:pt x="181493" y="201818"/>
                      <a:pt x="144379" y="196516"/>
                    </a:cubicBezTo>
                    <a:cubicBezTo>
                      <a:pt x="138278" y="195644"/>
                      <a:pt x="132348" y="193842"/>
                      <a:pt x="126332" y="192505"/>
                    </a:cubicBezTo>
                    <a:cubicBezTo>
                      <a:pt x="112964" y="193842"/>
                      <a:pt x="99493" y="194393"/>
                      <a:pt x="86227" y="196516"/>
                    </a:cubicBezTo>
                    <a:cubicBezTo>
                      <a:pt x="82673" y="197085"/>
                      <a:pt x="79615" y="199388"/>
                      <a:pt x="76200" y="200526"/>
                    </a:cubicBezTo>
                    <a:cubicBezTo>
                      <a:pt x="73585" y="201398"/>
                      <a:pt x="70853" y="201863"/>
                      <a:pt x="68179" y="202532"/>
                    </a:cubicBezTo>
                    <a:cubicBezTo>
                      <a:pt x="66174" y="203869"/>
                      <a:pt x="64420" y="205696"/>
                      <a:pt x="62163" y="206542"/>
                    </a:cubicBezTo>
                    <a:cubicBezTo>
                      <a:pt x="58972" y="207739"/>
                      <a:pt x="55096" y="206857"/>
                      <a:pt x="52137" y="208548"/>
                    </a:cubicBezTo>
                    <a:cubicBezTo>
                      <a:pt x="50045" y="209744"/>
                      <a:pt x="50009" y="213058"/>
                      <a:pt x="48127" y="214563"/>
                    </a:cubicBezTo>
                    <a:cubicBezTo>
                      <a:pt x="46476" y="215884"/>
                      <a:pt x="44002" y="215624"/>
                      <a:pt x="42111" y="216569"/>
                    </a:cubicBezTo>
                    <a:cubicBezTo>
                      <a:pt x="28345" y="223452"/>
                      <a:pt x="45408" y="218717"/>
                      <a:pt x="26069" y="222584"/>
                    </a:cubicBezTo>
                    <a:cubicBezTo>
                      <a:pt x="24064" y="223921"/>
                      <a:pt x="22268" y="225646"/>
                      <a:pt x="20053" y="226595"/>
                    </a:cubicBezTo>
                    <a:cubicBezTo>
                      <a:pt x="17520" y="227681"/>
                      <a:pt x="14497" y="227368"/>
                      <a:pt x="12032" y="228600"/>
                    </a:cubicBezTo>
                    <a:cubicBezTo>
                      <a:pt x="-1604" y="235418"/>
                      <a:pt x="2005" y="241968"/>
                      <a:pt x="0" y="244642"/>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97" name="Freeform: Shape 96">
                <a:extLst>
                  <a:ext uri="{FF2B5EF4-FFF2-40B4-BE49-F238E27FC236}">
                    <a16:creationId xmlns:a16="http://schemas.microsoft.com/office/drawing/2014/main" id="{37DF2206-588A-4160-B06D-FBB16AA26F48}"/>
                  </a:ext>
                </a:extLst>
              </p:cNvPr>
              <p:cNvSpPr/>
              <p:nvPr/>
            </p:nvSpPr>
            <p:spPr>
              <a:xfrm>
                <a:off x="5544553" y="1661420"/>
                <a:ext cx="737936" cy="553561"/>
              </a:xfrm>
              <a:custGeom>
                <a:avLst/>
                <a:gdLst>
                  <a:gd name="connsiteX0" fmla="*/ 12031 w 737936"/>
                  <a:gd name="connsiteY0" fmla="*/ 547436 h 553561"/>
                  <a:gd name="connsiteX1" fmla="*/ 12031 w 737936"/>
                  <a:gd name="connsiteY1" fmla="*/ 547436 h 553561"/>
                  <a:gd name="connsiteX2" fmla="*/ 6015 w 737936"/>
                  <a:gd name="connsiteY2" fmla="*/ 527384 h 553561"/>
                  <a:gd name="connsiteX3" fmla="*/ 0 w 737936"/>
                  <a:gd name="connsiteY3" fmla="*/ 507331 h 553561"/>
                  <a:gd name="connsiteX4" fmla="*/ 2005 w 737936"/>
                  <a:gd name="connsiteY4" fmla="*/ 497305 h 553561"/>
                  <a:gd name="connsiteX5" fmla="*/ 10026 w 737936"/>
                  <a:gd name="connsiteY5" fmla="*/ 491289 h 553561"/>
                  <a:gd name="connsiteX6" fmla="*/ 16042 w 737936"/>
                  <a:gd name="connsiteY6" fmla="*/ 487279 h 553561"/>
                  <a:gd name="connsiteX7" fmla="*/ 22058 w 737936"/>
                  <a:gd name="connsiteY7" fmla="*/ 485273 h 553561"/>
                  <a:gd name="connsiteX8" fmla="*/ 42110 w 737936"/>
                  <a:gd name="connsiteY8" fmla="*/ 481263 h 553561"/>
                  <a:gd name="connsiteX9" fmla="*/ 52136 w 737936"/>
                  <a:gd name="connsiteY9" fmla="*/ 461210 h 553561"/>
                  <a:gd name="connsiteX10" fmla="*/ 58152 w 737936"/>
                  <a:gd name="connsiteY10" fmla="*/ 463215 h 553561"/>
                  <a:gd name="connsiteX11" fmla="*/ 74194 w 737936"/>
                  <a:gd name="connsiteY11" fmla="*/ 459205 h 553561"/>
                  <a:gd name="connsiteX12" fmla="*/ 80210 w 737936"/>
                  <a:gd name="connsiteY12" fmla="*/ 455194 h 553561"/>
                  <a:gd name="connsiteX13" fmla="*/ 88231 w 737936"/>
                  <a:gd name="connsiteY13" fmla="*/ 453189 h 553561"/>
                  <a:gd name="connsiteX14" fmla="*/ 98258 w 737936"/>
                  <a:gd name="connsiteY14" fmla="*/ 449179 h 553561"/>
                  <a:gd name="connsiteX15" fmla="*/ 100263 w 737936"/>
                  <a:gd name="connsiteY15" fmla="*/ 441157 h 553561"/>
                  <a:gd name="connsiteX16" fmla="*/ 90236 w 737936"/>
                  <a:gd name="connsiteY16" fmla="*/ 427121 h 553561"/>
                  <a:gd name="connsiteX17" fmla="*/ 90236 w 737936"/>
                  <a:gd name="connsiteY17" fmla="*/ 300789 h 553561"/>
                  <a:gd name="connsiteX18" fmla="*/ 102268 w 737936"/>
                  <a:gd name="connsiteY18" fmla="*/ 290763 h 553561"/>
                  <a:gd name="connsiteX19" fmla="*/ 122321 w 737936"/>
                  <a:gd name="connsiteY19" fmla="*/ 288757 h 553561"/>
                  <a:gd name="connsiteX20" fmla="*/ 124326 w 737936"/>
                  <a:gd name="connsiteY20" fmla="*/ 298784 h 553561"/>
                  <a:gd name="connsiteX21" fmla="*/ 126331 w 737936"/>
                  <a:gd name="connsiteY21" fmla="*/ 389021 h 553561"/>
                  <a:gd name="connsiteX22" fmla="*/ 132347 w 737936"/>
                  <a:gd name="connsiteY22" fmla="*/ 393031 h 553561"/>
                  <a:gd name="connsiteX23" fmla="*/ 138363 w 737936"/>
                  <a:gd name="connsiteY23" fmla="*/ 399047 h 553561"/>
                  <a:gd name="connsiteX24" fmla="*/ 150394 w 737936"/>
                  <a:gd name="connsiteY24" fmla="*/ 403057 h 553561"/>
                  <a:gd name="connsiteX25" fmla="*/ 164431 w 737936"/>
                  <a:gd name="connsiteY25" fmla="*/ 409073 h 553561"/>
                  <a:gd name="connsiteX26" fmla="*/ 172452 w 737936"/>
                  <a:gd name="connsiteY26" fmla="*/ 413084 h 553561"/>
                  <a:gd name="connsiteX27" fmla="*/ 184484 w 737936"/>
                  <a:gd name="connsiteY27" fmla="*/ 415089 h 553561"/>
                  <a:gd name="connsiteX28" fmla="*/ 190500 w 737936"/>
                  <a:gd name="connsiteY28" fmla="*/ 411079 h 553561"/>
                  <a:gd name="connsiteX29" fmla="*/ 192505 w 737936"/>
                  <a:gd name="connsiteY29" fmla="*/ 405063 h 553561"/>
                  <a:gd name="connsiteX30" fmla="*/ 196515 w 737936"/>
                  <a:gd name="connsiteY30" fmla="*/ 397042 h 553561"/>
                  <a:gd name="connsiteX31" fmla="*/ 206542 w 737936"/>
                  <a:gd name="connsiteY31" fmla="*/ 376989 h 553561"/>
                  <a:gd name="connsiteX32" fmla="*/ 208547 w 737936"/>
                  <a:gd name="connsiteY32" fmla="*/ 364957 h 553561"/>
                  <a:gd name="connsiteX33" fmla="*/ 234615 w 737936"/>
                  <a:gd name="connsiteY33" fmla="*/ 316831 h 553561"/>
                  <a:gd name="connsiteX34" fmla="*/ 244642 w 737936"/>
                  <a:gd name="connsiteY34" fmla="*/ 294773 h 553561"/>
                  <a:gd name="connsiteX35" fmla="*/ 254668 w 737936"/>
                  <a:gd name="connsiteY35" fmla="*/ 284747 h 553561"/>
                  <a:gd name="connsiteX36" fmla="*/ 256673 w 737936"/>
                  <a:gd name="connsiteY36" fmla="*/ 290763 h 553561"/>
                  <a:gd name="connsiteX37" fmla="*/ 264694 w 737936"/>
                  <a:gd name="connsiteY37" fmla="*/ 302794 h 553561"/>
                  <a:gd name="connsiteX38" fmla="*/ 278731 w 737936"/>
                  <a:gd name="connsiteY38" fmla="*/ 300789 h 553561"/>
                  <a:gd name="connsiteX39" fmla="*/ 288758 w 737936"/>
                  <a:gd name="connsiteY39" fmla="*/ 298784 h 553561"/>
                  <a:gd name="connsiteX40" fmla="*/ 296779 w 737936"/>
                  <a:gd name="connsiteY40" fmla="*/ 302794 h 553561"/>
                  <a:gd name="connsiteX41" fmla="*/ 302794 w 737936"/>
                  <a:gd name="connsiteY41" fmla="*/ 308810 h 553561"/>
                  <a:gd name="connsiteX42" fmla="*/ 324852 w 737936"/>
                  <a:gd name="connsiteY42" fmla="*/ 306805 h 553561"/>
                  <a:gd name="connsiteX43" fmla="*/ 342900 w 737936"/>
                  <a:gd name="connsiteY43" fmla="*/ 300789 h 553561"/>
                  <a:gd name="connsiteX44" fmla="*/ 374984 w 737936"/>
                  <a:gd name="connsiteY44" fmla="*/ 296779 h 553561"/>
                  <a:gd name="connsiteX45" fmla="*/ 381000 w 737936"/>
                  <a:gd name="connsiteY45" fmla="*/ 292768 h 553561"/>
                  <a:gd name="connsiteX46" fmla="*/ 387015 w 737936"/>
                  <a:gd name="connsiteY46" fmla="*/ 294773 h 553561"/>
                  <a:gd name="connsiteX47" fmla="*/ 393031 w 737936"/>
                  <a:gd name="connsiteY47" fmla="*/ 292768 h 553561"/>
                  <a:gd name="connsiteX48" fmla="*/ 415089 w 737936"/>
                  <a:gd name="connsiteY48" fmla="*/ 296779 h 553561"/>
                  <a:gd name="connsiteX49" fmla="*/ 421105 w 737936"/>
                  <a:gd name="connsiteY49" fmla="*/ 318836 h 553561"/>
                  <a:gd name="connsiteX50" fmla="*/ 427121 w 737936"/>
                  <a:gd name="connsiteY50" fmla="*/ 320842 h 553561"/>
                  <a:gd name="connsiteX51" fmla="*/ 433136 w 737936"/>
                  <a:gd name="connsiteY51" fmla="*/ 326857 h 553561"/>
                  <a:gd name="connsiteX52" fmla="*/ 449179 w 737936"/>
                  <a:gd name="connsiteY52" fmla="*/ 322847 h 553561"/>
                  <a:gd name="connsiteX53" fmla="*/ 455194 w 737936"/>
                  <a:gd name="connsiteY53" fmla="*/ 316831 h 553561"/>
                  <a:gd name="connsiteX54" fmla="*/ 471236 w 737936"/>
                  <a:gd name="connsiteY54" fmla="*/ 304800 h 553561"/>
                  <a:gd name="connsiteX55" fmla="*/ 473242 w 737936"/>
                  <a:gd name="connsiteY55" fmla="*/ 298784 h 553561"/>
                  <a:gd name="connsiteX56" fmla="*/ 479258 w 737936"/>
                  <a:gd name="connsiteY56" fmla="*/ 294773 h 553561"/>
                  <a:gd name="connsiteX57" fmla="*/ 481263 w 737936"/>
                  <a:gd name="connsiteY57" fmla="*/ 284747 h 553561"/>
                  <a:gd name="connsiteX58" fmla="*/ 485273 w 737936"/>
                  <a:gd name="connsiteY58" fmla="*/ 272715 h 553561"/>
                  <a:gd name="connsiteX59" fmla="*/ 483268 w 737936"/>
                  <a:gd name="connsiteY59" fmla="*/ 262689 h 553561"/>
                  <a:gd name="connsiteX60" fmla="*/ 485273 w 737936"/>
                  <a:gd name="connsiteY60" fmla="*/ 256673 h 553561"/>
                  <a:gd name="connsiteX61" fmla="*/ 487279 w 737936"/>
                  <a:gd name="connsiteY61" fmla="*/ 248652 h 553561"/>
                  <a:gd name="connsiteX62" fmla="*/ 489284 w 737936"/>
                  <a:gd name="connsiteY62" fmla="*/ 242636 h 553561"/>
                  <a:gd name="connsiteX63" fmla="*/ 495300 w 737936"/>
                  <a:gd name="connsiteY63" fmla="*/ 238626 h 553561"/>
                  <a:gd name="connsiteX64" fmla="*/ 507331 w 737936"/>
                  <a:gd name="connsiteY64" fmla="*/ 242636 h 553561"/>
                  <a:gd name="connsiteX65" fmla="*/ 523373 w 737936"/>
                  <a:gd name="connsiteY65" fmla="*/ 248652 h 553561"/>
                  <a:gd name="connsiteX66" fmla="*/ 527384 w 737936"/>
                  <a:gd name="connsiteY66" fmla="*/ 254668 h 553561"/>
                  <a:gd name="connsiteX67" fmla="*/ 533400 w 737936"/>
                  <a:gd name="connsiteY67" fmla="*/ 256673 h 553561"/>
                  <a:gd name="connsiteX68" fmla="*/ 539415 w 737936"/>
                  <a:gd name="connsiteY68" fmla="*/ 260684 h 553561"/>
                  <a:gd name="connsiteX69" fmla="*/ 545431 w 737936"/>
                  <a:gd name="connsiteY69" fmla="*/ 262689 h 553561"/>
                  <a:gd name="connsiteX70" fmla="*/ 553452 w 737936"/>
                  <a:gd name="connsiteY70" fmla="*/ 266700 h 553561"/>
                  <a:gd name="connsiteX71" fmla="*/ 565484 w 737936"/>
                  <a:gd name="connsiteY71" fmla="*/ 268705 h 553561"/>
                  <a:gd name="connsiteX72" fmla="*/ 571500 w 737936"/>
                  <a:gd name="connsiteY72" fmla="*/ 272715 h 553561"/>
                  <a:gd name="connsiteX73" fmla="*/ 583531 w 737936"/>
                  <a:gd name="connsiteY73" fmla="*/ 276726 h 553561"/>
                  <a:gd name="connsiteX74" fmla="*/ 591552 w 737936"/>
                  <a:gd name="connsiteY74" fmla="*/ 282742 h 553561"/>
                  <a:gd name="connsiteX75" fmla="*/ 597568 w 737936"/>
                  <a:gd name="connsiteY75" fmla="*/ 288757 h 553561"/>
                  <a:gd name="connsiteX76" fmla="*/ 611605 w 737936"/>
                  <a:gd name="connsiteY76" fmla="*/ 284747 h 553561"/>
                  <a:gd name="connsiteX77" fmla="*/ 607594 w 737936"/>
                  <a:gd name="connsiteY77" fmla="*/ 254668 h 553561"/>
                  <a:gd name="connsiteX78" fmla="*/ 605589 w 737936"/>
                  <a:gd name="connsiteY78" fmla="*/ 242636 h 553561"/>
                  <a:gd name="connsiteX79" fmla="*/ 597568 w 737936"/>
                  <a:gd name="connsiteY79" fmla="*/ 212557 h 553561"/>
                  <a:gd name="connsiteX80" fmla="*/ 591552 w 737936"/>
                  <a:gd name="connsiteY80" fmla="*/ 152400 h 553561"/>
                  <a:gd name="connsiteX81" fmla="*/ 587542 w 737936"/>
                  <a:gd name="connsiteY81" fmla="*/ 116305 h 553561"/>
                  <a:gd name="connsiteX82" fmla="*/ 591552 w 737936"/>
                  <a:gd name="connsiteY82" fmla="*/ 76200 h 553561"/>
                  <a:gd name="connsiteX83" fmla="*/ 599573 w 737936"/>
                  <a:gd name="connsiteY83" fmla="*/ 72189 h 553561"/>
                  <a:gd name="connsiteX84" fmla="*/ 619626 w 737936"/>
                  <a:gd name="connsiteY84" fmla="*/ 58152 h 553561"/>
                  <a:gd name="connsiteX85" fmla="*/ 631658 w 737936"/>
                  <a:gd name="connsiteY85" fmla="*/ 44115 h 553561"/>
                  <a:gd name="connsiteX86" fmla="*/ 637673 w 737936"/>
                  <a:gd name="connsiteY86" fmla="*/ 38100 h 553561"/>
                  <a:gd name="connsiteX87" fmla="*/ 643689 w 737936"/>
                  <a:gd name="connsiteY87" fmla="*/ 36094 h 553561"/>
                  <a:gd name="connsiteX88" fmla="*/ 653715 w 737936"/>
                  <a:gd name="connsiteY88" fmla="*/ 30079 h 553561"/>
                  <a:gd name="connsiteX89" fmla="*/ 661736 w 737936"/>
                  <a:gd name="connsiteY89" fmla="*/ 26068 h 553561"/>
                  <a:gd name="connsiteX90" fmla="*/ 677779 w 737936"/>
                  <a:gd name="connsiteY90" fmla="*/ 14036 h 553561"/>
                  <a:gd name="connsiteX91" fmla="*/ 685800 w 737936"/>
                  <a:gd name="connsiteY91" fmla="*/ 12031 h 553561"/>
                  <a:gd name="connsiteX92" fmla="*/ 691815 w 737936"/>
                  <a:gd name="connsiteY92" fmla="*/ 10026 h 553561"/>
                  <a:gd name="connsiteX93" fmla="*/ 697831 w 737936"/>
                  <a:gd name="connsiteY93" fmla="*/ 6015 h 553561"/>
                  <a:gd name="connsiteX94" fmla="*/ 729915 w 737936"/>
                  <a:gd name="connsiteY94" fmla="*/ 0 h 553561"/>
                  <a:gd name="connsiteX95" fmla="*/ 735931 w 737936"/>
                  <a:gd name="connsiteY95" fmla="*/ 4010 h 553561"/>
                  <a:gd name="connsiteX96" fmla="*/ 737936 w 737936"/>
                  <a:gd name="connsiteY96" fmla="*/ 12031 h 553561"/>
                  <a:gd name="connsiteX97" fmla="*/ 733926 w 737936"/>
                  <a:gd name="connsiteY97" fmla="*/ 50131 h 553561"/>
                  <a:gd name="connsiteX98" fmla="*/ 729915 w 737936"/>
                  <a:gd name="connsiteY98" fmla="*/ 56147 h 553561"/>
                  <a:gd name="connsiteX99" fmla="*/ 721894 w 737936"/>
                  <a:gd name="connsiteY99" fmla="*/ 66173 h 553561"/>
                  <a:gd name="connsiteX100" fmla="*/ 719889 w 737936"/>
                  <a:gd name="connsiteY100" fmla="*/ 72189 h 553561"/>
                  <a:gd name="connsiteX101" fmla="*/ 713873 w 737936"/>
                  <a:gd name="connsiteY101" fmla="*/ 78205 h 553561"/>
                  <a:gd name="connsiteX102" fmla="*/ 709863 w 737936"/>
                  <a:gd name="connsiteY102" fmla="*/ 84221 h 553561"/>
                  <a:gd name="connsiteX103" fmla="*/ 709863 w 737936"/>
                  <a:gd name="connsiteY103" fmla="*/ 158415 h 553561"/>
                  <a:gd name="connsiteX104" fmla="*/ 711868 w 737936"/>
                  <a:gd name="connsiteY104" fmla="*/ 170447 h 553561"/>
                  <a:gd name="connsiteX105" fmla="*/ 715879 w 737936"/>
                  <a:gd name="connsiteY105" fmla="*/ 184484 h 553561"/>
                  <a:gd name="connsiteX106" fmla="*/ 717884 w 737936"/>
                  <a:gd name="connsiteY106" fmla="*/ 194510 h 553561"/>
                  <a:gd name="connsiteX107" fmla="*/ 721894 w 737936"/>
                  <a:gd name="connsiteY107" fmla="*/ 210552 h 553561"/>
                  <a:gd name="connsiteX108" fmla="*/ 723900 w 737936"/>
                  <a:gd name="connsiteY108" fmla="*/ 240631 h 553561"/>
                  <a:gd name="connsiteX109" fmla="*/ 719889 w 737936"/>
                  <a:gd name="connsiteY109" fmla="*/ 320842 h 553561"/>
                  <a:gd name="connsiteX110" fmla="*/ 713873 w 737936"/>
                  <a:gd name="connsiteY110" fmla="*/ 364957 h 553561"/>
                  <a:gd name="connsiteX111" fmla="*/ 707858 w 737936"/>
                  <a:gd name="connsiteY111" fmla="*/ 383005 h 553561"/>
                  <a:gd name="connsiteX112" fmla="*/ 703847 w 737936"/>
                  <a:gd name="connsiteY112" fmla="*/ 401052 h 553561"/>
                  <a:gd name="connsiteX113" fmla="*/ 693821 w 737936"/>
                  <a:gd name="connsiteY113" fmla="*/ 423110 h 553561"/>
                  <a:gd name="connsiteX114" fmla="*/ 639679 w 737936"/>
                  <a:gd name="connsiteY114" fmla="*/ 431131 h 553561"/>
                  <a:gd name="connsiteX115" fmla="*/ 625642 w 737936"/>
                  <a:gd name="connsiteY115" fmla="*/ 437147 h 553561"/>
                  <a:gd name="connsiteX116" fmla="*/ 619626 w 737936"/>
                  <a:gd name="connsiteY116" fmla="*/ 441157 h 553561"/>
                  <a:gd name="connsiteX117" fmla="*/ 613610 w 737936"/>
                  <a:gd name="connsiteY117" fmla="*/ 443163 h 553561"/>
                  <a:gd name="connsiteX118" fmla="*/ 605589 w 737936"/>
                  <a:gd name="connsiteY118" fmla="*/ 449179 h 553561"/>
                  <a:gd name="connsiteX119" fmla="*/ 583531 w 737936"/>
                  <a:gd name="connsiteY119" fmla="*/ 455194 h 553561"/>
                  <a:gd name="connsiteX120" fmla="*/ 571500 w 737936"/>
                  <a:gd name="connsiteY120" fmla="*/ 459205 h 553561"/>
                  <a:gd name="connsiteX121" fmla="*/ 549442 w 737936"/>
                  <a:gd name="connsiteY121" fmla="*/ 469231 h 553561"/>
                  <a:gd name="connsiteX122" fmla="*/ 537410 w 737936"/>
                  <a:gd name="connsiteY122" fmla="*/ 473242 h 553561"/>
                  <a:gd name="connsiteX123" fmla="*/ 527384 w 737936"/>
                  <a:gd name="connsiteY123" fmla="*/ 477252 h 553561"/>
                  <a:gd name="connsiteX124" fmla="*/ 513347 w 737936"/>
                  <a:gd name="connsiteY124" fmla="*/ 481263 h 553561"/>
                  <a:gd name="connsiteX125" fmla="*/ 507331 w 737936"/>
                  <a:gd name="connsiteY125" fmla="*/ 483268 h 553561"/>
                  <a:gd name="connsiteX126" fmla="*/ 501315 w 737936"/>
                  <a:gd name="connsiteY126" fmla="*/ 487279 h 553561"/>
                  <a:gd name="connsiteX127" fmla="*/ 493294 w 737936"/>
                  <a:gd name="connsiteY127" fmla="*/ 489284 h 553561"/>
                  <a:gd name="connsiteX128" fmla="*/ 487279 w 737936"/>
                  <a:gd name="connsiteY128" fmla="*/ 491289 h 553561"/>
                  <a:gd name="connsiteX129" fmla="*/ 469231 w 737936"/>
                  <a:gd name="connsiteY129" fmla="*/ 497305 h 553561"/>
                  <a:gd name="connsiteX130" fmla="*/ 459205 w 737936"/>
                  <a:gd name="connsiteY130" fmla="*/ 501315 h 553561"/>
                  <a:gd name="connsiteX131" fmla="*/ 441158 w 737936"/>
                  <a:gd name="connsiteY131" fmla="*/ 503321 h 553561"/>
                  <a:gd name="connsiteX132" fmla="*/ 376989 w 737936"/>
                  <a:gd name="connsiteY132" fmla="*/ 505326 h 553561"/>
                  <a:gd name="connsiteX133" fmla="*/ 336884 w 737936"/>
                  <a:gd name="connsiteY133" fmla="*/ 509336 h 553561"/>
                  <a:gd name="connsiteX134" fmla="*/ 322847 w 737936"/>
                  <a:gd name="connsiteY134" fmla="*/ 511342 h 553561"/>
                  <a:gd name="connsiteX135" fmla="*/ 316831 w 737936"/>
                  <a:gd name="connsiteY135" fmla="*/ 515352 h 553561"/>
                  <a:gd name="connsiteX136" fmla="*/ 300789 w 737936"/>
                  <a:gd name="connsiteY136" fmla="*/ 517357 h 553561"/>
                  <a:gd name="connsiteX137" fmla="*/ 230605 w 737936"/>
                  <a:gd name="connsiteY137" fmla="*/ 513347 h 553561"/>
                  <a:gd name="connsiteX138" fmla="*/ 208547 w 737936"/>
                  <a:gd name="connsiteY138" fmla="*/ 511342 h 553561"/>
                  <a:gd name="connsiteX139" fmla="*/ 118310 w 737936"/>
                  <a:gd name="connsiteY139" fmla="*/ 517357 h 553561"/>
                  <a:gd name="connsiteX140" fmla="*/ 100263 w 737936"/>
                  <a:gd name="connsiteY140" fmla="*/ 523373 h 553561"/>
                  <a:gd name="connsiteX141" fmla="*/ 94247 w 737936"/>
                  <a:gd name="connsiteY141" fmla="*/ 527384 h 553561"/>
                  <a:gd name="connsiteX142" fmla="*/ 84221 w 737936"/>
                  <a:gd name="connsiteY142" fmla="*/ 529389 h 553561"/>
                  <a:gd name="connsiteX143" fmla="*/ 70184 w 737936"/>
                  <a:gd name="connsiteY143" fmla="*/ 535405 h 553561"/>
                  <a:gd name="connsiteX144" fmla="*/ 60158 w 737936"/>
                  <a:gd name="connsiteY144" fmla="*/ 539415 h 553561"/>
                  <a:gd name="connsiteX145" fmla="*/ 52136 w 737936"/>
                  <a:gd name="connsiteY145" fmla="*/ 541421 h 553561"/>
                  <a:gd name="connsiteX146" fmla="*/ 42110 w 737936"/>
                  <a:gd name="connsiteY146" fmla="*/ 545431 h 553561"/>
                  <a:gd name="connsiteX147" fmla="*/ 28073 w 737936"/>
                  <a:gd name="connsiteY147" fmla="*/ 547436 h 553561"/>
                  <a:gd name="connsiteX148" fmla="*/ 4010 w 737936"/>
                  <a:gd name="connsiteY148" fmla="*/ 553452 h 553561"/>
                  <a:gd name="connsiteX149" fmla="*/ 12031 w 737936"/>
                  <a:gd name="connsiteY149" fmla="*/ 547436 h 553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37936" h="553561">
                    <a:moveTo>
                      <a:pt x="12031" y="547436"/>
                    </a:moveTo>
                    <a:lnTo>
                      <a:pt x="12031" y="547436"/>
                    </a:lnTo>
                    <a:cubicBezTo>
                      <a:pt x="10026" y="540752"/>
                      <a:pt x="7613" y="534177"/>
                      <a:pt x="6015" y="527384"/>
                    </a:cubicBezTo>
                    <a:cubicBezTo>
                      <a:pt x="1322" y="507440"/>
                      <a:pt x="7828" y="519075"/>
                      <a:pt x="0" y="507331"/>
                    </a:cubicBezTo>
                    <a:cubicBezTo>
                      <a:pt x="668" y="503989"/>
                      <a:pt x="199" y="500195"/>
                      <a:pt x="2005" y="497305"/>
                    </a:cubicBezTo>
                    <a:cubicBezTo>
                      <a:pt x="3776" y="494471"/>
                      <a:pt x="7306" y="493232"/>
                      <a:pt x="10026" y="491289"/>
                    </a:cubicBezTo>
                    <a:cubicBezTo>
                      <a:pt x="11987" y="489888"/>
                      <a:pt x="13886" y="488357"/>
                      <a:pt x="16042" y="487279"/>
                    </a:cubicBezTo>
                    <a:cubicBezTo>
                      <a:pt x="17933" y="486334"/>
                      <a:pt x="19998" y="485748"/>
                      <a:pt x="22058" y="485273"/>
                    </a:cubicBezTo>
                    <a:cubicBezTo>
                      <a:pt x="28700" y="483740"/>
                      <a:pt x="35426" y="482600"/>
                      <a:pt x="42110" y="481263"/>
                    </a:cubicBezTo>
                    <a:cubicBezTo>
                      <a:pt x="43571" y="476880"/>
                      <a:pt x="46436" y="464060"/>
                      <a:pt x="52136" y="461210"/>
                    </a:cubicBezTo>
                    <a:cubicBezTo>
                      <a:pt x="54027" y="460265"/>
                      <a:pt x="56147" y="462547"/>
                      <a:pt x="58152" y="463215"/>
                    </a:cubicBezTo>
                    <a:cubicBezTo>
                      <a:pt x="63499" y="461878"/>
                      <a:pt x="69608" y="462263"/>
                      <a:pt x="74194" y="459205"/>
                    </a:cubicBezTo>
                    <a:cubicBezTo>
                      <a:pt x="76199" y="457868"/>
                      <a:pt x="77995" y="456143"/>
                      <a:pt x="80210" y="455194"/>
                    </a:cubicBezTo>
                    <a:cubicBezTo>
                      <a:pt x="82743" y="454108"/>
                      <a:pt x="85616" y="454060"/>
                      <a:pt x="88231" y="453189"/>
                    </a:cubicBezTo>
                    <a:cubicBezTo>
                      <a:pt x="91646" y="452051"/>
                      <a:pt x="94916" y="450516"/>
                      <a:pt x="98258" y="449179"/>
                    </a:cubicBezTo>
                    <a:cubicBezTo>
                      <a:pt x="98926" y="446505"/>
                      <a:pt x="100605" y="443892"/>
                      <a:pt x="100263" y="441157"/>
                    </a:cubicBezTo>
                    <a:cubicBezTo>
                      <a:pt x="99509" y="435124"/>
                      <a:pt x="94074" y="430958"/>
                      <a:pt x="90236" y="427121"/>
                    </a:cubicBezTo>
                    <a:cubicBezTo>
                      <a:pt x="74667" y="380405"/>
                      <a:pt x="81618" y="405932"/>
                      <a:pt x="90236" y="300789"/>
                    </a:cubicBezTo>
                    <a:cubicBezTo>
                      <a:pt x="90850" y="293300"/>
                      <a:pt x="97300" y="292419"/>
                      <a:pt x="102268" y="290763"/>
                    </a:cubicBezTo>
                    <a:cubicBezTo>
                      <a:pt x="107474" y="282955"/>
                      <a:pt x="108200" y="277774"/>
                      <a:pt x="122321" y="288757"/>
                    </a:cubicBezTo>
                    <a:cubicBezTo>
                      <a:pt x="125011" y="290850"/>
                      <a:pt x="123658" y="295442"/>
                      <a:pt x="124326" y="298784"/>
                    </a:cubicBezTo>
                    <a:cubicBezTo>
                      <a:pt x="124994" y="328863"/>
                      <a:pt x="123780" y="359043"/>
                      <a:pt x="126331" y="389021"/>
                    </a:cubicBezTo>
                    <a:cubicBezTo>
                      <a:pt x="126535" y="391422"/>
                      <a:pt x="130496" y="391488"/>
                      <a:pt x="132347" y="393031"/>
                    </a:cubicBezTo>
                    <a:cubicBezTo>
                      <a:pt x="134526" y="394846"/>
                      <a:pt x="135884" y="397670"/>
                      <a:pt x="138363" y="399047"/>
                    </a:cubicBezTo>
                    <a:cubicBezTo>
                      <a:pt x="142058" y="401100"/>
                      <a:pt x="146613" y="401166"/>
                      <a:pt x="150394" y="403057"/>
                    </a:cubicBezTo>
                    <a:cubicBezTo>
                      <a:pt x="176996" y="416360"/>
                      <a:pt x="143777" y="400221"/>
                      <a:pt x="164431" y="409073"/>
                    </a:cubicBezTo>
                    <a:cubicBezTo>
                      <a:pt x="167179" y="410251"/>
                      <a:pt x="169589" y="412225"/>
                      <a:pt x="172452" y="413084"/>
                    </a:cubicBezTo>
                    <a:cubicBezTo>
                      <a:pt x="176346" y="414252"/>
                      <a:pt x="180473" y="414421"/>
                      <a:pt x="184484" y="415089"/>
                    </a:cubicBezTo>
                    <a:cubicBezTo>
                      <a:pt x="186489" y="413752"/>
                      <a:pt x="188994" y="412961"/>
                      <a:pt x="190500" y="411079"/>
                    </a:cubicBezTo>
                    <a:cubicBezTo>
                      <a:pt x="191820" y="409428"/>
                      <a:pt x="191672" y="407006"/>
                      <a:pt x="192505" y="405063"/>
                    </a:cubicBezTo>
                    <a:cubicBezTo>
                      <a:pt x="193682" y="402315"/>
                      <a:pt x="195063" y="399655"/>
                      <a:pt x="196515" y="397042"/>
                    </a:cubicBezTo>
                    <a:cubicBezTo>
                      <a:pt x="205883" y="380178"/>
                      <a:pt x="199698" y="394097"/>
                      <a:pt x="206542" y="376989"/>
                    </a:cubicBezTo>
                    <a:cubicBezTo>
                      <a:pt x="207210" y="372978"/>
                      <a:pt x="207180" y="368786"/>
                      <a:pt x="208547" y="364957"/>
                    </a:cubicBezTo>
                    <a:cubicBezTo>
                      <a:pt x="214735" y="347630"/>
                      <a:pt x="228135" y="334110"/>
                      <a:pt x="234615" y="316831"/>
                    </a:cubicBezTo>
                    <a:cubicBezTo>
                      <a:pt x="243072" y="294279"/>
                      <a:pt x="232795" y="306620"/>
                      <a:pt x="244642" y="294773"/>
                    </a:cubicBezTo>
                    <a:cubicBezTo>
                      <a:pt x="245425" y="293207"/>
                      <a:pt x="248766" y="281796"/>
                      <a:pt x="254668" y="284747"/>
                    </a:cubicBezTo>
                    <a:cubicBezTo>
                      <a:pt x="256559" y="285692"/>
                      <a:pt x="255646" y="288915"/>
                      <a:pt x="256673" y="290763"/>
                    </a:cubicBezTo>
                    <a:cubicBezTo>
                      <a:pt x="259014" y="294976"/>
                      <a:pt x="264694" y="302794"/>
                      <a:pt x="264694" y="302794"/>
                    </a:cubicBezTo>
                    <a:cubicBezTo>
                      <a:pt x="269373" y="302126"/>
                      <a:pt x="274069" y="301566"/>
                      <a:pt x="278731" y="300789"/>
                    </a:cubicBezTo>
                    <a:cubicBezTo>
                      <a:pt x="282093" y="300229"/>
                      <a:pt x="285370" y="298408"/>
                      <a:pt x="288758" y="298784"/>
                    </a:cubicBezTo>
                    <a:cubicBezTo>
                      <a:pt x="291729" y="299114"/>
                      <a:pt x="294105" y="301457"/>
                      <a:pt x="296779" y="302794"/>
                    </a:cubicBezTo>
                    <a:cubicBezTo>
                      <a:pt x="298784" y="304799"/>
                      <a:pt x="300435" y="307237"/>
                      <a:pt x="302794" y="308810"/>
                    </a:cubicBezTo>
                    <a:cubicBezTo>
                      <a:pt x="309818" y="313493"/>
                      <a:pt x="317766" y="308889"/>
                      <a:pt x="324852" y="306805"/>
                    </a:cubicBezTo>
                    <a:cubicBezTo>
                      <a:pt x="330936" y="305016"/>
                      <a:pt x="336645" y="301831"/>
                      <a:pt x="342900" y="300789"/>
                    </a:cubicBezTo>
                    <a:cubicBezTo>
                      <a:pt x="361557" y="297680"/>
                      <a:pt x="350886" y="299188"/>
                      <a:pt x="374984" y="296779"/>
                    </a:cubicBezTo>
                    <a:cubicBezTo>
                      <a:pt x="376989" y="295442"/>
                      <a:pt x="378623" y="293164"/>
                      <a:pt x="381000" y="292768"/>
                    </a:cubicBezTo>
                    <a:cubicBezTo>
                      <a:pt x="383085" y="292420"/>
                      <a:pt x="384902" y="294773"/>
                      <a:pt x="387015" y="294773"/>
                    </a:cubicBezTo>
                    <a:cubicBezTo>
                      <a:pt x="389129" y="294773"/>
                      <a:pt x="391026" y="293436"/>
                      <a:pt x="393031" y="292768"/>
                    </a:cubicBezTo>
                    <a:cubicBezTo>
                      <a:pt x="400384" y="294105"/>
                      <a:pt x="409166" y="292222"/>
                      <a:pt x="415089" y="296779"/>
                    </a:cubicBezTo>
                    <a:cubicBezTo>
                      <a:pt x="441007" y="316716"/>
                      <a:pt x="409154" y="306885"/>
                      <a:pt x="421105" y="318836"/>
                    </a:cubicBezTo>
                    <a:cubicBezTo>
                      <a:pt x="422600" y="320331"/>
                      <a:pt x="425116" y="320173"/>
                      <a:pt x="427121" y="320842"/>
                    </a:cubicBezTo>
                    <a:cubicBezTo>
                      <a:pt x="429126" y="322847"/>
                      <a:pt x="430385" y="326169"/>
                      <a:pt x="433136" y="326857"/>
                    </a:cubicBezTo>
                    <a:cubicBezTo>
                      <a:pt x="435902" y="327548"/>
                      <a:pt x="445718" y="324001"/>
                      <a:pt x="449179" y="322847"/>
                    </a:cubicBezTo>
                    <a:cubicBezTo>
                      <a:pt x="451184" y="320842"/>
                      <a:pt x="452925" y="318532"/>
                      <a:pt x="455194" y="316831"/>
                    </a:cubicBezTo>
                    <a:cubicBezTo>
                      <a:pt x="475131" y="301878"/>
                      <a:pt x="457024" y="319012"/>
                      <a:pt x="471236" y="304800"/>
                    </a:cubicBezTo>
                    <a:cubicBezTo>
                      <a:pt x="471905" y="302795"/>
                      <a:pt x="471921" y="300435"/>
                      <a:pt x="473242" y="298784"/>
                    </a:cubicBezTo>
                    <a:cubicBezTo>
                      <a:pt x="474748" y="296902"/>
                      <a:pt x="478062" y="296866"/>
                      <a:pt x="479258" y="294773"/>
                    </a:cubicBezTo>
                    <a:cubicBezTo>
                      <a:pt x="480949" y="291814"/>
                      <a:pt x="480366" y="288035"/>
                      <a:pt x="481263" y="284747"/>
                    </a:cubicBezTo>
                    <a:cubicBezTo>
                      <a:pt x="482375" y="280668"/>
                      <a:pt x="483936" y="276726"/>
                      <a:pt x="485273" y="272715"/>
                    </a:cubicBezTo>
                    <a:cubicBezTo>
                      <a:pt x="484605" y="269373"/>
                      <a:pt x="483268" y="266097"/>
                      <a:pt x="483268" y="262689"/>
                    </a:cubicBezTo>
                    <a:cubicBezTo>
                      <a:pt x="483268" y="260575"/>
                      <a:pt x="484692" y="258705"/>
                      <a:pt x="485273" y="256673"/>
                    </a:cubicBezTo>
                    <a:cubicBezTo>
                      <a:pt x="486030" y="254023"/>
                      <a:pt x="486522" y="251302"/>
                      <a:pt x="487279" y="248652"/>
                    </a:cubicBezTo>
                    <a:cubicBezTo>
                      <a:pt x="487860" y="246620"/>
                      <a:pt x="487964" y="244287"/>
                      <a:pt x="489284" y="242636"/>
                    </a:cubicBezTo>
                    <a:cubicBezTo>
                      <a:pt x="490790" y="240754"/>
                      <a:pt x="493295" y="239963"/>
                      <a:pt x="495300" y="238626"/>
                    </a:cubicBezTo>
                    <a:cubicBezTo>
                      <a:pt x="499310" y="239963"/>
                      <a:pt x="503406" y="241066"/>
                      <a:pt x="507331" y="242636"/>
                    </a:cubicBezTo>
                    <a:cubicBezTo>
                      <a:pt x="519320" y="247432"/>
                      <a:pt x="513943" y="245509"/>
                      <a:pt x="523373" y="248652"/>
                    </a:cubicBezTo>
                    <a:cubicBezTo>
                      <a:pt x="524710" y="250657"/>
                      <a:pt x="525502" y="253162"/>
                      <a:pt x="527384" y="254668"/>
                    </a:cubicBezTo>
                    <a:cubicBezTo>
                      <a:pt x="529035" y="255988"/>
                      <a:pt x="531509" y="255728"/>
                      <a:pt x="533400" y="256673"/>
                    </a:cubicBezTo>
                    <a:cubicBezTo>
                      <a:pt x="535555" y="257751"/>
                      <a:pt x="537260" y="259606"/>
                      <a:pt x="539415" y="260684"/>
                    </a:cubicBezTo>
                    <a:cubicBezTo>
                      <a:pt x="541306" y="261629"/>
                      <a:pt x="543488" y="261856"/>
                      <a:pt x="545431" y="262689"/>
                    </a:cubicBezTo>
                    <a:cubicBezTo>
                      <a:pt x="548179" y="263867"/>
                      <a:pt x="550589" y="265841"/>
                      <a:pt x="553452" y="266700"/>
                    </a:cubicBezTo>
                    <a:cubicBezTo>
                      <a:pt x="557346" y="267868"/>
                      <a:pt x="561473" y="268037"/>
                      <a:pt x="565484" y="268705"/>
                    </a:cubicBezTo>
                    <a:cubicBezTo>
                      <a:pt x="567489" y="270042"/>
                      <a:pt x="569298" y="271736"/>
                      <a:pt x="571500" y="272715"/>
                    </a:cubicBezTo>
                    <a:cubicBezTo>
                      <a:pt x="575363" y="274432"/>
                      <a:pt x="583531" y="276726"/>
                      <a:pt x="583531" y="276726"/>
                    </a:cubicBezTo>
                    <a:cubicBezTo>
                      <a:pt x="586205" y="278731"/>
                      <a:pt x="589014" y="280567"/>
                      <a:pt x="591552" y="282742"/>
                    </a:cubicBezTo>
                    <a:cubicBezTo>
                      <a:pt x="593705" y="284587"/>
                      <a:pt x="594746" y="288475"/>
                      <a:pt x="597568" y="288757"/>
                    </a:cubicBezTo>
                    <a:cubicBezTo>
                      <a:pt x="602410" y="289241"/>
                      <a:pt x="606926" y="286084"/>
                      <a:pt x="611605" y="284747"/>
                    </a:cubicBezTo>
                    <a:cubicBezTo>
                      <a:pt x="610175" y="274734"/>
                      <a:pt x="609025" y="264681"/>
                      <a:pt x="607594" y="254668"/>
                    </a:cubicBezTo>
                    <a:cubicBezTo>
                      <a:pt x="607019" y="250643"/>
                      <a:pt x="606575" y="246581"/>
                      <a:pt x="605589" y="242636"/>
                    </a:cubicBezTo>
                    <a:cubicBezTo>
                      <a:pt x="599186" y="217021"/>
                      <a:pt x="603144" y="246012"/>
                      <a:pt x="597568" y="212557"/>
                    </a:cubicBezTo>
                    <a:cubicBezTo>
                      <a:pt x="591678" y="177215"/>
                      <a:pt x="594780" y="187906"/>
                      <a:pt x="591552" y="152400"/>
                    </a:cubicBezTo>
                    <a:cubicBezTo>
                      <a:pt x="590456" y="140344"/>
                      <a:pt x="588879" y="128337"/>
                      <a:pt x="587542" y="116305"/>
                    </a:cubicBezTo>
                    <a:cubicBezTo>
                      <a:pt x="588879" y="102937"/>
                      <a:pt x="588017" y="89162"/>
                      <a:pt x="591552" y="76200"/>
                    </a:cubicBezTo>
                    <a:cubicBezTo>
                      <a:pt x="592339" y="73316"/>
                      <a:pt x="597239" y="74056"/>
                      <a:pt x="599573" y="72189"/>
                    </a:cubicBezTo>
                    <a:cubicBezTo>
                      <a:pt x="618636" y="56938"/>
                      <a:pt x="603633" y="62150"/>
                      <a:pt x="619626" y="58152"/>
                    </a:cubicBezTo>
                    <a:cubicBezTo>
                      <a:pt x="626004" y="45395"/>
                      <a:pt x="620268" y="53877"/>
                      <a:pt x="631658" y="44115"/>
                    </a:cubicBezTo>
                    <a:cubicBezTo>
                      <a:pt x="633811" y="42270"/>
                      <a:pt x="635314" y="39673"/>
                      <a:pt x="637673" y="38100"/>
                    </a:cubicBezTo>
                    <a:cubicBezTo>
                      <a:pt x="639432" y="36927"/>
                      <a:pt x="641798" y="37039"/>
                      <a:pt x="643689" y="36094"/>
                    </a:cubicBezTo>
                    <a:cubicBezTo>
                      <a:pt x="647175" y="34351"/>
                      <a:pt x="650308" y="31972"/>
                      <a:pt x="653715" y="30079"/>
                    </a:cubicBezTo>
                    <a:cubicBezTo>
                      <a:pt x="656328" y="28627"/>
                      <a:pt x="659304" y="27806"/>
                      <a:pt x="661736" y="26068"/>
                    </a:cubicBezTo>
                    <a:cubicBezTo>
                      <a:pt x="674568" y="16901"/>
                      <a:pt x="659740" y="22053"/>
                      <a:pt x="677779" y="14036"/>
                    </a:cubicBezTo>
                    <a:cubicBezTo>
                      <a:pt x="680297" y="12917"/>
                      <a:pt x="683150" y="12788"/>
                      <a:pt x="685800" y="12031"/>
                    </a:cubicBezTo>
                    <a:cubicBezTo>
                      <a:pt x="687832" y="11450"/>
                      <a:pt x="689810" y="10694"/>
                      <a:pt x="691815" y="10026"/>
                    </a:cubicBezTo>
                    <a:cubicBezTo>
                      <a:pt x="693820" y="8689"/>
                      <a:pt x="695566" y="6839"/>
                      <a:pt x="697831" y="6015"/>
                    </a:cubicBezTo>
                    <a:cubicBezTo>
                      <a:pt x="708971" y="1964"/>
                      <a:pt x="718308" y="1451"/>
                      <a:pt x="729915" y="0"/>
                    </a:cubicBezTo>
                    <a:cubicBezTo>
                      <a:pt x="731920" y="1337"/>
                      <a:pt x="734594" y="2005"/>
                      <a:pt x="735931" y="4010"/>
                    </a:cubicBezTo>
                    <a:cubicBezTo>
                      <a:pt x="737460" y="6303"/>
                      <a:pt x="737936" y="9275"/>
                      <a:pt x="737936" y="12031"/>
                    </a:cubicBezTo>
                    <a:cubicBezTo>
                      <a:pt x="737936" y="12809"/>
                      <a:pt x="736954" y="42056"/>
                      <a:pt x="733926" y="50131"/>
                    </a:cubicBezTo>
                    <a:cubicBezTo>
                      <a:pt x="733080" y="52388"/>
                      <a:pt x="731252" y="54142"/>
                      <a:pt x="729915" y="56147"/>
                    </a:cubicBezTo>
                    <a:cubicBezTo>
                      <a:pt x="724875" y="71269"/>
                      <a:pt x="732260" y="53216"/>
                      <a:pt x="721894" y="66173"/>
                    </a:cubicBezTo>
                    <a:cubicBezTo>
                      <a:pt x="720574" y="67824"/>
                      <a:pt x="721061" y="70430"/>
                      <a:pt x="719889" y="72189"/>
                    </a:cubicBezTo>
                    <a:cubicBezTo>
                      <a:pt x="718316" y="74549"/>
                      <a:pt x="715688" y="76026"/>
                      <a:pt x="713873" y="78205"/>
                    </a:cubicBezTo>
                    <a:cubicBezTo>
                      <a:pt x="712330" y="80056"/>
                      <a:pt x="711200" y="82216"/>
                      <a:pt x="709863" y="84221"/>
                    </a:cubicBezTo>
                    <a:cubicBezTo>
                      <a:pt x="704664" y="115419"/>
                      <a:pt x="706637" y="98728"/>
                      <a:pt x="709863" y="158415"/>
                    </a:cubicBezTo>
                    <a:cubicBezTo>
                      <a:pt x="710082" y="162475"/>
                      <a:pt x="710954" y="166485"/>
                      <a:pt x="711868" y="170447"/>
                    </a:cubicBezTo>
                    <a:cubicBezTo>
                      <a:pt x="712962" y="175189"/>
                      <a:pt x="714699" y="179763"/>
                      <a:pt x="715879" y="184484"/>
                    </a:cubicBezTo>
                    <a:cubicBezTo>
                      <a:pt x="716706" y="187790"/>
                      <a:pt x="717118" y="191189"/>
                      <a:pt x="717884" y="194510"/>
                    </a:cubicBezTo>
                    <a:cubicBezTo>
                      <a:pt x="719123" y="199881"/>
                      <a:pt x="720557" y="205205"/>
                      <a:pt x="721894" y="210552"/>
                    </a:cubicBezTo>
                    <a:cubicBezTo>
                      <a:pt x="722563" y="220578"/>
                      <a:pt x="724083" y="230584"/>
                      <a:pt x="723900" y="240631"/>
                    </a:cubicBezTo>
                    <a:cubicBezTo>
                      <a:pt x="723413" y="267397"/>
                      <a:pt x="722041" y="294158"/>
                      <a:pt x="719889" y="320842"/>
                    </a:cubicBezTo>
                    <a:cubicBezTo>
                      <a:pt x="718696" y="335635"/>
                      <a:pt x="717472" y="350559"/>
                      <a:pt x="713873" y="364957"/>
                    </a:cubicBezTo>
                    <a:cubicBezTo>
                      <a:pt x="703305" y="407240"/>
                      <a:pt x="722934" y="330239"/>
                      <a:pt x="707858" y="383005"/>
                    </a:cubicBezTo>
                    <a:cubicBezTo>
                      <a:pt x="706165" y="388930"/>
                      <a:pt x="705259" y="395053"/>
                      <a:pt x="703847" y="401052"/>
                    </a:cubicBezTo>
                    <a:cubicBezTo>
                      <a:pt x="700861" y="413741"/>
                      <a:pt x="702852" y="416336"/>
                      <a:pt x="693821" y="423110"/>
                    </a:cubicBezTo>
                    <a:cubicBezTo>
                      <a:pt x="675995" y="436480"/>
                      <a:pt x="669471" y="429777"/>
                      <a:pt x="639679" y="431131"/>
                    </a:cubicBezTo>
                    <a:cubicBezTo>
                      <a:pt x="624580" y="441198"/>
                      <a:pt x="643766" y="429381"/>
                      <a:pt x="625642" y="437147"/>
                    </a:cubicBezTo>
                    <a:cubicBezTo>
                      <a:pt x="623427" y="438096"/>
                      <a:pt x="621782" y="440079"/>
                      <a:pt x="619626" y="441157"/>
                    </a:cubicBezTo>
                    <a:cubicBezTo>
                      <a:pt x="617735" y="442102"/>
                      <a:pt x="615615" y="442494"/>
                      <a:pt x="613610" y="443163"/>
                    </a:cubicBezTo>
                    <a:cubicBezTo>
                      <a:pt x="610936" y="445168"/>
                      <a:pt x="608511" y="447556"/>
                      <a:pt x="605589" y="449179"/>
                    </a:cubicBezTo>
                    <a:cubicBezTo>
                      <a:pt x="597309" y="453779"/>
                      <a:pt x="592876" y="453637"/>
                      <a:pt x="583531" y="455194"/>
                    </a:cubicBezTo>
                    <a:cubicBezTo>
                      <a:pt x="579521" y="456531"/>
                      <a:pt x="575402" y="457579"/>
                      <a:pt x="571500" y="459205"/>
                    </a:cubicBezTo>
                    <a:cubicBezTo>
                      <a:pt x="544408" y="470494"/>
                      <a:pt x="573136" y="460615"/>
                      <a:pt x="549442" y="469231"/>
                    </a:cubicBezTo>
                    <a:cubicBezTo>
                      <a:pt x="545469" y="470676"/>
                      <a:pt x="541383" y="471797"/>
                      <a:pt x="537410" y="473242"/>
                    </a:cubicBezTo>
                    <a:cubicBezTo>
                      <a:pt x="534027" y="474472"/>
                      <a:pt x="530799" y="476114"/>
                      <a:pt x="527384" y="477252"/>
                    </a:cubicBezTo>
                    <a:cubicBezTo>
                      <a:pt x="522767" y="478791"/>
                      <a:pt x="518008" y="479865"/>
                      <a:pt x="513347" y="481263"/>
                    </a:cubicBezTo>
                    <a:cubicBezTo>
                      <a:pt x="511322" y="481870"/>
                      <a:pt x="509336" y="482600"/>
                      <a:pt x="507331" y="483268"/>
                    </a:cubicBezTo>
                    <a:cubicBezTo>
                      <a:pt x="505326" y="484605"/>
                      <a:pt x="503530" y="486330"/>
                      <a:pt x="501315" y="487279"/>
                    </a:cubicBezTo>
                    <a:cubicBezTo>
                      <a:pt x="498782" y="488365"/>
                      <a:pt x="495944" y="488527"/>
                      <a:pt x="493294" y="489284"/>
                    </a:cubicBezTo>
                    <a:cubicBezTo>
                      <a:pt x="491262" y="489865"/>
                      <a:pt x="489222" y="490456"/>
                      <a:pt x="487279" y="491289"/>
                    </a:cubicBezTo>
                    <a:cubicBezTo>
                      <a:pt x="472750" y="497516"/>
                      <a:pt x="486133" y="493925"/>
                      <a:pt x="469231" y="497305"/>
                    </a:cubicBezTo>
                    <a:cubicBezTo>
                      <a:pt x="465889" y="498642"/>
                      <a:pt x="462724" y="500561"/>
                      <a:pt x="459205" y="501315"/>
                    </a:cubicBezTo>
                    <a:cubicBezTo>
                      <a:pt x="453287" y="502583"/>
                      <a:pt x="447204" y="503026"/>
                      <a:pt x="441158" y="503321"/>
                    </a:cubicBezTo>
                    <a:cubicBezTo>
                      <a:pt x="419783" y="504364"/>
                      <a:pt x="398379" y="504658"/>
                      <a:pt x="376989" y="505326"/>
                    </a:cubicBezTo>
                    <a:lnTo>
                      <a:pt x="336884" y="509336"/>
                    </a:lnTo>
                    <a:cubicBezTo>
                      <a:pt x="332186" y="509858"/>
                      <a:pt x="327374" y="509984"/>
                      <a:pt x="322847" y="511342"/>
                    </a:cubicBezTo>
                    <a:cubicBezTo>
                      <a:pt x="320539" y="512035"/>
                      <a:pt x="319156" y="514718"/>
                      <a:pt x="316831" y="515352"/>
                    </a:cubicBezTo>
                    <a:cubicBezTo>
                      <a:pt x="311632" y="516770"/>
                      <a:pt x="306136" y="516689"/>
                      <a:pt x="300789" y="517357"/>
                    </a:cubicBezTo>
                    <a:lnTo>
                      <a:pt x="230605" y="513347"/>
                    </a:lnTo>
                    <a:cubicBezTo>
                      <a:pt x="223238" y="512867"/>
                      <a:pt x="215928" y="511182"/>
                      <a:pt x="208547" y="511342"/>
                    </a:cubicBezTo>
                    <a:cubicBezTo>
                      <a:pt x="166441" y="512257"/>
                      <a:pt x="151708" y="514018"/>
                      <a:pt x="118310" y="517357"/>
                    </a:cubicBezTo>
                    <a:cubicBezTo>
                      <a:pt x="91333" y="530847"/>
                      <a:pt x="131357" y="511712"/>
                      <a:pt x="100263" y="523373"/>
                    </a:cubicBezTo>
                    <a:cubicBezTo>
                      <a:pt x="98006" y="524219"/>
                      <a:pt x="96504" y="526538"/>
                      <a:pt x="94247" y="527384"/>
                    </a:cubicBezTo>
                    <a:cubicBezTo>
                      <a:pt x="91056" y="528581"/>
                      <a:pt x="87563" y="528721"/>
                      <a:pt x="84221" y="529389"/>
                    </a:cubicBezTo>
                    <a:cubicBezTo>
                      <a:pt x="70139" y="536431"/>
                      <a:pt x="81985" y="530980"/>
                      <a:pt x="70184" y="535405"/>
                    </a:cubicBezTo>
                    <a:cubicBezTo>
                      <a:pt x="66814" y="536669"/>
                      <a:pt x="63573" y="538277"/>
                      <a:pt x="60158" y="539415"/>
                    </a:cubicBezTo>
                    <a:cubicBezTo>
                      <a:pt x="57543" y="540287"/>
                      <a:pt x="54751" y="540549"/>
                      <a:pt x="52136" y="541421"/>
                    </a:cubicBezTo>
                    <a:cubicBezTo>
                      <a:pt x="48721" y="542559"/>
                      <a:pt x="45602" y="544558"/>
                      <a:pt x="42110" y="545431"/>
                    </a:cubicBezTo>
                    <a:cubicBezTo>
                      <a:pt x="37525" y="546577"/>
                      <a:pt x="32745" y="546717"/>
                      <a:pt x="28073" y="547436"/>
                    </a:cubicBezTo>
                    <a:cubicBezTo>
                      <a:pt x="795" y="551633"/>
                      <a:pt x="31417" y="546601"/>
                      <a:pt x="4010" y="553452"/>
                    </a:cubicBezTo>
                    <a:cubicBezTo>
                      <a:pt x="66" y="554438"/>
                      <a:pt x="10694" y="548439"/>
                      <a:pt x="12031" y="547436"/>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98" name="Freeform: Shape 97">
                <a:extLst>
                  <a:ext uri="{FF2B5EF4-FFF2-40B4-BE49-F238E27FC236}">
                    <a16:creationId xmlns:a16="http://schemas.microsoft.com/office/drawing/2014/main" id="{F4A1BF3C-5569-49F9-B307-58C4F3FC3C28}"/>
                  </a:ext>
                </a:extLst>
              </p:cNvPr>
              <p:cNvSpPr/>
              <p:nvPr/>
            </p:nvSpPr>
            <p:spPr>
              <a:xfrm>
                <a:off x="6318553" y="1659193"/>
                <a:ext cx="174489" cy="256895"/>
              </a:xfrm>
              <a:custGeom>
                <a:avLst/>
                <a:gdLst>
                  <a:gd name="connsiteX0" fmla="*/ 78236 w 174489"/>
                  <a:gd name="connsiteY0" fmla="*/ 256895 h 256895"/>
                  <a:gd name="connsiteX1" fmla="*/ 78236 w 174489"/>
                  <a:gd name="connsiteY1" fmla="*/ 256895 h 256895"/>
                  <a:gd name="connsiteX2" fmla="*/ 54173 w 174489"/>
                  <a:gd name="connsiteY2" fmla="*/ 252884 h 256895"/>
                  <a:gd name="connsiteX3" fmla="*/ 48158 w 174489"/>
                  <a:gd name="connsiteY3" fmla="*/ 250879 h 256895"/>
                  <a:gd name="connsiteX4" fmla="*/ 40136 w 174489"/>
                  <a:gd name="connsiteY4" fmla="*/ 248874 h 256895"/>
                  <a:gd name="connsiteX5" fmla="*/ 20084 w 174489"/>
                  <a:gd name="connsiteY5" fmla="*/ 250879 h 256895"/>
                  <a:gd name="connsiteX6" fmla="*/ 4042 w 174489"/>
                  <a:gd name="connsiteY6" fmla="*/ 252884 h 256895"/>
                  <a:gd name="connsiteX7" fmla="*/ 31 w 174489"/>
                  <a:gd name="connsiteY7" fmla="*/ 244863 h 256895"/>
                  <a:gd name="connsiteX8" fmla="*/ 2036 w 174489"/>
                  <a:gd name="connsiteY8" fmla="*/ 238848 h 256895"/>
                  <a:gd name="connsiteX9" fmla="*/ 4042 w 174489"/>
                  <a:gd name="connsiteY9" fmla="*/ 224811 h 256895"/>
                  <a:gd name="connsiteX10" fmla="*/ 10058 w 174489"/>
                  <a:gd name="connsiteY10" fmla="*/ 190721 h 256895"/>
                  <a:gd name="connsiteX11" fmla="*/ 4042 w 174489"/>
                  <a:gd name="connsiteY11" fmla="*/ 152621 h 256895"/>
                  <a:gd name="connsiteX12" fmla="*/ 31 w 174489"/>
                  <a:gd name="connsiteY12" fmla="*/ 144600 h 256895"/>
                  <a:gd name="connsiteX13" fmla="*/ 2036 w 174489"/>
                  <a:gd name="connsiteY13" fmla="*/ 118532 h 256895"/>
                  <a:gd name="connsiteX14" fmla="*/ 12063 w 174489"/>
                  <a:gd name="connsiteY14" fmla="*/ 92463 h 256895"/>
                  <a:gd name="connsiteX15" fmla="*/ 16073 w 174489"/>
                  <a:gd name="connsiteY15" fmla="*/ 80432 h 256895"/>
                  <a:gd name="connsiteX16" fmla="*/ 24094 w 174489"/>
                  <a:gd name="connsiteY16" fmla="*/ 70406 h 256895"/>
                  <a:gd name="connsiteX17" fmla="*/ 34121 w 174489"/>
                  <a:gd name="connsiteY17" fmla="*/ 36316 h 256895"/>
                  <a:gd name="connsiteX18" fmla="*/ 44147 w 174489"/>
                  <a:gd name="connsiteY18" fmla="*/ 20274 h 256895"/>
                  <a:gd name="connsiteX19" fmla="*/ 46152 w 174489"/>
                  <a:gd name="connsiteY19" fmla="*/ 6237 h 256895"/>
                  <a:gd name="connsiteX20" fmla="*/ 50163 w 174489"/>
                  <a:gd name="connsiteY20" fmla="*/ 221 h 256895"/>
                  <a:gd name="connsiteX21" fmla="*/ 52168 w 174489"/>
                  <a:gd name="connsiteY21" fmla="*/ 10248 h 256895"/>
                  <a:gd name="connsiteX22" fmla="*/ 56179 w 174489"/>
                  <a:gd name="connsiteY22" fmla="*/ 24284 h 256895"/>
                  <a:gd name="connsiteX23" fmla="*/ 62194 w 174489"/>
                  <a:gd name="connsiteY23" fmla="*/ 68400 h 256895"/>
                  <a:gd name="connsiteX24" fmla="*/ 76231 w 174489"/>
                  <a:gd name="connsiteY24" fmla="*/ 76421 h 256895"/>
                  <a:gd name="connsiteX25" fmla="*/ 88263 w 174489"/>
                  <a:gd name="connsiteY25" fmla="*/ 74416 h 256895"/>
                  <a:gd name="connsiteX26" fmla="*/ 98289 w 174489"/>
                  <a:gd name="connsiteY26" fmla="*/ 72411 h 256895"/>
                  <a:gd name="connsiteX27" fmla="*/ 122352 w 174489"/>
                  <a:gd name="connsiteY27" fmla="*/ 82437 h 256895"/>
                  <a:gd name="connsiteX28" fmla="*/ 128368 w 174489"/>
                  <a:gd name="connsiteY28" fmla="*/ 84442 h 256895"/>
                  <a:gd name="connsiteX29" fmla="*/ 132379 w 174489"/>
                  <a:gd name="connsiteY29" fmla="*/ 90458 h 256895"/>
                  <a:gd name="connsiteX30" fmla="*/ 138394 w 174489"/>
                  <a:gd name="connsiteY30" fmla="*/ 92463 h 256895"/>
                  <a:gd name="connsiteX31" fmla="*/ 150426 w 174489"/>
                  <a:gd name="connsiteY31" fmla="*/ 98479 h 256895"/>
                  <a:gd name="connsiteX32" fmla="*/ 156442 w 174489"/>
                  <a:gd name="connsiteY32" fmla="*/ 104495 h 256895"/>
                  <a:gd name="connsiteX33" fmla="*/ 162458 w 174489"/>
                  <a:gd name="connsiteY33" fmla="*/ 108506 h 256895"/>
                  <a:gd name="connsiteX34" fmla="*/ 164463 w 174489"/>
                  <a:gd name="connsiteY34" fmla="*/ 116527 h 256895"/>
                  <a:gd name="connsiteX35" fmla="*/ 168473 w 174489"/>
                  <a:gd name="connsiteY35" fmla="*/ 122542 h 256895"/>
                  <a:gd name="connsiteX36" fmla="*/ 170479 w 174489"/>
                  <a:gd name="connsiteY36" fmla="*/ 128558 h 256895"/>
                  <a:gd name="connsiteX37" fmla="*/ 174489 w 174489"/>
                  <a:gd name="connsiteY37" fmla="*/ 136579 h 256895"/>
                  <a:gd name="connsiteX38" fmla="*/ 170479 w 174489"/>
                  <a:gd name="connsiteY38" fmla="*/ 150616 h 256895"/>
                  <a:gd name="connsiteX39" fmla="*/ 152431 w 174489"/>
                  <a:gd name="connsiteY39" fmla="*/ 164653 h 256895"/>
                  <a:gd name="connsiteX40" fmla="*/ 134384 w 174489"/>
                  <a:gd name="connsiteY40" fmla="*/ 178690 h 256895"/>
                  <a:gd name="connsiteX41" fmla="*/ 126363 w 174489"/>
                  <a:gd name="connsiteY41" fmla="*/ 184706 h 256895"/>
                  <a:gd name="connsiteX42" fmla="*/ 108315 w 174489"/>
                  <a:gd name="connsiteY42" fmla="*/ 190721 h 256895"/>
                  <a:gd name="connsiteX43" fmla="*/ 102300 w 174489"/>
                  <a:gd name="connsiteY43" fmla="*/ 196737 h 256895"/>
                  <a:gd name="connsiteX44" fmla="*/ 94279 w 174489"/>
                  <a:gd name="connsiteY44" fmla="*/ 208769 h 256895"/>
                  <a:gd name="connsiteX45" fmla="*/ 88263 w 174489"/>
                  <a:gd name="connsiteY45" fmla="*/ 210774 h 256895"/>
                  <a:gd name="connsiteX46" fmla="*/ 82247 w 174489"/>
                  <a:gd name="connsiteY46" fmla="*/ 224811 h 256895"/>
                  <a:gd name="connsiteX47" fmla="*/ 78236 w 174489"/>
                  <a:gd name="connsiteY47" fmla="*/ 256895 h 25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4489" h="256895">
                    <a:moveTo>
                      <a:pt x="78236" y="256895"/>
                    </a:moveTo>
                    <a:lnTo>
                      <a:pt x="78236" y="256895"/>
                    </a:lnTo>
                    <a:cubicBezTo>
                      <a:pt x="70215" y="255558"/>
                      <a:pt x="62147" y="254479"/>
                      <a:pt x="54173" y="252884"/>
                    </a:cubicBezTo>
                    <a:cubicBezTo>
                      <a:pt x="52101" y="252469"/>
                      <a:pt x="50190" y="251460"/>
                      <a:pt x="48158" y="250879"/>
                    </a:cubicBezTo>
                    <a:cubicBezTo>
                      <a:pt x="45508" y="250122"/>
                      <a:pt x="42810" y="249542"/>
                      <a:pt x="40136" y="248874"/>
                    </a:cubicBezTo>
                    <a:cubicBezTo>
                      <a:pt x="33452" y="249542"/>
                      <a:pt x="26629" y="249368"/>
                      <a:pt x="20084" y="250879"/>
                    </a:cubicBezTo>
                    <a:cubicBezTo>
                      <a:pt x="2276" y="254989"/>
                      <a:pt x="29096" y="257897"/>
                      <a:pt x="4042" y="252884"/>
                    </a:cubicBezTo>
                    <a:cubicBezTo>
                      <a:pt x="2705" y="250210"/>
                      <a:pt x="454" y="247822"/>
                      <a:pt x="31" y="244863"/>
                    </a:cubicBezTo>
                    <a:cubicBezTo>
                      <a:pt x="-268" y="242771"/>
                      <a:pt x="1621" y="240920"/>
                      <a:pt x="2036" y="238848"/>
                    </a:cubicBezTo>
                    <a:cubicBezTo>
                      <a:pt x="2963" y="234213"/>
                      <a:pt x="3265" y="229473"/>
                      <a:pt x="4042" y="224811"/>
                    </a:cubicBezTo>
                    <a:cubicBezTo>
                      <a:pt x="5939" y="213429"/>
                      <a:pt x="10058" y="190721"/>
                      <a:pt x="10058" y="190721"/>
                    </a:cubicBezTo>
                    <a:cubicBezTo>
                      <a:pt x="9035" y="182538"/>
                      <a:pt x="8817" y="163763"/>
                      <a:pt x="4042" y="152621"/>
                    </a:cubicBezTo>
                    <a:cubicBezTo>
                      <a:pt x="2864" y="149873"/>
                      <a:pt x="1368" y="147274"/>
                      <a:pt x="31" y="144600"/>
                    </a:cubicBezTo>
                    <a:cubicBezTo>
                      <a:pt x="699" y="135911"/>
                      <a:pt x="76" y="127024"/>
                      <a:pt x="2036" y="118532"/>
                    </a:cubicBezTo>
                    <a:cubicBezTo>
                      <a:pt x="4130" y="109460"/>
                      <a:pt x="9119" y="101296"/>
                      <a:pt x="12063" y="92463"/>
                    </a:cubicBezTo>
                    <a:cubicBezTo>
                      <a:pt x="13400" y="88453"/>
                      <a:pt x="14049" y="84143"/>
                      <a:pt x="16073" y="80432"/>
                    </a:cubicBezTo>
                    <a:cubicBezTo>
                      <a:pt x="18122" y="76675"/>
                      <a:pt x="21420" y="73748"/>
                      <a:pt x="24094" y="70406"/>
                    </a:cubicBezTo>
                    <a:cubicBezTo>
                      <a:pt x="29645" y="48204"/>
                      <a:pt x="26360" y="59601"/>
                      <a:pt x="34121" y="36316"/>
                    </a:cubicBezTo>
                    <a:cubicBezTo>
                      <a:pt x="38894" y="21997"/>
                      <a:pt x="34613" y="26629"/>
                      <a:pt x="44147" y="20274"/>
                    </a:cubicBezTo>
                    <a:cubicBezTo>
                      <a:pt x="44815" y="15595"/>
                      <a:pt x="44794" y="10764"/>
                      <a:pt x="46152" y="6237"/>
                    </a:cubicBezTo>
                    <a:cubicBezTo>
                      <a:pt x="46845" y="3928"/>
                      <a:pt x="48158" y="-1116"/>
                      <a:pt x="50163" y="221"/>
                    </a:cubicBezTo>
                    <a:cubicBezTo>
                      <a:pt x="52999" y="2112"/>
                      <a:pt x="51341" y="6941"/>
                      <a:pt x="52168" y="10248"/>
                    </a:cubicBezTo>
                    <a:cubicBezTo>
                      <a:pt x="53348" y="14969"/>
                      <a:pt x="55085" y="19543"/>
                      <a:pt x="56179" y="24284"/>
                    </a:cubicBezTo>
                    <a:cubicBezTo>
                      <a:pt x="58324" y="33579"/>
                      <a:pt x="62004" y="67717"/>
                      <a:pt x="62194" y="68400"/>
                    </a:cubicBezTo>
                    <a:cubicBezTo>
                      <a:pt x="62651" y="70047"/>
                      <a:pt x="76033" y="76322"/>
                      <a:pt x="76231" y="76421"/>
                    </a:cubicBezTo>
                    <a:lnTo>
                      <a:pt x="88263" y="74416"/>
                    </a:lnTo>
                    <a:cubicBezTo>
                      <a:pt x="91616" y="73806"/>
                      <a:pt x="94915" y="71929"/>
                      <a:pt x="98289" y="72411"/>
                    </a:cubicBezTo>
                    <a:cubicBezTo>
                      <a:pt x="121642" y="75748"/>
                      <a:pt x="109912" y="76218"/>
                      <a:pt x="122352" y="82437"/>
                    </a:cubicBezTo>
                    <a:cubicBezTo>
                      <a:pt x="124243" y="83382"/>
                      <a:pt x="126363" y="83774"/>
                      <a:pt x="128368" y="84442"/>
                    </a:cubicBezTo>
                    <a:cubicBezTo>
                      <a:pt x="129705" y="86447"/>
                      <a:pt x="130497" y="88952"/>
                      <a:pt x="132379" y="90458"/>
                    </a:cubicBezTo>
                    <a:cubicBezTo>
                      <a:pt x="134029" y="91778"/>
                      <a:pt x="136504" y="91518"/>
                      <a:pt x="138394" y="92463"/>
                    </a:cubicBezTo>
                    <a:cubicBezTo>
                      <a:pt x="153940" y="100236"/>
                      <a:pt x="135308" y="93441"/>
                      <a:pt x="150426" y="98479"/>
                    </a:cubicBezTo>
                    <a:cubicBezTo>
                      <a:pt x="152431" y="100484"/>
                      <a:pt x="154263" y="102679"/>
                      <a:pt x="156442" y="104495"/>
                    </a:cubicBezTo>
                    <a:cubicBezTo>
                      <a:pt x="158294" y="106038"/>
                      <a:pt x="161121" y="106501"/>
                      <a:pt x="162458" y="108506"/>
                    </a:cubicBezTo>
                    <a:cubicBezTo>
                      <a:pt x="163987" y="110799"/>
                      <a:pt x="163377" y="113994"/>
                      <a:pt x="164463" y="116527"/>
                    </a:cubicBezTo>
                    <a:cubicBezTo>
                      <a:pt x="165412" y="118742"/>
                      <a:pt x="167395" y="120387"/>
                      <a:pt x="168473" y="122542"/>
                    </a:cubicBezTo>
                    <a:cubicBezTo>
                      <a:pt x="169418" y="124433"/>
                      <a:pt x="169646" y="126615"/>
                      <a:pt x="170479" y="128558"/>
                    </a:cubicBezTo>
                    <a:cubicBezTo>
                      <a:pt x="171657" y="131305"/>
                      <a:pt x="173152" y="133905"/>
                      <a:pt x="174489" y="136579"/>
                    </a:cubicBezTo>
                    <a:cubicBezTo>
                      <a:pt x="174340" y="137174"/>
                      <a:pt x="171539" y="149254"/>
                      <a:pt x="170479" y="150616"/>
                    </a:cubicBezTo>
                    <a:cubicBezTo>
                      <a:pt x="161010" y="162790"/>
                      <a:pt x="162316" y="161359"/>
                      <a:pt x="152431" y="164653"/>
                    </a:cubicBezTo>
                    <a:cubicBezTo>
                      <a:pt x="138905" y="178179"/>
                      <a:pt x="145780" y="174890"/>
                      <a:pt x="134384" y="178690"/>
                    </a:cubicBezTo>
                    <a:cubicBezTo>
                      <a:pt x="131710" y="180695"/>
                      <a:pt x="129398" y="183306"/>
                      <a:pt x="126363" y="184706"/>
                    </a:cubicBezTo>
                    <a:cubicBezTo>
                      <a:pt x="120605" y="187363"/>
                      <a:pt x="108315" y="190721"/>
                      <a:pt x="108315" y="190721"/>
                    </a:cubicBezTo>
                    <a:cubicBezTo>
                      <a:pt x="106310" y="192726"/>
                      <a:pt x="104041" y="194499"/>
                      <a:pt x="102300" y="196737"/>
                    </a:cubicBezTo>
                    <a:cubicBezTo>
                      <a:pt x="99341" y="200542"/>
                      <a:pt x="98852" y="207245"/>
                      <a:pt x="94279" y="208769"/>
                    </a:cubicBezTo>
                    <a:lnTo>
                      <a:pt x="88263" y="210774"/>
                    </a:lnTo>
                    <a:cubicBezTo>
                      <a:pt x="86729" y="216911"/>
                      <a:pt x="86864" y="220194"/>
                      <a:pt x="82247" y="224811"/>
                    </a:cubicBezTo>
                    <a:cubicBezTo>
                      <a:pt x="81774" y="225284"/>
                      <a:pt x="78905" y="251548"/>
                      <a:pt x="78236" y="25689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99" name="Freeform: Shape 98">
                <a:extLst>
                  <a:ext uri="{FF2B5EF4-FFF2-40B4-BE49-F238E27FC236}">
                    <a16:creationId xmlns:a16="http://schemas.microsoft.com/office/drawing/2014/main" id="{EA2349D6-E829-4CB3-9088-88F36A228927}"/>
                  </a:ext>
                </a:extLst>
              </p:cNvPr>
              <p:cNvSpPr/>
              <p:nvPr/>
            </p:nvSpPr>
            <p:spPr>
              <a:xfrm>
                <a:off x="6493933" y="1204888"/>
                <a:ext cx="2417234" cy="1018461"/>
              </a:xfrm>
              <a:custGeom>
                <a:avLst/>
                <a:gdLst>
                  <a:gd name="connsiteX0" fmla="*/ 52917 w 2417234"/>
                  <a:gd name="connsiteY0" fmla="*/ 569383 h 1018461"/>
                  <a:gd name="connsiteX1" fmla="*/ 52917 w 2417234"/>
                  <a:gd name="connsiteY1" fmla="*/ 569383 h 1018461"/>
                  <a:gd name="connsiteX2" fmla="*/ 59267 w 2417234"/>
                  <a:gd name="connsiteY2" fmla="*/ 535517 h 1018461"/>
                  <a:gd name="connsiteX3" fmla="*/ 55034 w 2417234"/>
                  <a:gd name="connsiteY3" fmla="*/ 527050 h 1018461"/>
                  <a:gd name="connsiteX4" fmla="*/ 40217 w 2417234"/>
                  <a:gd name="connsiteY4" fmla="*/ 522817 h 1018461"/>
                  <a:gd name="connsiteX5" fmla="*/ 27517 w 2417234"/>
                  <a:gd name="connsiteY5" fmla="*/ 516467 h 1018461"/>
                  <a:gd name="connsiteX6" fmla="*/ 14817 w 2417234"/>
                  <a:gd name="connsiteY6" fmla="*/ 512233 h 1018461"/>
                  <a:gd name="connsiteX7" fmla="*/ 8467 w 2417234"/>
                  <a:gd name="connsiteY7" fmla="*/ 505883 h 1018461"/>
                  <a:gd name="connsiteX8" fmla="*/ 0 w 2417234"/>
                  <a:gd name="connsiteY8" fmla="*/ 493183 h 1018461"/>
                  <a:gd name="connsiteX9" fmla="*/ 2117 w 2417234"/>
                  <a:gd name="connsiteY9" fmla="*/ 455083 h 1018461"/>
                  <a:gd name="connsiteX10" fmla="*/ 4234 w 2417234"/>
                  <a:gd name="connsiteY10" fmla="*/ 448733 h 1018461"/>
                  <a:gd name="connsiteX11" fmla="*/ 8467 w 2417234"/>
                  <a:gd name="connsiteY11" fmla="*/ 433917 h 1018461"/>
                  <a:gd name="connsiteX12" fmla="*/ 10584 w 2417234"/>
                  <a:gd name="connsiteY12" fmla="*/ 427567 h 1018461"/>
                  <a:gd name="connsiteX13" fmla="*/ 14817 w 2417234"/>
                  <a:gd name="connsiteY13" fmla="*/ 421217 h 1018461"/>
                  <a:gd name="connsiteX14" fmla="*/ 16934 w 2417234"/>
                  <a:gd name="connsiteY14" fmla="*/ 412750 h 1018461"/>
                  <a:gd name="connsiteX15" fmla="*/ 33867 w 2417234"/>
                  <a:gd name="connsiteY15" fmla="*/ 402167 h 1018461"/>
                  <a:gd name="connsiteX16" fmla="*/ 38100 w 2417234"/>
                  <a:gd name="connsiteY16" fmla="*/ 397933 h 1018461"/>
                  <a:gd name="connsiteX17" fmla="*/ 57150 w 2417234"/>
                  <a:gd name="connsiteY17" fmla="*/ 391583 h 1018461"/>
                  <a:gd name="connsiteX18" fmla="*/ 61384 w 2417234"/>
                  <a:gd name="connsiteY18" fmla="*/ 387350 h 1018461"/>
                  <a:gd name="connsiteX19" fmla="*/ 67734 w 2417234"/>
                  <a:gd name="connsiteY19" fmla="*/ 385233 h 1018461"/>
                  <a:gd name="connsiteX20" fmla="*/ 69850 w 2417234"/>
                  <a:gd name="connsiteY20" fmla="*/ 378883 h 1018461"/>
                  <a:gd name="connsiteX21" fmla="*/ 76200 w 2417234"/>
                  <a:gd name="connsiteY21" fmla="*/ 372533 h 1018461"/>
                  <a:gd name="connsiteX22" fmla="*/ 78317 w 2417234"/>
                  <a:gd name="connsiteY22" fmla="*/ 366183 h 1018461"/>
                  <a:gd name="connsiteX23" fmla="*/ 82550 w 2417234"/>
                  <a:gd name="connsiteY23" fmla="*/ 347133 h 1018461"/>
                  <a:gd name="connsiteX24" fmla="*/ 88900 w 2417234"/>
                  <a:gd name="connsiteY24" fmla="*/ 340783 h 1018461"/>
                  <a:gd name="connsiteX25" fmla="*/ 91017 w 2417234"/>
                  <a:gd name="connsiteY25" fmla="*/ 332317 h 1018461"/>
                  <a:gd name="connsiteX26" fmla="*/ 97367 w 2417234"/>
                  <a:gd name="connsiteY26" fmla="*/ 330200 h 1018461"/>
                  <a:gd name="connsiteX27" fmla="*/ 99484 w 2417234"/>
                  <a:gd name="connsiteY27" fmla="*/ 319617 h 1018461"/>
                  <a:gd name="connsiteX28" fmla="*/ 103717 w 2417234"/>
                  <a:gd name="connsiteY28" fmla="*/ 313267 h 1018461"/>
                  <a:gd name="connsiteX29" fmla="*/ 105834 w 2417234"/>
                  <a:gd name="connsiteY29" fmla="*/ 306917 h 1018461"/>
                  <a:gd name="connsiteX30" fmla="*/ 116417 w 2417234"/>
                  <a:gd name="connsiteY30" fmla="*/ 292100 h 1018461"/>
                  <a:gd name="connsiteX31" fmla="*/ 122767 w 2417234"/>
                  <a:gd name="connsiteY31" fmla="*/ 285750 h 1018461"/>
                  <a:gd name="connsiteX32" fmla="*/ 133350 w 2417234"/>
                  <a:gd name="connsiteY32" fmla="*/ 277283 h 1018461"/>
                  <a:gd name="connsiteX33" fmla="*/ 139700 w 2417234"/>
                  <a:gd name="connsiteY33" fmla="*/ 270933 h 1018461"/>
                  <a:gd name="connsiteX34" fmla="*/ 143934 w 2417234"/>
                  <a:gd name="connsiteY34" fmla="*/ 264583 h 1018461"/>
                  <a:gd name="connsiteX35" fmla="*/ 158750 w 2417234"/>
                  <a:gd name="connsiteY35" fmla="*/ 249767 h 1018461"/>
                  <a:gd name="connsiteX36" fmla="*/ 160867 w 2417234"/>
                  <a:gd name="connsiteY36" fmla="*/ 243417 h 1018461"/>
                  <a:gd name="connsiteX37" fmla="*/ 173567 w 2417234"/>
                  <a:gd name="connsiteY37" fmla="*/ 230717 h 1018461"/>
                  <a:gd name="connsiteX38" fmla="*/ 179917 w 2417234"/>
                  <a:gd name="connsiteY38" fmla="*/ 228600 h 1018461"/>
                  <a:gd name="connsiteX39" fmla="*/ 196850 w 2417234"/>
                  <a:gd name="connsiteY39" fmla="*/ 215900 h 1018461"/>
                  <a:gd name="connsiteX40" fmla="*/ 215900 w 2417234"/>
                  <a:gd name="connsiteY40" fmla="*/ 203200 h 1018461"/>
                  <a:gd name="connsiteX41" fmla="*/ 230717 w 2417234"/>
                  <a:gd name="connsiteY41" fmla="*/ 192617 h 1018461"/>
                  <a:gd name="connsiteX42" fmla="*/ 254000 w 2417234"/>
                  <a:gd name="connsiteY42" fmla="*/ 179917 h 1018461"/>
                  <a:gd name="connsiteX43" fmla="*/ 275167 w 2417234"/>
                  <a:gd name="connsiteY43" fmla="*/ 165100 h 1018461"/>
                  <a:gd name="connsiteX44" fmla="*/ 281517 w 2417234"/>
                  <a:gd name="connsiteY44" fmla="*/ 158750 h 1018461"/>
                  <a:gd name="connsiteX45" fmla="*/ 302684 w 2417234"/>
                  <a:gd name="connsiteY45" fmla="*/ 160867 h 1018461"/>
                  <a:gd name="connsiteX46" fmla="*/ 309034 w 2417234"/>
                  <a:gd name="connsiteY46" fmla="*/ 167217 h 1018461"/>
                  <a:gd name="connsiteX47" fmla="*/ 315384 w 2417234"/>
                  <a:gd name="connsiteY47" fmla="*/ 169333 h 1018461"/>
                  <a:gd name="connsiteX48" fmla="*/ 325967 w 2417234"/>
                  <a:gd name="connsiteY48" fmla="*/ 173567 h 1018461"/>
                  <a:gd name="connsiteX49" fmla="*/ 332317 w 2417234"/>
                  <a:gd name="connsiteY49" fmla="*/ 175683 h 1018461"/>
                  <a:gd name="connsiteX50" fmla="*/ 340784 w 2417234"/>
                  <a:gd name="connsiteY50" fmla="*/ 179917 h 1018461"/>
                  <a:gd name="connsiteX51" fmla="*/ 359834 w 2417234"/>
                  <a:gd name="connsiteY51" fmla="*/ 186267 h 1018461"/>
                  <a:gd name="connsiteX52" fmla="*/ 372534 w 2417234"/>
                  <a:gd name="connsiteY52" fmla="*/ 194733 h 1018461"/>
                  <a:gd name="connsiteX53" fmla="*/ 389467 w 2417234"/>
                  <a:gd name="connsiteY53" fmla="*/ 205317 h 1018461"/>
                  <a:gd name="connsiteX54" fmla="*/ 395817 w 2417234"/>
                  <a:gd name="connsiteY54" fmla="*/ 218017 h 1018461"/>
                  <a:gd name="connsiteX55" fmla="*/ 397934 w 2417234"/>
                  <a:gd name="connsiteY55" fmla="*/ 224367 h 1018461"/>
                  <a:gd name="connsiteX56" fmla="*/ 402167 w 2417234"/>
                  <a:gd name="connsiteY56" fmla="*/ 245533 h 1018461"/>
                  <a:gd name="connsiteX57" fmla="*/ 419100 w 2417234"/>
                  <a:gd name="connsiteY57" fmla="*/ 241300 h 1018461"/>
                  <a:gd name="connsiteX58" fmla="*/ 421217 w 2417234"/>
                  <a:gd name="connsiteY58" fmla="*/ 234950 h 1018461"/>
                  <a:gd name="connsiteX59" fmla="*/ 425450 w 2417234"/>
                  <a:gd name="connsiteY59" fmla="*/ 228600 h 1018461"/>
                  <a:gd name="connsiteX60" fmla="*/ 427567 w 2417234"/>
                  <a:gd name="connsiteY60" fmla="*/ 220133 h 1018461"/>
                  <a:gd name="connsiteX61" fmla="*/ 416984 w 2417234"/>
                  <a:gd name="connsiteY61" fmla="*/ 162983 h 1018461"/>
                  <a:gd name="connsiteX62" fmla="*/ 423334 w 2417234"/>
                  <a:gd name="connsiteY62" fmla="*/ 114300 h 1018461"/>
                  <a:gd name="connsiteX63" fmla="*/ 427567 w 2417234"/>
                  <a:gd name="connsiteY63" fmla="*/ 107950 h 1018461"/>
                  <a:gd name="connsiteX64" fmla="*/ 431800 w 2417234"/>
                  <a:gd name="connsiteY64" fmla="*/ 99483 h 1018461"/>
                  <a:gd name="connsiteX65" fmla="*/ 433917 w 2417234"/>
                  <a:gd name="connsiteY65" fmla="*/ 93133 h 1018461"/>
                  <a:gd name="connsiteX66" fmla="*/ 442384 w 2417234"/>
                  <a:gd name="connsiteY66" fmla="*/ 84667 h 1018461"/>
                  <a:gd name="connsiteX67" fmla="*/ 452967 w 2417234"/>
                  <a:gd name="connsiteY67" fmla="*/ 65617 h 1018461"/>
                  <a:gd name="connsiteX68" fmla="*/ 461434 w 2417234"/>
                  <a:gd name="connsiteY68" fmla="*/ 59267 h 1018461"/>
                  <a:gd name="connsiteX69" fmla="*/ 472017 w 2417234"/>
                  <a:gd name="connsiteY69" fmla="*/ 44450 h 1018461"/>
                  <a:gd name="connsiteX70" fmla="*/ 476250 w 2417234"/>
                  <a:gd name="connsiteY70" fmla="*/ 35983 h 1018461"/>
                  <a:gd name="connsiteX71" fmla="*/ 488950 w 2417234"/>
                  <a:gd name="connsiteY71" fmla="*/ 25400 h 1018461"/>
                  <a:gd name="connsiteX72" fmla="*/ 491067 w 2417234"/>
                  <a:gd name="connsiteY72" fmla="*/ 19050 h 1018461"/>
                  <a:gd name="connsiteX73" fmla="*/ 503767 w 2417234"/>
                  <a:gd name="connsiteY73" fmla="*/ 12700 h 1018461"/>
                  <a:gd name="connsiteX74" fmla="*/ 505884 w 2417234"/>
                  <a:gd name="connsiteY74" fmla="*/ 6350 h 1018461"/>
                  <a:gd name="connsiteX75" fmla="*/ 512234 w 2417234"/>
                  <a:gd name="connsiteY75" fmla="*/ 4233 h 1018461"/>
                  <a:gd name="connsiteX76" fmla="*/ 520700 w 2417234"/>
                  <a:gd name="connsiteY76" fmla="*/ 0 h 1018461"/>
                  <a:gd name="connsiteX77" fmla="*/ 539750 w 2417234"/>
                  <a:gd name="connsiteY77" fmla="*/ 6350 h 1018461"/>
                  <a:gd name="connsiteX78" fmla="*/ 537634 w 2417234"/>
                  <a:gd name="connsiteY78" fmla="*/ 31750 h 1018461"/>
                  <a:gd name="connsiteX79" fmla="*/ 535517 w 2417234"/>
                  <a:gd name="connsiteY79" fmla="*/ 48683 h 1018461"/>
                  <a:gd name="connsiteX80" fmla="*/ 531284 w 2417234"/>
                  <a:gd name="connsiteY80" fmla="*/ 57150 h 1018461"/>
                  <a:gd name="connsiteX81" fmla="*/ 529167 w 2417234"/>
                  <a:gd name="connsiteY81" fmla="*/ 63500 h 1018461"/>
                  <a:gd name="connsiteX82" fmla="*/ 527050 w 2417234"/>
                  <a:gd name="connsiteY82" fmla="*/ 78317 h 1018461"/>
                  <a:gd name="connsiteX83" fmla="*/ 522817 w 2417234"/>
                  <a:gd name="connsiteY83" fmla="*/ 91017 h 1018461"/>
                  <a:gd name="connsiteX84" fmla="*/ 527050 w 2417234"/>
                  <a:gd name="connsiteY84" fmla="*/ 122767 h 1018461"/>
                  <a:gd name="connsiteX85" fmla="*/ 531284 w 2417234"/>
                  <a:gd name="connsiteY85" fmla="*/ 129117 h 1018461"/>
                  <a:gd name="connsiteX86" fmla="*/ 533400 w 2417234"/>
                  <a:gd name="connsiteY86" fmla="*/ 139700 h 1018461"/>
                  <a:gd name="connsiteX87" fmla="*/ 539750 w 2417234"/>
                  <a:gd name="connsiteY87" fmla="*/ 141817 h 1018461"/>
                  <a:gd name="connsiteX88" fmla="*/ 571500 w 2417234"/>
                  <a:gd name="connsiteY88" fmla="*/ 137583 h 1018461"/>
                  <a:gd name="connsiteX89" fmla="*/ 601134 w 2417234"/>
                  <a:gd name="connsiteY89" fmla="*/ 131233 h 1018461"/>
                  <a:gd name="connsiteX90" fmla="*/ 628650 w 2417234"/>
                  <a:gd name="connsiteY90" fmla="*/ 127000 h 1018461"/>
                  <a:gd name="connsiteX91" fmla="*/ 639234 w 2417234"/>
                  <a:gd name="connsiteY91" fmla="*/ 122767 h 1018461"/>
                  <a:gd name="connsiteX92" fmla="*/ 658284 w 2417234"/>
                  <a:gd name="connsiteY92" fmla="*/ 116417 h 1018461"/>
                  <a:gd name="connsiteX93" fmla="*/ 664634 w 2417234"/>
                  <a:gd name="connsiteY93" fmla="*/ 162983 h 1018461"/>
                  <a:gd name="connsiteX94" fmla="*/ 668867 w 2417234"/>
                  <a:gd name="connsiteY94" fmla="*/ 177800 h 1018461"/>
                  <a:gd name="connsiteX95" fmla="*/ 660400 w 2417234"/>
                  <a:gd name="connsiteY95" fmla="*/ 237067 h 1018461"/>
                  <a:gd name="connsiteX96" fmla="*/ 654050 w 2417234"/>
                  <a:gd name="connsiteY96" fmla="*/ 245533 h 1018461"/>
                  <a:gd name="connsiteX97" fmla="*/ 645584 w 2417234"/>
                  <a:gd name="connsiteY97" fmla="*/ 256117 h 1018461"/>
                  <a:gd name="connsiteX98" fmla="*/ 637117 w 2417234"/>
                  <a:gd name="connsiteY98" fmla="*/ 264583 h 1018461"/>
                  <a:gd name="connsiteX99" fmla="*/ 630767 w 2417234"/>
                  <a:gd name="connsiteY99" fmla="*/ 275167 h 1018461"/>
                  <a:gd name="connsiteX100" fmla="*/ 624417 w 2417234"/>
                  <a:gd name="connsiteY100" fmla="*/ 283633 h 1018461"/>
                  <a:gd name="connsiteX101" fmla="*/ 613834 w 2417234"/>
                  <a:gd name="connsiteY101" fmla="*/ 294217 h 1018461"/>
                  <a:gd name="connsiteX102" fmla="*/ 603250 w 2417234"/>
                  <a:gd name="connsiteY102" fmla="*/ 309033 h 1018461"/>
                  <a:gd name="connsiteX103" fmla="*/ 594784 w 2417234"/>
                  <a:gd name="connsiteY103" fmla="*/ 321733 h 1018461"/>
                  <a:gd name="connsiteX104" fmla="*/ 586317 w 2417234"/>
                  <a:gd name="connsiteY104" fmla="*/ 328083 h 1018461"/>
                  <a:gd name="connsiteX105" fmla="*/ 575734 w 2417234"/>
                  <a:gd name="connsiteY105" fmla="*/ 340783 h 1018461"/>
                  <a:gd name="connsiteX106" fmla="*/ 567267 w 2417234"/>
                  <a:gd name="connsiteY106" fmla="*/ 349250 h 1018461"/>
                  <a:gd name="connsiteX107" fmla="*/ 556684 w 2417234"/>
                  <a:gd name="connsiteY107" fmla="*/ 359833 h 1018461"/>
                  <a:gd name="connsiteX108" fmla="*/ 548217 w 2417234"/>
                  <a:gd name="connsiteY108" fmla="*/ 372533 h 1018461"/>
                  <a:gd name="connsiteX109" fmla="*/ 543984 w 2417234"/>
                  <a:gd name="connsiteY109" fmla="*/ 378883 h 1018461"/>
                  <a:gd name="connsiteX110" fmla="*/ 541867 w 2417234"/>
                  <a:gd name="connsiteY110" fmla="*/ 387350 h 1018461"/>
                  <a:gd name="connsiteX111" fmla="*/ 548217 w 2417234"/>
                  <a:gd name="connsiteY111" fmla="*/ 393700 h 1018461"/>
                  <a:gd name="connsiteX112" fmla="*/ 550334 w 2417234"/>
                  <a:gd name="connsiteY112" fmla="*/ 400050 h 1018461"/>
                  <a:gd name="connsiteX113" fmla="*/ 556684 w 2417234"/>
                  <a:gd name="connsiteY113" fmla="*/ 408517 h 1018461"/>
                  <a:gd name="connsiteX114" fmla="*/ 567267 w 2417234"/>
                  <a:gd name="connsiteY114" fmla="*/ 423333 h 1018461"/>
                  <a:gd name="connsiteX115" fmla="*/ 586317 w 2417234"/>
                  <a:gd name="connsiteY115" fmla="*/ 421217 h 1018461"/>
                  <a:gd name="connsiteX116" fmla="*/ 592667 w 2417234"/>
                  <a:gd name="connsiteY116" fmla="*/ 412750 h 1018461"/>
                  <a:gd name="connsiteX117" fmla="*/ 599017 w 2417234"/>
                  <a:gd name="connsiteY117" fmla="*/ 402167 h 1018461"/>
                  <a:gd name="connsiteX118" fmla="*/ 611717 w 2417234"/>
                  <a:gd name="connsiteY118" fmla="*/ 387350 h 1018461"/>
                  <a:gd name="connsiteX119" fmla="*/ 618067 w 2417234"/>
                  <a:gd name="connsiteY119" fmla="*/ 374650 h 1018461"/>
                  <a:gd name="connsiteX120" fmla="*/ 626534 w 2417234"/>
                  <a:gd name="connsiteY120" fmla="*/ 361950 h 1018461"/>
                  <a:gd name="connsiteX121" fmla="*/ 628650 w 2417234"/>
                  <a:gd name="connsiteY121" fmla="*/ 355600 h 1018461"/>
                  <a:gd name="connsiteX122" fmla="*/ 645584 w 2417234"/>
                  <a:gd name="connsiteY122" fmla="*/ 347133 h 1018461"/>
                  <a:gd name="connsiteX123" fmla="*/ 651934 w 2417234"/>
                  <a:gd name="connsiteY123" fmla="*/ 342900 h 1018461"/>
                  <a:gd name="connsiteX124" fmla="*/ 658284 w 2417234"/>
                  <a:gd name="connsiteY124" fmla="*/ 340783 h 1018461"/>
                  <a:gd name="connsiteX125" fmla="*/ 673100 w 2417234"/>
                  <a:gd name="connsiteY125" fmla="*/ 334433 h 1018461"/>
                  <a:gd name="connsiteX126" fmla="*/ 679450 w 2417234"/>
                  <a:gd name="connsiteY126" fmla="*/ 338667 h 1018461"/>
                  <a:gd name="connsiteX127" fmla="*/ 677334 w 2417234"/>
                  <a:gd name="connsiteY127" fmla="*/ 374650 h 1018461"/>
                  <a:gd name="connsiteX128" fmla="*/ 679450 w 2417234"/>
                  <a:gd name="connsiteY128" fmla="*/ 385233 h 1018461"/>
                  <a:gd name="connsiteX129" fmla="*/ 685800 w 2417234"/>
                  <a:gd name="connsiteY129" fmla="*/ 387350 h 1018461"/>
                  <a:gd name="connsiteX130" fmla="*/ 702734 w 2417234"/>
                  <a:gd name="connsiteY130" fmla="*/ 397933 h 1018461"/>
                  <a:gd name="connsiteX131" fmla="*/ 711200 w 2417234"/>
                  <a:gd name="connsiteY131" fmla="*/ 400050 h 1018461"/>
                  <a:gd name="connsiteX132" fmla="*/ 728134 w 2417234"/>
                  <a:gd name="connsiteY132" fmla="*/ 408517 h 1018461"/>
                  <a:gd name="connsiteX133" fmla="*/ 740834 w 2417234"/>
                  <a:gd name="connsiteY133" fmla="*/ 414867 h 1018461"/>
                  <a:gd name="connsiteX134" fmla="*/ 772584 w 2417234"/>
                  <a:gd name="connsiteY134" fmla="*/ 423333 h 1018461"/>
                  <a:gd name="connsiteX135" fmla="*/ 785284 w 2417234"/>
                  <a:gd name="connsiteY135" fmla="*/ 427567 h 1018461"/>
                  <a:gd name="connsiteX136" fmla="*/ 819150 w 2417234"/>
                  <a:gd name="connsiteY136" fmla="*/ 433917 h 1018461"/>
                  <a:gd name="connsiteX137" fmla="*/ 853017 w 2417234"/>
                  <a:gd name="connsiteY137" fmla="*/ 438150 h 1018461"/>
                  <a:gd name="connsiteX138" fmla="*/ 880534 w 2417234"/>
                  <a:gd name="connsiteY138" fmla="*/ 444500 h 1018461"/>
                  <a:gd name="connsiteX139" fmla="*/ 916517 w 2417234"/>
                  <a:gd name="connsiteY139" fmla="*/ 450850 h 1018461"/>
                  <a:gd name="connsiteX140" fmla="*/ 950384 w 2417234"/>
                  <a:gd name="connsiteY140" fmla="*/ 446617 h 1018461"/>
                  <a:gd name="connsiteX141" fmla="*/ 956734 w 2417234"/>
                  <a:gd name="connsiteY141" fmla="*/ 444500 h 1018461"/>
                  <a:gd name="connsiteX142" fmla="*/ 992717 w 2417234"/>
                  <a:gd name="connsiteY142" fmla="*/ 440267 h 1018461"/>
                  <a:gd name="connsiteX143" fmla="*/ 1032934 w 2417234"/>
                  <a:gd name="connsiteY143" fmla="*/ 442383 h 1018461"/>
                  <a:gd name="connsiteX144" fmla="*/ 1096434 w 2417234"/>
                  <a:gd name="connsiteY144" fmla="*/ 448733 h 1018461"/>
                  <a:gd name="connsiteX145" fmla="*/ 1107017 w 2417234"/>
                  <a:gd name="connsiteY145" fmla="*/ 465667 h 1018461"/>
                  <a:gd name="connsiteX146" fmla="*/ 1104900 w 2417234"/>
                  <a:gd name="connsiteY146" fmla="*/ 472017 h 1018461"/>
                  <a:gd name="connsiteX147" fmla="*/ 1092200 w 2417234"/>
                  <a:gd name="connsiteY147" fmla="*/ 486833 h 1018461"/>
                  <a:gd name="connsiteX148" fmla="*/ 1083734 w 2417234"/>
                  <a:gd name="connsiteY148" fmla="*/ 499533 h 1018461"/>
                  <a:gd name="connsiteX149" fmla="*/ 1077384 w 2417234"/>
                  <a:gd name="connsiteY149" fmla="*/ 510117 h 1018461"/>
                  <a:gd name="connsiteX150" fmla="*/ 1077384 w 2417234"/>
                  <a:gd name="connsiteY150" fmla="*/ 567267 h 1018461"/>
                  <a:gd name="connsiteX151" fmla="*/ 1081617 w 2417234"/>
                  <a:gd name="connsiteY151" fmla="*/ 573617 h 1018461"/>
                  <a:gd name="connsiteX152" fmla="*/ 1094317 w 2417234"/>
                  <a:gd name="connsiteY152" fmla="*/ 605367 h 1018461"/>
                  <a:gd name="connsiteX153" fmla="*/ 1094317 w 2417234"/>
                  <a:gd name="connsiteY153" fmla="*/ 605367 h 1018461"/>
                  <a:gd name="connsiteX154" fmla="*/ 1100667 w 2417234"/>
                  <a:gd name="connsiteY154" fmla="*/ 620183 h 1018461"/>
                  <a:gd name="connsiteX155" fmla="*/ 1102784 w 2417234"/>
                  <a:gd name="connsiteY155" fmla="*/ 626533 h 1018461"/>
                  <a:gd name="connsiteX156" fmla="*/ 1109134 w 2417234"/>
                  <a:gd name="connsiteY156" fmla="*/ 632883 h 1018461"/>
                  <a:gd name="connsiteX157" fmla="*/ 1126067 w 2417234"/>
                  <a:gd name="connsiteY157" fmla="*/ 630767 h 1018461"/>
                  <a:gd name="connsiteX158" fmla="*/ 1132417 w 2417234"/>
                  <a:gd name="connsiteY158" fmla="*/ 628650 h 1018461"/>
                  <a:gd name="connsiteX159" fmla="*/ 1138767 w 2417234"/>
                  <a:gd name="connsiteY159" fmla="*/ 618067 h 1018461"/>
                  <a:gd name="connsiteX160" fmla="*/ 1155700 w 2417234"/>
                  <a:gd name="connsiteY160" fmla="*/ 605367 h 1018461"/>
                  <a:gd name="connsiteX161" fmla="*/ 1164167 w 2417234"/>
                  <a:gd name="connsiteY161" fmla="*/ 592667 h 1018461"/>
                  <a:gd name="connsiteX162" fmla="*/ 1168400 w 2417234"/>
                  <a:gd name="connsiteY162" fmla="*/ 586317 h 1018461"/>
                  <a:gd name="connsiteX163" fmla="*/ 1178984 w 2417234"/>
                  <a:gd name="connsiteY163" fmla="*/ 577850 h 1018461"/>
                  <a:gd name="connsiteX164" fmla="*/ 1185334 w 2417234"/>
                  <a:gd name="connsiteY164" fmla="*/ 575733 h 1018461"/>
                  <a:gd name="connsiteX165" fmla="*/ 1198034 w 2417234"/>
                  <a:gd name="connsiteY165" fmla="*/ 584200 h 1018461"/>
                  <a:gd name="connsiteX166" fmla="*/ 1204384 w 2417234"/>
                  <a:gd name="connsiteY166" fmla="*/ 588433 h 1018461"/>
                  <a:gd name="connsiteX167" fmla="*/ 1219200 w 2417234"/>
                  <a:gd name="connsiteY167" fmla="*/ 575733 h 1018461"/>
                  <a:gd name="connsiteX168" fmla="*/ 1231900 w 2417234"/>
                  <a:gd name="connsiteY168" fmla="*/ 577850 h 1018461"/>
                  <a:gd name="connsiteX169" fmla="*/ 1240367 w 2417234"/>
                  <a:gd name="connsiteY169" fmla="*/ 588433 h 1018461"/>
                  <a:gd name="connsiteX170" fmla="*/ 1246717 w 2417234"/>
                  <a:gd name="connsiteY170" fmla="*/ 603250 h 1018461"/>
                  <a:gd name="connsiteX171" fmla="*/ 1253067 w 2417234"/>
                  <a:gd name="connsiteY171" fmla="*/ 605367 h 1018461"/>
                  <a:gd name="connsiteX172" fmla="*/ 1267884 w 2417234"/>
                  <a:gd name="connsiteY172" fmla="*/ 599017 h 1018461"/>
                  <a:gd name="connsiteX173" fmla="*/ 1276350 w 2417234"/>
                  <a:gd name="connsiteY173" fmla="*/ 594783 h 1018461"/>
                  <a:gd name="connsiteX174" fmla="*/ 1282700 w 2417234"/>
                  <a:gd name="connsiteY174" fmla="*/ 592667 h 1018461"/>
                  <a:gd name="connsiteX175" fmla="*/ 1289050 w 2417234"/>
                  <a:gd name="connsiteY175" fmla="*/ 588433 h 1018461"/>
                  <a:gd name="connsiteX176" fmla="*/ 1295400 w 2417234"/>
                  <a:gd name="connsiteY176" fmla="*/ 586317 h 1018461"/>
                  <a:gd name="connsiteX177" fmla="*/ 1308100 w 2417234"/>
                  <a:gd name="connsiteY177" fmla="*/ 573617 h 1018461"/>
                  <a:gd name="connsiteX178" fmla="*/ 1316567 w 2417234"/>
                  <a:gd name="connsiteY178" fmla="*/ 546100 h 1018461"/>
                  <a:gd name="connsiteX179" fmla="*/ 1322917 w 2417234"/>
                  <a:gd name="connsiteY179" fmla="*/ 535517 h 1018461"/>
                  <a:gd name="connsiteX180" fmla="*/ 1333500 w 2417234"/>
                  <a:gd name="connsiteY180" fmla="*/ 527050 h 1018461"/>
                  <a:gd name="connsiteX181" fmla="*/ 1348317 w 2417234"/>
                  <a:gd name="connsiteY181" fmla="*/ 505883 h 1018461"/>
                  <a:gd name="connsiteX182" fmla="*/ 1369484 w 2417234"/>
                  <a:gd name="connsiteY182" fmla="*/ 486833 h 1018461"/>
                  <a:gd name="connsiteX183" fmla="*/ 1388534 w 2417234"/>
                  <a:gd name="connsiteY183" fmla="*/ 476250 h 1018461"/>
                  <a:gd name="connsiteX184" fmla="*/ 1401234 w 2417234"/>
                  <a:gd name="connsiteY184" fmla="*/ 465667 h 1018461"/>
                  <a:gd name="connsiteX185" fmla="*/ 1407584 w 2417234"/>
                  <a:gd name="connsiteY185" fmla="*/ 469900 h 1018461"/>
                  <a:gd name="connsiteX186" fmla="*/ 1409700 w 2417234"/>
                  <a:gd name="connsiteY186" fmla="*/ 478367 h 1018461"/>
                  <a:gd name="connsiteX187" fmla="*/ 1413934 w 2417234"/>
                  <a:gd name="connsiteY187" fmla="*/ 484717 h 1018461"/>
                  <a:gd name="connsiteX188" fmla="*/ 1426634 w 2417234"/>
                  <a:gd name="connsiteY188" fmla="*/ 531283 h 1018461"/>
                  <a:gd name="connsiteX189" fmla="*/ 1432984 w 2417234"/>
                  <a:gd name="connsiteY189" fmla="*/ 535517 h 1018461"/>
                  <a:gd name="connsiteX190" fmla="*/ 1437217 w 2417234"/>
                  <a:gd name="connsiteY190" fmla="*/ 541867 h 1018461"/>
                  <a:gd name="connsiteX191" fmla="*/ 1468967 w 2417234"/>
                  <a:gd name="connsiteY191" fmla="*/ 539750 h 1018461"/>
                  <a:gd name="connsiteX192" fmla="*/ 1483784 w 2417234"/>
                  <a:gd name="connsiteY192" fmla="*/ 527050 h 1018461"/>
                  <a:gd name="connsiteX193" fmla="*/ 1490134 w 2417234"/>
                  <a:gd name="connsiteY193" fmla="*/ 524933 h 1018461"/>
                  <a:gd name="connsiteX194" fmla="*/ 1517650 w 2417234"/>
                  <a:gd name="connsiteY194" fmla="*/ 529167 h 1018461"/>
                  <a:gd name="connsiteX195" fmla="*/ 1545167 w 2417234"/>
                  <a:gd name="connsiteY195" fmla="*/ 556683 h 1018461"/>
                  <a:gd name="connsiteX196" fmla="*/ 1553634 w 2417234"/>
                  <a:gd name="connsiteY196" fmla="*/ 563033 h 1018461"/>
                  <a:gd name="connsiteX197" fmla="*/ 1564217 w 2417234"/>
                  <a:gd name="connsiteY197" fmla="*/ 573617 h 1018461"/>
                  <a:gd name="connsiteX198" fmla="*/ 1572684 w 2417234"/>
                  <a:gd name="connsiteY198" fmla="*/ 590550 h 1018461"/>
                  <a:gd name="connsiteX199" fmla="*/ 1576917 w 2417234"/>
                  <a:gd name="connsiteY199" fmla="*/ 599017 h 1018461"/>
                  <a:gd name="connsiteX200" fmla="*/ 1585384 w 2417234"/>
                  <a:gd name="connsiteY200" fmla="*/ 605367 h 1018461"/>
                  <a:gd name="connsiteX201" fmla="*/ 1591734 w 2417234"/>
                  <a:gd name="connsiteY201" fmla="*/ 611717 h 1018461"/>
                  <a:gd name="connsiteX202" fmla="*/ 1604434 w 2417234"/>
                  <a:gd name="connsiteY202" fmla="*/ 618067 h 1018461"/>
                  <a:gd name="connsiteX203" fmla="*/ 1623484 w 2417234"/>
                  <a:gd name="connsiteY203" fmla="*/ 624417 h 1018461"/>
                  <a:gd name="connsiteX204" fmla="*/ 1693334 w 2417234"/>
                  <a:gd name="connsiteY204" fmla="*/ 618067 h 1018461"/>
                  <a:gd name="connsiteX205" fmla="*/ 1716617 w 2417234"/>
                  <a:gd name="connsiteY205" fmla="*/ 620183 h 1018461"/>
                  <a:gd name="connsiteX206" fmla="*/ 1722967 w 2417234"/>
                  <a:gd name="connsiteY206" fmla="*/ 624417 h 1018461"/>
                  <a:gd name="connsiteX207" fmla="*/ 1729317 w 2417234"/>
                  <a:gd name="connsiteY207" fmla="*/ 626533 h 1018461"/>
                  <a:gd name="connsiteX208" fmla="*/ 1742017 w 2417234"/>
                  <a:gd name="connsiteY208" fmla="*/ 635000 h 1018461"/>
                  <a:gd name="connsiteX209" fmla="*/ 1750484 w 2417234"/>
                  <a:gd name="connsiteY209" fmla="*/ 649817 h 1018461"/>
                  <a:gd name="connsiteX210" fmla="*/ 1761067 w 2417234"/>
                  <a:gd name="connsiteY210" fmla="*/ 668867 h 1018461"/>
                  <a:gd name="connsiteX211" fmla="*/ 1763184 w 2417234"/>
                  <a:gd name="connsiteY211" fmla="*/ 683683 h 1018461"/>
                  <a:gd name="connsiteX212" fmla="*/ 1767417 w 2417234"/>
                  <a:gd name="connsiteY212" fmla="*/ 698500 h 1018461"/>
                  <a:gd name="connsiteX213" fmla="*/ 1775884 w 2417234"/>
                  <a:gd name="connsiteY213" fmla="*/ 738717 h 1018461"/>
                  <a:gd name="connsiteX214" fmla="*/ 1778000 w 2417234"/>
                  <a:gd name="connsiteY214" fmla="*/ 755650 h 1018461"/>
                  <a:gd name="connsiteX215" fmla="*/ 1780117 w 2417234"/>
                  <a:gd name="connsiteY215" fmla="*/ 768350 h 1018461"/>
                  <a:gd name="connsiteX216" fmla="*/ 1786467 w 2417234"/>
                  <a:gd name="connsiteY216" fmla="*/ 772583 h 1018461"/>
                  <a:gd name="connsiteX217" fmla="*/ 1809750 w 2417234"/>
                  <a:gd name="connsiteY217" fmla="*/ 747183 h 1018461"/>
                  <a:gd name="connsiteX218" fmla="*/ 1818217 w 2417234"/>
                  <a:gd name="connsiteY218" fmla="*/ 734483 h 1018461"/>
                  <a:gd name="connsiteX219" fmla="*/ 1824567 w 2417234"/>
                  <a:gd name="connsiteY219" fmla="*/ 721783 h 1018461"/>
                  <a:gd name="connsiteX220" fmla="*/ 1833034 w 2417234"/>
                  <a:gd name="connsiteY220" fmla="*/ 715433 h 1018461"/>
                  <a:gd name="connsiteX221" fmla="*/ 1841500 w 2417234"/>
                  <a:gd name="connsiteY221" fmla="*/ 706967 h 1018461"/>
                  <a:gd name="connsiteX222" fmla="*/ 1847850 w 2417234"/>
                  <a:gd name="connsiteY222" fmla="*/ 704850 h 1018461"/>
                  <a:gd name="connsiteX223" fmla="*/ 1854200 w 2417234"/>
                  <a:gd name="connsiteY223" fmla="*/ 700617 h 1018461"/>
                  <a:gd name="connsiteX224" fmla="*/ 1864784 w 2417234"/>
                  <a:gd name="connsiteY224" fmla="*/ 711200 h 1018461"/>
                  <a:gd name="connsiteX225" fmla="*/ 1871134 w 2417234"/>
                  <a:gd name="connsiteY225" fmla="*/ 713317 h 1018461"/>
                  <a:gd name="connsiteX226" fmla="*/ 1890184 w 2417234"/>
                  <a:gd name="connsiteY226" fmla="*/ 728133 h 1018461"/>
                  <a:gd name="connsiteX227" fmla="*/ 1905000 w 2417234"/>
                  <a:gd name="connsiteY227" fmla="*/ 738717 h 1018461"/>
                  <a:gd name="connsiteX228" fmla="*/ 1911350 w 2417234"/>
                  <a:gd name="connsiteY228" fmla="*/ 740833 h 1018461"/>
                  <a:gd name="connsiteX229" fmla="*/ 1936750 w 2417234"/>
                  <a:gd name="connsiteY229" fmla="*/ 747183 h 1018461"/>
                  <a:gd name="connsiteX230" fmla="*/ 1960034 w 2417234"/>
                  <a:gd name="connsiteY230" fmla="*/ 753533 h 1018461"/>
                  <a:gd name="connsiteX231" fmla="*/ 1972734 w 2417234"/>
                  <a:gd name="connsiteY231" fmla="*/ 759883 h 1018461"/>
                  <a:gd name="connsiteX232" fmla="*/ 1987550 w 2417234"/>
                  <a:gd name="connsiteY232" fmla="*/ 766233 h 1018461"/>
                  <a:gd name="connsiteX233" fmla="*/ 2008717 w 2417234"/>
                  <a:gd name="connsiteY233" fmla="*/ 762000 h 1018461"/>
                  <a:gd name="connsiteX234" fmla="*/ 2017184 w 2417234"/>
                  <a:gd name="connsiteY234" fmla="*/ 759883 h 1018461"/>
                  <a:gd name="connsiteX235" fmla="*/ 2021417 w 2417234"/>
                  <a:gd name="connsiteY235" fmla="*/ 753533 h 1018461"/>
                  <a:gd name="connsiteX236" fmla="*/ 2027767 w 2417234"/>
                  <a:gd name="connsiteY236" fmla="*/ 747183 h 1018461"/>
                  <a:gd name="connsiteX237" fmla="*/ 2038350 w 2417234"/>
                  <a:gd name="connsiteY237" fmla="*/ 730250 h 1018461"/>
                  <a:gd name="connsiteX238" fmla="*/ 2042584 w 2417234"/>
                  <a:gd name="connsiteY238" fmla="*/ 726017 h 1018461"/>
                  <a:gd name="connsiteX239" fmla="*/ 2044700 w 2417234"/>
                  <a:gd name="connsiteY239" fmla="*/ 719667 h 1018461"/>
                  <a:gd name="connsiteX240" fmla="*/ 2051050 w 2417234"/>
                  <a:gd name="connsiteY240" fmla="*/ 717550 h 1018461"/>
                  <a:gd name="connsiteX241" fmla="*/ 2059517 w 2417234"/>
                  <a:gd name="connsiteY241" fmla="*/ 713317 h 1018461"/>
                  <a:gd name="connsiteX242" fmla="*/ 2087034 w 2417234"/>
                  <a:gd name="connsiteY242" fmla="*/ 706967 h 1018461"/>
                  <a:gd name="connsiteX243" fmla="*/ 2116667 w 2417234"/>
                  <a:gd name="connsiteY243" fmla="*/ 723900 h 1018461"/>
                  <a:gd name="connsiteX244" fmla="*/ 2123017 w 2417234"/>
                  <a:gd name="connsiteY244" fmla="*/ 730250 h 1018461"/>
                  <a:gd name="connsiteX245" fmla="*/ 2129367 w 2417234"/>
                  <a:gd name="connsiteY245" fmla="*/ 734483 h 1018461"/>
                  <a:gd name="connsiteX246" fmla="*/ 2133600 w 2417234"/>
                  <a:gd name="connsiteY246" fmla="*/ 738717 h 1018461"/>
                  <a:gd name="connsiteX247" fmla="*/ 2159000 w 2417234"/>
                  <a:gd name="connsiteY247" fmla="*/ 755650 h 1018461"/>
                  <a:gd name="connsiteX248" fmla="*/ 2165350 w 2417234"/>
                  <a:gd name="connsiteY248" fmla="*/ 759883 h 1018461"/>
                  <a:gd name="connsiteX249" fmla="*/ 2171700 w 2417234"/>
                  <a:gd name="connsiteY249" fmla="*/ 762000 h 1018461"/>
                  <a:gd name="connsiteX250" fmla="*/ 2180167 w 2417234"/>
                  <a:gd name="connsiteY250" fmla="*/ 766233 h 1018461"/>
                  <a:gd name="connsiteX251" fmla="*/ 2188634 w 2417234"/>
                  <a:gd name="connsiteY251" fmla="*/ 768350 h 1018461"/>
                  <a:gd name="connsiteX252" fmla="*/ 2205567 w 2417234"/>
                  <a:gd name="connsiteY252" fmla="*/ 774700 h 1018461"/>
                  <a:gd name="connsiteX253" fmla="*/ 2230967 w 2417234"/>
                  <a:gd name="connsiteY253" fmla="*/ 785283 h 1018461"/>
                  <a:gd name="connsiteX254" fmla="*/ 2300817 w 2417234"/>
                  <a:gd name="connsiteY254" fmla="*/ 823383 h 1018461"/>
                  <a:gd name="connsiteX255" fmla="*/ 2309284 w 2417234"/>
                  <a:gd name="connsiteY255" fmla="*/ 827617 h 1018461"/>
                  <a:gd name="connsiteX256" fmla="*/ 2319867 w 2417234"/>
                  <a:gd name="connsiteY256" fmla="*/ 833967 h 1018461"/>
                  <a:gd name="connsiteX257" fmla="*/ 2330450 w 2417234"/>
                  <a:gd name="connsiteY257" fmla="*/ 836083 h 1018461"/>
                  <a:gd name="connsiteX258" fmla="*/ 2334684 w 2417234"/>
                  <a:gd name="connsiteY258" fmla="*/ 840317 h 1018461"/>
                  <a:gd name="connsiteX259" fmla="*/ 2343150 w 2417234"/>
                  <a:gd name="connsiteY259" fmla="*/ 842433 h 1018461"/>
                  <a:gd name="connsiteX260" fmla="*/ 2349500 w 2417234"/>
                  <a:gd name="connsiteY260" fmla="*/ 844550 h 1018461"/>
                  <a:gd name="connsiteX261" fmla="*/ 2357967 w 2417234"/>
                  <a:gd name="connsiteY261" fmla="*/ 850900 h 1018461"/>
                  <a:gd name="connsiteX262" fmla="*/ 2374900 w 2417234"/>
                  <a:gd name="connsiteY262" fmla="*/ 861483 h 1018461"/>
                  <a:gd name="connsiteX263" fmla="*/ 2396067 w 2417234"/>
                  <a:gd name="connsiteY263" fmla="*/ 882650 h 1018461"/>
                  <a:gd name="connsiteX264" fmla="*/ 2402417 w 2417234"/>
                  <a:gd name="connsiteY264" fmla="*/ 889000 h 1018461"/>
                  <a:gd name="connsiteX265" fmla="*/ 2406650 w 2417234"/>
                  <a:gd name="connsiteY265" fmla="*/ 895350 h 1018461"/>
                  <a:gd name="connsiteX266" fmla="*/ 2417234 w 2417234"/>
                  <a:gd name="connsiteY266" fmla="*/ 905933 h 1018461"/>
                  <a:gd name="connsiteX267" fmla="*/ 2415117 w 2417234"/>
                  <a:gd name="connsiteY267" fmla="*/ 916517 h 1018461"/>
                  <a:gd name="connsiteX268" fmla="*/ 2413000 w 2417234"/>
                  <a:gd name="connsiteY268" fmla="*/ 929217 h 1018461"/>
                  <a:gd name="connsiteX269" fmla="*/ 2408767 w 2417234"/>
                  <a:gd name="connsiteY269" fmla="*/ 937683 h 1018461"/>
                  <a:gd name="connsiteX270" fmla="*/ 2406650 w 2417234"/>
                  <a:gd name="connsiteY270" fmla="*/ 946150 h 1018461"/>
                  <a:gd name="connsiteX271" fmla="*/ 2396067 w 2417234"/>
                  <a:gd name="connsiteY271" fmla="*/ 965200 h 1018461"/>
                  <a:gd name="connsiteX272" fmla="*/ 2387600 w 2417234"/>
                  <a:gd name="connsiteY272" fmla="*/ 971550 h 1018461"/>
                  <a:gd name="connsiteX273" fmla="*/ 2374900 w 2417234"/>
                  <a:gd name="connsiteY273" fmla="*/ 982133 h 1018461"/>
                  <a:gd name="connsiteX274" fmla="*/ 2370667 w 2417234"/>
                  <a:gd name="connsiteY274" fmla="*/ 988483 h 1018461"/>
                  <a:gd name="connsiteX275" fmla="*/ 2357967 w 2417234"/>
                  <a:gd name="connsiteY275" fmla="*/ 996950 h 1018461"/>
                  <a:gd name="connsiteX276" fmla="*/ 2347384 w 2417234"/>
                  <a:gd name="connsiteY276" fmla="*/ 1009650 h 1018461"/>
                  <a:gd name="connsiteX277" fmla="*/ 2345267 w 2417234"/>
                  <a:gd name="connsiteY277" fmla="*/ 1018117 h 1018461"/>
                  <a:gd name="connsiteX278" fmla="*/ 2341034 w 2417234"/>
                  <a:gd name="connsiteY278" fmla="*/ 1003300 h 1018461"/>
                  <a:gd name="connsiteX279" fmla="*/ 2334684 w 2417234"/>
                  <a:gd name="connsiteY279" fmla="*/ 986367 h 1018461"/>
                  <a:gd name="connsiteX280" fmla="*/ 2330450 w 2417234"/>
                  <a:gd name="connsiteY280" fmla="*/ 973667 h 1018461"/>
                  <a:gd name="connsiteX281" fmla="*/ 2317750 w 2417234"/>
                  <a:gd name="connsiteY281" fmla="*/ 960967 h 1018461"/>
                  <a:gd name="connsiteX282" fmla="*/ 2311400 w 2417234"/>
                  <a:gd name="connsiteY282" fmla="*/ 952500 h 1018461"/>
                  <a:gd name="connsiteX283" fmla="*/ 2298700 w 2417234"/>
                  <a:gd name="connsiteY283" fmla="*/ 944033 h 1018461"/>
                  <a:gd name="connsiteX284" fmla="*/ 2292350 w 2417234"/>
                  <a:gd name="connsiteY284" fmla="*/ 939800 h 1018461"/>
                  <a:gd name="connsiteX285" fmla="*/ 2288117 w 2417234"/>
                  <a:gd name="connsiteY285" fmla="*/ 933450 h 1018461"/>
                  <a:gd name="connsiteX286" fmla="*/ 2281767 w 2417234"/>
                  <a:gd name="connsiteY286" fmla="*/ 931333 h 1018461"/>
                  <a:gd name="connsiteX287" fmla="*/ 2275417 w 2417234"/>
                  <a:gd name="connsiteY287" fmla="*/ 927100 h 1018461"/>
                  <a:gd name="connsiteX288" fmla="*/ 2269067 w 2417234"/>
                  <a:gd name="connsiteY288" fmla="*/ 924983 h 1018461"/>
                  <a:gd name="connsiteX289" fmla="*/ 2258484 w 2417234"/>
                  <a:gd name="connsiteY289" fmla="*/ 918633 h 1018461"/>
                  <a:gd name="connsiteX290" fmla="*/ 2237317 w 2417234"/>
                  <a:gd name="connsiteY290" fmla="*/ 922867 h 1018461"/>
                  <a:gd name="connsiteX291" fmla="*/ 2230967 w 2417234"/>
                  <a:gd name="connsiteY291" fmla="*/ 929217 h 1018461"/>
                  <a:gd name="connsiteX292" fmla="*/ 2224617 w 2417234"/>
                  <a:gd name="connsiteY292" fmla="*/ 931333 h 1018461"/>
                  <a:gd name="connsiteX293" fmla="*/ 2222500 w 2417234"/>
                  <a:gd name="connsiteY293" fmla="*/ 937683 h 1018461"/>
                  <a:gd name="connsiteX294" fmla="*/ 2201334 w 2417234"/>
                  <a:gd name="connsiteY294" fmla="*/ 939800 h 1018461"/>
                  <a:gd name="connsiteX295" fmla="*/ 2199217 w 2417234"/>
                  <a:gd name="connsiteY295" fmla="*/ 933450 h 1018461"/>
                  <a:gd name="connsiteX296" fmla="*/ 2197100 w 2417234"/>
                  <a:gd name="connsiteY296" fmla="*/ 893233 h 1018461"/>
                  <a:gd name="connsiteX297" fmla="*/ 2184400 w 2417234"/>
                  <a:gd name="connsiteY297" fmla="*/ 884767 h 1018461"/>
                  <a:gd name="connsiteX298" fmla="*/ 2165350 w 2417234"/>
                  <a:gd name="connsiteY298" fmla="*/ 876300 h 1018461"/>
                  <a:gd name="connsiteX299" fmla="*/ 2159000 w 2417234"/>
                  <a:gd name="connsiteY299" fmla="*/ 872067 h 1018461"/>
                  <a:gd name="connsiteX300" fmla="*/ 2152650 w 2417234"/>
                  <a:gd name="connsiteY300" fmla="*/ 869950 h 1018461"/>
                  <a:gd name="connsiteX301" fmla="*/ 2142067 w 2417234"/>
                  <a:gd name="connsiteY301" fmla="*/ 865717 h 1018461"/>
                  <a:gd name="connsiteX302" fmla="*/ 2129367 w 2417234"/>
                  <a:gd name="connsiteY302" fmla="*/ 861483 h 1018461"/>
                  <a:gd name="connsiteX303" fmla="*/ 2114550 w 2417234"/>
                  <a:gd name="connsiteY303" fmla="*/ 855133 h 1018461"/>
                  <a:gd name="connsiteX304" fmla="*/ 2101850 w 2417234"/>
                  <a:gd name="connsiteY304" fmla="*/ 853017 h 1018461"/>
                  <a:gd name="connsiteX305" fmla="*/ 2082800 w 2417234"/>
                  <a:gd name="connsiteY305" fmla="*/ 848783 h 1018461"/>
                  <a:gd name="connsiteX306" fmla="*/ 2010834 w 2417234"/>
                  <a:gd name="connsiteY306" fmla="*/ 855133 h 1018461"/>
                  <a:gd name="connsiteX307" fmla="*/ 1964267 w 2417234"/>
                  <a:gd name="connsiteY307" fmla="*/ 863600 h 1018461"/>
                  <a:gd name="connsiteX308" fmla="*/ 1854200 w 2417234"/>
                  <a:gd name="connsiteY308" fmla="*/ 861483 h 1018461"/>
                  <a:gd name="connsiteX309" fmla="*/ 1847850 w 2417234"/>
                  <a:gd name="connsiteY309" fmla="*/ 859367 h 1018461"/>
                  <a:gd name="connsiteX310" fmla="*/ 1826684 w 2417234"/>
                  <a:gd name="connsiteY310" fmla="*/ 855133 h 1018461"/>
                  <a:gd name="connsiteX311" fmla="*/ 1809750 w 2417234"/>
                  <a:gd name="connsiteY311" fmla="*/ 846667 h 1018461"/>
                  <a:gd name="connsiteX312" fmla="*/ 1792817 w 2417234"/>
                  <a:gd name="connsiteY312" fmla="*/ 842433 h 1018461"/>
                  <a:gd name="connsiteX313" fmla="*/ 1778000 w 2417234"/>
                  <a:gd name="connsiteY313" fmla="*/ 838200 h 1018461"/>
                  <a:gd name="connsiteX314" fmla="*/ 1761067 w 2417234"/>
                  <a:gd name="connsiteY314" fmla="*/ 833967 h 1018461"/>
                  <a:gd name="connsiteX315" fmla="*/ 1697567 w 2417234"/>
                  <a:gd name="connsiteY315" fmla="*/ 831850 h 1018461"/>
                  <a:gd name="connsiteX316" fmla="*/ 1678517 w 2417234"/>
                  <a:gd name="connsiteY316" fmla="*/ 825500 h 1018461"/>
                  <a:gd name="connsiteX317" fmla="*/ 1655234 w 2417234"/>
                  <a:gd name="connsiteY317" fmla="*/ 819150 h 1018461"/>
                  <a:gd name="connsiteX318" fmla="*/ 1634067 w 2417234"/>
                  <a:gd name="connsiteY318" fmla="*/ 812800 h 1018461"/>
                  <a:gd name="connsiteX319" fmla="*/ 1619250 w 2417234"/>
                  <a:gd name="connsiteY319" fmla="*/ 808567 h 1018461"/>
                  <a:gd name="connsiteX320" fmla="*/ 1595967 w 2417234"/>
                  <a:gd name="connsiteY320" fmla="*/ 802217 h 1018461"/>
                  <a:gd name="connsiteX321" fmla="*/ 1576917 w 2417234"/>
                  <a:gd name="connsiteY321" fmla="*/ 793750 h 1018461"/>
                  <a:gd name="connsiteX322" fmla="*/ 1557867 w 2417234"/>
                  <a:gd name="connsiteY322" fmla="*/ 789517 h 1018461"/>
                  <a:gd name="connsiteX323" fmla="*/ 1519767 w 2417234"/>
                  <a:gd name="connsiteY323" fmla="*/ 791633 h 1018461"/>
                  <a:gd name="connsiteX324" fmla="*/ 1452034 w 2417234"/>
                  <a:gd name="connsiteY324" fmla="*/ 785283 h 1018461"/>
                  <a:gd name="connsiteX325" fmla="*/ 1418167 w 2417234"/>
                  <a:gd name="connsiteY325" fmla="*/ 783167 h 1018461"/>
                  <a:gd name="connsiteX326" fmla="*/ 1403350 w 2417234"/>
                  <a:gd name="connsiteY326" fmla="*/ 778933 h 1018461"/>
                  <a:gd name="connsiteX327" fmla="*/ 1384300 w 2417234"/>
                  <a:gd name="connsiteY327" fmla="*/ 776817 h 1018461"/>
                  <a:gd name="connsiteX328" fmla="*/ 1352550 w 2417234"/>
                  <a:gd name="connsiteY328" fmla="*/ 772583 h 1018461"/>
                  <a:gd name="connsiteX329" fmla="*/ 1327150 w 2417234"/>
                  <a:gd name="connsiteY329" fmla="*/ 766233 h 1018461"/>
                  <a:gd name="connsiteX330" fmla="*/ 1314450 w 2417234"/>
                  <a:gd name="connsiteY330" fmla="*/ 764117 h 1018461"/>
                  <a:gd name="connsiteX331" fmla="*/ 1310217 w 2417234"/>
                  <a:gd name="connsiteY331" fmla="*/ 759883 h 1018461"/>
                  <a:gd name="connsiteX332" fmla="*/ 1299634 w 2417234"/>
                  <a:gd name="connsiteY332" fmla="*/ 757767 h 1018461"/>
                  <a:gd name="connsiteX333" fmla="*/ 1293284 w 2417234"/>
                  <a:gd name="connsiteY333" fmla="*/ 755650 h 1018461"/>
                  <a:gd name="connsiteX334" fmla="*/ 1265767 w 2417234"/>
                  <a:gd name="connsiteY334" fmla="*/ 749300 h 1018461"/>
                  <a:gd name="connsiteX335" fmla="*/ 1246717 w 2417234"/>
                  <a:gd name="connsiteY335" fmla="*/ 745067 h 1018461"/>
                  <a:gd name="connsiteX336" fmla="*/ 1225550 w 2417234"/>
                  <a:gd name="connsiteY336" fmla="*/ 742950 h 1018461"/>
                  <a:gd name="connsiteX337" fmla="*/ 1206500 w 2417234"/>
                  <a:gd name="connsiteY337" fmla="*/ 738717 h 1018461"/>
                  <a:gd name="connsiteX338" fmla="*/ 1198034 w 2417234"/>
                  <a:gd name="connsiteY338" fmla="*/ 736600 h 1018461"/>
                  <a:gd name="connsiteX339" fmla="*/ 1166284 w 2417234"/>
                  <a:gd name="connsiteY339" fmla="*/ 732367 h 1018461"/>
                  <a:gd name="connsiteX340" fmla="*/ 1113367 w 2417234"/>
                  <a:gd name="connsiteY340" fmla="*/ 726017 h 1018461"/>
                  <a:gd name="connsiteX341" fmla="*/ 1100667 w 2417234"/>
                  <a:gd name="connsiteY341" fmla="*/ 723900 h 1018461"/>
                  <a:gd name="connsiteX342" fmla="*/ 1087967 w 2417234"/>
                  <a:gd name="connsiteY342" fmla="*/ 719667 h 1018461"/>
                  <a:gd name="connsiteX343" fmla="*/ 1032934 w 2417234"/>
                  <a:gd name="connsiteY343" fmla="*/ 713317 h 1018461"/>
                  <a:gd name="connsiteX344" fmla="*/ 1007534 w 2417234"/>
                  <a:gd name="connsiteY344" fmla="*/ 704850 h 1018461"/>
                  <a:gd name="connsiteX345" fmla="*/ 984250 w 2417234"/>
                  <a:gd name="connsiteY345" fmla="*/ 698500 h 1018461"/>
                  <a:gd name="connsiteX346" fmla="*/ 969434 w 2417234"/>
                  <a:gd name="connsiteY346" fmla="*/ 690033 h 1018461"/>
                  <a:gd name="connsiteX347" fmla="*/ 954617 w 2417234"/>
                  <a:gd name="connsiteY347" fmla="*/ 683683 h 1018461"/>
                  <a:gd name="connsiteX348" fmla="*/ 950384 w 2417234"/>
                  <a:gd name="connsiteY348" fmla="*/ 677333 h 1018461"/>
                  <a:gd name="connsiteX349" fmla="*/ 944034 w 2417234"/>
                  <a:gd name="connsiteY349" fmla="*/ 675217 h 1018461"/>
                  <a:gd name="connsiteX350" fmla="*/ 931334 w 2417234"/>
                  <a:gd name="connsiteY350" fmla="*/ 668867 h 1018461"/>
                  <a:gd name="connsiteX351" fmla="*/ 920750 w 2417234"/>
                  <a:gd name="connsiteY351" fmla="*/ 662517 h 1018461"/>
                  <a:gd name="connsiteX352" fmla="*/ 903817 w 2417234"/>
                  <a:gd name="connsiteY352" fmla="*/ 656167 h 1018461"/>
                  <a:gd name="connsiteX353" fmla="*/ 893234 w 2417234"/>
                  <a:gd name="connsiteY353" fmla="*/ 651933 h 1018461"/>
                  <a:gd name="connsiteX354" fmla="*/ 884767 w 2417234"/>
                  <a:gd name="connsiteY354" fmla="*/ 649817 h 1018461"/>
                  <a:gd name="connsiteX355" fmla="*/ 865717 w 2417234"/>
                  <a:gd name="connsiteY355" fmla="*/ 645583 h 1018461"/>
                  <a:gd name="connsiteX356" fmla="*/ 766234 w 2417234"/>
                  <a:gd name="connsiteY356" fmla="*/ 639233 h 1018461"/>
                  <a:gd name="connsiteX357" fmla="*/ 732367 w 2417234"/>
                  <a:gd name="connsiteY357" fmla="*/ 635000 h 1018461"/>
                  <a:gd name="connsiteX358" fmla="*/ 730250 w 2417234"/>
                  <a:gd name="connsiteY358" fmla="*/ 605367 h 1018461"/>
                  <a:gd name="connsiteX359" fmla="*/ 723900 w 2417234"/>
                  <a:gd name="connsiteY359" fmla="*/ 601133 h 1018461"/>
                  <a:gd name="connsiteX360" fmla="*/ 717550 w 2417234"/>
                  <a:gd name="connsiteY360" fmla="*/ 603250 h 1018461"/>
                  <a:gd name="connsiteX361" fmla="*/ 660400 w 2417234"/>
                  <a:gd name="connsiteY361" fmla="*/ 601133 h 1018461"/>
                  <a:gd name="connsiteX362" fmla="*/ 575734 w 2417234"/>
                  <a:gd name="connsiteY362" fmla="*/ 596900 h 1018461"/>
                  <a:gd name="connsiteX363" fmla="*/ 565150 w 2417234"/>
                  <a:gd name="connsiteY363" fmla="*/ 592667 h 1018461"/>
                  <a:gd name="connsiteX364" fmla="*/ 552450 w 2417234"/>
                  <a:gd name="connsiteY364" fmla="*/ 588433 h 1018461"/>
                  <a:gd name="connsiteX365" fmla="*/ 535517 w 2417234"/>
                  <a:gd name="connsiteY365" fmla="*/ 579967 h 1018461"/>
                  <a:gd name="connsiteX366" fmla="*/ 501650 w 2417234"/>
                  <a:gd name="connsiteY366" fmla="*/ 573617 h 1018461"/>
                  <a:gd name="connsiteX367" fmla="*/ 482600 w 2417234"/>
                  <a:gd name="connsiteY367" fmla="*/ 569383 h 1018461"/>
                  <a:gd name="connsiteX368" fmla="*/ 444500 w 2417234"/>
                  <a:gd name="connsiteY368" fmla="*/ 567267 h 1018461"/>
                  <a:gd name="connsiteX369" fmla="*/ 419100 w 2417234"/>
                  <a:gd name="connsiteY369" fmla="*/ 571500 h 1018461"/>
                  <a:gd name="connsiteX370" fmla="*/ 393700 w 2417234"/>
                  <a:gd name="connsiteY370" fmla="*/ 579967 h 1018461"/>
                  <a:gd name="connsiteX371" fmla="*/ 372534 w 2417234"/>
                  <a:gd name="connsiteY371" fmla="*/ 582083 h 1018461"/>
                  <a:gd name="connsiteX372" fmla="*/ 336550 w 2417234"/>
                  <a:gd name="connsiteY372" fmla="*/ 586317 h 1018461"/>
                  <a:gd name="connsiteX373" fmla="*/ 273050 w 2417234"/>
                  <a:gd name="connsiteY373" fmla="*/ 582083 h 1018461"/>
                  <a:gd name="connsiteX374" fmla="*/ 135467 w 2417234"/>
                  <a:gd name="connsiteY374" fmla="*/ 575733 h 1018461"/>
                  <a:gd name="connsiteX375" fmla="*/ 103717 w 2417234"/>
                  <a:gd name="connsiteY375" fmla="*/ 569383 h 1018461"/>
                  <a:gd name="connsiteX376" fmla="*/ 69850 w 2417234"/>
                  <a:gd name="connsiteY376" fmla="*/ 573617 h 1018461"/>
                  <a:gd name="connsiteX377" fmla="*/ 52917 w 2417234"/>
                  <a:gd name="connsiteY377" fmla="*/ 569383 h 101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2417234" h="1018461">
                    <a:moveTo>
                      <a:pt x="52917" y="569383"/>
                    </a:moveTo>
                    <a:lnTo>
                      <a:pt x="52917" y="569383"/>
                    </a:lnTo>
                    <a:cubicBezTo>
                      <a:pt x="55034" y="558094"/>
                      <a:pt x="58693" y="546988"/>
                      <a:pt x="59267" y="535517"/>
                    </a:cubicBezTo>
                    <a:cubicBezTo>
                      <a:pt x="59425" y="532366"/>
                      <a:pt x="57659" y="528800"/>
                      <a:pt x="55034" y="527050"/>
                    </a:cubicBezTo>
                    <a:cubicBezTo>
                      <a:pt x="50760" y="524201"/>
                      <a:pt x="45137" y="524293"/>
                      <a:pt x="40217" y="522817"/>
                    </a:cubicBezTo>
                    <a:cubicBezTo>
                      <a:pt x="22411" y="517475"/>
                      <a:pt x="46034" y="524697"/>
                      <a:pt x="27517" y="516467"/>
                    </a:cubicBezTo>
                    <a:cubicBezTo>
                      <a:pt x="23439" y="514655"/>
                      <a:pt x="14817" y="512233"/>
                      <a:pt x="14817" y="512233"/>
                    </a:cubicBezTo>
                    <a:cubicBezTo>
                      <a:pt x="12700" y="510116"/>
                      <a:pt x="10305" y="508246"/>
                      <a:pt x="8467" y="505883"/>
                    </a:cubicBezTo>
                    <a:cubicBezTo>
                      <a:pt x="5343" y="501867"/>
                      <a:pt x="0" y="493183"/>
                      <a:pt x="0" y="493183"/>
                    </a:cubicBezTo>
                    <a:cubicBezTo>
                      <a:pt x="706" y="480483"/>
                      <a:pt x="911" y="467745"/>
                      <a:pt x="2117" y="455083"/>
                    </a:cubicBezTo>
                    <a:cubicBezTo>
                      <a:pt x="2329" y="452862"/>
                      <a:pt x="3593" y="450870"/>
                      <a:pt x="4234" y="448733"/>
                    </a:cubicBezTo>
                    <a:cubicBezTo>
                      <a:pt x="5710" y="443813"/>
                      <a:pt x="6991" y="438837"/>
                      <a:pt x="8467" y="433917"/>
                    </a:cubicBezTo>
                    <a:cubicBezTo>
                      <a:pt x="9108" y="431780"/>
                      <a:pt x="9586" y="429563"/>
                      <a:pt x="10584" y="427567"/>
                    </a:cubicBezTo>
                    <a:cubicBezTo>
                      <a:pt x="11722" y="425292"/>
                      <a:pt x="13406" y="423334"/>
                      <a:pt x="14817" y="421217"/>
                    </a:cubicBezTo>
                    <a:cubicBezTo>
                      <a:pt x="15523" y="418395"/>
                      <a:pt x="14877" y="414807"/>
                      <a:pt x="16934" y="412750"/>
                    </a:cubicBezTo>
                    <a:cubicBezTo>
                      <a:pt x="21641" y="408043"/>
                      <a:pt x="29161" y="406874"/>
                      <a:pt x="33867" y="402167"/>
                    </a:cubicBezTo>
                    <a:cubicBezTo>
                      <a:pt x="35278" y="400756"/>
                      <a:pt x="36367" y="398923"/>
                      <a:pt x="38100" y="397933"/>
                    </a:cubicBezTo>
                    <a:cubicBezTo>
                      <a:pt x="44296" y="394392"/>
                      <a:pt x="50425" y="393265"/>
                      <a:pt x="57150" y="391583"/>
                    </a:cubicBezTo>
                    <a:cubicBezTo>
                      <a:pt x="58561" y="390172"/>
                      <a:pt x="59673" y="388377"/>
                      <a:pt x="61384" y="387350"/>
                    </a:cubicBezTo>
                    <a:cubicBezTo>
                      <a:pt x="63297" y="386202"/>
                      <a:pt x="66156" y="386811"/>
                      <a:pt x="67734" y="385233"/>
                    </a:cubicBezTo>
                    <a:cubicBezTo>
                      <a:pt x="69312" y="383655"/>
                      <a:pt x="68612" y="380739"/>
                      <a:pt x="69850" y="378883"/>
                    </a:cubicBezTo>
                    <a:cubicBezTo>
                      <a:pt x="71510" y="376392"/>
                      <a:pt x="74083" y="374650"/>
                      <a:pt x="76200" y="372533"/>
                    </a:cubicBezTo>
                    <a:cubicBezTo>
                      <a:pt x="76906" y="370416"/>
                      <a:pt x="77776" y="368348"/>
                      <a:pt x="78317" y="366183"/>
                    </a:cubicBezTo>
                    <a:cubicBezTo>
                      <a:pt x="79895" y="359872"/>
                      <a:pt x="80048" y="353138"/>
                      <a:pt x="82550" y="347133"/>
                    </a:cubicBezTo>
                    <a:cubicBezTo>
                      <a:pt x="83701" y="344370"/>
                      <a:pt x="86783" y="342900"/>
                      <a:pt x="88900" y="340783"/>
                    </a:cubicBezTo>
                    <a:cubicBezTo>
                      <a:pt x="89606" y="337961"/>
                      <a:pt x="89200" y="334588"/>
                      <a:pt x="91017" y="332317"/>
                    </a:cubicBezTo>
                    <a:cubicBezTo>
                      <a:pt x="92411" y="330575"/>
                      <a:pt x="96129" y="332056"/>
                      <a:pt x="97367" y="330200"/>
                    </a:cubicBezTo>
                    <a:cubicBezTo>
                      <a:pt x="99363" y="327207"/>
                      <a:pt x="98221" y="322985"/>
                      <a:pt x="99484" y="319617"/>
                    </a:cubicBezTo>
                    <a:cubicBezTo>
                      <a:pt x="100377" y="317235"/>
                      <a:pt x="102579" y="315542"/>
                      <a:pt x="103717" y="313267"/>
                    </a:cubicBezTo>
                    <a:cubicBezTo>
                      <a:pt x="104715" y="311271"/>
                      <a:pt x="104836" y="308913"/>
                      <a:pt x="105834" y="306917"/>
                    </a:cubicBezTo>
                    <a:cubicBezTo>
                      <a:pt x="107175" y="304236"/>
                      <a:pt x="115266" y="293443"/>
                      <a:pt x="116417" y="292100"/>
                    </a:cubicBezTo>
                    <a:cubicBezTo>
                      <a:pt x="118365" y="289827"/>
                      <a:pt x="120851" y="288050"/>
                      <a:pt x="122767" y="285750"/>
                    </a:cubicBezTo>
                    <a:cubicBezTo>
                      <a:pt x="130132" y="276912"/>
                      <a:pt x="122925" y="280758"/>
                      <a:pt x="133350" y="277283"/>
                    </a:cubicBezTo>
                    <a:cubicBezTo>
                      <a:pt x="135467" y="275166"/>
                      <a:pt x="137784" y="273233"/>
                      <a:pt x="139700" y="270933"/>
                    </a:cubicBezTo>
                    <a:cubicBezTo>
                      <a:pt x="141329" y="268979"/>
                      <a:pt x="142135" y="266382"/>
                      <a:pt x="143934" y="264583"/>
                    </a:cubicBezTo>
                    <a:cubicBezTo>
                      <a:pt x="163689" y="244828"/>
                      <a:pt x="141817" y="272343"/>
                      <a:pt x="158750" y="249767"/>
                    </a:cubicBezTo>
                    <a:cubicBezTo>
                      <a:pt x="159456" y="247650"/>
                      <a:pt x="159760" y="245354"/>
                      <a:pt x="160867" y="243417"/>
                    </a:cubicBezTo>
                    <a:cubicBezTo>
                      <a:pt x="164402" y="237231"/>
                      <a:pt x="167412" y="233794"/>
                      <a:pt x="173567" y="230717"/>
                    </a:cubicBezTo>
                    <a:cubicBezTo>
                      <a:pt x="175563" y="229719"/>
                      <a:pt x="177800" y="229306"/>
                      <a:pt x="179917" y="228600"/>
                    </a:cubicBezTo>
                    <a:cubicBezTo>
                      <a:pt x="191089" y="217428"/>
                      <a:pt x="181071" y="226419"/>
                      <a:pt x="196850" y="215900"/>
                    </a:cubicBezTo>
                    <a:cubicBezTo>
                      <a:pt x="223305" y="198263"/>
                      <a:pt x="185154" y="221648"/>
                      <a:pt x="215900" y="203200"/>
                    </a:cubicBezTo>
                    <a:cubicBezTo>
                      <a:pt x="229661" y="184852"/>
                      <a:pt x="214156" y="201817"/>
                      <a:pt x="230717" y="192617"/>
                    </a:cubicBezTo>
                    <a:cubicBezTo>
                      <a:pt x="260263" y="176203"/>
                      <a:pt x="221726" y="190674"/>
                      <a:pt x="254000" y="179917"/>
                    </a:cubicBezTo>
                    <a:cubicBezTo>
                      <a:pt x="259461" y="176276"/>
                      <a:pt x="269684" y="169799"/>
                      <a:pt x="275167" y="165100"/>
                    </a:cubicBezTo>
                    <a:cubicBezTo>
                      <a:pt x="277440" y="163152"/>
                      <a:pt x="279400" y="160867"/>
                      <a:pt x="281517" y="158750"/>
                    </a:cubicBezTo>
                    <a:cubicBezTo>
                      <a:pt x="288573" y="159456"/>
                      <a:pt x="295907" y="158782"/>
                      <a:pt x="302684" y="160867"/>
                    </a:cubicBezTo>
                    <a:cubicBezTo>
                      <a:pt x="305545" y="161747"/>
                      <a:pt x="306543" y="165557"/>
                      <a:pt x="309034" y="167217"/>
                    </a:cubicBezTo>
                    <a:cubicBezTo>
                      <a:pt x="310890" y="168455"/>
                      <a:pt x="313295" y="168550"/>
                      <a:pt x="315384" y="169333"/>
                    </a:cubicBezTo>
                    <a:cubicBezTo>
                      <a:pt x="318942" y="170667"/>
                      <a:pt x="322409" y="172233"/>
                      <a:pt x="325967" y="173567"/>
                    </a:cubicBezTo>
                    <a:cubicBezTo>
                      <a:pt x="328056" y="174350"/>
                      <a:pt x="330266" y="174804"/>
                      <a:pt x="332317" y="175683"/>
                    </a:cubicBezTo>
                    <a:cubicBezTo>
                      <a:pt x="335217" y="176926"/>
                      <a:pt x="337839" y="178784"/>
                      <a:pt x="340784" y="179917"/>
                    </a:cubicBezTo>
                    <a:cubicBezTo>
                      <a:pt x="347031" y="182320"/>
                      <a:pt x="354265" y="182554"/>
                      <a:pt x="359834" y="186267"/>
                    </a:cubicBezTo>
                    <a:cubicBezTo>
                      <a:pt x="364067" y="189089"/>
                      <a:pt x="368242" y="192002"/>
                      <a:pt x="372534" y="194733"/>
                    </a:cubicBezTo>
                    <a:cubicBezTo>
                      <a:pt x="400537" y="212553"/>
                      <a:pt x="370271" y="192517"/>
                      <a:pt x="389467" y="205317"/>
                    </a:cubicBezTo>
                    <a:cubicBezTo>
                      <a:pt x="394788" y="221278"/>
                      <a:pt x="387610" y="201604"/>
                      <a:pt x="395817" y="218017"/>
                    </a:cubicBezTo>
                    <a:cubicBezTo>
                      <a:pt x="396815" y="220013"/>
                      <a:pt x="397432" y="222193"/>
                      <a:pt x="397934" y="224367"/>
                    </a:cubicBezTo>
                    <a:cubicBezTo>
                      <a:pt x="399552" y="231378"/>
                      <a:pt x="400756" y="238478"/>
                      <a:pt x="402167" y="245533"/>
                    </a:cubicBezTo>
                    <a:cubicBezTo>
                      <a:pt x="407811" y="244122"/>
                      <a:pt x="414014" y="244125"/>
                      <a:pt x="419100" y="241300"/>
                    </a:cubicBezTo>
                    <a:cubicBezTo>
                      <a:pt x="421050" y="240216"/>
                      <a:pt x="420219" y="236946"/>
                      <a:pt x="421217" y="234950"/>
                    </a:cubicBezTo>
                    <a:cubicBezTo>
                      <a:pt x="422355" y="232675"/>
                      <a:pt x="424039" y="230717"/>
                      <a:pt x="425450" y="228600"/>
                    </a:cubicBezTo>
                    <a:cubicBezTo>
                      <a:pt x="426156" y="225778"/>
                      <a:pt x="427819" y="223031"/>
                      <a:pt x="427567" y="220133"/>
                    </a:cubicBezTo>
                    <a:cubicBezTo>
                      <a:pt x="425310" y="194173"/>
                      <a:pt x="422364" y="184507"/>
                      <a:pt x="416984" y="162983"/>
                    </a:cubicBezTo>
                    <a:cubicBezTo>
                      <a:pt x="418222" y="144412"/>
                      <a:pt x="417221" y="131110"/>
                      <a:pt x="423334" y="114300"/>
                    </a:cubicBezTo>
                    <a:cubicBezTo>
                      <a:pt x="424203" y="111909"/>
                      <a:pt x="426305" y="110159"/>
                      <a:pt x="427567" y="107950"/>
                    </a:cubicBezTo>
                    <a:cubicBezTo>
                      <a:pt x="429132" y="105210"/>
                      <a:pt x="430557" y="102383"/>
                      <a:pt x="431800" y="99483"/>
                    </a:cubicBezTo>
                    <a:cubicBezTo>
                      <a:pt x="432679" y="97432"/>
                      <a:pt x="432620" y="94949"/>
                      <a:pt x="433917" y="93133"/>
                    </a:cubicBezTo>
                    <a:cubicBezTo>
                      <a:pt x="436237" y="89885"/>
                      <a:pt x="439787" y="87697"/>
                      <a:pt x="442384" y="84667"/>
                    </a:cubicBezTo>
                    <a:cubicBezTo>
                      <a:pt x="454176" y="70911"/>
                      <a:pt x="436300" y="87045"/>
                      <a:pt x="452967" y="65617"/>
                    </a:cubicBezTo>
                    <a:cubicBezTo>
                      <a:pt x="455133" y="62832"/>
                      <a:pt x="458612" y="61384"/>
                      <a:pt x="461434" y="59267"/>
                    </a:cubicBezTo>
                    <a:cubicBezTo>
                      <a:pt x="473035" y="36061"/>
                      <a:pt x="457715" y="64473"/>
                      <a:pt x="472017" y="44450"/>
                    </a:cubicBezTo>
                    <a:cubicBezTo>
                      <a:pt x="473851" y="41882"/>
                      <a:pt x="474416" y="38551"/>
                      <a:pt x="476250" y="35983"/>
                    </a:cubicBezTo>
                    <a:cubicBezTo>
                      <a:pt x="479954" y="30797"/>
                      <a:pt x="483887" y="28775"/>
                      <a:pt x="488950" y="25400"/>
                    </a:cubicBezTo>
                    <a:cubicBezTo>
                      <a:pt x="489656" y="23283"/>
                      <a:pt x="489673" y="20792"/>
                      <a:pt x="491067" y="19050"/>
                    </a:cubicBezTo>
                    <a:cubicBezTo>
                      <a:pt x="494051" y="15321"/>
                      <a:pt x="499585" y="14094"/>
                      <a:pt x="503767" y="12700"/>
                    </a:cubicBezTo>
                    <a:cubicBezTo>
                      <a:pt x="504473" y="10583"/>
                      <a:pt x="504306" y="7928"/>
                      <a:pt x="505884" y="6350"/>
                    </a:cubicBezTo>
                    <a:cubicBezTo>
                      <a:pt x="507462" y="4772"/>
                      <a:pt x="510183" y="5112"/>
                      <a:pt x="512234" y="4233"/>
                    </a:cubicBezTo>
                    <a:cubicBezTo>
                      <a:pt x="515134" y="2990"/>
                      <a:pt x="517878" y="1411"/>
                      <a:pt x="520700" y="0"/>
                    </a:cubicBezTo>
                    <a:cubicBezTo>
                      <a:pt x="521949" y="250"/>
                      <a:pt x="538965" y="2688"/>
                      <a:pt x="539750" y="6350"/>
                    </a:cubicBezTo>
                    <a:cubicBezTo>
                      <a:pt x="541530" y="14657"/>
                      <a:pt x="538479" y="23296"/>
                      <a:pt x="537634" y="31750"/>
                    </a:cubicBezTo>
                    <a:cubicBezTo>
                      <a:pt x="537068" y="37410"/>
                      <a:pt x="536897" y="43165"/>
                      <a:pt x="535517" y="48683"/>
                    </a:cubicBezTo>
                    <a:cubicBezTo>
                      <a:pt x="534752" y="51744"/>
                      <a:pt x="532527" y="54250"/>
                      <a:pt x="531284" y="57150"/>
                    </a:cubicBezTo>
                    <a:cubicBezTo>
                      <a:pt x="530405" y="59201"/>
                      <a:pt x="529873" y="61383"/>
                      <a:pt x="529167" y="63500"/>
                    </a:cubicBezTo>
                    <a:cubicBezTo>
                      <a:pt x="528461" y="68439"/>
                      <a:pt x="528172" y="73456"/>
                      <a:pt x="527050" y="78317"/>
                    </a:cubicBezTo>
                    <a:cubicBezTo>
                      <a:pt x="526047" y="82665"/>
                      <a:pt x="523079" y="86562"/>
                      <a:pt x="522817" y="91017"/>
                    </a:cubicBezTo>
                    <a:cubicBezTo>
                      <a:pt x="522676" y="93416"/>
                      <a:pt x="523986" y="115617"/>
                      <a:pt x="527050" y="122767"/>
                    </a:cubicBezTo>
                    <a:cubicBezTo>
                      <a:pt x="528052" y="125105"/>
                      <a:pt x="529873" y="127000"/>
                      <a:pt x="531284" y="129117"/>
                    </a:cubicBezTo>
                    <a:cubicBezTo>
                      <a:pt x="531989" y="132645"/>
                      <a:pt x="531405" y="136707"/>
                      <a:pt x="533400" y="139700"/>
                    </a:cubicBezTo>
                    <a:cubicBezTo>
                      <a:pt x="534638" y="141557"/>
                      <a:pt x="537522" y="141941"/>
                      <a:pt x="539750" y="141817"/>
                    </a:cubicBezTo>
                    <a:cubicBezTo>
                      <a:pt x="550411" y="141225"/>
                      <a:pt x="560917" y="138994"/>
                      <a:pt x="571500" y="137583"/>
                    </a:cubicBezTo>
                    <a:cubicBezTo>
                      <a:pt x="584678" y="133192"/>
                      <a:pt x="577975" y="135093"/>
                      <a:pt x="601134" y="131233"/>
                    </a:cubicBezTo>
                    <a:cubicBezTo>
                      <a:pt x="610288" y="129707"/>
                      <a:pt x="619478" y="128411"/>
                      <a:pt x="628650" y="127000"/>
                    </a:cubicBezTo>
                    <a:cubicBezTo>
                      <a:pt x="632178" y="125589"/>
                      <a:pt x="635568" y="123767"/>
                      <a:pt x="639234" y="122767"/>
                    </a:cubicBezTo>
                    <a:cubicBezTo>
                      <a:pt x="658537" y="117503"/>
                      <a:pt x="645936" y="124648"/>
                      <a:pt x="658284" y="116417"/>
                    </a:cubicBezTo>
                    <a:cubicBezTo>
                      <a:pt x="672685" y="94814"/>
                      <a:pt x="659802" y="111445"/>
                      <a:pt x="664634" y="162983"/>
                    </a:cubicBezTo>
                    <a:cubicBezTo>
                      <a:pt x="665113" y="168097"/>
                      <a:pt x="667456" y="172861"/>
                      <a:pt x="668867" y="177800"/>
                    </a:cubicBezTo>
                    <a:cubicBezTo>
                      <a:pt x="665311" y="222257"/>
                      <a:pt x="674324" y="217575"/>
                      <a:pt x="660400" y="237067"/>
                    </a:cubicBezTo>
                    <a:cubicBezTo>
                      <a:pt x="658349" y="239937"/>
                      <a:pt x="656100" y="242662"/>
                      <a:pt x="654050" y="245533"/>
                    </a:cubicBezTo>
                    <a:cubicBezTo>
                      <a:pt x="647372" y="254882"/>
                      <a:pt x="652665" y="249034"/>
                      <a:pt x="645584" y="256117"/>
                    </a:cubicBezTo>
                    <a:cubicBezTo>
                      <a:pt x="639938" y="273053"/>
                      <a:pt x="648407" y="253293"/>
                      <a:pt x="637117" y="264583"/>
                    </a:cubicBezTo>
                    <a:cubicBezTo>
                      <a:pt x="634208" y="267492"/>
                      <a:pt x="633049" y="271744"/>
                      <a:pt x="630767" y="275167"/>
                    </a:cubicBezTo>
                    <a:cubicBezTo>
                      <a:pt x="628810" y="278102"/>
                      <a:pt x="626761" y="280996"/>
                      <a:pt x="624417" y="283633"/>
                    </a:cubicBezTo>
                    <a:cubicBezTo>
                      <a:pt x="621102" y="287362"/>
                      <a:pt x="616066" y="289755"/>
                      <a:pt x="613834" y="294217"/>
                    </a:cubicBezTo>
                    <a:cubicBezTo>
                      <a:pt x="604640" y="312601"/>
                      <a:pt x="615267" y="293582"/>
                      <a:pt x="603250" y="309033"/>
                    </a:cubicBezTo>
                    <a:cubicBezTo>
                      <a:pt x="600127" y="313049"/>
                      <a:pt x="598164" y="317930"/>
                      <a:pt x="594784" y="321733"/>
                    </a:cubicBezTo>
                    <a:cubicBezTo>
                      <a:pt x="592440" y="324370"/>
                      <a:pt x="588812" y="325588"/>
                      <a:pt x="586317" y="328083"/>
                    </a:cubicBezTo>
                    <a:cubicBezTo>
                      <a:pt x="582420" y="331980"/>
                      <a:pt x="579420" y="336687"/>
                      <a:pt x="575734" y="340783"/>
                    </a:cubicBezTo>
                    <a:cubicBezTo>
                      <a:pt x="573064" y="343750"/>
                      <a:pt x="569865" y="346219"/>
                      <a:pt x="567267" y="349250"/>
                    </a:cubicBezTo>
                    <a:cubicBezTo>
                      <a:pt x="557860" y="360225"/>
                      <a:pt x="568914" y="351680"/>
                      <a:pt x="556684" y="359833"/>
                    </a:cubicBezTo>
                    <a:lnTo>
                      <a:pt x="548217" y="372533"/>
                    </a:lnTo>
                    <a:lnTo>
                      <a:pt x="543984" y="378883"/>
                    </a:lnTo>
                    <a:cubicBezTo>
                      <a:pt x="543278" y="381705"/>
                      <a:pt x="541068" y="384553"/>
                      <a:pt x="541867" y="387350"/>
                    </a:cubicBezTo>
                    <a:cubicBezTo>
                      <a:pt x="542689" y="390228"/>
                      <a:pt x="546557" y="391209"/>
                      <a:pt x="548217" y="393700"/>
                    </a:cubicBezTo>
                    <a:cubicBezTo>
                      <a:pt x="549455" y="395556"/>
                      <a:pt x="549227" y="398113"/>
                      <a:pt x="550334" y="400050"/>
                    </a:cubicBezTo>
                    <a:cubicBezTo>
                      <a:pt x="552084" y="403113"/>
                      <a:pt x="554634" y="405646"/>
                      <a:pt x="556684" y="408517"/>
                    </a:cubicBezTo>
                    <a:cubicBezTo>
                      <a:pt x="572137" y="430152"/>
                      <a:pt x="546545" y="395706"/>
                      <a:pt x="567267" y="423333"/>
                    </a:cubicBezTo>
                    <a:cubicBezTo>
                      <a:pt x="573617" y="422628"/>
                      <a:pt x="580419" y="423674"/>
                      <a:pt x="586317" y="421217"/>
                    </a:cubicBezTo>
                    <a:cubicBezTo>
                      <a:pt x="589574" y="419860"/>
                      <a:pt x="590710" y="415685"/>
                      <a:pt x="592667" y="412750"/>
                    </a:cubicBezTo>
                    <a:cubicBezTo>
                      <a:pt x="594949" y="409327"/>
                      <a:pt x="596735" y="405590"/>
                      <a:pt x="599017" y="402167"/>
                    </a:cubicBezTo>
                    <a:cubicBezTo>
                      <a:pt x="604449" y="394020"/>
                      <a:pt x="605176" y="393891"/>
                      <a:pt x="611717" y="387350"/>
                    </a:cubicBezTo>
                    <a:cubicBezTo>
                      <a:pt x="617038" y="371389"/>
                      <a:pt x="609860" y="391063"/>
                      <a:pt x="618067" y="374650"/>
                    </a:cubicBezTo>
                    <a:cubicBezTo>
                      <a:pt x="624193" y="362398"/>
                      <a:pt x="614498" y="373986"/>
                      <a:pt x="626534" y="361950"/>
                    </a:cubicBezTo>
                    <a:cubicBezTo>
                      <a:pt x="627239" y="359833"/>
                      <a:pt x="627072" y="357178"/>
                      <a:pt x="628650" y="355600"/>
                    </a:cubicBezTo>
                    <a:cubicBezTo>
                      <a:pt x="637449" y="346801"/>
                      <a:pt x="637337" y="351257"/>
                      <a:pt x="645584" y="347133"/>
                    </a:cubicBezTo>
                    <a:cubicBezTo>
                      <a:pt x="647859" y="345995"/>
                      <a:pt x="649659" y="344038"/>
                      <a:pt x="651934" y="342900"/>
                    </a:cubicBezTo>
                    <a:cubicBezTo>
                      <a:pt x="653930" y="341902"/>
                      <a:pt x="656288" y="341781"/>
                      <a:pt x="658284" y="340783"/>
                    </a:cubicBezTo>
                    <a:cubicBezTo>
                      <a:pt x="672901" y="333475"/>
                      <a:pt x="655481" y="338839"/>
                      <a:pt x="673100" y="334433"/>
                    </a:cubicBezTo>
                    <a:cubicBezTo>
                      <a:pt x="675217" y="335844"/>
                      <a:pt x="679184" y="336137"/>
                      <a:pt x="679450" y="338667"/>
                    </a:cubicBezTo>
                    <a:cubicBezTo>
                      <a:pt x="680708" y="350616"/>
                      <a:pt x="677334" y="362635"/>
                      <a:pt x="677334" y="374650"/>
                    </a:cubicBezTo>
                    <a:cubicBezTo>
                      <a:pt x="677334" y="378247"/>
                      <a:pt x="677455" y="382240"/>
                      <a:pt x="679450" y="385233"/>
                    </a:cubicBezTo>
                    <a:cubicBezTo>
                      <a:pt x="680688" y="387090"/>
                      <a:pt x="683683" y="386644"/>
                      <a:pt x="685800" y="387350"/>
                    </a:cubicBezTo>
                    <a:cubicBezTo>
                      <a:pt x="692462" y="392346"/>
                      <a:pt x="694984" y="395027"/>
                      <a:pt x="702734" y="397933"/>
                    </a:cubicBezTo>
                    <a:cubicBezTo>
                      <a:pt x="705458" y="398954"/>
                      <a:pt x="708515" y="398931"/>
                      <a:pt x="711200" y="400050"/>
                    </a:cubicBezTo>
                    <a:cubicBezTo>
                      <a:pt x="717025" y="402477"/>
                      <a:pt x="722489" y="405695"/>
                      <a:pt x="728134" y="408517"/>
                    </a:cubicBezTo>
                    <a:cubicBezTo>
                      <a:pt x="732367" y="410634"/>
                      <a:pt x="736344" y="413370"/>
                      <a:pt x="740834" y="414867"/>
                    </a:cubicBezTo>
                    <a:cubicBezTo>
                      <a:pt x="763955" y="422574"/>
                      <a:pt x="753282" y="420117"/>
                      <a:pt x="772584" y="423333"/>
                    </a:cubicBezTo>
                    <a:cubicBezTo>
                      <a:pt x="776817" y="424744"/>
                      <a:pt x="781010" y="426285"/>
                      <a:pt x="785284" y="427567"/>
                    </a:cubicBezTo>
                    <a:cubicBezTo>
                      <a:pt x="796029" y="430791"/>
                      <a:pt x="808727" y="432078"/>
                      <a:pt x="819150" y="433917"/>
                    </a:cubicBezTo>
                    <a:cubicBezTo>
                      <a:pt x="842374" y="438015"/>
                      <a:pt x="815326" y="434723"/>
                      <a:pt x="853017" y="438150"/>
                    </a:cubicBezTo>
                    <a:cubicBezTo>
                      <a:pt x="885195" y="448875"/>
                      <a:pt x="844813" y="436257"/>
                      <a:pt x="880534" y="444500"/>
                    </a:cubicBezTo>
                    <a:cubicBezTo>
                      <a:pt x="915361" y="452537"/>
                      <a:pt x="863059" y="445989"/>
                      <a:pt x="916517" y="450850"/>
                    </a:cubicBezTo>
                    <a:cubicBezTo>
                      <a:pt x="927806" y="449439"/>
                      <a:pt x="939146" y="448391"/>
                      <a:pt x="950384" y="446617"/>
                    </a:cubicBezTo>
                    <a:cubicBezTo>
                      <a:pt x="952588" y="446269"/>
                      <a:pt x="954527" y="444831"/>
                      <a:pt x="956734" y="444500"/>
                    </a:cubicBezTo>
                    <a:cubicBezTo>
                      <a:pt x="968677" y="442708"/>
                      <a:pt x="980723" y="441678"/>
                      <a:pt x="992717" y="440267"/>
                    </a:cubicBezTo>
                    <a:lnTo>
                      <a:pt x="1032934" y="442383"/>
                    </a:lnTo>
                    <a:cubicBezTo>
                      <a:pt x="1090344" y="446127"/>
                      <a:pt x="1072191" y="440655"/>
                      <a:pt x="1096434" y="448733"/>
                    </a:cubicBezTo>
                    <a:cubicBezTo>
                      <a:pt x="1102162" y="454461"/>
                      <a:pt x="1105872" y="456503"/>
                      <a:pt x="1107017" y="465667"/>
                    </a:cubicBezTo>
                    <a:cubicBezTo>
                      <a:pt x="1107294" y="467881"/>
                      <a:pt x="1105806" y="469978"/>
                      <a:pt x="1104900" y="472017"/>
                    </a:cubicBezTo>
                    <a:cubicBezTo>
                      <a:pt x="1098510" y="486393"/>
                      <a:pt x="1102589" y="483371"/>
                      <a:pt x="1092200" y="486833"/>
                    </a:cubicBezTo>
                    <a:cubicBezTo>
                      <a:pt x="1087170" y="501929"/>
                      <a:pt x="1094302" y="483682"/>
                      <a:pt x="1083734" y="499533"/>
                    </a:cubicBezTo>
                    <a:cubicBezTo>
                      <a:pt x="1072739" y="516025"/>
                      <a:pt x="1090571" y="496927"/>
                      <a:pt x="1077384" y="510117"/>
                    </a:cubicBezTo>
                    <a:cubicBezTo>
                      <a:pt x="1072760" y="533232"/>
                      <a:pt x="1072767" y="528789"/>
                      <a:pt x="1077384" y="567267"/>
                    </a:cubicBezTo>
                    <a:cubicBezTo>
                      <a:pt x="1077687" y="569793"/>
                      <a:pt x="1080206" y="571500"/>
                      <a:pt x="1081617" y="573617"/>
                    </a:cubicBezTo>
                    <a:cubicBezTo>
                      <a:pt x="1085281" y="591935"/>
                      <a:pt x="1082125" y="580982"/>
                      <a:pt x="1094317" y="605367"/>
                    </a:cubicBezTo>
                    <a:lnTo>
                      <a:pt x="1094317" y="605367"/>
                    </a:lnTo>
                    <a:cubicBezTo>
                      <a:pt x="1099282" y="620259"/>
                      <a:pt x="1092820" y="601875"/>
                      <a:pt x="1100667" y="620183"/>
                    </a:cubicBezTo>
                    <a:cubicBezTo>
                      <a:pt x="1101546" y="622234"/>
                      <a:pt x="1101546" y="624677"/>
                      <a:pt x="1102784" y="626533"/>
                    </a:cubicBezTo>
                    <a:cubicBezTo>
                      <a:pt x="1104444" y="629024"/>
                      <a:pt x="1107017" y="630766"/>
                      <a:pt x="1109134" y="632883"/>
                    </a:cubicBezTo>
                    <a:cubicBezTo>
                      <a:pt x="1114778" y="632178"/>
                      <a:pt x="1120471" y="631784"/>
                      <a:pt x="1126067" y="630767"/>
                    </a:cubicBezTo>
                    <a:cubicBezTo>
                      <a:pt x="1128262" y="630368"/>
                      <a:pt x="1130839" y="630228"/>
                      <a:pt x="1132417" y="628650"/>
                    </a:cubicBezTo>
                    <a:cubicBezTo>
                      <a:pt x="1135326" y="625741"/>
                      <a:pt x="1136299" y="621358"/>
                      <a:pt x="1138767" y="618067"/>
                    </a:cubicBezTo>
                    <a:cubicBezTo>
                      <a:pt x="1143817" y="611333"/>
                      <a:pt x="1148334" y="609787"/>
                      <a:pt x="1155700" y="605367"/>
                    </a:cubicBezTo>
                    <a:cubicBezTo>
                      <a:pt x="1159421" y="594207"/>
                      <a:pt x="1155358" y="603238"/>
                      <a:pt x="1164167" y="592667"/>
                    </a:cubicBezTo>
                    <a:cubicBezTo>
                      <a:pt x="1165796" y="590713"/>
                      <a:pt x="1166811" y="588303"/>
                      <a:pt x="1168400" y="586317"/>
                    </a:cubicBezTo>
                    <a:cubicBezTo>
                      <a:pt x="1171025" y="583035"/>
                      <a:pt x="1175316" y="579684"/>
                      <a:pt x="1178984" y="577850"/>
                    </a:cubicBezTo>
                    <a:cubicBezTo>
                      <a:pt x="1180980" y="576852"/>
                      <a:pt x="1183217" y="576439"/>
                      <a:pt x="1185334" y="575733"/>
                    </a:cubicBezTo>
                    <a:lnTo>
                      <a:pt x="1198034" y="584200"/>
                    </a:lnTo>
                    <a:lnTo>
                      <a:pt x="1204384" y="588433"/>
                    </a:lnTo>
                    <a:cubicBezTo>
                      <a:pt x="1205166" y="587651"/>
                      <a:pt x="1215575" y="576136"/>
                      <a:pt x="1219200" y="575733"/>
                    </a:cubicBezTo>
                    <a:cubicBezTo>
                      <a:pt x="1223465" y="575259"/>
                      <a:pt x="1227667" y="577144"/>
                      <a:pt x="1231900" y="577850"/>
                    </a:cubicBezTo>
                    <a:cubicBezTo>
                      <a:pt x="1238821" y="598611"/>
                      <a:pt x="1227600" y="569283"/>
                      <a:pt x="1240367" y="588433"/>
                    </a:cubicBezTo>
                    <a:cubicBezTo>
                      <a:pt x="1246177" y="597148"/>
                      <a:pt x="1238180" y="596420"/>
                      <a:pt x="1246717" y="603250"/>
                    </a:cubicBezTo>
                    <a:cubicBezTo>
                      <a:pt x="1248459" y="604644"/>
                      <a:pt x="1250950" y="604661"/>
                      <a:pt x="1253067" y="605367"/>
                    </a:cubicBezTo>
                    <a:cubicBezTo>
                      <a:pt x="1265938" y="596785"/>
                      <a:pt x="1252260" y="604876"/>
                      <a:pt x="1267884" y="599017"/>
                    </a:cubicBezTo>
                    <a:cubicBezTo>
                      <a:pt x="1270838" y="597909"/>
                      <a:pt x="1273450" y="596026"/>
                      <a:pt x="1276350" y="594783"/>
                    </a:cubicBezTo>
                    <a:cubicBezTo>
                      <a:pt x="1278401" y="593904"/>
                      <a:pt x="1280583" y="593372"/>
                      <a:pt x="1282700" y="592667"/>
                    </a:cubicBezTo>
                    <a:cubicBezTo>
                      <a:pt x="1284817" y="591256"/>
                      <a:pt x="1286775" y="589571"/>
                      <a:pt x="1289050" y="588433"/>
                    </a:cubicBezTo>
                    <a:cubicBezTo>
                      <a:pt x="1291046" y="587435"/>
                      <a:pt x="1293639" y="587687"/>
                      <a:pt x="1295400" y="586317"/>
                    </a:cubicBezTo>
                    <a:cubicBezTo>
                      <a:pt x="1300126" y="582642"/>
                      <a:pt x="1308100" y="573617"/>
                      <a:pt x="1308100" y="573617"/>
                    </a:cubicBezTo>
                    <a:cubicBezTo>
                      <a:pt x="1310035" y="565879"/>
                      <a:pt x="1313452" y="551291"/>
                      <a:pt x="1316567" y="546100"/>
                    </a:cubicBezTo>
                    <a:cubicBezTo>
                      <a:pt x="1318684" y="542572"/>
                      <a:pt x="1320184" y="538592"/>
                      <a:pt x="1322917" y="535517"/>
                    </a:cubicBezTo>
                    <a:cubicBezTo>
                      <a:pt x="1325918" y="532140"/>
                      <a:pt x="1330306" y="530245"/>
                      <a:pt x="1333500" y="527050"/>
                    </a:cubicBezTo>
                    <a:cubicBezTo>
                      <a:pt x="1342387" y="518162"/>
                      <a:pt x="1338636" y="516255"/>
                      <a:pt x="1348317" y="505883"/>
                    </a:cubicBezTo>
                    <a:cubicBezTo>
                      <a:pt x="1354794" y="498944"/>
                      <a:pt x="1361842" y="492464"/>
                      <a:pt x="1369484" y="486833"/>
                    </a:cubicBezTo>
                    <a:cubicBezTo>
                      <a:pt x="1375332" y="482524"/>
                      <a:pt x="1382490" y="480279"/>
                      <a:pt x="1388534" y="476250"/>
                    </a:cubicBezTo>
                    <a:cubicBezTo>
                      <a:pt x="1393119" y="473193"/>
                      <a:pt x="1397001" y="469195"/>
                      <a:pt x="1401234" y="465667"/>
                    </a:cubicBezTo>
                    <a:cubicBezTo>
                      <a:pt x="1403351" y="467078"/>
                      <a:pt x="1406173" y="467783"/>
                      <a:pt x="1407584" y="469900"/>
                    </a:cubicBezTo>
                    <a:cubicBezTo>
                      <a:pt x="1409198" y="472321"/>
                      <a:pt x="1408554" y="475693"/>
                      <a:pt x="1409700" y="478367"/>
                    </a:cubicBezTo>
                    <a:cubicBezTo>
                      <a:pt x="1410702" y="480705"/>
                      <a:pt x="1412523" y="482600"/>
                      <a:pt x="1413934" y="484717"/>
                    </a:cubicBezTo>
                    <a:cubicBezTo>
                      <a:pt x="1414757" y="490475"/>
                      <a:pt x="1416426" y="524477"/>
                      <a:pt x="1426634" y="531283"/>
                    </a:cubicBezTo>
                    <a:lnTo>
                      <a:pt x="1432984" y="535517"/>
                    </a:lnTo>
                    <a:cubicBezTo>
                      <a:pt x="1434395" y="537634"/>
                      <a:pt x="1434855" y="540922"/>
                      <a:pt x="1437217" y="541867"/>
                    </a:cubicBezTo>
                    <a:cubicBezTo>
                      <a:pt x="1450411" y="547144"/>
                      <a:pt x="1456660" y="543266"/>
                      <a:pt x="1468967" y="539750"/>
                    </a:cubicBezTo>
                    <a:cubicBezTo>
                      <a:pt x="1473972" y="534745"/>
                      <a:pt x="1477447" y="530671"/>
                      <a:pt x="1483784" y="527050"/>
                    </a:cubicBezTo>
                    <a:cubicBezTo>
                      <a:pt x="1485721" y="525943"/>
                      <a:pt x="1488017" y="525639"/>
                      <a:pt x="1490134" y="524933"/>
                    </a:cubicBezTo>
                    <a:cubicBezTo>
                      <a:pt x="1499306" y="526344"/>
                      <a:pt x="1509214" y="525300"/>
                      <a:pt x="1517650" y="529167"/>
                    </a:cubicBezTo>
                    <a:cubicBezTo>
                      <a:pt x="1562909" y="549911"/>
                      <a:pt x="1530304" y="539343"/>
                      <a:pt x="1545167" y="556683"/>
                    </a:cubicBezTo>
                    <a:cubicBezTo>
                      <a:pt x="1547463" y="559362"/>
                      <a:pt x="1550997" y="560689"/>
                      <a:pt x="1553634" y="563033"/>
                    </a:cubicBezTo>
                    <a:cubicBezTo>
                      <a:pt x="1557363" y="566348"/>
                      <a:pt x="1560689" y="570089"/>
                      <a:pt x="1564217" y="573617"/>
                    </a:cubicBezTo>
                    <a:cubicBezTo>
                      <a:pt x="1568088" y="585227"/>
                      <a:pt x="1564352" y="575552"/>
                      <a:pt x="1572684" y="590550"/>
                    </a:cubicBezTo>
                    <a:cubicBezTo>
                      <a:pt x="1574216" y="593308"/>
                      <a:pt x="1574864" y="596621"/>
                      <a:pt x="1576917" y="599017"/>
                    </a:cubicBezTo>
                    <a:cubicBezTo>
                      <a:pt x="1579213" y="601696"/>
                      <a:pt x="1582705" y="603071"/>
                      <a:pt x="1585384" y="605367"/>
                    </a:cubicBezTo>
                    <a:cubicBezTo>
                      <a:pt x="1587657" y="607315"/>
                      <a:pt x="1589434" y="609801"/>
                      <a:pt x="1591734" y="611717"/>
                    </a:cubicBezTo>
                    <a:cubicBezTo>
                      <a:pt x="1598911" y="617697"/>
                      <a:pt x="1596574" y="614698"/>
                      <a:pt x="1604434" y="618067"/>
                    </a:cubicBezTo>
                    <a:cubicBezTo>
                      <a:pt x="1619768" y="624639"/>
                      <a:pt x="1605644" y="620849"/>
                      <a:pt x="1623484" y="624417"/>
                    </a:cubicBezTo>
                    <a:cubicBezTo>
                      <a:pt x="1633780" y="623333"/>
                      <a:pt x="1679472" y="618067"/>
                      <a:pt x="1693334" y="618067"/>
                    </a:cubicBezTo>
                    <a:cubicBezTo>
                      <a:pt x="1701127" y="618067"/>
                      <a:pt x="1708856" y="619478"/>
                      <a:pt x="1716617" y="620183"/>
                    </a:cubicBezTo>
                    <a:cubicBezTo>
                      <a:pt x="1718734" y="621594"/>
                      <a:pt x="1720692" y="623279"/>
                      <a:pt x="1722967" y="624417"/>
                    </a:cubicBezTo>
                    <a:cubicBezTo>
                      <a:pt x="1724963" y="625415"/>
                      <a:pt x="1727367" y="625450"/>
                      <a:pt x="1729317" y="626533"/>
                    </a:cubicBezTo>
                    <a:cubicBezTo>
                      <a:pt x="1733765" y="629004"/>
                      <a:pt x="1742017" y="635000"/>
                      <a:pt x="1742017" y="635000"/>
                    </a:cubicBezTo>
                    <a:cubicBezTo>
                      <a:pt x="1745444" y="648706"/>
                      <a:pt x="1741476" y="639007"/>
                      <a:pt x="1750484" y="649817"/>
                    </a:cubicBezTo>
                    <a:cubicBezTo>
                      <a:pt x="1754770" y="654960"/>
                      <a:pt x="1758366" y="663465"/>
                      <a:pt x="1761067" y="668867"/>
                    </a:cubicBezTo>
                    <a:cubicBezTo>
                      <a:pt x="1761773" y="673806"/>
                      <a:pt x="1762139" y="678805"/>
                      <a:pt x="1763184" y="683683"/>
                    </a:cubicBezTo>
                    <a:cubicBezTo>
                      <a:pt x="1764260" y="688706"/>
                      <a:pt x="1766094" y="693537"/>
                      <a:pt x="1767417" y="698500"/>
                    </a:cubicBezTo>
                    <a:cubicBezTo>
                      <a:pt x="1771712" y="714608"/>
                      <a:pt x="1773119" y="721204"/>
                      <a:pt x="1775884" y="738717"/>
                    </a:cubicBezTo>
                    <a:cubicBezTo>
                      <a:pt x="1776771" y="744336"/>
                      <a:pt x="1777196" y="750019"/>
                      <a:pt x="1778000" y="755650"/>
                    </a:cubicBezTo>
                    <a:cubicBezTo>
                      <a:pt x="1778607" y="759899"/>
                      <a:pt x="1778198" y="764511"/>
                      <a:pt x="1780117" y="768350"/>
                    </a:cubicBezTo>
                    <a:cubicBezTo>
                      <a:pt x="1781255" y="770625"/>
                      <a:pt x="1784350" y="771172"/>
                      <a:pt x="1786467" y="772583"/>
                    </a:cubicBezTo>
                    <a:cubicBezTo>
                      <a:pt x="1800297" y="758753"/>
                      <a:pt x="1801085" y="759562"/>
                      <a:pt x="1809750" y="747183"/>
                    </a:cubicBezTo>
                    <a:cubicBezTo>
                      <a:pt x="1812668" y="743015"/>
                      <a:pt x="1815653" y="738878"/>
                      <a:pt x="1818217" y="734483"/>
                    </a:cubicBezTo>
                    <a:cubicBezTo>
                      <a:pt x="1820602" y="730395"/>
                      <a:pt x="1821661" y="725519"/>
                      <a:pt x="1824567" y="721783"/>
                    </a:cubicBezTo>
                    <a:cubicBezTo>
                      <a:pt x="1826733" y="718998"/>
                      <a:pt x="1830379" y="717756"/>
                      <a:pt x="1833034" y="715433"/>
                    </a:cubicBezTo>
                    <a:cubicBezTo>
                      <a:pt x="1836037" y="712805"/>
                      <a:pt x="1838252" y="709287"/>
                      <a:pt x="1841500" y="706967"/>
                    </a:cubicBezTo>
                    <a:cubicBezTo>
                      <a:pt x="1843316" y="705670"/>
                      <a:pt x="1845854" y="705848"/>
                      <a:pt x="1847850" y="704850"/>
                    </a:cubicBezTo>
                    <a:cubicBezTo>
                      <a:pt x="1850125" y="703712"/>
                      <a:pt x="1852083" y="702028"/>
                      <a:pt x="1854200" y="700617"/>
                    </a:cubicBezTo>
                    <a:cubicBezTo>
                      <a:pt x="1869090" y="705579"/>
                      <a:pt x="1851707" y="698123"/>
                      <a:pt x="1864784" y="711200"/>
                    </a:cubicBezTo>
                    <a:cubicBezTo>
                      <a:pt x="1866362" y="712778"/>
                      <a:pt x="1869017" y="712611"/>
                      <a:pt x="1871134" y="713317"/>
                    </a:cubicBezTo>
                    <a:cubicBezTo>
                      <a:pt x="1884065" y="726248"/>
                      <a:pt x="1869922" y="712935"/>
                      <a:pt x="1890184" y="728133"/>
                    </a:cubicBezTo>
                    <a:cubicBezTo>
                      <a:pt x="1892099" y="729569"/>
                      <a:pt x="1901907" y="737171"/>
                      <a:pt x="1905000" y="738717"/>
                    </a:cubicBezTo>
                    <a:cubicBezTo>
                      <a:pt x="1906996" y="739715"/>
                      <a:pt x="1909194" y="740258"/>
                      <a:pt x="1911350" y="740833"/>
                    </a:cubicBezTo>
                    <a:cubicBezTo>
                      <a:pt x="1919783" y="743082"/>
                      <a:pt x="1928471" y="744423"/>
                      <a:pt x="1936750" y="747183"/>
                    </a:cubicBezTo>
                    <a:cubicBezTo>
                      <a:pt x="1952863" y="752555"/>
                      <a:pt x="1945074" y="750542"/>
                      <a:pt x="1960034" y="753533"/>
                    </a:cubicBezTo>
                    <a:cubicBezTo>
                      <a:pt x="1978233" y="765668"/>
                      <a:pt x="1955207" y="751119"/>
                      <a:pt x="1972734" y="759883"/>
                    </a:cubicBezTo>
                    <a:cubicBezTo>
                      <a:pt x="1987353" y="767193"/>
                      <a:pt x="1969928" y="761829"/>
                      <a:pt x="1987550" y="766233"/>
                    </a:cubicBezTo>
                    <a:lnTo>
                      <a:pt x="2008717" y="762000"/>
                    </a:lnTo>
                    <a:cubicBezTo>
                      <a:pt x="2011562" y="761390"/>
                      <a:pt x="2014763" y="761497"/>
                      <a:pt x="2017184" y="759883"/>
                    </a:cubicBezTo>
                    <a:cubicBezTo>
                      <a:pt x="2019301" y="758472"/>
                      <a:pt x="2019788" y="755487"/>
                      <a:pt x="2021417" y="753533"/>
                    </a:cubicBezTo>
                    <a:cubicBezTo>
                      <a:pt x="2023333" y="751233"/>
                      <a:pt x="2025650" y="749300"/>
                      <a:pt x="2027767" y="747183"/>
                    </a:cubicBezTo>
                    <a:cubicBezTo>
                      <a:pt x="2033874" y="728862"/>
                      <a:pt x="2027678" y="738787"/>
                      <a:pt x="2038350" y="730250"/>
                    </a:cubicBezTo>
                    <a:cubicBezTo>
                      <a:pt x="2039908" y="729003"/>
                      <a:pt x="2041173" y="727428"/>
                      <a:pt x="2042584" y="726017"/>
                    </a:cubicBezTo>
                    <a:cubicBezTo>
                      <a:pt x="2043289" y="723900"/>
                      <a:pt x="2043122" y="721245"/>
                      <a:pt x="2044700" y="719667"/>
                    </a:cubicBezTo>
                    <a:cubicBezTo>
                      <a:pt x="2046278" y="718089"/>
                      <a:pt x="2048999" y="718429"/>
                      <a:pt x="2051050" y="717550"/>
                    </a:cubicBezTo>
                    <a:cubicBezTo>
                      <a:pt x="2053950" y="716307"/>
                      <a:pt x="2056552" y="714395"/>
                      <a:pt x="2059517" y="713317"/>
                    </a:cubicBezTo>
                    <a:cubicBezTo>
                      <a:pt x="2070972" y="709152"/>
                      <a:pt x="2075524" y="708885"/>
                      <a:pt x="2087034" y="706967"/>
                    </a:cubicBezTo>
                    <a:cubicBezTo>
                      <a:pt x="2096912" y="712611"/>
                      <a:pt x="2107116" y="717720"/>
                      <a:pt x="2116667" y="723900"/>
                    </a:cubicBezTo>
                    <a:cubicBezTo>
                      <a:pt x="2119180" y="725526"/>
                      <a:pt x="2120717" y="728334"/>
                      <a:pt x="2123017" y="730250"/>
                    </a:cubicBezTo>
                    <a:cubicBezTo>
                      <a:pt x="2124971" y="731879"/>
                      <a:pt x="2127381" y="732894"/>
                      <a:pt x="2129367" y="734483"/>
                    </a:cubicBezTo>
                    <a:cubicBezTo>
                      <a:pt x="2130925" y="735730"/>
                      <a:pt x="2132067" y="737439"/>
                      <a:pt x="2133600" y="738717"/>
                    </a:cubicBezTo>
                    <a:cubicBezTo>
                      <a:pt x="2143129" y="746658"/>
                      <a:pt x="2147118" y="747729"/>
                      <a:pt x="2159000" y="755650"/>
                    </a:cubicBezTo>
                    <a:cubicBezTo>
                      <a:pt x="2161117" y="757061"/>
                      <a:pt x="2163075" y="758745"/>
                      <a:pt x="2165350" y="759883"/>
                    </a:cubicBezTo>
                    <a:cubicBezTo>
                      <a:pt x="2167346" y="760881"/>
                      <a:pt x="2169649" y="761121"/>
                      <a:pt x="2171700" y="762000"/>
                    </a:cubicBezTo>
                    <a:cubicBezTo>
                      <a:pt x="2174600" y="763243"/>
                      <a:pt x="2177213" y="765125"/>
                      <a:pt x="2180167" y="766233"/>
                    </a:cubicBezTo>
                    <a:cubicBezTo>
                      <a:pt x="2182891" y="767254"/>
                      <a:pt x="2185837" y="767551"/>
                      <a:pt x="2188634" y="768350"/>
                    </a:cubicBezTo>
                    <a:cubicBezTo>
                      <a:pt x="2192906" y="769571"/>
                      <a:pt x="2202589" y="773211"/>
                      <a:pt x="2205567" y="774700"/>
                    </a:cubicBezTo>
                    <a:cubicBezTo>
                      <a:pt x="2227779" y="785806"/>
                      <a:pt x="2212105" y="781512"/>
                      <a:pt x="2230967" y="785283"/>
                    </a:cubicBezTo>
                    <a:cubicBezTo>
                      <a:pt x="2268898" y="804250"/>
                      <a:pt x="2233051" y="785995"/>
                      <a:pt x="2300817" y="823383"/>
                    </a:cubicBezTo>
                    <a:cubicBezTo>
                      <a:pt x="2303580" y="824907"/>
                      <a:pt x="2306578" y="825993"/>
                      <a:pt x="2309284" y="827617"/>
                    </a:cubicBezTo>
                    <a:cubicBezTo>
                      <a:pt x="2312812" y="829734"/>
                      <a:pt x="2316047" y="832439"/>
                      <a:pt x="2319867" y="833967"/>
                    </a:cubicBezTo>
                    <a:cubicBezTo>
                      <a:pt x="2323207" y="835303"/>
                      <a:pt x="2326922" y="835378"/>
                      <a:pt x="2330450" y="836083"/>
                    </a:cubicBezTo>
                    <a:cubicBezTo>
                      <a:pt x="2331861" y="837494"/>
                      <a:pt x="2332899" y="839424"/>
                      <a:pt x="2334684" y="840317"/>
                    </a:cubicBezTo>
                    <a:cubicBezTo>
                      <a:pt x="2337286" y="841618"/>
                      <a:pt x="2340353" y="841634"/>
                      <a:pt x="2343150" y="842433"/>
                    </a:cubicBezTo>
                    <a:cubicBezTo>
                      <a:pt x="2345295" y="843046"/>
                      <a:pt x="2347383" y="843844"/>
                      <a:pt x="2349500" y="844550"/>
                    </a:cubicBezTo>
                    <a:cubicBezTo>
                      <a:pt x="2352322" y="846667"/>
                      <a:pt x="2355032" y="848943"/>
                      <a:pt x="2357967" y="850900"/>
                    </a:cubicBezTo>
                    <a:cubicBezTo>
                      <a:pt x="2363505" y="854592"/>
                      <a:pt x="2374900" y="861483"/>
                      <a:pt x="2374900" y="861483"/>
                    </a:cubicBezTo>
                    <a:cubicBezTo>
                      <a:pt x="2391087" y="882294"/>
                      <a:pt x="2382085" y="877989"/>
                      <a:pt x="2396067" y="882650"/>
                    </a:cubicBezTo>
                    <a:cubicBezTo>
                      <a:pt x="2398184" y="884767"/>
                      <a:pt x="2400501" y="886700"/>
                      <a:pt x="2402417" y="889000"/>
                    </a:cubicBezTo>
                    <a:cubicBezTo>
                      <a:pt x="2404046" y="890954"/>
                      <a:pt x="2404975" y="893436"/>
                      <a:pt x="2406650" y="895350"/>
                    </a:cubicBezTo>
                    <a:cubicBezTo>
                      <a:pt x="2409935" y="899105"/>
                      <a:pt x="2417234" y="905933"/>
                      <a:pt x="2417234" y="905933"/>
                    </a:cubicBezTo>
                    <a:cubicBezTo>
                      <a:pt x="2416528" y="909461"/>
                      <a:pt x="2415761" y="912977"/>
                      <a:pt x="2415117" y="916517"/>
                    </a:cubicBezTo>
                    <a:cubicBezTo>
                      <a:pt x="2414349" y="920740"/>
                      <a:pt x="2414233" y="925106"/>
                      <a:pt x="2413000" y="929217"/>
                    </a:cubicBezTo>
                    <a:cubicBezTo>
                      <a:pt x="2412093" y="932239"/>
                      <a:pt x="2409875" y="934729"/>
                      <a:pt x="2408767" y="937683"/>
                    </a:cubicBezTo>
                    <a:cubicBezTo>
                      <a:pt x="2407745" y="940407"/>
                      <a:pt x="2407671" y="943426"/>
                      <a:pt x="2406650" y="946150"/>
                    </a:cubicBezTo>
                    <a:cubicBezTo>
                      <a:pt x="2405335" y="949656"/>
                      <a:pt x="2397837" y="963177"/>
                      <a:pt x="2396067" y="965200"/>
                    </a:cubicBezTo>
                    <a:cubicBezTo>
                      <a:pt x="2393744" y="967855"/>
                      <a:pt x="2390355" y="969346"/>
                      <a:pt x="2387600" y="971550"/>
                    </a:cubicBezTo>
                    <a:cubicBezTo>
                      <a:pt x="2383297" y="974992"/>
                      <a:pt x="2378797" y="978236"/>
                      <a:pt x="2374900" y="982133"/>
                    </a:cubicBezTo>
                    <a:cubicBezTo>
                      <a:pt x="2373101" y="983932"/>
                      <a:pt x="2372581" y="986808"/>
                      <a:pt x="2370667" y="988483"/>
                    </a:cubicBezTo>
                    <a:cubicBezTo>
                      <a:pt x="2366838" y="991833"/>
                      <a:pt x="2361565" y="993352"/>
                      <a:pt x="2357967" y="996950"/>
                    </a:cubicBezTo>
                    <a:cubicBezTo>
                      <a:pt x="2349818" y="1005099"/>
                      <a:pt x="2353277" y="1000809"/>
                      <a:pt x="2347384" y="1009650"/>
                    </a:cubicBezTo>
                    <a:cubicBezTo>
                      <a:pt x="2346678" y="1012472"/>
                      <a:pt x="2347324" y="1020174"/>
                      <a:pt x="2345267" y="1018117"/>
                    </a:cubicBezTo>
                    <a:cubicBezTo>
                      <a:pt x="2341635" y="1014485"/>
                      <a:pt x="2342280" y="1008283"/>
                      <a:pt x="2341034" y="1003300"/>
                    </a:cubicBezTo>
                    <a:cubicBezTo>
                      <a:pt x="2333151" y="971768"/>
                      <a:pt x="2344637" y="1008760"/>
                      <a:pt x="2334684" y="986367"/>
                    </a:cubicBezTo>
                    <a:cubicBezTo>
                      <a:pt x="2332872" y="982289"/>
                      <a:pt x="2333605" y="976822"/>
                      <a:pt x="2330450" y="973667"/>
                    </a:cubicBezTo>
                    <a:cubicBezTo>
                      <a:pt x="2326217" y="969434"/>
                      <a:pt x="2321342" y="965757"/>
                      <a:pt x="2317750" y="960967"/>
                    </a:cubicBezTo>
                    <a:cubicBezTo>
                      <a:pt x="2315633" y="958145"/>
                      <a:pt x="2314037" y="954844"/>
                      <a:pt x="2311400" y="952500"/>
                    </a:cubicBezTo>
                    <a:cubicBezTo>
                      <a:pt x="2307597" y="949120"/>
                      <a:pt x="2302933" y="946855"/>
                      <a:pt x="2298700" y="944033"/>
                    </a:cubicBezTo>
                    <a:lnTo>
                      <a:pt x="2292350" y="939800"/>
                    </a:lnTo>
                    <a:cubicBezTo>
                      <a:pt x="2290939" y="937683"/>
                      <a:pt x="2290103" y="935039"/>
                      <a:pt x="2288117" y="933450"/>
                    </a:cubicBezTo>
                    <a:cubicBezTo>
                      <a:pt x="2286375" y="932056"/>
                      <a:pt x="2283763" y="932331"/>
                      <a:pt x="2281767" y="931333"/>
                    </a:cubicBezTo>
                    <a:cubicBezTo>
                      <a:pt x="2279492" y="930195"/>
                      <a:pt x="2277692" y="928238"/>
                      <a:pt x="2275417" y="927100"/>
                    </a:cubicBezTo>
                    <a:cubicBezTo>
                      <a:pt x="2273421" y="926102"/>
                      <a:pt x="2271063" y="925981"/>
                      <a:pt x="2269067" y="924983"/>
                    </a:cubicBezTo>
                    <a:cubicBezTo>
                      <a:pt x="2265387" y="923143"/>
                      <a:pt x="2262012" y="920750"/>
                      <a:pt x="2258484" y="918633"/>
                    </a:cubicBezTo>
                    <a:cubicBezTo>
                      <a:pt x="2251428" y="920044"/>
                      <a:pt x="2244033" y="920284"/>
                      <a:pt x="2237317" y="922867"/>
                    </a:cubicBezTo>
                    <a:cubicBezTo>
                      <a:pt x="2234523" y="923942"/>
                      <a:pt x="2233458" y="927557"/>
                      <a:pt x="2230967" y="929217"/>
                    </a:cubicBezTo>
                    <a:cubicBezTo>
                      <a:pt x="2229111" y="930455"/>
                      <a:pt x="2226734" y="930628"/>
                      <a:pt x="2224617" y="931333"/>
                    </a:cubicBezTo>
                    <a:cubicBezTo>
                      <a:pt x="2223911" y="933450"/>
                      <a:pt x="2224214" y="936255"/>
                      <a:pt x="2222500" y="937683"/>
                    </a:cubicBezTo>
                    <a:cubicBezTo>
                      <a:pt x="2214415" y="944421"/>
                      <a:pt x="2210115" y="941557"/>
                      <a:pt x="2201334" y="939800"/>
                    </a:cubicBezTo>
                    <a:cubicBezTo>
                      <a:pt x="2200628" y="937683"/>
                      <a:pt x="2199419" y="935672"/>
                      <a:pt x="2199217" y="933450"/>
                    </a:cubicBezTo>
                    <a:cubicBezTo>
                      <a:pt x="2198001" y="920081"/>
                      <a:pt x="2201009" y="906076"/>
                      <a:pt x="2197100" y="893233"/>
                    </a:cubicBezTo>
                    <a:cubicBezTo>
                      <a:pt x="2195619" y="888366"/>
                      <a:pt x="2188692" y="887498"/>
                      <a:pt x="2184400" y="884767"/>
                    </a:cubicBezTo>
                    <a:cubicBezTo>
                      <a:pt x="2172552" y="877228"/>
                      <a:pt x="2176939" y="879197"/>
                      <a:pt x="2165350" y="876300"/>
                    </a:cubicBezTo>
                    <a:cubicBezTo>
                      <a:pt x="2163233" y="874889"/>
                      <a:pt x="2161275" y="873205"/>
                      <a:pt x="2159000" y="872067"/>
                    </a:cubicBezTo>
                    <a:cubicBezTo>
                      <a:pt x="2157004" y="871069"/>
                      <a:pt x="2154739" y="870733"/>
                      <a:pt x="2152650" y="869950"/>
                    </a:cubicBezTo>
                    <a:cubicBezTo>
                      <a:pt x="2149093" y="868616"/>
                      <a:pt x="2145638" y="867015"/>
                      <a:pt x="2142067" y="865717"/>
                    </a:cubicBezTo>
                    <a:cubicBezTo>
                      <a:pt x="2137873" y="864192"/>
                      <a:pt x="2133532" y="863085"/>
                      <a:pt x="2129367" y="861483"/>
                    </a:cubicBezTo>
                    <a:cubicBezTo>
                      <a:pt x="2124352" y="859554"/>
                      <a:pt x="2119686" y="856713"/>
                      <a:pt x="2114550" y="855133"/>
                    </a:cubicBezTo>
                    <a:cubicBezTo>
                      <a:pt x="2110448" y="853871"/>
                      <a:pt x="2106058" y="853859"/>
                      <a:pt x="2101850" y="853017"/>
                    </a:cubicBezTo>
                    <a:cubicBezTo>
                      <a:pt x="2095471" y="851741"/>
                      <a:pt x="2089150" y="850194"/>
                      <a:pt x="2082800" y="848783"/>
                    </a:cubicBezTo>
                    <a:cubicBezTo>
                      <a:pt x="2058811" y="850900"/>
                      <a:pt x="2034342" y="849908"/>
                      <a:pt x="2010834" y="855133"/>
                    </a:cubicBezTo>
                    <a:cubicBezTo>
                      <a:pt x="1982725" y="861380"/>
                      <a:pt x="1998213" y="858378"/>
                      <a:pt x="1964267" y="863600"/>
                    </a:cubicBezTo>
                    <a:lnTo>
                      <a:pt x="1854200" y="861483"/>
                    </a:lnTo>
                    <a:cubicBezTo>
                      <a:pt x="1851970" y="861402"/>
                      <a:pt x="1850024" y="859869"/>
                      <a:pt x="1847850" y="859367"/>
                    </a:cubicBezTo>
                    <a:cubicBezTo>
                      <a:pt x="1840839" y="857749"/>
                      <a:pt x="1833739" y="856544"/>
                      <a:pt x="1826684" y="855133"/>
                    </a:cubicBezTo>
                    <a:cubicBezTo>
                      <a:pt x="1821039" y="852311"/>
                      <a:pt x="1815659" y="848883"/>
                      <a:pt x="1809750" y="846667"/>
                    </a:cubicBezTo>
                    <a:cubicBezTo>
                      <a:pt x="1804302" y="844624"/>
                      <a:pt x="1798439" y="843932"/>
                      <a:pt x="1792817" y="842433"/>
                    </a:cubicBezTo>
                    <a:cubicBezTo>
                      <a:pt x="1787854" y="841109"/>
                      <a:pt x="1782963" y="839523"/>
                      <a:pt x="1778000" y="838200"/>
                    </a:cubicBezTo>
                    <a:cubicBezTo>
                      <a:pt x="1772378" y="836701"/>
                      <a:pt x="1766867" y="834425"/>
                      <a:pt x="1761067" y="833967"/>
                    </a:cubicBezTo>
                    <a:cubicBezTo>
                      <a:pt x="1739954" y="832300"/>
                      <a:pt x="1718734" y="832556"/>
                      <a:pt x="1697567" y="831850"/>
                    </a:cubicBezTo>
                    <a:cubicBezTo>
                      <a:pt x="1676351" y="823364"/>
                      <a:pt x="1696743" y="830968"/>
                      <a:pt x="1678517" y="825500"/>
                    </a:cubicBezTo>
                    <a:cubicBezTo>
                      <a:pt x="1657034" y="819055"/>
                      <a:pt x="1674522" y="823008"/>
                      <a:pt x="1655234" y="819150"/>
                    </a:cubicBezTo>
                    <a:cubicBezTo>
                      <a:pt x="1643337" y="811220"/>
                      <a:pt x="1654139" y="817101"/>
                      <a:pt x="1634067" y="812800"/>
                    </a:cubicBezTo>
                    <a:cubicBezTo>
                      <a:pt x="1629044" y="811724"/>
                      <a:pt x="1624189" y="809978"/>
                      <a:pt x="1619250" y="808567"/>
                    </a:cubicBezTo>
                    <a:cubicBezTo>
                      <a:pt x="1606055" y="799769"/>
                      <a:pt x="1620147" y="807797"/>
                      <a:pt x="1595967" y="802217"/>
                    </a:cubicBezTo>
                    <a:cubicBezTo>
                      <a:pt x="1576479" y="797720"/>
                      <a:pt x="1593745" y="798927"/>
                      <a:pt x="1576917" y="793750"/>
                    </a:cubicBezTo>
                    <a:cubicBezTo>
                      <a:pt x="1570700" y="791837"/>
                      <a:pt x="1564217" y="790928"/>
                      <a:pt x="1557867" y="789517"/>
                    </a:cubicBezTo>
                    <a:cubicBezTo>
                      <a:pt x="1545167" y="790222"/>
                      <a:pt x="1532487" y="791633"/>
                      <a:pt x="1519767" y="791633"/>
                    </a:cubicBezTo>
                    <a:cubicBezTo>
                      <a:pt x="1502044" y="791633"/>
                      <a:pt x="1468161" y="786706"/>
                      <a:pt x="1452034" y="785283"/>
                    </a:cubicBezTo>
                    <a:cubicBezTo>
                      <a:pt x="1440767" y="784289"/>
                      <a:pt x="1429456" y="783872"/>
                      <a:pt x="1418167" y="783167"/>
                    </a:cubicBezTo>
                    <a:cubicBezTo>
                      <a:pt x="1413228" y="781756"/>
                      <a:pt x="1408399" y="779880"/>
                      <a:pt x="1403350" y="778933"/>
                    </a:cubicBezTo>
                    <a:cubicBezTo>
                      <a:pt x="1397070" y="777756"/>
                      <a:pt x="1390640" y="777609"/>
                      <a:pt x="1384300" y="776817"/>
                    </a:cubicBezTo>
                    <a:cubicBezTo>
                      <a:pt x="1373705" y="775493"/>
                      <a:pt x="1363049" y="774527"/>
                      <a:pt x="1352550" y="772583"/>
                    </a:cubicBezTo>
                    <a:cubicBezTo>
                      <a:pt x="1343969" y="770994"/>
                      <a:pt x="1335759" y="767667"/>
                      <a:pt x="1327150" y="766233"/>
                    </a:cubicBezTo>
                    <a:lnTo>
                      <a:pt x="1314450" y="764117"/>
                    </a:lnTo>
                    <a:cubicBezTo>
                      <a:pt x="1313039" y="762706"/>
                      <a:pt x="1312051" y="760669"/>
                      <a:pt x="1310217" y="759883"/>
                    </a:cubicBezTo>
                    <a:cubicBezTo>
                      <a:pt x="1306910" y="758466"/>
                      <a:pt x="1303124" y="758639"/>
                      <a:pt x="1299634" y="757767"/>
                    </a:cubicBezTo>
                    <a:cubicBezTo>
                      <a:pt x="1297469" y="757226"/>
                      <a:pt x="1295421" y="756291"/>
                      <a:pt x="1293284" y="755650"/>
                    </a:cubicBezTo>
                    <a:cubicBezTo>
                      <a:pt x="1269968" y="748655"/>
                      <a:pt x="1287186" y="753584"/>
                      <a:pt x="1265767" y="749300"/>
                    </a:cubicBezTo>
                    <a:cubicBezTo>
                      <a:pt x="1259388" y="748024"/>
                      <a:pt x="1253142" y="746082"/>
                      <a:pt x="1246717" y="745067"/>
                    </a:cubicBezTo>
                    <a:cubicBezTo>
                      <a:pt x="1239713" y="743961"/>
                      <a:pt x="1232606" y="743656"/>
                      <a:pt x="1225550" y="742950"/>
                    </a:cubicBezTo>
                    <a:lnTo>
                      <a:pt x="1206500" y="738717"/>
                    </a:lnTo>
                    <a:cubicBezTo>
                      <a:pt x="1203666" y="738063"/>
                      <a:pt x="1200907" y="737054"/>
                      <a:pt x="1198034" y="736600"/>
                    </a:cubicBezTo>
                    <a:cubicBezTo>
                      <a:pt x="1187488" y="734935"/>
                      <a:pt x="1176885" y="733639"/>
                      <a:pt x="1166284" y="732367"/>
                    </a:cubicBezTo>
                    <a:cubicBezTo>
                      <a:pt x="1117440" y="726506"/>
                      <a:pt x="1177823" y="735225"/>
                      <a:pt x="1113367" y="726017"/>
                    </a:cubicBezTo>
                    <a:cubicBezTo>
                      <a:pt x="1109118" y="725410"/>
                      <a:pt x="1104831" y="724941"/>
                      <a:pt x="1100667" y="723900"/>
                    </a:cubicBezTo>
                    <a:cubicBezTo>
                      <a:pt x="1096338" y="722818"/>
                      <a:pt x="1092376" y="720356"/>
                      <a:pt x="1087967" y="719667"/>
                    </a:cubicBezTo>
                    <a:cubicBezTo>
                      <a:pt x="1069722" y="716816"/>
                      <a:pt x="1032934" y="713317"/>
                      <a:pt x="1032934" y="713317"/>
                    </a:cubicBezTo>
                    <a:cubicBezTo>
                      <a:pt x="1019168" y="704138"/>
                      <a:pt x="1034192" y="713052"/>
                      <a:pt x="1007534" y="704850"/>
                    </a:cubicBezTo>
                    <a:cubicBezTo>
                      <a:pt x="979518" y="696231"/>
                      <a:pt x="1026045" y="704471"/>
                      <a:pt x="984250" y="698500"/>
                    </a:cubicBezTo>
                    <a:cubicBezTo>
                      <a:pt x="977877" y="694252"/>
                      <a:pt x="976947" y="693253"/>
                      <a:pt x="969434" y="690033"/>
                    </a:cubicBezTo>
                    <a:cubicBezTo>
                      <a:pt x="947623" y="680685"/>
                      <a:pt x="982713" y="697733"/>
                      <a:pt x="954617" y="683683"/>
                    </a:cubicBezTo>
                    <a:cubicBezTo>
                      <a:pt x="953206" y="681566"/>
                      <a:pt x="952370" y="678922"/>
                      <a:pt x="950384" y="677333"/>
                    </a:cubicBezTo>
                    <a:cubicBezTo>
                      <a:pt x="948642" y="675939"/>
                      <a:pt x="946030" y="676215"/>
                      <a:pt x="944034" y="675217"/>
                    </a:cubicBezTo>
                    <a:cubicBezTo>
                      <a:pt x="927621" y="667011"/>
                      <a:pt x="947294" y="674185"/>
                      <a:pt x="931334" y="668867"/>
                    </a:cubicBezTo>
                    <a:cubicBezTo>
                      <a:pt x="920603" y="658136"/>
                      <a:pt x="934492" y="670763"/>
                      <a:pt x="920750" y="662517"/>
                    </a:cubicBezTo>
                    <a:cubicBezTo>
                      <a:pt x="906772" y="654130"/>
                      <a:pt x="932917" y="661015"/>
                      <a:pt x="903817" y="656167"/>
                    </a:cubicBezTo>
                    <a:cubicBezTo>
                      <a:pt x="900289" y="654756"/>
                      <a:pt x="896839" y="653135"/>
                      <a:pt x="893234" y="651933"/>
                    </a:cubicBezTo>
                    <a:cubicBezTo>
                      <a:pt x="890474" y="651013"/>
                      <a:pt x="887602" y="650471"/>
                      <a:pt x="884767" y="649817"/>
                    </a:cubicBezTo>
                    <a:cubicBezTo>
                      <a:pt x="878429" y="648354"/>
                      <a:pt x="872140" y="646611"/>
                      <a:pt x="865717" y="645583"/>
                    </a:cubicBezTo>
                    <a:cubicBezTo>
                      <a:pt x="825371" y="639127"/>
                      <a:pt x="813915" y="640771"/>
                      <a:pt x="766234" y="639233"/>
                    </a:cubicBezTo>
                    <a:cubicBezTo>
                      <a:pt x="754945" y="637822"/>
                      <a:pt x="740652" y="642797"/>
                      <a:pt x="732367" y="635000"/>
                    </a:cubicBezTo>
                    <a:cubicBezTo>
                      <a:pt x="725156" y="628213"/>
                      <a:pt x="732652" y="614974"/>
                      <a:pt x="730250" y="605367"/>
                    </a:cubicBezTo>
                    <a:cubicBezTo>
                      <a:pt x="729633" y="602899"/>
                      <a:pt x="726017" y="602544"/>
                      <a:pt x="723900" y="601133"/>
                    </a:cubicBezTo>
                    <a:cubicBezTo>
                      <a:pt x="721783" y="601839"/>
                      <a:pt x="719745" y="602851"/>
                      <a:pt x="717550" y="603250"/>
                    </a:cubicBezTo>
                    <a:cubicBezTo>
                      <a:pt x="693240" y="607671"/>
                      <a:pt x="692059" y="604466"/>
                      <a:pt x="660400" y="601133"/>
                    </a:cubicBezTo>
                    <a:cubicBezTo>
                      <a:pt x="619209" y="604076"/>
                      <a:pt x="627810" y="605299"/>
                      <a:pt x="575734" y="596900"/>
                    </a:cubicBezTo>
                    <a:cubicBezTo>
                      <a:pt x="571983" y="596295"/>
                      <a:pt x="568721" y="593966"/>
                      <a:pt x="565150" y="592667"/>
                    </a:cubicBezTo>
                    <a:cubicBezTo>
                      <a:pt x="560956" y="591142"/>
                      <a:pt x="556552" y="590191"/>
                      <a:pt x="552450" y="588433"/>
                    </a:cubicBezTo>
                    <a:cubicBezTo>
                      <a:pt x="546650" y="585947"/>
                      <a:pt x="541575" y="581734"/>
                      <a:pt x="535517" y="579967"/>
                    </a:cubicBezTo>
                    <a:cubicBezTo>
                      <a:pt x="524491" y="576751"/>
                      <a:pt x="512862" y="576109"/>
                      <a:pt x="501650" y="573617"/>
                    </a:cubicBezTo>
                    <a:lnTo>
                      <a:pt x="482600" y="569383"/>
                    </a:lnTo>
                    <a:cubicBezTo>
                      <a:pt x="467687" y="559442"/>
                      <a:pt x="477692" y="564250"/>
                      <a:pt x="444500" y="567267"/>
                    </a:cubicBezTo>
                    <a:cubicBezTo>
                      <a:pt x="440946" y="567590"/>
                      <a:pt x="423885" y="570064"/>
                      <a:pt x="419100" y="571500"/>
                    </a:cubicBezTo>
                    <a:cubicBezTo>
                      <a:pt x="403407" y="576208"/>
                      <a:pt x="412631" y="576626"/>
                      <a:pt x="393700" y="579967"/>
                    </a:cubicBezTo>
                    <a:cubicBezTo>
                      <a:pt x="386717" y="581199"/>
                      <a:pt x="379581" y="581300"/>
                      <a:pt x="372534" y="582083"/>
                    </a:cubicBezTo>
                    <a:lnTo>
                      <a:pt x="336550" y="586317"/>
                    </a:lnTo>
                    <a:lnTo>
                      <a:pt x="273050" y="582083"/>
                    </a:lnTo>
                    <a:cubicBezTo>
                      <a:pt x="86760" y="572768"/>
                      <a:pt x="223432" y="581598"/>
                      <a:pt x="135467" y="575733"/>
                    </a:cubicBezTo>
                    <a:cubicBezTo>
                      <a:pt x="125311" y="572831"/>
                      <a:pt x="114529" y="568932"/>
                      <a:pt x="103717" y="569383"/>
                    </a:cubicBezTo>
                    <a:cubicBezTo>
                      <a:pt x="92350" y="569857"/>
                      <a:pt x="81191" y="572710"/>
                      <a:pt x="69850" y="573617"/>
                    </a:cubicBezTo>
                    <a:cubicBezTo>
                      <a:pt x="63520" y="574123"/>
                      <a:pt x="55739" y="570089"/>
                      <a:pt x="52917" y="56938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5" name="Freeform: Shape 14">
                <a:extLst>
                  <a:ext uri="{FF2B5EF4-FFF2-40B4-BE49-F238E27FC236}">
                    <a16:creationId xmlns:a16="http://schemas.microsoft.com/office/drawing/2014/main" id="{47647C84-F700-4D9C-84DD-08754C408A35}"/>
                  </a:ext>
                </a:extLst>
              </p:cNvPr>
              <p:cNvSpPr/>
              <p:nvPr/>
            </p:nvSpPr>
            <p:spPr>
              <a:xfrm>
                <a:off x="3480440" y="2030388"/>
                <a:ext cx="223281" cy="160421"/>
              </a:xfrm>
              <a:custGeom>
                <a:avLst/>
                <a:gdLst>
                  <a:gd name="connsiteX0" fmla="*/ 40802 w 223281"/>
                  <a:gd name="connsiteY0" fmla="*/ 88232 h 160421"/>
                  <a:gd name="connsiteX1" fmla="*/ 40802 w 223281"/>
                  <a:gd name="connsiteY1" fmla="*/ 88232 h 160421"/>
                  <a:gd name="connsiteX2" fmla="*/ 20749 w 223281"/>
                  <a:gd name="connsiteY2" fmla="*/ 86226 h 160421"/>
                  <a:gd name="connsiteX3" fmla="*/ 8718 w 223281"/>
                  <a:gd name="connsiteY3" fmla="*/ 90237 h 160421"/>
                  <a:gd name="connsiteX4" fmla="*/ 16739 w 223281"/>
                  <a:gd name="connsiteY4" fmla="*/ 124326 h 160421"/>
                  <a:gd name="connsiteX5" fmla="*/ 22755 w 223281"/>
                  <a:gd name="connsiteY5" fmla="*/ 130342 h 160421"/>
                  <a:gd name="connsiteX6" fmla="*/ 28771 w 223281"/>
                  <a:gd name="connsiteY6" fmla="*/ 132347 h 160421"/>
                  <a:gd name="connsiteX7" fmla="*/ 40802 w 223281"/>
                  <a:gd name="connsiteY7" fmla="*/ 142374 h 160421"/>
                  <a:gd name="connsiteX8" fmla="*/ 46818 w 223281"/>
                  <a:gd name="connsiteY8" fmla="*/ 144379 h 160421"/>
                  <a:gd name="connsiteX9" fmla="*/ 56844 w 223281"/>
                  <a:gd name="connsiteY9" fmla="*/ 148389 h 160421"/>
                  <a:gd name="connsiteX10" fmla="*/ 68876 w 223281"/>
                  <a:gd name="connsiteY10" fmla="*/ 154405 h 160421"/>
                  <a:gd name="connsiteX11" fmla="*/ 78902 w 223281"/>
                  <a:gd name="connsiteY11" fmla="*/ 156411 h 160421"/>
                  <a:gd name="connsiteX12" fmla="*/ 94944 w 223281"/>
                  <a:gd name="connsiteY12" fmla="*/ 160421 h 160421"/>
                  <a:gd name="connsiteX13" fmla="*/ 123018 w 223281"/>
                  <a:gd name="connsiteY13" fmla="*/ 154405 h 160421"/>
                  <a:gd name="connsiteX14" fmla="*/ 131039 w 223281"/>
                  <a:gd name="connsiteY14" fmla="*/ 144379 h 160421"/>
                  <a:gd name="connsiteX15" fmla="*/ 149086 w 223281"/>
                  <a:gd name="connsiteY15" fmla="*/ 130342 h 160421"/>
                  <a:gd name="connsiteX16" fmla="*/ 157107 w 223281"/>
                  <a:gd name="connsiteY16" fmla="*/ 128337 h 160421"/>
                  <a:gd name="connsiteX17" fmla="*/ 165128 w 223281"/>
                  <a:gd name="connsiteY17" fmla="*/ 124326 h 160421"/>
                  <a:gd name="connsiteX18" fmla="*/ 199218 w 223281"/>
                  <a:gd name="connsiteY18" fmla="*/ 118311 h 160421"/>
                  <a:gd name="connsiteX19" fmla="*/ 215260 w 223281"/>
                  <a:gd name="connsiteY19" fmla="*/ 110289 h 160421"/>
                  <a:gd name="connsiteX20" fmla="*/ 217265 w 223281"/>
                  <a:gd name="connsiteY20" fmla="*/ 104274 h 160421"/>
                  <a:gd name="connsiteX21" fmla="*/ 223281 w 223281"/>
                  <a:gd name="connsiteY21" fmla="*/ 98258 h 160421"/>
                  <a:gd name="connsiteX22" fmla="*/ 219271 w 223281"/>
                  <a:gd name="connsiteY22" fmla="*/ 72189 h 160421"/>
                  <a:gd name="connsiteX23" fmla="*/ 213255 w 223281"/>
                  <a:gd name="connsiteY23" fmla="*/ 64168 h 160421"/>
                  <a:gd name="connsiteX24" fmla="*/ 205234 w 223281"/>
                  <a:gd name="connsiteY24" fmla="*/ 56147 h 160421"/>
                  <a:gd name="connsiteX25" fmla="*/ 203228 w 223281"/>
                  <a:gd name="connsiteY25" fmla="*/ 50132 h 160421"/>
                  <a:gd name="connsiteX26" fmla="*/ 197213 w 223281"/>
                  <a:gd name="connsiteY26" fmla="*/ 44116 h 160421"/>
                  <a:gd name="connsiteX27" fmla="*/ 193202 w 223281"/>
                  <a:gd name="connsiteY27" fmla="*/ 38100 h 160421"/>
                  <a:gd name="connsiteX28" fmla="*/ 185181 w 223281"/>
                  <a:gd name="connsiteY28" fmla="*/ 32084 h 160421"/>
                  <a:gd name="connsiteX29" fmla="*/ 179165 w 223281"/>
                  <a:gd name="connsiteY29" fmla="*/ 26068 h 160421"/>
                  <a:gd name="connsiteX30" fmla="*/ 171144 w 223281"/>
                  <a:gd name="connsiteY30" fmla="*/ 34089 h 160421"/>
                  <a:gd name="connsiteX31" fmla="*/ 159113 w 223281"/>
                  <a:gd name="connsiteY31" fmla="*/ 42111 h 160421"/>
                  <a:gd name="connsiteX32" fmla="*/ 151092 w 223281"/>
                  <a:gd name="connsiteY32" fmla="*/ 54142 h 160421"/>
                  <a:gd name="connsiteX33" fmla="*/ 139060 w 223281"/>
                  <a:gd name="connsiteY33" fmla="*/ 58153 h 160421"/>
                  <a:gd name="connsiteX34" fmla="*/ 125023 w 223281"/>
                  <a:gd name="connsiteY34" fmla="*/ 56147 h 160421"/>
                  <a:gd name="connsiteX35" fmla="*/ 114997 w 223281"/>
                  <a:gd name="connsiteY35" fmla="*/ 46121 h 160421"/>
                  <a:gd name="connsiteX36" fmla="*/ 110986 w 223281"/>
                  <a:gd name="connsiteY36" fmla="*/ 34089 h 160421"/>
                  <a:gd name="connsiteX37" fmla="*/ 106976 w 223281"/>
                  <a:gd name="connsiteY37" fmla="*/ 28074 h 160421"/>
                  <a:gd name="connsiteX38" fmla="*/ 104971 w 223281"/>
                  <a:gd name="connsiteY38" fmla="*/ 20053 h 160421"/>
                  <a:gd name="connsiteX39" fmla="*/ 98955 w 223281"/>
                  <a:gd name="connsiteY39" fmla="*/ 18047 h 160421"/>
                  <a:gd name="connsiteX40" fmla="*/ 92939 w 223281"/>
                  <a:gd name="connsiteY40" fmla="*/ 14037 h 160421"/>
                  <a:gd name="connsiteX41" fmla="*/ 80907 w 223281"/>
                  <a:gd name="connsiteY41" fmla="*/ 16042 h 160421"/>
                  <a:gd name="connsiteX42" fmla="*/ 78902 w 223281"/>
                  <a:gd name="connsiteY42" fmla="*/ 22058 h 160421"/>
                  <a:gd name="connsiteX43" fmla="*/ 74892 w 223281"/>
                  <a:gd name="connsiteY43" fmla="*/ 56147 h 160421"/>
                  <a:gd name="connsiteX44" fmla="*/ 60855 w 223281"/>
                  <a:gd name="connsiteY44" fmla="*/ 50132 h 160421"/>
                  <a:gd name="connsiteX45" fmla="*/ 58849 w 223281"/>
                  <a:gd name="connsiteY45" fmla="*/ 40105 h 160421"/>
                  <a:gd name="connsiteX46" fmla="*/ 54839 w 223281"/>
                  <a:gd name="connsiteY46" fmla="*/ 34089 h 160421"/>
                  <a:gd name="connsiteX47" fmla="*/ 46818 w 223281"/>
                  <a:gd name="connsiteY47" fmla="*/ 20053 h 160421"/>
                  <a:gd name="connsiteX48" fmla="*/ 38797 w 223281"/>
                  <a:gd name="connsiteY48" fmla="*/ 12032 h 160421"/>
                  <a:gd name="connsiteX49" fmla="*/ 36792 w 223281"/>
                  <a:gd name="connsiteY49" fmla="*/ 6016 h 160421"/>
                  <a:gd name="connsiteX50" fmla="*/ 12728 w 223281"/>
                  <a:gd name="connsiteY50" fmla="*/ 0 h 160421"/>
                  <a:gd name="connsiteX51" fmla="*/ 697 w 223281"/>
                  <a:gd name="connsiteY51" fmla="*/ 2005 h 160421"/>
                  <a:gd name="connsiteX52" fmla="*/ 2702 w 223281"/>
                  <a:gd name="connsiteY52" fmla="*/ 12032 h 160421"/>
                  <a:gd name="connsiteX53" fmla="*/ 8718 w 223281"/>
                  <a:gd name="connsiteY53" fmla="*/ 34089 h 160421"/>
                  <a:gd name="connsiteX54" fmla="*/ 10723 w 223281"/>
                  <a:gd name="connsiteY54" fmla="*/ 42111 h 160421"/>
                  <a:gd name="connsiteX55" fmla="*/ 16739 w 223281"/>
                  <a:gd name="connsiteY55" fmla="*/ 44116 h 160421"/>
                  <a:gd name="connsiteX56" fmla="*/ 18744 w 223281"/>
                  <a:gd name="connsiteY56" fmla="*/ 50132 h 160421"/>
                  <a:gd name="connsiteX57" fmla="*/ 30776 w 223281"/>
                  <a:gd name="connsiteY57" fmla="*/ 62163 h 160421"/>
                  <a:gd name="connsiteX58" fmla="*/ 32781 w 223281"/>
                  <a:gd name="connsiteY58" fmla="*/ 68179 h 160421"/>
                  <a:gd name="connsiteX59" fmla="*/ 38797 w 223281"/>
                  <a:gd name="connsiteY59" fmla="*/ 76200 h 160421"/>
                  <a:gd name="connsiteX60" fmla="*/ 42807 w 223281"/>
                  <a:gd name="connsiteY60" fmla="*/ 82216 h 160421"/>
                  <a:gd name="connsiteX61" fmla="*/ 40802 w 223281"/>
                  <a:gd name="connsiteY61" fmla="*/ 88232 h 16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23281" h="160421">
                    <a:moveTo>
                      <a:pt x="40802" y="88232"/>
                    </a:moveTo>
                    <a:lnTo>
                      <a:pt x="40802" y="88232"/>
                    </a:lnTo>
                    <a:cubicBezTo>
                      <a:pt x="34118" y="87563"/>
                      <a:pt x="27454" y="85807"/>
                      <a:pt x="20749" y="86226"/>
                    </a:cubicBezTo>
                    <a:cubicBezTo>
                      <a:pt x="16530" y="86490"/>
                      <a:pt x="10055" y="86227"/>
                      <a:pt x="8718" y="90237"/>
                    </a:cubicBezTo>
                    <a:cubicBezTo>
                      <a:pt x="3468" y="105988"/>
                      <a:pt x="8374" y="114568"/>
                      <a:pt x="16739" y="124326"/>
                    </a:cubicBezTo>
                    <a:cubicBezTo>
                      <a:pt x="18585" y="126479"/>
                      <a:pt x="20395" y="128769"/>
                      <a:pt x="22755" y="130342"/>
                    </a:cubicBezTo>
                    <a:cubicBezTo>
                      <a:pt x="24514" y="131514"/>
                      <a:pt x="26766" y="131679"/>
                      <a:pt x="28771" y="132347"/>
                    </a:cubicBezTo>
                    <a:cubicBezTo>
                      <a:pt x="33205" y="136782"/>
                      <a:pt x="35218" y="139582"/>
                      <a:pt x="40802" y="142374"/>
                    </a:cubicBezTo>
                    <a:cubicBezTo>
                      <a:pt x="42693" y="143319"/>
                      <a:pt x="44839" y="143637"/>
                      <a:pt x="46818" y="144379"/>
                    </a:cubicBezTo>
                    <a:cubicBezTo>
                      <a:pt x="50188" y="145643"/>
                      <a:pt x="53567" y="146900"/>
                      <a:pt x="56844" y="148389"/>
                    </a:cubicBezTo>
                    <a:cubicBezTo>
                      <a:pt x="60926" y="150244"/>
                      <a:pt x="64662" y="152872"/>
                      <a:pt x="68876" y="154405"/>
                    </a:cubicBezTo>
                    <a:cubicBezTo>
                      <a:pt x="72079" y="155570"/>
                      <a:pt x="75581" y="155645"/>
                      <a:pt x="78902" y="156411"/>
                    </a:cubicBezTo>
                    <a:cubicBezTo>
                      <a:pt x="84273" y="157650"/>
                      <a:pt x="89597" y="159084"/>
                      <a:pt x="94944" y="160421"/>
                    </a:cubicBezTo>
                    <a:cubicBezTo>
                      <a:pt x="117700" y="155871"/>
                      <a:pt x="108384" y="158065"/>
                      <a:pt x="123018" y="154405"/>
                    </a:cubicBezTo>
                    <a:cubicBezTo>
                      <a:pt x="126310" y="144529"/>
                      <a:pt x="122666" y="151356"/>
                      <a:pt x="131039" y="144379"/>
                    </a:cubicBezTo>
                    <a:cubicBezTo>
                      <a:pt x="137108" y="139322"/>
                      <a:pt x="140398" y="132514"/>
                      <a:pt x="149086" y="130342"/>
                    </a:cubicBezTo>
                    <a:lnTo>
                      <a:pt x="157107" y="128337"/>
                    </a:lnTo>
                    <a:cubicBezTo>
                      <a:pt x="159781" y="127000"/>
                      <a:pt x="162380" y="125504"/>
                      <a:pt x="165128" y="124326"/>
                    </a:cubicBezTo>
                    <a:cubicBezTo>
                      <a:pt x="175114" y="120046"/>
                      <a:pt x="191401" y="119428"/>
                      <a:pt x="199218" y="118311"/>
                    </a:cubicBezTo>
                    <a:cubicBezTo>
                      <a:pt x="205079" y="116357"/>
                      <a:pt x="210525" y="115024"/>
                      <a:pt x="215260" y="110289"/>
                    </a:cubicBezTo>
                    <a:cubicBezTo>
                      <a:pt x="216754" y="108795"/>
                      <a:pt x="216093" y="106032"/>
                      <a:pt x="217265" y="104274"/>
                    </a:cubicBezTo>
                    <a:cubicBezTo>
                      <a:pt x="218838" y="101914"/>
                      <a:pt x="221276" y="100263"/>
                      <a:pt x="223281" y="98258"/>
                    </a:cubicBezTo>
                    <a:cubicBezTo>
                      <a:pt x="223054" y="95991"/>
                      <a:pt x="222774" y="78320"/>
                      <a:pt x="219271" y="72189"/>
                    </a:cubicBezTo>
                    <a:cubicBezTo>
                      <a:pt x="217613" y="69287"/>
                      <a:pt x="215260" y="66842"/>
                      <a:pt x="213255" y="64168"/>
                    </a:cubicBezTo>
                    <a:cubicBezTo>
                      <a:pt x="207906" y="48128"/>
                      <a:pt x="215929" y="66842"/>
                      <a:pt x="205234" y="56147"/>
                    </a:cubicBezTo>
                    <a:cubicBezTo>
                      <a:pt x="203739" y="54652"/>
                      <a:pt x="204400" y="51891"/>
                      <a:pt x="203228" y="50132"/>
                    </a:cubicBezTo>
                    <a:cubicBezTo>
                      <a:pt x="201655" y="47773"/>
                      <a:pt x="199028" y="46295"/>
                      <a:pt x="197213" y="44116"/>
                    </a:cubicBezTo>
                    <a:cubicBezTo>
                      <a:pt x="195670" y="42264"/>
                      <a:pt x="194906" y="39804"/>
                      <a:pt x="193202" y="38100"/>
                    </a:cubicBezTo>
                    <a:cubicBezTo>
                      <a:pt x="190839" y="35737"/>
                      <a:pt x="187719" y="34259"/>
                      <a:pt x="185181" y="32084"/>
                    </a:cubicBezTo>
                    <a:cubicBezTo>
                      <a:pt x="183028" y="30238"/>
                      <a:pt x="181170" y="28073"/>
                      <a:pt x="179165" y="26068"/>
                    </a:cubicBezTo>
                    <a:cubicBezTo>
                      <a:pt x="163122" y="31417"/>
                      <a:pt x="181838" y="23394"/>
                      <a:pt x="171144" y="34089"/>
                    </a:cubicBezTo>
                    <a:cubicBezTo>
                      <a:pt x="167736" y="37497"/>
                      <a:pt x="159113" y="42111"/>
                      <a:pt x="159113" y="42111"/>
                    </a:cubicBezTo>
                    <a:cubicBezTo>
                      <a:pt x="156439" y="46121"/>
                      <a:pt x="155665" y="52618"/>
                      <a:pt x="151092" y="54142"/>
                    </a:cubicBezTo>
                    <a:lnTo>
                      <a:pt x="139060" y="58153"/>
                    </a:lnTo>
                    <a:cubicBezTo>
                      <a:pt x="134381" y="57484"/>
                      <a:pt x="129550" y="57505"/>
                      <a:pt x="125023" y="56147"/>
                    </a:cubicBezTo>
                    <a:cubicBezTo>
                      <a:pt x="120565" y="54810"/>
                      <a:pt x="116780" y="50133"/>
                      <a:pt x="114997" y="46121"/>
                    </a:cubicBezTo>
                    <a:cubicBezTo>
                      <a:pt x="113280" y="42258"/>
                      <a:pt x="113331" y="37607"/>
                      <a:pt x="110986" y="34089"/>
                    </a:cubicBezTo>
                    <a:lnTo>
                      <a:pt x="106976" y="28074"/>
                    </a:lnTo>
                    <a:cubicBezTo>
                      <a:pt x="106308" y="25400"/>
                      <a:pt x="106693" y="22205"/>
                      <a:pt x="104971" y="20053"/>
                    </a:cubicBezTo>
                    <a:cubicBezTo>
                      <a:pt x="103651" y="18402"/>
                      <a:pt x="100846" y="18992"/>
                      <a:pt x="98955" y="18047"/>
                    </a:cubicBezTo>
                    <a:cubicBezTo>
                      <a:pt x="96799" y="16969"/>
                      <a:pt x="94944" y="15374"/>
                      <a:pt x="92939" y="14037"/>
                    </a:cubicBezTo>
                    <a:cubicBezTo>
                      <a:pt x="88928" y="14705"/>
                      <a:pt x="84437" y="14025"/>
                      <a:pt x="80907" y="16042"/>
                    </a:cubicBezTo>
                    <a:cubicBezTo>
                      <a:pt x="79072" y="17091"/>
                      <a:pt x="79216" y="19968"/>
                      <a:pt x="78902" y="22058"/>
                    </a:cubicBezTo>
                    <a:cubicBezTo>
                      <a:pt x="77205" y="33373"/>
                      <a:pt x="76229" y="44784"/>
                      <a:pt x="74892" y="56147"/>
                    </a:cubicBezTo>
                    <a:cubicBezTo>
                      <a:pt x="71396" y="55273"/>
                      <a:pt x="63163" y="54170"/>
                      <a:pt x="60855" y="50132"/>
                    </a:cubicBezTo>
                    <a:cubicBezTo>
                      <a:pt x="59164" y="47173"/>
                      <a:pt x="60046" y="43297"/>
                      <a:pt x="58849" y="40105"/>
                    </a:cubicBezTo>
                    <a:cubicBezTo>
                      <a:pt x="58003" y="37848"/>
                      <a:pt x="56176" y="36094"/>
                      <a:pt x="54839" y="34089"/>
                    </a:cubicBezTo>
                    <a:cubicBezTo>
                      <a:pt x="50598" y="17124"/>
                      <a:pt x="56376" y="34389"/>
                      <a:pt x="46818" y="20053"/>
                    </a:cubicBezTo>
                    <a:cubicBezTo>
                      <a:pt x="40706" y="10886"/>
                      <a:pt x="50257" y="15851"/>
                      <a:pt x="38797" y="12032"/>
                    </a:cubicBezTo>
                    <a:cubicBezTo>
                      <a:pt x="38129" y="10027"/>
                      <a:pt x="38711" y="6902"/>
                      <a:pt x="36792" y="6016"/>
                    </a:cubicBezTo>
                    <a:cubicBezTo>
                      <a:pt x="29285" y="2551"/>
                      <a:pt x="12728" y="0"/>
                      <a:pt x="12728" y="0"/>
                    </a:cubicBezTo>
                    <a:cubicBezTo>
                      <a:pt x="8718" y="668"/>
                      <a:pt x="3300" y="-1118"/>
                      <a:pt x="697" y="2005"/>
                    </a:cubicBezTo>
                    <a:cubicBezTo>
                      <a:pt x="-1485" y="4624"/>
                      <a:pt x="2092" y="8678"/>
                      <a:pt x="2702" y="12032"/>
                    </a:cubicBezTo>
                    <a:cubicBezTo>
                      <a:pt x="7065" y="36034"/>
                      <a:pt x="1633" y="12833"/>
                      <a:pt x="8718" y="34089"/>
                    </a:cubicBezTo>
                    <a:cubicBezTo>
                      <a:pt x="9590" y="36704"/>
                      <a:pt x="9001" y="39959"/>
                      <a:pt x="10723" y="42111"/>
                    </a:cubicBezTo>
                    <a:cubicBezTo>
                      <a:pt x="12043" y="43762"/>
                      <a:pt x="14734" y="43448"/>
                      <a:pt x="16739" y="44116"/>
                    </a:cubicBezTo>
                    <a:cubicBezTo>
                      <a:pt x="17407" y="46121"/>
                      <a:pt x="17446" y="48464"/>
                      <a:pt x="18744" y="50132"/>
                    </a:cubicBezTo>
                    <a:cubicBezTo>
                      <a:pt x="22226" y="54609"/>
                      <a:pt x="30776" y="62163"/>
                      <a:pt x="30776" y="62163"/>
                    </a:cubicBezTo>
                    <a:cubicBezTo>
                      <a:pt x="31444" y="64168"/>
                      <a:pt x="31732" y="66344"/>
                      <a:pt x="32781" y="68179"/>
                    </a:cubicBezTo>
                    <a:cubicBezTo>
                      <a:pt x="34439" y="71081"/>
                      <a:pt x="36854" y="73480"/>
                      <a:pt x="38797" y="76200"/>
                    </a:cubicBezTo>
                    <a:cubicBezTo>
                      <a:pt x="40198" y="78161"/>
                      <a:pt x="41470" y="80211"/>
                      <a:pt x="42807" y="82216"/>
                    </a:cubicBezTo>
                    <a:lnTo>
                      <a:pt x="40802" y="88232"/>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6" name="Freeform: Shape 15">
                <a:extLst>
                  <a:ext uri="{FF2B5EF4-FFF2-40B4-BE49-F238E27FC236}">
                    <a16:creationId xmlns:a16="http://schemas.microsoft.com/office/drawing/2014/main" id="{D35BB06D-21F8-4DAA-B829-ACCA76D274B5}"/>
                  </a:ext>
                </a:extLst>
              </p:cNvPr>
              <p:cNvSpPr/>
              <p:nvPr/>
            </p:nvSpPr>
            <p:spPr>
              <a:xfrm>
                <a:off x="2676525" y="1106463"/>
                <a:ext cx="762353" cy="1183481"/>
              </a:xfrm>
              <a:custGeom>
                <a:avLst/>
                <a:gdLst>
                  <a:gd name="connsiteX0" fmla="*/ 0 w 762353"/>
                  <a:gd name="connsiteY0" fmla="*/ 404813 h 1183481"/>
                  <a:gd name="connsiteX1" fmla="*/ 0 w 762353"/>
                  <a:gd name="connsiteY1" fmla="*/ 404813 h 1183481"/>
                  <a:gd name="connsiteX2" fmla="*/ 28575 w 762353"/>
                  <a:gd name="connsiteY2" fmla="*/ 414338 h 1183481"/>
                  <a:gd name="connsiteX3" fmla="*/ 38100 w 762353"/>
                  <a:gd name="connsiteY3" fmla="*/ 419100 h 1183481"/>
                  <a:gd name="connsiteX4" fmla="*/ 54769 w 762353"/>
                  <a:gd name="connsiteY4" fmla="*/ 423863 h 1183481"/>
                  <a:gd name="connsiteX5" fmla="*/ 69056 w 762353"/>
                  <a:gd name="connsiteY5" fmla="*/ 435769 h 1183481"/>
                  <a:gd name="connsiteX6" fmla="*/ 71438 w 762353"/>
                  <a:gd name="connsiteY6" fmla="*/ 442913 h 1183481"/>
                  <a:gd name="connsiteX7" fmla="*/ 76200 w 762353"/>
                  <a:gd name="connsiteY7" fmla="*/ 450056 h 1183481"/>
                  <a:gd name="connsiteX8" fmla="*/ 64294 w 762353"/>
                  <a:gd name="connsiteY8" fmla="*/ 476250 h 1183481"/>
                  <a:gd name="connsiteX9" fmla="*/ 14288 w 762353"/>
                  <a:gd name="connsiteY9" fmla="*/ 481013 h 1183481"/>
                  <a:gd name="connsiteX10" fmla="*/ 11906 w 762353"/>
                  <a:gd name="connsiteY10" fmla="*/ 497681 h 1183481"/>
                  <a:gd name="connsiteX11" fmla="*/ 26194 w 762353"/>
                  <a:gd name="connsiteY11" fmla="*/ 500063 h 1183481"/>
                  <a:gd name="connsiteX12" fmla="*/ 30956 w 762353"/>
                  <a:gd name="connsiteY12" fmla="*/ 507206 h 1183481"/>
                  <a:gd name="connsiteX13" fmla="*/ 42863 w 762353"/>
                  <a:gd name="connsiteY13" fmla="*/ 511969 h 1183481"/>
                  <a:gd name="connsiteX14" fmla="*/ 52388 w 762353"/>
                  <a:gd name="connsiteY14" fmla="*/ 516731 h 1183481"/>
                  <a:gd name="connsiteX15" fmla="*/ 59531 w 762353"/>
                  <a:gd name="connsiteY15" fmla="*/ 523875 h 1183481"/>
                  <a:gd name="connsiteX16" fmla="*/ 61913 w 762353"/>
                  <a:gd name="connsiteY16" fmla="*/ 531019 h 1183481"/>
                  <a:gd name="connsiteX17" fmla="*/ 76200 w 762353"/>
                  <a:gd name="connsiteY17" fmla="*/ 545306 h 1183481"/>
                  <a:gd name="connsiteX18" fmla="*/ 83344 w 762353"/>
                  <a:gd name="connsiteY18" fmla="*/ 552450 h 1183481"/>
                  <a:gd name="connsiteX19" fmla="*/ 90488 w 762353"/>
                  <a:gd name="connsiteY19" fmla="*/ 547688 h 1183481"/>
                  <a:gd name="connsiteX20" fmla="*/ 116681 w 762353"/>
                  <a:gd name="connsiteY20" fmla="*/ 542925 h 1183481"/>
                  <a:gd name="connsiteX21" fmla="*/ 123825 w 762353"/>
                  <a:gd name="connsiteY21" fmla="*/ 540544 h 1183481"/>
                  <a:gd name="connsiteX22" fmla="*/ 140494 w 762353"/>
                  <a:gd name="connsiteY22" fmla="*/ 531019 h 1183481"/>
                  <a:gd name="connsiteX23" fmla="*/ 147638 w 762353"/>
                  <a:gd name="connsiteY23" fmla="*/ 526256 h 1183481"/>
                  <a:gd name="connsiteX24" fmla="*/ 159544 w 762353"/>
                  <a:gd name="connsiteY24" fmla="*/ 528638 h 1183481"/>
                  <a:gd name="connsiteX25" fmla="*/ 173831 w 762353"/>
                  <a:gd name="connsiteY25" fmla="*/ 533400 h 1183481"/>
                  <a:gd name="connsiteX26" fmla="*/ 180975 w 762353"/>
                  <a:gd name="connsiteY26" fmla="*/ 538163 h 1183481"/>
                  <a:gd name="connsiteX27" fmla="*/ 204788 w 762353"/>
                  <a:gd name="connsiteY27" fmla="*/ 566738 h 1183481"/>
                  <a:gd name="connsiteX28" fmla="*/ 214313 w 762353"/>
                  <a:gd name="connsiteY28" fmla="*/ 585788 h 1183481"/>
                  <a:gd name="connsiteX29" fmla="*/ 219075 w 762353"/>
                  <a:gd name="connsiteY29" fmla="*/ 607219 h 1183481"/>
                  <a:gd name="connsiteX30" fmla="*/ 223838 w 762353"/>
                  <a:gd name="connsiteY30" fmla="*/ 616744 h 1183481"/>
                  <a:gd name="connsiteX31" fmla="*/ 226219 w 762353"/>
                  <a:gd name="connsiteY31" fmla="*/ 628650 h 1183481"/>
                  <a:gd name="connsiteX32" fmla="*/ 230981 w 762353"/>
                  <a:gd name="connsiteY32" fmla="*/ 638175 h 1183481"/>
                  <a:gd name="connsiteX33" fmla="*/ 233363 w 762353"/>
                  <a:gd name="connsiteY33" fmla="*/ 654844 h 1183481"/>
                  <a:gd name="connsiteX34" fmla="*/ 238125 w 762353"/>
                  <a:gd name="connsiteY34" fmla="*/ 676275 h 1183481"/>
                  <a:gd name="connsiteX35" fmla="*/ 240506 w 762353"/>
                  <a:gd name="connsiteY35" fmla="*/ 688181 h 1183481"/>
                  <a:gd name="connsiteX36" fmla="*/ 250031 w 762353"/>
                  <a:gd name="connsiteY36" fmla="*/ 728663 h 1183481"/>
                  <a:gd name="connsiteX37" fmla="*/ 254794 w 762353"/>
                  <a:gd name="connsiteY37" fmla="*/ 757238 h 1183481"/>
                  <a:gd name="connsiteX38" fmla="*/ 283369 w 762353"/>
                  <a:gd name="connsiteY38" fmla="*/ 762000 h 1183481"/>
                  <a:gd name="connsiteX39" fmla="*/ 292894 w 762353"/>
                  <a:gd name="connsiteY39" fmla="*/ 776288 h 1183481"/>
                  <a:gd name="connsiteX40" fmla="*/ 297656 w 762353"/>
                  <a:gd name="connsiteY40" fmla="*/ 785813 h 1183481"/>
                  <a:gd name="connsiteX41" fmla="*/ 300038 w 762353"/>
                  <a:gd name="connsiteY41" fmla="*/ 807244 h 1183481"/>
                  <a:gd name="connsiteX42" fmla="*/ 304800 w 762353"/>
                  <a:gd name="connsiteY42" fmla="*/ 831056 h 1183481"/>
                  <a:gd name="connsiteX43" fmla="*/ 300038 w 762353"/>
                  <a:gd name="connsiteY43" fmla="*/ 883444 h 1183481"/>
                  <a:gd name="connsiteX44" fmla="*/ 295275 w 762353"/>
                  <a:gd name="connsiteY44" fmla="*/ 895350 h 1183481"/>
                  <a:gd name="connsiteX45" fmla="*/ 288131 w 762353"/>
                  <a:gd name="connsiteY45" fmla="*/ 912019 h 1183481"/>
                  <a:gd name="connsiteX46" fmla="*/ 280988 w 762353"/>
                  <a:gd name="connsiteY46" fmla="*/ 926306 h 1183481"/>
                  <a:gd name="connsiteX47" fmla="*/ 278606 w 762353"/>
                  <a:gd name="connsiteY47" fmla="*/ 933450 h 1183481"/>
                  <a:gd name="connsiteX48" fmla="*/ 273844 w 762353"/>
                  <a:gd name="connsiteY48" fmla="*/ 940594 h 1183481"/>
                  <a:gd name="connsiteX49" fmla="*/ 269081 w 762353"/>
                  <a:gd name="connsiteY49" fmla="*/ 950119 h 1183481"/>
                  <a:gd name="connsiteX50" fmla="*/ 271463 w 762353"/>
                  <a:gd name="connsiteY50" fmla="*/ 973931 h 1183481"/>
                  <a:gd name="connsiteX51" fmla="*/ 278606 w 762353"/>
                  <a:gd name="connsiteY51" fmla="*/ 981075 h 1183481"/>
                  <a:gd name="connsiteX52" fmla="*/ 283369 w 762353"/>
                  <a:gd name="connsiteY52" fmla="*/ 990600 h 1183481"/>
                  <a:gd name="connsiteX53" fmla="*/ 280988 w 762353"/>
                  <a:gd name="connsiteY53" fmla="*/ 1004888 h 1183481"/>
                  <a:gd name="connsiteX54" fmla="*/ 278606 w 762353"/>
                  <a:gd name="connsiteY54" fmla="*/ 1028700 h 1183481"/>
                  <a:gd name="connsiteX55" fmla="*/ 276225 w 762353"/>
                  <a:gd name="connsiteY55" fmla="*/ 1021556 h 1183481"/>
                  <a:gd name="connsiteX56" fmla="*/ 280988 w 762353"/>
                  <a:gd name="connsiteY56" fmla="*/ 1028700 h 1183481"/>
                  <a:gd name="connsiteX57" fmla="*/ 288131 w 762353"/>
                  <a:gd name="connsiteY57" fmla="*/ 1038225 h 1183481"/>
                  <a:gd name="connsiteX58" fmla="*/ 292894 w 762353"/>
                  <a:gd name="connsiteY58" fmla="*/ 1047750 h 1183481"/>
                  <a:gd name="connsiteX59" fmla="*/ 300038 w 762353"/>
                  <a:gd name="connsiteY59" fmla="*/ 1052513 h 1183481"/>
                  <a:gd name="connsiteX60" fmla="*/ 307181 w 762353"/>
                  <a:gd name="connsiteY60" fmla="*/ 1066800 h 1183481"/>
                  <a:gd name="connsiteX61" fmla="*/ 311944 w 762353"/>
                  <a:gd name="connsiteY61" fmla="*/ 1073944 h 1183481"/>
                  <a:gd name="connsiteX62" fmla="*/ 314325 w 762353"/>
                  <a:gd name="connsiteY62" fmla="*/ 1088231 h 1183481"/>
                  <a:gd name="connsiteX63" fmla="*/ 321469 w 762353"/>
                  <a:gd name="connsiteY63" fmla="*/ 1112044 h 1183481"/>
                  <a:gd name="connsiteX64" fmla="*/ 326231 w 762353"/>
                  <a:gd name="connsiteY64" fmla="*/ 1162050 h 1183481"/>
                  <a:gd name="connsiteX65" fmla="*/ 333375 w 762353"/>
                  <a:gd name="connsiteY65" fmla="*/ 1169194 h 1183481"/>
                  <a:gd name="connsiteX66" fmla="*/ 354806 w 762353"/>
                  <a:gd name="connsiteY66" fmla="*/ 1164431 h 1183481"/>
                  <a:gd name="connsiteX67" fmla="*/ 373856 w 762353"/>
                  <a:gd name="connsiteY67" fmla="*/ 1183481 h 1183481"/>
                  <a:gd name="connsiteX68" fmla="*/ 383381 w 762353"/>
                  <a:gd name="connsiteY68" fmla="*/ 1176338 h 1183481"/>
                  <a:gd name="connsiteX69" fmla="*/ 397669 w 762353"/>
                  <a:gd name="connsiteY69" fmla="*/ 1164431 h 1183481"/>
                  <a:gd name="connsiteX70" fmla="*/ 409575 w 762353"/>
                  <a:gd name="connsiteY70" fmla="*/ 1152525 h 1183481"/>
                  <a:gd name="connsiteX71" fmla="*/ 414338 w 762353"/>
                  <a:gd name="connsiteY71" fmla="*/ 1145381 h 1183481"/>
                  <a:gd name="connsiteX72" fmla="*/ 416719 w 762353"/>
                  <a:gd name="connsiteY72" fmla="*/ 1133475 h 1183481"/>
                  <a:gd name="connsiteX73" fmla="*/ 409575 w 762353"/>
                  <a:gd name="connsiteY73" fmla="*/ 1081088 h 1183481"/>
                  <a:gd name="connsiteX74" fmla="*/ 407194 w 762353"/>
                  <a:gd name="connsiteY74" fmla="*/ 1042988 h 1183481"/>
                  <a:gd name="connsiteX75" fmla="*/ 409575 w 762353"/>
                  <a:gd name="connsiteY75" fmla="*/ 1033463 h 1183481"/>
                  <a:gd name="connsiteX76" fmla="*/ 416719 w 762353"/>
                  <a:gd name="connsiteY76" fmla="*/ 1031081 h 1183481"/>
                  <a:gd name="connsiteX77" fmla="*/ 423863 w 762353"/>
                  <a:gd name="connsiteY77" fmla="*/ 1026319 h 1183481"/>
                  <a:gd name="connsiteX78" fmla="*/ 431006 w 762353"/>
                  <a:gd name="connsiteY78" fmla="*/ 1019175 h 1183481"/>
                  <a:gd name="connsiteX79" fmla="*/ 445294 w 762353"/>
                  <a:gd name="connsiteY79" fmla="*/ 1014413 h 1183481"/>
                  <a:gd name="connsiteX80" fmla="*/ 450056 w 762353"/>
                  <a:gd name="connsiteY80" fmla="*/ 1007269 h 1183481"/>
                  <a:gd name="connsiteX81" fmla="*/ 464344 w 762353"/>
                  <a:gd name="connsiteY81" fmla="*/ 1000125 h 1183481"/>
                  <a:gd name="connsiteX82" fmla="*/ 476250 w 762353"/>
                  <a:gd name="connsiteY82" fmla="*/ 983456 h 1183481"/>
                  <a:gd name="connsiteX83" fmla="*/ 483394 w 762353"/>
                  <a:gd name="connsiteY83" fmla="*/ 973931 h 1183481"/>
                  <a:gd name="connsiteX84" fmla="*/ 504825 w 762353"/>
                  <a:gd name="connsiteY84" fmla="*/ 952500 h 1183481"/>
                  <a:gd name="connsiteX85" fmla="*/ 511969 w 762353"/>
                  <a:gd name="connsiteY85" fmla="*/ 945356 h 1183481"/>
                  <a:gd name="connsiteX86" fmla="*/ 519113 w 762353"/>
                  <a:gd name="connsiteY86" fmla="*/ 935831 h 1183481"/>
                  <a:gd name="connsiteX87" fmla="*/ 533400 w 762353"/>
                  <a:gd name="connsiteY87" fmla="*/ 926306 h 1183481"/>
                  <a:gd name="connsiteX88" fmla="*/ 545306 w 762353"/>
                  <a:gd name="connsiteY88" fmla="*/ 912019 h 1183481"/>
                  <a:gd name="connsiteX89" fmla="*/ 552450 w 762353"/>
                  <a:gd name="connsiteY89" fmla="*/ 907256 h 1183481"/>
                  <a:gd name="connsiteX90" fmla="*/ 569119 w 762353"/>
                  <a:gd name="connsiteY90" fmla="*/ 895350 h 1183481"/>
                  <a:gd name="connsiteX91" fmla="*/ 581025 w 762353"/>
                  <a:gd name="connsiteY91" fmla="*/ 881063 h 1183481"/>
                  <a:gd name="connsiteX92" fmla="*/ 583406 w 762353"/>
                  <a:gd name="connsiteY92" fmla="*/ 892969 h 1183481"/>
                  <a:gd name="connsiteX93" fmla="*/ 590550 w 762353"/>
                  <a:gd name="connsiteY93" fmla="*/ 900113 h 1183481"/>
                  <a:gd name="connsiteX94" fmla="*/ 604838 w 762353"/>
                  <a:gd name="connsiteY94" fmla="*/ 895350 h 1183481"/>
                  <a:gd name="connsiteX95" fmla="*/ 611981 w 762353"/>
                  <a:gd name="connsiteY95" fmla="*/ 890588 h 1183481"/>
                  <a:gd name="connsiteX96" fmla="*/ 621506 w 762353"/>
                  <a:gd name="connsiteY96" fmla="*/ 888206 h 1183481"/>
                  <a:gd name="connsiteX97" fmla="*/ 631031 w 762353"/>
                  <a:gd name="connsiteY97" fmla="*/ 883444 h 1183481"/>
                  <a:gd name="connsiteX98" fmla="*/ 638175 w 762353"/>
                  <a:gd name="connsiteY98" fmla="*/ 881063 h 1183481"/>
                  <a:gd name="connsiteX99" fmla="*/ 640556 w 762353"/>
                  <a:gd name="connsiteY99" fmla="*/ 859631 h 1183481"/>
                  <a:gd name="connsiteX100" fmla="*/ 647700 w 762353"/>
                  <a:gd name="connsiteY100" fmla="*/ 857250 h 1183481"/>
                  <a:gd name="connsiteX101" fmla="*/ 652463 w 762353"/>
                  <a:gd name="connsiteY101" fmla="*/ 850106 h 1183481"/>
                  <a:gd name="connsiteX102" fmla="*/ 650081 w 762353"/>
                  <a:gd name="connsiteY102" fmla="*/ 840581 h 1183481"/>
                  <a:gd name="connsiteX103" fmla="*/ 633413 w 762353"/>
                  <a:gd name="connsiteY103" fmla="*/ 838200 h 1183481"/>
                  <a:gd name="connsiteX104" fmla="*/ 626269 w 762353"/>
                  <a:gd name="connsiteY104" fmla="*/ 840581 h 1183481"/>
                  <a:gd name="connsiteX105" fmla="*/ 609600 w 762353"/>
                  <a:gd name="connsiteY105" fmla="*/ 857250 h 1183481"/>
                  <a:gd name="connsiteX106" fmla="*/ 602456 w 762353"/>
                  <a:gd name="connsiteY106" fmla="*/ 862013 h 1183481"/>
                  <a:gd name="connsiteX107" fmla="*/ 585788 w 762353"/>
                  <a:gd name="connsiteY107" fmla="*/ 859631 h 1183481"/>
                  <a:gd name="connsiteX108" fmla="*/ 578644 w 762353"/>
                  <a:gd name="connsiteY108" fmla="*/ 857250 h 1183481"/>
                  <a:gd name="connsiteX109" fmla="*/ 569119 w 762353"/>
                  <a:gd name="connsiteY109" fmla="*/ 842963 h 1183481"/>
                  <a:gd name="connsiteX110" fmla="*/ 566738 w 762353"/>
                  <a:gd name="connsiteY110" fmla="*/ 835819 h 1183481"/>
                  <a:gd name="connsiteX111" fmla="*/ 581025 w 762353"/>
                  <a:gd name="connsiteY111" fmla="*/ 823913 h 1183481"/>
                  <a:gd name="connsiteX112" fmla="*/ 597694 w 762353"/>
                  <a:gd name="connsiteY112" fmla="*/ 819150 h 1183481"/>
                  <a:gd name="connsiteX113" fmla="*/ 600075 w 762353"/>
                  <a:gd name="connsiteY113" fmla="*/ 809625 h 1183481"/>
                  <a:gd name="connsiteX114" fmla="*/ 607219 w 762353"/>
                  <a:gd name="connsiteY114" fmla="*/ 795338 h 1183481"/>
                  <a:gd name="connsiteX115" fmla="*/ 611981 w 762353"/>
                  <a:gd name="connsiteY115" fmla="*/ 771525 h 1183481"/>
                  <a:gd name="connsiteX116" fmla="*/ 626269 w 762353"/>
                  <a:gd name="connsiteY116" fmla="*/ 738188 h 1183481"/>
                  <a:gd name="connsiteX117" fmla="*/ 628650 w 762353"/>
                  <a:gd name="connsiteY117" fmla="*/ 731044 h 1183481"/>
                  <a:gd name="connsiteX118" fmla="*/ 647700 w 762353"/>
                  <a:gd name="connsiteY118" fmla="*/ 723900 h 1183481"/>
                  <a:gd name="connsiteX119" fmla="*/ 657225 w 762353"/>
                  <a:gd name="connsiteY119" fmla="*/ 778669 h 1183481"/>
                  <a:gd name="connsiteX120" fmla="*/ 661988 w 762353"/>
                  <a:gd name="connsiteY120" fmla="*/ 800100 h 1183481"/>
                  <a:gd name="connsiteX121" fmla="*/ 671513 w 762353"/>
                  <a:gd name="connsiteY121" fmla="*/ 804863 h 1183481"/>
                  <a:gd name="connsiteX122" fmla="*/ 688181 w 762353"/>
                  <a:gd name="connsiteY122" fmla="*/ 792956 h 1183481"/>
                  <a:gd name="connsiteX123" fmla="*/ 681038 w 762353"/>
                  <a:gd name="connsiteY123" fmla="*/ 785813 h 1183481"/>
                  <a:gd name="connsiteX124" fmla="*/ 673894 w 762353"/>
                  <a:gd name="connsiteY124" fmla="*/ 783431 h 1183481"/>
                  <a:gd name="connsiteX125" fmla="*/ 666750 w 762353"/>
                  <a:gd name="connsiteY125" fmla="*/ 762000 h 1183481"/>
                  <a:gd name="connsiteX126" fmla="*/ 659606 w 762353"/>
                  <a:gd name="connsiteY126" fmla="*/ 747713 h 1183481"/>
                  <a:gd name="connsiteX127" fmla="*/ 661988 w 762353"/>
                  <a:gd name="connsiteY127" fmla="*/ 690563 h 1183481"/>
                  <a:gd name="connsiteX128" fmla="*/ 664369 w 762353"/>
                  <a:gd name="connsiteY128" fmla="*/ 683419 h 1183481"/>
                  <a:gd name="connsiteX129" fmla="*/ 671513 w 762353"/>
                  <a:gd name="connsiteY129" fmla="*/ 678656 h 1183481"/>
                  <a:gd name="connsiteX130" fmla="*/ 688181 w 762353"/>
                  <a:gd name="connsiteY130" fmla="*/ 657225 h 1183481"/>
                  <a:gd name="connsiteX131" fmla="*/ 704850 w 762353"/>
                  <a:gd name="connsiteY131" fmla="*/ 647700 h 1183481"/>
                  <a:gd name="connsiteX132" fmla="*/ 719138 w 762353"/>
                  <a:gd name="connsiteY132" fmla="*/ 633413 h 1183481"/>
                  <a:gd name="connsiteX133" fmla="*/ 726281 w 762353"/>
                  <a:gd name="connsiteY133" fmla="*/ 619125 h 1183481"/>
                  <a:gd name="connsiteX134" fmla="*/ 733425 w 762353"/>
                  <a:gd name="connsiteY134" fmla="*/ 604838 h 1183481"/>
                  <a:gd name="connsiteX135" fmla="*/ 731044 w 762353"/>
                  <a:gd name="connsiteY135" fmla="*/ 592931 h 1183481"/>
                  <a:gd name="connsiteX136" fmla="*/ 728663 w 762353"/>
                  <a:gd name="connsiteY136" fmla="*/ 564356 h 1183481"/>
                  <a:gd name="connsiteX137" fmla="*/ 707231 w 762353"/>
                  <a:gd name="connsiteY137" fmla="*/ 566738 h 1183481"/>
                  <a:gd name="connsiteX138" fmla="*/ 697706 w 762353"/>
                  <a:gd name="connsiteY138" fmla="*/ 569119 h 1183481"/>
                  <a:gd name="connsiteX139" fmla="*/ 676275 w 762353"/>
                  <a:gd name="connsiteY139" fmla="*/ 561975 h 1183481"/>
                  <a:gd name="connsiteX140" fmla="*/ 666750 w 762353"/>
                  <a:gd name="connsiteY140" fmla="*/ 547688 h 1183481"/>
                  <a:gd name="connsiteX141" fmla="*/ 659606 w 762353"/>
                  <a:gd name="connsiteY141" fmla="*/ 531019 h 1183481"/>
                  <a:gd name="connsiteX142" fmla="*/ 652463 w 762353"/>
                  <a:gd name="connsiteY142" fmla="*/ 490538 h 1183481"/>
                  <a:gd name="connsiteX143" fmla="*/ 650081 w 762353"/>
                  <a:gd name="connsiteY143" fmla="*/ 469106 h 1183481"/>
                  <a:gd name="connsiteX144" fmla="*/ 640556 w 762353"/>
                  <a:gd name="connsiteY144" fmla="*/ 454819 h 1183481"/>
                  <a:gd name="connsiteX145" fmla="*/ 647700 w 762353"/>
                  <a:gd name="connsiteY145" fmla="*/ 440531 h 1183481"/>
                  <a:gd name="connsiteX146" fmla="*/ 654844 w 762353"/>
                  <a:gd name="connsiteY146" fmla="*/ 438150 h 1183481"/>
                  <a:gd name="connsiteX147" fmla="*/ 652463 w 762353"/>
                  <a:gd name="connsiteY147" fmla="*/ 338138 h 1183481"/>
                  <a:gd name="connsiteX148" fmla="*/ 642938 w 762353"/>
                  <a:gd name="connsiteY148" fmla="*/ 326231 h 1183481"/>
                  <a:gd name="connsiteX149" fmla="*/ 642938 w 762353"/>
                  <a:gd name="connsiteY149" fmla="*/ 309563 h 1183481"/>
                  <a:gd name="connsiteX150" fmla="*/ 650081 w 762353"/>
                  <a:gd name="connsiteY150" fmla="*/ 304800 h 1183481"/>
                  <a:gd name="connsiteX151" fmla="*/ 654844 w 762353"/>
                  <a:gd name="connsiteY151" fmla="*/ 297656 h 1183481"/>
                  <a:gd name="connsiteX152" fmla="*/ 678656 w 762353"/>
                  <a:gd name="connsiteY152" fmla="*/ 292894 h 1183481"/>
                  <a:gd name="connsiteX153" fmla="*/ 688181 w 762353"/>
                  <a:gd name="connsiteY153" fmla="*/ 290513 h 1183481"/>
                  <a:gd name="connsiteX154" fmla="*/ 695325 w 762353"/>
                  <a:gd name="connsiteY154" fmla="*/ 283369 h 1183481"/>
                  <a:gd name="connsiteX155" fmla="*/ 700088 w 762353"/>
                  <a:gd name="connsiteY155" fmla="*/ 269081 h 1183481"/>
                  <a:gd name="connsiteX156" fmla="*/ 697706 w 762353"/>
                  <a:gd name="connsiteY156" fmla="*/ 257175 h 1183481"/>
                  <a:gd name="connsiteX157" fmla="*/ 692944 w 762353"/>
                  <a:gd name="connsiteY157" fmla="*/ 245269 h 1183481"/>
                  <a:gd name="connsiteX158" fmla="*/ 695325 w 762353"/>
                  <a:gd name="connsiteY158" fmla="*/ 238125 h 1183481"/>
                  <a:gd name="connsiteX159" fmla="*/ 697706 w 762353"/>
                  <a:gd name="connsiteY159" fmla="*/ 228600 h 1183481"/>
                  <a:gd name="connsiteX160" fmla="*/ 711994 w 762353"/>
                  <a:gd name="connsiteY160" fmla="*/ 216694 h 1183481"/>
                  <a:gd name="connsiteX161" fmla="*/ 721519 w 762353"/>
                  <a:gd name="connsiteY161" fmla="*/ 202406 h 1183481"/>
                  <a:gd name="connsiteX162" fmla="*/ 733425 w 762353"/>
                  <a:gd name="connsiteY162" fmla="*/ 190500 h 1183481"/>
                  <a:gd name="connsiteX163" fmla="*/ 738188 w 762353"/>
                  <a:gd name="connsiteY163" fmla="*/ 183356 h 1183481"/>
                  <a:gd name="connsiteX164" fmla="*/ 745331 w 762353"/>
                  <a:gd name="connsiteY164" fmla="*/ 169069 h 1183481"/>
                  <a:gd name="connsiteX165" fmla="*/ 747713 w 762353"/>
                  <a:gd name="connsiteY165" fmla="*/ 157163 h 1183481"/>
                  <a:gd name="connsiteX166" fmla="*/ 752475 w 762353"/>
                  <a:gd name="connsiteY166" fmla="*/ 150019 h 1183481"/>
                  <a:gd name="connsiteX167" fmla="*/ 754856 w 762353"/>
                  <a:gd name="connsiteY167" fmla="*/ 142875 h 1183481"/>
                  <a:gd name="connsiteX168" fmla="*/ 759619 w 762353"/>
                  <a:gd name="connsiteY168" fmla="*/ 133350 h 1183481"/>
                  <a:gd name="connsiteX169" fmla="*/ 762000 w 762353"/>
                  <a:gd name="connsiteY169" fmla="*/ 116681 h 1183481"/>
                  <a:gd name="connsiteX170" fmla="*/ 757238 w 762353"/>
                  <a:gd name="connsiteY170" fmla="*/ 123825 h 1183481"/>
                  <a:gd name="connsiteX171" fmla="*/ 754856 w 762353"/>
                  <a:gd name="connsiteY171" fmla="*/ 130969 h 1183481"/>
                  <a:gd name="connsiteX172" fmla="*/ 740569 w 762353"/>
                  <a:gd name="connsiteY172" fmla="*/ 147638 h 1183481"/>
                  <a:gd name="connsiteX173" fmla="*/ 735806 w 762353"/>
                  <a:gd name="connsiteY173" fmla="*/ 154781 h 1183481"/>
                  <a:gd name="connsiteX174" fmla="*/ 726281 w 762353"/>
                  <a:gd name="connsiteY174" fmla="*/ 164306 h 1183481"/>
                  <a:gd name="connsiteX175" fmla="*/ 711994 w 762353"/>
                  <a:gd name="connsiteY175" fmla="*/ 178594 h 1183481"/>
                  <a:gd name="connsiteX176" fmla="*/ 704850 w 762353"/>
                  <a:gd name="connsiteY176" fmla="*/ 185738 h 1183481"/>
                  <a:gd name="connsiteX177" fmla="*/ 697706 w 762353"/>
                  <a:gd name="connsiteY177" fmla="*/ 192881 h 1183481"/>
                  <a:gd name="connsiteX178" fmla="*/ 690563 w 762353"/>
                  <a:gd name="connsiteY178" fmla="*/ 195263 h 1183481"/>
                  <a:gd name="connsiteX179" fmla="*/ 681038 w 762353"/>
                  <a:gd name="connsiteY179" fmla="*/ 202406 h 1183481"/>
                  <a:gd name="connsiteX180" fmla="*/ 678656 w 762353"/>
                  <a:gd name="connsiteY180" fmla="*/ 209550 h 1183481"/>
                  <a:gd name="connsiteX181" fmla="*/ 659606 w 762353"/>
                  <a:gd name="connsiteY181" fmla="*/ 219075 h 1183481"/>
                  <a:gd name="connsiteX182" fmla="*/ 642938 w 762353"/>
                  <a:gd name="connsiteY182" fmla="*/ 226219 h 1183481"/>
                  <a:gd name="connsiteX183" fmla="*/ 633413 w 762353"/>
                  <a:gd name="connsiteY183" fmla="*/ 230981 h 1183481"/>
                  <a:gd name="connsiteX184" fmla="*/ 626269 w 762353"/>
                  <a:gd name="connsiteY184" fmla="*/ 233363 h 1183481"/>
                  <a:gd name="connsiteX185" fmla="*/ 602456 w 762353"/>
                  <a:gd name="connsiteY185" fmla="*/ 228600 h 1183481"/>
                  <a:gd name="connsiteX186" fmla="*/ 600075 w 762353"/>
                  <a:gd name="connsiteY186" fmla="*/ 219075 h 1183481"/>
                  <a:gd name="connsiteX187" fmla="*/ 609600 w 762353"/>
                  <a:gd name="connsiteY187" fmla="*/ 204788 h 1183481"/>
                  <a:gd name="connsiteX188" fmla="*/ 621506 w 762353"/>
                  <a:gd name="connsiteY188" fmla="*/ 195263 h 1183481"/>
                  <a:gd name="connsiteX189" fmla="*/ 623888 w 762353"/>
                  <a:gd name="connsiteY189" fmla="*/ 183356 h 1183481"/>
                  <a:gd name="connsiteX190" fmla="*/ 633413 w 762353"/>
                  <a:gd name="connsiteY190" fmla="*/ 178594 h 1183481"/>
                  <a:gd name="connsiteX191" fmla="*/ 650081 w 762353"/>
                  <a:gd name="connsiteY191" fmla="*/ 161925 h 1183481"/>
                  <a:gd name="connsiteX192" fmla="*/ 654844 w 762353"/>
                  <a:gd name="connsiteY192" fmla="*/ 154781 h 1183481"/>
                  <a:gd name="connsiteX193" fmla="*/ 661988 w 762353"/>
                  <a:gd name="connsiteY193" fmla="*/ 152400 h 1183481"/>
                  <a:gd name="connsiteX194" fmla="*/ 669131 w 762353"/>
                  <a:gd name="connsiteY194" fmla="*/ 145256 h 1183481"/>
                  <a:gd name="connsiteX195" fmla="*/ 673894 w 762353"/>
                  <a:gd name="connsiteY195" fmla="*/ 128588 h 1183481"/>
                  <a:gd name="connsiteX196" fmla="*/ 678656 w 762353"/>
                  <a:gd name="connsiteY196" fmla="*/ 121444 h 1183481"/>
                  <a:gd name="connsiteX197" fmla="*/ 666750 w 762353"/>
                  <a:gd name="connsiteY197" fmla="*/ 109538 h 1183481"/>
                  <a:gd name="connsiteX198" fmla="*/ 652463 w 762353"/>
                  <a:gd name="connsiteY198" fmla="*/ 119063 h 1183481"/>
                  <a:gd name="connsiteX199" fmla="*/ 650081 w 762353"/>
                  <a:gd name="connsiteY199" fmla="*/ 126206 h 1183481"/>
                  <a:gd name="connsiteX200" fmla="*/ 635794 w 762353"/>
                  <a:gd name="connsiteY200" fmla="*/ 140494 h 1183481"/>
                  <a:gd name="connsiteX201" fmla="*/ 628650 w 762353"/>
                  <a:gd name="connsiteY201" fmla="*/ 142875 h 1183481"/>
                  <a:gd name="connsiteX202" fmla="*/ 621506 w 762353"/>
                  <a:gd name="connsiteY202" fmla="*/ 147638 h 1183481"/>
                  <a:gd name="connsiteX203" fmla="*/ 616744 w 762353"/>
                  <a:gd name="connsiteY203" fmla="*/ 138113 h 1183481"/>
                  <a:gd name="connsiteX204" fmla="*/ 623888 w 762353"/>
                  <a:gd name="connsiteY204" fmla="*/ 121444 h 1183481"/>
                  <a:gd name="connsiteX205" fmla="*/ 621506 w 762353"/>
                  <a:gd name="connsiteY205" fmla="*/ 111919 h 1183481"/>
                  <a:gd name="connsiteX206" fmla="*/ 588169 w 762353"/>
                  <a:gd name="connsiteY206" fmla="*/ 121444 h 1183481"/>
                  <a:gd name="connsiteX207" fmla="*/ 581025 w 762353"/>
                  <a:gd name="connsiteY207" fmla="*/ 135731 h 1183481"/>
                  <a:gd name="connsiteX208" fmla="*/ 573881 w 762353"/>
                  <a:gd name="connsiteY208" fmla="*/ 140494 h 1183481"/>
                  <a:gd name="connsiteX209" fmla="*/ 569119 w 762353"/>
                  <a:gd name="connsiteY209" fmla="*/ 133350 h 1183481"/>
                  <a:gd name="connsiteX210" fmla="*/ 571500 w 762353"/>
                  <a:gd name="connsiteY210" fmla="*/ 104775 h 1183481"/>
                  <a:gd name="connsiteX211" fmla="*/ 592931 w 762353"/>
                  <a:gd name="connsiteY211" fmla="*/ 88106 h 1183481"/>
                  <a:gd name="connsiteX212" fmla="*/ 614363 w 762353"/>
                  <a:gd name="connsiteY212" fmla="*/ 71438 h 1183481"/>
                  <a:gd name="connsiteX213" fmla="*/ 616744 w 762353"/>
                  <a:gd name="connsiteY213" fmla="*/ 64294 h 1183481"/>
                  <a:gd name="connsiteX214" fmla="*/ 621506 w 762353"/>
                  <a:gd name="connsiteY214" fmla="*/ 47625 h 1183481"/>
                  <a:gd name="connsiteX215" fmla="*/ 611981 w 762353"/>
                  <a:gd name="connsiteY215" fmla="*/ 42863 h 1183481"/>
                  <a:gd name="connsiteX216" fmla="*/ 571500 w 762353"/>
                  <a:gd name="connsiteY216" fmla="*/ 42863 h 1183481"/>
                  <a:gd name="connsiteX217" fmla="*/ 550069 w 762353"/>
                  <a:gd name="connsiteY217" fmla="*/ 38100 h 1183481"/>
                  <a:gd name="connsiteX218" fmla="*/ 540544 w 762353"/>
                  <a:gd name="connsiteY218" fmla="*/ 40481 h 1183481"/>
                  <a:gd name="connsiteX219" fmla="*/ 519113 w 762353"/>
                  <a:gd name="connsiteY219" fmla="*/ 61913 h 1183481"/>
                  <a:gd name="connsiteX220" fmla="*/ 516731 w 762353"/>
                  <a:gd name="connsiteY220" fmla="*/ 69056 h 1183481"/>
                  <a:gd name="connsiteX221" fmla="*/ 511969 w 762353"/>
                  <a:gd name="connsiteY221" fmla="*/ 61913 h 1183481"/>
                  <a:gd name="connsiteX222" fmla="*/ 504825 w 762353"/>
                  <a:gd name="connsiteY222" fmla="*/ 40481 h 1183481"/>
                  <a:gd name="connsiteX223" fmla="*/ 514350 w 762353"/>
                  <a:gd name="connsiteY223" fmla="*/ 26194 h 1183481"/>
                  <a:gd name="connsiteX224" fmla="*/ 533400 w 762353"/>
                  <a:gd name="connsiteY224" fmla="*/ 21431 h 1183481"/>
                  <a:gd name="connsiteX225" fmla="*/ 542925 w 762353"/>
                  <a:gd name="connsiteY225" fmla="*/ 9525 h 1183481"/>
                  <a:gd name="connsiteX226" fmla="*/ 528638 w 762353"/>
                  <a:gd name="connsiteY226" fmla="*/ 0 h 1183481"/>
                  <a:gd name="connsiteX227" fmla="*/ 514350 w 762353"/>
                  <a:gd name="connsiteY227" fmla="*/ 2381 h 1183481"/>
                  <a:gd name="connsiteX228" fmla="*/ 416719 w 762353"/>
                  <a:gd name="connsiteY228" fmla="*/ 7144 h 1183481"/>
                  <a:gd name="connsiteX229" fmla="*/ 402431 w 762353"/>
                  <a:gd name="connsiteY229" fmla="*/ 14288 h 1183481"/>
                  <a:gd name="connsiteX230" fmla="*/ 395288 w 762353"/>
                  <a:gd name="connsiteY230" fmla="*/ 19050 h 1183481"/>
                  <a:gd name="connsiteX231" fmla="*/ 397669 w 762353"/>
                  <a:gd name="connsiteY231" fmla="*/ 50006 h 1183481"/>
                  <a:gd name="connsiteX232" fmla="*/ 400050 w 762353"/>
                  <a:gd name="connsiteY232" fmla="*/ 61913 h 1183481"/>
                  <a:gd name="connsiteX233" fmla="*/ 407194 w 762353"/>
                  <a:gd name="connsiteY233" fmla="*/ 69056 h 1183481"/>
                  <a:gd name="connsiteX234" fmla="*/ 414338 w 762353"/>
                  <a:gd name="connsiteY234" fmla="*/ 78581 h 1183481"/>
                  <a:gd name="connsiteX235" fmla="*/ 416719 w 762353"/>
                  <a:gd name="connsiteY235" fmla="*/ 88106 h 1183481"/>
                  <a:gd name="connsiteX236" fmla="*/ 419100 w 762353"/>
                  <a:gd name="connsiteY236" fmla="*/ 109538 h 1183481"/>
                  <a:gd name="connsiteX237" fmla="*/ 411956 w 762353"/>
                  <a:gd name="connsiteY237" fmla="*/ 114300 h 1183481"/>
                  <a:gd name="connsiteX238" fmla="*/ 402431 w 762353"/>
                  <a:gd name="connsiteY238" fmla="*/ 107156 h 1183481"/>
                  <a:gd name="connsiteX239" fmla="*/ 400050 w 762353"/>
                  <a:gd name="connsiteY239" fmla="*/ 100013 h 1183481"/>
                  <a:gd name="connsiteX240" fmla="*/ 395288 w 762353"/>
                  <a:gd name="connsiteY240" fmla="*/ 90488 h 1183481"/>
                  <a:gd name="connsiteX241" fmla="*/ 388144 w 762353"/>
                  <a:gd name="connsiteY241" fmla="*/ 69056 h 1183481"/>
                  <a:gd name="connsiteX242" fmla="*/ 371475 w 762353"/>
                  <a:gd name="connsiteY242" fmla="*/ 47625 h 1183481"/>
                  <a:gd name="connsiteX243" fmla="*/ 364331 w 762353"/>
                  <a:gd name="connsiteY243" fmla="*/ 45244 h 1183481"/>
                  <a:gd name="connsiteX244" fmla="*/ 352425 w 762353"/>
                  <a:gd name="connsiteY244" fmla="*/ 50006 h 1183481"/>
                  <a:gd name="connsiteX245" fmla="*/ 350044 w 762353"/>
                  <a:gd name="connsiteY245" fmla="*/ 66675 h 1183481"/>
                  <a:gd name="connsiteX246" fmla="*/ 352425 w 762353"/>
                  <a:gd name="connsiteY246" fmla="*/ 73819 h 1183481"/>
                  <a:gd name="connsiteX247" fmla="*/ 359569 w 762353"/>
                  <a:gd name="connsiteY247" fmla="*/ 76200 h 1183481"/>
                  <a:gd name="connsiteX248" fmla="*/ 366713 w 762353"/>
                  <a:gd name="connsiteY248" fmla="*/ 83344 h 1183481"/>
                  <a:gd name="connsiteX249" fmla="*/ 364331 w 762353"/>
                  <a:gd name="connsiteY249" fmla="*/ 114300 h 1183481"/>
                  <a:gd name="connsiteX250" fmla="*/ 354806 w 762353"/>
                  <a:gd name="connsiteY250" fmla="*/ 119063 h 1183481"/>
                  <a:gd name="connsiteX251" fmla="*/ 347663 w 762353"/>
                  <a:gd name="connsiteY251" fmla="*/ 116681 h 1183481"/>
                  <a:gd name="connsiteX252" fmla="*/ 345281 w 762353"/>
                  <a:gd name="connsiteY252" fmla="*/ 109538 h 1183481"/>
                  <a:gd name="connsiteX253" fmla="*/ 330994 w 762353"/>
                  <a:gd name="connsiteY253" fmla="*/ 92869 h 1183481"/>
                  <a:gd name="connsiteX254" fmla="*/ 328613 w 762353"/>
                  <a:gd name="connsiteY254" fmla="*/ 85725 h 1183481"/>
                  <a:gd name="connsiteX255" fmla="*/ 321469 w 762353"/>
                  <a:gd name="connsiteY255" fmla="*/ 83344 h 1183481"/>
                  <a:gd name="connsiteX256" fmla="*/ 314325 w 762353"/>
                  <a:gd name="connsiteY256" fmla="*/ 78581 h 1183481"/>
                  <a:gd name="connsiteX257" fmla="*/ 292894 w 762353"/>
                  <a:gd name="connsiteY257" fmla="*/ 73819 h 1183481"/>
                  <a:gd name="connsiteX258" fmla="*/ 283369 w 762353"/>
                  <a:gd name="connsiteY258" fmla="*/ 90488 h 1183481"/>
                  <a:gd name="connsiteX259" fmla="*/ 297656 w 762353"/>
                  <a:gd name="connsiteY259" fmla="*/ 100013 h 1183481"/>
                  <a:gd name="connsiteX260" fmla="*/ 292894 w 762353"/>
                  <a:gd name="connsiteY260" fmla="*/ 128588 h 1183481"/>
                  <a:gd name="connsiteX261" fmla="*/ 283369 w 762353"/>
                  <a:gd name="connsiteY261" fmla="*/ 130969 h 1183481"/>
                  <a:gd name="connsiteX262" fmla="*/ 266700 w 762353"/>
                  <a:gd name="connsiteY262" fmla="*/ 121444 h 1183481"/>
                  <a:gd name="connsiteX263" fmla="*/ 254794 w 762353"/>
                  <a:gd name="connsiteY263" fmla="*/ 116681 h 1183481"/>
                  <a:gd name="connsiteX264" fmla="*/ 204788 w 762353"/>
                  <a:gd name="connsiteY264" fmla="*/ 126206 h 1183481"/>
                  <a:gd name="connsiteX265" fmla="*/ 200025 w 762353"/>
                  <a:gd name="connsiteY265" fmla="*/ 133350 h 1183481"/>
                  <a:gd name="connsiteX266" fmla="*/ 190500 w 762353"/>
                  <a:gd name="connsiteY266" fmla="*/ 138113 h 1183481"/>
                  <a:gd name="connsiteX267" fmla="*/ 169069 w 762353"/>
                  <a:gd name="connsiteY267" fmla="*/ 157163 h 1183481"/>
                  <a:gd name="connsiteX268" fmla="*/ 164306 w 762353"/>
                  <a:gd name="connsiteY268" fmla="*/ 173831 h 1183481"/>
                  <a:gd name="connsiteX269" fmla="*/ 154781 w 762353"/>
                  <a:gd name="connsiteY269" fmla="*/ 216694 h 1183481"/>
                  <a:gd name="connsiteX270" fmla="*/ 147638 w 762353"/>
                  <a:gd name="connsiteY270" fmla="*/ 223838 h 1183481"/>
                  <a:gd name="connsiteX271" fmla="*/ 123825 w 762353"/>
                  <a:gd name="connsiteY271" fmla="*/ 221456 h 1183481"/>
                  <a:gd name="connsiteX272" fmla="*/ 114300 w 762353"/>
                  <a:gd name="connsiteY272" fmla="*/ 219075 h 1183481"/>
                  <a:gd name="connsiteX273" fmla="*/ 100013 w 762353"/>
                  <a:gd name="connsiteY273" fmla="*/ 223838 h 1183481"/>
                  <a:gd name="connsiteX274" fmla="*/ 97631 w 762353"/>
                  <a:gd name="connsiteY274" fmla="*/ 230981 h 1183481"/>
                  <a:gd name="connsiteX275" fmla="*/ 92869 w 762353"/>
                  <a:gd name="connsiteY275" fmla="*/ 240506 h 1183481"/>
                  <a:gd name="connsiteX276" fmla="*/ 104775 w 762353"/>
                  <a:gd name="connsiteY276" fmla="*/ 259556 h 1183481"/>
                  <a:gd name="connsiteX277" fmla="*/ 119063 w 762353"/>
                  <a:gd name="connsiteY277" fmla="*/ 266700 h 1183481"/>
                  <a:gd name="connsiteX278" fmla="*/ 123825 w 762353"/>
                  <a:gd name="connsiteY278" fmla="*/ 273844 h 1183481"/>
                  <a:gd name="connsiteX279" fmla="*/ 116681 w 762353"/>
                  <a:gd name="connsiteY279" fmla="*/ 328613 h 1183481"/>
                  <a:gd name="connsiteX280" fmla="*/ 114300 w 762353"/>
                  <a:gd name="connsiteY280" fmla="*/ 338138 h 1183481"/>
                  <a:gd name="connsiteX281" fmla="*/ 100013 w 762353"/>
                  <a:gd name="connsiteY281" fmla="*/ 352425 h 1183481"/>
                  <a:gd name="connsiteX282" fmla="*/ 61913 w 762353"/>
                  <a:gd name="connsiteY282" fmla="*/ 359569 h 1183481"/>
                  <a:gd name="connsiteX283" fmla="*/ 52388 w 762353"/>
                  <a:gd name="connsiteY283" fmla="*/ 361950 h 1183481"/>
                  <a:gd name="connsiteX284" fmla="*/ 38100 w 762353"/>
                  <a:gd name="connsiteY284" fmla="*/ 376238 h 1183481"/>
                  <a:gd name="connsiteX285" fmla="*/ 35719 w 762353"/>
                  <a:gd name="connsiteY285" fmla="*/ 383381 h 1183481"/>
                  <a:gd name="connsiteX286" fmla="*/ 28575 w 762353"/>
                  <a:gd name="connsiteY286" fmla="*/ 385763 h 1183481"/>
                  <a:gd name="connsiteX287" fmla="*/ 26194 w 762353"/>
                  <a:gd name="connsiteY287" fmla="*/ 392906 h 1183481"/>
                  <a:gd name="connsiteX288" fmla="*/ 21431 w 762353"/>
                  <a:gd name="connsiteY288" fmla="*/ 400050 h 1183481"/>
                  <a:gd name="connsiteX289" fmla="*/ 23813 w 762353"/>
                  <a:gd name="connsiteY289" fmla="*/ 407194 h 1183481"/>
                  <a:gd name="connsiteX290" fmla="*/ 21431 w 762353"/>
                  <a:gd name="connsiteY290" fmla="*/ 414338 h 1183481"/>
                  <a:gd name="connsiteX291" fmla="*/ 66675 w 762353"/>
                  <a:gd name="connsiteY291" fmla="*/ 416719 h 1183481"/>
                  <a:gd name="connsiteX292" fmla="*/ 73819 w 762353"/>
                  <a:gd name="connsiteY292" fmla="*/ 419100 h 1183481"/>
                  <a:gd name="connsiteX293" fmla="*/ 80963 w 762353"/>
                  <a:gd name="connsiteY293" fmla="*/ 423863 h 1183481"/>
                  <a:gd name="connsiteX294" fmla="*/ 78581 w 762353"/>
                  <a:gd name="connsiteY294" fmla="*/ 431006 h 1183481"/>
                  <a:gd name="connsiteX295" fmla="*/ 78581 w 762353"/>
                  <a:gd name="connsiteY295" fmla="*/ 431006 h 1183481"/>
                  <a:gd name="connsiteX296" fmla="*/ 0 w 762353"/>
                  <a:gd name="connsiteY296" fmla="*/ 404813 h 118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762353" h="1183481">
                    <a:moveTo>
                      <a:pt x="0" y="404813"/>
                    </a:moveTo>
                    <a:lnTo>
                      <a:pt x="0" y="404813"/>
                    </a:lnTo>
                    <a:cubicBezTo>
                      <a:pt x="9525" y="407988"/>
                      <a:pt x="19595" y="409848"/>
                      <a:pt x="28575" y="414338"/>
                    </a:cubicBezTo>
                    <a:cubicBezTo>
                      <a:pt x="31750" y="415925"/>
                      <a:pt x="34837" y="417702"/>
                      <a:pt x="38100" y="419100"/>
                    </a:cubicBezTo>
                    <a:cubicBezTo>
                      <a:pt x="42879" y="421148"/>
                      <a:pt x="49941" y="422656"/>
                      <a:pt x="54769" y="423863"/>
                    </a:cubicBezTo>
                    <a:cubicBezTo>
                      <a:pt x="60043" y="427378"/>
                      <a:pt x="65387" y="430266"/>
                      <a:pt x="69056" y="435769"/>
                    </a:cubicBezTo>
                    <a:cubicBezTo>
                      <a:pt x="70448" y="437858"/>
                      <a:pt x="70315" y="440668"/>
                      <a:pt x="71438" y="442913"/>
                    </a:cubicBezTo>
                    <a:cubicBezTo>
                      <a:pt x="72718" y="445472"/>
                      <a:pt x="74613" y="447675"/>
                      <a:pt x="76200" y="450056"/>
                    </a:cubicBezTo>
                    <a:cubicBezTo>
                      <a:pt x="75398" y="453265"/>
                      <a:pt x="73609" y="474309"/>
                      <a:pt x="64294" y="476250"/>
                    </a:cubicBezTo>
                    <a:cubicBezTo>
                      <a:pt x="47902" y="479665"/>
                      <a:pt x="30957" y="479425"/>
                      <a:pt x="14288" y="481013"/>
                    </a:cubicBezTo>
                    <a:cubicBezTo>
                      <a:pt x="11700" y="484894"/>
                      <a:pt x="4267" y="492224"/>
                      <a:pt x="11906" y="497681"/>
                    </a:cubicBezTo>
                    <a:cubicBezTo>
                      <a:pt x="15835" y="500488"/>
                      <a:pt x="21431" y="499269"/>
                      <a:pt x="26194" y="500063"/>
                    </a:cubicBezTo>
                    <a:cubicBezTo>
                      <a:pt x="27781" y="502444"/>
                      <a:pt x="28627" y="505543"/>
                      <a:pt x="30956" y="507206"/>
                    </a:cubicBezTo>
                    <a:cubicBezTo>
                      <a:pt x="34435" y="509691"/>
                      <a:pt x="38957" y="510233"/>
                      <a:pt x="42863" y="511969"/>
                    </a:cubicBezTo>
                    <a:cubicBezTo>
                      <a:pt x="46107" y="513411"/>
                      <a:pt x="49213" y="515144"/>
                      <a:pt x="52388" y="516731"/>
                    </a:cubicBezTo>
                    <a:cubicBezTo>
                      <a:pt x="54769" y="519112"/>
                      <a:pt x="57663" y="521073"/>
                      <a:pt x="59531" y="523875"/>
                    </a:cubicBezTo>
                    <a:cubicBezTo>
                      <a:pt x="60923" y="525964"/>
                      <a:pt x="60372" y="529038"/>
                      <a:pt x="61913" y="531019"/>
                    </a:cubicBezTo>
                    <a:cubicBezTo>
                      <a:pt x="66048" y="536335"/>
                      <a:pt x="71438" y="540544"/>
                      <a:pt x="76200" y="545306"/>
                    </a:cubicBezTo>
                    <a:lnTo>
                      <a:pt x="83344" y="552450"/>
                    </a:lnTo>
                    <a:cubicBezTo>
                      <a:pt x="85725" y="550863"/>
                      <a:pt x="87736" y="548474"/>
                      <a:pt x="90488" y="547688"/>
                    </a:cubicBezTo>
                    <a:cubicBezTo>
                      <a:pt x="99021" y="545250"/>
                      <a:pt x="108004" y="544784"/>
                      <a:pt x="116681" y="542925"/>
                    </a:cubicBezTo>
                    <a:cubicBezTo>
                      <a:pt x="119135" y="542399"/>
                      <a:pt x="121444" y="541338"/>
                      <a:pt x="123825" y="540544"/>
                    </a:cubicBezTo>
                    <a:cubicBezTo>
                      <a:pt x="141231" y="528939"/>
                      <a:pt x="119345" y="543104"/>
                      <a:pt x="140494" y="531019"/>
                    </a:cubicBezTo>
                    <a:cubicBezTo>
                      <a:pt x="142979" y="529599"/>
                      <a:pt x="145257" y="527844"/>
                      <a:pt x="147638" y="526256"/>
                    </a:cubicBezTo>
                    <a:cubicBezTo>
                      <a:pt x="151607" y="527050"/>
                      <a:pt x="155639" y="527573"/>
                      <a:pt x="159544" y="528638"/>
                    </a:cubicBezTo>
                    <a:cubicBezTo>
                      <a:pt x="164387" y="529959"/>
                      <a:pt x="173831" y="533400"/>
                      <a:pt x="173831" y="533400"/>
                    </a:cubicBezTo>
                    <a:cubicBezTo>
                      <a:pt x="176212" y="534988"/>
                      <a:pt x="178776" y="536331"/>
                      <a:pt x="180975" y="538163"/>
                    </a:cubicBezTo>
                    <a:cubicBezTo>
                      <a:pt x="188809" y="544691"/>
                      <a:pt x="201398" y="561500"/>
                      <a:pt x="204788" y="566738"/>
                    </a:cubicBezTo>
                    <a:cubicBezTo>
                      <a:pt x="208645" y="572699"/>
                      <a:pt x="214313" y="585788"/>
                      <a:pt x="214313" y="585788"/>
                    </a:cubicBezTo>
                    <a:cubicBezTo>
                      <a:pt x="214959" y="589019"/>
                      <a:pt x="217634" y="603377"/>
                      <a:pt x="219075" y="607219"/>
                    </a:cubicBezTo>
                    <a:cubicBezTo>
                      <a:pt x="220321" y="610543"/>
                      <a:pt x="222250" y="613569"/>
                      <a:pt x="223838" y="616744"/>
                    </a:cubicBezTo>
                    <a:cubicBezTo>
                      <a:pt x="224632" y="620713"/>
                      <a:pt x="224939" y="624810"/>
                      <a:pt x="226219" y="628650"/>
                    </a:cubicBezTo>
                    <a:cubicBezTo>
                      <a:pt x="227341" y="632018"/>
                      <a:pt x="230047" y="634750"/>
                      <a:pt x="230981" y="638175"/>
                    </a:cubicBezTo>
                    <a:cubicBezTo>
                      <a:pt x="232458" y="643590"/>
                      <a:pt x="232329" y="649327"/>
                      <a:pt x="233363" y="654844"/>
                    </a:cubicBezTo>
                    <a:cubicBezTo>
                      <a:pt x="234712" y="662037"/>
                      <a:pt x="236592" y="669120"/>
                      <a:pt x="238125" y="676275"/>
                    </a:cubicBezTo>
                    <a:cubicBezTo>
                      <a:pt x="238973" y="680232"/>
                      <a:pt x="239596" y="684237"/>
                      <a:pt x="240506" y="688181"/>
                    </a:cubicBezTo>
                    <a:cubicBezTo>
                      <a:pt x="244903" y="707236"/>
                      <a:pt x="246243" y="708774"/>
                      <a:pt x="250031" y="728663"/>
                    </a:cubicBezTo>
                    <a:cubicBezTo>
                      <a:pt x="251838" y="738149"/>
                      <a:pt x="245212" y="756040"/>
                      <a:pt x="254794" y="757238"/>
                    </a:cubicBezTo>
                    <a:cubicBezTo>
                      <a:pt x="277091" y="760025"/>
                      <a:pt x="267636" y="758067"/>
                      <a:pt x="283369" y="762000"/>
                    </a:cubicBezTo>
                    <a:cubicBezTo>
                      <a:pt x="288477" y="777325"/>
                      <a:pt x="281746" y="760680"/>
                      <a:pt x="292894" y="776288"/>
                    </a:cubicBezTo>
                    <a:cubicBezTo>
                      <a:pt x="294957" y="779177"/>
                      <a:pt x="296069" y="782638"/>
                      <a:pt x="297656" y="785813"/>
                    </a:cubicBezTo>
                    <a:cubicBezTo>
                      <a:pt x="298450" y="792957"/>
                      <a:pt x="298917" y="800144"/>
                      <a:pt x="300038" y="807244"/>
                    </a:cubicBezTo>
                    <a:cubicBezTo>
                      <a:pt x="301301" y="815239"/>
                      <a:pt x="304511" y="822967"/>
                      <a:pt x="304800" y="831056"/>
                    </a:cubicBezTo>
                    <a:cubicBezTo>
                      <a:pt x="305214" y="842658"/>
                      <a:pt x="305208" y="867933"/>
                      <a:pt x="300038" y="883444"/>
                    </a:cubicBezTo>
                    <a:cubicBezTo>
                      <a:pt x="298686" y="887499"/>
                      <a:pt x="296627" y="891295"/>
                      <a:pt x="295275" y="895350"/>
                    </a:cubicBezTo>
                    <a:cubicBezTo>
                      <a:pt x="290149" y="910728"/>
                      <a:pt x="296503" y="899461"/>
                      <a:pt x="288131" y="912019"/>
                    </a:cubicBezTo>
                    <a:cubicBezTo>
                      <a:pt x="282148" y="929970"/>
                      <a:pt x="290217" y="907849"/>
                      <a:pt x="280988" y="926306"/>
                    </a:cubicBezTo>
                    <a:cubicBezTo>
                      <a:pt x="279865" y="928551"/>
                      <a:pt x="279729" y="931205"/>
                      <a:pt x="278606" y="933450"/>
                    </a:cubicBezTo>
                    <a:cubicBezTo>
                      <a:pt x="277326" y="936010"/>
                      <a:pt x="275264" y="938109"/>
                      <a:pt x="273844" y="940594"/>
                    </a:cubicBezTo>
                    <a:cubicBezTo>
                      <a:pt x="272083" y="943676"/>
                      <a:pt x="270669" y="946944"/>
                      <a:pt x="269081" y="950119"/>
                    </a:cubicBezTo>
                    <a:cubicBezTo>
                      <a:pt x="269875" y="958056"/>
                      <a:pt x="269117" y="966307"/>
                      <a:pt x="271463" y="973931"/>
                    </a:cubicBezTo>
                    <a:cubicBezTo>
                      <a:pt x="272453" y="977150"/>
                      <a:pt x="276649" y="978335"/>
                      <a:pt x="278606" y="981075"/>
                    </a:cubicBezTo>
                    <a:cubicBezTo>
                      <a:pt x="280669" y="983964"/>
                      <a:pt x="281781" y="987425"/>
                      <a:pt x="283369" y="990600"/>
                    </a:cubicBezTo>
                    <a:cubicBezTo>
                      <a:pt x="282575" y="995363"/>
                      <a:pt x="281587" y="1000097"/>
                      <a:pt x="280988" y="1004888"/>
                    </a:cubicBezTo>
                    <a:cubicBezTo>
                      <a:pt x="279998" y="1012803"/>
                      <a:pt x="280798" y="1021030"/>
                      <a:pt x="278606" y="1028700"/>
                    </a:cubicBezTo>
                    <a:cubicBezTo>
                      <a:pt x="277916" y="1031114"/>
                      <a:pt x="273715" y="1021556"/>
                      <a:pt x="276225" y="1021556"/>
                    </a:cubicBezTo>
                    <a:cubicBezTo>
                      <a:pt x="279087" y="1021556"/>
                      <a:pt x="279324" y="1026371"/>
                      <a:pt x="280988" y="1028700"/>
                    </a:cubicBezTo>
                    <a:cubicBezTo>
                      <a:pt x="283295" y="1031929"/>
                      <a:pt x="286028" y="1034860"/>
                      <a:pt x="288131" y="1038225"/>
                    </a:cubicBezTo>
                    <a:cubicBezTo>
                      <a:pt x="290012" y="1041235"/>
                      <a:pt x="290621" y="1045023"/>
                      <a:pt x="292894" y="1047750"/>
                    </a:cubicBezTo>
                    <a:cubicBezTo>
                      <a:pt x="294726" y="1049949"/>
                      <a:pt x="297657" y="1050925"/>
                      <a:pt x="300038" y="1052513"/>
                    </a:cubicBezTo>
                    <a:cubicBezTo>
                      <a:pt x="313687" y="1072987"/>
                      <a:pt x="297321" y="1047080"/>
                      <a:pt x="307181" y="1066800"/>
                    </a:cubicBezTo>
                    <a:cubicBezTo>
                      <a:pt x="308461" y="1069360"/>
                      <a:pt x="310356" y="1071563"/>
                      <a:pt x="311944" y="1073944"/>
                    </a:cubicBezTo>
                    <a:cubicBezTo>
                      <a:pt x="312738" y="1078706"/>
                      <a:pt x="313239" y="1083527"/>
                      <a:pt x="314325" y="1088231"/>
                    </a:cubicBezTo>
                    <a:cubicBezTo>
                      <a:pt x="316368" y="1097082"/>
                      <a:pt x="318742" y="1103862"/>
                      <a:pt x="321469" y="1112044"/>
                    </a:cubicBezTo>
                    <a:cubicBezTo>
                      <a:pt x="323056" y="1128713"/>
                      <a:pt x="322816" y="1145658"/>
                      <a:pt x="326231" y="1162050"/>
                    </a:cubicBezTo>
                    <a:cubicBezTo>
                      <a:pt x="326918" y="1165347"/>
                      <a:pt x="330108" y="1168377"/>
                      <a:pt x="333375" y="1169194"/>
                    </a:cubicBezTo>
                    <a:cubicBezTo>
                      <a:pt x="334889" y="1169573"/>
                      <a:pt x="352353" y="1165044"/>
                      <a:pt x="354806" y="1164431"/>
                    </a:cubicBezTo>
                    <a:cubicBezTo>
                      <a:pt x="377032" y="1142207"/>
                      <a:pt x="368142" y="1143476"/>
                      <a:pt x="373856" y="1183481"/>
                    </a:cubicBezTo>
                    <a:cubicBezTo>
                      <a:pt x="377031" y="1181100"/>
                      <a:pt x="380368" y="1178921"/>
                      <a:pt x="383381" y="1176338"/>
                    </a:cubicBezTo>
                    <a:cubicBezTo>
                      <a:pt x="399430" y="1162582"/>
                      <a:pt x="381875" y="1174961"/>
                      <a:pt x="397669" y="1164431"/>
                    </a:cubicBezTo>
                    <a:cubicBezTo>
                      <a:pt x="410367" y="1145385"/>
                      <a:pt x="393701" y="1168399"/>
                      <a:pt x="409575" y="1152525"/>
                    </a:cubicBezTo>
                    <a:cubicBezTo>
                      <a:pt x="411599" y="1150501"/>
                      <a:pt x="412750" y="1147762"/>
                      <a:pt x="414338" y="1145381"/>
                    </a:cubicBezTo>
                    <a:cubicBezTo>
                      <a:pt x="415132" y="1141412"/>
                      <a:pt x="416903" y="1137518"/>
                      <a:pt x="416719" y="1133475"/>
                    </a:cubicBezTo>
                    <a:cubicBezTo>
                      <a:pt x="415641" y="1109766"/>
                      <a:pt x="413382" y="1100124"/>
                      <a:pt x="409575" y="1081088"/>
                    </a:cubicBezTo>
                    <a:cubicBezTo>
                      <a:pt x="408781" y="1068388"/>
                      <a:pt x="407194" y="1055713"/>
                      <a:pt x="407194" y="1042988"/>
                    </a:cubicBezTo>
                    <a:cubicBezTo>
                      <a:pt x="407194" y="1039715"/>
                      <a:pt x="407531" y="1036019"/>
                      <a:pt x="409575" y="1033463"/>
                    </a:cubicBezTo>
                    <a:cubicBezTo>
                      <a:pt x="411143" y="1031503"/>
                      <a:pt x="414474" y="1032204"/>
                      <a:pt x="416719" y="1031081"/>
                    </a:cubicBezTo>
                    <a:cubicBezTo>
                      <a:pt x="419279" y="1029801"/>
                      <a:pt x="421664" y="1028151"/>
                      <a:pt x="423863" y="1026319"/>
                    </a:cubicBezTo>
                    <a:cubicBezTo>
                      <a:pt x="426450" y="1024163"/>
                      <a:pt x="428062" y="1020810"/>
                      <a:pt x="431006" y="1019175"/>
                    </a:cubicBezTo>
                    <a:cubicBezTo>
                      <a:pt x="435394" y="1016737"/>
                      <a:pt x="445294" y="1014413"/>
                      <a:pt x="445294" y="1014413"/>
                    </a:cubicBezTo>
                    <a:cubicBezTo>
                      <a:pt x="446881" y="1012032"/>
                      <a:pt x="448032" y="1009293"/>
                      <a:pt x="450056" y="1007269"/>
                    </a:cubicBezTo>
                    <a:cubicBezTo>
                      <a:pt x="454673" y="1002652"/>
                      <a:pt x="458533" y="1002062"/>
                      <a:pt x="464344" y="1000125"/>
                    </a:cubicBezTo>
                    <a:cubicBezTo>
                      <a:pt x="472646" y="983519"/>
                      <a:pt x="464666" y="996970"/>
                      <a:pt x="476250" y="983456"/>
                    </a:cubicBezTo>
                    <a:cubicBezTo>
                      <a:pt x="478833" y="980443"/>
                      <a:pt x="480739" y="976881"/>
                      <a:pt x="483394" y="973931"/>
                    </a:cubicBezTo>
                    <a:lnTo>
                      <a:pt x="504825" y="952500"/>
                    </a:lnTo>
                    <a:cubicBezTo>
                      <a:pt x="507206" y="950119"/>
                      <a:pt x="509948" y="948050"/>
                      <a:pt x="511969" y="945356"/>
                    </a:cubicBezTo>
                    <a:cubicBezTo>
                      <a:pt x="514350" y="942181"/>
                      <a:pt x="516147" y="938468"/>
                      <a:pt x="519113" y="935831"/>
                    </a:cubicBezTo>
                    <a:cubicBezTo>
                      <a:pt x="523391" y="932028"/>
                      <a:pt x="529165" y="930156"/>
                      <a:pt x="533400" y="926306"/>
                    </a:cubicBezTo>
                    <a:cubicBezTo>
                      <a:pt x="537987" y="922136"/>
                      <a:pt x="540923" y="916402"/>
                      <a:pt x="545306" y="912019"/>
                    </a:cubicBezTo>
                    <a:cubicBezTo>
                      <a:pt x="547330" y="909995"/>
                      <a:pt x="550121" y="908920"/>
                      <a:pt x="552450" y="907256"/>
                    </a:cubicBezTo>
                    <a:cubicBezTo>
                      <a:pt x="573126" y="892488"/>
                      <a:pt x="552282" y="906575"/>
                      <a:pt x="569119" y="895350"/>
                    </a:cubicBezTo>
                    <a:cubicBezTo>
                      <a:pt x="569906" y="894169"/>
                      <a:pt x="578732" y="879916"/>
                      <a:pt x="581025" y="881063"/>
                    </a:cubicBezTo>
                    <a:cubicBezTo>
                      <a:pt x="584645" y="882873"/>
                      <a:pt x="581596" y="889349"/>
                      <a:pt x="583406" y="892969"/>
                    </a:cubicBezTo>
                    <a:cubicBezTo>
                      <a:pt x="584912" y="895981"/>
                      <a:pt x="588169" y="897732"/>
                      <a:pt x="590550" y="900113"/>
                    </a:cubicBezTo>
                    <a:cubicBezTo>
                      <a:pt x="595313" y="898525"/>
                      <a:pt x="600661" y="898135"/>
                      <a:pt x="604838" y="895350"/>
                    </a:cubicBezTo>
                    <a:cubicBezTo>
                      <a:pt x="607219" y="893763"/>
                      <a:pt x="609351" y="891715"/>
                      <a:pt x="611981" y="890588"/>
                    </a:cubicBezTo>
                    <a:cubicBezTo>
                      <a:pt x="614989" y="889299"/>
                      <a:pt x="618442" y="889355"/>
                      <a:pt x="621506" y="888206"/>
                    </a:cubicBezTo>
                    <a:cubicBezTo>
                      <a:pt x="624830" y="886960"/>
                      <a:pt x="627768" y="884842"/>
                      <a:pt x="631031" y="883444"/>
                    </a:cubicBezTo>
                    <a:cubicBezTo>
                      <a:pt x="633338" y="882455"/>
                      <a:pt x="635794" y="881857"/>
                      <a:pt x="638175" y="881063"/>
                    </a:cubicBezTo>
                    <a:cubicBezTo>
                      <a:pt x="638969" y="873919"/>
                      <a:pt x="637887" y="866305"/>
                      <a:pt x="640556" y="859631"/>
                    </a:cubicBezTo>
                    <a:cubicBezTo>
                      <a:pt x="641488" y="857300"/>
                      <a:pt x="645740" y="858818"/>
                      <a:pt x="647700" y="857250"/>
                    </a:cubicBezTo>
                    <a:cubicBezTo>
                      <a:pt x="649935" y="855462"/>
                      <a:pt x="650875" y="852487"/>
                      <a:pt x="652463" y="850106"/>
                    </a:cubicBezTo>
                    <a:cubicBezTo>
                      <a:pt x="651669" y="846931"/>
                      <a:pt x="651896" y="843304"/>
                      <a:pt x="650081" y="840581"/>
                    </a:cubicBezTo>
                    <a:cubicBezTo>
                      <a:pt x="645034" y="833011"/>
                      <a:pt x="640203" y="836260"/>
                      <a:pt x="633413" y="838200"/>
                    </a:cubicBezTo>
                    <a:cubicBezTo>
                      <a:pt x="630999" y="838890"/>
                      <a:pt x="628650" y="839787"/>
                      <a:pt x="626269" y="840581"/>
                    </a:cubicBezTo>
                    <a:cubicBezTo>
                      <a:pt x="622078" y="853156"/>
                      <a:pt x="625977" y="846332"/>
                      <a:pt x="609600" y="857250"/>
                    </a:cubicBezTo>
                    <a:lnTo>
                      <a:pt x="602456" y="862013"/>
                    </a:lnTo>
                    <a:cubicBezTo>
                      <a:pt x="596900" y="861219"/>
                      <a:pt x="591291" y="860732"/>
                      <a:pt x="585788" y="859631"/>
                    </a:cubicBezTo>
                    <a:cubicBezTo>
                      <a:pt x="583327" y="859139"/>
                      <a:pt x="580419" y="859025"/>
                      <a:pt x="578644" y="857250"/>
                    </a:cubicBezTo>
                    <a:cubicBezTo>
                      <a:pt x="574597" y="853203"/>
                      <a:pt x="569119" y="842963"/>
                      <a:pt x="569119" y="842963"/>
                    </a:cubicBezTo>
                    <a:cubicBezTo>
                      <a:pt x="568325" y="840582"/>
                      <a:pt x="566383" y="838304"/>
                      <a:pt x="566738" y="835819"/>
                    </a:cubicBezTo>
                    <a:cubicBezTo>
                      <a:pt x="568384" y="824296"/>
                      <a:pt x="572278" y="826298"/>
                      <a:pt x="581025" y="823913"/>
                    </a:cubicBezTo>
                    <a:cubicBezTo>
                      <a:pt x="586600" y="822392"/>
                      <a:pt x="592138" y="820738"/>
                      <a:pt x="597694" y="819150"/>
                    </a:cubicBezTo>
                    <a:cubicBezTo>
                      <a:pt x="598488" y="815975"/>
                      <a:pt x="598786" y="812633"/>
                      <a:pt x="600075" y="809625"/>
                    </a:cubicBezTo>
                    <a:cubicBezTo>
                      <a:pt x="606296" y="795109"/>
                      <a:pt x="603875" y="809829"/>
                      <a:pt x="607219" y="795338"/>
                    </a:cubicBezTo>
                    <a:cubicBezTo>
                      <a:pt x="609039" y="787450"/>
                      <a:pt x="609757" y="779308"/>
                      <a:pt x="611981" y="771525"/>
                    </a:cubicBezTo>
                    <a:cubicBezTo>
                      <a:pt x="618546" y="748548"/>
                      <a:pt x="617565" y="751241"/>
                      <a:pt x="626269" y="738188"/>
                    </a:cubicBezTo>
                    <a:cubicBezTo>
                      <a:pt x="627063" y="735807"/>
                      <a:pt x="626875" y="732819"/>
                      <a:pt x="628650" y="731044"/>
                    </a:cubicBezTo>
                    <a:cubicBezTo>
                      <a:pt x="632801" y="726892"/>
                      <a:pt x="642384" y="725229"/>
                      <a:pt x="647700" y="723900"/>
                    </a:cubicBezTo>
                    <a:cubicBezTo>
                      <a:pt x="656856" y="751371"/>
                      <a:pt x="638843" y="695961"/>
                      <a:pt x="657225" y="778669"/>
                    </a:cubicBezTo>
                    <a:cubicBezTo>
                      <a:pt x="658813" y="785813"/>
                      <a:pt x="658484" y="793676"/>
                      <a:pt x="661988" y="800100"/>
                    </a:cubicBezTo>
                    <a:cubicBezTo>
                      <a:pt x="663688" y="803216"/>
                      <a:pt x="668338" y="803275"/>
                      <a:pt x="671513" y="804863"/>
                    </a:cubicBezTo>
                    <a:cubicBezTo>
                      <a:pt x="688181" y="799306"/>
                      <a:pt x="684213" y="804862"/>
                      <a:pt x="688181" y="792956"/>
                    </a:cubicBezTo>
                    <a:cubicBezTo>
                      <a:pt x="685800" y="790575"/>
                      <a:pt x="683840" y="787681"/>
                      <a:pt x="681038" y="785813"/>
                    </a:cubicBezTo>
                    <a:cubicBezTo>
                      <a:pt x="678949" y="784421"/>
                      <a:pt x="675501" y="785359"/>
                      <a:pt x="673894" y="783431"/>
                    </a:cubicBezTo>
                    <a:cubicBezTo>
                      <a:pt x="670323" y="779146"/>
                      <a:pt x="668324" y="767511"/>
                      <a:pt x="666750" y="762000"/>
                    </a:cubicBezTo>
                    <a:cubicBezTo>
                      <a:pt x="664285" y="753373"/>
                      <a:pt x="664825" y="755540"/>
                      <a:pt x="659606" y="747713"/>
                    </a:cubicBezTo>
                    <a:cubicBezTo>
                      <a:pt x="655604" y="719695"/>
                      <a:pt x="655843" y="731531"/>
                      <a:pt x="661988" y="690563"/>
                    </a:cubicBezTo>
                    <a:cubicBezTo>
                      <a:pt x="662360" y="688081"/>
                      <a:pt x="662801" y="685379"/>
                      <a:pt x="664369" y="683419"/>
                    </a:cubicBezTo>
                    <a:cubicBezTo>
                      <a:pt x="666157" y="681184"/>
                      <a:pt x="669132" y="680244"/>
                      <a:pt x="671513" y="678656"/>
                    </a:cubicBezTo>
                    <a:cubicBezTo>
                      <a:pt x="676024" y="665124"/>
                      <a:pt x="672120" y="673287"/>
                      <a:pt x="688181" y="657225"/>
                    </a:cubicBezTo>
                    <a:cubicBezTo>
                      <a:pt x="697639" y="647767"/>
                      <a:pt x="692058" y="650898"/>
                      <a:pt x="704850" y="647700"/>
                    </a:cubicBezTo>
                    <a:cubicBezTo>
                      <a:pt x="709613" y="642938"/>
                      <a:pt x="717008" y="639803"/>
                      <a:pt x="719138" y="633413"/>
                    </a:cubicBezTo>
                    <a:cubicBezTo>
                      <a:pt x="723772" y="619509"/>
                      <a:pt x="718590" y="632969"/>
                      <a:pt x="726281" y="619125"/>
                    </a:cubicBezTo>
                    <a:cubicBezTo>
                      <a:pt x="728867" y="614471"/>
                      <a:pt x="731044" y="609600"/>
                      <a:pt x="733425" y="604838"/>
                    </a:cubicBezTo>
                    <a:cubicBezTo>
                      <a:pt x="732631" y="600869"/>
                      <a:pt x="731517" y="596951"/>
                      <a:pt x="731044" y="592931"/>
                    </a:cubicBezTo>
                    <a:cubicBezTo>
                      <a:pt x="729927" y="583438"/>
                      <a:pt x="735093" y="571428"/>
                      <a:pt x="728663" y="564356"/>
                    </a:cubicBezTo>
                    <a:cubicBezTo>
                      <a:pt x="723828" y="559037"/>
                      <a:pt x="714375" y="565944"/>
                      <a:pt x="707231" y="566738"/>
                    </a:cubicBezTo>
                    <a:cubicBezTo>
                      <a:pt x="704056" y="567532"/>
                      <a:pt x="700941" y="569617"/>
                      <a:pt x="697706" y="569119"/>
                    </a:cubicBezTo>
                    <a:cubicBezTo>
                      <a:pt x="690263" y="567974"/>
                      <a:pt x="676275" y="561975"/>
                      <a:pt x="676275" y="561975"/>
                    </a:cubicBezTo>
                    <a:cubicBezTo>
                      <a:pt x="673100" y="557213"/>
                      <a:pt x="668138" y="553241"/>
                      <a:pt x="666750" y="547688"/>
                    </a:cubicBezTo>
                    <a:cubicBezTo>
                      <a:pt x="663675" y="535386"/>
                      <a:pt x="666184" y="540886"/>
                      <a:pt x="659606" y="531019"/>
                    </a:cubicBezTo>
                    <a:cubicBezTo>
                      <a:pt x="652287" y="472463"/>
                      <a:pt x="663222" y="555089"/>
                      <a:pt x="652463" y="490538"/>
                    </a:cubicBezTo>
                    <a:cubicBezTo>
                      <a:pt x="651281" y="483448"/>
                      <a:pt x="652354" y="475925"/>
                      <a:pt x="650081" y="469106"/>
                    </a:cubicBezTo>
                    <a:cubicBezTo>
                      <a:pt x="648271" y="463676"/>
                      <a:pt x="640556" y="454819"/>
                      <a:pt x="640556" y="454819"/>
                    </a:cubicBezTo>
                    <a:cubicBezTo>
                      <a:pt x="642125" y="450115"/>
                      <a:pt x="643505" y="443887"/>
                      <a:pt x="647700" y="440531"/>
                    </a:cubicBezTo>
                    <a:cubicBezTo>
                      <a:pt x="649660" y="438963"/>
                      <a:pt x="652463" y="438944"/>
                      <a:pt x="654844" y="438150"/>
                    </a:cubicBezTo>
                    <a:cubicBezTo>
                      <a:pt x="664388" y="399968"/>
                      <a:pt x="658887" y="425932"/>
                      <a:pt x="652463" y="338138"/>
                    </a:cubicBezTo>
                    <a:cubicBezTo>
                      <a:pt x="651873" y="330078"/>
                      <a:pt x="649094" y="330336"/>
                      <a:pt x="642938" y="326231"/>
                    </a:cubicBezTo>
                    <a:cubicBezTo>
                      <a:pt x="641432" y="320208"/>
                      <a:pt x="638382" y="315258"/>
                      <a:pt x="642938" y="309563"/>
                    </a:cubicBezTo>
                    <a:cubicBezTo>
                      <a:pt x="644726" y="307328"/>
                      <a:pt x="647700" y="306388"/>
                      <a:pt x="650081" y="304800"/>
                    </a:cubicBezTo>
                    <a:cubicBezTo>
                      <a:pt x="651669" y="302419"/>
                      <a:pt x="652202" y="298757"/>
                      <a:pt x="654844" y="297656"/>
                    </a:cubicBezTo>
                    <a:cubicBezTo>
                      <a:pt x="662316" y="294543"/>
                      <a:pt x="670741" y="294590"/>
                      <a:pt x="678656" y="292894"/>
                    </a:cubicBezTo>
                    <a:cubicBezTo>
                      <a:pt x="681856" y="292208"/>
                      <a:pt x="685006" y="291307"/>
                      <a:pt x="688181" y="290513"/>
                    </a:cubicBezTo>
                    <a:cubicBezTo>
                      <a:pt x="690562" y="288132"/>
                      <a:pt x="693689" y="286313"/>
                      <a:pt x="695325" y="283369"/>
                    </a:cubicBezTo>
                    <a:cubicBezTo>
                      <a:pt x="697763" y="278980"/>
                      <a:pt x="700088" y="269081"/>
                      <a:pt x="700088" y="269081"/>
                    </a:cubicBezTo>
                    <a:cubicBezTo>
                      <a:pt x="699294" y="265112"/>
                      <a:pt x="698869" y="261052"/>
                      <a:pt x="697706" y="257175"/>
                    </a:cubicBezTo>
                    <a:cubicBezTo>
                      <a:pt x="696478" y="253081"/>
                      <a:pt x="693474" y="249510"/>
                      <a:pt x="692944" y="245269"/>
                    </a:cubicBezTo>
                    <a:cubicBezTo>
                      <a:pt x="692633" y="242778"/>
                      <a:pt x="694635" y="240539"/>
                      <a:pt x="695325" y="238125"/>
                    </a:cubicBezTo>
                    <a:cubicBezTo>
                      <a:pt x="696224" y="234978"/>
                      <a:pt x="696082" y="231442"/>
                      <a:pt x="697706" y="228600"/>
                    </a:cubicBezTo>
                    <a:cubicBezTo>
                      <a:pt x="700527" y="223663"/>
                      <a:pt x="707441" y="219729"/>
                      <a:pt x="711994" y="216694"/>
                    </a:cubicBezTo>
                    <a:cubicBezTo>
                      <a:pt x="717655" y="199709"/>
                      <a:pt x="709628" y="220241"/>
                      <a:pt x="721519" y="202406"/>
                    </a:cubicBezTo>
                    <a:cubicBezTo>
                      <a:pt x="730279" y="189267"/>
                      <a:pt x="714221" y="200103"/>
                      <a:pt x="733425" y="190500"/>
                    </a:cubicBezTo>
                    <a:cubicBezTo>
                      <a:pt x="735013" y="188119"/>
                      <a:pt x="736908" y="185916"/>
                      <a:pt x="738188" y="183356"/>
                    </a:cubicBezTo>
                    <a:cubicBezTo>
                      <a:pt x="748052" y="163630"/>
                      <a:pt x="731677" y="189553"/>
                      <a:pt x="745331" y="169069"/>
                    </a:cubicBezTo>
                    <a:cubicBezTo>
                      <a:pt x="746125" y="165100"/>
                      <a:pt x="746292" y="160953"/>
                      <a:pt x="747713" y="157163"/>
                    </a:cubicBezTo>
                    <a:cubicBezTo>
                      <a:pt x="748718" y="154483"/>
                      <a:pt x="751195" y="152579"/>
                      <a:pt x="752475" y="150019"/>
                    </a:cubicBezTo>
                    <a:cubicBezTo>
                      <a:pt x="753597" y="147774"/>
                      <a:pt x="753867" y="145182"/>
                      <a:pt x="754856" y="142875"/>
                    </a:cubicBezTo>
                    <a:cubicBezTo>
                      <a:pt x="756254" y="139612"/>
                      <a:pt x="758031" y="136525"/>
                      <a:pt x="759619" y="133350"/>
                    </a:cubicBezTo>
                    <a:cubicBezTo>
                      <a:pt x="760413" y="127794"/>
                      <a:pt x="763361" y="122126"/>
                      <a:pt x="762000" y="116681"/>
                    </a:cubicBezTo>
                    <a:cubicBezTo>
                      <a:pt x="761306" y="113905"/>
                      <a:pt x="758518" y="121265"/>
                      <a:pt x="757238" y="123825"/>
                    </a:cubicBezTo>
                    <a:cubicBezTo>
                      <a:pt x="756115" y="126070"/>
                      <a:pt x="755979" y="128724"/>
                      <a:pt x="754856" y="130969"/>
                    </a:cubicBezTo>
                    <a:cubicBezTo>
                      <a:pt x="750482" y="139718"/>
                      <a:pt x="747602" y="139433"/>
                      <a:pt x="740569" y="147638"/>
                    </a:cubicBezTo>
                    <a:cubicBezTo>
                      <a:pt x="738706" y="149811"/>
                      <a:pt x="737394" y="152400"/>
                      <a:pt x="735806" y="154781"/>
                    </a:cubicBezTo>
                    <a:cubicBezTo>
                      <a:pt x="730726" y="170022"/>
                      <a:pt x="737711" y="155415"/>
                      <a:pt x="726281" y="164306"/>
                    </a:cubicBezTo>
                    <a:cubicBezTo>
                      <a:pt x="720965" y="168441"/>
                      <a:pt x="716756" y="173831"/>
                      <a:pt x="711994" y="178594"/>
                    </a:cubicBezTo>
                    <a:lnTo>
                      <a:pt x="704850" y="185738"/>
                    </a:lnTo>
                    <a:cubicBezTo>
                      <a:pt x="702469" y="188119"/>
                      <a:pt x="700901" y="191816"/>
                      <a:pt x="697706" y="192881"/>
                    </a:cubicBezTo>
                    <a:lnTo>
                      <a:pt x="690563" y="195263"/>
                    </a:lnTo>
                    <a:cubicBezTo>
                      <a:pt x="687388" y="197644"/>
                      <a:pt x="683579" y="199357"/>
                      <a:pt x="681038" y="202406"/>
                    </a:cubicBezTo>
                    <a:cubicBezTo>
                      <a:pt x="679431" y="204334"/>
                      <a:pt x="680431" y="207775"/>
                      <a:pt x="678656" y="209550"/>
                    </a:cubicBezTo>
                    <a:cubicBezTo>
                      <a:pt x="673031" y="215175"/>
                      <a:pt x="666567" y="216755"/>
                      <a:pt x="659606" y="219075"/>
                    </a:cubicBezTo>
                    <a:cubicBezTo>
                      <a:pt x="645133" y="228725"/>
                      <a:pt x="660508" y="219631"/>
                      <a:pt x="642938" y="226219"/>
                    </a:cubicBezTo>
                    <a:cubicBezTo>
                      <a:pt x="639614" y="227465"/>
                      <a:pt x="636676" y="229583"/>
                      <a:pt x="633413" y="230981"/>
                    </a:cubicBezTo>
                    <a:cubicBezTo>
                      <a:pt x="631106" y="231970"/>
                      <a:pt x="628650" y="232569"/>
                      <a:pt x="626269" y="233363"/>
                    </a:cubicBezTo>
                    <a:cubicBezTo>
                      <a:pt x="618331" y="231775"/>
                      <a:pt x="609562" y="232476"/>
                      <a:pt x="602456" y="228600"/>
                    </a:cubicBezTo>
                    <a:cubicBezTo>
                      <a:pt x="599583" y="227033"/>
                      <a:pt x="600075" y="222348"/>
                      <a:pt x="600075" y="219075"/>
                    </a:cubicBezTo>
                    <a:cubicBezTo>
                      <a:pt x="600075" y="211541"/>
                      <a:pt x="605304" y="209943"/>
                      <a:pt x="609600" y="204788"/>
                    </a:cubicBezTo>
                    <a:cubicBezTo>
                      <a:pt x="617886" y="194845"/>
                      <a:pt x="609779" y="199172"/>
                      <a:pt x="621506" y="195263"/>
                    </a:cubicBezTo>
                    <a:cubicBezTo>
                      <a:pt x="622300" y="191294"/>
                      <a:pt x="621535" y="186650"/>
                      <a:pt x="623888" y="183356"/>
                    </a:cubicBezTo>
                    <a:cubicBezTo>
                      <a:pt x="625951" y="180468"/>
                      <a:pt x="630666" y="180842"/>
                      <a:pt x="633413" y="178594"/>
                    </a:cubicBezTo>
                    <a:cubicBezTo>
                      <a:pt x="639494" y="173618"/>
                      <a:pt x="645722" y="168463"/>
                      <a:pt x="650081" y="161925"/>
                    </a:cubicBezTo>
                    <a:cubicBezTo>
                      <a:pt x="651669" y="159544"/>
                      <a:pt x="652609" y="156569"/>
                      <a:pt x="654844" y="154781"/>
                    </a:cubicBezTo>
                    <a:cubicBezTo>
                      <a:pt x="656804" y="153213"/>
                      <a:pt x="659607" y="153194"/>
                      <a:pt x="661988" y="152400"/>
                    </a:cubicBezTo>
                    <a:cubicBezTo>
                      <a:pt x="664369" y="150019"/>
                      <a:pt x="667263" y="148058"/>
                      <a:pt x="669131" y="145256"/>
                    </a:cubicBezTo>
                    <a:cubicBezTo>
                      <a:pt x="670989" y="142469"/>
                      <a:pt x="672938" y="130819"/>
                      <a:pt x="673894" y="128588"/>
                    </a:cubicBezTo>
                    <a:cubicBezTo>
                      <a:pt x="675021" y="125957"/>
                      <a:pt x="677069" y="123825"/>
                      <a:pt x="678656" y="121444"/>
                    </a:cubicBezTo>
                    <a:cubicBezTo>
                      <a:pt x="673100" y="104775"/>
                      <a:pt x="678656" y="105568"/>
                      <a:pt x="666750" y="109538"/>
                    </a:cubicBezTo>
                    <a:cubicBezTo>
                      <a:pt x="661308" y="125865"/>
                      <a:pt x="669703" y="107570"/>
                      <a:pt x="652463" y="119063"/>
                    </a:cubicBezTo>
                    <a:cubicBezTo>
                      <a:pt x="650375" y="120455"/>
                      <a:pt x="651326" y="124027"/>
                      <a:pt x="650081" y="126206"/>
                    </a:cubicBezTo>
                    <a:cubicBezTo>
                      <a:pt x="646105" y="133164"/>
                      <a:pt x="642718" y="137032"/>
                      <a:pt x="635794" y="140494"/>
                    </a:cubicBezTo>
                    <a:cubicBezTo>
                      <a:pt x="633549" y="141617"/>
                      <a:pt x="631031" y="142081"/>
                      <a:pt x="628650" y="142875"/>
                    </a:cubicBezTo>
                    <a:cubicBezTo>
                      <a:pt x="626269" y="144463"/>
                      <a:pt x="624163" y="148701"/>
                      <a:pt x="621506" y="147638"/>
                    </a:cubicBezTo>
                    <a:cubicBezTo>
                      <a:pt x="618210" y="146320"/>
                      <a:pt x="617184" y="141635"/>
                      <a:pt x="616744" y="138113"/>
                    </a:cubicBezTo>
                    <a:cubicBezTo>
                      <a:pt x="615935" y="131638"/>
                      <a:pt x="620707" y="126216"/>
                      <a:pt x="623888" y="121444"/>
                    </a:cubicBezTo>
                    <a:cubicBezTo>
                      <a:pt x="623094" y="118269"/>
                      <a:pt x="624734" y="112457"/>
                      <a:pt x="621506" y="111919"/>
                    </a:cubicBezTo>
                    <a:cubicBezTo>
                      <a:pt x="604627" y="109106"/>
                      <a:pt x="598784" y="114367"/>
                      <a:pt x="588169" y="121444"/>
                    </a:cubicBezTo>
                    <a:cubicBezTo>
                      <a:pt x="586232" y="127256"/>
                      <a:pt x="585643" y="131114"/>
                      <a:pt x="581025" y="135731"/>
                    </a:cubicBezTo>
                    <a:cubicBezTo>
                      <a:pt x="579001" y="137755"/>
                      <a:pt x="576262" y="138906"/>
                      <a:pt x="573881" y="140494"/>
                    </a:cubicBezTo>
                    <a:cubicBezTo>
                      <a:pt x="572294" y="138113"/>
                      <a:pt x="569309" y="136206"/>
                      <a:pt x="569119" y="133350"/>
                    </a:cubicBezTo>
                    <a:cubicBezTo>
                      <a:pt x="568483" y="123813"/>
                      <a:pt x="568036" y="113683"/>
                      <a:pt x="571500" y="104775"/>
                    </a:cubicBezTo>
                    <a:cubicBezTo>
                      <a:pt x="576284" y="92475"/>
                      <a:pt x="583602" y="91217"/>
                      <a:pt x="592931" y="88106"/>
                    </a:cubicBezTo>
                    <a:cubicBezTo>
                      <a:pt x="608994" y="72044"/>
                      <a:pt x="600829" y="75949"/>
                      <a:pt x="614363" y="71438"/>
                    </a:cubicBezTo>
                    <a:cubicBezTo>
                      <a:pt x="615157" y="69057"/>
                      <a:pt x="615176" y="66254"/>
                      <a:pt x="616744" y="64294"/>
                    </a:cubicBezTo>
                    <a:cubicBezTo>
                      <a:pt x="622115" y="57580"/>
                      <a:pt x="631719" y="61922"/>
                      <a:pt x="621506" y="47625"/>
                    </a:cubicBezTo>
                    <a:cubicBezTo>
                      <a:pt x="619443" y="44737"/>
                      <a:pt x="615156" y="44450"/>
                      <a:pt x="611981" y="42863"/>
                    </a:cubicBezTo>
                    <a:cubicBezTo>
                      <a:pt x="594801" y="48590"/>
                      <a:pt x="604977" y="46211"/>
                      <a:pt x="571500" y="42863"/>
                    </a:cubicBezTo>
                    <a:cubicBezTo>
                      <a:pt x="559531" y="41666"/>
                      <a:pt x="559301" y="41177"/>
                      <a:pt x="550069" y="38100"/>
                    </a:cubicBezTo>
                    <a:cubicBezTo>
                      <a:pt x="546894" y="38894"/>
                      <a:pt x="542977" y="38292"/>
                      <a:pt x="540544" y="40481"/>
                    </a:cubicBezTo>
                    <a:cubicBezTo>
                      <a:pt x="512669" y="65568"/>
                      <a:pt x="537606" y="55746"/>
                      <a:pt x="519113" y="61913"/>
                    </a:cubicBezTo>
                    <a:cubicBezTo>
                      <a:pt x="518319" y="64294"/>
                      <a:pt x="519241" y="69056"/>
                      <a:pt x="516731" y="69056"/>
                    </a:cubicBezTo>
                    <a:cubicBezTo>
                      <a:pt x="513869" y="69056"/>
                      <a:pt x="512974" y="64592"/>
                      <a:pt x="511969" y="61913"/>
                    </a:cubicBezTo>
                    <a:cubicBezTo>
                      <a:pt x="498128" y="24999"/>
                      <a:pt x="520839" y="72506"/>
                      <a:pt x="504825" y="40481"/>
                    </a:cubicBezTo>
                    <a:cubicBezTo>
                      <a:pt x="506847" y="34416"/>
                      <a:pt x="507342" y="29379"/>
                      <a:pt x="514350" y="26194"/>
                    </a:cubicBezTo>
                    <a:cubicBezTo>
                      <a:pt x="520309" y="23485"/>
                      <a:pt x="533400" y="21431"/>
                      <a:pt x="533400" y="21431"/>
                    </a:cubicBezTo>
                    <a:cubicBezTo>
                      <a:pt x="534655" y="20594"/>
                      <a:pt x="546636" y="14720"/>
                      <a:pt x="542925" y="9525"/>
                    </a:cubicBezTo>
                    <a:cubicBezTo>
                      <a:pt x="539598" y="4867"/>
                      <a:pt x="528638" y="0"/>
                      <a:pt x="528638" y="0"/>
                    </a:cubicBezTo>
                    <a:cubicBezTo>
                      <a:pt x="523875" y="794"/>
                      <a:pt x="519173" y="2146"/>
                      <a:pt x="514350" y="2381"/>
                    </a:cubicBezTo>
                    <a:lnTo>
                      <a:pt x="416719" y="7144"/>
                    </a:lnTo>
                    <a:cubicBezTo>
                      <a:pt x="396241" y="20794"/>
                      <a:pt x="422153" y="4426"/>
                      <a:pt x="402431" y="14288"/>
                    </a:cubicBezTo>
                    <a:cubicBezTo>
                      <a:pt x="399872" y="15568"/>
                      <a:pt x="397669" y="17463"/>
                      <a:pt x="395288" y="19050"/>
                    </a:cubicBezTo>
                    <a:cubicBezTo>
                      <a:pt x="391083" y="35863"/>
                      <a:pt x="392301" y="24958"/>
                      <a:pt x="397669" y="50006"/>
                    </a:cubicBezTo>
                    <a:cubicBezTo>
                      <a:pt x="398517" y="53964"/>
                      <a:pt x="398240" y="58293"/>
                      <a:pt x="400050" y="61913"/>
                    </a:cubicBezTo>
                    <a:cubicBezTo>
                      <a:pt x="401556" y="64925"/>
                      <a:pt x="405002" y="66499"/>
                      <a:pt x="407194" y="69056"/>
                    </a:cubicBezTo>
                    <a:cubicBezTo>
                      <a:pt x="409777" y="72069"/>
                      <a:pt x="411957" y="75406"/>
                      <a:pt x="414338" y="78581"/>
                    </a:cubicBezTo>
                    <a:cubicBezTo>
                      <a:pt x="415132" y="81756"/>
                      <a:pt x="415779" y="84971"/>
                      <a:pt x="416719" y="88106"/>
                    </a:cubicBezTo>
                    <a:cubicBezTo>
                      <a:pt x="418840" y="95176"/>
                      <a:pt x="424786" y="102431"/>
                      <a:pt x="419100" y="109538"/>
                    </a:cubicBezTo>
                    <a:cubicBezTo>
                      <a:pt x="417312" y="111773"/>
                      <a:pt x="414337" y="112713"/>
                      <a:pt x="411956" y="114300"/>
                    </a:cubicBezTo>
                    <a:cubicBezTo>
                      <a:pt x="408781" y="111919"/>
                      <a:pt x="404972" y="110205"/>
                      <a:pt x="402431" y="107156"/>
                    </a:cubicBezTo>
                    <a:cubicBezTo>
                      <a:pt x="400824" y="105228"/>
                      <a:pt x="401039" y="102320"/>
                      <a:pt x="400050" y="100013"/>
                    </a:cubicBezTo>
                    <a:cubicBezTo>
                      <a:pt x="398652" y="96750"/>
                      <a:pt x="396875" y="93663"/>
                      <a:pt x="395288" y="90488"/>
                    </a:cubicBezTo>
                    <a:cubicBezTo>
                      <a:pt x="391273" y="70416"/>
                      <a:pt x="395538" y="86309"/>
                      <a:pt x="388144" y="69056"/>
                    </a:cubicBezTo>
                    <a:cubicBezTo>
                      <a:pt x="384125" y="59678"/>
                      <a:pt x="386218" y="52539"/>
                      <a:pt x="371475" y="47625"/>
                    </a:cubicBezTo>
                    <a:lnTo>
                      <a:pt x="364331" y="45244"/>
                    </a:lnTo>
                    <a:cubicBezTo>
                      <a:pt x="360362" y="46831"/>
                      <a:pt x="355903" y="47522"/>
                      <a:pt x="352425" y="50006"/>
                    </a:cubicBezTo>
                    <a:cubicBezTo>
                      <a:pt x="344940" y="55352"/>
                      <a:pt x="348007" y="59543"/>
                      <a:pt x="350044" y="66675"/>
                    </a:cubicBezTo>
                    <a:cubicBezTo>
                      <a:pt x="350734" y="69089"/>
                      <a:pt x="350650" y="72044"/>
                      <a:pt x="352425" y="73819"/>
                    </a:cubicBezTo>
                    <a:cubicBezTo>
                      <a:pt x="354200" y="75594"/>
                      <a:pt x="357188" y="75406"/>
                      <a:pt x="359569" y="76200"/>
                    </a:cubicBezTo>
                    <a:cubicBezTo>
                      <a:pt x="361950" y="78581"/>
                      <a:pt x="364845" y="80542"/>
                      <a:pt x="366713" y="83344"/>
                    </a:cubicBezTo>
                    <a:cubicBezTo>
                      <a:pt x="372375" y="91837"/>
                      <a:pt x="367260" y="108441"/>
                      <a:pt x="364331" y="114300"/>
                    </a:cubicBezTo>
                    <a:cubicBezTo>
                      <a:pt x="362743" y="117475"/>
                      <a:pt x="357981" y="117475"/>
                      <a:pt x="354806" y="119063"/>
                    </a:cubicBezTo>
                    <a:cubicBezTo>
                      <a:pt x="352425" y="118269"/>
                      <a:pt x="349438" y="118456"/>
                      <a:pt x="347663" y="116681"/>
                    </a:cubicBezTo>
                    <a:cubicBezTo>
                      <a:pt x="345888" y="114906"/>
                      <a:pt x="346404" y="111783"/>
                      <a:pt x="345281" y="109538"/>
                    </a:cubicBezTo>
                    <a:cubicBezTo>
                      <a:pt x="341653" y="102282"/>
                      <a:pt x="336857" y="98732"/>
                      <a:pt x="330994" y="92869"/>
                    </a:cubicBezTo>
                    <a:cubicBezTo>
                      <a:pt x="330200" y="90488"/>
                      <a:pt x="330388" y="87500"/>
                      <a:pt x="328613" y="85725"/>
                    </a:cubicBezTo>
                    <a:cubicBezTo>
                      <a:pt x="326838" y="83950"/>
                      <a:pt x="323714" y="84467"/>
                      <a:pt x="321469" y="83344"/>
                    </a:cubicBezTo>
                    <a:cubicBezTo>
                      <a:pt x="318909" y="82064"/>
                      <a:pt x="316956" y="79708"/>
                      <a:pt x="314325" y="78581"/>
                    </a:cubicBezTo>
                    <a:cubicBezTo>
                      <a:pt x="311383" y="77320"/>
                      <a:pt x="295012" y="74243"/>
                      <a:pt x="292894" y="73819"/>
                    </a:cubicBezTo>
                    <a:cubicBezTo>
                      <a:pt x="283422" y="75713"/>
                      <a:pt x="271771" y="73918"/>
                      <a:pt x="283369" y="90488"/>
                    </a:cubicBezTo>
                    <a:cubicBezTo>
                      <a:pt x="286651" y="95177"/>
                      <a:pt x="297656" y="100013"/>
                      <a:pt x="297656" y="100013"/>
                    </a:cubicBezTo>
                    <a:cubicBezTo>
                      <a:pt x="296069" y="109538"/>
                      <a:pt x="296940" y="119820"/>
                      <a:pt x="292894" y="128588"/>
                    </a:cubicBezTo>
                    <a:cubicBezTo>
                      <a:pt x="291523" y="131559"/>
                      <a:pt x="286616" y="131375"/>
                      <a:pt x="283369" y="130969"/>
                    </a:cubicBezTo>
                    <a:cubicBezTo>
                      <a:pt x="277807" y="130273"/>
                      <a:pt x="271540" y="123864"/>
                      <a:pt x="266700" y="121444"/>
                    </a:cubicBezTo>
                    <a:cubicBezTo>
                      <a:pt x="262877" y="119532"/>
                      <a:pt x="258763" y="118269"/>
                      <a:pt x="254794" y="116681"/>
                    </a:cubicBezTo>
                    <a:cubicBezTo>
                      <a:pt x="239070" y="118647"/>
                      <a:pt x="219087" y="120487"/>
                      <a:pt x="204788" y="126206"/>
                    </a:cubicBezTo>
                    <a:cubicBezTo>
                      <a:pt x="202131" y="127269"/>
                      <a:pt x="202224" y="131518"/>
                      <a:pt x="200025" y="133350"/>
                    </a:cubicBezTo>
                    <a:cubicBezTo>
                      <a:pt x="197298" y="135623"/>
                      <a:pt x="193544" y="136287"/>
                      <a:pt x="190500" y="138113"/>
                    </a:cubicBezTo>
                    <a:cubicBezTo>
                      <a:pt x="174510" y="147708"/>
                      <a:pt x="178539" y="144537"/>
                      <a:pt x="169069" y="157163"/>
                    </a:cubicBezTo>
                    <a:cubicBezTo>
                      <a:pt x="167481" y="162719"/>
                      <a:pt x="165371" y="168152"/>
                      <a:pt x="164306" y="173831"/>
                    </a:cubicBezTo>
                    <a:cubicBezTo>
                      <a:pt x="162523" y="183342"/>
                      <a:pt x="162701" y="208773"/>
                      <a:pt x="154781" y="216694"/>
                    </a:cubicBezTo>
                    <a:lnTo>
                      <a:pt x="147638" y="223838"/>
                    </a:lnTo>
                    <a:cubicBezTo>
                      <a:pt x="139700" y="223044"/>
                      <a:pt x="131722" y="222584"/>
                      <a:pt x="123825" y="221456"/>
                    </a:cubicBezTo>
                    <a:cubicBezTo>
                      <a:pt x="120585" y="220993"/>
                      <a:pt x="117556" y="218749"/>
                      <a:pt x="114300" y="219075"/>
                    </a:cubicBezTo>
                    <a:cubicBezTo>
                      <a:pt x="109305" y="219575"/>
                      <a:pt x="104775" y="222250"/>
                      <a:pt x="100013" y="223838"/>
                    </a:cubicBezTo>
                    <a:cubicBezTo>
                      <a:pt x="99219" y="226219"/>
                      <a:pt x="98620" y="228674"/>
                      <a:pt x="97631" y="230981"/>
                    </a:cubicBezTo>
                    <a:cubicBezTo>
                      <a:pt x="96233" y="234244"/>
                      <a:pt x="93261" y="236978"/>
                      <a:pt x="92869" y="240506"/>
                    </a:cubicBezTo>
                    <a:cubicBezTo>
                      <a:pt x="91523" y="252622"/>
                      <a:pt x="96429" y="253595"/>
                      <a:pt x="104775" y="259556"/>
                    </a:cubicBezTo>
                    <a:cubicBezTo>
                      <a:pt x="112855" y="265327"/>
                      <a:pt x="110214" y="263751"/>
                      <a:pt x="119063" y="266700"/>
                    </a:cubicBezTo>
                    <a:cubicBezTo>
                      <a:pt x="120650" y="269081"/>
                      <a:pt x="123695" y="270985"/>
                      <a:pt x="123825" y="273844"/>
                    </a:cubicBezTo>
                    <a:cubicBezTo>
                      <a:pt x="125644" y="313861"/>
                      <a:pt x="127167" y="307642"/>
                      <a:pt x="116681" y="328613"/>
                    </a:cubicBezTo>
                    <a:cubicBezTo>
                      <a:pt x="115887" y="331788"/>
                      <a:pt x="116177" y="335457"/>
                      <a:pt x="114300" y="338138"/>
                    </a:cubicBezTo>
                    <a:cubicBezTo>
                      <a:pt x="110438" y="343656"/>
                      <a:pt x="106402" y="350295"/>
                      <a:pt x="100013" y="352425"/>
                    </a:cubicBezTo>
                    <a:cubicBezTo>
                      <a:pt x="81805" y="358493"/>
                      <a:pt x="100172" y="352817"/>
                      <a:pt x="61913" y="359569"/>
                    </a:cubicBezTo>
                    <a:cubicBezTo>
                      <a:pt x="58690" y="360138"/>
                      <a:pt x="55563" y="361156"/>
                      <a:pt x="52388" y="361950"/>
                    </a:cubicBezTo>
                    <a:cubicBezTo>
                      <a:pt x="47625" y="366713"/>
                      <a:pt x="40230" y="369848"/>
                      <a:pt x="38100" y="376238"/>
                    </a:cubicBezTo>
                    <a:cubicBezTo>
                      <a:pt x="37306" y="378619"/>
                      <a:pt x="37494" y="381606"/>
                      <a:pt x="35719" y="383381"/>
                    </a:cubicBezTo>
                    <a:cubicBezTo>
                      <a:pt x="33944" y="385156"/>
                      <a:pt x="30956" y="384969"/>
                      <a:pt x="28575" y="385763"/>
                    </a:cubicBezTo>
                    <a:cubicBezTo>
                      <a:pt x="27781" y="388144"/>
                      <a:pt x="27316" y="390661"/>
                      <a:pt x="26194" y="392906"/>
                    </a:cubicBezTo>
                    <a:cubicBezTo>
                      <a:pt x="24914" y="395466"/>
                      <a:pt x="21901" y="397227"/>
                      <a:pt x="21431" y="400050"/>
                    </a:cubicBezTo>
                    <a:cubicBezTo>
                      <a:pt x="21018" y="402526"/>
                      <a:pt x="23019" y="404813"/>
                      <a:pt x="23813" y="407194"/>
                    </a:cubicBezTo>
                    <a:cubicBezTo>
                      <a:pt x="23019" y="409575"/>
                      <a:pt x="18981" y="413793"/>
                      <a:pt x="21431" y="414338"/>
                    </a:cubicBezTo>
                    <a:cubicBezTo>
                      <a:pt x="36174" y="417614"/>
                      <a:pt x="51635" y="415352"/>
                      <a:pt x="66675" y="416719"/>
                    </a:cubicBezTo>
                    <a:cubicBezTo>
                      <a:pt x="69175" y="416946"/>
                      <a:pt x="71438" y="418306"/>
                      <a:pt x="73819" y="419100"/>
                    </a:cubicBezTo>
                    <a:cubicBezTo>
                      <a:pt x="76200" y="420688"/>
                      <a:pt x="79900" y="421206"/>
                      <a:pt x="80963" y="423863"/>
                    </a:cubicBezTo>
                    <a:cubicBezTo>
                      <a:pt x="81895" y="426193"/>
                      <a:pt x="78581" y="431006"/>
                      <a:pt x="78581" y="431006"/>
                    </a:cubicBezTo>
                    <a:lnTo>
                      <a:pt x="78581" y="431006"/>
                    </a:lnTo>
                    <a:lnTo>
                      <a:pt x="0" y="404813"/>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7" name="Freeform: Shape 16">
                <a:extLst>
                  <a:ext uri="{FF2B5EF4-FFF2-40B4-BE49-F238E27FC236}">
                    <a16:creationId xmlns:a16="http://schemas.microsoft.com/office/drawing/2014/main" id="{9FB9EF64-AD33-4E52-B4B0-CF70A542926D}"/>
                  </a:ext>
                </a:extLst>
              </p:cNvPr>
              <p:cNvSpPr/>
              <p:nvPr/>
            </p:nvSpPr>
            <p:spPr>
              <a:xfrm>
                <a:off x="345271" y="1661294"/>
                <a:ext cx="1966923" cy="547688"/>
              </a:xfrm>
              <a:custGeom>
                <a:avLst/>
                <a:gdLst>
                  <a:gd name="connsiteX0" fmla="*/ 176223 w 1966923"/>
                  <a:gd name="connsiteY0" fmla="*/ 428625 h 547688"/>
                  <a:gd name="connsiteX1" fmla="*/ 176223 w 1966923"/>
                  <a:gd name="connsiteY1" fmla="*/ 428625 h 547688"/>
                  <a:gd name="connsiteX2" fmla="*/ 157173 w 1966923"/>
                  <a:gd name="connsiteY2" fmla="*/ 435769 h 547688"/>
                  <a:gd name="connsiteX3" fmla="*/ 150029 w 1966923"/>
                  <a:gd name="connsiteY3" fmla="*/ 440532 h 547688"/>
                  <a:gd name="connsiteX4" fmla="*/ 140504 w 1966923"/>
                  <a:gd name="connsiteY4" fmla="*/ 442913 h 547688"/>
                  <a:gd name="connsiteX5" fmla="*/ 128598 w 1966923"/>
                  <a:gd name="connsiteY5" fmla="*/ 447675 h 547688"/>
                  <a:gd name="connsiteX6" fmla="*/ 111929 w 1966923"/>
                  <a:gd name="connsiteY6" fmla="*/ 450057 h 547688"/>
                  <a:gd name="connsiteX7" fmla="*/ 83354 w 1966923"/>
                  <a:gd name="connsiteY7" fmla="*/ 457200 h 547688"/>
                  <a:gd name="connsiteX8" fmla="*/ 45254 w 1966923"/>
                  <a:gd name="connsiteY8" fmla="*/ 452438 h 547688"/>
                  <a:gd name="connsiteX9" fmla="*/ 35729 w 1966923"/>
                  <a:gd name="connsiteY9" fmla="*/ 450057 h 547688"/>
                  <a:gd name="connsiteX10" fmla="*/ 30967 w 1966923"/>
                  <a:gd name="connsiteY10" fmla="*/ 442913 h 547688"/>
                  <a:gd name="connsiteX11" fmla="*/ 23823 w 1966923"/>
                  <a:gd name="connsiteY11" fmla="*/ 423863 h 547688"/>
                  <a:gd name="connsiteX12" fmla="*/ 7154 w 1966923"/>
                  <a:gd name="connsiteY12" fmla="*/ 407194 h 547688"/>
                  <a:gd name="connsiteX13" fmla="*/ 10 w 1966923"/>
                  <a:gd name="connsiteY13" fmla="*/ 390525 h 547688"/>
                  <a:gd name="connsiteX14" fmla="*/ 4773 w 1966923"/>
                  <a:gd name="connsiteY14" fmla="*/ 376238 h 547688"/>
                  <a:gd name="connsiteX15" fmla="*/ 11917 w 1966923"/>
                  <a:gd name="connsiteY15" fmla="*/ 373857 h 547688"/>
                  <a:gd name="connsiteX16" fmla="*/ 28585 w 1966923"/>
                  <a:gd name="connsiteY16" fmla="*/ 361950 h 547688"/>
                  <a:gd name="connsiteX17" fmla="*/ 52398 w 1966923"/>
                  <a:gd name="connsiteY17" fmla="*/ 366713 h 547688"/>
                  <a:gd name="connsiteX18" fmla="*/ 69067 w 1966923"/>
                  <a:gd name="connsiteY18" fmla="*/ 373857 h 547688"/>
                  <a:gd name="connsiteX19" fmla="*/ 88117 w 1966923"/>
                  <a:gd name="connsiteY19" fmla="*/ 381000 h 547688"/>
                  <a:gd name="connsiteX20" fmla="*/ 119073 w 1966923"/>
                  <a:gd name="connsiteY20" fmla="*/ 369094 h 547688"/>
                  <a:gd name="connsiteX21" fmla="*/ 123835 w 1966923"/>
                  <a:gd name="connsiteY21" fmla="*/ 361950 h 547688"/>
                  <a:gd name="connsiteX22" fmla="*/ 114310 w 1966923"/>
                  <a:gd name="connsiteY22" fmla="*/ 321469 h 547688"/>
                  <a:gd name="connsiteX23" fmla="*/ 100023 w 1966923"/>
                  <a:gd name="connsiteY23" fmla="*/ 307182 h 547688"/>
                  <a:gd name="connsiteX24" fmla="*/ 90498 w 1966923"/>
                  <a:gd name="connsiteY24" fmla="*/ 290513 h 547688"/>
                  <a:gd name="connsiteX25" fmla="*/ 88117 w 1966923"/>
                  <a:gd name="connsiteY25" fmla="*/ 283369 h 547688"/>
                  <a:gd name="connsiteX26" fmla="*/ 73829 w 1966923"/>
                  <a:gd name="connsiteY26" fmla="*/ 261938 h 547688"/>
                  <a:gd name="connsiteX27" fmla="*/ 69067 w 1966923"/>
                  <a:gd name="connsiteY27" fmla="*/ 254794 h 547688"/>
                  <a:gd name="connsiteX28" fmla="*/ 59542 w 1966923"/>
                  <a:gd name="connsiteY28" fmla="*/ 219075 h 547688"/>
                  <a:gd name="connsiteX29" fmla="*/ 57160 w 1966923"/>
                  <a:gd name="connsiteY29" fmla="*/ 207169 h 547688"/>
                  <a:gd name="connsiteX30" fmla="*/ 52398 w 1966923"/>
                  <a:gd name="connsiteY30" fmla="*/ 188119 h 547688"/>
                  <a:gd name="connsiteX31" fmla="*/ 83354 w 1966923"/>
                  <a:gd name="connsiteY31" fmla="*/ 183357 h 547688"/>
                  <a:gd name="connsiteX32" fmla="*/ 100023 w 1966923"/>
                  <a:gd name="connsiteY32" fmla="*/ 176213 h 547688"/>
                  <a:gd name="connsiteX33" fmla="*/ 107167 w 1966923"/>
                  <a:gd name="connsiteY33" fmla="*/ 173832 h 547688"/>
                  <a:gd name="connsiteX34" fmla="*/ 123835 w 1966923"/>
                  <a:gd name="connsiteY34" fmla="*/ 161925 h 547688"/>
                  <a:gd name="connsiteX35" fmla="*/ 130979 w 1966923"/>
                  <a:gd name="connsiteY35" fmla="*/ 157163 h 547688"/>
                  <a:gd name="connsiteX36" fmla="*/ 135742 w 1966923"/>
                  <a:gd name="connsiteY36" fmla="*/ 150019 h 547688"/>
                  <a:gd name="connsiteX37" fmla="*/ 138123 w 1966923"/>
                  <a:gd name="connsiteY37" fmla="*/ 142875 h 547688"/>
                  <a:gd name="connsiteX38" fmla="*/ 154792 w 1966923"/>
                  <a:gd name="connsiteY38" fmla="*/ 126207 h 547688"/>
                  <a:gd name="connsiteX39" fmla="*/ 164317 w 1966923"/>
                  <a:gd name="connsiteY39" fmla="*/ 114300 h 547688"/>
                  <a:gd name="connsiteX40" fmla="*/ 169079 w 1966923"/>
                  <a:gd name="connsiteY40" fmla="*/ 104775 h 547688"/>
                  <a:gd name="connsiteX41" fmla="*/ 176223 w 1966923"/>
                  <a:gd name="connsiteY41" fmla="*/ 97632 h 547688"/>
                  <a:gd name="connsiteX42" fmla="*/ 185748 w 1966923"/>
                  <a:gd name="connsiteY42" fmla="*/ 83344 h 547688"/>
                  <a:gd name="connsiteX43" fmla="*/ 192892 w 1966923"/>
                  <a:gd name="connsiteY43" fmla="*/ 73819 h 547688"/>
                  <a:gd name="connsiteX44" fmla="*/ 197654 w 1966923"/>
                  <a:gd name="connsiteY44" fmla="*/ 66675 h 547688"/>
                  <a:gd name="connsiteX45" fmla="*/ 207179 w 1966923"/>
                  <a:gd name="connsiteY45" fmla="*/ 61913 h 547688"/>
                  <a:gd name="connsiteX46" fmla="*/ 209560 w 1966923"/>
                  <a:gd name="connsiteY46" fmla="*/ 54769 h 547688"/>
                  <a:gd name="connsiteX47" fmla="*/ 211942 w 1966923"/>
                  <a:gd name="connsiteY47" fmla="*/ 45244 h 547688"/>
                  <a:gd name="connsiteX48" fmla="*/ 216704 w 1966923"/>
                  <a:gd name="connsiteY48" fmla="*/ 54769 h 547688"/>
                  <a:gd name="connsiteX49" fmla="*/ 223848 w 1966923"/>
                  <a:gd name="connsiteY49" fmla="*/ 59532 h 547688"/>
                  <a:gd name="connsiteX50" fmla="*/ 280998 w 1966923"/>
                  <a:gd name="connsiteY50" fmla="*/ 61913 h 547688"/>
                  <a:gd name="connsiteX51" fmla="*/ 295285 w 1966923"/>
                  <a:gd name="connsiteY51" fmla="*/ 52388 h 547688"/>
                  <a:gd name="connsiteX52" fmla="*/ 304810 w 1966923"/>
                  <a:gd name="connsiteY52" fmla="*/ 54769 h 547688"/>
                  <a:gd name="connsiteX53" fmla="*/ 307192 w 1966923"/>
                  <a:gd name="connsiteY53" fmla="*/ 64294 h 547688"/>
                  <a:gd name="connsiteX54" fmla="*/ 311954 w 1966923"/>
                  <a:gd name="connsiteY54" fmla="*/ 71438 h 547688"/>
                  <a:gd name="connsiteX55" fmla="*/ 319098 w 1966923"/>
                  <a:gd name="connsiteY55" fmla="*/ 90488 h 547688"/>
                  <a:gd name="connsiteX56" fmla="*/ 333385 w 1966923"/>
                  <a:gd name="connsiteY56" fmla="*/ 102394 h 547688"/>
                  <a:gd name="connsiteX57" fmla="*/ 347673 w 1966923"/>
                  <a:gd name="connsiteY57" fmla="*/ 111919 h 547688"/>
                  <a:gd name="connsiteX58" fmla="*/ 354817 w 1966923"/>
                  <a:gd name="connsiteY58" fmla="*/ 116682 h 547688"/>
                  <a:gd name="connsiteX59" fmla="*/ 383392 w 1966923"/>
                  <a:gd name="connsiteY59" fmla="*/ 121444 h 547688"/>
                  <a:gd name="connsiteX60" fmla="*/ 414348 w 1966923"/>
                  <a:gd name="connsiteY60" fmla="*/ 119063 h 547688"/>
                  <a:gd name="connsiteX61" fmla="*/ 428635 w 1966923"/>
                  <a:gd name="connsiteY61" fmla="*/ 107157 h 547688"/>
                  <a:gd name="connsiteX62" fmla="*/ 438160 w 1966923"/>
                  <a:gd name="connsiteY62" fmla="*/ 104775 h 547688"/>
                  <a:gd name="connsiteX63" fmla="*/ 461973 w 1966923"/>
                  <a:gd name="connsiteY63" fmla="*/ 111919 h 547688"/>
                  <a:gd name="connsiteX64" fmla="*/ 464354 w 1966923"/>
                  <a:gd name="connsiteY64" fmla="*/ 119063 h 547688"/>
                  <a:gd name="connsiteX65" fmla="*/ 471498 w 1966923"/>
                  <a:gd name="connsiteY65" fmla="*/ 126207 h 547688"/>
                  <a:gd name="connsiteX66" fmla="*/ 502454 w 1966923"/>
                  <a:gd name="connsiteY66" fmla="*/ 119063 h 547688"/>
                  <a:gd name="connsiteX67" fmla="*/ 523885 w 1966923"/>
                  <a:gd name="connsiteY67" fmla="*/ 126207 h 547688"/>
                  <a:gd name="connsiteX68" fmla="*/ 526267 w 1966923"/>
                  <a:gd name="connsiteY68" fmla="*/ 133350 h 547688"/>
                  <a:gd name="connsiteX69" fmla="*/ 545317 w 1966923"/>
                  <a:gd name="connsiteY69" fmla="*/ 126207 h 547688"/>
                  <a:gd name="connsiteX70" fmla="*/ 557223 w 1966923"/>
                  <a:gd name="connsiteY70" fmla="*/ 123825 h 547688"/>
                  <a:gd name="connsiteX71" fmla="*/ 588179 w 1966923"/>
                  <a:gd name="connsiteY71" fmla="*/ 128588 h 547688"/>
                  <a:gd name="connsiteX72" fmla="*/ 592942 w 1966923"/>
                  <a:gd name="connsiteY72" fmla="*/ 142875 h 547688"/>
                  <a:gd name="connsiteX73" fmla="*/ 600085 w 1966923"/>
                  <a:gd name="connsiteY73" fmla="*/ 145257 h 547688"/>
                  <a:gd name="connsiteX74" fmla="*/ 607229 w 1966923"/>
                  <a:gd name="connsiteY74" fmla="*/ 152400 h 547688"/>
                  <a:gd name="connsiteX75" fmla="*/ 614373 w 1966923"/>
                  <a:gd name="connsiteY75" fmla="*/ 154782 h 547688"/>
                  <a:gd name="connsiteX76" fmla="*/ 631042 w 1966923"/>
                  <a:gd name="connsiteY76" fmla="*/ 161925 h 547688"/>
                  <a:gd name="connsiteX77" fmla="*/ 645329 w 1966923"/>
                  <a:gd name="connsiteY77" fmla="*/ 171450 h 547688"/>
                  <a:gd name="connsiteX78" fmla="*/ 652473 w 1966923"/>
                  <a:gd name="connsiteY78" fmla="*/ 176213 h 547688"/>
                  <a:gd name="connsiteX79" fmla="*/ 659617 w 1966923"/>
                  <a:gd name="connsiteY79" fmla="*/ 183357 h 547688"/>
                  <a:gd name="connsiteX80" fmla="*/ 669142 w 1966923"/>
                  <a:gd name="connsiteY80" fmla="*/ 185738 h 547688"/>
                  <a:gd name="connsiteX81" fmla="*/ 683429 w 1966923"/>
                  <a:gd name="connsiteY81" fmla="*/ 192882 h 547688"/>
                  <a:gd name="connsiteX82" fmla="*/ 692954 w 1966923"/>
                  <a:gd name="connsiteY82" fmla="*/ 197644 h 547688"/>
                  <a:gd name="connsiteX83" fmla="*/ 716767 w 1966923"/>
                  <a:gd name="connsiteY83" fmla="*/ 202407 h 547688"/>
                  <a:gd name="connsiteX84" fmla="*/ 723910 w 1966923"/>
                  <a:gd name="connsiteY84" fmla="*/ 207169 h 547688"/>
                  <a:gd name="connsiteX85" fmla="*/ 757248 w 1966923"/>
                  <a:gd name="connsiteY85" fmla="*/ 202407 h 547688"/>
                  <a:gd name="connsiteX86" fmla="*/ 771535 w 1966923"/>
                  <a:gd name="connsiteY86" fmla="*/ 209550 h 547688"/>
                  <a:gd name="connsiteX87" fmla="*/ 778679 w 1966923"/>
                  <a:gd name="connsiteY87" fmla="*/ 204788 h 547688"/>
                  <a:gd name="connsiteX88" fmla="*/ 781060 w 1966923"/>
                  <a:gd name="connsiteY88" fmla="*/ 195263 h 547688"/>
                  <a:gd name="connsiteX89" fmla="*/ 788204 w 1966923"/>
                  <a:gd name="connsiteY89" fmla="*/ 192882 h 547688"/>
                  <a:gd name="connsiteX90" fmla="*/ 795348 w 1966923"/>
                  <a:gd name="connsiteY90" fmla="*/ 185738 h 547688"/>
                  <a:gd name="connsiteX91" fmla="*/ 797729 w 1966923"/>
                  <a:gd name="connsiteY91" fmla="*/ 178594 h 547688"/>
                  <a:gd name="connsiteX92" fmla="*/ 819160 w 1966923"/>
                  <a:gd name="connsiteY92" fmla="*/ 171450 h 547688"/>
                  <a:gd name="connsiteX93" fmla="*/ 828685 w 1966923"/>
                  <a:gd name="connsiteY93" fmla="*/ 166688 h 547688"/>
                  <a:gd name="connsiteX94" fmla="*/ 842973 w 1966923"/>
                  <a:gd name="connsiteY94" fmla="*/ 161925 h 547688"/>
                  <a:gd name="connsiteX95" fmla="*/ 850117 w 1966923"/>
                  <a:gd name="connsiteY95" fmla="*/ 157163 h 547688"/>
                  <a:gd name="connsiteX96" fmla="*/ 857260 w 1966923"/>
                  <a:gd name="connsiteY96" fmla="*/ 150019 h 547688"/>
                  <a:gd name="connsiteX97" fmla="*/ 864404 w 1966923"/>
                  <a:gd name="connsiteY97" fmla="*/ 147638 h 547688"/>
                  <a:gd name="connsiteX98" fmla="*/ 871548 w 1966923"/>
                  <a:gd name="connsiteY98" fmla="*/ 142875 h 547688"/>
                  <a:gd name="connsiteX99" fmla="*/ 878692 w 1966923"/>
                  <a:gd name="connsiteY99" fmla="*/ 140494 h 547688"/>
                  <a:gd name="connsiteX100" fmla="*/ 892979 w 1966923"/>
                  <a:gd name="connsiteY100" fmla="*/ 116682 h 547688"/>
                  <a:gd name="connsiteX101" fmla="*/ 912029 w 1966923"/>
                  <a:gd name="connsiteY101" fmla="*/ 128588 h 547688"/>
                  <a:gd name="connsiteX102" fmla="*/ 928698 w 1966923"/>
                  <a:gd name="connsiteY102" fmla="*/ 126207 h 547688"/>
                  <a:gd name="connsiteX103" fmla="*/ 931079 w 1966923"/>
                  <a:gd name="connsiteY103" fmla="*/ 116682 h 547688"/>
                  <a:gd name="connsiteX104" fmla="*/ 938223 w 1966923"/>
                  <a:gd name="connsiteY104" fmla="*/ 114300 h 547688"/>
                  <a:gd name="connsiteX105" fmla="*/ 947748 w 1966923"/>
                  <a:gd name="connsiteY105" fmla="*/ 109538 h 547688"/>
                  <a:gd name="connsiteX106" fmla="*/ 952510 w 1966923"/>
                  <a:gd name="connsiteY106" fmla="*/ 119063 h 547688"/>
                  <a:gd name="connsiteX107" fmla="*/ 954892 w 1966923"/>
                  <a:gd name="connsiteY107" fmla="*/ 126207 h 547688"/>
                  <a:gd name="connsiteX108" fmla="*/ 962035 w 1966923"/>
                  <a:gd name="connsiteY108" fmla="*/ 140494 h 547688"/>
                  <a:gd name="connsiteX109" fmla="*/ 964417 w 1966923"/>
                  <a:gd name="connsiteY109" fmla="*/ 150019 h 547688"/>
                  <a:gd name="connsiteX110" fmla="*/ 969179 w 1966923"/>
                  <a:gd name="connsiteY110" fmla="*/ 157163 h 547688"/>
                  <a:gd name="connsiteX111" fmla="*/ 971560 w 1966923"/>
                  <a:gd name="connsiteY111" fmla="*/ 164307 h 547688"/>
                  <a:gd name="connsiteX112" fmla="*/ 978704 w 1966923"/>
                  <a:gd name="connsiteY112" fmla="*/ 169069 h 547688"/>
                  <a:gd name="connsiteX113" fmla="*/ 983467 w 1966923"/>
                  <a:gd name="connsiteY113" fmla="*/ 176213 h 547688"/>
                  <a:gd name="connsiteX114" fmla="*/ 1000135 w 1966923"/>
                  <a:gd name="connsiteY114" fmla="*/ 166688 h 547688"/>
                  <a:gd name="connsiteX115" fmla="*/ 1009660 w 1966923"/>
                  <a:gd name="connsiteY115" fmla="*/ 152400 h 547688"/>
                  <a:gd name="connsiteX116" fmla="*/ 1012042 w 1966923"/>
                  <a:gd name="connsiteY116" fmla="*/ 145257 h 547688"/>
                  <a:gd name="connsiteX117" fmla="*/ 1023948 w 1966923"/>
                  <a:gd name="connsiteY117" fmla="*/ 140494 h 547688"/>
                  <a:gd name="connsiteX118" fmla="*/ 1059667 w 1966923"/>
                  <a:gd name="connsiteY118" fmla="*/ 142875 h 547688"/>
                  <a:gd name="connsiteX119" fmla="*/ 1069192 w 1966923"/>
                  <a:gd name="connsiteY119" fmla="*/ 147638 h 547688"/>
                  <a:gd name="connsiteX120" fmla="*/ 1078717 w 1966923"/>
                  <a:gd name="connsiteY120" fmla="*/ 150019 h 547688"/>
                  <a:gd name="connsiteX121" fmla="*/ 1093004 w 1966923"/>
                  <a:gd name="connsiteY121" fmla="*/ 157163 h 547688"/>
                  <a:gd name="connsiteX122" fmla="*/ 1100148 w 1966923"/>
                  <a:gd name="connsiteY122" fmla="*/ 161925 h 547688"/>
                  <a:gd name="connsiteX123" fmla="*/ 1114435 w 1966923"/>
                  <a:gd name="connsiteY123" fmla="*/ 166688 h 547688"/>
                  <a:gd name="connsiteX124" fmla="*/ 1121579 w 1966923"/>
                  <a:gd name="connsiteY124" fmla="*/ 178594 h 547688"/>
                  <a:gd name="connsiteX125" fmla="*/ 1128723 w 1966923"/>
                  <a:gd name="connsiteY125" fmla="*/ 180975 h 547688"/>
                  <a:gd name="connsiteX126" fmla="*/ 1135867 w 1966923"/>
                  <a:gd name="connsiteY126" fmla="*/ 200025 h 547688"/>
                  <a:gd name="connsiteX127" fmla="*/ 1154917 w 1966923"/>
                  <a:gd name="connsiteY127" fmla="*/ 204788 h 547688"/>
                  <a:gd name="connsiteX128" fmla="*/ 1166823 w 1966923"/>
                  <a:gd name="connsiteY128" fmla="*/ 209550 h 547688"/>
                  <a:gd name="connsiteX129" fmla="*/ 1169204 w 1966923"/>
                  <a:gd name="connsiteY129" fmla="*/ 216694 h 547688"/>
                  <a:gd name="connsiteX130" fmla="*/ 1173967 w 1966923"/>
                  <a:gd name="connsiteY130" fmla="*/ 223838 h 547688"/>
                  <a:gd name="connsiteX131" fmla="*/ 1178729 w 1966923"/>
                  <a:gd name="connsiteY131" fmla="*/ 204788 h 547688"/>
                  <a:gd name="connsiteX132" fmla="*/ 1183492 w 1966923"/>
                  <a:gd name="connsiteY132" fmla="*/ 197644 h 547688"/>
                  <a:gd name="connsiteX133" fmla="*/ 1185873 w 1966923"/>
                  <a:gd name="connsiteY133" fmla="*/ 204788 h 547688"/>
                  <a:gd name="connsiteX134" fmla="*/ 1190635 w 1966923"/>
                  <a:gd name="connsiteY134" fmla="*/ 211932 h 547688"/>
                  <a:gd name="connsiteX135" fmla="*/ 1193017 w 1966923"/>
                  <a:gd name="connsiteY135" fmla="*/ 266700 h 547688"/>
                  <a:gd name="connsiteX136" fmla="*/ 1200160 w 1966923"/>
                  <a:gd name="connsiteY136" fmla="*/ 271463 h 547688"/>
                  <a:gd name="connsiteX137" fmla="*/ 1219210 w 1966923"/>
                  <a:gd name="connsiteY137" fmla="*/ 280988 h 547688"/>
                  <a:gd name="connsiteX138" fmla="*/ 1233498 w 1966923"/>
                  <a:gd name="connsiteY138" fmla="*/ 288132 h 547688"/>
                  <a:gd name="connsiteX139" fmla="*/ 1250167 w 1966923"/>
                  <a:gd name="connsiteY139" fmla="*/ 283369 h 547688"/>
                  <a:gd name="connsiteX140" fmla="*/ 1257310 w 1966923"/>
                  <a:gd name="connsiteY140" fmla="*/ 280988 h 547688"/>
                  <a:gd name="connsiteX141" fmla="*/ 1262073 w 1966923"/>
                  <a:gd name="connsiteY141" fmla="*/ 273844 h 547688"/>
                  <a:gd name="connsiteX142" fmla="*/ 1288267 w 1966923"/>
                  <a:gd name="connsiteY142" fmla="*/ 278607 h 547688"/>
                  <a:gd name="connsiteX143" fmla="*/ 1297792 w 1966923"/>
                  <a:gd name="connsiteY143" fmla="*/ 285750 h 547688"/>
                  <a:gd name="connsiteX144" fmla="*/ 1307317 w 1966923"/>
                  <a:gd name="connsiteY144" fmla="*/ 288132 h 547688"/>
                  <a:gd name="connsiteX145" fmla="*/ 1314460 w 1966923"/>
                  <a:gd name="connsiteY145" fmla="*/ 283369 h 547688"/>
                  <a:gd name="connsiteX146" fmla="*/ 1321604 w 1966923"/>
                  <a:gd name="connsiteY146" fmla="*/ 297657 h 547688"/>
                  <a:gd name="connsiteX147" fmla="*/ 1323985 w 1966923"/>
                  <a:gd name="connsiteY147" fmla="*/ 314325 h 547688"/>
                  <a:gd name="connsiteX148" fmla="*/ 1328748 w 1966923"/>
                  <a:gd name="connsiteY148" fmla="*/ 321469 h 547688"/>
                  <a:gd name="connsiteX149" fmla="*/ 1343035 w 1966923"/>
                  <a:gd name="connsiteY149" fmla="*/ 335757 h 547688"/>
                  <a:gd name="connsiteX150" fmla="*/ 1347798 w 1966923"/>
                  <a:gd name="connsiteY150" fmla="*/ 342900 h 547688"/>
                  <a:gd name="connsiteX151" fmla="*/ 1354942 w 1966923"/>
                  <a:gd name="connsiteY151" fmla="*/ 345282 h 547688"/>
                  <a:gd name="connsiteX152" fmla="*/ 1362085 w 1966923"/>
                  <a:gd name="connsiteY152" fmla="*/ 340519 h 547688"/>
                  <a:gd name="connsiteX153" fmla="*/ 1376373 w 1966923"/>
                  <a:gd name="connsiteY153" fmla="*/ 319088 h 547688"/>
                  <a:gd name="connsiteX154" fmla="*/ 1378754 w 1966923"/>
                  <a:gd name="connsiteY154" fmla="*/ 309563 h 547688"/>
                  <a:gd name="connsiteX155" fmla="*/ 1383517 w 1966923"/>
                  <a:gd name="connsiteY155" fmla="*/ 302419 h 547688"/>
                  <a:gd name="connsiteX156" fmla="*/ 1376373 w 1966923"/>
                  <a:gd name="connsiteY156" fmla="*/ 257175 h 547688"/>
                  <a:gd name="connsiteX157" fmla="*/ 1373992 w 1966923"/>
                  <a:gd name="connsiteY157" fmla="*/ 245269 h 547688"/>
                  <a:gd name="connsiteX158" fmla="*/ 1366848 w 1966923"/>
                  <a:gd name="connsiteY158" fmla="*/ 228600 h 547688"/>
                  <a:gd name="connsiteX159" fmla="*/ 1359704 w 1966923"/>
                  <a:gd name="connsiteY159" fmla="*/ 226219 h 547688"/>
                  <a:gd name="connsiteX160" fmla="*/ 1378754 w 1966923"/>
                  <a:gd name="connsiteY160" fmla="*/ 216694 h 547688"/>
                  <a:gd name="connsiteX161" fmla="*/ 1395423 w 1966923"/>
                  <a:gd name="connsiteY161" fmla="*/ 204788 h 547688"/>
                  <a:gd name="connsiteX162" fmla="*/ 1409710 w 1966923"/>
                  <a:gd name="connsiteY162" fmla="*/ 209550 h 547688"/>
                  <a:gd name="connsiteX163" fmla="*/ 1423998 w 1966923"/>
                  <a:gd name="connsiteY163" fmla="*/ 219075 h 547688"/>
                  <a:gd name="connsiteX164" fmla="*/ 1431142 w 1966923"/>
                  <a:gd name="connsiteY164" fmla="*/ 223838 h 547688"/>
                  <a:gd name="connsiteX165" fmla="*/ 1438285 w 1966923"/>
                  <a:gd name="connsiteY165" fmla="*/ 226219 h 547688"/>
                  <a:gd name="connsiteX166" fmla="*/ 1452573 w 1966923"/>
                  <a:gd name="connsiteY166" fmla="*/ 233363 h 547688"/>
                  <a:gd name="connsiteX167" fmla="*/ 1466860 w 1966923"/>
                  <a:gd name="connsiteY167" fmla="*/ 245269 h 547688"/>
                  <a:gd name="connsiteX168" fmla="*/ 1483529 w 1966923"/>
                  <a:gd name="connsiteY168" fmla="*/ 250032 h 547688"/>
                  <a:gd name="connsiteX169" fmla="*/ 1490673 w 1966923"/>
                  <a:gd name="connsiteY169" fmla="*/ 254794 h 547688"/>
                  <a:gd name="connsiteX170" fmla="*/ 1497817 w 1966923"/>
                  <a:gd name="connsiteY170" fmla="*/ 257175 h 547688"/>
                  <a:gd name="connsiteX171" fmla="*/ 1504960 w 1966923"/>
                  <a:gd name="connsiteY171" fmla="*/ 264319 h 547688"/>
                  <a:gd name="connsiteX172" fmla="*/ 1514485 w 1966923"/>
                  <a:gd name="connsiteY172" fmla="*/ 278607 h 547688"/>
                  <a:gd name="connsiteX173" fmla="*/ 1524010 w 1966923"/>
                  <a:gd name="connsiteY173" fmla="*/ 288132 h 547688"/>
                  <a:gd name="connsiteX174" fmla="*/ 1538298 w 1966923"/>
                  <a:gd name="connsiteY174" fmla="*/ 276225 h 547688"/>
                  <a:gd name="connsiteX175" fmla="*/ 1545442 w 1966923"/>
                  <a:gd name="connsiteY175" fmla="*/ 271463 h 547688"/>
                  <a:gd name="connsiteX176" fmla="*/ 1552585 w 1966923"/>
                  <a:gd name="connsiteY176" fmla="*/ 292894 h 547688"/>
                  <a:gd name="connsiteX177" fmla="*/ 1571635 w 1966923"/>
                  <a:gd name="connsiteY177" fmla="*/ 290513 h 547688"/>
                  <a:gd name="connsiteX178" fmla="*/ 1578779 w 1966923"/>
                  <a:gd name="connsiteY178" fmla="*/ 288132 h 547688"/>
                  <a:gd name="connsiteX179" fmla="*/ 1593067 w 1966923"/>
                  <a:gd name="connsiteY179" fmla="*/ 278607 h 547688"/>
                  <a:gd name="connsiteX180" fmla="*/ 1595448 w 1966923"/>
                  <a:gd name="connsiteY180" fmla="*/ 266700 h 547688"/>
                  <a:gd name="connsiteX181" fmla="*/ 1600210 w 1966923"/>
                  <a:gd name="connsiteY181" fmla="*/ 259557 h 547688"/>
                  <a:gd name="connsiteX182" fmla="*/ 1602592 w 1966923"/>
                  <a:gd name="connsiteY182" fmla="*/ 252413 h 547688"/>
                  <a:gd name="connsiteX183" fmla="*/ 1607354 w 1966923"/>
                  <a:gd name="connsiteY183" fmla="*/ 242888 h 547688"/>
                  <a:gd name="connsiteX184" fmla="*/ 1609735 w 1966923"/>
                  <a:gd name="connsiteY184" fmla="*/ 250032 h 547688"/>
                  <a:gd name="connsiteX185" fmla="*/ 1624023 w 1966923"/>
                  <a:gd name="connsiteY185" fmla="*/ 261938 h 547688"/>
                  <a:gd name="connsiteX186" fmla="*/ 1626404 w 1966923"/>
                  <a:gd name="connsiteY186" fmla="*/ 285750 h 547688"/>
                  <a:gd name="connsiteX187" fmla="*/ 1650217 w 1966923"/>
                  <a:gd name="connsiteY187" fmla="*/ 276225 h 547688"/>
                  <a:gd name="connsiteX188" fmla="*/ 1664504 w 1966923"/>
                  <a:gd name="connsiteY188" fmla="*/ 271463 h 547688"/>
                  <a:gd name="connsiteX189" fmla="*/ 1666885 w 1966923"/>
                  <a:gd name="connsiteY189" fmla="*/ 264319 h 547688"/>
                  <a:gd name="connsiteX190" fmla="*/ 1688317 w 1966923"/>
                  <a:gd name="connsiteY190" fmla="*/ 259557 h 547688"/>
                  <a:gd name="connsiteX191" fmla="*/ 1695460 w 1966923"/>
                  <a:gd name="connsiteY191" fmla="*/ 257175 h 547688"/>
                  <a:gd name="connsiteX192" fmla="*/ 1709748 w 1966923"/>
                  <a:gd name="connsiteY192" fmla="*/ 242888 h 547688"/>
                  <a:gd name="connsiteX193" fmla="*/ 1712129 w 1966923"/>
                  <a:gd name="connsiteY193" fmla="*/ 233363 h 547688"/>
                  <a:gd name="connsiteX194" fmla="*/ 1719273 w 1966923"/>
                  <a:gd name="connsiteY194" fmla="*/ 230982 h 547688"/>
                  <a:gd name="connsiteX195" fmla="*/ 1731179 w 1966923"/>
                  <a:gd name="connsiteY195" fmla="*/ 214313 h 547688"/>
                  <a:gd name="connsiteX196" fmla="*/ 1726417 w 1966923"/>
                  <a:gd name="connsiteY196" fmla="*/ 192882 h 547688"/>
                  <a:gd name="connsiteX197" fmla="*/ 1721654 w 1966923"/>
                  <a:gd name="connsiteY197" fmla="*/ 185738 h 547688"/>
                  <a:gd name="connsiteX198" fmla="*/ 1719273 w 1966923"/>
                  <a:gd name="connsiteY198" fmla="*/ 178594 h 547688"/>
                  <a:gd name="connsiteX199" fmla="*/ 1704985 w 1966923"/>
                  <a:gd name="connsiteY199" fmla="*/ 169069 h 547688"/>
                  <a:gd name="connsiteX200" fmla="*/ 1702604 w 1966923"/>
                  <a:gd name="connsiteY200" fmla="*/ 161925 h 547688"/>
                  <a:gd name="connsiteX201" fmla="*/ 1707367 w 1966923"/>
                  <a:gd name="connsiteY201" fmla="*/ 152400 h 547688"/>
                  <a:gd name="connsiteX202" fmla="*/ 1697842 w 1966923"/>
                  <a:gd name="connsiteY202" fmla="*/ 138113 h 547688"/>
                  <a:gd name="connsiteX203" fmla="*/ 1690698 w 1966923"/>
                  <a:gd name="connsiteY203" fmla="*/ 121444 h 547688"/>
                  <a:gd name="connsiteX204" fmla="*/ 1685935 w 1966923"/>
                  <a:gd name="connsiteY204" fmla="*/ 114300 h 547688"/>
                  <a:gd name="connsiteX205" fmla="*/ 1678792 w 1966923"/>
                  <a:gd name="connsiteY205" fmla="*/ 109538 h 547688"/>
                  <a:gd name="connsiteX206" fmla="*/ 1674029 w 1966923"/>
                  <a:gd name="connsiteY206" fmla="*/ 102394 h 547688"/>
                  <a:gd name="connsiteX207" fmla="*/ 1676410 w 1966923"/>
                  <a:gd name="connsiteY207" fmla="*/ 95250 h 547688"/>
                  <a:gd name="connsiteX208" fmla="*/ 1683554 w 1966923"/>
                  <a:gd name="connsiteY208" fmla="*/ 73819 h 547688"/>
                  <a:gd name="connsiteX209" fmla="*/ 1695460 w 1966923"/>
                  <a:gd name="connsiteY209" fmla="*/ 50007 h 547688"/>
                  <a:gd name="connsiteX210" fmla="*/ 1700223 w 1966923"/>
                  <a:gd name="connsiteY210" fmla="*/ 42863 h 547688"/>
                  <a:gd name="connsiteX211" fmla="*/ 1702604 w 1966923"/>
                  <a:gd name="connsiteY211" fmla="*/ 35719 h 547688"/>
                  <a:gd name="connsiteX212" fmla="*/ 1707367 w 1966923"/>
                  <a:gd name="connsiteY212" fmla="*/ 26194 h 547688"/>
                  <a:gd name="connsiteX213" fmla="*/ 1709748 w 1966923"/>
                  <a:gd name="connsiteY213" fmla="*/ 0 h 547688"/>
                  <a:gd name="connsiteX214" fmla="*/ 1721654 w 1966923"/>
                  <a:gd name="connsiteY214" fmla="*/ 4763 h 547688"/>
                  <a:gd name="connsiteX215" fmla="*/ 1731179 w 1966923"/>
                  <a:gd name="connsiteY215" fmla="*/ 21432 h 547688"/>
                  <a:gd name="connsiteX216" fmla="*/ 1735942 w 1966923"/>
                  <a:gd name="connsiteY216" fmla="*/ 28575 h 547688"/>
                  <a:gd name="connsiteX217" fmla="*/ 1738323 w 1966923"/>
                  <a:gd name="connsiteY217" fmla="*/ 35719 h 547688"/>
                  <a:gd name="connsiteX218" fmla="*/ 1740704 w 1966923"/>
                  <a:gd name="connsiteY218" fmla="*/ 45244 h 547688"/>
                  <a:gd name="connsiteX219" fmla="*/ 1764517 w 1966923"/>
                  <a:gd name="connsiteY219" fmla="*/ 104775 h 547688"/>
                  <a:gd name="connsiteX220" fmla="*/ 1757373 w 1966923"/>
                  <a:gd name="connsiteY220" fmla="*/ 140494 h 547688"/>
                  <a:gd name="connsiteX221" fmla="*/ 1752610 w 1966923"/>
                  <a:gd name="connsiteY221" fmla="*/ 150019 h 547688"/>
                  <a:gd name="connsiteX222" fmla="*/ 1757373 w 1966923"/>
                  <a:gd name="connsiteY222" fmla="*/ 176213 h 547688"/>
                  <a:gd name="connsiteX223" fmla="*/ 1762135 w 1966923"/>
                  <a:gd name="connsiteY223" fmla="*/ 183357 h 547688"/>
                  <a:gd name="connsiteX224" fmla="*/ 1764517 w 1966923"/>
                  <a:gd name="connsiteY224" fmla="*/ 192882 h 547688"/>
                  <a:gd name="connsiteX225" fmla="*/ 1778804 w 1966923"/>
                  <a:gd name="connsiteY225" fmla="*/ 195263 h 547688"/>
                  <a:gd name="connsiteX226" fmla="*/ 1788329 w 1966923"/>
                  <a:gd name="connsiteY226" fmla="*/ 190500 h 547688"/>
                  <a:gd name="connsiteX227" fmla="*/ 1785948 w 1966923"/>
                  <a:gd name="connsiteY227" fmla="*/ 200025 h 547688"/>
                  <a:gd name="connsiteX228" fmla="*/ 1809760 w 1966923"/>
                  <a:gd name="connsiteY228" fmla="*/ 202407 h 547688"/>
                  <a:gd name="connsiteX229" fmla="*/ 1826429 w 1966923"/>
                  <a:gd name="connsiteY229" fmla="*/ 200025 h 547688"/>
                  <a:gd name="connsiteX230" fmla="*/ 1831192 w 1966923"/>
                  <a:gd name="connsiteY230" fmla="*/ 211932 h 547688"/>
                  <a:gd name="connsiteX231" fmla="*/ 1840717 w 1966923"/>
                  <a:gd name="connsiteY231" fmla="*/ 250032 h 547688"/>
                  <a:gd name="connsiteX232" fmla="*/ 1840717 w 1966923"/>
                  <a:gd name="connsiteY232" fmla="*/ 250032 h 547688"/>
                  <a:gd name="connsiteX233" fmla="*/ 1843098 w 1966923"/>
                  <a:gd name="connsiteY233" fmla="*/ 261938 h 547688"/>
                  <a:gd name="connsiteX234" fmla="*/ 1857385 w 1966923"/>
                  <a:gd name="connsiteY234" fmla="*/ 269082 h 547688"/>
                  <a:gd name="connsiteX235" fmla="*/ 1866910 w 1966923"/>
                  <a:gd name="connsiteY235" fmla="*/ 264319 h 547688"/>
                  <a:gd name="connsiteX236" fmla="*/ 1874054 w 1966923"/>
                  <a:gd name="connsiteY236" fmla="*/ 247650 h 547688"/>
                  <a:gd name="connsiteX237" fmla="*/ 1878817 w 1966923"/>
                  <a:gd name="connsiteY237" fmla="*/ 238125 h 547688"/>
                  <a:gd name="connsiteX238" fmla="*/ 1881198 w 1966923"/>
                  <a:gd name="connsiteY238" fmla="*/ 230982 h 547688"/>
                  <a:gd name="connsiteX239" fmla="*/ 1885960 w 1966923"/>
                  <a:gd name="connsiteY239" fmla="*/ 223838 h 547688"/>
                  <a:gd name="connsiteX240" fmla="*/ 1888342 w 1966923"/>
                  <a:gd name="connsiteY240" fmla="*/ 216694 h 547688"/>
                  <a:gd name="connsiteX241" fmla="*/ 1895485 w 1966923"/>
                  <a:gd name="connsiteY241" fmla="*/ 209550 h 547688"/>
                  <a:gd name="connsiteX242" fmla="*/ 1897867 w 1966923"/>
                  <a:gd name="connsiteY242" fmla="*/ 200025 h 547688"/>
                  <a:gd name="connsiteX243" fmla="*/ 1902629 w 1966923"/>
                  <a:gd name="connsiteY243" fmla="*/ 192882 h 547688"/>
                  <a:gd name="connsiteX244" fmla="*/ 1900248 w 1966923"/>
                  <a:gd name="connsiteY244" fmla="*/ 173832 h 547688"/>
                  <a:gd name="connsiteX245" fmla="*/ 1902629 w 1966923"/>
                  <a:gd name="connsiteY245" fmla="*/ 150019 h 547688"/>
                  <a:gd name="connsiteX246" fmla="*/ 1905010 w 1966923"/>
                  <a:gd name="connsiteY246" fmla="*/ 142875 h 547688"/>
                  <a:gd name="connsiteX247" fmla="*/ 1912154 w 1966923"/>
                  <a:gd name="connsiteY247" fmla="*/ 135732 h 547688"/>
                  <a:gd name="connsiteX248" fmla="*/ 1919298 w 1966923"/>
                  <a:gd name="connsiteY248" fmla="*/ 133350 h 547688"/>
                  <a:gd name="connsiteX249" fmla="*/ 1928823 w 1966923"/>
                  <a:gd name="connsiteY249" fmla="*/ 135732 h 547688"/>
                  <a:gd name="connsiteX250" fmla="*/ 1938348 w 1966923"/>
                  <a:gd name="connsiteY250" fmla="*/ 150019 h 547688"/>
                  <a:gd name="connsiteX251" fmla="*/ 1943110 w 1966923"/>
                  <a:gd name="connsiteY251" fmla="*/ 157163 h 547688"/>
                  <a:gd name="connsiteX252" fmla="*/ 1943110 w 1966923"/>
                  <a:gd name="connsiteY252" fmla="*/ 200025 h 547688"/>
                  <a:gd name="connsiteX253" fmla="*/ 1957398 w 1966923"/>
                  <a:gd name="connsiteY253" fmla="*/ 204788 h 547688"/>
                  <a:gd name="connsiteX254" fmla="*/ 1959779 w 1966923"/>
                  <a:gd name="connsiteY254" fmla="*/ 211932 h 547688"/>
                  <a:gd name="connsiteX255" fmla="*/ 1945492 w 1966923"/>
                  <a:gd name="connsiteY255" fmla="*/ 226219 h 547688"/>
                  <a:gd name="connsiteX256" fmla="*/ 1950254 w 1966923"/>
                  <a:gd name="connsiteY256" fmla="*/ 233363 h 547688"/>
                  <a:gd name="connsiteX257" fmla="*/ 1952635 w 1966923"/>
                  <a:gd name="connsiteY257" fmla="*/ 242888 h 547688"/>
                  <a:gd name="connsiteX258" fmla="*/ 1955017 w 1966923"/>
                  <a:gd name="connsiteY258" fmla="*/ 250032 h 547688"/>
                  <a:gd name="connsiteX259" fmla="*/ 1959779 w 1966923"/>
                  <a:gd name="connsiteY259" fmla="*/ 259557 h 547688"/>
                  <a:gd name="connsiteX260" fmla="*/ 1966923 w 1966923"/>
                  <a:gd name="connsiteY260" fmla="*/ 290513 h 547688"/>
                  <a:gd name="connsiteX261" fmla="*/ 1964542 w 1966923"/>
                  <a:gd name="connsiteY261" fmla="*/ 323850 h 547688"/>
                  <a:gd name="connsiteX262" fmla="*/ 1962160 w 1966923"/>
                  <a:gd name="connsiteY262" fmla="*/ 330994 h 547688"/>
                  <a:gd name="connsiteX263" fmla="*/ 1952635 w 1966923"/>
                  <a:gd name="connsiteY263" fmla="*/ 345282 h 547688"/>
                  <a:gd name="connsiteX264" fmla="*/ 1931204 w 1966923"/>
                  <a:gd name="connsiteY264" fmla="*/ 347663 h 547688"/>
                  <a:gd name="connsiteX265" fmla="*/ 1921679 w 1966923"/>
                  <a:gd name="connsiteY265" fmla="*/ 345282 h 547688"/>
                  <a:gd name="connsiteX266" fmla="*/ 1916917 w 1966923"/>
                  <a:gd name="connsiteY266" fmla="*/ 330994 h 547688"/>
                  <a:gd name="connsiteX267" fmla="*/ 1912154 w 1966923"/>
                  <a:gd name="connsiteY267" fmla="*/ 338138 h 547688"/>
                  <a:gd name="connsiteX268" fmla="*/ 1897867 w 1966923"/>
                  <a:gd name="connsiteY268" fmla="*/ 347663 h 547688"/>
                  <a:gd name="connsiteX269" fmla="*/ 1890723 w 1966923"/>
                  <a:gd name="connsiteY269" fmla="*/ 352425 h 547688"/>
                  <a:gd name="connsiteX270" fmla="*/ 1850242 w 1966923"/>
                  <a:gd name="connsiteY270" fmla="*/ 345282 h 547688"/>
                  <a:gd name="connsiteX271" fmla="*/ 1826429 w 1966923"/>
                  <a:gd name="connsiteY271" fmla="*/ 338138 h 547688"/>
                  <a:gd name="connsiteX272" fmla="*/ 1819285 w 1966923"/>
                  <a:gd name="connsiteY272" fmla="*/ 333375 h 547688"/>
                  <a:gd name="connsiteX273" fmla="*/ 1816904 w 1966923"/>
                  <a:gd name="connsiteY273" fmla="*/ 326232 h 547688"/>
                  <a:gd name="connsiteX274" fmla="*/ 1802617 w 1966923"/>
                  <a:gd name="connsiteY274" fmla="*/ 330994 h 547688"/>
                  <a:gd name="connsiteX275" fmla="*/ 1795473 w 1966923"/>
                  <a:gd name="connsiteY275" fmla="*/ 338138 h 547688"/>
                  <a:gd name="connsiteX276" fmla="*/ 1800235 w 1966923"/>
                  <a:gd name="connsiteY276" fmla="*/ 366713 h 547688"/>
                  <a:gd name="connsiteX277" fmla="*/ 1814523 w 1966923"/>
                  <a:gd name="connsiteY277" fmla="*/ 369094 h 547688"/>
                  <a:gd name="connsiteX278" fmla="*/ 1831192 w 1966923"/>
                  <a:gd name="connsiteY278" fmla="*/ 371475 h 547688"/>
                  <a:gd name="connsiteX279" fmla="*/ 1840717 w 1966923"/>
                  <a:gd name="connsiteY279" fmla="*/ 376238 h 547688"/>
                  <a:gd name="connsiteX280" fmla="*/ 1828810 w 1966923"/>
                  <a:gd name="connsiteY280" fmla="*/ 423863 h 547688"/>
                  <a:gd name="connsiteX281" fmla="*/ 1814523 w 1966923"/>
                  <a:gd name="connsiteY281" fmla="*/ 438150 h 547688"/>
                  <a:gd name="connsiteX282" fmla="*/ 1812142 w 1966923"/>
                  <a:gd name="connsiteY282" fmla="*/ 445294 h 547688"/>
                  <a:gd name="connsiteX283" fmla="*/ 1804998 w 1966923"/>
                  <a:gd name="connsiteY283" fmla="*/ 454819 h 547688"/>
                  <a:gd name="connsiteX284" fmla="*/ 1809760 w 1966923"/>
                  <a:gd name="connsiteY284" fmla="*/ 488157 h 547688"/>
                  <a:gd name="connsiteX285" fmla="*/ 1804998 w 1966923"/>
                  <a:gd name="connsiteY285" fmla="*/ 535782 h 547688"/>
                  <a:gd name="connsiteX286" fmla="*/ 1797854 w 1966923"/>
                  <a:gd name="connsiteY286" fmla="*/ 540544 h 547688"/>
                  <a:gd name="connsiteX287" fmla="*/ 1795473 w 1966923"/>
                  <a:gd name="connsiteY287" fmla="*/ 547688 h 547688"/>
                  <a:gd name="connsiteX288" fmla="*/ 1778804 w 1966923"/>
                  <a:gd name="connsiteY288" fmla="*/ 545307 h 547688"/>
                  <a:gd name="connsiteX289" fmla="*/ 1769279 w 1966923"/>
                  <a:gd name="connsiteY289" fmla="*/ 528638 h 547688"/>
                  <a:gd name="connsiteX290" fmla="*/ 1762135 w 1966923"/>
                  <a:gd name="connsiteY290" fmla="*/ 521494 h 547688"/>
                  <a:gd name="connsiteX291" fmla="*/ 1757373 w 1966923"/>
                  <a:gd name="connsiteY291" fmla="*/ 514350 h 547688"/>
                  <a:gd name="connsiteX292" fmla="*/ 1766898 w 1966923"/>
                  <a:gd name="connsiteY292" fmla="*/ 504825 h 547688"/>
                  <a:gd name="connsiteX293" fmla="*/ 1776423 w 1966923"/>
                  <a:gd name="connsiteY293" fmla="*/ 502444 h 547688"/>
                  <a:gd name="connsiteX294" fmla="*/ 1793092 w 1966923"/>
                  <a:gd name="connsiteY294" fmla="*/ 495300 h 547688"/>
                  <a:gd name="connsiteX295" fmla="*/ 1790710 w 1966923"/>
                  <a:gd name="connsiteY295" fmla="*/ 478632 h 547688"/>
                  <a:gd name="connsiteX296" fmla="*/ 1788329 w 1966923"/>
                  <a:gd name="connsiteY296" fmla="*/ 471488 h 547688"/>
                  <a:gd name="connsiteX297" fmla="*/ 1781185 w 1966923"/>
                  <a:gd name="connsiteY297" fmla="*/ 469107 h 547688"/>
                  <a:gd name="connsiteX298" fmla="*/ 1778804 w 1966923"/>
                  <a:gd name="connsiteY298" fmla="*/ 461963 h 547688"/>
                  <a:gd name="connsiteX299" fmla="*/ 1771660 w 1966923"/>
                  <a:gd name="connsiteY299" fmla="*/ 457200 h 547688"/>
                  <a:gd name="connsiteX300" fmla="*/ 1764517 w 1966923"/>
                  <a:gd name="connsiteY300" fmla="*/ 450057 h 547688"/>
                  <a:gd name="connsiteX301" fmla="*/ 1757373 w 1966923"/>
                  <a:gd name="connsiteY301" fmla="*/ 445294 h 547688"/>
                  <a:gd name="connsiteX302" fmla="*/ 1750229 w 1966923"/>
                  <a:gd name="connsiteY302" fmla="*/ 438150 h 547688"/>
                  <a:gd name="connsiteX303" fmla="*/ 1745467 w 1966923"/>
                  <a:gd name="connsiteY303" fmla="*/ 431007 h 547688"/>
                  <a:gd name="connsiteX304" fmla="*/ 1733560 w 1966923"/>
                  <a:gd name="connsiteY304" fmla="*/ 426244 h 547688"/>
                  <a:gd name="connsiteX305" fmla="*/ 1716892 w 1966923"/>
                  <a:gd name="connsiteY305" fmla="*/ 409575 h 547688"/>
                  <a:gd name="connsiteX306" fmla="*/ 1712129 w 1966923"/>
                  <a:gd name="connsiteY306" fmla="*/ 402432 h 547688"/>
                  <a:gd name="connsiteX307" fmla="*/ 1704985 w 1966923"/>
                  <a:gd name="connsiteY307" fmla="*/ 400050 h 547688"/>
                  <a:gd name="connsiteX308" fmla="*/ 1700223 w 1966923"/>
                  <a:gd name="connsiteY308" fmla="*/ 390525 h 547688"/>
                  <a:gd name="connsiteX309" fmla="*/ 1683554 w 1966923"/>
                  <a:gd name="connsiteY309" fmla="*/ 373857 h 547688"/>
                  <a:gd name="connsiteX310" fmla="*/ 1671648 w 1966923"/>
                  <a:gd name="connsiteY310" fmla="*/ 359569 h 547688"/>
                  <a:gd name="connsiteX311" fmla="*/ 1669267 w 1966923"/>
                  <a:gd name="connsiteY311" fmla="*/ 352425 h 547688"/>
                  <a:gd name="connsiteX312" fmla="*/ 1647835 w 1966923"/>
                  <a:gd name="connsiteY312" fmla="*/ 333375 h 547688"/>
                  <a:gd name="connsiteX313" fmla="*/ 1631167 w 1966923"/>
                  <a:gd name="connsiteY313" fmla="*/ 342900 h 547688"/>
                  <a:gd name="connsiteX314" fmla="*/ 1614498 w 1966923"/>
                  <a:gd name="connsiteY314" fmla="*/ 354807 h 547688"/>
                  <a:gd name="connsiteX315" fmla="*/ 1521629 w 1966923"/>
                  <a:gd name="connsiteY315" fmla="*/ 352425 h 547688"/>
                  <a:gd name="connsiteX316" fmla="*/ 1490673 w 1966923"/>
                  <a:gd name="connsiteY316" fmla="*/ 345282 h 547688"/>
                  <a:gd name="connsiteX317" fmla="*/ 1431142 w 1966923"/>
                  <a:gd name="connsiteY317" fmla="*/ 347663 h 547688"/>
                  <a:gd name="connsiteX318" fmla="*/ 1423998 w 1966923"/>
                  <a:gd name="connsiteY318" fmla="*/ 352425 h 547688"/>
                  <a:gd name="connsiteX319" fmla="*/ 1414473 w 1966923"/>
                  <a:gd name="connsiteY319" fmla="*/ 354807 h 547688"/>
                  <a:gd name="connsiteX320" fmla="*/ 1400185 w 1966923"/>
                  <a:gd name="connsiteY320" fmla="*/ 359569 h 547688"/>
                  <a:gd name="connsiteX321" fmla="*/ 1285885 w 1966923"/>
                  <a:gd name="connsiteY321" fmla="*/ 357188 h 547688"/>
                  <a:gd name="connsiteX322" fmla="*/ 1266835 w 1966923"/>
                  <a:gd name="connsiteY322" fmla="*/ 352425 h 547688"/>
                  <a:gd name="connsiteX323" fmla="*/ 1233498 w 1966923"/>
                  <a:gd name="connsiteY323" fmla="*/ 347663 h 547688"/>
                  <a:gd name="connsiteX324" fmla="*/ 1221592 w 1966923"/>
                  <a:gd name="connsiteY324" fmla="*/ 345282 h 547688"/>
                  <a:gd name="connsiteX325" fmla="*/ 1197779 w 1966923"/>
                  <a:gd name="connsiteY325" fmla="*/ 350044 h 547688"/>
                  <a:gd name="connsiteX326" fmla="*/ 1183492 w 1966923"/>
                  <a:gd name="connsiteY326" fmla="*/ 352425 h 547688"/>
                  <a:gd name="connsiteX327" fmla="*/ 1173967 w 1966923"/>
                  <a:gd name="connsiteY327" fmla="*/ 357188 h 547688"/>
                  <a:gd name="connsiteX328" fmla="*/ 1040617 w 1966923"/>
                  <a:gd name="connsiteY328" fmla="*/ 359569 h 547688"/>
                  <a:gd name="connsiteX329" fmla="*/ 945367 w 1966923"/>
                  <a:gd name="connsiteY329" fmla="*/ 357188 h 547688"/>
                  <a:gd name="connsiteX330" fmla="*/ 938223 w 1966923"/>
                  <a:gd name="connsiteY330" fmla="*/ 352425 h 547688"/>
                  <a:gd name="connsiteX331" fmla="*/ 923935 w 1966923"/>
                  <a:gd name="connsiteY331" fmla="*/ 350044 h 547688"/>
                  <a:gd name="connsiteX332" fmla="*/ 900123 w 1966923"/>
                  <a:gd name="connsiteY332" fmla="*/ 354807 h 547688"/>
                  <a:gd name="connsiteX333" fmla="*/ 869167 w 1966923"/>
                  <a:gd name="connsiteY333" fmla="*/ 350044 h 547688"/>
                  <a:gd name="connsiteX334" fmla="*/ 854879 w 1966923"/>
                  <a:gd name="connsiteY334" fmla="*/ 342900 h 547688"/>
                  <a:gd name="connsiteX335" fmla="*/ 847735 w 1966923"/>
                  <a:gd name="connsiteY335" fmla="*/ 338138 h 547688"/>
                  <a:gd name="connsiteX336" fmla="*/ 838210 w 1966923"/>
                  <a:gd name="connsiteY336" fmla="*/ 333375 h 547688"/>
                  <a:gd name="connsiteX337" fmla="*/ 831067 w 1966923"/>
                  <a:gd name="connsiteY337" fmla="*/ 328613 h 547688"/>
                  <a:gd name="connsiteX338" fmla="*/ 823923 w 1966923"/>
                  <a:gd name="connsiteY338" fmla="*/ 326232 h 547688"/>
                  <a:gd name="connsiteX339" fmla="*/ 814398 w 1966923"/>
                  <a:gd name="connsiteY339" fmla="*/ 321469 h 547688"/>
                  <a:gd name="connsiteX340" fmla="*/ 807254 w 1966923"/>
                  <a:gd name="connsiteY340" fmla="*/ 319088 h 547688"/>
                  <a:gd name="connsiteX341" fmla="*/ 797729 w 1966923"/>
                  <a:gd name="connsiteY341" fmla="*/ 314325 h 547688"/>
                  <a:gd name="connsiteX342" fmla="*/ 785823 w 1966923"/>
                  <a:gd name="connsiteY342" fmla="*/ 311944 h 547688"/>
                  <a:gd name="connsiteX343" fmla="*/ 764392 w 1966923"/>
                  <a:gd name="connsiteY343" fmla="*/ 304800 h 547688"/>
                  <a:gd name="connsiteX344" fmla="*/ 750104 w 1966923"/>
                  <a:gd name="connsiteY344" fmla="*/ 300038 h 547688"/>
                  <a:gd name="connsiteX345" fmla="*/ 742960 w 1966923"/>
                  <a:gd name="connsiteY345" fmla="*/ 297657 h 547688"/>
                  <a:gd name="connsiteX346" fmla="*/ 726292 w 1966923"/>
                  <a:gd name="connsiteY346" fmla="*/ 288132 h 547688"/>
                  <a:gd name="connsiteX347" fmla="*/ 719148 w 1966923"/>
                  <a:gd name="connsiteY347" fmla="*/ 285750 h 547688"/>
                  <a:gd name="connsiteX348" fmla="*/ 709623 w 1966923"/>
                  <a:gd name="connsiteY348" fmla="*/ 280988 h 547688"/>
                  <a:gd name="connsiteX349" fmla="*/ 702479 w 1966923"/>
                  <a:gd name="connsiteY349" fmla="*/ 276225 h 547688"/>
                  <a:gd name="connsiteX350" fmla="*/ 690573 w 1966923"/>
                  <a:gd name="connsiteY350" fmla="*/ 273844 h 547688"/>
                  <a:gd name="connsiteX351" fmla="*/ 681048 w 1966923"/>
                  <a:gd name="connsiteY351" fmla="*/ 271463 h 547688"/>
                  <a:gd name="connsiteX352" fmla="*/ 673904 w 1966923"/>
                  <a:gd name="connsiteY352" fmla="*/ 266700 h 547688"/>
                  <a:gd name="connsiteX353" fmla="*/ 657235 w 1966923"/>
                  <a:gd name="connsiteY353" fmla="*/ 259557 h 547688"/>
                  <a:gd name="connsiteX354" fmla="*/ 638185 w 1966923"/>
                  <a:gd name="connsiteY354" fmla="*/ 261938 h 547688"/>
                  <a:gd name="connsiteX355" fmla="*/ 631042 w 1966923"/>
                  <a:gd name="connsiteY355" fmla="*/ 264319 h 547688"/>
                  <a:gd name="connsiteX356" fmla="*/ 611992 w 1966923"/>
                  <a:gd name="connsiteY356" fmla="*/ 269082 h 547688"/>
                  <a:gd name="connsiteX357" fmla="*/ 581035 w 1966923"/>
                  <a:gd name="connsiteY357" fmla="*/ 266700 h 547688"/>
                  <a:gd name="connsiteX358" fmla="*/ 569129 w 1966923"/>
                  <a:gd name="connsiteY358" fmla="*/ 264319 h 547688"/>
                  <a:gd name="connsiteX359" fmla="*/ 511979 w 1966923"/>
                  <a:gd name="connsiteY359" fmla="*/ 257175 h 547688"/>
                  <a:gd name="connsiteX360" fmla="*/ 492929 w 1966923"/>
                  <a:gd name="connsiteY360" fmla="*/ 252413 h 547688"/>
                  <a:gd name="connsiteX361" fmla="*/ 471498 w 1966923"/>
                  <a:gd name="connsiteY361" fmla="*/ 250032 h 547688"/>
                  <a:gd name="connsiteX362" fmla="*/ 464354 w 1966923"/>
                  <a:gd name="connsiteY362" fmla="*/ 245269 h 547688"/>
                  <a:gd name="connsiteX363" fmla="*/ 457210 w 1966923"/>
                  <a:gd name="connsiteY363" fmla="*/ 242888 h 547688"/>
                  <a:gd name="connsiteX364" fmla="*/ 442923 w 1966923"/>
                  <a:gd name="connsiteY364" fmla="*/ 235744 h 547688"/>
                  <a:gd name="connsiteX365" fmla="*/ 438160 w 1966923"/>
                  <a:gd name="connsiteY365" fmla="*/ 228600 h 547688"/>
                  <a:gd name="connsiteX366" fmla="*/ 419110 w 1966923"/>
                  <a:gd name="connsiteY366" fmla="*/ 221457 h 547688"/>
                  <a:gd name="connsiteX367" fmla="*/ 411967 w 1966923"/>
                  <a:gd name="connsiteY367" fmla="*/ 216694 h 547688"/>
                  <a:gd name="connsiteX368" fmla="*/ 402442 w 1966923"/>
                  <a:gd name="connsiteY368" fmla="*/ 214313 h 547688"/>
                  <a:gd name="connsiteX369" fmla="*/ 395298 w 1966923"/>
                  <a:gd name="connsiteY369" fmla="*/ 211932 h 547688"/>
                  <a:gd name="connsiteX370" fmla="*/ 385773 w 1966923"/>
                  <a:gd name="connsiteY370" fmla="*/ 207169 h 547688"/>
                  <a:gd name="connsiteX371" fmla="*/ 371485 w 1966923"/>
                  <a:gd name="connsiteY371" fmla="*/ 204788 h 547688"/>
                  <a:gd name="connsiteX372" fmla="*/ 319098 w 1966923"/>
                  <a:gd name="connsiteY372" fmla="*/ 197644 h 547688"/>
                  <a:gd name="connsiteX373" fmla="*/ 292904 w 1966923"/>
                  <a:gd name="connsiteY373" fmla="*/ 202407 h 547688"/>
                  <a:gd name="connsiteX374" fmla="*/ 259567 w 1966923"/>
                  <a:gd name="connsiteY374" fmla="*/ 204788 h 547688"/>
                  <a:gd name="connsiteX375" fmla="*/ 252423 w 1966923"/>
                  <a:gd name="connsiteY375" fmla="*/ 209550 h 547688"/>
                  <a:gd name="connsiteX376" fmla="*/ 238135 w 1966923"/>
                  <a:gd name="connsiteY376" fmla="*/ 214313 h 547688"/>
                  <a:gd name="connsiteX377" fmla="*/ 230992 w 1966923"/>
                  <a:gd name="connsiteY377" fmla="*/ 219075 h 547688"/>
                  <a:gd name="connsiteX378" fmla="*/ 228610 w 1966923"/>
                  <a:gd name="connsiteY378" fmla="*/ 240507 h 547688"/>
                  <a:gd name="connsiteX379" fmla="*/ 233373 w 1966923"/>
                  <a:gd name="connsiteY379" fmla="*/ 247650 h 547688"/>
                  <a:gd name="connsiteX380" fmla="*/ 235754 w 1966923"/>
                  <a:gd name="connsiteY380" fmla="*/ 257175 h 547688"/>
                  <a:gd name="connsiteX381" fmla="*/ 240517 w 1966923"/>
                  <a:gd name="connsiteY381" fmla="*/ 266700 h 547688"/>
                  <a:gd name="connsiteX382" fmla="*/ 238135 w 1966923"/>
                  <a:gd name="connsiteY382" fmla="*/ 288132 h 547688"/>
                  <a:gd name="connsiteX383" fmla="*/ 235754 w 1966923"/>
                  <a:gd name="connsiteY383" fmla="*/ 295275 h 547688"/>
                  <a:gd name="connsiteX384" fmla="*/ 228610 w 1966923"/>
                  <a:gd name="connsiteY384" fmla="*/ 297657 h 547688"/>
                  <a:gd name="connsiteX385" fmla="*/ 223848 w 1966923"/>
                  <a:gd name="connsiteY385" fmla="*/ 304800 h 547688"/>
                  <a:gd name="connsiteX386" fmla="*/ 221467 w 1966923"/>
                  <a:gd name="connsiteY386" fmla="*/ 311944 h 547688"/>
                  <a:gd name="connsiteX387" fmla="*/ 214323 w 1966923"/>
                  <a:gd name="connsiteY387" fmla="*/ 314325 h 547688"/>
                  <a:gd name="connsiteX388" fmla="*/ 207179 w 1966923"/>
                  <a:gd name="connsiteY388" fmla="*/ 326232 h 547688"/>
                  <a:gd name="connsiteX389" fmla="*/ 197654 w 1966923"/>
                  <a:gd name="connsiteY389" fmla="*/ 347663 h 547688"/>
                  <a:gd name="connsiteX390" fmla="*/ 190510 w 1966923"/>
                  <a:gd name="connsiteY390" fmla="*/ 352425 h 547688"/>
                  <a:gd name="connsiteX391" fmla="*/ 188129 w 1966923"/>
                  <a:gd name="connsiteY391" fmla="*/ 364332 h 547688"/>
                  <a:gd name="connsiteX392" fmla="*/ 183367 w 1966923"/>
                  <a:gd name="connsiteY392" fmla="*/ 378619 h 547688"/>
                  <a:gd name="connsiteX393" fmla="*/ 180985 w 1966923"/>
                  <a:gd name="connsiteY393" fmla="*/ 397669 h 547688"/>
                  <a:gd name="connsiteX394" fmla="*/ 176223 w 1966923"/>
                  <a:gd name="connsiteY394" fmla="*/ 428625 h 54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Lst>
                <a:rect l="l" t="t" r="r" b="b"/>
                <a:pathLst>
                  <a:path w="1966923" h="547688">
                    <a:moveTo>
                      <a:pt x="176223" y="428625"/>
                    </a:moveTo>
                    <a:lnTo>
                      <a:pt x="176223" y="428625"/>
                    </a:lnTo>
                    <a:cubicBezTo>
                      <a:pt x="169873" y="431006"/>
                      <a:pt x="163347" y="432963"/>
                      <a:pt x="157173" y="435769"/>
                    </a:cubicBezTo>
                    <a:cubicBezTo>
                      <a:pt x="154567" y="436953"/>
                      <a:pt x="152660" y="439405"/>
                      <a:pt x="150029" y="440532"/>
                    </a:cubicBezTo>
                    <a:cubicBezTo>
                      <a:pt x="147021" y="441821"/>
                      <a:pt x="143609" y="441878"/>
                      <a:pt x="140504" y="442913"/>
                    </a:cubicBezTo>
                    <a:cubicBezTo>
                      <a:pt x="136449" y="444265"/>
                      <a:pt x="132745" y="446638"/>
                      <a:pt x="128598" y="447675"/>
                    </a:cubicBezTo>
                    <a:cubicBezTo>
                      <a:pt x="123153" y="449036"/>
                      <a:pt x="117421" y="448901"/>
                      <a:pt x="111929" y="450057"/>
                    </a:cubicBezTo>
                    <a:cubicBezTo>
                      <a:pt x="102322" y="452080"/>
                      <a:pt x="83354" y="457200"/>
                      <a:pt x="83354" y="457200"/>
                    </a:cubicBezTo>
                    <a:cubicBezTo>
                      <a:pt x="70654" y="455613"/>
                      <a:pt x="57911" y="454336"/>
                      <a:pt x="45254" y="452438"/>
                    </a:cubicBezTo>
                    <a:cubicBezTo>
                      <a:pt x="42018" y="451953"/>
                      <a:pt x="38452" y="451872"/>
                      <a:pt x="35729" y="450057"/>
                    </a:cubicBezTo>
                    <a:cubicBezTo>
                      <a:pt x="33348" y="448469"/>
                      <a:pt x="32247" y="445473"/>
                      <a:pt x="30967" y="442913"/>
                    </a:cubicBezTo>
                    <a:cubicBezTo>
                      <a:pt x="20286" y="421550"/>
                      <a:pt x="41347" y="455407"/>
                      <a:pt x="23823" y="423863"/>
                    </a:cubicBezTo>
                    <a:cubicBezTo>
                      <a:pt x="18532" y="414339"/>
                      <a:pt x="15620" y="413544"/>
                      <a:pt x="7154" y="407194"/>
                    </a:cubicBezTo>
                    <a:cubicBezTo>
                      <a:pt x="6676" y="406237"/>
                      <a:pt x="-308" y="393390"/>
                      <a:pt x="10" y="390525"/>
                    </a:cubicBezTo>
                    <a:cubicBezTo>
                      <a:pt x="564" y="385536"/>
                      <a:pt x="1855" y="380323"/>
                      <a:pt x="4773" y="376238"/>
                    </a:cubicBezTo>
                    <a:cubicBezTo>
                      <a:pt x="6232" y="374196"/>
                      <a:pt x="9536" y="374651"/>
                      <a:pt x="11917" y="373857"/>
                    </a:cubicBezTo>
                    <a:cubicBezTo>
                      <a:pt x="16450" y="367057"/>
                      <a:pt x="17905" y="361950"/>
                      <a:pt x="28585" y="361950"/>
                    </a:cubicBezTo>
                    <a:cubicBezTo>
                      <a:pt x="36680" y="361950"/>
                      <a:pt x="52398" y="366713"/>
                      <a:pt x="52398" y="366713"/>
                    </a:cubicBezTo>
                    <a:cubicBezTo>
                      <a:pt x="70335" y="378670"/>
                      <a:pt x="47537" y="364629"/>
                      <a:pt x="69067" y="373857"/>
                    </a:cubicBezTo>
                    <a:cubicBezTo>
                      <a:pt x="90522" y="383053"/>
                      <a:pt x="57924" y="374962"/>
                      <a:pt x="88117" y="381000"/>
                    </a:cubicBezTo>
                    <a:cubicBezTo>
                      <a:pt x="109044" y="376815"/>
                      <a:pt x="108780" y="381447"/>
                      <a:pt x="119073" y="369094"/>
                    </a:cubicBezTo>
                    <a:cubicBezTo>
                      <a:pt x="120905" y="366895"/>
                      <a:pt x="122248" y="364331"/>
                      <a:pt x="123835" y="361950"/>
                    </a:cubicBezTo>
                    <a:cubicBezTo>
                      <a:pt x="122543" y="347739"/>
                      <a:pt x="124354" y="332768"/>
                      <a:pt x="114310" y="321469"/>
                    </a:cubicBezTo>
                    <a:cubicBezTo>
                      <a:pt x="109836" y="316435"/>
                      <a:pt x="100023" y="307182"/>
                      <a:pt x="100023" y="307182"/>
                    </a:cubicBezTo>
                    <a:cubicBezTo>
                      <a:pt x="94987" y="287036"/>
                      <a:pt x="101848" y="307538"/>
                      <a:pt x="90498" y="290513"/>
                    </a:cubicBezTo>
                    <a:cubicBezTo>
                      <a:pt x="89106" y="288424"/>
                      <a:pt x="89240" y="285614"/>
                      <a:pt x="88117" y="283369"/>
                    </a:cubicBezTo>
                    <a:cubicBezTo>
                      <a:pt x="82749" y="272632"/>
                      <a:pt x="80476" y="271245"/>
                      <a:pt x="73829" y="261938"/>
                    </a:cubicBezTo>
                    <a:cubicBezTo>
                      <a:pt x="72166" y="259609"/>
                      <a:pt x="70654" y="257175"/>
                      <a:pt x="69067" y="254794"/>
                    </a:cubicBezTo>
                    <a:cubicBezTo>
                      <a:pt x="65892" y="242888"/>
                      <a:pt x="62531" y="231029"/>
                      <a:pt x="59542" y="219075"/>
                    </a:cubicBezTo>
                    <a:cubicBezTo>
                      <a:pt x="58560" y="215149"/>
                      <a:pt x="58070" y="211113"/>
                      <a:pt x="57160" y="207169"/>
                    </a:cubicBezTo>
                    <a:cubicBezTo>
                      <a:pt x="55688" y="200791"/>
                      <a:pt x="53985" y="194469"/>
                      <a:pt x="52398" y="188119"/>
                    </a:cubicBezTo>
                    <a:cubicBezTo>
                      <a:pt x="62717" y="186532"/>
                      <a:pt x="73093" y="185281"/>
                      <a:pt x="83354" y="183357"/>
                    </a:cubicBezTo>
                    <a:cubicBezTo>
                      <a:pt x="89968" y="182117"/>
                      <a:pt x="93764" y="178895"/>
                      <a:pt x="100023" y="176213"/>
                    </a:cubicBezTo>
                    <a:cubicBezTo>
                      <a:pt x="102330" y="175224"/>
                      <a:pt x="104786" y="174626"/>
                      <a:pt x="107167" y="173832"/>
                    </a:cubicBezTo>
                    <a:cubicBezTo>
                      <a:pt x="124033" y="162586"/>
                      <a:pt x="103116" y="176724"/>
                      <a:pt x="123835" y="161925"/>
                    </a:cubicBezTo>
                    <a:cubicBezTo>
                      <a:pt x="126164" y="160262"/>
                      <a:pt x="128598" y="158750"/>
                      <a:pt x="130979" y="157163"/>
                    </a:cubicBezTo>
                    <a:cubicBezTo>
                      <a:pt x="132567" y="154782"/>
                      <a:pt x="134462" y="152579"/>
                      <a:pt x="135742" y="150019"/>
                    </a:cubicBezTo>
                    <a:cubicBezTo>
                      <a:pt x="136865" y="147774"/>
                      <a:pt x="136555" y="144835"/>
                      <a:pt x="138123" y="142875"/>
                    </a:cubicBezTo>
                    <a:cubicBezTo>
                      <a:pt x="143032" y="136739"/>
                      <a:pt x="149884" y="132343"/>
                      <a:pt x="154792" y="126207"/>
                    </a:cubicBezTo>
                    <a:cubicBezTo>
                      <a:pt x="157967" y="122238"/>
                      <a:pt x="161498" y="118529"/>
                      <a:pt x="164317" y="114300"/>
                    </a:cubicBezTo>
                    <a:cubicBezTo>
                      <a:pt x="166286" y="111346"/>
                      <a:pt x="167016" y="107663"/>
                      <a:pt x="169079" y="104775"/>
                    </a:cubicBezTo>
                    <a:cubicBezTo>
                      <a:pt x="171036" y="102035"/>
                      <a:pt x="174156" y="100290"/>
                      <a:pt x="176223" y="97632"/>
                    </a:cubicBezTo>
                    <a:cubicBezTo>
                      <a:pt x="179737" y="93114"/>
                      <a:pt x="182466" y="88033"/>
                      <a:pt x="185748" y="83344"/>
                    </a:cubicBezTo>
                    <a:cubicBezTo>
                      <a:pt x="188024" y="80093"/>
                      <a:pt x="190585" y="77049"/>
                      <a:pt x="192892" y="73819"/>
                    </a:cubicBezTo>
                    <a:cubicBezTo>
                      <a:pt x="194555" y="71490"/>
                      <a:pt x="195455" y="68507"/>
                      <a:pt x="197654" y="66675"/>
                    </a:cubicBezTo>
                    <a:cubicBezTo>
                      <a:pt x="200381" y="64403"/>
                      <a:pt x="204004" y="63500"/>
                      <a:pt x="207179" y="61913"/>
                    </a:cubicBezTo>
                    <a:cubicBezTo>
                      <a:pt x="207973" y="59532"/>
                      <a:pt x="208870" y="57183"/>
                      <a:pt x="209560" y="54769"/>
                    </a:cubicBezTo>
                    <a:cubicBezTo>
                      <a:pt x="210459" y="51622"/>
                      <a:pt x="208669" y="45244"/>
                      <a:pt x="211942" y="45244"/>
                    </a:cubicBezTo>
                    <a:cubicBezTo>
                      <a:pt x="215492" y="45244"/>
                      <a:pt x="214432" y="52042"/>
                      <a:pt x="216704" y="54769"/>
                    </a:cubicBezTo>
                    <a:cubicBezTo>
                      <a:pt x="218536" y="56968"/>
                      <a:pt x="221467" y="57944"/>
                      <a:pt x="223848" y="59532"/>
                    </a:cubicBezTo>
                    <a:cubicBezTo>
                      <a:pt x="231731" y="83180"/>
                      <a:pt x="225871" y="73318"/>
                      <a:pt x="280998" y="61913"/>
                    </a:cubicBezTo>
                    <a:cubicBezTo>
                      <a:pt x="286603" y="60753"/>
                      <a:pt x="295285" y="52388"/>
                      <a:pt x="295285" y="52388"/>
                    </a:cubicBezTo>
                    <a:cubicBezTo>
                      <a:pt x="298460" y="53182"/>
                      <a:pt x="302496" y="52455"/>
                      <a:pt x="304810" y="54769"/>
                    </a:cubicBezTo>
                    <a:cubicBezTo>
                      <a:pt x="307124" y="57083"/>
                      <a:pt x="305903" y="61286"/>
                      <a:pt x="307192" y="64294"/>
                    </a:cubicBezTo>
                    <a:cubicBezTo>
                      <a:pt x="308319" y="66924"/>
                      <a:pt x="310674" y="68878"/>
                      <a:pt x="311954" y="71438"/>
                    </a:cubicBezTo>
                    <a:cubicBezTo>
                      <a:pt x="317494" y="82520"/>
                      <a:pt x="310325" y="76451"/>
                      <a:pt x="319098" y="90488"/>
                    </a:cubicBezTo>
                    <a:cubicBezTo>
                      <a:pt x="323636" y="97748"/>
                      <a:pt x="327374" y="97384"/>
                      <a:pt x="333385" y="102394"/>
                    </a:cubicBezTo>
                    <a:cubicBezTo>
                      <a:pt x="345276" y="112304"/>
                      <a:pt x="335119" y="107735"/>
                      <a:pt x="347673" y="111919"/>
                    </a:cubicBezTo>
                    <a:cubicBezTo>
                      <a:pt x="350054" y="113507"/>
                      <a:pt x="352052" y="115945"/>
                      <a:pt x="354817" y="116682"/>
                    </a:cubicBezTo>
                    <a:cubicBezTo>
                      <a:pt x="364147" y="119170"/>
                      <a:pt x="383392" y="121444"/>
                      <a:pt x="383392" y="121444"/>
                    </a:cubicBezTo>
                    <a:cubicBezTo>
                      <a:pt x="393711" y="120650"/>
                      <a:pt x="404176" y="120970"/>
                      <a:pt x="414348" y="119063"/>
                    </a:cubicBezTo>
                    <a:cubicBezTo>
                      <a:pt x="420577" y="117895"/>
                      <a:pt x="423841" y="109897"/>
                      <a:pt x="428635" y="107157"/>
                    </a:cubicBezTo>
                    <a:cubicBezTo>
                      <a:pt x="431477" y="105533"/>
                      <a:pt x="434985" y="105569"/>
                      <a:pt x="438160" y="104775"/>
                    </a:cubicBezTo>
                    <a:cubicBezTo>
                      <a:pt x="446098" y="107156"/>
                      <a:pt x="454698" y="107951"/>
                      <a:pt x="461973" y="111919"/>
                    </a:cubicBezTo>
                    <a:cubicBezTo>
                      <a:pt x="464177" y="113121"/>
                      <a:pt x="462962" y="116974"/>
                      <a:pt x="464354" y="119063"/>
                    </a:cubicBezTo>
                    <a:cubicBezTo>
                      <a:pt x="466222" y="121865"/>
                      <a:pt x="469117" y="123826"/>
                      <a:pt x="471498" y="126207"/>
                    </a:cubicBezTo>
                    <a:cubicBezTo>
                      <a:pt x="475684" y="125011"/>
                      <a:pt x="496775" y="118306"/>
                      <a:pt x="502454" y="119063"/>
                    </a:cubicBezTo>
                    <a:cubicBezTo>
                      <a:pt x="509918" y="120058"/>
                      <a:pt x="523885" y="126207"/>
                      <a:pt x="523885" y="126207"/>
                    </a:cubicBezTo>
                    <a:cubicBezTo>
                      <a:pt x="524679" y="128588"/>
                      <a:pt x="523886" y="132556"/>
                      <a:pt x="526267" y="133350"/>
                    </a:cubicBezTo>
                    <a:cubicBezTo>
                      <a:pt x="536022" y="136601"/>
                      <a:pt x="538311" y="128834"/>
                      <a:pt x="545317" y="126207"/>
                    </a:cubicBezTo>
                    <a:cubicBezTo>
                      <a:pt x="549107" y="124786"/>
                      <a:pt x="553254" y="124619"/>
                      <a:pt x="557223" y="123825"/>
                    </a:cubicBezTo>
                    <a:cubicBezTo>
                      <a:pt x="567542" y="125413"/>
                      <a:pt x="578967" y="123675"/>
                      <a:pt x="588179" y="128588"/>
                    </a:cubicBezTo>
                    <a:cubicBezTo>
                      <a:pt x="592608" y="130950"/>
                      <a:pt x="588180" y="141287"/>
                      <a:pt x="592942" y="142875"/>
                    </a:cubicBezTo>
                    <a:lnTo>
                      <a:pt x="600085" y="145257"/>
                    </a:lnTo>
                    <a:cubicBezTo>
                      <a:pt x="602466" y="147638"/>
                      <a:pt x="604427" y="150532"/>
                      <a:pt x="607229" y="152400"/>
                    </a:cubicBezTo>
                    <a:cubicBezTo>
                      <a:pt x="609318" y="153792"/>
                      <a:pt x="612128" y="153659"/>
                      <a:pt x="614373" y="154782"/>
                    </a:cubicBezTo>
                    <a:cubicBezTo>
                      <a:pt x="630814" y="163002"/>
                      <a:pt x="611223" y="156971"/>
                      <a:pt x="631042" y="161925"/>
                    </a:cubicBezTo>
                    <a:lnTo>
                      <a:pt x="645329" y="171450"/>
                    </a:lnTo>
                    <a:cubicBezTo>
                      <a:pt x="647710" y="173038"/>
                      <a:pt x="650449" y="174189"/>
                      <a:pt x="652473" y="176213"/>
                    </a:cubicBezTo>
                    <a:cubicBezTo>
                      <a:pt x="654854" y="178594"/>
                      <a:pt x="656693" y="181686"/>
                      <a:pt x="659617" y="183357"/>
                    </a:cubicBezTo>
                    <a:cubicBezTo>
                      <a:pt x="662459" y="184981"/>
                      <a:pt x="665967" y="184944"/>
                      <a:pt x="669142" y="185738"/>
                    </a:cubicBezTo>
                    <a:cubicBezTo>
                      <a:pt x="682865" y="194887"/>
                      <a:pt x="669630" y="186968"/>
                      <a:pt x="683429" y="192882"/>
                    </a:cubicBezTo>
                    <a:cubicBezTo>
                      <a:pt x="686692" y="194280"/>
                      <a:pt x="689630" y="196398"/>
                      <a:pt x="692954" y="197644"/>
                    </a:cubicBezTo>
                    <a:cubicBezTo>
                      <a:pt x="698635" y="199774"/>
                      <a:pt x="711833" y="201584"/>
                      <a:pt x="716767" y="202407"/>
                    </a:cubicBezTo>
                    <a:cubicBezTo>
                      <a:pt x="719148" y="203994"/>
                      <a:pt x="721057" y="206950"/>
                      <a:pt x="723910" y="207169"/>
                    </a:cubicBezTo>
                    <a:cubicBezTo>
                      <a:pt x="736330" y="208124"/>
                      <a:pt x="745994" y="205220"/>
                      <a:pt x="757248" y="202407"/>
                    </a:cubicBezTo>
                    <a:cubicBezTo>
                      <a:pt x="759735" y="204065"/>
                      <a:pt x="767592" y="210207"/>
                      <a:pt x="771535" y="209550"/>
                    </a:cubicBezTo>
                    <a:cubicBezTo>
                      <a:pt x="774358" y="209080"/>
                      <a:pt x="776298" y="206375"/>
                      <a:pt x="778679" y="204788"/>
                    </a:cubicBezTo>
                    <a:cubicBezTo>
                      <a:pt x="779473" y="201613"/>
                      <a:pt x="779016" y="197819"/>
                      <a:pt x="781060" y="195263"/>
                    </a:cubicBezTo>
                    <a:cubicBezTo>
                      <a:pt x="782628" y="193303"/>
                      <a:pt x="786115" y="194274"/>
                      <a:pt x="788204" y="192882"/>
                    </a:cubicBezTo>
                    <a:cubicBezTo>
                      <a:pt x="791006" y="191014"/>
                      <a:pt x="792967" y="188119"/>
                      <a:pt x="795348" y="185738"/>
                    </a:cubicBezTo>
                    <a:cubicBezTo>
                      <a:pt x="796142" y="183357"/>
                      <a:pt x="796161" y="180554"/>
                      <a:pt x="797729" y="178594"/>
                    </a:cubicBezTo>
                    <a:cubicBezTo>
                      <a:pt x="802879" y="172156"/>
                      <a:pt x="812191" y="172612"/>
                      <a:pt x="819160" y="171450"/>
                    </a:cubicBezTo>
                    <a:cubicBezTo>
                      <a:pt x="822335" y="169863"/>
                      <a:pt x="825389" y="168006"/>
                      <a:pt x="828685" y="166688"/>
                    </a:cubicBezTo>
                    <a:cubicBezTo>
                      <a:pt x="833346" y="164824"/>
                      <a:pt x="838796" y="164710"/>
                      <a:pt x="842973" y="161925"/>
                    </a:cubicBezTo>
                    <a:cubicBezTo>
                      <a:pt x="845354" y="160338"/>
                      <a:pt x="847918" y="158995"/>
                      <a:pt x="850117" y="157163"/>
                    </a:cubicBezTo>
                    <a:cubicBezTo>
                      <a:pt x="852704" y="155007"/>
                      <a:pt x="854458" y="151887"/>
                      <a:pt x="857260" y="150019"/>
                    </a:cubicBezTo>
                    <a:cubicBezTo>
                      <a:pt x="859349" y="148627"/>
                      <a:pt x="862023" y="148432"/>
                      <a:pt x="864404" y="147638"/>
                    </a:cubicBezTo>
                    <a:cubicBezTo>
                      <a:pt x="866785" y="146050"/>
                      <a:pt x="868988" y="144155"/>
                      <a:pt x="871548" y="142875"/>
                    </a:cubicBezTo>
                    <a:cubicBezTo>
                      <a:pt x="873793" y="141752"/>
                      <a:pt x="876603" y="141886"/>
                      <a:pt x="878692" y="140494"/>
                    </a:cubicBezTo>
                    <a:cubicBezTo>
                      <a:pt x="887158" y="134850"/>
                      <a:pt x="889965" y="125723"/>
                      <a:pt x="892979" y="116682"/>
                    </a:cubicBezTo>
                    <a:cubicBezTo>
                      <a:pt x="899053" y="122756"/>
                      <a:pt x="902191" y="127768"/>
                      <a:pt x="912029" y="128588"/>
                    </a:cubicBezTo>
                    <a:cubicBezTo>
                      <a:pt x="917622" y="129054"/>
                      <a:pt x="923142" y="127001"/>
                      <a:pt x="928698" y="126207"/>
                    </a:cubicBezTo>
                    <a:cubicBezTo>
                      <a:pt x="929492" y="123032"/>
                      <a:pt x="929035" y="119238"/>
                      <a:pt x="931079" y="116682"/>
                    </a:cubicBezTo>
                    <a:cubicBezTo>
                      <a:pt x="932647" y="114722"/>
                      <a:pt x="935916" y="115289"/>
                      <a:pt x="938223" y="114300"/>
                    </a:cubicBezTo>
                    <a:cubicBezTo>
                      <a:pt x="941486" y="112902"/>
                      <a:pt x="944573" y="111125"/>
                      <a:pt x="947748" y="109538"/>
                    </a:cubicBezTo>
                    <a:cubicBezTo>
                      <a:pt x="949335" y="112713"/>
                      <a:pt x="951112" y="115800"/>
                      <a:pt x="952510" y="119063"/>
                    </a:cubicBezTo>
                    <a:cubicBezTo>
                      <a:pt x="953499" y="121370"/>
                      <a:pt x="953872" y="123913"/>
                      <a:pt x="954892" y="126207"/>
                    </a:cubicBezTo>
                    <a:cubicBezTo>
                      <a:pt x="957054" y="131072"/>
                      <a:pt x="960058" y="135550"/>
                      <a:pt x="962035" y="140494"/>
                    </a:cubicBezTo>
                    <a:cubicBezTo>
                      <a:pt x="963251" y="143533"/>
                      <a:pt x="963128" y="147011"/>
                      <a:pt x="964417" y="150019"/>
                    </a:cubicBezTo>
                    <a:cubicBezTo>
                      <a:pt x="965544" y="152649"/>
                      <a:pt x="967899" y="154603"/>
                      <a:pt x="969179" y="157163"/>
                    </a:cubicBezTo>
                    <a:cubicBezTo>
                      <a:pt x="970301" y="159408"/>
                      <a:pt x="969992" y="162347"/>
                      <a:pt x="971560" y="164307"/>
                    </a:cubicBezTo>
                    <a:cubicBezTo>
                      <a:pt x="973348" y="166542"/>
                      <a:pt x="976323" y="167482"/>
                      <a:pt x="978704" y="169069"/>
                    </a:cubicBezTo>
                    <a:cubicBezTo>
                      <a:pt x="980292" y="171450"/>
                      <a:pt x="980644" y="175743"/>
                      <a:pt x="983467" y="176213"/>
                    </a:cubicBezTo>
                    <a:cubicBezTo>
                      <a:pt x="985883" y="176616"/>
                      <a:pt x="997832" y="168223"/>
                      <a:pt x="1000135" y="166688"/>
                    </a:cubicBezTo>
                    <a:cubicBezTo>
                      <a:pt x="1003310" y="161925"/>
                      <a:pt x="1007849" y="157830"/>
                      <a:pt x="1009660" y="152400"/>
                    </a:cubicBezTo>
                    <a:cubicBezTo>
                      <a:pt x="1010454" y="150019"/>
                      <a:pt x="1010114" y="146864"/>
                      <a:pt x="1012042" y="145257"/>
                    </a:cubicBezTo>
                    <a:cubicBezTo>
                      <a:pt x="1015326" y="142521"/>
                      <a:pt x="1019979" y="142082"/>
                      <a:pt x="1023948" y="140494"/>
                    </a:cubicBezTo>
                    <a:cubicBezTo>
                      <a:pt x="1035854" y="141288"/>
                      <a:pt x="1047880" y="141014"/>
                      <a:pt x="1059667" y="142875"/>
                    </a:cubicBezTo>
                    <a:cubicBezTo>
                      <a:pt x="1063173" y="143429"/>
                      <a:pt x="1065868" y="146392"/>
                      <a:pt x="1069192" y="147638"/>
                    </a:cubicBezTo>
                    <a:cubicBezTo>
                      <a:pt x="1072256" y="148787"/>
                      <a:pt x="1075542" y="149225"/>
                      <a:pt x="1078717" y="150019"/>
                    </a:cubicBezTo>
                    <a:cubicBezTo>
                      <a:pt x="1099173" y="163659"/>
                      <a:pt x="1073300" y="147312"/>
                      <a:pt x="1093004" y="157163"/>
                    </a:cubicBezTo>
                    <a:cubicBezTo>
                      <a:pt x="1095564" y="158443"/>
                      <a:pt x="1097533" y="160763"/>
                      <a:pt x="1100148" y="161925"/>
                    </a:cubicBezTo>
                    <a:cubicBezTo>
                      <a:pt x="1104735" y="163964"/>
                      <a:pt x="1114435" y="166688"/>
                      <a:pt x="1114435" y="166688"/>
                    </a:cubicBezTo>
                    <a:cubicBezTo>
                      <a:pt x="1116816" y="170657"/>
                      <a:pt x="1118306" y="175321"/>
                      <a:pt x="1121579" y="178594"/>
                    </a:cubicBezTo>
                    <a:cubicBezTo>
                      <a:pt x="1123354" y="180369"/>
                      <a:pt x="1126948" y="179200"/>
                      <a:pt x="1128723" y="180975"/>
                    </a:cubicBezTo>
                    <a:cubicBezTo>
                      <a:pt x="1137281" y="189533"/>
                      <a:pt x="1121955" y="190287"/>
                      <a:pt x="1135867" y="200025"/>
                    </a:cubicBezTo>
                    <a:cubicBezTo>
                      <a:pt x="1141229" y="203779"/>
                      <a:pt x="1148840" y="202357"/>
                      <a:pt x="1154917" y="204788"/>
                    </a:cubicBezTo>
                    <a:lnTo>
                      <a:pt x="1166823" y="209550"/>
                    </a:lnTo>
                    <a:cubicBezTo>
                      <a:pt x="1167617" y="211931"/>
                      <a:pt x="1168081" y="214449"/>
                      <a:pt x="1169204" y="216694"/>
                    </a:cubicBezTo>
                    <a:cubicBezTo>
                      <a:pt x="1170484" y="219254"/>
                      <a:pt x="1172179" y="226073"/>
                      <a:pt x="1173967" y="223838"/>
                    </a:cubicBezTo>
                    <a:cubicBezTo>
                      <a:pt x="1178056" y="218727"/>
                      <a:pt x="1175098" y="210234"/>
                      <a:pt x="1178729" y="204788"/>
                    </a:cubicBezTo>
                    <a:lnTo>
                      <a:pt x="1183492" y="197644"/>
                    </a:lnTo>
                    <a:cubicBezTo>
                      <a:pt x="1184286" y="200025"/>
                      <a:pt x="1184751" y="202543"/>
                      <a:pt x="1185873" y="204788"/>
                    </a:cubicBezTo>
                    <a:cubicBezTo>
                      <a:pt x="1187153" y="207348"/>
                      <a:pt x="1190307" y="209089"/>
                      <a:pt x="1190635" y="211932"/>
                    </a:cubicBezTo>
                    <a:cubicBezTo>
                      <a:pt x="1192730" y="230085"/>
                      <a:pt x="1190130" y="248656"/>
                      <a:pt x="1193017" y="266700"/>
                    </a:cubicBezTo>
                    <a:cubicBezTo>
                      <a:pt x="1193469" y="269526"/>
                      <a:pt x="1197733" y="269946"/>
                      <a:pt x="1200160" y="271463"/>
                    </a:cubicBezTo>
                    <a:cubicBezTo>
                      <a:pt x="1239741" y="296203"/>
                      <a:pt x="1193837" y="268302"/>
                      <a:pt x="1219210" y="280988"/>
                    </a:cubicBezTo>
                    <a:cubicBezTo>
                      <a:pt x="1237679" y="290222"/>
                      <a:pt x="1215537" y="282143"/>
                      <a:pt x="1233498" y="288132"/>
                    </a:cubicBezTo>
                    <a:lnTo>
                      <a:pt x="1250167" y="283369"/>
                    </a:lnTo>
                    <a:cubicBezTo>
                      <a:pt x="1252571" y="282648"/>
                      <a:pt x="1255350" y="282556"/>
                      <a:pt x="1257310" y="280988"/>
                    </a:cubicBezTo>
                    <a:cubicBezTo>
                      <a:pt x="1259545" y="279200"/>
                      <a:pt x="1260485" y="276225"/>
                      <a:pt x="1262073" y="273844"/>
                    </a:cubicBezTo>
                    <a:cubicBezTo>
                      <a:pt x="1270804" y="275432"/>
                      <a:pt x="1279848" y="275801"/>
                      <a:pt x="1288267" y="278607"/>
                    </a:cubicBezTo>
                    <a:cubicBezTo>
                      <a:pt x="1292032" y="279862"/>
                      <a:pt x="1294242" y="283975"/>
                      <a:pt x="1297792" y="285750"/>
                    </a:cubicBezTo>
                    <a:cubicBezTo>
                      <a:pt x="1300719" y="287214"/>
                      <a:pt x="1304142" y="287338"/>
                      <a:pt x="1307317" y="288132"/>
                    </a:cubicBezTo>
                    <a:cubicBezTo>
                      <a:pt x="1309698" y="286544"/>
                      <a:pt x="1311654" y="282808"/>
                      <a:pt x="1314460" y="283369"/>
                    </a:cubicBezTo>
                    <a:cubicBezTo>
                      <a:pt x="1317758" y="284029"/>
                      <a:pt x="1320824" y="295316"/>
                      <a:pt x="1321604" y="297657"/>
                    </a:cubicBezTo>
                    <a:cubicBezTo>
                      <a:pt x="1322398" y="303213"/>
                      <a:pt x="1322372" y="308949"/>
                      <a:pt x="1323985" y="314325"/>
                    </a:cubicBezTo>
                    <a:cubicBezTo>
                      <a:pt x="1324807" y="317066"/>
                      <a:pt x="1326847" y="319330"/>
                      <a:pt x="1328748" y="321469"/>
                    </a:cubicBezTo>
                    <a:cubicBezTo>
                      <a:pt x="1333223" y="326503"/>
                      <a:pt x="1339298" y="330153"/>
                      <a:pt x="1343035" y="335757"/>
                    </a:cubicBezTo>
                    <a:cubicBezTo>
                      <a:pt x="1344623" y="338138"/>
                      <a:pt x="1345563" y="341112"/>
                      <a:pt x="1347798" y="342900"/>
                    </a:cubicBezTo>
                    <a:cubicBezTo>
                      <a:pt x="1349758" y="344468"/>
                      <a:pt x="1352561" y="344488"/>
                      <a:pt x="1354942" y="345282"/>
                    </a:cubicBezTo>
                    <a:cubicBezTo>
                      <a:pt x="1357323" y="343694"/>
                      <a:pt x="1360273" y="342734"/>
                      <a:pt x="1362085" y="340519"/>
                    </a:cubicBezTo>
                    <a:cubicBezTo>
                      <a:pt x="1367522" y="333874"/>
                      <a:pt x="1376373" y="319088"/>
                      <a:pt x="1376373" y="319088"/>
                    </a:cubicBezTo>
                    <a:cubicBezTo>
                      <a:pt x="1377167" y="315913"/>
                      <a:pt x="1377465" y="312571"/>
                      <a:pt x="1378754" y="309563"/>
                    </a:cubicBezTo>
                    <a:cubicBezTo>
                      <a:pt x="1379881" y="306932"/>
                      <a:pt x="1383367" y="305277"/>
                      <a:pt x="1383517" y="302419"/>
                    </a:cubicBezTo>
                    <a:cubicBezTo>
                      <a:pt x="1385327" y="268020"/>
                      <a:pt x="1387210" y="273432"/>
                      <a:pt x="1376373" y="257175"/>
                    </a:cubicBezTo>
                    <a:cubicBezTo>
                      <a:pt x="1375579" y="253206"/>
                      <a:pt x="1374870" y="249220"/>
                      <a:pt x="1373992" y="245269"/>
                    </a:cubicBezTo>
                    <a:cubicBezTo>
                      <a:pt x="1372756" y="239706"/>
                      <a:pt x="1371816" y="232575"/>
                      <a:pt x="1366848" y="228600"/>
                    </a:cubicBezTo>
                    <a:cubicBezTo>
                      <a:pt x="1364888" y="227032"/>
                      <a:pt x="1362085" y="227013"/>
                      <a:pt x="1359704" y="226219"/>
                    </a:cubicBezTo>
                    <a:cubicBezTo>
                      <a:pt x="1366054" y="223044"/>
                      <a:pt x="1373074" y="220954"/>
                      <a:pt x="1378754" y="216694"/>
                    </a:cubicBezTo>
                    <a:cubicBezTo>
                      <a:pt x="1390568" y="207833"/>
                      <a:pt x="1384977" y="211751"/>
                      <a:pt x="1395423" y="204788"/>
                    </a:cubicBezTo>
                    <a:cubicBezTo>
                      <a:pt x="1400185" y="206375"/>
                      <a:pt x="1405533" y="206766"/>
                      <a:pt x="1409710" y="209550"/>
                    </a:cubicBezTo>
                    <a:lnTo>
                      <a:pt x="1423998" y="219075"/>
                    </a:lnTo>
                    <a:cubicBezTo>
                      <a:pt x="1426379" y="220663"/>
                      <a:pt x="1428427" y="222933"/>
                      <a:pt x="1431142" y="223838"/>
                    </a:cubicBezTo>
                    <a:lnTo>
                      <a:pt x="1438285" y="226219"/>
                    </a:lnTo>
                    <a:cubicBezTo>
                      <a:pt x="1458750" y="239863"/>
                      <a:pt x="1432863" y="223509"/>
                      <a:pt x="1452573" y="233363"/>
                    </a:cubicBezTo>
                    <a:cubicBezTo>
                      <a:pt x="1468157" y="241154"/>
                      <a:pt x="1451059" y="234735"/>
                      <a:pt x="1466860" y="245269"/>
                    </a:cubicBezTo>
                    <a:cubicBezTo>
                      <a:pt x="1468907" y="246634"/>
                      <a:pt x="1482263" y="249715"/>
                      <a:pt x="1483529" y="250032"/>
                    </a:cubicBezTo>
                    <a:cubicBezTo>
                      <a:pt x="1485910" y="251619"/>
                      <a:pt x="1488113" y="253514"/>
                      <a:pt x="1490673" y="254794"/>
                    </a:cubicBezTo>
                    <a:cubicBezTo>
                      <a:pt x="1492918" y="255916"/>
                      <a:pt x="1495728" y="255783"/>
                      <a:pt x="1497817" y="257175"/>
                    </a:cubicBezTo>
                    <a:cubicBezTo>
                      <a:pt x="1500619" y="259043"/>
                      <a:pt x="1502579" y="261938"/>
                      <a:pt x="1504960" y="264319"/>
                    </a:cubicBezTo>
                    <a:cubicBezTo>
                      <a:pt x="1510623" y="281304"/>
                      <a:pt x="1502594" y="260771"/>
                      <a:pt x="1514485" y="278607"/>
                    </a:cubicBezTo>
                    <a:cubicBezTo>
                      <a:pt x="1521742" y="289492"/>
                      <a:pt x="1510405" y="283595"/>
                      <a:pt x="1524010" y="288132"/>
                    </a:cubicBezTo>
                    <a:cubicBezTo>
                      <a:pt x="1541754" y="276302"/>
                      <a:pt x="1519955" y="291510"/>
                      <a:pt x="1538298" y="276225"/>
                    </a:cubicBezTo>
                    <a:cubicBezTo>
                      <a:pt x="1540497" y="274393"/>
                      <a:pt x="1543061" y="273050"/>
                      <a:pt x="1545442" y="271463"/>
                    </a:cubicBezTo>
                    <a:cubicBezTo>
                      <a:pt x="1552484" y="250335"/>
                      <a:pt x="1541226" y="280399"/>
                      <a:pt x="1552585" y="292894"/>
                    </a:cubicBezTo>
                    <a:cubicBezTo>
                      <a:pt x="1556890" y="297629"/>
                      <a:pt x="1565285" y="291307"/>
                      <a:pt x="1571635" y="290513"/>
                    </a:cubicBezTo>
                    <a:cubicBezTo>
                      <a:pt x="1574016" y="289719"/>
                      <a:pt x="1576690" y="289524"/>
                      <a:pt x="1578779" y="288132"/>
                    </a:cubicBezTo>
                    <a:cubicBezTo>
                      <a:pt x="1596617" y="276241"/>
                      <a:pt x="1576080" y="284268"/>
                      <a:pt x="1593067" y="278607"/>
                    </a:cubicBezTo>
                    <a:cubicBezTo>
                      <a:pt x="1593861" y="274638"/>
                      <a:pt x="1594027" y="270490"/>
                      <a:pt x="1595448" y="266700"/>
                    </a:cubicBezTo>
                    <a:cubicBezTo>
                      <a:pt x="1596453" y="264021"/>
                      <a:pt x="1598930" y="262116"/>
                      <a:pt x="1600210" y="259557"/>
                    </a:cubicBezTo>
                    <a:cubicBezTo>
                      <a:pt x="1601333" y="257312"/>
                      <a:pt x="1601603" y="254720"/>
                      <a:pt x="1602592" y="252413"/>
                    </a:cubicBezTo>
                    <a:cubicBezTo>
                      <a:pt x="1603990" y="249150"/>
                      <a:pt x="1605767" y="246063"/>
                      <a:pt x="1607354" y="242888"/>
                    </a:cubicBezTo>
                    <a:cubicBezTo>
                      <a:pt x="1608148" y="245269"/>
                      <a:pt x="1608343" y="247943"/>
                      <a:pt x="1609735" y="250032"/>
                    </a:cubicBezTo>
                    <a:cubicBezTo>
                      <a:pt x="1613401" y="255530"/>
                      <a:pt x="1618754" y="258425"/>
                      <a:pt x="1624023" y="261938"/>
                    </a:cubicBezTo>
                    <a:cubicBezTo>
                      <a:pt x="1624817" y="269875"/>
                      <a:pt x="1621151" y="279747"/>
                      <a:pt x="1626404" y="285750"/>
                    </a:cubicBezTo>
                    <a:cubicBezTo>
                      <a:pt x="1628453" y="288091"/>
                      <a:pt x="1647238" y="277417"/>
                      <a:pt x="1650217" y="276225"/>
                    </a:cubicBezTo>
                    <a:cubicBezTo>
                      <a:pt x="1654878" y="274361"/>
                      <a:pt x="1664504" y="271463"/>
                      <a:pt x="1664504" y="271463"/>
                    </a:cubicBezTo>
                    <a:cubicBezTo>
                      <a:pt x="1665298" y="269082"/>
                      <a:pt x="1664640" y="265442"/>
                      <a:pt x="1666885" y="264319"/>
                    </a:cubicBezTo>
                    <a:cubicBezTo>
                      <a:pt x="1673431" y="261046"/>
                      <a:pt x="1681217" y="261332"/>
                      <a:pt x="1688317" y="259557"/>
                    </a:cubicBezTo>
                    <a:cubicBezTo>
                      <a:pt x="1690752" y="258948"/>
                      <a:pt x="1693079" y="257969"/>
                      <a:pt x="1695460" y="257175"/>
                    </a:cubicBezTo>
                    <a:cubicBezTo>
                      <a:pt x="1700223" y="252413"/>
                      <a:pt x="1708115" y="249422"/>
                      <a:pt x="1709748" y="242888"/>
                    </a:cubicBezTo>
                    <a:cubicBezTo>
                      <a:pt x="1710542" y="239713"/>
                      <a:pt x="1710085" y="235919"/>
                      <a:pt x="1712129" y="233363"/>
                    </a:cubicBezTo>
                    <a:cubicBezTo>
                      <a:pt x="1713697" y="231403"/>
                      <a:pt x="1716892" y="231776"/>
                      <a:pt x="1719273" y="230982"/>
                    </a:cubicBezTo>
                    <a:cubicBezTo>
                      <a:pt x="1723641" y="226614"/>
                      <a:pt x="1730483" y="221279"/>
                      <a:pt x="1731179" y="214313"/>
                    </a:cubicBezTo>
                    <a:cubicBezTo>
                      <a:pt x="1731484" y="211265"/>
                      <a:pt x="1728714" y="197476"/>
                      <a:pt x="1726417" y="192882"/>
                    </a:cubicBezTo>
                    <a:cubicBezTo>
                      <a:pt x="1725137" y="190322"/>
                      <a:pt x="1723242" y="188119"/>
                      <a:pt x="1721654" y="185738"/>
                    </a:cubicBezTo>
                    <a:cubicBezTo>
                      <a:pt x="1720860" y="183357"/>
                      <a:pt x="1721048" y="180369"/>
                      <a:pt x="1719273" y="178594"/>
                    </a:cubicBezTo>
                    <a:cubicBezTo>
                      <a:pt x="1715226" y="174547"/>
                      <a:pt x="1704985" y="169069"/>
                      <a:pt x="1704985" y="169069"/>
                    </a:cubicBezTo>
                    <a:cubicBezTo>
                      <a:pt x="1704191" y="166688"/>
                      <a:pt x="1702249" y="164410"/>
                      <a:pt x="1702604" y="161925"/>
                    </a:cubicBezTo>
                    <a:cubicBezTo>
                      <a:pt x="1703106" y="158411"/>
                      <a:pt x="1708063" y="155881"/>
                      <a:pt x="1707367" y="152400"/>
                    </a:cubicBezTo>
                    <a:cubicBezTo>
                      <a:pt x="1706245" y="146787"/>
                      <a:pt x="1699652" y="143543"/>
                      <a:pt x="1697842" y="138113"/>
                    </a:cubicBezTo>
                    <a:cubicBezTo>
                      <a:pt x="1695171" y="130101"/>
                      <a:pt x="1695404" y="129679"/>
                      <a:pt x="1690698" y="121444"/>
                    </a:cubicBezTo>
                    <a:cubicBezTo>
                      <a:pt x="1689278" y="118959"/>
                      <a:pt x="1687959" y="116324"/>
                      <a:pt x="1685935" y="114300"/>
                    </a:cubicBezTo>
                    <a:cubicBezTo>
                      <a:pt x="1683912" y="112277"/>
                      <a:pt x="1681173" y="111125"/>
                      <a:pt x="1678792" y="109538"/>
                    </a:cubicBezTo>
                    <a:cubicBezTo>
                      <a:pt x="1677204" y="107157"/>
                      <a:pt x="1674500" y="105217"/>
                      <a:pt x="1674029" y="102394"/>
                    </a:cubicBezTo>
                    <a:cubicBezTo>
                      <a:pt x="1673616" y="99918"/>
                      <a:pt x="1675865" y="97700"/>
                      <a:pt x="1676410" y="95250"/>
                    </a:cubicBezTo>
                    <a:cubicBezTo>
                      <a:pt x="1680688" y="76002"/>
                      <a:pt x="1675269" y="86248"/>
                      <a:pt x="1683554" y="73819"/>
                    </a:cubicBezTo>
                    <a:cubicBezTo>
                      <a:pt x="1687323" y="58741"/>
                      <a:pt x="1684120" y="67017"/>
                      <a:pt x="1695460" y="50007"/>
                    </a:cubicBezTo>
                    <a:lnTo>
                      <a:pt x="1700223" y="42863"/>
                    </a:lnTo>
                    <a:cubicBezTo>
                      <a:pt x="1701017" y="40482"/>
                      <a:pt x="1701615" y="38026"/>
                      <a:pt x="1702604" y="35719"/>
                    </a:cubicBezTo>
                    <a:cubicBezTo>
                      <a:pt x="1704002" y="32456"/>
                      <a:pt x="1706671" y="29675"/>
                      <a:pt x="1707367" y="26194"/>
                    </a:cubicBezTo>
                    <a:cubicBezTo>
                      <a:pt x="1709086" y="17597"/>
                      <a:pt x="1708954" y="8731"/>
                      <a:pt x="1709748" y="0"/>
                    </a:cubicBezTo>
                    <a:cubicBezTo>
                      <a:pt x="1713717" y="1588"/>
                      <a:pt x="1718234" y="2198"/>
                      <a:pt x="1721654" y="4763"/>
                    </a:cubicBezTo>
                    <a:cubicBezTo>
                      <a:pt x="1730870" y="11675"/>
                      <a:pt x="1727185" y="13446"/>
                      <a:pt x="1731179" y="21432"/>
                    </a:cubicBezTo>
                    <a:cubicBezTo>
                      <a:pt x="1732459" y="23992"/>
                      <a:pt x="1734354" y="26194"/>
                      <a:pt x="1735942" y="28575"/>
                    </a:cubicBezTo>
                    <a:cubicBezTo>
                      <a:pt x="1736736" y="30956"/>
                      <a:pt x="1737633" y="33305"/>
                      <a:pt x="1738323" y="35719"/>
                    </a:cubicBezTo>
                    <a:cubicBezTo>
                      <a:pt x="1739222" y="38866"/>
                      <a:pt x="1739543" y="42184"/>
                      <a:pt x="1740704" y="45244"/>
                    </a:cubicBezTo>
                    <a:cubicBezTo>
                      <a:pt x="1748284" y="65227"/>
                      <a:pt x="1764517" y="104775"/>
                      <a:pt x="1764517" y="104775"/>
                    </a:cubicBezTo>
                    <a:cubicBezTo>
                      <a:pt x="1763146" y="113003"/>
                      <a:pt x="1761818" y="130122"/>
                      <a:pt x="1757373" y="140494"/>
                    </a:cubicBezTo>
                    <a:cubicBezTo>
                      <a:pt x="1755975" y="143757"/>
                      <a:pt x="1754198" y="146844"/>
                      <a:pt x="1752610" y="150019"/>
                    </a:cubicBezTo>
                    <a:cubicBezTo>
                      <a:pt x="1753431" y="156583"/>
                      <a:pt x="1753703" y="168872"/>
                      <a:pt x="1757373" y="176213"/>
                    </a:cubicBezTo>
                    <a:cubicBezTo>
                      <a:pt x="1758653" y="178773"/>
                      <a:pt x="1760548" y="180976"/>
                      <a:pt x="1762135" y="183357"/>
                    </a:cubicBezTo>
                    <a:cubicBezTo>
                      <a:pt x="1762929" y="186532"/>
                      <a:pt x="1762702" y="190159"/>
                      <a:pt x="1764517" y="192882"/>
                    </a:cubicBezTo>
                    <a:cubicBezTo>
                      <a:pt x="1769204" y="199913"/>
                      <a:pt x="1772931" y="197780"/>
                      <a:pt x="1778804" y="195263"/>
                    </a:cubicBezTo>
                    <a:cubicBezTo>
                      <a:pt x="1782067" y="193865"/>
                      <a:pt x="1785154" y="192088"/>
                      <a:pt x="1788329" y="190500"/>
                    </a:cubicBezTo>
                    <a:cubicBezTo>
                      <a:pt x="1787535" y="193675"/>
                      <a:pt x="1785049" y="196878"/>
                      <a:pt x="1785948" y="200025"/>
                    </a:cubicBezTo>
                    <a:cubicBezTo>
                      <a:pt x="1789762" y="213374"/>
                      <a:pt x="1802578" y="204459"/>
                      <a:pt x="1809760" y="202407"/>
                    </a:cubicBezTo>
                    <a:cubicBezTo>
                      <a:pt x="1827092" y="190852"/>
                      <a:pt x="1821819" y="187731"/>
                      <a:pt x="1826429" y="200025"/>
                    </a:cubicBezTo>
                    <a:cubicBezTo>
                      <a:pt x="1827930" y="204028"/>
                      <a:pt x="1829604" y="207963"/>
                      <a:pt x="1831192" y="211932"/>
                    </a:cubicBezTo>
                    <a:cubicBezTo>
                      <a:pt x="1834638" y="236055"/>
                      <a:pt x="1831798" y="223276"/>
                      <a:pt x="1840717" y="250032"/>
                    </a:cubicBezTo>
                    <a:lnTo>
                      <a:pt x="1840717" y="250032"/>
                    </a:lnTo>
                    <a:cubicBezTo>
                      <a:pt x="1841511" y="254001"/>
                      <a:pt x="1841090" y="258424"/>
                      <a:pt x="1843098" y="261938"/>
                    </a:cubicBezTo>
                    <a:cubicBezTo>
                      <a:pt x="1845269" y="265737"/>
                      <a:pt x="1853720" y="267860"/>
                      <a:pt x="1857385" y="269082"/>
                    </a:cubicBezTo>
                    <a:cubicBezTo>
                      <a:pt x="1860560" y="267494"/>
                      <a:pt x="1864400" y="266829"/>
                      <a:pt x="1866910" y="264319"/>
                    </a:cubicBezTo>
                    <a:cubicBezTo>
                      <a:pt x="1870861" y="260368"/>
                      <a:pt x="1871918" y="252633"/>
                      <a:pt x="1874054" y="247650"/>
                    </a:cubicBezTo>
                    <a:cubicBezTo>
                      <a:pt x="1875452" y="244387"/>
                      <a:pt x="1877419" y="241388"/>
                      <a:pt x="1878817" y="238125"/>
                    </a:cubicBezTo>
                    <a:cubicBezTo>
                      <a:pt x="1879806" y="235818"/>
                      <a:pt x="1880076" y="233227"/>
                      <a:pt x="1881198" y="230982"/>
                    </a:cubicBezTo>
                    <a:cubicBezTo>
                      <a:pt x="1882478" y="228422"/>
                      <a:pt x="1884680" y="226398"/>
                      <a:pt x="1885960" y="223838"/>
                    </a:cubicBezTo>
                    <a:cubicBezTo>
                      <a:pt x="1887083" y="221593"/>
                      <a:pt x="1886950" y="218783"/>
                      <a:pt x="1888342" y="216694"/>
                    </a:cubicBezTo>
                    <a:cubicBezTo>
                      <a:pt x="1890210" y="213892"/>
                      <a:pt x="1893104" y="211931"/>
                      <a:pt x="1895485" y="209550"/>
                    </a:cubicBezTo>
                    <a:cubicBezTo>
                      <a:pt x="1896279" y="206375"/>
                      <a:pt x="1896578" y="203033"/>
                      <a:pt x="1897867" y="200025"/>
                    </a:cubicBezTo>
                    <a:cubicBezTo>
                      <a:pt x="1898994" y="197395"/>
                      <a:pt x="1902370" y="195732"/>
                      <a:pt x="1902629" y="192882"/>
                    </a:cubicBezTo>
                    <a:cubicBezTo>
                      <a:pt x="1903208" y="186509"/>
                      <a:pt x="1901042" y="180182"/>
                      <a:pt x="1900248" y="173832"/>
                    </a:cubicBezTo>
                    <a:cubicBezTo>
                      <a:pt x="1901042" y="165894"/>
                      <a:pt x="1901416" y="157904"/>
                      <a:pt x="1902629" y="150019"/>
                    </a:cubicBezTo>
                    <a:cubicBezTo>
                      <a:pt x="1903011" y="147538"/>
                      <a:pt x="1903618" y="144964"/>
                      <a:pt x="1905010" y="142875"/>
                    </a:cubicBezTo>
                    <a:cubicBezTo>
                      <a:pt x="1906878" y="140073"/>
                      <a:pt x="1909352" y="137600"/>
                      <a:pt x="1912154" y="135732"/>
                    </a:cubicBezTo>
                    <a:cubicBezTo>
                      <a:pt x="1914243" y="134340"/>
                      <a:pt x="1916917" y="134144"/>
                      <a:pt x="1919298" y="133350"/>
                    </a:cubicBezTo>
                    <a:cubicBezTo>
                      <a:pt x="1922473" y="134144"/>
                      <a:pt x="1925981" y="134108"/>
                      <a:pt x="1928823" y="135732"/>
                    </a:cubicBezTo>
                    <a:cubicBezTo>
                      <a:pt x="1938303" y="141149"/>
                      <a:pt x="1934484" y="142290"/>
                      <a:pt x="1938348" y="150019"/>
                    </a:cubicBezTo>
                    <a:cubicBezTo>
                      <a:pt x="1939628" y="152579"/>
                      <a:pt x="1941523" y="154782"/>
                      <a:pt x="1943110" y="157163"/>
                    </a:cubicBezTo>
                    <a:cubicBezTo>
                      <a:pt x="1939458" y="171771"/>
                      <a:pt x="1935624" y="182914"/>
                      <a:pt x="1943110" y="200025"/>
                    </a:cubicBezTo>
                    <a:cubicBezTo>
                      <a:pt x="1945122" y="204624"/>
                      <a:pt x="1957398" y="204788"/>
                      <a:pt x="1957398" y="204788"/>
                    </a:cubicBezTo>
                    <a:cubicBezTo>
                      <a:pt x="1958192" y="207169"/>
                      <a:pt x="1960998" y="209738"/>
                      <a:pt x="1959779" y="211932"/>
                    </a:cubicBezTo>
                    <a:cubicBezTo>
                      <a:pt x="1956508" y="217819"/>
                      <a:pt x="1945492" y="226219"/>
                      <a:pt x="1945492" y="226219"/>
                    </a:cubicBezTo>
                    <a:cubicBezTo>
                      <a:pt x="1947079" y="228600"/>
                      <a:pt x="1949127" y="230732"/>
                      <a:pt x="1950254" y="233363"/>
                    </a:cubicBezTo>
                    <a:cubicBezTo>
                      <a:pt x="1951543" y="236371"/>
                      <a:pt x="1951736" y="239741"/>
                      <a:pt x="1952635" y="242888"/>
                    </a:cubicBezTo>
                    <a:cubicBezTo>
                      <a:pt x="1953325" y="245302"/>
                      <a:pt x="1954028" y="247725"/>
                      <a:pt x="1955017" y="250032"/>
                    </a:cubicBezTo>
                    <a:cubicBezTo>
                      <a:pt x="1956415" y="253295"/>
                      <a:pt x="1958381" y="256294"/>
                      <a:pt x="1959779" y="259557"/>
                    </a:cubicBezTo>
                    <a:cubicBezTo>
                      <a:pt x="1963485" y="268204"/>
                      <a:pt x="1965652" y="284157"/>
                      <a:pt x="1966923" y="290513"/>
                    </a:cubicBezTo>
                    <a:cubicBezTo>
                      <a:pt x="1966129" y="301625"/>
                      <a:pt x="1965844" y="312786"/>
                      <a:pt x="1964542" y="323850"/>
                    </a:cubicBezTo>
                    <a:cubicBezTo>
                      <a:pt x="1964249" y="326343"/>
                      <a:pt x="1963379" y="328800"/>
                      <a:pt x="1962160" y="330994"/>
                    </a:cubicBezTo>
                    <a:cubicBezTo>
                      <a:pt x="1959380" y="335998"/>
                      <a:pt x="1958324" y="344650"/>
                      <a:pt x="1952635" y="345282"/>
                    </a:cubicBezTo>
                    <a:lnTo>
                      <a:pt x="1931204" y="347663"/>
                    </a:lnTo>
                    <a:cubicBezTo>
                      <a:pt x="1928029" y="346869"/>
                      <a:pt x="1923809" y="347767"/>
                      <a:pt x="1921679" y="345282"/>
                    </a:cubicBezTo>
                    <a:cubicBezTo>
                      <a:pt x="1918412" y="341470"/>
                      <a:pt x="1920933" y="334006"/>
                      <a:pt x="1916917" y="330994"/>
                    </a:cubicBezTo>
                    <a:cubicBezTo>
                      <a:pt x="1914627" y="329277"/>
                      <a:pt x="1914308" y="336253"/>
                      <a:pt x="1912154" y="338138"/>
                    </a:cubicBezTo>
                    <a:cubicBezTo>
                      <a:pt x="1907847" y="341907"/>
                      <a:pt x="1902629" y="344488"/>
                      <a:pt x="1897867" y="347663"/>
                    </a:cubicBezTo>
                    <a:lnTo>
                      <a:pt x="1890723" y="352425"/>
                    </a:lnTo>
                    <a:cubicBezTo>
                      <a:pt x="1878240" y="350642"/>
                      <a:pt x="1861965" y="348632"/>
                      <a:pt x="1850242" y="345282"/>
                    </a:cubicBezTo>
                    <a:cubicBezTo>
                      <a:pt x="1831159" y="339829"/>
                      <a:pt x="1839055" y="342346"/>
                      <a:pt x="1826429" y="338138"/>
                    </a:cubicBezTo>
                    <a:cubicBezTo>
                      <a:pt x="1824048" y="336550"/>
                      <a:pt x="1821073" y="335610"/>
                      <a:pt x="1819285" y="333375"/>
                    </a:cubicBezTo>
                    <a:cubicBezTo>
                      <a:pt x="1817717" y="331415"/>
                      <a:pt x="1819389" y="326587"/>
                      <a:pt x="1816904" y="326232"/>
                    </a:cubicBezTo>
                    <a:cubicBezTo>
                      <a:pt x="1811935" y="325522"/>
                      <a:pt x="1802617" y="330994"/>
                      <a:pt x="1802617" y="330994"/>
                    </a:cubicBezTo>
                    <a:cubicBezTo>
                      <a:pt x="1800236" y="333375"/>
                      <a:pt x="1795697" y="334778"/>
                      <a:pt x="1795473" y="338138"/>
                    </a:cubicBezTo>
                    <a:cubicBezTo>
                      <a:pt x="1794830" y="347773"/>
                      <a:pt x="1795174" y="358489"/>
                      <a:pt x="1800235" y="366713"/>
                    </a:cubicBezTo>
                    <a:cubicBezTo>
                      <a:pt x="1802766" y="370825"/>
                      <a:pt x="1809751" y="368360"/>
                      <a:pt x="1814523" y="369094"/>
                    </a:cubicBezTo>
                    <a:cubicBezTo>
                      <a:pt x="1820070" y="369947"/>
                      <a:pt x="1825636" y="370681"/>
                      <a:pt x="1831192" y="371475"/>
                    </a:cubicBezTo>
                    <a:cubicBezTo>
                      <a:pt x="1834367" y="373063"/>
                      <a:pt x="1840530" y="372693"/>
                      <a:pt x="1840717" y="376238"/>
                    </a:cubicBezTo>
                    <a:cubicBezTo>
                      <a:pt x="1841020" y="382003"/>
                      <a:pt x="1839514" y="413159"/>
                      <a:pt x="1828810" y="423863"/>
                    </a:cubicBezTo>
                    <a:cubicBezTo>
                      <a:pt x="1807918" y="444755"/>
                      <a:pt x="1837873" y="407018"/>
                      <a:pt x="1814523" y="438150"/>
                    </a:cubicBezTo>
                    <a:cubicBezTo>
                      <a:pt x="1813729" y="440531"/>
                      <a:pt x="1813387" y="443115"/>
                      <a:pt x="1812142" y="445294"/>
                    </a:cubicBezTo>
                    <a:cubicBezTo>
                      <a:pt x="1810173" y="448740"/>
                      <a:pt x="1805559" y="450890"/>
                      <a:pt x="1804998" y="454819"/>
                    </a:cubicBezTo>
                    <a:cubicBezTo>
                      <a:pt x="1803521" y="465154"/>
                      <a:pt x="1807161" y="477758"/>
                      <a:pt x="1809760" y="488157"/>
                    </a:cubicBezTo>
                    <a:cubicBezTo>
                      <a:pt x="1808173" y="504032"/>
                      <a:pt x="1808534" y="520225"/>
                      <a:pt x="1804998" y="535782"/>
                    </a:cubicBezTo>
                    <a:cubicBezTo>
                      <a:pt x="1804364" y="538573"/>
                      <a:pt x="1799642" y="538309"/>
                      <a:pt x="1797854" y="540544"/>
                    </a:cubicBezTo>
                    <a:cubicBezTo>
                      <a:pt x="1796286" y="542504"/>
                      <a:pt x="1796267" y="545307"/>
                      <a:pt x="1795473" y="547688"/>
                    </a:cubicBezTo>
                    <a:cubicBezTo>
                      <a:pt x="1789917" y="546894"/>
                      <a:pt x="1784015" y="547391"/>
                      <a:pt x="1778804" y="545307"/>
                    </a:cubicBezTo>
                    <a:cubicBezTo>
                      <a:pt x="1768064" y="541011"/>
                      <a:pt x="1773722" y="536413"/>
                      <a:pt x="1769279" y="528638"/>
                    </a:cubicBezTo>
                    <a:cubicBezTo>
                      <a:pt x="1767608" y="525714"/>
                      <a:pt x="1764291" y="524081"/>
                      <a:pt x="1762135" y="521494"/>
                    </a:cubicBezTo>
                    <a:cubicBezTo>
                      <a:pt x="1760303" y="519295"/>
                      <a:pt x="1758960" y="516731"/>
                      <a:pt x="1757373" y="514350"/>
                    </a:cubicBezTo>
                    <a:cubicBezTo>
                      <a:pt x="1760548" y="511175"/>
                      <a:pt x="1763090" y="507205"/>
                      <a:pt x="1766898" y="504825"/>
                    </a:cubicBezTo>
                    <a:cubicBezTo>
                      <a:pt x="1769673" y="503091"/>
                      <a:pt x="1773415" y="503733"/>
                      <a:pt x="1776423" y="502444"/>
                    </a:cubicBezTo>
                    <a:cubicBezTo>
                      <a:pt x="1799454" y="492575"/>
                      <a:pt x="1765737" y="502141"/>
                      <a:pt x="1793092" y="495300"/>
                    </a:cubicBezTo>
                    <a:cubicBezTo>
                      <a:pt x="1796856" y="484009"/>
                      <a:pt x="1796227" y="491506"/>
                      <a:pt x="1790710" y="478632"/>
                    </a:cubicBezTo>
                    <a:cubicBezTo>
                      <a:pt x="1789721" y="476325"/>
                      <a:pt x="1790104" y="473263"/>
                      <a:pt x="1788329" y="471488"/>
                    </a:cubicBezTo>
                    <a:cubicBezTo>
                      <a:pt x="1786554" y="469713"/>
                      <a:pt x="1783566" y="469901"/>
                      <a:pt x="1781185" y="469107"/>
                    </a:cubicBezTo>
                    <a:cubicBezTo>
                      <a:pt x="1780391" y="466726"/>
                      <a:pt x="1780372" y="463923"/>
                      <a:pt x="1778804" y="461963"/>
                    </a:cubicBezTo>
                    <a:cubicBezTo>
                      <a:pt x="1777016" y="459728"/>
                      <a:pt x="1773859" y="459032"/>
                      <a:pt x="1771660" y="457200"/>
                    </a:cubicBezTo>
                    <a:cubicBezTo>
                      <a:pt x="1769073" y="455044"/>
                      <a:pt x="1767104" y="452213"/>
                      <a:pt x="1764517" y="450057"/>
                    </a:cubicBezTo>
                    <a:cubicBezTo>
                      <a:pt x="1762318" y="448225"/>
                      <a:pt x="1759572" y="447126"/>
                      <a:pt x="1757373" y="445294"/>
                    </a:cubicBezTo>
                    <a:cubicBezTo>
                      <a:pt x="1754786" y="443138"/>
                      <a:pt x="1752385" y="440737"/>
                      <a:pt x="1750229" y="438150"/>
                    </a:cubicBezTo>
                    <a:cubicBezTo>
                      <a:pt x="1748397" y="435952"/>
                      <a:pt x="1747796" y="432670"/>
                      <a:pt x="1745467" y="431007"/>
                    </a:cubicBezTo>
                    <a:cubicBezTo>
                      <a:pt x="1741988" y="428522"/>
                      <a:pt x="1737529" y="427832"/>
                      <a:pt x="1733560" y="426244"/>
                    </a:cubicBezTo>
                    <a:cubicBezTo>
                      <a:pt x="1728004" y="420688"/>
                      <a:pt x="1721251" y="416113"/>
                      <a:pt x="1716892" y="409575"/>
                    </a:cubicBezTo>
                    <a:cubicBezTo>
                      <a:pt x="1715304" y="407194"/>
                      <a:pt x="1714364" y="404220"/>
                      <a:pt x="1712129" y="402432"/>
                    </a:cubicBezTo>
                    <a:cubicBezTo>
                      <a:pt x="1710169" y="400864"/>
                      <a:pt x="1707366" y="400844"/>
                      <a:pt x="1704985" y="400050"/>
                    </a:cubicBezTo>
                    <a:cubicBezTo>
                      <a:pt x="1703398" y="396875"/>
                      <a:pt x="1702471" y="393272"/>
                      <a:pt x="1700223" y="390525"/>
                    </a:cubicBezTo>
                    <a:cubicBezTo>
                      <a:pt x="1695247" y="384444"/>
                      <a:pt x="1683554" y="373857"/>
                      <a:pt x="1683554" y="373857"/>
                    </a:cubicBezTo>
                    <a:cubicBezTo>
                      <a:pt x="1678399" y="353234"/>
                      <a:pt x="1686175" y="374098"/>
                      <a:pt x="1671648" y="359569"/>
                    </a:cubicBezTo>
                    <a:cubicBezTo>
                      <a:pt x="1669873" y="357794"/>
                      <a:pt x="1670808" y="354406"/>
                      <a:pt x="1669267" y="352425"/>
                    </a:cubicBezTo>
                    <a:cubicBezTo>
                      <a:pt x="1660486" y="341135"/>
                      <a:pt x="1657383" y="339741"/>
                      <a:pt x="1647835" y="333375"/>
                    </a:cubicBezTo>
                    <a:cubicBezTo>
                      <a:pt x="1624800" y="350652"/>
                      <a:pt x="1649349" y="333808"/>
                      <a:pt x="1631167" y="342900"/>
                    </a:cubicBezTo>
                    <a:cubicBezTo>
                      <a:pt x="1627686" y="344641"/>
                      <a:pt x="1616655" y="353190"/>
                      <a:pt x="1614498" y="354807"/>
                    </a:cubicBezTo>
                    <a:cubicBezTo>
                      <a:pt x="1583542" y="354013"/>
                      <a:pt x="1552535" y="354357"/>
                      <a:pt x="1521629" y="352425"/>
                    </a:cubicBezTo>
                    <a:cubicBezTo>
                      <a:pt x="1517981" y="352197"/>
                      <a:pt x="1497916" y="347093"/>
                      <a:pt x="1490673" y="345282"/>
                    </a:cubicBezTo>
                    <a:cubicBezTo>
                      <a:pt x="1470829" y="346076"/>
                      <a:pt x="1450889" y="345548"/>
                      <a:pt x="1431142" y="347663"/>
                    </a:cubicBezTo>
                    <a:cubicBezTo>
                      <a:pt x="1428296" y="347968"/>
                      <a:pt x="1426628" y="351298"/>
                      <a:pt x="1423998" y="352425"/>
                    </a:cubicBezTo>
                    <a:cubicBezTo>
                      <a:pt x="1420990" y="353714"/>
                      <a:pt x="1417608" y="353867"/>
                      <a:pt x="1414473" y="354807"/>
                    </a:cubicBezTo>
                    <a:cubicBezTo>
                      <a:pt x="1409665" y="356250"/>
                      <a:pt x="1404948" y="357982"/>
                      <a:pt x="1400185" y="359569"/>
                    </a:cubicBezTo>
                    <a:cubicBezTo>
                      <a:pt x="1362085" y="358775"/>
                      <a:pt x="1323939" y="359227"/>
                      <a:pt x="1285885" y="357188"/>
                    </a:cubicBezTo>
                    <a:cubicBezTo>
                      <a:pt x="1279349" y="356838"/>
                      <a:pt x="1273275" y="353596"/>
                      <a:pt x="1266835" y="352425"/>
                    </a:cubicBezTo>
                    <a:cubicBezTo>
                      <a:pt x="1255791" y="350417"/>
                      <a:pt x="1244586" y="349414"/>
                      <a:pt x="1233498" y="347663"/>
                    </a:cubicBezTo>
                    <a:cubicBezTo>
                      <a:pt x="1229500" y="347032"/>
                      <a:pt x="1225561" y="346076"/>
                      <a:pt x="1221592" y="345282"/>
                    </a:cubicBezTo>
                    <a:lnTo>
                      <a:pt x="1197779" y="350044"/>
                    </a:lnTo>
                    <a:cubicBezTo>
                      <a:pt x="1193034" y="350934"/>
                      <a:pt x="1188116" y="351038"/>
                      <a:pt x="1183492" y="352425"/>
                    </a:cubicBezTo>
                    <a:cubicBezTo>
                      <a:pt x="1180092" y="353445"/>
                      <a:pt x="1177512" y="357011"/>
                      <a:pt x="1173967" y="357188"/>
                    </a:cubicBezTo>
                    <a:cubicBezTo>
                      <a:pt x="1129565" y="359408"/>
                      <a:pt x="1085067" y="358775"/>
                      <a:pt x="1040617" y="359569"/>
                    </a:cubicBezTo>
                    <a:cubicBezTo>
                      <a:pt x="1008867" y="358775"/>
                      <a:pt x="977050" y="359399"/>
                      <a:pt x="945367" y="357188"/>
                    </a:cubicBezTo>
                    <a:cubicBezTo>
                      <a:pt x="942512" y="356989"/>
                      <a:pt x="940938" y="353330"/>
                      <a:pt x="938223" y="352425"/>
                    </a:cubicBezTo>
                    <a:cubicBezTo>
                      <a:pt x="933642" y="350898"/>
                      <a:pt x="928698" y="350838"/>
                      <a:pt x="923935" y="350044"/>
                    </a:cubicBezTo>
                    <a:cubicBezTo>
                      <a:pt x="915998" y="351632"/>
                      <a:pt x="908205" y="354358"/>
                      <a:pt x="900123" y="354807"/>
                    </a:cubicBezTo>
                    <a:cubicBezTo>
                      <a:pt x="893358" y="355183"/>
                      <a:pt x="877039" y="351618"/>
                      <a:pt x="869167" y="350044"/>
                    </a:cubicBezTo>
                    <a:cubicBezTo>
                      <a:pt x="848694" y="336397"/>
                      <a:pt x="874597" y="352759"/>
                      <a:pt x="854879" y="342900"/>
                    </a:cubicBezTo>
                    <a:cubicBezTo>
                      <a:pt x="852319" y="341620"/>
                      <a:pt x="850220" y="339558"/>
                      <a:pt x="847735" y="338138"/>
                    </a:cubicBezTo>
                    <a:cubicBezTo>
                      <a:pt x="844653" y="336377"/>
                      <a:pt x="841292" y="335136"/>
                      <a:pt x="838210" y="333375"/>
                    </a:cubicBezTo>
                    <a:cubicBezTo>
                      <a:pt x="835725" y="331955"/>
                      <a:pt x="833627" y="329893"/>
                      <a:pt x="831067" y="328613"/>
                    </a:cubicBezTo>
                    <a:cubicBezTo>
                      <a:pt x="828822" y="327491"/>
                      <a:pt x="826230" y="327221"/>
                      <a:pt x="823923" y="326232"/>
                    </a:cubicBezTo>
                    <a:cubicBezTo>
                      <a:pt x="820660" y="324834"/>
                      <a:pt x="817661" y="322867"/>
                      <a:pt x="814398" y="321469"/>
                    </a:cubicBezTo>
                    <a:cubicBezTo>
                      <a:pt x="812091" y="320480"/>
                      <a:pt x="809561" y="320077"/>
                      <a:pt x="807254" y="319088"/>
                    </a:cubicBezTo>
                    <a:cubicBezTo>
                      <a:pt x="803991" y="317690"/>
                      <a:pt x="801097" y="315448"/>
                      <a:pt x="797729" y="314325"/>
                    </a:cubicBezTo>
                    <a:cubicBezTo>
                      <a:pt x="793889" y="313045"/>
                      <a:pt x="789715" y="313056"/>
                      <a:pt x="785823" y="311944"/>
                    </a:cubicBezTo>
                    <a:cubicBezTo>
                      <a:pt x="778583" y="309875"/>
                      <a:pt x="771536" y="307181"/>
                      <a:pt x="764392" y="304800"/>
                    </a:cubicBezTo>
                    <a:lnTo>
                      <a:pt x="750104" y="300038"/>
                    </a:lnTo>
                    <a:lnTo>
                      <a:pt x="742960" y="297657"/>
                    </a:lnTo>
                    <a:cubicBezTo>
                      <a:pt x="735782" y="292871"/>
                      <a:pt x="734756" y="291760"/>
                      <a:pt x="726292" y="288132"/>
                    </a:cubicBezTo>
                    <a:cubicBezTo>
                      <a:pt x="723985" y="287143"/>
                      <a:pt x="721455" y="286739"/>
                      <a:pt x="719148" y="285750"/>
                    </a:cubicBezTo>
                    <a:cubicBezTo>
                      <a:pt x="715885" y="284352"/>
                      <a:pt x="712705" y="282749"/>
                      <a:pt x="709623" y="280988"/>
                    </a:cubicBezTo>
                    <a:cubicBezTo>
                      <a:pt x="707138" y="279568"/>
                      <a:pt x="705159" y="277230"/>
                      <a:pt x="702479" y="276225"/>
                    </a:cubicBezTo>
                    <a:cubicBezTo>
                      <a:pt x="698689" y="274804"/>
                      <a:pt x="694524" y="274722"/>
                      <a:pt x="690573" y="273844"/>
                    </a:cubicBezTo>
                    <a:cubicBezTo>
                      <a:pt x="687378" y="273134"/>
                      <a:pt x="684223" y="272257"/>
                      <a:pt x="681048" y="271463"/>
                    </a:cubicBezTo>
                    <a:cubicBezTo>
                      <a:pt x="678667" y="269875"/>
                      <a:pt x="676535" y="267827"/>
                      <a:pt x="673904" y="266700"/>
                    </a:cubicBezTo>
                    <a:cubicBezTo>
                      <a:pt x="652371" y="257471"/>
                      <a:pt x="675175" y="271515"/>
                      <a:pt x="657235" y="259557"/>
                    </a:cubicBezTo>
                    <a:cubicBezTo>
                      <a:pt x="650885" y="260351"/>
                      <a:pt x="644481" y="260793"/>
                      <a:pt x="638185" y="261938"/>
                    </a:cubicBezTo>
                    <a:cubicBezTo>
                      <a:pt x="635716" y="262387"/>
                      <a:pt x="633463" y="263659"/>
                      <a:pt x="631042" y="264319"/>
                    </a:cubicBezTo>
                    <a:cubicBezTo>
                      <a:pt x="624727" y="266041"/>
                      <a:pt x="618342" y="267494"/>
                      <a:pt x="611992" y="269082"/>
                    </a:cubicBezTo>
                    <a:cubicBezTo>
                      <a:pt x="601673" y="268288"/>
                      <a:pt x="591321" y="267843"/>
                      <a:pt x="581035" y="266700"/>
                    </a:cubicBezTo>
                    <a:cubicBezTo>
                      <a:pt x="577013" y="266253"/>
                      <a:pt x="573127" y="264950"/>
                      <a:pt x="569129" y="264319"/>
                    </a:cubicBezTo>
                    <a:cubicBezTo>
                      <a:pt x="538612" y="259501"/>
                      <a:pt x="539345" y="259912"/>
                      <a:pt x="511979" y="257175"/>
                    </a:cubicBezTo>
                    <a:cubicBezTo>
                      <a:pt x="505629" y="255588"/>
                      <a:pt x="499375" y="253550"/>
                      <a:pt x="492929" y="252413"/>
                    </a:cubicBezTo>
                    <a:cubicBezTo>
                      <a:pt x="485851" y="251164"/>
                      <a:pt x="478471" y="251775"/>
                      <a:pt x="471498" y="250032"/>
                    </a:cubicBezTo>
                    <a:cubicBezTo>
                      <a:pt x="468721" y="249338"/>
                      <a:pt x="466914" y="246549"/>
                      <a:pt x="464354" y="245269"/>
                    </a:cubicBezTo>
                    <a:cubicBezTo>
                      <a:pt x="462109" y="244146"/>
                      <a:pt x="459504" y="243907"/>
                      <a:pt x="457210" y="242888"/>
                    </a:cubicBezTo>
                    <a:cubicBezTo>
                      <a:pt x="452344" y="240725"/>
                      <a:pt x="447685" y="238125"/>
                      <a:pt x="442923" y="235744"/>
                    </a:cubicBezTo>
                    <a:cubicBezTo>
                      <a:pt x="441335" y="233363"/>
                      <a:pt x="440184" y="230624"/>
                      <a:pt x="438160" y="228600"/>
                    </a:cubicBezTo>
                    <a:cubicBezTo>
                      <a:pt x="432029" y="222469"/>
                      <a:pt x="427629" y="223160"/>
                      <a:pt x="419110" y="221457"/>
                    </a:cubicBezTo>
                    <a:cubicBezTo>
                      <a:pt x="416729" y="219869"/>
                      <a:pt x="414597" y="217821"/>
                      <a:pt x="411967" y="216694"/>
                    </a:cubicBezTo>
                    <a:cubicBezTo>
                      <a:pt x="408959" y="215405"/>
                      <a:pt x="405589" y="215212"/>
                      <a:pt x="402442" y="214313"/>
                    </a:cubicBezTo>
                    <a:cubicBezTo>
                      <a:pt x="400028" y="213623"/>
                      <a:pt x="397605" y="212921"/>
                      <a:pt x="395298" y="211932"/>
                    </a:cubicBezTo>
                    <a:cubicBezTo>
                      <a:pt x="392035" y="210534"/>
                      <a:pt x="389173" y="208189"/>
                      <a:pt x="385773" y="207169"/>
                    </a:cubicBezTo>
                    <a:cubicBezTo>
                      <a:pt x="381148" y="205782"/>
                      <a:pt x="376231" y="205678"/>
                      <a:pt x="371485" y="204788"/>
                    </a:cubicBezTo>
                    <a:cubicBezTo>
                      <a:pt x="334313" y="197818"/>
                      <a:pt x="360448" y="201089"/>
                      <a:pt x="319098" y="197644"/>
                    </a:cubicBezTo>
                    <a:cubicBezTo>
                      <a:pt x="310367" y="199232"/>
                      <a:pt x="301715" y="201350"/>
                      <a:pt x="292904" y="202407"/>
                    </a:cubicBezTo>
                    <a:cubicBezTo>
                      <a:pt x="281843" y="203734"/>
                      <a:pt x="270538" y="202852"/>
                      <a:pt x="259567" y="204788"/>
                    </a:cubicBezTo>
                    <a:cubicBezTo>
                      <a:pt x="256749" y="205285"/>
                      <a:pt x="255038" y="208388"/>
                      <a:pt x="252423" y="209550"/>
                    </a:cubicBezTo>
                    <a:cubicBezTo>
                      <a:pt x="247835" y="211589"/>
                      <a:pt x="238135" y="214313"/>
                      <a:pt x="238135" y="214313"/>
                    </a:cubicBezTo>
                    <a:cubicBezTo>
                      <a:pt x="235754" y="215900"/>
                      <a:pt x="233015" y="217052"/>
                      <a:pt x="230992" y="219075"/>
                    </a:cubicBezTo>
                    <a:cubicBezTo>
                      <a:pt x="223889" y="226178"/>
                      <a:pt x="225188" y="230242"/>
                      <a:pt x="228610" y="240507"/>
                    </a:cubicBezTo>
                    <a:cubicBezTo>
                      <a:pt x="229515" y="243222"/>
                      <a:pt x="231785" y="245269"/>
                      <a:pt x="233373" y="247650"/>
                    </a:cubicBezTo>
                    <a:cubicBezTo>
                      <a:pt x="234167" y="250825"/>
                      <a:pt x="234605" y="254111"/>
                      <a:pt x="235754" y="257175"/>
                    </a:cubicBezTo>
                    <a:cubicBezTo>
                      <a:pt x="237000" y="260499"/>
                      <a:pt x="240245" y="263161"/>
                      <a:pt x="240517" y="266700"/>
                    </a:cubicBezTo>
                    <a:cubicBezTo>
                      <a:pt x="241068" y="273867"/>
                      <a:pt x="239317" y="281042"/>
                      <a:pt x="238135" y="288132"/>
                    </a:cubicBezTo>
                    <a:cubicBezTo>
                      <a:pt x="237722" y="290608"/>
                      <a:pt x="237529" y="293500"/>
                      <a:pt x="235754" y="295275"/>
                    </a:cubicBezTo>
                    <a:cubicBezTo>
                      <a:pt x="233979" y="297050"/>
                      <a:pt x="230991" y="296863"/>
                      <a:pt x="228610" y="297657"/>
                    </a:cubicBezTo>
                    <a:cubicBezTo>
                      <a:pt x="227023" y="300038"/>
                      <a:pt x="225128" y="302240"/>
                      <a:pt x="223848" y="304800"/>
                    </a:cubicBezTo>
                    <a:cubicBezTo>
                      <a:pt x="222726" y="307045"/>
                      <a:pt x="223242" y="310169"/>
                      <a:pt x="221467" y="311944"/>
                    </a:cubicBezTo>
                    <a:cubicBezTo>
                      <a:pt x="219692" y="313719"/>
                      <a:pt x="216704" y="313531"/>
                      <a:pt x="214323" y="314325"/>
                    </a:cubicBezTo>
                    <a:cubicBezTo>
                      <a:pt x="211942" y="318294"/>
                      <a:pt x="209249" y="322092"/>
                      <a:pt x="207179" y="326232"/>
                    </a:cubicBezTo>
                    <a:cubicBezTo>
                      <a:pt x="200914" y="338763"/>
                      <a:pt x="210589" y="330417"/>
                      <a:pt x="197654" y="347663"/>
                    </a:cubicBezTo>
                    <a:cubicBezTo>
                      <a:pt x="195937" y="349952"/>
                      <a:pt x="192891" y="350838"/>
                      <a:pt x="190510" y="352425"/>
                    </a:cubicBezTo>
                    <a:cubicBezTo>
                      <a:pt x="189716" y="356394"/>
                      <a:pt x="189194" y="360427"/>
                      <a:pt x="188129" y="364332"/>
                    </a:cubicBezTo>
                    <a:cubicBezTo>
                      <a:pt x="186808" y="369175"/>
                      <a:pt x="184419" y="373711"/>
                      <a:pt x="183367" y="378619"/>
                    </a:cubicBezTo>
                    <a:cubicBezTo>
                      <a:pt x="182026" y="384876"/>
                      <a:pt x="182097" y="391367"/>
                      <a:pt x="180985" y="397669"/>
                    </a:cubicBezTo>
                    <a:cubicBezTo>
                      <a:pt x="179713" y="404876"/>
                      <a:pt x="177017" y="423466"/>
                      <a:pt x="176223" y="42862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8" name="Freeform: Shape 17">
                <a:extLst>
                  <a:ext uri="{FF2B5EF4-FFF2-40B4-BE49-F238E27FC236}">
                    <a16:creationId xmlns:a16="http://schemas.microsoft.com/office/drawing/2014/main" id="{02FE4B55-8827-4DFC-A46B-05FCE239FCD9}"/>
                  </a:ext>
                </a:extLst>
              </p:cNvPr>
              <p:cNvSpPr/>
              <p:nvPr/>
            </p:nvSpPr>
            <p:spPr>
              <a:xfrm>
                <a:off x="256345" y="2158953"/>
                <a:ext cx="57980" cy="67047"/>
              </a:xfrm>
              <a:custGeom>
                <a:avLst/>
                <a:gdLst>
                  <a:gd name="connsiteX0" fmla="*/ 48455 w 57980"/>
                  <a:gd name="connsiteY0" fmla="*/ 23835 h 67047"/>
                  <a:gd name="connsiteX1" fmla="*/ 48455 w 57980"/>
                  <a:gd name="connsiteY1" fmla="*/ 23835 h 67047"/>
                  <a:gd name="connsiteX2" fmla="*/ 38930 w 57980"/>
                  <a:gd name="connsiteY2" fmla="*/ 4785 h 67047"/>
                  <a:gd name="connsiteX3" fmla="*/ 7974 w 57980"/>
                  <a:gd name="connsiteY3" fmla="*/ 2404 h 67047"/>
                  <a:gd name="connsiteX4" fmla="*/ 830 w 57980"/>
                  <a:gd name="connsiteY4" fmla="*/ 11929 h 67047"/>
                  <a:gd name="connsiteX5" fmla="*/ 12736 w 57980"/>
                  <a:gd name="connsiteY5" fmla="*/ 47648 h 67047"/>
                  <a:gd name="connsiteX6" fmla="*/ 15118 w 57980"/>
                  <a:gd name="connsiteY6" fmla="*/ 54791 h 67047"/>
                  <a:gd name="connsiteX7" fmla="*/ 24643 w 57980"/>
                  <a:gd name="connsiteY7" fmla="*/ 57173 h 67047"/>
                  <a:gd name="connsiteX8" fmla="*/ 31786 w 57980"/>
                  <a:gd name="connsiteY8" fmla="*/ 59554 h 67047"/>
                  <a:gd name="connsiteX9" fmla="*/ 38930 w 57980"/>
                  <a:gd name="connsiteY9" fmla="*/ 66698 h 67047"/>
                  <a:gd name="connsiteX10" fmla="*/ 57980 w 57980"/>
                  <a:gd name="connsiteY10" fmla="*/ 52410 h 67047"/>
                  <a:gd name="connsiteX11" fmla="*/ 55599 w 57980"/>
                  <a:gd name="connsiteY11" fmla="*/ 33360 h 67047"/>
                  <a:gd name="connsiteX12" fmla="*/ 43693 w 57980"/>
                  <a:gd name="connsiteY12" fmla="*/ 28598 h 67047"/>
                  <a:gd name="connsiteX13" fmla="*/ 48455 w 57980"/>
                  <a:gd name="connsiteY13" fmla="*/ 23835 h 6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980" h="67047">
                    <a:moveTo>
                      <a:pt x="48455" y="23835"/>
                    </a:moveTo>
                    <a:lnTo>
                      <a:pt x="48455" y="23835"/>
                    </a:lnTo>
                    <a:cubicBezTo>
                      <a:pt x="45280" y="17485"/>
                      <a:pt x="43679" y="10062"/>
                      <a:pt x="38930" y="4785"/>
                    </a:cubicBezTo>
                    <a:cubicBezTo>
                      <a:pt x="31350" y="-3637"/>
                      <a:pt x="15892" y="1414"/>
                      <a:pt x="7974" y="2404"/>
                    </a:cubicBezTo>
                    <a:cubicBezTo>
                      <a:pt x="5593" y="5579"/>
                      <a:pt x="1063" y="7967"/>
                      <a:pt x="830" y="11929"/>
                    </a:cubicBezTo>
                    <a:cubicBezTo>
                      <a:pt x="-886" y="41103"/>
                      <a:pt x="-1198" y="38357"/>
                      <a:pt x="12736" y="47648"/>
                    </a:cubicBezTo>
                    <a:cubicBezTo>
                      <a:pt x="13530" y="50029"/>
                      <a:pt x="13158" y="53223"/>
                      <a:pt x="15118" y="54791"/>
                    </a:cubicBezTo>
                    <a:cubicBezTo>
                      <a:pt x="17674" y="56835"/>
                      <a:pt x="21496" y="56274"/>
                      <a:pt x="24643" y="57173"/>
                    </a:cubicBezTo>
                    <a:cubicBezTo>
                      <a:pt x="27056" y="57863"/>
                      <a:pt x="29405" y="58760"/>
                      <a:pt x="31786" y="59554"/>
                    </a:cubicBezTo>
                    <a:cubicBezTo>
                      <a:pt x="34167" y="61935"/>
                      <a:pt x="35579" y="66363"/>
                      <a:pt x="38930" y="66698"/>
                    </a:cubicBezTo>
                    <a:cubicBezTo>
                      <a:pt x="56882" y="68493"/>
                      <a:pt x="55253" y="63318"/>
                      <a:pt x="57980" y="52410"/>
                    </a:cubicBezTo>
                    <a:cubicBezTo>
                      <a:pt x="57186" y="46060"/>
                      <a:pt x="58891" y="38847"/>
                      <a:pt x="55599" y="33360"/>
                    </a:cubicBezTo>
                    <a:cubicBezTo>
                      <a:pt x="53400" y="29695"/>
                      <a:pt x="46977" y="31334"/>
                      <a:pt x="43693" y="28598"/>
                    </a:cubicBezTo>
                    <a:cubicBezTo>
                      <a:pt x="40558" y="25985"/>
                      <a:pt x="47661" y="24629"/>
                      <a:pt x="48455" y="2383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0" name="Freeform: Shape 19">
                <a:extLst>
                  <a:ext uri="{FF2B5EF4-FFF2-40B4-BE49-F238E27FC236}">
                    <a16:creationId xmlns:a16="http://schemas.microsoft.com/office/drawing/2014/main" id="{9595DC75-5AEC-48F0-9F82-D691AD8B7FD0}"/>
                  </a:ext>
                </a:extLst>
              </p:cNvPr>
              <p:cNvSpPr/>
              <p:nvPr/>
            </p:nvSpPr>
            <p:spPr>
              <a:xfrm>
                <a:off x="2428875" y="977876"/>
                <a:ext cx="359569" cy="466756"/>
              </a:xfrm>
              <a:custGeom>
                <a:avLst/>
                <a:gdLst>
                  <a:gd name="connsiteX0" fmla="*/ 59531 w 359569"/>
                  <a:gd name="connsiteY0" fmla="*/ 107156 h 466756"/>
                  <a:gd name="connsiteX1" fmla="*/ 59531 w 359569"/>
                  <a:gd name="connsiteY1" fmla="*/ 107156 h 466756"/>
                  <a:gd name="connsiteX2" fmla="*/ 80963 w 359569"/>
                  <a:gd name="connsiteY2" fmla="*/ 116681 h 466756"/>
                  <a:gd name="connsiteX3" fmla="*/ 97631 w 359569"/>
                  <a:gd name="connsiteY3" fmla="*/ 128587 h 466756"/>
                  <a:gd name="connsiteX4" fmla="*/ 109538 w 359569"/>
                  <a:gd name="connsiteY4" fmla="*/ 130968 h 466756"/>
                  <a:gd name="connsiteX5" fmla="*/ 119063 w 359569"/>
                  <a:gd name="connsiteY5" fmla="*/ 133350 h 466756"/>
                  <a:gd name="connsiteX6" fmla="*/ 166688 w 359569"/>
                  <a:gd name="connsiteY6" fmla="*/ 130968 h 466756"/>
                  <a:gd name="connsiteX7" fmla="*/ 176213 w 359569"/>
                  <a:gd name="connsiteY7" fmla="*/ 126206 h 466756"/>
                  <a:gd name="connsiteX8" fmla="*/ 183356 w 359569"/>
                  <a:gd name="connsiteY8" fmla="*/ 123825 h 466756"/>
                  <a:gd name="connsiteX9" fmla="*/ 190500 w 359569"/>
                  <a:gd name="connsiteY9" fmla="*/ 128587 h 466756"/>
                  <a:gd name="connsiteX10" fmla="*/ 226219 w 359569"/>
                  <a:gd name="connsiteY10" fmla="*/ 128587 h 466756"/>
                  <a:gd name="connsiteX11" fmla="*/ 221456 w 359569"/>
                  <a:gd name="connsiteY11" fmla="*/ 138112 h 466756"/>
                  <a:gd name="connsiteX12" fmla="*/ 219075 w 359569"/>
                  <a:gd name="connsiteY12" fmla="*/ 145256 h 466756"/>
                  <a:gd name="connsiteX13" fmla="*/ 200025 w 359569"/>
                  <a:gd name="connsiteY13" fmla="*/ 166687 h 466756"/>
                  <a:gd name="connsiteX14" fmla="*/ 183356 w 359569"/>
                  <a:gd name="connsiteY14" fmla="*/ 180975 h 466756"/>
                  <a:gd name="connsiteX15" fmla="*/ 176213 w 359569"/>
                  <a:gd name="connsiteY15" fmla="*/ 183356 h 466756"/>
                  <a:gd name="connsiteX16" fmla="*/ 166688 w 359569"/>
                  <a:gd name="connsiteY16" fmla="*/ 190500 h 466756"/>
                  <a:gd name="connsiteX17" fmla="*/ 130969 w 359569"/>
                  <a:gd name="connsiteY17" fmla="*/ 202406 h 466756"/>
                  <a:gd name="connsiteX18" fmla="*/ 123825 w 359569"/>
                  <a:gd name="connsiteY18" fmla="*/ 242887 h 466756"/>
                  <a:gd name="connsiteX19" fmla="*/ 119063 w 359569"/>
                  <a:gd name="connsiteY19" fmla="*/ 250031 h 466756"/>
                  <a:gd name="connsiteX20" fmla="*/ 111919 w 359569"/>
                  <a:gd name="connsiteY20" fmla="*/ 252412 h 466756"/>
                  <a:gd name="connsiteX21" fmla="*/ 100013 w 359569"/>
                  <a:gd name="connsiteY21" fmla="*/ 233362 h 466756"/>
                  <a:gd name="connsiteX22" fmla="*/ 95250 w 359569"/>
                  <a:gd name="connsiteY22" fmla="*/ 204787 h 466756"/>
                  <a:gd name="connsiteX23" fmla="*/ 92869 w 359569"/>
                  <a:gd name="connsiteY23" fmla="*/ 197643 h 466756"/>
                  <a:gd name="connsiteX24" fmla="*/ 85725 w 359569"/>
                  <a:gd name="connsiteY24" fmla="*/ 195262 h 466756"/>
                  <a:gd name="connsiteX25" fmla="*/ 78581 w 359569"/>
                  <a:gd name="connsiteY25" fmla="*/ 190500 h 466756"/>
                  <a:gd name="connsiteX26" fmla="*/ 61913 w 359569"/>
                  <a:gd name="connsiteY26" fmla="*/ 192881 h 466756"/>
                  <a:gd name="connsiteX27" fmla="*/ 54769 w 359569"/>
                  <a:gd name="connsiteY27" fmla="*/ 195262 h 466756"/>
                  <a:gd name="connsiteX28" fmla="*/ 64294 w 359569"/>
                  <a:gd name="connsiteY28" fmla="*/ 219075 h 466756"/>
                  <a:gd name="connsiteX29" fmla="*/ 69056 w 359569"/>
                  <a:gd name="connsiteY29" fmla="*/ 235743 h 466756"/>
                  <a:gd name="connsiteX30" fmla="*/ 73819 w 359569"/>
                  <a:gd name="connsiteY30" fmla="*/ 250031 h 466756"/>
                  <a:gd name="connsiteX31" fmla="*/ 76200 w 359569"/>
                  <a:gd name="connsiteY31" fmla="*/ 259556 h 466756"/>
                  <a:gd name="connsiteX32" fmla="*/ 80963 w 359569"/>
                  <a:gd name="connsiteY32" fmla="*/ 266700 h 466756"/>
                  <a:gd name="connsiteX33" fmla="*/ 83344 w 359569"/>
                  <a:gd name="connsiteY33" fmla="*/ 276225 h 466756"/>
                  <a:gd name="connsiteX34" fmla="*/ 88106 w 359569"/>
                  <a:gd name="connsiteY34" fmla="*/ 285750 h 466756"/>
                  <a:gd name="connsiteX35" fmla="*/ 90488 w 359569"/>
                  <a:gd name="connsiteY35" fmla="*/ 292893 h 466756"/>
                  <a:gd name="connsiteX36" fmla="*/ 88106 w 359569"/>
                  <a:gd name="connsiteY36" fmla="*/ 311943 h 466756"/>
                  <a:gd name="connsiteX37" fmla="*/ 52388 w 359569"/>
                  <a:gd name="connsiteY37" fmla="*/ 319087 h 466756"/>
                  <a:gd name="connsiteX38" fmla="*/ 61913 w 359569"/>
                  <a:gd name="connsiteY38" fmla="*/ 321468 h 466756"/>
                  <a:gd name="connsiteX39" fmla="*/ 52388 w 359569"/>
                  <a:gd name="connsiteY39" fmla="*/ 347662 h 466756"/>
                  <a:gd name="connsiteX40" fmla="*/ 54769 w 359569"/>
                  <a:gd name="connsiteY40" fmla="*/ 371475 h 466756"/>
                  <a:gd name="connsiteX41" fmla="*/ 59531 w 359569"/>
                  <a:gd name="connsiteY41" fmla="*/ 388143 h 466756"/>
                  <a:gd name="connsiteX42" fmla="*/ 54769 w 359569"/>
                  <a:gd name="connsiteY42" fmla="*/ 407193 h 466756"/>
                  <a:gd name="connsiteX43" fmla="*/ 38100 w 359569"/>
                  <a:gd name="connsiteY43" fmla="*/ 402431 h 466756"/>
                  <a:gd name="connsiteX44" fmla="*/ 23813 w 359569"/>
                  <a:gd name="connsiteY44" fmla="*/ 400050 h 466756"/>
                  <a:gd name="connsiteX45" fmla="*/ 2381 w 359569"/>
                  <a:gd name="connsiteY45" fmla="*/ 397668 h 466756"/>
                  <a:gd name="connsiteX46" fmla="*/ 0 w 359569"/>
                  <a:gd name="connsiteY46" fmla="*/ 404812 h 466756"/>
                  <a:gd name="connsiteX47" fmla="*/ 52388 w 359569"/>
                  <a:gd name="connsiteY47" fmla="*/ 447675 h 466756"/>
                  <a:gd name="connsiteX48" fmla="*/ 54769 w 359569"/>
                  <a:gd name="connsiteY48" fmla="*/ 459581 h 466756"/>
                  <a:gd name="connsiteX49" fmla="*/ 59531 w 359569"/>
                  <a:gd name="connsiteY49" fmla="*/ 466725 h 466756"/>
                  <a:gd name="connsiteX50" fmla="*/ 69056 w 359569"/>
                  <a:gd name="connsiteY50" fmla="*/ 457200 h 466756"/>
                  <a:gd name="connsiteX51" fmla="*/ 83344 w 359569"/>
                  <a:gd name="connsiteY51" fmla="*/ 452437 h 466756"/>
                  <a:gd name="connsiteX52" fmla="*/ 92869 w 359569"/>
                  <a:gd name="connsiteY52" fmla="*/ 447675 h 466756"/>
                  <a:gd name="connsiteX53" fmla="*/ 100013 w 359569"/>
                  <a:gd name="connsiteY53" fmla="*/ 445293 h 466756"/>
                  <a:gd name="connsiteX54" fmla="*/ 107156 w 359569"/>
                  <a:gd name="connsiteY54" fmla="*/ 440531 h 466756"/>
                  <a:gd name="connsiteX55" fmla="*/ 111919 w 359569"/>
                  <a:gd name="connsiteY55" fmla="*/ 433387 h 466756"/>
                  <a:gd name="connsiteX56" fmla="*/ 116681 w 359569"/>
                  <a:gd name="connsiteY56" fmla="*/ 423862 h 466756"/>
                  <a:gd name="connsiteX57" fmla="*/ 123825 w 359569"/>
                  <a:gd name="connsiteY57" fmla="*/ 416718 h 466756"/>
                  <a:gd name="connsiteX58" fmla="*/ 126206 w 359569"/>
                  <a:gd name="connsiteY58" fmla="*/ 409575 h 466756"/>
                  <a:gd name="connsiteX59" fmla="*/ 114300 w 359569"/>
                  <a:gd name="connsiteY59" fmla="*/ 390525 h 466756"/>
                  <a:gd name="connsiteX60" fmla="*/ 123825 w 359569"/>
                  <a:gd name="connsiteY60" fmla="*/ 376237 h 466756"/>
                  <a:gd name="connsiteX61" fmla="*/ 135731 w 359569"/>
                  <a:gd name="connsiteY61" fmla="*/ 361950 h 466756"/>
                  <a:gd name="connsiteX62" fmla="*/ 140494 w 359569"/>
                  <a:gd name="connsiteY62" fmla="*/ 345281 h 466756"/>
                  <a:gd name="connsiteX63" fmla="*/ 157163 w 359569"/>
                  <a:gd name="connsiteY63" fmla="*/ 333375 h 466756"/>
                  <a:gd name="connsiteX64" fmla="*/ 166688 w 359569"/>
                  <a:gd name="connsiteY64" fmla="*/ 319087 h 466756"/>
                  <a:gd name="connsiteX65" fmla="*/ 176213 w 359569"/>
                  <a:gd name="connsiteY65" fmla="*/ 304800 h 466756"/>
                  <a:gd name="connsiteX66" fmla="*/ 180975 w 359569"/>
                  <a:gd name="connsiteY66" fmla="*/ 297656 h 466756"/>
                  <a:gd name="connsiteX67" fmla="*/ 183356 w 359569"/>
                  <a:gd name="connsiteY67" fmla="*/ 290512 h 466756"/>
                  <a:gd name="connsiteX68" fmla="*/ 190500 w 359569"/>
                  <a:gd name="connsiteY68" fmla="*/ 288131 h 466756"/>
                  <a:gd name="connsiteX69" fmla="*/ 197644 w 359569"/>
                  <a:gd name="connsiteY69" fmla="*/ 283368 h 466756"/>
                  <a:gd name="connsiteX70" fmla="*/ 207169 w 359569"/>
                  <a:gd name="connsiteY70" fmla="*/ 292893 h 466756"/>
                  <a:gd name="connsiteX71" fmla="*/ 214313 w 359569"/>
                  <a:gd name="connsiteY71" fmla="*/ 295275 h 466756"/>
                  <a:gd name="connsiteX72" fmla="*/ 238125 w 359569"/>
                  <a:gd name="connsiteY72" fmla="*/ 290512 h 466756"/>
                  <a:gd name="connsiteX73" fmla="*/ 245269 w 359569"/>
                  <a:gd name="connsiteY73" fmla="*/ 288131 h 466756"/>
                  <a:gd name="connsiteX74" fmla="*/ 259556 w 359569"/>
                  <a:gd name="connsiteY74" fmla="*/ 278606 h 466756"/>
                  <a:gd name="connsiteX75" fmla="*/ 266700 w 359569"/>
                  <a:gd name="connsiteY75" fmla="*/ 273843 h 466756"/>
                  <a:gd name="connsiteX76" fmla="*/ 276225 w 359569"/>
                  <a:gd name="connsiteY76" fmla="*/ 264318 h 466756"/>
                  <a:gd name="connsiteX77" fmla="*/ 283369 w 359569"/>
                  <a:gd name="connsiteY77" fmla="*/ 257175 h 466756"/>
                  <a:gd name="connsiteX78" fmla="*/ 288131 w 359569"/>
                  <a:gd name="connsiteY78" fmla="*/ 250031 h 466756"/>
                  <a:gd name="connsiteX79" fmla="*/ 295275 w 359569"/>
                  <a:gd name="connsiteY79" fmla="*/ 247650 h 466756"/>
                  <a:gd name="connsiteX80" fmla="*/ 307181 w 359569"/>
                  <a:gd name="connsiteY80" fmla="*/ 233362 h 466756"/>
                  <a:gd name="connsiteX81" fmla="*/ 311944 w 359569"/>
                  <a:gd name="connsiteY81" fmla="*/ 226218 h 466756"/>
                  <a:gd name="connsiteX82" fmla="*/ 319088 w 359569"/>
                  <a:gd name="connsiteY82" fmla="*/ 211931 h 466756"/>
                  <a:gd name="connsiteX83" fmla="*/ 321469 w 359569"/>
                  <a:gd name="connsiteY83" fmla="*/ 204787 h 466756"/>
                  <a:gd name="connsiteX84" fmla="*/ 316706 w 359569"/>
                  <a:gd name="connsiteY84" fmla="*/ 197643 h 466756"/>
                  <a:gd name="connsiteX85" fmla="*/ 314325 w 359569"/>
                  <a:gd name="connsiteY85" fmla="*/ 188118 h 466756"/>
                  <a:gd name="connsiteX86" fmla="*/ 307181 w 359569"/>
                  <a:gd name="connsiteY86" fmla="*/ 180975 h 466756"/>
                  <a:gd name="connsiteX87" fmla="*/ 307181 w 359569"/>
                  <a:gd name="connsiteY87" fmla="*/ 147637 h 466756"/>
                  <a:gd name="connsiteX88" fmla="*/ 314325 w 359569"/>
                  <a:gd name="connsiteY88" fmla="*/ 145256 h 466756"/>
                  <a:gd name="connsiteX89" fmla="*/ 321469 w 359569"/>
                  <a:gd name="connsiteY89" fmla="*/ 140493 h 466756"/>
                  <a:gd name="connsiteX90" fmla="*/ 328613 w 359569"/>
                  <a:gd name="connsiteY90" fmla="*/ 138112 h 466756"/>
                  <a:gd name="connsiteX91" fmla="*/ 335756 w 359569"/>
                  <a:gd name="connsiteY91" fmla="*/ 130968 h 466756"/>
                  <a:gd name="connsiteX92" fmla="*/ 350044 w 359569"/>
                  <a:gd name="connsiteY92" fmla="*/ 123825 h 466756"/>
                  <a:gd name="connsiteX93" fmla="*/ 352425 w 359569"/>
                  <a:gd name="connsiteY93" fmla="*/ 116681 h 466756"/>
                  <a:gd name="connsiteX94" fmla="*/ 359569 w 359569"/>
                  <a:gd name="connsiteY94" fmla="*/ 85725 h 466756"/>
                  <a:gd name="connsiteX95" fmla="*/ 347663 w 359569"/>
                  <a:gd name="connsiteY95" fmla="*/ 45243 h 466756"/>
                  <a:gd name="connsiteX96" fmla="*/ 338138 w 359569"/>
                  <a:gd name="connsiteY96" fmla="*/ 38100 h 466756"/>
                  <a:gd name="connsiteX97" fmla="*/ 330994 w 359569"/>
                  <a:gd name="connsiteY97" fmla="*/ 23812 h 466756"/>
                  <a:gd name="connsiteX98" fmla="*/ 328613 w 359569"/>
                  <a:gd name="connsiteY98" fmla="*/ 16668 h 466756"/>
                  <a:gd name="connsiteX99" fmla="*/ 321469 w 359569"/>
                  <a:gd name="connsiteY99" fmla="*/ 14287 h 466756"/>
                  <a:gd name="connsiteX100" fmla="*/ 290513 w 359569"/>
                  <a:gd name="connsiteY100" fmla="*/ 9525 h 466756"/>
                  <a:gd name="connsiteX101" fmla="*/ 266700 w 359569"/>
                  <a:gd name="connsiteY101" fmla="*/ 0 h 466756"/>
                  <a:gd name="connsiteX102" fmla="*/ 235744 w 359569"/>
                  <a:gd name="connsiteY102" fmla="*/ 0 h 466756"/>
                  <a:gd name="connsiteX103" fmla="*/ 214313 w 359569"/>
                  <a:gd name="connsiteY103" fmla="*/ 2381 h 466756"/>
                  <a:gd name="connsiteX104" fmla="*/ 202406 w 359569"/>
                  <a:gd name="connsiteY104" fmla="*/ 11906 h 466756"/>
                  <a:gd name="connsiteX105" fmla="*/ 195263 w 359569"/>
                  <a:gd name="connsiteY105" fmla="*/ 19050 h 466756"/>
                  <a:gd name="connsiteX106" fmla="*/ 173831 w 359569"/>
                  <a:gd name="connsiteY106" fmla="*/ 30956 h 466756"/>
                  <a:gd name="connsiteX107" fmla="*/ 150019 w 359569"/>
                  <a:gd name="connsiteY107" fmla="*/ 28575 h 466756"/>
                  <a:gd name="connsiteX108" fmla="*/ 135731 w 359569"/>
                  <a:gd name="connsiteY108" fmla="*/ 33337 h 466756"/>
                  <a:gd name="connsiteX109" fmla="*/ 133350 w 359569"/>
                  <a:gd name="connsiteY109" fmla="*/ 45243 h 466756"/>
                  <a:gd name="connsiteX110" fmla="*/ 126206 w 359569"/>
                  <a:gd name="connsiteY110" fmla="*/ 52387 h 466756"/>
                  <a:gd name="connsiteX111" fmla="*/ 111919 w 359569"/>
                  <a:gd name="connsiteY111" fmla="*/ 61912 h 466756"/>
                  <a:gd name="connsiteX112" fmla="*/ 92869 w 359569"/>
                  <a:gd name="connsiteY112" fmla="*/ 69056 h 466756"/>
                  <a:gd name="connsiteX113" fmla="*/ 78581 w 359569"/>
                  <a:gd name="connsiteY113" fmla="*/ 66675 h 466756"/>
                  <a:gd name="connsiteX114" fmla="*/ 69056 w 359569"/>
                  <a:gd name="connsiteY114" fmla="*/ 50006 h 466756"/>
                  <a:gd name="connsiteX115" fmla="*/ 61913 w 359569"/>
                  <a:gd name="connsiteY115" fmla="*/ 69056 h 466756"/>
                  <a:gd name="connsiteX116" fmla="*/ 57150 w 359569"/>
                  <a:gd name="connsiteY116" fmla="*/ 78581 h 466756"/>
                  <a:gd name="connsiteX117" fmla="*/ 59531 w 359569"/>
                  <a:gd name="connsiteY117" fmla="*/ 90487 h 466756"/>
                  <a:gd name="connsiteX118" fmla="*/ 59531 w 359569"/>
                  <a:gd name="connsiteY118" fmla="*/ 107156 h 466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359569" h="466756">
                    <a:moveTo>
                      <a:pt x="59531" y="107156"/>
                    </a:moveTo>
                    <a:lnTo>
                      <a:pt x="59531" y="107156"/>
                    </a:lnTo>
                    <a:cubicBezTo>
                      <a:pt x="66675" y="110331"/>
                      <a:pt x="74080" y="112975"/>
                      <a:pt x="80963" y="116681"/>
                    </a:cubicBezTo>
                    <a:cubicBezTo>
                      <a:pt x="82219" y="117357"/>
                      <a:pt x="94799" y="127525"/>
                      <a:pt x="97631" y="128587"/>
                    </a:cubicBezTo>
                    <a:cubicBezTo>
                      <a:pt x="101421" y="130008"/>
                      <a:pt x="105587" y="130090"/>
                      <a:pt x="109538" y="130968"/>
                    </a:cubicBezTo>
                    <a:cubicBezTo>
                      <a:pt x="112733" y="131678"/>
                      <a:pt x="115888" y="132556"/>
                      <a:pt x="119063" y="133350"/>
                    </a:cubicBezTo>
                    <a:cubicBezTo>
                      <a:pt x="134938" y="132556"/>
                      <a:pt x="150916" y="132940"/>
                      <a:pt x="166688" y="130968"/>
                    </a:cubicBezTo>
                    <a:cubicBezTo>
                      <a:pt x="170210" y="130528"/>
                      <a:pt x="172950" y="127604"/>
                      <a:pt x="176213" y="126206"/>
                    </a:cubicBezTo>
                    <a:cubicBezTo>
                      <a:pt x="178520" y="125217"/>
                      <a:pt x="180975" y="124619"/>
                      <a:pt x="183356" y="123825"/>
                    </a:cubicBezTo>
                    <a:cubicBezTo>
                      <a:pt x="185737" y="125412"/>
                      <a:pt x="187644" y="128397"/>
                      <a:pt x="190500" y="128587"/>
                    </a:cubicBezTo>
                    <a:cubicBezTo>
                      <a:pt x="239058" y="131824"/>
                      <a:pt x="205416" y="121654"/>
                      <a:pt x="226219" y="128587"/>
                    </a:cubicBezTo>
                    <a:cubicBezTo>
                      <a:pt x="224631" y="131762"/>
                      <a:pt x="222854" y="134849"/>
                      <a:pt x="221456" y="138112"/>
                    </a:cubicBezTo>
                    <a:cubicBezTo>
                      <a:pt x="220467" y="140419"/>
                      <a:pt x="220197" y="143011"/>
                      <a:pt x="219075" y="145256"/>
                    </a:cubicBezTo>
                    <a:cubicBezTo>
                      <a:pt x="214825" y="153757"/>
                      <a:pt x="206340" y="160373"/>
                      <a:pt x="200025" y="166687"/>
                    </a:cubicBezTo>
                    <a:cubicBezTo>
                      <a:pt x="194395" y="172317"/>
                      <a:pt x="190484" y="176902"/>
                      <a:pt x="183356" y="180975"/>
                    </a:cubicBezTo>
                    <a:cubicBezTo>
                      <a:pt x="181177" y="182220"/>
                      <a:pt x="178594" y="182562"/>
                      <a:pt x="176213" y="183356"/>
                    </a:cubicBezTo>
                    <a:cubicBezTo>
                      <a:pt x="173038" y="185737"/>
                      <a:pt x="170496" y="189380"/>
                      <a:pt x="166688" y="190500"/>
                    </a:cubicBezTo>
                    <a:cubicBezTo>
                      <a:pt x="128973" y="201592"/>
                      <a:pt x="142599" y="184959"/>
                      <a:pt x="130969" y="202406"/>
                    </a:cubicBezTo>
                    <a:cubicBezTo>
                      <a:pt x="129162" y="224095"/>
                      <a:pt x="131723" y="227091"/>
                      <a:pt x="123825" y="242887"/>
                    </a:cubicBezTo>
                    <a:cubicBezTo>
                      <a:pt x="122545" y="245447"/>
                      <a:pt x="121298" y="248243"/>
                      <a:pt x="119063" y="250031"/>
                    </a:cubicBezTo>
                    <a:cubicBezTo>
                      <a:pt x="117103" y="251599"/>
                      <a:pt x="114300" y="251618"/>
                      <a:pt x="111919" y="252412"/>
                    </a:cubicBezTo>
                    <a:cubicBezTo>
                      <a:pt x="108126" y="247355"/>
                      <a:pt x="101648" y="239901"/>
                      <a:pt x="100013" y="233362"/>
                    </a:cubicBezTo>
                    <a:cubicBezTo>
                      <a:pt x="97671" y="223994"/>
                      <a:pt x="97144" y="214256"/>
                      <a:pt x="95250" y="204787"/>
                    </a:cubicBezTo>
                    <a:cubicBezTo>
                      <a:pt x="94758" y="202326"/>
                      <a:pt x="94644" y="199418"/>
                      <a:pt x="92869" y="197643"/>
                    </a:cubicBezTo>
                    <a:cubicBezTo>
                      <a:pt x="91094" y="195868"/>
                      <a:pt x="87970" y="196384"/>
                      <a:pt x="85725" y="195262"/>
                    </a:cubicBezTo>
                    <a:cubicBezTo>
                      <a:pt x="83165" y="193982"/>
                      <a:pt x="80962" y="192087"/>
                      <a:pt x="78581" y="190500"/>
                    </a:cubicBezTo>
                    <a:cubicBezTo>
                      <a:pt x="73025" y="191294"/>
                      <a:pt x="67416" y="191780"/>
                      <a:pt x="61913" y="192881"/>
                    </a:cubicBezTo>
                    <a:cubicBezTo>
                      <a:pt x="59452" y="193373"/>
                      <a:pt x="55124" y="192777"/>
                      <a:pt x="54769" y="195262"/>
                    </a:cubicBezTo>
                    <a:cubicBezTo>
                      <a:pt x="53994" y="200685"/>
                      <a:pt x="61995" y="213710"/>
                      <a:pt x="64294" y="219075"/>
                    </a:cubicBezTo>
                    <a:cubicBezTo>
                      <a:pt x="66962" y="225299"/>
                      <a:pt x="67042" y="229030"/>
                      <a:pt x="69056" y="235743"/>
                    </a:cubicBezTo>
                    <a:cubicBezTo>
                      <a:pt x="70499" y="240552"/>
                      <a:pt x="72376" y="245222"/>
                      <a:pt x="73819" y="250031"/>
                    </a:cubicBezTo>
                    <a:cubicBezTo>
                      <a:pt x="74759" y="253166"/>
                      <a:pt x="74911" y="256548"/>
                      <a:pt x="76200" y="259556"/>
                    </a:cubicBezTo>
                    <a:cubicBezTo>
                      <a:pt x="77327" y="262187"/>
                      <a:pt x="79375" y="264319"/>
                      <a:pt x="80963" y="266700"/>
                    </a:cubicBezTo>
                    <a:cubicBezTo>
                      <a:pt x="81757" y="269875"/>
                      <a:pt x="82195" y="273161"/>
                      <a:pt x="83344" y="276225"/>
                    </a:cubicBezTo>
                    <a:cubicBezTo>
                      <a:pt x="84590" y="279549"/>
                      <a:pt x="86708" y="282487"/>
                      <a:pt x="88106" y="285750"/>
                    </a:cubicBezTo>
                    <a:cubicBezTo>
                      <a:pt x="89095" y="288057"/>
                      <a:pt x="89694" y="290512"/>
                      <a:pt x="90488" y="292893"/>
                    </a:cubicBezTo>
                    <a:cubicBezTo>
                      <a:pt x="89694" y="299243"/>
                      <a:pt x="91776" y="306700"/>
                      <a:pt x="88106" y="311943"/>
                    </a:cubicBezTo>
                    <a:cubicBezTo>
                      <a:pt x="84545" y="317030"/>
                      <a:pt x="53688" y="318943"/>
                      <a:pt x="52388" y="319087"/>
                    </a:cubicBezTo>
                    <a:cubicBezTo>
                      <a:pt x="55563" y="319881"/>
                      <a:pt x="61014" y="318321"/>
                      <a:pt x="61913" y="321468"/>
                    </a:cubicBezTo>
                    <a:cubicBezTo>
                      <a:pt x="62422" y="323250"/>
                      <a:pt x="53375" y="345195"/>
                      <a:pt x="52388" y="347662"/>
                    </a:cubicBezTo>
                    <a:cubicBezTo>
                      <a:pt x="53182" y="355600"/>
                      <a:pt x="53641" y="363578"/>
                      <a:pt x="54769" y="371475"/>
                    </a:cubicBezTo>
                    <a:cubicBezTo>
                      <a:pt x="55517" y="376709"/>
                      <a:pt x="57835" y="383054"/>
                      <a:pt x="59531" y="388143"/>
                    </a:cubicBezTo>
                    <a:cubicBezTo>
                      <a:pt x="57944" y="394493"/>
                      <a:pt x="60215" y="403562"/>
                      <a:pt x="54769" y="407193"/>
                    </a:cubicBezTo>
                    <a:cubicBezTo>
                      <a:pt x="49961" y="410399"/>
                      <a:pt x="43731" y="403730"/>
                      <a:pt x="38100" y="402431"/>
                    </a:cubicBezTo>
                    <a:cubicBezTo>
                      <a:pt x="33396" y="401345"/>
                      <a:pt x="28575" y="400844"/>
                      <a:pt x="23813" y="400050"/>
                    </a:cubicBezTo>
                    <a:cubicBezTo>
                      <a:pt x="15968" y="394819"/>
                      <a:pt x="13898" y="391087"/>
                      <a:pt x="2381" y="397668"/>
                    </a:cubicBezTo>
                    <a:cubicBezTo>
                      <a:pt x="202" y="398913"/>
                      <a:pt x="794" y="402431"/>
                      <a:pt x="0" y="404812"/>
                    </a:cubicBezTo>
                    <a:cubicBezTo>
                      <a:pt x="9769" y="460165"/>
                      <a:pt x="-6539" y="444573"/>
                      <a:pt x="52388" y="447675"/>
                    </a:cubicBezTo>
                    <a:cubicBezTo>
                      <a:pt x="53182" y="451644"/>
                      <a:pt x="53348" y="455791"/>
                      <a:pt x="54769" y="459581"/>
                    </a:cubicBezTo>
                    <a:cubicBezTo>
                      <a:pt x="55774" y="462261"/>
                      <a:pt x="56708" y="467195"/>
                      <a:pt x="59531" y="466725"/>
                    </a:cubicBezTo>
                    <a:cubicBezTo>
                      <a:pt x="63960" y="465987"/>
                      <a:pt x="65206" y="459510"/>
                      <a:pt x="69056" y="457200"/>
                    </a:cubicBezTo>
                    <a:cubicBezTo>
                      <a:pt x="73361" y="454617"/>
                      <a:pt x="78854" y="454682"/>
                      <a:pt x="83344" y="452437"/>
                    </a:cubicBezTo>
                    <a:cubicBezTo>
                      <a:pt x="86519" y="450850"/>
                      <a:pt x="89606" y="449073"/>
                      <a:pt x="92869" y="447675"/>
                    </a:cubicBezTo>
                    <a:cubicBezTo>
                      <a:pt x="95176" y="446686"/>
                      <a:pt x="97768" y="446416"/>
                      <a:pt x="100013" y="445293"/>
                    </a:cubicBezTo>
                    <a:cubicBezTo>
                      <a:pt x="102572" y="444013"/>
                      <a:pt x="104775" y="442118"/>
                      <a:pt x="107156" y="440531"/>
                    </a:cubicBezTo>
                    <a:cubicBezTo>
                      <a:pt x="108744" y="438150"/>
                      <a:pt x="110499" y="435872"/>
                      <a:pt x="111919" y="433387"/>
                    </a:cubicBezTo>
                    <a:cubicBezTo>
                      <a:pt x="113680" y="430305"/>
                      <a:pt x="114618" y="426751"/>
                      <a:pt x="116681" y="423862"/>
                    </a:cubicBezTo>
                    <a:cubicBezTo>
                      <a:pt x="118638" y="421122"/>
                      <a:pt x="121444" y="419099"/>
                      <a:pt x="123825" y="416718"/>
                    </a:cubicBezTo>
                    <a:cubicBezTo>
                      <a:pt x="124619" y="414337"/>
                      <a:pt x="126517" y="412065"/>
                      <a:pt x="126206" y="409575"/>
                    </a:cubicBezTo>
                    <a:cubicBezTo>
                      <a:pt x="124917" y="399264"/>
                      <a:pt x="120746" y="396970"/>
                      <a:pt x="114300" y="390525"/>
                    </a:cubicBezTo>
                    <a:cubicBezTo>
                      <a:pt x="118484" y="377971"/>
                      <a:pt x="113916" y="388128"/>
                      <a:pt x="123825" y="376237"/>
                    </a:cubicBezTo>
                    <a:cubicBezTo>
                      <a:pt x="140402" y="356346"/>
                      <a:pt x="114863" y="382818"/>
                      <a:pt x="135731" y="361950"/>
                    </a:cubicBezTo>
                    <a:cubicBezTo>
                      <a:pt x="137319" y="356394"/>
                      <a:pt x="137910" y="350450"/>
                      <a:pt x="140494" y="345281"/>
                    </a:cubicBezTo>
                    <a:cubicBezTo>
                      <a:pt x="143712" y="338844"/>
                      <a:pt x="151409" y="336252"/>
                      <a:pt x="157163" y="333375"/>
                    </a:cubicBezTo>
                    <a:cubicBezTo>
                      <a:pt x="161716" y="319713"/>
                      <a:pt x="156283" y="332464"/>
                      <a:pt x="166688" y="319087"/>
                    </a:cubicBezTo>
                    <a:cubicBezTo>
                      <a:pt x="170202" y="314569"/>
                      <a:pt x="173038" y="309562"/>
                      <a:pt x="176213" y="304800"/>
                    </a:cubicBezTo>
                    <a:cubicBezTo>
                      <a:pt x="177800" y="302419"/>
                      <a:pt x="180070" y="300371"/>
                      <a:pt x="180975" y="297656"/>
                    </a:cubicBezTo>
                    <a:cubicBezTo>
                      <a:pt x="181769" y="295275"/>
                      <a:pt x="181581" y="292287"/>
                      <a:pt x="183356" y="290512"/>
                    </a:cubicBezTo>
                    <a:cubicBezTo>
                      <a:pt x="185131" y="288737"/>
                      <a:pt x="188119" y="288925"/>
                      <a:pt x="190500" y="288131"/>
                    </a:cubicBezTo>
                    <a:cubicBezTo>
                      <a:pt x="192881" y="286543"/>
                      <a:pt x="194821" y="283838"/>
                      <a:pt x="197644" y="283368"/>
                    </a:cubicBezTo>
                    <a:cubicBezTo>
                      <a:pt x="208530" y="281554"/>
                      <a:pt x="202634" y="288358"/>
                      <a:pt x="207169" y="292893"/>
                    </a:cubicBezTo>
                    <a:cubicBezTo>
                      <a:pt x="208944" y="294668"/>
                      <a:pt x="211932" y="294481"/>
                      <a:pt x="214313" y="295275"/>
                    </a:cubicBezTo>
                    <a:cubicBezTo>
                      <a:pt x="222250" y="293687"/>
                      <a:pt x="230238" y="292332"/>
                      <a:pt x="238125" y="290512"/>
                    </a:cubicBezTo>
                    <a:cubicBezTo>
                      <a:pt x="240571" y="289948"/>
                      <a:pt x="243075" y="289350"/>
                      <a:pt x="245269" y="288131"/>
                    </a:cubicBezTo>
                    <a:cubicBezTo>
                      <a:pt x="250272" y="285351"/>
                      <a:pt x="254794" y="281781"/>
                      <a:pt x="259556" y="278606"/>
                    </a:cubicBezTo>
                    <a:lnTo>
                      <a:pt x="266700" y="273843"/>
                    </a:lnTo>
                    <a:cubicBezTo>
                      <a:pt x="271235" y="260239"/>
                      <a:pt x="265340" y="271575"/>
                      <a:pt x="276225" y="264318"/>
                    </a:cubicBezTo>
                    <a:cubicBezTo>
                      <a:pt x="279027" y="262450"/>
                      <a:pt x="281213" y="259762"/>
                      <a:pt x="283369" y="257175"/>
                    </a:cubicBezTo>
                    <a:cubicBezTo>
                      <a:pt x="285201" y="254976"/>
                      <a:pt x="285896" y="251819"/>
                      <a:pt x="288131" y="250031"/>
                    </a:cubicBezTo>
                    <a:cubicBezTo>
                      <a:pt x="290091" y="248463"/>
                      <a:pt x="292894" y="248444"/>
                      <a:pt x="295275" y="247650"/>
                    </a:cubicBezTo>
                    <a:cubicBezTo>
                      <a:pt x="307101" y="229912"/>
                      <a:pt x="291902" y="251698"/>
                      <a:pt x="307181" y="233362"/>
                    </a:cubicBezTo>
                    <a:cubicBezTo>
                      <a:pt x="309013" y="231163"/>
                      <a:pt x="310356" y="228599"/>
                      <a:pt x="311944" y="226218"/>
                    </a:cubicBezTo>
                    <a:cubicBezTo>
                      <a:pt x="317929" y="208262"/>
                      <a:pt x="309854" y="230398"/>
                      <a:pt x="319088" y="211931"/>
                    </a:cubicBezTo>
                    <a:cubicBezTo>
                      <a:pt x="320211" y="209686"/>
                      <a:pt x="320675" y="207168"/>
                      <a:pt x="321469" y="204787"/>
                    </a:cubicBezTo>
                    <a:cubicBezTo>
                      <a:pt x="319881" y="202406"/>
                      <a:pt x="317833" y="200274"/>
                      <a:pt x="316706" y="197643"/>
                    </a:cubicBezTo>
                    <a:cubicBezTo>
                      <a:pt x="315417" y="194635"/>
                      <a:pt x="315949" y="190959"/>
                      <a:pt x="314325" y="188118"/>
                    </a:cubicBezTo>
                    <a:cubicBezTo>
                      <a:pt x="312654" y="185194"/>
                      <a:pt x="309562" y="183356"/>
                      <a:pt x="307181" y="180975"/>
                    </a:cubicBezTo>
                    <a:cubicBezTo>
                      <a:pt x="304058" y="168482"/>
                      <a:pt x="301567" y="163076"/>
                      <a:pt x="307181" y="147637"/>
                    </a:cubicBezTo>
                    <a:cubicBezTo>
                      <a:pt x="308039" y="145278"/>
                      <a:pt x="311944" y="146050"/>
                      <a:pt x="314325" y="145256"/>
                    </a:cubicBezTo>
                    <a:cubicBezTo>
                      <a:pt x="316706" y="143668"/>
                      <a:pt x="318909" y="141773"/>
                      <a:pt x="321469" y="140493"/>
                    </a:cubicBezTo>
                    <a:cubicBezTo>
                      <a:pt x="323714" y="139370"/>
                      <a:pt x="326524" y="139504"/>
                      <a:pt x="328613" y="138112"/>
                    </a:cubicBezTo>
                    <a:cubicBezTo>
                      <a:pt x="331415" y="136244"/>
                      <a:pt x="333169" y="133124"/>
                      <a:pt x="335756" y="130968"/>
                    </a:cubicBezTo>
                    <a:cubicBezTo>
                      <a:pt x="341910" y="125840"/>
                      <a:pt x="342886" y="126211"/>
                      <a:pt x="350044" y="123825"/>
                    </a:cubicBezTo>
                    <a:cubicBezTo>
                      <a:pt x="350838" y="121444"/>
                      <a:pt x="351861" y="119127"/>
                      <a:pt x="352425" y="116681"/>
                    </a:cubicBezTo>
                    <a:cubicBezTo>
                      <a:pt x="360306" y="82528"/>
                      <a:pt x="353814" y="102990"/>
                      <a:pt x="359569" y="85725"/>
                    </a:cubicBezTo>
                    <a:cubicBezTo>
                      <a:pt x="355500" y="57244"/>
                      <a:pt x="362392" y="57868"/>
                      <a:pt x="347663" y="45243"/>
                    </a:cubicBezTo>
                    <a:cubicBezTo>
                      <a:pt x="344650" y="42660"/>
                      <a:pt x="341313" y="40481"/>
                      <a:pt x="338138" y="38100"/>
                    </a:cubicBezTo>
                    <a:cubicBezTo>
                      <a:pt x="332148" y="20136"/>
                      <a:pt x="340229" y="42285"/>
                      <a:pt x="330994" y="23812"/>
                    </a:cubicBezTo>
                    <a:cubicBezTo>
                      <a:pt x="329872" y="21567"/>
                      <a:pt x="330388" y="18443"/>
                      <a:pt x="328613" y="16668"/>
                    </a:cubicBezTo>
                    <a:cubicBezTo>
                      <a:pt x="326838" y="14893"/>
                      <a:pt x="323936" y="14750"/>
                      <a:pt x="321469" y="14287"/>
                    </a:cubicBezTo>
                    <a:cubicBezTo>
                      <a:pt x="311208" y="12363"/>
                      <a:pt x="300832" y="11112"/>
                      <a:pt x="290513" y="9525"/>
                    </a:cubicBezTo>
                    <a:cubicBezTo>
                      <a:pt x="272857" y="3639"/>
                      <a:pt x="280715" y="7007"/>
                      <a:pt x="266700" y="0"/>
                    </a:cubicBezTo>
                    <a:cubicBezTo>
                      <a:pt x="245207" y="5373"/>
                      <a:pt x="271398" y="0"/>
                      <a:pt x="235744" y="0"/>
                    </a:cubicBezTo>
                    <a:cubicBezTo>
                      <a:pt x="228556" y="0"/>
                      <a:pt x="221457" y="1587"/>
                      <a:pt x="214313" y="2381"/>
                    </a:cubicBezTo>
                    <a:cubicBezTo>
                      <a:pt x="209681" y="16273"/>
                      <a:pt x="215950" y="4166"/>
                      <a:pt x="202406" y="11906"/>
                    </a:cubicBezTo>
                    <a:cubicBezTo>
                      <a:pt x="199482" y="13577"/>
                      <a:pt x="197820" y="16858"/>
                      <a:pt x="195263" y="19050"/>
                    </a:cubicBezTo>
                    <a:cubicBezTo>
                      <a:pt x="185355" y="27543"/>
                      <a:pt x="186152" y="26027"/>
                      <a:pt x="173831" y="30956"/>
                    </a:cubicBezTo>
                    <a:cubicBezTo>
                      <a:pt x="165894" y="30162"/>
                      <a:pt x="157980" y="28077"/>
                      <a:pt x="150019" y="28575"/>
                    </a:cubicBezTo>
                    <a:cubicBezTo>
                      <a:pt x="145009" y="28888"/>
                      <a:pt x="135731" y="33337"/>
                      <a:pt x="135731" y="33337"/>
                    </a:cubicBezTo>
                    <a:cubicBezTo>
                      <a:pt x="134937" y="37306"/>
                      <a:pt x="135160" y="41623"/>
                      <a:pt x="133350" y="45243"/>
                    </a:cubicBezTo>
                    <a:cubicBezTo>
                      <a:pt x="131844" y="48255"/>
                      <a:pt x="128864" y="50319"/>
                      <a:pt x="126206" y="52387"/>
                    </a:cubicBezTo>
                    <a:cubicBezTo>
                      <a:pt x="121688" y="55901"/>
                      <a:pt x="117349" y="60102"/>
                      <a:pt x="111919" y="61912"/>
                    </a:cubicBezTo>
                    <a:cubicBezTo>
                      <a:pt x="100720" y="65645"/>
                      <a:pt x="107106" y="63361"/>
                      <a:pt x="92869" y="69056"/>
                    </a:cubicBezTo>
                    <a:cubicBezTo>
                      <a:pt x="88106" y="68262"/>
                      <a:pt x="82802" y="69020"/>
                      <a:pt x="78581" y="66675"/>
                    </a:cubicBezTo>
                    <a:cubicBezTo>
                      <a:pt x="72685" y="63400"/>
                      <a:pt x="70952" y="55692"/>
                      <a:pt x="69056" y="50006"/>
                    </a:cubicBezTo>
                    <a:cubicBezTo>
                      <a:pt x="55792" y="76536"/>
                      <a:pt x="71644" y="43108"/>
                      <a:pt x="61913" y="69056"/>
                    </a:cubicBezTo>
                    <a:cubicBezTo>
                      <a:pt x="60667" y="72380"/>
                      <a:pt x="58738" y="75406"/>
                      <a:pt x="57150" y="78581"/>
                    </a:cubicBezTo>
                    <a:cubicBezTo>
                      <a:pt x="57944" y="82550"/>
                      <a:pt x="58653" y="86536"/>
                      <a:pt x="59531" y="90487"/>
                    </a:cubicBezTo>
                    <a:cubicBezTo>
                      <a:pt x="60241" y="93682"/>
                      <a:pt x="59531" y="104378"/>
                      <a:pt x="59531" y="107156"/>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1" name="Freeform: Shape 20">
                <a:extLst>
                  <a:ext uri="{FF2B5EF4-FFF2-40B4-BE49-F238E27FC236}">
                    <a16:creationId xmlns:a16="http://schemas.microsoft.com/office/drawing/2014/main" id="{3C430145-AD7E-4230-B721-97F244698492}"/>
                  </a:ext>
                </a:extLst>
              </p:cNvPr>
              <p:cNvSpPr/>
              <p:nvPr/>
            </p:nvSpPr>
            <p:spPr>
              <a:xfrm>
                <a:off x="2326481" y="1623194"/>
                <a:ext cx="459665" cy="576263"/>
              </a:xfrm>
              <a:custGeom>
                <a:avLst/>
                <a:gdLst>
                  <a:gd name="connsiteX0" fmla="*/ 61913 w 459665"/>
                  <a:gd name="connsiteY0" fmla="*/ 0 h 576263"/>
                  <a:gd name="connsiteX1" fmla="*/ 61913 w 459665"/>
                  <a:gd name="connsiteY1" fmla="*/ 0 h 576263"/>
                  <a:gd name="connsiteX2" fmla="*/ 57150 w 459665"/>
                  <a:gd name="connsiteY2" fmla="*/ 21432 h 576263"/>
                  <a:gd name="connsiteX3" fmla="*/ 52388 w 459665"/>
                  <a:gd name="connsiteY3" fmla="*/ 30957 h 576263"/>
                  <a:gd name="connsiteX4" fmla="*/ 33338 w 459665"/>
                  <a:gd name="connsiteY4" fmla="*/ 57150 h 576263"/>
                  <a:gd name="connsiteX5" fmla="*/ 30957 w 459665"/>
                  <a:gd name="connsiteY5" fmla="*/ 71438 h 576263"/>
                  <a:gd name="connsiteX6" fmla="*/ 9525 w 459665"/>
                  <a:gd name="connsiteY6" fmla="*/ 83344 h 576263"/>
                  <a:gd name="connsiteX7" fmla="*/ 0 w 459665"/>
                  <a:gd name="connsiteY7" fmla="*/ 88107 h 576263"/>
                  <a:gd name="connsiteX8" fmla="*/ 7144 w 459665"/>
                  <a:gd name="connsiteY8" fmla="*/ 111919 h 576263"/>
                  <a:gd name="connsiteX9" fmla="*/ 14288 w 459665"/>
                  <a:gd name="connsiteY9" fmla="*/ 135732 h 576263"/>
                  <a:gd name="connsiteX10" fmla="*/ 16669 w 459665"/>
                  <a:gd name="connsiteY10" fmla="*/ 147638 h 576263"/>
                  <a:gd name="connsiteX11" fmla="*/ 30957 w 459665"/>
                  <a:gd name="connsiteY11" fmla="*/ 159544 h 576263"/>
                  <a:gd name="connsiteX12" fmla="*/ 38100 w 459665"/>
                  <a:gd name="connsiteY12" fmla="*/ 166688 h 576263"/>
                  <a:gd name="connsiteX13" fmla="*/ 40482 w 459665"/>
                  <a:gd name="connsiteY13" fmla="*/ 176213 h 576263"/>
                  <a:gd name="connsiteX14" fmla="*/ 47625 w 459665"/>
                  <a:gd name="connsiteY14" fmla="*/ 183357 h 576263"/>
                  <a:gd name="connsiteX15" fmla="*/ 69057 w 459665"/>
                  <a:gd name="connsiteY15" fmla="*/ 195263 h 576263"/>
                  <a:gd name="connsiteX16" fmla="*/ 71438 w 459665"/>
                  <a:gd name="connsiteY16" fmla="*/ 202407 h 576263"/>
                  <a:gd name="connsiteX17" fmla="*/ 78582 w 459665"/>
                  <a:gd name="connsiteY17" fmla="*/ 207169 h 576263"/>
                  <a:gd name="connsiteX18" fmla="*/ 92869 w 459665"/>
                  <a:gd name="connsiteY18" fmla="*/ 211932 h 576263"/>
                  <a:gd name="connsiteX19" fmla="*/ 111919 w 459665"/>
                  <a:gd name="connsiteY19" fmla="*/ 219075 h 576263"/>
                  <a:gd name="connsiteX20" fmla="*/ 154782 w 459665"/>
                  <a:gd name="connsiteY20" fmla="*/ 211932 h 576263"/>
                  <a:gd name="connsiteX21" fmla="*/ 171450 w 459665"/>
                  <a:gd name="connsiteY21" fmla="*/ 216694 h 576263"/>
                  <a:gd name="connsiteX22" fmla="*/ 188119 w 459665"/>
                  <a:gd name="connsiteY22" fmla="*/ 221457 h 576263"/>
                  <a:gd name="connsiteX23" fmla="*/ 202407 w 459665"/>
                  <a:gd name="connsiteY23" fmla="*/ 228600 h 576263"/>
                  <a:gd name="connsiteX24" fmla="*/ 204788 w 459665"/>
                  <a:gd name="connsiteY24" fmla="*/ 235744 h 576263"/>
                  <a:gd name="connsiteX25" fmla="*/ 219075 w 459665"/>
                  <a:gd name="connsiteY25" fmla="*/ 245269 h 576263"/>
                  <a:gd name="connsiteX26" fmla="*/ 226219 w 459665"/>
                  <a:gd name="connsiteY26" fmla="*/ 250032 h 576263"/>
                  <a:gd name="connsiteX27" fmla="*/ 242888 w 459665"/>
                  <a:gd name="connsiteY27" fmla="*/ 266700 h 576263"/>
                  <a:gd name="connsiteX28" fmla="*/ 245269 w 459665"/>
                  <a:gd name="connsiteY28" fmla="*/ 273844 h 576263"/>
                  <a:gd name="connsiteX29" fmla="*/ 250032 w 459665"/>
                  <a:gd name="connsiteY29" fmla="*/ 280988 h 576263"/>
                  <a:gd name="connsiteX30" fmla="*/ 257175 w 459665"/>
                  <a:gd name="connsiteY30" fmla="*/ 297657 h 576263"/>
                  <a:gd name="connsiteX31" fmla="*/ 259557 w 459665"/>
                  <a:gd name="connsiteY31" fmla="*/ 307182 h 576263"/>
                  <a:gd name="connsiteX32" fmla="*/ 269082 w 459665"/>
                  <a:gd name="connsiteY32" fmla="*/ 323850 h 576263"/>
                  <a:gd name="connsiteX33" fmla="*/ 261938 w 459665"/>
                  <a:gd name="connsiteY33" fmla="*/ 366713 h 576263"/>
                  <a:gd name="connsiteX34" fmla="*/ 259557 w 459665"/>
                  <a:gd name="connsiteY34" fmla="*/ 381000 h 576263"/>
                  <a:gd name="connsiteX35" fmla="*/ 247650 w 459665"/>
                  <a:gd name="connsiteY35" fmla="*/ 409575 h 576263"/>
                  <a:gd name="connsiteX36" fmla="*/ 240507 w 459665"/>
                  <a:gd name="connsiteY36" fmla="*/ 419100 h 576263"/>
                  <a:gd name="connsiteX37" fmla="*/ 238125 w 459665"/>
                  <a:gd name="connsiteY37" fmla="*/ 426244 h 576263"/>
                  <a:gd name="connsiteX38" fmla="*/ 230982 w 459665"/>
                  <a:gd name="connsiteY38" fmla="*/ 428625 h 576263"/>
                  <a:gd name="connsiteX39" fmla="*/ 209550 w 459665"/>
                  <a:gd name="connsiteY39" fmla="*/ 435769 h 576263"/>
                  <a:gd name="connsiteX40" fmla="*/ 204788 w 459665"/>
                  <a:gd name="connsiteY40" fmla="*/ 459582 h 576263"/>
                  <a:gd name="connsiteX41" fmla="*/ 207169 w 459665"/>
                  <a:gd name="connsiteY41" fmla="*/ 473869 h 576263"/>
                  <a:gd name="connsiteX42" fmla="*/ 242888 w 459665"/>
                  <a:gd name="connsiteY42" fmla="*/ 469107 h 576263"/>
                  <a:gd name="connsiteX43" fmla="*/ 250032 w 459665"/>
                  <a:gd name="connsiteY43" fmla="*/ 466725 h 576263"/>
                  <a:gd name="connsiteX44" fmla="*/ 273844 w 459665"/>
                  <a:gd name="connsiteY44" fmla="*/ 473869 h 576263"/>
                  <a:gd name="connsiteX45" fmla="*/ 297657 w 459665"/>
                  <a:gd name="connsiteY45" fmla="*/ 495300 h 576263"/>
                  <a:gd name="connsiteX46" fmla="*/ 311944 w 459665"/>
                  <a:gd name="connsiteY46" fmla="*/ 511969 h 576263"/>
                  <a:gd name="connsiteX47" fmla="*/ 321469 w 459665"/>
                  <a:gd name="connsiteY47" fmla="*/ 526257 h 576263"/>
                  <a:gd name="connsiteX48" fmla="*/ 326232 w 459665"/>
                  <a:gd name="connsiteY48" fmla="*/ 533400 h 576263"/>
                  <a:gd name="connsiteX49" fmla="*/ 342900 w 459665"/>
                  <a:gd name="connsiteY49" fmla="*/ 550069 h 576263"/>
                  <a:gd name="connsiteX50" fmla="*/ 357188 w 459665"/>
                  <a:gd name="connsiteY50" fmla="*/ 559594 h 576263"/>
                  <a:gd name="connsiteX51" fmla="*/ 366713 w 459665"/>
                  <a:gd name="connsiteY51" fmla="*/ 569119 h 576263"/>
                  <a:gd name="connsiteX52" fmla="*/ 369094 w 459665"/>
                  <a:gd name="connsiteY52" fmla="*/ 576263 h 576263"/>
                  <a:gd name="connsiteX53" fmla="*/ 383382 w 459665"/>
                  <a:gd name="connsiteY53" fmla="*/ 571500 h 576263"/>
                  <a:gd name="connsiteX54" fmla="*/ 385763 w 459665"/>
                  <a:gd name="connsiteY54" fmla="*/ 561975 h 576263"/>
                  <a:gd name="connsiteX55" fmla="*/ 381000 w 459665"/>
                  <a:gd name="connsiteY55" fmla="*/ 547688 h 576263"/>
                  <a:gd name="connsiteX56" fmla="*/ 378619 w 459665"/>
                  <a:gd name="connsiteY56" fmla="*/ 538163 h 576263"/>
                  <a:gd name="connsiteX57" fmla="*/ 371475 w 459665"/>
                  <a:gd name="connsiteY57" fmla="*/ 531019 h 576263"/>
                  <a:gd name="connsiteX58" fmla="*/ 369094 w 459665"/>
                  <a:gd name="connsiteY58" fmla="*/ 523875 h 576263"/>
                  <a:gd name="connsiteX59" fmla="*/ 383382 w 459665"/>
                  <a:gd name="connsiteY59" fmla="*/ 528638 h 576263"/>
                  <a:gd name="connsiteX60" fmla="*/ 392907 w 459665"/>
                  <a:gd name="connsiteY60" fmla="*/ 542925 h 576263"/>
                  <a:gd name="connsiteX61" fmla="*/ 402432 w 459665"/>
                  <a:gd name="connsiteY61" fmla="*/ 557213 h 576263"/>
                  <a:gd name="connsiteX62" fmla="*/ 414338 w 459665"/>
                  <a:gd name="connsiteY62" fmla="*/ 554832 h 576263"/>
                  <a:gd name="connsiteX63" fmla="*/ 416719 w 459665"/>
                  <a:gd name="connsiteY63" fmla="*/ 542925 h 576263"/>
                  <a:gd name="connsiteX64" fmla="*/ 423863 w 459665"/>
                  <a:gd name="connsiteY64" fmla="*/ 538163 h 576263"/>
                  <a:gd name="connsiteX65" fmla="*/ 428625 w 459665"/>
                  <a:gd name="connsiteY65" fmla="*/ 531019 h 576263"/>
                  <a:gd name="connsiteX66" fmla="*/ 419100 w 459665"/>
                  <a:gd name="connsiteY66" fmla="*/ 514350 h 576263"/>
                  <a:gd name="connsiteX67" fmla="*/ 414338 w 459665"/>
                  <a:gd name="connsiteY67" fmla="*/ 507207 h 576263"/>
                  <a:gd name="connsiteX68" fmla="*/ 400050 w 459665"/>
                  <a:gd name="connsiteY68" fmla="*/ 497682 h 576263"/>
                  <a:gd name="connsiteX69" fmla="*/ 395288 w 459665"/>
                  <a:gd name="connsiteY69" fmla="*/ 490538 h 576263"/>
                  <a:gd name="connsiteX70" fmla="*/ 388144 w 459665"/>
                  <a:gd name="connsiteY70" fmla="*/ 485775 h 576263"/>
                  <a:gd name="connsiteX71" fmla="*/ 378619 w 459665"/>
                  <a:gd name="connsiteY71" fmla="*/ 476250 h 576263"/>
                  <a:gd name="connsiteX72" fmla="*/ 364332 w 459665"/>
                  <a:gd name="connsiteY72" fmla="*/ 461963 h 576263"/>
                  <a:gd name="connsiteX73" fmla="*/ 352425 w 459665"/>
                  <a:gd name="connsiteY73" fmla="*/ 450057 h 576263"/>
                  <a:gd name="connsiteX74" fmla="*/ 347663 w 459665"/>
                  <a:gd name="connsiteY74" fmla="*/ 442913 h 576263"/>
                  <a:gd name="connsiteX75" fmla="*/ 345282 w 459665"/>
                  <a:gd name="connsiteY75" fmla="*/ 431007 h 576263"/>
                  <a:gd name="connsiteX76" fmla="*/ 357188 w 459665"/>
                  <a:gd name="connsiteY76" fmla="*/ 378619 h 576263"/>
                  <a:gd name="connsiteX77" fmla="*/ 364332 w 459665"/>
                  <a:gd name="connsiteY77" fmla="*/ 369094 h 576263"/>
                  <a:gd name="connsiteX78" fmla="*/ 366713 w 459665"/>
                  <a:gd name="connsiteY78" fmla="*/ 357188 h 576263"/>
                  <a:gd name="connsiteX79" fmla="*/ 388144 w 459665"/>
                  <a:gd name="connsiteY79" fmla="*/ 366713 h 576263"/>
                  <a:gd name="connsiteX80" fmla="*/ 395288 w 459665"/>
                  <a:gd name="connsiteY80" fmla="*/ 423863 h 576263"/>
                  <a:gd name="connsiteX81" fmla="*/ 397669 w 459665"/>
                  <a:gd name="connsiteY81" fmla="*/ 433388 h 576263"/>
                  <a:gd name="connsiteX82" fmla="*/ 400050 w 459665"/>
                  <a:gd name="connsiteY82" fmla="*/ 445294 h 576263"/>
                  <a:gd name="connsiteX83" fmla="*/ 407194 w 459665"/>
                  <a:gd name="connsiteY83" fmla="*/ 450057 h 576263"/>
                  <a:gd name="connsiteX84" fmla="*/ 431007 w 459665"/>
                  <a:gd name="connsiteY84" fmla="*/ 447675 h 576263"/>
                  <a:gd name="connsiteX85" fmla="*/ 440532 w 459665"/>
                  <a:gd name="connsiteY85" fmla="*/ 433388 h 576263"/>
                  <a:gd name="connsiteX86" fmla="*/ 445294 w 459665"/>
                  <a:gd name="connsiteY86" fmla="*/ 426244 h 576263"/>
                  <a:gd name="connsiteX87" fmla="*/ 454819 w 459665"/>
                  <a:gd name="connsiteY87" fmla="*/ 411957 h 576263"/>
                  <a:gd name="connsiteX88" fmla="*/ 459582 w 459665"/>
                  <a:gd name="connsiteY88" fmla="*/ 402432 h 576263"/>
                  <a:gd name="connsiteX89" fmla="*/ 454819 w 459665"/>
                  <a:gd name="connsiteY89" fmla="*/ 364332 h 576263"/>
                  <a:gd name="connsiteX90" fmla="*/ 442913 w 459665"/>
                  <a:gd name="connsiteY90" fmla="*/ 350044 h 576263"/>
                  <a:gd name="connsiteX91" fmla="*/ 428625 w 459665"/>
                  <a:gd name="connsiteY91" fmla="*/ 340519 h 576263"/>
                  <a:gd name="connsiteX92" fmla="*/ 411957 w 459665"/>
                  <a:gd name="connsiteY92" fmla="*/ 330994 h 576263"/>
                  <a:gd name="connsiteX93" fmla="*/ 404813 w 459665"/>
                  <a:gd name="connsiteY93" fmla="*/ 326232 h 576263"/>
                  <a:gd name="connsiteX94" fmla="*/ 352425 w 459665"/>
                  <a:gd name="connsiteY94" fmla="*/ 316707 h 576263"/>
                  <a:gd name="connsiteX95" fmla="*/ 345282 w 459665"/>
                  <a:gd name="connsiteY95" fmla="*/ 314325 h 576263"/>
                  <a:gd name="connsiteX96" fmla="*/ 342900 w 459665"/>
                  <a:gd name="connsiteY96" fmla="*/ 295275 h 576263"/>
                  <a:gd name="connsiteX97" fmla="*/ 350044 w 459665"/>
                  <a:gd name="connsiteY97" fmla="*/ 276225 h 576263"/>
                  <a:gd name="connsiteX98" fmla="*/ 352425 w 459665"/>
                  <a:gd name="connsiteY98" fmla="*/ 252413 h 576263"/>
                  <a:gd name="connsiteX99" fmla="*/ 347663 w 459665"/>
                  <a:gd name="connsiteY99" fmla="*/ 226219 h 576263"/>
                  <a:gd name="connsiteX100" fmla="*/ 345282 w 459665"/>
                  <a:gd name="connsiteY100" fmla="*/ 219075 h 576263"/>
                  <a:gd name="connsiteX101" fmla="*/ 340519 w 459665"/>
                  <a:gd name="connsiteY101" fmla="*/ 211932 h 576263"/>
                  <a:gd name="connsiteX102" fmla="*/ 328613 w 459665"/>
                  <a:gd name="connsiteY102" fmla="*/ 195263 h 576263"/>
                  <a:gd name="connsiteX103" fmla="*/ 321469 w 459665"/>
                  <a:gd name="connsiteY103" fmla="*/ 188119 h 576263"/>
                  <a:gd name="connsiteX104" fmla="*/ 307182 w 459665"/>
                  <a:gd name="connsiteY104" fmla="*/ 147638 h 576263"/>
                  <a:gd name="connsiteX105" fmla="*/ 300038 w 459665"/>
                  <a:gd name="connsiteY105" fmla="*/ 142875 h 576263"/>
                  <a:gd name="connsiteX106" fmla="*/ 283369 w 459665"/>
                  <a:gd name="connsiteY106" fmla="*/ 147638 h 576263"/>
                  <a:gd name="connsiteX107" fmla="*/ 276225 w 459665"/>
                  <a:gd name="connsiteY107" fmla="*/ 142875 h 576263"/>
                  <a:gd name="connsiteX108" fmla="*/ 271463 w 459665"/>
                  <a:gd name="connsiteY108" fmla="*/ 109538 h 576263"/>
                  <a:gd name="connsiteX109" fmla="*/ 264319 w 459665"/>
                  <a:gd name="connsiteY109" fmla="*/ 102394 h 576263"/>
                  <a:gd name="connsiteX110" fmla="*/ 257175 w 459665"/>
                  <a:gd name="connsiteY110" fmla="*/ 107157 h 576263"/>
                  <a:gd name="connsiteX111" fmla="*/ 240507 w 459665"/>
                  <a:gd name="connsiteY111" fmla="*/ 100013 h 576263"/>
                  <a:gd name="connsiteX112" fmla="*/ 228600 w 459665"/>
                  <a:gd name="connsiteY112" fmla="*/ 88107 h 576263"/>
                  <a:gd name="connsiteX113" fmla="*/ 219075 w 459665"/>
                  <a:gd name="connsiteY113" fmla="*/ 90488 h 576263"/>
                  <a:gd name="connsiteX114" fmla="*/ 202407 w 459665"/>
                  <a:gd name="connsiteY114" fmla="*/ 97632 h 576263"/>
                  <a:gd name="connsiteX115" fmla="*/ 195263 w 459665"/>
                  <a:gd name="connsiteY115" fmla="*/ 100013 h 576263"/>
                  <a:gd name="connsiteX116" fmla="*/ 178594 w 459665"/>
                  <a:gd name="connsiteY116" fmla="*/ 95250 h 576263"/>
                  <a:gd name="connsiteX117" fmla="*/ 171450 w 459665"/>
                  <a:gd name="connsiteY117" fmla="*/ 92869 h 576263"/>
                  <a:gd name="connsiteX118" fmla="*/ 154782 w 459665"/>
                  <a:gd name="connsiteY118" fmla="*/ 85725 h 576263"/>
                  <a:gd name="connsiteX119" fmla="*/ 147638 w 459665"/>
                  <a:gd name="connsiteY119" fmla="*/ 78582 h 576263"/>
                  <a:gd name="connsiteX120" fmla="*/ 140494 w 459665"/>
                  <a:gd name="connsiteY120" fmla="*/ 76200 h 576263"/>
                  <a:gd name="connsiteX121" fmla="*/ 114300 w 459665"/>
                  <a:gd name="connsiteY121" fmla="*/ 71438 h 576263"/>
                  <a:gd name="connsiteX122" fmla="*/ 123825 w 459665"/>
                  <a:gd name="connsiteY122" fmla="*/ 47625 h 576263"/>
                  <a:gd name="connsiteX123" fmla="*/ 128588 w 459665"/>
                  <a:gd name="connsiteY123" fmla="*/ 33338 h 576263"/>
                  <a:gd name="connsiteX124" fmla="*/ 121444 w 459665"/>
                  <a:gd name="connsiteY124" fmla="*/ 16669 h 576263"/>
                  <a:gd name="connsiteX125" fmla="*/ 114300 w 459665"/>
                  <a:gd name="connsiteY125" fmla="*/ 14288 h 576263"/>
                  <a:gd name="connsiteX126" fmla="*/ 111919 w 459665"/>
                  <a:gd name="connsiteY126" fmla="*/ 7144 h 576263"/>
                  <a:gd name="connsiteX127" fmla="*/ 88107 w 459665"/>
                  <a:gd name="connsiteY127" fmla="*/ 7144 h 576263"/>
                  <a:gd name="connsiteX128" fmla="*/ 80963 w 459665"/>
                  <a:gd name="connsiteY128" fmla="*/ 11907 h 576263"/>
                  <a:gd name="connsiteX129" fmla="*/ 61913 w 459665"/>
                  <a:gd name="connsiteY129" fmla="*/ 0 h 57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459665" h="576263">
                    <a:moveTo>
                      <a:pt x="61913" y="0"/>
                    </a:moveTo>
                    <a:lnTo>
                      <a:pt x="61913" y="0"/>
                    </a:lnTo>
                    <a:cubicBezTo>
                      <a:pt x="60325" y="7144"/>
                      <a:pt x="59302" y="14437"/>
                      <a:pt x="57150" y="21432"/>
                    </a:cubicBezTo>
                    <a:cubicBezTo>
                      <a:pt x="56106" y="24825"/>
                      <a:pt x="54088" y="27841"/>
                      <a:pt x="52388" y="30957"/>
                    </a:cubicBezTo>
                    <a:cubicBezTo>
                      <a:pt x="41812" y="50347"/>
                      <a:pt x="46562" y="43926"/>
                      <a:pt x="33338" y="57150"/>
                    </a:cubicBezTo>
                    <a:cubicBezTo>
                      <a:pt x="32544" y="61913"/>
                      <a:pt x="33726" y="67482"/>
                      <a:pt x="30957" y="71438"/>
                    </a:cubicBezTo>
                    <a:cubicBezTo>
                      <a:pt x="24326" y="80911"/>
                      <a:pt x="17826" y="79787"/>
                      <a:pt x="9525" y="83344"/>
                    </a:cubicBezTo>
                    <a:cubicBezTo>
                      <a:pt x="6262" y="84742"/>
                      <a:pt x="3175" y="86519"/>
                      <a:pt x="0" y="88107"/>
                    </a:cubicBezTo>
                    <a:cubicBezTo>
                      <a:pt x="11308" y="122028"/>
                      <a:pt x="-47" y="86748"/>
                      <a:pt x="7144" y="111919"/>
                    </a:cubicBezTo>
                    <a:cubicBezTo>
                      <a:pt x="13193" y="133093"/>
                      <a:pt x="4597" y="96970"/>
                      <a:pt x="14288" y="135732"/>
                    </a:cubicBezTo>
                    <a:cubicBezTo>
                      <a:pt x="15270" y="139658"/>
                      <a:pt x="14859" y="144018"/>
                      <a:pt x="16669" y="147638"/>
                    </a:cubicBezTo>
                    <a:cubicBezTo>
                      <a:pt x="19652" y="153603"/>
                      <a:pt x="26267" y="155635"/>
                      <a:pt x="30957" y="159544"/>
                    </a:cubicBezTo>
                    <a:cubicBezTo>
                      <a:pt x="33544" y="161700"/>
                      <a:pt x="35719" y="164307"/>
                      <a:pt x="38100" y="166688"/>
                    </a:cubicBezTo>
                    <a:cubicBezTo>
                      <a:pt x="38894" y="169863"/>
                      <a:pt x="38858" y="173371"/>
                      <a:pt x="40482" y="176213"/>
                    </a:cubicBezTo>
                    <a:cubicBezTo>
                      <a:pt x="42153" y="179137"/>
                      <a:pt x="44967" y="181290"/>
                      <a:pt x="47625" y="183357"/>
                    </a:cubicBezTo>
                    <a:cubicBezTo>
                      <a:pt x="59906" y="192909"/>
                      <a:pt x="58279" y="191671"/>
                      <a:pt x="69057" y="195263"/>
                    </a:cubicBezTo>
                    <a:cubicBezTo>
                      <a:pt x="69851" y="197644"/>
                      <a:pt x="69870" y="200447"/>
                      <a:pt x="71438" y="202407"/>
                    </a:cubicBezTo>
                    <a:cubicBezTo>
                      <a:pt x="73226" y="204642"/>
                      <a:pt x="75967" y="206007"/>
                      <a:pt x="78582" y="207169"/>
                    </a:cubicBezTo>
                    <a:cubicBezTo>
                      <a:pt x="83169" y="209208"/>
                      <a:pt x="88379" y="209687"/>
                      <a:pt x="92869" y="211932"/>
                    </a:cubicBezTo>
                    <a:cubicBezTo>
                      <a:pt x="105321" y="218157"/>
                      <a:pt x="98950" y="215833"/>
                      <a:pt x="111919" y="219075"/>
                    </a:cubicBezTo>
                    <a:cubicBezTo>
                      <a:pt x="126207" y="216694"/>
                      <a:pt x="140855" y="207953"/>
                      <a:pt x="154782" y="211932"/>
                    </a:cubicBezTo>
                    <a:lnTo>
                      <a:pt x="171450" y="216694"/>
                    </a:lnTo>
                    <a:cubicBezTo>
                      <a:pt x="174814" y="217611"/>
                      <a:pt x="184464" y="219629"/>
                      <a:pt x="188119" y="221457"/>
                    </a:cubicBezTo>
                    <a:cubicBezTo>
                      <a:pt x="206577" y="230686"/>
                      <a:pt x="184457" y="222617"/>
                      <a:pt x="202407" y="228600"/>
                    </a:cubicBezTo>
                    <a:cubicBezTo>
                      <a:pt x="203201" y="230981"/>
                      <a:pt x="203396" y="233655"/>
                      <a:pt x="204788" y="235744"/>
                    </a:cubicBezTo>
                    <a:cubicBezTo>
                      <a:pt x="209884" y="243389"/>
                      <a:pt x="211586" y="242773"/>
                      <a:pt x="219075" y="245269"/>
                    </a:cubicBezTo>
                    <a:cubicBezTo>
                      <a:pt x="221456" y="246857"/>
                      <a:pt x="224092" y="248117"/>
                      <a:pt x="226219" y="250032"/>
                    </a:cubicBezTo>
                    <a:cubicBezTo>
                      <a:pt x="232060" y="255288"/>
                      <a:pt x="242888" y="266700"/>
                      <a:pt x="242888" y="266700"/>
                    </a:cubicBezTo>
                    <a:cubicBezTo>
                      <a:pt x="243682" y="269081"/>
                      <a:pt x="244146" y="271599"/>
                      <a:pt x="245269" y="273844"/>
                    </a:cubicBezTo>
                    <a:cubicBezTo>
                      <a:pt x="246549" y="276404"/>
                      <a:pt x="248905" y="278357"/>
                      <a:pt x="250032" y="280988"/>
                    </a:cubicBezTo>
                    <a:cubicBezTo>
                      <a:pt x="259261" y="302521"/>
                      <a:pt x="245217" y="279717"/>
                      <a:pt x="257175" y="297657"/>
                    </a:cubicBezTo>
                    <a:cubicBezTo>
                      <a:pt x="257969" y="300832"/>
                      <a:pt x="257933" y="304340"/>
                      <a:pt x="259557" y="307182"/>
                    </a:cubicBezTo>
                    <a:cubicBezTo>
                      <a:pt x="272168" y="329250"/>
                      <a:pt x="262818" y="298801"/>
                      <a:pt x="269082" y="323850"/>
                    </a:cubicBezTo>
                    <a:cubicBezTo>
                      <a:pt x="264429" y="379663"/>
                      <a:pt x="270696" y="331679"/>
                      <a:pt x="261938" y="366713"/>
                    </a:cubicBezTo>
                    <a:cubicBezTo>
                      <a:pt x="260767" y="371397"/>
                      <a:pt x="260728" y="376316"/>
                      <a:pt x="259557" y="381000"/>
                    </a:cubicBezTo>
                    <a:cubicBezTo>
                      <a:pt x="257138" y="390677"/>
                      <a:pt x="252768" y="401045"/>
                      <a:pt x="247650" y="409575"/>
                    </a:cubicBezTo>
                    <a:cubicBezTo>
                      <a:pt x="245608" y="412978"/>
                      <a:pt x="242888" y="415925"/>
                      <a:pt x="240507" y="419100"/>
                    </a:cubicBezTo>
                    <a:cubicBezTo>
                      <a:pt x="239713" y="421481"/>
                      <a:pt x="239900" y="424469"/>
                      <a:pt x="238125" y="426244"/>
                    </a:cubicBezTo>
                    <a:cubicBezTo>
                      <a:pt x="236350" y="428019"/>
                      <a:pt x="233227" y="427503"/>
                      <a:pt x="230982" y="428625"/>
                    </a:cubicBezTo>
                    <a:cubicBezTo>
                      <a:pt x="214241" y="436996"/>
                      <a:pt x="236075" y="431349"/>
                      <a:pt x="209550" y="435769"/>
                    </a:cubicBezTo>
                    <a:cubicBezTo>
                      <a:pt x="206618" y="444567"/>
                      <a:pt x="204788" y="448637"/>
                      <a:pt x="204788" y="459582"/>
                    </a:cubicBezTo>
                    <a:cubicBezTo>
                      <a:pt x="204788" y="464410"/>
                      <a:pt x="206375" y="469107"/>
                      <a:pt x="207169" y="473869"/>
                    </a:cubicBezTo>
                    <a:cubicBezTo>
                      <a:pt x="219075" y="472282"/>
                      <a:pt x="231040" y="471082"/>
                      <a:pt x="242888" y="469107"/>
                    </a:cubicBezTo>
                    <a:cubicBezTo>
                      <a:pt x="245364" y="468694"/>
                      <a:pt x="247534" y="466475"/>
                      <a:pt x="250032" y="466725"/>
                    </a:cubicBezTo>
                    <a:cubicBezTo>
                      <a:pt x="253920" y="467114"/>
                      <a:pt x="267818" y="471861"/>
                      <a:pt x="273844" y="473869"/>
                    </a:cubicBezTo>
                    <a:cubicBezTo>
                      <a:pt x="282999" y="480735"/>
                      <a:pt x="290335" y="485536"/>
                      <a:pt x="297657" y="495300"/>
                    </a:cubicBezTo>
                    <a:cubicBezTo>
                      <a:pt x="306820" y="507519"/>
                      <a:pt x="301994" y="502019"/>
                      <a:pt x="311944" y="511969"/>
                    </a:cubicBezTo>
                    <a:cubicBezTo>
                      <a:pt x="316128" y="524522"/>
                      <a:pt x="311560" y="514367"/>
                      <a:pt x="321469" y="526257"/>
                    </a:cubicBezTo>
                    <a:cubicBezTo>
                      <a:pt x="323301" y="528455"/>
                      <a:pt x="324318" y="531273"/>
                      <a:pt x="326232" y="533400"/>
                    </a:cubicBezTo>
                    <a:cubicBezTo>
                      <a:pt x="331488" y="539240"/>
                      <a:pt x="337344" y="544513"/>
                      <a:pt x="342900" y="550069"/>
                    </a:cubicBezTo>
                    <a:cubicBezTo>
                      <a:pt x="351818" y="558988"/>
                      <a:pt x="346849" y="556148"/>
                      <a:pt x="357188" y="559594"/>
                    </a:cubicBezTo>
                    <a:cubicBezTo>
                      <a:pt x="363537" y="578645"/>
                      <a:pt x="354013" y="556419"/>
                      <a:pt x="366713" y="569119"/>
                    </a:cubicBezTo>
                    <a:cubicBezTo>
                      <a:pt x="368488" y="570894"/>
                      <a:pt x="368300" y="573882"/>
                      <a:pt x="369094" y="576263"/>
                    </a:cubicBezTo>
                    <a:cubicBezTo>
                      <a:pt x="373857" y="574675"/>
                      <a:pt x="379570" y="574767"/>
                      <a:pt x="383382" y="571500"/>
                    </a:cubicBezTo>
                    <a:cubicBezTo>
                      <a:pt x="385867" y="569370"/>
                      <a:pt x="386089" y="565231"/>
                      <a:pt x="385763" y="561975"/>
                    </a:cubicBezTo>
                    <a:cubicBezTo>
                      <a:pt x="385263" y="556980"/>
                      <a:pt x="382443" y="552496"/>
                      <a:pt x="381000" y="547688"/>
                    </a:cubicBezTo>
                    <a:cubicBezTo>
                      <a:pt x="380060" y="544553"/>
                      <a:pt x="380243" y="541005"/>
                      <a:pt x="378619" y="538163"/>
                    </a:cubicBezTo>
                    <a:cubicBezTo>
                      <a:pt x="376948" y="535239"/>
                      <a:pt x="373856" y="533400"/>
                      <a:pt x="371475" y="531019"/>
                    </a:cubicBezTo>
                    <a:cubicBezTo>
                      <a:pt x="370681" y="528638"/>
                      <a:pt x="367971" y="526120"/>
                      <a:pt x="369094" y="523875"/>
                    </a:cubicBezTo>
                    <a:cubicBezTo>
                      <a:pt x="373689" y="514685"/>
                      <a:pt x="382169" y="527425"/>
                      <a:pt x="383382" y="528638"/>
                    </a:cubicBezTo>
                    <a:cubicBezTo>
                      <a:pt x="387936" y="542302"/>
                      <a:pt x="382501" y="529547"/>
                      <a:pt x="392907" y="542925"/>
                    </a:cubicBezTo>
                    <a:cubicBezTo>
                      <a:pt x="396421" y="547443"/>
                      <a:pt x="402432" y="557213"/>
                      <a:pt x="402432" y="557213"/>
                    </a:cubicBezTo>
                    <a:cubicBezTo>
                      <a:pt x="406401" y="556419"/>
                      <a:pt x="411476" y="557694"/>
                      <a:pt x="414338" y="554832"/>
                    </a:cubicBezTo>
                    <a:cubicBezTo>
                      <a:pt x="417200" y="551970"/>
                      <a:pt x="414711" y="546439"/>
                      <a:pt x="416719" y="542925"/>
                    </a:cubicBezTo>
                    <a:cubicBezTo>
                      <a:pt x="418139" y="540440"/>
                      <a:pt x="421482" y="539750"/>
                      <a:pt x="423863" y="538163"/>
                    </a:cubicBezTo>
                    <a:cubicBezTo>
                      <a:pt x="425450" y="535782"/>
                      <a:pt x="428220" y="533852"/>
                      <a:pt x="428625" y="531019"/>
                    </a:cubicBezTo>
                    <a:cubicBezTo>
                      <a:pt x="429941" y="521805"/>
                      <a:pt x="423913" y="520126"/>
                      <a:pt x="419100" y="514350"/>
                    </a:cubicBezTo>
                    <a:cubicBezTo>
                      <a:pt x="417268" y="512152"/>
                      <a:pt x="416492" y="509091"/>
                      <a:pt x="414338" y="507207"/>
                    </a:cubicBezTo>
                    <a:cubicBezTo>
                      <a:pt x="410030" y="503438"/>
                      <a:pt x="400050" y="497682"/>
                      <a:pt x="400050" y="497682"/>
                    </a:cubicBezTo>
                    <a:cubicBezTo>
                      <a:pt x="398463" y="495301"/>
                      <a:pt x="397312" y="492562"/>
                      <a:pt x="395288" y="490538"/>
                    </a:cubicBezTo>
                    <a:cubicBezTo>
                      <a:pt x="393264" y="488514"/>
                      <a:pt x="389932" y="488010"/>
                      <a:pt x="388144" y="485775"/>
                    </a:cubicBezTo>
                    <a:cubicBezTo>
                      <a:pt x="378907" y="474229"/>
                      <a:pt x="394207" y="481447"/>
                      <a:pt x="378619" y="476250"/>
                    </a:cubicBezTo>
                    <a:cubicBezTo>
                      <a:pt x="373857" y="471488"/>
                      <a:pt x="368068" y="467567"/>
                      <a:pt x="364332" y="461963"/>
                    </a:cubicBezTo>
                    <a:cubicBezTo>
                      <a:pt x="357981" y="452438"/>
                      <a:pt x="361950" y="456406"/>
                      <a:pt x="352425" y="450057"/>
                    </a:cubicBezTo>
                    <a:cubicBezTo>
                      <a:pt x="350838" y="447676"/>
                      <a:pt x="348668" y="445593"/>
                      <a:pt x="347663" y="442913"/>
                    </a:cubicBezTo>
                    <a:cubicBezTo>
                      <a:pt x="346242" y="439123"/>
                      <a:pt x="344931" y="435039"/>
                      <a:pt x="345282" y="431007"/>
                    </a:cubicBezTo>
                    <a:cubicBezTo>
                      <a:pt x="346864" y="412816"/>
                      <a:pt x="347453" y="394195"/>
                      <a:pt x="357188" y="378619"/>
                    </a:cubicBezTo>
                    <a:cubicBezTo>
                      <a:pt x="359292" y="375254"/>
                      <a:pt x="361951" y="372269"/>
                      <a:pt x="364332" y="369094"/>
                    </a:cubicBezTo>
                    <a:cubicBezTo>
                      <a:pt x="365126" y="365125"/>
                      <a:pt x="363199" y="359196"/>
                      <a:pt x="366713" y="357188"/>
                    </a:cubicBezTo>
                    <a:cubicBezTo>
                      <a:pt x="376051" y="351852"/>
                      <a:pt x="383355" y="361924"/>
                      <a:pt x="388144" y="366713"/>
                    </a:cubicBezTo>
                    <a:cubicBezTo>
                      <a:pt x="390596" y="391236"/>
                      <a:pt x="390869" y="397347"/>
                      <a:pt x="395288" y="423863"/>
                    </a:cubicBezTo>
                    <a:cubicBezTo>
                      <a:pt x="395826" y="427091"/>
                      <a:pt x="396959" y="430193"/>
                      <a:pt x="397669" y="433388"/>
                    </a:cubicBezTo>
                    <a:cubicBezTo>
                      <a:pt x="398547" y="437339"/>
                      <a:pt x="398042" y="441780"/>
                      <a:pt x="400050" y="445294"/>
                    </a:cubicBezTo>
                    <a:cubicBezTo>
                      <a:pt x="401470" y="447779"/>
                      <a:pt x="404813" y="448469"/>
                      <a:pt x="407194" y="450057"/>
                    </a:cubicBezTo>
                    <a:cubicBezTo>
                      <a:pt x="415132" y="449263"/>
                      <a:pt x="423382" y="450021"/>
                      <a:pt x="431007" y="447675"/>
                    </a:cubicBezTo>
                    <a:cubicBezTo>
                      <a:pt x="439007" y="445214"/>
                      <a:pt x="437769" y="438913"/>
                      <a:pt x="440532" y="433388"/>
                    </a:cubicBezTo>
                    <a:cubicBezTo>
                      <a:pt x="441812" y="430828"/>
                      <a:pt x="444014" y="428804"/>
                      <a:pt x="445294" y="426244"/>
                    </a:cubicBezTo>
                    <a:cubicBezTo>
                      <a:pt x="452185" y="412461"/>
                      <a:pt x="441279" y="425496"/>
                      <a:pt x="454819" y="411957"/>
                    </a:cubicBezTo>
                    <a:cubicBezTo>
                      <a:pt x="456407" y="408782"/>
                      <a:pt x="459374" y="405976"/>
                      <a:pt x="459582" y="402432"/>
                    </a:cubicBezTo>
                    <a:cubicBezTo>
                      <a:pt x="459845" y="397959"/>
                      <a:pt x="459785" y="374264"/>
                      <a:pt x="454819" y="364332"/>
                    </a:cubicBezTo>
                    <a:cubicBezTo>
                      <a:pt x="452317" y="359328"/>
                      <a:pt x="447223" y="353396"/>
                      <a:pt x="442913" y="350044"/>
                    </a:cubicBezTo>
                    <a:cubicBezTo>
                      <a:pt x="438395" y="346530"/>
                      <a:pt x="433314" y="343801"/>
                      <a:pt x="428625" y="340519"/>
                    </a:cubicBezTo>
                    <a:cubicBezTo>
                      <a:pt x="399838" y="320369"/>
                      <a:pt x="433776" y="341903"/>
                      <a:pt x="411957" y="330994"/>
                    </a:cubicBezTo>
                    <a:cubicBezTo>
                      <a:pt x="409397" y="329714"/>
                      <a:pt x="407570" y="326998"/>
                      <a:pt x="404813" y="326232"/>
                    </a:cubicBezTo>
                    <a:cubicBezTo>
                      <a:pt x="387348" y="321381"/>
                      <a:pt x="370132" y="319236"/>
                      <a:pt x="352425" y="316707"/>
                    </a:cubicBezTo>
                    <a:cubicBezTo>
                      <a:pt x="350044" y="315913"/>
                      <a:pt x="347242" y="315893"/>
                      <a:pt x="345282" y="314325"/>
                    </a:cubicBezTo>
                    <a:cubicBezTo>
                      <a:pt x="337545" y="308135"/>
                      <a:pt x="340988" y="303877"/>
                      <a:pt x="342900" y="295275"/>
                    </a:cubicBezTo>
                    <a:cubicBezTo>
                      <a:pt x="345493" y="283606"/>
                      <a:pt x="344523" y="287267"/>
                      <a:pt x="350044" y="276225"/>
                    </a:cubicBezTo>
                    <a:cubicBezTo>
                      <a:pt x="350838" y="268288"/>
                      <a:pt x="352804" y="260381"/>
                      <a:pt x="352425" y="252413"/>
                    </a:cubicBezTo>
                    <a:cubicBezTo>
                      <a:pt x="352003" y="243549"/>
                      <a:pt x="349522" y="234897"/>
                      <a:pt x="347663" y="226219"/>
                    </a:cubicBezTo>
                    <a:cubicBezTo>
                      <a:pt x="347137" y="223765"/>
                      <a:pt x="346405" y="221320"/>
                      <a:pt x="345282" y="219075"/>
                    </a:cubicBezTo>
                    <a:cubicBezTo>
                      <a:pt x="344002" y="216515"/>
                      <a:pt x="342107" y="214313"/>
                      <a:pt x="340519" y="211932"/>
                    </a:cubicBezTo>
                    <a:cubicBezTo>
                      <a:pt x="334963" y="195263"/>
                      <a:pt x="340520" y="199231"/>
                      <a:pt x="328613" y="195263"/>
                    </a:cubicBezTo>
                    <a:cubicBezTo>
                      <a:pt x="326232" y="192882"/>
                      <a:pt x="322975" y="191131"/>
                      <a:pt x="321469" y="188119"/>
                    </a:cubicBezTo>
                    <a:cubicBezTo>
                      <a:pt x="317205" y="179590"/>
                      <a:pt x="314643" y="152612"/>
                      <a:pt x="307182" y="147638"/>
                    </a:cubicBezTo>
                    <a:lnTo>
                      <a:pt x="300038" y="142875"/>
                    </a:lnTo>
                    <a:cubicBezTo>
                      <a:pt x="297356" y="143769"/>
                      <a:pt x="285464" y="147937"/>
                      <a:pt x="283369" y="147638"/>
                    </a:cubicBezTo>
                    <a:cubicBezTo>
                      <a:pt x="280536" y="147233"/>
                      <a:pt x="278606" y="144463"/>
                      <a:pt x="276225" y="142875"/>
                    </a:cubicBezTo>
                    <a:cubicBezTo>
                      <a:pt x="276213" y="142777"/>
                      <a:pt x="272657" y="112225"/>
                      <a:pt x="271463" y="109538"/>
                    </a:cubicBezTo>
                    <a:cubicBezTo>
                      <a:pt x="270095" y="106461"/>
                      <a:pt x="266700" y="104775"/>
                      <a:pt x="264319" y="102394"/>
                    </a:cubicBezTo>
                    <a:cubicBezTo>
                      <a:pt x="261938" y="103982"/>
                      <a:pt x="260008" y="106752"/>
                      <a:pt x="257175" y="107157"/>
                    </a:cubicBezTo>
                    <a:cubicBezTo>
                      <a:pt x="250845" y="108061"/>
                      <a:pt x="245153" y="103110"/>
                      <a:pt x="240507" y="100013"/>
                    </a:cubicBezTo>
                    <a:cubicBezTo>
                      <a:pt x="237833" y="96002"/>
                      <a:pt x="234449" y="88943"/>
                      <a:pt x="228600" y="88107"/>
                    </a:cubicBezTo>
                    <a:cubicBezTo>
                      <a:pt x="225360" y="87644"/>
                      <a:pt x="222222" y="89589"/>
                      <a:pt x="219075" y="90488"/>
                    </a:cubicBezTo>
                    <a:cubicBezTo>
                      <a:pt x="207906" y="93679"/>
                      <a:pt x="215108" y="92189"/>
                      <a:pt x="202407" y="97632"/>
                    </a:cubicBezTo>
                    <a:cubicBezTo>
                      <a:pt x="200100" y="98621"/>
                      <a:pt x="197644" y="99219"/>
                      <a:pt x="195263" y="100013"/>
                    </a:cubicBezTo>
                    <a:lnTo>
                      <a:pt x="178594" y="95250"/>
                    </a:lnTo>
                    <a:cubicBezTo>
                      <a:pt x="176190" y="94529"/>
                      <a:pt x="173757" y="93858"/>
                      <a:pt x="171450" y="92869"/>
                    </a:cubicBezTo>
                    <a:cubicBezTo>
                      <a:pt x="150835" y="84035"/>
                      <a:pt x="171547" y="91316"/>
                      <a:pt x="154782" y="85725"/>
                    </a:cubicBezTo>
                    <a:cubicBezTo>
                      <a:pt x="152401" y="83344"/>
                      <a:pt x="150440" y="80450"/>
                      <a:pt x="147638" y="78582"/>
                    </a:cubicBezTo>
                    <a:cubicBezTo>
                      <a:pt x="145549" y="77190"/>
                      <a:pt x="142948" y="76726"/>
                      <a:pt x="140494" y="76200"/>
                    </a:cubicBezTo>
                    <a:cubicBezTo>
                      <a:pt x="131817" y="74341"/>
                      <a:pt x="123031" y="73025"/>
                      <a:pt x="114300" y="71438"/>
                    </a:cubicBezTo>
                    <a:cubicBezTo>
                      <a:pt x="120008" y="31491"/>
                      <a:pt x="111004" y="70704"/>
                      <a:pt x="123825" y="47625"/>
                    </a:cubicBezTo>
                    <a:cubicBezTo>
                      <a:pt x="126263" y="43237"/>
                      <a:pt x="128588" y="33338"/>
                      <a:pt x="128588" y="33338"/>
                    </a:cubicBezTo>
                    <a:cubicBezTo>
                      <a:pt x="127158" y="27618"/>
                      <a:pt x="126584" y="20781"/>
                      <a:pt x="121444" y="16669"/>
                    </a:cubicBezTo>
                    <a:cubicBezTo>
                      <a:pt x="119484" y="15101"/>
                      <a:pt x="116681" y="15082"/>
                      <a:pt x="114300" y="14288"/>
                    </a:cubicBezTo>
                    <a:cubicBezTo>
                      <a:pt x="113506" y="11907"/>
                      <a:pt x="113694" y="8919"/>
                      <a:pt x="111919" y="7144"/>
                    </a:cubicBezTo>
                    <a:cubicBezTo>
                      <a:pt x="106724" y="1949"/>
                      <a:pt x="90996" y="6731"/>
                      <a:pt x="88107" y="7144"/>
                    </a:cubicBezTo>
                    <a:cubicBezTo>
                      <a:pt x="85726" y="8732"/>
                      <a:pt x="83643" y="10902"/>
                      <a:pt x="80963" y="11907"/>
                    </a:cubicBezTo>
                    <a:cubicBezTo>
                      <a:pt x="74199" y="14444"/>
                      <a:pt x="65088" y="1984"/>
                      <a:pt x="61913"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2" name="Freeform: Shape 21">
                <a:extLst>
                  <a:ext uri="{FF2B5EF4-FFF2-40B4-BE49-F238E27FC236}">
                    <a16:creationId xmlns:a16="http://schemas.microsoft.com/office/drawing/2014/main" id="{4C67C19D-9582-44F7-B5A9-A1BF72AA4FA0}"/>
                  </a:ext>
                </a:extLst>
              </p:cNvPr>
              <p:cNvSpPr/>
              <p:nvPr/>
            </p:nvSpPr>
            <p:spPr>
              <a:xfrm>
                <a:off x="2221706" y="2084879"/>
                <a:ext cx="107241" cy="83622"/>
              </a:xfrm>
              <a:custGeom>
                <a:avLst/>
                <a:gdLst>
                  <a:gd name="connsiteX0" fmla="*/ 4763 w 107241"/>
                  <a:gd name="connsiteY0" fmla="*/ 28853 h 83622"/>
                  <a:gd name="connsiteX1" fmla="*/ 4763 w 107241"/>
                  <a:gd name="connsiteY1" fmla="*/ 28853 h 83622"/>
                  <a:gd name="connsiteX2" fmla="*/ 9525 w 107241"/>
                  <a:gd name="connsiteY2" fmla="*/ 5040 h 83622"/>
                  <a:gd name="connsiteX3" fmla="*/ 16669 w 107241"/>
                  <a:gd name="connsiteY3" fmla="*/ 278 h 83622"/>
                  <a:gd name="connsiteX4" fmla="*/ 33338 w 107241"/>
                  <a:gd name="connsiteY4" fmla="*/ 16947 h 83622"/>
                  <a:gd name="connsiteX5" fmla="*/ 40482 w 107241"/>
                  <a:gd name="connsiteY5" fmla="*/ 21709 h 83622"/>
                  <a:gd name="connsiteX6" fmla="*/ 64294 w 107241"/>
                  <a:gd name="connsiteY6" fmla="*/ 26472 h 83622"/>
                  <a:gd name="connsiteX7" fmla="*/ 76200 w 107241"/>
                  <a:gd name="connsiteY7" fmla="*/ 40759 h 83622"/>
                  <a:gd name="connsiteX8" fmla="*/ 95250 w 107241"/>
                  <a:gd name="connsiteY8" fmla="*/ 45522 h 83622"/>
                  <a:gd name="connsiteX9" fmla="*/ 104775 w 107241"/>
                  <a:gd name="connsiteY9" fmla="*/ 52665 h 83622"/>
                  <a:gd name="connsiteX10" fmla="*/ 102394 w 107241"/>
                  <a:gd name="connsiteY10" fmla="*/ 66953 h 83622"/>
                  <a:gd name="connsiteX11" fmla="*/ 95250 w 107241"/>
                  <a:gd name="connsiteY11" fmla="*/ 69334 h 83622"/>
                  <a:gd name="connsiteX12" fmla="*/ 78582 w 107241"/>
                  <a:gd name="connsiteY12" fmla="*/ 66953 h 83622"/>
                  <a:gd name="connsiteX13" fmla="*/ 76200 w 107241"/>
                  <a:gd name="connsiteY13" fmla="*/ 59809 h 83622"/>
                  <a:gd name="connsiteX14" fmla="*/ 50007 w 107241"/>
                  <a:gd name="connsiteY14" fmla="*/ 55047 h 83622"/>
                  <a:gd name="connsiteX15" fmla="*/ 40482 w 107241"/>
                  <a:gd name="connsiteY15" fmla="*/ 64572 h 83622"/>
                  <a:gd name="connsiteX16" fmla="*/ 38100 w 107241"/>
                  <a:gd name="connsiteY16" fmla="*/ 71715 h 83622"/>
                  <a:gd name="connsiteX17" fmla="*/ 33338 w 107241"/>
                  <a:gd name="connsiteY17" fmla="*/ 83622 h 83622"/>
                  <a:gd name="connsiteX18" fmla="*/ 26194 w 107241"/>
                  <a:gd name="connsiteY18" fmla="*/ 78859 h 83622"/>
                  <a:gd name="connsiteX19" fmla="*/ 19050 w 107241"/>
                  <a:gd name="connsiteY19" fmla="*/ 69334 h 83622"/>
                  <a:gd name="connsiteX20" fmla="*/ 14288 w 107241"/>
                  <a:gd name="connsiteY20" fmla="*/ 62190 h 83622"/>
                  <a:gd name="connsiteX21" fmla="*/ 0 w 107241"/>
                  <a:gd name="connsiteY21" fmla="*/ 52665 h 83622"/>
                  <a:gd name="connsiteX22" fmla="*/ 4763 w 107241"/>
                  <a:gd name="connsiteY22" fmla="*/ 43140 h 83622"/>
                  <a:gd name="connsiteX23" fmla="*/ 7144 w 107241"/>
                  <a:gd name="connsiteY23" fmla="*/ 35997 h 83622"/>
                  <a:gd name="connsiteX24" fmla="*/ 4763 w 107241"/>
                  <a:gd name="connsiteY24" fmla="*/ 28853 h 8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241" h="83622">
                    <a:moveTo>
                      <a:pt x="4763" y="28853"/>
                    </a:moveTo>
                    <a:lnTo>
                      <a:pt x="4763" y="28853"/>
                    </a:lnTo>
                    <a:cubicBezTo>
                      <a:pt x="6350" y="20915"/>
                      <a:pt x="6412" y="12512"/>
                      <a:pt x="9525" y="5040"/>
                    </a:cubicBezTo>
                    <a:cubicBezTo>
                      <a:pt x="10626" y="2398"/>
                      <a:pt x="14109" y="-1002"/>
                      <a:pt x="16669" y="278"/>
                    </a:cubicBezTo>
                    <a:cubicBezTo>
                      <a:pt x="23697" y="3792"/>
                      <a:pt x="26800" y="12589"/>
                      <a:pt x="33338" y="16947"/>
                    </a:cubicBezTo>
                    <a:cubicBezTo>
                      <a:pt x="35719" y="18534"/>
                      <a:pt x="37747" y="20867"/>
                      <a:pt x="40482" y="21709"/>
                    </a:cubicBezTo>
                    <a:cubicBezTo>
                      <a:pt x="48219" y="24090"/>
                      <a:pt x="56357" y="24884"/>
                      <a:pt x="64294" y="26472"/>
                    </a:cubicBezTo>
                    <a:cubicBezTo>
                      <a:pt x="67807" y="31740"/>
                      <a:pt x="70703" y="37094"/>
                      <a:pt x="76200" y="40759"/>
                    </a:cubicBezTo>
                    <a:cubicBezTo>
                      <a:pt x="79336" y="42850"/>
                      <a:pt x="93537" y="45179"/>
                      <a:pt x="95250" y="45522"/>
                    </a:cubicBezTo>
                    <a:cubicBezTo>
                      <a:pt x="98425" y="47903"/>
                      <a:pt x="102234" y="49616"/>
                      <a:pt x="104775" y="52665"/>
                    </a:cubicBezTo>
                    <a:cubicBezTo>
                      <a:pt x="109130" y="57891"/>
                      <a:pt x="107332" y="63003"/>
                      <a:pt x="102394" y="66953"/>
                    </a:cubicBezTo>
                    <a:cubicBezTo>
                      <a:pt x="100434" y="68521"/>
                      <a:pt x="97631" y="68540"/>
                      <a:pt x="95250" y="69334"/>
                    </a:cubicBezTo>
                    <a:cubicBezTo>
                      <a:pt x="89694" y="68540"/>
                      <a:pt x="83602" y="69463"/>
                      <a:pt x="78582" y="66953"/>
                    </a:cubicBezTo>
                    <a:cubicBezTo>
                      <a:pt x="76337" y="65830"/>
                      <a:pt x="78517" y="60774"/>
                      <a:pt x="76200" y="59809"/>
                    </a:cubicBezTo>
                    <a:cubicBezTo>
                      <a:pt x="68008" y="56396"/>
                      <a:pt x="58738" y="56634"/>
                      <a:pt x="50007" y="55047"/>
                    </a:cubicBezTo>
                    <a:cubicBezTo>
                      <a:pt x="46832" y="58222"/>
                      <a:pt x="43092" y="60918"/>
                      <a:pt x="40482" y="64572"/>
                    </a:cubicBezTo>
                    <a:cubicBezTo>
                      <a:pt x="39023" y="66614"/>
                      <a:pt x="38981" y="69365"/>
                      <a:pt x="38100" y="71715"/>
                    </a:cubicBezTo>
                    <a:cubicBezTo>
                      <a:pt x="36599" y="75717"/>
                      <a:pt x="34925" y="79653"/>
                      <a:pt x="33338" y="83622"/>
                    </a:cubicBezTo>
                    <a:cubicBezTo>
                      <a:pt x="30957" y="82034"/>
                      <a:pt x="28218" y="80883"/>
                      <a:pt x="26194" y="78859"/>
                    </a:cubicBezTo>
                    <a:cubicBezTo>
                      <a:pt x="23388" y="76053"/>
                      <a:pt x="21357" y="72564"/>
                      <a:pt x="19050" y="69334"/>
                    </a:cubicBezTo>
                    <a:cubicBezTo>
                      <a:pt x="17387" y="67005"/>
                      <a:pt x="16442" y="64075"/>
                      <a:pt x="14288" y="62190"/>
                    </a:cubicBezTo>
                    <a:cubicBezTo>
                      <a:pt x="9980" y="58421"/>
                      <a:pt x="0" y="52665"/>
                      <a:pt x="0" y="52665"/>
                    </a:cubicBezTo>
                    <a:cubicBezTo>
                      <a:pt x="1588" y="49490"/>
                      <a:pt x="3365" y="46403"/>
                      <a:pt x="4763" y="43140"/>
                    </a:cubicBezTo>
                    <a:cubicBezTo>
                      <a:pt x="5752" y="40833"/>
                      <a:pt x="8267" y="38242"/>
                      <a:pt x="7144" y="35997"/>
                    </a:cubicBezTo>
                    <a:cubicBezTo>
                      <a:pt x="5827" y="33364"/>
                      <a:pt x="5160" y="30044"/>
                      <a:pt x="4763" y="288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4" name="Freeform: Shape 23">
                <a:extLst>
                  <a:ext uri="{FF2B5EF4-FFF2-40B4-BE49-F238E27FC236}">
                    <a16:creationId xmlns:a16="http://schemas.microsoft.com/office/drawing/2014/main" id="{2284A8CE-C760-4E88-8F3F-AD08B9FD868F}"/>
                  </a:ext>
                </a:extLst>
              </p:cNvPr>
              <p:cNvSpPr/>
              <p:nvPr/>
            </p:nvSpPr>
            <p:spPr>
              <a:xfrm>
                <a:off x="4962361" y="1261244"/>
                <a:ext cx="171972" cy="364666"/>
              </a:xfrm>
              <a:custGeom>
                <a:avLst/>
                <a:gdLst>
                  <a:gd name="connsiteX0" fmla="*/ 164 w 171972"/>
                  <a:gd name="connsiteY0" fmla="*/ 42863 h 364666"/>
                  <a:gd name="connsiteX1" fmla="*/ 164 w 171972"/>
                  <a:gd name="connsiteY1" fmla="*/ 42863 h 364666"/>
                  <a:gd name="connsiteX2" fmla="*/ 9689 w 171972"/>
                  <a:gd name="connsiteY2" fmla="*/ 64294 h 364666"/>
                  <a:gd name="connsiteX3" fmla="*/ 12070 w 171972"/>
                  <a:gd name="connsiteY3" fmla="*/ 73819 h 364666"/>
                  <a:gd name="connsiteX4" fmla="*/ 16833 w 171972"/>
                  <a:gd name="connsiteY4" fmla="*/ 126207 h 364666"/>
                  <a:gd name="connsiteX5" fmla="*/ 19214 w 171972"/>
                  <a:gd name="connsiteY5" fmla="*/ 138113 h 364666"/>
                  <a:gd name="connsiteX6" fmla="*/ 33502 w 171972"/>
                  <a:gd name="connsiteY6" fmla="*/ 152400 h 364666"/>
                  <a:gd name="connsiteX7" fmla="*/ 40645 w 171972"/>
                  <a:gd name="connsiteY7" fmla="*/ 166688 h 364666"/>
                  <a:gd name="connsiteX8" fmla="*/ 47789 w 171972"/>
                  <a:gd name="connsiteY8" fmla="*/ 164307 h 364666"/>
                  <a:gd name="connsiteX9" fmla="*/ 54933 w 171972"/>
                  <a:gd name="connsiteY9" fmla="*/ 166688 h 364666"/>
                  <a:gd name="connsiteX10" fmla="*/ 71602 w 171972"/>
                  <a:gd name="connsiteY10" fmla="*/ 161925 h 364666"/>
                  <a:gd name="connsiteX11" fmla="*/ 78745 w 171972"/>
                  <a:gd name="connsiteY11" fmla="*/ 157163 h 364666"/>
                  <a:gd name="connsiteX12" fmla="*/ 95414 w 171972"/>
                  <a:gd name="connsiteY12" fmla="*/ 154782 h 364666"/>
                  <a:gd name="connsiteX13" fmla="*/ 121608 w 171972"/>
                  <a:gd name="connsiteY13" fmla="*/ 159544 h 364666"/>
                  <a:gd name="connsiteX14" fmla="*/ 128752 w 171972"/>
                  <a:gd name="connsiteY14" fmla="*/ 161925 h 364666"/>
                  <a:gd name="connsiteX15" fmla="*/ 135895 w 171972"/>
                  <a:gd name="connsiteY15" fmla="*/ 166688 h 364666"/>
                  <a:gd name="connsiteX16" fmla="*/ 133514 w 171972"/>
                  <a:gd name="connsiteY16" fmla="*/ 197644 h 364666"/>
                  <a:gd name="connsiteX17" fmla="*/ 123989 w 171972"/>
                  <a:gd name="connsiteY17" fmla="*/ 202407 h 364666"/>
                  <a:gd name="connsiteX18" fmla="*/ 121608 w 171972"/>
                  <a:gd name="connsiteY18" fmla="*/ 209550 h 364666"/>
                  <a:gd name="connsiteX19" fmla="*/ 100177 w 171972"/>
                  <a:gd name="connsiteY19" fmla="*/ 219075 h 364666"/>
                  <a:gd name="connsiteX20" fmla="*/ 90652 w 171972"/>
                  <a:gd name="connsiteY20" fmla="*/ 223838 h 364666"/>
                  <a:gd name="connsiteX21" fmla="*/ 83508 w 171972"/>
                  <a:gd name="connsiteY21" fmla="*/ 226219 h 364666"/>
                  <a:gd name="connsiteX22" fmla="*/ 85889 w 171972"/>
                  <a:gd name="connsiteY22" fmla="*/ 219075 h 364666"/>
                  <a:gd name="connsiteX23" fmla="*/ 90652 w 171972"/>
                  <a:gd name="connsiteY23" fmla="*/ 240507 h 364666"/>
                  <a:gd name="connsiteX24" fmla="*/ 95414 w 171972"/>
                  <a:gd name="connsiteY24" fmla="*/ 257175 h 364666"/>
                  <a:gd name="connsiteX25" fmla="*/ 100177 w 171972"/>
                  <a:gd name="connsiteY25" fmla="*/ 269082 h 364666"/>
                  <a:gd name="connsiteX26" fmla="*/ 104939 w 171972"/>
                  <a:gd name="connsiteY26" fmla="*/ 283369 h 364666"/>
                  <a:gd name="connsiteX27" fmla="*/ 102558 w 171972"/>
                  <a:gd name="connsiteY27" fmla="*/ 314325 h 364666"/>
                  <a:gd name="connsiteX28" fmla="*/ 97795 w 171972"/>
                  <a:gd name="connsiteY28" fmla="*/ 323850 h 364666"/>
                  <a:gd name="connsiteX29" fmla="*/ 90652 w 171972"/>
                  <a:gd name="connsiteY29" fmla="*/ 338138 h 364666"/>
                  <a:gd name="connsiteX30" fmla="*/ 93033 w 171972"/>
                  <a:gd name="connsiteY30" fmla="*/ 354807 h 364666"/>
                  <a:gd name="connsiteX31" fmla="*/ 100177 w 171972"/>
                  <a:gd name="connsiteY31" fmla="*/ 357188 h 364666"/>
                  <a:gd name="connsiteX32" fmla="*/ 109702 w 171972"/>
                  <a:gd name="connsiteY32" fmla="*/ 359569 h 364666"/>
                  <a:gd name="connsiteX33" fmla="*/ 116845 w 171972"/>
                  <a:gd name="connsiteY33" fmla="*/ 364332 h 364666"/>
                  <a:gd name="connsiteX34" fmla="*/ 140658 w 171972"/>
                  <a:gd name="connsiteY34" fmla="*/ 357188 h 364666"/>
                  <a:gd name="connsiteX35" fmla="*/ 143039 w 171972"/>
                  <a:gd name="connsiteY35" fmla="*/ 345282 h 364666"/>
                  <a:gd name="connsiteX36" fmla="*/ 145420 w 171972"/>
                  <a:gd name="connsiteY36" fmla="*/ 335757 h 364666"/>
                  <a:gd name="connsiteX37" fmla="*/ 150183 w 171972"/>
                  <a:gd name="connsiteY37" fmla="*/ 288132 h 364666"/>
                  <a:gd name="connsiteX38" fmla="*/ 152564 w 171972"/>
                  <a:gd name="connsiteY38" fmla="*/ 280988 h 364666"/>
                  <a:gd name="connsiteX39" fmla="*/ 157327 w 171972"/>
                  <a:gd name="connsiteY39" fmla="*/ 273844 h 364666"/>
                  <a:gd name="connsiteX40" fmla="*/ 159708 w 171972"/>
                  <a:gd name="connsiteY40" fmla="*/ 178594 h 364666"/>
                  <a:gd name="connsiteX41" fmla="*/ 164470 w 171972"/>
                  <a:gd name="connsiteY41" fmla="*/ 169069 h 364666"/>
                  <a:gd name="connsiteX42" fmla="*/ 166852 w 171972"/>
                  <a:gd name="connsiteY42" fmla="*/ 150019 h 364666"/>
                  <a:gd name="connsiteX43" fmla="*/ 154945 w 171972"/>
                  <a:gd name="connsiteY43" fmla="*/ 95250 h 364666"/>
                  <a:gd name="connsiteX44" fmla="*/ 147802 w 171972"/>
                  <a:gd name="connsiteY44" fmla="*/ 92869 h 364666"/>
                  <a:gd name="connsiteX45" fmla="*/ 147802 w 171972"/>
                  <a:gd name="connsiteY45" fmla="*/ 78582 h 364666"/>
                  <a:gd name="connsiteX46" fmla="*/ 162089 w 171972"/>
                  <a:gd name="connsiteY46" fmla="*/ 69057 h 364666"/>
                  <a:gd name="connsiteX47" fmla="*/ 166852 w 171972"/>
                  <a:gd name="connsiteY47" fmla="*/ 61913 h 364666"/>
                  <a:gd name="connsiteX48" fmla="*/ 169233 w 171972"/>
                  <a:gd name="connsiteY48" fmla="*/ 33338 h 364666"/>
                  <a:gd name="connsiteX49" fmla="*/ 159708 w 171972"/>
                  <a:gd name="connsiteY49" fmla="*/ 28575 h 364666"/>
                  <a:gd name="connsiteX50" fmla="*/ 145420 w 171972"/>
                  <a:gd name="connsiteY50" fmla="*/ 21432 h 364666"/>
                  <a:gd name="connsiteX51" fmla="*/ 128752 w 171972"/>
                  <a:gd name="connsiteY51" fmla="*/ 0 h 364666"/>
                  <a:gd name="connsiteX52" fmla="*/ 119227 w 171972"/>
                  <a:gd name="connsiteY52" fmla="*/ 2382 h 364666"/>
                  <a:gd name="connsiteX53" fmla="*/ 116845 w 171972"/>
                  <a:gd name="connsiteY53" fmla="*/ 14288 h 364666"/>
                  <a:gd name="connsiteX54" fmla="*/ 112083 w 171972"/>
                  <a:gd name="connsiteY54" fmla="*/ 42863 h 364666"/>
                  <a:gd name="connsiteX55" fmla="*/ 109702 w 171972"/>
                  <a:gd name="connsiteY55" fmla="*/ 54769 h 364666"/>
                  <a:gd name="connsiteX56" fmla="*/ 104939 w 171972"/>
                  <a:gd name="connsiteY56" fmla="*/ 61913 h 364666"/>
                  <a:gd name="connsiteX57" fmla="*/ 95414 w 171972"/>
                  <a:gd name="connsiteY57" fmla="*/ 59532 h 364666"/>
                  <a:gd name="connsiteX58" fmla="*/ 93033 w 171972"/>
                  <a:gd name="connsiteY58" fmla="*/ 52388 h 364666"/>
                  <a:gd name="connsiteX59" fmla="*/ 88270 w 171972"/>
                  <a:gd name="connsiteY59" fmla="*/ 33338 h 364666"/>
                  <a:gd name="connsiteX60" fmla="*/ 81127 w 171972"/>
                  <a:gd name="connsiteY60" fmla="*/ 28575 h 364666"/>
                  <a:gd name="connsiteX61" fmla="*/ 71602 w 171972"/>
                  <a:gd name="connsiteY61" fmla="*/ 35719 h 364666"/>
                  <a:gd name="connsiteX62" fmla="*/ 64458 w 171972"/>
                  <a:gd name="connsiteY62" fmla="*/ 66675 h 364666"/>
                  <a:gd name="connsiteX63" fmla="*/ 54933 w 171972"/>
                  <a:gd name="connsiteY63" fmla="*/ 71438 h 364666"/>
                  <a:gd name="connsiteX64" fmla="*/ 47789 w 171972"/>
                  <a:gd name="connsiteY64" fmla="*/ 61913 h 364666"/>
                  <a:gd name="connsiteX65" fmla="*/ 45408 w 171972"/>
                  <a:gd name="connsiteY65" fmla="*/ 54769 h 364666"/>
                  <a:gd name="connsiteX66" fmla="*/ 40645 w 171972"/>
                  <a:gd name="connsiteY66" fmla="*/ 45244 h 364666"/>
                  <a:gd name="connsiteX67" fmla="*/ 38264 w 171972"/>
                  <a:gd name="connsiteY67" fmla="*/ 38100 h 364666"/>
                  <a:gd name="connsiteX68" fmla="*/ 31120 w 171972"/>
                  <a:gd name="connsiteY68" fmla="*/ 33338 h 364666"/>
                  <a:gd name="connsiteX69" fmla="*/ 2545 w 171972"/>
                  <a:gd name="connsiteY69" fmla="*/ 33338 h 364666"/>
                  <a:gd name="connsiteX70" fmla="*/ 164 w 171972"/>
                  <a:gd name="connsiteY70" fmla="*/ 42863 h 36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71972" h="364666">
                    <a:moveTo>
                      <a:pt x="164" y="42863"/>
                    </a:moveTo>
                    <a:lnTo>
                      <a:pt x="164" y="42863"/>
                    </a:lnTo>
                    <a:cubicBezTo>
                      <a:pt x="3339" y="50007"/>
                      <a:pt x="6883" y="56998"/>
                      <a:pt x="9689" y="64294"/>
                    </a:cubicBezTo>
                    <a:cubicBezTo>
                      <a:pt x="10864" y="67349"/>
                      <a:pt x="11695" y="70568"/>
                      <a:pt x="12070" y="73819"/>
                    </a:cubicBezTo>
                    <a:cubicBezTo>
                      <a:pt x="14080" y="91238"/>
                      <a:pt x="14897" y="108780"/>
                      <a:pt x="16833" y="126207"/>
                    </a:cubicBezTo>
                    <a:cubicBezTo>
                      <a:pt x="17280" y="130229"/>
                      <a:pt x="17041" y="134699"/>
                      <a:pt x="19214" y="138113"/>
                    </a:cubicBezTo>
                    <a:cubicBezTo>
                      <a:pt x="22830" y="143795"/>
                      <a:pt x="33502" y="152400"/>
                      <a:pt x="33502" y="152400"/>
                    </a:cubicBezTo>
                    <a:cubicBezTo>
                      <a:pt x="34504" y="155407"/>
                      <a:pt x="37094" y="165268"/>
                      <a:pt x="40645" y="166688"/>
                    </a:cubicBezTo>
                    <a:cubicBezTo>
                      <a:pt x="42976" y="167620"/>
                      <a:pt x="45408" y="165101"/>
                      <a:pt x="47789" y="164307"/>
                    </a:cubicBezTo>
                    <a:cubicBezTo>
                      <a:pt x="50170" y="165101"/>
                      <a:pt x="52423" y="166688"/>
                      <a:pt x="54933" y="166688"/>
                    </a:cubicBezTo>
                    <a:cubicBezTo>
                      <a:pt x="56462" y="166688"/>
                      <a:pt x="69354" y="163049"/>
                      <a:pt x="71602" y="161925"/>
                    </a:cubicBezTo>
                    <a:cubicBezTo>
                      <a:pt x="74161" y="160645"/>
                      <a:pt x="76004" y="157985"/>
                      <a:pt x="78745" y="157163"/>
                    </a:cubicBezTo>
                    <a:cubicBezTo>
                      <a:pt x="84121" y="155550"/>
                      <a:pt x="89858" y="155576"/>
                      <a:pt x="95414" y="154782"/>
                    </a:cubicBezTo>
                    <a:cubicBezTo>
                      <a:pt x="104145" y="156369"/>
                      <a:pt x="112930" y="157685"/>
                      <a:pt x="121608" y="159544"/>
                    </a:cubicBezTo>
                    <a:cubicBezTo>
                      <a:pt x="124062" y="160070"/>
                      <a:pt x="126507" y="160802"/>
                      <a:pt x="128752" y="161925"/>
                    </a:cubicBezTo>
                    <a:cubicBezTo>
                      <a:pt x="131312" y="163205"/>
                      <a:pt x="133514" y="165100"/>
                      <a:pt x="135895" y="166688"/>
                    </a:cubicBezTo>
                    <a:cubicBezTo>
                      <a:pt x="138933" y="178838"/>
                      <a:pt x="141489" y="183023"/>
                      <a:pt x="133514" y="197644"/>
                    </a:cubicBezTo>
                    <a:cubicBezTo>
                      <a:pt x="131814" y="200760"/>
                      <a:pt x="127164" y="200819"/>
                      <a:pt x="123989" y="202407"/>
                    </a:cubicBezTo>
                    <a:cubicBezTo>
                      <a:pt x="123195" y="204788"/>
                      <a:pt x="123000" y="207462"/>
                      <a:pt x="121608" y="209550"/>
                    </a:cubicBezTo>
                    <a:cubicBezTo>
                      <a:pt x="115009" y="219448"/>
                      <a:pt x="112110" y="217086"/>
                      <a:pt x="100177" y="219075"/>
                    </a:cubicBezTo>
                    <a:cubicBezTo>
                      <a:pt x="97002" y="220663"/>
                      <a:pt x="93915" y="222440"/>
                      <a:pt x="90652" y="223838"/>
                    </a:cubicBezTo>
                    <a:cubicBezTo>
                      <a:pt x="88345" y="224827"/>
                      <a:pt x="85283" y="227994"/>
                      <a:pt x="83508" y="226219"/>
                    </a:cubicBezTo>
                    <a:cubicBezTo>
                      <a:pt x="81733" y="224444"/>
                      <a:pt x="85095" y="221456"/>
                      <a:pt x="85889" y="219075"/>
                    </a:cubicBezTo>
                    <a:cubicBezTo>
                      <a:pt x="91612" y="236246"/>
                      <a:pt x="84365" y="213266"/>
                      <a:pt x="90652" y="240507"/>
                    </a:cubicBezTo>
                    <a:cubicBezTo>
                      <a:pt x="91951" y="246137"/>
                      <a:pt x="93827" y="251619"/>
                      <a:pt x="95414" y="257175"/>
                    </a:cubicBezTo>
                    <a:cubicBezTo>
                      <a:pt x="90485" y="271963"/>
                      <a:pt x="92818" y="257307"/>
                      <a:pt x="100177" y="269082"/>
                    </a:cubicBezTo>
                    <a:cubicBezTo>
                      <a:pt x="102838" y="273339"/>
                      <a:pt x="104939" y="283369"/>
                      <a:pt x="104939" y="283369"/>
                    </a:cubicBezTo>
                    <a:cubicBezTo>
                      <a:pt x="104145" y="293688"/>
                      <a:pt x="104357" y="304133"/>
                      <a:pt x="102558" y="314325"/>
                    </a:cubicBezTo>
                    <a:cubicBezTo>
                      <a:pt x="101941" y="317821"/>
                      <a:pt x="99193" y="320587"/>
                      <a:pt x="97795" y="323850"/>
                    </a:cubicBezTo>
                    <a:cubicBezTo>
                      <a:pt x="91878" y="337657"/>
                      <a:pt x="99806" y="324405"/>
                      <a:pt x="90652" y="338138"/>
                    </a:cubicBezTo>
                    <a:cubicBezTo>
                      <a:pt x="91446" y="343694"/>
                      <a:pt x="90523" y="349787"/>
                      <a:pt x="93033" y="354807"/>
                    </a:cubicBezTo>
                    <a:cubicBezTo>
                      <a:pt x="94156" y="357052"/>
                      <a:pt x="97763" y="356498"/>
                      <a:pt x="100177" y="357188"/>
                    </a:cubicBezTo>
                    <a:cubicBezTo>
                      <a:pt x="103324" y="358087"/>
                      <a:pt x="106527" y="358775"/>
                      <a:pt x="109702" y="359569"/>
                    </a:cubicBezTo>
                    <a:cubicBezTo>
                      <a:pt x="112083" y="361157"/>
                      <a:pt x="113997" y="364047"/>
                      <a:pt x="116845" y="364332"/>
                    </a:cubicBezTo>
                    <a:cubicBezTo>
                      <a:pt x="130168" y="365664"/>
                      <a:pt x="131994" y="362963"/>
                      <a:pt x="140658" y="357188"/>
                    </a:cubicBezTo>
                    <a:cubicBezTo>
                      <a:pt x="141452" y="353219"/>
                      <a:pt x="142161" y="349233"/>
                      <a:pt x="143039" y="345282"/>
                    </a:cubicBezTo>
                    <a:cubicBezTo>
                      <a:pt x="143749" y="342087"/>
                      <a:pt x="145014" y="339004"/>
                      <a:pt x="145420" y="335757"/>
                    </a:cubicBezTo>
                    <a:cubicBezTo>
                      <a:pt x="147399" y="319926"/>
                      <a:pt x="148119" y="303952"/>
                      <a:pt x="150183" y="288132"/>
                    </a:cubicBezTo>
                    <a:cubicBezTo>
                      <a:pt x="150508" y="285643"/>
                      <a:pt x="151441" y="283233"/>
                      <a:pt x="152564" y="280988"/>
                    </a:cubicBezTo>
                    <a:cubicBezTo>
                      <a:pt x="153844" y="278428"/>
                      <a:pt x="155739" y="276225"/>
                      <a:pt x="157327" y="273844"/>
                    </a:cubicBezTo>
                    <a:cubicBezTo>
                      <a:pt x="158121" y="242094"/>
                      <a:pt x="157548" y="210280"/>
                      <a:pt x="159708" y="178594"/>
                    </a:cubicBezTo>
                    <a:cubicBezTo>
                      <a:pt x="159949" y="175053"/>
                      <a:pt x="163609" y="172513"/>
                      <a:pt x="164470" y="169069"/>
                    </a:cubicBezTo>
                    <a:cubicBezTo>
                      <a:pt x="166022" y="162861"/>
                      <a:pt x="166058" y="156369"/>
                      <a:pt x="166852" y="150019"/>
                    </a:cubicBezTo>
                    <a:cubicBezTo>
                      <a:pt x="165341" y="136424"/>
                      <a:pt x="168273" y="108579"/>
                      <a:pt x="154945" y="95250"/>
                    </a:cubicBezTo>
                    <a:cubicBezTo>
                      <a:pt x="153170" y="93475"/>
                      <a:pt x="150183" y="93663"/>
                      <a:pt x="147802" y="92869"/>
                    </a:cubicBezTo>
                    <a:cubicBezTo>
                      <a:pt x="143122" y="85850"/>
                      <a:pt x="139781" y="85600"/>
                      <a:pt x="147802" y="78582"/>
                    </a:cubicBezTo>
                    <a:cubicBezTo>
                      <a:pt x="152110" y="74813"/>
                      <a:pt x="162089" y="69057"/>
                      <a:pt x="162089" y="69057"/>
                    </a:cubicBezTo>
                    <a:cubicBezTo>
                      <a:pt x="163677" y="66676"/>
                      <a:pt x="165690" y="64528"/>
                      <a:pt x="166852" y="61913"/>
                    </a:cubicBezTo>
                    <a:cubicBezTo>
                      <a:pt x="170556" y="53579"/>
                      <a:pt x="174925" y="42446"/>
                      <a:pt x="169233" y="33338"/>
                    </a:cubicBezTo>
                    <a:cubicBezTo>
                      <a:pt x="167352" y="30328"/>
                      <a:pt x="162790" y="30336"/>
                      <a:pt x="159708" y="28575"/>
                    </a:cubicBezTo>
                    <a:cubicBezTo>
                      <a:pt x="146786" y="21191"/>
                      <a:pt x="158515" y="25796"/>
                      <a:pt x="145420" y="21432"/>
                    </a:cubicBezTo>
                    <a:cubicBezTo>
                      <a:pt x="134027" y="4342"/>
                      <a:pt x="139942" y="11192"/>
                      <a:pt x="128752" y="0"/>
                    </a:cubicBezTo>
                    <a:cubicBezTo>
                      <a:pt x="125577" y="794"/>
                      <a:pt x="121322" y="-132"/>
                      <a:pt x="119227" y="2382"/>
                    </a:cubicBezTo>
                    <a:cubicBezTo>
                      <a:pt x="116636" y="5491"/>
                      <a:pt x="117548" y="10302"/>
                      <a:pt x="116845" y="14288"/>
                    </a:cubicBezTo>
                    <a:cubicBezTo>
                      <a:pt x="115167" y="23797"/>
                      <a:pt x="113761" y="33354"/>
                      <a:pt x="112083" y="42863"/>
                    </a:cubicBezTo>
                    <a:cubicBezTo>
                      <a:pt x="111380" y="46849"/>
                      <a:pt x="111123" y="50979"/>
                      <a:pt x="109702" y="54769"/>
                    </a:cubicBezTo>
                    <a:cubicBezTo>
                      <a:pt x="108697" y="57449"/>
                      <a:pt x="106527" y="59532"/>
                      <a:pt x="104939" y="61913"/>
                    </a:cubicBezTo>
                    <a:cubicBezTo>
                      <a:pt x="101764" y="61119"/>
                      <a:pt x="97970" y="61576"/>
                      <a:pt x="95414" y="59532"/>
                    </a:cubicBezTo>
                    <a:cubicBezTo>
                      <a:pt x="93454" y="57964"/>
                      <a:pt x="93693" y="54810"/>
                      <a:pt x="93033" y="52388"/>
                    </a:cubicBezTo>
                    <a:cubicBezTo>
                      <a:pt x="91311" y="46073"/>
                      <a:pt x="91197" y="39192"/>
                      <a:pt x="88270" y="33338"/>
                    </a:cubicBezTo>
                    <a:cubicBezTo>
                      <a:pt x="86990" y="30778"/>
                      <a:pt x="83508" y="30163"/>
                      <a:pt x="81127" y="28575"/>
                    </a:cubicBezTo>
                    <a:cubicBezTo>
                      <a:pt x="77952" y="30956"/>
                      <a:pt x="73529" y="32250"/>
                      <a:pt x="71602" y="35719"/>
                    </a:cubicBezTo>
                    <a:cubicBezTo>
                      <a:pt x="55553" y="64606"/>
                      <a:pt x="85765" y="34714"/>
                      <a:pt x="64458" y="66675"/>
                    </a:cubicBezTo>
                    <a:cubicBezTo>
                      <a:pt x="62489" y="69629"/>
                      <a:pt x="58108" y="69850"/>
                      <a:pt x="54933" y="71438"/>
                    </a:cubicBezTo>
                    <a:cubicBezTo>
                      <a:pt x="52552" y="68263"/>
                      <a:pt x="49758" y="65359"/>
                      <a:pt x="47789" y="61913"/>
                    </a:cubicBezTo>
                    <a:cubicBezTo>
                      <a:pt x="46544" y="59734"/>
                      <a:pt x="46397" y="57076"/>
                      <a:pt x="45408" y="54769"/>
                    </a:cubicBezTo>
                    <a:cubicBezTo>
                      <a:pt x="44010" y="51506"/>
                      <a:pt x="42043" y="48507"/>
                      <a:pt x="40645" y="45244"/>
                    </a:cubicBezTo>
                    <a:cubicBezTo>
                      <a:pt x="39656" y="42937"/>
                      <a:pt x="39832" y="40060"/>
                      <a:pt x="38264" y="38100"/>
                    </a:cubicBezTo>
                    <a:cubicBezTo>
                      <a:pt x="36476" y="35865"/>
                      <a:pt x="33501" y="34925"/>
                      <a:pt x="31120" y="33338"/>
                    </a:cubicBezTo>
                    <a:cubicBezTo>
                      <a:pt x="16201" y="37067"/>
                      <a:pt x="23250" y="36523"/>
                      <a:pt x="2545" y="33338"/>
                    </a:cubicBezTo>
                    <a:cubicBezTo>
                      <a:pt x="-1455" y="32723"/>
                      <a:pt x="561" y="41276"/>
                      <a:pt x="164" y="4286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5" name="Freeform: Shape 24">
                <a:extLst>
                  <a:ext uri="{FF2B5EF4-FFF2-40B4-BE49-F238E27FC236}">
                    <a16:creationId xmlns:a16="http://schemas.microsoft.com/office/drawing/2014/main" id="{33D156A8-6AAC-400A-BE4D-F6D8C23B2ADA}"/>
                  </a:ext>
                </a:extLst>
              </p:cNvPr>
              <p:cNvSpPr/>
              <p:nvPr/>
            </p:nvSpPr>
            <p:spPr>
              <a:xfrm>
                <a:off x="5129213" y="1192188"/>
                <a:ext cx="214312" cy="138178"/>
              </a:xfrm>
              <a:custGeom>
                <a:avLst/>
                <a:gdLst>
                  <a:gd name="connsiteX0" fmla="*/ 0 w 214312"/>
                  <a:gd name="connsiteY0" fmla="*/ 40481 h 138178"/>
                  <a:gd name="connsiteX1" fmla="*/ 0 w 214312"/>
                  <a:gd name="connsiteY1" fmla="*/ 40481 h 138178"/>
                  <a:gd name="connsiteX2" fmla="*/ 11906 w 214312"/>
                  <a:gd name="connsiteY2" fmla="*/ 21431 h 138178"/>
                  <a:gd name="connsiteX3" fmla="*/ 19050 w 214312"/>
                  <a:gd name="connsiteY3" fmla="*/ 19050 h 138178"/>
                  <a:gd name="connsiteX4" fmla="*/ 35718 w 214312"/>
                  <a:gd name="connsiteY4" fmla="*/ 11906 h 138178"/>
                  <a:gd name="connsiteX5" fmla="*/ 42862 w 214312"/>
                  <a:gd name="connsiteY5" fmla="*/ 7144 h 138178"/>
                  <a:gd name="connsiteX6" fmla="*/ 61912 w 214312"/>
                  <a:gd name="connsiteY6" fmla="*/ 16669 h 138178"/>
                  <a:gd name="connsiteX7" fmla="*/ 69056 w 214312"/>
                  <a:gd name="connsiteY7" fmla="*/ 21431 h 138178"/>
                  <a:gd name="connsiteX8" fmla="*/ 80962 w 214312"/>
                  <a:gd name="connsiteY8" fmla="*/ 7144 h 138178"/>
                  <a:gd name="connsiteX9" fmla="*/ 85725 w 214312"/>
                  <a:gd name="connsiteY9" fmla="*/ 0 h 138178"/>
                  <a:gd name="connsiteX10" fmla="*/ 104775 w 214312"/>
                  <a:gd name="connsiteY10" fmla="*/ 2381 h 138178"/>
                  <a:gd name="connsiteX11" fmla="*/ 111918 w 214312"/>
                  <a:gd name="connsiteY11" fmla="*/ 4763 h 138178"/>
                  <a:gd name="connsiteX12" fmla="*/ 114300 w 214312"/>
                  <a:gd name="connsiteY12" fmla="*/ 11906 h 138178"/>
                  <a:gd name="connsiteX13" fmla="*/ 121443 w 214312"/>
                  <a:gd name="connsiteY13" fmla="*/ 16669 h 138178"/>
                  <a:gd name="connsiteX14" fmla="*/ 123825 w 214312"/>
                  <a:gd name="connsiteY14" fmla="*/ 23813 h 138178"/>
                  <a:gd name="connsiteX15" fmla="*/ 145256 w 214312"/>
                  <a:gd name="connsiteY15" fmla="*/ 26194 h 138178"/>
                  <a:gd name="connsiteX16" fmla="*/ 152400 w 214312"/>
                  <a:gd name="connsiteY16" fmla="*/ 28575 h 138178"/>
                  <a:gd name="connsiteX17" fmla="*/ 159543 w 214312"/>
                  <a:gd name="connsiteY17" fmla="*/ 33338 h 138178"/>
                  <a:gd name="connsiteX18" fmla="*/ 166687 w 214312"/>
                  <a:gd name="connsiteY18" fmla="*/ 35719 h 138178"/>
                  <a:gd name="connsiteX19" fmla="*/ 176212 w 214312"/>
                  <a:gd name="connsiteY19" fmla="*/ 42863 h 138178"/>
                  <a:gd name="connsiteX20" fmla="*/ 190500 w 214312"/>
                  <a:gd name="connsiteY20" fmla="*/ 45244 h 138178"/>
                  <a:gd name="connsiteX21" fmla="*/ 195262 w 214312"/>
                  <a:gd name="connsiteY21" fmla="*/ 52388 h 138178"/>
                  <a:gd name="connsiteX22" fmla="*/ 209550 w 214312"/>
                  <a:gd name="connsiteY22" fmla="*/ 66675 h 138178"/>
                  <a:gd name="connsiteX23" fmla="*/ 214312 w 214312"/>
                  <a:gd name="connsiteY23" fmla="*/ 73819 h 138178"/>
                  <a:gd name="connsiteX24" fmla="*/ 209550 w 214312"/>
                  <a:gd name="connsiteY24" fmla="*/ 80963 h 138178"/>
                  <a:gd name="connsiteX25" fmla="*/ 202406 w 214312"/>
                  <a:gd name="connsiteY25" fmla="*/ 83344 h 138178"/>
                  <a:gd name="connsiteX26" fmla="*/ 195262 w 214312"/>
                  <a:gd name="connsiteY26" fmla="*/ 88106 h 138178"/>
                  <a:gd name="connsiteX27" fmla="*/ 188118 w 214312"/>
                  <a:gd name="connsiteY27" fmla="*/ 90488 h 138178"/>
                  <a:gd name="connsiteX28" fmla="*/ 180975 w 214312"/>
                  <a:gd name="connsiteY28" fmla="*/ 95250 h 138178"/>
                  <a:gd name="connsiteX29" fmla="*/ 157162 w 214312"/>
                  <a:gd name="connsiteY29" fmla="*/ 100013 h 138178"/>
                  <a:gd name="connsiteX30" fmla="*/ 152400 w 214312"/>
                  <a:gd name="connsiteY30" fmla="*/ 135731 h 138178"/>
                  <a:gd name="connsiteX31" fmla="*/ 130968 w 214312"/>
                  <a:gd name="connsiteY31" fmla="*/ 133350 h 138178"/>
                  <a:gd name="connsiteX32" fmla="*/ 126206 w 214312"/>
                  <a:gd name="connsiteY32" fmla="*/ 126206 h 138178"/>
                  <a:gd name="connsiteX33" fmla="*/ 119062 w 214312"/>
                  <a:gd name="connsiteY33" fmla="*/ 123825 h 138178"/>
                  <a:gd name="connsiteX34" fmla="*/ 111918 w 214312"/>
                  <a:gd name="connsiteY34" fmla="*/ 119063 h 138178"/>
                  <a:gd name="connsiteX35" fmla="*/ 95250 w 214312"/>
                  <a:gd name="connsiteY35" fmla="*/ 107156 h 138178"/>
                  <a:gd name="connsiteX36" fmla="*/ 92868 w 214312"/>
                  <a:gd name="connsiteY36" fmla="*/ 114300 h 138178"/>
                  <a:gd name="connsiteX37" fmla="*/ 54768 w 214312"/>
                  <a:gd name="connsiteY37" fmla="*/ 102394 h 138178"/>
                  <a:gd name="connsiteX38" fmla="*/ 66675 w 214312"/>
                  <a:gd name="connsiteY38" fmla="*/ 78581 h 138178"/>
                  <a:gd name="connsiteX39" fmla="*/ 64293 w 214312"/>
                  <a:gd name="connsiteY39" fmla="*/ 69056 h 138178"/>
                  <a:gd name="connsiteX40" fmla="*/ 50006 w 214312"/>
                  <a:gd name="connsiteY40" fmla="*/ 59531 h 138178"/>
                  <a:gd name="connsiteX41" fmla="*/ 42862 w 214312"/>
                  <a:gd name="connsiteY41" fmla="*/ 54769 h 138178"/>
                  <a:gd name="connsiteX42" fmla="*/ 35718 w 214312"/>
                  <a:gd name="connsiteY42" fmla="*/ 52388 h 138178"/>
                  <a:gd name="connsiteX43" fmla="*/ 0 w 214312"/>
                  <a:gd name="connsiteY43" fmla="*/ 40481 h 138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14312" h="138178">
                    <a:moveTo>
                      <a:pt x="0" y="40481"/>
                    </a:moveTo>
                    <a:lnTo>
                      <a:pt x="0" y="40481"/>
                    </a:lnTo>
                    <a:cubicBezTo>
                      <a:pt x="3969" y="34131"/>
                      <a:pt x="6931" y="27028"/>
                      <a:pt x="11906" y="21431"/>
                    </a:cubicBezTo>
                    <a:cubicBezTo>
                      <a:pt x="13574" y="19555"/>
                      <a:pt x="16805" y="20172"/>
                      <a:pt x="19050" y="19050"/>
                    </a:cubicBezTo>
                    <a:cubicBezTo>
                      <a:pt x="35498" y="10827"/>
                      <a:pt x="15889" y="16865"/>
                      <a:pt x="35718" y="11906"/>
                    </a:cubicBezTo>
                    <a:cubicBezTo>
                      <a:pt x="38099" y="10319"/>
                      <a:pt x="40018" y="7460"/>
                      <a:pt x="42862" y="7144"/>
                    </a:cubicBezTo>
                    <a:cubicBezTo>
                      <a:pt x="61347" y="5090"/>
                      <a:pt x="53658" y="8415"/>
                      <a:pt x="61912" y="16669"/>
                    </a:cubicBezTo>
                    <a:cubicBezTo>
                      <a:pt x="63936" y="18693"/>
                      <a:pt x="66675" y="19844"/>
                      <a:pt x="69056" y="21431"/>
                    </a:cubicBezTo>
                    <a:cubicBezTo>
                      <a:pt x="80878" y="3698"/>
                      <a:pt x="65685" y="25476"/>
                      <a:pt x="80962" y="7144"/>
                    </a:cubicBezTo>
                    <a:cubicBezTo>
                      <a:pt x="82794" y="4945"/>
                      <a:pt x="84137" y="2381"/>
                      <a:pt x="85725" y="0"/>
                    </a:cubicBezTo>
                    <a:cubicBezTo>
                      <a:pt x="92075" y="794"/>
                      <a:pt x="98479" y="1236"/>
                      <a:pt x="104775" y="2381"/>
                    </a:cubicBezTo>
                    <a:cubicBezTo>
                      <a:pt x="107244" y="2830"/>
                      <a:pt x="110143" y="2988"/>
                      <a:pt x="111918" y="4763"/>
                    </a:cubicBezTo>
                    <a:cubicBezTo>
                      <a:pt x="113693" y="6538"/>
                      <a:pt x="112732" y="9946"/>
                      <a:pt x="114300" y="11906"/>
                    </a:cubicBezTo>
                    <a:cubicBezTo>
                      <a:pt x="116088" y="14141"/>
                      <a:pt x="119062" y="15081"/>
                      <a:pt x="121443" y="16669"/>
                    </a:cubicBezTo>
                    <a:cubicBezTo>
                      <a:pt x="122237" y="19050"/>
                      <a:pt x="121494" y="22881"/>
                      <a:pt x="123825" y="23813"/>
                    </a:cubicBezTo>
                    <a:cubicBezTo>
                      <a:pt x="130499" y="26482"/>
                      <a:pt x="138166" y="25012"/>
                      <a:pt x="145256" y="26194"/>
                    </a:cubicBezTo>
                    <a:cubicBezTo>
                      <a:pt x="147732" y="26607"/>
                      <a:pt x="150019" y="27781"/>
                      <a:pt x="152400" y="28575"/>
                    </a:cubicBezTo>
                    <a:cubicBezTo>
                      <a:pt x="154781" y="30163"/>
                      <a:pt x="156983" y="32058"/>
                      <a:pt x="159543" y="33338"/>
                    </a:cubicBezTo>
                    <a:cubicBezTo>
                      <a:pt x="161788" y="34461"/>
                      <a:pt x="164508" y="34474"/>
                      <a:pt x="166687" y="35719"/>
                    </a:cubicBezTo>
                    <a:cubicBezTo>
                      <a:pt x="170133" y="37688"/>
                      <a:pt x="172527" y="41389"/>
                      <a:pt x="176212" y="42863"/>
                    </a:cubicBezTo>
                    <a:cubicBezTo>
                      <a:pt x="180695" y="44656"/>
                      <a:pt x="185737" y="44450"/>
                      <a:pt x="190500" y="45244"/>
                    </a:cubicBezTo>
                    <a:cubicBezTo>
                      <a:pt x="192087" y="47625"/>
                      <a:pt x="193361" y="50249"/>
                      <a:pt x="195262" y="52388"/>
                    </a:cubicBezTo>
                    <a:cubicBezTo>
                      <a:pt x="199737" y="57422"/>
                      <a:pt x="205814" y="61071"/>
                      <a:pt x="209550" y="66675"/>
                    </a:cubicBezTo>
                    <a:lnTo>
                      <a:pt x="214312" y="73819"/>
                    </a:lnTo>
                    <a:cubicBezTo>
                      <a:pt x="212725" y="76200"/>
                      <a:pt x="211785" y="79175"/>
                      <a:pt x="209550" y="80963"/>
                    </a:cubicBezTo>
                    <a:cubicBezTo>
                      <a:pt x="207590" y="82531"/>
                      <a:pt x="204651" y="82222"/>
                      <a:pt x="202406" y="83344"/>
                    </a:cubicBezTo>
                    <a:cubicBezTo>
                      <a:pt x="199846" y="84624"/>
                      <a:pt x="197822" y="86826"/>
                      <a:pt x="195262" y="88106"/>
                    </a:cubicBezTo>
                    <a:cubicBezTo>
                      <a:pt x="193017" y="89229"/>
                      <a:pt x="190363" y="89365"/>
                      <a:pt x="188118" y="90488"/>
                    </a:cubicBezTo>
                    <a:cubicBezTo>
                      <a:pt x="185559" y="91768"/>
                      <a:pt x="183535" y="93970"/>
                      <a:pt x="180975" y="95250"/>
                    </a:cubicBezTo>
                    <a:cubicBezTo>
                      <a:pt x="174327" y="98574"/>
                      <a:pt x="163301" y="99136"/>
                      <a:pt x="157162" y="100013"/>
                    </a:cubicBezTo>
                    <a:cubicBezTo>
                      <a:pt x="155575" y="111919"/>
                      <a:pt x="159821" y="126286"/>
                      <a:pt x="152400" y="135731"/>
                    </a:cubicBezTo>
                    <a:cubicBezTo>
                      <a:pt x="147959" y="141383"/>
                      <a:pt x="137723" y="135806"/>
                      <a:pt x="130968" y="133350"/>
                    </a:cubicBezTo>
                    <a:cubicBezTo>
                      <a:pt x="128278" y="132372"/>
                      <a:pt x="128441" y="127994"/>
                      <a:pt x="126206" y="126206"/>
                    </a:cubicBezTo>
                    <a:cubicBezTo>
                      <a:pt x="124246" y="124638"/>
                      <a:pt x="121307" y="124947"/>
                      <a:pt x="119062" y="123825"/>
                    </a:cubicBezTo>
                    <a:cubicBezTo>
                      <a:pt x="116502" y="122545"/>
                      <a:pt x="114091" y="120925"/>
                      <a:pt x="111918" y="119063"/>
                    </a:cubicBezTo>
                    <a:cubicBezTo>
                      <a:pt x="97534" y="106735"/>
                      <a:pt x="108376" y="111533"/>
                      <a:pt x="95250" y="107156"/>
                    </a:cubicBezTo>
                    <a:cubicBezTo>
                      <a:pt x="94456" y="109537"/>
                      <a:pt x="95373" y="114143"/>
                      <a:pt x="92868" y="114300"/>
                    </a:cubicBezTo>
                    <a:cubicBezTo>
                      <a:pt x="57106" y="116536"/>
                      <a:pt x="60439" y="119401"/>
                      <a:pt x="54768" y="102394"/>
                    </a:cubicBezTo>
                    <a:cubicBezTo>
                      <a:pt x="60225" y="80567"/>
                      <a:pt x="54085" y="86975"/>
                      <a:pt x="66675" y="78581"/>
                    </a:cubicBezTo>
                    <a:cubicBezTo>
                      <a:pt x="65881" y="75406"/>
                      <a:pt x="65917" y="71898"/>
                      <a:pt x="64293" y="69056"/>
                    </a:cubicBezTo>
                    <a:cubicBezTo>
                      <a:pt x="58877" y="59579"/>
                      <a:pt x="57733" y="63395"/>
                      <a:pt x="50006" y="59531"/>
                    </a:cubicBezTo>
                    <a:cubicBezTo>
                      <a:pt x="47446" y="58251"/>
                      <a:pt x="45422" y="56049"/>
                      <a:pt x="42862" y="54769"/>
                    </a:cubicBezTo>
                    <a:cubicBezTo>
                      <a:pt x="40617" y="53647"/>
                      <a:pt x="38068" y="53269"/>
                      <a:pt x="35718" y="52388"/>
                    </a:cubicBezTo>
                    <a:cubicBezTo>
                      <a:pt x="31716" y="50887"/>
                      <a:pt x="5953" y="42466"/>
                      <a:pt x="0" y="4048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6" name="Freeform: Shape 25">
                <a:extLst>
                  <a:ext uri="{FF2B5EF4-FFF2-40B4-BE49-F238E27FC236}">
                    <a16:creationId xmlns:a16="http://schemas.microsoft.com/office/drawing/2014/main" id="{3CCCEF4D-7FD6-480D-8FAF-5DEE2232E4E4}"/>
                  </a:ext>
                </a:extLst>
              </p:cNvPr>
              <p:cNvSpPr/>
              <p:nvPr/>
            </p:nvSpPr>
            <p:spPr>
              <a:xfrm>
                <a:off x="5957888" y="1508886"/>
                <a:ext cx="133351" cy="326991"/>
              </a:xfrm>
              <a:custGeom>
                <a:avLst/>
                <a:gdLst>
                  <a:gd name="connsiteX0" fmla="*/ 107156 w 133351"/>
                  <a:gd name="connsiteY0" fmla="*/ 4771 h 326991"/>
                  <a:gd name="connsiteX1" fmla="*/ 107156 w 133351"/>
                  <a:gd name="connsiteY1" fmla="*/ 4771 h 326991"/>
                  <a:gd name="connsiteX2" fmla="*/ 100012 w 133351"/>
                  <a:gd name="connsiteY2" fmla="*/ 40490 h 326991"/>
                  <a:gd name="connsiteX3" fmla="*/ 85725 w 133351"/>
                  <a:gd name="connsiteY3" fmla="*/ 42871 h 326991"/>
                  <a:gd name="connsiteX4" fmla="*/ 80962 w 133351"/>
                  <a:gd name="connsiteY4" fmla="*/ 50015 h 326991"/>
                  <a:gd name="connsiteX5" fmla="*/ 66675 w 133351"/>
                  <a:gd name="connsiteY5" fmla="*/ 64302 h 326991"/>
                  <a:gd name="connsiteX6" fmla="*/ 66675 w 133351"/>
                  <a:gd name="connsiteY6" fmla="*/ 88115 h 326991"/>
                  <a:gd name="connsiteX7" fmla="*/ 64293 w 133351"/>
                  <a:gd name="connsiteY7" fmla="*/ 100021 h 326991"/>
                  <a:gd name="connsiteX8" fmla="*/ 50006 w 133351"/>
                  <a:gd name="connsiteY8" fmla="*/ 107165 h 326991"/>
                  <a:gd name="connsiteX9" fmla="*/ 33337 w 133351"/>
                  <a:gd name="connsiteY9" fmla="*/ 123833 h 326991"/>
                  <a:gd name="connsiteX10" fmla="*/ 26193 w 133351"/>
                  <a:gd name="connsiteY10" fmla="*/ 128596 h 326991"/>
                  <a:gd name="connsiteX11" fmla="*/ 26193 w 133351"/>
                  <a:gd name="connsiteY11" fmla="*/ 142883 h 326991"/>
                  <a:gd name="connsiteX12" fmla="*/ 30956 w 133351"/>
                  <a:gd name="connsiteY12" fmla="*/ 180983 h 326991"/>
                  <a:gd name="connsiteX13" fmla="*/ 28575 w 133351"/>
                  <a:gd name="connsiteY13" fmla="*/ 197652 h 326991"/>
                  <a:gd name="connsiteX14" fmla="*/ 23812 w 133351"/>
                  <a:gd name="connsiteY14" fmla="*/ 204796 h 326991"/>
                  <a:gd name="connsiteX15" fmla="*/ 4762 w 133351"/>
                  <a:gd name="connsiteY15" fmla="*/ 226227 h 326991"/>
                  <a:gd name="connsiteX16" fmla="*/ 11906 w 133351"/>
                  <a:gd name="connsiteY16" fmla="*/ 250040 h 326991"/>
                  <a:gd name="connsiteX17" fmla="*/ 7143 w 133351"/>
                  <a:gd name="connsiteY17" fmla="*/ 280996 h 326991"/>
                  <a:gd name="connsiteX18" fmla="*/ 4762 w 133351"/>
                  <a:gd name="connsiteY18" fmla="*/ 288140 h 326991"/>
                  <a:gd name="connsiteX19" fmla="*/ 0 w 133351"/>
                  <a:gd name="connsiteY19" fmla="*/ 295283 h 326991"/>
                  <a:gd name="connsiteX20" fmla="*/ 2381 w 133351"/>
                  <a:gd name="connsiteY20" fmla="*/ 302427 h 326991"/>
                  <a:gd name="connsiteX21" fmla="*/ 9525 w 133351"/>
                  <a:gd name="connsiteY21" fmla="*/ 307190 h 326991"/>
                  <a:gd name="connsiteX22" fmla="*/ 47625 w 133351"/>
                  <a:gd name="connsiteY22" fmla="*/ 314333 h 326991"/>
                  <a:gd name="connsiteX23" fmla="*/ 57150 w 133351"/>
                  <a:gd name="connsiteY23" fmla="*/ 321477 h 326991"/>
                  <a:gd name="connsiteX24" fmla="*/ 64293 w 133351"/>
                  <a:gd name="connsiteY24" fmla="*/ 326240 h 326991"/>
                  <a:gd name="connsiteX25" fmla="*/ 52387 w 133351"/>
                  <a:gd name="connsiteY25" fmla="*/ 285758 h 326991"/>
                  <a:gd name="connsiteX26" fmla="*/ 38100 w 133351"/>
                  <a:gd name="connsiteY26" fmla="*/ 280996 h 326991"/>
                  <a:gd name="connsiteX27" fmla="*/ 30956 w 133351"/>
                  <a:gd name="connsiteY27" fmla="*/ 273852 h 326991"/>
                  <a:gd name="connsiteX28" fmla="*/ 33337 w 133351"/>
                  <a:gd name="connsiteY28" fmla="*/ 250040 h 326991"/>
                  <a:gd name="connsiteX29" fmla="*/ 40481 w 133351"/>
                  <a:gd name="connsiteY29" fmla="*/ 235752 h 326991"/>
                  <a:gd name="connsiteX30" fmla="*/ 42862 w 133351"/>
                  <a:gd name="connsiteY30" fmla="*/ 228608 h 326991"/>
                  <a:gd name="connsiteX31" fmla="*/ 47625 w 133351"/>
                  <a:gd name="connsiteY31" fmla="*/ 221465 h 326991"/>
                  <a:gd name="connsiteX32" fmla="*/ 42862 w 133351"/>
                  <a:gd name="connsiteY32" fmla="*/ 195271 h 326991"/>
                  <a:gd name="connsiteX33" fmla="*/ 47625 w 133351"/>
                  <a:gd name="connsiteY33" fmla="*/ 185746 h 326991"/>
                  <a:gd name="connsiteX34" fmla="*/ 57150 w 133351"/>
                  <a:gd name="connsiteY34" fmla="*/ 171458 h 326991"/>
                  <a:gd name="connsiteX35" fmla="*/ 61912 w 133351"/>
                  <a:gd name="connsiteY35" fmla="*/ 150027 h 326991"/>
                  <a:gd name="connsiteX36" fmla="*/ 66675 w 133351"/>
                  <a:gd name="connsiteY36" fmla="*/ 128596 h 326991"/>
                  <a:gd name="connsiteX37" fmla="*/ 71437 w 133351"/>
                  <a:gd name="connsiteY37" fmla="*/ 121452 h 326991"/>
                  <a:gd name="connsiteX38" fmla="*/ 73818 w 133351"/>
                  <a:gd name="connsiteY38" fmla="*/ 114308 h 326991"/>
                  <a:gd name="connsiteX39" fmla="*/ 85725 w 133351"/>
                  <a:gd name="connsiteY39" fmla="*/ 109546 h 326991"/>
                  <a:gd name="connsiteX40" fmla="*/ 88106 w 133351"/>
                  <a:gd name="connsiteY40" fmla="*/ 97640 h 326991"/>
                  <a:gd name="connsiteX41" fmla="*/ 92868 w 133351"/>
                  <a:gd name="connsiteY41" fmla="*/ 83352 h 326991"/>
                  <a:gd name="connsiteX42" fmla="*/ 95250 w 133351"/>
                  <a:gd name="connsiteY42" fmla="*/ 66683 h 326991"/>
                  <a:gd name="connsiteX43" fmla="*/ 119062 w 133351"/>
                  <a:gd name="connsiteY43" fmla="*/ 66683 h 326991"/>
                  <a:gd name="connsiteX44" fmla="*/ 126206 w 133351"/>
                  <a:gd name="connsiteY44" fmla="*/ 64302 h 326991"/>
                  <a:gd name="connsiteX45" fmla="*/ 130968 w 133351"/>
                  <a:gd name="connsiteY45" fmla="*/ 28583 h 326991"/>
                  <a:gd name="connsiteX46" fmla="*/ 128587 w 133351"/>
                  <a:gd name="connsiteY46" fmla="*/ 19058 h 326991"/>
                  <a:gd name="connsiteX47" fmla="*/ 114300 w 133351"/>
                  <a:gd name="connsiteY47" fmla="*/ 8 h 326991"/>
                  <a:gd name="connsiteX48" fmla="*/ 107156 w 133351"/>
                  <a:gd name="connsiteY48" fmla="*/ 4771 h 32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3351" h="326991">
                    <a:moveTo>
                      <a:pt x="107156" y="4771"/>
                    </a:moveTo>
                    <a:lnTo>
                      <a:pt x="107156" y="4771"/>
                    </a:lnTo>
                    <a:cubicBezTo>
                      <a:pt x="104775" y="16677"/>
                      <a:pt x="105965" y="29907"/>
                      <a:pt x="100012" y="40490"/>
                    </a:cubicBezTo>
                    <a:cubicBezTo>
                      <a:pt x="97645" y="44698"/>
                      <a:pt x="90043" y="40712"/>
                      <a:pt x="85725" y="42871"/>
                    </a:cubicBezTo>
                    <a:cubicBezTo>
                      <a:pt x="83165" y="44151"/>
                      <a:pt x="82863" y="47876"/>
                      <a:pt x="80962" y="50015"/>
                    </a:cubicBezTo>
                    <a:cubicBezTo>
                      <a:pt x="76488" y="55049"/>
                      <a:pt x="66675" y="64302"/>
                      <a:pt x="66675" y="64302"/>
                    </a:cubicBezTo>
                    <a:cubicBezTo>
                      <a:pt x="70255" y="89365"/>
                      <a:pt x="70453" y="73004"/>
                      <a:pt x="66675" y="88115"/>
                    </a:cubicBezTo>
                    <a:cubicBezTo>
                      <a:pt x="65693" y="92041"/>
                      <a:pt x="66301" y="96507"/>
                      <a:pt x="64293" y="100021"/>
                    </a:cubicBezTo>
                    <a:cubicBezTo>
                      <a:pt x="62121" y="103821"/>
                      <a:pt x="53672" y="105943"/>
                      <a:pt x="50006" y="107165"/>
                    </a:cubicBezTo>
                    <a:cubicBezTo>
                      <a:pt x="45815" y="119738"/>
                      <a:pt x="49713" y="112915"/>
                      <a:pt x="33337" y="123833"/>
                    </a:cubicBezTo>
                    <a:lnTo>
                      <a:pt x="26193" y="128596"/>
                    </a:lnTo>
                    <a:cubicBezTo>
                      <a:pt x="33736" y="151219"/>
                      <a:pt x="25003" y="120263"/>
                      <a:pt x="26193" y="142883"/>
                    </a:cubicBezTo>
                    <a:cubicBezTo>
                      <a:pt x="26866" y="155664"/>
                      <a:pt x="29368" y="168283"/>
                      <a:pt x="30956" y="180983"/>
                    </a:cubicBezTo>
                    <a:cubicBezTo>
                      <a:pt x="30162" y="186539"/>
                      <a:pt x="30188" y="192276"/>
                      <a:pt x="28575" y="197652"/>
                    </a:cubicBezTo>
                    <a:cubicBezTo>
                      <a:pt x="27753" y="200393"/>
                      <a:pt x="25569" y="202537"/>
                      <a:pt x="23812" y="204796"/>
                    </a:cubicBezTo>
                    <a:cubicBezTo>
                      <a:pt x="13968" y="217452"/>
                      <a:pt x="13998" y="216991"/>
                      <a:pt x="4762" y="226227"/>
                    </a:cubicBezTo>
                    <a:cubicBezTo>
                      <a:pt x="4764" y="226232"/>
                      <a:pt x="12086" y="246979"/>
                      <a:pt x="11906" y="250040"/>
                    </a:cubicBezTo>
                    <a:cubicBezTo>
                      <a:pt x="11293" y="260462"/>
                      <a:pt x="9067" y="270735"/>
                      <a:pt x="7143" y="280996"/>
                    </a:cubicBezTo>
                    <a:cubicBezTo>
                      <a:pt x="6680" y="283463"/>
                      <a:pt x="5884" y="285895"/>
                      <a:pt x="4762" y="288140"/>
                    </a:cubicBezTo>
                    <a:cubicBezTo>
                      <a:pt x="3482" y="290700"/>
                      <a:pt x="1587" y="292902"/>
                      <a:pt x="0" y="295283"/>
                    </a:cubicBezTo>
                    <a:cubicBezTo>
                      <a:pt x="794" y="297664"/>
                      <a:pt x="813" y="300467"/>
                      <a:pt x="2381" y="302427"/>
                    </a:cubicBezTo>
                    <a:cubicBezTo>
                      <a:pt x="4169" y="304662"/>
                      <a:pt x="6965" y="305910"/>
                      <a:pt x="9525" y="307190"/>
                    </a:cubicBezTo>
                    <a:cubicBezTo>
                      <a:pt x="24670" y="314762"/>
                      <a:pt x="27228" y="312479"/>
                      <a:pt x="47625" y="314333"/>
                    </a:cubicBezTo>
                    <a:cubicBezTo>
                      <a:pt x="50800" y="316714"/>
                      <a:pt x="53921" y="319170"/>
                      <a:pt x="57150" y="321477"/>
                    </a:cubicBezTo>
                    <a:cubicBezTo>
                      <a:pt x="59479" y="323141"/>
                      <a:pt x="63823" y="329063"/>
                      <a:pt x="64293" y="326240"/>
                    </a:cubicBezTo>
                    <a:cubicBezTo>
                      <a:pt x="64736" y="323584"/>
                      <a:pt x="53512" y="286133"/>
                      <a:pt x="52387" y="285758"/>
                    </a:cubicBezTo>
                    <a:lnTo>
                      <a:pt x="38100" y="280996"/>
                    </a:lnTo>
                    <a:cubicBezTo>
                      <a:pt x="35719" y="278615"/>
                      <a:pt x="32824" y="276654"/>
                      <a:pt x="30956" y="273852"/>
                    </a:cubicBezTo>
                    <a:cubicBezTo>
                      <a:pt x="25523" y="265703"/>
                      <a:pt x="30704" y="258816"/>
                      <a:pt x="33337" y="250040"/>
                    </a:cubicBezTo>
                    <a:cubicBezTo>
                      <a:pt x="36026" y="241076"/>
                      <a:pt x="35006" y="243963"/>
                      <a:pt x="40481" y="235752"/>
                    </a:cubicBezTo>
                    <a:cubicBezTo>
                      <a:pt x="41275" y="233371"/>
                      <a:pt x="41739" y="230853"/>
                      <a:pt x="42862" y="228608"/>
                    </a:cubicBezTo>
                    <a:cubicBezTo>
                      <a:pt x="44142" y="226048"/>
                      <a:pt x="47366" y="224315"/>
                      <a:pt x="47625" y="221465"/>
                    </a:cubicBezTo>
                    <a:cubicBezTo>
                      <a:pt x="48586" y="210890"/>
                      <a:pt x="45833" y="204185"/>
                      <a:pt x="42862" y="195271"/>
                    </a:cubicBezTo>
                    <a:cubicBezTo>
                      <a:pt x="44450" y="192096"/>
                      <a:pt x="45799" y="188790"/>
                      <a:pt x="47625" y="185746"/>
                    </a:cubicBezTo>
                    <a:cubicBezTo>
                      <a:pt x="50570" y="180838"/>
                      <a:pt x="57150" y="171458"/>
                      <a:pt x="57150" y="171458"/>
                    </a:cubicBezTo>
                    <a:cubicBezTo>
                      <a:pt x="58737" y="164314"/>
                      <a:pt x="60379" y="157182"/>
                      <a:pt x="61912" y="150027"/>
                    </a:cubicBezTo>
                    <a:cubicBezTo>
                      <a:pt x="62398" y="147759"/>
                      <a:pt x="65363" y="131658"/>
                      <a:pt x="66675" y="128596"/>
                    </a:cubicBezTo>
                    <a:cubicBezTo>
                      <a:pt x="67802" y="125966"/>
                      <a:pt x="70157" y="124012"/>
                      <a:pt x="71437" y="121452"/>
                    </a:cubicBezTo>
                    <a:cubicBezTo>
                      <a:pt x="72559" y="119207"/>
                      <a:pt x="71890" y="115915"/>
                      <a:pt x="73818" y="114308"/>
                    </a:cubicBezTo>
                    <a:cubicBezTo>
                      <a:pt x="77102" y="111572"/>
                      <a:pt x="81756" y="111133"/>
                      <a:pt x="85725" y="109546"/>
                    </a:cubicBezTo>
                    <a:cubicBezTo>
                      <a:pt x="86519" y="105577"/>
                      <a:pt x="87041" y="101545"/>
                      <a:pt x="88106" y="97640"/>
                    </a:cubicBezTo>
                    <a:cubicBezTo>
                      <a:pt x="89427" y="92797"/>
                      <a:pt x="91739" y="88244"/>
                      <a:pt x="92868" y="83352"/>
                    </a:cubicBezTo>
                    <a:cubicBezTo>
                      <a:pt x="94130" y="77883"/>
                      <a:pt x="94456" y="72239"/>
                      <a:pt x="95250" y="66683"/>
                    </a:cubicBezTo>
                    <a:cubicBezTo>
                      <a:pt x="109265" y="73691"/>
                      <a:pt x="101407" y="72568"/>
                      <a:pt x="119062" y="66683"/>
                    </a:cubicBezTo>
                    <a:lnTo>
                      <a:pt x="126206" y="64302"/>
                    </a:lnTo>
                    <a:cubicBezTo>
                      <a:pt x="134172" y="40405"/>
                      <a:pt x="135040" y="48943"/>
                      <a:pt x="130968" y="28583"/>
                    </a:cubicBezTo>
                    <a:cubicBezTo>
                      <a:pt x="130326" y="25374"/>
                      <a:pt x="129527" y="22193"/>
                      <a:pt x="128587" y="19058"/>
                    </a:cubicBezTo>
                    <a:cubicBezTo>
                      <a:pt x="125226" y="7855"/>
                      <a:pt x="126530" y="2454"/>
                      <a:pt x="114300" y="8"/>
                    </a:cubicBezTo>
                    <a:cubicBezTo>
                      <a:pt x="113199" y="-212"/>
                      <a:pt x="108347" y="3977"/>
                      <a:pt x="107156" y="477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7" name="Freeform: Shape 26">
                <a:extLst>
                  <a:ext uri="{FF2B5EF4-FFF2-40B4-BE49-F238E27FC236}">
                    <a16:creationId xmlns:a16="http://schemas.microsoft.com/office/drawing/2014/main" id="{7F33DDCD-0FB0-4AE9-8A13-A985D77273F3}"/>
                  </a:ext>
                </a:extLst>
              </p:cNvPr>
              <p:cNvSpPr/>
              <p:nvPr/>
            </p:nvSpPr>
            <p:spPr>
              <a:xfrm>
                <a:off x="2326405" y="1049313"/>
                <a:ext cx="109614" cy="223838"/>
              </a:xfrm>
              <a:custGeom>
                <a:avLst/>
                <a:gdLst>
                  <a:gd name="connsiteX0" fmla="*/ 42939 w 109614"/>
                  <a:gd name="connsiteY0" fmla="*/ 0 h 223838"/>
                  <a:gd name="connsiteX1" fmla="*/ 42939 w 109614"/>
                  <a:gd name="connsiteY1" fmla="*/ 0 h 223838"/>
                  <a:gd name="connsiteX2" fmla="*/ 11983 w 109614"/>
                  <a:gd name="connsiteY2" fmla="*/ 14288 h 223838"/>
                  <a:gd name="connsiteX3" fmla="*/ 4839 w 109614"/>
                  <a:gd name="connsiteY3" fmla="*/ 21431 h 223838"/>
                  <a:gd name="connsiteX4" fmla="*/ 76 w 109614"/>
                  <a:gd name="connsiteY4" fmla="*/ 38100 h 223838"/>
                  <a:gd name="connsiteX5" fmla="*/ 2458 w 109614"/>
                  <a:gd name="connsiteY5" fmla="*/ 64294 h 223838"/>
                  <a:gd name="connsiteX6" fmla="*/ 4839 w 109614"/>
                  <a:gd name="connsiteY6" fmla="*/ 83344 h 223838"/>
                  <a:gd name="connsiteX7" fmla="*/ 9601 w 109614"/>
                  <a:gd name="connsiteY7" fmla="*/ 92869 h 223838"/>
                  <a:gd name="connsiteX8" fmla="*/ 11983 w 109614"/>
                  <a:gd name="connsiteY8" fmla="*/ 100013 h 223838"/>
                  <a:gd name="connsiteX9" fmla="*/ 31033 w 109614"/>
                  <a:gd name="connsiteY9" fmla="*/ 135731 h 223838"/>
                  <a:gd name="connsiteX10" fmla="*/ 40558 w 109614"/>
                  <a:gd name="connsiteY10" fmla="*/ 150019 h 223838"/>
                  <a:gd name="connsiteX11" fmla="*/ 42939 w 109614"/>
                  <a:gd name="connsiteY11" fmla="*/ 157163 h 223838"/>
                  <a:gd name="connsiteX12" fmla="*/ 47701 w 109614"/>
                  <a:gd name="connsiteY12" fmla="*/ 164306 h 223838"/>
                  <a:gd name="connsiteX13" fmla="*/ 33414 w 109614"/>
                  <a:gd name="connsiteY13" fmla="*/ 180975 h 223838"/>
                  <a:gd name="connsiteX14" fmla="*/ 26270 w 109614"/>
                  <a:gd name="connsiteY14" fmla="*/ 183356 h 223838"/>
                  <a:gd name="connsiteX15" fmla="*/ 16745 w 109614"/>
                  <a:gd name="connsiteY15" fmla="*/ 188119 h 223838"/>
                  <a:gd name="connsiteX16" fmla="*/ 26270 w 109614"/>
                  <a:gd name="connsiteY16" fmla="*/ 214313 h 223838"/>
                  <a:gd name="connsiteX17" fmla="*/ 47701 w 109614"/>
                  <a:gd name="connsiteY17" fmla="*/ 221456 h 223838"/>
                  <a:gd name="connsiteX18" fmla="*/ 54845 w 109614"/>
                  <a:gd name="connsiteY18" fmla="*/ 223838 h 223838"/>
                  <a:gd name="connsiteX19" fmla="*/ 76276 w 109614"/>
                  <a:gd name="connsiteY19" fmla="*/ 214313 h 223838"/>
                  <a:gd name="connsiteX20" fmla="*/ 78658 w 109614"/>
                  <a:gd name="connsiteY20" fmla="*/ 202406 h 223838"/>
                  <a:gd name="connsiteX21" fmla="*/ 85801 w 109614"/>
                  <a:gd name="connsiteY21" fmla="*/ 185738 h 223838"/>
                  <a:gd name="connsiteX22" fmla="*/ 92945 w 109614"/>
                  <a:gd name="connsiteY22" fmla="*/ 171450 h 223838"/>
                  <a:gd name="connsiteX23" fmla="*/ 95326 w 109614"/>
                  <a:gd name="connsiteY23" fmla="*/ 161925 h 223838"/>
                  <a:gd name="connsiteX24" fmla="*/ 102470 w 109614"/>
                  <a:gd name="connsiteY24" fmla="*/ 138113 h 223838"/>
                  <a:gd name="connsiteX25" fmla="*/ 109614 w 109614"/>
                  <a:gd name="connsiteY25" fmla="*/ 130969 h 223838"/>
                  <a:gd name="connsiteX26" fmla="*/ 100089 w 109614"/>
                  <a:gd name="connsiteY26" fmla="*/ 126206 h 223838"/>
                  <a:gd name="connsiteX27" fmla="*/ 66751 w 109614"/>
                  <a:gd name="connsiteY27" fmla="*/ 114300 h 223838"/>
                  <a:gd name="connsiteX28" fmla="*/ 76276 w 109614"/>
                  <a:gd name="connsiteY28" fmla="*/ 83344 h 223838"/>
                  <a:gd name="connsiteX29" fmla="*/ 64370 w 109614"/>
                  <a:gd name="connsiteY29" fmla="*/ 66675 h 223838"/>
                  <a:gd name="connsiteX30" fmla="*/ 59608 w 109614"/>
                  <a:gd name="connsiteY30" fmla="*/ 45244 h 223838"/>
                  <a:gd name="connsiteX31" fmla="*/ 52464 w 109614"/>
                  <a:gd name="connsiteY31" fmla="*/ 35719 h 223838"/>
                  <a:gd name="connsiteX32" fmla="*/ 47701 w 109614"/>
                  <a:gd name="connsiteY32" fmla="*/ 26194 h 223838"/>
                  <a:gd name="connsiteX33" fmla="*/ 38176 w 109614"/>
                  <a:gd name="connsiteY33" fmla="*/ 19050 h 223838"/>
                  <a:gd name="connsiteX34" fmla="*/ 42939 w 109614"/>
                  <a:gd name="connsiteY34" fmla="*/ 0 h 22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9614" h="223838">
                    <a:moveTo>
                      <a:pt x="42939" y="0"/>
                    </a:moveTo>
                    <a:lnTo>
                      <a:pt x="42939" y="0"/>
                    </a:lnTo>
                    <a:cubicBezTo>
                      <a:pt x="32835" y="4041"/>
                      <a:pt x="20760" y="6973"/>
                      <a:pt x="11983" y="14288"/>
                    </a:cubicBezTo>
                    <a:cubicBezTo>
                      <a:pt x="9396" y="16444"/>
                      <a:pt x="7220" y="19050"/>
                      <a:pt x="4839" y="21431"/>
                    </a:cubicBezTo>
                    <a:cubicBezTo>
                      <a:pt x="3251" y="26987"/>
                      <a:pt x="397" y="32330"/>
                      <a:pt x="76" y="38100"/>
                    </a:cubicBezTo>
                    <a:cubicBezTo>
                      <a:pt x="-410" y="46854"/>
                      <a:pt x="1540" y="55575"/>
                      <a:pt x="2458" y="64294"/>
                    </a:cubicBezTo>
                    <a:cubicBezTo>
                      <a:pt x="3128" y="70658"/>
                      <a:pt x="3287" y="77136"/>
                      <a:pt x="4839" y="83344"/>
                    </a:cubicBezTo>
                    <a:cubicBezTo>
                      <a:pt x="5700" y="86788"/>
                      <a:pt x="8203" y="89606"/>
                      <a:pt x="9601" y="92869"/>
                    </a:cubicBezTo>
                    <a:cubicBezTo>
                      <a:pt x="10590" y="95176"/>
                      <a:pt x="10921" y="97738"/>
                      <a:pt x="11983" y="100013"/>
                    </a:cubicBezTo>
                    <a:cubicBezTo>
                      <a:pt x="24094" y="125965"/>
                      <a:pt x="21291" y="121121"/>
                      <a:pt x="31033" y="135731"/>
                    </a:cubicBezTo>
                    <a:cubicBezTo>
                      <a:pt x="36694" y="152718"/>
                      <a:pt x="28667" y="132181"/>
                      <a:pt x="40558" y="150019"/>
                    </a:cubicBezTo>
                    <a:cubicBezTo>
                      <a:pt x="41950" y="152108"/>
                      <a:pt x="41817" y="154918"/>
                      <a:pt x="42939" y="157163"/>
                    </a:cubicBezTo>
                    <a:cubicBezTo>
                      <a:pt x="44219" y="159723"/>
                      <a:pt x="46114" y="161925"/>
                      <a:pt x="47701" y="164306"/>
                    </a:cubicBezTo>
                    <a:cubicBezTo>
                      <a:pt x="44399" y="168709"/>
                      <a:pt x="38390" y="177658"/>
                      <a:pt x="33414" y="180975"/>
                    </a:cubicBezTo>
                    <a:cubicBezTo>
                      <a:pt x="31325" y="182367"/>
                      <a:pt x="28577" y="182367"/>
                      <a:pt x="26270" y="183356"/>
                    </a:cubicBezTo>
                    <a:cubicBezTo>
                      <a:pt x="23007" y="184754"/>
                      <a:pt x="19920" y="186531"/>
                      <a:pt x="16745" y="188119"/>
                    </a:cubicBezTo>
                    <a:cubicBezTo>
                      <a:pt x="18066" y="198684"/>
                      <a:pt x="15379" y="208868"/>
                      <a:pt x="26270" y="214313"/>
                    </a:cubicBezTo>
                    <a:cubicBezTo>
                      <a:pt x="33005" y="217680"/>
                      <a:pt x="40557" y="219075"/>
                      <a:pt x="47701" y="221456"/>
                    </a:cubicBezTo>
                    <a:lnTo>
                      <a:pt x="54845" y="223838"/>
                    </a:lnTo>
                    <a:cubicBezTo>
                      <a:pt x="56660" y="223233"/>
                      <a:pt x="73613" y="218974"/>
                      <a:pt x="76276" y="214313"/>
                    </a:cubicBezTo>
                    <a:cubicBezTo>
                      <a:pt x="78284" y="210799"/>
                      <a:pt x="77676" y="206333"/>
                      <a:pt x="78658" y="202406"/>
                    </a:cubicBezTo>
                    <a:cubicBezTo>
                      <a:pt x="80891" y="193473"/>
                      <a:pt x="81713" y="195277"/>
                      <a:pt x="85801" y="185738"/>
                    </a:cubicBezTo>
                    <a:cubicBezTo>
                      <a:pt x="91716" y="171937"/>
                      <a:pt x="83795" y="185177"/>
                      <a:pt x="92945" y="171450"/>
                    </a:cubicBezTo>
                    <a:cubicBezTo>
                      <a:pt x="93739" y="168275"/>
                      <a:pt x="94684" y="165134"/>
                      <a:pt x="95326" y="161925"/>
                    </a:cubicBezTo>
                    <a:cubicBezTo>
                      <a:pt x="97545" y="150832"/>
                      <a:pt x="96098" y="147034"/>
                      <a:pt x="102470" y="138113"/>
                    </a:cubicBezTo>
                    <a:cubicBezTo>
                      <a:pt x="104427" y="135373"/>
                      <a:pt x="107233" y="133350"/>
                      <a:pt x="109614" y="130969"/>
                    </a:cubicBezTo>
                    <a:cubicBezTo>
                      <a:pt x="106439" y="129381"/>
                      <a:pt x="103544" y="127019"/>
                      <a:pt x="100089" y="126206"/>
                    </a:cubicBezTo>
                    <a:cubicBezTo>
                      <a:pt x="65666" y="118107"/>
                      <a:pt x="72672" y="132059"/>
                      <a:pt x="66751" y="114300"/>
                    </a:cubicBezTo>
                    <a:cubicBezTo>
                      <a:pt x="74930" y="89764"/>
                      <a:pt x="72069" y="100174"/>
                      <a:pt x="76276" y="83344"/>
                    </a:cubicBezTo>
                    <a:cubicBezTo>
                      <a:pt x="74662" y="81191"/>
                      <a:pt x="66109" y="70153"/>
                      <a:pt x="64370" y="66675"/>
                    </a:cubicBezTo>
                    <a:cubicBezTo>
                      <a:pt x="58112" y="54160"/>
                      <a:pt x="66922" y="63529"/>
                      <a:pt x="59608" y="45244"/>
                    </a:cubicBezTo>
                    <a:cubicBezTo>
                      <a:pt x="58134" y="41559"/>
                      <a:pt x="54568" y="39084"/>
                      <a:pt x="52464" y="35719"/>
                    </a:cubicBezTo>
                    <a:cubicBezTo>
                      <a:pt x="50583" y="32709"/>
                      <a:pt x="50011" y="28889"/>
                      <a:pt x="47701" y="26194"/>
                    </a:cubicBezTo>
                    <a:cubicBezTo>
                      <a:pt x="45118" y="23181"/>
                      <a:pt x="41622" y="21019"/>
                      <a:pt x="38176" y="19050"/>
                    </a:cubicBezTo>
                    <a:cubicBezTo>
                      <a:pt x="30280" y="14538"/>
                      <a:pt x="42145" y="3175"/>
                      <a:pt x="42939"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8" name="Freeform: Shape 27">
                <a:extLst>
                  <a:ext uri="{FF2B5EF4-FFF2-40B4-BE49-F238E27FC236}">
                    <a16:creationId xmlns:a16="http://schemas.microsoft.com/office/drawing/2014/main" id="{570F0FD7-1920-4F4C-AF50-00F0439BB0A1}"/>
                  </a:ext>
                </a:extLst>
              </p:cNvPr>
              <p:cNvSpPr/>
              <p:nvPr/>
            </p:nvSpPr>
            <p:spPr>
              <a:xfrm>
                <a:off x="2133420" y="1333382"/>
                <a:ext cx="218695" cy="132230"/>
              </a:xfrm>
              <a:custGeom>
                <a:avLst/>
                <a:gdLst>
                  <a:gd name="connsiteX0" fmla="*/ 11386 w 218695"/>
                  <a:gd name="connsiteY0" fmla="*/ 0 h 132230"/>
                  <a:gd name="connsiteX1" fmla="*/ 11386 w 218695"/>
                  <a:gd name="connsiteY1" fmla="*/ 0 h 132230"/>
                  <a:gd name="connsiteX2" fmla="*/ 8024 w 218695"/>
                  <a:gd name="connsiteY2" fmla="*/ 14568 h 132230"/>
                  <a:gd name="connsiteX3" fmla="*/ 4662 w 218695"/>
                  <a:gd name="connsiteY3" fmla="*/ 23532 h 132230"/>
                  <a:gd name="connsiteX4" fmla="*/ 1301 w 218695"/>
                  <a:gd name="connsiteY4" fmla="*/ 31377 h 132230"/>
                  <a:gd name="connsiteX5" fmla="*/ 180 w 218695"/>
                  <a:gd name="connsiteY5" fmla="*/ 73959 h 132230"/>
                  <a:gd name="connsiteX6" fmla="*/ 4662 w 218695"/>
                  <a:gd name="connsiteY6" fmla="*/ 122144 h 132230"/>
                  <a:gd name="connsiteX7" fmla="*/ 8024 w 218695"/>
                  <a:gd name="connsiteY7" fmla="*/ 129988 h 132230"/>
                  <a:gd name="connsiteX8" fmla="*/ 12506 w 218695"/>
                  <a:gd name="connsiteY8" fmla="*/ 127747 h 132230"/>
                  <a:gd name="connsiteX9" fmla="*/ 13627 w 218695"/>
                  <a:gd name="connsiteY9" fmla="*/ 124385 h 132230"/>
                  <a:gd name="connsiteX10" fmla="*/ 23712 w 218695"/>
                  <a:gd name="connsiteY10" fmla="*/ 113180 h 132230"/>
                  <a:gd name="connsiteX11" fmla="*/ 27074 w 218695"/>
                  <a:gd name="connsiteY11" fmla="*/ 112059 h 132230"/>
                  <a:gd name="connsiteX12" fmla="*/ 29315 w 218695"/>
                  <a:gd name="connsiteY12" fmla="*/ 108697 h 132230"/>
                  <a:gd name="connsiteX13" fmla="*/ 34918 w 218695"/>
                  <a:gd name="connsiteY13" fmla="*/ 107577 h 132230"/>
                  <a:gd name="connsiteX14" fmla="*/ 38280 w 218695"/>
                  <a:gd name="connsiteY14" fmla="*/ 105335 h 132230"/>
                  <a:gd name="connsiteX15" fmla="*/ 46124 w 218695"/>
                  <a:gd name="connsiteY15" fmla="*/ 106456 h 132230"/>
                  <a:gd name="connsiteX16" fmla="*/ 49486 w 218695"/>
                  <a:gd name="connsiteY16" fmla="*/ 107577 h 132230"/>
                  <a:gd name="connsiteX17" fmla="*/ 53968 w 218695"/>
                  <a:gd name="connsiteY17" fmla="*/ 112059 h 132230"/>
                  <a:gd name="connsiteX18" fmla="*/ 57330 w 218695"/>
                  <a:gd name="connsiteY18" fmla="*/ 115421 h 132230"/>
                  <a:gd name="connsiteX19" fmla="*/ 67415 w 218695"/>
                  <a:gd name="connsiteY19" fmla="*/ 118782 h 132230"/>
                  <a:gd name="connsiteX20" fmla="*/ 75259 w 218695"/>
                  <a:gd name="connsiteY20" fmla="*/ 122144 h 132230"/>
                  <a:gd name="connsiteX21" fmla="*/ 78621 w 218695"/>
                  <a:gd name="connsiteY21" fmla="*/ 124385 h 132230"/>
                  <a:gd name="connsiteX22" fmla="*/ 88706 w 218695"/>
                  <a:gd name="connsiteY22" fmla="*/ 126627 h 132230"/>
                  <a:gd name="connsiteX23" fmla="*/ 97671 w 218695"/>
                  <a:gd name="connsiteY23" fmla="*/ 131109 h 132230"/>
                  <a:gd name="connsiteX24" fmla="*/ 104395 w 218695"/>
                  <a:gd name="connsiteY24" fmla="*/ 132230 h 132230"/>
                  <a:gd name="connsiteX25" fmla="*/ 125686 w 218695"/>
                  <a:gd name="connsiteY25" fmla="*/ 129988 h 132230"/>
                  <a:gd name="connsiteX26" fmla="*/ 132409 w 218695"/>
                  <a:gd name="connsiteY26" fmla="*/ 126627 h 132230"/>
                  <a:gd name="connsiteX27" fmla="*/ 134651 w 218695"/>
                  <a:gd name="connsiteY27" fmla="*/ 124385 h 132230"/>
                  <a:gd name="connsiteX28" fmla="*/ 141374 w 218695"/>
                  <a:gd name="connsiteY28" fmla="*/ 121024 h 132230"/>
                  <a:gd name="connsiteX29" fmla="*/ 143615 w 218695"/>
                  <a:gd name="connsiteY29" fmla="*/ 118782 h 132230"/>
                  <a:gd name="connsiteX30" fmla="*/ 153701 w 218695"/>
                  <a:gd name="connsiteY30" fmla="*/ 121024 h 132230"/>
                  <a:gd name="connsiteX31" fmla="*/ 162665 w 218695"/>
                  <a:gd name="connsiteY31" fmla="*/ 126627 h 132230"/>
                  <a:gd name="connsiteX32" fmla="*/ 172751 w 218695"/>
                  <a:gd name="connsiteY32" fmla="*/ 125506 h 132230"/>
                  <a:gd name="connsiteX33" fmla="*/ 176112 w 218695"/>
                  <a:gd name="connsiteY33" fmla="*/ 122144 h 132230"/>
                  <a:gd name="connsiteX34" fmla="*/ 179474 w 218695"/>
                  <a:gd name="connsiteY34" fmla="*/ 121024 h 132230"/>
                  <a:gd name="connsiteX35" fmla="*/ 183956 w 218695"/>
                  <a:gd name="connsiteY35" fmla="*/ 117662 h 132230"/>
                  <a:gd name="connsiteX36" fmla="*/ 186198 w 218695"/>
                  <a:gd name="connsiteY36" fmla="*/ 113180 h 132230"/>
                  <a:gd name="connsiteX37" fmla="*/ 189559 w 218695"/>
                  <a:gd name="connsiteY37" fmla="*/ 112059 h 132230"/>
                  <a:gd name="connsiteX38" fmla="*/ 194042 w 218695"/>
                  <a:gd name="connsiteY38" fmla="*/ 109818 h 132230"/>
                  <a:gd name="connsiteX39" fmla="*/ 198524 w 218695"/>
                  <a:gd name="connsiteY39" fmla="*/ 106456 h 132230"/>
                  <a:gd name="connsiteX40" fmla="*/ 205248 w 218695"/>
                  <a:gd name="connsiteY40" fmla="*/ 101974 h 132230"/>
                  <a:gd name="connsiteX41" fmla="*/ 208609 w 218695"/>
                  <a:gd name="connsiteY41" fmla="*/ 98612 h 132230"/>
                  <a:gd name="connsiteX42" fmla="*/ 215333 w 218695"/>
                  <a:gd name="connsiteY42" fmla="*/ 93009 h 132230"/>
                  <a:gd name="connsiteX43" fmla="*/ 218695 w 218695"/>
                  <a:gd name="connsiteY43" fmla="*/ 87406 h 132230"/>
                  <a:gd name="connsiteX44" fmla="*/ 217574 w 218695"/>
                  <a:gd name="connsiteY44" fmla="*/ 77321 h 132230"/>
                  <a:gd name="connsiteX45" fmla="*/ 215333 w 218695"/>
                  <a:gd name="connsiteY45" fmla="*/ 71718 h 132230"/>
                  <a:gd name="connsiteX46" fmla="*/ 214212 w 218695"/>
                  <a:gd name="connsiteY46" fmla="*/ 68356 h 132230"/>
                  <a:gd name="connsiteX47" fmla="*/ 211971 w 218695"/>
                  <a:gd name="connsiteY47" fmla="*/ 60512 h 132230"/>
                  <a:gd name="connsiteX48" fmla="*/ 205248 w 218695"/>
                  <a:gd name="connsiteY48" fmla="*/ 51547 h 132230"/>
                  <a:gd name="connsiteX49" fmla="*/ 196283 w 218695"/>
                  <a:gd name="connsiteY49" fmla="*/ 48185 h 132230"/>
                  <a:gd name="connsiteX50" fmla="*/ 161545 w 218695"/>
                  <a:gd name="connsiteY50" fmla="*/ 49306 h 132230"/>
                  <a:gd name="connsiteX51" fmla="*/ 158183 w 218695"/>
                  <a:gd name="connsiteY51" fmla="*/ 51547 h 132230"/>
                  <a:gd name="connsiteX52" fmla="*/ 150339 w 218695"/>
                  <a:gd name="connsiteY52" fmla="*/ 49306 h 132230"/>
                  <a:gd name="connsiteX53" fmla="*/ 146977 w 218695"/>
                  <a:gd name="connsiteY53" fmla="*/ 45944 h 132230"/>
                  <a:gd name="connsiteX54" fmla="*/ 142495 w 218695"/>
                  <a:gd name="connsiteY54" fmla="*/ 47065 h 132230"/>
                  <a:gd name="connsiteX55" fmla="*/ 131289 w 218695"/>
                  <a:gd name="connsiteY55" fmla="*/ 54909 h 132230"/>
                  <a:gd name="connsiteX56" fmla="*/ 115601 w 218695"/>
                  <a:gd name="connsiteY56" fmla="*/ 61632 h 132230"/>
                  <a:gd name="connsiteX57" fmla="*/ 104395 w 218695"/>
                  <a:gd name="connsiteY57" fmla="*/ 66115 h 132230"/>
                  <a:gd name="connsiteX58" fmla="*/ 88706 w 218695"/>
                  <a:gd name="connsiteY58" fmla="*/ 72838 h 132230"/>
                  <a:gd name="connsiteX59" fmla="*/ 78621 w 218695"/>
                  <a:gd name="connsiteY59" fmla="*/ 77321 h 132230"/>
                  <a:gd name="connsiteX60" fmla="*/ 74139 w 218695"/>
                  <a:gd name="connsiteY60" fmla="*/ 76200 h 132230"/>
                  <a:gd name="connsiteX61" fmla="*/ 67415 w 218695"/>
                  <a:gd name="connsiteY61" fmla="*/ 75080 h 132230"/>
                  <a:gd name="connsiteX62" fmla="*/ 60692 w 218695"/>
                  <a:gd name="connsiteY62" fmla="*/ 72838 h 132230"/>
                  <a:gd name="connsiteX63" fmla="*/ 56209 w 218695"/>
                  <a:gd name="connsiteY63" fmla="*/ 60512 h 132230"/>
                  <a:gd name="connsiteX64" fmla="*/ 59571 w 218695"/>
                  <a:gd name="connsiteY64" fmla="*/ 57150 h 132230"/>
                  <a:gd name="connsiteX65" fmla="*/ 53968 w 218695"/>
                  <a:gd name="connsiteY65" fmla="*/ 50427 h 132230"/>
                  <a:gd name="connsiteX66" fmla="*/ 50606 w 218695"/>
                  <a:gd name="connsiteY66" fmla="*/ 49306 h 132230"/>
                  <a:gd name="connsiteX67" fmla="*/ 46124 w 218695"/>
                  <a:gd name="connsiteY67" fmla="*/ 42582 h 132230"/>
                  <a:gd name="connsiteX68" fmla="*/ 42762 w 218695"/>
                  <a:gd name="connsiteY68" fmla="*/ 39221 h 132230"/>
                  <a:gd name="connsiteX69" fmla="*/ 40521 w 218695"/>
                  <a:gd name="connsiteY69" fmla="*/ 33618 h 132230"/>
                  <a:gd name="connsiteX70" fmla="*/ 39401 w 218695"/>
                  <a:gd name="connsiteY70" fmla="*/ 30256 h 132230"/>
                  <a:gd name="connsiteX71" fmla="*/ 36039 w 218695"/>
                  <a:gd name="connsiteY71" fmla="*/ 26894 h 132230"/>
                  <a:gd name="connsiteX72" fmla="*/ 31556 w 218695"/>
                  <a:gd name="connsiteY72" fmla="*/ 19050 h 132230"/>
                  <a:gd name="connsiteX73" fmla="*/ 25954 w 218695"/>
                  <a:gd name="connsiteY73" fmla="*/ 15688 h 132230"/>
                  <a:gd name="connsiteX74" fmla="*/ 11386 w 218695"/>
                  <a:gd name="connsiteY74" fmla="*/ 0 h 13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18695" h="132230">
                    <a:moveTo>
                      <a:pt x="11386" y="0"/>
                    </a:moveTo>
                    <a:lnTo>
                      <a:pt x="11386" y="0"/>
                    </a:lnTo>
                    <a:cubicBezTo>
                      <a:pt x="10992" y="1774"/>
                      <a:pt x="9005" y="11134"/>
                      <a:pt x="8024" y="14568"/>
                    </a:cubicBezTo>
                    <a:cubicBezTo>
                      <a:pt x="6442" y="20106"/>
                      <a:pt x="7047" y="16377"/>
                      <a:pt x="4662" y="23532"/>
                    </a:cubicBezTo>
                    <a:cubicBezTo>
                      <a:pt x="2248" y="30773"/>
                      <a:pt x="5242" y="25464"/>
                      <a:pt x="1301" y="31377"/>
                    </a:cubicBezTo>
                    <a:cubicBezTo>
                      <a:pt x="927" y="45571"/>
                      <a:pt x="-7" y="59761"/>
                      <a:pt x="180" y="73959"/>
                    </a:cubicBezTo>
                    <a:cubicBezTo>
                      <a:pt x="1058" y="140697"/>
                      <a:pt x="-2650" y="100209"/>
                      <a:pt x="4662" y="122144"/>
                    </a:cubicBezTo>
                    <a:cubicBezTo>
                      <a:pt x="7074" y="129379"/>
                      <a:pt x="4086" y="124081"/>
                      <a:pt x="8024" y="129988"/>
                    </a:cubicBezTo>
                    <a:cubicBezTo>
                      <a:pt x="9518" y="129241"/>
                      <a:pt x="11325" y="128928"/>
                      <a:pt x="12506" y="127747"/>
                    </a:cubicBezTo>
                    <a:cubicBezTo>
                      <a:pt x="13341" y="126912"/>
                      <a:pt x="13041" y="125411"/>
                      <a:pt x="13627" y="124385"/>
                    </a:cubicBezTo>
                    <a:cubicBezTo>
                      <a:pt x="15112" y="121787"/>
                      <a:pt x="22081" y="113724"/>
                      <a:pt x="23712" y="113180"/>
                    </a:cubicBezTo>
                    <a:lnTo>
                      <a:pt x="27074" y="112059"/>
                    </a:lnTo>
                    <a:cubicBezTo>
                      <a:pt x="27821" y="110938"/>
                      <a:pt x="28146" y="109365"/>
                      <a:pt x="29315" y="108697"/>
                    </a:cubicBezTo>
                    <a:cubicBezTo>
                      <a:pt x="30969" y="107752"/>
                      <a:pt x="33135" y="108246"/>
                      <a:pt x="34918" y="107577"/>
                    </a:cubicBezTo>
                    <a:cubicBezTo>
                      <a:pt x="36179" y="107104"/>
                      <a:pt x="37159" y="106082"/>
                      <a:pt x="38280" y="105335"/>
                    </a:cubicBezTo>
                    <a:cubicBezTo>
                      <a:pt x="40895" y="105709"/>
                      <a:pt x="43534" y="105938"/>
                      <a:pt x="46124" y="106456"/>
                    </a:cubicBezTo>
                    <a:cubicBezTo>
                      <a:pt x="47282" y="106688"/>
                      <a:pt x="48651" y="106742"/>
                      <a:pt x="49486" y="107577"/>
                    </a:cubicBezTo>
                    <a:cubicBezTo>
                      <a:pt x="55463" y="113554"/>
                      <a:pt x="45001" y="109069"/>
                      <a:pt x="53968" y="112059"/>
                    </a:cubicBezTo>
                    <a:cubicBezTo>
                      <a:pt x="55089" y="113180"/>
                      <a:pt x="56040" y="114500"/>
                      <a:pt x="57330" y="115421"/>
                    </a:cubicBezTo>
                    <a:cubicBezTo>
                      <a:pt x="60939" y="117999"/>
                      <a:pt x="63112" y="117922"/>
                      <a:pt x="67415" y="118782"/>
                    </a:cubicBezTo>
                    <a:cubicBezTo>
                      <a:pt x="75852" y="124408"/>
                      <a:pt x="65133" y="117805"/>
                      <a:pt x="75259" y="122144"/>
                    </a:cubicBezTo>
                    <a:cubicBezTo>
                      <a:pt x="76497" y="122674"/>
                      <a:pt x="77383" y="123854"/>
                      <a:pt x="78621" y="124385"/>
                    </a:cubicBezTo>
                    <a:cubicBezTo>
                      <a:pt x="80005" y="124978"/>
                      <a:pt x="87709" y="126427"/>
                      <a:pt x="88706" y="126627"/>
                    </a:cubicBezTo>
                    <a:cubicBezTo>
                      <a:pt x="92259" y="128996"/>
                      <a:pt x="93032" y="129844"/>
                      <a:pt x="97671" y="131109"/>
                    </a:cubicBezTo>
                    <a:cubicBezTo>
                      <a:pt x="99863" y="131707"/>
                      <a:pt x="102154" y="131856"/>
                      <a:pt x="104395" y="132230"/>
                    </a:cubicBezTo>
                    <a:cubicBezTo>
                      <a:pt x="111492" y="131483"/>
                      <a:pt x="118615" y="130952"/>
                      <a:pt x="125686" y="129988"/>
                    </a:cubicBezTo>
                    <a:cubicBezTo>
                      <a:pt x="128185" y="129647"/>
                      <a:pt x="130506" y="128150"/>
                      <a:pt x="132409" y="126627"/>
                    </a:cubicBezTo>
                    <a:cubicBezTo>
                      <a:pt x="133234" y="125967"/>
                      <a:pt x="133826" y="125045"/>
                      <a:pt x="134651" y="124385"/>
                    </a:cubicBezTo>
                    <a:cubicBezTo>
                      <a:pt x="137754" y="121902"/>
                      <a:pt x="137823" y="122207"/>
                      <a:pt x="141374" y="121024"/>
                    </a:cubicBezTo>
                    <a:cubicBezTo>
                      <a:pt x="142121" y="120277"/>
                      <a:pt x="142569" y="118931"/>
                      <a:pt x="143615" y="118782"/>
                    </a:cubicBezTo>
                    <a:cubicBezTo>
                      <a:pt x="144520" y="118653"/>
                      <a:pt x="152391" y="120696"/>
                      <a:pt x="153701" y="121024"/>
                    </a:cubicBezTo>
                    <a:cubicBezTo>
                      <a:pt x="155194" y="122143"/>
                      <a:pt x="160383" y="126451"/>
                      <a:pt x="162665" y="126627"/>
                    </a:cubicBezTo>
                    <a:cubicBezTo>
                      <a:pt x="166038" y="126887"/>
                      <a:pt x="169389" y="125880"/>
                      <a:pt x="172751" y="125506"/>
                    </a:cubicBezTo>
                    <a:cubicBezTo>
                      <a:pt x="173871" y="124385"/>
                      <a:pt x="174794" y="123023"/>
                      <a:pt x="176112" y="122144"/>
                    </a:cubicBezTo>
                    <a:cubicBezTo>
                      <a:pt x="177095" y="121489"/>
                      <a:pt x="178448" y="121610"/>
                      <a:pt x="179474" y="121024"/>
                    </a:cubicBezTo>
                    <a:cubicBezTo>
                      <a:pt x="181096" y="120097"/>
                      <a:pt x="182462" y="118783"/>
                      <a:pt x="183956" y="117662"/>
                    </a:cubicBezTo>
                    <a:cubicBezTo>
                      <a:pt x="184703" y="116168"/>
                      <a:pt x="185017" y="114361"/>
                      <a:pt x="186198" y="113180"/>
                    </a:cubicBezTo>
                    <a:cubicBezTo>
                      <a:pt x="187033" y="112345"/>
                      <a:pt x="188473" y="112524"/>
                      <a:pt x="189559" y="112059"/>
                    </a:cubicBezTo>
                    <a:cubicBezTo>
                      <a:pt x="191095" y="111401"/>
                      <a:pt x="192625" y="110703"/>
                      <a:pt x="194042" y="109818"/>
                    </a:cubicBezTo>
                    <a:cubicBezTo>
                      <a:pt x="195626" y="108828"/>
                      <a:pt x="196994" y="107527"/>
                      <a:pt x="198524" y="106456"/>
                    </a:cubicBezTo>
                    <a:cubicBezTo>
                      <a:pt x="200731" y="104911"/>
                      <a:pt x="203344" y="103879"/>
                      <a:pt x="205248" y="101974"/>
                    </a:cubicBezTo>
                    <a:cubicBezTo>
                      <a:pt x="206368" y="100853"/>
                      <a:pt x="207392" y="99627"/>
                      <a:pt x="208609" y="98612"/>
                    </a:cubicBezTo>
                    <a:cubicBezTo>
                      <a:pt x="212408" y="95446"/>
                      <a:pt x="212057" y="97377"/>
                      <a:pt x="215333" y="93009"/>
                    </a:cubicBezTo>
                    <a:cubicBezTo>
                      <a:pt x="216640" y="91267"/>
                      <a:pt x="217574" y="89274"/>
                      <a:pt x="218695" y="87406"/>
                    </a:cubicBezTo>
                    <a:cubicBezTo>
                      <a:pt x="218321" y="84044"/>
                      <a:pt x="218283" y="80628"/>
                      <a:pt x="217574" y="77321"/>
                    </a:cubicBezTo>
                    <a:cubicBezTo>
                      <a:pt x="217152" y="75354"/>
                      <a:pt x="216039" y="73601"/>
                      <a:pt x="215333" y="71718"/>
                    </a:cubicBezTo>
                    <a:cubicBezTo>
                      <a:pt x="214918" y="70612"/>
                      <a:pt x="214551" y="69487"/>
                      <a:pt x="214212" y="68356"/>
                    </a:cubicBezTo>
                    <a:cubicBezTo>
                      <a:pt x="213431" y="65751"/>
                      <a:pt x="212981" y="63037"/>
                      <a:pt x="211971" y="60512"/>
                    </a:cubicBezTo>
                    <a:cubicBezTo>
                      <a:pt x="211297" y="58826"/>
                      <a:pt x="205433" y="51691"/>
                      <a:pt x="205248" y="51547"/>
                    </a:cubicBezTo>
                    <a:cubicBezTo>
                      <a:pt x="204245" y="50767"/>
                      <a:pt x="198208" y="48827"/>
                      <a:pt x="196283" y="48185"/>
                    </a:cubicBezTo>
                    <a:cubicBezTo>
                      <a:pt x="184704" y="48559"/>
                      <a:pt x="173086" y="48288"/>
                      <a:pt x="161545" y="49306"/>
                    </a:cubicBezTo>
                    <a:cubicBezTo>
                      <a:pt x="160203" y="49424"/>
                      <a:pt x="159516" y="51356"/>
                      <a:pt x="158183" y="51547"/>
                    </a:cubicBezTo>
                    <a:cubicBezTo>
                      <a:pt x="157196" y="51688"/>
                      <a:pt x="151602" y="49727"/>
                      <a:pt x="150339" y="49306"/>
                    </a:cubicBezTo>
                    <a:cubicBezTo>
                      <a:pt x="149218" y="48185"/>
                      <a:pt x="148501" y="46379"/>
                      <a:pt x="146977" y="45944"/>
                    </a:cubicBezTo>
                    <a:cubicBezTo>
                      <a:pt x="145496" y="45521"/>
                      <a:pt x="143872" y="46376"/>
                      <a:pt x="142495" y="47065"/>
                    </a:cubicBezTo>
                    <a:cubicBezTo>
                      <a:pt x="131605" y="52510"/>
                      <a:pt x="139737" y="49981"/>
                      <a:pt x="131289" y="54909"/>
                    </a:cubicBezTo>
                    <a:cubicBezTo>
                      <a:pt x="121845" y="60418"/>
                      <a:pt x="124339" y="58355"/>
                      <a:pt x="115601" y="61632"/>
                    </a:cubicBezTo>
                    <a:cubicBezTo>
                      <a:pt x="111834" y="63045"/>
                      <a:pt x="108109" y="64568"/>
                      <a:pt x="104395" y="66115"/>
                    </a:cubicBezTo>
                    <a:cubicBezTo>
                      <a:pt x="99143" y="68303"/>
                      <a:pt x="94103" y="71038"/>
                      <a:pt x="88706" y="72838"/>
                    </a:cubicBezTo>
                    <a:cubicBezTo>
                      <a:pt x="80705" y="75506"/>
                      <a:pt x="83949" y="73770"/>
                      <a:pt x="78621" y="77321"/>
                    </a:cubicBezTo>
                    <a:cubicBezTo>
                      <a:pt x="77127" y="76947"/>
                      <a:pt x="75649" y="76502"/>
                      <a:pt x="74139" y="76200"/>
                    </a:cubicBezTo>
                    <a:cubicBezTo>
                      <a:pt x="71911" y="75754"/>
                      <a:pt x="69619" y="75631"/>
                      <a:pt x="67415" y="75080"/>
                    </a:cubicBezTo>
                    <a:cubicBezTo>
                      <a:pt x="65123" y="74507"/>
                      <a:pt x="62933" y="73585"/>
                      <a:pt x="60692" y="72838"/>
                    </a:cubicBezTo>
                    <a:cubicBezTo>
                      <a:pt x="54410" y="66557"/>
                      <a:pt x="51608" y="67875"/>
                      <a:pt x="56209" y="60512"/>
                    </a:cubicBezTo>
                    <a:cubicBezTo>
                      <a:pt x="57049" y="59168"/>
                      <a:pt x="58450" y="58271"/>
                      <a:pt x="59571" y="57150"/>
                    </a:cubicBezTo>
                    <a:cubicBezTo>
                      <a:pt x="57916" y="54668"/>
                      <a:pt x="56558" y="52154"/>
                      <a:pt x="53968" y="50427"/>
                    </a:cubicBezTo>
                    <a:cubicBezTo>
                      <a:pt x="52985" y="49772"/>
                      <a:pt x="51727" y="49680"/>
                      <a:pt x="50606" y="49306"/>
                    </a:cubicBezTo>
                    <a:cubicBezTo>
                      <a:pt x="39876" y="38573"/>
                      <a:pt x="52617" y="52320"/>
                      <a:pt x="46124" y="42582"/>
                    </a:cubicBezTo>
                    <a:cubicBezTo>
                      <a:pt x="45245" y="41264"/>
                      <a:pt x="43883" y="40341"/>
                      <a:pt x="42762" y="39221"/>
                    </a:cubicBezTo>
                    <a:cubicBezTo>
                      <a:pt x="42015" y="37353"/>
                      <a:pt x="41227" y="35501"/>
                      <a:pt x="40521" y="33618"/>
                    </a:cubicBezTo>
                    <a:cubicBezTo>
                      <a:pt x="40106" y="32512"/>
                      <a:pt x="40056" y="31239"/>
                      <a:pt x="39401" y="30256"/>
                    </a:cubicBezTo>
                    <a:cubicBezTo>
                      <a:pt x="38522" y="28937"/>
                      <a:pt x="36960" y="28184"/>
                      <a:pt x="36039" y="26894"/>
                    </a:cubicBezTo>
                    <a:cubicBezTo>
                      <a:pt x="34702" y="25023"/>
                      <a:pt x="33510" y="20725"/>
                      <a:pt x="31556" y="19050"/>
                    </a:cubicBezTo>
                    <a:cubicBezTo>
                      <a:pt x="29903" y="17633"/>
                      <a:pt x="27821" y="16809"/>
                      <a:pt x="25954" y="15688"/>
                    </a:cubicBezTo>
                    <a:cubicBezTo>
                      <a:pt x="24652" y="10481"/>
                      <a:pt x="13814" y="2615"/>
                      <a:pt x="11386"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9" name="Freeform: Shape 28">
                <a:extLst>
                  <a:ext uri="{FF2B5EF4-FFF2-40B4-BE49-F238E27FC236}">
                    <a16:creationId xmlns:a16="http://schemas.microsoft.com/office/drawing/2014/main" id="{7CB7AB37-A171-44DE-814F-659E92DE6F3C}"/>
                  </a:ext>
                </a:extLst>
              </p:cNvPr>
              <p:cNvSpPr/>
              <p:nvPr/>
            </p:nvSpPr>
            <p:spPr>
              <a:xfrm>
                <a:off x="2345222" y="1486903"/>
                <a:ext cx="117857" cy="71717"/>
              </a:xfrm>
              <a:custGeom>
                <a:avLst/>
                <a:gdLst>
                  <a:gd name="connsiteX0" fmla="*/ 90937 w 117857"/>
                  <a:gd name="connsiteY0" fmla="*/ 10085 h 71717"/>
                  <a:gd name="connsiteX1" fmla="*/ 90937 w 117857"/>
                  <a:gd name="connsiteY1" fmla="*/ 10085 h 71717"/>
                  <a:gd name="connsiteX2" fmla="*/ 68525 w 117857"/>
                  <a:gd name="connsiteY2" fmla="*/ 12326 h 71717"/>
                  <a:gd name="connsiteX3" fmla="*/ 65163 w 117857"/>
                  <a:gd name="connsiteY3" fmla="*/ 13447 h 71717"/>
                  <a:gd name="connsiteX4" fmla="*/ 60681 w 117857"/>
                  <a:gd name="connsiteY4" fmla="*/ 11206 h 71717"/>
                  <a:gd name="connsiteX5" fmla="*/ 57319 w 117857"/>
                  <a:gd name="connsiteY5" fmla="*/ 10085 h 71717"/>
                  <a:gd name="connsiteX6" fmla="*/ 47234 w 117857"/>
                  <a:gd name="connsiteY6" fmla="*/ 5603 h 71717"/>
                  <a:gd name="connsiteX7" fmla="*/ 43872 w 117857"/>
                  <a:gd name="connsiteY7" fmla="*/ 3361 h 71717"/>
                  <a:gd name="connsiteX8" fmla="*/ 40510 w 117857"/>
                  <a:gd name="connsiteY8" fmla="*/ 2241 h 71717"/>
                  <a:gd name="connsiteX9" fmla="*/ 36028 w 117857"/>
                  <a:gd name="connsiteY9" fmla="*/ 0 h 71717"/>
                  <a:gd name="connsiteX10" fmla="*/ 29304 w 117857"/>
                  <a:gd name="connsiteY10" fmla="*/ 2241 h 71717"/>
                  <a:gd name="connsiteX11" fmla="*/ 25943 w 117857"/>
                  <a:gd name="connsiteY11" fmla="*/ 4482 h 71717"/>
                  <a:gd name="connsiteX12" fmla="*/ 21460 w 117857"/>
                  <a:gd name="connsiteY12" fmla="*/ 7844 h 71717"/>
                  <a:gd name="connsiteX13" fmla="*/ 13616 w 117857"/>
                  <a:gd name="connsiteY13" fmla="*/ 11206 h 71717"/>
                  <a:gd name="connsiteX14" fmla="*/ 8013 w 117857"/>
                  <a:gd name="connsiteY14" fmla="*/ 16809 h 71717"/>
                  <a:gd name="connsiteX15" fmla="*/ 4652 w 117857"/>
                  <a:gd name="connsiteY15" fmla="*/ 23532 h 71717"/>
                  <a:gd name="connsiteX16" fmla="*/ 1290 w 117857"/>
                  <a:gd name="connsiteY16" fmla="*/ 19050 h 71717"/>
                  <a:gd name="connsiteX17" fmla="*/ 169 w 117857"/>
                  <a:gd name="connsiteY17" fmla="*/ 14567 h 71717"/>
                  <a:gd name="connsiteX18" fmla="*/ 3531 w 117857"/>
                  <a:gd name="connsiteY18" fmla="*/ 24653 h 71717"/>
                  <a:gd name="connsiteX19" fmla="*/ 9134 w 117857"/>
                  <a:gd name="connsiteY19" fmla="*/ 43703 h 71717"/>
                  <a:gd name="connsiteX20" fmla="*/ 12496 w 117857"/>
                  <a:gd name="connsiteY20" fmla="*/ 51547 h 71717"/>
                  <a:gd name="connsiteX21" fmla="*/ 16978 w 117857"/>
                  <a:gd name="connsiteY21" fmla="*/ 53788 h 71717"/>
                  <a:gd name="connsiteX22" fmla="*/ 18099 w 117857"/>
                  <a:gd name="connsiteY22" fmla="*/ 57150 h 71717"/>
                  <a:gd name="connsiteX23" fmla="*/ 27063 w 117857"/>
                  <a:gd name="connsiteY23" fmla="*/ 66114 h 71717"/>
                  <a:gd name="connsiteX24" fmla="*/ 38269 w 117857"/>
                  <a:gd name="connsiteY24" fmla="*/ 67235 h 71717"/>
                  <a:gd name="connsiteX25" fmla="*/ 53957 w 117857"/>
                  <a:gd name="connsiteY25" fmla="*/ 69476 h 71717"/>
                  <a:gd name="connsiteX26" fmla="*/ 75249 w 117857"/>
                  <a:gd name="connsiteY26" fmla="*/ 71717 h 71717"/>
                  <a:gd name="connsiteX27" fmla="*/ 108866 w 117857"/>
                  <a:gd name="connsiteY27" fmla="*/ 70597 h 71717"/>
                  <a:gd name="connsiteX28" fmla="*/ 113349 w 117857"/>
                  <a:gd name="connsiteY28" fmla="*/ 68356 h 71717"/>
                  <a:gd name="connsiteX29" fmla="*/ 116710 w 117857"/>
                  <a:gd name="connsiteY29" fmla="*/ 67235 h 71717"/>
                  <a:gd name="connsiteX30" fmla="*/ 117831 w 117857"/>
                  <a:gd name="connsiteY30" fmla="*/ 63873 h 71717"/>
                  <a:gd name="connsiteX31" fmla="*/ 112228 w 117857"/>
                  <a:gd name="connsiteY31" fmla="*/ 59391 h 71717"/>
                  <a:gd name="connsiteX32" fmla="*/ 104384 w 117857"/>
                  <a:gd name="connsiteY32" fmla="*/ 52667 h 71717"/>
                  <a:gd name="connsiteX33" fmla="*/ 101022 w 117857"/>
                  <a:gd name="connsiteY33" fmla="*/ 47064 h 71717"/>
                  <a:gd name="connsiteX34" fmla="*/ 98781 w 117857"/>
                  <a:gd name="connsiteY34" fmla="*/ 31376 h 71717"/>
                  <a:gd name="connsiteX35" fmla="*/ 96540 w 117857"/>
                  <a:gd name="connsiteY35" fmla="*/ 26894 h 71717"/>
                  <a:gd name="connsiteX36" fmla="*/ 90937 w 117857"/>
                  <a:gd name="connsiteY36" fmla="*/ 10085 h 71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7857" h="71717">
                    <a:moveTo>
                      <a:pt x="90937" y="10085"/>
                    </a:moveTo>
                    <a:lnTo>
                      <a:pt x="90937" y="10085"/>
                    </a:lnTo>
                    <a:cubicBezTo>
                      <a:pt x="83466" y="10832"/>
                      <a:pt x="75970" y="11355"/>
                      <a:pt x="68525" y="12326"/>
                    </a:cubicBezTo>
                    <a:cubicBezTo>
                      <a:pt x="67354" y="12479"/>
                      <a:pt x="66332" y="13614"/>
                      <a:pt x="65163" y="13447"/>
                    </a:cubicBezTo>
                    <a:cubicBezTo>
                      <a:pt x="63509" y="13211"/>
                      <a:pt x="62216" y="11864"/>
                      <a:pt x="60681" y="11206"/>
                    </a:cubicBezTo>
                    <a:cubicBezTo>
                      <a:pt x="59595" y="10741"/>
                      <a:pt x="58440" y="10459"/>
                      <a:pt x="57319" y="10085"/>
                    </a:cubicBezTo>
                    <a:cubicBezTo>
                      <a:pt x="53000" y="3606"/>
                      <a:pt x="57614" y="8717"/>
                      <a:pt x="47234" y="5603"/>
                    </a:cubicBezTo>
                    <a:cubicBezTo>
                      <a:pt x="45944" y="5216"/>
                      <a:pt x="45077" y="3963"/>
                      <a:pt x="43872" y="3361"/>
                    </a:cubicBezTo>
                    <a:cubicBezTo>
                      <a:pt x="42815" y="2833"/>
                      <a:pt x="41596" y="2706"/>
                      <a:pt x="40510" y="2241"/>
                    </a:cubicBezTo>
                    <a:cubicBezTo>
                      <a:pt x="38975" y="1583"/>
                      <a:pt x="37522" y="747"/>
                      <a:pt x="36028" y="0"/>
                    </a:cubicBezTo>
                    <a:cubicBezTo>
                      <a:pt x="33787" y="747"/>
                      <a:pt x="31270" y="930"/>
                      <a:pt x="29304" y="2241"/>
                    </a:cubicBezTo>
                    <a:cubicBezTo>
                      <a:pt x="28184" y="2988"/>
                      <a:pt x="27039" y="3699"/>
                      <a:pt x="25943" y="4482"/>
                    </a:cubicBezTo>
                    <a:cubicBezTo>
                      <a:pt x="24423" y="5568"/>
                      <a:pt x="23100" y="6950"/>
                      <a:pt x="21460" y="7844"/>
                    </a:cubicBezTo>
                    <a:cubicBezTo>
                      <a:pt x="18963" y="9206"/>
                      <a:pt x="16231" y="10085"/>
                      <a:pt x="13616" y="11206"/>
                    </a:cubicBezTo>
                    <a:cubicBezTo>
                      <a:pt x="11748" y="13074"/>
                      <a:pt x="8848" y="14303"/>
                      <a:pt x="8013" y="16809"/>
                    </a:cubicBezTo>
                    <a:cubicBezTo>
                      <a:pt x="6467" y="21448"/>
                      <a:pt x="7548" y="19187"/>
                      <a:pt x="4652" y="23532"/>
                    </a:cubicBezTo>
                    <a:cubicBezTo>
                      <a:pt x="3531" y="22038"/>
                      <a:pt x="2125" y="20720"/>
                      <a:pt x="1290" y="19050"/>
                    </a:cubicBezTo>
                    <a:cubicBezTo>
                      <a:pt x="601" y="17672"/>
                      <a:pt x="-403" y="13137"/>
                      <a:pt x="169" y="14567"/>
                    </a:cubicBezTo>
                    <a:cubicBezTo>
                      <a:pt x="1485" y="17857"/>
                      <a:pt x="2836" y="21178"/>
                      <a:pt x="3531" y="24653"/>
                    </a:cubicBezTo>
                    <a:cubicBezTo>
                      <a:pt x="7100" y="42497"/>
                      <a:pt x="2854" y="37420"/>
                      <a:pt x="9134" y="43703"/>
                    </a:cubicBezTo>
                    <a:cubicBezTo>
                      <a:pt x="9836" y="46513"/>
                      <a:pt x="10051" y="49509"/>
                      <a:pt x="12496" y="51547"/>
                    </a:cubicBezTo>
                    <a:cubicBezTo>
                      <a:pt x="13779" y="52616"/>
                      <a:pt x="15484" y="53041"/>
                      <a:pt x="16978" y="53788"/>
                    </a:cubicBezTo>
                    <a:cubicBezTo>
                      <a:pt x="17352" y="54909"/>
                      <a:pt x="17525" y="56117"/>
                      <a:pt x="18099" y="57150"/>
                    </a:cubicBezTo>
                    <a:cubicBezTo>
                      <a:pt x="20482" y="61440"/>
                      <a:pt x="22048" y="65039"/>
                      <a:pt x="27063" y="66114"/>
                    </a:cubicBezTo>
                    <a:cubicBezTo>
                      <a:pt x="30734" y="66901"/>
                      <a:pt x="34544" y="66769"/>
                      <a:pt x="38269" y="67235"/>
                    </a:cubicBezTo>
                    <a:cubicBezTo>
                      <a:pt x="43511" y="67890"/>
                      <a:pt x="48713" y="68840"/>
                      <a:pt x="53957" y="69476"/>
                    </a:cubicBezTo>
                    <a:cubicBezTo>
                      <a:pt x="61042" y="70335"/>
                      <a:pt x="68152" y="70970"/>
                      <a:pt x="75249" y="71717"/>
                    </a:cubicBezTo>
                    <a:cubicBezTo>
                      <a:pt x="86455" y="71344"/>
                      <a:pt x="97697" y="71582"/>
                      <a:pt x="108866" y="70597"/>
                    </a:cubicBezTo>
                    <a:cubicBezTo>
                      <a:pt x="110530" y="70450"/>
                      <a:pt x="111813" y="69014"/>
                      <a:pt x="113349" y="68356"/>
                    </a:cubicBezTo>
                    <a:cubicBezTo>
                      <a:pt x="114435" y="67891"/>
                      <a:pt x="115590" y="67609"/>
                      <a:pt x="116710" y="67235"/>
                    </a:cubicBezTo>
                    <a:cubicBezTo>
                      <a:pt x="117084" y="66114"/>
                      <a:pt x="118025" y="65038"/>
                      <a:pt x="117831" y="63873"/>
                    </a:cubicBezTo>
                    <a:cubicBezTo>
                      <a:pt x="117235" y="60294"/>
                      <a:pt x="114851" y="60265"/>
                      <a:pt x="112228" y="59391"/>
                    </a:cubicBezTo>
                    <a:cubicBezTo>
                      <a:pt x="110157" y="57837"/>
                      <a:pt x="105945" y="55008"/>
                      <a:pt x="104384" y="52667"/>
                    </a:cubicBezTo>
                    <a:cubicBezTo>
                      <a:pt x="98560" y="43933"/>
                      <a:pt x="108006" y="54052"/>
                      <a:pt x="101022" y="47064"/>
                    </a:cubicBezTo>
                    <a:cubicBezTo>
                      <a:pt x="100446" y="40722"/>
                      <a:pt x="101021" y="36601"/>
                      <a:pt x="98781" y="31376"/>
                    </a:cubicBezTo>
                    <a:cubicBezTo>
                      <a:pt x="98123" y="29841"/>
                      <a:pt x="97198" y="28429"/>
                      <a:pt x="96540" y="26894"/>
                    </a:cubicBezTo>
                    <a:cubicBezTo>
                      <a:pt x="94652" y="22488"/>
                      <a:pt x="91871" y="12886"/>
                      <a:pt x="90937" y="1008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0" name="Freeform: Shape 29">
                <a:extLst>
                  <a:ext uri="{FF2B5EF4-FFF2-40B4-BE49-F238E27FC236}">
                    <a16:creationId xmlns:a16="http://schemas.microsoft.com/office/drawing/2014/main" id="{C4F4DC52-E016-4BDE-8D41-5D9AEC28ABC8}"/>
                  </a:ext>
                </a:extLst>
              </p:cNvPr>
              <p:cNvSpPr/>
              <p:nvPr/>
            </p:nvSpPr>
            <p:spPr>
              <a:xfrm>
                <a:off x="1907241" y="923247"/>
                <a:ext cx="156883" cy="125519"/>
              </a:xfrm>
              <a:custGeom>
                <a:avLst/>
                <a:gdLst>
                  <a:gd name="connsiteX0" fmla="*/ 0 w 156883"/>
                  <a:gd name="connsiteY0" fmla="*/ 31376 h 125519"/>
                  <a:gd name="connsiteX1" fmla="*/ 0 w 156883"/>
                  <a:gd name="connsiteY1" fmla="*/ 31376 h 125519"/>
                  <a:gd name="connsiteX2" fmla="*/ 10085 w 156883"/>
                  <a:gd name="connsiteY2" fmla="*/ 34738 h 125519"/>
                  <a:gd name="connsiteX3" fmla="*/ 11206 w 156883"/>
                  <a:gd name="connsiteY3" fmla="*/ 38100 h 125519"/>
                  <a:gd name="connsiteX4" fmla="*/ 14568 w 156883"/>
                  <a:gd name="connsiteY4" fmla="*/ 41462 h 125519"/>
                  <a:gd name="connsiteX5" fmla="*/ 21291 w 156883"/>
                  <a:gd name="connsiteY5" fmla="*/ 43703 h 125519"/>
                  <a:gd name="connsiteX6" fmla="*/ 22412 w 156883"/>
                  <a:gd name="connsiteY6" fmla="*/ 47065 h 125519"/>
                  <a:gd name="connsiteX7" fmla="*/ 30256 w 156883"/>
                  <a:gd name="connsiteY7" fmla="*/ 52667 h 125519"/>
                  <a:gd name="connsiteX8" fmla="*/ 39221 w 156883"/>
                  <a:gd name="connsiteY8" fmla="*/ 58270 h 125519"/>
                  <a:gd name="connsiteX9" fmla="*/ 53788 w 156883"/>
                  <a:gd name="connsiteY9" fmla="*/ 71717 h 125519"/>
                  <a:gd name="connsiteX10" fmla="*/ 58271 w 156883"/>
                  <a:gd name="connsiteY10" fmla="*/ 73959 h 125519"/>
                  <a:gd name="connsiteX11" fmla="*/ 61633 w 156883"/>
                  <a:gd name="connsiteY11" fmla="*/ 77320 h 125519"/>
                  <a:gd name="connsiteX12" fmla="*/ 64994 w 156883"/>
                  <a:gd name="connsiteY12" fmla="*/ 79562 h 125519"/>
                  <a:gd name="connsiteX13" fmla="*/ 71718 w 156883"/>
                  <a:gd name="connsiteY13" fmla="*/ 88526 h 125519"/>
                  <a:gd name="connsiteX14" fmla="*/ 72838 w 156883"/>
                  <a:gd name="connsiteY14" fmla="*/ 91888 h 125519"/>
                  <a:gd name="connsiteX15" fmla="*/ 78441 w 156883"/>
                  <a:gd name="connsiteY15" fmla="*/ 95250 h 125519"/>
                  <a:gd name="connsiteX16" fmla="*/ 79562 w 156883"/>
                  <a:gd name="connsiteY16" fmla="*/ 98612 h 125519"/>
                  <a:gd name="connsiteX17" fmla="*/ 88527 w 156883"/>
                  <a:gd name="connsiteY17" fmla="*/ 105335 h 125519"/>
                  <a:gd name="connsiteX18" fmla="*/ 90768 w 156883"/>
                  <a:gd name="connsiteY18" fmla="*/ 108697 h 125519"/>
                  <a:gd name="connsiteX19" fmla="*/ 108697 w 156883"/>
                  <a:gd name="connsiteY19" fmla="*/ 119903 h 125519"/>
                  <a:gd name="connsiteX20" fmla="*/ 110938 w 156883"/>
                  <a:gd name="connsiteY20" fmla="*/ 123265 h 125519"/>
                  <a:gd name="connsiteX21" fmla="*/ 124385 w 156883"/>
                  <a:gd name="connsiteY21" fmla="*/ 124385 h 125519"/>
                  <a:gd name="connsiteX22" fmla="*/ 131109 w 156883"/>
                  <a:gd name="connsiteY22" fmla="*/ 123265 h 125519"/>
                  <a:gd name="connsiteX23" fmla="*/ 134471 w 156883"/>
                  <a:gd name="connsiteY23" fmla="*/ 119903 h 125519"/>
                  <a:gd name="connsiteX24" fmla="*/ 137833 w 156883"/>
                  <a:gd name="connsiteY24" fmla="*/ 114300 h 125519"/>
                  <a:gd name="connsiteX25" fmla="*/ 141194 w 156883"/>
                  <a:gd name="connsiteY25" fmla="*/ 106456 h 125519"/>
                  <a:gd name="connsiteX26" fmla="*/ 143435 w 156883"/>
                  <a:gd name="connsiteY26" fmla="*/ 95250 h 125519"/>
                  <a:gd name="connsiteX27" fmla="*/ 145677 w 156883"/>
                  <a:gd name="connsiteY27" fmla="*/ 86285 h 125519"/>
                  <a:gd name="connsiteX28" fmla="*/ 149038 w 156883"/>
                  <a:gd name="connsiteY28" fmla="*/ 76200 h 125519"/>
                  <a:gd name="connsiteX29" fmla="*/ 151280 w 156883"/>
                  <a:gd name="connsiteY29" fmla="*/ 64994 h 125519"/>
                  <a:gd name="connsiteX30" fmla="*/ 156883 w 156883"/>
                  <a:gd name="connsiteY30" fmla="*/ 59391 h 125519"/>
                  <a:gd name="connsiteX31" fmla="*/ 155762 w 156883"/>
                  <a:gd name="connsiteY31" fmla="*/ 56029 h 125519"/>
                  <a:gd name="connsiteX32" fmla="*/ 140074 w 156883"/>
                  <a:gd name="connsiteY32" fmla="*/ 54909 h 125519"/>
                  <a:gd name="connsiteX33" fmla="*/ 136712 w 156883"/>
                  <a:gd name="connsiteY33" fmla="*/ 59391 h 125519"/>
                  <a:gd name="connsiteX34" fmla="*/ 135591 w 156883"/>
                  <a:gd name="connsiteY34" fmla="*/ 62753 h 125519"/>
                  <a:gd name="connsiteX35" fmla="*/ 131109 w 156883"/>
                  <a:gd name="connsiteY35" fmla="*/ 64994 h 125519"/>
                  <a:gd name="connsiteX36" fmla="*/ 124385 w 156883"/>
                  <a:gd name="connsiteY36" fmla="*/ 72838 h 125519"/>
                  <a:gd name="connsiteX37" fmla="*/ 114300 w 156883"/>
                  <a:gd name="connsiteY37" fmla="*/ 76200 h 125519"/>
                  <a:gd name="connsiteX38" fmla="*/ 110938 w 156883"/>
                  <a:gd name="connsiteY38" fmla="*/ 78441 h 125519"/>
                  <a:gd name="connsiteX39" fmla="*/ 96371 w 156883"/>
                  <a:gd name="connsiteY39" fmla="*/ 76200 h 125519"/>
                  <a:gd name="connsiteX40" fmla="*/ 95250 w 156883"/>
                  <a:gd name="connsiteY40" fmla="*/ 72838 h 125519"/>
                  <a:gd name="connsiteX41" fmla="*/ 93009 w 156883"/>
                  <a:gd name="connsiteY41" fmla="*/ 69476 h 125519"/>
                  <a:gd name="connsiteX42" fmla="*/ 89647 w 156883"/>
                  <a:gd name="connsiteY42" fmla="*/ 53788 h 125519"/>
                  <a:gd name="connsiteX43" fmla="*/ 87406 w 156883"/>
                  <a:gd name="connsiteY43" fmla="*/ 13447 h 125519"/>
                  <a:gd name="connsiteX44" fmla="*/ 80683 w 156883"/>
                  <a:gd name="connsiteY44" fmla="*/ 17929 h 125519"/>
                  <a:gd name="connsiteX45" fmla="*/ 76200 w 156883"/>
                  <a:gd name="connsiteY45" fmla="*/ 24653 h 125519"/>
                  <a:gd name="connsiteX46" fmla="*/ 71718 w 156883"/>
                  <a:gd name="connsiteY46" fmla="*/ 29135 h 125519"/>
                  <a:gd name="connsiteX47" fmla="*/ 67235 w 156883"/>
                  <a:gd name="connsiteY47" fmla="*/ 34738 h 125519"/>
                  <a:gd name="connsiteX48" fmla="*/ 64994 w 156883"/>
                  <a:gd name="connsiteY48" fmla="*/ 38100 h 125519"/>
                  <a:gd name="connsiteX49" fmla="*/ 57150 w 156883"/>
                  <a:gd name="connsiteY49" fmla="*/ 35859 h 125519"/>
                  <a:gd name="connsiteX50" fmla="*/ 53788 w 156883"/>
                  <a:gd name="connsiteY50" fmla="*/ 30256 h 125519"/>
                  <a:gd name="connsiteX51" fmla="*/ 52668 w 156883"/>
                  <a:gd name="connsiteY51" fmla="*/ 26894 h 125519"/>
                  <a:gd name="connsiteX52" fmla="*/ 50427 w 156883"/>
                  <a:gd name="connsiteY52" fmla="*/ 19050 h 125519"/>
                  <a:gd name="connsiteX53" fmla="*/ 45944 w 156883"/>
                  <a:gd name="connsiteY53" fmla="*/ 12326 h 125519"/>
                  <a:gd name="connsiteX54" fmla="*/ 40341 w 156883"/>
                  <a:gd name="connsiteY54" fmla="*/ 11206 h 125519"/>
                  <a:gd name="connsiteX55" fmla="*/ 32497 w 156883"/>
                  <a:gd name="connsiteY55" fmla="*/ 7844 h 125519"/>
                  <a:gd name="connsiteX56" fmla="*/ 29135 w 156883"/>
                  <a:gd name="connsiteY56" fmla="*/ 5603 h 125519"/>
                  <a:gd name="connsiteX57" fmla="*/ 24653 w 156883"/>
                  <a:gd name="connsiteY57" fmla="*/ 2241 h 125519"/>
                  <a:gd name="connsiteX58" fmla="*/ 14568 w 156883"/>
                  <a:gd name="connsiteY58" fmla="*/ 0 h 125519"/>
                  <a:gd name="connsiteX59" fmla="*/ 10085 w 156883"/>
                  <a:gd name="connsiteY59" fmla="*/ 2241 h 125519"/>
                  <a:gd name="connsiteX60" fmla="*/ 5603 w 156883"/>
                  <a:gd name="connsiteY60" fmla="*/ 8965 h 125519"/>
                  <a:gd name="connsiteX61" fmla="*/ 0 w 156883"/>
                  <a:gd name="connsiteY61" fmla="*/ 31376 h 12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6883" h="125519">
                    <a:moveTo>
                      <a:pt x="0" y="31376"/>
                    </a:moveTo>
                    <a:lnTo>
                      <a:pt x="0" y="31376"/>
                    </a:lnTo>
                    <a:cubicBezTo>
                      <a:pt x="3362" y="32497"/>
                      <a:pt x="7046" y="32915"/>
                      <a:pt x="10085" y="34738"/>
                    </a:cubicBezTo>
                    <a:cubicBezTo>
                      <a:pt x="11098" y="35346"/>
                      <a:pt x="10551" y="37117"/>
                      <a:pt x="11206" y="38100"/>
                    </a:cubicBezTo>
                    <a:cubicBezTo>
                      <a:pt x="12085" y="39419"/>
                      <a:pt x="13183" y="40692"/>
                      <a:pt x="14568" y="41462"/>
                    </a:cubicBezTo>
                    <a:cubicBezTo>
                      <a:pt x="16633" y="42609"/>
                      <a:pt x="21291" y="43703"/>
                      <a:pt x="21291" y="43703"/>
                    </a:cubicBezTo>
                    <a:cubicBezTo>
                      <a:pt x="21665" y="44824"/>
                      <a:pt x="21757" y="46082"/>
                      <a:pt x="22412" y="47065"/>
                    </a:cubicBezTo>
                    <a:cubicBezTo>
                      <a:pt x="24879" y="50764"/>
                      <a:pt x="26546" y="50606"/>
                      <a:pt x="30256" y="52667"/>
                    </a:cubicBezTo>
                    <a:cubicBezTo>
                      <a:pt x="34307" y="54918"/>
                      <a:pt x="35720" y="55937"/>
                      <a:pt x="39221" y="58270"/>
                    </a:cubicBezTo>
                    <a:cubicBezTo>
                      <a:pt x="43673" y="64207"/>
                      <a:pt x="45682" y="67663"/>
                      <a:pt x="53788" y="71717"/>
                    </a:cubicBezTo>
                    <a:cubicBezTo>
                      <a:pt x="55282" y="72464"/>
                      <a:pt x="56911" y="72988"/>
                      <a:pt x="58271" y="73959"/>
                    </a:cubicBezTo>
                    <a:cubicBezTo>
                      <a:pt x="59561" y="74880"/>
                      <a:pt x="60416" y="76305"/>
                      <a:pt x="61633" y="77320"/>
                    </a:cubicBezTo>
                    <a:cubicBezTo>
                      <a:pt x="62668" y="78182"/>
                      <a:pt x="64093" y="78561"/>
                      <a:pt x="64994" y="79562"/>
                    </a:cubicBezTo>
                    <a:cubicBezTo>
                      <a:pt x="67493" y="82338"/>
                      <a:pt x="71718" y="88526"/>
                      <a:pt x="71718" y="88526"/>
                    </a:cubicBezTo>
                    <a:cubicBezTo>
                      <a:pt x="72091" y="89647"/>
                      <a:pt x="72230" y="90875"/>
                      <a:pt x="72838" y="91888"/>
                    </a:cubicBezTo>
                    <a:cubicBezTo>
                      <a:pt x="74375" y="94450"/>
                      <a:pt x="75799" y="94369"/>
                      <a:pt x="78441" y="95250"/>
                    </a:cubicBezTo>
                    <a:cubicBezTo>
                      <a:pt x="78815" y="96371"/>
                      <a:pt x="78907" y="97629"/>
                      <a:pt x="79562" y="98612"/>
                    </a:cubicBezTo>
                    <a:cubicBezTo>
                      <a:pt x="81740" y="101878"/>
                      <a:pt x="85310" y="103405"/>
                      <a:pt x="88527" y="105335"/>
                    </a:cubicBezTo>
                    <a:cubicBezTo>
                      <a:pt x="89274" y="106456"/>
                      <a:pt x="89816" y="107745"/>
                      <a:pt x="90768" y="108697"/>
                    </a:cubicBezTo>
                    <a:cubicBezTo>
                      <a:pt x="95818" y="113747"/>
                      <a:pt x="102421" y="116765"/>
                      <a:pt x="108697" y="119903"/>
                    </a:cubicBezTo>
                    <a:cubicBezTo>
                      <a:pt x="109444" y="121024"/>
                      <a:pt x="109842" y="122482"/>
                      <a:pt x="110938" y="123265"/>
                    </a:cubicBezTo>
                    <a:cubicBezTo>
                      <a:pt x="115982" y="126868"/>
                      <a:pt x="118503" y="125290"/>
                      <a:pt x="124385" y="124385"/>
                    </a:cubicBezTo>
                    <a:cubicBezTo>
                      <a:pt x="126631" y="124040"/>
                      <a:pt x="128868" y="123638"/>
                      <a:pt x="131109" y="123265"/>
                    </a:cubicBezTo>
                    <a:cubicBezTo>
                      <a:pt x="132230" y="122144"/>
                      <a:pt x="133592" y="121222"/>
                      <a:pt x="134471" y="119903"/>
                    </a:cubicBezTo>
                    <a:cubicBezTo>
                      <a:pt x="140286" y="111180"/>
                      <a:pt x="130855" y="121275"/>
                      <a:pt x="137833" y="114300"/>
                    </a:cubicBezTo>
                    <a:cubicBezTo>
                      <a:pt x="141047" y="101436"/>
                      <a:pt x="136553" y="117283"/>
                      <a:pt x="141194" y="106456"/>
                    </a:cubicBezTo>
                    <a:cubicBezTo>
                      <a:pt x="142205" y="104096"/>
                      <a:pt x="143036" y="97110"/>
                      <a:pt x="143435" y="95250"/>
                    </a:cubicBezTo>
                    <a:cubicBezTo>
                      <a:pt x="144080" y="92238"/>
                      <a:pt x="144808" y="89240"/>
                      <a:pt x="145677" y="86285"/>
                    </a:cubicBezTo>
                    <a:cubicBezTo>
                      <a:pt x="146677" y="82886"/>
                      <a:pt x="149038" y="76200"/>
                      <a:pt x="149038" y="76200"/>
                    </a:cubicBezTo>
                    <a:cubicBezTo>
                      <a:pt x="149040" y="76189"/>
                      <a:pt x="149899" y="66835"/>
                      <a:pt x="151280" y="64994"/>
                    </a:cubicBezTo>
                    <a:cubicBezTo>
                      <a:pt x="152865" y="62881"/>
                      <a:pt x="156883" y="59391"/>
                      <a:pt x="156883" y="59391"/>
                    </a:cubicBezTo>
                    <a:cubicBezTo>
                      <a:pt x="156509" y="58270"/>
                      <a:pt x="156417" y="57012"/>
                      <a:pt x="155762" y="56029"/>
                    </a:cubicBezTo>
                    <a:cubicBezTo>
                      <a:pt x="151324" y="49373"/>
                      <a:pt x="149013" y="53283"/>
                      <a:pt x="140074" y="54909"/>
                    </a:cubicBezTo>
                    <a:cubicBezTo>
                      <a:pt x="138953" y="56403"/>
                      <a:pt x="137639" y="57770"/>
                      <a:pt x="136712" y="59391"/>
                    </a:cubicBezTo>
                    <a:cubicBezTo>
                      <a:pt x="136126" y="60417"/>
                      <a:pt x="136426" y="61918"/>
                      <a:pt x="135591" y="62753"/>
                    </a:cubicBezTo>
                    <a:cubicBezTo>
                      <a:pt x="134410" y="63934"/>
                      <a:pt x="132468" y="64023"/>
                      <a:pt x="131109" y="64994"/>
                    </a:cubicBezTo>
                    <a:cubicBezTo>
                      <a:pt x="123593" y="70363"/>
                      <a:pt x="132037" y="66280"/>
                      <a:pt x="124385" y="72838"/>
                    </a:cubicBezTo>
                    <a:cubicBezTo>
                      <a:pt x="121561" y="75258"/>
                      <a:pt x="117707" y="75518"/>
                      <a:pt x="114300" y="76200"/>
                    </a:cubicBezTo>
                    <a:cubicBezTo>
                      <a:pt x="113179" y="76947"/>
                      <a:pt x="112216" y="78015"/>
                      <a:pt x="110938" y="78441"/>
                    </a:cubicBezTo>
                    <a:cubicBezTo>
                      <a:pt x="103493" y="80923"/>
                      <a:pt x="103694" y="79339"/>
                      <a:pt x="96371" y="76200"/>
                    </a:cubicBezTo>
                    <a:cubicBezTo>
                      <a:pt x="95997" y="75079"/>
                      <a:pt x="95778" y="73895"/>
                      <a:pt x="95250" y="72838"/>
                    </a:cubicBezTo>
                    <a:cubicBezTo>
                      <a:pt x="94648" y="71633"/>
                      <a:pt x="93389" y="70768"/>
                      <a:pt x="93009" y="69476"/>
                    </a:cubicBezTo>
                    <a:cubicBezTo>
                      <a:pt x="91500" y="64345"/>
                      <a:pt x="89647" y="53788"/>
                      <a:pt x="89647" y="53788"/>
                    </a:cubicBezTo>
                    <a:cubicBezTo>
                      <a:pt x="88900" y="40341"/>
                      <a:pt x="90672" y="26513"/>
                      <a:pt x="87406" y="13447"/>
                    </a:cubicBezTo>
                    <a:cubicBezTo>
                      <a:pt x="86753" y="10834"/>
                      <a:pt x="80683" y="17929"/>
                      <a:pt x="80683" y="17929"/>
                    </a:cubicBezTo>
                    <a:cubicBezTo>
                      <a:pt x="78017" y="25926"/>
                      <a:pt x="81798" y="16255"/>
                      <a:pt x="76200" y="24653"/>
                    </a:cubicBezTo>
                    <a:cubicBezTo>
                      <a:pt x="72785" y="29776"/>
                      <a:pt x="78122" y="27002"/>
                      <a:pt x="71718" y="29135"/>
                    </a:cubicBezTo>
                    <a:cubicBezTo>
                      <a:pt x="64821" y="39482"/>
                      <a:pt x="73623" y="26754"/>
                      <a:pt x="67235" y="34738"/>
                    </a:cubicBezTo>
                    <a:cubicBezTo>
                      <a:pt x="66394" y="35790"/>
                      <a:pt x="65741" y="36979"/>
                      <a:pt x="64994" y="38100"/>
                    </a:cubicBezTo>
                    <a:cubicBezTo>
                      <a:pt x="62379" y="37353"/>
                      <a:pt x="59378" y="37418"/>
                      <a:pt x="57150" y="35859"/>
                    </a:cubicBezTo>
                    <a:cubicBezTo>
                      <a:pt x="55366" y="34610"/>
                      <a:pt x="54762" y="32204"/>
                      <a:pt x="53788" y="30256"/>
                    </a:cubicBezTo>
                    <a:cubicBezTo>
                      <a:pt x="53260" y="29199"/>
                      <a:pt x="53007" y="28025"/>
                      <a:pt x="52668" y="26894"/>
                    </a:cubicBezTo>
                    <a:cubicBezTo>
                      <a:pt x="51887" y="24289"/>
                      <a:pt x="51208" y="21655"/>
                      <a:pt x="50427" y="19050"/>
                    </a:cubicBezTo>
                    <a:cubicBezTo>
                      <a:pt x="49548" y="16121"/>
                      <a:pt x="49144" y="13926"/>
                      <a:pt x="45944" y="12326"/>
                    </a:cubicBezTo>
                    <a:cubicBezTo>
                      <a:pt x="44240" y="11474"/>
                      <a:pt x="42209" y="11579"/>
                      <a:pt x="40341" y="11206"/>
                    </a:cubicBezTo>
                    <a:cubicBezTo>
                      <a:pt x="31906" y="5582"/>
                      <a:pt x="42624" y="12184"/>
                      <a:pt x="32497" y="7844"/>
                    </a:cubicBezTo>
                    <a:cubicBezTo>
                      <a:pt x="31259" y="7313"/>
                      <a:pt x="30231" y="6386"/>
                      <a:pt x="29135" y="5603"/>
                    </a:cubicBezTo>
                    <a:cubicBezTo>
                      <a:pt x="27615" y="4517"/>
                      <a:pt x="26396" y="2911"/>
                      <a:pt x="24653" y="2241"/>
                    </a:cubicBezTo>
                    <a:cubicBezTo>
                      <a:pt x="21439" y="1005"/>
                      <a:pt x="17930" y="747"/>
                      <a:pt x="14568" y="0"/>
                    </a:cubicBezTo>
                    <a:cubicBezTo>
                      <a:pt x="13074" y="747"/>
                      <a:pt x="11444" y="1270"/>
                      <a:pt x="10085" y="2241"/>
                    </a:cubicBezTo>
                    <a:cubicBezTo>
                      <a:pt x="6916" y="4504"/>
                      <a:pt x="6459" y="5542"/>
                      <a:pt x="5603" y="8965"/>
                    </a:cubicBezTo>
                    <a:cubicBezTo>
                      <a:pt x="5512" y="9327"/>
                      <a:pt x="934" y="27641"/>
                      <a:pt x="0" y="31376"/>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1" name="Freeform: Shape 30">
                <a:extLst>
                  <a:ext uri="{FF2B5EF4-FFF2-40B4-BE49-F238E27FC236}">
                    <a16:creationId xmlns:a16="http://schemas.microsoft.com/office/drawing/2014/main" id="{E9B0CA74-0969-4583-9F09-888F5B2EA301}"/>
                  </a:ext>
                </a:extLst>
              </p:cNvPr>
              <p:cNvSpPr/>
              <p:nvPr/>
            </p:nvSpPr>
            <p:spPr>
              <a:xfrm>
                <a:off x="2086535" y="1007291"/>
                <a:ext cx="58321" cy="79562"/>
              </a:xfrm>
              <a:custGeom>
                <a:avLst/>
                <a:gdLst>
                  <a:gd name="connsiteX0" fmla="*/ 11206 w 58321"/>
                  <a:gd name="connsiteY0" fmla="*/ 30256 h 79562"/>
                  <a:gd name="connsiteX1" fmla="*/ 11206 w 58321"/>
                  <a:gd name="connsiteY1" fmla="*/ 30256 h 79562"/>
                  <a:gd name="connsiteX2" fmla="*/ 13447 w 58321"/>
                  <a:gd name="connsiteY2" fmla="*/ 45944 h 79562"/>
                  <a:gd name="connsiteX3" fmla="*/ 15689 w 58321"/>
                  <a:gd name="connsiteY3" fmla="*/ 50426 h 79562"/>
                  <a:gd name="connsiteX4" fmla="*/ 16809 w 58321"/>
                  <a:gd name="connsiteY4" fmla="*/ 59391 h 79562"/>
                  <a:gd name="connsiteX5" fmla="*/ 21291 w 58321"/>
                  <a:gd name="connsiteY5" fmla="*/ 78441 h 79562"/>
                  <a:gd name="connsiteX6" fmla="*/ 31377 w 58321"/>
                  <a:gd name="connsiteY6" fmla="*/ 79562 h 79562"/>
                  <a:gd name="connsiteX7" fmla="*/ 42583 w 58321"/>
                  <a:gd name="connsiteY7" fmla="*/ 77321 h 79562"/>
                  <a:gd name="connsiteX8" fmla="*/ 45944 w 58321"/>
                  <a:gd name="connsiteY8" fmla="*/ 71718 h 79562"/>
                  <a:gd name="connsiteX9" fmla="*/ 52668 w 58321"/>
                  <a:gd name="connsiteY9" fmla="*/ 66115 h 79562"/>
                  <a:gd name="connsiteX10" fmla="*/ 56030 w 58321"/>
                  <a:gd name="connsiteY10" fmla="*/ 61632 h 79562"/>
                  <a:gd name="connsiteX11" fmla="*/ 58271 w 58321"/>
                  <a:gd name="connsiteY11" fmla="*/ 58271 h 79562"/>
                  <a:gd name="connsiteX12" fmla="*/ 54909 w 58321"/>
                  <a:gd name="connsiteY12" fmla="*/ 50426 h 79562"/>
                  <a:gd name="connsiteX13" fmla="*/ 53789 w 58321"/>
                  <a:gd name="connsiteY13" fmla="*/ 47065 h 79562"/>
                  <a:gd name="connsiteX14" fmla="*/ 48186 w 58321"/>
                  <a:gd name="connsiteY14" fmla="*/ 45944 h 79562"/>
                  <a:gd name="connsiteX15" fmla="*/ 47065 w 58321"/>
                  <a:gd name="connsiteY15" fmla="*/ 38100 h 79562"/>
                  <a:gd name="connsiteX16" fmla="*/ 43703 w 58321"/>
                  <a:gd name="connsiteY16" fmla="*/ 30256 h 79562"/>
                  <a:gd name="connsiteX17" fmla="*/ 42583 w 58321"/>
                  <a:gd name="connsiteY17" fmla="*/ 26894 h 79562"/>
                  <a:gd name="connsiteX18" fmla="*/ 40341 w 58321"/>
                  <a:gd name="connsiteY18" fmla="*/ 24653 h 79562"/>
                  <a:gd name="connsiteX19" fmla="*/ 39221 w 58321"/>
                  <a:gd name="connsiteY19" fmla="*/ 20171 h 79562"/>
                  <a:gd name="connsiteX20" fmla="*/ 36980 w 58321"/>
                  <a:gd name="connsiteY20" fmla="*/ 15688 h 79562"/>
                  <a:gd name="connsiteX21" fmla="*/ 35859 w 58321"/>
                  <a:gd name="connsiteY21" fmla="*/ 11206 h 79562"/>
                  <a:gd name="connsiteX22" fmla="*/ 34739 w 58321"/>
                  <a:gd name="connsiteY22" fmla="*/ 5603 h 79562"/>
                  <a:gd name="connsiteX23" fmla="*/ 24653 w 58321"/>
                  <a:gd name="connsiteY23" fmla="*/ 0 h 79562"/>
                  <a:gd name="connsiteX24" fmla="*/ 16809 w 58321"/>
                  <a:gd name="connsiteY24" fmla="*/ 2241 h 79562"/>
                  <a:gd name="connsiteX25" fmla="*/ 13447 w 58321"/>
                  <a:gd name="connsiteY25" fmla="*/ 5603 h 79562"/>
                  <a:gd name="connsiteX26" fmla="*/ 10086 w 58321"/>
                  <a:gd name="connsiteY26" fmla="*/ 7844 h 79562"/>
                  <a:gd name="connsiteX27" fmla="*/ 7844 w 58321"/>
                  <a:gd name="connsiteY27" fmla="*/ 11206 h 79562"/>
                  <a:gd name="connsiteX28" fmla="*/ 3362 w 58321"/>
                  <a:gd name="connsiteY28" fmla="*/ 13447 h 79562"/>
                  <a:gd name="connsiteX29" fmla="*/ 0 w 58321"/>
                  <a:gd name="connsiteY29" fmla="*/ 15688 h 79562"/>
                  <a:gd name="connsiteX30" fmla="*/ 4483 w 58321"/>
                  <a:gd name="connsiteY30" fmla="*/ 22412 h 79562"/>
                  <a:gd name="connsiteX31" fmla="*/ 6724 w 58321"/>
                  <a:gd name="connsiteY31" fmla="*/ 25773 h 79562"/>
                  <a:gd name="connsiteX32" fmla="*/ 12327 w 58321"/>
                  <a:gd name="connsiteY32" fmla="*/ 32497 h 79562"/>
                  <a:gd name="connsiteX33" fmla="*/ 11206 w 58321"/>
                  <a:gd name="connsiteY33" fmla="*/ 30256 h 7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8321" h="79562">
                    <a:moveTo>
                      <a:pt x="11206" y="30256"/>
                    </a:moveTo>
                    <a:lnTo>
                      <a:pt x="11206" y="30256"/>
                    </a:lnTo>
                    <a:cubicBezTo>
                      <a:pt x="11780" y="36573"/>
                      <a:pt x="11210" y="40725"/>
                      <a:pt x="13447" y="45944"/>
                    </a:cubicBezTo>
                    <a:cubicBezTo>
                      <a:pt x="14105" y="47479"/>
                      <a:pt x="14942" y="48932"/>
                      <a:pt x="15689" y="50426"/>
                    </a:cubicBezTo>
                    <a:cubicBezTo>
                      <a:pt x="16062" y="53414"/>
                      <a:pt x="16548" y="56391"/>
                      <a:pt x="16809" y="59391"/>
                    </a:cubicBezTo>
                    <a:cubicBezTo>
                      <a:pt x="17155" y="63366"/>
                      <a:pt x="13465" y="76484"/>
                      <a:pt x="21291" y="78441"/>
                    </a:cubicBezTo>
                    <a:cubicBezTo>
                      <a:pt x="24573" y="79261"/>
                      <a:pt x="28015" y="79188"/>
                      <a:pt x="31377" y="79562"/>
                    </a:cubicBezTo>
                    <a:cubicBezTo>
                      <a:pt x="35112" y="78815"/>
                      <a:pt x="38969" y="78526"/>
                      <a:pt x="42583" y="77321"/>
                    </a:cubicBezTo>
                    <a:cubicBezTo>
                      <a:pt x="45574" y="76324"/>
                      <a:pt x="44585" y="73757"/>
                      <a:pt x="45944" y="71718"/>
                    </a:cubicBezTo>
                    <a:cubicBezTo>
                      <a:pt x="47670" y="69129"/>
                      <a:pt x="50187" y="67769"/>
                      <a:pt x="52668" y="66115"/>
                    </a:cubicBezTo>
                    <a:cubicBezTo>
                      <a:pt x="53789" y="64621"/>
                      <a:pt x="54944" y="63152"/>
                      <a:pt x="56030" y="61632"/>
                    </a:cubicBezTo>
                    <a:cubicBezTo>
                      <a:pt x="56813" y="60536"/>
                      <a:pt x="58081" y="59604"/>
                      <a:pt x="58271" y="58271"/>
                    </a:cubicBezTo>
                    <a:cubicBezTo>
                      <a:pt x="58696" y="55292"/>
                      <a:pt x="56367" y="52613"/>
                      <a:pt x="54909" y="50426"/>
                    </a:cubicBezTo>
                    <a:cubicBezTo>
                      <a:pt x="54536" y="49306"/>
                      <a:pt x="54772" y="47720"/>
                      <a:pt x="53789" y="47065"/>
                    </a:cubicBezTo>
                    <a:cubicBezTo>
                      <a:pt x="52204" y="46008"/>
                      <a:pt x="49329" y="47468"/>
                      <a:pt x="48186" y="45944"/>
                    </a:cubicBezTo>
                    <a:cubicBezTo>
                      <a:pt x="46601" y="43831"/>
                      <a:pt x="47538" y="40699"/>
                      <a:pt x="47065" y="38100"/>
                    </a:cubicBezTo>
                    <a:cubicBezTo>
                      <a:pt x="46160" y="33126"/>
                      <a:pt x="46323" y="34187"/>
                      <a:pt x="43703" y="30256"/>
                    </a:cubicBezTo>
                    <a:cubicBezTo>
                      <a:pt x="43330" y="29135"/>
                      <a:pt x="43191" y="27907"/>
                      <a:pt x="42583" y="26894"/>
                    </a:cubicBezTo>
                    <a:cubicBezTo>
                      <a:pt x="42039" y="25988"/>
                      <a:pt x="40814" y="25598"/>
                      <a:pt x="40341" y="24653"/>
                    </a:cubicBezTo>
                    <a:cubicBezTo>
                      <a:pt x="39652" y="23276"/>
                      <a:pt x="39762" y="21613"/>
                      <a:pt x="39221" y="20171"/>
                    </a:cubicBezTo>
                    <a:cubicBezTo>
                      <a:pt x="38635" y="18607"/>
                      <a:pt x="37567" y="17252"/>
                      <a:pt x="36980" y="15688"/>
                    </a:cubicBezTo>
                    <a:cubicBezTo>
                      <a:pt x="36439" y="14246"/>
                      <a:pt x="36193" y="12709"/>
                      <a:pt x="35859" y="11206"/>
                    </a:cubicBezTo>
                    <a:cubicBezTo>
                      <a:pt x="35446" y="9347"/>
                      <a:pt x="35908" y="7106"/>
                      <a:pt x="34739" y="5603"/>
                    </a:cubicBezTo>
                    <a:cubicBezTo>
                      <a:pt x="32043" y="2137"/>
                      <a:pt x="28373" y="1240"/>
                      <a:pt x="24653" y="0"/>
                    </a:cubicBezTo>
                    <a:cubicBezTo>
                      <a:pt x="22038" y="747"/>
                      <a:pt x="19241" y="1025"/>
                      <a:pt x="16809" y="2241"/>
                    </a:cubicBezTo>
                    <a:cubicBezTo>
                      <a:pt x="15391" y="2950"/>
                      <a:pt x="14664" y="4588"/>
                      <a:pt x="13447" y="5603"/>
                    </a:cubicBezTo>
                    <a:cubicBezTo>
                      <a:pt x="12413" y="6465"/>
                      <a:pt x="11206" y="7097"/>
                      <a:pt x="10086" y="7844"/>
                    </a:cubicBezTo>
                    <a:cubicBezTo>
                      <a:pt x="9339" y="8965"/>
                      <a:pt x="8879" y="10344"/>
                      <a:pt x="7844" y="11206"/>
                    </a:cubicBezTo>
                    <a:cubicBezTo>
                      <a:pt x="6561" y="12275"/>
                      <a:pt x="4812" y="12618"/>
                      <a:pt x="3362" y="13447"/>
                    </a:cubicBezTo>
                    <a:cubicBezTo>
                      <a:pt x="2193" y="14115"/>
                      <a:pt x="1121" y="14941"/>
                      <a:pt x="0" y="15688"/>
                    </a:cubicBezTo>
                    <a:cubicBezTo>
                      <a:pt x="1970" y="21596"/>
                      <a:pt x="-181" y="16816"/>
                      <a:pt x="4483" y="22412"/>
                    </a:cubicBezTo>
                    <a:cubicBezTo>
                      <a:pt x="5345" y="23446"/>
                      <a:pt x="5862" y="24739"/>
                      <a:pt x="6724" y="25773"/>
                    </a:cubicBezTo>
                    <a:cubicBezTo>
                      <a:pt x="13910" y="34395"/>
                      <a:pt x="6767" y="24155"/>
                      <a:pt x="12327" y="32497"/>
                    </a:cubicBezTo>
                    <a:lnTo>
                      <a:pt x="11206" y="30256"/>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2" name="Freeform: Shape 31">
                <a:extLst>
                  <a:ext uri="{FF2B5EF4-FFF2-40B4-BE49-F238E27FC236}">
                    <a16:creationId xmlns:a16="http://schemas.microsoft.com/office/drawing/2014/main" id="{9A75E813-3771-4CC4-B71B-3A3803611E77}"/>
                  </a:ext>
                </a:extLst>
              </p:cNvPr>
              <p:cNvSpPr/>
              <p:nvPr/>
            </p:nvSpPr>
            <p:spPr>
              <a:xfrm>
                <a:off x="1490353" y="1170897"/>
                <a:ext cx="188288" cy="134473"/>
              </a:xfrm>
              <a:custGeom>
                <a:avLst/>
                <a:gdLst>
                  <a:gd name="connsiteX0" fmla="*/ 188288 w 188288"/>
                  <a:gd name="connsiteY0" fmla="*/ 0 h 134473"/>
                  <a:gd name="connsiteX1" fmla="*/ 188288 w 188288"/>
                  <a:gd name="connsiteY1" fmla="*/ 0 h 134473"/>
                  <a:gd name="connsiteX2" fmla="*/ 165876 w 188288"/>
                  <a:gd name="connsiteY2" fmla="*/ 1120 h 134473"/>
                  <a:gd name="connsiteX3" fmla="*/ 155791 w 188288"/>
                  <a:gd name="connsiteY3" fmla="*/ 6723 h 134473"/>
                  <a:gd name="connsiteX4" fmla="*/ 149068 w 188288"/>
                  <a:gd name="connsiteY4" fmla="*/ 11206 h 134473"/>
                  <a:gd name="connsiteX5" fmla="*/ 134500 w 188288"/>
                  <a:gd name="connsiteY5" fmla="*/ 14567 h 134473"/>
                  <a:gd name="connsiteX6" fmla="*/ 131138 w 188288"/>
                  <a:gd name="connsiteY6" fmla="*/ 12326 h 134473"/>
                  <a:gd name="connsiteX7" fmla="*/ 123294 w 188288"/>
                  <a:gd name="connsiteY7" fmla="*/ 17929 h 134473"/>
                  <a:gd name="connsiteX8" fmla="*/ 119932 w 188288"/>
                  <a:gd name="connsiteY8" fmla="*/ 20170 h 134473"/>
                  <a:gd name="connsiteX9" fmla="*/ 114329 w 188288"/>
                  <a:gd name="connsiteY9" fmla="*/ 25773 h 134473"/>
                  <a:gd name="connsiteX10" fmla="*/ 108726 w 188288"/>
                  <a:gd name="connsiteY10" fmla="*/ 31376 h 134473"/>
                  <a:gd name="connsiteX11" fmla="*/ 104244 w 188288"/>
                  <a:gd name="connsiteY11" fmla="*/ 40341 h 134473"/>
                  <a:gd name="connsiteX12" fmla="*/ 102003 w 188288"/>
                  <a:gd name="connsiteY12" fmla="*/ 44823 h 134473"/>
                  <a:gd name="connsiteX13" fmla="*/ 90797 w 188288"/>
                  <a:gd name="connsiteY13" fmla="*/ 60512 h 134473"/>
                  <a:gd name="connsiteX14" fmla="*/ 89676 w 188288"/>
                  <a:gd name="connsiteY14" fmla="*/ 66115 h 134473"/>
                  <a:gd name="connsiteX15" fmla="*/ 80712 w 188288"/>
                  <a:gd name="connsiteY15" fmla="*/ 73959 h 134473"/>
                  <a:gd name="connsiteX16" fmla="*/ 79591 w 188288"/>
                  <a:gd name="connsiteY16" fmla="*/ 78441 h 134473"/>
                  <a:gd name="connsiteX17" fmla="*/ 77350 w 188288"/>
                  <a:gd name="connsiteY17" fmla="*/ 81803 h 134473"/>
                  <a:gd name="connsiteX18" fmla="*/ 79591 w 188288"/>
                  <a:gd name="connsiteY18" fmla="*/ 77320 h 134473"/>
                  <a:gd name="connsiteX19" fmla="*/ 76229 w 188288"/>
                  <a:gd name="connsiteY19" fmla="*/ 76200 h 134473"/>
                  <a:gd name="connsiteX20" fmla="*/ 72868 w 188288"/>
                  <a:gd name="connsiteY20" fmla="*/ 73959 h 134473"/>
                  <a:gd name="connsiteX21" fmla="*/ 65023 w 188288"/>
                  <a:gd name="connsiteY21" fmla="*/ 75079 h 134473"/>
                  <a:gd name="connsiteX22" fmla="*/ 58300 w 188288"/>
                  <a:gd name="connsiteY22" fmla="*/ 81803 h 134473"/>
                  <a:gd name="connsiteX23" fmla="*/ 51576 w 188288"/>
                  <a:gd name="connsiteY23" fmla="*/ 88526 h 134473"/>
                  <a:gd name="connsiteX24" fmla="*/ 45973 w 188288"/>
                  <a:gd name="connsiteY24" fmla="*/ 96370 h 134473"/>
                  <a:gd name="connsiteX25" fmla="*/ 43732 w 188288"/>
                  <a:gd name="connsiteY25" fmla="*/ 99732 h 134473"/>
                  <a:gd name="connsiteX26" fmla="*/ 40371 w 188288"/>
                  <a:gd name="connsiteY26" fmla="*/ 100853 h 134473"/>
                  <a:gd name="connsiteX27" fmla="*/ 23562 w 188288"/>
                  <a:gd name="connsiteY27" fmla="*/ 106456 h 134473"/>
                  <a:gd name="connsiteX28" fmla="*/ 11235 w 188288"/>
                  <a:gd name="connsiteY28" fmla="*/ 110938 h 134473"/>
                  <a:gd name="connsiteX29" fmla="*/ 1150 w 188288"/>
                  <a:gd name="connsiteY29" fmla="*/ 116541 h 134473"/>
                  <a:gd name="connsiteX30" fmla="*/ 29 w 188288"/>
                  <a:gd name="connsiteY30" fmla="*/ 122144 h 134473"/>
                  <a:gd name="connsiteX31" fmla="*/ 5632 w 188288"/>
                  <a:gd name="connsiteY31" fmla="*/ 127747 h 134473"/>
                  <a:gd name="connsiteX32" fmla="*/ 20200 w 188288"/>
                  <a:gd name="connsiteY32" fmla="*/ 131109 h 134473"/>
                  <a:gd name="connsiteX33" fmla="*/ 25803 w 188288"/>
                  <a:gd name="connsiteY33" fmla="*/ 133350 h 134473"/>
                  <a:gd name="connsiteX34" fmla="*/ 29165 w 188288"/>
                  <a:gd name="connsiteY34" fmla="*/ 134470 h 134473"/>
                  <a:gd name="connsiteX35" fmla="*/ 47094 w 188288"/>
                  <a:gd name="connsiteY35" fmla="*/ 132229 h 134473"/>
                  <a:gd name="connsiteX36" fmla="*/ 50456 w 188288"/>
                  <a:gd name="connsiteY36" fmla="*/ 131109 h 134473"/>
                  <a:gd name="connsiteX37" fmla="*/ 53818 w 188288"/>
                  <a:gd name="connsiteY37" fmla="*/ 128867 h 134473"/>
                  <a:gd name="connsiteX38" fmla="*/ 59421 w 188288"/>
                  <a:gd name="connsiteY38" fmla="*/ 127747 h 134473"/>
                  <a:gd name="connsiteX39" fmla="*/ 75109 w 188288"/>
                  <a:gd name="connsiteY39" fmla="*/ 129988 h 134473"/>
                  <a:gd name="connsiteX40" fmla="*/ 81832 w 188288"/>
                  <a:gd name="connsiteY40" fmla="*/ 131109 h 134473"/>
                  <a:gd name="connsiteX41" fmla="*/ 85194 w 188288"/>
                  <a:gd name="connsiteY41" fmla="*/ 133350 h 134473"/>
                  <a:gd name="connsiteX42" fmla="*/ 94159 w 188288"/>
                  <a:gd name="connsiteY42" fmla="*/ 131109 h 134473"/>
                  <a:gd name="connsiteX43" fmla="*/ 100882 w 188288"/>
                  <a:gd name="connsiteY43" fmla="*/ 127747 h 134473"/>
                  <a:gd name="connsiteX44" fmla="*/ 107606 w 188288"/>
                  <a:gd name="connsiteY44" fmla="*/ 121023 h 134473"/>
                  <a:gd name="connsiteX45" fmla="*/ 112088 w 188288"/>
                  <a:gd name="connsiteY45" fmla="*/ 114300 h 134473"/>
                  <a:gd name="connsiteX46" fmla="*/ 115450 w 188288"/>
                  <a:gd name="connsiteY46" fmla="*/ 105335 h 134473"/>
                  <a:gd name="connsiteX47" fmla="*/ 116571 w 188288"/>
                  <a:gd name="connsiteY47" fmla="*/ 101973 h 134473"/>
                  <a:gd name="connsiteX48" fmla="*/ 121053 w 188288"/>
                  <a:gd name="connsiteY48" fmla="*/ 97491 h 134473"/>
                  <a:gd name="connsiteX49" fmla="*/ 123294 w 188288"/>
                  <a:gd name="connsiteY49" fmla="*/ 91888 h 134473"/>
                  <a:gd name="connsiteX50" fmla="*/ 127776 w 188288"/>
                  <a:gd name="connsiteY50" fmla="*/ 82923 h 134473"/>
                  <a:gd name="connsiteX51" fmla="*/ 130018 w 188288"/>
                  <a:gd name="connsiteY51" fmla="*/ 76200 h 134473"/>
                  <a:gd name="connsiteX52" fmla="*/ 131138 w 188288"/>
                  <a:gd name="connsiteY52" fmla="*/ 70597 h 134473"/>
                  <a:gd name="connsiteX53" fmla="*/ 134500 w 188288"/>
                  <a:gd name="connsiteY53" fmla="*/ 68356 h 134473"/>
                  <a:gd name="connsiteX54" fmla="*/ 142344 w 188288"/>
                  <a:gd name="connsiteY54" fmla="*/ 69476 h 134473"/>
                  <a:gd name="connsiteX55" fmla="*/ 145706 w 188288"/>
                  <a:gd name="connsiteY55" fmla="*/ 71717 h 134473"/>
                  <a:gd name="connsiteX56" fmla="*/ 149068 w 188288"/>
                  <a:gd name="connsiteY56" fmla="*/ 72838 h 134473"/>
                  <a:gd name="connsiteX57" fmla="*/ 155791 w 188288"/>
                  <a:gd name="connsiteY57" fmla="*/ 76200 h 134473"/>
                  <a:gd name="connsiteX58" fmla="*/ 172600 w 188288"/>
                  <a:gd name="connsiteY58" fmla="*/ 71717 h 134473"/>
                  <a:gd name="connsiteX59" fmla="*/ 175962 w 188288"/>
                  <a:gd name="connsiteY59" fmla="*/ 68356 h 134473"/>
                  <a:gd name="connsiteX60" fmla="*/ 178203 w 188288"/>
                  <a:gd name="connsiteY60" fmla="*/ 51547 h 134473"/>
                  <a:gd name="connsiteX61" fmla="*/ 177082 w 188288"/>
                  <a:gd name="connsiteY61" fmla="*/ 48185 h 134473"/>
                  <a:gd name="connsiteX62" fmla="*/ 178203 w 188288"/>
                  <a:gd name="connsiteY62" fmla="*/ 30256 h 134473"/>
                  <a:gd name="connsiteX63" fmla="*/ 179323 w 188288"/>
                  <a:gd name="connsiteY63" fmla="*/ 26894 h 134473"/>
                  <a:gd name="connsiteX64" fmla="*/ 181565 w 188288"/>
                  <a:gd name="connsiteY64" fmla="*/ 24653 h 134473"/>
                  <a:gd name="connsiteX65" fmla="*/ 182685 w 188288"/>
                  <a:gd name="connsiteY65" fmla="*/ 20170 h 134473"/>
                  <a:gd name="connsiteX66" fmla="*/ 184926 w 188288"/>
                  <a:gd name="connsiteY66" fmla="*/ 15688 h 134473"/>
                  <a:gd name="connsiteX67" fmla="*/ 188288 w 188288"/>
                  <a:gd name="connsiteY67" fmla="*/ 0 h 13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88288" h="134473">
                    <a:moveTo>
                      <a:pt x="188288" y="0"/>
                    </a:moveTo>
                    <a:lnTo>
                      <a:pt x="188288" y="0"/>
                    </a:lnTo>
                    <a:cubicBezTo>
                      <a:pt x="180817" y="373"/>
                      <a:pt x="173303" y="229"/>
                      <a:pt x="165876" y="1120"/>
                    </a:cubicBezTo>
                    <a:cubicBezTo>
                      <a:pt x="161519" y="1643"/>
                      <a:pt x="159117" y="4395"/>
                      <a:pt x="155791" y="6723"/>
                    </a:cubicBezTo>
                    <a:cubicBezTo>
                      <a:pt x="153584" y="8268"/>
                      <a:pt x="151477" y="10002"/>
                      <a:pt x="149068" y="11206"/>
                    </a:cubicBezTo>
                    <a:cubicBezTo>
                      <a:pt x="141560" y="14959"/>
                      <a:pt x="146245" y="13263"/>
                      <a:pt x="134500" y="14567"/>
                    </a:cubicBezTo>
                    <a:cubicBezTo>
                      <a:pt x="133379" y="13820"/>
                      <a:pt x="132471" y="12516"/>
                      <a:pt x="131138" y="12326"/>
                    </a:cubicBezTo>
                    <a:cubicBezTo>
                      <a:pt x="125977" y="11589"/>
                      <a:pt x="126206" y="15018"/>
                      <a:pt x="123294" y="17929"/>
                    </a:cubicBezTo>
                    <a:cubicBezTo>
                      <a:pt x="122342" y="18881"/>
                      <a:pt x="121053" y="19423"/>
                      <a:pt x="119932" y="20170"/>
                    </a:cubicBezTo>
                    <a:cubicBezTo>
                      <a:pt x="115450" y="26894"/>
                      <a:pt x="120306" y="20544"/>
                      <a:pt x="114329" y="25773"/>
                    </a:cubicBezTo>
                    <a:cubicBezTo>
                      <a:pt x="112341" y="27512"/>
                      <a:pt x="108726" y="31376"/>
                      <a:pt x="108726" y="31376"/>
                    </a:cubicBezTo>
                    <a:lnTo>
                      <a:pt x="104244" y="40341"/>
                    </a:lnTo>
                    <a:cubicBezTo>
                      <a:pt x="103497" y="41835"/>
                      <a:pt x="103005" y="43487"/>
                      <a:pt x="102003" y="44823"/>
                    </a:cubicBezTo>
                    <a:cubicBezTo>
                      <a:pt x="93663" y="55943"/>
                      <a:pt x="97351" y="50680"/>
                      <a:pt x="90797" y="60512"/>
                    </a:cubicBezTo>
                    <a:cubicBezTo>
                      <a:pt x="90423" y="62380"/>
                      <a:pt x="90601" y="64450"/>
                      <a:pt x="89676" y="66115"/>
                    </a:cubicBezTo>
                    <a:cubicBezTo>
                      <a:pt x="88295" y="68601"/>
                      <a:pt x="82976" y="72261"/>
                      <a:pt x="80712" y="73959"/>
                    </a:cubicBezTo>
                    <a:cubicBezTo>
                      <a:pt x="80338" y="75453"/>
                      <a:pt x="80198" y="77026"/>
                      <a:pt x="79591" y="78441"/>
                    </a:cubicBezTo>
                    <a:cubicBezTo>
                      <a:pt x="79060" y="79679"/>
                      <a:pt x="77350" y="83150"/>
                      <a:pt x="77350" y="81803"/>
                    </a:cubicBezTo>
                    <a:cubicBezTo>
                      <a:pt x="77350" y="80132"/>
                      <a:pt x="78844" y="78814"/>
                      <a:pt x="79591" y="77320"/>
                    </a:cubicBezTo>
                    <a:cubicBezTo>
                      <a:pt x="78470" y="76947"/>
                      <a:pt x="77286" y="76728"/>
                      <a:pt x="76229" y="76200"/>
                    </a:cubicBezTo>
                    <a:cubicBezTo>
                      <a:pt x="75025" y="75598"/>
                      <a:pt x="74208" y="74093"/>
                      <a:pt x="72868" y="73959"/>
                    </a:cubicBezTo>
                    <a:cubicBezTo>
                      <a:pt x="70240" y="73696"/>
                      <a:pt x="67638" y="74706"/>
                      <a:pt x="65023" y="75079"/>
                    </a:cubicBezTo>
                    <a:cubicBezTo>
                      <a:pt x="62782" y="77320"/>
                      <a:pt x="60202" y="79268"/>
                      <a:pt x="58300" y="81803"/>
                    </a:cubicBezTo>
                    <a:cubicBezTo>
                      <a:pt x="54130" y="87362"/>
                      <a:pt x="56492" y="85249"/>
                      <a:pt x="51576" y="88526"/>
                    </a:cubicBezTo>
                    <a:cubicBezTo>
                      <a:pt x="47429" y="96823"/>
                      <a:pt x="51653" y="89555"/>
                      <a:pt x="45973" y="96370"/>
                    </a:cubicBezTo>
                    <a:cubicBezTo>
                      <a:pt x="45111" y="97405"/>
                      <a:pt x="44784" y="98890"/>
                      <a:pt x="43732" y="99732"/>
                    </a:cubicBezTo>
                    <a:cubicBezTo>
                      <a:pt x="42810" y="100470"/>
                      <a:pt x="41446" y="100364"/>
                      <a:pt x="40371" y="100853"/>
                    </a:cubicBezTo>
                    <a:cubicBezTo>
                      <a:pt x="27394" y="106752"/>
                      <a:pt x="36017" y="104676"/>
                      <a:pt x="23562" y="106456"/>
                    </a:cubicBezTo>
                    <a:cubicBezTo>
                      <a:pt x="21209" y="107240"/>
                      <a:pt x="13686" y="109601"/>
                      <a:pt x="11235" y="110938"/>
                    </a:cubicBezTo>
                    <a:cubicBezTo>
                      <a:pt x="-878" y="117545"/>
                      <a:pt x="9000" y="113924"/>
                      <a:pt x="1150" y="116541"/>
                    </a:cubicBezTo>
                    <a:cubicBezTo>
                      <a:pt x="776" y="118409"/>
                      <a:pt x="-181" y="120251"/>
                      <a:pt x="29" y="122144"/>
                    </a:cubicBezTo>
                    <a:cubicBezTo>
                      <a:pt x="655" y="127775"/>
                      <a:pt x="2202" y="126032"/>
                      <a:pt x="5632" y="127747"/>
                    </a:cubicBezTo>
                    <a:cubicBezTo>
                      <a:pt x="14817" y="132340"/>
                      <a:pt x="130" y="129101"/>
                      <a:pt x="20200" y="131109"/>
                    </a:cubicBezTo>
                    <a:cubicBezTo>
                      <a:pt x="22068" y="131856"/>
                      <a:pt x="23920" y="132644"/>
                      <a:pt x="25803" y="133350"/>
                    </a:cubicBezTo>
                    <a:cubicBezTo>
                      <a:pt x="26909" y="133765"/>
                      <a:pt x="27985" y="134532"/>
                      <a:pt x="29165" y="134470"/>
                    </a:cubicBezTo>
                    <a:cubicBezTo>
                      <a:pt x="35180" y="134153"/>
                      <a:pt x="41118" y="132976"/>
                      <a:pt x="47094" y="132229"/>
                    </a:cubicBezTo>
                    <a:cubicBezTo>
                      <a:pt x="48215" y="131856"/>
                      <a:pt x="49399" y="131637"/>
                      <a:pt x="50456" y="131109"/>
                    </a:cubicBezTo>
                    <a:cubicBezTo>
                      <a:pt x="51661" y="130507"/>
                      <a:pt x="52557" y="129340"/>
                      <a:pt x="53818" y="128867"/>
                    </a:cubicBezTo>
                    <a:cubicBezTo>
                      <a:pt x="55601" y="128198"/>
                      <a:pt x="57553" y="128120"/>
                      <a:pt x="59421" y="127747"/>
                    </a:cubicBezTo>
                    <a:lnTo>
                      <a:pt x="75109" y="129988"/>
                    </a:lnTo>
                    <a:cubicBezTo>
                      <a:pt x="77356" y="130325"/>
                      <a:pt x="79677" y="130390"/>
                      <a:pt x="81832" y="131109"/>
                    </a:cubicBezTo>
                    <a:cubicBezTo>
                      <a:pt x="83110" y="131535"/>
                      <a:pt x="84073" y="132603"/>
                      <a:pt x="85194" y="133350"/>
                    </a:cubicBezTo>
                    <a:cubicBezTo>
                      <a:pt x="87318" y="132925"/>
                      <a:pt x="91866" y="132256"/>
                      <a:pt x="94159" y="131109"/>
                    </a:cubicBezTo>
                    <a:cubicBezTo>
                      <a:pt x="102851" y="126763"/>
                      <a:pt x="92432" y="130563"/>
                      <a:pt x="100882" y="127747"/>
                    </a:cubicBezTo>
                    <a:cubicBezTo>
                      <a:pt x="103123" y="125506"/>
                      <a:pt x="106604" y="124030"/>
                      <a:pt x="107606" y="121023"/>
                    </a:cubicBezTo>
                    <a:cubicBezTo>
                      <a:pt x="109227" y="116158"/>
                      <a:pt x="107891" y="118497"/>
                      <a:pt x="112088" y="114300"/>
                    </a:cubicBezTo>
                    <a:cubicBezTo>
                      <a:pt x="114251" y="103491"/>
                      <a:pt x="111603" y="113029"/>
                      <a:pt x="115450" y="105335"/>
                    </a:cubicBezTo>
                    <a:cubicBezTo>
                      <a:pt x="115978" y="104278"/>
                      <a:pt x="115884" y="102934"/>
                      <a:pt x="116571" y="101973"/>
                    </a:cubicBezTo>
                    <a:cubicBezTo>
                      <a:pt x="117799" y="100254"/>
                      <a:pt x="119559" y="98985"/>
                      <a:pt x="121053" y="97491"/>
                    </a:cubicBezTo>
                    <a:cubicBezTo>
                      <a:pt x="121800" y="95623"/>
                      <a:pt x="122451" y="93714"/>
                      <a:pt x="123294" y="91888"/>
                    </a:cubicBezTo>
                    <a:cubicBezTo>
                      <a:pt x="124694" y="88854"/>
                      <a:pt x="126460" y="85994"/>
                      <a:pt x="127776" y="82923"/>
                    </a:cubicBezTo>
                    <a:cubicBezTo>
                      <a:pt x="128707" y="80752"/>
                      <a:pt x="129396" y="78479"/>
                      <a:pt x="130018" y="76200"/>
                    </a:cubicBezTo>
                    <a:cubicBezTo>
                      <a:pt x="130519" y="74363"/>
                      <a:pt x="130193" y="72251"/>
                      <a:pt x="131138" y="70597"/>
                    </a:cubicBezTo>
                    <a:cubicBezTo>
                      <a:pt x="131806" y="69428"/>
                      <a:pt x="133379" y="69103"/>
                      <a:pt x="134500" y="68356"/>
                    </a:cubicBezTo>
                    <a:cubicBezTo>
                      <a:pt x="137115" y="68729"/>
                      <a:pt x="139814" y="68717"/>
                      <a:pt x="142344" y="69476"/>
                    </a:cubicBezTo>
                    <a:cubicBezTo>
                      <a:pt x="143634" y="69863"/>
                      <a:pt x="144501" y="71115"/>
                      <a:pt x="145706" y="71717"/>
                    </a:cubicBezTo>
                    <a:cubicBezTo>
                      <a:pt x="146763" y="72245"/>
                      <a:pt x="148011" y="72310"/>
                      <a:pt x="149068" y="72838"/>
                    </a:cubicBezTo>
                    <a:cubicBezTo>
                      <a:pt x="157757" y="77183"/>
                      <a:pt x="147340" y="73382"/>
                      <a:pt x="155791" y="76200"/>
                    </a:cubicBezTo>
                    <a:cubicBezTo>
                      <a:pt x="164551" y="74740"/>
                      <a:pt x="167240" y="76183"/>
                      <a:pt x="172600" y="71717"/>
                    </a:cubicBezTo>
                    <a:cubicBezTo>
                      <a:pt x="173817" y="70703"/>
                      <a:pt x="174841" y="69476"/>
                      <a:pt x="175962" y="68356"/>
                    </a:cubicBezTo>
                    <a:cubicBezTo>
                      <a:pt x="176709" y="62753"/>
                      <a:pt x="177890" y="57191"/>
                      <a:pt x="178203" y="51547"/>
                    </a:cubicBezTo>
                    <a:cubicBezTo>
                      <a:pt x="178268" y="50367"/>
                      <a:pt x="177082" y="49366"/>
                      <a:pt x="177082" y="48185"/>
                    </a:cubicBezTo>
                    <a:cubicBezTo>
                      <a:pt x="177082" y="42197"/>
                      <a:pt x="177576" y="36211"/>
                      <a:pt x="178203" y="30256"/>
                    </a:cubicBezTo>
                    <a:cubicBezTo>
                      <a:pt x="178327" y="29081"/>
                      <a:pt x="178715" y="27907"/>
                      <a:pt x="179323" y="26894"/>
                    </a:cubicBezTo>
                    <a:cubicBezTo>
                      <a:pt x="179867" y="25988"/>
                      <a:pt x="180818" y="25400"/>
                      <a:pt x="181565" y="24653"/>
                    </a:cubicBezTo>
                    <a:cubicBezTo>
                      <a:pt x="181938" y="23159"/>
                      <a:pt x="182144" y="21612"/>
                      <a:pt x="182685" y="20170"/>
                    </a:cubicBezTo>
                    <a:cubicBezTo>
                      <a:pt x="183271" y="18606"/>
                      <a:pt x="184446" y="17288"/>
                      <a:pt x="184926" y="15688"/>
                    </a:cubicBezTo>
                    <a:cubicBezTo>
                      <a:pt x="186108" y="11747"/>
                      <a:pt x="187728" y="2615"/>
                      <a:pt x="188288"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5" name="Freeform: Shape 34">
                <a:extLst>
                  <a:ext uri="{FF2B5EF4-FFF2-40B4-BE49-F238E27FC236}">
                    <a16:creationId xmlns:a16="http://schemas.microsoft.com/office/drawing/2014/main" id="{15EFC2CE-6F28-4776-9A09-6E27D8DFD2AB}"/>
                  </a:ext>
                </a:extLst>
              </p:cNvPr>
              <p:cNvSpPr/>
              <p:nvPr/>
            </p:nvSpPr>
            <p:spPr>
              <a:xfrm>
                <a:off x="1386143" y="1453285"/>
                <a:ext cx="151497" cy="216274"/>
              </a:xfrm>
              <a:custGeom>
                <a:avLst/>
                <a:gdLst>
                  <a:gd name="connsiteX0" fmla="*/ 47089 w 151497"/>
                  <a:gd name="connsiteY0" fmla="*/ 0 h 216274"/>
                  <a:gd name="connsiteX1" fmla="*/ 47089 w 151497"/>
                  <a:gd name="connsiteY1" fmla="*/ 0 h 216274"/>
                  <a:gd name="connsiteX2" fmla="*/ 37004 w 151497"/>
                  <a:gd name="connsiteY2" fmla="*/ 3362 h 216274"/>
                  <a:gd name="connsiteX3" fmla="*/ 35883 w 151497"/>
                  <a:gd name="connsiteY3" fmla="*/ 6724 h 216274"/>
                  <a:gd name="connsiteX4" fmla="*/ 30281 w 151497"/>
                  <a:gd name="connsiteY4" fmla="*/ 7844 h 216274"/>
                  <a:gd name="connsiteX5" fmla="*/ 31401 w 151497"/>
                  <a:gd name="connsiteY5" fmla="*/ 22412 h 216274"/>
                  <a:gd name="connsiteX6" fmla="*/ 31401 w 151497"/>
                  <a:gd name="connsiteY6" fmla="*/ 44824 h 216274"/>
                  <a:gd name="connsiteX7" fmla="*/ 29160 w 151497"/>
                  <a:gd name="connsiteY7" fmla="*/ 48185 h 216274"/>
                  <a:gd name="connsiteX8" fmla="*/ 25798 w 151497"/>
                  <a:gd name="connsiteY8" fmla="*/ 49306 h 216274"/>
                  <a:gd name="connsiteX9" fmla="*/ 22436 w 151497"/>
                  <a:gd name="connsiteY9" fmla="*/ 59391 h 216274"/>
                  <a:gd name="connsiteX10" fmla="*/ 21316 w 151497"/>
                  <a:gd name="connsiteY10" fmla="*/ 66115 h 216274"/>
                  <a:gd name="connsiteX11" fmla="*/ 17954 w 151497"/>
                  <a:gd name="connsiteY11" fmla="*/ 69477 h 216274"/>
                  <a:gd name="connsiteX12" fmla="*/ 17954 w 151497"/>
                  <a:gd name="connsiteY12" fmla="*/ 76200 h 216274"/>
                  <a:gd name="connsiteX13" fmla="*/ 21316 w 151497"/>
                  <a:gd name="connsiteY13" fmla="*/ 77321 h 216274"/>
                  <a:gd name="connsiteX14" fmla="*/ 23557 w 151497"/>
                  <a:gd name="connsiteY14" fmla="*/ 80682 h 216274"/>
                  <a:gd name="connsiteX15" fmla="*/ 19075 w 151497"/>
                  <a:gd name="connsiteY15" fmla="*/ 84044 h 216274"/>
                  <a:gd name="connsiteX16" fmla="*/ 14592 w 151497"/>
                  <a:gd name="connsiteY16" fmla="*/ 85165 h 216274"/>
                  <a:gd name="connsiteX17" fmla="*/ 11231 w 151497"/>
                  <a:gd name="connsiteY17" fmla="*/ 86285 h 216274"/>
                  <a:gd name="connsiteX18" fmla="*/ 4507 w 151497"/>
                  <a:gd name="connsiteY18" fmla="*/ 91888 h 216274"/>
                  <a:gd name="connsiteX19" fmla="*/ 3386 w 151497"/>
                  <a:gd name="connsiteY19" fmla="*/ 95250 h 216274"/>
                  <a:gd name="connsiteX20" fmla="*/ 1145 w 151497"/>
                  <a:gd name="connsiteY20" fmla="*/ 98612 h 216274"/>
                  <a:gd name="connsiteX21" fmla="*/ 25 w 151497"/>
                  <a:gd name="connsiteY21" fmla="*/ 103094 h 216274"/>
                  <a:gd name="connsiteX22" fmla="*/ 2266 w 151497"/>
                  <a:gd name="connsiteY22" fmla="*/ 107577 h 216274"/>
                  <a:gd name="connsiteX23" fmla="*/ 5628 w 151497"/>
                  <a:gd name="connsiteY23" fmla="*/ 117662 h 216274"/>
                  <a:gd name="connsiteX24" fmla="*/ 4507 w 151497"/>
                  <a:gd name="connsiteY24" fmla="*/ 124385 h 216274"/>
                  <a:gd name="connsiteX25" fmla="*/ 3386 w 151497"/>
                  <a:gd name="connsiteY25" fmla="*/ 129988 h 216274"/>
                  <a:gd name="connsiteX26" fmla="*/ 8989 w 151497"/>
                  <a:gd name="connsiteY26" fmla="*/ 153521 h 216274"/>
                  <a:gd name="connsiteX27" fmla="*/ 10110 w 151497"/>
                  <a:gd name="connsiteY27" fmla="*/ 158003 h 216274"/>
                  <a:gd name="connsiteX28" fmla="*/ 12351 w 151497"/>
                  <a:gd name="connsiteY28" fmla="*/ 161365 h 216274"/>
                  <a:gd name="connsiteX29" fmla="*/ 13472 w 151497"/>
                  <a:gd name="connsiteY29" fmla="*/ 164727 h 216274"/>
                  <a:gd name="connsiteX30" fmla="*/ 20195 w 151497"/>
                  <a:gd name="connsiteY30" fmla="*/ 181535 h 216274"/>
                  <a:gd name="connsiteX31" fmla="*/ 23557 w 151497"/>
                  <a:gd name="connsiteY31" fmla="*/ 193862 h 216274"/>
                  <a:gd name="connsiteX32" fmla="*/ 26919 w 151497"/>
                  <a:gd name="connsiteY32" fmla="*/ 207309 h 216274"/>
                  <a:gd name="connsiteX33" fmla="*/ 29160 w 151497"/>
                  <a:gd name="connsiteY33" fmla="*/ 212912 h 216274"/>
                  <a:gd name="connsiteX34" fmla="*/ 35883 w 151497"/>
                  <a:gd name="connsiteY34" fmla="*/ 216274 h 216274"/>
                  <a:gd name="connsiteX35" fmla="*/ 40366 w 151497"/>
                  <a:gd name="connsiteY35" fmla="*/ 210671 h 216274"/>
                  <a:gd name="connsiteX36" fmla="*/ 41486 w 151497"/>
                  <a:gd name="connsiteY36" fmla="*/ 207309 h 216274"/>
                  <a:gd name="connsiteX37" fmla="*/ 47089 w 151497"/>
                  <a:gd name="connsiteY37" fmla="*/ 200585 h 216274"/>
                  <a:gd name="connsiteX38" fmla="*/ 50451 w 151497"/>
                  <a:gd name="connsiteY38" fmla="*/ 194982 h 216274"/>
                  <a:gd name="connsiteX39" fmla="*/ 52692 w 151497"/>
                  <a:gd name="connsiteY39" fmla="*/ 186018 h 216274"/>
                  <a:gd name="connsiteX40" fmla="*/ 54933 w 151497"/>
                  <a:gd name="connsiteY40" fmla="*/ 177053 h 216274"/>
                  <a:gd name="connsiteX41" fmla="*/ 61657 w 151497"/>
                  <a:gd name="connsiteY41" fmla="*/ 173691 h 216274"/>
                  <a:gd name="connsiteX42" fmla="*/ 65019 w 151497"/>
                  <a:gd name="connsiteY42" fmla="*/ 170329 h 216274"/>
                  <a:gd name="connsiteX43" fmla="*/ 68381 w 151497"/>
                  <a:gd name="connsiteY43" fmla="*/ 164727 h 216274"/>
                  <a:gd name="connsiteX44" fmla="*/ 69501 w 151497"/>
                  <a:gd name="connsiteY44" fmla="*/ 160244 h 216274"/>
                  <a:gd name="connsiteX45" fmla="*/ 71742 w 151497"/>
                  <a:gd name="connsiteY45" fmla="*/ 155762 h 216274"/>
                  <a:gd name="connsiteX46" fmla="*/ 75104 w 151497"/>
                  <a:gd name="connsiteY46" fmla="*/ 142315 h 216274"/>
                  <a:gd name="connsiteX47" fmla="*/ 76225 w 151497"/>
                  <a:gd name="connsiteY47" fmla="*/ 134471 h 216274"/>
                  <a:gd name="connsiteX48" fmla="*/ 77345 w 151497"/>
                  <a:gd name="connsiteY48" fmla="*/ 127747 h 216274"/>
                  <a:gd name="connsiteX49" fmla="*/ 86310 w 151497"/>
                  <a:gd name="connsiteY49" fmla="*/ 123265 h 216274"/>
                  <a:gd name="connsiteX50" fmla="*/ 94154 w 151497"/>
                  <a:gd name="connsiteY50" fmla="*/ 119903 h 216274"/>
                  <a:gd name="connsiteX51" fmla="*/ 100878 w 151497"/>
                  <a:gd name="connsiteY51" fmla="*/ 115421 h 216274"/>
                  <a:gd name="connsiteX52" fmla="*/ 105360 w 151497"/>
                  <a:gd name="connsiteY52" fmla="*/ 112059 h 216274"/>
                  <a:gd name="connsiteX53" fmla="*/ 108722 w 151497"/>
                  <a:gd name="connsiteY53" fmla="*/ 97491 h 216274"/>
                  <a:gd name="connsiteX54" fmla="*/ 105360 w 151497"/>
                  <a:gd name="connsiteY54" fmla="*/ 87406 h 216274"/>
                  <a:gd name="connsiteX55" fmla="*/ 106481 w 151497"/>
                  <a:gd name="connsiteY55" fmla="*/ 84044 h 216274"/>
                  <a:gd name="connsiteX56" fmla="*/ 110963 w 151497"/>
                  <a:gd name="connsiteY56" fmla="*/ 82924 h 216274"/>
                  <a:gd name="connsiteX57" fmla="*/ 121048 w 151497"/>
                  <a:gd name="connsiteY57" fmla="*/ 79562 h 216274"/>
                  <a:gd name="connsiteX58" fmla="*/ 124410 w 151497"/>
                  <a:gd name="connsiteY58" fmla="*/ 77321 h 216274"/>
                  <a:gd name="connsiteX59" fmla="*/ 128892 w 151497"/>
                  <a:gd name="connsiteY59" fmla="*/ 76200 h 216274"/>
                  <a:gd name="connsiteX60" fmla="*/ 133375 w 151497"/>
                  <a:gd name="connsiteY60" fmla="*/ 73959 h 216274"/>
                  <a:gd name="connsiteX61" fmla="*/ 136736 w 151497"/>
                  <a:gd name="connsiteY61" fmla="*/ 72838 h 216274"/>
                  <a:gd name="connsiteX62" fmla="*/ 138978 w 151497"/>
                  <a:gd name="connsiteY62" fmla="*/ 69477 h 216274"/>
                  <a:gd name="connsiteX63" fmla="*/ 140098 w 151497"/>
                  <a:gd name="connsiteY63" fmla="*/ 66115 h 216274"/>
                  <a:gd name="connsiteX64" fmla="*/ 143460 w 151497"/>
                  <a:gd name="connsiteY64" fmla="*/ 62753 h 216274"/>
                  <a:gd name="connsiteX65" fmla="*/ 146822 w 151497"/>
                  <a:gd name="connsiteY65" fmla="*/ 52668 h 216274"/>
                  <a:gd name="connsiteX66" fmla="*/ 150183 w 151497"/>
                  <a:gd name="connsiteY66" fmla="*/ 44824 h 216274"/>
                  <a:gd name="connsiteX67" fmla="*/ 149063 w 151497"/>
                  <a:gd name="connsiteY67" fmla="*/ 26894 h 216274"/>
                  <a:gd name="connsiteX68" fmla="*/ 142339 w 151497"/>
                  <a:gd name="connsiteY68" fmla="*/ 25774 h 216274"/>
                  <a:gd name="connsiteX69" fmla="*/ 134495 w 151497"/>
                  <a:gd name="connsiteY69" fmla="*/ 23532 h 216274"/>
                  <a:gd name="connsiteX70" fmla="*/ 128892 w 151497"/>
                  <a:gd name="connsiteY70" fmla="*/ 22412 h 216274"/>
                  <a:gd name="connsiteX71" fmla="*/ 106481 w 151497"/>
                  <a:gd name="connsiteY71" fmla="*/ 29135 h 216274"/>
                  <a:gd name="connsiteX72" fmla="*/ 104239 w 151497"/>
                  <a:gd name="connsiteY72" fmla="*/ 32497 h 216274"/>
                  <a:gd name="connsiteX73" fmla="*/ 100878 w 151497"/>
                  <a:gd name="connsiteY73" fmla="*/ 21291 h 216274"/>
                  <a:gd name="connsiteX74" fmla="*/ 99757 w 151497"/>
                  <a:gd name="connsiteY74" fmla="*/ 17929 h 216274"/>
                  <a:gd name="connsiteX75" fmla="*/ 97516 w 151497"/>
                  <a:gd name="connsiteY75" fmla="*/ 14568 h 216274"/>
                  <a:gd name="connsiteX76" fmla="*/ 95275 w 151497"/>
                  <a:gd name="connsiteY76" fmla="*/ 6724 h 216274"/>
                  <a:gd name="connsiteX77" fmla="*/ 93033 w 151497"/>
                  <a:gd name="connsiteY77" fmla="*/ 3362 h 216274"/>
                  <a:gd name="connsiteX78" fmla="*/ 81828 w 151497"/>
                  <a:gd name="connsiteY78" fmla="*/ 4482 h 216274"/>
                  <a:gd name="connsiteX79" fmla="*/ 73983 w 151497"/>
                  <a:gd name="connsiteY79" fmla="*/ 7844 h 216274"/>
                  <a:gd name="connsiteX80" fmla="*/ 67260 w 151497"/>
                  <a:gd name="connsiteY80" fmla="*/ 5603 h 216274"/>
                  <a:gd name="connsiteX81" fmla="*/ 47089 w 151497"/>
                  <a:gd name="connsiteY81" fmla="*/ 0 h 21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51497" h="216274">
                    <a:moveTo>
                      <a:pt x="47089" y="0"/>
                    </a:moveTo>
                    <a:lnTo>
                      <a:pt x="47089" y="0"/>
                    </a:lnTo>
                    <a:cubicBezTo>
                      <a:pt x="43727" y="1121"/>
                      <a:pt x="40043" y="1539"/>
                      <a:pt x="37004" y="3362"/>
                    </a:cubicBezTo>
                    <a:cubicBezTo>
                      <a:pt x="35991" y="3970"/>
                      <a:pt x="36866" y="6069"/>
                      <a:pt x="35883" y="6724"/>
                    </a:cubicBezTo>
                    <a:cubicBezTo>
                      <a:pt x="34299" y="7780"/>
                      <a:pt x="32148" y="7471"/>
                      <a:pt x="30281" y="7844"/>
                    </a:cubicBezTo>
                    <a:cubicBezTo>
                      <a:pt x="30654" y="12700"/>
                      <a:pt x="30960" y="17562"/>
                      <a:pt x="31401" y="22412"/>
                    </a:cubicBezTo>
                    <a:cubicBezTo>
                      <a:pt x="32303" y="32338"/>
                      <a:pt x="33651" y="34324"/>
                      <a:pt x="31401" y="44824"/>
                    </a:cubicBezTo>
                    <a:cubicBezTo>
                      <a:pt x="31119" y="46141"/>
                      <a:pt x="30212" y="47344"/>
                      <a:pt x="29160" y="48185"/>
                    </a:cubicBezTo>
                    <a:cubicBezTo>
                      <a:pt x="28238" y="48923"/>
                      <a:pt x="26919" y="48932"/>
                      <a:pt x="25798" y="49306"/>
                    </a:cubicBezTo>
                    <a:cubicBezTo>
                      <a:pt x="24677" y="52668"/>
                      <a:pt x="23018" y="55896"/>
                      <a:pt x="22436" y="59391"/>
                    </a:cubicBezTo>
                    <a:cubicBezTo>
                      <a:pt x="22063" y="61632"/>
                      <a:pt x="22239" y="64039"/>
                      <a:pt x="21316" y="66115"/>
                    </a:cubicBezTo>
                    <a:cubicBezTo>
                      <a:pt x="20672" y="67563"/>
                      <a:pt x="19075" y="68356"/>
                      <a:pt x="17954" y="69477"/>
                    </a:cubicBezTo>
                    <a:cubicBezTo>
                      <a:pt x="17206" y="71719"/>
                      <a:pt x="15712" y="73958"/>
                      <a:pt x="17954" y="76200"/>
                    </a:cubicBezTo>
                    <a:cubicBezTo>
                      <a:pt x="18789" y="77035"/>
                      <a:pt x="20195" y="76947"/>
                      <a:pt x="21316" y="77321"/>
                    </a:cubicBezTo>
                    <a:cubicBezTo>
                      <a:pt x="22063" y="78441"/>
                      <a:pt x="23983" y="79405"/>
                      <a:pt x="23557" y="80682"/>
                    </a:cubicBezTo>
                    <a:cubicBezTo>
                      <a:pt x="22966" y="82454"/>
                      <a:pt x="20745" y="83209"/>
                      <a:pt x="19075" y="84044"/>
                    </a:cubicBezTo>
                    <a:cubicBezTo>
                      <a:pt x="17697" y="84733"/>
                      <a:pt x="16073" y="84742"/>
                      <a:pt x="14592" y="85165"/>
                    </a:cubicBezTo>
                    <a:cubicBezTo>
                      <a:pt x="13457" y="85489"/>
                      <a:pt x="12351" y="85912"/>
                      <a:pt x="11231" y="86285"/>
                    </a:cubicBezTo>
                    <a:cubicBezTo>
                      <a:pt x="8752" y="87938"/>
                      <a:pt x="6231" y="89302"/>
                      <a:pt x="4507" y="91888"/>
                    </a:cubicBezTo>
                    <a:cubicBezTo>
                      <a:pt x="3852" y="92871"/>
                      <a:pt x="3914" y="94193"/>
                      <a:pt x="3386" y="95250"/>
                    </a:cubicBezTo>
                    <a:cubicBezTo>
                      <a:pt x="2784" y="96455"/>
                      <a:pt x="1892" y="97491"/>
                      <a:pt x="1145" y="98612"/>
                    </a:cubicBezTo>
                    <a:cubicBezTo>
                      <a:pt x="772" y="100106"/>
                      <a:pt x="-166" y="101566"/>
                      <a:pt x="25" y="103094"/>
                    </a:cubicBezTo>
                    <a:cubicBezTo>
                      <a:pt x="232" y="104752"/>
                      <a:pt x="1738" y="105992"/>
                      <a:pt x="2266" y="107577"/>
                    </a:cubicBezTo>
                    <a:cubicBezTo>
                      <a:pt x="6607" y="120604"/>
                      <a:pt x="-5" y="106399"/>
                      <a:pt x="5628" y="117662"/>
                    </a:cubicBezTo>
                    <a:cubicBezTo>
                      <a:pt x="5254" y="119903"/>
                      <a:pt x="4914" y="122150"/>
                      <a:pt x="4507" y="124385"/>
                    </a:cubicBezTo>
                    <a:cubicBezTo>
                      <a:pt x="4166" y="126259"/>
                      <a:pt x="3274" y="128087"/>
                      <a:pt x="3386" y="129988"/>
                    </a:cubicBezTo>
                    <a:cubicBezTo>
                      <a:pt x="4293" y="145397"/>
                      <a:pt x="5687" y="140319"/>
                      <a:pt x="8989" y="153521"/>
                    </a:cubicBezTo>
                    <a:cubicBezTo>
                      <a:pt x="9363" y="155015"/>
                      <a:pt x="9503" y="156588"/>
                      <a:pt x="10110" y="158003"/>
                    </a:cubicBezTo>
                    <a:cubicBezTo>
                      <a:pt x="10641" y="159241"/>
                      <a:pt x="11749" y="160160"/>
                      <a:pt x="12351" y="161365"/>
                    </a:cubicBezTo>
                    <a:cubicBezTo>
                      <a:pt x="12879" y="162422"/>
                      <a:pt x="13044" y="163626"/>
                      <a:pt x="13472" y="164727"/>
                    </a:cubicBezTo>
                    <a:cubicBezTo>
                      <a:pt x="15659" y="170351"/>
                      <a:pt x="20195" y="181535"/>
                      <a:pt x="20195" y="181535"/>
                    </a:cubicBezTo>
                    <a:cubicBezTo>
                      <a:pt x="23042" y="198611"/>
                      <a:pt x="19237" y="178742"/>
                      <a:pt x="23557" y="193862"/>
                    </a:cubicBezTo>
                    <a:cubicBezTo>
                      <a:pt x="26480" y="204092"/>
                      <a:pt x="24563" y="201026"/>
                      <a:pt x="26919" y="207309"/>
                    </a:cubicBezTo>
                    <a:cubicBezTo>
                      <a:pt x="27625" y="209192"/>
                      <a:pt x="27991" y="211275"/>
                      <a:pt x="29160" y="212912"/>
                    </a:cubicBezTo>
                    <a:cubicBezTo>
                      <a:pt x="30517" y="214811"/>
                      <a:pt x="33864" y="215601"/>
                      <a:pt x="35883" y="216274"/>
                    </a:cubicBezTo>
                    <a:cubicBezTo>
                      <a:pt x="37967" y="214190"/>
                      <a:pt x="38953" y="213497"/>
                      <a:pt x="40366" y="210671"/>
                    </a:cubicBezTo>
                    <a:cubicBezTo>
                      <a:pt x="40894" y="209614"/>
                      <a:pt x="40831" y="208292"/>
                      <a:pt x="41486" y="207309"/>
                    </a:cubicBezTo>
                    <a:cubicBezTo>
                      <a:pt x="46450" y="199862"/>
                      <a:pt x="43417" y="207927"/>
                      <a:pt x="47089" y="200585"/>
                    </a:cubicBezTo>
                    <a:cubicBezTo>
                      <a:pt x="49999" y="194767"/>
                      <a:pt x="46074" y="199361"/>
                      <a:pt x="50451" y="194982"/>
                    </a:cubicBezTo>
                    <a:cubicBezTo>
                      <a:pt x="53195" y="181269"/>
                      <a:pt x="50107" y="195497"/>
                      <a:pt x="52692" y="186018"/>
                    </a:cubicBezTo>
                    <a:cubicBezTo>
                      <a:pt x="53502" y="183046"/>
                      <a:pt x="53555" y="179808"/>
                      <a:pt x="54933" y="177053"/>
                    </a:cubicBezTo>
                    <a:cubicBezTo>
                      <a:pt x="55802" y="175316"/>
                      <a:pt x="60067" y="174221"/>
                      <a:pt x="61657" y="173691"/>
                    </a:cubicBezTo>
                    <a:cubicBezTo>
                      <a:pt x="62778" y="172570"/>
                      <a:pt x="64140" y="171648"/>
                      <a:pt x="65019" y="170329"/>
                    </a:cubicBezTo>
                    <a:cubicBezTo>
                      <a:pt x="70834" y="161607"/>
                      <a:pt x="61402" y="171703"/>
                      <a:pt x="68381" y="164727"/>
                    </a:cubicBezTo>
                    <a:cubicBezTo>
                      <a:pt x="68754" y="163233"/>
                      <a:pt x="68960" y="161686"/>
                      <a:pt x="69501" y="160244"/>
                    </a:cubicBezTo>
                    <a:cubicBezTo>
                      <a:pt x="70087" y="158680"/>
                      <a:pt x="71302" y="157373"/>
                      <a:pt x="71742" y="155762"/>
                    </a:cubicBezTo>
                    <a:cubicBezTo>
                      <a:pt x="77163" y="135888"/>
                      <a:pt x="68824" y="158016"/>
                      <a:pt x="75104" y="142315"/>
                    </a:cubicBezTo>
                    <a:cubicBezTo>
                      <a:pt x="75478" y="139700"/>
                      <a:pt x="75823" y="137082"/>
                      <a:pt x="76225" y="134471"/>
                    </a:cubicBezTo>
                    <a:cubicBezTo>
                      <a:pt x="76570" y="132225"/>
                      <a:pt x="76329" y="129779"/>
                      <a:pt x="77345" y="127747"/>
                    </a:cubicBezTo>
                    <a:cubicBezTo>
                      <a:pt x="78178" y="126081"/>
                      <a:pt x="85734" y="123481"/>
                      <a:pt x="86310" y="123265"/>
                    </a:cubicBezTo>
                    <a:cubicBezTo>
                      <a:pt x="89389" y="122110"/>
                      <a:pt x="91257" y="121973"/>
                      <a:pt x="94154" y="119903"/>
                    </a:cubicBezTo>
                    <a:cubicBezTo>
                      <a:pt x="101497" y="114658"/>
                      <a:pt x="93668" y="117823"/>
                      <a:pt x="100878" y="115421"/>
                    </a:cubicBezTo>
                    <a:cubicBezTo>
                      <a:pt x="102372" y="114300"/>
                      <a:pt x="104240" y="113553"/>
                      <a:pt x="105360" y="112059"/>
                    </a:cubicBezTo>
                    <a:cubicBezTo>
                      <a:pt x="108131" y="108364"/>
                      <a:pt x="108232" y="101409"/>
                      <a:pt x="108722" y="97491"/>
                    </a:cubicBezTo>
                    <a:cubicBezTo>
                      <a:pt x="107601" y="94129"/>
                      <a:pt x="104239" y="90768"/>
                      <a:pt x="105360" y="87406"/>
                    </a:cubicBezTo>
                    <a:cubicBezTo>
                      <a:pt x="105734" y="86285"/>
                      <a:pt x="105559" y="84782"/>
                      <a:pt x="106481" y="84044"/>
                    </a:cubicBezTo>
                    <a:cubicBezTo>
                      <a:pt x="107684" y="83082"/>
                      <a:pt x="109469" y="83297"/>
                      <a:pt x="110963" y="82924"/>
                    </a:cubicBezTo>
                    <a:cubicBezTo>
                      <a:pt x="126017" y="75393"/>
                      <a:pt x="103695" y="86068"/>
                      <a:pt x="121048" y="79562"/>
                    </a:cubicBezTo>
                    <a:cubicBezTo>
                      <a:pt x="122309" y="79089"/>
                      <a:pt x="123172" y="77852"/>
                      <a:pt x="124410" y="77321"/>
                    </a:cubicBezTo>
                    <a:cubicBezTo>
                      <a:pt x="125825" y="76714"/>
                      <a:pt x="127450" y="76741"/>
                      <a:pt x="128892" y="76200"/>
                    </a:cubicBezTo>
                    <a:cubicBezTo>
                      <a:pt x="130456" y="75613"/>
                      <a:pt x="131839" y="74617"/>
                      <a:pt x="133375" y="73959"/>
                    </a:cubicBezTo>
                    <a:cubicBezTo>
                      <a:pt x="134461" y="73494"/>
                      <a:pt x="135616" y="73212"/>
                      <a:pt x="136736" y="72838"/>
                    </a:cubicBezTo>
                    <a:cubicBezTo>
                      <a:pt x="137483" y="71718"/>
                      <a:pt x="138376" y="70682"/>
                      <a:pt x="138978" y="69477"/>
                    </a:cubicBezTo>
                    <a:cubicBezTo>
                      <a:pt x="139506" y="68421"/>
                      <a:pt x="139443" y="67098"/>
                      <a:pt x="140098" y="66115"/>
                    </a:cubicBezTo>
                    <a:cubicBezTo>
                      <a:pt x="140977" y="64796"/>
                      <a:pt x="142339" y="63874"/>
                      <a:pt x="143460" y="62753"/>
                    </a:cubicBezTo>
                    <a:cubicBezTo>
                      <a:pt x="146150" y="51997"/>
                      <a:pt x="142597" y="65347"/>
                      <a:pt x="146822" y="52668"/>
                    </a:cubicBezTo>
                    <a:cubicBezTo>
                      <a:pt x="149234" y="45431"/>
                      <a:pt x="146244" y="50732"/>
                      <a:pt x="150183" y="44824"/>
                    </a:cubicBezTo>
                    <a:cubicBezTo>
                      <a:pt x="151142" y="39069"/>
                      <a:pt x="153071" y="32404"/>
                      <a:pt x="149063" y="26894"/>
                    </a:cubicBezTo>
                    <a:cubicBezTo>
                      <a:pt x="147726" y="25056"/>
                      <a:pt x="144553" y="26285"/>
                      <a:pt x="142339" y="25774"/>
                    </a:cubicBezTo>
                    <a:cubicBezTo>
                      <a:pt x="139689" y="25162"/>
                      <a:pt x="137133" y="24192"/>
                      <a:pt x="134495" y="23532"/>
                    </a:cubicBezTo>
                    <a:cubicBezTo>
                      <a:pt x="132647" y="23070"/>
                      <a:pt x="130760" y="22785"/>
                      <a:pt x="128892" y="22412"/>
                    </a:cubicBezTo>
                    <a:cubicBezTo>
                      <a:pt x="96177" y="25855"/>
                      <a:pt x="111466" y="17505"/>
                      <a:pt x="106481" y="29135"/>
                    </a:cubicBezTo>
                    <a:cubicBezTo>
                      <a:pt x="105950" y="30373"/>
                      <a:pt x="104986" y="31376"/>
                      <a:pt x="104239" y="32497"/>
                    </a:cubicBezTo>
                    <a:cubicBezTo>
                      <a:pt x="102526" y="23927"/>
                      <a:pt x="104036" y="29713"/>
                      <a:pt x="100878" y="21291"/>
                    </a:cubicBezTo>
                    <a:cubicBezTo>
                      <a:pt x="100463" y="20185"/>
                      <a:pt x="100285" y="18986"/>
                      <a:pt x="99757" y="17929"/>
                    </a:cubicBezTo>
                    <a:cubicBezTo>
                      <a:pt x="99155" y="16725"/>
                      <a:pt x="98263" y="15688"/>
                      <a:pt x="97516" y="14568"/>
                    </a:cubicBezTo>
                    <a:cubicBezTo>
                      <a:pt x="97158" y="13137"/>
                      <a:pt x="96077" y="8328"/>
                      <a:pt x="95275" y="6724"/>
                    </a:cubicBezTo>
                    <a:cubicBezTo>
                      <a:pt x="94673" y="5519"/>
                      <a:pt x="93780" y="4483"/>
                      <a:pt x="93033" y="3362"/>
                    </a:cubicBezTo>
                    <a:cubicBezTo>
                      <a:pt x="89298" y="3735"/>
                      <a:pt x="85538" y="3911"/>
                      <a:pt x="81828" y="4482"/>
                    </a:cubicBezTo>
                    <a:cubicBezTo>
                      <a:pt x="79448" y="4848"/>
                      <a:pt x="75892" y="6890"/>
                      <a:pt x="73983" y="7844"/>
                    </a:cubicBezTo>
                    <a:cubicBezTo>
                      <a:pt x="71742" y="7097"/>
                      <a:pt x="68570" y="7569"/>
                      <a:pt x="67260" y="5603"/>
                    </a:cubicBezTo>
                    <a:lnTo>
                      <a:pt x="47089" y="0"/>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4" name="Freeform: Shape 43">
                <a:extLst>
                  <a:ext uri="{FF2B5EF4-FFF2-40B4-BE49-F238E27FC236}">
                    <a16:creationId xmlns:a16="http://schemas.microsoft.com/office/drawing/2014/main" id="{3DD81F02-7B52-418F-9805-9F61680C8880}"/>
                  </a:ext>
                </a:extLst>
              </p:cNvPr>
              <p:cNvSpPr/>
              <p:nvPr/>
            </p:nvSpPr>
            <p:spPr>
              <a:xfrm>
                <a:off x="1751479" y="999447"/>
                <a:ext cx="104288" cy="70597"/>
              </a:xfrm>
              <a:custGeom>
                <a:avLst/>
                <a:gdLst>
                  <a:gd name="connsiteX0" fmla="*/ 41462 w 104288"/>
                  <a:gd name="connsiteY0" fmla="*/ 0 h 70597"/>
                  <a:gd name="connsiteX1" fmla="*/ 41462 w 104288"/>
                  <a:gd name="connsiteY1" fmla="*/ 0 h 70597"/>
                  <a:gd name="connsiteX2" fmla="*/ 25774 w 104288"/>
                  <a:gd name="connsiteY2" fmla="*/ 7844 h 70597"/>
                  <a:gd name="connsiteX3" fmla="*/ 22412 w 104288"/>
                  <a:gd name="connsiteY3" fmla="*/ 10085 h 70597"/>
                  <a:gd name="connsiteX4" fmla="*/ 16809 w 104288"/>
                  <a:gd name="connsiteY4" fmla="*/ 11206 h 70597"/>
                  <a:gd name="connsiteX5" fmla="*/ 13447 w 104288"/>
                  <a:gd name="connsiteY5" fmla="*/ 21291 h 70597"/>
                  <a:gd name="connsiteX6" fmla="*/ 11206 w 104288"/>
                  <a:gd name="connsiteY6" fmla="*/ 28015 h 70597"/>
                  <a:gd name="connsiteX7" fmla="*/ 5603 w 104288"/>
                  <a:gd name="connsiteY7" fmla="*/ 35859 h 70597"/>
                  <a:gd name="connsiteX8" fmla="*/ 4483 w 104288"/>
                  <a:gd name="connsiteY8" fmla="*/ 39220 h 70597"/>
                  <a:gd name="connsiteX9" fmla="*/ 0 w 104288"/>
                  <a:gd name="connsiteY9" fmla="*/ 44823 h 70597"/>
                  <a:gd name="connsiteX10" fmla="*/ 1121 w 104288"/>
                  <a:gd name="connsiteY10" fmla="*/ 48185 h 70597"/>
                  <a:gd name="connsiteX11" fmla="*/ 21292 w 104288"/>
                  <a:gd name="connsiteY11" fmla="*/ 45944 h 70597"/>
                  <a:gd name="connsiteX12" fmla="*/ 34739 w 104288"/>
                  <a:gd name="connsiteY12" fmla="*/ 47065 h 70597"/>
                  <a:gd name="connsiteX13" fmla="*/ 40342 w 104288"/>
                  <a:gd name="connsiteY13" fmla="*/ 54909 h 70597"/>
                  <a:gd name="connsiteX14" fmla="*/ 41462 w 104288"/>
                  <a:gd name="connsiteY14" fmla="*/ 58270 h 70597"/>
                  <a:gd name="connsiteX15" fmla="*/ 51547 w 104288"/>
                  <a:gd name="connsiteY15" fmla="*/ 63873 h 70597"/>
                  <a:gd name="connsiteX16" fmla="*/ 59392 w 104288"/>
                  <a:gd name="connsiteY16" fmla="*/ 67235 h 70597"/>
                  <a:gd name="connsiteX17" fmla="*/ 71718 w 104288"/>
                  <a:gd name="connsiteY17" fmla="*/ 70597 h 70597"/>
                  <a:gd name="connsiteX18" fmla="*/ 84045 w 104288"/>
                  <a:gd name="connsiteY18" fmla="*/ 68356 h 70597"/>
                  <a:gd name="connsiteX19" fmla="*/ 91889 w 104288"/>
                  <a:gd name="connsiteY19" fmla="*/ 67235 h 70597"/>
                  <a:gd name="connsiteX20" fmla="*/ 96371 w 104288"/>
                  <a:gd name="connsiteY20" fmla="*/ 64994 h 70597"/>
                  <a:gd name="connsiteX21" fmla="*/ 100853 w 104288"/>
                  <a:gd name="connsiteY21" fmla="*/ 63873 h 70597"/>
                  <a:gd name="connsiteX22" fmla="*/ 104215 w 104288"/>
                  <a:gd name="connsiteY22" fmla="*/ 57150 h 70597"/>
                  <a:gd name="connsiteX23" fmla="*/ 101974 w 104288"/>
                  <a:gd name="connsiteY23" fmla="*/ 52667 h 70597"/>
                  <a:gd name="connsiteX24" fmla="*/ 100853 w 104288"/>
                  <a:gd name="connsiteY24" fmla="*/ 44823 h 70597"/>
                  <a:gd name="connsiteX25" fmla="*/ 99733 w 104288"/>
                  <a:gd name="connsiteY25" fmla="*/ 41462 h 70597"/>
                  <a:gd name="connsiteX26" fmla="*/ 86286 w 104288"/>
                  <a:gd name="connsiteY26" fmla="*/ 43703 h 70597"/>
                  <a:gd name="connsiteX27" fmla="*/ 82924 w 104288"/>
                  <a:gd name="connsiteY27" fmla="*/ 41462 h 70597"/>
                  <a:gd name="connsiteX28" fmla="*/ 78442 w 104288"/>
                  <a:gd name="connsiteY28" fmla="*/ 34738 h 70597"/>
                  <a:gd name="connsiteX29" fmla="*/ 73959 w 104288"/>
                  <a:gd name="connsiteY29" fmla="*/ 33617 h 70597"/>
                  <a:gd name="connsiteX30" fmla="*/ 68356 w 104288"/>
                  <a:gd name="connsiteY30" fmla="*/ 31376 h 70597"/>
                  <a:gd name="connsiteX31" fmla="*/ 59392 w 104288"/>
                  <a:gd name="connsiteY31" fmla="*/ 26894 h 70597"/>
                  <a:gd name="connsiteX32" fmla="*/ 57150 w 104288"/>
                  <a:gd name="connsiteY32" fmla="*/ 24653 h 70597"/>
                  <a:gd name="connsiteX33" fmla="*/ 53789 w 104288"/>
                  <a:gd name="connsiteY33" fmla="*/ 23532 h 70597"/>
                  <a:gd name="connsiteX34" fmla="*/ 48186 w 104288"/>
                  <a:gd name="connsiteY34" fmla="*/ 19050 h 70597"/>
                  <a:gd name="connsiteX35" fmla="*/ 44824 w 104288"/>
                  <a:gd name="connsiteY35" fmla="*/ 15688 h 70597"/>
                  <a:gd name="connsiteX36" fmla="*/ 38100 w 104288"/>
                  <a:gd name="connsiteY36" fmla="*/ 11206 h 70597"/>
                  <a:gd name="connsiteX37" fmla="*/ 41462 w 104288"/>
                  <a:gd name="connsiteY37" fmla="*/ 0 h 70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4288" h="70597">
                    <a:moveTo>
                      <a:pt x="41462" y="0"/>
                    </a:moveTo>
                    <a:lnTo>
                      <a:pt x="41462" y="0"/>
                    </a:lnTo>
                    <a:cubicBezTo>
                      <a:pt x="36233" y="2615"/>
                      <a:pt x="30941" y="5109"/>
                      <a:pt x="25774" y="7844"/>
                    </a:cubicBezTo>
                    <a:cubicBezTo>
                      <a:pt x="24584" y="8474"/>
                      <a:pt x="23673" y="9612"/>
                      <a:pt x="22412" y="10085"/>
                    </a:cubicBezTo>
                    <a:cubicBezTo>
                      <a:pt x="20629" y="10754"/>
                      <a:pt x="18677" y="10832"/>
                      <a:pt x="16809" y="11206"/>
                    </a:cubicBezTo>
                    <a:cubicBezTo>
                      <a:pt x="14287" y="26347"/>
                      <a:pt x="17650" y="11836"/>
                      <a:pt x="13447" y="21291"/>
                    </a:cubicBezTo>
                    <a:cubicBezTo>
                      <a:pt x="12487" y="23450"/>
                      <a:pt x="12623" y="26125"/>
                      <a:pt x="11206" y="28015"/>
                    </a:cubicBezTo>
                    <a:cubicBezTo>
                      <a:pt x="7037" y="33575"/>
                      <a:pt x="8881" y="30943"/>
                      <a:pt x="5603" y="35859"/>
                    </a:cubicBezTo>
                    <a:cubicBezTo>
                      <a:pt x="5230" y="36979"/>
                      <a:pt x="5221" y="38298"/>
                      <a:pt x="4483" y="39220"/>
                    </a:cubicBezTo>
                    <a:cubicBezTo>
                      <a:pt x="-1311" y="46463"/>
                      <a:pt x="2818" y="36374"/>
                      <a:pt x="0" y="44823"/>
                    </a:cubicBezTo>
                    <a:cubicBezTo>
                      <a:pt x="374" y="45944"/>
                      <a:pt x="-59" y="48123"/>
                      <a:pt x="1121" y="48185"/>
                    </a:cubicBezTo>
                    <a:cubicBezTo>
                      <a:pt x="7877" y="48541"/>
                      <a:pt x="14531" y="46169"/>
                      <a:pt x="21292" y="45944"/>
                    </a:cubicBezTo>
                    <a:cubicBezTo>
                      <a:pt x="25787" y="45794"/>
                      <a:pt x="30257" y="46691"/>
                      <a:pt x="34739" y="47065"/>
                    </a:cubicBezTo>
                    <a:cubicBezTo>
                      <a:pt x="38581" y="50907"/>
                      <a:pt x="38130" y="49747"/>
                      <a:pt x="40342" y="54909"/>
                    </a:cubicBezTo>
                    <a:cubicBezTo>
                      <a:pt x="40807" y="55994"/>
                      <a:pt x="40627" y="57435"/>
                      <a:pt x="41462" y="58270"/>
                    </a:cubicBezTo>
                    <a:cubicBezTo>
                      <a:pt x="45316" y="62124"/>
                      <a:pt x="47319" y="62464"/>
                      <a:pt x="51547" y="63873"/>
                    </a:cubicBezTo>
                    <a:cubicBezTo>
                      <a:pt x="59985" y="69500"/>
                      <a:pt x="49263" y="62895"/>
                      <a:pt x="59392" y="67235"/>
                    </a:cubicBezTo>
                    <a:cubicBezTo>
                      <a:pt x="69866" y="71723"/>
                      <a:pt x="51113" y="68021"/>
                      <a:pt x="71718" y="70597"/>
                    </a:cubicBezTo>
                    <a:lnTo>
                      <a:pt x="84045" y="68356"/>
                    </a:lnTo>
                    <a:cubicBezTo>
                      <a:pt x="86650" y="67922"/>
                      <a:pt x="89341" y="67930"/>
                      <a:pt x="91889" y="67235"/>
                    </a:cubicBezTo>
                    <a:cubicBezTo>
                      <a:pt x="93500" y="66795"/>
                      <a:pt x="94807" y="65581"/>
                      <a:pt x="96371" y="64994"/>
                    </a:cubicBezTo>
                    <a:cubicBezTo>
                      <a:pt x="97813" y="64453"/>
                      <a:pt x="99359" y="64247"/>
                      <a:pt x="100853" y="63873"/>
                    </a:cubicBezTo>
                    <a:cubicBezTo>
                      <a:pt x="102925" y="61802"/>
                      <a:pt x="104674" y="60823"/>
                      <a:pt x="104215" y="57150"/>
                    </a:cubicBezTo>
                    <a:cubicBezTo>
                      <a:pt x="104008" y="55492"/>
                      <a:pt x="102721" y="54161"/>
                      <a:pt x="101974" y="52667"/>
                    </a:cubicBezTo>
                    <a:cubicBezTo>
                      <a:pt x="101600" y="50052"/>
                      <a:pt x="101371" y="47413"/>
                      <a:pt x="100853" y="44823"/>
                    </a:cubicBezTo>
                    <a:cubicBezTo>
                      <a:pt x="100621" y="43665"/>
                      <a:pt x="100910" y="41553"/>
                      <a:pt x="99733" y="41462"/>
                    </a:cubicBezTo>
                    <a:cubicBezTo>
                      <a:pt x="95202" y="41114"/>
                      <a:pt x="90768" y="42956"/>
                      <a:pt x="86286" y="43703"/>
                    </a:cubicBezTo>
                    <a:cubicBezTo>
                      <a:pt x="85165" y="42956"/>
                      <a:pt x="83765" y="42514"/>
                      <a:pt x="82924" y="41462"/>
                    </a:cubicBezTo>
                    <a:cubicBezTo>
                      <a:pt x="79096" y="36677"/>
                      <a:pt x="85597" y="38827"/>
                      <a:pt x="78442" y="34738"/>
                    </a:cubicBezTo>
                    <a:cubicBezTo>
                      <a:pt x="77105" y="33974"/>
                      <a:pt x="75420" y="34104"/>
                      <a:pt x="73959" y="33617"/>
                    </a:cubicBezTo>
                    <a:cubicBezTo>
                      <a:pt x="72051" y="32981"/>
                      <a:pt x="70114" y="32353"/>
                      <a:pt x="68356" y="31376"/>
                    </a:cubicBezTo>
                    <a:cubicBezTo>
                      <a:pt x="59004" y="26181"/>
                      <a:pt x="68686" y="29218"/>
                      <a:pt x="59392" y="26894"/>
                    </a:cubicBezTo>
                    <a:cubicBezTo>
                      <a:pt x="58645" y="26147"/>
                      <a:pt x="58056" y="25197"/>
                      <a:pt x="57150" y="24653"/>
                    </a:cubicBezTo>
                    <a:cubicBezTo>
                      <a:pt x="56137" y="24045"/>
                      <a:pt x="54711" y="24270"/>
                      <a:pt x="53789" y="23532"/>
                    </a:cubicBezTo>
                    <a:cubicBezTo>
                      <a:pt x="46551" y="17741"/>
                      <a:pt x="56630" y="21864"/>
                      <a:pt x="48186" y="19050"/>
                    </a:cubicBezTo>
                    <a:cubicBezTo>
                      <a:pt x="47065" y="17929"/>
                      <a:pt x="46075" y="16661"/>
                      <a:pt x="44824" y="15688"/>
                    </a:cubicBezTo>
                    <a:cubicBezTo>
                      <a:pt x="42698" y="14034"/>
                      <a:pt x="40341" y="12700"/>
                      <a:pt x="38100" y="11206"/>
                    </a:cubicBezTo>
                    <a:cubicBezTo>
                      <a:pt x="34301" y="8673"/>
                      <a:pt x="40902" y="1868"/>
                      <a:pt x="41462"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5" name="Freeform: Shape 44">
                <a:extLst>
                  <a:ext uri="{FF2B5EF4-FFF2-40B4-BE49-F238E27FC236}">
                    <a16:creationId xmlns:a16="http://schemas.microsoft.com/office/drawing/2014/main" id="{1878688C-D634-4713-BE61-F28FB4B5BE4C}"/>
                  </a:ext>
                </a:extLst>
              </p:cNvPr>
              <p:cNvSpPr/>
              <p:nvPr/>
            </p:nvSpPr>
            <p:spPr>
              <a:xfrm>
                <a:off x="1613572" y="1327779"/>
                <a:ext cx="190575" cy="172571"/>
              </a:xfrm>
              <a:custGeom>
                <a:avLst/>
                <a:gdLst>
                  <a:gd name="connsiteX0" fmla="*/ 32572 w 190575"/>
                  <a:gd name="connsiteY0" fmla="*/ 48185 h 172571"/>
                  <a:gd name="connsiteX1" fmla="*/ 32572 w 190575"/>
                  <a:gd name="connsiteY1" fmla="*/ 48185 h 172571"/>
                  <a:gd name="connsiteX2" fmla="*/ 22487 w 190575"/>
                  <a:gd name="connsiteY2" fmla="*/ 51547 h 172571"/>
                  <a:gd name="connsiteX3" fmla="*/ 21366 w 190575"/>
                  <a:gd name="connsiteY3" fmla="*/ 63874 h 172571"/>
                  <a:gd name="connsiteX4" fmla="*/ 15763 w 190575"/>
                  <a:gd name="connsiteY4" fmla="*/ 73959 h 172571"/>
                  <a:gd name="connsiteX5" fmla="*/ 14643 w 190575"/>
                  <a:gd name="connsiteY5" fmla="*/ 77321 h 172571"/>
                  <a:gd name="connsiteX6" fmla="*/ 11281 w 190575"/>
                  <a:gd name="connsiteY6" fmla="*/ 88527 h 172571"/>
                  <a:gd name="connsiteX7" fmla="*/ 7919 w 190575"/>
                  <a:gd name="connsiteY7" fmla="*/ 98612 h 172571"/>
                  <a:gd name="connsiteX8" fmla="*/ 4557 w 190575"/>
                  <a:gd name="connsiteY8" fmla="*/ 100853 h 172571"/>
                  <a:gd name="connsiteX9" fmla="*/ 1196 w 190575"/>
                  <a:gd name="connsiteY9" fmla="*/ 104215 h 172571"/>
                  <a:gd name="connsiteX10" fmla="*/ 7919 w 190575"/>
                  <a:gd name="connsiteY10" fmla="*/ 117662 h 172571"/>
                  <a:gd name="connsiteX11" fmla="*/ 11281 w 190575"/>
                  <a:gd name="connsiteY11" fmla="*/ 127747 h 172571"/>
                  <a:gd name="connsiteX12" fmla="*/ 13522 w 190575"/>
                  <a:gd name="connsiteY12" fmla="*/ 134471 h 172571"/>
                  <a:gd name="connsiteX13" fmla="*/ 16884 w 190575"/>
                  <a:gd name="connsiteY13" fmla="*/ 141194 h 172571"/>
                  <a:gd name="connsiteX14" fmla="*/ 23607 w 190575"/>
                  <a:gd name="connsiteY14" fmla="*/ 140074 h 172571"/>
                  <a:gd name="connsiteX15" fmla="*/ 31452 w 190575"/>
                  <a:gd name="connsiteY15" fmla="*/ 133350 h 172571"/>
                  <a:gd name="connsiteX16" fmla="*/ 34813 w 190575"/>
                  <a:gd name="connsiteY16" fmla="*/ 132230 h 172571"/>
                  <a:gd name="connsiteX17" fmla="*/ 38175 w 190575"/>
                  <a:gd name="connsiteY17" fmla="*/ 129988 h 172571"/>
                  <a:gd name="connsiteX18" fmla="*/ 48260 w 190575"/>
                  <a:gd name="connsiteY18" fmla="*/ 126627 h 172571"/>
                  <a:gd name="connsiteX19" fmla="*/ 51622 w 190575"/>
                  <a:gd name="connsiteY19" fmla="*/ 125506 h 172571"/>
                  <a:gd name="connsiteX20" fmla="*/ 56104 w 190575"/>
                  <a:gd name="connsiteY20" fmla="*/ 123265 h 172571"/>
                  <a:gd name="connsiteX21" fmla="*/ 59466 w 190575"/>
                  <a:gd name="connsiteY21" fmla="*/ 119903 h 172571"/>
                  <a:gd name="connsiteX22" fmla="*/ 65069 w 190575"/>
                  <a:gd name="connsiteY22" fmla="*/ 118783 h 172571"/>
                  <a:gd name="connsiteX23" fmla="*/ 86360 w 190575"/>
                  <a:gd name="connsiteY23" fmla="*/ 121024 h 172571"/>
                  <a:gd name="connsiteX24" fmla="*/ 89722 w 190575"/>
                  <a:gd name="connsiteY24" fmla="*/ 122144 h 172571"/>
                  <a:gd name="connsiteX25" fmla="*/ 90843 w 190575"/>
                  <a:gd name="connsiteY25" fmla="*/ 125506 h 172571"/>
                  <a:gd name="connsiteX26" fmla="*/ 85240 w 190575"/>
                  <a:gd name="connsiteY26" fmla="*/ 140074 h 172571"/>
                  <a:gd name="connsiteX27" fmla="*/ 81878 w 190575"/>
                  <a:gd name="connsiteY27" fmla="*/ 141194 h 172571"/>
                  <a:gd name="connsiteX28" fmla="*/ 78516 w 190575"/>
                  <a:gd name="connsiteY28" fmla="*/ 143435 h 172571"/>
                  <a:gd name="connsiteX29" fmla="*/ 70672 w 190575"/>
                  <a:gd name="connsiteY29" fmla="*/ 150159 h 172571"/>
                  <a:gd name="connsiteX30" fmla="*/ 62828 w 190575"/>
                  <a:gd name="connsiteY30" fmla="*/ 151280 h 172571"/>
                  <a:gd name="connsiteX31" fmla="*/ 44899 w 190575"/>
                  <a:gd name="connsiteY31" fmla="*/ 151280 h 172571"/>
                  <a:gd name="connsiteX32" fmla="*/ 42657 w 190575"/>
                  <a:gd name="connsiteY32" fmla="*/ 154641 h 172571"/>
                  <a:gd name="connsiteX33" fmla="*/ 44899 w 190575"/>
                  <a:gd name="connsiteY33" fmla="*/ 159124 h 172571"/>
                  <a:gd name="connsiteX34" fmla="*/ 49381 w 190575"/>
                  <a:gd name="connsiteY34" fmla="*/ 161365 h 172571"/>
                  <a:gd name="connsiteX35" fmla="*/ 70672 w 190575"/>
                  <a:gd name="connsiteY35" fmla="*/ 162485 h 172571"/>
                  <a:gd name="connsiteX36" fmla="*/ 80757 w 190575"/>
                  <a:gd name="connsiteY36" fmla="*/ 170330 h 172571"/>
                  <a:gd name="connsiteX37" fmla="*/ 82999 w 190575"/>
                  <a:gd name="connsiteY37" fmla="*/ 172571 h 172571"/>
                  <a:gd name="connsiteX38" fmla="*/ 94204 w 190575"/>
                  <a:gd name="connsiteY38" fmla="*/ 171450 h 172571"/>
                  <a:gd name="connsiteX39" fmla="*/ 99807 w 190575"/>
                  <a:gd name="connsiteY39" fmla="*/ 170330 h 172571"/>
                  <a:gd name="connsiteX40" fmla="*/ 106531 w 190575"/>
                  <a:gd name="connsiteY40" fmla="*/ 163606 h 172571"/>
                  <a:gd name="connsiteX41" fmla="*/ 114375 w 190575"/>
                  <a:gd name="connsiteY41" fmla="*/ 156883 h 172571"/>
                  <a:gd name="connsiteX42" fmla="*/ 119978 w 190575"/>
                  <a:gd name="connsiteY42" fmla="*/ 150159 h 172571"/>
                  <a:gd name="connsiteX43" fmla="*/ 123340 w 190575"/>
                  <a:gd name="connsiteY43" fmla="*/ 143435 h 172571"/>
                  <a:gd name="connsiteX44" fmla="*/ 124460 w 190575"/>
                  <a:gd name="connsiteY44" fmla="*/ 140074 h 172571"/>
                  <a:gd name="connsiteX45" fmla="*/ 127822 w 190575"/>
                  <a:gd name="connsiteY45" fmla="*/ 138953 h 172571"/>
                  <a:gd name="connsiteX46" fmla="*/ 135666 w 190575"/>
                  <a:gd name="connsiteY46" fmla="*/ 137833 h 172571"/>
                  <a:gd name="connsiteX47" fmla="*/ 161440 w 190575"/>
                  <a:gd name="connsiteY47" fmla="*/ 135591 h 172571"/>
                  <a:gd name="connsiteX48" fmla="*/ 168163 w 190575"/>
                  <a:gd name="connsiteY48" fmla="*/ 132230 h 172571"/>
                  <a:gd name="connsiteX49" fmla="*/ 171525 w 190575"/>
                  <a:gd name="connsiteY49" fmla="*/ 128868 h 172571"/>
                  <a:gd name="connsiteX50" fmla="*/ 174887 w 190575"/>
                  <a:gd name="connsiteY50" fmla="*/ 127747 h 172571"/>
                  <a:gd name="connsiteX51" fmla="*/ 182731 w 190575"/>
                  <a:gd name="connsiteY51" fmla="*/ 124385 h 172571"/>
                  <a:gd name="connsiteX52" fmla="*/ 187213 w 190575"/>
                  <a:gd name="connsiteY52" fmla="*/ 119903 h 172571"/>
                  <a:gd name="connsiteX53" fmla="*/ 190575 w 190575"/>
                  <a:gd name="connsiteY53" fmla="*/ 109818 h 172571"/>
                  <a:gd name="connsiteX54" fmla="*/ 188334 w 190575"/>
                  <a:gd name="connsiteY54" fmla="*/ 103094 h 172571"/>
                  <a:gd name="connsiteX55" fmla="*/ 184972 w 190575"/>
                  <a:gd name="connsiteY55" fmla="*/ 101974 h 172571"/>
                  <a:gd name="connsiteX56" fmla="*/ 180490 w 190575"/>
                  <a:gd name="connsiteY56" fmla="*/ 98612 h 172571"/>
                  <a:gd name="connsiteX57" fmla="*/ 176007 w 190575"/>
                  <a:gd name="connsiteY57" fmla="*/ 96371 h 172571"/>
                  <a:gd name="connsiteX58" fmla="*/ 164802 w 190575"/>
                  <a:gd name="connsiteY58" fmla="*/ 88527 h 172571"/>
                  <a:gd name="connsiteX59" fmla="*/ 162560 w 190575"/>
                  <a:gd name="connsiteY59" fmla="*/ 85165 h 172571"/>
                  <a:gd name="connsiteX60" fmla="*/ 159199 w 190575"/>
                  <a:gd name="connsiteY60" fmla="*/ 82924 h 172571"/>
                  <a:gd name="connsiteX61" fmla="*/ 156957 w 190575"/>
                  <a:gd name="connsiteY61" fmla="*/ 80683 h 172571"/>
                  <a:gd name="connsiteX62" fmla="*/ 153596 w 190575"/>
                  <a:gd name="connsiteY62" fmla="*/ 79562 h 172571"/>
                  <a:gd name="connsiteX63" fmla="*/ 150234 w 190575"/>
                  <a:gd name="connsiteY63" fmla="*/ 77321 h 172571"/>
                  <a:gd name="connsiteX64" fmla="*/ 143510 w 190575"/>
                  <a:gd name="connsiteY64" fmla="*/ 73959 h 172571"/>
                  <a:gd name="connsiteX65" fmla="*/ 142390 w 190575"/>
                  <a:gd name="connsiteY65" fmla="*/ 70597 h 172571"/>
                  <a:gd name="connsiteX66" fmla="*/ 144631 w 190575"/>
                  <a:gd name="connsiteY66" fmla="*/ 61633 h 172571"/>
                  <a:gd name="connsiteX67" fmla="*/ 149113 w 190575"/>
                  <a:gd name="connsiteY67" fmla="*/ 49306 h 172571"/>
                  <a:gd name="connsiteX68" fmla="*/ 145752 w 190575"/>
                  <a:gd name="connsiteY68" fmla="*/ 13447 h 172571"/>
                  <a:gd name="connsiteX69" fmla="*/ 142390 w 190575"/>
                  <a:gd name="connsiteY69" fmla="*/ 3362 h 172571"/>
                  <a:gd name="connsiteX70" fmla="*/ 141269 w 190575"/>
                  <a:gd name="connsiteY70" fmla="*/ 0 h 172571"/>
                  <a:gd name="connsiteX71" fmla="*/ 137907 w 190575"/>
                  <a:gd name="connsiteY71" fmla="*/ 1121 h 172571"/>
                  <a:gd name="connsiteX72" fmla="*/ 136787 w 190575"/>
                  <a:gd name="connsiteY72" fmla="*/ 4483 h 172571"/>
                  <a:gd name="connsiteX73" fmla="*/ 134546 w 190575"/>
                  <a:gd name="connsiteY73" fmla="*/ 7844 h 172571"/>
                  <a:gd name="connsiteX74" fmla="*/ 127822 w 190575"/>
                  <a:gd name="connsiteY74" fmla="*/ 15688 h 172571"/>
                  <a:gd name="connsiteX75" fmla="*/ 124460 w 190575"/>
                  <a:gd name="connsiteY75" fmla="*/ 21291 h 172571"/>
                  <a:gd name="connsiteX76" fmla="*/ 123340 w 190575"/>
                  <a:gd name="connsiteY76" fmla="*/ 24653 h 172571"/>
                  <a:gd name="connsiteX77" fmla="*/ 119978 w 190575"/>
                  <a:gd name="connsiteY77" fmla="*/ 29135 h 172571"/>
                  <a:gd name="connsiteX78" fmla="*/ 118857 w 190575"/>
                  <a:gd name="connsiteY78" fmla="*/ 32497 h 172571"/>
                  <a:gd name="connsiteX79" fmla="*/ 116616 w 190575"/>
                  <a:gd name="connsiteY79" fmla="*/ 38100 h 172571"/>
                  <a:gd name="connsiteX80" fmla="*/ 115496 w 190575"/>
                  <a:gd name="connsiteY80" fmla="*/ 42583 h 172571"/>
                  <a:gd name="connsiteX81" fmla="*/ 113254 w 190575"/>
                  <a:gd name="connsiteY81" fmla="*/ 49306 h 172571"/>
                  <a:gd name="connsiteX82" fmla="*/ 111013 w 190575"/>
                  <a:gd name="connsiteY82" fmla="*/ 54909 h 172571"/>
                  <a:gd name="connsiteX83" fmla="*/ 108772 w 190575"/>
                  <a:gd name="connsiteY83" fmla="*/ 62753 h 172571"/>
                  <a:gd name="connsiteX84" fmla="*/ 106531 w 190575"/>
                  <a:gd name="connsiteY84" fmla="*/ 66115 h 172571"/>
                  <a:gd name="connsiteX85" fmla="*/ 105410 w 190575"/>
                  <a:gd name="connsiteY85" fmla="*/ 69477 h 172571"/>
                  <a:gd name="connsiteX86" fmla="*/ 103169 w 190575"/>
                  <a:gd name="connsiteY86" fmla="*/ 72838 h 172571"/>
                  <a:gd name="connsiteX87" fmla="*/ 98687 w 190575"/>
                  <a:gd name="connsiteY87" fmla="*/ 81803 h 172571"/>
                  <a:gd name="connsiteX88" fmla="*/ 97566 w 190575"/>
                  <a:gd name="connsiteY88" fmla="*/ 86285 h 172571"/>
                  <a:gd name="connsiteX89" fmla="*/ 91963 w 190575"/>
                  <a:gd name="connsiteY89" fmla="*/ 89647 h 172571"/>
                  <a:gd name="connsiteX90" fmla="*/ 84119 w 190575"/>
                  <a:gd name="connsiteY90" fmla="*/ 87406 h 172571"/>
                  <a:gd name="connsiteX91" fmla="*/ 82999 w 190575"/>
                  <a:gd name="connsiteY91" fmla="*/ 84044 h 172571"/>
                  <a:gd name="connsiteX92" fmla="*/ 80757 w 190575"/>
                  <a:gd name="connsiteY92" fmla="*/ 81803 h 172571"/>
                  <a:gd name="connsiteX93" fmla="*/ 79637 w 190575"/>
                  <a:gd name="connsiteY93" fmla="*/ 78441 h 172571"/>
                  <a:gd name="connsiteX94" fmla="*/ 78516 w 190575"/>
                  <a:gd name="connsiteY94" fmla="*/ 72838 h 172571"/>
                  <a:gd name="connsiteX95" fmla="*/ 72913 w 190575"/>
                  <a:gd name="connsiteY95" fmla="*/ 64994 h 172571"/>
                  <a:gd name="connsiteX96" fmla="*/ 69552 w 190575"/>
                  <a:gd name="connsiteY96" fmla="*/ 63874 h 172571"/>
                  <a:gd name="connsiteX97" fmla="*/ 65069 w 190575"/>
                  <a:gd name="connsiteY97" fmla="*/ 61633 h 172571"/>
                  <a:gd name="connsiteX98" fmla="*/ 58346 w 190575"/>
                  <a:gd name="connsiteY98" fmla="*/ 60512 h 172571"/>
                  <a:gd name="connsiteX99" fmla="*/ 32572 w 190575"/>
                  <a:gd name="connsiteY99" fmla="*/ 48185 h 17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90575" h="172571">
                    <a:moveTo>
                      <a:pt x="32572" y="48185"/>
                    </a:moveTo>
                    <a:lnTo>
                      <a:pt x="32572" y="48185"/>
                    </a:lnTo>
                    <a:cubicBezTo>
                      <a:pt x="29210" y="49306"/>
                      <a:pt x="24547" y="48663"/>
                      <a:pt x="22487" y="51547"/>
                    </a:cubicBezTo>
                    <a:cubicBezTo>
                      <a:pt x="20089" y="54904"/>
                      <a:pt x="22175" y="59828"/>
                      <a:pt x="21366" y="63874"/>
                    </a:cubicBezTo>
                    <a:cubicBezTo>
                      <a:pt x="21006" y="65673"/>
                      <a:pt x="16261" y="72962"/>
                      <a:pt x="15763" y="73959"/>
                    </a:cubicBezTo>
                    <a:cubicBezTo>
                      <a:pt x="15235" y="75016"/>
                      <a:pt x="15058" y="76215"/>
                      <a:pt x="14643" y="77321"/>
                    </a:cubicBezTo>
                    <a:cubicBezTo>
                      <a:pt x="10988" y="87069"/>
                      <a:pt x="13465" y="78701"/>
                      <a:pt x="11281" y="88527"/>
                    </a:cubicBezTo>
                    <a:cubicBezTo>
                      <a:pt x="10696" y="91157"/>
                      <a:pt x="9394" y="96547"/>
                      <a:pt x="7919" y="98612"/>
                    </a:cubicBezTo>
                    <a:cubicBezTo>
                      <a:pt x="7136" y="99708"/>
                      <a:pt x="5592" y="99991"/>
                      <a:pt x="4557" y="100853"/>
                    </a:cubicBezTo>
                    <a:cubicBezTo>
                      <a:pt x="3340" y="101868"/>
                      <a:pt x="2316" y="103094"/>
                      <a:pt x="1196" y="104215"/>
                    </a:cubicBezTo>
                    <a:cubicBezTo>
                      <a:pt x="-1527" y="112381"/>
                      <a:pt x="268" y="103891"/>
                      <a:pt x="7919" y="117662"/>
                    </a:cubicBezTo>
                    <a:cubicBezTo>
                      <a:pt x="9640" y="120760"/>
                      <a:pt x="10160" y="124385"/>
                      <a:pt x="11281" y="127747"/>
                    </a:cubicBezTo>
                    <a:cubicBezTo>
                      <a:pt x="12028" y="129988"/>
                      <a:pt x="12212" y="132505"/>
                      <a:pt x="13522" y="134471"/>
                    </a:cubicBezTo>
                    <a:cubicBezTo>
                      <a:pt x="16418" y="138816"/>
                      <a:pt x="15337" y="136555"/>
                      <a:pt x="16884" y="141194"/>
                    </a:cubicBezTo>
                    <a:cubicBezTo>
                      <a:pt x="19125" y="140821"/>
                      <a:pt x="21498" y="140918"/>
                      <a:pt x="23607" y="140074"/>
                    </a:cubicBezTo>
                    <a:cubicBezTo>
                      <a:pt x="28709" y="138033"/>
                      <a:pt x="27320" y="136105"/>
                      <a:pt x="31452" y="133350"/>
                    </a:cubicBezTo>
                    <a:cubicBezTo>
                      <a:pt x="32435" y="132695"/>
                      <a:pt x="33693" y="132603"/>
                      <a:pt x="34813" y="132230"/>
                    </a:cubicBezTo>
                    <a:cubicBezTo>
                      <a:pt x="35934" y="131483"/>
                      <a:pt x="36932" y="130506"/>
                      <a:pt x="38175" y="129988"/>
                    </a:cubicBezTo>
                    <a:cubicBezTo>
                      <a:pt x="41446" y="128625"/>
                      <a:pt x="44898" y="127747"/>
                      <a:pt x="48260" y="126627"/>
                    </a:cubicBezTo>
                    <a:cubicBezTo>
                      <a:pt x="49381" y="126253"/>
                      <a:pt x="50565" y="126034"/>
                      <a:pt x="51622" y="125506"/>
                    </a:cubicBezTo>
                    <a:cubicBezTo>
                      <a:pt x="53116" y="124759"/>
                      <a:pt x="54745" y="124236"/>
                      <a:pt x="56104" y="123265"/>
                    </a:cubicBezTo>
                    <a:cubicBezTo>
                      <a:pt x="57394" y="122344"/>
                      <a:pt x="58048" y="120612"/>
                      <a:pt x="59466" y="119903"/>
                    </a:cubicBezTo>
                    <a:cubicBezTo>
                      <a:pt x="61170" y="119051"/>
                      <a:pt x="63201" y="119156"/>
                      <a:pt x="65069" y="118783"/>
                    </a:cubicBezTo>
                    <a:cubicBezTo>
                      <a:pt x="72166" y="119530"/>
                      <a:pt x="79289" y="120060"/>
                      <a:pt x="86360" y="121024"/>
                    </a:cubicBezTo>
                    <a:cubicBezTo>
                      <a:pt x="87530" y="121184"/>
                      <a:pt x="88887" y="121309"/>
                      <a:pt x="89722" y="122144"/>
                    </a:cubicBezTo>
                    <a:cubicBezTo>
                      <a:pt x="90557" y="122979"/>
                      <a:pt x="90469" y="124385"/>
                      <a:pt x="90843" y="125506"/>
                    </a:cubicBezTo>
                    <a:cubicBezTo>
                      <a:pt x="89411" y="132667"/>
                      <a:pt x="90830" y="136348"/>
                      <a:pt x="85240" y="140074"/>
                    </a:cubicBezTo>
                    <a:cubicBezTo>
                      <a:pt x="84257" y="140729"/>
                      <a:pt x="82999" y="140821"/>
                      <a:pt x="81878" y="141194"/>
                    </a:cubicBezTo>
                    <a:cubicBezTo>
                      <a:pt x="80757" y="141941"/>
                      <a:pt x="79551" y="142573"/>
                      <a:pt x="78516" y="143435"/>
                    </a:cubicBezTo>
                    <a:cubicBezTo>
                      <a:pt x="76186" y="145377"/>
                      <a:pt x="73649" y="149076"/>
                      <a:pt x="70672" y="150159"/>
                    </a:cubicBezTo>
                    <a:cubicBezTo>
                      <a:pt x="68190" y="151062"/>
                      <a:pt x="65443" y="150906"/>
                      <a:pt x="62828" y="151280"/>
                    </a:cubicBezTo>
                    <a:cubicBezTo>
                      <a:pt x="57134" y="150568"/>
                      <a:pt x="50593" y="149003"/>
                      <a:pt x="44899" y="151280"/>
                    </a:cubicBezTo>
                    <a:cubicBezTo>
                      <a:pt x="43649" y="151780"/>
                      <a:pt x="43404" y="153521"/>
                      <a:pt x="42657" y="154641"/>
                    </a:cubicBezTo>
                    <a:cubicBezTo>
                      <a:pt x="43404" y="156135"/>
                      <a:pt x="43718" y="157943"/>
                      <a:pt x="44899" y="159124"/>
                    </a:cubicBezTo>
                    <a:cubicBezTo>
                      <a:pt x="46080" y="160305"/>
                      <a:pt x="47725" y="161149"/>
                      <a:pt x="49381" y="161365"/>
                    </a:cubicBezTo>
                    <a:cubicBezTo>
                      <a:pt x="56428" y="162284"/>
                      <a:pt x="63575" y="162112"/>
                      <a:pt x="70672" y="162485"/>
                    </a:cubicBezTo>
                    <a:cubicBezTo>
                      <a:pt x="77041" y="164609"/>
                      <a:pt x="73197" y="162770"/>
                      <a:pt x="80757" y="170330"/>
                    </a:cubicBezTo>
                    <a:lnTo>
                      <a:pt x="82999" y="172571"/>
                    </a:lnTo>
                    <a:cubicBezTo>
                      <a:pt x="86734" y="172197"/>
                      <a:pt x="90483" y="171946"/>
                      <a:pt x="94204" y="171450"/>
                    </a:cubicBezTo>
                    <a:cubicBezTo>
                      <a:pt x="96092" y="171198"/>
                      <a:pt x="98200" y="171352"/>
                      <a:pt x="99807" y="170330"/>
                    </a:cubicBezTo>
                    <a:cubicBezTo>
                      <a:pt x="102481" y="168628"/>
                      <a:pt x="103894" y="165364"/>
                      <a:pt x="106531" y="163606"/>
                    </a:cubicBezTo>
                    <a:cubicBezTo>
                      <a:pt x="110496" y="160963"/>
                      <a:pt x="110752" y="161110"/>
                      <a:pt x="114375" y="156883"/>
                    </a:cubicBezTo>
                    <a:cubicBezTo>
                      <a:pt x="123735" y="145962"/>
                      <a:pt x="108321" y="161816"/>
                      <a:pt x="119978" y="150159"/>
                    </a:cubicBezTo>
                    <a:cubicBezTo>
                      <a:pt x="122797" y="141705"/>
                      <a:pt x="118994" y="152129"/>
                      <a:pt x="123340" y="143435"/>
                    </a:cubicBezTo>
                    <a:cubicBezTo>
                      <a:pt x="123868" y="142379"/>
                      <a:pt x="123625" y="140909"/>
                      <a:pt x="124460" y="140074"/>
                    </a:cubicBezTo>
                    <a:cubicBezTo>
                      <a:pt x="125295" y="139239"/>
                      <a:pt x="126664" y="139185"/>
                      <a:pt x="127822" y="138953"/>
                    </a:cubicBezTo>
                    <a:cubicBezTo>
                      <a:pt x="130412" y="138435"/>
                      <a:pt x="133038" y="138096"/>
                      <a:pt x="135666" y="137833"/>
                    </a:cubicBezTo>
                    <a:cubicBezTo>
                      <a:pt x="144247" y="136975"/>
                      <a:pt x="152849" y="136338"/>
                      <a:pt x="161440" y="135591"/>
                    </a:cubicBezTo>
                    <a:cubicBezTo>
                      <a:pt x="164810" y="134468"/>
                      <a:pt x="165266" y="134644"/>
                      <a:pt x="168163" y="132230"/>
                    </a:cubicBezTo>
                    <a:cubicBezTo>
                      <a:pt x="169380" y="131215"/>
                      <a:pt x="170206" y="129747"/>
                      <a:pt x="171525" y="128868"/>
                    </a:cubicBezTo>
                    <a:cubicBezTo>
                      <a:pt x="172508" y="128213"/>
                      <a:pt x="173830" y="128275"/>
                      <a:pt x="174887" y="127747"/>
                    </a:cubicBezTo>
                    <a:cubicBezTo>
                      <a:pt x="182626" y="123878"/>
                      <a:pt x="173403" y="126718"/>
                      <a:pt x="182731" y="124385"/>
                    </a:cubicBezTo>
                    <a:cubicBezTo>
                      <a:pt x="186386" y="113426"/>
                      <a:pt x="180571" y="127875"/>
                      <a:pt x="187213" y="119903"/>
                    </a:cubicBezTo>
                    <a:cubicBezTo>
                      <a:pt x="188719" y="118095"/>
                      <a:pt x="189966" y="112251"/>
                      <a:pt x="190575" y="109818"/>
                    </a:cubicBezTo>
                    <a:cubicBezTo>
                      <a:pt x="189828" y="107577"/>
                      <a:pt x="189707" y="105016"/>
                      <a:pt x="188334" y="103094"/>
                    </a:cubicBezTo>
                    <a:cubicBezTo>
                      <a:pt x="187647" y="102133"/>
                      <a:pt x="185998" y="102560"/>
                      <a:pt x="184972" y="101974"/>
                    </a:cubicBezTo>
                    <a:cubicBezTo>
                      <a:pt x="183350" y="101047"/>
                      <a:pt x="182074" y="99602"/>
                      <a:pt x="180490" y="98612"/>
                    </a:cubicBezTo>
                    <a:cubicBezTo>
                      <a:pt x="179073" y="97727"/>
                      <a:pt x="177440" y="97231"/>
                      <a:pt x="176007" y="96371"/>
                    </a:cubicBezTo>
                    <a:cubicBezTo>
                      <a:pt x="175098" y="95825"/>
                      <a:pt x="166331" y="90056"/>
                      <a:pt x="164802" y="88527"/>
                    </a:cubicBezTo>
                    <a:cubicBezTo>
                      <a:pt x="163849" y="87575"/>
                      <a:pt x="163512" y="86117"/>
                      <a:pt x="162560" y="85165"/>
                    </a:cubicBezTo>
                    <a:cubicBezTo>
                      <a:pt x="161608" y="84213"/>
                      <a:pt x="160251" y="83765"/>
                      <a:pt x="159199" y="82924"/>
                    </a:cubicBezTo>
                    <a:cubicBezTo>
                      <a:pt x="158374" y="82264"/>
                      <a:pt x="157863" y="81227"/>
                      <a:pt x="156957" y="80683"/>
                    </a:cubicBezTo>
                    <a:cubicBezTo>
                      <a:pt x="155944" y="80075"/>
                      <a:pt x="154652" y="80090"/>
                      <a:pt x="153596" y="79562"/>
                    </a:cubicBezTo>
                    <a:cubicBezTo>
                      <a:pt x="152391" y="78960"/>
                      <a:pt x="151439" y="77923"/>
                      <a:pt x="150234" y="77321"/>
                    </a:cubicBezTo>
                    <a:cubicBezTo>
                      <a:pt x="140955" y="72681"/>
                      <a:pt x="153145" y="80381"/>
                      <a:pt x="143510" y="73959"/>
                    </a:cubicBezTo>
                    <a:cubicBezTo>
                      <a:pt x="143137" y="72838"/>
                      <a:pt x="142283" y="71773"/>
                      <a:pt x="142390" y="70597"/>
                    </a:cubicBezTo>
                    <a:cubicBezTo>
                      <a:pt x="142669" y="67530"/>
                      <a:pt x="143785" y="64594"/>
                      <a:pt x="144631" y="61633"/>
                    </a:cubicBezTo>
                    <a:cubicBezTo>
                      <a:pt x="146070" y="56596"/>
                      <a:pt x="147219" y="54042"/>
                      <a:pt x="149113" y="49306"/>
                    </a:cubicBezTo>
                    <a:cubicBezTo>
                      <a:pt x="148039" y="29971"/>
                      <a:pt x="148679" y="31008"/>
                      <a:pt x="145752" y="13447"/>
                    </a:cubicBezTo>
                    <a:cubicBezTo>
                      <a:pt x="145002" y="8945"/>
                      <a:pt x="144081" y="7872"/>
                      <a:pt x="142390" y="3362"/>
                    </a:cubicBezTo>
                    <a:cubicBezTo>
                      <a:pt x="141975" y="2256"/>
                      <a:pt x="141643" y="1121"/>
                      <a:pt x="141269" y="0"/>
                    </a:cubicBezTo>
                    <a:cubicBezTo>
                      <a:pt x="140148" y="374"/>
                      <a:pt x="138742" y="286"/>
                      <a:pt x="137907" y="1121"/>
                    </a:cubicBezTo>
                    <a:cubicBezTo>
                      <a:pt x="137072" y="1956"/>
                      <a:pt x="137315" y="3426"/>
                      <a:pt x="136787" y="4483"/>
                    </a:cubicBezTo>
                    <a:cubicBezTo>
                      <a:pt x="136185" y="5687"/>
                      <a:pt x="135329" y="6748"/>
                      <a:pt x="134546" y="7844"/>
                    </a:cubicBezTo>
                    <a:cubicBezTo>
                      <a:pt x="130950" y="12878"/>
                      <a:pt x="131897" y="11614"/>
                      <a:pt x="127822" y="15688"/>
                    </a:cubicBezTo>
                    <a:cubicBezTo>
                      <a:pt x="124649" y="25211"/>
                      <a:pt x="129075" y="13600"/>
                      <a:pt x="124460" y="21291"/>
                    </a:cubicBezTo>
                    <a:cubicBezTo>
                      <a:pt x="123852" y="22304"/>
                      <a:pt x="123926" y="23627"/>
                      <a:pt x="123340" y="24653"/>
                    </a:cubicBezTo>
                    <a:cubicBezTo>
                      <a:pt x="122413" y="26275"/>
                      <a:pt x="121099" y="27641"/>
                      <a:pt x="119978" y="29135"/>
                    </a:cubicBezTo>
                    <a:cubicBezTo>
                      <a:pt x="119604" y="30256"/>
                      <a:pt x="119272" y="31391"/>
                      <a:pt x="118857" y="32497"/>
                    </a:cubicBezTo>
                    <a:cubicBezTo>
                      <a:pt x="118151" y="34380"/>
                      <a:pt x="117252" y="36192"/>
                      <a:pt x="116616" y="38100"/>
                    </a:cubicBezTo>
                    <a:cubicBezTo>
                      <a:pt x="116129" y="39561"/>
                      <a:pt x="115939" y="41108"/>
                      <a:pt x="115496" y="42583"/>
                    </a:cubicBezTo>
                    <a:cubicBezTo>
                      <a:pt x="114817" y="44846"/>
                      <a:pt x="114061" y="47086"/>
                      <a:pt x="113254" y="49306"/>
                    </a:cubicBezTo>
                    <a:cubicBezTo>
                      <a:pt x="112566" y="51196"/>
                      <a:pt x="111649" y="53001"/>
                      <a:pt x="111013" y="54909"/>
                    </a:cubicBezTo>
                    <a:cubicBezTo>
                      <a:pt x="110293" y="57071"/>
                      <a:pt x="109854" y="60589"/>
                      <a:pt x="108772" y="62753"/>
                    </a:cubicBezTo>
                    <a:cubicBezTo>
                      <a:pt x="108170" y="63958"/>
                      <a:pt x="107133" y="64910"/>
                      <a:pt x="106531" y="66115"/>
                    </a:cubicBezTo>
                    <a:cubicBezTo>
                      <a:pt x="106003" y="67172"/>
                      <a:pt x="105938" y="68420"/>
                      <a:pt x="105410" y="69477"/>
                    </a:cubicBezTo>
                    <a:cubicBezTo>
                      <a:pt x="104808" y="70681"/>
                      <a:pt x="103814" y="71656"/>
                      <a:pt x="103169" y="72838"/>
                    </a:cubicBezTo>
                    <a:cubicBezTo>
                      <a:pt x="101569" y="75771"/>
                      <a:pt x="99498" y="78562"/>
                      <a:pt x="98687" y="81803"/>
                    </a:cubicBezTo>
                    <a:cubicBezTo>
                      <a:pt x="98313" y="83297"/>
                      <a:pt x="98255" y="84908"/>
                      <a:pt x="97566" y="86285"/>
                    </a:cubicBezTo>
                    <a:cubicBezTo>
                      <a:pt x="96335" y="88748"/>
                      <a:pt x="94265" y="88880"/>
                      <a:pt x="91963" y="89647"/>
                    </a:cubicBezTo>
                    <a:cubicBezTo>
                      <a:pt x="89348" y="88900"/>
                      <a:pt x="86425" y="88847"/>
                      <a:pt x="84119" y="87406"/>
                    </a:cubicBezTo>
                    <a:cubicBezTo>
                      <a:pt x="83117" y="86780"/>
                      <a:pt x="83607" y="85057"/>
                      <a:pt x="82999" y="84044"/>
                    </a:cubicBezTo>
                    <a:cubicBezTo>
                      <a:pt x="82455" y="83138"/>
                      <a:pt x="81504" y="82550"/>
                      <a:pt x="80757" y="81803"/>
                    </a:cubicBezTo>
                    <a:cubicBezTo>
                      <a:pt x="80384" y="80682"/>
                      <a:pt x="79923" y="79587"/>
                      <a:pt x="79637" y="78441"/>
                    </a:cubicBezTo>
                    <a:cubicBezTo>
                      <a:pt x="79175" y="76593"/>
                      <a:pt x="79185" y="74621"/>
                      <a:pt x="78516" y="72838"/>
                    </a:cubicBezTo>
                    <a:cubicBezTo>
                      <a:pt x="78145" y="71848"/>
                      <a:pt x="73052" y="65110"/>
                      <a:pt x="72913" y="64994"/>
                    </a:cubicBezTo>
                    <a:cubicBezTo>
                      <a:pt x="72006" y="64238"/>
                      <a:pt x="70637" y="64339"/>
                      <a:pt x="69552" y="63874"/>
                    </a:cubicBezTo>
                    <a:cubicBezTo>
                      <a:pt x="68016" y="63216"/>
                      <a:pt x="66669" y="62113"/>
                      <a:pt x="65069" y="61633"/>
                    </a:cubicBezTo>
                    <a:cubicBezTo>
                      <a:pt x="62893" y="60980"/>
                      <a:pt x="60574" y="60958"/>
                      <a:pt x="58346" y="60512"/>
                    </a:cubicBezTo>
                    <a:cubicBezTo>
                      <a:pt x="47531" y="58349"/>
                      <a:pt x="36868" y="50240"/>
                      <a:pt x="32572" y="4818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2" name="Freeform: Shape 61">
                <a:extLst>
                  <a:ext uri="{FF2B5EF4-FFF2-40B4-BE49-F238E27FC236}">
                    <a16:creationId xmlns:a16="http://schemas.microsoft.com/office/drawing/2014/main" id="{35D01BA3-4FCC-49D6-B933-4C7A6AFF6424}"/>
                  </a:ext>
                </a:extLst>
              </p:cNvPr>
              <p:cNvSpPr/>
              <p:nvPr/>
            </p:nvSpPr>
            <p:spPr>
              <a:xfrm>
                <a:off x="2107826" y="1491385"/>
                <a:ext cx="93027" cy="172571"/>
              </a:xfrm>
              <a:custGeom>
                <a:avLst/>
                <a:gdLst>
                  <a:gd name="connsiteX0" fmla="*/ 76200 w 93027"/>
                  <a:gd name="connsiteY0" fmla="*/ 19050 h 172571"/>
                  <a:gd name="connsiteX1" fmla="*/ 76200 w 93027"/>
                  <a:gd name="connsiteY1" fmla="*/ 19050 h 172571"/>
                  <a:gd name="connsiteX2" fmla="*/ 81803 w 93027"/>
                  <a:gd name="connsiteY2" fmla="*/ 17929 h 172571"/>
                  <a:gd name="connsiteX3" fmla="*/ 80683 w 93027"/>
                  <a:gd name="connsiteY3" fmla="*/ 14568 h 172571"/>
                  <a:gd name="connsiteX4" fmla="*/ 73959 w 93027"/>
                  <a:gd name="connsiteY4" fmla="*/ 11206 h 172571"/>
                  <a:gd name="connsiteX5" fmla="*/ 67236 w 93027"/>
                  <a:gd name="connsiteY5" fmla="*/ 7844 h 172571"/>
                  <a:gd name="connsiteX6" fmla="*/ 39221 w 93027"/>
                  <a:gd name="connsiteY6" fmla="*/ 3362 h 172571"/>
                  <a:gd name="connsiteX7" fmla="*/ 1121 w 93027"/>
                  <a:gd name="connsiteY7" fmla="*/ 0 h 172571"/>
                  <a:gd name="connsiteX8" fmla="*/ 2242 w 93027"/>
                  <a:gd name="connsiteY8" fmla="*/ 3362 h 172571"/>
                  <a:gd name="connsiteX9" fmla="*/ 7845 w 93027"/>
                  <a:gd name="connsiteY9" fmla="*/ 11206 h 172571"/>
                  <a:gd name="connsiteX10" fmla="*/ 6724 w 93027"/>
                  <a:gd name="connsiteY10" fmla="*/ 35859 h 172571"/>
                  <a:gd name="connsiteX11" fmla="*/ 4483 w 93027"/>
                  <a:gd name="connsiteY11" fmla="*/ 73959 h 172571"/>
                  <a:gd name="connsiteX12" fmla="*/ 0 w 93027"/>
                  <a:gd name="connsiteY12" fmla="*/ 110938 h 172571"/>
                  <a:gd name="connsiteX13" fmla="*/ 2242 w 93027"/>
                  <a:gd name="connsiteY13" fmla="*/ 145677 h 172571"/>
                  <a:gd name="connsiteX14" fmla="*/ 3362 w 93027"/>
                  <a:gd name="connsiteY14" fmla="*/ 150159 h 172571"/>
                  <a:gd name="connsiteX15" fmla="*/ 5603 w 93027"/>
                  <a:gd name="connsiteY15" fmla="*/ 153521 h 172571"/>
                  <a:gd name="connsiteX16" fmla="*/ 7845 w 93027"/>
                  <a:gd name="connsiteY16" fmla="*/ 161365 h 172571"/>
                  <a:gd name="connsiteX17" fmla="*/ 10086 w 93027"/>
                  <a:gd name="connsiteY17" fmla="*/ 164727 h 172571"/>
                  <a:gd name="connsiteX18" fmla="*/ 13448 w 93027"/>
                  <a:gd name="connsiteY18" fmla="*/ 165847 h 172571"/>
                  <a:gd name="connsiteX19" fmla="*/ 14568 w 93027"/>
                  <a:gd name="connsiteY19" fmla="*/ 169209 h 172571"/>
                  <a:gd name="connsiteX20" fmla="*/ 21292 w 93027"/>
                  <a:gd name="connsiteY20" fmla="*/ 172571 h 172571"/>
                  <a:gd name="connsiteX21" fmla="*/ 29136 w 93027"/>
                  <a:gd name="connsiteY21" fmla="*/ 170329 h 172571"/>
                  <a:gd name="connsiteX22" fmla="*/ 30256 w 93027"/>
                  <a:gd name="connsiteY22" fmla="*/ 166968 h 172571"/>
                  <a:gd name="connsiteX23" fmla="*/ 32498 w 93027"/>
                  <a:gd name="connsiteY23" fmla="*/ 163606 h 172571"/>
                  <a:gd name="connsiteX24" fmla="*/ 35859 w 93027"/>
                  <a:gd name="connsiteY24" fmla="*/ 150159 h 172571"/>
                  <a:gd name="connsiteX25" fmla="*/ 39221 w 93027"/>
                  <a:gd name="connsiteY25" fmla="*/ 132229 h 172571"/>
                  <a:gd name="connsiteX26" fmla="*/ 40342 w 93027"/>
                  <a:gd name="connsiteY26" fmla="*/ 118782 h 172571"/>
                  <a:gd name="connsiteX27" fmla="*/ 42583 w 93027"/>
                  <a:gd name="connsiteY27" fmla="*/ 110938 h 172571"/>
                  <a:gd name="connsiteX28" fmla="*/ 49306 w 93027"/>
                  <a:gd name="connsiteY28" fmla="*/ 117662 h 172571"/>
                  <a:gd name="connsiteX29" fmla="*/ 57150 w 93027"/>
                  <a:gd name="connsiteY29" fmla="*/ 114300 h 172571"/>
                  <a:gd name="connsiteX30" fmla="*/ 58271 w 93027"/>
                  <a:gd name="connsiteY30" fmla="*/ 110938 h 172571"/>
                  <a:gd name="connsiteX31" fmla="*/ 61633 w 93027"/>
                  <a:gd name="connsiteY31" fmla="*/ 107577 h 172571"/>
                  <a:gd name="connsiteX32" fmla="*/ 64995 w 93027"/>
                  <a:gd name="connsiteY32" fmla="*/ 100853 h 172571"/>
                  <a:gd name="connsiteX33" fmla="*/ 66115 w 93027"/>
                  <a:gd name="connsiteY33" fmla="*/ 97491 h 172571"/>
                  <a:gd name="connsiteX34" fmla="*/ 69477 w 93027"/>
                  <a:gd name="connsiteY34" fmla="*/ 96371 h 172571"/>
                  <a:gd name="connsiteX35" fmla="*/ 89648 w 93027"/>
                  <a:gd name="connsiteY35" fmla="*/ 93009 h 172571"/>
                  <a:gd name="connsiteX36" fmla="*/ 93009 w 93027"/>
                  <a:gd name="connsiteY36" fmla="*/ 89647 h 172571"/>
                  <a:gd name="connsiteX37" fmla="*/ 90768 w 93027"/>
                  <a:gd name="connsiteY37" fmla="*/ 86285 h 172571"/>
                  <a:gd name="connsiteX38" fmla="*/ 89648 w 93027"/>
                  <a:gd name="connsiteY38" fmla="*/ 82924 h 172571"/>
                  <a:gd name="connsiteX39" fmla="*/ 86286 w 93027"/>
                  <a:gd name="connsiteY39" fmla="*/ 75079 h 172571"/>
                  <a:gd name="connsiteX40" fmla="*/ 88527 w 93027"/>
                  <a:gd name="connsiteY40" fmla="*/ 71718 h 172571"/>
                  <a:gd name="connsiteX41" fmla="*/ 87406 w 93027"/>
                  <a:gd name="connsiteY41" fmla="*/ 67235 h 172571"/>
                  <a:gd name="connsiteX42" fmla="*/ 86286 w 93027"/>
                  <a:gd name="connsiteY42" fmla="*/ 49306 h 172571"/>
                  <a:gd name="connsiteX43" fmla="*/ 87406 w 93027"/>
                  <a:gd name="connsiteY43" fmla="*/ 32497 h 172571"/>
                  <a:gd name="connsiteX44" fmla="*/ 76200 w 93027"/>
                  <a:gd name="connsiteY44" fmla="*/ 19050 h 17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3027" h="172571">
                    <a:moveTo>
                      <a:pt x="76200" y="19050"/>
                    </a:moveTo>
                    <a:lnTo>
                      <a:pt x="76200" y="19050"/>
                    </a:lnTo>
                    <a:cubicBezTo>
                      <a:pt x="78068" y="18676"/>
                      <a:pt x="80456" y="19276"/>
                      <a:pt x="81803" y="17929"/>
                    </a:cubicBezTo>
                    <a:cubicBezTo>
                      <a:pt x="82638" y="17094"/>
                      <a:pt x="81421" y="15490"/>
                      <a:pt x="80683" y="14568"/>
                    </a:cubicBezTo>
                    <a:cubicBezTo>
                      <a:pt x="78543" y="11893"/>
                      <a:pt x="76665" y="12559"/>
                      <a:pt x="73959" y="11206"/>
                    </a:cubicBezTo>
                    <a:cubicBezTo>
                      <a:pt x="68942" y="8697"/>
                      <a:pt x="72466" y="9051"/>
                      <a:pt x="67236" y="7844"/>
                    </a:cubicBezTo>
                    <a:cubicBezTo>
                      <a:pt x="57373" y="5568"/>
                      <a:pt x="49588" y="4514"/>
                      <a:pt x="39221" y="3362"/>
                    </a:cubicBezTo>
                    <a:cubicBezTo>
                      <a:pt x="24029" y="1674"/>
                      <a:pt x="15394" y="1098"/>
                      <a:pt x="1121" y="0"/>
                    </a:cubicBezTo>
                    <a:cubicBezTo>
                      <a:pt x="1495" y="1121"/>
                      <a:pt x="1714" y="2305"/>
                      <a:pt x="2242" y="3362"/>
                    </a:cubicBezTo>
                    <a:cubicBezTo>
                      <a:pt x="3063" y="5004"/>
                      <a:pt x="7080" y="10187"/>
                      <a:pt x="7845" y="11206"/>
                    </a:cubicBezTo>
                    <a:cubicBezTo>
                      <a:pt x="10186" y="25259"/>
                      <a:pt x="8633" y="11992"/>
                      <a:pt x="6724" y="35859"/>
                    </a:cubicBezTo>
                    <a:cubicBezTo>
                      <a:pt x="5710" y="48540"/>
                      <a:pt x="6164" y="61349"/>
                      <a:pt x="4483" y="73959"/>
                    </a:cubicBezTo>
                    <a:cubicBezTo>
                      <a:pt x="1348" y="97473"/>
                      <a:pt x="2866" y="85150"/>
                      <a:pt x="0" y="110938"/>
                    </a:cubicBezTo>
                    <a:cubicBezTo>
                      <a:pt x="747" y="122518"/>
                      <a:pt x="1251" y="134116"/>
                      <a:pt x="2242" y="145677"/>
                    </a:cubicBezTo>
                    <a:cubicBezTo>
                      <a:pt x="2374" y="147211"/>
                      <a:pt x="2755" y="148744"/>
                      <a:pt x="3362" y="150159"/>
                    </a:cubicBezTo>
                    <a:cubicBezTo>
                      <a:pt x="3892" y="151397"/>
                      <a:pt x="4856" y="152400"/>
                      <a:pt x="5603" y="153521"/>
                    </a:cubicBezTo>
                    <a:cubicBezTo>
                      <a:pt x="5962" y="154958"/>
                      <a:pt x="7041" y="159757"/>
                      <a:pt x="7845" y="161365"/>
                    </a:cubicBezTo>
                    <a:cubicBezTo>
                      <a:pt x="8447" y="162570"/>
                      <a:pt x="9034" y="163886"/>
                      <a:pt x="10086" y="164727"/>
                    </a:cubicBezTo>
                    <a:cubicBezTo>
                      <a:pt x="11008" y="165465"/>
                      <a:pt x="12327" y="165474"/>
                      <a:pt x="13448" y="165847"/>
                    </a:cubicBezTo>
                    <a:cubicBezTo>
                      <a:pt x="13821" y="166968"/>
                      <a:pt x="13830" y="168287"/>
                      <a:pt x="14568" y="169209"/>
                    </a:cubicBezTo>
                    <a:cubicBezTo>
                      <a:pt x="16147" y="171183"/>
                      <a:pt x="19078" y="171833"/>
                      <a:pt x="21292" y="172571"/>
                    </a:cubicBezTo>
                    <a:cubicBezTo>
                      <a:pt x="23907" y="171824"/>
                      <a:pt x="26830" y="171770"/>
                      <a:pt x="29136" y="170329"/>
                    </a:cubicBezTo>
                    <a:cubicBezTo>
                      <a:pt x="30137" y="169703"/>
                      <a:pt x="29728" y="168024"/>
                      <a:pt x="30256" y="166968"/>
                    </a:cubicBezTo>
                    <a:cubicBezTo>
                      <a:pt x="30858" y="165763"/>
                      <a:pt x="31751" y="164727"/>
                      <a:pt x="32498" y="163606"/>
                    </a:cubicBezTo>
                    <a:cubicBezTo>
                      <a:pt x="33618" y="159124"/>
                      <a:pt x="35286" y="154744"/>
                      <a:pt x="35859" y="150159"/>
                    </a:cubicBezTo>
                    <a:cubicBezTo>
                      <a:pt x="37362" y="138138"/>
                      <a:pt x="36250" y="144116"/>
                      <a:pt x="39221" y="132229"/>
                    </a:cubicBezTo>
                    <a:cubicBezTo>
                      <a:pt x="39595" y="127747"/>
                      <a:pt x="39640" y="123225"/>
                      <a:pt x="40342" y="118782"/>
                    </a:cubicBezTo>
                    <a:cubicBezTo>
                      <a:pt x="40766" y="116096"/>
                      <a:pt x="39885" y="111275"/>
                      <a:pt x="42583" y="110938"/>
                    </a:cubicBezTo>
                    <a:cubicBezTo>
                      <a:pt x="45728" y="110545"/>
                      <a:pt x="49306" y="117662"/>
                      <a:pt x="49306" y="117662"/>
                    </a:cubicBezTo>
                    <a:cubicBezTo>
                      <a:pt x="51997" y="116989"/>
                      <a:pt x="55215" y="116718"/>
                      <a:pt x="57150" y="114300"/>
                    </a:cubicBezTo>
                    <a:cubicBezTo>
                      <a:pt x="57888" y="113378"/>
                      <a:pt x="57616" y="111921"/>
                      <a:pt x="58271" y="110938"/>
                    </a:cubicBezTo>
                    <a:cubicBezTo>
                      <a:pt x="59150" y="109620"/>
                      <a:pt x="60512" y="108697"/>
                      <a:pt x="61633" y="107577"/>
                    </a:cubicBezTo>
                    <a:cubicBezTo>
                      <a:pt x="64448" y="99127"/>
                      <a:pt x="60650" y="109542"/>
                      <a:pt x="64995" y="100853"/>
                    </a:cubicBezTo>
                    <a:cubicBezTo>
                      <a:pt x="65523" y="99796"/>
                      <a:pt x="65280" y="98326"/>
                      <a:pt x="66115" y="97491"/>
                    </a:cubicBezTo>
                    <a:cubicBezTo>
                      <a:pt x="66950" y="96656"/>
                      <a:pt x="68314" y="96576"/>
                      <a:pt x="69477" y="96371"/>
                    </a:cubicBezTo>
                    <a:cubicBezTo>
                      <a:pt x="94568" y="91943"/>
                      <a:pt x="77743" y="95983"/>
                      <a:pt x="89648" y="93009"/>
                    </a:cubicBezTo>
                    <a:cubicBezTo>
                      <a:pt x="90768" y="91888"/>
                      <a:pt x="92749" y="91210"/>
                      <a:pt x="93009" y="89647"/>
                    </a:cubicBezTo>
                    <a:cubicBezTo>
                      <a:pt x="93230" y="88318"/>
                      <a:pt x="91370" y="87490"/>
                      <a:pt x="90768" y="86285"/>
                    </a:cubicBezTo>
                    <a:cubicBezTo>
                      <a:pt x="90240" y="85229"/>
                      <a:pt x="90113" y="84009"/>
                      <a:pt x="89648" y="82924"/>
                    </a:cubicBezTo>
                    <a:cubicBezTo>
                      <a:pt x="85496" y="73236"/>
                      <a:pt x="88911" y="82959"/>
                      <a:pt x="86286" y="75079"/>
                    </a:cubicBezTo>
                    <a:cubicBezTo>
                      <a:pt x="87033" y="73959"/>
                      <a:pt x="88337" y="73051"/>
                      <a:pt x="88527" y="71718"/>
                    </a:cubicBezTo>
                    <a:cubicBezTo>
                      <a:pt x="88745" y="70193"/>
                      <a:pt x="87559" y="68768"/>
                      <a:pt x="87406" y="67235"/>
                    </a:cubicBezTo>
                    <a:cubicBezTo>
                      <a:pt x="86810" y="61277"/>
                      <a:pt x="86659" y="55282"/>
                      <a:pt x="86286" y="49306"/>
                    </a:cubicBezTo>
                    <a:cubicBezTo>
                      <a:pt x="86659" y="43703"/>
                      <a:pt x="86818" y="38082"/>
                      <a:pt x="87406" y="32497"/>
                    </a:cubicBezTo>
                    <a:cubicBezTo>
                      <a:pt x="88799" y="19263"/>
                      <a:pt x="78068" y="21291"/>
                      <a:pt x="76200" y="1905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4" name="Freeform: Shape 63">
                <a:extLst>
                  <a:ext uri="{FF2B5EF4-FFF2-40B4-BE49-F238E27FC236}">
                    <a16:creationId xmlns:a16="http://schemas.microsoft.com/office/drawing/2014/main" id="{F0B67733-F6B7-4732-9A85-D1A627ECEB11}"/>
                  </a:ext>
                </a:extLst>
              </p:cNvPr>
              <p:cNvSpPr/>
              <p:nvPr/>
            </p:nvSpPr>
            <p:spPr>
              <a:xfrm>
                <a:off x="1495985" y="1545117"/>
                <a:ext cx="375434" cy="323958"/>
              </a:xfrm>
              <a:custGeom>
                <a:avLst/>
                <a:gdLst>
                  <a:gd name="connsiteX0" fmla="*/ 75080 w 375434"/>
                  <a:gd name="connsiteY0" fmla="*/ 17986 h 323958"/>
                  <a:gd name="connsiteX1" fmla="*/ 75080 w 375434"/>
                  <a:gd name="connsiteY1" fmla="*/ 17986 h 323958"/>
                  <a:gd name="connsiteX2" fmla="*/ 66115 w 375434"/>
                  <a:gd name="connsiteY2" fmla="*/ 24709 h 323958"/>
                  <a:gd name="connsiteX3" fmla="*/ 57150 w 375434"/>
                  <a:gd name="connsiteY3" fmla="*/ 28071 h 323958"/>
                  <a:gd name="connsiteX4" fmla="*/ 50427 w 375434"/>
                  <a:gd name="connsiteY4" fmla="*/ 31433 h 323958"/>
                  <a:gd name="connsiteX5" fmla="*/ 47065 w 375434"/>
                  <a:gd name="connsiteY5" fmla="*/ 35915 h 323958"/>
                  <a:gd name="connsiteX6" fmla="*/ 36980 w 375434"/>
                  <a:gd name="connsiteY6" fmla="*/ 39277 h 323958"/>
                  <a:gd name="connsiteX7" fmla="*/ 30256 w 375434"/>
                  <a:gd name="connsiteY7" fmla="*/ 44880 h 323958"/>
                  <a:gd name="connsiteX8" fmla="*/ 26894 w 375434"/>
                  <a:gd name="connsiteY8" fmla="*/ 46000 h 323958"/>
                  <a:gd name="connsiteX9" fmla="*/ 25774 w 375434"/>
                  <a:gd name="connsiteY9" fmla="*/ 49362 h 323958"/>
                  <a:gd name="connsiteX10" fmla="*/ 23533 w 375434"/>
                  <a:gd name="connsiteY10" fmla="*/ 52724 h 323958"/>
                  <a:gd name="connsiteX11" fmla="*/ 22412 w 375434"/>
                  <a:gd name="connsiteY11" fmla="*/ 60568 h 323958"/>
                  <a:gd name="connsiteX12" fmla="*/ 20171 w 375434"/>
                  <a:gd name="connsiteY12" fmla="*/ 65050 h 323958"/>
                  <a:gd name="connsiteX13" fmla="*/ 17930 w 375434"/>
                  <a:gd name="connsiteY13" fmla="*/ 71774 h 323958"/>
                  <a:gd name="connsiteX14" fmla="*/ 12327 w 375434"/>
                  <a:gd name="connsiteY14" fmla="*/ 86342 h 323958"/>
                  <a:gd name="connsiteX15" fmla="*/ 15689 w 375434"/>
                  <a:gd name="connsiteY15" fmla="*/ 93065 h 323958"/>
                  <a:gd name="connsiteX16" fmla="*/ 8965 w 375434"/>
                  <a:gd name="connsiteY16" fmla="*/ 95306 h 323958"/>
                  <a:gd name="connsiteX17" fmla="*/ 6724 w 375434"/>
                  <a:gd name="connsiteY17" fmla="*/ 98668 h 323958"/>
                  <a:gd name="connsiteX18" fmla="*/ 0 w 375434"/>
                  <a:gd name="connsiteY18" fmla="*/ 105392 h 323958"/>
                  <a:gd name="connsiteX19" fmla="*/ 2241 w 375434"/>
                  <a:gd name="connsiteY19" fmla="*/ 113236 h 323958"/>
                  <a:gd name="connsiteX20" fmla="*/ 3362 w 375434"/>
                  <a:gd name="connsiteY20" fmla="*/ 116597 h 323958"/>
                  <a:gd name="connsiteX21" fmla="*/ 40341 w 375434"/>
                  <a:gd name="connsiteY21" fmla="*/ 114356 h 323958"/>
                  <a:gd name="connsiteX22" fmla="*/ 53789 w 375434"/>
                  <a:gd name="connsiteY22" fmla="*/ 112115 h 323958"/>
                  <a:gd name="connsiteX23" fmla="*/ 73959 w 375434"/>
                  <a:gd name="connsiteY23" fmla="*/ 114356 h 323958"/>
                  <a:gd name="connsiteX24" fmla="*/ 72839 w 375434"/>
                  <a:gd name="connsiteY24" fmla="*/ 139009 h 323958"/>
                  <a:gd name="connsiteX25" fmla="*/ 66115 w 375434"/>
                  <a:gd name="connsiteY25" fmla="*/ 143492 h 323958"/>
                  <a:gd name="connsiteX26" fmla="*/ 2241 w 375434"/>
                  <a:gd name="connsiteY26" fmla="*/ 144612 h 323958"/>
                  <a:gd name="connsiteX27" fmla="*/ 4483 w 375434"/>
                  <a:gd name="connsiteY27" fmla="*/ 151336 h 323958"/>
                  <a:gd name="connsiteX28" fmla="*/ 12327 w 375434"/>
                  <a:gd name="connsiteY28" fmla="*/ 161421 h 323958"/>
                  <a:gd name="connsiteX29" fmla="*/ 16809 w 375434"/>
                  <a:gd name="connsiteY29" fmla="*/ 169265 h 323958"/>
                  <a:gd name="connsiteX30" fmla="*/ 15689 w 375434"/>
                  <a:gd name="connsiteY30" fmla="*/ 173747 h 323958"/>
                  <a:gd name="connsiteX31" fmla="*/ 19050 w 375434"/>
                  <a:gd name="connsiteY31" fmla="*/ 170386 h 323958"/>
                  <a:gd name="connsiteX32" fmla="*/ 29136 w 375434"/>
                  <a:gd name="connsiteY32" fmla="*/ 167024 h 323958"/>
                  <a:gd name="connsiteX33" fmla="*/ 33618 w 375434"/>
                  <a:gd name="connsiteY33" fmla="*/ 163662 h 323958"/>
                  <a:gd name="connsiteX34" fmla="*/ 51547 w 375434"/>
                  <a:gd name="connsiteY34" fmla="*/ 158059 h 323958"/>
                  <a:gd name="connsiteX35" fmla="*/ 73959 w 375434"/>
                  <a:gd name="connsiteY35" fmla="*/ 159180 h 323958"/>
                  <a:gd name="connsiteX36" fmla="*/ 85165 w 375434"/>
                  <a:gd name="connsiteY36" fmla="*/ 162542 h 323958"/>
                  <a:gd name="connsiteX37" fmla="*/ 94130 w 375434"/>
                  <a:gd name="connsiteY37" fmla="*/ 164783 h 323958"/>
                  <a:gd name="connsiteX38" fmla="*/ 100853 w 375434"/>
                  <a:gd name="connsiteY38" fmla="*/ 169265 h 323958"/>
                  <a:gd name="connsiteX39" fmla="*/ 110939 w 375434"/>
                  <a:gd name="connsiteY39" fmla="*/ 177109 h 323958"/>
                  <a:gd name="connsiteX40" fmla="*/ 116541 w 375434"/>
                  <a:gd name="connsiteY40" fmla="*/ 180471 h 323958"/>
                  <a:gd name="connsiteX41" fmla="*/ 119903 w 375434"/>
                  <a:gd name="connsiteY41" fmla="*/ 182712 h 323958"/>
                  <a:gd name="connsiteX42" fmla="*/ 129989 w 375434"/>
                  <a:gd name="connsiteY42" fmla="*/ 186074 h 323958"/>
                  <a:gd name="connsiteX43" fmla="*/ 136712 w 375434"/>
                  <a:gd name="connsiteY43" fmla="*/ 190556 h 323958"/>
                  <a:gd name="connsiteX44" fmla="*/ 141194 w 375434"/>
                  <a:gd name="connsiteY44" fmla="*/ 193918 h 323958"/>
                  <a:gd name="connsiteX45" fmla="*/ 144556 w 375434"/>
                  <a:gd name="connsiteY45" fmla="*/ 195039 h 323958"/>
                  <a:gd name="connsiteX46" fmla="*/ 140074 w 375434"/>
                  <a:gd name="connsiteY46" fmla="*/ 211847 h 323958"/>
                  <a:gd name="connsiteX47" fmla="*/ 134471 w 375434"/>
                  <a:gd name="connsiteY47" fmla="*/ 217450 h 323958"/>
                  <a:gd name="connsiteX48" fmla="*/ 132230 w 375434"/>
                  <a:gd name="connsiteY48" fmla="*/ 224174 h 323958"/>
                  <a:gd name="connsiteX49" fmla="*/ 129989 w 375434"/>
                  <a:gd name="connsiteY49" fmla="*/ 227536 h 323958"/>
                  <a:gd name="connsiteX50" fmla="*/ 126627 w 375434"/>
                  <a:gd name="connsiteY50" fmla="*/ 234259 h 323958"/>
                  <a:gd name="connsiteX51" fmla="*/ 117662 w 375434"/>
                  <a:gd name="connsiteY51" fmla="*/ 236500 h 323958"/>
                  <a:gd name="connsiteX52" fmla="*/ 107577 w 375434"/>
                  <a:gd name="connsiteY52" fmla="*/ 235380 h 323958"/>
                  <a:gd name="connsiteX53" fmla="*/ 98612 w 375434"/>
                  <a:gd name="connsiteY53" fmla="*/ 229777 h 323958"/>
                  <a:gd name="connsiteX54" fmla="*/ 94130 w 375434"/>
                  <a:gd name="connsiteY54" fmla="*/ 228656 h 323958"/>
                  <a:gd name="connsiteX55" fmla="*/ 90768 w 375434"/>
                  <a:gd name="connsiteY55" fmla="*/ 226415 h 323958"/>
                  <a:gd name="connsiteX56" fmla="*/ 72839 w 375434"/>
                  <a:gd name="connsiteY56" fmla="*/ 226415 h 323958"/>
                  <a:gd name="connsiteX57" fmla="*/ 69477 w 375434"/>
                  <a:gd name="connsiteY57" fmla="*/ 232018 h 323958"/>
                  <a:gd name="connsiteX58" fmla="*/ 66115 w 375434"/>
                  <a:gd name="connsiteY58" fmla="*/ 242103 h 323958"/>
                  <a:gd name="connsiteX59" fmla="*/ 58271 w 375434"/>
                  <a:gd name="connsiteY59" fmla="*/ 244345 h 323958"/>
                  <a:gd name="connsiteX60" fmla="*/ 54909 w 375434"/>
                  <a:gd name="connsiteY60" fmla="*/ 246586 h 323958"/>
                  <a:gd name="connsiteX61" fmla="*/ 51547 w 375434"/>
                  <a:gd name="connsiteY61" fmla="*/ 247706 h 323958"/>
                  <a:gd name="connsiteX62" fmla="*/ 49306 w 375434"/>
                  <a:gd name="connsiteY62" fmla="*/ 251068 h 323958"/>
                  <a:gd name="connsiteX63" fmla="*/ 52668 w 375434"/>
                  <a:gd name="connsiteY63" fmla="*/ 254430 h 323958"/>
                  <a:gd name="connsiteX64" fmla="*/ 53789 w 375434"/>
                  <a:gd name="connsiteY64" fmla="*/ 265636 h 323958"/>
                  <a:gd name="connsiteX65" fmla="*/ 62753 w 375434"/>
                  <a:gd name="connsiteY65" fmla="*/ 266756 h 323958"/>
                  <a:gd name="connsiteX66" fmla="*/ 70597 w 375434"/>
                  <a:gd name="connsiteY66" fmla="*/ 268997 h 323958"/>
                  <a:gd name="connsiteX67" fmla="*/ 78441 w 375434"/>
                  <a:gd name="connsiteY67" fmla="*/ 270118 h 323958"/>
                  <a:gd name="connsiteX68" fmla="*/ 80683 w 375434"/>
                  <a:gd name="connsiteY68" fmla="*/ 272359 h 323958"/>
                  <a:gd name="connsiteX69" fmla="*/ 84044 w 375434"/>
                  <a:gd name="connsiteY69" fmla="*/ 276842 h 323958"/>
                  <a:gd name="connsiteX70" fmla="*/ 86286 w 375434"/>
                  <a:gd name="connsiteY70" fmla="*/ 280203 h 323958"/>
                  <a:gd name="connsiteX71" fmla="*/ 91889 w 375434"/>
                  <a:gd name="connsiteY71" fmla="*/ 285806 h 323958"/>
                  <a:gd name="connsiteX72" fmla="*/ 103094 w 375434"/>
                  <a:gd name="connsiteY72" fmla="*/ 294771 h 323958"/>
                  <a:gd name="connsiteX73" fmla="*/ 114300 w 375434"/>
                  <a:gd name="connsiteY73" fmla="*/ 304856 h 323958"/>
                  <a:gd name="connsiteX74" fmla="*/ 125506 w 375434"/>
                  <a:gd name="connsiteY74" fmla="*/ 317183 h 323958"/>
                  <a:gd name="connsiteX75" fmla="*/ 131109 w 375434"/>
                  <a:gd name="connsiteY75" fmla="*/ 323906 h 323958"/>
                  <a:gd name="connsiteX76" fmla="*/ 132230 w 375434"/>
                  <a:gd name="connsiteY76" fmla="*/ 320545 h 323958"/>
                  <a:gd name="connsiteX77" fmla="*/ 137833 w 375434"/>
                  <a:gd name="connsiteY77" fmla="*/ 317183 h 323958"/>
                  <a:gd name="connsiteX78" fmla="*/ 141194 w 375434"/>
                  <a:gd name="connsiteY78" fmla="*/ 316062 h 323958"/>
                  <a:gd name="connsiteX79" fmla="*/ 144556 w 375434"/>
                  <a:gd name="connsiteY79" fmla="*/ 313821 h 323958"/>
                  <a:gd name="connsiteX80" fmla="*/ 152400 w 375434"/>
                  <a:gd name="connsiteY80" fmla="*/ 312700 h 323958"/>
                  <a:gd name="connsiteX81" fmla="*/ 162486 w 375434"/>
                  <a:gd name="connsiteY81" fmla="*/ 310459 h 323958"/>
                  <a:gd name="connsiteX82" fmla="*/ 166968 w 375434"/>
                  <a:gd name="connsiteY82" fmla="*/ 308218 h 323958"/>
                  <a:gd name="connsiteX83" fmla="*/ 170330 w 375434"/>
                  <a:gd name="connsiteY83" fmla="*/ 305977 h 323958"/>
                  <a:gd name="connsiteX84" fmla="*/ 173691 w 375434"/>
                  <a:gd name="connsiteY84" fmla="*/ 304856 h 323958"/>
                  <a:gd name="connsiteX85" fmla="*/ 181536 w 375434"/>
                  <a:gd name="connsiteY85" fmla="*/ 300374 h 323958"/>
                  <a:gd name="connsiteX86" fmla="*/ 184897 w 375434"/>
                  <a:gd name="connsiteY86" fmla="*/ 298133 h 323958"/>
                  <a:gd name="connsiteX87" fmla="*/ 188259 w 375434"/>
                  <a:gd name="connsiteY87" fmla="*/ 297012 h 323958"/>
                  <a:gd name="connsiteX88" fmla="*/ 191621 w 375434"/>
                  <a:gd name="connsiteY88" fmla="*/ 294771 h 323958"/>
                  <a:gd name="connsiteX89" fmla="*/ 198344 w 375434"/>
                  <a:gd name="connsiteY89" fmla="*/ 291409 h 323958"/>
                  <a:gd name="connsiteX90" fmla="*/ 206189 w 375434"/>
                  <a:gd name="connsiteY90" fmla="*/ 286927 h 323958"/>
                  <a:gd name="connsiteX91" fmla="*/ 209550 w 375434"/>
                  <a:gd name="connsiteY91" fmla="*/ 284686 h 323958"/>
                  <a:gd name="connsiteX92" fmla="*/ 212912 w 375434"/>
                  <a:gd name="connsiteY92" fmla="*/ 283565 h 323958"/>
                  <a:gd name="connsiteX93" fmla="*/ 217394 w 375434"/>
                  <a:gd name="connsiteY93" fmla="*/ 281324 h 323958"/>
                  <a:gd name="connsiteX94" fmla="*/ 220756 w 375434"/>
                  <a:gd name="connsiteY94" fmla="*/ 280203 h 323958"/>
                  <a:gd name="connsiteX95" fmla="*/ 226359 w 375434"/>
                  <a:gd name="connsiteY95" fmla="*/ 277962 h 323958"/>
                  <a:gd name="connsiteX96" fmla="*/ 233083 w 375434"/>
                  <a:gd name="connsiteY96" fmla="*/ 276842 h 323958"/>
                  <a:gd name="connsiteX97" fmla="*/ 235324 w 375434"/>
                  <a:gd name="connsiteY97" fmla="*/ 273480 h 323958"/>
                  <a:gd name="connsiteX98" fmla="*/ 237565 w 375434"/>
                  <a:gd name="connsiteY98" fmla="*/ 268997 h 323958"/>
                  <a:gd name="connsiteX99" fmla="*/ 240927 w 375434"/>
                  <a:gd name="connsiteY99" fmla="*/ 265636 h 323958"/>
                  <a:gd name="connsiteX100" fmla="*/ 247650 w 375434"/>
                  <a:gd name="connsiteY100" fmla="*/ 263395 h 323958"/>
                  <a:gd name="connsiteX101" fmla="*/ 248771 w 375434"/>
                  <a:gd name="connsiteY101" fmla="*/ 267877 h 323958"/>
                  <a:gd name="connsiteX102" fmla="*/ 252133 w 375434"/>
                  <a:gd name="connsiteY102" fmla="*/ 271239 h 323958"/>
                  <a:gd name="connsiteX103" fmla="*/ 255494 w 375434"/>
                  <a:gd name="connsiteY103" fmla="*/ 276842 h 323958"/>
                  <a:gd name="connsiteX104" fmla="*/ 258856 w 375434"/>
                  <a:gd name="connsiteY104" fmla="*/ 282445 h 323958"/>
                  <a:gd name="connsiteX105" fmla="*/ 265580 w 375434"/>
                  <a:gd name="connsiteY105" fmla="*/ 285806 h 323958"/>
                  <a:gd name="connsiteX106" fmla="*/ 270062 w 375434"/>
                  <a:gd name="connsiteY106" fmla="*/ 286927 h 323958"/>
                  <a:gd name="connsiteX107" fmla="*/ 277906 w 375434"/>
                  <a:gd name="connsiteY107" fmla="*/ 289168 h 323958"/>
                  <a:gd name="connsiteX108" fmla="*/ 281268 w 375434"/>
                  <a:gd name="connsiteY108" fmla="*/ 288047 h 323958"/>
                  <a:gd name="connsiteX109" fmla="*/ 331694 w 375434"/>
                  <a:gd name="connsiteY109" fmla="*/ 284686 h 323958"/>
                  <a:gd name="connsiteX110" fmla="*/ 337297 w 375434"/>
                  <a:gd name="connsiteY110" fmla="*/ 283565 h 323958"/>
                  <a:gd name="connsiteX111" fmla="*/ 336177 w 375434"/>
                  <a:gd name="connsiteY111" fmla="*/ 276842 h 323958"/>
                  <a:gd name="connsiteX112" fmla="*/ 332815 w 375434"/>
                  <a:gd name="connsiteY112" fmla="*/ 273480 h 323958"/>
                  <a:gd name="connsiteX113" fmla="*/ 324971 w 375434"/>
                  <a:gd name="connsiteY113" fmla="*/ 267877 h 323958"/>
                  <a:gd name="connsiteX114" fmla="*/ 326091 w 375434"/>
                  <a:gd name="connsiteY114" fmla="*/ 262274 h 323958"/>
                  <a:gd name="connsiteX115" fmla="*/ 332815 w 375434"/>
                  <a:gd name="connsiteY115" fmla="*/ 261153 h 323958"/>
                  <a:gd name="connsiteX116" fmla="*/ 356347 w 375434"/>
                  <a:gd name="connsiteY116" fmla="*/ 258912 h 323958"/>
                  <a:gd name="connsiteX117" fmla="*/ 363071 w 375434"/>
                  <a:gd name="connsiteY117" fmla="*/ 254430 h 323958"/>
                  <a:gd name="connsiteX118" fmla="*/ 369794 w 375434"/>
                  <a:gd name="connsiteY118" fmla="*/ 251068 h 323958"/>
                  <a:gd name="connsiteX119" fmla="*/ 372036 w 375434"/>
                  <a:gd name="connsiteY119" fmla="*/ 247706 h 323958"/>
                  <a:gd name="connsiteX120" fmla="*/ 375397 w 375434"/>
                  <a:gd name="connsiteY120" fmla="*/ 246586 h 323958"/>
                  <a:gd name="connsiteX121" fmla="*/ 373156 w 375434"/>
                  <a:gd name="connsiteY121" fmla="*/ 240983 h 323958"/>
                  <a:gd name="connsiteX122" fmla="*/ 370915 w 375434"/>
                  <a:gd name="connsiteY122" fmla="*/ 233139 h 323958"/>
                  <a:gd name="connsiteX123" fmla="*/ 367553 w 375434"/>
                  <a:gd name="connsiteY123" fmla="*/ 232018 h 323958"/>
                  <a:gd name="connsiteX124" fmla="*/ 357468 w 375434"/>
                  <a:gd name="connsiteY124" fmla="*/ 227536 h 323958"/>
                  <a:gd name="connsiteX125" fmla="*/ 352986 w 375434"/>
                  <a:gd name="connsiteY125" fmla="*/ 225295 h 323958"/>
                  <a:gd name="connsiteX126" fmla="*/ 344021 w 375434"/>
                  <a:gd name="connsiteY126" fmla="*/ 224174 h 323958"/>
                  <a:gd name="connsiteX127" fmla="*/ 337297 w 375434"/>
                  <a:gd name="connsiteY127" fmla="*/ 220812 h 323958"/>
                  <a:gd name="connsiteX128" fmla="*/ 333936 w 375434"/>
                  <a:gd name="connsiteY128" fmla="*/ 218571 h 323958"/>
                  <a:gd name="connsiteX129" fmla="*/ 330574 w 375434"/>
                  <a:gd name="connsiteY129" fmla="*/ 217450 h 323958"/>
                  <a:gd name="connsiteX130" fmla="*/ 323850 w 375434"/>
                  <a:gd name="connsiteY130" fmla="*/ 214089 h 323958"/>
                  <a:gd name="connsiteX131" fmla="*/ 318247 w 375434"/>
                  <a:gd name="connsiteY131" fmla="*/ 210727 h 323958"/>
                  <a:gd name="connsiteX132" fmla="*/ 314886 w 375434"/>
                  <a:gd name="connsiteY132" fmla="*/ 207365 h 323958"/>
                  <a:gd name="connsiteX133" fmla="*/ 311524 w 375434"/>
                  <a:gd name="connsiteY133" fmla="*/ 205124 h 323958"/>
                  <a:gd name="connsiteX134" fmla="*/ 309283 w 375434"/>
                  <a:gd name="connsiteY134" fmla="*/ 200642 h 323958"/>
                  <a:gd name="connsiteX135" fmla="*/ 296956 w 375434"/>
                  <a:gd name="connsiteY135" fmla="*/ 192797 h 323958"/>
                  <a:gd name="connsiteX136" fmla="*/ 283509 w 375434"/>
                  <a:gd name="connsiteY136" fmla="*/ 181592 h 323958"/>
                  <a:gd name="connsiteX137" fmla="*/ 277906 w 375434"/>
                  <a:gd name="connsiteY137" fmla="*/ 178230 h 323958"/>
                  <a:gd name="connsiteX138" fmla="*/ 272303 w 375434"/>
                  <a:gd name="connsiteY138" fmla="*/ 171506 h 323958"/>
                  <a:gd name="connsiteX139" fmla="*/ 276786 w 375434"/>
                  <a:gd name="connsiteY139" fmla="*/ 170386 h 323958"/>
                  <a:gd name="connsiteX140" fmla="*/ 284630 w 375434"/>
                  <a:gd name="connsiteY140" fmla="*/ 168145 h 323958"/>
                  <a:gd name="connsiteX141" fmla="*/ 291353 w 375434"/>
                  <a:gd name="connsiteY141" fmla="*/ 167024 h 323958"/>
                  <a:gd name="connsiteX142" fmla="*/ 292474 w 375434"/>
                  <a:gd name="connsiteY142" fmla="*/ 163662 h 323958"/>
                  <a:gd name="connsiteX143" fmla="*/ 290233 w 375434"/>
                  <a:gd name="connsiteY143" fmla="*/ 140130 h 323958"/>
                  <a:gd name="connsiteX144" fmla="*/ 289112 w 375434"/>
                  <a:gd name="connsiteY144" fmla="*/ 136768 h 323958"/>
                  <a:gd name="connsiteX145" fmla="*/ 286871 w 375434"/>
                  <a:gd name="connsiteY145" fmla="*/ 127803 h 323958"/>
                  <a:gd name="connsiteX146" fmla="*/ 283509 w 375434"/>
                  <a:gd name="connsiteY146" fmla="*/ 107633 h 323958"/>
                  <a:gd name="connsiteX147" fmla="*/ 286871 w 375434"/>
                  <a:gd name="connsiteY147" fmla="*/ 79618 h 323958"/>
                  <a:gd name="connsiteX148" fmla="*/ 287991 w 375434"/>
                  <a:gd name="connsiteY148" fmla="*/ 70653 h 323958"/>
                  <a:gd name="connsiteX149" fmla="*/ 292474 w 375434"/>
                  <a:gd name="connsiteY149" fmla="*/ 53845 h 323958"/>
                  <a:gd name="connsiteX150" fmla="*/ 290233 w 375434"/>
                  <a:gd name="connsiteY150" fmla="*/ 43759 h 323958"/>
                  <a:gd name="connsiteX151" fmla="*/ 275665 w 375434"/>
                  <a:gd name="connsiteY151" fmla="*/ 41518 h 323958"/>
                  <a:gd name="connsiteX152" fmla="*/ 263339 w 375434"/>
                  <a:gd name="connsiteY152" fmla="*/ 39277 h 323958"/>
                  <a:gd name="connsiteX153" fmla="*/ 249891 w 375434"/>
                  <a:gd name="connsiteY153" fmla="*/ 42639 h 323958"/>
                  <a:gd name="connsiteX154" fmla="*/ 247650 w 375434"/>
                  <a:gd name="connsiteY154" fmla="*/ 46000 h 323958"/>
                  <a:gd name="connsiteX155" fmla="*/ 248771 w 375434"/>
                  <a:gd name="connsiteY155" fmla="*/ 60568 h 323958"/>
                  <a:gd name="connsiteX156" fmla="*/ 247650 w 375434"/>
                  <a:gd name="connsiteY156" fmla="*/ 74015 h 323958"/>
                  <a:gd name="connsiteX157" fmla="*/ 244289 w 375434"/>
                  <a:gd name="connsiteY157" fmla="*/ 76256 h 323958"/>
                  <a:gd name="connsiteX158" fmla="*/ 238686 w 375434"/>
                  <a:gd name="connsiteY158" fmla="*/ 75136 h 323958"/>
                  <a:gd name="connsiteX159" fmla="*/ 231962 w 375434"/>
                  <a:gd name="connsiteY159" fmla="*/ 72895 h 323958"/>
                  <a:gd name="connsiteX160" fmla="*/ 228600 w 375434"/>
                  <a:gd name="connsiteY160" fmla="*/ 69533 h 323958"/>
                  <a:gd name="connsiteX161" fmla="*/ 225239 w 375434"/>
                  <a:gd name="connsiteY161" fmla="*/ 67292 h 323958"/>
                  <a:gd name="connsiteX162" fmla="*/ 220756 w 375434"/>
                  <a:gd name="connsiteY162" fmla="*/ 51603 h 323958"/>
                  <a:gd name="connsiteX163" fmla="*/ 216274 w 375434"/>
                  <a:gd name="connsiteY163" fmla="*/ 49362 h 323958"/>
                  <a:gd name="connsiteX164" fmla="*/ 209550 w 375434"/>
                  <a:gd name="connsiteY164" fmla="*/ 42639 h 323958"/>
                  <a:gd name="connsiteX165" fmla="*/ 206189 w 375434"/>
                  <a:gd name="connsiteY165" fmla="*/ 37036 h 323958"/>
                  <a:gd name="connsiteX166" fmla="*/ 199465 w 375434"/>
                  <a:gd name="connsiteY166" fmla="*/ 33674 h 323958"/>
                  <a:gd name="connsiteX167" fmla="*/ 189380 w 375434"/>
                  <a:gd name="connsiteY167" fmla="*/ 38156 h 323958"/>
                  <a:gd name="connsiteX168" fmla="*/ 188259 w 375434"/>
                  <a:gd name="connsiteY168" fmla="*/ 42639 h 323958"/>
                  <a:gd name="connsiteX169" fmla="*/ 186018 w 375434"/>
                  <a:gd name="connsiteY169" fmla="*/ 48242 h 323958"/>
                  <a:gd name="connsiteX170" fmla="*/ 184897 w 375434"/>
                  <a:gd name="connsiteY170" fmla="*/ 51603 h 323958"/>
                  <a:gd name="connsiteX171" fmla="*/ 182656 w 375434"/>
                  <a:gd name="connsiteY171" fmla="*/ 53845 h 323958"/>
                  <a:gd name="connsiteX172" fmla="*/ 181536 w 375434"/>
                  <a:gd name="connsiteY172" fmla="*/ 58327 h 323958"/>
                  <a:gd name="connsiteX173" fmla="*/ 174812 w 375434"/>
                  <a:gd name="connsiteY173" fmla="*/ 65050 h 323958"/>
                  <a:gd name="connsiteX174" fmla="*/ 168089 w 375434"/>
                  <a:gd name="connsiteY174" fmla="*/ 67292 h 323958"/>
                  <a:gd name="connsiteX175" fmla="*/ 165847 w 375434"/>
                  <a:gd name="connsiteY175" fmla="*/ 53845 h 323958"/>
                  <a:gd name="connsiteX176" fmla="*/ 164727 w 375434"/>
                  <a:gd name="connsiteY176" fmla="*/ 40397 h 323958"/>
                  <a:gd name="connsiteX177" fmla="*/ 163606 w 375434"/>
                  <a:gd name="connsiteY177" fmla="*/ 37036 h 323958"/>
                  <a:gd name="connsiteX178" fmla="*/ 158003 w 375434"/>
                  <a:gd name="connsiteY178" fmla="*/ 35915 h 323958"/>
                  <a:gd name="connsiteX179" fmla="*/ 140074 w 375434"/>
                  <a:gd name="connsiteY179" fmla="*/ 38156 h 323958"/>
                  <a:gd name="connsiteX180" fmla="*/ 134471 w 375434"/>
                  <a:gd name="connsiteY180" fmla="*/ 46000 h 323958"/>
                  <a:gd name="connsiteX181" fmla="*/ 131109 w 375434"/>
                  <a:gd name="connsiteY181" fmla="*/ 49362 h 323958"/>
                  <a:gd name="connsiteX182" fmla="*/ 128868 w 375434"/>
                  <a:gd name="connsiteY182" fmla="*/ 54965 h 323958"/>
                  <a:gd name="connsiteX183" fmla="*/ 127747 w 375434"/>
                  <a:gd name="connsiteY183" fmla="*/ 58327 h 323958"/>
                  <a:gd name="connsiteX184" fmla="*/ 121024 w 375434"/>
                  <a:gd name="connsiteY184" fmla="*/ 63930 h 323958"/>
                  <a:gd name="connsiteX185" fmla="*/ 114300 w 375434"/>
                  <a:gd name="connsiteY185" fmla="*/ 62809 h 323958"/>
                  <a:gd name="connsiteX186" fmla="*/ 113180 w 375434"/>
                  <a:gd name="connsiteY186" fmla="*/ 59447 h 323958"/>
                  <a:gd name="connsiteX187" fmla="*/ 109818 w 375434"/>
                  <a:gd name="connsiteY187" fmla="*/ 58327 h 323958"/>
                  <a:gd name="connsiteX188" fmla="*/ 108697 w 375434"/>
                  <a:gd name="connsiteY188" fmla="*/ 54965 h 323958"/>
                  <a:gd name="connsiteX189" fmla="*/ 105336 w 375434"/>
                  <a:gd name="connsiteY189" fmla="*/ 51603 h 323958"/>
                  <a:gd name="connsiteX190" fmla="*/ 103094 w 375434"/>
                  <a:gd name="connsiteY190" fmla="*/ 48242 h 323958"/>
                  <a:gd name="connsiteX191" fmla="*/ 99733 w 375434"/>
                  <a:gd name="connsiteY191" fmla="*/ 41518 h 323958"/>
                  <a:gd name="connsiteX192" fmla="*/ 98612 w 375434"/>
                  <a:gd name="connsiteY192" fmla="*/ 38156 h 323958"/>
                  <a:gd name="connsiteX193" fmla="*/ 95250 w 375434"/>
                  <a:gd name="connsiteY193" fmla="*/ 35915 h 323958"/>
                  <a:gd name="connsiteX194" fmla="*/ 91889 w 375434"/>
                  <a:gd name="connsiteY194" fmla="*/ 25830 h 323958"/>
                  <a:gd name="connsiteX195" fmla="*/ 89647 w 375434"/>
                  <a:gd name="connsiteY195" fmla="*/ 17986 h 323958"/>
                  <a:gd name="connsiteX196" fmla="*/ 87406 w 375434"/>
                  <a:gd name="connsiteY196" fmla="*/ 14624 h 323958"/>
                  <a:gd name="connsiteX197" fmla="*/ 84044 w 375434"/>
                  <a:gd name="connsiteY197" fmla="*/ 56 h 323958"/>
                  <a:gd name="connsiteX198" fmla="*/ 75080 w 375434"/>
                  <a:gd name="connsiteY198" fmla="*/ 17986 h 323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375434" h="323958">
                    <a:moveTo>
                      <a:pt x="75080" y="17986"/>
                    </a:moveTo>
                    <a:lnTo>
                      <a:pt x="75080" y="17986"/>
                    </a:lnTo>
                    <a:cubicBezTo>
                      <a:pt x="72092" y="20227"/>
                      <a:pt x="69223" y="22637"/>
                      <a:pt x="66115" y="24709"/>
                    </a:cubicBezTo>
                    <a:cubicBezTo>
                      <a:pt x="60194" y="28656"/>
                      <a:pt x="63310" y="25607"/>
                      <a:pt x="57150" y="28071"/>
                    </a:cubicBezTo>
                    <a:cubicBezTo>
                      <a:pt x="54824" y="29002"/>
                      <a:pt x="52668" y="30312"/>
                      <a:pt x="50427" y="31433"/>
                    </a:cubicBezTo>
                    <a:cubicBezTo>
                      <a:pt x="49306" y="32927"/>
                      <a:pt x="48678" y="34974"/>
                      <a:pt x="47065" y="35915"/>
                    </a:cubicBezTo>
                    <a:cubicBezTo>
                      <a:pt x="44004" y="37700"/>
                      <a:pt x="36980" y="39277"/>
                      <a:pt x="36980" y="39277"/>
                    </a:cubicBezTo>
                    <a:cubicBezTo>
                      <a:pt x="34502" y="41755"/>
                      <a:pt x="33376" y="43320"/>
                      <a:pt x="30256" y="44880"/>
                    </a:cubicBezTo>
                    <a:cubicBezTo>
                      <a:pt x="29199" y="45408"/>
                      <a:pt x="28015" y="45627"/>
                      <a:pt x="26894" y="46000"/>
                    </a:cubicBezTo>
                    <a:cubicBezTo>
                      <a:pt x="26521" y="47121"/>
                      <a:pt x="26302" y="48305"/>
                      <a:pt x="25774" y="49362"/>
                    </a:cubicBezTo>
                    <a:cubicBezTo>
                      <a:pt x="25172" y="50567"/>
                      <a:pt x="23920" y="51434"/>
                      <a:pt x="23533" y="52724"/>
                    </a:cubicBezTo>
                    <a:cubicBezTo>
                      <a:pt x="22774" y="55254"/>
                      <a:pt x="23107" y="58020"/>
                      <a:pt x="22412" y="60568"/>
                    </a:cubicBezTo>
                    <a:cubicBezTo>
                      <a:pt x="21972" y="62179"/>
                      <a:pt x="20791" y="63499"/>
                      <a:pt x="20171" y="65050"/>
                    </a:cubicBezTo>
                    <a:cubicBezTo>
                      <a:pt x="19294" y="67244"/>
                      <a:pt x="18442" y="69468"/>
                      <a:pt x="17930" y="71774"/>
                    </a:cubicBezTo>
                    <a:cubicBezTo>
                      <a:pt x="15284" y="83682"/>
                      <a:pt x="17755" y="79104"/>
                      <a:pt x="12327" y="86342"/>
                    </a:cubicBezTo>
                    <a:cubicBezTo>
                      <a:pt x="13530" y="87244"/>
                      <a:pt x="20071" y="89935"/>
                      <a:pt x="15689" y="93065"/>
                    </a:cubicBezTo>
                    <a:cubicBezTo>
                      <a:pt x="13767" y="94438"/>
                      <a:pt x="8965" y="95306"/>
                      <a:pt x="8965" y="95306"/>
                    </a:cubicBezTo>
                    <a:cubicBezTo>
                      <a:pt x="8218" y="96427"/>
                      <a:pt x="7619" y="97661"/>
                      <a:pt x="6724" y="98668"/>
                    </a:cubicBezTo>
                    <a:cubicBezTo>
                      <a:pt x="4618" y="101037"/>
                      <a:pt x="0" y="105392"/>
                      <a:pt x="0" y="105392"/>
                    </a:cubicBezTo>
                    <a:cubicBezTo>
                      <a:pt x="747" y="108007"/>
                      <a:pt x="1460" y="110631"/>
                      <a:pt x="2241" y="113236"/>
                    </a:cubicBezTo>
                    <a:cubicBezTo>
                      <a:pt x="2580" y="114367"/>
                      <a:pt x="2187" y="116479"/>
                      <a:pt x="3362" y="116597"/>
                    </a:cubicBezTo>
                    <a:cubicBezTo>
                      <a:pt x="6279" y="116889"/>
                      <a:pt x="34981" y="114739"/>
                      <a:pt x="40341" y="114356"/>
                    </a:cubicBezTo>
                    <a:cubicBezTo>
                      <a:pt x="44824" y="113609"/>
                      <a:pt x="49248" y="112304"/>
                      <a:pt x="53789" y="112115"/>
                    </a:cubicBezTo>
                    <a:cubicBezTo>
                      <a:pt x="60068" y="111854"/>
                      <a:pt x="67563" y="113291"/>
                      <a:pt x="73959" y="114356"/>
                    </a:cubicBezTo>
                    <a:cubicBezTo>
                      <a:pt x="73586" y="122574"/>
                      <a:pt x="74139" y="130886"/>
                      <a:pt x="72839" y="139009"/>
                    </a:cubicBezTo>
                    <a:cubicBezTo>
                      <a:pt x="72501" y="141119"/>
                      <a:pt x="68103" y="143426"/>
                      <a:pt x="66115" y="143492"/>
                    </a:cubicBezTo>
                    <a:cubicBezTo>
                      <a:pt x="44832" y="144201"/>
                      <a:pt x="23532" y="144239"/>
                      <a:pt x="2241" y="144612"/>
                    </a:cubicBezTo>
                    <a:cubicBezTo>
                      <a:pt x="2988" y="146853"/>
                      <a:pt x="3172" y="149370"/>
                      <a:pt x="4483" y="151336"/>
                    </a:cubicBezTo>
                    <a:cubicBezTo>
                      <a:pt x="15814" y="168333"/>
                      <a:pt x="3547" y="150885"/>
                      <a:pt x="12327" y="161421"/>
                    </a:cubicBezTo>
                    <a:cubicBezTo>
                      <a:pt x="14306" y="163796"/>
                      <a:pt x="15440" y="166526"/>
                      <a:pt x="16809" y="169265"/>
                    </a:cubicBezTo>
                    <a:cubicBezTo>
                      <a:pt x="16436" y="170759"/>
                      <a:pt x="14312" y="173058"/>
                      <a:pt x="15689" y="173747"/>
                    </a:cubicBezTo>
                    <a:cubicBezTo>
                      <a:pt x="17106" y="174456"/>
                      <a:pt x="17761" y="171307"/>
                      <a:pt x="19050" y="170386"/>
                    </a:cubicBezTo>
                    <a:cubicBezTo>
                      <a:pt x="22658" y="167809"/>
                      <a:pt x="24835" y="167885"/>
                      <a:pt x="29136" y="167024"/>
                    </a:cubicBezTo>
                    <a:cubicBezTo>
                      <a:pt x="30630" y="165903"/>
                      <a:pt x="31922" y="164445"/>
                      <a:pt x="33618" y="163662"/>
                    </a:cubicBezTo>
                    <a:cubicBezTo>
                      <a:pt x="37050" y="162078"/>
                      <a:pt x="47381" y="159249"/>
                      <a:pt x="51547" y="158059"/>
                    </a:cubicBezTo>
                    <a:cubicBezTo>
                      <a:pt x="59018" y="158433"/>
                      <a:pt x="66503" y="158584"/>
                      <a:pt x="73959" y="159180"/>
                    </a:cubicBezTo>
                    <a:cubicBezTo>
                      <a:pt x="79050" y="159587"/>
                      <a:pt x="80418" y="160762"/>
                      <a:pt x="85165" y="162542"/>
                    </a:cubicBezTo>
                    <a:cubicBezTo>
                      <a:pt x="89097" y="164016"/>
                      <a:pt x="89364" y="163829"/>
                      <a:pt x="94130" y="164783"/>
                    </a:cubicBezTo>
                    <a:cubicBezTo>
                      <a:pt x="96371" y="166277"/>
                      <a:pt x="98727" y="167612"/>
                      <a:pt x="100853" y="169265"/>
                    </a:cubicBezTo>
                    <a:cubicBezTo>
                      <a:pt x="104215" y="171880"/>
                      <a:pt x="107287" y="174917"/>
                      <a:pt x="110939" y="177109"/>
                    </a:cubicBezTo>
                    <a:cubicBezTo>
                      <a:pt x="112806" y="178230"/>
                      <a:pt x="114694" y="179317"/>
                      <a:pt x="116541" y="180471"/>
                    </a:cubicBezTo>
                    <a:cubicBezTo>
                      <a:pt x="117683" y="181185"/>
                      <a:pt x="118665" y="182181"/>
                      <a:pt x="119903" y="182712"/>
                    </a:cubicBezTo>
                    <a:cubicBezTo>
                      <a:pt x="129461" y="186808"/>
                      <a:pt x="118877" y="180013"/>
                      <a:pt x="129989" y="186074"/>
                    </a:cubicBezTo>
                    <a:cubicBezTo>
                      <a:pt x="132353" y="187364"/>
                      <a:pt x="134506" y="189011"/>
                      <a:pt x="136712" y="190556"/>
                    </a:cubicBezTo>
                    <a:cubicBezTo>
                      <a:pt x="138242" y="191627"/>
                      <a:pt x="139573" y="192991"/>
                      <a:pt x="141194" y="193918"/>
                    </a:cubicBezTo>
                    <a:cubicBezTo>
                      <a:pt x="142220" y="194504"/>
                      <a:pt x="143435" y="194665"/>
                      <a:pt x="144556" y="195039"/>
                    </a:cubicBezTo>
                    <a:cubicBezTo>
                      <a:pt x="143275" y="202728"/>
                      <a:pt x="144486" y="206805"/>
                      <a:pt x="140074" y="211847"/>
                    </a:cubicBezTo>
                    <a:cubicBezTo>
                      <a:pt x="138335" y="213835"/>
                      <a:pt x="134471" y="217450"/>
                      <a:pt x="134471" y="217450"/>
                    </a:cubicBezTo>
                    <a:cubicBezTo>
                      <a:pt x="133724" y="219691"/>
                      <a:pt x="133540" y="222208"/>
                      <a:pt x="132230" y="224174"/>
                    </a:cubicBezTo>
                    <a:cubicBezTo>
                      <a:pt x="131483" y="225295"/>
                      <a:pt x="130591" y="226331"/>
                      <a:pt x="129989" y="227536"/>
                    </a:cubicBezTo>
                    <a:cubicBezTo>
                      <a:pt x="129105" y="229303"/>
                      <a:pt x="128766" y="233189"/>
                      <a:pt x="126627" y="234259"/>
                    </a:cubicBezTo>
                    <a:cubicBezTo>
                      <a:pt x="123872" y="235637"/>
                      <a:pt x="117662" y="236500"/>
                      <a:pt x="117662" y="236500"/>
                    </a:cubicBezTo>
                    <a:cubicBezTo>
                      <a:pt x="114300" y="236127"/>
                      <a:pt x="110767" y="236506"/>
                      <a:pt x="107577" y="235380"/>
                    </a:cubicBezTo>
                    <a:cubicBezTo>
                      <a:pt x="104254" y="234207"/>
                      <a:pt x="102031" y="230632"/>
                      <a:pt x="98612" y="229777"/>
                    </a:cubicBezTo>
                    <a:lnTo>
                      <a:pt x="94130" y="228656"/>
                    </a:lnTo>
                    <a:cubicBezTo>
                      <a:pt x="93009" y="227909"/>
                      <a:pt x="92058" y="226802"/>
                      <a:pt x="90768" y="226415"/>
                    </a:cubicBezTo>
                    <a:cubicBezTo>
                      <a:pt x="83855" y="224342"/>
                      <a:pt x="80069" y="225612"/>
                      <a:pt x="72839" y="226415"/>
                    </a:cubicBezTo>
                    <a:cubicBezTo>
                      <a:pt x="71718" y="228283"/>
                      <a:pt x="70221" y="229971"/>
                      <a:pt x="69477" y="232018"/>
                    </a:cubicBezTo>
                    <a:cubicBezTo>
                      <a:pt x="68019" y="236027"/>
                      <a:pt x="69685" y="239247"/>
                      <a:pt x="66115" y="242103"/>
                    </a:cubicBezTo>
                    <a:cubicBezTo>
                      <a:pt x="65384" y="242688"/>
                      <a:pt x="58564" y="244272"/>
                      <a:pt x="58271" y="244345"/>
                    </a:cubicBezTo>
                    <a:cubicBezTo>
                      <a:pt x="57150" y="245092"/>
                      <a:pt x="56114" y="245984"/>
                      <a:pt x="54909" y="246586"/>
                    </a:cubicBezTo>
                    <a:cubicBezTo>
                      <a:pt x="53852" y="247114"/>
                      <a:pt x="52469" y="246968"/>
                      <a:pt x="51547" y="247706"/>
                    </a:cubicBezTo>
                    <a:cubicBezTo>
                      <a:pt x="50495" y="248547"/>
                      <a:pt x="50053" y="249947"/>
                      <a:pt x="49306" y="251068"/>
                    </a:cubicBezTo>
                    <a:cubicBezTo>
                      <a:pt x="50427" y="252189"/>
                      <a:pt x="52202" y="252915"/>
                      <a:pt x="52668" y="254430"/>
                    </a:cubicBezTo>
                    <a:cubicBezTo>
                      <a:pt x="53772" y="258018"/>
                      <a:pt x="51412" y="262731"/>
                      <a:pt x="53789" y="265636"/>
                    </a:cubicBezTo>
                    <a:cubicBezTo>
                      <a:pt x="55696" y="267967"/>
                      <a:pt x="59765" y="266383"/>
                      <a:pt x="62753" y="266756"/>
                    </a:cubicBezTo>
                    <a:cubicBezTo>
                      <a:pt x="65368" y="267503"/>
                      <a:pt x="67938" y="268427"/>
                      <a:pt x="70597" y="268997"/>
                    </a:cubicBezTo>
                    <a:cubicBezTo>
                      <a:pt x="73180" y="269550"/>
                      <a:pt x="75935" y="269283"/>
                      <a:pt x="78441" y="270118"/>
                    </a:cubicBezTo>
                    <a:cubicBezTo>
                      <a:pt x="79443" y="270452"/>
                      <a:pt x="80007" y="271547"/>
                      <a:pt x="80683" y="272359"/>
                    </a:cubicBezTo>
                    <a:cubicBezTo>
                      <a:pt x="81879" y="273794"/>
                      <a:pt x="82958" y="275322"/>
                      <a:pt x="84044" y="276842"/>
                    </a:cubicBezTo>
                    <a:cubicBezTo>
                      <a:pt x="84827" y="277938"/>
                      <a:pt x="85399" y="279190"/>
                      <a:pt x="86286" y="280203"/>
                    </a:cubicBezTo>
                    <a:cubicBezTo>
                      <a:pt x="88025" y="282191"/>
                      <a:pt x="89893" y="284076"/>
                      <a:pt x="91889" y="285806"/>
                    </a:cubicBezTo>
                    <a:cubicBezTo>
                      <a:pt x="95504" y="288939"/>
                      <a:pt x="100441" y="290791"/>
                      <a:pt x="103094" y="294771"/>
                    </a:cubicBezTo>
                    <a:cubicBezTo>
                      <a:pt x="108967" y="303580"/>
                      <a:pt x="105168" y="300290"/>
                      <a:pt x="114300" y="304856"/>
                    </a:cubicBezTo>
                    <a:cubicBezTo>
                      <a:pt x="122971" y="316005"/>
                      <a:pt x="118600" y="312580"/>
                      <a:pt x="125506" y="317183"/>
                    </a:cubicBezTo>
                    <a:cubicBezTo>
                      <a:pt x="125949" y="318069"/>
                      <a:pt x="128293" y="324610"/>
                      <a:pt x="131109" y="323906"/>
                    </a:cubicBezTo>
                    <a:cubicBezTo>
                      <a:pt x="132255" y="323620"/>
                      <a:pt x="131395" y="321380"/>
                      <a:pt x="132230" y="320545"/>
                    </a:cubicBezTo>
                    <a:cubicBezTo>
                      <a:pt x="133770" y="319005"/>
                      <a:pt x="135885" y="318157"/>
                      <a:pt x="137833" y="317183"/>
                    </a:cubicBezTo>
                    <a:cubicBezTo>
                      <a:pt x="138889" y="316655"/>
                      <a:pt x="140138" y="316590"/>
                      <a:pt x="141194" y="316062"/>
                    </a:cubicBezTo>
                    <a:cubicBezTo>
                      <a:pt x="142399" y="315460"/>
                      <a:pt x="143266" y="314208"/>
                      <a:pt x="144556" y="313821"/>
                    </a:cubicBezTo>
                    <a:cubicBezTo>
                      <a:pt x="147086" y="313062"/>
                      <a:pt x="149804" y="313187"/>
                      <a:pt x="152400" y="312700"/>
                    </a:cubicBezTo>
                    <a:cubicBezTo>
                      <a:pt x="155785" y="312065"/>
                      <a:pt x="159124" y="311206"/>
                      <a:pt x="162486" y="310459"/>
                    </a:cubicBezTo>
                    <a:cubicBezTo>
                      <a:pt x="163980" y="309712"/>
                      <a:pt x="165518" y="309047"/>
                      <a:pt x="166968" y="308218"/>
                    </a:cubicBezTo>
                    <a:cubicBezTo>
                      <a:pt x="168137" y="307550"/>
                      <a:pt x="169125" y="306579"/>
                      <a:pt x="170330" y="305977"/>
                    </a:cubicBezTo>
                    <a:cubicBezTo>
                      <a:pt x="171386" y="305449"/>
                      <a:pt x="172571" y="305230"/>
                      <a:pt x="173691" y="304856"/>
                    </a:cubicBezTo>
                    <a:cubicBezTo>
                      <a:pt x="177752" y="298768"/>
                      <a:pt x="173535" y="303375"/>
                      <a:pt x="181536" y="300374"/>
                    </a:cubicBezTo>
                    <a:cubicBezTo>
                      <a:pt x="182797" y="299901"/>
                      <a:pt x="183693" y="298735"/>
                      <a:pt x="184897" y="298133"/>
                    </a:cubicBezTo>
                    <a:cubicBezTo>
                      <a:pt x="185954" y="297605"/>
                      <a:pt x="187202" y="297540"/>
                      <a:pt x="188259" y="297012"/>
                    </a:cubicBezTo>
                    <a:cubicBezTo>
                      <a:pt x="189464" y="296410"/>
                      <a:pt x="190416" y="295373"/>
                      <a:pt x="191621" y="294771"/>
                    </a:cubicBezTo>
                    <a:cubicBezTo>
                      <a:pt x="200894" y="290134"/>
                      <a:pt x="188718" y="297827"/>
                      <a:pt x="198344" y="291409"/>
                    </a:cubicBezTo>
                    <a:cubicBezTo>
                      <a:pt x="202405" y="285319"/>
                      <a:pt x="198187" y="289927"/>
                      <a:pt x="206189" y="286927"/>
                    </a:cubicBezTo>
                    <a:cubicBezTo>
                      <a:pt x="207450" y="286454"/>
                      <a:pt x="208346" y="285288"/>
                      <a:pt x="209550" y="284686"/>
                    </a:cubicBezTo>
                    <a:cubicBezTo>
                      <a:pt x="210607" y="284158"/>
                      <a:pt x="211826" y="284030"/>
                      <a:pt x="212912" y="283565"/>
                    </a:cubicBezTo>
                    <a:cubicBezTo>
                      <a:pt x="214447" y="282907"/>
                      <a:pt x="215859" y="281982"/>
                      <a:pt x="217394" y="281324"/>
                    </a:cubicBezTo>
                    <a:cubicBezTo>
                      <a:pt x="218480" y="280859"/>
                      <a:pt x="219650" y="280618"/>
                      <a:pt x="220756" y="280203"/>
                    </a:cubicBezTo>
                    <a:cubicBezTo>
                      <a:pt x="222639" y="279497"/>
                      <a:pt x="224418" y="278491"/>
                      <a:pt x="226359" y="277962"/>
                    </a:cubicBezTo>
                    <a:cubicBezTo>
                      <a:pt x="228551" y="277364"/>
                      <a:pt x="230842" y="277215"/>
                      <a:pt x="233083" y="276842"/>
                    </a:cubicBezTo>
                    <a:cubicBezTo>
                      <a:pt x="233830" y="275721"/>
                      <a:pt x="234656" y="274649"/>
                      <a:pt x="235324" y="273480"/>
                    </a:cubicBezTo>
                    <a:cubicBezTo>
                      <a:pt x="236153" y="272029"/>
                      <a:pt x="236594" y="270356"/>
                      <a:pt x="237565" y="268997"/>
                    </a:cubicBezTo>
                    <a:cubicBezTo>
                      <a:pt x="238486" y="267708"/>
                      <a:pt x="239806" y="266756"/>
                      <a:pt x="240927" y="265636"/>
                    </a:cubicBezTo>
                    <a:cubicBezTo>
                      <a:pt x="241957" y="262545"/>
                      <a:pt x="242005" y="258691"/>
                      <a:pt x="247650" y="263395"/>
                    </a:cubicBezTo>
                    <a:cubicBezTo>
                      <a:pt x="248833" y="264381"/>
                      <a:pt x="248007" y="266540"/>
                      <a:pt x="248771" y="267877"/>
                    </a:cubicBezTo>
                    <a:cubicBezTo>
                      <a:pt x="249557" y="269253"/>
                      <a:pt x="251012" y="270118"/>
                      <a:pt x="252133" y="271239"/>
                    </a:cubicBezTo>
                    <a:cubicBezTo>
                      <a:pt x="255303" y="280752"/>
                      <a:pt x="250883" y="269157"/>
                      <a:pt x="255494" y="276842"/>
                    </a:cubicBezTo>
                    <a:cubicBezTo>
                      <a:pt x="257571" y="280303"/>
                      <a:pt x="255224" y="280175"/>
                      <a:pt x="258856" y="282445"/>
                    </a:cubicBezTo>
                    <a:cubicBezTo>
                      <a:pt x="260981" y="283773"/>
                      <a:pt x="263253" y="284875"/>
                      <a:pt x="265580" y="285806"/>
                    </a:cubicBezTo>
                    <a:cubicBezTo>
                      <a:pt x="267010" y="286378"/>
                      <a:pt x="268576" y="286522"/>
                      <a:pt x="270062" y="286927"/>
                    </a:cubicBezTo>
                    <a:cubicBezTo>
                      <a:pt x="272685" y="287643"/>
                      <a:pt x="275291" y="288421"/>
                      <a:pt x="277906" y="289168"/>
                    </a:cubicBezTo>
                    <a:cubicBezTo>
                      <a:pt x="279027" y="288794"/>
                      <a:pt x="280115" y="288303"/>
                      <a:pt x="281268" y="288047"/>
                    </a:cubicBezTo>
                    <a:cubicBezTo>
                      <a:pt x="295510" y="284882"/>
                      <a:pt x="329827" y="284782"/>
                      <a:pt x="331694" y="284686"/>
                    </a:cubicBezTo>
                    <a:cubicBezTo>
                      <a:pt x="333562" y="284312"/>
                      <a:pt x="336352" y="285219"/>
                      <a:pt x="337297" y="283565"/>
                    </a:cubicBezTo>
                    <a:cubicBezTo>
                      <a:pt x="338424" y="281593"/>
                      <a:pt x="337100" y="278918"/>
                      <a:pt x="336177" y="276842"/>
                    </a:cubicBezTo>
                    <a:cubicBezTo>
                      <a:pt x="335533" y="275394"/>
                      <a:pt x="334018" y="274511"/>
                      <a:pt x="332815" y="273480"/>
                    </a:cubicBezTo>
                    <a:cubicBezTo>
                      <a:pt x="330379" y="271392"/>
                      <a:pt x="327635" y="269653"/>
                      <a:pt x="324971" y="267877"/>
                    </a:cubicBezTo>
                    <a:cubicBezTo>
                      <a:pt x="325344" y="266009"/>
                      <a:pt x="324645" y="263514"/>
                      <a:pt x="326091" y="262274"/>
                    </a:cubicBezTo>
                    <a:cubicBezTo>
                      <a:pt x="327816" y="260795"/>
                      <a:pt x="330557" y="261404"/>
                      <a:pt x="332815" y="261153"/>
                    </a:cubicBezTo>
                    <a:cubicBezTo>
                      <a:pt x="340646" y="260283"/>
                      <a:pt x="348503" y="259659"/>
                      <a:pt x="356347" y="258912"/>
                    </a:cubicBezTo>
                    <a:cubicBezTo>
                      <a:pt x="362255" y="256944"/>
                      <a:pt x="357475" y="259093"/>
                      <a:pt x="363071" y="254430"/>
                    </a:cubicBezTo>
                    <a:cubicBezTo>
                      <a:pt x="365966" y="252017"/>
                      <a:pt x="366426" y="252191"/>
                      <a:pt x="369794" y="251068"/>
                    </a:cubicBezTo>
                    <a:cubicBezTo>
                      <a:pt x="370541" y="249947"/>
                      <a:pt x="370984" y="248547"/>
                      <a:pt x="372036" y="247706"/>
                    </a:cubicBezTo>
                    <a:cubicBezTo>
                      <a:pt x="372958" y="246968"/>
                      <a:pt x="375203" y="247751"/>
                      <a:pt x="375397" y="246586"/>
                    </a:cubicBezTo>
                    <a:cubicBezTo>
                      <a:pt x="375728" y="244602"/>
                      <a:pt x="373792" y="242891"/>
                      <a:pt x="373156" y="240983"/>
                    </a:cubicBezTo>
                    <a:cubicBezTo>
                      <a:pt x="373141" y="240937"/>
                      <a:pt x="371457" y="233681"/>
                      <a:pt x="370915" y="233139"/>
                    </a:cubicBezTo>
                    <a:cubicBezTo>
                      <a:pt x="370080" y="232304"/>
                      <a:pt x="368674" y="232392"/>
                      <a:pt x="367553" y="232018"/>
                    </a:cubicBezTo>
                    <a:cubicBezTo>
                      <a:pt x="361483" y="225948"/>
                      <a:pt x="367333" y="230495"/>
                      <a:pt x="357468" y="227536"/>
                    </a:cubicBezTo>
                    <a:cubicBezTo>
                      <a:pt x="355868" y="227056"/>
                      <a:pt x="354606" y="225700"/>
                      <a:pt x="352986" y="225295"/>
                    </a:cubicBezTo>
                    <a:cubicBezTo>
                      <a:pt x="350064" y="224565"/>
                      <a:pt x="347009" y="224548"/>
                      <a:pt x="344021" y="224174"/>
                    </a:cubicBezTo>
                    <a:cubicBezTo>
                      <a:pt x="334382" y="217749"/>
                      <a:pt x="346580" y="225454"/>
                      <a:pt x="337297" y="220812"/>
                    </a:cubicBezTo>
                    <a:cubicBezTo>
                      <a:pt x="336093" y="220210"/>
                      <a:pt x="335140" y="219173"/>
                      <a:pt x="333936" y="218571"/>
                    </a:cubicBezTo>
                    <a:cubicBezTo>
                      <a:pt x="332879" y="218043"/>
                      <a:pt x="331631" y="217978"/>
                      <a:pt x="330574" y="217450"/>
                    </a:cubicBezTo>
                    <a:cubicBezTo>
                      <a:pt x="321892" y="213109"/>
                      <a:pt x="332294" y="216902"/>
                      <a:pt x="323850" y="214089"/>
                    </a:cubicBezTo>
                    <a:cubicBezTo>
                      <a:pt x="316873" y="207108"/>
                      <a:pt x="326973" y="216544"/>
                      <a:pt x="318247" y="210727"/>
                    </a:cubicBezTo>
                    <a:cubicBezTo>
                      <a:pt x="316929" y="209848"/>
                      <a:pt x="316103" y="208380"/>
                      <a:pt x="314886" y="207365"/>
                    </a:cubicBezTo>
                    <a:cubicBezTo>
                      <a:pt x="313851" y="206503"/>
                      <a:pt x="312645" y="205871"/>
                      <a:pt x="311524" y="205124"/>
                    </a:cubicBezTo>
                    <a:cubicBezTo>
                      <a:pt x="310777" y="203630"/>
                      <a:pt x="310254" y="202001"/>
                      <a:pt x="309283" y="200642"/>
                    </a:cubicBezTo>
                    <a:cubicBezTo>
                      <a:pt x="305898" y="195903"/>
                      <a:pt x="302407" y="195912"/>
                      <a:pt x="296956" y="192797"/>
                    </a:cubicBezTo>
                    <a:cubicBezTo>
                      <a:pt x="285807" y="186426"/>
                      <a:pt x="294243" y="190374"/>
                      <a:pt x="283509" y="181592"/>
                    </a:cubicBezTo>
                    <a:cubicBezTo>
                      <a:pt x="281823" y="180213"/>
                      <a:pt x="279648" y="179537"/>
                      <a:pt x="277906" y="178230"/>
                    </a:cubicBezTo>
                    <a:cubicBezTo>
                      <a:pt x="275029" y="176072"/>
                      <a:pt x="274201" y="174354"/>
                      <a:pt x="272303" y="171506"/>
                    </a:cubicBezTo>
                    <a:cubicBezTo>
                      <a:pt x="273797" y="171133"/>
                      <a:pt x="275300" y="170791"/>
                      <a:pt x="276786" y="170386"/>
                    </a:cubicBezTo>
                    <a:cubicBezTo>
                      <a:pt x="279410" y="169671"/>
                      <a:pt x="281980" y="168757"/>
                      <a:pt x="284630" y="168145"/>
                    </a:cubicBezTo>
                    <a:cubicBezTo>
                      <a:pt x="286844" y="167634"/>
                      <a:pt x="289112" y="167398"/>
                      <a:pt x="291353" y="167024"/>
                    </a:cubicBezTo>
                    <a:cubicBezTo>
                      <a:pt x="291727" y="165903"/>
                      <a:pt x="292523" y="164842"/>
                      <a:pt x="292474" y="163662"/>
                    </a:cubicBezTo>
                    <a:cubicBezTo>
                      <a:pt x="292146" y="155789"/>
                      <a:pt x="291210" y="147949"/>
                      <a:pt x="290233" y="140130"/>
                    </a:cubicBezTo>
                    <a:cubicBezTo>
                      <a:pt x="290086" y="138958"/>
                      <a:pt x="289423" y="137908"/>
                      <a:pt x="289112" y="136768"/>
                    </a:cubicBezTo>
                    <a:cubicBezTo>
                      <a:pt x="288302" y="133796"/>
                      <a:pt x="287506" y="130817"/>
                      <a:pt x="286871" y="127803"/>
                    </a:cubicBezTo>
                    <a:cubicBezTo>
                      <a:pt x="285063" y="119215"/>
                      <a:pt x="284648" y="115603"/>
                      <a:pt x="283509" y="107633"/>
                    </a:cubicBezTo>
                    <a:cubicBezTo>
                      <a:pt x="285784" y="91718"/>
                      <a:pt x="283835" y="105934"/>
                      <a:pt x="286871" y="79618"/>
                    </a:cubicBezTo>
                    <a:cubicBezTo>
                      <a:pt x="287216" y="76626"/>
                      <a:pt x="287468" y="73619"/>
                      <a:pt x="287991" y="70653"/>
                    </a:cubicBezTo>
                    <a:cubicBezTo>
                      <a:pt x="289539" y="61882"/>
                      <a:pt x="289972" y="61352"/>
                      <a:pt x="292474" y="53845"/>
                    </a:cubicBezTo>
                    <a:cubicBezTo>
                      <a:pt x="291727" y="50483"/>
                      <a:pt x="293010" y="45796"/>
                      <a:pt x="290233" y="43759"/>
                    </a:cubicBezTo>
                    <a:cubicBezTo>
                      <a:pt x="286271" y="40853"/>
                      <a:pt x="280511" y="42326"/>
                      <a:pt x="275665" y="41518"/>
                    </a:cubicBezTo>
                    <a:cubicBezTo>
                      <a:pt x="271546" y="40832"/>
                      <a:pt x="267448" y="40024"/>
                      <a:pt x="263339" y="39277"/>
                    </a:cubicBezTo>
                    <a:cubicBezTo>
                      <a:pt x="259716" y="39881"/>
                      <a:pt x="253123" y="40619"/>
                      <a:pt x="249891" y="42639"/>
                    </a:cubicBezTo>
                    <a:cubicBezTo>
                      <a:pt x="248749" y="43353"/>
                      <a:pt x="248397" y="44880"/>
                      <a:pt x="247650" y="46000"/>
                    </a:cubicBezTo>
                    <a:cubicBezTo>
                      <a:pt x="248024" y="50856"/>
                      <a:pt x="248233" y="55727"/>
                      <a:pt x="248771" y="60568"/>
                    </a:cubicBezTo>
                    <a:cubicBezTo>
                      <a:pt x="249507" y="67196"/>
                      <a:pt x="251723" y="66683"/>
                      <a:pt x="247650" y="74015"/>
                    </a:cubicBezTo>
                    <a:cubicBezTo>
                      <a:pt x="246996" y="75192"/>
                      <a:pt x="245409" y="75509"/>
                      <a:pt x="244289" y="76256"/>
                    </a:cubicBezTo>
                    <a:cubicBezTo>
                      <a:pt x="242421" y="75883"/>
                      <a:pt x="240524" y="75637"/>
                      <a:pt x="238686" y="75136"/>
                    </a:cubicBezTo>
                    <a:cubicBezTo>
                      <a:pt x="236407" y="74515"/>
                      <a:pt x="231962" y="72895"/>
                      <a:pt x="231962" y="72895"/>
                    </a:cubicBezTo>
                    <a:cubicBezTo>
                      <a:pt x="230841" y="71774"/>
                      <a:pt x="229817" y="70548"/>
                      <a:pt x="228600" y="69533"/>
                    </a:cubicBezTo>
                    <a:cubicBezTo>
                      <a:pt x="227566" y="68671"/>
                      <a:pt x="225907" y="68461"/>
                      <a:pt x="225239" y="67292"/>
                    </a:cubicBezTo>
                    <a:cubicBezTo>
                      <a:pt x="222965" y="63312"/>
                      <a:pt x="225573" y="54011"/>
                      <a:pt x="220756" y="51603"/>
                    </a:cubicBezTo>
                    <a:lnTo>
                      <a:pt x="216274" y="49362"/>
                    </a:lnTo>
                    <a:cubicBezTo>
                      <a:pt x="208588" y="37831"/>
                      <a:pt x="221225" y="55981"/>
                      <a:pt x="209550" y="42639"/>
                    </a:cubicBezTo>
                    <a:cubicBezTo>
                      <a:pt x="208116" y="41000"/>
                      <a:pt x="207606" y="38690"/>
                      <a:pt x="206189" y="37036"/>
                    </a:cubicBezTo>
                    <a:cubicBezTo>
                      <a:pt x="204452" y="35009"/>
                      <a:pt x="201817" y="34458"/>
                      <a:pt x="199465" y="33674"/>
                    </a:cubicBezTo>
                    <a:cubicBezTo>
                      <a:pt x="196103" y="35168"/>
                      <a:pt x="192253" y="35858"/>
                      <a:pt x="189380" y="38156"/>
                    </a:cubicBezTo>
                    <a:cubicBezTo>
                      <a:pt x="188177" y="39118"/>
                      <a:pt x="188746" y="41178"/>
                      <a:pt x="188259" y="42639"/>
                    </a:cubicBezTo>
                    <a:cubicBezTo>
                      <a:pt x="187623" y="44547"/>
                      <a:pt x="186724" y="46359"/>
                      <a:pt x="186018" y="48242"/>
                    </a:cubicBezTo>
                    <a:cubicBezTo>
                      <a:pt x="185603" y="49348"/>
                      <a:pt x="185505" y="50590"/>
                      <a:pt x="184897" y="51603"/>
                    </a:cubicBezTo>
                    <a:cubicBezTo>
                      <a:pt x="184353" y="52509"/>
                      <a:pt x="183403" y="53098"/>
                      <a:pt x="182656" y="53845"/>
                    </a:cubicBezTo>
                    <a:cubicBezTo>
                      <a:pt x="182283" y="55339"/>
                      <a:pt x="182225" y="56950"/>
                      <a:pt x="181536" y="58327"/>
                    </a:cubicBezTo>
                    <a:cubicBezTo>
                      <a:pt x="180127" y="61145"/>
                      <a:pt x="177737" y="63750"/>
                      <a:pt x="174812" y="65050"/>
                    </a:cubicBezTo>
                    <a:cubicBezTo>
                      <a:pt x="172653" y="66010"/>
                      <a:pt x="168089" y="67292"/>
                      <a:pt x="168089" y="67292"/>
                    </a:cubicBezTo>
                    <a:cubicBezTo>
                      <a:pt x="161729" y="60932"/>
                      <a:pt x="165847" y="66800"/>
                      <a:pt x="165847" y="53845"/>
                    </a:cubicBezTo>
                    <a:cubicBezTo>
                      <a:pt x="165847" y="49347"/>
                      <a:pt x="165321" y="44856"/>
                      <a:pt x="164727" y="40397"/>
                    </a:cubicBezTo>
                    <a:cubicBezTo>
                      <a:pt x="164571" y="39226"/>
                      <a:pt x="164589" y="37691"/>
                      <a:pt x="163606" y="37036"/>
                    </a:cubicBezTo>
                    <a:cubicBezTo>
                      <a:pt x="162021" y="35980"/>
                      <a:pt x="159871" y="36289"/>
                      <a:pt x="158003" y="35915"/>
                    </a:cubicBezTo>
                    <a:cubicBezTo>
                      <a:pt x="152027" y="36662"/>
                      <a:pt x="145843" y="36425"/>
                      <a:pt x="140074" y="38156"/>
                    </a:cubicBezTo>
                    <a:cubicBezTo>
                      <a:pt x="133856" y="40022"/>
                      <a:pt x="136762" y="42563"/>
                      <a:pt x="134471" y="46000"/>
                    </a:cubicBezTo>
                    <a:cubicBezTo>
                      <a:pt x="133592" y="47319"/>
                      <a:pt x="132230" y="48241"/>
                      <a:pt x="131109" y="49362"/>
                    </a:cubicBezTo>
                    <a:cubicBezTo>
                      <a:pt x="130362" y="51230"/>
                      <a:pt x="129574" y="53082"/>
                      <a:pt x="128868" y="54965"/>
                    </a:cubicBezTo>
                    <a:cubicBezTo>
                      <a:pt x="128453" y="56071"/>
                      <a:pt x="128402" y="57344"/>
                      <a:pt x="127747" y="58327"/>
                    </a:cubicBezTo>
                    <a:cubicBezTo>
                      <a:pt x="126020" y="60917"/>
                      <a:pt x="123506" y="62275"/>
                      <a:pt x="121024" y="63930"/>
                    </a:cubicBezTo>
                    <a:cubicBezTo>
                      <a:pt x="118783" y="63556"/>
                      <a:pt x="116273" y="63936"/>
                      <a:pt x="114300" y="62809"/>
                    </a:cubicBezTo>
                    <a:cubicBezTo>
                      <a:pt x="113274" y="62223"/>
                      <a:pt x="114015" y="60282"/>
                      <a:pt x="113180" y="59447"/>
                    </a:cubicBezTo>
                    <a:cubicBezTo>
                      <a:pt x="112345" y="58612"/>
                      <a:pt x="110939" y="58700"/>
                      <a:pt x="109818" y="58327"/>
                    </a:cubicBezTo>
                    <a:cubicBezTo>
                      <a:pt x="109444" y="57206"/>
                      <a:pt x="109352" y="55948"/>
                      <a:pt x="108697" y="54965"/>
                    </a:cubicBezTo>
                    <a:cubicBezTo>
                      <a:pt x="107818" y="53646"/>
                      <a:pt x="106351" y="52820"/>
                      <a:pt x="105336" y="51603"/>
                    </a:cubicBezTo>
                    <a:cubicBezTo>
                      <a:pt x="104474" y="50568"/>
                      <a:pt x="103841" y="49362"/>
                      <a:pt x="103094" y="48242"/>
                    </a:cubicBezTo>
                    <a:cubicBezTo>
                      <a:pt x="100281" y="39798"/>
                      <a:pt x="104074" y="50200"/>
                      <a:pt x="99733" y="41518"/>
                    </a:cubicBezTo>
                    <a:cubicBezTo>
                      <a:pt x="99205" y="40461"/>
                      <a:pt x="99350" y="39078"/>
                      <a:pt x="98612" y="38156"/>
                    </a:cubicBezTo>
                    <a:cubicBezTo>
                      <a:pt x="97771" y="37104"/>
                      <a:pt x="96371" y="36662"/>
                      <a:pt x="95250" y="35915"/>
                    </a:cubicBezTo>
                    <a:cubicBezTo>
                      <a:pt x="92796" y="23640"/>
                      <a:pt x="95864" y="36430"/>
                      <a:pt x="91889" y="25830"/>
                    </a:cubicBezTo>
                    <a:cubicBezTo>
                      <a:pt x="90810" y="22953"/>
                      <a:pt x="91003" y="20699"/>
                      <a:pt x="89647" y="17986"/>
                    </a:cubicBezTo>
                    <a:cubicBezTo>
                      <a:pt x="89045" y="16781"/>
                      <a:pt x="88153" y="15745"/>
                      <a:pt x="87406" y="14624"/>
                    </a:cubicBezTo>
                    <a:cubicBezTo>
                      <a:pt x="85988" y="6110"/>
                      <a:pt x="86732" y="9016"/>
                      <a:pt x="84044" y="56"/>
                    </a:cubicBezTo>
                    <a:cubicBezTo>
                      <a:pt x="83705" y="-1075"/>
                      <a:pt x="76574" y="14998"/>
                      <a:pt x="75080" y="17986"/>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5" name="Freeform: Shape 64">
                <a:extLst>
                  <a:ext uri="{FF2B5EF4-FFF2-40B4-BE49-F238E27FC236}">
                    <a16:creationId xmlns:a16="http://schemas.microsoft.com/office/drawing/2014/main" id="{361CCF08-5B23-4C66-BAC4-71193A9160C0}"/>
                  </a:ext>
                </a:extLst>
              </p:cNvPr>
              <p:cNvSpPr/>
              <p:nvPr/>
            </p:nvSpPr>
            <p:spPr>
              <a:xfrm>
                <a:off x="1901467" y="1787220"/>
                <a:ext cx="67447" cy="62872"/>
              </a:xfrm>
              <a:custGeom>
                <a:avLst/>
                <a:gdLst>
                  <a:gd name="connsiteX0" fmla="*/ 52839 w 67447"/>
                  <a:gd name="connsiteY0" fmla="*/ 4483 h 62872"/>
                  <a:gd name="connsiteX1" fmla="*/ 52839 w 67447"/>
                  <a:gd name="connsiteY1" fmla="*/ 4483 h 62872"/>
                  <a:gd name="connsiteX2" fmla="*/ 64045 w 67447"/>
                  <a:gd name="connsiteY2" fmla="*/ 3362 h 62872"/>
                  <a:gd name="connsiteX3" fmla="*/ 67407 w 67447"/>
                  <a:gd name="connsiteY3" fmla="*/ 2242 h 62872"/>
                  <a:gd name="connsiteX4" fmla="*/ 65165 w 67447"/>
                  <a:gd name="connsiteY4" fmla="*/ 0 h 62872"/>
                  <a:gd name="connsiteX5" fmla="*/ 48357 w 67447"/>
                  <a:gd name="connsiteY5" fmla="*/ 2242 h 62872"/>
                  <a:gd name="connsiteX6" fmla="*/ 41633 w 67447"/>
                  <a:gd name="connsiteY6" fmla="*/ 4483 h 62872"/>
                  <a:gd name="connsiteX7" fmla="*/ 32668 w 67447"/>
                  <a:gd name="connsiteY7" fmla="*/ 6724 h 62872"/>
                  <a:gd name="connsiteX8" fmla="*/ 28186 w 67447"/>
                  <a:gd name="connsiteY8" fmla="*/ 13447 h 62872"/>
                  <a:gd name="connsiteX9" fmla="*/ 21462 w 67447"/>
                  <a:gd name="connsiteY9" fmla="*/ 20171 h 62872"/>
                  <a:gd name="connsiteX10" fmla="*/ 19221 w 67447"/>
                  <a:gd name="connsiteY10" fmla="*/ 23533 h 62872"/>
                  <a:gd name="connsiteX11" fmla="*/ 16980 w 67447"/>
                  <a:gd name="connsiteY11" fmla="*/ 28015 h 62872"/>
                  <a:gd name="connsiteX12" fmla="*/ 13618 w 67447"/>
                  <a:gd name="connsiteY12" fmla="*/ 31377 h 62872"/>
                  <a:gd name="connsiteX13" fmla="*/ 10257 w 67447"/>
                  <a:gd name="connsiteY13" fmla="*/ 39221 h 62872"/>
                  <a:gd name="connsiteX14" fmla="*/ 8015 w 67447"/>
                  <a:gd name="connsiteY14" fmla="*/ 42583 h 62872"/>
                  <a:gd name="connsiteX15" fmla="*/ 5774 w 67447"/>
                  <a:gd name="connsiteY15" fmla="*/ 50427 h 62872"/>
                  <a:gd name="connsiteX16" fmla="*/ 2412 w 67447"/>
                  <a:gd name="connsiteY16" fmla="*/ 51547 h 62872"/>
                  <a:gd name="connsiteX17" fmla="*/ 171 w 67447"/>
                  <a:gd name="connsiteY17" fmla="*/ 53789 h 62872"/>
                  <a:gd name="connsiteX18" fmla="*/ 4654 w 67447"/>
                  <a:gd name="connsiteY18" fmla="*/ 59392 h 62872"/>
                  <a:gd name="connsiteX19" fmla="*/ 5774 w 67447"/>
                  <a:gd name="connsiteY19" fmla="*/ 62753 h 62872"/>
                  <a:gd name="connsiteX20" fmla="*/ 32668 w 67447"/>
                  <a:gd name="connsiteY20" fmla="*/ 59392 h 62872"/>
                  <a:gd name="connsiteX21" fmla="*/ 38271 w 67447"/>
                  <a:gd name="connsiteY21" fmla="*/ 57150 h 62872"/>
                  <a:gd name="connsiteX22" fmla="*/ 42754 w 67447"/>
                  <a:gd name="connsiteY22" fmla="*/ 52668 h 62872"/>
                  <a:gd name="connsiteX23" fmla="*/ 43874 w 67447"/>
                  <a:gd name="connsiteY23" fmla="*/ 49306 h 62872"/>
                  <a:gd name="connsiteX24" fmla="*/ 50598 w 67447"/>
                  <a:gd name="connsiteY24" fmla="*/ 42583 h 62872"/>
                  <a:gd name="connsiteX25" fmla="*/ 55080 w 67447"/>
                  <a:gd name="connsiteY25" fmla="*/ 35859 h 62872"/>
                  <a:gd name="connsiteX26" fmla="*/ 60683 w 67447"/>
                  <a:gd name="connsiteY26" fmla="*/ 28015 h 62872"/>
                  <a:gd name="connsiteX27" fmla="*/ 65165 w 67447"/>
                  <a:gd name="connsiteY27" fmla="*/ 22412 h 62872"/>
                  <a:gd name="connsiteX28" fmla="*/ 52839 w 67447"/>
                  <a:gd name="connsiteY28" fmla="*/ 4483 h 6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7447" h="62872">
                    <a:moveTo>
                      <a:pt x="52839" y="4483"/>
                    </a:moveTo>
                    <a:lnTo>
                      <a:pt x="52839" y="4483"/>
                    </a:lnTo>
                    <a:cubicBezTo>
                      <a:pt x="56574" y="4109"/>
                      <a:pt x="60335" y="3933"/>
                      <a:pt x="64045" y="3362"/>
                    </a:cubicBezTo>
                    <a:cubicBezTo>
                      <a:pt x="65212" y="3182"/>
                      <a:pt x="67034" y="3363"/>
                      <a:pt x="67407" y="2242"/>
                    </a:cubicBezTo>
                    <a:cubicBezTo>
                      <a:pt x="67741" y="1239"/>
                      <a:pt x="65912" y="747"/>
                      <a:pt x="65165" y="0"/>
                    </a:cubicBezTo>
                    <a:cubicBezTo>
                      <a:pt x="61803" y="374"/>
                      <a:pt x="52384" y="1235"/>
                      <a:pt x="48357" y="2242"/>
                    </a:cubicBezTo>
                    <a:cubicBezTo>
                      <a:pt x="46065" y="2815"/>
                      <a:pt x="43912" y="3862"/>
                      <a:pt x="41633" y="4483"/>
                    </a:cubicBezTo>
                    <a:cubicBezTo>
                      <a:pt x="26777" y="8533"/>
                      <a:pt x="42857" y="3327"/>
                      <a:pt x="32668" y="6724"/>
                    </a:cubicBezTo>
                    <a:cubicBezTo>
                      <a:pt x="31174" y="8965"/>
                      <a:pt x="30090" y="11543"/>
                      <a:pt x="28186" y="13447"/>
                    </a:cubicBezTo>
                    <a:cubicBezTo>
                      <a:pt x="25945" y="15688"/>
                      <a:pt x="23220" y="17534"/>
                      <a:pt x="21462" y="20171"/>
                    </a:cubicBezTo>
                    <a:cubicBezTo>
                      <a:pt x="20715" y="21292"/>
                      <a:pt x="19889" y="22364"/>
                      <a:pt x="19221" y="23533"/>
                    </a:cubicBezTo>
                    <a:cubicBezTo>
                      <a:pt x="18392" y="24983"/>
                      <a:pt x="17951" y="26656"/>
                      <a:pt x="16980" y="28015"/>
                    </a:cubicBezTo>
                    <a:cubicBezTo>
                      <a:pt x="16059" y="29305"/>
                      <a:pt x="14539" y="30087"/>
                      <a:pt x="13618" y="31377"/>
                    </a:cubicBezTo>
                    <a:cubicBezTo>
                      <a:pt x="9727" y="36824"/>
                      <a:pt x="12698" y="34339"/>
                      <a:pt x="10257" y="39221"/>
                    </a:cubicBezTo>
                    <a:cubicBezTo>
                      <a:pt x="9655" y="40426"/>
                      <a:pt x="8762" y="41462"/>
                      <a:pt x="8015" y="42583"/>
                    </a:cubicBezTo>
                    <a:cubicBezTo>
                      <a:pt x="8005" y="42624"/>
                      <a:pt x="6311" y="49890"/>
                      <a:pt x="5774" y="50427"/>
                    </a:cubicBezTo>
                    <a:cubicBezTo>
                      <a:pt x="4939" y="51262"/>
                      <a:pt x="3533" y="51174"/>
                      <a:pt x="2412" y="51547"/>
                    </a:cubicBezTo>
                    <a:cubicBezTo>
                      <a:pt x="1665" y="52294"/>
                      <a:pt x="345" y="52747"/>
                      <a:pt x="171" y="53789"/>
                    </a:cubicBezTo>
                    <a:cubicBezTo>
                      <a:pt x="-643" y="58676"/>
                      <a:pt x="1535" y="58352"/>
                      <a:pt x="4654" y="59392"/>
                    </a:cubicBezTo>
                    <a:cubicBezTo>
                      <a:pt x="5027" y="60512"/>
                      <a:pt x="4594" y="62699"/>
                      <a:pt x="5774" y="62753"/>
                    </a:cubicBezTo>
                    <a:cubicBezTo>
                      <a:pt x="15025" y="63173"/>
                      <a:pt x="24148" y="62588"/>
                      <a:pt x="32668" y="59392"/>
                    </a:cubicBezTo>
                    <a:cubicBezTo>
                      <a:pt x="34552" y="58686"/>
                      <a:pt x="36403" y="57897"/>
                      <a:pt x="38271" y="57150"/>
                    </a:cubicBezTo>
                    <a:cubicBezTo>
                      <a:pt x="41261" y="48185"/>
                      <a:pt x="36776" y="58648"/>
                      <a:pt x="42754" y="52668"/>
                    </a:cubicBezTo>
                    <a:cubicBezTo>
                      <a:pt x="43589" y="51833"/>
                      <a:pt x="43346" y="50363"/>
                      <a:pt x="43874" y="49306"/>
                    </a:cubicBezTo>
                    <a:cubicBezTo>
                      <a:pt x="47049" y="42955"/>
                      <a:pt x="45600" y="44248"/>
                      <a:pt x="50598" y="42583"/>
                    </a:cubicBezTo>
                    <a:cubicBezTo>
                      <a:pt x="58422" y="34757"/>
                      <a:pt x="50753" y="43430"/>
                      <a:pt x="55080" y="35859"/>
                    </a:cubicBezTo>
                    <a:cubicBezTo>
                      <a:pt x="57118" y="32294"/>
                      <a:pt x="58944" y="31493"/>
                      <a:pt x="60683" y="28015"/>
                    </a:cubicBezTo>
                    <a:cubicBezTo>
                      <a:pt x="63389" y="22603"/>
                      <a:pt x="59500" y="26189"/>
                      <a:pt x="65165" y="22412"/>
                    </a:cubicBezTo>
                    <a:cubicBezTo>
                      <a:pt x="66506" y="15710"/>
                      <a:pt x="54893" y="7471"/>
                      <a:pt x="52839" y="448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6" name="Freeform: Shape 65">
                <a:extLst>
                  <a:ext uri="{FF2B5EF4-FFF2-40B4-BE49-F238E27FC236}">
                    <a16:creationId xmlns:a16="http://schemas.microsoft.com/office/drawing/2014/main" id="{3D6CB744-F9AD-4A65-AEA6-F2A51B46B447}"/>
                  </a:ext>
                </a:extLst>
              </p:cNvPr>
              <p:cNvSpPr/>
              <p:nvPr/>
            </p:nvSpPr>
            <p:spPr>
              <a:xfrm>
                <a:off x="1828800" y="1247097"/>
                <a:ext cx="113179" cy="110571"/>
              </a:xfrm>
              <a:custGeom>
                <a:avLst/>
                <a:gdLst>
                  <a:gd name="connsiteX0" fmla="*/ 0 w 113179"/>
                  <a:gd name="connsiteY0" fmla="*/ 2241 h 110571"/>
                  <a:gd name="connsiteX1" fmla="*/ 0 w 113179"/>
                  <a:gd name="connsiteY1" fmla="*/ 2241 h 110571"/>
                  <a:gd name="connsiteX2" fmla="*/ 3362 w 113179"/>
                  <a:gd name="connsiteY2" fmla="*/ 12326 h 110571"/>
                  <a:gd name="connsiteX3" fmla="*/ 5603 w 113179"/>
                  <a:gd name="connsiteY3" fmla="*/ 15688 h 110571"/>
                  <a:gd name="connsiteX4" fmla="*/ 6724 w 113179"/>
                  <a:gd name="connsiteY4" fmla="*/ 19050 h 110571"/>
                  <a:gd name="connsiteX5" fmla="*/ 8965 w 113179"/>
                  <a:gd name="connsiteY5" fmla="*/ 22412 h 110571"/>
                  <a:gd name="connsiteX6" fmla="*/ 11206 w 113179"/>
                  <a:gd name="connsiteY6" fmla="*/ 26894 h 110571"/>
                  <a:gd name="connsiteX7" fmla="*/ 13447 w 113179"/>
                  <a:gd name="connsiteY7" fmla="*/ 30256 h 110571"/>
                  <a:gd name="connsiteX8" fmla="*/ 14568 w 113179"/>
                  <a:gd name="connsiteY8" fmla="*/ 33617 h 110571"/>
                  <a:gd name="connsiteX9" fmla="*/ 16809 w 113179"/>
                  <a:gd name="connsiteY9" fmla="*/ 38100 h 110571"/>
                  <a:gd name="connsiteX10" fmla="*/ 17929 w 113179"/>
                  <a:gd name="connsiteY10" fmla="*/ 41462 h 110571"/>
                  <a:gd name="connsiteX11" fmla="*/ 21291 w 113179"/>
                  <a:gd name="connsiteY11" fmla="*/ 44823 h 110571"/>
                  <a:gd name="connsiteX12" fmla="*/ 24653 w 113179"/>
                  <a:gd name="connsiteY12" fmla="*/ 49306 h 110571"/>
                  <a:gd name="connsiteX13" fmla="*/ 28015 w 113179"/>
                  <a:gd name="connsiteY13" fmla="*/ 51547 h 110571"/>
                  <a:gd name="connsiteX14" fmla="*/ 34738 w 113179"/>
                  <a:gd name="connsiteY14" fmla="*/ 56029 h 110571"/>
                  <a:gd name="connsiteX15" fmla="*/ 38100 w 113179"/>
                  <a:gd name="connsiteY15" fmla="*/ 59391 h 110571"/>
                  <a:gd name="connsiteX16" fmla="*/ 43703 w 113179"/>
                  <a:gd name="connsiteY16" fmla="*/ 66115 h 110571"/>
                  <a:gd name="connsiteX17" fmla="*/ 47065 w 113179"/>
                  <a:gd name="connsiteY17" fmla="*/ 67235 h 110571"/>
                  <a:gd name="connsiteX18" fmla="*/ 51547 w 113179"/>
                  <a:gd name="connsiteY18" fmla="*/ 71717 h 110571"/>
                  <a:gd name="connsiteX19" fmla="*/ 53788 w 113179"/>
                  <a:gd name="connsiteY19" fmla="*/ 75079 h 110571"/>
                  <a:gd name="connsiteX20" fmla="*/ 57150 w 113179"/>
                  <a:gd name="connsiteY20" fmla="*/ 78441 h 110571"/>
                  <a:gd name="connsiteX21" fmla="*/ 62753 w 113179"/>
                  <a:gd name="connsiteY21" fmla="*/ 86285 h 110571"/>
                  <a:gd name="connsiteX22" fmla="*/ 68356 w 113179"/>
                  <a:gd name="connsiteY22" fmla="*/ 90767 h 110571"/>
                  <a:gd name="connsiteX23" fmla="*/ 73959 w 113179"/>
                  <a:gd name="connsiteY23" fmla="*/ 94129 h 110571"/>
                  <a:gd name="connsiteX24" fmla="*/ 80682 w 113179"/>
                  <a:gd name="connsiteY24" fmla="*/ 100853 h 110571"/>
                  <a:gd name="connsiteX25" fmla="*/ 81803 w 113179"/>
                  <a:gd name="connsiteY25" fmla="*/ 104215 h 110571"/>
                  <a:gd name="connsiteX26" fmla="*/ 91888 w 113179"/>
                  <a:gd name="connsiteY26" fmla="*/ 105335 h 110571"/>
                  <a:gd name="connsiteX27" fmla="*/ 100853 w 113179"/>
                  <a:gd name="connsiteY27" fmla="*/ 106456 h 110571"/>
                  <a:gd name="connsiteX28" fmla="*/ 105335 w 113179"/>
                  <a:gd name="connsiteY28" fmla="*/ 105335 h 110571"/>
                  <a:gd name="connsiteX29" fmla="*/ 106456 w 113179"/>
                  <a:gd name="connsiteY29" fmla="*/ 101973 h 110571"/>
                  <a:gd name="connsiteX30" fmla="*/ 107576 w 113179"/>
                  <a:gd name="connsiteY30" fmla="*/ 96370 h 110571"/>
                  <a:gd name="connsiteX31" fmla="*/ 110938 w 113179"/>
                  <a:gd name="connsiteY31" fmla="*/ 91888 h 110571"/>
                  <a:gd name="connsiteX32" fmla="*/ 113179 w 113179"/>
                  <a:gd name="connsiteY32" fmla="*/ 86285 h 110571"/>
                  <a:gd name="connsiteX33" fmla="*/ 112059 w 113179"/>
                  <a:gd name="connsiteY33" fmla="*/ 78441 h 110571"/>
                  <a:gd name="connsiteX34" fmla="*/ 109818 w 113179"/>
                  <a:gd name="connsiteY34" fmla="*/ 75079 h 110571"/>
                  <a:gd name="connsiteX35" fmla="*/ 104215 w 113179"/>
                  <a:gd name="connsiteY35" fmla="*/ 70597 h 110571"/>
                  <a:gd name="connsiteX36" fmla="*/ 94129 w 113179"/>
                  <a:gd name="connsiteY36" fmla="*/ 67235 h 110571"/>
                  <a:gd name="connsiteX37" fmla="*/ 88526 w 113179"/>
                  <a:gd name="connsiteY37" fmla="*/ 62753 h 110571"/>
                  <a:gd name="connsiteX38" fmla="*/ 86285 w 113179"/>
                  <a:gd name="connsiteY38" fmla="*/ 59391 h 110571"/>
                  <a:gd name="connsiteX39" fmla="*/ 82924 w 113179"/>
                  <a:gd name="connsiteY39" fmla="*/ 58270 h 110571"/>
                  <a:gd name="connsiteX40" fmla="*/ 76200 w 113179"/>
                  <a:gd name="connsiteY40" fmla="*/ 54909 h 110571"/>
                  <a:gd name="connsiteX41" fmla="*/ 69476 w 113179"/>
                  <a:gd name="connsiteY41" fmla="*/ 48185 h 110571"/>
                  <a:gd name="connsiteX42" fmla="*/ 61632 w 113179"/>
                  <a:gd name="connsiteY42" fmla="*/ 36979 h 110571"/>
                  <a:gd name="connsiteX43" fmla="*/ 54909 w 113179"/>
                  <a:gd name="connsiteY43" fmla="*/ 33617 h 110571"/>
                  <a:gd name="connsiteX44" fmla="*/ 44824 w 113179"/>
                  <a:gd name="connsiteY44" fmla="*/ 22412 h 110571"/>
                  <a:gd name="connsiteX45" fmla="*/ 38100 w 113179"/>
                  <a:gd name="connsiteY45" fmla="*/ 15688 h 110571"/>
                  <a:gd name="connsiteX46" fmla="*/ 34738 w 113179"/>
                  <a:gd name="connsiteY46" fmla="*/ 7844 h 110571"/>
                  <a:gd name="connsiteX47" fmla="*/ 32497 w 113179"/>
                  <a:gd name="connsiteY47" fmla="*/ 0 h 110571"/>
                  <a:gd name="connsiteX48" fmla="*/ 15688 w 113179"/>
                  <a:gd name="connsiteY48" fmla="*/ 1120 h 110571"/>
                  <a:gd name="connsiteX49" fmla="*/ 11206 w 113179"/>
                  <a:gd name="connsiteY49" fmla="*/ 6723 h 110571"/>
                  <a:gd name="connsiteX50" fmla="*/ 0 w 113179"/>
                  <a:gd name="connsiteY50" fmla="*/ 2241 h 110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3179" h="110571">
                    <a:moveTo>
                      <a:pt x="0" y="2241"/>
                    </a:moveTo>
                    <a:lnTo>
                      <a:pt x="0" y="2241"/>
                    </a:lnTo>
                    <a:cubicBezTo>
                      <a:pt x="1121" y="5603"/>
                      <a:pt x="1999" y="9055"/>
                      <a:pt x="3362" y="12326"/>
                    </a:cubicBezTo>
                    <a:cubicBezTo>
                      <a:pt x="3880" y="13569"/>
                      <a:pt x="5001" y="14483"/>
                      <a:pt x="5603" y="15688"/>
                    </a:cubicBezTo>
                    <a:cubicBezTo>
                      <a:pt x="6131" y="16745"/>
                      <a:pt x="6196" y="17993"/>
                      <a:pt x="6724" y="19050"/>
                    </a:cubicBezTo>
                    <a:cubicBezTo>
                      <a:pt x="7326" y="20255"/>
                      <a:pt x="8297" y="21243"/>
                      <a:pt x="8965" y="22412"/>
                    </a:cubicBezTo>
                    <a:cubicBezTo>
                      <a:pt x="9794" y="23862"/>
                      <a:pt x="10377" y="25444"/>
                      <a:pt x="11206" y="26894"/>
                    </a:cubicBezTo>
                    <a:cubicBezTo>
                      <a:pt x="11874" y="28063"/>
                      <a:pt x="12845" y="29051"/>
                      <a:pt x="13447" y="30256"/>
                    </a:cubicBezTo>
                    <a:cubicBezTo>
                      <a:pt x="13975" y="31312"/>
                      <a:pt x="14103" y="32531"/>
                      <a:pt x="14568" y="33617"/>
                    </a:cubicBezTo>
                    <a:cubicBezTo>
                      <a:pt x="15226" y="35153"/>
                      <a:pt x="16151" y="36564"/>
                      <a:pt x="16809" y="38100"/>
                    </a:cubicBezTo>
                    <a:cubicBezTo>
                      <a:pt x="17274" y="39186"/>
                      <a:pt x="17274" y="40479"/>
                      <a:pt x="17929" y="41462"/>
                    </a:cubicBezTo>
                    <a:cubicBezTo>
                      <a:pt x="18808" y="42780"/>
                      <a:pt x="20260" y="43620"/>
                      <a:pt x="21291" y="44823"/>
                    </a:cubicBezTo>
                    <a:cubicBezTo>
                      <a:pt x="22507" y="46241"/>
                      <a:pt x="23332" y="47985"/>
                      <a:pt x="24653" y="49306"/>
                    </a:cubicBezTo>
                    <a:cubicBezTo>
                      <a:pt x="25605" y="50258"/>
                      <a:pt x="26980" y="50685"/>
                      <a:pt x="28015" y="51547"/>
                    </a:cubicBezTo>
                    <a:cubicBezTo>
                      <a:pt x="33611" y="56211"/>
                      <a:pt x="28829" y="54061"/>
                      <a:pt x="34738" y="56029"/>
                    </a:cubicBezTo>
                    <a:cubicBezTo>
                      <a:pt x="35859" y="57150"/>
                      <a:pt x="37085" y="58173"/>
                      <a:pt x="38100" y="59391"/>
                    </a:cubicBezTo>
                    <a:cubicBezTo>
                      <a:pt x="40684" y="62492"/>
                      <a:pt x="40019" y="63660"/>
                      <a:pt x="43703" y="66115"/>
                    </a:cubicBezTo>
                    <a:cubicBezTo>
                      <a:pt x="44686" y="66770"/>
                      <a:pt x="45944" y="66862"/>
                      <a:pt x="47065" y="67235"/>
                    </a:cubicBezTo>
                    <a:cubicBezTo>
                      <a:pt x="49509" y="74570"/>
                      <a:pt x="46114" y="67371"/>
                      <a:pt x="51547" y="71717"/>
                    </a:cubicBezTo>
                    <a:cubicBezTo>
                      <a:pt x="52599" y="72558"/>
                      <a:pt x="52926" y="74044"/>
                      <a:pt x="53788" y="75079"/>
                    </a:cubicBezTo>
                    <a:cubicBezTo>
                      <a:pt x="54803" y="76297"/>
                      <a:pt x="56029" y="77320"/>
                      <a:pt x="57150" y="78441"/>
                    </a:cubicBezTo>
                    <a:cubicBezTo>
                      <a:pt x="59764" y="86286"/>
                      <a:pt x="57150" y="84418"/>
                      <a:pt x="62753" y="86285"/>
                    </a:cubicBezTo>
                    <a:cubicBezTo>
                      <a:pt x="67218" y="92983"/>
                      <a:pt x="62341" y="87158"/>
                      <a:pt x="68356" y="90767"/>
                    </a:cubicBezTo>
                    <a:cubicBezTo>
                      <a:pt x="76047" y="95382"/>
                      <a:pt x="64436" y="90956"/>
                      <a:pt x="73959" y="94129"/>
                    </a:cubicBezTo>
                    <a:cubicBezTo>
                      <a:pt x="76200" y="96370"/>
                      <a:pt x="79679" y="97846"/>
                      <a:pt x="80682" y="100853"/>
                    </a:cubicBezTo>
                    <a:cubicBezTo>
                      <a:pt x="81056" y="101974"/>
                      <a:pt x="80706" y="103776"/>
                      <a:pt x="81803" y="104215"/>
                    </a:cubicBezTo>
                    <a:cubicBezTo>
                      <a:pt x="84943" y="105471"/>
                      <a:pt x="88526" y="104962"/>
                      <a:pt x="91888" y="105335"/>
                    </a:cubicBezTo>
                    <a:cubicBezTo>
                      <a:pt x="104402" y="113676"/>
                      <a:pt x="94784" y="110502"/>
                      <a:pt x="100853" y="106456"/>
                    </a:cubicBezTo>
                    <a:cubicBezTo>
                      <a:pt x="102134" y="105602"/>
                      <a:pt x="103841" y="105709"/>
                      <a:pt x="105335" y="105335"/>
                    </a:cubicBezTo>
                    <a:cubicBezTo>
                      <a:pt x="105709" y="104214"/>
                      <a:pt x="106170" y="103119"/>
                      <a:pt x="106456" y="101973"/>
                    </a:cubicBezTo>
                    <a:cubicBezTo>
                      <a:pt x="106918" y="100125"/>
                      <a:pt x="106802" y="98110"/>
                      <a:pt x="107576" y="96370"/>
                    </a:cubicBezTo>
                    <a:cubicBezTo>
                      <a:pt x="108334" y="94663"/>
                      <a:pt x="110031" y="93521"/>
                      <a:pt x="110938" y="91888"/>
                    </a:cubicBezTo>
                    <a:cubicBezTo>
                      <a:pt x="111915" y="90130"/>
                      <a:pt x="112432" y="88153"/>
                      <a:pt x="113179" y="86285"/>
                    </a:cubicBezTo>
                    <a:cubicBezTo>
                      <a:pt x="112806" y="83670"/>
                      <a:pt x="112818" y="80971"/>
                      <a:pt x="112059" y="78441"/>
                    </a:cubicBezTo>
                    <a:cubicBezTo>
                      <a:pt x="111672" y="77151"/>
                      <a:pt x="110659" y="76131"/>
                      <a:pt x="109818" y="75079"/>
                    </a:cubicBezTo>
                    <a:cubicBezTo>
                      <a:pt x="108582" y="73534"/>
                      <a:pt x="105960" y="71324"/>
                      <a:pt x="104215" y="70597"/>
                    </a:cubicBezTo>
                    <a:cubicBezTo>
                      <a:pt x="100944" y="69234"/>
                      <a:pt x="94129" y="67235"/>
                      <a:pt x="94129" y="67235"/>
                    </a:cubicBezTo>
                    <a:cubicBezTo>
                      <a:pt x="87707" y="57600"/>
                      <a:pt x="96258" y="68938"/>
                      <a:pt x="88526" y="62753"/>
                    </a:cubicBezTo>
                    <a:cubicBezTo>
                      <a:pt x="87474" y="61912"/>
                      <a:pt x="87337" y="60233"/>
                      <a:pt x="86285" y="59391"/>
                    </a:cubicBezTo>
                    <a:cubicBezTo>
                      <a:pt x="85363" y="58653"/>
                      <a:pt x="83980" y="58798"/>
                      <a:pt x="82924" y="58270"/>
                    </a:cubicBezTo>
                    <a:cubicBezTo>
                      <a:pt x="74246" y="53930"/>
                      <a:pt x="84640" y="57721"/>
                      <a:pt x="76200" y="54909"/>
                    </a:cubicBezTo>
                    <a:cubicBezTo>
                      <a:pt x="73925" y="48087"/>
                      <a:pt x="76949" y="54724"/>
                      <a:pt x="69476" y="48185"/>
                    </a:cubicBezTo>
                    <a:cubicBezTo>
                      <a:pt x="63981" y="43376"/>
                      <a:pt x="67899" y="42619"/>
                      <a:pt x="61632" y="36979"/>
                    </a:cubicBezTo>
                    <a:cubicBezTo>
                      <a:pt x="59770" y="35303"/>
                      <a:pt x="57150" y="34738"/>
                      <a:pt x="54909" y="33617"/>
                    </a:cubicBezTo>
                    <a:cubicBezTo>
                      <a:pt x="47272" y="23436"/>
                      <a:pt x="56895" y="35825"/>
                      <a:pt x="44824" y="22412"/>
                    </a:cubicBezTo>
                    <a:cubicBezTo>
                      <a:pt x="38569" y="15462"/>
                      <a:pt x="44520" y="19967"/>
                      <a:pt x="38100" y="15688"/>
                    </a:cubicBezTo>
                    <a:cubicBezTo>
                      <a:pt x="35766" y="6355"/>
                      <a:pt x="38608" y="15587"/>
                      <a:pt x="34738" y="7844"/>
                    </a:cubicBezTo>
                    <a:cubicBezTo>
                      <a:pt x="33937" y="6241"/>
                      <a:pt x="32855" y="1430"/>
                      <a:pt x="32497" y="0"/>
                    </a:cubicBezTo>
                    <a:cubicBezTo>
                      <a:pt x="26894" y="373"/>
                      <a:pt x="21227" y="197"/>
                      <a:pt x="15688" y="1120"/>
                    </a:cubicBezTo>
                    <a:cubicBezTo>
                      <a:pt x="10988" y="1903"/>
                      <a:pt x="13063" y="3937"/>
                      <a:pt x="11206" y="6723"/>
                    </a:cubicBezTo>
                    <a:cubicBezTo>
                      <a:pt x="10327" y="8042"/>
                      <a:pt x="1868" y="2988"/>
                      <a:pt x="0" y="224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7" name="Freeform: Shape 66">
                <a:extLst>
                  <a:ext uri="{FF2B5EF4-FFF2-40B4-BE49-F238E27FC236}">
                    <a16:creationId xmlns:a16="http://schemas.microsoft.com/office/drawing/2014/main" id="{6E463DBB-C8A8-483C-9F3C-16A364875AEC}"/>
                  </a:ext>
                </a:extLst>
              </p:cNvPr>
              <p:cNvSpPr/>
              <p:nvPr/>
            </p:nvSpPr>
            <p:spPr>
              <a:xfrm>
                <a:off x="1922752" y="1221753"/>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76" name="Freeform: Shape 75">
                <a:extLst>
                  <a:ext uri="{FF2B5EF4-FFF2-40B4-BE49-F238E27FC236}">
                    <a16:creationId xmlns:a16="http://schemas.microsoft.com/office/drawing/2014/main" id="{EBB7C719-83EB-425F-98D1-A8C1D394147A}"/>
                  </a:ext>
                </a:extLst>
              </p:cNvPr>
              <p:cNvSpPr/>
              <p:nvPr/>
            </p:nvSpPr>
            <p:spPr>
              <a:xfrm>
                <a:off x="1746291" y="1112626"/>
                <a:ext cx="89233" cy="54909"/>
              </a:xfrm>
              <a:custGeom>
                <a:avLst/>
                <a:gdLst>
                  <a:gd name="connsiteX0" fmla="*/ 82509 w 89233"/>
                  <a:gd name="connsiteY0" fmla="*/ 14568 h 54909"/>
                  <a:gd name="connsiteX1" fmla="*/ 82509 w 89233"/>
                  <a:gd name="connsiteY1" fmla="*/ 14568 h 54909"/>
                  <a:gd name="connsiteX2" fmla="*/ 73544 w 89233"/>
                  <a:gd name="connsiteY2" fmla="*/ 10086 h 54909"/>
                  <a:gd name="connsiteX3" fmla="*/ 67941 w 89233"/>
                  <a:gd name="connsiteY3" fmla="*/ 8965 h 54909"/>
                  <a:gd name="connsiteX4" fmla="*/ 63459 w 89233"/>
                  <a:gd name="connsiteY4" fmla="*/ 5603 h 54909"/>
                  <a:gd name="connsiteX5" fmla="*/ 57856 w 89233"/>
                  <a:gd name="connsiteY5" fmla="*/ 2241 h 54909"/>
                  <a:gd name="connsiteX6" fmla="*/ 54494 w 89233"/>
                  <a:gd name="connsiteY6" fmla="*/ 0 h 54909"/>
                  <a:gd name="connsiteX7" fmla="*/ 45530 w 89233"/>
                  <a:gd name="connsiteY7" fmla="*/ 4483 h 54909"/>
                  <a:gd name="connsiteX8" fmla="*/ 38806 w 89233"/>
                  <a:gd name="connsiteY8" fmla="*/ 5603 h 54909"/>
                  <a:gd name="connsiteX9" fmla="*/ 20877 w 89233"/>
                  <a:gd name="connsiteY9" fmla="*/ 6724 h 54909"/>
                  <a:gd name="connsiteX10" fmla="*/ 13033 w 89233"/>
                  <a:gd name="connsiteY10" fmla="*/ 10086 h 54909"/>
                  <a:gd name="connsiteX11" fmla="*/ 10791 w 89233"/>
                  <a:gd name="connsiteY11" fmla="*/ 12327 h 54909"/>
                  <a:gd name="connsiteX12" fmla="*/ 2947 w 89233"/>
                  <a:gd name="connsiteY12" fmla="*/ 16809 h 54909"/>
                  <a:gd name="connsiteX13" fmla="*/ 706 w 89233"/>
                  <a:gd name="connsiteY13" fmla="*/ 20171 h 54909"/>
                  <a:gd name="connsiteX14" fmla="*/ 4068 w 89233"/>
                  <a:gd name="connsiteY14" fmla="*/ 45944 h 54909"/>
                  <a:gd name="connsiteX15" fmla="*/ 7430 w 89233"/>
                  <a:gd name="connsiteY15" fmla="*/ 48186 h 54909"/>
                  <a:gd name="connsiteX16" fmla="*/ 9671 w 89233"/>
                  <a:gd name="connsiteY16" fmla="*/ 51547 h 54909"/>
                  <a:gd name="connsiteX17" fmla="*/ 13033 w 89233"/>
                  <a:gd name="connsiteY17" fmla="*/ 52668 h 54909"/>
                  <a:gd name="connsiteX18" fmla="*/ 18635 w 89233"/>
                  <a:gd name="connsiteY18" fmla="*/ 54909 h 54909"/>
                  <a:gd name="connsiteX19" fmla="*/ 29841 w 89233"/>
                  <a:gd name="connsiteY19" fmla="*/ 53788 h 54909"/>
                  <a:gd name="connsiteX20" fmla="*/ 43288 w 89233"/>
                  <a:gd name="connsiteY20" fmla="*/ 52668 h 54909"/>
                  <a:gd name="connsiteX21" fmla="*/ 53374 w 89233"/>
                  <a:gd name="connsiteY21" fmla="*/ 49306 h 54909"/>
                  <a:gd name="connsiteX22" fmla="*/ 54494 w 89233"/>
                  <a:gd name="connsiteY22" fmla="*/ 45944 h 54909"/>
                  <a:gd name="connsiteX23" fmla="*/ 56735 w 89233"/>
                  <a:gd name="connsiteY23" fmla="*/ 42583 h 54909"/>
                  <a:gd name="connsiteX24" fmla="*/ 57856 w 89233"/>
                  <a:gd name="connsiteY24" fmla="*/ 31377 h 54909"/>
                  <a:gd name="connsiteX25" fmla="*/ 61218 w 89233"/>
                  <a:gd name="connsiteY25" fmla="*/ 30256 h 54909"/>
                  <a:gd name="connsiteX26" fmla="*/ 71303 w 89233"/>
                  <a:gd name="connsiteY26" fmla="*/ 26894 h 54909"/>
                  <a:gd name="connsiteX27" fmla="*/ 82509 w 89233"/>
                  <a:gd name="connsiteY27" fmla="*/ 29136 h 54909"/>
                  <a:gd name="connsiteX28" fmla="*/ 85871 w 89233"/>
                  <a:gd name="connsiteY28" fmla="*/ 30256 h 54909"/>
                  <a:gd name="connsiteX29" fmla="*/ 89233 w 89233"/>
                  <a:gd name="connsiteY29" fmla="*/ 28015 h 54909"/>
                  <a:gd name="connsiteX30" fmla="*/ 86991 w 89233"/>
                  <a:gd name="connsiteY30" fmla="*/ 15688 h 54909"/>
                  <a:gd name="connsiteX31" fmla="*/ 85871 w 89233"/>
                  <a:gd name="connsiteY31" fmla="*/ 12327 h 54909"/>
                  <a:gd name="connsiteX32" fmla="*/ 83630 w 89233"/>
                  <a:gd name="connsiteY32" fmla="*/ 8965 h 54909"/>
                  <a:gd name="connsiteX33" fmla="*/ 82509 w 89233"/>
                  <a:gd name="connsiteY33" fmla="*/ 14568 h 5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9233" h="54909">
                    <a:moveTo>
                      <a:pt x="82509" y="14568"/>
                    </a:moveTo>
                    <a:lnTo>
                      <a:pt x="82509" y="14568"/>
                    </a:lnTo>
                    <a:cubicBezTo>
                      <a:pt x="79521" y="13074"/>
                      <a:pt x="76662" y="11285"/>
                      <a:pt x="73544" y="10086"/>
                    </a:cubicBezTo>
                    <a:cubicBezTo>
                      <a:pt x="71766" y="9402"/>
                      <a:pt x="69681" y="9739"/>
                      <a:pt x="67941" y="8965"/>
                    </a:cubicBezTo>
                    <a:cubicBezTo>
                      <a:pt x="66234" y="8206"/>
                      <a:pt x="65013" y="6639"/>
                      <a:pt x="63459" y="5603"/>
                    </a:cubicBezTo>
                    <a:cubicBezTo>
                      <a:pt x="61647" y="4395"/>
                      <a:pt x="59703" y="3395"/>
                      <a:pt x="57856" y="2241"/>
                    </a:cubicBezTo>
                    <a:cubicBezTo>
                      <a:pt x="56714" y="1527"/>
                      <a:pt x="55615" y="747"/>
                      <a:pt x="54494" y="0"/>
                    </a:cubicBezTo>
                    <a:cubicBezTo>
                      <a:pt x="34465" y="4007"/>
                      <a:pt x="60947" y="-2369"/>
                      <a:pt x="45530" y="4483"/>
                    </a:cubicBezTo>
                    <a:cubicBezTo>
                      <a:pt x="43454" y="5406"/>
                      <a:pt x="41069" y="5397"/>
                      <a:pt x="38806" y="5603"/>
                    </a:cubicBezTo>
                    <a:cubicBezTo>
                      <a:pt x="32843" y="6145"/>
                      <a:pt x="26853" y="6350"/>
                      <a:pt x="20877" y="6724"/>
                    </a:cubicBezTo>
                    <a:cubicBezTo>
                      <a:pt x="8639" y="14882"/>
                      <a:pt x="27506" y="2850"/>
                      <a:pt x="13033" y="10086"/>
                    </a:cubicBezTo>
                    <a:cubicBezTo>
                      <a:pt x="12088" y="10559"/>
                      <a:pt x="11603" y="11651"/>
                      <a:pt x="10791" y="12327"/>
                    </a:cubicBezTo>
                    <a:cubicBezTo>
                      <a:pt x="6268" y="16095"/>
                      <a:pt x="7509" y="15288"/>
                      <a:pt x="2947" y="16809"/>
                    </a:cubicBezTo>
                    <a:cubicBezTo>
                      <a:pt x="2200" y="17930"/>
                      <a:pt x="764" y="18825"/>
                      <a:pt x="706" y="20171"/>
                    </a:cubicBezTo>
                    <a:cubicBezTo>
                      <a:pt x="505" y="24797"/>
                      <a:pt x="-2072" y="39804"/>
                      <a:pt x="4068" y="45944"/>
                    </a:cubicBezTo>
                    <a:cubicBezTo>
                      <a:pt x="5020" y="46896"/>
                      <a:pt x="6309" y="47439"/>
                      <a:pt x="7430" y="48186"/>
                    </a:cubicBezTo>
                    <a:cubicBezTo>
                      <a:pt x="8177" y="49306"/>
                      <a:pt x="8619" y="50706"/>
                      <a:pt x="9671" y="51547"/>
                    </a:cubicBezTo>
                    <a:cubicBezTo>
                      <a:pt x="10593" y="52285"/>
                      <a:pt x="11927" y="52253"/>
                      <a:pt x="13033" y="52668"/>
                    </a:cubicBezTo>
                    <a:cubicBezTo>
                      <a:pt x="14916" y="53374"/>
                      <a:pt x="16768" y="54162"/>
                      <a:pt x="18635" y="54909"/>
                    </a:cubicBezTo>
                    <a:lnTo>
                      <a:pt x="29841" y="53788"/>
                    </a:lnTo>
                    <a:cubicBezTo>
                      <a:pt x="34320" y="53381"/>
                      <a:pt x="38870" y="53510"/>
                      <a:pt x="43288" y="52668"/>
                    </a:cubicBezTo>
                    <a:cubicBezTo>
                      <a:pt x="46769" y="52005"/>
                      <a:pt x="53374" y="49306"/>
                      <a:pt x="53374" y="49306"/>
                    </a:cubicBezTo>
                    <a:cubicBezTo>
                      <a:pt x="53747" y="48185"/>
                      <a:pt x="53966" y="47001"/>
                      <a:pt x="54494" y="45944"/>
                    </a:cubicBezTo>
                    <a:cubicBezTo>
                      <a:pt x="55096" y="44740"/>
                      <a:pt x="56432" y="43895"/>
                      <a:pt x="56735" y="42583"/>
                    </a:cubicBezTo>
                    <a:cubicBezTo>
                      <a:pt x="57579" y="38925"/>
                      <a:pt x="56573" y="34905"/>
                      <a:pt x="57856" y="31377"/>
                    </a:cubicBezTo>
                    <a:cubicBezTo>
                      <a:pt x="58260" y="30267"/>
                      <a:pt x="60112" y="30671"/>
                      <a:pt x="61218" y="30256"/>
                    </a:cubicBezTo>
                    <a:cubicBezTo>
                      <a:pt x="69656" y="27092"/>
                      <a:pt x="63794" y="28772"/>
                      <a:pt x="71303" y="26894"/>
                    </a:cubicBezTo>
                    <a:cubicBezTo>
                      <a:pt x="75038" y="27641"/>
                      <a:pt x="78797" y="28279"/>
                      <a:pt x="82509" y="29136"/>
                    </a:cubicBezTo>
                    <a:cubicBezTo>
                      <a:pt x="83660" y="29402"/>
                      <a:pt x="84706" y="30450"/>
                      <a:pt x="85871" y="30256"/>
                    </a:cubicBezTo>
                    <a:cubicBezTo>
                      <a:pt x="87199" y="30035"/>
                      <a:pt x="88112" y="28762"/>
                      <a:pt x="89233" y="28015"/>
                    </a:cubicBezTo>
                    <a:cubicBezTo>
                      <a:pt x="88486" y="23906"/>
                      <a:pt x="87866" y="19772"/>
                      <a:pt x="86991" y="15688"/>
                    </a:cubicBezTo>
                    <a:cubicBezTo>
                      <a:pt x="86744" y="14533"/>
                      <a:pt x="86399" y="13383"/>
                      <a:pt x="85871" y="12327"/>
                    </a:cubicBezTo>
                    <a:cubicBezTo>
                      <a:pt x="85269" y="11122"/>
                      <a:pt x="84582" y="9917"/>
                      <a:pt x="83630" y="8965"/>
                    </a:cubicBezTo>
                    <a:cubicBezTo>
                      <a:pt x="83039" y="8374"/>
                      <a:pt x="82696" y="13634"/>
                      <a:pt x="82509" y="1456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77" name="Freeform: Shape 76">
                <a:extLst>
                  <a:ext uri="{FF2B5EF4-FFF2-40B4-BE49-F238E27FC236}">
                    <a16:creationId xmlns:a16="http://schemas.microsoft.com/office/drawing/2014/main" id="{807601A6-B10B-43F3-A0BF-85D2358C6378}"/>
                  </a:ext>
                </a:extLst>
              </p:cNvPr>
              <p:cNvSpPr/>
              <p:nvPr/>
            </p:nvSpPr>
            <p:spPr>
              <a:xfrm>
                <a:off x="1824298" y="1466486"/>
                <a:ext cx="150178" cy="210917"/>
              </a:xfrm>
              <a:custGeom>
                <a:avLst/>
                <a:gdLst>
                  <a:gd name="connsiteX0" fmla="*/ 150178 w 150178"/>
                  <a:gd name="connsiteY0" fmla="*/ 29381 h 210917"/>
                  <a:gd name="connsiteX1" fmla="*/ 150178 w 150178"/>
                  <a:gd name="connsiteY1" fmla="*/ 29381 h 210917"/>
                  <a:gd name="connsiteX2" fmla="*/ 140093 w 150178"/>
                  <a:gd name="connsiteY2" fmla="*/ 24899 h 210917"/>
                  <a:gd name="connsiteX3" fmla="*/ 116561 w 150178"/>
                  <a:gd name="connsiteY3" fmla="*/ 28261 h 210917"/>
                  <a:gd name="connsiteX4" fmla="*/ 104234 w 150178"/>
                  <a:gd name="connsiteY4" fmla="*/ 30502 h 210917"/>
                  <a:gd name="connsiteX5" fmla="*/ 84064 w 150178"/>
                  <a:gd name="connsiteY5" fmla="*/ 29381 h 210917"/>
                  <a:gd name="connsiteX6" fmla="*/ 66134 w 150178"/>
                  <a:gd name="connsiteY6" fmla="*/ 20417 h 210917"/>
                  <a:gd name="connsiteX7" fmla="*/ 52687 w 150178"/>
                  <a:gd name="connsiteY7" fmla="*/ 9211 h 210917"/>
                  <a:gd name="connsiteX8" fmla="*/ 47084 w 150178"/>
                  <a:gd name="connsiteY8" fmla="*/ 3608 h 210917"/>
                  <a:gd name="connsiteX9" fmla="*/ 48205 w 150178"/>
                  <a:gd name="connsiteY9" fmla="*/ 11452 h 210917"/>
                  <a:gd name="connsiteX10" fmla="*/ 49326 w 150178"/>
                  <a:gd name="connsiteY10" fmla="*/ 20417 h 210917"/>
                  <a:gd name="connsiteX11" fmla="*/ 51567 w 150178"/>
                  <a:gd name="connsiteY11" fmla="*/ 28261 h 210917"/>
                  <a:gd name="connsiteX12" fmla="*/ 56049 w 150178"/>
                  <a:gd name="connsiteY12" fmla="*/ 48431 h 210917"/>
                  <a:gd name="connsiteX13" fmla="*/ 58290 w 150178"/>
                  <a:gd name="connsiteY13" fmla="*/ 64120 h 210917"/>
                  <a:gd name="connsiteX14" fmla="*/ 59411 w 150178"/>
                  <a:gd name="connsiteY14" fmla="*/ 76446 h 210917"/>
                  <a:gd name="connsiteX15" fmla="*/ 60531 w 150178"/>
                  <a:gd name="connsiteY15" fmla="*/ 80928 h 210917"/>
                  <a:gd name="connsiteX16" fmla="*/ 69496 w 150178"/>
                  <a:gd name="connsiteY16" fmla="*/ 83170 h 210917"/>
                  <a:gd name="connsiteX17" fmla="*/ 67255 w 150178"/>
                  <a:gd name="connsiteY17" fmla="*/ 92134 h 210917"/>
                  <a:gd name="connsiteX18" fmla="*/ 65014 w 150178"/>
                  <a:gd name="connsiteY18" fmla="*/ 94376 h 210917"/>
                  <a:gd name="connsiteX19" fmla="*/ 63893 w 150178"/>
                  <a:gd name="connsiteY19" fmla="*/ 98858 h 210917"/>
                  <a:gd name="connsiteX20" fmla="*/ 60531 w 150178"/>
                  <a:gd name="connsiteY20" fmla="*/ 99978 h 210917"/>
                  <a:gd name="connsiteX21" fmla="*/ 57170 w 150178"/>
                  <a:gd name="connsiteY21" fmla="*/ 103340 h 210917"/>
                  <a:gd name="connsiteX22" fmla="*/ 50446 w 150178"/>
                  <a:gd name="connsiteY22" fmla="*/ 106702 h 210917"/>
                  <a:gd name="connsiteX23" fmla="*/ 48205 w 150178"/>
                  <a:gd name="connsiteY23" fmla="*/ 110064 h 210917"/>
                  <a:gd name="connsiteX24" fmla="*/ 41481 w 150178"/>
                  <a:gd name="connsiteY24" fmla="*/ 108943 h 210917"/>
                  <a:gd name="connsiteX25" fmla="*/ 30276 w 150178"/>
                  <a:gd name="connsiteY25" fmla="*/ 104461 h 210917"/>
                  <a:gd name="connsiteX26" fmla="*/ 12346 w 150178"/>
                  <a:gd name="connsiteY26" fmla="*/ 105581 h 210917"/>
                  <a:gd name="connsiteX27" fmla="*/ 7864 w 150178"/>
                  <a:gd name="connsiteY27" fmla="*/ 107823 h 210917"/>
                  <a:gd name="connsiteX28" fmla="*/ 1140 w 150178"/>
                  <a:gd name="connsiteY28" fmla="*/ 108943 h 210917"/>
                  <a:gd name="connsiteX29" fmla="*/ 20 w 150178"/>
                  <a:gd name="connsiteY29" fmla="*/ 112305 h 210917"/>
                  <a:gd name="connsiteX30" fmla="*/ 5623 w 150178"/>
                  <a:gd name="connsiteY30" fmla="*/ 119028 h 210917"/>
                  <a:gd name="connsiteX31" fmla="*/ 12346 w 150178"/>
                  <a:gd name="connsiteY31" fmla="*/ 120149 h 210917"/>
                  <a:gd name="connsiteX32" fmla="*/ 15708 w 150178"/>
                  <a:gd name="connsiteY32" fmla="*/ 122390 h 210917"/>
                  <a:gd name="connsiteX33" fmla="*/ 19070 w 150178"/>
                  <a:gd name="connsiteY33" fmla="*/ 123511 h 210917"/>
                  <a:gd name="connsiteX34" fmla="*/ 25793 w 150178"/>
                  <a:gd name="connsiteY34" fmla="*/ 129114 h 210917"/>
                  <a:gd name="connsiteX35" fmla="*/ 31396 w 150178"/>
                  <a:gd name="connsiteY35" fmla="*/ 130234 h 210917"/>
                  <a:gd name="connsiteX36" fmla="*/ 44843 w 150178"/>
                  <a:gd name="connsiteY36" fmla="*/ 141440 h 210917"/>
                  <a:gd name="connsiteX37" fmla="*/ 50446 w 150178"/>
                  <a:gd name="connsiteY37" fmla="*/ 148164 h 210917"/>
                  <a:gd name="connsiteX38" fmla="*/ 61652 w 150178"/>
                  <a:gd name="connsiteY38" fmla="*/ 156008 h 210917"/>
                  <a:gd name="connsiteX39" fmla="*/ 65014 w 150178"/>
                  <a:gd name="connsiteY39" fmla="*/ 162731 h 210917"/>
                  <a:gd name="connsiteX40" fmla="*/ 68376 w 150178"/>
                  <a:gd name="connsiteY40" fmla="*/ 169455 h 210917"/>
                  <a:gd name="connsiteX41" fmla="*/ 72858 w 150178"/>
                  <a:gd name="connsiteY41" fmla="*/ 181781 h 210917"/>
                  <a:gd name="connsiteX42" fmla="*/ 73978 w 150178"/>
                  <a:gd name="connsiteY42" fmla="*/ 187384 h 210917"/>
                  <a:gd name="connsiteX43" fmla="*/ 76220 w 150178"/>
                  <a:gd name="connsiteY43" fmla="*/ 189626 h 210917"/>
                  <a:gd name="connsiteX44" fmla="*/ 78461 w 150178"/>
                  <a:gd name="connsiteY44" fmla="*/ 198590 h 210917"/>
                  <a:gd name="connsiteX45" fmla="*/ 81823 w 150178"/>
                  <a:gd name="connsiteY45" fmla="*/ 200831 h 210917"/>
                  <a:gd name="connsiteX46" fmla="*/ 84064 w 150178"/>
                  <a:gd name="connsiteY46" fmla="*/ 203073 h 210917"/>
                  <a:gd name="connsiteX47" fmla="*/ 87426 w 150178"/>
                  <a:gd name="connsiteY47" fmla="*/ 204193 h 210917"/>
                  <a:gd name="connsiteX48" fmla="*/ 104234 w 150178"/>
                  <a:gd name="connsiteY48" fmla="*/ 207555 h 210917"/>
                  <a:gd name="connsiteX49" fmla="*/ 124405 w 150178"/>
                  <a:gd name="connsiteY49" fmla="*/ 205314 h 210917"/>
                  <a:gd name="connsiteX50" fmla="*/ 123284 w 150178"/>
                  <a:gd name="connsiteY50" fmla="*/ 200831 h 210917"/>
                  <a:gd name="connsiteX51" fmla="*/ 125526 w 150178"/>
                  <a:gd name="connsiteY51" fmla="*/ 210917 h 210917"/>
                  <a:gd name="connsiteX52" fmla="*/ 134490 w 150178"/>
                  <a:gd name="connsiteY52" fmla="*/ 208676 h 210917"/>
                  <a:gd name="connsiteX53" fmla="*/ 140093 w 150178"/>
                  <a:gd name="connsiteY53" fmla="*/ 201952 h 210917"/>
                  <a:gd name="connsiteX54" fmla="*/ 143455 w 150178"/>
                  <a:gd name="connsiteY54" fmla="*/ 199711 h 210917"/>
                  <a:gd name="connsiteX55" fmla="*/ 146817 w 150178"/>
                  <a:gd name="connsiteY55" fmla="*/ 187384 h 210917"/>
                  <a:gd name="connsiteX56" fmla="*/ 144576 w 150178"/>
                  <a:gd name="connsiteY56" fmla="*/ 150405 h 210917"/>
                  <a:gd name="connsiteX57" fmla="*/ 142334 w 150178"/>
                  <a:gd name="connsiteY57" fmla="*/ 141440 h 210917"/>
                  <a:gd name="connsiteX58" fmla="*/ 136731 w 150178"/>
                  <a:gd name="connsiteY58" fmla="*/ 127993 h 210917"/>
                  <a:gd name="connsiteX59" fmla="*/ 132249 w 150178"/>
                  <a:gd name="connsiteY59" fmla="*/ 122390 h 210917"/>
                  <a:gd name="connsiteX60" fmla="*/ 126646 w 150178"/>
                  <a:gd name="connsiteY60" fmla="*/ 107823 h 210917"/>
                  <a:gd name="connsiteX61" fmla="*/ 125526 w 150178"/>
                  <a:gd name="connsiteY61" fmla="*/ 111184 h 210917"/>
                  <a:gd name="connsiteX62" fmla="*/ 122164 w 150178"/>
                  <a:gd name="connsiteY62" fmla="*/ 112305 h 210917"/>
                  <a:gd name="connsiteX63" fmla="*/ 118802 w 150178"/>
                  <a:gd name="connsiteY63" fmla="*/ 114546 h 210917"/>
                  <a:gd name="connsiteX64" fmla="*/ 113199 w 150178"/>
                  <a:gd name="connsiteY64" fmla="*/ 113426 h 210917"/>
                  <a:gd name="connsiteX65" fmla="*/ 107596 w 150178"/>
                  <a:gd name="connsiteY65" fmla="*/ 105581 h 210917"/>
                  <a:gd name="connsiteX66" fmla="*/ 108717 w 150178"/>
                  <a:gd name="connsiteY66" fmla="*/ 97737 h 210917"/>
                  <a:gd name="connsiteX67" fmla="*/ 113199 w 150178"/>
                  <a:gd name="connsiteY67" fmla="*/ 96617 h 210917"/>
                  <a:gd name="connsiteX68" fmla="*/ 116561 w 150178"/>
                  <a:gd name="connsiteY68" fmla="*/ 93255 h 210917"/>
                  <a:gd name="connsiteX69" fmla="*/ 122164 w 150178"/>
                  <a:gd name="connsiteY69" fmla="*/ 91014 h 210917"/>
                  <a:gd name="connsiteX70" fmla="*/ 126646 w 150178"/>
                  <a:gd name="connsiteY70" fmla="*/ 87652 h 210917"/>
                  <a:gd name="connsiteX71" fmla="*/ 130008 w 150178"/>
                  <a:gd name="connsiteY71" fmla="*/ 86531 h 210917"/>
                  <a:gd name="connsiteX72" fmla="*/ 133370 w 150178"/>
                  <a:gd name="connsiteY72" fmla="*/ 84290 h 210917"/>
                  <a:gd name="connsiteX73" fmla="*/ 141214 w 150178"/>
                  <a:gd name="connsiteY73" fmla="*/ 79808 h 210917"/>
                  <a:gd name="connsiteX74" fmla="*/ 142334 w 150178"/>
                  <a:gd name="connsiteY74" fmla="*/ 76446 h 210917"/>
                  <a:gd name="connsiteX75" fmla="*/ 146817 w 150178"/>
                  <a:gd name="connsiteY75" fmla="*/ 68602 h 210917"/>
                  <a:gd name="connsiteX76" fmla="*/ 144576 w 150178"/>
                  <a:gd name="connsiteY76" fmla="*/ 39467 h 210917"/>
                  <a:gd name="connsiteX77" fmla="*/ 150178 w 150178"/>
                  <a:gd name="connsiteY77" fmla="*/ 29381 h 21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50178" h="210917">
                    <a:moveTo>
                      <a:pt x="150178" y="29381"/>
                    </a:moveTo>
                    <a:lnTo>
                      <a:pt x="150178" y="29381"/>
                    </a:lnTo>
                    <a:cubicBezTo>
                      <a:pt x="146816" y="27887"/>
                      <a:pt x="143747" y="25321"/>
                      <a:pt x="140093" y="24899"/>
                    </a:cubicBezTo>
                    <a:cubicBezTo>
                      <a:pt x="105161" y="20869"/>
                      <a:pt x="130465" y="24554"/>
                      <a:pt x="116561" y="28261"/>
                    </a:cubicBezTo>
                    <a:cubicBezTo>
                      <a:pt x="112526" y="29337"/>
                      <a:pt x="108343" y="29755"/>
                      <a:pt x="104234" y="30502"/>
                    </a:cubicBezTo>
                    <a:cubicBezTo>
                      <a:pt x="97511" y="30128"/>
                      <a:pt x="90574" y="31104"/>
                      <a:pt x="84064" y="29381"/>
                    </a:cubicBezTo>
                    <a:cubicBezTo>
                      <a:pt x="77604" y="27671"/>
                      <a:pt x="66134" y="20417"/>
                      <a:pt x="66134" y="20417"/>
                    </a:cubicBezTo>
                    <a:cubicBezTo>
                      <a:pt x="48335" y="2616"/>
                      <a:pt x="69843" y="23246"/>
                      <a:pt x="52687" y="9211"/>
                    </a:cubicBezTo>
                    <a:cubicBezTo>
                      <a:pt x="50643" y="7539"/>
                      <a:pt x="47084" y="3608"/>
                      <a:pt x="47084" y="3608"/>
                    </a:cubicBezTo>
                    <a:cubicBezTo>
                      <a:pt x="44504" y="-4135"/>
                      <a:pt x="46557" y="1562"/>
                      <a:pt x="48205" y="11452"/>
                    </a:cubicBezTo>
                    <a:cubicBezTo>
                      <a:pt x="48700" y="14423"/>
                      <a:pt x="48735" y="17464"/>
                      <a:pt x="49326" y="20417"/>
                    </a:cubicBezTo>
                    <a:cubicBezTo>
                      <a:pt x="49859" y="23083"/>
                      <a:pt x="51034" y="25595"/>
                      <a:pt x="51567" y="28261"/>
                    </a:cubicBezTo>
                    <a:cubicBezTo>
                      <a:pt x="55642" y="48637"/>
                      <a:pt x="51358" y="36702"/>
                      <a:pt x="56049" y="48431"/>
                    </a:cubicBezTo>
                    <a:cubicBezTo>
                      <a:pt x="56796" y="53661"/>
                      <a:pt x="57661" y="58875"/>
                      <a:pt x="58290" y="64120"/>
                    </a:cubicBezTo>
                    <a:cubicBezTo>
                      <a:pt x="58782" y="68216"/>
                      <a:pt x="58866" y="72357"/>
                      <a:pt x="59411" y="76446"/>
                    </a:cubicBezTo>
                    <a:cubicBezTo>
                      <a:pt x="59615" y="77972"/>
                      <a:pt x="59250" y="80074"/>
                      <a:pt x="60531" y="80928"/>
                    </a:cubicBezTo>
                    <a:cubicBezTo>
                      <a:pt x="63094" y="82637"/>
                      <a:pt x="66508" y="82423"/>
                      <a:pt x="69496" y="83170"/>
                    </a:cubicBezTo>
                    <a:cubicBezTo>
                      <a:pt x="69254" y="84380"/>
                      <a:pt x="68291" y="90408"/>
                      <a:pt x="67255" y="92134"/>
                    </a:cubicBezTo>
                    <a:cubicBezTo>
                      <a:pt x="66711" y="93040"/>
                      <a:pt x="65761" y="93629"/>
                      <a:pt x="65014" y="94376"/>
                    </a:cubicBezTo>
                    <a:cubicBezTo>
                      <a:pt x="64640" y="95870"/>
                      <a:pt x="64855" y="97656"/>
                      <a:pt x="63893" y="98858"/>
                    </a:cubicBezTo>
                    <a:cubicBezTo>
                      <a:pt x="63155" y="99780"/>
                      <a:pt x="61514" y="99323"/>
                      <a:pt x="60531" y="99978"/>
                    </a:cubicBezTo>
                    <a:cubicBezTo>
                      <a:pt x="59213" y="100857"/>
                      <a:pt x="58387" y="102325"/>
                      <a:pt x="57170" y="103340"/>
                    </a:cubicBezTo>
                    <a:cubicBezTo>
                      <a:pt x="54275" y="105753"/>
                      <a:pt x="53814" y="105579"/>
                      <a:pt x="50446" y="106702"/>
                    </a:cubicBezTo>
                    <a:cubicBezTo>
                      <a:pt x="49699" y="107823"/>
                      <a:pt x="49512" y="109737"/>
                      <a:pt x="48205" y="110064"/>
                    </a:cubicBezTo>
                    <a:cubicBezTo>
                      <a:pt x="46001" y="110615"/>
                      <a:pt x="43685" y="109494"/>
                      <a:pt x="41481" y="108943"/>
                    </a:cubicBezTo>
                    <a:cubicBezTo>
                      <a:pt x="35942" y="107558"/>
                      <a:pt x="34913" y="106780"/>
                      <a:pt x="30276" y="104461"/>
                    </a:cubicBezTo>
                    <a:cubicBezTo>
                      <a:pt x="24299" y="104834"/>
                      <a:pt x="18268" y="104693"/>
                      <a:pt x="12346" y="105581"/>
                    </a:cubicBezTo>
                    <a:cubicBezTo>
                      <a:pt x="10694" y="105829"/>
                      <a:pt x="9464" y="107343"/>
                      <a:pt x="7864" y="107823"/>
                    </a:cubicBezTo>
                    <a:cubicBezTo>
                      <a:pt x="5688" y="108476"/>
                      <a:pt x="3381" y="108570"/>
                      <a:pt x="1140" y="108943"/>
                    </a:cubicBezTo>
                    <a:cubicBezTo>
                      <a:pt x="767" y="110064"/>
                      <a:pt x="-147" y="111136"/>
                      <a:pt x="20" y="112305"/>
                    </a:cubicBezTo>
                    <a:cubicBezTo>
                      <a:pt x="436" y="115219"/>
                      <a:pt x="2828" y="118096"/>
                      <a:pt x="5623" y="119028"/>
                    </a:cubicBezTo>
                    <a:cubicBezTo>
                      <a:pt x="7778" y="119747"/>
                      <a:pt x="10105" y="119775"/>
                      <a:pt x="12346" y="120149"/>
                    </a:cubicBezTo>
                    <a:cubicBezTo>
                      <a:pt x="13467" y="120896"/>
                      <a:pt x="14503" y="121788"/>
                      <a:pt x="15708" y="122390"/>
                    </a:cubicBezTo>
                    <a:cubicBezTo>
                      <a:pt x="16765" y="122918"/>
                      <a:pt x="18087" y="122856"/>
                      <a:pt x="19070" y="123511"/>
                    </a:cubicBezTo>
                    <a:cubicBezTo>
                      <a:pt x="22808" y="126004"/>
                      <a:pt x="21601" y="127542"/>
                      <a:pt x="25793" y="129114"/>
                    </a:cubicBezTo>
                    <a:cubicBezTo>
                      <a:pt x="27576" y="129783"/>
                      <a:pt x="29528" y="129861"/>
                      <a:pt x="31396" y="130234"/>
                    </a:cubicBezTo>
                    <a:cubicBezTo>
                      <a:pt x="39185" y="135427"/>
                      <a:pt x="38065" y="134045"/>
                      <a:pt x="44843" y="141440"/>
                    </a:cubicBezTo>
                    <a:cubicBezTo>
                      <a:pt x="46814" y="143591"/>
                      <a:pt x="48188" y="146317"/>
                      <a:pt x="50446" y="148164"/>
                    </a:cubicBezTo>
                    <a:cubicBezTo>
                      <a:pt x="74137" y="167548"/>
                      <a:pt x="42686" y="137042"/>
                      <a:pt x="61652" y="156008"/>
                    </a:cubicBezTo>
                    <a:cubicBezTo>
                      <a:pt x="64472" y="164466"/>
                      <a:pt x="60666" y="154034"/>
                      <a:pt x="65014" y="162731"/>
                    </a:cubicBezTo>
                    <a:cubicBezTo>
                      <a:pt x="69651" y="172007"/>
                      <a:pt x="61953" y="159824"/>
                      <a:pt x="68376" y="169455"/>
                    </a:cubicBezTo>
                    <a:cubicBezTo>
                      <a:pt x="71253" y="178086"/>
                      <a:pt x="69740" y="173985"/>
                      <a:pt x="72858" y="181781"/>
                    </a:cubicBezTo>
                    <a:cubicBezTo>
                      <a:pt x="73231" y="183649"/>
                      <a:pt x="73228" y="185633"/>
                      <a:pt x="73978" y="187384"/>
                    </a:cubicBezTo>
                    <a:cubicBezTo>
                      <a:pt x="74394" y="188355"/>
                      <a:pt x="75804" y="188655"/>
                      <a:pt x="76220" y="189626"/>
                    </a:cubicBezTo>
                    <a:cubicBezTo>
                      <a:pt x="76415" y="190082"/>
                      <a:pt x="77455" y="197333"/>
                      <a:pt x="78461" y="198590"/>
                    </a:cubicBezTo>
                    <a:cubicBezTo>
                      <a:pt x="79302" y="199642"/>
                      <a:pt x="80771" y="199990"/>
                      <a:pt x="81823" y="200831"/>
                    </a:cubicBezTo>
                    <a:cubicBezTo>
                      <a:pt x="82648" y="201491"/>
                      <a:pt x="83158" y="202529"/>
                      <a:pt x="84064" y="203073"/>
                    </a:cubicBezTo>
                    <a:cubicBezTo>
                      <a:pt x="85077" y="203681"/>
                      <a:pt x="86340" y="203728"/>
                      <a:pt x="87426" y="204193"/>
                    </a:cubicBezTo>
                    <a:cubicBezTo>
                      <a:pt x="97330" y="208437"/>
                      <a:pt x="85968" y="205894"/>
                      <a:pt x="104234" y="207555"/>
                    </a:cubicBezTo>
                    <a:cubicBezTo>
                      <a:pt x="110958" y="206808"/>
                      <a:pt x="118026" y="207566"/>
                      <a:pt x="124405" y="205314"/>
                    </a:cubicBezTo>
                    <a:cubicBezTo>
                      <a:pt x="125858" y="204801"/>
                      <a:pt x="123284" y="199291"/>
                      <a:pt x="123284" y="200831"/>
                    </a:cubicBezTo>
                    <a:cubicBezTo>
                      <a:pt x="123284" y="204776"/>
                      <a:pt x="124370" y="207450"/>
                      <a:pt x="125526" y="210917"/>
                    </a:cubicBezTo>
                    <a:cubicBezTo>
                      <a:pt x="128514" y="210170"/>
                      <a:pt x="131686" y="209951"/>
                      <a:pt x="134490" y="208676"/>
                    </a:cubicBezTo>
                    <a:cubicBezTo>
                      <a:pt x="137857" y="207145"/>
                      <a:pt x="137778" y="204267"/>
                      <a:pt x="140093" y="201952"/>
                    </a:cubicBezTo>
                    <a:cubicBezTo>
                      <a:pt x="141045" y="201000"/>
                      <a:pt x="142334" y="200458"/>
                      <a:pt x="143455" y="199711"/>
                    </a:cubicBezTo>
                    <a:cubicBezTo>
                      <a:pt x="146790" y="194707"/>
                      <a:pt x="146817" y="195753"/>
                      <a:pt x="146817" y="187384"/>
                    </a:cubicBezTo>
                    <a:cubicBezTo>
                      <a:pt x="146817" y="180110"/>
                      <a:pt x="146738" y="161212"/>
                      <a:pt x="144576" y="150405"/>
                    </a:cubicBezTo>
                    <a:cubicBezTo>
                      <a:pt x="143972" y="147384"/>
                      <a:pt x="143352" y="144347"/>
                      <a:pt x="142334" y="141440"/>
                    </a:cubicBezTo>
                    <a:cubicBezTo>
                      <a:pt x="140730" y="136857"/>
                      <a:pt x="139003" y="132285"/>
                      <a:pt x="136731" y="127993"/>
                    </a:cubicBezTo>
                    <a:cubicBezTo>
                      <a:pt x="135612" y="125879"/>
                      <a:pt x="133743" y="124258"/>
                      <a:pt x="132249" y="122390"/>
                    </a:cubicBezTo>
                    <a:cubicBezTo>
                      <a:pt x="128359" y="110720"/>
                      <a:pt x="130472" y="115474"/>
                      <a:pt x="126646" y="107823"/>
                    </a:cubicBezTo>
                    <a:cubicBezTo>
                      <a:pt x="126273" y="108943"/>
                      <a:pt x="126361" y="110349"/>
                      <a:pt x="125526" y="111184"/>
                    </a:cubicBezTo>
                    <a:cubicBezTo>
                      <a:pt x="124691" y="112019"/>
                      <a:pt x="123221" y="111777"/>
                      <a:pt x="122164" y="112305"/>
                    </a:cubicBezTo>
                    <a:cubicBezTo>
                      <a:pt x="120959" y="112907"/>
                      <a:pt x="119923" y="113799"/>
                      <a:pt x="118802" y="114546"/>
                    </a:cubicBezTo>
                    <a:cubicBezTo>
                      <a:pt x="116934" y="114173"/>
                      <a:pt x="114903" y="114278"/>
                      <a:pt x="113199" y="113426"/>
                    </a:cubicBezTo>
                    <a:cubicBezTo>
                      <a:pt x="110170" y="111912"/>
                      <a:pt x="108950" y="108289"/>
                      <a:pt x="107596" y="105581"/>
                    </a:cubicBezTo>
                    <a:cubicBezTo>
                      <a:pt x="107970" y="102966"/>
                      <a:pt x="107317" y="99977"/>
                      <a:pt x="108717" y="97737"/>
                    </a:cubicBezTo>
                    <a:cubicBezTo>
                      <a:pt x="109533" y="96431"/>
                      <a:pt x="111862" y="97381"/>
                      <a:pt x="113199" y="96617"/>
                    </a:cubicBezTo>
                    <a:cubicBezTo>
                      <a:pt x="114575" y="95831"/>
                      <a:pt x="115217" y="94095"/>
                      <a:pt x="116561" y="93255"/>
                    </a:cubicBezTo>
                    <a:cubicBezTo>
                      <a:pt x="118267" y="92189"/>
                      <a:pt x="120406" y="91991"/>
                      <a:pt x="122164" y="91014"/>
                    </a:cubicBezTo>
                    <a:cubicBezTo>
                      <a:pt x="123797" y="90107"/>
                      <a:pt x="125025" y="88579"/>
                      <a:pt x="126646" y="87652"/>
                    </a:cubicBezTo>
                    <a:cubicBezTo>
                      <a:pt x="127672" y="87066"/>
                      <a:pt x="128951" y="87059"/>
                      <a:pt x="130008" y="86531"/>
                    </a:cubicBezTo>
                    <a:cubicBezTo>
                      <a:pt x="131213" y="85929"/>
                      <a:pt x="132201" y="84958"/>
                      <a:pt x="133370" y="84290"/>
                    </a:cubicBezTo>
                    <a:cubicBezTo>
                      <a:pt x="143322" y="78603"/>
                      <a:pt x="133023" y="85268"/>
                      <a:pt x="141214" y="79808"/>
                    </a:cubicBezTo>
                    <a:cubicBezTo>
                      <a:pt x="141587" y="78687"/>
                      <a:pt x="141748" y="77472"/>
                      <a:pt x="142334" y="76446"/>
                    </a:cubicBezTo>
                    <a:cubicBezTo>
                      <a:pt x="147764" y="66943"/>
                      <a:pt x="144246" y="76314"/>
                      <a:pt x="146817" y="68602"/>
                    </a:cubicBezTo>
                    <a:cubicBezTo>
                      <a:pt x="146070" y="58890"/>
                      <a:pt x="145784" y="49132"/>
                      <a:pt x="144576" y="39467"/>
                    </a:cubicBezTo>
                    <a:cubicBezTo>
                      <a:pt x="143741" y="32786"/>
                      <a:pt x="149244" y="31062"/>
                      <a:pt x="150178" y="2938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79" name="Freeform: Shape 78">
                <a:extLst>
                  <a:ext uri="{FF2B5EF4-FFF2-40B4-BE49-F238E27FC236}">
                    <a16:creationId xmlns:a16="http://schemas.microsoft.com/office/drawing/2014/main" id="{9DFF5FED-2063-480D-A409-9F62887E0D30}"/>
                  </a:ext>
                </a:extLst>
              </p:cNvPr>
              <p:cNvSpPr/>
              <p:nvPr/>
            </p:nvSpPr>
            <p:spPr>
              <a:xfrm>
                <a:off x="1986729" y="1328900"/>
                <a:ext cx="58355" cy="60512"/>
              </a:xfrm>
              <a:custGeom>
                <a:avLst/>
                <a:gdLst>
                  <a:gd name="connsiteX0" fmla="*/ 22486 w 58355"/>
                  <a:gd name="connsiteY0" fmla="*/ 0 h 60512"/>
                  <a:gd name="connsiteX1" fmla="*/ 22486 w 58355"/>
                  <a:gd name="connsiteY1" fmla="*/ 0 h 60512"/>
                  <a:gd name="connsiteX2" fmla="*/ 28089 w 58355"/>
                  <a:gd name="connsiteY2" fmla="*/ 7844 h 60512"/>
                  <a:gd name="connsiteX3" fmla="*/ 31450 w 58355"/>
                  <a:gd name="connsiteY3" fmla="*/ 8964 h 60512"/>
                  <a:gd name="connsiteX4" fmla="*/ 38174 w 58355"/>
                  <a:gd name="connsiteY4" fmla="*/ 15688 h 60512"/>
                  <a:gd name="connsiteX5" fmla="*/ 41536 w 58355"/>
                  <a:gd name="connsiteY5" fmla="*/ 19050 h 60512"/>
                  <a:gd name="connsiteX6" fmla="*/ 46018 w 58355"/>
                  <a:gd name="connsiteY6" fmla="*/ 23532 h 60512"/>
                  <a:gd name="connsiteX7" fmla="*/ 50500 w 58355"/>
                  <a:gd name="connsiteY7" fmla="*/ 28014 h 60512"/>
                  <a:gd name="connsiteX8" fmla="*/ 52742 w 58355"/>
                  <a:gd name="connsiteY8" fmla="*/ 31376 h 60512"/>
                  <a:gd name="connsiteX9" fmla="*/ 53862 w 58355"/>
                  <a:gd name="connsiteY9" fmla="*/ 34738 h 60512"/>
                  <a:gd name="connsiteX10" fmla="*/ 57224 w 58355"/>
                  <a:gd name="connsiteY10" fmla="*/ 38100 h 60512"/>
                  <a:gd name="connsiteX11" fmla="*/ 58345 w 58355"/>
                  <a:gd name="connsiteY11" fmla="*/ 42582 h 60512"/>
                  <a:gd name="connsiteX12" fmla="*/ 53862 w 58355"/>
                  <a:gd name="connsiteY12" fmla="*/ 56029 h 60512"/>
                  <a:gd name="connsiteX13" fmla="*/ 50500 w 58355"/>
                  <a:gd name="connsiteY13" fmla="*/ 57150 h 60512"/>
                  <a:gd name="connsiteX14" fmla="*/ 40415 w 58355"/>
                  <a:gd name="connsiteY14" fmla="*/ 60512 h 60512"/>
                  <a:gd name="connsiteX15" fmla="*/ 29209 w 58355"/>
                  <a:gd name="connsiteY15" fmla="*/ 58270 h 60512"/>
                  <a:gd name="connsiteX16" fmla="*/ 25847 w 58355"/>
                  <a:gd name="connsiteY16" fmla="*/ 57150 h 60512"/>
                  <a:gd name="connsiteX17" fmla="*/ 23606 w 58355"/>
                  <a:gd name="connsiteY17" fmla="*/ 50426 h 60512"/>
                  <a:gd name="connsiteX18" fmla="*/ 18003 w 58355"/>
                  <a:gd name="connsiteY18" fmla="*/ 42582 h 60512"/>
                  <a:gd name="connsiteX19" fmla="*/ 6797 w 58355"/>
                  <a:gd name="connsiteY19" fmla="*/ 38100 h 60512"/>
                  <a:gd name="connsiteX20" fmla="*/ 2315 w 58355"/>
                  <a:gd name="connsiteY20" fmla="*/ 35859 h 60512"/>
                  <a:gd name="connsiteX21" fmla="*/ 1195 w 58355"/>
                  <a:gd name="connsiteY21" fmla="*/ 29135 h 60512"/>
                  <a:gd name="connsiteX22" fmla="*/ 4556 w 58355"/>
                  <a:gd name="connsiteY22" fmla="*/ 28014 h 60512"/>
                  <a:gd name="connsiteX23" fmla="*/ 15762 w 58355"/>
                  <a:gd name="connsiteY23" fmla="*/ 20170 h 60512"/>
                  <a:gd name="connsiteX24" fmla="*/ 22486 w 58355"/>
                  <a:gd name="connsiteY24" fmla="*/ 0 h 6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355" h="60512">
                    <a:moveTo>
                      <a:pt x="22486" y="0"/>
                    </a:moveTo>
                    <a:lnTo>
                      <a:pt x="22486" y="0"/>
                    </a:lnTo>
                    <a:cubicBezTo>
                      <a:pt x="24354" y="2615"/>
                      <a:pt x="25817" y="5572"/>
                      <a:pt x="28089" y="7844"/>
                    </a:cubicBezTo>
                    <a:cubicBezTo>
                      <a:pt x="28924" y="8679"/>
                      <a:pt x="30518" y="8239"/>
                      <a:pt x="31450" y="8964"/>
                    </a:cubicBezTo>
                    <a:cubicBezTo>
                      <a:pt x="33952" y="10910"/>
                      <a:pt x="35933" y="13447"/>
                      <a:pt x="38174" y="15688"/>
                    </a:cubicBezTo>
                    <a:lnTo>
                      <a:pt x="41536" y="19050"/>
                    </a:lnTo>
                    <a:cubicBezTo>
                      <a:pt x="44522" y="28013"/>
                      <a:pt x="40043" y="17558"/>
                      <a:pt x="46018" y="23532"/>
                    </a:cubicBezTo>
                    <a:cubicBezTo>
                      <a:pt x="51995" y="29508"/>
                      <a:pt x="41537" y="25027"/>
                      <a:pt x="50500" y="28014"/>
                    </a:cubicBezTo>
                    <a:cubicBezTo>
                      <a:pt x="51247" y="29135"/>
                      <a:pt x="52140" y="30171"/>
                      <a:pt x="52742" y="31376"/>
                    </a:cubicBezTo>
                    <a:cubicBezTo>
                      <a:pt x="53270" y="32433"/>
                      <a:pt x="53207" y="33755"/>
                      <a:pt x="53862" y="34738"/>
                    </a:cubicBezTo>
                    <a:cubicBezTo>
                      <a:pt x="54741" y="36057"/>
                      <a:pt x="56103" y="36979"/>
                      <a:pt x="57224" y="38100"/>
                    </a:cubicBezTo>
                    <a:cubicBezTo>
                      <a:pt x="57598" y="39594"/>
                      <a:pt x="58463" y="41047"/>
                      <a:pt x="58345" y="42582"/>
                    </a:cubicBezTo>
                    <a:cubicBezTo>
                      <a:pt x="58186" y="44650"/>
                      <a:pt x="57084" y="53451"/>
                      <a:pt x="53862" y="56029"/>
                    </a:cubicBezTo>
                    <a:cubicBezTo>
                      <a:pt x="52940" y="56767"/>
                      <a:pt x="51606" y="56735"/>
                      <a:pt x="50500" y="57150"/>
                    </a:cubicBezTo>
                    <a:cubicBezTo>
                      <a:pt x="42062" y="60314"/>
                      <a:pt x="47924" y="58634"/>
                      <a:pt x="40415" y="60512"/>
                    </a:cubicBezTo>
                    <a:cubicBezTo>
                      <a:pt x="36680" y="59765"/>
                      <a:pt x="32921" y="59127"/>
                      <a:pt x="29209" y="58270"/>
                    </a:cubicBezTo>
                    <a:cubicBezTo>
                      <a:pt x="28058" y="58004"/>
                      <a:pt x="26534" y="58111"/>
                      <a:pt x="25847" y="57150"/>
                    </a:cubicBezTo>
                    <a:cubicBezTo>
                      <a:pt x="24474" y="55228"/>
                      <a:pt x="24916" y="52392"/>
                      <a:pt x="23606" y="50426"/>
                    </a:cubicBezTo>
                    <a:cubicBezTo>
                      <a:pt x="22332" y="48515"/>
                      <a:pt x="19396" y="43975"/>
                      <a:pt x="18003" y="42582"/>
                    </a:cubicBezTo>
                    <a:cubicBezTo>
                      <a:pt x="15083" y="39662"/>
                      <a:pt x="10579" y="39045"/>
                      <a:pt x="6797" y="38100"/>
                    </a:cubicBezTo>
                    <a:cubicBezTo>
                      <a:pt x="5303" y="37353"/>
                      <a:pt x="3598" y="36928"/>
                      <a:pt x="2315" y="35859"/>
                    </a:cubicBezTo>
                    <a:cubicBezTo>
                      <a:pt x="288" y="34170"/>
                      <a:pt x="-1115" y="31445"/>
                      <a:pt x="1195" y="29135"/>
                    </a:cubicBezTo>
                    <a:cubicBezTo>
                      <a:pt x="2030" y="28300"/>
                      <a:pt x="3524" y="28588"/>
                      <a:pt x="4556" y="28014"/>
                    </a:cubicBezTo>
                    <a:cubicBezTo>
                      <a:pt x="8111" y="26039"/>
                      <a:pt x="12400" y="22692"/>
                      <a:pt x="15762" y="20170"/>
                    </a:cubicBezTo>
                    <a:cubicBezTo>
                      <a:pt x="17069" y="4490"/>
                      <a:pt x="21365" y="3362"/>
                      <a:pt x="22486"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00" name="Freeform: Shape 99">
                <a:extLst>
                  <a:ext uri="{FF2B5EF4-FFF2-40B4-BE49-F238E27FC236}">
                    <a16:creationId xmlns:a16="http://schemas.microsoft.com/office/drawing/2014/main" id="{58026777-AE2C-49E2-A5F5-572DDBC697AC}"/>
                  </a:ext>
                </a:extLst>
              </p:cNvPr>
              <p:cNvSpPr/>
              <p:nvPr/>
            </p:nvSpPr>
            <p:spPr>
              <a:xfrm>
                <a:off x="1926291" y="1126728"/>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01" name="Freeform: Shape 100">
                <a:extLst>
                  <a:ext uri="{FF2B5EF4-FFF2-40B4-BE49-F238E27FC236}">
                    <a16:creationId xmlns:a16="http://schemas.microsoft.com/office/drawing/2014/main" id="{37DD1D6B-233E-4733-97BB-1556D312FB0D}"/>
                  </a:ext>
                </a:extLst>
              </p:cNvPr>
              <p:cNvSpPr/>
              <p:nvPr/>
            </p:nvSpPr>
            <p:spPr>
              <a:xfrm>
                <a:off x="2073883" y="1298735"/>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02" name="Freeform: Shape 101">
                <a:extLst>
                  <a:ext uri="{FF2B5EF4-FFF2-40B4-BE49-F238E27FC236}">
                    <a16:creationId xmlns:a16="http://schemas.microsoft.com/office/drawing/2014/main" id="{50A61FC1-0015-46FB-B779-C27884A791DC}"/>
                  </a:ext>
                </a:extLst>
              </p:cNvPr>
              <p:cNvSpPr/>
              <p:nvPr/>
            </p:nvSpPr>
            <p:spPr>
              <a:xfrm>
                <a:off x="2415991" y="1881808"/>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03" name="Freeform: Shape 102">
                <a:extLst>
                  <a:ext uri="{FF2B5EF4-FFF2-40B4-BE49-F238E27FC236}">
                    <a16:creationId xmlns:a16="http://schemas.microsoft.com/office/drawing/2014/main" id="{5D0E35B3-ADFE-46D8-B8FB-6CBE41277043}"/>
                  </a:ext>
                </a:extLst>
              </p:cNvPr>
              <p:cNvSpPr/>
              <p:nvPr/>
            </p:nvSpPr>
            <p:spPr>
              <a:xfrm>
                <a:off x="1691010" y="1069069"/>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04" name="Freeform: Shape 103">
                <a:extLst>
                  <a:ext uri="{FF2B5EF4-FFF2-40B4-BE49-F238E27FC236}">
                    <a16:creationId xmlns:a16="http://schemas.microsoft.com/office/drawing/2014/main" id="{1B34D41D-34C8-44FF-BC97-1FD4DE527D3D}"/>
                  </a:ext>
                </a:extLst>
              </p:cNvPr>
              <p:cNvSpPr/>
              <p:nvPr/>
            </p:nvSpPr>
            <p:spPr>
              <a:xfrm>
                <a:off x="1954563" y="1054453"/>
                <a:ext cx="45719" cy="45719"/>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05" name="Freeform: Shape 104">
                <a:extLst>
                  <a:ext uri="{FF2B5EF4-FFF2-40B4-BE49-F238E27FC236}">
                    <a16:creationId xmlns:a16="http://schemas.microsoft.com/office/drawing/2014/main" id="{078CB50F-B32D-498C-A712-2364EF18B5CA}"/>
                  </a:ext>
                </a:extLst>
              </p:cNvPr>
              <p:cNvSpPr/>
              <p:nvPr/>
            </p:nvSpPr>
            <p:spPr>
              <a:xfrm rot="4988308">
                <a:off x="1858048" y="1164443"/>
                <a:ext cx="45719" cy="45719"/>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06" name="Freeform: Shape 105">
                <a:extLst>
                  <a:ext uri="{FF2B5EF4-FFF2-40B4-BE49-F238E27FC236}">
                    <a16:creationId xmlns:a16="http://schemas.microsoft.com/office/drawing/2014/main" id="{48B2E874-23C6-46D0-A83F-68B2B8719895}"/>
                  </a:ext>
                </a:extLst>
              </p:cNvPr>
              <p:cNvSpPr/>
              <p:nvPr/>
            </p:nvSpPr>
            <p:spPr>
              <a:xfrm>
                <a:off x="3390082" y="1571944"/>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07" name="Freeform: Shape 106">
                <a:extLst>
                  <a:ext uri="{FF2B5EF4-FFF2-40B4-BE49-F238E27FC236}">
                    <a16:creationId xmlns:a16="http://schemas.microsoft.com/office/drawing/2014/main" id="{254F4183-FE99-4ECE-B810-24AD494F773C}"/>
                  </a:ext>
                </a:extLst>
              </p:cNvPr>
              <p:cNvSpPr/>
              <p:nvPr/>
            </p:nvSpPr>
            <p:spPr>
              <a:xfrm>
                <a:off x="3383496" y="1419077"/>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10" name="Freeform: Shape 109">
                <a:extLst>
                  <a:ext uri="{FF2B5EF4-FFF2-40B4-BE49-F238E27FC236}">
                    <a16:creationId xmlns:a16="http://schemas.microsoft.com/office/drawing/2014/main" id="{8BE03EED-4A8C-4BF9-BDAE-08B28867B044}"/>
                  </a:ext>
                </a:extLst>
              </p:cNvPr>
              <p:cNvSpPr/>
              <p:nvPr/>
            </p:nvSpPr>
            <p:spPr>
              <a:xfrm>
                <a:off x="3423464" y="1351152"/>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84" name="Freeform: Shape 83">
                <a:extLst>
                  <a:ext uri="{FF2B5EF4-FFF2-40B4-BE49-F238E27FC236}">
                    <a16:creationId xmlns:a16="http://schemas.microsoft.com/office/drawing/2014/main" id="{9CFADB49-CA72-403D-8944-D217B2A6680C}"/>
                  </a:ext>
                </a:extLst>
              </p:cNvPr>
              <p:cNvSpPr/>
              <p:nvPr/>
            </p:nvSpPr>
            <p:spPr>
              <a:xfrm>
                <a:off x="2390954" y="2159099"/>
                <a:ext cx="65418" cy="37136"/>
              </a:xfrm>
              <a:custGeom>
                <a:avLst/>
                <a:gdLst>
                  <a:gd name="connsiteX0" fmla="*/ 51928 w 65418"/>
                  <a:gd name="connsiteY0" fmla="*/ 1277 h 37136"/>
                  <a:gd name="connsiteX1" fmla="*/ 51928 w 65418"/>
                  <a:gd name="connsiteY1" fmla="*/ 1277 h 37136"/>
                  <a:gd name="connsiteX2" fmla="*/ 381 w 65418"/>
                  <a:gd name="connsiteY2" fmla="*/ 3518 h 37136"/>
                  <a:gd name="connsiteX3" fmla="*/ 3743 w 65418"/>
                  <a:gd name="connsiteY3" fmla="*/ 6880 h 37136"/>
                  <a:gd name="connsiteX4" fmla="*/ 8225 w 65418"/>
                  <a:gd name="connsiteY4" fmla="*/ 10242 h 37136"/>
                  <a:gd name="connsiteX5" fmla="*/ 11587 w 65418"/>
                  <a:gd name="connsiteY5" fmla="*/ 12483 h 37136"/>
                  <a:gd name="connsiteX6" fmla="*/ 18311 w 65418"/>
                  <a:gd name="connsiteY6" fmla="*/ 18086 h 37136"/>
                  <a:gd name="connsiteX7" fmla="*/ 22793 w 65418"/>
                  <a:gd name="connsiteY7" fmla="*/ 19207 h 37136"/>
                  <a:gd name="connsiteX8" fmla="*/ 37361 w 65418"/>
                  <a:gd name="connsiteY8" fmla="*/ 25930 h 37136"/>
                  <a:gd name="connsiteX9" fmla="*/ 44084 w 65418"/>
                  <a:gd name="connsiteY9" fmla="*/ 27051 h 37136"/>
                  <a:gd name="connsiteX10" fmla="*/ 49687 w 65418"/>
                  <a:gd name="connsiteY10" fmla="*/ 29292 h 37136"/>
                  <a:gd name="connsiteX11" fmla="*/ 57531 w 65418"/>
                  <a:gd name="connsiteY11" fmla="*/ 36015 h 37136"/>
                  <a:gd name="connsiteX12" fmla="*/ 63134 w 65418"/>
                  <a:gd name="connsiteY12" fmla="*/ 37136 h 37136"/>
                  <a:gd name="connsiteX13" fmla="*/ 65375 w 65418"/>
                  <a:gd name="connsiteY13" fmla="*/ 31533 h 37136"/>
                  <a:gd name="connsiteX14" fmla="*/ 57531 w 65418"/>
                  <a:gd name="connsiteY14" fmla="*/ 14724 h 37136"/>
                  <a:gd name="connsiteX15" fmla="*/ 54170 w 65418"/>
                  <a:gd name="connsiteY15" fmla="*/ 6880 h 37136"/>
                  <a:gd name="connsiteX16" fmla="*/ 53049 w 65418"/>
                  <a:gd name="connsiteY16" fmla="*/ 3518 h 37136"/>
                  <a:gd name="connsiteX17" fmla="*/ 49687 w 65418"/>
                  <a:gd name="connsiteY17" fmla="*/ 157 h 37136"/>
                  <a:gd name="connsiteX18" fmla="*/ 51928 w 65418"/>
                  <a:gd name="connsiteY18" fmla="*/ 1277 h 3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418" h="37136">
                    <a:moveTo>
                      <a:pt x="51928" y="1277"/>
                    </a:moveTo>
                    <a:lnTo>
                      <a:pt x="51928" y="1277"/>
                    </a:lnTo>
                    <a:cubicBezTo>
                      <a:pt x="34746" y="2024"/>
                      <a:pt x="17464" y="1532"/>
                      <a:pt x="381" y="3518"/>
                    </a:cubicBezTo>
                    <a:cubicBezTo>
                      <a:pt x="-1193" y="3701"/>
                      <a:pt x="2540" y="5849"/>
                      <a:pt x="3743" y="6880"/>
                    </a:cubicBezTo>
                    <a:cubicBezTo>
                      <a:pt x="5161" y="8095"/>
                      <a:pt x="6705" y="9156"/>
                      <a:pt x="8225" y="10242"/>
                    </a:cubicBezTo>
                    <a:cubicBezTo>
                      <a:pt x="9321" y="11025"/>
                      <a:pt x="10552" y="11621"/>
                      <a:pt x="11587" y="12483"/>
                    </a:cubicBezTo>
                    <a:cubicBezTo>
                      <a:pt x="14440" y="14860"/>
                      <a:pt x="14872" y="16612"/>
                      <a:pt x="18311" y="18086"/>
                    </a:cubicBezTo>
                    <a:cubicBezTo>
                      <a:pt x="19726" y="18693"/>
                      <a:pt x="21371" y="18615"/>
                      <a:pt x="22793" y="19207"/>
                    </a:cubicBezTo>
                    <a:cubicBezTo>
                      <a:pt x="27006" y="20962"/>
                      <a:pt x="32600" y="24632"/>
                      <a:pt x="37361" y="25930"/>
                    </a:cubicBezTo>
                    <a:cubicBezTo>
                      <a:pt x="39553" y="26528"/>
                      <a:pt x="41843" y="26677"/>
                      <a:pt x="44084" y="27051"/>
                    </a:cubicBezTo>
                    <a:cubicBezTo>
                      <a:pt x="45952" y="27798"/>
                      <a:pt x="48013" y="28176"/>
                      <a:pt x="49687" y="29292"/>
                    </a:cubicBezTo>
                    <a:cubicBezTo>
                      <a:pt x="53296" y="31698"/>
                      <a:pt x="53575" y="34531"/>
                      <a:pt x="57531" y="36015"/>
                    </a:cubicBezTo>
                    <a:cubicBezTo>
                      <a:pt x="59314" y="36684"/>
                      <a:pt x="61266" y="36762"/>
                      <a:pt x="63134" y="37136"/>
                    </a:cubicBezTo>
                    <a:cubicBezTo>
                      <a:pt x="63881" y="35268"/>
                      <a:pt x="65725" y="33514"/>
                      <a:pt x="65375" y="31533"/>
                    </a:cubicBezTo>
                    <a:cubicBezTo>
                      <a:pt x="64053" y="24042"/>
                      <a:pt x="61134" y="20130"/>
                      <a:pt x="57531" y="14724"/>
                    </a:cubicBezTo>
                    <a:cubicBezTo>
                      <a:pt x="55201" y="5400"/>
                      <a:pt x="58038" y="14616"/>
                      <a:pt x="54170" y="6880"/>
                    </a:cubicBezTo>
                    <a:cubicBezTo>
                      <a:pt x="53642" y="5823"/>
                      <a:pt x="53704" y="4501"/>
                      <a:pt x="53049" y="3518"/>
                    </a:cubicBezTo>
                    <a:cubicBezTo>
                      <a:pt x="52170" y="2200"/>
                      <a:pt x="51006" y="1036"/>
                      <a:pt x="49687" y="157"/>
                    </a:cubicBezTo>
                    <a:cubicBezTo>
                      <a:pt x="48704" y="-498"/>
                      <a:pt x="51554" y="1090"/>
                      <a:pt x="51928" y="1277"/>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12" name="Freeform: Shape 111">
                <a:extLst>
                  <a:ext uri="{FF2B5EF4-FFF2-40B4-BE49-F238E27FC236}">
                    <a16:creationId xmlns:a16="http://schemas.microsoft.com/office/drawing/2014/main" id="{0ABDB043-2A4C-4A7B-A049-B77A8BB354FB}"/>
                  </a:ext>
                </a:extLst>
              </p:cNvPr>
              <p:cNvSpPr/>
              <p:nvPr/>
            </p:nvSpPr>
            <p:spPr>
              <a:xfrm>
                <a:off x="5210121" y="1490062"/>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13" name="Freeform: Shape 112">
                <a:extLst>
                  <a:ext uri="{FF2B5EF4-FFF2-40B4-BE49-F238E27FC236}">
                    <a16:creationId xmlns:a16="http://schemas.microsoft.com/office/drawing/2014/main" id="{412C9F48-D230-40F0-B5FA-6B3A8B7D9EEA}"/>
                  </a:ext>
                </a:extLst>
              </p:cNvPr>
              <p:cNvSpPr/>
              <p:nvPr/>
            </p:nvSpPr>
            <p:spPr>
              <a:xfrm>
                <a:off x="5185506" y="1394544"/>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14" name="Freeform: Shape 113">
                <a:extLst>
                  <a:ext uri="{FF2B5EF4-FFF2-40B4-BE49-F238E27FC236}">
                    <a16:creationId xmlns:a16="http://schemas.microsoft.com/office/drawing/2014/main" id="{BC4E08FC-A5CE-4CD2-853E-437DAC5D9D35}"/>
                  </a:ext>
                </a:extLst>
              </p:cNvPr>
              <p:cNvSpPr/>
              <p:nvPr/>
            </p:nvSpPr>
            <p:spPr>
              <a:xfrm>
                <a:off x="6119425" y="1170046"/>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94" name="Freeform: Shape 93">
                <a:extLst>
                  <a:ext uri="{FF2B5EF4-FFF2-40B4-BE49-F238E27FC236}">
                    <a16:creationId xmlns:a16="http://schemas.microsoft.com/office/drawing/2014/main" id="{4854CD9E-7113-42BE-9666-55BD22A0ABDA}"/>
                  </a:ext>
                </a:extLst>
              </p:cNvPr>
              <p:cNvSpPr/>
              <p:nvPr/>
            </p:nvSpPr>
            <p:spPr>
              <a:xfrm>
                <a:off x="5640161" y="1223693"/>
                <a:ext cx="178253" cy="122256"/>
              </a:xfrm>
              <a:custGeom>
                <a:avLst/>
                <a:gdLst>
                  <a:gd name="connsiteX0" fmla="*/ 85725 w 178253"/>
                  <a:gd name="connsiteY0" fmla="*/ 3874 h 122256"/>
                  <a:gd name="connsiteX1" fmla="*/ 85725 w 178253"/>
                  <a:gd name="connsiteY1" fmla="*/ 3874 h 122256"/>
                  <a:gd name="connsiteX2" fmla="*/ 65314 w 178253"/>
                  <a:gd name="connsiteY2" fmla="*/ 7956 h 122256"/>
                  <a:gd name="connsiteX3" fmla="*/ 54428 w 178253"/>
                  <a:gd name="connsiteY3" fmla="*/ 13399 h 122256"/>
                  <a:gd name="connsiteX4" fmla="*/ 34018 w 178253"/>
                  <a:gd name="connsiteY4" fmla="*/ 28366 h 122256"/>
                  <a:gd name="connsiteX5" fmla="*/ 25853 w 178253"/>
                  <a:gd name="connsiteY5" fmla="*/ 33809 h 122256"/>
                  <a:gd name="connsiteX6" fmla="*/ 20410 w 178253"/>
                  <a:gd name="connsiteY6" fmla="*/ 40613 h 122256"/>
                  <a:gd name="connsiteX7" fmla="*/ 16328 w 178253"/>
                  <a:gd name="connsiteY7" fmla="*/ 41974 h 122256"/>
                  <a:gd name="connsiteX8" fmla="*/ 12246 w 178253"/>
                  <a:gd name="connsiteY8" fmla="*/ 44695 h 122256"/>
                  <a:gd name="connsiteX9" fmla="*/ 0 w 178253"/>
                  <a:gd name="connsiteY9" fmla="*/ 44695 h 122256"/>
                  <a:gd name="connsiteX10" fmla="*/ 1360 w 178253"/>
                  <a:gd name="connsiteY10" fmla="*/ 50138 h 122256"/>
                  <a:gd name="connsiteX11" fmla="*/ 9525 w 178253"/>
                  <a:gd name="connsiteY11" fmla="*/ 55581 h 122256"/>
                  <a:gd name="connsiteX12" fmla="*/ 14968 w 178253"/>
                  <a:gd name="connsiteY12" fmla="*/ 59663 h 122256"/>
                  <a:gd name="connsiteX13" fmla="*/ 19050 w 178253"/>
                  <a:gd name="connsiteY13" fmla="*/ 63745 h 122256"/>
                  <a:gd name="connsiteX14" fmla="*/ 27214 w 178253"/>
                  <a:gd name="connsiteY14" fmla="*/ 65106 h 122256"/>
                  <a:gd name="connsiteX15" fmla="*/ 40821 w 178253"/>
                  <a:gd name="connsiteY15" fmla="*/ 67827 h 122256"/>
                  <a:gd name="connsiteX16" fmla="*/ 48985 w 178253"/>
                  <a:gd name="connsiteY16" fmla="*/ 69188 h 122256"/>
                  <a:gd name="connsiteX17" fmla="*/ 57150 w 178253"/>
                  <a:gd name="connsiteY17" fmla="*/ 71909 h 122256"/>
                  <a:gd name="connsiteX18" fmla="*/ 62593 w 178253"/>
                  <a:gd name="connsiteY18" fmla="*/ 73270 h 122256"/>
                  <a:gd name="connsiteX19" fmla="*/ 70757 w 178253"/>
                  <a:gd name="connsiteY19" fmla="*/ 77352 h 122256"/>
                  <a:gd name="connsiteX20" fmla="*/ 78921 w 178253"/>
                  <a:gd name="connsiteY20" fmla="*/ 81434 h 122256"/>
                  <a:gd name="connsiteX21" fmla="*/ 83003 w 178253"/>
                  <a:gd name="connsiteY21" fmla="*/ 85516 h 122256"/>
                  <a:gd name="connsiteX22" fmla="*/ 88446 w 178253"/>
                  <a:gd name="connsiteY22" fmla="*/ 97763 h 122256"/>
                  <a:gd name="connsiteX23" fmla="*/ 92528 w 178253"/>
                  <a:gd name="connsiteY23" fmla="*/ 99124 h 122256"/>
                  <a:gd name="connsiteX24" fmla="*/ 96610 w 178253"/>
                  <a:gd name="connsiteY24" fmla="*/ 103206 h 122256"/>
                  <a:gd name="connsiteX25" fmla="*/ 102053 w 178253"/>
                  <a:gd name="connsiteY25" fmla="*/ 111370 h 122256"/>
                  <a:gd name="connsiteX26" fmla="*/ 106135 w 178253"/>
                  <a:gd name="connsiteY26" fmla="*/ 112731 h 122256"/>
                  <a:gd name="connsiteX27" fmla="*/ 115660 w 178253"/>
                  <a:gd name="connsiteY27" fmla="*/ 122256 h 122256"/>
                  <a:gd name="connsiteX28" fmla="*/ 123825 w 178253"/>
                  <a:gd name="connsiteY28" fmla="*/ 120895 h 122256"/>
                  <a:gd name="connsiteX29" fmla="*/ 127907 w 178253"/>
                  <a:gd name="connsiteY29" fmla="*/ 118174 h 122256"/>
                  <a:gd name="connsiteX30" fmla="*/ 133350 w 178253"/>
                  <a:gd name="connsiteY30" fmla="*/ 116813 h 122256"/>
                  <a:gd name="connsiteX31" fmla="*/ 137432 w 178253"/>
                  <a:gd name="connsiteY31" fmla="*/ 112731 h 122256"/>
                  <a:gd name="connsiteX32" fmla="*/ 138793 w 178253"/>
                  <a:gd name="connsiteY32" fmla="*/ 108649 h 122256"/>
                  <a:gd name="connsiteX33" fmla="*/ 141514 w 178253"/>
                  <a:gd name="connsiteY33" fmla="*/ 104566 h 122256"/>
                  <a:gd name="connsiteX34" fmla="*/ 145596 w 178253"/>
                  <a:gd name="connsiteY34" fmla="*/ 90959 h 122256"/>
                  <a:gd name="connsiteX35" fmla="*/ 146957 w 178253"/>
                  <a:gd name="connsiteY35" fmla="*/ 85516 h 122256"/>
                  <a:gd name="connsiteX36" fmla="*/ 148318 w 178253"/>
                  <a:gd name="connsiteY36" fmla="*/ 81434 h 122256"/>
                  <a:gd name="connsiteX37" fmla="*/ 155121 w 178253"/>
                  <a:gd name="connsiteY37" fmla="*/ 78713 h 122256"/>
                  <a:gd name="connsiteX38" fmla="*/ 159203 w 178253"/>
                  <a:gd name="connsiteY38" fmla="*/ 75991 h 122256"/>
                  <a:gd name="connsiteX39" fmla="*/ 163285 w 178253"/>
                  <a:gd name="connsiteY39" fmla="*/ 67827 h 122256"/>
                  <a:gd name="connsiteX40" fmla="*/ 164646 w 178253"/>
                  <a:gd name="connsiteY40" fmla="*/ 63745 h 122256"/>
                  <a:gd name="connsiteX41" fmla="*/ 172810 w 178253"/>
                  <a:gd name="connsiteY41" fmla="*/ 58302 h 122256"/>
                  <a:gd name="connsiteX42" fmla="*/ 174171 w 178253"/>
                  <a:gd name="connsiteY42" fmla="*/ 54220 h 122256"/>
                  <a:gd name="connsiteX43" fmla="*/ 176893 w 178253"/>
                  <a:gd name="connsiteY43" fmla="*/ 50138 h 122256"/>
                  <a:gd name="connsiteX44" fmla="*/ 178253 w 178253"/>
                  <a:gd name="connsiteY44" fmla="*/ 44695 h 122256"/>
                  <a:gd name="connsiteX45" fmla="*/ 171450 w 178253"/>
                  <a:gd name="connsiteY45" fmla="*/ 31088 h 122256"/>
                  <a:gd name="connsiteX46" fmla="*/ 164646 w 178253"/>
                  <a:gd name="connsiteY46" fmla="*/ 32449 h 122256"/>
                  <a:gd name="connsiteX47" fmla="*/ 160564 w 178253"/>
                  <a:gd name="connsiteY47" fmla="*/ 35170 h 122256"/>
                  <a:gd name="connsiteX48" fmla="*/ 156482 w 178253"/>
                  <a:gd name="connsiteY48" fmla="*/ 39252 h 122256"/>
                  <a:gd name="connsiteX49" fmla="*/ 152400 w 178253"/>
                  <a:gd name="connsiteY49" fmla="*/ 40613 h 122256"/>
                  <a:gd name="connsiteX50" fmla="*/ 148318 w 178253"/>
                  <a:gd name="connsiteY50" fmla="*/ 43334 h 122256"/>
                  <a:gd name="connsiteX51" fmla="*/ 137432 w 178253"/>
                  <a:gd name="connsiteY51" fmla="*/ 46056 h 122256"/>
                  <a:gd name="connsiteX52" fmla="*/ 133350 w 178253"/>
                  <a:gd name="connsiteY52" fmla="*/ 48777 h 122256"/>
                  <a:gd name="connsiteX53" fmla="*/ 121103 w 178253"/>
                  <a:gd name="connsiteY53" fmla="*/ 50138 h 122256"/>
                  <a:gd name="connsiteX54" fmla="*/ 95250 w 178253"/>
                  <a:gd name="connsiteY54" fmla="*/ 44695 h 122256"/>
                  <a:gd name="connsiteX55" fmla="*/ 93889 w 178253"/>
                  <a:gd name="connsiteY55" fmla="*/ 37891 h 122256"/>
                  <a:gd name="connsiteX56" fmla="*/ 91168 w 178253"/>
                  <a:gd name="connsiteY56" fmla="*/ 33809 h 122256"/>
                  <a:gd name="connsiteX57" fmla="*/ 89807 w 178253"/>
                  <a:gd name="connsiteY57" fmla="*/ 29727 h 122256"/>
                  <a:gd name="connsiteX58" fmla="*/ 87085 w 178253"/>
                  <a:gd name="connsiteY58" fmla="*/ 1152 h 122256"/>
                  <a:gd name="connsiteX59" fmla="*/ 85725 w 178253"/>
                  <a:gd name="connsiteY59" fmla="*/ 3874 h 12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78253" h="122256">
                    <a:moveTo>
                      <a:pt x="85725" y="3874"/>
                    </a:moveTo>
                    <a:lnTo>
                      <a:pt x="85725" y="3874"/>
                    </a:lnTo>
                    <a:cubicBezTo>
                      <a:pt x="78921" y="5235"/>
                      <a:pt x="71952" y="5936"/>
                      <a:pt x="65314" y="7956"/>
                    </a:cubicBezTo>
                    <a:cubicBezTo>
                      <a:pt x="61433" y="9137"/>
                      <a:pt x="57950" y="11386"/>
                      <a:pt x="54428" y="13399"/>
                    </a:cubicBezTo>
                    <a:cubicBezTo>
                      <a:pt x="43475" y="19657"/>
                      <a:pt x="46451" y="20078"/>
                      <a:pt x="34018" y="28366"/>
                    </a:cubicBezTo>
                    <a:cubicBezTo>
                      <a:pt x="31296" y="30180"/>
                      <a:pt x="28284" y="31621"/>
                      <a:pt x="25853" y="33809"/>
                    </a:cubicBezTo>
                    <a:cubicBezTo>
                      <a:pt x="23694" y="35752"/>
                      <a:pt x="22615" y="38723"/>
                      <a:pt x="20410" y="40613"/>
                    </a:cubicBezTo>
                    <a:cubicBezTo>
                      <a:pt x="19321" y="41546"/>
                      <a:pt x="17611" y="41333"/>
                      <a:pt x="16328" y="41974"/>
                    </a:cubicBezTo>
                    <a:cubicBezTo>
                      <a:pt x="14865" y="42705"/>
                      <a:pt x="13607" y="43788"/>
                      <a:pt x="12246" y="44695"/>
                    </a:cubicBezTo>
                    <a:cubicBezTo>
                      <a:pt x="2531" y="41457"/>
                      <a:pt x="6469" y="40383"/>
                      <a:pt x="0" y="44695"/>
                    </a:cubicBezTo>
                    <a:cubicBezTo>
                      <a:pt x="453" y="46509"/>
                      <a:pt x="432" y="48514"/>
                      <a:pt x="1360" y="50138"/>
                    </a:cubicBezTo>
                    <a:cubicBezTo>
                      <a:pt x="3758" y="54334"/>
                      <a:pt x="5629" y="54282"/>
                      <a:pt x="9525" y="55581"/>
                    </a:cubicBezTo>
                    <a:cubicBezTo>
                      <a:pt x="11339" y="56942"/>
                      <a:pt x="13246" y="58187"/>
                      <a:pt x="14968" y="59663"/>
                    </a:cubicBezTo>
                    <a:cubicBezTo>
                      <a:pt x="16429" y="60915"/>
                      <a:pt x="17292" y="62963"/>
                      <a:pt x="19050" y="63745"/>
                    </a:cubicBezTo>
                    <a:cubicBezTo>
                      <a:pt x="21571" y="64866"/>
                      <a:pt x="24502" y="64598"/>
                      <a:pt x="27214" y="65106"/>
                    </a:cubicBezTo>
                    <a:cubicBezTo>
                      <a:pt x="31760" y="65958"/>
                      <a:pt x="36275" y="66975"/>
                      <a:pt x="40821" y="67827"/>
                    </a:cubicBezTo>
                    <a:cubicBezTo>
                      <a:pt x="43533" y="68335"/>
                      <a:pt x="46308" y="68519"/>
                      <a:pt x="48985" y="69188"/>
                    </a:cubicBezTo>
                    <a:cubicBezTo>
                      <a:pt x="51768" y="69884"/>
                      <a:pt x="54402" y="71085"/>
                      <a:pt x="57150" y="71909"/>
                    </a:cubicBezTo>
                    <a:cubicBezTo>
                      <a:pt x="58941" y="72446"/>
                      <a:pt x="60779" y="72816"/>
                      <a:pt x="62593" y="73270"/>
                    </a:cubicBezTo>
                    <a:cubicBezTo>
                      <a:pt x="74300" y="81074"/>
                      <a:pt x="59482" y="71713"/>
                      <a:pt x="70757" y="77352"/>
                    </a:cubicBezTo>
                    <a:cubicBezTo>
                      <a:pt x="81300" y="82625"/>
                      <a:pt x="68668" y="78018"/>
                      <a:pt x="78921" y="81434"/>
                    </a:cubicBezTo>
                    <a:cubicBezTo>
                      <a:pt x="80282" y="82795"/>
                      <a:pt x="82068" y="83834"/>
                      <a:pt x="83003" y="85516"/>
                    </a:cubicBezTo>
                    <a:cubicBezTo>
                      <a:pt x="84831" y="88807"/>
                      <a:pt x="84938" y="94956"/>
                      <a:pt x="88446" y="97763"/>
                    </a:cubicBezTo>
                    <a:cubicBezTo>
                      <a:pt x="89566" y="98659"/>
                      <a:pt x="91167" y="98670"/>
                      <a:pt x="92528" y="99124"/>
                    </a:cubicBezTo>
                    <a:cubicBezTo>
                      <a:pt x="93889" y="100485"/>
                      <a:pt x="95543" y="101605"/>
                      <a:pt x="96610" y="103206"/>
                    </a:cubicBezTo>
                    <a:cubicBezTo>
                      <a:pt x="100605" y="109197"/>
                      <a:pt x="94240" y="106161"/>
                      <a:pt x="102053" y="111370"/>
                    </a:cubicBezTo>
                    <a:cubicBezTo>
                      <a:pt x="103246" y="112166"/>
                      <a:pt x="104774" y="112277"/>
                      <a:pt x="106135" y="112731"/>
                    </a:cubicBezTo>
                    <a:cubicBezTo>
                      <a:pt x="112374" y="122088"/>
                      <a:pt x="108475" y="119860"/>
                      <a:pt x="115660" y="122256"/>
                    </a:cubicBezTo>
                    <a:cubicBezTo>
                      <a:pt x="118382" y="121802"/>
                      <a:pt x="121207" y="121767"/>
                      <a:pt x="123825" y="120895"/>
                    </a:cubicBezTo>
                    <a:cubicBezTo>
                      <a:pt x="125376" y="120378"/>
                      <a:pt x="126404" y="118818"/>
                      <a:pt x="127907" y="118174"/>
                    </a:cubicBezTo>
                    <a:cubicBezTo>
                      <a:pt x="129626" y="117437"/>
                      <a:pt x="131536" y="117267"/>
                      <a:pt x="133350" y="116813"/>
                    </a:cubicBezTo>
                    <a:cubicBezTo>
                      <a:pt x="134711" y="115452"/>
                      <a:pt x="136365" y="114332"/>
                      <a:pt x="137432" y="112731"/>
                    </a:cubicBezTo>
                    <a:cubicBezTo>
                      <a:pt x="138228" y="111538"/>
                      <a:pt x="138152" y="109932"/>
                      <a:pt x="138793" y="108649"/>
                    </a:cubicBezTo>
                    <a:cubicBezTo>
                      <a:pt x="139524" y="107186"/>
                      <a:pt x="140607" y="105927"/>
                      <a:pt x="141514" y="104566"/>
                    </a:cubicBezTo>
                    <a:cubicBezTo>
                      <a:pt x="144202" y="91132"/>
                      <a:pt x="141121" y="104385"/>
                      <a:pt x="145596" y="90959"/>
                    </a:cubicBezTo>
                    <a:cubicBezTo>
                      <a:pt x="146187" y="89185"/>
                      <a:pt x="146443" y="87314"/>
                      <a:pt x="146957" y="85516"/>
                    </a:cubicBezTo>
                    <a:cubicBezTo>
                      <a:pt x="147351" y="84137"/>
                      <a:pt x="147216" y="82352"/>
                      <a:pt x="148318" y="81434"/>
                    </a:cubicBezTo>
                    <a:cubicBezTo>
                      <a:pt x="150194" y="79871"/>
                      <a:pt x="152937" y="79805"/>
                      <a:pt x="155121" y="78713"/>
                    </a:cubicBezTo>
                    <a:cubicBezTo>
                      <a:pt x="156584" y="77982"/>
                      <a:pt x="157842" y="76898"/>
                      <a:pt x="159203" y="75991"/>
                    </a:cubicBezTo>
                    <a:cubicBezTo>
                      <a:pt x="162624" y="65731"/>
                      <a:pt x="158010" y="78378"/>
                      <a:pt x="163285" y="67827"/>
                    </a:cubicBezTo>
                    <a:cubicBezTo>
                      <a:pt x="163926" y="66544"/>
                      <a:pt x="163850" y="64938"/>
                      <a:pt x="164646" y="63745"/>
                    </a:cubicBezTo>
                    <a:cubicBezTo>
                      <a:pt x="167558" y="59377"/>
                      <a:pt x="168530" y="59729"/>
                      <a:pt x="172810" y="58302"/>
                    </a:cubicBezTo>
                    <a:cubicBezTo>
                      <a:pt x="173264" y="56941"/>
                      <a:pt x="173529" y="55503"/>
                      <a:pt x="174171" y="54220"/>
                    </a:cubicBezTo>
                    <a:cubicBezTo>
                      <a:pt x="174903" y="52757"/>
                      <a:pt x="176249" y="51641"/>
                      <a:pt x="176893" y="50138"/>
                    </a:cubicBezTo>
                    <a:cubicBezTo>
                      <a:pt x="177630" y="48419"/>
                      <a:pt x="177800" y="46509"/>
                      <a:pt x="178253" y="44695"/>
                    </a:cubicBezTo>
                    <a:cubicBezTo>
                      <a:pt x="176959" y="38873"/>
                      <a:pt x="178903" y="31088"/>
                      <a:pt x="171450" y="31088"/>
                    </a:cubicBezTo>
                    <a:cubicBezTo>
                      <a:pt x="169137" y="31088"/>
                      <a:pt x="166914" y="31995"/>
                      <a:pt x="164646" y="32449"/>
                    </a:cubicBezTo>
                    <a:cubicBezTo>
                      <a:pt x="163285" y="33356"/>
                      <a:pt x="161820" y="34123"/>
                      <a:pt x="160564" y="35170"/>
                    </a:cubicBezTo>
                    <a:cubicBezTo>
                      <a:pt x="159086" y="36402"/>
                      <a:pt x="158083" y="38185"/>
                      <a:pt x="156482" y="39252"/>
                    </a:cubicBezTo>
                    <a:cubicBezTo>
                      <a:pt x="155289" y="40048"/>
                      <a:pt x="153683" y="39972"/>
                      <a:pt x="152400" y="40613"/>
                    </a:cubicBezTo>
                    <a:cubicBezTo>
                      <a:pt x="150937" y="41344"/>
                      <a:pt x="149855" y="42775"/>
                      <a:pt x="148318" y="43334"/>
                    </a:cubicBezTo>
                    <a:cubicBezTo>
                      <a:pt x="144803" y="44612"/>
                      <a:pt x="137432" y="46056"/>
                      <a:pt x="137432" y="46056"/>
                    </a:cubicBezTo>
                    <a:cubicBezTo>
                      <a:pt x="136071" y="46963"/>
                      <a:pt x="134936" y="48380"/>
                      <a:pt x="133350" y="48777"/>
                    </a:cubicBezTo>
                    <a:cubicBezTo>
                      <a:pt x="129365" y="49773"/>
                      <a:pt x="125196" y="50479"/>
                      <a:pt x="121103" y="50138"/>
                    </a:cubicBezTo>
                    <a:cubicBezTo>
                      <a:pt x="114426" y="49582"/>
                      <a:pt x="103228" y="46690"/>
                      <a:pt x="95250" y="44695"/>
                    </a:cubicBezTo>
                    <a:cubicBezTo>
                      <a:pt x="94796" y="42427"/>
                      <a:pt x="94701" y="40057"/>
                      <a:pt x="93889" y="37891"/>
                    </a:cubicBezTo>
                    <a:cubicBezTo>
                      <a:pt x="93315" y="36360"/>
                      <a:pt x="91899" y="35272"/>
                      <a:pt x="91168" y="33809"/>
                    </a:cubicBezTo>
                    <a:cubicBezTo>
                      <a:pt x="90527" y="32526"/>
                      <a:pt x="90261" y="31088"/>
                      <a:pt x="89807" y="29727"/>
                    </a:cubicBezTo>
                    <a:cubicBezTo>
                      <a:pt x="88900" y="20202"/>
                      <a:pt x="88272" y="10646"/>
                      <a:pt x="87085" y="1152"/>
                    </a:cubicBezTo>
                    <a:cubicBezTo>
                      <a:pt x="86638" y="-2423"/>
                      <a:pt x="85952" y="3420"/>
                      <a:pt x="85725" y="387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15" name="Freeform: Shape 114">
                <a:extLst>
                  <a:ext uri="{FF2B5EF4-FFF2-40B4-BE49-F238E27FC236}">
                    <a16:creationId xmlns:a16="http://schemas.microsoft.com/office/drawing/2014/main" id="{D19709E8-5DA0-41BA-916C-9654F51FB0B0}"/>
                  </a:ext>
                </a:extLst>
              </p:cNvPr>
              <p:cNvSpPr/>
              <p:nvPr/>
            </p:nvSpPr>
            <p:spPr>
              <a:xfrm>
                <a:off x="6045654" y="1224845"/>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16" name="Freeform: Shape 115">
                <a:extLst>
                  <a:ext uri="{FF2B5EF4-FFF2-40B4-BE49-F238E27FC236}">
                    <a16:creationId xmlns:a16="http://schemas.microsoft.com/office/drawing/2014/main" id="{9FC6B7E7-DCEB-43BD-AF87-18E0E1373302}"/>
                  </a:ext>
                </a:extLst>
              </p:cNvPr>
              <p:cNvSpPr/>
              <p:nvPr/>
            </p:nvSpPr>
            <p:spPr>
              <a:xfrm>
                <a:off x="5914194" y="1178591"/>
                <a:ext cx="73849" cy="5641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17" name="Freeform: Shape 116">
                <a:extLst>
                  <a:ext uri="{FF2B5EF4-FFF2-40B4-BE49-F238E27FC236}">
                    <a16:creationId xmlns:a16="http://schemas.microsoft.com/office/drawing/2014/main" id="{3650865F-B114-4093-8333-3E543F3FA132}"/>
                  </a:ext>
                </a:extLst>
              </p:cNvPr>
              <p:cNvSpPr/>
              <p:nvPr/>
            </p:nvSpPr>
            <p:spPr>
              <a:xfrm>
                <a:off x="6009653" y="1305370"/>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18" name="Freeform: Shape 117">
                <a:extLst>
                  <a:ext uri="{FF2B5EF4-FFF2-40B4-BE49-F238E27FC236}">
                    <a16:creationId xmlns:a16="http://schemas.microsoft.com/office/drawing/2014/main" id="{3AD29403-30C8-4D09-B347-385C04504A97}"/>
                  </a:ext>
                </a:extLst>
              </p:cNvPr>
              <p:cNvSpPr/>
              <p:nvPr/>
            </p:nvSpPr>
            <p:spPr>
              <a:xfrm>
                <a:off x="5915655" y="1310995"/>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19" name="Freeform: Shape 118">
                <a:extLst>
                  <a:ext uri="{FF2B5EF4-FFF2-40B4-BE49-F238E27FC236}">
                    <a16:creationId xmlns:a16="http://schemas.microsoft.com/office/drawing/2014/main" id="{485DD78E-19DC-4F1A-BA0F-9C779566D246}"/>
                  </a:ext>
                </a:extLst>
              </p:cNvPr>
              <p:cNvSpPr/>
              <p:nvPr/>
            </p:nvSpPr>
            <p:spPr>
              <a:xfrm>
                <a:off x="5856007" y="1245639"/>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20" name="Freeform: Shape 119">
                <a:extLst>
                  <a:ext uri="{FF2B5EF4-FFF2-40B4-BE49-F238E27FC236}">
                    <a16:creationId xmlns:a16="http://schemas.microsoft.com/office/drawing/2014/main" id="{38164AD4-D2C0-4836-9580-D604EEE3FAF5}"/>
                  </a:ext>
                </a:extLst>
              </p:cNvPr>
              <p:cNvSpPr/>
              <p:nvPr/>
            </p:nvSpPr>
            <p:spPr>
              <a:xfrm>
                <a:off x="5837326" y="1323436"/>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grpSp>
      <p:grpSp>
        <p:nvGrpSpPr>
          <p:cNvPr id="170" name="Group 169">
            <a:extLst>
              <a:ext uri="{FF2B5EF4-FFF2-40B4-BE49-F238E27FC236}">
                <a16:creationId xmlns:a16="http://schemas.microsoft.com/office/drawing/2014/main" id="{F6C4979E-762A-4072-9D02-E6DBC709C95F}"/>
              </a:ext>
            </a:extLst>
          </p:cNvPr>
          <p:cNvGrpSpPr/>
          <p:nvPr/>
        </p:nvGrpSpPr>
        <p:grpSpPr>
          <a:xfrm>
            <a:off x="3157165" y="1924279"/>
            <a:ext cx="4981361" cy="1876889"/>
            <a:chOff x="1331595" y="2880311"/>
            <a:chExt cx="6641815" cy="2502519"/>
          </a:xfrm>
          <a:pattFill prst="smGrid">
            <a:fgClr>
              <a:srgbClr val="FF9900"/>
            </a:fgClr>
            <a:bgClr>
              <a:schemeClr val="bg1"/>
            </a:bgClr>
          </a:pattFill>
        </p:grpSpPr>
        <p:sp>
          <p:nvSpPr>
            <p:cNvPr id="40" name="Freeform: Shape 39">
              <a:extLst>
                <a:ext uri="{FF2B5EF4-FFF2-40B4-BE49-F238E27FC236}">
                  <a16:creationId xmlns:a16="http://schemas.microsoft.com/office/drawing/2014/main" id="{53F39760-235F-40A7-B8C5-3857C1FEA62D}"/>
                </a:ext>
              </a:extLst>
            </p:cNvPr>
            <p:cNvSpPr/>
            <p:nvPr/>
          </p:nvSpPr>
          <p:spPr>
            <a:xfrm>
              <a:off x="4430100" y="3262739"/>
              <a:ext cx="414611" cy="123635"/>
            </a:xfrm>
            <a:custGeom>
              <a:avLst/>
              <a:gdLst>
                <a:gd name="connsiteX0" fmla="*/ 2688 w 414462"/>
                <a:gd name="connsiteY0" fmla="*/ 109941 h 123635"/>
                <a:gd name="connsiteX1" fmla="*/ 2688 w 414462"/>
                <a:gd name="connsiteY1" fmla="*/ 109941 h 123635"/>
                <a:gd name="connsiteX2" fmla="*/ 8550 w 414462"/>
                <a:gd name="connsiteY2" fmla="*/ 98218 h 123635"/>
                <a:gd name="connsiteX3" fmla="*/ 11481 w 414462"/>
                <a:gd name="connsiteY3" fmla="*/ 93822 h 123635"/>
                <a:gd name="connsiteX4" fmla="*/ 14412 w 414462"/>
                <a:gd name="connsiteY4" fmla="*/ 83564 h 123635"/>
                <a:gd name="connsiteX5" fmla="*/ 17342 w 414462"/>
                <a:gd name="connsiteY5" fmla="*/ 79168 h 123635"/>
                <a:gd name="connsiteX6" fmla="*/ 18808 w 414462"/>
                <a:gd name="connsiteY6" fmla="*/ 73307 h 123635"/>
                <a:gd name="connsiteX7" fmla="*/ 21738 w 414462"/>
                <a:gd name="connsiteY7" fmla="*/ 60118 h 123635"/>
                <a:gd name="connsiteX8" fmla="*/ 24669 w 414462"/>
                <a:gd name="connsiteY8" fmla="*/ 55722 h 123635"/>
                <a:gd name="connsiteX9" fmla="*/ 31996 w 414462"/>
                <a:gd name="connsiteY9" fmla="*/ 54257 h 123635"/>
                <a:gd name="connsiteX10" fmla="*/ 37858 w 414462"/>
                <a:gd name="connsiteY10" fmla="*/ 57187 h 123635"/>
                <a:gd name="connsiteX11" fmla="*/ 39323 w 414462"/>
                <a:gd name="connsiteY11" fmla="*/ 61584 h 123635"/>
                <a:gd name="connsiteX12" fmla="*/ 53977 w 414462"/>
                <a:gd name="connsiteY12" fmla="*/ 48395 h 123635"/>
                <a:gd name="connsiteX13" fmla="*/ 62769 w 414462"/>
                <a:gd name="connsiteY13" fmla="*/ 49861 h 123635"/>
                <a:gd name="connsiteX14" fmla="*/ 68631 w 414462"/>
                <a:gd name="connsiteY14" fmla="*/ 51326 h 123635"/>
                <a:gd name="connsiteX15" fmla="*/ 81819 w 414462"/>
                <a:gd name="connsiteY15" fmla="*/ 52791 h 123635"/>
                <a:gd name="connsiteX16" fmla="*/ 86215 w 414462"/>
                <a:gd name="connsiteY16" fmla="*/ 57187 h 123635"/>
                <a:gd name="connsiteX17" fmla="*/ 93542 w 414462"/>
                <a:gd name="connsiteY17" fmla="*/ 48395 h 123635"/>
                <a:gd name="connsiteX18" fmla="*/ 97938 w 414462"/>
                <a:gd name="connsiteY18" fmla="*/ 46930 h 123635"/>
                <a:gd name="connsiteX19" fmla="*/ 106731 w 414462"/>
                <a:gd name="connsiteY19" fmla="*/ 39603 h 123635"/>
                <a:gd name="connsiteX20" fmla="*/ 112592 w 414462"/>
                <a:gd name="connsiteY20" fmla="*/ 38137 h 123635"/>
                <a:gd name="connsiteX21" fmla="*/ 144831 w 414462"/>
                <a:gd name="connsiteY21" fmla="*/ 35207 h 123635"/>
                <a:gd name="connsiteX22" fmla="*/ 152158 w 414462"/>
                <a:gd name="connsiteY22" fmla="*/ 33741 h 123635"/>
                <a:gd name="connsiteX23" fmla="*/ 160950 w 414462"/>
                <a:gd name="connsiteY23" fmla="*/ 32276 h 123635"/>
                <a:gd name="connsiteX24" fmla="*/ 169742 w 414462"/>
                <a:gd name="connsiteY24" fmla="*/ 29345 h 123635"/>
                <a:gd name="connsiteX25" fmla="*/ 175604 w 414462"/>
                <a:gd name="connsiteY25" fmla="*/ 27880 h 123635"/>
                <a:gd name="connsiteX26" fmla="*/ 184396 w 414462"/>
                <a:gd name="connsiteY26" fmla="*/ 24949 h 123635"/>
                <a:gd name="connsiteX27" fmla="*/ 191723 w 414462"/>
                <a:gd name="connsiteY27" fmla="*/ 26414 h 123635"/>
                <a:gd name="connsiteX28" fmla="*/ 218100 w 414462"/>
                <a:gd name="connsiteY28" fmla="*/ 23484 h 123635"/>
                <a:gd name="connsiteX29" fmla="*/ 238615 w 414462"/>
                <a:gd name="connsiteY29" fmla="*/ 19087 h 123635"/>
                <a:gd name="connsiteX30" fmla="*/ 266458 w 414462"/>
                <a:gd name="connsiteY30" fmla="*/ 23484 h 123635"/>
                <a:gd name="connsiteX31" fmla="*/ 285508 w 414462"/>
                <a:gd name="connsiteY31" fmla="*/ 17622 h 123635"/>
                <a:gd name="connsiteX32" fmla="*/ 310419 w 414462"/>
                <a:gd name="connsiteY32" fmla="*/ 13226 h 123635"/>
                <a:gd name="connsiteX33" fmla="*/ 317746 w 414462"/>
                <a:gd name="connsiteY33" fmla="*/ 10295 h 123635"/>
                <a:gd name="connsiteX34" fmla="*/ 333865 w 414462"/>
                <a:gd name="connsiteY34" fmla="*/ 8830 h 123635"/>
                <a:gd name="connsiteX35" fmla="*/ 342658 w 414462"/>
                <a:gd name="connsiteY35" fmla="*/ 5899 h 123635"/>
                <a:gd name="connsiteX36" fmla="*/ 351450 w 414462"/>
                <a:gd name="connsiteY36" fmla="*/ 4434 h 123635"/>
                <a:gd name="connsiteX37" fmla="*/ 357312 w 414462"/>
                <a:gd name="connsiteY37" fmla="*/ 2968 h 123635"/>
                <a:gd name="connsiteX38" fmla="*/ 361708 w 414462"/>
                <a:gd name="connsiteY38" fmla="*/ 37 h 123635"/>
                <a:gd name="connsiteX39" fmla="*/ 367569 w 414462"/>
                <a:gd name="connsiteY39" fmla="*/ 1503 h 123635"/>
                <a:gd name="connsiteX40" fmla="*/ 379292 w 414462"/>
                <a:gd name="connsiteY40" fmla="*/ 2968 h 123635"/>
                <a:gd name="connsiteX41" fmla="*/ 396877 w 414462"/>
                <a:gd name="connsiteY41" fmla="*/ 4434 h 123635"/>
                <a:gd name="connsiteX42" fmla="*/ 399808 w 414462"/>
                <a:gd name="connsiteY42" fmla="*/ 8830 h 123635"/>
                <a:gd name="connsiteX43" fmla="*/ 401273 w 414462"/>
                <a:gd name="connsiteY43" fmla="*/ 13226 h 123635"/>
                <a:gd name="connsiteX44" fmla="*/ 407135 w 414462"/>
                <a:gd name="connsiteY44" fmla="*/ 16157 h 123635"/>
                <a:gd name="connsiteX45" fmla="*/ 410065 w 414462"/>
                <a:gd name="connsiteY45" fmla="*/ 22018 h 123635"/>
                <a:gd name="connsiteX46" fmla="*/ 411531 w 414462"/>
                <a:gd name="connsiteY46" fmla="*/ 26414 h 123635"/>
                <a:gd name="connsiteX47" fmla="*/ 414462 w 414462"/>
                <a:gd name="connsiteY47" fmla="*/ 32276 h 123635"/>
                <a:gd name="connsiteX48" fmla="*/ 411531 w 414462"/>
                <a:gd name="connsiteY48" fmla="*/ 46930 h 123635"/>
                <a:gd name="connsiteX49" fmla="*/ 407135 w 414462"/>
                <a:gd name="connsiteY49" fmla="*/ 51326 h 123635"/>
                <a:gd name="connsiteX50" fmla="*/ 401273 w 414462"/>
                <a:gd name="connsiteY50" fmla="*/ 58653 h 123635"/>
                <a:gd name="connsiteX51" fmla="*/ 392481 w 414462"/>
                <a:gd name="connsiteY51" fmla="*/ 67445 h 123635"/>
                <a:gd name="connsiteX52" fmla="*/ 383688 w 414462"/>
                <a:gd name="connsiteY52" fmla="*/ 63049 h 123635"/>
                <a:gd name="connsiteX53" fmla="*/ 377827 w 414462"/>
                <a:gd name="connsiteY53" fmla="*/ 60118 h 123635"/>
                <a:gd name="connsiteX54" fmla="*/ 364638 w 414462"/>
                <a:gd name="connsiteY54" fmla="*/ 54257 h 123635"/>
                <a:gd name="connsiteX55" fmla="*/ 342658 w 414462"/>
                <a:gd name="connsiteY55" fmla="*/ 57187 h 123635"/>
                <a:gd name="connsiteX56" fmla="*/ 325073 w 414462"/>
                <a:gd name="connsiteY56" fmla="*/ 58653 h 123635"/>
                <a:gd name="connsiteX57" fmla="*/ 320677 w 414462"/>
                <a:gd name="connsiteY57" fmla="*/ 61584 h 123635"/>
                <a:gd name="connsiteX58" fmla="*/ 314815 w 414462"/>
                <a:gd name="connsiteY58" fmla="*/ 63049 h 123635"/>
                <a:gd name="connsiteX59" fmla="*/ 257665 w 414462"/>
                <a:gd name="connsiteY59" fmla="*/ 68911 h 123635"/>
                <a:gd name="connsiteX60" fmla="*/ 243012 w 414462"/>
                <a:gd name="connsiteY60" fmla="*/ 71841 h 123635"/>
                <a:gd name="connsiteX61" fmla="*/ 240081 w 414462"/>
                <a:gd name="connsiteY61" fmla="*/ 76237 h 123635"/>
                <a:gd name="connsiteX62" fmla="*/ 235685 w 414462"/>
                <a:gd name="connsiteY62" fmla="*/ 79168 h 123635"/>
                <a:gd name="connsiteX63" fmla="*/ 225427 w 414462"/>
                <a:gd name="connsiteY63" fmla="*/ 77703 h 123635"/>
                <a:gd name="connsiteX64" fmla="*/ 204912 w 414462"/>
                <a:gd name="connsiteY64" fmla="*/ 73307 h 123635"/>
                <a:gd name="connsiteX65" fmla="*/ 184396 w 414462"/>
                <a:gd name="connsiteY65" fmla="*/ 70376 h 123635"/>
                <a:gd name="connsiteX66" fmla="*/ 180000 w 414462"/>
                <a:gd name="connsiteY66" fmla="*/ 71841 h 123635"/>
                <a:gd name="connsiteX67" fmla="*/ 152158 w 414462"/>
                <a:gd name="connsiteY67" fmla="*/ 74772 h 123635"/>
                <a:gd name="connsiteX68" fmla="*/ 143365 w 414462"/>
                <a:gd name="connsiteY68" fmla="*/ 79168 h 123635"/>
                <a:gd name="connsiteX69" fmla="*/ 133108 w 414462"/>
                <a:gd name="connsiteY69" fmla="*/ 83564 h 123635"/>
                <a:gd name="connsiteX70" fmla="*/ 128712 w 414462"/>
                <a:gd name="connsiteY70" fmla="*/ 86495 h 123635"/>
                <a:gd name="connsiteX71" fmla="*/ 122850 w 414462"/>
                <a:gd name="connsiteY71" fmla="*/ 87961 h 123635"/>
                <a:gd name="connsiteX72" fmla="*/ 118454 w 414462"/>
                <a:gd name="connsiteY72" fmla="*/ 89426 h 123635"/>
                <a:gd name="connsiteX73" fmla="*/ 108196 w 414462"/>
                <a:gd name="connsiteY73" fmla="*/ 93822 h 123635"/>
                <a:gd name="connsiteX74" fmla="*/ 97938 w 414462"/>
                <a:gd name="connsiteY74" fmla="*/ 96753 h 123635"/>
                <a:gd name="connsiteX75" fmla="*/ 93542 w 414462"/>
                <a:gd name="connsiteY75" fmla="*/ 98218 h 123635"/>
                <a:gd name="connsiteX76" fmla="*/ 87681 w 414462"/>
                <a:gd name="connsiteY76" fmla="*/ 101149 h 123635"/>
                <a:gd name="connsiteX77" fmla="*/ 75958 w 414462"/>
                <a:gd name="connsiteY77" fmla="*/ 102614 h 123635"/>
                <a:gd name="connsiteX78" fmla="*/ 55442 w 414462"/>
                <a:gd name="connsiteY78" fmla="*/ 107011 h 123635"/>
                <a:gd name="connsiteX79" fmla="*/ 51046 w 414462"/>
                <a:gd name="connsiteY79" fmla="*/ 109941 h 123635"/>
                <a:gd name="connsiteX80" fmla="*/ 45185 w 414462"/>
                <a:gd name="connsiteY80" fmla="*/ 111407 h 123635"/>
                <a:gd name="connsiteX81" fmla="*/ 40788 w 414462"/>
                <a:gd name="connsiteY81" fmla="*/ 112872 h 123635"/>
                <a:gd name="connsiteX82" fmla="*/ 31996 w 414462"/>
                <a:gd name="connsiteY82" fmla="*/ 117268 h 123635"/>
                <a:gd name="connsiteX83" fmla="*/ 26135 w 414462"/>
                <a:gd name="connsiteY83" fmla="*/ 120199 h 123635"/>
                <a:gd name="connsiteX84" fmla="*/ 10015 w 414462"/>
                <a:gd name="connsiteY84" fmla="*/ 123130 h 123635"/>
                <a:gd name="connsiteX85" fmla="*/ 2688 w 414462"/>
                <a:gd name="connsiteY85" fmla="*/ 109941 h 123635"/>
                <a:gd name="connsiteX0" fmla="*/ 2688 w 414462"/>
                <a:gd name="connsiteY0" fmla="*/ 109941 h 123635"/>
                <a:gd name="connsiteX1" fmla="*/ 2688 w 414462"/>
                <a:gd name="connsiteY1" fmla="*/ 109941 h 123635"/>
                <a:gd name="connsiteX2" fmla="*/ 8550 w 414462"/>
                <a:gd name="connsiteY2" fmla="*/ 98218 h 123635"/>
                <a:gd name="connsiteX3" fmla="*/ 11481 w 414462"/>
                <a:gd name="connsiteY3" fmla="*/ 93822 h 123635"/>
                <a:gd name="connsiteX4" fmla="*/ 14412 w 414462"/>
                <a:gd name="connsiteY4" fmla="*/ 83564 h 123635"/>
                <a:gd name="connsiteX5" fmla="*/ 17342 w 414462"/>
                <a:gd name="connsiteY5" fmla="*/ 79168 h 123635"/>
                <a:gd name="connsiteX6" fmla="*/ 18808 w 414462"/>
                <a:gd name="connsiteY6" fmla="*/ 73307 h 123635"/>
                <a:gd name="connsiteX7" fmla="*/ 21738 w 414462"/>
                <a:gd name="connsiteY7" fmla="*/ 60118 h 123635"/>
                <a:gd name="connsiteX8" fmla="*/ 24669 w 414462"/>
                <a:gd name="connsiteY8" fmla="*/ 55722 h 123635"/>
                <a:gd name="connsiteX9" fmla="*/ 31996 w 414462"/>
                <a:gd name="connsiteY9" fmla="*/ 54257 h 123635"/>
                <a:gd name="connsiteX10" fmla="*/ 37858 w 414462"/>
                <a:gd name="connsiteY10" fmla="*/ 57187 h 123635"/>
                <a:gd name="connsiteX11" fmla="*/ 39323 w 414462"/>
                <a:gd name="connsiteY11" fmla="*/ 61584 h 123635"/>
                <a:gd name="connsiteX12" fmla="*/ 53977 w 414462"/>
                <a:gd name="connsiteY12" fmla="*/ 48395 h 123635"/>
                <a:gd name="connsiteX13" fmla="*/ 62769 w 414462"/>
                <a:gd name="connsiteY13" fmla="*/ 49861 h 123635"/>
                <a:gd name="connsiteX14" fmla="*/ 68631 w 414462"/>
                <a:gd name="connsiteY14" fmla="*/ 51326 h 123635"/>
                <a:gd name="connsiteX15" fmla="*/ 81819 w 414462"/>
                <a:gd name="connsiteY15" fmla="*/ 52791 h 123635"/>
                <a:gd name="connsiteX16" fmla="*/ 86215 w 414462"/>
                <a:gd name="connsiteY16" fmla="*/ 57187 h 123635"/>
                <a:gd name="connsiteX17" fmla="*/ 93542 w 414462"/>
                <a:gd name="connsiteY17" fmla="*/ 48395 h 123635"/>
                <a:gd name="connsiteX18" fmla="*/ 97938 w 414462"/>
                <a:gd name="connsiteY18" fmla="*/ 46930 h 123635"/>
                <a:gd name="connsiteX19" fmla="*/ 106731 w 414462"/>
                <a:gd name="connsiteY19" fmla="*/ 39603 h 123635"/>
                <a:gd name="connsiteX20" fmla="*/ 112592 w 414462"/>
                <a:gd name="connsiteY20" fmla="*/ 38137 h 123635"/>
                <a:gd name="connsiteX21" fmla="*/ 144831 w 414462"/>
                <a:gd name="connsiteY21" fmla="*/ 35207 h 123635"/>
                <a:gd name="connsiteX22" fmla="*/ 152158 w 414462"/>
                <a:gd name="connsiteY22" fmla="*/ 33741 h 123635"/>
                <a:gd name="connsiteX23" fmla="*/ 160950 w 414462"/>
                <a:gd name="connsiteY23" fmla="*/ 32276 h 123635"/>
                <a:gd name="connsiteX24" fmla="*/ 169742 w 414462"/>
                <a:gd name="connsiteY24" fmla="*/ 29345 h 123635"/>
                <a:gd name="connsiteX25" fmla="*/ 175604 w 414462"/>
                <a:gd name="connsiteY25" fmla="*/ 27880 h 123635"/>
                <a:gd name="connsiteX26" fmla="*/ 184396 w 414462"/>
                <a:gd name="connsiteY26" fmla="*/ 24949 h 123635"/>
                <a:gd name="connsiteX27" fmla="*/ 191723 w 414462"/>
                <a:gd name="connsiteY27" fmla="*/ 26414 h 123635"/>
                <a:gd name="connsiteX28" fmla="*/ 218100 w 414462"/>
                <a:gd name="connsiteY28" fmla="*/ 23484 h 123635"/>
                <a:gd name="connsiteX29" fmla="*/ 238615 w 414462"/>
                <a:gd name="connsiteY29" fmla="*/ 19087 h 123635"/>
                <a:gd name="connsiteX30" fmla="*/ 266458 w 414462"/>
                <a:gd name="connsiteY30" fmla="*/ 23484 h 123635"/>
                <a:gd name="connsiteX31" fmla="*/ 285508 w 414462"/>
                <a:gd name="connsiteY31" fmla="*/ 17622 h 123635"/>
                <a:gd name="connsiteX32" fmla="*/ 310419 w 414462"/>
                <a:gd name="connsiteY32" fmla="*/ 13226 h 123635"/>
                <a:gd name="connsiteX33" fmla="*/ 317746 w 414462"/>
                <a:gd name="connsiteY33" fmla="*/ 10295 h 123635"/>
                <a:gd name="connsiteX34" fmla="*/ 333865 w 414462"/>
                <a:gd name="connsiteY34" fmla="*/ 8830 h 123635"/>
                <a:gd name="connsiteX35" fmla="*/ 342658 w 414462"/>
                <a:gd name="connsiteY35" fmla="*/ 5899 h 123635"/>
                <a:gd name="connsiteX36" fmla="*/ 351450 w 414462"/>
                <a:gd name="connsiteY36" fmla="*/ 4434 h 123635"/>
                <a:gd name="connsiteX37" fmla="*/ 357312 w 414462"/>
                <a:gd name="connsiteY37" fmla="*/ 2968 h 123635"/>
                <a:gd name="connsiteX38" fmla="*/ 361708 w 414462"/>
                <a:gd name="connsiteY38" fmla="*/ 37 h 123635"/>
                <a:gd name="connsiteX39" fmla="*/ 367569 w 414462"/>
                <a:gd name="connsiteY39" fmla="*/ 1503 h 123635"/>
                <a:gd name="connsiteX40" fmla="*/ 379292 w 414462"/>
                <a:gd name="connsiteY40" fmla="*/ 2968 h 123635"/>
                <a:gd name="connsiteX41" fmla="*/ 396877 w 414462"/>
                <a:gd name="connsiteY41" fmla="*/ 4434 h 123635"/>
                <a:gd name="connsiteX42" fmla="*/ 399808 w 414462"/>
                <a:gd name="connsiteY42" fmla="*/ 8830 h 123635"/>
                <a:gd name="connsiteX43" fmla="*/ 401273 w 414462"/>
                <a:gd name="connsiteY43" fmla="*/ 13226 h 123635"/>
                <a:gd name="connsiteX44" fmla="*/ 407135 w 414462"/>
                <a:gd name="connsiteY44" fmla="*/ 16157 h 123635"/>
                <a:gd name="connsiteX45" fmla="*/ 410065 w 414462"/>
                <a:gd name="connsiteY45" fmla="*/ 22018 h 123635"/>
                <a:gd name="connsiteX46" fmla="*/ 411531 w 414462"/>
                <a:gd name="connsiteY46" fmla="*/ 26414 h 123635"/>
                <a:gd name="connsiteX47" fmla="*/ 414462 w 414462"/>
                <a:gd name="connsiteY47" fmla="*/ 32276 h 123635"/>
                <a:gd name="connsiteX48" fmla="*/ 411531 w 414462"/>
                <a:gd name="connsiteY48" fmla="*/ 46930 h 123635"/>
                <a:gd name="connsiteX49" fmla="*/ 407135 w 414462"/>
                <a:gd name="connsiteY49" fmla="*/ 51326 h 123635"/>
                <a:gd name="connsiteX50" fmla="*/ 401273 w 414462"/>
                <a:gd name="connsiteY50" fmla="*/ 58653 h 123635"/>
                <a:gd name="connsiteX51" fmla="*/ 407721 w 414462"/>
                <a:gd name="connsiteY51" fmla="*/ 84590 h 123635"/>
                <a:gd name="connsiteX52" fmla="*/ 383688 w 414462"/>
                <a:gd name="connsiteY52" fmla="*/ 63049 h 123635"/>
                <a:gd name="connsiteX53" fmla="*/ 377827 w 414462"/>
                <a:gd name="connsiteY53" fmla="*/ 60118 h 123635"/>
                <a:gd name="connsiteX54" fmla="*/ 364638 w 414462"/>
                <a:gd name="connsiteY54" fmla="*/ 54257 h 123635"/>
                <a:gd name="connsiteX55" fmla="*/ 342658 w 414462"/>
                <a:gd name="connsiteY55" fmla="*/ 57187 h 123635"/>
                <a:gd name="connsiteX56" fmla="*/ 325073 w 414462"/>
                <a:gd name="connsiteY56" fmla="*/ 58653 h 123635"/>
                <a:gd name="connsiteX57" fmla="*/ 320677 w 414462"/>
                <a:gd name="connsiteY57" fmla="*/ 61584 h 123635"/>
                <a:gd name="connsiteX58" fmla="*/ 314815 w 414462"/>
                <a:gd name="connsiteY58" fmla="*/ 63049 h 123635"/>
                <a:gd name="connsiteX59" fmla="*/ 257665 w 414462"/>
                <a:gd name="connsiteY59" fmla="*/ 68911 h 123635"/>
                <a:gd name="connsiteX60" fmla="*/ 243012 w 414462"/>
                <a:gd name="connsiteY60" fmla="*/ 71841 h 123635"/>
                <a:gd name="connsiteX61" fmla="*/ 240081 w 414462"/>
                <a:gd name="connsiteY61" fmla="*/ 76237 h 123635"/>
                <a:gd name="connsiteX62" fmla="*/ 235685 w 414462"/>
                <a:gd name="connsiteY62" fmla="*/ 79168 h 123635"/>
                <a:gd name="connsiteX63" fmla="*/ 225427 w 414462"/>
                <a:gd name="connsiteY63" fmla="*/ 77703 h 123635"/>
                <a:gd name="connsiteX64" fmla="*/ 204912 w 414462"/>
                <a:gd name="connsiteY64" fmla="*/ 73307 h 123635"/>
                <a:gd name="connsiteX65" fmla="*/ 184396 w 414462"/>
                <a:gd name="connsiteY65" fmla="*/ 70376 h 123635"/>
                <a:gd name="connsiteX66" fmla="*/ 180000 w 414462"/>
                <a:gd name="connsiteY66" fmla="*/ 71841 h 123635"/>
                <a:gd name="connsiteX67" fmla="*/ 152158 w 414462"/>
                <a:gd name="connsiteY67" fmla="*/ 74772 h 123635"/>
                <a:gd name="connsiteX68" fmla="*/ 143365 w 414462"/>
                <a:gd name="connsiteY68" fmla="*/ 79168 h 123635"/>
                <a:gd name="connsiteX69" fmla="*/ 133108 w 414462"/>
                <a:gd name="connsiteY69" fmla="*/ 83564 h 123635"/>
                <a:gd name="connsiteX70" fmla="*/ 128712 w 414462"/>
                <a:gd name="connsiteY70" fmla="*/ 86495 h 123635"/>
                <a:gd name="connsiteX71" fmla="*/ 122850 w 414462"/>
                <a:gd name="connsiteY71" fmla="*/ 87961 h 123635"/>
                <a:gd name="connsiteX72" fmla="*/ 118454 w 414462"/>
                <a:gd name="connsiteY72" fmla="*/ 89426 h 123635"/>
                <a:gd name="connsiteX73" fmla="*/ 108196 w 414462"/>
                <a:gd name="connsiteY73" fmla="*/ 93822 h 123635"/>
                <a:gd name="connsiteX74" fmla="*/ 97938 w 414462"/>
                <a:gd name="connsiteY74" fmla="*/ 96753 h 123635"/>
                <a:gd name="connsiteX75" fmla="*/ 93542 w 414462"/>
                <a:gd name="connsiteY75" fmla="*/ 98218 h 123635"/>
                <a:gd name="connsiteX76" fmla="*/ 87681 w 414462"/>
                <a:gd name="connsiteY76" fmla="*/ 101149 h 123635"/>
                <a:gd name="connsiteX77" fmla="*/ 75958 w 414462"/>
                <a:gd name="connsiteY77" fmla="*/ 102614 h 123635"/>
                <a:gd name="connsiteX78" fmla="*/ 55442 w 414462"/>
                <a:gd name="connsiteY78" fmla="*/ 107011 h 123635"/>
                <a:gd name="connsiteX79" fmla="*/ 51046 w 414462"/>
                <a:gd name="connsiteY79" fmla="*/ 109941 h 123635"/>
                <a:gd name="connsiteX80" fmla="*/ 45185 w 414462"/>
                <a:gd name="connsiteY80" fmla="*/ 111407 h 123635"/>
                <a:gd name="connsiteX81" fmla="*/ 40788 w 414462"/>
                <a:gd name="connsiteY81" fmla="*/ 112872 h 123635"/>
                <a:gd name="connsiteX82" fmla="*/ 31996 w 414462"/>
                <a:gd name="connsiteY82" fmla="*/ 117268 h 123635"/>
                <a:gd name="connsiteX83" fmla="*/ 26135 w 414462"/>
                <a:gd name="connsiteY83" fmla="*/ 120199 h 123635"/>
                <a:gd name="connsiteX84" fmla="*/ 10015 w 414462"/>
                <a:gd name="connsiteY84" fmla="*/ 123130 h 123635"/>
                <a:gd name="connsiteX85" fmla="*/ 2688 w 414462"/>
                <a:gd name="connsiteY85" fmla="*/ 109941 h 123635"/>
                <a:gd name="connsiteX0" fmla="*/ 2688 w 414611"/>
                <a:gd name="connsiteY0" fmla="*/ 109941 h 123635"/>
                <a:gd name="connsiteX1" fmla="*/ 2688 w 414611"/>
                <a:gd name="connsiteY1" fmla="*/ 109941 h 123635"/>
                <a:gd name="connsiteX2" fmla="*/ 8550 w 414611"/>
                <a:gd name="connsiteY2" fmla="*/ 98218 h 123635"/>
                <a:gd name="connsiteX3" fmla="*/ 11481 w 414611"/>
                <a:gd name="connsiteY3" fmla="*/ 93822 h 123635"/>
                <a:gd name="connsiteX4" fmla="*/ 14412 w 414611"/>
                <a:gd name="connsiteY4" fmla="*/ 83564 h 123635"/>
                <a:gd name="connsiteX5" fmla="*/ 17342 w 414611"/>
                <a:gd name="connsiteY5" fmla="*/ 79168 h 123635"/>
                <a:gd name="connsiteX6" fmla="*/ 18808 w 414611"/>
                <a:gd name="connsiteY6" fmla="*/ 73307 h 123635"/>
                <a:gd name="connsiteX7" fmla="*/ 21738 w 414611"/>
                <a:gd name="connsiteY7" fmla="*/ 60118 h 123635"/>
                <a:gd name="connsiteX8" fmla="*/ 24669 w 414611"/>
                <a:gd name="connsiteY8" fmla="*/ 55722 h 123635"/>
                <a:gd name="connsiteX9" fmla="*/ 31996 w 414611"/>
                <a:gd name="connsiteY9" fmla="*/ 54257 h 123635"/>
                <a:gd name="connsiteX10" fmla="*/ 37858 w 414611"/>
                <a:gd name="connsiteY10" fmla="*/ 57187 h 123635"/>
                <a:gd name="connsiteX11" fmla="*/ 39323 w 414611"/>
                <a:gd name="connsiteY11" fmla="*/ 61584 h 123635"/>
                <a:gd name="connsiteX12" fmla="*/ 53977 w 414611"/>
                <a:gd name="connsiteY12" fmla="*/ 48395 h 123635"/>
                <a:gd name="connsiteX13" fmla="*/ 62769 w 414611"/>
                <a:gd name="connsiteY13" fmla="*/ 49861 h 123635"/>
                <a:gd name="connsiteX14" fmla="*/ 68631 w 414611"/>
                <a:gd name="connsiteY14" fmla="*/ 51326 h 123635"/>
                <a:gd name="connsiteX15" fmla="*/ 81819 w 414611"/>
                <a:gd name="connsiteY15" fmla="*/ 52791 h 123635"/>
                <a:gd name="connsiteX16" fmla="*/ 86215 w 414611"/>
                <a:gd name="connsiteY16" fmla="*/ 57187 h 123635"/>
                <a:gd name="connsiteX17" fmla="*/ 93542 w 414611"/>
                <a:gd name="connsiteY17" fmla="*/ 48395 h 123635"/>
                <a:gd name="connsiteX18" fmla="*/ 97938 w 414611"/>
                <a:gd name="connsiteY18" fmla="*/ 46930 h 123635"/>
                <a:gd name="connsiteX19" fmla="*/ 106731 w 414611"/>
                <a:gd name="connsiteY19" fmla="*/ 39603 h 123635"/>
                <a:gd name="connsiteX20" fmla="*/ 112592 w 414611"/>
                <a:gd name="connsiteY20" fmla="*/ 38137 h 123635"/>
                <a:gd name="connsiteX21" fmla="*/ 144831 w 414611"/>
                <a:gd name="connsiteY21" fmla="*/ 35207 h 123635"/>
                <a:gd name="connsiteX22" fmla="*/ 152158 w 414611"/>
                <a:gd name="connsiteY22" fmla="*/ 33741 h 123635"/>
                <a:gd name="connsiteX23" fmla="*/ 160950 w 414611"/>
                <a:gd name="connsiteY23" fmla="*/ 32276 h 123635"/>
                <a:gd name="connsiteX24" fmla="*/ 169742 w 414611"/>
                <a:gd name="connsiteY24" fmla="*/ 29345 h 123635"/>
                <a:gd name="connsiteX25" fmla="*/ 175604 w 414611"/>
                <a:gd name="connsiteY25" fmla="*/ 27880 h 123635"/>
                <a:gd name="connsiteX26" fmla="*/ 184396 w 414611"/>
                <a:gd name="connsiteY26" fmla="*/ 24949 h 123635"/>
                <a:gd name="connsiteX27" fmla="*/ 191723 w 414611"/>
                <a:gd name="connsiteY27" fmla="*/ 26414 h 123635"/>
                <a:gd name="connsiteX28" fmla="*/ 218100 w 414611"/>
                <a:gd name="connsiteY28" fmla="*/ 23484 h 123635"/>
                <a:gd name="connsiteX29" fmla="*/ 238615 w 414611"/>
                <a:gd name="connsiteY29" fmla="*/ 19087 h 123635"/>
                <a:gd name="connsiteX30" fmla="*/ 266458 w 414611"/>
                <a:gd name="connsiteY30" fmla="*/ 23484 h 123635"/>
                <a:gd name="connsiteX31" fmla="*/ 285508 w 414611"/>
                <a:gd name="connsiteY31" fmla="*/ 17622 h 123635"/>
                <a:gd name="connsiteX32" fmla="*/ 310419 w 414611"/>
                <a:gd name="connsiteY32" fmla="*/ 13226 h 123635"/>
                <a:gd name="connsiteX33" fmla="*/ 317746 w 414611"/>
                <a:gd name="connsiteY33" fmla="*/ 10295 h 123635"/>
                <a:gd name="connsiteX34" fmla="*/ 333865 w 414611"/>
                <a:gd name="connsiteY34" fmla="*/ 8830 h 123635"/>
                <a:gd name="connsiteX35" fmla="*/ 342658 w 414611"/>
                <a:gd name="connsiteY35" fmla="*/ 5899 h 123635"/>
                <a:gd name="connsiteX36" fmla="*/ 351450 w 414611"/>
                <a:gd name="connsiteY36" fmla="*/ 4434 h 123635"/>
                <a:gd name="connsiteX37" fmla="*/ 357312 w 414611"/>
                <a:gd name="connsiteY37" fmla="*/ 2968 h 123635"/>
                <a:gd name="connsiteX38" fmla="*/ 361708 w 414611"/>
                <a:gd name="connsiteY38" fmla="*/ 37 h 123635"/>
                <a:gd name="connsiteX39" fmla="*/ 367569 w 414611"/>
                <a:gd name="connsiteY39" fmla="*/ 1503 h 123635"/>
                <a:gd name="connsiteX40" fmla="*/ 379292 w 414611"/>
                <a:gd name="connsiteY40" fmla="*/ 2968 h 123635"/>
                <a:gd name="connsiteX41" fmla="*/ 396877 w 414611"/>
                <a:gd name="connsiteY41" fmla="*/ 4434 h 123635"/>
                <a:gd name="connsiteX42" fmla="*/ 399808 w 414611"/>
                <a:gd name="connsiteY42" fmla="*/ 8830 h 123635"/>
                <a:gd name="connsiteX43" fmla="*/ 401273 w 414611"/>
                <a:gd name="connsiteY43" fmla="*/ 13226 h 123635"/>
                <a:gd name="connsiteX44" fmla="*/ 407135 w 414611"/>
                <a:gd name="connsiteY44" fmla="*/ 16157 h 123635"/>
                <a:gd name="connsiteX45" fmla="*/ 410065 w 414611"/>
                <a:gd name="connsiteY45" fmla="*/ 22018 h 123635"/>
                <a:gd name="connsiteX46" fmla="*/ 411531 w 414611"/>
                <a:gd name="connsiteY46" fmla="*/ 26414 h 123635"/>
                <a:gd name="connsiteX47" fmla="*/ 414462 w 414611"/>
                <a:gd name="connsiteY47" fmla="*/ 32276 h 123635"/>
                <a:gd name="connsiteX48" fmla="*/ 411531 w 414611"/>
                <a:gd name="connsiteY48" fmla="*/ 46930 h 123635"/>
                <a:gd name="connsiteX49" fmla="*/ 407135 w 414611"/>
                <a:gd name="connsiteY49" fmla="*/ 51326 h 123635"/>
                <a:gd name="connsiteX50" fmla="*/ 414608 w 414611"/>
                <a:gd name="connsiteY50" fmla="*/ 64368 h 123635"/>
                <a:gd name="connsiteX51" fmla="*/ 407721 w 414611"/>
                <a:gd name="connsiteY51" fmla="*/ 84590 h 123635"/>
                <a:gd name="connsiteX52" fmla="*/ 383688 w 414611"/>
                <a:gd name="connsiteY52" fmla="*/ 63049 h 123635"/>
                <a:gd name="connsiteX53" fmla="*/ 377827 w 414611"/>
                <a:gd name="connsiteY53" fmla="*/ 60118 h 123635"/>
                <a:gd name="connsiteX54" fmla="*/ 364638 w 414611"/>
                <a:gd name="connsiteY54" fmla="*/ 54257 h 123635"/>
                <a:gd name="connsiteX55" fmla="*/ 342658 w 414611"/>
                <a:gd name="connsiteY55" fmla="*/ 57187 h 123635"/>
                <a:gd name="connsiteX56" fmla="*/ 325073 w 414611"/>
                <a:gd name="connsiteY56" fmla="*/ 58653 h 123635"/>
                <a:gd name="connsiteX57" fmla="*/ 320677 w 414611"/>
                <a:gd name="connsiteY57" fmla="*/ 61584 h 123635"/>
                <a:gd name="connsiteX58" fmla="*/ 314815 w 414611"/>
                <a:gd name="connsiteY58" fmla="*/ 63049 h 123635"/>
                <a:gd name="connsiteX59" fmla="*/ 257665 w 414611"/>
                <a:gd name="connsiteY59" fmla="*/ 68911 h 123635"/>
                <a:gd name="connsiteX60" fmla="*/ 243012 w 414611"/>
                <a:gd name="connsiteY60" fmla="*/ 71841 h 123635"/>
                <a:gd name="connsiteX61" fmla="*/ 240081 w 414611"/>
                <a:gd name="connsiteY61" fmla="*/ 76237 h 123635"/>
                <a:gd name="connsiteX62" fmla="*/ 235685 w 414611"/>
                <a:gd name="connsiteY62" fmla="*/ 79168 h 123635"/>
                <a:gd name="connsiteX63" fmla="*/ 225427 w 414611"/>
                <a:gd name="connsiteY63" fmla="*/ 77703 h 123635"/>
                <a:gd name="connsiteX64" fmla="*/ 204912 w 414611"/>
                <a:gd name="connsiteY64" fmla="*/ 73307 h 123635"/>
                <a:gd name="connsiteX65" fmla="*/ 184396 w 414611"/>
                <a:gd name="connsiteY65" fmla="*/ 70376 h 123635"/>
                <a:gd name="connsiteX66" fmla="*/ 180000 w 414611"/>
                <a:gd name="connsiteY66" fmla="*/ 71841 h 123635"/>
                <a:gd name="connsiteX67" fmla="*/ 152158 w 414611"/>
                <a:gd name="connsiteY67" fmla="*/ 74772 h 123635"/>
                <a:gd name="connsiteX68" fmla="*/ 143365 w 414611"/>
                <a:gd name="connsiteY68" fmla="*/ 79168 h 123635"/>
                <a:gd name="connsiteX69" fmla="*/ 133108 w 414611"/>
                <a:gd name="connsiteY69" fmla="*/ 83564 h 123635"/>
                <a:gd name="connsiteX70" fmla="*/ 128712 w 414611"/>
                <a:gd name="connsiteY70" fmla="*/ 86495 h 123635"/>
                <a:gd name="connsiteX71" fmla="*/ 122850 w 414611"/>
                <a:gd name="connsiteY71" fmla="*/ 87961 h 123635"/>
                <a:gd name="connsiteX72" fmla="*/ 118454 w 414611"/>
                <a:gd name="connsiteY72" fmla="*/ 89426 h 123635"/>
                <a:gd name="connsiteX73" fmla="*/ 108196 w 414611"/>
                <a:gd name="connsiteY73" fmla="*/ 93822 h 123635"/>
                <a:gd name="connsiteX74" fmla="*/ 97938 w 414611"/>
                <a:gd name="connsiteY74" fmla="*/ 96753 h 123635"/>
                <a:gd name="connsiteX75" fmla="*/ 93542 w 414611"/>
                <a:gd name="connsiteY75" fmla="*/ 98218 h 123635"/>
                <a:gd name="connsiteX76" fmla="*/ 87681 w 414611"/>
                <a:gd name="connsiteY76" fmla="*/ 101149 h 123635"/>
                <a:gd name="connsiteX77" fmla="*/ 75958 w 414611"/>
                <a:gd name="connsiteY77" fmla="*/ 102614 h 123635"/>
                <a:gd name="connsiteX78" fmla="*/ 55442 w 414611"/>
                <a:gd name="connsiteY78" fmla="*/ 107011 h 123635"/>
                <a:gd name="connsiteX79" fmla="*/ 51046 w 414611"/>
                <a:gd name="connsiteY79" fmla="*/ 109941 h 123635"/>
                <a:gd name="connsiteX80" fmla="*/ 45185 w 414611"/>
                <a:gd name="connsiteY80" fmla="*/ 111407 h 123635"/>
                <a:gd name="connsiteX81" fmla="*/ 40788 w 414611"/>
                <a:gd name="connsiteY81" fmla="*/ 112872 h 123635"/>
                <a:gd name="connsiteX82" fmla="*/ 31996 w 414611"/>
                <a:gd name="connsiteY82" fmla="*/ 117268 h 123635"/>
                <a:gd name="connsiteX83" fmla="*/ 26135 w 414611"/>
                <a:gd name="connsiteY83" fmla="*/ 120199 h 123635"/>
                <a:gd name="connsiteX84" fmla="*/ 10015 w 414611"/>
                <a:gd name="connsiteY84" fmla="*/ 123130 h 123635"/>
                <a:gd name="connsiteX85" fmla="*/ 2688 w 414611"/>
                <a:gd name="connsiteY85" fmla="*/ 109941 h 123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414611" h="123635">
                  <a:moveTo>
                    <a:pt x="2688" y="109941"/>
                  </a:moveTo>
                  <a:lnTo>
                    <a:pt x="2688" y="109941"/>
                  </a:lnTo>
                  <a:cubicBezTo>
                    <a:pt x="4642" y="106033"/>
                    <a:pt x="6458" y="102053"/>
                    <a:pt x="8550" y="98218"/>
                  </a:cubicBezTo>
                  <a:cubicBezTo>
                    <a:pt x="9393" y="96672"/>
                    <a:pt x="10693" y="95397"/>
                    <a:pt x="11481" y="93822"/>
                  </a:cubicBezTo>
                  <a:cubicBezTo>
                    <a:pt x="14324" y="88136"/>
                    <a:pt x="11605" y="90115"/>
                    <a:pt x="14412" y="83564"/>
                  </a:cubicBezTo>
                  <a:cubicBezTo>
                    <a:pt x="15106" y="81945"/>
                    <a:pt x="16365" y="80633"/>
                    <a:pt x="17342" y="79168"/>
                  </a:cubicBezTo>
                  <a:cubicBezTo>
                    <a:pt x="17831" y="77214"/>
                    <a:pt x="18355" y="75269"/>
                    <a:pt x="18808" y="73307"/>
                  </a:cubicBezTo>
                  <a:cubicBezTo>
                    <a:pt x="19821" y="68919"/>
                    <a:pt x="20314" y="64390"/>
                    <a:pt x="21738" y="60118"/>
                  </a:cubicBezTo>
                  <a:cubicBezTo>
                    <a:pt x="22295" y="58447"/>
                    <a:pt x="23140" y="56596"/>
                    <a:pt x="24669" y="55722"/>
                  </a:cubicBezTo>
                  <a:cubicBezTo>
                    <a:pt x="26832" y="54486"/>
                    <a:pt x="29554" y="54745"/>
                    <a:pt x="31996" y="54257"/>
                  </a:cubicBezTo>
                  <a:cubicBezTo>
                    <a:pt x="33950" y="55234"/>
                    <a:pt x="36313" y="55642"/>
                    <a:pt x="37858" y="57187"/>
                  </a:cubicBezTo>
                  <a:cubicBezTo>
                    <a:pt x="38950" y="58279"/>
                    <a:pt x="37967" y="62324"/>
                    <a:pt x="39323" y="61584"/>
                  </a:cubicBezTo>
                  <a:cubicBezTo>
                    <a:pt x="45092" y="58437"/>
                    <a:pt x="49092" y="52791"/>
                    <a:pt x="53977" y="48395"/>
                  </a:cubicBezTo>
                  <a:cubicBezTo>
                    <a:pt x="56908" y="48884"/>
                    <a:pt x="59856" y="49278"/>
                    <a:pt x="62769" y="49861"/>
                  </a:cubicBezTo>
                  <a:cubicBezTo>
                    <a:pt x="64744" y="50256"/>
                    <a:pt x="66640" y="51020"/>
                    <a:pt x="68631" y="51326"/>
                  </a:cubicBezTo>
                  <a:cubicBezTo>
                    <a:pt x="73003" y="51998"/>
                    <a:pt x="77423" y="52303"/>
                    <a:pt x="81819" y="52791"/>
                  </a:cubicBezTo>
                  <a:cubicBezTo>
                    <a:pt x="83284" y="54256"/>
                    <a:pt x="84164" y="56894"/>
                    <a:pt x="86215" y="57187"/>
                  </a:cubicBezTo>
                  <a:cubicBezTo>
                    <a:pt x="94615" y="58388"/>
                    <a:pt x="90868" y="51738"/>
                    <a:pt x="93542" y="48395"/>
                  </a:cubicBezTo>
                  <a:cubicBezTo>
                    <a:pt x="94507" y="47189"/>
                    <a:pt x="96473" y="47418"/>
                    <a:pt x="97938" y="46930"/>
                  </a:cubicBezTo>
                  <a:cubicBezTo>
                    <a:pt x="100578" y="44290"/>
                    <a:pt x="103162" y="41133"/>
                    <a:pt x="106731" y="39603"/>
                  </a:cubicBezTo>
                  <a:cubicBezTo>
                    <a:pt x="108582" y="38810"/>
                    <a:pt x="110591" y="38368"/>
                    <a:pt x="112592" y="38137"/>
                  </a:cubicBezTo>
                  <a:cubicBezTo>
                    <a:pt x="123312" y="36900"/>
                    <a:pt x="134085" y="36184"/>
                    <a:pt x="144831" y="35207"/>
                  </a:cubicBezTo>
                  <a:lnTo>
                    <a:pt x="152158" y="33741"/>
                  </a:lnTo>
                  <a:cubicBezTo>
                    <a:pt x="155081" y="33209"/>
                    <a:pt x="158068" y="32997"/>
                    <a:pt x="160950" y="32276"/>
                  </a:cubicBezTo>
                  <a:cubicBezTo>
                    <a:pt x="163947" y="31527"/>
                    <a:pt x="166783" y="30233"/>
                    <a:pt x="169742" y="29345"/>
                  </a:cubicBezTo>
                  <a:cubicBezTo>
                    <a:pt x="171671" y="28766"/>
                    <a:pt x="173675" y="28459"/>
                    <a:pt x="175604" y="27880"/>
                  </a:cubicBezTo>
                  <a:cubicBezTo>
                    <a:pt x="178563" y="26992"/>
                    <a:pt x="181465" y="25926"/>
                    <a:pt x="184396" y="24949"/>
                  </a:cubicBezTo>
                  <a:cubicBezTo>
                    <a:pt x="186838" y="25437"/>
                    <a:pt x="189235" y="26522"/>
                    <a:pt x="191723" y="26414"/>
                  </a:cubicBezTo>
                  <a:cubicBezTo>
                    <a:pt x="200561" y="26030"/>
                    <a:pt x="218100" y="23484"/>
                    <a:pt x="218100" y="23484"/>
                  </a:cubicBezTo>
                  <a:cubicBezTo>
                    <a:pt x="223610" y="21910"/>
                    <a:pt x="232674" y="18817"/>
                    <a:pt x="238615" y="19087"/>
                  </a:cubicBezTo>
                  <a:cubicBezTo>
                    <a:pt x="252294" y="19709"/>
                    <a:pt x="256231" y="20926"/>
                    <a:pt x="266458" y="23484"/>
                  </a:cubicBezTo>
                  <a:cubicBezTo>
                    <a:pt x="281557" y="18450"/>
                    <a:pt x="275150" y="20211"/>
                    <a:pt x="285508" y="17622"/>
                  </a:cubicBezTo>
                  <a:cubicBezTo>
                    <a:pt x="299025" y="10862"/>
                    <a:pt x="283477" y="17716"/>
                    <a:pt x="310419" y="13226"/>
                  </a:cubicBezTo>
                  <a:cubicBezTo>
                    <a:pt x="313014" y="12794"/>
                    <a:pt x="315161" y="10780"/>
                    <a:pt x="317746" y="10295"/>
                  </a:cubicBezTo>
                  <a:cubicBezTo>
                    <a:pt x="323049" y="9301"/>
                    <a:pt x="328492" y="9318"/>
                    <a:pt x="333865" y="8830"/>
                  </a:cubicBezTo>
                  <a:cubicBezTo>
                    <a:pt x="336796" y="7853"/>
                    <a:pt x="339661" y="6648"/>
                    <a:pt x="342658" y="5899"/>
                  </a:cubicBezTo>
                  <a:cubicBezTo>
                    <a:pt x="345540" y="5178"/>
                    <a:pt x="348537" y="5017"/>
                    <a:pt x="351450" y="4434"/>
                  </a:cubicBezTo>
                  <a:cubicBezTo>
                    <a:pt x="353425" y="4039"/>
                    <a:pt x="355358" y="3457"/>
                    <a:pt x="357312" y="2968"/>
                  </a:cubicBezTo>
                  <a:cubicBezTo>
                    <a:pt x="358777" y="1991"/>
                    <a:pt x="359965" y="286"/>
                    <a:pt x="361708" y="37"/>
                  </a:cubicBezTo>
                  <a:cubicBezTo>
                    <a:pt x="363702" y="-248"/>
                    <a:pt x="365583" y="1172"/>
                    <a:pt x="367569" y="1503"/>
                  </a:cubicBezTo>
                  <a:cubicBezTo>
                    <a:pt x="371453" y="2150"/>
                    <a:pt x="375373" y="2576"/>
                    <a:pt x="379292" y="2968"/>
                  </a:cubicBezTo>
                  <a:cubicBezTo>
                    <a:pt x="385145" y="3553"/>
                    <a:pt x="391015" y="3945"/>
                    <a:pt x="396877" y="4434"/>
                  </a:cubicBezTo>
                  <a:cubicBezTo>
                    <a:pt x="397854" y="5899"/>
                    <a:pt x="399020" y="7255"/>
                    <a:pt x="399808" y="8830"/>
                  </a:cubicBezTo>
                  <a:cubicBezTo>
                    <a:pt x="400499" y="10211"/>
                    <a:pt x="400181" y="12134"/>
                    <a:pt x="401273" y="13226"/>
                  </a:cubicBezTo>
                  <a:cubicBezTo>
                    <a:pt x="402818" y="14771"/>
                    <a:pt x="405181" y="15180"/>
                    <a:pt x="407135" y="16157"/>
                  </a:cubicBezTo>
                  <a:cubicBezTo>
                    <a:pt x="408112" y="18111"/>
                    <a:pt x="409205" y="20010"/>
                    <a:pt x="410065" y="22018"/>
                  </a:cubicBezTo>
                  <a:cubicBezTo>
                    <a:pt x="410673" y="23438"/>
                    <a:pt x="410922" y="24994"/>
                    <a:pt x="411531" y="26414"/>
                  </a:cubicBezTo>
                  <a:cubicBezTo>
                    <a:pt x="412392" y="28422"/>
                    <a:pt x="413485" y="30322"/>
                    <a:pt x="414462" y="32276"/>
                  </a:cubicBezTo>
                  <a:cubicBezTo>
                    <a:pt x="414338" y="33141"/>
                    <a:pt x="413390" y="44141"/>
                    <a:pt x="411531" y="46930"/>
                  </a:cubicBezTo>
                  <a:cubicBezTo>
                    <a:pt x="410382" y="48654"/>
                    <a:pt x="408600" y="49861"/>
                    <a:pt x="407135" y="51326"/>
                  </a:cubicBezTo>
                  <a:cubicBezTo>
                    <a:pt x="404587" y="58966"/>
                    <a:pt x="414510" y="58824"/>
                    <a:pt x="414608" y="64368"/>
                  </a:cubicBezTo>
                  <a:cubicBezTo>
                    <a:pt x="414706" y="69912"/>
                    <a:pt x="412874" y="84810"/>
                    <a:pt x="407721" y="84590"/>
                  </a:cubicBezTo>
                  <a:cubicBezTo>
                    <a:pt x="402568" y="84370"/>
                    <a:pt x="388670" y="67128"/>
                    <a:pt x="383688" y="63049"/>
                  </a:cubicBezTo>
                  <a:cubicBezTo>
                    <a:pt x="378706" y="58970"/>
                    <a:pt x="379855" y="60929"/>
                    <a:pt x="377827" y="60118"/>
                  </a:cubicBezTo>
                  <a:cubicBezTo>
                    <a:pt x="364744" y="54884"/>
                    <a:pt x="373099" y="59895"/>
                    <a:pt x="364638" y="54257"/>
                  </a:cubicBezTo>
                  <a:cubicBezTo>
                    <a:pt x="357311" y="55234"/>
                    <a:pt x="350004" y="56371"/>
                    <a:pt x="342658" y="57187"/>
                  </a:cubicBezTo>
                  <a:cubicBezTo>
                    <a:pt x="336812" y="57837"/>
                    <a:pt x="330841" y="57499"/>
                    <a:pt x="325073" y="58653"/>
                  </a:cubicBezTo>
                  <a:cubicBezTo>
                    <a:pt x="323346" y="58998"/>
                    <a:pt x="322296" y="60890"/>
                    <a:pt x="320677" y="61584"/>
                  </a:cubicBezTo>
                  <a:cubicBezTo>
                    <a:pt x="318826" y="62377"/>
                    <a:pt x="316802" y="62718"/>
                    <a:pt x="314815" y="63049"/>
                  </a:cubicBezTo>
                  <a:cubicBezTo>
                    <a:pt x="281941" y="68528"/>
                    <a:pt x="290081" y="67204"/>
                    <a:pt x="257665" y="68911"/>
                  </a:cubicBezTo>
                  <a:cubicBezTo>
                    <a:pt x="252781" y="69888"/>
                    <a:pt x="247610" y="69925"/>
                    <a:pt x="243012" y="71841"/>
                  </a:cubicBezTo>
                  <a:cubicBezTo>
                    <a:pt x="241386" y="72518"/>
                    <a:pt x="241326" y="74992"/>
                    <a:pt x="240081" y="76237"/>
                  </a:cubicBezTo>
                  <a:cubicBezTo>
                    <a:pt x="238836" y="77482"/>
                    <a:pt x="237150" y="78191"/>
                    <a:pt x="235685" y="79168"/>
                  </a:cubicBezTo>
                  <a:cubicBezTo>
                    <a:pt x="232266" y="78680"/>
                    <a:pt x="228822" y="78339"/>
                    <a:pt x="225427" y="77703"/>
                  </a:cubicBezTo>
                  <a:cubicBezTo>
                    <a:pt x="221663" y="76997"/>
                    <a:pt x="210098" y="74126"/>
                    <a:pt x="204912" y="73307"/>
                  </a:cubicBezTo>
                  <a:cubicBezTo>
                    <a:pt x="198088" y="72230"/>
                    <a:pt x="191235" y="71353"/>
                    <a:pt x="184396" y="70376"/>
                  </a:cubicBezTo>
                  <a:cubicBezTo>
                    <a:pt x="182931" y="70864"/>
                    <a:pt x="181520" y="71565"/>
                    <a:pt x="180000" y="71841"/>
                  </a:cubicBezTo>
                  <a:cubicBezTo>
                    <a:pt x="173585" y="73007"/>
                    <a:pt x="157593" y="74278"/>
                    <a:pt x="152158" y="74772"/>
                  </a:cubicBezTo>
                  <a:cubicBezTo>
                    <a:pt x="139561" y="83171"/>
                    <a:pt x="155499" y="73102"/>
                    <a:pt x="143365" y="79168"/>
                  </a:cubicBezTo>
                  <a:cubicBezTo>
                    <a:pt x="133242" y="84229"/>
                    <a:pt x="145310" y="80514"/>
                    <a:pt x="133108" y="83564"/>
                  </a:cubicBezTo>
                  <a:cubicBezTo>
                    <a:pt x="131643" y="84541"/>
                    <a:pt x="130331" y="85801"/>
                    <a:pt x="128712" y="86495"/>
                  </a:cubicBezTo>
                  <a:cubicBezTo>
                    <a:pt x="126861" y="87289"/>
                    <a:pt x="124787" y="87408"/>
                    <a:pt x="122850" y="87961"/>
                  </a:cubicBezTo>
                  <a:cubicBezTo>
                    <a:pt x="121365" y="88385"/>
                    <a:pt x="119874" y="88818"/>
                    <a:pt x="118454" y="89426"/>
                  </a:cubicBezTo>
                  <a:cubicBezTo>
                    <a:pt x="109552" y="93241"/>
                    <a:pt x="115837" y="91530"/>
                    <a:pt x="108196" y="93822"/>
                  </a:cubicBezTo>
                  <a:cubicBezTo>
                    <a:pt x="104790" y="94844"/>
                    <a:pt x="101344" y="95731"/>
                    <a:pt x="97938" y="96753"/>
                  </a:cubicBezTo>
                  <a:cubicBezTo>
                    <a:pt x="96459" y="97197"/>
                    <a:pt x="94962" y="97610"/>
                    <a:pt x="93542" y="98218"/>
                  </a:cubicBezTo>
                  <a:cubicBezTo>
                    <a:pt x="91534" y="99078"/>
                    <a:pt x="89800" y="100619"/>
                    <a:pt x="87681" y="101149"/>
                  </a:cubicBezTo>
                  <a:cubicBezTo>
                    <a:pt x="83861" y="102104"/>
                    <a:pt x="79866" y="102126"/>
                    <a:pt x="75958" y="102614"/>
                  </a:cubicBezTo>
                  <a:cubicBezTo>
                    <a:pt x="62069" y="109558"/>
                    <a:pt x="80440" y="101242"/>
                    <a:pt x="55442" y="107011"/>
                  </a:cubicBezTo>
                  <a:cubicBezTo>
                    <a:pt x="53726" y="107407"/>
                    <a:pt x="52665" y="109247"/>
                    <a:pt x="51046" y="109941"/>
                  </a:cubicBezTo>
                  <a:cubicBezTo>
                    <a:pt x="49195" y="110734"/>
                    <a:pt x="47121" y="110854"/>
                    <a:pt x="45185" y="111407"/>
                  </a:cubicBezTo>
                  <a:cubicBezTo>
                    <a:pt x="43700" y="111831"/>
                    <a:pt x="42254" y="112384"/>
                    <a:pt x="40788" y="112872"/>
                  </a:cubicBezTo>
                  <a:cubicBezTo>
                    <a:pt x="32338" y="118506"/>
                    <a:pt x="40491" y="113627"/>
                    <a:pt x="31996" y="117268"/>
                  </a:cubicBezTo>
                  <a:cubicBezTo>
                    <a:pt x="29988" y="118128"/>
                    <a:pt x="28180" y="119432"/>
                    <a:pt x="26135" y="120199"/>
                  </a:cubicBezTo>
                  <a:cubicBezTo>
                    <a:pt x="21369" y="121986"/>
                    <a:pt x="14641" y="122262"/>
                    <a:pt x="10015" y="123130"/>
                  </a:cubicBezTo>
                  <a:cubicBezTo>
                    <a:pt x="-7874" y="126485"/>
                    <a:pt x="3909" y="112139"/>
                    <a:pt x="2688" y="10994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1" name="Freeform: Shape 40">
              <a:extLst>
                <a:ext uri="{FF2B5EF4-FFF2-40B4-BE49-F238E27FC236}">
                  <a16:creationId xmlns:a16="http://schemas.microsoft.com/office/drawing/2014/main" id="{74BE689D-F351-4D93-B9A5-7B6D74212707}"/>
                </a:ext>
              </a:extLst>
            </p:cNvPr>
            <p:cNvSpPr/>
            <p:nvPr/>
          </p:nvSpPr>
          <p:spPr>
            <a:xfrm>
              <a:off x="5045316" y="3418755"/>
              <a:ext cx="145076" cy="52106"/>
            </a:xfrm>
            <a:custGeom>
              <a:avLst/>
              <a:gdLst>
                <a:gd name="connsiteX0" fmla="*/ 8796 w 145076"/>
                <a:gd name="connsiteY0" fmla="*/ 52106 h 52106"/>
                <a:gd name="connsiteX1" fmla="*/ 8796 w 145076"/>
                <a:gd name="connsiteY1" fmla="*/ 52106 h 52106"/>
                <a:gd name="connsiteX2" fmla="*/ 80599 w 145076"/>
                <a:gd name="connsiteY2" fmla="*/ 49175 h 52106"/>
                <a:gd name="connsiteX3" fmla="*/ 101115 w 145076"/>
                <a:gd name="connsiteY3" fmla="*/ 44779 h 52106"/>
                <a:gd name="connsiteX4" fmla="*/ 109907 w 145076"/>
                <a:gd name="connsiteY4" fmla="*/ 40383 h 52106"/>
                <a:gd name="connsiteX5" fmla="*/ 114303 w 145076"/>
                <a:gd name="connsiteY5" fmla="*/ 37452 h 52106"/>
                <a:gd name="connsiteX6" fmla="*/ 124561 w 145076"/>
                <a:gd name="connsiteY6" fmla="*/ 34521 h 52106"/>
                <a:gd name="connsiteX7" fmla="*/ 136284 w 145076"/>
                <a:gd name="connsiteY7" fmla="*/ 30125 h 52106"/>
                <a:gd name="connsiteX8" fmla="*/ 140680 w 145076"/>
                <a:gd name="connsiteY8" fmla="*/ 27195 h 52106"/>
                <a:gd name="connsiteX9" fmla="*/ 145076 w 145076"/>
                <a:gd name="connsiteY9" fmla="*/ 25729 h 52106"/>
                <a:gd name="connsiteX10" fmla="*/ 133353 w 145076"/>
                <a:gd name="connsiteY10" fmla="*/ 19868 h 52106"/>
                <a:gd name="connsiteX11" fmla="*/ 121630 w 145076"/>
                <a:gd name="connsiteY11" fmla="*/ 12541 h 52106"/>
                <a:gd name="connsiteX12" fmla="*/ 117234 w 145076"/>
                <a:gd name="connsiteY12" fmla="*/ 11075 h 52106"/>
                <a:gd name="connsiteX13" fmla="*/ 108442 w 145076"/>
                <a:gd name="connsiteY13" fmla="*/ 5214 h 52106"/>
                <a:gd name="connsiteX14" fmla="*/ 43965 w 145076"/>
                <a:gd name="connsiteY14" fmla="*/ 818 h 52106"/>
                <a:gd name="connsiteX15" fmla="*/ 2934 w 145076"/>
                <a:gd name="connsiteY15" fmla="*/ 19868 h 52106"/>
                <a:gd name="connsiteX16" fmla="*/ 4399 w 145076"/>
                <a:gd name="connsiteY16" fmla="*/ 24264 h 52106"/>
                <a:gd name="connsiteX17" fmla="*/ 8796 w 145076"/>
                <a:gd name="connsiteY17" fmla="*/ 52106 h 5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076" h="52106">
                  <a:moveTo>
                    <a:pt x="8796" y="52106"/>
                  </a:moveTo>
                  <a:lnTo>
                    <a:pt x="8796" y="52106"/>
                  </a:lnTo>
                  <a:cubicBezTo>
                    <a:pt x="32730" y="51129"/>
                    <a:pt x="56700" y="50795"/>
                    <a:pt x="80599" y="49175"/>
                  </a:cubicBezTo>
                  <a:cubicBezTo>
                    <a:pt x="85173" y="48865"/>
                    <a:pt x="95295" y="46235"/>
                    <a:pt x="101115" y="44779"/>
                  </a:cubicBezTo>
                  <a:cubicBezTo>
                    <a:pt x="113714" y="36379"/>
                    <a:pt x="97773" y="46450"/>
                    <a:pt x="109907" y="40383"/>
                  </a:cubicBezTo>
                  <a:cubicBezTo>
                    <a:pt x="111482" y="39595"/>
                    <a:pt x="112684" y="38146"/>
                    <a:pt x="114303" y="37452"/>
                  </a:cubicBezTo>
                  <a:cubicBezTo>
                    <a:pt x="120901" y="34624"/>
                    <a:pt x="118839" y="37382"/>
                    <a:pt x="124561" y="34521"/>
                  </a:cubicBezTo>
                  <a:cubicBezTo>
                    <a:pt x="134621" y="29491"/>
                    <a:pt x="122151" y="32953"/>
                    <a:pt x="136284" y="30125"/>
                  </a:cubicBezTo>
                  <a:cubicBezTo>
                    <a:pt x="137749" y="29148"/>
                    <a:pt x="139105" y="27983"/>
                    <a:pt x="140680" y="27195"/>
                  </a:cubicBezTo>
                  <a:cubicBezTo>
                    <a:pt x="142062" y="26504"/>
                    <a:pt x="145076" y="27274"/>
                    <a:pt x="145076" y="25729"/>
                  </a:cubicBezTo>
                  <a:cubicBezTo>
                    <a:pt x="145076" y="20803"/>
                    <a:pt x="135312" y="20260"/>
                    <a:pt x="133353" y="19868"/>
                  </a:cubicBezTo>
                  <a:cubicBezTo>
                    <a:pt x="127738" y="15656"/>
                    <a:pt x="127893" y="15225"/>
                    <a:pt x="121630" y="12541"/>
                  </a:cubicBezTo>
                  <a:cubicBezTo>
                    <a:pt x="120210" y="11933"/>
                    <a:pt x="118584" y="11825"/>
                    <a:pt x="117234" y="11075"/>
                  </a:cubicBezTo>
                  <a:cubicBezTo>
                    <a:pt x="114155" y="9364"/>
                    <a:pt x="111952" y="5507"/>
                    <a:pt x="108442" y="5214"/>
                  </a:cubicBezTo>
                  <a:cubicBezTo>
                    <a:pt x="63525" y="1471"/>
                    <a:pt x="85021" y="2870"/>
                    <a:pt x="43965" y="818"/>
                  </a:cubicBezTo>
                  <a:cubicBezTo>
                    <a:pt x="-2816" y="3936"/>
                    <a:pt x="-3602" y="-10636"/>
                    <a:pt x="2934" y="19868"/>
                  </a:cubicBezTo>
                  <a:cubicBezTo>
                    <a:pt x="3258" y="21378"/>
                    <a:pt x="3708" y="22883"/>
                    <a:pt x="4399" y="24264"/>
                  </a:cubicBezTo>
                  <a:cubicBezTo>
                    <a:pt x="7601" y="30668"/>
                    <a:pt x="8063" y="47466"/>
                    <a:pt x="8796" y="52106"/>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2" name="Freeform: Shape 41">
              <a:extLst>
                <a:ext uri="{FF2B5EF4-FFF2-40B4-BE49-F238E27FC236}">
                  <a16:creationId xmlns:a16="http://schemas.microsoft.com/office/drawing/2014/main" id="{6362C360-2A76-43CB-B127-26A71ED38CE6}"/>
                </a:ext>
              </a:extLst>
            </p:cNvPr>
            <p:cNvSpPr/>
            <p:nvPr/>
          </p:nvSpPr>
          <p:spPr>
            <a:xfrm>
              <a:off x="5225469" y="3108795"/>
              <a:ext cx="532027" cy="305537"/>
            </a:xfrm>
            <a:custGeom>
              <a:avLst/>
              <a:gdLst>
                <a:gd name="connsiteX0" fmla="*/ 190593 w 532027"/>
                <a:gd name="connsiteY0" fmla="*/ 290262 h 294725"/>
                <a:gd name="connsiteX1" fmla="*/ 190593 w 532027"/>
                <a:gd name="connsiteY1" fmla="*/ 290262 h 294725"/>
                <a:gd name="connsiteX2" fmla="*/ 199385 w 532027"/>
                <a:gd name="connsiteY2" fmla="*/ 280005 h 294725"/>
                <a:gd name="connsiteX3" fmla="*/ 200850 w 532027"/>
                <a:gd name="connsiteY3" fmla="*/ 275608 h 294725"/>
                <a:gd name="connsiteX4" fmla="*/ 203781 w 532027"/>
                <a:gd name="connsiteY4" fmla="*/ 271212 h 294725"/>
                <a:gd name="connsiteX5" fmla="*/ 205246 w 532027"/>
                <a:gd name="connsiteY5" fmla="*/ 266816 h 294725"/>
                <a:gd name="connsiteX6" fmla="*/ 208177 w 532027"/>
                <a:gd name="connsiteY6" fmla="*/ 260955 h 294725"/>
                <a:gd name="connsiteX7" fmla="*/ 205246 w 532027"/>
                <a:gd name="connsiteY7" fmla="*/ 240439 h 294725"/>
                <a:gd name="connsiteX8" fmla="*/ 202316 w 532027"/>
                <a:gd name="connsiteY8" fmla="*/ 234578 h 294725"/>
                <a:gd name="connsiteX9" fmla="*/ 199385 w 532027"/>
                <a:gd name="connsiteY9" fmla="*/ 222855 h 294725"/>
                <a:gd name="connsiteX10" fmla="*/ 196454 w 532027"/>
                <a:gd name="connsiteY10" fmla="*/ 218458 h 294725"/>
                <a:gd name="connsiteX11" fmla="*/ 197919 w 532027"/>
                <a:gd name="connsiteY11" fmla="*/ 205270 h 294725"/>
                <a:gd name="connsiteX12" fmla="*/ 202316 w 532027"/>
                <a:gd name="connsiteY12" fmla="*/ 200874 h 294725"/>
                <a:gd name="connsiteX13" fmla="*/ 208177 w 532027"/>
                <a:gd name="connsiteY13" fmla="*/ 193547 h 294725"/>
                <a:gd name="connsiteX14" fmla="*/ 209643 w 532027"/>
                <a:gd name="connsiteY14" fmla="*/ 189151 h 294725"/>
                <a:gd name="connsiteX15" fmla="*/ 212573 w 532027"/>
                <a:gd name="connsiteY15" fmla="*/ 181824 h 294725"/>
                <a:gd name="connsiteX16" fmla="*/ 211108 w 532027"/>
                <a:gd name="connsiteY16" fmla="*/ 175962 h 294725"/>
                <a:gd name="connsiteX17" fmla="*/ 209643 w 532027"/>
                <a:gd name="connsiteY17" fmla="*/ 167170 h 294725"/>
                <a:gd name="connsiteX18" fmla="*/ 205246 w 532027"/>
                <a:gd name="connsiteY18" fmla="*/ 162774 h 294725"/>
                <a:gd name="connsiteX19" fmla="*/ 196454 w 532027"/>
                <a:gd name="connsiteY19" fmla="*/ 159843 h 294725"/>
                <a:gd name="connsiteX20" fmla="*/ 175939 w 532027"/>
                <a:gd name="connsiteY20" fmla="*/ 161308 h 294725"/>
                <a:gd name="connsiteX21" fmla="*/ 174473 w 532027"/>
                <a:gd name="connsiteY21" fmla="*/ 165705 h 294725"/>
                <a:gd name="connsiteX22" fmla="*/ 165681 w 532027"/>
                <a:gd name="connsiteY22" fmla="*/ 174497 h 294725"/>
                <a:gd name="connsiteX23" fmla="*/ 164216 w 532027"/>
                <a:gd name="connsiteY23" fmla="*/ 178893 h 294725"/>
                <a:gd name="connsiteX24" fmla="*/ 149562 w 532027"/>
                <a:gd name="connsiteY24" fmla="*/ 177428 h 294725"/>
                <a:gd name="connsiteX25" fmla="*/ 145166 w 532027"/>
                <a:gd name="connsiteY25" fmla="*/ 171566 h 294725"/>
                <a:gd name="connsiteX26" fmla="*/ 140769 w 532027"/>
                <a:gd name="connsiteY26" fmla="*/ 170101 h 294725"/>
                <a:gd name="connsiteX27" fmla="*/ 134908 w 532027"/>
                <a:gd name="connsiteY27" fmla="*/ 167170 h 294725"/>
                <a:gd name="connsiteX28" fmla="*/ 117323 w 532027"/>
                <a:gd name="connsiteY28" fmla="*/ 168635 h 294725"/>
                <a:gd name="connsiteX29" fmla="*/ 109996 w 532027"/>
                <a:gd name="connsiteY29" fmla="*/ 174497 h 294725"/>
                <a:gd name="connsiteX30" fmla="*/ 105600 w 532027"/>
                <a:gd name="connsiteY30" fmla="*/ 175962 h 294725"/>
                <a:gd name="connsiteX31" fmla="*/ 86550 w 532027"/>
                <a:gd name="connsiteY31" fmla="*/ 178893 h 294725"/>
                <a:gd name="connsiteX32" fmla="*/ 63104 w 532027"/>
                <a:gd name="connsiteY32" fmla="*/ 175962 h 294725"/>
                <a:gd name="connsiteX33" fmla="*/ 58708 w 532027"/>
                <a:gd name="connsiteY33" fmla="*/ 173031 h 294725"/>
                <a:gd name="connsiteX34" fmla="*/ 49916 w 532027"/>
                <a:gd name="connsiteY34" fmla="*/ 170101 h 294725"/>
                <a:gd name="connsiteX35" fmla="*/ 44054 w 532027"/>
                <a:gd name="connsiteY35" fmla="*/ 165705 h 294725"/>
                <a:gd name="connsiteX36" fmla="*/ 42589 w 532027"/>
                <a:gd name="connsiteY36" fmla="*/ 161308 h 294725"/>
                <a:gd name="connsiteX37" fmla="*/ 33796 w 532027"/>
                <a:gd name="connsiteY37" fmla="*/ 152516 h 294725"/>
                <a:gd name="connsiteX38" fmla="*/ 27935 w 532027"/>
                <a:gd name="connsiteY38" fmla="*/ 146655 h 294725"/>
                <a:gd name="connsiteX39" fmla="*/ 19143 w 532027"/>
                <a:gd name="connsiteY39" fmla="*/ 140793 h 294725"/>
                <a:gd name="connsiteX40" fmla="*/ 14746 w 532027"/>
                <a:gd name="connsiteY40" fmla="*/ 137862 h 294725"/>
                <a:gd name="connsiteX41" fmla="*/ 13281 w 532027"/>
                <a:gd name="connsiteY41" fmla="*/ 133466 h 294725"/>
                <a:gd name="connsiteX42" fmla="*/ 10350 w 532027"/>
                <a:gd name="connsiteY42" fmla="*/ 127605 h 294725"/>
                <a:gd name="connsiteX43" fmla="*/ 7419 w 532027"/>
                <a:gd name="connsiteY43" fmla="*/ 112951 h 294725"/>
                <a:gd name="connsiteX44" fmla="*/ 4489 w 532027"/>
                <a:gd name="connsiteY44" fmla="*/ 108555 h 294725"/>
                <a:gd name="connsiteX45" fmla="*/ 3023 w 532027"/>
                <a:gd name="connsiteY45" fmla="*/ 102693 h 294725"/>
                <a:gd name="connsiteX46" fmla="*/ 93 w 532027"/>
                <a:gd name="connsiteY46" fmla="*/ 98297 h 294725"/>
                <a:gd name="connsiteX47" fmla="*/ 5954 w 532027"/>
                <a:gd name="connsiteY47" fmla="*/ 89505 h 294725"/>
                <a:gd name="connsiteX48" fmla="*/ 14746 w 532027"/>
                <a:gd name="connsiteY48" fmla="*/ 88039 h 294725"/>
                <a:gd name="connsiteX49" fmla="*/ 26469 w 532027"/>
                <a:gd name="connsiteY49" fmla="*/ 83643 h 294725"/>
                <a:gd name="connsiteX50" fmla="*/ 39658 w 532027"/>
                <a:gd name="connsiteY50" fmla="*/ 82178 h 294725"/>
                <a:gd name="connsiteX51" fmla="*/ 51381 w 532027"/>
                <a:gd name="connsiteY51" fmla="*/ 77781 h 294725"/>
                <a:gd name="connsiteX52" fmla="*/ 57243 w 532027"/>
                <a:gd name="connsiteY52" fmla="*/ 74851 h 294725"/>
                <a:gd name="connsiteX53" fmla="*/ 79223 w 532027"/>
                <a:gd name="connsiteY53" fmla="*/ 73385 h 294725"/>
                <a:gd name="connsiteX54" fmla="*/ 86550 w 532027"/>
                <a:gd name="connsiteY54" fmla="*/ 70455 h 294725"/>
                <a:gd name="connsiteX55" fmla="*/ 89481 w 532027"/>
                <a:gd name="connsiteY55" fmla="*/ 63128 h 294725"/>
                <a:gd name="connsiteX56" fmla="*/ 92412 w 532027"/>
                <a:gd name="connsiteY56" fmla="*/ 58731 h 294725"/>
                <a:gd name="connsiteX57" fmla="*/ 90946 w 532027"/>
                <a:gd name="connsiteY57" fmla="*/ 51405 h 294725"/>
                <a:gd name="connsiteX58" fmla="*/ 88016 w 532027"/>
                <a:gd name="connsiteY58" fmla="*/ 47008 h 294725"/>
                <a:gd name="connsiteX59" fmla="*/ 76293 w 532027"/>
                <a:gd name="connsiteY59" fmla="*/ 44078 h 294725"/>
                <a:gd name="connsiteX60" fmla="*/ 79223 w 532027"/>
                <a:gd name="connsiteY60" fmla="*/ 39681 h 294725"/>
                <a:gd name="connsiteX61" fmla="*/ 88016 w 532027"/>
                <a:gd name="connsiteY61" fmla="*/ 35285 h 294725"/>
                <a:gd name="connsiteX62" fmla="*/ 96808 w 532027"/>
                <a:gd name="connsiteY62" fmla="*/ 29424 h 294725"/>
                <a:gd name="connsiteX63" fmla="*/ 108531 w 532027"/>
                <a:gd name="connsiteY63" fmla="*/ 22097 h 294725"/>
                <a:gd name="connsiteX64" fmla="*/ 118789 w 532027"/>
                <a:gd name="connsiteY64" fmla="*/ 20631 h 294725"/>
                <a:gd name="connsiteX65" fmla="*/ 130512 w 532027"/>
                <a:gd name="connsiteY65" fmla="*/ 17701 h 294725"/>
                <a:gd name="connsiteX66" fmla="*/ 140769 w 532027"/>
                <a:gd name="connsiteY66" fmla="*/ 10374 h 294725"/>
                <a:gd name="connsiteX67" fmla="*/ 151027 w 532027"/>
                <a:gd name="connsiteY67" fmla="*/ 4512 h 294725"/>
                <a:gd name="connsiteX68" fmla="*/ 152493 w 532027"/>
                <a:gd name="connsiteY68" fmla="*/ 116 h 294725"/>
                <a:gd name="connsiteX69" fmla="*/ 175939 w 532027"/>
                <a:gd name="connsiteY69" fmla="*/ 5978 h 294725"/>
                <a:gd name="connsiteX70" fmla="*/ 180335 w 532027"/>
                <a:gd name="connsiteY70" fmla="*/ 8908 h 294725"/>
                <a:gd name="connsiteX71" fmla="*/ 186196 w 532027"/>
                <a:gd name="connsiteY71" fmla="*/ 14770 h 294725"/>
                <a:gd name="connsiteX72" fmla="*/ 187662 w 532027"/>
                <a:gd name="connsiteY72" fmla="*/ 19166 h 294725"/>
                <a:gd name="connsiteX73" fmla="*/ 192058 w 532027"/>
                <a:gd name="connsiteY73" fmla="*/ 23562 h 294725"/>
                <a:gd name="connsiteX74" fmla="*/ 194989 w 532027"/>
                <a:gd name="connsiteY74" fmla="*/ 27958 h 294725"/>
                <a:gd name="connsiteX75" fmla="*/ 205246 w 532027"/>
                <a:gd name="connsiteY75" fmla="*/ 30889 h 294725"/>
                <a:gd name="connsiteX76" fmla="*/ 225762 w 532027"/>
                <a:gd name="connsiteY76" fmla="*/ 29424 h 294725"/>
                <a:gd name="connsiteX77" fmla="*/ 233089 w 532027"/>
                <a:gd name="connsiteY77" fmla="*/ 26493 h 294725"/>
                <a:gd name="connsiteX78" fmla="*/ 238950 w 532027"/>
                <a:gd name="connsiteY78" fmla="*/ 25028 h 294725"/>
                <a:gd name="connsiteX79" fmla="*/ 249208 w 532027"/>
                <a:gd name="connsiteY79" fmla="*/ 20631 h 294725"/>
                <a:gd name="connsiteX80" fmla="*/ 255069 w 532027"/>
                <a:gd name="connsiteY80" fmla="*/ 17701 h 294725"/>
                <a:gd name="connsiteX81" fmla="*/ 259466 w 532027"/>
                <a:gd name="connsiteY81" fmla="*/ 16235 h 294725"/>
                <a:gd name="connsiteX82" fmla="*/ 269723 w 532027"/>
                <a:gd name="connsiteY82" fmla="*/ 19166 h 294725"/>
                <a:gd name="connsiteX83" fmla="*/ 274119 w 532027"/>
                <a:gd name="connsiteY83" fmla="*/ 23562 h 294725"/>
                <a:gd name="connsiteX84" fmla="*/ 278516 w 532027"/>
                <a:gd name="connsiteY84" fmla="*/ 25028 h 294725"/>
                <a:gd name="connsiteX85" fmla="*/ 281446 w 532027"/>
                <a:gd name="connsiteY85" fmla="*/ 29424 h 294725"/>
                <a:gd name="connsiteX86" fmla="*/ 282912 w 532027"/>
                <a:gd name="connsiteY86" fmla="*/ 35285 h 294725"/>
                <a:gd name="connsiteX87" fmla="*/ 291704 w 532027"/>
                <a:gd name="connsiteY87" fmla="*/ 39681 h 294725"/>
                <a:gd name="connsiteX88" fmla="*/ 315150 w 532027"/>
                <a:gd name="connsiteY88" fmla="*/ 36751 h 294725"/>
                <a:gd name="connsiteX89" fmla="*/ 321012 w 532027"/>
                <a:gd name="connsiteY89" fmla="*/ 35285 h 294725"/>
                <a:gd name="connsiteX90" fmla="*/ 329804 w 532027"/>
                <a:gd name="connsiteY90" fmla="*/ 30889 h 294725"/>
                <a:gd name="connsiteX91" fmla="*/ 338596 w 532027"/>
                <a:gd name="connsiteY91" fmla="*/ 33820 h 294725"/>
                <a:gd name="connsiteX92" fmla="*/ 342993 w 532027"/>
                <a:gd name="connsiteY92" fmla="*/ 39681 h 294725"/>
                <a:gd name="connsiteX93" fmla="*/ 345923 w 532027"/>
                <a:gd name="connsiteY93" fmla="*/ 48474 h 294725"/>
                <a:gd name="connsiteX94" fmla="*/ 350319 w 532027"/>
                <a:gd name="connsiteY94" fmla="*/ 51405 h 294725"/>
                <a:gd name="connsiteX95" fmla="*/ 363508 w 532027"/>
                <a:gd name="connsiteY95" fmla="*/ 61662 h 294725"/>
                <a:gd name="connsiteX96" fmla="*/ 367904 w 532027"/>
                <a:gd name="connsiteY96" fmla="*/ 64593 h 294725"/>
                <a:gd name="connsiteX97" fmla="*/ 369369 w 532027"/>
                <a:gd name="connsiteY97" fmla="*/ 68989 h 294725"/>
                <a:gd name="connsiteX98" fmla="*/ 373766 w 532027"/>
                <a:gd name="connsiteY98" fmla="*/ 70455 h 294725"/>
                <a:gd name="connsiteX99" fmla="*/ 385489 w 532027"/>
                <a:gd name="connsiteY99" fmla="*/ 77781 h 294725"/>
                <a:gd name="connsiteX100" fmla="*/ 403073 w 532027"/>
                <a:gd name="connsiteY100" fmla="*/ 90970 h 294725"/>
                <a:gd name="connsiteX101" fmla="*/ 416262 w 532027"/>
                <a:gd name="connsiteY101" fmla="*/ 98297 h 294725"/>
                <a:gd name="connsiteX102" fmla="*/ 422123 w 532027"/>
                <a:gd name="connsiteY102" fmla="*/ 104158 h 294725"/>
                <a:gd name="connsiteX103" fmla="*/ 429450 w 532027"/>
                <a:gd name="connsiteY103" fmla="*/ 110020 h 294725"/>
                <a:gd name="connsiteX104" fmla="*/ 439708 w 532027"/>
                <a:gd name="connsiteY104" fmla="*/ 114416 h 294725"/>
                <a:gd name="connsiteX105" fmla="*/ 448500 w 532027"/>
                <a:gd name="connsiteY105" fmla="*/ 120278 h 294725"/>
                <a:gd name="connsiteX106" fmla="*/ 452896 w 532027"/>
                <a:gd name="connsiteY106" fmla="*/ 123208 h 294725"/>
                <a:gd name="connsiteX107" fmla="*/ 457293 w 532027"/>
                <a:gd name="connsiteY107" fmla="*/ 124674 h 294725"/>
                <a:gd name="connsiteX108" fmla="*/ 460223 w 532027"/>
                <a:gd name="connsiteY108" fmla="*/ 129070 h 294725"/>
                <a:gd name="connsiteX109" fmla="*/ 469016 w 532027"/>
                <a:gd name="connsiteY109" fmla="*/ 133466 h 294725"/>
                <a:gd name="connsiteX110" fmla="*/ 471946 w 532027"/>
                <a:gd name="connsiteY110" fmla="*/ 137862 h 294725"/>
                <a:gd name="connsiteX111" fmla="*/ 473412 w 532027"/>
                <a:gd name="connsiteY111" fmla="*/ 142258 h 294725"/>
                <a:gd name="connsiteX112" fmla="*/ 482204 w 532027"/>
                <a:gd name="connsiteY112" fmla="*/ 149585 h 294725"/>
                <a:gd name="connsiteX113" fmla="*/ 488066 w 532027"/>
                <a:gd name="connsiteY113" fmla="*/ 158378 h 294725"/>
                <a:gd name="connsiteX114" fmla="*/ 493927 w 532027"/>
                <a:gd name="connsiteY114" fmla="*/ 164239 h 294725"/>
                <a:gd name="connsiteX115" fmla="*/ 504185 w 532027"/>
                <a:gd name="connsiteY115" fmla="*/ 177428 h 294725"/>
                <a:gd name="connsiteX116" fmla="*/ 507116 w 532027"/>
                <a:gd name="connsiteY116" fmla="*/ 181824 h 294725"/>
                <a:gd name="connsiteX117" fmla="*/ 515908 w 532027"/>
                <a:gd name="connsiteY117" fmla="*/ 190616 h 294725"/>
                <a:gd name="connsiteX118" fmla="*/ 523235 w 532027"/>
                <a:gd name="connsiteY118" fmla="*/ 197943 h 294725"/>
                <a:gd name="connsiteX119" fmla="*/ 526166 w 532027"/>
                <a:gd name="connsiteY119" fmla="*/ 205270 h 294725"/>
                <a:gd name="connsiteX120" fmla="*/ 532027 w 532027"/>
                <a:gd name="connsiteY120" fmla="*/ 214062 h 294725"/>
                <a:gd name="connsiteX121" fmla="*/ 530562 w 532027"/>
                <a:gd name="connsiteY121" fmla="*/ 221389 h 294725"/>
                <a:gd name="connsiteX122" fmla="*/ 505650 w 532027"/>
                <a:gd name="connsiteY122" fmla="*/ 222855 h 294725"/>
                <a:gd name="connsiteX123" fmla="*/ 386954 w 532027"/>
                <a:gd name="connsiteY123" fmla="*/ 225785 h 294725"/>
                <a:gd name="connsiteX124" fmla="*/ 373766 w 532027"/>
                <a:gd name="connsiteY124" fmla="*/ 230181 h 294725"/>
                <a:gd name="connsiteX125" fmla="*/ 369369 w 532027"/>
                <a:gd name="connsiteY125" fmla="*/ 231647 h 294725"/>
                <a:gd name="connsiteX126" fmla="*/ 364973 w 532027"/>
                <a:gd name="connsiteY126" fmla="*/ 234578 h 294725"/>
                <a:gd name="connsiteX127" fmla="*/ 359112 w 532027"/>
                <a:gd name="connsiteY127" fmla="*/ 236043 h 294725"/>
                <a:gd name="connsiteX128" fmla="*/ 340062 w 532027"/>
                <a:gd name="connsiteY128" fmla="*/ 240439 h 294725"/>
                <a:gd name="connsiteX129" fmla="*/ 315150 w 532027"/>
                <a:gd name="connsiteY129" fmla="*/ 252162 h 294725"/>
                <a:gd name="connsiteX130" fmla="*/ 301962 w 532027"/>
                <a:gd name="connsiteY130" fmla="*/ 256558 h 294725"/>
                <a:gd name="connsiteX131" fmla="*/ 293169 w 532027"/>
                <a:gd name="connsiteY131" fmla="*/ 260955 h 294725"/>
                <a:gd name="connsiteX132" fmla="*/ 282912 w 532027"/>
                <a:gd name="connsiteY132" fmla="*/ 265351 h 294725"/>
                <a:gd name="connsiteX133" fmla="*/ 278516 w 532027"/>
                <a:gd name="connsiteY133" fmla="*/ 268281 h 294725"/>
                <a:gd name="connsiteX134" fmla="*/ 266793 w 532027"/>
                <a:gd name="connsiteY134" fmla="*/ 271212 h 294725"/>
                <a:gd name="connsiteX135" fmla="*/ 258000 w 532027"/>
                <a:gd name="connsiteY135" fmla="*/ 275608 h 294725"/>
                <a:gd name="connsiteX136" fmla="*/ 252139 w 532027"/>
                <a:gd name="connsiteY136" fmla="*/ 278539 h 294725"/>
                <a:gd name="connsiteX137" fmla="*/ 244812 w 532027"/>
                <a:gd name="connsiteY137" fmla="*/ 280005 h 294725"/>
                <a:gd name="connsiteX138" fmla="*/ 237485 w 532027"/>
                <a:gd name="connsiteY138" fmla="*/ 282935 h 294725"/>
                <a:gd name="connsiteX139" fmla="*/ 225762 w 532027"/>
                <a:gd name="connsiteY139" fmla="*/ 284401 h 294725"/>
                <a:gd name="connsiteX140" fmla="*/ 214039 w 532027"/>
                <a:gd name="connsiteY140" fmla="*/ 287331 h 294725"/>
                <a:gd name="connsiteX141" fmla="*/ 196454 w 532027"/>
                <a:gd name="connsiteY141" fmla="*/ 290262 h 294725"/>
                <a:gd name="connsiteX142" fmla="*/ 190593 w 532027"/>
                <a:gd name="connsiteY142" fmla="*/ 293193 h 294725"/>
                <a:gd name="connsiteX143" fmla="*/ 186196 w 532027"/>
                <a:gd name="connsiteY143" fmla="*/ 294658 h 294725"/>
                <a:gd name="connsiteX144" fmla="*/ 190593 w 532027"/>
                <a:gd name="connsiteY144" fmla="*/ 290262 h 294725"/>
                <a:gd name="connsiteX0" fmla="*/ 195356 w 532027"/>
                <a:gd name="connsiteY0" fmla="*/ 305502 h 305537"/>
                <a:gd name="connsiteX1" fmla="*/ 190593 w 532027"/>
                <a:gd name="connsiteY1" fmla="*/ 290262 h 305537"/>
                <a:gd name="connsiteX2" fmla="*/ 199385 w 532027"/>
                <a:gd name="connsiteY2" fmla="*/ 280005 h 305537"/>
                <a:gd name="connsiteX3" fmla="*/ 200850 w 532027"/>
                <a:gd name="connsiteY3" fmla="*/ 275608 h 305537"/>
                <a:gd name="connsiteX4" fmla="*/ 203781 w 532027"/>
                <a:gd name="connsiteY4" fmla="*/ 271212 h 305537"/>
                <a:gd name="connsiteX5" fmla="*/ 205246 w 532027"/>
                <a:gd name="connsiteY5" fmla="*/ 266816 h 305537"/>
                <a:gd name="connsiteX6" fmla="*/ 208177 w 532027"/>
                <a:gd name="connsiteY6" fmla="*/ 260955 h 305537"/>
                <a:gd name="connsiteX7" fmla="*/ 205246 w 532027"/>
                <a:gd name="connsiteY7" fmla="*/ 240439 h 305537"/>
                <a:gd name="connsiteX8" fmla="*/ 202316 w 532027"/>
                <a:gd name="connsiteY8" fmla="*/ 234578 h 305537"/>
                <a:gd name="connsiteX9" fmla="*/ 199385 w 532027"/>
                <a:gd name="connsiteY9" fmla="*/ 222855 h 305537"/>
                <a:gd name="connsiteX10" fmla="*/ 196454 w 532027"/>
                <a:gd name="connsiteY10" fmla="*/ 218458 h 305537"/>
                <a:gd name="connsiteX11" fmla="*/ 197919 w 532027"/>
                <a:gd name="connsiteY11" fmla="*/ 205270 h 305537"/>
                <a:gd name="connsiteX12" fmla="*/ 202316 w 532027"/>
                <a:gd name="connsiteY12" fmla="*/ 200874 h 305537"/>
                <a:gd name="connsiteX13" fmla="*/ 208177 w 532027"/>
                <a:gd name="connsiteY13" fmla="*/ 193547 h 305537"/>
                <a:gd name="connsiteX14" fmla="*/ 209643 w 532027"/>
                <a:gd name="connsiteY14" fmla="*/ 189151 h 305537"/>
                <a:gd name="connsiteX15" fmla="*/ 212573 w 532027"/>
                <a:gd name="connsiteY15" fmla="*/ 181824 h 305537"/>
                <a:gd name="connsiteX16" fmla="*/ 211108 w 532027"/>
                <a:gd name="connsiteY16" fmla="*/ 175962 h 305537"/>
                <a:gd name="connsiteX17" fmla="*/ 209643 w 532027"/>
                <a:gd name="connsiteY17" fmla="*/ 167170 h 305537"/>
                <a:gd name="connsiteX18" fmla="*/ 205246 w 532027"/>
                <a:gd name="connsiteY18" fmla="*/ 162774 h 305537"/>
                <a:gd name="connsiteX19" fmla="*/ 196454 w 532027"/>
                <a:gd name="connsiteY19" fmla="*/ 159843 h 305537"/>
                <a:gd name="connsiteX20" fmla="*/ 175939 w 532027"/>
                <a:gd name="connsiteY20" fmla="*/ 161308 h 305537"/>
                <a:gd name="connsiteX21" fmla="*/ 174473 w 532027"/>
                <a:gd name="connsiteY21" fmla="*/ 165705 h 305537"/>
                <a:gd name="connsiteX22" fmla="*/ 165681 w 532027"/>
                <a:gd name="connsiteY22" fmla="*/ 174497 h 305537"/>
                <a:gd name="connsiteX23" fmla="*/ 164216 w 532027"/>
                <a:gd name="connsiteY23" fmla="*/ 178893 h 305537"/>
                <a:gd name="connsiteX24" fmla="*/ 149562 w 532027"/>
                <a:gd name="connsiteY24" fmla="*/ 177428 h 305537"/>
                <a:gd name="connsiteX25" fmla="*/ 145166 w 532027"/>
                <a:gd name="connsiteY25" fmla="*/ 171566 h 305537"/>
                <a:gd name="connsiteX26" fmla="*/ 140769 w 532027"/>
                <a:gd name="connsiteY26" fmla="*/ 170101 h 305537"/>
                <a:gd name="connsiteX27" fmla="*/ 134908 w 532027"/>
                <a:gd name="connsiteY27" fmla="*/ 167170 h 305537"/>
                <a:gd name="connsiteX28" fmla="*/ 117323 w 532027"/>
                <a:gd name="connsiteY28" fmla="*/ 168635 h 305537"/>
                <a:gd name="connsiteX29" fmla="*/ 109996 w 532027"/>
                <a:gd name="connsiteY29" fmla="*/ 174497 h 305537"/>
                <a:gd name="connsiteX30" fmla="*/ 105600 w 532027"/>
                <a:gd name="connsiteY30" fmla="*/ 175962 h 305537"/>
                <a:gd name="connsiteX31" fmla="*/ 86550 w 532027"/>
                <a:gd name="connsiteY31" fmla="*/ 178893 h 305537"/>
                <a:gd name="connsiteX32" fmla="*/ 63104 w 532027"/>
                <a:gd name="connsiteY32" fmla="*/ 175962 h 305537"/>
                <a:gd name="connsiteX33" fmla="*/ 58708 w 532027"/>
                <a:gd name="connsiteY33" fmla="*/ 173031 h 305537"/>
                <a:gd name="connsiteX34" fmla="*/ 49916 w 532027"/>
                <a:gd name="connsiteY34" fmla="*/ 170101 h 305537"/>
                <a:gd name="connsiteX35" fmla="*/ 44054 w 532027"/>
                <a:gd name="connsiteY35" fmla="*/ 165705 h 305537"/>
                <a:gd name="connsiteX36" fmla="*/ 42589 w 532027"/>
                <a:gd name="connsiteY36" fmla="*/ 161308 h 305537"/>
                <a:gd name="connsiteX37" fmla="*/ 33796 w 532027"/>
                <a:gd name="connsiteY37" fmla="*/ 152516 h 305537"/>
                <a:gd name="connsiteX38" fmla="*/ 27935 w 532027"/>
                <a:gd name="connsiteY38" fmla="*/ 146655 h 305537"/>
                <a:gd name="connsiteX39" fmla="*/ 19143 w 532027"/>
                <a:gd name="connsiteY39" fmla="*/ 140793 h 305537"/>
                <a:gd name="connsiteX40" fmla="*/ 14746 w 532027"/>
                <a:gd name="connsiteY40" fmla="*/ 137862 h 305537"/>
                <a:gd name="connsiteX41" fmla="*/ 13281 w 532027"/>
                <a:gd name="connsiteY41" fmla="*/ 133466 h 305537"/>
                <a:gd name="connsiteX42" fmla="*/ 10350 w 532027"/>
                <a:gd name="connsiteY42" fmla="*/ 127605 h 305537"/>
                <a:gd name="connsiteX43" fmla="*/ 7419 w 532027"/>
                <a:gd name="connsiteY43" fmla="*/ 112951 h 305537"/>
                <a:gd name="connsiteX44" fmla="*/ 4489 w 532027"/>
                <a:gd name="connsiteY44" fmla="*/ 108555 h 305537"/>
                <a:gd name="connsiteX45" fmla="*/ 3023 w 532027"/>
                <a:gd name="connsiteY45" fmla="*/ 102693 h 305537"/>
                <a:gd name="connsiteX46" fmla="*/ 93 w 532027"/>
                <a:gd name="connsiteY46" fmla="*/ 98297 h 305537"/>
                <a:gd name="connsiteX47" fmla="*/ 5954 w 532027"/>
                <a:gd name="connsiteY47" fmla="*/ 89505 h 305537"/>
                <a:gd name="connsiteX48" fmla="*/ 14746 w 532027"/>
                <a:gd name="connsiteY48" fmla="*/ 88039 h 305537"/>
                <a:gd name="connsiteX49" fmla="*/ 26469 w 532027"/>
                <a:gd name="connsiteY49" fmla="*/ 83643 h 305537"/>
                <a:gd name="connsiteX50" fmla="*/ 39658 w 532027"/>
                <a:gd name="connsiteY50" fmla="*/ 82178 h 305537"/>
                <a:gd name="connsiteX51" fmla="*/ 51381 w 532027"/>
                <a:gd name="connsiteY51" fmla="*/ 77781 h 305537"/>
                <a:gd name="connsiteX52" fmla="*/ 57243 w 532027"/>
                <a:gd name="connsiteY52" fmla="*/ 74851 h 305537"/>
                <a:gd name="connsiteX53" fmla="*/ 79223 w 532027"/>
                <a:gd name="connsiteY53" fmla="*/ 73385 h 305537"/>
                <a:gd name="connsiteX54" fmla="*/ 86550 w 532027"/>
                <a:gd name="connsiteY54" fmla="*/ 70455 h 305537"/>
                <a:gd name="connsiteX55" fmla="*/ 89481 w 532027"/>
                <a:gd name="connsiteY55" fmla="*/ 63128 h 305537"/>
                <a:gd name="connsiteX56" fmla="*/ 92412 w 532027"/>
                <a:gd name="connsiteY56" fmla="*/ 58731 h 305537"/>
                <a:gd name="connsiteX57" fmla="*/ 90946 w 532027"/>
                <a:gd name="connsiteY57" fmla="*/ 51405 h 305537"/>
                <a:gd name="connsiteX58" fmla="*/ 88016 w 532027"/>
                <a:gd name="connsiteY58" fmla="*/ 47008 h 305537"/>
                <a:gd name="connsiteX59" fmla="*/ 76293 w 532027"/>
                <a:gd name="connsiteY59" fmla="*/ 44078 h 305537"/>
                <a:gd name="connsiteX60" fmla="*/ 79223 w 532027"/>
                <a:gd name="connsiteY60" fmla="*/ 39681 h 305537"/>
                <a:gd name="connsiteX61" fmla="*/ 88016 w 532027"/>
                <a:gd name="connsiteY61" fmla="*/ 35285 h 305537"/>
                <a:gd name="connsiteX62" fmla="*/ 96808 w 532027"/>
                <a:gd name="connsiteY62" fmla="*/ 29424 h 305537"/>
                <a:gd name="connsiteX63" fmla="*/ 108531 w 532027"/>
                <a:gd name="connsiteY63" fmla="*/ 22097 h 305537"/>
                <a:gd name="connsiteX64" fmla="*/ 118789 w 532027"/>
                <a:gd name="connsiteY64" fmla="*/ 20631 h 305537"/>
                <a:gd name="connsiteX65" fmla="*/ 130512 w 532027"/>
                <a:gd name="connsiteY65" fmla="*/ 17701 h 305537"/>
                <a:gd name="connsiteX66" fmla="*/ 140769 w 532027"/>
                <a:gd name="connsiteY66" fmla="*/ 10374 h 305537"/>
                <a:gd name="connsiteX67" fmla="*/ 151027 w 532027"/>
                <a:gd name="connsiteY67" fmla="*/ 4512 h 305537"/>
                <a:gd name="connsiteX68" fmla="*/ 152493 w 532027"/>
                <a:gd name="connsiteY68" fmla="*/ 116 h 305537"/>
                <a:gd name="connsiteX69" fmla="*/ 175939 w 532027"/>
                <a:gd name="connsiteY69" fmla="*/ 5978 h 305537"/>
                <a:gd name="connsiteX70" fmla="*/ 180335 w 532027"/>
                <a:gd name="connsiteY70" fmla="*/ 8908 h 305537"/>
                <a:gd name="connsiteX71" fmla="*/ 186196 w 532027"/>
                <a:gd name="connsiteY71" fmla="*/ 14770 h 305537"/>
                <a:gd name="connsiteX72" fmla="*/ 187662 w 532027"/>
                <a:gd name="connsiteY72" fmla="*/ 19166 h 305537"/>
                <a:gd name="connsiteX73" fmla="*/ 192058 w 532027"/>
                <a:gd name="connsiteY73" fmla="*/ 23562 h 305537"/>
                <a:gd name="connsiteX74" fmla="*/ 194989 w 532027"/>
                <a:gd name="connsiteY74" fmla="*/ 27958 h 305537"/>
                <a:gd name="connsiteX75" fmla="*/ 205246 w 532027"/>
                <a:gd name="connsiteY75" fmla="*/ 30889 h 305537"/>
                <a:gd name="connsiteX76" fmla="*/ 225762 w 532027"/>
                <a:gd name="connsiteY76" fmla="*/ 29424 h 305537"/>
                <a:gd name="connsiteX77" fmla="*/ 233089 w 532027"/>
                <a:gd name="connsiteY77" fmla="*/ 26493 h 305537"/>
                <a:gd name="connsiteX78" fmla="*/ 238950 w 532027"/>
                <a:gd name="connsiteY78" fmla="*/ 25028 h 305537"/>
                <a:gd name="connsiteX79" fmla="*/ 249208 w 532027"/>
                <a:gd name="connsiteY79" fmla="*/ 20631 h 305537"/>
                <a:gd name="connsiteX80" fmla="*/ 255069 w 532027"/>
                <a:gd name="connsiteY80" fmla="*/ 17701 h 305537"/>
                <a:gd name="connsiteX81" fmla="*/ 259466 w 532027"/>
                <a:gd name="connsiteY81" fmla="*/ 16235 h 305537"/>
                <a:gd name="connsiteX82" fmla="*/ 269723 w 532027"/>
                <a:gd name="connsiteY82" fmla="*/ 19166 h 305537"/>
                <a:gd name="connsiteX83" fmla="*/ 274119 w 532027"/>
                <a:gd name="connsiteY83" fmla="*/ 23562 h 305537"/>
                <a:gd name="connsiteX84" fmla="*/ 278516 w 532027"/>
                <a:gd name="connsiteY84" fmla="*/ 25028 h 305537"/>
                <a:gd name="connsiteX85" fmla="*/ 281446 w 532027"/>
                <a:gd name="connsiteY85" fmla="*/ 29424 h 305537"/>
                <a:gd name="connsiteX86" fmla="*/ 282912 w 532027"/>
                <a:gd name="connsiteY86" fmla="*/ 35285 h 305537"/>
                <a:gd name="connsiteX87" fmla="*/ 291704 w 532027"/>
                <a:gd name="connsiteY87" fmla="*/ 39681 h 305537"/>
                <a:gd name="connsiteX88" fmla="*/ 315150 w 532027"/>
                <a:gd name="connsiteY88" fmla="*/ 36751 h 305537"/>
                <a:gd name="connsiteX89" fmla="*/ 321012 w 532027"/>
                <a:gd name="connsiteY89" fmla="*/ 35285 h 305537"/>
                <a:gd name="connsiteX90" fmla="*/ 329804 w 532027"/>
                <a:gd name="connsiteY90" fmla="*/ 30889 h 305537"/>
                <a:gd name="connsiteX91" fmla="*/ 338596 w 532027"/>
                <a:gd name="connsiteY91" fmla="*/ 33820 h 305537"/>
                <a:gd name="connsiteX92" fmla="*/ 342993 w 532027"/>
                <a:gd name="connsiteY92" fmla="*/ 39681 h 305537"/>
                <a:gd name="connsiteX93" fmla="*/ 345923 w 532027"/>
                <a:gd name="connsiteY93" fmla="*/ 48474 h 305537"/>
                <a:gd name="connsiteX94" fmla="*/ 350319 w 532027"/>
                <a:gd name="connsiteY94" fmla="*/ 51405 h 305537"/>
                <a:gd name="connsiteX95" fmla="*/ 363508 w 532027"/>
                <a:gd name="connsiteY95" fmla="*/ 61662 h 305537"/>
                <a:gd name="connsiteX96" fmla="*/ 367904 w 532027"/>
                <a:gd name="connsiteY96" fmla="*/ 64593 h 305537"/>
                <a:gd name="connsiteX97" fmla="*/ 369369 w 532027"/>
                <a:gd name="connsiteY97" fmla="*/ 68989 h 305537"/>
                <a:gd name="connsiteX98" fmla="*/ 373766 w 532027"/>
                <a:gd name="connsiteY98" fmla="*/ 70455 h 305537"/>
                <a:gd name="connsiteX99" fmla="*/ 385489 w 532027"/>
                <a:gd name="connsiteY99" fmla="*/ 77781 h 305537"/>
                <a:gd name="connsiteX100" fmla="*/ 403073 w 532027"/>
                <a:gd name="connsiteY100" fmla="*/ 90970 h 305537"/>
                <a:gd name="connsiteX101" fmla="*/ 416262 w 532027"/>
                <a:gd name="connsiteY101" fmla="*/ 98297 h 305537"/>
                <a:gd name="connsiteX102" fmla="*/ 422123 w 532027"/>
                <a:gd name="connsiteY102" fmla="*/ 104158 h 305537"/>
                <a:gd name="connsiteX103" fmla="*/ 429450 w 532027"/>
                <a:gd name="connsiteY103" fmla="*/ 110020 h 305537"/>
                <a:gd name="connsiteX104" fmla="*/ 439708 w 532027"/>
                <a:gd name="connsiteY104" fmla="*/ 114416 h 305537"/>
                <a:gd name="connsiteX105" fmla="*/ 448500 w 532027"/>
                <a:gd name="connsiteY105" fmla="*/ 120278 h 305537"/>
                <a:gd name="connsiteX106" fmla="*/ 452896 w 532027"/>
                <a:gd name="connsiteY106" fmla="*/ 123208 h 305537"/>
                <a:gd name="connsiteX107" fmla="*/ 457293 w 532027"/>
                <a:gd name="connsiteY107" fmla="*/ 124674 h 305537"/>
                <a:gd name="connsiteX108" fmla="*/ 460223 w 532027"/>
                <a:gd name="connsiteY108" fmla="*/ 129070 h 305537"/>
                <a:gd name="connsiteX109" fmla="*/ 469016 w 532027"/>
                <a:gd name="connsiteY109" fmla="*/ 133466 h 305537"/>
                <a:gd name="connsiteX110" fmla="*/ 471946 w 532027"/>
                <a:gd name="connsiteY110" fmla="*/ 137862 h 305537"/>
                <a:gd name="connsiteX111" fmla="*/ 473412 w 532027"/>
                <a:gd name="connsiteY111" fmla="*/ 142258 h 305537"/>
                <a:gd name="connsiteX112" fmla="*/ 482204 w 532027"/>
                <a:gd name="connsiteY112" fmla="*/ 149585 h 305537"/>
                <a:gd name="connsiteX113" fmla="*/ 488066 w 532027"/>
                <a:gd name="connsiteY113" fmla="*/ 158378 h 305537"/>
                <a:gd name="connsiteX114" fmla="*/ 493927 w 532027"/>
                <a:gd name="connsiteY114" fmla="*/ 164239 h 305537"/>
                <a:gd name="connsiteX115" fmla="*/ 504185 w 532027"/>
                <a:gd name="connsiteY115" fmla="*/ 177428 h 305537"/>
                <a:gd name="connsiteX116" fmla="*/ 507116 w 532027"/>
                <a:gd name="connsiteY116" fmla="*/ 181824 h 305537"/>
                <a:gd name="connsiteX117" fmla="*/ 515908 w 532027"/>
                <a:gd name="connsiteY117" fmla="*/ 190616 h 305537"/>
                <a:gd name="connsiteX118" fmla="*/ 523235 w 532027"/>
                <a:gd name="connsiteY118" fmla="*/ 197943 h 305537"/>
                <a:gd name="connsiteX119" fmla="*/ 526166 w 532027"/>
                <a:gd name="connsiteY119" fmla="*/ 205270 h 305537"/>
                <a:gd name="connsiteX120" fmla="*/ 532027 w 532027"/>
                <a:gd name="connsiteY120" fmla="*/ 214062 h 305537"/>
                <a:gd name="connsiteX121" fmla="*/ 530562 w 532027"/>
                <a:gd name="connsiteY121" fmla="*/ 221389 h 305537"/>
                <a:gd name="connsiteX122" fmla="*/ 505650 w 532027"/>
                <a:gd name="connsiteY122" fmla="*/ 222855 h 305537"/>
                <a:gd name="connsiteX123" fmla="*/ 386954 w 532027"/>
                <a:gd name="connsiteY123" fmla="*/ 225785 h 305537"/>
                <a:gd name="connsiteX124" fmla="*/ 373766 w 532027"/>
                <a:gd name="connsiteY124" fmla="*/ 230181 h 305537"/>
                <a:gd name="connsiteX125" fmla="*/ 369369 w 532027"/>
                <a:gd name="connsiteY125" fmla="*/ 231647 h 305537"/>
                <a:gd name="connsiteX126" fmla="*/ 364973 w 532027"/>
                <a:gd name="connsiteY126" fmla="*/ 234578 h 305537"/>
                <a:gd name="connsiteX127" fmla="*/ 359112 w 532027"/>
                <a:gd name="connsiteY127" fmla="*/ 236043 h 305537"/>
                <a:gd name="connsiteX128" fmla="*/ 340062 w 532027"/>
                <a:gd name="connsiteY128" fmla="*/ 240439 h 305537"/>
                <a:gd name="connsiteX129" fmla="*/ 315150 w 532027"/>
                <a:gd name="connsiteY129" fmla="*/ 252162 h 305537"/>
                <a:gd name="connsiteX130" fmla="*/ 301962 w 532027"/>
                <a:gd name="connsiteY130" fmla="*/ 256558 h 305537"/>
                <a:gd name="connsiteX131" fmla="*/ 293169 w 532027"/>
                <a:gd name="connsiteY131" fmla="*/ 260955 h 305537"/>
                <a:gd name="connsiteX132" fmla="*/ 282912 w 532027"/>
                <a:gd name="connsiteY132" fmla="*/ 265351 h 305537"/>
                <a:gd name="connsiteX133" fmla="*/ 278516 w 532027"/>
                <a:gd name="connsiteY133" fmla="*/ 268281 h 305537"/>
                <a:gd name="connsiteX134" fmla="*/ 266793 w 532027"/>
                <a:gd name="connsiteY134" fmla="*/ 271212 h 305537"/>
                <a:gd name="connsiteX135" fmla="*/ 258000 w 532027"/>
                <a:gd name="connsiteY135" fmla="*/ 275608 h 305537"/>
                <a:gd name="connsiteX136" fmla="*/ 252139 w 532027"/>
                <a:gd name="connsiteY136" fmla="*/ 278539 h 305537"/>
                <a:gd name="connsiteX137" fmla="*/ 244812 w 532027"/>
                <a:gd name="connsiteY137" fmla="*/ 280005 h 305537"/>
                <a:gd name="connsiteX138" fmla="*/ 237485 w 532027"/>
                <a:gd name="connsiteY138" fmla="*/ 282935 h 305537"/>
                <a:gd name="connsiteX139" fmla="*/ 225762 w 532027"/>
                <a:gd name="connsiteY139" fmla="*/ 284401 h 305537"/>
                <a:gd name="connsiteX140" fmla="*/ 214039 w 532027"/>
                <a:gd name="connsiteY140" fmla="*/ 287331 h 305537"/>
                <a:gd name="connsiteX141" fmla="*/ 196454 w 532027"/>
                <a:gd name="connsiteY141" fmla="*/ 290262 h 305537"/>
                <a:gd name="connsiteX142" fmla="*/ 190593 w 532027"/>
                <a:gd name="connsiteY142" fmla="*/ 293193 h 305537"/>
                <a:gd name="connsiteX143" fmla="*/ 186196 w 532027"/>
                <a:gd name="connsiteY143" fmla="*/ 294658 h 305537"/>
                <a:gd name="connsiteX144" fmla="*/ 195356 w 532027"/>
                <a:gd name="connsiteY144" fmla="*/ 305502 h 305537"/>
                <a:gd name="connsiteX0" fmla="*/ 195356 w 532027"/>
                <a:gd name="connsiteY0" fmla="*/ 305502 h 305537"/>
                <a:gd name="connsiteX1" fmla="*/ 190593 w 532027"/>
                <a:gd name="connsiteY1" fmla="*/ 290262 h 305537"/>
                <a:gd name="connsiteX2" fmla="*/ 199385 w 532027"/>
                <a:gd name="connsiteY2" fmla="*/ 280005 h 305537"/>
                <a:gd name="connsiteX3" fmla="*/ 200850 w 532027"/>
                <a:gd name="connsiteY3" fmla="*/ 275608 h 305537"/>
                <a:gd name="connsiteX4" fmla="*/ 203781 w 532027"/>
                <a:gd name="connsiteY4" fmla="*/ 271212 h 305537"/>
                <a:gd name="connsiteX5" fmla="*/ 205246 w 532027"/>
                <a:gd name="connsiteY5" fmla="*/ 266816 h 305537"/>
                <a:gd name="connsiteX6" fmla="*/ 208177 w 532027"/>
                <a:gd name="connsiteY6" fmla="*/ 260955 h 305537"/>
                <a:gd name="connsiteX7" fmla="*/ 205246 w 532027"/>
                <a:gd name="connsiteY7" fmla="*/ 240439 h 305537"/>
                <a:gd name="connsiteX8" fmla="*/ 202316 w 532027"/>
                <a:gd name="connsiteY8" fmla="*/ 234578 h 305537"/>
                <a:gd name="connsiteX9" fmla="*/ 199385 w 532027"/>
                <a:gd name="connsiteY9" fmla="*/ 222855 h 305537"/>
                <a:gd name="connsiteX10" fmla="*/ 196454 w 532027"/>
                <a:gd name="connsiteY10" fmla="*/ 218458 h 305537"/>
                <a:gd name="connsiteX11" fmla="*/ 197919 w 532027"/>
                <a:gd name="connsiteY11" fmla="*/ 205270 h 305537"/>
                <a:gd name="connsiteX12" fmla="*/ 202316 w 532027"/>
                <a:gd name="connsiteY12" fmla="*/ 200874 h 305537"/>
                <a:gd name="connsiteX13" fmla="*/ 208177 w 532027"/>
                <a:gd name="connsiteY13" fmla="*/ 193547 h 305537"/>
                <a:gd name="connsiteX14" fmla="*/ 209643 w 532027"/>
                <a:gd name="connsiteY14" fmla="*/ 189151 h 305537"/>
                <a:gd name="connsiteX15" fmla="*/ 212573 w 532027"/>
                <a:gd name="connsiteY15" fmla="*/ 181824 h 305537"/>
                <a:gd name="connsiteX16" fmla="*/ 211108 w 532027"/>
                <a:gd name="connsiteY16" fmla="*/ 175962 h 305537"/>
                <a:gd name="connsiteX17" fmla="*/ 209643 w 532027"/>
                <a:gd name="connsiteY17" fmla="*/ 167170 h 305537"/>
                <a:gd name="connsiteX18" fmla="*/ 205246 w 532027"/>
                <a:gd name="connsiteY18" fmla="*/ 162774 h 305537"/>
                <a:gd name="connsiteX19" fmla="*/ 196454 w 532027"/>
                <a:gd name="connsiteY19" fmla="*/ 159843 h 305537"/>
                <a:gd name="connsiteX20" fmla="*/ 175939 w 532027"/>
                <a:gd name="connsiteY20" fmla="*/ 161308 h 305537"/>
                <a:gd name="connsiteX21" fmla="*/ 174473 w 532027"/>
                <a:gd name="connsiteY21" fmla="*/ 165705 h 305537"/>
                <a:gd name="connsiteX22" fmla="*/ 165681 w 532027"/>
                <a:gd name="connsiteY22" fmla="*/ 174497 h 305537"/>
                <a:gd name="connsiteX23" fmla="*/ 164216 w 532027"/>
                <a:gd name="connsiteY23" fmla="*/ 178893 h 305537"/>
                <a:gd name="connsiteX24" fmla="*/ 149562 w 532027"/>
                <a:gd name="connsiteY24" fmla="*/ 177428 h 305537"/>
                <a:gd name="connsiteX25" fmla="*/ 145166 w 532027"/>
                <a:gd name="connsiteY25" fmla="*/ 171566 h 305537"/>
                <a:gd name="connsiteX26" fmla="*/ 140769 w 532027"/>
                <a:gd name="connsiteY26" fmla="*/ 170101 h 305537"/>
                <a:gd name="connsiteX27" fmla="*/ 134908 w 532027"/>
                <a:gd name="connsiteY27" fmla="*/ 167170 h 305537"/>
                <a:gd name="connsiteX28" fmla="*/ 117323 w 532027"/>
                <a:gd name="connsiteY28" fmla="*/ 168635 h 305537"/>
                <a:gd name="connsiteX29" fmla="*/ 109996 w 532027"/>
                <a:gd name="connsiteY29" fmla="*/ 174497 h 305537"/>
                <a:gd name="connsiteX30" fmla="*/ 105600 w 532027"/>
                <a:gd name="connsiteY30" fmla="*/ 175962 h 305537"/>
                <a:gd name="connsiteX31" fmla="*/ 86550 w 532027"/>
                <a:gd name="connsiteY31" fmla="*/ 178893 h 305537"/>
                <a:gd name="connsiteX32" fmla="*/ 63104 w 532027"/>
                <a:gd name="connsiteY32" fmla="*/ 175962 h 305537"/>
                <a:gd name="connsiteX33" fmla="*/ 58708 w 532027"/>
                <a:gd name="connsiteY33" fmla="*/ 173031 h 305537"/>
                <a:gd name="connsiteX34" fmla="*/ 49916 w 532027"/>
                <a:gd name="connsiteY34" fmla="*/ 170101 h 305537"/>
                <a:gd name="connsiteX35" fmla="*/ 44054 w 532027"/>
                <a:gd name="connsiteY35" fmla="*/ 165705 h 305537"/>
                <a:gd name="connsiteX36" fmla="*/ 42589 w 532027"/>
                <a:gd name="connsiteY36" fmla="*/ 161308 h 305537"/>
                <a:gd name="connsiteX37" fmla="*/ 33796 w 532027"/>
                <a:gd name="connsiteY37" fmla="*/ 152516 h 305537"/>
                <a:gd name="connsiteX38" fmla="*/ 27935 w 532027"/>
                <a:gd name="connsiteY38" fmla="*/ 146655 h 305537"/>
                <a:gd name="connsiteX39" fmla="*/ 19143 w 532027"/>
                <a:gd name="connsiteY39" fmla="*/ 140793 h 305537"/>
                <a:gd name="connsiteX40" fmla="*/ 14746 w 532027"/>
                <a:gd name="connsiteY40" fmla="*/ 137862 h 305537"/>
                <a:gd name="connsiteX41" fmla="*/ 13281 w 532027"/>
                <a:gd name="connsiteY41" fmla="*/ 133466 h 305537"/>
                <a:gd name="connsiteX42" fmla="*/ 10350 w 532027"/>
                <a:gd name="connsiteY42" fmla="*/ 127605 h 305537"/>
                <a:gd name="connsiteX43" fmla="*/ 7419 w 532027"/>
                <a:gd name="connsiteY43" fmla="*/ 112951 h 305537"/>
                <a:gd name="connsiteX44" fmla="*/ 4489 w 532027"/>
                <a:gd name="connsiteY44" fmla="*/ 108555 h 305537"/>
                <a:gd name="connsiteX45" fmla="*/ 3023 w 532027"/>
                <a:gd name="connsiteY45" fmla="*/ 102693 h 305537"/>
                <a:gd name="connsiteX46" fmla="*/ 93 w 532027"/>
                <a:gd name="connsiteY46" fmla="*/ 98297 h 305537"/>
                <a:gd name="connsiteX47" fmla="*/ 5954 w 532027"/>
                <a:gd name="connsiteY47" fmla="*/ 89505 h 305537"/>
                <a:gd name="connsiteX48" fmla="*/ 14746 w 532027"/>
                <a:gd name="connsiteY48" fmla="*/ 88039 h 305537"/>
                <a:gd name="connsiteX49" fmla="*/ 26469 w 532027"/>
                <a:gd name="connsiteY49" fmla="*/ 83643 h 305537"/>
                <a:gd name="connsiteX50" fmla="*/ 39658 w 532027"/>
                <a:gd name="connsiteY50" fmla="*/ 82178 h 305537"/>
                <a:gd name="connsiteX51" fmla="*/ 51381 w 532027"/>
                <a:gd name="connsiteY51" fmla="*/ 77781 h 305537"/>
                <a:gd name="connsiteX52" fmla="*/ 57243 w 532027"/>
                <a:gd name="connsiteY52" fmla="*/ 74851 h 305537"/>
                <a:gd name="connsiteX53" fmla="*/ 79223 w 532027"/>
                <a:gd name="connsiteY53" fmla="*/ 73385 h 305537"/>
                <a:gd name="connsiteX54" fmla="*/ 86550 w 532027"/>
                <a:gd name="connsiteY54" fmla="*/ 70455 h 305537"/>
                <a:gd name="connsiteX55" fmla="*/ 89481 w 532027"/>
                <a:gd name="connsiteY55" fmla="*/ 63128 h 305537"/>
                <a:gd name="connsiteX56" fmla="*/ 92412 w 532027"/>
                <a:gd name="connsiteY56" fmla="*/ 58731 h 305537"/>
                <a:gd name="connsiteX57" fmla="*/ 90946 w 532027"/>
                <a:gd name="connsiteY57" fmla="*/ 51405 h 305537"/>
                <a:gd name="connsiteX58" fmla="*/ 88016 w 532027"/>
                <a:gd name="connsiteY58" fmla="*/ 47008 h 305537"/>
                <a:gd name="connsiteX59" fmla="*/ 76293 w 532027"/>
                <a:gd name="connsiteY59" fmla="*/ 44078 h 305537"/>
                <a:gd name="connsiteX60" fmla="*/ 79223 w 532027"/>
                <a:gd name="connsiteY60" fmla="*/ 39681 h 305537"/>
                <a:gd name="connsiteX61" fmla="*/ 88016 w 532027"/>
                <a:gd name="connsiteY61" fmla="*/ 35285 h 305537"/>
                <a:gd name="connsiteX62" fmla="*/ 96808 w 532027"/>
                <a:gd name="connsiteY62" fmla="*/ 29424 h 305537"/>
                <a:gd name="connsiteX63" fmla="*/ 108531 w 532027"/>
                <a:gd name="connsiteY63" fmla="*/ 22097 h 305537"/>
                <a:gd name="connsiteX64" fmla="*/ 118789 w 532027"/>
                <a:gd name="connsiteY64" fmla="*/ 20631 h 305537"/>
                <a:gd name="connsiteX65" fmla="*/ 130512 w 532027"/>
                <a:gd name="connsiteY65" fmla="*/ 17701 h 305537"/>
                <a:gd name="connsiteX66" fmla="*/ 140769 w 532027"/>
                <a:gd name="connsiteY66" fmla="*/ 10374 h 305537"/>
                <a:gd name="connsiteX67" fmla="*/ 151027 w 532027"/>
                <a:gd name="connsiteY67" fmla="*/ 4512 h 305537"/>
                <a:gd name="connsiteX68" fmla="*/ 152493 w 532027"/>
                <a:gd name="connsiteY68" fmla="*/ 116 h 305537"/>
                <a:gd name="connsiteX69" fmla="*/ 175939 w 532027"/>
                <a:gd name="connsiteY69" fmla="*/ 5978 h 305537"/>
                <a:gd name="connsiteX70" fmla="*/ 180335 w 532027"/>
                <a:gd name="connsiteY70" fmla="*/ 8908 h 305537"/>
                <a:gd name="connsiteX71" fmla="*/ 186196 w 532027"/>
                <a:gd name="connsiteY71" fmla="*/ 14770 h 305537"/>
                <a:gd name="connsiteX72" fmla="*/ 187662 w 532027"/>
                <a:gd name="connsiteY72" fmla="*/ 19166 h 305537"/>
                <a:gd name="connsiteX73" fmla="*/ 192058 w 532027"/>
                <a:gd name="connsiteY73" fmla="*/ 23562 h 305537"/>
                <a:gd name="connsiteX74" fmla="*/ 194989 w 532027"/>
                <a:gd name="connsiteY74" fmla="*/ 27958 h 305537"/>
                <a:gd name="connsiteX75" fmla="*/ 205246 w 532027"/>
                <a:gd name="connsiteY75" fmla="*/ 30889 h 305537"/>
                <a:gd name="connsiteX76" fmla="*/ 225762 w 532027"/>
                <a:gd name="connsiteY76" fmla="*/ 29424 h 305537"/>
                <a:gd name="connsiteX77" fmla="*/ 233089 w 532027"/>
                <a:gd name="connsiteY77" fmla="*/ 26493 h 305537"/>
                <a:gd name="connsiteX78" fmla="*/ 238950 w 532027"/>
                <a:gd name="connsiteY78" fmla="*/ 25028 h 305537"/>
                <a:gd name="connsiteX79" fmla="*/ 249208 w 532027"/>
                <a:gd name="connsiteY79" fmla="*/ 20631 h 305537"/>
                <a:gd name="connsiteX80" fmla="*/ 255069 w 532027"/>
                <a:gd name="connsiteY80" fmla="*/ 17701 h 305537"/>
                <a:gd name="connsiteX81" fmla="*/ 259466 w 532027"/>
                <a:gd name="connsiteY81" fmla="*/ 16235 h 305537"/>
                <a:gd name="connsiteX82" fmla="*/ 269723 w 532027"/>
                <a:gd name="connsiteY82" fmla="*/ 19166 h 305537"/>
                <a:gd name="connsiteX83" fmla="*/ 274119 w 532027"/>
                <a:gd name="connsiteY83" fmla="*/ 23562 h 305537"/>
                <a:gd name="connsiteX84" fmla="*/ 278516 w 532027"/>
                <a:gd name="connsiteY84" fmla="*/ 25028 h 305537"/>
                <a:gd name="connsiteX85" fmla="*/ 281446 w 532027"/>
                <a:gd name="connsiteY85" fmla="*/ 29424 h 305537"/>
                <a:gd name="connsiteX86" fmla="*/ 282912 w 532027"/>
                <a:gd name="connsiteY86" fmla="*/ 35285 h 305537"/>
                <a:gd name="connsiteX87" fmla="*/ 291704 w 532027"/>
                <a:gd name="connsiteY87" fmla="*/ 39681 h 305537"/>
                <a:gd name="connsiteX88" fmla="*/ 315150 w 532027"/>
                <a:gd name="connsiteY88" fmla="*/ 36751 h 305537"/>
                <a:gd name="connsiteX89" fmla="*/ 321012 w 532027"/>
                <a:gd name="connsiteY89" fmla="*/ 35285 h 305537"/>
                <a:gd name="connsiteX90" fmla="*/ 329804 w 532027"/>
                <a:gd name="connsiteY90" fmla="*/ 30889 h 305537"/>
                <a:gd name="connsiteX91" fmla="*/ 338596 w 532027"/>
                <a:gd name="connsiteY91" fmla="*/ 33820 h 305537"/>
                <a:gd name="connsiteX92" fmla="*/ 342993 w 532027"/>
                <a:gd name="connsiteY92" fmla="*/ 39681 h 305537"/>
                <a:gd name="connsiteX93" fmla="*/ 345923 w 532027"/>
                <a:gd name="connsiteY93" fmla="*/ 48474 h 305537"/>
                <a:gd name="connsiteX94" fmla="*/ 350319 w 532027"/>
                <a:gd name="connsiteY94" fmla="*/ 51405 h 305537"/>
                <a:gd name="connsiteX95" fmla="*/ 363508 w 532027"/>
                <a:gd name="connsiteY95" fmla="*/ 61662 h 305537"/>
                <a:gd name="connsiteX96" fmla="*/ 367904 w 532027"/>
                <a:gd name="connsiteY96" fmla="*/ 64593 h 305537"/>
                <a:gd name="connsiteX97" fmla="*/ 369369 w 532027"/>
                <a:gd name="connsiteY97" fmla="*/ 68989 h 305537"/>
                <a:gd name="connsiteX98" fmla="*/ 373766 w 532027"/>
                <a:gd name="connsiteY98" fmla="*/ 70455 h 305537"/>
                <a:gd name="connsiteX99" fmla="*/ 385489 w 532027"/>
                <a:gd name="connsiteY99" fmla="*/ 77781 h 305537"/>
                <a:gd name="connsiteX100" fmla="*/ 403073 w 532027"/>
                <a:gd name="connsiteY100" fmla="*/ 90970 h 305537"/>
                <a:gd name="connsiteX101" fmla="*/ 416262 w 532027"/>
                <a:gd name="connsiteY101" fmla="*/ 98297 h 305537"/>
                <a:gd name="connsiteX102" fmla="*/ 422123 w 532027"/>
                <a:gd name="connsiteY102" fmla="*/ 104158 h 305537"/>
                <a:gd name="connsiteX103" fmla="*/ 429450 w 532027"/>
                <a:gd name="connsiteY103" fmla="*/ 110020 h 305537"/>
                <a:gd name="connsiteX104" fmla="*/ 439708 w 532027"/>
                <a:gd name="connsiteY104" fmla="*/ 114416 h 305537"/>
                <a:gd name="connsiteX105" fmla="*/ 448500 w 532027"/>
                <a:gd name="connsiteY105" fmla="*/ 120278 h 305537"/>
                <a:gd name="connsiteX106" fmla="*/ 452896 w 532027"/>
                <a:gd name="connsiteY106" fmla="*/ 123208 h 305537"/>
                <a:gd name="connsiteX107" fmla="*/ 457293 w 532027"/>
                <a:gd name="connsiteY107" fmla="*/ 124674 h 305537"/>
                <a:gd name="connsiteX108" fmla="*/ 460223 w 532027"/>
                <a:gd name="connsiteY108" fmla="*/ 129070 h 305537"/>
                <a:gd name="connsiteX109" fmla="*/ 469016 w 532027"/>
                <a:gd name="connsiteY109" fmla="*/ 133466 h 305537"/>
                <a:gd name="connsiteX110" fmla="*/ 471946 w 532027"/>
                <a:gd name="connsiteY110" fmla="*/ 137862 h 305537"/>
                <a:gd name="connsiteX111" fmla="*/ 473412 w 532027"/>
                <a:gd name="connsiteY111" fmla="*/ 142258 h 305537"/>
                <a:gd name="connsiteX112" fmla="*/ 482204 w 532027"/>
                <a:gd name="connsiteY112" fmla="*/ 149585 h 305537"/>
                <a:gd name="connsiteX113" fmla="*/ 488066 w 532027"/>
                <a:gd name="connsiteY113" fmla="*/ 158378 h 305537"/>
                <a:gd name="connsiteX114" fmla="*/ 493927 w 532027"/>
                <a:gd name="connsiteY114" fmla="*/ 164239 h 305537"/>
                <a:gd name="connsiteX115" fmla="*/ 504185 w 532027"/>
                <a:gd name="connsiteY115" fmla="*/ 177428 h 305537"/>
                <a:gd name="connsiteX116" fmla="*/ 507116 w 532027"/>
                <a:gd name="connsiteY116" fmla="*/ 181824 h 305537"/>
                <a:gd name="connsiteX117" fmla="*/ 515908 w 532027"/>
                <a:gd name="connsiteY117" fmla="*/ 190616 h 305537"/>
                <a:gd name="connsiteX118" fmla="*/ 523235 w 532027"/>
                <a:gd name="connsiteY118" fmla="*/ 197943 h 305537"/>
                <a:gd name="connsiteX119" fmla="*/ 526166 w 532027"/>
                <a:gd name="connsiteY119" fmla="*/ 205270 h 305537"/>
                <a:gd name="connsiteX120" fmla="*/ 532027 w 532027"/>
                <a:gd name="connsiteY120" fmla="*/ 214062 h 305537"/>
                <a:gd name="connsiteX121" fmla="*/ 530562 w 532027"/>
                <a:gd name="connsiteY121" fmla="*/ 221389 h 305537"/>
                <a:gd name="connsiteX122" fmla="*/ 505650 w 532027"/>
                <a:gd name="connsiteY122" fmla="*/ 222855 h 305537"/>
                <a:gd name="connsiteX123" fmla="*/ 386954 w 532027"/>
                <a:gd name="connsiteY123" fmla="*/ 225785 h 305537"/>
                <a:gd name="connsiteX124" fmla="*/ 373766 w 532027"/>
                <a:gd name="connsiteY124" fmla="*/ 230181 h 305537"/>
                <a:gd name="connsiteX125" fmla="*/ 369369 w 532027"/>
                <a:gd name="connsiteY125" fmla="*/ 231647 h 305537"/>
                <a:gd name="connsiteX126" fmla="*/ 364973 w 532027"/>
                <a:gd name="connsiteY126" fmla="*/ 234578 h 305537"/>
                <a:gd name="connsiteX127" fmla="*/ 359112 w 532027"/>
                <a:gd name="connsiteY127" fmla="*/ 236043 h 305537"/>
                <a:gd name="connsiteX128" fmla="*/ 340062 w 532027"/>
                <a:gd name="connsiteY128" fmla="*/ 240439 h 305537"/>
                <a:gd name="connsiteX129" fmla="*/ 315150 w 532027"/>
                <a:gd name="connsiteY129" fmla="*/ 252162 h 305537"/>
                <a:gd name="connsiteX130" fmla="*/ 301962 w 532027"/>
                <a:gd name="connsiteY130" fmla="*/ 256558 h 305537"/>
                <a:gd name="connsiteX131" fmla="*/ 293169 w 532027"/>
                <a:gd name="connsiteY131" fmla="*/ 260955 h 305537"/>
                <a:gd name="connsiteX132" fmla="*/ 282912 w 532027"/>
                <a:gd name="connsiteY132" fmla="*/ 265351 h 305537"/>
                <a:gd name="connsiteX133" fmla="*/ 278516 w 532027"/>
                <a:gd name="connsiteY133" fmla="*/ 268281 h 305537"/>
                <a:gd name="connsiteX134" fmla="*/ 266793 w 532027"/>
                <a:gd name="connsiteY134" fmla="*/ 271212 h 305537"/>
                <a:gd name="connsiteX135" fmla="*/ 258000 w 532027"/>
                <a:gd name="connsiteY135" fmla="*/ 275608 h 305537"/>
                <a:gd name="connsiteX136" fmla="*/ 252139 w 532027"/>
                <a:gd name="connsiteY136" fmla="*/ 278539 h 305537"/>
                <a:gd name="connsiteX137" fmla="*/ 244812 w 532027"/>
                <a:gd name="connsiteY137" fmla="*/ 280005 h 305537"/>
                <a:gd name="connsiteX138" fmla="*/ 237485 w 532027"/>
                <a:gd name="connsiteY138" fmla="*/ 282935 h 305537"/>
                <a:gd name="connsiteX139" fmla="*/ 225762 w 532027"/>
                <a:gd name="connsiteY139" fmla="*/ 284401 h 305537"/>
                <a:gd name="connsiteX140" fmla="*/ 218801 w 532027"/>
                <a:gd name="connsiteY140" fmla="*/ 300666 h 305537"/>
                <a:gd name="connsiteX141" fmla="*/ 196454 w 532027"/>
                <a:gd name="connsiteY141" fmla="*/ 290262 h 305537"/>
                <a:gd name="connsiteX142" fmla="*/ 190593 w 532027"/>
                <a:gd name="connsiteY142" fmla="*/ 293193 h 305537"/>
                <a:gd name="connsiteX143" fmla="*/ 186196 w 532027"/>
                <a:gd name="connsiteY143" fmla="*/ 294658 h 305537"/>
                <a:gd name="connsiteX144" fmla="*/ 195356 w 532027"/>
                <a:gd name="connsiteY144" fmla="*/ 305502 h 305537"/>
                <a:gd name="connsiteX0" fmla="*/ 195356 w 532027"/>
                <a:gd name="connsiteY0" fmla="*/ 305502 h 305537"/>
                <a:gd name="connsiteX1" fmla="*/ 190593 w 532027"/>
                <a:gd name="connsiteY1" fmla="*/ 290262 h 305537"/>
                <a:gd name="connsiteX2" fmla="*/ 199385 w 532027"/>
                <a:gd name="connsiteY2" fmla="*/ 280005 h 305537"/>
                <a:gd name="connsiteX3" fmla="*/ 200850 w 532027"/>
                <a:gd name="connsiteY3" fmla="*/ 275608 h 305537"/>
                <a:gd name="connsiteX4" fmla="*/ 203781 w 532027"/>
                <a:gd name="connsiteY4" fmla="*/ 271212 h 305537"/>
                <a:gd name="connsiteX5" fmla="*/ 205246 w 532027"/>
                <a:gd name="connsiteY5" fmla="*/ 266816 h 305537"/>
                <a:gd name="connsiteX6" fmla="*/ 208177 w 532027"/>
                <a:gd name="connsiteY6" fmla="*/ 260955 h 305537"/>
                <a:gd name="connsiteX7" fmla="*/ 205246 w 532027"/>
                <a:gd name="connsiteY7" fmla="*/ 240439 h 305537"/>
                <a:gd name="connsiteX8" fmla="*/ 202316 w 532027"/>
                <a:gd name="connsiteY8" fmla="*/ 234578 h 305537"/>
                <a:gd name="connsiteX9" fmla="*/ 199385 w 532027"/>
                <a:gd name="connsiteY9" fmla="*/ 222855 h 305537"/>
                <a:gd name="connsiteX10" fmla="*/ 196454 w 532027"/>
                <a:gd name="connsiteY10" fmla="*/ 218458 h 305537"/>
                <a:gd name="connsiteX11" fmla="*/ 197919 w 532027"/>
                <a:gd name="connsiteY11" fmla="*/ 205270 h 305537"/>
                <a:gd name="connsiteX12" fmla="*/ 202316 w 532027"/>
                <a:gd name="connsiteY12" fmla="*/ 200874 h 305537"/>
                <a:gd name="connsiteX13" fmla="*/ 208177 w 532027"/>
                <a:gd name="connsiteY13" fmla="*/ 193547 h 305537"/>
                <a:gd name="connsiteX14" fmla="*/ 209643 w 532027"/>
                <a:gd name="connsiteY14" fmla="*/ 189151 h 305537"/>
                <a:gd name="connsiteX15" fmla="*/ 212573 w 532027"/>
                <a:gd name="connsiteY15" fmla="*/ 181824 h 305537"/>
                <a:gd name="connsiteX16" fmla="*/ 211108 w 532027"/>
                <a:gd name="connsiteY16" fmla="*/ 175962 h 305537"/>
                <a:gd name="connsiteX17" fmla="*/ 209643 w 532027"/>
                <a:gd name="connsiteY17" fmla="*/ 167170 h 305537"/>
                <a:gd name="connsiteX18" fmla="*/ 205246 w 532027"/>
                <a:gd name="connsiteY18" fmla="*/ 162774 h 305537"/>
                <a:gd name="connsiteX19" fmla="*/ 196454 w 532027"/>
                <a:gd name="connsiteY19" fmla="*/ 159843 h 305537"/>
                <a:gd name="connsiteX20" fmla="*/ 175939 w 532027"/>
                <a:gd name="connsiteY20" fmla="*/ 161308 h 305537"/>
                <a:gd name="connsiteX21" fmla="*/ 174473 w 532027"/>
                <a:gd name="connsiteY21" fmla="*/ 165705 h 305537"/>
                <a:gd name="connsiteX22" fmla="*/ 165681 w 532027"/>
                <a:gd name="connsiteY22" fmla="*/ 174497 h 305537"/>
                <a:gd name="connsiteX23" fmla="*/ 164216 w 532027"/>
                <a:gd name="connsiteY23" fmla="*/ 178893 h 305537"/>
                <a:gd name="connsiteX24" fmla="*/ 149562 w 532027"/>
                <a:gd name="connsiteY24" fmla="*/ 177428 h 305537"/>
                <a:gd name="connsiteX25" fmla="*/ 145166 w 532027"/>
                <a:gd name="connsiteY25" fmla="*/ 171566 h 305537"/>
                <a:gd name="connsiteX26" fmla="*/ 140769 w 532027"/>
                <a:gd name="connsiteY26" fmla="*/ 170101 h 305537"/>
                <a:gd name="connsiteX27" fmla="*/ 134908 w 532027"/>
                <a:gd name="connsiteY27" fmla="*/ 167170 h 305537"/>
                <a:gd name="connsiteX28" fmla="*/ 117323 w 532027"/>
                <a:gd name="connsiteY28" fmla="*/ 168635 h 305537"/>
                <a:gd name="connsiteX29" fmla="*/ 109996 w 532027"/>
                <a:gd name="connsiteY29" fmla="*/ 174497 h 305537"/>
                <a:gd name="connsiteX30" fmla="*/ 105600 w 532027"/>
                <a:gd name="connsiteY30" fmla="*/ 175962 h 305537"/>
                <a:gd name="connsiteX31" fmla="*/ 86550 w 532027"/>
                <a:gd name="connsiteY31" fmla="*/ 178893 h 305537"/>
                <a:gd name="connsiteX32" fmla="*/ 63104 w 532027"/>
                <a:gd name="connsiteY32" fmla="*/ 175962 h 305537"/>
                <a:gd name="connsiteX33" fmla="*/ 58708 w 532027"/>
                <a:gd name="connsiteY33" fmla="*/ 173031 h 305537"/>
                <a:gd name="connsiteX34" fmla="*/ 49916 w 532027"/>
                <a:gd name="connsiteY34" fmla="*/ 170101 h 305537"/>
                <a:gd name="connsiteX35" fmla="*/ 44054 w 532027"/>
                <a:gd name="connsiteY35" fmla="*/ 165705 h 305537"/>
                <a:gd name="connsiteX36" fmla="*/ 42589 w 532027"/>
                <a:gd name="connsiteY36" fmla="*/ 161308 h 305537"/>
                <a:gd name="connsiteX37" fmla="*/ 33796 w 532027"/>
                <a:gd name="connsiteY37" fmla="*/ 152516 h 305537"/>
                <a:gd name="connsiteX38" fmla="*/ 27935 w 532027"/>
                <a:gd name="connsiteY38" fmla="*/ 146655 h 305537"/>
                <a:gd name="connsiteX39" fmla="*/ 19143 w 532027"/>
                <a:gd name="connsiteY39" fmla="*/ 140793 h 305537"/>
                <a:gd name="connsiteX40" fmla="*/ 14746 w 532027"/>
                <a:gd name="connsiteY40" fmla="*/ 137862 h 305537"/>
                <a:gd name="connsiteX41" fmla="*/ 13281 w 532027"/>
                <a:gd name="connsiteY41" fmla="*/ 133466 h 305537"/>
                <a:gd name="connsiteX42" fmla="*/ 10350 w 532027"/>
                <a:gd name="connsiteY42" fmla="*/ 127605 h 305537"/>
                <a:gd name="connsiteX43" fmla="*/ 7419 w 532027"/>
                <a:gd name="connsiteY43" fmla="*/ 112951 h 305537"/>
                <a:gd name="connsiteX44" fmla="*/ 4489 w 532027"/>
                <a:gd name="connsiteY44" fmla="*/ 108555 h 305537"/>
                <a:gd name="connsiteX45" fmla="*/ 3023 w 532027"/>
                <a:gd name="connsiteY45" fmla="*/ 102693 h 305537"/>
                <a:gd name="connsiteX46" fmla="*/ 93 w 532027"/>
                <a:gd name="connsiteY46" fmla="*/ 98297 h 305537"/>
                <a:gd name="connsiteX47" fmla="*/ 5954 w 532027"/>
                <a:gd name="connsiteY47" fmla="*/ 89505 h 305537"/>
                <a:gd name="connsiteX48" fmla="*/ 14746 w 532027"/>
                <a:gd name="connsiteY48" fmla="*/ 88039 h 305537"/>
                <a:gd name="connsiteX49" fmla="*/ 26469 w 532027"/>
                <a:gd name="connsiteY49" fmla="*/ 83643 h 305537"/>
                <a:gd name="connsiteX50" fmla="*/ 39658 w 532027"/>
                <a:gd name="connsiteY50" fmla="*/ 82178 h 305537"/>
                <a:gd name="connsiteX51" fmla="*/ 51381 w 532027"/>
                <a:gd name="connsiteY51" fmla="*/ 77781 h 305537"/>
                <a:gd name="connsiteX52" fmla="*/ 57243 w 532027"/>
                <a:gd name="connsiteY52" fmla="*/ 74851 h 305537"/>
                <a:gd name="connsiteX53" fmla="*/ 79223 w 532027"/>
                <a:gd name="connsiteY53" fmla="*/ 73385 h 305537"/>
                <a:gd name="connsiteX54" fmla="*/ 86550 w 532027"/>
                <a:gd name="connsiteY54" fmla="*/ 70455 h 305537"/>
                <a:gd name="connsiteX55" fmla="*/ 89481 w 532027"/>
                <a:gd name="connsiteY55" fmla="*/ 63128 h 305537"/>
                <a:gd name="connsiteX56" fmla="*/ 92412 w 532027"/>
                <a:gd name="connsiteY56" fmla="*/ 58731 h 305537"/>
                <a:gd name="connsiteX57" fmla="*/ 90946 w 532027"/>
                <a:gd name="connsiteY57" fmla="*/ 51405 h 305537"/>
                <a:gd name="connsiteX58" fmla="*/ 88016 w 532027"/>
                <a:gd name="connsiteY58" fmla="*/ 47008 h 305537"/>
                <a:gd name="connsiteX59" fmla="*/ 76293 w 532027"/>
                <a:gd name="connsiteY59" fmla="*/ 44078 h 305537"/>
                <a:gd name="connsiteX60" fmla="*/ 79223 w 532027"/>
                <a:gd name="connsiteY60" fmla="*/ 39681 h 305537"/>
                <a:gd name="connsiteX61" fmla="*/ 88016 w 532027"/>
                <a:gd name="connsiteY61" fmla="*/ 35285 h 305537"/>
                <a:gd name="connsiteX62" fmla="*/ 96808 w 532027"/>
                <a:gd name="connsiteY62" fmla="*/ 29424 h 305537"/>
                <a:gd name="connsiteX63" fmla="*/ 108531 w 532027"/>
                <a:gd name="connsiteY63" fmla="*/ 22097 h 305537"/>
                <a:gd name="connsiteX64" fmla="*/ 118789 w 532027"/>
                <a:gd name="connsiteY64" fmla="*/ 20631 h 305537"/>
                <a:gd name="connsiteX65" fmla="*/ 130512 w 532027"/>
                <a:gd name="connsiteY65" fmla="*/ 17701 h 305537"/>
                <a:gd name="connsiteX66" fmla="*/ 140769 w 532027"/>
                <a:gd name="connsiteY66" fmla="*/ 10374 h 305537"/>
                <a:gd name="connsiteX67" fmla="*/ 151027 w 532027"/>
                <a:gd name="connsiteY67" fmla="*/ 4512 h 305537"/>
                <a:gd name="connsiteX68" fmla="*/ 152493 w 532027"/>
                <a:gd name="connsiteY68" fmla="*/ 116 h 305537"/>
                <a:gd name="connsiteX69" fmla="*/ 175939 w 532027"/>
                <a:gd name="connsiteY69" fmla="*/ 5978 h 305537"/>
                <a:gd name="connsiteX70" fmla="*/ 180335 w 532027"/>
                <a:gd name="connsiteY70" fmla="*/ 8908 h 305537"/>
                <a:gd name="connsiteX71" fmla="*/ 186196 w 532027"/>
                <a:gd name="connsiteY71" fmla="*/ 14770 h 305537"/>
                <a:gd name="connsiteX72" fmla="*/ 187662 w 532027"/>
                <a:gd name="connsiteY72" fmla="*/ 19166 h 305537"/>
                <a:gd name="connsiteX73" fmla="*/ 192058 w 532027"/>
                <a:gd name="connsiteY73" fmla="*/ 23562 h 305537"/>
                <a:gd name="connsiteX74" fmla="*/ 194989 w 532027"/>
                <a:gd name="connsiteY74" fmla="*/ 27958 h 305537"/>
                <a:gd name="connsiteX75" fmla="*/ 205246 w 532027"/>
                <a:gd name="connsiteY75" fmla="*/ 30889 h 305537"/>
                <a:gd name="connsiteX76" fmla="*/ 225762 w 532027"/>
                <a:gd name="connsiteY76" fmla="*/ 29424 h 305537"/>
                <a:gd name="connsiteX77" fmla="*/ 233089 w 532027"/>
                <a:gd name="connsiteY77" fmla="*/ 26493 h 305537"/>
                <a:gd name="connsiteX78" fmla="*/ 238950 w 532027"/>
                <a:gd name="connsiteY78" fmla="*/ 25028 h 305537"/>
                <a:gd name="connsiteX79" fmla="*/ 249208 w 532027"/>
                <a:gd name="connsiteY79" fmla="*/ 20631 h 305537"/>
                <a:gd name="connsiteX80" fmla="*/ 255069 w 532027"/>
                <a:gd name="connsiteY80" fmla="*/ 17701 h 305537"/>
                <a:gd name="connsiteX81" fmla="*/ 259466 w 532027"/>
                <a:gd name="connsiteY81" fmla="*/ 16235 h 305537"/>
                <a:gd name="connsiteX82" fmla="*/ 269723 w 532027"/>
                <a:gd name="connsiteY82" fmla="*/ 19166 h 305537"/>
                <a:gd name="connsiteX83" fmla="*/ 274119 w 532027"/>
                <a:gd name="connsiteY83" fmla="*/ 23562 h 305537"/>
                <a:gd name="connsiteX84" fmla="*/ 278516 w 532027"/>
                <a:gd name="connsiteY84" fmla="*/ 25028 h 305537"/>
                <a:gd name="connsiteX85" fmla="*/ 281446 w 532027"/>
                <a:gd name="connsiteY85" fmla="*/ 29424 h 305537"/>
                <a:gd name="connsiteX86" fmla="*/ 282912 w 532027"/>
                <a:gd name="connsiteY86" fmla="*/ 35285 h 305537"/>
                <a:gd name="connsiteX87" fmla="*/ 291704 w 532027"/>
                <a:gd name="connsiteY87" fmla="*/ 39681 h 305537"/>
                <a:gd name="connsiteX88" fmla="*/ 315150 w 532027"/>
                <a:gd name="connsiteY88" fmla="*/ 36751 h 305537"/>
                <a:gd name="connsiteX89" fmla="*/ 321012 w 532027"/>
                <a:gd name="connsiteY89" fmla="*/ 35285 h 305537"/>
                <a:gd name="connsiteX90" fmla="*/ 329804 w 532027"/>
                <a:gd name="connsiteY90" fmla="*/ 30889 h 305537"/>
                <a:gd name="connsiteX91" fmla="*/ 338596 w 532027"/>
                <a:gd name="connsiteY91" fmla="*/ 33820 h 305537"/>
                <a:gd name="connsiteX92" fmla="*/ 342993 w 532027"/>
                <a:gd name="connsiteY92" fmla="*/ 39681 h 305537"/>
                <a:gd name="connsiteX93" fmla="*/ 345923 w 532027"/>
                <a:gd name="connsiteY93" fmla="*/ 48474 h 305537"/>
                <a:gd name="connsiteX94" fmla="*/ 350319 w 532027"/>
                <a:gd name="connsiteY94" fmla="*/ 51405 h 305537"/>
                <a:gd name="connsiteX95" fmla="*/ 363508 w 532027"/>
                <a:gd name="connsiteY95" fmla="*/ 61662 h 305537"/>
                <a:gd name="connsiteX96" fmla="*/ 367904 w 532027"/>
                <a:gd name="connsiteY96" fmla="*/ 64593 h 305537"/>
                <a:gd name="connsiteX97" fmla="*/ 369369 w 532027"/>
                <a:gd name="connsiteY97" fmla="*/ 68989 h 305537"/>
                <a:gd name="connsiteX98" fmla="*/ 373766 w 532027"/>
                <a:gd name="connsiteY98" fmla="*/ 70455 h 305537"/>
                <a:gd name="connsiteX99" fmla="*/ 385489 w 532027"/>
                <a:gd name="connsiteY99" fmla="*/ 77781 h 305537"/>
                <a:gd name="connsiteX100" fmla="*/ 403073 w 532027"/>
                <a:gd name="connsiteY100" fmla="*/ 90970 h 305537"/>
                <a:gd name="connsiteX101" fmla="*/ 416262 w 532027"/>
                <a:gd name="connsiteY101" fmla="*/ 98297 h 305537"/>
                <a:gd name="connsiteX102" fmla="*/ 422123 w 532027"/>
                <a:gd name="connsiteY102" fmla="*/ 104158 h 305537"/>
                <a:gd name="connsiteX103" fmla="*/ 429450 w 532027"/>
                <a:gd name="connsiteY103" fmla="*/ 110020 h 305537"/>
                <a:gd name="connsiteX104" fmla="*/ 439708 w 532027"/>
                <a:gd name="connsiteY104" fmla="*/ 114416 h 305537"/>
                <a:gd name="connsiteX105" fmla="*/ 448500 w 532027"/>
                <a:gd name="connsiteY105" fmla="*/ 120278 h 305537"/>
                <a:gd name="connsiteX106" fmla="*/ 452896 w 532027"/>
                <a:gd name="connsiteY106" fmla="*/ 123208 h 305537"/>
                <a:gd name="connsiteX107" fmla="*/ 457293 w 532027"/>
                <a:gd name="connsiteY107" fmla="*/ 124674 h 305537"/>
                <a:gd name="connsiteX108" fmla="*/ 460223 w 532027"/>
                <a:gd name="connsiteY108" fmla="*/ 129070 h 305537"/>
                <a:gd name="connsiteX109" fmla="*/ 469016 w 532027"/>
                <a:gd name="connsiteY109" fmla="*/ 133466 h 305537"/>
                <a:gd name="connsiteX110" fmla="*/ 471946 w 532027"/>
                <a:gd name="connsiteY110" fmla="*/ 137862 h 305537"/>
                <a:gd name="connsiteX111" fmla="*/ 473412 w 532027"/>
                <a:gd name="connsiteY111" fmla="*/ 142258 h 305537"/>
                <a:gd name="connsiteX112" fmla="*/ 482204 w 532027"/>
                <a:gd name="connsiteY112" fmla="*/ 149585 h 305537"/>
                <a:gd name="connsiteX113" fmla="*/ 488066 w 532027"/>
                <a:gd name="connsiteY113" fmla="*/ 158378 h 305537"/>
                <a:gd name="connsiteX114" fmla="*/ 493927 w 532027"/>
                <a:gd name="connsiteY114" fmla="*/ 164239 h 305537"/>
                <a:gd name="connsiteX115" fmla="*/ 504185 w 532027"/>
                <a:gd name="connsiteY115" fmla="*/ 177428 h 305537"/>
                <a:gd name="connsiteX116" fmla="*/ 507116 w 532027"/>
                <a:gd name="connsiteY116" fmla="*/ 181824 h 305537"/>
                <a:gd name="connsiteX117" fmla="*/ 515908 w 532027"/>
                <a:gd name="connsiteY117" fmla="*/ 190616 h 305537"/>
                <a:gd name="connsiteX118" fmla="*/ 523235 w 532027"/>
                <a:gd name="connsiteY118" fmla="*/ 197943 h 305537"/>
                <a:gd name="connsiteX119" fmla="*/ 526166 w 532027"/>
                <a:gd name="connsiteY119" fmla="*/ 205270 h 305537"/>
                <a:gd name="connsiteX120" fmla="*/ 532027 w 532027"/>
                <a:gd name="connsiteY120" fmla="*/ 214062 h 305537"/>
                <a:gd name="connsiteX121" fmla="*/ 530562 w 532027"/>
                <a:gd name="connsiteY121" fmla="*/ 221389 h 305537"/>
                <a:gd name="connsiteX122" fmla="*/ 505650 w 532027"/>
                <a:gd name="connsiteY122" fmla="*/ 222855 h 305537"/>
                <a:gd name="connsiteX123" fmla="*/ 386954 w 532027"/>
                <a:gd name="connsiteY123" fmla="*/ 225785 h 305537"/>
                <a:gd name="connsiteX124" fmla="*/ 373766 w 532027"/>
                <a:gd name="connsiteY124" fmla="*/ 230181 h 305537"/>
                <a:gd name="connsiteX125" fmla="*/ 369369 w 532027"/>
                <a:gd name="connsiteY125" fmla="*/ 231647 h 305537"/>
                <a:gd name="connsiteX126" fmla="*/ 364973 w 532027"/>
                <a:gd name="connsiteY126" fmla="*/ 234578 h 305537"/>
                <a:gd name="connsiteX127" fmla="*/ 359112 w 532027"/>
                <a:gd name="connsiteY127" fmla="*/ 236043 h 305537"/>
                <a:gd name="connsiteX128" fmla="*/ 340062 w 532027"/>
                <a:gd name="connsiteY128" fmla="*/ 240439 h 305537"/>
                <a:gd name="connsiteX129" fmla="*/ 315150 w 532027"/>
                <a:gd name="connsiteY129" fmla="*/ 252162 h 305537"/>
                <a:gd name="connsiteX130" fmla="*/ 301962 w 532027"/>
                <a:gd name="connsiteY130" fmla="*/ 256558 h 305537"/>
                <a:gd name="connsiteX131" fmla="*/ 293169 w 532027"/>
                <a:gd name="connsiteY131" fmla="*/ 260955 h 305537"/>
                <a:gd name="connsiteX132" fmla="*/ 282912 w 532027"/>
                <a:gd name="connsiteY132" fmla="*/ 265351 h 305537"/>
                <a:gd name="connsiteX133" fmla="*/ 278516 w 532027"/>
                <a:gd name="connsiteY133" fmla="*/ 268281 h 305537"/>
                <a:gd name="connsiteX134" fmla="*/ 266793 w 532027"/>
                <a:gd name="connsiteY134" fmla="*/ 271212 h 305537"/>
                <a:gd name="connsiteX135" fmla="*/ 258000 w 532027"/>
                <a:gd name="connsiteY135" fmla="*/ 275608 h 305537"/>
                <a:gd name="connsiteX136" fmla="*/ 252139 w 532027"/>
                <a:gd name="connsiteY136" fmla="*/ 278539 h 305537"/>
                <a:gd name="connsiteX137" fmla="*/ 244812 w 532027"/>
                <a:gd name="connsiteY137" fmla="*/ 280005 h 305537"/>
                <a:gd name="connsiteX138" fmla="*/ 237485 w 532027"/>
                <a:gd name="connsiteY138" fmla="*/ 282935 h 305537"/>
                <a:gd name="connsiteX139" fmla="*/ 228620 w 532027"/>
                <a:gd name="connsiteY139" fmla="*/ 289163 h 305537"/>
                <a:gd name="connsiteX140" fmla="*/ 218801 w 532027"/>
                <a:gd name="connsiteY140" fmla="*/ 300666 h 305537"/>
                <a:gd name="connsiteX141" fmla="*/ 196454 w 532027"/>
                <a:gd name="connsiteY141" fmla="*/ 290262 h 305537"/>
                <a:gd name="connsiteX142" fmla="*/ 190593 w 532027"/>
                <a:gd name="connsiteY142" fmla="*/ 293193 h 305537"/>
                <a:gd name="connsiteX143" fmla="*/ 186196 w 532027"/>
                <a:gd name="connsiteY143" fmla="*/ 294658 h 305537"/>
                <a:gd name="connsiteX144" fmla="*/ 195356 w 532027"/>
                <a:gd name="connsiteY144" fmla="*/ 305502 h 305537"/>
                <a:gd name="connsiteX0" fmla="*/ 195356 w 532027"/>
                <a:gd name="connsiteY0" fmla="*/ 305502 h 305537"/>
                <a:gd name="connsiteX1" fmla="*/ 190593 w 532027"/>
                <a:gd name="connsiteY1" fmla="*/ 290262 h 305537"/>
                <a:gd name="connsiteX2" fmla="*/ 199385 w 532027"/>
                <a:gd name="connsiteY2" fmla="*/ 280005 h 305537"/>
                <a:gd name="connsiteX3" fmla="*/ 200850 w 532027"/>
                <a:gd name="connsiteY3" fmla="*/ 275608 h 305537"/>
                <a:gd name="connsiteX4" fmla="*/ 203781 w 532027"/>
                <a:gd name="connsiteY4" fmla="*/ 271212 h 305537"/>
                <a:gd name="connsiteX5" fmla="*/ 205246 w 532027"/>
                <a:gd name="connsiteY5" fmla="*/ 266816 h 305537"/>
                <a:gd name="connsiteX6" fmla="*/ 208177 w 532027"/>
                <a:gd name="connsiteY6" fmla="*/ 260955 h 305537"/>
                <a:gd name="connsiteX7" fmla="*/ 205246 w 532027"/>
                <a:gd name="connsiteY7" fmla="*/ 240439 h 305537"/>
                <a:gd name="connsiteX8" fmla="*/ 202316 w 532027"/>
                <a:gd name="connsiteY8" fmla="*/ 234578 h 305537"/>
                <a:gd name="connsiteX9" fmla="*/ 199385 w 532027"/>
                <a:gd name="connsiteY9" fmla="*/ 222855 h 305537"/>
                <a:gd name="connsiteX10" fmla="*/ 196454 w 532027"/>
                <a:gd name="connsiteY10" fmla="*/ 218458 h 305537"/>
                <a:gd name="connsiteX11" fmla="*/ 197919 w 532027"/>
                <a:gd name="connsiteY11" fmla="*/ 205270 h 305537"/>
                <a:gd name="connsiteX12" fmla="*/ 202316 w 532027"/>
                <a:gd name="connsiteY12" fmla="*/ 200874 h 305537"/>
                <a:gd name="connsiteX13" fmla="*/ 208177 w 532027"/>
                <a:gd name="connsiteY13" fmla="*/ 193547 h 305537"/>
                <a:gd name="connsiteX14" fmla="*/ 209643 w 532027"/>
                <a:gd name="connsiteY14" fmla="*/ 189151 h 305537"/>
                <a:gd name="connsiteX15" fmla="*/ 212573 w 532027"/>
                <a:gd name="connsiteY15" fmla="*/ 181824 h 305537"/>
                <a:gd name="connsiteX16" fmla="*/ 211108 w 532027"/>
                <a:gd name="connsiteY16" fmla="*/ 175962 h 305537"/>
                <a:gd name="connsiteX17" fmla="*/ 209643 w 532027"/>
                <a:gd name="connsiteY17" fmla="*/ 167170 h 305537"/>
                <a:gd name="connsiteX18" fmla="*/ 205246 w 532027"/>
                <a:gd name="connsiteY18" fmla="*/ 162774 h 305537"/>
                <a:gd name="connsiteX19" fmla="*/ 196454 w 532027"/>
                <a:gd name="connsiteY19" fmla="*/ 159843 h 305537"/>
                <a:gd name="connsiteX20" fmla="*/ 175939 w 532027"/>
                <a:gd name="connsiteY20" fmla="*/ 161308 h 305537"/>
                <a:gd name="connsiteX21" fmla="*/ 174473 w 532027"/>
                <a:gd name="connsiteY21" fmla="*/ 165705 h 305537"/>
                <a:gd name="connsiteX22" fmla="*/ 165681 w 532027"/>
                <a:gd name="connsiteY22" fmla="*/ 174497 h 305537"/>
                <a:gd name="connsiteX23" fmla="*/ 164216 w 532027"/>
                <a:gd name="connsiteY23" fmla="*/ 178893 h 305537"/>
                <a:gd name="connsiteX24" fmla="*/ 149562 w 532027"/>
                <a:gd name="connsiteY24" fmla="*/ 177428 h 305537"/>
                <a:gd name="connsiteX25" fmla="*/ 145166 w 532027"/>
                <a:gd name="connsiteY25" fmla="*/ 171566 h 305537"/>
                <a:gd name="connsiteX26" fmla="*/ 140769 w 532027"/>
                <a:gd name="connsiteY26" fmla="*/ 170101 h 305537"/>
                <a:gd name="connsiteX27" fmla="*/ 134908 w 532027"/>
                <a:gd name="connsiteY27" fmla="*/ 167170 h 305537"/>
                <a:gd name="connsiteX28" fmla="*/ 117323 w 532027"/>
                <a:gd name="connsiteY28" fmla="*/ 168635 h 305537"/>
                <a:gd name="connsiteX29" fmla="*/ 109996 w 532027"/>
                <a:gd name="connsiteY29" fmla="*/ 174497 h 305537"/>
                <a:gd name="connsiteX30" fmla="*/ 105600 w 532027"/>
                <a:gd name="connsiteY30" fmla="*/ 175962 h 305537"/>
                <a:gd name="connsiteX31" fmla="*/ 86550 w 532027"/>
                <a:gd name="connsiteY31" fmla="*/ 178893 h 305537"/>
                <a:gd name="connsiteX32" fmla="*/ 63104 w 532027"/>
                <a:gd name="connsiteY32" fmla="*/ 175962 h 305537"/>
                <a:gd name="connsiteX33" fmla="*/ 58708 w 532027"/>
                <a:gd name="connsiteY33" fmla="*/ 173031 h 305537"/>
                <a:gd name="connsiteX34" fmla="*/ 49916 w 532027"/>
                <a:gd name="connsiteY34" fmla="*/ 170101 h 305537"/>
                <a:gd name="connsiteX35" fmla="*/ 44054 w 532027"/>
                <a:gd name="connsiteY35" fmla="*/ 165705 h 305537"/>
                <a:gd name="connsiteX36" fmla="*/ 42589 w 532027"/>
                <a:gd name="connsiteY36" fmla="*/ 161308 h 305537"/>
                <a:gd name="connsiteX37" fmla="*/ 33796 w 532027"/>
                <a:gd name="connsiteY37" fmla="*/ 152516 h 305537"/>
                <a:gd name="connsiteX38" fmla="*/ 27935 w 532027"/>
                <a:gd name="connsiteY38" fmla="*/ 146655 h 305537"/>
                <a:gd name="connsiteX39" fmla="*/ 19143 w 532027"/>
                <a:gd name="connsiteY39" fmla="*/ 140793 h 305537"/>
                <a:gd name="connsiteX40" fmla="*/ 14746 w 532027"/>
                <a:gd name="connsiteY40" fmla="*/ 137862 h 305537"/>
                <a:gd name="connsiteX41" fmla="*/ 13281 w 532027"/>
                <a:gd name="connsiteY41" fmla="*/ 133466 h 305537"/>
                <a:gd name="connsiteX42" fmla="*/ 10350 w 532027"/>
                <a:gd name="connsiteY42" fmla="*/ 127605 h 305537"/>
                <a:gd name="connsiteX43" fmla="*/ 7419 w 532027"/>
                <a:gd name="connsiteY43" fmla="*/ 112951 h 305537"/>
                <a:gd name="connsiteX44" fmla="*/ 4489 w 532027"/>
                <a:gd name="connsiteY44" fmla="*/ 108555 h 305537"/>
                <a:gd name="connsiteX45" fmla="*/ 3023 w 532027"/>
                <a:gd name="connsiteY45" fmla="*/ 102693 h 305537"/>
                <a:gd name="connsiteX46" fmla="*/ 93 w 532027"/>
                <a:gd name="connsiteY46" fmla="*/ 98297 h 305537"/>
                <a:gd name="connsiteX47" fmla="*/ 5954 w 532027"/>
                <a:gd name="connsiteY47" fmla="*/ 89505 h 305537"/>
                <a:gd name="connsiteX48" fmla="*/ 14746 w 532027"/>
                <a:gd name="connsiteY48" fmla="*/ 88039 h 305537"/>
                <a:gd name="connsiteX49" fmla="*/ 26469 w 532027"/>
                <a:gd name="connsiteY49" fmla="*/ 83643 h 305537"/>
                <a:gd name="connsiteX50" fmla="*/ 39658 w 532027"/>
                <a:gd name="connsiteY50" fmla="*/ 82178 h 305537"/>
                <a:gd name="connsiteX51" fmla="*/ 51381 w 532027"/>
                <a:gd name="connsiteY51" fmla="*/ 77781 h 305537"/>
                <a:gd name="connsiteX52" fmla="*/ 57243 w 532027"/>
                <a:gd name="connsiteY52" fmla="*/ 74851 h 305537"/>
                <a:gd name="connsiteX53" fmla="*/ 79223 w 532027"/>
                <a:gd name="connsiteY53" fmla="*/ 73385 h 305537"/>
                <a:gd name="connsiteX54" fmla="*/ 86550 w 532027"/>
                <a:gd name="connsiteY54" fmla="*/ 70455 h 305537"/>
                <a:gd name="connsiteX55" fmla="*/ 89481 w 532027"/>
                <a:gd name="connsiteY55" fmla="*/ 63128 h 305537"/>
                <a:gd name="connsiteX56" fmla="*/ 92412 w 532027"/>
                <a:gd name="connsiteY56" fmla="*/ 58731 h 305537"/>
                <a:gd name="connsiteX57" fmla="*/ 90946 w 532027"/>
                <a:gd name="connsiteY57" fmla="*/ 51405 h 305537"/>
                <a:gd name="connsiteX58" fmla="*/ 88016 w 532027"/>
                <a:gd name="connsiteY58" fmla="*/ 47008 h 305537"/>
                <a:gd name="connsiteX59" fmla="*/ 76293 w 532027"/>
                <a:gd name="connsiteY59" fmla="*/ 44078 h 305537"/>
                <a:gd name="connsiteX60" fmla="*/ 79223 w 532027"/>
                <a:gd name="connsiteY60" fmla="*/ 39681 h 305537"/>
                <a:gd name="connsiteX61" fmla="*/ 88016 w 532027"/>
                <a:gd name="connsiteY61" fmla="*/ 35285 h 305537"/>
                <a:gd name="connsiteX62" fmla="*/ 96808 w 532027"/>
                <a:gd name="connsiteY62" fmla="*/ 29424 h 305537"/>
                <a:gd name="connsiteX63" fmla="*/ 108531 w 532027"/>
                <a:gd name="connsiteY63" fmla="*/ 22097 h 305537"/>
                <a:gd name="connsiteX64" fmla="*/ 118789 w 532027"/>
                <a:gd name="connsiteY64" fmla="*/ 20631 h 305537"/>
                <a:gd name="connsiteX65" fmla="*/ 130512 w 532027"/>
                <a:gd name="connsiteY65" fmla="*/ 17701 h 305537"/>
                <a:gd name="connsiteX66" fmla="*/ 140769 w 532027"/>
                <a:gd name="connsiteY66" fmla="*/ 10374 h 305537"/>
                <a:gd name="connsiteX67" fmla="*/ 151027 w 532027"/>
                <a:gd name="connsiteY67" fmla="*/ 4512 h 305537"/>
                <a:gd name="connsiteX68" fmla="*/ 152493 w 532027"/>
                <a:gd name="connsiteY68" fmla="*/ 116 h 305537"/>
                <a:gd name="connsiteX69" fmla="*/ 175939 w 532027"/>
                <a:gd name="connsiteY69" fmla="*/ 5978 h 305537"/>
                <a:gd name="connsiteX70" fmla="*/ 180335 w 532027"/>
                <a:gd name="connsiteY70" fmla="*/ 8908 h 305537"/>
                <a:gd name="connsiteX71" fmla="*/ 186196 w 532027"/>
                <a:gd name="connsiteY71" fmla="*/ 14770 h 305537"/>
                <a:gd name="connsiteX72" fmla="*/ 187662 w 532027"/>
                <a:gd name="connsiteY72" fmla="*/ 19166 h 305537"/>
                <a:gd name="connsiteX73" fmla="*/ 192058 w 532027"/>
                <a:gd name="connsiteY73" fmla="*/ 23562 h 305537"/>
                <a:gd name="connsiteX74" fmla="*/ 194989 w 532027"/>
                <a:gd name="connsiteY74" fmla="*/ 27958 h 305537"/>
                <a:gd name="connsiteX75" fmla="*/ 205246 w 532027"/>
                <a:gd name="connsiteY75" fmla="*/ 30889 h 305537"/>
                <a:gd name="connsiteX76" fmla="*/ 225762 w 532027"/>
                <a:gd name="connsiteY76" fmla="*/ 29424 h 305537"/>
                <a:gd name="connsiteX77" fmla="*/ 233089 w 532027"/>
                <a:gd name="connsiteY77" fmla="*/ 26493 h 305537"/>
                <a:gd name="connsiteX78" fmla="*/ 238950 w 532027"/>
                <a:gd name="connsiteY78" fmla="*/ 25028 h 305537"/>
                <a:gd name="connsiteX79" fmla="*/ 249208 w 532027"/>
                <a:gd name="connsiteY79" fmla="*/ 20631 h 305537"/>
                <a:gd name="connsiteX80" fmla="*/ 255069 w 532027"/>
                <a:gd name="connsiteY80" fmla="*/ 17701 h 305537"/>
                <a:gd name="connsiteX81" fmla="*/ 259466 w 532027"/>
                <a:gd name="connsiteY81" fmla="*/ 16235 h 305537"/>
                <a:gd name="connsiteX82" fmla="*/ 269723 w 532027"/>
                <a:gd name="connsiteY82" fmla="*/ 19166 h 305537"/>
                <a:gd name="connsiteX83" fmla="*/ 274119 w 532027"/>
                <a:gd name="connsiteY83" fmla="*/ 23562 h 305537"/>
                <a:gd name="connsiteX84" fmla="*/ 278516 w 532027"/>
                <a:gd name="connsiteY84" fmla="*/ 25028 h 305537"/>
                <a:gd name="connsiteX85" fmla="*/ 281446 w 532027"/>
                <a:gd name="connsiteY85" fmla="*/ 29424 h 305537"/>
                <a:gd name="connsiteX86" fmla="*/ 282912 w 532027"/>
                <a:gd name="connsiteY86" fmla="*/ 35285 h 305537"/>
                <a:gd name="connsiteX87" fmla="*/ 291704 w 532027"/>
                <a:gd name="connsiteY87" fmla="*/ 39681 h 305537"/>
                <a:gd name="connsiteX88" fmla="*/ 315150 w 532027"/>
                <a:gd name="connsiteY88" fmla="*/ 36751 h 305537"/>
                <a:gd name="connsiteX89" fmla="*/ 321012 w 532027"/>
                <a:gd name="connsiteY89" fmla="*/ 35285 h 305537"/>
                <a:gd name="connsiteX90" fmla="*/ 329804 w 532027"/>
                <a:gd name="connsiteY90" fmla="*/ 30889 h 305537"/>
                <a:gd name="connsiteX91" fmla="*/ 338596 w 532027"/>
                <a:gd name="connsiteY91" fmla="*/ 33820 h 305537"/>
                <a:gd name="connsiteX92" fmla="*/ 342993 w 532027"/>
                <a:gd name="connsiteY92" fmla="*/ 39681 h 305537"/>
                <a:gd name="connsiteX93" fmla="*/ 345923 w 532027"/>
                <a:gd name="connsiteY93" fmla="*/ 48474 h 305537"/>
                <a:gd name="connsiteX94" fmla="*/ 350319 w 532027"/>
                <a:gd name="connsiteY94" fmla="*/ 51405 h 305537"/>
                <a:gd name="connsiteX95" fmla="*/ 363508 w 532027"/>
                <a:gd name="connsiteY95" fmla="*/ 61662 h 305537"/>
                <a:gd name="connsiteX96" fmla="*/ 367904 w 532027"/>
                <a:gd name="connsiteY96" fmla="*/ 64593 h 305537"/>
                <a:gd name="connsiteX97" fmla="*/ 369369 w 532027"/>
                <a:gd name="connsiteY97" fmla="*/ 68989 h 305537"/>
                <a:gd name="connsiteX98" fmla="*/ 373766 w 532027"/>
                <a:gd name="connsiteY98" fmla="*/ 70455 h 305537"/>
                <a:gd name="connsiteX99" fmla="*/ 385489 w 532027"/>
                <a:gd name="connsiteY99" fmla="*/ 77781 h 305537"/>
                <a:gd name="connsiteX100" fmla="*/ 403073 w 532027"/>
                <a:gd name="connsiteY100" fmla="*/ 90970 h 305537"/>
                <a:gd name="connsiteX101" fmla="*/ 416262 w 532027"/>
                <a:gd name="connsiteY101" fmla="*/ 98297 h 305537"/>
                <a:gd name="connsiteX102" fmla="*/ 422123 w 532027"/>
                <a:gd name="connsiteY102" fmla="*/ 104158 h 305537"/>
                <a:gd name="connsiteX103" fmla="*/ 429450 w 532027"/>
                <a:gd name="connsiteY103" fmla="*/ 110020 h 305537"/>
                <a:gd name="connsiteX104" fmla="*/ 439708 w 532027"/>
                <a:gd name="connsiteY104" fmla="*/ 114416 h 305537"/>
                <a:gd name="connsiteX105" fmla="*/ 448500 w 532027"/>
                <a:gd name="connsiteY105" fmla="*/ 120278 h 305537"/>
                <a:gd name="connsiteX106" fmla="*/ 452896 w 532027"/>
                <a:gd name="connsiteY106" fmla="*/ 123208 h 305537"/>
                <a:gd name="connsiteX107" fmla="*/ 457293 w 532027"/>
                <a:gd name="connsiteY107" fmla="*/ 124674 h 305537"/>
                <a:gd name="connsiteX108" fmla="*/ 460223 w 532027"/>
                <a:gd name="connsiteY108" fmla="*/ 129070 h 305537"/>
                <a:gd name="connsiteX109" fmla="*/ 469016 w 532027"/>
                <a:gd name="connsiteY109" fmla="*/ 133466 h 305537"/>
                <a:gd name="connsiteX110" fmla="*/ 471946 w 532027"/>
                <a:gd name="connsiteY110" fmla="*/ 137862 h 305537"/>
                <a:gd name="connsiteX111" fmla="*/ 473412 w 532027"/>
                <a:gd name="connsiteY111" fmla="*/ 142258 h 305537"/>
                <a:gd name="connsiteX112" fmla="*/ 482204 w 532027"/>
                <a:gd name="connsiteY112" fmla="*/ 149585 h 305537"/>
                <a:gd name="connsiteX113" fmla="*/ 488066 w 532027"/>
                <a:gd name="connsiteY113" fmla="*/ 158378 h 305537"/>
                <a:gd name="connsiteX114" fmla="*/ 493927 w 532027"/>
                <a:gd name="connsiteY114" fmla="*/ 164239 h 305537"/>
                <a:gd name="connsiteX115" fmla="*/ 504185 w 532027"/>
                <a:gd name="connsiteY115" fmla="*/ 177428 h 305537"/>
                <a:gd name="connsiteX116" fmla="*/ 507116 w 532027"/>
                <a:gd name="connsiteY116" fmla="*/ 181824 h 305537"/>
                <a:gd name="connsiteX117" fmla="*/ 515908 w 532027"/>
                <a:gd name="connsiteY117" fmla="*/ 190616 h 305537"/>
                <a:gd name="connsiteX118" fmla="*/ 523235 w 532027"/>
                <a:gd name="connsiteY118" fmla="*/ 197943 h 305537"/>
                <a:gd name="connsiteX119" fmla="*/ 526166 w 532027"/>
                <a:gd name="connsiteY119" fmla="*/ 205270 h 305537"/>
                <a:gd name="connsiteX120" fmla="*/ 532027 w 532027"/>
                <a:gd name="connsiteY120" fmla="*/ 214062 h 305537"/>
                <a:gd name="connsiteX121" fmla="*/ 530562 w 532027"/>
                <a:gd name="connsiteY121" fmla="*/ 221389 h 305537"/>
                <a:gd name="connsiteX122" fmla="*/ 505650 w 532027"/>
                <a:gd name="connsiteY122" fmla="*/ 222855 h 305537"/>
                <a:gd name="connsiteX123" fmla="*/ 459344 w 532027"/>
                <a:gd name="connsiteY123" fmla="*/ 227690 h 305537"/>
                <a:gd name="connsiteX124" fmla="*/ 373766 w 532027"/>
                <a:gd name="connsiteY124" fmla="*/ 230181 h 305537"/>
                <a:gd name="connsiteX125" fmla="*/ 369369 w 532027"/>
                <a:gd name="connsiteY125" fmla="*/ 231647 h 305537"/>
                <a:gd name="connsiteX126" fmla="*/ 364973 w 532027"/>
                <a:gd name="connsiteY126" fmla="*/ 234578 h 305537"/>
                <a:gd name="connsiteX127" fmla="*/ 359112 w 532027"/>
                <a:gd name="connsiteY127" fmla="*/ 236043 h 305537"/>
                <a:gd name="connsiteX128" fmla="*/ 340062 w 532027"/>
                <a:gd name="connsiteY128" fmla="*/ 240439 h 305537"/>
                <a:gd name="connsiteX129" fmla="*/ 315150 w 532027"/>
                <a:gd name="connsiteY129" fmla="*/ 252162 h 305537"/>
                <a:gd name="connsiteX130" fmla="*/ 301962 w 532027"/>
                <a:gd name="connsiteY130" fmla="*/ 256558 h 305537"/>
                <a:gd name="connsiteX131" fmla="*/ 293169 w 532027"/>
                <a:gd name="connsiteY131" fmla="*/ 260955 h 305537"/>
                <a:gd name="connsiteX132" fmla="*/ 282912 w 532027"/>
                <a:gd name="connsiteY132" fmla="*/ 265351 h 305537"/>
                <a:gd name="connsiteX133" fmla="*/ 278516 w 532027"/>
                <a:gd name="connsiteY133" fmla="*/ 268281 h 305537"/>
                <a:gd name="connsiteX134" fmla="*/ 266793 w 532027"/>
                <a:gd name="connsiteY134" fmla="*/ 271212 h 305537"/>
                <a:gd name="connsiteX135" fmla="*/ 258000 w 532027"/>
                <a:gd name="connsiteY135" fmla="*/ 275608 h 305537"/>
                <a:gd name="connsiteX136" fmla="*/ 252139 w 532027"/>
                <a:gd name="connsiteY136" fmla="*/ 278539 h 305537"/>
                <a:gd name="connsiteX137" fmla="*/ 244812 w 532027"/>
                <a:gd name="connsiteY137" fmla="*/ 280005 h 305537"/>
                <a:gd name="connsiteX138" fmla="*/ 237485 w 532027"/>
                <a:gd name="connsiteY138" fmla="*/ 282935 h 305537"/>
                <a:gd name="connsiteX139" fmla="*/ 228620 w 532027"/>
                <a:gd name="connsiteY139" fmla="*/ 289163 h 305537"/>
                <a:gd name="connsiteX140" fmla="*/ 218801 w 532027"/>
                <a:gd name="connsiteY140" fmla="*/ 300666 h 305537"/>
                <a:gd name="connsiteX141" fmla="*/ 196454 w 532027"/>
                <a:gd name="connsiteY141" fmla="*/ 290262 h 305537"/>
                <a:gd name="connsiteX142" fmla="*/ 190593 w 532027"/>
                <a:gd name="connsiteY142" fmla="*/ 293193 h 305537"/>
                <a:gd name="connsiteX143" fmla="*/ 186196 w 532027"/>
                <a:gd name="connsiteY143" fmla="*/ 294658 h 305537"/>
                <a:gd name="connsiteX144" fmla="*/ 195356 w 532027"/>
                <a:gd name="connsiteY144" fmla="*/ 305502 h 30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532027" h="305537">
                  <a:moveTo>
                    <a:pt x="195356" y="305502"/>
                  </a:moveTo>
                  <a:lnTo>
                    <a:pt x="190593" y="290262"/>
                  </a:lnTo>
                  <a:cubicBezTo>
                    <a:pt x="193524" y="286843"/>
                    <a:pt x="196803" y="283694"/>
                    <a:pt x="199385" y="280005"/>
                  </a:cubicBezTo>
                  <a:cubicBezTo>
                    <a:pt x="200271" y="278739"/>
                    <a:pt x="200159" y="276990"/>
                    <a:pt x="200850" y="275608"/>
                  </a:cubicBezTo>
                  <a:cubicBezTo>
                    <a:pt x="201638" y="274033"/>
                    <a:pt x="202804" y="272677"/>
                    <a:pt x="203781" y="271212"/>
                  </a:cubicBezTo>
                  <a:cubicBezTo>
                    <a:pt x="204269" y="269747"/>
                    <a:pt x="204638" y="268236"/>
                    <a:pt x="205246" y="266816"/>
                  </a:cubicBezTo>
                  <a:cubicBezTo>
                    <a:pt x="206106" y="264808"/>
                    <a:pt x="208032" y="263134"/>
                    <a:pt x="208177" y="260955"/>
                  </a:cubicBezTo>
                  <a:cubicBezTo>
                    <a:pt x="208554" y="255296"/>
                    <a:pt x="207851" y="246518"/>
                    <a:pt x="205246" y="240439"/>
                  </a:cubicBezTo>
                  <a:cubicBezTo>
                    <a:pt x="204386" y="238431"/>
                    <a:pt x="203293" y="236532"/>
                    <a:pt x="202316" y="234578"/>
                  </a:cubicBezTo>
                  <a:cubicBezTo>
                    <a:pt x="201759" y="231795"/>
                    <a:pt x="200886" y="225857"/>
                    <a:pt x="199385" y="222855"/>
                  </a:cubicBezTo>
                  <a:cubicBezTo>
                    <a:pt x="198597" y="221279"/>
                    <a:pt x="197431" y="219924"/>
                    <a:pt x="196454" y="218458"/>
                  </a:cubicBezTo>
                  <a:cubicBezTo>
                    <a:pt x="196942" y="214062"/>
                    <a:pt x="196520" y="209466"/>
                    <a:pt x="197919" y="205270"/>
                  </a:cubicBezTo>
                  <a:cubicBezTo>
                    <a:pt x="198574" y="203304"/>
                    <a:pt x="201166" y="202598"/>
                    <a:pt x="202316" y="200874"/>
                  </a:cubicBezTo>
                  <a:cubicBezTo>
                    <a:pt x="207980" y="192379"/>
                    <a:pt x="198343" y="200104"/>
                    <a:pt x="208177" y="193547"/>
                  </a:cubicBezTo>
                  <a:cubicBezTo>
                    <a:pt x="208666" y="192082"/>
                    <a:pt x="209101" y="190597"/>
                    <a:pt x="209643" y="189151"/>
                  </a:cubicBezTo>
                  <a:cubicBezTo>
                    <a:pt x="210567" y="186688"/>
                    <a:pt x="212283" y="184438"/>
                    <a:pt x="212573" y="181824"/>
                  </a:cubicBezTo>
                  <a:cubicBezTo>
                    <a:pt x="212795" y="179822"/>
                    <a:pt x="211503" y="177937"/>
                    <a:pt x="211108" y="175962"/>
                  </a:cubicBezTo>
                  <a:cubicBezTo>
                    <a:pt x="210525" y="173049"/>
                    <a:pt x="210850" y="169885"/>
                    <a:pt x="209643" y="167170"/>
                  </a:cubicBezTo>
                  <a:cubicBezTo>
                    <a:pt x="208801" y="165276"/>
                    <a:pt x="207058" y="163780"/>
                    <a:pt x="205246" y="162774"/>
                  </a:cubicBezTo>
                  <a:cubicBezTo>
                    <a:pt x="202546" y="161274"/>
                    <a:pt x="196454" y="159843"/>
                    <a:pt x="196454" y="159843"/>
                  </a:cubicBezTo>
                  <a:cubicBezTo>
                    <a:pt x="189616" y="160331"/>
                    <a:pt x="182563" y="159541"/>
                    <a:pt x="175939" y="161308"/>
                  </a:cubicBezTo>
                  <a:cubicBezTo>
                    <a:pt x="174446" y="161706"/>
                    <a:pt x="175422" y="164485"/>
                    <a:pt x="174473" y="165705"/>
                  </a:cubicBezTo>
                  <a:cubicBezTo>
                    <a:pt x="171928" y="168977"/>
                    <a:pt x="165681" y="174497"/>
                    <a:pt x="165681" y="174497"/>
                  </a:cubicBezTo>
                  <a:cubicBezTo>
                    <a:pt x="165193" y="175962"/>
                    <a:pt x="165501" y="178036"/>
                    <a:pt x="164216" y="178893"/>
                  </a:cubicBezTo>
                  <a:cubicBezTo>
                    <a:pt x="158644" y="182607"/>
                    <a:pt x="154624" y="179452"/>
                    <a:pt x="149562" y="177428"/>
                  </a:cubicBezTo>
                  <a:cubicBezTo>
                    <a:pt x="148097" y="175474"/>
                    <a:pt x="147042" y="173130"/>
                    <a:pt x="145166" y="171566"/>
                  </a:cubicBezTo>
                  <a:cubicBezTo>
                    <a:pt x="143979" y="170577"/>
                    <a:pt x="142189" y="170710"/>
                    <a:pt x="140769" y="170101"/>
                  </a:cubicBezTo>
                  <a:cubicBezTo>
                    <a:pt x="138761" y="169241"/>
                    <a:pt x="136862" y="168147"/>
                    <a:pt x="134908" y="167170"/>
                  </a:cubicBezTo>
                  <a:cubicBezTo>
                    <a:pt x="129046" y="167658"/>
                    <a:pt x="123153" y="167858"/>
                    <a:pt x="117323" y="168635"/>
                  </a:cubicBezTo>
                  <a:cubicBezTo>
                    <a:pt x="109589" y="169666"/>
                    <a:pt x="115684" y="169947"/>
                    <a:pt x="109996" y="174497"/>
                  </a:cubicBezTo>
                  <a:cubicBezTo>
                    <a:pt x="108790" y="175462"/>
                    <a:pt x="107118" y="175677"/>
                    <a:pt x="105600" y="175962"/>
                  </a:cubicBezTo>
                  <a:cubicBezTo>
                    <a:pt x="99285" y="177146"/>
                    <a:pt x="92900" y="177916"/>
                    <a:pt x="86550" y="178893"/>
                  </a:cubicBezTo>
                  <a:cubicBezTo>
                    <a:pt x="85515" y="178778"/>
                    <a:pt x="65569" y="176702"/>
                    <a:pt x="63104" y="175962"/>
                  </a:cubicBezTo>
                  <a:cubicBezTo>
                    <a:pt x="61417" y="175456"/>
                    <a:pt x="60317" y="173746"/>
                    <a:pt x="58708" y="173031"/>
                  </a:cubicBezTo>
                  <a:cubicBezTo>
                    <a:pt x="55885" y="171776"/>
                    <a:pt x="49916" y="170101"/>
                    <a:pt x="49916" y="170101"/>
                  </a:cubicBezTo>
                  <a:cubicBezTo>
                    <a:pt x="47962" y="168636"/>
                    <a:pt x="45618" y="167581"/>
                    <a:pt x="44054" y="165705"/>
                  </a:cubicBezTo>
                  <a:cubicBezTo>
                    <a:pt x="43065" y="164518"/>
                    <a:pt x="43537" y="162527"/>
                    <a:pt x="42589" y="161308"/>
                  </a:cubicBezTo>
                  <a:cubicBezTo>
                    <a:pt x="40044" y="158036"/>
                    <a:pt x="33796" y="152516"/>
                    <a:pt x="33796" y="152516"/>
                  </a:cubicBezTo>
                  <a:cubicBezTo>
                    <a:pt x="30599" y="142924"/>
                    <a:pt x="35040" y="152339"/>
                    <a:pt x="27935" y="146655"/>
                  </a:cubicBezTo>
                  <a:cubicBezTo>
                    <a:pt x="18735" y="139295"/>
                    <a:pt x="32603" y="144157"/>
                    <a:pt x="19143" y="140793"/>
                  </a:cubicBezTo>
                  <a:cubicBezTo>
                    <a:pt x="17677" y="139816"/>
                    <a:pt x="15846" y="139237"/>
                    <a:pt x="14746" y="137862"/>
                  </a:cubicBezTo>
                  <a:cubicBezTo>
                    <a:pt x="13781" y="136656"/>
                    <a:pt x="13889" y="134886"/>
                    <a:pt x="13281" y="133466"/>
                  </a:cubicBezTo>
                  <a:cubicBezTo>
                    <a:pt x="12421" y="131458"/>
                    <a:pt x="11327" y="129559"/>
                    <a:pt x="10350" y="127605"/>
                  </a:cubicBezTo>
                  <a:cubicBezTo>
                    <a:pt x="10018" y="125614"/>
                    <a:pt x="8614" y="115738"/>
                    <a:pt x="7419" y="112951"/>
                  </a:cubicBezTo>
                  <a:cubicBezTo>
                    <a:pt x="6725" y="111332"/>
                    <a:pt x="5466" y="110020"/>
                    <a:pt x="4489" y="108555"/>
                  </a:cubicBezTo>
                  <a:cubicBezTo>
                    <a:pt x="4000" y="106601"/>
                    <a:pt x="3816" y="104544"/>
                    <a:pt x="3023" y="102693"/>
                  </a:cubicBezTo>
                  <a:cubicBezTo>
                    <a:pt x="2329" y="101074"/>
                    <a:pt x="342" y="100040"/>
                    <a:pt x="93" y="98297"/>
                  </a:cubicBezTo>
                  <a:cubicBezTo>
                    <a:pt x="-538" y="93881"/>
                    <a:pt x="2088" y="90794"/>
                    <a:pt x="5954" y="89505"/>
                  </a:cubicBezTo>
                  <a:cubicBezTo>
                    <a:pt x="8773" y="88565"/>
                    <a:pt x="11815" y="88528"/>
                    <a:pt x="14746" y="88039"/>
                  </a:cubicBezTo>
                  <a:cubicBezTo>
                    <a:pt x="15128" y="87886"/>
                    <a:pt x="24498" y="83971"/>
                    <a:pt x="26469" y="83643"/>
                  </a:cubicBezTo>
                  <a:cubicBezTo>
                    <a:pt x="30832" y="82916"/>
                    <a:pt x="35262" y="82666"/>
                    <a:pt x="39658" y="82178"/>
                  </a:cubicBezTo>
                  <a:cubicBezTo>
                    <a:pt x="55958" y="74027"/>
                    <a:pt x="35435" y="83760"/>
                    <a:pt x="51381" y="77781"/>
                  </a:cubicBezTo>
                  <a:cubicBezTo>
                    <a:pt x="53426" y="77014"/>
                    <a:pt x="55085" y="75192"/>
                    <a:pt x="57243" y="74851"/>
                  </a:cubicBezTo>
                  <a:cubicBezTo>
                    <a:pt x="64496" y="73706"/>
                    <a:pt x="71896" y="73874"/>
                    <a:pt x="79223" y="73385"/>
                  </a:cubicBezTo>
                  <a:cubicBezTo>
                    <a:pt x="81665" y="72408"/>
                    <a:pt x="84690" y="72315"/>
                    <a:pt x="86550" y="70455"/>
                  </a:cubicBezTo>
                  <a:cubicBezTo>
                    <a:pt x="88410" y="68595"/>
                    <a:pt x="88305" y="65481"/>
                    <a:pt x="89481" y="63128"/>
                  </a:cubicBezTo>
                  <a:cubicBezTo>
                    <a:pt x="90269" y="61553"/>
                    <a:pt x="91435" y="60197"/>
                    <a:pt x="92412" y="58731"/>
                  </a:cubicBezTo>
                  <a:cubicBezTo>
                    <a:pt x="91923" y="56289"/>
                    <a:pt x="91820" y="53737"/>
                    <a:pt x="90946" y="51405"/>
                  </a:cubicBezTo>
                  <a:cubicBezTo>
                    <a:pt x="90328" y="49756"/>
                    <a:pt x="89391" y="48108"/>
                    <a:pt x="88016" y="47008"/>
                  </a:cubicBezTo>
                  <a:cubicBezTo>
                    <a:pt x="86515" y="45807"/>
                    <a:pt x="76656" y="44151"/>
                    <a:pt x="76293" y="44078"/>
                  </a:cubicBezTo>
                  <a:cubicBezTo>
                    <a:pt x="77270" y="42612"/>
                    <a:pt x="77978" y="40926"/>
                    <a:pt x="79223" y="39681"/>
                  </a:cubicBezTo>
                  <a:cubicBezTo>
                    <a:pt x="82062" y="36842"/>
                    <a:pt x="84443" y="36476"/>
                    <a:pt x="88016" y="35285"/>
                  </a:cubicBezTo>
                  <a:cubicBezTo>
                    <a:pt x="98247" y="25054"/>
                    <a:pt x="86911" y="35079"/>
                    <a:pt x="96808" y="29424"/>
                  </a:cubicBezTo>
                  <a:cubicBezTo>
                    <a:pt x="102124" y="26386"/>
                    <a:pt x="102536" y="23732"/>
                    <a:pt x="108531" y="22097"/>
                  </a:cubicBezTo>
                  <a:cubicBezTo>
                    <a:pt x="111863" y="21188"/>
                    <a:pt x="115402" y="21308"/>
                    <a:pt x="118789" y="20631"/>
                  </a:cubicBezTo>
                  <a:cubicBezTo>
                    <a:pt x="122739" y="19841"/>
                    <a:pt x="126604" y="18678"/>
                    <a:pt x="130512" y="17701"/>
                  </a:cubicBezTo>
                  <a:cubicBezTo>
                    <a:pt x="141360" y="12276"/>
                    <a:pt x="131856" y="17801"/>
                    <a:pt x="140769" y="10374"/>
                  </a:cubicBezTo>
                  <a:cubicBezTo>
                    <a:pt x="143875" y="7786"/>
                    <a:pt x="147446" y="6303"/>
                    <a:pt x="151027" y="4512"/>
                  </a:cubicBezTo>
                  <a:cubicBezTo>
                    <a:pt x="151516" y="3047"/>
                    <a:pt x="150953" y="234"/>
                    <a:pt x="152493" y="116"/>
                  </a:cubicBezTo>
                  <a:cubicBezTo>
                    <a:pt x="161468" y="-574"/>
                    <a:pt x="168719" y="1853"/>
                    <a:pt x="175939" y="5978"/>
                  </a:cubicBezTo>
                  <a:cubicBezTo>
                    <a:pt x="177468" y="6852"/>
                    <a:pt x="178870" y="7931"/>
                    <a:pt x="180335" y="8908"/>
                  </a:cubicBezTo>
                  <a:cubicBezTo>
                    <a:pt x="184241" y="20631"/>
                    <a:pt x="178382" y="6958"/>
                    <a:pt x="186196" y="14770"/>
                  </a:cubicBezTo>
                  <a:cubicBezTo>
                    <a:pt x="187288" y="15862"/>
                    <a:pt x="186805" y="17881"/>
                    <a:pt x="187662" y="19166"/>
                  </a:cubicBezTo>
                  <a:cubicBezTo>
                    <a:pt x="188812" y="20890"/>
                    <a:pt x="190731" y="21970"/>
                    <a:pt x="192058" y="23562"/>
                  </a:cubicBezTo>
                  <a:cubicBezTo>
                    <a:pt x="193186" y="24915"/>
                    <a:pt x="193614" y="26858"/>
                    <a:pt x="194989" y="27958"/>
                  </a:cubicBezTo>
                  <a:cubicBezTo>
                    <a:pt x="195947" y="28724"/>
                    <a:pt x="204860" y="30792"/>
                    <a:pt x="205246" y="30889"/>
                  </a:cubicBezTo>
                  <a:cubicBezTo>
                    <a:pt x="212085" y="30401"/>
                    <a:pt x="218990" y="30493"/>
                    <a:pt x="225762" y="29424"/>
                  </a:cubicBezTo>
                  <a:cubicBezTo>
                    <a:pt x="228360" y="29014"/>
                    <a:pt x="230593" y="27325"/>
                    <a:pt x="233089" y="26493"/>
                  </a:cubicBezTo>
                  <a:cubicBezTo>
                    <a:pt x="234999" y="25856"/>
                    <a:pt x="236996" y="25516"/>
                    <a:pt x="238950" y="25028"/>
                  </a:cubicBezTo>
                  <a:cubicBezTo>
                    <a:pt x="247856" y="19090"/>
                    <a:pt x="238396" y="24685"/>
                    <a:pt x="249208" y="20631"/>
                  </a:cubicBezTo>
                  <a:cubicBezTo>
                    <a:pt x="251253" y="19864"/>
                    <a:pt x="253061" y="18561"/>
                    <a:pt x="255069" y="17701"/>
                  </a:cubicBezTo>
                  <a:cubicBezTo>
                    <a:pt x="256489" y="17092"/>
                    <a:pt x="258000" y="16724"/>
                    <a:pt x="259466" y="16235"/>
                  </a:cubicBezTo>
                  <a:cubicBezTo>
                    <a:pt x="262885" y="17212"/>
                    <a:pt x="266543" y="17576"/>
                    <a:pt x="269723" y="19166"/>
                  </a:cubicBezTo>
                  <a:cubicBezTo>
                    <a:pt x="271576" y="20093"/>
                    <a:pt x="272395" y="22412"/>
                    <a:pt x="274119" y="23562"/>
                  </a:cubicBezTo>
                  <a:cubicBezTo>
                    <a:pt x="275405" y="24419"/>
                    <a:pt x="277050" y="24539"/>
                    <a:pt x="278516" y="25028"/>
                  </a:cubicBezTo>
                  <a:cubicBezTo>
                    <a:pt x="279493" y="26493"/>
                    <a:pt x="280752" y="27805"/>
                    <a:pt x="281446" y="29424"/>
                  </a:cubicBezTo>
                  <a:cubicBezTo>
                    <a:pt x="282239" y="31275"/>
                    <a:pt x="281795" y="33609"/>
                    <a:pt x="282912" y="35285"/>
                  </a:cubicBezTo>
                  <a:cubicBezTo>
                    <a:pt x="284536" y="37721"/>
                    <a:pt x="289195" y="38845"/>
                    <a:pt x="291704" y="39681"/>
                  </a:cubicBezTo>
                  <a:cubicBezTo>
                    <a:pt x="299519" y="38704"/>
                    <a:pt x="307361" y="37919"/>
                    <a:pt x="315150" y="36751"/>
                  </a:cubicBezTo>
                  <a:cubicBezTo>
                    <a:pt x="317142" y="36452"/>
                    <a:pt x="319161" y="36078"/>
                    <a:pt x="321012" y="35285"/>
                  </a:cubicBezTo>
                  <a:cubicBezTo>
                    <a:pt x="340916" y="26755"/>
                    <a:pt x="311262" y="37073"/>
                    <a:pt x="329804" y="30889"/>
                  </a:cubicBezTo>
                  <a:cubicBezTo>
                    <a:pt x="332735" y="31866"/>
                    <a:pt x="336026" y="32106"/>
                    <a:pt x="338596" y="33820"/>
                  </a:cubicBezTo>
                  <a:cubicBezTo>
                    <a:pt x="340628" y="35175"/>
                    <a:pt x="341901" y="37497"/>
                    <a:pt x="342993" y="39681"/>
                  </a:cubicBezTo>
                  <a:cubicBezTo>
                    <a:pt x="344375" y="42444"/>
                    <a:pt x="343353" y="46760"/>
                    <a:pt x="345923" y="48474"/>
                  </a:cubicBezTo>
                  <a:cubicBezTo>
                    <a:pt x="347388" y="49451"/>
                    <a:pt x="348966" y="50278"/>
                    <a:pt x="350319" y="51405"/>
                  </a:cubicBezTo>
                  <a:cubicBezTo>
                    <a:pt x="364091" y="62881"/>
                    <a:pt x="341292" y="46851"/>
                    <a:pt x="363508" y="61662"/>
                  </a:cubicBezTo>
                  <a:lnTo>
                    <a:pt x="367904" y="64593"/>
                  </a:lnTo>
                  <a:cubicBezTo>
                    <a:pt x="368392" y="66058"/>
                    <a:pt x="368277" y="67897"/>
                    <a:pt x="369369" y="68989"/>
                  </a:cubicBezTo>
                  <a:cubicBezTo>
                    <a:pt x="370461" y="70081"/>
                    <a:pt x="372410" y="69715"/>
                    <a:pt x="373766" y="70455"/>
                  </a:cubicBezTo>
                  <a:cubicBezTo>
                    <a:pt x="377811" y="72661"/>
                    <a:pt x="381852" y="74952"/>
                    <a:pt x="385489" y="77781"/>
                  </a:cubicBezTo>
                  <a:cubicBezTo>
                    <a:pt x="386883" y="78865"/>
                    <a:pt x="398212" y="88192"/>
                    <a:pt x="403073" y="90970"/>
                  </a:cubicBezTo>
                  <a:cubicBezTo>
                    <a:pt x="408314" y="93965"/>
                    <a:pt x="411193" y="94354"/>
                    <a:pt x="416262" y="98297"/>
                  </a:cubicBezTo>
                  <a:cubicBezTo>
                    <a:pt x="418443" y="99993"/>
                    <a:pt x="420058" y="102322"/>
                    <a:pt x="422123" y="104158"/>
                  </a:cubicBezTo>
                  <a:cubicBezTo>
                    <a:pt x="424461" y="106236"/>
                    <a:pt x="426848" y="108285"/>
                    <a:pt x="429450" y="110020"/>
                  </a:cubicBezTo>
                  <a:cubicBezTo>
                    <a:pt x="433072" y="112435"/>
                    <a:pt x="435800" y="113114"/>
                    <a:pt x="439708" y="114416"/>
                  </a:cubicBezTo>
                  <a:lnTo>
                    <a:pt x="448500" y="120278"/>
                  </a:lnTo>
                  <a:cubicBezTo>
                    <a:pt x="449965" y="121255"/>
                    <a:pt x="451225" y="122651"/>
                    <a:pt x="452896" y="123208"/>
                  </a:cubicBezTo>
                  <a:lnTo>
                    <a:pt x="457293" y="124674"/>
                  </a:lnTo>
                  <a:cubicBezTo>
                    <a:pt x="458270" y="126139"/>
                    <a:pt x="458978" y="127825"/>
                    <a:pt x="460223" y="129070"/>
                  </a:cubicBezTo>
                  <a:cubicBezTo>
                    <a:pt x="463064" y="131912"/>
                    <a:pt x="465439" y="132274"/>
                    <a:pt x="469016" y="133466"/>
                  </a:cubicBezTo>
                  <a:cubicBezTo>
                    <a:pt x="469993" y="134931"/>
                    <a:pt x="471158" y="136287"/>
                    <a:pt x="471946" y="137862"/>
                  </a:cubicBezTo>
                  <a:cubicBezTo>
                    <a:pt x="472637" y="139244"/>
                    <a:pt x="472555" y="140973"/>
                    <a:pt x="473412" y="142258"/>
                  </a:cubicBezTo>
                  <a:cubicBezTo>
                    <a:pt x="475671" y="145646"/>
                    <a:pt x="478957" y="147421"/>
                    <a:pt x="482204" y="149585"/>
                  </a:cubicBezTo>
                  <a:cubicBezTo>
                    <a:pt x="485687" y="160037"/>
                    <a:pt x="480748" y="147401"/>
                    <a:pt x="488066" y="158378"/>
                  </a:cubicBezTo>
                  <a:cubicBezTo>
                    <a:pt x="492532" y="165077"/>
                    <a:pt x="485553" y="161448"/>
                    <a:pt x="493927" y="164239"/>
                  </a:cubicBezTo>
                  <a:cubicBezTo>
                    <a:pt x="508742" y="186459"/>
                    <a:pt x="492707" y="163654"/>
                    <a:pt x="504185" y="177428"/>
                  </a:cubicBezTo>
                  <a:cubicBezTo>
                    <a:pt x="505312" y="178781"/>
                    <a:pt x="505946" y="180508"/>
                    <a:pt x="507116" y="181824"/>
                  </a:cubicBezTo>
                  <a:cubicBezTo>
                    <a:pt x="509870" y="184922"/>
                    <a:pt x="513609" y="187168"/>
                    <a:pt x="515908" y="190616"/>
                  </a:cubicBezTo>
                  <a:cubicBezTo>
                    <a:pt x="519816" y="196477"/>
                    <a:pt x="517374" y="194035"/>
                    <a:pt x="523235" y="197943"/>
                  </a:cubicBezTo>
                  <a:cubicBezTo>
                    <a:pt x="524212" y="200385"/>
                    <a:pt x="524906" y="202961"/>
                    <a:pt x="526166" y="205270"/>
                  </a:cubicBezTo>
                  <a:cubicBezTo>
                    <a:pt x="527853" y="208362"/>
                    <a:pt x="532027" y="214062"/>
                    <a:pt x="532027" y="214062"/>
                  </a:cubicBezTo>
                  <a:cubicBezTo>
                    <a:pt x="531539" y="216504"/>
                    <a:pt x="532010" y="219362"/>
                    <a:pt x="530562" y="221389"/>
                  </a:cubicBezTo>
                  <a:cubicBezTo>
                    <a:pt x="526047" y="227710"/>
                    <a:pt x="506344" y="222908"/>
                    <a:pt x="505650" y="222855"/>
                  </a:cubicBezTo>
                  <a:lnTo>
                    <a:pt x="459344" y="227690"/>
                  </a:lnTo>
                  <a:lnTo>
                    <a:pt x="373766" y="230181"/>
                  </a:lnTo>
                  <a:cubicBezTo>
                    <a:pt x="358770" y="230840"/>
                    <a:pt x="370751" y="230956"/>
                    <a:pt x="369369" y="231647"/>
                  </a:cubicBezTo>
                  <a:cubicBezTo>
                    <a:pt x="367794" y="232435"/>
                    <a:pt x="366592" y="233884"/>
                    <a:pt x="364973" y="234578"/>
                  </a:cubicBezTo>
                  <a:cubicBezTo>
                    <a:pt x="363122" y="235371"/>
                    <a:pt x="361022" y="235406"/>
                    <a:pt x="359112" y="236043"/>
                  </a:cubicBezTo>
                  <a:cubicBezTo>
                    <a:pt x="344613" y="240876"/>
                    <a:pt x="359658" y="237990"/>
                    <a:pt x="340062" y="240439"/>
                  </a:cubicBezTo>
                  <a:cubicBezTo>
                    <a:pt x="330155" y="245392"/>
                    <a:pt x="324536" y="248810"/>
                    <a:pt x="315150" y="252162"/>
                  </a:cubicBezTo>
                  <a:cubicBezTo>
                    <a:pt x="310786" y="253721"/>
                    <a:pt x="301962" y="256558"/>
                    <a:pt x="301962" y="256558"/>
                  </a:cubicBezTo>
                  <a:cubicBezTo>
                    <a:pt x="289375" y="264950"/>
                    <a:pt x="305295" y="254893"/>
                    <a:pt x="293169" y="260955"/>
                  </a:cubicBezTo>
                  <a:cubicBezTo>
                    <a:pt x="283049" y="266015"/>
                    <a:pt x="295111" y="262300"/>
                    <a:pt x="282912" y="265351"/>
                  </a:cubicBezTo>
                  <a:cubicBezTo>
                    <a:pt x="281447" y="266328"/>
                    <a:pt x="280171" y="267679"/>
                    <a:pt x="278516" y="268281"/>
                  </a:cubicBezTo>
                  <a:cubicBezTo>
                    <a:pt x="274731" y="269657"/>
                    <a:pt x="266793" y="271212"/>
                    <a:pt x="266793" y="271212"/>
                  </a:cubicBezTo>
                  <a:cubicBezTo>
                    <a:pt x="258340" y="276847"/>
                    <a:pt x="266497" y="271966"/>
                    <a:pt x="258000" y="275608"/>
                  </a:cubicBezTo>
                  <a:cubicBezTo>
                    <a:pt x="255992" y="276468"/>
                    <a:pt x="254211" y="277848"/>
                    <a:pt x="252139" y="278539"/>
                  </a:cubicBezTo>
                  <a:cubicBezTo>
                    <a:pt x="249776" y="279327"/>
                    <a:pt x="247198" y="279289"/>
                    <a:pt x="244812" y="280005"/>
                  </a:cubicBezTo>
                  <a:cubicBezTo>
                    <a:pt x="242293" y="280761"/>
                    <a:pt x="240184" y="281409"/>
                    <a:pt x="237485" y="282935"/>
                  </a:cubicBezTo>
                  <a:cubicBezTo>
                    <a:pt x="234786" y="284461"/>
                    <a:pt x="231734" y="286208"/>
                    <a:pt x="228620" y="289163"/>
                  </a:cubicBezTo>
                  <a:cubicBezTo>
                    <a:pt x="225506" y="292118"/>
                    <a:pt x="224162" y="300483"/>
                    <a:pt x="218801" y="300666"/>
                  </a:cubicBezTo>
                  <a:cubicBezTo>
                    <a:pt x="213440" y="300849"/>
                    <a:pt x="213157" y="286088"/>
                    <a:pt x="196454" y="290262"/>
                  </a:cubicBezTo>
                  <a:cubicBezTo>
                    <a:pt x="194500" y="291239"/>
                    <a:pt x="192601" y="292333"/>
                    <a:pt x="190593" y="293193"/>
                  </a:cubicBezTo>
                  <a:cubicBezTo>
                    <a:pt x="189173" y="293802"/>
                    <a:pt x="187432" y="293731"/>
                    <a:pt x="186196" y="294658"/>
                  </a:cubicBezTo>
                  <a:cubicBezTo>
                    <a:pt x="185322" y="295313"/>
                    <a:pt x="194623" y="306235"/>
                    <a:pt x="195356" y="305502"/>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3" name="Freeform: Shape 42">
              <a:extLst>
                <a:ext uri="{FF2B5EF4-FFF2-40B4-BE49-F238E27FC236}">
                  <a16:creationId xmlns:a16="http://schemas.microsoft.com/office/drawing/2014/main" id="{6998C17F-9F45-435A-ADEB-D074F0E8C7ED}"/>
                </a:ext>
              </a:extLst>
            </p:cNvPr>
            <p:cNvSpPr/>
            <p:nvPr/>
          </p:nvSpPr>
          <p:spPr>
            <a:xfrm>
              <a:off x="4416669" y="2880311"/>
              <a:ext cx="878120" cy="392723"/>
            </a:xfrm>
            <a:custGeom>
              <a:avLst/>
              <a:gdLst>
                <a:gd name="connsiteX0" fmla="*/ 7327 w 878120"/>
                <a:gd name="connsiteY0" fmla="*/ 241789 h 392723"/>
                <a:gd name="connsiteX1" fmla="*/ 7327 w 878120"/>
                <a:gd name="connsiteY1" fmla="*/ 241789 h 392723"/>
                <a:gd name="connsiteX2" fmla="*/ 26377 w 878120"/>
                <a:gd name="connsiteY2" fmla="*/ 260839 h 392723"/>
                <a:gd name="connsiteX3" fmla="*/ 21981 w 878120"/>
                <a:gd name="connsiteY3" fmla="*/ 282819 h 392723"/>
                <a:gd name="connsiteX4" fmla="*/ 16119 w 878120"/>
                <a:gd name="connsiteY4" fmla="*/ 284285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7362 w 878120"/>
                <a:gd name="connsiteY285" fmla="*/ 133350 h 392723"/>
                <a:gd name="connsiteX286" fmla="*/ 574431 w 878120"/>
                <a:gd name="connsiteY286" fmla="*/ 139212 h 392723"/>
                <a:gd name="connsiteX287" fmla="*/ 565639 w 878120"/>
                <a:gd name="connsiteY287" fmla="*/ 142142 h 392723"/>
                <a:gd name="connsiteX288" fmla="*/ 540727 w 878120"/>
                <a:gd name="connsiteY288" fmla="*/ 140677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26377 w 878120"/>
                <a:gd name="connsiteY2" fmla="*/ 260839 h 392723"/>
                <a:gd name="connsiteX3" fmla="*/ 21981 w 878120"/>
                <a:gd name="connsiteY3" fmla="*/ 282819 h 392723"/>
                <a:gd name="connsiteX4" fmla="*/ 16119 w 878120"/>
                <a:gd name="connsiteY4" fmla="*/ 284285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7362 w 878120"/>
                <a:gd name="connsiteY285" fmla="*/ 133350 h 392723"/>
                <a:gd name="connsiteX286" fmla="*/ 574431 w 878120"/>
                <a:gd name="connsiteY286" fmla="*/ 139212 h 392723"/>
                <a:gd name="connsiteX287" fmla="*/ 565639 w 878120"/>
                <a:gd name="connsiteY287" fmla="*/ 142142 h 392723"/>
                <a:gd name="connsiteX288" fmla="*/ 542632 w 878120"/>
                <a:gd name="connsiteY288" fmla="*/ 12258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26377 w 878120"/>
                <a:gd name="connsiteY2" fmla="*/ 260839 h 392723"/>
                <a:gd name="connsiteX3" fmla="*/ 21981 w 878120"/>
                <a:gd name="connsiteY3" fmla="*/ 282819 h 392723"/>
                <a:gd name="connsiteX4" fmla="*/ 16119 w 878120"/>
                <a:gd name="connsiteY4" fmla="*/ 284285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7362 w 878120"/>
                <a:gd name="connsiteY285" fmla="*/ 133350 h 392723"/>
                <a:gd name="connsiteX286" fmla="*/ 574431 w 878120"/>
                <a:gd name="connsiteY286" fmla="*/ 139212 h 392723"/>
                <a:gd name="connsiteX287" fmla="*/ 556114 w 878120"/>
                <a:gd name="connsiteY287" fmla="*/ 112614 h 392723"/>
                <a:gd name="connsiteX288" fmla="*/ 542632 w 878120"/>
                <a:gd name="connsiteY288" fmla="*/ 12258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26377 w 878120"/>
                <a:gd name="connsiteY2" fmla="*/ 260839 h 392723"/>
                <a:gd name="connsiteX3" fmla="*/ 21981 w 878120"/>
                <a:gd name="connsiteY3" fmla="*/ 282819 h 392723"/>
                <a:gd name="connsiteX4" fmla="*/ 16119 w 878120"/>
                <a:gd name="connsiteY4" fmla="*/ 284285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7362 w 878120"/>
                <a:gd name="connsiteY285" fmla="*/ 133350 h 392723"/>
                <a:gd name="connsiteX286" fmla="*/ 571573 w 878120"/>
                <a:gd name="connsiteY286" fmla="*/ 118257 h 392723"/>
                <a:gd name="connsiteX287" fmla="*/ 556114 w 878120"/>
                <a:gd name="connsiteY287" fmla="*/ 112614 h 392723"/>
                <a:gd name="connsiteX288" fmla="*/ 542632 w 878120"/>
                <a:gd name="connsiteY288" fmla="*/ 12258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26377 w 878120"/>
                <a:gd name="connsiteY2" fmla="*/ 260839 h 392723"/>
                <a:gd name="connsiteX3" fmla="*/ 21981 w 878120"/>
                <a:gd name="connsiteY3" fmla="*/ 282819 h 392723"/>
                <a:gd name="connsiteX4" fmla="*/ 16119 w 878120"/>
                <a:gd name="connsiteY4" fmla="*/ 284285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2258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26377 w 878120"/>
                <a:gd name="connsiteY2" fmla="*/ 260839 h 392723"/>
                <a:gd name="connsiteX3" fmla="*/ 21981 w 878120"/>
                <a:gd name="connsiteY3" fmla="*/ 282819 h 392723"/>
                <a:gd name="connsiteX4" fmla="*/ 16119 w 878120"/>
                <a:gd name="connsiteY4" fmla="*/ 284285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16119 w 878120"/>
                <a:gd name="connsiteY4" fmla="*/ 284285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7546 w 878120"/>
                <a:gd name="connsiteY4" fmla="*/ 281427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7546 w 878120"/>
                <a:gd name="connsiteY4" fmla="*/ 281427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6198 w 878120"/>
                <a:gd name="connsiteY19" fmla="*/ 371475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7546 w 878120"/>
                <a:gd name="connsiteY4" fmla="*/ 281427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6198 w 878120"/>
                <a:gd name="connsiteY19" fmla="*/ 371475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86973 w 878120"/>
                <a:gd name="connsiteY252" fmla="*/ 27915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7546 w 878120"/>
                <a:gd name="connsiteY4" fmla="*/ 281427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6198 w 878120"/>
                <a:gd name="connsiteY19" fmla="*/ 371475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700894 w 878120"/>
                <a:gd name="connsiteY249" fmla="*/ 34583 h 392723"/>
                <a:gd name="connsiteX250" fmla="*/ 685800 w 878120"/>
                <a:gd name="connsiteY250" fmla="*/ 39565 h 392723"/>
                <a:gd name="connsiteX251" fmla="*/ 684335 w 878120"/>
                <a:gd name="connsiteY251" fmla="*/ 35169 h 392723"/>
                <a:gd name="connsiteX252" fmla="*/ 686973 w 878120"/>
                <a:gd name="connsiteY252" fmla="*/ 27915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7546 w 878120"/>
                <a:gd name="connsiteY4" fmla="*/ 281427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6198 w 878120"/>
                <a:gd name="connsiteY19" fmla="*/ 371475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5290 w 878120"/>
                <a:gd name="connsiteY248" fmla="*/ 52314 h 392723"/>
                <a:gd name="connsiteX249" fmla="*/ 700894 w 878120"/>
                <a:gd name="connsiteY249" fmla="*/ 34583 h 392723"/>
                <a:gd name="connsiteX250" fmla="*/ 685800 w 878120"/>
                <a:gd name="connsiteY250" fmla="*/ 39565 h 392723"/>
                <a:gd name="connsiteX251" fmla="*/ 684335 w 878120"/>
                <a:gd name="connsiteY251" fmla="*/ 35169 h 392723"/>
                <a:gd name="connsiteX252" fmla="*/ 686973 w 878120"/>
                <a:gd name="connsiteY252" fmla="*/ 27915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7546 w 878120"/>
                <a:gd name="connsiteY4" fmla="*/ 281427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6198 w 878120"/>
                <a:gd name="connsiteY19" fmla="*/ 371475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22142 w 878120"/>
                <a:gd name="connsiteY247" fmla="*/ 57223 h 392723"/>
                <a:gd name="connsiteX248" fmla="*/ 705290 w 878120"/>
                <a:gd name="connsiteY248" fmla="*/ 52314 h 392723"/>
                <a:gd name="connsiteX249" fmla="*/ 700894 w 878120"/>
                <a:gd name="connsiteY249" fmla="*/ 34583 h 392723"/>
                <a:gd name="connsiteX250" fmla="*/ 685800 w 878120"/>
                <a:gd name="connsiteY250" fmla="*/ 39565 h 392723"/>
                <a:gd name="connsiteX251" fmla="*/ 684335 w 878120"/>
                <a:gd name="connsiteY251" fmla="*/ 35169 h 392723"/>
                <a:gd name="connsiteX252" fmla="*/ 686973 w 878120"/>
                <a:gd name="connsiteY252" fmla="*/ 27915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7546 w 878120"/>
                <a:gd name="connsiteY4" fmla="*/ 281427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6198 w 878120"/>
                <a:gd name="connsiteY19" fmla="*/ 371475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4414 w 878120"/>
                <a:gd name="connsiteY245" fmla="*/ 61839 h 392723"/>
                <a:gd name="connsiteX246" fmla="*/ 715108 w 878120"/>
                <a:gd name="connsiteY246" fmla="*/ 61546 h 392723"/>
                <a:gd name="connsiteX247" fmla="*/ 722142 w 878120"/>
                <a:gd name="connsiteY247" fmla="*/ 57223 h 392723"/>
                <a:gd name="connsiteX248" fmla="*/ 705290 w 878120"/>
                <a:gd name="connsiteY248" fmla="*/ 52314 h 392723"/>
                <a:gd name="connsiteX249" fmla="*/ 700894 w 878120"/>
                <a:gd name="connsiteY249" fmla="*/ 34583 h 392723"/>
                <a:gd name="connsiteX250" fmla="*/ 685800 w 878120"/>
                <a:gd name="connsiteY250" fmla="*/ 39565 h 392723"/>
                <a:gd name="connsiteX251" fmla="*/ 684335 w 878120"/>
                <a:gd name="connsiteY251" fmla="*/ 35169 h 392723"/>
                <a:gd name="connsiteX252" fmla="*/ 686973 w 878120"/>
                <a:gd name="connsiteY252" fmla="*/ 27915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878120" h="392723">
                  <a:moveTo>
                    <a:pt x="7327" y="241789"/>
                  </a:moveTo>
                  <a:lnTo>
                    <a:pt x="7327" y="241789"/>
                  </a:lnTo>
                  <a:cubicBezTo>
                    <a:pt x="13677" y="248139"/>
                    <a:pt x="9156" y="254648"/>
                    <a:pt x="13042" y="262744"/>
                  </a:cubicBezTo>
                  <a:cubicBezTo>
                    <a:pt x="13417" y="263525"/>
                    <a:pt x="22897" y="279705"/>
                    <a:pt x="21981" y="282819"/>
                  </a:cubicBezTo>
                  <a:cubicBezTo>
                    <a:pt x="21065" y="285933"/>
                    <a:pt x="9500" y="280938"/>
                    <a:pt x="7546" y="281427"/>
                  </a:cubicBezTo>
                  <a:cubicBezTo>
                    <a:pt x="828" y="291504"/>
                    <a:pt x="13599" y="291963"/>
                    <a:pt x="5862" y="294542"/>
                  </a:cubicBezTo>
                  <a:cubicBezTo>
                    <a:pt x="5323" y="298317"/>
                    <a:pt x="4976" y="305106"/>
                    <a:pt x="2931" y="309196"/>
                  </a:cubicBezTo>
                  <a:cubicBezTo>
                    <a:pt x="2143" y="310771"/>
                    <a:pt x="977" y="312127"/>
                    <a:pt x="0" y="313592"/>
                  </a:cubicBezTo>
                  <a:lnTo>
                    <a:pt x="2931" y="322385"/>
                  </a:lnTo>
                  <a:cubicBezTo>
                    <a:pt x="3419" y="323850"/>
                    <a:pt x="3469" y="325545"/>
                    <a:pt x="4396" y="326781"/>
                  </a:cubicBezTo>
                  <a:lnTo>
                    <a:pt x="8793" y="332642"/>
                  </a:lnTo>
                  <a:cubicBezTo>
                    <a:pt x="9770" y="337527"/>
                    <a:pt x="10515" y="342463"/>
                    <a:pt x="11723" y="347296"/>
                  </a:cubicBezTo>
                  <a:cubicBezTo>
                    <a:pt x="13264" y="353461"/>
                    <a:pt x="15398" y="357582"/>
                    <a:pt x="17585" y="363415"/>
                  </a:cubicBezTo>
                  <a:cubicBezTo>
                    <a:pt x="20186" y="370352"/>
                    <a:pt x="17532" y="365535"/>
                    <a:pt x="21981" y="372208"/>
                  </a:cubicBezTo>
                  <a:cubicBezTo>
                    <a:pt x="23358" y="376340"/>
                    <a:pt x="23351" y="378505"/>
                    <a:pt x="27843" y="381000"/>
                  </a:cubicBezTo>
                  <a:cubicBezTo>
                    <a:pt x="30543" y="382500"/>
                    <a:pt x="36635" y="383931"/>
                    <a:pt x="36635" y="383931"/>
                  </a:cubicBezTo>
                  <a:cubicBezTo>
                    <a:pt x="38100" y="385396"/>
                    <a:pt x="39345" y="387123"/>
                    <a:pt x="41031" y="388327"/>
                  </a:cubicBezTo>
                  <a:cubicBezTo>
                    <a:pt x="44201" y="390591"/>
                    <a:pt x="47700" y="391527"/>
                    <a:pt x="51289" y="392723"/>
                  </a:cubicBezTo>
                  <a:cubicBezTo>
                    <a:pt x="52266" y="391258"/>
                    <a:pt x="53401" y="391868"/>
                    <a:pt x="54219" y="388327"/>
                  </a:cubicBezTo>
                  <a:cubicBezTo>
                    <a:pt x="55037" y="384786"/>
                    <a:pt x="55274" y="373938"/>
                    <a:pt x="56198" y="371475"/>
                  </a:cubicBezTo>
                  <a:cubicBezTo>
                    <a:pt x="56740" y="370029"/>
                    <a:pt x="57725" y="376482"/>
                    <a:pt x="58616" y="376604"/>
                  </a:cubicBezTo>
                  <a:cubicBezTo>
                    <a:pt x="59507" y="376726"/>
                    <a:pt x="60569" y="373673"/>
                    <a:pt x="61546" y="372208"/>
                  </a:cubicBezTo>
                  <a:cubicBezTo>
                    <a:pt x="62035" y="370254"/>
                    <a:pt x="61754" y="367919"/>
                    <a:pt x="63012" y="366346"/>
                  </a:cubicBezTo>
                  <a:cubicBezTo>
                    <a:pt x="63977" y="365140"/>
                    <a:pt x="65866" y="364795"/>
                    <a:pt x="67408" y="364881"/>
                  </a:cubicBezTo>
                  <a:cubicBezTo>
                    <a:pt x="83569" y="365779"/>
                    <a:pt x="99647" y="367812"/>
                    <a:pt x="115766" y="369277"/>
                  </a:cubicBezTo>
                  <a:cubicBezTo>
                    <a:pt x="117179" y="369089"/>
                    <a:pt x="140611" y="367366"/>
                    <a:pt x="146539" y="363415"/>
                  </a:cubicBezTo>
                  <a:lnTo>
                    <a:pt x="150935" y="360485"/>
                  </a:lnTo>
                  <a:cubicBezTo>
                    <a:pt x="151912" y="359020"/>
                    <a:pt x="152491" y="357189"/>
                    <a:pt x="153866" y="356089"/>
                  </a:cubicBezTo>
                  <a:cubicBezTo>
                    <a:pt x="165784" y="346554"/>
                    <a:pt x="150305" y="364045"/>
                    <a:pt x="162658" y="351692"/>
                  </a:cubicBezTo>
                  <a:cubicBezTo>
                    <a:pt x="170642" y="343708"/>
                    <a:pt x="163054" y="347165"/>
                    <a:pt x="171450" y="344365"/>
                  </a:cubicBezTo>
                  <a:cubicBezTo>
                    <a:pt x="172915" y="342900"/>
                    <a:pt x="174696" y="341693"/>
                    <a:pt x="175846" y="339969"/>
                  </a:cubicBezTo>
                  <a:cubicBezTo>
                    <a:pt x="176703" y="338684"/>
                    <a:pt x="176621" y="336955"/>
                    <a:pt x="177312" y="335573"/>
                  </a:cubicBezTo>
                  <a:cubicBezTo>
                    <a:pt x="178100" y="333998"/>
                    <a:pt x="179266" y="332642"/>
                    <a:pt x="180243" y="331177"/>
                  </a:cubicBezTo>
                  <a:cubicBezTo>
                    <a:pt x="180731" y="329712"/>
                    <a:pt x="181284" y="328266"/>
                    <a:pt x="181708" y="326781"/>
                  </a:cubicBezTo>
                  <a:cubicBezTo>
                    <a:pt x="182261" y="324844"/>
                    <a:pt x="182380" y="322770"/>
                    <a:pt x="183173" y="320919"/>
                  </a:cubicBezTo>
                  <a:cubicBezTo>
                    <a:pt x="183867" y="319300"/>
                    <a:pt x="185127" y="317988"/>
                    <a:pt x="186104" y="316523"/>
                  </a:cubicBezTo>
                  <a:cubicBezTo>
                    <a:pt x="189537" y="306223"/>
                    <a:pt x="185072" y="318928"/>
                    <a:pt x="190500" y="306265"/>
                  </a:cubicBezTo>
                  <a:cubicBezTo>
                    <a:pt x="192831" y="300827"/>
                    <a:pt x="190758" y="302438"/>
                    <a:pt x="194896" y="297473"/>
                  </a:cubicBezTo>
                  <a:cubicBezTo>
                    <a:pt x="196223" y="295881"/>
                    <a:pt x="197827" y="294542"/>
                    <a:pt x="199293" y="293077"/>
                  </a:cubicBezTo>
                  <a:cubicBezTo>
                    <a:pt x="201785" y="285599"/>
                    <a:pt x="199167" y="291270"/>
                    <a:pt x="205154" y="284285"/>
                  </a:cubicBezTo>
                  <a:cubicBezTo>
                    <a:pt x="216433" y="271126"/>
                    <a:pt x="203038" y="284935"/>
                    <a:pt x="213946" y="274027"/>
                  </a:cubicBezTo>
                  <a:cubicBezTo>
                    <a:pt x="217632" y="262975"/>
                    <a:pt x="212231" y="276172"/>
                    <a:pt x="219808" y="266700"/>
                  </a:cubicBezTo>
                  <a:cubicBezTo>
                    <a:pt x="220773" y="265494"/>
                    <a:pt x="220416" y="263589"/>
                    <a:pt x="221273" y="262304"/>
                  </a:cubicBezTo>
                  <a:cubicBezTo>
                    <a:pt x="222422" y="260580"/>
                    <a:pt x="224204" y="259373"/>
                    <a:pt x="225669" y="257908"/>
                  </a:cubicBezTo>
                  <a:cubicBezTo>
                    <a:pt x="226158" y="256443"/>
                    <a:pt x="226187" y="254731"/>
                    <a:pt x="227135" y="253512"/>
                  </a:cubicBezTo>
                  <a:cubicBezTo>
                    <a:pt x="234055" y="244615"/>
                    <a:pt x="233099" y="245661"/>
                    <a:pt x="240323" y="243254"/>
                  </a:cubicBezTo>
                  <a:cubicBezTo>
                    <a:pt x="241788" y="241789"/>
                    <a:pt x="242920" y="239886"/>
                    <a:pt x="244719" y="238858"/>
                  </a:cubicBezTo>
                  <a:cubicBezTo>
                    <a:pt x="246468" y="237859"/>
                    <a:pt x="248730" y="238185"/>
                    <a:pt x="250581" y="237392"/>
                  </a:cubicBezTo>
                  <a:cubicBezTo>
                    <a:pt x="252200" y="236698"/>
                    <a:pt x="253402" y="235250"/>
                    <a:pt x="254977" y="234462"/>
                  </a:cubicBezTo>
                  <a:cubicBezTo>
                    <a:pt x="256359" y="233771"/>
                    <a:pt x="257991" y="233687"/>
                    <a:pt x="259373" y="232996"/>
                  </a:cubicBezTo>
                  <a:cubicBezTo>
                    <a:pt x="263836" y="230764"/>
                    <a:pt x="266026" y="227808"/>
                    <a:pt x="269631" y="224204"/>
                  </a:cubicBezTo>
                  <a:cubicBezTo>
                    <a:pt x="272937" y="210974"/>
                    <a:pt x="268814" y="227195"/>
                    <a:pt x="274027" y="208085"/>
                  </a:cubicBezTo>
                  <a:cubicBezTo>
                    <a:pt x="274557" y="206142"/>
                    <a:pt x="274786" y="204109"/>
                    <a:pt x="275493" y="202223"/>
                  </a:cubicBezTo>
                  <a:cubicBezTo>
                    <a:pt x="276260" y="200178"/>
                    <a:pt x="277656" y="198407"/>
                    <a:pt x="278423" y="196362"/>
                  </a:cubicBezTo>
                  <a:cubicBezTo>
                    <a:pt x="281965" y="186916"/>
                    <a:pt x="276846" y="193543"/>
                    <a:pt x="284285" y="186104"/>
                  </a:cubicBezTo>
                  <a:cubicBezTo>
                    <a:pt x="289658" y="186592"/>
                    <a:pt x="295051" y="186900"/>
                    <a:pt x="300404" y="187569"/>
                  </a:cubicBezTo>
                  <a:cubicBezTo>
                    <a:pt x="302876" y="187878"/>
                    <a:pt x="305240" y="189035"/>
                    <a:pt x="307731" y="189035"/>
                  </a:cubicBezTo>
                  <a:cubicBezTo>
                    <a:pt x="311185" y="189035"/>
                    <a:pt x="314570" y="188058"/>
                    <a:pt x="317989" y="187569"/>
                  </a:cubicBezTo>
                  <a:cubicBezTo>
                    <a:pt x="320920" y="186592"/>
                    <a:pt x="324018" y="186020"/>
                    <a:pt x="326781" y="184639"/>
                  </a:cubicBezTo>
                  <a:cubicBezTo>
                    <a:pt x="328966" y="183547"/>
                    <a:pt x="330611" y="181597"/>
                    <a:pt x="332643" y="180242"/>
                  </a:cubicBezTo>
                  <a:cubicBezTo>
                    <a:pt x="335013" y="178662"/>
                    <a:pt x="337544" y="177339"/>
                    <a:pt x="339969" y="175846"/>
                  </a:cubicBezTo>
                  <a:cubicBezTo>
                    <a:pt x="343894" y="173431"/>
                    <a:pt x="347571" y="170580"/>
                    <a:pt x="351693" y="168519"/>
                  </a:cubicBezTo>
                  <a:cubicBezTo>
                    <a:pt x="362838" y="162947"/>
                    <a:pt x="357443" y="165340"/>
                    <a:pt x="367812" y="161192"/>
                  </a:cubicBezTo>
                  <a:cubicBezTo>
                    <a:pt x="369766" y="159238"/>
                    <a:pt x="371330" y="156795"/>
                    <a:pt x="373673" y="155331"/>
                  </a:cubicBezTo>
                  <a:cubicBezTo>
                    <a:pt x="375381" y="154263"/>
                    <a:pt x="377684" y="154658"/>
                    <a:pt x="379535" y="153865"/>
                  </a:cubicBezTo>
                  <a:cubicBezTo>
                    <a:pt x="381154" y="153171"/>
                    <a:pt x="382466" y="151912"/>
                    <a:pt x="383931" y="150935"/>
                  </a:cubicBezTo>
                  <a:cubicBezTo>
                    <a:pt x="386862" y="151423"/>
                    <a:pt x="389772" y="152053"/>
                    <a:pt x="392723" y="152400"/>
                  </a:cubicBezTo>
                  <a:cubicBezTo>
                    <a:pt x="398082" y="153030"/>
                    <a:pt x="403521" y="152978"/>
                    <a:pt x="408843" y="153865"/>
                  </a:cubicBezTo>
                  <a:cubicBezTo>
                    <a:pt x="412350" y="154450"/>
                    <a:pt x="415635" y="155996"/>
                    <a:pt x="419100" y="156796"/>
                  </a:cubicBezTo>
                  <a:cubicBezTo>
                    <a:pt x="421995" y="157464"/>
                    <a:pt x="424962" y="157773"/>
                    <a:pt x="427893" y="158262"/>
                  </a:cubicBezTo>
                  <a:cubicBezTo>
                    <a:pt x="428381" y="161193"/>
                    <a:pt x="427861" y="164488"/>
                    <a:pt x="429358" y="167054"/>
                  </a:cubicBezTo>
                  <a:cubicBezTo>
                    <a:pt x="431446" y="170634"/>
                    <a:pt x="435663" y="172530"/>
                    <a:pt x="438150" y="175846"/>
                  </a:cubicBezTo>
                  <a:lnTo>
                    <a:pt x="442546" y="181708"/>
                  </a:lnTo>
                  <a:cubicBezTo>
                    <a:pt x="446233" y="192764"/>
                    <a:pt x="441258" y="179130"/>
                    <a:pt x="446943" y="190500"/>
                  </a:cubicBezTo>
                  <a:cubicBezTo>
                    <a:pt x="450134" y="196881"/>
                    <a:pt x="446254" y="193638"/>
                    <a:pt x="451339" y="200758"/>
                  </a:cubicBezTo>
                  <a:cubicBezTo>
                    <a:pt x="452543" y="202444"/>
                    <a:pt x="454270" y="203689"/>
                    <a:pt x="455735" y="205154"/>
                  </a:cubicBezTo>
                  <a:cubicBezTo>
                    <a:pt x="459642" y="216877"/>
                    <a:pt x="453781" y="203200"/>
                    <a:pt x="461596" y="211015"/>
                  </a:cubicBezTo>
                  <a:cubicBezTo>
                    <a:pt x="469411" y="218830"/>
                    <a:pt x="455737" y="212971"/>
                    <a:pt x="467458" y="216877"/>
                  </a:cubicBezTo>
                  <a:cubicBezTo>
                    <a:pt x="468923" y="217854"/>
                    <a:pt x="470754" y="218433"/>
                    <a:pt x="471854" y="219808"/>
                  </a:cubicBezTo>
                  <a:cubicBezTo>
                    <a:pt x="477999" y="227489"/>
                    <a:pt x="466827" y="221342"/>
                    <a:pt x="477716" y="228600"/>
                  </a:cubicBezTo>
                  <a:cubicBezTo>
                    <a:pt x="479001" y="229457"/>
                    <a:pt x="480647" y="229577"/>
                    <a:pt x="482112" y="230065"/>
                  </a:cubicBezTo>
                  <a:cubicBezTo>
                    <a:pt x="491996" y="239950"/>
                    <a:pt x="486972" y="237548"/>
                    <a:pt x="495300" y="240323"/>
                  </a:cubicBezTo>
                  <a:cubicBezTo>
                    <a:pt x="498787" y="250780"/>
                    <a:pt x="493841" y="238132"/>
                    <a:pt x="501162" y="249115"/>
                  </a:cubicBezTo>
                  <a:cubicBezTo>
                    <a:pt x="503330" y="252367"/>
                    <a:pt x="501603" y="255436"/>
                    <a:pt x="505558" y="257908"/>
                  </a:cubicBezTo>
                  <a:cubicBezTo>
                    <a:pt x="508178" y="259545"/>
                    <a:pt x="511482" y="259692"/>
                    <a:pt x="514350" y="260839"/>
                  </a:cubicBezTo>
                  <a:cubicBezTo>
                    <a:pt x="523111" y="264343"/>
                    <a:pt x="519182" y="262937"/>
                    <a:pt x="526073" y="265235"/>
                  </a:cubicBezTo>
                  <a:cubicBezTo>
                    <a:pt x="535958" y="275119"/>
                    <a:pt x="530934" y="272717"/>
                    <a:pt x="539262" y="275492"/>
                  </a:cubicBezTo>
                  <a:cubicBezTo>
                    <a:pt x="540239" y="276958"/>
                    <a:pt x="540947" y="278643"/>
                    <a:pt x="542193" y="279889"/>
                  </a:cubicBezTo>
                  <a:cubicBezTo>
                    <a:pt x="545032" y="282728"/>
                    <a:pt x="547412" y="283093"/>
                    <a:pt x="550985" y="284285"/>
                  </a:cubicBezTo>
                  <a:cubicBezTo>
                    <a:pt x="552450" y="285750"/>
                    <a:pt x="554232" y="286957"/>
                    <a:pt x="555381" y="288681"/>
                  </a:cubicBezTo>
                  <a:cubicBezTo>
                    <a:pt x="556238" y="289966"/>
                    <a:pt x="556155" y="291696"/>
                    <a:pt x="556846" y="293077"/>
                  </a:cubicBezTo>
                  <a:cubicBezTo>
                    <a:pt x="557634" y="294652"/>
                    <a:pt x="558800" y="296008"/>
                    <a:pt x="559777" y="297473"/>
                  </a:cubicBezTo>
                  <a:cubicBezTo>
                    <a:pt x="560266" y="299427"/>
                    <a:pt x="561369" y="301325"/>
                    <a:pt x="561243" y="303335"/>
                  </a:cubicBezTo>
                  <a:cubicBezTo>
                    <a:pt x="561015" y="306981"/>
                    <a:pt x="559423" y="319301"/>
                    <a:pt x="556846" y="325315"/>
                  </a:cubicBezTo>
                  <a:cubicBezTo>
                    <a:pt x="555986" y="327323"/>
                    <a:pt x="554893" y="329223"/>
                    <a:pt x="553916" y="331177"/>
                  </a:cubicBezTo>
                  <a:cubicBezTo>
                    <a:pt x="555368" y="335532"/>
                    <a:pt x="556293" y="340881"/>
                    <a:pt x="559777" y="344365"/>
                  </a:cubicBezTo>
                  <a:cubicBezTo>
                    <a:pt x="565072" y="349660"/>
                    <a:pt x="565031" y="347522"/>
                    <a:pt x="570035" y="351692"/>
                  </a:cubicBezTo>
                  <a:cubicBezTo>
                    <a:pt x="571627" y="353019"/>
                    <a:pt x="573104" y="354497"/>
                    <a:pt x="574431" y="356089"/>
                  </a:cubicBezTo>
                  <a:cubicBezTo>
                    <a:pt x="575558" y="357442"/>
                    <a:pt x="575987" y="359385"/>
                    <a:pt x="577362" y="360485"/>
                  </a:cubicBezTo>
                  <a:cubicBezTo>
                    <a:pt x="578568" y="361450"/>
                    <a:pt x="580293" y="361462"/>
                    <a:pt x="581758" y="361950"/>
                  </a:cubicBezTo>
                  <a:cubicBezTo>
                    <a:pt x="583262" y="364206"/>
                    <a:pt x="586387" y="370467"/>
                    <a:pt x="590550" y="369277"/>
                  </a:cubicBezTo>
                  <a:cubicBezTo>
                    <a:pt x="592898" y="368606"/>
                    <a:pt x="593481" y="365369"/>
                    <a:pt x="594946" y="363415"/>
                  </a:cubicBezTo>
                  <a:cubicBezTo>
                    <a:pt x="595435" y="361461"/>
                    <a:pt x="596555" y="359563"/>
                    <a:pt x="596412" y="357554"/>
                  </a:cubicBezTo>
                  <a:cubicBezTo>
                    <a:pt x="596057" y="352585"/>
                    <a:pt x="594399" y="347796"/>
                    <a:pt x="593481" y="342900"/>
                  </a:cubicBezTo>
                  <a:cubicBezTo>
                    <a:pt x="592933" y="339980"/>
                    <a:pt x="592504" y="337039"/>
                    <a:pt x="592016" y="334108"/>
                  </a:cubicBezTo>
                  <a:cubicBezTo>
                    <a:pt x="595542" y="316474"/>
                    <a:pt x="590032" y="321068"/>
                    <a:pt x="600808" y="317989"/>
                  </a:cubicBezTo>
                  <a:cubicBezTo>
                    <a:pt x="602293" y="317565"/>
                    <a:pt x="603739" y="317012"/>
                    <a:pt x="605204" y="316523"/>
                  </a:cubicBezTo>
                  <a:cubicBezTo>
                    <a:pt x="605692" y="317988"/>
                    <a:pt x="605140" y="320700"/>
                    <a:pt x="606669" y="320919"/>
                  </a:cubicBezTo>
                  <a:cubicBezTo>
                    <a:pt x="609727" y="321356"/>
                    <a:pt x="612491" y="318838"/>
                    <a:pt x="615462" y="317989"/>
                  </a:cubicBezTo>
                  <a:lnTo>
                    <a:pt x="625719" y="315058"/>
                  </a:lnTo>
                  <a:cubicBezTo>
                    <a:pt x="623239" y="306375"/>
                    <a:pt x="623735" y="305723"/>
                    <a:pt x="619858" y="298939"/>
                  </a:cubicBezTo>
                  <a:cubicBezTo>
                    <a:pt x="618984" y="297410"/>
                    <a:pt x="618302" y="295642"/>
                    <a:pt x="616927" y="294542"/>
                  </a:cubicBezTo>
                  <a:cubicBezTo>
                    <a:pt x="615721" y="293577"/>
                    <a:pt x="613996" y="293565"/>
                    <a:pt x="612531" y="293077"/>
                  </a:cubicBezTo>
                  <a:cubicBezTo>
                    <a:pt x="611066" y="291612"/>
                    <a:pt x="609500" y="290241"/>
                    <a:pt x="608135" y="288681"/>
                  </a:cubicBezTo>
                  <a:cubicBezTo>
                    <a:pt x="606075" y="286327"/>
                    <a:pt x="604485" y="283566"/>
                    <a:pt x="602273" y="281354"/>
                  </a:cubicBezTo>
                  <a:cubicBezTo>
                    <a:pt x="601028" y="280109"/>
                    <a:pt x="599230" y="279551"/>
                    <a:pt x="597877" y="278423"/>
                  </a:cubicBezTo>
                  <a:cubicBezTo>
                    <a:pt x="596285" y="277096"/>
                    <a:pt x="594946" y="275492"/>
                    <a:pt x="593481" y="274027"/>
                  </a:cubicBezTo>
                  <a:cubicBezTo>
                    <a:pt x="592993" y="272562"/>
                    <a:pt x="593108" y="270723"/>
                    <a:pt x="592016" y="269631"/>
                  </a:cubicBezTo>
                  <a:cubicBezTo>
                    <a:pt x="589525" y="267140"/>
                    <a:pt x="583223" y="263769"/>
                    <a:pt x="583223" y="263769"/>
                  </a:cubicBezTo>
                  <a:cubicBezTo>
                    <a:pt x="582735" y="262304"/>
                    <a:pt x="582449" y="260754"/>
                    <a:pt x="581758" y="259373"/>
                  </a:cubicBezTo>
                  <a:cubicBezTo>
                    <a:pt x="580970" y="257798"/>
                    <a:pt x="579521" y="256596"/>
                    <a:pt x="578827" y="254977"/>
                  </a:cubicBezTo>
                  <a:cubicBezTo>
                    <a:pt x="574399" y="244644"/>
                    <a:pt x="581318" y="253071"/>
                    <a:pt x="572966" y="244719"/>
                  </a:cubicBezTo>
                  <a:cubicBezTo>
                    <a:pt x="572477" y="243254"/>
                    <a:pt x="572448" y="241542"/>
                    <a:pt x="571500" y="240323"/>
                  </a:cubicBezTo>
                  <a:cubicBezTo>
                    <a:pt x="564581" y="231428"/>
                    <a:pt x="565535" y="232474"/>
                    <a:pt x="558312" y="230065"/>
                  </a:cubicBezTo>
                  <a:cubicBezTo>
                    <a:pt x="555113" y="220473"/>
                    <a:pt x="559555" y="229888"/>
                    <a:pt x="552450" y="224204"/>
                  </a:cubicBezTo>
                  <a:cubicBezTo>
                    <a:pt x="551075" y="223104"/>
                    <a:pt x="550872" y="220936"/>
                    <a:pt x="549519" y="219808"/>
                  </a:cubicBezTo>
                  <a:cubicBezTo>
                    <a:pt x="546086" y="216947"/>
                    <a:pt x="543037" y="217030"/>
                    <a:pt x="539262" y="215412"/>
                  </a:cubicBezTo>
                  <a:cubicBezTo>
                    <a:pt x="537254" y="214551"/>
                    <a:pt x="535273" y="213605"/>
                    <a:pt x="533400" y="212481"/>
                  </a:cubicBezTo>
                  <a:cubicBezTo>
                    <a:pt x="530380" y="210669"/>
                    <a:pt x="524608" y="206619"/>
                    <a:pt x="524608" y="206619"/>
                  </a:cubicBezTo>
                  <a:cubicBezTo>
                    <a:pt x="516208" y="194020"/>
                    <a:pt x="527393" y="208847"/>
                    <a:pt x="517281" y="200758"/>
                  </a:cubicBezTo>
                  <a:cubicBezTo>
                    <a:pt x="515906" y="199658"/>
                    <a:pt x="515477" y="197715"/>
                    <a:pt x="514350" y="196362"/>
                  </a:cubicBezTo>
                  <a:cubicBezTo>
                    <a:pt x="513023" y="194770"/>
                    <a:pt x="511281" y="193557"/>
                    <a:pt x="509954" y="191965"/>
                  </a:cubicBezTo>
                  <a:cubicBezTo>
                    <a:pt x="503851" y="184641"/>
                    <a:pt x="510684" y="190009"/>
                    <a:pt x="502627" y="184639"/>
                  </a:cubicBezTo>
                  <a:cubicBezTo>
                    <a:pt x="494223" y="172031"/>
                    <a:pt x="504301" y="187986"/>
                    <a:pt x="498231" y="175846"/>
                  </a:cubicBezTo>
                  <a:cubicBezTo>
                    <a:pt x="497443" y="174271"/>
                    <a:pt x="496277" y="172915"/>
                    <a:pt x="495300" y="171450"/>
                  </a:cubicBezTo>
                  <a:cubicBezTo>
                    <a:pt x="494323" y="168519"/>
                    <a:pt x="493750" y="165421"/>
                    <a:pt x="492369" y="162658"/>
                  </a:cubicBezTo>
                  <a:cubicBezTo>
                    <a:pt x="488539" y="154995"/>
                    <a:pt x="489969" y="158915"/>
                    <a:pt x="487973" y="150935"/>
                  </a:cubicBezTo>
                  <a:cubicBezTo>
                    <a:pt x="488950" y="146050"/>
                    <a:pt x="488676" y="140736"/>
                    <a:pt x="490904" y="136281"/>
                  </a:cubicBezTo>
                  <a:cubicBezTo>
                    <a:pt x="491881" y="134327"/>
                    <a:pt x="494630" y="133808"/>
                    <a:pt x="496766" y="133350"/>
                  </a:cubicBezTo>
                  <a:cubicBezTo>
                    <a:pt x="501566" y="132322"/>
                    <a:pt x="506535" y="132373"/>
                    <a:pt x="511419" y="131885"/>
                  </a:cubicBezTo>
                  <a:lnTo>
                    <a:pt x="521677" y="134815"/>
                  </a:lnTo>
                  <a:cubicBezTo>
                    <a:pt x="523157" y="135259"/>
                    <a:pt x="524788" y="135424"/>
                    <a:pt x="526073" y="136281"/>
                  </a:cubicBezTo>
                  <a:cubicBezTo>
                    <a:pt x="527797" y="137431"/>
                    <a:pt x="528877" y="139350"/>
                    <a:pt x="530469" y="140677"/>
                  </a:cubicBezTo>
                  <a:cubicBezTo>
                    <a:pt x="531822" y="141805"/>
                    <a:pt x="533400" y="142631"/>
                    <a:pt x="534866" y="143608"/>
                  </a:cubicBezTo>
                  <a:cubicBezTo>
                    <a:pt x="537841" y="148071"/>
                    <a:pt x="538204" y="149673"/>
                    <a:pt x="543658" y="152400"/>
                  </a:cubicBezTo>
                  <a:cubicBezTo>
                    <a:pt x="546421" y="153782"/>
                    <a:pt x="552450" y="155331"/>
                    <a:pt x="552450" y="155331"/>
                  </a:cubicBezTo>
                  <a:cubicBezTo>
                    <a:pt x="552784" y="155581"/>
                    <a:pt x="561282" y="162123"/>
                    <a:pt x="562708" y="162658"/>
                  </a:cubicBezTo>
                  <a:cubicBezTo>
                    <a:pt x="565040" y="163533"/>
                    <a:pt x="567593" y="163635"/>
                    <a:pt x="570035" y="164123"/>
                  </a:cubicBezTo>
                  <a:cubicBezTo>
                    <a:pt x="586070" y="172141"/>
                    <a:pt x="579508" y="169723"/>
                    <a:pt x="589085" y="172915"/>
                  </a:cubicBezTo>
                  <a:cubicBezTo>
                    <a:pt x="590550" y="173892"/>
                    <a:pt x="592048" y="174822"/>
                    <a:pt x="593481" y="175846"/>
                  </a:cubicBezTo>
                  <a:cubicBezTo>
                    <a:pt x="595468" y="177266"/>
                    <a:pt x="597222" y="179030"/>
                    <a:pt x="599343" y="180242"/>
                  </a:cubicBezTo>
                  <a:cubicBezTo>
                    <a:pt x="600684" y="181008"/>
                    <a:pt x="602274" y="181219"/>
                    <a:pt x="603739" y="181708"/>
                  </a:cubicBezTo>
                  <a:cubicBezTo>
                    <a:pt x="604716" y="183173"/>
                    <a:pt x="605424" y="184859"/>
                    <a:pt x="606669" y="186104"/>
                  </a:cubicBezTo>
                  <a:cubicBezTo>
                    <a:pt x="611104" y="190539"/>
                    <a:pt x="611897" y="190289"/>
                    <a:pt x="616927" y="191965"/>
                  </a:cubicBezTo>
                  <a:cubicBezTo>
                    <a:pt x="618392" y="193919"/>
                    <a:pt x="619447" y="196263"/>
                    <a:pt x="621323" y="197827"/>
                  </a:cubicBezTo>
                  <a:cubicBezTo>
                    <a:pt x="622510" y="198816"/>
                    <a:pt x="624627" y="198200"/>
                    <a:pt x="625719" y="199292"/>
                  </a:cubicBezTo>
                  <a:cubicBezTo>
                    <a:pt x="626811" y="200384"/>
                    <a:pt x="626328" y="202403"/>
                    <a:pt x="627185" y="203689"/>
                  </a:cubicBezTo>
                  <a:cubicBezTo>
                    <a:pt x="628335" y="205413"/>
                    <a:pt x="630116" y="206620"/>
                    <a:pt x="631581" y="208085"/>
                  </a:cubicBezTo>
                  <a:cubicBezTo>
                    <a:pt x="635261" y="219127"/>
                    <a:pt x="630298" y="205523"/>
                    <a:pt x="635977" y="216877"/>
                  </a:cubicBezTo>
                  <a:cubicBezTo>
                    <a:pt x="636668" y="218259"/>
                    <a:pt x="636478" y="220067"/>
                    <a:pt x="637443" y="221273"/>
                  </a:cubicBezTo>
                  <a:cubicBezTo>
                    <a:pt x="638543" y="222648"/>
                    <a:pt x="640374" y="223227"/>
                    <a:pt x="641839" y="224204"/>
                  </a:cubicBezTo>
                  <a:cubicBezTo>
                    <a:pt x="642816" y="225669"/>
                    <a:pt x="643642" y="227247"/>
                    <a:pt x="644769" y="228600"/>
                  </a:cubicBezTo>
                  <a:cubicBezTo>
                    <a:pt x="646096" y="230192"/>
                    <a:pt x="648016" y="231272"/>
                    <a:pt x="649166" y="232996"/>
                  </a:cubicBezTo>
                  <a:cubicBezTo>
                    <a:pt x="657656" y="245729"/>
                    <a:pt x="640992" y="227751"/>
                    <a:pt x="655027" y="241789"/>
                  </a:cubicBezTo>
                  <a:cubicBezTo>
                    <a:pt x="655516" y="243254"/>
                    <a:pt x="655528" y="244979"/>
                    <a:pt x="656493" y="246185"/>
                  </a:cubicBezTo>
                  <a:cubicBezTo>
                    <a:pt x="657593" y="247560"/>
                    <a:pt x="660102" y="247540"/>
                    <a:pt x="660889" y="249115"/>
                  </a:cubicBezTo>
                  <a:cubicBezTo>
                    <a:pt x="662218" y="251773"/>
                    <a:pt x="661572" y="255041"/>
                    <a:pt x="662354" y="257908"/>
                  </a:cubicBezTo>
                  <a:cubicBezTo>
                    <a:pt x="663046" y="260446"/>
                    <a:pt x="664308" y="262793"/>
                    <a:pt x="665285" y="265235"/>
                  </a:cubicBezTo>
                  <a:cubicBezTo>
                    <a:pt x="664796" y="274027"/>
                    <a:pt x="664911" y="282874"/>
                    <a:pt x="663819" y="291612"/>
                  </a:cubicBezTo>
                  <a:cubicBezTo>
                    <a:pt x="663436" y="294677"/>
                    <a:pt x="660889" y="300404"/>
                    <a:pt x="660889" y="300404"/>
                  </a:cubicBezTo>
                  <a:cubicBezTo>
                    <a:pt x="662354" y="301869"/>
                    <a:pt x="664257" y="303001"/>
                    <a:pt x="665285" y="304800"/>
                  </a:cubicBezTo>
                  <a:cubicBezTo>
                    <a:pt x="666284" y="306549"/>
                    <a:pt x="666220" y="308719"/>
                    <a:pt x="666750" y="310662"/>
                  </a:cubicBezTo>
                  <a:cubicBezTo>
                    <a:pt x="667686" y="314093"/>
                    <a:pt x="668819" y="317469"/>
                    <a:pt x="669681" y="320919"/>
                  </a:cubicBezTo>
                  <a:cubicBezTo>
                    <a:pt x="670285" y="323335"/>
                    <a:pt x="670271" y="325914"/>
                    <a:pt x="671146" y="328246"/>
                  </a:cubicBezTo>
                  <a:cubicBezTo>
                    <a:pt x="671764" y="329895"/>
                    <a:pt x="673289" y="331067"/>
                    <a:pt x="674077" y="332642"/>
                  </a:cubicBezTo>
                  <a:cubicBezTo>
                    <a:pt x="674768" y="334024"/>
                    <a:pt x="674578" y="335833"/>
                    <a:pt x="675543" y="337039"/>
                  </a:cubicBezTo>
                  <a:cubicBezTo>
                    <a:pt x="676643" y="338414"/>
                    <a:pt x="678474" y="338992"/>
                    <a:pt x="679939" y="339969"/>
                  </a:cubicBezTo>
                  <a:cubicBezTo>
                    <a:pt x="683621" y="351018"/>
                    <a:pt x="678654" y="337399"/>
                    <a:pt x="684335" y="348762"/>
                  </a:cubicBezTo>
                  <a:cubicBezTo>
                    <a:pt x="687640" y="355372"/>
                    <a:pt x="683481" y="351254"/>
                    <a:pt x="688731" y="357554"/>
                  </a:cubicBezTo>
                  <a:cubicBezTo>
                    <a:pt x="690058" y="359146"/>
                    <a:pt x="691923" y="360264"/>
                    <a:pt x="693127" y="361950"/>
                  </a:cubicBezTo>
                  <a:cubicBezTo>
                    <a:pt x="697653" y="368287"/>
                    <a:pt x="694195" y="366882"/>
                    <a:pt x="698989" y="372208"/>
                  </a:cubicBezTo>
                  <a:cubicBezTo>
                    <a:pt x="702224" y="375802"/>
                    <a:pt x="709246" y="382465"/>
                    <a:pt x="709246" y="382465"/>
                  </a:cubicBezTo>
                  <a:cubicBezTo>
                    <a:pt x="712665" y="381977"/>
                    <a:pt x="716117" y="381677"/>
                    <a:pt x="719504" y="381000"/>
                  </a:cubicBezTo>
                  <a:cubicBezTo>
                    <a:pt x="721019" y="380697"/>
                    <a:pt x="722808" y="380627"/>
                    <a:pt x="723900" y="379535"/>
                  </a:cubicBezTo>
                  <a:cubicBezTo>
                    <a:pt x="724992" y="378443"/>
                    <a:pt x="724509" y="376424"/>
                    <a:pt x="725366" y="375139"/>
                  </a:cubicBezTo>
                  <a:cubicBezTo>
                    <a:pt x="726516" y="373415"/>
                    <a:pt x="728435" y="372334"/>
                    <a:pt x="729762" y="370742"/>
                  </a:cubicBezTo>
                  <a:cubicBezTo>
                    <a:pt x="730889" y="369389"/>
                    <a:pt x="731716" y="367811"/>
                    <a:pt x="732693" y="366346"/>
                  </a:cubicBezTo>
                  <a:cubicBezTo>
                    <a:pt x="733181" y="364392"/>
                    <a:pt x="733365" y="362336"/>
                    <a:pt x="734158" y="360485"/>
                  </a:cubicBezTo>
                  <a:cubicBezTo>
                    <a:pt x="734852" y="358866"/>
                    <a:pt x="736532" y="357760"/>
                    <a:pt x="737089" y="356089"/>
                  </a:cubicBezTo>
                  <a:cubicBezTo>
                    <a:pt x="738029" y="353270"/>
                    <a:pt x="737910" y="350197"/>
                    <a:pt x="738554" y="347296"/>
                  </a:cubicBezTo>
                  <a:cubicBezTo>
                    <a:pt x="739417" y="343413"/>
                    <a:pt x="741157" y="340625"/>
                    <a:pt x="742950" y="337039"/>
                  </a:cubicBezTo>
                  <a:cubicBezTo>
                    <a:pt x="743439" y="333620"/>
                    <a:pt x="743424" y="330089"/>
                    <a:pt x="744416" y="326781"/>
                  </a:cubicBezTo>
                  <a:cubicBezTo>
                    <a:pt x="744922" y="325094"/>
                    <a:pt x="746558" y="323960"/>
                    <a:pt x="747346" y="322385"/>
                  </a:cubicBezTo>
                  <a:cubicBezTo>
                    <a:pt x="751587" y="313903"/>
                    <a:pt x="744876" y="321925"/>
                    <a:pt x="753208" y="313592"/>
                  </a:cubicBezTo>
                  <a:cubicBezTo>
                    <a:pt x="753696" y="312127"/>
                    <a:pt x="753708" y="310402"/>
                    <a:pt x="754673" y="309196"/>
                  </a:cubicBezTo>
                  <a:cubicBezTo>
                    <a:pt x="762491" y="299422"/>
                    <a:pt x="756135" y="313596"/>
                    <a:pt x="762000" y="301869"/>
                  </a:cubicBezTo>
                  <a:cubicBezTo>
                    <a:pt x="762691" y="300487"/>
                    <a:pt x="762924" y="298919"/>
                    <a:pt x="763466" y="297473"/>
                  </a:cubicBezTo>
                  <a:cubicBezTo>
                    <a:pt x="764390" y="295010"/>
                    <a:pt x="765472" y="292609"/>
                    <a:pt x="766396" y="290146"/>
                  </a:cubicBezTo>
                  <a:cubicBezTo>
                    <a:pt x="766938" y="288700"/>
                    <a:pt x="767320" y="287196"/>
                    <a:pt x="767862" y="285750"/>
                  </a:cubicBezTo>
                  <a:cubicBezTo>
                    <a:pt x="768786" y="283287"/>
                    <a:pt x="769816" y="280865"/>
                    <a:pt x="770793" y="278423"/>
                  </a:cubicBezTo>
                  <a:cubicBezTo>
                    <a:pt x="773620" y="264286"/>
                    <a:pt x="770158" y="276763"/>
                    <a:pt x="775189" y="266700"/>
                  </a:cubicBezTo>
                  <a:cubicBezTo>
                    <a:pt x="775880" y="265319"/>
                    <a:pt x="775797" y="263589"/>
                    <a:pt x="776654" y="262304"/>
                  </a:cubicBezTo>
                  <a:cubicBezTo>
                    <a:pt x="779790" y="257600"/>
                    <a:pt x="780838" y="257979"/>
                    <a:pt x="785446" y="256442"/>
                  </a:cubicBezTo>
                  <a:cubicBezTo>
                    <a:pt x="790331" y="257419"/>
                    <a:pt x="795565" y="257312"/>
                    <a:pt x="800100" y="259373"/>
                  </a:cubicBezTo>
                  <a:cubicBezTo>
                    <a:pt x="801506" y="260012"/>
                    <a:pt x="800474" y="262677"/>
                    <a:pt x="801566" y="263769"/>
                  </a:cubicBezTo>
                  <a:cubicBezTo>
                    <a:pt x="802658" y="264861"/>
                    <a:pt x="804612" y="264485"/>
                    <a:pt x="805962" y="265235"/>
                  </a:cubicBezTo>
                  <a:cubicBezTo>
                    <a:pt x="809041" y="266946"/>
                    <a:pt x="811604" y="269521"/>
                    <a:pt x="814754" y="271096"/>
                  </a:cubicBezTo>
                  <a:lnTo>
                    <a:pt x="820616" y="274027"/>
                  </a:lnTo>
                  <a:cubicBezTo>
                    <a:pt x="823419" y="282439"/>
                    <a:pt x="821827" y="282415"/>
                    <a:pt x="838200" y="276958"/>
                  </a:cubicBezTo>
                  <a:cubicBezTo>
                    <a:pt x="839665" y="276470"/>
                    <a:pt x="838809" y="273847"/>
                    <a:pt x="839666" y="272562"/>
                  </a:cubicBezTo>
                  <a:cubicBezTo>
                    <a:pt x="840816" y="270838"/>
                    <a:pt x="842597" y="269631"/>
                    <a:pt x="844062" y="268165"/>
                  </a:cubicBezTo>
                  <a:cubicBezTo>
                    <a:pt x="846914" y="259606"/>
                    <a:pt x="843295" y="267467"/>
                    <a:pt x="849923" y="260839"/>
                  </a:cubicBezTo>
                  <a:cubicBezTo>
                    <a:pt x="851169" y="259593"/>
                    <a:pt x="851726" y="257795"/>
                    <a:pt x="852854" y="256442"/>
                  </a:cubicBezTo>
                  <a:cubicBezTo>
                    <a:pt x="854181" y="254850"/>
                    <a:pt x="855785" y="253511"/>
                    <a:pt x="857250" y="252046"/>
                  </a:cubicBezTo>
                  <a:cubicBezTo>
                    <a:pt x="859039" y="244894"/>
                    <a:pt x="860875" y="241267"/>
                    <a:pt x="855785" y="232996"/>
                  </a:cubicBezTo>
                  <a:cubicBezTo>
                    <a:pt x="853939" y="229996"/>
                    <a:pt x="846993" y="227135"/>
                    <a:pt x="846993" y="227135"/>
                  </a:cubicBezTo>
                  <a:cubicBezTo>
                    <a:pt x="842198" y="212757"/>
                    <a:pt x="849973" y="233073"/>
                    <a:pt x="841131" y="219808"/>
                  </a:cubicBezTo>
                  <a:cubicBezTo>
                    <a:pt x="840014" y="218132"/>
                    <a:pt x="840154" y="215900"/>
                    <a:pt x="839666" y="213946"/>
                  </a:cubicBezTo>
                  <a:cubicBezTo>
                    <a:pt x="840643" y="205642"/>
                    <a:pt x="841164" y="197272"/>
                    <a:pt x="842596" y="189035"/>
                  </a:cubicBezTo>
                  <a:cubicBezTo>
                    <a:pt x="843125" y="185991"/>
                    <a:pt x="844550" y="183173"/>
                    <a:pt x="845527" y="180242"/>
                  </a:cubicBezTo>
                  <a:lnTo>
                    <a:pt x="848458" y="171450"/>
                  </a:lnTo>
                  <a:cubicBezTo>
                    <a:pt x="849435" y="168519"/>
                    <a:pt x="850242" y="165526"/>
                    <a:pt x="851389" y="162658"/>
                  </a:cubicBezTo>
                  <a:cubicBezTo>
                    <a:pt x="852366" y="160216"/>
                    <a:pt x="853059" y="157640"/>
                    <a:pt x="854319" y="155331"/>
                  </a:cubicBezTo>
                  <a:cubicBezTo>
                    <a:pt x="856006" y="152239"/>
                    <a:pt x="858227" y="149470"/>
                    <a:pt x="860181" y="146539"/>
                  </a:cubicBezTo>
                  <a:cubicBezTo>
                    <a:pt x="861163" y="140643"/>
                    <a:pt x="860455" y="137472"/>
                    <a:pt x="864577" y="133350"/>
                  </a:cubicBezTo>
                  <a:cubicBezTo>
                    <a:pt x="865822" y="132105"/>
                    <a:pt x="867508" y="131396"/>
                    <a:pt x="868973" y="130419"/>
                  </a:cubicBezTo>
                  <a:cubicBezTo>
                    <a:pt x="869950" y="128954"/>
                    <a:pt x="870776" y="127376"/>
                    <a:pt x="871904" y="126023"/>
                  </a:cubicBezTo>
                  <a:cubicBezTo>
                    <a:pt x="873231" y="124431"/>
                    <a:pt x="875150" y="123351"/>
                    <a:pt x="876300" y="121627"/>
                  </a:cubicBezTo>
                  <a:cubicBezTo>
                    <a:pt x="877157" y="120342"/>
                    <a:pt x="878858" y="118323"/>
                    <a:pt x="877766" y="117231"/>
                  </a:cubicBezTo>
                  <a:cubicBezTo>
                    <a:pt x="876674" y="116139"/>
                    <a:pt x="874789" y="118087"/>
                    <a:pt x="873369" y="118696"/>
                  </a:cubicBezTo>
                  <a:cubicBezTo>
                    <a:pt x="868166" y="120926"/>
                    <a:pt x="867525" y="121616"/>
                    <a:pt x="863112" y="124558"/>
                  </a:cubicBezTo>
                  <a:cubicBezTo>
                    <a:pt x="857250" y="124069"/>
                    <a:pt x="851377" y="123708"/>
                    <a:pt x="845527" y="123092"/>
                  </a:cubicBezTo>
                  <a:cubicBezTo>
                    <a:pt x="840404" y="122553"/>
                    <a:pt x="831729" y="121037"/>
                    <a:pt x="826477" y="120162"/>
                  </a:cubicBezTo>
                  <a:cubicBezTo>
                    <a:pt x="824035" y="119185"/>
                    <a:pt x="821613" y="118155"/>
                    <a:pt x="819150" y="117231"/>
                  </a:cubicBezTo>
                  <a:cubicBezTo>
                    <a:pt x="817704" y="116689"/>
                    <a:pt x="816104" y="116515"/>
                    <a:pt x="814754" y="115765"/>
                  </a:cubicBezTo>
                  <a:cubicBezTo>
                    <a:pt x="811675" y="114054"/>
                    <a:pt x="808893" y="111858"/>
                    <a:pt x="805962" y="109904"/>
                  </a:cubicBezTo>
                  <a:cubicBezTo>
                    <a:pt x="804497" y="108927"/>
                    <a:pt x="802975" y="108030"/>
                    <a:pt x="801566" y="106973"/>
                  </a:cubicBezTo>
                  <a:cubicBezTo>
                    <a:pt x="799612" y="105508"/>
                    <a:pt x="797775" y="103871"/>
                    <a:pt x="795704" y="102577"/>
                  </a:cubicBezTo>
                  <a:cubicBezTo>
                    <a:pt x="791562" y="99988"/>
                    <a:pt x="789723" y="99606"/>
                    <a:pt x="785446" y="98181"/>
                  </a:cubicBezTo>
                  <a:cubicBezTo>
                    <a:pt x="778311" y="93424"/>
                    <a:pt x="783975" y="96488"/>
                    <a:pt x="775189" y="93785"/>
                  </a:cubicBezTo>
                  <a:cubicBezTo>
                    <a:pt x="770760" y="92422"/>
                    <a:pt x="766456" y="90662"/>
                    <a:pt x="762000" y="89389"/>
                  </a:cubicBezTo>
                  <a:lnTo>
                    <a:pt x="751743" y="86458"/>
                  </a:lnTo>
                  <a:cubicBezTo>
                    <a:pt x="748529" y="84316"/>
                    <a:pt x="745200" y="81834"/>
                    <a:pt x="741485" y="80596"/>
                  </a:cubicBezTo>
                  <a:cubicBezTo>
                    <a:pt x="739122" y="79808"/>
                    <a:pt x="736600" y="79619"/>
                    <a:pt x="734158" y="79131"/>
                  </a:cubicBezTo>
                  <a:cubicBezTo>
                    <a:pt x="732693" y="77666"/>
                    <a:pt x="731386" y="77617"/>
                    <a:pt x="729762" y="74735"/>
                  </a:cubicBezTo>
                  <a:cubicBezTo>
                    <a:pt x="728138" y="71853"/>
                    <a:pt x="725506" y="62931"/>
                    <a:pt x="724414" y="61839"/>
                  </a:cubicBezTo>
                  <a:cubicBezTo>
                    <a:pt x="715625" y="53050"/>
                    <a:pt x="715487" y="62315"/>
                    <a:pt x="715108" y="61546"/>
                  </a:cubicBezTo>
                  <a:cubicBezTo>
                    <a:pt x="714729" y="60777"/>
                    <a:pt x="723607" y="57711"/>
                    <a:pt x="722142" y="57223"/>
                  </a:cubicBezTo>
                  <a:cubicBezTo>
                    <a:pt x="715587" y="47392"/>
                    <a:pt x="708831" y="56087"/>
                    <a:pt x="705290" y="52314"/>
                  </a:cubicBezTo>
                  <a:cubicBezTo>
                    <a:pt x="701749" y="48541"/>
                    <a:pt x="704142" y="36708"/>
                    <a:pt x="700894" y="34583"/>
                  </a:cubicBezTo>
                  <a:cubicBezTo>
                    <a:pt x="697646" y="32458"/>
                    <a:pt x="695777" y="49544"/>
                    <a:pt x="685800" y="39565"/>
                  </a:cubicBezTo>
                  <a:cubicBezTo>
                    <a:pt x="685312" y="38100"/>
                    <a:pt x="684140" y="37111"/>
                    <a:pt x="684335" y="35169"/>
                  </a:cubicBezTo>
                  <a:cubicBezTo>
                    <a:pt x="684530" y="33227"/>
                    <a:pt x="689867" y="28880"/>
                    <a:pt x="686973" y="27915"/>
                  </a:cubicBezTo>
                  <a:cubicBezTo>
                    <a:pt x="685507" y="26450"/>
                    <a:pt x="674272" y="27366"/>
                    <a:pt x="671146" y="26377"/>
                  </a:cubicBezTo>
                  <a:cubicBezTo>
                    <a:pt x="668020" y="25388"/>
                    <a:pt x="669461" y="23226"/>
                    <a:pt x="668216" y="21981"/>
                  </a:cubicBezTo>
                  <a:cubicBezTo>
                    <a:pt x="666970" y="20735"/>
                    <a:pt x="665172" y="20178"/>
                    <a:pt x="663819" y="19050"/>
                  </a:cubicBezTo>
                  <a:cubicBezTo>
                    <a:pt x="662227" y="17723"/>
                    <a:pt x="660888" y="16119"/>
                    <a:pt x="659423" y="14654"/>
                  </a:cubicBezTo>
                  <a:cubicBezTo>
                    <a:pt x="655740" y="3601"/>
                    <a:pt x="660709" y="17228"/>
                    <a:pt x="655027" y="5862"/>
                  </a:cubicBezTo>
                  <a:cubicBezTo>
                    <a:pt x="654336" y="4480"/>
                    <a:pt x="654654" y="2557"/>
                    <a:pt x="653562" y="1465"/>
                  </a:cubicBezTo>
                  <a:cubicBezTo>
                    <a:pt x="652470" y="373"/>
                    <a:pt x="650631" y="488"/>
                    <a:pt x="649166" y="0"/>
                  </a:cubicBezTo>
                  <a:cubicBezTo>
                    <a:pt x="642591" y="1879"/>
                    <a:pt x="636952" y="3908"/>
                    <a:pt x="630116" y="4396"/>
                  </a:cubicBezTo>
                  <a:cubicBezTo>
                    <a:pt x="619386" y="5162"/>
                    <a:pt x="608612" y="5162"/>
                    <a:pt x="597877" y="5862"/>
                  </a:cubicBezTo>
                  <a:cubicBezTo>
                    <a:pt x="573891" y="7426"/>
                    <a:pt x="568537" y="8144"/>
                    <a:pt x="549519" y="10258"/>
                  </a:cubicBezTo>
                  <a:cubicBezTo>
                    <a:pt x="548054" y="11235"/>
                    <a:pt x="546698" y="12401"/>
                    <a:pt x="545123" y="13189"/>
                  </a:cubicBezTo>
                  <a:cubicBezTo>
                    <a:pt x="543742" y="13880"/>
                    <a:pt x="542068" y="13888"/>
                    <a:pt x="540727" y="14654"/>
                  </a:cubicBezTo>
                  <a:cubicBezTo>
                    <a:pt x="538607" y="15866"/>
                    <a:pt x="536820" y="17585"/>
                    <a:pt x="534866" y="19050"/>
                  </a:cubicBezTo>
                  <a:cubicBezTo>
                    <a:pt x="531178" y="30110"/>
                    <a:pt x="536155" y="16468"/>
                    <a:pt x="530469" y="27842"/>
                  </a:cubicBezTo>
                  <a:cubicBezTo>
                    <a:pt x="529778" y="29224"/>
                    <a:pt x="529492" y="30773"/>
                    <a:pt x="529004" y="32239"/>
                  </a:cubicBezTo>
                  <a:cubicBezTo>
                    <a:pt x="529981" y="34681"/>
                    <a:pt x="530406" y="37425"/>
                    <a:pt x="531935" y="39565"/>
                  </a:cubicBezTo>
                  <a:cubicBezTo>
                    <a:pt x="534609" y="43308"/>
                    <a:pt x="539971" y="42956"/>
                    <a:pt x="543658" y="43962"/>
                  </a:cubicBezTo>
                  <a:cubicBezTo>
                    <a:pt x="546638" y="44775"/>
                    <a:pt x="549491" y="46004"/>
                    <a:pt x="552450" y="46892"/>
                  </a:cubicBezTo>
                  <a:cubicBezTo>
                    <a:pt x="554379" y="47471"/>
                    <a:pt x="556358" y="47869"/>
                    <a:pt x="558312" y="48358"/>
                  </a:cubicBezTo>
                  <a:cubicBezTo>
                    <a:pt x="559777" y="49335"/>
                    <a:pt x="561133" y="50501"/>
                    <a:pt x="562708" y="51289"/>
                  </a:cubicBezTo>
                  <a:cubicBezTo>
                    <a:pt x="564089" y="51980"/>
                    <a:pt x="565819" y="51897"/>
                    <a:pt x="567104" y="52754"/>
                  </a:cubicBezTo>
                  <a:cubicBezTo>
                    <a:pt x="578080" y="60071"/>
                    <a:pt x="565443" y="55132"/>
                    <a:pt x="575896" y="58615"/>
                  </a:cubicBezTo>
                  <a:cubicBezTo>
                    <a:pt x="577362" y="60081"/>
                    <a:pt x="578701" y="61685"/>
                    <a:pt x="580293" y="63012"/>
                  </a:cubicBezTo>
                  <a:cubicBezTo>
                    <a:pt x="581646" y="64139"/>
                    <a:pt x="583562" y="64589"/>
                    <a:pt x="584689" y="65942"/>
                  </a:cubicBezTo>
                  <a:cubicBezTo>
                    <a:pt x="591653" y="74300"/>
                    <a:pt x="583182" y="70326"/>
                    <a:pt x="592016" y="73269"/>
                  </a:cubicBezTo>
                  <a:cubicBezTo>
                    <a:pt x="592993" y="74734"/>
                    <a:pt x="594231" y="76056"/>
                    <a:pt x="594946" y="77665"/>
                  </a:cubicBezTo>
                  <a:cubicBezTo>
                    <a:pt x="596201" y="80488"/>
                    <a:pt x="596163" y="83887"/>
                    <a:pt x="597877" y="86458"/>
                  </a:cubicBezTo>
                  <a:lnTo>
                    <a:pt x="600808" y="90854"/>
                  </a:lnTo>
                  <a:cubicBezTo>
                    <a:pt x="599928" y="94374"/>
                    <a:pt x="599574" y="98582"/>
                    <a:pt x="596412" y="101112"/>
                  </a:cubicBezTo>
                  <a:cubicBezTo>
                    <a:pt x="595206" y="102077"/>
                    <a:pt x="593481" y="102089"/>
                    <a:pt x="592016" y="102577"/>
                  </a:cubicBezTo>
                  <a:cubicBezTo>
                    <a:pt x="590550" y="103554"/>
                    <a:pt x="589195" y="104720"/>
                    <a:pt x="587619" y="105508"/>
                  </a:cubicBezTo>
                  <a:cubicBezTo>
                    <a:pt x="586237" y="106199"/>
                    <a:pt x="585250" y="106301"/>
                    <a:pt x="583223" y="106973"/>
                  </a:cubicBezTo>
                  <a:cubicBezTo>
                    <a:pt x="581196" y="107645"/>
                    <a:pt x="577399" y="107657"/>
                    <a:pt x="575457" y="109538"/>
                  </a:cubicBezTo>
                  <a:cubicBezTo>
                    <a:pt x="573515" y="111419"/>
                    <a:pt x="574797" y="117744"/>
                    <a:pt x="571573" y="118257"/>
                  </a:cubicBezTo>
                  <a:cubicBezTo>
                    <a:pt x="568349" y="118770"/>
                    <a:pt x="559045" y="111637"/>
                    <a:pt x="556114" y="112614"/>
                  </a:cubicBezTo>
                  <a:cubicBezTo>
                    <a:pt x="547810" y="112126"/>
                    <a:pt x="549348" y="111016"/>
                    <a:pt x="542632" y="114960"/>
                  </a:cubicBezTo>
                  <a:cubicBezTo>
                    <a:pt x="535916" y="118905"/>
                    <a:pt x="523949" y="132972"/>
                    <a:pt x="515816" y="136281"/>
                  </a:cubicBezTo>
                  <a:cubicBezTo>
                    <a:pt x="507683" y="139590"/>
                    <a:pt x="501162" y="135304"/>
                    <a:pt x="493835" y="134815"/>
                  </a:cubicBezTo>
                  <a:cubicBezTo>
                    <a:pt x="492370" y="133838"/>
                    <a:pt x="491058" y="132579"/>
                    <a:pt x="489439" y="131885"/>
                  </a:cubicBezTo>
                  <a:cubicBezTo>
                    <a:pt x="487588" y="131092"/>
                    <a:pt x="485506" y="130998"/>
                    <a:pt x="483577" y="130419"/>
                  </a:cubicBezTo>
                  <a:cubicBezTo>
                    <a:pt x="480618" y="129531"/>
                    <a:pt x="477744" y="128377"/>
                    <a:pt x="474785" y="127489"/>
                  </a:cubicBezTo>
                  <a:cubicBezTo>
                    <a:pt x="472856" y="126910"/>
                    <a:pt x="470834" y="126660"/>
                    <a:pt x="468923" y="126023"/>
                  </a:cubicBezTo>
                  <a:cubicBezTo>
                    <a:pt x="466428" y="125191"/>
                    <a:pt x="464059" y="124016"/>
                    <a:pt x="461596" y="123092"/>
                  </a:cubicBezTo>
                  <a:cubicBezTo>
                    <a:pt x="457394" y="121516"/>
                    <a:pt x="455954" y="121316"/>
                    <a:pt x="451339" y="120162"/>
                  </a:cubicBezTo>
                  <a:cubicBezTo>
                    <a:pt x="439824" y="114405"/>
                    <a:pt x="451692" y="119566"/>
                    <a:pt x="435219" y="115765"/>
                  </a:cubicBezTo>
                  <a:cubicBezTo>
                    <a:pt x="410543" y="110071"/>
                    <a:pt x="444978" y="115155"/>
                    <a:pt x="414704" y="111369"/>
                  </a:cubicBezTo>
                  <a:cubicBezTo>
                    <a:pt x="398096" y="112346"/>
                    <a:pt x="381466" y="112991"/>
                    <a:pt x="364881" y="114300"/>
                  </a:cubicBezTo>
                  <a:cubicBezTo>
                    <a:pt x="362873" y="114459"/>
                    <a:pt x="360930" y="115128"/>
                    <a:pt x="359019" y="115765"/>
                  </a:cubicBezTo>
                  <a:cubicBezTo>
                    <a:pt x="356524" y="116597"/>
                    <a:pt x="354135" y="117719"/>
                    <a:pt x="351693" y="118696"/>
                  </a:cubicBezTo>
                  <a:cubicBezTo>
                    <a:pt x="348762" y="121627"/>
                    <a:pt x="346349" y="125190"/>
                    <a:pt x="342900" y="127489"/>
                  </a:cubicBezTo>
                  <a:cubicBezTo>
                    <a:pt x="336780" y="131568"/>
                    <a:pt x="339749" y="129174"/>
                    <a:pt x="334108" y="134815"/>
                  </a:cubicBezTo>
                  <a:cubicBezTo>
                    <a:pt x="333620" y="136281"/>
                    <a:pt x="333648" y="138039"/>
                    <a:pt x="332643" y="139212"/>
                  </a:cubicBezTo>
                  <a:cubicBezTo>
                    <a:pt x="327698" y="144981"/>
                    <a:pt x="322559" y="150715"/>
                    <a:pt x="316523" y="155331"/>
                  </a:cubicBezTo>
                  <a:cubicBezTo>
                    <a:pt x="314788" y="156658"/>
                    <a:pt x="304881" y="158974"/>
                    <a:pt x="301869" y="159727"/>
                  </a:cubicBezTo>
                  <a:cubicBezTo>
                    <a:pt x="300404" y="161192"/>
                    <a:pt x="299159" y="162918"/>
                    <a:pt x="297473" y="164123"/>
                  </a:cubicBezTo>
                  <a:cubicBezTo>
                    <a:pt x="294302" y="166388"/>
                    <a:pt x="290805" y="167323"/>
                    <a:pt x="287216" y="168519"/>
                  </a:cubicBezTo>
                  <a:cubicBezTo>
                    <a:pt x="274275" y="177145"/>
                    <a:pt x="294966" y="163910"/>
                    <a:pt x="274027" y="174381"/>
                  </a:cubicBezTo>
                  <a:cubicBezTo>
                    <a:pt x="265938" y="178426"/>
                    <a:pt x="270308" y="176884"/>
                    <a:pt x="260839" y="178777"/>
                  </a:cubicBezTo>
                  <a:cubicBezTo>
                    <a:pt x="256424" y="181721"/>
                    <a:pt x="255787" y="182408"/>
                    <a:pt x="250581" y="184639"/>
                  </a:cubicBezTo>
                  <a:cubicBezTo>
                    <a:pt x="249161" y="185247"/>
                    <a:pt x="247650" y="185616"/>
                    <a:pt x="246185" y="186104"/>
                  </a:cubicBezTo>
                  <a:cubicBezTo>
                    <a:pt x="244720" y="187081"/>
                    <a:pt x="243398" y="188320"/>
                    <a:pt x="241789" y="189035"/>
                  </a:cubicBezTo>
                  <a:cubicBezTo>
                    <a:pt x="231609" y="193559"/>
                    <a:pt x="235652" y="190592"/>
                    <a:pt x="227135" y="193431"/>
                  </a:cubicBezTo>
                  <a:cubicBezTo>
                    <a:pt x="224640" y="194263"/>
                    <a:pt x="222271" y="195438"/>
                    <a:pt x="219808" y="196362"/>
                  </a:cubicBezTo>
                  <a:cubicBezTo>
                    <a:pt x="218362" y="196904"/>
                    <a:pt x="216832" y="197219"/>
                    <a:pt x="215412" y="197827"/>
                  </a:cubicBezTo>
                  <a:cubicBezTo>
                    <a:pt x="213404" y="198688"/>
                    <a:pt x="211589" y="199974"/>
                    <a:pt x="209550" y="200758"/>
                  </a:cubicBezTo>
                  <a:cubicBezTo>
                    <a:pt x="205225" y="202421"/>
                    <a:pt x="200758" y="203689"/>
                    <a:pt x="196362" y="205154"/>
                  </a:cubicBezTo>
                  <a:cubicBezTo>
                    <a:pt x="194897" y="205642"/>
                    <a:pt x="193347" y="205928"/>
                    <a:pt x="191966" y="206619"/>
                  </a:cubicBezTo>
                  <a:cubicBezTo>
                    <a:pt x="183876" y="210664"/>
                    <a:pt x="188246" y="209122"/>
                    <a:pt x="178777" y="211015"/>
                  </a:cubicBezTo>
                  <a:cubicBezTo>
                    <a:pt x="170054" y="216831"/>
                    <a:pt x="176625" y="213256"/>
                    <a:pt x="159727" y="216877"/>
                  </a:cubicBezTo>
                  <a:cubicBezTo>
                    <a:pt x="153863" y="218134"/>
                    <a:pt x="149715" y="219680"/>
                    <a:pt x="143608" y="221273"/>
                  </a:cubicBezTo>
                  <a:cubicBezTo>
                    <a:pt x="135813" y="223307"/>
                    <a:pt x="127642" y="224144"/>
                    <a:pt x="120162" y="227135"/>
                  </a:cubicBezTo>
                  <a:cubicBezTo>
                    <a:pt x="117720" y="228112"/>
                    <a:pt x="115239" y="228997"/>
                    <a:pt x="112835" y="230065"/>
                  </a:cubicBezTo>
                  <a:cubicBezTo>
                    <a:pt x="110839" y="230952"/>
                    <a:pt x="109018" y="232229"/>
                    <a:pt x="106973" y="232996"/>
                  </a:cubicBezTo>
                  <a:cubicBezTo>
                    <a:pt x="105087" y="233703"/>
                    <a:pt x="103055" y="233932"/>
                    <a:pt x="101112" y="234462"/>
                  </a:cubicBezTo>
                  <a:cubicBezTo>
                    <a:pt x="97681" y="235398"/>
                    <a:pt x="94385" y="236968"/>
                    <a:pt x="90854" y="237392"/>
                  </a:cubicBezTo>
                  <a:cubicBezTo>
                    <a:pt x="83337" y="238294"/>
                    <a:pt x="30167" y="240230"/>
                    <a:pt x="27843" y="240323"/>
                  </a:cubicBezTo>
                  <a:cubicBezTo>
                    <a:pt x="25401" y="241300"/>
                    <a:pt x="22979" y="242330"/>
                    <a:pt x="20516" y="243254"/>
                  </a:cubicBezTo>
                  <a:cubicBezTo>
                    <a:pt x="19069" y="243796"/>
                    <a:pt x="17539" y="244110"/>
                    <a:pt x="16119" y="244719"/>
                  </a:cubicBezTo>
                  <a:cubicBezTo>
                    <a:pt x="14111" y="245579"/>
                    <a:pt x="11802" y="246105"/>
                    <a:pt x="10258" y="247650"/>
                  </a:cubicBezTo>
                  <a:lnTo>
                    <a:pt x="7327" y="241789"/>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8" name="Freeform: Shape 47">
              <a:extLst>
                <a:ext uri="{FF2B5EF4-FFF2-40B4-BE49-F238E27FC236}">
                  <a16:creationId xmlns:a16="http://schemas.microsoft.com/office/drawing/2014/main" id="{DAC92560-F6FF-46DA-AF9F-61D43DA95BCE}"/>
                </a:ext>
              </a:extLst>
            </p:cNvPr>
            <p:cNvSpPr/>
            <p:nvPr/>
          </p:nvSpPr>
          <p:spPr>
            <a:xfrm>
              <a:off x="7217979" y="5019267"/>
              <a:ext cx="241875" cy="182618"/>
            </a:xfrm>
            <a:custGeom>
              <a:avLst/>
              <a:gdLst>
                <a:gd name="connsiteX0" fmla="*/ 0 w 241875"/>
                <a:gd name="connsiteY0" fmla="*/ 35473 h 182618"/>
                <a:gd name="connsiteX1" fmla="*/ 0 w 241875"/>
                <a:gd name="connsiteY1" fmla="*/ 35473 h 182618"/>
                <a:gd name="connsiteX2" fmla="*/ 3942 w 241875"/>
                <a:gd name="connsiteY2" fmla="*/ 24962 h 182618"/>
                <a:gd name="connsiteX3" fmla="*/ 5255 w 241875"/>
                <a:gd name="connsiteY3" fmla="*/ 17080 h 182618"/>
                <a:gd name="connsiteX4" fmla="*/ 9197 w 241875"/>
                <a:gd name="connsiteY4" fmla="*/ 21021 h 182618"/>
                <a:gd name="connsiteX5" fmla="*/ 10511 w 241875"/>
                <a:gd name="connsiteY5" fmla="*/ 26276 h 182618"/>
                <a:gd name="connsiteX6" fmla="*/ 13138 w 241875"/>
                <a:gd name="connsiteY6" fmla="*/ 32845 h 182618"/>
                <a:gd name="connsiteX7" fmla="*/ 14452 w 241875"/>
                <a:gd name="connsiteY7" fmla="*/ 40728 h 182618"/>
                <a:gd name="connsiteX8" fmla="*/ 17080 w 241875"/>
                <a:gd name="connsiteY8" fmla="*/ 53866 h 182618"/>
                <a:gd name="connsiteX9" fmla="*/ 21021 w 241875"/>
                <a:gd name="connsiteY9" fmla="*/ 65690 h 182618"/>
                <a:gd name="connsiteX10" fmla="*/ 19707 w 241875"/>
                <a:gd name="connsiteY10" fmla="*/ 85397 h 182618"/>
                <a:gd name="connsiteX11" fmla="*/ 15766 w 241875"/>
                <a:gd name="connsiteY11" fmla="*/ 89338 h 182618"/>
                <a:gd name="connsiteX12" fmla="*/ 10511 w 241875"/>
                <a:gd name="connsiteY12" fmla="*/ 95907 h 182618"/>
                <a:gd name="connsiteX13" fmla="*/ 9197 w 241875"/>
                <a:gd name="connsiteY13" fmla="*/ 99849 h 182618"/>
                <a:gd name="connsiteX14" fmla="*/ 6569 w 241875"/>
                <a:gd name="connsiteY14" fmla="*/ 103790 h 182618"/>
                <a:gd name="connsiteX15" fmla="*/ 5255 w 241875"/>
                <a:gd name="connsiteY15" fmla="*/ 110359 h 182618"/>
                <a:gd name="connsiteX16" fmla="*/ 7883 w 241875"/>
                <a:gd name="connsiteY16" fmla="*/ 140576 h 182618"/>
                <a:gd name="connsiteX17" fmla="*/ 9197 w 241875"/>
                <a:gd name="connsiteY17" fmla="*/ 144518 h 182618"/>
                <a:gd name="connsiteX18" fmla="*/ 11824 w 241875"/>
                <a:gd name="connsiteY18" fmla="*/ 148459 h 182618"/>
                <a:gd name="connsiteX19" fmla="*/ 13138 w 241875"/>
                <a:gd name="connsiteY19" fmla="*/ 158969 h 182618"/>
                <a:gd name="connsiteX20" fmla="*/ 15766 w 241875"/>
                <a:gd name="connsiteY20" fmla="*/ 164224 h 182618"/>
                <a:gd name="connsiteX21" fmla="*/ 17080 w 241875"/>
                <a:gd name="connsiteY21" fmla="*/ 169480 h 182618"/>
                <a:gd name="connsiteX22" fmla="*/ 19707 w 241875"/>
                <a:gd name="connsiteY22" fmla="*/ 173421 h 182618"/>
                <a:gd name="connsiteX23" fmla="*/ 21021 w 241875"/>
                <a:gd name="connsiteY23" fmla="*/ 177362 h 182618"/>
                <a:gd name="connsiteX24" fmla="*/ 31531 w 241875"/>
                <a:gd name="connsiteY24" fmla="*/ 182618 h 182618"/>
                <a:gd name="connsiteX25" fmla="*/ 45983 w 241875"/>
                <a:gd name="connsiteY25" fmla="*/ 179990 h 182618"/>
                <a:gd name="connsiteX26" fmla="*/ 51238 w 241875"/>
                <a:gd name="connsiteY26" fmla="*/ 178676 h 182618"/>
                <a:gd name="connsiteX27" fmla="*/ 57807 w 241875"/>
                <a:gd name="connsiteY27" fmla="*/ 174735 h 182618"/>
                <a:gd name="connsiteX28" fmla="*/ 63062 w 241875"/>
                <a:gd name="connsiteY28" fmla="*/ 170793 h 182618"/>
                <a:gd name="connsiteX29" fmla="*/ 72259 w 241875"/>
                <a:gd name="connsiteY29" fmla="*/ 168166 h 182618"/>
                <a:gd name="connsiteX30" fmla="*/ 94593 w 241875"/>
                <a:gd name="connsiteY30" fmla="*/ 156342 h 182618"/>
                <a:gd name="connsiteX31" fmla="*/ 101162 w 241875"/>
                <a:gd name="connsiteY31" fmla="*/ 153714 h 182618"/>
                <a:gd name="connsiteX32" fmla="*/ 114300 w 241875"/>
                <a:gd name="connsiteY32" fmla="*/ 145831 h 182618"/>
                <a:gd name="connsiteX33" fmla="*/ 118242 w 241875"/>
                <a:gd name="connsiteY33" fmla="*/ 143204 h 182618"/>
                <a:gd name="connsiteX34" fmla="*/ 122183 w 241875"/>
                <a:gd name="connsiteY34" fmla="*/ 134007 h 182618"/>
                <a:gd name="connsiteX35" fmla="*/ 126124 w 241875"/>
                <a:gd name="connsiteY35" fmla="*/ 136635 h 182618"/>
                <a:gd name="connsiteX36" fmla="*/ 127438 w 241875"/>
                <a:gd name="connsiteY36" fmla="*/ 140576 h 182618"/>
                <a:gd name="connsiteX37" fmla="*/ 132693 w 241875"/>
                <a:gd name="connsiteY37" fmla="*/ 141890 h 182618"/>
                <a:gd name="connsiteX38" fmla="*/ 164224 w 241875"/>
                <a:gd name="connsiteY38" fmla="*/ 140576 h 182618"/>
                <a:gd name="connsiteX39" fmla="*/ 172107 w 241875"/>
                <a:gd name="connsiteY39" fmla="*/ 137949 h 182618"/>
                <a:gd name="connsiteX40" fmla="*/ 183931 w 241875"/>
                <a:gd name="connsiteY40" fmla="*/ 131380 h 182618"/>
                <a:gd name="connsiteX41" fmla="*/ 190500 w 241875"/>
                <a:gd name="connsiteY41" fmla="*/ 126124 h 182618"/>
                <a:gd name="connsiteX42" fmla="*/ 197069 w 241875"/>
                <a:gd name="connsiteY42" fmla="*/ 118242 h 182618"/>
                <a:gd name="connsiteX43" fmla="*/ 201011 w 241875"/>
                <a:gd name="connsiteY43" fmla="*/ 116928 h 182618"/>
                <a:gd name="connsiteX44" fmla="*/ 204952 w 241875"/>
                <a:gd name="connsiteY44" fmla="*/ 114300 h 182618"/>
                <a:gd name="connsiteX45" fmla="*/ 212835 w 241875"/>
                <a:gd name="connsiteY45" fmla="*/ 111673 h 182618"/>
                <a:gd name="connsiteX46" fmla="*/ 222031 w 241875"/>
                <a:gd name="connsiteY46" fmla="*/ 105104 h 182618"/>
                <a:gd name="connsiteX47" fmla="*/ 227287 w 241875"/>
                <a:gd name="connsiteY47" fmla="*/ 103790 h 182618"/>
                <a:gd name="connsiteX48" fmla="*/ 239111 w 241875"/>
                <a:gd name="connsiteY48" fmla="*/ 101162 h 182618"/>
                <a:gd name="connsiteX49" fmla="*/ 241738 w 241875"/>
                <a:gd name="connsiteY49" fmla="*/ 95907 h 182618"/>
                <a:gd name="connsiteX50" fmla="*/ 237797 w 241875"/>
                <a:gd name="connsiteY50" fmla="*/ 81455 h 182618"/>
                <a:gd name="connsiteX51" fmla="*/ 229914 w 241875"/>
                <a:gd name="connsiteY51" fmla="*/ 73573 h 182618"/>
                <a:gd name="connsiteX52" fmla="*/ 227287 w 241875"/>
                <a:gd name="connsiteY52" fmla="*/ 64376 h 182618"/>
                <a:gd name="connsiteX53" fmla="*/ 224659 w 241875"/>
                <a:gd name="connsiteY53" fmla="*/ 60435 h 182618"/>
                <a:gd name="connsiteX54" fmla="*/ 220718 w 241875"/>
                <a:gd name="connsiteY54" fmla="*/ 44669 h 182618"/>
                <a:gd name="connsiteX55" fmla="*/ 219404 w 241875"/>
                <a:gd name="connsiteY55" fmla="*/ 36787 h 182618"/>
                <a:gd name="connsiteX56" fmla="*/ 212835 w 241875"/>
                <a:gd name="connsiteY56" fmla="*/ 27590 h 182618"/>
                <a:gd name="connsiteX57" fmla="*/ 207580 w 241875"/>
                <a:gd name="connsiteY57" fmla="*/ 19707 h 182618"/>
                <a:gd name="connsiteX58" fmla="*/ 204952 w 241875"/>
                <a:gd name="connsiteY58" fmla="*/ 15766 h 182618"/>
                <a:gd name="connsiteX59" fmla="*/ 195755 w 241875"/>
                <a:gd name="connsiteY59" fmla="*/ 9197 h 182618"/>
                <a:gd name="connsiteX60" fmla="*/ 181304 w 241875"/>
                <a:gd name="connsiteY60" fmla="*/ 6569 h 182618"/>
                <a:gd name="connsiteX61" fmla="*/ 173421 w 241875"/>
                <a:gd name="connsiteY61" fmla="*/ 3942 h 182618"/>
                <a:gd name="connsiteX62" fmla="*/ 132693 w 241875"/>
                <a:gd name="connsiteY62" fmla="*/ 0 h 182618"/>
                <a:gd name="connsiteX63" fmla="*/ 102476 w 241875"/>
                <a:gd name="connsiteY63" fmla="*/ 1314 h 182618"/>
                <a:gd name="connsiteX64" fmla="*/ 85397 w 241875"/>
                <a:gd name="connsiteY64" fmla="*/ 3942 h 182618"/>
                <a:gd name="connsiteX65" fmla="*/ 68318 w 241875"/>
                <a:gd name="connsiteY65" fmla="*/ 5255 h 182618"/>
                <a:gd name="connsiteX66" fmla="*/ 52552 w 241875"/>
                <a:gd name="connsiteY66" fmla="*/ 7883 h 182618"/>
                <a:gd name="connsiteX67" fmla="*/ 45983 w 241875"/>
                <a:gd name="connsiteY67" fmla="*/ 9197 h 182618"/>
                <a:gd name="connsiteX68" fmla="*/ 42042 w 241875"/>
                <a:gd name="connsiteY68" fmla="*/ 11824 h 182618"/>
                <a:gd name="connsiteX69" fmla="*/ 38100 w 241875"/>
                <a:gd name="connsiteY69" fmla="*/ 13138 h 182618"/>
                <a:gd name="connsiteX70" fmla="*/ 34159 w 241875"/>
                <a:gd name="connsiteY70" fmla="*/ 15766 h 182618"/>
                <a:gd name="connsiteX71" fmla="*/ 0 w 241875"/>
                <a:gd name="connsiteY71" fmla="*/ 35473 h 182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41875" h="182618">
                  <a:moveTo>
                    <a:pt x="0" y="35473"/>
                  </a:moveTo>
                  <a:lnTo>
                    <a:pt x="0" y="35473"/>
                  </a:lnTo>
                  <a:cubicBezTo>
                    <a:pt x="1314" y="31969"/>
                    <a:pt x="2914" y="28560"/>
                    <a:pt x="3942" y="24962"/>
                  </a:cubicBezTo>
                  <a:cubicBezTo>
                    <a:pt x="4674" y="22401"/>
                    <a:pt x="3124" y="18678"/>
                    <a:pt x="5255" y="17080"/>
                  </a:cubicBezTo>
                  <a:cubicBezTo>
                    <a:pt x="6741" y="15965"/>
                    <a:pt x="7883" y="19707"/>
                    <a:pt x="9197" y="21021"/>
                  </a:cubicBezTo>
                  <a:cubicBezTo>
                    <a:pt x="9635" y="22773"/>
                    <a:pt x="9940" y="24563"/>
                    <a:pt x="10511" y="26276"/>
                  </a:cubicBezTo>
                  <a:cubicBezTo>
                    <a:pt x="11257" y="28513"/>
                    <a:pt x="12518" y="30570"/>
                    <a:pt x="13138" y="32845"/>
                  </a:cubicBezTo>
                  <a:cubicBezTo>
                    <a:pt x="13839" y="35415"/>
                    <a:pt x="13961" y="38110"/>
                    <a:pt x="14452" y="40728"/>
                  </a:cubicBezTo>
                  <a:cubicBezTo>
                    <a:pt x="15275" y="45118"/>
                    <a:pt x="15943" y="49547"/>
                    <a:pt x="17080" y="53866"/>
                  </a:cubicBezTo>
                  <a:cubicBezTo>
                    <a:pt x="18137" y="57884"/>
                    <a:pt x="21021" y="65690"/>
                    <a:pt x="21021" y="65690"/>
                  </a:cubicBezTo>
                  <a:cubicBezTo>
                    <a:pt x="20583" y="72259"/>
                    <a:pt x="21135" y="78970"/>
                    <a:pt x="19707" y="85397"/>
                  </a:cubicBezTo>
                  <a:cubicBezTo>
                    <a:pt x="19304" y="87211"/>
                    <a:pt x="16796" y="87792"/>
                    <a:pt x="15766" y="89338"/>
                  </a:cubicBezTo>
                  <a:cubicBezTo>
                    <a:pt x="10690" y="96953"/>
                    <a:pt x="19324" y="90033"/>
                    <a:pt x="10511" y="95907"/>
                  </a:cubicBezTo>
                  <a:cubicBezTo>
                    <a:pt x="10073" y="97221"/>
                    <a:pt x="9816" y="98610"/>
                    <a:pt x="9197" y="99849"/>
                  </a:cubicBezTo>
                  <a:cubicBezTo>
                    <a:pt x="8491" y="101261"/>
                    <a:pt x="7124" y="102312"/>
                    <a:pt x="6569" y="103790"/>
                  </a:cubicBezTo>
                  <a:cubicBezTo>
                    <a:pt x="5785" y="105881"/>
                    <a:pt x="5693" y="108169"/>
                    <a:pt x="5255" y="110359"/>
                  </a:cubicBezTo>
                  <a:cubicBezTo>
                    <a:pt x="6131" y="120431"/>
                    <a:pt x="6724" y="130532"/>
                    <a:pt x="7883" y="140576"/>
                  </a:cubicBezTo>
                  <a:cubicBezTo>
                    <a:pt x="8042" y="141952"/>
                    <a:pt x="8578" y="143279"/>
                    <a:pt x="9197" y="144518"/>
                  </a:cubicBezTo>
                  <a:cubicBezTo>
                    <a:pt x="9903" y="145930"/>
                    <a:pt x="10948" y="147145"/>
                    <a:pt x="11824" y="148459"/>
                  </a:cubicBezTo>
                  <a:cubicBezTo>
                    <a:pt x="12262" y="151962"/>
                    <a:pt x="12282" y="155544"/>
                    <a:pt x="13138" y="158969"/>
                  </a:cubicBezTo>
                  <a:cubicBezTo>
                    <a:pt x="13613" y="160869"/>
                    <a:pt x="15078" y="162390"/>
                    <a:pt x="15766" y="164224"/>
                  </a:cubicBezTo>
                  <a:cubicBezTo>
                    <a:pt x="16400" y="165915"/>
                    <a:pt x="16369" y="167820"/>
                    <a:pt x="17080" y="169480"/>
                  </a:cubicBezTo>
                  <a:cubicBezTo>
                    <a:pt x="17702" y="170931"/>
                    <a:pt x="19001" y="172009"/>
                    <a:pt x="19707" y="173421"/>
                  </a:cubicBezTo>
                  <a:cubicBezTo>
                    <a:pt x="20326" y="174660"/>
                    <a:pt x="20042" y="176383"/>
                    <a:pt x="21021" y="177362"/>
                  </a:cubicBezTo>
                  <a:cubicBezTo>
                    <a:pt x="24124" y="180465"/>
                    <a:pt x="27691" y="181338"/>
                    <a:pt x="31531" y="182618"/>
                  </a:cubicBezTo>
                  <a:lnTo>
                    <a:pt x="45983" y="179990"/>
                  </a:lnTo>
                  <a:cubicBezTo>
                    <a:pt x="47754" y="179636"/>
                    <a:pt x="49588" y="179409"/>
                    <a:pt x="51238" y="178676"/>
                  </a:cubicBezTo>
                  <a:cubicBezTo>
                    <a:pt x="53571" y="177639"/>
                    <a:pt x="55682" y="176151"/>
                    <a:pt x="57807" y="174735"/>
                  </a:cubicBezTo>
                  <a:cubicBezTo>
                    <a:pt x="59629" y="173520"/>
                    <a:pt x="61069" y="171699"/>
                    <a:pt x="63062" y="170793"/>
                  </a:cubicBezTo>
                  <a:cubicBezTo>
                    <a:pt x="65965" y="169474"/>
                    <a:pt x="69193" y="169042"/>
                    <a:pt x="72259" y="168166"/>
                  </a:cubicBezTo>
                  <a:cubicBezTo>
                    <a:pt x="80194" y="162874"/>
                    <a:pt x="82205" y="161298"/>
                    <a:pt x="94593" y="156342"/>
                  </a:cubicBezTo>
                  <a:cubicBezTo>
                    <a:pt x="96783" y="155466"/>
                    <a:pt x="99007" y="154672"/>
                    <a:pt x="101162" y="153714"/>
                  </a:cubicBezTo>
                  <a:cubicBezTo>
                    <a:pt x="107232" y="151016"/>
                    <a:pt x="108030" y="150011"/>
                    <a:pt x="114300" y="145831"/>
                  </a:cubicBezTo>
                  <a:lnTo>
                    <a:pt x="118242" y="143204"/>
                  </a:lnTo>
                  <a:cubicBezTo>
                    <a:pt x="118762" y="141642"/>
                    <a:pt x="120932" y="134507"/>
                    <a:pt x="122183" y="134007"/>
                  </a:cubicBezTo>
                  <a:cubicBezTo>
                    <a:pt x="123649" y="133421"/>
                    <a:pt x="124810" y="135759"/>
                    <a:pt x="126124" y="136635"/>
                  </a:cubicBezTo>
                  <a:cubicBezTo>
                    <a:pt x="126562" y="137949"/>
                    <a:pt x="126357" y="139711"/>
                    <a:pt x="127438" y="140576"/>
                  </a:cubicBezTo>
                  <a:cubicBezTo>
                    <a:pt x="128848" y="141704"/>
                    <a:pt x="130887" y="141890"/>
                    <a:pt x="132693" y="141890"/>
                  </a:cubicBezTo>
                  <a:cubicBezTo>
                    <a:pt x="143212" y="141890"/>
                    <a:pt x="153714" y="141014"/>
                    <a:pt x="164224" y="140576"/>
                  </a:cubicBezTo>
                  <a:cubicBezTo>
                    <a:pt x="166852" y="139700"/>
                    <a:pt x="169550" y="139014"/>
                    <a:pt x="172107" y="137949"/>
                  </a:cubicBezTo>
                  <a:cubicBezTo>
                    <a:pt x="176102" y="136285"/>
                    <a:pt x="180394" y="134033"/>
                    <a:pt x="183931" y="131380"/>
                  </a:cubicBezTo>
                  <a:cubicBezTo>
                    <a:pt x="186174" y="129697"/>
                    <a:pt x="188517" y="128107"/>
                    <a:pt x="190500" y="126124"/>
                  </a:cubicBezTo>
                  <a:cubicBezTo>
                    <a:pt x="195344" y="121280"/>
                    <a:pt x="190617" y="122543"/>
                    <a:pt x="197069" y="118242"/>
                  </a:cubicBezTo>
                  <a:cubicBezTo>
                    <a:pt x="198221" y="117474"/>
                    <a:pt x="199697" y="117366"/>
                    <a:pt x="201011" y="116928"/>
                  </a:cubicBezTo>
                  <a:cubicBezTo>
                    <a:pt x="202325" y="116052"/>
                    <a:pt x="203509" y="114941"/>
                    <a:pt x="204952" y="114300"/>
                  </a:cubicBezTo>
                  <a:cubicBezTo>
                    <a:pt x="207483" y="113175"/>
                    <a:pt x="212835" y="111673"/>
                    <a:pt x="212835" y="111673"/>
                  </a:cubicBezTo>
                  <a:cubicBezTo>
                    <a:pt x="213436" y="111222"/>
                    <a:pt x="220534" y="105746"/>
                    <a:pt x="222031" y="105104"/>
                  </a:cubicBezTo>
                  <a:cubicBezTo>
                    <a:pt x="223691" y="104393"/>
                    <a:pt x="225527" y="104196"/>
                    <a:pt x="227287" y="103790"/>
                  </a:cubicBezTo>
                  <a:lnTo>
                    <a:pt x="239111" y="101162"/>
                  </a:lnTo>
                  <a:cubicBezTo>
                    <a:pt x="239987" y="99410"/>
                    <a:pt x="241575" y="97859"/>
                    <a:pt x="241738" y="95907"/>
                  </a:cubicBezTo>
                  <a:cubicBezTo>
                    <a:pt x="242235" y="89938"/>
                    <a:pt x="241484" y="85603"/>
                    <a:pt x="237797" y="81455"/>
                  </a:cubicBezTo>
                  <a:cubicBezTo>
                    <a:pt x="235328" y="78678"/>
                    <a:pt x="229914" y="73573"/>
                    <a:pt x="229914" y="73573"/>
                  </a:cubicBezTo>
                  <a:cubicBezTo>
                    <a:pt x="229495" y="71897"/>
                    <a:pt x="228226" y="66255"/>
                    <a:pt x="227287" y="64376"/>
                  </a:cubicBezTo>
                  <a:cubicBezTo>
                    <a:pt x="226581" y="62964"/>
                    <a:pt x="225535" y="61749"/>
                    <a:pt x="224659" y="60435"/>
                  </a:cubicBezTo>
                  <a:cubicBezTo>
                    <a:pt x="221221" y="39811"/>
                    <a:pt x="225922" y="65486"/>
                    <a:pt x="220718" y="44669"/>
                  </a:cubicBezTo>
                  <a:cubicBezTo>
                    <a:pt x="220072" y="42085"/>
                    <a:pt x="220246" y="39314"/>
                    <a:pt x="219404" y="36787"/>
                  </a:cubicBezTo>
                  <a:cubicBezTo>
                    <a:pt x="219020" y="35635"/>
                    <a:pt x="212929" y="27715"/>
                    <a:pt x="212835" y="27590"/>
                  </a:cubicBezTo>
                  <a:cubicBezTo>
                    <a:pt x="210447" y="18038"/>
                    <a:pt x="213628" y="25755"/>
                    <a:pt x="207580" y="19707"/>
                  </a:cubicBezTo>
                  <a:cubicBezTo>
                    <a:pt x="206464" y="18591"/>
                    <a:pt x="206068" y="16882"/>
                    <a:pt x="204952" y="15766"/>
                  </a:cubicBezTo>
                  <a:cubicBezTo>
                    <a:pt x="204611" y="15425"/>
                    <a:pt x="197065" y="9758"/>
                    <a:pt x="195755" y="9197"/>
                  </a:cubicBezTo>
                  <a:cubicBezTo>
                    <a:pt x="192656" y="7869"/>
                    <a:pt x="183438" y="6874"/>
                    <a:pt x="181304" y="6569"/>
                  </a:cubicBezTo>
                  <a:cubicBezTo>
                    <a:pt x="178676" y="5693"/>
                    <a:pt x="176166" y="4313"/>
                    <a:pt x="173421" y="3942"/>
                  </a:cubicBezTo>
                  <a:cubicBezTo>
                    <a:pt x="159904" y="2115"/>
                    <a:pt x="132693" y="0"/>
                    <a:pt x="132693" y="0"/>
                  </a:cubicBezTo>
                  <a:cubicBezTo>
                    <a:pt x="122621" y="438"/>
                    <a:pt x="112523" y="477"/>
                    <a:pt x="102476" y="1314"/>
                  </a:cubicBezTo>
                  <a:cubicBezTo>
                    <a:pt x="96736" y="1792"/>
                    <a:pt x="91119" y="3282"/>
                    <a:pt x="85397" y="3942"/>
                  </a:cubicBezTo>
                  <a:cubicBezTo>
                    <a:pt x="79725" y="4596"/>
                    <a:pt x="74011" y="4817"/>
                    <a:pt x="68318" y="5255"/>
                  </a:cubicBezTo>
                  <a:lnTo>
                    <a:pt x="52552" y="7883"/>
                  </a:lnTo>
                  <a:cubicBezTo>
                    <a:pt x="50353" y="8271"/>
                    <a:pt x="48074" y="8413"/>
                    <a:pt x="45983" y="9197"/>
                  </a:cubicBezTo>
                  <a:cubicBezTo>
                    <a:pt x="44505" y="9751"/>
                    <a:pt x="43454" y="11118"/>
                    <a:pt x="42042" y="11824"/>
                  </a:cubicBezTo>
                  <a:cubicBezTo>
                    <a:pt x="40803" y="12443"/>
                    <a:pt x="39414" y="12700"/>
                    <a:pt x="38100" y="13138"/>
                  </a:cubicBezTo>
                  <a:cubicBezTo>
                    <a:pt x="36786" y="14014"/>
                    <a:pt x="35571" y="15060"/>
                    <a:pt x="34159" y="15766"/>
                  </a:cubicBezTo>
                  <a:cubicBezTo>
                    <a:pt x="32920" y="16385"/>
                    <a:pt x="5693" y="32188"/>
                    <a:pt x="0" y="3547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9" name="Freeform: Shape 48">
              <a:extLst>
                <a:ext uri="{FF2B5EF4-FFF2-40B4-BE49-F238E27FC236}">
                  <a16:creationId xmlns:a16="http://schemas.microsoft.com/office/drawing/2014/main" id="{CC30A496-83E9-4E19-91FF-7A682CA94440}"/>
                </a:ext>
              </a:extLst>
            </p:cNvPr>
            <p:cNvSpPr/>
            <p:nvPr/>
          </p:nvSpPr>
          <p:spPr>
            <a:xfrm>
              <a:off x="7754007" y="5136112"/>
              <a:ext cx="219403" cy="140776"/>
            </a:xfrm>
            <a:custGeom>
              <a:avLst/>
              <a:gdLst>
                <a:gd name="connsiteX0" fmla="*/ 0 w 219403"/>
                <a:gd name="connsiteY0" fmla="*/ 26359 h 140776"/>
                <a:gd name="connsiteX1" fmla="*/ 0 w 219403"/>
                <a:gd name="connsiteY1" fmla="*/ 26359 h 140776"/>
                <a:gd name="connsiteX2" fmla="*/ 9196 w 219403"/>
                <a:gd name="connsiteY2" fmla="*/ 34242 h 140776"/>
                <a:gd name="connsiteX3" fmla="*/ 13138 w 219403"/>
                <a:gd name="connsiteY3" fmla="*/ 36869 h 140776"/>
                <a:gd name="connsiteX4" fmla="*/ 15765 w 219403"/>
                <a:gd name="connsiteY4" fmla="*/ 40810 h 140776"/>
                <a:gd name="connsiteX5" fmla="*/ 19707 w 219403"/>
                <a:gd name="connsiteY5" fmla="*/ 44752 h 140776"/>
                <a:gd name="connsiteX6" fmla="*/ 22334 w 219403"/>
                <a:gd name="connsiteY6" fmla="*/ 48693 h 140776"/>
                <a:gd name="connsiteX7" fmla="*/ 28903 w 219403"/>
                <a:gd name="connsiteY7" fmla="*/ 56576 h 140776"/>
                <a:gd name="connsiteX8" fmla="*/ 23648 w 219403"/>
                <a:gd name="connsiteY8" fmla="*/ 74969 h 140776"/>
                <a:gd name="connsiteX9" fmla="*/ 22334 w 219403"/>
                <a:gd name="connsiteY9" fmla="*/ 78910 h 140776"/>
                <a:gd name="connsiteX10" fmla="*/ 18393 w 219403"/>
                <a:gd name="connsiteY10" fmla="*/ 80224 h 140776"/>
                <a:gd name="connsiteX11" fmla="*/ 28903 w 219403"/>
                <a:gd name="connsiteY11" fmla="*/ 92048 h 140776"/>
                <a:gd name="connsiteX12" fmla="*/ 32845 w 219403"/>
                <a:gd name="connsiteY12" fmla="*/ 93362 h 140776"/>
                <a:gd name="connsiteX13" fmla="*/ 38100 w 219403"/>
                <a:gd name="connsiteY13" fmla="*/ 98617 h 140776"/>
                <a:gd name="connsiteX14" fmla="*/ 42041 w 219403"/>
                <a:gd name="connsiteY14" fmla="*/ 102559 h 140776"/>
                <a:gd name="connsiteX15" fmla="*/ 52552 w 219403"/>
                <a:gd name="connsiteY15" fmla="*/ 109128 h 140776"/>
                <a:gd name="connsiteX16" fmla="*/ 55179 w 219403"/>
                <a:gd name="connsiteY16" fmla="*/ 113069 h 140776"/>
                <a:gd name="connsiteX17" fmla="*/ 64376 w 219403"/>
                <a:gd name="connsiteY17" fmla="*/ 115697 h 140776"/>
                <a:gd name="connsiteX18" fmla="*/ 69631 w 219403"/>
                <a:gd name="connsiteY18" fmla="*/ 118324 h 140776"/>
                <a:gd name="connsiteX19" fmla="*/ 115614 w 219403"/>
                <a:gd name="connsiteY19" fmla="*/ 119638 h 140776"/>
                <a:gd name="connsiteX20" fmla="*/ 130065 w 219403"/>
                <a:gd name="connsiteY20" fmla="*/ 123579 h 140776"/>
                <a:gd name="connsiteX21" fmla="*/ 135321 w 219403"/>
                <a:gd name="connsiteY21" fmla="*/ 126207 h 140776"/>
                <a:gd name="connsiteX22" fmla="*/ 140576 w 219403"/>
                <a:gd name="connsiteY22" fmla="*/ 127521 h 140776"/>
                <a:gd name="connsiteX23" fmla="*/ 157655 w 219403"/>
                <a:gd name="connsiteY23" fmla="*/ 131462 h 140776"/>
                <a:gd name="connsiteX24" fmla="*/ 168165 w 219403"/>
                <a:gd name="connsiteY24" fmla="*/ 135404 h 140776"/>
                <a:gd name="connsiteX25" fmla="*/ 172107 w 219403"/>
                <a:gd name="connsiteY25" fmla="*/ 136717 h 140776"/>
                <a:gd name="connsiteX26" fmla="*/ 176048 w 219403"/>
                <a:gd name="connsiteY26" fmla="*/ 139345 h 140776"/>
                <a:gd name="connsiteX27" fmla="*/ 201010 w 219403"/>
                <a:gd name="connsiteY27" fmla="*/ 138031 h 140776"/>
                <a:gd name="connsiteX28" fmla="*/ 210207 w 219403"/>
                <a:gd name="connsiteY28" fmla="*/ 135404 h 140776"/>
                <a:gd name="connsiteX29" fmla="*/ 219403 w 219403"/>
                <a:gd name="connsiteY29" fmla="*/ 131462 h 140776"/>
                <a:gd name="connsiteX30" fmla="*/ 218090 w 219403"/>
                <a:gd name="connsiteY30" fmla="*/ 123579 h 140776"/>
                <a:gd name="connsiteX31" fmla="*/ 211521 w 219403"/>
                <a:gd name="connsiteY31" fmla="*/ 115697 h 140776"/>
                <a:gd name="connsiteX32" fmla="*/ 208893 w 219403"/>
                <a:gd name="connsiteY32" fmla="*/ 110442 h 140776"/>
                <a:gd name="connsiteX33" fmla="*/ 207579 w 219403"/>
                <a:gd name="connsiteY33" fmla="*/ 105186 h 140776"/>
                <a:gd name="connsiteX34" fmla="*/ 189186 w 219403"/>
                <a:gd name="connsiteY34" fmla="*/ 101245 h 140776"/>
                <a:gd name="connsiteX35" fmla="*/ 179990 w 219403"/>
                <a:gd name="connsiteY35" fmla="*/ 95990 h 140776"/>
                <a:gd name="connsiteX36" fmla="*/ 173421 w 219403"/>
                <a:gd name="connsiteY36" fmla="*/ 88107 h 140776"/>
                <a:gd name="connsiteX37" fmla="*/ 169479 w 219403"/>
                <a:gd name="connsiteY37" fmla="*/ 84166 h 140776"/>
                <a:gd name="connsiteX38" fmla="*/ 162910 w 219403"/>
                <a:gd name="connsiteY38" fmla="*/ 76283 h 140776"/>
                <a:gd name="connsiteX39" fmla="*/ 157655 w 219403"/>
                <a:gd name="connsiteY39" fmla="*/ 69714 h 140776"/>
                <a:gd name="connsiteX40" fmla="*/ 152400 w 219403"/>
                <a:gd name="connsiteY40" fmla="*/ 61831 h 140776"/>
                <a:gd name="connsiteX41" fmla="*/ 148459 w 219403"/>
                <a:gd name="connsiteY41" fmla="*/ 55262 h 140776"/>
                <a:gd name="connsiteX42" fmla="*/ 145831 w 219403"/>
                <a:gd name="connsiteY42" fmla="*/ 50007 h 140776"/>
                <a:gd name="connsiteX43" fmla="*/ 141890 w 219403"/>
                <a:gd name="connsiteY43" fmla="*/ 47379 h 140776"/>
                <a:gd name="connsiteX44" fmla="*/ 139262 w 219403"/>
                <a:gd name="connsiteY44" fmla="*/ 42124 h 140776"/>
                <a:gd name="connsiteX45" fmla="*/ 136634 w 219403"/>
                <a:gd name="connsiteY45" fmla="*/ 35555 h 140776"/>
                <a:gd name="connsiteX46" fmla="*/ 127438 w 219403"/>
                <a:gd name="connsiteY46" fmla="*/ 23731 h 140776"/>
                <a:gd name="connsiteX47" fmla="*/ 122183 w 219403"/>
                <a:gd name="connsiteY47" fmla="*/ 11907 h 140776"/>
                <a:gd name="connsiteX48" fmla="*/ 114300 w 219403"/>
                <a:gd name="connsiteY48" fmla="*/ 6652 h 140776"/>
                <a:gd name="connsiteX49" fmla="*/ 112986 w 219403"/>
                <a:gd name="connsiteY49" fmla="*/ 2710 h 140776"/>
                <a:gd name="connsiteX50" fmla="*/ 101162 w 219403"/>
                <a:gd name="connsiteY50" fmla="*/ 1397 h 140776"/>
                <a:gd name="connsiteX51" fmla="*/ 95907 w 219403"/>
                <a:gd name="connsiteY51" fmla="*/ 2710 h 140776"/>
                <a:gd name="connsiteX52" fmla="*/ 90652 w 219403"/>
                <a:gd name="connsiteY52" fmla="*/ 5338 h 140776"/>
                <a:gd name="connsiteX53" fmla="*/ 84083 w 219403"/>
                <a:gd name="connsiteY53" fmla="*/ 6652 h 140776"/>
                <a:gd name="connsiteX54" fmla="*/ 76200 w 219403"/>
                <a:gd name="connsiteY54" fmla="*/ 9279 h 140776"/>
                <a:gd name="connsiteX55" fmla="*/ 59121 w 219403"/>
                <a:gd name="connsiteY55" fmla="*/ 6652 h 140776"/>
                <a:gd name="connsiteX56" fmla="*/ 55179 w 219403"/>
                <a:gd name="connsiteY56" fmla="*/ 4024 h 140776"/>
                <a:gd name="connsiteX57" fmla="*/ 49924 w 219403"/>
                <a:gd name="connsiteY57" fmla="*/ 2710 h 140776"/>
                <a:gd name="connsiteX58" fmla="*/ 43355 w 219403"/>
                <a:gd name="connsiteY58" fmla="*/ 83 h 140776"/>
                <a:gd name="connsiteX59" fmla="*/ 18393 w 219403"/>
                <a:gd name="connsiteY59" fmla="*/ 1397 h 140776"/>
                <a:gd name="connsiteX60" fmla="*/ 14452 w 219403"/>
                <a:gd name="connsiteY60" fmla="*/ 2710 h 140776"/>
                <a:gd name="connsiteX61" fmla="*/ 9196 w 219403"/>
                <a:gd name="connsiteY61" fmla="*/ 6652 h 140776"/>
                <a:gd name="connsiteX62" fmla="*/ 5255 w 219403"/>
                <a:gd name="connsiteY62" fmla="*/ 9279 h 140776"/>
                <a:gd name="connsiteX63" fmla="*/ 0 w 219403"/>
                <a:gd name="connsiteY63" fmla="*/ 26359 h 14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19403" h="140776">
                  <a:moveTo>
                    <a:pt x="0" y="26359"/>
                  </a:moveTo>
                  <a:lnTo>
                    <a:pt x="0" y="26359"/>
                  </a:lnTo>
                  <a:cubicBezTo>
                    <a:pt x="3065" y="28987"/>
                    <a:pt x="6043" y="31720"/>
                    <a:pt x="9196" y="34242"/>
                  </a:cubicBezTo>
                  <a:cubicBezTo>
                    <a:pt x="10429" y="35228"/>
                    <a:pt x="12021" y="35753"/>
                    <a:pt x="13138" y="36869"/>
                  </a:cubicBezTo>
                  <a:cubicBezTo>
                    <a:pt x="14254" y="37985"/>
                    <a:pt x="14754" y="39597"/>
                    <a:pt x="15765" y="40810"/>
                  </a:cubicBezTo>
                  <a:cubicBezTo>
                    <a:pt x="16955" y="42238"/>
                    <a:pt x="18517" y="43324"/>
                    <a:pt x="19707" y="44752"/>
                  </a:cubicBezTo>
                  <a:cubicBezTo>
                    <a:pt x="20718" y="45965"/>
                    <a:pt x="21323" y="47480"/>
                    <a:pt x="22334" y="48693"/>
                  </a:cubicBezTo>
                  <a:cubicBezTo>
                    <a:pt x="30763" y="58808"/>
                    <a:pt x="22381" y="46792"/>
                    <a:pt x="28903" y="56576"/>
                  </a:cubicBezTo>
                  <a:cubicBezTo>
                    <a:pt x="24575" y="78222"/>
                    <a:pt x="28851" y="62831"/>
                    <a:pt x="23648" y="74969"/>
                  </a:cubicBezTo>
                  <a:cubicBezTo>
                    <a:pt x="23102" y="76242"/>
                    <a:pt x="23313" y="77931"/>
                    <a:pt x="22334" y="78910"/>
                  </a:cubicBezTo>
                  <a:cubicBezTo>
                    <a:pt x="21355" y="79889"/>
                    <a:pt x="19707" y="79786"/>
                    <a:pt x="18393" y="80224"/>
                  </a:cubicBezTo>
                  <a:cubicBezTo>
                    <a:pt x="20897" y="83979"/>
                    <a:pt x="25046" y="90762"/>
                    <a:pt x="28903" y="92048"/>
                  </a:cubicBezTo>
                  <a:lnTo>
                    <a:pt x="32845" y="93362"/>
                  </a:lnTo>
                  <a:cubicBezTo>
                    <a:pt x="35348" y="100872"/>
                    <a:pt x="32094" y="94613"/>
                    <a:pt x="38100" y="98617"/>
                  </a:cubicBezTo>
                  <a:cubicBezTo>
                    <a:pt x="39646" y="99648"/>
                    <a:pt x="40630" y="101350"/>
                    <a:pt x="42041" y="102559"/>
                  </a:cubicBezTo>
                  <a:cubicBezTo>
                    <a:pt x="46815" y="106651"/>
                    <a:pt x="47170" y="106437"/>
                    <a:pt x="52552" y="109128"/>
                  </a:cubicBezTo>
                  <a:cubicBezTo>
                    <a:pt x="53428" y="110442"/>
                    <a:pt x="53946" y="112083"/>
                    <a:pt x="55179" y="113069"/>
                  </a:cubicBezTo>
                  <a:cubicBezTo>
                    <a:pt x="56113" y="113816"/>
                    <a:pt x="63932" y="115530"/>
                    <a:pt x="64376" y="115697"/>
                  </a:cubicBezTo>
                  <a:cubicBezTo>
                    <a:pt x="66210" y="116385"/>
                    <a:pt x="67678" y="118174"/>
                    <a:pt x="69631" y="118324"/>
                  </a:cubicBezTo>
                  <a:cubicBezTo>
                    <a:pt x="84920" y="119500"/>
                    <a:pt x="100286" y="119200"/>
                    <a:pt x="115614" y="119638"/>
                  </a:cubicBezTo>
                  <a:cubicBezTo>
                    <a:pt x="117202" y="120035"/>
                    <a:pt x="126634" y="122109"/>
                    <a:pt x="130065" y="123579"/>
                  </a:cubicBezTo>
                  <a:cubicBezTo>
                    <a:pt x="131865" y="124351"/>
                    <a:pt x="133487" y="125519"/>
                    <a:pt x="135321" y="126207"/>
                  </a:cubicBezTo>
                  <a:cubicBezTo>
                    <a:pt x="137012" y="126841"/>
                    <a:pt x="138834" y="127046"/>
                    <a:pt x="140576" y="127521"/>
                  </a:cubicBezTo>
                  <a:cubicBezTo>
                    <a:pt x="153770" y="131119"/>
                    <a:pt x="145427" y="129424"/>
                    <a:pt x="157655" y="131462"/>
                  </a:cubicBezTo>
                  <a:cubicBezTo>
                    <a:pt x="166623" y="134452"/>
                    <a:pt x="155558" y="130677"/>
                    <a:pt x="168165" y="135404"/>
                  </a:cubicBezTo>
                  <a:cubicBezTo>
                    <a:pt x="169462" y="135890"/>
                    <a:pt x="170793" y="136279"/>
                    <a:pt x="172107" y="136717"/>
                  </a:cubicBezTo>
                  <a:cubicBezTo>
                    <a:pt x="173421" y="137593"/>
                    <a:pt x="174597" y="138723"/>
                    <a:pt x="176048" y="139345"/>
                  </a:cubicBezTo>
                  <a:cubicBezTo>
                    <a:pt x="183929" y="142723"/>
                    <a:pt x="193472" y="139221"/>
                    <a:pt x="201010" y="138031"/>
                  </a:cubicBezTo>
                  <a:cubicBezTo>
                    <a:pt x="202762" y="137754"/>
                    <a:pt x="208270" y="136234"/>
                    <a:pt x="210207" y="135404"/>
                  </a:cubicBezTo>
                  <a:cubicBezTo>
                    <a:pt x="221589" y="130527"/>
                    <a:pt x="210148" y="134548"/>
                    <a:pt x="219403" y="131462"/>
                  </a:cubicBezTo>
                  <a:cubicBezTo>
                    <a:pt x="218965" y="128834"/>
                    <a:pt x="218932" y="126106"/>
                    <a:pt x="218090" y="123579"/>
                  </a:cubicBezTo>
                  <a:cubicBezTo>
                    <a:pt x="216788" y="119672"/>
                    <a:pt x="213806" y="118895"/>
                    <a:pt x="211521" y="115697"/>
                  </a:cubicBezTo>
                  <a:cubicBezTo>
                    <a:pt x="210383" y="114103"/>
                    <a:pt x="209769" y="112194"/>
                    <a:pt x="208893" y="110442"/>
                  </a:cubicBezTo>
                  <a:cubicBezTo>
                    <a:pt x="208455" y="108690"/>
                    <a:pt x="209082" y="106188"/>
                    <a:pt x="207579" y="105186"/>
                  </a:cubicBezTo>
                  <a:cubicBezTo>
                    <a:pt x="205398" y="103732"/>
                    <a:pt x="192580" y="101811"/>
                    <a:pt x="189186" y="101245"/>
                  </a:cubicBezTo>
                  <a:cubicBezTo>
                    <a:pt x="185977" y="99640"/>
                    <a:pt x="182773" y="98309"/>
                    <a:pt x="179990" y="95990"/>
                  </a:cubicBezTo>
                  <a:cubicBezTo>
                    <a:pt x="173705" y="90752"/>
                    <a:pt x="178121" y="93747"/>
                    <a:pt x="173421" y="88107"/>
                  </a:cubicBezTo>
                  <a:cubicBezTo>
                    <a:pt x="172231" y="86680"/>
                    <a:pt x="170668" y="85593"/>
                    <a:pt x="169479" y="84166"/>
                  </a:cubicBezTo>
                  <a:cubicBezTo>
                    <a:pt x="160333" y="73191"/>
                    <a:pt x="174427" y="87797"/>
                    <a:pt x="162910" y="76283"/>
                  </a:cubicBezTo>
                  <a:cubicBezTo>
                    <a:pt x="158614" y="63398"/>
                    <a:pt x="165579" y="81601"/>
                    <a:pt x="157655" y="69714"/>
                  </a:cubicBezTo>
                  <a:cubicBezTo>
                    <a:pt x="150868" y="59533"/>
                    <a:pt x="162294" y="68429"/>
                    <a:pt x="152400" y="61831"/>
                  </a:cubicBezTo>
                  <a:cubicBezTo>
                    <a:pt x="151086" y="59641"/>
                    <a:pt x="149699" y="57494"/>
                    <a:pt x="148459" y="55262"/>
                  </a:cubicBezTo>
                  <a:cubicBezTo>
                    <a:pt x="147508" y="53550"/>
                    <a:pt x="147085" y="51512"/>
                    <a:pt x="145831" y="50007"/>
                  </a:cubicBezTo>
                  <a:cubicBezTo>
                    <a:pt x="144820" y="48794"/>
                    <a:pt x="143204" y="48255"/>
                    <a:pt x="141890" y="47379"/>
                  </a:cubicBezTo>
                  <a:cubicBezTo>
                    <a:pt x="141014" y="45627"/>
                    <a:pt x="140058" y="43914"/>
                    <a:pt x="139262" y="42124"/>
                  </a:cubicBezTo>
                  <a:cubicBezTo>
                    <a:pt x="138304" y="39969"/>
                    <a:pt x="137909" y="37539"/>
                    <a:pt x="136634" y="35555"/>
                  </a:cubicBezTo>
                  <a:cubicBezTo>
                    <a:pt x="133934" y="31355"/>
                    <a:pt x="127438" y="23731"/>
                    <a:pt x="127438" y="23731"/>
                  </a:cubicBezTo>
                  <a:cubicBezTo>
                    <a:pt x="126460" y="20798"/>
                    <a:pt x="125121" y="14478"/>
                    <a:pt x="122183" y="11907"/>
                  </a:cubicBezTo>
                  <a:cubicBezTo>
                    <a:pt x="119806" y="9827"/>
                    <a:pt x="114300" y="6652"/>
                    <a:pt x="114300" y="6652"/>
                  </a:cubicBezTo>
                  <a:cubicBezTo>
                    <a:pt x="113862" y="5338"/>
                    <a:pt x="113851" y="3792"/>
                    <a:pt x="112986" y="2710"/>
                  </a:cubicBezTo>
                  <a:cubicBezTo>
                    <a:pt x="109435" y="-1730"/>
                    <a:pt x="106205" y="389"/>
                    <a:pt x="101162" y="1397"/>
                  </a:cubicBezTo>
                  <a:cubicBezTo>
                    <a:pt x="99392" y="1751"/>
                    <a:pt x="97659" y="2272"/>
                    <a:pt x="95907" y="2710"/>
                  </a:cubicBezTo>
                  <a:cubicBezTo>
                    <a:pt x="94155" y="3586"/>
                    <a:pt x="92510" y="4719"/>
                    <a:pt x="90652" y="5338"/>
                  </a:cubicBezTo>
                  <a:cubicBezTo>
                    <a:pt x="88534" y="6044"/>
                    <a:pt x="86237" y="6065"/>
                    <a:pt x="84083" y="6652"/>
                  </a:cubicBezTo>
                  <a:cubicBezTo>
                    <a:pt x="81411" y="7381"/>
                    <a:pt x="78828" y="8403"/>
                    <a:pt x="76200" y="9279"/>
                  </a:cubicBezTo>
                  <a:cubicBezTo>
                    <a:pt x="75484" y="9177"/>
                    <a:pt x="60495" y="7110"/>
                    <a:pt x="59121" y="6652"/>
                  </a:cubicBezTo>
                  <a:cubicBezTo>
                    <a:pt x="57623" y="6153"/>
                    <a:pt x="56631" y="4646"/>
                    <a:pt x="55179" y="4024"/>
                  </a:cubicBezTo>
                  <a:cubicBezTo>
                    <a:pt x="53519" y="3313"/>
                    <a:pt x="51637" y="3281"/>
                    <a:pt x="49924" y="2710"/>
                  </a:cubicBezTo>
                  <a:cubicBezTo>
                    <a:pt x="47687" y="1964"/>
                    <a:pt x="45545" y="959"/>
                    <a:pt x="43355" y="83"/>
                  </a:cubicBezTo>
                  <a:cubicBezTo>
                    <a:pt x="35034" y="521"/>
                    <a:pt x="26691" y="643"/>
                    <a:pt x="18393" y="1397"/>
                  </a:cubicBezTo>
                  <a:cubicBezTo>
                    <a:pt x="17014" y="1522"/>
                    <a:pt x="15654" y="2023"/>
                    <a:pt x="14452" y="2710"/>
                  </a:cubicBezTo>
                  <a:cubicBezTo>
                    <a:pt x="12551" y="3796"/>
                    <a:pt x="10978" y="5379"/>
                    <a:pt x="9196" y="6652"/>
                  </a:cubicBezTo>
                  <a:cubicBezTo>
                    <a:pt x="7911" y="7570"/>
                    <a:pt x="6540" y="8361"/>
                    <a:pt x="5255" y="9279"/>
                  </a:cubicBezTo>
                  <a:cubicBezTo>
                    <a:pt x="-700" y="13533"/>
                    <a:pt x="876" y="23512"/>
                    <a:pt x="0" y="26359"/>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71" name="Freeform: Shape 70">
              <a:extLst>
                <a:ext uri="{FF2B5EF4-FFF2-40B4-BE49-F238E27FC236}">
                  <a16:creationId xmlns:a16="http://schemas.microsoft.com/office/drawing/2014/main" id="{4CED9633-D02A-4A8A-BDC7-B95840C3581A}"/>
                </a:ext>
              </a:extLst>
            </p:cNvPr>
            <p:cNvSpPr/>
            <p:nvPr/>
          </p:nvSpPr>
          <p:spPr>
            <a:xfrm>
              <a:off x="2445582" y="5081069"/>
              <a:ext cx="126739" cy="301761"/>
            </a:xfrm>
            <a:custGeom>
              <a:avLst/>
              <a:gdLst>
                <a:gd name="connsiteX0" fmla="*/ 63726 w 126739"/>
                <a:gd name="connsiteY0" fmla="*/ 6844 h 301761"/>
                <a:gd name="connsiteX1" fmla="*/ 63726 w 126739"/>
                <a:gd name="connsiteY1" fmla="*/ 6844 h 301761"/>
                <a:gd name="connsiteX2" fmla="*/ 61610 w 126739"/>
                <a:gd name="connsiteY2" fmla="*/ 25894 h 301761"/>
                <a:gd name="connsiteX3" fmla="*/ 54201 w 126739"/>
                <a:gd name="connsiteY3" fmla="*/ 36477 h 301761"/>
                <a:gd name="connsiteX4" fmla="*/ 51026 w 126739"/>
                <a:gd name="connsiteY4" fmla="*/ 39652 h 301761"/>
                <a:gd name="connsiteX5" fmla="*/ 43618 w 126739"/>
                <a:gd name="connsiteY5" fmla="*/ 51294 h 301761"/>
                <a:gd name="connsiteX6" fmla="*/ 40443 w 126739"/>
                <a:gd name="connsiteY6" fmla="*/ 55527 h 301761"/>
                <a:gd name="connsiteX7" fmla="*/ 38326 w 126739"/>
                <a:gd name="connsiteY7" fmla="*/ 59761 h 301761"/>
                <a:gd name="connsiteX8" fmla="*/ 34093 w 126739"/>
                <a:gd name="connsiteY8" fmla="*/ 62936 h 301761"/>
                <a:gd name="connsiteX9" fmla="*/ 30918 w 126739"/>
                <a:gd name="connsiteY9" fmla="*/ 69286 h 301761"/>
                <a:gd name="connsiteX10" fmla="*/ 24568 w 126739"/>
                <a:gd name="connsiteY10" fmla="*/ 75636 h 301761"/>
                <a:gd name="connsiteX11" fmla="*/ 16101 w 126739"/>
                <a:gd name="connsiteY11" fmla="*/ 92569 h 301761"/>
                <a:gd name="connsiteX12" fmla="*/ 9751 w 126739"/>
                <a:gd name="connsiteY12" fmla="*/ 102094 h 301761"/>
                <a:gd name="connsiteX13" fmla="*/ 1285 w 126739"/>
                <a:gd name="connsiteY13" fmla="*/ 111619 h 301761"/>
                <a:gd name="connsiteX14" fmla="*/ 226 w 126739"/>
                <a:gd name="connsiteY14" fmla="*/ 114794 h 301761"/>
                <a:gd name="connsiteX15" fmla="*/ 5518 w 126739"/>
                <a:gd name="connsiteY15" fmla="*/ 115852 h 301761"/>
                <a:gd name="connsiteX16" fmla="*/ 22451 w 126739"/>
                <a:gd name="connsiteY16" fmla="*/ 114794 h 301761"/>
                <a:gd name="connsiteX17" fmla="*/ 37268 w 126739"/>
                <a:gd name="connsiteY17" fmla="*/ 112677 h 301761"/>
                <a:gd name="connsiteX18" fmla="*/ 43618 w 126739"/>
                <a:gd name="connsiteY18" fmla="*/ 111619 h 301761"/>
                <a:gd name="connsiteX19" fmla="*/ 53143 w 126739"/>
                <a:gd name="connsiteY19" fmla="*/ 108444 h 301761"/>
                <a:gd name="connsiteX20" fmla="*/ 54201 w 126739"/>
                <a:gd name="connsiteY20" fmla="*/ 105269 h 301761"/>
                <a:gd name="connsiteX21" fmla="*/ 56318 w 126739"/>
                <a:gd name="connsiteY21" fmla="*/ 102094 h 301761"/>
                <a:gd name="connsiteX22" fmla="*/ 58435 w 126739"/>
                <a:gd name="connsiteY22" fmla="*/ 91511 h 301761"/>
                <a:gd name="connsiteX23" fmla="*/ 60551 w 126739"/>
                <a:gd name="connsiteY23" fmla="*/ 88336 h 301761"/>
                <a:gd name="connsiteX24" fmla="*/ 63726 w 126739"/>
                <a:gd name="connsiteY24" fmla="*/ 78811 h 301761"/>
                <a:gd name="connsiteX25" fmla="*/ 64785 w 126739"/>
                <a:gd name="connsiteY25" fmla="*/ 75636 h 301761"/>
                <a:gd name="connsiteX26" fmla="*/ 71135 w 126739"/>
                <a:gd name="connsiteY26" fmla="*/ 69286 h 301761"/>
                <a:gd name="connsiteX27" fmla="*/ 74310 w 126739"/>
                <a:gd name="connsiteY27" fmla="*/ 68227 h 301761"/>
                <a:gd name="connsiteX28" fmla="*/ 77485 w 126739"/>
                <a:gd name="connsiteY28" fmla="*/ 80927 h 301761"/>
                <a:gd name="connsiteX29" fmla="*/ 76426 w 126739"/>
                <a:gd name="connsiteY29" fmla="*/ 102094 h 301761"/>
                <a:gd name="connsiteX30" fmla="*/ 73251 w 126739"/>
                <a:gd name="connsiteY30" fmla="*/ 119027 h 301761"/>
                <a:gd name="connsiteX31" fmla="*/ 70076 w 126739"/>
                <a:gd name="connsiteY31" fmla="*/ 130669 h 301761"/>
                <a:gd name="connsiteX32" fmla="*/ 69018 w 126739"/>
                <a:gd name="connsiteY32" fmla="*/ 134902 h 301761"/>
                <a:gd name="connsiteX33" fmla="*/ 64785 w 126739"/>
                <a:gd name="connsiteY33" fmla="*/ 146544 h 301761"/>
                <a:gd name="connsiteX34" fmla="*/ 63726 w 126739"/>
                <a:gd name="connsiteY34" fmla="*/ 156069 h 301761"/>
                <a:gd name="connsiteX35" fmla="*/ 61610 w 126739"/>
                <a:gd name="connsiteY35" fmla="*/ 161361 h 301761"/>
                <a:gd name="connsiteX36" fmla="*/ 59493 w 126739"/>
                <a:gd name="connsiteY36" fmla="*/ 167711 h 301761"/>
                <a:gd name="connsiteX37" fmla="*/ 55260 w 126739"/>
                <a:gd name="connsiteY37" fmla="*/ 176177 h 301761"/>
                <a:gd name="connsiteX38" fmla="*/ 51026 w 126739"/>
                <a:gd name="connsiteY38" fmla="*/ 190994 h 301761"/>
                <a:gd name="connsiteX39" fmla="*/ 49968 w 126739"/>
                <a:gd name="connsiteY39" fmla="*/ 203694 h 301761"/>
                <a:gd name="connsiteX40" fmla="*/ 47851 w 126739"/>
                <a:gd name="connsiteY40" fmla="*/ 206869 h 301761"/>
                <a:gd name="connsiteX41" fmla="*/ 46793 w 126739"/>
                <a:gd name="connsiteY41" fmla="*/ 211102 h 301761"/>
                <a:gd name="connsiteX42" fmla="*/ 44676 w 126739"/>
                <a:gd name="connsiteY42" fmla="*/ 215336 h 301761"/>
                <a:gd name="connsiteX43" fmla="*/ 42560 w 126739"/>
                <a:gd name="connsiteY43" fmla="*/ 223802 h 301761"/>
                <a:gd name="connsiteX44" fmla="*/ 40443 w 126739"/>
                <a:gd name="connsiteY44" fmla="*/ 228036 h 301761"/>
                <a:gd name="connsiteX45" fmla="*/ 39385 w 126739"/>
                <a:gd name="connsiteY45" fmla="*/ 232269 h 301761"/>
                <a:gd name="connsiteX46" fmla="*/ 37268 w 126739"/>
                <a:gd name="connsiteY46" fmla="*/ 237561 h 301761"/>
                <a:gd name="connsiteX47" fmla="*/ 36210 w 126739"/>
                <a:gd name="connsiteY47" fmla="*/ 243911 h 301761"/>
                <a:gd name="connsiteX48" fmla="*/ 31976 w 126739"/>
                <a:gd name="connsiteY48" fmla="*/ 270369 h 301761"/>
                <a:gd name="connsiteX49" fmla="*/ 33035 w 126739"/>
                <a:gd name="connsiteY49" fmla="*/ 301061 h 301761"/>
                <a:gd name="connsiteX50" fmla="*/ 38326 w 126739"/>
                <a:gd name="connsiteY50" fmla="*/ 300002 h 301761"/>
                <a:gd name="connsiteX51" fmla="*/ 46793 w 126739"/>
                <a:gd name="connsiteY51" fmla="*/ 295769 h 301761"/>
                <a:gd name="connsiteX52" fmla="*/ 54201 w 126739"/>
                <a:gd name="connsiteY52" fmla="*/ 292594 h 301761"/>
                <a:gd name="connsiteX53" fmla="*/ 65843 w 126739"/>
                <a:gd name="connsiteY53" fmla="*/ 289419 h 301761"/>
                <a:gd name="connsiteX54" fmla="*/ 87010 w 126739"/>
                <a:gd name="connsiteY54" fmla="*/ 286244 h 301761"/>
                <a:gd name="connsiteX55" fmla="*/ 91243 w 126739"/>
                <a:gd name="connsiteY55" fmla="*/ 278836 h 301761"/>
                <a:gd name="connsiteX56" fmla="*/ 94418 w 126739"/>
                <a:gd name="connsiteY56" fmla="*/ 270369 h 301761"/>
                <a:gd name="connsiteX57" fmla="*/ 97593 w 126739"/>
                <a:gd name="connsiteY57" fmla="*/ 262961 h 301761"/>
                <a:gd name="connsiteX58" fmla="*/ 100768 w 126739"/>
                <a:gd name="connsiteY58" fmla="*/ 256611 h 301761"/>
                <a:gd name="connsiteX59" fmla="*/ 103943 w 126739"/>
                <a:gd name="connsiteY59" fmla="*/ 207927 h 301761"/>
                <a:gd name="connsiteX60" fmla="*/ 106060 w 126739"/>
                <a:gd name="connsiteY60" fmla="*/ 170886 h 301761"/>
                <a:gd name="connsiteX61" fmla="*/ 109235 w 126739"/>
                <a:gd name="connsiteY61" fmla="*/ 134902 h 301761"/>
                <a:gd name="connsiteX62" fmla="*/ 111351 w 126739"/>
                <a:gd name="connsiteY62" fmla="*/ 119027 h 301761"/>
                <a:gd name="connsiteX63" fmla="*/ 113468 w 126739"/>
                <a:gd name="connsiteY63" fmla="*/ 109502 h 301761"/>
                <a:gd name="connsiteX64" fmla="*/ 116643 w 126739"/>
                <a:gd name="connsiteY64" fmla="*/ 90452 h 301761"/>
                <a:gd name="connsiteX65" fmla="*/ 120876 w 126739"/>
                <a:gd name="connsiteY65" fmla="*/ 68227 h 301761"/>
                <a:gd name="connsiteX66" fmla="*/ 122993 w 126739"/>
                <a:gd name="connsiteY66" fmla="*/ 46002 h 301761"/>
                <a:gd name="connsiteX67" fmla="*/ 126168 w 126739"/>
                <a:gd name="connsiteY67" fmla="*/ 25894 h 301761"/>
                <a:gd name="connsiteX68" fmla="*/ 125110 w 126739"/>
                <a:gd name="connsiteY68" fmla="*/ 15311 h 301761"/>
                <a:gd name="connsiteX69" fmla="*/ 99710 w 126739"/>
                <a:gd name="connsiteY69" fmla="*/ 12136 h 301761"/>
                <a:gd name="connsiteX70" fmla="*/ 73251 w 126739"/>
                <a:gd name="connsiteY70" fmla="*/ 7902 h 301761"/>
                <a:gd name="connsiteX71" fmla="*/ 70076 w 126739"/>
                <a:gd name="connsiteY71" fmla="*/ 4727 h 301761"/>
                <a:gd name="connsiteX72" fmla="*/ 66901 w 126739"/>
                <a:gd name="connsiteY72" fmla="*/ 3669 h 301761"/>
                <a:gd name="connsiteX73" fmla="*/ 64785 w 126739"/>
                <a:gd name="connsiteY73" fmla="*/ 494 h 301761"/>
                <a:gd name="connsiteX74" fmla="*/ 63726 w 126739"/>
                <a:gd name="connsiteY74" fmla="*/ 6844 h 301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26739" h="301761">
                  <a:moveTo>
                    <a:pt x="63726" y="6844"/>
                  </a:moveTo>
                  <a:lnTo>
                    <a:pt x="63726" y="6844"/>
                  </a:lnTo>
                  <a:cubicBezTo>
                    <a:pt x="63021" y="13194"/>
                    <a:pt x="63160" y="19696"/>
                    <a:pt x="61610" y="25894"/>
                  </a:cubicBezTo>
                  <a:cubicBezTo>
                    <a:pt x="61396" y="26750"/>
                    <a:pt x="55437" y="35035"/>
                    <a:pt x="54201" y="36477"/>
                  </a:cubicBezTo>
                  <a:cubicBezTo>
                    <a:pt x="53227" y="37613"/>
                    <a:pt x="51896" y="38434"/>
                    <a:pt x="51026" y="39652"/>
                  </a:cubicBezTo>
                  <a:cubicBezTo>
                    <a:pt x="48353" y="43395"/>
                    <a:pt x="46378" y="47614"/>
                    <a:pt x="43618" y="51294"/>
                  </a:cubicBezTo>
                  <a:cubicBezTo>
                    <a:pt x="42560" y="52705"/>
                    <a:pt x="41378" y="54031"/>
                    <a:pt x="40443" y="55527"/>
                  </a:cubicBezTo>
                  <a:cubicBezTo>
                    <a:pt x="39607" y="56865"/>
                    <a:pt x="39353" y="58563"/>
                    <a:pt x="38326" y="59761"/>
                  </a:cubicBezTo>
                  <a:cubicBezTo>
                    <a:pt x="37178" y="61100"/>
                    <a:pt x="35504" y="61878"/>
                    <a:pt x="34093" y="62936"/>
                  </a:cubicBezTo>
                  <a:cubicBezTo>
                    <a:pt x="33035" y="65053"/>
                    <a:pt x="32338" y="67393"/>
                    <a:pt x="30918" y="69286"/>
                  </a:cubicBezTo>
                  <a:cubicBezTo>
                    <a:pt x="29122" y="71681"/>
                    <a:pt x="26175" y="73111"/>
                    <a:pt x="24568" y="75636"/>
                  </a:cubicBezTo>
                  <a:cubicBezTo>
                    <a:pt x="21180" y="80960"/>
                    <a:pt x="19602" y="87318"/>
                    <a:pt x="16101" y="92569"/>
                  </a:cubicBezTo>
                  <a:cubicBezTo>
                    <a:pt x="13984" y="95744"/>
                    <a:pt x="12449" y="99396"/>
                    <a:pt x="9751" y="102094"/>
                  </a:cubicBezTo>
                  <a:cubicBezTo>
                    <a:pt x="3213" y="108633"/>
                    <a:pt x="5957" y="105391"/>
                    <a:pt x="1285" y="111619"/>
                  </a:cubicBezTo>
                  <a:cubicBezTo>
                    <a:pt x="932" y="112677"/>
                    <a:pt x="-563" y="114005"/>
                    <a:pt x="226" y="114794"/>
                  </a:cubicBezTo>
                  <a:cubicBezTo>
                    <a:pt x="1498" y="116066"/>
                    <a:pt x="3719" y="115852"/>
                    <a:pt x="5518" y="115852"/>
                  </a:cubicBezTo>
                  <a:cubicBezTo>
                    <a:pt x="11173" y="115852"/>
                    <a:pt x="16807" y="115147"/>
                    <a:pt x="22451" y="114794"/>
                  </a:cubicBezTo>
                  <a:lnTo>
                    <a:pt x="37268" y="112677"/>
                  </a:lnTo>
                  <a:cubicBezTo>
                    <a:pt x="39390" y="112359"/>
                    <a:pt x="41545" y="112172"/>
                    <a:pt x="43618" y="111619"/>
                  </a:cubicBezTo>
                  <a:cubicBezTo>
                    <a:pt x="46852" y="110757"/>
                    <a:pt x="53143" y="108444"/>
                    <a:pt x="53143" y="108444"/>
                  </a:cubicBezTo>
                  <a:cubicBezTo>
                    <a:pt x="53496" y="107386"/>
                    <a:pt x="53702" y="106267"/>
                    <a:pt x="54201" y="105269"/>
                  </a:cubicBezTo>
                  <a:cubicBezTo>
                    <a:pt x="54770" y="104131"/>
                    <a:pt x="55916" y="103301"/>
                    <a:pt x="56318" y="102094"/>
                  </a:cubicBezTo>
                  <a:cubicBezTo>
                    <a:pt x="57638" y="98133"/>
                    <a:pt x="56840" y="95234"/>
                    <a:pt x="58435" y="91511"/>
                  </a:cubicBezTo>
                  <a:cubicBezTo>
                    <a:pt x="58936" y="90342"/>
                    <a:pt x="59846" y="89394"/>
                    <a:pt x="60551" y="88336"/>
                  </a:cubicBezTo>
                  <a:cubicBezTo>
                    <a:pt x="62516" y="76551"/>
                    <a:pt x="60007" y="86250"/>
                    <a:pt x="63726" y="78811"/>
                  </a:cubicBezTo>
                  <a:cubicBezTo>
                    <a:pt x="64225" y="77813"/>
                    <a:pt x="64286" y="76634"/>
                    <a:pt x="64785" y="75636"/>
                  </a:cubicBezTo>
                  <a:cubicBezTo>
                    <a:pt x="66324" y="72557"/>
                    <a:pt x="68040" y="71055"/>
                    <a:pt x="71135" y="69286"/>
                  </a:cubicBezTo>
                  <a:cubicBezTo>
                    <a:pt x="72104" y="68732"/>
                    <a:pt x="73252" y="68580"/>
                    <a:pt x="74310" y="68227"/>
                  </a:cubicBezTo>
                  <a:cubicBezTo>
                    <a:pt x="81888" y="72017"/>
                    <a:pt x="78308" y="68578"/>
                    <a:pt x="77485" y="80927"/>
                  </a:cubicBezTo>
                  <a:cubicBezTo>
                    <a:pt x="77015" y="87976"/>
                    <a:pt x="76948" y="95049"/>
                    <a:pt x="76426" y="102094"/>
                  </a:cubicBezTo>
                  <a:cubicBezTo>
                    <a:pt x="76021" y="107562"/>
                    <a:pt x="74458" y="113795"/>
                    <a:pt x="73251" y="119027"/>
                  </a:cubicBezTo>
                  <a:cubicBezTo>
                    <a:pt x="72049" y="124237"/>
                    <a:pt x="71748" y="124538"/>
                    <a:pt x="70076" y="130669"/>
                  </a:cubicBezTo>
                  <a:cubicBezTo>
                    <a:pt x="69693" y="132072"/>
                    <a:pt x="69436" y="133509"/>
                    <a:pt x="69018" y="134902"/>
                  </a:cubicBezTo>
                  <a:cubicBezTo>
                    <a:pt x="67390" y="140329"/>
                    <a:pt x="66802" y="141501"/>
                    <a:pt x="64785" y="146544"/>
                  </a:cubicBezTo>
                  <a:cubicBezTo>
                    <a:pt x="64432" y="149719"/>
                    <a:pt x="64395" y="152945"/>
                    <a:pt x="63726" y="156069"/>
                  </a:cubicBezTo>
                  <a:cubicBezTo>
                    <a:pt x="63328" y="157927"/>
                    <a:pt x="62259" y="159576"/>
                    <a:pt x="61610" y="161361"/>
                  </a:cubicBezTo>
                  <a:cubicBezTo>
                    <a:pt x="60848" y="163458"/>
                    <a:pt x="60399" y="165672"/>
                    <a:pt x="59493" y="167711"/>
                  </a:cubicBezTo>
                  <a:cubicBezTo>
                    <a:pt x="56181" y="175161"/>
                    <a:pt x="58059" y="165681"/>
                    <a:pt x="55260" y="176177"/>
                  </a:cubicBezTo>
                  <a:cubicBezTo>
                    <a:pt x="51102" y="191770"/>
                    <a:pt x="55511" y="182025"/>
                    <a:pt x="51026" y="190994"/>
                  </a:cubicBezTo>
                  <a:cubicBezTo>
                    <a:pt x="50673" y="195227"/>
                    <a:pt x="50801" y="199528"/>
                    <a:pt x="49968" y="203694"/>
                  </a:cubicBezTo>
                  <a:cubicBezTo>
                    <a:pt x="49719" y="204941"/>
                    <a:pt x="48352" y="205700"/>
                    <a:pt x="47851" y="206869"/>
                  </a:cubicBezTo>
                  <a:cubicBezTo>
                    <a:pt x="47278" y="208206"/>
                    <a:pt x="47304" y="209740"/>
                    <a:pt x="46793" y="211102"/>
                  </a:cubicBezTo>
                  <a:cubicBezTo>
                    <a:pt x="46239" y="212579"/>
                    <a:pt x="45298" y="213886"/>
                    <a:pt x="44676" y="215336"/>
                  </a:cubicBezTo>
                  <a:cubicBezTo>
                    <a:pt x="42301" y="220879"/>
                    <a:pt x="45044" y="216351"/>
                    <a:pt x="42560" y="223802"/>
                  </a:cubicBezTo>
                  <a:cubicBezTo>
                    <a:pt x="42061" y="225299"/>
                    <a:pt x="41149" y="226625"/>
                    <a:pt x="40443" y="228036"/>
                  </a:cubicBezTo>
                  <a:cubicBezTo>
                    <a:pt x="40090" y="229447"/>
                    <a:pt x="39845" y="230889"/>
                    <a:pt x="39385" y="232269"/>
                  </a:cubicBezTo>
                  <a:cubicBezTo>
                    <a:pt x="38784" y="234071"/>
                    <a:pt x="37768" y="235728"/>
                    <a:pt x="37268" y="237561"/>
                  </a:cubicBezTo>
                  <a:cubicBezTo>
                    <a:pt x="36703" y="239631"/>
                    <a:pt x="36631" y="241807"/>
                    <a:pt x="36210" y="243911"/>
                  </a:cubicBezTo>
                  <a:cubicBezTo>
                    <a:pt x="32299" y="263465"/>
                    <a:pt x="35475" y="242381"/>
                    <a:pt x="31976" y="270369"/>
                  </a:cubicBezTo>
                  <a:cubicBezTo>
                    <a:pt x="32329" y="280600"/>
                    <a:pt x="30890" y="291051"/>
                    <a:pt x="33035" y="301061"/>
                  </a:cubicBezTo>
                  <a:cubicBezTo>
                    <a:pt x="33412" y="302820"/>
                    <a:pt x="36717" y="300807"/>
                    <a:pt x="38326" y="300002"/>
                  </a:cubicBezTo>
                  <a:cubicBezTo>
                    <a:pt x="50178" y="294075"/>
                    <a:pt x="31133" y="298900"/>
                    <a:pt x="46793" y="295769"/>
                  </a:cubicBezTo>
                  <a:cubicBezTo>
                    <a:pt x="51626" y="292547"/>
                    <a:pt x="48222" y="294302"/>
                    <a:pt x="54201" y="292594"/>
                  </a:cubicBezTo>
                  <a:cubicBezTo>
                    <a:pt x="60331" y="290843"/>
                    <a:pt x="55787" y="291215"/>
                    <a:pt x="65843" y="289419"/>
                  </a:cubicBezTo>
                  <a:cubicBezTo>
                    <a:pt x="72866" y="288165"/>
                    <a:pt x="79954" y="287302"/>
                    <a:pt x="87010" y="286244"/>
                  </a:cubicBezTo>
                  <a:cubicBezTo>
                    <a:pt x="88556" y="283924"/>
                    <a:pt x="90349" y="281518"/>
                    <a:pt x="91243" y="278836"/>
                  </a:cubicBezTo>
                  <a:cubicBezTo>
                    <a:pt x="94295" y="269680"/>
                    <a:pt x="90069" y="276891"/>
                    <a:pt x="94418" y="270369"/>
                  </a:cubicBezTo>
                  <a:cubicBezTo>
                    <a:pt x="96620" y="261558"/>
                    <a:pt x="93938" y="270271"/>
                    <a:pt x="97593" y="262961"/>
                  </a:cubicBezTo>
                  <a:cubicBezTo>
                    <a:pt x="101975" y="254197"/>
                    <a:pt x="94701" y="265711"/>
                    <a:pt x="100768" y="256611"/>
                  </a:cubicBezTo>
                  <a:cubicBezTo>
                    <a:pt x="106646" y="238971"/>
                    <a:pt x="101511" y="255339"/>
                    <a:pt x="103943" y="207927"/>
                  </a:cubicBezTo>
                  <a:cubicBezTo>
                    <a:pt x="104576" y="195576"/>
                    <a:pt x="105289" y="183229"/>
                    <a:pt x="106060" y="170886"/>
                  </a:cubicBezTo>
                  <a:cubicBezTo>
                    <a:pt x="106654" y="161383"/>
                    <a:pt x="108356" y="142817"/>
                    <a:pt x="109235" y="134902"/>
                  </a:cubicBezTo>
                  <a:cubicBezTo>
                    <a:pt x="109824" y="129596"/>
                    <a:pt x="110473" y="124293"/>
                    <a:pt x="111351" y="119027"/>
                  </a:cubicBezTo>
                  <a:cubicBezTo>
                    <a:pt x="111886" y="115819"/>
                    <a:pt x="112830" y="112691"/>
                    <a:pt x="113468" y="109502"/>
                  </a:cubicBezTo>
                  <a:cubicBezTo>
                    <a:pt x="121127" y="71213"/>
                    <a:pt x="111804" y="117069"/>
                    <a:pt x="116643" y="90452"/>
                  </a:cubicBezTo>
                  <a:cubicBezTo>
                    <a:pt x="117992" y="83032"/>
                    <a:pt x="120043" y="75722"/>
                    <a:pt x="120876" y="68227"/>
                  </a:cubicBezTo>
                  <a:cubicBezTo>
                    <a:pt x="121698" y="60831"/>
                    <a:pt x="122339" y="53415"/>
                    <a:pt x="122993" y="46002"/>
                  </a:cubicBezTo>
                  <a:cubicBezTo>
                    <a:pt x="124468" y="29280"/>
                    <a:pt x="122477" y="36966"/>
                    <a:pt x="126168" y="25894"/>
                  </a:cubicBezTo>
                  <a:cubicBezTo>
                    <a:pt x="125815" y="22366"/>
                    <a:pt x="128255" y="16947"/>
                    <a:pt x="125110" y="15311"/>
                  </a:cubicBezTo>
                  <a:cubicBezTo>
                    <a:pt x="117540" y="11375"/>
                    <a:pt x="108190" y="13079"/>
                    <a:pt x="99710" y="12136"/>
                  </a:cubicBezTo>
                  <a:cubicBezTo>
                    <a:pt x="90799" y="11145"/>
                    <a:pt x="81968" y="10082"/>
                    <a:pt x="73251" y="7902"/>
                  </a:cubicBezTo>
                  <a:cubicBezTo>
                    <a:pt x="72193" y="6844"/>
                    <a:pt x="71321" y="5557"/>
                    <a:pt x="70076" y="4727"/>
                  </a:cubicBezTo>
                  <a:cubicBezTo>
                    <a:pt x="69148" y="4108"/>
                    <a:pt x="67772" y="4366"/>
                    <a:pt x="66901" y="3669"/>
                  </a:cubicBezTo>
                  <a:cubicBezTo>
                    <a:pt x="65908" y="2874"/>
                    <a:pt x="65684" y="1393"/>
                    <a:pt x="64785" y="494"/>
                  </a:cubicBezTo>
                  <a:cubicBezTo>
                    <a:pt x="62277" y="-2014"/>
                    <a:pt x="63902" y="5786"/>
                    <a:pt x="63726" y="684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 name="Freeform: Shape 3">
              <a:extLst>
                <a:ext uri="{FF2B5EF4-FFF2-40B4-BE49-F238E27FC236}">
                  <a16:creationId xmlns:a16="http://schemas.microsoft.com/office/drawing/2014/main" id="{33E63047-C2B3-4845-9D9E-04D6A51CD1E5}"/>
                </a:ext>
              </a:extLst>
            </p:cNvPr>
            <p:cNvSpPr/>
            <p:nvPr/>
          </p:nvSpPr>
          <p:spPr>
            <a:xfrm>
              <a:off x="1331595" y="2997680"/>
              <a:ext cx="164250" cy="292450"/>
            </a:xfrm>
            <a:custGeom>
              <a:avLst/>
              <a:gdLst>
                <a:gd name="connsiteX0" fmla="*/ 0 w 164250"/>
                <a:gd name="connsiteY0" fmla="*/ 8068 h 292450"/>
                <a:gd name="connsiteX1" fmla="*/ 0 w 164250"/>
                <a:gd name="connsiteY1" fmla="*/ 8068 h 292450"/>
                <a:gd name="connsiteX2" fmla="*/ 5715 w 164250"/>
                <a:gd name="connsiteY2" fmla="*/ 23308 h 292450"/>
                <a:gd name="connsiteX3" fmla="*/ 7620 w 164250"/>
                <a:gd name="connsiteY3" fmla="*/ 29023 h 292450"/>
                <a:gd name="connsiteX4" fmla="*/ 11430 w 164250"/>
                <a:gd name="connsiteY4" fmla="*/ 84268 h 292450"/>
                <a:gd name="connsiteX5" fmla="*/ 13335 w 164250"/>
                <a:gd name="connsiteY5" fmla="*/ 89983 h 292450"/>
                <a:gd name="connsiteX6" fmla="*/ 20955 w 164250"/>
                <a:gd name="connsiteY6" fmla="*/ 103318 h 292450"/>
                <a:gd name="connsiteX7" fmla="*/ 28575 w 164250"/>
                <a:gd name="connsiteY7" fmla="*/ 114748 h 292450"/>
                <a:gd name="connsiteX8" fmla="*/ 34290 w 164250"/>
                <a:gd name="connsiteY8" fmla="*/ 135703 h 292450"/>
                <a:gd name="connsiteX9" fmla="*/ 40005 w 164250"/>
                <a:gd name="connsiteY9" fmla="*/ 152848 h 292450"/>
                <a:gd name="connsiteX10" fmla="*/ 41910 w 164250"/>
                <a:gd name="connsiteY10" fmla="*/ 166183 h 292450"/>
                <a:gd name="connsiteX11" fmla="*/ 43815 w 164250"/>
                <a:gd name="connsiteY11" fmla="*/ 181423 h 292450"/>
                <a:gd name="connsiteX12" fmla="*/ 47625 w 164250"/>
                <a:gd name="connsiteY12" fmla="*/ 192853 h 292450"/>
                <a:gd name="connsiteX13" fmla="*/ 53340 w 164250"/>
                <a:gd name="connsiteY13" fmla="*/ 215713 h 292450"/>
                <a:gd name="connsiteX14" fmla="*/ 59055 w 164250"/>
                <a:gd name="connsiteY14" fmla="*/ 229048 h 292450"/>
                <a:gd name="connsiteX15" fmla="*/ 66675 w 164250"/>
                <a:gd name="connsiteY15" fmla="*/ 242383 h 292450"/>
                <a:gd name="connsiteX16" fmla="*/ 72390 w 164250"/>
                <a:gd name="connsiteY16" fmla="*/ 244288 h 292450"/>
                <a:gd name="connsiteX17" fmla="*/ 74295 w 164250"/>
                <a:gd name="connsiteY17" fmla="*/ 250003 h 292450"/>
                <a:gd name="connsiteX18" fmla="*/ 80010 w 164250"/>
                <a:gd name="connsiteY18" fmla="*/ 251908 h 292450"/>
                <a:gd name="connsiteX19" fmla="*/ 85725 w 164250"/>
                <a:gd name="connsiteY19" fmla="*/ 255718 h 292450"/>
                <a:gd name="connsiteX20" fmla="*/ 102870 w 164250"/>
                <a:gd name="connsiteY20" fmla="*/ 267148 h 292450"/>
                <a:gd name="connsiteX21" fmla="*/ 108585 w 164250"/>
                <a:gd name="connsiteY21" fmla="*/ 270958 h 292450"/>
                <a:gd name="connsiteX22" fmla="*/ 121920 w 164250"/>
                <a:gd name="connsiteY22" fmla="*/ 274768 h 292450"/>
                <a:gd name="connsiteX23" fmla="*/ 137160 w 164250"/>
                <a:gd name="connsiteY23" fmla="*/ 280483 h 292450"/>
                <a:gd name="connsiteX24" fmla="*/ 144780 w 164250"/>
                <a:gd name="connsiteY24" fmla="*/ 284293 h 292450"/>
                <a:gd name="connsiteX25" fmla="*/ 152400 w 164250"/>
                <a:gd name="connsiteY25" fmla="*/ 286198 h 292450"/>
                <a:gd name="connsiteX26" fmla="*/ 158115 w 164250"/>
                <a:gd name="connsiteY26" fmla="*/ 290008 h 292450"/>
                <a:gd name="connsiteX27" fmla="*/ 163830 w 164250"/>
                <a:gd name="connsiteY27" fmla="*/ 291913 h 292450"/>
                <a:gd name="connsiteX28" fmla="*/ 161925 w 164250"/>
                <a:gd name="connsiteY28" fmla="*/ 284293 h 292450"/>
                <a:gd name="connsiteX29" fmla="*/ 160020 w 164250"/>
                <a:gd name="connsiteY29" fmla="*/ 238573 h 292450"/>
                <a:gd name="connsiteX30" fmla="*/ 156210 w 164250"/>
                <a:gd name="connsiteY30" fmla="*/ 219523 h 292450"/>
                <a:gd name="connsiteX31" fmla="*/ 150495 w 164250"/>
                <a:gd name="connsiteY31" fmla="*/ 190948 h 292450"/>
                <a:gd name="connsiteX32" fmla="*/ 144780 w 164250"/>
                <a:gd name="connsiteY32" fmla="*/ 169993 h 292450"/>
                <a:gd name="connsiteX33" fmla="*/ 140970 w 164250"/>
                <a:gd name="connsiteY33" fmla="*/ 147133 h 292450"/>
                <a:gd name="connsiteX34" fmla="*/ 139065 w 164250"/>
                <a:gd name="connsiteY34" fmla="*/ 137608 h 292450"/>
                <a:gd name="connsiteX35" fmla="*/ 135255 w 164250"/>
                <a:gd name="connsiteY35" fmla="*/ 128083 h 292450"/>
                <a:gd name="connsiteX36" fmla="*/ 133350 w 164250"/>
                <a:gd name="connsiteY36" fmla="*/ 116653 h 292450"/>
                <a:gd name="connsiteX37" fmla="*/ 127635 w 164250"/>
                <a:gd name="connsiteY37" fmla="*/ 109033 h 292450"/>
                <a:gd name="connsiteX38" fmla="*/ 123825 w 164250"/>
                <a:gd name="connsiteY38" fmla="*/ 103318 h 292450"/>
                <a:gd name="connsiteX39" fmla="*/ 120015 w 164250"/>
                <a:gd name="connsiteY39" fmla="*/ 95698 h 292450"/>
                <a:gd name="connsiteX40" fmla="*/ 114300 w 164250"/>
                <a:gd name="connsiteY40" fmla="*/ 89983 h 292450"/>
                <a:gd name="connsiteX41" fmla="*/ 108585 w 164250"/>
                <a:gd name="connsiteY41" fmla="*/ 82363 h 292450"/>
                <a:gd name="connsiteX42" fmla="*/ 102870 w 164250"/>
                <a:gd name="connsiteY42" fmla="*/ 76648 h 292450"/>
                <a:gd name="connsiteX43" fmla="*/ 97155 w 164250"/>
                <a:gd name="connsiteY43" fmla="*/ 67123 h 292450"/>
                <a:gd name="connsiteX44" fmla="*/ 95250 w 164250"/>
                <a:gd name="connsiteY44" fmla="*/ 61408 h 292450"/>
                <a:gd name="connsiteX45" fmla="*/ 89535 w 164250"/>
                <a:gd name="connsiteY45" fmla="*/ 57598 h 292450"/>
                <a:gd name="connsiteX46" fmla="*/ 81915 w 164250"/>
                <a:gd name="connsiteY46" fmla="*/ 51883 h 292450"/>
                <a:gd name="connsiteX47" fmla="*/ 80010 w 164250"/>
                <a:gd name="connsiteY47" fmla="*/ 44263 h 292450"/>
                <a:gd name="connsiteX48" fmla="*/ 68580 w 164250"/>
                <a:gd name="connsiteY48" fmla="*/ 36643 h 292450"/>
                <a:gd name="connsiteX49" fmla="*/ 57150 w 164250"/>
                <a:gd name="connsiteY49" fmla="*/ 25213 h 292450"/>
                <a:gd name="connsiteX50" fmla="*/ 45720 w 164250"/>
                <a:gd name="connsiteY50" fmla="*/ 19498 h 292450"/>
                <a:gd name="connsiteX51" fmla="*/ 30480 w 164250"/>
                <a:gd name="connsiteY51" fmla="*/ 9973 h 292450"/>
                <a:gd name="connsiteX52" fmla="*/ 19050 w 164250"/>
                <a:gd name="connsiteY52" fmla="*/ 4258 h 292450"/>
                <a:gd name="connsiteX53" fmla="*/ 13335 w 164250"/>
                <a:gd name="connsiteY53" fmla="*/ 448 h 292450"/>
                <a:gd name="connsiteX54" fmla="*/ 0 w 164250"/>
                <a:gd name="connsiteY54" fmla="*/ 8068 h 29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64250" h="292450">
                  <a:moveTo>
                    <a:pt x="0" y="8068"/>
                  </a:moveTo>
                  <a:lnTo>
                    <a:pt x="0" y="8068"/>
                  </a:lnTo>
                  <a:cubicBezTo>
                    <a:pt x="1905" y="13148"/>
                    <a:pt x="3861" y="18209"/>
                    <a:pt x="5715" y="23308"/>
                  </a:cubicBezTo>
                  <a:cubicBezTo>
                    <a:pt x="6401" y="25195"/>
                    <a:pt x="7433" y="27024"/>
                    <a:pt x="7620" y="29023"/>
                  </a:cubicBezTo>
                  <a:cubicBezTo>
                    <a:pt x="9343" y="47401"/>
                    <a:pt x="9707" y="65890"/>
                    <a:pt x="11430" y="84268"/>
                  </a:cubicBezTo>
                  <a:cubicBezTo>
                    <a:pt x="11617" y="86267"/>
                    <a:pt x="12437" y="88187"/>
                    <a:pt x="13335" y="89983"/>
                  </a:cubicBezTo>
                  <a:cubicBezTo>
                    <a:pt x="15625" y="94562"/>
                    <a:pt x="18665" y="98739"/>
                    <a:pt x="20955" y="103318"/>
                  </a:cubicBezTo>
                  <a:cubicBezTo>
                    <a:pt x="26469" y="114346"/>
                    <a:pt x="17741" y="103914"/>
                    <a:pt x="28575" y="114748"/>
                  </a:cubicBezTo>
                  <a:cubicBezTo>
                    <a:pt x="32136" y="139675"/>
                    <a:pt x="27679" y="118513"/>
                    <a:pt x="34290" y="135703"/>
                  </a:cubicBezTo>
                  <a:cubicBezTo>
                    <a:pt x="36453" y="141326"/>
                    <a:pt x="40005" y="152848"/>
                    <a:pt x="40005" y="152848"/>
                  </a:cubicBezTo>
                  <a:cubicBezTo>
                    <a:pt x="40640" y="157293"/>
                    <a:pt x="41317" y="161732"/>
                    <a:pt x="41910" y="166183"/>
                  </a:cubicBezTo>
                  <a:cubicBezTo>
                    <a:pt x="42587" y="171258"/>
                    <a:pt x="42742" y="176417"/>
                    <a:pt x="43815" y="181423"/>
                  </a:cubicBezTo>
                  <a:cubicBezTo>
                    <a:pt x="44656" y="185350"/>
                    <a:pt x="46550" y="188983"/>
                    <a:pt x="47625" y="192853"/>
                  </a:cubicBezTo>
                  <a:cubicBezTo>
                    <a:pt x="49727" y="200421"/>
                    <a:pt x="51435" y="208093"/>
                    <a:pt x="53340" y="215713"/>
                  </a:cubicBezTo>
                  <a:cubicBezTo>
                    <a:pt x="56469" y="228229"/>
                    <a:pt x="53208" y="218816"/>
                    <a:pt x="59055" y="229048"/>
                  </a:cubicBezTo>
                  <a:cubicBezTo>
                    <a:pt x="60239" y="231120"/>
                    <a:pt x="64232" y="240429"/>
                    <a:pt x="66675" y="242383"/>
                  </a:cubicBezTo>
                  <a:cubicBezTo>
                    <a:pt x="68243" y="243637"/>
                    <a:pt x="70485" y="243653"/>
                    <a:pt x="72390" y="244288"/>
                  </a:cubicBezTo>
                  <a:cubicBezTo>
                    <a:pt x="73025" y="246193"/>
                    <a:pt x="72875" y="248583"/>
                    <a:pt x="74295" y="250003"/>
                  </a:cubicBezTo>
                  <a:cubicBezTo>
                    <a:pt x="75715" y="251423"/>
                    <a:pt x="78214" y="251010"/>
                    <a:pt x="80010" y="251908"/>
                  </a:cubicBezTo>
                  <a:cubicBezTo>
                    <a:pt x="82058" y="252932"/>
                    <a:pt x="83862" y="254387"/>
                    <a:pt x="85725" y="255718"/>
                  </a:cubicBezTo>
                  <a:cubicBezTo>
                    <a:pt x="103481" y="268401"/>
                    <a:pt x="82257" y="254265"/>
                    <a:pt x="102870" y="267148"/>
                  </a:cubicBezTo>
                  <a:cubicBezTo>
                    <a:pt x="104812" y="268361"/>
                    <a:pt x="106537" y="269934"/>
                    <a:pt x="108585" y="270958"/>
                  </a:cubicBezTo>
                  <a:cubicBezTo>
                    <a:pt x="111318" y="272324"/>
                    <a:pt x="119479" y="274158"/>
                    <a:pt x="121920" y="274768"/>
                  </a:cubicBezTo>
                  <a:cubicBezTo>
                    <a:pt x="133658" y="282593"/>
                    <a:pt x="120682" y="274990"/>
                    <a:pt x="137160" y="280483"/>
                  </a:cubicBezTo>
                  <a:cubicBezTo>
                    <a:pt x="139854" y="281381"/>
                    <a:pt x="142121" y="283296"/>
                    <a:pt x="144780" y="284293"/>
                  </a:cubicBezTo>
                  <a:cubicBezTo>
                    <a:pt x="147231" y="285212"/>
                    <a:pt x="149860" y="285563"/>
                    <a:pt x="152400" y="286198"/>
                  </a:cubicBezTo>
                  <a:cubicBezTo>
                    <a:pt x="154305" y="287468"/>
                    <a:pt x="156067" y="288984"/>
                    <a:pt x="158115" y="290008"/>
                  </a:cubicBezTo>
                  <a:cubicBezTo>
                    <a:pt x="159911" y="290906"/>
                    <a:pt x="162716" y="293584"/>
                    <a:pt x="163830" y="291913"/>
                  </a:cubicBezTo>
                  <a:cubicBezTo>
                    <a:pt x="165282" y="289735"/>
                    <a:pt x="162560" y="286833"/>
                    <a:pt x="161925" y="284293"/>
                  </a:cubicBezTo>
                  <a:cubicBezTo>
                    <a:pt x="161290" y="269053"/>
                    <a:pt x="161361" y="253767"/>
                    <a:pt x="160020" y="238573"/>
                  </a:cubicBezTo>
                  <a:cubicBezTo>
                    <a:pt x="159451" y="232122"/>
                    <a:pt x="157275" y="225911"/>
                    <a:pt x="156210" y="219523"/>
                  </a:cubicBezTo>
                  <a:cubicBezTo>
                    <a:pt x="147869" y="169478"/>
                    <a:pt x="161005" y="236492"/>
                    <a:pt x="150495" y="190948"/>
                  </a:cubicBezTo>
                  <a:cubicBezTo>
                    <a:pt x="145785" y="170538"/>
                    <a:pt x="152010" y="188068"/>
                    <a:pt x="144780" y="169993"/>
                  </a:cubicBezTo>
                  <a:cubicBezTo>
                    <a:pt x="143510" y="162373"/>
                    <a:pt x="142313" y="154741"/>
                    <a:pt x="140970" y="147133"/>
                  </a:cubicBezTo>
                  <a:cubicBezTo>
                    <a:pt x="140407" y="143944"/>
                    <a:pt x="139995" y="140709"/>
                    <a:pt x="139065" y="137608"/>
                  </a:cubicBezTo>
                  <a:cubicBezTo>
                    <a:pt x="138082" y="134333"/>
                    <a:pt x="136525" y="131258"/>
                    <a:pt x="135255" y="128083"/>
                  </a:cubicBezTo>
                  <a:cubicBezTo>
                    <a:pt x="134620" y="124273"/>
                    <a:pt x="134785" y="120239"/>
                    <a:pt x="133350" y="116653"/>
                  </a:cubicBezTo>
                  <a:cubicBezTo>
                    <a:pt x="132171" y="113705"/>
                    <a:pt x="129480" y="111617"/>
                    <a:pt x="127635" y="109033"/>
                  </a:cubicBezTo>
                  <a:cubicBezTo>
                    <a:pt x="126304" y="107170"/>
                    <a:pt x="124961" y="105306"/>
                    <a:pt x="123825" y="103318"/>
                  </a:cubicBezTo>
                  <a:cubicBezTo>
                    <a:pt x="122416" y="100852"/>
                    <a:pt x="121666" y="98009"/>
                    <a:pt x="120015" y="95698"/>
                  </a:cubicBezTo>
                  <a:cubicBezTo>
                    <a:pt x="118449" y="93506"/>
                    <a:pt x="116053" y="92028"/>
                    <a:pt x="114300" y="89983"/>
                  </a:cubicBezTo>
                  <a:cubicBezTo>
                    <a:pt x="112234" y="87572"/>
                    <a:pt x="110651" y="84774"/>
                    <a:pt x="108585" y="82363"/>
                  </a:cubicBezTo>
                  <a:cubicBezTo>
                    <a:pt x="106832" y="80318"/>
                    <a:pt x="104486" y="78803"/>
                    <a:pt x="102870" y="76648"/>
                  </a:cubicBezTo>
                  <a:cubicBezTo>
                    <a:pt x="100648" y="73686"/>
                    <a:pt x="98811" y="70435"/>
                    <a:pt x="97155" y="67123"/>
                  </a:cubicBezTo>
                  <a:cubicBezTo>
                    <a:pt x="96257" y="65327"/>
                    <a:pt x="96504" y="62976"/>
                    <a:pt x="95250" y="61408"/>
                  </a:cubicBezTo>
                  <a:cubicBezTo>
                    <a:pt x="93820" y="59620"/>
                    <a:pt x="91398" y="58929"/>
                    <a:pt x="89535" y="57598"/>
                  </a:cubicBezTo>
                  <a:cubicBezTo>
                    <a:pt x="86951" y="55753"/>
                    <a:pt x="84455" y="53788"/>
                    <a:pt x="81915" y="51883"/>
                  </a:cubicBezTo>
                  <a:cubicBezTo>
                    <a:pt x="81280" y="49343"/>
                    <a:pt x="81309" y="46536"/>
                    <a:pt x="80010" y="44263"/>
                  </a:cubicBezTo>
                  <a:cubicBezTo>
                    <a:pt x="76652" y="38387"/>
                    <a:pt x="74035" y="38461"/>
                    <a:pt x="68580" y="36643"/>
                  </a:cubicBezTo>
                  <a:cubicBezTo>
                    <a:pt x="64770" y="32833"/>
                    <a:pt x="62262" y="26917"/>
                    <a:pt x="57150" y="25213"/>
                  </a:cubicBezTo>
                  <a:cubicBezTo>
                    <a:pt x="49263" y="22584"/>
                    <a:pt x="53106" y="24422"/>
                    <a:pt x="45720" y="19498"/>
                  </a:cubicBezTo>
                  <a:cubicBezTo>
                    <a:pt x="36581" y="5789"/>
                    <a:pt x="49523" y="22668"/>
                    <a:pt x="30480" y="9973"/>
                  </a:cubicBezTo>
                  <a:cubicBezTo>
                    <a:pt x="14102" y="-946"/>
                    <a:pt x="34824" y="12145"/>
                    <a:pt x="19050" y="4258"/>
                  </a:cubicBezTo>
                  <a:cubicBezTo>
                    <a:pt x="17002" y="3234"/>
                    <a:pt x="15439" y="1350"/>
                    <a:pt x="13335" y="448"/>
                  </a:cubicBezTo>
                  <a:cubicBezTo>
                    <a:pt x="7453" y="-2073"/>
                    <a:pt x="2222" y="6798"/>
                    <a:pt x="0" y="806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26" name="Freeform: Shape 125">
              <a:extLst>
                <a:ext uri="{FF2B5EF4-FFF2-40B4-BE49-F238E27FC236}">
                  <a16:creationId xmlns:a16="http://schemas.microsoft.com/office/drawing/2014/main" id="{2E4AEF09-223C-489C-AA91-54E126EE2DD6}"/>
                </a:ext>
              </a:extLst>
            </p:cNvPr>
            <p:cNvSpPr/>
            <p:nvPr/>
          </p:nvSpPr>
          <p:spPr>
            <a:xfrm>
              <a:off x="4896769" y="3229586"/>
              <a:ext cx="47661" cy="60960"/>
            </a:xfrm>
            <a:custGeom>
              <a:avLst/>
              <a:gdLst>
                <a:gd name="connsiteX0" fmla="*/ 2891 w 47661"/>
                <a:gd name="connsiteY0" fmla="*/ 7620 h 60960"/>
                <a:gd name="connsiteX1" fmla="*/ 2891 w 47661"/>
                <a:gd name="connsiteY1" fmla="*/ 7620 h 60960"/>
                <a:gd name="connsiteX2" fmla="*/ 13369 w 47661"/>
                <a:gd name="connsiteY2" fmla="*/ 952 h 60960"/>
                <a:gd name="connsiteX3" fmla="*/ 18131 w 47661"/>
                <a:gd name="connsiteY3" fmla="*/ 0 h 60960"/>
                <a:gd name="connsiteX4" fmla="*/ 37181 w 47661"/>
                <a:gd name="connsiteY4" fmla="*/ 1905 h 60960"/>
                <a:gd name="connsiteX5" fmla="*/ 40991 w 47661"/>
                <a:gd name="connsiteY5" fmla="*/ 2857 h 60960"/>
                <a:gd name="connsiteX6" fmla="*/ 44801 w 47661"/>
                <a:gd name="connsiteY6" fmla="*/ 10477 h 60960"/>
                <a:gd name="connsiteX7" fmla="*/ 46706 w 47661"/>
                <a:gd name="connsiteY7" fmla="*/ 13335 h 60960"/>
                <a:gd name="connsiteX8" fmla="*/ 47659 w 47661"/>
                <a:gd name="connsiteY8" fmla="*/ 17145 h 60960"/>
                <a:gd name="connsiteX9" fmla="*/ 44801 w 47661"/>
                <a:gd name="connsiteY9" fmla="*/ 42862 h 60960"/>
                <a:gd name="connsiteX10" fmla="*/ 41944 w 47661"/>
                <a:gd name="connsiteY10" fmla="*/ 51435 h 60960"/>
                <a:gd name="connsiteX11" fmla="*/ 40991 w 47661"/>
                <a:gd name="connsiteY11" fmla="*/ 54292 h 60960"/>
                <a:gd name="connsiteX12" fmla="*/ 38134 w 47661"/>
                <a:gd name="connsiteY12" fmla="*/ 60960 h 60960"/>
                <a:gd name="connsiteX13" fmla="*/ 35276 w 47661"/>
                <a:gd name="connsiteY13" fmla="*/ 60007 h 60960"/>
                <a:gd name="connsiteX14" fmla="*/ 29561 w 47661"/>
                <a:gd name="connsiteY14" fmla="*/ 55245 h 60960"/>
                <a:gd name="connsiteX15" fmla="*/ 28609 w 47661"/>
                <a:gd name="connsiteY15" fmla="*/ 49530 h 60960"/>
                <a:gd name="connsiteX16" fmla="*/ 26704 w 47661"/>
                <a:gd name="connsiteY16" fmla="*/ 44767 h 60960"/>
                <a:gd name="connsiteX17" fmla="*/ 25751 w 47661"/>
                <a:gd name="connsiteY17" fmla="*/ 34290 h 60960"/>
                <a:gd name="connsiteX18" fmla="*/ 22894 w 47661"/>
                <a:gd name="connsiteY18" fmla="*/ 28575 h 60960"/>
                <a:gd name="connsiteX19" fmla="*/ 20036 w 47661"/>
                <a:gd name="connsiteY19" fmla="*/ 27622 h 60960"/>
                <a:gd name="connsiteX20" fmla="*/ 6701 w 47661"/>
                <a:gd name="connsiteY20" fmla="*/ 26670 h 60960"/>
                <a:gd name="connsiteX21" fmla="*/ 2891 w 47661"/>
                <a:gd name="connsiteY21" fmla="*/ 24765 h 60960"/>
                <a:gd name="connsiteX22" fmla="*/ 34 w 47661"/>
                <a:gd name="connsiteY22" fmla="*/ 23812 h 60960"/>
                <a:gd name="connsiteX23" fmla="*/ 1939 w 47661"/>
                <a:gd name="connsiteY23" fmla="*/ 11430 h 60960"/>
                <a:gd name="connsiteX24" fmla="*/ 2891 w 47661"/>
                <a:gd name="connsiteY24" fmla="*/ 7620 h 6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7661" h="60960">
                  <a:moveTo>
                    <a:pt x="2891" y="7620"/>
                  </a:moveTo>
                  <a:lnTo>
                    <a:pt x="2891" y="7620"/>
                  </a:lnTo>
                  <a:cubicBezTo>
                    <a:pt x="5451" y="5791"/>
                    <a:pt x="9852" y="2124"/>
                    <a:pt x="13369" y="952"/>
                  </a:cubicBezTo>
                  <a:cubicBezTo>
                    <a:pt x="14905" y="440"/>
                    <a:pt x="16544" y="317"/>
                    <a:pt x="18131" y="0"/>
                  </a:cubicBezTo>
                  <a:cubicBezTo>
                    <a:pt x="24481" y="635"/>
                    <a:pt x="30849" y="1114"/>
                    <a:pt x="37181" y="1905"/>
                  </a:cubicBezTo>
                  <a:cubicBezTo>
                    <a:pt x="38480" y="2067"/>
                    <a:pt x="39997" y="2005"/>
                    <a:pt x="40991" y="2857"/>
                  </a:cubicBezTo>
                  <a:cubicBezTo>
                    <a:pt x="44458" y="5829"/>
                    <a:pt x="43213" y="7301"/>
                    <a:pt x="44801" y="10477"/>
                  </a:cubicBezTo>
                  <a:cubicBezTo>
                    <a:pt x="45313" y="11501"/>
                    <a:pt x="46071" y="12382"/>
                    <a:pt x="46706" y="13335"/>
                  </a:cubicBezTo>
                  <a:cubicBezTo>
                    <a:pt x="47024" y="14605"/>
                    <a:pt x="47707" y="15837"/>
                    <a:pt x="47659" y="17145"/>
                  </a:cubicBezTo>
                  <a:cubicBezTo>
                    <a:pt x="47440" y="23072"/>
                    <a:pt x="47211" y="35028"/>
                    <a:pt x="44801" y="42862"/>
                  </a:cubicBezTo>
                  <a:cubicBezTo>
                    <a:pt x="43915" y="45741"/>
                    <a:pt x="42897" y="48577"/>
                    <a:pt x="41944" y="51435"/>
                  </a:cubicBezTo>
                  <a:cubicBezTo>
                    <a:pt x="41627" y="52387"/>
                    <a:pt x="41440" y="53394"/>
                    <a:pt x="40991" y="54292"/>
                  </a:cubicBezTo>
                  <a:cubicBezTo>
                    <a:pt x="38637" y="59000"/>
                    <a:pt x="39535" y="56755"/>
                    <a:pt x="38134" y="60960"/>
                  </a:cubicBezTo>
                  <a:cubicBezTo>
                    <a:pt x="37181" y="60642"/>
                    <a:pt x="36174" y="60456"/>
                    <a:pt x="35276" y="60007"/>
                  </a:cubicBezTo>
                  <a:cubicBezTo>
                    <a:pt x="32626" y="58682"/>
                    <a:pt x="31666" y="57350"/>
                    <a:pt x="29561" y="55245"/>
                  </a:cubicBezTo>
                  <a:cubicBezTo>
                    <a:pt x="29244" y="53340"/>
                    <a:pt x="29117" y="51393"/>
                    <a:pt x="28609" y="49530"/>
                  </a:cubicBezTo>
                  <a:cubicBezTo>
                    <a:pt x="28159" y="47880"/>
                    <a:pt x="27019" y="46448"/>
                    <a:pt x="26704" y="44767"/>
                  </a:cubicBezTo>
                  <a:cubicBezTo>
                    <a:pt x="26058" y="41320"/>
                    <a:pt x="26247" y="37762"/>
                    <a:pt x="25751" y="34290"/>
                  </a:cubicBezTo>
                  <a:cubicBezTo>
                    <a:pt x="25528" y="32730"/>
                    <a:pt x="24113" y="29550"/>
                    <a:pt x="22894" y="28575"/>
                  </a:cubicBezTo>
                  <a:cubicBezTo>
                    <a:pt x="22110" y="27948"/>
                    <a:pt x="21033" y="27739"/>
                    <a:pt x="20036" y="27622"/>
                  </a:cubicBezTo>
                  <a:cubicBezTo>
                    <a:pt x="15610" y="27101"/>
                    <a:pt x="11146" y="26987"/>
                    <a:pt x="6701" y="26670"/>
                  </a:cubicBezTo>
                  <a:cubicBezTo>
                    <a:pt x="5431" y="26035"/>
                    <a:pt x="4196" y="25324"/>
                    <a:pt x="2891" y="24765"/>
                  </a:cubicBezTo>
                  <a:cubicBezTo>
                    <a:pt x="1968" y="24369"/>
                    <a:pt x="105" y="24813"/>
                    <a:pt x="34" y="23812"/>
                  </a:cubicBezTo>
                  <a:cubicBezTo>
                    <a:pt x="-263" y="19647"/>
                    <a:pt x="1421" y="15574"/>
                    <a:pt x="1939" y="11430"/>
                  </a:cubicBezTo>
                  <a:cubicBezTo>
                    <a:pt x="2057" y="10485"/>
                    <a:pt x="2732" y="8255"/>
                    <a:pt x="2891" y="762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27" name="Freeform: Shape 126">
              <a:extLst>
                <a:ext uri="{FF2B5EF4-FFF2-40B4-BE49-F238E27FC236}">
                  <a16:creationId xmlns:a16="http://schemas.microsoft.com/office/drawing/2014/main" id="{4CB551EB-8A96-4FA2-B0A1-F4295D4D4565}"/>
                </a:ext>
              </a:extLst>
            </p:cNvPr>
            <p:cNvSpPr/>
            <p:nvPr/>
          </p:nvSpPr>
          <p:spPr>
            <a:xfrm>
              <a:off x="4811433" y="3150780"/>
              <a:ext cx="32982" cy="43563"/>
            </a:xfrm>
            <a:custGeom>
              <a:avLst/>
              <a:gdLst>
                <a:gd name="connsiteX0" fmla="*/ 12027 w 32982"/>
                <a:gd name="connsiteY0" fmla="*/ 701 h 43563"/>
                <a:gd name="connsiteX1" fmla="*/ 12027 w 32982"/>
                <a:gd name="connsiteY1" fmla="*/ 701 h 43563"/>
                <a:gd name="connsiteX2" fmla="*/ 597 w 32982"/>
                <a:gd name="connsiteY2" fmla="*/ 2606 h 43563"/>
                <a:gd name="connsiteX3" fmla="*/ 2502 w 32982"/>
                <a:gd name="connsiteY3" fmla="*/ 18798 h 43563"/>
                <a:gd name="connsiteX4" fmla="*/ 4407 w 32982"/>
                <a:gd name="connsiteY4" fmla="*/ 35943 h 43563"/>
                <a:gd name="connsiteX5" fmla="*/ 5360 w 32982"/>
                <a:gd name="connsiteY5" fmla="*/ 38801 h 43563"/>
                <a:gd name="connsiteX6" fmla="*/ 8217 w 32982"/>
                <a:gd name="connsiteY6" fmla="*/ 39753 h 43563"/>
                <a:gd name="connsiteX7" fmla="*/ 11075 w 32982"/>
                <a:gd name="connsiteY7" fmla="*/ 41658 h 43563"/>
                <a:gd name="connsiteX8" fmla="*/ 17742 w 32982"/>
                <a:gd name="connsiteY8" fmla="*/ 43563 h 43563"/>
                <a:gd name="connsiteX9" fmla="*/ 25362 w 32982"/>
                <a:gd name="connsiteY9" fmla="*/ 42611 h 43563"/>
                <a:gd name="connsiteX10" fmla="*/ 26315 w 32982"/>
                <a:gd name="connsiteY10" fmla="*/ 39753 h 43563"/>
                <a:gd name="connsiteX11" fmla="*/ 29172 w 32982"/>
                <a:gd name="connsiteY11" fmla="*/ 36896 h 43563"/>
                <a:gd name="connsiteX12" fmla="*/ 32030 w 32982"/>
                <a:gd name="connsiteY12" fmla="*/ 31181 h 43563"/>
                <a:gd name="connsiteX13" fmla="*/ 32982 w 32982"/>
                <a:gd name="connsiteY13" fmla="*/ 28323 h 43563"/>
                <a:gd name="connsiteX14" fmla="*/ 31077 w 32982"/>
                <a:gd name="connsiteY14" fmla="*/ 14036 h 43563"/>
                <a:gd name="connsiteX15" fmla="*/ 30125 w 32982"/>
                <a:gd name="connsiteY15" fmla="*/ 11178 h 43563"/>
                <a:gd name="connsiteX16" fmla="*/ 28220 w 32982"/>
                <a:gd name="connsiteY16" fmla="*/ 8321 h 43563"/>
                <a:gd name="connsiteX17" fmla="*/ 24410 w 32982"/>
                <a:gd name="connsiteY17" fmla="*/ 6416 h 43563"/>
                <a:gd name="connsiteX18" fmla="*/ 18695 w 32982"/>
                <a:gd name="connsiteY18" fmla="*/ 4511 h 43563"/>
                <a:gd name="connsiteX19" fmla="*/ 17742 w 32982"/>
                <a:gd name="connsiteY19" fmla="*/ 1653 h 43563"/>
                <a:gd name="connsiteX20" fmla="*/ 12027 w 32982"/>
                <a:gd name="connsiteY20" fmla="*/ 701 h 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982" h="43563">
                  <a:moveTo>
                    <a:pt x="12027" y="701"/>
                  </a:moveTo>
                  <a:lnTo>
                    <a:pt x="12027" y="701"/>
                  </a:lnTo>
                  <a:cubicBezTo>
                    <a:pt x="8217" y="1336"/>
                    <a:pt x="2881" y="-509"/>
                    <a:pt x="597" y="2606"/>
                  </a:cubicBezTo>
                  <a:cubicBezTo>
                    <a:pt x="-1168" y="5013"/>
                    <a:pt x="1438" y="14539"/>
                    <a:pt x="2502" y="18798"/>
                  </a:cubicBezTo>
                  <a:cubicBezTo>
                    <a:pt x="3137" y="24513"/>
                    <a:pt x="3594" y="30251"/>
                    <a:pt x="4407" y="35943"/>
                  </a:cubicBezTo>
                  <a:cubicBezTo>
                    <a:pt x="4549" y="36937"/>
                    <a:pt x="4650" y="38091"/>
                    <a:pt x="5360" y="38801"/>
                  </a:cubicBezTo>
                  <a:cubicBezTo>
                    <a:pt x="6070" y="39511"/>
                    <a:pt x="7265" y="39436"/>
                    <a:pt x="8217" y="39753"/>
                  </a:cubicBezTo>
                  <a:cubicBezTo>
                    <a:pt x="9170" y="40388"/>
                    <a:pt x="10051" y="41146"/>
                    <a:pt x="11075" y="41658"/>
                  </a:cubicBezTo>
                  <a:cubicBezTo>
                    <a:pt x="12446" y="42344"/>
                    <a:pt x="16515" y="43256"/>
                    <a:pt x="17742" y="43563"/>
                  </a:cubicBezTo>
                  <a:cubicBezTo>
                    <a:pt x="20282" y="43246"/>
                    <a:pt x="23023" y="43651"/>
                    <a:pt x="25362" y="42611"/>
                  </a:cubicBezTo>
                  <a:cubicBezTo>
                    <a:pt x="26280" y="42203"/>
                    <a:pt x="25758" y="40589"/>
                    <a:pt x="26315" y="39753"/>
                  </a:cubicBezTo>
                  <a:cubicBezTo>
                    <a:pt x="27062" y="38632"/>
                    <a:pt x="28220" y="37848"/>
                    <a:pt x="29172" y="36896"/>
                  </a:cubicBezTo>
                  <a:cubicBezTo>
                    <a:pt x="31570" y="29705"/>
                    <a:pt x="28334" y="38575"/>
                    <a:pt x="32030" y="31181"/>
                  </a:cubicBezTo>
                  <a:cubicBezTo>
                    <a:pt x="32479" y="30283"/>
                    <a:pt x="32665" y="29276"/>
                    <a:pt x="32982" y="28323"/>
                  </a:cubicBezTo>
                  <a:cubicBezTo>
                    <a:pt x="32347" y="23561"/>
                    <a:pt x="31867" y="18775"/>
                    <a:pt x="31077" y="14036"/>
                  </a:cubicBezTo>
                  <a:cubicBezTo>
                    <a:pt x="30912" y="13046"/>
                    <a:pt x="30574" y="12076"/>
                    <a:pt x="30125" y="11178"/>
                  </a:cubicBezTo>
                  <a:cubicBezTo>
                    <a:pt x="29613" y="10154"/>
                    <a:pt x="29099" y="9054"/>
                    <a:pt x="28220" y="8321"/>
                  </a:cubicBezTo>
                  <a:cubicBezTo>
                    <a:pt x="27129" y="7412"/>
                    <a:pt x="25728" y="6943"/>
                    <a:pt x="24410" y="6416"/>
                  </a:cubicBezTo>
                  <a:cubicBezTo>
                    <a:pt x="22546" y="5670"/>
                    <a:pt x="18695" y="4511"/>
                    <a:pt x="18695" y="4511"/>
                  </a:cubicBezTo>
                  <a:cubicBezTo>
                    <a:pt x="18377" y="3558"/>
                    <a:pt x="18603" y="2170"/>
                    <a:pt x="17742" y="1653"/>
                  </a:cubicBezTo>
                  <a:cubicBezTo>
                    <a:pt x="12478" y="-1505"/>
                    <a:pt x="12979" y="860"/>
                    <a:pt x="12027" y="70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28" name="Freeform: Shape 127">
              <a:extLst>
                <a:ext uri="{FF2B5EF4-FFF2-40B4-BE49-F238E27FC236}">
                  <a16:creationId xmlns:a16="http://schemas.microsoft.com/office/drawing/2014/main" id="{86C30E2B-85B2-421C-8444-9070C5F960F0}"/>
                </a:ext>
              </a:extLst>
            </p:cNvPr>
            <p:cNvSpPr/>
            <p:nvPr/>
          </p:nvSpPr>
          <p:spPr>
            <a:xfrm>
              <a:off x="4814888" y="3074328"/>
              <a:ext cx="34648" cy="44768"/>
            </a:xfrm>
            <a:custGeom>
              <a:avLst/>
              <a:gdLst>
                <a:gd name="connsiteX0" fmla="*/ 8572 w 34648"/>
                <a:gd name="connsiteY0" fmla="*/ 0 h 44768"/>
                <a:gd name="connsiteX1" fmla="*/ 8572 w 34648"/>
                <a:gd name="connsiteY1" fmla="*/ 0 h 44768"/>
                <a:gd name="connsiteX2" fmla="*/ 5715 w 34648"/>
                <a:gd name="connsiteY2" fmla="*/ 7620 h 44768"/>
                <a:gd name="connsiteX3" fmla="*/ 2857 w 34648"/>
                <a:gd name="connsiteY3" fmla="*/ 10478 h 44768"/>
                <a:gd name="connsiteX4" fmla="*/ 1905 w 34648"/>
                <a:gd name="connsiteY4" fmla="*/ 13335 h 44768"/>
                <a:gd name="connsiteX5" fmla="*/ 0 w 34648"/>
                <a:gd name="connsiteY5" fmla="*/ 16193 h 44768"/>
                <a:gd name="connsiteX6" fmla="*/ 952 w 34648"/>
                <a:gd name="connsiteY6" fmla="*/ 23813 h 44768"/>
                <a:gd name="connsiteX7" fmla="*/ 1905 w 34648"/>
                <a:gd name="connsiteY7" fmla="*/ 26670 h 44768"/>
                <a:gd name="connsiteX8" fmla="*/ 4762 w 34648"/>
                <a:gd name="connsiteY8" fmla="*/ 35243 h 44768"/>
                <a:gd name="connsiteX9" fmla="*/ 7620 w 34648"/>
                <a:gd name="connsiteY9" fmla="*/ 37148 h 44768"/>
                <a:gd name="connsiteX10" fmla="*/ 8572 w 34648"/>
                <a:gd name="connsiteY10" fmla="*/ 40005 h 44768"/>
                <a:gd name="connsiteX11" fmla="*/ 20955 w 34648"/>
                <a:gd name="connsiteY11" fmla="*/ 44768 h 44768"/>
                <a:gd name="connsiteX12" fmla="*/ 27622 w 34648"/>
                <a:gd name="connsiteY12" fmla="*/ 43815 h 44768"/>
                <a:gd name="connsiteX13" fmla="*/ 30480 w 34648"/>
                <a:gd name="connsiteY13" fmla="*/ 42863 h 44768"/>
                <a:gd name="connsiteX14" fmla="*/ 31432 w 34648"/>
                <a:gd name="connsiteY14" fmla="*/ 40005 h 44768"/>
                <a:gd name="connsiteX15" fmla="*/ 33337 w 34648"/>
                <a:gd name="connsiteY15" fmla="*/ 37148 h 44768"/>
                <a:gd name="connsiteX16" fmla="*/ 32385 w 34648"/>
                <a:gd name="connsiteY16" fmla="*/ 21908 h 44768"/>
                <a:gd name="connsiteX17" fmla="*/ 25717 w 34648"/>
                <a:gd name="connsiteY17" fmla="*/ 18098 h 44768"/>
                <a:gd name="connsiteX18" fmla="*/ 19050 w 34648"/>
                <a:gd name="connsiteY18" fmla="*/ 14288 h 44768"/>
                <a:gd name="connsiteX19" fmla="*/ 16192 w 34648"/>
                <a:gd name="connsiteY19" fmla="*/ 12383 h 44768"/>
                <a:gd name="connsiteX20" fmla="*/ 12382 w 34648"/>
                <a:gd name="connsiteY20" fmla="*/ 10478 h 44768"/>
                <a:gd name="connsiteX21" fmla="*/ 8572 w 34648"/>
                <a:gd name="connsiteY21" fmla="*/ 0 h 4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648" h="44768">
                  <a:moveTo>
                    <a:pt x="8572" y="0"/>
                  </a:moveTo>
                  <a:lnTo>
                    <a:pt x="8572" y="0"/>
                  </a:lnTo>
                  <a:cubicBezTo>
                    <a:pt x="7620" y="2540"/>
                    <a:pt x="7014" y="5239"/>
                    <a:pt x="5715" y="7620"/>
                  </a:cubicBezTo>
                  <a:cubicBezTo>
                    <a:pt x="5070" y="8803"/>
                    <a:pt x="3604" y="9357"/>
                    <a:pt x="2857" y="10478"/>
                  </a:cubicBezTo>
                  <a:cubicBezTo>
                    <a:pt x="2300" y="11313"/>
                    <a:pt x="2354" y="12437"/>
                    <a:pt x="1905" y="13335"/>
                  </a:cubicBezTo>
                  <a:cubicBezTo>
                    <a:pt x="1393" y="14359"/>
                    <a:pt x="635" y="15240"/>
                    <a:pt x="0" y="16193"/>
                  </a:cubicBezTo>
                  <a:cubicBezTo>
                    <a:pt x="317" y="18733"/>
                    <a:pt x="494" y="21295"/>
                    <a:pt x="952" y="23813"/>
                  </a:cubicBezTo>
                  <a:cubicBezTo>
                    <a:pt x="1132" y="24801"/>
                    <a:pt x="1687" y="25690"/>
                    <a:pt x="1905" y="26670"/>
                  </a:cubicBezTo>
                  <a:cubicBezTo>
                    <a:pt x="2817" y="30775"/>
                    <a:pt x="1921" y="32402"/>
                    <a:pt x="4762" y="35243"/>
                  </a:cubicBezTo>
                  <a:cubicBezTo>
                    <a:pt x="5572" y="36053"/>
                    <a:pt x="6667" y="36513"/>
                    <a:pt x="7620" y="37148"/>
                  </a:cubicBezTo>
                  <a:cubicBezTo>
                    <a:pt x="7937" y="38100"/>
                    <a:pt x="8015" y="39170"/>
                    <a:pt x="8572" y="40005"/>
                  </a:cubicBezTo>
                  <a:cubicBezTo>
                    <a:pt x="11740" y="44757"/>
                    <a:pt x="14867" y="43550"/>
                    <a:pt x="20955" y="44768"/>
                  </a:cubicBezTo>
                  <a:cubicBezTo>
                    <a:pt x="23177" y="44450"/>
                    <a:pt x="25421" y="44255"/>
                    <a:pt x="27622" y="43815"/>
                  </a:cubicBezTo>
                  <a:cubicBezTo>
                    <a:pt x="28607" y="43618"/>
                    <a:pt x="29770" y="43573"/>
                    <a:pt x="30480" y="42863"/>
                  </a:cubicBezTo>
                  <a:cubicBezTo>
                    <a:pt x="31190" y="42153"/>
                    <a:pt x="30983" y="40903"/>
                    <a:pt x="31432" y="40005"/>
                  </a:cubicBezTo>
                  <a:cubicBezTo>
                    <a:pt x="31944" y="38981"/>
                    <a:pt x="32702" y="38100"/>
                    <a:pt x="33337" y="37148"/>
                  </a:cubicBezTo>
                  <a:cubicBezTo>
                    <a:pt x="34840" y="31138"/>
                    <a:pt x="35647" y="30064"/>
                    <a:pt x="32385" y="21908"/>
                  </a:cubicBezTo>
                  <a:cubicBezTo>
                    <a:pt x="31497" y="19688"/>
                    <a:pt x="27725" y="18767"/>
                    <a:pt x="25717" y="18098"/>
                  </a:cubicBezTo>
                  <a:cubicBezTo>
                    <a:pt x="16507" y="11189"/>
                    <a:pt x="26320" y="17922"/>
                    <a:pt x="19050" y="14288"/>
                  </a:cubicBezTo>
                  <a:cubicBezTo>
                    <a:pt x="18026" y="13776"/>
                    <a:pt x="17186" y="12951"/>
                    <a:pt x="16192" y="12383"/>
                  </a:cubicBezTo>
                  <a:cubicBezTo>
                    <a:pt x="14959" y="11679"/>
                    <a:pt x="13652" y="11113"/>
                    <a:pt x="12382" y="10478"/>
                  </a:cubicBezTo>
                  <a:cubicBezTo>
                    <a:pt x="8403" y="6497"/>
                    <a:pt x="9207" y="1746"/>
                    <a:pt x="8572"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29" name="Freeform: Shape 128">
              <a:extLst>
                <a:ext uri="{FF2B5EF4-FFF2-40B4-BE49-F238E27FC236}">
                  <a16:creationId xmlns:a16="http://schemas.microsoft.com/office/drawing/2014/main" id="{6967AABA-26CE-4D58-A2A5-A115C7630836}"/>
                </a:ext>
              </a:extLst>
            </p:cNvPr>
            <p:cNvSpPr/>
            <p:nvPr/>
          </p:nvSpPr>
          <p:spPr>
            <a:xfrm>
              <a:off x="5328252" y="3317216"/>
              <a:ext cx="47658" cy="38100"/>
            </a:xfrm>
            <a:custGeom>
              <a:avLst/>
              <a:gdLst>
                <a:gd name="connsiteX0" fmla="*/ 47658 w 47658"/>
                <a:gd name="connsiteY0" fmla="*/ 10477 h 38100"/>
                <a:gd name="connsiteX1" fmla="*/ 47658 w 47658"/>
                <a:gd name="connsiteY1" fmla="*/ 10477 h 38100"/>
                <a:gd name="connsiteX2" fmla="*/ 40038 w 47658"/>
                <a:gd name="connsiteY2" fmla="*/ 6667 h 38100"/>
                <a:gd name="connsiteX3" fmla="*/ 37181 w 47658"/>
                <a:gd name="connsiteY3" fmla="*/ 5715 h 38100"/>
                <a:gd name="connsiteX4" fmla="*/ 33371 w 47658"/>
                <a:gd name="connsiteY4" fmla="*/ 0 h 38100"/>
                <a:gd name="connsiteX5" fmla="*/ 26703 w 47658"/>
                <a:gd name="connsiteY5" fmla="*/ 952 h 38100"/>
                <a:gd name="connsiteX6" fmla="*/ 21941 w 47658"/>
                <a:gd name="connsiteY6" fmla="*/ 1905 h 38100"/>
                <a:gd name="connsiteX7" fmla="*/ 5748 w 47658"/>
                <a:gd name="connsiteY7" fmla="*/ 3810 h 38100"/>
                <a:gd name="connsiteX8" fmla="*/ 986 w 47658"/>
                <a:gd name="connsiteY8" fmla="*/ 6667 h 38100"/>
                <a:gd name="connsiteX9" fmla="*/ 33 w 47658"/>
                <a:gd name="connsiteY9" fmla="*/ 10477 h 38100"/>
                <a:gd name="connsiteX10" fmla="*/ 3843 w 47658"/>
                <a:gd name="connsiteY10" fmla="*/ 20002 h 38100"/>
                <a:gd name="connsiteX11" fmla="*/ 7653 w 47658"/>
                <a:gd name="connsiteY11" fmla="*/ 25717 h 38100"/>
                <a:gd name="connsiteX12" fmla="*/ 10511 w 47658"/>
                <a:gd name="connsiteY12" fmla="*/ 27622 h 38100"/>
                <a:gd name="connsiteX13" fmla="*/ 15273 w 47658"/>
                <a:gd name="connsiteY13" fmla="*/ 31432 h 38100"/>
                <a:gd name="connsiteX14" fmla="*/ 25751 w 47658"/>
                <a:gd name="connsiteY14" fmla="*/ 38100 h 38100"/>
                <a:gd name="connsiteX15" fmla="*/ 35276 w 47658"/>
                <a:gd name="connsiteY15" fmla="*/ 36195 h 38100"/>
                <a:gd name="connsiteX16" fmla="*/ 40038 w 47658"/>
                <a:gd name="connsiteY16" fmla="*/ 34290 h 38100"/>
                <a:gd name="connsiteX17" fmla="*/ 42896 w 47658"/>
                <a:gd name="connsiteY17" fmla="*/ 33337 h 38100"/>
                <a:gd name="connsiteX18" fmla="*/ 43848 w 47658"/>
                <a:gd name="connsiteY18" fmla="*/ 30480 h 38100"/>
                <a:gd name="connsiteX19" fmla="*/ 46706 w 47658"/>
                <a:gd name="connsiteY19" fmla="*/ 29527 h 38100"/>
                <a:gd name="connsiteX20" fmla="*/ 47658 w 47658"/>
                <a:gd name="connsiteY20" fmla="*/ 10477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58" h="38100">
                  <a:moveTo>
                    <a:pt x="47658" y="10477"/>
                  </a:moveTo>
                  <a:lnTo>
                    <a:pt x="47658" y="10477"/>
                  </a:lnTo>
                  <a:cubicBezTo>
                    <a:pt x="45118" y="9207"/>
                    <a:pt x="42623" y="7842"/>
                    <a:pt x="40038" y="6667"/>
                  </a:cubicBezTo>
                  <a:cubicBezTo>
                    <a:pt x="39124" y="6252"/>
                    <a:pt x="37891" y="6425"/>
                    <a:pt x="37181" y="5715"/>
                  </a:cubicBezTo>
                  <a:cubicBezTo>
                    <a:pt x="35562" y="4096"/>
                    <a:pt x="33371" y="0"/>
                    <a:pt x="33371" y="0"/>
                  </a:cubicBezTo>
                  <a:cubicBezTo>
                    <a:pt x="31148" y="317"/>
                    <a:pt x="28918" y="583"/>
                    <a:pt x="26703" y="952"/>
                  </a:cubicBezTo>
                  <a:cubicBezTo>
                    <a:pt x="25106" y="1218"/>
                    <a:pt x="23545" y="1686"/>
                    <a:pt x="21941" y="1905"/>
                  </a:cubicBezTo>
                  <a:cubicBezTo>
                    <a:pt x="16556" y="2639"/>
                    <a:pt x="11146" y="3175"/>
                    <a:pt x="5748" y="3810"/>
                  </a:cubicBezTo>
                  <a:cubicBezTo>
                    <a:pt x="4161" y="4762"/>
                    <a:pt x="2191" y="5262"/>
                    <a:pt x="986" y="6667"/>
                  </a:cubicBezTo>
                  <a:cubicBezTo>
                    <a:pt x="134" y="7661"/>
                    <a:pt x="-97" y="9174"/>
                    <a:pt x="33" y="10477"/>
                  </a:cubicBezTo>
                  <a:cubicBezTo>
                    <a:pt x="251" y="12658"/>
                    <a:pt x="2550" y="17848"/>
                    <a:pt x="3843" y="20002"/>
                  </a:cubicBezTo>
                  <a:cubicBezTo>
                    <a:pt x="5021" y="21965"/>
                    <a:pt x="5748" y="24447"/>
                    <a:pt x="7653" y="25717"/>
                  </a:cubicBezTo>
                  <a:cubicBezTo>
                    <a:pt x="8606" y="26352"/>
                    <a:pt x="9595" y="26935"/>
                    <a:pt x="10511" y="27622"/>
                  </a:cubicBezTo>
                  <a:cubicBezTo>
                    <a:pt x="12137" y="28842"/>
                    <a:pt x="13602" y="30275"/>
                    <a:pt x="15273" y="31432"/>
                  </a:cubicBezTo>
                  <a:cubicBezTo>
                    <a:pt x="18677" y="33789"/>
                    <a:pt x="22306" y="35804"/>
                    <a:pt x="25751" y="38100"/>
                  </a:cubicBezTo>
                  <a:cubicBezTo>
                    <a:pt x="28557" y="37632"/>
                    <a:pt x="32439" y="37140"/>
                    <a:pt x="35276" y="36195"/>
                  </a:cubicBezTo>
                  <a:cubicBezTo>
                    <a:pt x="36898" y="35654"/>
                    <a:pt x="38437" y="34890"/>
                    <a:pt x="40038" y="34290"/>
                  </a:cubicBezTo>
                  <a:cubicBezTo>
                    <a:pt x="40978" y="33937"/>
                    <a:pt x="41943" y="33655"/>
                    <a:pt x="42896" y="33337"/>
                  </a:cubicBezTo>
                  <a:cubicBezTo>
                    <a:pt x="43213" y="32385"/>
                    <a:pt x="43138" y="31190"/>
                    <a:pt x="43848" y="30480"/>
                  </a:cubicBezTo>
                  <a:cubicBezTo>
                    <a:pt x="44558" y="29770"/>
                    <a:pt x="46647" y="30529"/>
                    <a:pt x="46706" y="29527"/>
                  </a:cubicBezTo>
                  <a:cubicBezTo>
                    <a:pt x="47621" y="13972"/>
                    <a:pt x="47499" y="13652"/>
                    <a:pt x="47658" y="10477"/>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grpSp>
        <p:nvGrpSpPr>
          <p:cNvPr id="173" name="Group 172">
            <a:extLst>
              <a:ext uri="{FF2B5EF4-FFF2-40B4-BE49-F238E27FC236}">
                <a16:creationId xmlns:a16="http://schemas.microsoft.com/office/drawing/2014/main" id="{D7999E64-9372-4F62-8378-39FE68EC14E4}"/>
              </a:ext>
            </a:extLst>
          </p:cNvPr>
          <p:cNvGrpSpPr/>
          <p:nvPr/>
        </p:nvGrpSpPr>
        <p:grpSpPr>
          <a:xfrm>
            <a:off x="3479129" y="2273167"/>
            <a:ext cx="5223600" cy="1268651"/>
            <a:chOff x="1760883" y="3345495"/>
            <a:chExt cx="6964800" cy="1691535"/>
          </a:xfrm>
          <a:pattFill prst="smConfetti">
            <a:fgClr>
              <a:srgbClr val="00B050"/>
            </a:fgClr>
            <a:bgClr>
              <a:schemeClr val="bg1"/>
            </a:bgClr>
          </a:pattFill>
        </p:grpSpPr>
        <p:sp>
          <p:nvSpPr>
            <p:cNvPr id="36" name="Freeform: Shape 35">
              <a:extLst>
                <a:ext uri="{FF2B5EF4-FFF2-40B4-BE49-F238E27FC236}">
                  <a16:creationId xmlns:a16="http://schemas.microsoft.com/office/drawing/2014/main" id="{2C2D68B2-D3C2-4D13-85A3-3A6F87F9C785}"/>
                </a:ext>
              </a:extLst>
            </p:cNvPr>
            <p:cNvSpPr/>
            <p:nvPr/>
          </p:nvSpPr>
          <p:spPr>
            <a:xfrm>
              <a:off x="4204252" y="3894850"/>
              <a:ext cx="1426523" cy="940150"/>
            </a:xfrm>
            <a:custGeom>
              <a:avLst/>
              <a:gdLst>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03244 w 1426523"/>
                <a:gd name="connsiteY251" fmla="*/ 242634 h 940150"/>
                <a:gd name="connsiteX252" fmla="*/ 1109870 w 1426523"/>
                <a:gd name="connsiteY252" fmla="*/ 222755 h 940150"/>
                <a:gd name="connsiteX253" fmla="*/ 1114839 w 1426523"/>
                <a:gd name="connsiteY253" fmla="*/ 221099 h 940150"/>
                <a:gd name="connsiteX254" fmla="*/ 1118152 w 1426523"/>
                <a:gd name="connsiteY254" fmla="*/ 216129 h 940150"/>
                <a:gd name="connsiteX255" fmla="*/ 1126435 w 1426523"/>
                <a:gd name="connsiteY255" fmla="*/ 214473 h 940150"/>
                <a:gd name="connsiteX256" fmla="*/ 1131405 w 1426523"/>
                <a:gd name="connsiteY256" fmla="*/ 211160 h 940150"/>
                <a:gd name="connsiteX257" fmla="*/ 1134718 w 1426523"/>
                <a:gd name="connsiteY257" fmla="*/ 206190 h 940150"/>
                <a:gd name="connsiteX258" fmla="*/ 1139687 w 1426523"/>
                <a:gd name="connsiteY258" fmla="*/ 204534 h 940150"/>
                <a:gd name="connsiteX259" fmla="*/ 1147970 w 1426523"/>
                <a:gd name="connsiteY259" fmla="*/ 201221 h 940150"/>
                <a:gd name="connsiteX260" fmla="*/ 1154596 w 1426523"/>
                <a:gd name="connsiteY260" fmla="*/ 194595 h 940150"/>
                <a:gd name="connsiteX261" fmla="*/ 1161222 w 1426523"/>
                <a:gd name="connsiteY261" fmla="*/ 192938 h 940150"/>
                <a:gd name="connsiteX262" fmla="*/ 1169505 w 1426523"/>
                <a:gd name="connsiteY262" fmla="*/ 189625 h 940150"/>
                <a:gd name="connsiteX263" fmla="*/ 1174474 w 1426523"/>
                <a:gd name="connsiteY263" fmla="*/ 187968 h 940150"/>
                <a:gd name="connsiteX264" fmla="*/ 1181100 w 1426523"/>
                <a:gd name="connsiteY264" fmla="*/ 184655 h 940150"/>
                <a:gd name="connsiteX265" fmla="*/ 1186070 w 1426523"/>
                <a:gd name="connsiteY265" fmla="*/ 182999 h 940150"/>
                <a:gd name="connsiteX266" fmla="*/ 1194352 w 1426523"/>
                <a:gd name="connsiteY266" fmla="*/ 179686 h 940150"/>
                <a:gd name="connsiteX267" fmla="*/ 1202635 w 1426523"/>
                <a:gd name="connsiteY267" fmla="*/ 178029 h 940150"/>
                <a:gd name="connsiteX268" fmla="*/ 1207605 w 1426523"/>
                <a:gd name="connsiteY268" fmla="*/ 174716 h 940150"/>
                <a:gd name="connsiteX269" fmla="*/ 1212574 w 1426523"/>
                <a:gd name="connsiteY269" fmla="*/ 173060 h 940150"/>
                <a:gd name="connsiteX270" fmla="*/ 1219200 w 1426523"/>
                <a:gd name="connsiteY270" fmla="*/ 166434 h 940150"/>
                <a:gd name="connsiteX271" fmla="*/ 1229139 w 1426523"/>
                <a:gd name="connsiteY271" fmla="*/ 143242 h 940150"/>
                <a:gd name="connsiteX272" fmla="*/ 1232452 w 1426523"/>
                <a:gd name="connsiteY272" fmla="*/ 136616 h 940150"/>
                <a:gd name="connsiteX273" fmla="*/ 1235765 w 1426523"/>
                <a:gd name="connsiteY273" fmla="*/ 126677 h 940150"/>
                <a:gd name="connsiteX274" fmla="*/ 1240735 w 1426523"/>
                <a:gd name="connsiteY274" fmla="*/ 123364 h 940150"/>
                <a:gd name="connsiteX275" fmla="*/ 1242391 w 1426523"/>
                <a:gd name="connsiteY275" fmla="*/ 118395 h 940150"/>
                <a:gd name="connsiteX276" fmla="*/ 1239078 w 1426523"/>
                <a:gd name="connsiteY276" fmla="*/ 96860 h 940150"/>
                <a:gd name="connsiteX277" fmla="*/ 1237422 w 1426523"/>
                <a:gd name="connsiteY277" fmla="*/ 91890 h 940150"/>
                <a:gd name="connsiteX278" fmla="*/ 1234109 w 1426523"/>
                <a:gd name="connsiteY278" fmla="*/ 86921 h 940150"/>
                <a:gd name="connsiteX279" fmla="*/ 1232452 w 1426523"/>
                <a:gd name="connsiteY279" fmla="*/ 76981 h 940150"/>
                <a:gd name="connsiteX280" fmla="*/ 1230796 w 1426523"/>
                <a:gd name="connsiteY280" fmla="*/ 70355 h 940150"/>
                <a:gd name="connsiteX281" fmla="*/ 1227483 w 1426523"/>
                <a:gd name="connsiteY281" fmla="*/ 47164 h 940150"/>
                <a:gd name="connsiteX282" fmla="*/ 1222513 w 1426523"/>
                <a:gd name="connsiteY282" fmla="*/ 33912 h 940150"/>
                <a:gd name="connsiteX283" fmla="*/ 1220857 w 1426523"/>
                <a:gd name="connsiteY283" fmla="*/ 27286 h 940150"/>
                <a:gd name="connsiteX284" fmla="*/ 1210918 w 1426523"/>
                <a:gd name="connsiteY284" fmla="*/ 17347 h 940150"/>
                <a:gd name="connsiteX285" fmla="*/ 1200978 w 1426523"/>
                <a:gd name="connsiteY285" fmla="*/ 10721 h 940150"/>
                <a:gd name="connsiteX286" fmla="*/ 1101587 w 1426523"/>
                <a:gd name="connsiteY286" fmla="*/ 9064 h 940150"/>
                <a:gd name="connsiteX287" fmla="*/ 1088335 w 1426523"/>
                <a:gd name="connsiteY287" fmla="*/ 12377 h 940150"/>
                <a:gd name="connsiteX288" fmla="*/ 1078396 w 1426523"/>
                <a:gd name="connsiteY288" fmla="*/ 14034 h 940150"/>
                <a:gd name="connsiteX289" fmla="*/ 1058518 w 1426523"/>
                <a:gd name="connsiteY289" fmla="*/ 15690 h 940150"/>
                <a:gd name="connsiteX290" fmla="*/ 977348 w 1426523"/>
                <a:gd name="connsiteY290" fmla="*/ 19003 h 940150"/>
                <a:gd name="connsiteX291" fmla="*/ 907774 w 1426523"/>
                <a:gd name="connsiteY291" fmla="*/ 22316 h 940150"/>
                <a:gd name="connsiteX292" fmla="*/ 824948 w 1426523"/>
                <a:gd name="connsiteY292" fmla="*/ 20660 h 940150"/>
                <a:gd name="connsiteX293" fmla="*/ 791818 w 1426523"/>
                <a:gd name="connsiteY293" fmla="*/ 17347 h 940150"/>
                <a:gd name="connsiteX294" fmla="*/ 738809 w 1426523"/>
                <a:gd name="connsiteY294" fmla="*/ 19003 h 940150"/>
                <a:gd name="connsiteX295" fmla="*/ 727213 w 1426523"/>
                <a:gd name="connsiteY295" fmla="*/ 22316 h 940150"/>
                <a:gd name="connsiteX296" fmla="*/ 717274 w 1426523"/>
                <a:gd name="connsiteY296" fmla="*/ 23973 h 940150"/>
                <a:gd name="connsiteX297" fmla="*/ 699052 w 1426523"/>
                <a:gd name="connsiteY297" fmla="*/ 28942 h 940150"/>
                <a:gd name="connsiteX298" fmla="*/ 639418 w 1426523"/>
                <a:gd name="connsiteY298" fmla="*/ 23973 h 940150"/>
                <a:gd name="connsiteX299" fmla="*/ 626165 w 1426523"/>
                <a:gd name="connsiteY299" fmla="*/ 20660 h 940150"/>
                <a:gd name="connsiteX300" fmla="*/ 599661 w 1426523"/>
                <a:gd name="connsiteY300" fmla="*/ 17347 h 940150"/>
                <a:gd name="connsiteX301" fmla="*/ 528431 w 1426523"/>
                <a:gd name="connsiteY301" fmla="*/ 20660 h 940150"/>
                <a:gd name="connsiteX302" fmla="*/ 518491 w 1426523"/>
                <a:gd name="connsiteY302" fmla="*/ 23973 h 940150"/>
                <a:gd name="connsiteX303" fmla="*/ 490331 w 1426523"/>
                <a:gd name="connsiteY303" fmla="*/ 28942 h 940150"/>
                <a:gd name="connsiteX304" fmla="*/ 438978 w 1426523"/>
                <a:gd name="connsiteY304" fmla="*/ 35568 h 940150"/>
                <a:gd name="connsiteX305" fmla="*/ 395909 w 1426523"/>
                <a:gd name="connsiteY305" fmla="*/ 33912 h 940150"/>
                <a:gd name="connsiteX306" fmla="*/ 351183 w 1426523"/>
                <a:gd name="connsiteY306" fmla="*/ 38881 h 940150"/>
                <a:gd name="connsiteX307" fmla="*/ 337931 w 1426523"/>
                <a:gd name="connsiteY307" fmla="*/ 37225 h 940150"/>
                <a:gd name="connsiteX308" fmla="*/ 313083 w 1426523"/>
                <a:gd name="connsiteY308" fmla="*/ 38881 h 940150"/>
                <a:gd name="connsiteX309" fmla="*/ 279952 w 1426523"/>
                <a:gd name="connsiteY309" fmla="*/ 40538 h 940150"/>
                <a:gd name="connsiteX310" fmla="*/ 243509 w 1426523"/>
                <a:gd name="connsiteY310" fmla="*/ 43851 h 940150"/>
                <a:gd name="connsiteX311" fmla="*/ 212035 w 1426523"/>
                <a:gd name="connsiteY311" fmla="*/ 48821 h 940150"/>
                <a:gd name="connsiteX312" fmla="*/ 207065 w 1426523"/>
                <a:gd name="connsiteY312" fmla="*/ 52134 h 940150"/>
                <a:gd name="connsiteX313" fmla="*/ 200439 w 1426523"/>
                <a:gd name="connsiteY313" fmla="*/ 53790 h 940150"/>
                <a:gd name="connsiteX314" fmla="*/ 97735 w 1426523"/>
                <a:gd name="connsiteY314" fmla="*/ 48821 h 940150"/>
                <a:gd name="connsiteX315" fmla="*/ 48039 w 1426523"/>
                <a:gd name="connsiteY315" fmla="*/ 42195 h 940150"/>
                <a:gd name="connsiteX316" fmla="*/ 26505 w 1426523"/>
                <a:gd name="connsiteY316" fmla="*/ 37225 h 940150"/>
                <a:gd name="connsiteX317" fmla="*/ 11596 w 1426523"/>
                <a:gd name="connsiteY317" fmla="*/ 32255 h 940150"/>
                <a:gd name="connsiteX318" fmla="*/ 0 w 1426523"/>
                <a:gd name="connsiteY318"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09870 w 1426523"/>
                <a:gd name="connsiteY252" fmla="*/ 222755 h 940150"/>
                <a:gd name="connsiteX253" fmla="*/ 1114839 w 1426523"/>
                <a:gd name="connsiteY253" fmla="*/ 221099 h 940150"/>
                <a:gd name="connsiteX254" fmla="*/ 1118152 w 1426523"/>
                <a:gd name="connsiteY254" fmla="*/ 216129 h 940150"/>
                <a:gd name="connsiteX255" fmla="*/ 1126435 w 1426523"/>
                <a:gd name="connsiteY255" fmla="*/ 214473 h 940150"/>
                <a:gd name="connsiteX256" fmla="*/ 1131405 w 1426523"/>
                <a:gd name="connsiteY256" fmla="*/ 211160 h 940150"/>
                <a:gd name="connsiteX257" fmla="*/ 1134718 w 1426523"/>
                <a:gd name="connsiteY257" fmla="*/ 206190 h 940150"/>
                <a:gd name="connsiteX258" fmla="*/ 1139687 w 1426523"/>
                <a:gd name="connsiteY258" fmla="*/ 204534 h 940150"/>
                <a:gd name="connsiteX259" fmla="*/ 1147970 w 1426523"/>
                <a:gd name="connsiteY259" fmla="*/ 201221 h 940150"/>
                <a:gd name="connsiteX260" fmla="*/ 1154596 w 1426523"/>
                <a:gd name="connsiteY260" fmla="*/ 194595 h 940150"/>
                <a:gd name="connsiteX261" fmla="*/ 1161222 w 1426523"/>
                <a:gd name="connsiteY261" fmla="*/ 192938 h 940150"/>
                <a:gd name="connsiteX262" fmla="*/ 1169505 w 1426523"/>
                <a:gd name="connsiteY262" fmla="*/ 189625 h 940150"/>
                <a:gd name="connsiteX263" fmla="*/ 1174474 w 1426523"/>
                <a:gd name="connsiteY263" fmla="*/ 187968 h 940150"/>
                <a:gd name="connsiteX264" fmla="*/ 1181100 w 1426523"/>
                <a:gd name="connsiteY264" fmla="*/ 184655 h 940150"/>
                <a:gd name="connsiteX265" fmla="*/ 1186070 w 1426523"/>
                <a:gd name="connsiteY265" fmla="*/ 182999 h 940150"/>
                <a:gd name="connsiteX266" fmla="*/ 1194352 w 1426523"/>
                <a:gd name="connsiteY266" fmla="*/ 179686 h 940150"/>
                <a:gd name="connsiteX267" fmla="*/ 1202635 w 1426523"/>
                <a:gd name="connsiteY267" fmla="*/ 178029 h 940150"/>
                <a:gd name="connsiteX268" fmla="*/ 1207605 w 1426523"/>
                <a:gd name="connsiteY268" fmla="*/ 174716 h 940150"/>
                <a:gd name="connsiteX269" fmla="*/ 1212574 w 1426523"/>
                <a:gd name="connsiteY269" fmla="*/ 173060 h 940150"/>
                <a:gd name="connsiteX270" fmla="*/ 1219200 w 1426523"/>
                <a:gd name="connsiteY270" fmla="*/ 166434 h 940150"/>
                <a:gd name="connsiteX271" fmla="*/ 1229139 w 1426523"/>
                <a:gd name="connsiteY271" fmla="*/ 143242 h 940150"/>
                <a:gd name="connsiteX272" fmla="*/ 1232452 w 1426523"/>
                <a:gd name="connsiteY272" fmla="*/ 136616 h 940150"/>
                <a:gd name="connsiteX273" fmla="*/ 1235765 w 1426523"/>
                <a:gd name="connsiteY273" fmla="*/ 126677 h 940150"/>
                <a:gd name="connsiteX274" fmla="*/ 1240735 w 1426523"/>
                <a:gd name="connsiteY274" fmla="*/ 123364 h 940150"/>
                <a:gd name="connsiteX275" fmla="*/ 1242391 w 1426523"/>
                <a:gd name="connsiteY275" fmla="*/ 118395 h 940150"/>
                <a:gd name="connsiteX276" fmla="*/ 1239078 w 1426523"/>
                <a:gd name="connsiteY276" fmla="*/ 96860 h 940150"/>
                <a:gd name="connsiteX277" fmla="*/ 1237422 w 1426523"/>
                <a:gd name="connsiteY277" fmla="*/ 91890 h 940150"/>
                <a:gd name="connsiteX278" fmla="*/ 1234109 w 1426523"/>
                <a:gd name="connsiteY278" fmla="*/ 86921 h 940150"/>
                <a:gd name="connsiteX279" fmla="*/ 1232452 w 1426523"/>
                <a:gd name="connsiteY279" fmla="*/ 76981 h 940150"/>
                <a:gd name="connsiteX280" fmla="*/ 1230796 w 1426523"/>
                <a:gd name="connsiteY280" fmla="*/ 70355 h 940150"/>
                <a:gd name="connsiteX281" fmla="*/ 1227483 w 1426523"/>
                <a:gd name="connsiteY281" fmla="*/ 47164 h 940150"/>
                <a:gd name="connsiteX282" fmla="*/ 1222513 w 1426523"/>
                <a:gd name="connsiteY282" fmla="*/ 33912 h 940150"/>
                <a:gd name="connsiteX283" fmla="*/ 1220857 w 1426523"/>
                <a:gd name="connsiteY283" fmla="*/ 27286 h 940150"/>
                <a:gd name="connsiteX284" fmla="*/ 1210918 w 1426523"/>
                <a:gd name="connsiteY284" fmla="*/ 17347 h 940150"/>
                <a:gd name="connsiteX285" fmla="*/ 1200978 w 1426523"/>
                <a:gd name="connsiteY285" fmla="*/ 10721 h 940150"/>
                <a:gd name="connsiteX286" fmla="*/ 1101587 w 1426523"/>
                <a:gd name="connsiteY286" fmla="*/ 9064 h 940150"/>
                <a:gd name="connsiteX287" fmla="*/ 1088335 w 1426523"/>
                <a:gd name="connsiteY287" fmla="*/ 12377 h 940150"/>
                <a:gd name="connsiteX288" fmla="*/ 1078396 w 1426523"/>
                <a:gd name="connsiteY288" fmla="*/ 14034 h 940150"/>
                <a:gd name="connsiteX289" fmla="*/ 1058518 w 1426523"/>
                <a:gd name="connsiteY289" fmla="*/ 15690 h 940150"/>
                <a:gd name="connsiteX290" fmla="*/ 977348 w 1426523"/>
                <a:gd name="connsiteY290" fmla="*/ 19003 h 940150"/>
                <a:gd name="connsiteX291" fmla="*/ 907774 w 1426523"/>
                <a:gd name="connsiteY291" fmla="*/ 22316 h 940150"/>
                <a:gd name="connsiteX292" fmla="*/ 824948 w 1426523"/>
                <a:gd name="connsiteY292" fmla="*/ 20660 h 940150"/>
                <a:gd name="connsiteX293" fmla="*/ 791818 w 1426523"/>
                <a:gd name="connsiteY293" fmla="*/ 17347 h 940150"/>
                <a:gd name="connsiteX294" fmla="*/ 738809 w 1426523"/>
                <a:gd name="connsiteY294" fmla="*/ 19003 h 940150"/>
                <a:gd name="connsiteX295" fmla="*/ 727213 w 1426523"/>
                <a:gd name="connsiteY295" fmla="*/ 22316 h 940150"/>
                <a:gd name="connsiteX296" fmla="*/ 717274 w 1426523"/>
                <a:gd name="connsiteY296" fmla="*/ 23973 h 940150"/>
                <a:gd name="connsiteX297" fmla="*/ 699052 w 1426523"/>
                <a:gd name="connsiteY297" fmla="*/ 28942 h 940150"/>
                <a:gd name="connsiteX298" fmla="*/ 639418 w 1426523"/>
                <a:gd name="connsiteY298" fmla="*/ 23973 h 940150"/>
                <a:gd name="connsiteX299" fmla="*/ 626165 w 1426523"/>
                <a:gd name="connsiteY299" fmla="*/ 20660 h 940150"/>
                <a:gd name="connsiteX300" fmla="*/ 599661 w 1426523"/>
                <a:gd name="connsiteY300" fmla="*/ 17347 h 940150"/>
                <a:gd name="connsiteX301" fmla="*/ 528431 w 1426523"/>
                <a:gd name="connsiteY301" fmla="*/ 20660 h 940150"/>
                <a:gd name="connsiteX302" fmla="*/ 518491 w 1426523"/>
                <a:gd name="connsiteY302" fmla="*/ 23973 h 940150"/>
                <a:gd name="connsiteX303" fmla="*/ 490331 w 1426523"/>
                <a:gd name="connsiteY303" fmla="*/ 28942 h 940150"/>
                <a:gd name="connsiteX304" fmla="*/ 438978 w 1426523"/>
                <a:gd name="connsiteY304" fmla="*/ 35568 h 940150"/>
                <a:gd name="connsiteX305" fmla="*/ 395909 w 1426523"/>
                <a:gd name="connsiteY305" fmla="*/ 33912 h 940150"/>
                <a:gd name="connsiteX306" fmla="*/ 351183 w 1426523"/>
                <a:gd name="connsiteY306" fmla="*/ 38881 h 940150"/>
                <a:gd name="connsiteX307" fmla="*/ 337931 w 1426523"/>
                <a:gd name="connsiteY307" fmla="*/ 37225 h 940150"/>
                <a:gd name="connsiteX308" fmla="*/ 313083 w 1426523"/>
                <a:gd name="connsiteY308" fmla="*/ 38881 h 940150"/>
                <a:gd name="connsiteX309" fmla="*/ 279952 w 1426523"/>
                <a:gd name="connsiteY309" fmla="*/ 40538 h 940150"/>
                <a:gd name="connsiteX310" fmla="*/ 243509 w 1426523"/>
                <a:gd name="connsiteY310" fmla="*/ 43851 h 940150"/>
                <a:gd name="connsiteX311" fmla="*/ 212035 w 1426523"/>
                <a:gd name="connsiteY311" fmla="*/ 48821 h 940150"/>
                <a:gd name="connsiteX312" fmla="*/ 207065 w 1426523"/>
                <a:gd name="connsiteY312" fmla="*/ 52134 h 940150"/>
                <a:gd name="connsiteX313" fmla="*/ 200439 w 1426523"/>
                <a:gd name="connsiteY313" fmla="*/ 53790 h 940150"/>
                <a:gd name="connsiteX314" fmla="*/ 97735 w 1426523"/>
                <a:gd name="connsiteY314" fmla="*/ 48821 h 940150"/>
                <a:gd name="connsiteX315" fmla="*/ 48039 w 1426523"/>
                <a:gd name="connsiteY315" fmla="*/ 42195 h 940150"/>
                <a:gd name="connsiteX316" fmla="*/ 26505 w 1426523"/>
                <a:gd name="connsiteY316" fmla="*/ 37225 h 940150"/>
                <a:gd name="connsiteX317" fmla="*/ 11596 w 1426523"/>
                <a:gd name="connsiteY317" fmla="*/ 32255 h 940150"/>
                <a:gd name="connsiteX318" fmla="*/ 0 w 1426523"/>
                <a:gd name="connsiteY318"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09870 w 1426523"/>
                <a:gd name="connsiteY252" fmla="*/ 222755 h 940150"/>
                <a:gd name="connsiteX253" fmla="*/ 1114839 w 1426523"/>
                <a:gd name="connsiteY253" fmla="*/ 221099 h 940150"/>
                <a:gd name="connsiteX254" fmla="*/ 1130535 w 1426523"/>
                <a:gd name="connsiteY254" fmla="*/ 227559 h 940150"/>
                <a:gd name="connsiteX255" fmla="*/ 1126435 w 1426523"/>
                <a:gd name="connsiteY255" fmla="*/ 214473 h 940150"/>
                <a:gd name="connsiteX256" fmla="*/ 1131405 w 1426523"/>
                <a:gd name="connsiteY256" fmla="*/ 211160 h 940150"/>
                <a:gd name="connsiteX257" fmla="*/ 1134718 w 1426523"/>
                <a:gd name="connsiteY257" fmla="*/ 206190 h 940150"/>
                <a:gd name="connsiteX258" fmla="*/ 1139687 w 1426523"/>
                <a:gd name="connsiteY258" fmla="*/ 204534 h 940150"/>
                <a:gd name="connsiteX259" fmla="*/ 1147970 w 1426523"/>
                <a:gd name="connsiteY259" fmla="*/ 201221 h 940150"/>
                <a:gd name="connsiteX260" fmla="*/ 1154596 w 1426523"/>
                <a:gd name="connsiteY260" fmla="*/ 194595 h 940150"/>
                <a:gd name="connsiteX261" fmla="*/ 1161222 w 1426523"/>
                <a:gd name="connsiteY261" fmla="*/ 192938 h 940150"/>
                <a:gd name="connsiteX262" fmla="*/ 1169505 w 1426523"/>
                <a:gd name="connsiteY262" fmla="*/ 189625 h 940150"/>
                <a:gd name="connsiteX263" fmla="*/ 1174474 w 1426523"/>
                <a:gd name="connsiteY263" fmla="*/ 187968 h 940150"/>
                <a:gd name="connsiteX264" fmla="*/ 1181100 w 1426523"/>
                <a:gd name="connsiteY264" fmla="*/ 184655 h 940150"/>
                <a:gd name="connsiteX265" fmla="*/ 1186070 w 1426523"/>
                <a:gd name="connsiteY265" fmla="*/ 182999 h 940150"/>
                <a:gd name="connsiteX266" fmla="*/ 1194352 w 1426523"/>
                <a:gd name="connsiteY266" fmla="*/ 179686 h 940150"/>
                <a:gd name="connsiteX267" fmla="*/ 1202635 w 1426523"/>
                <a:gd name="connsiteY267" fmla="*/ 178029 h 940150"/>
                <a:gd name="connsiteX268" fmla="*/ 1207605 w 1426523"/>
                <a:gd name="connsiteY268" fmla="*/ 174716 h 940150"/>
                <a:gd name="connsiteX269" fmla="*/ 1212574 w 1426523"/>
                <a:gd name="connsiteY269" fmla="*/ 173060 h 940150"/>
                <a:gd name="connsiteX270" fmla="*/ 1219200 w 1426523"/>
                <a:gd name="connsiteY270" fmla="*/ 166434 h 940150"/>
                <a:gd name="connsiteX271" fmla="*/ 1229139 w 1426523"/>
                <a:gd name="connsiteY271" fmla="*/ 143242 h 940150"/>
                <a:gd name="connsiteX272" fmla="*/ 1232452 w 1426523"/>
                <a:gd name="connsiteY272" fmla="*/ 136616 h 940150"/>
                <a:gd name="connsiteX273" fmla="*/ 1235765 w 1426523"/>
                <a:gd name="connsiteY273" fmla="*/ 126677 h 940150"/>
                <a:gd name="connsiteX274" fmla="*/ 1240735 w 1426523"/>
                <a:gd name="connsiteY274" fmla="*/ 123364 h 940150"/>
                <a:gd name="connsiteX275" fmla="*/ 1242391 w 1426523"/>
                <a:gd name="connsiteY275" fmla="*/ 118395 h 940150"/>
                <a:gd name="connsiteX276" fmla="*/ 1239078 w 1426523"/>
                <a:gd name="connsiteY276" fmla="*/ 96860 h 940150"/>
                <a:gd name="connsiteX277" fmla="*/ 1237422 w 1426523"/>
                <a:gd name="connsiteY277" fmla="*/ 91890 h 940150"/>
                <a:gd name="connsiteX278" fmla="*/ 1234109 w 1426523"/>
                <a:gd name="connsiteY278" fmla="*/ 86921 h 940150"/>
                <a:gd name="connsiteX279" fmla="*/ 1232452 w 1426523"/>
                <a:gd name="connsiteY279" fmla="*/ 76981 h 940150"/>
                <a:gd name="connsiteX280" fmla="*/ 1230796 w 1426523"/>
                <a:gd name="connsiteY280" fmla="*/ 70355 h 940150"/>
                <a:gd name="connsiteX281" fmla="*/ 1227483 w 1426523"/>
                <a:gd name="connsiteY281" fmla="*/ 47164 h 940150"/>
                <a:gd name="connsiteX282" fmla="*/ 1222513 w 1426523"/>
                <a:gd name="connsiteY282" fmla="*/ 33912 h 940150"/>
                <a:gd name="connsiteX283" fmla="*/ 1220857 w 1426523"/>
                <a:gd name="connsiteY283" fmla="*/ 27286 h 940150"/>
                <a:gd name="connsiteX284" fmla="*/ 1210918 w 1426523"/>
                <a:gd name="connsiteY284" fmla="*/ 17347 h 940150"/>
                <a:gd name="connsiteX285" fmla="*/ 1200978 w 1426523"/>
                <a:gd name="connsiteY285" fmla="*/ 10721 h 940150"/>
                <a:gd name="connsiteX286" fmla="*/ 1101587 w 1426523"/>
                <a:gd name="connsiteY286" fmla="*/ 9064 h 940150"/>
                <a:gd name="connsiteX287" fmla="*/ 1088335 w 1426523"/>
                <a:gd name="connsiteY287" fmla="*/ 12377 h 940150"/>
                <a:gd name="connsiteX288" fmla="*/ 1078396 w 1426523"/>
                <a:gd name="connsiteY288" fmla="*/ 14034 h 940150"/>
                <a:gd name="connsiteX289" fmla="*/ 1058518 w 1426523"/>
                <a:gd name="connsiteY289" fmla="*/ 15690 h 940150"/>
                <a:gd name="connsiteX290" fmla="*/ 977348 w 1426523"/>
                <a:gd name="connsiteY290" fmla="*/ 19003 h 940150"/>
                <a:gd name="connsiteX291" fmla="*/ 907774 w 1426523"/>
                <a:gd name="connsiteY291" fmla="*/ 22316 h 940150"/>
                <a:gd name="connsiteX292" fmla="*/ 824948 w 1426523"/>
                <a:gd name="connsiteY292" fmla="*/ 20660 h 940150"/>
                <a:gd name="connsiteX293" fmla="*/ 791818 w 1426523"/>
                <a:gd name="connsiteY293" fmla="*/ 17347 h 940150"/>
                <a:gd name="connsiteX294" fmla="*/ 738809 w 1426523"/>
                <a:gd name="connsiteY294" fmla="*/ 19003 h 940150"/>
                <a:gd name="connsiteX295" fmla="*/ 727213 w 1426523"/>
                <a:gd name="connsiteY295" fmla="*/ 22316 h 940150"/>
                <a:gd name="connsiteX296" fmla="*/ 717274 w 1426523"/>
                <a:gd name="connsiteY296" fmla="*/ 23973 h 940150"/>
                <a:gd name="connsiteX297" fmla="*/ 699052 w 1426523"/>
                <a:gd name="connsiteY297" fmla="*/ 28942 h 940150"/>
                <a:gd name="connsiteX298" fmla="*/ 639418 w 1426523"/>
                <a:gd name="connsiteY298" fmla="*/ 23973 h 940150"/>
                <a:gd name="connsiteX299" fmla="*/ 626165 w 1426523"/>
                <a:gd name="connsiteY299" fmla="*/ 20660 h 940150"/>
                <a:gd name="connsiteX300" fmla="*/ 599661 w 1426523"/>
                <a:gd name="connsiteY300" fmla="*/ 17347 h 940150"/>
                <a:gd name="connsiteX301" fmla="*/ 528431 w 1426523"/>
                <a:gd name="connsiteY301" fmla="*/ 20660 h 940150"/>
                <a:gd name="connsiteX302" fmla="*/ 518491 w 1426523"/>
                <a:gd name="connsiteY302" fmla="*/ 23973 h 940150"/>
                <a:gd name="connsiteX303" fmla="*/ 490331 w 1426523"/>
                <a:gd name="connsiteY303" fmla="*/ 28942 h 940150"/>
                <a:gd name="connsiteX304" fmla="*/ 438978 w 1426523"/>
                <a:gd name="connsiteY304" fmla="*/ 35568 h 940150"/>
                <a:gd name="connsiteX305" fmla="*/ 395909 w 1426523"/>
                <a:gd name="connsiteY305" fmla="*/ 33912 h 940150"/>
                <a:gd name="connsiteX306" fmla="*/ 351183 w 1426523"/>
                <a:gd name="connsiteY306" fmla="*/ 38881 h 940150"/>
                <a:gd name="connsiteX307" fmla="*/ 337931 w 1426523"/>
                <a:gd name="connsiteY307" fmla="*/ 37225 h 940150"/>
                <a:gd name="connsiteX308" fmla="*/ 313083 w 1426523"/>
                <a:gd name="connsiteY308" fmla="*/ 38881 h 940150"/>
                <a:gd name="connsiteX309" fmla="*/ 279952 w 1426523"/>
                <a:gd name="connsiteY309" fmla="*/ 40538 h 940150"/>
                <a:gd name="connsiteX310" fmla="*/ 243509 w 1426523"/>
                <a:gd name="connsiteY310" fmla="*/ 43851 h 940150"/>
                <a:gd name="connsiteX311" fmla="*/ 212035 w 1426523"/>
                <a:gd name="connsiteY311" fmla="*/ 48821 h 940150"/>
                <a:gd name="connsiteX312" fmla="*/ 207065 w 1426523"/>
                <a:gd name="connsiteY312" fmla="*/ 52134 h 940150"/>
                <a:gd name="connsiteX313" fmla="*/ 200439 w 1426523"/>
                <a:gd name="connsiteY313" fmla="*/ 53790 h 940150"/>
                <a:gd name="connsiteX314" fmla="*/ 97735 w 1426523"/>
                <a:gd name="connsiteY314" fmla="*/ 48821 h 940150"/>
                <a:gd name="connsiteX315" fmla="*/ 48039 w 1426523"/>
                <a:gd name="connsiteY315" fmla="*/ 42195 h 940150"/>
                <a:gd name="connsiteX316" fmla="*/ 26505 w 1426523"/>
                <a:gd name="connsiteY316" fmla="*/ 37225 h 940150"/>
                <a:gd name="connsiteX317" fmla="*/ 11596 w 1426523"/>
                <a:gd name="connsiteY317" fmla="*/ 32255 h 940150"/>
                <a:gd name="connsiteX318" fmla="*/ 0 w 1426523"/>
                <a:gd name="connsiteY318"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09870 w 1426523"/>
                <a:gd name="connsiteY252" fmla="*/ 222755 h 940150"/>
                <a:gd name="connsiteX253" fmla="*/ 1129126 w 1426523"/>
                <a:gd name="connsiteY253" fmla="*/ 233481 h 940150"/>
                <a:gd name="connsiteX254" fmla="*/ 1130535 w 1426523"/>
                <a:gd name="connsiteY254" fmla="*/ 227559 h 940150"/>
                <a:gd name="connsiteX255" fmla="*/ 1126435 w 1426523"/>
                <a:gd name="connsiteY255" fmla="*/ 214473 h 940150"/>
                <a:gd name="connsiteX256" fmla="*/ 1131405 w 1426523"/>
                <a:gd name="connsiteY256" fmla="*/ 211160 h 940150"/>
                <a:gd name="connsiteX257" fmla="*/ 1134718 w 1426523"/>
                <a:gd name="connsiteY257" fmla="*/ 206190 h 940150"/>
                <a:gd name="connsiteX258" fmla="*/ 1139687 w 1426523"/>
                <a:gd name="connsiteY258" fmla="*/ 204534 h 940150"/>
                <a:gd name="connsiteX259" fmla="*/ 1147970 w 1426523"/>
                <a:gd name="connsiteY259" fmla="*/ 201221 h 940150"/>
                <a:gd name="connsiteX260" fmla="*/ 1154596 w 1426523"/>
                <a:gd name="connsiteY260" fmla="*/ 194595 h 940150"/>
                <a:gd name="connsiteX261" fmla="*/ 1161222 w 1426523"/>
                <a:gd name="connsiteY261" fmla="*/ 192938 h 940150"/>
                <a:gd name="connsiteX262" fmla="*/ 1169505 w 1426523"/>
                <a:gd name="connsiteY262" fmla="*/ 189625 h 940150"/>
                <a:gd name="connsiteX263" fmla="*/ 1174474 w 1426523"/>
                <a:gd name="connsiteY263" fmla="*/ 187968 h 940150"/>
                <a:gd name="connsiteX264" fmla="*/ 1181100 w 1426523"/>
                <a:gd name="connsiteY264" fmla="*/ 184655 h 940150"/>
                <a:gd name="connsiteX265" fmla="*/ 1186070 w 1426523"/>
                <a:gd name="connsiteY265" fmla="*/ 182999 h 940150"/>
                <a:gd name="connsiteX266" fmla="*/ 1194352 w 1426523"/>
                <a:gd name="connsiteY266" fmla="*/ 179686 h 940150"/>
                <a:gd name="connsiteX267" fmla="*/ 1202635 w 1426523"/>
                <a:gd name="connsiteY267" fmla="*/ 178029 h 940150"/>
                <a:gd name="connsiteX268" fmla="*/ 1207605 w 1426523"/>
                <a:gd name="connsiteY268" fmla="*/ 174716 h 940150"/>
                <a:gd name="connsiteX269" fmla="*/ 1212574 w 1426523"/>
                <a:gd name="connsiteY269" fmla="*/ 173060 h 940150"/>
                <a:gd name="connsiteX270" fmla="*/ 1219200 w 1426523"/>
                <a:gd name="connsiteY270" fmla="*/ 166434 h 940150"/>
                <a:gd name="connsiteX271" fmla="*/ 1229139 w 1426523"/>
                <a:gd name="connsiteY271" fmla="*/ 143242 h 940150"/>
                <a:gd name="connsiteX272" fmla="*/ 1232452 w 1426523"/>
                <a:gd name="connsiteY272" fmla="*/ 136616 h 940150"/>
                <a:gd name="connsiteX273" fmla="*/ 1235765 w 1426523"/>
                <a:gd name="connsiteY273" fmla="*/ 126677 h 940150"/>
                <a:gd name="connsiteX274" fmla="*/ 1240735 w 1426523"/>
                <a:gd name="connsiteY274" fmla="*/ 123364 h 940150"/>
                <a:gd name="connsiteX275" fmla="*/ 1242391 w 1426523"/>
                <a:gd name="connsiteY275" fmla="*/ 118395 h 940150"/>
                <a:gd name="connsiteX276" fmla="*/ 1239078 w 1426523"/>
                <a:gd name="connsiteY276" fmla="*/ 96860 h 940150"/>
                <a:gd name="connsiteX277" fmla="*/ 1237422 w 1426523"/>
                <a:gd name="connsiteY277" fmla="*/ 91890 h 940150"/>
                <a:gd name="connsiteX278" fmla="*/ 1234109 w 1426523"/>
                <a:gd name="connsiteY278" fmla="*/ 86921 h 940150"/>
                <a:gd name="connsiteX279" fmla="*/ 1232452 w 1426523"/>
                <a:gd name="connsiteY279" fmla="*/ 76981 h 940150"/>
                <a:gd name="connsiteX280" fmla="*/ 1230796 w 1426523"/>
                <a:gd name="connsiteY280" fmla="*/ 70355 h 940150"/>
                <a:gd name="connsiteX281" fmla="*/ 1227483 w 1426523"/>
                <a:gd name="connsiteY281" fmla="*/ 47164 h 940150"/>
                <a:gd name="connsiteX282" fmla="*/ 1222513 w 1426523"/>
                <a:gd name="connsiteY282" fmla="*/ 33912 h 940150"/>
                <a:gd name="connsiteX283" fmla="*/ 1220857 w 1426523"/>
                <a:gd name="connsiteY283" fmla="*/ 27286 h 940150"/>
                <a:gd name="connsiteX284" fmla="*/ 1210918 w 1426523"/>
                <a:gd name="connsiteY284" fmla="*/ 17347 h 940150"/>
                <a:gd name="connsiteX285" fmla="*/ 1200978 w 1426523"/>
                <a:gd name="connsiteY285" fmla="*/ 10721 h 940150"/>
                <a:gd name="connsiteX286" fmla="*/ 1101587 w 1426523"/>
                <a:gd name="connsiteY286" fmla="*/ 9064 h 940150"/>
                <a:gd name="connsiteX287" fmla="*/ 1088335 w 1426523"/>
                <a:gd name="connsiteY287" fmla="*/ 12377 h 940150"/>
                <a:gd name="connsiteX288" fmla="*/ 1078396 w 1426523"/>
                <a:gd name="connsiteY288" fmla="*/ 14034 h 940150"/>
                <a:gd name="connsiteX289" fmla="*/ 1058518 w 1426523"/>
                <a:gd name="connsiteY289" fmla="*/ 15690 h 940150"/>
                <a:gd name="connsiteX290" fmla="*/ 977348 w 1426523"/>
                <a:gd name="connsiteY290" fmla="*/ 19003 h 940150"/>
                <a:gd name="connsiteX291" fmla="*/ 907774 w 1426523"/>
                <a:gd name="connsiteY291" fmla="*/ 22316 h 940150"/>
                <a:gd name="connsiteX292" fmla="*/ 824948 w 1426523"/>
                <a:gd name="connsiteY292" fmla="*/ 20660 h 940150"/>
                <a:gd name="connsiteX293" fmla="*/ 791818 w 1426523"/>
                <a:gd name="connsiteY293" fmla="*/ 17347 h 940150"/>
                <a:gd name="connsiteX294" fmla="*/ 738809 w 1426523"/>
                <a:gd name="connsiteY294" fmla="*/ 19003 h 940150"/>
                <a:gd name="connsiteX295" fmla="*/ 727213 w 1426523"/>
                <a:gd name="connsiteY295" fmla="*/ 22316 h 940150"/>
                <a:gd name="connsiteX296" fmla="*/ 717274 w 1426523"/>
                <a:gd name="connsiteY296" fmla="*/ 23973 h 940150"/>
                <a:gd name="connsiteX297" fmla="*/ 699052 w 1426523"/>
                <a:gd name="connsiteY297" fmla="*/ 28942 h 940150"/>
                <a:gd name="connsiteX298" fmla="*/ 639418 w 1426523"/>
                <a:gd name="connsiteY298" fmla="*/ 23973 h 940150"/>
                <a:gd name="connsiteX299" fmla="*/ 626165 w 1426523"/>
                <a:gd name="connsiteY299" fmla="*/ 20660 h 940150"/>
                <a:gd name="connsiteX300" fmla="*/ 599661 w 1426523"/>
                <a:gd name="connsiteY300" fmla="*/ 17347 h 940150"/>
                <a:gd name="connsiteX301" fmla="*/ 528431 w 1426523"/>
                <a:gd name="connsiteY301" fmla="*/ 20660 h 940150"/>
                <a:gd name="connsiteX302" fmla="*/ 518491 w 1426523"/>
                <a:gd name="connsiteY302" fmla="*/ 23973 h 940150"/>
                <a:gd name="connsiteX303" fmla="*/ 490331 w 1426523"/>
                <a:gd name="connsiteY303" fmla="*/ 28942 h 940150"/>
                <a:gd name="connsiteX304" fmla="*/ 438978 w 1426523"/>
                <a:gd name="connsiteY304" fmla="*/ 35568 h 940150"/>
                <a:gd name="connsiteX305" fmla="*/ 395909 w 1426523"/>
                <a:gd name="connsiteY305" fmla="*/ 33912 h 940150"/>
                <a:gd name="connsiteX306" fmla="*/ 351183 w 1426523"/>
                <a:gd name="connsiteY306" fmla="*/ 38881 h 940150"/>
                <a:gd name="connsiteX307" fmla="*/ 337931 w 1426523"/>
                <a:gd name="connsiteY307" fmla="*/ 37225 h 940150"/>
                <a:gd name="connsiteX308" fmla="*/ 313083 w 1426523"/>
                <a:gd name="connsiteY308" fmla="*/ 38881 h 940150"/>
                <a:gd name="connsiteX309" fmla="*/ 279952 w 1426523"/>
                <a:gd name="connsiteY309" fmla="*/ 40538 h 940150"/>
                <a:gd name="connsiteX310" fmla="*/ 243509 w 1426523"/>
                <a:gd name="connsiteY310" fmla="*/ 43851 h 940150"/>
                <a:gd name="connsiteX311" fmla="*/ 212035 w 1426523"/>
                <a:gd name="connsiteY311" fmla="*/ 48821 h 940150"/>
                <a:gd name="connsiteX312" fmla="*/ 207065 w 1426523"/>
                <a:gd name="connsiteY312" fmla="*/ 52134 h 940150"/>
                <a:gd name="connsiteX313" fmla="*/ 200439 w 1426523"/>
                <a:gd name="connsiteY313" fmla="*/ 53790 h 940150"/>
                <a:gd name="connsiteX314" fmla="*/ 97735 w 1426523"/>
                <a:gd name="connsiteY314" fmla="*/ 48821 h 940150"/>
                <a:gd name="connsiteX315" fmla="*/ 48039 w 1426523"/>
                <a:gd name="connsiteY315" fmla="*/ 42195 h 940150"/>
                <a:gd name="connsiteX316" fmla="*/ 26505 w 1426523"/>
                <a:gd name="connsiteY316" fmla="*/ 37225 h 940150"/>
                <a:gd name="connsiteX317" fmla="*/ 11596 w 1426523"/>
                <a:gd name="connsiteY317" fmla="*/ 32255 h 940150"/>
                <a:gd name="connsiteX318" fmla="*/ 0 w 1426523"/>
                <a:gd name="connsiteY318"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09870 w 1426523"/>
                <a:gd name="connsiteY252" fmla="*/ 222755 h 940150"/>
                <a:gd name="connsiteX253" fmla="*/ 1129126 w 1426523"/>
                <a:gd name="connsiteY253" fmla="*/ 233481 h 940150"/>
                <a:gd name="connsiteX254" fmla="*/ 1130535 w 1426523"/>
                <a:gd name="connsiteY254" fmla="*/ 227559 h 940150"/>
                <a:gd name="connsiteX255" fmla="*/ 1126435 w 1426523"/>
                <a:gd name="connsiteY255" fmla="*/ 214473 h 940150"/>
                <a:gd name="connsiteX256" fmla="*/ 1131405 w 1426523"/>
                <a:gd name="connsiteY256" fmla="*/ 211160 h 940150"/>
                <a:gd name="connsiteX257" fmla="*/ 1134718 w 1426523"/>
                <a:gd name="connsiteY257" fmla="*/ 206190 h 940150"/>
                <a:gd name="connsiteX258" fmla="*/ 1139687 w 1426523"/>
                <a:gd name="connsiteY258" fmla="*/ 204534 h 940150"/>
                <a:gd name="connsiteX259" fmla="*/ 1147970 w 1426523"/>
                <a:gd name="connsiteY259" fmla="*/ 201221 h 940150"/>
                <a:gd name="connsiteX260" fmla="*/ 1154596 w 1426523"/>
                <a:gd name="connsiteY260" fmla="*/ 194595 h 940150"/>
                <a:gd name="connsiteX261" fmla="*/ 1161222 w 1426523"/>
                <a:gd name="connsiteY261" fmla="*/ 192938 h 940150"/>
                <a:gd name="connsiteX262" fmla="*/ 1169505 w 1426523"/>
                <a:gd name="connsiteY262" fmla="*/ 189625 h 940150"/>
                <a:gd name="connsiteX263" fmla="*/ 1174474 w 1426523"/>
                <a:gd name="connsiteY263" fmla="*/ 187968 h 940150"/>
                <a:gd name="connsiteX264" fmla="*/ 1181100 w 1426523"/>
                <a:gd name="connsiteY264" fmla="*/ 184655 h 940150"/>
                <a:gd name="connsiteX265" fmla="*/ 1186070 w 1426523"/>
                <a:gd name="connsiteY265" fmla="*/ 182999 h 940150"/>
                <a:gd name="connsiteX266" fmla="*/ 1194352 w 1426523"/>
                <a:gd name="connsiteY266" fmla="*/ 179686 h 940150"/>
                <a:gd name="connsiteX267" fmla="*/ 1202635 w 1426523"/>
                <a:gd name="connsiteY267" fmla="*/ 178029 h 940150"/>
                <a:gd name="connsiteX268" fmla="*/ 1207605 w 1426523"/>
                <a:gd name="connsiteY268" fmla="*/ 174716 h 940150"/>
                <a:gd name="connsiteX269" fmla="*/ 1212574 w 1426523"/>
                <a:gd name="connsiteY269" fmla="*/ 173060 h 940150"/>
                <a:gd name="connsiteX270" fmla="*/ 1219200 w 1426523"/>
                <a:gd name="connsiteY270" fmla="*/ 166434 h 940150"/>
                <a:gd name="connsiteX271" fmla="*/ 1229139 w 1426523"/>
                <a:gd name="connsiteY271" fmla="*/ 143242 h 940150"/>
                <a:gd name="connsiteX272" fmla="*/ 1232452 w 1426523"/>
                <a:gd name="connsiteY272" fmla="*/ 136616 h 940150"/>
                <a:gd name="connsiteX273" fmla="*/ 1235765 w 1426523"/>
                <a:gd name="connsiteY273" fmla="*/ 126677 h 940150"/>
                <a:gd name="connsiteX274" fmla="*/ 1240735 w 1426523"/>
                <a:gd name="connsiteY274" fmla="*/ 123364 h 940150"/>
                <a:gd name="connsiteX275" fmla="*/ 1242391 w 1426523"/>
                <a:gd name="connsiteY275" fmla="*/ 118395 h 940150"/>
                <a:gd name="connsiteX276" fmla="*/ 1239078 w 1426523"/>
                <a:gd name="connsiteY276" fmla="*/ 96860 h 940150"/>
                <a:gd name="connsiteX277" fmla="*/ 1237422 w 1426523"/>
                <a:gd name="connsiteY277" fmla="*/ 91890 h 940150"/>
                <a:gd name="connsiteX278" fmla="*/ 1234109 w 1426523"/>
                <a:gd name="connsiteY278" fmla="*/ 86921 h 940150"/>
                <a:gd name="connsiteX279" fmla="*/ 1232452 w 1426523"/>
                <a:gd name="connsiteY279" fmla="*/ 76981 h 940150"/>
                <a:gd name="connsiteX280" fmla="*/ 1230796 w 1426523"/>
                <a:gd name="connsiteY280" fmla="*/ 70355 h 940150"/>
                <a:gd name="connsiteX281" fmla="*/ 1227483 w 1426523"/>
                <a:gd name="connsiteY281" fmla="*/ 47164 h 940150"/>
                <a:gd name="connsiteX282" fmla="*/ 1222513 w 1426523"/>
                <a:gd name="connsiteY282" fmla="*/ 33912 h 940150"/>
                <a:gd name="connsiteX283" fmla="*/ 1220857 w 1426523"/>
                <a:gd name="connsiteY283" fmla="*/ 27286 h 940150"/>
                <a:gd name="connsiteX284" fmla="*/ 1210918 w 1426523"/>
                <a:gd name="connsiteY284" fmla="*/ 17347 h 940150"/>
                <a:gd name="connsiteX285" fmla="*/ 1200978 w 1426523"/>
                <a:gd name="connsiteY285" fmla="*/ 10721 h 940150"/>
                <a:gd name="connsiteX286" fmla="*/ 1101587 w 1426523"/>
                <a:gd name="connsiteY286" fmla="*/ 9064 h 940150"/>
                <a:gd name="connsiteX287" fmla="*/ 1088335 w 1426523"/>
                <a:gd name="connsiteY287" fmla="*/ 12377 h 940150"/>
                <a:gd name="connsiteX288" fmla="*/ 1078396 w 1426523"/>
                <a:gd name="connsiteY288" fmla="*/ 14034 h 940150"/>
                <a:gd name="connsiteX289" fmla="*/ 1058518 w 1426523"/>
                <a:gd name="connsiteY289" fmla="*/ 15690 h 940150"/>
                <a:gd name="connsiteX290" fmla="*/ 977348 w 1426523"/>
                <a:gd name="connsiteY290" fmla="*/ 19003 h 940150"/>
                <a:gd name="connsiteX291" fmla="*/ 907774 w 1426523"/>
                <a:gd name="connsiteY291" fmla="*/ 22316 h 940150"/>
                <a:gd name="connsiteX292" fmla="*/ 824948 w 1426523"/>
                <a:gd name="connsiteY292" fmla="*/ 20660 h 940150"/>
                <a:gd name="connsiteX293" fmla="*/ 791818 w 1426523"/>
                <a:gd name="connsiteY293" fmla="*/ 17347 h 940150"/>
                <a:gd name="connsiteX294" fmla="*/ 738809 w 1426523"/>
                <a:gd name="connsiteY294" fmla="*/ 19003 h 940150"/>
                <a:gd name="connsiteX295" fmla="*/ 727213 w 1426523"/>
                <a:gd name="connsiteY295" fmla="*/ 22316 h 940150"/>
                <a:gd name="connsiteX296" fmla="*/ 717274 w 1426523"/>
                <a:gd name="connsiteY296" fmla="*/ 23973 h 940150"/>
                <a:gd name="connsiteX297" fmla="*/ 699052 w 1426523"/>
                <a:gd name="connsiteY297" fmla="*/ 28942 h 940150"/>
                <a:gd name="connsiteX298" fmla="*/ 639418 w 1426523"/>
                <a:gd name="connsiteY298" fmla="*/ 23973 h 940150"/>
                <a:gd name="connsiteX299" fmla="*/ 626165 w 1426523"/>
                <a:gd name="connsiteY299" fmla="*/ 20660 h 940150"/>
                <a:gd name="connsiteX300" fmla="*/ 599661 w 1426523"/>
                <a:gd name="connsiteY300" fmla="*/ 17347 h 940150"/>
                <a:gd name="connsiteX301" fmla="*/ 528431 w 1426523"/>
                <a:gd name="connsiteY301" fmla="*/ 20660 h 940150"/>
                <a:gd name="connsiteX302" fmla="*/ 518491 w 1426523"/>
                <a:gd name="connsiteY302" fmla="*/ 23973 h 940150"/>
                <a:gd name="connsiteX303" fmla="*/ 490331 w 1426523"/>
                <a:gd name="connsiteY303" fmla="*/ 28942 h 940150"/>
                <a:gd name="connsiteX304" fmla="*/ 438978 w 1426523"/>
                <a:gd name="connsiteY304" fmla="*/ 35568 h 940150"/>
                <a:gd name="connsiteX305" fmla="*/ 395909 w 1426523"/>
                <a:gd name="connsiteY305" fmla="*/ 33912 h 940150"/>
                <a:gd name="connsiteX306" fmla="*/ 351183 w 1426523"/>
                <a:gd name="connsiteY306" fmla="*/ 38881 h 940150"/>
                <a:gd name="connsiteX307" fmla="*/ 337931 w 1426523"/>
                <a:gd name="connsiteY307" fmla="*/ 37225 h 940150"/>
                <a:gd name="connsiteX308" fmla="*/ 313083 w 1426523"/>
                <a:gd name="connsiteY308" fmla="*/ 38881 h 940150"/>
                <a:gd name="connsiteX309" fmla="*/ 279952 w 1426523"/>
                <a:gd name="connsiteY309" fmla="*/ 40538 h 940150"/>
                <a:gd name="connsiteX310" fmla="*/ 243509 w 1426523"/>
                <a:gd name="connsiteY310" fmla="*/ 43851 h 940150"/>
                <a:gd name="connsiteX311" fmla="*/ 212035 w 1426523"/>
                <a:gd name="connsiteY311" fmla="*/ 48821 h 940150"/>
                <a:gd name="connsiteX312" fmla="*/ 207065 w 1426523"/>
                <a:gd name="connsiteY312" fmla="*/ 52134 h 940150"/>
                <a:gd name="connsiteX313" fmla="*/ 200439 w 1426523"/>
                <a:gd name="connsiteY313" fmla="*/ 53790 h 940150"/>
                <a:gd name="connsiteX314" fmla="*/ 97735 w 1426523"/>
                <a:gd name="connsiteY314" fmla="*/ 48821 h 940150"/>
                <a:gd name="connsiteX315" fmla="*/ 48039 w 1426523"/>
                <a:gd name="connsiteY315" fmla="*/ 42195 h 940150"/>
                <a:gd name="connsiteX316" fmla="*/ 26505 w 1426523"/>
                <a:gd name="connsiteY316" fmla="*/ 37225 h 940150"/>
                <a:gd name="connsiteX317" fmla="*/ 11596 w 1426523"/>
                <a:gd name="connsiteY317" fmla="*/ 32255 h 940150"/>
                <a:gd name="connsiteX318" fmla="*/ 0 w 1426523"/>
                <a:gd name="connsiteY318"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26435 w 1426523"/>
                <a:gd name="connsiteY254" fmla="*/ 214473 h 940150"/>
                <a:gd name="connsiteX255" fmla="*/ 1131405 w 1426523"/>
                <a:gd name="connsiteY255" fmla="*/ 211160 h 940150"/>
                <a:gd name="connsiteX256" fmla="*/ 1134718 w 1426523"/>
                <a:gd name="connsiteY256" fmla="*/ 206190 h 940150"/>
                <a:gd name="connsiteX257" fmla="*/ 1139687 w 1426523"/>
                <a:gd name="connsiteY257" fmla="*/ 204534 h 940150"/>
                <a:gd name="connsiteX258" fmla="*/ 1147970 w 1426523"/>
                <a:gd name="connsiteY258" fmla="*/ 201221 h 940150"/>
                <a:gd name="connsiteX259" fmla="*/ 1154596 w 1426523"/>
                <a:gd name="connsiteY259" fmla="*/ 194595 h 940150"/>
                <a:gd name="connsiteX260" fmla="*/ 1161222 w 1426523"/>
                <a:gd name="connsiteY260" fmla="*/ 192938 h 940150"/>
                <a:gd name="connsiteX261" fmla="*/ 1169505 w 1426523"/>
                <a:gd name="connsiteY261" fmla="*/ 189625 h 940150"/>
                <a:gd name="connsiteX262" fmla="*/ 1174474 w 1426523"/>
                <a:gd name="connsiteY262" fmla="*/ 187968 h 940150"/>
                <a:gd name="connsiteX263" fmla="*/ 1181100 w 1426523"/>
                <a:gd name="connsiteY263" fmla="*/ 184655 h 940150"/>
                <a:gd name="connsiteX264" fmla="*/ 1186070 w 1426523"/>
                <a:gd name="connsiteY264" fmla="*/ 182999 h 940150"/>
                <a:gd name="connsiteX265" fmla="*/ 1194352 w 1426523"/>
                <a:gd name="connsiteY265" fmla="*/ 179686 h 940150"/>
                <a:gd name="connsiteX266" fmla="*/ 1202635 w 1426523"/>
                <a:gd name="connsiteY266" fmla="*/ 178029 h 940150"/>
                <a:gd name="connsiteX267" fmla="*/ 1207605 w 1426523"/>
                <a:gd name="connsiteY267" fmla="*/ 174716 h 940150"/>
                <a:gd name="connsiteX268" fmla="*/ 1212574 w 1426523"/>
                <a:gd name="connsiteY268" fmla="*/ 173060 h 940150"/>
                <a:gd name="connsiteX269" fmla="*/ 1219200 w 1426523"/>
                <a:gd name="connsiteY269" fmla="*/ 166434 h 940150"/>
                <a:gd name="connsiteX270" fmla="*/ 1229139 w 1426523"/>
                <a:gd name="connsiteY270" fmla="*/ 143242 h 940150"/>
                <a:gd name="connsiteX271" fmla="*/ 1232452 w 1426523"/>
                <a:gd name="connsiteY271" fmla="*/ 136616 h 940150"/>
                <a:gd name="connsiteX272" fmla="*/ 1235765 w 1426523"/>
                <a:gd name="connsiteY272" fmla="*/ 126677 h 940150"/>
                <a:gd name="connsiteX273" fmla="*/ 1240735 w 1426523"/>
                <a:gd name="connsiteY273" fmla="*/ 123364 h 940150"/>
                <a:gd name="connsiteX274" fmla="*/ 1242391 w 1426523"/>
                <a:gd name="connsiteY274" fmla="*/ 118395 h 940150"/>
                <a:gd name="connsiteX275" fmla="*/ 1239078 w 1426523"/>
                <a:gd name="connsiteY275" fmla="*/ 96860 h 940150"/>
                <a:gd name="connsiteX276" fmla="*/ 1237422 w 1426523"/>
                <a:gd name="connsiteY276" fmla="*/ 91890 h 940150"/>
                <a:gd name="connsiteX277" fmla="*/ 1234109 w 1426523"/>
                <a:gd name="connsiteY277" fmla="*/ 86921 h 940150"/>
                <a:gd name="connsiteX278" fmla="*/ 1232452 w 1426523"/>
                <a:gd name="connsiteY278" fmla="*/ 76981 h 940150"/>
                <a:gd name="connsiteX279" fmla="*/ 1230796 w 1426523"/>
                <a:gd name="connsiteY279" fmla="*/ 70355 h 940150"/>
                <a:gd name="connsiteX280" fmla="*/ 1227483 w 1426523"/>
                <a:gd name="connsiteY280" fmla="*/ 47164 h 940150"/>
                <a:gd name="connsiteX281" fmla="*/ 1222513 w 1426523"/>
                <a:gd name="connsiteY281" fmla="*/ 33912 h 940150"/>
                <a:gd name="connsiteX282" fmla="*/ 1220857 w 1426523"/>
                <a:gd name="connsiteY282" fmla="*/ 27286 h 940150"/>
                <a:gd name="connsiteX283" fmla="*/ 1210918 w 1426523"/>
                <a:gd name="connsiteY283" fmla="*/ 17347 h 940150"/>
                <a:gd name="connsiteX284" fmla="*/ 1200978 w 1426523"/>
                <a:gd name="connsiteY284" fmla="*/ 10721 h 940150"/>
                <a:gd name="connsiteX285" fmla="*/ 1101587 w 1426523"/>
                <a:gd name="connsiteY285" fmla="*/ 9064 h 940150"/>
                <a:gd name="connsiteX286" fmla="*/ 1088335 w 1426523"/>
                <a:gd name="connsiteY286" fmla="*/ 12377 h 940150"/>
                <a:gd name="connsiteX287" fmla="*/ 1078396 w 1426523"/>
                <a:gd name="connsiteY287" fmla="*/ 14034 h 940150"/>
                <a:gd name="connsiteX288" fmla="*/ 1058518 w 1426523"/>
                <a:gd name="connsiteY288" fmla="*/ 15690 h 940150"/>
                <a:gd name="connsiteX289" fmla="*/ 977348 w 1426523"/>
                <a:gd name="connsiteY289" fmla="*/ 19003 h 940150"/>
                <a:gd name="connsiteX290" fmla="*/ 907774 w 1426523"/>
                <a:gd name="connsiteY290" fmla="*/ 22316 h 940150"/>
                <a:gd name="connsiteX291" fmla="*/ 824948 w 1426523"/>
                <a:gd name="connsiteY291" fmla="*/ 20660 h 940150"/>
                <a:gd name="connsiteX292" fmla="*/ 791818 w 1426523"/>
                <a:gd name="connsiteY292" fmla="*/ 17347 h 940150"/>
                <a:gd name="connsiteX293" fmla="*/ 738809 w 1426523"/>
                <a:gd name="connsiteY293" fmla="*/ 19003 h 940150"/>
                <a:gd name="connsiteX294" fmla="*/ 727213 w 1426523"/>
                <a:gd name="connsiteY294" fmla="*/ 22316 h 940150"/>
                <a:gd name="connsiteX295" fmla="*/ 717274 w 1426523"/>
                <a:gd name="connsiteY295" fmla="*/ 23973 h 940150"/>
                <a:gd name="connsiteX296" fmla="*/ 699052 w 1426523"/>
                <a:gd name="connsiteY296" fmla="*/ 28942 h 940150"/>
                <a:gd name="connsiteX297" fmla="*/ 639418 w 1426523"/>
                <a:gd name="connsiteY297" fmla="*/ 23973 h 940150"/>
                <a:gd name="connsiteX298" fmla="*/ 626165 w 1426523"/>
                <a:gd name="connsiteY298" fmla="*/ 20660 h 940150"/>
                <a:gd name="connsiteX299" fmla="*/ 599661 w 1426523"/>
                <a:gd name="connsiteY299" fmla="*/ 17347 h 940150"/>
                <a:gd name="connsiteX300" fmla="*/ 528431 w 1426523"/>
                <a:gd name="connsiteY300" fmla="*/ 20660 h 940150"/>
                <a:gd name="connsiteX301" fmla="*/ 518491 w 1426523"/>
                <a:gd name="connsiteY301" fmla="*/ 23973 h 940150"/>
                <a:gd name="connsiteX302" fmla="*/ 490331 w 1426523"/>
                <a:gd name="connsiteY302" fmla="*/ 28942 h 940150"/>
                <a:gd name="connsiteX303" fmla="*/ 438978 w 1426523"/>
                <a:gd name="connsiteY303" fmla="*/ 35568 h 940150"/>
                <a:gd name="connsiteX304" fmla="*/ 395909 w 1426523"/>
                <a:gd name="connsiteY304" fmla="*/ 33912 h 940150"/>
                <a:gd name="connsiteX305" fmla="*/ 351183 w 1426523"/>
                <a:gd name="connsiteY305" fmla="*/ 38881 h 940150"/>
                <a:gd name="connsiteX306" fmla="*/ 337931 w 1426523"/>
                <a:gd name="connsiteY306" fmla="*/ 37225 h 940150"/>
                <a:gd name="connsiteX307" fmla="*/ 313083 w 1426523"/>
                <a:gd name="connsiteY307" fmla="*/ 38881 h 940150"/>
                <a:gd name="connsiteX308" fmla="*/ 279952 w 1426523"/>
                <a:gd name="connsiteY308" fmla="*/ 40538 h 940150"/>
                <a:gd name="connsiteX309" fmla="*/ 243509 w 1426523"/>
                <a:gd name="connsiteY309" fmla="*/ 43851 h 940150"/>
                <a:gd name="connsiteX310" fmla="*/ 212035 w 1426523"/>
                <a:gd name="connsiteY310" fmla="*/ 48821 h 940150"/>
                <a:gd name="connsiteX311" fmla="*/ 207065 w 1426523"/>
                <a:gd name="connsiteY311" fmla="*/ 52134 h 940150"/>
                <a:gd name="connsiteX312" fmla="*/ 200439 w 1426523"/>
                <a:gd name="connsiteY312" fmla="*/ 53790 h 940150"/>
                <a:gd name="connsiteX313" fmla="*/ 97735 w 1426523"/>
                <a:gd name="connsiteY313" fmla="*/ 48821 h 940150"/>
                <a:gd name="connsiteX314" fmla="*/ 48039 w 1426523"/>
                <a:gd name="connsiteY314" fmla="*/ 42195 h 940150"/>
                <a:gd name="connsiteX315" fmla="*/ 26505 w 1426523"/>
                <a:gd name="connsiteY315" fmla="*/ 37225 h 940150"/>
                <a:gd name="connsiteX316" fmla="*/ 11596 w 1426523"/>
                <a:gd name="connsiteY316" fmla="*/ 32255 h 940150"/>
                <a:gd name="connsiteX317" fmla="*/ 0 w 1426523"/>
                <a:gd name="connsiteY317"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26435 w 1426523"/>
                <a:gd name="connsiteY254" fmla="*/ 214473 h 940150"/>
                <a:gd name="connsiteX255" fmla="*/ 1131405 w 1426523"/>
                <a:gd name="connsiteY255" fmla="*/ 211160 h 940150"/>
                <a:gd name="connsiteX256" fmla="*/ 1134718 w 1426523"/>
                <a:gd name="connsiteY256" fmla="*/ 206190 h 940150"/>
                <a:gd name="connsiteX257" fmla="*/ 1151117 w 1426523"/>
                <a:gd name="connsiteY257" fmla="*/ 215011 h 940150"/>
                <a:gd name="connsiteX258" fmla="*/ 1147970 w 1426523"/>
                <a:gd name="connsiteY258" fmla="*/ 201221 h 940150"/>
                <a:gd name="connsiteX259" fmla="*/ 1154596 w 1426523"/>
                <a:gd name="connsiteY259" fmla="*/ 194595 h 940150"/>
                <a:gd name="connsiteX260" fmla="*/ 1161222 w 1426523"/>
                <a:gd name="connsiteY260" fmla="*/ 192938 h 940150"/>
                <a:gd name="connsiteX261" fmla="*/ 1169505 w 1426523"/>
                <a:gd name="connsiteY261" fmla="*/ 189625 h 940150"/>
                <a:gd name="connsiteX262" fmla="*/ 1174474 w 1426523"/>
                <a:gd name="connsiteY262" fmla="*/ 187968 h 940150"/>
                <a:gd name="connsiteX263" fmla="*/ 1181100 w 1426523"/>
                <a:gd name="connsiteY263" fmla="*/ 184655 h 940150"/>
                <a:gd name="connsiteX264" fmla="*/ 1186070 w 1426523"/>
                <a:gd name="connsiteY264" fmla="*/ 182999 h 940150"/>
                <a:gd name="connsiteX265" fmla="*/ 1194352 w 1426523"/>
                <a:gd name="connsiteY265" fmla="*/ 179686 h 940150"/>
                <a:gd name="connsiteX266" fmla="*/ 1202635 w 1426523"/>
                <a:gd name="connsiteY266" fmla="*/ 178029 h 940150"/>
                <a:gd name="connsiteX267" fmla="*/ 1207605 w 1426523"/>
                <a:gd name="connsiteY267" fmla="*/ 174716 h 940150"/>
                <a:gd name="connsiteX268" fmla="*/ 1212574 w 1426523"/>
                <a:gd name="connsiteY268" fmla="*/ 173060 h 940150"/>
                <a:gd name="connsiteX269" fmla="*/ 1219200 w 1426523"/>
                <a:gd name="connsiteY269" fmla="*/ 166434 h 940150"/>
                <a:gd name="connsiteX270" fmla="*/ 1229139 w 1426523"/>
                <a:gd name="connsiteY270" fmla="*/ 143242 h 940150"/>
                <a:gd name="connsiteX271" fmla="*/ 1232452 w 1426523"/>
                <a:gd name="connsiteY271" fmla="*/ 136616 h 940150"/>
                <a:gd name="connsiteX272" fmla="*/ 1235765 w 1426523"/>
                <a:gd name="connsiteY272" fmla="*/ 126677 h 940150"/>
                <a:gd name="connsiteX273" fmla="*/ 1240735 w 1426523"/>
                <a:gd name="connsiteY273" fmla="*/ 123364 h 940150"/>
                <a:gd name="connsiteX274" fmla="*/ 1242391 w 1426523"/>
                <a:gd name="connsiteY274" fmla="*/ 118395 h 940150"/>
                <a:gd name="connsiteX275" fmla="*/ 1239078 w 1426523"/>
                <a:gd name="connsiteY275" fmla="*/ 96860 h 940150"/>
                <a:gd name="connsiteX276" fmla="*/ 1237422 w 1426523"/>
                <a:gd name="connsiteY276" fmla="*/ 91890 h 940150"/>
                <a:gd name="connsiteX277" fmla="*/ 1234109 w 1426523"/>
                <a:gd name="connsiteY277" fmla="*/ 86921 h 940150"/>
                <a:gd name="connsiteX278" fmla="*/ 1232452 w 1426523"/>
                <a:gd name="connsiteY278" fmla="*/ 76981 h 940150"/>
                <a:gd name="connsiteX279" fmla="*/ 1230796 w 1426523"/>
                <a:gd name="connsiteY279" fmla="*/ 70355 h 940150"/>
                <a:gd name="connsiteX280" fmla="*/ 1227483 w 1426523"/>
                <a:gd name="connsiteY280" fmla="*/ 47164 h 940150"/>
                <a:gd name="connsiteX281" fmla="*/ 1222513 w 1426523"/>
                <a:gd name="connsiteY281" fmla="*/ 33912 h 940150"/>
                <a:gd name="connsiteX282" fmla="*/ 1220857 w 1426523"/>
                <a:gd name="connsiteY282" fmla="*/ 27286 h 940150"/>
                <a:gd name="connsiteX283" fmla="*/ 1210918 w 1426523"/>
                <a:gd name="connsiteY283" fmla="*/ 17347 h 940150"/>
                <a:gd name="connsiteX284" fmla="*/ 1200978 w 1426523"/>
                <a:gd name="connsiteY284" fmla="*/ 10721 h 940150"/>
                <a:gd name="connsiteX285" fmla="*/ 1101587 w 1426523"/>
                <a:gd name="connsiteY285" fmla="*/ 9064 h 940150"/>
                <a:gd name="connsiteX286" fmla="*/ 1088335 w 1426523"/>
                <a:gd name="connsiteY286" fmla="*/ 12377 h 940150"/>
                <a:gd name="connsiteX287" fmla="*/ 1078396 w 1426523"/>
                <a:gd name="connsiteY287" fmla="*/ 14034 h 940150"/>
                <a:gd name="connsiteX288" fmla="*/ 1058518 w 1426523"/>
                <a:gd name="connsiteY288" fmla="*/ 15690 h 940150"/>
                <a:gd name="connsiteX289" fmla="*/ 977348 w 1426523"/>
                <a:gd name="connsiteY289" fmla="*/ 19003 h 940150"/>
                <a:gd name="connsiteX290" fmla="*/ 907774 w 1426523"/>
                <a:gd name="connsiteY290" fmla="*/ 22316 h 940150"/>
                <a:gd name="connsiteX291" fmla="*/ 824948 w 1426523"/>
                <a:gd name="connsiteY291" fmla="*/ 20660 h 940150"/>
                <a:gd name="connsiteX292" fmla="*/ 791818 w 1426523"/>
                <a:gd name="connsiteY292" fmla="*/ 17347 h 940150"/>
                <a:gd name="connsiteX293" fmla="*/ 738809 w 1426523"/>
                <a:gd name="connsiteY293" fmla="*/ 19003 h 940150"/>
                <a:gd name="connsiteX294" fmla="*/ 727213 w 1426523"/>
                <a:gd name="connsiteY294" fmla="*/ 22316 h 940150"/>
                <a:gd name="connsiteX295" fmla="*/ 717274 w 1426523"/>
                <a:gd name="connsiteY295" fmla="*/ 23973 h 940150"/>
                <a:gd name="connsiteX296" fmla="*/ 699052 w 1426523"/>
                <a:gd name="connsiteY296" fmla="*/ 28942 h 940150"/>
                <a:gd name="connsiteX297" fmla="*/ 639418 w 1426523"/>
                <a:gd name="connsiteY297" fmla="*/ 23973 h 940150"/>
                <a:gd name="connsiteX298" fmla="*/ 626165 w 1426523"/>
                <a:gd name="connsiteY298" fmla="*/ 20660 h 940150"/>
                <a:gd name="connsiteX299" fmla="*/ 599661 w 1426523"/>
                <a:gd name="connsiteY299" fmla="*/ 17347 h 940150"/>
                <a:gd name="connsiteX300" fmla="*/ 528431 w 1426523"/>
                <a:gd name="connsiteY300" fmla="*/ 20660 h 940150"/>
                <a:gd name="connsiteX301" fmla="*/ 518491 w 1426523"/>
                <a:gd name="connsiteY301" fmla="*/ 23973 h 940150"/>
                <a:gd name="connsiteX302" fmla="*/ 490331 w 1426523"/>
                <a:gd name="connsiteY302" fmla="*/ 28942 h 940150"/>
                <a:gd name="connsiteX303" fmla="*/ 438978 w 1426523"/>
                <a:gd name="connsiteY303" fmla="*/ 35568 h 940150"/>
                <a:gd name="connsiteX304" fmla="*/ 395909 w 1426523"/>
                <a:gd name="connsiteY304" fmla="*/ 33912 h 940150"/>
                <a:gd name="connsiteX305" fmla="*/ 351183 w 1426523"/>
                <a:gd name="connsiteY305" fmla="*/ 38881 h 940150"/>
                <a:gd name="connsiteX306" fmla="*/ 337931 w 1426523"/>
                <a:gd name="connsiteY306" fmla="*/ 37225 h 940150"/>
                <a:gd name="connsiteX307" fmla="*/ 313083 w 1426523"/>
                <a:gd name="connsiteY307" fmla="*/ 38881 h 940150"/>
                <a:gd name="connsiteX308" fmla="*/ 279952 w 1426523"/>
                <a:gd name="connsiteY308" fmla="*/ 40538 h 940150"/>
                <a:gd name="connsiteX309" fmla="*/ 243509 w 1426523"/>
                <a:gd name="connsiteY309" fmla="*/ 43851 h 940150"/>
                <a:gd name="connsiteX310" fmla="*/ 212035 w 1426523"/>
                <a:gd name="connsiteY310" fmla="*/ 48821 h 940150"/>
                <a:gd name="connsiteX311" fmla="*/ 207065 w 1426523"/>
                <a:gd name="connsiteY311" fmla="*/ 52134 h 940150"/>
                <a:gd name="connsiteX312" fmla="*/ 200439 w 1426523"/>
                <a:gd name="connsiteY312" fmla="*/ 53790 h 940150"/>
                <a:gd name="connsiteX313" fmla="*/ 97735 w 1426523"/>
                <a:gd name="connsiteY313" fmla="*/ 48821 h 940150"/>
                <a:gd name="connsiteX314" fmla="*/ 48039 w 1426523"/>
                <a:gd name="connsiteY314" fmla="*/ 42195 h 940150"/>
                <a:gd name="connsiteX315" fmla="*/ 26505 w 1426523"/>
                <a:gd name="connsiteY315" fmla="*/ 37225 h 940150"/>
                <a:gd name="connsiteX316" fmla="*/ 11596 w 1426523"/>
                <a:gd name="connsiteY316" fmla="*/ 32255 h 940150"/>
                <a:gd name="connsiteX317" fmla="*/ 0 w 1426523"/>
                <a:gd name="connsiteY317"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26435 w 1426523"/>
                <a:gd name="connsiteY254" fmla="*/ 214473 h 940150"/>
                <a:gd name="connsiteX255" fmla="*/ 1131405 w 1426523"/>
                <a:gd name="connsiteY255" fmla="*/ 211160 h 940150"/>
                <a:gd name="connsiteX256" fmla="*/ 1151117 w 1426523"/>
                <a:gd name="connsiteY256" fmla="*/ 215011 h 940150"/>
                <a:gd name="connsiteX257" fmla="*/ 1147970 w 1426523"/>
                <a:gd name="connsiteY257" fmla="*/ 201221 h 940150"/>
                <a:gd name="connsiteX258" fmla="*/ 1154596 w 1426523"/>
                <a:gd name="connsiteY258" fmla="*/ 194595 h 940150"/>
                <a:gd name="connsiteX259" fmla="*/ 1161222 w 1426523"/>
                <a:gd name="connsiteY259" fmla="*/ 192938 h 940150"/>
                <a:gd name="connsiteX260" fmla="*/ 1169505 w 1426523"/>
                <a:gd name="connsiteY260" fmla="*/ 189625 h 940150"/>
                <a:gd name="connsiteX261" fmla="*/ 1174474 w 1426523"/>
                <a:gd name="connsiteY261" fmla="*/ 187968 h 940150"/>
                <a:gd name="connsiteX262" fmla="*/ 1181100 w 1426523"/>
                <a:gd name="connsiteY262" fmla="*/ 184655 h 940150"/>
                <a:gd name="connsiteX263" fmla="*/ 1186070 w 1426523"/>
                <a:gd name="connsiteY263" fmla="*/ 182999 h 940150"/>
                <a:gd name="connsiteX264" fmla="*/ 1194352 w 1426523"/>
                <a:gd name="connsiteY264" fmla="*/ 179686 h 940150"/>
                <a:gd name="connsiteX265" fmla="*/ 1202635 w 1426523"/>
                <a:gd name="connsiteY265" fmla="*/ 178029 h 940150"/>
                <a:gd name="connsiteX266" fmla="*/ 1207605 w 1426523"/>
                <a:gd name="connsiteY266" fmla="*/ 174716 h 940150"/>
                <a:gd name="connsiteX267" fmla="*/ 1212574 w 1426523"/>
                <a:gd name="connsiteY267" fmla="*/ 173060 h 940150"/>
                <a:gd name="connsiteX268" fmla="*/ 1219200 w 1426523"/>
                <a:gd name="connsiteY268" fmla="*/ 166434 h 940150"/>
                <a:gd name="connsiteX269" fmla="*/ 1229139 w 1426523"/>
                <a:gd name="connsiteY269" fmla="*/ 143242 h 940150"/>
                <a:gd name="connsiteX270" fmla="*/ 1232452 w 1426523"/>
                <a:gd name="connsiteY270" fmla="*/ 136616 h 940150"/>
                <a:gd name="connsiteX271" fmla="*/ 1235765 w 1426523"/>
                <a:gd name="connsiteY271" fmla="*/ 126677 h 940150"/>
                <a:gd name="connsiteX272" fmla="*/ 1240735 w 1426523"/>
                <a:gd name="connsiteY272" fmla="*/ 123364 h 940150"/>
                <a:gd name="connsiteX273" fmla="*/ 1242391 w 1426523"/>
                <a:gd name="connsiteY273" fmla="*/ 118395 h 940150"/>
                <a:gd name="connsiteX274" fmla="*/ 1239078 w 1426523"/>
                <a:gd name="connsiteY274" fmla="*/ 96860 h 940150"/>
                <a:gd name="connsiteX275" fmla="*/ 1237422 w 1426523"/>
                <a:gd name="connsiteY275" fmla="*/ 91890 h 940150"/>
                <a:gd name="connsiteX276" fmla="*/ 1234109 w 1426523"/>
                <a:gd name="connsiteY276" fmla="*/ 86921 h 940150"/>
                <a:gd name="connsiteX277" fmla="*/ 1232452 w 1426523"/>
                <a:gd name="connsiteY277" fmla="*/ 76981 h 940150"/>
                <a:gd name="connsiteX278" fmla="*/ 1230796 w 1426523"/>
                <a:gd name="connsiteY278" fmla="*/ 70355 h 940150"/>
                <a:gd name="connsiteX279" fmla="*/ 1227483 w 1426523"/>
                <a:gd name="connsiteY279" fmla="*/ 47164 h 940150"/>
                <a:gd name="connsiteX280" fmla="*/ 1222513 w 1426523"/>
                <a:gd name="connsiteY280" fmla="*/ 33912 h 940150"/>
                <a:gd name="connsiteX281" fmla="*/ 1220857 w 1426523"/>
                <a:gd name="connsiteY281" fmla="*/ 27286 h 940150"/>
                <a:gd name="connsiteX282" fmla="*/ 1210918 w 1426523"/>
                <a:gd name="connsiteY282" fmla="*/ 17347 h 940150"/>
                <a:gd name="connsiteX283" fmla="*/ 1200978 w 1426523"/>
                <a:gd name="connsiteY283" fmla="*/ 10721 h 940150"/>
                <a:gd name="connsiteX284" fmla="*/ 1101587 w 1426523"/>
                <a:gd name="connsiteY284" fmla="*/ 9064 h 940150"/>
                <a:gd name="connsiteX285" fmla="*/ 1088335 w 1426523"/>
                <a:gd name="connsiteY285" fmla="*/ 12377 h 940150"/>
                <a:gd name="connsiteX286" fmla="*/ 1078396 w 1426523"/>
                <a:gd name="connsiteY286" fmla="*/ 14034 h 940150"/>
                <a:gd name="connsiteX287" fmla="*/ 1058518 w 1426523"/>
                <a:gd name="connsiteY287" fmla="*/ 15690 h 940150"/>
                <a:gd name="connsiteX288" fmla="*/ 977348 w 1426523"/>
                <a:gd name="connsiteY288" fmla="*/ 19003 h 940150"/>
                <a:gd name="connsiteX289" fmla="*/ 907774 w 1426523"/>
                <a:gd name="connsiteY289" fmla="*/ 22316 h 940150"/>
                <a:gd name="connsiteX290" fmla="*/ 824948 w 1426523"/>
                <a:gd name="connsiteY290" fmla="*/ 20660 h 940150"/>
                <a:gd name="connsiteX291" fmla="*/ 791818 w 1426523"/>
                <a:gd name="connsiteY291" fmla="*/ 17347 h 940150"/>
                <a:gd name="connsiteX292" fmla="*/ 738809 w 1426523"/>
                <a:gd name="connsiteY292" fmla="*/ 19003 h 940150"/>
                <a:gd name="connsiteX293" fmla="*/ 727213 w 1426523"/>
                <a:gd name="connsiteY293" fmla="*/ 22316 h 940150"/>
                <a:gd name="connsiteX294" fmla="*/ 717274 w 1426523"/>
                <a:gd name="connsiteY294" fmla="*/ 23973 h 940150"/>
                <a:gd name="connsiteX295" fmla="*/ 699052 w 1426523"/>
                <a:gd name="connsiteY295" fmla="*/ 28942 h 940150"/>
                <a:gd name="connsiteX296" fmla="*/ 639418 w 1426523"/>
                <a:gd name="connsiteY296" fmla="*/ 23973 h 940150"/>
                <a:gd name="connsiteX297" fmla="*/ 626165 w 1426523"/>
                <a:gd name="connsiteY297" fmla="*/ 20660 h 940150"/>
                <a:gd name="connsiteX298" fmla="*/ 599661 w 1426523"/>
                <a:gd name="connsiteY298" fmla="*/ 17347 h 940150"/>
                <a:gd name="connsiteX299" fmla="*/ 528431 w 1426523"/>
                <a:gd name="connsiteY299" fmla="*/ 20660 h 940150"/>
                <a:gd name="connsiteX300" fmla="*/ 518491 w 1426523"/>
                <a:gd name="connsiteY300" fmla="*/ 23973 h 940150"/>
                <a:gd name="connsiteX301" fmla="*/ 490331 w 1426523"/>
                <a:gd name="connsiteY301" fmla="*/ 28942 h 940150"/>
                <a:gd name="connsiteX302" fmla="*/ 438978 w 1426523"/>
                <a:gd name="connsiteY302" fmla="*/ 35568 h 940150"/>
                <a:gd name="connsiteX303" fmla="*/ 395909 w 1426523"/>
                <a:gd name="connsiteY303" fmla="*/ 33912 h 940150"/>
                <a:gd name="connsiteX304" fmla="*/ 351183 w 1426523"/>
                <a:gd name="connsiteY304" fmla="*/ 38881 h 940150"/>
                <a:gd name="connsiteX305" fmla="*/ 337931 w 1426523"/>
                <a:gd name="connsiteY305" fmla="*/ 37225 h 940150"/>
                <a:gd name="connsiteX306" fmla="*/ 313083 w 1426523"/>
                <a:gd name="connsiteY306" fmla="*/ 38881 h 940150"/>
                <a:gd name="connsiteX307" fmla="*/ 279952 w 1426523"/>
                <a:gd name="connsiteY307" fmla="*/ 40538 h 940150"/>
                <a:gd name="connsiteX308" fmla="*/ 243509 w 1426523"/>
                <a:gd name="connsiteY308" fmla="*/ 43851 h 940150"/>
                <a:gd name="connsiteX309" fmla="*/ 212035 w 1426523"/>
                <a:gd name="connsiteY309" fmla="*/ 48821 h 940150"/>
                <a:gd name="connsiteX310" fmla="*/ 207065 w 1426523"/>
                <a:gd name="connsiteY310" fmla="*/ 52134 h 940150"/>
                <a:gd name="connsiteX311" fmla="*/ 200439 w 1426523"/>
                <a:gd name="connsiteY311" fmla="*/ 53790 h 940150"/>
                <a:gd name="connsiteX312" fmla="*/ 97735 w 1426523"/>
                <a:gd name="connsiteY312" fmla="*/ 48821 h 940150"/>
                <a:gd name="connsiteX313" fmla="*/ 48039 w 1426523"/>
                <a:gd name="connsiteY313" fmla="*/ 42195 h 940150"/>
                <a:gd name="connsiteX314" fmla="*/ 26505 w 1426523"/>
                <a:gd name="connsiteY314" fmla="*/ 37225 h 940150"/>
                <a:gd name="connsiteX315" fmla="*/ 11596 w 1426523"/>
                <a:gd name="connsiteY315" fmla="*/ 32255 h 940150"/>
                <a:gd name="connsiteX316" fmla="*/ 0 w 1426523"/>
                <a:gd name="connsiteY316"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26435 w 1426523"/>
                <a:gd name="connsiteY254" fmla="*/ 214473 h 940150"/>
                <a:gd name="connsiteX255" fmla="*/ 1151117 w 1426523"/>
                <a:gd name="connsiteY255" fmla="*/ 215011 h 940150"/>
                <a:gd name="connsiteX256" fmla="*/ 1147970 w 1426523"/>
                <a:gd name="connsiteY256" fmla="*/ 201221 h 940150"/>
                <a:gd name="connsiteX257" fmla="*/ 1154596 w 1426523"/>
                <a:gd name="connsiteY257" fmla="*/ 194595 h 940150"/>
                <a:gd name="connsiteX258" fmla="*/ 1161222 w 1426523"/>
                <a:gd name="connsiteY258" fmla="*/ 192938 h 940150"/>
                <a:gd name="connsiteX259" fmla="*/ 1169505 w 1426523"/>
                <a:gd name="connsiteY259" fmla="*/ 189625 h 940150"/>
                <a:gd name="connsiteX260" fmla="*/ 1174474 w 1426523"/>
                <a:gd name="connsiteY260" fmla="*/ 187968 h 940150"/>
                <a:gd name="connsiteX261" fmla="*/ 1181100 w 1426523"/>
                <a:gd name="connsiteY261" fmla="*/ 184655 h 940150"/>
                <a:gd name="connsiteX262" fmla="*/ 1186070 w 1426523"/>
                <a:gd name="connsiteY262" fmla="*/ 182999 h 940150"/>
                <a:gd name="connsiteX263" fmla="*/ 1194352 w 1426523"/>
                <a:gd name="connsiteY263" fmla="*/ 179686 h 940150"/>
                <a:gd name="connsiteX264" fmla="*/ 1202635 w 1426523"/>
                <a:gd name="connsiteY264" fmla="*/ 178029 h 940150"/>
                <a:gd name="connsiteX265" fmla="*/ 1207605 w 1426523"/>
                <a:gd name="connsiteY265" fmla="*/ 174716 h 940150"/>
                <a:gd name="connsiteX266" fmla="*/ 1212574 w 1426523"/>
                <a:gd name="connsiteY266" fmla="*/ 173060 h 940150"/>
                <a:gd name="connsiteX267" fmla="*/ 1219200 w 1426523"/>
                <a:gd name="connsiteY267" fmla="*/ 166434 h 940150"/>
                <a:gd name="connsiteX268" fmla="*/ 1229139 w 1426523"/>
                <a:gd name="connsiteY268" fmla="*/ 143242 h 940150"/>
                <a:gd name="connsiteX269" fmla="*/ 1232452 w 1426523"/>
                <a:gd name="connsiteY269" fmla="*/ 136616 h 940150"/>
                <a:gd name="connsiteX270" fmla="*/ 1235765 w 1426523"/>
                <a:gd name="connsiteY270" fmla="*/ 126677 h 940150"/>
                <a:gd name="connsiteX271" fmla="*/ 1240735 w 1426523"/>
                <a:gd name="connsiteY271" fmla="*/ 123364 h 940150"/>
                <a:gd name="connsiteX272" fmla="*/ 1242391 w 1426523"/>
                <a:gd name="connsiteY272" fmla="*/ 118395 h 940150"/>
                <a:gd name="connsiteX273" fmla="*/ 1239078 w 1426523"/>
                <a:gd name="connsiteY273" fmla="*/ 96860 h 940150"/>
                <a:gd name="connsiteX274" fmla="*/ 1237422 w 1426523"/>
                <a:gd name="connsiteY274" fmla="*/ 91890 h 940150"/>
                <a:gd name="connsiteX275" fmla="*/ 1234109 w 1426523"/>
                <a:gd name="connsiteY275" fmla="*/ 86921 h 940150"/>
                <a:gd name="connsiteX276" fmla="*/ 1232452 w 1426523"/>
                <a:gd name="connsiteY276" fmla="*/ 76981 h 940150"/>
                <a:gd name="connsiteX277" fmla="*/ 1230796 w 1426523"/>
                <a:gd name="connsiteY277" fmla="*/ 70355 h 940150"/>
                <a:gd name="connsiteX278" fmla="*/ 1227483 w 1426523"/>
                <a:gd name="connsiteY278" fmla="*/ 47164 h 940150"/>
                <a:gd name="connsiteX279" fmla="*/ 1222513 w 1426523"/>
                <a:gd name="connsiteY279" fmla="*/ 33912 h 940150"/>
                <a:gd name="connsiteX280" fmla="*/ 1220857 w 1426523"/>
                <a:gd name="connsiteY280" fmla="*/ 27286 h 940150"/>
                <a:gd name="connsiteX281" fmla="*/ 1210918 w 1426523"/>
                <a:gd name="connsiteY281" fmla="*/ 17347 h 940150"/>
                <a:gd name="connsiteX282" fmla="*/ 1200978 w 1426523"/>
                <a:gd name="connsiteY282" fmla="*/ 10721 h 940150"/>
                <a:gd name="connsiteX283" fmla="*/ 1101587 w 1426523"/>
                <a:gd name="connsiteY283" fmla="*/ 9064 h 940150"/>
                <a:gd name="connsiteX284" fmla="*/ 1088335 w 1426523"/>
                <a:gd name="connsiteY284" fmla="*/ 12377 h 940150"/>
                <a:gd name="connsiteX285" fmla="*/ 1078396 w 1426523"/>
                <a:gd name="connsiteY285" fmla="*/ 14034 h 940150"/>
                <a:gd name="connsiteX286" fmla="*/ 1058518 w 1426523"/>
                <a:gd name="connsiteY286" fmla="*/ 15690 h 940150"/>
                <a:gd name="connsiteX287" fmla="*/ 977348 w 1426523"/>
                <a:gd name="connsiteY287" fmla="*/ 19003 h 940150"/>
                <a:gd name="connsiteX288" fmla="*/ 907774 w 1426523"/>
                <a:gd name="connsiteY288" fmla="*/ 22316 h 940150"/>
                <a:gd name="connsiteX289" fmla="*/ 824948 w 1426523"/>
                <a:gd name="connsiteY289" fmla="*/ 20660 h 940150"/>
                <a:gd name="connsiteX290" fmla="*/ 791818 w 1426523"/>
                <a:gd name="connsiteY290" fmla="*/ 17347 h 940150"/>
                <a:gd name="connsiteX291" fmla="*/ 738809 w 1426523"/>
                <a:gd name="connsiteY291" fmla="*/ 19003 h 940150"/>
                <a:gd name="connsiteX292" fmla="*/ 727213 w 1426523"/>
                <a:gd name="connsiteY292" fmla="*/ 22316 h 940150"/>
                <a:gd name="connsiteX293" fmla="*/ 717274 w 1426523"/>
                <a:gd name="connsiteY293" fmla="*/ 23973 h 940150"/>
                <a:gd name="connsiteX294" fmla="*/ 699052 w 1426523"/>
                <a:gd name="connsiteY294" fmla="*/ 28942 h 940150"/>
                <a:gd name="connsiteX295" fmla="*/ 639418 w 1426523"/>
                <a:gd name="connsiteY295" fmla="*/ 23973 h 940150"/>
                <a:gd name="connsiteX296" fmla="*/ 626165 w 1426523"/>
                <a:gd name="connsiteY296" fmla="*/ 20660 h 940150"/>
                <a:gd name="connsiteX297" fmla="*/ 599661 w 1426523"/>
                <a:gd name="connsiteY297" fmla="*/ 17347 h 940150"/>
                <a:gd name="connsiteX298" fmla="*/ 528431 w 1426523"/>
                <a:gd name="connsiteY298" fmla="*/ 20660 h 940150"/>
                <a:gd name="connsiteX299" fmla="*/ 518491 w 1426523"/>
                <a:gd name="connsiteY299" fmla="*/ 23973 h 940150"/>
                <a:gd name="connsiteX300" fmla="*/ 490331 w 1426523"/>
                <a:gd name="connsiteY300" fmla="*/ 28942 h 940150"/>
                <a:gd name="connsiteX301" fmla="*/ 438978 w 1426523"/>
                <a:gd name="connsiteY301" fmla="*/ 35568 h 940150"/>
                <a:gd name="connsiteX302" fmla="*/ 395909 w 1426523"/>
                <a:gd name="connsiteY302" fmla="*/ 33912 h 940150"/>
                <a:gd name="connsiteX303" fmla="*/ 351183 w 1426523"/>
                <a:gd name="connsiteY303" fmla="*/ 38881 h 940150"/>
                <a:gd name="connsiteX304" fmla="*/ 337931 w 1426523"/>
                <a:gd name="connsiteY304" fmla="*/ 37225 h 940150"/>
                <a:gd name="connsiteX305" fmla="*/ 313083 w 1426523"/>
                <a:gd name="connsiteY305" fmla="*/ 38881 h 940150"/>
                <a:gd name="connsiteX306" fmla="*/ 279952 w 1426523"/>
                <a:gd name="connsiteY306" fmla="*/ 40538 h 940150"/>
                <a:gd name="connsiteX307" fmla="*/ 243509 w 1426523"/>
                <a:gd name="connsiteY307" fmla="*/ 43851 h 940150"/>
                <a:gd name="connsiteX308" fmla="*/ 212035 w 1426523"/>
                <a:gd name="connsiteY308" fmla="*/ 48821 h 940150"/>
                <a:gd name="connsiteX309" fmla="*/ 207065 w 1426523"/>
                <a:gd name="connsiteY309" fmla="*/ 52134 h 940150"/>
                <a:gd name="connsiteX310" fmla="*/ 200439 w 1426523"/>
                <a:gd name="connsiteY310" fmla="*/ 53790 h 940150"/>
                <a:gd name="connsiteX311" fmla="*/ 97735 w 1426523"/>
                <a:gd name="connsiteY311" fmla="*/ 48821 h 940150"/>
                <a:gd name="connsiteX312" fmla="*/ 48039 w 1426523"/>
                <a:gd name="connsiteY312" fmla="*/ 42195 h 940150"/>
                <a:gd name="connsiteX313" fmla="*/ 26505 w 1426523"/>
                <a:gd name="connsiteY313" fmla="*/ 37225 h 940150"/>
                <a:gd name="connsiteX314" fmla="*/ 11596 w 1426523"/>
                <a:gd name="connsiteY314" fmla="*/ 32255 h 940150"/>
                <a:gd name="connsiteX315" fmla="*/ 0 w 1426523"/>
                <a:gd name="connsiteY315"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12035 w 1426523"/>
                <a:gd name="connsiteY307" fmla="*/ 48821 h 940150"/>
                <a:gd name="connsiteX308" fmla="*/ 207065 w 1426523"/>
                <a:gd name="connsiteY308" fmla="*/ 52134 h 940150"/>
                <a:gd name="connsiteX309" fmla="*/ 200439 w 1426523"/>
                <a:gd name="connsiteY309" fmla="*/ 53790 h 940150"/>
                <a:gd name="connsiteX310" fmla="*/ 97735 w 1426523"/>
                <a:gd name="connsiteY310" fmla="*/ 48821 h 940150"/>
                <a:gd name="connsiteX311" fmla="*/ 48039 w 1426523"/>
                <a:gd name="connsiteY311" fmla="*/ 42195 h 940150"/>
                <a:gd name="connsiteX312" fmla="*/ 26505 w 1426523"/>
                <a:gd name="connsiteY312" fmla="*/ 37225 h 940150"/>
                <a:gd name="connsiteX313" fmla="*/ 11596 w 1426523"/>
                <a:gd name="connsiteY313" fmla="*/ 32255 h 940150"/>
                <a:gd name="connsiteX314" fmla="*/ 0 w 1426523"/>
                <a:gd name="connsiteY314" fmla="*/ 20660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12035 w 1426523"/>
                <a:gd name="connsiteY307" fmla="*/ 48821 h 940150"/>
                <a:gd name="connsiteX308" fmla="*/ 207065 w 1426523"/>
                <a:gd name="connsiteY308" fmla="*/ 52134 h 940150"/>
                <a:gd name="connsiteX309" fmla="*/ 200439 w 1426523"/>
                <a:gd name="connsiteY309" fmla="*/ 53790 h 940150"/>
                <a:gd name="connsiteX310" fmla="*/ 97735 w 1426523"/>
                <a:gd name="connsiteY310" fmla="*/ 48821 h 940150"/>
                <a:gd name="connsiteX311" fmla="*/ 48039 w 1426523"/>
                <a:gd name="connsiteY311" fmla="*/ 42195 h 940150"/>
                <a:gd name="connsiteX312" fmla="*/ 26505 w 1426523"/>
                <a:gd name="connsiteY312" fmla="*/ 37225 h 940150"/>
                <a:gd name="connsiteX313" fmla="*/ 11596 w 1426523"/>
                <a:gd name="connsiteY313" fmla="*/ 32255 h 940150"/>
                <a:gd name="connsiteX314" fmla="*/ 14288 w 1426523"/>
                <a:gd name="connsiteY314"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12035 w 1426523"/>
                <a:gd name="connsiteY307" fmla="*/ 48821 h 940150"/>
                <a:gd name="connsiteX308" fmla="*/ 207065 w 1426523"/>
                <a:gd name="connsiteY308" fmla="*/ 52134 h 940150"/>
                <a:gd name="connsiteX309" fmla="*/ 200439 w 1426523"/>
                <a:gd name="connsiteY309" fmla="*/ 53790 h 940150"/>
                <a:gd name="connsiteX310" fmla="*/ 97735 w 1426523"/>
                <a:gd name="connsiteY310" fmla="*/ 48821 h 940150"/>
                <a:gd name="connsiteX311" fmla="*/ 48039 w 1426523"/>
                <a:gd name="connsiteY311" fmla="*/ 42195 h 940150"/>
                <a:gd name="connsiteX312" fmla="*/ 26505 w 1426523"/>
                <a:gd name="connsiteY312" fmla="*/ 9602 h 940150"/>
                <a:gd name="connsiteX313" fmla="*/ 11596 w 1426523"/>
                <a:gd name="connsiteY313" fmla="*/ 32255 h 940150"/>
                <a:gd name="connsiteX314" fmla="*/ 14288 w 1426523"/>
                <a:gd name="connsiteY314"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12035 w 1426523"/>
                <a:gd name="connsiteY307" fmla="*/ 48821 h 940150"/>
                <a:gd name="connsiteX308" fmla="*/ 207065 w 1426523"/>
                <a:gd name="connsiteY308" fmla="*/ 52134 h 940150"/>
                <a:gd name="connsiteX309" fmla="*/ 200439 w 1426523"/>
                <a:gd name="connsiteY309" fmla="*/ 53790 h 940150"/>
                <a:gd name="connsiteX310" fmla="*/ 97735 w 1426523"/>
                <a:gd name="connsiteY310" fmla="*/ 48821 h 940150"/>
                <a:gd name="connsiteX311" fmla="*/ 49944 w 1426523"/>
                <a:gd name="connsiteY311" fmla="*/ 14572 h 940150"/>
                <a:gd name="connsiteX312" fmla="*/ 26505 w 1426523"/>
                <a:gd name="connsiteY312" fmla="*/ 9602 h 940150"/>
                <a:gd name="connsiteX313" fmla="*/ 11596 w 1426523"/>
                <a:gd name="connsiteY313" fmla="*/ 32255 h 940150"/>
                <a:gd name="connsiteX314" fmla="*/ 14288 w 1426523"/>
                <a:gd name="connsiteY314"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12035 w 1426523"/>
                <a:gd name="connsiteY307" fmla="*/ 48821 h 940150"/>
                <a:gd name="connsiteX308" fmla="*/ 207065 w 1426523"/>
                <a:gd name="connsiteY308" fmla="*/ 52134 h 940150"/>
                <a:gd name="connsiteX309" fmla="*/ 200439 w 1426523"/>
                <a:gd name="connsiteY309" fmla="*/ 53790 h 940150"/>
                <a:gd name="connsiteX310" fmla="*/ 109165 w 1426523"/>
                <a:gd name="connsiteY310" fmla="*/ 23104 h 940150"/>
                <a:gd name="connsiteX311" fmla="*/ 49944 w 1426523"/>
                <a:gd name="connsiteY311" fmla="*/ 14572 h 940150"/>
                <a:gd name="connsiteX312" fmla="*/ 26505 w 1426523"/>
                <a:gd name="connsiteY312" fmla="*/ 9602 h 940150"/>
                <a:gd name="connsiteX313" fmla="*/ 11596 w 1426523"/>
                <a:gd name="connsiteY313" fmla="*/ 32255 h 940150"/>
                <a:gd name="connsiteX314" fmla="*/ 14288 w 1426523"/>
                <a:gd name="connsiteY314"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12035 w 1426523"/>
                <a:gd name="connsiteY307" fmla="*/ 48821 h 940150"/>
                <a:gd name="connsiteX308" fmla="*/ 207065 w 1426523"/>
                <a:gd name="connsiteY308" fmla="*/ 52134 h 940150"/>
                <a:gd name="connsiteX309" fmla="*/ 201391 w 1426523"/>
                <a:gd name="connsiteY309" fmla="*/ 23310 h 940150"/>
                <a:gd name="connsiteX310" fmla="*/ 109165 w 1426523"/>
                <a:gd name="connsiteY310" fmla="*/ 23104 h 940150"/>
                <a:gd name="connsiteX311" fmla="*/ 49944 w 1426523"/>
                <a:gd name="connsiteY311" fmla="*/ 14572 h 940150"/>
                <a:gd name="connsiteX312" fmla="*/ 26505 w 1426523"/>
                <a:gd name="connsiteY312" fmla="*/ 9602 h 940150"/>
                <a:gd name="connsiteX313" fmla="*/ 11596 w 1426523"/>
                <a:gd name="connsiteY313" fmla="*/ 32255 h 940150"/>
                <a:gd name="connsiteX314" fmla="*/ 14288 w 1426523"/>
                <a:gd name="connsiteY314"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12035 w 1426523"/>
                <a:gd name="connsiteY307" fmla="*/ 48821 h 940150"/>
                <a:gd name="connsiteX308" fmla="*/ 229925 w 1426523"/>
                <a:gd name="connsiteY308" fmla="*/ 32131 h 940150"/>
                <a:gd name="connsiteX309" fmla="*/ 201391 w 1426523"/>
                <a:gd name="connsiteY309" fmla="*/ 23310 h 940150"/>
                <a:gd name="connsiteX310" fmla="*/ 109165 w 1426523"/>
                <a:gd name="connsiteY310" fmla="*/ 23104 h 940150"/>
                <a:gd name="connsiteX311" fmla="*/ 49944 w 1426523"/>
                <a:gd name="connsiteY311" fmla="*/ 14572 h 940150"/>
                <a:gd name="connsiteX312" fmla="*/ 26505 w 1426523"/>
                <a:gd name="connsiteY312" fmla="*/ 9602 h 940150"/>
                <a:gd name="connsiteX313" fmla="*/ 11596 w 1426523"/>
                <a:gd name="connsiteY313" fmla="*/ 32255 h 940150"/>
                <a:gd name="connsiteX314" fmla="*/ 14288 w 1426523"/>
                <a:gd name="connsiteY314"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29925 w 1426523"/>
                <a:gd name="connsiteY307" fmla="*/ 32131 h 940150"/>
                <a:gd name="connsiteX308" fmla="*/ 201391 w 1426523"/>
                <a:gd name="connsiteY308" fmla="*/ 23310 h 940150"/>
                <a:gd name="connsiteX309" fmla="*/ 109165 w 1426523"/>
                <a:gd name="connsiteY309" fmla="*/ 23104 h 940150"/>
                <a:gd name="connsiteX310" fmla="*/ 49944 w 1426523"/>
                <a:gd name="connsiteY310" fmla="*/ 14572 h 940150"/>
                <a:gd name="connsiteX311" fmla="*/ 26505 w 1426523"/>
                <a:gd name="connsiteY311" fmla="*/ 9602 h 940150"/>
                <a:gd name="connsiteX312" fmla="*/ 11596 w 1426523"/>
                <a:gd name="connsiteY312" fmla="*/ 32255 h 940150"/>
                <a:gd name="connsiteX313" fmla="*/ 14288 w 1426523"/>
                <a:gd name="connsiteY313"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9836 w 1426523"/>
                <a:gd name="connsiteY303" fmla="*/ 27700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66423 w 1426523"/>
                <a:gd name="connsiteY302" fmla="*/ 26499 h 940150"/>
                <a:gd name="connsiteX303" fmla="*/ 339836 w 1426523"/>
                <a:gd name="connsiteY303" fmla="*/ 27700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25090 h 940150"/>
                <a:gd name="connsiteX301" fmla="*/ 395909 w 1426523"/>
                <a:gd name="connsiteY301" fmla="*/ 33912 h 940150"/>
                <a:gd name="connsiteX302" fmla="*/ 366423 w 1426523"/>
                <a:gd name="connsiteY302" fmla="*/ 26499 h 940150"/>
                <a:gd name="connsiteX303" fmla="*/ 339836 w 1426523"/>
                <a:gd name="connsiteY303" fmla="*/ 27700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25090 h 940150"/>
                <a:gd name="connsiteX301" fmla="*/ 396861 w 1426523"/>
                <a:gd name="connsiteY301" fmla="*/ 27245 h 940150"/>
                <a:gd name="connsiteX302" fmla="*/ 366423 w 1426523"/>
                <a:gd name="connsiteY302" fmla="*/ 26499 h 940150"/>
                <a:gd name="connsiteX303" fmla="*/ 339836 w 1426523"/>
                <a:gd name="connsiteY303" fmla="*/ 27700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6821 w 1426523"/>
                <a:gd name="connsiteY287" fmla="*/ 16601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25090 h 940150"/>
                <a:gd name="connsiteX301" fmla="*/ 396861 w 1426523"/>
                <a:gd name="connsiteY301" fmla="*/ 27245 h 940150"/>
                <a:gd name="connsiteX302" fmla="*/ 366423 w 1426523"/>
                <a:gd name="connsiteY302" fmla="*/ 26499 h 940150"/>
                <a:gd name="connsiteX303" fmla="*/ 339836 w 1426523"/>
                <a:gd name="connsiteY303" fmla="*/ 27700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9253 w 1426523"/>
                <a:gd name="connsiteY286" fmla="*/ 12336 h 940150"/>
                <a:gd name="connsiteX287" fmla="*/ 906821 w 1426523"/>
                <a:gd name="connsiteY287" fmla="*/ 16601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25090 h 940150"/>
                <a:gd name="connsiteX301" fmla="*/ 396861 w 1426523"/>
                <a:gd name="connsiteY301" fmla="*/ 27245 h 940150"/>
                <a:gd name="connsiteX302" fmla="*/ 366423 w 1426523"/>
                <a:gd name="connsiteY302" fmla="*/ 26499 h 940150"/>
                <a:gd name="connsiteX303" fmla="*/ 339836 w 1426523"/>
                <a:gd name="connsiteY303" fmla="*/ 27700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9253 w 1426523"/>
                <a:gd name="connsiteY286" fmla="*/ 12336 h 940150"/>
                <a:gd name="connsiteX287" fmla="*/ 906821 w 1426523"/>
                <a:gd name="connsiteY287" fmla="*/ 16601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2385 w 1426523"/>
                <a:gd name="connsiteY293" fmla="*/ 22274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25090 h 940150"/>
                <a:gd name="connsiteX301" fmla="*/ 396861 w 1426523"/>
                <a:gd name="connsiteY301" fmla="*/ 27245 h 940150"/>
                <a:gd name="connsiteX302" fmla="*/ 366423 w 1426523"/>
                <a:gd name="connsiteY302" fmla="*/ 26499 h 940150"/>
                <a:gd name="connsiteX303" fmla="*/ 339836 w 1426523"/>
                <a:gd name="connsiteY303" fmla="*/ 27700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1426523" h="940150">
                  <a:moveTo>
                    <a:pt x="14288" y="8278"/>
                  </a:moveTo>
                  <a:lnTo>
                    <a:pt x="0" y="20660"/>
                  </a:lnTo>
                  <a:cubicBezTo>
                    <a:pt x="3865" y="23421"/>
                    <a:pt x="7887" y="25975"/>
                    <a:pt x="11596" y="28942"/>
                  </a:cubicBezTo>
                  <a:cubicBezTo>
                    <a:pt x="20460" y="36033"/>
                    <a:pt x="12359" y="32511"/>
                    <a:pt x="21535" y="35568"/>
                  </a:cubicBezTo>
                  <a:cubicBezTo>
                    <a:pt x="32709" y="46743"/>
                    <a:pt x="27029" y="44027"/>
                    <a:pt x="36444" y="47164"/>
                  </a:cubicBezTo>
                  <a:cubicBezTo>
                    <a:pt x="37548" y="48821"/>
                    <a:pt x="38202" y="50890"/>
                    <a:pt x="39757" y="52134"/>
                  </a:cubicBezTo>
                  <a:cubicBezTo>
                    <a:pt x="41120" y="53225"/>
                    <a:pt x="43164" y="53009"/>
                    <a:pt x="44726" y="53790"/>
                  </a:cubicBezTo>
                  <a:cubicBezTo>
                    <a:pt x="46507" y="54680"/>
                    <a:pt x="48167" y="55828"/>
                    <a:pt x="49696" y="57103"/>
                  </a:cubicBezTo>
                  <a:cubicBezTo>
                    <a:pt x="57969" y="63997"/>
                    <a:pt x="50900" y="60819"/>
                    <a:pt x="59635" y="63729"/>
                  </a:cubicBezTo>
                  <a:cubicBezTo>
                    <a:pt x="63248" y="74573"/>
                    <a:pt x="58229" y="63930"/>
                    <a:pt x="66261" y="70355"/>
                  </a:cubicBezTo>
                  <a:cubicBezTo>
                    <a:pt x="67816" y="71599"/>
                    <a:pt x="68045" y="74050"/>
                    <a:pt x="69574" y="75325"/>
                  </a:cubicBezTo>
                  <a:cubicBezTo>
                    <a:pt x="72302" y="77599"/>
                    <a:pt x="77718" y="79144"/>
                    <a:pt x="81170" y="80295"/>
                  </a:cubicBezTo>
                  <a:cubicBezTo>
                    <a:pt x="83987" y="88748"/>
                    <a:pt x="81027" y="82337"/>
                    <a:pt x="87796" y="90234"/>
                  </a:cubicBezTo>
                  <a:cubicBezTo>
                    <a:pt x="100539" y="105101"/>
                    <a:pt x="85409" y="89505"/>
                    <a:pt x="97735" y="101829"/>
                  </a:cubicBezTo>
                  <a:cubicBezTo>
                    <a:pt x="102150" y="115080"/>
                    <a:pt x="95527" y="99622"/>
                    <a:pt x="104361" y="108455"/>
                  </a:cubicBezTo>
                  <a:cubicBezTo>
                    <a:pt x="105596" y="109690"/>
                    <a:pt x="105237" y="111863"/>
                    <a:pt x="106018" y="113425"/>
                  </a:cubicBezTo>
                  <a:cubicBezTo>
                    <a:pt x="106908" y="115206"/>
                    <a:pt x="107833" y="117084"/>
                    <a:pt x="109331" y="118395"/>
                  </a:cubicBezTo>
                  <a:cubicBezTo>
                    <a:pt x="112328" y="121017"/>
                    <a:pt x="119270" y="125021"/>
                    <a:pt x="119270" y="125021"/>
                  </a:cubicBezTo>
                  <a:cubicBezTo>
                    <a:pt x="119822" y="126677"/>
                    <a:pt x="119854" y="128612"/>
                    <a:pt x="120926" y="129990"/>
                  </a:cubicBezTo>
                  <a:cubicBezTo>
                    <a:pt x="123802" y="133688"/>
                    <a:pt x="130865" y="139929"/>
                    <a:pt x="130865" y="139929"/>
                  </a:cubicBezTo>
                  <a:cubicBezTo>
                    <a:pt x="133841" y="148856"/>
                    <a:pt x="130511" y="141337"/>
                    <a:pt x="137491" y="149868"/>
                  </a:cubicBezTo>
                  <a:cubicBezTo>
                    <a:pt x="140988" y="154142"/>
                    <a:pt x="144118" y="158703"/>
                    <a:pt x="147431" y="163121"/>
                  </a:cubicBezTo>
                  <a:cubicBezTo>
                    <a:pt x="149087" y="165330"/>
                    <a:pt x="149781" y="168874"/>
                    <a:pt x="152400" y="169747"/>
                  </a:cubicBezTo>
                  <a:lnTo>
                    <a:pt x="157370" y="171403"/>
                  </a:lnTo>
                  <a:cubicBezTo>
                    <a:pt x="157922" y="173060"/>
                    <a:pt x="158245" y="174811"/>
                    <a:pt x="159026" y="176373"/>
                  </a:cubicBezTo>
                  <a:cubicBezTo>
                    <a:pt x="162461" y="183243"/>
                    <a:pt x="167462" y="190280"/>
                    <a:pt x="173935" y="194595"/>
                  </a:cubicBezTo>
                  <a:cubicBezTo>
                    <a:pt x="179911" y="198579"/>
                    <a:pt x="184304" y="201038"/>
                    <a:pt x="188844" y="207847"/>
                  </a:cubicBezTo>
                  <a:cubicBezTo>
                    <a:pt x="192001" y="212582"/>
                    <a:pt x="197233" y="221133"/>
                    <a:pt x="202096" y="222755"/>
                  </a:cubicBezTo>
                  <a:lnTo>
                    <a:pt x="207065" y="224412"/>
                  </a:lnTo>
                  <a:cubicBezTo>
                    <a:pt x="213139" y="223308"/>
                    <a:pt x="219250" y="222393"/>
                    <a:pt x="225287" y="221099"/>
                  </a:cubicBezTo>
                  <a:cubicBezTo>
                    <a:pt x="240221" y="217899"/>
                    <a:pt x="217918" y="221301"/>
                    <a:pt x="236883" y="216129"/>
                  </a:cubicBezTo>
                  <a:cubicBezTo>
                    <a:pt x="240650" y="215102"/>
                    <a:pt x="244613" y="215025"/>
                    <a:pt x="248478" y="214473"/>
                  </a:cubicBezTo>
                  <a:cubicBezTo>
                    <a:pt x="250135" y="213369"/>
                    <a:pt x="251667" y="212050"/>
                    <a:pt x="253448" y="211160"/>
                  </a:cubicBezTo>
                  <a:cubicBezTo>
                    <a:pt x="255010" y="210379"/>
                    <a:pt x="257183" y="210738"/>
                    <a:pt x="258418" y="209503"/>
                  </a:cubicBezTo>
                  <a:cubicBezTo>
                    <a:pt x="261234" y="206687"/>
                    <a:pt x="261267" y="200823"/>
                    <a:pt x="265044" y="199564"/>
                  </a:cubicBezTo>
                  <a:cubicBezTo>
                    <a:pt x="272356" y="197127"/>
                    <a:pt x="268451" y="198689"/>
                    <a:pt x="276639" y="194595"/>
                  </a:cubicBezTo>
                  <a:cubicBezTo>
                    <a:pt x="289891" y="195147"/>
                    <a:pt x="303181" y="195118"/>
                    <a:pt x="316396" y="196251"/>
                  </a:cubicBezTo>
                  <a:cubicBezTo>
                    <a:pt x="344118" y="198627"/>
                    <a:pt x="326561" y="197964"/>
                    <a:pt x="339587" y="201221"/>
                  </a:cubicBezTo>
                  <a:cubicBezTo>
                    <a:pt x="342319" y="201904"/>
                    <a:pt x="345109" y="202325"/>
                    <a:pt x="347870" y="202877"/>
                  </a:cubicBezTo>
                  <a:cubicBezTo>
                    <a:pt x="350631" y="203981"/>
                    <a:pt x="353184" y="206015"/>
                    <a:pt x="356152" y="206190"/>
                  </a:cubicBezTo>
                  <a:cubicBezTo>
                    <a:pt x="367726" y="206871"/>
                    <a:pt x="377186" y="204700"/>
                    <a:pt x="387626" y="201221"/>
                  </a:cubicBezTo>
                  <a:cubicBezTo>
                    <a:pt x="407740" y="187813"/>
                    <a:pt x="378701" y="206541"/>
                    <a:pt x="397565" y="196251"/>
                  </a:cubicBezTo>
                  <a:cubicBezTo>
                    <a:pt x="417817" y="185203"/>
                    <a:pt x="404026" y="190231"/>
                    <a:pt x="415787" y="186312"/>
                  </a:cubicBezTo>
                  <a:cubicBezTo>
                    <a:pt x="424522" y="180489"/>
                    <a:pt x="416686" y="184908"/>
                    <a:pt x="427383" y="181342"/>
                  </a:cubicBezTo>
                  <a:cubicBezTo>
                    <a:pt x="446081" y="175109"/>
                    <a:pt x="426424" y="180339"/>
                    <a:pt x="442291" y="176373"/>
                  </a:cubicBezTo>
                  <a:cubicBezTo>
                    <a:pt x="443948" y="175269"/>
                    <a:pt x="445412" y="173799"/>
                    <a:pt x="447261" y="173060"/>
                  </a:cubicBezTo>
                  <a:cubicBezTo>
                    <a:pt x="453388" y="170609"/>
                    <a:pt x="460641" y="169390"/>
                    <a:pt x="467139" y="168090"/>
                  </a:cubicBezTo>
                  <a:cubicBezTo>
                    <a:pt x="473765" y="168642"/>
                    <a:pt x="480625" y="167920"/>
                    <a:pt x="487018" y="169747"/>
                  </a:cubicBezTo>
                  <a:cubicBezTo>
                    <a:pt x="488932" y="170294"/>
                    <a:pt x="488923" y="173308"/>
                    <a:pt x="490331" y="174716"/>
                  </a:cubicBezTo>
                  <a:cubicBezTo>
                    <a:pt x="491739" y="176124"/>
                    <a:pt x="493771" y="176755"/>
                    <a:pt x="495300" y="178029"/>
                  </a:cubicBezTo>
                  <a:cubicBezTo>
                    <a:pt x="497100" y="179529"/>
                    <a:pt x="498236" y="181837"/>
                    <a:pt x="500270" y="182999"/>
                  </a:cubicBezTo>
                  <a:cubicBezTo>
                    <a:pt x="502247" y="184128"/>
                    <a:pt x="504707" y="184030"/>
                    <a:pt x="506896" y="184655"/>
                  </a:cubicBezTo>
                  <a:cubicBezTo>
                    <a:pt x="508575" y="185135"/>
                    <a:pt x="510209" y="185760"/>
                    <a:pt x="511865" y="186312"/>
                  </a:cubicBezTo>
                  <a:cubicBezTo>
                    <a:pt x="517201" y="191647"/>
                    <a:pt x="516195" y="191688"/>
                    <a:pt x="523461" y="194595"/>
                  </a:cubicBezTo>
                  <a:cubicBezTo>
                    <a:pt x="526703" y="195892"/>
                    <a:pt x="533400" y="197908"/>
                    <a:pt x="533400" y="197908"/>
                  </a:cubicBezTo>
                  <a:cubicBezTo>
                    <a:pt x="534504" y="199564"/>
                    <a:pt x="535305" y="201469"/>
                    <a:pt x="536713" y="202877"/>
                  </a:cubicBezTo>
                  <a:cubicBezTo>
                    <a:pt x="541459" y="207623"/>
                    <a:pt x="541264" y="205153"/>
                    <a:pt x="546652" y="207847"/>
                  </a:cubicBezTo>
                  <a:cubicBezTo>
                    <a:pt x="548433" y="208737"/>
                    <a:pt x="549841" y="210270"/>
                    <a:pt x="551622" y="211160"/>
                  </a:cubicBezTo>
                  <a:cubicBezTo>
                    <a:pt x="553184" y="211941"/>
                    <a:pt x="554849" y="212704"/>
                    <a:pt x="556591" y="212816"/>
                  </a:cubicBezTo>
                  <a:cubicBezTo>
                    <a:pt x="572030" y="213812"/>
                    <a:pt x="587513" y="213921"/>
                    <a:pt x="602974" y="214473"/>
                  </a:cubicBezTo>
                  <a:cubicBezTo>
                    <a:pt x="618253" y="224658"/>
                    <a:pt x="594727" y="209886"/>
                    <a:pt x="616226" y="219442"/>
                  </a:cubicBezTo>
                  <a:cubicBezTo>
                    <a:pt x="618749" y="220563"/>
                    <a:pt x="620605" y="222807"/>
                    <a:pt x="622852" y="224412"/>
                  </a:cubicBezTo>
                  <a:cubicBezTo>
                    <a:pt x="624472" y="225569"/>
                    <a:pt x="626165" y="226621"/>
                    <a:pt x="627822" y="227725"/>
                  </a:cubicBezTo>
                  <a:cubicBezTo>
                    <a:pt x="628374" y="229382"/>
                    <a:pt x="628243" y="231460"/>
                    <a:pt x="629478" y="232695"/>
                  </a:cubicBezTo>
                  <a:cubicBezTo>
                    <a:pt x="630713" y="233930"/>
                    <a:pt x="632886" y="233570"/>
                    <a:pt x="634448" y="234351"/>
                  </a:cubicBezTo>
                  <a:cubicBezTo>
                    <a:pt x="637328" y="235791"/>
                    <a:pt x="639970" y="237664"/>
                    <a:pt x="642731" y="239321"/>
                  </a:cubicBezTo>
                  <a:cubicBezTo>
                    <a:pt x="643283" y="240977"/>
                    <a:pt x="643539" y="242764"/>
                    <a:pt x="644387" y="244290"/>
                  </a:cubicBezTo>
                  <a:cubicBezTo>
                    <a:pt x="646321" y="247771"/>
                    <a:pt x="651013" y="254229"/>
                    <a:pt x="651013" y="254229"/>
                  </a:cubicBezTo>
                  <a:cubicBezTo>
                    <a:pt x="650461" y="256438"/>
                    <a:pt x="650662" y="258990"/>
                    <a:pt x="649357" y="260855"/>
                  </a:cubicBezTo>
                  <a:cubicBezTo>
                    <a:pt x="641269" y="272410"/>
                    <a:pt x="641704" y="270102"/>
                    <a:pt x="631135" y="272451"/>
                  </a:cubicBezTo>
                  <a:cubicBezTo>
                    <a:pt x="628913" y="272945"/>
                    <a:pt x="626641" y="273309"/>
                    <a:pt x="624509" y="274108"/>
                  </a:cubicBezTo>
                  <a:cubicBezTo>
                    <a:pt x="609105" y="279885"/>
                    <a:pt x="628172" y="275707"/>
                    <a:pt x="607944" y="279077"/>
                  </a:cubicBezTo>
                  <a:cubicBezTo>
                    <a:pt x="595246" y="291775"/>
                    <a:pt x="599700" y="283912"/>
                    <a:pt x="596348" y="295642"/>
                  </a:cubicBezTo>
                  <a:cubicBezTo>
                    <a:pt x="595868" y="297321"/>
                    <a:pt x="595243" y="298955"/>
                    <a:pt x="594691" y="300612"/>
                  </a:cubicBezTo>
                  <a:cubicBezTo>
                    <a:pt x="595243" y="303373"/>
                    <a:pt x="595089" y="306377"/>
                    <a:pt x="596348" y="308895"/>
                  </a:cubicBezTo>
                  <a:cubicBezTo>
                    <a:pt x="597396" y="310990"/>
                    <a:pt x="599818" y="312064"/>
                    <a:pt x="601318" y="313864"/>
                  </a:cubicBezTo>
                  <a:cubicBezTo>
                    <a:pt x="604986" y="318265"/>
                    <a:pt x="605000" y="320308"/>
                    <a:pt x="607944" y="325460"/>
                  </a:cubicBezTo>
                  <a:cubicBezTo>
                    <a:pt x="608932" y="327188"/>
                    <a:pt x="610153" y="328773"/>
                    <a:pt x="611257" y="330429"/>
                  </a:cubicBezTo>
                  <a:cubicBezTo>
                    <a:pt x="610705" y="337055"/>
                    <a:pt x="610425" y="343710"/>
                    <a:pt x="609600" y="350308"/>
                  </a:cubicBezTo>
                  <a:cubicBezTo>
                    <a:pt x="609183" y="353642"/>
                    <a:pt x="607389" y="358598"/>
                    <a:pt x="606287" y="361903"/>
                  </a:cubicBezTo>
                  <a:cubicBezTo>
                    <a:pt x="606839" y="364112"/>
                    <a:pt x="606522" y="366751"/>
                    <a:pt x="607944" y="368529"/>
                  </a:cubicBezTo>
                  <a:cubicBezTo>
                    <a:pt x="609035" y="369892"/>
                    <a:pt x="611460" y="369217"/>
                    <a:pt x="612913" y="370186"/>
                  </a:cubicBezTo>
                  <a:cubicBezTo>
                    <a:pt x="614862" y="371485"/>
                    <a:pt x="616083" y="373655"/>
                    <a:pt x="617883" y="375155"/>
                  </a:cubicBezTo>
                  <a:cubicBezTo>
                    <a:pt x="619412" y="376429"/>
                    <a:pt x="621196" y="377364"/>
                    <a:pt x="622852" y="378468"/>
                  </a:cubicBezTo>
                  <a:cubicBezTo>
                    <a:pt x="623404" y="380125"/>
                    <a:pt x="623418" y="382074"/>
                    <a:pt x="624509" y="383438"/>
                  </a:cubicBezTo>
                  <a:cubicBezTo>
                    <a:pt x="625753" y="384993"/>
                    <a:pt x="627949" y="385477"/>
                    <a:pt x="629478" y="386751"/>
                  </a:cubicBezTo>
                  <a:cubicBezTo>
                    <a:pt x="631278" y="388251"/>
                    <a:pt x="633010" y="389872"/>
                    <a:pt x="634448" y="391721"/>
                  </a:cubicBezTo>
                  <a:cubicBezTo>
                    <a:pt x="636893" y="394864"/>
                    <a:pt x="638865" y="398347"/>
                    <a:pt x="641074" y="401660"/>
                  </a:cubicBezTo>
                  <a:cubicBezTo>
                    <a:pt x="647440" y="411209"/>
                    <a:pt x="641929" y="401997"/>
                    <a:pt x="646044" y="411599"/>
                  </a:cubicBezTo>
                  <a:cubicBezTo>
                    <a:pt x="647017" y="413869"/>
                    <a:pt x="648440" y="415932"/>
                    <a:pt x="649357" y="418225"/>
                  </a:cubicBezTo>
                  <a:cubicBezTo>
                    <a:pt x="655271" y="433011"/>
                    <a:pt x="649609" y="423572"/>
                    <a:pt x="655983" y="433134"/>
                  </a:cubicBezTo>
                  <a:cubicBezTo>
                    <a:pt x="656535" y="434790"/>
                    <a:pt x="656791" y="436577"/>
                    <a:pt x="657639" y="438103"/>
                  </a:cubicBezTo>
                  <a:cubicBezTo>
                    <a:pt x="659573" y="441584"/>
                    <a:pt x="663006" y="444265"/>
                    <a:pt x="664265" y="448042"/>
                  </a:cubicBezTo>
                  <a:cubicBezTo>
                    <a:pt x="664817" y="449699"/>
                    <a:pt x="665295" y="451382"/>
                    <a:pt x="665922" y="453012"/>
                  </a:cubicBezTo>
                  <a:cubicBezTo>
                    <a:pt x="668057" y="458563"/>
                    <a:pt x="671105" y="463808"/>
                    <a:pt x="672548" y="469577"/>
                  </a:cubicBezTo>
                  <a:cubicBezTo>
                    <a:pt x="674688" y="478135"/>
                    <a:pt x="672942" y="474309"/>
                    <a:pt x="677518" y="481173"/>
                  </a:cubicBezTo>
                  <a:cubicBezTo>
                    <a:pt x="678381" y="487213"/>
                    <a:pt x="678877" y="493535"/>
                    <a:pt x="680831" y="499395"/>
                  </a:cubicBezTo>
                  <a:cubicBezTo>
                    <a:pt x="681771" y="502216"/>
                    <a:pt x="683040" y="504916"/>
                    <a:pt x="684144" y="507677"/>
                  </a:cubicBezTo>
                  <a:cubicBezTo>
                    <a:pt x="689558" y="545590"/>
                    <a:pt x="681443" y="492522"/>
                    <a:pt x="689113" y="530868"/>
                  </a:cubicBezTo>
                  <a:cubicBezTo>
                    <a:pt x="689696" y="533785"/>
                    <a:pt x="690797" y="548058"/>
                    <a:pt x="692426" y="552403"/>
                  </a:cubicBezTo>
                  <a:cubicBezTo>
                    <a:pt x="693125" y="554267"/>
                    <a:pt x="694635" y="555716"/>
                    <a:pt x="695739" y="557373"/>
                  </a:cubicBezTo>
                  <a:cubicBezTo>
                    <a:pt x="696291" y="560134"/>
                    <a:pt x="696407" y="563019"/>
                    <a:pt x="697396" y="565655"/>
                  </a:cubicBezTo>
                  <a:cubicBezTo>
                    <a:pt x="698095" y="567519"/>
                    <a:pt x="700137" y="568718"/>
                    <a:pt x="700709" y="570625"/>
                  </a:cubicBezTo>
                  <a:cubicBezTo>
                    <a:pt x="701831" y="574365"/>
                    <a:pt x="701243" y="578481"/>
                    <a:pt x="702365" y="582221"/>
                  </a:cubicBezTo>
                  <a:cubicBezTo>
                    <a:pt x="702937" y="584128"/>
                    <a:pt x="704788" y="585409"/>
                    <a:pt x="705678" y="587190"/>
                  </a:cubicBezTo>
                  <a:cubicBezTo>
                    <a:pt x="706459" y="588752"/>
                    <a:pt x="706783" y="590503"/>
                    <a:pt x="707335" y="592160"/>
                  </a:cubicBezTo>
                  <a:cubicBezTo>
                    <a:pt x="706231" y="596577"/>
                    <a:pt x="706058" y="601339"/>
                    <a:pt x="704022" y="605412"/>
                  </a:cubicBezTo>
                  <a:cubicBezTo>
                    <a:pt x="703132" y="607193"/>
                    <a:pt x="700296" y="607170"/>
                    <a:pt x="699052" y="608725"/>
                  </a:cubicBezTo>
                  <a:cubicBezTo>
                    <a:pt x="689908" y="620156"/>
                    <a:pt x="706669" y="607513"/>
                    <a:pt x="692426" y="617008"/>
                  </a:cubicBezTo>
                  <a:cubicBezTo>
                    <a:pt x="690770" y="619769"/>
                    <a:pt x="688897" y="622410"/>
                    <a:pt x="687457" y="625290"/>
                  </a:cubicBezTo>
                  <a:cubicBezTo>
                    <a:pt x="680601" y="639002"/>
                    <a:pt x="691977" y="620995"/>
                    <a:pt x="682487" y="635229"/>
                  </a:cubicBezTo>
                  <a:cubicBezTo>
                    <a:pt x="676628" y="652809"/>
                    <a:pt x="678546" y="645001"/>
                    <a:pt x="675861" y="658421"/>
                  </a:cubicBezTo>
                  <a:cubicBezTo>
                    <a:pt x="676965" y="662286"/>
                    <a:pt x="678019" y="666166"/>
                    <a:pt x="679174" y="670016"/>
                  </a:cubicBezTo>
                  <a:cubicBezTo>
                    <a:pt x="679676" y="671689"/>
                    <a:pt x="680050" y="673424"/>
                    <a:pt x="680831" y="674986"/>
                  </a:cubicBezTo>
                  <a:cubicBezTo>
                    <a:pt x="681721" y="676767"/>
                    <a:pt x="683040" y="678299"/>
                    <a:pt x="684144" y="679955"/>
                  </a:cubicBezTo>
                  <a:cubicBezTo>
                    <a:pt x="683592" y="683268"/>
                    <a:pt x="683216" y="686616"/>
                    <a:pt x="682487" y="689895"/>
                  </a:cubicBezTo>
                  <a:cubicBezTo>
                    <a:pt x="682108" y="691599"/>
                    <a:pt x="682066" y="693630"/>
                    <a:pt x="680831" y="694864"/>
                  </a:cubicBezTo>
                  <a:cubicBezTo>
                    <a:pt x="678015" y="697680"/>
                    <a:pt x="670891" y="701490"/>
                    <a:pt x="670891" y="701490"/>
                  </a:cubicBezTo>
                  <a:cubicBezTo>
                    <a:pt x="670339" y="703699"/>
                    <a:pt x="670132" y="706023"/>
                    <a:pt x="669235" y="708116"/>
                  </a:cubicBezTo>
                  <a:cubicBezTo>
                    <a:pt x="668451" y="709946"/>
                    <a:pt x="666812" y="711305"/>
                    <a:pt x="665922" y="713086"/>
                  </a:cubicBezTo>
                  <a:cubicBezTo>
                    <a:pt x="665141" y="714648"/>
                    <a:pt x="664817" y="716399"/>
                    <a:pt x="664265" y="718055"/>
                  </a:cubicBezTo>
                  <a:cubicBezTo>
                    <a:pt x="663161" y="724681"/>
                    <a:pt x="662119" y="731318"/>
                    <a:pt x="660952" y="737934"/>
                  </a:cubicBezTo>
                  <a:cubicBezTo>
                    <a:pt x="660463" y="740706"/>
                    <a:pt x="660284" y="743580"/>
                    <a:pt x="659296" y="746216"/>
                  </a:cubicBezTo>
                  <a:cubicBezTo>
                    <a:pt x="658597" y="748080"/>
                    <a:pt x="657087" y="749529"/>
                    <a:pt x="655983" y="751186"/>
                  </a:cubicBezTo>
                  <a:cubicBezTo>
                    <a:pt x="660952" y="757812"/>
                    <a:pt x="665774" y="764551"/>
                    <a:pt x="670891" y="771064"/>
                  </a:cubicBezTo>
                  <a:cubicBezTo>
                    <a:pt x="671856" y="772292"/>
                    <a:pt x="673205" y="773177"/>
                    <a:pt x="674205" y="774377"/>
                  </a:cubicBezTo>
                  <a:cubicBezTo>
                    <a:pt x="675972" y="776498"/>
                    <a:pt x="677518" y="778794"/>
                    <a:pt x="679174" y="781003"/>
                  </a:cubicBezTo>
                  <a:cubicBezTo>
                    <a:pt x="679726" y="782660"/>
                    <a:pt x="680351" y="784294"/>
                    <a:pt x="680831" y="785973"/>
                  </a:cubicBezTo>
                  <a:cubicBezTo>
                    <a:pt x="681456" y="788162"/>
                    <a:pt x="681181" y="790734"/>
                    <a:pt x="682487" y="792599"/>
                  </a:cubicBezTo>
                  <a:cubicBezTo>
                    <a:pt x="693317" y="808072"/>
                    <a:pt x="688686" y="798446"/>
                    <a:pt x="699052" y="805851"/>
                  </a:cubicBezTo>
                  <a:cubicBezTo>
                    <a:pt x="703798" y="809241"/>
                    <a:pt x="703459" y="812060"/>
                    <a:pt x="708991" y="814134"/>
                  </a:cubicBezTo>
                  <a:cubicBezTo>
                    <a:pt x="711627" y="815123"/>
                    <a:pt x="714513" y="815238"/>
                    <a:pt x="717274" y="815790"/>
                  </a:cubicBezTo>
                  <a:cubicBezTo>
                    <a:pt x="721691" y="819103"/>
                    <a:pt x="725288" y="823983"/>
                    <a:pt x="730526" y="825729"/>
                  </a:cubicBezTo>
                  <a:cubicBezTo>
                    <a:pt x="732183" y="826281"/>
                    <a:pt x="733934" y="826605"/>
                    <a:pt x="735496" y="827386"/>
                  </a:cubicBezTo>
                  <a:cubicBezTo>
                    <a:pt x="748333" y="833805"/>
                    <a:pt x="732949" y="828195"/>
                    <a:pt x="745435" y="832355"/>
                  </a:cubicBezTo>
                  <a:cubicBezTo>
                    <a:pt x="759679" y="841850"/>
                    <a:pt x="741657" y="830466"/>
                    <a:pt x="755374" y="837325"/>
                  </a:cubicBezTo>
                  <a:cubicBezTo>
                    <a:pt x="757155" y="838215"/>
                    <a:pt x="758423" y="840114"/>
                    <a:pt x="760344" y="840638"/>
                  </a:cubicBezTo>
                  <a:cubicBezTo>
                    <a:pt x="764639" y="841809"/>
                    <a:pt x="769179" y="841743"/>
                    <a:pt x="773596" y="842295"/>
                  </a:cubicBezTo>
                  <a:cubicBezTo>
                    <a:pt x="783925" y="849181"/>
                    <a:pt x="772273" y="842395"/>
                    <a:pt x="788505" y="847264"/>
                  </a:cubicBezTo>
                  <a:cubicBezTo>
                    <a:pt x="790870" y="847973"/>
                    <a:pt x="792819" y="849710"/>
                    <a:pt x="795131" y="850577"/>
                  </a:cubicBezTo>
                  <a:cubicBezTo>
                    <a:pt x="797810" y="851582"/>
                    <a:pt x="807783" y="853439"/>
                    <a:pt x="810039" y="853890"/>
                  </a:cubicBezTo>
                  <a:cubicBezTo>
                    <a:pt x="821669" y="859705"/>
                    <a:pt x="811888" y="855205"/>
                    <a:pt x="821635" y="858860"/>
                  </a:cubicBezTo>
                  <a:cubicBezTo>
                    <a:pt x="824419" y="859904"/>
                    <a:pt x="827097" y="861233"/>
                    <a:pt x="829918" y="862173"/>
                  </a:cubicBezTo>
                  <a:cubicBezTo>
                    <a:pt x="832078" y="862893"/>
                    <a:pt x="834335" y="863277"/>
                    <a:pt x="836544" y="863829"/>
                  </a:cubicBezTo>
                  <a:cubicBezTo>
                    <a:pt x="838753" y="864933"/>
                    <a:pt x="840858" y="866275"/>
                    <a:pt x="843170" y="867142"/>
                  </a:cubicBezTo>
                  <a:cubicBezTo>
                    <a:pt x="845302" y="867941"/>
                    <a:pt x="847607" y="868174"/>
                    <a:pt x="849796" y="868799"/>
                  </a:cubicBezTo>
                  <a:cubicBezTo>
                    <a:pt x="851475" y="869279"/>
                    <a:pt x="853130" y="869842"/>
                    <a:pt x="854765" y="870455"/>
                  </a:cubicBezTo>
                  <a:cubicBezTo>
                    <a:pt x="857549" y="871499"/>
                    <a:pt x="860132" y="873185"/>
                    <a:pt x="863048" y="873768"/>
                  </a:cubicBezTo>
                  <a:cubicBezTo>
                    <a:pt x="868489" y="874856"/>
                    <a:pt x="874085" y="874937"/>
                    <a:pt x="879613" y="875425"/>
                  </a:cubicBezTo>
                  <a:cubicBezTo>
                    <a:pt x="918916" y="878893"/>
                    <a:pt x="912271" y="878294"/>
                    <a:pt x="945874" y="880395"/>
                  </a:cubicBezTo>
                  <a:cubicBezTo>
                    <a:pt x="961887" y="879290"/>
                    <a:pt x="978054" y="879559"/>
                    <a:pt x="993913" y="877081"/>
                  </a:cubicBezTo>
                  <a:cubicBezTo>
                    <a:pt x="996228" y="876719"/>
                    <a:pt x="997358" y="873891"/>
                    <a:pt x="998883" y="872112"/>
                  </a:cubicBezTo>
                  <a:cubicBezTo>
                    <a:pt x="1011641" y="857228"/>
                    <a:pt x="996482" y="872856"/>
                    <a:pt x="1008822" y="860516"/>
                  </a:cubicBezTo>
                  <a:cubicBezTo>
                    <a:pt x="1009374" y="858860"/>
                    <a:pt x="1009387" y="856910"/>
                    <a:pt x="1010478" y="855547"/>
                  </a:cubicBezTo>
                  <a:cubicBezTo>
                    <a:pt x="1011722" y="853992"/>
                    <a:pt x="1013960" y="853557"/>
                    <a:pt x="1015448" y="852234"/>
                  </a:cubicBezTo>
                  <a:cubicBezTo>
                    <a:pt x="1018950" y="849121"/>
                    <a:pt x="1022074" y="845608"/>
                    <a:pt x="1025387" y="842295"/>
                  </a:cubicBezTo>
                  <a:cubicBezTo>
                    <a:pt x="1039906" y="827776"/>
                    <a:pt x="1022139" y="846193"/>
                    <a:pt x="1033670" y="832355"/>
                  </a:cubicBezTo>
                  <a:cubicBezTo>
                    <a:pt x="1040270" y="824435"/>
                    <a:pt x="1036500" y="829997"/>
                    <a:pt x="1043609" y="824073"/>
                  </a:cubicBezTo>
                  <a:cubicBezTo>
                    <a:pt x="1046687" y="821508"/>
                    <a:pt x="1049433" y="817162"/>
                    <a:pt x="1053548" y="815790"/>
                  </a:cubicBezTo>
                  <a:cubicBezTo>
                    <a:pt x="1056734" y="814728"/>
                    <a:pt x="1060174" y="814686"/>
                    <a:pt x="1063487" y="814134"/>
                  </a:cubicBezTo>
                  <a:cubicBezTo>
                    <a:pt x="1070113" y="815238"/>
                    <a:pt x="1077039" y="815188"/>
                    <a:pt x="1083365" y="817447"/>
                  </a:cubicBezTo>
                  <a:cubicBezTo>
                    <a:pt x="1085240" y="818117"/>
                    <a:pt x="1085022" y="821312"/>
                    <a:pt x="1086678" y="822416"/>
                  </a:cubicBezTo>
                  <a:cubicBezTo>
                    <a:pt x="1088573" y="823679"/>
                    <a:pt x="1091096" y="823521"/>
                    <a:pt x="1093305" y="824073"/>
                  </a:cubicBezTo>
                  <a:cubicBezTo>
                    <a:pt x="1094409" y="825729"/>
                    <a:pt x="1095728" y="827261"/>
                    <a:pt x="1096618" y="829042"/>
                  </a:cubicBezTo>
                  <a:cubicBezTo>
                    <a:pt x="1097399" y="830604"/>
                    <a:pt x="1097039" y="832777"/>
                    <a:pt x="1098274" y="834012"/>
                  </a:cubicBezTo>
                  <a:cubicBezTo>
                    <a:pt x="1099509" y="835247"/>
                    <a:pt x="1101587" y="835116"/>
                    <a:pt x="1103244" y="835668"/>
                  </a:cubicBezTo>
                  <a:cubicBezTo>
                    <a:pt x="1106275" y="840215"/>
                    <a:pt x="1114342" y="853725"/>
                    <a:pt x="1119809" y="855547"/>
                  </a:cubicBezTo>
                  <a:lnTo>
                    <a:pt x="1124778" y="857203"/>
                  </a:lnTo>
                  <a:cubicBezTo>
                    <a:pt x="1128963" y="864178"/>
                    <a:pt x="1128919" y="865623"/>
                    <a:pt x="1134718" y="870455"/>
                  </a:cubicBezTo>
                  <a:cubicBezTo>
                    <a:pt x="1136247" y="871729"/>
                    <a:pt x="1138279" y="872360"/>
                    <a:pt x="1139687" y="873768"/>
                  </a:cubicBezTo>
                  <a:cubicBezTo>
                    <a:pt x="1152015" y="886097"/>
                    <a:pt x="1137916" y="875901"/>
                    <a:pt x="1149626" y="883708"/>
                  </a:cubicBezTo>
                  <a:cubicBezTo>
                    <a:pt x="1150730" y="885917"/>
                    <a:pt x="1151193" y="888588"/>
                    <a:pt x="1152939" y="890334"/>
                  </a:cubicBezTo>
                  <a:cubicBezTo>
                    <a:pt x="1167664" y="905059"/>
                    <a:pt x="1152123" y="882069"/>
                    <a:pt x="1164535" y="898616"/>
                  </a:cubicBezTo>
                  <a:cubicBezTo>
                    <a:pt x="1166467" y="901192"/>
                    <a:pt x="1167798" y="904169"/>
                    <a:pt x="1169505" y="906899"/>
                  </a:cubicBezTo>
                  <a:cubicBezTo>
                    <a:pt x="1170560" y="908587"/>
                    <a:pt x="1171851" y="910128"/>
                    <a:pt x="1172818" y="911868"/>
                  </a:cubicBezTo>
                  <a:cubicBezTo>
                    <a:pt x="1174617" y="915106"/>
                    <a:pt x="1175881" y="918632"/>
                    <a:pt x="1177787" y="921808"/>
                  </a:cubicBezTo>
                  <a:cubicBezTo>
                    <a:pt x="1179207" y="924176"/>
                    <a:pt x="1181152" y="926187"/>
                    <a:pt x="1182757" y="928434"/>
                  </a:cubicBezTo>
                  <a:cubicBezTo>
                    <a:pt x="1183914" y="930054"/>
                    <a:pt x="1184966" y="931747"/>
                    <a:pt x="1186070" y="933403"/>
                  </a:cubicBezTo>
                  <a:cubicBezTo>
                    <a:pt x="1186622" y="935060"/>
                    <a:pt x="1186491" y="937138"/>
                    <a:pt x="1187726" y="938373"/>
                  </a:cubicBezTo>
                  <a:cubicBezTo>
                    <a:pt x="1191788" y="942435"/>
                    <a:pt x="1195731" y="938511"/>
                    <a:pt x="1199322" y="936716"/>
                  </a:cubicBezTo>
                  <a:cubicBezTo>
                    <a:pt x="1210471" y="914418"/>
                    <a:pt x="1194652" y="947508"/>
                    <a:pt x="1204291" y="921808"/>
                  </a:cubicBezTo>
                  <a:cubicBezTo>
                    <a:pt x="1204990" y="919944"/>
                    <a:pt x="1206550" y="918527"/>
                    <a:pt x="1207605" y="916838"/>
                  </a:cubicBezTo>
                  <a:cubicBezTo>
                    <a:pt x="1209311" y="914108"/>
                    <a:pt x="1211134" y="911435"/>
                    <a:pt x="1212574" y="908555"/>
                  </a:cubicBezTo>
                  <a:cubicBezTo>
                    <a:pt x="1213904" y="905896"/>
                    <a:pt x="1214443" y="902872"/>
                    <a:pt x="1215887" y="900273"/>
                  </a:cubicBezTo>
                  <a:cubicBezTo>
                    <a:pt x="1217228" y="897860"/>
                    <a:pt x="1219252" y="895894"/>
                    <a:pt x="1220857" y="893647"/>
                  </a:cubicBezTo>
                  <a:cubicBezTo>
                    <a:pt x="1222014" y="892027"/>
                    <a:pt x="1223066" y="890334"/>
                    <a:pt x="1224170" y="888677"/>
                  </a:cubicBezTo>
                  <a:cubicBezTo>
                    <a:pt x="1224722" y="887021"/>
                    <a:pt x="1225045" y="885270"/>
                    <a:pt x="1225826" y="883708"/>
                  </a:cubicBezTo>
                  <a:cubicBezTo>
                    <a:pt x="1226716" y="881927"/>
                    <a:pt x="1229139" y="880729"/>
                    <a:pt x="1229139" y="878738"/>
                  </a:cubicBezTo>
                  <a:cubicBezTo>
                    <a:pt x="1229139" y="876747"/>
                    <a:pt x="1226930" y="875425"/>
                    <a:pt x="1225826" y="873768"/>
                  </a:cubicBezTo>
                  <a:cubicBezTo>
                    <a:pt x="1225274" y="872112"/>
                    <a:pt x="1225261" y="870162"/>
                    <a:pt x="1224170" y="868799"/>
                  </a:cubicBezTo>
                  <a:cubicBezTo>
                    <a:pt x="1222926" y="867244"/>
                    <a:pt x="1220608" y="866894"/>
                    <a:pt x="1219200" y="865486"/>
                  </a:cubicBezTo>
                  <a:cubicBezTo>
                    <a:pt x="1217792" y="864078"/>
                    <a:pt x="1216991" y="862173"/>
                    <a:pt x="1215887" y="860516"/>
                  </a:cubicBezTo>
                  <a:cubicBezTo>
                    <a:pt x="1215335" y="858860"/>
                    <a:pt x="1214125" y="857290"/>
                    <a:pt x="1214231" y="855547"/>
                  </a:cubicBezTo>
                  <a:cubicBezTo>
                    <a:pt x="1218759" y="780828"/>
                    <a:pt x="1211857" y="824088"/>
                    <a:pt x="1222513" y="799225"/>
                  </a:cubicBezTo>
                  <a:cubicBezTo>
                    <a:pt x="1223201" y="797620"/>
                    <a:pt x="1223746" y="795949"/>
                    <a:pt x="1224170" y="794255"/>
                  </a:cubicBezTo>
                  <a:cubicBezTo>
                    <a:pt x="1226831" y="783611"/>
                    <a:pt x="1223049" y="787824"/>
                    <a:pt x="1230796" y="782660"/>
                  </a:cubicBezTo>
                  <a:cubicBezTo>
                    <a:pt x="1239022" y="770320"/>
                    <a:pt x="1228449" y="785476"/>
                    <a:pt x="1239078" y="772721"/>
                  </a:cubicBezTo>
                  <a:cubicBezTo>
                    <a:pt x="1240353" y="771191"/>
                    <a:pt x="1240861" y="769026"/>
                    <a:pt x="1242391" y="767751"/>
                  </a:cubicBezTo>
                  <a:cubicBezTo>
                    <a:pt x="1244288" y="766170"/>
                    <a:pt x="1246924" y="765747"/>
                    <a:pt x="1249018" y="764438"/>
                  </a:cubicBezTo>
                  <a:cubicBezTo>
                    <a:pt x="1260481" y="757274"/>
                    <a:pt x="1250849" y="761066"/>
                    <a:pt x="1260613" y="757812"/>
                  </a:cubicBezTo>
                  <a:cubicBezTo>
                    <a:pt x="1285092" y="733333"/>
                    <a:pt x="1247076" y="769373"/>
                    <a:pt x="1277178" y="747873"/>
                  </a:cubicBezTo>
                  <a:cubicBezTo>
                    <a:pt x="1289902" y="738785"/>
                    <a:pt x="1286530" y="735667"/>
                    <a:pt x="1297057" y="729651"/>
                  </a:cubicBezTo>
                  <a:cubicBezTo>
                    <a:pt x="1298573" y="728785"/>
                    <a:pt x="1300370" y="728547"/>
                    <a:pt x="1302026" y="727995"/>
                  </a:cubicBezTo>
                  <a:cubicBezTo>
                    <a:pt x="1309951" y="716106"/>
                    <a:pt x="1305836" y="720870"/>
                    <a:pt x="1313622" y="713086"/>
                  </a:cubicBezTo>
                  <a:cubicBezTo>
                    <a:pt x="1322106" y="696118"/>
                    <a:pt x="1314795" y="712947"/>
                    <a:pt x="1318591" y="674986"/>
                  </a:cubicBezTo>
                  <a:cubicBezTo>
                    <a:pt x="1319205" y="668843"/>
                    <a:pt x="1320800" y="662838"/>
                    <a:pt x="1321905" y="656764"/>
                  </a:cubicBezTo>
                  <a:cubicBezTo>
                    <a:pt x="1322457" y="650690"/>
                    <a:pt x="1323882" y="644633"/>
                    <a:pt x="1323561" y="638542"/>
                  </a:cubicBezTo>
                  <a:cubicBezTo>
                    <a:pt x="1323322" y="633995"/>
                    <a:pt x="1321272" y="629727"/>
                    <a:pt x="1320248" y="625290"/>
                  </a:cubicBezTo>
                  <a:cubicBezTo>
                    <a:pt x="1319615" y="622547"/>
                    <a:pt x="1319400" y="619705"/>
                    <a:pt x="1318591" y="617008"/>
                  </a:cubicBezTo>
                  <a:cubicBezTo>
                    <a:pt x="1317736" y="614160"/>
                    <a:pt x="1316117" y="611578"/>
                    <a:pt x="1315278" y="608725"/>
                  </a:cubicBezTo>
                  <a:cubicBezTo>
                    <a:pt x="1313351" y="602173"/>
                    <a:pt x="1314407" y="594311"/>
                    <a:pt x="1310309" y="588847"/>
                  </a:cubicBezTo>
                  <a:cubicBezTo>
                    <a:pt x="1308652" y="586638"/>
                    <a:pt x="1306922" y="584483"/>
                    <a:pt x="1305339" y="582221"/>
                  </a:cubicBezTo>
                  <a:cubicBezTo>
                    <a:pt x="1303055" y="578959"/>
                    <a:pt x="1298713" y="572281"/>
                    <a:pt x="1298713" y="572281"/>
                  </a:cubicBezTo>
                  <a:cubicBezTo>
                    <a:pt x="1295460" y="562519"/>
                    <a:pt x="1299250" y="572147"/>
                    <a:pt x="1292087" y="560686"/>
                  </a:cubicBezTo>
                  <a:cubicBezTo>
                    <a:pt x="1290778" y="558592"/>
                    <a:pt x="1289878" y="556269"/>
                    <a:pt x="1288774" y="554060"/>
                  </a:cubicBezTo>
                  <a:cubicBezTo>
                    <a:pt x="1288222" y="551851"/>
                    <a:pt x="1287492" y="549680"/>
                    <a:pt x="1287118" y="547434"/>
                  </a:cubicBezTo>
                  <a:cubicBezTo>
                    <a:pt x="1283176" y="523779"/>
                    <a:pt x="1282996" y="477082"/>
                    <a:pt x="1282148" y="466264"/>
                  </a:cubicBezTo>
                  <a:cubicBezTo>
                    <a:pt x="1281708" y="460650"/>
                    <a:pt x="1279939" y="455221"/>
                    <a:pt x="1278835" y="449699"/>
                  </a:cubicBezTo>
                  <a:cubicBezTo>
                    <a:pt x="1279417" y="444460"/>
                    <a:pt x="1279881" y="434208"/>
                    <a:pt x="1282148" y="428164"/>
                  </a:cubicBezTo>
                  <a:cubicBezTo>
                    <a:pt x="1283015" y="425852"/>
                    <a:pt x="1284488" y="423808"/>
                    <a:pt x="1285461" y="421538"/>
                  </a:cubicBezTo>
                  <a:cubicBezTo>
                    <a:pt x="1286149" y="419933"/>
                    <a:pt x="1286337" y="418130"/>
                    <a:pt x="1287118" y="416568"/>
                  </a:cubicBezTo>
                  <a:cubicBezTo>
                    <a:pt x="1288008" y="414787"/>
                    <a:pt x="1289376" y="413287"/>
                    <a:pt x="1290431" y="411599"/>
                  </a:cubicBezTo>
                  <a:cubicBezTo>
                    <a:pt x="1292137" y="408869"/>
                    <a:pt x="1293960" y="406196"/>
                    <a:pt x="1295400" y="403316"/>
                  </a:cubicBezTo>
                  <a:cubicBezTo>
                    <a:pt x="1302989" y="388139"/>
                    <a:pt x="1288011" y="411744"/>
                    <a:pt x="1302026" y="391721"/>
                  </a:cubicBezTo>
                  <a:cubicBezTo>
                    <a:pt x="1304309" y="388459"/>
                    <a:pt x="1306603" y="385195"/>
                    <a:pt x="1308652" y="381781"/>
                  </a:cubicBezTo>
                  <a:cubicBezTo>
                    <a:pt x="1310309" y="379020"/>
                    <a:pt x="1311345" y="375776"/>
                    <a:pt x="1313622" y="373499"/>
                  </a:cubicBezTo>
                  <a:cubicBezTo>
                    <a:pt x="1316438" y="370684"/>
                    <a:pt x="1323561" y="366873"/>
                    <a:pt x="1323561" y="366873"/>
                  </a:cubicBezTo>
                  <a:cubicBezTo>
                    <a:pt x="1326820" y="361984"/>
                    <a:pt x="1327059" y="360922"/>
                    <a:pt x="1331844" y="356934"/>
                  </a:cubicBezTo>
                  <a:cubicBezTo>
                    <a:pt x="1340357" y="349840"/>
                    <a:pt x="1333922" y="358242"/>
                    <a:pt x="1343439" y="346995"/>
                  </a:cubicBezTo>
                  <a:cubicBezTo>
                    <a:pt x="1358861" y="328769"/>
                    <a:pt x="1348129" y="334388"/>
                    <a:pt x="1364974" y="328773"/>
                  </a:cubicBezTo>
                  <a:cubicBezTo>
                    <a:pt x="1366631" y="327116"/>
                    <a:pt x="1368538" y="325677"/>
                    <a:pt x="1369944" y="323803"/>
                  </a:cubicBezTo>
                  <a:cubicBezTo>
                    <a:pt x="1374227" y="318092"/>
                    <a:pt x="1374013" y="314465"/>
                    <a:pt x="1379883" y="310551"/>
                  </a:cubicBezTo>
                  <a:cubicBezTo>
                    <a:pt x="1381336" y="309583"/>
                    <a:pt x="1383196" y="309447"/>
                    <a:pt x="1384852" y="308895"/>
                  </a:cubicBezTo>
                  <a:cubicBezTo>
                    <a:pt x="1400703" y="293044"/>
                    <a:pt x="1380411" y="311855"/>
                    <a:pt x="1394791" y="302268"/>
                  </a:cubicBezTo>
                  <a:cubicBezTo>
                    <a:pt x="1396740" y="300969"/>
                    <a:pt x="1397855" y="298661"/>
                    <a:pt x="1399761" y="297299"/>
                  </a:cubicBezTo>
                  <a:cubicBezTo>
                    <a:pt x="1407391" y="291849"/>
                    <a:pt x="1404958" y="296361"/>
                    <a:pt x="1411357" y="290673"/>
                  </a:cubicBezTo>
                  <a:cubicBezTo>
                    <a:pt x="1414859" y="287560"/>
                    <a:pt x="1417398" y="283333"/>
                    <a:pt x="1421296" y="280734"/>
                  </a:cubicBezTo>
                  <a:cubicBezTo>
                    <a:pt x="1422952" y="279630"/>
                    <a:pt x="1427673" y="278829"/>
                    <a:pt x="1426265" y="277421"/>
                  </a:cubicBezTo>
                  <a:cubicBezTo>
                    <a:pt x="1424655" y="275811"/>
                    <a:pt x="1421906" y="278865"/>
                    <a:pt x="1419639" y="279077"/>
                  </a:cubicBezTo>
                  <a:cubicBezTo>
                    <a:pt x="1404207" y="280524"/>
                    <a:pt x="1388706" y="281137"/>
                    <a:pt x="1373257" y="282390"/>
                  </a:cubicBezTo>
                  <a:cubicBezTo>
                    <a:pt x="1368273" y="282794"/>
                    <a:pt x="1363318" y="283495"/>
                    <a:pt x="1358348" y="284047"/>
                  </a:cubicBezTo>
                  <a:lnTo>
                    <a:pt x="1302026" y="280734"/>
                  </a:lnTo>
                  <a:cubicBezTo>
                    <a:pt x="1290986" y="280121"/>
                    <a:pt x="1279922" y="279904"/>
                    <a:pt x="1268896" y="279077"/>
                  </a:cubicBezTo>
                  <a:cubicBezTo>
                    <a:pt x="1228776" y="276068"/>
                    <a:pt x="1244128" y="275819"/>
                    <a:pt x="1205948" y="272451"/>
                  </a:cubicBezTo>
                  <a:cubicBezTo>
                    <a:pt x="1197130" y="271673"/>
                    <a:pt x="1188279" y="271347"/>
                    <a:pt x="1179444" y="270795"/>
                  </a:cubicBezTo>
                  <a:cubicBezTo>
                    <a:pt x="1142817" y="261636"/>
                    <a:pt x="1192645" y="273416"/>
                    <a:pt x="1149626" y="265825"/>
                  </a:cubicBezTo>
                  <a:cubicBezTo>
                    <a:pt x="1145667" y="265126"/>
                    <a:pt x="1141931" y="263487"/>
                    <a:pt x="1138031" y="262512"/>
                  </a:cubicBezTo>
                  <a:cubicBezTo>
                    <a:pt x="1131565" y="260895"/>
                    <a:pt x="1124707" y="260135"/>
                    <a:pt x="1118152" y="259199"/>
                  </a:cubicBezTo>
                  <a:cubicBezTo>
                    <a:pt x="1116496" y="258095"/>
                    <a:pt x="1114964" y="256776"/>
                    <a:pt x="1113183" y="255886"/>
                  </a:cubicBezTo>
                  <a:cubicBezTo>
                    <a:pt x="1111621" y="255105"/>
                    <a:pt x="1109448" y="255464"/>
                    <a:pt x="1108213" y="254229"/>
                  </a:cubicBezTo>
                  <a:cubicBezTo>
                    <a:pt x="1106978" y="252994"/>
                    <a:pt x="1105163" y="250399"/>
                    <a:pt x="1106557" y="249260"/>
                  </a:cubicBezTo>
                  <a:cubicBezTo>
                    <a:pt x="1107951" y="248121"/>
                    <a:pt x="1117683" y="249606"/>
                    <a:pt x="1116579" y="247397"/>
                  </a:cubicBezTo>
                  <a:cubicBezTo>
                    <a:pt x="1120340" y="244767"/>
                    <a:pt x="1126800" y="236787"/>
                    <a:pt x="1129126" y="233481"/>
                  </a:cubicBezTo>
                  <a:cubicBezTo>
                    <a:pt x="1131452" y="230175"/>
                    <a:pt x="1126870" y="230637"/>
                    <a:pt x="1130535" y="227559"/>
                  </a:cubicBezTo>
                  <a:cubicBezTo>
                    <a:pt x="1134200" y="224481"/>
                    <a:pt x="1148211" y="219401"/>
                    <a:pt x="1151117" y="215011"/>
                  </a:cubicBezTo>
                  <a:cubicBezTo>
                    <a:pt x="1154023" y="210621"/>
                    <a:pt x="1145209" y="202325"/>
                    <a:pt x="1147970" y="201221"/>
                  </a:cubicBezTo>
                  <a:cubicBezTo>
                    <a:pt x="1150179" y="199012"/>
                    <a:pt x="1151947" y="196251"/>
                    <a:pt x="1154596" y="194595"/>
                  </a:cubicBezTo>
                  <a:cubicBezTo>
                    <a:pt x="1156527" y="193388"/>
                    <a:pt x="1159062" y="193658"/>
                    <a:pt x="1161222" y="192938"/>
                  </a:cubicBezTo>
                  <a:cubicBezTo>
                    <a:pt x="1164043" y="191998"/>
                    <a:pt x="1166721" y="190669"/>
                    <a:pt x="1169505" y="189625"/>
                  </a:cubicBezTo>
                  <a:cubicBezTo>
                    <a:pt x="1171140" y="189012"/>
                    <a:pt x="1172869" y="188656"/>
                    <a:pt x="1174474" y="187968"/>
                  </a:cubicBezTo>
                  <a:cubicBezTo>
                    <a:pt x="1176744" y="186995"/>
                    <a:pt x="1178830" y="185628"/>
                    <a:pt x="1181100" y="184655"/>
                  </a:cubicBezTo>
                  <a:cubicBezTo>
                    <a:pt x="1182705" y="183967"/>
                    <a:pt x="1184435" y="183612"/>
                    <a:pt x="1186070" y="182999"/>
                  </a:cubicBezTo>
                  <a:cubicBezTo>
                    <a:pt x="1188854" y="181955"/>
                    <a:pt x="1191504" y="180540"/>
                    <a:pt x="1194352" y="179686"/>
                  </a:cubicBezTo>
                  <a:cubicBezTo>
                    <a:pt x="1197049" y="178877"/>
                    <a:pt x="1199874" y="178581"/>
                    <a:pt x="1202635" y="178029"/>
                  </a:cubicBezTo>
                  <a:cubicBezTo>
                    <a:pt x="1204292" y="176925"/>
                    <a:pt x="1205824" y="175606"/>
                    <a:pt x="1207605" y="174716"/>
                  </a:cubicBezTo>
                  <a:cubicBezTo>
                    <a:pt x="1209167" y="173935"/>
                    <a:pt x="1211339" y="174295"/>
                    <a:pt x="1212574" y="173060"/>
                  </a:cubicBezTo>
                  <a:cubicBezTo>
                    <a:pt x="1221408" y="164226"/>
                    <a:pt x="1205951" y="170849"/>
                    <a:pt x="1219200" y="166434"/>
                  </a:cubicBezTo>
                  <a:cubicBezTo>
                    <a:pt x="1222513" y="158703"/>
                    <a:pt x="1225723" y="150928"/>
                    <a:pt x="1229139" y="143242"/>
                  </a:cubicBezTo>
                  <a:cubicBezTo>
                    <a:pt x="1230142" y="140985"/>
                    <a:pt x="1231535" y="138909"/>
                    <a:pt x="1232452" y="136616"/>
                  </a:cubicBezTo>
                  <a:cubicBezTo>
                    <a:pt x="1233749" y="133374"/>
                    <a:pt x="1233914" y="129638"/>
                    <a:pt x="1235765" y="126677"/>
                  </a:cubicBezTo>
                  <a:cubicBezTo>
                    <a:pt x="1236820" y="124989"/>
                    <a:pt x="1239078" y="124468"/>
                    <a:pt x="1240735" y="123364"/>
                  </a:cubicBezTo>
                  <a:cubicBezTo>
                    <a:pt x="1241287" y="121708"/>
                    <a:pt x="1242500" y="120137"/>
                    <a:pt x="1242391" y="118395"/>
                  </a:cubicBezTo>
                  <a:cubicBezTo>
                    <a:pt x="1241938" y="111146"/>
                    <a:pt x="1240416" y="103998"/>
                    <a:pt x="1239078" y="96860"/>
                  </a:cubicBezTo>
                  <a:cubicBezTo>
                    <a:pt x="1238756" y="95144"/>
                    <a:pt x="1238203" y="93452"/>
                    <a:pt x="1237422" y="91890"/>
                  </a:cubicBezTo>
                  <a:cubicBezTo>
                    <a:pt x="1236532" y="90109"/>
                    <a:pt x="1235213" y="88577"/>
                    <a:pt x="1234109" y="86921"/>
                  </a:cubicBezTo>
                  <a:cubicBezTo>
                    <a:pt x="1233557" y="83608"/>
                    <a:pt x="1233111" y="80275"/>
                    <a:pt x="1232452" y="76981"/>
                  </a:cubicBezTo>
                  <a:cubicBezTo>
                    <a:pt x="1232006" y="74749"/>
                    <a:pt x="1231170" y="72601"/>
                    <a:pt x="1230796" y="70355"/>
                  </a:cubicBezTo>
                  <a:cubicBezTo>
                    <a:pt x="1229512" y="62652"/>
                    <a:pt x="1228840" y="54854"/>
                    <a:pt x="1227483" y="47164"/>
                  </a:cubicBezTo>
                  <a:cubicBezTo>
                    <a:pt x="1227048" y="44700"/>
                    <a:pt x="1222791" y="34746"/>
                    <a:pt x="1222513" y="33912"/>
                  </a:cubicBezTo>
                  <a:cubicBezTo>
                    <a:pt x="1221793" y="31752"/>
                    <a:pt x="1222163" y="29151"/>
                    <a:pt x="1220857" y="27286"/>
                  </a:cubicBezTo>
                  <a:cubicBezTo>
                    <a:pt x="1218170" y="23448"/>
                    <a:pt x="1214231" y="20660"/>
                    <a:pt x="1210918" y="17347"/>
                  </a:cubicBezTo>
                  <a:cubicBezTo>
                    <a:pt x="1204713" y="11142"/>
                    <a:pt x="1208171" y="13118"/>
                    <a:pt x="1200978" y="10721"/>
                  </a:cubicBezTo>
                  <a:cubicBezTo>
                    <a:pt x="1170063" y="-9891"/>
                    <a:pt x="1194130" y="4793"/>
                    <a:pt x="1101587" y="9064"/>
                  </a:cubicBezTo>
                  <a:cubicBezTo>
                    <a:pt x="1097039" y="9274"/>
                    <a:pt x="1092787" y="11423"/>
                    <a:pt x="1088335" y="12377"/>
                  </a:cubicBezTo>
                  <a:cubicBezTo>
                    <a:pt x="1085051" y="13081"/>
                    <a:pt x="1081734" y="13663"/>
                    <a:pt x="1078396" y="14034"/>
                  </a:cubicBezTo>
                  <a:cubicBezTo>
                    <a:pt x="1071788" y="14768"/>
                    <a:pt x="1065159" y="15363"/>
                    <a:pt x="1058518" y="15690"/>
                  </a:cubicBezTo>
                  <a:lnTo>
                    <a:pt x="979253" y="12336"/>
                  </a:lnTo>
                  <a:lnTo>
                    <a:pt x="906821" y="16601"/>
                  </a:lnTo>
                  <a:cubicBezTo>
                    <a:pt x="879212" y="16049"/>
                    <a:pt x="844115" y="20536"/>
                    <a:pt x="824948" y="20660"/>
                  </a:cubicBezTo>
                  <a:cubicBezTo>
                    <a:pt x="805781" y="20784"/>
                    <a:pt x="802914" y="17560"/>
                    <a:pt x="791818" y="17347"/>
                  </a:cubicBezTo>
                  <a:cubicBezTo>
                    <a:pt x="774143" y="17007"/>
                    <a:pt x="756479" y="18451"/>
                    <a:pt x="738809" y="19003"/>
                  </a:cubicBezTo>
                  <a:cubicBezTo>
                    <a:pt x="734944" y="20107"/>
                    <a:pt x="731130" y="21412"/>
                    <a:pt x="727213" y="22316"/>
                  </a:cubicBezTo>
                  <a:cubicBezTo>
                    <a:pt x="723940" y="23071"/>
                    <a:pt x="723079" y="23980"/>
                    <a:pt x="717274" y="23973"/>
                  </a:cubicBezTo>
                  <a:cubicBezTo>
                    <a:pt x="711469" y="23966"/>
                    <a:pt x="726775" y="17363"/>
                    <a:pt x="692385" y="22274"/>
                  </a:cubicBezTo>
                  <a:cubicBezTo>
                    <a:pt x="668391" y="21012"/>
                    <a:pt x="650455" y="24242"/>
                    <a:pt x="639418" y="23973"/>
                  </a:cubicBezTo>
                  <a:cubicBezTo>
                    <a:pt x="628381" y="23704"/>
                    <a:pt x="630657" y="21409"/>
                    <a:pt x="626165" y="20660"/>
                  </a:cubicBezTo>
                  <a:cubicBezTo>
                    <a:pt x="617383" y="19196"/>
                    <a:pt x="608496" y="18451"/>
                    <a:pt x="599661" y="17347"/>
                  </a:cubicBezTo>
                  <a:cubicBezTo>
                    <a:pt x="598943" y="17372"/>
                    <a:pt x="540968" y="18779"/>
                    <a:pt x="528431" y="20660"/>
                  </a:cubicBezTo>
                  <a:cubicBezTo>
                    <a:pt x="524977" y="21178"/>
                    <a:pt x="521849" y="23014"/>
                    <a:pt x="518491" y="23973"/>
                  </a:cubicBezTo>
                  <a:cubicBezTo>
                    <a:pt x="504090" y="28088"/>
                    <a:pt x="505700" y="27235"/>
                    <a:pt x="490331" y="28942"/>
                  </a:cubicBezTo>
                  <a:cubicBezTo>
                    <a:pt x="469543" y="33561"/>
                    <a:pt x="454556" y="25373"/>
                    <a:pt x="438978" y="25090"/>
                  </a:cubicBezTo>
                  <a:cubicBezTo>
                    <a:pt x="423400" y="24807"/>
                    <a:pt x="411217" y="27797"/>
                    <a:pt x="396861" y="27245"/>
                  </a:cubicBezTo>
                  <a:cubicBezTo>
                    <a:pt x="380215" y="32792"/>
                    <a:pt x="375927" y="26423"/>
                    <a:pt x="366423" y="26499"/>
                  </a:cubicBezTo>
                  <a:cubicBezTo>
                    <a:pt x="356919" y="26575"/>
                    <a:pt x="344253" y="28252"/>
                    <a:pt x="339836" y="27700"/>
                  </a:cubicBezTo>
                  <a:lnTo>
                    <a:pt x="314035" y="29356"/>
                  </a:lnTo>
                  <a:cubicBezTo>
                    <a:pt x="302996" y="29987"/>
                    <a:pt x="291071" y="32566"/>
                    <a:pt x="280904" y="31966"/>
                  </a:cubicBezTo>
                  <a:cubicBezTo>
                    <a:pt x="270737" y="31366"/>
                    <a:pt x="265182" y="24649"/>
                    <a:pt x="253034" y="25753"/>
                  </a:cubicBezTo>
                  <a:cubicBezTo>
                    <a:pt x="239941" y="22882"/>
                    <a:pt x="225369" y="23751"/>
                    <a:pt x="201391" y="23310"/>
                  </a:cubicBezTo>
                  <a:cubicBezTo>
                    <a:pt x="177413" y="22869"/>
                    <a:pt x="134406" y="24560"/>
                    <a:pt x="109165" y="23104"/>
                  </a:cubicBezTo>
                  <a:cubicBezTo>
                    <a:pt x="83924" y="21648"/>
                    <a:pt x="63721" y="16822"/>
                    <a:pt x="49944" y="14572"/>
                  </a:cubicBezTo>
                  <a:cubicBezTo>
                    <a:pt x="36167" y="12322"/>
                    <a:pt x="36816" y="13038"/>
                    <a:pt x="26505" y="9602"/>
                  </a:cubicBezTo>
                  <a:cubicBezTo>
                    <a:pt x="15212" y="2074"/>
                    <a:pt x="29451" y="38207"/>
                    <a:pt x="11596" y="32255"/>
                  </a:cubicBezTo>
                  <a:cubicBezTo>
                    <a:pt x="-1098" y="28023"/>
                    <a:pt x="16221" y="10210"/>
                    <a:pt x="14288" y="827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7" name="Freeform: Shape 36">
              <a:extLst>
                <a:ext uri="{FF2B5EF4-FFF2-40B4-BE49-F238E27FC236}">
                  <a16:creationId xmlns:a16="http://schemas.microsoft.com/office/drawing/2014/main" id="{6F2A8D89-62F9-4597-8BE6-05A194D01F20}"/>
                </a:ext>
              </a:extLst>
            </p:cNvPr>
            <p:cNvSpPr/>
            <p:nvPr/>
          </p:nvSpPr>
          <p:spPr>
            <a:xfrm>
              <a:off x="5570883" y="4495292"/>
              <a:ext cx="164103" cy="273676"/>
            </a:xfrm>
            <a:custGeom>
              <a:avLst/>
              <a:gdLst>
                <a:gd name="connsiteX0" fmla="*/ 28160 w 164103"/>
                <a:gd name="connsiteY0" fmla="*/ 135835 h 273676"/>
                <a:gd name="connsiteX1" fmla="*/ 28160 w 164103"/>
                <a:gd name="connsiteY1" fmla="*/ 135835 h 273676"/>
                <a:gd name="connsiteX2" fmla="*/ 44726 w 164103"/>
                <a:gd name="connsiteY2" fmla="*/ 120926 h 273676"/>
                <a:gd name="connsiteX3" fmla="*/ 51352 w 164103"/>
                <a:gd name="connsiteY3" fmla="*/ 115957 h 273676"/>
                <a:gd name="connsiteX4" fmla="*/ 56321 w 164103"/>
                <a:gd name="connsiteY4" fmla="*/ 114300 h 273676"/>
                <a:gd name="connsiteX5" fmla="*/ 62947 w 164103"/>
                <a:gd name="connsiteY5" fmla="*/ 110987 h 273676"/>
                <a:gd name="connsiteX6" fmla="*/ 72887 w 164103"/>
                <a:gd name="connsiteY6" fmla="*/ 109331 h 273676"/>
                <a:gd name="connsiteX7" fmla="*/ 84482 w 164103"/>
                <a:gd name="connsiteY7" fmla="*/ 104361 h 273676"/>
                <a:gd name="connsiteX8" fmla="*/ 87795 w 164103"/>
                <a:gd name="connsiteY8" fmla="*/ 97735 h 273676"/>
                <a:gd name="connsiteX9" fmla="*/ 96078 w 164103"/>
                <a:gd name="connsiteY9" fmla="*/ 89453 h 273676"/>
                <a:gd name="connsiteX10" fmla="*/ 99391 w 164103"/>
                <a:gd name="connsiteY10" fmla="*/ 84483 h 273676"/>
                <a:gd name="connsiteX11" fmla="*/ 101047 w 164103"/>
                <a:gd name="connsiteY11" fmla="*/ 77857 h 273676"/>
                <a:gd name="connsiteX12" fmla="*/ 109330 w 164103"/>
                <a:gd name="connsiteY12" fmla="*/ 71231 h 273676"/>
                <a:gd name="connsiteX13" fmla="*/ 114300 w 164103"/>
                <a:gd name="connsiteY13" fmla="*/ 66261 h 273676"/>
                <a:gd name="connsiteX14" fmla="*/ 115956 w 164103"/>
                <a:gd name="connsiteY14" fmla="*/ 61292 h 273676"/>
                <a:gd name="connsiteX15" fmla="*/ 120926 w 164103"/>
                <a:gd name="connsiteY15" fmla="*/ 59635 h 273676"/>
                <a:gd name="connsiteX16" fmla="*/ 125895 w 164103"/>
                <a:gd name="connsiteY16" fmla="*/ 56322 h 273676"/>
                <a:gd name="connsiteX17" fmla="*/ 127552 w 164103"/>
                <a:gd name="connsiteY17" fmla="*/ 49696 h 273676"/>
                <a:gd name="connsiteX18" fmla="*/ 130865 w 164103"/>
                <a:gd name="connsiteY18" fmla="*/ 44726 h 273676"/>
                <a:gd name="connsiteX19" fmla="*/ 132521 w 164103"/>
                <a:gd name="connsiteY19" fmla="*/ 39757 h 273676"/>
                <a:gd name="connsiteX20" fmla="*/ 135834 w 164103"/>
                <a:gd name="connsiteY20" fmla="*/ 33131 h 273676"/>
                <a:gd name="connsiteX21" fmla="*/ 142460 w 164103"/>
                <a:gd name="connsiteY21" fmla="*/ 18222 h 273676"/>
                <a:gd name="connsiteX22" fmla="*/ 147430 w 164103"/>
                <a:gd name="connsiteY22" fmla="*/ 16566 h 273676"/>
                <a:gd name="connsiteX23" fmla="*/ 152400 w 164103"/>
                <a:gd name="connsiteY23" fmla="*/ 11596 h 273676"/>
                <a:gd name="connsiteX24" fmla="*/ 155713 w 164103"/>
                <a:gd name="connsiteY24" fmla="*/ 0 h 273676"/>
                <a:gd name="connsiteX25" fmla="*/ 160682 w 164103"/>
                <a:gd name="connsiteY25" fmla="*/ 3313 h 273676"/>
                <a:gd name="connsiteX26" fmla="*/ 163995 w 164103"/>
                <a:gd name="connsiteY26" fmla="*/ 8283 h 273676"/>
                <a:gd name="connsiteX27" fmla="*/ 162339 w 164103"/>
                <a:gd name="connsiteY27" fmla="*/ 61292 h 273676"/>
                <a:gd name="connsiteX28" fmla="*/ 157369 w 164103"/>
                <a:gd name="connsiteY28" fmla="*/ 92766 h 273676"/>
                <a:gd name="connsiteX29" fmla="*/ 155713 w 164103"/>
                <a:gd name="connsiteY29" fmla="*/ 114300 h 273676"/>
                <a:gd name="connsiteX30" fmla="*/ 152400 w 164103"/>
                <a:gd name="connsiteY30" fmla="*/ 124239 h 273676"/>
                <a:gd name="connsiteX31" fmla="*/ 147430 w 164103"/>
                <a:gd name="connsiteY31" fmla="*/ 144118 h 273676"/>
                <a:gd name="connsiteX32" fmla="*/ 145774 w 164103"/>
                <a:gd name="connsiteY32" fmla="*/ 150744 h 273676"/>
                <a:gd name="connsiteX33" fmla="*/ 140804 w 164103"/>
                <a:gd name="connsiteY33" fmla="*/ 170622 h 273676"/>
                <a:gd name="connsiteX34" fmla="*/ 135834 w 164103"/>
                <a:gd name="connsiteY34" fmla="*/ 185531 h 273676"/>
                <a:gd name="connsiteX35" fmla="*/ 134178 w 164103"/>
                <a:gd name="connsiteY35" fmla="*/ 190500 h 273676"/>
                <a:gd name="connsiteX36" fmla="*/ 130865 w 164103"/>
                <a:gd name="connsiteY36" fmla="*/ 195470 h 273676"/>
                <a:gd name="connsiteX37" fmla="*/ 129208 w 164103"/>
                <a:gd name="connsiteY37" fmla="*/ 200439 h 273676"/>
                <a:gd name="connsiteX38" fmla="*/ 124239 w 164103"/>
                <a:gd name="connsiteY38" fmla="*/ 205409 h 273676"/>
                <a:gd name="connsiteX39" fmla="*/ 117613 w 164103"/>
                <a:gd name="connsiteY39" fmla="*/ 212035 h 273676"/>
                <a:gd name="connsiteX40" fmla="*/ 112643 w 164103"/>
                <a:gd name="connsiteY40" fmla="*/ 223631 h 273676"/>
                <a:gd name="connsiteX41" fmla="*/ 109330 w 164103"/>
                <a:gd name="connsiteY41" fmla="*/ 271670 h 273676"/>
                <a:gd name="connsiteX42" fmla="*/ 101047 w 164103"/>
                <a:gd name="connsiteY42" fmla="*/ 273326 h 273676"/>
                <a:gd name="connsiteX43" fmla="*/ 81169 w 164103"/>
                <a:gd name="connsiteY43" fmla="*/ 268357 h 273676"/>
                <a:gd name="connsiteX44" fmla="*/ 0 w 164103"/>
                <a:gd name="connsiteY44" fmla="*/ 265044 h 273676"/>
                <a:gd name="connsiteX45" fmla="*/ 16565 w 164103"/>
                <a:gd name="connsiteY45" fmla="*/ 251792 h 273676"/>
                <a:gd name="connsiteX46" fmla="*/ 21534 w 164103"/>
                <a:gd name="connsiteY46" fmla="*/ 246822 h 273676"/>
                <a:gd name="connsiteX47" fmla="*/ 29817 w 164103"/>
                <a:gd name="connsiteY47" fmla="*/ 236883 h 273676"/>
                <a:gd name="connsiteX48" fmla="*/ 34787 w 164103"/>
                <a:gd name="connsiteY48" fmla="*/ 235226 h 273676"/>
                <a:gd name="connsiteX49" fmla="*/ 39756 w 164103"/>
                <a:gd name="connsiteY49" fmla="*/ 215348 h 273676"/>
                <a:gd name="connsiteX50" fmla="*/ 44726 w 164103"/>
                <a:gd name="connsiteY50" fmla="*/ 197126 h 273676"/>
                <a:gd name="connsiteX51" fmla="*/ 41413 w 164103"/>
                <a:gd name="connsiteY51" fmla="*/ 173935 h 273676"/>
                <a:gd name="connsiteX52" fmla="*/ 38100 w 164103"/>
                <a:gd name="connsiteY52" fmla="*/ 168966 h 273676"/>
                <a:gd name="connsiteX53" fmla="*/ 34787 w 164103"/>
                <a:gd name="connsiteY53" fmla="*/ 157370 h 273676"/>
                <a:gd name="connsiteX54" fmla="*/ 31474 w 164103"/>
                <a:gd name="connsiteY54" fmla="*/ 152400 h 273676"/>
                <a:gd name="connsiteX55" fmla="*/ 29817 w 164103"/>
                <a:gd name="connsiteY55" fmla="*/ 147431 h 273676"/>
                <a:gd name="connsiteX56" fmla="*/ 28160 w 164103"/>
                <a:gd name="connsiteY56" fmla="*/ 135835 h 27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4103" h="273676">
                  <a:moveTo>
                    <a:pt x="28160" y="135835"/>
                  </a:moveTo>
                  <a:lnTo>
                    <a:pt x="28160" y="135835"/>
                  </a:lnTo>
                  <a:cubicBezTo>
                    <a:pt x="45518" y="118477"/>
                    <a:pt x="33622" y="128857"/>
                    <a:pt x="44726" y="120926"/>
                  </a:cubicBezTo>
                  <a:cubicBezTo>
                    <a:pt x="46973" y="119321"/>
                    <a:pt x="48955" y="117327"/>
                    <a:pt x="51352" y="115957"/>
                  </a:cubicBezTo>
                  <a:cubicBezTo>
                    <a:pt x="52868" y="115091"/>
                    <a:pt x="54716" y="114988"/>
                    <a:pt x="56321" y="114300"/>
                  </a:cubicBezTo>
                  <a:cubicBezTo>
                    <a:pt x="58591" y="113327"/>
                    <a:pt x="60582" y="111696"/>
                    <a:pt x="62947" y="110987"/>
                  </a:cubicBezTo>
                  <a:cubicBezTo>
                    <a:pt x="66164" y="110022"/>
                    <a:pt x="69574" y="109883"/>
                    <a:pt x="72887" y="109331"/>
                  </a:cubicBezTo>
                  <a:cubicBezTo>
                    <a:pt x="76752" y="107674"/>
                    <a:pt x="81163" y="106943"/>
                    <a:pt x="84482" y="104361"/>
                  </a:cubicBezTo>
                  <a:cubicBezTo>
                    <a:pt x="86431" y="102845"/>
                    <a:pt x="86570" y="99879"/>
                    <a:pt x="87795" y="97735"/>
                  </a:cubicBezTo>
                  <a:cubicBezTo>
                    <a:pt x="91193" y="91789"/>
                    <a:pt x="90471" y="93190"/>
                    <a:pt x="96078" y="89453"/>
                  </a:cubicBezTo>
                  <a:cubicBezTo>
                    <a:pt x="97182" y="87796"/>
                    <a:pt x="98607" y="86313"/>
                    <a:pt x="99391" y="84483"/>
                  </a:cubicBezTo>
                  <a:cubicBezTo>
                    <a:pt x="100288" y="82390"/>
                    <a:pt x="99681" y="79678"/>
                    <a:pt x="101047" y="77857"/>
                  </a:cubicBezTo>
                  <a:cubicBezTo>
                    <a:pt x="103168" y="75028"/>
                    <a:pt x="106669" y="73559"/>
                    <a:pt x="109330" y="71231"/>
                  </a:cubicBezTo>
                  <a:cubicBezTo>
                    <a:pt x="111093" y="69688"/>
                    <a:pt x="112643" y="67918"/>
                    <a:pt x="114300" y="66261"/>
                  </a:cubicBezTo>
                  <a:cubicBezTo>
                    <a:pt x="114852" y="64605"/>
                    <a:pt x="114721" y="62527"/>
                    <a:pt x="115956" y="61292"/>
                  </a:cubicBezTo>
                  <a:cubicBezTo>
                    <a:pt x="117191" y="60057"/>
                    <a:pt x="119364" y="60416"/>
                    <a:pt x="120926" y="59635"/>
                  </a:cubicBezTo>
                  <a:cubicBezTo>
                    <a:pt x="122707" y="58745"/>
                    <a:pt x="124239" y="57426"/>
                    <a:pt x="125895" y="56322"/>
                  </a:cubicBezTo>
                  <a:cubicBezTo>
                    <a:pt x="126447" y="54113"/>
                    <a:pt x="126655" y="51789"/>
                    <a:pt x="127552" y="49696"/>
                  </a:cubicBezTo>
                  <a:cubicBezTo>
                    <a:pt x="128336" y="47866"/>
                    <a:pt x="129975" y="46507"/>
                    <a:pt x="130865" y="44726"/>
                  </a:cubicBezTo>
                  <a:cubicBezTo>
                    <a:pt x="131646" y="43164"/>
                    <a:pt x="131833" y="41362"/>
                    <a:pt x="132521" y="39757"/>
                  </a:cubicBezTo>
                  <a:cubicBezTo>
                    <a:pt x="133494" y="37487"/>
                    <a:pt x="134917" y="35424"/>
                    <a:pt x="135834" y="33131"/>
                  </a:cubicBezTo>
                  <a:cubicBezTo>
                    <a:pt x="137143" y="29857"/>
                    <a:pt x="138711" y="21221"/>
                    <a:pt x="142460" y="18222"/>
                  </a:cubicBezTo>
                  <a:cubicBezTo>
                    <a:pt x="143824" y="17131"/>
                    <a:pt x="145773" y="17118"/>
                    <a:pt x="147430" y="16566"/>
                  </a:cubicBezTo>
                  <a:cubicBezTo>
                    <a:pt x="149087" y="14909"/>
                    <a:pt x="151100" y="13545"/>
                    <a:pt x="152400" y="11596"/>
                  </a:cubicBezTo>
                  <a:cubicBezTo>
                    <a:pt x="153348" y="10173"/>
                    <a:pt x="155493" y="879"/>
                    <a:pt x="155713" y="0"/>
                  </a:cubicBezTo>
                  <a:cubicBezTo>
                    <a:pt x="157369" y="1104"/>
                    <a:pt x="159274" y="1905"/>
                    <a:pt x="160682" y="3313"/>
                  </a:cubicBezTo>
                  <a:cubicBezTo>
                    <a:pt x="162090" y="4721"/>
                    <a:pt x="163938" y="6293"/>
                    <a:pt x="163995" y="8283"/>
                  </a:cubicBezTo>
                  <a:cubicBezTo>
                    <a:pt x="164500" y="25954"/>
                    <a:pt x="163124" y="43631"/>
                    <a:pt x="162339" y="61292"/>
                  </a:cubicBezTo>
                  <a:cubicBezTo>
                    <a:pt x="161352" y="83493"/>
                    <a:pt x="162503" y="77362"/>
                    <a:pt x="157369" y="92766"/>
                  </a:cubicBezTo>
                  <a:cubicBezTo>
                    <a:pt x="156817" y="99944"/>
                    <a:pt x="156836" y="107189"/>
                    <a:pt x="155713" y="114300"/>
                  </a:cubicBezTo>
                  <a:cubicBezTo>
                    <a:pt x="155168" y="117749"/>
                    <a:pt x="153335" y="120874"/>
                    <a:pt x="152400" y="124239"/>
                  </a:cubicBezTo>
                  <a:cubicBezTo>
                    <a:pt x="150572" y="130820"/>
                    <a:pt x="149087" y="137492"/>
                    <a:pt x="147430" y="144118"/>
                  </a:cubicBezTo>
                  <a:cubicBezTo>
                    <a:pt x="146878" y="146327"/>
                    <a:pt x="146056" y="148485"/>
                    <a:pt x="145774" y="150744"/>
                  </a:cubicBezTo>
                  <a:cubicBezTo>
                    <a:pt x="142748" y="174945"/>
                    <a:pt x="146697" y="155300"/>
                    <a:pt x="140804" y="170622"/>
                  </a:cubicBezTo>
                  <a:cubicBezTo>
                    <a:pt x="138923" y="175511"/>
                    <a:pt x="137491" y="180561"/>
                    <a:pt x="135834" y="185531"/>
                  </a:cubicBezTo>
                  <a:cubicBezTo>
                    <a:pt x="135282" y="187187"/>
                    <a:pt x="135146" y="189047"/>
                    <a:pt x="134178" y="190500"/>
                  </a:cubicBezTo>
                  <a:cubicBezTo>
                    <a:pt x="133074" y="192157"/>
                    <a:pt x="131755" y="193689"/>
                    <a:pt x="130865" y="195470"/>
                  </a:cubicBezTo>
                  <a:cubicBezTo>
                    <a:pt x="130084" y="197032"/>
                    <a:pt x="130177" y="198986"/>
                    <a:pt x="129208" y="200439"/>
                  </a:cubicBezTo>
                  <a:cubicBezTo>
                    <a:pt x="127909" y="202388"/>
                    <a:pt x="125895" y="203752"/>
                    <a:pt x="124239" y="205409"/>
                  </a:cubicBezTo>
                  <a:cubicBezTo>
                    <a:pt x="119820" y="218664"/>
                    <a:pt x="126448" y="203200"/>
                    <a:pt x="117613" y="212035"/>
                  </a:cubicBezTo>
                  <a:cubicBezTo>
                    <a:pt x="115567" y="214081"/>
                    <a:pt x="113633" y="220662"/>
                    <a:pt x="112643" y="223631"/>
                  </a:cubicBezTo>
                  <a:cubicBezTo>
                    <a:pt x="111539" y="239644"/>
                    <a:pt x="112977" y="256039"/>
                    <a:pt x="109330" y="271670"/>
                  </a:cubicBezTo>
                  <a:cubicBezTo>
                    <a:pt x="108690" y="274412"/>
                    <a:pt x="103843" y="273655"/>
                    <a:pt x="101047" y="273326"/>
                  </a:cubicBezTo>
                  <a:cubicBezTo>
                    <a:pt x="94264" y="272528"/>
                    <a:pt x="87993" y="268636"/>
                    <a:pt x="81169" y="268357"/>
                  </a:cubicBezTo>
                  <a:lnTo>
                    <a:pt x="0" y="265044"/>
                  </a:lnTo>
                  <a:cubicBezTo>
                    <a:pt x="12830" y="252213"/>
                    <a:pt x="6409" y="255176"/>
                    <a:pt x="16565" y="251792"/>
                  </a:cubicBezTo>
                  <a:cubicBezTo>
                    <a:pt x="18221" y="250135"/>
                    <a:pt x="20034" y="248622"/>
                    <a:pt x="21534" y="246822"/>
                  </a:cubicBezTo>
                  <a:cubicBezTo>
                    <a:pt x="25353" y="242239"/>
                    <a:pt x="24374" y="240512"/>
                    <a:pt x="29817" y="236883"/>
                  </a:cubicBezTo>
                  <a:cubicBezTo>
                    <a:pt x="31270" y="235914"/>
                    <a:pt x="33130" y="235778"/>
                    <a:pt x="34787" y="235226"/>
                  </a:cubicBezTo>
                  <a:cubicBezTo>
                    <a:pt x="38658" y="215865"/>
                    <a:pt x="33632" y="239842"/>
                    <a:pt x="39756" y="215348"/>
                  </a:cubicBezTo>
                  <a:cubicBezTo>
                    <a:pt x="44439" y="196619"/>
                    <a:pt x="37619" y="218448"/>
                    <a:pt x="44726" y="197126"/>
                  </a:cubicBezTo>
                  <a:cubicBezTo>
                    <a:pt x="43622" y="189396"/>
                    <a:pt x="45745" y="180432"/>
                    <a:pt x="41413" y="173935"/>
                  </a:cubicBezTo>
                  <a:cubicBezTo>
                    <a:pt x="40309" y="172279"/>
                    <a:pt x="38990" y="170747"/>
                    <a:pt x="38100" y="168966"/>
                  </a:cubicBezTo>
                  <a:cubicBezTo>
                    <a:pt x="34873" y="162513"/>
                    <a:pt x="37974" y="164808"/>
                    <a:pt x="34787" y="157370"/>
                  </a:cubicBezTo>
                  <a:cubicBezTo>
                    <a:pt x="34003" y="155540"/>
                    <a:pt x="32364" y="154181"/>
                    <a:pt x="31474" y="152400"/>
                  </a:cubicBezTo>
                  <a:cubicBezTo>
                    <a:pt x="30693" y="150838"/>
                    <a:pt x="30665" y="148957"/>
                    <a:pt x="29817" y="147431"/>
                  </a:cubicBezTo>
                  <a:cubicBezTo>
                    <a:pt x="25133" y="139001"/>
                    <a:pt x="28436" y="137768"/>
                    <a:pt x="28160" y="13583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6" name="Freeform: Shape 45">
              <a:extLst>
                <a:ext uri="{FF2B5EF4-FFF2-40B4-BE49-F238E27FC236}">
                  <a16:creationId xmlns:a16="http://schemas.microsoft.com/office/drawing/2014/main" id="{8EC5ED33-EAB9-4F05-981E-CE9317349528}"/>
                </a:ext>
              </a:extLst>
            </p:cNvPr>
            <p:cNvSpPr/>
            <p:nvPr/>
          </p:nvSpPr>
          <p:spPr>
            <a:xfrm>
              <a:off x="7448535" y="4552871"/>
              <a:ext cx="501304" cy="197714"/>
            </a:xfrm>
            <a:custGeom>
              <a:avLst/>
              <a:gdLst>
                <a:gd name="connsiteX0" fmla="*/ 171243 w 529985"/>
                <a:gd name="connsiteY0" fmla="*/ 2627 h 197714"/>
                <a:gd name="connsiteX1" fmla="*/ 171243 w 529985"/>
                <a:gd name="connsiteY1" fmla="*/ 2627 h 197714"/>
                <a:gd name="connsiteX2" fmla="*/ 171243 w 529985"/>
                <a:gd name="connsiteY2" fmla="*/ 27589 h 197714"/>
                <a:gd name="connsiteX3" fmla="*/ 167301 w 529985"/>
                <a:gd name="connsiteY3" fmla="*/ 31531 h 197714"/>
                <a:gd name="connsiteX4" fmla="*/ 155477 w 529985"/>
                <a:gd name="connsiteY4" fmla="*/ 36786 h 197714"/>
                <a:gd name="connsiteX5" fmla="*/ 143653 w 529985"/>
                <a:gd name="connsiteY5" fmla="*/ 40727 h 197714"/>
                <a:gd name="connsiteX6" fmla="*/ 139712 w 529985"/>
                <a:gd name="connsiteY6" fmla="*/ 43355 h 197714"/>
                <a:gd name="connsiteX7" fmla="*/ 138398 w 529985"/>
                <a:gd name="connsiteY7" fmla="*/ 47296 h 197714"/>
                <a:gd name="connsiteX8" fmla="*/ 135770 w 529985"/>
                <a:gd name="connsiteY8" fmla="*/ 81455 h 197714"/>
                <a:gd name="connsiteX9" fmla="*/ 133143 w 529985"/>
                <a:gd name="connsiteY9" fmla="*/ 95907 h 197714"/>
                <a:gd name="connsiteX10" fmla="*/ 130515 w 529985"/>
                <a:gd name="connsiteY10" fmla="*/ 101162 h 197714"/>
                <a:gd name="connsiteX11" fmla="*/ 125260 w 529985"/>
                <a:gd name="connsiteY11" fmla="*/ 107731 h 197714"/>
                <a:gd name="connsiteX12" fmla="*/ 113436 w 529985"/>
                <a:gd name="connsiteY12" fmla="*/ 102476 h 197714"/>
                <a:gd name="connsiteX13" fmla="*/ 110808 w 529985"/>
                <a:gd name="connsiteY13" fmla="*/ 97220 h 197714"/>
                <a:gd name="connsiteX14" fmla="*/ 98984 w 529985"/>
                <a:gd name="connsiteY14" fmla="*/ 88024 h 197714"/>
                <a:gd name="connsiteX15" fmla="*/ 95043 w 529985"/>
                <a:gd name="connsiteY15" fmla="*/ 85396 h 197714"/>
                <a:gd name="connsiteX16" fmla="*/ 87160 w 529985"/>
                <a:gd name="connsiteY16" fmla="*/ 84083 h 197714"/>
                <a:gd name="connsiteX17" fmla="*/ 75336 w 529985"/>
                <a:gd name="connsiteY17" fmla="*/ 81455 h 197714"/>
                <a:gd name="connsiteX18" fmla="*/ 16215 w 529985"/>
                <a:gd name="connsiteY18" fmla="*/ 82769 h 197714"/>
                <a:gd name="connsiteX19" fmla="*/ 3077 w 529985"/>
                <a:gd name="connsiteY19" fmla="*/ 86710 h 197714"/>
                <a:gd name="connsiteX20" fmla="*/ 449 w 529985"/>
                <a:gd name="connsiteY20" fmla="*/ 94593 h 197714"/>
                <a:gd name="connsiteX21" fmla="*/ 4391 w 529985"/>
                <a:gd name="connsiteY21" fmla="*/ 99848 h 197714"/>
                <a:gd name="connsiteX22" fmla="*/ 14901 w 529985"/>
                <a:gd name="connsiteY22" fmla="*/ 103789 h 197714"/>
                <a:gd name="connsiteX23" fmla="*/ 21470 w 529985"/>
                <a:gd name="connsiteY23" fmla="*/ 109045 h 197714"/>
                <a:gd name="connsiteX24" fmla="*/ 30667 w 529985"/>
                <a:gd name="connsiteY24" fmla="*/ 119555 h 197714"/>
                <a:gd name="connsiteX25" fmla="*/ 37236 w 529985"/>
                <a:gd name="connsiteY25" fmla="*/ 120869 h 197714"/>
                <a:gd name="connsiteX26" fmla="*/ 71394 w 529985"/>
                <a:gd name="connsiteY26" fmla="*/ 124810 h 197714"/>
                <a:gd name="connsiteX27" fmla="*/ 83218 w 529985"/>
                <a:gd name="connsiteY27" fmla="*/ 127438 h 197714"/>
                <a:gd name="connsiteX28" fmla="*/ 93729 w 529985"/>
                <a:gd name="connsiteY28" fmla="*/ 128751 h 197714"/>
                <a:gd name="connsiteX29" fmla="*/ 104239 w 529985"/>
                <a:gd name="connsiteY29" fmla="*/ 131379 h 197714"/>
                <a:gd name="connsiteX30" fmla="*/ 106867 w 529985"/>
                <a:gd name="connsiteY30" fmla="*/ 140576 h 197714"/>
                <a:gd name="connsiteX31" fmla="*/ 105553 w 529985"/>
                <a:gd name="connsiteY31" fmla="*/ 144517 h 197714"/>
                <a:gd name="connsiteX32" fmla="*/ 109494 w 529985"/>
                <a:gd name="connsiteY32" fmla="*/ 147145 h 197714"/>
                <a:gd name="connsiteX33" fmla="*/ 162046 w 529985"/>
                <a:gd name="connsiteY33" fmla="*/ 152400 h 197714"/>
                <a:gd name="connsiteX34" fmla="*/ 179125 w 529985"/>
                <a:gd name="connsiteY34" fmla="*/ 157655 h 197714"/>
                <a:gd name="connsiteX35" fmla="*/ 185694 w 529985"/>
                <a:gd name="connsiteY35" fmla="*/ 160283 h 197714"/>
                <a:gd name="connsiteX36" fmla="*/ 197518 w 529985"/>
                <a:gd name="connsiteY36" fmla="*/ 161596 h 197714"/>
                <a:gd name="connsiteX37" fmla="*/ 231677 w 529985"/>
                <a:gd name="connsiteY37" fmla="*/ 160283 h 197714"/>
                <a:gd name="connsiteX38" fmla="*/ 265836 w 529985"/>
                <a:gd name="connsiteY38" fmla="*/ 158969 h 197714"/>
                <a:gd name="connsiteX39" fmla="*/ 269777 w 529985"/>
                <a:gd name="connsiteY39" fmla="*/ 160283 h 197714"/>
                <a:gd name="connsiteX40" fmla="*/ 273718 w 529985"/>
                <a:gd name="connsiteY40" fmla="*/ 162910 h 197714"/>
                <a:gd name="connsiteX41" fmla="*/ 280287 w 529985"/>
                <a:gd name="connsiteY41" fmla="*/ 164224 h 197714"/>
                <a:gd name="connsiteX42" fmla="*/ 288170 w 529985"/>
                <a:gd name="connsiteY42" fmla="*/ 166851 h 197714"/>
                <a:gd name="connsiteX43" fmla="*/ 294739 w 529985"/>
                <a:gd name="connsiteY43" fmla="*/ 169479 h 197714"/>
                <a:gd name="connsiteX44" fmla="*/ 303936 w 529985"/>
                <a:gd name="connsiteY44" fmla="*/ 170793 h 197714"/>
                <a:gd name="connsiteX45" fmla="*/ 319701 w 529985"/>
                <a:gd name="connsiteY45" fmla="*/ 174734 h 197714"/>
                <a:gd name="connsiteX46" fmla="*/ 326270 w 529985"/>
                <a:gd name="connsiteY46" fmla="*/ 178676 h 197714"/>
                <a:gd name="connsiteX47" fmla="*/ 338094 w 529985"/>
                <a:gd name="connsiteY47" fmla="*/ 181303 h 197714"/>
                <a:gd name="connsiteX48" fmla="*/ 378822 w 529985"/>
                <a:gd name="connsiteY48" fmla="*/ 181303 h 197714"/>
                <a:gd name="connsiteX49" fmla="*/ 402470 w 529985"/>
                <a:gd name="connsiteY49" fmla="*/ 186558 h 197714"/>
                <a:gd name="connsiteX50" fmla="*/ 407725 w 529985"/>
                <a:gd name="connsiteY50" fmla="*/ 187872 h 197714"/>
                <a:gd name="connsiteX51" fmla="*/ 412980 w 529985"/>
                <a:gd name="connsiteY51" fmla="*/ 190500 h 197714"/>
                <a:gd name="connsiteX52" fmla="*/ 424805 w 529985"/>
                <a:gd name="connsiteY52" fmla="*/ 191814 h 197714"/>
                <a:gd name="connsiteX53" fmla="*/ 498377 w 529985"/>
                <a:gd name="connsiteY53" fmla="*/ 193127 h 197714"/>
                <a:gd name="connsiteX54" fmla="*/ 525967 w 529985"/>
                <a:gd name="connsiteY54" fmla="*/ 195755 h 197714"/>
                <a:gd name="connsiteX55" fmla="*/ 529908 w 529985"/>
                <a:gd name="connsiteY55" fmla="*/ 194441 h 197714"/>
                <a:gd name="connsiteX56" fmla="*/ 520712 w 529985"/>
                <a:gd name="connsiteY56" fmla="*/ 185245 h 197714"/>
                <a:gd name="connsiteX57" fmla="*/ 518084 w 529985"/>
                <a:gd name="connsiteY57" fmla="*/ 179989 h 197714"/>
                <a:gd name="connsiteX58" fmla="*/ 516770 w 529985"/>
                <a:gd name="connsiteY58" fmla="*/ 176048 h 197714"/>
                <a:gd name="connsiteX59" fmla="*/ 512829 w 529985"/>
                <a:gd name="connsiteY59" fmla="*/ 173420 h 197714"/>
                <a:gd name="connsiteX60" fmla="*/ 508887 w 529985"/>
                <a:gd name="connsiteY60" fmla="*/ 169479 h 197714"/>
                <a:gd name="connsiteX61" fmla="*/ 507574 w 529985"/>
                <a:gd name="connsiteY61" fmla="*/ 162910 h 197714"/>
                <a:gd name="connsiteX62" fmla="*/ 504946 w 529985"/>
                <a:gd name="connsiteY62" fmla="*/ 158969 h 197714"/>
                <a:gd name="connsiteX63" fmla="*/ 503632 w 529985"/>
                <a:gd name="connsiteY63" fmla="*/ 155027 h 197714"/>
                <a:gd name="connsiteX64" fmla="*/ 501005 w 529985"/>
                <a:gd name="connsiteY64" fmla="*/ 149772 h 197714"/>
                <a:gd name="connsiteX65" fmla="*/ 495749 w 529985"/>
                <a:gd name="connsiteY65" fmla="*/ 136634 h 197714"/>
                <a:gd name="connsiteX66" fmla="*/ 491808 w 529985"/>
                <a:gd name="connsiteY66" fmla="*/ 132693 h 197714"/>
                <a:gd name="connsiteX67" fmla="*/ 487867 w 529985"/>
                <a:gd name="connsiteY67" fmla="*/ 123496 h 197714"/>
                <a:gd name="connsiteX68" fmla="*/ 482612 w 529985"/>
                <a:gd name="connsiteY68" fmla="*/ 111672 h 197714"/>
                <a:gd name="connsiteX69" fmla="*/ 478670 w 529985"/>
                <a:gd name="connsiteY69" fmla="*/ 107731 h 197714"/>
                <a:gd name="connsiteX70" fmla="*/ 474729 w 529985"/>
                <a:gd name="connsiteY70" fmla="*/ 102476 h 197714"/>
                <a:gd name="connsiteX71" fmla="*/ 472101 w 529985"/>
                <a:gd name="connsiteY71" fmla="*/ 98534 h 197714"/>
                <a:gd name="connsiteX72" fmla="*/ 464218 w 529985"/>
                <a:gd name="connsiteY72" fmla="*/ 91965 h 197714"/>
                <a:gd name="connsiteX73" fmla="*/ 460277 w 529985"/>
                <a:gd name="connsiteY73" fmla="*/ 85396 h 197714"/>
                <a:gd name="connsiteX74" fmla="*/ 458963 w 529985"/>
                <a:gd name="connsiteY74" fmla="*/ 81455 h 197714"/>
                <a:gd name="connsiteX75" fmla="*/ 455022 w 529985"/>
                <a:gd name="connsiteY75" fmla="*/ 73572 h 197714"/>
                <a:gd name="connsiteX76" fmla="*/ 452394 w 529985"/>
                <a:gd name="connsiteY76" fmla="*/ 45983 h 197714"/>
                <a:gd name="connsiteX77" fmla="*/ 448453 w 529985"/>
                <a:gd name="connsiteY77" fmla="*/ 38100 h 197714"/>
                <a:gd name="connsiteX78" fmla="*/ 447139 w 529985"/>
                <a:gd name="connsiteY78" fmla="*/ 34158 h 197714"/>
                <a:gd name="connsiteX79" fmla="*/ 443198 w 529985"/>
                <a:gd name="connsiteY79" fmla="*/ 30217 h 197714"/>
                <a:gd name="connsiteX80" fmla="*/ 435315 w 529985"/>
                <a:gd name="connsiteY80" fmla="*/ 21020 h 197714"/>
                <a:gd name="connsiteX81" fmla="*/ 434001 w 529985"/>
                <a:gd name="connsiteY81" fmla="*/ 15765 h 197714"/>
                <a:gd name="connsiteX82" fmla="*/ 424805 w 529985"/>
                <a:gd name="connsiteY82" fmla="*/ 17079 h 197714"/>
                <a:gd name="connsiteX83" fmla="*/ 427432 w 529985"/>
                <a:gd name="connsiteY83" fmla="*/ 47296 h 197714"/>
                <a:gd name="connsiteX84" fmla="*/ 426118 w 529985"/>
                <a:gd name="connsiteY84" fmla="*/ 52551 h 197714"/>
                <a:gd name="connsiteX85" fmla="*/ 422177 w 529985"/>
                <a:gd name="connsiteY85" fmla="*/ 69631 h 197714"/>
                <a:gd name="connsiteX86" fmla="*/ 418236 w 529985"/>
                <a:gd name="connsiteY86" fmla="*/ 118241 h 197714"/>
                <a:gd name="connsiteX87" fmla="*/ 416922 w 529985"/>
                <a:gd name="connsiteY87" fmla="*/ 122183 h 197714"/>
                <a:gd name="connsiteX88" fmla="*/ 411667 w 529985"/>
                <a:gd name="connsiteY88" fmla="*/ 130065 h 197714"/>
                <a:gd name="connsiteX89" fmla="*/ 402470 w 529985"/>
                <a:gd name="connsiteY89" fmla="*/ 141889 h 197714"/>
                <a:gd name="connsiteX90" fmla="*/ 401156 w 529985"/>
                <a:gd name="connsiteY90" fmla="*/ 145831 h 197714"/>
                <a:gd name="connsiteX91" fmla="*/ 393274 w 529985"/>
                <a:gd name="connsiteY91" fmla="*/ 153714 h 197714"/>
                <a:gd name="connsiteX92" fmla="*/ 382763 w 529985"/>
                <a:gd name="connsiteY92" fmla="*/ 160283 h 197714"/>
                <a:gd name="connsiteX93" fmla="*/ 381449 w 529985"/>
                <a:gd name="connsiteY93" fmla="*/ 164224 h 197714"/>
                <a:gd name="connsiteX94" fmla="*/ 380136 w 529985"/>
                <a:gd name="connsiteY94" fmla="*/ 187872 h 197714"/>
                <a:gd name="connsiteX95" fmla="*/ 376194 w 529985"/>
                <a:gd name="connsiteY95" fmla="*/ 190500 h 197714"/>
                <a:gd name="connsiteX96" fmla="*/ 365684 w 529985"/>
                <a:gd name="connsiteY96" fmla="*/ 187872 h 197714"/>
                <a:gd name="connsiteX97" fmla="*/ 360429 w 529985"/>
                <a:gd name="connsiteY97" fmla="*/ 185245 h 197714"/>
                <a:gd name="connsiteX98" fmla="*/ 357801 w 529985"/>
                <a:gd name="connsiteY98" fmla="*/ 181303 h 197714"/>
                <a:gd name="connsiteX99" fmla="*/ 349918 w 529985"/>
                <a:gd name="connsiteY99" fmla="*/ 177362 h 197714"/>
                <a:gd name="connsiteX100" fmla="*/ 344663 w 529985"/>
                <a:gd name="connsiteY100" fmla="*/ 172107 h 197714"/>
                <a:gd name="connsiteX101" fmla="*/ 340722 w 529985"/>
                <a:gd name="connsiteY101" fmla="*/ 162910 h 197714"/>
                <a:gd name="connsiteX102" fmla="*/ 328898 w 529985"/>
                <a:gd name="connsiteY102" fmla="*/ 147145 h 197714"/>
                <a:gd name="connsiteX103" fmla="*/ 315760 w 529985"/>
                <a:gd name="connsiteY103" fmla="*/ 128751 h 197714"/>
                <a:gd name="connsiteX104" fmla="*/ 302622 w 529985"/>
                <a:gd name="connsiteY104" fmla="*/ 116927 h 197714"/>
                <a:gd name="connsiteX105" fmla="*/ 296053 w 529985"/>
                <a:gd name="connsiteY105" fmla="*/ 110358 h 197714"/>
                <a:gd name="connsiteX106" fmla="*/ 294739 w 529985"/>
                <a:gd name="connsiteY106" fmla="*/ 106417 h 197714"/>
                <a:gd name="connsiteX107" fmla="*/ 286856 w 529985"/>
                <a:gd name="connsiteY107" fmla="*/ 102476 h 197714"/>
                <a:gd name="connsiteX108" fmla="*/ 285543 w 529985"/>
                <a:gd name="connsiteY108" fmla="*/ 98534 h 197714"/>
                <a:gd name="connsiteX109" fmla="*/ 282915 w 529985"/>
                <a:gd name="connsiteY109" fmla="*/ 94593 h 197714"/>
                <a:gd name="connsiteX110" fmla="*/ 285543 w 529985"/>
                <a:gd name="connsiteY110" fmla="*/ 81455 h 197714"/>
                <a:gd name="connsiteX111" fmla="*/ 288170 w 529985"/>
                <a:gd name="connsiteY111" fmla="*/ 77514 h 197714"/>
                <a:gd name="connsiteX112" fmla="*/ 290798 w 529985"/>
                <a:gd name="connsiteY112" fmla="*/ 72258 h 197714"/>
                <a:gd name="connsiteX113" fmla="*/ 293425 w 529985"/>
                <a:gd name="connsiteY113" fmla="*/ 65689 h 197714"/>
                <a:gd name="connsiteX114" fmla="*/ 294739 w 529985"/>
                <a:gd name="connsiteY114" fmla="*/ 61748 h 197714"/>
                <a:gd name="connsiteX115" fmla="*/ 301308 w 529985"/>
                <a:gd name="connsiteY115" fmla="*/ 53865 h 197714"/>
                <a:gd name="connsiteX116" fmla="*/ 302622 w 529985"/>
                <a:gd name="connsiteY116" fmla="*/ 48610 h 197714"/>
                <a:gd name="connsiteX117" fmla="*/ 305249 w 529985"/>
                <a:gd name="connsiteY117" fmla="*/ 44669 h 197714"/>
                <a:gd name="connsiteX118" fmla="*/ 306563 w 529985"/>
                <a:gd name="connsiteY118" fmla="*/ 40727 h 197714"/>
                <a:gd name="connsiteX119" fmla="*/ 299994 w 529985"/>
                <a:gd name="connsiteY119" fmla="*/ 22334 h 197714"/>
                <a:gd name="connsiteX120" fmla="*/ 294739 w 529985"/>
                <a:gd name="connsiteY120" fmla="*/ 21020 h 197714"/>
                <a:gd name="connsiteX121" fmla="*/ 288170 w 529985"/>
                <a:gd name="connsiteY121" fmla="*/ 23648 h 197714"/>
                <a:gd name="connsiteX122" fmla="*/ 284229 w 529985"/>
                <a:gd name="connsiteY122" fmla="*/ 26276 h 197714"/>
                <a:gd name="connsiteX123" fmla="*/ 277660 w 529985"/>
                <a:gd name="connsiteY123" fmla="*/ 28903 h 197714"/>
                <a:gd name="connsiteX124" fmla="*/ 242187 w 529985"/>
                <a:gd name="connsiteY124" fmla="*/ 26276 h 197714"/>
                <a:gd name="connsiteX125" fmla="*/ 235618 w 529985"/>
                <a:gd name="connsiteY125" fmla="*/ 23648 h 197714"/>
                <a:gd name="connsiteX126" fmla="*/ 225108 w 529985"/>
                <a:gd name="connsiteY126" fmla="*/ 21020 h 197714"/>
                <a:gd name="connsiteX127" fmla="*/ 213284 w 529985"/>
                <a:gd name="connsiteY127" fmla="*/ 15765 h 197714"/>
                <a:gd name="connsiteX128" fmla="*/ 201460 w 529985"/>
                <a:gd name="connsiteY128" fmla="*/ 13138 h 197714"/>
                <a:gd name="connsiteX129" fmla="*/ 197518 w 529985"/>
                <a:gd name="connsiteY129" fmla="*/ 10510 h 197714"/>
                <a:gd name="connsiteX130" fmla="*/ 196205 w 529985"/>
                <a:gd name="connsiteY130" fmla="*/ 6569 h 197714"/>
                <a:gd name="connsiteX131" fmla="*/ 190949 w 529985"/>
                <a:gd name="connsiteY131" fmla="*/ 5255 h 197714"/>
                <a:gd name="connsiteX132" fmla="*/ 183067 w 529985"/>
                <a:gd name="connsiteY132" fmla="*/ 0 h 197714"/>
                <a:gd name="connsiteX133" fmla="*/ 171243 w 529985"/>
                <a:gd name="connsiteY133" fmla="*/ 2627 h 197714"/>
                <a:gd name="connsiteX0" fmla="*/ 169142 w 527884"/>
                <a:gd name="connsiteY0" fmla="*/ 2627 h 197714"/>
                <a:gd name="connsiteX1" fmla="*/ 169142 w 527884"/>
                <a:gd name="connsiteY1" fmla="*/ 2627 h 197714"/>
                <a:gd name="connsiteX2" fmla="*/ 169142 w 527884"/>
                <a:gd name="connsiteY2" fmla="*/ 27589 h 197714"/>
                <a:gd name="connsiteX3" fmla="*/ 165200 w 527884"/>
                <a:gd name="connsiteY3" fmla="*/ 31531 h 197714"/>
                <a:gd name="connsiteX4" fmla="*/ 153376 w 527884"/>
                <a:gd name="connsiteY4" fmla="*/ 36786 h 197714"/>
                <a:gd name="connsiteX5" fmla="*/ 141552 w 527884"/>
                <a:gd name="connsiteY5" fmla="*/ 40727 h 197714"/>
                <a:gd name="connsiteX6" fmla="*/ 137611 w 527884"/>
                <a:gd name="connsiteY6" fmla="*/ 43355 h 197714"/>
                <a:gd name="connsiteX7" fmla="*/ 136297 w 527884"/>
                <a:gd name="connsiteY7" fmla="*/ 47296 h 197714"/>
                <a:gd name="connsiteX8" fmla="*/ 133669 w 527884"/>
                <a:gd name="connsiteY8" fmla="*/ 81455 h 197714"/>
                <a:gd name="connsiteX9" fmla="*/ 131042 w 527884"/>
                <a:gd name="connsiteY9" fmla="*/ 95907 h 197714"/>
                <a:gd name="connsiteX10" fmla="*/ 128414 w 527884"/>
                <a:gd name="connsiteY10" fmla="*/ 101162 h 197714"/>
                <a:gd name="connsiteX11" fmla="*/ 123159 w 527884"/>
                <a:gd name="connsiteY11" fmla="*/ 107731 h 197714"/>
                <a:gd name="connsiteX12" fmla="*/ 111335 w 527884"/>
                <a:gd name="connsiteY12" fmla="*/ 102476 h 197714"/>
                <a:gd name="connsiteX13" fmla="*/ 108707 w 527884"/>
                <a:gd name="connsiteY13" fmla="*/ 97220 h 197714"/>
                <a:gd name="connsiteX14" fmla="*/ 96883 w 527884"/>
                <a:gd name="connsiteY14" fmla="*/ 88024 h 197714"/>
                <a:gd name="connsiteX15" fmla="*/ 92942 w 527884"/>
                <a:gd name="connsiteY15" fmla="*/ 85396 h 197714"/>
                <a:gd name="connsiteX16" fmla="*/ 85059 w 527884"/>
                <a:gd name="connsiteY16" fmla="*/ 84083 h 197714"/>
                <a:gd name="connsiteX17" fmla="*/ 73235 w 527884"/>
                <a:gd name="connsiteY17" fmla="*/ 81455 h 197714"/>
                <a:gd name="connsiteX18" fmla="*/ 14114 w 527884"/>
                <a:gd name="connsiteY18" fmla="*/ 82769 h 197714"/>
                <a:gd name="connsiteX19" fmla="*/ 976 w 527884"/>
                <a:gd name="connsiteY19" fmla="*/ 86710 h 197714"/>
                <a:gd name="connsiteX20" fmla="*/ 2290 w 527884"/>
                <a:gd name="connsiteY20" fmla="*/ 99848 h 197714"/>
                <a:gd name="connsiteX21" fmla="*/ 12800 w 527884"/>
                <a:gd name="connsiteY21" fmla="*/ 103789 h 197714"/>
                <a:gd name="connsiteX22" fmla="*/ 19369 w 527884"/>
                <a:gd name="connsiteY22" fmla="*/ 109045 h 197714"/>
                <a:gd name="connsiteX23" fmla="*/ 28566 w 527884"/>
                <a:gd name="connsiteY23" fmla="*/ 119555 h 197714"/>
                <a:gd name="connsiteX24" fmla="*/ 35135 w 527884"/>
                <a:gd name="connsiteY24" fmla="*/ 120869 h 197714"/>
                <a:gd name="connsiteX25" fmla="*/ 69293 w 527884"/>
                <a:gd name="connsiteY25" fmla="*/ 124810 h 197714"/>
                <a:gd name="connsiteX26" fmla="*/ 81117 w 527884"/>
                <a:gd name="connsiteY26" fmla="*/ 127438 h 197714"/>
                <a:gd name="connsiteX27" fmla="*/ 91628 w 527884"/>
                <a:gd name="connsiteY27" fmla="*/ 128751 h 197714"/>
                <a:gd name="connsiteX28" fmla="*/ 102138 w 527884"/>
                <a:gd name="connsiteY28" fmla="*/ 131379 h 197714"/>
                <a:gd name="connsiteX29" fmla="*/ 104766 w 527884"/>
                <a:gd name="connsiteY29" fmla="*/ 140576 h 197714"/>
                <a:gd name="connsiteX30" fmla="*/ 103452 w 527884"/>
                <a:gd name="connsiteY30" fmla="*/ 144517 h 197714"/>
                <a:gd name="connsiteX31" fmla="*/ 107393 w 527884"/>
                <a:gd name="connsiteY31" fmla="*/ 147145 h 197714"/>
                <a:gd name="connsiteX32" fmla="*/ 159945 w 527884"/>
                <a:gd name="connsiteY32" fmla="*/ 152400 h 197714"/>
                <a:gd name="connsiteX33" fmla="*/ 177024 w 527884"/>
                <a:gd name="connsiteY33" fmla="*/ 157655 h 197714"/>
                <a:gd name="connsiteX34" fmla="*/ 183593 w 527884"/>
                <a:gd name="connsiteY34" fmla="*/ 160283 h 197714"/>
                <a:gd name="connsiteX35" fmla="*/ 195417 w 527884"/>
                <a:gd name="connsiteY35" fmla="*/ 161596 h 197714"/>
                <a:gd name="connsiteX36" fmla="*/ 229576 w 527884"/>
                <a:gd name="connsiteY36" fmla="*/ 160283 h 197714"/>
                <a:gd name="connsiteX37" fmla="*/ 263735 w 527884"/>
                <a:gd name="connsiteY37" fmla="*/ 158969 h 197714"/>
                <a:gd name="connsiteX38" fmla="*/ 267676 w 527884"/>
                <a:gd name="connsiteY38" fmla="*/ 160283 h 197714"/>
                <a:gd name="connsiteX39" fmla="*/ 271617 w 527884"/>
                <a:gd name="connsiteY39" fmla="*/ 162910 h 197714"/>
                <a:gd name="connsiteX40" fmla="*/ 278186 w 527884"/>
                <a:gd name="connsiteY40" fmla="*/ 164224 h 197714"/>
                <a:gd name="connsiteX41" fmla="*/ 286069 w 527884"/>
                <a:gd name="connsiteY41" fmla="*/ 166851 h 197714"/>
                <a:gd name="connsiteX42" fmla="*/ 292638 w 527884"/>
                <a:gd name="connsiteY42" fmla="*/ 169479 h 197714"/>
                <a:gd name="connsiteX43" fmla="*/ 301835 w 527884"/>
                <a:gd name="connsiteY43" fmla="*/ 170793 h 197714"/>
                <a:gd name="connsiteX44" fmla="*/ 317600 w 527884"/>
                <a:gd name="connsiteY44" fmla="*/ 174734 h 197714"/>
                <a:gd name="connsiteX45" fmla="*/ 324169 w 527884"/>
                <a:gd name="connsiteY45" fmla="*/ 178676 h 197714"/>
                <a:gd name="connsiteX46" fmla="*/ 335993 w 527884"/>
                <a:gd name="connsiteY46" fmla="*/ 181303 h 197714"/>
                <a:gd name="connsiteX47" fmla="*/ 376721 w 527884"/>
                <a:gd name="connsiteY47" fmla="*/ 181303 h 197714"/>
                <a:gd name="connsiteX48" fmla="*/ 400369 w 527884"/>
                <a:gd name="connsiteY48" fmla="*/ 186558 h 197714"/>
                <a:gd name="connsiteX49" fmla="*/ 405624 w 527884"/>
                <a:gd name="connsiteY49" fmla="*/ 187872 h 197714"/>
                <a:gd name="connsiteX50" fmla="*/ 410879 w 527884"/>
                <a:gd name="connsiteY50" fmla="*/ 190500 h 197714"/>
                <a:gd name="connsiteX51" fmla="*/ 422704 w 527884"/>
                <a:gd name="connsiteY51" fmla="*/ 191814 h 197714"/>
                <a:gd name="connsiteX52" fmla="*/ 496276 w 527884"/>
                <a:gd name="connsiteY52" fmla="*/ 193127 h 197714"/>
                <a:gd name="connsiteX53" fmla="*/ 523866 w 527884"/>
                <a:gd name="connsiteY53" fmla="*/ 195755 h 197714"/>
                <a:gd name="connsiteX54" fmla="*/ 527807 w 527884"/>
                <a:gd name="connsiteY54" fmla="*/ 194441 h 197714"/>
                <a:gd name="connsiteX55" fmla="*/ 518611 w 527884"/>
                <a:gd name="connsiteY55" fmla="*/ 185245 h 197714"/>
                <a:gd name="connsiteX56" fmla="*/ 515983 w 527884"/>
                <a:gd name="connsiteY56" fmla="*/ 179989 h 197714"/>
                <a:gd name="connsiteX57" fmla="*/ 514669 w 527884"/>
                <a:gd name="connsiteY57" fmla="*/ 176048 h 197714"/>
                <a:gd name="connsiteX58" fmla="*/ 510728 w 527884"/>
                <a:gd name="connsiteY58" fmla="*/ 173420 h 197714"/>
                <a:gd name="connsiteX59" fmla="*/ 506786 w 527884"/>
                <a:gd name="connsiteY59" fmla="*/ 169479 h 197714"/>
                <a:gd name="connsiteX60" fmla="*/ 505473 w 527884"/>
                <a:gd name="connsiteY60" fmla="*/ 162910 h 197714"/>
                <a:gd name="connsiteX61" fmla="*/ 502845 w 527884"/>
                <a:gd name="connsiteY61" fmla="*/ 158969 h 197714"/>
                <a:gd name="connsiteX62" fmla="*/ 501531 w 527884"/>
                <a:gd name="connsiteY62" fmla="*/ 155027 h 197714"/>
                <a:gd name="connsiteX63" fmla="*/ 498904 w 527884"/>
                <a:gd name="connsiteY63" fmla="*/ 149772 h 197714"/>
                <a:gd name="connsiteX64" fmla="*/ 493648 w 527884"/>
                <a:gd name="connsiteY64" fmla="*/ 136634 h 197714"/>
                <a:gd name="connsiteX65" fmla="*/ 489707 w 527884"/>
                <a:gd name="connsiteY65" fmla="*/ 132693 h 197714"/>
                <a:gd name="connsiteX66" fmla="*/ 485766 w 527884"/>
                <a:gd name="connsiteY66" fmla="*/ 123496 h 197714"/>
                <a:gd name="connsiteX67" fmla="*/ 480511 w 527884"/>
                <a:gd name="connsiteY67" fmla="*/ 111672 h 197714"/>
                <a:gd name="connsiteX68" fmla="*/ 476569 w 527884"/>
                <a:gd name="connsiteY68" fmla="*/ 107731 h 197714"/>
                <a:gd name="connsiteX69" fmla="*/ 472628 w 527884"/>
                <a:gd name="connsiteY69" fmla="*/ 102476 h 197714"/>
                <a:gd name="connsiteX70" fmla="*/ 470000 w 527884"/>
                <a:gd name="connsiteY70" fmla="*/ 98534 h 197714"/>
                <a:gd name="connsiteX71" fmla="*/ 462117 w 527884"/>
                <a:gd name="connsiteY71" fmla="*/ 91965 h 197714"/>
                <a:gd name="connsiteX72" fmla="*/ 458176 w 527884"/>
                <a:gd name="connsiteY72" fmla="*/ 85396 h 197714"/>
                <a:gd name="connsiteX73" fmla="*/ 456862 w 527884"/>
                <a:gd name="connsiteY73" fmla="*/ 81455 h 197714"/>
                <a:gd name="connsiteX74" fmla="*/ 452921 w 527884"/>
                <a:gd name="connsiteY74" fmla="*/ 73572 h 197714"/>
                <a:gd name="connsiteX75" fmla="*/ 450293 w 527884"/>
                <a:gd name="connsiteY75" fmla="*/ 45983 h 197714"/>
                <a:gd name="connsiteX76" fmla="*/ 446352 w 527884"/>
                <a:gd name="connsiteY76" fmla="*/ 38100 h 197714"/>
                <a:gd name="connsiteX77" fmla="*/ 445038 w 527884"/>
                <a:gd name="connsiteY77" fmla="*/ 34158 h 197714"/>
                <a:gd name="connsiteX78" fmla="*/ 441097 w 527884"/>
                <a:gd name="connsiteY78" fmla="*/ 30217 h 197714"/>
                <a:gd name="connsiteX79" fmla="*/ 433214 w 527884"/>
                <a:gd name="connsiteY79" fmla="*/ 21020 h 197714"/>
                <a:gd name="connsiteX80" fmla="*/ 431900 w 527884"/>
                <a:gd name="connsiteY80" fmla="*/ 15765 h 197714"/>
                <a:gd name="connsiteX81" fmla="*/ 422704 w 527884"/>
                <a:gd name="connsiteY81" fmla="*/ 17079 h 197714"/>
                <a:gd name="connsiteX82" fmla="*/ 425331 w 527884"/>
                <a:gd name="connsiteY82" fmla="*/ 47296 h 197714"/>
                <a:gd name="connsiteX83" fmla="*/ 424017 w 527884"/>
                <a:gd name="connsiteY83" fmla="*/ 52551 h 197714"/>
                <a:gd name="connsiteX84" fmla="*/ 420076 w 527884"/>
                <a:gd name="connsiteY84" fmla="*/ 69631 h 197714"/>
                <a:gd name="connsiteX85" fmla="*/ 416135 w 527884"/>
                <a:gd name="connsiteY85" fmla="*/ 118241 h 197714"/>
                <a:gd name="connsiteX86" fmla="*/ 414821 w 527884"/>
                <a:gd name="connsiteY86" fmla="*/ 122183 h 197714"/>
                <a:gd name="connsiteX87" fmla="*/ 409566 w 527884"/>
                <a:gd name="connsiteY87" fmla="*/ 130065 h 197714"/>
                <a:gd name="connsiteX88" fmla="*/ 400369 w 527884"/>
                <a:gd name="connsiteY88" fmla="*/ 141889 h 197714"/>
                <a:gd name="connsiteX89" fmla="*/ 399055 w 527884"/>
                <a:gd name="connsiteY89" fmla="*/ 145831 h 197714"/>
                <a:gd name="connsiteX90" fmla="*/ 391173 w 527884"/>
                <a:gd name="connsiteY90" fmla="*/ 153714 h 197714"/>
                <a:gd name="connsiteX91" fmla="*/ 380662 w 527884"/>
                <a:gd name="connsiteY91" fmla="*/ 160283 h 197714"/>
                <a:gd name="connsiteX92" fmla="*/ 379348 w 527884"/>
                <a:gd name="connsiteY92" fmla="*/ 164224 h 197714"/>
                <a:gd name="connsiteX93" fmla="*/ 378035 w 527884"/>
                <a:gd name="connsiteY93" fmla="*/ 187872 h 197714"/>
                <a:gd name="connsiteX94" fmla="*/ 374093 w 527884"/>
                <a:gd name="connsiteY94" fmla="*/ 190500 h 197714"/>
                <a:gd name="connsiteX95" fmla="*/ 363583 w 527884"/>
                <a:gd name="connsiteY95" fmla="*/ 187872 h 197714"/>
                <a:gd name="connsiteX96" fmla="*/ 358328 w 527884"/>
                <a:gd name="connsiteY96" fmla="*/ 185245 h 197714"/>
                <a:gd name="connsiteX97" fmla="*/ 355700 w 527884"/>
                <a:gd name="connsiteY97" fmla="*/ 181303 h 197714"/>
                <a:gd name="connsiteX98" fmla="*/ 347817 w 527884"/>
                <a:gd name="connsiteY98" fmla="*/ 177362 h 197714"/>
                <a:gd name="connsiteX99" fmla="*/ 342562 w 527884"/>
                <a:gd name="connsiteY99" fmla="*/ 172107 h 197714"/>
                <a:gd name="connsiteX100" fmla="*/ 338621 w 527884"/>
                <a:gd name="connsiteY100" fmla="*/ 162910 h 197714"/>
                <a:gd name="connsiteX101" fmla="*/ 326797 w 527884"/>
                <a:gd name="connsiteY101" fmla="*/ 147145 h 197714"/>
                <a:gd name="connsiteX102" fmla="*/ 313659 w 527884"/>
                <a:gd name="connsiteY102" fmla="*/ 128751 h 197714"/>
                <a:gd name="connsiteX103" fmla="*/ 300521 w 527884"/>
                <a:gd name="connsiteY103" fmla="*/ 116927 h 197714"/>
                <a:gd name="connsiteX104" fmla="*/ 293952 w 527884"/>
                <a:gd name="connsiteY104" fmla="*/ 110358 h 197714"/>
                <a:gd name="connsiteX105" fmla="*/ 292638 w 527884"/>
                <a:gd name="connsiteY105" fmla="*/ 106417 h 197714"/>
                <a:gd name="connsiteX106" fmla="*/ 284755 w 527884"/>
                <a:gd name="connsiteY106" fmla="*/ 102476 h 197714"/>
                <a:gd name="connsiteX107" fmla="*/ 283442 w 527884"/>
                <a:gd name="connsiteY107" fmla="*/ 98534 h 197714"/>
                <a:gd name="connsiteX108" fmla="*/ 280814 w 527884"/>
                <a:gd name="connsiteY108" fmla="*/ 94593 h 197714"/>
                <a:gd name="connsiteX109" fmla="*/ 283442 w 527884"/>
                <a:gd name="connsiteY109" fmla="*/ 81455 h 197714"/>
                <a:gd name="connsiteX110" fmla="*/ 286069 w 527884"/>
                <a:gd name="connsiteY110" fmla="*/ 77514 h 197714"/>
                <a:gd name="connsiteX111" fmla="*/ 288697 w 527884"/>
                <a:gd name="connsiteY111" fmla="*/ 72258 h 197714"/>
                <a:gd name="connsiteX112" fmla="*/ 291324 w 527884"/>
                <a:gd name="connsiteY112" fmla="*/ 65689 h 197714"/>
                <a:gd name="connsiteX113" fmla="*/ 292638 w 527884"/>
                <a:gd name="connsiteY113" fmla="*/ 61748 h 197714"/>
                <a:gd name="connsiteX114" fmla="*/ 299207 w 527884"/>
                <a:gd name="connsiteY114" fmla="*/ 53865 h 197714"/>
                <a:gd name="connsiteX115" fmla="*/ 300521 w 527884"/>
                <a:gd name="connsiteY115" fmla="*/ 48610 h 197714"/>
                <a:gd name="connsiteX116" fmla="*/ 303148 w 527884"/>
                <a:gd name="connsiteY116" fmla="*/ 44669 h 197714"/>
                <a:gd name="connsiteX117" fmla="*/ 304462 w 527884"/>
                <a:gd name="connsiteY117" fmla="*/ 40727 h 197714"/>
                <a:gd name="connsiteX118" fmla="*/ 297893 w 527884"/>
                <a:gd name="connsiteY118" fmla="*/ 22334 h 197714"/>
                <a:gd name="connsiteX119" fmla="*/ 292638 w 527884"/>
                <a:gd name="connsiteY119" fmla="*/ 21020 h 197714"/>
                <a:gd name="connsiteX120" fmla="*/ 286069 w 527884"/>
                <a:gd name="connsiteY120" fmla="*/ 23648 h 197714"/>
                <a:gd name="connsiteX121" fmla="*/ 282128 w 527884"/>
                <a:gd name="connsiteY121" fmla="*/ 26276 h 197714"/>
                <a:gd name="connsiteX122" fmla="*/ 275559 w 527884"/>
                <a:gd name="connsiteY122" fmla="*/ 28903 h 197714"/>
                <a:gd name="connsiteX123" fmla="*/ 240086 w 527884"/>
                <a:gd name="connsiteY123" fmla="*/ 26276 h 197714"/>
                <a:gd name="connsiteX124" fmla="*/ 233517 w 527884"/>
                <a:gd name="connsiteY124" fmla="*/ 23648 h 197714"/>
                <a:gd name="connsiteX125" fmla="*/ 223007 w 527884"/>
                <a:gd name="connsiteY125" fmla="*/ 21020 h 197714"/>
                <a:gd name="connsiteX126" fmla="*/ 211183 w 527884"/>
                <a:gd name="connsiteY126" fmla="*/ 15765 h 197714"/>
                <a:gd name="connsiteX127" fmla="*/ 199359 w 527884"/>
                <a:gd name="connsiteY127" fmla="*/ 13138 h 197714"/>
                <a:gd name="connsiteX128" fmla="*/ 195417 w 527884"/>
                <a:gd name="connsiteY128" fmla="*/ 10510 h 197714"/>
                <a:gd name="connsiteX129" fmla="*/ 194104 w 527884"/>
                <a:gd name="connsiteY129" fmla="*/ 6569 h 197714"/>
                <a:gd name="connsiteX130" fmla="*/ 188848 w 527884"/>
                <a:gd name="connsiteY130" fmla="*/ 5255 h 197714"/>
                <a:gd name="connsiteX131" fmla="*/ 180966 w 527884"/>
                <a:gd name="connsiteY131" fmla="*/ 0 h 197714"/>
                <a:gd name="connsiteX132" fmla="*/ 169142 w 527884"/>
                <a:gd name="connsiteY132" fmla="*/ 2627 h 197714"/>
                <a:gd name="connsiteX0" fmla="*/ 169441 w 528183"/>
                <a:gd name="connsiteY0" fmla="*/ 2627 h 197714"/>
                <a:gd name="connsiteX1" fmla="*/ 169441 w 528183"/>
                <a:gd name="connsiteY1" fmla="*/ 2627 h 197714"/>
                <a:gd name="connsiteX2" fmla="*/ 169441 w 528183"/>
                <a:gd name="connsiteY2" fmla="*/ 27589 h 197714"/>
                <a:gd name="connsiteX3" fmla="*/ 165499 w 528183"/>
                <a:gd name="connsiteY3" fmla="*/ 31531 h 197714"/>
                <a:gd name="connsiteX4" fmla="*/ 153675 w 528183"/>
                <a:gd name="connsiteY4" fmla="*/ 36786 h 197714"/>
                <a:gd name="connsiteX5" fmla="*/ 141851 w 528183"/>
                <a:gd name="connsiteY5" fmla="*/ 40727 h 197714"/>
                <a:gd name="connsiteX6" fmla="*/ 137910 w 528183"/>
                <a:gd name="connsiteY6" fmla="*/ 43355 h 197714"/>
                <a:gd name="connsiteX7" fmla="*/ 136596 w 528183"/>
                <a:gd name="connsiteY7" fmla="*/ 47296 h 197714"/>
                <a:gd name="connsiteX8" fmla="*/ 133968 w 528183"/>
                <a:gd name="connsiteY8" fmla="*/ 81455 h 197714"/>
                <a:gd name="connsiteX9" fmla="*/ 131341 w 528183"/>
                <a:gd name="connsiteY9" fmla="*/ 95907 h 197714"/>
                <a:gd name="connsiteX10" fmla="*/ 128713 w 528183"/>
                <a:gd name="connsiteY10" fmla="*/ 101162 h 197714"/>
                <a:gd name="connsiteX11" fmla="*/ 123458 w 528183"/>
                <a:gd name="connsiteY11" fmla="*/ 107731 h 197714"/>
                <a:gd name="connsiteX12" fmla="*/ 111634 w 528183"/>
                <a:gd name="connsiteY12" fmla="*/ 102476 h 197714"/>
                <a:gd name="connsiteX13" fmla="*/ 109006 w 528183"/>
                <a:gd name="connsiteY13" fmla="*/ 97220 h 197714"/>
                <a:gd name="connsiteX14" fmla="*/ 97182 w 528183"/>
                <a:gd name="connsiteY14" fmla="*/ 88024 h 197714"/>
                <a:gd name="connsiteX15" fmla="*/ 93241 w 528183"/>
                <a:gd name="connsiteY15" fmla="*/ 85396 h 197714"/>
                <a:gd name="connsiteX16" fmla="*/ 85358 w 528183"/>
                <a:gd name="connsiteY16" fmla="*/ 84083 h 197714"/>
                <a:gd name="connsiteX17" fmla="*/ 73534 w 528183"/>
                <a:gd name="connsiteY17" fmla="*/ 81455 h 197714"/>
                <a:gd name="connsiteX18" fmla="*/ 14413 w 528183"/>
                <a:gd name="connsiteY18" fmla="*/ 82769 h 197714"/>
                <a:gd name="connsiteX19" fmla="*/ 1275 w 528183"/>
                <a:gd name="connsiteY19" fmla="*/ 86710 h 197714"/>
                <a:gd name="connsiteX20" fmla="*/ 2589 w 528183"/>
                <a:gd name="connsiteY20" fmla="*/ 99848 h 197714"/>
                <a:gd name="connsiteX21" fmla="*/ 19668 w 528183"/>
                <a:gd name="connsiteY21" fmla="*/ 109045 h 197714"/>
                <a:gd name="connsiteX22" fmla="*/ 28865 w 528183"/>
                <a:gd name="connsiteY22" fmla="*/ 119555 h 197714"/>
                <a:gd name="connsiteX23" fmla="*/ 35434 w 528183"/>
                <a:gd name="connsiteY23" fmla="*/ 120869 h 197714"/>
                <a:gd name="connsiteX24" fmla="*/ 69592 w 528183"/>
                <a:gd name="connsiteY24" fmla="*/ 124810 h 197714"/>
                <a:gd name="connsiteX25" fmla="*/ 81416 w 528183"/>
                <a:gd name="connsiteY25" fmla="*/ 127438 h 197714"/>
                <a:gd name="connsiteX26" fmla="*/ 91927 w 528183"/>
                <a:gd name="connsiteY26" fmla="*/ 128751 h 197714"/>
                <a:gd name="connsiteX27" fmla="*/ 102437 w 528183"/>
                <a:gd name="connsiteY27" fmla="*/ 131379 h 197714"/>
                <a:gd name="connsiteX28" fmla="*/ 105065 w 528183"/>
                <a:gd name="connsiteY28" fmla="*/ 140576 h 197714"/>
                <a:gd name="connsiteX29" fmla="*/ 103751 w 528183"/>
                <a:gd name="connsiteY29" fmla="*/ 144517 h 197714"/>
                <a:gd name="connsiteX30" fmla="*/ 107692 w 528183"/>
                <a:gd name="connsiteY30" fmla="*/ 147145 h 197714"/>
                <a:gd name="connsiteX31" fmla="*/ 160244 w 528183"/>
                <a:gd name="connsiteY31" fmla="*/ 152400 h 197714"/>
                <a:gd name="connsiteX32" fmla="*/ 177323 w 528183"/>
                <a:gd name="connsiteY32" fmla="*/ 157655 h 197714"/>
                <a:gd name="connsiteX33" fmla="*/ 183892 w 528183"/>
                <a:gd name="connsiteY33" fmla="*/ 160283 h 197714"/>
                <a:gd name="connsiteX34" fmla="*/ 195716 w 528183"/>
                <a:gd name="connsiteY34" fmla="*/ 161596 h 197714"/>
                <a:gd name="connsiteX35" fmla="*/ 229875 w 528183"/>
                <a:gd name="connsiteY35" fmla="*/ 160283 h 197714"/>
                <a:gd name="connsiteX36" fmla="*/ 264034 w 528183"/>
                <a:gd name="connsiteY36" fmla="*/ 158969 h 197714"/>
                <a:gd name="connsiteX37" fmla="*/ 267975 w 528183"/>
                <a:gd name="connsiteY37" fmla="*/ 160283 h 197714"/>
                <a:gd name="connsiteX38" fmla="*/ 271916 w 528183"/>
                <a:gd name="connsiteY38" fmla="*/ 162910 h 197714"/>
                <a:gd name="connsiteX39" fmla="*/ 278485 w 528183"/>
                <a:gd name="connsiteY39" fmla="*/ 164224 h 197714"/>
                <a:gd name="connsiteX40" fmla="*/ 286368 w 528183"/>
                <a:gd name="connsiteY40" fmla="*/ 166851 h 197714"/>
                <a:gd name="connsiteX41" fmla="*/ 292937 w 528183"/>
                <a:gd name="connsiteY41" fmla="*/ 169479 h 197714"/>
                <a:gd name="connsiteX42" fmla="*/ 302134 w 528183"/>
                <a:gd name="connsiteY42" fmla="*/ 170793 h 197714"/>
                <a:gd name="connsiteX43" fmla="*/ 317899 w 528183"/>
                <a:gd name="connsiteY43" fmla="*/ 174734 h 197714"/>
                <a:gd name="connsiteX44" fmla="*/ 324468 w 528183"/>
                <a:gd name="connsiteY44" fmla="*/ 178676 h 197714"/>
                <a:gd name="connsiteX45" fmla="*/ 336292 w 528183"/>
                <a:gd name="connsiteY45" fmla="*/ 181303 h 197714"/>
                <a:gd name="connsiteX46" fmla="*/ 377020 w 528183"/>
                <a:gd name="connsiteY46" fmla="*/ 181303 h 197714"/>
                <a:gd name="connsiteX47" fmla="*/ 400668 w 528183"/>
                <a:gd name="connsiteY47" fmla="*/ 186558 h 197714"/>
                <a:gd name="connsiteX48" fmla="*/ 405923 w 528183"/>
                <a:gd name="connsiteY48" fmla="*/ 187872 h 197714"/>
                <a:gd name="connsiteX49" fmla="*/ 411178 w 528183"/>
                <a:gd name="connsiteY49" fmla="*/ 190500 h 197714"/>
                <a:gd name="connsiteX50" fmla="*/ 423003 w 528183"/>
                <a:gd name="connsiteY50" fmla="*/ 191814 h 197714"/>
                <a:gd name="connsiteX51" fmla="*/ 496575 w 528183"/>
                <a:gd name="connsiteY51" fmla="*/ 193127 h 197714"/>
                <a:gd name="connsiteX52" fmla="*/ 524165 w 528183"/>
                <a:gd name="connsiteY52" fmla="*/ 195755 h 197714"/>
                <a:gd name="connsiteX53" fmla="*/ 528106 w 528183"/>
                <a:gd name="connsiteY53" fmla="*/ 194441 h 197714"/>
                <a:gd name="connsiteX54" fmla="*/ 518910 w 528183"/>
                <a:gd name="connsiteY54" fmla="*/ 185245 h 197714"/>
                <a:gd name="connsiteX55" fmla="*/ 516282 w 528183"/>
                <a:gd name="connsiteY55" fmla="*/ 179989 h 197714"/>
                <a:gd name="connsiteX56" fmla="*/ 514968 w 528183"/>
                <a:gd name="connsiteY56" fmla="*/ 176048 h 197714"/>
                <a:gd name="connsiteX57" fmla="*/ 511027 w 528183"/>
                <a:gd name="connsiteY57" fmla="*/ 173420 h 197714"/>
                <a:gd name="connsiteX58" fmla="*/ 507085 w 528183"/>
                <a:gd name="connsiteY58" fmla="*/ 169479 h 197714"/>
                <a:gd name="connsiteX59" fmla="*/ 505772 w 528183"/>
                <a:gd name="connsiteY59" fmla="*/ 162910 h 197714"/>
                <a:gd name="connsiteX60" fmla="*/ 503144 w 528183"/>
                <a:gd name="connsiteY60" fmla="*/ 158969 h 197714"/>
                <a:gd name="connsiteX61" fmla="*/ 501830 w 528183"/>
                <a:gd name="connsiteY61" fmla="*/ 155027 h 197714"/>
                <a:gd name="connsiteX62" fmla="*/ 499203 w 528183"/>
                <a:gd name="connsiteY62" fmla="*/ 149772 h 197714"/>
                <a:gd name="connsiteX63" fmla="*/ 493947 w 528183"/>
                <a:gd name="connsiteY63" fmla="*/ 136634 h 197714"/>
                <a:gd name="connsiteX64" fmla="*/ 490006 w 528183"/>
                <a:gd name="connsiteY64" fmla="*/ 132693 h 197714"/>
                <a:gd name="connsiteX65" fmla="*/ 486065 w 528183"/>
                <a:gd name="connsiteY65" fmla="*/ 123496 h 197714"/>
                <a:gd name="connsiteX66" fmla="*/ 480810 w 528183"/>
                <a:gd name="connsiteY66" fmla="*/ 111672 h 197714"/>
                <a:gd name="connsiteX67" fmla="*/ 476868 w 528183"/>
                <a:gd name="connsiteY67" fmla="*/ 107731 h 197714"/>
                <a:gd name="connsiteX68" fmla="*/ 472927 w 528183"/>
                <a:gd name="connsiteY68" fmla="*/ 102476 h 197714"/>
                <a:gd name="connsiteX69" fmla="*/ 470299 w 528183"/>
                <a:gd name="connsiteY69" fmla="*/ 98534 h 197714"/>
                <a:gd name="connsiteX70" fmla="*/ 462416 w 528183"/>
                <a:gd name="connsiteY70" fmla="*/ 91965 h 197714"/>
                <a:gd name="connsiteX71" fmla="*/ 458475 w 528183"/>
                <a:gd name="connsiteY71" fmla="*/ 85396 h 197714"/>
                <a:gd name="connsiteX72" fmla="*/ 457161 w 528183"/>
                <a:gd name="connsiteY72" fmla="*/ 81455 h 197714"/>
                <a:gd name="connsiteX73" fmla="*/ 453220 w 528183"/>
                <a:gd name="connsiteY73" fmla="*/ 73572 h 197714"/>
                <a:gd name="connsiteX74" fmla="*/ 450592 w 528183"/>
                <a:gd name="connsiteY74" fmla="*/ 45983 h 197714"/>
                <a:gd name="connsiteX75" fmla="*/ 446651 w 528183"/>
                <a:gd name="connsiteY75" fmla="*/ 38100 h 197714"/>
                <a:gd name="connsiteX76" fmla="*/ 445337 w 528183"/>
                <a:gd name="connsiteY76" fmla="*/ 34158 h 197714"/>
                <a:gd name="connsiteX77" fmla="*/ 441396 w 528183"/>
                <a:gd name="connsiteY77" fmla="*/ 30217 h 197714"/>
                <a:gd name="connsiteX78" fmla="*/ 433513 w 528183"/>
                <a:gd name="connsiteY78" fmla="*/ 21020 h 197714"/>
                <a:gd name="connsiteX79" fmla="*/ 432199 w 528183"/>
                <a:gd name="connsiteY79" fmla="*/ 15765 h 197714"/>
                <a:gd name="connsiteX80" fmla="*/ 423003 w 528183"/>
                <a:gd name="connsiteY80" fmla="*/ 17079 h 197714"/>
                <a:gd name="connsiteX81" fmla="*/ 425630 w 528183"/>
                <a:gd name="connsiteY81" fmla="*/ 47296 h 197714"/>
                <a:gd name="connsiteX82" fmla="*/ 424316 w 528183"/>
                <a:gd name="connsiteY82" fmla="*/ 52551 h 197714"/>
                <a:gd name="connsiteX83" fmla="*/ 420375 w 528183"/>
                <a:gd name="connsiteY83" fmla="*/ 69631 h 197714"/>
                <a:gd name="connsiteX84" fmla="*/ 416434 w 528183"/>
                <a:gd name="connsiteY84" fmla="*/ 118241 h 197714"/>
                <a:gd name="connsiteX85" fmla="*/ 415120 w 528183"/>
                <a:gd name="connsiteY85" fmla="*/ 122183 h 197714"/>
                <a:gd name="connsiteX86" fmla="*/ 409865 w 528183"/>
                <a:gd name="connsiteY86" fmla="*/ 130065 h 197714"/>
                <a:gd name="connsiteX87" fmla="*/ 400668 w 528183"/>
                <a:gd name="connsiteY87" fmla="*/ 141889 h 197714"/>
                <a:gd name="connsiteX88" fmla="*/ 399354 w 528183"/>
                <a:gd name="connsiteY88" fmla="*/ 145831 h 197714"/>
                <a:gd name="connsiteX89" fmla="*/ 391472 w 528183"/>
                <a:gd name="connsiteY89" fmla="*/ 153714 h 197714"/>
                <a:gd name="connsiteX90" fmla="*/ 380961 w 528183"/>
                <a:gd name="connsiteY90" fmla="*/ 160283 h 197714"/>
                <a:gd name="connsiteX91" fmla="*/ 379647 w 528183"/>
                <a:gd name="connsiteY91" fmla="*/ 164224 h 197714"/>
                <a:gd name="connsiteX92" fmla="*/ 378334 w 528183"/>
                <a:gd name="connsiteY92" fmla="*/ 187872 h 197714"/>
                <a:gd name="connsiteX93" fmla="*/ 374392 w 528183"/>
                <a:gd name="connsiteY93" fmla="*/ 190500 h 197714"/>
                <a:gd name="connsiteX94" fmla="*/ 363882 w 528183"/>
                <a:gd name="connsiteY94" fmla="*/ 187872 h 197714"/>
                <a:gd name="connsiteX95" fmla="*/ 358627 w 528183"/>
                <a:gd name="connsiteY95" fmla="*/ 185245 h 197714"/>
                <a:gd name="connsiteX96" fmla="*/ 355999 w 528183"/>
                <a:gd name="connsiteY96" fmla="*/ 181303 h 197714"/>
                <a:gd name="connsiteX97" fmla="*/ 348116 w 528183"/>
                <a:gd name="connsiteY97" fmla="*/ 177362 h 197714"/>
                <a:gd name="connsiteX98" fmla="*/ 342861 w 528183"/>
                <a:gd name="connsiteY98" fmla="*/ 172107 h 197714"/>
                <a:gd name="connsiteX99" fmla="*/ 338920 w 528183"/>
                <a:gd name="connsiteY99" fmla="*/ 162910 h 197714"/>
                <a:gd name="connsiteX100" fmla="*/ 327096 w 528183"/>
                <a:gd name="connsiteY100" fmla="*/ 147145 h 197714"/>
                <a:gd name="connsiteX101" fmla="*/ 313958 w 528183"/>
                <a:gd name="connsiteY101" fmla="*/ 128751 h 197714"/>
                <a:gd name="connsiteX102" fmla="*/ 300820 w 528183"/>
                <a:gd name="connsiteY102" fmla="*/ 116927 h 197714"/>
                <a:gd name="connsiteX103" fmla="*/ 294251 w 528183"/>
                <a:gd name="connsiteY103" fmla="*/ 110358 h 197714"/>
                <a:gd name="connsiteX104" fmla="*/ 292937 w 528183"/>
                <a:gd name="connsiteY104" fmla="*/ 106417 h 197714"/>
                <a:gd name="connsiteX105" fmla="*/ 285054 w 528183"/>
                <a:gd name="connsiteY105" fmla="*/ 102476 h 197714"/>
                <a:gd name="connsiteX106" fmla="*/ 283741 w 528183"/>
                <a:gd name="connsiteY106" fmla="*/ 98534 h 197714"/>
                <a:gd name="connsiteX107" fmla="*/ 281113 w 528183"/>
                <a:gd name="connsiteY107" fmla="*/ 94593 h 197714"/>
                <a:gd name="connsiteX108" fmla="*/ 283741 w 528183"/>
                <a:gd name="connsiteY108" fmla="*/ 81455 h 197714"/>
                <a:gd name="connsiteX109" fmla="*/ 286368 w 528183"/>
                <a:gd name="connsiteY109" fmla="*/ 77514 h 197714"/>
                <a:gd name="connsiteX110" fmla="*/ 288996 w 528183"/>
                <a:gd name="connsiteY110" fmla="*/ 72258 h 197714"/>
                <a:gd name="connsiteX111" fmla="*/ 291623 w 528183"/>
                <a:gd name="connsiteY111" fmla="*/ 65689 h 197714"/>
                <a:gd name="connsiteX112" fmla="*/ 292937 w 528183"/>
                <a:gd name="connsiteY112" fmla="*/ 61748 h 197714"/>
                <a:gd name="connsiteX113" fmla="*/ 299506 w 528183"/>
                <a:gd name="connsiteY113" fmla="*/ 53865 h 197714"/>
                <a:gd name="connsiteX114" fmla="*/ 300820 w 528183"/>
                <a:gd name="connsiteY114" fmla="*/ 48610 h 197714"/>
                <a:gd name="connsiteX115" fmla="*/ 303447 w 528183"/>
                <a:gd name="connsiteY115" fmla="*/ 44669 h 197714"/>
                <a:gd name="connsiteX116" fmla="*/ 304761 w 528183"/>
                <a:gd name="connsiteY116" fmla="*/ 40727 h 197714"/>
                <a:gd name="connsiteX117" fmla="*/ 298192 w 528183"/>
                <a:gd name="connsiteY117" fmla="*/ 22334 h 197714"/>
                <a:gd name="connsiteX118" fmla="*/ 292937 w 528183"/>
                <a:gd name="connsiteY118" fmla="*/ 21020 h 197714"/>
                <a:gd name="connsiteX119" fmla="*/ 286368 w 528183"/>
                <a:gd name="connsiteY119" fmla="*/ 23648 h 197714"/>
                <a:gd name="connsiteX120" fmla="*/ 282427 w 528183"/>
                <a:gd name="connsiteY120" fmla="*/ 26276 h 197714"/>
                <a:gd name="connsiteX121" fmla="*/ 275858 w 528183"/>
                <a:gd name="connsiteY121" fmla="*/ 28903 h 197714"/>
                <a:gd name="connsiteX122" fmla="*/ 240385 w 528183"/>
                <a:gd name="connsiteY122" fmla="*/ 26276 h 197714"/>
                <a:gd name="connsiteX123" fmla="*/ 233816 w 528183"/>
                <a:gd name="connsiteY123" fmla="*/ 23648 h 197714"/>
                <a:gd name="connsiteX124" fmla="*/ 223306 w 528183"/>
                <a:gd name="connsiteY124" fmla="*/ 21020 h 197714"/>
                <a:gd name="connsiteX125" fmla="*/ 211482 w 528183"/>
                <a:gd name="connsiteY125" fmla="*/ 15765 h 197714"/>
                <a:gd name="connsiteX126" fmla="*/ 199658 w 528183"/>
                <a:gd name="connsiteY126" fmla="*/ 13138 h 197714"/>
                <a:gd name="connsiteX127" fmla="*/ 195716 w 528183"/>
                <a:gd name="connsiteY127" fmla="*/ 10510 h 197714"/>
                <a:gd name="connsiteX128" fmla="*/ 194403 w 528183"/>
                <a:gd name="connsiteY128" fmla="*/ 6569 h 197714"/>
                <a:gd name="connsiteX129" fmla="*/ 189147 w 528183"/>
                <a:gd name="connsiteY129" fmla="*/ 5255 h 197714"/>
                <a:gd name="connsiteX130" fmla="*/ 181265 w 528183"/>
                <a:gd name="connsiteY130" fmla="*/ 0 h 197714"/>
                <a:gd name="connsiteX131" fmla="*/ 169441 w 528183"/>
                <a:gd name="connsiteY131" fmla="*/ 2627 h 197714"/>
                <a:gd name="connsiteX0" fmla="*/ 169972 w 528714"/>
                <a:gd name="connsiteY0" fmla="*/ 2627 h 197714"/>
                <a:gd name="connsiteX1" fmla="*/ 169972 w 528714"/>
                <a:gd name="connsiteY1" fmla="*/ 2627 h 197714"/>
                <a:gd name="connsiteX2" fmla="*/ 169972 w 528714"/>
                <a:gd name="connsiteY2" fmla="*/ 27589 h 197714"/>
                <a:gd name="connsiteX3" fmla="*/ 166030 w 528714"/>
                <a:gd name="connsiteY3" fmla="*/ 31531 h 197714"/>
                <a:gd name="connsiteX4" fmla="*/ 154206 w 528714"/>
                <a:gd name="connsiteY4" fmla="*/ 36786 h 197714"/>
                <a:gd name="connsiteX5" fmla="*/ 142382 w 528714"/>
                <a:gd name="connsiteY5" fmla="*/ 40727 h 197714"/>
                <a:gd name="connsiteX6" fmla="*/ 138441 w 528714"/>
                <a:gd name="connsiteY6" fmla="*/ 43355 h 197714"/>
                <a:gd name="connsiteX7" fmla="*/ 137127 w 528714"/>
                <a:gd name="connsiteY7" fmla="*/ 47296 h 197714"/>
                <a:gd name="connsiteX8" fmla="*/ 134499 w 528714"/>
                <a:gd name="connsiteY8" fmla="*/ 81455 h 197714"/>
                <a:gd name="connsiteX9" fmla="*/ 131872 w 528714"/>
                <a:gd name="connsiteY9" fmla="*/ 95907 h 197714"/>
                <a:gd name="connsiteX10" fmla="*/ 129244 w 528714"/>
                <a:gd name="connsiteY10" fmla="*/ 101162 h 197714"/>
                <a:gd name="connsiteX11" fmla="*/ 123989 w 528714"/>
                <a:gd name="connsiteY11" fmla="*/ 107731 h 197714"/>
                <a:gd name="connsiteX12" fmla="*/ 112165 w 528714"/>
                <a:gd name="connsiteY12" fmla="*/ 102476 h 197714"/>
                <a:gd name="connsiteX13" fmla="*/ 109537 w 528714"/>
                <a:gd name="connsiteY13" fmla="*/ 97220 h 197714"/>
                <a:gd name="connsiteX14" fmla="*/ 97713 w 528714"/>
                <a:gd name="connsiteY14" fmla="*/ 88024 h 197714"/>
                <a:gd name="connsiteX15" fmla="*/ 93772 w 528714"/>
                <a:gd name="connsiteY15" fmla="*/ 85396 h 197714"/>
                <a:gd name="connsiteX16" fmla="*/ 85889 w 528714"/>
                <a:gd name="connsiteY16" fmla="*/ 84083 h 197714"/>
                <a:gd name="connsiteX17" fmla="*/ 74065 w 528714"/>
                <a:gd name="connsiteY17" fmla="*/ 81455 h 197714"/>
                <a:gd name="connsiteX18" fmla="*/ 14944 w 528714"/>
                <a:gd name="connsiteY18" fmla="*/ 82769 h 197714"/>
                <a:gd name="connsiteX19" fmla="*/ 1806 w 528714"/>
                <a:gd name="connsiteY19" fmla="*/ 86710 h 197714"/>
                <a:gd name="connsiteX20" fmla="*/ 3120 w 528714"/>
                <a:gd name="connsiteY20" fmla="*/ 99848 h 197714"/>
                <a:gd name="connsiteX21" fmla="*/ 29396 w 528714"/>
                <a:gd name="connsiteY21" fmla="*/ 119555 h 197714"/>
                <a:gd name="connsiteX22" fmla="*/ 35965 w 528714"/>
                <a:gd name="connsiteY22" fmla="*/ 120869 h 197714"/>
                <a:gd name="connsiteX23" fmla="*/ 70123 w 528714"/>
                <a:gd name="connsiteY23" fmla="*/ 124810 h 197714"/>
                <a:gd name="connsiteX24" fmla="*/ 81947 w 528714"/>
                <a:gd name="connsiteY24" fmla="*/ 127438 h 197714"/>
                <a:gd name="connsiteX25" fmla="*/ 92458 w 528714"/>
                <a:gd name="connsiteY25" fmla="*/ 128751 h 197714"/>
                <a:gd name="connsiteX26" fmla="*/ 102968 w 528714"/>
                <a:gd name="connsiteY26" fmla="*/ 131379 h 197714"/>
                <a:gd name="connsiteX27" fmla="*/ 105596 w 528714"/>
                <a:gd name="connsiteY27" fmla="*/ 140576 h 197714"/>
                <a:gd name="connsiteX28" fmla="*/ 104282 w 528714"/>
                <a:gd name="connsiteY28" fmla="*/ 144517 h 197714"/>
                <a:gd name="connsiteX29" fmla="*/ 108223 w 528714"/>
                <a:gd name="connsiteY29" fmla="*/ 147145 h 197714"/>
                <a:gd name="connsiteX30" fmla="*/ 160775 w 528714"/>
                <a:gd name="connsiteY30" fmla="*/ 152400 h 197714"/>
                <a:gd name="connsiteX31" fmla="*/ 177854 w 528714"/>
                <a:gd name="connsiteY31" fmla="*/ 157655 h 197714"/>
                <a:gd name="connsiteX32" fmla="*/ 184423 w 528714"/>
                <a:gd name="connsiteY32" fmla="*/ 160283 h 197714"/>
                <a:gd name="connsiteX33" fmla="*/ 196247 w 528714"/>
                <a:gd name="connsiteY33" fmla="*/ 161596 h 197714"/>
                <a:gd name="connsiteX34" fmla="*/ 230406 w 528714"/>
                <a:gd name="connsiteY34" fmla="*/ 160283 h 197714"/>
                <a:gd name="connsiteX35" fmla="*/ 264565 w 528714"/>
                <a:gd name="connsiteY35" fmla="*/ 158969 h 197714"/>
                <a:gd name="connsiteX36" fmla="*/ 268506 w 528714"/>
                <a:gd name="connsiteY36" fmla="*/ 160283 h 197714"/>
                <a:gd name="connsiteX37" fmla="*/ 272447 w 528714"/>
                <a:gd name="connsiteY37" fmla="*/ 162910 h 197714"/>
                <a:gd name="connsiteX38" fmla="*/ 279016 w 528714"/>
                <a:gd name="connsiteY38" fmla="*/ 164224 h 197714"/>
                <a:gd name="connsiteX39" fmla="*/ 286899 w 528714"/>
                <a:gd name="connsiteY39" fmla="*/ 166851 h 197714"/>
                <a:gd name="connsiteX40" fmla="*/ 293468 w 528714"/>
                <a:gd name="connsiteY40" fmla="*/ 169479 h 197714"/>
                <a:gd name="connsiteX41" fmla="*/ 302665 w 528714"/>
                <a:gd name="connsiteY41" fmla="*/ 170793 h 197714"/>
                <a:gd name="connsiteX42" fmla="*/ 318430 w 528714"/>
                <a:gd name="connsiteY42" fmla="*/ 174734 h 197714"/>
                <a:gd name="connsiteX43" fmla="*/ 324999 w 528714"/>
                <a:gd name="connsiteY43" fmla="*/ 178676 h 197714"/>
                <a:gd name="connsiteX44" fmla="*/ 336823 w 528714"/>
                <a:gd name="connsiteY44" fmla="*/ 181303 h 197714"/>
                <a:gd name="connsiteX45" fmla="*/ 377551 w 528714"/>
                <a:gd name="connsiteY45" fmla="*/ 181303 h 197714"/>
                <a:gd name="connsiteX46" fmla="*/ 401199 w 528714"/>
                <a:gd name="connsiteY46" fmla="*/ 186558 h 197714"/>
                <a:gd name="connsiteX47" fmla="*/ 406454 w 528714"/>
                <a:gd name="connsiteY47" fmla="*/ 187872 h 197714"/>
                <a:gd name="connsiteX48" fmla="*/ 411709 w 528714"/>
                <a:gd name="connsiteY48" fmla="*/ 190500 h 197714"/>
                <a:gd name="connsiteX49" fmla="*/ 423534 w 528714"/>
                <a:gd name="connsiteY49" fmla="*/ 191814 h 197714"/>
                <a:gd name="connsiteX50" fmla="*/ 497106 w 528714"/>
                <a:gd name="connsiteY50" fmla="*/ 193127 h 197714"/>
                <a:gd name="connsiteX51" fmla="*/ 524696 w 528714"/>
                <a:gd name="connsiteY51" fmla="*/ 195755 h 197714"/>
                <a:gd name="connsiteX52" fmla="*/ 528637 w 528714"/>
                <a:gd name="connsiteY52" fmla="*/ 194441 h 197714"/>
                <a:gd name="connsiteX53" fmla="*/ 519441 w 528714"/>
                <a:gd name="connsiteY53" fmla="*/ 185245 h 197714"/>
                <a:gd name="connsiteX54" fmla="*/ 516813 w 528714"/>
                <a:gd name="connsiteY54" fmla="*/ 179989 h 197714"/>
                <a:gd name="connsiteX55" fmla="*/ 515499 w 528714"/>
                <a:gd name="connsiteY55" fmla="*/ 176048 h 197714"/>
                <a:gd name="connsiteX56" fmla="*/ 511558 w 528714"/>
                <a:gd name="connsiteY56" fmla="*/ 173420 h 197714"/>
                <a:gd name="connsiteX57" fmla="*/ 507616 w 528714"/>
                <a:gd name="connsiteY57" fmla="*/ 169479 h 197714"/>
                <a:gd name="connsiteX58" fmla="*/ 506303 w 528714"/>
                <a:gd name="connsiteY58" fmla="*/ 162910 h 197714"/>
                <a:gd name="connsiteX59" fmla="*/ 503675 w 528714"/>
                <a:gd name="connsiteY59" fmla="*/ 158969 h 197714"/>
                <a:gd name="connsiteX60" fmla="*/ 502361 w 528714"/>
                <a:gd name="connsiteY60" fmla="*/ 155027 h 197714"/>
                <a:gd name="connsiteX61" fmla="*/ 499734 w 528714"/>
                <a:gd name="connsiteY61" fmla="*/ 149772 h 197714"/>
                <a:gd name="connsiteX62" fmla="*/ 494478 w 528714"/>
                <a:gd name="connsiteY62" fmla="*/ 136634 h 197714"/>
                <a:gd name="connsiteX63" fmla="*/ 490537 w 528714"/>
                <a:gd name="connsiteY63" fmla="*/ 132693 h 197714"/>
                <a:gd name="connsiteX64" fmla="*/ 486596 w 528714"/>
                <a:gd name="connsiteY64" fmla="*/ 123496 h 197714"/>
                <a:gd name="connsiteX65" fmla="*/ 481341 w 528714"/>
                <a:gd name="connsiteY65" fmla="*/ 111672 h 197714"/>
                <a:gd name="connsiteX66" fmla="*/ 477399 w 528714"/>
                <a:gd name="connsiteY66" fmla="*/ 107731 h 197714"/>
                <a:gd name="connsiteX67" fmla="*/ 473458 w 528714"/>
                <a:gd name="connsiteY67" fmla="*/ 102476 h 197714"/>
                <a:gd name="connsiteX68" fmla="*/ 470830 w 528714"/>
                <a:gd name="connsiteY68" fmla="*/ 98534 h 197714"/>
                <a:gd name="connsiteX69" fmla="*/ 462947 w 528714"/>
                <a:gd name="connsiteY69" fmla="*/ 91965 h 197714"/>
                <a:gd name="connsiteX70" fmla="*/ 459006 w 528714"/>
                <a:gd name="connsiteY70" fmla="*/ 85396 h 197714"/>
                <a:gd name="connsiteX71" fmla="*/ 457692 w 528714"/>
                <a:gd name="connsiteY71" fmla="*/ 81455 h 197714"/>
                <a:gd name="connsiteX72" fmla="*/ 453751 w 528714"/>
                <a:gd name="connsiteY72" fmla="*/ 73572 h 197714"/>
                <a:gd name="connsiteX73" fmla="*/ 451123 w 528714"/>
                <a:gd name="connsiteY73" fmla="*/ 45983 h 197714"/>
                <a:gd name="connsiteX74" fmla="*/ 447182 w 528714"/>
                <a:gd name="connsiteY74" fmla="*/ 38100 h 197714"/>
                <a:gd name="connsiteX75" fmla="*/ 445868 w 528714"/>
                <a:gd name="connsiteY75" fmla="*/ 34158 h 197714"/>
                <a:gd name="connsiteX76" fmla="*/ 441927 w 528714"/>
                <a:gd name="connsiteY76" fmla="*/ 30217 h 197714"/>
                <a:gd name="connsiteX77" fmla="*/ 434044 w 528714"/>
                <a:gd name="connsiteY77" fmla="*/ 21020 h 197714"/>
                <a:gd name="connsiteX78" fmla="*/ 432730 w 528714"/>
                <a:gd name="connsiteY78" fmla="*/ 15765 h 197714"/>
                <a:gd name="connsiteX79" fmla="*/ 423534 w 528714"/>
                <a:gd name="connsiteY79" fmla="*/ 17079 h 197714"/>
                <a:gd name="connsiteX80" fmla="*/ 426161 w 528714"/>
                <a:gd name="connsiteY80" fmla="*/ 47296 h 197714"/>
                <a:gd name="connsiteX81" fmla="*/ 424847 w 528714"/>
                <a:gd name="connsiteY81" fmla="*/ 52551 h 197714"/>
                <a:gd name="connsiteX82" fmla="*/ 420906 w 528714"/>
                <a:gd name="connsiteY82" fmla="*/ 69631 h 197714"/>
                <a:gd name="connsiteX83" fmla="*/ 416965 w 528714"/>
                <a:gd name="connsiteY83" fmla="*/ 118241 h 197714"/>
                <a:gd name="connsiteX84" fmla="*/ 415651 w 528714"/>
                <a:gd name="connsiteY84" fmla="*/ 122183 h 197714"/>
                <a:gd name="connsiteX85" fmla="*/ 410396 w 528714"/>
                <a:gd name="connsiteY85" fmla="*/ 130065 h 197714"/>
                <a:gd name="connsiteX86" fmla="*/ 401199 w 528714"/>
                <a:gd name="connsiteY86" fmla="*/ 141889 h 197714"/>
                <a:gd name="connsiteX87" fmla="*/ 399885 w 528714"/>
                <a:gd name="connsiteY87" fmla="*/ 145831 h 197714"/>
                <a:gd name="connsiteX88" fmla="*/ 392003 w 528714"/>
                <a:gd name="connsiteY88" fmla="*/ 153714 h 197714"/>
                <a:gd name="connsiteX89" fmla="*/ 381492 w 528714"/>
                <a:gd name="connsiteY89" fmla="*/ 160283 h 197714"/>
                <a:gd name="connsiteX90" fmla="*/ 380178 w 528714"/>
                <a:gd name="connsiteY90" fmla="*/ 164224 h 197714"/>
                <a:gd name="connsiteX91" fmla="*/ 378865 w 528714"/>
                <a:gd name="connsiteY91" fmla="*/ 187872 h 197714"/>
                <a:gd name="connsiteX92" fmla="*/ 374923 w 528714"/>
                <a:gd name="connsiteY92" fmla="*/ 190500 h 197714"/>
                <a:gd name="connsiteX93" fmla="*/ 364413 w 528714"/>
                <a:gd name="connsiteY93" fmla="*/ 187872 h 197714"/>
                <a:gd name="connsiteX94" fmla="*/ 359158 w 528714"/>
                <a:gd name="connsiteY94" fmla="*/ 185245 h 197714"/>
                <a:gd name="connsiteX95" fmla="*/ 356530 w 528714"/>
                <a:gd name="connsiteY95" fmla="*/ 181303 h 197714"/>
                <a:gd name="connsiteX96" fmla="*/ 348647 w 528714"/>
                <a:gd name="connsiteY96" fmla="*/ 177362 h 197714"/>
                <a:gd name="connsiteX97" fmla="*/ 343392 w 528714"/>
                <a:gd name="connsiteY97" fmla="*/ 172107 h 197714"/>
                <a:gd name="connsiteX98" fmla="*/ 339451 w 528714"/>
                <a:gd name="connsiteY98" fmla="*/ 162910 h 197714"/>
                <a:gd name="connsiteX99" fmla="*/ 327627 w 528714"/>
                <a:gd name="connsiteY99" fmla="*/ 147145 h 197714"/>
                <a:gd name="connsiteX100" fmla="*/ 314489 w 528714"/>
                <a:gd name="connsiteY100" fmla="*/ 128751 h 197714"/>
                <a:gd name="connsiteX101" fmla="*/ 301351 w 528714"/>
                <a:gd name="connsiteY101" fmla="*/ 116927 h 197714"/>
                <a:gd name="connsiteX102" fmla="*/ 294782 w 528714"/>
                <a:gd name="connsiteY102" fmla="*/ 110358 h 197714"/>
                <a:gd name="connsiteX103" fmla="*/ 293468 w 528714"/>
                <a:gd name="connsiteY103" fmla="*/ 106417 h 197714"/>
                <a:gd name="connsiteX104" fmla="*/ 285585 w 528714"/>
                <a:gd name="connsiteY104" fmla="*/ 102476 h 197714"/>
                <a:gd name="connsiteX105" fmla="*/ 284272 w 528714"/>
                <a:gd name="connsiteY105" fmla="*/ 98534 h 197714"/>
                <a:gd name="connsiteX106" fmla="*/ 281644 w 528714"/>
                <a:gd name="connsiteY106" fmla="*/ 94593 h 197714"/>
                <a:gd name="connsiteX107" fmla="*/ 284272 w 528714"/>
                <a:gd name="connsiteY107" fmla="*/ 81455 h 197714"/>
                <a:gd name="connsiteX108" fmla="*/ 286899 w 528714"/>
                <a:gd name="connsiteY108" fmla="*/ 77514 h 197714"/>
                <a:gd name="connsiteX109" fmla="*/ 289527 w 528714"/>
                <a:gd name="connsiteY109" fmla="*/ 72258 h 197714"/>
                <a:gd name="connsiteX110" fmla="*/ 292154 w 528714"/>
                <a:gd name="connsiteY110" fmla="*/ 65689 h 197714"/>
                <a:gd name="connsiteX111" fmla="*/ 293468 w 528714"/>
                <a:gd name="connsiteY111" fmla="*/ 61748 h 197714"/>
                <a:gd name="connsiteX112" fmla="*/ 300037 w 528714"/>
                <a:gd name="connsiteY112" fmla="*/ 53865 h 197714"/>
                <a:gd name="connsiteX113" fmla="*/ 301351 w 528714"/>
                <a:gd name="connsiteY113" fmla="*/ 48610 h 197714"/>
                <a:gd name="connsiteX114" fmla="*/ 303978 w 528714"/>
                <a:gd name="connsiteY114" fmla="*/ 44669 h 197714"/>
                <a:gd name="connsiteX115" fmla="*/ 305292 w 528714"/>
                <a:gd name="connsiteY115" fmla="*/ 40727 h 197714"/>
                <a:gd name="connsiteX116" fmla="*/ 298723 w 528714"/>
                <a:gd name="connsiteY116" fmla="*/ 22334 h 197714"/>
                <a:gd name="connsiteX117" fmla="*/ 293468 w 528714"/>
                <a:gd name="connsiteY117" fmla="*/ 21020 h 197714"/>
                <a:gd name="connsiteX118" fmla="*/ 286899 w 528714"/>
                <a:gd name="connsiteY118" fmla="*/ 23648 h 197714"/>
                <a:gd name="connsiteX119" fmla="*/ 282958 w 528714"/>
                <a:gd name="connsiteY119" fmla="*/ 26276 h 197714"/>
                <a:gd name="connsiteX120" fmla="*/ 276389 w 528714"/>
                <a:gd name="connsiteY120" fmla="*/ 28903 h 197714"/>
                <a:gd name="connsiteX121" fmla="*/ 240916 w 528714"/>
                <a:gd name="connsiteY121" fmla="*/ 26276 h 197714"/>
                <a:gd name="connsiteX122" fmla="*/ 234347 w 528714"/>
                <a:gd name="connsiteY122" fmla="*/ 23648 h 197714"/>
                <a:gd name="connsiteX123" fmla="*/ 223837 w 528714"/>
                <a:gd name="connsiteY123" fmla="*/ 21020 h 197714"/>
                <a:gd name="connsiteX124" fmla="*/ 212013 w 528714"/>
                <a:gd name="connsiteY124" fmla="*/ 15765 h 197714"/>
                <a:gd name="connsiteX125" fmla="*/ 200189 w 528714"/>
                <a:gd name="connsiteY125" fmla="*/ 13138 h 197714"/>
                <a:gd name="connsiteX126" fmla="*/ 196247 w 528714"/>
                <a:gd name="connsiteY126" fmla="*/ 10510 h 197714"/>
                <a:gd name="connsiteX127" fmla="*/ 194934 w 528714"/>
                <a:gd name="connsiteY127" fmla="*/ 6569 h 197714"/>
                <a:gd name="connsiteX128" fmla="*/ 189678 w 528714"/>
                <a:gd name="connsiteY128" fmla="*/ 5255 h 197714"/>
                <a:gd name="connsiteX129" fmla="*/ 181796 w 528714"/>
                <a:gd name="connsiteY129" fmla="*/ 0 h 197714"/>
                <a:gd name="connsiteX130" fmla="*/ 169972 w 528714"/>
                <a:gd name="connsiteY130" fmla="*/ 2627 h 197714"/>
                <a:gd name="connsiteX0" fmla="*/ 168166 w 526908"/>
                <a:gd name="connsiteY0" fmla="*/ 2627 h 197714"/>
                <a:gd name="connsiteX1" fmla="*/ 168166 w 526908"/>
                <a:gd name="connsiteY1" fmla="*/ 2627 h 197714"/>
                <a:gd name="connsiteX2" fmla="*/ 168166 w 526908"/>
                <a:gd name="connsiteY2" fmla="*/ 27589 h 197714"/>
                <a:gd name="connsiteX3" fmla="*/ 164224 w 526908"/>
                <a:gd name="connsiteY3" fmla="*/ 31531 h 197714"/>
                <a:gd name="connsiteX4" fmla="*/ 152400 w 526908"/>
                <a:gd name="connsiteY4" fmla="*/ 36786 h 197714"/>
                <a:gd name="connsiteX5" fmla="*/ 140576 w 526908"/>
                <a:gd name="connsiteY5" fmla="*/ 40727 h 197714"/>
                <a:gd name="connsiteX6" fmla="*/ 136635 w 526908"/>
                <a:gd name="connsiteY6" fmla="*/ 43355 h 197714"/>
                <a:gd name="connsiteX7" fmla="*/ 135321 w 526908"/>
                <a:gd name="connsiteY7" fmla="*/ 47296 h 197714"/>
                <a:gd name="connsiteX8" fmla="*/ 132693 w 526908"/>
                <a:gd name="connsiteY8" fmla="*/ 81455 h 197714"/>
                <a:gd name="connsiteX9" fmla="*/ 130066 w 526908"/>
                <a:gd name="connsiteY9" fmla="*/ 95907 h 197714"/>
                <a:gd name="connsiteX10" fmla="*/ 127438 w 526908"/>
                <a:gd name="connsiteY10" fmla="*/ 101162 h 197714"/>
                <a:gd name="connsiteX11" fmla="*/ 122183 w 526908"/>
                <a:gd name="connsiteY11" fmla="*/ 107731 h 197714"/>
                <a:gd name="connsiteX12" fmla="*/ 110359 w 526908"/>
                <a:gd name="connsiteY12" fmla="*/ 102476 h 197714"/>
                <a:gd name="connsiteX13" fmla="*/ 107731 w 526908"/>
                <a:gd name="connsiteY13" fmla="*/ 97220 h 197714"/>
                <a:gd name="connsiteX14" fmla="*/ 95907 w 526908"/>
                <a:gd name="connsiteY14" fmla="*/ 88024 h 197714"/>
                <a:gd name="connsiteX15" fmla="*/ 91966 w 526908"/>
                <a:gd name="connsiteY15" fmla="*/ 85396 h 197714"/>
                <a:gd name="connsiteX16" fmla="*/ 84083 w 526908"/>
                <a:gd name="connsiteY16" fmla="*/ 84083 h 197714"/>
                <a:gd name="connsiteX17" fmla="*/ 72259 w 526908"/>
                <a:gd name="connsiteY17" fmla="*/ 81455 h 197714"/>
                <a:gd name="connsiteX18" fmla="*/ 13138 w 526908"/>
                <a:gd name="connsiteY18" fmla="*/ 82769 h 197714"/>
                <a:gd name="connsiteX19" fmla="*/ 0 w 526908"/>
                <a:gd name="connsiteY19" fmla="*/ 86710 h 197714"/>
                <a:gd name="connsiteX20" fmla="*/ 27590 w 526908"/>
                <a:gd name="connsiteY20" fmla="*/ 119555 h 197714"/>
                <a:gd name="connsiteX21" fmla="*/ 34159 w 526908"/>
                <a:gd name="connsiteY21" fmla="*/ 120869 h 197714"/>
                <a:gd name="connsiteX22" fmla="*/ 68317 w 526908"/>
                <a:gd name="connsiteY22" fmla="*/ 124810 h 197714"/>
                <a:gd name="connsiteX23" fmla="*/ 80141 w 526908"/>
                <a:gd name="connsiteY23" fmla="*/ 127438 h 197714"/>
                <a:gd name="connsiteX24" fmla="*/ 90652 w 526908"/>
                <a:gd name="connsiteY24" fmla="*/ 128751 h 197714"/>
                <a:gd name="connsiteX25" fmla="*/ 101162 w 526908"/>
                <a:gd name="connsiteY25" fmla="*/ 131379 h 197714"/>
                <a:gd name="connsiteX26" fmla="*/ 103790 w 526908"/>
                <a:gd name="connsiteY26" fmla="*/ 140576 h 197714"/>
                <a:gd name="connsiteX27" fmla="*/ 102476 w 526908"/>
                <a:gd name="connsiteY27" fmla="*/ 144517 h 197714"/>
                <a:gd name="connsiteX28" fmla="*/ 106417 w 526908"/>
                <a:gd name="connsiteY28" fmla="*/ 147145 h 197714"/>
                <a:gd name="connsiteX29" fmla="*/ 158969 w 526908"/>
                <a:gd name="connsiteY29" fmla="*/ 152400 h 197714"/>
                <a:gd name="connsiteX30" fmla="*/ 176048 w 526908"/>
                <a:gd name="connsiteY30" fmla="*/ 157655 h 197714"/>
                <a:gd name="connsiteX31" fmla="*/ 182617 w 526908"/>
                <a:gd name="connsiteY31" fmla="*/ 160283 h 197714"/>
                <a:gd name="connsiteX32" fmla="*/ 194441 w 526908"/>
                <a:gd name="connsiteY32" fmla="*/ 161596 h 197714"/>
                <a:gd name="connsiteX33" fmla="*/ 228600 w 526908"/>
                <a:gd name="connsiteY33" fmla="*/ 160283 h 197714"/>
                <a:gd name="connsiteX34" fmla="*/ 262759 w 526908"/>
                <a:gd name="connsiteY34" fmla="*/ 158969 h 197714"/>
                <a:gd name="connsiteX35" fmla="*/ 266700 w 526908"/>
                <a:gd name="connsiteY35" fmla="*/ 160283 h 197714"/>
                <a:gd name="connsiteX36" fmla="*/ 270641 w 526908"/>
                <a:gd name="connsiteY36" fmla="*/ 162910 h 197714"/>
                <a:gd name="connsiteX37" fmla="*/ 277210 w 526908"/>
                <a:gd name="connsiteY37" fmla="*/ 164224 h 197714"/>
                <a:gd name="connsiteX38" fmla="*/ 285093 w 526908"/>
                <a:gd name="connsiteY38" fmla="*/ 166851 h 197714"/>
                <a:gd name="connsiteX39" fmla="*/ 291662 w 526908"/>
                <a:gd name="connsiteY39" fmla="*/ 169479 h 197714"/>
                <a:gd name="connsiteX40" fmla="*/ 300859 w 526908"/>
                <a:gd name="connsiteY40" fmla="*/ 170793 h 197714"/>
                <a:gd name="connsiteX41" fmla="*/ 316624 w 526908"/>
                <a:gd name="connsiteY41" fmla="*/ 174734 h 197714"/>
                <a:gd name="connsiteX42" fmla="*/ 323193 w 526908"/>
                <a:gd name="connsiteY42" fmla="*/ 178676 h 197714"/>
                <a:gd name="connsiteX43" fmla="*/ 335017 w 526908"/>
                <a:gd name="connsiteY43" fmla="*/ 181303 h 197714"/>
                <a:gd name="connsiteX44" fmla="*/ 375745 w 526908"/>
                <a:gd name="connsiteY44" fmla="*/ 181303 h 197714"/>
                <a:gd name="connsiteX45" fmla="*/ 399393 w 526908"/>
                <a:gd name="connsiteY45" fmla="*/ 186558 h 197714"/>
                <a:gd name="connsiteX46" fmla="*/ 404648 w 526908"/>
                <a:gd name="connsiteY46" fmla="*/ 187872 h 197714"/>
                <a:gd name="connsiteX47" fmla="*/ 409903 w 526908"/>
                <a:gd name="connsiteY47" fmla="*/ 190500 h 197714"/>
                <a:gd name="connsiteX48" fmla="*/ 421728 w 526908"/>
                <a:gd name="connsiteY48" fmla="*/ 191814 h 197714"/>
                <a:gd name="connsiteX49" fmla="*/ 495300 w 526908"/>
                <a:gd name="connsiteY49" fmla="*/ 193127 h 197714"/>
                <a:gd name="connsiteX50" fmla="*/ 522890 w 526908"/>
                <a:gd name="connsiteY50" fmla="*/ 195755 h 197714"/>
                <a:gd name="connsiteX51" fmla="*/ 526831 w 526908"/>
                <a:gd name="connsiteY51" fmla="*/ 194441 h 197714"/>
                <a:gd name="connsiteX52" fmla="*/ 517635 w 526908"/>
                <a:gd name="connsiteY52" fmla="*/ 185245 h 197714"/>
                <a:gd name="connsiteX53" fmla="*/ 515007 w 526908"/>
                <a:gd name="connsiteY53" fmla="*/ 179989 h 197714"/>
                <a:gd name="connsiteX54" fmla="*/ 513693 w 526908"/>
                <a:gd name="connsiteY54" fmla="*/ 176048 h 197714"/>
                <a:gd name="connsiteX55" fmla="*/ 509752 w 526908"/>
                <a:gd name="connsiteY55" fmla="*/ 173420 h 197714"/>
                <a:gd name="connsiteX56" fmla="*/ 505810 w 526908"/>
                <a:gd name="connsiteY56" fmla="*/ 169479 h 197714"/>
                <a:gd name="connsiteX57" fmla="*/ 504497 w 526908"/>
                <a:gd name="connsiteY57" fmla="*/ 162910 h 197714"/>
                <a:gd name="connsiteX58" fmla="*/ 501869 w 526908"/>
                <a:gd name="connsiteY58" fmla="*/ 158969 h 197714"/>
                <a:gd name="connsiteX59" fmla="*/ 500555 w 526908"/>
                <a:gd name="connsiteY59" fmla="*/ 155027 h 197714"/>
                <a:gd name="connsiteX60" fmla="*/ 497928 w 526908"/>
                <a:gd name="connsiteY60" fmla="*/ 149772 h 197714"/>
                <a:gd name="connsiteX61" fmla="*/ 492672 w 526908"/>
                <a:gd name="connsiteY61" fmla="*/ 136634 h 197714"/>
                <a:gd name="connsiteX62" fmla="*/ 488731 w 526908"/>
                <a:gd name="connsiteY62" fmla="*/ 132693 h 197714"/>
                <a:gd name="connsiteX63" fmla="*/ 484790 w 526908"/>
                <a:gd name="connsiteY63" fmla="*/ 123496 h 197714"/>
                <a:gd name="connsiteX64" fmla="*/ 479535 w 526908"/>
                <a:gd name="connsiteY64" fmla="*/ 111672 h 197714"/>
                <a:gd name="connsiteX65" fmla="*/ 475593 w 526908"/>
                <a:gd name="connsiteY65" fmla="*/ 107731 h 197714"/>
                <a:gd name="connsiteX66" fmla="*/ 471652 w 526908"/>
                <a:gd name="connsiteY66" fmla="*/ 102476 h 197714"/>
                <a:gd name="connsiteX67" fmla="*/ 469024 w 526908"/>
                <a:gd name="connsiteY67" fmla="*/ 98534 h 197714"/>
                <a:gd name="connsiteX68" fmla="*/ 461141 w 526908"/>
                <a:gd name="connsiteY68" fmla="*/ 91965 h 197714"/>
                <a:gd name="connsiteX69" fmla="*/ 457200 w 526908"/>
                <a:gd name="connsiteY69" fmla="*/ 85396 h 197714"/>
                <a:gd name="connsiteX70" fmla="*/ 455886 w 526908"/>
                <a:gd name="connsiteY70" fmla="*/ 81455 h 197714"/>
                <a:gd name="connsiteX71" fmla="*/ 451945 w 526908"/>
                <a:gd name="connsiteY71" fmla="*/ 73572 h 197714"/>
                <a:gd name="connsiteX72" fmla="*/ 449317 w 526908"/>
                <a:gd name="connsiteY72" fmla="*/ 45983 h 197714"/>
                <a:gd name="connsiteX73" fmla="*/ 445376 w 526908"/>
                <a:gd name="connsiteY73" fmla="*/ 38100 h 197714"/>
                <a:gd name="connsiteX74" fmla="*/ 444062 w 526908"/>
                <a:gd name="connsiteY74" fmla="*/ 34158 h 197714"/>
                <a:gd name="connsiteX75" fmla="*/ 440121 w 526908"/>
                <a:gd name="connsiteY75" fmla="*/ 30217 h 197714"/>
                <a:gd name="connsiteX76" fmla="*/ 432238 w 526908"/>
                <a:gd name="connsiteY76" fmla="*/ 21020 h 197714"/>
                <a:gd name="connsiteX77" fmla="*/ 430924 w 526908"/>
                <a:gd name="connsiteY77" fmla="*/ 15765 h 197714"/>
                <a:gd name="connsiteX78" fmla="*/ 421728 w 526908"/>
                <a:gd name="connsiteY78" fmla="*/ 17079 h 197714"/>
                <a:gd name="connsiteX79" fmla="*/ 424355 w 526908"/>
                <a:gd name="connsiteY79" fmla="*/ 47296 h 197714"/>
                <a:gd name="connsiteX80" fmla="*/ 423041 w 526908"/>
                <a:gd name="connsiteY80" fmla="*/ 52551 h 197714"/>
                <a:gd name="connsiteX81" fmla="*/ 419100 w 526908"/>
                <a:gd name="connsiteY81" fmla="*/ 69631 h 197714"/>
                <a:gd name="connsiteX82" fmla="*/ 415159 w 526908"/>
                <a:gd name="connsiteY82" fmla="*/ 118241 h 197714"/>
                <a:gd name="connsiteX83" fmla="*/ 413845 w 526908"/>
                <a:gd name="connsiteY83" fmla="*/ 122183 h 197714"/>
                <a:gd name="connsiteX84" fmla="*/ 408590 w 526908"/>
                <a:gd name="connsiteY84" fmla="*/ 130065 h 197714"/>
                <a:gd name="connsiteX85" fmla="*/ 399393 w 526908"/>
                <a:gd name="connsiteY85" fmla="*/ 141889 h 197714"/>
                <a:gd name="connsiteX86" fmla="*/ 398079 w 526908"/>
                <a:gd name="connsiteY86" fmla="*/ 145831 h 197714"/>
                <a:gd name="connsiteX87" fmla="*/ 390197 w 526908"/>
                <a:gd name="connsiteY87" fmla="*/ 153714 h 197714"/>
                <a:gd name="connsiteX88" fmla="*/ 379686 w 526908"/>
                <a:gd name="connsiteY88" fmla="*/ 160283 h 197714"/>
                <a:gd name="connsiteX89" fmla="*/ 378372 w 526908"/>
                <a:gd name="connsiteY89" fmla="*/ 164224 h 197714"/>
                <a:gd name="connsiteX90" fmla="*/ 377059 w 526908"/>
                <a:gd name="connsiteY90" fmla="*/ 187872 h 197714"/>
                <a:gd name="connsiteX91" fmla="*/ 373117 w 526908"/>
                <a:gd name="connsiteY91" fmla="*/ 190500 h 197714"/>
                <a:gd name="connsiteX92" fmla="*/ 362607 w 526908"/>
                <a:gd name="connsiteY92" fmla="*/ 187872 h 197714"/>
                <a:gd name="connsiteX93" fmla="*/ 357352 w 526908"/>
                <a:gd name="connsiteY93" fmla="*/ 185245 h 197714"/>
                <a:gd name="connsiteX94" fmla="*/ 354724 w 526908"/>
                <a:gd name="connsiteY94" fmla="*/ 181303 h 197714"/>
                <a:gd name="connsiteX95" fmla="*/ 346841 w 526908"/>
                <a:gd name="connsiteY95" fmla="*/ 177362 h 197714"/>
                <a:gd name="connsiteX96" fmla="*/ 341586 w 526908"/>
                <a:gd name="connsiteY96" fmla="*/ 172107 h 197714"/>
                <a:gd name="connsiteX97" fmla="*/ 337645 w 526908"/>
                <a:gd name="connsiteY97" fmla="*/ 162910 h 197714"/>
                <a:gd name="connsiteX98" fmla="*/ 325821 w 526908"/>
                <a:gd name="connsiteY98" fmla="*/ 147145 h 197714"/>
                <a:gd name="connsiteX99" fmla="*/ 312683 w 526908"/>
                <a:gd name="connsiteY99" fmla="*/ 128751 h 197714"/>
                <a:gd name="connsiteX100" fmla="*/ 299545 w 526908"/>
                <a:gd name="connsiteY100" fmla="*/ 116927 h 197714"/>
                <a:gd name="connsiteX101" fmla="*/ 292976 w 526908"/>
                <a:gd name="connsiteY101" fmla="*/ 110358 h 197714"/>
                <a:gd name="connsiteX102" fmla="*/ 291662 w 526908"/>
                <a:gd name="connsiteY102" fmla="*/ 106417 h 197714"/>
                <a:gd name="connsiteX103" fmla="*/ 283779 w 526908"/>
                <a:gd name="connsiteY103" fmla="*/ 102476 h 197714"/>
                <a:gd name="connsiteX104" fmla="*/ 282466 w 526908"/>
                <a:gd name="connsiteY104" fmla="*/ 98534 h 197714"/>
                <a:gd name="connsiteX105" fmla="*/ 279838 w 526908"/>
                <a:gd name="connsiteY105" fmla="*/ 94593 h 197714"/>
                <a:gd name="connsiteX106" fmla="*/ 282466 w 526908"/>
                <a:gd name="connsiteY106" fmla="*/ 81455 h 197714"/>
                <a:gd name="connsiteX107" fmla="*/ 285093 w 526908"/>
                <a:gd name="connsiteY107" fmla="*/ 77514 h 197714"/>
                <a:gd name="connsiteX108" fmla="*/ 287721 w 526908"/>
                <a:gd name="connsiteY108" fmla="*/ 72258 h 197714"/>
                <a:gd name="connsiteX109" fmla="*/ 290348 w 526908"/>
                <a:gd name="connsiteY109" fmla="*/ 65689 h 197714"/>
                <a:gd name="connsiteX110" fmla="*/ 291662 w 526908"/>
                <a:gd name="connsiteY110" fmla="*/ 61748 h 197714"/>
                <a:gd name="connsiteX111" fmla="*/ 298231 w 526908"/>
                <a:gd name="connsiteY111" fmla="*/ 53865 h 197714"/>
                <a:gd name="connsiteX112" fmla="*/ 299545 w 526908"/>
                <a:gd name="connsiteY112" fmla="*/ 48610 h 197714"/>
                <a:gd name="connsiteX113" fmla="*/ 302172 w 526908"/>
                <a:gd name="connsiteY113" fmla="*/ 44669 h 197714"/>
                <a:gd name="connsiteX114" fmla="*/ 303486 w 526908"/>
                <a:gd name="connsiteY114" fmla="*/ 40727 h 197714"/>
                <a:gd name="connsiteX115" fmla="*/ 296917 w 526908"/>
                <a:gd name="connsiteY115" fmla="*/ 22334 h 197714"/>
                <a:gd name="connsiteX116" fmla="*/ 291662 w 526908"/>
                <a:gd name="connsiteY116" fmla="*/ 21020 h 197714"/>
                <a:gd name="connsiteX117" fmla="*/ 285093 w 526908"/>
                <a:gd name="connsiteY117" fmla="*/ 23648 h 197714"/>
                <a:gd name="connsiteX118" fmla="*/ 281152 w 526908"/>
                <a:gd name="connsiteY118" fmla="*/ 26276 h 197714"/>
                <a:gd name="connsiteX119" fmla="*/ 274583 w 526908"/>
                <a:gd name="connsiteY119" fmla="*/ 28903 h 197714"/>
                <a:gd name="connsiteX120" fmla="*/ 239110 w 526908"/>
                <a:gd name="connsiteY120" fmla="*/ 26276 h 197714"/>
                <a:gd name="connsiteX121" fmla="*/ 232541 w 526908"/>
                <a:gd name="connsiteY121" fmla="*/ 23648 h 197714"/>
                <a:gd name="connsiteX122" fmla="*/ 222031 w 526908"/>
                <a:gd name="connsiteY122" fmla="*/ 21020 h 197714"/>
                <a:gd name="connsiteX123" fmla="*/ 210207 w 526908"/>
                <a:gd name="connsiteY123" fmla="*/ 15765 h 197714"/>
                <a:gd name="connsiteX124" fmla="*/ 198383 w 526908"/>
                <a:gd name="connsiteY124" fmla="*/ 13138 h 197714"/>
                <a:gd name="connsiteX125" fmla="*/ 194441 w 526908"/>
                <a:gd name="connsiteY125" fmla="*/ 10510 h 197714"/>
                <a:gd name="connsiteX126" fmla="*/ 193128 w 526908"/>
                <a:gd name="connsiteY126" fmla="*/ 6569 h 197714"/>
                <a:gd name="connsiteX127" fmla="*/ 187872 w 526908"/>
                <a:gd name="connsiteY127" fmla="*/ 5255 h 197714"/>
                <a:gd name="connsiteX128" fmla="*/ 179990 w 526908"/>
                <a:gd name="connsiteY128" fmla="*/ 0 h 197714"/>
                <a:gd name="connsiteX129" fmla="*/ 168166 w 526908"/>
                <a:gd name="connsiteY129" fmla="*/ 2627 h 197714"/>
                <a:gd name="connsiteX0" fmla="*/ 156786 w 515528"/>
                <a:gd name="connsiteY0" fmla="*/ 2627 h 197714"/>
                <a:gd name="connsiteX1" fmla="*/ 156786 w 515528"/>
                <a:gd name="connsiteY1" fmla="*/ 2627 h 197714"/>
                <a:gd name="connsiteX2" fmla="*/ 156786 w 515528"/>
                <a:gd name="connsiteY2" fmla="*/ 27589 h 197714"/>
                <a:gd name="connsiteX3" fmla="*/ 152844 w 515528"/>
                <a:gd name="connsiteY3" fmla="*/ 31531 h 197714"/>
                <a:gd name="connsiteX4" fmla="*/ 141020 w 515528"/>
                <a:gd name="connsiteY4" fmla="*/ 36786 h 197714"/>
                <a:gd name="connsiteX5" fmla="*/ 129196 w 515528"/>
                <a:gd name="connsiteY5" fmla="*/ 40727 h 197714"/>
                <a:gd name="connsiteX6" fmla="*/ 125255 w 515528"/>
                <a:gd name="connsiteY6" fmla="*/ 43355 h 197714"/>
                <a:gd name="connsiteX7" fmla="*/ 123941 w 515528"/>
                <a:gd name="connsiteY7" fmla="*/ 47296 h 197714"/>
                <a:gd name="connsiteX8" fmla="*/ 121313 w 515528"/>
                <a:gd name="connsiteY8" fmla="*/ 81455 h 197714"/>
                <a:gd name="connsiteX9" fmla="*/ 118686 w 515528"/>
                <a:gd name="connsiteY9" fmla="*/ 95907 h 197714"/>
                <a:gd name="connsiteX10" fmla="*/ 116058 w 515528"/>
                <a:gd name="connsiteY10" fmla="*/ 101162 h 197714"/>
                <a:gd name="connsiteX11" fmla="*/ 110803 w 515528"/>
                <a:gd name="connsiteY11" fmla="*/ 107731 h 197714"/>
                <a:gd name="connsiteX12" fmla="*/ 98979 w 515528"/>
                <a:gd name="connsiteY12" fmla="*/ 102476 h 197714"/>
                <a:gd name="connsiteX13" fmla="*/ 96351 w 515528"/>
                <a:gd name="connsiteY13" fmla="*/ 97220 h 197714"/>
                <a:gd name="connsiteX14" fmla="*/ 84527 w 515528"/>
                <a:gd name="connsiteY14" fmla="*/ 88024 h 197714"/>
                <a:gd name="connsiteX15" fmla="*/ 80586 w 515528"/>
                <a:gd name="connsiteY15" fmla="*/ 85396 h 197714"/>
                <a:gd name="connsiteX16" fmla="*/ 72703 w 515528"/>
                <a:gd name="connsiteY16" fmla="*/ 84083 h 197714"/>
                <a:gd name="connsiteX17" fmla="*/ 60879 w 515528"/>
                <a:gd name="connsiteY17" fmla="*/ 81455 h 197714"/>
                <a:gd name="connsiteX18" fmla="*/ 1758 w 515528"/>
                <a:gd name="connsiteY18" fmla="*/ 82769 h 197714"/>
                <a:gd name="connsiteX19" fmla="*/ 16210 w 515528"/>
                <a:gd name="connsiteY19" fmla="*/ 119555 h 197714"/>
                <a:gd name="connsiteX20" fmla="*/ 22779 w 515528"/>
                <a:gd name="connsiteY20" fmla="*/ 120869 h 197714"/>
                <a:gd name="connsiteX21" fmla="*/ 56937 w 515528"/>
                <a:gd name="connsiteY21" fmla="*/ 124810 h 197714"/>
                <a:gd name="connsiteX22" fmla="*/ 68761 w 515528"/>
                <a:gd name="connsiteY22" fmla="*/ 127438 h 197714"/>
                <a:gd name="connsiteX23" fmla="*/ 79272 w 515528"/>
                <a:gd name="connsiteY23" fmla="*/ 128751 h 197714"/>
                <a:gd name="connsiteX24" fmla="*/ 89782 w 515528"/>
                <a:gd name="connsiteY24" fmla="*/ 131379 h 197714"/>
                <a:gd name="connsiteX25" fmla="*/ 92410 w 515528"/>
                <a:gd name="connsiteY25" fmla="*/ 140576 h 197714"/>
                <a:gd name="connsiteX26" fmla="*/ 91096 w 515528"/>
                <a:gd name="connsiteY26" fmla="*/ 144517 h 197714"/>
                <a:gd name="connsiteX27" fmla="*/ 95037 w 515528"/>
                <a:gd name="connsiteY27" fmla="*/ 147145 h 197714"/>
                <a:gd name="connsiteX28" fmla="*/ 147589 w 515528"/>
                <a:gd name="connsiteY28" fmla="*/ 152400 h 197714"/>
                <a:gd name="connsiteX29" fmla="*/ 164668 w 515528"/>
                <a:gd name="connsiteY29" fmla="*/ 157655 h 197714"/>
                <a:gd name="connsiteX30" fmla="*/ 171237 w 515528"/>
                <a:gd name="connsiteY30" fmla="*/ 160283 h 197714"/>
                <a:gd name="connsiteX31" fmla="*/ 183061 w 515528"/>
                <a:gd name="connsiteY31" fmla="*/ 161596 h 197714"/>
                <a:gd name="connsiteX32" fmla="*/ 217220 w 515528"/>
                <a:gd name="connsiteY32" fmla="*/ 160283 h 197714"/>
                <a:gd name="connsiteX33" fmla="*/ 251379 w 515528"/>
                <a:gd name="connsiteY33" fmla="*/ 158969 h 197714"/>
                <a:gd name="connsiteX34" fmla="*/ 255320 w 515528"/>
                <a:gd name="connsiteY34" fmla="*/ 160283 h 197714"/>
                <a:gd name="connsiteX35" fmla="*/ 259261 w 515528"/>
                <a:gd name="connsiteY35" fmla="*/ 162910 h 197714"/>
                <a:gd name="connsiteX36" fmla="*/ 265830 w 515528"/>
                <a:gd name="connsiteY36" fmla="*/ 164224 h 197714"/>
                <a:gd name="connsiteX37" fmla="*/ 273713 w 515528"/>
                <a:gd name="connsiteY37" fmla="*/ 166851 h 197714"/>
                <a:gd name="connsiteX38" fmla="*/ 280282 w 515528"/>
                <a:gd name="connsiteY38" fmla="*/ 169479 h 197714"/>
                <a:gd name="connsiteX39" fmla="*/ 289479 w 515528"/>
                <a:gd name="connsiteY39" fmla="*/ 170793 h 197714"/>
                <a:gd name="connsiteX40" fmla="*/ 305244 w 515528"/>
                <a:gd name="connsiteY40" fmla="*/ 174734 h 197714"/>
                <a:gd name="connsiteX41" fmla="*/ 311813 w 515528"/>
                <a:gd name="connsiteY41" fmla="*/ 178676 h 197714"/>
                <a:gd name="connsiteX42" fmla="*/ 323637 w 515528"/>
                <a:gd name="connsiteY42" fmla="*/ 181303 h 197714"/>
                <a:gd name="connsiteX43" fmla="*/ 364365 w 515528"/>
                <a:gd name="connsiteY43" fmla="*/ 181303 h 197714"/>
                <a:gd name="connsiteX44" fmla="*/ 388013 w 515528"/>
                <a:gd name="connsiteY44" fmla="*/ 186558 h 197714"/>
                <a:gd name="connsiteX45" fmla="*/ 393268 w 515528"/>
                <a:gd name="connsiteY45" fmla="*/ 187872 h 197714"/>
                <a:gd name="connsiteX46" fmla="*/ 398523 w 515528"/>
                <a:gd name="connsiteY46" fmla="*/ 190500 h 197714"/>
                <a:gd name="connsiteX47" fmla="*/ 410348 w 515528"/>
                <a:gd name="connsiteY47" fmla="*/ 191814 h 197714"/>
                <a:gd name="connsiteX48" fmla="*/ 483920 w 515528"/>
                <a:gd name="connsiteY48" fmla="*/ 193127 h 197714"/>
                <a:gd name="connsiteX49" fmla="*/ 511510 w 515528"/>
                <a:gd name="connsiteY49" fmla="*/ 195755 h 197714"/>
                <a:gd name="connsiteX50" fmla="*/ 515451 w 515528"/>
                <a:gd name="connsiteY50" fmla="*/ 194441 h 197714"/>
                <a:gd name="connsiteX51" fmla="*/ 506255 w 515528"/>
                <a:gd name="connsiteY51" fmla="*/ 185245 h 197714"/>
                <a:gd name="connsiteX52" fmla="*/ 503627 w 515528"/>
                <a:gd name="connsiteY52" fmla="*/ 179989 h 197714"/>
                <a:gd name="connsiteX53" fmla="*/ 502313 w 515528"/>
                <a:gd name="connsiteY53" fmla="*/ 176048 h 197714"/>
                <a:gd name="connsiteX54" fmla="*/ 498372 w 515528"/>
                <a:gd name="connsiteY54" fmla="*/ 173420 h 197714"/>
                <a:gd name="connsiteX55" fmla="*/ 494430 w 515528"/>
                <a:gd name="connsiteY55" fmla="*/ 169479 h 197714"/>
                <a:gd name="connsiteX56" fmla="*/ 493117 w 515528"/>
                <a:gd name="connsiteY56" fmla="*/ 162910 h 197714"/>
                <a:gd name="connsiteX57" fmla="*/ 490489 w 515528"/>
                <a:gd name="connsiteY57" fmla="*/ 158969 h 197714"/>
                <a:gd name="connsiteX58" fmla="*/ 489175 w 515528"/>
                <a:gd name="connsiteY58" fmla="*/ 155027 h 197714"/>
                <a:gd name="connsiteX59" fmla="*/ 486548 w 515528"/>
                <a:gd name="connsiteY59" fmla="*/ 149772 h 197714"/>
                <a:gd name="connsiteX60" fmla="*/ 481292 w 515528"/>
                <a:gd name="connsiteY60" fmla="*/ 136634 h 197714"/>
                <a:gd name="connsiteX61" fmla="*/ 477351 w 515528"/>
                <a:gd name="connsiteY61" fmla="*/ 132693 h 197714"/>
                <a:gd name="connsiteX62" fmla="*/ 473410 w 515528"/>
                <a:gd name="connsiteY62" fmla="*/ 123496 h 197714"/>
                <a:gd name="connsiteX63" fmla="*/ 468155 w 515528"/>
                <a:gd name="connsiteY63" fmla="*/ 111672 h 197714"/>
                <a:gd name="connsiteX64" fmla="*/ 464213 w 515528"/>
                <a:gd name="connsiteY64" fmla="*/ 107731 h 197714"/>
                <a:gd name="connsiteX65" fmla="*/ 460272 w 515528"/>
                <a:gd name="connsiteY65" fmla="*/ 102476 h 197714"/>
                <a:gd name="connsiteX66" fmla="*/ 457644 w 515528"/>
                <a:gd name="connsiteY66" fmla="*/ 98534 h 197714"/>
                <a:gd name="connsiteX67" fmla="*/ 449761 w 515528"/>
                <a:gd name="connsiteY67" fmla="*/ 91965 h 197714"/>
                <a:gd name="connsiteX68" fmla="*/ 445820 w 515528"/>
                <a:gd name="connsiteY68" fmla="*/ 85396 h 197714"/>
                <a:gd name="connsiteX69" fmla="*/ 444506 w 515528"/>
                <a:gd name="connsiteY69" fmla="*/ 81455 h 197714"/>
                <a:gd name="connsiteX70" fmla="*/ 440565 w 515528"/>
                <a:gd name="connsiteY70" fmla="*/ 73572 h 197714"/>
                <a:gd name="connsiteX71" fmla="*/ 437937 w 515528"/>
                <a:gd name="connsiteY71" fmla="*/ 45983 h 197714"/>
                <a:gd name="connsiteX72" fmla="*/ 433996 w 515528"/>
                <a:gd name="connsiteY72" fmla="*/ 38100 h 197714"/>
                <a:gd name="connsiteX73" fmla="*/ 432682 w 515528"/>
                <a:gd name="connsiteY73" fmla="*/ 34158 h 197714"/>
                <a:gd name="connsiteX74" fmla="*/ 428741 w 515528"/>
                <a:gd name="connsiteY74" fmla="*/ 30217 h 197714"/>
                <a:gd name="connsiteX75" fmla="*/ 420858 w 515528"/>
                <a:gd name="connsiteY75" fmla="*/ 21020 h 197714"/>
                <a:gd name="connsiteX76" fmla="*/ 419544 w 515528"/>
                <a:gd name="connsiteY76" fmla="*/ 15765 h 197714"/>
                <a:gd name="connsiteX77" fmla="*/ 410348 w 515528"/>
                <a:gd name="connsiteY77" fmla="*/ 17079 h 197714"/>
                <a:gd name="connsiteX78" fmla="*/ 412975 w 515528"/>
                <a:gd name="connsiteY78" fmla="*/ 47296 h 197714"/>
                <a:gd name="connsiteX79" fmla="*/ 411661 w 515528"/>
                <a:gd name="connsiteY79" fmla="*/ 52551 h 197714"/>
                <a:gd name="connsiteX80" fmla="*/ 407720 w 515528"/>
                <a:gd name="connsiteY80" fmla="*/ 69631 h 197714"/>
                <a:gd name="connsiteX81" fmla="*/ 403779 w 515528"/>
                <a:gd name="connsiteY81" fmla="*/ 118241 h 197714"/>
                <a:gd name="connsiteX82" fmla="*/ 402465 w 515528"/>
                <a:gd name="connsiteY82" fmla="*/ 122183 h 197714"/>
                <a:gd name="connsiteX83" fmla="*/ 397210 w 515528"/>
                <a:gd name="connsiteY83" fmla="*/ 130065 h 197714"/>
                <a:gd name="connsiteX84" fmla="*/ 388013 w 515528"/>
                <a:gd name="connsiteY84" fmla="*/ 141889 h 197714"/>
                <a:gd name="connsiteX85" fmla="*/ 386699 w 515528"/>
                <a:gd name="connsiteY85" fmla="*/ 145831 h 197714"/>
                <a:gd name="connsiteX86" fmla="*/ 378817 w 515528"/>
                <a:gd name="connsiteY86" fmla="*/ 153714 h 197714"/>
                <a:gd name="connsiteX87" fmla="*/ 368306 w 515528"/>
                <a:gd name="connsiteY87" fmla="*/ 160283 h 197714"/>
                <a:gd name="connsiteX88" fmla="*/ 366992 w 515528"/>
                <a:gd name="connsiteY88" fmla="*/ 164224 h 197714"/>
                <a:gd name="connsiteX89" fmla="*/ 365679 w 515528"/>
                <a:gd name="connsiteY89" fmla="*/ 187872 h 197714"/>
                <a:gd name="connsiteX90" fmla="*/ 361737 w 515528"/>
                <a:gd name="connsiteY90" fmla="*/ 190500 h 197714"/>
                <a:gd name="connsiteX91" fmla="*/ 351227 w 515528"/>
                <a:gd name="connsiteY91" fmla="*/ 187872 h 197714"/>
                <a:gd name="connsiteX92" fmla="*/ 345972 w 515528"/>
                <a:gd name="connsiteY92" fmla="*/ 185245 h 197714"/>
                <a:gd name="connsiteX93" fmla="*/ 343344 w 515528"/>
                <a:gd name="connsiteY93" fmla="*/ 181303 h 197714"/>
                <a:gd name="connsiteX94" fmla="*/ 335461 w 515528"/>
                <a:gd name="connsiteY94" fmla="*/ 177362 h 197714"/>
                <a:gd name="connsiteX95" fmla="*/ 330206 w 515528"/>
                <a:gd name="connsiteY95" fmla="*/ 172107 h 197714"/>
                <a:gd name="connsiteX96" fmla="*/ 326265 w 515528"/>
                <a:gd name="connsiteY96" fmla="*/ 162910 h 197714"/>
                <a:gd name="connsiteX97" fmla="*/ 314441 w 515528"/>
                <a:gd name="connsiteY97" fmla="*/ 147145 h 197714"/>
                <a:gd name="connsiteX98" fmla="*/ 301303 w 515528"/>
                <a:gd name="connsiteY98" fmla="*/ 128751 h 197714"/>
                <a:gd name="connsiteX99" fmla="*/ 288165 w 515528"/>
                <a:gd name="connsiteY99" fmla="*/ 116927 h 197714"/>
                <a:gd name="connsiteX100" fmla="*/ 281596 w 515528"/>
                <a:gd name="connsiteY100" fmla="*/ 110358 h 197714"/>
                <a:gd name="connsiteX101" fmla="*/ 280282 w 515528"/>
                <a:gd name="connsiteY101" fmla="*/ 106417 h 197714"/>
                <a:gd name="connsiteX102" fmla="*/ 272399 w 515528"/>
                <a:gd name="connsiteY102" fmla="*/ 102476 h 197714"/>
                <a:gd name="connsiteX103" fmla="*/ 271086 w 515528"/>
                <a:gd name="connsiteY103" fmla="*/ 98534 h 197714"/>
                <a:gd name="connsiteX104" fmla="*/ 268458 w 515528"/>
                <a:gd name="connsiteY104" fmla="*/ 94593 h 197714"/>
                <a:gd name="connsiteX105" fmla="*/ 271086 w 515528"/>
                <a:gd name="connsiteY105" fmla="*/ 81455 h 197714"/>
                <a:gd name="connsiteX106" fmla="*/ 273713 w 515528"/>
                <a:gd name="connsiteY106" fmla="*/ 77514 h 197714"/>
                <a:gd name="connsiteX107" fmla="*/ 276341 w 515528"/>
                <a:gd name="connsiteY107" fmla="*/ 72258 h 197714"/>
                <a:gd name="connsiteX108" fmla="*/ 278968 w 515528"/>
                <a:gd name="connsiteY108" fmla="*/ 65689 h 197714"/>
                <a:gd name="connsiteX109" fmla="*/ 280282 w 515528"/>
                <a:gd name="connsiteY109" fmla="*/ 61748 h 197714"/>
                <a:gd name="connsiteX110" fmla="*/ 286851 w 515528"/>
                <a:gd name="connsiteY110" fmla="*/ 53865 h 197714"/>
                <a:gd name="connsiteX111" fmla="*/ 288165 w 515528"/>
                <a:gd name="connsiteY111" fmla="*/ 48610 h 197714"/>
                <a:gd name="connsiteX112" fmla="*/ 290792 w 515528"/>
                <a:gd name="connsiteY112" fmla="*/ 44669 h 197714"/>
                <a:gd name="connsiteX113" fmla="*/ 292106 w 515528"/>
                <a:gd name="connsiteY113" fmla="*/ 40727 h 197714"/>
                <a:gd name="connsiteX114" fmla="*/ 285537 w 515528"/>
                <a:gd name="connsiteY114" fmla="*/ 22334 h 197714"/>
                <a:gd name="connsiteX115" fmla="*/ 280282 w 515528"/>
                <a:gd name="connsiteY115" fmla="*/ 21020 h 197714"/>
                <a:gd name="connsiteX116" fmla="*/ 273713 w 515528"/>
                <a:gd name="connsiteY116" fmla="*/ 23648 h 197714"/>
                <a:gd name="connsiteX117" fmla="*/ 269772 w 515528"/>
                <a:gd name="connsiteY117" fmla="*/ 26276 h 197714"/>
                <a:gd name="connsiteX118" fmla="*/ 263203 w 515528"/>
                <a:gd name="connsiteY118" fmla="*/ 28903 h 197714"/>
                <a:gd name="connsiteX119" fmla="*/ 227730 w 515528"/>
                <a:gd name="connsiteY119" fmla="*/ 26276 h 197714"/>
                <a:gd name="connsiteX120" fmla="*/ 221161 w 515528"/>
                <a:gd name="connsiteY120" fmla="*/ 23648 h 197714"/>
                <a:gd name="connsiteX121" fmla="*/ 210651 w 515528"/>
                <a:gd name="connsiteY121" fmla="*/ 21020 h 197714"/>
                <a:gd name="connsiteX122" fmla="*/ 198827 w 515528"/>
                <a:gd name="connsiteY122" fmla="*/ 15765 h 197714"/>
                <a:gd name="connsiteX123" fmla="*/ 187003 w 515528"/>
                <a:gd name="connsiteY123" fmla="*/ 13138 h 197714"/>
                <a:gd name="connsiteX124" fmla="*/ 183061 w 515528"/>
                <a:gd name="connsiteY124" fmla="*/ 10510 h 197714"/>
                <a:gd name="connsiteX125" fmla="*/ 181748 w 515528"/>
                <a:gd name="connsiteY125" fmla="*/ 6569 h 197714"/>
                <a:gd name="connsiteX126" fmla="*/ 176492 w 515528"/>
                <a:gd name="connsiteY126" fmla="*/ 5255 h 197714"/>
                <a:gd name="connsiteX127" fmla="*/ 168610 w 515528"/>
                <a:gd name="connsiteY127" fmla="*/ 0 h 197714"/>
                <a:gd name="connsiteX128" fmla="*/ 156786 w 515528"/>
                <a:gd name="connsiteY128" fmla="*/ 2627 h 197714"/>
                <a:gd name="connsiteX0" fmla="*/ 142562 w 501304"/>
                <a:gd name="connsiteY0" fmla="*/ 2627 h 197714"/>
                <a:gd name="connsiteX1" fmla="*/ 142562 w 501304"/>
                <a:gd name="connsiteY1" fmla="*/ 2627 h 197714"/>
                <a:gd name="connsiteX2" fmla="*/ 142562 w 501304"/>
                <a:gd name="connsiteY2" fmla="*/ 27589 h 197714"/>
                <a:gd name="connsiteX3" fmla="*/ 138620 w 501304"/>
                <a:gd name="connsiteY3" fmla="*/ 31531 h 197714"/>
                <a:gd name="connsiteX4" fmla="*/ 126796 w 501304"/>
                <a:gd name="connsiteY4" fmla="*/ 36786 h 197714"/>
                <a:gd name="connsiteX5" fmla="*/ 114972 w 501304"/>
                <a:gd name="connsiteY5" fmla="*/ 40727 h 197714"/>
                <a:gd name="connsiteX6" fmla="*/ 111031 w 501304"/>
                <a:gd name="connsiteY6" fmla="*/ 43355 h 197714"/>
                <a:gd name="connsiteX7" fmla="*/ 109717 w 501304"/>
                <a:gd name="connsiteY7" fmla="*/ 47296 h 197714"/>
                <a:gd name="connsiteX8" fmla="*/ 107089 w 501304"/>
                <a:gd name="connsiteY8" fmla="*/ 81455 h 197714"/>
                <a:gd name="connsiteX9" fmla="*/ 104462 w 501304"/>
                <a:gd name="connsiteY9" fmla="*/ 95907 h 197714"/>
                <a:gd name="connsiteX10" fmla="*/ 101834 w 501304"/>
                <a:gd name="connsiteY10" fmla="*/ 101162 h 197714"/>
                <a:gd name="connsiteX11" fmla="*/ 96579 w 501304"/>
                <a:gd name="connsiteY11" fmla="*/ 107731 h 197714"/>
                <a:gd name="connsiteX12" fmla="*/ 84755 w 501304"/>
                <a:gd name="connsiteY12" fmla="*/ 102476 h 197714"/>
                <a:gd name="connsiteX13" fmla="*/ 82127 w 501304"/>
                <a:gd name="connsiteY13" fmla="*/ 97220 h 197714"/>
                <a:gd name="connsiteX14" fmla="*/ 70303 w 501304"/>
                <a:gd name="connsiteY14" fmla="*/ 88024 h 197714"/>
                <a:gd name="connsiteX15" fmla="*/ 66362 w 501304"/>
                <a:gd name="connsiteY15" fmla="*/ 85396 h 197714"/>
                <a:gd name="connsiteX16" fmla="*/ 58479 w 501304"/>
                <a:gd name="connsiteY16" fmla="*/ 84083 h 197714"/>
                <a:gd name="connsiteX17" fmla="*/ 46655 w 501304"/>
                <a:gd name="connsiteY17" fmla="*/ 81455 h 197714"/>
                <a:gd name="connsiteX18" fmla="*/ 1986 w 501304"/>
                <a:gd name="connsiteY18" fmla="*/ 119555 h 197714"/>
                <a:gd name="connsiteX19" fmla="*/ 8555 w 501304"/>
                <a:gd name="connsiteY19" fmla="*/ 120869 h 197714"/>
                <a:gd name="connsiteX20" fmla="*/ 42713 w 501304"/>
                <a:gd name="connsiteY20" fmla="*/ 124810 h 197714"/>
                <a:gd name="connsiteX21" fmla="*/ 54537 w 501304"/>
                <a:gd name="connsiteY21" fmla="*/ 127438 h 197714"/>
                <a:gd name="connsiteX22" fmla="*/ 65048 w 501304"/>
                <a:gd name="connsiteY22" fmla="*/ 128751 h 197714"/>
                <a:gd name="connsiteX23" fmla="*/ 75558 w 501304"/>
                <a:gd name="connsiteY23" fmla="*/ 131379 h 197714"/>
                <a:gd name="connsiteX24" fmla="*/ 78186 w 501304"/>
                <a:gd name="connsiteY24" fmla="*/ 140576 h 197714"/>
                <a:gd name="connsiteX25" fmla="*/ 76872 w 501304"/>
                <a:gd name="connsiteY25" fmla="*/ 144517 h 197714"/>
                <a:gd name="connsiteX26" fmla="*/ 80813 w 501304"/>
                <a:gd name="connsiteY26" fmla="*/ 147145 h 197714"/>
                <a:gd name="connsiteX27" fmla="*/ 133365 w 501304"/>
                <a:gd name="connsiteY27" fmla="*/ 152400 h 197714"/>
                <a:gd name="connsiteX28" fmla="*/ 150444 w 501304"/>
                <a:gd name="connsiteY28" fmla="*/ 157655 h 197714"/>
                <a:gd name="connsiteX29" fmla="*/ 157013 w 501304"/>
                <a:gd name="connsiteY29" fmla="*/ 160283 h 197714"/>
                <a:gd name="connsiteX30" fmla="*/ 168837 w 501304"/>
                <a:gd name="connsiteY30" fmla="*/ 161596 h 197714"/>
                <a:gd name="connsiteX31" fmla="*/ 202996 w 501304"/>
                <a:gd name="connsiteY31" fmla="*/ 160283 h 197714"/>
                <a:gd name="connsiteX32" fmla="*/ 237155 w 501304"/>
                <a:gd name="connsiteY32" fmla="*/ 158969 h 197714"/>
                <a:gd name="connsiteX33" fmla="*/ 241096 w 501304"/>
                <a:gd name="connsiteY33" fmla="*/ 160283 h 197714"/>
                <a:gd name="connsiteX34" fmla="*/ 245037 w 501304"/>
                <a:gd name="connsiteY34" fmla="*/ 162910 h 197714"/>
                <a:gd name="connsiteX35" fmla="*/ 251606 w 501304"/>
                <a:gd name="connsiteY35" fmla="*/ 164224 h 197714"/>
                <a:gd name="connsiteX36" fmla="*/ 259489 w 501304"/>
                <a:gd name="connsiteY36" fmla="*/ 166851 h 197714"/>
                <a:gd name="connsiteX37" fmla="*/ 266058 w 501304"/>
                <a:gd name="connsiteY37" fmla="*/ 169479 h 197714"/>
                <a:gd name="connsiteX38" fmla="*/ 275255 w 501304"/>
                <a:gd name="connsiteY38" fmla="*/ 170793 h 197714"/>
                <a:gd name="connsiteX39" fmla="*/ 291020 w 501304"/>
                <a:gd name="connsiteY39" fmla="*/ 174734 h 197714"/>
                <a:gd name="connsiteX40" fmla="*/ 297589 w 501304"/>
                <a:gd name="connsiteY40" fmla="*/ 178676 h 197714"/>
                <a:gd name="connsiteX41" fmla="*/ 309413 w 501304"/>
                <a:gd name="connsiteY41" fmla="*/ 181303 h 197714"/>
                <a:gd name="connsiteX42" fmla="*/ 350141 w 501304"/>
                <a:gd name="connsiteY42" fmla="*/ 181303 h 197714"/>
                <a:gd name="connsiteX43" fmla="*/ 373789 w 501304"/>
                <a:gd name="connsiteY43" fmla="*/ 186558 h 197714"/>
                <a:gd name="connsiteX44" fmla="*/ 379044 w 501304"/>
                <a:gd name="connsiteY44" fmla="*/ 187872 h 197714"/>
                <a:gd name="connsiteX45" fmla="*/ 384299 w 501304"/>
                <a:gd name="connsiteY45" fmla="*/ 190500 h 197714"/>
                <a:gd name="connsiteX46" fmla="*/ 396124 w 501304"/>
                <a:gd name="connsiteY46" fmla="*/ 191814 h 197714"/>
                <a:gd name="connsiteX47" fmla="*/ 469696 w 501304"/>
                <a:gd name="connsiteY47" fmla="*/ 193127 h 197714"/>
                <a:gd name="connsiteX48" fmla="*/ 497286 w 501304"/>
                <a:gd name="connsiteY48" fmla="*/ 195755 h 197714"/>
                <a:gd name="connsiteX49" fmla="*/ 501227 w 501304"/>
                <a:gd name="connsiteY49" fmla="*/ 194441 h 197714"/>
                <a:gd name="connsiteX50" fmla="*/ 492031 w 501304"/>
                <a:gd name="connsiteY50" fmla="*/ 185245 h 197714"/>
                <a:gd name="connsiteX51" fmla="*/ 489403 w 501304"/>
                <a:gd name="connsiteY51" fmla="*/ 179989 h 197714"/>
                <a:gd name="connsiteX52" fmla="*/ 488089 w 501304"/>
                <a:gd name="connsiteY52" fmla="*/ 176048 h 197714"/>
                <a:gd name="connsiteX53" fmla="*/ 484148 w 501304"/>
                <a:gd name="connsiteY53" fmla="*/ 173420 h 197714"/>
                <a:gd name="connsiteX54" fmla="*/ 480206 w 501304"/>
                <a:gd name="connsiteY54" fmla="*/ 169479 h 197714"/>
                <a:gd name="connsiteX55" fmla="*/ 478893 w 501304"/>
                <a:gd name="connsiteY55" fmla="*/ 162910 h 197714"/>
                <a:gd name="connsiteX56" fmla="*/ 476265 w 501304"/>
                <a:gd name="connsiteY56" fmla="*/ 158969 h 197714"/>
                <a:gd name="connsiteX57" fmla="*/ 474951 w 501304"/>
                <a:gd name="connsiteY57" fmla="*/ 155027 h 197714"/>
                <a:gd name="connsiteX58" fmla="*/ 472324 w 501304"/>
                <a:gd name="connsiteY58" fmla="*/ 149772 h 197714"/>
                <a:gd name="connsiteX59" fmla="*/ 467068 w 501304"/>
                <a:gd name="connsiteY59" fmla="*/ 136634 h 197714"/>
                <a:gd name="connsiteX60" fmla="*/ 463127 w 501304"/>
                <a:gd name="connsiteY60" fmla="*/ 132693 h 197714"/>
                <a:gd name="connsiteX61" fmla="*/ 459186 w 501304"/>
                <a:gd name="connsiteY61" fmla="*/ 123496 h 197714"/>
                <a:gd name="connsiteX62" fmla="*/ 453931 w 501304"/>
                <a:gd name="connsiteY62" fmla="*/ 111672 h 197714"/>
                <a:gd name="connsiteX63" fmla="*/ 449989 w 501304"/>
                <a:gd name="connsiteY63" fmla="*/ 107731 h 197714"/>
                <a:gd name="connsiteX64" fmla="*/ 446048 w 501304"/>
                <a:gd name="connsiteY64" fmla="*/ 102476 h 197714"/>
                <a:gd name="connsiteX65" fmla="*/ 443420 w 501304"/>
                <a:gd name="connsiteY65" fmla="*/ 98534 h 197714"/>
                <a:gd name="connsiteX66" fmla="*/ 435537 w 501304"/>
                <a:gd name="connsiteY66" fmla="*/ 91965 h 197714"/>
                <a:gd name="connsiteX67" fmla="*/ 431596 w 501304"/>
                <a:gd name="connsiteY67" fmla="*/ 85396 h 197714"/>
                <a:gd name="connsiteX68" fmla="*/ 430282 w 501304"/>
                <a:gd name="connsiteY68" fmla="*/ 81455 h 197714"/>
                <a:gd name="connsiteX69" fmla="*/ 426341 w 501304"/>
                <a:gd name="connsiteY69" fmla="*/ 73572 h 197714"/>
                <a:gd name="connsiteX70" fmla="*/ 423713 w 501304"/>
                <a:gd name="connsiteY70" fmla="*/ 45983 h 197714"/>
                <a:gd name="connsiteX71" fmla="*/ 419772 w 501304"/>
                <a:gd name="connsiteY71" fmla="*/ 38100 h 197714"/>
                <a:gd name="connsiteX72" fmla="*/ 418458 w 501304"/>
                <a:gd name="connsiteY72" fmla="*/ 34158 h 197714"/>
                <a:gd name="connsiteX73" fmla="*/ 414517 w 501304"/>
                <a:gd name="connsiteY73" fmla="*/ 30217 h 197714"/>
                <a:gd name="connsiteX74" fmla="*/ 406634 w 501304"/>
                <a:gd name="connsiteY74" fmla="*/ 21020 h 197714"/>
                <a:gd name="connsiteX75" fmla="*/ 405320 w 501304"/>
                <a:gd name="connsiteY75" fmla="*/ 15765 h 197714"/>
                <a:gd name="connsiteX76" fmla="*/ 396124 w 501304"/>
                <a:gd name="connsiteY76" fmla="*/ 17079 h 197714"/>
                <a:gd name="connsiteX77" fmla="*/ 398751 w 501304"/>
                <a:gd name="connsiteY77" fmla="*/ 47296 h 197714"/>
                <a:gd name="connsiteX78" fmla="*/ 397437 w 501304"/>
                <a:gd name="connsiteY78" fmla="*/ 52551 h 197714"/>
                <a:gd name="connsiteX79" fmla="*/ 393496 w 501304"/>
                <a:gd name="connsiteY79" fmla="*/ 69631 h 197714"/>
                <a:gd name="connsiteX80" fmla="*/ 389555 w 501304"/>
                <a:gd name="connsiteY80" fmla="*/ 118241 h 197714"/>
                <a:gd name="connsiteX81" fmla="*/ 388241 w 501304"/>
                <a:gd name="connsiteY81" fmla="*/ 122183 h 197714"/>
                <a:gd name="connsiteX82" fmla="*/ 382986 w 501304"/>
                <a:gd name="connsiteY82" fmla="*/ 130065 h 197714"/>
                <a:gd name="connsiteX83" fmla="*/ 373789 w 501304"/>
                <a:gd name="connsiteY83" fmla="*/ 141889 h 197714"/>
                <a:gd name="connsiteX84" fmla="*/ 372475 w 501304"/>
                <a:gd name="connsiteY84" fmla="*/ 145831 h 197714"/>
                <a:gd name="connsiteX85" fmla="*/ 364593 w 501304"/>
                <a:gd name="connsiteY85" fmla="*/ 153714 h 197714"/>
                <a:gd name="connsiteX86" fmla="*/ 354082 w 501304"/>
                <a:gd name="connsiteY86" fmla="*/ 160283 h 197714"/>
                <a:gd name="connsiteX87" fmla="*/ 352768 w 501304"/>
                <a:gd name="connsiteY87" fmla="*/ 164224 h 197714"/>
                <a:gd name="connsiteX88" fmla="*/ 351455 w 501304"/>
                <a:gd name="connsiteY88" fmla="*/ 187872 h 197714"/>
                <a:gd name="connsiteX89" fmla="*/ 347513 w 501304"/>
                <a:gd name="connsiteY89" fmla="*/ 190500 h 197714"/>
                <a:gd name="connsiteX90" fmla="*/ 337003 w 501304"/>
                <a:gd name="connsiteY90" fmla="*/ 187872 h 197714"/>
                <a:gd name="connsiteX91" fmla="*/ 331748 w 501304"/>
                <a:gd name="connsiteY91" fmla="*/ 185245 h 197714"/>
                <a:gd name="connsiteX92" fmla="*/ 329120 w 501304"/>
                <a:gd name="connsiteY92" fmla="*/ 181303 h 197714"/>
                <a:gd name="connsiteX93" fmla="*/ 321237 w 501304"/>
                <a:gd name="connsiteY93" fmla="*/ 177362 h 197714"/>
                <a:gd name="connsiteX94" fmla="*/ 315982 w 501304"/>
                <a:gd name="connsiteY94" fmla="*/ 172107 h 197714"/>
                <a:gd name="connsiteX95" fmla="*/ 312041 w 501304"/>
                <a:gd name="connsiteY95" fmla="*/ 162910 h 197714"/>
                <a:gd name="connsiteX96" fmla="*/ 300217 w 501304"/>
                <a:gd name="connsiteY96" fmla="*/ 147145 h 197714"/>
                <a:gd name="connsiteX97" fmla="*/ 287079 w 501304"/>
                <a:gd name="connsiteY97" fmla="*/ 128751 h 197714"/>
                <a:gd name="connsiteX98" fmla="*/ 273941 w 501304"/>
                <a:gd name="connsiteY98" fmla="*/ 116927 h 197714"/>
                <a:gd name="connsiteX99" fmla="*/ 267372 w 501304"/>
                <a:gd name="connsiteY99" fmla="*/ 110358 h 197714"/>
                <a:gd name="connsiteX100" fmla="*/ 266058 w 501304"/>
                <a:gd name="connsiteY100" fmla="*/ 106417 h 197714"/>
                <a:gd name="connsiteX101" fmla="*/ 258175 w 501304"/>
                <a:gd name="connsiteY101" fmla="*/ 102476 h 197714"/>
                <a:gd name="connsiteX102" fmla="*/ 256862 w 501304"/>
                <a:gd name="connsiteY102" fmla="*/ 98534 h 197714"/>
                <a:gd name="connsiteX103" fmla="*/ 254234 w 501304"/>
                <a:gd name="connsiteY103" fmla="*/ 94593 h 197714"/>
                <a:gd name="connsiteX104" fmla="*/ 256862 w 501304"/>
                <a:gd name="connsiteY104" fmla="*/ 81455 h 197714"/>
                <a:gd name="connsiteX105" fmla="*/ 259489 w 501304"/>
                <a:gd name="connsiteY105" fmla="*/ 77514 h 197714"/>
                <a:gd name="connsiteX106" fmla="*/ 262117 w 501304"/>
                <a:gd name="connsiteY106" fmla="*/ 72258 h 197714"/>
                <a:gd name="connsiteX107" fmla="*/ 264744 w 501304"/>
                <a:gd name="connsiteY107" fmla="*/ 65689 h 197714"/>
                <a:gd name="connsiteX108" fmla="*/ 266058 w 501304"/>
                <a:gd name="connsiteY108" fmla="*/ 61748 h 197714"/>
                <a:gd name="connsiteX109" fmla="*/ 272627 w 501304"/>
                <a:gd name="connsiteY109" fmla="*/ 53865 h 197714"/>
                <a:gd name="connsiteX110" fmla="*/ 273941 w 501304"/>
                <a:gd name="connsiteY110" fmla="*/ 48610 h 197714"/>
                <a:gd name="connsiteX111" fmla="*/ 276568 w 501304"/>
                <a:gd name="connsiteY111" fmla="*/ 44669 h 197714"/>
                <a:gd name="connsiteX112" fmla="*/ 277882 w 501304"/>
                <a:gd name="connsiteY112" fmla="*/ 40727 h 197714"/>
                <a:gd name="connsiteX113" fmla="*/ 271313 w 501304"/>
                <a:gd name="connsiteY113" fmla="*/ 22334 h 197714"/>
                <a:gd name="connsiteX114" fmla="*/ 266058 w 501304"/>
                <a:gd name="connsiteY114" fmla="*/ 21020 h 197714"/>
                <a:gd name="connsiteX115" fmla="*/ 259489 w 501304"/>
                <a:gd name="connsiteY115" fmla="*/ 23648 h 197714"/>
                <a:gd name="connsiteX116" fmla="*/ 255548 w 501304"/>
                <a:gd name="connsiteY116" fmla="*/ 26276 h 197714"/>
                <a:gd name="connsiteX117" fmla="*/ 248979 w 501304"/>
                <a:gd name="connsiteY117" fmla="*/ 28903 h 197714"/>
                <a:gd name="connsiteX118" fmla="*/ 213506 w 501304"/>
                <a:gd name="connsiteY118" fmla="*/ 26276 h 197714"/>
                <a:gd name="connsiteX119" fmla="*/ 206937 w 501304"/>
                <a:gd name="connsiteY119" fmla="*/ 23648 h 197714"/>
                <a:gd name="connsiteX120" fmla="*/ 196427 w 501304"/>
                <a:gd name="connsiteY120" fmla="*/ 21020 h 197714"/>
                <a:gd name="connsiteX121" fmla="*/ 184603 w 501304"/>
                <a:gd name="connsiteY121" fmla="*/ 15765 h 197714"/>
                <a:gd name="connsiteX122" fmla="*/ 172779 w 501304"/>
                <a:gd name="connsiteY122" fmla="*/ 13138 h 197714"/>
                <a:gd name="connsiteX123" fmla="*/ 168837 w 501304"/>
                <a:gd name="connsiteY123" fmla="*/ 10510 h 197714"/>
                <a:gd name="connsiteX124" fmla="*/ 167524 w 501304"/>
                <a:gd name="connsiteY124" fmla="*/ 6569 h 197714"/>
                <a:gd name="connsiteX125" fmla="*/ 162268 w 501304"/>
                <a:gd name="connsiteY125" fmla="*/ 5255 h 197714"/>
                <a:gd name="connsiteX126" fmla="*/ 154386 w 501304"/>
                <a:gd name="connsiteY126" fmla="*/ 0 h 197714"/>
                <a:gd name="connsiteX127" fmla="*/ 142562 w 501304"/>
                <a:gd name="connsiteY127" fmla="*/ 2627 h 19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501304" h="197714">
                  <a:moveTo>
                    <a:pt x="142562" y="2627"/>
                  </a:moveTo>
                  <a:lnTo>
                    <a:pt x="142562" y="2627"/>
                  </a:lnTo>
                  <a:cubicBezTo>
                    <a:pt x="143513" y="11189"/>
                    <a:pt x="145211" y="18981"/>
                    <a:pt x="142562" y="27589"/>
                  </a:cubicBezTo>
                  <a:cubicBezTo>
                    <a:pt x="142016" y="29365"/>
                    <a:pt x="140048" y="30341"/>
                    <a:pt x="138620" y="31531"/>
                  </a:cubicBezTo>
                  <a:cubicBezTo>
                    <a:pt x="127919" y="40448"/>
                    <a:pt x="143992" y="25319"/>
                    <a:pt x="126796" y="36786"/>
                  </a:cubicBezTo>
                  <a:cubicBezTo>
                    <a:pt x="120639" y="40892"/>
                    <a:pt x="124412" y="39155"/>
                    <a:pt x="114972" y="40727"/>
                  </a:cubicBezTo>
                  <a:cubicBezTo>
                    <a:pt x="113658" y="41603"/>
                    <a:pt x="112017" y="42122"/>
                    <a:pt x="111031" y="43355"/>
                  </a:cubicBezTo>
                  <a:cubicBezTo>
                    <a:pt x="110166" y="44436"/>
                    <a:pt x="109860" y="45919"/>
                    <a:pt x="109717" y="47296"/>
                  </a:cubicBezTo>
                  <a:cubicBezTo>
                    <a:pt x="108542" y="58655"/>
                    <a:pt x="108123" y="70082"/>
                    <a:pt x="107089" y="81455"/>
                  </a:cubicBezTo>
                  <a:cubicBezTo>
                    <a:pt x="106840" y="84189"/>
                    <a:pt x="105755" y="92458"/>
                    <a:pt x="104462" y="95907"/>
                  </a:cubicBezTo>
                  <a:cubicBezTo>
                    <a:pt x="103774" y="97741"/>
                    <a:pt x="102606" y="99362"/>
                    <a:pt x="101834" y="101162"/>
                  </a:cubicBezTo>
                  <a:cubicBezTo>
                    <a:pt x="99295" y="107085"/>
                    <a:pt x="102499" y="103783"/>
                    <a:pt x="96579" y="107731"/>
                  </a:cubicBezTo>
                  <a:cubicBezTo>
                    <a:pt x="87198" y="104604"/>
                    <a:pt x="91001" y="106639"/>
                    <a:pt x="84755" y="102476"/>
                  </a:cubicBezTo>
                  <a:cubicBezTo>
                    <a:pt x="83879" y="100724"/>
                    <a:pt x="83351" y="98750"/>
                    <a:pt x="82127" y="97220"/>
                  </a:cubicBezTo>
                  <a:cubicBezTo>
                    <a:pt x="71766" y="84269"/>
                    <a:pt x="78328" y="92037"/>
                    <a:pt x="70303" y="88024"/>
                  </a:cubicBezTo>
                  <a:cubicBezTo>
                    <a:pt x="68891" y="87318"/>
                    <a:pt x="67860" y="85895"/>
                    <a:pt x="66362" y="85396"/>
                  </a:cubicBezTo>
                  <a:cubicBezTo>
                    <a:pt x="63835" y="84554"/>
                    <a:pt x="61091" y="84605"/>
                    <a:pt x="58479" y="84083"/>
                  </a:cubicBezTo>
                  <a:cubicBezTo>
                    <a:pt x="54520" y="83291"/>
                    <a:pt x="56071" y="75543"/>
                    <a:pt x="46655" y="81455"/>
                  </a:cubicBezTo>
                  <a:cubicBezTo>
                    <a:pt x="37240" y="87367"/>
                    <a:pt x="8336" y="112986"/>
                    <a:pt x="1986" y="119555"/>
                  </a:cubicBezTo>
                  <a:cubicBezTo>
                    <a:pt x="-4364" y="126124"/>
                    <a:pt x="6352" y="120502"/>
                    <a:pt x="8555" y="120869"/>
                  </a:cubicBezTo>
                  <a:cubicBezTo>
                    <a:pt x="19262" y="122654"/>
                    <a:pt x="32968" y="123784"/>
                    <a:pt x="42713" y="124810"/>
                  </a:cubicBezTo>
                  <a:cubicBezTo>
                    <a:pt x="46654" y="125686"/>
                    <a:pt x="50561" y="126736"/>
                    <a:pt x="54537" y="127438"/>
                  </a:cubicBezTo>
                  <a:cubicBezTo>
                    <a:pt x="58014" y="128052"/>
                    <a:pt x="61578" y="128100"/>
                    <a:pt x="65048" y="128751"/>
                  </a:cubicBezTo>
                  <a:cubicBezTo>
                    <a:pt x="68597" y="129416"/>
                    <a:pt x="72055" y="130503"/>
                    <a:pt x="75558" y="131379"/>
                  </a:cubicBezTo>
                  <a:cubicBezTo>
                    <a:pt x="76178" y="133239"/>
                    <a:pt x="78186" y="138925"/>
                    <a:pt x="78186" y="140576"/>
                  </a:cubicBezTo>
                  <a:cubicBezTo>
                    <a:pt x="78186" y="141961"/>
                    <a:pt x="77310" y="143203"/>
                    <a:pt x="76872" y="144517"/>
                  </a:cubicBezTo>
                  <a:cubicBezTo>
                    <a:pt x="78186" y="145393"/>
                    <a:pt x="79265" y="146835"/>
                    <a:pt x="80813" y="147145"/>
                  </a:cubicBezTo>
                  <a:cubicBezTo>
                    <a:pt x="89592" y="148901"/>
                    <a:pt x="127505" y="151890"/>
                    <a:pt x="133365" y="152400"/>
                  </a:cubicBezTo>
                  <a:cubicBezTo>
                    <a:pt x="140353" y="154396"/>
                    <a:pt x="143769" y="155227"/>
                    <a:pt x="150444" y="157655"/>
                  </a:cubicBezTo>
                  <a:cubicBezTo>
                    <a:pt x="152660" y="158461"/>
                    <a:pt x="154707" y="159789"/>
                    <a:pt x="157013" y="160283"/>
                  </a:cubicBezTo>
                  <a:cubicBezTo>
                    <a:pt x="160891" y="161114"/>
                    <a:pt x="164896" y="161158"/>
                    <a:pt x="168837" y="161596"/>
                  </a:cubicBezTo>
                  <a:cubicBezTo>
                    <a:pt x="180223" y="161158"/>
                    <a:pt x="191635" y="161157"/>
                    <a:pt x="202996" y="160283"/>
                  </a:cubicBezTo>
                  <a:cubicBezTo>
                    <a:pt x="237085" y="157661"/>
                    <a:pt x="203064" y="156346"/>
                    <a:pt x="237155" y="158969"/>
                  </a:cubicBezTo>
                  <a:cubicBezTo>
                    <a:pt x="238469" y="159407"/>
                    <a:pt x="239857" y="159664"/>
                    <a:pt x="241096" y="160283"/>
                  </a:cubicBezTo>
                  <a:cubicBezTo>
                    <a:pt x="242508" y="160989"/>
                    <a:pt x="243559" y="162356"/>
                    <a:pt x="245037" y="162910"/>
                  </a:cubicBezTo>
                  <a:cubicBezTo>
                    <a:pt x="247128" y="163694"/>
                    <a:pt x="249452" y="163637"/>
                    <a:pt x="251606" y="164224"/>
                  </a:cubicBezTo>
                  <a:cubicBezTo>
                    <a:pt x="254278" y="164953"/>
                    <a:pt x="256886" y="165905"/>
                    <a:pt x="259489" y="166851"/>
                  </a:cubicBezTo>
                  <a:cubicBezTo>
                    <a:pt x="261705" y="167657"/>
                    <a:pt x="263770" y="168907"/>
                    <a:pt x="266058" y="169479"/>
                  </a:cubicBezTo>
                  <a:cubicBezTo>
                    <a:pt x="269062" y="170230"/>
                    <a:pt x="272189" y="170355"/>
                    <a:pt x="275255" y="170793"/>
                  </a:cubicBezTo>
                  <a:cubicBezTo>
                    <a:pt x="290236" y="178282"/>
                    <a:pt x="266725" y="167257"/>
                    <a:pt x="291020" y="174734"/>
                  </a:cubicBezTo>
                  <a:cubicBezTo>
                    <a:pt x="293461" y="175485"/>
                    <a:pt x="295184" y="177817"/>
                    <a:pt x="297589" y="178676"/>
                  </a:cubicBezTo>
                  <a:cubicBezTo>
                    <a:pt x="301391" y="180034"/>
                    <a:pt x="305472" y="180427"/>
                    <a:pt x="309413" y="181303"/>
                  </a:cubicBezTo>
                  <a:cubicBezTo>
                    <a:pt x="325777" y="178575"/>
                    <a:pt x="324205" y="178287"/>
                    <a:pt x="350141" y="181303"/>
                  </a:cubicBezTo>
                  <a:cubicBezTo>
                    <a:pt x="358162" y="182236"/>
                    <a:pt x="365955" y="184599"/>
                    <a:pt x="373789" y="186558"/>
                  </a:cubicBezTo>
                  <a:cubicBezTo>
                    <a:pt x="375541" y="186996"/>
                    <a:pt x="377353" y="187238"/>
                    <a:pt x="379044" y="187872"/>
                  </a:cubicBezTo>
                  <a:cubicBezTo>
                    <a:pt x="380878" y="188560"/>
                    <a:pt x="382391" y="190060"/>
                    <a:pt x="384299" y="190500"/>
                  </a:cubicBezTo>
                  <a:cubicBezTo>
                    <a:pt x="388163" y="191392"/>
                    <a:pt x="392182" y="191376"/>
                    <a:pt x="396124" y="191814"/>
                  </a:cubicBezTo>
                  <a:cubicBezTo>
                    <a:pt x="422161" y="204830"/>
                    <a:pt x="394661" y="192099"/>
                    <a:pt x="469696" y="193127"/>
                  </a:cubicBezTo>
                  <a:cubicBezTo>
                    <a:pt x="478933" y="193254"/>
                    <a:pt x="488089" y="194879"/>
                    <a:pt x="497286" y="195755"/>
                  </a:cubicBezTo>
                  <a:cubicBezTo>
                    <a:pt x="498600" y="195317"/>
                    <a:pt x="501846" y="195680"/>
                    <a:pt x="501227" y="194441"/>
                  </a:cubicBezTo>
                  <a:cubicBezTo>
                    <a:pt x="499288" y="190564"/>
                    <a:pt x="493970" y="189122"/>
                    <a:pt x="492031" y="185245"/>
                  </a:cubicBezTo>
                  <a:cubicBezTo>
                    <a:pt x="491155" y="183493"/>
                    <a:pt x="490175" y="181789"/>
                    <a:pt x="489403" y="179989"/>
                  </a:cubicBezTo>
                  <a:cubicBezTo>
                    <a:pt x="488857" y="178716"/>
                    <a:pt x="488954" y="177129"/>
                    <a:pt x="488089" y="176048"/>
                  </a:cubicBezTo>
                  <a:cubicBezTo>
                    <a:pt x="487103" y="174815"/>
                    <a:pt x="485361" y="174431"/>
                    <a:pt x="484148" y="173420"/>
                  </a:cubicBezTo>
                  <a:cubicBezTo>
                    <a:pt x="482721" y="172231"/>
                    <a:pt x="481520" y="170793"/>
                    <a:pt x="480206" y="169479"/>
                  </a:cubicBezTo>
                  <a:cubicBezTo>
                    <a:pt x="479768" y="167289"/>
                    <a:pt x="479677" y="165001"/>
                    <a:pt x="478893" y="162910"/>
                  </a:cubicBezTo>
                  <a:cubicBezTo>
                    <a:pt x="478339" y="161432"/>
                    <a:pt x="476971" y="160381"/>
                    <a:pt x="476265" y="158969"/>
                  </a:cubicBezTo>
                  <a:cubicBezTo>
                    <a:pt x="475646" y="157730"/>
                    <a:pt x="475497" y="156300"/>
                    <a:pt x="474951" y="155027"/>
                  </a:cubicBezTo>
                  <a:cubicBezTo>
                    <a:pt x="474180" y="153227"/>
                    <a:pt x="473051" y="151590"/>
                    <a:pt x="472324" y="149772"/>
                  </a:cubicBezTo>
                  <a:cubicBezTo>
                    <a:pt x="470583" y="145420"/>
                    <a:pt x="469870" y="140556"/>
                    <a:pt x="467068" y="136634"/>
                  </a:cubicBezTo>
                  <a:cubicBezTo>
                    <a:pt x="465988" y="135122"/>
                    <a:pt x="464441" y="134007"/>
                    <a:pt x="463127" y="132693"/>
                  </a:cubicBezTo>
                  <a:cubicBezTo>
                    <a:pt x="459652" y="118797"/>
                    <a:pt x="464369" y="135158"/>
                    <a:pt x="459186" y="123496"/>
                  </a:cubicBezTo>
                  <a:cubicBezTo>
                    <a:pt x="455917" y="116140"/>
                    <a:pt x="458175" y="116764"/>
                    <a:pt x="453931" y="111672"/>
                  </a:cubicBezTo>
                  <a:cubicBezTo>
                    <a:pt x="452742" y="110245"/>
                    <a:pt x="451198" y="109142"/>
                    <a:pt x="449989" y="107731"/>
                  </a:cubicBezTo>
                  <a:cubicBezTo>
                    <a:pt x="448564" y="106069"/>
                    <a:pt x="447321" y="104258"/>
                    <a:pt x="446048" y="102476"/>
                  </a:cubicBezTo>
                  <a:cubicBezTo>
                    <a:pt x="445130" y="101191"/>
                    <a:pt x="444431" y="99747"/>
                    <a:pt x="443420" y="98534"/>
                  </a:cubicBezTo>
                  <a:cubicBezTo>
                    <a:pt x="440259" y="94741"/>
                    <a:pt x="439412" y="94549"/>
                    <a:pt x="435537" y="91965"/>
                  </a:cubicBezTo>
                  <a:cubicBezTo>
                    <a:pt x="434223" y="89775"/>
                    <a:pt x="432738" y="87680"/>
                    <a:pt x="431596" y="85396"/>
                  </a:cubicBezTo>
                  <a:cubicBezTo>
                    <a:pt x="430977" y="84157"/>
                    <a:pt x="430901" y="82694"/>
                    <a:pt x="430282" y="81455"/>
                  </a:cubicBezTo>
                  <a:cubicBezTo>
                    <a:pt x="425190" y="71271"/>
                    <a:pt x="429643" y="83478"/>
                    <a:pt x="426341" y="73572"/>
                  </a:cubicBezTo>
                  <a:cubicBezTo>
                    <a:pt x="425465" y="64376"/>
                    <a:pt x="424859" y="55150"/>
                    <a:pt x="423713" y="45983"/>
                  </a:cubicBezTo>
                  <a:cubicBezTo>
                    <a:pt x="423162" y="41579"/>
                    <a:pt x="421728" y="42012"/>
                    <a:pt x="419772" y="38100"/>
                  </a:cubicBezTo>
                  <a:cubicBezTo>
                    <a:pt x="419153" y="36861"/>
                    <a:pt x="419226" y="35310"/>
                    <a:pt x="418458" y="34158"/>
                  </a:cubicBezTo>
                  <a:cubicBezTo>
                    <a:pt x="417428" y="32612"/>
                    <a:pt x="415726" y="31627"/>
                    <a:pt x="414517" y="30217"/>
                  </a:cubicBezTo>
                  <a:cubicBezTo>
                    <a:pt x="404397" y="18411"/>
                    <a:pt x="416420" y="30808"/>
                    <a:pt x="406634" y="21020"/>
                  </a:cubicBezTo>
                  <a:cubicBezTo>
                    <a:pt x="406196" y="19268"/>
                    <a:pt x="406448" y="17175"/>
                    <a:pt x="405320" y="15765"/>
                  </a:cubicBezTo>
                  <a:cubicBezTo>
                    <a:pt x="402558" y="12313"/>
                    <a:pt x="398322" y="15980"/>
                    <a:pt x="396124" y="17079"/>
                  </a:cubicBezTo>
                  <a:cubicBezTo>
                    <a:pt x="397000" y="27151"/>
                    <a:pt x="398377" y="37193"/>
                    <a:pt x="398751" y="47296"/>
                  </a:cubicBezTo>
                  <a:cubicBezTo>
                    <a:pt x="398818" y="49100"/>
                    <a:pt x="397760" y="50775"/>
                    <a:pt x="397437" y="52551"/>
                  </a:cubicBezTo>
                  <a:cubicBezTo>
                    <a:pt x="394708" y="67562"/>
                    <a:pt x="398019" y="56062"/>
                    <a:pt x="393496" y="69631"/>
                  </a:cubicBezTo>
                  <a:cubicBezTo>
                    <a:pt x="392418" y="97647"/>
                    <a:pt x="394037" y="97320"/>
                    <a:pt x="389555" y="118241"/>
                  </a:cubicBezTo>
                  <a:cubicBezTo>
                    <a:pt x="389265" y="119595"/>
                    <a:pt x="388914" y="120972"/>
                    <a:pt x="388241" y="122183"/>
                  </a:cubicBezTo>
                  <a:cubicBezTo>
                    <a:pt x="386707" y="124943"/>
                    <a:pt x="384925" y="127573"/>
                    <a:pt x="382986" y="130065"/>
                  </a:cubicBezTo>
                  <a:lnTo>
                    <a:pt x="373789" y="141889"/>
                  </a:lnTo>
                  <a:cubicBezTo>
                    <a:pt x="373351" y="143203"/>
                    <a:pt x="373325" y="144738"/>
                    <a:pt x="372475" y="145831"/>
                  </a:cubicBezTo>
                  <a:cubicBezTo>
                    <a:pt x="370194" y="148764"/>
                    <a:pt x="367779" y="151802"/>
                    <a:pt x="364593" y="153714"/>
                  </a:cubicBezTo>
                  <a:cubicBezTo>
                    <a:pt x="356670" y="158467"/>
                    <a:pt x="360149" y="156239"/>
                    <a:pt x="354082" y="160283"/>
                  </a:cubicBezTo>
                  <a:cubicBezTo>
                    <a:pt x="353644" y="161597"/>
                    <a:pt x="352899" y="162845"/>
                    <a:pt x="352768" y="164224"/>
                  </a:cubicBezTo>
                  <a:cubicBezTo>
                    <a:pt x="352020" y="172083"/>
                    <a:pt x="353003" y="180130"/>
                    <a:pt x="351455" y="187872"/>
                  </a:cubicBezTo>
                  <a:cubicBezTo>
                    <a:pt x="351145" y="189421"/>
                    <a:pt x="348827" y="189624"/>
                    <a:pt x="347513" y="190500"/>
                  </a:cubicBezTo>
                  <a:cubicBezTo>
                    <a:pt x="343654" y="189728"/>
                    <a:pt x="340540" y="189388"/>
                    <a:pt x="337003" y="187872"/>
                  </a:cubicBezTo>
                  <a:cubicBezTo>
                    <a:pt x="335203" y="187101"/>
                    <a:pt x="333500" y="186121"/>
                    <a:pt x="331748" y="185245"/>
                  </a:cubicBezTo>
                  <a:cubicBezTo>
                    <a:pt x="330872" y="183931"/>
                    <a:pt x="330237" y="182420"/>
                    <a:pt x="329120" y="181303"/>
                  </a:cubicBezTo>
                  <a:cubicBezTo>
                    <a:pt x="326574" y="178757"/>
                    <a:pt x="324442" y="178430"/>
                    <a:pt x="321237" y="177362"/>
                  </a:cubicBezTo>
                  <a:cubicBezTo>
                    <a:pt x="316337" y="162650"/>
                    <a:pt x="324388" y="183314"/>
                    <a:pt x="315982" y="172107"/>
                  </a:cubicBezTo>
                  <a:cubicBezTo>
                    <a:pt x="313981" y="169439"/>
                    <a:pt x="313676" y="165817"/>
                    <a:pt x="312041" y="162910"/>
                  </a:cubicBezTo>
                  <a:cubicBezTo>
                    <a:pt x="297365" y="136819"/>
                    <a:pt x="309767" y="159425"/>
                    <a:pt x="300217" y="147145"/>
                  </a:cubicBezTo>
                  <a:cubicBezTo>
                    <a:pt x="284291" y="126668"/>
                    <a:pt x="308287" y="154201"/>
                    <a:pt x="287079" y="128751"/>
                  </a:cubicBezTo>
                  <a:cubicBezTo>
                    <a:pt x="283591" y="124565"/>
                    <a:pt x="277948" y="120266"/>
                    <a:pt x="273941" y="116927"/>
                  </a:cubicBezTo>
                  <a:cubicBezTo>
                    <a:pt x="270985" y="105104"/>
                    <a:pt x="275583" y="116927"/>
                    <a:pt x="267372" y="110358"/>
                  </a:cubicBezTo>
                  <a:cubicBezTo>
                    <a:pt x="266291" y="109493"/>
                    <a:pt x="266923" y="107498"/>
                    <a:pt x="266058" y="106417"/>
                  </a:cubicBezTo>
                  <a:cubicBezTo>
                    <a:pt x="264204" y="104100"/>
                    <a:pt x="260774" y="103342"/>
                    <a:pt x="258175" y="102476"/>
                  </a:cubicBezTo>
                  <a:cubicBezTo>
                    <a:pt x="257737" y="101162"/>
                    <a:pt x="257481" y="99773"/>
                    <a:pt x="256862" y="98534"/>
                  </a:cubicBezTo>
                  <a:cubicBezTo>
                    <a:pt x="256156" y="97122"/>
                    <a:pt x="254408" y="96162"/>
                    <a:pt x="254234" y="94593"/>
                  </a:cubicBezTo>
                  <a:cubicBezTo>
                    <a:pt x="254138" y="93729"/>
                    <a:pt x="256059" y="83329"/>
                    <a:pt x="256862" y="81455"/>
                  </a:cubicBezTo>
                  <a:cubicBezTo>
                    <a:pt x="257484" y="80004"/>
                    <a:pt x="258706" y="78885"/>
                    <a:pt x="259489" y="77514"/>
                  </a:cubicBezTo>
                  <a:cubicBezTo>
                    <a:pt x="260461" y="75813"/>
                    <a:pt x="261322" y="74048"/>
                    <a:pt x="262117" y="72258"/>
                  </a:cubicBezTo>
                  <a:cubicBezTo>
                    <a:pt x="263075" y="70103"/>
                    <a:pt x="263916" y="67897"/>
                    <a:pt x="264744" y="65689"/>
                  </a:cubicBezTo>
                  <a:cubicBezTo>
                    <a:pt x="265230" y="64392"/>
                    <a:pt x="265439" y="62987"/>
                    <a:pt x="266058" y="61748"/>
                  </a:cubicBezTo>
                  <a:cubicBezTo>
                    <a:pt x="267886" y="58092"/>
                    <a:pt x="269724" y="56769"/>
                    <a:pt x="272627" y="53865"/>
                  </a:cubicBezTo>
                  <a:cubicBezTo>
                    <a:pt x="273065" y="52113"/>
                    <a:pt x="273230" y="50270"/>
                    <a:pt x="273941" y="48610"/>
                  </a:cubicBezTo>
                  <a:cubicBezTo>
                    <a:pt x="274563" y="47159"/>
                    <a:pt x="275862" y="46081"/>
                    <a:pt x="276568" y="44669"/>
                  </a:cubicBezTo>
                  <a:cubicBezTo>
                    <a:pt x="277187" y="43430"/>
                    <a:pt x="277444" y="42041"/>
                    <a:pt x="277882" y="40727"/>
                  </a:cubicBezTo>
                  <a:cubicBezTo>
                    <a:pt x="276775" y="35192"/>
                    <a:pt x="276979" y="26381"/>
                    <a:pt x="271313" y="22334"/>
                  </a:cubicBezTo>
                  <a:cubicBezTo>
                    <a:pt x="269844" y="21285"/>
                    <a:pt x="267810" y="21458"/>
                    <a:pt x="266058" y="21020"/>
                  </a:cubicBezTo>
                  <a:cubicBezTo>
                    <a:pt x="263868" y="21896"/>
                    <a:pt x="261598" y="22593"/>
                    <a:pt x="259489" y="23648"/>
                  </a:cubicBezTo>
                  <a:cubicBezTo>
                    <a:pt x="258077" y="24354"/>
                    <a:pt x="256960" y="25570"/>
                    <a:pt x="255548" y="26276"/>
                  </a:cubicBezTo>
                  <a:cubicBezTo>
                    <a:pt x="253439" y="27331"/>
                    <a:pt x="251169" y="28027"/>
                    <a:pt x="248979" y="28903"/>
                  </a:cubicBezTo>
                  <a:cubicBezTo>
                    <a:pt x="237155" y="28027"/>
                    <a:pt x="225271" y="27747"/>
                    <a:pt x="213506" y="26276"/>
                  </a:cubicBezTo>
                  <a:cubicBezTo>
                    <a:pt x="211166" y="25983"/>
                    <a:pt x="209191" y="24342"/>
                    <a:pt x="206937" y="23648"/>
                  </a:cubicBezTo>
                  <a:cubicBezTo>
                    <a:pt x="203486" y="22586"/>
                    <a:pt x="199879" y="22082"/>
                    <a:pt x="196427" y="21020"/>
                  </a:cubicBezTo>
                  <a:cubicBezTo>
                    <a:pt x="183066" y="16909"/>
                    <a:pt x="196098" y="20076"/>
                    <a:pt x="184603" y="15765"/>
                  </a:cubicBezTo>
                  <a:cubicBezTo>
                    <a:pt x="182478" y="14968"/>
                    <a:pt x="174569" y="13496"/>
                    <a:pt x="172779" y="13138"/>
                  </a:cubicBezTo>
                  <a:cubicBezTo>
                    <a:pt x="171465" y="12262"/>
                    <a:pt x="169824" y="11743"/>
                    <a:pt x="168837" y="10510"/>
                  </a:cubicBezTo>
                  <a:cubicBezTo>
                    <a:pt x="167972" y="9429"/>
                    <a:pt x="168605" y="7434"/>
                    <a:pt x="167524" y="6569"/>
                  </a:cubicBezTo>
                  <a:cubicBezTo>
                    <a:pt x="166114" y="5441"/>
                    <a:pt x="164020" y="5693"/>
                    <a:pt x="162268" y="5255"/>
                  </a:cubicBezTo>
                  <a:lnTo>
                    <a:pt x="154386" y="0"/>
                  </a:lnTo>
                  <a:lnTo>
                    <a:pt x="142562" y="2627"/>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2" name="Freeform: Shape 51">
              <a:extLst>
                <a:ext uri="{FF2B5EF4-FFF2-40B4-BE49-F238E27FC236}">
                  <a16:creationId xmlns:a16="http://schemas.microsoft.com/office/drawing/2014/main" id="{77852006-43FF-46C3-A94B-07F51E663768}"/>
                </a:ext>
              </a:extLst>
            </p:cNvPr>
            <p:cNvSpPr/>
            <p:nvPr/>
          </p:nvSpPr>
          <p:spPr>
            <a:xfrm>
              <a:off x="6232634" y="3345495"/>
              <a:ext cx="1006423" cy="829003"/>
            </a:xfrm>
            <a:custGeom>
              <a:avLst/>
              <a:gdLst>
                <a:gd name="connsiteX0" fmla="*/ 0 w 1006423"/>
                <a:gd name="connsiteY0" fmla="*/ 419100 h 829003"/>
                <a:gd name="connsiteX1" fmla="*/ 0 w 1006423"/>
                <a:gd name="connsiteY1" fmla="*/ 419100 h 829003"/>
                <a:gd name="connsiteX2" fmla="*/ 5256 w 1006423"/>
                <a:gd name="connsiteY2" fmla="*/ 429610 h 829003"/>
                <a:gd name="connsiteX3" fmla="*/ 7883 w 1006423"/>
                <a:gd name="connsiteY3" fmla="*/ 442748 h 829003"/>
                <a:gd name="connsiteX4" fmla="*/ 10511 w 1006423"/>
                <a:gd name="connsiteY4" fmla="*/ 450631 h 829003"/>
                <a:gd name="connsiteX5" fmla="*/ 11825 w 1006423"/>
                <a:gd name="connsiteY5" fmla="*/ 461141 h 829003"/>
                <a:gd name="connsiteX6" fmla="*/ 14452 w 1006423"/>
                <a:gd name="connsiteY6" fmla="*/ 472965 h 829003"/>
                <a:gd name="connsiteX7" fmla="*/ 21021 w 1006423"/>
                <a:gd name="connsiteY7" fmla="*/ 530772 h 829003"/>
                <a:gd name="connsiteX8" fmla="*/ 23649 w 1006423"/>
                <a:gd name="connsiteY8" fmla="*/ 545224 h 829003"/>
                <a:gd name="connsiteX9" fmla="*/ 24963 w 1006423"/>
                <a:gd name="connsiteY9" fmla="*/ 549165 h 829003"/>
                <a:gd name="connsiteX10" fmla="*/ 27590 w 1006423"/>
                <a:gd name="connsiteY10" fmla="*/ 553107 h 829003"/>
                <a:gd name="connsiteX11" fmla="*/ 30218 w 1006423"/>
                <a:gd name="connsiteY11" fmla="*/ 562303 h 829003"/>
                <a:gd name="connsiteX12" fmla="*/ 36787 w 1006423"/>
                <a:gd name="connsiteY12" fmla="*/ 571500 h 829003"/>
                <a:gd name="connsiteX13" fmla="*/ 42042 w 1006423"/>
                <a:gd name="connsiteY13" fmla="*/ 580696 h 829003"/>
                <a:gd name="connsiteX14" fmla="*/ 43356 w 1006423"/>
                <a:gd name="connsiteY14" fmla="*/ 584638 h 829003"/>
                <a:gd name="connsiteX15" fmla="*/ 45983 w 1006423"/>
                <a:gd name="connsiteY15" fmla="*/ 588579 h 829003"/>
                <a:gd name="connsiteX16" fmla="*/ 47297 w 1006423"/>
                <a:gd name="connsiteY16" fmla="*/ 593834 h 829003"/>
                <a:gd name="connsiteX17" fmla="*/ 51238 w 1006423"/>
                <a:gd name="connsiteY17" fmla="*/ 597776 h 829003"/>
                <a:gd name="connsiteX18" fmla="*/ 53866 w 1006423"/>
                <a:gd name="connsiteY18" fmla="*/ 601717 h 829003"/>
                <a:gd name="connsiteX19" fmla="*/ 60435 w 1006423"/>
                <a:gd name="connsiteY19" fmla="*/ 613541 h 829003"/>
                <a:gd name="connsiteX20" fmla="*/ 68318 w 1006423"/>
                <a:gd name="connsiteY20" fmla="*/ 625365 h 829003"/>
                <a:gd name="connsiteX21" fmla="*/ 70945 w 1006423"/>
                <a:gd name="connsiteY21" fmla="*/ 629307 h 829003"/>
                <a:gd name="connsiteX22" fmla="*/ 74887 w 1006423"/>
                <a:gd name="connsiteY22" fmla="*/ 635876 h 829003"/>
                <a:gd name="connsiteX23" fmla="*/ 80142 w 1006423"/>
                <a:gd name="connsiteY23" fmla="*/ 638503 h 829003"/>
                <a:gd name="connsiteX24" fmla="*/ 85397 w 1006423"/>
                <a:gd name="connsiteY24" fmla="*/ 646386 h 829003"/>
                <a:gd name="connsiteX25" fmla="*/ 86711 w 1006423"/>
                <a:gd name="connsiteY25" fmla="*/ 650327 h 829003"/>
                <a:gd name="connsiteX26" fmla="*/ 94594 w 1006423"/>
                <a:gd name="connsiteY26" fmla="*/ 655583 h 829003"/>
                <a:gd name="connsiteX27" fmla="*/ 98535 w 1006423"/>
                <a:gd name="connsiteY27" fmla="*/ 659524 h 829003"/>
                <a:gd name="connsiteX28" fmla="*/ 103790 w 1006423"/>
                <a:gd name="connsiteY28" fmla="*/ 664779 h 829003"/>
                <a:gd name="connsiteX29" fmla="*/ 111673 w 1006423"/>
                <a:gd name="connsiteY29" fmla="*/ 670034 h 829003"/>
                <a:gd name="connsiteX30" fmla="*/ 112987 w 1006423"/>
                <a:gd name="connsiteY30" fmla="*/ 673976 h 829003"/>
                <a:gd name="connsiteX31" fmla="*/ 120869 w 1006423"/>
                <a:gd name="connsiteY31" fmla="*/ 676603 h 829003"/>
                <a:gd name="connsiteX32" fmla="*/ 124811 w 1006423"/>
                <a:gd name="connsiteY32" fmla="*/ 671348 h 829003"/>
                <a:gd name="connsiteX33" fmla="*/ 126125 w 1006423"/>
                <a:gd name="connsiteY33" fmla="*/ 666093 h 829003"/>
                <a:gd name="connsiteX34" fmla="*/ 132694 w 1006423"/>
                <a:gd name="connsiteY34" fmla="*/ 647700 h 829003"/>
                <a:gd name="connsiteX35" fmla="*/ 137949 w 1006423"/>
                <a:gd name="connsiteY35" fmla="*/ 637190 h 829003"/>
                <a:gd name="connsiteX36" fmla="*/ 139263 w 1006423"/>
                <a:gd name="connsiteY36" fmla="*/ 631934 h 829003"/>
                <a:gd name="connsiteX37" fmla="*/ 141890 w 1006423"/>
                <a:gd name="connsiteY37" fmla="*/ 627993 h 829003"/>
                <a:gd name="connsiteX38" fmla="*/ 140576 w 1006423"/>
                <a:gd name="connsiteY38" fmla="*/ 624052 h 829003"/>
                <a:gd name="connsiteX39" fmla="*/ 145832 w 1006423"/>
                <a:gd name="connsiteY39" fmla="*/ 622738 h 829003"/>
                <a:gd name="connsiteX40" fmla="*/ 149773 w 1006423"/>
                <a:gd name="connsiteY40" fmla="*/ 620110 h 829003"/>
                <a:gd name="connsiteX41" fmla="*/ 153714 w 1006423"/>
                <a:gd name="connsiteY41" fmla="*/ 618796 h 829003"/>
                <a:gd name="connsiteX42" fmla="*/ 158969 w 1006423"/>
                <a:gd name="connsiteY42" fmla="*/ 610914 h 829003"/>
                <a:gd name="connsiteX43" fmla="*/ 162911 w 1006423"/>
                <a:gd name="connsiteY43" fmla="*/ 605659 h 829003"/>
                <a:gd name="connsiteX44" fmla="*/ 166852 w 1006423"/>
                <a:gd name="connsiteY44" fmla="*/ 599090 h 829003"/>
                <a:gd name="connsiteX45" fmla="*/ 169480 w 1006423"/>
                <a:gd name="connsiteY45" fmla="*/ 595148 h 829003"/>
                <a:gd name="connsiteX46" fmla="*/ 174735 w 1006423"/>
                <a:gd name="connsiteY46" fmla="*/ 583324 h 829003"/>
                <a:gd name="connsiteX47" fmla="*/ 176049 w 1006423"/>
                <a:gd name="connsiteY47" fmla="*/ 578069 h 829003"/>
                <a:gd name="connsiteX48" fmla="*/ 178676 w 1006423"/>
                <a:gd name="connsiteY48" fmla="*/ 572814 h 829003"/>
                <a:gd name="connsiteX49" fmla="*/ 179990 w 1006423"/>
                <a:gd name="connsiteY49" fmla="*/ 566245 h 829003"/>
                <a:gd name="connsiteX50" fmla="*/ 181304 w 1006423"/>
                <a:gd name="connsiteY50" fmla="*/ 512379 h 829003"/>
                <a:gd name="connsiteX51" fmla="*/ 189187 w 1006423"/>
                <a:gd name="connsiteY51" fmla="*/ 504496 h 829003"/>
                <a:gd name="connsiteX52" fmla="*/ 195756 w 1006423"/>
                <a:gd name="connsiteY52" fmla="*/ 501869 h 829003"/>
                <a:gd name="connsiteX53" fmla="*/ 207580 w 1006423"/>
                <a:gd name="connsiteY53" fmla="*/ 492672 h 829003"/>
                <a:gd name="connsiteX54" fmla="*/ 212835 w 1006423"/>
                <a:gd name="connsiteY54" fmla="*/ 490045 h 829003"/>
                <a:gd name="connsiteX55" fmla="*/ 220718 w 1006423"/>
                <a:gd name="connsiteY55" fmla="*/ 480848 h 829003"/>
                <a:gd name="connsiteX56" fmla="*/ 224659 w 1006423"/>
                <a:gd name="connsiteY56" fmla="*/ 472965 h 829003"/>
                <a:gd name="connsiteX57" fmla="*/ 228600 w 1006423"/>
                <a:gd name="connsiteY57" fmla="*/ 470338 h 829003"/>
                <a:gd name="connsiteX58" fmla="*/ 236483 w 1006423"/>
                <a:gd name="connsiteY58" fmla="*/ 462455 h 829003"/>
                <a:gd name="connsiteX59" fmla="*/ 241738 w 1006423"/>
                <a:gd name="connsiteY59" fmla="*/ 455886 h 829003"/>
                <a:gd name="connsiteX60" fmla="*/ 260132 w 1006423"/>
                <a:gd name="connsiteY60" fmla="*/ 440121 h 829003"/>
                <a:gd name="connsiteX61" fmla="*/ 261445 w 1006423"/>
                <a:gd name="connsiteY61" fmla="*/ 436179 h 829003"/>
                <a:gd name="connsiteX62" fmla="*/ 269328 w 1006423"/>
                <a:gd name="connsiteY62" fmla="*/ 430924 h 829003"/>
                <a:gd name="connsiteX63" fmla="*/ 273269 w 1006423"/>
                <a:gd name="connsiteY63" fmla="*/ 426983 h 829003"/>
                <a:gd name="connsiteX64" fmla="*/ 286407 w 1006423"/>
                <a:gd name="connsiteY64" fmla="*/ 417786 h 829003"/>
                <a:gd name="connsiteX65" fmla="*/ 290349 w 1006423"/>
                <a:gd name="connsiteY65" fmla="*/ 413845 h 829003"/>
                <a:gd name="connsiteX66" fmla="*/ 295604 w 1006423"/>
                <a:gd name="connsiteY66" fmla="*/ 409903 h 829003"/>
                <a:gd name="connsiteX67" fmla="*/ 307428 w 1006423"/>
                <a:gd name="connsiteY67" fmla="*/ 398079 h 829003"/>
                <a:gd name="connsiteX68" fmla="*/ 315311 w 1006423"/>
                <a:gd name="connsiteY68" fmla="*/ 390196 h 829003"/>
                <a:gd name="connsiteX69" fmla="*/ 319252 w 1006423"/>
                <a:gd name="connsiteY69" fmla="*/ 386255 h 829003"/>
                <a:gd name="connsiteX70" fmla="*/ 323194 w 1006423"/>
                <a:gd name="connsiteY70" fmla="*/ 381000 h 829003"/>
                <a:gd name="connsiteX71" fmla="*/ 328449 w 1006423"/>
                <a:gd name="connsiteY71" fmla="*/ 373117 h 829003"/>
                <a:gd name="connsiteX72" fmla="*/ 329763 w 1006423"/>
                <a:gd name="connsiteY72" fmla="*/ 369176 h 829003"/>
                <a:gd name="connsiteX73" fmla="*/ 333704 w 1006423"/>
                <a:gd name="connsiteY73" fmla="*/ 363921 h 829003"/>
                <a:gd name="connsiteX74" fmla="*/ 336332 w 1006423"/>
                <a:gd name="connsiteY74" fmla="*/ 359979 h 829003"/>
                <a:gd name="connsiteX75" fmla="*/ 337645 w 1006423"/>
                <a:gd name="connsiteY75" fmla="*/ 356038 h 829003"/>
                <a:gd name="connsiteX76" fmla="*/ 338959 w 1006423"/>
                <a:gd name="connsiteY76" fmla="*/ 350783 h 829003"/>
                <a:gd name="connsiteX77" fmla="*/ 342900 w 1006423"/>
                <a:gd name="connsiteY77" fmla="*/ 349469 h 829003"/>
                <a:gd name="connsiteX78" fmla="*/ 345528 w 1006423"/>
                <a:gd name="connsiteY78" fmla="*/ 345527 h 829003"/>
                <a:gd name="connsiteX79" fmla="*/ 354725 w 1006423"/>
                <a:gd name="connsiteY79" fmla="*/ 340272 h 829003"/>
                <a:gd name="connsiteX80" fmla="*/ 363921 w 1006423"/>
                <a:gd name="connsiteY80" fmla="*/ 341586 h 829003"/>
                <a:gd name="connsiteX81" fmla="*/ 367863 w 1006423"/>
                <a:gd name="connsiteY81" fmla="*/ 344214 h 829003"/>
                <a:gd name="connsiteX82" fmla="*/ 371804 w 1006423"/>
                <a:gd name="connsiteY82" fmla="*/ 345527 h 829003"/>
                <a:gd name="connsiteX83" fmla="*/ 382314 w 1006423"/>
                <a:gd name="connsiteY83" fmla="*/ 342900 h 829003"/>
                <a:gd name="connsiteX84" fmla="*/ 386256 w 1006423"/>
                <a:gd name="connsiteY84" fmla="*/ 341586 h 829003"/>
                <a:gd name="connsiteX85" fmla="*/ 396766 w 1006423"/>
                <a:gd name="connsiteY85" fmla="*/ 335017 h 829003"/>
                <a:gd name="connsiteX86" fmla="*/ 405963 w 1006423"/>
                <a:gd name="connsiteY86" fmla="*/ 331076 h 829003"/>
                <a:gd name="connsiteX87" fmla="*/ 413845 w 1006423"/>
                <a:gd name="connsiteY87" fmla="*/ 328448 h 829003"/>
                <a:gd name="connsiteX88" fmla="*/ 424356 w 1006423"/>
                <a:gd name="connsiteY88" fmla="*/ 324507 h 829003"/>
                <a:gd name="connsiteX89" fmla="*/ 444063 w 1006423"/>
                <a:gd name="connsiteY89" fmla="*/ 327134 h 829003"/>
                <a:gd name="connsiteX90" fmla="*/ 445376 w 1006423"/>
                <a:gd name="connsiteY90" fmla="*/ 331076 h 829003"/>
                <a:gd name="connsiteX91" fmla="*/ 449318 w 1006423"/>
                <a:gd name="connsiteY91" fmla="*/ 336331 h 829003"/>
                <a:gd name="connsiteX92" fmla="*/ 453259 w 1006423"/>
                <a:gd name="connsiteY92" fmla="*/ 340272 h 829003"/>
                <a:gd name="connsiteX93" fmla="*/ 455887 w 1006423"/>
                <a:gd name="connsiteY93" fmla="*/ 344214 h 829003"/>
                <a:gd name="connsiteX94" fmla="*/ 459828 w 1006423"/>
                <a:gd name="connsiteY94" fmla="*/ 348155 h 829003"/>
                <a:gd name="connsiteX95" fmla="*/ 462456 w 1006423"/>
                <a:gd name="connsiteY95" fmla="*/ 352096 h 829003"/>
                <a:gd name="connsiteX96" fmla="*/ 466397 w 1006423"/>
                <a:gd name="connsiteY96" fmla="*/ 353410 h 829003"/>
                <a:gd name="connsiteX97" fmla="*/ 470338 w 1006423"/>
                <a:gd name="connsiteY97" fmla="*/ 356038 h 829003"/>
                <a:gd name="connsiteX98" fmla="*/ 472966 w 1006423"/>
                <a:gd name="connsiteY98" fmla="*/ 359979 h 829003"/>
                <a:gd name="connsiteX99" fmla="*/ 480849 w 1006423"/>
                <a:gd name="connsiteY99" fmla="*/ 367862 h 829003"/>
                <a:gd name="connsiteX100" fmla="*/ 482163 w 1006423"/>
                <a:gd name="connsiteY100" fmla="*/ 373117 h 829003"/>
                <a:gd name="connsiteX101" fmla="*/ 486104 w 1006423"/>
                <a:gd name="connsiteY101" fmla="*/ 377059 h 829003"/>
                <a:gd name="connsiteX102" fmla="*/ 488732 w 1006423"/>
                <a:gd name="connsiteY102" fmla="*/ 381000 h 829003"/>
                <a:gd name="connsiteX103" fmla="*/ 490045 w 1006423"/>
                <a:gd name="connsiteY103" fmla="*/ 386255 h 829003"/>
                <a:gd name="connsiteX104" fmla="*/ 496614 w 1006423"/>
                <a:gd name="connsiteY104" fmla="*/ 395452 h 829003"/>
                <a:gd name="connsiteX105" fmla="*/ 497928 w 1006423"/>
                <a:gd name="connsiteY105" fmla="*/ 399393 h 829003"/>
                <a:gd name="connsiteX106" fmla="*/ 499242 w 1006423"/>
                <a:gd name="connsiteY106" fmla="*/ 404648 h 829003"/>
                <a:gd name="connsiteX107" fmla="*/ 503183 w 1006423"/>
                <a:gd name="connsiteY107" fmla="*/ 408590 h 829003"/>
                <a:gd name="connsiteX108" fmla="*/ 505811 w 1006423"/>
                <a:gd name="connsiteY108" fmla="*/ 413845 h 829003"/>
                <a:gd name="connsiteX109" fmla="*/ 507125 w 1006423"/>
                <a:gd name="connsiteY109" fmla="*/ 417786 h 829003"/>
                <a:gd name="connsiteX110" fmla="*/ 509752 w 1006423"/>
                <a:gd name="connsiteY110" fmla="*/ 424355 h 829003"/>
                <a:gd name="connsiteX111" fmla="*/ 511066 w 1006423"/>
                <a:gd name="connsiteY111" fmla="*/ 428296 h 829003"/>
                <a:gd name="connsiteX112" fmla="*/ 515007 w 1006423"/>
                <a:gd name="connsiteY112" fmla="*/ 434865 h 829003"/>
                <a:gd name="connsiteX113" fmla="*/ 517635 w 1006423"/>
                <a:gd name="connsiteY113" fmla="*/ 450631 h 829003"/>
                <a:gd name="connsiteX114" fmla="*/ 520263 w 1006423"/>
                <a:gd name="connsiteY114" fmla="*/ 458514 h 829003"/>
                <a:gd name="connsiteX115" fmla="*/ 524204 w 1006423"/>
                <a:gd name="connsiteY115" fmla="*/ 462455 h 829003"/>
                <a:gd name="connsiteX116" fmla="*/ 530773 w 1006423"/>
                <a:gd name="connsiteY116" fmla="*/ 471652 h 829003"/>
                <a:gd name="connsiteX117" fmla="*/ 536028 w 1006423"/>
                <a:gd name="connsiteY117" fmla="*/ 480848 h 829003"/>
                <a:gd name="connsiteX118" fmla="*/ 541283 w 1006423"/>
                <a:gd name="connsiteY118" fmla="*/ 487417 h 829003"/>
                <a:gd name="connsiteX119" fmla="*/ 550480 w 1006423"/>
                <a:gd name="connsiteY119" fmla="*/ 486103 h 829003"/>
                <a:gd name="connsiteX120" fmla="*/ 558363 w 1006423"/>
                <a:gd name="connsiteY120" fmla="*/ 478221 h 829003"/>
                <a:gd name="connsiteX121" fmla="*/ 562304 w 1006423"/>
                <a:gd name="connsiteY121" fmla="*/ 476907 h 829003"/>
                <a:gd name="connsiteX122" fmla="*/ 566245 w 1006423"/>
                <a:gd name="connsiteY122" fmla="*/ 472965 h 829003"/>
                <a:gd name="connsiteX123" fmla="*/ 575442 w 1006423"/>
                <a:gd name="connsiteY123" fmla="*/ 469024 h 829003"/>
                <a:gd name="connsiteX124" fmla="*/ 591207 w 1006423"/>
                <a:gd name="connsiteY124" fmla="*/ 475593 h 829003"/>
                <a:gd name="connsiteX125" fmla="*/ 592521 w 1006423"/>
                <a:gd name="connsiteY125" fmla="*/ 480848 h 829003"/>
                <a:gd name="connsiteX126" fmla="*/ 591207 w 1006423"/>
                <a:gd name="connsiteY126" fmla="*/ 500555 h 829003"/>
                <a:gd name="connsiteX127" fmla="*/ 595149 w 1006423"/>
                <a:gd name="connsiteY127" fmla="*/ 534714 h 829003"/>
                <a:gd name="connsiteX128" fmla="*/ 599090 w 1006423"/>
                <a:gd name="connsiteY128" fmla="*/ 579383 h 829003"/>
                <a:gd name="connsiteX129" fmla="*/ 596463 w 1006423"/>
                <a:gd name="connsiteY129" fmla="*/ 617483 h 829003"/>
                <a:gd name="connsiteX130" fmla="*/ 595149 w 1006423"/>
                <a:gd name="connsiteY130" fmla="*/ 622738 h 829003"/>
                <a:gd name="connsiteX131" fmla="*/ 591207 w 1006423"/>
                <a:gd name="connsiteY131" fmla="*/ 641131 h 829003"/>
                <a:gd name="connsiteX132" fmla="*/ 592521 w 1006423"/>
                <a:gd name="connsiteY132" fmla="*/ 670034 h 829003"/>
                <a:gd name="connsiteX133" fmla="*/ 596463 w 1006423"/>
                <a:gd name="connsiteY133" fmla="*/ 685800 h 829003"/>
                <a:gd name="connsiteX134" fmla="*/ 597776 w 1006423"/>
                <a:gd name="connsiteY134" fmla="*/ 691055 h 829003"/>
                <a:gd name="connsiteX135" fmla="*/ 601718 w 1006423"/>
                <a:gd name="connsiteY135" fmla="*/ 702879 h 829003"/>
                <a:gd name="connsiteX136" fmla="*/ 603032 w 1006423"/>
                <a:gd name="connsiteY136" fmla="*/ 706821 h 829003"/>
                <a:gd name="connsiteX137" fmla="*/ 605659 w 1006423"/>
                <a:gd name="connsiteY137" fmla="*/ 716017 h 829003"/>
                <a:gd name="connsiteX138" fmla="*/ 606973 w 1006423"/>
                <a:gd name="connsiteY138" fmla="*/ 719959 h 829003"/>
                <a:gd name="connsiteX139" fmla="*/ 609600 w 1006423"/>
                <a:gd name="connsiteY139" fmla="*/ 723900 h 829003"/>
                <a:gd name="connsiteX140" fmla="*/ 610914 w 1006423"/>
                <a:gd name="connsiteY140" fmla="*/ 727841 h 829003"/>
                <a:gd name="connsiteX141" fmla="*/ 613542 w 1006423"/>
                <a:gd name="connsiteY141" fmla="*/ 731783 h 829003"/>
                <a:gd name="connsiteX142" fmla="*/ 618797 w 1006423"/>
                <a:gd name="connsiteY142" fmla="*/ 740979 h 829003"/>
                <a:gd name="connsiteX143" fmla="*/ 626680 w 1006423"/>
                <a:gd name="connsiteY143" fmla="*/ 748862 h 829003"/>
                <a:gd name="connsiteX144" fmla="*/ 630621 w 1006423"/>
                <a:gd name="connsiteY144" fmla="*/ 752803 h 829003"/>
                <a:gd name="connsiteX145" fmla="*/ 638504 w 1006423"/>
                <a:gd name="connsiteY145" fmla="*/ 762000 h 829003"/>
                <a:gd name="connsiteX146" fmla="*/ 651642 w 1006423"/>
                <a:gd name="connsiteY146" fmla="*/ 775138 h 829003"/>
                <a:gd name="connsiteX147" fmla="*/ 656897 w 1006423"/>
                <a:gd name="connsiteY147" fmla="*/ 783021 h 829003"/>
                <a:gd name="connsiteX148" fmla="*/ 660838 w 1006423"/>
                <a:gd name="connsiteY148" fmla="*/ 784334 h 829003"/>
                <a:gd name="connsiteX149" fmla="*/ 664780 w 1006423"/>
                <a:gd name="connsiteY149" fmla="*/ 788276 h 829003"/>
                <a:gd name="connsiteX150" fmla="*/ 672663 w 1006423"/>
                <a:gd name="connsiteY150" fmla="*/ 794845 h 829003"/>
                <a:gd name="connsiteX151" fmla="*/ 680545 w 1006423"/>
                <a:gd name="connsiteY151" fmla="*/ 800100 h 829003"/>
                <a:gd name="connsiteX152" fmla="*/ 681859 w 1006423"/>
                <a:gd name="connsiteY152" fmla="*/ 804041 h 829003"/>
                <a:gd name="connsiteX153" fmla="*/ 685800 w 1006423"/>
                <a:gd name="connsiteY153" fmla="*/ 806669 h 829003"/>
                <a:gd name="connsiteX154" fmla="*/ 689742 w 1006423"/>
                <a:gd name="connsiteY154" fmla="*/ 810610 h 829003"/>
                <a:gd name="connsiteX155" fmla="*/ 698938 w 1006423"/>
                <a:gd name="connsiteY155" fmla="*/ 815865 h 829003"/>
                <a:gd name="connsiteX156" fmla="*/ 702880 w 1006423"/>
                <a:gd name="connsiteY156" fmla="*/ 817179 h 829003"/>
                <a:gd name="connsiteX157" fmla="*/ 710763 w 1006423"/>
                <a:gd name="connsiteY157" fmla="*/ 821121 h 829003"/>
                <a:gd name="connsiteX158" fmla="*/ 714704 w 1006423"/>
                <a:gd name="connsiteY158" fmla="*/ 823748 h 829003"/>
                <a:gd name="connsiteX159" fmla="*/ 718645 w 1006423"/>
                <a:gd name="connsiteY159" fmla="*/ 825062 h 829003"/>
                <a:gd name="connsiteX160" fmla="*/ 730469 w 1006423"/>
                <a:gd name="connsiteY160" fmla="*/ 829003 h 829003"/>
                <a:gd name="connsiteX161" fmla="*/ 742294 w 1006423"/>
                <a:gd name="connsiteY161" fmla="*/ 827690 h 829003"/>
                <a:gd name="connsiteX162" fmla="*/ 747549 w 1006423"/>
                <a:gd name="connsiteY162" fmla="*/ 819807 h 829003"/>
                <a:gd name="connsiteX163" fmla="*/ 746235 w 1006423"/>
                <a:gd name="connsiteY163" fmla="*/ 804041 h 829003"/>
                <a:gd name="connsiteX164" fmla="*/ 743607 w 1006423"/>
                <a:gd name="connsiteY164" fmla="*/ 798786 h 829003"/>
                <a:gd name="connsiteX165" fmla="*/ 739666 w 1006423"/>
                <a:gd name="connsiteY165" fmla="*/ 797472 h 829003"/>
                <a:gd name="connsiteX166" fmla="*/ 737038 w 1006423"/>
                <a:gd name="connsiteY166" fmla="*/ 793531 h 829003"/>
                <a:gd name="connsiteX167" fmla="*/ 733097 w 1006423"/>
                <a:gd name="connsiteY167" fmla="*/ 786962 h 829003"/>
                <a:gd name="connsiteX168" fmla="*/ 729156 w 1006423"/>
                <a:gd name="connsiteY168" fmla="*/ 781707 h 829003"/>
                <a:gd name="connsiteX169" fmla="*/ 723900 w 1006423"/>
                <a:gd name="connsiteY169" fmla="*/ 768569 h 829003"/>
                <a:gd name="connsiteX170" fmla="*/ 719959 w 1006423"/>
                <a:gd name="connsiteY170" fmla="*/ 752803 h 829003"/>
                <a:gd name="connsiteX171" fmla="*/ 718645 w 1006423"/>
                <a:gd name="connsiteY171" fmla="*/ 748862 h 829003"/>
                <a:gd name="connsiteX172" fmla="*/ 714704 w 1006423"/>
                <a:gd name="connsiteY172" fmla="*/ 743607 h 829003"/>
                <a:gd name="connsiteX173" fmla="*/ 708135 w 1006423"/>
                <a:gd name="connsiteY173" fmla="*/ 738352 h 829003"/>
                <a:gd name="connsiteX174" fmla="*/ 701566 w 1006423"/>
                <a:gd name="connsiteY174" fmla="*/ 733096 h 829003"/>
                <a:gd name="connsiteX175" fmla="*/ 697625 w 1006423"/>
                <a:gd name="connsiteY175" fmla="*/ 727841 h 829003"/>
                <a:gd name="connsiteX176" fmla="*/ 693683 w 1006423"/>
                <a:gd name="connsiteY176" fmla="*/ 726527 h 829003"/>
                <a:gd name="connsiteX177" fmla="*/ 687114 w 1006423"/>
                <a:gd name="connsiteY177" fmla="*/ 722586 h 829003"/>
                <a:gd name="connsiteX178" fmla="*/ 683173 w 1006423"/>
                <a:gd name="connsiteY178" fmla="*/ 719959 h 829003"/>
                <a:gd name="connsiteX179" fmla="*/ 679232 w 1006423"/>
                <a:gd name="connsiteY179" fmla="*/ 718645 h 829003"/>
                <a:gd name="connsiteX180" fmla="*/ 673976 w 1006423"/>
                <a:gd name="connsiteY180" fmla="*/ 714703 h 829003"/>
                <a:gd name="connsiteX181" fmla="*/ 670035 w 1006423"/>
                <a:gd name="connsiteY181" fmla="*/ 713390 h 829003"/>
                <a:gd name="connsiteX182" fmla="*/ 666094 w 1006423"/>
                <a:gd name="connsiteY182" fmla="*/ 709448 h 829003"/>
                <a:gd name="connsiteX183" fmla="*/ 664780 w 1006423"/>
                <a:gd name="connsiteY183" fmla="*/ 705507 h 829003"/>
                <a:gd name="connsiteX184" fmla="*/ 660838 w 1006423"/>
                <a:gd name="connsiteY184" fmla="*/ 704193 h 829003"/>
                <a:gd name="connsiteX185" fmla="*/ 655583 w 1006423"/>
                <a:gd name="connsiteY185" fmla="*/ 700252 h 829003"/>
                <a:gd name="connsiteX186" fmla="*/ 649014 w 1006423"/>
                <a:gd name="connsiteY186" fmla="*/ 692369 h 829003"/>
                <a:gd name="connsiteX187" fmla="*/ 639818 w 1006423"/>
                <a:gd name="connsiteY187" fmla="*/ 683172 h 829003"/>
                <a:gd name="connsiteX188" fmla="*/ 635876 w 1006423"/>
                <a:gd name="connsiteY188" fmla="*/ 676603 h 829003"/>
                <a:gd name="connsiteX189" fmla="*/ 631935 w 1006423"/>
                <a:gd name="connsiteY189" fmla="*/ 668721 h 829003"/>
                <a:gd name="connsiteX190" fmla="*/ 630621 w 1006423"/>
                <a:gd name="connsiteY190" fmla="*/ 664779 h 829003"/>
                <a:gd name="connsiteX191" fmla="*/ 627994 w 1006423"/>
                <a:gd name="connsiteY191" fmla="*/ 659524 h 829003"/>
                <a:gd name="connsiteX192" fmla="*/ 629307 w 1006423"/>
                <a:gd name="connsiteY192" fmla="*/ 645072 h 829003"/>
                <a:gd name="connsiteX193" fmla="*/ 631935 w 1006423"/>
                <a:gd name="connsiteY193" fmla="*/ 639817 h 829003"/>
                <a:gd name="connsiteX194" fmla="*/ 633249 w 1006423"/>
                <a:gd name="connsiteY194" fmla="*/ 635876 h 829003"/>
                <a:gd name="connsiteX195" fmla="*/ 634563 w 1006423"/>
                <a:gd name="connsiteY195" fmla="*/ 626679 h 829003"/>
                <a:gd name="connsiteX196" fmla="*/ 637190 w 1006423"/>
                <a:gd name="connsiteY196" fmla="*/ 622738 h 829003"/>
                <a:gd name="connsiteX197" fmla="*/ 635876 w 1006423"/>
                <a:gd name="connsiteY197" fmla="*/ 610914 h 829003"/>
                <a:gd name="connsiteX198" fmla="*/ 634563 w 1006423"/>
                <a:gd name="connsiteY198" fmla="*/ 595148 h 829003"/>
                <a:gd name="connsiteX199" fmla="*/ 637190 w 1006423"/>
                <a:gd name="connsiteY199" fmla="*/ 558362 h 829003"/>
                <a:gd name="connsiteX200" fmla="*/ 638504 w 1006423"/>
                <a:gd name="connsiteY200" fmla="*/ 553107 h 829003"/>
                <a:gd name="connsiteX201" fmla="*/ 642445 w 1006423"/>
                <a:gd name="connsiteY201" fmla="*/ 538655 h 829003"/>
                <a:gd name="connsiteX202" fmla="*/ 643759 w 1006423"/>
                <a:gd name="connsiteY202" fmla="*/ 532086 h 829003"/>
                <a:gd name="connsiteX203" fmla="*/ 658211 w 1006423"/>
                <a:gd name="connsiteY203" fmla="*/ 522890 h 829003"/>
                <a:gd name="connsiteX204" fmla="*/ 664780 w 1006423"/>
                <a:gd name="connsiteY204" fmla="*/ 534714 h 829003"/>
                <a:gd name="connsiteX205" fmla="*/ 668721 w 1006423"/>
                <a:gd name="connsiteY205" fmla="*/ 547852 h 829003"/>
                <a:gd name="connsiteX206" fmla="*/ 672663 w 1006423"/>
                <a:gd name="connsiteY206" fmla="*/ 563617 h 829003"/>
                <a:gd name="connsiteX207" fmla="*/ 675290 w 1006423"/>
                <a:gd name="connsiteY207" fmla="*/ 568872 h 829003"/>
                <a:gd name="connsiteX208" fmla="*/ 679232 w 1006423"/>
                <a:gd name="connsiteY208" fmla="*/ 570186 h 829003"/>
                <a:gd name="connsiteX209" fmla="*/ 680545 w 1006423"/>
                <a:gd name="connsiteY209" fmla="*/ 576755 h 829003"/>
                <a:gd name="connsiteX210" fmla="*/ 684487 w 1006423"/>
                <a:gd name="connsiteY210" fmla="*/ 578069 h 829003"/>
                <a:gd name="connsiteX211" fmla="*/ 685800 w 1006423"/>
                <a:gd name="connsiteY211" fmla="*/ 582010 h 829003"/>
                <a:gd name="connsiteX212" fmla="*/ 689742 w 1006423"/>
                <a:gd name="connsiteY212" fmla="*/ 585952 h 829003"/>
                <a:gd name="connsiteX213" fmla="*/ 694997 w 1006423"/>
                <a:gd name="connsiteY213" fmla="*/ 595148 h 829003"/>
                <a:gd name="connsiteX214" fmla="*/ 698938 w 1006423"/>
                <a:gd name="connsiteY214" fmla="*/ 599090 h 829003"/>
                <a:gd name="connsiteX215" fmla="*/ 702880 w 1006423"/>
                <a:gd name="connsiteY215" fmla="*/ 600403 h 829003"/>
                <a:gd name="connsiteX216" fmla="*/ 710763 w 1006423"/>
                <a:gd name="connsiteY216" fmla="*/ 604345 h 829003"/>
                <a:gd name="connsiteX217" fmla="*/ 718645 w 1006423"/>
                <a:gd name="connsiteY217" fmla="*/ 608286 h 829003"/>
                <a:gd name="connsiteX218" fmla="*/ 730469 w 1006423"/>
                <a:gd name="connsiteY218" fmla="*/ 610914 h 829003"/>
                <a:gd name="connsiteX219" fmla="*/ 737038 w 1006423"/>
                <a:gd name="connsiteY219" fmla="*/ 613541 h 829003"/>
                <a:gd name="connsiteX220" fmla="*/ 746235 w 1006423"/>
                <a:gd name="connsiteY220" fmla="*/ 614855 h 829003"/>
                <a:gd name="connsiteX221" fmla="*/ 759373 w 1006423"/>
                <a:gd name="connsiteY221" fmla="*/ 618796 h 829003"/>
                <a:gd name="connsiteX222" fmla="*/ 771197 w 1006423"/>
                <a:gd name="connsiteY222" fmla="*/ 614855 h 829003"/>
                <a:gd name="connsiteX223" fmla="*/ 775138 w 1006423"/>
                <a:gd name="connsiteY223" fmla="*/ 610914 h 829003"/>
                <a:gd name="connsiteX224" fmla="*/ 777766 w 1006423"/>
                <a:gd name="connsiteY224" fmla="*/ 606972 h 829003"/>
                <a:gd name="connsiteX225" fmla="*/ 781707 w 1006423"/>
                <a:gd name="connsiteY225" fmla="*/ 604345 h 829003"/>
                <a:gd name="connsiteX226" fmla="*/ 785649 w 1006423"/>
                <a:gd name="connsiteY226" fmla="*/ 600403 h 829003"/>
                <a:gd name="connsiteX227" fmla="*/ 793532 w 1006423"/>
                <a:gd name="connsiteY227" fmla="*/ 596462 h 829003"/>
                <a:gd name="connsiteX228" fmla="*/ 797473 w 1006423"/>
                <a:gd name="connsiteY228" fmla="*/ 592521 h 829003"/>
                <a:gd name="connsiteX229" fmla="*/ 809297 w 1006423"/>
                <a:gd name="connsiteY229" fmla="*/ 587265 h 829003"/>
                <a:gd name="connsiteX230" fmla="*/ 814552 w 1006423"/>
                <a:gd name="connsiteY230" fmla="*/ 580696 h 829003"/>
                <a:gd name="connsiteX231" fmla="*/ 826376 w 1006423"/>
                <a:gd name="connsiteY231" fmla="*/ 567559 h 829003"/>
                <a:gd name="connsiteX232" fmla="*/ 827690 w 1006423"/>
                <a:gd name="connsiteY232" fmla="*/ 563617 h 829003"/>
                <a:gd name="connsiteX233" fmla="*/ 829004 w 1006423"/>
                <a:gd name="connsiteY233" fmla="*/ 558362 h 829003"/>
                <a:gd name="connsiteX234" fmla="*/ 831632 w 1006423"/>
                <a:gd name="connsiteY234" fmla="*/ 554421 h 829003"/>
                <a:gd name="connsiteX235" fmla="*/ 832945 w 1006423"/>
                <a:gd name="connsiteY235" fmla="*/ 550479 h 829003"/>
                <a:gd name="connsiteX236" fmla="*/ 836887 w 1006423"/>
                <a:gd name="connsiteY236" fmla="*/ 545224 h 829003"/>
                <a:gd name="connsiteX237" fmla="*/ 839514 w 1006423"/>
                <a:gd name="connsiteY237" fmla="*/ 533400 h 829003"/>
                <a:gd name="connsiteX238" fmla="*/ 835573 w 1006423"/>
                <a:gd name="connsiteY238" fmla="*/ 492672 h 829003"/>
                <a:gd name="connsiteX239" fmla="*/ 834259 w 1006423"/>
                <a:gd name="connsiteY239" fmla="*/ 454572 h 829003"/>
                <a:gd name="connsiteX240" fmla="*/ 830318 w 1006423"/>
                <a:gd name="connsiteY240" fmla="*/ 440121 h 829003"/>
                <a:gd name="connsiteX241" fmla="*/ 810611 w 1006423"/>
                <a:gd name="connsiteY241" fmla="*/ 442748 h 829003"/>
                <a:gd name="connsiteX242" fmla="*/ 804042 w 1006423"/>
                <a:gd name="connsiteY242" fmla="*/ 445376 h 829003"/>
                <a:gd name="connsiteX243" fmla="*/ 789590 w 1006423"/>
                <a:gd name="connsiteY243" fmla="*/ 442748 h 829003"/>
                <a:gd name="connsiteX244" fmla="*/ 785649 w 1006423"/>
                <a:gd name="connsiteY244" fmla="*/ 438807 h 829003"/>
                <a:gd name="connsiteX245" fmla="*/ 781707 w 1006423"/>
                <a:gd name="connsiteY245" fmla="*/ 437493 h 829003"/>
                <a:gd name="connsiteX246" fmla="*/ 780394 w 1006423"/>
                <a:gd name="connsiteY246" fmla="*/ 433552 h 829003"/>
                <a:gd name="connsiteX247" fmla="*/ 777766 w 1006423"/>
                <a:gd name="connsiteY247" fmla="*/ 426983 h 829003"/>
                <a:gd name="connsiteX248" fmla="*/ 776452 w 1006423"/>
                <a:gd name="connsiteY248" fmla="*/ 421727 h 829003"/>
                <a:gd name="connsiteX249" fmla="*/ 773825 w 1006423"/>
                <a:gd name="connsiteY249" fmla="*/ 409903 h 829003"/>
                <a:gd name="connsiteX250" fmla="*/ 775138 w 1006423"/>
                <a:gd name="connsiteY250" fmla="*/ 378372 h 829003"/>
                <a:gd name="connsiteX251" fmla="*/ 776452 w 1006423"/>
                <a:gd name="connsiteY251" fmla="*/ 374431 h 829003"/>
                <a:gd name="connsiteX252" fmla="*/ 777766 w 1006423"/>
                <a:gd name="connsiteY252" fmla="*/ 369176 h 829003"/>
                <a:gd name="connsiteX253" fmla="*/ 784335 w 1006423"/>
                <a:gd name="connsiteY253" fmla="*/ 362607 h 829003"/>
                <a:gd name="connsiteX254" fmla="*/ 793532 w 1006423"/>
                <a:gd name="connsiteY254" fmla="*/ 361293 h 829003"/>
                <a:gd name="connsiteX255" fmla="*/ 802728 w 1006423"/>
                <a:gd name="connsiteY255" fmla="*/ 357352 h 829003"/>
                <a:gd name="connsiteX256" fmla="*/ 809297 w 1006423"/>
                <a:gd name="connsiteY256" fmla="*/ 353410 h 829003"/>
                <a:gd name="connsiteX257" fmla="*/ 813238 w 1006423"/>
                <a:gd name="connsiteY257" fmla="*/ 352096 h 829003"/>
                <a:gd name="connsiteX258" fmla="*/ 821121 w 1006423"/>
                <a:gd name="connsiteY258" fmla="*/ 348155 h 829003"/>
                <a:gd name="connsiteX259" fmla="*/ 830318 w 1006423"/>
                <a:gd name="connsiteY259" fmla="*/ 340272 h 829003"/>
                <a:gd name="connsiteX260" fmla="*/ 834259 w 1006423"/>
                <a:gd name="connsiteY260" fmla="*/ 336331 h 829003"/>
                <a:gd name="connsiteX261" fmla="*/ 840828 w 1006423"/>
                <a:gd name="connsiteY261" fmla="*/ 338959 h 829003"/>
                <a:gd name="connsiteX262" fmla="*/ 846083 w 1006423"/>
                <a:gd name="connsiteY262" fmla="*/ 344214 h 829003"/>
                <a:gd name="connsiteX263" fmla="*/ 850025 w 1006423"/>
                <a:gd name="connsiteY263" fmla="*/ 352096 h 829003"/>
                <a:gd name="connsiteX264" fmla="*/ 851338 w 1006423"/>
                <a:gd name="connsiteY264" fmla="*/ 356038 h 829003"/>
                <a:gd name="connsiteX265" fmla="*/ 848711 w 1006423"/>
                <a:gd name="connsiteY265" fmla="*/ 378372 h 829003"/>
                <a:gd name="connsiteX266" fmla="*/ 850025 w 1006423"/>
                <a:gd name="connsiteY266" fmla="*/ 396765 h 829003"/>
                <a:gd name="connsiteX267" fmla="*/ 851338 w 1006423"/>
                <a:gd name="connsiteY267" fmla="*/ 400707 h 829003"/>
                <a:gd name="connsiteX268" fmla="*/ 859221 w 1006423"/>
                <a:gd name="connsiteY268" fmla="*/ 404648 h 829003"/>
                <a:gd name="connsiteX269" fmla="*/ 868418 w 1006423"/>
                <a:gd name="connsiteY269" fmla="*/ 409903 h 829003"/>
                <a:gd name="connsiteX270" fmla="*/ 872359 w 1006423"/>
                <a:gd name="connsiteY270" fmla="*/ 412531 h 829003"/>
                <a:gd name="connsiteX271" fmla="*/ 876300 w 1006423"/>
                <a:gd name="connsiteY271" fmla="*/ 413845 h 829003"/>
                <a:gd name="connsiteX272" fmla="*/ 886811 w 1006423"/>
                <a:gd name="connsiteY272" fmla="*/ 411217 h 829003"/>
                <a:gd name="connsiteX273" fmla="*/ 890752 w 1006423"/>
                <a:gd name="connsiteY273" fmla="*/ 399393 h 829003"/>
                <a:gd name="connsiteX274" fmla="*/ 893380 w 1006423"/>
                <a:gd name="connsiteY274" fmla="*/ 395452 h 829003"/>
                <a:gd name="connsiteX275" fmla="*/ 896007 w 1006423"/>
                <a:gd name="connsiteY275" fmla="*/ 379686 h 829003"/>
                <a:gd name="connsiteX276" fmla="*/ 902576 w 1006423"/>
                <a:gd name="connsiteY276" fmla="*/ 342900 h 829003"/>
                <a:gd name="connsiteX277" fmla="*/ 907832 w 1006423"/>
                <a:gd name="connsiteY277" fmla="*/ 333703 h 829003"/>
                <a:gd name="connsiteX278" fmla="*/ 913087 w 1006423"/>
                <a:gd name="connsiteY278" fmla="*/ 332390 h 829003"/>
                <a:gd name="connsiteX279" fmla="*/ 923597 w 1006423"/>
                <a:gd name="connsiteY279" fmla="*/ 328448 h 829003"/>
                <a:gd name="connsiteX280" fmla="*/ 927538 w 1006423"/>
                <a:gd name="connsiteY280" fmla="*/ 325821 h 829003"/>
                <a:gd name="connsiteX281" fmla="*/ 949873 w 1006423"/>
                <a:gd name="connsiteY281" fmla="*/ 324507 h 829003"/>
                <a:gd name="connsiteX282" fmla="*/ 976149 w 1006423"/>
                <a:gd name="connsiteY282" fmla="*/ 321879 h 829003"/>
                <a:gd name="connsiteX283" fmla="*/ 985345 w 1006423"/>
                <a:gd name="connsiteY283" fmla="*/ 319252 h 829003"/>
                <a:gd name="connsiteX284" fmla="*/ 990600 w 1006423"/>
                <a:gd name="connsiteY284" fmla="*/ 316624 h 829003"/>
                <a:gd name="connsiteX285" fmla="*/ 998483 w 1006423"/>
                <a:gd name="connsiteY285" fmla="*/ 315310 h 829003"/>
                <a:gd name="connsiteX286" fmla="*/ 1002425 w 1006423"/>
                <a:gd name="connsiteY286" fmla="*/ 312683 h 829003"/>
                <a:gd name="connsiteX287" fmla="*/ 1006366 w 1006423"/>
                <a:gd name="connsiteY287" fmla="*/ 311369 h 829003"/>
                <a:gd name="connsiteX288" fmla="*/ 1003738 w 1006423"/>
                <a:gd name="connsiteY288" fmla="*/ 306114 h 829003"/>
                <a:gd name="connsiteX289" fmla="*/ 994542 w 1006423"/>
                <a:gd name="connsiteY289" fmla="*/ 302172 h 829003"/>
                <a:gd name="connsiteX290" fmla="*/ 973521 w 1006423"/>
                <a:gd name="connsiteY290" fmla="*/ 299545 h 829003"/>
                <a:gd name="connsiteX291" fmla="*/ 945932 w 1006423"/>
                <a:gd name="connsiteY291" fmla="*/ 296917 h 829003"/>
                <a:gd name="connsiteX292" fmla="*/ 931480 w 1006423"/>
                <a:gd name="connsiteY292" fmla="*/ 294290 h 829003"/>
                <a:gd name="connsiteX293" fmla="*/ 911773 w 1006423"/>
                <a:gd name="connsiteY293" fmla="*/ 292976 h 829003"/>
                <a:gd name="connsiteX294" fmla="*/ 897321 w 1006423"/>
                <a:gd name="connsiteY294" fmla="*/ 291662 h 829003"/>
                <a:gd name="connsiteX295" fmla="*/ 890752 w 1006423"/>
                <a:gd name="connsiteY295" fmla="*/ 287721 h 829003"/>
                <a:gd name="connsiteX296" fmla="*/ 882869 w 1006423"/>
                <a:gd name="connsiteY296" fmla="*/ 279838 h 829003"/>
                <a:gd name="connsiteX297" fmla="*/ 867104 w 1006423"/>
                <a:gd name="connsiteY297" fmla="*/ 262759 h 829003"/>
                <a:gd name="connsiteX298" fmla="*/ 861849 w 1006423"/>
                <a:gd name="connsiteY298" fmla="*/ 253562 h 829003"/>
                <a:gd name="connsiteX299" fmla="*/ 857907 w 1006423"/>
                <a:gd name="connsiteY299" fmla="*/ 245679 h 829003"/>
                <a:gd name="connsiteX300" fmla="*/ 850025 w 1006423"/>
                <a:gd name="connsiteY300" fmla="*/ 237796 h 829003"/>
                <a:gd name="connsiteX301" fmla="*/ 844769 w 1006423"/>
                <a:gd name="connsiteY301" fmla="*/ 228600 h 829003"/>
                <a:gd name="connsiteX302" fmla="*/ 843456 w 1006423"/>
                <a:gd name="connsiteY302" fmla="*/ 224659 h 829003"/>
                <a:gd name="connsiteX303" fmla="*/ 836887 w 1006423"/>
                <a:gd name="connsiteY303" fmla="*/ 215462 h 829003"/>
                <a:gd name="connsiteX304" fmla="*/ 832945 w 1006423"/>
                <a:gd name="connsiteY304" fmla="*/ 207579 h 829003"/>
                <a:gd name="connsiteX305" fmla="*/ 830318 w 1006423"/>
                <a:gd name="connsiteY305" fmla="*/ 202324 h 829003"/>
                <a:gd name="connsiteX306" fmla="*/ 829004 w 1006423"/>
                <a:gd name="connsiteY306" fmla="*/ 198383 h 829003"/>
                <a:gd name="connsiteX307" fmla="*/ 826376 w 1006423"/>
                <a:gd name="connsiteY307" fmla="*/ 194441 h 829003"/>
                <a:gd name="connsiteX308" fmla="*/ 822435 w 1006423"/>
                <a:gd name="connsiteY308" fmla="*/ 186559 h 829003"/>
                <a:gd name="connsiteX309" fmla="*/ 815866 w 1006423"/>
                <a:gd name="connsiteY309" fmla="*/ 168165 h 829003"/>
                <a:gd name="connsiteX310" fmla="*/ 810611 w 1006423"/>
                <a:gd name="connsiteY310" fmla="*/ 149772 h 829003"/>
                <a:gd name="connsiteX311" fmla="*/ 807983 w 1006423"/>
                <a:gd name="connsiteY311" fmla="*/ 143203 h 829003"/>
                <a:gd name="connsiteX312" fmla="*/ 807983 w 1006423"/>
                <a:gd name="connsiteY312" fmla="*/ 102476 h 829003"/>
                <a:gd name="connsiteX313" fmla="*/ 804042 w 1006423"/>
                <a:gd name="connsiteY313" fmla="*/ 99848 h 829003"/>
                <a:gd name="connsiteX314" fmla="*/ 767256 w 1006423"/>
                <a:gd name="connsiteY314" fmla="*/ 103790 h 829003"/>
                <a:gd name="connsiteX315" fmla="*/ 737038 w 1006423"/>
                <a:gd name="connsiteY315" fmla="*/ 111672 h 829003"/>
                <a:gd name="connsiteX316" fmla="*/ 726528 w 1006423"/>
                <a:gd name="connsiteY316" fmla="*/ 112986 h 829003"/>
                <a:gd name="connsiteX317" fmla="*/ 712076 w 1006423"/>
                <a:gd name="connsiteY317" fmla="*/ 118241 h 829003"/>
                <a:gd name="connsiteX318" fmla="*/ 679232 w 1006423"/>
                <a:gd name="connsiteY318" fmla="*/ 119555 h 829003"/>
                <a:gd name="connsiteX319" fmla="*/ 666094 w 1006423"/>
                <a:gd name="connsiteY319" fmla="*/ 120869 h 829003"/>
                <a:gd name="connsiteX320" fmla="*/ 603032 w 1006423"/>
                <a:gd name="connsiteY320" fmla="*/ 126124 h 829003"/>
                <a:gd name="connsiteX321" fmla="*/ 597776 w 1006423"/>
                <a:gd name="connsiteY321" fmla="*/ 127438 h 829003"/>
                <a:gd name="connsiteX322" fmla="*/ 587266 w 1006423"/>
                <a:gd name="connsiteY322" fmla="*/ 128752 h 829003"/>
                <a:gd name="connsiteX323" fmla="*/ 582011 w 1006423"/>
                <a:gd name="connsiteY323" fmla="*/ 131379 h 829003"/>
                <a:gd name="connsiteX324" fmla="*/ 525518 w 1006423"/>
                <a:gd name="connsiteY324" fmla="*/ 134007 h 829003"/>
                <a:gd name="connsiteX325" fmla="*/ 479535 w 1006423"/>
                <a:gd name="connsiteY325" fmla="*/ 136634 h 829003"/>
                <a:gd name="connsiteX326" fmla="*/ 470338 w 1006423"/>
                <a:gd name="connsiteY326" fmla="*/ 137948 h 829003"/>
                <a:gd name="connsiteX327" fmla="*/ 454573 w 1006423"/>
                <a:gd name="connsiteY327" fmla="*/ 140576 h 829003"/>
                <a:gd name="connsiteX328" fmla="*/ 434866 w 1006423"/>
                <a:gd name="connsiteY328" fmla="*/ 141890 h 829003"/>
                <a:gd name="connsiteX329" fmla="*/ 392825 w 1006423"/>
                <a:gd name="connsiteY329" fmla="*/ 140576 h 829003"/>
                <a:gd name="connsiteX330" fmla="*/ 373118 w 1006423"/>
                <a:gd name="connsiteY330" fmla="*/ 135321 h 829003"/>
                <a:gd name="connsiteX331" fmla="*/ 358666 w 1006423"/>
                <a:gd name="connsiteY331" fmla="*/ 134007 h 829003"/>
                <a:gd name="connsiteX332" fmla="*/ 344214 w 1006423"/>
                <a:gd name="connsiteY332" fmla="*/ 128752 h 829003"/>
                <a:gd name="connsiteX333" fmla="*/ 335018 w 1006423"/>
                <a:gd name="connsiteY333" fmla="*/ 130065 h 829003"/>
                <a:gd name="connsiteX334" fmla="*/ 329763 w 1006423"/>
                <a:gd name="connsiteY334" fmla="*/ 128752 h 829003"/>
                <a:gd name="connsiteX335" fmla="*/ 320566 w 1006423"/>
                <a:gd name="connsiteY335" fmla="*/ 123496 h 829003"/>
                <a:gd name="connsiteX336" fmla="*/ 316625 w 1006423"/>
                <a:gd name="connsiteY336" fmla="*/ 120869 h 829003"/>
                <a:gd name="connsiteX337" fmla="*/ 312683 w 1006423"/>
                <a:gd name="connsiteY337" fmla="*/ 119555 h 829003"/>
                <a:gd name="connsiteX338" fmla="*/ 303487 w 1006423"/>
                <a:gd name="connsiteY338" fmla="*/ 114300 h 829003"/>
                <a:gd name="connsiteX339" fmla="*/ 295604 w 1006423"/>
                <a:gd name="connsiteY339" fmla="*/ 107731 h 829003"/>
                <a:gd name="connsiteX340" fmla="*/ 291663 w 1006423"/>
                <a:gd name="connsiteY340" fmla="*/ 106417 h 829003"/>
                <a:gd name="connsiteX341" fmla="*/ 287721 w 1006423"/>
                <a:gd name="connsiteY341" fmla="*/ 102476 h 829003"/>
                <a:gd name="connsiteX342" fmla="*/ 282466 w 1006423"/>
                <a:gd name="connsiteY342" fmla="*/ 101162 h 829003"/>
                <a:gd name="connsiteX343" fmla="*/ 274583 w 1006423"/>
                <a:gd name="connsiteY343" fmla="*/ 93279 h 829003"/>
                <a:gd name="connsiteX344" fmla="*/ 270642 w 1006423"/>
                <a:gd name="connsiteY344" fmla="*/ 90652 h 829003"/>
                <a:gd name="connsiteX345" fmla="*/ 266700 w 1006423"/>
                <a:gd name="connsiteY345" fmla="*/ 84083 h 829003"/>
                <a:gd name="connsiteX346" fmla="*/ 262759 w 1006423"/>
                <a:gd name="connsiteY346" fmla="*/ 78827 h 829003"/>
                <a:gd name="connsiteX347" fmla="*/ 260132 w 1006423"/>
                <a:gd name="connsiteY347" fmla="*/ 73572 h 829003"/>
                <a:gd name="connsiteX348" fmla="*/ 258818 w 1006423"/>
                <a:gd name="connsiteY348" fmla="*/ 69631 h 829003"/>
                <a:gd name="connsiteX349" fmla="*/ 254876 w 1006423"/>
                <a:gd name="connsiteY349" fmla="*/ 65690 h 829003"/>
                <a:gd name="connsiteX350" fmla="*/ 250935 w 1006423"/>
                <a:gd name="connsiteY350" fmla="*/ 51238 h 829003"/>
                <a:gd name="connsiteX351" fmla="*/ 245680 w 1006423"/>
                <a:gd name="connsiteY351" fmla="*/ 43355 h 829003"/>
                <a:gd name="connsiteX352" fmla="*/ 241738 w 1006423"/>
                <a:gd name="connsiteY352" fmla="*/ 31531 h 829003"/>
                <a:gd name="connsiteX353" fmla="*/ 239111 w 1006423"/>
                <a:gd name="connsiteY353" fmla="*/ 23648 h 829003"/>
                <a:gd name="connsiteX354" fmla="*/ 237797 w 1006423"/>
                <a:gd name="connsiteY354" fmla="*/ 15765 h 829003"/>
                <a:gd name="connsiteX355" fmla="*/ 233856 w 1006423"/>
                <a:gd name="connsiteY355" fmla="*/ 3941 h 829003"/>
                <a:gd name="connsiteX356" fmla="*/ 232542 w 1006423"/>
                <a:gd name="connsiteY356" fmla="*/ 0 h 829003"/>
                <a:gd name="connsiteX357" fmla="*/ 228600 w 1006423"/>
                <a:gd name="connsiteY357" fmla="*/ 1314 h 829003"/>
                <a:gd name="connsiteX358" fmla="*/ 225973 w 1006423"/>
                <a:gd name="connsiteY358" fmla="*/ 5255 h 829003"/>
                <a:gd name="connsiteX359" fmla="*/ 222032 w 1006423"/>
                <a:gd name="connsiteY359" fmla="*/ 9196 h 829003"/>
                <a:gd name="connsiteX360" fmla="*/ 212835 w 1006423"/>
                <a:gd name="connsiteY360" fmla="*/ 15765 h 829003"/>
                <a:gd name="connsiteX361" fmla="*/ 208894 w 1006423"/>
                <a:gd name="connsiteY361" fmla="*/ 21021 h 829003"/>
                <a:gd name="connsiteX362" fmla="*/ 204952 w 1006423"/>
                <a:gd name="connsiteY362" fmla="*/ 22334 h 829003"/>
                <a:gd name="connsiteX363" fmla="*/ 199697 w 1006423"/>
                <a:gd name="connsiteY363" fmla="*/ 24962 h 829003"/>
                <a:gd name="connsiteX364" fmla="*/ 185245 w 1006423"/>
                <a:gd name="connsiteY364" fmla="*/ 36786 h 829003"/>
                <a:gd name="connsiteX365" fmla="*/ 174735 w 1006423"/>
                <a:gd name="connsiteY365" fmla="*/ 49924 h 829003"/>
                <a:gd name="connsiteX366" fmla="*/ 170794 w 1006423"/>
                <a:gd name="connsiteY366" fmla="*/ 51238 h 829003"/>
                <a:gd name="connsiteX367" fmla="*/ 162911 w 1006423"/>
                <a:gd name="connsiteY367" fmla="*/ 55179 h 829003"/>
                <a:gd name="connsiteX368" fmla="*/ 155028 w 1006423"/>
                <a:gd name="connsiteY368" fmla="*/ 61748 h 829003"/>
                <a:gd name="connsiteX369" fmla="*/ 144518 w 1006423"/>
                <a:gd name="connsiteY369" fmla="*/ 64376 h 829003"/>
                <a:gd name="connsiteX370" fmla="*/ 140576 w 1006423"/>
                <a:gd name="connsiteY370" fmla="*/ 67003 h 829003"/>
                <a:gd name="connsiteX371" fmla="*/ 143204 w 1006423"/>
                <a:gd name="connsiteY371" fmla="*/ 72259 h 829003"/>
                <a:gd name="connsiteX372" fmla="*/ 149773 w 1006423"/>
                <a:gd name="connsiteY372" fmla="*/ 110359 h 829003"/>
                <a:gd name="connsiteX373" fmla="*/ 152400 w 1006423"/>
                <a:gd name="connsiteY373" fmla="*/ 228600 h 829003"/>
                <a:gd name="connsiteX374" fmla="*/ 155028 w 1006423"/>
                <a:gd name="connsiteY374" fmla="*/ 243052 h 829003"/>
                <a:gd name="connsiteX375" fmla="*/ 152400 w 1006423"/>
                <a:gd name="connsiteY375" fmla="*/ 307427 h 829003"/>
                <a:gd name="connsiteX376" fmla="*/ 148459 w 1006423"/>
                <a:gd name="connsiteY376" fmla="*/ 320565 h 829003"/>
                <a:gd name="connsiteX377" fmla="*/ 145832 w 1006423"/>
                <a:gd name="connsiteY377" fmla="*/ 328448 h 829003"/>
                <a:gd name="connsiteX378" fmla="*/ 144518 w 1006423"/>
                <a:gd name="connsiteY378" fmla="*/ 336331 h 829003"/>
                <a:gd name="connsiteX379" fmla="*/ 141890 w 1006423"/>
                <a:gd name="connsiteY379" fmla="*/ 357352 h 829003"/>
                <a:gd name="connsiteX380" fmla="*/ 140576 w 1006423"/>
                <a:gd name="connsiteY380" fmla="*/ 390196 h 829003"/>
                <a:gd name="connsiteX381" fmla="*/ 137949 w 1006423"/>
                <a:gd name="connsiteY381" fmla="*/ 476907 h 829003"/>
                <a:gd name="connsiteX382" fmla="*/ 135321 w 1006423"/>
                <a:gd name="connsiteY382" fmla="*/ 488731 h 829003"/>
                <a:gd name="connsiteX383" fmla="*/ 128752 w 1006423"/>
                <a:gd name="connsiteY383" fmla="*/ 496614 h 829003"/>
                <a:gd name="connsiteX384" fmla="*/ 124811 w 1006423"/>
                <a:gd name="connsiteY384" fmla="*/ 501869 h 829003"/>
                <a:gd name="connsiteX385" fmla="*/ 122183 w 1006423"/>
                <a:gd name="connsiteY385" fmla="*/ 509752 h 829003"/>
                <a:gd name="connsiteX386" fmla="*/ 115614 w 1006423"/>
                <a:gd name="connsiteY386" fmla="*/ 518948 h 829003"/>
                <a:gd name="connsiteX387" fmla="*/ 105104 w 1006423"/>
                <a:gd name="connsiteY387" fmla="*/ 517634 h 829003"/>
                <a:gd name="connsiteX388" fmla="*/ 97221 w 1006423"/>
                <a:gd name="connsiteY388" fmla="*/ 513693 h 829003"/>
                <a:gd name="connsiteX389" fmla="*/ 93280 w 1006423"/>
                <a:gd name="connsiteY389" fmla="*/ 512379 h 829003"/>
                <a:gd name="connsiteX390" fmla="*/ 91966 w 1006423"/>
                <a:gd name="connsiteY390" fmla="*/ 508438 h 829003"/>
                <a:gd name="connsiteX391" fmla="*/ 88025 w 1006423"/>
                <a:gd name="connsiteY391" fmla="*/ 507124 h 829003"/>
                <a:gd name="connsiteX392" fmla="*/ 84083 w 1006423"/>
                <a:gd name="connsiteY392" fmla="*/ 503183 h 829003"/>
                <a:gd name="connsiteX393" fmla="*/ 74887 w 1006423"/>
                <a:gd name="connsiteY393" fmla="*/ 491359 h 829003"/>
                <a:gd name="connsiteX394" fmla="*/ 67004 w 1006423"/>
                <a:gd name="connsiteY394" fmla="*/ 486103 h 829003"/>
                <a:gd name="connsiteX395" fmla="*/ 59121 w 1006423"/>
                <a:gd name="connsiteY395" fmla="*/ 478221 h 829003"/>
                <a:gd name="connsiteX396" fmla="*/ 56494 w 1006423"/>
                <a:gd name="connsiteY396" fmla="*/ 474279 h 829003"/>
                <a:gd name="connsiteX397" fmla="*/ 52552 w 1006423"/>
                <a:gd name="connsiteY397" fmla="*/ 471652 h 829003"/>
                <a:gd name="connsiteX398" fmla="*/ 44669 w 1006423"/>
                <a:gd name="connsiteY398" fmla="*/ 463769 h 829003"/>
                <a:gd name="connsiteX399" fmla="*/ 40728 w 1006423"/>
                <a:gd name="connsiteY399" fmla="*/ 461141 h 829003"/>
                <a:gd name="connsiteX400" fmla="*/ 36787 w 1006423"/>
                <a:gd name="connsiteY400" fmla="*/ 459827 h 829003"/>
                <a:gd name="connsiteX401" fmla="*/ 28904 w 1006423"/>
                <a:gd name="connsiteY401" fmla="*/ 454572 h 829003"/>
                <a:gd name="connsiteX402" fmla="*/ 24963 w 1006423"/>
                <a:gd name="connsiteY402" fmla="*/ 451945 h 829003"/>
                <a:gd name="connsiteX403" fmla="*/ 19707 w 1006423"/>
                <a:gd name="connsiteY403" fmla="*/ 448003 h 829003"/>
                <a:gd name="connsiteX404" fmla="*/ 15766 w 1006423"/>
                <a:gd name="connsiteY404" fmla="*/ 444062 h 829003"/>
                <a:gd name="connsiteX405" fmla="*/ 10511 w 1006423"/>
                <a:gd name="connsiteY405" fmla="*/ 441434 h 829003"/>
                <a:gd name="connsiteX406" fmla="*/ 6569 w 1006423"/>
                <a:gd name="connsiteY406" fmla="*/ 437493 h 829003"/>
                <a:gd name="connsiteX407" fmla="*/ 0 w 1006423"/>
                <a:gd name="connsiteY407" fmla="*/ 419100 h 82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006423" h="829003">
                  <a:moveTo>
                    <a:pt x="0" y="419100"/>
                  </a:moveTo>
                  <a:lnTo>
                    <a:pt x="0" y="419100"/>
                  </a:lnTo>
                  <a:cubicBezTo>
                    <a:pt x="1752" y="422603"/>
                    <a:pt x="4017" y="425894"/>
                    <a:pt x="5256" y="429610"/>
                  </a:cubicBezTo>
                  <a:cubicBezTo>
                    <a:pt x="6668" y="433847"/>
                    <a:pt x="6471" y="438511"/>
                    <a:pt x="7883" y="442748"/>
                  </a:cubicBezTo>
                  <a:lnTo>
                    <a:pt x="10511" y="450631"/>
                  </a:lnTo>
                  <a:cubicBezTo>
                    <a:pt x="10949" y="454134"/>
                    <a:pt x="11211" y="457664"/>
                    <a:pt x="11825" y="461141"/>
                  </a:cubicBezTo>
                  <a:cubicBezTo>
                    <a:pt x="12527" y="465117"/>
                    <a:pt x="13989" y="468954"/>
                    <a:pt x="14452" y="472965"/>
                  </a:cubicBezTo>
                  <a:cubicBezTo>
                    <a:pt x="20205" y="522827"/>
                    <a:pt x="8684" y="462929"/>
                    <a:pt x="21021" y="530772"/>
                  </a:cubicBezTo>
                  <a:cubicBezTo>
                    <a:pt x="21897" y="535589"/>
                    <a:pt x="22623" y="540436"/>
                    <a:pt x="23649" y="545224"/>
                  </a:cubicBezTo>
                  <a:cubicBezTo>
                    <a:pt x="23939" y="546578"/>
                    <a:pt x="24344" y="547926"/>
                    <a:pt x="24963" y="549165"/>
                  </a:cubicBezTo>
                  <a:cubicBezTo>
                    <a:pt x="25669" y="550577"/>
                    <a:pt x="26714" y="551793"/>
                    <a:pt x="27590" y="553107"/>
                  </a:cubicBezTo>
                  <a:cubicBezTo>
                    <a:pt x="28012" y="554793"/>
                    <a:pt x="29275" y="560417"/>
                    <a:pt x="30218" y="562303"/>
                  </a:cubicBezTo>
                  <a:cubicBezTo>
                    <a:pt x="31182" y="564232"/>
                    <a:pt x="35887" y="570300"/>
                    <a:pt x="36787" y="571500"/>
                  </a:cubicBezTo>
                  <a:cubicBezTo>
                    <a:pt x="39564" y="582614"/>
                    <a:pt x="35780" y="571305"/>
                    <a:pt x="42042" y="580696"/>
                  </a:cubicBezTo>
                  <a:cubicBezTo>
                    <a:pt x="42810" y="581848"/>
                    <a:pt x="42737" y="583399"/>
                    <a:pt x="43356" y="584638"/>
                  </a:cubicBezTo>
                  <a:cubicBezTo>
                    <a:pt x="44062" y="586050"/>
                    <a:pt x="45107" y="587265"/>
                    <a:pt x="45983" y="588579"/>
                  </a:cubicBezTo>
                  <a:cubicBezTo>
                    <a:pt x="46421" y="590331"/>
                    <a:pt x="46401" y="592266"/>
                    <a:pt x="47297" y="593834"/>
                  </a:cubicBezTo>
                  <a:cubicBezTo>
                    <a:pt x="48219" y="595447"/>
                    <a:pt x="50049" y="596349"/>
                    <a:pt x="51238" y="597776"/>
                  </a:cubicBezTo>
                  <a:cubicBezTo>
                    <a:pt x="52249" y="598989"/>
                    <a:pt x="52990" y="600403"/>
                    <a:pt x="53866" y="601717"/>
                  </a:cubicBezTo>
                  <a:cubicBezTo>
                    <a:pt x="57498" y="612614"/>
                    <a:pt x="51403" y="595480"/>
                    <a:pt x="60435" y="613541"/>
                  </a:cubicBezTo>
                  <a:cubicBezTo>
                    <a:pt x="64884" y="622438"/>
                    <a:pt x="61027" y="615643"/>
                    <a:pt x="68318" y="625365"/>
                  </a:cubicBezTo>
                  <a:cubicBezTo>
                    <a:pt x="69265" y="626628"/>
                    <a:pt x="70108" y="627968"/>
                    <a:pt x="70945" y="629307"/>
                  </a:cubicBezTo>
                  <a:cubicBezTo>
                    <a:pt x="72298" y="631473"/>
                    <a:pt x="73081" y="634070"/>
                    <a:pt x="74887" y="635876"/>
                  </a:cubicBezTo>
                  <a:cubicBezTo>
                    <a:pt x="76272" y="637261"/>
                    <a:pt x="78390" y="637627"/>
                    <a:pt x="80142" y="638503"/>
                  </a:cubicBezTo>
                  <a:cubicBezTo>
                    <a:pt x="81894" y="641131"/>
                    <a:pt x="84398" y="643390"/>
                    <a:pt x="85397" y="646386"/>
                  </a:cubicBezTo>
                  <a:cubicBezTo>
                    <a:pt x="85835" y="647700"/>
                    <a:pt x="85732" y="649348"/>
                    <a:pt x="86711" y="650327"/>
                  </a:cubicBezTo>
                  <a:cubicBezTo>
                    <a:pt x="88944" y="652560"/>
                    <a:pt x="92361" y="653350"/>
                    <a:pt x="94594" y="655583"/>
                  </a:cubicBezTo>
                  <a:lnTo>
                    <a:pt x="98535" y="659524"/>
                  </a:lnTo>
                  <a:cubicBezTo>
                    <a:pt x="101038" y="667031"/>
                    <a:pt x="97784" y="660775"/>
                    <a:pt x="103790" y="664779"/>
                  </a:cubicBezTo>
                  <a:cubicBezTo>
                    <a:pt x="113627" y="671338"/>
                    <a:pt x="102306" y="666913"/>
                    <a:pt x="111673" y="670034"/>
                  </a:cubicBezTo>
                  <a:cubicBezTo>
                    <a:pt x="112111" y="671348"/>
                    <a:pt x="111860" y="673171"/>
                    <a:pt x="112987" y="673976"/>
                  </a:cubicBezTo>
                  <a:cubicBezTo>
                    <a:pt x="115241" y="675586"/>
                    <a:pt x="120869" y="676603"/>
                    <a:pt x="120869" y="676603"/>
                  </a:cubicBezTo>
                  <a:cubicBezTo>
                    <a:pt x="122183" y="674851"/>
                    <a:pt x="123832" y="673306"/>
                    <a:pt x="124811" y="671348"/>
                  </a:cubicBezTo>
                  <a:cubicBezTo>
                    <a:pt x="125619" y="669733"/>
                    <a:pt x="125594" y="667819"/>
                    <a:pt x="126125" y="666093"/>
                  </a:cubicBezTo>
                  <a:cubicBezTo>
                    <a:pt x="129252" y="655931"/>
                    <a:pt x="129408" y="655913"/>
                    <a:pt x="132694" y="647700"/>
                  </a:cubicBezTo>
                  <a:cubicBezTo>
                    <a:pt x="135901" y="631655"/>
                    <a:pt x="131155" y="649078"/>
                    <a:pt x="137949" y="637190"/>
                  </a:cubicBezTo>
                  <a:cubicBezTo>
                    <a:pt x="138845" y="635622"/>
                    <a:pt x="138552" y="633594"/>
                    <a:pt x="139263" y="631934"/>
                  </a:cubicBezTo>
                  <a:cubicBezTo>
                    <a:pt x="139885" y="630483"/>
                    <a:pt x="141014" y="629307"/>
                    <a:pt x="141890" y="627993"/>
                  </a:cubicBezTo>
                  <a:cubicBezTo>
                    <a:pt x="141452" y="626679"/>
                    <a:pt x="139745" y="625160"/>
                    <a:pt x="140576" y="624052"/>
                  </a:cubicBezTo>
                  <a:cubicBezTo>
                    <a:pt x="141660" y="622607"/>
                    <a:pt x="144172" y="623449"/>
                    <a:pt x="145832" y="622738"/>
                  </a:cubicBezTo>
                  <a:cubicBezTo>
                    <a:pt x="147283" y="622116"/>
                    <a:pt x="148361" y="620816"/>
                    <a:pt x="149773" y="620110"/>
                  </a:cubicBezTo>
                  <a:cubicBezTo>
                    <a:pt x="151012" y="619491"/>
                    <a:pt x="152400" y="619234"/>
                    <a:pt x="153714" y="618796"/>
                  </a:cubicBezTo>
                  <a:cubicBezTo>
                    <a:pt x="155466" y="616169"/>
                    <a:pt x="157074" y="613440"/>
                    <a:pt x="158969" y="610914"/>
                  </a:cubicBezTo>
                  <a:cubicBezTo>
                    <a:pt x="160283" y="609162"/>
                    <a:pt x="161696" y="607481"/>
                    <a:pt x="162911" y="605659"/>
                  </a:cubicBezTo>
                  <a:cubicBezTo>
                    <a:pt x="164327" y="603534"/>
                    <a:pt x="165499" y="601255"/>
                    <a:pt x="166852" y="599090"/>
                  </a:cubicBezTo>
                  <a:cubicBezTo>
                    <a:pt x="167689" y="597751"/>
                    <a:pt x="168839" y="596591"/>
                    <a:pt x="169480" y="595148"/>
                  </a:cubicBezTo>
                  <a:cubicBezTo>
                    <a:pt x="175732" y="581080"/>
                    <a:pt x="168788" y="592242"/>
                    <a:pt x="174735" y="583324"/>
                  </a:cubicBezTo>
                  <a:cubicBezTo>
                    <a:pt x="175173" y="581572"/>
                    <a:pt x="175415" y="579760"/>
                    <a:pt x="176049" y="578069"/>
                  </a:cubicBezTo>
                  <a:cubicBezTo>
                    <a:pt x="176737" y="576235"/>
                    <a:pt x="178057" y="574672"/>
                    <a:pt x="178676" y="572814"/>
                  </a:cubicBezTo>
                  <a:cubicBezTo>
                    <a:pt x="179382" y="570696"/>
                    <a:pt x="179552" y="568435"/>
                    <a:pt x="179990" y="566245"/>
                  </a:cubicBezTo>
                  <a:cubicBezTo>
                    <a:pt x="180428" y="548290"/>
                    <a:pt x="180082" y="530298"/>
                    <a:pt x="181304" y="512379"/>
                  </a:cubicBezTo>
                  <a:cubicBezTo>
                    <a:pt x="181496" y="509559"/>
                    <a:pt x="187732" y="505305"/>
                    <a:pt x="189187" y="504496"/>
                  </a:cubicBezTo>
                  <a:cubicBezTo>
                    <a:pt x="191248" y="503351"/>
                    <a:pt x="193686" y="502998"/>
                    <a:pt x="195756" y="501869"/>
                  </a:cubicBezTo>
                  <a:cubicBezTo>
                    <a:pt x="216171" y="490734"/>
                    <a:pt x="194940" y="501700"/>
                    <a:pt x="207580" y="492672"/>
                  </a:cubicBezTo>
                  <a:cubicBezTo>
                    <a:pt x="209174" y="491534"/>
                    <a:pt x="211083" y="490921"/>
                    <a:pt x="212835" y="490045"/>
                  </a:cubicBezTo>
                  <a:cubicBezTo>
                    <a:pt x="222492" y="473949"/>
                    <a:pt x="211619" y="489947"/>
                    <a:pt x="220718" y="480848"/>
                  </a:cubicBezTo>
                  <a:cubicBezTo>
                    <a:pt x="231786" y="469780"/>
                    <a:pt x="216114" y="483646"/>
                    <a:pt x="224659" y="472965"/>
                  </a:cubicBezTo>
                  <a:cubicBezTo>
                    <a:pt x="225645" y="471732"/>
                    <a:pt x="227420" y="471387"/>
                    <a:pt x="228600" y="470338"/>
                  </a:cubicBezTo>
                  <a:cubicBezTo>
                    <a:pt x="231377" y="467869"/>
                    <a:pt x="234162" y="465357"/>
                    <a:pt x="236483" y="462455"/>
                  </a:cubicBezTo>
                  <a:cubicBezTo>
                    <a:pt x="238235" y="460265"/>
                    <a:pt x="239891" y="457996"/>
                    <a:pt x="241738" y="455886"/>
                  </a:cubicBezTo>
                  <a:cubicBezTo>
                    <a:pt x="246406" y="450552"/>
                    <a:pt x="256557" y="443046"/>
                    <a:pt x="260132" y="440121"/>
                  </a:cubicBezTo>
                  <a:cubicBezTo>
                    <a:pt x="260570" y="438807"/>
                    <a:pt x="260677" y="437331"/>
                    <a:pt x="261445" y="436179"/>
                  </a:cubicBezTo>
                  <a:cubicBezTo>
                    <a:pt x="264256" y="431963"/>
                    <a:pt x="265197" y="432301"/>
                    <a:pt x="269328" y="430924"/>
                  </a:cubicBezTo>
                  <a:cubicBezTo>
                    <a:pt x="270642" y="429610"/>
                    <a:pt x="271803" y="428124"/>
                    <a:pt x="273269" y="426983"/>
                  </a:cubicBezTo>
                  <a:cubicBezTo>
                    <a:pt x="281411" y="420650"/>
                    <a:pt x="279709" y="423526"/>
                    <a:pt x="286407" y="417786"/>
                  </a:cubicBezTo>
                  <a:cubicBezTo>
                    <a:pt x="287818" y="416577"/>
                    <a:pt x="288938" y="415054"/>
                    <a:pt x="290349" y="413845"/>
                  </a:cubicBezTo>
                  <a:cubicBezTo>
                    <a:pt x="292012" y="412420"/>
                    <a:pt x="293976" y="411368"/>
                    <a:pt x="295604" y="409903"/>
                  </a:cubicBezTo>
                  <a:cubicBezTo>
                    <a:pt x="295644" y="409867"/>
                    <a:pt x="305439" y="400069"/>
                    <a:pt x="307428" y="398079"/>
                  </a:cubicBezTo>
                  <a:lnTo>
                    <a:pt x="315311" y="390196"/>
                  </a:lnTo>
                  <a:cubicBezTo>
                    <a:pt x="316625" y="388882"/>
                    <a:pt x="318137" y="387741"/>
                    <a:pt x="319252" y="386255"/>
                  </a:cubicBezTo>
                  <a:lnTo>
                    <a:pt x="323194" y="381000"/>
                  </a:lnTo>
                  <a:cubicBezTo>
                    <a:pt x="326315" y="371633"/>
                    <a:pt x="321890" y="382954"/>
                    <a:pt x="328449" y="373117"/>
                  </a:cubicBezTo>
                  <a:cubicBezTo>
                    <a:pt x="329217" y="371965"/>
                    <a:pt x="329076" y="370378"/>
                    <a:pt x="329763" y="369176"/>
                  </a:cubicBezTo>
                  <a:cubicBezTo>
                    <a:pt x="330849" y="367275"/>
                    <a:pt x="332431" y="365703"/>
                    <a:pt x="333704" y="363921"/>
                  </a:cubicBezTo>
                  <a:cubicBezTo>
                    <a:pt x="334622" y="362636"/>
                    <a:pt x="335456" y="361293"/>
                    <a:pt x="336332" y="359979"/>
                  </a:cubicBezTo>
                  <a:cubicBezTo>
                    <a:pt x="336770" y="358665"/>
                    <a:pt x="337265" y="357369"/>
                    <a:pt x="337645" y="356038"/>
                  </a:cubicBezTo>
                  <a:cubicBezTo>
                    <a:pt x="338141" y="354302"/>
                    <a:pt x="337831" y="352193"/>
                    <a:pt x="338959" y="350783"/>
                  </a:cubicBezTo>
                  <a:cubicBezTo>
                    <a:pt x="339824" y="349702"/>
                    <a:pt x="341586" y="349907"/>
                    <a:pt x="342900" y="349469"/>
                  </a:cubicBezTo>
                  <a:cubicBezTo>
                    <a:pt x="343776" y="348155"/>
                    <a:pt x="344411" y="346644"/>
                    <a:pt x="345528" y="345527"/>
                  </a:cubicBezTo>
                  <a:cubicBezTo>
                    <a:pt x="347384" y="343671"/>
                    <a:pt x="352666" y="341302"/>
                    <a:pt x="354725" y="340272"/>
                  </a:cubicBezTo>
                  <a:cubicBezTo>
                    <a:pt x="357790" y="340710"/>
                    <a:pt x="360955" y="340696"/>
                    <a:pt x="363921" y="341586"/>
                  </a:cubicBezTo>
                  <a:cubicBezTo>
                    <a:pt x="365434" y="342040"/>
                    <a:pt x="366450" y="343508"/>
                    <a:pt x="367863" y="344214"/>
                  </a:cubicBezTo>
                  <a:cubicBezTo>
                    <a:pt x="369102" y="344833"/>
                    <a:pt x="370490" y="345089"/>
                    <a:pt x="371804" y="345527"/>
                  </a:cubicBezTo>
                  <a:cubicBezTo>
                    <a:pt x="375307" y="344651"/>
                    <a:pt x="378830" y="343850"/>
                    <a:pt x="382314" y="342900"/>
                  </a:cubicBezTo>
                  <a:cubicBezTo>
                    <a:pt x="383650" y="342536"/>
                    <a:pt x="385040" y="342249"/>
                    <a:pt x="386256" y="341586"/>
                  </a:cubicBezTo>
                  <a:cubicBezTo>
                    <a:pt x="389883" y="339608"/>
                    <a:pt x="392847" y="336324"/>
                    <a:pt x="396766" y="335017"/>
                  </a:cubicBezTo>
                  <a:cubicBezTo>
                    <a:pt x="409451" y="330788"/>
                    <a:pt x="389729" y="337569"/>
                    <a:pt x="405963" y="331076"/>
                  </a:cubicBezTo>
                  <a:cubicBezTo>
                    <a:pt x="408534" y="330047"/>
                    <a:pt x="411368" y="329686"/>
                    <a:pt x="413845" y="328448"/>
                  </a:cubicBezTo>
                  <a:cubicBezTo>
                    <a:pt x="420715" y="325013"/>
                    <a:pt x="417200" y="326296"/>
                    <a:pt x="424356" y="324507"/>
                  </a:cubicBezTo>
                  <a:cubicBezTo>
                    <a:pt x="430925" y="325383"/>
                    <a:pt x="437738" y="325157"/>
                    <a:pt x="444063" y="327134"/>
                  </a:cubicBezTo>
                  <a:cubicBezTo>
                    <a:pt x="445385" y="327547"/>
                    <a:pt x="444689" y="329873"/>
                    <a:pt x="445376" y="331076"/>
                  </a:cubicBezTo>
                  <a:cubicBezTo>
                    <a:pt x="446462" y="332977"/>
                    <a:pt x="447893" y="334668"/>
                    <a:pt x="449318" y="336331"/>
                  </a:cubicBezTo>
                  <a:cubicBezTo>
                    <a:pt x="450527" y="337741"/>
                    <a:pt x="452070" y="338845"/>
                    <a:pt x="453259" y="340272"/>
                  </a:cubicBezTo>
                  <a:cubicBezTo>
                    <a:pt x="454270" y="341485"/>
                    <a:pt x="454876" y="343001"/>
                    <a:pt x="455887" y="344214"/>
                  </a:cubicBezTo>
                  <a:cubicBezTo>
                    <a:pt x="457076" y="345641"/>
                    <a:pt x="458639" y="346728"/>
                    <a:pt x="459828" y="348155"/>
                  </a:cubicBezTo>
                  <a:cubicBezTo>
                    <a:pt x="460839" y="349368"/>
                    <a:pt x="461223" y="351110"/>
                    <a:pt x="462456" y="352096"/>
                  </a:cubicBezTo>
                  <a:cubicBezTo>
                    <a:pt x="463537" y="352961"/>
                    <a:pt x="465158" y="352791"/>
                    <a:pt x="466397" y="353410"/>
                  </a:cubicBezTo>
                  <a:cubicBezTo>
                    <a:pt x="467809" y="354116"/>
                    <a:pt x="469024" y="355162"/>
                    <a:pt x="470338" y="356038"/>
                  </a:cubicBezTo>
                  <a:cubicBezTo>
                    <a:pt x="471214" y="357352"/>
                    <a:pt x="471917" y="358799"/>
                    <a:pt x="472966" y="359979"/>
                  </a:cubicBezTo>
                  <a:cubicBezTo>
                    <a:pt x="475435" y="362756"/>
                    <a:pt x="480849" y="367862"/>
                    <a:pt x="480849" y="367862"/>
                  </a:cubicBezTo>
                  <a:cubicBezTo>
                    <a:pt x="481287" y="369614"/>
                    <a:pt x="481267" y="371549"/>
                    <a:pt x="482163" y="373117"/>
                  </a:cubicBezTo>
                  <a:cubicBezTo>
                    <a:pt x="483085" y="374730"/>
                    <a:pt x="484915" y="375632"/>
                    <a:pt x="486104" y="377059"/>
                  </a:cubicBezTo>
                  <a:cubicBezTo>
                    <a:pt x="487115" y="378272"/>
                    <a:pt x="487856" y="379686"/>
                    <a:pt x="488732" y="381000"/>
                  </a:cubicBezTo>
                  <a:cubicBezTo>
                    <a:pt x="489170" y="382752"/>
                    <a:pt x="489334" y="384595"/>
                    <a:pt x="490045" y="386255"/>
                  </a:cubicBezTo>
                  <a:cubicBezTo>
                    <a:pt x="490683" y="387743"/>
                    <a:pt x="496171" y="394861"/>
                    <a:pt x="496614" y="395452"/>
                  </a:cubicBezTo>
                  <a:cubicBezTo>
                    <a:pt x="497052" y="396766"/>
                    <a:pt x="497548" y="398062"/>
                    <a:pt x="497928" y="399393"/>
                  </a:cubicBezTo>
                  <a:cubicBezTo>
                    <a:pt x="498424" y="401129"/>
                    <a:pt x="498346" y="403080"/>
                    <a:pt x="499242" y="404648"/>
                  </a:cubicBezTo>
                  <a:cubicBezTo>
                    <a:pt x="500164" y="406261"/>
                    <a:pt x="502103" y="407078"/>
                    <a:pt x="503183" y="408590"/>
                  </a:cubicBezTo>
                  <a:cubicBezTo>
                    <a:pt x="504321" y="410184"/>
                    <a:pt x="505039" y="412045"/>
                    <a:pt x="505811" y="413845"/>
                  </a:cubicBezTo>
                  <a:cubicBezTo>
                    <a:pt x="506357" y="415118"/>
                    <a:pt x="506639" y="416489"/>
                    <a:pt x="507125" y="417786"/>
                  </a:cubicBezTo>
                  <a:cubicBezTo>
                    <a:pt x="507953" y="419994"/>
                    <a:pt x="508924" y="422147"/>
                    <a:pt x="509752" y="424355"/>
                  </a:cubicBezTo>
                  <a:cubicBezTo>
                    <a:pt x="510238" y="425652"/>
                    <a:pt x="510447" y="427057"/>
                    <a:pt x="511066" y="428296"/>
                  </a:cubicBezTo>
                  <a:cubicBezTo>
                    <a:pt x="512208" y="430580"/>
                    <a:pt x="513693" y="432675"/>
                    <a:pt x="515007" y="434865"/>
                  </a:cubicBezTo>
                  <a:cubicBezTo>
                    <a:pt x="515883" y="440120"/>
                    <a:pt x="516479" y="445430"/>
                    <a:pt x="517635" y="450631"/>
                  </a:cubicBezTo>
                  <a:cubicBezTo>
                    <a:pt x="518236" y="453335"/>
                    <a:pt x="518304" y="456555"/>
                    <a:pt x="520263" y="458514"/>
                  </a:cubicBezTo>
                  <a:cubicBezTo>
                    <a:pt x="521577" y="459828"/>
                    <a:pt x="523124" y="460943"/>
                    <a:pt x="524204" y="462455"/>
                  </a:cubicBezTo>
                  <a:cubicBezTo>
                    <a:pt x="532854" y="474564"/>
                    <a:pt x="520523" y="461399"/>
                    <a:pt x="530773" y="471652"/>
                  </a:cubicBezTo>
                  <a:cubicBezTo>
                    <a:pt x="533786" y="480690"/>
                    <a:pt x="529664" y="469710"/>
                    <a:pt x="536028" y="480848"/>
                  </a:cubicBezTo>
                  <a:cubicBezTo>
                    <a:pt x="539933" y="487682"/>
                    <a:pt x="533805" y="482433"/>
                    <a:pt x="541283" y="487417"/>
                  </a:cubicBezTo>
                  <a:cubicBezTo>
                    <a:pt x="544349" y="486979"/>
                    <a:pt x="547753" y="487571"/>
                    <a:pt x="550480" y="486103"/>
                  </a:cubicBezTo>
                  <a:cubicBezTo>
                    <a:pt x="553752" y="484341"/>
                    <a:pt x="554838" y="479396"/>
                    <a:pt x="558363" y="478221"/>
                  </a:cubicBezTo>
                  <a:lnTo>
                    <a:pt x="562304" y="476907"/>
                  </a:lnTo>
                  <a:cubicBezTo>
                    <a:pt x="563618" y="475593"/>
                    <a:pt x="564733" y="474045"/>
                    <a:pt x="566245" y="472965"/>
                  </a:cubicBezTo>
                  <a:cubicBezTo>
                    <a:pt x="569084" y="470937"/>
                    <a:pt x="572227" y="470096"/>
                    <a:pt x="575442" y="469024"/>
                  </a:cubicBezTo>
                  <a:cubicBezTo>
                    <a:pt x="581829" y="470444"/>
                    <a:pt x="587747" y="469539"/>
                    <a:pt x="591207" y="475593"/>
                  </a:cubicBezTo>
                  <a:cubicBezTo>
                    <a:pt x="592103" y="477161"/>
                    <a:pt x="592083" y="479096"/>
                    <a:pt x="592521" y="480848"/>
                  </a:cubicBezTo>
                  <a:cubicBezTo>
                    <a:pt x="592083" y="487417"/>
                    <a:pt x="591207" y="493971"/>
                    <a:pt x="591207" y="500555"/>
                  </a:cubicBezTo>
                  <a:cubicBezTo>
                    <a:pt x="591207" y="508549"/>
                    <a:pt x="594504" y="528102"/>
                    <a:pt x="595149" y="534714"/>
                  </a:cubicBezTo>
                  <a:cubicBezTo>
                    <a:pt x="601590" y="600736"/>
                    <a:pt x="595264" y="548777"/>
                    <a:pt x="599090" y="579383"/>
                  </a:cubicBezTo>
                  <a:cubicBezTo>
                    <a:pt x="598214" y="592083"/>
                    <a:pt x="597615" y="604805"/>
                    <a:pt x="596463" y="617483"/>
                  </a:cubicBezTo>
                  <a:cubicBezTo>
                    <a:pt x="596300" y="619281"/>
                    <a:pt x="595555" y="620979"/>
                    <a:pt x="595149" y="622738"/>
                  </a:cubicBezTo>
                  <a:cubicBezTo>
                    <a:pt x="592815" y="632852"/>
                    <a:pt x="592883" y="632754"/>
                    <a:pt x="591207" y="641131"/>
                  </a:cubicBezTo>
                  <a:cubicBezTo>
                    <a:pt x="591645" y="650765"/>
                    <a:pt x="591394" y="660456"/>
                    <a:pt x="592521" y="670034"/>
                  </a:cubicBezTo>
                  <a:cubicBezTo>
                    <a:pt x="593154" y="675414"/>
                    <a:pt x="595149" y="680545"/>
                    <a:pt x="596463" y="685800"/>
                  </a:cubicBezTo>
                  <a:cubicBezTo>
                    <a:pt x="596901" y="687552"/>
                    <a:pt x="597205" y="689342"/>
                    <a:pt x="597776" y="691055"/>
                  </a:cubicBezTo>
                  <a:lnTo>
                    <a:pt x="601718" y="702879"/>
                  </a:lnTo>
                  <a:cubicBezTo>
                    <a:pt x="602156" y="704193"/>
                    <a:pt x="602652" y="705489"/>
                    <a:pt x="603032" y="706821"/>
                  </a:cubicBezTo>
                  <a:cubicBezTo>
                    <a:pt x="603908" y="709886"/>
                    <a:pt x="604743" y="712963"/>
                    <a:pt x="605659" y="716017"/>
                  </a:cubicBezTo>
                  <a:cubicBezTo>
                    <a:pt x="606057" y="717344"/>
                    <a:pt x="606354" y="718720"/>
                    <a:pt x="606973" y="719959"/>
                  </a:cubicBezTo>
                  <a:cubicBezTo>
                    <a:pt x="607679" y="721371"/>
                    <a:pt x="608894" y="722488"/>
                    <a:pt x="609600" y="723900"/>
                  </a:cubicBezTo>
                  <a:cubicBezTo>
                    <a:pt x="610219" y="725139"/>
                    <a:pt x="610295" y="726602"/>
                    <a:pt x="610914" y="727841"/>
                  </a:cubicBezTo>
                  <a:cubicBezTo>
                    <a:pt x="611620" y="729253"/>
                    <a:pt x="612836" y="730371"/>
                    <a:pt x="613542" y="731783"/>
                  </a:cubicBezTo>
                  <a:cubicBezTo>
                    <a:pt x="617051" y="738799"/>
                    <a:pt x="611650" y="733038"/>
                    <a:pt x="618797" y="740979"/>
                  </a:cubicBezTo>
                  <a:cubicBezTo>
                    <a:pt x="621283" y="743741"/>
                    <a:pt x="624052" y="746234"/>
                    <a:pt x="626680" y="748862"/>
                  </a:cubicBezTo>
                  <a:lnTo>
                    <a:pt x="630621" y="752803"/>
                  </a:lnTo>
                  <a:cubicBezTo>
                    <a:pt x="633380" y="761081"/>
                    <a:pt x="629722" y="752486"/>
                    <a:pt x="638504" y="762000"/>
                  </a:cubicBezTo>
                  <a:cubicBezTo>
                    <a:pt x="651262" y="775821"/>
                    <a:pt x="642211" y="771994"/>
                    <a:pt x="651642" y="775138"/>
                  </a:cubicBezTo>
                  <a:cubicBezTo>
                    <a:pt x="653019" y="779269"/>
                    <a:pt x="652681" y="780210"/>
                    <a:pt x="656897" y="783021"/>
                  </a:cubicBezTo>
                  <a:cubicBezTo>
                    <a:pt x="658049" y="783789"/>
                    <a:pt x="659524" y="783896"/>
                    <a:pt x="660838" y="784334"/>
                  </a:cubicBezTo>
                  <a:cubicBezTo>
                    <a:pt x="662152" y="785648"/>
                    <a:pt x="663352" y="787086"/>
                    <a:pt x="664780" y="788276"/>
                  </a:cubicBezTo>
                  <a:cubicBezTo>
                    <a:pt x="675756" y="797422"/>
                    <a:pt x="661144" y="783326"/>
                    <a:pt x="672663" y="794845"/>
                  </a:cubicBezTo>
                  <a:cubicBezTo>
                    <a:pt x="675664" y="803853"/>
                    <a:pt x="671034" y="793760"/>
                    <a:pt x="680545" y="800100"/>
                  </a:cubicBezTo>
                  <a:cubicBezTo>
                    <a:pt x="681697" y="800868"/>
                    <a:pt x="680994" y="802960"/>
                    <a:pt x="681859" y="804041"/>
                  </a:cubicBezTo>
                  <a:cubicBezTo>
                    <a:pt x="682845" y="805274"/>
                    <a:pt x="684587" y="805658"/>
                    <a:pt x="685800" y="806669"/>
                  </a:cubicBezTo>
                  <a:cubicBezTo>
                    <a:pt x="687227" y="807858"/>
                    <a:pt x="688315" y="809421"/>
                    <a:pt x="689742" y="810610"/>
                  </a:cubicBezTo>
                  <a:cubicBezTo>
                    <a:pt x="692073" y="812553"/>
                    <a:pt x="696288" y="814729"/>
                    <a:pt x="698938" y="815865"/>
                  </a:cubicBezTo>
                  <a:cubicBezTo>
                    <a:pt x="700211" y="816411"/>
                    <a:pt x="701566" y="816741"/>
                    <a:pt x="702880" y="817179"/>
                  </a:cubicBezTo>
                  <a:cubicBezTo>
                    <a:pt x="714164" y="824703"/>
                    <a:pt x="699893" y="815687"/>
                    <a:pt x="710763" y="821121"/>
                  </a:cubicBezTo>
                  <a:cubicBezTo>
                    <a:pt x="712175" y="821827"/>
                    <a:pt x="713292" y="823042"/>
                    <a:pt x="714704" y="823748"/>
                  </a:cubicBezTo>
                  <a:cubicBezTo>
                    <a:pt x="715943" y="824367"/>
                    <a:pt x="717372" y="824516"/>
                    <a:pt x="718645" y="825062"/>
                  </a:cubicBezTo>
                  <a:cubicBezTo>
                    <a:pt x="728161" y="829141"/>
                    <a:pt x="719398" y="826790"/>
                    <a:pt x="730469" y="829003"/>
                  </a:cubicBezTo>
                  <a:cubicBezTo>
                    <a:pt x="734411" y="828565"/>
                    <a:pt x="738802" y="829570"/>
                    <a:pt x="742294" y="827690"/>
                  </a:cubicBezTo>
                  <a:cubicBezTo>
                    <a:pt x="745075" y="826193"/>
                    <a:pt x="747549" y="819807"/>
                    <a:pt x="747549" y="819807"/>
                  </a:cubicBezTo>
                  <a:cubicBezTo>
                    <a:pt x="749939" y="812637"/>
                    <a:pt x="749749" y="815460"/>
                    <a:pt x="746235" y="804041"/>
                  </a:cubicBezTo>
                  <a:cubicBezTo>
                    <a:pt x="745659" y="802169"/>
                    <a:pt x="744992" y="800171"/>
                    <a:pt x="743607" y="798786"/>
                  </a:cubicBezTo>
                  <a:cubicBezTo>
                    <a:pt x="742628" y="797807"/>
                    <a:pt x="740980" y="797910"/>
                    <a:pt x="739666" y="797472"/>
                  </a:cubicBezTo>
                  <a:cubicBezTo>
                    <a:pt x="738790" y="796158"/>
                    <a:pt x="737875" y="794870"/>
                    <a:pt x="737038" y="793531"/>
                  </a:cubicBezTo>
                  <a:cubicBezTo>
                    <a:pt x="735685" y="791366"/>
                    <a:pt x="734513" y="789087"/>
                    <a:pt x="733097" y="786962"/>
                  </a:cubicBezTo>
                  <a:cubicBezTo>
                    <a:pt x="731883" y="785140"/>
                    <a:pt x="730470" y="783459"/>
                    <a:pt x="729156" y="781707"/>
                  </a:cubicBezTo>
                  <a:cubicBezTo>
                    <a:pt x="725909" y="771966"/>
                    <a:pt x="727767" y="776301"/>
                    <a:pt x="723900" y="768569"/>
                  </a:cubicBezTo>
                  <a:cubicBezTo>
                    <a:pt x="722063" y="755703"/>
                    <a:pt x="723882" y="763263"/>
                    <a:pt x="719959" y="752803"/>
                  </a:cubicBezTo>
                  <a:cubicBezTo>
                    <a:pt x="719473" y="751506"/>
                    <a:pt x="719332" y="750064"/>
                    <a:pt x="718645" y="748862"/>
                  </a:cubicBezTo>
                  <a:cubicBezTo>
                    <a:pt x="717559" y="746961"/>
                    <a:pt x="716018" y="745359"/>
                    <a:pt x="714704" y="743607"/>
                  </a:cubicBezTo>
                  <a:cubicBezTo>
                    <a:pt x="711915" y="735240"/>
                    <a:pt x="715912" y="743537"/>
                    <a:pt x="708135" y="738352"/>
                  </a:cubicBezTo>
                  <a:cubicBezTo>
                    <a:pt x="696245" y="730426"/>
                    <a:pt x="714453" y="737393"/>
                    <a:pt x="701566" y="733096"/>
                  </a:cubicBezTo>
                  <a:cubicBezTo>
                    <a:pt x="700252" y="731344"/>
                    <a:pt x="699307" y="729243"/>
                    <a:pt x="697625" y="727841"/>
                  </a:cubicBezTo>
                  <a:cubicBezTo>
                    <a:pt x="696561" y="726954"/>
                    <a:pt x="694922" y="727146"/>
                    <a:pt x="693683" y="726527"/>
                  </a:cubicBezTo>
                  <a:cubicBezTo>
                    <a:pt x="691399" y="725385"/>
                    <a:pt x="689279" y="723939"/>
                    <a:pt x="687114" y="722586"/>
                  </a:cubicBezTo>
                  <a:cubicBezTo>
                    <a:pt x="685775" y="721749"/>
                    <a:pt x="684585" y="720665"/>
                    <a:pt x="683173" y="719959"/>
                  </a:cubicBezTo>
                  <a:cubicBezTo>
                    <a:pt x="681934" y="719340"/>
                    <a:pt x="680546" y="719083"/>
                    <a:pt x="679232" y="718645"/>
                  </a:cubicBezTo>
                  <a:cubicBezTo>
                    <a:pt x="677480" y="717331"/>
                    <a:pt x="675877" y="715789"/>
                    <a:pt x="673976" y="714703"/>
                  </a:cubicBezTo>
                  <a:cubicBezTo>
                    <a:pt x="672774" y="714016"/>
                    <a:pt x="671187" y="714158"/>
                    <a:pt x="670035" y="713390"/>
                  </a:cubicBezTo>
                  <a:cubicBezTo>
                    <a:pt x="668489" y="712359"/>
                    <a:pt x="667408" y="710762"/>
                    <a:pt x="666094" y="709448"/>
                  </a:cubicBezTo>
                  <a:cubicBezTo>
                    <a:pt x="665656" y="708134"/>
                    <a:pt x="665759" y="706486"/>
                    <a:pt x="664780" y="705507"/>
                  </a:cubicBezTo>
                  <a:cubicBezTo>
                    <a:pt x="663801" y="704528"/>
                    <a:pt x="662041" y="704880"/>
                    <a:pt x="660838" y="704193"/>
                  </a:cubicBezTo>
                  <a:cubicBezTo>
                    <a:pt x="658937" y="703107"/>
                    <a:pt x="657335" y="701566"/>
                    <a:pt x="655583" y="700252"/>
                  </a:cubicBezTo>
                  <a:cubicBezTo>
                    <a:pt x="650207" y="692185"/>
                    <a:pt x="656095" y="700461"/>
                    <a:pt x="649014" y="692369"/>
                  </a:cubicBezTo>
                  <a:cubicBezTo>
                    <a:pt x="641366" y="683629"/>
                    <a:pt x="646884" y="687884"/>
                    <a:pt x="639818" y="683172"/>
                  </a:cubicBezTo>
                  <a:cubicBezTo>
                    <a:pt x="638504" y="680982"/>
                    <a:pt x="637018" y="678887"/>
                    <a:pt x="635876" y="676603"/>
                  </a:cubicBezTo>
                  <a:cubicBezTo>
                    <a:pt x="630437" y="665725"/>
                    <a:pt x="639467" y="680016"/>
                    <a:pt x="631935" y="668721"/>
                  </a:cubicBezTo>
                  <a:cubicBezTo>
                    <a:pt x="631497" y="667407"/>
                    <a:pt x="631167" y="666052"/>
                    <a:pt x="630621" y="664779"/>
                  </a:cubicBezTo>
                  <a:cubicBezTo>
                    <a:pt x="629850" y="662979"/>
                    <a:pt x="628124" y="661478"/>
                    <a:pt x="627994" y="659524"/>
                  </a:cubicBezTo>
                  <a:cubicBezTo>
                    <a:pt x="627672" y="654698"/>
                    <a:pt x="628358" y="649815"/>
                    <a:pt x="629307" y="645072"/>
                  </a:cubicBezTo>
                  <a:cubicBezTo>
                    <a:pt x="629691" y="643152"/>
                    <a:pt x="631163" y="641617"/>
                    <a:pt x="631935" y="639817"/>
                  </a:cubicBezTo>
                  <a:cubicBezTo>
                    <a:pt x="632481" y="638544"/>
                    <a:pt x="632811" y="637190"/>
                    <a:pt x="633249" y="635876"/>
                  </a:cubicBezTo>
                  <a:cubicBezTo>
                    <a:pt x="633687" y="632810"/>
                    <a:pt x="633673" y="629645"/>
                    <a:pt x="634563" y="626679"/>
                  </a:cubicBezTo>
                  <a:cubicBezTo>
                    <a:pt x="635017" y="625167"/>
                    <a:pt x="637059" y="624311"/>
                    <a:pt x="637190" y="622738"/>
                  </a:cubicBezTo>
                  <a:cubicBezTo>
                    <a:pt x="637519" y="618786"/>
                    <a:pt x="636252" y="614862"/>
                    <a:pt x="635876" y="610914"/>
                  </a:cubicBezTo>
                  <a:cubicBezTo>
                    <a:pt x="635376" y="605664"/>
                    <a:pt x="635001" y="600403"/>
                    <a:pt x="634563" y="595148"/>
                  </a:cubicBezTo>
                  <a:cubicBezTo>
                    <a:pt x="635439" y="582886"/>
                    <a:pt x="636043" y="570602"/>
                    <a:pt x="637190" y="558362"/>
                  </a:cubicBezTo>
                  <a:cubicBezTo>
                    <a:pt x="637359" y="556564"/>
                    <a:pt x="638181" y="554883"/>
                    <a:pt x="638504" y="553107"/>
                  </a:cubicBezTo>
                  <a:cubicBezTo>
                    <a:pt x="640777" y="540607"/>
                    <a:pt x="638002" y="547543"/>
                    <a:pt x="642445" y="538655"/>
                  </a:cubicBezTo>
                  <a:cubicBezTo>
                    <a:pt x="642883" y="536465"/>
                    <a:pt x="642560" y="533970"/>
                    <a:pt x="643759" y="532086"/>
                  </a:cubicBezTo>
                  <a:cubicBezTo>
                    <a:pt x="649279" y="523412"/>
                    <a:pt x="650367" y="524458"/>
                    <a:pt x="658211" y="522890"/>
                  </a:cubicBezTo>
                  <a:cubicBezTo>
                    <a:pt x="660208" y="526218"/>
                    <a:pt x="663274" y="530949"/>
                    <a:pt x="664780" y="534714"/>
                  </a:cubicBezTo>
                  <a:cubicBezTo>
                    <a:pt x="666552" y="539144"/>
                    <a:pt x="667665" y="543278"/>
                    <a:pt x="668721" y="547852"/>
                  </a:cubicBezTo>
                  <a:cubicBezTo>
                    <a:pt x="669377" y="550696"/>
                    <a:pt x="670851" y="559389"/>
                    <a:pt x="672663" y="563617"/>
                  </a:cubicBezTo>
                  <a:cubicBezTo>
                    <a:pt x="673434" y="565417"/>
                    <a:pt x="673905" y="567487"/>
                    <a:pt x="675290" y="568872"/>
                  </a:cubicBezTo>
                  <a:cubicBezTo>
                    <a:pt x="676269" y="569851"/>
                    <a:pt x="677918" y="569748"/>
                    <a:pt x="679232" y="570186"/>
                  </a:cubicBezTo>
                  <a:cubicBezTo>
                    <a:pt x="679670" y="572376"/>
                    <a:pt x="679306" y="574897"/>
                    <a:pt x="680545" y="576755"/>
                  </a:cubicBezTo>
                  <a:cubicBezTo>
                    <a:pt x="681313" y="577907"/>
                    <a:pt x="683508" y="577090"/>
                    <a:pt x="684487" y="578069"/>
                  </a:cubicBezTo>
                  <a:cubicBezTo>
                    <a:pt x="685466" y="579048"/>
                    <a:pt x="685032" y="580858"/>
                    <a:pt x="685800" y="582010"/>
                  </a:cubicBezTo>
                  <a:cubicBezTo>
                    <a:pt x="686831" y="583556"/>
                    <a:pt x="688552" y="584524"/>
                    <a:pt x="689742" y="585952"/>
                  </a:cubicBezTo>
                  <a:cubicBezTo>
                    <a:pt x="695939" y="593389"/>
                    <a:pt x="688582" y="586166"/>
                    <a:pt x="694997" y="595148"/>
                  </a:cubicBezTo>
                  <a:cubicBezTo>
                    <a:pt x="696077" y="596660"/>
                    <a:pt x="697392" y="598059"/>
                    <a:pt x="698938" y="599090"/>
                  </a:cubicBezTo>
                  <a:cubicBezTo>
                    <a:pt x="700090" y="599858"/>
                    <a:pt x="701566" y="599965"/>
                    <a:pt x="702880" y="600403"/>
                  </a:cubicBezTo>
                  <a:cubicBezTo>
                    <a:pt x="714164" y="607927"/>
                    <a:pt x="699893" y="598911"/>
                    <a:pt x="710763" y="604345"/>
                  </a:cubicBezTo>
                  <a:cubicBezTo>
                    <a:pt x="717184" y="607555"/>
                    <a:pt x="712042" y="606635"/>
                    <a:pt x="718645" y="608286"/>
                  </a:cubicBezTo>
                  <a:cubicBezTo>
                    <a:pt x="722562" y="609265"/>
                    <a:pt x="726587" y="609805"/>
                    <a:pt x="730469" y="610914"/>
                  </a:cubicBezTo>
                  <a:cubicBezTo>
                    <a:pt x="732737" y="611562"/>
                    <a:pt x="734750" y="612969"/>
                    <a:pt x="737038" y="613541"/>
                  </a:cubicBezTo>
                  <a:cubicBezTo>
                    <a:pt x="740042" y="614292"/>
                    <a:pt x="743207" y="614206"/>
                    <a:pt x="746235" y="614855"/>
                  </a:cubicBezTo>
                  <a:cubicBezTo>
                    <a:pt x="750435" y="615755"/>
                    <a:pt x="755155" y="617391"/>
                    <a:pt x="759373" y="618796"/>
                  </a:cubicBezTo>
                  <a:cubicBezTo>
                    <a:pt x="763314" y="617482"/>
                    <a:pt x="768259" y="617793"/>
                    <a:pt x="771197" y="614855"/>
                  </a:cubicBezTo>
                  <a:cubicBezTo>
                    <a:pt x="772511" y="613541"/>
                    <a:pt x="773949" y="612341"/>
                    <a:pt x="775138" y="610914"/>
                  </a:cubicBezTo>
                  <a:cubicBezTo>
                    <a:pt x="776149" y="609701"/>
                    <a:pt x="776649" y="608089"/>
                    <a:pt x="777766" y="606972"/>
                  </a:cubicBezTo>
                  <a:cubicBezTo>
                    <a:pt x="778882" y="605856"/>
                    <a:pt x="780494" y="605356"/>
                    <a:pt x="781707" y="604345"/>
                  </a:cubicBezTo>
                  <a:cubicBezTo>
                    <a:pt x="783135" y="603155"/>
                    <a:pt x="784221" y="601593"/>
                    <a:pt x="785649" y="600403"/>
                  </a:cubicBezTo>
                  <a:cubicBezTo>
                    <a:pt x="789044" y="597574"/>
                    <a:pt x="789582" y="597779"/>
                    <a:pt x="793532" y="596462"/>
                  </a:cubicBezTo>
                  <a:cubicBezTo>
                    <a:pt x="794846" y="595148"/>
                    <a:pt x="795927" y="593552"/>
                    <a:pt x="797473" y="592521"/>
                  </a:cubicBezTo>
                  <a:cubicBezTo>
                    <a:pt x="802034" y="589480"/>
                    <a:pt x="804719" y="588792"/>
                    <a:pt x="809297" y="587265"/>
                  </a:cubicBezTo>
                  <a:cubicBezTo>
                    <a:pt x="811580" y="580417"/>
                    <a:pt x="808923" y="585699"/>
                    <a:pt x="814552" y="580696"/>
                  </a:cubicBezTo>
                  <a:cubicBezTo>
                    <a:pt x="821628" y="574406"/>
                    <a:pt x="821593" y="573936"/>
                    <a:pt x="826376" y="567559"/>
                  </a:cubicBezTo>
                  <a:cubicBezTo>
                    <a:pt x="826814" y="566245"/>
                    <a:pt x="827309" y="564949"/>
                    <a:pt x="827690" y="563617"/>
                  </a:cubicBezTo>
                  <a:cubicBezTo>
                    <a:pt x="828186" y="561881"/>
                    <a:pt x="828293" y="560022"/>
                    <a:pt x="829004" y="558362"/>
                  </a:cubicBezTo>
                  <a:cubicBezTo>
                    <a:pt x="829626" y="556911"/>
                    <a:pt x="830756" y="555735"/>
                    <a:pt x="831632" y="554421"/>
                  </a:cubicBezTo>
                  <a:cubicBezTo>
                    <a:pt x="832070" y="553107"/>
                    <a:pt x="832258" y="551682"/>
                    <a:pt x="832945" y="550479"/>
                  </a:cubicBezTo>
                  <a:cubicBezTo>
                    <a:pt x="834031" y="548578"/>
                    <a:pt x="836101" y="547268"/>
                    <a:pt x="836887" y="545224"/>
                  </a:cubicBezTo>
                  <a:cubicBezTo>
                    <a:pt x="838336" y="541456"/>
                    <a:pt x="838638" y="537341"/>
                    <a:pt x="839514" y="533400"/>
                  </a:cubicBezTo>
                  <a:cubicBezTo>
                    <a:pt x="837158" y="516910"/>
                    <a:pt x="836926" y="516569"/>
                    <a:pt x="835573" y="492672"/>
                  </a:cubicBezTo>
                  <a:cubicBezTo>
                    <a:pt x="834855" y="479985"/>
                    <a:pt x="835286" y="467238"/>
                    <a:pt x="834259" y="454572"/>
                  </a:cubicBezTo>
                  <a:cubicBezTo>
                    <a:pt x="833941" y="450651"/>
                    <a:pt x="831760" y="444446"/>
                    <a:pt x="830318" y="440121"/>
                  </a:cubicBezTo>
                  <a:cubicBezTo>
                    <a:pt x="827363" y="440449"/>
                    <a:pt x="814669" y="441641"/>
                    <a:pt x="810611" y="442748"/>
                  </a:cubicBezTo>
                  <a:cubicBezTo>
                    <a:pt x="808336" y="443369"/>
                    <a:pt x="806232" y="444500"/>
                    <a:pt x="804042" y="445376"/>
                  </a:cubicBezTo>
                  <a:cubicBezTo>
                    <a:pt x="799225" y="444500"/>
                    <a:pt x="794201" y="444395"/>
                    <a:pt x="789590" y="442748"/>
                  </a:cubicBezTo>
                  <a:cubicBezTo>
                    <a:pt x="787840" y="442123"/>
                    <a:pt x="787195" y="439837"/>
                    <a:pt x="785649" y="438807"/>
                  </a:cubicBezTo>
                  <a:cubicBezTo>
                    <a:pt x="784497" y="438039"/>
                    <a:pt x="783021" y="437931"/>
                    <a:pt x="781707" y="437493"/>
                  </a:cubicBezTo>
                  <a:cubicBezTo>
                    <a:pt x="781269" y="436179"/>
                    <a:pt x="780880" y="434849"/>
                    <a:pt x="780394" y="433552"/>
                  </a:cubicBezTo>
                  <a:cubicBezTo>
                    <a:pt x="779566" y="431344"/>
                    <a:pt x="778512" y="429220"/>
                    <a:pt x="777766" y="426983"/>
                  </a:cubicBezTo>
                  <a:cubicBezTo>
                    <a:pt x="777195" y="425270"/>
                    <a:pt x="776858" y="423487"/>
                    <a:pt x="776452" y="421727"/>
                  </a:cubicBezTo>
                  <a:cubicBezTo>
                    <a:pt x="775544" y="417793"/>
                    <a:pt x="774701" y="413844"/>
                    <a:pt x="773825" y="409903"/>
                  </a:cubicBezTo>
                  <a:cubicBezTo>
                    <a:pt x="774263" y="399393"/>
                    <a:pt x="774361" y="388863"/>
                    <a:pt x="775138" y="378372"/>
                  </a:cubicBezTo>
                  <a:cubicBezTo>
                    <a:pt x="775240" y="376991"/>
                    <a:pt x="776072" y="375762"/>
                    <a:pt x="776452" y="374431"/>
                  </a:cubicBezTo>
                  <a:cubicBezTo>
                    <a:pt x="776948" y="372695"/>
                    <a:pt x="777055" y="370836"/>
                    <a:pt x="777766" y="369176"/>
                  </a:cubicBezTo>
                  <a:cubicBezTo>
                    <a:pt x="778886" y="366563"/>
                    <a:pt x="781463" y="363469"/>
                    <a:pt x="784335" y="362607"/>
                  </a:cubicBezTo>
                  <a:cubicBezTo>
                    <a:pt x="787301" y="361717"/>
                    <a:pt x="790466" y="361731"/>
                    <a:pt x="793532" y="361293"/>
                  </a:cubicBezTo>
                  <a:cubicBezTo>
                    <a:pt x="798180" y="359743"/>
                    <a:pt x="797861" y="360056"/>
                    <a:pt x="802728" y="357352"/>
                  </a:cubicBezTo>
                  <a:cubicBezTo>
                    <a:pt x="804960" y="356112"/>
                    <a:pt x="807013" y="354552"/>
                    <a:pt x="809297" y="353410"/>
                  </a:cubicBezTo>
                  <a:cubicBezTo>
                    <a:pt x="810536" y="352791"/>
                    <a:pt x="811999" y="352715"/>
                    <a:pt x="813238" y="352096"/>
                  </a:cubicBezTo>
                  <a:cubicBezTo>
                    <a:pt x="823425" y="347003"/>
                    <a:pt x="811216" y="351458"/>
                    <a:pt x="821121" y="348155"/>
                  </a:cubicBezTo>
                  <a:cubicBezTo>
                    <a:pt x="830909" y="338369"/>
                    <a:pt x="818512" y="350392"/>
                    <a:pt x="830318" y="340272"/>
                  </a:cubicBezTo>
                  <a:cubicBezTo>
                    <a:pt x="831728" y="339063"/>
                    <a:pt x="832945" y="337645"/>
                    <a:pt x="834259" y="336331"/>
                  </a:cubicBezTo>
                  <a:cubicBezTo>
                    <a:pt x="836449" y="337207"/>
                    <a:pt x="839016" y="337449"/>
                    <a:pt x="840828" y="338959"/>
                  </a:cubicBezTo>
                  <a:cubicBezTo>
                    <a:pt x="850171" y="346745"/>
                    <a:pt x="833237" y="339931"/>
                    <a:pt x="846083" y="344214"/>
                  </a:cubicBezTo>
                  <a:cubicBezTo>
                    <a:pt x="849389" y="354130"/>
                    <a:pt x="844927" y="341898"/>
                    <a:pt x="850025" y="352096"/>
                  </a:cubicBezTo>
                  <a:cubicBezTo>
                    <a:pt x="850644" y="353335"/>
                    <a:pt x="850900" y="354724"/>
                    <a:pt x="851338" y="356038"/>
                  </a:cubicBezTo>
                  <a:cubicBezTo>
                    <a:pt x="850462" y="363483"/>
                    <a:pt x="849641" y="370934"/>
                    <a:pt x="848711" y="378372"/>
                  </a:cubicBezTo>
                  <a:cubicBezTo>
                    <a:pt x="847151" y="390850"/>
                    <a:pt x="846335" y="384463"/>
                    <a:pt x="850025" y="396765"/>
                  </a:cubicBezTo>
                  <a:cubicBezTo>
                    <a:pt x="850423" y="398092"/>
                    <a:pt x="850473" y="399626"/>
                    <a:pt x="851338" y="400707"/>
                  </a:cubicBezTo>
                  <a:cubicBezTo>
                    <a:pt x="853189" y="403020"/>
                    <a:pt x="856627" y="403783"/>
                    <a:pt x="859221" y="404648"/>
                  </a:cubicBezTo>
                  <a:cubicBezTo>
                    <a:pt x="866711" y="412138"/>
                    <a:pt x="859153" y="405932"/>
                    <a:pt x="868418" y="409903"/>
                  </a:cubicBezTo>
                  <a:cubicBezTo>
                    <a:pt x="869869" y="410525"/>
                    <a:pt x="870947" y="411825"/>
                    <a:pt x="872359" y="412531"/>
                  </a:cubicBezTo>
                  <a:cubicBezTo>
                    <a:pt x="873598" y="413150"/>
                    <a:pt x="874986" y="413407"/>
                    <a:pt x="876300" y="413845"/>
                  </a:cubicBezTo>
                  <a:cubicBezTo>
                    <a:pt x="879804" y="412969"/>
                    <a:pt x="883714" y="413075"/>
                    <a:pt x="886811" y="411217"/>
                  </a:cubicBezTo>
                  <a:cubicBezTo>
                    <a:pt x="889661" y="409507"/>
                    <a:pt x="889938" y="401562"/>
                    <a:pt x="890752" y="399393"/>
                  </a:cubicBezTo>
                  <a:cubicBezTo>
                    <a:pt x="891307" y="397915"/>
                    <a:pt x="892504" y="396766"/>
                    <a:pt x="893380" y="395452"/>
                  </a:cubicBezTo>
                  <a:cubicBezTo>
                    <a:pt x="894499" y="389859"/>
                    <a:pt x="895491" y="385529"/>
                    <a:pt x="896007" y="379686"/>
                  </a:cubicBezTo>
                  <a:cubicBezTo>
                    <a:pt x="899274" y="342654"/>
                    <a:pt x="887325" y="347985"/>
                    <a:pt x="902576" y="342900"/>
                  </a:cubicBezTo>
                  <a:cubicBezTo>
                    <a:pt x="903030" y="341991"/>
                    <a:pt x="906440" y="334631"/>
                    <a:pt x="907832" y="333703"/>
                  </a:cubicBezTo>
                  <a:cubicBezTo>
                    <a:pt x="909334" y="332702"/>
                    <a:pt x="911335" y="332828"/>
                    <a:pt x="913087" y="332390"/>
                  </a:cubicBezTo>
                  <a:cubicBezTo>
                    <a:pt x="939322" y="319270"/>
                    <a:pt x="898588" y="339166"/>
                    <a:pt x="923597" y="328448"/>
                  </a:cubicBezTo>
                  <a:cubicBezTo>
                    <a:pt x="925048" y="327826"/>
                    <a:pt x="925977" y="326055"/>
                    <a:pt x="927538" y="325821"/>
                  </a:cubicBezTo>
                  <a:cubicBezTo>
                    <a:pt x="934913" y="324715"/>
                    <a:pt x="942440" y="325110"/>
                    <a:pt x="949873" y="324507"/>
                  </a:cubicBezTo>
                  <a:cubicBezTo>
                    <a:pt x="958647" y="323796"/>
                    <a:pt x="967390" y="322755"/>
                    <a:pt x="976149" y="321879"/>
                  </a:cubicBezTo>
                  <a:cubicBezTo>
                    <a:pt x="979214" y="321003"/>
                    <a:pt x="982349" y="320341"/>
                    <a:pt x="985345" y="319252"/>
                  </a:cubicBezTo>
                  <a:cubicBezTo>
                    <a:pt x="987186" y="318583"/>
                    <a:pt x="988724" y="317187"/>
                    <a:pt x="990600" y="316624"/>
                  </a:cubicBezTo>
                  <a:cubicBezTo>
                    <a:pt x="993152" y="315858"/>
                    <a:pt x="995855" y="315748"/>
                    <a:pt x="998483" y="315310"/>
                  </a:cubicBezTo>
                  <a:cubicBezTo>
                    <a:pt x="999797" y="314434"/>
                    <a:pt x="1001013" y="313389"/>
                    <a:pt x="1002425" y="312683"/>
                  </a:cubicBezTo>
                  <a:cubicBezTo>
                    <a:pt x="1003664" y="312064"/>
                    <a:pt x="1006095" y="312727"/>
                    <a:pt x="1006366" y="311369"/>
                  </a:cubicBezTo>
                  <a:cubicBezTo>
                    <a:pt x="1006750" y="309448"/>
                    <a:pt x="1005123" y="307499"/>
                    <a:pt x="1003738" y="306114"/>
                  </a:cubicBezTo>
                  <a:cubicBezTo>
                    <a:pt x="1002809" y="305185"/>
                    <a:pt x="996407" y="302466"/>
                    <a:pt x="994542" y="302172"/>
                  </a:cubicBezTo>
                  <a:cubicBezTo>
                    <a:pt x="987567" y="301071"/>
                    <a:pt x="980542" y="300304"/>
                    <a:pt x="973521" y="299545"/>
                  </a:cubicBezTo>
                  <a:cubicBezTo>
                    <a:pt x="964337" y="298552"/>
                    <a:pt x="955099" y="298063"/>
                    <a:pt x="945932" y="296917"/>
                  </a:cubicBezTo>
                  <a:cubicBezTo>
                    <a:pt x="941074" y="296310"/>
                    <a:pt x="936344" y="294851"/>
                    <a:pt x="931480" y="294290"/>
                  </a:cubicBezTo>
                  <a:cubicBezTo>
                    <a:pt x="924940" y="293535"/>
                    <a:pt x="918337" y="293481"/>
                    <a:pt x="911773" y="292976"/>
                  </a:cubicBezTo>
                  <a:cubicBezTo>
                    <a:pt x="906950" y="292605"/>
                    <a:pt x="902138" y="292100"/>
                    <a:pt x="897321" y="291662"/>
                  </a:cubicBezTo>
                  <a:cubicBezTo>
                    <a:pt x="895131" y="290348"/>
                    <a:pt x="892728" y="289338"/>
                    <a:pt x="890752" y="287721"/>
                  </a:cubicBezTo>
                  <a:cubicBezTo>
                    <a:pt x="887876" y="285368"/>
                    <a:pt x="882869" y="279838"/>
                    <a:pt x="882869" y="279838"/>
                  </a:cubicBezTo>
                  <a:cubicBezTo>
                    <a:pt x="879349" y="269271"/>
                    <a:pt x="883284" y="278938"/>
                    <a:pt x="867104" y="262759"/>
                  </a:cubicBezTo>
                  <a:cubicBezTo>
                    <a:pt x="865454" y="261109"/>
                    <a:pt x="862622" y="255367"/>
                    <a:pt x="861849" y="253562"/>
                  </a:cubicBezTo>
                  <a:cubicBezTo>
                    <a:pt x="859960" y="249154"/>
                    <a:pt x="861389" y="249597"/>
                    <a:pt x="857907" y="245679"/>
                  </a:cubicBezTo>
                  <a:cubicBezTo>
                    <a:pt x="855438" y="242902"/>
                    <a:pt x="850025" y="237796"/>
                    <a:pt x="850025" y="237796"/>
                  </a:cubicBezTo>
                  <a:cubicBezTo>
                    <a:pt x="847245" y="226680"/>
                    <a:pt x="851032" y="237994"/>
                    <a:pt x="844769" y="228600"/>
                  </a:cubicBezTo>
                  <a:cubicBezTo>
                    <a:pt x="844001" y="227448"/>
                    <a:pt x="844075" y="225898"/>
                    <a:pt x="843456" y="224659"/>
                  </a:cubicBezTo>
                  <a:cubicBezTo>
                    <a:pt x="842496" y="222739"/>
                    <a:pt x="837779" y="216651"/>
                    <a:pt x="836887" y="215462"/>
                  </a:cubicBezTo>
                  <a:cubicBezTo>
                    <a:pt x="834477" y="208234"/>
                    <a:pt x="837021" y="214713"/>
                    <a:pt x="832945" y="207579"/>
                  </a:cubicBezTo>
                  <a:cubicBezTo>
                    <a:pt x="831973" y="205879"/>
                    <a:pt x="831089" y="204124"/>
                    <a:pt x="830318" y="202324"/>
                  </a:cubicBezTo>
                  <a:cubicBezTo>
                    <a:pt x="829773" y="201051"/>
                    <a:pt x="829623" y="199622"/>
                    <a:pt x="829004" y="198383"/>
                  </a:cubicBezTo>
                  <a:cubicBezTo>
                    <a:pt x="828298" y="196971"/>
                    <a:pt x="827143" y="195821"/>
                    <a:pt x="826376" y="194441"/>
                  </a:cubicBezTo>
                  <a:cubicBezTo>
                    <a:pt x="824949" y="191873"/>
                    <a:pt x="823749" y="189186"/>
                    <a:pt x="822435" y="186559"/>
                  </a:cubicBezTo>
                  <a:cubicBezTo>
                    <a:pt x="819921" y="163938"/>
                    <a:pt x="824228" y="183493"/>
                    <a:pt x="815866" y="168165"/>
                  </a:cubicBezTo>
                  <a:cubicBezTo>
                    <a:pt x="813858" y="164484"/>
                    <a:pt x="811612" y="153025"/>
                    <a:pt x="810611" y="149772"/>
                  </a:cubicBezTo>
                  <a:cubicBezTo>
                    <a:pt x="809917" y="147518"/>
                    <a:pt x="808859" y="145393"/>
                    <a:pt x="807983" y="143203"/>
                  </a:cubicBezTo>
                  <a:cubicBezTo>
                    <a:pt x="808265" y="137569"/>
                    <a:pt x="810794" y="111611"/>
                    <a:pt x="807983" y="102476"/>
                  </a:cubicBezTo>
                  <a:cubicBezTo>
                    <a:pt x="807519" y="100967"/>
                    <a:pt x="805356" y="100724"/>
                    <a:pt x="804042" y="99848"/>
                  </a:cubicBezTo>
                  <a:cubicBezTo>
                    <a:pt x="783091" y="101081"/>
                    <a:pt x="784927" y="100070"/>
                    <a:pt x="767256" y="103790"/>
                  </a:cubicBezTo>
                  <a:cubicBezTo>
                    <a:pt x="757066" y="105935"/>
                    <a:pt x="747273" y="109753"/>
                    <a:pt x="737038" y="111672"/>
                  </a:cubicBezTo>
                  <a:cubicBezTo>
                    <a:pt x="733568" y="112323"/>
                    <a:pt x="730031" y="112548"/>
                    <a:pt x="726528" y="112986"/>
                  </a:cubicBezTo>
                  <a:cubicBezTo>
                    <a:pt x="724107" y="113955"/>
                    <a:pt x="714305" y="118025"/>
                    <a:pt x="712076" y="118241"/>
                  </a:cubicBezTo>
                  <a:cubicBezTo>
                    <a:pt x="701170" y="119296"/>
                    <a:pt x="690180" y="119117"/>
                    <a:pt x="679232" y="119555"/>
                  </a:cubicBezTo>
                  <a:lnTo>
                    <a:pt x="666094" y="120869"/>
                  </a:lnTo>
                  <a:lnTo>
                    <a:pt x="603032" y="126124"/>
                  </a:lnTo>
                  <a:cubicBezTo>
                    <a:pt x="601280" y="126562"/>
                    <a:pt x="599557" y="127141"/>
                    <a:pt x="597776" y="127438"/>
                  </a:cubicBezTo>
                  <a:cubicBezTo>
                    <a:pt x="594293" y="128018"/>
                    <a:pt x="590691" y="127896"/>
                    <a:pt x="587266" y="128752"/>
                  </a:cubicBezTo>
                  <a:cubicBezTo>
                    <a:pt x="585366" y="129227"/>
                    <a:pt x="583962" y="131213"/>
                    <a:pt x="582011" y="131379"/>
                  </a:cubicBezTo>
                  <a:cubicBezTo>
                    <a:pt x="563228" y="132978"/>
                    <a:pt x="544345" y="133042"/>
                    <a:pt x="525518" y="134007"/>
                  </a:cubicBezTo>
                  <a:lnTo>
                    <a:pt x="479535" y="136634"/>
                  </a:lnTo>
                  <a:lnTo>
                    <a:pt x="470338" y="137948"/>
                  </a:lnTo>
                  <a:cubicBezTo>
                    <a:pt x="465076" y="138779"/>
                    <a:pt x="459868" y="139988"/>
                    <a:pt x="454573" y="140576"/>
                  </a:cubicBezTo>
                  <a:cubicBezTo>
                    <a:pt x="448030" y="141303"/>
                    <a:pt x="441435" y="141452"/>
                    <a:pt x="434866" y="141890"/>
                  </a:cubicBezTo>
                  <a:cubicBezTo>
                    <a:pt x="420852" y="141452"/>
                    <a:pt x="406808" y="141599"/>
                    <a:pt x="392825" y="140576"/>
                  </a:cubicBezTo>
                  <a:cubicBezTo>
                    <a:pt x="373332" y="139150"/>
                    <a:pt x="388235" y="137989"/>
                    <a:pt x="373118" y="135321"/>
                  </a:cubicBezTo>
                  <a:cubicBezTo>
                    <a:pt x="368354" y="134480"/>
                    <a:pt x="363483" y="134445"/>
                    <a:pt x="358666" y="134007"/>
                  </a:cubicBezTo>
                  <a:cubicBezTo>
                    <a:pt x="356361" y="133085"/>
                    <a:pt x="346307" y="128913"/>
                    <a:pt x="344214" y="128752"/>
                  </a:cubicBezTo>
                  <a:cubicBezTo>
                    <a:pt x="341127" y="128514"/>
                    <a:pt x="338083" y="129627"/>
                    <a:pt x="335018" y="130065"/>
                  </a:cubicBezTo>
                  <a:cubicBezTo>
                    <a:pt x="333266" y="129627"/>
                    <a:pt x="331331" y="129648"/>
                    <a:pt x="329763" y="128752"/>
                  </a:cubicBezTo>
                  <a:cubicBezTo>
                    <a:pt x="317583" y="121793"/>
                    <a:pt x="334388" y="126952"/>
                    <a:pt x="320566" y="123496"/>
                  </a:cubicBezTo>
                  <a:cubicBezTo>
                    <a:pt x="319252" y="122620"/>
                    <a:pt x="318037" y="121575"/>
                    <a:pt x="316625" y="120869"/>
                  </a:cubicBezTo>
                  <a:cubicBezTo>
                    <a:pt x="315386" y="120250"/>
                    <a:pt x="313835" y="120323"/>
                    <a:pt x="312683" y="119555"/>
                  </a:cubicBezTo>
                  <a:cubicBezTo>
                    <a:pt x="303290" y="113293"/>
                    <a:pt x="314603" y="117079"/>
                    <a:pt x="303487" y="114300"/>
                  </a:cubicBezTo>
                  <a:cubicBezTo>
                    <a:pt x="300583" y="111397"/>
                    <a:pt x="299260" y="109559"/>
                    <a:pt x="295604" y="107731"/>
                  </a:cubicBezTo>
                  <a:cubicBezTo>
                    <a:pt x="294365" y="107112"/>
                    <a:pt x="292977" y="106855"/>
                    <a:pt x="291663" y="106417"/>
                  </a:cubicBezTo>
                  <a:cubicBezTo>
                    <a:pt x="290349" y="105103"/>
                    <a:pt x="289334" y="103398"/>
                    <a:pt x="287721" y="102476"/>
                  </a:cubicBezTo>
                  <a:cubicBezTo>
                    <a:pt x="286153" y="101580"/>
                    <a:pt x="283945" y="102197"/>
                    <a:pt x="282466" y="101162"/>
                  </a:cubicBezTo>
                  <a:cubicBezTo>
                    <a:pt x="279422" y="99031"/>
                    <a:pt x="277675" y="95340"/>
                    <a:pt x="274583" y="93279"/>
                  </a:cubicBezTo>
                  <a:lnTo>
                    <a:pt x="270642" y="90652"/>
                  </a:lnTo>
                  <a:cubicBezTo>
                    <a:pt x="269328" y="88462"/>
                    <a:pt x="268116" y="86208"/>
                    <a:pt x="266700" y="84083"/>
                  </a:cubicBezTo>
                  <a:cubicBezTo>
                    <a:pt x="265485" y="82261"/>
                    <a:pt x="263919" y="80684"/>
                    <a:pt x="262759" y="78827"/>
                  </a:cubicBezTo>
                  <a:cubicBezTo>
                    <a:pt x="261721" y="77166"/>
                    <a:pt x="260903" y="75372"/>
                    <a:pt x="260132" y="73572"/>
                  </a:cubicBezTo>
                  <a:cubicBezTo>
                    <a:pt x="259587" y="72299"/>
                    <a:pt x="259586" y="70783"/>
                    <a:pt x="258818" y="69631"/>
                  </a:cubicBezTo>
                  <a:cubicBezTo>
                    <a:pt x="257787" y="68085"/>
                    <a:pt x="256190" y="67004"/>
                    <a:pt x="254876" y="65690"/>
                  </a:cubicBezTo>
                  <a:cubicBezTo>
                    <a:pt x="253828" y="59400"/>
                    <a:pt x="253975" y="56810"/>
                    <a:pt x="250935" y="51238"/>
                  </a:cubicBezTo>
                  <a:cubicBezTo>
                    <a:pt x="249423" y="48466"/>
                    <a:pt x="247192" y="46127"/>
                    <a:pt x="245680" y="43355"/>
                  </a:cubicBezTo>
                  <a:cubicBezTo>
                    <a:pt x="242753" y="37990"/>
                    <a:pt x="243339" y="36869"/>
                    <a:pt x="241738" y="31531"/>
                  </a:cubicBezTo>
                  <a:cubicBezTo>
                    <a:pt x="240942" y="28878"/>
                    <a:pt x="239783" y="26335"/>
                    <a:pt x="239111" y="23648"/>
                  </a:cubicBezTo>
                  <a:cubicBezTo>
                    <a:pt x="238465" y="21064"/>
                    <a:pt x="238483" y="18339"/>
                    <a:pt x="237797" y="15765"/>
                  </a:cubicBezTo>
                  <a:cubicBezTo>
                    <a:pt x="236727" y="11751"/>
                    <a:pt x="235170" y="7882"/>
                    <a:pt x="233856" y="3941"/>
                  </a:cubicBezTo>
                  <a:lnTo>
                    <a:pt x="232542" y="0"/>
                  </a:lnTo>
                  <a:cubicBezTo>
                    <a:pt x="231228" y="438"/>
                    <a:pt x="229682" y="449"/>
                    <a:pt x="228600" y="1314"/>
                  </a:cubicBezTo>
                  <a:cubicBezTo>
                    <a:pt x="227367" y="2300"/>
                    <a:pt x="226984" y="4042"/>
                    <a:pt x="225973" y="5255"/>
                  </a:cubicBezTo>
                  <a:cubicBezTo>
                    <a:pt x="224784" y="6682"/>
                    <a:pt x="223459" y="8007"/>
                    <a:pt x="222032" y="9196"/>
                  </a:cubicBezTo>
                  <a:cubicBezTo>
                    <a:pt x="217561" y="12922"/>
                    <a:pt x="217561" y="11038"/>
                    <a:pt x="212835" y="15765"/>
                  </a:cubicBezTo>
                  <a:cubicBezTo>
                    <a:pt x="211287" y="17314"/>
                    <a:pt x="210576" y="19619"/>
                    <a:pt x="208894" y="21021"/>
                  </a:cubicBezTo>
                  <a:cubicBezTo>
                    <a:pt x="207830" y="21908"/>
                    <a:pt x="206225" y="21788"/>
                    <a:pt x="204952" y="22334"/>
                  </a:cubicBezTo>
                  <a:cubicBezTo>
                    <a:pt x="203152" y="23105"/>
                    <a:pt x="201226" y="23738"/>
                    <a:pt x="199697" y="24962"/>
                  </a:cubicBezTo>
                  <a:cubicBezTo>
                    <a:pt x="180327" y="40459"/>
                    <a:pt x="201653" y="26942"/>
                    <a:pt x="185245" y="36786"/>
                  </a:cubicBezTo>
                  <a:cubicBezTo>
                    <a:pt x="182086" y="41524"/>
                    <a:pt x="179501" y="46520"/>
                    <a:pt x="174735" y="49924"/>
                  </a:cubicBezTo>
                  <a:cubicBezTo>
                    <a:pt x="173608" y="50729"/>
                    <a:pt x="172033" y="50619"/>
                    <a:pt x="170794" y="51238"/>
                  </a:cubicBezTo>
                  <a:cubicBezTo>
                    <a:pt x="160607" y="56331"/>
                    <a:pt x="172816" y="51876"/>
                    <a:pt x="162911" y="55179"/>
                  </a:cubicBezTo>
                  <a:cubicBezTo>
                    <a:pt x="160927" y="57163"/>
                    <a:pt x="157903" y="60703"/>
                    <a:pt x="155028" y="61748"/>
                  </a:cubicBezTo>
                  <a:cubicBezTo>
                    <a:pt x="151634" y="62982"/>
                    <a:pt x="144518" y="64376"/>
                    <a:pt x="144518" y="64376"/>
                  </a:cubicBezTo>
                  <a:cubicBezTo>
                    <a:pt x="143204" y="65252"/>
                    <a:pt x="140836" y="65445"/>
                    <a:pt x="140576" y="67003"/>
                  </a:cubicBezTo>
                  <a:cubicBezTo>
                    <a:pt x="140254" y="68935"/>
                    <a:pt x="142705" y="70365"/>
                    <a:pt x="143204" y="72259"/>
                  </a:cubicBezTo>
                  <a:cubicBezTo>
                    <a:pt x="146425" y="84500"/>
                    <a:pt x="147986" y="97851"/>
                    <a:pt x="149773" y="110359"/>
                  </a:cubicBezTo>
                  <a:cubicBezTo>
                    <a:pt x="148153" y="149229"/>
                    <a:pt x="145509" y="190706"/>
                    <a:pt x="152400" y="228600"/>
                  </a:cubicBezTo>
                  <a:lnTo>
                    <a:pt x="155028" y="243052"/>
                  </a:lnTo>
                  <a:cubicBezTo>
                    <a:pt x="153222" y="320690"/>
                    <a:pt x="156872" y="278352"/>
                    <a:pt x="152400" y="307427"/>
                  </a:cubicBezTo>
                  <a:cubicBezTo>
                    <a:pt x="150709" y="318419"/>
                    <a:pt x="152884" y="313929"/>
                    <a:pt x="148459" y="320565"/>
                  </a:cubicBezTo>
                  <a:cubicBezTo>
                    <a:pt x="147583" y="323193"/>
                    <a:pt x="146504" y="325761"/>
                    <a:pt x="145832" y="328448"/>
                  </a:cubicBezTo>
                  <a:cubicBezTo>
                    <a:pt x="145186" y="331032"/>
                    <a:pt x="144878" y="333692"/>
                    <a:pt x="144518" y="336331"/>
                  </a:cubicBezTo>
                  <a:cubicBezTo>
                    <a:pt x="143564" y="343328"/>
                    <a:pt x="142766" y="350345"/>
                    <a:pt x="141890" y="357352"/>
                  </a:cubicBezTo>
                  <a:cubicBezTo>
                    <a:pt x="141452" y="368300"/>
                    <a:pt x="140937" y="379245"/>
                    <a:pt x="140576" y="390196"/>
                  </a:cubicBezTo>
                  <a:cubicBezTo>
                    <a:pt x="139623" y="419097"/>
                    <a:pt x="139170" y="448016"/>
                    <a:pt x="137949" y="476907"/>
                  </a:cubicBezTo>
                  <a:cubicBezTo>
                    <a:pt x="137920" y="477599"/>
                    <a:pt x="135851" y="487493"/>
                    <a:pt x="135321" y="488731"/>
                  </a:cubicBezTo>
                  <a:cubicBezTo>
                    <a:pt x="133661" y="492603"/>
                    <a:pt x="131458" y="493456"/>
                    <a:pt x="128752" y="496614"/>
                  </a:cubicBezTo>
                  <a:cubicBezTo>
                    <a:pt x="127327" y="498276"/>
                    <a:pt x="126125" y="500117"/>
                    <a:pt x="124811" y="501869"/>
                  </a:cubicBezTo>
                  <a:cubicBezTo>
                    <a:pt x="123935" y="504497"/>
                    <a:pt x="123845" y="507536"/>
                    <a:pt x="122183" y="509752"/>
                  </a:cubicBezTo>
                  <a:cubicBezTo>
                    <a:pt x="117295" y="516270"/>
                    <a:pt x="119457" y="513185"/>
                    <a:pt x="115614" y="518948"/>
                  </a:cubicBezTo>
                  <a:cubicBezTo>
                    <a:pt x="112111" y="518510"/>
                    <a:pt x="108578" y="518265"/>
                    <a:pt x="105104" y="517634"/>
                  </a:cubicBezTo>
                  <a:cubicBezTo>
                    <a:pt x="99914" y="516690"/>
                    <a:pt x="102031" y="516098"/>
                    <a:pt x="97221" y="513693"/>
                  </a:cubicBezTo>
                  <a:cubicBezTo>
                    <a:pt x="95982" y="513074"/>
                    <a:pt x="94594" y="512817"/>
                    <a:pt x="93280" y="512379"/>
                  </a:cubicBezTo>
                  <a:cubicBezTo>
                    <a:pt x="92842" y="511065"/>
                    <a:pt x="92945" y="509417"/>
                    <a:pt x="91966" y="508438"/>
                  </a:cubicBezTo>
                  <a:cubicBezTo>
                    <a:pt x="90987" y="507459"/>
                    <a:pt x="89177" y="507892"/>
                    <a:pt x="88025" y="507124"/>
                  </a:cubicBezTo>
                  <a:cubicBezTo>
                    <a:pt x="86479" y="506093"/>
                    <a:pt x="85397" y="504497"/>
                    <a:pt x="84083" y="503183"/>
                  </a:cubicBezTo>
                  <a:cubicBezTo>
                    <a:pt x="81594" y="495716"/>
                    <a:pt x="83748" y="500220"/>
                    <a:pt x="74887" y="491359"/>
                  </a:cubicBezTo>
                  <a:cubicBezTo>
                    <a:pt x="69966" y="486438"/>
                    <a:pt x="72708" y="488005"/>
                    <a:pt x="67004" y="486103"/>
                  </a:cubicBezTo>
                  <a:cubicBezTo>
                    <a:pt x="64376" y="483476"/>
                    <a:pt x="61182" y="481313"/>
                    <a:pt x="59121" y="478221"/>
                  </a:cubicBezTo>
                  <a:cubicBezTo>
                    <a:pt x="58245" y="476907"/>
                    <a:pt x="57611" y="475396"/>
                    <a:pt x="56494" y="474279"/>
                  </a:cubicBezTo>
                  <a:cubicBezTo>
                    <a:pt x="55377" y="473162"/>
                    <a:pt x="53732" y="472701"/>
                    <a:pt x="52552" y="471652"/>
                  </a:cubicBezTo>
                  <a:cubicBezTo>
                    <a:pt x="49774" y="469183"/>
                    <a:pt x="47761" y="465831"/>
                    <a:pt x="44669" y="463769"/>
                  </a:cubicBezTo>
                  <a:cubicBezTo>
                    <a:pt x="43355" y="462893"/>
                    <a:pt x="42140" y="461847"/>
                    <a:pt x="40728" y="461141"/>
                  </a:cubicBezTo>
                  <a:cubicBezTo>
                    <a:pt x="39489" y="460522"/>
                    <a:pt x="37997" y="460500"/>
                    <a:pt x="36787" y="459827"/>
                  </a:cubicBezTo>
                  <a:cubicBezTo>
                    <a:pt x="34026" y="458293"/>
                    <a:pt x="31532" y="456324"/>
                    <a:pt x="28904" y="454572"/>
                  </a:cubicBezTo>
                  <a:cubicBezTo>
                    <a:pt x="27590" y="453696"/>
                    <a:pt x="26226" y="452892"/>
                    <a:pt x="24963" y="451945"/>
                  </a:cubicBezTo>
                  <a:cubicBezTo>
                    <a:pt x="23211" y="450631"/>
                    <a:pt x="21370" y="449428"/>
                    <a:pt x="19707" y="448003"/>
                  </a:cubicBezTo>
                  <a:cubicBezTo>
                    <a:pt x="18296" y="446794"/>
                    <a:pt x="17278" y="445142"/>
                    <a:pt x="15766" y="444062"/>
                  </a:cubicBezTo>
                  <a:cubicBezTo>
                    <a:pt x="14172" y="442924"/>
                    <a:pt x="12105" y="442572"/>
                    <a:pt x="10511" y="441434"/>
                  </a:cubicBezTo>
                  <a:cubicBezTo>
                    <a:pt x="8999" y="440354"/>
                    <a:pt x="8145" y="438478"/>
                    <a:pt x="6569" y="437493"/>
                  </a:cubicBezTo>
                  <a:cubicBezTo>
                    <a:pt x="4569" y="436243"/>
                    <a:pt x="1095" y="422165"/>
                    <a:pt x="0" y="41910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3" name="Freeform: Shape 52">
              <a:extLst>
                <a:ext uri="{FF2B5EF4-FFF2-40B4-BE49-F238E27FC236}">
                  <a16:creationId xmlns:a16="http://schemas.microsoft.com/office/drawing/2014/main" id="{B36B9E5C-FF77-475D-8E5E-A94B910D91C6}"/>
                </a:ext>
              </a:extLst>
            </p:cNvPr>
            <p:cNvSpPr/>
            <p:nvPr/>
          </p:nvSpPr>
          <p:spPr>
            <a:xfrm>
              <a:off x="6763304" y="4079898"/>
              <a:ext cx="224845" cy="256338"/>
            </a:xfrm>
            <a:custGeom>
              <a:avLst/>
              <a:gdLst>
                <a:gd name="connsiteX0" fmla="*/ 11927 w 224845"/>
                <a:gd name="connsiteY0" fmla="*/ 31538 h 256338"/>
                <a:gd name="connsiteX1" fmla="*/ 11927 w 224845"/>
                <a:gd name="connsiteY1" fmla="*/ 31538 h 256338"/>
                <a:gd name="connsiteX2" fmla="*/ 22437 w 224845"/>
                <a:gd name="connsiteY2" fmla="*/ 42049 h 256338"/>
                <a:gd name="connsiteX3" fmla="*/ 25065 w 224845"/>
                <a:gd name="connsiteY3" fmla="*/ 45990 h 256338"/>
                <a:gd name="connsiteX4" fmla="*/ 29006 w 224845"/>
                <a:gd name="connsiteY4" fmla="*/ 49931 h 256338"/>
                <a:gd name="connsiteX5" fmla="*/ 34262 w 224845"/>
                <a:gd name="connsiteY5" fmla="*/ 57814 h 256338"/>
                <a:gd name="connsiteX6" fmla="*/ 39517 w 224845"/>
                <a:gd name="connsiteY6" fmla="*/ 65697 h 256338"/>
                <a:gd name="connsiteX7" fmla="*/ 43458 w 224845"/>
                <a:gd name="connsiteY7" fmla="*/ 70952 h 256338"/>
                <a:gd name="connsiteX8" fmla="*/ 46086 w 224845"/>
                <a:gd name="connsiteY8" fmla="*/ 74893 h 256338"/>
                <a:gd name="connsiteX9" fmla="*/ 50027 w 224845"/>
                <a:gd name="connsiteY9" fmla="*/ 76207 h 256338"/>
                <a:gd name="connsiteX10" fmla="*/ 52655 w 224845"/>
                <a:gd name="connsiteY10" fmla="*/ 85404 h 256338"/>
                <a:gd name="connsiteX11" fmla="*/ 55282 w 224845"/>
                <a:gd name="connsiteY11" fmla="*/ 89345 h 256338"/>
                <a:gd name="connsiteX12" fmla="*/ 59224 w 224845"/>
                <a:gd name="connsiteY12" fmla="*/ 101169 h 256338"/>
                <a:gd name="connsiteX13" fmla="*/ 60537 w 224845"/>
                <a:gd name="connsiteY13" fmla="*/ 105111 h 256338"/>
                <a:gd name="connsiteX14" fmla="*/ 63165 w 224845"/>
                <a:gd name="connsiteY14" fmla="*/ 109052 h 256338"/>
                <a:gd name="connsiteX15" fmla="*/ 64479 w 224845"/>
                <a:gd name="connsiteY15" fmla="*/ 112993 h 256338"/>
                <a:gd name="connsiteX16" fmla="*/ 67106 w 224845"/>
                <a:gd name="connsiteY16" fmla="*/ 122190 h 256338"/>
                <a:gd name="connsiteX17" fmla="*/ 71048 w 224845"/>
                <a:gd name="connsiteY17" fmla="*/ 130073 h 256338"/>
                <a:gd name="connsiteX18" fmla="*/ 73675 w 224845"/>
                <a:gd name="connsiteY18" fmla="*/ 136642 h 256338"/>
                <a:gd name="connsiteX19" fmla="*/ 78930 w 224845"/>
                <a:gd name="connsiteY19" fmla="*/ 148466 h 256338"/>
                <a:gd name="connsiteX20" fmla="*/ 84186 w 224845"/>
                <a:gd name="connsiteY20" fmla="*/ 161604 h 256338"/>
                <a:gd name="connsiteX21" fmla="*/ 92068 w 224845"/>
                <a:gd name="connsiteY21" fmla="*/ 168173 h 256338"/>
                <a:gd name="connsiteX22" fmla="*/ 96010 w 224845"/>
                <a:gd name="connsiteY22" fmla="*/ 172114 h 256338"/>
                <a:gd name="connsiteX23" fmla="*/ 101265 w 224845"/>
                <a:gd name="connsiteY23" fmla="*/ 177369 h 256338"/>
                <a:gd name="connsiteX24" fmla="*/ 109148 w 224845"/>
                <a:gd name="connsiteY24" fmla="*/ 185252 h 256338"/>
                <a:gd name="connsiteX25" fmla="*/ 114403 w 224845"/>
                <a:gd name="connsiteY25" fmla="*/ 189193 h 256338"/>
                <a:gd name="connsiteX26" fmla="*/ 124913 w 224845"/>
                <a:gd name="connsiteY26" fmla="*/ 199704 h 256338"/>
                <a:gd name="connsiteX27" fmla="*/ 128855 w 224845"/>
                <a:gd name="connsiteY27" fmla="*/ 203645 h 256338"/>
                <a:gd name="connsiteX28" fmla="*/ 132796 w 224845"/>
                <a:gd name="connsiteY28" fmla="*/ 206273 h 256338"/>
                <a:gd name="connsiteX29" fmla="*/ 144620 w 224845"/>
                <a:gd name="connsiteY29" fmla="*/ 215469 h 256338"/>
                <a:gd name="connsiteX30" fmla="*/ 152503 w 224845"/>
                <a:gd name="connsiteY30" fmla="*/ 220724 h 256338"/>
                <a:gd name="connsiteX31" fmla="*/ 164327 w 224845"/>
                <a:gd name="connsiteY31" fmla="*/ 229921 h 256338"/>
                <a:gd name="connsiteX32" fmla="*/ 176151 w 224845"/>
                <a:gd name="connsiteY32" fmla="*/ 239118 h 256338"/>
                <a:gd name="connsiteX33" fmla="*/ 181406 w 224845"/>
                <a:gd name="connsiteY33" fmla="*/ 247000 h 256338"/>
                <a:gd name="connsiteX34" fmla="*/ 189289 w 224845"/>
                <a:gd name="connsiteY34" fmla="*/ 249628 h 256338"/>
                <a:gd name="connsiteX35" fmla="*/ 190603 w 224845"/>
                <a:gd name="connsiteY35" fmla="*/ 253569 h 256338"/>
                <a:gd name="connsiteX36" fmla="*/ 211624 w 224845"/>
                <a:gd name="connsiteY36" fmla="*/ 254883 h 256338"/>
                <a:gd name="connsiteX37" fmla="*/ 215565 w 224845"/>
                <a:gd name="connsiteY37" fmla="*/ 253569 h 256338"/>
                <a:gd name="connsiteX38" fmla="*/ 216879 w 224845"/>
                <a:gd name="connsiteY38" fmla="*/ 249628 h 256338"/>
                <a:gd name="connsiteX39" fmla="*/ 220820 w 224845"/>
                <a:gd name="connsiteY39" fmla="*/ 244373 h 256338"/>
                <a:gd name="connsiteX40" fmla="*/ 223448 w 224845"/>
                <a:gd name="connsiteY40" fmla="*/ 240431 h 256338"/>
                <a:gd name="connsiteX41" fmla="*/ 222134 w 224845"/>
                <a:gd name="connsiteY41" fmla="*/ 216783 h 256338"/>
                <a:gd name="connsiteX42" fmla="*/ 218193 w 224845"/>
                <a:gd name="connsiteY42" fmla="*/ 208900 h 256338"/>
                <a:gd name="connsiteX43" fmla="*/ 214251 w 224845"/>
                <a:gd name="connsiteY43" fmla="*/ 207587 h 256338"/>
                <a:gd name="connsiteX44" fmla="*/ 206368 w 224845"/>
                <a:gd name="connsiteY44" fmla="*/ 199704 h 256338"/>
                <a:gd name="connsiteX45" fmla="*/ 194544 w 224845"/>
                <a:gd name="connsiteY45" fmla="*/ 190507 h 256338"/>
                <a:gd name="connsiteX46" fmla="*/ 190603 w 224845"/>
                <a:gd name="connsiteY46" fmla="*/ 183938 h 256338"/>
                <a:gd name="connsiteX47" fmla="*/ 177465 w 224845"/>
                <a:gd name="connsiteY47" fmla="*/ 172114 h 256338"/>
                <a:gd name="connsiteX48" fmla="*/ 170896 w 224845"/>
                <a:gd name="connsiteY48" fmla="*/ 164231 h 256338"/>
                <a:gd name="connsiteX49" fmla="*/ 163013 w 224845"/>
                <a:gd name="connsiteY49" fmla="*/ 153721 h 256338"/>
                <a:gd name="connsiteX50" fmla="*/ 157758 w 224845"/>
                <a:gd name="connsiteY50" fmla="*/ 148466 h 256338"/>
                <a:gd name="connsiteX51" fmla="*/ 148562 w 224845"/>
                <a:gd name="connsiteY51" fmla="*/ 137956 h 256338"/>
                <a:gd name="connsiteX52" fmla="*/ 147248 w 224845"/>
                <a:gd name="connsiteY52" fmla="*/ 134014 h 256338"/>
                <a:gd name="connsiteX53" fmla="*/ 143306 w 224845"/>
                <a:gd name="connsiteY53" fmla="*/ 130073 h 256338"/>
                <a:gd name="connsiteX54" fmla="*/ 139365 w 224845"/>
                <a:gd name="connsiteY54" fmla="*/ 124818 h 256338"/>
                <a:gd name="connsiteX55" fmla="*/ 132796 w 224845"/>
                <a:gd name="connsiteY55" fmla="*/ 120876 h 256338"/>
                <a:gd name="connsiteX56" fmla="*/ 128855 w 224845"/>
                <a:gd name="connsiteY56" fmla="*/ 118249 h 256338"/>
                <a:gd name="connsiteX57" fmla="*/ 124913 w 224845"/>
                <a:gd name="connsiteY57" fmla="*/ 111680 h 256338"/>
                <a:gd name="connsiteX58" fmla="*/ 119658 w 224845"/>
                <a:gd name="connsiteY58" fmla="*/ 107738 h 256338"/>
                <a:gd name="connsiteX59" fmla="*/ 114403 w 224845"/>
                <a:gd name="connsiteY59" fmla="*/ 102483 h 256338"/>
                <a:gd name="connsiteX60" fmla="*/ 105206 w 224845"/>
                <a:gd name="connsiteY60" fmla="*/ 90659 h 256338"/>
                <a:gd name="connsiteX61" fmla="*/ 93382 w 224845"/>
                <a:gd name="connsiteY61" fmla="*/ 81462 h 256338"/>
                <a:gd name="connsiteX62" fmla="*/ 86813 w 224845"/>
                <a:gd name="connsiteY62" fmla="*/ 68324 h 256338"/>
                <a:gd name="connsiteX63" fmla="*/ 78930 w 224845"/>
                <a:gd name="connsiteY63" fmla="*/ 63069 h 256338"/>
                <a:gd name="connsiteX64" fmla="*/ 71048 w 224845"/>
                <a:gd name="connsiteY64" fmla="*/ 57814 h 256338"/>
                <a:gd name="connsiteX65" fmla="*/ 68420 w 224845"/>
                <a:gd name="connsiteY65" fmla="*/ 53873 h 256338"/>
                <a:gd name="connsiteX66" fmla="*/ 59224 w 224845"/>
                <a:gd name="connsiteY66" fmla="*/ 45990 h 256338"/>
                <a:gd name="connsiteX67" fmla="*/ 53968 w 224845"/>
                <a:gd name="connsiteY67" fmla="*/ 38107 h 256338"/>
                <a:gd name="connsiteX68" fmla="*/ 47399 w 224845"/>
                <a:gd name="connsiteY68" fmla="*/ 30224 h 256338"/>
                <a:gd name="connsiteX69" fmla="*/ 42144 w 224845"/>
                <a:gd name="connsiteY69" fmla="*/ 28911 h 256338"/>
                <a:gd name="connsiteX70" fmla="*/ 35575 w 224845"/>
                <a:gd name="connsiteY70" fmla="*/ 26283 h 256338"/>
                <a:gd name="connsiteX71" fmla="*/ 31634 w 224845"/>
                <a:gd name="connsiteY71" fmla="*/ 22342 h 256338"/>
                <a:gd name="connsiteX72" fmla="*/ 18496 w 224845"/>
                <a:gd name="connsiteY72" fmla="*/ 15773 h 256338"/>
                <a:gd name="connsiteX73" fmla="*/ 10613 w 224845"/>
                <a:gd name="connsiteY73" fmla="*/ 9204 h 256338"/>
                <a:gd name="connsiteX74" fmla="*/ 6672 w 224845"/>
                <a:gd name="connsiteY74" fmla="*/ 7890 h 256338"/>
                <a:gd name="connsiteX75" fmla="*/ 2730 w 224845"/>
                <a:gd name="connsiteY75" fmla="*/ 3949 h 256338"/>
                <a:gd name="connsiteX76" fmla="*/ 103 w 224845"/>
                <a:gd name="connsiteY76" fmla="*/ 7 h 256338"/>
                <a:gd name="connsiteX77" fmla="*/ 11927 w 224845"/>
                <a:gd name="connsiteY77" fmla="*/ 31538 h 25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24845" h="256338">
                  <a:moveTo>
                    <a:pt x="11927" y="31538"/>
                  </a:moveTo>
                  <a:lnTo>
                    <a:pt x="11927" y="31538"/>
                  </a:lnTo>
                  <a:cubicBezTo>
                    <a:pt x="15430" y="35042"/>
                    <a:pt x="19104" y="38383"/>
                    <a:pt x="22437" y="42049"/>
                  </a:cubicBezTo>
                  <a:cubicBezTo>
                    <a:pt x="23499" y="43217"/>
                    <a:pt x="24054" y="44777"/>
                    <a:pt x="25065" y="45990"/>
                  </a:cubicBezTo>
                  <a:cubicBezTo>
                    <a:pt x="26254" y="47417"/>
                    <a:pt x="27692" y="48617"/>
                    <a:pt x="29006" y="49931"/>
                  </a:cubicBezTo>
                  <a:cubicBezTo>
                    <a:pt x="31519" y="57471"/>
                    <a:pt x="28520" y="50432"/>
                    <a:pt x="34262" y="57814"/>
                  </a:cubicBezTo>
                  <a:cubicBezTo>
                    <a:pt x="36201" y="60307"/>
                    <a:pt x="37622" y="63171"/>
                    <a:pt x="39517" y="65697"/>
                  </a:cubicBezTo>
                  <a:cubicBezTo>
                    <a:pt x="40831" y="67449"/>
                    <a:pt x="42185" y="69170"/>
                    <a:pt x="43458" y="70952"/>
                  </a:cubicBezTo>
                  <a:cubicBezTo>
                    <a:pt x="44376" y="72237"/>
                    <a:pt x="44853" y="73907"/>
                    <a:pt x="46086" y="74893"/>
                  </a:cubicBezTo>
                  <a:cubicBezTo>
                    <a:pt x="47167" y="75758"/>
                    <a:pt x="48713" y="75769"/>
                    <a:pt x="50027" y="76207"/>
                  </a:cubicBezTo>
                  <a:cubicBezTo>
                    <a:pt x="50448" y="77891"/>
                    <a:pt x="51713" y="83519"/>
                    <a:pt x="52655" y="85404"/>
                  </a:cubicBezTo>
                  <a:cubicBezTo>
                    <a:pt x="53361" y="86816"/>
                    <a:pt x="54406" y="88031"/>
                    <a:pt x="55282" y="89345"/>
                  </a:cubicBezTo>
                  <a:cubicBezTo>
                    <a:pt x="57498" y="100425"/>
                    <a:pt x="55143" y="91645"/>
                    <a:pt x="59224" y="101169"/>
                  </a:cubicBezTo>
                  <a:cubicBezTo>
                    <a:pt x="59770" y="102442"/>
                    <a:pt x="59918" y="103872"/>
                    <a:pt x="60537" y="105111"/>
                  </a:cubicBezTo>
                  <a:cubicBezTo>
                    <a:pt x="61243" y="106523"/>
                    <a:pt x="62459" y="107640"/>
                    <a:pt x="63165" y="109052"/>
                  </a:cubicBezTo>
                  <a:cubicBezTo>
                    <a:pt x="63784" y="110291"/>
                    <a:pt x="64081" y="111667"/>
                    <a:pt x="64479" y="112993"/>
                  </a:cubicBezTo>
                  <a:cubicBezTo>
                    <a:pt x="65395" y="116047"/>
                    <a:pt x="65962" y="119214"/>
                    <a:pt x="67106" y="122190"/>
                  </a:cubicBezTo>
                  <a:cubicBezTo>
                    <a:pt x="68161" y="124932"/>
                    <a:pt x="69832" y="127398"/>
                    <a:pt x="71048" y="130073"/>
                  </a:cubicBezTo>
                  <a:cubicBezTo>
                    <a:pt x="72024" y="132220"/>
                    <a:pt x="72717" y="134487"/>
                    <a:pt x="73675" y="136642"/>
                  </a:cubicBezTo>
                  <a:cubicBezTo>
                    <a:pt x="76732" y="143520"/>
                    <a:pt x="76330" y="140664"/>
                    <a:pt x="78930" y="148466"/>
                  </a:cubicBezTo>
                  <a:cubicBezTo>
                    <a:pt x="81334" y="155678"/>
                    <a:pt x="78823" y="153560"/>
                    <a:pt x="84186" y="161604"/>
                  </a:cubicBezTo>
                  <a:cubicBezTo>
                    <a:pt x="87063" y="165919"/>
                    <a:pt x="88435" y="165145"/>
                    <a:pt x="92068" y="168173"/>
                  </a:cubicBezTo>
                  <a:cubicBezTo>
                    <a:pt x="93495" y="169362"/>
                    <a:pt x="94696" y="170800"/>
                    <a:pt x="96010" y="172114"/>
                  </a:cubicBezTo>
                  <a:cubicBezTo>
                    <a:pt x="98813" y="180524"/>
                    <a:pt x="94959" y="172464"/>
                    <a:pt x="101265" y="177369"/>
                  </a:cubicBezTo>
                  <a:cubicBezTo>
                    <a:pt x="104198" y="179650"/>
                    <a:pt x="106175" y="183022"/>
                    <a:pt x="109148" y="185252"/>
                  </a:cubicBezTo>
                  <a:cubicBezTo>
                    <a:pt x="110900" y="186566"/>
                    <a:pt x="112789" y="187713"/>
                    <a:pt x="114403" y="189193"/>
                  </a:cubicBezTo>
                  <a:cubicBezTo>
                    <a:pt x="118055" y="192541"/>
                    <a:pt x="121409" y="196200"/>
                    <a:pt x="124913" y="199704"/>
                  </a:cubicBezTo>
                  <a:cubicBezTo>
                    <a:pt x="126227" y="201018"/>
                    <a:pt x="127309" y="202614"/>
                    <a:pt x="128855" y="203645"/>
                  </a:cubicBezTo>
                  <a:cubicBezTo>
                    <a:pt x="130169" y="204521"/>
                    <a:pt x="131533" y="205326"/>
                    <a:pt x="132796" y="206273"/>
                  </a:cubicBezTo>
                  <a:cubicBezTo>
                    <a:pt x="136790" y="209269"/>
                    <a:pt x="140465" y="212699"/>
                    <a:pt x="144620" y="215469"/>
                  </a:cubicBezTo>
                  <a:cubicBezTo>
                    <a:pt x="147248" y="217221"/>
                    <a:pt x="149956" y="218856"/>
                    <a:pt x="152503" y="220724"/>
                  </a:cubicBezTo>
                  <a:cubicBezTo>
                    <a:pt x="156530" y="223677"/>
                    <a:pt x="160796" y="226390"/>
                    <a:pt x="164327" y="229921"/>
                  </a:cubicBezTo>
                  <a:cubicBezTo>
                    <a:pt x="173189" y="238783"/>
                    <a:pt x="168685" y="236629"/>
                    <a:pt x="176151" y="239118"/>
                  </a:cubicBezTo>
                  <a:cubicBezTo>
                    <a:pt x="177386" y="242821"/>
                    <a:pt x="177381" y="244764"/>
                    <a:pt x="181406" y="247000"/>
                  </a:cubicBezTo>
                  <a:cubicBezTo>
                    <a:pt x="183827" y="248345"/>
                    <a:pt x="189289" y="249628"/>
                    <a:pt x="189289" y="249628"/>
                  </a:cubicBezTo>
                  <a:cubicBezTo>
                    <a:pt x="189727" y="250942"/>
                    <a:pt x="189342" y="252996"/>
                    <a:pt x="190603" y="253569"/>
                  </a:cubicBezTo>
                  <a:cubicBezTo>
                    <a:pt x="199901" y="257795"/>
                    <a:pt x="203185" y="256290"/>
                    <a:pt x="211624" y="254883"/>
                  </a:cubicBezTo>
                  <a:cubicBezTo>
                    <a:pt x="212938" y="254445"/>
                    <a:pt x="214586" y="254548"/>
                    <a:pt x="215565" y="253569"/>
                  </a:cubicBezTo>
                  <a:cubicBezTo>
                    <a:pt x="216544" y="252590"/>
                    <a:pt x="216192" y="250830"/>
                    <a:pt x="216879" y="249628"/>
                  </a:cubicBezTo>
                  <a:cubicBezTo>
                    <a:pt x="217965" y="247727"/>
                    <a:pt x="219547" y="246155"/>
                    <a:pt x="220820" y="244373"/>
                  </a:cubicBezTo>
                  <a:cubicBezTo>
                    <a:pt x="221738" y="243088"/>
                    <a:pt x="222572" y="241745"/>
                    <a:pt x="223448" y="240431"/>
                  </a:cubicBezTo>
                  <a:cubicBezTo>
                    <a:pt x="225499" y="228130"/>
                    <a:pt x="225479" y="233504"/>
                    <a:pt x="222134" y="216783"/>
                  </a:cubicBezTo>
                  <a:cubicBezTo>
                    <a:pt x="221681" y="214518"/>
                    <a:pt x="220037" y="210375"/>
                    <a:pt x="218193" y="208900"/>
                  </a:cubicBezTo>
                  <a:cubicBezTo>
                    <a:pt x="217112" y="208035"/>
                    <a:pt x="215565" y="208025"/>
                    <a:pt x="214251" y="207587"/>
                  </a:cubicBezTo>
                  <a:cubicBezTo>
                    <a:pt x="211709" y="199960"/>
                    <a:pt x="214901" y="206686"/>
                    <a:pt x="206368" y="199704"/>
                  </a:cubicBezTo>
                  <a:cubicBezTo>
                    <a:pt x="194182" y="189733"/>
                    <a:pt x="203250" y="193409"/>
                    <a:pt x="194544" y="190507"/>
                  </a:cubicBezTo>
                  <a:cubicBezTo>
                    <a:pt x="193230" y="188317"/>
                    <a:pt x="192284" y="185860"/>
                    <a:pt x="190603" y="183938"/>
                  </a:cubicBezTo>
                  <a:cubicBezTo>
                    <a:pt x="181095" y="173071"/>
                    <a:pt x="189069" y="189516"/>
                    <a:pt x="177465" y="172114"/>
                  </a:cubicBezTo>
                  <a:cubicBezTo>
                    <a:pt x="173806" y="166627"/>
                    <a:pt x="175953" y="169290"/>
                    <a:pt x="170896" y="164231"/>
                  </a:cubicBezTo>
                  <a:cubicBezTo>
                    <a:pt x="167927" y="155327"/>
                    <a:pt x="172071" y="165798"/>
                    <a:pt x="163013" y="153721"/>
                  </a:cubicBezTo>
                  <a:cubicBezTo>
                    <a:pt x="158342" y="147493"/>
                    <a:pt x="165932" y="151191"/>
                    <a:pt x="157758" y="148466"/>
                  </a:cubicBezTo>
                  <a:cubicBezTo>
                    <a:pt x="154317" y="145024"/>
                    <a:pt x="151232" y="142228"/>
                    <a:pt x="148562" y="137956"/>
                  </a:cubicBezTo>
                  <a:cubicBezTo>
                    <a:pt x="147828" y="136781"/>
                    <a:pt x="148016" y="135166"/>
                    <a:pt x="147248" y="134014"/>
                  </a:cubicBezTo>
                  <a:cubicBezTo>
                    <a:pt x="146217" y="132468"/>
                    <a:pt x="144515" y="131484"/>
                    <a:pt x="143306" y="130073"/>
                  </a:cubicBezTo>
                  <a:cubicBezTo>
                    <a:pt x="141881" y="128411"/>
                    <a:pt x="141013" y="126260"/>
                    <a:pt x="139365" y="124818"/>
                  </a:cubicBezTo>
                  <a:cubicBezTo>
                    <a:pt x="137443" y="123136"/>
                    <a:pt x="134961" y="122229"/>
                    <a:pt x="132796" y="120876"/>
                  </a:cubicBezTo>
                  <a:cubicBezTo>
                    <a:pt x="131457" y="120039"/>
                    <a:pt x="130169" y="119125"/>
                    <a:pt x="128855" y="118249"/>
                  </a:cubicBezTo>
                  <a:cubicBezTo>
                    <a:pt x="127541" y="116059"/>
                    <a:pt x="126595" y="113602"/>
                    <a:pt x="124913" y="111680"/>
                  </a:cubicBezTo>
                  <a:cubicBezTo>
                    <a:pt x="123471" y="110032"/>
                    <a:pt x="121306" y="109180"/>
                    <a:pt x="119658" y="107738"/>
                  </a:cubicBezTo>
                  <a:cubicBezTo>
                    <a:pt x="117794" y="106107"/>
                    <a:pt x="116003" y="104374"/>
                    <a:pt x="114403" y="102483"/>
                  </a:cubicBezTo>
                  <a:cubicBezTo>
                    <a:pt x="111178" y="98671"/>
                    <a:pt x="109147" y="93725"/>
                    <a:pt x="105206" y="90659"/>
                  </a:cubicBezTo>
                  <a:lnTo>
                    <a:pt x="93382" y="81462"/>
                  </a:lnTo>
                  <a:cubicBezTo>
                    <a:pt x="91554" y="75978"/>
                    <a:pt x="91237" y="72257"/>
                    <a:pt x="86813" y="68324"/>
                  </a:cubicBezTo>
                  <a:cubicBezTo>
                    <a:pt x="84453" y="66226"/>
                    <a:pt x="81163" y="65302"/>
                    <a:pt x="78930" y="63069"/>
                  </a:cubicBezTo>
                  <a:cubicBezTo>
                    <a:pt x="74010" y="58149"/>
                    <a:pt x="76751" y="59716"/>
                    <a:pt x="71048" y="57814"/>
                  </a:cubicBezTo>
                  <a:cubicBezTo>
                    <a:pt x="70172" y="56500"/>
                    <a:pt x="69431" y="55086"/>
                    <a:pt x="68420" y="53873"/>
                  </a:cubicBezTo>
                  <a:cubicBezTo>
                    <a:pt x="65367" y="50210"/>
                    <a:pt x="63094" y="48893"/>
                    <a:pt x="59224" y="45990"/>
                  </a:cubicBezTo>
                  <a:cubicBezTo>
                    <a:pt x="56915" y="39063"/>
                    <a:pt x="59436" y="44669"/>
                    <a:pt x="53968" y="38107"/>
                  </a:cubicBezTo>
                  <a:cubicBezTo>
                    <a:pt x="51494" y="35138"/>
                    <a:pt x="51064" y="32318"/>
                    <a:pt x="47399" y="30224"/>
                  </a:cubicBezTo>
                  <a:cubicBezTo>
                    <a:pt x="45831" y="29328"/>
                    <a:pt x="43857" y="29482"/>
                    <a:pt x="42144" y="28911"/>
                  </a:cubicBezTo>
                  <a:cubicBezTo>
                    <a:pt x="39907" y="28165"/>
                    <a:pt x="37765" y="27159"/>
                    <a:pt x="35575" y="26283"/>
                  </a:cubicBezTo>
                  <a:cubicBezTo>
                    <a:pt x="34261" y="24969"/>
                    <a:pt x="33216" y="23316"/>
                    <a:pt x="31634" y="22342"/>
                  </a:cubicBezTo>
                  <a:cubicBezTo>
                    <a:pt x="27464" y="19776"/>
                    <a:pt x="18496" y="15773"/>
                    <a:pt x="18496" y="15773"/>
                  </a:cubicBezTo>
                  <a:cubicBezTo>
                    <a:pt x="15587" y="12864"/>
                    <a:pt x="14275" y="11035"/>
                    <a:pt x="10613" y="9204"/>
                  </a:cubicBezTo>
                  <a:cubicBezTo>
                    <a:pt x="9374" y="8585"/>
                    <a:pt x="7986" y="8328"/>
                    <a:pt x="6672" y="7890"/>
                  </a:cubicBezTo>
                  <a:cubicBezTo>
                    <a:pt x="5358" y="6576"/>
                    <a:pt x="3919" y="5376"/>
                    <a:pt x="2730" y="3949"/>
                  </a:cubicBezTo>
                  <a:cubicBezTo>
                    <a:pt x="1719" y="2736"/>
                    <a:pt x="1569" y="594"/>
                    <a:pt x="103" y="7"/>
                  </a:cubicBezTo>
                  <a:cubicBezTo>
                    <a:pt x="-1183" y="-507"/>
                    <a:pt x="9956" y="26283"/>
                    <a:pt x="11927" y="3153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4" name="Freeform: Shape 53">
              <a:extLst>
                <a:ext uri="{FF2B5EF4-FFF2-40B4-BE49-F238E27FC236}">
                  <a16:creationId xmlns:a16="http://schemas.microsoft.com/office/drawing/2014/main" id="{EEA7DF80-6ACD-485F-869C-5ACF9A3D0D0C}"/>
                </a:ext>
              </a:extLst>
            </p:cNvPr>
            <p:cNvSpPr/>
            <p:nvPr/>
          </p:nvSpPr>
          <p:spPr>
            <a:xfrm>
              <a:off x="7076064" y="4051002"/>
              <a:ext cx="224684" cy="261445"/>
            </a:xfrm>
            <a:custGeom>
              <a:avLst/>
              <a:gdLst>
                <a:gd name="connsiteX0" fmla="*/ 187898 w 224684"/>
                <a:gd name="connsiteY0" fmla="*/ 0 h 261445"/>
                <a:gd name="connsiteX1" fmla="*/ 187898 w 224684"/>
                <a:gd name="connsiteY1" fmla="*/ 0 h 261445"/>
                <a:gd name="connsiteX2" fmla="*/ 182643 w 224684"/>
                <a:gd name="connsiteY2" fmla="*/ 10510 h 261445"/>
                <a:gd name="connsiteX3" fmla="*/ 178702 w 224684"/>
                <a:gd name="connsiteY3" fmla="*/ 11824 h 261445"/>
                <a:gd name="connsiteX4" fmla="*/ 172133 w 224684"/>
                <a:gd name="connsiteY4" fmla="*/ 15765 h 261445"/>
                <a:gd name="connsiteX5" fmla="*/ 170819 w 224684"/>
                <a:gd name="connsiteY5" fmla="*/ 19707 h 261445"/>
                <a:gd name="connsiteX6" fmla="*/ 166877 w 224684"/>
                <a:gd name="connsiteY6" fmla="*/ 22334 h 261445"/>
                <a:gd name="connsiteX7" fmla="*/ 158995 w 224684"/>
                <a:gd name="connsiteY7" fmla="*/ 28903 h 261445"/>
                <a:gd name="connsiteX8" fmla="*/ 155053 w 224684"/>
                <a:gd name="connsiteY8" fmla="*/ 36786 h 261445"/>
                <a:gd name="connsiteX9" fmla="*/ 151112 w 224684"/>
                <a:gd name="connsiteY9" fmla="*/ 43355 h 261445"/>
                <a:gd name="connsiteX10" fmla="*/ 147170 w 224684"/>
                <a:gd name="connsiteY10" fmla="*/ 47296 h 261445"/>
                <a:gd name="connsiteX11" fmla="*/ 143229 w 224684"/>
                <a:gd name="connsiteY11" fmla="*/ 52552 h 261445"/>
                <a:gd name="connsiteX12" fmla="*/ 139288 w 224684"/>
                <a:gd name="connsiteY12" fmla="*/ 59120 h 261445"/>
                <a:gd name="connsiteX13" fmla="*/ 134033 w 224684"/>
                <a:gd name="connsiteY13" fmla="*/ 63062 h 261445"/>
                <a:gd name="connsiteX14" fmla="*/ 131405 w 224684"/>
                <a:gd name="connsiteY14" fmla="*/ 67003 h 261445"/>
                <a:gd name="connsiteX15" fmla="*/ 122208 w 224684"/>
                <a:gd name="connsiteY15" fmla="*/ 76200 h 261445"/>
                <a:gd name="connsiteX16" fmla="*/ 114326 w 224684"/>
                <a:gd name="connsiteY16" fmla="*/ 84083 h 261445"/>
                <a:gd name="connsiteX17" fmla="*/ 105129 w 224684"/>
                <a:gd name="connsiteY17" fmla="*/ 95907 h 261445"/>
                <a:gd name="connsiteX18" fmla="*/ 99874 w 224684"/>
                <a:gd name="connsiteY18" fmla="*/ 98534 h 261445"/>
                <a:gd name="connsiteX19" fmla="*/ 97246 w 224684"/>
                <a:gd name="connsiteY19" fmla="*/ 102476 h 261445"/>
                <a:gd name="connsiteX20" fmla="*/ 93305 w 224684"/>
                <a:gd name="connsiteY20" fmla="*/ 106417 h 261445"/>
                <a:gd name="connsiteX21" fmla="*/ 86736 w 224684"/>
                <a:gd name="connsiteY21" fmla="*/ 112986 h 261445"/>
                <a:gd name="connsiteX22" fmla="*/ 85422 w 224684"/>
                <a:gd name="connsiteY22" fmla="*/ 116927 h 261445"/>
                <a:gd name="connsiteX23" fmla="*/ 84108 w 224684"/>
                <a:gd name="connsiteY23" fmla="*/ 122183 h 261445"/>
                <a:gd name="connsiteX24" fmla="*/ 81481 w 224684"/>
                <a:gd name="connsiteY24" fmla="*/ 126124 h 261445"/>
                <a:gd name="connsiteX25" fmla="*/ 80167 w 224684"/>
                <a:gd name="connsiteY25" fmla="*/ 132693 h 261445"/>
                <a:gd name="connsiteX26" fmla="*/ 76226 w 224684"/>
                <a:gd name="connsiteY26" fmla="*/ 134007 h 261445"/>
                <a:gd name="connsiteX27" fmla="*/ 74912 w 224684"/>
                <a:gd name="connsiteY27" fmla="*/ 139262 h 261445"/>
                <a:gd name="connsiteX28" fmla="*/ 70970 w 224684"/>
                <a:gd name="connsiteY28" fmla="*/ 143203 h 261445"/>
                <a:gd name="connsiteX29" fmla="*/ 68343 w 224684"/>
                <a:gd name="connsiteY29" fmla="*/ 147145 h 261445"/>
                <a:gd name="connsiteX30" fmla="*/ 59146 w 224684"/>
                <a:gd name="connsiteY30" fmla="*/ 151086 h 261445"/>
                <a:gd name="connsiteX31" fmla="*/ 47322 w 224684"/>
                <a:gd name="connsiteY31" fmla="*/ 156341 h 261445"/>
                <a:gd name="connsiteX32" fmla="*/ 38126 w 224684"/>
                <a:gd name="connsiteY32" fmla="*/ 160283 h 261445"/>
                <a:gd name="connsiteX33" fmla="*/ 5281 w 224684"/>
                <a:gd name="connsiteY33" fmla="*/ 162910 h 261445"/>
                <a:gd name="connsiteX34" fmla="*/ 1339 w 224684"/>
                <a:gd name="connsiteY34" fmla="*/ 164224 h 261445"/>
                <a:gd name="connsiteX35" fmla="*/ 26 w 224684"/>
                <a:gd name="connsiteY35" fmla="*/ 168165 h 261445"/>
                <a:gd name="connsiteX36" fmla="*/ 3967 w 224684"/>
                <a:gd name="connsiteY36" fmla="*/ 185245 h 261445"/>
                <a:gd name="connsiteX37" fmla="*/ 21046 w 224684"/>
                <a:gd name="connsiteY37" fmla="*/ 194441 h 261445"/>
                <a:gd name="connsiteX38" fmla="*/ 27615 w 224684"/>
                <a:gd name="connsiteY38" fmla="*/ 203638 h 261445"/>
                <a:gd name="connsiteX39" fmla="*/ 32870 w 224684"/>
                <a:gd name="connsiteY39" fmla="*/ 211520 h 261445"/>
                <a:gd name="connsiteX40" fmla="*/ 39439 w 224684"/>
                <a:gd name="connsiteY40" fmla="*/ 220717 h 261445"/>
                <a:gd name="connsiteX41" fmla="*/ 42067 w 224684"/>
                <a:gd name="connsiteY41" fmla="*/ 224658 h 261445"/>
                <a:gd name="connsiteX42" fmla="*/ 46008 w 224684"/>
                <a:gd name="connsiteY42" fmla="*/ 225972 h 261445"/>
                <a:gd name="connsiteX43" fmla="*/ 49950 w 224684"/>
                <a:gd name="connsiteY43" fmla="*/ 228600 h 261445"/>
                <a:gd name="connsiteX44" fmla="*/ 57833 w 224684"/>
                <a:gd name="connsiteY44" fmla="*/ 231227 h 261445"/>
                <a:gd name="connsiteX45" fmla="*/ 73598 w 224684"/>
                <a:gd name="connsiteY45" fmla="*/ 237796 h 261445"/>
                <a:gd name="connsiteX46" fmla="*/ 80167 w 224684"/>
                <a:gd name="connsiteY46" fmla="*/ 240424 h 261445"/>
                <a:gd name="connsiteX47" fmla="*/ 93305 w 224684"/>
                <a:gd name="connsiteY47" fmla="*/ 244365 h 261445"/>
                <a:gd name="connsiteX48" fmla="*/ 111698 w 224684"/>
                <a:gd name="connsiteY48" fmla="*/ 250934 h 261445"/>
                <a:gd name="connsiteX49" fmla="*/ 122208 w 224684"/>
                <a:gd name="connsiteY49" fmla="*/ 256189 h 261445"/>
                <a:gd name="connsiteX50" fmla="*/ 134033 w 224684"/>
                <a:gd name="connsiteY50" fmla="*/ 261445 h 261445"/>
                <a:gd name="connsiteX51" fmla="*/ 139288 w 224684"/>
                <a:gd name="connsiteY51" fmla="*/ 258817 h 261445"/>
                <a:gd name="connsiteX52" fmla="*/ 140602 w 224684"/>
                <a:gd name="connsiteY52" fmla="*/ 250934 h 261445"/>
                <a:gd name="connsiteX53" fmla="*/ 143229 w 224684"/>
                <a:gd name="connsiteY53" fmla="*/ 243052 h 261445"/>
                <a:gd name="connsiteX54" fmla="*/ 145857 w 224684"/>
                <a:gd name="connsiteY54" fmla="*/ 233855 h 261445"/>
                <a:gd name="connsiteX55" fmla="*/ 148484 w 224684"/>
                <a:gd name="connsiteY55" fmla="*/ 229914 h 261445"/>
                <a:gd name="connsiteX56" fmla="*/ 152426 w 224684"/>
                <a:gd name="connsiteY56" fmla="*/ 220717 h 261445"/>
                <a:gd name="connsiteX57" fmla="*/ 157681 w 224684"/>
                <a:gd name="connsiteY57" fmla="*/ 211520 h 261445"/>
                <a:gd name="connsiteX58" fmla="*/ 161622 w 224684"/>
                <a:gd name="connsiteY58" fmla="*/ 203638 h 261445"/>
                <a:gd name="connsiteX59" fmla="*/ 162936 w 224684"/>
                <a:gd name="connsiteY59" fmla="*/ 199696 h 261445"/>
                <a:gd name="connsiteX60" fmla="*/ 170819 w 224684"/>
                <a:gd name="connsiteY60" fmla="*/ 191814 h 261445"/>
                <a:gd name="connsiteX61" fmla="*/ 173446 w 224684"/>
                <a:gd name="connsiteY61" fmla="*/ 187872 h 261445"/>
                <a:gd name="connsiteX62" fmla="*/ 174760 w 224684"/>
                <a:gd name="connsiteY62" fmla="*/ 183931 h 261445"/>
                <a:gd name="connsiteX63" fmla="*/ 178702 w 224684"/>
                <a:gd name="connsiteY63" fmla="*/ 181303 h 261445"/>
                <a:gd name="connsiteX64" fmla="*/ 181329 w 224684"/>
                <a:gd name="connsiteY64" fmla="*/ 177362 h 261445"/>
                <a:gd name="connsiteX65" fmla="*/ 185270 w 224684"/>
                <a:gd name="connsiteY65" fmla="*/ 173420 h 261445"/>
                <a:gd name="connsiteX66" fmla="*/ 186584 w 224684"/>
                <a:gd name="connsiteY66" fmla="*/ 169479 h 261445"/>
                <a:gd name="connsiteX67" fmla="*/ 190526 w 224684"/>
                <a:gd name="connsiteY67" fmla="*/ 166852 h 261445"/>
                <a:gd name="connsiteX68" fmla="*/ 194467 w 224684"/>
                <a:gd name="connsiteY68" fmla="*/ 162910 h 261445"/>
                <a:gd name="connsiteX69" fmla="*/ 202350 w 224684"/>
                <a:gd name="connsiteY69" fmla="*/ 155027 h 261445"/>
                <a:gd name="connsiteX70" fmla="*/ 206291 w 224684"/>
                <a:gd name="connsiteY70" fmla="*/ 135320 h 261445"/>
                <a:gd name="connsiteX71" fmla="*/ 199722 w 224684"/>
                <a:gd name="connsiteY71" fmla="*/ 134007 h 261445"/>
                <a:gd name="connsiteX72" fmla="*/ 194467 w 224684"/>
                <a:gd name="connsiteY72" fmla="*/ 131379 h 261445"/>
                <a:gd name="connsiteX73" fmla="*/ 191839 w 224684"/>
                <a:gd name="connsiteY73" fmla="*/ 127438 h 261445"/>
                <a:gd name="connsiteX74" fmla="*/ 187898 w 224684"/>
                <a:gd name="connsiteY74" fmla="*/ 126124 h 261445"/>
                <a:gd name="connsiteX75" fmla="*/ 180015 w 224684"/>
                <a:gd name="connsiteY75" fmla="*/ 120869 h 261445"/>
                <a:gd name="connsiteX76" fmla="*/ 181329 w 224684"/>
                <a:gd name="connsiteY76" fmla="*/ 107731 h 261445"/>
                <a:gd name="connsiteX77" fmla="*/ 182643 w 224684"/>
                <a:gd name="connsiteY77" fmla="*/ 101162 h 261445"/>
                <a:gd name="connsiteX78" fmla="*/ 189212 w 224684"/>
                <a:gd name="connsiteY78" fmla="*/ 91965 h 261445"/>
                <a:gd name="connsiteX79" fmla="*/ 195781 w 224684"/>
                <a:gd name="connsiteY79" fmla="*/ 84083 h 261445"/>
                <a:gd name="connsiteX80" fmla="*/ 197095 w 224684"/>
                <a:gd name="connsiteY80" fmla="*/ 78827 h 261445"/>
                <a:gd name="connsiteX81" fmla="*/ 204977 w 224684"/>
                <a:gd name="connsiteY81" fmla="*/ 69631 h 261445"/>
                <a:gd name="connsiteX82" fmla="*/ 208919 w 224684"/>
                <a:gd name="connsiteY82" fmla="*/ 60434 h 261445"/>
                <a:gd name="connsiteX83" fmla="*/ 211546 w 224684"/>
                <a:gd name="connsiteY83" fmla="*/ 56493 h 261445"/>
                <a:gd name="connsiteX84" fmla="*/ 215488 w 224684"/>
                <a:gd name="connsiteY84" fmla="*/ 53865 h 261445"/>
                <a:gd name="connsiteX85" fmla="*/ 220743 w 224684"/>
                <a:gd name="connsiteY85" fmla="*/ 48610 h 261445"/>
                <a:gd name="connsiteX86" fmla="*/ 224684 w 224684"/>
                <a:gd name="connsiteY86" fmla="*/ 40727 h 261445"/>
                <a:gd name="connsiteX87" fmla="*/ 218115 w 224684"/>
                <a:gd name="connsiteY87" fmla="*/ 30217 h 261445"/>
                <a:gd name="connsiteX88" fmla="*/ 215488 w 224684"/>
                <a:gd name="connsiteY88" fmla="*/ 26276 h 261445"/>
                <a:gd name="connsiteX89" fmla="*/ 207605 w 224684"/>
                <a:gd name="connsiteY89" fmla="*/ 21020 h 261445"/>
                <a:gd name="connsiteX90" fmla="*/ 203664 w 224684"/>
                <a:gd name="connsiteY90" fmla="*/ 17079 h 261445"/>
                <a:gd name="connsiteX91" fmla="*/ 187898 w 224684"/>
                <a:gd name="connsiteY91" fmla="*/ 0 h 26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24684" h="261445">
                  <a:moveTo>
                    <a:pt x="187898" y="0"/>
                  </a:moveTo>
                  <a:lnTo>
                    <a:pt x="187898" y="0"/>
                  </a:lnTo>
                  <a:cubicBezTo>
                    <a:pt x="186146" y="3503"/>
                    <a:pt x="185048" y="7418"/>
                    <a:pt x="182643" y="10510"/>
                  </a:cubicBezTo>
                  <a:cubicBezTo>
                    <a:pt x="181793" y="11603"/>
                    <a:pt x="179941" y="11205"/>
                    <a:pt x="178702" y="11824"/>
                  </a:cubicBezTo>
                  <a:cubicBezTo>
                    <a:pt x="176418" y="12966"/>
                    <a:pt x="174323" y="14451"/>
                    <a:pt x="172133" y="15765"/>
                  </a:cubicBezTo>
                  <a:cubicBezTo>
                    <a:pt x="171695" y="17079"/>
                    <a:pt x="171684" y="18626"/>
                    <a:pt x="170819" y="19707"/>
                  </a:cubicBezTo>
                  <a:cubicBezTo>
                    <a:pt x="169832" y="20940"/>
                    <a:pt x="168090" y="21323"/>
                    <a:pt x="166877" y="22334"/>
                  </a:cubicBezTo>
                  <a:cubicBezTo>
                    <a:pt x="156756" y="30768"/>
                    <a:pt x="168785" y="22377"/>
                    <a:pt x="158995" y="28903"/>
                  </a:cubicBezTo>
                  <a:cubicBezTo>
                    <a:pt x="156968" y="34983"/>
                    <a:pt x="158693" y="30963"/>
                    <a:pt x="155053" y="36786"/>
                  </a:cubicBezTo>
                  <a:cubicBezTo>
                    <a:pt x="153700" y="38951"/>
                    <a:pt x="152644" y="41312"/>
                    <a:pt x="151112" y="43355"/>
                  </a:cubicBezTo>
                  <a:cubicBezTo>
                    <a:pt x="149997" y="44841"/>
                    <a:pt x="148379" y="45885"/>
                    <a:pt x="147170" y="47296"/>
                  </a:cubicBezTo>
                  <a:cubicBezTo>
                    <a:pt x="145745" y="48959"/>
                    <a:pt x="144444" y="50730"/>
                    <a:pt x="143229" y="52552"/>
                  </a:cubicBezTo>
                  <a:cubicBezTo>
                    <a:pt x="141813" y="54676"/>
                    <a:pt x="140969" y="57198"/>
                    <a:pt x="139288" y="59120"/>
                  </a:cubicBezTo>
                  <a:cubicBezTo>
                    <a:pt x="137846" y="60768"/>
                    <a:pt x="135581" y="61514"/>
                    <a:pt x="134033" y="63062"/>
                  </a:cubicBezTo>
                  <a:cubicBezTo>
                    <a:pt x="132917" y="64178"/>
                    <a:pt x="132461" y="65829"/>
                    <a:pt x="131405" y="67003"/>
                  </a:cubicBezTo>
                  <a:cubicBezTo>
                    <a:pt x="128505" y="70225"/>
                    <a:pt x="125274" y="73134"/>
                    <a:pt x="122208" y="76200"/>
                  </a:cubicBezTo>
                  <a:cubicBezTo>
                    <a:pt x="119581" y="78828"/>
                    <a:pt x="116388" y="80991"/>
                    <a:pt x="114326" y="84083"/>
                  </a:cubicBezTo>
                  <a:cubicBezTo>
                    <a:pt x="111860" y="87782"/>
                    <a:pt x="109055" y="93103"/>
                    <a:pt x="105129" y="95907"/>
                  </a:cubicBezTo>
                  <a:cubicBezTo>
                    <a:pt x="103535" y="97045"/>
                    <a:pt x="101626" y="97658"/>
                    <a:pt x="99874" y="98534"/>
                  </a:cubicBezTo>
                  <a:cubicBezTo>
                    <a:pt x="98998" y="99848"/>
                    <a:pt x="98257" y="101263"/>
                    <a:pt x="97246" y="102476"/>
                  </a:cubicBezTo>
                  <a:cubicBezTo>
                    <a:pt x="96057" y="103903"/>
                    <a:pt x="94385" y="104905"/>
                    <a:pt x="93305" y="106417"/>
                  </a:cubicBezTo>
                  <a:cubicBezTo>
                    <a:pt x="88232" y="113519"/>
                    <a:pt x="93826" y="110622"/>
                    <a:pt x="86736" y="112986"/>
                  </a:cubicBezTo>
                  <a:cubicBezTo>
                    <a:pt x="86298" y="114300"/>
                    <a:pt x="85802" y="115596"/>
                    <a:pt x="85422" y="116927"/>
                  </a:cubicBezTo>
                  <a:cubicBezTo>
                    <a:pt x="84926" y="118663"/>
                    <a:pt x="84819" y="120523"/>
                    <a:pt x="84108" y="122183"/>
                  </a:cubicBezTo>
                  <a:cubicBezTo>
                    <a:pt x="83486" y="123634"/>
                    <a:pt x="82357" y="124810"/>
                    <a:pt x="81481" y="126124"/>
                  </a:cubicBezTo>
                  <a:cubicBezTo>
                    <a:pt x="81043" y="128314"/>
                    <a:pt x="81406" y="130835"/>
                    <a:pt x="80167" y="132693"/>
                  </a:cubicBezTo>
                  <a:cubicBezTo>
                    <a:pt x="79399" y="133845"/>
                    <a:pt x="77091" y="132926"/>
                    <a:pt x="76226" y="134007"/>
                  </a:cubicBezTo>
                  <a:cubicBezTo>
                    <a:pt x="75098" y="135417"/>
                    <a:pt x="75808" y="137694"/>
                    <a:pt x="74912" y="139262"/>
                  </a:cubicBezTo>
                  <a:cubicBezTo>
                    <a:pt x="73990" y="140875"/>
                    <a:pt x="72159" y="141776"/>
                    <a:pt x="70970" y="143203"/>
                  </a:cubicBezTo>
                  <a:cubicBezTo>
                    <a:pt x="69959" y="144416"/>
                    <a:pt x="69459" y="146028"/>
                    <a:pt x="68343" y="147145"/>
                  </a:cubicBezTo>
                  <a:cubicBezTo>
                    <a:pt x="65320" y="150168"/>
                    <a:pt x="63165" y="150081"/>
                    <a:pt x="59146" y="151086"/>
                  </a:cubicBezTo>
                  <a:cubicBezTo>
                    <a:pt x="47549" y="158819"/>
                    <a:pt x="66090" y="146955"/>
                    <a:pt x="47322" y="156341"/>
                  </a:cubicBezTo>
                  <a:cubicBezTo>
                    <a:pt x="45551" y="157227"/>
                    <a:pt x="40586" y="160019"/>
                    <a:pt x="38126" y="160283"/>
                  </a:cubicBezTo>
                  <a:cubicBezTo>
                    <a:pt x="27205" y="161453"/>
                    <a:pt x="16229" y="162034"/>
                    <a:pt x="5281" y="162910"/>
                  </a:cubicBezTo>
                  <a:cubicBezTo>
                    <a:pt x="3967" y="163348"/>
                    <a:pt x="2318" y="163245"/>
                    <a:pt x="1339" y="164224"/>
                  </a:cubicBezTo>
                  <a:cubicBezTo>
                    <a:pt x="360" y="165203"/>
                    <a:pt x="26" y="166780"/>
                    <a:pt x="26" y="168165"/>
                  </a:cubicBezTo>
                  <a:cubicBezTo>
                    <a:pt x="26" y="170121"/>
                    <a:pt x="-575" y="182217"/>
                    <a:pt x="3967" y="185245"/>
                  </a:cubicBezTo>
                  <a:cubicBezTo>
                    <a:pt x="9347" y="188832"/>
                    <a:pt x="15353" y="191376"/>
                    <a:pt x="21046" y="194441"/>
                  </a:cubicBezTo>
                  <a:cubicBezTo>
                    <a:pt x="26750" y="205848"/>
                    <a:pt x="20159" y="194051"/>
                    <a:pt x="27615" y="203638"/>
                  </a:cubicBezTo>
                  <a:cubicBezTo>
                    <a:pt x="29554" y="206131"/>
                    <a:pt x="31118" y="208893"/>
                    <a:pt x="32870" y="211520"/>
                  </a:cubicBezTo>
                  <a:cubicBezTo>
                    <a:pt x="39059" y="220803"/>
                    <a:pt x="31298" y="209320"/>
                    <a:pt x="39439" y="220717"/>
                  </a:cubicBezTo>
                  <a:cubicBezTo>
                    <a:pt x="40357" y="222002"/>
                    <a:pt x="40834" y="223672"/>
                    <a:pt x="42067" y="224658"/>
                  </a:cubicBezTo>
                  <a:cubicBezTo>
                    <a:pt x="43148" y="225523"/>
                    <a:pt x="44769" y="225353"/>
                    <a:pt x="46008" y="225972"/>
                  </a:cubicBezTo>
                  <a:cubicBezTo>
                    <a:pt x="47420" y="226678"/>
                    <a:pt x="48507" y="227959"/>
                    <a:pt x="49950" y="228600"/>
                  </a:cubicBezTo>
                  <a:cubicBezTo>
                    <a:pt x="52481" y="229725"/>
                    <a:pt x="57833" y="231227"/>
                    <a:pt x="57833" y="231227"/>
                  </a:cubicBezTo>
                  <a:cubicBezTo>
                    <a:pt x="66497" y="237005"/>
                    <a:pt x="56942" y="231133"/>
                    <a:pt x="73598" y="237796"/>
                  </a:cubicBezTo>
                  <a:cubicBezTo>
                    <a:pt x="75788" y="238672"/>
                    <a:pt x="77959" y="239596"/>
                    <a:pt x="80167" y="240424"/>
                  </a:cubicBezTo>
                  <a:cubicBezTo>
                    <a:pt x="83888" y="241820"/>
                    <a:pt x="90246" y="243491"/>
                    <a:pt x="93305" y="244365"/>
                  </a:cubicBezTo>
                  <a:cubicBezTo>
                    <a:pt x="106708" y="255087"/>
                    <a:pt x="91801" y="245082"/>
                    <a:pt x="111698" y="250934"/>
                  </a:cubicBezTo>
                  <a:cubicBezTo>
                    <a:pt x="115456" y="252039"/>
                    <a:pt x="118492" y="254950"/>
                    <a:pt x="122208" y="256189"/>
                  </a:cubicBezTo>
                  <a:cubicBezTo>
                    <a:pt x="131589" y="259316"/>
                    <a:pt x="127786" y="257281"/>
                    <a:pt x="134033" y="261445"/>
                  </a:cubicBezTo>
                  <a:cubicBezTo>
                    <a:pt x="135785" y="260569"/>
                    <a:pt x="138250" y="260478"/>
                    <a:pt x="139288" y="258817"/>
                  </a:cubicBezTo>
                  <a:cubicBezTo>
                    <a:pt x="140700" y="256558"/>
                    <a:pt x="139956" y="253518"/>
                    <a:pt x="140602" y="250934"/>
                  </a:cubicBezTo>
                  <a:cubicBezTo>
                    <a:pt x="141274" y="248247"/>
                    <a:pt x="142433" y="245705"/>
                    <a:pt x="143229" y="243052"/>
                  </a:cubicBezTo>
                  <a:cubicBezTo>
                    <a:pt x="143861" y="240945"/>
                    <a:pt x="144752" y="236065"/>
                    <a:pt x="145857" y="233855"/>
                  </a:cubicBezTo>
                  <a:cubicBezTo>
                    <a:pt x="146563" y="232443"/>
                    <a:pt x="147608" y="231228"/>
                    <a:pt x="148484" y="229914"/>
                  </a:cubicBezTo>
                  <a:cubicBezTo>
                    <a:pt x="152258" y="214818"/>
                    <a:pt x="146980" y="233425"/>
                    <a:pt x="152426" y="220717"/>
                  </a:cubicBezTo>
                  <a:cubicBezTo>
                    <a:pt x="156397" y="211452"/>
                    <a:pt x="150191" y="219010"/>
                    <a:pt x="157681" y="211520"/>
                  </a:cubicBezTo>
                  <a:cubicBezTo>
                    <a:pt x="160985" y="201611"/>
                    <a:pt x="156527" y="213828"/>
                    <a:pt x="161622" y="203638"/>
                  </a:cubicBezTo>
                  <a:cubicBezTo>
                    <a:pt x="162241" y="202399"/>
                    <a:pt x="162086" y="200789"/>
                    <a:pt x="162936" y="199696"/>
                  </a:cubicBezTo>
                  <a:cubicBezTo>
                    <a:pt x="165217" y="196763"/>
                    <a:pt x="168758" y="194906"/>
                    <a:pt x="170819" y="191814"/>
                  </a:cubicBezTo>
                  <a:cubicBezTo>
                    <a:pt x="171695" y="190500"/>
                    <a:pt x="172740" y="189284"/>
                    <a:pt x="173446" y="187872"/>
                  </a:cubicBezTo>
                  <a:cubicBezTo>
                    <a:pt x="174065" y="186633"/>
                    <a:pt x="173895" y="185012"/>
                    <a:pt x="174760" y="183931"/>
                  </a:cubicBezTo>
                  <a:cubicBezTo>
                    <a:pt x="175747" y="182698"/>
                    <a:pt x="177388" y="182179"/>
                    <a:pt x="178702" y="181303"/>
                  </a:cubicBezTo>
                  <a:cubicBezTo>
                    <a:pt x="179578" y="179989"/>
                    <a:pt x="180318" y="178575"/>
                    <a:pt x="181329" y="177362"/>
                  </a:cubicBezTo>
                  <a:cubicBezTo>
                    <a:pt x="182518" y="175935"/>
                    <a:pt x="184239" y="174966"/>
                    <a:pt x="185270" y="173420"/>
                  </a:cubicBezTo>
                  <a:cubicBezTo>
                    <a:pt x="186038" y="172268"/>
                    <a:pt x="185719" y="170560"/>
                    <a:pt x="186584" y="169479"/>
                  </a:cubicBezTo>
                  <a:cubicBezTo>
                    <a:pt x="187571" y="168246"/>
                    <a:pt x="189313" y="167863"/>
                    <a:pt x="190526" y="166852"/>
                  </a:cubicBezTo>
                  <a:cubicBezTo>
                    <a:pt x="191953" y="165663"/>
                    <a:pt x="193352" y="164397"/>
                    <a:pt x="194467" y="162910"/>
                  </a:cubicBezTo>
                  <a:cubicBezTo>
                    <a:pt x="200671" y="154636"/>
                    <a:pt x="195144" y="157429"/>
                    <a:pt x="202350" y="155027"/>
                  </a:cubicBezTo>
                  <a:cubicBezTo>
                    <a:pt x="204974" y="149779"/>
                    <a:pt x="211334" y="142044"/>
                    <a:pt x="206291" y="135320"/>
                  </a:cubicBezTo>
                  <a:cubicBezTo>
                    <a:pt x="204951" y="133534"/>
                    <a:pt x="201912" y="134445"/>
                    <a:pt x="199722" y="134007"/>
                  </a:cubicBezTo>
                  <a:cubicBezTo>
                    <a:pt x="197970" y="133131"/>
                    <a:pt x="195972" y="132633"/>
                    <a:pt x="194467" y="131379"/>
                  </a:cubicBezTo>
                  <a:cubicBezTo>
                    <a:pt x="193254" y="130368"/>
                    <a:pt x="193072" y="128424"/>
                    <a:pt x="191839" y="127438"/>
                  </a:cubicBezTo>
                  <a:cubicBezTo>
                    <a:pt x="190758" y="126573"/>
                    <a:pt x="189108" y="126797"/>
                    <a:pt x="187898" y="126124"/>
                  </a:cubicBezTo>
                  <a:cubicBezTo>
                    <a:pt x="185137" y="124590"/>
                    <a:pt x="180015" y="120869"/>
                    <a:pt x="180015" y="120869"/>
                  </a:cubicBezTo>
                  <a:cubicBezTo>
                    <a:pt x="177601" y="113623"/>
                    <a:pt x="178536" y="118903"/>
                    <a:pt x="181329" y="107731"/>
                  </a:cubicBezTo>
                  <a:cubicBezTo>
                    <a:pt x="181871" y="105565"/>
                    <a:pt x="181859" y="103253"/>
                    <a:pt x="182643" y="101162"/>
                  </a:cubicBezTo>
                  <a:cubicBezTo>
                    <a:pt x="183125" y="99876"/>
                    <a:pt x="188981" y="92274"/>
                    <a:pt x="189212" y="91965"/>
                  </a:cubicBezTo>
                  <a:cubicBezTo>
                    <a:pt x="192602" y="75018"/>
                    <a:pt x="186968" y="92896"/>
                    <a:pt x="195781" y="84083"/>
                  </a:cubicBezTo>
                  <a:cubicBezTo>
                    <a:pt x="197058" y="82806"/>
                    <a:pt x="196384" y="80487"/>
                    <a:pt x="197095" y="78827"/>
                  </a:cubicBezTo>
                  <a:cubicBezTo>
                    <a:pt x="198596" y="75325"/>
                    <a:pt x="202529" y="72079"/>
                    <a:pt x="204977" y="69631"/>
                  </a:cubicBezTo>
                  <a:cubicBezTo>
                    <a:pt x="206452" y="65207"/>
                    <a:pt x="206320" y="64982"/>
                    <a:pt x="208919" y="60434"/>
                  </a:cubicBezTo>
                  <a:cubicBezTo>
                    <a:pt x="209702" y="59063"/>
                    <a:pt x="210430" y="57609"/>
                    <a:pt x="211546" y="56493"/>
                  </a:cubicBezTo>
                  <a:cubicBezTo>
                    <a:pt x="212663" y="55376"/>
                    <a:pt x="214174" y="54741"/>
                    <a:pt x="215488" y="53865"/>
                  </a:cubicBezTo>
                  <a:cubicBezTo>
                    <a:pt x="218355" y="45266"/>
                    <a:pt x="214373" y="53706"/>
                    <a:pt x="220743" y="48610"/>
                  </a:cubicBezTo>
                  <a:cubicBezTo>
                    <a:pt x="223058" y="46758"/>
                    <a:pt x="223819" y="43323"/>
                    <a:pt x="224684" y="40727"/>
                  </a:cubicBezTo>
                  <a:cubicBezTo>
                    <a:pt x="220272" y="29693"/>
                    <a:pt x="224588" y="37984"/>
                    <a:pt x="218115" y="30217"/>
                  </a:cubicBezTo>
                  <a:cubicBezTo>
                    <a:pt x="217104" y="29004"/>
                    <a:pt x="216676" y="27316"/>
                    <a:pt x="215488" y="26276"/>
                  </a:cubicBezTo>
                  <a:cubicBezTo>
                    <a:pt x="213111" y="24196"/>
                    <a:pt x="209838" y="23253"/>
                    <a:pt x="207605" y="21020"/>
                  </a:cubicBezTo>
                  <a:cubicBezTo>
                    <a:pt x="206291" y="19706"/>
                    <a:pt x="205130" y="18220"/>
                    <a:pt x="203664" y="17079"/>
                  </a:cubicBezTo>
                  <a:cubicBezTo>
                    <a:pt x="201171" y="15140"/>
                    <a:pt x="190526" y="2846"/>
                    <a:pt x="187898"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5" name="Freeform: Shape 54">
              <a:extLst>
                <a:ext uri="{FF2B5EF4-FFF2-40B4-BE49-F238E27FC236}">
                  <a16:creationId xmlns:a16="http://schemas.microsoft.com/office/drawing/2014/main" id="{1449DD7C-61BC-4322-B933-4D3B0481ACEE}"/>
                </a:ext>
              </a:extLst>
            </p:cNvPr>
            <p:cNvSpPr/>
            <p:nvPr/>
          </p:nvSpPr>
          <p:spPr>
            <a:xfrm>
              <a:off x="7337534" y="3753658"/>
              <a:ext cx="58152" cy="160709"/>
            </a:xfrm>
            <a:custGeom>
              <a:avLst/>
              <a:gdLst>
                <a:gd name="connsiteX0" fmla="*/ 47297 w 58152"/>
                <a:gd name="connsiteY0" fmla="*/ 4368 h 160709"/>
                <a:gd name="connsiteX1" fmla="*/ 47297 w 58152"/>
                <a:gd name="connsiteY1" fmla="*/ 4368 h 160709"/>
                <a:gd name="connsiteX2" fmla="*/ 35473 w 58152"/>
                <a:gd name="connsiteY2" fmla="*/ 6996 h 160709"/>
                <a:gd name="connsiteX3" fmla="*/ 26276 w 58152"/>
                <a:gd name="connsiteY3" fmla="*/ 8309 h 160709"/>
                <a:gd name="connsiteX4" fmla="*/ 21021 w 58152"/>
                <a:gd name="connsiteY4" fmla="*/ 10937 h 160709"/>
                <a:gd name="connsiteX5" fmla="*/ 13138 w 58152"/>
                <a:gd name="connsiteY5" fmla="*/ 16192 h 160709"/>
                <a:gd name="connsiteX6" fmla="*/ 9197 w 58152"/>
                <a:gd name="connsiteY6" fmla="*/ 26702 h 160709"/>
                <a:gd name="connsiteX7" fmla="*/ 7883 w 58152"/>
                <a:gd name="connsiteY7" fmla="*/ 33271 h 160709"/>
                <a:gd name="connsiteX8" fmla="*/ 5256 w 58152"/>
                <a:gd name="connsiteY8" fmla="*/ 43782 h 160709"/>
                <a:gd name="connsiteX9" fmla="*/ 1314 w 58152"/>
                <a:gd name="connsiteY9" fmla="*/ 125237 h 160709"/>
                <a:gd name="connsiteX10" fmla="*/ 0 w 58152"/>
                <a:gd name="connsiteY10" fmla="*/ 143630 h 160709"/>
                <a:gd name="connsiteX11" fmla="*/ 1314 w 58152"/>
                <a:gd name="connsiteY11" fmla="*/ 156768 h 160709"/>
                <a:gd name="connsiteX12" fmla="*/ 5256 w 58152"/>
                <a:gd name="connsiteY12" fmla="*/ 158082 h 160709"/>
                <a:gd name="connsiteX13" fmla="*/ 9197 w 58152"/>
                <a:gd name="connsiteY13" fmla="*/ 160709 h 160709"/>
                <a:gd name="connsiteX14" fmla="*/ 14452 w 58152"/>
                <a:gd name="connsiteY14" fmla="*/ 159396 h 160709"/>
                <a:gd name="connsiteX15" fmla="*/ 21021 w 58152"/>
                <a:gd name="connsiteY15" fmla="*/ 158082 h 160709"/>
                <a:gd name="connsiteX16" fmla="*/ 24963 w 58152"/>
                <a:gd name="connsiteY16" fmla="*/ 154140 h 160709"/>
                <a:gd name="connsiteX17" fmla="*/ 30218 w 58152"/>
                <a:gd name="connsiteY17" fmla="*/ 146258 h 160709"/>
                <a:gd name="connsiteX18" fmla="*/ 34159 w 58152"/>
                <a:gd name="connsiteY18" fmla="*/ 138375 h 160709"/>
                <a:gd name="connsiteX19" fmla="*/ 35473 w 58152"/>
                <a:gd name="connsiteY19" fmla="*/ 134433 h 160709"/>
                <a:gd name="connsiteX20" fmla="*/ 38100 w 58152"/>
                <a:gd name="connsiteY20" fmla="*/ 129178 h 160709"/>
                <a:gd name="connsiteX21" fmla="*/ 39414 w 58152"/>
                <a:gd name="connsiteY21" fmla="*/ 121296 h 160709"/>
                <a:gd name="connsiteX22" fmla="*/ 40728 w 58152"/>
                <a:gd name="connsiteY22" fmla="*/ 70058 h 160709"/>
                <a:gd name="connsiteX23" fmla="*/ 42042 w 58152"/>
                <a:gd name="connsiteY23" fmla="*/ 62175 h 160709"/>
                <a:gd name="connsiteX24" fmla="*/ 44669 w 58152"/>
                <a:gd name="connsiteY24" fmla="*/ 54292 h 160709"/>
                <a:gd name="connsiteX25" fmla="*/ 45983 w 58152"/>
                <a:gd name="connsiteY25" fmla="*/ 43782 h 160709"/>
                <a:gd name="connsiteX26" fmla="*/ 48611 w 58152"/>
                <a:gd name="connsiteY26" fmla="*/ 39840 h 160709"/>
                <a:gd name="connsiteX27" fmla="*/ 53866 w 58152"/>
                <a:gd name="connsiteY27" fmla="*/ 21447 h 160709"/>
                <a:gd name="connsiteX28" fmla="*/ 55180 w 58152"/>
                <a:gd name="connsiteY28" fmla="*/ 16192 h 160709"/>
                <a:gd name="connsiteX29" fmla="*/ 56494 w 58152"/>
                <a:gd name="connsiteY29" fmla="*/ 1740 h 160709"/>
                <a:gd name="connsiteX30" fmla="*/ 47297 w 58152"/>
                <a:gd name="connsiteY30" fmla="*/ 4368 h 16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8152" h="160709">
                  <a:moveTo>
                    <a:pt x="47297" y="4368"/>
                  </a:moveTo>
                  <a:lnTo>
                    <a:pt x="47297" y="4368"/>
                  </a:lnTo>
                  <a:cubicBezTo>
                    <a:pt x="43356" y="5244"/>
                    <a:pt x="39441" y="6252"/>
                    <a:pt x="35473" y="6996"/>
                  </a:cubicBezTo>
                  <a:cubicBezTo>
                    <a:pt x="32429" y="7567"/>
                    <a:pt x="29264" y="7494"/>
                    <a:pt x="26276" y="8309"/>
                  </a:cubicBezTo>
                  <a:cubicBezTo>
                    <a:pt x="24386" y="8824"/>
                    <a:pt x="22700" y="9929"/>
                    <a:pt x="21021" y="10937"/>
                  </a:cubicBezTo>
                  <a:cubicBezTo>
                    <a:pt x="18313" y="12562"/>
                    <a:pt x="13138" y="16192"/>
                    <a:pt x="13138" y="16192"/>
                  </a:cubicBezTo>
                  <a:cubicBezTo>
                    <a:pt x="8192" y="35986"/>
                    <a:pt x="16058" y="6122"/>
                    <a:pt x="9197" y="26702"/>
                  </a:cubicBezTo>
                  <a:cubicBezTo>
                    <a:pt x="8491" y="28820"/>
                    <a:pt x="8385" y="31095"/>
                    <a:pt x="7883" y="33271"/>
                  </a:cubicBezTo>
                  <a:cubicBezTo>
                    <a:pt x="7071" y="36790"/>
                    <a:pt x="6132" y="40278"/>
                    <a:pt x="5256" y="43782"/>
                  </a:cubicBezTo>
                  <a:cubicBezTo>
                    <a:pt x="1228" y="80024"/>
                    <a:pt x="4960" y="43833"/>
                    <a:pt x="1314" y="125237"/>
                  </a:cubicBezTo>
                  <a:cubicBezTo>
                    <a:pt x="1039" y="131377"/>
                    <a:pt x="438" y="137499"/>
                    <a:pt x="0" y="143630"/>
                  </a:cubicBezTo>
                  <a:cubicBezTo>
                    <a:pt x="438" y="148009"/>
                    <a:pt x="-190" y="152632"/>
                    <a:pt x="1314" y="156768"/>
                  </a:cubicBezTo>
                  <a:cubicBezTo>
                    <a:pt x="1787" y="158070"/>
                    <a:pt x="4017" y="157463"/>
                    <a:pt x="5256" y="158082"/>
                  </a:cubicBezTo>
                  <a:cubicBezTo>
                    <a:pt x="6668" y="158788"/>
                    <a:pt x="7883" y="159833"/>
                    <a:pt x="9197" y="160709"/>
                  </a:cubicBezTo>
                  <a:cubicBezTo>
                    <a:pt x="10949" y="160271"/>
                    <a:pt x="12689" y="159788"/>
                    <a:pt x="14452" y="159396"/>
                  </a:cubicBezTo>
                  <a:cubicBezTo>
                    <a:pt x="16632" y="158912"/>
                    <a:pt x="19024" y="159081"/>
                    <a:pt x="21021" y="158082"/>
                  </a:cubicBezTo>
                  <a:cubicBezTo>
                    <a:pt x="22683" y="157251"/>
                    <a:pt x="23822" y="155607"/>
                    <a:pt x="24963" y="154140"/>
                  </a:cubicBezTo>
                  <a:cubicBezTo>
                    <a:pt x="26902" y="151648"/>
                    <a:pt x="30218" y="146258"/>
                    <a:pt x="30218" y="146258"/>
                  </a:cubicBezTo>
                  <a:cubicBezTo>
                    <a:pt x="33521" y="136349"/>
                    <a:pt x="29066" y="148563"/>
                    <a:pt x="34159" y="138375"/>
                  </a:cubicBezTo>
                  <a:cubicBezTo>
                    <a:pt x="34778" y="137136"/>
                    <a:pt x="34927" y="135706"/>
                    <a:pt x="35473" y="134433"/>
                  </a:cubicBezTo>
                  <a:cubicBezTo>
                    <a:pt x="36244" y="132633"/>
                    <a:pt x="37224" y="130930"/>
                    <a:pt x="38100" y="129178"/>
                  </a:cubicBezTo>
                  <a:cubicBezTo>
                    <a:pt x="38538" y="126551"/>
                    <a:pt x="39296" y="123957"/>
                    <a:pt x="39414" y="121296"/>
                  </a:cubicBezTo>
                  <a:cubicBezTo>
                    <a:pt x="40173" y="104228"/>
                    <a:pt x="39969" y="87126"/>
                    <a:pt x="40728" y="70058"/>
                  </a:cubicBezTo>
                  <a:cubicBezTo>
                    <a:pt x="40846" y="67397"/>
                    <a:pt x="41396" y="64759"/>
                    <a:pt x="42042" y="62175"/>
                  </a:cubicBezTo>
                  <a:cubicBezTo>
                    <a:pt x="42714" y="59488"/>
                    <a:pt x="43793" y="56920"/>
                    <a:pt x="44669" y="54292"/>
                  </a:cubicBezTo>
                  <a:cubicBezTo>
                    <a:pt x="45107" y="50789"/>
                    <a:pt x="45054" y="47188"/>
                    <a:pt x="45983" y="43782"/>
                  </a:cubicBezTo>
                  <a:cubicBezTo>
                    <a:pt x="46399" y="42258"/>
                    <a:pt x="48177" y="41358"/>
                    <a:pt x="48611" y="39840"/>
                  </a:cubicBezTo>
                  <a:cubicBezTo>
                    <a:pt x="54431" y="19469"/>
                    <a:pt x="47583" y="30871"/>
                    <a:pt x="53866" y="21447"/>
                  </a:cubicBezTo>
                  <a:cubicBezTo>
                    <a:pt x="54304" y="19695"/>
                    <a:pt x="54609" y="17905"/>
                    <a:pt x="55180" y="16192"/>
                  </a:cubicBezTo>
                  <a:cubicBezTo>
                    <a:pt x="57229" y="10043"/>
                    <a:pt x="59964" y="8680"/>
                    <a:pt x="56494" y="1740"/>
                  </a:cubicBezTo>
                  <a:cubicBezTo>
                    <a:pt x="54018" y="-3212"/>
                    <a:pt x="48830" y="3930"/>
                    <a:pt x="47297" y="436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6" name="Freeform: Shape 55">
              <a:extLst>
                <a:ext uri="{FF2B5EF4-FFF2-40B4-BE49-F238E27FC236}">
                  <a16:creationId xmlns:a16="http://schemas.microsoft.com/office/drawing/2014/main" id="{2C24D65C-9C79-4A87-BEB4-2FB56A9B7233}"/>
                </a:ext>
              </a:extLst>
            </p:cNvPr>
            <p:cNvSpPr/>
            <p:nvPr/>
          </p:nvSpPr>
          <p:spPr>
            <a:xfrm>
              <a:off x="7396593" y="3973468"/>
              <a:ext cx="89645" cy="115634"/>
            </a:xfrm>
            <a:custGeom>
              <a:avLst/>
              <a:gdLst>
                <a:gd name="connsiteX0" fmla="*/ 57869 w 89645"/>
                <a:gd name="connsiteY0" fmla="*/ 28923 h 115634"/>
                <a:gd name="connsiteX1" fmla="*/ 57869 w 89645"/>
                <a:gd name="connsiteY1" fmla="*/ 28923 h 115634"/>
                <a:gd name="connsiteX2" fmla="*/ 67066 w 89645"/>
                <a:gd name="connsiteY2" fmla="*/ 14472 h 115634"/>
                <a:gd name="connsiteX3" fmla="*/ 76262 w 89645"/>
                <a:gd name="connsiteY3" fmla="*/ 5275 h 115634"/>
                <a:gd name="connsiteX4" fmla="*/ 78890 w 89645"/>
                <a:gd name="connsiteY4" fmla="*/ 1334 h 115634"/>
                <a:gd name="connsiteX5" fmla="*/ 73635 w 89645"/>
                <a:gd name="connsiteY5" fmla="*/ 20 h 115634"/>
                <a:gd name="connsiteX6" fmla="*/ 65752 w 89645"/>
                <a:gd name="connsiteY6" fmla="*/ 2648 h 115634"/>
                <a:gd name="connsiteX7" fmla="*/ 59183 w 89645"/>
                <a:gd name="connsiteY7" fmla="*/ 5275 h 115634"/>
                <a:gd name="connsiteX8" fmla="*/ 43417 w 89645"/>
                <a:gd name="connsiteY8" fmla="*/ 14472 h 115634"/>
                <a:gd name="connsiteX9" fmla="*/ 39476 w 89645"/>
                <a:gd name="connsiteY9" fmla="*/ 18413 h 115634"/>
                <a:gd name="connsiteX10" fmla="*/ 35535 w 89645"/>
                <a:gd name="connsiteY10" fmla="*/ 19727 h 115634"/>
                <a:gd name="connsiteX11" fmla="*/ 30279 w 89645"/>
                <a:gd name="connsiteY11" fmla="*/ 22354 h 115634"/>
                <a:gd name="connsiteX12" fmla="*/ 22397 w 89645"/>
                <a:gd name="connsiteY12" fmla="*/ 24982 h 115634"/>
                <a:gd name="connsiteX13" fmla="*/ 17141 w 89645"/>
                <a:gd name="connsiteY13" fmla="*/ 31551 h 115634"/>
                <a:gd name="connsiteX14" fmla="*/ 15828 w 89645"/>
                <a:gd name="connsiteY14" fmla="*/ 36806 h 115634"/>
                <a:gd name="connsiteX15" fmla="*/ 13200 w 89645"/>
                <a:gd name="connsiteY15" fmla="*/ 42061 h 115634"/>
                <a:gd name="connsiteX16" fmla="*/ 10573 w 89645"/>
                <a:gd name="connsiteY16" fmla="*/ 49944 h 115634"/>
                <a:gd name="connsiteX17" fmla="*/ 7945 w 89645"/>
                <a:gd name="connsiteY17" fmla="*/ 55199 h 115634"/>
                <a:gd name="connsiteX18" fmla="*/ 6631 w 89645"/>
                <a:gd name="connsiteY18" fmla="*/ 59141 h 115634"/>
                <a:gd name="connsiteX19" fmla="*/ 2690 w 89645"/>
                <a:gd name="connsiteY19" fmla="*/ 63082 h 115634"/>
                <a:gd name="connsiteX20" fmla="*/ 62 w 89645"/>
                <a:gd name="connsiteY20" fmla="*/ 69651 h 115634"/>
                <a:gd name="connsiteX21" fmla="*/ 9259 w 89645"/>
                <a:gd name="connsiteY21" fmla="*/ 84103 h 115634"/>
                <a:gd name="connsiteX22" fmla="*/ 14514 w 89645"/>
                <a:gd name="connsiteY22" fmla="*/ 88044 h 115634"/>
                <a:gd name="connsiteX23" fmla="*/ 18455 w 89645"/>
                <a:gd name="connsiteY23" fmla="*/ 89358 h 115634"/>
                <a:gd name="connsiteX24" fmla="*/ 26338 w 89645"/>
                <a:gd name="connsiteY24" fmla="*/ 94613 h 115634"/>
                <a:gd name="connsiteX25" fmla="*/ 35535 w 89645"/>
                <a:gd name="connsiteY25" fmla="*/ 97241 h 115634"/>
                <a:gd name="connsiteX26" fmla="*/ 46045 w 89645"/>
                <a:gd name="connsiteY26" fmla="*/ 102496 h 115634"/>
                <a:gd name="connsiteX27" fmla="*/ 53928 w 89645"/>
                <a:gd name="connsiteY27" fmla="*/ 105123 h 115634"/>
                <a:gd name="connsiteX28" fmla="*/ 69693 w 89645"/>
                <a:gd name="connsiteY28" fmla="*/ 113006 h 115634"/>
                <a:gd name="connsiteX29" fmla="*/ 82831 w 89645"/>
                <a:gd name="connsiteY29" fmla="*/ 115634 h 115634"/>
                <a:gd name="connsiteX30" fmla="*/ 89400 w 89645"/>
                <a:gd name="connsiteY30" fmla="*/ 114320 h 115634"/>
                <a:gd name="connsiteX31" fmla="*/ 86773 w 89645"/>
                <a:gd name="connsiteY31" fmla="*/ 106437 h 115634"/>
                <a:gd name="connsiteX32" fmla="*/ 84145 w 89645"/>
                <a:gd name="connsiteY32" fmla="*/ 98554 h 115634"/>
                <a:gd name="connsiteX33" fmla="*/ 82831 w 89645"/>
                <a:gd name="connsiteY33" fmla="*/ 94613 h 115634"/>
                <a:gd name="connsiteX34" fmla="*/ 78890 w 89645"/>
                <a:gd name="connsiteY34" fmla="*/ 90672 h 115634"/>
                <a:gd name="connsiteX35" fmla="*/ 77576 w 89645"/>
                <a:gd name="connsiteY35" fmla="*/ 86730 h 115634"/>
                <a:gd name="connsiteX36" fmla="*/ 74948 w 89645"/>
                <a:gd name="connsiteY36" fmla="*/ 81475 h 115634"/>
                <a:gd name="connsiteX37" fmla="*/ 76262 w 89645"/>
                <a:gd name="connsiteY37" fmla="*/ 77534 h 115634"/>
                <a:gd name="connsiteX38" fmla="*/ 80204 w 89645"/>
                <a:gd name="connsiteY38" fmla="*/ 68337 h 115634"/>
                <a:gd name="connsiteX39" fmla="*/ 82831 w 89645"/>
                <a:gd name="connsiteY39" fmla="*/ 60454 h 115634"/>
                <a:gd name="connsiteX40" fmla="*/ 86773 w 89645"/>
                <a:gd name="connsiteY40" fmla="*/ 51258 h 115634"/>
                <a:gd name="connsiteX41" fmla="*/ 84145 w 89645"/>
                <a:gd name="connsiteY41" fmla="*/ 38120 h 115634"/>
                <a:gd name="connsiteX42" fmla="*/ 57869 w 89645"/>
                <a:gd name="connsiteY42" fmla="*/ 28923 h 11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9645" h="115634">
                  <a:moveTo>
                    <a:pt x="57869" y="28923"/>
                  </a:moveTo>
                  <a:lnTo>
                    <a:pt x="57869" y="28923"/>
                  </a:lnTo>
                  <a:cubicBezTo>
                    <a:pt x="60935" y="24106"/>
                    <a:pt x="63561" y="18979"/>
                    <a:pt x="67066" y="14472"/>
                  </a:cubicBezTo>
                  <a:cubicBezTo>
                    <a:pt x="69728" y="11050"/>
                    <a:pt x="73857" y="8882"/>
                    <a:pt x="76262" y="5275"/>
                  </a:cubicBezTo>
                  <a:lnTo>
                    <a:pt x="78890" y="1334"/>
                  </a:lnTo>
                  <a:cubicBezTo>
                    <a:pt x="77138" y="896"/>
                    <a:pt x="75432" y="-160"/>
                    <a:pt x="73635" y="20"/>
                  </a:cubicBezTo>
                  <a:cubicBezTo>
                    <a:pt x="70879" y="296"/>
                    <a:pt x="68355" y="1701"/>
                    <a:pt x="65752" y="2648"/>
                  </a:cubicBezTo>
                  <a:cubicBezTo>
                    <a:pt x="63536" y="3454"/>
                    <a:pt x="61231" y="4105"/>
                    <a:pt x="59183" y="5275"/>
                  </a:cubicBezTo>
                  <a:cubicBezTo>
                    <a:pt x="41013" y="15657"/>
                    <a:pt x="53371" y="11154"/>
                    <a:pt x="43417" y="14472"/>
                  </a:cubicBezTo>
                  <a:cubicBezTo>
                    <a:pt x="42103" y="15786"/>
                    <a:pt x="41022" y="17382"/>
                    <a:pt x="39476" y="18413"/>
                  </a:cubicBezTo>
                  <a:cubicBezTo>
                    <a:pt x="38324" y="19181"/>
                    <a:pt x="36808" y="19182"/>
                    <a:pt x="35535" y="19727"/>
                  </a:cubicBezTo>
                  <a:cubicBezTo>
                    <a:pt x="33735" y="20498"/>
                    <a:pt x="32098" y="21627"/>
                    <a:pt x="30279" y="22354"/>
                  </a:cubicBezTo>
                  <a:cubicBezTo>
                    <a:pt x="27708" y="23383"/>
                    <a:pt x="22397" y="24982"/>
                    <a:pt x="22397" y="24982"/>
                  </a:cubicBezTo>
                  <a:cubicBezTo>
                    <a:pt x="18100" y="37869"/>
                    <a:pt x="25067" y="19661"/>
                    <a:pt x="17141" y="31551"/>
                  </a:cubicBezTo>
                  <a:cubicBezTo>
                    <a:pt x="16140" y="33053"/>
                    <a:pt x="16462" y="35115"/>
                    <a:pt x="15828" y="36806"/>
                  </a:cubicBezTo>
                  <a:cubicBezTo>
                    <a:pt x="15140" y="38640"/>
                    <a:pt x="13927" y="40243"/>
                    <a:pt x="13200" y="42061"/>
                  </a:cubicBezTo>
                  <a:cubicBezTo>
                    <a:pt x="12171" y="44633"/>
                    <a:pt x="11812" y="47467"/>
                    <a:pt x="10573" y="49944"/>
                  </a:cubicBezTo>
                  <a:cubicBezTo>
                    <a:pt x="9697" y="51696"/>
                    <a:pt x="8717" y="53399"/>
                    <a:pt x="7945" y="55199"/>
                  </a:cubicBezTo>
                  <a:cubicBezTo>
                    <a:pt x="7399" y="56472"/>
                    <a:pt x="7399" y="57989"/>
                    <a:pt x="6631" y="59141"/>
                  </a:cubicBezTo>
                  <a:cubicBezTo>
                    <a:pt x="5601" y="60687"/>
                    <a:pt x="4004" y="61768"/>
                    <a:pt x="2690" y="63082"/>
                  </a:cubicBezTo>
                  <a:cubicBezTo>
                    <a:pt x="1814" y="65272"/>
                    <a:pt x="297" y="67304"/>
                    <a:pt x="62" y="69651"/>
                  </a:cubicBezTo>
                  <a:cubicBezTo>
                    <a:pt x="-613" y="76404"/>
                    <a:pt x="4321" y="80399"/>
                    <a:pt x="9259" y="84103"/>
                  </a:cubicBezTo>
                  <a:cubicBezTo>
                    <a:pt x="11011" y="85417"/>
                    <a:pt x="12613" y="86958"/>
                    <a:pt x="14514" y="88044"/>
                  </a:cubicBezTo>
                  <a:cubicBezTo>
                    <a:pt x="15716" y="88731"/>
                    <a:pt x="17245" y="88685"/>
                    <a:pt x="18455" y="89358"/>
                  </a:cubicBezTo>
                  <a:cubicBezTo>
                    <a:pt x="21216" y="90892"/>
                    <a:pt x="23471" y="93290"/>
                    <a:pt x="26338" y="94613"/>
                  </a:cubicBezTo>
                  <a:cubicBezTo>
                    <a:pt x="29233" y="95949"/>
                    <a:pt x="32575" y="96057"/>
                    <a:pt x="35535" y="97241"/>
                  </a:cubicBezTo>
                  <a:cubicBezTo>
                    <a:pt x="39172" y="98696"/>
                    <a:pt x="42445" y="100953"/>
                    <a:pt x="46045" y="102496"/>
                  </a:cubicBezTo>
                  <a:cubicBezTo>
                    <a:pt x="48591" y="103587"/>
                    <a:pt x="51397" y="103998"/>
                    <a:pt x="53928" y="105123"/>
                  </a:cubicBezTo>
                  <a:cubicBezTo>
                    <a:pt x="59297" y="107509"/>
                    <a:pt x="63932" y="111854"/>
                    <a:pt x="69693" y="113006"/>
                  </a:cubicBezTo>
                  <a:lnTo>
                    <a:pt x="82831" y="115634"/>
                  </a:lnTo>
                  <a:cubicBezTo>
                    <a:pt x="85021" y="115196"/>
                    <a:pt x="88520" y="116372"/>
                    <a:pt x="89400" y="114320"/>
                  </a:cubicBezTo>
                  <a:cubicBezTo>
                    <a:pt x="90491" y="111774"/>
                    <a:pt x="87649" y="109065"/>
                    <a:pt x="86773" y="106437"/>
                  </a:cubicBezTo>
                  <a:lnTo>
                    <a:pt x="84145" y="98554"/>
                  </a:lnTo>
                  <a:cubicBezTo>
                    <a:pt x="83707" y="97240"/>
                    <a:pt x="83810" y="95592"/>
                    <a:pt x="82831" y="94613"/>
                  </a:cubicBezTo>
                  <a:lnTo>
                    <a:pt x="78890" y="90672"/>
                  </a:lnTo>
                  <a:cubicBezTo>
                    <a:pt x="78452" y="89358"/>
                    <a:pt x="78122" y="88003"/>
                    <a:pt x="77576" y="86730"/>
                  </a:cubicBezTo>
                  <a:cubicBezTo>
                    <a:pt x="76804" y="84930"/>
                    <a:pt x="75225" y="83414"/>
                    <a:pt x="74948" y="81475"/>
                  </a:cubicBezTo>
                  <a:cubicBezTo>
                    <a:pt x="74752" y="80104"/>
                    <a:pt x="75882" y="78865"/>
                    <a:pt x="76262" y="77534"/>
                  </a:cubicBezTo>
                  <a:cubicBezTo>
                    <a:pt x="78384" y="70110"/>
                    <a:pt x="76203" y="74338"/>
                    <a:pt x="80204" y="68337"/>
                  </a:cubicBezTo>
                  <a:cubicBezTo>
                    <a:pt x="81080" y="65709"/>
                    <a:pt x="81592" y="62931"/>
                    <a:pt x="82831" y="60454"/>
                  </a:cubicBezTo>
                  <a:cubicBezTo>
                    <a:pt x="86078" y="53960"/>
                    <a:pt x="84840" y="57057"/>
                    <a:pt x="86773" y="51258"/>
                  </a:cubicBezTo>
                  <a:cubicBezTo>
                    <a:pt x="85897" y="46879"/>
                    <a:pt x="85114" y="42480"/>
                    <a:pt x="84145" y="38120"/>
                  </a:cubicBezTo>
                  <a:cubicBezTo>
                    <a:pt x="81198" y="24862"/>
                    <a:pt x="62248" y="30456"/>
                    <a:pt x="57869" y="2892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7" name="Freeform: Shape 56">
              <a:extLst>
                <a:ext uri="{FF2B5EF4-FFF2-40B4-BE49-F238E27FC236}">
                  <a16:creationId xmlns:a16="http://schemas.microsoft.com/office/drawing/2014/main" id="{756CFE0D-8CF2-461F-92D4-A9171719B669}"/>
                </a:ext>
              </a:extLst>
            </p:cNvPr>
            <p:cNvSpPr/>
            <p:nvPr/>
          </p:nvSpPr>
          <p:spPr>
            <a:xfrm>
              <a:off x="7679121" y="4258559"/>
              <a:ext cx="362187" cy="208996"/>
            </a:xfrm>
            <a:custGeom>
              <a:avLst/>
              <a:gdLst>
                <a:gd name="connsiteX0" fmla="*/ 80141 w 362187"/>
                <a:gd name="connsiteY0" fmla="*/ 3963 h 208996"/>
                <a:gd name="connsiteX1" fmla="*/ 80141 w 362187"/>
                <a:gd name="connsiteY1" fmla="*/ 3963 h 208996"/>
                <a:gd name="connsiteX2" fmla="*/ 69631 w 362187"/>
                <a:gd name="connsiteY2" fmla="*/ 22 h 208996"/>
                <a:gd name="connsiteX3" fmla="*/ 64376 w 362187"/>
                <a:gd name="connsiteY3" fmla="*/ 5277 h 208996"/>
                <a:gd name="connsiteX4" fmla="*/ 56493 w 362187"/>
                <a:gd name="connsiteY4" fmla="*/ 17101 h 208996"/>
                <a:gd name="connsiteX5" fmla="*/ 48610 w 362187"/>
                <a:gd name="connsiteY5" fmla="*/ 26298 h 208996"/>
                <a:gd name="connsiteX6" fmla="*/ 47296 w 362187"/>
                <a:gd name="connsiteY6" fmla="*/ 31553 h 208996"/>
                <a:gd name="connsiteX7" fmla="*/ 40727 w 362187"/>
                <a:gd name="connsiteY7" fmla="*/ 35495 h 208996"/>
                <a:gd name="connsiteX8" fmla="*/ 36786 w 362187"/>
                <a:gd name="connsiteY8" fmla="*/ 38122 h 208996"/>
                <a:gd name="connsiteX9" fmla="*/ 32845 w 362187"/>
                <a:gd name="connsiteY9" fmla="*/ 42063 h 208996"/>
                <a:gd name="connsiteX10" fmla="*/ 27589 w 362187"/>
                <a:gd name="connsiteY10" fmla="*/ 43377 h 208996"/>
                <a:gd name="connsiteX11" fmla="*/ 13138 w 362187"/>
                <a:gd name="connsiteY11" fmla="*/ 51260 h 208996"/>
                <a:gd name="connsiteX12" fmla="*/ 9196 w 362187"/>
                <a:gd name="connsiteY12" fmla="*/ 52574 h 208996"/>
                <a:gd name="connsiteX13" fmla="*/ 0 w 362187"/>
                <a:gd name="connsiteY13" fmla="*/ 56515 h 208996"/>
                <a:gd name="connsiteX14" fmla="*/ 2627 w 362187"/>
                <a:gd name="connsiteY14" fmla="*/ 63084 h 208996"/>
                <a:gd name="connsiteX15" fmla="*/ 6569 w 362187"/>
                <a:gd name="connsiteY15" fmla="*/ 64398 h 208996"/>
                <a:gd name="connsiteX16" fmla="*/ 15765 w 362187"/>
                <a:gd name="connsiteY16" fmla="*/ 67026 h 208996"/>
                <a:gd name="connsiteX17" fmla="*/ 45982 w 362187"/>
                <a:gd name="connsiteY17" fmla="*/ 68339 h 208996"/>
                <a:gd name="connsiteX18" fmla="*/ 60434 w 362187"/>
                <a:gd name="connsiteY18" fmla="*/ 70967 h 208996"/>
                <a:gd name="connsiteX19" fmla="*/ 73572 w 362187"/>
                <a:gd name="connsiteY19" fmla="*/ 74908 h 208996"/>
                <a:gd name="connsiteX20" fmla="*/ 77513 w 362187"/>
                <a:gd name="connsiteY20" fmla="*/ 77536 h 208996"/>
                <a:gd name="connsiteX21" fmla="*/ 80141 w 362187"/>
                <a:gd name="connsiteY21" fmla="*/ 91988 h 208996"/>
                <a:gd name="connsiteX22" fmla="*/ 86710 w 362187"/>
                <a:gd name="connsiteY22" fmla="*/ 103812 h 208996"/>
                <a:gd name="connsiteX23" fmla="*/ 89338 w 362187"/>
                <a:gd name="connsiteY23" fmla="*/ 109067 h 208996"/>
                <a:gd name="connsiteX24" fmla="*/ 93279 w 362187"/>
                <a:gd name="connsiteY24" fmla="*/ 118263 h 208996"/>
                <a:gd name="connsiteX25" fmla="*/ 95907 w 362187"/>
                <a:gd name="connsiteY25" fmla="*/ 123519 h 208996"/>
                <a:gd name="connsiteX26" fmla="*/ 97220 w 362187"/>
                <a:gd name="connsiteY26" fmla="*/ 127460 h 208996"/>
                <a:gd name="connsiteX27" fmla="*/ 105103 w 362187"/>
                <a:gd name="connsiteY27" fmla="*/ 136657 h 208996"/>
                <a:gd name="connsiteX28" fmla="*/ 110358 w 362187"/>
                <a:gd name="connsiteY28" fmla="*/ 148481 h 208996"/>
                <a:gd name="connsiteX29" fmla="*/ 111672 w 362187"/>
                <a:gd name="connsiteY29" fmla="*/ 152422 h 208996"/>
                <a:gd name="connsiteX30" fmla="*/ 119555 w 362187"/>
                <a:gd name="connsiteY30" fmla="*/ 155050 h 208996"/>
                <a:gd name="connsiteX31" fmla="*/ 128751 w 362187"/>
                <a:gd name="connsiteY31" fmla="*/ 158991 h 208996"/>
                <a:gd name="connsiteX32" fmla="*/ 134007 w 362187"/>
                <a:gd name="connsiteY32" fmla="*/ 161619 h 208996"/>
                <a:gd name="connsiteX33" fmla="*/ 151086 w 362187"/>
                <a:gd name="connsiteY33" fmla="*/ 162932 h 208996"/>
                <a:gd name="connsiteX34" fmla="*/ 177362 w 362187"/>
                <a:gd name="connsiteY34" fmla="*/ 160305 h 208996"/>
                <a:gd name="connsiteX35" fmla="*/ 182617 w 362187"/>
                <a:gd name="connsiteY35" fmla="*/ 155050 h 208996"/>
                <a:gd name="connsiteX36" fmla="*/ 193127 w 362187"/>
                <a:gd name="connsiteY36" fmla="*/ 153736 h 208996"/>
                <a:gd name="connsiteX37" fmla="*/ 197069 w 362187"/>
                <a:gd name="connsiteY37" fmla="*/ 149795 h 208996"/>
                <a:gd name="connsiteX38" fmla="*/ 208893 w 362187"/>
                <a:gd name="connsiteY38" fmla="*/ 145853 h 208996"/>
                <a:gd name="connsiteX39" fmla="*/ 216776 w 362187"/>
                <a:gd name="connsiteY39" fmla="*/ 148481 h 208996"/>
                <a:gd name="connsiteX40" fmla="*/ 225972 w 362187"/>
                <a:gd name="connsiteY40" fmla="*/ 149795 h 208996"/>
                <a:gd name="connsiteX41" fmla="*/ 228600 w 362187"/>
                <a:gd name="connsiteY41" fmla="*/ 153736 h 208996"/>
                <a:gd name="connsiteX42" fmla="*/ 232541 w 362187"/>
                <a:gd name="connsiteY42" fmla="*/ 155050 h 208996"/>
                <a:gd name="connsiteX43" fmla="*/ 243051 w 362187"/>
                <a:gd name="connsiteY43" fmla="*/ 162932 h 208996"/>
                <a:gd name="connsiteX44" fmla="*/ 248307 w 362187"/>
                <a:gd name="connsiteY44" fmla="*/ 165560 h 208996"/>
                <a:gd name="connsiteX45" fmla="*/ 254876 w 362187"/>
                <a:gd name="connsiteY45" fmla="*/ 170815 h 208996"/>
                <a:gd name="connsiteX46" fmla="*/ 260131 w 362187"/>
                <a:gd name="connsiteY46" fmla="*/ 173443 h 208996"/>
                <a:gd name="connsiteX47" fmla="*/ 279838 w 362187"/>
                <a:gd name="connsiteY47" fmla="*/ 187895 h 208996"/>
                <a:gd name="connsiteX48" fmla="*/ 283779 w 362187"/>
                <a:gd name="connsiteY48" fmla="*/ 190522 h 208996"/>
                <a:gd name="connsiteX49" fmla="*/ 300858 w 362187"/>
                <a:gd name="connsiteY49" fmla="*/ 202346 h 208996"/>
                <a:gd name="connsiteX50" fmla="*/ 304800 w 362187"/>
                <a:gd name="connsiteY50" fmla="*/ 203660 h 208996"/>
                <a:gd name="connsiteX51" fmla="*/ 340272 w 362187"/>
                <a:gd name="connsiteY51" fmla="*/ 207601 h 208996"/>
                <a:gd name="connsiteX52" fmla="*/ 361293 w 362187"/>
                <a:gd name="connsiteY52" fmla="*/ 207601 h 208996"/>
                <a:gd name="connsiteX53" fmla="*/ 352096 w 362187"/>
                <a:gd name="connsiteY53" fmla="*/ 195777 h 208996"/>
                <a:gd name="connsiteX54" fmla="*/ 341586 w 362187"/>
                <a:gd name="connsiteY54" fmla="*/ 186581 h 208996"/>
                <a:gd name="connsiteX55" fmla="*/ 337645 w 362187"/>
                <a:gd name="connsiteY55" fmla="*/ 182639 h 208996"/>
                <a:gd name="connsiteX56" fmla="*/ 329762 w 362187"/>
                <a:gd name="connsiteY56" fmla="*/ 180012 h 208996"/>
                <a:gd name="connsiteX57" fmla="*/ 317938 w 362187"/>
                <a:gd name="connsiteY57" fmla="*/ 169501 h 208996"/>
                <a:gd name="connsiteX58" fmla="*/ 312682 w 362187"/>
                <a:gd name="connsiteY58" fmla="*/ 165560 h 208996"/>
                <a:gd name="connsiteX59" fmla="*/ 302172 w 362187"/>
                <a:gd name="connsiteY59" fmla="*/ 161619 h 208996"/>
                <a:gd name="connsiteX60" fmla="*/ 298231 w 362187"/>
                <a:gd name="connsiteY60" fmla="*/ 157677 h 208996"/>
                <a:gd name="connsiteX61" fmla="*/ 294289 w 362187"/>
                <a:gd name="connsiteY61" fmla="*/ 155050 h 208996"/>
                <a:gd name="connsiteX62" fmla="*/ 299545 w 362187"/>
                <a:gd name="connsiteY62" fmla="*/ 136657 h 208996"/>
                <a:gd name="connsiteX63" fmla="*/ 296917 w 362187"/>
                <a:gd name="connsiteY63" fmla="*/ 127460 h 208996"/>
                <a:gd name="connsiteX64" fmla="*/ 289034 w 362187"/>
                <a:gd name="connsiteY64" fmla="*/ 119577 h 208996"/>
                <a:gd name="connsiteX65" fmla="*/ 287720 w 362187"/>
                <a:gd name="connsiteY65" fmla="*/ 114322 h 208996"/>
                <a:gd name="connsiteX66" fmla="*/ 283779 w 362187"/>
                <a:gd name="connsiteY66" fmla="*/ 110381 h 208996"/>
                <a:gd name="connsiteX67" fmla="*/ 281151 w 362187"/>
                <a:gd name="connsiteY67" fmla="*/ 106439 h 208996"/>
                <a:gd name="connsiteX68" fmla="*/ 277210 w 362187"/>
                <a:gd name="connsiteY68" fmla="*/ 102498 h 208996"/>
                <a:gd name="connsiteX69" fmla="*/ 274582 w 362187"/>
                <a:gd name="connsiteY69" fmla="*/ 98557 h 208996"/>
                <a:gd name="connsiteX70" fmla="*/ 268013 w 362187"/>
                <a:gd name="connsiteY70" fmla="*/ 97243 h 208996"/>
                <a:gd name="connsiteX71" fmla="*/ 260131 w 362187"/>
                <a:gd name="connsiteY71" fmla="*/ 90674 h 208996"/>
                <a:gd name="connsiteX72" fmla="*/ 249620 w 362187"/>
                <a:gd name="connsiteY72" fmla="*/ 82791 h 208996"/>
                <a:gd name="connsiteX73" fmla="*/ 237796 w 362187"/>
                <a:gd name="connsiteY73" fmla="*/ 74908 h 208996"/>
                <a:gd name="connsiteX74" fmla="*/ 229913 w 362187"/>
                <a:gd name="connsiteY74" fmla="*/ 70967 h 208996"/>
                <a:gd name="connsiteX75" fmla="*/ 215462 w 362187"/>
                <a:gd name="connsiteY75" fmla="*/ 63084 h 208996"/>
                <a:gd name="connsiteX76" fmla="*/ 211520 w 362187"/>
                <a:gd name="connsiteY76" fmla="*/ 59143 h 208996"/>
                <a:gd name="connsiteX77" fmla="*/ 206265 w 362187"/>
                <a:gd name="connsiteY77" fmla="*/ 56515 h 208996"/>
                <a:gd name="connsiteX78" fmla="*/ 202324 w 362187"/>
                <a:gd name="connsiteY78" fmla="*/ 51260 h 208996"/>
                <a:gd name="connsiteX79" fmla="*/ 195755 w 362187"/>
                <a:gd name="connsiteY79" fmla="*/ 46005 h 208996"/>
                <a:gd name="connsiteX80" fmla="*/ 190500 w 362187"/>
                <a:gd name="connsiteY80" fmla="*/ 40750 h 208996"/>
                <a:gd name="connsiteX81" fmla="*/ 174734 w 362187"/>
                <a:gd name="connsiteY81" fmla="*/ 34181 h 208996"/>
                <a:gd name="connsiteX82" fmla="*/ 161596 w 362187"/>
                <a:gd name="connsiteY82" fmla="*/ 30239 h 208996"/>
                <a:gd name="connsiteX83" fmla="*/ 157655 w 362187"/>
                <a:gd name="connsiteY83" fmla="*/ 27612 h 208996"/>
                <a:gd name="connsiteX84" fmla="*/ 153713 w 362187"/>
                <a:gd name="connsiteY84" fmla="*/ 26298 h 208996"/>
                <a:gd name="connsiteX85" fmla="*/ 147145 w 362187"/>
                <a:gd name="connsiteY85" fmla="*/ 23670 h 208996"/>
                <a:gd name="connsiteX86" fmla="*/ 136634 w 362187"/>
                <a:gd name="connsiteY86" fmla="*/ 19729 h 208996"/>
                <a:gd name="connsiteX87" fmla="*/ 123496 w 362187"/>
                <a:gd name="connsiteY87" fmla="*/ 15788 h 208996"/>
                <a:gd name="connsiteX88" fmla="*/ 116927 w 362187"/>
                <a:gd name="connsiteY88" fmla="*/ 13160 h 208996"/>
                <a:gd name="connsiteX89" fmla="*/ 111672 w 362187"/>
                <a:gd name="connsiteY89" fmla="*/ 10532 h 208996"/>
                <a:gd name="connsiteX90" fmla="*/ 101162 w 362187"/>
                <a:gd name="connsiteY90" fmla="*/ 9219 h 208996"/>
                <a:gd name="connsiteX91" fmla="*/ 95907 w 362187"/>
                <a:gd name="connsiteY91" fmla="*/ 6591 h 208996"/>
                <a:gd name="connsiteX92" fmla="*/ 91965 w 362187"/>
                <a:gd name="connsiteY92" fmla="*/ 5277 h 208996"/>
                <a:gd name="connsiteX93" fmla="*/ 80141 w 362187"/>
                <a:gd name="connsiteY93" fmla="*/ 3963 h 20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362187" h="208996">
                  <a:moveTo>
                    <a:pt x="80141" y="3963"/>
                  </a:moveTo>
                  <a:lnTo>
                    <a:pt x="80141" y="3963"/>
                  </a:lnTo>
                  <a:cubicBezTo>
                    <a:pt x="76638" y="2649"/>
                    <a:pt x="73360" y="-289"/>
                    <a:pt x="69631" y="22"/>
                  </a:cubicBezTo>
                  <a:cubicBezTo>
                    <a:pt x="67162" y="228"/>
                    <a:pt x="66007" y="3413"/>
                    <a:pt x="64376" y="5277"/>
                  </a:cubicBezTo>
                  <a:cubicBezTo>
                    <a:pt x="59789" y="10519"/>
                    <a:pt x="60526" y="11052"/>
                    <a:pt x="56493" y="17101"/>
                  </a:cubicBezTo>
                  <a:cubicBezTo>
                    <a:pt x="53122" y="22157"/>
                    <a:pt x="52669" y="22239"/>
                    <a:pt x="48610" y="26298"/>
                  </a:cubicBezTo>
                  <a:cubicBezTo>
                    <a:pt x="48172" y="28050"/>
                    <a:pt x="48471" y="30182"/>
                    <a:pt x="47296" y="31553"/>
                  </a:cubicBezTo>
                  <a:cubicBezTo>
                    <a:pt x="45634" y="33492"/>
                    <a:pt x="42892" y="34142"/>
                    <a:pt x="40727" y="35495"/>
                  </a:cubicBezTo>
                  <a:cubicBezTo>
                    <a:pt x="39388" y="36332"/>
                    <a:pt x="37999" y="37111"/>
                    <a:pt x="36786" y="38122"/>
                  </a:cubicBezTo>
                  <a:cubicBezTo>
                    <a:pt x="35359" y="39311"/>
                    <a:pt x="34458" y="41141"/>
                    <a:pt x="32845" y="42063"/>
                  </a:cubicBezTo>
                  <a:cubicBezTo>
                    <a:pt x="31277" y="42959"/>
                    <a:pt x="29341" y="42939"/>
                    <a:pt x="27589" y="43377"/>
                  </a:cubicBezTo>
                  <a:cubicBezTo>
                    <a:pt x="22791" y="46576"/>
                    <a:pt x="19102" y="49272"/>
                    <a:pt x="13138" y="51260"/>
                  </a:cubicBezTo>
                  <a:cubicBezTo>
                    <a:pt x="11824" y="51698"/>
                    <a:pt x="10435" y="51955"/>
                    <a:pt x="9196" y="52574"/>
                  </a:cubicBezTo>
                  <a:cubicBezTo>
                    <a:pt x="123" y="57110"/>
                    <a:pt x="10938" y="53780"/>
                    <a:pt x="0" y="56515"/>
                  </a:cubicBezTo>
                  <a:cubicBezTo>
                    <a:pt x="876" y="58705"/>
                    <a:pt x="1117" y="61272"/>
                    <a:pt x="2627" y="63084"/>
                  </a:cubicBezTo>
                  <a:cubicBezTo>
                    <a:pt x="3514" y="64148"/>
                    <a:pt x="5242" y="64000"/>
                    <a:pt x="6569" y="64398"/>
                  </a:cubicBezTo>
                  <a:cubicBezTo>
                    <a:pt x="9623" y="65314"/>
                    <a:pt x="12593" y="66709"/>
                    <a:pt x="15765" y="67026"/>
                  </a:cubicBezTo>
                  <a:cubicBezTo>
                    <a:pt x="25797" y="68029"/>
                    <a:pt x="35910" y="67901"/>
                    <a:pt x="45982" y="68339"/>
                  </a:cubicBezTo>
                  <a:lnTo>
                    <a:pt x="60434" y="70967"/>
                  </a:lnTo>
                  <a:cubicBezTo>
                    <a:pt x="66339" y="72074"/>
                    <a:pt x="68073" y="72159"/>
                    <a:pt x="73572" y="74908"/>
                  </a:cubicBezTo>
                  <a:cubicBezTo>
                    <a:pt x="74984" y="75614"/>
                    <a:pt x="76199" y="76660"/>
                    <a:pt x="77513" y="77536"/>
                  </a:cubicBezTo>
                  <a:cubicBezTo>
                    <a:pt x="77734" y="78860"/>
                    <a:pt x="79529" y="90152"/>
                    <a:pt x="80141" y="91988"/>
                  </a:cubicBezTo>
                  <a:cubicBezTo>
                    <a:pt x="81190" y="95134"/>
                    <a:pt x="85310" y="101291"/>
                    <a:pt x="86710" y="103812"/>
                  </a:cubicBezTo>
                  <a:cubicBezTo>
                    <a:pt x="87661" y="105524"/>
                    <a:pt x="88462" y="107315"/>
                    <a:pt x="89338" y="109067"/>
                  </a:cubicBezTo>
                  <a:cubicBezTo>
                    <a:pt x="91495" y="117699"/>
                    <a:pt x="89246" y="111206"/>
                    <a:pt x="93279" y="118263"/>
                  </a:cubicBezTo>
                  <a:cubicBezTo>
                    <a:pt x="94251" y="119964"/>
                    <a:pt x="95135" y="121719"/>
                    <a:pt x="95907" y="123519"/>
                  </a:cubicBezTo>
                  <a:cubicBezTo>
                    <a:pt x="96452" y="124792"/>
                    <a:pt x="96601" y="126222"/>
                    <a:pt x="97220" y="127460"/>
                  </a:cubicBezTo>
                  <a:cubicBezTo>
                    <a:pt x="99219" y="131459"/>
                    <a:pt x="101875" y="133428"/>
                    <a:pt x="105103" y="136657"/>
                  </a:cubicBezTo>
                  <a:cubicBezTo>
                    <a:pt x="107537" y="148825"/>
                    <a:pt x="104400" y="138055"/>
                    <a:pt x="110358" y="148481"/>
                  </a:cubicBezTo>
                  <a:cubicBezTo>
                    <a:pt x="111045" y="149683"/>
                    <a:pt x="110545" y="151617"/>
                    <a:pt x="111672" y="152422"/>
                  </a:cubicBezTo>
                  <a:cubicBezTo>
                    <a:pt x="113926" y="154032"/>
                    <a:pt x="117250" y="153514"/>
                    <a:pt x="119555" y="155050"/>
                  </a:cubicBezTo>
                  <a:cubicBezTo>
                    <a:pt x="127542" y="160374"/>
                    <a:pt x="119055" y="155355"/>
                    <a:pt x="128751" y="158991"/>
                  </a:cubicBezTo>
                  <a:cubicBezTo>
                    <a:pt x="130585" y="159679"/>
                    <a:pt x="132078" y="161279"/>
                    <a:pt x="134007" y="161619"/>
                  </a:cubicBezTo>
                  <a:cubicBezTo>
                    <a:pt x="139630" y="162611"/>
                    <a:pt x="145393" y="162494"/>
                    <a:pt x="151086" y="162932"/>
                  </a:cubicBezTo>
                  <a:cubicBezTo>
                    <a:pt x="159845" y="162056"/>
                    <a:pt x="168822" y="162440"/>
                    <a:pt x="177362" y="160305"/>
                  </a:cubicBezTo>
                  <a:cubicBezTo>
                    <a:pt x="179765" y="159704"/>
                    <a:pt x="180330" y="156003"/>
                    <a:pt x="182617" y="155050"/>
                  </a:cubicBezTo>
                  <a:cubicBezTo>
                    <a:pt x="185876" y="153692"/>
                    <a:pt x="189624" y="154174"/>
                    <a:pt x="193127" y="153736"/>
                  </a:cubicBezTo>
                  <a:cubicBezTo>
                    <a:pt x="194441" y="152422"/>
                    <a:pt x="195407" y="150626"/>
                    <a:pt x="197069" y="149795"/>
                  </a:cubicBezTo>
                  <a:cubicBezTo>
                    <a:pt x="200785" y="147937"/>
                    <a:pt x="208893" y="145853"/>
                    <a:pt x="208893" y="145853"/>
                  </a:cubicBezTo>
                  <a:cubicBezTo>
                    <a:pt x="211521" y="146729"/>
                    <a:pt x="214077" y="147858"/>
                    <a:pt x="216776" y="148481"/>
                  </a:cubicBezTo>
                  <a:cubicBezTo>
                    <a:pt x="219793" y="149177"/>
                    <a:pt x="223142" y="148537"/>
                    <a:pt x="225972" y="149795"/>
                  </a:cubicBezTo>
                  <a:cubicBezTo>
                    <a:pt x="227415" y="150436"/>
                    <a:pt x="227367" y="152750"/>
                    <a:pt x="228600" y="153736"/>
                  </a:cubicBezTo>
                  <a:cubicBezTo>
                    <a:pt x="229681" y="154601"/>
                    <a:pt x="231302" y="154431"/>
                    <a:pt x="232541" y="155050"/>
                  </a:cubicBezTo>
                  <a:cubicBezTo>
                    <a:pt x="247430" y="162494"/>
                    <a:pt x="232410" y="155332"/>
                    <a:pt x="243051" y="162932"/>
                  </a:cubicBezTo>
                  <a:cubicBezTo>
                    <a:pt x="244645" y="164070"/>
                    <a:pt x="246677" y="164473"/>
                    <a:pt x="248307" y="165560"/>
                  </a:cubicBezTo>
                  <a:cubicBezTo>
                    <a:pt x="250640" y="167115"/>
                    <a:pt x="252543" y="169260"/>
                    <a:pt x="254876" y="170815"/>
                  </a:cubicBezTo>
                  <a:cubicBezTo>
                    <a:pt x="256506" y="171901"/>
                    <a:pt x="258515" y="172337"/>
                    <a:pt x="260131" y="173443"/>
                  </a:cubicBezTo>
                  <a:cubicBezTo>
                    <a:pt x="266854" y="178043"/>
                    <a:pt x="273234" y="183126"/>
                    <a:pt x="279838" y="187895"/>
                  </a:cubicBezTo>
                  <a:cubicBezTo>
                    <a:pt x="281118" y="188819"/>
                    <a:pt x="282533" y="189553"/>
                    <a:pt x="283779" y="190522"/>
                  </a:cubicBezTo>
                  <a:cubicBezTo>
                    <a:pt x="292083" y="196981"/>
                    <a:pt x="293124" y="199032"/>
                    <a:pt x="300858" y="202346"/>
                  </a:cubicBezTo>
                  <a:cubicBezTo>
                    <a:pt x="302131" y="202892"/>
                    <a:pt x="303456" y="203324"/>
                    <a:pt x="304800" y="203660"/>
                  </a:cubicBezTo>
                  <a:cubicBezTo>
                    <a:pt x="321542" y="207846"/>
                    <a:pt x="318045" y="206367"/>
                    <a:pt x="340272" y="207601"/>
                  </a:cubicBezTo>
                  <a:cubicBezTo>
                    <a:pt x="341194" y="207703"/>
                    <a:pt x="359087" y="210689"/>
                    <a:pt x="361293" y="207601"/>
                  </a:cubicBezTo>
                  <a:cubicBezTo>
                    <a:pt x="365414" y="201831"/>
                    <a:pt x="354072" y="196963"/>
                    <a:pt x="352096" y="195777"/>
                  </a:cubicBezTo>
                  <a:cubicBezTo>
                    <a:pt x="341168" y="182117"/>
                    <a:pt x="352456" y="194346"/>
                    <a:pt x="341586" y="186581"/>
                  </a:cubicBezTo>
                  <a:cubicBezTo>
                    <a:pt x="340074" y="185501"/>
                    <a:pt x="339269" y="183541"/>
                    <a:pt x="337645" y="182639"/>
                  </a:cubicBezTo>
                  <a:cubicBezTo>
                    <a:pt x="335224" y="181294"/>
                    <a:pt x="332390" y="180888"/>
                    <a:pt x="329762" y="180012"/>
                  </a:cubicBezTo>
                  <a:cubicBezTo>
                    <a:pt x="318016" y="168266"/>
                    <a:pt x="326138" y="175358"/>
                    <a:pt x="317938" y="169501"/>
                  </a:cubicBezTo>
                  <a:cubicBezTo>
                    <a:pt x="316156" y="168228"/>
                    <a:pt x="314596" y="166623"/>
                    <a:pt x="312682" y="165560"/>
                  </a:cubicBezTo>
                  <a:cubicBezTo>
                    <a:pt x="310319" y="164247"/>
                    <a:pt x="305126" y="162603"/>
                    <a:pt x="302172" y="161619"/>
                  </a:cubicBezTo>
                  <a:cubicBezTo>
                    <a:pt x="300858" y="160305"/>
                    <a:pt x="299658" y="158866"/>
                    <a:pt x="298231" y="157677"/>
                  </a:cubicBezTo>
                  <a:cubicBezTo>
                    <a:pt x="297018" y="156666"/>
                    <a:pt x="294529" y="156611"/>
                    <a:pt x="294289" y="155050"/>
                  </a:cubicBezTo>
                  <a:cubicBezTo>
                    <a:pt x="292313" y="142205"/>
                    <a:pt x="293511" y="142690"/>
                    <a:pt x="299545" y="136657"/>
                  </a:cubicBezTo>
                  <a:cubicBezTo>
                    <a:pt x="299447" y="136266"/>
                    <a:pt x="297612" y="128354"/>
                    <a:pt x="296917" y="127460"/>
                  </a:cubicBezTo>
                  <a:cubicBezTo>
                    <a:pt x="294635" y="124527"/>
                    <a:pt x="289034" y="119577"/>
                    <a:pt x="289034" y="119577"/>
                  </a:cubicBezTo>
                  <a:cubicBezTo>
                    <a:pt x="288596" y="117825"/>
                    <a:pt x="288616" y="115890"/>
                    <a:pt x="287720" y="114322"/>
                  </a:cubicBezTo>
                  <a:cubicBezTo>
                    <a:pt x="286798" y="112709"/>
                    <a:pt x="284968" y="111808"/>
                    <a:pt x="283779" y="110381"/>
                  </a:cubicBezTo>
                  <a:cubicBezTo>
                    <a:pt x="282768" y="109168"/>
                    <a:pt x="282162" y="107652"/>
                    <a:pt x="281151" y="106439"/>
                  </a:cubicBezTo>
                  <a:cubicBezTo>
                    <a:pt x="279962" y="105012"/>
                    <a:pt x="278399" y="103925"/>
                    <a:pt x="277210" y="102498"/>
                  </a:cubicBezTo>
                  <a:cubicBezTo>
                    <a:pt x="276199" y="101285"/>
                    <a:pt x="275953" y="99340"/>
                    <a:pt x="274582" y="98557"/>
                  </a:cubicBezTo>
                  <a:cubicBezTo>
                    <a:pt x="272643" y="97449"/>
                    <a:pt x="270203" y="97681"/>
                    <a:pt x="268013" y="97243"/>
                  </a:cubicBezTo>
                  <a:cubicBezTo>
                    <a:pt x="261521" y="90750"/>
                    <a:pt x="266837" y="95551"/>
                    <a:pt x="260131" y="90674"/>
                  </a:cubicBezTo>
                  <a:cubicBezTo>
                    <a:pt x="256589" y="88098"/>
                    <a:pt x="253264" y="85220"/>
                    <a:pt x="249620" y="82791"/>
                  </a:cubicBezTo>
                  <a:cubicBezTo>
                    <a:pt x="245679" y="80163"/>
                    <a:pt x="242033" y="77026"/>
                    <a:pt x="237796" y="74908"/>
                  </a:cubicBezTo>
                  <a:cubicBezTo>
                    <a:pt x="235168" y="73594"/>
                    <a:pt x="232391" y="72544"/>
                    <a:pt x="229913" y="70967"/>
                  </a:cubicBezTo>
                  <a:cubicBezTo>
                    <a:pt x="216464" y="62409"/>
                    <a:pt x="230666" y="68153"/>
                    <a:pt x="215462" y="63084"/>
                  </a:cubicBezTo>
                  <a:cubicBezTo>
                    <a:pt x="214148" y="61770"/>
                    <a:pt x="213032" y="60223"/>
                    <a:pt x="211520" y="59143"/>
                  </a:cubicBezTo>
                  <a:cubicBezTo>
                    <a:pt x="209926" y="58005"/>
                    <a:pt x="207752" y="57790"/>
                    <a:pt x="206265" y="56515"/>
                  </a:cubicBezTo>
                  <a:cubicBezTo>
                    <a:pt x="204603" y="55090"/>
                    <a:pt x="203872" y="52808"/>
                    <a:pt x="202324" y="51260"/>
                  </a:cubicBezTo>
                  <a:cubicBezTo>
                    <a:pt x="200341" y="49277"/>
                    <a:pt x="197851" y="47868"/>
                    <a:pt x="195755" y="46005"/>
                  </a:cubicBezTo>
                  <a:cubicBezTo>
                    <a:pt x="193903" y="44359"/>
                    <a:pt x="192381" y="42362"/>
                    <a:pt x="190500" y="40750"/>
                  </a:cubicBezTo>
                  <a:cubicBezTo>
                    <a:pt x="186040" y="36927"/>
                    <a:pt x="180269" y="35565"/>
                    <a:pt x="174734" y="34181"/>
                  </a:cubicBezTo>
                  <a:cubicBezTo>
                    <a:pt x="165867" y="28268"/>
                    <a:pt x="176964" y="34849"/>
                    <a:pt x="161596" y="30239"/>
                  </a:cubicBezTo>
                  <a:cubicBezTo>
                    <a:pt x="160084" y="29785"/>
                    <a:pt x="159067" y="28318"/>
                    <a:pt x="157655" y="27612"/>
                  </a:cubicBezTo>
                  <a:cubicBezTo>
                    <a:pt x="156416" y="26993"/>
                    <a:pt x="155010" y="26784"/>
                    <a:pt x="153713" y="26298"/>
                  </a:cubicBezTo>
                  <a:cubicBezTo>
                    <a:pt x="151505" y="25470"/>
                    <a:pt x="149254" y="24725"/>
                    <a:pt x="147145" y="23670"/>
                  </a:cubicBezTo>
                  <a:cubicBezTo>
                    <a:pt x="138127" y="19161"/>
                    <a:pt x="149302" y="22263"/>
                    <a:pt x="136634" y="19729"/>
                  </a:cubicBezTo>
                  <a:cubicBezTo>
                    <a:pt x="128706" y="14442"/>
                    <a:pt x="137023" y="19169"/>
                    <a:pt x="123496" y="15788"/>
                  </a:cubicBezTo>
                  <a:cubicBezTo>
                    <a:pt x="121208" y="15216"/>
                    <a:pt x="119082" y="14118"/>
                    <a:pt x="116927" y="13160"/>
                  </a:cubicBezTo>
                  <a:cubicBezTo>
                    <a:pt x="115137" y="12364"/>
                    <a:pt x="113572" y="11007"/>
                    <a:pt x="111672" y="10532"/>
                  </a:cubicBezTo>
                  <a:cubicBezTo>
                    <a:pt x="108247" y="9676"/>
                    <a:pt x="104665" y="9657"/>
                    <a:pt x="101162" y="9219"/>
                  </a:cubicBezTo>
                  <a:cubicBezTo>
                    <a:pt x="99410" y="8343"/>
                    <a:pt x="97707" y="7363"/>
                    <a:pt x="95907" y="6591"/>
                  </a:cubicBezTo>
                  <a:cubicBezTo>
                    <a:pt x="94634" y="6045"/>
                    <a:pt x="93073" y="6108"/>
                    <a:pt x="91965" y="5277"/>
                  </a:cubicBezTo>
                  <a:cubicBezTo>
                    <a:pt x="91182" y="4690"/>
                    <a:pt x="82111" y="4182"/>
                    <a:pt x="80141" y="396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8" name="Freeform: Shape 57">
              <a:extLst>
                <a:ext uri="{FF2B5EF4-FFF2-40B4-BE49-F238E27FC236}">
                  <a16:creationId xmlns:a16="http://schemas.microsoft.com/office/drawing/2014/main" id="{CF096635-5EAA-49B8-8CBB-C11B07C3303A}"/>
                </a:ext>
              </a:extLst>
            </p:cNvPr>
            <p:cNvSpPr/>
            <p:nvPr/>
          </p:nvSpPr>
          <p:spPr>
            <a:xfrm>
              <a:off x="8012824" y="4269599"/>
              <a:ext cx="94593" cy="78320"/>
            </a:xfrm>
            <a:custGeom>
              <a:avLst/>
              <a:gdLst>
                <a:gd name="connsiteX0" fmla="*/ 89338 w 94593"/>
                <a:gd name="connsiteY0" fmla="*/ 2120 h 78320"/>
                <a:gd name="connsiteX1" fmla="*/ 89338 w 94593"/>
                <a:gd name="connsiteY1" fmla="*/ 2120 h 78320"/>
                <a:gd name="connsiteX2" fmla="*/ 77514 w 94593"/>
                <a:gd name="connsiteY2" fmla="*/ 4748 h 78320"/>
                <a:gd name="connsiteX3" fmla="*/ 70945 w 94593"/>
                <a:gd name="connsiteY3" fmla="*/ 8689 h 78320"/>
                <a:gd name="connsiteX4" fmla="*/ 63062 w 94593"/>
                <a:gd name="connsiteY4" fmla="*/ 12630 h 78320"/>
                <a:gd name="connsiteX5" fmla="*/ 55179 w 94593"/>
                <a:gd name="connsiteY5" fmla="*/ 15258 h 78320"/>
                <a:gd name="connsiteX6" fmla="*/ 47297 w 94593"/>
                <a:gd name="connsiteY6" fmla="*/ 20513 h 78320"/>
                <a:gd name="connsiteX7" fmla="*/ 36786 w 94593"/>
                <a:gd name="connsiteY7" fmla="*/ 25768 h 78320"/>
                <a:gd name="connsiteX8" fmla="*/ 22335 w 94593"/>
                <a:gd name="connsiteY8" fmla="*/ 34965 h 78320"/>
                <a:gd name="connsiteX9" fmla="*/ 13138 w 94593"/>
                <a:gd name="connsiteY9" fmla="*/ 41534 h 78320"/>
                <a:gd name="connsiteX10" fmla="*/ 9197 w 94593"/>
                <a:gd name="connsiteY10" fmla="*/ 45475 h 78320"/>
                <a:gd name="connsiteX11" fmla="*/ 0 w 94593"/>
                <a:gd name="connsiteY11" fmla="*/ 53358 h 78320"/>
                <a:gd name="connsiteX12" fmla="*/ 5255 w 94593"/>
                <a:gd name="connsiteY12" fmla="*/ 54672 h 78320"/>
                <a:gd name="connsiteX13" fmla="*/ 6569 w 94593"/>
                <a:gd name="connsiteY13" fmla="*/ 61241 h 78320"/>
                <a:gd name="connsiteX14" fmla="*/ 9197 w 94593"/>
                <a:gd name="connsiteY14" fmla="*/ 65182 h 78320"/>
                <a:gd name="connsiteX15" fmla="*/ 7883 w 94593"/>
                <a:gd name="connsiteY15" fmla="*/ 74379 h 78320"/>
                <a:gd name="connsiteX16" fmla="*/ 9197 w 94593"/>
                <a:gd name="connsiteY16" fmla="*/ 78320 h 78320"/>
                <a:gd name="connsiteX17" fmla="*/ 19707 w 94593"/>
                <a:gd name="connsiteY17" fmla="*/ 75692 h 78320"/>
                <a:gd name="connsiteX18" fmla="*/ 26276 w 94593"/>
                <a:gd name="connsiteY18" fmla="*/ 73065 h 78320"/>
                <a:gd name="connsiteX19" fmla="*/ 36786 w 94593"/>
                <a:gd name="connsiteY19" fmla="*/ 71751 h 78320"/>
                <a:gd name="connsiteX20" fmla="*/ 51238 w 94593"/>
                <a:gd name="connsiteY20" fmla="*/ 66496 h 78320"/>
                <a:gd name="connsiteX21" fmla="*/ 68317 w 94593"/>
                <a:gd name="connsiteY21" fmla="*/ 57299 h 78320"/>
                <a:gd name="connsiteX22" fmla="*/ 73573 w 94593"/>
                <a:gd name="connsiteY22" fmla="*/ 53358 h 78320"/>
                <a:gd name="connsiteX23" fmla="*/ 77514 w 94593"/>
                <a:gd name="connsiteY23" fmla="*/ 50730 h 78320"/>
                <a:gd name="connsiteX24" fmla="*/ 85397 w 94593"/>
                <a:gd name="connsiteY24" fmla="*/ 41534 h 78320"/>
                <a:gd name="connsiteX25" fmla="*/ 89338 w 94593"/>
                <a:gd name="connsiteY25" fmla="*/ 32337 h 78320"/>
                <a:gd name="connsiteX26" fmla="*/ 91966 w 94593"/>
                <a:gd name="connsiteY26" fmla="*/ 24455 h 78320"/>
                <a:gd name="connsiteX27" fmla="*/ 94593 w 94593"/>
                <a:gd name="connsiteY27" fmla="*/ 19199 h 78320"/>
                <a:gd name="connsiteX28" fmla="*/ 91966 w 94593"/>
                <a:gd name="connsiteY28" fmla="*/ 10003 h 78320"/>
                <a:gd name="connsiteX29" fmla="*/ 88024 w 94593"/>
                <a:gd name="connsiteY29" fmla="*/ 6061 h 78320"/>
                <a:gd name="connsiteX30" fmla="*/ 86710 w 94593"/>
                <a:gd name="connsiteY30" fmla="*/ 2120 h 78320"/>
                <a:gd name="connsiteX31" fmla="*/ 89338 w 94593"/>
                <a:gd name="connsiteY31" fmla="*/ 2120 h 7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4593" h="78320">
                  <a:moveTo>
                    <a:pt x="89338" y="2120"/>
                  </a:moveTo>
                  <a:lnTo>
                    <a:pt x="89338" y="2120"/>
                  </a:lnTo>
                  <a:cubicBezTo>
                    <a:pt x="85397" y="2996"/>
                    <a:pt x="81316" y="3390"/>
                    <a:pt x="77514" y="4748"/>
                  </a:cubicBezTo>
                  <a:cubicBezTo>
                    <a:pt x="75109" y="5607"/>
                    <a:pt x="73187" y="7466"/>
                    <a:pt x="70945" y="8689"/>
                  </a:cubicBezTo>
                  <a:cubicBezTo>
                    <a:pt x="68366" y="10096"/>
                    <a:pt x="65774" y="11500"/>
                    <a:pt x="63062" y="12630"/>
                  </a:cubicBezTo>
                  <a:cubicBezTo>
                    <a:pt x="60505" y="13695"/>
                    <a:pt x="57656" y="14019"/>
                    <a:pt x="55179" y="15258"/>
                  </a:cubicBezTo>
                  <a:cubicBezTo>
                    <a:pt x="52355" y="16670"/>
                    <a:pt x="50039" y="18946"/>
                    <a:pt x="47297" y="20513"/>
                  </a:cubicBezTo>
                  <a:cubicBezTo>
                    <a:pt x="43896" y="22456"/>
                    <a:pt x="40235" y="23911"/>
                    <a:pt x="36786" y="25768"/>
                  </a:cubicBezTo>
                  <a:cubicBezTo>
                    <a:pt x="34272" y="27122"/>
                    <a:pt x="23980" y="33503"/>
                    <a:pt x="22335" y="34965"/>
                  </a:cubicBezTo>
                  <a:cubicBezTo>
                    <a:pt x="13815" y="42538"/>
                    <a:pt x="23399" y="38968"/>
                    <a:pt x="13138" y="41534"/>
                  </a:cubicBezTo>
                  <a:cubicBezTo>
                    <a:pt x="11824" y="42848"/>
                    <a:pt x="10607" y="44266"/>
                    <a:pt x="9197" y="45475"/>
                  </a:cubicBezTo>
                  <a:cubicBezTo>
                    <a:pt x="-2609" y="55595"/>
                    <a:pt x="9788" y="43572"/>
                    <a:pt x="0" y="53358"/>
                  </a:cubicBezTo>
                  <a:cubicBezTo>
                    <a:pt x="1752" y="53796"/>
                    <a:pt x="4099" y="53285"/>
                    <a:pt x="5255" y="54672"/>
                  </a:cubicBezTo>
                  <a:cubicBezTo>
                    <a:pt x="6685" y="56387"/>
                    <a:pt x="5785" y="59150"/>
                    <a:pt x="6569" y="61241"/>
                  </a:cubicBezTo>
                  <a:cubicBezTo>
                    <a:pt x="7124" y="62719"/>
                    <a:pt x="8321" y="63868"/>
                    <a:pt x="9197" y="65182"/>
                  </a:cubicBezTo>
                  <a:cubicBezTo>
                    <a:pt x="12277" y="74426"/>
                    <a:pt x="9506" y="63012"/>
                    <a:pt x="7883" y="74379"/>
                  </a:cubicBezTo>
                  <a:cubicBezTo>
                    <a:pt x="7687" y="75750"/>
                    <a:pt x="8759" y="77006"/>
                    <a:pt x="9197" y="78320"/>
                  </a:cubicBezTo>
                  <a:cubicBezTo>
                    <a:pt x="12700" y="77444"/>
                    <a:pt x="16354" y="77033"/>
                    <a:pt x="19707" y="75692"/>
                  </a:cubicBezTo>
                  <a:cubicBezTo>
                    <a:pt x="21897" y="74816"/>
                    <a:pt x="23978" y="73595"/>
                    <a:pt x="26276" y="73065"/>
                  </a:cubicBezTo>
                  <a:cubicBezTo>
                    <a:pt x="29716" y="72271"/>
                    <a:pt x="33283" y="72189"/>
                    <a:pt x="36786" y="71751"/>
                  </a:cubicBezTo>
                  <a:cubicBezTo>
                    <a:pt x="39171" y="70956"/>
                    <a:pt x="48683" y="67956"/>
                    <a:pt x="51238" y="66496"/>
                  </a:cubicBezTo>
                  <a:cubicBezTo>
                    <a:pt x="68515" y="56623"/>
                    <a:pt x="56960" y="60139"/>
                    <a:pt x="68317" y="57299"/>
                  </a:cubicBezTo>
                  <a:cubicBezTo>
                    <a:pt x="70069" y="55985"/>
                    <a:pt x="71791" y="54631"/>
                    <a:pt x="73573" y="53358"/>
                  </a:cubicBezTo>
                  <a:cubicBezTo>
                    <a:pt x="74858" y="52440"/>
                    <a:pt x="76301" y="51741"/>
                    <a:pt x="77514" y="50730"/>
                  </a:cubicBezTo>
                  <a:cubicBezTo>
                    <a:pt x="81173" y="47680"/>
                    <a:pt x="82497" y="45400"/>
                    <a:pt x="85397" y="41534"/>
                  </a:cubicBezTo>
                  <a:cubicBezTo>
                    <a:pt x="88868" y="27644"/>
                    <a:pt x="84156" y="43994"/>
                    <a:pt x="89338" y="32337"/>
                  </a:cubicBezTo>
                  <a:cubicBezTo>
                    <a:pt x="90463" y="29806"/>
                    <a:pt x="90728" y="26932"/>
                    <a:pt x="91966" y="24455"/>
                  </a:cubicBezTo>
                  <a:lnTo>
                    <a:pt x="94593" y="19199"/>
                  </a:lnTo>
                  <a:cubicBezTo>
                    <a:pt x="94419" y="18503"/>
                    <a:pt x="92718" y="11131"/>
                    <a:pt x="91966" y="10003"/>
                  </a:cubicBezTo>
                  <a:cubicBezTo>
                    <a:pt x="90935" y="8457"/>
                    <a:pt x="89338" y="7375"/>
                    <a:pt x="88024" y="6061"/>
                  </a:cubicBezTo>
                  <a:cubicBezTo>
                    <a:pt x="87586" y="4747"/>
                    <a:pt x="87689" y="3099"/>
                    <a:pt x="86710" y="2120"/>
                  </a:cubicBezTo>
                  <a:cubicBezTo>
                    <a:pt x="81938" y="-2652"/>
                    <a:pt x="88900" y="2120"/>
                    <a:pt x="89338" y="212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9" name="Freeform: Shape 58">
              <a:extLst>
                <a:ext uri="{FF2B5EF4-FFF2-40B4-BE49-F238E27FC236}">
                  <a16:creationId xmlns:a16="http://schemas.microsoft.com/office/drawing/2014/main" id="{A0FBAB4B-2AAC-4DCB-BD3B-4E709F782C4A}"/>
                </a:ext>
              </a:extLst>
            </p:cNvPr>
            <p:cNvSpPr/>
            <p:nvPr/>
          </p:nvSpPr>
          <p:spPr>
            <a:xfrm>
              <a:off x="7005029" y="4355802"/>
              <a:ext cx="181470" cy="73572"/>
            </a:xfrm>
            <a:custGeom>
              <a:avLst/>
              <a:gdLst>
                <a:gd name="connsiteX0" fmla="*/ 25078 w 181470"/>
                <a:gd name="connsiteY0" fmla="*/ 0 h 73572"/>
                <a:gd name="connsiteX1" fmla="*/ 25078 w 181470"/>
                <a:gd name="connsiteY1" fmla="*/ 0 h 73572"/>
                <a:gd name="connsiteX2" fmla="*/ 36902 w 181470"/>
                <a:gd name="connsiteY2" fmla="*/ 3941 h 73572"/>
                <a:gd name="connsiteX3" fmla="*/ 40843 w 181470"/>
                <a:gd name="connsiteY3" fmla="*/ 6569 h 73572"/>
                <a:gd name="connsiteX4" fmla="*/ 77630 w 181470"/>
                <a:gd name="connsiteY4" fmla="*/ 7883 h 73572"/>
                <a:gd name="connsiteX5" fmla="*/ 122299 w 181470"/>
                <a:gd name="connsiteY5" fmla="*/ 13138 h 73572"/>
                <a:gd name="connsiteX6" fmla="*/ 136750 w 181470"/>
                <a:gd name="connsiteY6" fmla="*/ 18393 h 73572"/>
                <a:gd name="connsiteX7" fmla="*/ 143319 w 181470"/>
                <a:gd name="connsiteY7" fmla="*/ 21020 h 73572"/>
                <a:gd name="connsiteX8" fmla="*/ 153830 w 181470"/>
                <a:gd name="connsiteY8" fmla="*/ 22334 h 73572"/>
                <a:gd name="connsiteX9" fmla="*/ 169595 w 181470"/>
                <a:gd name="connsiteY9" fmla="*/ 26276 h 73572"/>
                <a:gd name="connsiteX10" fmla="*/ 170909 w 181470"/>
                <a:gd name="connsiteY10" fmla="*/ 34158 h 73572"/>
                <a:gd name="connsiteX11" fmla="*/ 173537 w 181470"/>
                <a:gd name="connsiteY11" fmla="*/ 38100 h 73572"/>
                <a:gd name="connsiteX12" fmla="*/ 177478 w 181470"/>
                <a:gd name="connsiteY12" fmla="*/ 45983 h 73572"/>
                <a:gd name="connsiteX13" fmla="*/ 178792 w 181470"/>
                <a:gd name="connsiteY13" fmla="*/ 51238 h 73572"/>
                <a:gd name="connsiteX14" fmla="*/ 181419 w 181470"/>
                <a:gd name="connsiteY14" fmla="*/ 55179 h 73572"/>
                <a:gd name="connsiteX15" fmla="*/ 180105 w 181470"/>
                <a:gd name="connsiteY15" fmla="*/ 64376 h 73572"/>
                <a:gd name="connsiteX16" fmla="*/ 178792 w 181470"/>
                <a:gd name="connsiteY16" fmla="*/ 72258 h 73572"/>
                <a:gd name="connsiteX17" fmla="*/ 174850 w 181470"/>
                <a:gd name="connsiteY17" fmla="*/ 73572 h 73572"/>
                <a:gd name="connsiteX18" fmla="*/ 163026 w 181470"/>
                <a:gd name="connsiteY18" fmla="*/ 70945 h 73572"/>
                <a:gd name="connsiteX19" fmla="*/ 156457 w 181470"/>
                <a:gd name="connsiteY19" fmla="*/ 68317 h 73572"/>
                <a:gd name="connsiteX20" fmla="*/ 148574 w 181470"/>
                <a:gd name="connsiteY20" fmla="*/ 65689 h 73572"/>
                <a:gd name="connsiteX21" fmla="*/ 143319 w 181470"/>
                <a:gd name="connsiteY21" fmla="*/ 61748 h 73572"/>
                <a:gd name="connsiteX22" fmla="*/ 90768 w 181470"/>
                <a:gd name="connsiteY22" fmla="*/ 56493 h 73572"/>
                <a:gd name="connsiteX23" fmla="*/ 73688 w 181470"/>
                <a:gd name="connsiteY23" fmla="*/ 53865 h 73572"/>
                <a:gd name="connsiteX24" fmla="*/ 34274 w 181470"/>
                <a:gd name="connsiteY24" fmla="*/ 52552 h 73572"/>
                <a:gd name="connsiteX25" fmla="*/ 29019 w 181470"/>
                <a:gd name="connsiteY25" fmla="*/ 49924 h 73572"/>
                <a:gd name="connsiteX26" fmla="*/ 19823 w 181470"/>
                <a:gd name="connsiteY26" fmla="*/ 48610 h 73572"/>
                <a:gd name="connsiteX27" fmla="*/ 14568 w 181470"/>
                <a:gd name="connsiteY27" fmla="*/ 47296 h 73572"/>
                <a:gd name="connsiteX28" fmla="*/ 10626 w 181470"/>
                <a:gd name="connsiteY28" fmla="*/ 44669 h 73572"/>
                <a:gd name="connsiteX29" fmla="*/ 6685 w 181470"/>
                <a:gd name="connsiteY29" fmla="*/ 43355 h 73572"/>
                <a:gd name="connsiteX30" fmla="*/ 5371 w 181470"/>
                <a:gd name="connsiteY30" fmla="*/ 39414 h 73572"/>
                <a:gd name="connsiteX31" fmla="*/ 2743 w 181470"/>
                <a:gd name="connsiteY31" fmla="*/ 35472 h 73572"/>
                <a:gd name="connsiteX32" fmla="*/ 116 w 181470"/>
                <a:gd name="connsiteY32" fmla="*/ 27589 h 73572"/>
                <a:gd name="connsiteX33" fmla="*/ 1430 w 181470"/>
                <a:gd name="connsiteY33" fmla="*/ 22334 h 73572"/>
                <a:gd name="connsiteX34" fmla="*/ 5371 w 181470"/>
                <a:gd name="connsiteY34" fmla="*/ 18393 h 73572"/>
                <a:gd name="connsiteX35" fmla="*/ 17195 w 181470"/>
                <a:gd name="connsiteY35" fmla="*/ 13138 h 73572"/>
                <a:gd name="connsiteX36" fmla="*/ 25078 w 181470"/>
                <a:gd name="connsiteY36" fmla="*/ 0 h 73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1470" h="73572">
                  <a:moveTo>
                    <a:pt x="25078" y="0"/>
                  </a:moveTo>
                  <a:lnTo>
                    <a:pt x="25078" y="0"/>
                  </a:lnTo>
                  <a:cubicBezTo>
                    <a:pt x="29019" y="1314"/>
                    <a:pt x="33067" y="2343"/>
                    <a:pt x="36902" y="3941"/>
                  </a:cubicBezTo>
                  <a:cubicBezTo>
                    <a:pt x="38359" y="4548"/>
                    <a:pt x="39271" y="6417"/>
                    <a:pt x="40843" y="6569"/>
                  </a:cubicBezTo>
                  <a:cubicBezTo>
                    <a:pt x="53056" y="7751"/>
                    <a:pt x="65368" y="7445"/>
                    <a:pt x="77630" y="7883"/>
                  </a:cubicBezTo>
                  <a:cubicBezTo>
                    <a:pt x="81797" y="8230"/>
                    <a:pt x="112291" y="9564"/>
                    <a:pt x="122299" y="13138"/>
                  </a:cubicBezTo>
                  <a:cubicBezTo>
                    <a:pt x="144207" y="20962"/>
                    <a:pt x="105339" y="13905"/>
                    <a:pt x="136750" y="18393"/>
                  </a:cubicBezTo>
                  <a:cubicBezTo>
                    <a:pt x="138940" y="19269"/>
                    <a:pt x="141021" y="20490"/>
                    <a:pt x="143319" y="21020"/>
                  </a:cubicBezTo>
                  <a:cubicBezTo>
                    <a:pt x="146760" y="21814"/>
                    <a:pt x="150353" y="21720"/>
                    <a:pt x="153830" y="22334"/>
                  </a:cubicBezTo>
                  <a:cubicBezTo>
                    <a:pt x="163163" y="23981"/>
                    <a:pt x="163142" y="24124"/>
                    <a:pt x="169595" y="26276"/>
                  </a:cubicBezTo>
                  <a:cubicBezTo>
                    <a:pt x="170033" y="28903"/>
                    <a:pt x="170067" y="31631"/>
                    <a:pt x="170909" y="34158"/>
                  </a:cubicBezTo>
                  <a:cubicBezTo>
                    <a:pt x="171408" y="35656"/>
                    <a:pt x="172831" y="36687"/>
                    <a:pt x="173537" y="38100"/>
                  </a:cubicBezTo>
                  <a:cubicBezTo>
                    <a:pt x="178976" y="48980"/>
                    <a:pt x="169945" y="34684"/>
                    <a:pt x="177478" y="45983"/>
                  </a:cubicBezTo>
                  <a:cubicBezTo>
                    <a:pt x="177916" y="47735"/>
                    <a:pt x="178081" y="49578"/>
                    <a:pt x="178792" y="51238"/>
                  </a:cubicBezTo>
                  <a:cubicBezTo>
                    <a:pt x="179414" y="52689"/>
                    <a:pt x="181262" y="53608"/>
                    <a:pt x="181419" y="55179"/>
                  </a:cubicBezTo>
                  <a:cubicBezTo>
                    <a:pt x="181727" y="58260"/>
                    <a:pt x="180576" y="61315"/>
                    <a:pt x="180105" y="64376"/>
                  </a:cubicBezTo>
                  <a:cubicBezTo>
                    <a:pt x="179700" y="67009"/>
                    <a:pt x="180114" y="69945"/>
                    <a:pt x="178792" y="72258"/>
                  </a:cubicBezTo>
                  <a:cubicBezTo>
                    <a:pt x="178105" y="73461"/>
                    <a:pt x="176164" y="73134"/>
                    <a:pt x="174850" y="73572"/>
                  </a:cubicBezTo>
                  <a:cubicBezTo>
                    <a:pt x="170909" y="72696"/>
                    <a:pt x="166908" y="72054"/>
                    <a:pt x="163026" y="70945"/>
                  </a:cubicBezTo>
                  <a:cubicBezTo>
                    <a:pt x="160758" y="70297"/>
                    <a:pt x="158673" y="69123"/>
                    <a:pt x="156457" y="68317"/>
                  </a:cubicBezTo>
                  <a:cubicBezTo>
                    <a:pt x="153854" y="67370"/>
                    <a:pt x="151202" y="66565"/>
                    <a:pt x="148574" y="65689"/>
                  </a:cubicBezTo>
                  <a:cubicBezTo>
                    <a:pt x="146822" y="64375"/>
                    <a:pt x="145277" y="62727"/>
                    <a:pt x="143319" y="61748"/>
                  </a:cubicBezTo>
                  <a:cubicBezTo>
                    <a:pt x="129607" y="54892"/>
                    <a:pt x="93395" y="56648"/>
                    <a:pt x="90768" y="56493"/>
                  </a:cubicBezTo>
                  <a:cubicBezTo>
                    <a:pt x="85075" y="55617"/>
                    <a:pt x="79434" y="54266"/>
                    <a:pt x="73688" y="53865"/>
                  </a:cubicBezTo>
                  <a:cubicBezTo>
                    <a:pt x="60575" y="52950"/>
                    <a:pt x="47368" y="53707"/>
                    <a:pt x="34274" y="52552"/>
                  </a:cubicBezTo>
                  <a:cubicBezTo>
                    <a:pt x="32323" y="52380"/>
                    <a:pt x="30908" y="50439"/>
                    <a:pt x="29019" y="49924"/>
                  </a:cubicBezTo>
                  <a:cubicBezTo>
                    <a:pt x="26032" y="49109"/>
                    <a:pt x="22870" y="49164"/>
                    <a:pt x="19823" y="48610"/>
                  </a:cubicBezTo>
                  <a:cubicBezTo>
                    <a:pt x="18047" y="48287"/>
                    <a:pt x="16320" y="47734"/>
                    <a:pt x="14568" y="47296"/>
                  </a:cubicBezTo>
                  <a:cubicBezTo>
                    <a:pt x="13254" y="46420"/>
                    <a:pt x="12038" y="45375"/>
                    <a:pt x="10626" y="44669"/>
                  </a:cubicBezTo>
                  <a:cubicBezTo>
                    <a:pt x="9387" y="44050"/>
                    <a:pt x="7664" y="44334"/>
                    <a:pt x="6685" y="43355"/>
                  </a:cubicBezTo>
                  <a:cubicBezTo>
                    <a:pt x="5706" y="42376"/>
                    <a:pt x="5990" y="40653"/>
                    <a:pt x="5371" y="39414"/>
                  </a:cubicBezTo>
                  <a:cubicBezTo>
                    <a:pt x="4665" y="38002"/>
                    <a:pt x="3619" y="36786"/>
                    <a:pt x="2743" y="35472"/>
                  </a:cubicBezTo>
                  <a:cubicBezTo>
                    <a:pt x="1867" y="32844"/>
                    <a:pt x="-556" y="30276"/>
                    <a:pt x="116" y="27589"/>
                  </a:cubicBezTo>
                  <a:cubicBezTo>
                    <a:pt x="554" y="25837"/>
                    <a:pt x="534" y="23902"/>
                    <a:pt x="1430" y="22334"/>
                  </a:cubicBezTo>
                  <a:cubicBezTo>
                    <a:pt x="2352" y="20721"/>
                    <a:pt x="3885" y="19508"/>
                    <a:pt x="5371" y="18393"/>
                  </a:cubicBezTo>
                  <a:cubicBezTo>
                    <a:pt x="11052" y="14132"/>
                    <a:pt x="11185" y="14641"/>
                    <a:pt x="17195" y="13138"/>
                  </a:cubicBezTo>
                  <a:cubicBezTo>
                    <a:pt x="19040" y="5759"/>
                    <a:pt x="23764" y="2190"/>
                    <a:pt x="25078"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0" name="Freeform: Shape 59">
              <a:extLst>
                <a:ext uri="{FF2B5EF4-FFF2-40B4-BE49-F238E27FC236}">
                  <a16:creationId xmlns:a16="http://schemas.microsoft.com/office/drawing/2014/main" id="{F73191E6-CD5B-4935-B003-790B7C967BEE}"/>
                </a:ext>
              </a:extLst>
            </p:cNvPr>
            <p:cNvSpPr/>
            <p:nvPr/>
          </p:nvSpPr>
          <p:spPr>
            <a:xfrm>
              <a:off x="7596842" y="4233569"/>
              <a:ext cx="79651" cy="76250"/>
            </a:xfrm>
            <a:custGeom>
              <a:avLst/>
              <a:gdLst>
                <a:gd name="connsiteX0" fmla="*/ 65199 w 79651"/>
                <a:gd name="connsiteY0" fmla="*/ 13188 h 76250"/>
                <a:gd name="connsiteX1" fmla="*/ 65199 w 79651"/>
                <a:gd name="connsiteY1" fmla="*/ 13188 h 76250"/>
                <a:gd name="connsiteX2" fmla="*/ 54689 w 79651"/>
                <a:gd name="connsiteY2" fmla="*/ 9247 h 76250"/>
                <a:gd name="connsiteX3" fmla="*/ 49434 w 79651"/>
                <a:gd name="connsiteY3" fmla="*/ 7933 h 76250"/>
                <a:gd name="connsiteX4" fmla="*/ 40237 w 79651"/>
                <a:gd name="connsiteY4" fmla="*/ 3991 h 76250"/>
                <a:gd name="connsiteX5" fmla="*/ 36296 w 79651"/>
                <a:gd name="connsiteY5" fmla="*/ 1364 h 76250"/>
                <a:gd name="connsiteX6" fmla="*/ 2137 w 79651"/>
                <a:gd name="connsiteY6" fmla="*/ 2678 h 76250"/>
                <a:gd name="connsiteX7" fmla="*/ 2137 w 79651"/>
                <a:gd name="connsiteY7" fmla="*/ 21071 h 76250"/>
                <a:gd name="connsiteX8" fmla="*/ 6079 w 79651"/>
                <a:gd name="connsiteY8" fmla="*/ 22385 h 76250"/>
                <a:gd name="connsiteX9" fmla="*/ 13961 w 79651"/>
                <a:gd name="connsiteY9" fmla="*/ 26326 h 76250"/>
                <a:gd name="connsiteX10" fmla="*/ 17903 w 79651"/>
                <a:gd name="connsiteY10" fmla="*/ 30267 h 76250"/>
                <a:gd name="connsiteX11" fmla="*/ 25786 w 79651"/>
                <a:gd name="connsiteY11" fmla="*/ 35522 h 76250"/>
                <a:gd name="connsiteX12" fmla="*/ 27099 w 79651"/>
                <a:gd name="connsiteY12" fmla="*/ 39464 h 76250"/>
                <a:gd name="connsiteX13" fmla="*/ 29727 w 79651"/>
                <a:gd name="connsiteY13" fmla="*/ 43405 h 76250"/>
                <a:gd name="connsiteX14" fmla="*/ 31041 w 79651"/>
                <a:gd name="connsiteY14" fmla="*/ 52602 h 76250"/>
                <a:gd name="connsiteX15" fmla="*/ 33668 w 79651"/>
                <a:gd name="connsiteY15" fmla="*/ 60485 h 76250"/>
                <a:gd name="connsiteX16" fmla="*/ 36296 w 79651"/>
                <a:gd name="connsiteY16" fmla="*/ 73622 h 76250"/>
                <a:gd name="connsiteX17" fmla="*/ 40237 w 79651"/>
                <a:gd name="connsiteY17" fmla="*/ 76250 h 76250"/>
                <a:gd name="connsiteX18" fmla="*/ 45492 w 79651"/>
                <a:gd name="connsiteY18" fmla="*/ 74936 h 76250"/>
                <a:gd name="connsiteX19" fmla="*/ 52061 w 79651"/>
                <a:gd name="connsiteY19" fmla="*/ 73622 h 76250"/>
                <a:gd name="connsiteX20" fmla="*/ 57317 w 79651"/>
                <a:gd name="connsiteY20" fmla="*/ 70995 h 76250"/>
                <a:gd name="connsiteX21" fmla="*/ 65199 w 79651"/>
                <a:gd name="connsiteY21" fmla="*/ 68367 h 76250"/>
                <a:gd name="connsiteX22" fmla="*/ 69141 w 79651"/>
                <a:gd name="connsiteY22" fmla="*/ 64426 h 76250"/>
                <a:gd name="connsiteX23" fmla="*/ 71768 w 79651"/>
                <a:gd name="connsiteY23" fmla="*/ 60485 h 76250"/>
                <a:gd name="connsiteX24" fmla="*/ 75710 w 79651"/>
                <a:gd name="connsiteY24" fmla="*/ 57857 h 76250"/>
                <a:gd name="connsiteX25" fmla="*/ 79651 w 79651"/>
                <a:gd name="connsiteY25" fmla="*/ 52602 h 76250"/>
                <a:gd name="connsiteX26" fmla="*/ 73082 w 79651"/>
                <a:gd name="connsiteY26" fmla="*/ 27640 h 76250"/>
                <a:gd name="connsiteX27" fmla="*/ 65199 w 79651"/>
                <a:gd name="connsiteY27" fmla="*/ 13188 h 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9651" h="76250">
                  <a:moveTo>
                    <a:pt x="65199" y="13188"/>
                  </a:moveTo>
                  <a:lnTo>
                    <a:pt x="65199" y="13188"/>
                  </a:lnTo>
                  <a:cubicBezTo>
                    <a:pt x="61696" y="11874"/>
                    <a:pt x="58239" y="10430"/>
                    <a:pt x="54689" y="9247"/>
                  </a:cubicBezTo>
                  <a:cubicBezTo>
                    <a:pt x="52976" y="8676"/>
                    <a:pt x="51094" y="8644"/>
                    <a:pt x="49434" y="7933"/>
                  </a:cubicBezTo>
                  <a:cubicBezTo>
                    <a:pt x="36732" y="2489"/>
                    <a:pt x="55322" y="7763"/>
                    <a:pt x="40237" y="3991"/>
                  </a:cubicBezTo>
                  <a:cubicBezTo>
                    <a:pt x="38923" y="3115"/>
                    <a:pt x="37794" y="1863"/>
                    <a:pt x="36296" y="1364"/>
                  </a:cubicBezTo>
                  <a:cubicBezTo>
                    <a:pt x="26100" y="-2034"/>
                    <a:pt x="10016" y="1890"/>
                    <a:pt x="2137" y="2678"/>
                  </a:cubicBezTo>
                  <a:cubicBezTo>
                    <a:pt x="-156" y="9560"/>
                    <a:pt x="-1220" y="10999"/>
                    <a:pt x="2137" y="21071"/>
                  </a:cubicBezTo>
                  <a:cubicBezTo>
                    <a:pt x="2575" y="22385"/>
                    <a:pt x="4840" y="21766"/>
                    <a:pt x="6079" y="22385"/>
                  </a:cubicBezTo>
                  <a:cubicBezTo>
                    <a:pt x="16269" y="27480"/>
                    <a:pt x="4052" y="23022"/>
                    <a:pt x="13961" y="26326"/>
                  </a:cubicBezTo>
                  <a:cubicBezTo>
                    <a:pt x="15275" y="27640"/>
                    <a:pt x="16436" y="29126"/>
                    <a:pt x="17903" y="30267"/>
                  </a:cubicBezTo>
                  <a:cubicBezTo>
                    <a:pt x="20396" y="32206"/>
                    <a:pt x="25786" y="35522"/>
                    <a:pt x="25786" y="35522"/>
                  </a:cubicBezTo>
                  <a:cubicBezTo>
                    <a:pt x="26224" y="36836"/>
                    <a:pt x="26480" y="38225"/>
                    <a:pt x="27099" y="39464"/>
                  </a:cubicBezTo>
                  <a:cubicBezTo>
                    <a:pt x="27805" y="40876"/>
                    <a:pt x="29273" y="41893"/>
                    <a:pt x="29727" y="43405"/>
                  </a:cubicBezTo>
                  <a:cubicBezTo>
                    <a:pt x="30617" y="46371"/>
                    <a:pt x="30345" y="49584"/>
                    <a:pt x="31041" y="52602"/>
                  </a:cubicBezTo>
                  <a:cubicBezTo>
                    <a:pt x="31664" y="55301"/>
                    <a:pt x="32996" y="57798"/>
                    <a:pt x="33668" y="60485"/>
                  </a:cubicBezTo>
                  <a:cubicBezTo>
                    <a:pt x="33676" y="60517"/>
                    <a:pt x="35422" y="72312"/>
                    <a:pt x="36296" y="73622"/>
                  </a:cubicBezTo>
                  <a:cubicBezTo>
                    <a:pt x="37172" y="74936"/>
                    <a:pt x="38923" y="75374"/>
                    <a:pt x="40237" y="76250"/>
                  </a:cubicBezTo>
                  <a:cubicBezTo>
                    <a:pt x="41989" y="75812"/>
                    <a:pt x="43729" y="75328"/>
                    <a:pt x="45492" y="74936"/>
                  </a:cubicBezTo>
                  <a:cubicBezTo>
                    <a:pt x="47672" y="74452"/>
                    <a:pt x="49943" y="74328"/>
                    <a:pt x="52061" y="73622"/>
                  </a:cubicBezTo>
                  <a:cubicBezTo>
                    <a:pt x="53919" y="73003"/>
                    <a:pt x="55498" y="71722"/>
                    <a:pt x="57317" y="70995"/>
                  </a:cubicBezTo>
                  <a:cubicBezTo>
                    <a:pt x="59888" y="69966"/>
                    <a:pt x="65199" y="68367"/>
                    <a:pt x="65199" y="68367"/>
                  </a:cubicBezTo>
                  <a:cubicBezTo>
                    <a:pt x="66513" y="67053"/>
                    <a:pt x="67951" y="65853"/>
                    <a:pt x="69141" y="64426"/>
                  </a:cubicBezTo>
                  <a:cubicBezTo>
                    <a:pt x="70152" y="63213"/>
                    <a:pt x="70652" y="61601"/>
                    <a:pt x="71768" y="60485"/>
                  </a:cubicBezTo>
                  <a:cubicBezTo>
                    <a:pt x="72885" y="59368"/>
                    <a:pt x="74396" y="58733"/>
                    <a:pt x="75710" y="57857"/>
                  </a:cubicBezTo>
                  <a:cubicBezTo>
                    <a:pt x="77024" y="56105"/>
                    <a:pt x="79651" y="54792"/>
                    <a:pt x="79651" y="52602"/>
                  </a:cubicBezTo>
                  <a:cubicBezTo>
                    <a:pt x="79651" y="42737"/>
                    <a:pt x="78728" y="34698"/>
                    <a:pt x="73082" y="27640"/>
                  </a:cubicBezTo>
                  <a:cubicBezTo>
                    <a:pt x="72308" y="26673"/>
                    <a:pt x="66513" y="15597"/>
                    <a:pt x="65199" y="1318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1" name="Freeform: Shape 60">
              <a:extLst>
                <a:ext uri="{FF2B5EF4-FFF2-40B4-BE49-F238E27FC236}">
                  <a16:creationId xmlns:a16="http://schemas.microsoft.com/office/drawing/2014/main" id="{3182EAA1-3D6D-4E80-8E03-A93E4AC1D6A2}"/>
                </a:ext>
              </a:extLst>
            </p:cNvPr>
            <p:cNvSpPr/>
            <p:nvPr/>
          </p:nvSpPr>
          <p:spPr>
            <a:xfrm>
              <a:off x="7315200" y="4189440"/>
              <a:ext cx="44768" cy="95516"/>
            </a:xfrm>
            <a:custGeom>
              <a:avLst/>
              <a:gdLst>
                <a:gd name="connsiteX0" fmla="*/ 15240 w 44768"/>
                <a:gd name="connsiteY0" fmla="*/ 14553 h 95516"/>
                <a:gd name="connsiteX1" fmla="*/ 15240 w 44768"/>
                <a:gd name="connsiteY1" fmla="*/ 14553 h 95516"/>
                <a:gd name="connsiteX2" fmla="*/ 17145 w 44768"/>
                <a:gd name="connsiteY2" fmla="*/ 3123 h 95516"/>
                <a:gd name="connsiteX3" fmla="*/ 20003 w 44768"/>
                <a:gd name="connsiteY3" fmla="*/ 266 h 95516"/>
                <a:gd name="connsiteX4" fmla="*/ 19050 w 44768"/>
                <a:gd name="connsiteY4" fmla="*/ 5981 h 95516"/>
                <a:gd name="connsiteX5" fmla="*/ 16193 w 44768"/>
                <a:gd name="connsiteY5" fmla="*/ 8838 h 95516"/>
                <a:gd name="connsiteX6" fmla="*/ 12383 w 44768"/>
                <a:gd name="connsiteY6" fmla="*/ 14553 h 95516"/>
                <a:gd name="connsiteX7" fmla="*/ 11430 w 44768"/>
                <a:gd name="connsiteY7" fmla="*/ 17411 h 95516"/>
                <a:gd name="connsiteX8" fmla="*/ 9525 w 44768"/>
                <a:gd name="connsiteY8" fmla="*/ 21221 h 95516"/>
                <a:gd name="connsiteX9" fmla="*/ 6668 w 44768"/>
                <a:gd name="connsiteY9" fmla="*/ 26936 h 95516"/>
                <a:gd name="connsiteX10" fmla="*/ 4763 w 44768"/>
                <a:gd name="connsiteY10" fmla="*/ 33603 h 95516"/>
                <a:gd name="connsiteX11" fmla="*/ 2858 w 44768"/>
                <a:gd name="connsiteY11" fmla="*/ 36461 h 95516"/>
                <a:gd name="connsiteX12" fmla="*/ 1905 w 44768"/>
                <a:gd name="connsiteY12" fmla="*/ 40271 h 95516"/>
                <a:gd name="connsiteX13" fmla="*/ 0 w 44768"/>
                <a:gd name="connsiteY13" fmla="*/ 44081 h 95516"/>
                <a:gd name="connsiteX14" fmla="*/ 1905 w 44768"/>
                <a:gd name="connsiteY14" fmla="*/ 62178 h 95516"/>
                <a:gd name="connsiteX15" fmla="*/ 2858 w 44768"/>
                <a:gd name="connsiteY15" fmla="*/ 65036 h 95516"/>
                <a:gd name="connsiteX16" fmla="*/ 7620 w 44768"/>
                <a:gd name="connsiteY16" fmla="*/ 70751 h 95516"/>
                <a:gd name="connsiteX17" fmla="*/ 20955 w 44768"/>
                <a:gd name="connsiteY17" fmla="*/ 86943 h 95516"/>
                <a:gd name="connsiteX18" fmla="*/ 21908 w 44768"/>
                <a:gd name="connsiteY18" fmla="*/ 92658 h 95516"/>
                <a:gd name="connsiteX19" fmla="*/ 25718 w 44768"/>
                <a:gd name="connsiteY19" fmla="*/ 93611 h 95516"/>
                <a:gd name="connsiteX20" fmla="*/ 28575 w 44768"/>
                <a:gd name="connsiteY20" fmla="*/ 95516 h 95516"/>
                <a:gd name="connsiteX21" fmla="*/ 35243 w 44768"/>
                <a:gd name="connsiteY21" fmla="*/ 93611 h 95516"/>
                <a:gd name="connsiteX22" fmla="*/ 36195 w 44768"/>
                <a:gd name="connsiteY22" fmla="*/ 90753 h 95516"/>
                <a:gd name="connsiteX23" fmla="*/ 38100 w 44768"/>
                <a:gd name="connsiteY23" fmla="*/ 86943 h 95516"/>
                <a:gd name="connsiteX24" fmla="*/ 40958 w 44768"/>
                <a:gd name="connsiteY24" fmla="*/ 79323 h 95516"/>
                <a:gd name="connsiteX25" fmla="*/ 41910 w 44768"/>
                <a:gd name="connsiteY25" fmla="*/ 75513 h 95516"/>
                <a:gd name="connsiteX26" fmla="*/ 43815 w 44768"/>
                <a:gd name="connsiteY26" fmla="*/ 72656 h 95516"/>
                <a:gd name="connsiteX27" fmla="*/ 44768 w 44768"/>
                <a:gd name="connsiteY27" fmla="*/ 69798 h 95516"/>
                <a:gd name="connsiteX28" fmla="*/ 42863 w 44768"/>
                <a:gd name="connsiteY28" fmla="*/ 53606 h 95516"/>
                <a:gd name="connsiteX29" fmla="*/ 41910 w 44768"/>
                <a:gd name="connsiteY29" fmla="*/ 49796 h 95516"/>
                <a:gd name="connsiteX30" fmla="*/ 40005 w 44768"/>
                <a:gd name="connsiteY30" fmla="*/ 46938 h 95516"/>
                <a:gd name="connsiteX31" fmla="*/ 39053 w 44768"/>
                <a:gd name="connsiteY31" fmla="*/ 44081 h 95516"/>
                <a:gd name="connsiteX32" fmla="*/ 34290 w 44768"/>
                <a:gd name="connsiteY32" fmla="*/ 41223 h 95516"/>
                <a:gd name="connsiteX33" fmla="*/ 15240 w 44768"/>
                <a:gd name="connsiteY33" fmla="*/ 14553 h 9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4768" h="95516">
                  <a:moveTo>
                    <a:pt x="15240" y="14553"/>
                  </a:moveTo>
                  <a:lnTo>
                    <a:pt x="15240" y="14553"/>
                  </a:lnTo>
                  <a:cubicBezTo>
                    <a:pt x="15875" y="10743"/>
                    <a:pt x="15923" y="6787"/>
                    <a:pt x="17145" y="3123"/>
                  </a:cubicBezTo>
                  <a:cubicBezTo>
                    <a:pt x="17571" y="1845"/>
                    <a:pt x="19256" y="-855"/>
                    <a:pt x="20003" y="266"/>
                  </a:cubicBezTo>
                  <a:cubicBezTo>
                    <a:pt x="21074" y="1873"/>
                    <a:pt x="19834" y="4216"/>
                    <a:pt x="19050" y="5981"/>
                  </a:cubicBezTo>
                  <a:cubicBezTo>
                    <a:pt x="18503" y="7212"/>
                    <a:pt x="17145" y="7886"/>
                    <a:pt x="16193" y="8838"/>
                  </a:cubicBezTo>
                  <a:cubicBezTo>
                    <a:pt x="13927" y="15634"/>
                    <a:pt x="17140" y="7418"/>
                    <a:pt x="12383" y="14553"/>
                  </a:cubicBezTo>
                  <a:cubicBezTo>
                    <a:pt x="11826" y="15389"/>
                    <a:pt x="11826" y="16488"/>
                    <a:pt x="11430" y="17411"/>
                  </a:cubicBezTo>
                  <a:cubicBezTo>
                    <a:pt x="10871" y="18716"/>
                    <a:pt x="10084" y="19916"/>
                    <a:pt x="9525" y="21221"/>
                  </a:cubicBezTo>
                  <a:cubicBezTo>
                    <a:pt x="7159" y="26743"/>
                    <a:pt x="10330" y="21442"/>
                    <a:pt x="6668" y="26936"/>
                  </a:cubicBezTo>
                  <a:cubicBezTo>
                    <a:pt x="6364" y="28152"/>
                    <a:pt x="5445" y="32240"/>
                    <a:pt x="4763" y="33603"/>
                  </a:cubicBezTo>
                  <a:cubicBezTo>
                    <a:pt x="4251" y="34627"/>
                    <a:pt x="3493" y="35508"/>
                    <a:pt x="2858" y="36461"/>
                  </a:cubicBezTo>
                  <a:cubicBezTo>
                    <a:pt x="2540" y="37731"/>
                    <a:pt x="2365" y="39045"/>
                    <a:pt x="1905" y="40271"/>
                  </a:cubicBezTo>
                  <a:cubicBezTo>
                    <a:pt x="1406" y="41600"/>
                    <a:pt x="0" y="42661"/>
                    <a:pt x="0" y="44081"/>
                  </a:cubicBezTo>
                  <a:cubicBezTo>
                    <a:pt x="0" y="50147"/>
                    <a:pt x="1085" y="56168"/>
                    <a:pt x="1905" y="62178"/>
                  </a:cubicBezTo>
                  <a:cubicBezTo>
                    <a:pt x="2041" y="63173"/>
                    <a:pt x="2409" y="64138"/>
                    <a:pt x="2858" y="65036"/>
                  </a:cubicBezTo>
                  <a:cubicBezTo>
                    <a:pt x="5206" y="69730"/>
                    <a:pt x="4312" y="66240"/>
                    <a:pt x="7620" y="70751"/>
                  </a:cubicBezTo>
                  <a:cubicBezTo>
                    <a:pt x="18926" y="86169"/>
                    <a:pt x="10471" y="78207"/>
                    <a:pt x="20955" y="86943"/>
                  </a:cubicBezTo>
                  <a:cubicBezTo>
                    <a:pt x="21273" y="88848"/>
                    <a:pt x="20785" y="91086"/>
                    <a:pt x="21908" y="92658"/>
                  </a:cubicBezTo>
                  <a:cubicBezTo>
                    <a:pt x="22669" y="93723"/>
                    <a:pt x="24515" y="93095"/>
                    <a:pt x="25718" y="93611"/>
                  </a:cubicBezTo>
                  <a:cubicBezTo>
                    <a:pt x="26770" y="94062"/>
                    <a:pt x="27623" y="94881"/>
                    <a:pt x="28575" y="95516"/>
                  </a:cubicBezTo>
                  <a:cubicBezTo>
                    <a:pt x="28605" y="95508"/>
                    <a:pt x="34789" y="94065"/>
                    <a:pt x="35243" y="93611"/>
                  </a:cubicBezTo>
                  <a:cubicBezTo>
                    <a:pt x="35953" y="92901"/>
                    <a:pt x="35800" y="91676"/>
                    <a:pt x="36195" y="90753"/>
                  </a:cubicBezTo>
                  <a:cubicBezTo>
                    <a:pt x="36754" y="89448"/>
                    <a:pt x="37601" y="88272"/>
                    <a:pt x="38100" y="86943"/>
                  </a:cubicBezTo>
                  <a:cubicBezTo>
                    <a:pt x="41991" y="76568"/>
                    <a:pt x="35654" y="89930"/>
                    <a:pt x="40958" y="79323"/>
                  </a:cubicBezTo>
                  <a:cubicBezTo>
                    <a:pt x="41275" y="78053"/>
                    <a:pt x="41394" y="76716"/>
                    <a:pt x="41910" y="75513"/>
                  </a:cubicBezTo>
                  <a:cubicBezTo>
                    <a:pt x="42361" y="74461"/>
                    <a:pt x="43303" y="73680"/>
                    <a:pt x="43815" y="72656"/>
                  </a:cubicBezTo>
                  <a:cubicBezTo>
                    <a:pt x="44264" y="71758"/>
                    <a:pt x="44450" y="70751"/>
                    <a:pt x="44768" y="69798"/>
                  </a:cubicBezTo>
                  <a:cubicBezTo>
                    <a:pt x="44133" y="64401"/>
                    <a:pt x="43632" y="58986"/>
                    <a:pt x="42863" y="53606"/>
                  </a:cubicBezTo>
                  <a:cubicBezTo>
                    <a:pt x="42678" y="52310"/>
                    <a:pt x="42426" y="50999"/>
                    <a:pt x="41910" y="49796"/>
                  </a:cubicBezTo>
                  <a:cubicBezTo>
                    <a:pt x="41459" y="48744"/>
                    <a:pt x="40640" y="47891"/>
                    <a:pt x="40005" y="46938"/>
                  </a:cubicBezTo>
                  <a:cubicBezTo>
                    <a:pt x="39688" y="45986"/>
                    <a:pt x="39763" y="44791"/>
                    <a:pt x="39053" y="44081"/>
                  </a:cubicBezTo>
                  <a:cubicBezTo>
                    <a:pt x="37744" y="42772"/>
                    <a:pt x="34906" y="42969"/>
                    <a:pt x="34290" y="41223"/>
                  </a:cubicBezTo>
                  <a:cubicBezTo>
                    <a:pt x="32807" y="37021"/>
                    <a:pt x="18415" y="18998"/>
                    <a:pt x="15240" y="145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3" name="Freeform: Shape 62">
              <a:extLst>
                <a:ext uri="{FF2B5EF4-FFF2-40B4-BE49-F238E27FC236}">
                  <a16:creationId xmlns:a16="http://schemas.microsoft.com/office/drawing/2014/main" id="{B0880C65-3DF2-42AA-8A32-1E4F47427815}"/>
                </a:ext>
              </a:extLst>
            </p:cNvPr>
            <p:cNvSpPr/>
            <p:nvPr/>
          </p:nvSpPr>
          <p:spPr>
            <a:xfrm>
              <a:off x="7264379" y="3939198"/>
              <a:ext cx="56536" cy="68715"/>
            </a:xfrm>
            <a:custGeom>
              <a:avLst/>
              <a:gdLst>
                <a:gd name="connsiteX0" fmla="*/ 37486 w 56536"/>
                <a:gd name="connsiteY0" fmla="*/ 7620 h 68715"/>
                <a:gd name="connsiteX1" fmla="*/ 37486 w 56536"/>
                <a:gd name="connsiteY1" fmla="*/ 7620 h 68715"/>
                <a:gd name="connsiteX2" fmla="*/ 27961 w 56536"/>
                <a:gd name="connsiteY2" fmla="*/ 6668 h 68715"/>
                <a:gd name="connsiteX3" fmla="*/ 21294 w 56536"/>
                <a:gd name="connsiteY3" fmla="*/ 953 h 68715"/>
                <a:gd name="connsiteX4" fmla="*/ 16531 w 56536"/>
                <a:gd name="connsiteY4" fmla="*/ 0 h 68715"/>
                <a:gd name="connsiteX5" fmla="*/ 8911 w 56536"/>
                <a:gd name="connsiteY5" fmla="*/ 1905 h 68715"/>
                <a:gd name="connsiteX6" fmla="*/ 6054 w 56536"/>
                <a:gd name="connsiteY6" fmla="*/ 2858 h 68715"/>
                <a:gd name="connsiteX7" fmla="*/ 1291 w 56536"/>
                <a:gd name="connsiteY7" fmla="*/ 3810 h 68715"/>
                <a:gd name="connsiteX8" fmla="*/ 2244 w 56536"/>
                <a:gd name="connsiteY8" fmla="*/ 19050 h 68715"/>
                <a:gd name="connsiteX9" fmla="*/ 3196 w 56536"/>
                <a:gd name="connsiteY9" fmla="*/ 21908 h 68715"/>
                <a:gd name="connsiteX10" fmla="*/ 5101 w 56536"/>
                <a:gd name="connsiteY10" fmla="*/ 24765 h 68715"/>
                <a:gd name="connsiteX11" fmla="*/ 8911 w 56536"/>
                <a:gd name="connsiteY11" fmla="*/ 32385 h 68715"/>
                <a:gd name="connsiteX12" fmla="*/ 10816 w 56536"/>
                <a:gd name="connsiteY12" fmla="*/ 35243 h 68715"/>
                <a:gd name="connsiteX13" fmla="*/ 13674 w 56536"/>
                <a:gd name="connsiteY13" fmla="*/ 39053 h 68715"/>
                <a:gd name="connsiteX14" fmla="*/ 15579 w 56536"/>
                <a:gd name="connsiteY14" fmla="*/ 42863 h 68715"/>
                <a:gd name="connsiteX15" fmla="*/ 18436 w 56536"/>
                <a:gd name="connsiteY15" fmla="*/ 47625 h 68715"/>
                <a:gd name="connsiteX16" fmla="*/ 20341 w 56536"/>
                <a:gd name="connsiteY16" fmla="*/ 53340 h 68715"/>
                <a:gd name="connsiteX17" fmla="*/ 24151 w 56536"/>
                <a:gd name="connsiteY17" fmla="*/ 56198 h 68715"/>
                <a:gd name="connsiteX18" fmla="*/ 25104 w 56536"/>
                <a:gd name="connsiteY18" fmla="*/ 60008 h 68715"/>
                <a:gd name="connsiteX19" fmla="*/ 29866 w 56536"/>
                <a:gd name="connsiteY19" fmla="*/ 65723 h 68715"/>
                <a:gd name="connsiteX20" fmla="*/ 30819 w 56536"/>
                <a:gd name="connsiteY20" fmla="*/ 68580 h 68715"/>
                <a:gd name="connsiteX21" fmla="*/ 33676 w 56536"/>
                <a:gd name="connsiteY21" fmla="*/ 67628 h 68715"/>
                <a:gd name="connsiteX22" fmla="*/ 39391 w 56536"/>
                <a:gd name="connsiteY22" fmla="*/ 60960 h 68715"/>
                <a:gd name="connsiteX23" fmla="*/ 42249 w 56536"/>
                <a:gd name="connsiteY23" fmla="*/ 60008 h 68715"/>
                <a:gd name="connsiteX24" fmla="*/ 47011 w 56536"/>
                <a:gd name="connsiteY24" fmla="*/ 56198 h 68715"/>
                <a:gd name="connsiteX25" fmla="*/ 48916 w 56536"/>
                <a:gd name="connsiteY25" fmla="*/ 53340 h 68715"/>
                <a:gd name="connsiteX26" fmla="*/ 51774 w 56536"/>
                <a:gd name="connsiteY26" fmla="*/ 51435 h 68715"/>
                <a:gd name="connsiteX27" fmla="*/ 54631 w 56536"/>
                <a:gd name="connsiteY27" fmla="*/ 47625 h 68715"/>
                <a:gd name="connsiteX28" fmla="*/ 56536 w 56536"/>
                <a:gd name="connsiteY28" fmla="*/ 40958 h 68715"/>
                <a:gd name="connsiteX29" fmla="*/ 53679 w 56536"/>
                <a:gd name="connsiteY29" fmla="*/ 27623 h 68715"/>
                <a:gd name="connsiteX30" fmla="*/ 50821 w 56536"/>
                <a:gd name="connsiteY30" fmla="*/ 25718 h 68715"/>
                <a:gd name="connsiteX31" fmla="*/ 46059 w 56536"/>
                <a:gd name="connsiteY31" fmla="*/ 19050 h 68715"/>
                <a:gd name="connsiteX32" fmla="*/ 37486 w 56536"/>
                <a:gd name="connsiteY32" fmla="*/ 7620 h 68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536" h="68715">
                  <a:moveTo>
                    <a:pt x="37486" y="7620"/>
                  </a:moveTo>
                  <a:lnTo>
                    <a:pt x="37486" y="7620"/>
                  </a:lnTo>
                  <a:cubicBezTo>
                    <a:pt x="34311" y="7303"/>
                    <a:pt x="31070" y="7385"/>
                    <a:pt x="27961" y="6668"/>
                  </a:cubicBezTo>
                  <a:cubicBezTo>
                    <a:pt x="25423" y="6082"/>
                    <a:pt x="23068" y="1939"/>
                    <a:pt x="21294" y="953"/>
                  </a:cubicBezTo>
                  <a:cubicBezTo>
                    <a:pt x="19879" y="167"/>
                    <a:pt x="18119" y="318"/>
                    <a:pt x="16531" y="0"/>
                  </a:cubicBezTo>
                  <a:cubicBezTo>
                    <a:pt x="13991" y="635"/>
                    <a:pt x="11437" y="1216"/>
                    <a:pt x="8911" y="1905"/>
                  </a:cubicBezTo>
                  <a:cubicBezTo>
                    <a:pt x="7942" y="2169"/>
                    <a:pt x="7028" y="2615"/>
                    <a:pt x="6054" y="2858"/>
                  </a:cubicBezTo>
                  <a:cubicBezTo>
                    <a:pt x="4483" y="3251"/>
                    <a:pt x="2879" y="3493"/>
                    <a:pt x="1291" y="3810"/>
                  </a:cubicBezTo>
                  <a:cubicBezTo>
                    <a:pt x="-912" y="10422"/>
                    <a:pt x="-101" y="6539"/>
                    <a:pt x="2244" y="19050"/>
                  </a:cubicBezTo>
                  <a:cubicBezTo>
                    <a:pt x="2429" y="20037"/>
                    <a:pt x="2747" y="21010"/>
                    <a:pt x="3196" y="21908"/>
                  </a:cubicBezTo>
                  <a:cubicBezTo>
                    <a:pt x="3708" y="22932"/>
                    <a:pt x="4553" y="23760"/>
                    <a:pt x="5101" y="24765"/>
                  </a:cubicBezTo>
                  <a:cubicBezTo>
                    <a:pt x="6461" y="27258"/>
                    <a:pt x="7336" y="30022"/>
                    <a:pt x="8911" y="32385"/>
                  </a:cubicBezTo>
                  <a:cubicBezTo>
                    <a:pt x="9546" y="33338"/>
                    <a:pt x="10151" y="34311"/>
                    <a:pt x="10816" y="35243"/>
                  </a:cubicBezTo>
                  <a:cubicBezTo>
                    <a:pt x="11739" y="36535"/>
                    <a:pt x="12833" y="37707"/>
                    <a:pt x="13674" y="39053"/>
                  </a:cubicBezTo>
                  <a:cubicBezTo>
                    <a:pt x="14427" y="40257"/>
                    <a:pt x="14889" y="41622"/>
                    <a:pt x="15579" y="42863"/>
                  </a:cubicBezTo>
                  <a:cubicBezTo>
                    <a:pt x="16478" y="44481"/>
                    <a:pt x="17670" y="45940"/>
                    <a:pt x="18436" y="47625"/>
                  </a:cubicBezTo>
                  <a:cubicBezTo>
                    <a:pt x="19267" y="49453"/>
                    <a:pt x="19227" y="51669"/>
                    <a:pt x="20341" y="53340"/>
                  </a:cubicBezTo>
                  <a:cubicBezTo>
                    <a:pt x="21222" y="54661"/>
                    <a:pt x="22881" y="55245"/>
                    <a:pt x="24151" y="56198"/>
                  </a:cubicBezTo>
                  <a:cubicBezTo>
                    <a:pt x="24469" y="57468"/>
                    <a:pt x="24588" y="58805"/>
                    <a:pt x="25104" y="60008"/>
                  </a:cubicBezTo>
                  <a:cubicBezTo>
                    <a:pt x="26098" y="62327"/>
                    <a:pt x="28151" y="64008"/>
                    <a:pt x="29866" y="65723"/>
                  </a:cubicBezTo>
                  <a:cubicBezTo>
                    <a:pt x="30184" y="66675"/>
                    <a:pt x="29921" y="68131"/>
                    <a:pt x="30819" y="68580"/>
                  </a:cubicBezTo>
                  <a:cubicBezTo>
                    <a:pt x="31717" y="69029"/>
                    <a:pt x="32905" y="68271"/>
                    <a:pt x="33676" y="67628"/>
                  </a:cubicBezTo>
                  <a:cubicBezTo>
                    <a:pt x="38949" y="63234"/>
                    <a:pt x="34048" y="64522"/>
                    <a:pt x="39391" y="60960"/>
                  </a:cubicBezTo>
                  <a:cubicBezTo>
                    <a:pt x="40226" y="60403"/>
                    <a:pt x="41296" y="60325"/>
                    <a:pt x="42249" y="60008"/>
                  </a:cubicBezTo>
                  <a:cubicBezTo>
                    <a:pt x="44270" y="53942"/>
                    <a:pt x="41373" y="59957"/>
                    <a:pt x="47011" y="56198"/>
                  </a:cubicBezTo>
                  <a:cubicBezTo>
                    <a:pt x="47964" y="55563"/>
                    <a:pt x="48106" y="54150"/>
                    <a:pt x="48916" y="53340"/>
                  </a:cubicBezTo>
                  <a:cubicBezTo>
                    <a:pt x="49726" y="52530"/>
                    <a:pt x="50821" y="52070"/>
                    <a:pt x="51774" y="51435"/>
                  </a:cubicBezTo>
                  <a:cubicBezTo>
                    <a:pt x="52726" y="50165"/>
                    <a:pt x="53843" y="49003"/>
                    <a:pt x="54631" y="47625"/>
                  </a:cubicBezTo>
                  <a:cubicBezTo>
                    <a:pt x="55241" y="46558"/>
                    <a:pt x="56329" y="41788"/>
                    <a:pt x="56536" y="40958"/>
                  </a:cubicBezTo>
                  <a:cubicBezTo>
                    <a:pt x="56070" y="35828"/>
                    <a:pt x="57337" y="31280"/>
                    <a:pt x="53679" y="27623"/>
                  </a:cubicBezTo>
                  <a:cubicBezTo>
                    <a:pt x="52869" y="26814"/>
                    <a:pt x="51774" y="26353"/>
                    <a:pt x="50821" y="25718"/>
                  </a:cubicBezTo>
                  <a:cubicBezTo>
                    <a:pt x="50173" y="24854"/>
                    <a:pt x="46756" y="20443"/>
                    <a:pt x="46059" y="19050"/>
                  </a:cubicBezTo>
                  <a:cubicBezTo>
                    <a:pt x="45917" y="18766"/>
                    <a:pt x="38915" y="9525"/>
                    <a:pt x="37486" y="762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8" name="Freeform: Shape 67">
              <a:extLst>
                <a:ext uri="{FF2B5EF4-FFF2-40B4-BE49-F238E27FC236}">
                  <a16:creationId xmlns:a16="http://schemas.microsoft.com/office/drawing/2014/main" id="{ACEFB415-BED0-4C30-920D-CE7105137264}"/>
                </a:ext>
              </a:extLst>
            </p:cNvPr>
            <p:cNvSpPr/>
            <p:nvPr/>
          </p:nvSpPr>
          <p:spPr>
            <a:xfrm>
              <a:off x="1760883" y="3617036"/>
              <a:ext cx="1678081" cy="1419994"/>
            </a:xfrm>
            <a:custGeom>
              <a:avLst/>
              <a:gdLst>
                <a:gd name="connsiteX0" fmla="*/ 0 w 1678081"/>
                <a:gd name="connsiteY0" fmla="*/ 11895 h 1419994"/>
                <a:gd name="connsiteX1" fmla="*/ 0 w 1678081"/>
                <a:gd name="connsiteY1" fmla="*/ 11895 h 1419994"/>
                <a:gd name="connsiteX2" fmla="*/ 4969 w 1678081"/>
                <a:gd name="connsiteY2" fmla="*/ 26804 h 1419994"/>
                <a:gd name="connsiteX3" fmla="*/ 8282 w 1678081"/>
                <a:gd name="connsiteY3" fmla="*/ 33430 h 1419994"/>
                <a:gd name="connsiteX4" fmla="*/ 9939 w 1678081"/>
                <a:gd name="connsiteY4" fmla="*/ 40056 h 1419994"/>
                <a:gd name="connsiteX5" fmla="*/ 14908 w 1678081"/>
                <a:gd name="connsiteY5" fmla="*/ 51652 h 1419994"/>
                <a:gd name="connsiteX6" fmla="*/ 16565 w 1678081"/>
                <a:gd name="connsiteY6" fmla="*/ 64904 h 1419994"/>
                <a:gd name="connsiteX7" fmla="*/ 21534 w 1678081"/>
                <a:gd name="connsiteY7" fmla="*/ 63248 h 1419994"/>
                <a:gd name="connsiteX8" fmla="*/ 38100 w 1678081"/>
                <a:gd name="connsiteY8" fmla="*/ 66561 h 1419994"/>
                <a:gd name="connsiteX9" fmla="*/ 48039 w 1678081"/>
                <a:gd name="connsiteY9" fmla="*/ 76500 h 1419994"/>
                <a:gd name="connsiteX10" fmla="*/ 53008 w 1678081"/>
                <a:gd name="connsiteY10" fmla="*/ 81469 h 1419994"/>
                <a:gd name="connsiteX11" fmla="*/ 57978 w 1678081"/>
                <a:gd name="connsiteY11" fmla="*/ 83126 h 1419994"/>
                <a:gd name="connsiteX12" fmla="*/ 69574 w 1678081"/>
                <a:gd name="connsiteY12" fmla="*/ 91409 h 1419994"/>
                <a:gd name="connsiteX13" fmla="*/ 79513 w 1678081"/>
                <a:gd name="connsiteY13" fmla="*/ 94722 h 1419994"/>
                <a:gd name="connsiteX14" fmla="*/ 86139 w 1678081"/>
                <a:gd name="connsiteY14" fmla="*/ 99691 h 1419994"/>
                <a:gd name="connsiteX15" fmla="*/ 107674 w 1678081"/>
                <a:gd name="connsiteY15" fmla="*/ 104661 h 1419994"/>
                <a:gd name="connsiteX16" fmla="*/ 117613 w 1678081"/>
                <a:gd name="connsiteY16" fmla="*/ 107974 h 1419994"/>
                <a:gd name="connsiteX17" fmla="*/ 124239 w 1678081"/>
                <a:gd name="connsiteY17" fmla="*/ 109630 h 1419994"/>
                <a:gd name="connsiteX18" fmla="*/ 130865 w 1678081"/>
                <a:gd name="connsiteY18" fmla="*/ 112943 h 1419994"/>
                <a:gd name="connsiteX19" fmla="*/ 135834 w 1678081"/>
                <a:gd name="connsiteY19" fmla="*/ 116256 h 1419994"/>
                <a:gd name="connsiteX20" fmla="*/ 147430 w 1678081"/>
                <a:gd name="connsiteY20" fmla="*/ 117913 h 1419994"/>
                <a:gd name="connsiteX21" fmla="*/ 154056 w 1678081"/>
                <a:gd name="connsiteY21" fmla="*/ 121226 h 1419994"/>
                <a:gd name="connsiteX22" fmla="*/ 159026 w 1678081"/>
                <a:gd name="connsiteY22" fmla="*/ 124539 h 1419994"/>
                <a:gd name="connsiteX23" fmla="*/ 167308 w 1678081"/>
                <a:gd name="connsiteY23" fmla="*/ 126195 h 1419994"/>
                <a:gd name="connsiteX24" fmla="*/ 183874 w 1678081"/>
                <a:gd name="connsiteY24" fmla="*/ 132822 h 1419994"/>
                <a:gd name="connsiteX25" fmla="*/ 192156 w 1678081"/>
                <a:gd name="connsiteY25" fmla="*/ 137791 h 1419994"/>
                <a:gd name="connsiteX26" fmla="*/ 202095 w 1678081"/>
                <a:gd name="connsiteY26" fmla="*/ 139448 h 1419994"/>
                <a:gd name="connsiteX27" fmla="*/ 215347 w 1678081"/>
                <a:gd name="connsiteY27" fmla="*/ 142761 h 1419994"/>
                <a:gd name="connsiteX28" fmla="*/ 241852 w 1678081"/>
                <a:gd name="connsiteY28" fmla="*/ 141104 h 1419994"/>
                <a:gd name="connsiteX29" fmla="*/ 246821 w 1678081"/>
                <a:gd name="connsiteY29" fmla="*/ 139448 h 1419994"/>
                <a:gd name="connsiteX30" fmla="*/ 279952 w 1678081"/>
                <a:gd name="connsiteY30" fmla="*/ 144417 h 1419994"/>
                <a:gd name="connsiteX31" fmla="*/ 286578 w 1678081"/>
                <a:gd name="connsiteY31" fmla="*/ 147730 h 1419994"/>
                <a:gd name="connsiteX32" fmla="*/ 314739 w 1678081"/>
                <a:gd name="connsiteY32" fmla="*/ 157669 h 1419994"/>
                <a:gd name="connsiteX33" fmla="*/ 321365 w 1678081"/>
                <a:gd name="connsiteY33" fmla="*/ 162639 h 1419994"/>
                <a:gd name="connsiteX34" fmla="*/ 346213 w 1678081"/>
                <a:gd name="connsiteY34" fmla="*/ 190800 h 1419994"/>
                <a:gd name="connsiteX35" fmla="*/ 351182 w 1678081"/>
                <a:gd name="connsiteY35" fmla="*/ 195769 h 1419994"/>
                <a:gd name="connsiteX36" fmla="*/ 354495 w 1678081"/>
                <a:gd name="connsiteY36" fmla="*/ 202395 h 1419994"/>
                <a:gd name="connsiteX37" fmla="*/ 364434 w 1678081"/>
                <a:gd name="connsiteY37" fmla="*/ 210678 h 1419994"/>
                <a:gd name="connsiteX38" fmla="*/ 366091 w 1678081"/>
                <a:gd name="connsiteY38" fmla="*/ 215648 h 1419994"/>
                <a:gd name="connsiteX39" fmla="*/ 376030 w 1678081"/>
                <a:gd name="connsiteY39" fmla="*/ 220617 h 1419994"/>
                <a:gd name="connsiteX40" fmla="*/ 397565 w 1678081"/>
                <a:gd name="connsiteY40" fmla="*/ 225587 h 1419994"/>
                <a:gd name="connsiteX41" fmla="*/ 407504 w 1678081"/>
                <a:gd name="connsiteY41" fmla="*/ 232213 h 1419994"/>
                <a:gd name="connsiteX42" fmla="*/ 409160 w 1678081"/>
                <a:gd name="connsiteY42" fmla="*/ 237182 h 1419994"/>
                <a:gd name="connsiteX43" fmla="*/ 420756 w 1678081"/>
                <a:gd name="connsiteY43" fmla="*/ 247122 h 1419994"/>
                <a:gd name="connsiteX44" fmla="*/ 435665 w 1678081"/>
                <a:gd name="connsiteY44" fmla="*/ 253748 h 1419994"/>
                <a:gd name="connsiteX45" fmla="*/ 437321 w 1678081"/>
                <a:gd name="connsiteY45" fmla="*/ 258717 h 1419994"/>
                <a:gd name="connsiteX46" fmla="*/ 440634 w 1678081"/>
                <a:gd name="connsiteY46" fmla="*/ 263687 h 1419994"/>
                <a:gd name="connsiteX47" fmla="*/ 438978 w 1678081"/>
                <a:gd name="connsiteY47" fmla="*/ 268656 h 1419994"/>
                <a:gd name="connsiteX48" fmla="*/ 442291 w 1678081"/>
                <a:gd name="connsiteY48" fmla="*/ 283565 h 1419994"/>
                <a:gd name="connsiteX49" fmla="*/ 445604 w 1678081"/>
                <a:gd name="connsiteY49" fmla="*/ 290191 h 1419994"/>
                <a:gd name="connsiteX50" fmla="*/ 450574 w 1678081"/>
                <a:gd name="connsiteY50" fmla="*/ 291848 h 1419994"/>
                <a:gd name="connsiteX51" fmla="*/ 455543 w 1678081"/>
                <a:gd name="connsiteY51" fmla="*/ 295161 h 1419994"/>
                <a:gd name="connsiteX52" fmla="*/ 457200 w 1678081"/>
                <a:gd name="connsiteY52" fmla="*/ 300130 h 1419994"/>
                <a:gd name="connsiteX53" fmla="*/ 467139 w 1678081"/>
                <a:gd name="connsiteY53" fmla="*/ 308413 h 1419994"/>
                <a:gd name="connsiteX54" fmla="*/ 475421 w 1678081"/>
                <a:gd name="connsiteY54" fmla="*/ 318352 h 1419994"/>
                <a:gd name="connsiteX55" fmla="*/ 490330 w 1678081"/>
                <a:gd name="connsiteY55" fmla="*/ 324978 h 1419994"/>
                <a:gd name="connsiteX56" fmla="*/ 505239 w 1678081"/>
                <a:gd name="connsiteY56" fmla="*/ 329948 h 1419994"/>
                <a:gd name="connsiteX57" fmla="*/ 516834 w 1678081"/>
                <a:gd name="connsiteY57" fmla="*/ 334917 h 1419994"/>
                <a:gd name="connsiteX58" fmla="*/ 521804 w 1678081"/>
                <a:gd name="connsiteY58" fmla="*/ 338230 h 1419994"/>
                <a:gd name="connsiteX59" fmla="*/ 535056 w 1678081"/>
                <a:gd name="connsiteY59" fmla="*/ 341543 h 1419994"/>
                <a:gd name="connsiteX60" fmla="*/ 581439 w 1678081"/>
                <a:gd name="connsiteY60" fmla="*/ 346513 h 1419994"/>
                <a:gd name="connsiteX61" fmla="*/ 629478 w 1678081"/>
                <a:gd name="connsiteY61" fmla="*/ 343200 h 1419994"/>
                <a:gd name="connsiteX62" fmla="*/ 642730 w 1678081"/>
                <a:gd name="connsiteY62" fmla="*/ 361422 h 1419994"/>
                <a:gd name="connsiteX63" fmla="*/ 644387 w 1678081"/>
                <a:gd name="connsiteY63" fmla="*/ 368048 h 1419994"/>
                <a:gd name="connsiteX64" fmla="*/ 652669 w 1678081"/>
                <a:gd name="connsiteY64" fmla="*/ 379643 h 1419994"/>
                <a:gd name="connsiteX65" fmla="*/ 654326 w 1678081"/>
                <a:gd name="connsiteY65" fmla="*/ 384613 h 1419994"/>
                <a:gd name="connsiteX66" fmla="*/ 655982 w 1678081"/>
                <a:gd name="connsiteY66" fmla="*/ 391239 h 1419994"/>
                <a:gd name="connsiteX67" fmla="*/ 659295 w 1678081"/>
                <a:gd name="connsiteY67" fmla="*/ 396209 h 1419994"/>
                <a:gd name="connsiteX68" fmla="*/ 655982 w 1678081"/>
                <a:gd name="connsiteY68" fmla="*/ 407804 h 1419994"/>
                <a:gd name="connsiteX69" fmla="*/ 652669 w 1678081"/>
                <a:gd name="connsiteY69" fmla="*/ 412774 h 1419994"/>
                <a:gd name="connsiteX70" fmla="*/ 646043 w 1678081"/>
                <a:gd name="connsiteY70" fmla="*/ 422713 h 1419994"/>
                <a:gd name="connsiteX71" fmla="*/ 632791 w 1678081"/>
                <a:gd name="connsiteY71" fmla="*/ 437622 h 1419994"/>
                <a:gd name="connsiteX72" fmla="*/ 621195 w 1678081"/>
                <a:gd name="connsiteY72" fmla="*/ 455843 h 1419994"/>
                <a:gd name="connsiteX73" fmla="*/ 617882 w 1678081"/>
                <a:gd name="connsiteY73" fmla="*/ 460813 h 1419994"/>
                <a:gd name="connsiteX74" fmla="*/ 612913 w 1678081"/>
                <a:gd name="connsiteY74" fmla="*/ 465782 h 1419994"/>
                <a:gd name="connsiteX75" fmla="*/ 606287 w 1678081"/>
                <a:gd name="connsiteY75" fmla="*/ 480691 h 1419994"/>
                <a:gd name="connsiteX76" fmla="*/ 598004 w 1678081"/>
                <a:gd name="connsiteY76" fmla="*/ 495600 h 1419994"/>
                <a:gd name="connsiteX77" fmla="*/ 589721 w 1678081"/>
                <a:gd name="connsiteY77" fmla="*/ 518791 h 1419994"/>
                <a:gd name="connsiteX78" fmla="*/ 586408 w 1678081"/>
                <a:gd name="connsiteY78" fmla="*/ 528730 h 1419994"/>
                <a:gd name="connsiteX79" fmla="*/ 579782 w 1678081"/>
                <a:gd name="connsiteY79" fmla="*/ 543639 h 1419994"/>
                <a:gd name="connsiteX80" fmla="*/ 574813 w 1678081"/>
                <a:gd name="connsiteY80" fmla="*/ 553578 h 1419994"/>
                <a:gd name="connsiteX81" fmla="*/ 569843 w 1678081"/>
                <a:gd name="connsiteY81" fmla="*/ 568487 h 1419994"/>
                <a:gd name="connsiteX82" fmla="*/ 568187 w 1678081"/>
                <a:gd name="connsiteY82" fmla="*/ 573456 h 1419994"/>
                <a:gd name="connsiteX83" fmla="*/ 563217 w 1678081"/>
                <a:gd name="connsiteY83" fmla="*/ 580082 h 1419994"/>
                <a:gd name="connsiteX84" fmla="*/ 558247 w 1678081"/>
                <a:gd name="connsiteY84" fmla="*/ 591678 h 1419994"/>
                <a:gd name="connsiteX85" fmla="*/ 553278 w 1678081"/>
                <a:gd name="connsiteY85" fmla="*/ 606587 h 1419994"/>
                <a:gd name="connsiteX86" fmla="*/ 571500 w 1678081"/>
                <a:gd name="connsiteY86" fmla="*/ 639717 h 1419994"/>
                <a:gd name="connsiteX87" fmla="*/ 573156 w 1678081"/>
                <a:gd name="connsiteY87" fmla="*/ 644687 h 1419994"/>
                <a:gd name="connsiteX88" fmla="*/ 576469 w 1678081"/>
                <a:gd name="connsiteY88" fmla="*/ 651313 h 1419994"/>
                <a:gd name="connsiteX89" fmla="*/ 578126 w 1678081"/>
                <a:gd name="connsiteY89" fmla="*/ 659595 h 1419994"/>
                <a:gd name="connsiteX90" fmla="*/ 581439 w 1678081"/>
                <a:gd name="connsiteY90" fmla="*/ 671191 h 1419994"/>
                <a:gd name="connsiteX91" fmla="*/ 583095 w 1678081"/>
                <a:gd name="connsiteY91" fmla="*/ 676161 h 1419994"/>
                <a:gd name="connsiteX92" fmla="*/ 586408 w 1678081"/>
                <a:gd name="connsiteY92" fmla="*/ 681130 h 1419994"/>
                <a:gd name="connsiteX93" fmla="*/ 588065 w 1678081"/>
                <a:gd name="connsiteY93" fmla="*/ 686100 h 1419994"/>
                <a:gd name="connsiteX94" fmla="*/ 598004 w 1678081"/>
                <a:gd name="connsiteY94" fmla="*/ 692726 h 1419994"/>
                <a:gd name="connsiteX95" fmla="*/ 602974 w 1678081"/>
                <a:gd name="connsiteY95" fmla="*/ 684443 h 1419994"/>
                <a:gd name="connsiteX96" fmla="*/ 604630 w 1678081"/>
                <a:gd name="connsiteY96" fmla="*/ 679474 h 1419994"/>
                <a:gd name="connsiteX97" fmla="*/ 607943 w 1678081"/>
                <a:gd name="connsiteY97" fmla="*/ 674504 h 1419994"/>
                <a:gd name="connsiteX98" fmla="*/ 609600 w 1678081"/>
                <a:gd name="connsiteY98" fmla="*/ 669535 h 1419994"/>
                <a:gd name="connsiteX99" fmla="*/ 619539 w 1678081"/>
                <a:gd name="connsiteY99" fmla="*/ 662909 h 1419994"/>
                <a:gd name="connsiteX100" fmla="*/ 624508 w 1678081"/>
                <a:gd name="connsiteY100" fmla="*/ 657939 h 1419994"/>
                <a:gd name="connsiteX101" fmla="*/ 629478 w 1678081"/>
                <a:gd name="connsiteY101" fmla="*/ 656282 h 1419994"/>
                <a:gd name="connsiteX102" fmla="*/ 631134 w 1678081"/>
                <a:gd name="connsiteY102" fmla="*/ 651313 h 1419994"/>
                <a:gd name="connsiteX103" fmla="*/ 627821 w 1678081"/>
                <a:gd name="connsiteY103" fmla="*/ 646343 h 1419994"/>
                <a:gd name="connsiteX104" fmla="*/ 632791 w 1678081"/>
                <a:gd name="connsiteY104" fmla="*/ 598304 h 1419994"/>
                <a:gd name="connsiteX105" fmla="*/ 634447 w 1678081"/>
                <a:gd name="connsiteY105" fmla="*/ 578426 h 1419994"/>
                <a:gd name="connsiteX106" fmla="*/ 637760 w 1678081"/>
                <a:gd name="connsiteY106" fmla="*/ 571800 h 1419994"/>
                <a:gd name="connsiteX107" fmla="*/ 641074 w 1678081"/>
                <a:gd name="connsiteY107" fmla="*/ 563517 h 1419994"/>
                <a:gd name="connsiteX108" fmla="*/ 642730 w 1678081"/>
                <a:gd name="connsiteY108" fmla="*/ 555235 h 1419994"/>
                <a:gd name="connsiteX109" fmla="*/ 649356 w 1678081"/>
                <a:gd name="connsiteY109" fmla="*/ 545295 h 1419994"/>
                <a:gd name="connsiteX110" fmla="*/ 651013 w 1678081"/>
                <a:gd name="connsiteY110" fmla="*/ 538669 h 1419994"/>
                <a:gd name="connsiteX111" fmla="*/ 652669 w 1678081"/>
                <a:gd name="connsiteY111" fmla="*/ 533700 h 1419994"/>
                <a:gd name="connsiteX112" fmla="*/ 660952 w 1678081"/>
                <a:gd name="connsiteY112" fmla="*/ 502226 h 1419994"/>
                <a:gd name="connsiteX113" fmla="*/ 664265 w 1678081"/>
                <a:gd name="connsiteY113" fmla="*/ 475722 h 1419994"/>
                <a:gd name="connsiteX114" fmla="*/ 667578 w 1678081"/>
                <a:gd name="connsiteY114" fmla="*/ 460813 h 1419994"/>
                <a:gd name="connsiteX115" fmla="*/ 669234 w 1678081"/>
                <a:gd name="connsiteY115" fmla="*/ 454187 h 1419994"/>
                <a:gd name="connsiteX116" fmla="*/ 672547 w 1678081"/>
                <a:gd name="connsiteY116" fmla="*/ 445904 h 1419994"/>
                <a:gd name="connsiteX117" fmla="*/ 674204 w 1678081"/>
                <a:gd name="connsiteY117" fmla="*/ 437622 h 1419994"/>
                <a:gd name="connsiteX118" fmla="*/ 677517 w 1678081"/>
                <a:gd name="connsiteY118" fmla="*/ 432652 h 1419994"/>
                <a:gd name="connsiteX119" fmla="*/ 682487 w 1678081"/>
                <a:gd name="connsiteY119" fmla="*/ 417743 h 1419994"/>
                <a:gd name="connsiteX120" fmla="*/ 684143 w 1678081"/>
                <a:gd name="connsiteY120" fmla="*/ 407804 h 1419994"/>
                <a:gd name="connsiteX121" fmla="*/ 685800 w 1678081"/>
                <a:gd name="connsiteY121" fmla="*/ 401178 h 1419994"/>
                <a:gd name="connsiteX122" fmla="*/ 689113 w 1678081"/>
                <a:gd name="connsiteY122" fmla="*/ 361422 h 1419994"/>
                <a:gd name="connsiteX123" fmla="*/ 690769 w 1678081"/>
                <a:gd name="connsiteY123" fmla="*/ 353139 h 1419994"/>
                <a:gd name="connsiteX124" fmla="*/ 694082 w 1678081"/>
                <a:gd name="connsiteY124" fmla="*/ 346513 h 1419994"/>
                <a:gd name="connsiteX125" fmla="*/ 699052 w 1678081"/>
                <a:gd name="connsiteY125" fmla="*/ 341543 h 1419994"/>
                <a:gd name="connsiteX126" fmla="*/ 704021 w 1678081"/>
                <a:gd name="connsiteY126" fmla="*/ 334917 h 1419994"/>
                <a:gd name="connsiteX127" fmla="*/ 713960 w 1678081"/>
                <a:gd name="connsiteY127" fmla="*/ 329948 h 1419994"/>
                <a:gd name="connsiteX128" fmla="*/ 725556 w 1678081"/>
                <a:gd name="connsiteY128" fmla="*/ 324978 h 1419994"/>
                <a:gd name="connsiteX129" fmla="*/ 819978 w 1678081"/>
                <a:gd name="connsiteY129" fmla="*/ 331604 h 1419994"/>
                <a:gd name="connsiteX130" fmla="*/ 823291 w 1678081"/>
                <a:gd name="connsiteY130" fmla="*/ 338230 h 1419994"/>
                <a:gd name="connsiteX131" fmla="*/ 821634 w 1678081"/>
                <a:gd name="connsiteY131" fmla="*/ 349826 h 1419994"/>
                <a:gd name="connsiteX132" fmla="*/ 816665 w 1678081"/>
                <a:gd name="connsiteY132" fmla="*/ 364735 h 1419994"/>
                <a:gd name="connsiteX133" fmla="*/ 815008 w 1678081"/>
                <a:gd name="connsiteY133" fmla="*/ 374674 h 1419994"/>
                <a:gd name="connsiteX134" fmla="*/ 811695 w 1678081"/>
                <a:gd name="connsiteY134" fmla="*/ 379643 h 1419994"/>
                <a:gd name="connsiteX135" fmla="*/ 810039 w 1678081"/>
                <a:gd name="connsiteY135" fmla="*/ 384613 h 1419994"/>
                <a:gd name="connsiteX136" fmla="*/ 803413 w 1678081"/>
                <a:gd name="connsiteY136" fmla="*/ 399522 h 1419994"/>
                <a:gd name="connsiteX137" fmla="*/ 801756 w 1678081"/>
                <a:gd name="connsiteY137" fmla="*/ 444248 h 1419994"/>
                <a:gd name="connsiteX138" fmla="*/ 798443 w 1678081"/>
                <a:gd name="connsiteY138" fmla="*/ 477378 h 1419994"/>
                <a:gd name="connsiteX139" fmla="*/ 793474 w 1678081"/>
                <a:gd name="connsiteY139" fmla="*/ 594991 h 1419994"/>
                <a:gd name="connsiteX140" fmla="*/ 791817 w 1678081"/>
                <a:gd name="connsiteY140" fmla="*/ 621495 h 1419994"/>
                <a:gd name="connsiteX141" fmla="*/ 793474 w 1678081"/>
                <a:gd name="connsiteY141" fmla="*/ 639717 h 1419994"/>
                <a:gd name="connsiteX142" fmla="*/ 791817 w 1678081"/>
                <a:gd name="connsiteY142" fmla="*/ 649656 h 1419994"/>
                <a:gd name="connsiteX143" fmla="*/ 786847 w 1678081"/>
                <a:gd name="connsiteY143" fmla="*/ 669535 h 1419994"/>
                <a:gd name="connsiteX144" fmla="*/ 790160 w 1678081"/>
                <a:gd name="connsiteY144" fmla="*/ 715917 h 1419994"/>
                <a:gd name="connsiteX145" fmla="*/ 796787 w 1678081"/>
                <a:gd name="connsiteY145" fmla="*/ 745735 h 1419994"/>
                <a:gd name="connsiteX146" fmla="*/ 798443 w 1678081"/>
                <a:gd name="connsiteY146" fmla="*/ 763956 h 1419994"/>
                <a:gd name="connsiteX147" fmla="*/ 803413 w 1678081"/>
                <a:gd name="connsiteY147" fmla="*/ 767269 h 1419994"/>
                <a:gd name="connsiteX148" fmla="*/ 808382 w 1678081"/>
                <a:gd name="connsiteY148" fmla="*/ 768926 h 1419994"/>
                <a:gd name="connsiteX149" fmla="*/ 818321 w 1678081"/>
                <a:gd name="connsiteY149" fmla="*/ 773895 h 1419994"/>
                <a:gd name="connsiteX150" fmla="*/ 823291 w 1678081"/>
                <a:gd name="connsiteY150" fmla="*/ 783835 h 1419994"/>
                <a:gd name="connsiteX151" fmla="*/ 829917 w 1678081"/>
                <a:gd name="connsiteY151" fmla="*/ 788804 h 1419994"/>
                <a:gd name="connsiteX152" fmla="*/ 831574 w 1678081"/>
                <a:gd name="connsiteY152" fmla="*/ 793774 h 1419994"/>
                <a:gd name="connsiteX153" fmla="*/ 839856 w 1678081"/>
                <a:gd name="connsiteY153" fmla="*/ 805369 h 1419994"/>
                <a:gd name="connsiteX154" fmla="*/ 841513 w 1678081"/>
                <a:gd name="connsiteY154" fmla="*/ 810339 h 1419994"/>
                <a:gd name="connsiteX155" fmla="*/ 844826 w 1678081"/>
                <a:gd name="connsiteY155" fmla="*/ 815309 h 1419994"/>
                <a:gd name="connsiteX156" fmla="*/ 848139 w 1678081"/>
                <a:gd name="connsiteY156" fmla="*/ 821935 h 1419994"/>
                <a:gd name="connsiteX157" fmla="*/ 853108 w 1678081"/>
                <a:gd name="connsiteY157" fmla="*/ 823591 h 1419994"/>
                <a:gd name="connsiteX158" fmla="*/ 858078 w 1678081"/>
                <a:gd name="connsiteY158" fmla="*/ 826904 h 1419994"/>
                <a:gd name="connsiteX159" fmla="*/ 863047 w 1678081"/>
                <a:gd name="connsiteY159" fmla="*/ 828561 h 1419994"/>
                <a:gd name="connsiteX160" fmla="*/ 868017 w 1678081"/>
                <a:gd name="connsiteY160" fmla="*/ 833530 h 1419994"/>
                <a:gd name="connsiteX161" fmla="*/ 874643 w 1678081"/>
                <a:gd name="connsiteY161" fmla="*/ 838500 h 1419994"/>
                <a:gd name="connsiteX162" fmla="*/ 884582 w 1678081"/>
                <a:gd name="connsiteY162" fmla="*/ 848439 h 1419994"/>
                <a:gd name="connsiteX163" fmla="*/ 889552 w 1678081"/>
                <a:gd name="connsiteY163" fmla="*/ 853409 h 1419994"/>
                <a:gd name="connsiteX164" fmla="*/ 899491 w 1678081"/>
                <a:gd name="connsiteY164" fmla="*/ 861691 h 1419994"/>
                <a:gd name="connsiteX165" fmla="*/ 906117 w 1678081"/>
                <a:gd name="connsiteY165" fmla="*/ 871630 h 1419994"/>
                <a:gd name="connsiteX166" fmla="*/ 907774 w 1678081"/>
                <a:gd name="connsiteY166" fmla="*/ 876600 h 1419994"/>
                <a:gd name="connsiteX167" fmla="*/ 912743 w 1678081"/>
                <a:gd name="connsiteY167" fmla="*/ 881569 h 1419994"/>
                <a:gd name="connsiteX168" fmla="*/ 922682 w 1678081"/>
                <a:gd name="connsiteY168" fmla="*/ 894822 h 1419994"/>
                <a:gd name="connsiteX169" fmla="*/ 932621 w 1678081"/>
                <a:gd name="connsiteY169" fmla="*/ 913043 h 1419994"/>
                <a:gd name="connsiteX170" fmla="*/ 934278 w 1678081"/>
                <a:gd name="connsiteY170" fmla="*/ 919669 h 1419994"/>
                <a:gd name="connsiteX171" fmla="*/ 937591 w 1678081"/>
                <a:gd name="connsiteY171" fmla="*/ 924639 h 1419994"/>
                <a:gd name="connsiteX172" fmla="*/ 939247 w 1678081"/>
                <a:gd name="connsiteY172" fmla="*/ 929609 h 1419994"/>
                <a:gd name="connsiteX173" fmla="*/ 942560 w 1678081"/>
                <a:gd name="connsiteY173" fmla="*/ 936235 h 1419994"/>
                <a:gd name="connsiteX174" fmla="*/ 944217 w 1678081"/>
                <a:gd name="connsiteY174" fmla="*/ 942861 h 1419994"/>
                <a:gd name="connsiteX175" fmla="*/ 947530 w 1678081"/>
                <a:gd name="connsiteY175" fmla="*/ 951143 h 1419994"/>
                <a:gd name="connsiteX176" fmla="*/ 949187 w 1678081"/>
                <a:gd name="connsiteY176" fmla="*/ 957769 h 1419994"/>
                <a:gd name="connsiteX177" fmla="*/ 957469 w 1678081"/>
                <a:gd name="connsiteY177" fmla="*/ 979304 h 1419994"/>
                <a:gd name="connsiteX178" fmla="*/ 964095 w 1678081"/>
                <a:gd name="connsiteY178" fmla="*/ 994213 h 1419994"/>
                <a:gd name="connsiteX179" fmla="*/ 965752 w 1678081"/>
                <a:gd name="connsiteY179" fmla="*/ 999182 h 1419994"/>
                <a:gd name="connsiteX180" fmla="*/ 969065 w 1678081"/>
                <a:gd name="connsiteY180" fmla="*/ 1004152 h 1419994"/>
                <a:gd name="connsiteX181" fmla="*/ 980660 w 1678081"/>
                <a:gd name="connsiteY181" fmla="*/ 1027343 h 1419994"/>
                <a:gd name="connsiteX182" fmla="*/ 983974 w 1678081"/>
                <a:gd name="connsiteY182" fmla="*/ 1032313 h 1419994"/>
                <a:gd name="connsiteX183" fmla="*/ 990600 w 1678081"/>
                <a:gd name="connsiteY183" fmla="*/ 1047222 h 1419994"/>
                <a:gd name="connsiteX184" fmla="*/ 992256 w 1678081"/>
                <a:gd name="connsiteY184" fmla="*/ 1060474 h 1419994"/>
                <a:gd name="connsiteX185" fmla="*/ 995569 w 1678081"/>
                <a:gd name="connsiteY185" fmla="*/ 1067100 h 1419994"/>
                <a:gd name="connsiteX186" fmla="*/ 993913 w 1678081"/>
                <a:gd name="connsiteY186" fmla="*/ 1090291 h 1419994"/>
                <a:gd name="connsiteX187" fmla="*/ 987287 w 1678081"/>
                <a:gd name="connsiteY187" fmla="*/ 1105200 h 1419994"/>
                <a:gd name="connsiteX188" fmla="*/ 982317 w 1678081"/>
                <a:gd name="connsiteY188" fmla="*/ 1110169 h 1419994"/>
                <a:gd name="connsiteX189" fmla="*/ 979004 w 1678081"/>
                <a:gd name="connsiteY189" fmla="*/ 1116795 h 1419994"/>
                <a:gd name="connsiteX190" fmla="*/ 983974 w 1678081"/>
                <a:gd name="connsiteY190" fmla="*/ 1173117 h 1419994"/>
                <a:gd name="connsiteX191" fmla="*/ 987287 w 1678081"/>
                <a:gd name="connsiteY191" fmla="*/ 1196309 h 1419994"/>
                <a:gd name="connsiteX192" fmla="*/ 990600 w 1678081"/>
                <a:gd name="connsiteY192" fmla="*/ 1206248 h 1419994"/>
                <a:gd name="connsiteX193" fmla="*/ 992256 w 1678081"/>
                <a:gd name="connsiteY193" fmla="*/ 1212874 h 1419994"/>
                <a:gd name="connsiteX194" fmla="*/ 995569 w 1678081"/>
                <a:gd name="connsiteY194" fmla="*/ 1222813 h 1419994"/>
                <a:gd name="connsiteX195" fmla="*/ 997226 w 1678081"/>
                <a:gd name="connsiteY195" fmla="*/ 1232752 h 1419994"/>
                <a:gd name="connsiteX196" fmla="*/ 993913 w 1678081"/>
                <a:gd name="connsiteY196" fmla="*/ 1292387 h 1419994"/>
                <a:gd name="connsiteX197" fmla="*/ 983974 w 1678081"/>
                <a:gd name="connsiteY197" fmla="*/ 1294043 h 1419994"/>
                <a:gd name="connsiteX198" fmla="*/ 1003852 w 1678081"/>
                <a:gd name="connsiteY198" fmla="*/ 1290730 h 1419994"/>
                <a:gd name="connsiteX199" fmla="*/ 1010478 w 1678081"/>
                <a:gd name="connsiteY199" fmla="*/ 1285761 h 1419994"/>
                <a:gd name="connsiteX200" fmla="*/ 1015447 w 1678081"/>
                <a:gd name="connsiteY200" fmla="*/ 1284104 h 1419994"/>
                <a:gd name="connsiteX201" fmla="*/ 1020417 w 1678081"/>
                <a:gd name="connsiteY201" fmla="*/ 1280791 h 1419994"/>
                <a:gd name="connsiteX202" fmla="*/ 1027043 w 1678081"/>
                <a:gd name="connsiteY202" fmla="*/ 1275822 h 1419994"/>
                <a:gd name="connsiteX203" fmla="*/ 1048578 w 1678081"/>
                <a:gd name="connsiteY203" fmla="*/ 1272509 h 1419994"/>
                <a:gd name="connsiteX204" fmla="*/ 1081708 w 1678081"/>
                <a:gd name="connsiteY204" fmla="*/ 1267539 h 1419994"/>
                <a:gd name="connsiteX205" fmla="*/ 1096617 w 1678081"/>
                <a:gd name="connsiteY205" fmla="*/ 1264226 h 1419994"/>
                <a:gd name="connsiteX206" fmla="*/ 1111526 w 1678081"/>
                <a:gd name="connsiteY206" fmla="*/ 1265882 h 1419994"/>
                <a:gd name="connsiteX207" fmla="*/ 1134717 w 1678081"/>
                <a:gd name="connsiteY207" fmla="*/ 1267539 h 1419994"/>
                <a:gd name="connsiteX208" fmla="*/ 1146313 w 1678081"/>
                <a:gd name="connsiteY208" fmla="*/ 1277478 h 1419994"/>
                <a:gd name="connsiteX209" fmla="*/ 1152939 w 1678081"/>
                <a:gd name="connsiteY209" fmla="*/ 1287417 h 1419994"/>
                <a:gd name="connsiteX210" fmla="*/ 1162878 w 1678081"/>
                <a:gd name="connsiteY210" fmla="*/ 1302326 h 1419994"/>
                <a:gd name="connsiteX211" fmla="*/ 1166191 w 1678081"/>
                <a:gd name="connsiteY211" fmla="*/ 1307295 h 1419994"/>
                <a:gd name="connsiteX212" fmla="*/ 1174474 w 1678081"/>
                <a:gd name="connsiteY212" fmla="*/ 1315578 h 1419994"/>
                <a:gd name="connsiteX213" fmla="*/ 1187726 w 1678081"/>
                <a:gd name="connsiteY213" fmla="*/ 1342082 h 1419994"/>
                <a:gd name="connsiteX214" fmla="*/ 1197665 w 1678081"/>
                <a:gd name="connsiteY214" fmla="*/ 1356991 h 1419994"/>
                <a:gd name="connsiteX215" fmla="*/ 1200978 w 1678081"/>
                <a:gd name="connsiteY215" fmla="*/ 1365274 h 1419994"/>
                <a:gd name="connsiteX216" fmla="*/ 1204291 w 1678081"/>
                <a:gd name="connsiteY216" fmla="*/ 1375213 h 1419994"/>
                <a:gd name="connsiteX217" fmla="*/ 1207604 w 1678081"/>
                <a:gd name="connsiteY217" fmla="*/ 1380182 h 1419994"/>
                <a:gd name="connsiteX218" fmla="*/ 1209260 w 1678081"/>
                <a:gd name="connsiteY218" fmla="*/ 1385152 h 1419994"/>
                <a:gd name="connsiteX219" fmla="*/ 1212574 w 1678081"/>
                <a:gd name="connsiteY219" fmla="*/ 1390122 h 1419994"/>
                <a:gd name="connsiteX220" fmla="*/ 1217543 w 1678081"/>
                <a:gd name="connsiteY220" fmla="*/ 1401717 h 1419994"/>
                <a:gd name="connsiteX221" fmla="*/ 1220856 w 1678081"/>
                <a:gd name="connsiteY221" fmla="*/ 1413313 h 1419994"/>
                <a:gd name="connsiteX222" fmla="*/ 1225826 w 1678081"/>
                <a:gd name="connsiteY222" fmla="*/ 1414969 h 1419994"/>
                <a:gd name="connsiteX223" fmla="*/ 1227482 w 1678081"/>
                <a:gd name="connsiteY223" fmla="*/ 1419939 h 1419994"/>
                <a:gd name="connsiteX224" fmla="*/ 1234108 w 1678081"/>
                <a:gd name="connsiteY224" fmla="*/ 1416626 h 1419994"/>
                <a:gd name="connsiteX225" fmla="*/ 1239078 w 1678081"/>
                <a:gd name="connsiteY225" fmla="*/ 1414969 h 1419994"/>
                <a:gd name="connsiteX226" fmla="*/ 1245704 w 1678081"/>
                <a:gd name="connsiteY226" fmla="*/ 1406687 h 1419994"/>
                <a:gd name="connsiteX227" fmla="*/ 1250674 w 1678081"/>
                <a:gd name="connsiteY227" fmla="*/ 1400061 h 1419994"/>
                <a:gd name="connsiteX228" fmla="*/ 1255643 w 1678081"/>
                <a:gd name="connsiteY228" fmla="*/ 1388465 h 1419994"/>
                <a:gd name="connsiteX229" fmla="*/ 1257300 w 1678081"/>
                <a:gd name="connsiteY229" fmla="*/ 1383495 h 1419994"/>
                <a:gd name="connsiteX230" fmla="*/ 1260613 w 1678081"/>
                <a:gd name="connsiteY230" fmla="*/ 1375213 h 1419994"/>
                <a:gd name="connsiteX231" fmla="*/ 1262269 w 1678081"/>
                <a:gd name="connsiteY231" fmla="*/ 1370243 h 1419994"/>
                <a:gd name="connsiteX232" fmla="*/ 1265582 w 1678081"/>
                <a:gd name="connsiteY232" fmla="*/ 1365274 h 1419994"/>
                <a:gd name="connsiteX233" fmla="*/ 1267239 w 1678081"/>
                <a:gd name="connsiteY233" fmla="*/ 1360304 h 1419994"/>
                <a:gd name="connsiteX234" fmla="*/ 1270552 w 1678081"/>
                <a:gd name="connsiteY234" fmla="*/ 1352022 h 1419994"/>
                <a:gd name="connsiteX235" fmla="*/ 1273865 w 1678081"/>
                <a:gd name="connsiteY235" fmla="*/ 1342082 h 1419994"/>
                <a:gd name="connsiteX236" fmla="*/ 1292087 w 1678081"/>
                <a:gd name="connsiteY236" fmla="*/ 1292387 h 1419994"/>
                <a:gd name="connsiteX237" fmla="*/ 1297056 w 1678081"/>
                <a:gd name="connsiteY237" fmla="*/ 1244348 h 1419994"/>
                <a:gd name="connsiteX238" fmla="*/ 1302026 w 1678081"/>
                <a:gd name="connsiteY238" fmla="*/ 1217843 h 1419994"/>
                <a:gd name="connsiteX239" fmla="*/ 1306995 w 1678081"/>
                <a:gd name="connsiteY239" fmla="*/ 1214530 h 1419994"/>
                <a:gd name="connsiteX240" fmla="*/ 1313621 w 1678081"/>
                <a:gd name="connsiteY240" fmla="*/ 1209561 h 1419994"/>
                <a:gd name="connsiteX241" fmla="*/ 1320247 w 1678081"/>
                <a:gd name="connsiteY241" fmla="*/ 1206248 h 1419994"/>
                <a:gd name="connsiteX242" fmla="*/ 1325217 w 1678081"/>
                <a:gd name="connsiteY242" fmla="*/ 1202935 h 1419994"/>
                <a:gd name="connsiteX243" fmla="*/ 1330187 w 1678081"/>
                <a:gd name="connsiteY243" fmla="*/ 1201278 h 1419994"/>
                <a:gd name="connsiteX244" fmla="*/ 1346752 w 1678081"/>
                <a:gd name="connsiteY244" fmla="*/ 1194652 h 1419994"/>
                <a:gd name="connsiteX245" fmla="*/ 1369943 w 1678081"/>
                <a:gd name="connsiteY245" fmla="*/ 1183056 h 1419994"/>
                <a:gd name="connsiteX246" fmla="*/ 1383195 w 1678081"/>
                <a:gd name="connsiteY246" fmla="*/ 1176430 h 1419994"/>
                <a:gd name="connsiteX247" fmla="*/ 1416326 w 1678081"/>
                <a:gd name="connsiteY247" fmla="*/ 1156552 h 1419994"/>
                <a:gd name="connsiteX248" fmla="*/ 1421295 w 1678081"/>
                <a:gd name="connsiteY248" fmla="*/ 1154895 h 1419994"/>
                <a:gd name="connsiteX249" fmla="*/ 1431234 w 1678081"/>
                <a:gd name="connsiteY249" fmla="*/ 1148269 h 1419994"/>
                <a:gd name="connsiteX250" fmla="*/ 1446143 w 1678081"/>
                <a:gd name="connsiteY250" fmla="*/ 1139987 h 1419994"/>
                <a:gd name="connsiteX251" fmla="*/ 1454426 w 1678081"/>
                <a:gd name="connsiteY251" fmla="*/ 1135017 h 1419994"/>
                <a:gd name="connsiteX252" fmla="*/ 1466021 w 1678081"/>
                <a:gd name="connsiteY252" fmla="*/ 1131704 h 1419994"/>
                <a:gd name="connsiteX253" fmla="*/ 1475960 w 1678081"/>
                <a:gd name="connsiteY253" fmla="*/ 1123422 h 1419994"/>
                <a:gd name="connsiteX254" fmla="*/ 1480930 w 1678081"/>
                <a:gd name="connsiteY254" fmla="*/ 1121765 h 1419994"/>
                <a:gd name="connsiteX255" fmla="*/ 1482587 w 1678081"/>
                <a:gd name="connsiteY255" fmla="*/ 1116795 h 1419994"/>
                <a:gd name="connsiteX256" fmla="*/ 1495839 w 1678081"/>
                <a:gd name="connsiteY256" fmla="*/ 1111826 h 1419994"/>
                <a:gd name="connsiteX257" fmla="*/ 1499152 w 1678081"/>
                <a:gd name="connsiteY257" fmla="*/ 1103543 h 1419994"/>
                <a:gd name="connsiteX258" fmla="*/ 1507434 w 1678081"/>
                <a:gd name="connsiteY258" fmla="*/ 1098574 h 1419994"/>
                <a:gd name="connsiteX259" fmla="*/ 1519030 w 1678081"/>
                <a:gd name="connsiteY259" fmla="*/ 1090291 h 1419994"/>
                <a:gd name="connsiteX260" fmla="*/ 1522343 w 1678081"/>
                <a:gd name="connsiteY260" fmla="*/ 1082009 h 1419994"/>
                <a:gd name="connsiteX261" fmla="*/ 1527313 w 1678081"/>
                <a:gd name="connsiteY261" fmla="*/ 1080352 h 1419994"/>
                <a:gd name="connsiteX262" fmla="*/ 1532282 w 1678081"/>
                <a:gd name="connsiteY262" fmla="*/ 1077039 h 1419994"/>
                <a:gd name="connsiteX263" fmla="*/ 1535595 w 1678081"/>
                <a:gd name="connsiteY263" fmla="*/ 1072069 h 1419994"/>
                <a:gd name="connsiteX264" fmla="*/ 1540565 w 1678081"/>
                <a:gd name="connsiteY264" fmla="*/ 1062130 h 1419994"/>
                <a:gd name="connsiteX265" fmla="*/ 1565413 w 1678081"/>
                <a:gd name="connsiteY265" fmla="*/ 1035626 h 1419994"/>
                <a:gd name="connsiteX266" fmla="*/ 1567069 w 1678081"/>
                <a:gd name="connsiteY266" fmla="*/ 1027343 h 1419994"/>
                <a:gd name="connsiteX267" fmla="*/ 1572039 w 1678081"/>
                <a:gd name="connsiteY267" fmla="*/ 1017404 h 1419994"/>
                <a:gd name="connsiteX268" fmla="*/ 1575352 w 1678081"/>
                <a:gd name="connsiteY268" fmla="*/ 1002495 h 1419994"/>
                <a:gd name="connsiteX269" fmla="*/ 1580321 w 1678081"/>
                <a:gd name="connsiteY269" fmla="*/ 980961 h 1419994"/>
                <a:gd name="connsiteX270" fmla="*/ 1590260 w 1678081"/>
                <a:gd name="connsiteY270" fmla="*/ 957769 h 1419994"/>
                <a:gd name="connsiteX271" fmla="*/ 1591917 w 1678081"/>
                <a:gd name="connsiteY271" fmla="*/ 946174 h 1419994"/>
                <a:gd name="connsiteX272" fmla="*/ 1595230 w 1678081"/>
                <a:gd name="connsiteY272" fmla="*/ 939548 h 1419994"/>
                <a:gd name="connsiteX273" fmla="*/ 1593574 w 1678081"/>
                <a:gd name="connsiteY273" fmla="*/ 932922 h 1419994"/>
                <a:gd name="connsiteX274" fmla="*/ 1596887 w 1678081"/>
                <a:gd name="connsiteY274" fmla="*/ 891509 h 1419994"/>
                <a:gd name="connsiteX275" fmla="*/ 1600200 w 1678081"/>
                <a:gd name="connsiteY275" fmla="*/ 879913 h 1419994"/>
                <a:gd name="connsiteX276" fmla="*/ 1605169 w 1678081"/>
                <a:gd name="connsiteY276" fmla="*/ 863348 h 1419994"/>
                <a:gd name="connsiteX277" fmla="*/ 1611795 w 1678081"/>
                <a:gd name="connsiteY277" fmla="*/ 848439 h 1419994"/>
                <a:gd name="connsiteX278" fmla="*/ 1615108 w 1678081"/>
                <a:gd name="connsiteY278" fmla="*/ 835187 h 1419994"/>
                <a:gd name="connsiteX279" fmla="*/ 1630017 w 1678081"/>
                <a:gd name="connsiteY279" fmla="*/ 811995 h 1419994"/>
                <a:gd name="connsiteX280" fmla="*/ 1634987 w 1678081"/>
                <a:gd name="connsiteY280" fmla="*/ 802056 h 1419994"/>
                <a:gd name="connsiteX281" fmla="*/ 1636643 w 1678081"/>
                <a:gd name="connsiteY281" fmla="*/ 797087 h 1419994"/>
                <a:gd name="connsiteX282" fmla="*/ 1651552 w 1678081"/>
                <a:gd name="connsiteY282" fmla="*/ 785491 h 1419994"/>
                <a:gd name="connsiteX283" fmla="*/ 1659834 w 1678081"/>
                <a:gd name="connsiteY283" fmla="*/ 767269 h 1419994"/>
                <a:gd name="connsiteX284" fmla="*/ 1663147 w 1678081"/>
                <a:gd name="connsiteY284" fmla="*/ 760643 h 1419994"/>
                <a:gd name="connsiteX285" fmla="*/ 1664804 w 1678081"/>
                <a:gd name="connsiteY285" fmla="*/ 755674 h 1419994"/>
                <a:gd name="connsiteX286" fmla="*/ 1668117 w 1678081"/>
                <a:gd name="connsiteY286" fmla="*/ 750704 h 1419994"/>
                <a:gd name="connsiteX287" fmla="*/ 1673087 w 1678081"/>
                <a:gd name="connsiteY287" fmla="*/ 734139 h 1419994"/>
                <a:gd name="connsiteX288" fmla="*/ 1674743 w 1678081"/>
                <a:gd name="connsiteY288" fmla="*/ 727513 h 1419994"/>
                <a:gd name="connsiteX289" fmla="*/ 1678056 w 1678081"/>
                <a:gd name="connsiteY289" fmla="*/ 677817 h 1419994"/>
                <a:gd name="connsiteX290" fmla="*/ 1676400 w 1678081"/>
                <a:gd name="connsiteY290" fmla="*/ 651313 h 1419994"/>
                <a:gd name="connsiteX291" fmla="*/ 1674743 w 1678081"/>
                <a:gd name="connsiteY291" fmla="*/ 646343 h 1419994"/>
                <a:gd name="connsiteX292" fmla="*/ 1669774 w 1678081"/>
                <a:gd name="connsiteY292" fmla="*/ 644687 h 1419994"/>
                <a:gd name="connsiteX293" fmla="*/ 1661491 w 1678081"/>
                <a:gd name="connsiteY293" fmla="*/ 641374 h 1419994"/>
                <a:gd name="connsiteX294" fmla="*/ 1651552 w 1678081"/>
                <a:gd name="connsiteY294" fmla="*/ 638061 h 1419994"/>
                <a:gd name="connsiteX295" fmla="*/ 1636643 w 1678081"/>
                <a:gd name="connsiteY295" fmla="*/ 634748 h 1419994"/>
                <a:gd name="connsiteX296" fmla="*/ 1621734 w 1678081"/>
                <a:gd name="connsiteY296" fmla="*/ 629778 h 1419994"/>
                <a:gd name="connsiteX297" fmla="*/ 1616765 w 1678081"/>
                <a:gd name="connsiteY297" fmla="*/ 626465 h 1419994"/>
                <a:gd name="connsiteX298" fmla="*/ 1611795 w 1678081"/>
                <a:gd name="connsiteY298" fmla="*/ 624809 h 1419994"/>
                <a:gd name="connsiteX299" fmla="*/ 1600200 w 1678081"/>
                <a:gd name="connsiteY299" fmla="*/ 621495 h 1419994"/>
                <a:gd name="connsiteX300" fmla="*/ 1591917 w 1678081"/>
                <a:gd name="connsiteY300" fmla="*/ 618182 h 1419994"/>
                <a:gd name="connsiteX301" fmla="*/ 1586947 w 1678081"/>
                <a:gd name="connsiteY301" fmla="*/ 616526 h 1419994"/>
                <a:gd name="connsiteX302" fmla="*/ 1581978 w 1678081"/>
                <a:gd name="connsiteY302" fmla="*/ 613213 h 1419994"/>
                <a:gd name="connsiteX303" fmla="*/ 1568726 w 1678081"/>
                <a:gd name="connsiteY303" fmla="*/ 606587 h 1419994"/>
                <a:gd name="connsiteX304" fmla="*/ 1557130 w 1678081"/>
                <a:gd name="connsiteY304" fmla="*/ 598304 h 1419994"/>
                <a:gd name="connsiteX305" fmla="*/ 1552160 w 1678081"/>
                <a:gd name="connsiteY305" fmla="*/ 596648 h 1419994"/>
                <a:gd name="connsiteX306" fmla="*/ 1538908 w 1678081"/>
                <a:gd name="connsiteY306" fmla="*/ 586709 h 1419994"/>
                <a:gd name="connsiteX307" fmla="*/ 1533939 w 1678081"/>
                <a:gd name="connsiteY307" fmla="*/ 581739 h 1419994"/>
                <a:gd name="connsiteX308" fmla="*/ 1525656 w 1678081"/>
                <a:gd name="connsiteY308" fmla="*/ 578426 h 1419994"/>
                <a:gd name="connsiteX309" fmla="*/ 1510747 w 1678081"/>
                <a:gd name="connsiteY309" fmla="*/ 571800 h 1419994"/>
                <a:gd name="connsiteX310" fmla="*/ 1505778 w 1678081"/>
                <a:gd name="connsiteY310" fmla="*/ 568487 h 1419994"/>
                <a:gd name="connsiteX311" fmla="*/ 1490869 w 1678081"/>
                <a:gd name="connsiteY311" fmla="*/ 561861 h 1419994"/>
                <a:gd name="connsiteX312" fmla="*/ 1475960 w 1678081"/>
                <a:gd name="connsiteY312" fmla="*/ 556891 h 1419994"/>
                <a:gd name="connsiteX313" fmla="*/ 1434547 w 1678081"/>
                <a:gd name="connsiteY313" fmla="*/ 560204 h 1419994"/>
                <a:gd name="connsiteX314" fmla="*/ 1429578 w 1678081"/>
                <a:gd name="connsiteY314" fmla="*/ 561861 h 1419994"/>
                <a:gd name="connsiteX315" fmla="*/ 1411356 w 1678081"/>
                <a:gd name="connsiteY315" fmla="*/ 558548 h 1419994"/>
                <a:gd name="connsiteX316" fmla="*/ 1408043 w 1678081"/>
                <a:gd name="connsiteY316" fmla="*/ 527074 h 1419994"/>
                <a:gd name="connsiteX317" fmla="*/ 1401417 w 1678081"/>
                <a:gd name="connsiteY317" fmla="*/ 525417 h 1419994"/>
                <a:gd name="connsiteX318" fmla="*/ 1335156 w 1678081"/>
                <a:gd name="connsiteY318" fmla="*/ 528730 h 1419994"/>
                <a:gd name="connsiteX319" fmla="*/ 1305339 w 1678081"/>
                <a:gd name="connsiteY319" fmla="*/ 535356 h 1419994"/>
                <a:gd name="connsiteX320" fmla="*/ 1300369 w 1678081"/>
                <a:gd name="connsiteY320" fmla="*/ 540326 h 1419994"/>
                <a:gd name="connsiteX321" fmla="*/ 1293743 w 1678081"/>
                <a:gd name="connsiteY321" fmla="*/ 543639 h 1419994"/>
                <a:gd name="connsiteX322" fmla="*/ 1288774 w 1678081"/>
                <a:gd name="connsiteY322" fmla="*/ 546952 h 1419994"/>
                <a:gd name="connsiteX323" fmla="*/ 1285460 w 1678081"/>
                <a:gd name="connsiteY323" fmla="*/ 551922 h 1419994"/>
                <a:gd name="connsiteX324" fmla="*/ 1273865 w 1678081"/>
                <a:gd name="connsiteY324" fmla="*/ 560204 h 1419994"/>
                <a:gd name="connsiteX325" fmla="*/ 1268895 w 1678081"/>
                <a:gd name="connsiteY325" fmla="*/ 561861 h 1419994"/>
                <a:gd name="connsiteX326" fmla="*/ 1262269 w 1678081"/>
                <a:gd name="connsiteY326" fmla="*/ 566830 h 1419994"/>
                <a:gd name="connsiteX327" fmla="*/ 1257300 w 1678081"/>
                <a:gd name="connsiteY327" fmla="*/ 568487 h 1419994"/>
                <a:gd name="connsiteX328" fmla="*/ 1225826 w 1678081"/>
                <a:gd name="connsiteY328" fmla="*/ 566830 h 1419994"/>
                <a:gd name="connsiteX329" fmla="*/ 1227482 w 1678081"/>
                <a:gd name="connsiteY329" fmla="*/ 556891 h 1419994"/>
                <a:gd name="connsiteX330" fmla="*/ 1232452 w 1678081"/>
                <a:gd name="connsiteY330" fmla="*/ 548609 h 1419994"/>
                <a:gd name="connsiteX331" fmla="*/ 1242391 w 1678081"/>
                <a:gd name="connsiteY331" fmla="*/ 535356 h 1419994"/>
                <a:gd name="connsiteX332" fmla="*/ 1249017 w 1678081"/>
                <a:gd name="connsiteY332" fmla="*/ 525417 h 1419994"/>
                <a:gd name="connsiteX333" fmla="*/ 1258956 w 1678081"/>
                <a:gd name="connsiteY333" fmla="*/ 517135 h 1419994"/>
                <a:gd name="connsiteX334" fmla="*/ 1267239 w 1678081"/>
                <a:gd name="connsiteY334" fmla="*/ 502226 h 1419994"/>
                <a:gd name="connsiteX335" fmla="*/ 1272208 w 1678081"/>
                <a:gd name="connsiteY335" fmla="*/ 490630 h 1419994"/>
                <a:gd name="connsiteX336" fmla="*/ 1275521 w 1678081"/>
                <a:gd name="connsiteY336" fmla="*/ 485661 h 1419994"/>
                <a:gd name="connsiteX337" fmla="*/ 1277178 w 1678081"/>
                <a:gd name="connsiteY337" fmla="*/ 479035 h 1419994"/>
                <a:gd name="connsiteX338" fmla="*/ 1278834 w 1678081"/>
                <a:gd name="connsiteY338" fmla="*/ 469095 h 1419994"/>
                <a:gd name="connsiteX339" fmla="*/ 1282147 w 1678081"/>
                <a:gd name="connsiteY339" fmla="*/ 462469 h 1419994"/>
                <a:gd name="connsiteX340" fmla="*/ 1280491 w 1678081"/>
                <a:gd name="connsiteY340" fmla="*/ 416087 h 1419994"/>
                <a:gd name="connsiteX341" fmla="*/ 1278834 w 1678081"/>
                <a:gd name="connsiteY341" fmla="*/ 407804 h 1419994"/>
                <a:gd name="connsiteX342" fmla="*/ 1267239 w 1678081"/>
                <a:gd name="connsiteY342" fmla="*/ 389582 h 1419994"/>
                <a:gd name="connsiteX343" fmla="*/ 1252330 w 1678081"/>
                <a:gd name="connsiteY343" fmla="*/ 381300 h 1419994"/>
                <a:gd name="connsiteX344" fmla="*/ 1244047 w 1678081"/>
                <a:gd name="connsiteY344" fmla="*/ 376330 h 1419994"/>
                <a:gd name="connsiteX345" fmla="*/ 1229139 w 1678081"/>
                <a:gd name="connsiteY345" fmla="*/ 371361 h 1419994"/>
                <a:gd name="connsiteX346" fmla="*/ 1214230 w 1678081"/>
                <a:gd name="connsiteY346" fmla="*/ 366391 h 1419994"/>
                <a:gd name="connsiteX347" fmla="*/ 1209260 w 1678081"/>
                <a:gd name="connsiteY347" fmla="*/ 363078 h 1419994"/>
                <a:gd name="connsiteX348" fmla="*/ 1199321 w 1678081"/>
                <a:gd name="connsiteY348" fmla="*/ 361422 h 1419994"/>
                <a:gd name="connsiteX349" fmla="*/ 1152939 w 1678081"/>
                <a:gd name="connsiteY349" fmla="*/ 358109 h 1419994"/>
                <a:gd name="connsiteX350" fmla="*/ 1146313 w 1678081"/>
                <a:gd name="connsiteY350" fmla="*/ 354795 h 1419994"/>
                <a:gd name="connsiteX351" fmla="*/ 1136374 w 1678081"/>
                <a:gd name="connsiteY351" fmla="*/ 341543 h 1419994"/>
                <a:gd name="connsiteX352" fmla="*/ 1131404 w 1678081"/>
                <a:gd name="connsiteY352" fmla="*/ 336574 h 1419994"/>
                <a:gd name="connsiteX353" fmla="*/ 1121465 w 1678081"/>
                <a:gd name="connsiteY353" fmla="*/ 326635 h 1419994"/>
                <a:gd name="connsiteX354" fmla="*/ 1113182 w 1678081"/>
                <a:gd name="connsiteY354" fmla="*/ 324978 h 1419994"/>
                <a:gd name="connsiteX355" fmla="*/ 1106556 w 1678081"/>
                <a:gd name="connsiteY355" fmla="*/ 321665 h 1419994"/>
                <a:gd name="connsiteX356" fmla="*/ 1101587 w 1678081"/>
                <a:gd name="connsiteY356" fmla="*/ 320009 h 1419994"/>
                <a:gd name="connsiteX357" fmla="*/ 1088334 w 1678081"/>
                <a:gd name="connsiteY357" fmla="*/ 305100 h 1419994"/>
                <a:gd name="connsiteX358" fmla="*/ 1083365 w 1678081"/>
                <a:gd name="connsiteY358" fmla="*/ 301787 h 1419994"/>
                <a:gd name="connsiteX359" fmla="*/ 1080052 w 1678081"/>
                <a:gd name="connsiteY359" fmla="*/ 296817 h 1419994"/>
                <a:gd name="connsiteX360" fmla="*/ 1075082 w 1678081"/>
                <a:gd name="connsiteY360" fmla="*/ 295161 h 1419994"/>
                <a:gd name="connsiteX361" fmla="*/ 1066800 w 1678081"/>
                <a:gd name="connsiteY361" fmla="*/ 290191 h 1419994"/>
                <a:gd name="connsiteX362" fmla="*/ 1056860 w 1678081"/>
                <a:gd name="connsiteY362" fmla="*/ 283565 h 1419994"/>
                <a:gd name="connsiteX363" fmla="*/ 1045265 w 1678081"/>
                <a:gd name="connsiteY363" fmla="*/ 273626 h 1419994"/>
                <a:gd name="connsiteX364" fmla="*/ 1032013 w 1678081"/>
                <a:gd name="connsiteY364" fmla="*/ 265343 h 1419994"/>
                <a:gd name="connsiteX365" fmla="*/ 1022074 w 1678081"/>
                <a:gd name="connsiteY365" fmla="*/ 258717 h 1419994"/>
                <a:gd name="connsiteX366" fmla="*/ 1010478 w 1678081"/>
                <a:gd name="connsiteY366" fmla="*/ 247122 h 1419994"/>
                <a:gd name="connsiteX367" fmla="*/ 1000539 w 1678081"/>
                <a:gd name="connsiteY367" fmla="*/ 242152 h 1419994"/>
                <a:gd name="connsiteX368" fmla="*/ 995569 w 1678081"/>
                <a:gd name="connsiteY368" fmla="*/ 235526 h 1419994"/>
                <a:gd name="connsiteX369" fmla="*/ 970721 w 1678081"/>
                <a:gd name="connsiteY369" fmla="*/ 217304 h 1419994"/>
                <a:gd name="connsiteX370" fmla="*/ 959126 w 1678081"/>
                <a:gd name="connsiteY370" fmla="*/ 218961 h 1419994"/>
                <a:gd name="connsiteX371" fmla="*/ 954156 w 1678081"/>
                <a:gd name="connsiteY371" fmla="*/ 220617 h 1419994"/>
                <a:gd name="connsiteX372" fmla="*/ 932621 w 1678081"/>
                <a:gd name="connsiteY372" fmla="*/ 240495 h 1419994"/>
                <a:gd name="connsiteX373" fmla="*/ 927652 w 1678081"/>
                <a:gd name="connsiteY373" fmla="*/ 242152 h 1419994"/>
                <a:gd name="connsiteX374" fmla="*/ 919369 w 1678081"/>
                <a:gd name="connsiteY374" fmla="*/ 247122 h 1419994"/>
                <a:gd name="connsiteX375" fmla="*/ 912743 w 1678081"/>
                <a:gd name="connsiteY375" fmla="*/ 250435 h 1419994"/>
                <a:gd name="connsiteX376" fmla="*/ 891208 w 1678081"/>
                <a:gd name="connsiteY376" fmla="*/ 248778 h 1419994"/>
                <a:gd name="connsiteX377" fmla="*/ 881269 w 1678081"/>
                <a:gd name="connsiteY377" fmla="*/ 238839 h 1419994"/>
                <a:gd name="connsiteX378" fmla="*/ 871330 w 1678081"/>
                <a:gd name="connsiteY378" fmla="*/ 228900 h 1419994"/>
                <a:gd name="connsiteX379" fmla="*/ 866360 w 1678081"/>
                <a:gd name="connsiteY379" fmla="*/ 223930 h 1419994"/>
                <a:gd name="connsiteX380" fmla="*/ 858078 w 1678081"/>
                <a:gd name="connsiteY380" fmla="*/ 217304 h 1419994"/>
                <a:gd name="connsiteX381" fmla="*/ 844826 w 1678081"/>
                <a:gd name="connsiteY381" fmla="*/ 202395 h 1419994"/>
                <a:gd name="connsiteX382" fmla="*/ 836543 w 1678081"/>
                <a:gd name="connsiteY382" fmla="*/ 199082 h 1419994"/>
                <a:gd name="connsiteX383" fmla="*/ 826604 w 1678081"/>
                <a:gd name="connsiteY383" fmla="*/ 200739 h 1419994"/>
                <a:gd name="connsiteX384" fmla="*/ 811695 w 1678081"/>
                <a:gd name="connsiteY384" fmla="*/ 210678 h 1419994"/>
                <a:gd name="connsiteX385" fmla="*/ 806726 w 1678081"/>
                <a:gd name="connsiteY385" fmla="*/ 215648 h 1419994"/>
                <a:gd name="connsiteX386" fmla="*/ 801756 w 1678081"/>
                <a:gd name="connsiteY386" fmla="*/ 217304 h 1419994"/>
                <a:gd name="connsiteX387" fmla="*/ 795130 w 1678081"/>
                <a:gd name="connsiteY387" fmla="*/ 209022 h 1419994"/>
                <a:gd name="connsiteX388" fmla="*/ 790160 w 1678081"/>
                <a:gd name="connsiteY388" fmla="*/ 187487 h 1419994"/>
                <a:gd name="connsiteX389" fmla="*/ 785191 w 1678081"/>
                <a:gd name="connsiteY389" fmla="*/ 192456 h 1419994"/>
                <a:gd name="connsiteX390" fmla="*/ 783534 w 1678081"/>
                <a:gd name="connsiteY390" fmla="*/ 197426 h 1419994"/>
                <a:gd name="connsiteX391" fmla="*/ 778565 w 1678081"/>
                <a:gd name="connsiteY391" fmla="*/ 199082 h 1419994"/>
                <a:gd name="connsiteX392" fmla="*/ 743778 w 1678081"/>
                <a:gd name="connsiteY392" fmla="*/ 217304 h 1419994"/>
                <a:gd name="connsiteX393" fmla="*/ 738808 w 1678081"/>
                <a:gd name="connsiteY393" fmla="*/ 223930 h 1419994"/>
                <a:gd name="connsiteX394" fmla="*/ 725556 w 1678081"/>
                <a:gd name="connsiteY394" fmla="*/ 230556 h 1419994"/>
                <a:gd name="connsiteX395" fmla="*/ 710647 w 1678081"/>
                <a:gd name="connsiteY395" fmla="*/ 235526 h 1419994"/>
                <a:gd name="connsiteX396" fmla="*/ 697395 w 1678081"/>
                <a:gd name="connsiteY396" fmla="*/ 243809 h 1419994"/>
                <a:gd name="connsiteX397" fmla="*/ 692426 w 1678081"/>
                <a:gd name="connsiteY397" fmla="*/ 248778 h 1419994"/>
                <a:gd name="connsiteX398" fmla="*/ 685800 w 1678081"/>
                <a:gd name="connsiteY398" fmla="*/ 257061 h 1419994"/>
                <a:gd name="connsiteX399" fmla="*/ 684143 w 1678081"/>
                <a:gd name="connsiteY399" fmla="*/ 262030 h 1419994"/>
                <a:gd name="connsiteX400" fmla="*/ 680830 w 1678081"/>
                <a:gd name="connsiteY400" fmla="*/ 270313 h 1419994"/>
                <a:gd name="connsiteX401" fmla="*/ 672547 w 1678081"/>
                <a:gd name="connsiteY401" fmla="*/ 275282 h 1419994"/>
                <a:gd name="connsiteX402" fmla="*/ 659295 w 1678081"/>
                <a:gd name="connsiteY402" fmla="*/ 286878 h 1419994"/>
                <a:gd name="connsiteX403" fmla="*/ 646043 w 1678081"/>
                <a:gd name="connsiteY403" fmla="*/ 295161 h 1419994"/>
                <a:gd name="connsiteX404" fmla="*/ 629478 w 1678081"/>
                <a:gd name="connsiteY404" fmla="*/ 301787 h 1419994"/>
                <a:gd name="connsiteX405" fmla="*/ 599660 w 1678081"/>
                <a:gd name="connsiteY405" fmla="*/ 303443 h 1419994"/>
                <a:gd name="connsiteX406" fmla="*/ 568187 w 1678081"/>
                <a:gd name="connsiteY406" fmla="*/ 306756 h 1419994"/>
                <a:gd name="connsiteX407" fmla="*/ 544995 w 1678081"/>
                <a:gd name="connsiteY407" fmla="*/ 305100 h 1419994"/>
                <a:gd name="connsiteX408" fmla="*/ 536713 w 1678081"/>
                <a:gd name="connsiteY408" fmla="*/ 303443 h 1419994"/>
                <a:gd name="connsiteX409" fmla="*/ 526774 w 1678081"/>
                <a:gd name="connsiteY409" fmla="*/ 293504 h 1419994"/>
                <a:gd name="connsiteX410" fmla="*/ 516834 w 1678081"/>
                <a:gd name="connsiteY410" fmla="*/ 285222 h 1419994"/>
                <a:gd name="connsiteX411" fmla="*/ 510208 w 1678081"/>
                <a:gd name="connsiteY411" fmla="*/ 275282 h 1419994"/>
                <a:gd name="connsiteX412" fmla="*/ 508552 w 1678081"/>
                <a:gd name="connsiteY412" fmla="*/ 268656 h 1419994"/>
                <a:gd name="connsiteX413" fmla="*/ 505239 w 1678081"/>
                <a:gd name="connsiteY413" fmla="*/ 260374 h 1419994"/>
                <a:gd name="connsiteX414" fmla="*/ 503582 w 1678081"/>
                <a:gd name="connsiteY414" fmla="*/ 255404 h 1419994"/>
                <a:gd name="connsiteX415" fmla="*/ 506895 w 1678081"/>
                <a:gd name="connsiteY415" fmla="*/ 185830 h 1419994"/>
                <a:gd name="connsiteX416" fmla="*/ 505239 w 1678081"/>
                <a:gd name="connsiteY416" fmla="*/ 142761 h 1419994"/>
                <a:gd name="connsiteX417" fmla="*/ 473765 w 1678081"/>
                <a:gd name="connsiteY417" fmla="*/ 146074 h 1419994"/>
                <a:gd name="connsiteX418" fmla="*/ 410817 w 1678081"/>
                <a:gd name="connsiteY418" fmla="*/ 142761 h 1419994"/>
                <a:gd name="connsiteX419" fmla="*/ 404191 w 1678081"/>
                <a:gd name="connsiteY419" fmla="*/ 141104 h 1419994"/>
                <a:gd name="connsiteX420" fmla="*/ 394252 w 1678081"/>
                <a:gd name="connsiteY420" fmla="*/ 132822 h 1419994"/>
                <a:gd name="connsiteX421" fmla="*/ 390939 w 1678081"/>
                <a:gd name="connsiteY421" fmla="*/ 127852 h 1419994"/>
                <a:gd name="connsiteX422" fmla="*/ 385969 w 1678081"/>
                <a:gd name="connsiteY422" fmla="*/ 112943 h 1419994"/>
                <a:gd name="connsiteX423" fmla="*/ 389282 w 1678081"/>
                <a:gd name="connsiteY423" fmla="*/ 71530 h 1419994"/>
                <a:gd name="connsiteX424" fmla="*/ 399221 w 1678081"/>
                <a:gd name="connsiteY424" fmla="*/ 38400 h 1419994"/>
                <a:gd name="connsiteX425" fmla="*/ 402534 w 1678081"/>
                <a:gd name="connsiteY425" fmla="*/ 30117 h 1419994"/>
                <a:gd name="connsiteX426" fmla="*/ 412474 w 1678081"/>
                <a:gd name="connsiteY426" fmla="*/ 15209 h 1419994"/>
                <a:gd name="connsiteX427" fmla="*/ 417443 w 1678081"/>
                <a:gd name="connsiteY427" fmla="*/ 5269 h 1419994"/>
                <a:gd name="connsiteX428" fmla="*/ 419100 w 1678081"/>
                <a:gd name="connsiteY428" fmla="*/ 300 h 1419994"/>
                <a:gd name="connsiteX429" fmla="*/ 402534 w 1678081"/>
                <a:gd name="connsiteY429" fmla="*/ 18522 h 1419994"/>
                <a:gd name="connsiteX430" fmla="*/ 395908 w 1678081"/>
                <a:gd name="connsiteY430" fmla="*/ 23491 h 1419994"/>
                <a:gd name="connsiteX431" fmla="*/ 344556 w 1678081"/>
                <a:gd name="connsiteY431" fmla="*/ 25148 h 1419994"/>
                <a:gd name="connsiteX432" fmla="*/ 341243 w 1678081"/>
                <a:gd name="connsiteY432" fmla="*/ 30117 h 1419994"/>
                <a:gd name="connsiteX433" fmla="*/ 339587 w 1678081"/>
                <a:gd name="connsiteY433" fmla="*/ 45026 h 1419994"/>
                <a:gd name="connsiteX434" fmla="*/ 336274 w 1678081"/>
                <a:gd name="connsiteY434" fmla="*/ 49995 h 1419994"/>
                <a:gd name="connsiteX435" fmla="*/ 331304 w 1678081"/>
                <a:gd name="connsiteY435" fmla="*/ 63248 h 1419994"/>
                <a:gd name="connsiteX436" fmla="*/ 326334 w 1678081"/>
                <a:gd name="connsiteY436" fmla="*/ 64904 h 1419994"/>
                <a:gd name="connsiteX437" fmla="*/ 314739 w 1678081"/>
                <a:gd name="connsiteY437" fmla="*/ 73187 h 1419994"/>
                <a:gd name="connsiteX438" fmla="*/ 293204 w 1678081"/>
                <a:gd name="connsiteY438" fmla="*/ 79813 h 1419994"/>
                <a:gd name="connsiteX439" fmla="*/ 271669 w 1678081"/>
                <a:gd name="connsiteY439" fmla="*/ 86439 h 1419994"/>
                <a:gd name="connsiteX440" fmla="*/ 236882 w 1678081"/>
                <a:gd name="connsiteY440" fmla="*/ 83126 h 1419994"/>
                <a:gd name="connsiteX441" fmla="*/ 231913 w 1678081"/>
                <a:gd name="connsiteY441" fmla="*/ 81469 h 1419994"/>
                <a:gd name="connsiteX442" fmla="*/ 223630 w 1678081"/>
                <a:gd name="connsiteY442" fmla="*/ 68217 h 1419994"/>
                <a:gd name="connsiteX443" fmla="*/ 217004 w 1678081"/>
                <a:gd name="connsiteY443" fmla="*/ 56622 h 1419994"/>
                <a:gd name="connsiteX444" fmla="*/ 212034 w 1678081"/>
                <a:gd name="connsiteY444" fmla="*/ 41713 h 1419994"/>
                <a:gd name="connsiteX445" fmla="*/ 210378 w 1678081"/>
                <a:gd name="connsiteY445" fmla="*/ 36743 h 1419994"/>
                <a:gd name="connsiteX446" fmla="*/ 202095 w 1678081"/>
                <a:gd name="connsiteY446" fmla="*/ 28461 h 1419994"/>
                <a:gd name="connsiteX447" fmla="*/ 197126 w 1678081"/>
                <a:gd name="connsiteY447" fmla="*/ 23491 h 1419994"/>
                <a:gd name="connsiteX448" fmla="*/ 185530 w 1678081"/>
                <a:gd name="connsiteY448" fmla="*/ 18522 h 1419994"/>
                <a:gd name="connsiteX449" fmla="*/ 180560 w 1678081"/>
                <a:gd name="connsiteY449" fmla="*/ 15209 h 1419994"/>
                <a:gd name="connsiteX450" fmla="*/ 175591 w 1678081"/>
                <a:gd name="connsiteY450" fmla="*/ 13552 h 1419994"/>
                <a:gd name="connsiteX451" fmla="*/ 170621 w 1678081"/>
                <a:gd name="connsiteY451" fmla="*/ 8582 h 1419994"/>
                <a:gd name="connsiteX452" fmla="*/ 114300 w 1678081"/>
                <a:gd name="connsiteY452" fmla="*/ 11895 h 1419994"/>
                <a:gd name="connsiteX453" fmla="*/ 57978 w 1678081"/>
                <a:gd name="connsiteY453" fmla="*/ 16865 h 1419994"/>
                <a:gd name="connsiteX454" fmla="*/ 0 w 1678081"/>
                <a:gd name="connsiteY454" fmla="*/ 11895 h 141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Lst>
              <a:rect l="l" t="t" r="r" b="b"/>
              <a:pathLst>
                <a:path w="1678081" h="1419994">
                  <a:moveTo>
                    <a:pt x="0" y="11895"/>
                  </a:moveTo>
                  <a:lnTo>
                    <a:pt x="0" y="11895"/>
                  </a:lnTo>
                  <a:cubicBezTo>
                    <a:pt x="1656" y="16865"/>
                    <a:pt x="3089" y="21915"/>
                    <a:pt x="4969" y="26804"/>
                  </a:cubicBezTo>
                  <a:cubicBezTo>
                    <a:pt x="5855" y="29109"/>
                    <a:pt x="7415" y="31118"/>
                    <a:pt x="8282" y="33430"/>
                  </a:cubicBezTo>
                  <a:cubicBezTo>
                    <a:pt x="9081" y="35562"/>
                    <a:pt x="9314" y="37867"/>
                    <a:pt x="9939" y="40056"/>
                  </a:cubicBezTo>
                  <a:cubicBezTo>
                    <a:pt x="11565" y="45748"/>
                    <a:pt x="11960" y="45756"/>
                    <a:pt x="14908" y="51652"/>
                  </a:cubicBezTo>
                  <a:cubicBezTo>
                    <a:pt x="15460" y="56069"/>
                    <a:pt x="14356" y="61039"/>
                    <a:pt x="16565" y="64904"/>
                  </a:cubicBezTo>
                  <a:cubicBezTo>
                    <a:pt x="17431" y="66420"/>
                    <a:pt x="19793" y="63114"/>
                    <a:pt x="21534" y="63248"/>
                  </a:cubicBezTo>
                  <a:cubicBezTo>
                    <a:pt x="27149" y="63680"/>
                    <a:pt x="32578" y="65457"/>
                    <a:pt x="38100" y="66561"/>
                  </a:cubicBezTo>
                  <a:lnTo>
                    <a:pt x="48039" y="76500"/>
                  </a:lnTo>
                  <a:cubicBezTo>
                    <a:pt x="49695" y="78156"/>
                    <a:pt x="50786" y="80728"/>
                    <a:pt x="53008" y="81469"/>
                  </a:cubicBezTo>
                  <a:lnTo>
                    <a:pt x="57978" y="83126"/>
                  </a:lnTo>
                  <a:cubicBezTo>
                    <a:pt x="63314" y="88462"/>
                    <a:pt x="62306" y="88502"/>
                    <a:pt x="69574" y="91409"/>
                  </a:cubicBezTo>
                  <a:cubicBezTo>
                    <a:pt x="72816" y="92706"/>
                    <a:pt x="79513" y="94722"/>
                    <a:pt x="79513" y="94722"/>
                  </a:cubicBezTo>
                  <a:cubicBezTo>
                    <a:pt x="81722" y="96378"/>
                    <a:pt x="83626" y="98549"/>
                    <a:pt x="86139" y="99691"/>
                  </a:cubicBezTo>
                  <a:cubicBezTo>
                    <a:pt x="95506" y="103949"/>
                    <a:pt x="98330" y="102325"/>
                    <a:pt x="107674" y="104661"/>
                  </a:cubicBezTo>
                  <a:cubicBezTo>
                    <a:pt x="111062" y="105508"/>
                    <a:pt x="114268" y="106971"/>
                    <a:pt x="117613" y="107974"/>
                  </a:cubicBezTo>
                  <a:cubicBezTo>
                    <a:pt x="119794" y="108628"/>
                    <a:pt x="122030" y="109078"/>
                    <a:pt x="124239" y="109630"/>
                  </a:cubicBezTo>
                  <a:cubicBezTo>
                    <a:pt x="126448" y="110734"/>
                    <a:pt x="128721" y="111718"/>
                    <a:pt x="130865" y="112943"/>
                  </a:cubicBezTo>
                  <a:cubicBezTo>
                    <a:pt x="132593" y="113931"/>
                    <a:pt x="133927" y="115684"/>
                    <a:pt x="135834" y="116256"/>
                  </a:cubicBezTo>
                  <a:cubicBezTo>
                    <a:pt x="139574" y="117378"/>
                    <a:pt x="143565" y="117361"/>
                    <a:pt x="147430" y="117913"/>
                  </a:cubicBezTo>
                  <a:cubicBezTo>
                    <a:pt x="149639" y="119017"/>
                    <a:pt x="151912" y="120001"/>
                    <a:pt x="154056" y="121226"/>
                  </a:cubicBezTo>
                  <a:cubicBezTo>
                    <a:pt x="155785" y="122214"/>
                    <a:pt x="157162" y="123840"/>
                    <a:pt x="159026" y="124539"/>
                  </a:cubicBezTo>
                  <a:cubicBezTo>
                    <a:pt x="161662" y="125527"/>
                    <a:pt x="164547" y="125643"/>
                    <a:pt x="167308" y="126195"/>
                  </a:cubicBezTo>
                  <a:cubicBezTo>
                    <a:pt x="172830" y="128404"/>
                    <a:pt x="178485" y="130307"/>
                    <a:pt x="183874" y="132822"/>
                  </a:cubicBezTo>
                  <a:cubicBezTo>
                    <a:pt x="186791" y="134183"/>
                    <a:pt x="189130" y="136691"/>
                    <a:pt x="192156" y="137791"/>
                  </a:cubicBezTo>
                  <a:cubicBezTo>
                    <a:pt x="195312" y="138939"/>
                    <a:pt x="198811" y="138744"/>
                    <a:pt x="202095" y="139448"/>
                  </a:cubicBezTo>
                  <a:cubicBezTo>
                    <a:pt x="206547" y="140402"/>
                    <a:pt x="210930" y="141657"/>
                    <a:pt x="215347" y="142761"/>
                  </a:cubicBezTo>
                  <a:cubicBezTo>
                    <a:pt x="224182" y="142209"/>
                    <a:pt x="233048" y="142031"/>
                    <a:pt x="241852" y="141104"/>
                  </a:cubicBezTo>
                  <a:cubicBezTo>
                    <a:pt x="243588" y="140921"/>
                    <a:pt x="245078" y="139345"/>
                    <a:pt x="246821" y="139448"/>
                  </a:cubicBezTo>
                  <a:cubicBezTo>
                    <a:pt x="252668" y="139792"/>
                    <a:pt x="271200" y="142959"/>
                    <a:pt x="279952" y="144417"/>
                  </a:cubicBezTo>
                  <a:cubicBezTo>
                    <a:pt x="282161" y="145521"/>
                    <a:pt x="284253" y="146899"/>
                    <a:pt x="286578" y="147730"/>
                  </a:cubicBezTo>
                  <a:cubicBezTo>
                    <a:pt x="299036" y="152180"/>
                    <a:pt x="303778" y="151691"/>
                    <a:pt x="314739" y="157669"/>
                  </a:cubicBezTo>
                  <a:cubicBezTo>
                    <a:pt x="317163" y="158991"/>
                    <a:pt x="319463" y="160637"/>
                    <a:pt x="321365" y="162639"/>
                  </a:cubicBezTo>
                  <a:cubicBezTo>
                    <a:pt x="329987" y="171715"/>
                    <a:pt x="337838" y="181495"/>
                    <a:pt x="346213" y="190800"/>
                  </a:cubicBezTo>
                  <a:cubicBezTo>
                    <a:pt x="347780" y="192541"/>
                    <a:pt x="349821" y="193863"/>
                    <a:pt x="351182" y="195769"/>
                  </a:cubicBezTo>
                  <a:cubicBezTo>
                    <a:pt x="352617" y="197778"/>
                    <a:pt x="353060" y="200386"/>
                    <a:pt x="354495" y="202395"/>
                  </a:cubicBezTo>
                  <a:cubicBezTo>
                    <a:pt x="357394" y="206453"/>
                    <a:pt x="360472" y="208036"/>
                    <a:pt x="364434" y="210678"/>
                  </a:cubicBezTo>
                  <a:cubicBezTo>
                    <a:pt x="364986" y="212335"/>
                    <a:pt x="365000" y="214284"/>
                    <a:pt x="366091" y="215648"/>
                  </a:cubicBezTo>
                  <a:cubicBezTo>
                    <a:pt x="368427" y="218568"/>
                    <a:pt x="372755" y="219526"/>
                    <a:pt x="376030" y="220617"/>
                  </a:cubicBezTo>
                  <a:cubicBezTo>
                    <a:pt x="389611" y="229670"/>
                    <a:pt x="367889" y="216313"/>
                    <a:pt x="397565" y="225587"/>
                  </a:cubicBezTo>
                  <a:cubicBezTo>
                    <a:pt x="401365" y="226775"/>
                    <a:pt x="407504" y="232213"/>
                    <a:pt x="407504" y="232213"/>
                  </a:cubicBezTo>
                  <a:cubicBezTo>
                    <a:pt x="408056" y="233869"/>
                    <a:pt x="408192" y="235729"/>
                    <a:pt x="409160" y="237182"/>
                  </a:cubicBezTo>
                  <a:cubicBezTo>
                    <a:pt x="410817" y="239668"/>
                    <a:pt x="418460" y="245974"/>
                    <a:pt x="420756" y="247122"/>
                  </a:cubicBezTo>
                  <a:cubicBezTo>
                    <a:pt x="444421" y="258955"/>
                    <a:pt x="421041" y="243999"/>
                    <a:pt x="435665" y="253748"/>
                  </a:cubicBezTo>
                  <a:cubicBezTo>
                    <a:pt x="436217" y="255404"/>
                    <a:pt x="436540" y="257155"/>
                    <a:pt x="437321" y="258717"/>
                  </a:cubicBezTo>
                  <a:cubicBezTo>
                    <a:pt x="438211" y="260498"/>
                    <a:pt x="440307" y="261723"/>
                    <a:pt x="440634" y="263687"/>
                  </a:cubicBezTo>
                  <a:cubicBezTo>
                    <a:pt x="440921" y="265409"/>
                    <a:pt x="439530" y="267000"/>
                    <a:pt x="438978" y="268656"/>
                  </a:cubicBezTo>
                  <a:cubicBezTo>
                    <a:pt x="439971" y="274617"/>
                    <a:pt x="440066" y="278372"/>
                    <a:pt x="442291" y="283565"/>
                  </a:cubicBezTo>
                  <a:cubicBezTo>
                    <a:pt x="443264" y="285835"/>
                    <a:pt x="443858" y="288445"/>
                    <a:pt x="445604" y="290191"/>
                  </a:cubicBezTo>
                  <a:cubicBezTo>
                    <a:pt x="446839" y="291426"/>
                    <a:pt x="449012" y="291067"/>
                    <a:pt x="450574" y="291848"/>
                  </a:cubicBezTo>
                  <a:cubicBezTo>
                    <a:pt x="452355" y="292738"/>
                    <a:pt x="453887" y="294057"/>
                    <a:pt x="455543" y="295161"/>
                  </a:cubicBezTo>
                  <a:cubicBezTo>
                    <a:pt x="456095" y="296817"/>
                    <a:pt x="456231" y="298677"/>
                    <a:pt x="457200" y="300130"/>
                  </a:cubicBezTo>
                  <a:cubicBezTo>
                    <a:pt x="460832" y="305578"/>
                    <a:pt x="462553" y="304591"/>
                    <a:pt x="467139" y="308413"/>
                  </a:cubicBezTo>
                  <a:cubicBezTo>
                    <a:pt x="483418" y="321978"/>
                    <a:pt x="462392" y="305323"/>
                    <a:pt x="475421" y="318352"/>
                  </a:cubicBezTo>
                  <a:cubicBezTo>
                    <a:pt x="480293" y="323224"/>
                    <a:pt x="483771" y="321698"/>
                    <a:pt x="490330" y="324978"/>
                  </a:cubicBezTo>
                  <a:cubicBezTo>
                    <a:pt x="499474" y="329550"/>
                    <a:pt x="494535" y="327807"/>
                    <a:pt x="505239" y="329948"/>
                  </a:cubicBezTo>
                  <a:cubicBezTo>
                    <a:pt x="517712" y="338264"/>
                    <a:pt x="501862" y="328501"/>
                    <a:pt x="516834" y="334917"/>
                  </a:cubicBezTo>
                  <a:cubicBezTo>
                    <a:pt x="518664" y="335701"/>
                    <a:pt x="519933" y="337550"/>
                    <a:pt x="521804" y="338230"/>
                  </a:cubicBezTo>
                  <a:cubicBezTo>
                    <a:pt x="526083" y="339786"/>
                    <a:pt x="530543" y="340941"/>
                    <a:pt x="535056" y="341543"/>
                  </a:cubicBezTo>
                  <a:cubicBezTo>
                    <a:pt x="567040" y="345808"/>
                    <a:pt x="551573" y="344215"/>
                    <a:pt x="581439" y="346513"/>
                  </a:cubicBezTo>
                  <a:cubicBezTo>
                    <a:pt x="597452" y="345409"/>
                    <a:pt x="613882" y="339406"/>
                    <a:pt x="629478" y="343200"/>
                  </a:cubicBezTo>
                  <a:cubicBezTo>
                    <a:pt x="636776" y="344975"/>
                    <a:pt x="638866" y="354982"/>
                    <a:pt x="642730" y="361422"/>
                  </a:cubicBezTo>
                  <a:cubicBezTo>
                    <a:pt x="643901" y="363374"/>
                    <a:pt x="643490" y="365955"/>
                    <a:pt x="644387" y="368048"/>
                  </a:cubicBezTo>
                  <a:cubicBezTo>
                    <a:pt x="645193" y="369929"/>
                    <a:pt x="652106" y="378892"/>
                    <a:pt x="652669" y="379643"/>
                  </a:cubicBezTo>
                  <a:cubicBezTo>
                    <a:pt x="653221" y="381300"/>
                    <a:pt x="653846" y="382934"/>
                    <a:pt x="654326" y="384613"/>
                  </a:cubicBezTo>
                  <a:cubicBezTo>
                    <a:pt x="654951" y="386802"/>
                    <a:pt x="655085" y="389146"/>
                    <a:pt x="655982" y="391239"/>
                  </a:cubicBezTo>
                  <a:cubicBezTo>
                    <a:pt x="656766" y="393069"/>
                    <a:pt x="658191" y="394552"/>
                    <a:pt x="659295" y="396209"/>
                  </a:cubicBezTo>
                  <a:cubicBezTo>
                    <a:pt x="658763" y="398338"/>
                    <a:pt x="657173" y="405423"/>
                    <a:pt x="655982" y="407804"/>
                  </a:cubicBezTo>
                  <a:cubicBezTo>
                    <a:pt x="655092" y="409585"/>
                    <a:pt x="653773" y="411117"/>
                    <a:pt x="652669" y="412774"/>
                  </a:cubicBezTo>
                  <a:cubicBezTo>
                    <a:pt x="649348" y="422739"/>
                    <a:pt x="653488" y="412786"/>
                    <a:pt x="646043" y="422713"/>
                  </a:cubicBezTo>
                  <a:cubicBezTo>
                    <a:pt x="635011" y="437423"/>
                    <a:pt x="648249" y="425254"/>
                    <a:pt x="632791" y="437622"/>
                  </a:cubicBezTo>
                  <a:cubicBezTo>
                    <a:pt x="623428" y="452601"/>
                    <a:pt x="627407" y="446525"/>
                    <a:pt x="621195" y="455843"/>
                  </a:cubicBezTo>
                  <a:cubicBezTo>
                    <a:pt x="620091" y="457500"/>
                    <a:pt x="619290" y="459405"/>
                    <a:pt x="617882" y="460813"/>
                  </a:cubicBezTo>
                  <a:lnTo>
                    <a:pt x="612913" y="465782"/>
                  </a:lnTo>
                  <a:cubicBezTo>
                    <a:pt x="609751" y="478429"/>
                    <a:pt x="613451" y="466361"/>
                    <a:pt x="606287" y="480691"/>
                  </a:cubicBezTo>
                  <a:cubicBezTo>
                    <a:pt x="598696" y="495874"/>
                    <a:pt x="607778" y="482569"/>
                    <a:pt x="598004" y="495600"/>
                  </a:cubicBezTo>
                  <a:cubicBezTo>
                    <a:pt x="594834" y="524125"/>
                    <a:pt x="600265" y="499462"/>
                    <a:pt x="589721" y="518791"/>
                  </a:cubicBezTo>
                  <a:cubicBezTo>
                    <a:pt x="588049" y="521857"/>
                    <a:pt x="587601" y="525448"/>
                    <a:pt x="586408" y="528730"/>
                  </a:cubicBezTo>
                  <a:cubicBezTo>
                    <a:pt x="580237" y="545702"/>
                    <a:pt x="586037" y="529042"/>
                    <a:pt x="579782" y="543639"/>
                  </a:cubicBezTo>
                  <a:cubicBezTo>
                    <a:pt x="575667" y="553242"/>
                    <a:pt x="581180" y="544028"/>
                    <a:pt x="574813" y="553578"/>
                  </a:cubicBezTo>
                  <a:cubicBezTo>
                    <a:pt x="572036" y="564683"/>
                    <a:pt x="574522" y="556008"/>
                    <a:pt x="569843" y="568487"/>
                  </a:cubicBezTo>
                  <a:cubicBezTo>
                    <a:pt x="569230" y="570122"/>
                    <a:pt x="569053" y="571940"/>
                    <a:pt x="568187" y="573456"/>
                  </a:cubicBezTo>
                  <a:cubicBezTo>
                    <a:pt x="566817" y="575853"/>
                    <a:pt x="564874" y="577873"/>
                    <a:pt x="563217" y="580082"/>
                  </a:cubicBezTo>
                  <a:cubicBezTo>
                    <a:pt x="558131" y="600425"/>
                    <a:pt x="565399" y="574512"/>
                    <a:pt x="558247" y="591678"/>
                  </a:cubicBezTo>
                  <a:cubicBezTo>
                    <a:pt x="556232" y="596514"/>
                    <a:pt x="553278" y="606587"/>
                    <a:pt x="553278" y="606587"/>
                  </a:cubicBezTo>
                  <a:cubicBezTo>
                    <a:pt x="567765" y="635560"/>
                    <a:pt x="560603" y="625189"/>
                    <a:pt x="571500" y="639717"/>
                  </a:cubicBezTo>
                  <a:cubicBezTo>
                    <a:pt x="572052" y="641374"/>
                    <a:pt x="572468" y="643082"/>
                    <a:pt x="573156" y="644687"/>
                  </a:cubicBezTo>
                  <a:cubicBezTo>
                    <a:pt x="574129" y="646957"/>
                    <a:pt x="575688" y="648970"/>
                    <a:pt x="576469" y="651313"/>
                  </a:cubicBezTo>
                  <a:cubicBezTo>
                    <a:pt x="577359" y="653984"/>
                    <a:pt x="577443" y="656864"/>
                    <a:pt x="578126" y="659595"/>
                  </a:cubicBezTo>
                  <a:cubicBezTo>
                    <a:pt x="579101" y="663495"/>
                    <a:pt x="580284" y="667340"/>
                    <a:pt x="581439" y="671191"/>
                  </a:cubicBezTo>
                  <a:cubicBezTo>
                    <a:pt x="581941" y="672864"/>
                    <a:pt x="582314" y="674599"/>
                    <a:pt x="583095" y="676161"/>
                  </a:cubicBezTo>
                  <a:cubicBezTo>
                    <a:pt x="583985" y="677942"/>
                    <a:pt x="585518" y="679349"/>
                    <a:pt x="586408" y="681130"/>
                  </a:cubicBezTo>
                  <a:cubicBezTo>
                    <a:pt x="587189" y="682692"/>
                    <a:pt x="587096" y="684647"/>
                    <a:pt x="588065" y="686100"/>
                  </a:cubicBezTo>
                  <a:cubicBezTo>
                    <a:pt x="591610" y="691417"/>
                    <a:pt x="592794" y="690989"/>
                    <a:pt x="598004" y="692726"/>
                  </a:cubicBezTo>
                  <a:cubicBezTo>
                    <a:pt x="599661" y="689965"/>
                    <a:pt x="601534" y="687323"/>
                    <a:pt x="602974" y="684443"/>
                  </a:cubicBezTo>
                  <a:cubicBezTo>
                    <a:pt x="603755" y="682881"/>
                    <a:pt x="603849" y="681036"/>
                    <a:pt x="604630" y="679474"/>
                  </a:cubicBezTo>
                  <a:cubicBezTo>
                    <a:pt x="605520" y="677693"/>
                    <a:pt x="607053" y="676285"/>
                    <a:pt x="607943" y="674504"/>
                  </a:cubicBezTo>
                  <a:cubicBezTo>
                    <a:pt x="608724" y="672942"/>
                    <a:pt x="608631" y="670988"/>
                    <a:pt x="609600" y="669535"/>
                  </a:cubicBezTo>
                  <a:cubicBezTo>
                    <a:pt x="613146" y="664216"/>
                    <a:pt x="614327" y="664646"/>
                    <a:pt x="619539" y="662909"/>
                  </a:cubicBezTo>
                  <a:cubicBezTo>
                    <a:pt x="621195" y="661252"/>
                    <a:pt x="622559" y="659239"/>
                    <a:pt x="624508" y="657939"/>
                  </a:cubicBezTo>
                  <a:cubicBezTo>
                    <a:pt x="625961" y="656970"/>
                    <a:pt x="628243" y="657517"/>
                    <a:pt x="629478" y="656282"/>
                  </a:cubicBezTo>
                  <a:cubicBezTo>
                    <a:pt x="630713" y="655047"/>
                    <a:pt x="630582" y="652969"/>
                    <a:pt x="631134" y="651313"/>
                  </a:cubicBezTo>
                  <a:cubicBezTo>
                    <a:pt x="630030" y="649656"/>
                    <a:pt x="627897" y="648333"/>
                    <a:pt x="627821" y="646343"/>
                  </a:cubicBezTo>
                  <a:cubicBezTo>
                    <a:pt x="626574" y="613920"/>
                    <a:pt x="626297" y="617785"/>
                    <a:pt x="632791" y="598304"/>
                  </a:cubicBezTo>
                  <a:cubicBezTo>
                    <a:pt x="633343" y="591678"/>
                    <a:pt x="633222" y="584961"/>
                    <a:pt x="634447" y="578426"/>
                  </a:cubicBezTo>
                  <a:cubicBezTo>
                    <a:pt x="634902" y="575999"/>
                    <a:pt x="636757" y="574056"/>
                    <a:pt x="637760" y="571800"/>
                  </a:cubicBezTo>
                  <a:cubicBezTo>
                    <a:pt x="638968" y="569083"/>
                    <a:pt x="639969" y="566278"/>
                    <a:pt x="641074" y="563517"/>
                  </a:cubicBezTo>
                  <a:cubicBezTo>
                    <a:pt x="641626" y="560756"/>
                    <a:pt x="641565" y="557798"/>
                    <a:pt x="642730" y="555235"/>
                  </a:cubicBezTo>
                  <a:cubicBezTo>
                    <a:pt x="644378" y="551610"/>
                    <a:pt x="649356" y="545295"/>
                    <a:pt x="649356" y="545295"/>
                  </a:cubicBezTo>
                  <a:cubicBezTo>
                    <a:pt x="649908" y="543086"/>
                    <a:pt x="650388" y="540858"/>
                    <a:pt x="651013" y="538669"/>
                  </a:cubicBezTo>
                  <a:cubicBezTo>
                    <a:pt x="651493" y="536990"/>
                    <a:pt x="652290" y="535404"/>
                    <a:pt x="652669" y="533700"/>
                  </a:cubicBezTo>
                  <a:cubicBezTo>
                    <a:pt x="659213" y="504251"/>
                    <a:pt x="653543" y="517044"/>
                    <a:pt x="660952" y="502226"/>
                  </a:cubicBezTo>
                  <a:cubicBezTo>
                    <a:pt x="665274" y="484934"/>
                    <a:pt x="659342" y="510180"/>
                    <a:pt x="664265" y="475722"/>
                  </a:cubicBezTo>
                  <a:cubicBezTo>
                    <a:pt x="664985" y="470682"/>
                    <a:pt x="666433" y="465774"/>
                    <a:pt x="667578" y="460813"/>
                  </a:cubicBezTo>
                  <a:cubicBezTo>
                    <a:pt x="668090" y="458595"/>
                    <a:pt x="668514" y="456347"/>
                    <a:pt x="669234" y="454187"/>
                  </a:cubicBezTo>
                  <a:cubicBezTo>
                    <a:pt x="670174" y="451366"/>
                    <a:pt x="671692" y="448752"/>
                    <a:pt x="672547" y="445904"/>
                  </a:cubicBezTo>
                  <a:cubicBezTo>
                    <a:pt x="673356" y="443207"/>
                    <a:pt x="673215" y="440258"/>
                    <a:pt x="674204" y="437622"/>
                  </a:cubicBezTo>
                  <a:cubicBezTo>
                    <a:pt x="674903" y="435758"/>
                    <a:pt x="676751" y="434490"/>
                    <a:pt x="677517" y="432652"/>
                  </a:cubicBezTo>
                  <a:cubicBezTo>
                    <a:pt x="679532" y="427816"/>
                    <a:pt x="682487" y="417743"/>
                    <a:pt x="682487" y="417743"/>
                  </a:cubicBezTo>
                  <a:cubicBezTo>
                    <a:pt x="683039" y="414430"/>
                    <a:pt x="683484" y="411097"/>
                    <a:pt x="684143" y="407804"/>
                  </a:cubicBezTo>
                  <a:cubicBezTo>
                    <a:pt x="684589" y="405572"/>
                    <a:pt x="685557" y="403442"/>
                    <a:pt x="685800" y="401178"/>
                  </a:cubicBezTo>
                  <a:cubicBezTo>
                    <a:pt x="687217" y="387956"/>
                    <a:pt x="687745" y="374649"/>
                    <a:pt x="689113" y="361422"/>
                  </a:cubicBezTo>
                  <a:cubicBezTo>
                    <a:pt x="689403" y="358621"/>
                    <a:pt x="689879" y="355810"/>
                    <a:pt x="690769" y="353139"/>
                  </a:cubicBezTo>
                  <a:cubicBezTo>
                    <a:pt x="691550" y="350796"/>
                    <a:pt x="692647" y="348522"/>
                    <a:pt x="694082" y="346513"/>
                  </a:cubicBezTo>
                  <a:cubicBezTo>
                    <a:pt x="695444" y="344607"/>
                    <a:pt x="697527" y="343322"/>
                    <a:pt x="699052" y="341543"/>
                  </a:cubicBezTo>
                  <a:cubicBezTo>
                    <a:pt x="700849" y="339447"/>
                    <a:pt x="702069" y="336869"/>
                    <a:pt x="704021" y="334917"/>
                  </a:cubicBezTo>
                  <a:cubicBezTo>
                    <a:pt x="707232" y="331706"/>
                    <a:pt x="709918" y="331295"/>
                    <a:pt x="713960" y="329948"/>
                  </a:cubicBezTo>
                  <a:cubicBezTo>
                    <a:pt x="717696" y="327458"/>
                    <a:pt x="720576" y="324733"/>
                    <a:pt x="725556" y="324978"/>
                  </a:cubicBezTo>
                  <a:cubicBezTo>
                    <a:pt x="757069" y="326528"/>
                    <a:pt x="819978" y="331604"/>
                    <a:pt x="819978" y="331604"/>
                  </a:cubicBezTo>
                  <a:cubicBezTo>
                    <a:pt x="821082" y="333813"/>
                    <a:pt x="823068" y="335771"/>
                    <a:pt x="823291" y="338230"/>
                  </a:cubicBezTo>
                  <a:cubicBezTo>
                    <a:pt x="823644" y="342119"/>
                    <a:pt x="822276" y="345975"/>
                    <a:pt x="821634" y="349826"/>
                  </a:cubicBezTo>
                  <a:cubicBezTo>
                    <a:pt x="820028" y="359462"/>
                    <a:pt x="820769" y="356528"/>
                    <a:pt x="816665" y="364735"/>
                  </a:cubicBezTo>
                  <a:cubicBezTo>
                    <a:pt x="816113" y="368048"/>
                    <a:pt x="816070" y="371488"/>
                    <a:pt x="815008" y="374674"/>
                  </a:cubicBezTo>
                  <a:cubicBezTo>
                    <a:pt x="814378" y="376563"/>
                    <a:pt x="812585" y="377862"/>
                    <a:pt x="811695" y="379643"/>
                  </a:cubicBezTo>
                  <a:cubicBezTo>
                    <a:pt x="810914" y="381205"/>
                    <a:pt x="810652" y="382978"/>
                    <a:pt x="810039" y="384613"/>
                  </a:cubicBezTo>
                  <a:cubicBezTo>
                    <a:pt x="806869" y="393067"/>
                    <a:pt x="807175" y="391997"/>
                    <a:pt x="803413" y="399522"/>
                  </a:cubicBezTo>
                  <a:cubicBezTo>
                    <a:pt x="802861" y="414431"/>
                    <a:pt x="802706" y="429359"/>
                    <a:pt x="801756" y="444248"/>
                  </a:cubicBezTo>
                  <a:cubicBezTo>
                    <a:pt x="801049" y="455324"/>
                    <a:pt x="798849" y="466287"/>
                    <a:pt x="798443" y="477378"/>
                  </a:cubicBezTo>
                  <a:cubicBezTo>
                    <a:pt x="794065" y="597052"/>
                    <a:pt x="804607" y="544892"/>
                    <a:pt x="793474" y="594991"/>
                  </a:cubicBezTo>
                  <a:cubicBezTo>
                    <a:pt x="792922" y="603826"/>
                    <a:pt x="791817" y="612643"/>
                    <a:pt x="791817" y="621495"/>
                  </a:cubicBezTo>
                  <a:cubicBezTo>
                    <a:pt x="791817" y="627594"/>
                    <a:pt x="793474" y="633618"/>
                    <a:pt x="793474" y="639717"/>
                  </a:cubicBezTo>
                  <a:cubicBezTo>
                    <a:pt x="793474" y="643076"/>
                    <a:pt x="792546" y="646377"/>
                    <a:pt x="791817" y="649656"/>
                  </a:cubicBezTo>
                  <a:cubicBezTo>
                    <a:pt x="790335" y="656324"/>
                    <a:pt x="786847" y="669535"/>
                    <a:pt x="786847" y="669535"/>
                  </a:cubicBezTo>
                  <a:cubicBezTo>
                    <a:pt x="787951" y="684996"/>
                    <a:pt x="788578" y="700498"/>
                    <a:pt x="790160" y="715917"/>
                  </a:cubicBezTo>
                  <a:cubicBezTo>
                    <a:pt x="791450" y="728492"/>
                    <a:pt x="793564" y="734455"/>
                    <a:pt x="796787" y="745735"/>
                  </a:cubicBezTo>
                  <a:cubicBezTo>
                    <a:pt x="797339" y="751809"/>
                    <a:pt x="796649" y="758127"/>
                    <a:pt x="798443" y="763956"/>
                  </a:cubicBezTo>
                  <a:cubicBezTo>
                    <a:pt x="799029" y="765859"/>
                    <a:pt x="801632" y="766379"/>
                    <a:pt x="803413" y="767269"/>
                  </a:cubicBezTo>
                  <a:cubicBezTo>
                    <a:pt x="804975" y="768050"/>
                    <a:pt x="806820" y="768145"/>
                    <a:pt x="808382" y="768926"/>
                  </a:cubicBezTo>
                  <a:cubicBezTo>
                    <a:pt x="821218" y="775345"/>
                    <a:pt x="805839" y="769735"/>
                    <a:pt x="818321" y="773895"/>
                  </a:cubicBezTo>
                  <a:cubicBezTo>
                    <a:pt x="819668" y="777936"/>
                    <a:pt x="820080" y="780624"/>
                    <a:pt x="823291" y="783835"/>
                  </a:cubicBezTo>
                  <a:cubicBezTo>
                    <a:pt x="825243" y="785787"/>
                    <a:pt x="827708" y="787148"/>
                    <a:pt x="829917" y="788804"/>
                  </a:cubicBezTo>
                  <a:cubicBezTo>
                    <a:pt x="830469" y="790461"/>
                    <a:pt x="830708" y="792258"/>
                    <a:pt x="831574" y="793774"/>
                  </a:cubicBezTo>
                  <a:cubicBezTo>
                    <a:pt x="834569" y="799016"/>
                    <a:pt x="837296" y="800249"/>
                    <a:pt x="839856" y="805369"/>
                  </a:cubicBezTo>
                  <a:cubicBezTo>
                    <a:pt x="840637" y="806931"/>
                    <a:pt x="840732" y="808777"/>
                    <a:pt x="841513" y="810339"/>
                  </a:cubicBezTo>
                  <a:cubicBezTo>
                    <a:pt x="842403" y="812120"/>
                    <a:pt x="843838" y="813580"/>
                    <a:pt x="844826" y="815309"/>
                  </a:cubicBezTo>
                  <a:cubicBezTo>
                    <a:pt x="846051" y="817453"/>
                    <a:pt x="846393" y="820189"/>
                    <a:pt x="848139" y="821935"/>
                  </a:cubicBezTo>
                  <a:cubicBezTo>
                    <a:pt x="849374" y="823170"/>
                    <a:pt x="851452" y="823039"/>
                    <a:pt x="853108" y="823591"/>
                  </a:cubicBezTo>
                  <a:cubicBezTo>
                    <a:pt x="854765" y="824695"/>
                    <a:pt x="856297" y="826014"/>
                    <a:pt x="858078" y="826904"/>
                  </a:cubicBezTo>
                  <a:cubicBezTo>
                    <a:pt x="859640" y="827685"/>
                    <a:pt x="861594" y="827592"/>
                    <a:pt x="863047" y="828561"/>
                  </a:cubicBezTo>
                  <a:cubicBezTo>
                    <a:pt x="864996" y="829860"/>
                    <a:pt x="866238" y="832005"/>
                    <a:pt x="868017" y="833530"/>
                  </a:cubicBezTo>
                  <a:cubicBezTo>
                    <a:pt x="870113" y="835327"/>
                    <a:pt x="872591" y="836653"/>
                    <a:pt x="874643" y="838500"/>
                  </a:cubicBezTo>
                  <a:cubicBezTo>
                    <a:pt x="878125" y="841634"/>
                    <a:pt x="881269" y="845126"/>
                    <a:pt x="884582" y="848439"/>
                  </a:cubicBezTo>
                  <a:cubicBezTo>
                    <a:pt x="886239" y="850096"/>
                    <a:pt x="887603" y="852109"/>
                    <a:pt x="889552" y="853409"/>
                  </a:cubicBezTo>
                  <a:cubicBezTo>
                    <a:pt x="896470" y="858022"/>
                    <a:pt x="893113" y="855314"/>
                    <a:pt x="899491" y="861691"/>
                  </a:cubicBezTo>
                  <a:cubicBezTo>
                    <a:pt x="903428" y="873506"/>
                    <a:pt x="897846" y="859225"/>
                    <a:pt x="906117" y="871630"/>
                  </a:cubicBezTo>
                  <a:cubicBezTo>
                    <a:pt x="907086" y="873083"/>
                    <a:pt x="906805" y="875147"/>
                    <a:pt x="907774" y="876600"/>
                  </a:cubicBezTo>
                  <a:cubicBezTo>
                    <a:pt x="909073" y="878549"/>
                    <a:pt x="911444" y="879620"/>
                    <a:pt x="912743" y="881569"/>
                  </a:cubicBezTo>
                  <a:cubicBezTo>
                    <a:pt x="922119" y="895634"/>
                    <a:pt x="912741" y="888194"/>
                    <a:pt x="922682" y="894822"/>
                  </a:cubicBezTo>
                  <a:cubicBezTo>
                    <a:pt x="930198" y="909855"/>
                    <a:pt x="926568" y="903965"/>
                    <a:pt x="932621" y="913043"/>
                  </a:cubicBezTo>
                  <a:cubicBezTo>
                    <a:pt x="933173" y="915252"/>
                    <a:pt x="933381" y="917576"/>
                    <a:pt x="934278" y="919669"/>
                  </a:cubicBezTo>
                  <a:cubicBezTo>
                    <a:pt x="935062" y="921499"/>
                    <a:pt x="936701" y="922858"/>
                    <a:pt x="937591" y="924639"/>
                  </a:cubicBezTo>
                  <a:cubicBezTo>
                    <a:pt x="938372" y="926201"/>
                    <a:pt x="938559" y="928004"/>
                    <a:pt x="939247" y="929609"/>
                  </a:cubicBezTo>
                  <a:cubicBezTo>
                    <a:pt x="940220" y="931879"/>
                    <a:pt x="941693" y="933923"/>
                    <a:pt x="942560" y="936235"/>
                  </a:cubicBezTo>
                  <a:cubicBezTo>
                    <a:pt x="943359" y="938367"/>
                    <a:pt x="943497" y="940701"/>
                    <a:pt x="944217" y="942861"/>
                  </a:cubicBezTo>
                  <a:cubicBezTo>
                    <a:pt x="945157" y="945682"/>
                    <a:pt x="946590" y="948322"/>
                    <a:pt x="947530" y="951143"/>
                  </a:cubicBezTo>
                  <a:cubicBezTo>
                    <a:pt x="948250" y="953303"/>
                    <a:pt x="948517" y="955593"/>
                    <a:pt x="949187" y="957769"/>
                  </a:cubicBezTo>
                  <a:cubicBezTo>
                    <a:pt x="953788" y="972724"/>
                    <a:pt x="952355" y="969075"/>
                    <a:pt x="957469" y="979304"/>
                  </a:cubicBezTo>
                  <a:cubicBezTo>
                    <a:pt x="960538" y="994646"/>
                    <a:pt x="956583" y="981068"/>
                    <a:pt x="964095" y="994213"/>
                  </a:cubicBezTo>
                  <a:cubicBezTo>
                    <a:pt x="964961" y="995729"/>
                    <a:pt x="964971" y="997620"/>
                    <a:pt x="965752" y="999182"/>
                  </a:cubicBezTo>
                  <a:cubicBezTo>
                    <a:pt x="966642" y="1000963"/>
                    <a:pt x="968133" y="1002392"/>
                    <a:pt x="969065" y="1004152"/>
                  </a:cubicBezTo>
                  <a:cubicBezTo>
                    <a:pt x="973109" y="1011790"/>
                    <a:pt x="976616" y="1019705"/>
                    <a:pt x="980660" y="1027343"/>
                  </a:cubicBezTo>
                  <a:cubicBezTo>
                    <a:pt x="981592" y="1029103"/>
                    <a:pt x="983007" y="1030572"/>
                    <a:pt x="983974" y="1032313"/>
                  </a:cubicBezTo>
                  <a:cubicBezTo>
                    <a:pt x="988764" y="1040935"/>
                    <a:pt x="988224" y="1040096"/>
                    <a:pt x="990600" y="1047222"/>
                  </a:cubicBezTo>
                  <a:cubicBezTo>
                    <a:pt x="991152" y="1051639"/>
                    <a:pt x="991176" y="1056155"/>
                    <a:pt x="992256" y="1060474"/>
                  </a:cubicBezTo>
                  <a:cubicBezTo>
                    <a:pt x="992855" y="1062870"/>
                    <a:pt x="995432" y="1064634"/>
                    <a:pt x="995569" y="1067100"/>
                  </a:cubicBezTo>
                  <a:cubicBezTo>
                    <a:pt x="995999" y="1074838"/>
                    <a:pt x="995063" y="1082627"/>
                    <a:pt x="993913" y="1090291"/>
                  </a:cubicBezTo>
                  <a:cubicBezTo>
                    <a:pt x="993121" y="1095574"/>
                    <a:pt x="990741" y="1101055"/>
                    <a:pt x="987287" y="1105200"/>
                  </a:cubicBezTo>
                  <a:cubicBezTo>
                    <a:pt x="985787" y="1107000"/>
                    <a:pt x="983974" y="1108513"/>
                    <a:pt x="982317" y="1110169"/>
                  </a:cubicBezTo>
                  <a:cubicBezTo>
                    <a:pt x="981213" y="1112378"/>
                    <a:pt x="979081" y="1114327"/>
                    <a:pt x="979004" y="1116795"/>
                  </a:cubicBezTo>
                  <a:cubicBezTo>
                    <a:pt x="977731" y="1157511"/>
                    <a:pt x="976456" y="1150569"/>
                    <a:pt x="983974" y="1173117"/>
                  </a:cubicBezTo>
                  <a:cubicBezTo>
                    <a:pt x="985078" y="1180848"/>
                    <a:pt x="985756" y="1188651"/>
                    <a:pt x="987287" y="1196309"/>
                  </a:cubicBezTo>
                  <a:cubicBezTo>
                    <a:pt x="987972" y="1199733"/>
                    <a:pt x="989597" y="1202903"/>
                    <a:pt x="990600" y="1206248"/>
                  </a:cubicBezTo>
                  <a:cubicBezTo>
                    <a:pt x="991254" y="1208429"/>
                    <a:pt x="991602" y="1210693"/>
                    <a:pt x="992256" y="1212874"/>
                  </a:cubicBezTo>
                  <a:cubicBezTo>
                    <a:pt x="993259" y="1216219"/>
                    <a:pt x="994722" y="1219425"/>
                    <a:pt x="995569" y="1222813"/>
                  </a:cubicBezTo>
                  <a:cubicBezTo>
                    <a:pt x="996384" y="1226071"/>
                    <a:pt x="996674" y="1229439"/>
                    <a:pt x="997226" y="1232752"/>
                  </a:cubicBezTo>
                  <a:cubicBezTo>
                    <a:pt x="996122" y="1252630"/>
                    <a:pt x="996510" y="1272648"/>
                    <a:pt x="993913" y="1292387"/>
                  </a:cubicBezTo>
                  <a:cubicBezTo>
                    <a:pt x="993103" y="1298540"/>
                    <a:pt x="985909" y="1294688"/>
                    <a:pt x="983974" y="1294043"/>
                  </a:cubicBezTo>
                  <a:cubicBezTo>
                    <a:pt x="984749" y="1293932"/>
                    <a:pt x="1001554" y="1291751"/>
                    <a:pt x="1003852" y="1290730"/>
                  </a:cubicBezTo>
                  <a:cubicBezTo>
                    <a:pt x="1006375" y="1289609"/>
                    <a:pt x="1008081" y="1287131"/>
                    <a:pt x="1010478" y="1285761"/>
                  </a:cubicBezTo>
                  <a:cubicBezTo>
                    <a:pt x="1011994" y="1284895"/>
                    <a:pt x="1013885" y="1284885"/>
                    <a:pt x="1015447" y="1284104"/>
                  </a:cubicBezTo>
                  <a:cubicBezTo>
                    <a:pt x="1017228" y="1283214"/>
                    <a:pt x="1018797" y="1281948"/>
                    <a:pt x="1020417" y="1280791"/>
                  </a:cubicBezTo>
                  <a:cubicBezTo>
                    <a:pt x="1022664" y="1279186"/>
                    <a:pt x="1024574" y="1277057"/>
                    <a:pt x="1027043" y="1275822"/>
                  </a:cubicBezTo>
                  <a:cubicBezTo>
                    <a:pt x="1031145" y="1273771"/>
                    <a:pt x="1047604" y="1272617"/>
                    <a:pt x="1048578" y="1272509"/>
                  </a:cubicBezTo>
                  <a:cubicBezTo>
                    <a:pt x="1069363" y="1265579"/>
                    <a:pt x="1047280" y="1272029"/>
                    <a:pt x="1081708" y="1267539"/>
                  </a:cubicBezTo>
                  <a:cubicBezTo>
                    <a:pt x="1086756" y="1266881"/>
                    <a:pt x="1091647" y="1265330"/>
                    <a:pt x="1096617" y="1264226"/>
                  </a:cubicBezTo>
                  <a:cubicBezTo>
                    <a:pt x="1101587" y="1264778"/>
                    <a:pt x="1106545" y="1265449"/>
                    <a:pt x="1111526" y="1265882"/>
                  </a:cubicBezTo>
                  <a:cubicBezTo>
                    <a:pt x="1119247" y="1266553"/>
                    <a:pt x="1127152" y="1265858"/>
                    <a:pt x="1134717" y="1267539"/>
                  </a:cubicBezTo>
                  <a:cubicBezTo>
                    <a:pt x="1137447" y="1268146"/>
                    <a:pt x="1144286" y="1275452"/>
                    <a:pt x="1146313" y="1277478"/>
                  </a:cubicBezTo>
                  <a:cubicBezTo>
                    <a:pt x="1149480" y="1286983"/>
                    <a:pt x="1145700" y="1278111"/>
                    <a:pt x="1152939" y="1287417"/>
                  </a:cubicBezTo>
                  <a:cubicBezTo>
                    <a:pt x="1152947" y="1287427"/>
                    <a:pt x="1161218" y="1299836"/>
                    <a:pt x="1162878" y="1302326"/>
                  </a:cubicBezTo>
                  <a:cubicBezTo>
                    <a:pt x="1163982" y="1303982"/>
                    <a:pt x="1164783" y="1305887"/>
                    <a:pt x="1166191" y="1307295"/>
                  </a:cubicBezTo>
                  <a:lnTo>
                    <a:pt x="1174474" y="1315578"/>
                  </a:lnTo>
                  <a:cubicBezTo>
                    <a:pt x="1177741" y="1331920"/>
                    <a:pt x="1174107" y="1318930"/>
                    <a:pt x="1187726" y="1342082"/>
                  </a:cubicBezTo>
                  <a:cubicBezTo>
                    <a:pt x="1196323" y="1356698"/>
                    <a:pt x="1188443" y="1347771"/>
                    <a:pt x="1197665" y="1356991"/>
                  </a:cubicBezTo>
                  <a:cubicBezTo>
                    <a:pt x="1198769" y="1359752"/>
                    <a:pt x="1199962" y="1362479"/>
                    <a:pt x="1200978" y="1365274"/>
                  </a:cubicBezTo>
                  <a:cubicBezTo>
                    <a:pt x="1202171" y="1368556"/>
                    <a:pt x="1202354" y="1372307"/>
                    <a:pt x="1204291" y="1375213"/>
                  </a:cubicBezTo>
                  <a:lnTo>
                    <a:pt x="1207604" y="1380182"/>
                  </a:lnTo>
                  <a:cubicBezTo>
                    <a:pt x="1208156" y="1381839"/>
                    <a:pt x="1208479" y="1383590"/>
                    <a:pt x="1209260" y="1385152"/>
                  </a:cubicBezTo>
                  <a:cubicBezTo>
                    <a:pt x="1210150" y="1386933"/>
                    <a:pt x="1211790" y="1388292"/>
                    <a:pt x="1212574" y="1390122"/>
                  </a:cubicBezTo>
                  <a:cubicBezTo>
                    <a:pt x="1218993" y="1405100"/>
                    <a:pt x="1209224" y="1389240"/>
                    <a:pt x="1217543" y="1401717"/>
                  </a:cubicBezTo>
                  <a:cubicBezTo>
                    <a:pt x="1217557" y="1401772"/>
                    <a:pt x="1220066" y="1412523"/>
                    <a:pt x="1220856" y="1413313"/>
                  </a:cubicBezTo>
                  <a:cubicBezTo>
                    <a:pt x="1222091" y="1414548"/>
                    <a:pt x="1224169" y="1414417"/>
                    <a:pt x="1225826" y="1414969"/>
                  </a:cubicBezTo>
                  <a:cubicBezTo>
                    <a:pt x="1226378" y="1416626"/>
                    <a:pt x="1225770" y="1419596"/>
                    <a:pt x="1227482" y="1419939"/>
                  </a:cubicBezTo>
                  <a:cubicBezTo>
                    <a:pt x="1229903" y="1420423"/>
                    <a:pt x="1231838" y="1417599"/>
                    <a:pt x="1234108" y="1416626"/>
                  </a:cubicBezTo>
                  <a:cubicBezTo>
                    <a:pt x="1235713" y="1415938"/>
                    <a:pt x="1237421" y="1415521"/>
                    <a:pt x="1239078" y="1414969"/>
                  </a:cubicBezTo>
                  <a:cubicBezTo>
                    <a:pt x="1242302" y="1405296"/>
                    <a:pt x="1238211" y="1414179"/>
                    <a:pt x="1245704" y="1406687"/>
                  </a:cubicBezTo>
                  <a:cubicBezTo>
                    <a:pt x="1247656" y="1404735"/>
                    <a:pt x="1249017" y="1402270"/>
                    <a:pt x="1250674" y="1400061"/>
                  </a:cubicBezTo>
                  <a:cubicBezTo>
                    <a:pt x="1254120" y="1386274"/>
                    <a:pt x="1249924" y="1399902"/>
                    <a:pt x="1255643" y="1388465"/>
                  </a:cubicBezTo>
                  <a:cubicBezTo>
                    <a:pt x="1256424" y="1386903"/>
                    <a:pt x="1256687" y="1385130"/>
                    <a:pt x="1257300" y="1383495"/>
                  </a:cubicBezTo>
                  <a:cubicBezTo>
                    <a:pt x="1258344" y="1380711"/>
                    <a:pt x="1259569" y="1377997"/>
                    <a:pt x="1260613" y="1375213"/>
                  </a:cubicBezTo>
                  <a:cubicBezTo>
                    <a:pt x="1261226" y="1373578"/>
                    <a:pt x="1261488" y="1371805"/>
                    <a:pt x="1262269" y="1370243"/>
                  </a:cubicBezTo>
                  <a:cubicBezTo>
                    <a:pt x="1263159" y="1368462"/>
                    <a:pt x="1264692" y="1367055"/>
                    <a:pt x="1265582" y="1365274"/>
                  </a:cubicBezTo>
                  <a:cubicBezTo>
                    <a:pt x="1266363" y="1363712"/>
                    <a:pt x="1266626" y="1361939"/>
                    <a:pt x="1267239" y="1360304"/>
                  </a:cubicBezTo>
                  <a:cubicBezTo>
                    <a:pt x="1268283" y="1357520"/>
                    <a:pt x="1269536" y="1354816"/>
                    <a:pt x="1270552" y="1352022"/>
                  </a:cubicBezTo>
                  <a:cubicBezTo>
                    <a:pt x="1271746" y="1348740"/>
                    <a:pt x="1272663" y="1345361"/>
                    <a:pt x="1273865" y="1342082"/>
                  </a:cubicBezTo>
                  <a:cubicBezTo>
                    <a:pt x="1293590" y="1288288"/>
                    <a:pt x="1283413" y="1318410"/>
                    <a:pt x="1292087" y="1292387"/>
                  </a:cubicBezTo>
                  <a:cubicBezTo>
                    <a:pt x="1293743" y="1276374"/>
                    <a:pt x="1294089" y="1260171"/>
                    <a:pt x="1297056" y="1244348"/>
                  </a:cubicBezTo>
                  <a:cubicBezTo>
                    <a:pt x="1298713" y="1235513"/>
                    <a:pt x="1294547" y="1222830"/>
                    <a:pt x="1302026" y="1217843"/>
                  </a:cubicBezTo>
                  <a:cubicBezTo>
                    <a:pt x="1303682" y="1216739"/>
                    <a:pt x="1305375" y="1215687"/>
                    <a:pt x="1306995" y="1214530"/>
                  </a:cubicBezTo>
                  <a:cubicBezTo>
                    <a:pt x="1309242" y="1212925"/>
                    <a:pt x="1311280" y="1211024"/>
                    <a:pt x="1313621" y="1209561"/>
                  </a:cubicBezTo>
                  <a:cubicBezTo>
                    <a:pt x="1315715" y="1208252"/>
                    <a:pt x="1318103" y="1207473"/>
                    <a:pt x="1320247" y="1206248"/>
                  </a:cubicBezTo>
                  <a:cubicBezTo>
                    <a:pt x="1321976" y="1205260"/>
                    <a:pt x="1323436" y="1203825"/>
                    <a:pt x="1325217" y="1202935"/>
                  </a:cubicBezTo>
                  <a:cubicBezTo>
                    <a:pt x="1326779" y="1202154"/>
                    <a:pt x="1328557" y="1201905"/>
                    <a:pt x="1330187" y="1201278"/>
                  </a:cubicBezTo>
                  <a:cubicBezTo>
                    <a:pt x="1335738" y="1199143"/>
                    <a:pt x="1341433" y="1197312"/>
                    <a:pt x="1346752" y="1194652"/>
                  </a:cubicBezTo>
                  <a:lnTo>
                    <a:pt x="1369943" y="1183056"/>
                  </a:lnTo>
                  <a:cubicBezTo>
                    <a:pt x="1374360" y="1180847"/>
                    <a:pt x="1378960" y="1178971"/>
                    <a:pt x="1383195" y="1176430"/>
                  </a:cubicBezTo>
                  <a:cubicBezTo>
                    <a:pt x="1394239" y="1169804"/>
                    <a:pt x="1404108" y="1160626"/>
                    <a:pt x="1416326" y="1156552"/>
                  </a:cubicBezTo>
                  <a:cubicBezTo>
                    <a:pt x="1417982" y="1156000"/>
                    <a:pt x="1419769" y="1155743"/>
                    <a:pt x="1421295" y="1154895"/>
                  </a:cubicBezTo>
                  <a:cubicBezTo>
                    <a:pt x="1424776" y="1152961"/>
                    <a:pt x="1427875" y="1150407"/>
                    <a:pt x="1431234" y="1148269"/>
                  </a:cubicBezTo>
                  <a:cubicBezTo>
                    <a:pt x="1445474" y="1139208"/>
                    <a:pt x="1433693" y="1146904"/>
                    <a:pt x="1446143" y="1139987"/>
                  </a:cubicBezTo>
                  <a:cubicBezTo>
                    <a:pt x="1448958" y="1138423"/>
                    <a:pt x="1451484" y="1136325"/>
                    <a:pt x="1454426" y="1135017"/>
                  </a:cubicBezTo>
                  <a:cubicBezTo>
                    <a:pt x="1464002" y="1130761"/>
                    <a:pt x="1457929" y="1135750"/>
                    <a:pt x="1466021" y="1131704"/>
                  </a:cubicBezTo>
                  <a:cubicBezTo>
                    <a:pt x="1476867" y="1126280"/>
                    <a:pt x="1464963" y="1130754"/>
                    <a:pt x="1475960" y="1123422"/>
                  </a:cubicBezTo>
                  <a:cubicBezTo>
                    <a:pt x="1477413" y="1122453"/>
                    <a:pt x="1479273" y="1122317"/>
                    <a:pt x="1480930" y="1121765"/>
                  </a:cubicBezTo>
                  <a:cubicBezTo>
                    <a:pt x="1481482" y="1120108"/>
                    <a:pt x="1481496" y="1118159"/>
                    <a:pt x="1482587" y="1116795"/>
                  </a:cubicBezTo>
                  <a:cubicBezTo>
                    <a:pt x="1485837" y="1112732"/>
                    <a:pt x="1491348" y="1112724"/>
                    <a:pt x="1495839" y="1111826"/>
                  </a:cubicBezTo>
                  <a:cubicBezTo>
                    <a:pt x="1496943" y="1109065"/>
                    <a:pt x="1497194" y="1105781"/>
                    <a:pt x="1499152" y="1103543"/>
                  </a:cubicBezTo>
                  <a:cubicBezTo>
                    <a:pt x="1501272" y="1101120"/>
                    <a:pt x="1504704" y="1100280"/>
                    <a:pt x="1507434" y="1098574"/>
                  </a:cubicBezTo>
                  <a:cubicBezTo>
                    <a:pt x="1512283" y="1095544"/>
                    <a:pt x="1514165" y="1093940"/>
                    <a:pt x="1519030" y="1090291"/>
                  </a:cubicBezTo>
                  <a:cubicBezTo>
                    <a:pt x="1520134" y="1087530"/>
                    <a:pt x="1520439" y="1084293"/>
                    <a:pt x="1522343" y="1082009"/>
                  </a:cubicBezTo>
                  <a:cubicBezTo>
                    <a:pt x="1523461" y="1080667"/>
                    <a:pt x="1525751" y="1081133"/>
                    <a:pt x="1527313" y="1080352"/>
                  </a:cubicBezTo>
                  <a:cubicBezTo>
                    <a:pt x="1529094" y="1079462"/>
                    <a:pt x="1530626" y="1078143"/>
                    <a:pt x="1532282" y="1077039"/>
                  </a:cubicBezTo>
                  <a:cubicBezTo>
                    <a:pt x="1533386" y="1075382"/>
                    <a:pt x="1534705" y="1073850"/>
                    <a:pt x="1535595" y="1072069"/>
                  </a:cubicBezTo>
                  <a:cubicBezTo>
                    <a:pt x="1542454" y="1058352"/>
                    <a:pt x="1531070" y="1076374"/>
                    <a:pt x="1540565" y="1062130"/>
                  </a:cubicBezTo>
                  <a:cubicBezTo>
                    <a:pt x="1546167" y="1045321"/>
                    <a:pt x="1537252" y="1069419"/>
                    <a:pt x="1565413" y="1035626"/>
                  </a:cubicBezTo>
                  <a:cubicBezTo>
                    <a:pt x="1567216" y="1033463"/>
                    <a:pt x="1566107" y="1029989"/>
                    <a:pt x="1567069" y="1027343"/>
                  </a:cubicBezTo>
                  <a:cubicBezTo>
                    <a:pt x="1568335" y="1023862"/>
                    <a:pt x="1570382" y="1020717"/>
                    <a:pt x="1572039" y="1017404"/>
                  </a:cubicBezTo>
                  <a:cubicBezTo>
                    <a:pt x="1573143" y="1012434"/>
                    <a:pt x="1574285" y="1007473"/>
                    <a:pt x="1575352" y="1002495"/>
                  </a:cubicBezTo>
                  <a:cubicBezTo>
                    <a:pt x="1576734" y="996045"/>
                    <a:pt x="1578212" y="986761"/>
                    <a:pt x="1580321" y="980961"/>
                  </a:cubicBezTo>
                  <a:cubicBezTo>
                    <a:pt x="1583195" y="973057"/>
                    <a:pt x="1586947" y="965500"/>
                    <a:pt x="1590260" y="957769"/>
                  </a:cubicBezTo>
                  <a:cubicBezTo>
                    <a:pt x="1590812" y="953904"/>
                    <a:pt x="1590890" y="949941"/>
                    <a:pt x="1591917" y="946174"/>
                  </a:cubicBezTo>
                  <a:cubicBezTo>
                    <a:pt x="1592567" y="943792"/>
                    <a:pt x="1594924" y="941998"/>
                    <a:pt x="1595230" y="939548"/>
                  </a:cubicBezTo>
                  <a:cubicBezTo>
                    <a:pt x="1595512" y="937289"/>
                    <a:pt x="1594126" y="935131"/>
                    <a:pt x="1593574" y="932922"/>
                  </a:cubicBezTo>
                  <a:cubicBezTo>
                    <a:pt x="1594081" y="923800"/>
                    <a:pt x="1594357" y="903312"/>
                    <a:pt x="1596887" y="891509"/>
                  </a:cubicBezTo>
                  <a:cubicBezTo>
                    <a:pt x="1597729" y="887578"/>
                    <a:pt x="1599096" y="883778"/>
                    <a:pt x="1600200" y="879913"/>
                  </a:cubicBezTo>
                  <a:cubicBezTo>
                    <a:pt x="1603834" y="854470"/>
                    <a:pt x="1598825" y="877621"/>
                    <a:pt x="1605169" y="863348"/>
                  </a:cubicBezTo>
                  <a:cubicBezTo>
                    <a:pt x="1613056" y="845603"/>
                    <a:pt x="1604296" y="859688"/>
                    <a:pt x="1611795" y="848439"/>
                  </a:cubicBezTo>
                  <a:cubicBezTo>
                    <a:pt x="1612899" y="844022"/>
                    <a:pt x="1613072" y="839260"/>
                    <a:pt x="1615108" y="835187"/>
                  </a:cubicBezTo>
                  <a:cubicBezTo>
                    <a:pt x="1619218" y="826967"/>
                    <a:pt x="1625907" y="820215"/>
                    <a:pt x="1630017" y="811995"/>
                  </a:cubicBezTo>
                  <a:cubicBezTo>
                    <a:pt x="1631674" y="808682"/>
                    <a:pt x="1633483" y="805441"/>
                    <a:pt x="1634987" y="802056"/>
                  </a:cubicBezTo>
                  <a:cubicBezTo>
                    <a:pt x="1635696" y="800461"/>
                    <a:pt x="1635571" y="798465"/>
                    <a:pt x="1636643" y="797087"/>
                  </a:cubicBezTo>
                  <a:cubicBezTo>
                    <a:pt x="1644464" y="787031"/>
                    <a:pt x="1643387" y="788213"/>
                    <a:pt x="1651552" y="785491"/>
                  </a:cubicBezTo>
                  <a:cubicBezTo>
                    <a:pt x="1656698" y="770053"/>
                    <a:pt x="1652317" y="780800"/>
                    <a:pt x="1659834" y="767269"/>
                  </a:cubicBezTo>
                  <a:cubicBezTo>
                    <a:pt x="1661033" y="765110"/>
                    <a:pt x="1662174" y="762913"/>
                    <a:pt x="1663147" y="760643"/>
                  </a:cubicBezTo>
                  <a:cubicBezTo>
                    <a:pt x="1663835" y="759038"/>
                    <a:pt x="1664023" y="757236"/>
                    <a:pt x="1664804" y="755674"/>
                  </a:cubicBezTo>
                  <a:cubicBezTo>
                    <a:pt x="1665694" y="753893"/>
                    <a:pt x="1667013" y="752361"/>
                    <a:pt x="1668117" y="750704"/>
                  </a:cubicBezTo>
                  <a:cubicBezTo>
                    <a:pt x="1671940" y="735416"/>
                    <a:pt x="1667031" y="754328"/>
                    <a:pt x="1673087" y="734139"/>
                  </a:cubicBezTo>
                  <a:cubicBezTo>
                    <a:pt x="1673741" y="731958"/>
                    <a:pt x="1674191" y="729722"/>
                    <a:pt x="1674743" y="727513"/>
                  </a:cubicBezTo>
                  <a:cubicBezTo>
                    <a:pt x="1675847" y="710948"/>
                    <a:pt x="1677695" y="694415"/>
                    <a:pt x="1678056" y="677817"/>
                  </a:cubicBezTo>
                  <a:cubicBezTo>
                    <a:pt x="1678248" y="668967"/>
                    <a:pt x="1677327" y="660116"/>
                    <a:pt x="1676400" y="651313"/>
                  </a:cubicBezTo>
                  <a:cubicBezTo>
                    <a:pt x="1676217" y="649576"/>
                    <a:pt x="1675978" y="647578"/>
                    <a:pt x="1674743" y="646343"/>
                  </a:cubicBezTo>
                  <a:cubicBezTo>
                    <a:pt x="1673508" y="645108"/>
                    <a:pt x="1671409" y="645300"/>
                    <a:pt x="1669774" y="644687"/>
                  </a:cubicBezTo>
                  <a:cubicBezTo>
                    <a:pt x="1666990" y="643643"/>
                    <a:pt x="1664286" y="642390"/>
                    <a:pt x="1661491" y="641374"/>
                  </a:cubicBezTo>
                  <a:cubicBezTo>
                    <a:pt x="1658209" y="640181"/>
                    <a:pt x="1654897" y="639065"/>
                    <a:pt x="1651552" y="638061"/>
                  </a:cubicBezTo>
                  <a:cubicBezTo>
                    <a:pt x="1646864" y="636655"/>
                    <a:pt x="1641383" y="635696"/>
                    <a:pt x="1636643" y="634748"/>
                  </a:cubicBezTo>
                  <a:cubicBezTo>
                    <a:pt x="1625353" y="627220"/>
                    <a:pt x="1639588" y="635730"/>
                    <a:pt x="1621734" y="629778"/>
                  </a:cubicBezTo>
                  <a:cubicBezTo>
                    <a:pt x="1619845" y="629148"/>
                    <a:pt x="1618546" y="627355"/>
                    <a:pt x="1616765" y="626465"/>
                  </a:cubicBezTo>
                  <a:cubicBezTo>
                    <a:pt x="1615203" y="625684"/>
                    <a:pt x="1613468" y="625311"/>
                    <a:pt x="1611795" y="624809"/>
                  </a:cubicBezTo>
                  <a:cubicBezTo>
                    <a:pt x="1607945" y="623654"/>
                    <a:pt x="1604013" y="622766"/>
                    <a:pt x="1600200" y="621495"/>
                  </a:cubicBezTo>
                  <a:cubicBezTo>
                    <a:pt x="1597379" y="620555"/>
                    <a:pt x="1594701" y="619226"/>
                    <a:pt x="1591917" y="618182"/>
                  </a:cubicBezTo>
                  <a:cubicBezTo>
                    <a:pt x="1590282" y="617569"/>
                    <a:pt x="1588604" y="617078"/>
                    <a:pt x="1586947" y="616526"/>
                  </a:cubicBezTo>
                  <a:cubicBezTo>
                    <a:pt x="1585291" y="615422"/>
                    <a:pt x="1583759" y="614103"/>
                    <a:pt x="1581978" y="613213"/>
                  </a:cubicBezTo>
                  <a:cubicBezTo>
                    <a:pt x="1568053" y="606250"/>
                    <a:pt x="1589384" y="620360"/>
                    <a:pt x="1568726" y="606587"/>
                  </a:cubicBezTo>
                  <a:cubicBezTo>
                    <a:pt x="1566470" y="605083"/>
                    <a:pt x="1560097" y="599787"/>
                    <a:pt x="1557130" y="598304"/>
                  </a:cubicBezTo>
                  <a:cubicBezTo>
                    <a:pt x="1555568" y="597523"/>
                    <a:pt x="1553817" y="597200"/>
                    <a:pt x="1552160" y="596648"/>
                  </a:cubicBezTo>
                  <a:cubicBezTo>
                    <a:pt x="1547743" y="593335"/>
                    <a:pt x="1542812" y="590614"/>
                    <a:pt x="1538908" y="586709"/>
                  </a:cubicBezTo>
                  <a:cubicBezTo>
                    <a:pt x="1537252" y="585052"/>
                    <a:pt x="1535926" y="582981"/>
                    <a:pt x="1533939" y="581739"/>
                  </a:cubicBezTo>
                  <a:cubicBezTo>
                    <a:pt x="1531417" y="580163"/>
                    <a:pt x="1528255" y="579870"/>
                    <a:pt x="1525656" y="578426"/>
                  </a:cubicBezTo>
                  <a:cubicBezTo>
                    <a:pt x="1511922" y="570796"/>
                    <a:pt x="1526689" y="574987"/>
                    <a:pt x="1510747" y="571800"/>
                  </a:cubicBezTo>
                  <a:cubicBezTo>
                    <a:pt x="1509091" y="570696"/>
                    <a:pt x="1507506" y="569475"/>
                    <a:pt x="1505778" y="568487"/>
                  </a:cubicBezTo>
                  <a:cubicBezTo>
                    <a:pt x="1501736" y="566177"/>
                    <a:pt x="1495130" y="563281"/>
                    <a:pt x="1490869" y="561861"/>
                  </a:cubicBezTo>
                  <a:cubicBezTo>
                    <a:pt x="1469469" y="554727"/>
                    <a:pt x="1501886" y="567261"/>
                    <a:pt x="1475960" y="556891"/>
                  </a:cubicBezTo>
                  <a:cubicBezTo>
                    <a:pt x="1462156" y="557995"/>
                    <a:pt x="1448317" y="558729"/>
                    <a:pt x="1434547" y="560204"/>
                  </a:cubicBezTo>
                  <a:cubicBezTo>
                    <a:pt x="1432811" y="560390"/>
                    <a:pt x="1431320" y="561985"/>
                    <a:pt x="1429578" y="561861"/>
                  </a:cubicBezTo>
                  <a:cubicBezTo>
                    <a:pt x="1423420" y="561421"/>
                    <a:pt x="1417430" y="559652"/>
                    <a:pt x="1411356" y="558548"/>
                  </a:cubicBezTo>
                  <a:cubicBezTo>
                    <a:pt x="1410252" y="548057"/>
                    <a:pt x="1411074" y="537178"/>
                    <a:pt x="1408043" y="527074"/>
                  </a:cubicBezTo>
                  <a:cubicBezTo>
                    <a:pt x="1407389" y="524893"/>
                    <a:pt x="1403694" y="525417"/>
                    <a:pt x="1401417" y="525417"/>
                  </a:cubicBezTo>
                  <a:cubicBezTo>
                    <a:pt x="1385235" y="525417"/>
                    <a:pt x="1353262" y="527599"/>
                    <a:pt x="1335156" y="528730"/>
                  </a:cubicBezTo>
                  <a:cubicBezTo>
                    <a:pt x="1325217" y="530939"/>
                    <a:pt x="1312538" y="528157"/>
                    <a:pt x="1305339" y="535356"/>
                  </a:cubicBezTo>
                  <a:cubicBezTo>
                    <a:pt x="1303682" y="537013"/>
                    <a:pt x="1302275" y="538964"/>
                    <a:pt x="1300369" y="540326"/>
                  </a:cubicBezTo>
                  <a:cubicBezTo>
                    <a:pt x="1298360" y="541761"/>
                    <a:pt x="1295887" y="542414"/>
                    <a:pt x="1293743" y="543639"/>
                  </a:cubicBezTo>
                  <a:cubicBezTo>
                    <a:pt x="1292015" y="544627"/>
                    <a:pt x="1290430" y="545848"/>
                    <a:pt x="1288774" y="546952"/>
                  </a:cubicBezTo>
                  <a:cubicBezTo>
                    <a:pt x="1287669" y="548609"/>
                    <a:pt x="1286868" y="550514"/>
                    <a:pt x="1285460" y="551922"/>
                  </a:cubicBezTo>
                  <a:cubicBezTo>
                    <a:pt x="1284712" y="552670"/>
                    <a:pt x="1275744" y="559264"/>
                    <a:pt x="1273865" y="560204"/>
                  </a:cubicBezTo>
                  <a:cubicBezTo>
                    <a:pt x="1272303" y="560985"/>
                    <a:pt x="1270552" y="561309"/>
                    <a:pt x="1268895" y="561861"/>
                  </a:cubicBezTo>
                  <a:cubicBezTo>
                    <a:pt x="1266686" y="563517"/>
                    <a:pt x="1264666" y="565460"/>
                    <a:pt x="1262269" y="566830"/>
                  </a:cubicBezTo>
                  <a:cubicBezTo>
                    <a:pt x="1260753" y="567696"/>
                    <a:pt x="1259046" y="568487"/>
                    <a:pt x="1257300" y="568487"/>
                  </a:cubicBezTo>
                  <a:cubicBezTo>
                    <a:pt x="1246794" y="568487"/>
                    <a:pt x="1236317" y="567382"/>
                    <a:pt x="1225826" y="566830"/>
                  </a:cubicBezTo>
                  <a:cubicBezTo>
                    <a:pt x="1226378" y="563517"/>
                    <a:pt x="1226334" y="560047"/>
                    <a:pt x="1227482" y="556891"/>
                  </a:cubicBezTo>
                  <a:cubicBezTo>
                    <a:pt x="1228582" y="553865"/>
                    <a:pt x="1230619" y="551256"/>
                    <a:pt x="1232452" y="548609"/>
                  </a:cubicBezTo>
                  <a:cubicBezTo>
                    <a:pt x="1235595" y="544069"/>
                    <a:pt x="1239328" y="539951"/>
                    <a:pt x="1242391" y="535356"/>
                  </a:cubicBezTo>
                  <a:cubicBezTo>
                    <a:pt x="1244600" y="532043"/>
                    <a:pt x="1246339" y="528363"/>
                    <a:pt x="1249017" y="525417"/>
                  </a:cubicBezTo>
                  <a:cubicBezTo>
                    <a:pt x="1251918" y="522226"/>
                    <a:pt x="1255643" y="519896"/>
                    <a:pt x="1258956" y="517135"/>
                  </a:cubicBezTo>
                  <a:cubicBezTo>
                    <a:pt x="1262044" y="498610"/>
                    <a:pt x="1257123" y="514028"/>
                    <a:pt x="1267239" y="502226"/>
                  </a:cubicBezTo>
                  <a:cubicBezTo>
                    <a:pt x="1271378" y="497398"/>
                    <a:pt x="1269740" y="495567"/>
                    <a:pt x="1272208" y="490630"/>
                  </a:cubicBezTo>
                  <a:cubicBezTo>
                    <a:pt x="1273098" y="488849"/>
                    <a:pt x="1274417" y="487317"/>
                    <a:pt x="1275521" y="485661"/>
                  </a:cubicBezTo>
                  <a:cubicBezTo>
                    <a:pt x="1276073" y="483452"/>
                    <a:pt x="1276732" y="481267"/>
                    <a:pt x="1277178" y="479035"/>
                  </a:cubicBezTo>
                  <a:cubicBezTo>
                    <a:pt x="1277837" y="475741"/>
                    <a:pt x="1277869" y="472312"/>
                    <a:pt x="1278834" y="469095"/>
                  </a:cubicBezTo>
                  <a:cubicBezTo>
                    <a:pt x="1279543" y="466730"/>
                    <a:pt x="1281043" y="464678"/>
                    <a:pt x="1282147" y="462469"/>
                  </a:cubicBezTo>
                  <a:cubicBezTo>
                    <a:pt x="1281595" y="447008"/>
                    <a:pt x="1281427" y="431529"/>
                    <a:pt x="1280491" y="416087"/>
                  </a:cubicBezTo>
                  <a:cubicBezTo>
                    <a:pt x="1280321" y="413276"/>
                    <a:pt x="1279643" y="410501"/>
                    <a:pt x="1278834" y="407804"/>
                  </a:cubicBezTo>
                  <a:cubicBezTo>
                    <a:pt x="1276756" y="400878"/>
                    <a:pt x="1273159" y="394022"/>
                    <a:pt x="1267239" y="389582"/>
                  </a:cubicBezTo>
                  <a:cubicBezTo>
                    <a:pt x="1261325" y="385147"/>
                    <a:pt x="1258395" y="384669"/>
                    <a:pt x="1252330" y="381300"/>
                  </a:cubicBezTo>
                  <a:cubicBezTo>
                    <a:pt x="1249515" y="379736"/>
                    <a:pt x="1246927" y="377770"/>
                    <a:pt x="1244047" y="376330"/>
                  </a:cubicBezTo>
                  <a:cubicBezTo>
                    <a:pt x="1233676" y="371144"/>
                    <a:pt x="1238631" y="374524"/>
                    <a:pt x="1229139" y="371361"/>
                  </a:cubicBezTo>
                  <a:cubicBezTo>
                    <a:pt x="1210410" y="365119"/>
                    <a:pt x="1230120" y="370365"/>
                    <a:pt x="1214230" y="366391"/>
                  </a:cubicBezTo>
                  <a:cubicBezTo>
                    <a:pt x="1212573" y="365287"/>
                    <a:pt x="1211149" y="363708"/>
                    <a:pt x="1209260" y="363078"/>
                  </a:cubicBezTo>
                  <a:cubicBezTo>
                    <a:pt x="1206074" y="362016"/>
                    <a:pt x="1202667" y="361717"/>
                    <a:pt x="1199321" y="361422"/>
                  </a:cubicBezTo>
                  <a:cubicBezTo>
                    <a:pt x="1183881" y="360060"/>
                    <a:pt x="1168400" y="359213"/>
                    <a:pt x="1152939" y="358109"/>
                  </a:cubicBezTo>
                  <a:cubicBezTo>
                    <a:pt x="1150730" y="357004"/>
                    <a:pt x="1148323" y="356230"/>
                    <a:pt x="1146313" y="354795"/>
                  </a:cubicBezTo>
                  <a:cubicBezTo>
                    <a:pt x="1139987" y="350277"/>
                    <a:pt x="1141282" y="348087"/>
                    <a:pt x="1136374" y="341543"/>
                  </a:cubicBezTo>
                  <a:cubicBezTo>
                    <a:pt x="1134968" y="339669"/>
                    <a:pt x="1132929" y="338353"/>
                    <a:pt x="1131404" y="336574"/>
                  </a:cubicBezTo>
                  <a:cubicBezTo>
                    <a:pt x="1127655" y="332201"/>
                    <a:pt x="1126989" y="328707"/>
                    <a:pt x="1121465" y="326635"/>
                  </a:cubicBezTo>
                  <a:cubicBezTo>
                    <a:pt x="1118829" y="325646"/>
                    <a:pt x="1115943" y="325530"/>
                    <a:pt x="1113182" y="324978"/>
                  </a:cubicBezTo>
                  <a:cubicBezTo>
                    <a:pt x="1110973" y="323874"/>
                    <a:pt x="1108826" y="322638"/>
                    <a:pt x="1106556" y="321665"/>
                  </a:cubicBezTo>
                  <a:cubicBezTo>
                    <a:pt x="1104951" y="320977"/>
                    <a:pt x="1102984" y="321057"/>
                    <a:pt x="1101587" y="320009"/>
                  </a:cubicBezTo>
                  <a:cubicBezTo>
                    <a:pt x="1087803" y="309671"/>
                    <a:pt x="1098156" y="314922"/>
                    <a:pt x="1088334" y="305100"/>
                  </a:cubicBezTo>
                  <a:cubicBezTo>
                    <a:pt x="1086926" y="303692"/>
                    <a:pt x="1085021" y="302891"/>
                    <a:pt x="1083365" y="301787"/>
                  </a:cubicBezTo>
                  <a:cubicBezTo>
                    <a:pt x="1082261" y="300130"/>
                    <a:pt x="1081607" y="298061"/>
                    <a:pt x="1080052" y="296817"/>
                  </a:cubicBezTo>
                  <a:cubicBezTo>
                    <a:pt x="1078688" y="295726"/>
                    <a:pt x="1076644" y="295942"/>
                    <a:pt x="1075082" y="295161"/>
                  </a:cubicBezTo>
                  <a:cubicBezTo>
                    <a:pt x="1072202" y="293721"/>
                    <a:pt x="1069376" y="292123"/>
                    <a:pt x="1066800" y="290191"/>
                  </a:cubicBezTo>
                  <a:cubicBezTo>
                    <a:pt x="1056874" y="282747"/>
                    <a:pt x="1066826" y="286888"/>
                    <a:pt x="1056860" y="283565"/>
                  </a:cubicBezTo>
                  <a:cubicBezTo>
                    <a:pt x="1051740" y="278444"/>
                    <a:pt x="1051643" y="277878"/>
                    <a:pt x="1045265" y="273626"/>
                  </a:cubicBezTo>
                  <a:cubicBezTo>
                    <a:pt x="1040931" y="270736"/>
                    <a:pt x="1032013" y="265343"/>
                    <a:pt x="1032013" y="265343"/>
                  </a:cubicBezTo>
                  <a:cubicBezTo>
                    <a:pt x="1029052" y="256464"/>
                    <a:pt x="1032735" y="262715"/>
                    <a:pt x="1022074" y="258717"/>
                  </a:cubicBezTo>
                  <a:cubicBezTo>
                    <a:pt x="1014898" y="256026"/>
                    <a:pt x="1017041" y="252372"/>
                    <a:pt x="1010478" y="247122"/>
                  </a:cubicBezTo>
                  <a:cubicBezTo>
                    <a:pt x="1007586" y="244808"/>
                    <a:pt x="1003852" y="243809"/>
                    <a:pt x="1000539" y="242152"/>
                  </a:cubicBezTo>
                  <a:cubicBezTo>
                    <a:pt x="998882" y="239943"/>
                    <a:pt x="997740" y="237232"/>
                    <a:pt x="995569" y="235526"/>
                  </a:cubicBezTo>
                  <a:cubicBezTo>
                    <a:pt x="960178" y="207719"/>
                    <a:pt x="988743" y="235326"/>
                    <a:pt x="970721" y="217304"/>
                  </a:cubicBezTo>
                  <a:cubicBezTo>
                    <a:pt x="966856" y="217856"/>
                    <a:pt x="962954" y="218195"/>
                    <a:pt x="959126" y="218961"/>
                  </a:cubicBezTo>
                  <a:cubicBezTo>
                    <a:pt x="957414" y="219303"/>
                    <a:pt x="955534" y="219545"/>
                    <a:pt x="954156" y="220617"/>
                  </a:cubicBezTo>
                  <a:cubicBezTo>
                    <a:pt x="946400" y="226649"/>
                    <a:pt x="941299" y="235536"/>
                    <a:pt x="932621" y="240495"/>
                  </a:cubicBezTo>
                  <a:cubicBezTo>
                    <a:pt x="931105" y="241361"/>
                    <a:pt x="929214" y="241371"/>
                    <a:pt x="927652" y="242152"/>
                  </a:cubicBezTo>
                  <a:cubicBezTo>
                    <a:pt x="924772" y="243592"/>
                    <a:pt x="922184" y="245558"/>
                    <a:pt x="919369" y="247122"/>
                  </a:cubicBezTo>
                  <a:cubicBezTo>
                    <a:pt x="917210" y="248321"/>
                    <a:pt x="914952" y="249331"/>
                    <a:pt x="912743" y="250435"/>
                  </a:cubicBezTo>
                  <a:cubicBezTo>
                    <a:pt x="905565" y="249883"/>
                    <a:pt x="897964" y="251267"/>
                    <a:pt x="891208" y="248778"/>
                  </a:cubicBezTo>
                  <a:cubicBezTo>
                    <a:pt x="886812" y="247158"/>
                    <a:pt x="884582" y="242152"/>
                    <a:pt x="881269" y="238839"/>
                  </a:cubicBezTo>
                  <a:lnTo>
                    <a:pt x="871330" y="228900"/>
                  </a:lnTo>
                  <a:cubicBezTo>
                    <a:pt x="869673" y="227243"/>
                    <a:pt x="867660" y="225879"/>
                    <a:pt x="866360" y="223930"/>
                  </a:cubicBezTo>
                  <a:cubicBezTo>
                    <a:pt x="862078" y="217508"/>
                    <a:pt x="864935" y="219591"/>
                    <a:pt x="858078" y="217304"/>
                  </a:cubicBezTo>
                  <a:cubicBezTo>
                    <a:pt x="854796" y="212382"/>
                    <a:pt x="849982" y="204457"/>
                    <a:pt x="844826" y="202395"/>
                  </a:cubicBezTo>
                  <a:lnTo>
                    <a:pt x="836543" y="199082"/>
                  </a:lnTo>
                  <a:cubicBezTo>
                    <a:pt x="833230" y="199634"/>
                    <a:pt x="829760" y="199591"/>
                    <a:pt x="826604" y="200739"/>
                  </a:cubicBezTo>
                  <a:cubicBezTo>
                    <a:pt x="823387" y="201909"/>
                    <a:pt x="814524" y="208253"/>
                    <a:pt x="811695" y="210678"/>
                  </a:cubicBezTo>
                  <a:cubicBezTo>
                    <a:pt x="809916" y="212203"/>
                    <a:pt x="808675" y="214349"/>
                    <a:pt x="806726" y="215648"/>
                  </a:cubicBezTo>
                  <a:cubicBezTo>
                    <a:pt x="805273" y="216617"/>
                    <a:pt x="803413" y="216752"/>
                    <a:pt x="801756" y="217304"/>
                  </a:cubicBezTo>
                  <a:cubicBezTo>
                    <a:pt x="799547" y="214543"/>
                    <a:pt x="796612" y="212232"/>
                    <a:pt x="795130" y="209022"/>
                  </a:cubicBezTo>
                  <a:cubicBezTo>
                    <a:pt x="793722" y="205971"/>
                    <a:pt x="791111" y="192238"/>
                    <a:pt x="790160" y="187487"/>
                  </a:cubicBezTo>
                  <a:cubicBezTo>
                    <a:pt x="788504" y="189143"/>
                    <a:pt x="786490" y="190507"/>
                    <a:pt x="785191" y="192456"/>
                  </a:cubicBezTo>
                  <a:cubicBezTo>
                    <a:pt x="784222" y="193909"/>
                    <a:pt x="784769" y="196191"/>
                    <a:pt x="783534" y="197426"/>
                  </a:cubicBezTo>
                  <a:cubicBezTo>
                    <a:pt x="782299" y="198661"/>
                    <a:pt x="780221" y="198530"/>
                    <a:pt x="778565" y="199082"/>
                  </a:cubicBezTo>
                  <a:cubicBezTo>
                    <a:pt x="762453" y="215196"/>
                    <a:pt x="773071" y="207540"/>
                    <a:pt x="743778" y="217304"/>
                  </a:cubicBezTo>
                  <a:cubicBezTo>
                    <a:pt x="742121" y="219513"/>
                    <a:pt x="741041" y="222306"/>
                    <a:pt x="738808" y="223930"/>
                  </a:cubicBezTo>
                  <a:cubicBezTo>
                    <a:pt x="734814" y="226835"/>
                    <a:pt x="730115" y="228656"/>
                    <a:pt x="725556" y="230556"/>
                  </a:cubicBezTo>
                  <a:cubicBezTo>
                    <a:pt x="706574" y="238465"/>
                    <a:pt x="733414" y="224143"/>
                    <a:pt x="710647" y="235526"/>
                  </a:cubicBezTo>
                  <a:cubicBezTo>
                    <a:pt x="709832" y="235933"/>
                    <a:pt x="699369" y="242164"/>
                    <a:pt x="697395" y="243809"/>
                  </a:cubicBezTo>
                  <a:cubicBezTo>
                    <a:pt x="695596" y="245309"/>
                    <a:pt x="694082" y="247122"/>
                    <a:pt x="692426" y="248778"/>
                  </a:cubicBezTo>
                  <a:cubicBezTo>
                    <a:pt x="688261" y="261269"/>
                    <a:pt x="694363" y="246358"/>
                    <a:pt x="685800" y="257061"/>
                  </a:cubicBezTo>
                  <a:cubicBezTo>
                    <a:pt x="684709" y="258424"/>
                    <a:pt x="684756" y="260395"/>
                    <a:pt x="684143" y="262030"/>
                  </a:cubicBezTo>
                  <a:cubicBezTo>
                    <a:pt x="683099" y="264814"/>
                    <a:pt x="682788" y="268075"/>
                    <a:pt x="680830" y="270313"/>
                  </a:cubicBezTo>
                  <a:cubicBezTo>
                    <a:pt x="678710" y="272736"/>
                    <a:pt x="675308" y="273626"/>
                    <a:pt x="672547" y="275282"/>
                  </a:cubicBezTo>
                  <a:cubicBezTo>
                    <a:pt x="664658" y="287116"/>
                    <a:pt x="669784" y="284256"/>
                    <a:pt x="659295" y="286878"/>
                  </a:cubicBezTo>
                  <a:cubicBezTo>
                    <a:pt x="650576" y="295599"/>
                    <a:pt x="658592" y="288886"/>
                    <a:pt x="646043" y="295161"/>
                  </a:cubicBezTo>
                  <a:cubicBezTo>
                    <a:pt x="636999" y="299683"/>
                    <a:pt x="644463" y="299989"/>
                    <a:pt x="629478" y="301787"/>
                  </a:cubicBezTo>
                  <a:cubicBezTo>
                    <a:pt x="619594" y="302973"/>
                    <a:pt x="609582" y="302639"/>
                    <a:pt x="599660" y="303443"/>
                  </a:cubicBezTo>
                  <a:cubicBezTo>
                    <a:pt x="589146" y="304295"/>
                    <a:pt x="578678" y="305652"/>
                    <a:pt x="568187" y="306756"/>
                  </a:cubicBezTo>
                  <a:cubicBezTo>
                    <a:pt x="560456" y="306204"/>
                    <a:pt x="552703" y="305911"/>
                    <a:pt x="544995" y="305100"/>
                  </a:cubicBezTo>
                  <a:cubicBezTo>
                    <a:pt x="542195" y="304805"/>
                    <a:pt x="539088" y="304955"/>
                    <a:pt x="536713" y="303443"/>
                  </a:cubicBezTo>
                  <a:cubicBezTo>
                    <a:pt x="532760" y="300927"/>
                    <a:pt x="530087" y="296817"/>
                    <a:pt x="526774" y="293504"/>
                  </a:cubicBezTo>
                  <a:cubicBezTo>
                    <a:pt x="520399" y="287129"/>
                    <a:pt x="523751" y="289833"/>
                    <a:pt x="516834" y="285222"/>
                  </a:cubicBezTo>
                  <a:cubicBezTo>
                    <a:pt x="512080" y="266198"/>
                    <a:pt x="519359" y="289009"/>
                    <a:pt x="510208" y="275282"/>
                  </a:cubicBezTo>
                  <a:cubicBezTo>
                    <a:pt x="508945" y="273388"/>
                    <a:pt x="509272" y="270816"/>
                    <a:pt x="508552" y="268656"/>
                  </a:cubicBezTo>
                  <a:cubicBezTo>
                    <a:pt x="507612" y="265835"/>
                    <a:pt x="506283" y="263158"/>
                    <a:pt x="505239" y="260374"/>
                  </a:cubicBezTo>
                  <a:cubicBezTo>
                    <a:pt x="504626" y="258739"/>
                    <a:pt x="504134" y="257061"/>
                    <a:pt x="503582" y="255404"/>
                  </a:cubicBezTo>
                  <a:cubicBezTo>
                    <a:pt x="504686" y="232213"/>
                    <a:pt x="506554" y="209045"/>
                    <a:pt x="506895" y="185830"/>
                  </a:cubicBezTo>
                  <a:cubicBezTo>
                    <a:pt x="507106" y="171465"/>
                    <a:pt x="511025" y="155911"/>
                    <a:pt x="505239" y="142761"/>
                  </a:cubicBezTo>
                  <a:cubicBezTo>
                    <a:pt x="505138" y="142532"/>
                    <a:pt x="474870" y="145951"/>
                    <a:pt x="473765" y="146074"/>
                  </a:cubicBezTo>
                  <a:lnTo>
                    <a:pt x="410817" y="142761"/>
                  </a:lnTo>
                  <a:cubicBezTo>
                    <a:pt x="408546" y="142599"/>
                    <a:pt x="406284" y="142001"/>
                    <a:pt x="404191" y="141104"/>
                  </a:cubicBezTo>
                  <a:cubicBezTo>
                    <a:pt x="400812" y="139656"/>
                    <a:pt x="396464" y="135476"/>
                    <a:pt x="394252" y="132822"/>
                  </a:cubicBezTo>
                  <a:cubicBezTo>
                    <a:pt x="392977" y="131292"/>
                    <a:pt x="391705" y="129690"/>
                    <a:pt x="390939" y="127852"/>
                  </a:cubicBezTo>
                  <a:cubicBezTo>
                    <a:pt x="388924" y="123016"/>
                    <a:pt x="385969" y="112943"/>
                    <a:pt x="385969" y="112943"/>
                  </a:cubicBezTo>
                  <a:cubicBezTo>
                    <a:pt x="386175" y="109854"/>
                    <a:pt x="388017" y="78108"/>
                    <a:pt x="389282" y="71530"/>
                  </a:cubicBezTo>
                  <a:cubicBezTo>
                    <a:pt x="395876" y="37238"/>
                    <a:pt x="392006" y="54633"/>
                    <a:pt x="399221" y="38400"/>
                  </a:cubicBezTo>
                  <a:cubicBezTo>
                    <a:pt x="400429" y="35683"/>
                    <a:pt x="401204" y="32777"/>
                    <a:pt x="402534" y="30117"/>
                  </a:cubicBezTo>
                  <a:cubicBezTo>
                    <a:pt x="405728" y="23729"/>
                    <a:pt x="408313" y="20756"/>
                    <a:pt x="412474" y="15209"/>
                  </a:cubicBezTo>
                  <a:cubicBezTo>
                    <a:pt x="416633" y="2727"/>
                    <a:pt x="411025" y="18103"/>
                    <a:pt x="417443" y="5269"/>
                  </a:cubicBezTo>
                  <a:cubicBezTo>
                    <a:pt x="418224" y="3707"/>
                    <a:pt x="419881" y="-1262"/>
                    <a:pt x="419100" y="300"/>
                  </a:cubicBezTo>
                  <a:cubicBezTo>
                    <a:pt x="411595" y="15315"/>
                    <a:pt x="422142" y="3816"/>
                    <a:pt x="402534" y="18522"/>
                  </a:cubicBezTo>
                  <a:lnTo>
                    <a:pt x="395908" y="23491"/>
                  </a:lnTo>
                  <a:cubicBezTo>
                    <a:pt x="377831" y="22428"/>
                    <a:pt x="362208" y="19632"/>
                    <a:pt x="344556" y="25148"/>
                  </a:cubicBezTo>
                  <a:cubicBezTo>
                    <a:pt x="342656" y="25742"/>
                    <a:pt x="342347" y="28461"/>
                    <a:pt x="341243" y="30117"/>
                  </a:cubicBezTo>
                  <a:cubicBezTo>
                    <a:pt x="340691" y="35087"/>
                    <a:pt x="340800" y="40175"/>
                    <a:pt x="339587" y="45026"/>
                  </a:cubicBezTo>
                  <a:cubicBezTo>
                    <a:pt x="339104" y="46957"/>
                    <a:pt x="336973" y="48131"/>
                    <a:pt x="336274" y="49995"/>
                  </a:cubicBezTo>
                  <a:cubicBezTo>
                    <a:pt x="334254" y="55381"/>
                    <a:pt x="336159" y="59364"/>
                    <a:pt x="331304" y="63248"/>
                  </a:cubicBezTo>
                  <a:cubicBezTo>
                    <a:pt x="329940" y="64339"/>
                    <a:pt x="327991" y="64352"/>
                    <a:pt x="326334" y="64904"/>
                  </a:cubicBezTo>
                  <a:cubicBezTo>
                    <a:pt x="320255" y="74023"/>
                    <a:pt x="326537" y="66632"/>
                    <a:pt x="314739" y="73187"/>
                  </a:cubicBezTo>
                  <a:cubicBezTo>
                    <a:pt x="299465" y="81673"/>
                    <a:pt x="319275" y="76915"/>
                    <a:pt x="293204" y="79813"/>
                  </a:cubicBezTo>
                  <a:cubicBezTo>
                    <a:pt x="290276" y="80789"/>
                    <a:pt x="274162" y="86320"/>
                    <a:pt x="271669" y="86439"/>
                  </a:cubicBezTo>
                  <a:cubicBezTo>
                    <a:pt x="261519" y="86922"/>
                    <a:pt x="247618" y="84659"/>
                    <a:pt x="236882" y="83126"/>
                  </a:cubicBezTo>
                  <a:cubicBezTo>
                    <a:pt x="235226" y="82574"/>
                    <a:pt x="233366" y="82438"/>
                    <a:pt x="231913" y="81469"/>
                  </a:cubicBezTo>
                  <a:cubicBezTo>
                    <a:pt x="225371" y="77108"/>
                    <a:pt x="227139" y="75235"/>
                    <a:pt x="223630" y="68217"/>
                  </a:cubicBezTo>
                  <a:cubicBezTo>
                    <a:pt x="218432" y="57820"/>
                    <a:pt x="221847" y="69213"/>
                    <a:pt x="217004" y="56622"/>
                  </a:cubicBezTo>
                  <a:cubicBezTo>
                    <a:pt x="215123" y="51733"/>
                    <a:pt x="213690" y="46683"/>
                    <a:pt x="212034" y="41713"/>
                  </a:cubicBezTo>
                  <a:cubicBezTo>
                    <a:pt x="211482" y="40056"/>
                    <a:pt x="211347" y="38196"/>
                    <a:pt x="210378" y="36743"/>
                  </a:cubicBezTo>
                  <a:cubicBezTo>
                    <a:pt x="204302" y="27631"/>
                    <a:pt x="210380" y="35365"/>
                    <a:pt x="202095" y="28461"/>
                  </a:cubicBezTo>
                  <a:cubicBezTo>
                    <a:pt x="200295" y="26961"/>
                    <a:pt x="199032" y="24853"/>
                    <a:pt x="197126" y="23491"/>
                  </a:cubicBezTo>
                  <a:cubicBezTo>
                    <a:pt x="193543" y="20931"/>
                    <a:pt x="189586" y="19874"/>
                    <a:pt x="185530" y="18522"/>
                  </a:cubicBezTo>
                  <a:cubicBezTo>
                    <a:pt x="183873" y="17418"/>
                    <a:pt x="182341" y="16099"/>
                    <a:pt x="180560" y="15209"/>
                  </a:cubicBezTo>
                  <a:cubicBezTo>
                    <a:pt x="178998" y="14428"/>
                    <a:pt x="177044" y="14521"/>
                    <a:pt x="175591" y="13552"/>
                  </a:cubicBezTo>
                  <a:cubicBezTo>
                    <a:pt x="173642" y="12252"/>
                    <a:pt x="172278" y="10239"/>
                    <a:pt x="170621" y="8582"/>
                  </a:cubicBezTo>
                  <a:cubicBezTo>
                    <a:pt x="151847" y="9686"/>
                    <a:pt x="133046" y="10395"/>
                    <a:pt x="114300" y="11895"/>
                  </a:cubicBezTo>
                  <a:cubicBezTo>
                    <a:pt x="71399" y="15328"/>
                    <a:pt x="103973" y="15963"/>
                    <a:pt x="57978" y="16865"/>
                  </a:cubicBezTo>
                  <a:cubicBezTo>
                    <a:pt x="39760" y="17222"/>
                    <a:pt x="9663" y="12723"/>
                    <a:pt x="0" y="1189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0" name="Freeform: Shape 129">
              <a:extLst>
                <a:ext uri="{FF2B5EF4-FFF2-40B4-BE49-F238E27FC236}">
                  <a16:creationId xmlns:a16="http://schemas.microsoft.com/office/drawing/2014/main" id="{6E1B4CEE-2EFE-48B8-B76A-C3A527C4982C}"/>
                </a:ext>
              </a:extLst>
            </p:cNvPr>
            <p:cNvSpPr/>
            <p:nvPr/>
          </p:nvSpPr>
          <p:spPr>
            <a:xfrm>
              <a:off x="8231044" y="4311743"/>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1" name="Freeform: Shape 130">
              <a:extLst>
                <a:ext uri="{FF2B5EF4-FFF2-40B4-BE49-F238E27FC236}">
                  <a16:creationId xmlns:a16="http://schemas.microsoft.com/office/drawing/2014/main" id="{8D2AC6A1-E56A-45F9-80F0-FFAD9441F12D}"/>
                </a:ext>
              </a:extLst>
            </p:cNvPr>
            <p:cNvSpPr/>
            <p:nvPr/>
          </p:nvSpPr>
          <p:spPr>
            <a:xfrm>
              <a:off x="8378231" y="4438805"/>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2" name="Freeform: Shape 131">
              <a:extLst>
                <a:ext uri="{FF2B5EF4-FFF2-40B4-BE49-F238E27FC236}">
                  <a16:creationId xmlns:a16="http://schemas.microsoft.com/office/drawing/2014/main" id="{B9AA77C1-7483-4501-8338-C4C420F4C5AD}"/>
                </a:ext>
              </a:extLst>
            </p:cNvPr>
            <p:cNvSpPr/>
            <p:nvPr/>
          </p:nvSpPr>
          <p:spPr>
            <a:xfrm>
              <a:off x="8359594" y="4553744"/>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3" name="Freeform: Shape 132">
              <a:extLst>
                <a:ext uri="{FF2B5EF4-FFF2-40B4-BE49-F238E27FC236}">
                  <a16:creationId xmlns:a16="http://schemas.microsoft.com/office/drawing/2014/main" id="{AE6E74C5-870F-449C-8515-6408BB57AA9E}"/>
                </a:ext>
              </a:extLst>
            </p:cNvPr>
            <p:cNvSpPr/>
            <p:nvPr/>
          </p:nvSpPr>
          <p:spPr>
            <a:xfrm>
              <a:off x="8239286" y="4401700"/>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4" name="Freeform: Shape 133">
              <a:extLst>
                <a:ext uri="{FF2B5EF4-FFF2-40B4-BE49-F238E27FC236}">
                  <a16:creationId xmlns:a16="http://schemas.microsoft.com/office/drawing/2014/main" id="{14A31D03-9897-4FD2-BF8D-481A3CA9475D}"/>
                </a:ext>
              </a:extLst>
            </p:cNvPr>
            <p:cNvSpPr/>
            <p:nvPr/>
          </p:nvSpPr>
          <p:spPr>
            <a:xfrm>
              <a:off x="8112148" y="4414312"/>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5" name="Freeform: Shape 134">
              <a:extLst>
                <a:ext uri="{FF2B5EF4-FFF2-40B4-BE49-F238E27FC236}">
                  <a16:creationId xmlns:a16="http://schemas.microsoft.com/office/drawing/2014/main" id="{C43EC533-C636-4F2E-B7B4-C9FE3E09DEC7}"/>
                </a:ext>
              </a:extLst>
            </p:cNvPr>
            <p:cNvSpPr/>
            <p:nvPr/>
          </p:nvSpPr>
          <p:spPr>
            <a:xfrm>
              <a:off x="8483213" y="4627209"/>
              <a:ext cx="49227" cy="45719"/>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6" name="Freeform: Shape 135">
              <a:extLst>
                <a:ext uri="{FF2B5EF4-FFF2-40B4-BE49-F238E27FC236}">
                  <a16:creationId xmlns:a16="http://schemas.microsoft.com/office/drawing/2014/main" id="{336E8373-CB16-4165-8576-806B39FA1F39}"/>
                </a:ext>
              </a:extLst>
            </p:cNvPr>
            <p:cNvSpPr/>
            <p:nvPr/>
          </p:nvSpPr>
          <p:spPr>
            <a:xfrm>
              <a:off x="8604448" y="4625316"/>
              <a:ext cx="49227" cy="45719"/>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7" name="Freeform: Shape 136">
              <a:extLst>
                <a:ext uri="{FF2B5EF4-FFF2-40B4-BE49-F238E27FC236}">
                  <a16:creationId xmlns:a16="http://schemas.microsoft.com/office/drawing/2014/main" id="{A2C0EC98-2AD3-4A9A-97C7-897ABE77B67B}"/>
                </a:ext>
              </a:extLst>
            </p:cNvPr>
            <p:cNvSpPr/>
            <p:nvPr/>
          </p:nvSpPr>
          <p:spPr>
            <a:xfrm>
              <a:off x="8676456" y="4624160"/>
              <a:ext cx="49227" cy="45719"/>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8" name="Freeform: Shape 137">
              <a:extLst>
                <a:ext uri="{FF2B5EF4-FFF2-40B4-BE49-F238E27FC236}">
                  <a16:creationId xmlns:a16="http://schemas.microsoft.com/office/drawing/2014/main" id="{BE3CC856-04E0-4A79-B91B-075EFC931350}"/>
                </a:ext>
              </a:extLst>
            </p:cNvPr>
            <p:cNvSpPr/>
            <p:nvPr/>
          </p:nvSpPr>
          <p:spPr>
            <a:xfrm>
              <a:off x="8119033" y="4336236"/>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9" name="Freeform: Shape 138">
              <a:extLst>
                <a:ext uri="{FF2B5EF4-FFF2-40B4-BE49-F238E27FC236}">
                  <a16:creationId xmlns:a16="http://schemas.microsoft.com/office/drawing/2014/main" id="{7238885E-9370-4F61-B482-25D9FD4B4130}"/>
                </a:ext>
              </a:extLst>
            </p:cNvPr>
            <p:cNvSpPr/>
            <p:nvPr/>
          </p:nvSpPr>
          <p:spPr>
            <a:xfrm>
              <a:off x="7835988" y="3988486"/>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40" name="Freeform: Shape 139">
              <a:extLst>
                <a:ext uri="{FF2B5EF4-FFF2-40B4-BE49-F238E27FC236}">
                  <a16:creationId xmlns:a16="http://schemas.microsoft.com/office/drawing/2014/main" id="{02C6E78B-9D64-43BA-9A56-89310E87BFEA}"/>
                </a:ext>
              </a:extLst>
            </p:cNvPr>
            <p:cNvSpPr/>
            <p:nvPr/>
          </p:nvSpPr>
          <p:spPr>
            <a:xfrm>
              <a:off x="7531644" y="4260058"/>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41" name="Freeform: Shape 140">
              <a:extLst>
                <a:ext uri="{FF2B5EF4-FFF2-40B4-BE49-F238E27FC236}">
                  <a16:creationId xmlns:a16="http://schemas.microsoft.com/office/drawing/2014/main" id="{88716981-9FF7-4D65-A29D-1139300CCE80}"/>
                </a:ext>
              </a:extLst>
            </p:cNvPr>
            <p:cNvSpPr/>
            <p:nvPr/>
          </p:nvSpPr>
          <p:spPr>
            <a:xfrm>
              <a:off x="7436004" y="4401700"/>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42" name="Freeform: Shape 141">
              <a:extLst>
                <a:ext uri="{FF2B5EF4-FFF2-40B4-BE49-F238E27FC236}">
                  <a16:creationId xmlns:a16="http://schemas.microsoft.com/office/drawing/2014/main" id="{F9E5FCD0-506E-4361-82AB-F65201581096}"/>
                </a:ext>
              </a:extLst>
            </p:cNvPr>
            <p:cNvSpPr/>
            <p:nvPr/>
          </p:nvSpPr>
          <p:spPr>
            <a:xfrm>
              <a:off x="7412154" y="4164947"/>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43" name="Freeform: Shape 142">
              <a:extLst>
                <a:ext uri="{FF2B5EF4-FFF2-40B4-BE49-F238E27FC236}">
                  <a16:creationId xmlns:a16="http://schemas.microsoft.com/office/drawing/2014/main" id="{D1F986B8-53F5-497E-A28F-B0A1A3C3945C}"/>
                </a:ext>
              </a:extLst>
            </p:cNvPr>
            <p:cNvSpPr/>
            <p:nvPr/>
          </p:nvSpPr>
          <p:spPr>
            <a:xfrm>
              <a:off x="7512039" y="4163562"/>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44" name="Freeform: Shape 143">
              <a:extLst>
                <a:ext uri="{FF2B5EF4-FFF2-40B4-BE49-F238E27FC236}">
                  <a16:creationId xmlns:a16="http://schemas.microsoft.com/office/drawing/2014/main" id="{C1E7E63A-8AA9-4A36-9F68-3CB860283E03}"/>
                </a:ext>
              </a:extLst>
            </p:cNvPr>
            <p:cNvSpPr/>
            <p:nvPr/>
          </p:nvSpPr>
          <p:spPr>
            <a:xfrm>
              <a:off x="7585273" y="4117958"/>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45" name="Freeform: Shape 144">
              <a:extLst>
                <a:ext uri="{FF2B5EF4-FFF2-40B4-BE49-F238E27FC236}">
                  <a16:creationId xmlns:a16="http://schemas.microsoft.com/office/drawing/2014/main" id="{66D761C4-3F6D-4CB8-B65C-5B6D6AA0E56B}"/>
                </a:ext>
              </a:extLst>
            </p:cNvPr>
            <p:cNvSpPr/>
            <p:nvPr/>
          </p:nvSpPr>
          <p:spPr>
            <a:xfrm>
              <a:off x="7389358" y="4289817"/>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46" name="Freeform: Shape 145">
              <a:extLst>
                <a:ext uri="{FF2B5EF4-FFF2-40B4-BE49-F238E27FC236}">
                  <a16:creationId xmlns:a16="http://schemas.microsoft.com/office/drawing/2014/main" id="{94AE2157-FB32-49A3-B3B4-B402700E0915}"/>
                </a:ext>
              </a:extLst>
            </p:cNvPr>
            <p:cNvSpPr/>
            <p:nvPr/>
          </p:nvSpPr>
          <p:spPr>
            <a:xfrm>
              <a:off x="7344342" y="4391957"/>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47" name="Freeform: Shape 146">
              <a:extLst>
                <a:ext uri="{FF2B5EF4-FFF2-40B4-BE49-F238E27FC236}">
                  <a16:creationId xmlns:a16="http://schemas.microsoft.com/office/drawing/2014/main" id="{2709A551-A6B8-465A-86E0-7E29C3EAF357}"/>
                </a:ext>
              </a:extLst>
            </p:cNvPr>
            <p:cNvSpPr/>
            <p:nvPr/>
          </p:nvSpPr>
          <p:spPr>
            <a:xfrm>
              <a:off x="7221160" y="4400713"/>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48" name="Freeform: Shape 147">
              <a:extLst>
                <a:ext uri="{FF2B5EF4-FFF2-40B4-BE49-F238E27FC236}">
                  <a16:creationId xmlns:a16="http://schemas.microsoft.com/office/drawing/2014/main" id="{DB780356-D2B2-48EC-A6D1-DEB576CEBD59}"/>
                </a:ext>
              </a:extLst>
            </p:cNvPr>
            <p:cNvSpPr/>
            <p:nvPr/>
          </p:nvSpPr>
          <p:spPr>
            <a:xfrm>
              <a:off x="7419392" y="3911033"/>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49" name="Freeform: Shape 148">
              <a:extLst>
                <a:ext uri="{FF2B5EF4-FFF2-40B4-BE49-F238E27FC236}">
                  <a16:creationId xmlns:a16="http://schemas.microsoft.com/office/drawing/2014/main" id="{4D56B23A-A49E-4AB4-B27A-4D492FA4DCB6}"/>
                </a:ext>
              </a:extLst>
            </p:cNvPr>
            <p:cNvSpPr/>
            <p:nvPr/>
          </p:nvSpPr>
          <p:spPr>
            <a:xfrm>
              <a:off x="2235499" y="3555341"/>
              <a:ext cx="235286" cy="111740"/>
            </a:xfrm>
            <a:custGeom>
              <a:avLst/>
              <a:gdLst>
                <a:gd name="connsiteX0" fmla="*/ 39071 w 235286"/>
                <a:gd name="connsiteY0" fmla="*/ 56197 h 111740"/>
                <a:gd name="connsiteX1" fmla="*/ 39071 w 235286"/>
                <a:gd name="connsiteY1" fmla="*/ 56197 h 111740"/>
                <a:gd name="connsiteX2" fmla="*/ 32404 w 235286"/>
                <a:gd name="connsiteY2" fmla="*/ 60960 h 111740"/>
                <a:gd name="connsiteX3" fmla="*/ 26689 w 235286"/>
                <a:gd name="connsiteY3" fmla="*/ 65722 h 111740"/>
                <a:gd name="connsiteX4" fmla="*/ 24784 w 235286"/>
                <a:gd name="connsiteY4" fmla="*/ 68580 h 111740"/>
                <a:gd name="connsiteX5" fmla="*/ 6686 w 235286"/>
                <a:gd name="connsiteY5" fmla="*/ 69532 h 111740"/>
                <a:gd name="connsiteX6" fmla="*/ 971 w 235286"/>
                <a:gd name="connsiteY6" fmla="*/ 68580 h 111740"/>
                <a:gd name="connsiteX7" fmla="*/ 19 w 235286"/>
                <a:gd name="connsiteY7" fmla="*/ 65722 h 111740"/>
                <a:gd name="connsiteX8" fmla="*/ 1924 w 235286"/>
                <a:gd name="connsiteY8" fmla="*/ 57150 h 111740"/>
                <a:gd name="connsiteX9" fmla="*/ 2876 w 235286"/>
                <a:gd name="connsiteY9" fmla="*/ 53340 h 111740"/>
                <a:gd name="connsiteX10" fmla="*/ 6686 w 235286"/>
                <a:gd name="connsiteY10" fmla="*/ 47625 h 111740"/>
                <a:gd name="connsiteX11" fmla="*/ 8591 w 235286"/>
                <a:gd name="connsiteY11" fmla="*/ 44767 h 111740"/>
                <a:gd name="connsiteX12" fmla="*/ 11449 w 235286"/>
                <a:gd name="connsiteY12" fmla="*/ 41910 h 111740"/>
                <a:gd name="connsiteX13" fmla="*/ 20974 w 235286"/>
                <a:gd name="connsiteY13" fmla="*/ 31432 h 111740"/>
                <a:gd name="connsiteX14" fmla="*/ 23831 w 235286"/>
                <a:gd name="connsiteY14" fmla="*/ 28575 h 111740"/>
                <a:gd name="connsiteX15" fmla="*/ 29546 w 235286"/>
                <a:gd name="connsiteY15" fmla="*/ 24765 h 111740"/>
                <a:gd name="connsiteX16" fmla="*/ 36214 w 235286"/>
                <a:gd name="connsiteY16" fmla="*/ 20002 h 111740"/>
                <a:gd name="connsiteX17" fmla="*/ 39071 w 235286"/>
                <a:gd name="connsiteY17" fmla="*/ 19050 h 111740"/>
                <a:gd name="connsiteX18" fmla="*/ 41929 w 235286"/>
                <a:gd name="connsiteY18" fmla="*/ 16192 h 111740"/>
                <a:gd name="connsiteX19" fmla="*/ 53359 w 235286"/>
                <a:gd name="connsiteY19" fmla="*/ 12382 h 111740"/>
                <a:gd name="connsiteX20" fmla="*/ 60979 w 235286"/>
                <a:gd name="connsiteY20" fmla="*/ 8572 h 111740"/>
                <a:gd name="connsiteX21" fmla="*/ 80981 w 235286"/>
                <a:gd name="connsiteY21" fmla="*/ 3810 h 111740"/>
                <a:gd name="connsiteX22" fmla="*/ 91459 w 235286"/>
                <a:gd name="connsiteY22" fmla="*/ 0 h 111740"/>
                <a:gd name="connsiteX23" fmla="*/ 95269 w 235286"/>
                <a:gd name="connsiteY23" fmla="*/ 1905 h 111740"/>
                <a:gd name="connsiteX24" fmla="*/ 98126 w 235286"/>
                <a:gd name="connsiteY24" fmla="*/ 20002 h 111740"/>
                <a:gd name="connsiteX25" fmla="*/ 101936 w 235286"/>
                <a:gd name="connsiteY25" fmla="*/ 20955 h 111740"/>
                <a:gd name="connsiteX26" fmla="*/ 103841 w 235286"/>
                <a:gd name="connsiteY26" fmla="*/ 23812 h 111740"/>
                <a:gd name="connsiteX27" fmla="*/ 110509 w 235286"/>
                <a:gd name="connsiteY27" fmla="*/ 27622 h 111740"/>
                <a:gd name="connsiteX28" fmla="*/ 116224 w 235286"/>
                <a:gd name="connsiteY28" fmla="*/ 32385 h 111740"/>
                <a:gd name="connsiteX29" fmla="*/ 118129 w 235286"/>
                <a:gd name="connsiteY29" fmla="*/ 35242 h 111740"/>
                <a:gd name="connsiteX30" fmla="*/ 122891 w 235286"/>
                <a:gd name="connsiteY30" fmla="*/ 36195 h 111740"/>
                <a:gd name="connsiteX31" fmla="*/ 126701 w 235286"/>
                <a:gd name="connsiteY31" fmla="*/ 37147 h 111740"/>
                <a:gd name="connsiteX32" fmla="*/ 129559 w 235286"/>
                <a:gd name="connsiteY32" fmla="*/ 40005 h 111740"/>
                <a:gd name="connsiteX33" fmla="*/ 138131 w 235286"/>
                <a:gd name="connsiteY33" fmla="*/ 42862 h 111740"/>
                <a:gd name="connsiteX34" fmla="*/ 148609 w 235286"/>
                <a:gd name="connsiteY34" fmla="*/ 46672 h 111740"/>
                <a:gd name="connsiteX35" fmla="*/ 161944 w 235286"/>
                <a:gd name="connsiteY35" fmla="*/ 54292 h 111740"/>
                <a:gd name="connsiteX36" fmla="*/ 174326 w 235286"/>
                <a:gd name="connsiteY36" fmla="*/ 57150 h 111740"/>
                <a:gd name="connsiteX37" fmla="*/ 180994 w 235286"/>
                <a:gd name="connsiteY37" fmla="*/ 60960 h 111740"/>
                <a:gd name="connsiteX38" fmla="*/ 183851 w 235286"/>
                <a:gd name="connsiteY38" fmla="*/ 62865 h 111740"/>
                <a:gd name="connsiteX39" fmla="*/ 188614 w 235286"/>
                <a:gd name="connsiteY39" fmla="*/ 63817 h 111740"/>
                <a:gd name="connsiteX40" fmla="*/ 197186 w 235286"/>
                <a:gd name="connsiteY40" fmla="*/ 66675 h 111740"/>
                <a:gd name="connsiteX41" fmla="*/ 200996 w 235286"/>
                <a:gd name="connsiteY41" fmla="*/ 68580 h 111740"/>
                <a:gd name="connsiteX42" fmla="*/ 203854 w 235286"/>
                <a:gd name="connsiteY42" fmla="*/ 69532 h 111740"/>
                <a:gd name="connsiteX43" fmla="*/ 206711 w 235286"/>
                <a:gd name="connsiteY43" fmla="*/ 71437 h 111740"/>
                <a:gd name="connsiteX44" fmla="*/ 212426 w 235286"/>
                <a:gd name="connsiteY44" fmla="*/ 73342 h 111740"/>
                <a:gd name="connsiteX45" fmla="*/ 220046 w 235286"/>
                <a:gd name="connsiteY45" fmla="*/ 80010 h 111740"/>
                <a:gd name="connsiteX46" fmla="*/ 222904 w 235286"/>
                <a:gd name="connsiteY46" fmla="*/ 81915 h 111740"/>
                <a:gd name="connsiteX47" fmla="*/ 226714 w 235286"/>
                <a:gd name="connsiteY47" fmla="*/ 85725 h 111740"/>
                <a:gd name="connsiteX48" fmla="*/ 228619 w 235286"/>
                <a:gd name="connsiteY48" fmla="*/ 88582 h 111740"/>
                <a:gd name="connsiteX49" fmla="*/ 232429 w 235286"/>
                <a:gd name="connsiteY49" fmla="*/ 94297 h 111740"/>
                <a:gd name="connsiteX50" fmla="*/ 233381 w 235286"/>
                <a:gd name="connsiteY50" fmla="*/ 97155 h 111740"/>
                <a:gd name="connsiteX51" fmla="*/ 235286 w 235286"/>
                <a:gd name="connsiteY51" fmla="*/ 100012 h 111740"/>
                <a:gd name="connsiteX52" fmla="*/ 232429 w 235286"/>
                <a:gd name="connsiteY52" fmla="*/ 106680 h 111740"/>
                <a:gd name="connsiteX53" fmla="*/ 227666 w 235286"/>
                <a:gd name="connsiteY53" fmla="*/ 107632 h 111740"/>
                <a:gd name="connsiteX54" fmla="*/ 186709 w 235286"/>
                <a:gd name="connsiteY54" fmla="*/ 108585 h 111740"/>
                <a:gd name="connsiteX55" fmla="*/ 174326 w 235286"/>
                <a:gd name="connsiteY55" fmla="*/ 106680 h 111740"/>
                <a:gd name="connsiteX56" fmla="*/ 162896 w 235286"/>
                <a:gd name="connsiteY56" fmla="*/ 105727 h 111740"/>
                <a:gd name="connsiteX57" fmla="*/ 164801 w 235286"/>
                <a:gd name="connsiteY57" fmla="*/ 100965 h 111740"/>
                <a:gd name="connsiteX58" fmla="*/ 167659 w 235286"/>
                <a:gd name="connsiteY58" fmla="*/ 100012 h 111740"/>
                <a:gd name="connsiteX59" fmla="*/ 170516 w 235286"/>
                <a:gd name="connsiteY59" fmla="*/ 97155 h 111740"/>
                <a:gd name="connsiteX60" fmla="*/ 169564 w 235286"/>
                <a:gd name="connsiteY60" fmla="*/ 91440 h 111740"/>
                <a:gd name="connsiteX61" fmla="*/ 166706 w 235286"/>
                <a:gd name="connsiteY61" fmla="*/ 90487 h 111740"/>
                <a:gd name="connsiteX62" fmla="*/ 160039 w 235286"/>
                <a:gd name="connsiteY62" fmla="*/ 87630 h 111740"/>
                <a:gd name="connsiteX63" fmla="*/ 128606 w 235286"/>
                <a:gd name="connsiteY63" fmla="*/ 85725 h 111740"/>
                <a:gd name="connsiteX64" fmla="*/ 121939 w 235286"/>
                <a:gd name="connsiteY64" fmla="*/ 83820 h 111740"/>
                <a:gd name="connsiteX65" fmla="*/ 111461 w 235286"/>
                <a:gd name="connsiteY65" fmla="*/ 80962 h 111740"/>
                <a:gd name="connsiteX66" fmla="*/ 107651 w 235286"/>
                <a:gd name="connsiteY66" fmla="*/ 79057 h 111740"/>
                <a:gd name="connsiteX67" fmla="*/ 97174 w 235286"/>
                <a:gd name="connsiteY67" fmla="*/ 76200 h 111740"/>
                <a:gd name="connsiteX68" fmla="*/ 91459 w 235286"/>
                <a:gd name="connsiteY68" fmla="*/ 74295 h 111740"/>
                <a:gd name="connsiteX69" fmla="*/ 84791 w 235286"/>
                <a:gd name="connsiteY69" fmla="*/ 69532 h 111740"/>
                <a:gd name="connsiteX70" fmla="*/ 80029 w 235286"/>
                <a:gd name="connsiteY70" fmla="*/ 68580 h 111740"/>
                <a:gd name="connsiteX71" fmla="*/ 69551 w 235286"/>
                <a:gd name="connsiteY71" fmla="*/ 67627 h 111740"/>
                <a:gd name="connsiteX72" fmla="*/ 63836 w 235286"/>
                <a:gd name="connsiteY72" fmla="*/ 65722 h 111740"/>
                <a:gd name="connsiteX73" fmla="*/ 60979 w 235286"/>
                <a:gd name="connsiteY73" fmla="*/ 64770 h 111740"/>
                <a:gd name="connsiteX74" fmla="*/ 56216 w 235286"/>
                <a:gd name="connsiteY74" fmla="*/ 52387 h 111740"/>
                <a:gd name="connsiteX75" fmla="*/ 52406 w 235286"/>
                <a:gd name="connsiteY75" fmla="*/ 46672 h 111740"/>
                <a:gd name="connsiteX76" fmla="*/ 50501 w 235286"/>
                <a:gd name="connsiteY76" fmla="*/ 43815 h 111740"/>
                <a:gd name="connsiteX77" fmla="*/ 46691 w 235286"/>
                <a:gd name="connsiteY77" fmla="*/ 44767 h 111740"/>
                <a:gd name="connsiteX78" fmla="*/ 43834 w 235286"/>
                <a:gd name="connsiteY78" fmla="*/ 51435 h 111740"/>
                <a:gd name="connsiteX79" fmla="*/ 40976 w 235286"/>
                <a:gd name="connsiteY79" fmla="*/ 54292 h 111740"/>
                <a:gd name="connsiteX80" fmla="*/ 35261 w 235286"/>
                <a:gd name="connsiteY80" fmla="*/ 58102 h 111740"/>
                <a:gd name="connsiteX81" fmla="*/ 39071 w 235286"/>
                <a:gd name="connsiteY81" fmla="*/ 56197 h 11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35286" h="111740">
                  <a:moveTo>
                    <a:pt x="39071" y="56197"/>
                  </a:moveTo>
                  <a:lnTo>
                    <a:pt x="39071" y="56197"/>
                  </a:lnTo>
                  <a:cubicBezTo>
                    <a:pt x="36849" y="57785"/>
                    <a:pt x="34537" y="59254"/>
                    <a:pt x="32404" y="60960"/>
                  </a:cubicBezTo>
                  <a:cubicBezTo>
                    <a:pt x="23240" y="68291"/>
                    <a:pt x="35337" y="59955"/>
                    <a:pt x="26689" y="65722"/>
                  </a:cubicBezTo>
                  <a:cubicBezTo>
                    <a:pt x="26054" y="66675"/>
                    <a:pt x="25755" y="67973"/>
                    <a:pt x="24784" y="68580"/>
                  </a:cubicBezTo>
                  <a:cubicBezTo>
                    <a:pt x="19149" y="72103"/>
                    <a:pt x="12810" y="70003"/>
                    <a:pt x="6686" y="69532"/>
                  </a:cubicBezTo>
                  <a:cubicBezTo>
                    <a:pt x="4781" y="69215"/>
                    <a:pt x="2648" y="69538"/>
                    <a:pt x="971" y="68580"/>
                  </a:cubicBezTo>
                  <a:cubicBezTo>
                    <a:pt x="99" y="68082"/>
                    <a:pt x="-64" y="66723"/>
                    <a:pt x="19" y="65722"/>
                  </a:cubicBezTo>
                  <a:cubicBezTo>
                    <a:pt x="262" y="62805"/>
                    <a:pt x="1266" y="60002"/>
                    <a:pt x="1924" y="57150"/>
                  </a:cubicBezTo>
                  <a:cubicBezTo>
                    <a:pt x="2218" y="55874"/>
                    <a:pt x="2291" y="54511"/>
                    <a:pt x="2876" y="53340"/>
                  </a:cubicBezTo>
                  <a:cubicBezTo>
                    <a:pt x="3900" y="51292"/>
                    <a:pt x="5416" y="49530"/>
                    <a:pt x="6686" y="47625"/>
                  </a:cubicBezTo>
                  <a:cubicBezTo>
                    <a:pt x="7321" y="46672"/>
                    <a:pt x="7781" y="45576"/>
                    <a:pt x="8591" y="44767"/>
                  </a:cubicBezTo>
                  <a:cubicBezTo>
                    <a:pt x="9544" y="43815"/>
                    <a:pt x="10572" y="42933"/>
                    <a:pt x="11449" y="41910"/>
                  </a:cubicBezTo>
                  <a:cubicBezTo>
                    <a:pt x="20946" y="30831"/>
                    <a:pt x="3769" y="48637"/>
                    <a:pt x="20974" y="31432"/>
                  </a:cubicBezTo>
                  <a:cubicBezTo>
                    <a:pt x="21926" y="30480"/>
                    <a:pt x="22710" y="29322"/>
                    <a:pt x="23831" y="28575"/>
                  </a:cubicBezTo>
                  <a:cubicBezTo>
                    <a:pt x="25736" y="27305"/>
                    <a:pt x="27714" y="26139"/>
                    <a:pt x="29546" y="24765"/>
                  </a:cubicBezTo>
                  <a:cubicBezTo>
                    <a:pt x="30413" y="24115"/>
                    <a:pt x="34818" y="20700"/>
                    <a:pt x="36214" y="20002"/>
                  </a:cubicBezTo>
                  <a:cubicBezTo>
                    <a:pt x="37112" y="19553"/>
                    <a:pt x="38119" y="19367"/>
                    <a:pt x="39071" y="19050"/>
                  </a:cubicBezTo>
                  <a:cubicBezTo>
                    <a:pt x="40024" y="18097"/>
                    <a:pt x="40787" y="16906"/>
                    <a:pt x="41929" y="16192"/>
                  </a:cubicBezTo>
                  <a:cubicBezTo>
                    <a:pt x="45052" y="14240"/>
                    <a:pt x="50165" y="13660"/>
                    <a:pt x="53359" y="12382"/>
                  </a:cubicBezTo>
                  <a:cubicBezTo>
                    <a:pt x="55996" y="11327"/>
                    <a:pt x="58285" y="9470"/>
                    <a:pt x="60979" y="8572"/>
                  </a:cubicBezTo>
                  <a:cubicBezTo>
                    <a:pt x="67290" y="6468"/>
                    <a:pt x="74330" y="5140"/>
                    <a:pt x="80981" y="3810"/>
                  </a:cubicBezTo>
                  <a:cubicBezTo>
                    <a:pt x="84039" y="2281"/>
                    <a:pt x="88016" y="0"/>
                    <a:pt x="91459" y="0"/>
                  </a:cubicBezTo>
                  <a:cubicBezTo>
                    <a:pt x="92879" y="0"/>
                    <a:pt x="93999" y="1270"/>
                    <a:pt x="95269" y="1905"/>
                  </a:cubicBezTo>
                  <a:cubicBezTo>
                    <a:pt x="94848" y="6956"/>
                    <a:pt x="91885" y="16436"/>
                    <a:pt x="98126" y="20002"/>
                  </a:cubicBezTo>
                  <a:cubicBezTo>
                    <a:pt x="99263" y="20652"/>
                    <a:pt x="100666" y="20637"/>
                    <a:pt x="101936" y="20955"/>
                  </a:cubicBezTo>
                  <a:cubicBezTo>
                    <a:pt x="102571" y="21907"/>
                    <a:pt x="103032" y="23003"/>
                    <a:pt x="103841" y="23812"/>
                  </a:cubicBezTo>
                  <a:cubicBezTo>
                    <a:pt x="106726" y="26697"/>
                    <a:pt x="107238" y="26532"/>
                    <a:pt x="110509" y="27622"/>
                  </a:cubicBezTo>
                  <a:cubicBezTo>
                    <a:pt x="113319" y="29495"/>
                    <a:pt x="113932" y="29634"/>
                    <a:pt x="116224" y="32385"/>
                  </a:cubicBezTo>
                  <a:cubicBezTo>
                    <a:pt x="116957" y="33264"/>
                    <a:pt x="117135" y="34674"/>
                    <a:pt x="118129" y="35242"/>
                  </a:cubicBezTo>
                  <a:cubicBezTo>
                    <a:pt x="119534" y="36045"/>
                    <a:pt x="121311" y="35844"/>
                    <a:pt x="122891" y="36195"/>
                  </a:cubicBezTo>
                  <a:cubicBezTo>
                    <a:pt x="124169" y="36479"/>
                    <a:pt x="125431" y="36830"/>
                    <a:pt x="126701" y="37147"/>
                  </a:cubicBezTo>
                  <a:cubicBezTo>
                    <a:pt x="127654" y="38100"/>
                    <a:pt x="128463" y="39222"/>
                    <a:pt x="129559" y="40005"/>
                  </a:cubicBezTo>
                  <a:cubicBezTo>
                    <a:pt x="132626" y="42196"/>
                    <a:pt x="134474" y="42131"/>
                    <a:pt x="138131" y="42862"/>
                  </a:cubicBezTo>
                  <a:cubicBezTo>
                    <a:pt x="144804" y="47310"/>
                    <a:pt x="136135" y="41994"/>
                    <a:pt x="148609" y="46672"/>
                  </a:cubicBezTo>
                  <a:cubicBezTo>
                    <a:pt x="168058" y="53965"/>
                    <a:pt x="145981" y="46924"/>
                    <a:pt x="161944" y="54292"/>
                  </a:cubicBezTo>
                  <a:cubicBezTo>
                    <a:pt x="165384" y="55880"/>
                    <a:pt x="170579" y="56525"/>
                    <a:pt x="174326" y="57150"/>
                  </a:cubicBezTo>
                  <a:cubicBezTo>
                    <a:pt x="181295" y="61796"/>
                    <a:pt x="172526" y="56121"/>
                    <a:pt x="180994" y="60960"/>
                  </a:cubicBezTo>
                  <a:cubicBezTo>
                    <a:pt x="181988" y="61528"/>
                    <a:pt x="182779" y="62463"/>
                    <a:pt x="183851" y="62865"/>
                  </a:cubicBezTo>
                  <a:cubicBezTo>
                    <a:pt x="185367" y="63433"/>
                    <a:pt x="187026" y="63500"/>
                    <a:pt x="188614" y="63817"/>
                  </a:cubicBezTo>
                  <a:cubicBezTo>
                    <a:pt x="194552" y="67776"/>
                    <a:pt x="187854" y="63875"/>
                    <a:pt x="197186" y="66675"/>
                  </a:cubicBezTo>
                  <a:cubicBezTo>
                    <a:pt x="198546" y="67083"/>
                    <a:pt x="199691" y="68021"/>
                    <a:pt x="200996" y="68580"/>
                  </a:cubicBezTo>
                  <a:cubicBezTo>
                    <a:pt x="201919" y="68975"/>
                    <a:pt x="202901" y="69215"/>
                    <a:pt x="203854" y="69532"/>
                  </a:cubicBezTo>
                  <a:cubicBezTo>
                    <a:pt x="204806" y="70167"/>
                    <a:pt x="205665" y="70972"/>
                    <a:pt x="206711" y="71437"/>
                  </a:cubicBezTo>
                  <a:cubicBezTo>
                    <a:pt x="208546" y="72253"/>
                    <a:pt x="212426" y="73342"/>
                    <a:pt x="212426" y="73342"/>
                  </a:cubicBezTo>
                  <a:cubicBezTo>
                    <a:pt x="215601" y="78105"/>
                    <a:pt x="213379" y="75565"/>
                    <a:pt x="220046" y="80010"/>
                  </a:cubicBezTo>
                  <a:lnTo>
                    <a:pt x="222904" y="81915"/>
                  </a:lnTo>
                  <a:cubicBezTo>
                    <a:pt x="224981" y="88147"/>
                    <a:pt x="222096" y="82031"/>
                    <a:pt x="226714" y="85725"/>
                  </a:cubicBezTo>
                  <a:cubicBezTo>
                    <a:pt x="227608" y="86440"/>
                    <a:pt x="227984" y="87630"/>
                    <a:pt x="228619" y="88582"/>
                  </a:cubicBezTo>
                  <a:cubicBezTo>
                    <a:pt x="230883" y="95378"/>
                    <a:pt x="227672" y="87162"/>
                    <a:pt x="232429" y="94297"/>
                  </a:cubicBezTo>
                  <a:cubicBezTo>
                    <a:pt x="232986" y="95132"/>
                    <a:pt x="232932" y="96257"/>
                    <a:pt x="233381" y="97155"/>
                  </a:cubicBezTo>
                  <a:cubicBezTo>
                    <a:pt x="233893" y="98179"/>
                    <a:pt x="234651" y="99060"/>
                    <a:pt x="235286" y="100012"/>
                  </a:cubicBezTo>
                  <a:cubicBezTo>
                    <a:pt x="234871" y="101673"/>
                    <a:pt x="234348" y="105584"/>
                    <a:pt x="232429" y="106680"/>
                  </a:cubicBezTo>
                  <a:cubicBezTo>
                    <a:pt x="231023" y="107483"/>
                    <a:pt x="229254" y="107315"/>
                    <a:pt x="227666" y="107632"/>
                  </a:cubicBezTo>
                  <a:cubicBezTo>
                    <a:pt x="213031" y="114949"/>
                    <a:pt x="223059" y="110682"/>
                    <a:pt x="186709" y="108585"/>
                  </a:cubicBezTo>
                  <a:cubicBezTo>
                    <a:pt x="182540" y="108345"/>
                    <a:pt x="178472" y="107178"/>
                    <a:pt x="174326" y="106680"/>
                  </a:cubicBezTo>
                  <a:cubicBezTo>
                    <a:pt x="170530" y="106224"/>
                    <a:pt x="166706" y="106045"/>
                    <a:pt x="162896" y="105727"/>
                  </a:cubicBezTo>
                  <a:cubicBezTo>
                    <a:pt x="163531" y="104140"/>
                    <a:pt x="163706" y="102278"/>
                    <a:pt x="164801" y="100965"/>
                  </a:cubicBezTo>
                  <a:cubicBezTo>
                    <a:pt x="165444" y="100194"/>
                    <a:pt x="166823" y="100569"/>
                    <a:pt x="167659" y="100012"/>
                  </a:cubicBezTo>
                  <a:cubicBezTo>
                    <a:pt x="168780" y="99265"/>
                    <a:pt x="169564" y="98107"/>
                    <a:pt x="170516" y="97155"/>
                  </a:cubicBezTo>
                  <a:cubicBezTo>
                    <a:pt x="170199" y="95250"/>
                    <a:pt x="170522" y="93117"/>
                    <a:pt x="169564" y="91440"/>
                  </a:cubicBezTo>
                  <a:cubicBezTo>
                    <a:pt x="169066" y="90568"/>
                    <a:pt x="167604" y="90936"/>
                    <a:pt x="166706" y="90487"/>
                  </a:cubicBezTo>
                  <a:cubicBezTo>
                    <a:pt x="162923" y="88595"/>
                    <a:pt x="164773" y="88014"/>
                    <a:pt x="160039" y="87630"/>
                  </a:cubicBezTo>
                  <a:cubicBezTo>
                    <a:pt x="149576" y="86782"/>
                    <a:pt x="139084" y="86360"/>
                    <a:pt x="128606" y="85725"/>
                  </a:cubicBezTo>
                  <a:cubicBezTo>
                    <a:pt x="119042" y="82535"/>
                    <a:pt x="133849" y="87392"/>
                    <a:pt x="121939" y="83820"/>
                  </a:cubicBezTo>
                  <a:cubicBezTo>
                    <a:pt x="112264" y="80918"/>
                    <a:pt x="120148" y="82700"/>
                    <a:pt x="111461" y="80962"/>
                  </a:cubicBezTo>
                  <a:cubicBezTo>
                    <a:pt x="110191" y="80327"/>
                    <a:pt x="108969" y="79584"/>
                    <a:pt x="107651" y="79057"/>
                  </a:cubicBezTo>
                  <a:cubicBezTo>
                    <a:pt x="99424" y="75766"/>
                    <a:pt x="104692" y="78250"/>
                    <a:pt x="97174" y="76200"/>
                  </a:cubicBezTo>
                  <a:cubicBezTo>
                    <a:pt x="95237" y="75672"/>
                    <a:pt x="93364" y="74930"/>
                    <a:pt x="91459" y="74295"/>
                  </a:cubicBezTo>
                  <a:cubicBezTo>
                    <a:pt x="91237" y="74129"/>
                    <a:pt x="85722" y="69881"/>
                    <a:pt x="84791" y="69532"/>
                  </a:cubicBezTo>
                  <a:cubicBezTo>
                    <a:pt x="83275" y="68964"/>
                    <a:pt x="81616" y="68897"/>
                    <a:pt x="80029" y="68580"/>
                  </a:cubicBezTo>
                  <a:cubicBezTo>
                    <a:pt x="71559" y="64345"/>
                    <a:pt x="81818" y="68571"/>
                    <a:pt x="69551" y="67627"/>
                  </a:cubicBezTo>
                  <a:cubicBezTo>
                    <a:pt x="67549" y="67473"/>
                    <a:pt x="65741" y="66357"/>
                    <a:pt x="63836" y="65722"/>
                  </a:cubicBezTo>
                  <a:lnTo>
                    <a:pt x="60979" y="64770"/>
                  </a:lnTo>
                  <a:cubicBezTo>
                    <a:pt x="50718" y="49378"/>
                    <a:pt x="62598" y="68979"/>
                    <a:pt x="56216" y="52387"/>
                  </a:cubicBezTo>
                  <a:cubicBezTo>
                    <a:pt x="55394" y="50250"/>
                    <a:pt x="53676" y="48577"/>
                    <a:pt x="52406" y="46672"/>
                  </a:cubicBezTo>
                  <a:lnTo>
                    <a:pt x="50501" y="43815"/>
                  </a:lnTo>
                  <a:cubicBezTo>
                    <a:pt x="49231" y="44132"/>
                    <a:pt x="47780" y="44041"/>
                    <a:pt x="46691" y="44767"/>
                  </a:cubicBezTo>
                  <a:cubicBezTo>
                    <a:pt x="43849" y="46662"/>
                    <a:pt x="45305" y="48861"/>
                    <a:pt x="43834" y="51435"/>
                  </a:cubicBezTo>
                  <a:cubicBezTo>
                    <a:pt x="43166" y="52605"/>
                    <a:pt x="42039" y="53465"/>
                    <a:pt x="40976" y="54292"/>
                  </a:cubicBezTo>
                  <a:cubicBezTo>
                    <a:pt x="39169" y="55698"/>
                    <a:pt x="35261" y="58102"/>
                    <a:pt x="35261" y="58102"/>
                  </a:cubicBezTo>
                  <a:lnTo>
                    <a:pt x="39071" y="56197"/>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50" name="Freeform: Shape 149">
              <a:extLst>
                <a:ext uri="{FF2B5EF4-FFF2-40B4-BE49-F238E27FC236}">
                  <a16:creationId xmlns:a16="http://schemas.microsoft.com/office/drawing/2014/main" id="{5915905F-5250-4824-A801-D7927F213654}"/>
                </a:ext>
              </a:extLst>
            </p:cNvPr>
            <p:cNvSpPr/>
            <p:nvPr/>
          </p:nvSpPr>
          <p:spPr>
            <a:xfrm>
              <a:off x="2481257" y="3668688"/>
              <a:ext cx="138337" cy="59129"/>
            </a:xfrm>
            <a:custGeom>
              <a:avLst/>
              <a:gdLst>
                <a:gd name="connsiteX0" fmla="*/ 24771 w 138337"/>
                <a:gd name="connsiteY0" fmla="*/ 4763 h 59129"/>
                <a:gd name="connsiteX1" fmla="*/ 24771 w 138337"/>
                <a:gd name="connsiteY1" fmla="*/ 4763 h 59129"/>
                <a:gd name="connsiteX2" fmla="*/ 33343 w 138337"/>
                <a:gd name="connsiteY2" fmla="*/ 14288 h 59129"/>
                <a:gd name="connsiteX3" fmla="*/ 34296 w 138337"/>
                <a:gd name="connsiteY3" fmla="*/ 18098 h 59129"/>
                <a:gd name="connsiteX4" fmla="*/ 40011 w 138337"/>
                <a:gd name="connsiteY4" fmla="*/ 23813 h 59129"/>
                <a:gd name="connsiteX5" fmla="*/ 40963 w 138337"/>
                <a:gd name="connsiteY5" fmla="*/ 26670 h 59129"/>
                <a:gd name="connsiteX6" fmla="*/ 40011 w 138337"/>
                <a:gd name="connsiteY6" fmla="*/ 31433 h 59129"/>
                <a:gd name="connsiteX7" fmla="*/ 27628 w 138337"/>
                <a:gd name="connsiteY7" fmla="*/ 34290 h 59129"/>
                <a:gd name="connsiteX8" fmla="*/ 10483 w 138337"/>
                <a:gd name="connsiteY8" fmla="*/ 38100 h 59129"/>
                <a:gd name="connsiteX9" fmla="*/ 5721 w 138337"/>
                <a:gd name="connsiteY9" fmla="*/ 43815 h 59129"/>
                <a:gd name="connsiteX10" fmla="*/ 2863 w 138337"/>
                <a:gd name="connsiteY10" fmla="*/ 45720 h 59129"/>
                <a:gd name="connsiteX11" fmla="*/ 6 w 138337"/>
                <a:gd name="connsiteY11" fmla="*/ 52388 h 59129"/>
                <a:gd name="connsiteX12" fmla="*/ 1911 w 138337"/>
                <a:gd name="connsiteY12" fmla="*/ 56198 h 59129"/>
                <a:gd name="connsiteX13" fmla="*/ 4768 w 138337"/>
                <a:gd name="connsiteY13" fmla="*/ 57150 h 59129"/>
                <a:gd name="connsiteX14" fmla="*/ 7626 w 138337"/>
                <a:gd name="connsiteY14" fmla="*/ 59055 h 59129"/>
                <a:gd name="connsiteX15" fmla="*/ 17151 w 138337"/>
                <a:gd name="connsiteY15" fmla="*/ 57150 h 59129"/>
                <a:gd name="connsiteX16" fmla="*/ 22866 w 138337"/>
                <a:gd name="connsiteY16" fmla="*/ 54293 h 59129"/>
                <a:gd name="connsiteX17" fmla="*/ 26676 w 138337"/>
                <a:gd name="connsiteY17" fmla="*/ 52388 h 59129"/>
                <a:gd name="connsiteX18" fmla="*/ 36201 w 138337"/>
                <a:gd name="connsiteY18" fmla="*/ 50483 h 59129"/>
                <a:gd name="connsiteX19" fmla="*/ 64776 w 138337"/>
                <a:gd name="connsiteY19" fmla="*/ 53340 h 59129"/>
                <a:gd name="connsiteX20" fmla="*/ 70491 w 138337"/>
                <a:gd name="connsiteY20" fmla="*/ 56198 h 59129"/>
                <a:gd name="connsiteX21" fmla="*/ 73348 w 138337"/>
                <a:gd name="connsiteY21" fmla="*/ 57150 h 59129"/>
                <a:gd name="connsiteX22" fmla="*/ 76206 w 138337"/>
                <a:gd name="connsiteY22" fmla="*/ 59055 h 59129"/>
                <a:gd name="connsiteX23" fmla="*/ 80968 w 138337"/>
                <a:gd name="connsiteY23" fmla="*/ 51435 h 59129"/>
                <a:gd name="connsiteX24" fmla="*/ 82873 w 138337"/>
                <a:gd name="connsiteY24" fmla="*/ 48578 h 59129"/>
                <a:gd name="connsiteX25" fmla="*/ 83826 w 138337"/>
                <a:gd name="connsiteY25" fmla="*/ 45720 h 59129"/>
                <a:gd name="connsiteX26" fmla="*/ 86683 w 138337"/>
                <a:gd name="connsiteY26" fmla="*/ 44768 h 59129"/>
                <a:gd name="connsiteX27" fmla="*/ 89541 w 138337"/>
                <a:gd name="connsiteY27" fmla="*/ 42863 h 59129"/>
                <a:gd name="connsiteX28" fmla="*/ 92398 w 138337"/>
                <a:gd name="connsiteY28" fmla="*/ 43815 h 59129"/>
                <a:gd name="connsiteX29" fmla="*/ 103828 w 138337"/>
                <a:gd name="connsiteY29" fmla="*/ 44768 h 59129"/>
                <a:gd name="connsiteX30" fmla="*/ 124783 w 138337"/>
                <a:gd name="connsiteY30" fmla="*/ 42863 h 59129"/>
                <a:gd name="connsiteX31" fmla="*/ 131451 w 138337"/>
                <a:gd name="connsiteY31" fmla="*/ 40005 h 59129"/>
                <a:gd name="connsiteX32" fmla="*/ 135261 w 138337"/>
                <a:gd name="connsiteY32" fmla="*/ 39053 h 59129"/>
                <a:gd name="connsiteX33" fmla="*/ 135261 w 138337"/>
                <a:gd name="connsiteY33" fmla="*/ 22860 h 59129"/>
                <a:gd name="connsiteX34" fmla="*/ 133356 w 138337"/>
                <a:gd name="connsiteY34" fmla="*/ 18098 h 59129"/>
                <a:gd name="connsiteX35" fmla="*/ 132403 w 138337"/>
                <a:gd name="connsiteY35" fmla="*/ 14288 h 59129"/>
                <a:gd name="connsiteX36" fmla="*/ 129546 w 138337"/>
                <a:gd name="connsiteY36" fmla="*/ 13335 h 59129"/>
                <a:gd name="connsiteX37" fmla="*/ 126688 w 138337"/>
                <a:gd name="connsiteY37" fmla="*/ 11430 h 59129"/>
                <a:gd name="connsiteX38" fmla="*/ 122878 w 138337"/>
                <a:gd name="connsiteY38" fmla="*/ 10478 h 59129"/>
                <a:gd name="connsiteX39" fmla="*/ 108591 w 138337"/>
                <a:gd name="connsiteY39" fmla="*/ 8573 h 59129"/>
                <a:gd name="connsiteX40" fmla="*/ 98113 w 138337"/>
                <a:gd name="connsiteY40" fmla="*/ 6668 h 59129"/>
                <a:gd name="connsiteX41" fmla="*/ 62871 w 138337"/>
                <a:gd name="connsiteY41" fmla="*/ 5715 h 59129"/>
                <a:gd name="connsiteX42" fmla="*/ 48583 w 138337"/>
                <a:gd name="connsiteY42" fmla="*/ 3810 h 59129"/>
                <a:gd name="connsiteX43" fmla="*/ 44773 w 138337"/>
                <a:gd name="connsiteY43" fmla="*/ 2858 h 59129"/>
                <a:gd name="connsiteX44" fmla="*/ 38106 w 138337"/>
                <a:gd name="connsiteY44" fmla="*/ 0 h 59129"/>
                <a:gd name="connsiteX45" fmla="*/ 38106 w 138337"/>
                <a:gd name="connsiteY45" fmla="*/ 5715 h 59129"/>
                <a:gd name="connsiteX46" fmla="*/ 24771 w 138337"/>
                <a:gd name="connsiteY46" fmla="*/ 4763 h 59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38337" h="59129">
                  <a:moveTo>
                    <a:pt x="24771" y="4763"/>
                  </a:moveTo>
                  <a:lnTo>
                    <a:pt x="24771" y="4763"/>
                  </a:lnTo>
                  <a:cubicBezTo>
                    <a:pt x="27628" y="7938"/>
                    <a:pt x="30860" y="10812"/>
                    <a:pt x="33343" y="14288"/>
                  </a:cubicBezTo>
                  <a:cubicBezTo>
                    <a:pt x="34104" y="15353"/>
                    <a:pt x="33545" y="17026"/>
                    <a:pt x="34296" y="18098"/>
                  </a:cubicBezTo>
                  <a:cubicBezTo>
                    <a:pt x="35841" y="20305"/>
                    <a:pt x="40011" y="23813"/>
                    <a:pt x="40011" y="23813"/>
                  </a:cubicBezTo>
                  <a:cubicBezTo>
                    <a:pt x="40328" y="24765"/>
                    <a:pt x="40963" y="25666"/>
                    <a:pt x="40963" y="26670"/>
                  </a:cubicBezTo>
                  <a:cubicBezTo>
                    <a:pt x="40963" y="28289"/>
                    <a:pt x="40814" y="30027"/>
                    <a:pt x="40011" y="31433"/>
                  </a:cubicBezTo>
                  <a:cubicBezTo>
                    <a:pt x="38118" y="34746"/>
                    <a:pt x="28203" y="34233"/>
                    <a:pt x="27628" y="34290"/>
                  </a:cubicBezTo>
                  <a:cubicBezTo>
                    <a:pt x="14324" y="37616"/>
                    <a:pt x="20072" y="36503"/>
                    <a:pt x="10483" y="38100"/>
                  </a:cubicBezTo>
                  <a:cubicBezTo>
                    <a:pt x="8610" y="40910"/>
                    <a:pt x="8471" y="41524"/>
                    <a:pt x="5721" y="43815"/>
                  </a:cubicBezTo>
                  <a:cubicBezTo>
                    <a:pt x="4841" y="44548"/>
                    <a:pt x="3816" y="45085"/>
                    <a:pt x="2863" y="45720"/>
                  </a:cubicBezTo>
                  <a:cubicBezTo>
                    <a:pt x="2710" y="46025"/>
                    <a:pt x="-150" y="51296"/>
                    <a:pt x="6" y="52388"/>
                  </a:cubicBezTo>
                  <a:cubicBezTo>
                    <a:pt x="207" y="53794"/>
                    <a:pt x="907" y="55194"/>
                    <a:pt x="1911" y="56198"/>
                  </a:cubicBezTo>
                  <a:cubicBezTo>
                    <a:pt x="2621" y="56908"/>
                    <a:pt x="3816" y="56833"/>
                    <a:pt x="4768" y="57150"/>
                  </a:cubicBezTo>
                  <a:cubicBezTo>
                    <a:pt x="5721" y="57785"/>
                    <a:pt x="6481" y="59055"/>
                    <a:pt x="7626" y="59055"/>
                  </a:cubicBezTo>
                  <a:cubicBezTo>
                    <a:pt x="10864" y="59055"/>
                    <a:pt x="17151" y="57150"/>
                    <a:pt x="17151" y="57150"/>
                  </a:cubicBezTo>
                  <a:cubicBezTo>
                    <a:pt x="22642" y="53488"/>
                    <a:pt x="17344" y="56659"/>
                    <a:pt x="22866" y="54293"/>
                  </a:cubicBezTo>
                  <a:cubicBezTo>
                    <a:pt x="24171" y="53734"/>
                    <a:pt x="25347" y="52887"/>
                    <a:pt x="26676" y="52388"/>
                  </a:cubicBezTo>
                  <a:cubicBezTo>
                    <a:pt x="28954" y="51534"/>
                    <a:pt x="34219" y="50813"/>
                    <a:pt x="36201" y="50483"/>
                  </a:cubicBezTo>
                  <a:cubicBezTo>
                    <a:pt x="53211" y="51333"/>
                    <a:pt x="51702" y="50322"/>
                    <a:pt x="64776" y="53340"/>
                  </a:cubicBezTo>
                  <a:cubicBezTo>
                    <a:pt x="69219" y="54366"/>
                    <a:pt x="66228" y="54067"/>
                    <a:pt x="70491" y="56198"/>
                  </a:cubicBezTo>
                  <a:cubicBezTo>
                    <a:pt x="71389" y="56647"/>
                    <a:pt x="72396" y="56833"/>
                    <a:pt x="73348" y="57150"/>
                  </a:cubicBezTo>
                  <a:cubicBezTo>
                    <a:pt x="74301" y="57785"/>
                    <a:pt x="75154" y="59506"/>
                    <a:pt x="76206" y="59055"/>
                  </a:cubicBezTo>
                  <a:cubicBezTo>
                    <a:pt x="80382" y="57266"/>
                    <a:pt x="79503" y="54366"/>
                    <a:pt x="80968" y="51435"/>
                  </a:cubicBezTo>
                  <a:cubicBezTo>
                    <a:pt x="81480" y="50411"/>
                    <a:pt x="82361" y="49602"/>
                    <a:pt x="82873" y="48578"/>
                  </a:cubicBezTo>
                  <a:cubicBezTo>
                    <a:pt x="83322" y="47680"/>
                    <a:pt x="83116" y="46430"/>
                    <a:pt x="83826" y="45720"/>
                  </a:cubicBezTo>
                  <a:cubicBezTo>
                    <a:pt x="84536" y="45010"/>
                    <a:pt x="85731" y="45085"/>
                    <a:pt x="86683" y="44768"/>
                  </a:cubicBezTo>
                  <a:cubicBezTo>
                    <a:pt x="87636" y="44133"/>
                    <a:pt x="88412" y="43051"/>
                    <a:pt x="89541" y="42863"/>
                  </a:cubicBezTo>
                  <a:cubicBezTo>
                    <a:pt x="90531" y="42698"/>
                    <a:pt x="91403" y="43682"/>
                    <a:pt x="92398" y="43815"/>
                  </a:cubicBezTo>
                  <a:cubicBezTo>
                    <a:pt x="96188" y="44320"/>
                    <a:pt x="100018" y="44450"/>
                    <a:pt x="103828" y="44768"/>
                  </a:cubicBezTo>
                  <a:cubicBezTo>
                    <a:pt x="110813" y="44133"/>
                    <a:pt x="117815" y="43667"/>
                    <a:pt x="124783" y="42863"/>
                  </a:cubicBezTo>
                  <a:cubicBezTo>
                    <a:pt x="131019" y="42143"/>
                    <a:pt x="126354" y="42189"/>
                    <a:pt x="131451" y="40005"/>
                  </a:cubicBezTo>
                  <a:cubicBezTo>
                    <a:pt x="132654" y="39489"/>
                    <a:pt x="133991" y="39370"/>
                    <a:pt x="135261" y="39053"/>
                  </a:cubicBezTo>
                  <a:cubicBezTo>
                    <a:pt x="139063" y="33348"/>
                    <a:pt x="139653" y="33840"/>
                    <a:pt x="135261" y="22860"/>
                  </a:cubicBezTo>
                  <a:cubicBezTo>
                    <a:pt x="134626" y="21273"/>
                    <a:pt x="133897" y="19720"/>
                    <a:pt x="133356" y="18098"/>
                  </a:cubicBezTo>
                  <a:cubicBezTo>
                    <a:pt x="132942" y="16856"/>
                    <a:pt x="133221" y="15310"/>
                    <a:pt x="132403" y="14288"/>
                  </a:cubicBezTo>
                  <a:cubicBezTo>
                    <a:pt x="131776" y="13504"/>
                    <a:pt x="130444" y="13784"/>
                    <a:pt x="129546" y="13335"/>
                  </a:cubicBezTo>
                  <a:cubicBezTo>
                    <a:pt x="128522" y="12823"/>
                    <a:pt x="127740" y="11881"/>
                    <a:pt x="126688" y="11430"/>
                  </a:cubicBezTo>
                  <a:cubicBezTo>
                    <a:pt x="125485" y="10914"/>
                    <a:pt x="124171" y="10682"/>
                    <a:pt x="122878" y="10478"/>
                  </a:cubicBezTo>
                  <a:cubicBezTo>
                    <a:pt x="118132" y="9729"/>
                    <a:pt x="113340" y="9304"/>
                    <a:pt x="108591" y="8573"/>
                  </a:cubicBezTo>
                  <a:cubicBezTo>
                    <a:pt x="105082" y="8033"/>
                    <a:pt x="101656" y="6889"/>
                    <a:pt x="98113" y="6668"/>
                  </a:cubicBezTo>
                  <a:cubicBezTo>
                    <a:pt x="86384" y="5935"/>
                    <a:pt x="74618" y="6033"/>
                    <a:pt x="62871" y="5715"/>
                  </a:cubicBezTo>
                  <a:cubicBezTo>
                    <a:pt x="58108" y="5080"/>
                    <a:pt x="53329" y="4559"/>
                    <a:pt x="48583" y="3810"/>
                  </a:cubicBezTo>
                  <a:cubicBezTo>
                    <a:pt x="47290" y="3606"/>
                    <a:pt x="45976" y="3374"/>
                    <a:pt x="44773" y="2858"/>
                  </a:cubicBezTo>
                  <a:cubicBezTo>
                    <a:pt x="35557" y="-1092"/>
                    <a:pt x="49054" y="2738"/>
                    <a:pt x="38106" y="0"/>
                  </a:cubicBezTo>
                  <a:cubicBezTo>
                    <a:pt x="37471" y="1906"/>
                    <a:pt x="36200" y="3809"/>
                    <a:pt x="38106" y="5715"/>
                  </a:cubicBezTo>
                  <a:cubicBezTo>
                    <a:pt x="38816" y="6425"/>
                    <a:pt x="26993" y="4922"/>
                    <a:pt x="24771" y="476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51" name="Freeform: Shape 150">
              <a:extLst>
                <a:ext uri="{FF2B5EF4-FFF2-40B4-BE49-F238E27FC236}">
                  <a16:creationId xmlns:a16="http://schemas.microsoft.com/office/drawing/2014/main" id="{0701FA4E-0B47-4C4E-9B61-F36FAB85F01F}"/>
                </a:ext>
              </a:extLst>
            </p:cNvPr>
            <p:cNvSpPr/>
            <p:nvPr/>
          </p:nvSpPr>
          <p:spPr>
            <a:xfrm>
              <a:off x="2456372" y="3540685"/>
              <a:ext cx="32982" cy="43563"/>
            </a:xfrm>
            <a:custGeom>
              <a:avLst/>
              <a:gdLst>
                <a:gd name="connsiteX0" fmla="*/ 12027 w 32982"/>
                <a:gd name="connsiteY0" fmla="*/ 701 h 43563"/>
                <a:gd name="connsiteX1" fmla="*/ 12027 w 32982"/>
                <a:gd name="connsiteY1" fmla="*/ 701 h 43563"/>
                <a:gd name="connsiteX2" fmla="*/ 597 w 32982"/>
                <a:gd name="connsiteY2" fmla="*/ 2606 h 43563"/>
                <a:gd name="connsiteX3" fmla="*/ 2502 w 32982"/>
                <a:gd name="connsiteY3" fmla="*/ 18798 h 43563"/>
                <a:gd name="connsiteX4" fmla="*/ 4407 w 32982"/>
                <a:gd name="connsiteY4" fmla="*/ 35943 h 43563"/>
                <a:gd name="connsiteX5" fmla="*/ 5360 w 32982"/>
                <a:gd name="connsiteY5" fmla="*/ 38801 h 43563"/>
                <a:gd name="connsiteX6" fmla="*/ 8217 w 32982"/>
                <a:gd name="connsiteY6" fmla="*/ 39753 h 43563"/>
                <a:gd name="connsiteX7" fmla="*/ 11075 w 32982"/>
                <a:gd name="connsiteY7" fmla="*/ 41658 h 43563"/>
                <a:gd name="connsiteX8" fmla="*/ 17742 w 32982"/>
                <a:gd name="connsiteY8" fmla="*/ 43563 h 43563"/>
                <a:gd name="connsiteX9" fmla="*/ 25362 w 32982"/>
                <a:gd name="connsiteY9" fmla="*/ 42611 h 43563"/>
                <a:gd name="connsiteX10" fmla="*/ 26315 w 32982"/>
                <a:gd name="connsiteY10" fmla="*/ 39753 h 43563"/>
                <a:gd name="connsiteX11" fmla="*/ 29172 w 32982"/>
                <a:gd name="connsiteY11" fmla="*/ 36896 h 43563"/>
                <a:gd name="connsiteX12" fmla="*/ 32030 w 32982"/>
                <a:gd name="connsiteY12" fmla="*/ 31181 h 43563"/>
                <a:gd name="connsiteX13" fmla="*/ 32982 w 32982"/>
                <a:gd name="connsiteY13" fmla="*/ 28323 h 43563"/>
                <a:gd name="connsiteX14" fmla="*/ 31077 w 32982"/>
                <a:gd name="connsiteY14" fmla="*/ 14036 h 43563"/>
                <a:gd name="connsiteX15" fmla="*/ 30125 w 32982"/>
                <a:gd name="connsiteY15" fmla="*/ 11178 h 43563"/>
                <a:gd name="connsiteX16" fmla="*/ 28220 w 32982"/>
                <a:gd name="connsiteY16" fmla="*/ 8321 h 43563"/>
                <a:gd name="connsiteX17" fmla="*/ 24410 w 32982"/>
                <a:gd name="connsiteY17" fmla="*/ 6416 h 43563"/>
                <a:gd name="connsiteX18" fmla="*/ 18695 w 32982"/>
                <a:gd name="connsiteY18" fmla="*/ 4511 h 43563"/>
                <a:gd name="connsiteX19" fmla="*/ 17742 w 32982"/>
                <a:gd name="connsiteY19" fmla="*/ 1653 h 43563"/>
                <a:gd name="connsiteX20" fmla="*/ 12027 w 32982"/>
                <a:gd name="connsiteY20" fmla="*/ 701 h 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982" h="43563">
                  <a:moveTo>
                    <a:pt x="12027" y="701"/>
                  </a:moveTo>
                  <a:lnTo>
                    <a:pt x="12027" y="701"/>
                  </a:lnTo>
                  <a:cubicBezTo>
                    <a:pt x="8217" y="1336"/>
                    <a:pt x="2881" y="-509"/>
                    <a:pt x="597" y="2606"/>
                  </a:cubicBezTo>
                  <a:cubicBezTo>
                    <a:pt x="-1168" y="5013"/>
                    <a:pt x="1438" y="14539"/>
                    <a:pt x="2502" y="18798"/>
                  </a:cubicBezTo>
                  <a:cubicBezTo>
                    <a:pt x="3137" y="24513"/>
                    <a:pt x="3594" y="30251"/>
                    <a:pt x="4407" y="35943"/>
                  </a:cubicBezTo>
                  <a:cubicBezTo>
                    <a:pt x="4549" y="36937"/>
                    <a:pt x="4650" y="38091"/>
                    <a:pt x="5360" y="38801"/>
                  </a:cubicBezTo>
                  <a:cubicBezTo>
                    <a:pt x="6070" y="39511"/>
                    <a:pt x="7265" y="39436"/>
                    <a:pt x="8217" y="39753"/>
                  </a:cubicBezTo>
                  <a:cubicBezTo>
                    <a:pt x="9170" y="40388"/>
                    <a:pt x="10051" y="41146"/>
                    <a:pt x="11075" y="41658"/>
                  </a:cubicBezTo>
                  <a:cubicBezTo>
                    <a:pt x="12446" y="42344"/>
                    <a:pt x="16515" y="43256"/>
                    <a:pt x="17742" y="43563"/>
                  </a:cubicBezTo>
                  <a:cubicBezTo>
                    <a:pt x="20282" y="43246"/>
                    <a:pt x="23023" y="43651"/>
                    <a:pt x="25362" y="42611"/>
                  </a:cubicBezTo>
                  <a:cubicBezTo>
                    <a:pt x="26280" y="42203"/>
                    <a:pt x="25758" y="40589"/>
                    <a:pt x="26315" y="39753"/>
                  </a:cubicBezTo>
                  <a:cubicBezTo>
                    <a:pt x="27062" y="38632"/>
                    <a:pt x="28220" y="37848"/>
                    <a:pt x="29172" y="36896"/>
                  </a:cubicBezTo>
                  <a:cubicBezTo>
                    <a:pt x="31570" y="29705"/>
                    <a:pt x="28334" y="38575"/>
                    <a:pt x="32030" y="31181"/>
                  </a:cubicBezTo>
                  <a:cubicBezTo>
                    <a:pt x="32479" y="30283"/>
                    <a:pt x="32665" y="29276"/>
                    <a:pt x="32982" y="28323"/>
                  </a:cubicBezTo>
                  <a:cubicBezTo>
                    <a:pt x="32347" y="23561"/>
                    <a:pt x="31867" y="18775"/>
                    <a:pt x="31077" y="14036"/>
                  </a:cubicBezTo>
                  <a:cubicBezTo>
                    <a:pt x="30912" y="13046"/>
                    <a:pt x="30574" y="12076"/>
                    <a:pt x="30125" y="11178"/>
                  </a:cubicBezTo>
                  <a:cubicBezTo>
                    <a:pt x="29613" y="10154"/>
                    <a:pt x="29099" y="9054"/>
                    <a:pt x="28220" y="8321"/>
                  </a:cubicBezTo>
                  <a:cubicBezTo>
                    <a:pt x="27129" y="7412"/>
                    <a:pt x="25728" y="6943"/>
                    <a:pt x="24410" y="6416"/>
                  </a:cubicBezTo>
                  <a:cubicBezTo>
                    <a:pt x="22546" y="5670"/>
                    <a:pt x="18695" y="4511"/>
                    <a:pt x="18695" y="4511"/>
                  </a:cubicBezTo>
                  <a:cubicBezTo>
                    <a:pt x="18377" y="3558"/>
                    <a:pt x="18603" y="2170"/>
                    <a:pt x="17742" y="1653"/>
                  </a:cubicBezTo>
                  <a:cubicBezTo>
                    <a:pt x="12478" y="-1505"/>
                    <a:pt x="12979" y="860"/>
                    <a:pt x="12027" y="70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52" name="Freeform: Shape 151">
              <a:extLst>
                <a:ext uri="{FF2B5EF4-FFF2-40B4-BE49-F238E27FC236}">
                  <a16:creationId xmlns:a16="http://schemas.microsoft.com/office/drawing/2014/main" id="{010CD477-F29F-43B6-AD3B-072E20647DE0}"/>
                </a:ext>
              </a:extLst>
            </p:cNvPr>
            <p:cNvSpPr/>
            <p:nvPr/>
          </p:nvSpPr>
          <p:spPr>
            <a:xfrm>
              <a:off x="2511479" y="3600343"/>
              <a:ext cx="32982" cy="43563"/>
            </a:xfrm>
            <a:custGeom>
              <a:avLst/>
              <a:gdLst>
                <a:gd name="connsiteX0" fmla="*/ 12027 w 32982"/>
                <a:gd name="connsiteY0" fmla="*/ 701 h 43563"/>
                <a:gd name="connsiteX1" fmla="*/ 12027 w 32982"/>
                <a:gd name="connsiteY1" fmla="*/ 701 h 43563"/>
                <a:gd name="connsiteX2" fmla="*/ 597 w 32982"/>
                <a:gd name="connsiteY2" fmla="*/ 2606 h 43563"/>
                <a:gd name="connsiteX3" fmla="*/ 2502 w 32982"/>
                <a:gd name="connsiteY3" fmla="*/ 18798 h 43563"/>
                <a:gd name="connsiteX4" fmla="*/ 4407 w 32982"/>
                <a:gd name="connsiteY4" fmla="*/ 35943 h 43563"/>
                <a:gd name="connsiteX5" fmla="*/ 5360 w 32982"/>
                <a:gd name="connsiteY5" fmla="*/ 38801 h 43563"/>
                <a:gd name="connsiteX6" fmla="*/ 8217 w 32982"/>
                <a:gd name="connsiteY6" fmla="*/ 39753 h 43563"/>
                <a:gd name="connsiteX7" fmla="*/ 11075 w 32982"/>
                <a:gd name="connsiteY7" fmla="*/ 41658 h 43563"/>
                <a:gd name="connsiteX8" fmla="*/ 17742 w 32982"/>
                <a:gd name="connsiteY8" fmla="*/ 43563 h 43563"/>
                <a:gd name="connsiteX9" fmla="*/ 25362 w 32982"/>
                <a:gd name="connsiteY9" fmla="*/ 42611 h 43563"/>
                <a:gd name="connsiteX10" fmla="*/ 26315 w 32982"/>
                <a:gd name="connsiteY10" fmla="*/ 39753 h 43563"/>
                <a:gd name="connsiteX11" fmla="*/ 29172 w 32982"/>
                <a:gd name="connsiteY11" fmla="*/ 36896 h 43563"/>
                <a:gd name="connsiteX12" fmla="*/ 32030 w 32982"/>
                <a:gd name="connsiteY12" fmla="*/ 31181 h 43563"/>
                <a:gd name="connsiteX13" fmla="*/ 32982 w 32982"/>
                <a:gd name="connsiteY13" fmla="*/ 28323 h 43563"/>
                <a:gd name="connsiteX14" fmla="*/ 31077 w 32982"/>
                <a:gd name="connsiteY14" fmla="*/ 14036 h 43563"/>
                <a:gd name="connsiteX15" fmla="*/ 30125 w 32982"/>
                <a:gd name="connsiteY15" fmla="*/ 11178 h 43563"/>
                <a:gd name="connsiteX16" fmla="*/ 28220 w 32982"/>
                <a:gd name="connsiteY16" fmla="*/ 8321 h 43563"/>
                <a:gd name="connsiteX17" fmla="*/ 24410 w 32982"/>
                <a:gd name="connsiteY17" fmla="*/ 6416 h 43563"/>
                <a:gd name="connsiteX18" fmla="*/ 18695 w 32982"/>
                <a:gd name="connsiteY18" fmla="*/ 4511 h 43563"/>
                <a:gd name="connsiteX19" fmla="*/ 17742 w 32982"/>
                <a:gd name="connsiteY19" fmla="*/ 1653 h 43563"/>
                <a:gd name="connsiteX20" fmla="*/ 12027 w 32982"/>
                <a:gd name="connsiteY20" fmla="*/ 701 h 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982" h="43563">
                  <a:moveTo>
                    <a:pt x="12027" y="701"/>
                  </a:moveTo>
                  <a:lnTo>
                    <a:pt x="12027" y="701"/>
                  </a:lnTo>
                  <a:cubicBezTo>
                    <a:pt x="8217" y="1336"/>
                    <a:pt x="2881" y="-509"/>
                    <a:pt x="597" y="2606"/>
                  </a:cubicBezTo>
                  <a:cubicBezTo>
                    <a:pt x="-1168" y="5013"/>
                    <a:pt x="1438" y="14539"/>
                    <a:pt x="2502" y="18798"/>
                  </a:cubicBezTo>
                  <a:cubicBezTo>
                    <a:pt x="3137" y="24513"/>
                    <a:pt x="3594" y="30251"/>
                    <a:pt x="4407" y="35943"/>
                  </a:cubicBezTo>
                  <a:cubicBezTo>
                    <a:pt x="4549" y="36937"/>
                    <a:pt x="4650" y="38091"/>
                    <a:pt x="5360" y="38801"/>
                  </a:cubicBezTo>
                  <a:cubicBezTo>
                    <a:pt x="6070" y="39511"/>
                    <a:pt x="7265" y="39436"/>
                    <a:pt x="8217" y="39753"/>
                  </a:cubicBezTo>
                  <a:cubicBezTo>
                    <a:pt x="9170" y="40388"/>
                    <a:pt x="10051" y="41146"/>
                    <a:pt x="11075" y="41658"/>
                  </a:cubicBezTo>
                  <a:cubicBezTo>
                    <a:pt x="12446" y="42344"/>
                    <a:pt x="16515" y="43256"/>
                    <a:pt x="17742" y="43563"/>
                  </a:cubicBezTo>
                  <a:cubicBezTo>
                    <a:pt x="20282" y="43246"/>
                    <a:pt x="23023" y="43651"/>
                    <a:pt x="25362" y="42611"/>
                  </a:cubicBezTo>
                  <a:cubicBezTo>
                    <a:pt x="26280" y="42203"/>
                    <a:pt x="25758" y="40589"/>
                    <a:pt x="26315" y="39753"/>
                  </a:cubicBezTo>
                  <a:cubicBezTo>
                    <a:pt x="27062" y="38632"/>
                    <a:pt x="28220" y="37848"/>
                    <a:pt x="29172" y="36896"/>
                  </a:cubicBezTo>
                  <a:cubicBezTo>
                    <a:pt x="31570" y="29705"/>
                    <a:pt x="28334" y="38575"/>
                    <a:pt x="32030" y="31181"/>
                  </a:cubicBezTo>
                  <a:cubicBezTo>
                    <a:pt x="32479" y="30283"/>
                    <a:pt x="32665" y="29276"/>
                    <a:pt x="32982" y="28323"/>
                  </a:cubicBezTo>
                  <a:cubicBezTo>
                    <a:pt x="32347" y="23561"/>
                    <a:pt x="31867" y="18775"/>
                    <a:pt x="31077" y="14036"/>
                  </a:cubicBezTo>
                  <a:cubicBezTo>
                    <a:pt x="30912" y="13046"/>
                    <a:pt x="30574" y="12076"/>
                    <a:pt x="30125" y="11178"/>
                  </a:cubicBezTo>
                  <a:cubicBezTo>
                    <a:pt x="29613" y="10154"/>
                    <a:pt x="29099" y="9054"/>
                    <a:pt x="28220" y="8321"/>
                  </a:cubicBezTo>
                  <a:cubicBezTo>
                    <a:pt x="27129" y="7412"/>
                    <a:pt x="25728" y="6943"/>
                    <a:pt x="24410" y="6416"/>
                  </a:cubicBezTo>
                  <a:cubicBezTo>
                    <a:pt x="22546" y="5670"/>
                    <a:pt x="18695" y="4511"/>
                    <a:pt x="18695" y="4511"/>
                  </a:cubicBezTo>
                  <a:cubicBezTo>
                    <a:pt x="18377" y="3558"/>
                    <a:pt x="18603" y="2170"/>
                    <a:pt x="17742" y="1653"/>
                  </a:cubicBezTo>
                  <a:cubicBezTo>
                    <a:pt x="12478" y="-1505"/>
                    <a:pt x="12979" y="860"/>
                    <a:pt x="12027" y="70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53" name="Freeform: Shape 152">
              <a:extLst>
                <a:ext uri="{FF2B5EF4-FFF2-40B4-BE49-F238E27FC236}">
                  <a16:creationId xmlns:a16="http://schemas.microsoft.com/office/drawing/2014/main" id="{DD660E40-677C-439B-ADFE-C252AF89DBF7}"/>
                </a:ext>
              </a:extLst>
            </p:cNvPr>
            <p:cNvSpPr/>
            <p:nvPr/>
          </p:nvSpPr>
          <p:spPr>
            <a:xfrm>
              <a:off x="2648278" y="3676470"/>
              <a:ext cx="58373" cy="48615"/>
            </a:xfrm>
            <a:custGeom>
              <a:avLst/>
              <a:gdLst>
                <a:gd name="connsiteX0" fmla="*/ 12027 w 32982"/>
                <a:gd name="connsiteY0" fmla="*/ 701 h 43563"/>
                <a:gd name="connsiteX1" fmla="*/ 12027 w 32982"/>
                <a:gd name="connsiteY1" fmla="*/ 701 h 43563"/>
                <a:gd name="connsiteX2" fmla="*/ 597 w 32982"/>
                <a:gd name="connsiteY2" fmla="*/ 2606 h 43563"/>
                <a:gd name="connsiteX3" fmla="*/ 2502 w 32982"/>
                <a:gd name="connsiteY3" fmla="*/ 18798 h 43563"/>
                <a:gd name="connsiteX4" fmla="*/ 4407 w 32982"/>
                <a:gd name="connsiteY4" fmla="*/ 35943 h 43563"/>
                <a:gd name="connsiteX5" fmla="*/ 5360 w 32982"/>
                <a:gd name="connsiteY5" fmla="*/ 38801 h 43563"/>
                <a:gd name="connsiteX6" fmla="*/ 8217 w 32982"/>
                <a:gd name="connsiteY6" fmla="*/ 39753 h 43563"/>
                <a:gd name="connsiteX7" fmla="*/ 11075 w 32982"/>
                <a:gd name="connsiteY7" fmla="*/ 41658 h 43563"/>
                <a:gd name="connsiteX8" fmla="*/ 17742 w 32982"/>
                <a:gd name="connsiteY8" fmla="*/ 43563 h 43563"/>
                <a:gd name="connsiteX9" fmla="*/ 25362 w 32982"/>
                <a:gd name="connsiteY9" fmla="*/ 42611 h 43563"/>
                <a:gd name="connsiteX10" fmla="*/ 26315 w 32982"/>
                <a:gd name="connsiteY10" fmla="*/ 39753 h 43563"/>
                <a:gd name="connsiteX11" fmla="*/ 29172 w 32982"/>
                <a:gd name="connsiteY11" fmla="*/ 36896 h 43563"/>
                <a:gd name="connsiteX12" fmla="*/ 32030 w 32982"/>
                <a:gd name="connsiteY12" fmla="*/ 31181 h 43563"/>
                <a:gd name="connsiteX13" fmla="*/ 32982 w 32982"/>
                <a:gd name="connsiteY13" fmla="*/ 28323 h 43563"/>
                <a:gd name="connsiteX14" fmla="*/ 31077 w 32982"/>
                <a:gd name="connsiteY14" fmla="*/ 14036 h 43563"/>
                <a:gd name="connsiteX15" fmla="*/ 30125 w 32982"/>
                <a:gd name="connsiteY15" fmla="*/ 11178 h 43563"/>
                <a:gd name="connsiteX16" fmla="*/ 28220 w 32982"/>
                <a:gd name="connsiteY16" fmla="*/ 8321 h 43563"/>
                <a:gd name="connsiteX17" fmla="*/ 24410 w 32982"/>
                <a:gd name="connsiteY17" fmla="*/ 6416 h 43563"/>
                <a:gd name="connsiteX18" fmla="*/ 18695 w 32982"/>
                <a:gd name="connsiteY18" fmla="*/ 4511 h 43563"/>
                <a:gd name="connsiteX19" fmla="*/ 17742 w 32982"/>
                <a:gd name="connsiteY19" fmla="*/ 1653 h 43563"/>
                <a:gd name="connsiteX20" fmla="*/ 12027 w 32982"/>
                <a:gd name="connsiteY20" fmla="*/ 701 h 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982" h="43563">
                  <a:moveTo>
                    <a:pt x="12027" y="701"/>
                  </a:moveTo>
                  <a:lnTo>
                    <a:pt x="12027" y="701"/>
                  </a:lnTo>
                  <a:cubicBezTo>
                    <a:pt x="8217" y="1336"/>
                    <a:pt x="2881" y="-509"/>
                    <a:pt x="597" y="2606"/>
                  </a:cubicBezTo>
                  <a:cubicBezTo>
                    <a:pt x="-1168" y="5013"/>
                    <a:pt x="1438" y="14539"/>
                    <a:pt x="2502" y="18798"/>
                  </a:cubicBezTo>
                  <a:cubicBezTo>
                    <a:pt x="3137" y="24513"/>
                    <a:pt x="3594" y="30251"/>
                    <a:pt x="4407" y="35943"/>
                  </a:cubicBezTo>
                  <a:cubicBezTo>
                    <a:pt x="4549" y="36937"/>
                    <a:pt x="4650" y="38091"/>
                    <a:pt x="5360" y="38801"/>
                  </a:cubicBezTo>
                  <a:cubicBezTo>
                    <a:pt x="6070" y="39511"/>
                    <a:pt x="7265" y="39436"/>
                    <a:pt x="8217" y="39753"/>
                  </a:cubicBezTo>
                  <a:cubicBezTo>
                    <a:pt x="9170" y="40388"/>
                    <a:pt x="10051" y="41146"/>
                    <a:pt x="11075" y="41658"/>
                  </a:cubicBezTo>
                  <a:cubicBezTo>
                    <a:pt x="12446" y="42344"/>
                    <a:pt x="16515" y="43256"/>
                    <a:pt x="17742" y="43563"/>
                  </a:cubicBezTo>
                  <a:cubicBezTo>
                    <a:pt x="20282" y="43246"/>
                    <a:pt x="23023" y="43651"/>
                    <a:pt x="25362" y="42611"/>
                  </a:cubicBezTo>
                  <a:cubicBezTo>
                    <a:pt x="26280" y="42203"/>
                    <a:pt x="25758" y="40589"/>
                    <a:pt x="26315" y="39753"/>
                  </a:cubicBezTo>
                  <a:cubicBezTo>
                    <a:pt x="27062" y="38632"/>
                    <a:pt x="28220" y="37848"/>
                    <a:pt x="29172" y="36896"/>
                  </a:cubicBezTo>
                  <a:cubicBezTo>
                    <a:pt x="31570" y="29705"/>
                    <a:pt x="28334" y="38575"/>
                    <a:pt x="32030" y="31181"/>
                  </a:cubicBezTo>
                  <a:cubicBezTo>
                    <a:pt x="32479" y="30283"/>
                    <a:pt x="32665" y="29276"/>
                    <a:pt x="32982" y="28323"/>
                  </a:cubicBezTo>
                  <a:cubicBezTo>
                    <a:pt x="32347" y="23561"/>
                    <a:pt x="31867" y="18775"/>
                    <a:pt x="31077" y="14036"/>
                  </a:cubicBezTo>
                  <a:cubicBezTo>
                    <a:pt x="30912" y="13046"/>
                    <a:pt x="30574" y="12076"/>
                    <a:pt x="30125" y="11178"/>
                  </a:cubicBezTo>
                  <a:cubicBezTo>
                    <a:pt x="29613" y="10154"/>
                    <a:pt x="29099" y="9054"/>
                    <a:pt x="28220" y="8321"/>
                  </a:cubicBezTo>
                  <a:cubicBezTo>
                    <a:pt x="27129" y="7412"/>
                    <a:pt x="25728" y="6943"/>
                    <a:pt x="24410" y="6416"/>
                  </a:cubicBezTo>
                  <a:cubicBezTo>
                    <a:pt x="22546" y="5670"/>
                    <a:pt x="18695" y="4511"/>
                    <a:pt x="18695" y="4511"/>
                  </a:cubicBezTo>
                  <a:cubicBezTo>
                    <a:pt x="18377" y="3558"/>
                    <a:pt x="18603" y="2170"/>
                    <a:pt x="17742" y="1653"/>
                  </a:cubicBezTo>
                  <a:cubicBezTo>
                    <a:pt x="12478" y="-1505"/>
                    <a:pt x="12979" y="860"/>
                    <a:pt x="12027" y="70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54" name="Freeform: Shape 153">
              <a:extLst>
                <a:ext uri="{FF2B5EF4-FFF2-40B4-BE49-F238E27FC236}">
                  <a16:creationId xmlns:a16="http://schemas.microsoft.com/office/drawing/2014/main" id="{48202D60-574A-4E91-A624-EB16DEF18E2A}"/>
                </a:ext>
              </a:extLst>
            </p:cNvPr>
            <p:cNvSpPr/>
            <p:nvPr/>
          </p:nvSpPr>
          <p:spPr>
            <a:xfrm>
              <a:off x="2716844" y="3733990"/>
              <a:ext cx="32982" cy="43563"/>
            </a:xfrm>
            <a:custGeom>
              <a:avLst/>
              <a:gdLst>
                <a:gd name="connsiteX0" fmla="*/ 12027 w 32982"/>
                <a:gd name="connsiteY0" fmla="*/ 701 h 43563"/>
                <a:gd name="connsiteX1" fmla="*/ 12027 w 32982"/>
                <a:gd name="connsiteY1" fmla="*/ 701 h 43563"/>
                <a:gd name="connsiteX2" fmla="*/ 597 w 32982"/>
                <a:gd name="connsiteY2" fmla="*/ 2606 h 43563"/>
                <a:gd name="connsiteX3" fmla="*/ 2502 w 32982"/>
                <a:gd name="connsiteY3" fmla="*/ 18798 h 43563"/>
                <a:gd name="connsiteX4" fmla="*/ 4407 w 32982"/>
                <a:gd name="connsiteY4" fmla="*/ 35943 h 43563"/>
                <a:gd name="connsiteX5" fmla="*/ 5360 w 32982"/>
                <a:gd name="connsiteY5" fmla="*/ 38801 h 43563"/>
                <a:gd name="connsiteX6" fmla="*/ 8217 w 32982"/>
                <a:gd name="connsiteY6" fmla="*/ 39753 h 43563"/>
                <a:gd name="connsiteX7" fmla="*/ 11075 w 32982"/>
                <a:gd name="connsiteY7" fmla="*/ 41658 h 43563"/>
                <a:gd name="connsiteX8" fmla="*/ 17742 w 32982"/>
                <a:gd name="connsiteY8" fmla="*/ 43563 h 43563"/>
                <a:gd name="connsiteX9" fmla="*/ 25362 w 32982"/>
                <a:gd name="connsiteY9" fmla="*/ 42611 h 43563"/>
                <a:gd name="connsiteX10" fmla="*/ 26315 w 32982"/>
                <a:gd name="connsiteY10" fmla="*/ 39753 h 43563"/>
                <a:gd name="connsiteX11" fmla="*/ 29172 w 32982"/>
                <a:gd name="connsiteY11" fmla="*/ 36896 h 43563"/>
                <a:gd name="connsiteX12" fmla="*/ 32030 w 32982"/>
                <a:gd name="connsiteY12" fmla="*/ 31181 h 43563"/>
                <a:gd name="connsiteX13" fmla="*/ 32982 w 32982"/>
                <a:gd name="connsiteY13" fmla="*/ 28323 h 43563"/>
                <a:gd name="connsiteX14" fmla="*/ 31077 w 32982"/>
                <a:gd name="connsiteY14" fmla="*/ 14036 h 43563"/>
                <a:gd name="connsiteX15" fmla="*/ 30125 w 32982"/>
                <a:gd name="connsiteY15" fmla="*/ 11178 h 43563"/>
                <a:gd name="connsiteX16" fmla="*/ 28220 w 32982"/>
                <a:gd name="connsiteY16" fmla="*/ 8321 h 43563"/>
                <a:gd name="connsiteX17" fmla="*/ 24410 w 32982"/>
                <a:gd name="connsiteY17" fmla="*/ 6416 h 43563"/>
                <a:gd name="connsiteX18" fmla="*/ 18695 w 32982"/>
                <a:gd name="connsiteY18" fmla="*/ 4511 h 43563"/>
                <a:gd name="connsiteX19" fmla="*/ 17742 w 32982"/>
                <a:gd name="connsiteY19" fmla="*/ 1653 h 43563"/>
                <a:gd name="connsiteX20" fmla="*/ 12027 w 32982"/>
                <a:gd name="connsiteY20" fmla="*/ 701 h 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982" h="43563">
                  <a:moveTo>
                    <a:pt x="12027" y="701"/>
                  </a:moveTo>
                  <a:lnTo>
                    <a:pt x="12027" y="701"/>
                  </a:lnTo>
                  <a:cubicBezTo>
                    <a:pt x="8217" y="1336"/>
                    <a:pt x="2881" y="-509"/>
                    <a:pt x="597" y="2606"/>
                  </a:cubicBezTo>
                  <a:cubicBezTo>
                    <a:pt x="-1168" y="5013"/>
                    <a:pt x="1438" y="14539"/>
                    <a:pt x="2502" y="18798"/>
                  </a:cubicBezTo>
                  <a:cubicBezTo>
                    <a:pt x="3137" y="24513"/>
                    <a:pt x="3594" y="30251"/>
                    <a:pt x="4407" y="35943"/>
                  </a:cubicBezTo>
                  <a:cubicBezTo>
                    <a:pt x="4549" y="36937"/>
                    <a:pt x="4650" y="38091"/>
                    <a:pt x="5360" y="38801"/>
                  </a:cubicBezTo>
                  <a:cubicBezTo>
                    <a:pt x="6070" y="39511"/>
                    <a:pt x="7265" y="39436"/>
                    <a:pt x="8217" y="39753"/>
                  </a:cubicBezTo>
                  <a:cubicBezTo>
                    <a:pt x="9170" y="40388"/>
                    <a:pt x="10051" y="41146"/>
                    <a:pt x="11075" y="41658"/>
                  </a:cubicBezTo>
                  <a:cubicBezTo>
                    <a:pt x="12446" y="42344"/>
                    <a:pt x="16515" y="43256"/>
                    <a:pt x="17742" y="43563"/>
                  </a:cubicBezTo>
                  <a:cubicBezTo>
                    <a:pt x="20282" y="43246"/>
                    <a:pt x="23023" y="43651"/>
                    <a:pt x="25362" y="42611"/>
                  </a:cubicBezTo>
                  <a:cubicBezTo>
                    <a:pt x="26280" y="42203"/>
                    <a:pt x="25758" y="40589"/>
                    <a:pt x="26315" y="39753"/>
                  </a:cubicBezTo>
                  <a:cubicBezTo>
                    <a:pt x="27062" y="38632"/>
                    <a:pt x="28220" y="37848"/>
                    <a:pt x="29172" y="36896"/>
                  </a:cubicBezTo>
                  <a:cubicBezTo>
                    <a:pt x="31570" y="29705"/>
                    <a:pt x="28334" y="38575"/>
                    <a:pt x="32030" y="31181"/>
                  </a:cubicBezTo>
                  <a:cubicBezTo>
                    <a:pt x="32479" y="30283"/>
                    <a:pt x="32665" y="29276"/>
                    <a:pt x="32982" y="28323"/>
                  </a:cubicBezTo>
                  <a:cubicBezTo>
                    <a:pt x="32347" y="23561"/>
                    <a:pt x="31867" y="18775"/>
                    <a:pt x="31077" y="14036"/>
                  </a:cubicBezTo>
                  <a:cubicBezTo>
                    <a:pt x="30912" y="13046"/>
                    <a:pt x="30574" y="12076"/>
                    <a:pt x="30125" y="11178"/>
                  </a:cubicBezTo>
                  <a:cubicBezTo>
                    <a:pt x="29613" y="10154"/>
                    <a:pt x="29099" y="9054"/>
                    <a:pt x="28220" y="8321"/>
                  </a:cubicBezTo>
                  <a:cubicBezTo>
                    <a:pt x="27129" y="7412"/>
                    <a:pt x="25728" y="6943"/>
                    <a:pt x="24410" y="6416"/>
                  </a:cubicBezTo>
                  <a:cubicBezTo>
                    <a:pt x="22546" y="5670"/>
                    <a:pt x="18695" y="4511"/>
                    <a:pt x="18695" y="4511"/>
                  </a:cubicBezTo>
                  <a:cubicBezTo>
                    <a:pt x="18377" y="3558"/>
                    <a:pt x="18603" y="2170"/>
                    <a:pt x="17742" y="1653"/>
                  </a:cubicBezTo>
                  <a:cubicBezTo>
                    <a:pt x="12478" y="-1505"/>
                    <a:pt x="12979" y="860"/>
                    <a:pt x="12027" y="70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55" name="Freeform: Shape 154">
              <a:extLst>
                <a:ext uri="{FF2B5EF4-FFF2-40B4-BE49-F238E27FC236}">
                  <a16:creationId xmlns:a16="http://schemas.microsoft.com/office/drawing/2014/main" id="{83A9E049-4B8B-44AB-8A14-F6B0645F6725}"/>
                </a:ext>
              </a:extLst>
            </p:cNvPr>
            <p:cNvSpPr/>
            <p:nvPr/>
          </p:nvSpPr>
          <p:spPr>
            <a:xfrm rot="16876890">
              <a:off x="2400888" y="3704075"/>
              <a:ext cx="32982" cy="43563"/>
            </a:xfrm>
            <a:custGeom>
              <a:avLst/>
              <a:gdLst>
                <a:gd name="connsiteX0" fmla="*/ 12027 w 32982"/>
                <a:gd name="connsiteY0" fmla="*/ 701 h 43563"/>
                <a:gd name="connsiteX1" fmla="*/ 12027 w 32982"/>
                <a:gd name="connsiteY1" fmla="*/ 701 h 43563"/>
                <a:gd name="connsiteX2" fmla="*/ 597 w 32982"/>
                <a:gd name="connsiteY2" fmla="*/ 2606 h 43563"/>
                <a:gd name="connsiteX3" fmla="*/ 2502 w 32982"/>
                <a:gd name="connsiteY3" fmla="*/ 18798 h 43563"/>
                <a:gd name="connsiteX4" fmla="*/ 4407 w 32982"/>
                <a:gd name="connsiteY4" fmla="*/ 35943 h 43563"/>
                <a:gd name="connsiteX5" fmla="*/ 5360 w 32982"/>
                <a:gd name="connsiteY5" fmla="*/ 38801 h 43563"/>
                <a:gd name="connsiteX6" fmla="*/ 8217 w 32982"/>
                <a:gd name="connsiteY6" fmla="*/ 39753 h 43563"/>
                <a:gd name="connsiteX7" fmla="*/ 11075 w 32982"/>
                <a:gd name="connsiteY7" fmla="*/ 41658 h 43563"/>
                <a:gd name="connsiteX8" fmla="*/ 17742 w 32982"/>
                <a:gd name="connsiteY8" fmla="*/ 43563 h 43563"/>
                <a:gd name="connsiteX9" fmla="*/ 25362 w 32982"/>
                <a:gd name="connsiteY9" fmla="*/ 42611 h 43563"/>
                <a:gd name="connsiteX10" fmla="*/ 26315 w 32982"/>
                <a:gd name="connsiteY10" fmla="*/ 39753 h 43563"/>
                <a:gd name="connsiteX11" fmla="*/ 29172 w 32982"/>
                <a:gd name="connsiteY11" fmla="*/ 36896 h 43563"/>
                <a:gd name="connsiteX12" fmla="*/ 32030 w 32982"/>
                <a:gd name="connsiteY12" fmla="*/ 31181 h 43563"/>
                <a:gd name="connsiteX13" fmla="*/ 32982 w 32982"/>
                <a:gd name="connsiteY13" fmla="*/ 28323 h 43563"/>
                <a:gd name="connsiteX14" fmla="*/ 31077 w 32982"/>
                <a:gd name="connsiteY14" fmla="*/ 14036 h 43563"/>
                <a:gd name="connsiteX15" fmla="*/ 30125 w 32982"/>
                <a:gd name="connsiteY15" fmla="*/ 11178 h 43563"/>
                <a:gd name="connsiteX16" fmla="*/ 28220 w 32982"/>
                <a:gd name="connsiteY16" fmla="*/ 8321 h 43563"/>
                <a:gd name="connsiteX17" fmla="*/ 24410 w 32982"/>
                <a:gd name="connsiteY17" fmla="*/ 6416 h 43563"/>
                <a:gd name="connsiteX18" fmla="*/ 18695 w 32982"/>
                <a:gd name="connsiteY18" fmla="*/ 4511 h 43563"/>
                <a:gd name="connsiteX19" fmla="*/ 17742 w 32982"/>
                <a:gd name="connsiteY19" fmla="*/ 1653 h 43563"/>
                <a:gd name="connsiteX20" fmla="*/ 12027 w 32982"/>
                <a:gd name="connsiteY20" fmla="*/ 701 h 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982" h="43563">
                  <a:moveTo>
                    <a:pt x="12027" y="701"/>
                  </a:moveTo>
                  <a:lnTo>
                    <a:pt x="12027" y="701"/>
                  </a:lnTo>
                  <a:cubicBezTo>
                    <a:pt x="8217" y="1336"/>
                    <a:pt x="2881" y="-509"/>
                    <a:pt x="597" y="2606"/>
                  </a:cubicBezTo>
                  <a:cubicBezTo>
                    <a:pt x="-1168" y="5013"/>
                    <a:pt x="1438" y="14539"/>
                    <a:pt x="2502" y="18798"/>
                  </a:cubicBezTo>
                  <a:cubicBezTo>
                    <a:pt x="3137" y="24513"/>
                    <a:pt x="3594" y="30251"/>
                    <a:pt x="4407" y="35943"/>
                  </a:cubicBezTo>
                  <a:cubicBezTo>
                    <a:pt x="4549" y="36937"/>
                    <a:pt x="4650" y="38091"/>
                    <a:pt x="5360" y="38801"/>
                  </a:cubicBezTo>
                  <a:cubicBezTo>
                    <a:pt x="6070" y="39511"/>
                    <a:pt x="7265" y="39436"/>
                    <a:pt x="8217" y="39753"/>
                  </a:cubicBezTo>
                  <a:cubicBezTo>
                    <a:pt x="9170" y="40388"/>
                    <a:pt x="10051" y="41146"/>
                    <a:pt x="11075" y="41658"/>
                  </a:cubicBezTo>
                  <a:cubicBezTo>
                    <a:pt x="12446" y="42344"/>
                    <a:pt x="16515" y="43256"/>
                    <a:pt x="17742" y="43563"/>
                  </a:cubicBezTo>
                  <a:cubicBezTo>
                    <a:pt x="20282" y="43246"/>
                    <a:pt x="23023" y="43651"/>
                    <a:pt x="25362" y="42611"/>
                  </a:cubicBezTo>
                  <a:cubicBezTo>
                    <a:pt x="26280" y="42203"/>
                    <a:pt x="25758" y="40589"/>
                    <a:pt x="26315" y="39753"/>
                  </a:cubicBezTo>
                  <a:cubicBezTo>
                    <a:pt x="27062" y="38632"/>
                    <a:pt x="28220" y="37848"/>
                    <a:pt x="29172" y="36896"/>
                  </a:cubicBezTo>
                  <a:cubicBezTo>
                    <a:pt x="31570" y="29705"/>
                    <a:pt x="28334" y="38575"/>
                    <a:pt x="32030" y="31181"/>
                  </a:cubicBezTo>
                  <a:cubicBezTo>
                    <a:pt x="32479" y="30283"/>
                    <a:pt x="32665" y="29276"/>
                    <a:pt x="32982" y="28323"/>
                  </a:cubicBezTo>
                  <a:cubicBezTo>
                    <a:pt x="32347" y="23561"/>
                    <a:pt x="31867" y="18775"/>
                    <a:pt x="31077" y="14036"/>
                  </a:cubicBezTo>
                  <a:cubicBezTo>
                    <a:pt x="30912" y="13046"/>
                    <a:pt x="30574" y="12076"/>
                    <a:pt x="30125" y="11178"/>
                  </a:cubicBezTo>
                  <a:cubicBezTo>
                    <a:pt x="29613" y="10154"/>
                    <a:pt x="29099" y="9054"/>
                    <a:pt x="28220" y="8321"/>
                  </a:cubicBezTo>
                  <a:cubicBezTo>
                    <a:pt x="27129" y="7412"/>
                    <a:pt x="25728" y="6943"/>
                    <a:pt x="24410" y="6416"/>
                  </a:cubicBezTo>
                  <a:cubicBezTo>
                    <a:pt x="22546" y="5670"/>
                    <a:pt x="18695" y="4511"/>
                    <a:pt x="18695" y="4511"/>
                  </a:cubicBezTo>
                  <a:cubicBezTo>
                    <a:pt x="18377" y="3558"/>
                    <a:pt x="18603" y="2170"/>
                    <a:pt x="17742" y="1653"/>
                  </a:cubicBezTo>
                  <a:cubicBezTo>
                    <a:pt x="12478" y="-1505"/>
                    <a:pt x="12979" y="860"/>
                    <a:pt x="12027" y="70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sp>
        <p:nvSpPr>
          <p:cNvPr id="157" name="Freeform: Shape 156">
            <a:extLst>
              <a:ext uri="{FF2B5EF4-FFF2-40B4-BE49-F238E27FC236}">
                <a16:creationId xmlns:a16="http://schemas.microsoft.com/office/drawing/2014/main" id="{B8AEC783-792E-46EE-B194-F474C9FDC177}"/>
              </a:ext>
            </a:extLst>
          </p:cNvPr>
          <p:cNvSpPr/>
          <p:nvPr/>
        </p:nvSpPr>
        <p:spPr>
          <a:xfrm>
            <a:off x="2675961" y="1520372"/>
            <a:ext cx="43485" cy="50285"/>
          </a:xfrm>
          <a:custGeom>
            <a:avLst/>
            <a:gdLst>
              <a:gd name="connsiteX0" fmla="*/ 48455 w 57980"/>
              <a:gd name="connsiteY0" fmla="*/ 23835 h 67047"/>
              <a:gd name="connsiteX1" fmla="*/ 48455 w 57980"/>
              <a:gd name="connsiteY1" fmla="*/ 23835 h 67047"/>
              <a:gd name="connsiteX2" fmla="*/ 38930 w 57980"/>
              <a:gd name="connsiteY2" fmla="*/ 4785 h 67047"/>
              <a:gd name="connsiteX3" fmla="*/ 7974 w 57980"/>
              <a:gd name="connsiteY3" fmla="*/ 2404 h 67047"/>
              <a:gd name="connsiteX4" fmla="*/ 830 w 57980"/>
              <a:gd name="connsiteY4" fmla="*/ 11929 h 67047"/>
              <a:gd name="connsiteX5" fmla="*/ 12736 w 57980"/>
              <a:gd name="connsiteY5" fmla="*/ 47648 h 67047"/>
              <a:gd name="connsiteX6" fmla="*/ 15118 w 57980"/>
              <a:gd name="connsiteY6" fmla="*/ 54791 h 67047"/>
              <a:gd name="connsiteX7" fmla="*/ 24643 w 57980"/>
              <a:gd name="connsiteY7" fmla="*/ 57173 h 67047"/>
              <a:gd name="connsiteX8" fmla="*/ 31786 w 57980"/>
              <a:gd name="connsiteY8" fmla="*/ 59554 h 67047"/>
              <a:gd name="connsiteX9" fmla="*/ 38930 w 57980"/>
              <a:gd name="connsiteY9" fmla="*/ 66698 h 67047"/>
              <a:gd name="connsiteX10" fmla="*/ 57980 w 57980"/>
              <a:gd name="connsiteY10" fmla="*/ 52410 h 67047"/>
              <a:gd name="connsiteX11" fmla="*/ 55599 w 57980"/>
              <a:gd name="connsiteY11" fmla="*/ 33360 h 67047"/>
              <a:gd name="connsiteX12" fmla="*/ 43693 w 57980"/>
              <a:gd name="connsiteY12" fmla="*/ 28598 h 67047"/>
              <a:gd name="connsiteX13" fmla="*/ 48455 w 57980"/>
              <a:gd name="connsiteY13" fmla="*/ 23835 h 6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980" h="67047">
                <a:moveTo>
                  <a:pt x="48455" y="23835"/>
                </a:moveTo>
                <a:lnTo>
                  <a:pt x="48455" y="23835"/>
                </a:lnTo>
                <a:cubicBezTo>
                  <a:pt x="45280" y="17485"/>
                  <a:pt x="43679" y="10062"/>
                  <a:pt x="38930" y="4785"/>
                </a:cubicBezTo>
                <a:cubicBezTo>
                  <a:pt x="31350" y="-3637"/>
                  <a:pt x="15892" y="1414"/>
                  <a:pt x="7974" y="2404"/>
                </a:cubicBezTo>
                <a:cubicBezTo>
                  <a:pt x="5593" y="5579"/>
                  <a:pt x="1063" y="7967"/>
                  <a:pt x="830" y="11929"/>
                </a:cubicBezTo>
                <a:cubicBezTo>
                  <a:pt x="-886" y="41103"/>
                  <a:pt x="-1198" y="38357"/>
                  <a:pt x="12736" y="47648"/>
                </a:cubicBezTo>
                <a:cubicBezTo>
                  <a:pt x="13530" y="50029"/>
                  <a:pt x="13158" y="53223"/>
                  <a:pt x="15118" y="54791"/>
                </a:cubicBezTo>
                <a:cubicBezTo>
                  <a:pt x="17674" y="56835"/>
                  <a:pt x="21496" y="56274"/>
                  <a:pt x="24643" y="57173"/>
                </a:cubicBezTo>
                <a:cubicBezTo>
                  <a:pt x="27056" y="57863"/>
                  <a:pt x="29405" y="58760"/>
                  <a:pt x="31786" y="59554"/>
                </a:cubicBezTo>
                <a:cubicBezTo>
                  <a:pt x="34167" y="61935"/>
                  <a:pt x="35579" y="66363"/>
                  <a:pt x="38930" y="66698"/>
                </a:cubicBezTo>
                <a:cubicBezTo>
                  <a:pt x="56882" y="68493"/>
                  <a:pt x="55253" y="63318"/>
                  <a:pt x="57980" y="52410"/>
                </a:cubicBezTo>
                <a:cubicBezTo>
                  <a:pt x="57186" y="46060"/>
                  <a:pt x="58891" y="38847"/>
                  <a:pt x="55599" y="33360"/>
                </a:cubicBezTo>
                <a:cubicBezTo>
                  <a:pt x="53400" y="29695"/>
                  <a:pt x="46977" y="31334"/>
                  <a:pt x="43693" y="28598"/>
                </a:cubicBezTo>
                <a:cubicBezTo>
                  <a:pt x="40558" y="25985"/>
                  <a:pt x="47661" y="24629"/>
                  <a:pt x="48455" y="23835"/>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60" name="TextBox 159">
            <a:extLst>
              <a:ext uri="{FF2B5EF4-FFF2-40B4-BE49-F238E27FC236}">
                <a16:creationId xmlns:a16="http://schemas.microsoft.com/office/drawing/2014/main" id="{9A95174E-57E5-4245-A2DB-9921F4527932}"/>
              </a:ext>
            </a:extLst>
          </p:cNvPr>
          <p:cNvSpPr txBox="1"/>
          <p:nvPr/>
        </p:nvSpPr>
        <p:spPr>
          <a:xfrm>
            <a:off x="2995862" y="-23633"/>
            <a:ext cx="5206034" cy="300082"/>
          </a:xfrm>
          <a:prstGeom prst="rect">
            <a:avLst/>
          </a:prstGeom>
          <a:noFill/>
        </p:spPr>
        <p:txBody>
          <a:bodyPr wrap="square" rtlCol="0">
            <a:spAutoFit/>
          </a:bodyPr>
          <a:lstStyle/>
          <a:p>
            <a:pPr algn="ctr"/>
            <a:r>
              <a:rPr lang="en-GB" sz="1350" b="1" u="sng" dirty="0"/>
              <a:t>Outline Sketch map of the World’s Climatic zones</a:t>
            </a:r>
          </a:p>
        </p:txBody>
      </p:sp>
      <p:grpSp>
        <p:nvGrpSpPr>
          <p:cNvPr id="169" name="Group 168">
            <a:extLst>
              <a:ext uri="{FF2B5EF4-FFF2-40B4-BE49-F238E27FC236}">
                <a16:creationId xmlns:a16="http://schemas.microsoft.com/office/drawing/2014/main" id="{55B6EFE9-D646-41AF-8841-AA8393FE2D30}"/>
              </a:ext>
            </a:extLst>
          </p:cNvPr>
          <p:cNvGrpSpPr/>
          <p:nvPr/>
        </p:nvGrpSpPr>
        <p:grpSpPr>
          <a:xfrm>
            <a:off x="2158468" y="1401136"/>
            <a:ext cx="6369230" cy="2801938"/>
            <a:chOff x="0" y="2182788"/>
            <a:chExt cx="8492307" cy="3735917"/>
          </a:xfrm>
          <a:solidFill>
            <a:srgbClr val="00FF00"/>
          </a:solidFill>
        </p:grpSpPr>
        <p:sp>
          <p:nvSpPr>
            <p:cNvPr id="78" name="Freeform: Shape 77">
              <a:extLst>
                <a:ext uri="{FF2B5EF4-FFF2-40B4-BE49-F238E27FC236}">
                  <a16:creationId xmlns:a16="http://schemas.microsoft.com/office/drawing/2014/main" id="{B4470999-46EE-4058-B123-466C0F3BBA08}"/>
                </a:ext>
              </a:extLst>
            </p:cNvPr>
            <p:cNvSpPr/>
            <p:nvPr/>
          </p:nvSpPr>
          <p:spPr>
            <a:xfrm>
              <a:off x="4418013" y="2336776"/>
              <a:ext cx="2138362" cy="1110643"/>
            </a:xfrm>
            <a:custGeom>
              <a:avLst/>
              <a:gdLst>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63750 w 2138362"/>
                <a:gd name="connsiteY253" fmla="*/ 407987 h 1110643"/>
                <a:gd name="connsiteX254" fmla="*/ 2054225 w 2138362"/>
                <a:gd name="connsiteY254" fmla="*/ 419100 h 1110643"/>
                <a:gd name="connsiteX255" fmla="*/ 2044700 w 2138362"/>
                <a:gd name="connsiteY255" fmla="*/ 430212 h 1110643"/>
                <a:gd name="connsiteX256" fmla="*/ 2036762 w 2138362"/>
                <a:gd name="connsiteY256" fmla="*/ 442912 h 1110643"/>
                <a:gd name="connsiteX257" fmla="*/ 2030412 w 2138362"/>
                <a:gd name="connsiteY257" fmla="*/ 452437 h 1110643"/>
                <a:gd name="connsiteX258" fmla="*/ 2028825 w 2138362"/>
                <a:gd name="connsiteY258" fmla="*/ 458787 h 1110643"/>
                <a:gd name="connsiteX259" fmla="*/ 2020887 w 2138362"/>
                <a:gd name="connsiteY259" fmla="*/ 471487 h 1110643"/>
                <a:gd name="connsiteX260" fmla="*/ 2014537 w 2138362"/>
                <a:gd name="connsiteY260" fmla="*/ 479425 h 1110643"/>
                <a:gd name="connsiteX261" fmla="*/ 2011362 w 2138362"/>
                <a:gd name="connsiteY261" fmla="*/ 485775 h 1110643"/>
                <a:gd name="connsiteX262" fmla="*/ 2005012 w 2138362"/>
                <a:gd name="connsiteY262" fmla="*/ 496887 h 1110643"/>
                <a:gd name="connsiteX263" fmla="*/ 1997075 w 2138362"/>
                <a:gd name="connsiteY263" fmla="*/ 503237 h 1110643"/>
                <a:gd name="connsiteX264" fmla="*/ 1990725 w 2138362"/>
                <a:gd name="connsiteY264" fmla="*/ 517525 h 1110643"/>
                <a:gd name="connsiteX265" fmla="*/ 1989137 w 2138362"/>
                <a:gd name="connsiteY265" fmla="*/ 522287 h 1110643"/>
                <a:gd name="connsiteX266" fmla="*/ 1981200 w 2138362"/>
                <a:gd name="connsiteY266" fmla="*/ 531812 h 1110643"/>
                <a:gd name="connsiteX267" fmla="*/ 1979612 w 2138362"/>
                <a:gd name="connsiteY267" fmla="*/ 536575 h 1110643"/>
                <a:gd name="connsiteX268" fmla="*/ 1971675 w 2138362"/>
                <a:gd name="connsiteY268" fmla="*/ 546100 h 1110643"/>
                <a:gd name="connsiteX269" fmla="*/ 1970087 w 2138362"/>
                <a:gd name="connsiteY269" fmla="*/ 550862 h 1110643"/>
                <a:gd name="connsiteX270" fmla="*/ 1966912 w 2138362"/>
                <a:gd name="connsiteY270" fmla="*/ 555625 h 1110643"/>
                <a:gd name="connsiteX271" fmla="*/ 1962150 w 2138362"/>
                <a:gd name="connsiteY271" fmla="*/ 566737 h 1110643"/>
                <a:gd name="connsiteX272" fmla="*/ 1955800 w 2138362"/>
                <a:gd name="connsiteY272" fmla="*/ 574675 h 1110643"/>
                <a:gd name="connsiteX273" fmla="*/ 1944687 w 2138362"/>
                <a:gd name="connsiteY273" fmla="*/ 588962 h 1110643"/>
                <a:gd name="connsiteX274" fmla="*/ 1938337 w 2138362"/>
                <a:gd name="connsiteY274" fmla="*/ 598487 h 1110643"/>
                <a:gd name="connsiteX275" fmla="*/ 1936750 w 2138362"/>
                <a:gd name="connsiteY275" fmla="*/ 603250 h 1110643"/>
                <a:gd name="connsiteX276" fmla="*/ 1928812 w 2138362"/>
                <a:gd name="connsiteY276" fmla="*/ 612775 h 1110643"/>
                <a:gd name="connsiteX277" fmla="*/ 1922462 w 2138362"/>
                <a:gd name="connsiteY277" fmla="*/ 627062 h 1110643"/>
                <a:gd name="connsiteX278" fmla="*/ 1917700 w 2138362"/>
                <a:gd name="connsiteY278" fmla="*/ 623887 h 1110643"/>
                <a:gd name="connsiteX279" fmla="*/ 1916112 w 2138362"/>
                <a:gd name="connsiteY279" fmla="*/ 619125 h 1110643"/>
                <a:gd name="connsiteX280" fmla="*/ 1920875 w 2138362"/>
                <a:gd name="connsiteY280" fmla="*/ 623887 h 1110643"/>
                <a:gd name="connsiteX281" fmla="*/ 1922462 w 2138362"/>
                <a:gd name="connsiteY281" fmla="*/ 628650 h 1110643"/>
                <a:gd name="connsiteX282" fmla="*/ 1925637 w 2138362"/>
                <a:gd name="connsiteY282" fmla="*/ 636587 h 1110643"/>
                <a:gd name="connsiteX283" fmla="*/ 1924050 w 2138362"/>
                <a:gd name="connsiteY283" fmla="*/ 660400 h 1110643"/>
                <a:gd name="connsiteX284" fmla="*/ 1919287 w 2138362"/>
                <a:gd name="connsiteY284" fmla="*/ 685800 h 1110643"/>
                <a:gd name="connsiteX285" fmla="*/ 1916112 w 2138362"/>
                <a:gd name="connsiteY285" fmla="*/ 700087 h 1110643"/>
                <a:gd name="connsiteX286" fmla="*/ 1903412 w 2138362"/>
                <a:gd name="connsiteY286" fmla="*/ 711200 h 1110643"/>
                <a:gd name="connsiteX287" fmla="*/ 1897062 w 2138362"/>
                <a:gd name="connsiteY287" fmla="*/ 712787 h 1110643"/>
                <a:gd name="connsiteX288" fmla="*/ 1887537 w 2138362"/>
                <a:gd name="connsiteY288" fmla="*/ 720725 h 1110643"/>
                <a:gd name="connsiteX289" fmla="*/ 1881187 w 2138362"/>
                <a:gd name="connsiteY289" fmla="*/ 723900 h 1110643"/>
                <a:gd name="connsiteX290" fmla="*/ 1876425 w 2138362"/>
                <a:gd name="connsiteY290" fmla="*/ 728662 h 1110643"/>
                <a:gd name="connsiteX291" fmla="*/ 1865312 w 2138362"/>
                <a:gd name="connsiteY291" fmla="*/ 733425 h 1110643"/>
                <a:gd name="connsiteX292" fmla="*/ 1855787 w 2138362"/>
                <a:gd name="connsiteY292" fmla="*/ 738187 h 1110643"/>
                <a:gd name="connsiteX293" fmla="*/ 1844675 w 2138362"/>
                <a:gd name="connsiteY293" fmla="*/ 741362 h 1110643"/>
                <a:gd name="connsiteX294" fmla="*/ 1835150 w 2138362"/>
                <a:gd name="connsiteY294" fmla="*/ 744537 h 1110643"/>
                <a:gd name="connsiteX295" fmla="*/ 1828800 w 2138362"/>
                <a:gd name="connsiteY295" fmla="*/ 754062 h 1110643"/>
                <a:gd name="connsiteX296" fmla="*/ 1827212 w 2138362"/>
                <a:gd name="connsiteY296" fmla="*/ 760412 h 1110643"/>
                <a:gd name="connsiteX297" fmla="*/ 1824037 w 2138362"/>
                <a:gd name="connsiteY297" fmla="*/ 765175 h 1110643"/>
                <a:gd name="connsiteX298" fmla="*/ 1825625 w 2138362"/>
                <a:gd name="connsiteY298" fmla="*/ 804862 h 1110643"/>
                <a:gd name="connsiteX299" fmla="*/ 1827212 w 2138362"/>
                <a:gd name="connsiteY299" fmla="*/ 811212 h 1110643"/>
                <a:gd name="connsiteX300" fmla="*/ 1831975 w 2138362"/>
                <a:gd name="connsiteY300" fmla="*/ 815975 h 1110643"/>
                <a:gd name="connsiteX301" fmla="*/ 1836737 w 2138362"/>
                <a:gd name="connsiteY301" fmla="*/ 825500 h 1110643"/>
                <a:gd name="connsiteX302" fmla="*/ 1841500 w 2138362"/>
                <a:gd name="connsiteY302" fmla="*/ 830262 h 1110643"/>
                <a:gd name="connsiteX303" fmla="*/ 1846262 w 2138362"/>
                <a:gd name="connsiteY303" fmla="*/ 836612 h 1110643"/>
                <a:gd name="connsiteX304" fmla="*/ 1851025 w 2138362"/>
                <a:gd name="connsiteY304" fmla="*/ 839787 h 1110643"/>
                <a:gd name="connsiteX305" fmla="*/ 1860550 w 2138362"/>
                <a:gd name="connsiteY305" fmla="*/ 847725 h 1110643"/>
                <a:gd name="connsiteX306" fmla="*/ 1866900 w 2138362"/>
                <a:gd name="connsiteY306" fmla="*/ 858837 h 1110643"/>
                <a:gd name="connsiteX307" fmla="*/ 1868487 w 2138362"/>
                <a:gd name="connsiteY307" fmla="*/ 863600 h 1110643"/>
                <a:gd name="connsiteX308" fmla="*/ 1876425 w 2138362"/>
                <a:gd name="connsiteY308" fmla="*/ 873125 h 1110643"/>
                <a:gd name="connsiteX309" fmla="*/ 1887537 w 2138362"/>
                <a:gd name="connsiteY309" fmla="*/ 887412 h 1110643"/>
                <a:gd name="connsiteX310" fmla="*/ 1901825 w 2138362"/>
                <a:gd name="connsiteY310" fmla="*/ 898525 h 1110643"/>
                <a:gd name="connsiteX311" fmla="*/ 1906587 w 2138362"/>
                <a:gd name="connsiteY311" fmla="*/ 900112 h 1110643"/>
                <a:gd name="connsiteX312" fmla="*/ 1911350 w 2138362"/>
                <a:gd name="connsiteY312" fmla="*/ 904875 h 1110643"/>
                <a:gd name="connsiteX313" fmla="*/ 1914525 w 2138362"/>
                <a:gd name="connsiteY313" fmla="*/ 909637 h 1110643"/>
                <a:gd name="connsiteX314" fmla="*/ 1922462 w 2138362"/>
                <a:gd name="connsiteY314" fmla="*/ 912812 h 1110643"/>
                <a:gd name="connsiteX315" fmla="*/ 1931987 w 2138362"/>
                <a:gd name="connsiteY315" fmla="*/ 915987 h 1110643"/>
                <a:gd name="connsiteX316" fmla="*/ 1943100 w 2138362"/>
                <a:gd name="connsiteY316" fmla="*/ 920750 h 1110643"/>
                <a:gd name="connsiteX317" fmla="*/ 1951037 w 2138362"/>
                <a:gd name="connsiteY317" fmla="*/ 925512 h 1110643"/>
                <a:gd name="connsiteX318" fmla="*/ 1957387 w 2138362"/>
                <a:gd name="connsiteY318" fmla="*/ 928687 h 1110643"/>
                <a:gd name="connsiteX319" fmla="*/ 1968500 w 2138362"/>
                <a:gd name="connsiteY319" fmla="*/ 935037 h 1110643"/>
                <a:gd name="connsiteX320" fmla="*/ 1993900 w 2138362"/>
                <a:gd name="connsiteY320" fmla="*/ 942975 h 1110643"/>
                <a:gd name="connsiteX321" fmla="*/ 1998662 w 2138362"/>
                <a:gd name="connsiteY321" fmla="*/ 946150 h 1110643"/>
                <a:gd name="connsiteX322" fmla="*/ 2014537 w 2138362"/>
                <a:gd name="connsiteY322" fmla="*/ 952500 h 1110643"/>
                <a:gd name="connsiteX323" fmla="*/ 2024062 w 2138362"/>
                <a:gd name="connsiteY323" fmla="*/ 958850 h 1110643"/>
                <a:gd name="connsiteX324" fmla="*/ 2032000 w 2138362"/>
                <a:gd name="connsiteY324" fmla="*/ 973137 h 1110643"/>
                <a:gd name="connsiteX325" fmla="*/ 2036762 w 2138362"/>
                <a:gd name="connsiteY325" fmla="*/ 974725 h 1110643"/>
                <a:gd name="connsiteX326" fmla="*/ 2051050 w 2138362"/>
                <a:gd name="connsiteY326" fmla="*/ 985837 h 1110643"/>
                <a:gd name="connsiteX327" fmla="*/ 2049462 w 2138362"/>
                <a:gd name="connsiteY327" fmla="*/ 990600 h 1110643"/>
                <a:gd name="connsiteX328" fmla="*/ 2046287 w 2138362"/>
                <a:gd name="connsiteY328" fmla="*/ 995362 h 1110643"/>
                <a:gd name="connsiteX329" fmla="*/ 2039937 w 2138362"/>
                <a:gd name="connsiteY329" fmla="*/ 1006475 h 1110643"/>
                <a:gd name="connsiteX330" fmla="*/ 2038350 w 2138362"/>
                <a:gd name="connsiteY330" fmla="*/ 1014412 h 1110643"/>
                <a:gd name="connsiteX331" fmla="*/ 2028825 w 2138362"/>
                <a:gd name="connsiteY331" fmla="*/ 1020762 h 1110643"/>
                <a:gd name="connsiteX332" fmla="*/ 2024062 w 2138362"/>
                <a:gd name="connsiteY332" fmla="*/ 1025525 h 1110643"/>
                <a:gd name="connsiteX333" fmla="*/ 2019300 w 2138362"/>
                <a:gd name="connsiteY333" fmla="*/ 1028700 h 1110643"/>
                <a:gd name="connsiteX334" fmla="*/ 2009775 w 2138362"/>
                <a:gd name="connsiteY334" fmla="*/ 1039812 h 1110643"/>
                <a:gd name="connsiteX335" fmla="*/ 2005012 w 2138362"/>
                <a:gd name="connsiteY335" fmla="*/ 1041400 h 1110643"/>
                <a:gd name="connsiteX336" fmla="*/ 1995487 w 2138362"/>
                <a:gd name="connsiteY336" fmla="*/ 1050925 h 1110643"/>
                <a:gd name="connsiteX337" fmla="*/ 1990725 w 2138362"/>
                <a:gd name="connsiteY337" fmla="*/ 1054100 h 1110643"/>
                <a:gd name="connsiteX338" fmla="*/ 1987550 w 2138362"/>
                <a:gd name="connsiteY338" fmla="*/ 1058862 h 1110643"/>
                <a:gd name="connsiteX339" fmla="*/ 1974850 w 2138362"/>
                <a:gd name="connsiteY339" fmla="*/ 1069975 h 1110643"/>
                <a:gd name="connsiteX340" fmla="*/ 1958975 w 2138362"/>
                <a:gd name="connsiteY340" fmla="*/ 1082675 h 1110643"/>
                <a:gd name="connsiteX341" fmla="*/ 1954212 w 2138362"/>
                <a:gd name="connsiteY341" fmla="*/ 1087437 h 1110643"/>
                <a:gd name="connsiteX342" fmla="*/ 1943100 w 2138362"/>
                <a:gd name="connsiteY342" fmla="*/ 1092200 h 1110643"/>
                <a:gd name="connsiteX343" fmla="*/ 1931987 w 2138362"/>
                <a:gd name="connsiteY343" fmla="*/ 1098550 h 1110643"/>
                <a:gd name="connsiteX344" fmla="*/ 1927225 w 2138362"/>
                <a:gd name="connsiteY344" fmla="*/ 1101725 h 1110643"/>
                <a:gd name="connsiteX345" fmla="*/ 1922462 w 2138362"/>
                <a:gd name="connsiteY345" fmla="*/ 1103312 h 1110643"/>
                <a:gd name="connsiteX346" fmla="*/ 1900237 w 2138362"/>
                <a:gd name="connsiteY346" fmla="*/ 1106487 h 1110643"/>
                <a:gd name="connsiteX347" fmla="*/ 1878012 w 2138362"/>
                <a:gd name="connsiteY347" fmla="*/ 1108075 h 1110643"/>
                <a:gd name="connsiteX348" fmla="*/ 1866900 w 2138362"/>
                <a:gd name="connsiteY348" fmla="*/ 1104900 h 1110643"/>
                <a:gd name="connsiteX349" fmla="*/ 1860550 w 2138362"/>
                <a:gd name="connsiteY349" fmla="*/ 1103312 h 1110643"/>
                <a:gd name="connsiteX350" fmla="*/ 1852612 w 2138362"/>
                <a:gd name="connsiteY350" fmla="*/ 1100137 h 1110643"/>
                <a:gd name="connsiteX351" fmla="*/ 1844675 w 2138362"/>
                <a:gd name="connsiteY351" fmla="*/ 1098550 h 1110643"/>
                <a:gd name="connsiteX352" fmla="*/ 1825625 w 2138362"/>
                <a:gd name="connsiteY352" fmla="*/ 1093787 h 1110643"/>
                <a:gd name="connsiteX353" fmla="*/ 1816100 w 2138362"/>
                <a:gd name="connsiteY353" fmla="*/ 1090612 h 1110643"/>
                <a:gd name="connsiteX354" fmla="*/ 1790700 w 2138362"/>
                <a:gd name="connsiteY354" fmla="*/ 1089025 h 1110643"/>
                <a:gd name="connsiteX355" fmla="*/ 1776412 w 2138362"/>
                <a:gd name="connsiteY355" fmla="*/ 1087437 h 1110643"/>
                <a:gd name="connsiteX356" fmla="*/ 1779587 w 2138362"/>
                <a:gd name="connsiteY356" fmla="*/ 1074737 h 1110643"/>
                <a:gd name="connsiteX357" fmla="*/ 1787525 w 2138362"/>
                <a:gd name="connsiteY357" fmla="*/ 1060450 h 1110643"/>
                <a:gd name="connsiteX358" fmla="*/ 1793875 w 2138362"/>
                <a:gd name="connsiteY358" fmla="*/ 1049337 h 1110643"/>
                <a:gd name="connsiteX359" fmla="*/ 1785937 w 2138362"/>
                <a:gd name="connsiteY359" fmla="*/ 1020762 h 1110643"/>
                <a:gd name="connsiteX360" fmla="*/ 1774825 w 2138362"/>
                <a:gd name="connsiteY360" fmla="*/ 1009650 h 1110643"/>
                <a:gd name="connsiteX361" fmla="*/ 1763712 w 2138362"/>
                <a:gd name="connsiteY361" fmla="*/ 1001712 h 1110643"/>
                <a:gd name="connsiteX362" fmla="*/ 1758950 w 2138362"/>
                <a:gd name="connsiteY362" fmla="*/ 998537 h 1110643"/>
                <a:gd name="connsiteX363" fmla="*/ 1754187 w 2138362"/>
                <a:gd name="connsiteY363" fmla="*/ 993775 h 1110643"/>
                <a:gd name="connsiteX364" fmla="*/ 1749425 w 2138362"/>
                <a:gd name="connsiteY364" fmla="*/ 992187 h 1110643"/>
                <a:gd name="connsiteX365" fmla="*/ 1731962 w 2138362"/>
                <a:gd name="connsiteY365" fmla="*/ 987425 h 1110643"/>
                <a:gd name="connsiteX366" fmla="*/ 1655762 w 2138362"/>
                <a:gd name="connsiteY366" fmla="*/ 996950 h 1110643"/>
                <a:gd name="connsiteX367" fmla="*/ 1651000 w 2138362"/>
                <a:gd name="connsiteY367" fmla="*/ 1001712 h 1110643"/>
                <a:gd name="connsiteX368" fmla="*/ 1644650 w 2138362"/>
                <a:gd name="connsiteY368" fmla="*/ 1006475 h 1110643"/>
                <a:gd name="connsiteX369" fmla="*/ 1643062 w 2138362"/>
                <a:gd name="connsiteY369" fmla="*/ 1011237 h 1110643"/>
                <a:gd name="connsiteX370" fmla="*/ 1638300 w 2138362"/>
                <a:gd name="connsiteY370" fmla="*/ 1016000 h 1110643"/>
                <a:gd name="connsiteX371" fmla="*/ 1633537 w 2138362"/>
                <a:gd name="connsiteY371" fmla="*/ 1022350 h 1110643"/>
                <a:gd name="connsiteX372" fmla="*/ 1631950 w 2138362"/>
                <a:gd name="connsiteY372" fmla="*/ 1027112 h 1110643"/>
                <a:gd name="connsiteX373" fmla="*/ 1628775 w 2138362"/>
                <a:gd name="connsiteY373" fmla="*/ 1033462 h 1110643"/>
                <a:gd name="connsiteX374" fmla="*/ 1624012 w 2138362"/>
                <a:gd name="connsiteY374" fmla="*/ 1044575 h 1110643"/>
                <a:gd name="connsiteX375" fmla="*/ 1620837 w 2138362"/>
                <a:gd name="connsiteY375" fmla="*/ 1058862 h 1110643"/>
                <a:gd name="connsiteX376" fmla="*/ 1617662 w 2138362"/>
                <a:gd name="connsiteY376" fmla="*/ 1063625 h 1110643"/>
                <a:gd name="connsiteX377" fmla="*/ 1595437 w 2138362"/>
                <a:gd name="connsiteY377" fmla="*/ 1063625 h 1110643"/>
                <a:gd name="connsiteX378" fmla="*/ 1560512 w 2138362"/>
                <a:gd name="connsiteY378" fmla="*/ 1060450 h 1110643"/>
                <a:gd name="connsiteX379" fmla="*/ 1550987 w 2138362"/>
                <a:gd name="connsiteY379" fmla="*/ 1057275 h 1110643"/>
                <a:gd name="connsiteX380" fmla="*/ 1527175 w 2138362"/>
                <a:gd name="connsiteY380" fmla="*/ 1054100 h 1110643"/>
                <a:gd name="connsiteX381" fmla="*/ 1490662 w 2138362"/>
                <a:gd name="connsiteY381" fmla="*/ 1047750 h 1110643"/>
                <a:gd name="connsiteX382" fmla="*/ 1481137 w 2138362"/>
                <a:gd name="connsiteY382" fmla="*/ 1042987 h 1110643"/>
                <a:gd name="connsiteX383" fmla="*/ 1457325 w 2138362"/>
                <a:gd name="connsiteY383" fmla="*/ 1038225 h 1110643"/>
                <a:gd name="connsiteX384" fmla="*/ 1435100 w 2138362"/>
                <a:gd name="connsiteY384" fmla="*/ 1033462 h 1110643"/>
                <a:gd name="connsiteX385" fmla="*/ 1411287 w 2138362"/>
                <a:gd name="connsiteY385" fmla="*/ 1028700 h 1110643"/>
                <a:gd name="connsiteX386" fmla="*/ 1400175 w 2138362"/>
                <a:gd name="connsiteY386" fmla="*/ 1023937 h 1110643"/>
                <a:gd name="connsiteX387" fmla="*/ 1392237 w 2138362"/>
                <a:gd name="connsiteY387" fmla="*/ 1022350 h 1110643"/>
                <a:gd name="connsiteX388" fmla="*/ 1377950 w 2138362"/>
                <a:gd name="connsiteY388" fmla="*/ 1014412 h 1110643"/>
                <a:gd name="connsiteX389" fmla="*/ 1368425 w 2138362"/>
                <a:gd name="connsiteY389" fmla="*/ 1008062 h 1110643"/>
                <a:gd name="connsiteX390" fmla="*/ 1352550 w 2138362"/>
                <a:gd name="connsiteY390" fmla="*/ 993775 h 1110643"/>
                <a:gd name="connsiteX391" fmla="*/ 1347787 w 2138362"/>
                <a:gd name="connsiteY391" fmla="*/ 989012 h 1110643"/>
                <a:gd name="connsiteX392" fmla="*/ 1343025 w 2138362"/>
                <a:gd name="connsiteY392" fmla="*/ 984250 h 1110643"/>
                <a:gd name="connsiteX393" fmla="*/ 1341437 w 2138362"/>
                <a:gd name="connsiteY393" fmla="*/ 977900 h 1110643"/>
                <a:gd name="connsiteX394" fmla="*/ 1339850 w 2138362"/>
                <a:gd name="connsiteY394" fmla="*/ 954087 h 1110643"/>
                <a:gd name="connsiteX395" fmla="*/ 1349375 w 2138362"/>
                <a:gd name="connsiteY395" fmla="*/ 950912 h 1110643"/>
                <a:gd name="connsiteX396" fmla="*/ 1366837 w 2138362"/>
                <a:gd name="connsiteY396" fmla="*/ 952500 h 1110643"/>
                <a:gd name="connsiteX397" fmla="*/ 1370012 w 2138362"/>
                <a:gd name="connsiteY397" fmla="*/ 957262 h 1110643"/>
                <a:gd name="connsiteX398" fmla="*/ 1381125 w 2138362"/>
                <a:gd name="connsiteY398" fmla="*/ 962025 h 1110643"/>
                <a:gd name="connsiteX399" fmla="*/ 1392237 w 2138362"/>
                <a:gd name="connsiteY399" fmla="*/ 958850 h 1110643"/>
                <a:gd name="connsiteX400" fmla="*/ 1401762 w 2138362"/>
                <a:gd name="connsiteY400" fmla="*/ 947737 h 1110643"/>
                <a:gd name="connsiteX401" fmla="*/ 1406525 w 2138362"/>
                <a:gd name="connsiteY401" fmla="*/ 942975 h 1110643"/>
                <a:gd name="connsiteX402" fmla="*/ 1409700 w 2138362"/>
                <a:gd name="connsiteY402" fmla="*/ 938212 h 1110643"/>
                <a:gd name="connsiteX403" fmla="*/ 1414462 w 2138362"/>
                <a:gd name="connsiteY403" fmla="*/ 931862 h 1110643"/>
                <a:gd name="connsiteX404" fmla="*/ 1409700 w 2138362"/>
                <a:gd name="connsiteY404" fmla="*/ 904875 h 1110643"/>
                <a:gd name="connsiteX405" fmla="*/ 1408112 w 2138362"/>
                <a:gd name="connsiteY405" fmla="*/ 900112 h 1110643"/>
                <a:gd name="connsiteX406" fmla="*/ 1404937 w 2138362"/>
                <a:gd name="connsiteY406" fmla="*/ 893762 h 1110643"/>
                <a:gd name="connsiteX407" fmla="*/ 1400175 w 2138362"/>
                <a:gd name="connsiteY407" fmla="*/ 879475 h 1110643"/>
                <a:gd name="connsiteX408" fmla="*/ 1398587 w 2138362"/>
                <a:gd name="connsiteY408" fmla="*/ 855662 h 1110643"/>
                <a:gd name="connsiteX409" fmla="*/ 1393825 w 2138362"/>
                <a:gd name="connsiteY409" fmla="*/ 852487 h 1110643"/>
                <a:gd name="connsiteX410" fmla="*/ 1398587 w 2138362"/>
                <a:gd name="connsiteY410" fmla="*/ 847725 h 1110643"/>
                <a:gd name="connsiteX411" fmla="*/ 1406525 w 2138362"/>
                <a:gd name="connsiteY411" fmla="*/ 838200 h 1110643"/>
                <a:gd name="connsiteX412" fmla="*/ 1409700 w 2138362"/>
                <a:gd name="connsiteY412" fmla="*/ 828675 h 1110643"/>
                <a:gd name="connsiteX413" fmla="*/ 1419225 w 2138362"/>
                <a:gd name="connsiteY413" fmla="*/ 819150 h 1110643"/>
                <a:gd name="connsiteX414" fmla="*/ 1423987 w 2138362"/>
                <a:gd name="connsiteY414" fmla="*/ 820737 h 1110643"/>
                <a:gd name="connsiteX415" fmla="*/ 1425575 w 2138362"/>
                <a:gd name="connsiteY415" fmla="*/ 830262 h 1110643"/>
                <a:gd name="connsiteX416" fmla="*/ 1428750 w 2138362"/>
                <a:gd name="connsiteY416" fmla="*/ 838200 h 1110643"/>
                <a:gd name="connsiteX417" fmla="*/ 1430337 w 2138362"/>
                <a:gd name="connsiteY417" fmla="*/ 846137 h 1110643"/>
                <a:gd name="connsiteX418" fmla="*/ 1435100 w 2138362"/>
                <a:gd name="connsiteY418" fmla="*/ 850900 h 1110643"/>
                <a:gd name="connsiteX419" fmla="*/ 1444625 w 2138362"/>
                <a:gd name="connsiteY419" fmla="*/ 862012 h 1110643"/>
                <a:gd name="connsiteX420" fmla="*/ 1449387 w 2138362"/>
                <a:gd name="connsiteY420" fmla="*/ 863600 h 1110643"/>
                <a:gd name="connsiteX421" fmla="*/ 1455737 w 2138362"/>
                <a:gd name="connsiteY421" fmla="*/ 866775 h 1110643"/>
                <a:gd name="connsiteX422" fmla="*/ 1460500 w 2138362"/>
                <a:gd name="connsiteY422" fmla="*/ 868362 h 1110643"/>
                <a:gd name="connsiteX423" fmla="*/ 1466850 w 2138362"/>
                <a:gd name="connsiteY423" fmla="*/ 871537 h 1110643"/>
                <a:gd name="connsiteX424" fmla="*/ 1474787 w 2138362"/>
                <a:gd name="connsiteY424" fmla="*/ 873125 h 1110643"/>
                <a:gd name="connsiteX425" fmla="*/ 1492250 w 2138362"/>
                <a:gd name="connsiteY425" fmla="*/ 877887 h 1110643"/>
                <a:gd name="connsiteX426" fmla="*/ 1506537 w 2138362"/>
                <a:gd name="connsiteY426" fmla="*/ 881062 h 1110643"/>
                <a:gd name="connsiteX427" fmla="*/ 1546225 w 2138362"/>
                <a:gd name="connsiteY427" fmla="*/ 884237 h 1110643"/>
                <a:gd name="connsiteX428" fmla="*/ 1555750 w 2138362"/>
                <a:gd name="connsiteY428" fmla="*/ 887412 h 1110643"/>
                <a:gd name="connsiteX429" fmla="*/ 1562100 w 2138362"/>
                <a:gd name="connsiteY429" fmla="*/ 889000 h 1110643"/>
                <a:gd name="connsiteX430" fmla="*/ 1566862 w 2138362"/>
                <a:gd name="connsiteY430" fmla="*/ 892175 h 1110643"/>
                <a:gd name="connsiteX431" fmla="*/ 1571625 w 2138362"/>
                <a:gd name="connsiteY431" fmla="*/ 893762 h 1110643"/>
                <a:gd name="connsiteX432" fmla="*/ 1576387 w 2138362"/>
                <a:gd name="connsiteY432" fmla="*/ 896937 h 1110643"/>
                <a:gd name="connsiteX433" fmla="*/ 1585912 w 2138362"/>
                <a:gd name="connsiteY433" fmla="*/ 900112 h 1110643"/>
                <a:gd name="connsiteX434" fmla="*/ 1652587 w 2138362"/>
                <a:gd name="connsiteY434" fmla="*/ 893762 h 1110643"/>
                <a:gd name="connsiteX435" fmla="*/ 1662112 w 2138362"/>
                <a:gd name="connsiteY435" fmla="*/ 884237 h 1110643"/>
                <a:gd name="connsiteX436" fmla="*/ 1665287 w 2138362"/>
                <a:gd name="connsiteY436" fmla="*/ 879475 h 1110643"/>
                <a:gd name="connsiteX437" fmla="*/ 1671637 w 2138362"/>
                <a:gd name="connsiteY437" fmla="*/ 877887 h 1110643"/>
                <a:gd name="connsiteX438" fmla="*/ 1673225 w 2138362"/>
                <a:gd name="connsiteY438" fmla="*/ 871537 h 1110643"/>
                <a:gd name="connsiteX439" fmla="*/ 1677987 w 2138362"/>
                <a:gd name="connsiteY439" fmla="*/ 866775 h 1110643"/>
                <a:gd name="connsiteX440" fmla="*/ 1681162 w 2138362"/>
                <a:gd name="connsiteY440" fmla="*/ 862012 h 1110643"/>
                <a:gd name="connsiteX441" fmla="*/ 1687512 w 2138362"/>
                <a:gd name="connsiteY441" fmla="*/ 855662 h 1110643"/>
                <a:gd name="connsiteX442" fmla="*/ 1695450 w 2138362"/>
                <a:gd name="connsiteY442" fmla="*/ 844550 h 1110643"/>
                <a:gd name="connsiteX443" fmla="*/ 1697037 w 2138362"/>
                <a:gd name="connsiteY443" fmla="*/ 839787 h 1110643"/>
                <a:gd name="connsiteX444" fmla="*/ 1701800 w 2138362"/>
                <a:gd name="connsiteY444" fmla="*/ 830262 h 1110643"/>
                <a:gd name="connsiteX445" fmla="*/ 1703387 w 2138362"/>
                <a:gd name="connsiteY445" fmla="*/ 768350 h 1110643"/>
                <a:gd name="connsiteX446" fmla="*/ 1706562 w 2138362"/>
                <a:gd name="connsiteY446" fmla="*/ 750887 h 1110643"/>
                <a:gd name="connsiteX447" fmla="*/ 1708150 w 2138362"/>
                <a:gd name="connsiteY447" fmla="*/ 733425 h 1110643"/>
                <a:gd name="connsiteX448" fmla="*/ 1709737 w 2138362"/>
                <a:gd name="connsiteY448" fmla="*/ 720725 h 1110643"/>
                <a:gd name="connsiteX449" fmla="*/ 1714500 w 2138362"/>
                <a:gd name="connsiteY449" fmla="*/ 714375 h 1110643"/>
                <a:gd name="connsiteX450" fmla="*/ 1728787 w 2138362"/>
                <a:gd name="connsiteY450" fmla="*/ 703262 h 1110643"/>
                <a:gd name="connsiteX451" fmla="*/ 1739900 w 2138362"/>
                <a:gd name="connsiteY451" fmla="*/ 692150 h 1110643"/>
                <a:gd name="connsiteX452" fmla="*/ 1744662 w 2138362"/>
                <a:gd name="connsiteY452" fmla="*/ 687387 h 1110643"/>
                <a:gd name="connsiteX453" fmla="*/ 1754187 w 2138362"/>
                <a:gd name="connsiteY453" fmla="*/ 681037 h 1110643"/>
                <a:gd name="connsiteX454" fmla="*/ 1771650 w 2138362"/>
                <a:gd name="connsiteY454" fmla="*/ 669925 h 1110643"/>
                <a:gd name="connsiteX455" fmla="*/ 1787525 w 2138362"/>
                <a:gd name="connsiteY455" fmla="*/ 657225 h 1110643"/>
                <a:gd name="connsiteX456" fmla="*/ 1792287 w 2138362"/>
                <a:gd name="connsiteY456" fmla="*/ 654050 h 1110643"/>
                <a:gd name="connsiteX457" fmla="*/ 1793875 w 2138362"/>
                <a:gd name="connsiteY457" fmla="*/ 649287 h 1110643"/>
                <a:gd name="connsiteX458" fmla="*/ 1798637 w 2138362"/>
                <a:gd name="connsiteY458" fmla="*/ 647700 h 1110643"/>
                <a:gd name="connsiteX459" fmla="*/ 1803400 w 2138362"/>
                <a:gd name="connsiteY459" fmla="*/ 644525 h 1110643"/>
                <a:gd name="connsiteX460" fmla="*/ 1809750 w 2138362"/>
                <a:gd name="connsiteY460" fmla="*/ 638175 h 1110643"/>
                <a:gd name="connsiteX461" fmla="*/ 1817687 w 2138362"/>
                <a:gd name="connsiteY461" fmla="*/ 631825 h 1110643"/>
                <a:gd name="connsiteX462" fmla="*/ 1828800 w 2138362"/>
                <a:gd name="connsiteY462" fmla="*/ 622300 h 1110643"/>
                <a:gd name="connsiteX463" fmla="*/ 1831975 w 2138362"/>
                <a:gd name="connsiteY463" fmla="*/ 615950 h 1110643"/>
                <a:gd name="connsiteX464" fmla="*/ 1841500 w 2138362"/>
                <a:gd name="connsiteY464" fmla="*/ 609600 h 1110643"/>
                <a:gd name="connsiteX465" fmla="*/ 1847850 w 2138362"/>
                <a:gd name="connsiteY465" fmla="*/ 603250 h 1110643"/>
                <a:gd name="connsiteX466" fmla="*/ 1849437 w 2138362"/>
                <a:gd name="connsiteY466" fmla="*/ 598487 h 1110643"/>
                <a:gd name="connsiteX467" fmla="*/ 1857375 w 2138362"/>
                <a:gd name="connsiteY467" fmla="*/ 590550 h 1110643"/>
                <a:gd name="connsiteX468" fmla="*/ 1865312 w 2138362"/>
                <a:gd name="connsiteY468" fmla="*/ 579437 h 1110643"/>
                <a:gd name="connsiteX469" fmla="*/ 1871662 w 2138362"/>
                <a:gd name="connsiteY469" fmla="*/ 569912 h 1110643"/>
                <a:gd name="connsiteX470" fmla="*/ 1876425 w 2138362"/>
                <a:gd name="connsiteY470" fmla="*/ 560387 h 1110643"/>
                <a:gd name="connsiteX471" fmla="*/ 1878012 w 2138362"/>
                <a:gd name="connsiteY471" fmla="*/ 555625 h 1110643"/>
                <a:gd name="connsiteX472" fmla="*/ 1881187 w 2138362"/>
                <a:gd name="connsiteY472" fmla="*/ 550862 h 1110643"/>
                <a:gd name="connsiteX473" fmla="*/ 1882775 w 2138362"/>
                <a:gd name="connsiteY473" fmla="*/ 546100 h 1110643"/>
                <a:gd name="connsiteX474" fmla="*/ 1885950 w 2138362"/>
                <a:gd name="connsiteY474" fmla="*/ 539750 h 1110643"/>
                <a:gd name="connsiteX475" fmla="*/ 1882775 w 2138362"/>
                <a:gd name="connsiteY475" fmla="*/ 506412 h 1110643"/>
                <a:gd name="connsiteX476" fmla="*/ 1879600 w 2138362"/>
                <a:gd name="connsiteY476" fmla="*/ 500062 h 1110643"/>
                <a:gd name="connsiteX477" fmla="*/ 1874837 w 2138362"/>
                <a:gd name="connsiteY477" fmla="*/ 488950 h 1110643"/>
                <a:gd name="connsiteX478" fmla="*/ 1870075 w 2138362"/>
                <a:gd name="connsiteY478" fmla="*/ 487362 h 1110643"/>
                <a:gd name="connsiteX479" fmla="*/ 1863725 w 2138362"/>
                <a:gd name="connsiteY479" fmla="*/ 477837 h 1110643"/>
                <a:gd name="connsiteX480" fmla="*/ 1855787 w 2138362"/>
                <a:gd name="connsiteY480" fmla="*/ 476250 h 1110643"/>
                <a:gd name="connsiteX481" fmla="*/ 1849437 w 2138362"/>
                <a:gd name="connsiteY481" fmla="*/ 473075 h 1110643"/>
                <a:gd name="connsiteX482" fmla="*/ 1844675 w 2138362"/>
                <a:gd name="connsiteY482" fmla="*/ 471487 h 1110643"/>
                <a:gd name="connsiteX483" fmla="*/ 1841500 w 2138362"/>
                <a:gd name="connsiteY483" fmla="*/ 466725 h 1110643"/>
                <a:gd name="connsiteX484" fmla="*/ 1828800 w 2138362"/>
                <a:gd name="connsiteY484" fmla="*/ 461962 h 1110643"/>
                <a:gd name="connsiteX485" fmla="*/ 1819275 w 2138362"/>
                <a:gd name="connsiteY485" fmla="*/ 457200 h 1110643"/>
                <a:gd name="connsiteX486" fmla="*/ 1808162 w 2138362"/>
                <a:gd name="connsiteY486" fmla="*/ 452437 h 1110643"/>
                <a:gd name="connsiteX487" fmla="*/ 1795462 w 2138362"/>
                <a:gd name="connsiteY487" fmla="*/ 447675 h 1110643"/>
                <a:gd name="connsiteX488" fmla="*/ 1749425 w 2138362"/>
                <a:gd name="connsiteY488" fmla="*/ 439737 h 1110643"/>
                <a:gd name="connsiteX489" fmla="*/ 1728787 w 2138362"/>
                <a:gd name="connsiteY489" fmla="*/ 434975 h 1110643"/>
                <a:gd name="connsiteX490" fmla="*/ 1673225 w 2138362"/>
                <a:gd name="connsiteY490" fmla="*/ 434975 h 1110643"/>
                <a:gd name="connsiteX491" fmla="*/ 1571625 w 2138362"/>
                <a:gd name="connsiteY491" fmla="*/ 433387 h 1110643"/>
                <a:gd name="connsiteX492" fmla="*/ 1558925 w 2138362"/>
                <a:gd name="connsiteY492" fmla="*/ 430212 h 1110643"/>
                <a:gd name="connsiteX493" fmla="*/ 1524000 w 2138362"/>
                <a:gd name="connsiteY493" fmla="*/ 434975 h 1110643"/>
                <a:gd name="connsiteX494" fmla="*/ 1501775 w 2138362"/>
                <a:gd name="connsiteY494" fmla="*/ 439737 h 1110643"/>
                <a:gd name="connsiteX495" fmla="*/ 1490662 w 2138362"/>
                <a:gd name="connsiteY495" fmla="*/ 442912 h 1110643"/>
                <a:gd name="connsiteX496" fmla="*/ 1470025 w 2138362"/>
                <a:gd name="connsiteY496" fmla="*/ 449262 h 1110643"/>
                <a:gd name="connsiteX497" fmla="*/ 1438275 w 2138362"/>
                <a:gd name="connsiteY497" fmla="*/ 455612 h 1110643"/>
                <a:gd name="connsiteX498" fmla="*/ 1433512 w 2138362"/>
                <a:gd name="connsiteY498" fmla="*/ 457200 h 1110643"/>
                <a:gd name="connsiteX499" fmla="*/ 1425575 w 2138362"/>
                <a:gd name="connsiteY499" fmla="*/ 460375 h 1110643"/>
                <a:gd name="connsiteX500" fmla="*/ 1419225 w 2138362"/>
                <a:gd name="connsiteY500" fmla="*/ 461962 h 1110643"/>
                <a:gd name="connsiteX501" fmla="*/ 1408112 w 2138362"/>
                <a:gd name="connsiteY501" fmla="*/ 465137 h 1110643"/>
                <a:gd name="connsiteX502" fmla="*/ 1403350 w 2138362"/>
                <a:gd name="connsiteY502" fmla="*/ 466725 h 1110643"/>
                <a:gd name="connsiteX503" fmla="*/ 1393825 w 2138362"/>
                <a:gd name="connsiteY503" fmla="*/ 468312 h 1110643"/>
                <a:gd name="connsiteX504" fmla="*/ 1382712 w 2138362"/>
                <a:gd name="connsiteY504" fmla="*/ 476250 h 1110643"/>
                <a:gd name="connsiteX505" fmla="*/ 1379537 w 2138362"/>
                <a:gd name="connsiteY505" fmla="*/ 481012 h 1110643"/>
                <a:gd name="connsiteX506" fmla="*/ 1373187 w 2138362"/>
                <a:gd name="connsiteY506" fmla="*/ 484187 h 1110643"/>
                <a:gd name="connsiteX507" fmla="*/ 1368425 w 2138362"/>
                <a:gd name="connsiteY507" fmla="*/ 487362 h 1110643"/>
                <a:gd name="connsiteX508" fmla="*/ 1366837 w 2138362"/>
                <a:gd name="connsiteY508" fmla="*/ 492125 h 1110643"/>
                <a:gd name="connsiteX509" fmla="*/ 1362075 w 2138362"/>
                <a:gd name="connsiteY509" fmla="*/ 493712 h 1110643"/>
                <a:gd name="connsiteX510" fmla="*/ 1357312 w 2138362"/>
                <a:gd name="connsiteY510" fmla="*/ 496887 h 1110643"/>
                <a:gd name="connsiteX511" fmla="*/ 1352550 w 2138362"/>
                <a:gd name="connsiteY511" fmla="*/ 498475 h 1110643"/>
                <a:gd name="connsiteX512" fmla="*/ 1343025 w 2138362"/>
                <a:gd name="connsiteY512" fmla="*/ 506412 h 1110643"/>
                <a:gd name="connsiteX513" fmla="*/ 1338262 w 2138362"/>
                <a:gd name="connsiteY513" fmla="*/ 508000 h 1110643"/>
                <a:gd name="connsiteX514" fmla="*/ 1330325 w 2138362"/>
                <a:gd name="connsiteY514" fmla="*/ 515937 h 1110643"/>
                <a:gd name="connsiteX515" fmla="*/ 1325562 w 2138362"/>
                <a:gd name="connsiteY515" fmla="*/ 519112 h 1110643"/>
                <a:gd name="connsiteX516" fmla="*/ 1316037 w 2138362"/>
                <a:gd name="connsiteY516" fmla="*/ 527050 h 1110643"/>
                <a:gd name="connsiteX517" fmla="*/ 1311275 w 2138362"/>
                <a:gd name="connsiteY517" fmla="*/ 530225 h 1110643"/>
                <a:gd name="connsiteX518" fmla="*/ 1295400 w 2138362"/>
                <a:gd name="connsiteY518" fmla="*/ 544512 h 1110643"/>
                <a:gd name="connsiteX519" fmla="*/ 1293812 w 2138362"/>
                <a:gd name="connsiteY519" fmla="*/ 549275 h 1110643"/>
                <a:gd name="connsiteX520" fmla="*/ 1284287 w 2138362"/>
                <a:gd name="connsiteY520" fmla="*/ 557212 h 1110643"/>
                <a:gd name="connsiteX521" fmla="*/ 1282700 w 2138362"/>
                <a:gd name="connsiteY521" fmla="*/ 563562 h 1110643"/>
                <a:gd name="connsiteX522" fmla="*/ 1290637 w 2138362"/>
                <a:gd name="connsiteY522" fmla="*/ 569912 h 1110643"/>
                <a:gd name="connsiteX523" fmla="*/ 1301750 w 2138362"/>
                <a:gd name="connsiteY523" fmla="*/ 576262 h 1110643"/>
                <a:gd name="connsiteX524" fmla="*/ 1317625 w 2138362"/>
                <a:gd name="connsiteY524" fmla="*/ 581025 h 1110643"/>
                <a:gd name="connsiteX525" fmla="*/ 1319212 w 2138362"/>
                <a:gd name="connsiteY525" fmla="*/ 585787 h 1110643"/>
                <a:gd name="connsiteX526" fmla="*/ 1322387 w 2138362"/>
                <a:gd name="connsiteY526" fmla="*/ 590550 h 1110643"/>
                <a:gd name="connsiteX527" fmla="*/ 1327150 w 2138362"/>
                <a:gd name="connsiteY527" fmla="*/ 604837 h 1110643"/>
                <a:gd name="connsiteX528" fmla="*/ 1328737 w 2138362"/>
                <a:gd name="connsiteY528" fmla="*/ 609600 h 1110643"/>
                <a:gd name="connsiteX529" fmla="*/ 1325562 w 2138362"/>
                <a:gd name="connsiteY529" fmla="*/ 620712 h 1110643"/>
                <a:gd name="connsiteX530" fmla="*/ 1320800 w 2138362"/>
                <a:gd name="connsiteY530" fmla="*/ 623887 h 1110643"/>
                <a:gd name="connsiteX531" fmla="*/ 1314450 w 2138362"/>
                <a:gd name="connsiteY531" fmla="*/ 627062 h 1110643"/>
                <a:gd name="connsiteX532" fmla="*/ 1309687 w 2138362"/>
                <a:gd name="connsiteY532" fmla="*/ 628650 h 1110643"/>
                <a:gd name="connsiteX533" fmla="*/ 1300162 w 2138362"/>
                <a:gd name="connsiteY533" fmla="*/ 633412 h 1110643"/>
                <a:gd name="connsiteX534" fmla="*/ 1289050 w 2138362"/>
                <a:gd name="connsiteY534" fmla="*/ 642937 h 1110643"/>
                <a:gd name="connsiteX535" fmla="*/ 1279525 w 2138362"/>
                <a:gd name="connsiteY535" fmla="*/ 647700 h 1110643"/>
                <a:gd name="connsiteX536" fmla="*/ 1273175 w 2138362"/>
                <a:gd name="connsiteY536" fmla="*/ 652462 h 1110643"/>
                <a:gd name="connsiteX537" fmla="*/ 1268412 w 2138362"/>
                <a:gd name="connsiteY537" fmla="*/ 657225 h 1110643"/>
                <a:gd name="connsiteX538" fmla="*/ 1263650 w 2138362"/>
                <a:gd name="connsiteY538" fmla="*/ 658812 h 1110643"/>
                <a:gd name="connsiteX539" fmla="*/ 1258887 w 2138362"/>
                <a:gd name="connsiteY539" fmla="*/ 663575 h 1110643"/>
                <a:gd name="connsiteX540" fmla="*/ 1249362 w 2138362"/>
                <a:gd name="connsiteY540" fmla="*/ 679450 h 1110643"/>
                <a:gd name="connsiteX541" fmla="*/ 1250950 w 2138362"/>
                <a:gd name="connsiteY541" fmla="*/ 688975 h 1110643"/>
                <a:gd name="connsiteX542" fmla="*/ 1254125 w 2138362"/>
                <a:gd name="connsiteY542" fmla="*/ 700087 h 1110643"/>
                <a:gd name="connsiteX543" fmla="*/ 1257300 w 2138362"/>
                <a:gd name="connsiteY543" fmla="*/ 708025 h 1110643"/>
                <a:gd name="connsiteX544" fmla="*/ 1262062 w 2138362"/>
                <a:gd name="connsiteY544" fmla="*/ 717550 h 1110643"/>
                <a:gd name="connsiteX545" fmla="*/ 1263650 w 2138362"/>
                <a:gd name="connsiteY545" fmla="*/ 723900 h 1110643"/>
                <a:gd name="connsiteX546" fmla="*/ 1266825 w 2138362"/>
                <a:gd name="connsiteY546" fmla="*/ 731837 h 1110643"/>
                <a:gd name="connsiteX547" fmla="*/ 1271587 w 2138362"/>
                <a:gd name="connsiteY547" fmla="*/ 742950 h 1110643"/>
                <a:gd name="connsiteX548" fmla="*/ 1276350 w 2138362"/>
                <a:gd name="connsiteY548" fmla="*/ 762000 h 1110643"/>
                <a:gd name="connsiteX549" fmla="*/ 1282700 w 2138362"/>
                <a:gd name="connsiteY549" fmla="*/ 788987 h 1110643"/>
                <a:gd name="connsiteX550" fmla="*/ 1287462 w 2138362"/>
                <a:gd name="connsiteY550" fmla="*/ 804862 h 1110643"/>
                <a:gd name="connsiteX551" fmla="*/ 1289050 w 2138362"/>
                <a:gd name="connsiteY551" fmla="*/ 817562 h 1110643"/>
                <a:gd name="connsiteX552" fmla="*/ 1292225 w 2138362"/>
                <a:gd name="connsiteY552" fmla="*/ 822325 h 1110643"/>
                <a:gd name="connsiteX553" fmla="*/ 1295400 w 2138362"/>
                <a:gd name="connsiteY553" fmla="*/ 835025 h 1110643"/>
                <a:gd name="connsiteX554" fmla="*/ 1298575 w 2138362"/>
                <a:gd name="connsiteY554" fmla="*/ 841375 h 1110643"/>
                <a:gd name="connsiteX555" fmla="*/ 1300162 w 2138362"/>
                <a:gd name="connsiteY555" fmla="*/ 846137 h 1110643"/>
                <a:gd name="connsiteX556" fmla="*/ 1303337 w 2138362"/>
                <a:gd name="connsiteY556" fmla="*/ 857250 h 1110643"/>
                <a:gd name="connsiteX557" fmla="*/ 1308100 w 2138362"/>
                <a:gd name="connsiteY557" fmla="*/ 946150 h 1110643"/>
                <a:gd name="connsiteX558" fmla="*/ 1304925 w 2138362"/>
                <a:gd name="connsiteY558" fmla="*/ 938212 h 1110643"/>
                <a:gd name="connsiteX559" fmla="*/ 1300162 w 2138362"/>
                <a:gd name="connsiteY559" fmla="*/ 928687 h 1110643"/>
                <a:gd name="connsiteX560" fmla="*/ 1292225 w 2138362"/>
                <a:gd name="connsiteY560" fmla="*/ 922337 h 1110643"/>
                <a:gd name="connsiteX561" fmla="*/ 1285875 w 2138362"/>
                <a:gd name="connsiteY561" fmla="*/ 909637 h 1110643"/>
                <a:gd name="connsiteX562" fmla="*/ 1279525 w 2138362"/>
                <a:gd name="connsiteY562" fmla="*/ 903287 h 1110643"/>
                <a:gd name="connsiteX563" fmla="*/ 1258887 w 2138362"/>
                <a:gd name="connsiteY563" fmla="*/ 882650 h 1110643"/>
                <a:gd name="connsiteX564" fmla="*/ 1250950 w 2138362"/>
                <a:gd name="connsiteY564" fmla="*/ 871537 h 1110643"/>
                <a:gd name="connsiteX565" fmla="*/ 1246187 w 2138362"/>
                <a:gd name="connsiteY565" fmla="*/ 865187 h 1110643"/>
                <a:gd name="connsiteX566" fmla="*/ 1236662 w 2138362"/>
                <a:gd name="connsiteY566" fmla="*/ 860425 h 1110643"/>
                <a:gd name="connsiteX567" fmla="*/ 1233487 w 2138362"/>
                <a:gd name="connsiteY567" fmla="*/ 855662 h 1110643"/>
                <a:gd name="connsiteX568" fmla="*/ 1227137 w 2138362"/>
                <a:gd name="connsiteY568" fmla="*/ 852487 h 1110643"/>
                <a:gd name="connsiteX569" fmla="*/ 1212850 w 2138362"/>
                <a:gd name="connsiteY569" fmla="*/ 847725 h 1110643"/>
                <a:gd name="connsiteX570" fmla="*/ 1198562 w 2138362"/>
                <a:gd name="connsiteY570" fmla="*/ 842962 h 1110643"/>
                <a:gd name="connsiteX571" fmla="*/ 1187450 w 2138362"/>
                <a:gd name="connsiteY571" fmla="*/ 835025 h 1110643"/>
                <a:gd name="connsiteX572" fmla="*/ 1171575 w 2138362"/>
                <a:gd name="connsiteY572" fmla="*/ 825500 h 1110643"/>
                <a:gd name="connsiteX573" fmla="*/ 1157287 w 2138362"/>
                <a:gd name="connsiteY573" fmla="*/ 817562 h 1110643"/>
                <a:gd name="connsiteX574" fmla="*/ 1146175 w 2138362"/>
                <a:gd name="connsiteY574" fmla="*/ 809625 h 1110643"/>
                <a:gd name="connsiteX575" fmla="*/ 1141412 w 2138362"/>
                <a:gd name="connsiteY575" fmla="*/ 804862 h 1110643"/>
                <a:gd name="connsiteX576" fmla="*/ 1135062 w 2138362"/>
                <a:gd name="connsiteY576" fmla="*/ 801687 h 1110643"/>
                <a:gd name="connsiteX577" fmla="*/ 1125537 w 2138362"/>
                <a:gd name="connsiteY577" fmla="*/ 795337 h 1110643"/>
                <a:gd name="connsiteX578" fmla="*/ 1123950 w 2138362"/>
                <a:gd name="connsiteY578" fmla="*/ 790575 h 1110643"/>
                <a:gd name="connsiteX579" fmla="*/ 1128712 w 2138362"/>
                <a:gd name="connsiteY579" fmla="*/ 788987 h 1110643"/>
                <a:gd name="connsiteX580" fmla="*/ 1144587 w 2138362"/>
                <a:gd name="connsiteY580" fmla="*/ 785812 h 1110643"/>
                <a:gd name="connsiteX581" fmla="*/ 1144587 w 2138362"/>
                <a:gd name="connsiteY581" fmla="*/ 768350 h 1110643"/>
                <a:gd name="connsiteX582" fmla="*/ 1139825 w 2138362"/>
                <a:gd name="connsiteY582" fmla="*/ 754062 h 1110643"/>
                <a:gd name="connsiteX583" fmla="*/ 1135062 w 2138362"/>
                <a:gd name="connsiteY583" fmla="*/ 749300 h 1110643"/>
                <a:gd name="connsiteX584" fmla="*/ 1133475 w 2138362"/>
                <a:gd name="connsiteY584" fmla="*/ 744537 h 1110643"/>
                <a:gd name="connsiteX585" fmla="*/ 1128712 w 2138362"/>
                <a:gd name="connsiteY585" fmla="*/ 741362 h 1110643"/>
                <a:gd name="connsiteX586" fmla="*/ 1119187 w 2138362"/>
                <a:gd name="connsiteY586" fmla="*/ 735012 h 1110643"/>
                <a:gd name="connsiteX587" fmla="*/ 1104900 w 2138362"/>
                <a:gd name="connsiteY587" fmla="*/ 723900 h 1110643"/>
                <a:gd name="connsiteX588" fmla="*/ 1100137 w 2138362"/>
                <a:gd name="connsiteY588" fmla="*/ 720725 h 1110643"/>
                <a:gd name="connsiteX589" fmla="*/ 1095375 w 2138362"/>
                <a:gd name="connsiteY589" fmla="*/ 719137 h 1110643"/>
                <a:gd name="connsiteX590" fmla="*/ 1077912 w 2138362"/>
                <a:gd name="connsiteY590" fmla="*/ 714375 h 1110643"/>
                <a:gd name="connsiteX591" fmla="*/ 1069975 w 2138362"/>
                <a:gd name="connsiteY591" fmla="*/ 704850 h 1110643"/>
                <a:gd name="connsiteX592" fmla="*/ 1062037 w 2138362"/>
                <a:gd name="connsiteY592" fmla="*/ 695325 h 1110643"/>
                <a:gd name="connsiteX593" fmla="*/ 1060450 w 2138362"/>
                <a:gd name="connsiteY593" fmla="*/ 688975 h 1110643"/>
                <a:gd name="connsiteX594" fmla="*/ 1057275 w 2138362"/>
                <a:gd name="connsiteY594" fmla="*/ 679450 h 1110643"/>
                <a:gd name="connsiteX595" fmla="*/ 1052512 w 2138362"/>
                <a:gd name="connsiteY595" fmla="*/ 660400 h 1110643"/>
                <a:gd name="connsiteX596" fmla="*/ 1054100 w 2138362"/>
                <a:gd name="connsiteY596" fmla="*/ 627062 h 1110643"/>
                <a:gd name="connsiteX597" fmla="*/ 1055687 w 2138362"/>
                <a:gd name="connsiteY597" fmla="*/ 622300 h 1110643"/>
                <a:gd name="connsiteX598" fmla="*/ 1060450 w 2138362"/>
                <a:gd name="connsiteY598" fmla="*/ 620712 h 1110643"/>
                <a:gd name="connsiteX599" fmla="*/ 1062037 w 2138362"/>
                <a:gd name="connsiteY599" fmla="*/ 615950 h 1110643"/>
                <a:gd name="connsiteX600" fmla="*/ 1050925 w 2138362"/>
                <a:gd name="connsiteY600" fmla="*/ 615950 h 1110643"/>
                <a:gd name="connsiteX601" fmla="*/ 1044575 w 2138362"/>
                <a:gd name="connsiteY601" fmla="*/ 619125 h 1110643"/>
                <a:gd name="connsiteX602" fmla="*/ 1039812 w 2138362"/>
                <a:gd name="connsiteY602" fmla="*/ 620712 h 1110643"/>
                <a:gd name="connsiteX603" fmla="*/ 1027112 w 2138362"/>
                <a:gd name="connsiteY603" fmla="*/ 625475 h 1110643"/>
                <a:gd name="connsiteX604" fmla="*/ 1023937 w 2138362"/>
                <a:gd name="connsiteY604" fmla="*/ 630237 h 1110643"/>
                <a:gd name="connsiteX605" fmla="*/ 1019175 w 2138362"/>
                <a:gd name="connsiteY605" fmla="*/ 631825 h 1110643"/>
                <a:gd name="connsiteX606" fmla="*/ 1008062 w 2138362"/>
                <a:gd name="connsiteY606" fmla="*/ 636587 h 1110643"/>
                <a:gd name="connsiteX607" fmla="*/ 1000125 w 2138362"/>
                <a:gd name="connsiteY607" fmla="*/ 646112 h 1110643"/>
                <a:gd name="connsiteX608" fmla="*/ 1011237 w 2138362"/>
                <a:gd name="connsiteY608" fmla="*/ 660400 h 1110643"/>
                <a:gd name="connsiteX609" fmla="*/ 1012825 w 2138362"/>
                <a:gd name="connsiteY609" fmla="*/ 677862 h 1110643"/>
                <a:gd name="connsiteX610" fmla="*/ 1014412 w 2138362"/>
                <a:gd name="connsiteY610" fmla="*/ 690562 h 1110643"/>
                <a:gd name="connsiteX611" fmla="*/ 1012825 w 2138362"/>
                <a:gd name="connsiteY611" fmla="*/ 703262 h 1110643"/>
                <a:gd name="connsiteX612" fmla="*/ 998537 w 2138362"/>
                <a:gd name="connsiteY612" fmla="*/ 701675 h 1110643"/>
                <a:gd name="connsiteX613" fmla="*/ 984250 w 2138362"/>
                <a:gd name="connsiteY613" fmla="*/ 696912 h 1110643"/>
                <a:gd name="connsiteX614" fmla="*/ 977900 w 2138362"/>
                <a:gd name="connsiteY614" fmla="*/ 695325 h 1110643"/>
                <a:gd name="connsiteX615" fmla="*/ 973137 w 2138362"/>
                <a:gd name="connsiteY615" fmla="*/ 692150 h 1110643"/>
                <a:gd name="connsiteX616" fmla="*/ 968375 w 2138362"/>
                <a:gd name="connsiteY616" fmla="*/ 690562 h 1110643"/>
                <a:gd name="connsiteX617" fmla="*/ 957262 w 2138362"/>
                <a:gd name="connsiteY617" fmla="*/ 681037 h 1110643"/>
                <a:gd name="connsiteX618" fmla="*/ 958850 w 2138362"/>
                <a:gd name="connsiteY618" fmla="*/ 665162 h 1110643"/>
                <a:gd name="connsiteX619" fmla="*/ 960437 w 2138362"/>
                <a:gd name="connsiteY619" fmla="*/ 658812 h 1110643"/>
                <a:gd name="connsiteX620" fmla="*/ 971550 w 2138362"/>
                <a:gd name="connsiteY620" fmla="*/ 642937 h 1110643"/>
                <a:gd name="connsiteX621" fmla="*/ 966787 w 2138362"/>
                <a:gd name="connsiteY621" fmla="*/ 641350 h 1110643"/>
                <a:gd name="connsiteX622" fmla="*/ 957262 w 2138362"/>
                <a:gd name="connsiteY622" fmla="*/ 633412 h 1110643"/>
                <a:gd name="connsiteX623" fmla="*/ 936625 w 2138362"/>
                <a:gd name="connsiteY623" fmla="*/ 625475 h 1110643"/>
                <a:gd name="connsiteX624" fmla="*/ 862012 w 2138362"/>
                <a:gd name="connsiteY624" fmla="*/ 628650 h 1110643"/>
                <a:gd name="connsiteX625" fmla="*/ 852487 w 2138362"/>
                <a:gd name="connsiteY625" fmla="*/ 635000 h 1110643"/>
                <a:gd name="connsiteX626" fmla="*/ 854075 w 2138362"/>
                <a:gd name="connsiteY626" fmla="*/ 649287 h 1110643"/>
                <a:gd name="connsiteX627" fmla="*/ 860425 w 2138362"/>
                <a:gd name="connsiteY627" fmla="*/ 644525 h 1110643"/>
                <a:gd name="connsiteX628" fmla="*/ 865187 w 2138362"/>
                <a:gd name="connsiteY628" fmla="*/ 646112 h 1110643"/>
                <a:gd name="connsiteX629" fmla="*/ 860425 w 2138362"/>
                <a:gd name="connsiteY629" fmla="*/ 658812 h 1110643"/>
                <a:gd name="connsiteX630" fmla="*/ 855662 w 2138362"/>
                <a:gd name="connsiteY630" fmla="*/ 661987 h 1110643"/>
                <a:gd name="connsiteX631" fmla="*/ 847725 w 2138362"/>
                <a:gd name="connsiteY631" fmla="*/ 660400 h 1110643"/>
                <a:gd name="connsiteX632" fmla="*/ 835025 w 2138362"/>
                <a:gd name="connsiteY632" fmla="*/ 657225 h 1110643"/>
                <a:gd name="connsiteX633" fmla="*/ 809625 w 2138362"/>
                <a:gd name="connsiteY633" fmla="*/ 652462 h 1110643"/>
                <a:gd name="connsiteX634" fmla="*/ 795337 w 2138362"/>
                <a:gd name="connsiteY634" fmla="*/ 647700 h 1110643"/>
                <a:gd name="connsiteX635" fmla="*/ 785812 w 2138362"/>
                <a:gd name="connsiteY635" fmla="*/ 641350 h 1110643"/>
                <a:gd name="connsiteX636" fmla="*/ 774700 w 2138362"/>
                <a:gd name="connsiteY636" fmla="*/ 633412 h 1110643"/>
                <a:gd name="connsiteX637" fmla="*/ 769937 w 2138362"/>
                <a:gd name="connsiteY637" fmla="*/ 631825 h 1110643"/>
                <a:gd name="connsiteX638" fmla="*/ 763587 w 2138362"/>
                <a:gd name="connsiteY638" fmla="*/ 627062 h 1110643"/>
                <a:gd name="connsiteX639" fmla="*/ 758825 w 2138362"/>
                <a:gd name="connsiteY639" fmla="*/ 622300 h 1110643"/>
                <a:gd name="connsiteX640" fmla="*/ 754062 w 2138362"/>
                <a:gd name="connsiteY640" fmla="*/ 620712 h 1110643"/>
                <a:gd name="connsiteX641" fmla="*/ 747712 w 2138362"/>
                <a:gd name="connsiteY641" fmla="*/ 617537 h 1110643"/>
                <a:gd name="connsiteX642" fmla="*/ 742950 w 2138362"/>
                <a:gd name="connsiteY642" fmla="*/ 612775 h 1110643"/>
                <a:gd name="connsiteX643" fmla="*/ 735012 w 2138362"/>
                <a:gd name="connsiteY643" fmla="*/ 608012 h 1110643"/>
                <a:gd name="connsiteX644" fmla="*/ 730250 w 2138362"/>
                <a:gd name="connsiteY644" fmla="*/ 603250 h 1110643"/>
                <a:gd name="connsiteX645" fmla="*/ 725487 w 2138362"/>
                <a:gd name="connsiteY645" fmla="*/ 600075 h 1110643"/>
                <a:gd name="connsiteX646" fmla="*/ 719137 w 2138362"/>
                <a:gd name="connsiteY646" fmla="*/ 595312 h 1110643"/>
                <a:gd name="connsiteX647" fmla="*/ 714375 w 2138362"/>
                <a:gd name="connsiteY647" fmla="*/ 592137 h 1110643"/>
                <a:gd name="connsiteX648" fmla="*/ 703262 w 2138362"/>
                <a:gd name="connsiteY648" fmla="*/ 581025 h 1110643"/>
                <a:gd name="connsiteX649" fmla="*/ 698500 w 2138362"/>
                <a:gd name="connsiteY649" fmla="*/ 576262 h 1110643"/>
                <a:gd name="connsiteX650" fmla="*/ 692150 w 2138362"/>
                <a:gd name="connsiteY650" fmla="*/ 573087 h 1110643"/>
                <a:gd name="connsiteX651" fmla="*/ 681037 w 2138362"/>
                <a:gd name="connsiteY651" fmla="*/ 565150 h 1110643"/>
                <a:gd name="connsiteX652" fmla="*/ 676275 w 2138362"/>
                <a:gd name="connsiteY652" fmla="*/ 560387 h 1110643"/>
                <a:gd name="connsiteX653" fmla="*/ 665162 w 2138362"/>
                <a:gd name="connsiteY653" fmla="*/ 554037 h 1110643"/>
                <a:gd name="connsiteX654" fmla="*/ 660400 w 2138362"/>
                <a:gd name="connsiteY654" fmla="*/ 552450 h 1110643"/>
                <a:gd name="connsiteX655" fmla="*/ 655637 w 2138362"/>
                <a:gd name="connsiteY655" fmla="*/ 549275 h 1110643"/>
                <a:gd name="connsiteX656" fmla="*/ 631825 w 2138362"/>
                <a:gd name="connsiteY656" fmla="*/ 542925 h 1110643"/>
                <a:gd name="connsiteX657" fmla="*/ 609600 w 2138362"/>
                <a:gd name="connsiteY657" fmla="*/ 547687 h 1110643"/>
                <a:gd name="connsiteX658" fmla="*/ 595312 w 2138362"/>
                <a:gd name="connsiteY658" fmla="*/ 550862 h 1110643"/>
                <a:gd name="connsiteX659" fmla="*/ 555625 w 2138362"/>
                <a:gd name="connsiteY659" fmla="*/ 557212 h 1110643"/>
                <a:gd name="connsiteX660" fmla="*/ 544512 w 2138362"/>
                <a:gd name="connsiteY660" fmla="*/ 560387 h 1110643"/>
                <a:gd name="connsiteX661" fmla="*/ 539750 w 2138362"/>
                <a:gd name="connsiteY661" fmla="*/ 561975 h 1110643"/>
                <a:gd name="connsiteX662" fmla="*/ 534987 w 2138362"/>
                <a:gd name="connsiteY662" fmla="*/ 565150 h 1110643"/>
                <a:gd name="connsiteX663" fmla="*/ 525462 w 2138362"/>
                <a:gd name="connsiteY663" fmla="*/ 566737 h 1110643"/>
                <a:gd name="connsiteX664" fmla="*/ 482600 w 2138362"/>
                <a:gd name="connsiteY664" fmla="*/ 563562 h 1110643"/>
                <a:gd name="connsiteX665" fmla="*/ 460375 w 2138362"/>
                <a:gd name="connsiteY665" fmla="*/ 558800 h 1110643"/>
                <a:gd name="connsiteX666" fmla="*/ 450850 w 2138362"/>
                <a:gd name="connsiteY666" fmla="*/ 565150 h 1110643"/>
                <a:gd name="connsiteX667" fmla="*/ 447675 w 2138362"/>
                <a:gd name="connsiteY667" fmla="*/ 569912 h 1110643"/>
                <a:gd name="connsiteX668" fmla="*/ 436562 w 2138362"/>
                <a:gd name="connsiteY668" fmla="*/ 577850 h 1110643"/>
                <a:gd name="connsiteX669" fmla="*/ 430212 w 2138362"/>
                <a:gd name="connsiteY669" fmla="*/ 582612 h 1110643"/>
                <a:gd name="connsiteX670" fmla="*/ 419100 w 2138362"/>
                <a:gd name="connsiteY670" fmla="*/ 592137 h 1110643"/>
                <a:gd name="connsiteX671" fmla="*/ 414337 w 2138362"/>
                <a:gd name="connsiteY671" fmla="*/ 596900 h 1110643"/>
                <a:gd name="connsiteX672" fmla="*/ 400050 w 2138362"/>
                <a:gd name="connsiteY672" fmla="*/ 601662 h 1110643"/>
                <a:gd name="connsiteX673" fmla="*/ 395287 w 2138362"/>
                <a:gd name="connsiteY673" fmla="*/ 604837 h 1110643"/>
                <a:gd name="connsiteX674" fmla="*/ 387350 w 2138362"/>
                <a:gd name="connsiteY674" fmla="*/ 614362 h 1110643"/>
                <a:gd name="connsiteX675" fmla="*/ 384175 w 2138362"/>
                <a:gd name="connsiteY675" fmla="*/ 620712 h 1110643"/>
                <a:gd name="connsiteX676" fmla="*/ 385762 w 2138362"/>
                <a:gd name="connsiteY676" fmla="*/ 636587 h 1110643"/>
                <a:gd name="connsiteX677" fmla="*/ 388937 w 2138362"/>
                <a:gd name="connsiteY677" fmla="*/ 641350 h 1110643"/>
                <a:gd name="connsiteX678" fmla="*/ 385762 w 2138362"/>
                <a:gd name="connsiteY678" fmla="*/ 657225 h 1110643"/>
                <a:gd name="connsiteX679" fmla="*/ 381000 w 2138362"/>
                <a:gd name="connsiteY679" fmla="*/ 668337 h 1110643"/>
                <a:gd name="connsiteX680" fmla="*/ 339725 w 2138362"/>
                <a:gd name="connsiteY680" fmla="*/ 669925 h 1110643"/>
                <a:gd name="connsiteX681" fmla="*/ 325437 w 2138362"/>
                <a:gd name="connsiteY681" fmla="*/ 677862 h 1110643"/>
                <a:gd name="connsiteX682" fmla="*/ 320675 w 2138362"/>
                <a:gd name="connsiteY682" fmla="*/ 682625 h 1110643"/>
                <a:gd name="connsiteX683" fmla="*/ 315912 w 2138362"/>
                <a:gd name="connsiteY683" fmla="*/ 684212 h 1110643"/>
                <a:gd name="connsiteX684" fmla="*/ 309562 w 2138362"/>
                <a:gd name="connsiteY684" fmla="*/ 688975 h 1110643"/>
                <a:gd name="connsiteX685" fmla="*/ 307975 w 2138362"/>
                <a:gd name="connsiteY685" fmla="*/ 693737 h 1110643"/>
                <a:gd name="connsiteX686" fmla="*/ 298450 w 2138362"/>
                <a:gd name="connsiteY686" fmla="*/ 700087 h 1110643"/>
                <a:gd name="connsiteX687" fmla="*/ 293687 w 2138362"/>
                <a:gd name="connsiteY687" fmla="*/ 703262 h 1110643"/>
                <a:gd name="connsiteX688" fmla="*/ 284162 w 2138362"/>
                <a:gd name="connsiteY688" fmla="*/ 708025 h 1110643"/>
                <a:gd name="connsiteX689" fmla="*/ 274637 w 2138362"/>
                <a:gd name="connsiteY689" fmla="*/ 714375 h 1110643"/>
                <a:gd name="connsiteX690" fmla="*/ 263525 w 2138362"/>
                <a:gd name="connsiteY690" fmla="*/ 720725 h 1110643"/>
                <a:gd name="connsiteX691" fmla="*/ 258762 w 2138362"/>
                <a:gd name="connsiteY691" fmla="*/ 723900 h 1110643"/>
                <a:gd name="connsiteX692" fmla="*/ 241300 w 2138362"/>
                <a:gd name="connsiteY692" fmla="*/ 727075 h 1110643"/>
                <a:gd name="connsiteX693" fmla="*/ 227012 w 2138362"/>
                <a:gd name="connsiteY693" fmla="*/ 731837 h 1110643"/>
                <a:gd name="connsiteX694" fmla="*/ 217487 w 2138362"/>
                <a:gd name="connsiteY694" fmla="*/ 735012 h 1110643"/>
                <a:gd name="connsiteX695" fmla="*/ 207962 w 2138362"/>
                <a:gd name="connsiteY695" fmla="*/ 736600 h 1110643"/>
                <a:gd name="connsiteX696" fmla="*/ 196850 w 2138362"/>
                <a:gd name="connsiteY696" fmla="*/ 741362 h 1110643"/>
                <a:gd name="connsiteX697" fmla="*/ 188912 w 2138362"/>
                <a:gd name="connsiteY697" fmla="*/ 744537 h 1110643"/>
                <a:gd name="connsiteX698" fmla="*/ 182562 w 2138362"/>
                <a:gd name="connsiteY698" fmla="*/ 746125 h 1110643"/>
                <a:gd name="connsiteX699" fmla="*/ 177800 w 2138362"/>
                <a:gd name="connsiteY699" fmla="*/ 749300 h 1110643"/>
                <a:gd name="connsiteX700" fmla="*/ 173037 w 2138362"/>
                <a:gd name="connsiteY700" fmla="*/ 750887 h 1110643"/>
                <a:gd name="connsiteX701" fmla="*/ 166687 w 2138362"/>
                <a:gd name="connsiteY701" fmla="*/ 755650 h 1110643"/>
                <a:gd name="connsiteX702" fmla="*/ 155575 w 2138362"/>
                <a:gd name="connsiteY702" fmla="*/ 757237 h 1110643"/>
                <a:gd name="connsiteX703" fmla="*/ 134937 w 2138362"/>
                <a:gd name="connsiteY703" fmla="*/ 763587 h 1110643"/>
                <a:gd name="connsiteX704" fmla="*/ 104775 w 2138362"/>
                <a:gd name="connsiteY704" fmla="*/ 765175 h 1110643"/>
                <a:gd name="connsiteX705" fmla="*/ 88900 w 2138362"/>
                <a:gd name="connsiteY705" fmla="*/ 766762 h 1110643"/>
                <a:gd name="connsiteX706" fmla="*/ 73025 w 2138362"/>
                <a:gd name="connsiteY706" fmla="*/ 771525 h 1110643"/>
                <a:gd name="connsiteX707" fmla="*/ 68262 w 2138362"/>
                <a:gd name="connsiteY707" fmla="*/ 774700 h 1110643"/>
                <a:gd name="connsiteX708" fmla="*/ 53975 w 2138362"/>
                <a:gd name="connsiteY708" fmla="*/ 779462 h 1110643"/>
                <a:gd name="connsiteX709" fmla="*/ 42862 w 2138362"/>
                <a:gd name="connsiteY709" fmla="*/ 781050 h 1110643"/>
                <a:gd name="connsiteX710" fmla="*/ 34925 w 2138362"/>
                <a:gd name="connsiteY710" fmla="*/ 782637 h 1110643"/>
                <a:gd name="connsiteX711" fmla="*/ 12700 w 2138362"/>
                <a:gd name="connsiteY711" fmla="*/ 785812 h 1110643"/>
                <a:gd name="connsiteX712" fmla="*/ 9525 w 2138362"/>
                <a:gd name="connsiteY71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63750 w 2138362"/>
                <a:gd name="connsiteY253" fmla="*/ 407987 h 1110643"/>
                <a:gd name="connsiteX254" fmla="*/ 2075180 w 2138362"/>
                <a:gd name="connsiteY254" fmla="*/ 431482 h 1110643"/>
                <a:gd name="connsiteX255" fmla="*/ 2044700 w 2138362"/>
                <a:gd name="connsiteY255" fmla="*/ 430212 h 1110643"/>
                <a:gd name="connsiteX256" fmla="*/ 2036762 w 2138362"/>
                <a:gd name="connsiteY256" fmla="*/ 442912 h 1110643"/>
                <a:gd name="connsiteX257" fmla="*/ 2030412 w 2138362"/>
                <a:gd name="connsiteY257" fmla="*/ 452437 h 1110643"/>
                <a:gd name="connsiteX258" fmla="*/ 2028825 w 2138362"/>
                <a:gd name="connsiteY258" fmla="*/ 458787 h 1110643"/>
                <a:gd name="connsiteX259" fmla="*/ 2020887 w 2138362"/>
                <a:gd name="connsiteY259" fmla="*/ 471487 h 1110643"/>
                <a:gd name="connsiteX260" fmla="*/ 2014537 w 2138362"/>
                <a:gd name="connsiteY260" fmla="*/ 479425 h 1110643"/>
                <a:gd name="connsiteX261" fmla="*/ 2011362 w 2138362"/>
                <a:gd name="connsiteY261" fmla="*/ 485775 h 1110643"/>
                <a:gd name="connsiteX262" fmla="*/ 2005012 w 2138362"/>
                <a:gd name="connsiteY262" fmla="*/ 496887 h 1110643"/>
                <a:gd name="connsiteX263" fmla="*/ 1997075 w 2138362"/>
                <a:gd name="connsiteY263" fmla="*/ 503237 h 1110643"/>
                <a:gd name="connsiteX264" fmla="*/ 1990725 w 2138362"/>
                <a:gd name="connsiteY264" fmla="*/ 517525 h 1110643"/>
                <a:gd name="connsiteX265" fmla="*/ 1989137 w 2138362"/>
                <a:gd name="connsiteY265" fmla="*/ 522287 h 1110643"/>
                <a:gd name="connsiteX266" fmla="*/ 1981200 w 2138362"/>
                <a:gd name="connsiteY266" fmla="*/ 531812 h 1110643"/>
                <a:gd name="connsiteX267" fmla="*/ 1979612 w 2138362"/>
                <a:gd name="connsiteY267" fmla="*/ 536575 h 1110643"/>
                <a:gd name="connsiteX268" fmla="*/ 1971675 w 2138362"/>
                <a:gd name="connsiteY268" fmla="*/ 546100 h 1110643"/>
                <a:gd name="connsiteX269" fmla="*/ 1970087 w 2138362"/>
                <a:gd name="connsiteY269" fmla="*/ 550862 h 1110643"/>
                <a:gd name="connsiteX270" fmla="*/ 1966912 w 2138362"/>
                <a:gd name="connsiteY270" fmla="*/ 555625 h 1110643"/>
                <a:gd name="connsiteX271" fmla="*/ 1962150 w 2138362"/>
                <a:gd name="connsiteY271" fmla="*/ 566737 h 1110643"/>
                <a:gd name="connsiteX272" fmla="*/ 1955800 w 2138362"/>
                <a:gd name="connsiteY272" fmla="*/ 574675 h 1110643"/>
                <a:gd name="connsiteX273" fmla="*/ 1944687 w 2138362"/>
                <a:gd name="connsiteY273" fmla="*/ 588962 h 1110643"/>
                <a:gd name="connsiteX274" fmla="*/ 1938337 w 2138362"/>
                <a:gd name="connsiteY274" fmla="*/ 598487 h 1110643"/>
                <a:gd name="connsiteX275" fmla="*/ 1936750 w 2138362"/>
                <a:gd name="connsiteY275" fmla="*/ 603250 h 1110643"/>
                <a:gd name="connsiteX276" fmla="*/ 1928812 w 2138362"/>
                <a:gd name="connsiteY276" fmla="*/ 612775 h 1110643"/>
                <a:gd name="connsiteX277" fmla="*/ 1922462 w 2138362"/>
                <a:gd name="connsiteY277" fmla="*/ 627062 h 1110643"/>
                <a:gd name="connsiteX278" fmla="*/ 1917700 w 2138362"/>
                <a:gd name="connsiteY278" fmla="*/ 623887 h 1110643"/>
                <a:gd name="connsiteX279" fmla="*/ 1916112 w 2138362"/>
                <a:gd name="connsiteY279" fmla="*/ 619125 h 1110643"/>
                <a:gd name="connsiteX280" fmla="*/ 1920875 w 2138362"/>
                <a:gd name="connsiteY280" fmla="*/ 623887 h 1110643"/>
                <a:gd name="connsiteX281" fmla="*/ 1922462 w 2138362"/>
                <a:gd name="connsiteY281" fmla="*/ 628650 h 1110643"/>
                <a:gd name="connsiteX282" fmla="*/ 1925637 w 2138362"/>
                <a:gd name="connsiteY282" fmla="*/ 636587 h 1110643"/>
                <a:gd name="connsiteX283" fmla="*/ 1924050 w 2138362"/>
                <a:gd name="connsiteY283" fmla="*/ 660400 h 1110643"/>
                <a:gd name="connsiteX284" fmla="*/ 1919287 w 2138362"/>
                <a:gd name="connsiteY284" fmla="*/ 685800 h 1110643"/>
                <a:gd name="connsiteX285" fmla="*/ 1916112 w 2138362"/>
                <a:gd name="connsiteY285" fmla="*/ 700087 h 1110643"/>
                <a:gd name="connsiteX286" fmla="*/ 1903412 w 2138362"/>
                <a:gd name="connsiteY286" fmla="*/ 711200 h 1110643"/>
                <a:gd name="connsiteX287" fmla="*/ 1897062 w 2138362"/>
                <a:gd name="connsiteY287" fmla="*/ 712787 h 1110643"/>
                <a:gd name="connsiteX288" fmla="*/ 1887537 w 2138362"/>
                <a:gd name="connsiteY288" fmla="*/ 720725 h 1110643"/>
                <a:gd name="connsiteX289" fmla="*/ 1881187 w 2138362"/>
                <a:gd name="connsiteY289" fmla="*/ 723900 h 1110643"/>
                <a:gd name="connsiteX290" fmla="*/ 1876425 w 2138362"/>
                <a:gd name="connsiteY290" fmla="*/ 728662 h 1110643"/>
                <a:gd name="connsiteX291" fmla="*/ 1865312 w 2138362"/>
                <a:gd name="connsiteY291" fmla="*/ 733425 h 1110643"/>
                <a:gd name="connsiteX292" fmla="*/ 1855787 w 2138362"/>
                <a:gd name="connsiteY292" fmla="*/ 738187 h 1110643"/>
                <a:gd name="connsiteX293" fmla="*/ 1844675 w 2138362"/>
                <a:gd name="connsiteY293" fmla="*/ 741362 h 1110643"/>
                <a:gd name="connsiteX294" fmla="*/ 1835150 w 2138362"/>
                <a:gd name="connsiteY294" fmla="*/ 744537 h 1110643"/>
                <a:gd name="connsiteX295" fmla="*/ 1828800 w 2138362"/>
                <a:gd name="connsiteY295" fmla="*/ 754062 h 1110643"/>
                <a:gd name="connsiteX296" fmla="*/ 1827212 w 2138362"/>
                <a:gd name="connsiteY296" fmla="*/ 760412 h 1110643"/>
                <a:gd name="connsiteX297" fmla="*/ 1824037 w 2138362"/>
                <a:gd name="connsiteY297" fmla="*/ 765175 h 1110643"/>
                <a:gd name="connsiteX298" fmla="*/ 1825625 w 2138362"/>
                <a:gd name="connsiteY298" fmla="*/ 804862 h 1110643"/>
                <a:gd name="connsiteX299" fmla="*/ 1827212 w 2138362"/>
                <a:gd name="connsiteY299" fmla="*/ 811212 h 1110643"/>
                <a:gd name="connsiteX300" fmla="*/ 1831975 w 2138362"/>
                <a:gd name="connsiteY300" fmla="*/ 815975 h 1110643"/>
                <a:gd name="connsiteX301" fmla="*/ 1836737 w 2138362"/>
                <a:gd name="connsiteY301" fmla="*/ 825500 h 1110643"/>
                <a:gd name="connsiteX302" fmla="*/ 1841500 w 2138362"/>
                <a:gd name="connsiteY302" fmla="*/ 830262 h 1110643"/>
                <a:gd name="connsiteX303" fmla="*/ 1846262 w 2138362"/>
                <a:gd name="connsiteY303" fmla="*/ 836612 h 1110643"/>
                <a:gd name="connsiteX304" fmla="*/ 1851025 w 2138362"/>
                <a:gd name="connsiteY304" fmla="*/ 839787 h 1110643"/>
                <a:gd name="connsiteX305" fmla="*/ 1860550 w 2138362"/>
                <a:gd name="connsiteY305" fmla="*/ 847725 h 1110643"/>
                <a:gd name="connsiteX306" fmla="*/ 1866900 w 2138362"/>
                <a:gd name="connsiteY306" fmla="*/ 858837 h 1110643"/>
                <a:gd name="connsiteX307" fmla="*/ 1868487 w 2138362"/>
                <a:gd name="connsiteY307" fmla="*/ 863600 h 1110643"/>
                <a:gd name="connsiteX308" fmla="*/ 1876425 w 2138362"/>
                <a:gd name="connsiteY308" fmla="*/ 873125 h 1110643"/>
                <a:gd name="connsiteX309" fmla="*/ 1887537 w 2138362"/>
                <a:gd name="connsiteY309" fmla="*/ 887412 h 1110643"/>
                <a:gd name="connsiteX310" fmla="*/ 1901825 w 2138362"/>
                <a:gd name="connsiteY310" fmla="*/ 898525 h 1110643"/>
                <a:gd name="connsiteX311" fmla="*/ 1906587 w 2138362"/>
                <a:gd name="connsiteY311" fmla="*/ 900112 h 1110643"/>
                <a:gd name="connsiteX312" fmla="*/ 1911350 w 2138362"/>
                <a:gd name="connsiteY312" fmla="*/ 904875 h 1110643"/>
                <a:gd name="connsiteX313" fmla="*/ 1914525 w 2138362"/>
                <a:gd name="connsiteY313" fmla="*/ 909637 h 1110643"/>
                <a:gd name="connsiteX314" fmla="*/ 1922462 w 2138362"/>
                <a:gd name="connsiteY314" fmla="*/ 912812 h 1110643"/>
                <a:gd name="connsiteX315" fmla="*/ 1931987 w 2138362"/>
                <a:gd name="connsiteY315" fmla="*/ 915987 h 1110643"/>
                <a:gd name="connsiteX316" fmla="*/ 1943100 w 2138362"/>
                <a:gd name="connsiteY316" fmla="*/ 920750 h 1110643"/>
                <a:gd name="connsiteX317" fmla="*/ 1951037 w 2138362"/>
                <a:gd name="connsiteY317" fmla="*/ 925512 h 1110643"/>
                <a:gd name="connsiteX318" fmla="*/ 1957387 w 2138362"/>
                <a:gd name="connsiteY318" fmla="*/ 928687 h 1110643"/>
                <a:gd name="connsiteX319" fmla="*/ 1968500 w 2138362"/>
                <a:gd name="connsiteY319" fmla="*/ 935037 h 1110643"/>
                <a:gd name="connsiteX320" fmla="*/ 1993900 w 2138362"/>
                <a:gd name="connsiteY320" fmla="*/ 942975 h 1110643"/>
                <a:gd name="connsiteX321" fmla="*/ 1998662 w 2138362"/>
                <a:gd name="connsiteY321" fmla="*/ 946150 h 1110643"/>
                <a:gd name="connsiteX322" fmla="*/ 2014537 w 2138362"/>
                <a:gd name="connsiteY322" fmla="*/ 952500 h 1110643"/>
                <a:gd name="connsiteX323" fmla="*/ 2024062 w 2138362"/>
                <a:gd name="connsiteY323" fmla="*/ 958850 h 1110643"/>
                <a:gd name="connsiteX324" fmla="*/ 2032000 w 2138362"/>
                <a:gd name="connsiteY324" fmla="*/ 973137 h 1110643"/>
                <a:gd name="connsiteX325" fmla="*/ 2036762 w 2138362"/>
                <a:gd name="connsiteY325" fmla="*/ 974725 h 1110643"/>
                <a:gd name="connsiteX326" fmla="*/ 2051050 w 2138362"/>
                <a:gd name="connsiteY326" fmla="*/ 985837 h 1110643"/>
                <a:gd name="connsiteX327" fmla="*/ 2049462 w 2138362"/>
                <a:gd name="connsiteY327" fmla="*/ 990600 h 1110643"/>
                <a:gd name="connsiteX328" fmla="*/ 2046287 w 2138362"/>
                <a:gd name="connsiteY328" fmla="*/ 995362 h 1110643"/>
                <a:gd name="connsiteX329" fmla="*/ 2039937 w 2138362"/>
                <a:gd name="connsiteY329" fmla="*/ 1006475 h 1110643"/>
                <a:gd name="connsiteX330" fmla="*/ 2038350 w 2138362"/>
                <a:gd name="connsiteY330" fmla="*/ 1014412 h 1110643"/>
                <a:gd name="connsiteX331" fmla="*/ 2028825 w 2138362"/>
                <a:gd name="connsiteY331" fmla="*/ 1020762 h 1110643"/>
                <a:gd name="connsiteX332" fmla="*/ 2024062 w 2138362"/>
                <a:gd name="connsiteY332" fmla="*/ 1025525 h 1110643"/>
                <a:gd name="connsiteX333" fmla="*/ 2019300 w 2138362"/>
                <a:gd name="connsiteY333" fmla="*/ 1028700 h 1110643"/>
                <a:gd name="connsiteX334" fmla="*/ 2009775 w 2138362"/>
                <a:gd name="connsiteY334" fmla="*/ 1039812 h 1110643"/>
                <a:gd name="connsiteX335" fmla="*/ 2005012 w 2138362"/>
                <a:gd name="connsiteY335" fmla="*/ 1041400 h 1110643"/>
                <a:gd name="connsiteX336" fmla="*/ 1995487 w 2138362"/>
                <a:gd name="connsiteY336" fmla="*/ 1050925 h 1110643"/>
                <a:gd name="connsiteX337" fmla="*/ 1990725 w 2138362"/>
                <a:gd name="connsiteY337" fmla="*/ 1054100 h 1110643"/>
                <a:gd name="connsiteX338" fmla="*/ 1987550 w 2138362"/>
                <a:gd name="connsiteY338" fmla="*/ 1058862 h 1110643"/>
                <a:gd name="connsiteX339" fmla="*/ 1974850 w 2138362"/>
                <a:gd name="connsiteY339" fmla="*/ 1069975 h 1110643"/>
                <a:gd name="connsiteX340" fmla="*/ 1958975 w 2138362"/>
                <a:gd name="connsiteY340" fmla="*/ 1082675 h 1110643"/>
                <a:gd name="connsiteX341" fmla="*/ 1954212 w 2138362"/>
                <a:gd name="connsiteY341" fmla="*/ 1087437 h 1110643"/>
                <a:gd name="connsiteX342" fmla="*/ 1943100 w 2138362"/>
                <a:gd name="connsiteY342" fmla="*/ 1092200 h 1110643"/>
                <a:gd name="connsiteX343" fmla="*/ 1931987 w 2138362"/>
                <a:gd name="connsiteY343" fmla="*/ 1098550 h 1110643"/>
                <a:gd name="connsiteX344" fmla="*/ 1927225 w 2138362"/>
                <a:gd name="connsiteY344" fmla="*/ 1101725 h 1110643"/>
                <a:gd name="connsiteX345" fmla="*/ 1922462 w 2138362"/>
                <a:gd name="connsiteY345" fmla="*/ 1103312 h 1110643"/>
                <a:gd name="connsiteX346" fmla="*/ 1900237 w 2138362"/>
                <a:gd name="connsiteY346" fmla="*/ 1106487 h 1110643"/>
                <a:gd name="connsiteX347" fmla="*/ 1878012 w 2138362"/>
                <a:gd name="connsiteY347" fmla="*/ 1108075 h 1110643"/>
                <a:gd name="connsiteX348" fmla="*/ 1866900 w 2138362"/>
                <a:gd name="connsiteY348" fmla="*/ 1104900 h 1110643"/>
                <a:gd name="connsiteX349" fmla="*/ 1860550 w 2138362"/>
                <a:gd name="connsiteY349" fmla="*/ 1103312 h 1110643"/>
                <a:gd name="connsiteX350" fmla="*/ 1852612 w 2138362"/>
                <a:gd name="connsiteY350" fmla="*/ 1100137 h 1110643"/>
                <a:gd name="connsiteX351" fmla="*/ 1844675 w 2138362"/>
                <a:gd name="connsiteY351" fmla="*/ 1098550 h 1110643"/>
                <a:gd name="connsiteX352" fmla="*/ 1825625 w 2138362"/>
                <a:gd name="connsiteY352" fmla="*/ 1093787 h 1110643"/>
                <a:gd name="connsiteX353" fmla="*/ 1816100 w 2138362"/>
                <a:gd name="connsiteY353" fmla="*/ 1090612 h 1110643"/>
                <a:gd name="connsiteX354" fmla="*/ 1790700 w 2138362"/>
                <a:gd name="connsiteY354" fmla="*/ 1089025 h 1110643"/>
                <a:gd name="connsiteX355" fmla="*/ 1776412 w 2138362"/>
                <a:gd name="connsiteY355" fmla="*/ 1087437 h 1110643"/>
                <a:gd name="connsiteX356" fmla="*/ 1779587 w 2138362"/>
                <a:gd name="connsiteY356" fmla="*/ 1074737 h 1110643"/>
                <a:gd name="connsiteX357" fmla="*/ 1787525 w 2138362"/>
                <a:gd name="connsiteY357" fmla="*/ 1060450 h 1110643"/>
                <a:gd name="connsiteX358" fmla="*/ 1793875 w 2138362"/>
                <a:gd name="connsiteY358" fmla="*/ 1049337 h 1110643"/>
                <a:gd name="connsiteX359" fmla="*/ 1785937 w 2138362"/>
                <a:gd name="connsiteY359" fmla="*/ 1020762 h 1110643"/>
                <a:gd name="connsiteX360" fmla="*/ 1774825 w 2138362"/>
                <a:gd name="connsiteY360" fmla="*/ 1009650 h 1110643"/>
                <a:gd name="connsiteX361" fmla="*/ 1763712 w 2138362"/>
                <a:gd name="connsiteY361" fmla="*/ 1001712 h 1110643"/>
                <a:gd name="connsiteX362" fmla="*/ 1758950 w 2138362"/>
                <a:gd name="connsiteY362" fmla="*/ 998537 h 1110643"/>
                <a:gd name="connsiteX363" fmla="*/ 1754187 w 2138362"/>
                <a:gd name="connsiteY363" fmla="*/ 993775 h 1110643"/>
                <a:gd name="connsiteX364" fmla="*/ 1749425 w 2138362"/>
                <a:gd name="connsiteY364" fmla="*/ 992187 h 1110643"/>
                <a:gd name="connsiteX365" fmla="*/ 1731962 w 2138362"/>
                <a:gd name="connsiteY365" fmla="*/ 987425 h 1110643"/>
                <a:gd name="connsiteX366" fmla="*/ 1655762 w 2138362"/>
                <a:gd name="connsiteY366" fmla="*/ 996950 h 1110643"/>
                <a:gd name="connsiteX367" fmla="*/ 1651000 w 2138362"/>
                <a:gd name="connsiteY367" fmla="*/ 1001712 h 1110643"/>
                <a:gd name="connsiteX368" fmla="*/ 1644650 w 2138362"/>
                <a:gd name="connsiteY368" fmla="*/ 1006475 h 1110643"/>
                <a:gd name="connsiteX369" fmla="*/ 1643062 w 2138362"/>
                <a:gd name="connsiteY369" fmla="*/ 1011237 h 1110643"/>
                <a:gd name="connsiteX370" fmla="*/ 1638300 w 2138362"/>
                <a:gd name="connsiteY370" fmla="*/ 1016000 h 1110643"/>
                <a:gd name="connsiteX371" fmla="*/ 1633537 w 2138362"/>
                <a:gd name="connsiteY371" fmla="*/ 1022350 h 1110643"/>
                <a:gd name="connsiteX372" fmla="*/ 1631950 w 2138362"/>
                <a:gd name="connsiteY372" fmla="*/ 1027112 h 1110643"/>
                <a:gd name="connsiteX373" fmla="*/ 1628775 w 2138362"/>
                <a:gd name="connsiteY373" fmla="*/ 1033462 h 1110643"/>
                <a:gd name="connsiteX374" fmla="*/ 1624012 w 2138362"/>
                <a:gd name="connsiteY374" fmla="*/ 1044575 h 1110643"/>
                <a:gd name="connsiteX375" fmla="*/ 1620837 w 2138362"/>
                <a:gd name="connsiteY375" fmla="*/ 1058862 h 1110643"/>
                <a:gd name="connsiteX376" fmla="*/ 1617662 w 2138362"/>
                <a:gd name="connsiteY376" fmla="*/ 1063625 h 1110643"/>
                <a:gd name="connsiteX377" fmla="*/ 1595437 w 2138362"/>
                <a:gd name="connsiteY377" fmla="*/ 1063625 h 1110643"/>
                <a:gd name="connsiteX378" fmla="*/ 1560512 w 2138362"/>
                <a:gd name="connsiteY378" fmla="*/ 1060450 h 1110643"/>
                <a:gd name="connsiteX379" fmla="*/ 1550987 w 2138362"/>
                <a:gd name="connsiteY379" fmla="*/ 1057275 h 1110643"/>
                <a:gd name="connsiteX380" fmla="*/ 1527175 w 2138362"/>
                <a:gd name="connsiteY380" fmla="*/ 1054100 h 1110643"/>
                <a:gd name="connsiteX381" fmla="*/ 1490662 w 2138362"/>
                <a:gd name="connsiteY381" fmla="*/ 1047750 h 1110643"/>
                <a:gd name="connsiteX382" fmla="*/ 1481137 w 2138362"/>
                <a:gd name="connsiteY382" fmla="*/ 1042987 h 1110643"/>
                <a:gd name="connsiteX383" fmla="*/ 1457325 w 2138362"/>
                <a:gd name="connsiteY383" fmla="*/ 1038225 h 1110643"/>
                <a:gd name="connsiteX384" fmla="*/ 1435100 w 2138362"/>
                <a:gd name="connsiteY384" fmla="*/ 1033462 h 1110643"/>
                <a:gd name="connsiteX385" fmla="*/ 1411287 w 2138362"/>
                <a:gd name="connsiteY385" fmla="*/ 1028700 h 1110643"/>
                <a:gd name="connsiteX386" fmla="*/ 1400175 w 2138362"/>
                <a:gd name="connsiteY386" fmla="*/ 1023937 h 1110643"/>
                <a:gd name="connsiteX387" fmla="*/ 1392237 w 2138362"/>
                <a:gd name="connsiteY387" fmla="*/ 1022350 h 1110643"/>
                <a:gd name="connsiteX388" fmla="*/ 1377950 w 2138362"/>
                <a:gd name="connsiteY388" fmla="*/ 1014412 h 1110643"/>
                <a:gd name="connsiteX389" fmla="*/ 1368425 w 2138362"/>
                <a:gd name="connsiteY389" fmla="*/ 1008062 h 1110643"/>
                <a:gd name="connsiteX390" fmla="*/ 1352550 w 2138362"/>
                <a:gd name="connsiteY390" fmla="*/ 993775 h 1110643"/>
                <a:gd name="connsiteX391" fmla="*/ 1347787 w 2138362"/>
                <a:gd name="connsiteY391" fmla="*/ 989012 h 1110643"/>
                <a:gd name="connsiteX392" fmla="*/ 1343025 w 2138362"/>
                <a:gd name="connsiteY392" fmla="*/ 984250 h 1110643"/>
                <a:gd name="connsiteX393" fmla="*/ 1341437 w 2138362"/>
                <a:gd name="connsiteY393" fmla="*/ 977900 h 1110643"/>
                <a:gd name="connsiteX394" fmla="*/ 1339850 w 2138362"/>
                <a:gd name="connsiteY394" fmla="*/ 954087 h 1110643"/>
                <a:gd name="connsiteX395" fmla="*/ 1349375 w 2138362"/>
                <a:gd name="connsiteY395" fmla="*/ 950912 h 1110643"/>
                <a:gd name="connsiteX396" fmla="*/ 1366837 w 2138362"/>
                <a:gd name="connsiteY396" fmla="*/ 952500 h 1110643"/>
                <a:gd name="connsiteX397" fmla="*/ 1370012 w 2138362"/>
                <a:gd name="connsiteY397" fmla="*/ 957262 h 1110643"/>
                <a:gd name="connsiteX398" fmla="*/ 1381125 w 2138362"/>
                <a:gd name="connsiteY398" fmla="*/ 962025 h 1110643"/>
                <a:gd name="connsiteX399" fmla="*/ 1392237 w 2138362"/>
                <a:gd name="connsiteY399" fmla="*/ 958850 h 1110643"/>
                <a:gd name="connsiteX400" fmla="*/ 1401762 w 2138362"/>
                <a:gd name="connsiteY400" fmla="*/ 947737 h 1110643"/>
                <a:gd name="connsiteX401" fmla="*/ 1406525 w 2138362"/>
                <a:gd name="connsiteY401" fmla="*/ 942975 h 1110643"/>
                <a:gd name="connsiteX402" fmla="*/ 1409700 w 2138362"/>
                <a:gd name="connsiteY402" fmla="*/ 938212 h 1110643"/>
                <a:gd name="connsiteX403" fmla="*/ 1414462 w 2138362"/>
                <a:gd name="connsiteY403" fmla="*/ 931862 h 1110643"/>
                <a:gd name="connsiteX404" fmla="*/ 1409700 w 2138362"/>
                <a:gd name="connsiteY404" fmla="*/ 904875 h 1110643"/>
                <a:gd name="connsiteX405" fmla="*/ 1408112 w 2138362"/>
                <a:gd name="connsiteY405" fmla="*/ 900112 h 1110643"/>
                <a:gd name="connsiteX406" fmla="*/ 1404937 w 2138362"/>
                <a:gd name="connsiteY406" fmla="*/ 893762 h 1110643"/>
                <a:gd name="connsiteX407" fmla="*/ 1400175 w 2138362"/>
                <a:gd name="connsiteY407" fmla="*/ 879475 h 1110643"/>
                <a:gd name="connsiteX408" fmla="*/ 1398587 w 2138362"/>
                <a:gd name="connsiteY408" fmla="*/ 855662 h 1110643"/>
                <a:gd name="connsiteX409" fmla="*/ 1393825 w 2138362"/>
                <a:gd name="connsiteY409" fmla="*/ 852487 h 1110643"/>
                <a:gd name="connsiteX410" fmla="*/ 1398587 w 2138362"/>
                <a:gd name="connsiteY410" fmla="*/ 847725 h 1110643"/>
                <a:gd name="connsiteX411" fmla="*/ 1406525 w 2138362"/>
                <a:gd name="connsiteY411" fmla="*/ 838200 h 1110643"/>
                <a:gd name="connsiteX412" fmla="*/ 1409700 w 2138362"/>
                <a:gd name="connsiteY412" fmla="*/ 828675 h 1110643"/>
                <a:gd name="connsiteX413" fmla="*/ 1419225 w 2138362"/>
                <a:gd name="connsiteY413" fmla="*/ 819150 h 1110643"/>
                <a:gd name="connsiteX414" fmla="*/ 1423987 w 2138362"/>
                <a:gd name="connsiteY414" fmla="*/ 820737 h 1110643"/>
                <a:gd name="connsiteX415" fmla="*/ 1425575 w 2138362"/>
                <a:gd name="connsiteY415" fmla="*/ 830262 h 1110643"/>
                <a:gd name="connsiteX416" fmla="*/ 1428750 w 2138362"/>
                <a:gd name="connsiteY416" fmla="*/ 838200 h 1110643"/>
                <a:gd name="connsiteX417" fmla="*/ 1430337 w 2138362"/>
                <a:gd name="connsiteY417" fmla="*/ 846137 h 1110643"/>
                <a:gd name="connsiteX418" fmla="*/ 1435100 w 2138362"/>
                <a:gd name="connsiteY418" fmla="*/ 850900 h 1110643"/>
                <a:gd name="connsiteX419" fmla="*/ 1444625 w 2138362"/>
                <a:gd name="connsiteY419" fmla="*/ 862012 h 1110643"/>
                <a:gd name="connsiteX420" fmla="*/ 1449387 w 2138362"/>
                <a:gd name="connsiteY420" fmla="*/ 863600 h 1110643"/>
                <a:gd name="connsiteX421" fmla="*/ 1455737 w 2138362"/>
                <a:gd name="connsiteY421" fmla="*/ 866775 h 1110643"/>
                <a:gd name="connsiteX422" fmla="*/ 1460500 w 2138362"/>
                <a:gd name="connsiteY422" fmla="*/ 868362 h 1110643"/>
                <a:gd name="connsiteX423" fmla="*/ 1466850 w 2138362"/>
                <a:gd name="connsiteY423" fmla="*/ 871537 h 1110643"/>
                <a:gd name="connsiteX424" fmla="*/ 1474787 w 2138362"/>
                <a:gd name="connsiteY424" fmla="*/ 873125 h 1110643"/>
                <a:gd name="connsiteX425" fmla="*/ 1492250 w 2138362"/>
                <a:gd name="connsiteY425" fmla="*/ 877887 h 1110643"/>
                <a:gd name="connsiteX426" fmla="*/ 1506537 w 2138362"/>
                <a:gd name="connsiteY426" fmla="*/ 881062 h 1110643"/>
                <a:gd name="connsiteX427" fmla="*/ 1546225 w 2138362"/>
                <a:gd name="connsiteY427" fmla="*/ 884237 h 1110643"/>
                <a:gd name="connsiteX428" fmla="*/ 1555750 w 2138362"/>
                <a:gd name="connsiteY428" fmla="*/ 887412 h 1110643"/>
                <a:gd name="connsiteX429" fmla="*/ 1562100 w 2138362"/>
                <a:gd name="connsiteY429" fmla="*/ 889000 h 1110643"/>
                <a:gd name="connsiteX430" fmla="*/ 1566862 w 2138362"/>
                <a:gd name="connsiteY430" fmla="*/ 892175 h 1110643"/>
                <a:gd name="connsiteX431" fmla="*/ 1571625 w 2138362"/>
                <a:gd name="connsiteY431" fmla="*/ 893762 h 1110643"/>
                <a:gd name="connsiteX432" fmla="*/ 1576387 w 2138362"/>
                <a:gd name="connsiteY432" fmla="*/ 896937 h 1110643"/>
                <a:gd name="connsiteX433" fmla="*/ 1585912 w 2138362"/>
                <a:gd name="connsiteY433" fmla="*/ 900112 h 1110643"/>
                <a:gd name="connsiteX434" fmla="*/ 1652587 w 2138362"/>
                <a:gd name="connsiteY434" fmla="*/ 893762 h 1110643"/>
                <a:gd name="connsiteX435" fmla="*/ 1662112 w 2138362"/>
                <a:gd name="connsiteY435" fmla="*/ 884237 h 1110643"/>
                <a:gd name="connsiteX436" fmla="*/ 1665287 w 2138362"/>
                <a:gd name="connsiteY436" fmla="*/ 879475 h 1110643"/>
                <a:gd name="connsiteX437" fmla="*/ 1671637 w 2138362"/>
                <a:gd name="connsiteY437" fmla="*/ 877887 h 1110643"/>
                <a:gd name="connsiteX438" fmla="*/ 1673225 w 2138362"/>
                <a:gd name="connsiteY438" fmla="*/ 871537 h 1110643"/>
                <a:gd name="connsiteX439" fmla="*/ 1677987 w 2138362"/>
                <a:gd name="connsiteY439" fmla="*/ 866775 h 1110643"/>
                <a:gd name="connsiteX440" fmla="*/ 1681162 w 2138362"/>
                <a:gd name="connsiteY440" fmla="*/ 862012 h 1110643"/>
                <a:gd name="connsiteX441" fmla="*/ 1687512 w 2138362"/>
                <a:gd name="connsiteY441" fmla="*/ 855662 h 1110643"/>
                <a:gd name="connsiteX442" fmla="*/ 1695450 w 2138362"/>
                <a:gd name="connsiteY442" fmla="*/ 844550 h 1110643"/>
                <a:gd name="connsiteX443" fmla="*/ 1697037 w 2138362"/>
                <a:gd name="connsiteY443" fmla="*/ 839787 h 1110643"/>
                <a:gd name="connsiteX444" fmla="*/ 1701800 w 2138362"/>
                <a:gd name="connsiteY444" fmla="*/ 830262 h 1110643"/>
                <a:gd name="connsiteX445" fmla="*/ 1703387 w 2138362"/>
                <a:gd name="connsiteY445" fmla="*/ 768350 h 1110643"/>
                <a:gd name="connsiteX446" fmla="*/ 1706562 w 2138362"/>
                <a:gd name="connsiteY446" fmla="*/ 750887 h 1110643"/>
                <a:gd name="connsiteX447" fmla="*/ 1708150 w 2138362"/>
                <a:gd name="connsiteY447" fmla="*/ 733425 h 1110643"/>
                <a:gd name="connsiteX448" fmla="*/ 1709737 w 2138362"/>
                <a:gd name="connsiteY448" fmla="*/ 720725 h 1110643"/>
                <a:gd name="connsiteX449" fmla="*/ 1714500 w 2138362"/>
                <a:gd name="connsiteY449" fmla="*/ 714375 h 1110643"/>
                <a:gd name="connsiteX450" fmla="*/ 1728787 w 2138362"/>
                <a:gd name="connsiteY450" fmla="*/ 703262 h 1110643"/>
                <a:gd name="connsiteX451" fmla="*/ 1739900 w 2138362"/>
                <a:gd name="connsiteY451" fmla="*/ 692150 h 1110643"/>
                <a:gd name="connsiteX452" fmla="*/ 1744662 w 2138362"/>
                <a:gd name="connsiteY452" fmla="*/ 687387 h 1110643"/>
                <a:gd name="connsiteX453" fmla="*/ 1754187 w 2138362"/>
                <a:gd name="connsiteY453" fmla="*/ 681037 h 1110643"/>
                <a:gd name="connsiteX454" fmla="*/ 1771650 w 2138362"/>
                <a:gd name="connsiteY454" fmla="*/ 669925 h 1110643"/>
                <a:gd name="connsiteX455" fmla="*/ 1787525 w 2138362"/>
                <a:gd name="connsiteY455" fmla="*/ 657225 h 1110643"/>
                <a:gd name="connsiteX456" fmla="*/ 1792287 w 2138362"/>
                <a:gd name="connsiteY456" fmla="*/ 654050 h 1110643"/>
                <a:gd name="connsiteX457" fmla="*/ 1793875 w 2138362"/>
                <a:gd name="connsiteY457" fmla="*/ 649287 h 1110643"/>
                <a:gd name="connsiteX458" fmla="*/ 1798637 w 2138362"/>
                <a:gd name="connsiteY458" fmla="*/ 647700 h 1110643"/>
                <a:gd name="connsiteX459" fmla="*/ 1803400 w 2138362"/>
                <a:gd name="connsiteY459" fmla="*/ 644525 h 1110643"/>
                <a:gd name="connsiteX460" fmla="*/ 1809750 w 2138362"/>
                <a:gd name="connsiteY460" fmla="*/ 638175 h 1110643"/>
                <a:gd name="connsiteX461" fmla="*/ 1817687 w 2138362"/>
                <a:gd name="connsiteY461" fmla="*/ 631825 h 1110643"/>
                <a:gd name="connsiteX462" fmla="*/ 1828800 w 2138362"/>
                <a:gd name="connsiteY462" fmla="*/ 622300 h 1110643"/>
                <a:gd name="connsiteX463" fmla="*/ 1831975 w 2138362"/>
                <a:gd name="connsiteY463" fmla="*/ 615950 h 1110643"/>
                <a:gd name="connsiteX464" fmla="*/ 1841500 w 2138362"/>
                <a:gd name="connsiteY464" fmla="*/ 609600 h 1110643"/>
                <a:gd name="connsiteX465" fmla="*/ 1847850 w 2138362"/>
                <a:gd name="connsiteY465" fmla="*/ 603250 h 1110643"/>
                <a:gd name="connsiteX466" fmla="*/ 1849437 w 2138362"/>
                <a:gd name="connsiteY466" fmla="*/ 598487 h 1110643"/>
                <a:gd name="connsiteX467" fmla="*/ 1857375 w 2138362"/>
                <a:gd name="connsiteY467" fmla="*/ 590550 h 1110643"/>
                <a:gd name="connsiteX468" fmla="*/ 1865312 w 2138362"/>
                <a:gd name="connsiteY468" fmla="*/ 579437 h 1110643"/>
                <a:gd name="connsiteX469" fmla="*/ 1871662 w 2138362"/>
                <a:gd name="connsiteY469" fmla="*/ 569912 h 1110643"/>
                <a:gd name="connsiteX470" fmla="*/ 1876425 w 2138362"/>
                <a:gd name="connsiteY470" fmla="*/ 560387 h 1110643"/>
                <a:gd name="connsiteX471" fmla="*/ 1878012 w 2138362"/>
                <a:gd name="connsiteY471" fmla="*/ 555625 h 1110643"/>
                <a:gd name="connsiteX472" fmla="*/ 1881187 w 2138362"/>
                <a:gd name="connsiteY472" fmla="*/ 550862 h 1110643"/>
                <a:gd name="connsiteX473" fmla="*/ 1882775 w 2138362"/>
                <a:gd name="connsiteY473" fmla="*/ 546100 h 1110643"/>
                <a:gd name="connsiteX474" fmla="*/ 1885950 w 2138362"/>
                <a:gd name="connsiteY474" fmla="*/ 539750 h 1110643"/>
                <a:gd name="connsiteX475" fmla="*/ 1882775 w 2138362"/>
                <a:gd name="connsiteY475" fmla="*/ 506412 h 1110643"/>
                <a:gd name="connsiteX476" fmla="*/ 1879600 w 2138362"/>
                <a:gd name="connsiteY476" fmla="*/ 500062 h 1110643"/>
                <a:gd name="connsiteX477" fmla="*/ 1874837 w 2138362"/>
                <a:gd name="connsiteY477" fmla="*/ 488950 h 1110643"/>
                <a:gd name="connsiteX478" fmla="*/ 1870075 w 2138362"/>
                <a:gd name="connsiteY478" fmla="*/ 487362 h 1110643"/>
                <a:gd name="connsiteX479" fmla="*/ 1863725 w 2138362"/>
                <a:gd name="connsiteY479" fmla="*/ 477837 h 1110643"/>
                <a:gd name="connsiteX480" fmla="*/ 1855787 w 2138362"/>
                <a:gd name="connsiteY480" fmla="*/ 476250 h 1110643"/>
                <a:gd name="connsiteX481" fmla="*/ 1849437 w 2138362"/>
                <a:gd name="connsiteY481" fmla="*/ 473075 h 1110643"/>
                <a:gd name="connsiteX482" fmla="*/ 1844675 w 2138362"/>
                <a:gd name="connsiteY482" fmla="*/ 471487 h 1110643"/>
                <a:gd name="connsiteX483" fmla="*/ 1841500 w 2138362"/>
                <a:gd name="connsiteY483" fmla="*/ 466725 h 1110643"/>
                <a:gd name="connsiteX484" fmla="*/ 1828800 w 2138362"/>
                <a:gd name="connsiteY484" fmla="*/ 461962 h 1110643"/>
                <a:gd name="connsiteX485" fmla="*/ 1819275 w 2138362"/>
                <a:gd name="connsiteY485" fmla="*/ 457200 h 1110643"/>
                <a:gd name="connsiteX486" fmla="*/ 1808162 w 2138362"/>
                <a:gd name="connsiteY486" fmla="*/ 452437 h 1110643"/>
                <a:gd name="connsiteX487" fmla="*/ 1795462 w 2138362"/>
                <a:gd name="connsiteY487" fmla="*/ 447675 h 1110643"/>
                <a:gd name="connsiteX488" fmla="*/ 1749425 w 2138362"/>
                <a:gd name="connsiteY488" fmla="*/ 439737 h 1110643"/>
                <a:gd name="connsiteX489" fmla="*/ 1728787 w 2138362"/>
                <a:gd name="connsiteY489" fmla="*/ 434975 h 1110643"/>
                <a:gd name="connsiteX490" fmla="*/ 1673225 w 2138362"/>
                <a:gd name="connsiteY490" fmla="*/ 434975 h 1110643"/>
                <a:gd name="connsiteX491" fmla="*/ 1571625 w 2138362"/>
                <a:gd name="connsiteY491" fmla="*/ 433387 h 1110643"/>
                <a:gd name="connsiteX492" fmla="*/ 1558925 w 2138362"/>
                <a:gd name="connsiteY492" fmla="*/ 430212 h 1110643"/>
                <a:gd name="connsiteX493" fmla="*/ 1524000 w 2138362"/>
                <a:gd name="connsiteY493" fmla="*/ 434975 h 1110643"/>
                <a:gd name="connsiteX494" fmla="*/ 1501775 w 2138362"/>
                <a:gd name="connsiteY494" fmla="*/ 439737 h 1110643"/>
                <a:gd name="connsiteX495" fmla="*/ 1490662 w 2138362"/>
                <a:gd name="connsiteY495" fmla="*/ 442912 h 1110643"/>
                <a:gd name="connsiteX496" fmla="*/ 1470025 w 2138362"/>
                <a:gd name="connsiteY496" fmla="*/ 449262 h 1110643"/>
                <a:gd name="connsiteX497" fmla="*/ 1438275 w 2138362"/>
                <a:gd name="connsiteY497" fmla="*/ 455612 h 1110643"/>
                <a:gd name="connsiteX498" fmla="*/ 1433512 w 2138362"/>
                <a:gd name="connsiteY498" fmla="*/ 457200 h 1110643"/>
                <a:gd name="connsiteX499" fmla="*/ 1425575 w 2138362"/>
                <a:gd name="connsiteY499" fmla="*/ 460375 h 1110643"/>
                <a:gd name="connsiteX500" fmla="*/ 1419225 w 2138362"/>
                <a:gd name="connsiteY500" fmla="*/ 461962 h 1110643"/>
                <a:gd name="connsiteX501" fmla="*/ 1408112 w 2138362"/>
                <a:gd name="connsiteY501" fmla="*/ 465137 h 1110643"/>
                <a:gd name="connsiteX502" fmla="*/ 1403350 w 2138362"/>
                <a:gd name="connsiteY502" fmla="*/ 466725 h 1110643"/>
                <a:gd name="connsiteX503" fmla="*/ 1393825 w 2138362"/>
                <a:gd name="connsiteY503" fmla="*/ 468312 h 1110643"/>
                <a:gd name="connsiteX504" fmla="*/ 1382712 w 2138362"/>
                <a:gd name="connsiteY504" fmla="*/ 476250 h 1110643"/>
                <a:gd name="connsiteX505" fmla="*/ 1379537 w 2138362"/>
                <a:gd name="connsiteY505" fmla="*/ 481012 h 1110643"/>
                <a:gd name="connsiteX506" fmla="*/ 1373187 w 2138362"/>
                <a:gd name="connsiteY506" fmla="*/ 484187 h 1110643"/>
                <a:gd name="connsiteX507" fmla="*/ 1368425 w 2138362"/>
                <a:gd name="connsiteY507" fmla="*/ 487362 h 1110643"/>
                <a:gd name="connsiteX508" fmla="*/ 1366837 w 2138362"/>
                <a:gd name="connsiteY508" fmla="*/ 492125 h 1110643"/>
                <a:gd name="connsiteX509" fmla="*/ 1362075 w 2138362"/>
                <a:gd name="connsiteY509" fmla="*/ 493712 h 1110643"/>
                <a:gd name="connsiteX510" fmla="*/ 1357312 w 2138362"/>
                <a:gd name="connsiteY510" fmla="*/ 496887 h 1110643"/>
                <a:gd name="connsiteX511" fmla="*/ 1352550 w 2138362"/>
                <a:gd name="connsiteY511" fmla="*/ 498475 h 1110643"/>
                <a:gd name="connsiteX512" fmla="*/ 1343025 w 2138362"/>
                <a:gd name="connsiteY512" fmla="*/ 506412 h 1110643"/>
                <a:gd name="connsiteX513" fmla="*/ 1338262 w 2138362"/>
                <a:gd name="connsiteY513" fmla="*/ 508000 h 1110643"/>
                <a:gd name="connsiteX514" fmla="*/ 1330325 w 2138362"/>
                <a:gd name="connsiteY514" fmla="*/ 515937 h 1110643"/>
                <a:gd name="connsiteX515" fmla="*/ 1325562 w 2138362"/>
                <a:gd name="connsiteY515" fmla="*/ 519112 h 1110643"/>
                <a:gd name="connsiteX516" fmla="*/ 1316037 w 2138362"/>
                <a:gd name="connsiteY516" fmla="*/ 527050 h 1110643"/>
                <a:gd name="connsiteX517" fmla="*/ 1311275 w 2138362"/>
                <a:gd name="connsiteY517" fmla="*/ 530225 h 1110643"/>
                <a:gd name="connsiteX518" fmla="*/ 1295400 w 2138362"/>
                <a:gd name="connsiteY518" fmla="*/ 544512 h 1110643"/>
                <a:gd name="connsiteX519" fmla="*/ 1293812 w 2138362"/>
                <a:gd name="connsiteY519" fmla="*/ 549275 h 1110643"/>
                <a:gd name="connsiteX520" fmla="*/ 1284287 w 2138362"/>
                <a:gd name="connsiteY520" fmla="*/ 557212 h 1110643"/>
                <a:gd name="connsiteX521" fmla="*/ 1282700 w 2138362"/>
                <a:gd name="connsiteY521" fmla="*/ 563562 h 1110643"/>
                <a:gd name="connsiteX522" fmla="*/ 1290637 w 2138362"/>
                <a:gd name="connsiteY522" fmla="*/ 569912 h 1110643"/>
                <a:gd name="connsiteX523" fmla="*/ 1301750 w 2138362"/>
                <a:gd name="connsiteY523" fmla="*/ 576262 h 1110643"/>
                <a:gd name="connsiteX524" fmla="*/ 1317625 w 2138362"/>
                <a:gd name="connsiteY524" fmla="*/ 581025 h 1110643"/>
                <a:gd name="connsiteX525" fmla="*/ 1319212 w 2138362"/>
                <a:gd name="connsiteY525" fmla="*/ 585787 h 1110643"/>
                <a:gd name="connsiteX526" fmla="*/ 1322387 w 2138362"/>
                <a:gd name="connsiteY526" fmla="*/ 590550 h 1110643"/>
                <a:gd name="connsiteX527" fmla="*/ 1327150 w 2138362"/>
                <a:gd name="connsiteY527" fmla="*/ 604837 h 1110643"/>
                <a:gd name="connsiteX528" fmla="*/ 1328737 w 2138362"/>
                <a:gd name="connsiteY528" fmla="*/ 609600 h 1110643"/>
                <a:gd name="connsiteX529" fmla="*/ 1325562 w 2138362"/>
                <a:gd name="connsiteY529" fmla="*/ 620712 h 1110643"/>
                <a:gd name="connsiteX530" fmla="*/ 1320800 w 2138362"/>
                <a:gd name="connsiteY530" fmla="*/ 623887 h 1110643"/>
                <a:gd name="connsiteX531" fmla="*/ 1314450 w 2138362"/>
                <a:gd name="connsiteY531" fmla="*/ 627062 h 1110643"/>
                <a:gd name="connsiteX532" fmla="*/ 1309687 w 2138362"/>
                <a:gd name="connsiteY532" fmla="*/ 628650 h 1110643"/>
                <a:gd name="connsiteX533" fmla="*/ 1300162 w 2138362"/>
                <a:gd name="connsiteY533" fmla="*/ 633412 h 1110643"/>
                <a:gd name="connsiteX534" fmla="*/ 1289050 w 2138362"/>
                <a:gd name="connsiteY534" fmla="*/ 642937 h 1110643"/>
                <a:gd name="connsiteX535" fmla="*/ 1279525 w 2138362"/>
                <a:gd name="connsiteY535" fmla="*/ 647700 h 1110643"/>
                <a:gd name="connsiteX536" fmla="*/ 1273175 w 2138362"/>
                <a:gd name="connsiteY536" fmla="*/ 652462 h 1110643"/>
                <a:gd name="connsiteX537" fmla="*/ 1268412 w 2138362"/>
                <a:gd name="connsiteY537" fmla="*/ 657225 h 1110643"/>
                <a:gd name="connsiteX538" fmla="*/ 1263650 w 2138362"/>
                <a:gd name="connsiteY538" fmla="*/ 658812 h 1110643"/>
                <a:gd name="connsiteX539" fmla="*/ 1258887 w 2138362"/>
                <a:gd name="connsiteY539" fmla="*/ 663575 h 1110643"/>
                <a:gd name="connsiteX540" fmla="*/ 1249362 w 2138362"/>
                <a:gd name="connsiteY540" fmla="*/ 679450 h 1110643"/>
                <a:gd name="connsiteX541" fmla="*/ 1250950 w 2138362"/>
                <a:gd name="connsiteY541" fmla="*/ 688975 h 1110643"/>
                <a:gd name="connsiteX542" fmla="*/ 1254125 w 2138362"/>
                <a:gd name="connsiteY542" fmla="*/ 700087 h 1110643"/>
                <a:gd name="connsiteX543" fmla="*/ 1257300 w 2138362"/>
                <a:gd name="connsiteY543" fmla="*/ 708025 h 1110643"/>
                <a:gd name="connsiteX544" fmla="*/ 1262062 w 2138362"/>
                <a:gd name="connsiteY544" fmla="*/ 717550 h 1110643"/>
                <a:gd name="connsiteX545" fmla="*/ 1263650 w 2138362"/>
                <a:gd name="connsiteY545" fmla="*/ 723900 h 1110643"/>
                <a:gd name="connsiteX546" fmla="*/ 1266825 w 2138362"/>
                <a:gd name="connsiteY546" fmla="*/ 731837 h 1110643"/>
                <a:gd name="connsiteX547" fmla="*/ 1271587 w 2138362"/>
                <a:gd name="connsiteY547" fmla="*/ 742950 h 1110643"/>
                <a:gd name="connsiteX548" fmla="*/ 1276350 w 2138362"/>
                <a:gd name="connsiteY548" fmla="*/ 762000 h 1110643"/>
                <a:gd name="connsiteX549" fmla="*/ 1282700 w 2138362"/>
                <a:gd name="connsiteY549" fmla="*/ 788987 h 1110643"/>
                <a:gd name="connsiteX550" fmla="*/ 1287462 w 2138362"/>
                <a:gd name="connsiteY550" fmla="*/ 804862 h 1110643"/>
                <a:gd name="connsiteX551" fmla="*/ 1289050 w 2138362"/>
                <a:gd name="connsiteY551" fmla="*/ 817562 h 1110643"/>
                <a:gd name="connsiteX552" fmla="*/ 1292225 w 2138362"/>
                <a:gd name="connsiteY552" fmla="*/ 822325 h 1110643"/>
                <a:gd name="connsiteX553" fmla="*/ 1295400 w 2138362"/>
                <a:gd name="connsiteY553" fmla="*/ 835025 h 1110643"/>
                <a:gd name="connsiteX554" fmla="*/ 1298575 w 2138362"/>
                <a:gd name="connsiteY554" fmla="*/ 841375 h 1110643"/>
                <a:gd name="connsiteX555" fmla="*/ 1300162 w 2138362"/>
                <a:gd name="connsiteY555" fmla="*/ 846137 h 1110643"/>
                <a:gd name="connsiteX556" fmla="*/ 1303337 w 2138362"/>
                <a:gd name="connsiteY556" fmla="*/ 857250 h 1110643"/>
                <a:gd name="connsiteX557" fmla="*/ 1308100 w 2138362"/>
                <a:gd name="connsiteY557" fmla="*/ 946150 h 1110643"/>
                <a:gd name="connsiteX558" fmla="*/ 1304925 w 2138362"/>
                <a:gd name="connsiteY558" fmla="*/ 938212 h 1110643"/>
                <a:gd name="connsiteX559" fmla="*/ 1300162 w 2138362"/>
                <a:gd name="connsiteY559" fmla="*/ 928687 h 1110643"/>
                <a:gd name="connsiteX560" fmla="*/ 1292225 w 2138362"/>
                <a:gd name="connsiteY560" fmla="*/ 922337 h 1110643"/>
                <a:gd name="connsiteX561" fmla="*/ 1285875 w 2138362"/>
                <a:gd name="connsiteY561" fmla="*/ 909637 h 1110643"/>
                <a:gd name="connsiteX562" fmla="*/ 1279525 w 2138362"/>
                <a:gd name="connsiteY562" fmla="*/ 903287 h 1110643"/>
                <a:gd name="connsiteX563" fmla="*/ 1258887 w 2138362"/>
                <a:gd name="connsiteY563" fmla="*/ 882650 h 1110643"/>
                <a:gd name="connsiteX564" fmla="*/ 1250950 w 2138362"/>
                <a:gd name="connsiteY564" fmla="*/ 871537 h 1110643"/>
                <a:gd name="connsiteX565" fmla="*/ 1246187 w 2138362"/>
                <a:gd name="connsiteY565" fmla="*/ 865187 h 1110643"/>
                <a:gd name="connsiteX566" fmla="*/ 1236662 w 2138362"/>
                <a:gd name="connsiteY566" fmla="*/ 860425 h 1110643"/>
                <a:gd name="connsiteX567" fmla="*/ 1233487 w 2138362"/>
                <a:gd name="connsiteY567" fmla="*/ 855662 h 1110643"/>
                <a:gd name="connsiteX568" fmla="*/ 1227137 w 2138362"/>
                <a:gd name="connsiteY568" fmla="*/ 852487 h 1110643"/>
                <a:gd name="connsiteX569" fmla="*/ 1212850 w 2138362"/>
                <a:gd name="connsiteY569" fmla="*/ 847725 h 1110643"/>
                <a:gd name="connsiteX570" fmla="*/ 1198562 w 2138362"/>
                <a:gd name="connsiteY570" fmla="*/ 842962 h 1110643"/>
                <a:gd name="connsiteX571" fmla="*/ 1187450 w 2138362"/>
                <a:gd name="connsiteY571" fmla="*/ 835025 h 1110643"/>
                <a:gd name="connsiteX572" fmla="*/ 1171575 w 2138362"/>
                <a:gd name="connsiteY572" fmla="*/ 825500 h 1110643"/>
                <a:gd name="connsiteX573" fmla="*/ 1157287 w 2138362"/>
                <a:gd name="connsiteY573" fmla="*/ 817562 h 1110643"/>
                <a:gd name="connsiteX574" fmla="*/ 1146175 w 2138362"/>
                <a:gd name="connsiteY574" fmla="*/ 809625 h 1110643"/>
                <a:gd name="connsiteX575" fmla="*/ 1141412 w 2138362"/>
                <a:gd name="connsiteY575" fmla="*/ 804862 h 1110643"/>
                <a:gd name="connsiteX576" fmla="*/ 1135062 w 2138362"/>
                <a:gd name="connsiteY576" fmla="*/ 801687 h 1110643"/>
                <a:gd name="connsiteX577" fmla="*/ 1125537 w 2138362"/>
                <a:gd name="connsiteY577" fmla="*/ 795337 h 1110643"/>
                <a:gd name="connsiteX578" fmla="*/ 1123950 w 2138362"/>
                <a:gd name="connsiteY578" fmla="*/ 790575 h 1110643"/>
                <a:gd name="connsiteX579" fmla="*/ 1128712 w 2138362"/>
                <a:gd name="connsiteY579" fmla="*/ 788987 h 1110643"/>
                <a:gd name="connsiteX580" fmla="*/ 1144587 w 2138362"/>
                <a:gd name="connsiteY580" fmla="*/ 785812 h 1110643"/>
                <a:gd name="connsiteX581" fmla="*/ 1144587 w 2138362"/>
                <a:gd name="connsiteY581" fmla="*/ 768350 h 1110643"/>
                <a:gd name="connsiteX582" fmla="*/ 1139825 w 2138362"/>
                <a:gd name="connsiteY582" fmla="*/ 754062 h 1110643"/>
                <a:gd name="connsiteX583" fmla="*/ 1135062 w 2138362"/>
                <a:gd name="connsiteY583" fmla="*/ 749300 h 1110643"/>
                <a:gd name="connsiteX584" fmla="*/ 1133475 w 2138362"/>
                <a:gd name="connsiteY584" fmla="*/ 744537 h 1110643"/>
                <a:gd name="connsiteX585" fmla="*/ 1128712 w 2138362"/>
                <a:gd name="connsiteY585" fmla="*/ 741362 h 1110643"/>
                <a:gd name="connsiteX586" fmla="*/ 1119187 w 2138362"/>
                <a:gd name="connsiteY586" fmla="*/ 735012 h 1110643"/>
                <a:gd name="connsiteX587" fmla="*/ 1104900 w 2138362"/>
                <a:gd name="connsiteY587" fmla="*/ 723900 h 1110643"/>
                <a:gd name="connsiteX588" fmla="*/ 1100137 w 2138362"/>
                <a:gd name="connsiteY588" fmla="*/ 720725 h 1110643"/>
                <a:gd name="connsiteX589" fmla="*/ 1095375 w 2138362"/>
                <a:gd name="connsiteY589" fmla="*/ 719137 h 1110643"/>
                <a:gd name="connsiteX590" fmla="*/ 1077912 w 2138362"/>
                <a:gd name="connsiteY590" fmla="*/ 714375 h 1110643"/>
                <a:gd name="connsiteX591" fmla="*/ 1069975 w 2138362"/>
                <a:gd name="connsiteY591" fmla="*/ 704850 h 1110643"/>
                <a:gd name="connsiteX592" fmla="*/ 1062037 w 2138362"/>
                <a:gd name="connsiteY592" fmla="*/ 695325 h 1110643"/>
                <a:gd name="connsiteX593" fmla="*/ 1060450 w 2138362"/>
                <a:gd name="connsiteY593" fmla="*/ 688975 h 1110643"/>
                <a:gd name="connsiteX594" fmla="*/ 1057275 w 2138362"/>
                <a:gd name="connsiteY594" fmla="*/ 679450 h 1110643"/>
                <a:gd name="connsiteX595" fmla="*/ 1052512 w 2138362"/>
                <a:gd name="connsiteY595" fmla="*/ 660400 h 1110643"/>
                <a:gd name="connsiteX596" fmla="*/ 1054100 w 2138362"/>
                <a:gd name="connsiteY596" fmla="*/ 627062 h 1110643"/>
                <a:gd name="connsiteX597" fmla="*/ 1055687 w 2138362"/>
                <a:gd name="connsiteY597" fmla="*/ 622300 h 1110643"/>
                <a:gd name="connsiteX598" fmla="*/ 1060450 w 2138362"/>
                <a:gd name="connsiteY598" fmla="*/ 620712 h 1110643"/>
                <a:gd name="connsiteX599" fmla="*/ 1062037 w 2138362"/>
                <a:gd name="connsiteY599" fmla="*/ 615950 h 1110643"/>
                <a:gd name="connsiteX600" fmla="*/ 1050925 w 2138362"/>
                <a:gd name="connsiteY600" fmla="*/ 615950 h 1110643"/>
                <a:gd name="connsiteX601" fmla="*/ 1044575 w 2138362"/>
                <a:gd name="connsiteY601" fmla="*/ 619125 h 1110643"/>
                <a:gd name="connsiteX602" fmla="*/ 1039812 w 2138362"/>
                <a:gd name="connsiteY602" fmla="*/ 620712 h 1110643"/>
                <a:gd name="connsiteX603" fmla="*/ 1027112 w 2138362"/>
                <a:gd name="connsiteY603" fmla="*/ 625475 h 1110643"/>
                <a:gd name="connsiteX604" fmla="*/ 1023937 w 2138362"/>
                <a:gd name="connsiteY604" fmla="*/ 630237 h 1110643"/>
                <a:gd name="connsiteX605" fmla="*/ 1019175 w 2138362"/>
                <a:gd name="connsiteY605" fmla="*/ 631825 h 1110643"/>
                <a:gd name="connsiteX606" fmla="*/ 1008062 w 2138362"/>
                <a:gd name="connsiteY606" fmla="*/ 636587 h 1110643"/>
                <a:gd name="connsiteX607" fmla="*/ 1000125 w 2138362"/>
                <a:gd name="connsiteY607" fmla="*/ 646112 h 1110643"/>
                <a:gd name="connsiteX608" fmla="*/ 1011237 w 2138362"/>
                <a:gd name="connsiteY608" fmla="*/ 660400 h 1110643"/>
                <a:gd name="connsiteX609" fmla="*/ 1012825 w 2138362"/>
                <a:gd name="connsiteY609" fmla="*/ 677862 h 1110643"/>
                <a:gd name="connsiteX610" fmla="*/ 1014412 w 2138362"/>
                <a:gd name="connsiteY610" fmla="*/ 690562 h 1110643"/>
                <a:gd name="connsiteX611" fmla="*/ 1012825 w 2138362"/>
                <a:gd name="connsiteY611" fmla="*/ 703262 h 1110643"/>
                <a:gd name="connsiteX612" fmla="*/ 998537 w 2138362"/>
                <a:gd name="connsiteY612" fmla="*/ 701675 h 1110643"/>
                <a:gd name="connsiteX613" fmla="*/ 984250 w 2138362"/>
                <a:gd name="connsiteY613" fmla="*/ 696912 h 1110643"/>
                <a:gd name="connsiteX614" fmla="*/ 977900 w 2138362"/>
                <a:gd name="connsiteY614" fmla="*/ 695325 h 1110643"/>
                <a:gd name="connsiteX615" fmla="*/ 973137 w 2138362"/>
                <a:gd name="connsiteY615" fmla="*/ 692150 h 1110643"/>
                <a:gd name="connsiteX616" fmla="*/ 968375 w 2138362"/>
                <a:gd name="connsiteY616" fmla="*/ 690562 h 1110643"/>
                <a:gd name="connsiteX617" fmla="*/ 957262 w 2138362"/>
                <a:gd name="connsiteY617" fmla="*/ 681037 h 1110643"/>
                <a:gd name="connsiteX618" fmla="*/ 958850 w 2138362"/>
                <a:gd name="connsiteY618" fmla="*/ 665162 h 1110643"/>
                <a:gd name="connsiteX619" fmla="*/ 960437 w 2138362"/>
                <a:gd name="connsiteY619" fmla="*/ 658812 h 1110643"/>
                <a:gd name="connsiteX620" fmla="*/ 971550 w 2138362"/>
                <a:gd name="connsiteY620" fmla="*/ 642937 h 1110643"/>
                <a:gd name="connsiteX621" fmla="*/ 966787 w 2138362"/>
                <a:gd name="connsiteY621" fmla="*/ 641350 h 1110643"/>
                <a:gd name="connsiteX622" fmla="*/ 957262 w 2138362"/>
                <a:gd name="connsiteY622" fmla="*/ 633412 h 1110643"/>
                <a:gd name="connsiteX623" fmla="*/ 936625 w 2138362"/>
                <a:gd name="connsiteY623" fmla="*/ 625475 h 1110643"/>
                <a:gd name="connsiteX624" fmla="*/ 862012 w 2138362"/>
                <a:gd name="connsiteY624" fmla="*/ 628650 h 1110643"/>
                <a:gd name="connsiteX625" fmla="*/ 852487 w 2138362"/>
                <a:gd name="connsiteY625" fmla="*/ 635000 h 1110643"/>
                <a:gd name="connsiteX626" fmla="*/ 854075 w 2138362"/>
                <a:gd name="connsiteY626" fmla="*/ 649287 h 1110643"/>
                <a:gd name="connsiteX627" fmla="*/ 860425 w 2138362"/>
                <a:gd name="connsiteY627" fmla="*/ 644525 h 1110643"/>
                <a:gd name="connsiteX628" fmla="*/ 865187 w 2138362"/>
                <a:gd name="connsiteY628" fmla="*/ 646112 h 1110643"/>
                <a:gd name="connsiteX629" fmla="*/ 860425 w 2138362"/>
                <a:gd name="connsiteY629" fmla="*/ 658812 h 1110643"/>
                <a:gd name="connsiteX630" fmla="*/ 855662 w 2138362"/>
                <a:gd name="connsiteY630" fmla="*/ 661987 h 1110643"/>
                <a:gd name="connsiteX631" fmla="*/ 847725 w 2138362"/>
                <a:gd name="connsiteY631" fmla="*/ 660400 h 1110643"/>
                <a:gd name="connsiteX632" fmla="*/ 835025 w 2138362"/>
                <a:gd name="connsiteY632" fmla="*/ 657225 h 1110643"/>
                <a:gd name="connsiteX633" fmla="*/ 809625 w 2138362"/>
                <a:gd name="connsiteY633" fmla="*/ 652462 h 1110643"/>
                <a:gd name="connsiteX634" fmla="*/ 795337 w 2138362"/>
                <a:gd name="connsiteY634" fmla="*/ 647700 h 1110643"/>
                <a:gd name="connsiteX635" fmla="*/ 785812 w 2138362"/>
                <a:gd name="connsiteY635" fmla="*/ 641350 h 1110643"/>
                <a:gd name="connsiteX636" fmla="*/ 774700 w 2138362"/>
                <a:gd name="connsiteY636" fmla="*/ 633412 h 1110643"/>
                <a:gd name="connsiteX637" fmla="*/ 769937 w 2138362"/>
                <a:gd name="connsiteY637" fmla="*/ 631825 h 1110643"/>
                <a:gd name="connsiteX638" fmla="*/ 763587 w 2138362"/>
                <a:gd name="connsiteY638" fmla="*/ 627062 h 1110643"/>
                <a:gd name="connsiteX639" fmla="*/ 758825 w 2138362"/>
                <a:gd name="connsiteY639" fmla="*/ 622300 h 1110643"/>
                <a:gd name="connsiteX640" fmla="*/ 754062 w 2138362"/>
                <a:gd name="connsiteY640" fmla="*/ 620712 h 1110643"/>
                <a:gd name="connsiteX641" fmla="*/ 747712 w 2138362"/>
                <a:gd name="connsiteY641" fmla="*/ 617537 h 1110643"/>
                <a:gd name="connsiteX642" fmla="*/ 742950 w 2138362"/>
                <a:gd name="connsiteY642" fmla="*/ 612775 h 1110643"/>
                <a:gd name="connsiteX643" fmla="*/ 735012 w 2138362"/>
                <a:gd name="connsiteY643" fmla="*/ 608012 h 1110643"/>
                <a:gd name="connsiteX644" fmla="*/ 730250 w 2138362"/>
                <a:gd name="connsiteY644" fmla="*/ 603250 h 1110643"/>
                <a:gd name="connsiteX645" fmla="*/ 725487 w 2138362"/>
                <a:gd name="connsiteY645" fmla="*/ 600075 h 1110643"/>
                <a:gd name="connsiteX646" fmla="*/ 719137 w 2138362"/>
                <a:gd name="connsiteY646" fmla="*/ 595312 h 1110643"/>
                <a:gd name="connsiteX647" fmla="*/ 714375 w 2138362"/>
                <a:gd name="connsiteY647" fmla="*/ 592137 h 1110643"/>
                <a:gd name="connsiteX648" fmla="*/ 703262 w 2138362"/>
                <a:gd name="connsiteY648" fmla="*/ 581025 h 1110643"/>
                <a:gd name="connsiteX649" fmla="*/ 698500 w 2138362"/>
                <a:gd name="connsiteY649" fmla="*/ 576262 h 1110643"/>
                <a:gd name="connsiteX650" fmla="*/ 692150 w 2138362"/>
                <a:gd name="connsiteY650" fmla="*/ 573087 h 1110643"/>
                <a:gd name="connsiteX651" fmla="*/ 681037 w 2138362"/>
                <a:gd name="connsiteY651" fmla="*/ 565150 h 1110643"/>
                <a:gd name="connsiteX652" fmla="*/ 676275 w 2138362"/>
                <a:gd name="connsiteY652" fmla="*/ 560387 h 1110643"/>
                <a:gd name="connsiteX653" fmla="*/ 665162 w 2138362"/>
                <a:gd name="connsiteY653" fmla="*/ 554037 h 1110643"/>
                <a:gd name="connsiteX654" fmla="*/ 660400 w 2138362"/>
                <a:gd name="connsiteY654" fmla="*/ 552450 h 1110643"/>
                <a:gd name="connsiteX655" fmla="*/ 655637 w 2138362"/>
                <a:gd name="connsiteY655" fmla="*/ 549275 h 1110643"/>
                <a:gd name="connsiteX656" fmla="*/ 631825 w 2138362"/>
                <a:gd name="connsiteY656" fmla="*/ 542925 h 1110643"/>
                <a:gd name="connsiteX657" fmla="*/ 609600 w 2138362"/>
                <a:gd name="connsiteY657" fmla="*/ 547687 h 1110643"/>
                <a:gd name="connsiteX658" fmla="*/ 595312 w 2138362"/>
                <a:gd name="connsiteY658" fmla="*/ 550862 h 1110643"/>
                <a:gd name="connsiteX659" fmla="*/ 555625 w 2138362"/>
                <a:gd name="connsiteY659" fmla="*/ 557212 h 1110643"/>
                <a:gd name="connsiteX660" fmla="*/ 544512 w 2138362"/>
                <a:gd name="connsiteY660" fmla="*/ 560387 h 1110643"/>
                <a:gd name="connsiteX661" fmla="*/ 539750 w 2138362"/>
                <a:gd name="connsiteY661" fmla="*/ 561975 h 1110643"/>
                <a:gd name="connsiteX662" fmla="*/ 534987 w 2138362"/>
                <a:gd name="connsiteY662" fmla="*/ 565150 h 1110643"/>
                <a:gd name="connsiteX663" fmla="*/ 525462 w 2138362"/>
                <a:gd name="connsiteY663" fmla="*/ 566737 h 1110643"/>
                <a:gd name="connsiteX664" fmla="*/ 482600 w 2138362"/>
                <a:gd name="connsiteY664" fmla="*/ 563562 h 1110643"/>
                <a:gd name="connsiteX665" fmla="*/ 460375 w 2138362"/>
                <a:gd name="connsiteY665" fmla="*/ 558800 h 1110643"/>
                <a:gd name="connsiteX666" fmla="*/ 450850 w 2138362"/>
                <a:gd name="connsiteY666" fmla="*/ 565150 h 1110643"/>
                <a:gd name="connsiteX667" fmla="*/ 447675 w 2138362"/>
                <a:gd name="connsiteY667" fmla="*/ 569912 h 1110643"/>
                <a:gd name="connsiteX668" fmla="*/ 436562 w 2138362"/>
                <a:gd name="connsiteY668" fmla="*/ 577850 h 1110643"/>
                <a:gd name="connsiteX669" fmla="*/ 430212 w 2138362"/>
                <a:gd name="connsiteY669" fmla="*/ 582612 h 1110643"/>
                <a:gd name="connsiteX670" fmla="*/ 419100 w 2138362"/>
                <a:gd name="connsiteY670" fmla="*/ 592137 h 1110643"/>
                <a:gd name="connsiteX671" fmla="*/ 414337 w 2138362"/>
                <a:gd name="connsiteY671" fmla="*/ 596900 h 1110643"/>
                <a:gd name="connsiteX672" fmla="*/ 400050 w 2138362"/>
                <a:gd name="connsiteY672" fmla="*/ 601662 h 1110643"/>
                <a:gd name="connsiteX673" fmla="*/ 395287 w 2138362"/>
                <a:gd name="connsiteY673" fmla="*/ 604837 h 1110643"/>
                <a:gd name="connsiteX674" fmla="*/ 387350 w 2138362"/>
                <a:gd name="connsiteY674" fmla="*/ 614362 h 1110643"/>
                <a:gd name="connsiteX675" fmla="*/ 384175 w 2138362"/>
                <a:gd name="connsiteY675" fmla="*/ 620712 h 1110643"/>
                <a:gd name="connsiteX676" fmla="*/ 385762 w 2138362"/>
                <a:gd name="connsiteY676" fmla="*/ 636587 h 1110643"/>
                <a:gd name="connsiteX677" fmla="*/ 388937 w 2138362"/>
                <a:gd name="connsiteY677" fmla="*/ 641350 h 1110643"/>
                <a:gd name="connsiteX678" fmla="*/ 385762 w 2138362"/>
                <a:gd name="connsiteY678" fmla="*/ 657225 h 1110643"/>
                <a:gd name="connsiteX679" fmla="*/ 381000 w 2138362"/>
                <a:gd name="connsiteY679" fmla="*/ 668337 h 1110643"/>
                <a:gd name="connsiteX680" fmla="*/ 339725 w 2138362"/>
                <a:gd name="connsiteY680" fmla="*/ 669925 h 1110643"/>
                <a:gd name="connsiteX681" fmla="*/ 325437 w 2138362"/>
                <a:gd name="connsiteY681" fmla="*/ 677862 h 1110643"/>
                <a:gd name="connsiteX682" fmla="*/ 320675 w 2138362"/>
                <a:gd name="connsiteY682" fmla="*/ 682625 h 1110643"/>
                <a:gd name="connsiteX683" fmla="*/ 315912 w 2138362"/>
                <a:gd name="connsiteY683" fmla="*/ 684212 h 1110643"/>
                <a:gd name="connsiteX684" fmla="*/ 309562 w 2138362"/>
                <a:gd name="connsiteY684" fmla="*/ 688975 h 1110643"/>
                <a:gd name="connsiteX685" fmla="*/ 307975 w 2138362"/>
                <a:gd name="connsiteY685" fmla="*/ 693737 h 1110643"/>
                <a:gd name="connsiteX686" fmla="*/ 298450 w 2138362"/>
                <a:gd name="connsiteY686" fmla="*/ 700087 h 1110643"/>
                <a:gd name="connsiteX687" fmla="*/ 293687 w 2138362"/>
                <a:gd name="connsiteY687" fmla="*/ 703262 h 1110643"/>
                <a:gd name="connsiteX688" fmla="*/ 284162 w 2138362"/>
                <a:gd name="connsiteY688" fmla="*/ 708025 h 1110643"/>
                <a:gd name="connsiteX689" fmla="*/ 274637 w 2138362"/>
                <a:gd name="connsiteY689" fmla="*/ 714375 h 1110643"/>
                <a:gd name="connsiteX690" fmla="*/ 263525 w 2138362"/>
                <a:gd name="connsiteY690" fmla="*/ 720725 h 1110643"/>
                <a:gd name="connsiteX691" fmla="*/ 258762 w 2138362"/>
                <a:gd name="connsiteY691" fmla="*/ 723900 h 1110643"/>
                <a:gd name="connsiteX692" fmla="*/ 241300 w 2138362"/>
                <a:gd name="connsiteY692" fmla="*/ 727075 h 1110643"/>
                <a:gd name="connsiteX693" fmla="*/ 227012 w 2138362"/>
                <a:gd name="connsiteY693" fmla="*/ 731837 h 1110643"/>
                <a:gd name="connsiteX694" fmla="*/ 217487 w 2138362"/>
                <a:gd name="connsiteY694" fmla="*/ 735012 h 1110643"/>
                <a:gd name="connsiteX695" fmla="*/ 207962 w 2138362"/>
                <a:gd name="connsiteY695" fmla="*/ 736600 h 1110643"/>
                <a:gd name="connsiteX696" fmla="*/ 196850 w 2138362"/>
                <a:gd name="connsiteY696" fmla="*/ 741362 h 1110643"/>
                <a:gd name="connsiteX697" fmla="*/ 188912 w 2138362"/>
                <a:gd name="connsiteY697" fmla="*/ 744537 h 1110643"/>
                <a:gd name="connsiteX698" fmla="*/ 182562 w 2138362"/>
                <a:gd name="connsiteY698" fmla="*/ 746125 h 1110643"/>
                <a:gd name="connsiteX699" fmla="*/ 177800 w 2138362"/>
                <a:gd name="connsiteY699" fmla="*/ 749300 h 1110643"/>
                <a:gd name="connsiteX700" fmla="*/ 173037 w 2138362"/>
                <a:gd name="connsiteY700" fmla="*/ 750887 h 1110643"/>
                <a:gd name="connsiteX701" fmla="*/ 166687 w 2138362"/>
                <a:gd name="connsiteY701" fmla="*/ 755650 h 1110643"/>
                <a:gd name="connsiteX702" fmla="*/ 155575 w 2138362"/>
                <a:gd name="connsiteY702" fmla="*/ 757237 h 1110643"/>
                <a:gd name="connsiteX703" fmla="*/ 134937 w 2138362"/>
                <a:gd name="connsiteY703" fmla="*/ 763587 h 1110643"/>
                <a:gd name="connsiteX704" fmla="*/ 104775 w 2138362"/>
                <a:gd name="connsiteY704" fmla="*/ 765175 h 1110643"/>
                <a:gd name="connsiteX705" fmla="*/ 88900 w 2138362"/>
                <a:gd name="connsiteY705" fmla="*/ 766762 h 1110643"/>
                <a:gd name="connsiteX706" fmla="*/ 73025 w 2138362"/>
                <a:gd name="connsiteY706" fmla="*/ 771525 h 1110643"/>
                <a:gd name="connsiteX707" fmla="*/ 68262 w 2138362"/>
                <a:gd name="connsiteY707" fmla="*/ 774700 h 1110643"/>
                <a:gd name="connsiteX708" fmla="*/ 53975 w 2138362"/>
                <a:gd name="connsiteY708" fmla="*/ 779462 h 1110643"/>
                <a:gd name="connsiteX709" fmla="*/ 42862 w 2138362"/>
                <a:gd name="connsiteY709" fmla="*/ 781050 h 1110643"/>
                <a:gd name="connsiteX710" fmla="*/ 34925 w 2138362"/>
                <a:gd name="connsiteY710" fmla="*/ 782637 h 1110643"/>
                <a:gd name="connsiteX711" fmla="*/ 12700 w 2138362"/>
                <a:gd name="connsiteY711" fmla="*/ 785812 h 1110643"/>
                <a:gd name="connsiteX712" fmla="*/ 9525 w 2138362"/>
                <a:gd name="connsiteY71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63750 w 2138362"/>
                <a:gd name="connsiteY253" fmla="*/ 407987 h 1110643"/>
                <a:gd name="connsiteX254" fmla="*/ 2075180 w 2138362"/>
                <a:gd name="connsiteY254" fmla="*/ 431482 h 1110643"/>
                <a:gd name="connsiteX255" fmla="*/ 2049462 w 2138362"/>
                <a:gd name="connsiteY255" fmla="*/ 453072 h 1110643"/>
                <a:gd name="connsiteX256" fmla="*/ 2036762 w 2138362"/>
                <a:gd name="connsiteY256" fmla="*/ 442912 h 1110643"/>
                <a:gd name="connsiteX257" fmla="*/ 2030412 w 2138362"/>
                <a:gd name="connsiteY257" fmla="*/ 452437 h 1110643"/>
                <a:gd name="connsiteX258" fmla="*/ 2028825 w 2138362"/>
                <a:gd name="connsiteY258" fmla="*/ 458787 h 1110643"/>
                <a:gd name="connsiteX259" fmla="*/ 2020887 w 2138362"/>
                <a:gd name="connsiteY259" fmla="*/ 471487 h 1110643"/>
                <a:gd name="connsiteX260" fmla="*/ 2014537 w 2138362"/>
                <a:gd name="connsiteY260" fmla="*/ 479425 h 1110643"/>
                <a:gd name="connsiteX261" fmla="*/ 2011362 w 2138362"/>
                <a:gd name="connsiteY261" fmla="*/ 485775 h 1110643"/>
                <a:gd name="connsiteX262" fmla="*/ 2005012 w 2138362"/>
                <a:gd name="connsiteY262" fmla="*/ 496887 h 1110643"/>
                <a:gd name="connsiteX263" fmla="*/ 1997075 w 2138362"/>
                <a:gd name="connsiteY263" fmla="*/ 503237 h 1110643"/>
                <a:gd name="connsiteX264" fmla="*/ 1990725 w 2138362"/>
                <a:gd name="connsiteY264" fmla="*/ 517525 h 1110643"/>
                <a:gd name="connsiteX265" fmla="*/ 1989137 w 2138362"/>
                <a:gd name="connsiteY265" fmla="*/ 522287 h 1110643"/>
                <a:gd name="connsiteX266" fmla="*/ 1981200 w 2138362"/>
                <a:gd name="connsiteY266" fmla="*/ 531812 h 1110643"/>
                <a:gd name="connsiteX267" fmla="*/ 1979612 w 2138362"/>
                <a:gd name="connsiteY267" fmla="*/ 536575 h 1110643"/>
                <a:gd name="connsiteX268" fmla="*/ 1971675 w 2138362"/>
                <a:gd name="connsiteY268" fmla="*/ 546100 h 1110643"/>
                <a:gd name="connsiteX269" fmla="*/ 1970087 w 2138362"/>
                <a:gd name="connsiteY269" fmla="*/ 550862 h 1110643"/>
                <a:gd name="connsiteX270" fmla="*/ 1966912 w 2138362"/>
                <a:gd name="connsiteY270" fmla="*/ 555625 h 1110643"/>
                <a:gd name="connsiteX271" fmla="*/ 1962150 w 2138362"/>
                <a:gd name="connsiteY271" fmla="*/ 566737 h 1110643"/>
                <a:gd name="connsiteX272" fmla="*/ 1955800 w 2138362"/>
                <a:gd name="connsiteY272" fmla="*/ 574675 h 1110643"/>
                <a:gd name="connsiteX273" fmla="*/ 1944687 w 2138362"/>
                <a:gd name="connsiteY273" fmla="*/ 588962 h 1110643"/>
                <a:gd name="connsiteX274" fmla="*/ 1938337 w 2138362"/>
                <a:gd name="connsiteY274" fmla="*/ 598487 h 1110643"/>
                <a:gd name="connsiteX275" fmla="*/ 1936750 w 2138362"/>
                <a:gd name="connsiteY275" fmla="*/ 603250 h 1110643"/>
                <a:gd name="connsiteX276" fmla="*/ 1928812 w 2138362"/>
                <a:gd name="connsiteY276" fmla="*/ 612775 h 1110643"/>
                <a:gd name="connsiteX277" fmla="*/ 1922462 w 2138362"/>
                <a:gd name="connsiteY277" fmla="*/ 627062 h 1110643"/>
                <a:gd name="connsiteX278" fmla="*/ 1917700 w 2138362"/>
                <a:gd name="connsiteY278" fmla="*/ 623887 h 1110643"/>
                <a:gd name="connsiteX279" fmla="*/ 1916112 w 2138362"/>
                <a:gd name="connsiteY279" fmla="*/ 619125 h 1110643"/>
                <a:gd name="connsiteX280" fmla="*/ 1920875 w 2138362"/>
                <a:gd name="connsiteY280" fmla="*/ 623887 h 1110643"/>
                <a:gd name="connsiteX281" fmla="*/ 1922462 w 2138362"/>
                <a:gd name="connsiteY281" fmla="*/ 628650 h 1110643"/>
                <a:gd name="connsiteX282" fmla="*/ 1925637 w 2138362"/>
                <a:gd name="connsiteY282" fmla="*/ 636587 h 1110643"/>
                <a:gd name="connsiteX283" fmla="*/ 1924050 w 2138362"/>
                <a:gd name="connsiteY283" fmla="*/ 660400 h 1110643"/>
                <a:gd name="connsiteX284" fmla="*/ 1919287 w 2138362"/>
                <a:gd name="connsiteY284" fmla="*/ 685800 h 1110643"/>
                <a:gd name="connsiteX285" fmla="*/ 1916112 w 2138362"/>
                <a:gd name="connsiteY285" fmla="*/ 700087 h 1110643"/>
                <a:gd name="connsiteX286" fmla="*/ 1903412 w 2138362"/>
                <a:gd name="connsiteY286" fmla="*/ 711200 h 1110643"/>
                <a:gd name="connsiteX287" fmla="*/ 1897062 w 2138362"/>
                <a:gd name="connsiteY287" fmla="*/ 712787 h 1110643"/>
                <a:gd name="connsiteX288" fmla="*/ 1887537 w 2138362"/>
                <a:gd name="connsiteY288" fmla="*/ 720725 h 1110643"/>
                <a:gd name="connsiteX289" fmla="*/ 1881187 w 2138362"/>
                <a:gd name="connsiteY289" fmla="*/ 723900 h 1110643"/>
                <a:gd name="connsiteX290" fmla="*/ 1876425 w 2138362"/>
                <a:gd name="connsiteY290" fmla="*/ 728662 h 1110643"/>
                <a:gd name="connsiteX291" fmla="*/ 1865312 w 2138362"/>
                <a:gd name="connsiteY291" fmla="*/ 733425 h 1110643"/>
                <a:gd name="connsiteX292" fmla="*/ 1855787 w 2138362"/>
                <a:gd name="connsiteY292" fmla="*/ 738187 h 1110643"/>
                <a:gd name="connsiteX293" fmla="*/ 1844675 w 2138362"/>
                <a:gd name="connsiteY293" fmla="*/ 741362 h 1110643"/>
                <a:gd name="connsiteX294" fmla="*/ 1835150 w 2138362"/>
                <a:gd name="connsiteY294" fmla="*/ 744537 h 1110643"/>
                <a:gd name="connsiteX295" fmla="*/ 1828800 w 2138362"/>
                <a:gd name="connsiteY295" fmla="*/ 754062 h 1110643"/>
                <a:gd name="connsiteX296" fmla="*/ 1827212 w 2138362"/>
                <a:gd name="connsiteY296" fmla="*/ 760412 h 1110643"/>
                <a:gd name="connsiteX297" fmla="*/ 1824037 w 2138362"/>
                <a:gd name="connsiteY297" fmla="*/ 765175 h 1110643"/>
                <a:gd name="connsiteX298" fmla="*/ 1825625 w 2138362"/>
                <a:gd name="connsiteY298" fmla="*/ 804862 h 1110643"/>
                <a:gd name="connsiteX299" fmla="*/ 1827212 w 2138362"/>
                <a:gd name="connsiteY299" fmla="*/ 811212 h 1110643"/>
                <a:gd name="connsiteX300" fmla="*/ 1831975 w 2138362"/>
                <a:gd name="connsiteY300" fmla="*/ 815975 h 1110643"/>
                <a:gd name="connsiteX301" fmla="*/ 1836737 w 2138362"/>
                <a:gd name="connsiteY301" fmla="*/ 825500 h 1110643"/>
                <a:gd name="connsiteX302" fmla="*/ 1841500 w 2138362"/>
                <a:gd name="connsiteY302" fmla="*/ 830262 h 1110643"/>
                <a:gd name="connsiteX303" fmla="*/ 1846262 w 2138362"/>
                <a:gd name="connsiteY303" fmla="*/ 836612 h 1110643"/>
                <a:gd name="connsiteX304" fmla="*/ 1851025 w 2138362"/>
                <a:gd name="connsiteY304" fmla="*/ 839787 h 1110643"/>
                <a:gd name="connsiteX305" fmla="*/ 1860550 w 2138362"/>
                <a:gd name="connsiteY305" fmla="*/ 847725 h 1110643"/>
                <a:gd name="connsiteX306" fmla="*/ 1866900 w 2138362"/>
                <a:gd name="connsiteY306" fmla="*/ 858837 h 1110643"/>
                <a:gd name="connsiteX307" fmla="*/ 1868487 w 2138362"/>
                <a:gd name="connsiteY307" fmla="*/ 863600 h 1110643"/>
                <a:gd name="connsiteX308" fmla="*/ 1876425 w 2138362"/>
                <a:gd name="connsiteY308" fmla="*/ 873125 h 1110643"/>
                <a:gd name="connsiteX309" fmla="*/ 1887537 w 2138362"/>
                <a:gd name="connsiteY309" fmla="*/ 887412 h 1110643"/>
                <a:gd name="connsiteX310" fmla="*/ 1901825 w 2138362"/>
                <a:gd name="connsiteY310" fmla="*/ 898525 h 1110643"/>
                <a:gd name="connsiteX311" fmla="*/ 1906587 w 2138362"/>
                <a:gd name="connsiteY311" fmla="*/ 900112 h 1110643"/>
                <a:gd name="connsiteX312" fmla="*/ 1911350 w 2138362"/>
                <a:gd name="connsiteY312" fmla="*/ 904875 h 1110643"/>
                <a:gd name="connsiteX313" fmla="*/ 1914525 w 2138362"/>
                <a:gd name="connsiteY313" fmla="*/ 909637 h 1110643"/>
                <a:gd name="connsiteX314" fmla="*/ 1922462 w 2138362"/>
                <a:gd name="connsiteY314" fmla="*/ 912812 h 1110643"/>
                <a:gd name="connsiteX315" fmla="*/ 1931987 w 2138362"/>
                <a:gd name="connsiteY315" fmla="*/ 915987 h 1110643"/>
                <a:gd name="connsiteX316" fmla="*/ 1943100 w 2138362"/>
                <a:gd name="connsiteY316" fmla="*/ 920750 h 1110643"/>
                <a:gd name="connsiteX317" fmla="*/ 1951037 w 2138362"/>
                <a:gd name="connsiteY317" fmla="*/ 925512 h 1110643"/>
                <a:gd name="connsiteX318" fmla="*/ 1957387 w 2138362"/>
                <a:gd name="connsiteY318" fmla="*/ 928687 h 1110643"/>
                <a:gd name="connsiteX319" fmla="*/ 1968500 w 2138362"/>
                <a:gd name="connsiteY319" fmla="*/ 935037 h 1110643"/>
                <a:gd name="connsiteX320" fmla="*/ 1993900 w 2138362"/>
                <a:gd name="connsiteY320" fmla="*/ 942975 h 1110643"/>
                <a:gd name="connsiteX321" fmla="*/ 1998662 w 2138362"/>
                <a:gd name="connsiteY321" fmla="*/ 946150 h 1110643"/>
                <a:gd name="connsiteX322" fmla="*/ 2014537 w 2138362"/>
                <a:gd name="connsiteY322" fmla="*/ 952500 h 1110643"/>
                <a:gd name="connsiteX323" fmla="*/ 2024062 w 2138362"/>
                <a:gd name="connsiteY323" fmla="*/ 958850 h 1110643"/>
                <a:gd name="connsiteX324" fmla="*/ 2032000 w 2138362"/>
                <a:gd name="connsiteY324" fmla="*/ 973137 h 1110643"/>
                <a:gd name="connsiteX325" fmla="*/ 2036762 w 2138362"/>
                <a:gd name="connsiteY325" fmla="*/ 974725 h 1110643"/>
                <a:gd name="connsiteX326" fmla="*/ 2051050 w 2138362"/>
                <a:gd name="connsiteY326" fmla="*/ 985837 h 1110643"/>
                <a:gd name="connsiteX327" fmla="*/ 2049462 w 2138362"/>
                <a:gd name="connsiteY327" fmla="*/ 990600 h 1110643"/>
                <a:gd name="connsiteX328" fmla="*/ 2046287 w 2138362"/>
                <a:gd name="connsiteY328" fmla="*/ 995362 h 1110643"/>
                <a:gd name="connsiteX329" fmla="*/ 2039937 w 2138362"/>
                <a:gd name="connsiteY329" fmla="*/ 1006475 h 1110643"/>
                <a:gd name="connsiteX330" fmla="*/ 2038350 w 2138362"/>
                <a:gd name="connsiteY330" fmla="*/ 1014412 h 1110643"/>
                <a:gd name="connsiteX331" fmla="*/ 2028825 w 2138362"/>
                <a:gd name="connsiteY331" fmla="*/ 1020762 h 1110643"/>
                <a:gd name="connsiteX332" fmla="*/ 2024062 w 2138362"/>
                <a:gd name="connsiteY332" fmla="*/ 1025525 h 1110643"/>
                <a:gd name="connsiteX333" fmla="*/ 2019300 w 2138362"/>
                <a:gd name="connsiteY333" fmla="*/ 1028700 h 1110643"/>
                <a:gd name="connsiteX334" fmla="*/ 2009775 w 2138362"/>
                <a:gd name="connsiteY334" fmla="*/ 1039812 h 1110643"/>
                <a:gd name="connsiteX335" fmla="*/ 2005012 w 2138362"/>
                <a:gd name="connsiteY335" fmla="*/ 1041400 h 1110643"/>
                <a:gd name="connsiteX336" fmla="*/ 1995487 w 2138362"/>
                <a:gd name="connsiteY336" fmla="*/ 1050925 h 1110643"/>
                <a:gd name="connsiteX337" fmla="*/ 1990725 w 2138362"/>
                <a:gd name="connsiteY337" fmla="*/ 1054100 h 1110643"/>
                <a:gd name="connsiteX338" fmla="*/ 1987550 w 2138362"/>
                <a:gd name="connsiteY338" fmla="*/ 1058862 h 1110643"/>
                <a:gd name="connsiteX339" fmla="*/ 1974850 w 2138362"/>
                <a:gd name="connsiteY339" fmla="*/ 1069975 h 1110643"/>
                <a:gd name="connsiteX340" fmla="*/ 1958975 w 2138362"/>
                <a:gd name="connsiteY340" fmla="*/ 1082675 h 1110643"/>
                <a:gd name="connsiteX341" fmla="*/ 1954212 w 2138362"/>
                <a:gd name="connsiteY341" fmla="*/ 1087437 h 1110643"/>
                <a:gd name="connsiteX342" fmla="*/ 1943100 w 2138362"/>
                <a:gd name="connsiteY342" fmla="*/ 1092200 h 1110643"/>
                <a:gd name="connsiteX343" fmla="*/ 1931987 w 2138362"/>
                <a:gd name="connsiteY343" fmla="*/ 1098550 h 1110643"/>
                <a:gd name="connsiteX344" fmla="*/ 1927225 w 2138362"/>
                <a:gd name="connsiteY344" fmla="*/ 1101725 h 1110643"/>
                <a:gd name="connsiteX345" fmla="*/ 1922462 w 2138362"/>
                <a:gd name="connsiteY345" fmla="*/ 1103312 h 1110643"/>
                <a:gd name="connsiteX346" fmla="*/ 1900237 w 2138362"/>
                <a:gd name="connsiteY346" fmla="*/ 1106487 h 1110643"/>
                <a:gd name="connsiteX347" fmla="*/ 1878012 w 2138362"/>
                <a:gd name="connsiteY347" fmla="*/ 1108075 h 1110643"/>
                <a:gd name="connsiteX348" fmla="*/ 1866900 w 2138362"/>
                <a:gd name="connsiteY348" fmla="*/ 1104900 h 1110643"/>
                <a:gd name="connsiteX349" fmla="*/ 1860550 w 2138362"/>
                <a:gd name="connsiteY349" fmla="*/ 1103312 h 1110643"/>
                <a:gd name="connsiteX350" fmla="*/ 1852612 w 2138362"/>
                <a:gd name="connsiteY350" fmla="*/ 1100137 h 1110643"/>
                <a:gd name="connsiteX351" fmla="*/ 1844675 w 2138362"/>
                <a:gd name="connsiteY351" fmla="*/ 1098550 h 1110643"/>
                <a:gd name="connsiteX352" fmla="*/ 1825625 w 2138362"/>
                <a:gd name="connsiteY352" fmla="*/ 1093787 h 1110643"/>
                <a:gd name="connsiteX353" fmla="*/ 1816100 w 2138362"/>
                <a:gd name="connsiteY353" fmla="*/ 1090612 h 1110643"/>
                <a:gd name="connsiteX354" fmla="*/ 1790700 w 2138362"/>
                <a:gd name="connsiteY354" fmla="*/ 1089025 h 1110643"/>
                <a:gd name="connsiteX355" fmla="*/ 1776412 w 2138362"/>
                <a:gd name="connsiteY355" fmla="*/ 1087437 h 1110643"/>
                <a:gd name="connsiteX356" fmla="*/ 1779587 w 2138362"/>
                <a:gd name="connsiteY356" fmla="*/ 1074737 h 1110643"/>
                <a:gd name="connsiteX357" fmla="*/ 1787525 w 2138362"/>
                <a:gd name="connsiteY357" fmla="*/ 1060450 h 1110643"/>
                <a:gd name="connsiteX358" fmla="*/ 1793875 w 2138362"/>
                <a:gd name="connsiteY358" fmla="*/ 1049337 h 1110643"/>
                <a:gd name="connsiteX359" fmla="*/ 1785937 w 2138362"/>
                <a:gd name="connsiteY359" fmla="*/ 1020762 h 1110643"/>
                <a:gd name="connsiteX360" fmla="*/ 1774825 w 2138362"/>
                <a:gd name="connsiteY360" fmla="*/ 1009650 h 1110643"/>
                <a:gd name="connsiteX361" fmla="*/ 1763712 w 2138362"/>
                <a:gd name="connsiteY361" fmla="*/ 1001712 h 1110643"/>
                <a:gd name="connsiteX362" fmla="*/ 1758950 w 2138362"/>
                <a:gd name="connsiteY362" fmla="*/ 998537 h 1110643"/>
                <a:gd name="connsiteX363" fmla="*/ 1754187 w 2138362"/>
                <a:gd name="connsiteY363" fmla="*/ 993775 h 1110643"/>
                <a:gd name="connsiteX364" fmla="*/ 1749425 w 2138362"/>
                <a:gd name="connsiteY364" fmla="*/ 992187 h 1110643"/>
                <a:gd name="connsiteX365" fmla="*/ 1731962 w 2138362"/>
                <a:gd name="connsiteY365" fmla="*/ 987425 h 1110643"/>
                <a:gd name="connsiteX366" fmla="*/ 1655762 w 2138362"/>
                <a:gd name="connsiteY366" fmla="*/ 996950 h 1110643"/>
                <a:gd name="connsiteX367" fmla="*/ 1651000 w 2138362"/>
                <a:gd name="connsiteY367" fmla="*/ 1001712 h 1110643"/>
                <a:gd name="connsiteX368" fmla="*/ 1644650 w 2138362"/>
                <a:gd name="connsiteY368" fmla="*/ 1006475 h 1110643"/>
                <a:gd name="connsiteX369" fmla="*/ 1643062 w 2138362"/>
                <a:gd name="connsiteY369" fmla="*/ 1011237 h 1110643"/>
                <a:gd name="connsiteX370" fmla="*/ 1638300 w 2138362"/>
                <a:gd name="connsiteY370" fmla="*/ 1016000 h 1110643"/>
                <a:gd name="connsiteX371" fmla="*/ 1633537 w 2138362"/>
                <a:gd name="connsiteY371" fmla="*/ 1022350 h 1110643"/>
                <a:gd name="connsiteX372" fmla="*/ 1631950 w 2138362"/>
                <a:gd name="connsiteY372" fmla="*/ 1027112 h 1110643"/>
                <a:gd name="connsiteX373" fmla="*/ 1628775 w 2138362"/>
                <a:gd name="connsiteY373" fmla="*/ 1033462 h 1110643"/>
                <a:gd name="connsiteX374" fmla="*/ 1624012 w 2138362"/>
                <a:gd name="connsiteY374" fmla="*/ 1044575 h 1110643"/>
                <a:gd name="connsiteX375" fmla="*/ 1620837 w 2138362"/>
                <a:gd name="connsiteY375" fmla="*/ 1058862 h 1110643"/>
                <a:gd name="connsiteX376" fmla="*/ 1617662 w 2138362"/>
                <a:gd name="connsiteY376" fmla="*/ 1063625 h 1110643"/>
                <a:gd name="connsiteX377" fmla="*/ 1595437 w 2138362"/>
                <a:gd name="connsiteY377" fmla="*/ 1063625 h 1110643"/>
                <a:gd name="connsiteX378" fmla="*/ 1560512 w 2138362"/>
                <a:gd name="connsiteY378" fmla="*/ 1060450 h 1110643"/>
                <a:gd name="connsiteX379" fmla="*/ 1550987 w 2138362"/>
                <a:gd name="connsiteY379" fmla="*/ 1057275 h 1110643"/>
                <a:gd name="connsiteX380" fmla="*/ 1527175 w 2138362"/>
                <a:gd name="connsiteY380" fmla="*/ 1054100 h 1110643"/>
                <a:gd name="connsiteX381" fmla="*/ 1490662 w 2138362"/>
                <a:gd name="connsiteY381" fmla="*/ 1047750 h 1110643"/>
                <a:gd name="connsiteX382" fmla="*/ 1481137 w 2138362"/>
                <a:gd name="connsiteY382" fmla="*/ 1042987 h 1110643"/>
                <a:gd name="connsiteX383" fmla="*/ 1457325 w 2138362"/>
                <a:gd name="connsiteY383" fmla="*/ 1038225 h 1110643"/>
                <a:gd name="connsiteX384" fmla="*/ 1435100 w 2138362"/>
                <a:gd name="connsiteY384" fmla="*/ 1033462 h 1110643"/>
                <a:gd name="connsiteX385" fmla="*/ 1411287 w 2138362"/>
                <a:gd name="connsiteY385" fmla="*/ 1028700 h 1110643"/>
                <a:gd name="connsiteX386" fmla="*/ 1400175 w 2138362"/>
                <a:gd name="connsiteY386" fmla="*/ 1023937 h 1110643"/>
                <a:gd name="connsiteX387" fmla="*/ 1392237 w 2138362"/>
                <a:gd name="connsiteY387" fmla="*/ 1022350 h 1110643"/>
                <a:gd name="connsiteX388" fmla="*/ 1377950 w 2138362"/>
                <a:gd name="connsiteY388" fmla="*/ 1014412 h 1110643"/>
                <a:gd name="connsiteX389" fmla="*/ 1368425 w 2138362"/>
                <a:gd name="connsiteY389" fmla="*/ 1008062 h 1110643"/>
                <a:gd name="connsiteX390" fmla="*/ 1352550 w 2138362"/>
                <a:gd name="connsiteY390" fmla="*/ 993775 h 1110643"/>
                <a:gd name="connsiteX391" fmla="*/ 1347787 w 2138362"/>
                <a:gd name="connsiteY391" fmla="*/ 989012 h 1110643"/>
                <a:gd name="connsiteX392" fmla="*/ 1343025 w 2138362"/>
                <a:gd name="connsiteY392" fmla="*/ 984250 h 1110643"/>
                <a:gd name="connsiteX393" fmla="*/ 1341437 w 2138362"/>
                <a:gd name="connsiteY393" fmla="*/ 977900 h 1110643"/>
                <a:gd name="connsiteX394" fmla="*/ 1339850 w 2138362"/>
                <a:gd name="connsiteY394" fmla="*/ 954087 h 1110643"/>
                <a:gd name="connsiteX395" fmla="*/ 1349375 w 2138362"/>
                <a:gd name="connsiteY395" fmla="*/ 950912 h 1110643"/>
                <a:gd name="connsiteX396" fmla="*/ 1366837 w 2138362"/>
                <a:gd name="connsiteY396" fmla="*/ 952500 h 1110643"/>
                <a:gd name="connsiteX397" fmla="*/ 1370012 w 2138362"/>
                <a:gd name="connsiteY397" fmla="*/ 957262 h 1110643"/>
                <a:gd name="connsiteX398" fmla="*/ 1381125 w 2138362"/>
                <a:gd name="connsiteY398" fmla="*/ 962025 h 1110643"/>
                <a:gd name="connsiteX399" fmla="*/ 1392237 w 2138362"/>
                <a:gd name="connsiteY399" fmla="*/ 958850 h 1110643"/>
                <a:gd name="connsiteX400" fmla="*/ 1401762 w 2138362"/>
                <a:gd name="connsiteY400" fmla="*/ 947737 h 1110643"/>
                <a:gd name="connsiteX401" fmla="*/ 1406525 w 2138362"/>
                <a:gd name="connsiteY401" fmla="*/ 942975 h 1110643"/>
                <a:gd name="connsiteX402" fmla="*/ 1409700 w 2138362"/>
                <a:gd name="connsiteY402" fmla="*/ 938212 h 1110643"/>
                <a:gd name="connsiteX403" fmla="*/ 1414462 w 2138362"/>
                <a:gd name="connsiteY403" fmla="*/ 931862 h 1110643"/>
                <a:gd name="connsiteX404" fmla="*/ 1409700 w 2138362"/>
                <a:gd name="connsiteY404" fmla="*/ 904875 h 1110643"/>
                <a:gd name="connsiteX405" fmla="*/ 1408112 w 2138362"/>
                <a:gd name="connsiteY405" fmla="*/ 900112 h 1110643"/>
                <a:gd name="connsiteX406" fmla="*/ 1404937 w 2138362"/>
                <a:gd name="connsiteY406" fmla="*/ 893762 h 1110643"/>
                <a:gd name="connsiteX407" fmla="*/ 1400175 w 2138362"/>
                <a:gd name="connsiteY407" fmla="*/ 879475 h 1110643"/>
                <a:gd name="connsiteX408" fmla="*/ 1398587 w 2138362"/>
                <a:gd name="connsiteY408" fmla="*/ 855662 h 1110643"/>
                <a:gd name="connsiteX409" fmla="*/ 1393825 w 2138362"/>
                <a:gd name="connsiteY409" fmla="*/ 852487 h 1110643"/>
                <a:gd name="connsiteX410" fmla="*/ 1398587 w 2138362"/>
                <a:gd name="connsiteY410" fmla="*/ 847725 h 1110643"/>
                <a:gd name="connsiteX411" fmla="*/ 1406525 w 2138362"/>
                <a:gd name="connsiteY411" fmla="*/ 838200 h 1110643"/>
                <a:gd name="connsiteX412" fmla="*/ 1409700 w 2138362"/>
                <a:gd name="connsiteY412" fmla="*/ 828675 h 1110643"/>
                <a:gd name="connsiteX413" fmla="*/ 1419225 w 2138362"/>
                <a:gd name="connsiteY413" fmla="*/ 819150 h 1110643"/>
                <a:gd name="connsiteX414" fmla="*/ 1423987 w 2138362"/>
                <a:gd name="connsiteY414" fmla="*/ 820737 h 1110643"/>
                <a:gd name="connsiteX415" fmla="*/ 1425575 w 2138362"/>
                <a:gd name="connsiteY415" fmla="*/ 830262 h 1110643"/>
                <a:gd name="connsiteX416" fmla="*/ 1428750 w 2138362"/>
                <a:gd name="connsiteY416" fmla="*/ 838200 h 1110643"/>
                <a:gd name="connsiteX417" fmla="*/ 1430337 w 2138362"/>
                <a:gd name="connsiteY417" fmla="*/ 846137 h 1110643"/>
                <a:gd name="connsiteX418" fmla="*/ 1435100 w 2138362"/>
                <a:gd name="connsiteY418" fmla="*/ 850900 h 1110643"/>
                <a:gd name="connsiteX419" fmla="*/ 1444625 w 2138362"/>
                <a:gd name="connsiteY419" fmla="*/ 862012 h 1110643"/>
                <a:gd name="connsiteX420" fmla="*/ 1449387 w 2138362"/>
                <a:gd name="connsiteY420" fmla="*/ 863600 h 1110643"/>
                <a:gd name="connsiteX421" fmla="*/ 1455737 w 2138362"/>
                <a:gd name="connsiteY421" fmla="*/ 866775 h 1110643"/>
                <a:gd name="connsiteX422" fmla="*/ 1460500 w 2138362"/>
                <a:gd name="connsiteY422" fmla="*/ 868362 h 1110643"/>
                <a:gd name="connsiteX423" fmla="*/ 1466850 w 2138362"/>
                <a:gd name="connsiteY423" fmla="*/ 871537 h 1110643"/>
                <a:gd name="connsiteX424" fmla="*/ 1474787 w 2138362"/>
                <a:gd name="connsiteY424" fmla="*/ 873125 h 1110643"/>
                <a:gd name="connsiteX425" fmla="*/ 1492250 w 2138362"/>
                <a:gd name="connsiteY425" fmla="*/ 877887 h 1110643"/>
                <a:gd name="connsiteX426" fmla="*/ 1506537 w 2138362"/>
                <a:gd name="connsiteY426" fmla="*/ 881062 h 1110643"/>
                <a:gd name="connsiteX427" fmla="*/ 1546225 w 2138362"/>
                <a:gd name="connsiteY427" fmla="*/ 884237 h 1110643"/>
                <a:gd name="connsiteX428" fmla="*/ 1555750 w 2138362"/>
                <a:gd name="connsiteY428" fmla="*/ 887412 h 1110643"/>
                <a:gd name="connsiteX429" fmla="*/ 1562100 w 2138362"/>
                <a:gd name="connsiteY429" fmla="*/ 889000 h 1110643"/>
                <a:gd name="connsiteX430" fmla="*/ 1566862 w 2138362"/>
                <a:gd name="connsiteY430" fmla="*/ 892175 h 1110643"/>
                <a:gd name="connsiteX431" fmla="*/ 1571625 w 2138362"/>
                <a:gd name="connsiteY431" fmla="*/ 893762 h 1110643"/>
                <a:gd name="connsiteX432" fmla="*/ 1576387 w 2138362"/>
                <a:gd name="connsiteY432" fmla="*/ 896937 h 1110643"/>
                <a:gd name="connsiteX433" fmla="*/ 1585912 w 2138362"/>
                <a:gd name="connsiteY433" fmla="*/ 900112 h 1110643"/>
                <a:gd name="connsiteX434" fmla="*/ 1652587 w 2138362"/>
                <a:gd name="connsiteY434" fmla="*/ 893762 h 1110643"/>
                <a:gd name="connsiteX435" fmla="*/ 1662112 w 2138362"/>
                <a:gd name="connsiteY435" fmla="*/ 884237 h 1110643"/>
                <a:gd name="connsiteX436" fmla="*/ 1665287 w 2138362"/>
                <a:gd name="connsiteY436" fmla="*/ 879475 h 1110643"/>
                <a:gd name="connsiteX437" fmla="*/ 1671637 w 2138362"/>
                <a:gd name="connsiteY437" fmla="*/ 877887 h 1110643"/>
                <a:gd name="connsiteX438" fmla="*/ 1673225 w 2138362"/>
                <a:gd name="connsiteY438" fmla="*/ 871537 h 1110643"/>
                <a:gd name="connsiteX439" fmla="*/ 1677987 w 2138362"/>
                <a:gd name="connsiteY439" fmla="*/ 866775 h 1110643"/>
                <a:gd name="connsiteX440" fmla="*/ 1681162 w 2138362"/>
                <a:gd name="connsiteY440" fmla="*/ 862012 h 1110643"/>
                <a:gd name="connsiteX441" fmla="*/ 1687512 w 2138362"/>
                <a:gd name="connsiteY441" fmla="*/ 855662 h 1110643"/>
                <a:gd name="connsiteX442" fmla="*/ 1695450 w 2138362"/>
                <a:gd name="connsiteY442" fmla="*/ 844550 h 1110643"/>
                <a:gd name="connsiteX443" fmla="*/ 1697037 w 2138362"/>
                <a:gd name="connsiteY443" fmla="*/ 839787 h 1110643"/>
                <a:gd name="connsiteX444" fmla="*/ 1701800 w 2138362"/>
                <a:gd name="connsiteY444" fmla="*/ 830262 h 1110643"/>
                <a:gd name="connsiteX445" fmla="*/ 1703387 w 2138362"/>
                <a:gd name="connsiteY445" fmla="*/ 768350 h 1110643"/>
                <a:gd name="connsiteX446" fmla="*/ 1706562 w 2138362"/>
                <a:gd name="connsiteY446" fmla="*/ 750887 h 1110643"/>
                <a:gd name="connsiteX447" fmla="*/ 1708150 w 2138362"/>
                <a:gd name="connsiteY447" fmla="*/ 733425 h 1110643"/>
                <a:gd name="connsiteX448" fmla="*/ 1709737 w 2138362"/>
                <a:gd name="connsiteY448" fmla="*/ 720725 h 1110643"/>
                <a:gd name="connsiteX449" fmla="*/ 1714500 w 2138362"/>
                <a:gd name="connsiteY449" fmla="*/ 714375 h 1110643"/>
                <a:gd name="connsiteX450" fmla="*/ 1728787 w 2138362"/>
                <a:gd name="connsiteY450" fmla="*/ 703262 h 1110643"/>
                <a:gd name="connsiteX451" fmla="*/ 1739900 w 2138362"/>
                <a:gd name="connsiteY451" fmla="*/ 692150 h 1110643"/>
                <a:gd name="connsiteX452" fmla="*/ 1744662 w 2138362"/>
                <a:gd name="connsiteY452" fmla="*/ 687387 h 1110643"/>
                <a:gd name="connsiteX453" fmla="*/ 1754187 w 2138362"/>
                <a:gd name="connsiteY453" fmla="*/ 681037 h 1110643"/>
                <a:gd name="connsiteX454" fmla="*/ 1771650 w 2138362"/>
                <a:gd name="connsiteY454" fmla="*/ 669925 h 1110643"/>
                <a:gd name="connsiteX455" fmla="*/ 1787525 w 2138362"/>
                <a:gd name="connsiteY455" fmla="*/ 657225 h 1110643"/>
                <a:gd name="connsiteX456" fmla="*/ 1792287 w 2138362"/>
                <a:gd name="connsiteY456" fmla="*/ 654050 h 1110643"/>
                <a:gd name="connsiteX457" fmla="*/ 1793875 w 2138362"/>
                <a:gd name="connsiteY457" fmla="*/ 649287 h 1110643"/>
                <a:gd name="connsiteX458" fmla="*/ 1798637 w 2138362"/>
                <a:gd name="connsiteY458" fmla="*/ 647700 h 1110643"/>
                <a:gd name="connsiteX459" fmla="*/ 1803400 w 2138362"/>
                <a:gd name="connsiteY459" fmla="*/ 644525 h 1110643"/>
                <a:gd name="connsiteX460" fmla="*/ 1809750 w 2138362"/>
                <a:gd name="connsiteY460" fmla="*/ 638175 h 1110643"/>
                <a:gd name="connsiteX461" fmla="*/ 1817687 w 2138362"/>
                <a:gd name="connsiteY461" fmla="*/ 631825 h 1110643"/>
                <a:gd name="connsiteX462" fmla="*/ 1828800 w 2138362"/>
                <a:gd name="connsiteY462" fmla="*/ 622300 h 1110643"/>
                <a:gd name="connsiteX463" fmla="*/ 1831975 w 2138362"/>
                <a:gd name="connsiteY463" fmla="*/ 615950 h 1110643"/>
                <a:gd name="connsiteX464" fmla="*/ 1841500 w 2138362"/>
                <a:gd name="connsiteY464" fmla="*/ 609600 h 1110643"/>
                <a:gd name="connsiteX465" fmla="*/ 1847850 w 2138362"/>
                <a:gd name="connsiteY465" fmla="*/ 603250 h 1110643"/>
                <a:gd name="connsiteX466" fmla="*/ 1849437 w 2138362"/>
                <a:gd name="connsiteY466" fmla="*/ 598487 h 1110643"/>
                <a:gd name="connsiteX467" fmla="*/ 1857375 w 2138362"/>
                <a:gd name="connsiteY467" fmla="*/ 590550 h 1110643"/>
                <a:gd name="connsiteX468" fmla="*/ 1865312 w 2138362"/>
                <a:gd name="connsiteY468" fmla="*/ 579437 h 1110643"/>
                <a:gd name="connsiteX469" fmla="*/ 1871662 w 2138362"/>
                <a:gd name="connsiteY469" fmla="*/ 569912 h 1110643"/>
                <a:gd name="connsiteX470" fmla="*/ 1876425 w 2138362"/>
                <a:gd name="connsiteY470" fmla="*/ 560387 h 1110643"/>
                <a:gd name="connsiteX471" fmla="*/ 1878012 w 2138362"/>
                <a:gd name="connsiteY471" fmla="*/ 555625 h 1110643"/>
                <a:gd name="connsiteX472" fmla="*/ 1881187 w 2138362"/>
                <a:gd name="connsiteY472" fmla="*/ 550862 h 1110643"/>
                <a:gd name="connsiteX473" fmla="*/ 1882775 w 2138362"/>
                <a:gd name="connsiteY473" fmla="*/ 546100 h 1110643"/>
                <a:gd name="connsiteX474" fmla="*/ 1885950 w 2138362"/>
                <a:gd name="connsiteY474" fmla="*/ 539750 h 1110643"/>
                <a:gd name="connsiteX475" fmla="*/ 1882775 w 2138362"/>
                <a:gd name="connsiteY475" fmla="*/ 506412 h 1110643"/>
                <a:gd name="connsiteX476" fmla="*/ 1879600 w 2138362"/>
                <a:gd name="connsiteY476" fmla="*/ 500062 h 1110643"/>
                <a:gd name="connsiteX477" fmla="*/ 1874837 w 2138362"/>
                <a:gd name="connsiteY477" fmla="*/ 488950 h 1110643"/>
                <a:gd name="connsiteX478" fmla="*/ 1870075 w 2138362"/>
                <a:gd name="connsiteY478" fmla="*/ 487362 h 1110643"/>
                <a:gd name="connsiteX479" fmla="*/ 1863725 w 2138362"/>
                <a:gd name="connsiteY479" fmla="*/ 477837 h 1110643"/>
                <a:gd name="connsiteX480" fmla="*/ 1855787 w 2138362"/>
                <a:gd name="connsiteY480" fmla="*/ 476250 h 1110643"/>
                <a:gd name="connsiteX481" fmla="*/ 1849437 w 2138362"/>
                <a:gd name="connsiteY481" fmla="*/ 473075 h 1110643"/>
                <a:gd name="connsiteX482" fmla="*/ 1844675 w 2138362"/>
                <a:gd name="connsiteY482" fmla="*/ 471487 h 1110643"/>
                <a:gd name="connsiteX483" fmla="*/ 1841500 w 2138362"/>
                <a:gd name="connsiteY483" fmla="*/ 466725 h 1110643"/>
                <a:gd name="connsiteX484" fmla="*/ 1828800 w 2138362"/>
                <a:gd name="connsiteY484" fmla="*/ 461962 h 1110643"/>
                <a:gd name="connsiteX485" fmla="*/ 1819275 w 2138362"/>
                <a:gd name="connsiteY485" fmla="*/ 457200 h 1110643"/>
                <a:gd name="connsiteX486" fmla="*/ 1808162 w 2138362"/>
                <a:gd name="connsiteY486" fmla="*/ 452437 h 1110643"/>
                <a:gd name="connsiteX487" fmla="*/ 1795462 w 2138362"/>
                <a:gd name="connsiteY487" fmla="*/ 447675 h 1110643"/>
                <a:gd name="connsiteX488" fmla="*/ 1749425 w 2138362"/>
                <a:gd name="connsiteY488" fmla="*/ 439737 h 1110643"/>
                <a:gd name="connsiteX489" fmla="*/ 1728787 w 2138362"/>
                <a:gd name="connsiteY489" fmla="*/ 434975 h 1110643"/>
                <a:gd name="connsiteX490" fmla="*/ 1673225 w 2138362"/>
                <a:gd name="connsiteY490" fmla="*/ 434975 h 1110643"/>
                <a:gd name="connsiteX491" fmla="*/ 1571625 w 2138362"/>
                <a:gd name="connsiteY491" fmla="*/ 433387 h 1110643"/>
                <a:gd name="connsiteX492" fmla="*/ 1558925 w 2138362"/>
                <a:gd name="connsiteY492" fmla="*/ 430212 h 1110643"/>
                <a:gd name="connsiteX493" fmla="*/ 1524000 w 2138362"/>
                <a:gd name="connsiteY493" fmla="*/ 434975 h 1110643"/>
                <a:gd name="connsiteX494" fmla="*/ 1501775 w 2138362"/>
                <a:gd name="connsiteY494" fmla="*/ 439737 h 1110643"/>
                <a:gd name="connsiteX495" fmla="*/ 1490662 w 2138362"/>
                <a:gd name="connsiteY495" fmla="*/ 442912 h 1110643"/>
                <a:gd name="connsiteX496" fmla="*/ 1470025 w 2138362"/>
                <a:gd name="connsiteY496" fmla="*/ 449262 h 1110643"/>
                <a:gd name="connsiteX497" fmla="*/ 1438275 w 2138362"/>
                <a:gd name="connsiteY497" fmla="*/ 455612 h 1110643"/>
                <a:gd name="connsiteX498" fmla="*/ 1433512 w 2138362"/>
                <a:gd name="connsiteY498" fmla="*/ 457200 h 1110643"/>
                <a:gd name="connsiteX499" fmla="*/ 1425575 w 2138362"/>
                <a:gd name="connsiteY499" fmla="*/ 460375 h 1110643"/>
                <a:gd name="connsiteX500" fmla="*/ 1419225 w 2138362"/>
                <a:gd name="connsiteY500" fmla="*/ 461962 h 1110643"/>
                <a:gd name="connsiteX501" fmla="*/ 1408112 w 2138362"/>
                <a:gd name="connsiteY501" fmla="*/ 465137 h 1110643"/>
                <a:gd name="connsiteX502" fmla="*/ 1403350 w 2138362"/>
                <a:gd name="connsiteY502" fmla="*/ 466725 h 1110643"/>
                <a:gd name="connsiteX503" fmla="*/ 1393825 w 2138362"/>
                <a:gd name="connsiteY503" fmla="*/ 468312 h 1110643"/>
                <a:gd name="connsiteX504" fmla="*/ 1382712 w 2138362"/>
                <a:gd name="connsiteY504" fmla="*/ 476250 h 1110643"/>
                <a:gd name="connsiteX505" fmla="*/ 1379537 w 2138362"/>
                <a:gd name="connsiteY505" fmla="*/ 481012 h 1110643"/>
                <a:gd name="connsiteX506" fmla="*/ 1373187 w 2138362"/>
                <a:gd name="connsiteY506" fmla="*/ 484187 h 1110643"/>
                <a:gd name="connsiteX507" fmla="*/ 1368425 w 2138362"/>
                <a:gd name="connsiteY507" fmla="*/ 487362 h 1110643"/>
                <a:gd name="connsiteX508" fmla="*/ 1366837 w 2138362"/>
                <a:gd name="connsiteY508" fmla="*/ 492125 h 1110643"/>
                <a:gd name="connsiteX509" fmla="*/ 1362075 w 2138362"/>
                <a:gd name="connsiteY509" fmla="*/ 493712 h 1110643"/>
                <a:gd name="connsiteX510" fmla="*/ 1357312 w 2138362"/>
                <a:gd name="connsiteY510" fmla="*/ 496887 h 1110643"/>
                <a:gd name="connsiteX511" fmla="*/ 1352550 w 2138362"/>
                <a:gd name="connsiteY511" fmla="*/ 498475 h 1110643"/>
                <a:gd name="connsiteX512" fmla="*/ 1343025 w 2138362"/>
                <a:gd name="connsiteY512" fmla="*/ 506412 h 1110643"/>
                <a:gd name="connsiteX513" fmla="*/ 1338262 w 2138362"/>
                <a:gd name="connsiteY513" fmla="*/ 508000 h 1110643"/>
                <a:gd name="connsiteX514" fmla="*/ 1330325 w 2138362"/>
                <a:gd name="connsiteY514" fmla="*/ 515937 h 1110643"/>
                <a:gd name="connsiteX515" fmla="*/ 1325562 w 2138362"/>
                <a:gd name="connsiteY515" fmla="*/ 519112 h 1110643"/>
                <a:gd name="connsiteX516" fmla="*/ 1316037 w 2138362"/>
                <a:gd name="connsiteY516" fmla="*/ 527050 h 1110643"/>
                <a:gd name="connsiteX517" fmla="*/ 1311275 w 2138362"/>
                <a:gd name="connsiteY517" fmla="*/ 530225 h 1110643"/>
                <a:gd name="connsiteX518" fmla="*/ 1295400 w 2138362"/>
                <a:gd name="connsiteY518" fmla="*/ 544512 h 1110643"/>
                <a:gd name="connsiteX519" fmla="*/ 1293812 w 2138362"/>
                <a:gd name="connsiteY519" fmla="*/ 549275 h 1110643"/>
                <a:gd name="connsiteX520" fmla="*/ 1284287 w 2138362"/>
                <a:gd name="connsiteY520" fmla="*/ 557212 h 1110643"/>
                <a:gd name="connsiteX521" fmla="*/ 1282700 w 2138362"/>
                <a:gd name="connsiteY521" fmla="*/ 563562 h 1110643"/>
                <a:gd name="connsiteX522" fmla="*/ 1290637 w 2138362"/>
                <a:gd name="connsiteY522" fmla="*/ 569912 h 1110643"/>
                <a:gd name="connsiteX523" fmla="*/ 1301750 w 2138362"/>
                <a:gd name="connsiteY523" fmla="*/ 576262 h 1110643"/>
                <a:gd name="connsiteX524" fmla="*/ 1317625 w 2138362"/>
                <a:gd name="connsiteY524" fmla="*/ 581025 h 1110643"/>
                <a:gd name="connsiteX525" fmla="*/ 1319212 w 2138362"/>
                <a:gd name="connsiteY525" fmla="*/ 585787 h 1110643"/>
                <a:gd name="connsiteX526" fmla="*/ 1322387 w 2138362"/>
                <a:gd name="connsiteY526" fmla="*/ 590550 h 1110643"/>
                <a:gd name="connsiteX527" fmla="*/ 1327150 w 2138362"/>
                <a:gd name="connsiteY527" fmla="*/ 604837 h 1110643"/>
                <a:gd name="connsiteX528" fmla="*/ 1328737 w 2138362"/>
                <a:gd name="connsiteY528" fmla="*/ 609600 h 1110643"/>
                <a:gd name="connsiteX529" fmla="*/ 1325562 w 2138362"/>
                <a:gd name="connsiteY529" fmla="*/ 620712 h 1110643"/>
                <a:gd name="connsiteX530" fmla="*/ 1320800 w 2138362"/>
                <a:gd name="connsiteY530" fmla="*/ 623887 h 1110643"/>
                <a:gd name="connsiteX531" fmla="*/ 1314450 w 2138362"/>
                <a:gd name="connsiteY531" fmla="*/ 627062 h 1110643"/>
                <a:gd name="connsiteX532" fmla="*/ 1309687 w 2138362"/>
                <a:gd name="connsiteY532" fmla="*/ 628650 h 1110643"/>
                <a:gd name="connsiteX533" fmla="*/ 1300162 w 2138362"/>
                <a:gd name="connsiteY533" fmla="*/ 633412 h 1110643"/>
                <a:gd name="connsiteX534" fmla="*/ 1289050 w 2138362"/>
                <a:gd name="connsiteY534" fmla="*/ 642937 h 1110643"/>
                <a:gd name="connsiteX535" fmla="*/ 1279525 w 2138362"/>
                <a:gd name="connsiteY535" fmla="*/ 647700 h 1110643"/>
                <a:gd name="connsiteX536" fmla="*/ 1273175 w 2138362"/>
                <a:gd name="connsiteY536" fmla="*/ 652462 h 1110643"/>
                <a:gd name="connsiteX537" fmla="*/ 1268412 w 2138362"/>
                <a:gd name="connsiteY537" fmla="*/ 657225 h 1110643"/>
                <a:gd name="connsiteX538" fmla="*/ 1263650 w 2138362"/>
                <a:gd name="connsiteY538" fmla="*/ 658812 h 1110643"/>
                <a:gd name="connsiteX539" fmla="*/ 1258887 w 2138362"/>
                <a:gd name="connsiteY539" fmla="*/ 663575 h 1110643"/>
                <a:gd name="connsiteX540" fmla="*/ 1249362 w 2138362"/>
                <a:gd name="connsiteY540" fmla="*/ 679450 h 1110643"/>
                <a:gd name="connsiteX541" fmla="*/ 1250950 w 2138362"/>
                <a:gd name="connsiteY541" fmla="*/ 688975 h 1110643"/>
                <a:gd name="connsiteX542" fmla="*/ 1254125 w 2138362"/>
                <a:gd name="connsiteY542" fmla="*/ 700087 h 1110643"/>
                <a:gd name="connsiteX543" fmla="*/ 1257300 w 2138362"/>
                <a:gd name="connsiteY543" fmla="*/ 708025 h 1110643"/>
                <a:gd name="connsiteX544" fmla="*/ 1262062 w 2138362"/>
                <a:gd name="connsiteY544" fmla="*/ 717550 h 1110643"/>
                <a:gd name="connsiteX545" fmla="*/ 1263650 w 2138362"/>
                <a:gd name="connsiteY545" fmla="*/ 723900 h 1110643"/>
                <a:gd name="connsiteX546" fmla="*/ 1266825 w 2138362"/>
                <a:gd name="connsiteY546" fmla="*/ 731837 h 1110643"/>
                <a:gd name="connsiteX547" fmla="*/ 1271587 w 2138362"/>
                <a:gd name="connsiteY547" fmla="*/ 742950 h 1110643"/>
                <a:gd name="connsiteX548" fmla="*/ 1276350 w 2138362"/>
                <a:gd name="connsiteY548" fmla="*/ 762000 h 1110643"/>
                <a:gd name="connsiteX549" fmla="*/ 1282700 w 2138362"/>
                <a:gd name="connsiteY549" fmla="*/ 788987 h 1110643"/>
                <a:gd name="connsiteX550" fmla="*/ 1287462 w 2138362"/>
                <a:gd name="connsiteY550" fmla="*/ 804862 h 1110643"/>
                <a:gd name="connsiteX551" fmla="*/ 1289050 w 2138362"/>
                <a:gd name="connsiteY551" fmla="*/ 817562 h 1110643"/>
                <a:gd name="connsiteX552" fmla="*/ 1292225 w 2138362"/>
                <a:gd name="connsiteY552" fmla="*/ 822325 h 1110643"/>
                <a:gd name="connsiteX553" fmla="*/ 1295400 w 2138362"/>
                <a:gd name="connsiteY553" fmla="*/ 835025 h 1110643"/>
                <a:gd name="connsiteX554" fmla="*/ 1298575 w 2138362"/>
                <a:gd name="connsiteY554" fmla="*/ 841375 h 1110643"/>
                <a:gd name="connsiteX555" fmla="*/ 1300162 w 2138362"/>
                <a:gd name="connsiteY555" fmla="*/ 846137 h 1110643"/>
                <a:gd name="connsiteX556" fmla="*/ 1303337 w 2138362"/>
                <a:gd name="connsiteY556" fmla="*/ 857250 h 1110643"/>
                <a:gd name="connsiteX557" fmla="*/ 1308100 w 2138362"/>
                <a:gd name="connsiteY557" fmla="*/ 946150 h 1110643"/>
                <a:gd name="connsiteX558" fmla="*/ 1304925 w 2138362"/>
                <a:gd name="connsiteY558" fmla="*/ 938212 h 1110643"/>
                <a:gd name="connsiteX559" fmla="*/ 1300162 w 2138362"/>
                <a:gd name="connsiteY559" fmla="*/ 928687 h 1110643"/>
                <a:gd name="connsiteX560" fmla="*/ 1292225 w 2138362"/>
                <a:gd name="connsiteY560" fmla="*/ 922337 h 1110643"/>
                <a:gd name="connsiteX561" fmla="*/ 1285875 w 2138362"/>
                <a:gd name="connsiteY561" fmla="*/ 909637 h 1110643"/>
                <a:gd name="connsiteX562" fmla="*/ 1279525 w 2138362"/>
                <a:gd name="connsiteY562" fmla="*/ 903287 h 1110643"/>
                <a:gd name="connsiteX563" fmla="*/ 1258887 w 2138362"/>
                <a:gd name="connsiteY563" fmla="*/ 882650 h 1110643"/>
                <a:gd name="connsiteX564" fmla="*/ 1250950 w 2138362"/>
                <a:gd name="connsiteY564" fmla="*/ 871537 h 1110643"/>
                <a:gd name="connsiteX565" fmla="*/ 1246187 w 2138362"/>
                <a:gd name="connsiteY565" fmla="*/ 865187 h 1110643"/>
                <a:gd name="connsiteX566" fmla="*/ 1236662 w 2138362"/>
                <a:gd name="connsiteY566" fmla="*/ 860425 h 1110643"/>
                <a:gd name="connsiteX567" fmla="*/ 1233487 w 2138362"/>
                <a:gd name="connsiteY567" fmla="*/ 855662 h 1110643"/>
                <a:gd name="connsiteX568" fmla="*/ 1227137 w 2138362"/>
                <a:gd name="connsiteY568" fmla="*/ 852487 h 1110643"/>
                <a:gd name="connsiteX569" fmla="*/ 1212850 w 2138362"/>
                <a:gd name="connsiteY569" fmla="*/ 847725 h 1110643"/>
                <a:gd name="connsiteX570" fmla="*/ 1198562 w 2138362"/>
                <a:gd name="connsiteY570" fmla="*/ 842962 h 1110643"/>
                <a:gd name="connsiteX571" fmla="*/ 1187450 w 2138362"/>
                <a:gd name="connsiteY571" fmla="*/ 835025 h 1110643"/>
                <a:gd name="connsiteX572" fmla="*/ 1171575 w 2138362"/>
                <a:gd name="connsiteY572" fmla="*/ 825500 h 1110643"/>
                <a:gd name="connsiteX573" fmla="*/ 1157287 w 2138362"/>
                <a:gd name="connsiteY573" fmla="*/ 817562 h 1110643"/>
                <a:gd name="connsiteX574" fmla="*/ 1146175 w 2138362"/>
                <a:gd name="connsiteY574" fmla="*/ 809625 h 1110643"/>
                <a:gd name="connsiteX575" fmla="*/ 1141412 w 2138362"/>
                <a:gd name="connsiteY575" fmla="*/ 804862 h 1110643"/>
                <a:gd name="connsiteX576" fmla="*/ 1135062 w 2138362"/>
                <a:gd name="connsiteY576" fmla="*/ 801687 h 1110643"/>
                <a:gd name="connsiteX577" fmla="*/ 1125537 w 2138362"/>
                <a:gd name="connsiteY577" fmla="*/ 795337 h 1110643"/>
                <a:gd name="connsiteX578" fmla="*/ 1123950 w 2138362"/>
                <a:gd name="connsiteY578" fmla="*/ 790575 h 1110643"/>
                <a:gd name="connsiteX579" fmla="*/ 1128712 w 2138362"/>
                <a:gd name="connsiteY579" fmla="*/ 788987 h 1110643"/>
                <a:gd name="connsiteX580" fmla="*/ 1144587 w 2138362"/>
                <a:gd name="connsiteY580" fmla="*/ 785812 h 1110643"/>
                <a:gd name="connsiteX581" fmla="*/ 1144587 w 2138362"/>
                <a:gd name="connsiteY581" fmla="*/ 768350 h 1110643"/>
                <a:gd name="connsiteX582" fmla="*/ 1139825 w 2138362"/>
                <a:gd name="connsiteY582" fmla="*/ 754062 h 1110643"/>
                <a:gd name="connsiteX583" fmla="*/ 1135062 w 2138362"/>
                <a:gd name="connsiteY583" fmla="*/ 749300 h 1110643"/>
                <a:gd name="connsiteX584" fmla="*/ 1133475 w 2138362"/>
                <a:gd name="connsiteY584" fmla="*/ 744537 h 1110643"/>
                <a:gd name="connsiteX585" fmla="*/ 1128712 w 2138362"/>
                <a:gd name="connsiteY585" fmla="*/ 741362 h 1110643"/>
                <a:gd name="connsiteX586" fmla="*/ 1119187 w 2138362"/>
                <a:gd name="connsiteY586" fmla="*/ 735012 h 1110643"/>
                <a:gd name="connsiteX587" fmla="*/ 1104900 w 2138362"/>
                <a:gd name="connsiteY587" fmla="*/ 723900 h 1110643"/>
                <a:gd name="connsiteX588" fmla="*/ 1100137 w 2138362"/>
                <a:gd name="connsiteY588" fmla="*/ 720725 h 1110643"/>
                <a:gd name="connsiteX589" fmla="*/ 1095375 w 2138362"/>
                <a:gd name="connsiteY589" fmla="*/ 719137 h 1110643"/>
                <a:gd name="connsiteX590" fmla="*/ 1077912 w 2138362"/>
                <a:gd name="connsiteY590" fmla="*/ 714375 h 1110643"/>
                <a:gd name="connsiteX591" fmla="*/ 1069975 w 2138362"/>
                <a:gd name="connsiteY591" fmla="*/ 704850 h 1110643"/>
                <a:gd name="connsiteX592" fmla="*/ 1062037 w 2138362"/>
                <a:gd name="connsiteY592" fmla="*/ 695325 h 1110643"/>
                <a:gd name="connsiteX593" fmla="*/ 1060450 w 2138362"/>
                <a:gd name="connsiteY593" fmla="*/ 688975 h 1110643"/>
                <a:gd name="connsiteX594" fmla="*/ 1057275 w 2138362"/>
                <a:gd name="connsiteY594" fmla="*/ 679450 h 1110643"/>
                <a:gd name="connsiteX595" fmla="*/ 1052512 w 2138362"/>
                <a:gd name="connsiteY595" fmla="*/ 660400 h 1110643"/>
                <a:gd name="connsiteX596" fmla="*/ 1054100 w 2138362"/>
                <a:gd name="connsiteY596" fmla="*/ 627062 h 1110643"/>
                <a:gd name="connsiteX597" fmla="*/ 1055687 w 2138362"/>
                <a:gd name="connsiteY597" fmla="*/ 622300 h 1110643"/>
                <a:gd name="connsiteX598" fmla="*/ 1060450 w 2138362"/>
                <a:gd name="connsiteY598" fmla="*/ 620712 h 1110643"/>
                <a:gd name="connsiteX599" fmla="*/ 1062037 w 2138362"/>
                <a:gd name="connsiteY599" fmla="*/ 615950 h 1110643"/>
                <a:gd name="connsiteX600" fmla="*/ 1050925 w 2138362"/>
                <a:gd name="connsiteY600" fmla="*/ 615950 h 1110643"/>
                <a:gd name="connsiteX601" fmla="*/ 1044575 w 2138362"/>
                <a:gd name="connsiteY601" fmla="*/ 619125 h 1110643"/>
                <a:gd name="connsiteX602" fmla="*/ 1039812 w 2138362"/>
                <a:gd name="connsiteY602" fmla="*/ 620712 h 1110643"/>
                <a:gd name="connsiteX603" fmla="*/ 1027112 w 2138362"/>
                <a:gd name="connsiteY603" fmla="*/ 625475 h 1110643"/>
                <a:gd name="connsiteX604" fmla="*/ 1023937 w 2138362"/>
                <a:gd name="connsiteY604" fmla="*/ 630237 h 1110643"/>
                <a:gd name="connsiteX605" fmla="*/ 1019175 w 2138362"/>
                <a:gd name="connsiteY605" fmla="*/ 631825 h 1110643"/>
                <a:gd name="connsiteX606" fmla="*/ 1008062 w 2138362"/>
                <a:gd name="connsiteY606" fmla="*/ 636587 h 1110643"/>
                <a:gd name="connsiteX607" fmla="*/ 1000125 w 2138362"/>
                <a:gd name="connsiteY607" fmla="*/ 646112 h 1110643"/>
                <a:gd name="connsiteX608" fmla="*/ 1011237 w 2138362"/>
                <a:gd name="connsiteY608" fmla="*/ 660400 h 1110643"/>
                <a:gd name="connsiteX609" fmla="*/ 1012825 w 2138362"/>
                <a:gd name="connsiteY609" fmla="*/ 677862 h 1110643"/>
                <a:gd name="connsiteX610" fmla="*/ 1014412 w 2138362"/>
                <a:gd name="connsiteY610" fmla="*/ 690562 h 1110643"/>
                <a:gd name="connsiteX611" fmla="*/ 1012825 w 2138362"/>
                <a:gd name="connsiteY611" fmla="*/ 703262 h 1110643"/>
                <a:gd name="connsiteX612" fmla="*/ 998537 w 2138362"/>
                <a:gd name="connsiteY612" fmla="*/ 701675 h 1110643"/>
                <a:gd name="connsiteX613" fmla="*/ 984250 w 2138362"/>
                <a:gd name="connsiteY613" fmla="*/ 696912 h 1110643"/>
                <a:gd name="connsiteX614" fmla="*/ 977900 w 2138362"/>
                <a:gd name="connsiteY614" fmla="*/ 695325 h 1110643"/>
                <a:gd name="connsiteX615" fmla="*/ 973137 w 2138362"/>
                <a:gd name="connsiteY615" fmla="*/ 692150 h 1110643"/>
                <a:gd name="connsiteX616" fmla="*/ 968375 w 2138362"/>
                <a:gd name="connsiteY616" fmla="*/ 690562 h 1110643"/>
                <a:gd name="connsiteX617" fmla="*/ 957262 w 2138362"/>
                <a:gd name="connsiteY617" fmla="*/ 681037 h 1110643"/>
                <a:gd name="connsiteX618" fmla="*/ 958850 w 2138362"/>
                <a:gd name="connsiteY618" fmla="*/ 665162 h 1110643"/>
                <a:gd name="connsiteX619" fmla="*/ 960437 w 2138362"/>
                <a:gd name="connsiteY619" fmla="*/ 658812 h 1110643"/>
                <a:gd name="connsiteX620" fmla="*/ 971550 w 2138362"/>
                <a:gd name="connsiteY620" fmla="*/ 642937 h 1110643"/>
                <a:gd name="connsiteX621" fmla="*/ 966787 w 2138362"/>
                <a:gd name="connsiteY621" fmla="*/ 641350 h 1110643"/>
                <a:gd name="connsiteX622" fmla="*/ 957262 w 2138362"/>
                <a:gd name="connsiteY622" fmla="*/ 633412 h 1110643"/>
                <a:gd name="connsiteX623" fmla="*/ 936625 w 2138362"/>
                <a:gd name="connsiteY623" fmla="*/ 625475 h 1110643"/>
                <a:gd name="connsiteX624" fmla="*/ 862012 w 2138362"/>
                <a:gd name="connsiteY624" fmla="*/ 628650 h 1110643"/>
                <a:gd name="connsiteX625" fmla="*/ 852487 w 2138362"/>
                <a:gd name="connsiteY625" fmla="*/ 635000 h 1110643"/>
                <a:gd name="connsiteX626" fmla="*/ 854075 w 2138362"/>
                <a:gd name="connsiteY626" fmla="*/ 649287 h 1110643"/>
                <a:gd name="connsiteX627" fmla="*/ 860425 w 2138362"/>
                <a:gd name="connsiteY627" fmla="*/ 644525 h 1110643"/>
                <a:gd name="connsiteX628" fmla="*/ 865187 w 2138362"/>
                <a:gd name="connsiteY628" fmla="*/ 646112 h 1110643"/>
                <a:gd name="connsiteX629" fmla="*/ 860425 w 2138362"/>
                <a:gd name="connsiteY629" fmla="*/ 658812 h 1110643"/>
                <a:gd name="connsiteX630" fmla="*/ 855662 w 2138362"/>
                <a:gd name="connsiteY630" fmla="*/ 661987 h 1110643"/>
                <a:gd name="connsiteX631" fmla="*/ 847725 w 2138362"/>
                <a:gd name="connsiteY631" fmla="*/ 660400 h 1110643"/>
                <a:gd name="connsiteX632" fmla="*/ 835025 w 2138362"/>
                <a:gd name="connsiteY632" fmla="*/ 657225 h 1110643"/>
                <a:gd name="connsiteX633" fmla="*/ 809625 w 2138362"/>
                <a:gd name="connsiteY633" fmla="*/ 652462 h 1110643"/>
                <a:gd name="connsiteX634" fmla="*/ 795337 w 2138362"/>
                <a:gd name="connsiteY634" fmla="*/ 647700 h 1110643"/>
                <a:gd name="connsiteX635" fmla="*/ 785812 w 2138362"/>
                <a:gd name="connsiteY635" fmla="*/ 641350 h 1110643"/>
                <a:gd name="connsiteX636" fmla="*/ 774700 w 2138362"/>
                <a:gd name="connsiteY636" fmla="*/ 633412 h 1110643"/>
                <a:gd name="connsiteX637" fmla="*/ 769937 w 2138362"/>
                <a:gd name="connsiteY637" fmla="*/ 631825 h 1110643"/>
                <a:gd name="connsiteX638" fmla="*/ 763587 w 2138362"/>
                <a:gd name="connsiteY638" fmla="*/ 627062 h 1110643"/>
                <a:gd name="connsiteX639" fmla="*/ 758825 w 2138362"/>
                <a:gd name="connsiteY639" fmla="*/ 622300 h 1110643"/>
                <a:gd name="connsiteX640" fmla="*/ 754062 w 2138362"/>
                <a:gd name="connsiteY640" fmla="*/ 620712 h 1110643"/>
                <a:gd name="connsiteX641" fmla="*/ 747712 w 2138362"/>
                <a:gd name="connsiteY641" fmla="*/ 617537 h 1110643"/>
                <a:gd name="connsiteX642" fmla="*/ 742950 w 2138362"/>
                <a:gd name="connsiteY642" fmla="*/ 612775 h 1110643"/>
                <a:gd name="connsiteX643" fmla="*/ 735012 w 2138362"/>
                <a:gd name="connsiteY643" fmla="*/ 608012 h 1110643"/>
                <a:gd name="connsiteX644" fmla="*/ 730250 w 2138362"/>
                <a:gd name="connsiteY644" fmla="*/ 603250 h 1110643"/>
                <a:gd name="connsiteX645" fmla="*/ 725487 w 2138362"/>
                <a:gd name="connsiteY645" fmla="*/ 600075 h 1110643"/>
                <a:gd name="connsiteX646" fmla="*/ 719137 w 2138362"/>
                <a:gd name="connsiteY646" fmla="*/ 595312 h 1110643"/>
                <a:gd name="connsiteX647" fmla="*/ 714375 w 2138362"/>
                <a:gd name="connsiteY647" fmla="*/ 592137 h 1110643"/>
                <a:gd name="connsiteX648" fmla="*/ 703262 w 2138362"/>
                <a:gd name="connsiteY648" fmla="*/ 581025 h 1110643"/>
                <a:gd name="connsiteX649" fmla="*/ 698500 w 2138362"/>
                <a:gd name="connsiteY649" fmla="*/ 576262 h 1110643"/>
                <a:gd name="connsiteX650" fmla="*/ 692150 w 2138362"/>
                <a:gd name="connsiteY650" fmla="*/ 573087 h 1110643"/>
                <a:gd name="connsiteX651" fmla="*/ 681037 w 2138362"/>
                <a:gd name="connsiteY651" fmla="*/ 565150 h 1110643"/>
                <a:gd name="connsiteX652" fmla="*/ 676275 w 2138362"/>
                <a:gd name="connsiteY652" fmla="*/ 560387 h 1110643"/>
                <a:gd name="connsiteX653" fmla="*/ 665162 w 2138362"/>
                <a:gd name="connsiteY653" fmla="*/ 554037 h 1110643"/>
                <a:gd name="connsiteX654" fmla="*/ 660400 w 2138362"/>
                <a:gd name="connsiteY654" fmla="*/ 552450 h 1110643"/>
                <a:gd name="connsiteX655" fmla="*/ 655637 w 2138362"/>
                <a:gd name="connsiteY655" fmla="*/ 549275 h 1110643"/>
                <a:gd name="connsiteX656" fmla="*/ 631825 w 2138362"/>
                <a:gd name="connsiteY656" fmla="*/ 542925 h 1110643"/>
                <a:gd name="connsiteX657" fmla="*/ 609600 w 2138362"/>
                <a:gd name="connsiteY657" fmla="*/ 547687 h 1110643"/>
                <a:gd name="connsiteX658" fmla="*/ 595312 w 2138362"/>
                <a:gd name="connsiteY658" fmla="*/ 550862 h 1110643"/>
                <a:gd name="connsiteX659" fmla="*/ 555625 w 2138362"/>
                <a:gd name="connsiteY659" fmla="*/ 557212 h 1110643"/>
                <a:gd name="connsiteX660" fmla="*/ 544512 w 2138362"/>
                <a:gd name="connsiteY660" fmla="*/ 560387 h 1110643"/>
                <a:gd name="connsiteX661" fmla="*/ 539750 w 2138362"/>
                <a:gd name="connsiteY661" fmla="*/ 561975 h 1110643"/>
                <a:gd name="connsiteX662" fmla="*/ 534987 w 2138362"/>
                <a:gd name="connsiteY662" fmla="*/ 565150 h 1110643"/>
                <a:gd name="connsiteX663" fmla="*/ 525462 w 2138362"/>
                <a:gd name="connsiteY663" fmla="*/ 566737 h 1110643"/>
                <a:gd name="connsiteX664" fmla="*/ 482600 w 2138362"/>
                <a:gd name="connsiteY664" fmla="*/ 563562 h 1110643"/>
                <a:gd name="connsiteX665" fmla="*/ 460375 w 2138362"/>
                <a:gd name="connsiteY665" fmla="*/ 558800 h 1110643"/>
                <a:gd name="connsiteX666" fmla="*/ 450850 w 2138362"/>
                <a:gd name="connsiteY666" fmla="*/ 565150 h 1110643"/>
                <a:gd name="connsiteX667" fmla="*/ 447675 w 2138362"/>
                <a:gd name="connsiteY667" fmla="*/ 569912 h 1110643"/>
                <a:gd name="connsiteX668" fmla="*/ 436562 w 2138362"/>
                <a:gd name="connsiteY668" fmla="*/ 577850 h 1110643"/>
                <a:gd name="connsiteX669" fmla="*/ 430212 w 2138362"/>
                <a:gd name="connsiteY669" fmla="*/ 582612 h 1110643"/>
                <a:gd name="connsiteX670" fmla="*/ 419100 w 2138362"/>
                <a:gd name="connsiteY670" fmla="*/ 592137 h 1110643"/>
                <a:gd name="connsiteX671" fmla="*/ 414337 w 2138362"/>
                <a:gd name="connsiteY671" fmla="*/ 596900 h 1110643"/>
                <a:gd name="connsiteX672" fmla="*/ 400050 w 2138362"/>
                <a:gd name="connsiteY672" fmla="*/ 601662 h 1110643"/>
                <a:gd name="connsiteX673" fmla="*/ 395287 w 2138362"/>
                <a:gd name="connsiteY673" fmla="*/ 604837 h 1110643"/>
                <a:gd name="connsiteX674" fmla="*/ 387350 w 2138362"/>
                <a:gd name="connsiteY674" fmla="*/ 614362 h 1110643"/>
                <a:gd name="connsiteX675" fmla="*/ 384175 w 2138362"/>
                <a:gd name="connsiteY675" fmla="*/ 620712 h 1110643"/>
                <a:gd name="connsiteX676" fmla="*/ 385762 w 2138362"/>
                <a:gd name="connsiteY676" fmla="*/ 636587 h 1110643"/>
                <a:gd name="connsiteX677" fmla="*/ 388937 w 2138362"/>
                <a:gd name="connsiteY677" fmla="*/ 641350 h 1110643"/>
                <a:gd name="connsiteX678" fmla="*/ 385762 w 2138362"/>
                <a:gd name="connsiteY678" fmla="*/ 657225 h 1110643"/>
                <a:gd name="connsiteX679" fmla="*/ 381000 w 2138362"/>
                <a:gd name="connsiteY679" fmla="*/ 668337 h 1110643"/>
                <a:gd name="connsiteX680" fmla="*/ 339725 w 2138362"/>
                <a:gd name="connsiteY680" fmla="*/ 669925 h 1110643"/>
                <a:gd name="connsiteX681" fmla="*/ 325437 w 2138362"/>
                <a:gd name="connsiteY681" fmla="*/ 677862 h 1110643"/>
                <a:gd name="connsiteX682" fmla="*/ 320675 w 2138362"/>
                <a:gd name="connsiteY682" fmla="*/ 682625 h 1110643"/>
                <a:gd name="connsiteX683" fmla="*/ 315912 w 2138362"/>
                <a:gd name="connsiteY683" fmla="*/ 684212 h 1110643"/>
                <a:gd name="connsiteX684" fmla="*/ 309562 w 2138362"/>
                <a:gd name="connsiteY684" fmla="*/ 688975 h 1110643"/>
                <a:gd name="connsiteX685" fmla="*/ 307975 w 2138362"/>
                <a:gd name="connsiteY685" fmla="*/ 693737 h 1110643"/>
                <a:gd name="connsiteX686" fmla="*/ 298450 w 2138362"/>
                <a:gd name="connsiteY686" fmla="*/ 700087 h 1110643"/>
                <a:gd name="connsiteX687" fmla="*/ 293687 w 2138362"/>
                <a:gd name="connsiteY687" fmla="*/ 703262 h 1110643"/>
                <a:gd name="connsiteX688" fmla="*/ 284162 w 2138362"/>
                <a:gd name="connsiteY688" fmla="*/ 708025 h 1110643"/>
                <a:gd name="connsiteX689" fmla="*/ 274637 w 2138362"/>
                <a:gd name="connsiteY689" fmla="*/ 714375 h 1110643"/>
                <a:gd name="connsiteX690" fmla="*/ 263525 w 2138362"/>
                <a:gd name="connsiteY690" fmla="*/ 720725 h 1110643"/>
                <a:gd name="connsiteX691" fmla="*/ 258762 w 2138362"/>
                <a:gd name="connsiteY691" fmla="*/ 723900 h 1110643"/>
                <a:gd name="connsiteX692" fmla="*/ 241300 w 2138362"/>
                <a:gd name="connsiteY692" fmla="*/ 727075 h 1110643"/>
                <a:gd name="connsiteX693" fmla="*/ 227012 w 2138362"/>
                <a:gd name="connsiteY693" fmla="*/ 731837 h 1110643"/>
                <a:gd name="connsiteX694" fmla="*/ 217487 w 2138362"/>
                <a:gd name="connsiteY694" fmla="*/ 735012 h 1110643"/>
                <a:gd name="connsiteX695" fmla="*/ 207962 w 2138362"/>
                <a:gd name="connsiteY695" fmla="*/ 736600 h 1110643"/>
                <a:gd name="connsiteX696" fmla="*/ 196850 w 2138362"/>
                <a:gd name="connsiteY696" fmla="*/ 741362 h 1110643"/>
                <a:gd name="connsiteX697" fmla="*/ 188912 w 2138362"/>
                <a:gd name="connsiteY697" fmla="*/ 744537 h 1110643"/>
                <a:gd name="connsiteX698" fmla="*/ 182562 w 2138362"/>
                <a:gd name="connsiteY698" fmla="*/ 746125 h 1110643"/>
                <a:gd name="connsiteX699" fmla="*/ 177800 w 2138362"/>
                <a:gd name="connsiteY699" fmla="*/ 749300 h 1110643"/>
                <a:gd name="connsiteX700" fmla="*/ 173037 w 2138362"/>
                <a:gd name="connsiteY700" fmla="*/ 750887 h 1110643"/>
                <a:gd name="connsiteX701" fmla="*/ 166687 w 2138362"/>
                <a:gd name="connsiteY701" fmla="*/ 755650 h 1110643"/>
                <a:gd name="connsiteX702" fmla="*/ 155575 w 2138362"/>
                <a:gd name="connsiteY702" fmla="*/ 757237 h 1110643"/>
                <a:gd name="connsiteX703" fmla="*/ 134937 w 2138362"/>
                <a:gd name="connsiteY703" fmla="*/ 763587 h 1110643"/>
                <a:gd name="connsiteX704" fmla="*/ 104775 w 2138362"/>
                <a:gd name="connsiteY704" fmla="*/ 765175 h 1110643"/>
                <a:gd name="connsiteX705" fmla="*/ 88900 w 2138362"/>
                <a:gd name="connsiteY705" fmla="*/ 766762 h 1110643"/>
                <a:gd name="connsiteX706" fmla="*/ 73025 w 2138362"/>
                <a:gd name="connsiteY706" fmla="*/ 771525 h 1110643"/>
                <a:gd name="connsiteX707" fmla="*/ 68262 w 2138362"/>
                <a:gd name="connsiteY707" fmla="*/ 774700 h 1110643"/>
                <a:gd name="connsiteX708" fmla="*/ 53975 w 2138362"/>
                <a:gd name="connsiteY708" fmla="*/ 779462 h 1110643"/>
                <a:gd name="connsiteX709" fmla="*/ 42862 w 2138362"/>
                <a:gd name="connsiteY709" fmla="*/ 781050 h 1110643"/>
                <a:gd name="connsiteX710" fmla="*/ 34925 w 2138362"/>
                <a:gd name="connsiteY710" fmla="*/ 782637 h 1110643"/>
                <a:gd name="connsiteX711" fmla="*/ 12700 w 2138362"/>
                <a:gd name="connsiteY711" fmla="*/ 785812 h 1110643"/>
                <a:gd name="connsiteX712" fmla="*/ 9525 w 2138362"/>
                <a:gd name="connsiteY71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63750 w 2138362"/>
                <a:gd name="connsiteY253" fmla="*/ 407987 h 1110643"/>
                <a:gd name="connsiteX254" fmla="*/ 2075180 w 2138362"/>
                <a:gd name="connsiteY254" fmla="*/ 431482 h 1110643"/>
                <a:gd name="connsiteX255" fmla="*/ 2049462 w 2138362"/>
                <a:gd name="connsiteY255" fmla="*/ 453072 h 1110643"/>
                <a:gd name="connsiteX256" fmla="*/ 2036762 w 2138362"/>
                <a:gd name="connsiteY256" fmla="*/ 442912 h 1110643"/>
                <a:gd name="connsiteX257" fmla="*/ 2030412 w 2138362"/>
                <a:gd name="connsiteY257" fmla="*/ 452437 h 1110643"/>
                <a:gd name="connsiteX258" fmla="*/ 2028825 w 2138362"/>
                <a:gd name="connsiteY258" fmla="*/ 458787 h 1110643"/>
                <a:gd name="connsiteX259" fmla="*/ 2020887 w 2138362"/>
                <a:gd name="connsiteY259" fmla="*/ 471487 h 1110643"/>
                <a:gd name="connsiteX260" fmla="*/ 2014537 w 2138362"/>
                <a:gd name="connsiteY260" fmla="*/ 479425 h 1110643"/>
                <a:gd name="connsiteX261" fmla="*/ 2011362 w 2138362"/>
                <a:gd name="connsiteY261" fmla="*/ 485775 h 1110643"/>
                <a:gd name="connsiteX262" fmla="*/ 2005012 w 2138362"/>
                <a:gd name="connsiteY262" fmla="*/ 496887 h 1110643"/>
                <a:gd name="connsiteX263" fmla="*/ 1997075 w 2138362"/>
                <a:gd name="connsiteY263" fmla="*/ 503237 h 1110643"/>
                <a:gd name="connsiteX264" fmla="*/ 1990725 w 2138362"/>
                <a:gd name="connsiteY264" fmla="*/ 517525 h 1110643"/>
                <a:gd name="connsiteX265" fmla="*/ 1989137 w 2138362"/>
                <a:gd name="connsiteY265" fmla="*/ 522287 h 1110643"/>
                <a:gd name="connsiteX266" fmla="*/ 1981200 w 2138362"/>
                <a:gd name="connsiteY266" fmla="*/ 531812 h 1110643"/>
                <a:gd name="connsiteX267" fmla="*/ 1979612 w 2138362"/>
                <a:gd name="connsiteY267" fmla="*/ 536575 h 1110643"/>
                <a:gd name="connsiteX268" fmla="*/ 1971675 w 2138362"/>
                <a:gd name="connsiteY268" fmla="*/ 546100 h 1110643"/>
                <a:gd name="connsiteX269" fmla="*/ 1970087 w 2138362"/>
                <a:gd name="connsiteY269" fmla="*/ 550862 h 1110643"/>
                <a:gd name="connsiteX270" fmla="*/ 1966912 w 2138362"/>
                <a:gd name="connsiteY270" fmla="*/ 555625 h 1110643"/>
                <a:gd name="connsiteX271" fmla="*/ 1962150 w 2138362"/>
                <a:gd name="connsiteY271" fmla="*/ 566737 h 1110643"/>
                <a:gd name="connsiteX272" fmla="*/ 1955800 w 2138362"/>
                <a:gd name="connsiteY272" fmla="*/ 574675 h 1110643"/>
                <a:gd name="connsiteX273" fmla="*/ 1944687 w 2138362"/>
                <a:gd name="connsiteY273" fmla="*/ 588962 h 1110643"/>
                <a:gd name="connsiteX274" fmla="*/ 1938337 w 2138362"/>
                <a:gd name="connsiteY274" fmla="*/ 598487 h 1110643"/>
                <a:gd name="connsiteX275" fmla="*/ 1936750 w 2138362"/>
                <a:gd name="connsiteY275" fmla="*/ 603250 h 1110643"/>
                <a:gd name="connsiteX276" fmla="*/ 1928812 w 2138362"/>
                <a:gd name="connsiteY276" fmla="*/ 612775 h 1110643"/>
                <a:gd name="connsiteX277" fmla="*/ 1922462 w 2138362"/>
                <a:gd name="connsiteY277" fmla="*/ 627062 h 1110643"/>
                <a:gd name="connsiteX278" fmla="*/ 1917700 w 2138362"/>
                <a:gd name="connsiteY278" fmla="*/ 623887 h 1110643"/>
                <a:gd name="connsiteX279" fmla="*/ 1916112 w 2138362"/>
                <a:gd name="connsiteY279" fmla="*/ 619125 h 1110643"/>
                <a:gd name="connsiteX280" fmla="*/ 1920875 w 2138362"/>
                <a:gd name="connsiteY280" fmla="*/ 623887 h 1110643"/>
                <a:gd name="connsiteX281" fmla="*/ 1922462 w 2138362"/>
                <a:gd name="connsiteY281" fmla="*/ 628650 h 1110643"/>
                <a:gd name="connsiteX282" fmla="*/ 1925637 w 2138362"/>
                <a:gd name="connsiteY282" fmla="*/ 636587 h 1110643"/>
                <a:gd name="connsiteX283" fmla="*/ 1924050 w 2138362"/>
                <a:gd name="connsiteY283" fmla="*/ 660400 h 1110643"/>
                <a:gd name="connsiteX284" fmla="*/ 1919287 w 2138362"/>
                <a:gd name="connsiteY284" fmla="*/ 685800 h 1110643"/>
                <a:gd name="connsiteX285" fmla="*/ 1916112 w 2138362"/>
                <a:gd name="connsiteY285" fmla="*/ 700087 h 1110643"/>
                <a:gd name="connsiteX286" fmla="*/ 1903412 w 2138362"/>
                <a:gd name="connsiteY286" fmla="*/ 711200 h 1110643"/>
                <a:gd name="connsiteX287" fmla="*/ 1897062 w 2138362"/>
                <a:gd name="connsiteY287" fmla="*/ 712787 h 1110643"/>
                <a:gd name="connsiteX288" fmla="*/ 1887537 w 2138362"/>
                <a:gd name="connsiteY288" fmla="*/ 720725 h 1110643"/>
                <a:gd name="connsiteX289" fmla="*/ 1881187 w 2138362"/>
                <a:gd name="connsiteY289" fmla="*/ 723900 h 1110643"/>
                <a:gd name="connsiteX290" fmla="*/ 1876425 w 2138362"/>
                <a:gd name="connsiteY290" fmla="*/ 728662 h 1110643"/>
                <a:gd name="connsiteX291" fmla="*/ 1865312 w 2138362"/>
                <a:gd name="connsiteY291" fmla="*/ 733425 h 1110643"/>
                <a:gd name="connsiteX292" fmla="*/ 1855787 w 2138362"/>
                <a:gd name="connsiteY292" fmla="*/ 738187 h 1110643"/>
                <a:gd name="connsiteX293" fmla="*/ 1844675 w 2138362"/>
                <a:gd name="connsiteY293" fmla="*/ 741362 h 1110643"/>
                <a:gd name="connsiteX294" fmla="*/ 1835150 w 2138362"/>
                <a:gd name="connsiteY294" fmla="*/ 744537 h 1110643"/>
                <a:gd name="connsiteX295" fmla="*/ 1828800 w 2138362"/>
                <a:gd name="connsiteY295" fmla="*/ 754062 h 1110643"/>
                <a:gd name="connsiteX296" fmla="*/ 1827212 w 2138362"/>
                <a:gd name="connsiteY296" fmla="*/ 760412 h 1110643"/>
                <a:gd name="connsiteX297" fmla="*/ 1824037 w 2138362"/>
                <a:gd name="connsiteY297" fmla="*/ 765175 h 1110643"/>
                <a:gd name="connsiteX298" fmla="*/ 1825625 w 2138362"/>
                <a:gd name="connsiteY298" fmla="*/ 804862 h 1110643"/>
                <a:gd name="connsiteX299" fmla="*/ 1827212 w 2138362"/>
                <a:gd name="connsiteY299" fmla="*/ 811212 h 1110643"/>
                <a:gd name="connsiteX300" fmla="*/ 1831975 w 2138362"/>
                <a:gd name="connsiteY300" fmla="*/ 815975 h 1110643"/>
                <a:gd name="connsiteX301" fmla="*/ 1836737 w 2138362"/>
                <a:gd name="connsiteY301" fmla="*/ 825500 h 1110643"/>
                <a:gd name="connsiteX302" fmla="*/ 1841500 w 2138362"/>
                <a:gd name="connsiteY302" fmla="*/ 830262 h 1110643"/>
                <a:gd name="connsiteX303" fmla="*/ 1846262 w 2138362"/>
                <a:gd name="connsiteY303" fmla="*/ 836612 h 1110643"/>
                <a:gd name="connsiteX304" fmla="*/ 1851025 w 2138362"/>
                <a:gd name="connsiteY304" fmla="*/ 839787 h 1110643"/>
                <a:gd name="connsiteX305" fmla="*/ 1860550 w 2138362"/>
                <a:gd name="connsiteY305" fmla="*/ 847725 h 1110643"/>
                <a:gd name="connsiteX306" fmla="*/ 1866900 w 2138362"/>
                <a:gd name="connsiteY306" fmla="*/ 858837 h 1110643"/>
                <a:gd name="connsiteX307" fmla="*/ 1868487 w 2138362"/>
                <a:gd name="connsiteY307" fmla="*/ 863600 h 1110643"/>
                <a:gd name="connsiteX308" fmla="*/ 1876425 w 2138362"/>
                <a:gd name="connsiteY308" fmla="*/ 873125 h 1110643"/>
                <a:gd name="connsiteX309" fmla="*/ 1887537 w 2138362"/>
                <a:gd name="connsiteY309" fmla="*/ 887412 h 1110643"/>
                <a:gd name="connsiteX310" fmla="*/ 1901825 w 2138362"/>
                <a:gd name="connsiteY310" fmla="*/ 898525 h 1110643"/>
                <a:gd name="connsiteX311" fmla="*/ 1906587 w 2138362"/>
                <a:gd name="connsiteY311" fmla="*/ 900112 h 1110643"/>
                <a:gd name="connsiteX312" fmla="*/ 1911350 w 2138362"/>
                <a:gd name="connsiteY312" fmla="*/ 904875 h 1110643"/>
                <a:gd name="connsiteX313" fmla="*/ 1914525 w 2138362"/>
                <a:gd name="connsiteY313" fmla="*/ 909637 h 1110643"/>
                <a:gd name="connsiteX314" fmla="*/ 1922462 w 2138362"/>
                <a:gd name="connsiteY314" fmla="*/ 912812 h 1110643"/>
                <a:gd name="connsiteX315" fmla="*/ 1931987 w 2138362"/>
                <a:gd name="connsiteY315" fmla="*/ 915987 h 1110643"/>
                <a:gd name="connsiteX316" fmla="*/ 1943100 w 2138362"/>
                <a:gd name="connsiteY316" fmla="*/ 920750 h 1110643"/>
                <a:gd name="connsiteX317" fmla="*/ 1951037 w 2138362"/>
                <a:gd name="connsiteY317" fmla="*/ 925512 h 1110643"/>
                <a:gd name="connsiteX318" fmla="*/ 1957387 w 2138362"/>
                <a:gd name="connsiteY318" fmla="*/ 928687 h 1110643"/>
                <a:gd name="connsiteX319" fmla="*/ 1968500 w 2138362"/>
                <a:gd name="connsiteY319" fmla="*/ 935037 h 1110643"/>
                <a:gd name="connsiteX320" fmla="*/ 1993900 w 2138362"/>
                <a:gd name="connsiteY320" fmla="*/ 942975 h 1110643"/>
                <a:gd name="connsiteX321" fmla="*/ 1998662 w 2138362"/>
                <a:gd name="connsiteY321" fmla="*/ 946150 h 1110643"/>
                <a:gd name="connsiteX322" fmla="*/ 2014537 w 2138362"/>
                <a:gd name="connsiteY322" fmla="*/ 952500 h 1110643"/>
                <a:gd name="connsiteX323" fmla="*/ 2024062 w 2138362"/>
                <a:gd name="connsiteY323" fmla="*/ 958850 h 1110643"/>
                <a:gd name="connsiteX324" fmla="*/ 2032000 w 2138362"/>
                <a:gd name="connsiteY324" fmla="*/ 973137 h 1110643"/>
                <a:gd name="connsiteX325" fmla="*/ 2036762 w 2138362"/>
                <a:gd name="connsiteY325" fmla="*/ 974725 h 1110643"/>
                <a:gd name="connsiteX326" fmla="*/ 2051050 w 2138362"/>
                <a:gd name="connsiteY326" fmla="*/ 985837 h 1110643"/>
                <a:gd name="connsiteX327" fmla="*/ 2049462 w 2138362"/>
                <a:gd name="connsiteY327" fmla="*/ 990600 h 1110643"/>
                <a:gd name="connsiteX328" fmla="*/ 2046287 w 2138362"/>
                <a:gd name="connsiteY328" fmla="*/ 995362 h 1110643"/>
                <a:gd name="connsiteX329" fmla="*/ 2039937 w 2138362"/>
                <a:gd name="connsiteY329" fmla="*/ 1006475 h 1110643"/>
                <a:gd name="connsiteX330" fmla="*/ 2038350 w 2138362"/>
                <a:gd name="connsiteY330" fmla="*/ 1014412 h 1110643"/>
                <a:gd name="connsiteX331" fmla="*/ 2028825 w 2138362"/>
                <a:gd name="connsiteY331" fmla="*/ 1020762 h 1110643"/>
                <a:gd name="connsiteX332" fmla="*/ 2024062 w 2138362"/>
                <a:gd name="connsiteY332" fmla="*/ 1025525 h 1110643"/>
                <a:gd name="connsiteX333" fmla="*/ 2019300 w 2138362"/>
                <a:gd name="connsiteY333" fmla="*/ 1028700 h 1110643"/>
                <a:gd name="connsiteX334" fmla="*/ 2009775 w 2138362"/>
                <a:gd name="connsiteY334" fmla="*/ 1039812 h 1110643"/>
                <a:gd name="connsiteX335" fmla="*/ 2005012 w 2138362"/>
                <a:gd name="connsiteY335" fmla="*/ 1041400 h 1110643"/>
                <a:gd name="connsiteX336" fmla="*/ 1995487 w 2138362"/>
                <a:gd name="connsiteY336" fmla="*/ 1050925 h 1110643"/>
                <a:gd name="connsiteX337" fmla="*/ 1990725 w 2138362"/>
                <a:gd name="connsiteY337" fmla="*/ 1054100 h 1110643"/>
                <a:gd name="connsiteX338" fmla="*/ 1987550 w 2138362"/>
                <a:gd name="connsiteY338" fmla="*/ 1058862 h 1110643"/>
                <a:gd name="connsiteX339" fmla="*/ 1974850 w 2138362"/>
                <a:gd name="connsiteY339" fmla="*/ 1069975 h 1110643"/>
                <a:gd name="connsiteX340" fmla="*/ 1958975 w 2138362"/>
                <a:gd name="connsiteY340" fmla="*/ 1082675 h 1110643"/>
                <a:gd name="connsiteX341" fmla="*/ 1954212 w 2138362"/>
                <a:gd name="connsiteY341" fmla="*/ 1087437 h 1110643"/>
                <a:gd name="connsiteX342" fmla="*/ 1943100 w 2138362"/>
                <a:gd name="connsiteY342" fmla="*/ 1092200 h 1110643"/>
                <a:gd name="connsiteX343" fmla="*/ 1931987 w 2138362"/>
                <a:gd name="connsiteY343" fmla="*/ 1098550 h 1110643"/>
                <a:gd name="connsiteX344" fmla="*/ 1927225 w 2138362"/>
                <a:gd name="connsiteY344" fmla="*/ 1101725 h 1110643"/>
                <a:gd name="connsiteX345" fmla="*/ 1922462 w 2138362"/>
                <a:gd name="connsiteY345" fmla="*/ 1103312 h 1110643"/>
                <a:gd name="connsiteX346" fmla="*/ 1900237 w 2138362"/>
                <a:gd name="connsiteY346" fmla="*/ 1106487 h 1110643"/>
                <a:gd name="connsiteX347" fmla="*/ 1878012 w 2138362"/>
                <a:gd name="connsiteY347" fmla="*/ 1108075 h 1110643"/>
                <a:gd name="connsiteX348" fmla="*/ 1866900 w 2138362"/>
                <a:gd name="connsiteY348" fmla="*/ 1104900 h 1110643"/>
                <a:gd name="connsiteX349" fmla="*/ 1860550 w 2138362"/>
                <a:gd name="connsiteY349" fmla="*/ 1103312 h 1110643"/>
                <a:gd name="connsiteX350" fmla="*/ 1852612 w 2138362"/>
                <a:gd name="connsiteY350" fmla="*/ 1100137 h 1110643"/>
                <a:gd name="connsiteX351" fmla="*/ 1844675 w 2138362"/>
                <a:gd name="connsiteY351" fmla="*/ 1098550 h 1110643"/>
                <a:gd name="connsiteX352" fmla="*/ 1825625 w 2138362"/>
                <a:gd name="connsiteY352" fmla="*/ 1093787 h 1110643"/>
                <a:gd name="connsiteX353" fmla="*/ 1816100 w 2138362"/>
                <a:gd name="connsiteY353" fmla="*/ 1090612 h 1110643"/>
                <a:gd name="connsiteX354" fmla="*/ 1790700 w 2138362"/>
                <a:gd name="connsiteY354" fmla="*/ 1089025 h 1110643"/>
                <a:gd name="connsiteX355" fmla="*/ 1776412 w 2138362"/>
                <a:gd name="connsiteY355" fmla="*/ 1087437 h 1110643"/>
                <a:gd name="connsiteX356" fmla="*/ 1779587 w 2138362"/>
                <a:gd name="connsiteY356" fmla="*/ 1074737 h 1110643"/>
                <a:gd name="connsiteX357" fmla="*/ 1787525 w 2138362"/>
                <a:gd name="connsiteY357" fmla="*/ 1060450 h 1110643"/>
                <a:gd name="connsiteX358" fmla="*/ 1793875 w 2138362"/>
                <a:gd name="connsiteY358" fmla="*/ 1049337 h 1110643"/>
                <a:gd name="connsiteX359" fmla="*/ 1785937 w 2138362"/>
                <a:gd name="connsiteY359" fmla="*/ 1020762 h 1110643"/>
                <a:gd name="connsiteX360" fmla="*/ 1774825 w 2138362"/>
                <a:gd name="connsiteY360" fmla="*/ 1009650 h 1110643"/>
                <a:gd name="connsiteX361" fmla="*/ 1763712 w 2138362"/>
                <a:gd name="connsiteY361" fmla="*/ 1001712 h 1110643"/>
                <a:gd name="connsiteX362" fmla="*/ 1758950 w 2138362"/>
                <a:gd name="connsiteY362" fmla="*/ 998537 h 1110643"/>
                <a:gd name="connsiteX363" fmla="*/ 1754187 w 2138362"/>
                <a:gd name="connsiteY363" fmla="*/ 993775 h 1110643"/>
                <a:gd name="connsiteX364" fmla="*/ 1749425 w 2138362"/>
                <a:gd name="connsiteY364" fmla="*/ 992187 h 1110643"/>
                <a:gd name="connsiteX365" fmla="*/ 1731962 w 2138362"/>
                <a:gd name="connsiteY365" fmla="*/ 987425 h 1110643"/>
                <a:gd name="connsiteX366" fmla="*/ 1655762 w 2138362"/>
                <a:gd name="connsiteY366" fmla="*/ 996950 h 1110643"/>
                <a:gd name="connsiteX367" fmla="*/ 1651000 w 2138362"/>
                <a:gd name="connsiteY367" fmla="*/ 1001712 h 1110643"/>
                <a:gd name="connsiteX368" fmla="*/ 1644650 w 2138362"/>
                <a:gd name="connsiteY368" fmla="*/ 1006475 h 1110643"/>
                <a:gd name="connsiteX369" fmla="*/ 1643062 w 2138362"/>
                <a:gd name="connsiteY369" fmla="*/ 1011237 h 1110643"/>
                <a:gd name="connsiteX370" fmla="*/ 1638300 w 2138362"/>
                <a:gd name="connsiteY370" fmla="*/ 1016000 h 1110643"/>
                <a:gd name="connsiteX371" fmla="*/ 1633537 w 2138362"/>
                <a:gd name="connsiteY371" fmla="*/ 1022350 h 1110643"/>
                <a:gd name="connsiteX372" fmla="*/ 1631950 w 2138362"/>
                <a:gd name="connsiteY372" fmla="*/ 1027112 h 1110643"/>
                <a:gd name="connsiteX373" fmla="*/ 1628775 w 2138362"/>
                <a:gd name="connsiteY373" fmla="*/ 1033462 h 1110643"/>
                <a:gd name="connsiteX374" fmla="*/ 1624012 w 2138362"/>
                <a:gd name="connsiteY374" fmla="*/ 1044575 h 1110643"/>
                <a:gd name="connsiteX375" fmla="*/ 1620837 w 2138362"/>
                <a:gd name="connsiteY375" fmla="*/ 1058862 h 1110643"/>
                <a:gd name="connsiteX376" fmla="*/ 1617662 w 2138362"/>
                <a:gd name="connsiteY376" fmla="*/ 1063625 h 1110643"/>
                <a:gd name="connsiteX377" fmla="*/ 1595437 w 2138362"/>
                <a:gd name="connsiteY377" fmla="*/ 1063625 h 1110643"/>
                <a:gd name="connsiteX378" fmla="*/ 1560512 w 2138362"/>
                <a:gd name="connsiteY378" fmla="*/ 1060450 h 1110643"/>
                <a:gd name="connsiteX379" fmla="*/ 1550987 w 2138362"/>
                <a:gd name="connsiteY379" fmla="*/ 1057275 h 1110643"/>
                <a:gd name="connsiteX380" fmla="*/ 1527175 w 2138362"/>
                <a:gd name="connsiteY380" fmla="*/ 1054100 h 1110643"/>
                <a:gd name="connsiteX381" fmla="*/ 1490662 w 2138362"/>
                <a:gd name="connsiteY381" fmla="*/ 1047750 h 1110643"/>
                <a:gd name="connsiteX382" fmla="*/ 1481137 w 2138362"/>
                <a:gd name="connsiteY382" fmla="*/ 1042987 h 1110643"/>
                <a:gd name="connsiteX383" fmla="*/ 1457325 w 2138362"/>
                <a:gd name="connsiteY383" fmla="*/ 1038225 h 1110643"/>
                <a:gd name="connsiteX384" fmla="*/ 1435100 w 2138362"/>
                <a:gd name="connsiteY384" fmla="*/ 1033462 h 1110643"/>
                <a:gd name="connsiteX385" fmla="*/ 1411287 w 2138362"/>
                <a:gd name="connsiteY385" fmla="*/ 1028700 h 1110643"/>
                <a:gd name="connsiteX386" fmla="*/ 1400175 w 2138362"/>
                <a:gd name="connsiteY386" fmla="*/ 1023937 h 1110643"/>
                <a:gd name="connsiteX387" fmla="*/ 1392237 w 2138362"/>
                <a:gd name="connsiteY387" fmla="*/ 1022350 h 1110643"/>
                <a:gd name="connsiteX388" fmla="*/ 1377950 w 2138362"/>
                <a:gd name="connsiteY388" fmla="*/ 1014412 h 1110643"/>
                <a:gd name="connsiteX389" fmla="*/ 1368425 w 2138362"/>
                <a:gd name="connsiteY389" fmla="*/ 1008062 h 1110643"/>
                <a:gd name="connsiteX390" fmla="*/ 1352550 w 2138362"/>
                <a:gd name="connsiteY390" fmla="*/ 993775 h 1110643"/>
                <a:gd name="connsiteX391" fmla="*/ 1347787 w 2138362"/>
                <a:gd name="connsiteY391" fmla="*/ 989012 h 1110643"/>
                <a:gd name="connsiteX392" fmla="*/ 1343025 w 2138362"/>
                <a:gd name="connsiteY392" fmla="*/ 984250 h 1110643"/>
                <a:gd name="connsiteX393" fmla="*/ 1341437 w 2138362"/>
                <a:gd name="connsiteY393" fmla="*/ 977900 h 1110643"/>
                <a:gd name="connsiteX394" fmla="*/ 1339850 w 2138362"/>
                <a:gd name="connsiteY394" fmla="*/ 954087 h 1110643"/>
                <a:gd name="connsiteX395" fmla="*/ 1349375 w 2138362"/>
                <a:gd name="connsiteY395" fmla="*/ 950912 h 1110643"/>
                <a:gd name="connsiteX396" fmla="*/ 1366837 w 2138362"/>
                <a:gd name="connsiteY396" fmla="*/ 952500 h 1110643"/>
                <a:gd name="connsiteX397" fmla="*/ 1370012 w 2138362"/>
                <a:gd name="connsiteY397" fmla="*/ 957262 h 1110643"/>
                <a:gd name="connsiteX398" fmla="*/ 1381125 w 2138362"/>
                <a:gd name="connsiteY398" fmla="*/ 962025 h 1110643"/>
                <a:gd name="connsiteX399" fmla="*/ 1392237 w 2138362"/>
                <a:gd name="connsiteY399" fmla="*/ 958850 h 1110643"/>
                <a:gd name="connsiteX400" fmla="*/ 1401762 w 2138362"/>
                <a:gd name="connsiteY400" fmla="*/ 947737 h 1110643"/>
                <a:gd name="connsiteX401" fmla="*/ 1406525 w 2138362"/>
                <a:gd name="connsiteY401" fmla="*/ 942975 h 1110643"/>
                <a:gd name="connsiteX402" fmla="*/ 1409700 w 2138362"/>
                <a:gd name="connsiteY402" fmla="*/ 938212 h 1110643"/>
                <a:gd name="connsiteX403" fmla="*/ 1414462 w 2138362"/>
                <a:gd name="connsiteY403" fmla="*/ 931862 h 1110643"/>
                <a:gd name="connsiteX404" fmla="*/ 1409700 w 2138362"/>
                <a:gd name="connsiteY404" fmla="*/ 904875 h 1110643"/>
                <a:gd name="connsiteX405" fmla="*/ 1408112 w 2138362"/>
                <a:gd name="connsiteY405" fmla="*/ 900112 h 1110643"/>
                <a:gd name="connsiteX406" fmla="*/ 1404937 w 2138362"/>
                <a:gd name="connsiteY406" fmla="*/ 893762 h 1110643"/>
                <a:gd name="connsiteX407" fmla="*/ 1400175 w 2138362"/>
                <a:gd name="connsiteY407" fmla="*/ 879475 h 1110643"/>
                <a:gd name="connsiteX408" fmla="*/ 1398587 w 2138362"/>
                <a:gd name="connsiteY408" fmla="*/ 855662 h 1110643"/>
                <a:gd name="connsiteX409" fmla="*/ 1393825 w 2138362"/>
                <a:gd name="connsiteY409" fmla="*/ 852487 h 1110643"/>
                <a:gd name="connsiteX410" fmla="*/ 1398587 w 2138362"/>
                <a:gd name="connsiteY410" fmla="*/ 847725 h 1110643"/>
                <a:gd name="connsiteX411" fmla="*/ 1406525 w 2138362"/>
                <a:gd name="connsiteY411" fmla="*/ 838200 h 1110643"/>
                <a:gd name="connsiteX412" fmla="*/ 1409700 w 2138362"/>
                <a:gd name="connsiteY412" fmla="*/ 828675 h 1110643"/>
                <a:gd name="connsiteX413" fmla="*/ 1419225 w 2138362"/>
                <a:gd name="connsiteY413" fmla="*/ 819150 h 1110643"/>
                <a:gd name="connsiteX414" fmla="*/ 1423987 w 2138362"/>
                <a:gd name="connsiteY414" fmla="*/ 820737 h 1110643"/>
                <a:gd name="connsiteX415" fmla="*/ 1425575 w 2138362"/>
                <a:gd name="connsiteY415" fmla="*/ 830262 h 1110643"/>
                <a:gd name="connsiteX416" fmla="*/ 1428750 w 2138362"/>
                <a:gd name="connsiteY416" fmla="*/ 838200 h 1110643"/>
                <a:gd name="connsiteX417" fmla="*/ 1430337 w 2138362"/>
                <a:gd name="connsiteY417" fmla="*/ 846137 h 1110643"/>
                <a:gd name="connsiteX418" fmla="*/ 1435100 w 2138362"/>
                <a:gd name="connsiteY418" fmla="*/ 850900 h 1110643"/>
                <a:gd name="connsiteX419" fmla="*/ 1444625 w 2138362"/>
                <a:gd name="connsiteY419" fmla="*/ 862012 h 1110643"/>
                <a:gd name="connsiteX420" fmla="*/ 1449387 w 2138362"/>
                <a:gd name="connsiteY420" fmla="*/ 863600 h 1110643"/>
                <a:gd name="connsiteX421" fmla="*/ 1455737 w 2138362"/>
                <a:gd name="connsiteY421" fmla="*/ 866775 h 1110643"/>
                <a:gd name="connsiteX422" fmla="*/ 1460500 w 2138362"/>
                <a:gd name="connsiteY422" fmla="*/ 868362 h 1110643"/>
                <a:gd name="connsiteX423" fmla="*/ 1466850 w 2138362"/>
                <a:gd name="connsiteY423" fmla="*/ 871537 h 1110643"/>
                <a:gd name="connsiteX424" fmla="*/ 1474787 w 2138362"/>
                <a:gd name="connsiteY424" fmla="*/ 873125 h 1110643"/>
                <a:gd name="connsiteX425" fmla="*/ 1492250 w 2138362"/>
                <a:gd name="connsiteY425" fmla="*/ 877887 h 1110643"/>
                <a:gd name="connsiteX426" fmla="*/ 1506537 w 2138362"/>
                <a:gd name="connsiteY426" fmla="*/ 881062 h 1110643"/>
                <a:gd name="connsiteX427" fmla="*/ 1546225 w 2138362"/>
                <a:gd name="connsiteY427" fmla="*/ 884237 h 1110643"/>
                <a:gd name="connsiteX428" fmla="*/ 1555750 w 2138362"/>
                <a:gd name="connsiteY428" fmla="*/ 887412 h 1110643"/>
                <a:gd name="connsiteX429" fmla="*/ 1562100 w 2138362"/>
                <a:gd name="connsiteY429" fmla="*/ 889000 h 1110643"/>
                <a:gd name="connsiteX430" fmla="*/ 1566862 w 2138362"/>
                <a:gd name="connsiteY430" fmla="*/ 892175 h 1110643"/>
                <a:gd name="connsiteX431" fmla="*/ 1571625 w 2138362"/>
                <a:gd name="connsiteY431" fmla="*/ 893762 h 1110643"/>
                <a:gd name="connsiteX432" fmla="*/ 1576387 w 2138362"/>
                <a:gd name="connsiteY432" fmla="*/ 896937 h 1110643"/>
                <a:gd name="connsiteX433" fmla="*/ 1585912 w 2138362"/>
                <a:gd name="connsiteY433" fmla="*/ 900112 h 1110643"/>
                <a:gd name="connsiteX434" fmla="*/ 1652587 w 2138362"/>
                <a:gd name="connsiteY434" fmla="*/ 893762 h 1110643"/>
                <a:gd name="connsiteX435" fmla="*/ 1662112 w 2138362"/>
                <a:gd name="connsiteY435" fmla="*/ 884237 h 1110643"/>
                <a:gd name="connsiteX436" fmla="*/ 1665287 w 2138362"/>
                <a:gd name="connsiteY436" fmla="*/ 879475 h 1110643"/>
                <a:gd name="connsiteX437" fmla="*/ 1671637 w 2138362"/>
                <a:gd name="connsiteY437" fmla="*/ 877887 h 1110643"/>
                <a:gd name="connsiteX438" fmla="*/ 1673225 w 2138362"/>
                <a:gd name="connsiteY438" fmla="*/ 871537 h 1110643"/>
                <a:gd name="connsiteX439" fmla="*/ 1677987 w 2138362"/>
                <a:gd name="connsiteY439" fmla="*/ 866775 h 1110643"/>
                <a:gd name="connsiteX440" fmla="*/ 1681162 w 2138362"/>
                <a:gd name="connsiteY440" fmla="*/ 862012 h 1110643"/>
                <a:gd name="connsiteX441" fmla="*/ 1687512 w 2138362"/>
                <a:gd name="connsiteY441" fmla="*/ 855662 h 1110643"/>
                <a:gd name="connsiteX442" fmla="*/ 1695450 w 2138362"/>
                <a:gd name="connsiteY442" fmla="*/ 844550 h 1110643"/>
                <a:gd name="connsiteX443" fmla="*/ 1697037 w 2138362"/>
                <a:gd name="connsiteY443" fmla="*/ 839787 h 1110643"/>
                <a:gd name="connsiteX444" fmla="*/ 1701800 w 2138362"/>
                <a:gd name="connsiteY444" fmla="*/ 830262 h 1110643"/>
                <a:gd name="connsiteX445" fmla="*/ 1703387 w 2138362"/>
                <a:gd name="connsiteY445" fmla="*/ 768350 h 1110643"/>
                <a:gd name="connsiteX446" fmla="*/ 1706562 w 2138362"/>
                <a:gd name="connsiteY446" fmla="*/ 750887 h 1110643"/>
                <a:gd name="connsiteX447" fmla="*/ 1708150 w 2138362"/>
                <a:gd name="connsiteY447" fmla="*/ 733425 h 1110643"/>
                <a:gd name="connsiteX448" fmla="*/ 1709737 w 2138362"/>
                <a:gd name="connsiteY448" fmla="*/ 720725 h 1110643"/>
                <a:gd name="connsiteX449" fmla="*/ 1714500 w 2138362"/>
                <a:gd name="connsiteY449" fmla="*/ 714375 h 1110643"/>
                <a:gd name="connsiteX450" fmla="*/ 1728787 w 2138362"/>
                <a:gd name="connsiteY450" fmla="*/ 703262 h 1110643"/>
                <a:gd name="connsiteX451" fmla="*/ 1739900 w 2138362"/>
                <a:gd name="connsiteY451" fmla="*/ 692150 h 1110643"/>
                <a:gd name="connsiteX452" fmla="*/ 1744662 w 2138362"/>
                <a:gd name="connsiteY452" fmla="*/ 687387 h 1110643"/>
                <a:gd name="connsiteX453" fmla="*/ 1754187 w 2138362"/>
                <a:gd name="connsiteY453" fmla="*/ 681037 h 1110643"/>
                <a:gd name="connsiteX454" fmla="*/ 1771650 w 2138362"/>
                <a:gd name="connsiteY454" fmla="*/ 669925 h 1110643"/>
                <a:gd name="connsiteX455" fmla="*/ 1787525 w 2138362"/>
                <a:gd name="connsiteY455" fmla="*/ 657225 h 1110643"/>
                <a:gd name="connsiteX456" fmla="*/ 1792287 w 2138362"/>
                <a:gd name="connsiteY456" fmla="*/ 654050 h 1110643"/>
                <a:gd name="connsiteX457" fmla="*/ 1793875 w 2138362"/>
                <a:gd name="connsiteY457" fmla="*/ 649287 h 1110643"/>
                <a:gd name="connsiteX458" fmla="*/ 1798637 w 2138362"/>
                <a:gd name="connsiteY458" fmla="*/ 647700 h 1110643"/>
                <a:gd name="connsiteX459" fmla="*/ 1803400 w 2138362"/>
                <a:gd name="connsiteY459" fmla="*/ 644525 h 1110643"/>
                <a:gd name="connsiteX460" fmla="*/ 1809750 w 2138362"/>
                <a:gd name="connsiteY460" fmla="*/ 638175 h 1110643"/>
                <a:gd name="connsiteX461" fmla="*/ 1817687 w 2138362"/>
                <a:gd name="connsiteY461" fmla="*/ 631825 h 1110643"/>
                <a:gd name="connsiteX462" fmla="*/ 1828800 w 2138362"/>
                <a:gd name="connsiteY462" fmla="*/ 622300 h 1110643"/>
                <a:gd name="connsiteX463" fmla="*/ 1831975 w 2138362"/>
                <a:gd name="connsiteY463" fmla="*/ 615950 h 1110643"/>
                <a:gd name="connsiteX464" fmla="*/ 1841500 w 2138362"/>
                <a:gd name="connsiteY464" fmla="*/ 609600 h 1110643"/>
                <a:gd name="connsiteX465" fmla="*/ 1847850 w 2138362"/>
                <a:gd name="connsiteY465" fmla="*/ 603250 h 1110643"/>
                <a:gd name="connsiteX466" fmla="*/ 1849437 w 2138362"/>
                <a:gd name="connsiteY466" fmla="*/ 598487 h 1110643"/>
                <a:gd name="connsiteX467" fmla="*/ 1857375 w 2138362"/>
                <a:gd name="connsiteY467" fmla="*/ 590550 h 1110643"/>
                <a:gd name="connsiteX468" fmla="*/ 1865312 w 2138362"/>
                <a:gd name="connsiteY468" fmla="*/ 579437 h 1110643"/>
                <a:gd name="connsiteX469" fmla="*/ 1871662 w 2138362"/>
                <a:gd name="connsiteY469" fmla="*/ 569912 h 1110643"/>
                <a:gd name="connsiteX470" fmla="*/ 1876425 w 2138362"/>
                <a:gd name="connsiteY470" fmla="*/ 560387 h 1110643"/>
                <a:gd name="connsiteX471" fmla="*/ 1878012 w 2138362"/>
                <a:gd name="connsiteY471" fmla="*/ 555625 h 1110643"/>
                <a:gd name="connsiteX472" fmla="*/ 1881187 w 2138362"/>
                <a:gd name="connsiteY472" fmla="*/ 550862 h 1110643"/>
                <a:gd name="connsiteX473" fmla="*/ 1882775 w 2138362"/>
                <a:gd name="connsiteY473" fmla="*/ 546100 h 1110643"/>
                <a:gd name="connsiteX474" fmla="*/ 1885950 w 2138362"/>
                <a:gd name="connsiteY474" fmla="*/ 539750 h 1110643"/>
                <a:gd name="connsiteX475" fmla="*/ 1882775 w 2138362"/>
                <a:gd name="connsiteY475" fmla="*/ 506412 h 1110643"/>
                <a:gd name="connsiteX476" fmla="*/ 1879600 w 2138362"/>
                <a:gd name="connsiteY476" fmla="*/ 500062 h 1110643"/>
                <a:gd name="connsiteX477" fmla="*/ 1874837 w 2138362"/>
                <a:gd name="connsiteY477" fmla="*/ 488950 h 1110643"/>
                <a:gd name="connsiteX478" fmla="*/ 1870075 w 2138362"/>
                <a:gd name="connsiteY478" fmla="*/ 487362 h 1110643"/>
                <a:gd name="connsiteX479" fmla="*/ 1863725 w 2138362"/>
                <a:gd name="connsiteY479" fmla="*/ 477837 h 1110643"/>
                <a:gd name="connsiteX480" fmla="*/ 1855787 w 2138362"/>
                <a:gd name="connsiteY480" fmla="*/ 476250 h 1110643"/>
                <a:gd name="connsiteX481" fmla="*/ 1849437 w 2138362"/>
                <a:gd name="connsiteY481" fmla="*/ 473075 h 1110643"/>
                <a:gd name="connsiteX482" fmla="*/ 1844675 w 2138362"/>
                <a:gd name="connsiteY482" fmla="*/ 471487 h 1110643"/>
                <a:gd name="connsiteX483" fmla="*/ 1841500 w 2138362"/>
                <a:gd name="connsiteY483" fmla="*/ 466725 h 1110643"/>
                <a:gd name="connsiteX484" fmla="*/ 1828800 w 2138362"/>
                <a:gd name="connsiteY484" fmla="*/ 461962 h 1110643"/>
                <a:gd name="connsiteX485" fmla="*/ 1819275 w 2138362"/>
                <a:gd name="connsiteY485" fmla="*/ 457200 h 1110643"/>
                <a:gd name="connsiteX486" fmla="*/ 1808162 w 2138362"/>
                <a:gd name="connsiteY486" fmla="*/ 452437 h 1110643"/>
                <a:gd name="connsiteX487" fmla="*/ 1795462 w 2138362"/>
                <a:gd name="connsiteY487" fmla="*/ 447675 h 1110643"/>
                <a:gd name="connsiteX488" fmla="*/ 1749425 w 2138362"/>
                <a:gd name="connsiteY488" fmla="*/ 439737 h 1110643"/>
                <a:gd name="connsiteX489" fmla="*/ 1728787 w 2138362"/>
                <a:gd name="connsiteY489" fmla="*/ 434975 h 1110643"/>
                <a:gd name="connsiteX490" fmla="*/ 1673225 w 2138362"/>
                <a:gd name="connsiteY490" fmla="*/ 434975 h 1110643"/>
                <a:gd name="connsiteX491" fmla="*/ 1571625 w 2138362"/>
                <a:gd name="connsiteY491" fmla="*/ 433387 h 1110643"/>
                <a:gd name="connsiteX492" fmla="*/ 1558925 w 2138362"/>
                <a:gd name="connsiteY492" fmla="*/ 430212 h 1110643"/>
                <a:gd name="connsiteX493" fmla="*/ 1524000 w 2138362"/>
                <a:gd name="connsiteY493" fmla="*/ 434975 h 1110643"/>
                <a:gd name="connsiteX494" fmla="*/ 1501775 w 2138362"/>
                <a:gd name="connsiteY494" fmla="*/ 439737 h 1110643"/>
                <a:gd name="connsiteX495" fmla="*/ 1490662 w 2138362"/>
                <a:gd name="connsiteY495" fmla="*/ 442912 h 1110643"/>
                <a:gd name="connsiteX496" fmla="*/ 1470025 w 2138362"/>
                <a:gd name="connsiteY496" fmla="*/ 449262 h 1110643"/>
                <a:gd name="connsiteX497" fmla="*/ 1438275 w 2138362"/>
                <a:gd name="connsiteY497" fmla="*/ 455612 h 1110643"/>
                <a:gd name="connsiteX498" fmla="*/ 1433512 w 2138362"/>
                <a:gd name="connsiteY498" fmla="*/ 457200 h 1110643"/>
                <a:gd name="connsiteX499" fmla="*/ 1425575 w 2138362"/>
                <a:gd name="connsiteY499" fmla="*/ 460375 h 1110643"/>
                <a:gd name="connsiteX500" fmla="*/ 1419225 w 2138362"/>
                <a:gd name="connsiteY500" fmla="*/ 461962 h 1110643"/>
                <a:gd name="connsiteX501" fmla="*/ 1408112 w 2138362"/>
                <a:gd name="connsiteY501" fmla="*/ 465137 h 1110643"/>
                <a:gd name="connsiteX502" fmla="*/ 1403350 w 2138362"/>
                <a:gd name="connsiteY502" fmla="*/ 466725 h 1110643"/>
                <a:gd name="connsiteX503" fmla="*/ 1393825 w 2138362"/>
                <a:gd name="connsiteY503" fmla="*/ 468312 h 1110643"/>
                <a:gd name="connsiteX504" fmla="*/ 1382712 w 2138362"/>
                <a:gd name="connsiteY504" fmla="*/ 476250 h 1110643"/>
                <a:gd name="connsiteX505" fmla="*/ 1379537 w 2138362"/>
                <a:gd name="connsiteY505" fmla="*/ 481012 h 1110643"/>
                <a:gd name="connsiteX506" fmla="*/ 1373187 w 2138362"/>
                <a:gd name="connsiteY506" fmla="*/ 484187 h 1110643"/>
                <a:gd name="connsiteX507" fmla="*/ 1368425 w 2138362"/>
                <a:gd name="connsiteY507" fmla="*/ 487362 h 1110643"/>
                <a:gd name="connsiteX508" fmla="*/ 1366837 w 2138362"/>
                <a:gd name="connsiteY508" fmla="*/ 492125 h 1110643"/>
                <a:gd name="connsiteX509" fmla="*/ 1362075 w 2138362"/>
                <a:gd name="connsiteY509" fmla="*/ 493712 h 1110643"/>
                <a:gd name="connsiteX510" fmla="*/ 1357312 w 2138362"/>
                <a:gd name="connsiteY510" fmla="*/ 496887 h 1110643"/>
                <a:gd name="connsiteX511" fmla="*/ 1352550 w 2138362"/>
                <a:gd name="connsiteY511" fmla="*/ 498475 h 1110643"/>
                <a:gd name="connsiteX512" fmla="*/ 1343025 w 2138362"/>
                <a:gd name="connsiteY512" fmla="*/ 506412 h 1110643"/>
                <a:gd name="connsiteX513" fmla="*/ 1338262 w 2138362"/>
                <a:gd name="connsiteY513" fmla="*/ 508000 h 1110643"/>
                <a:gd name="connsiteX514" fmla="*/ 1330325 w 2138362"/>
                <a:gd name="connsiteY514" fmla="*/ 515937 h 1110643"/>
                <a:gd name="connsiteX515" fmla="*/ 1325562 w 2138362"/>
                <a:gd name="connsiteY515" fmla="*/ 519112 h 1110643"/>
                <a:gd name="connsiteX516" fmla="*/ 1316037 w 2138362"/>
                <a:gd name="connsiteY516" fmla="*/ 527050 h 1110643"/>
                <a:gd name="connsiteX517" fmla="*/ 1311275 w 2138362"/>
                <a:gd name="connsiteY517" fmla="*/ 530225 h 1110643"/>
                <a:gd name="connsiteX518" fmla="*/ 1295400 w 2138362"/>
                <a:gd name="connsiteY518" fmla="*/ 544512 h 1110643"/>
                <a:gd name="connsiteX519" fmla="*/ 1293812 w 2138362"/>
                <a:gd name="connsiteY519" fmla="*/ 549275 h 1110643"/>
                <a:gd name="connsiteX520" fmla="*/ 1284287 w 2138362"/>
                <a:gd name="connsiteY520" fmla="*/ 557212 h 1110643"/>
                <a:gd name="connsiteX521" fmla="*/ 1282700 w 2138362"/>
                <a:gd name="connsiteY521" fmla="*/ 563562 h 1110643"/>
                <a:gd name="connsiteX522" fmla="*/ 1290637 w 2138362"/>
                <a:gd name="connsiteY522" fmla="*/ 569912 h 1110643"/>
                <a:gd name="connsiteX523" fmla="*/ 1301750 w 2138362"/>
                <a:gd name="connsiteY523" fmla="*/ 576262 h 1110643"/>
                <a:gd name="connsiteX524" fmla="*/ 1317625 w 2138362"/>
                <a:gd name="connsiteY524" fmla="*/ 581025 h 1110643"/>
                <a:gd name="connsiteX525" fmla="*/ 1319212 w 2138362"/>
                <a:gd name="connsiteY525" fmla="*/ 585787 h 1110643"/>
                <a:gd name="connsiteX526" fmla="*/ 1322387 w 2138362"/>
                <a:gd name="connsiteY526" fmla="*/ 590550 h 1110643"/>
                <a:gd name="connsiteX527" fmla="*/ 1327150 w 2138362"/>
                <a:gd name="connsiteY527" fmla="*/ 604837 h 1110643"/>
                <a:gd name="connsiteX528" fmla="*/ 1328737 w 2138362"/>
                <a:gd name="connsiteY528" fmla="*/ 609600 h 1110643"/>
                <a:gd name="connsiteX529" fmla="*/ 1325562 w 2138362"/>
                <a:gd name="connsiteY529" fmla="*/ 620712 h 1110643"/>
                <a:gd name="connsiteX530" fmla="*/ 1320800 w 2138362"/>
                <a:gd name="connsiteY530" fmla="*/ 623887 h 1110643"/>
                <a:gd name="connsiteX531" fmla="*/ 1314450 w 2138362"/>
                <a:gd name="connsiteY531" fmla="*/ 627062 h 1110643"/>
                <a:gd name="connsiteX532" fmla="*/ 1309687 w 2138362"/>
                <a:gd name="connsiteY532" fmla="*/ 628650 h 1110643"/>
                <a:gd name="connsiteX533" fmla="*/ 1300162 w 2138362"/>
                <a:gd name="connsiteY533" fmla="*/ 633412 h 1110643"/>
                <a:gd name="connsiteX534" fmla="*/ 1289050 w 2138362"/>
                <a:gd name="connsiteY534" fmla="*/ 642937 h 1110643"/>
                <a:gd name="connsiteX535" fmla="*/ 1279525 w 2138362"/>
                <a:gd name="connsiteY535" fmla="*/ 647700 h 1110643"/>
                <a:gd name="connsiteX536" fmla="*/ 1273175 w 2138362"/>
                <a:gd name="connsiteY536" fmla="*/ 652462 h 1110643"/>
                <a:gd name="connsiteX537" fmla="*/ 1268412 w 2138362"/>
                <a:gd name="connsiteY537" fmla="*/ 657225 h 1110643"/>
                <a:gd name="connsiteX538" fmla="*/ 1263650 w 2138362"/>
                <a:gd name="connsiteY538" fmla="*/ 658812 h 1110643"/>
                <a:gd name="connsiteX539" fmla="*/ 1258887 w 2138362"/>
                <a:gd name="connsiteY539" fmla="*/ 663575 h 1110643"/>
                <a:gd name="connsiteX540" fmla="*/ 1249362 w 2138362"/>
                <a:gd name="connsiteY540" fmla="*/ 679450 h 1110643"/>
                <a:gd name="connsiteX541" fmla="*/ 1250950 w 2138362"/>
                <a:gd name="connsiteY541" fmla="*/ 688975 h 1110643"/>
                <a:gd name="connsiteX542" fmla="*/ 1254125 w 2138362"/>
                <a:gd name="connsiteY542" fmla="*/ 700087 h 1110643"/>
                <a:gd name="connsiteX543" fmla="*/ 1257300 w 2138362"/>
                <a:gd name="connsiteY543" fmla="*/ 708025 h 1110643"/>
                <a:gd name="connsiteX544" fmla="*/ 1262062 w 2138362"/>
                <a:gd name="connsiteY544" fmla="*/ 717550 h 1110643"/>
                <a:gd name="connsiteX545" fmla="*/ 1263650 w 2138362"/>
                <a:gd name="connsiteY545" fmla="*/ 723900 h 1110643"/>
                <a:gd name="connsiteX546" fmla="*/ 1266825 w 2138362"/>
                <a:gd name="connsiteY546" fmla="*/ 731837 h 1110643"/>
                <a:gd name="connsiteX547" fmla="*/ 1271587 w 2138362"/>
                <a:gd name="connsiteY547" fmla="*/ 742950 h 1110643"/>
                <a:gd name="connsiteX548" fmla="*/ 1276350 w 2138362"/>
                <a:gd name="connsiteY548" fmla="*/ 762000 h 1110643"/>
                <a:gd name="connsiteX549" fmla="*/ 1282700 w 2138362"/>
                <a:gd name="connsiteY549" fmla="*/ 788987 h 1110643"/>
                <a:gd name="connsiteX550" fmla="*/ 1287462 w 2138362"/>
                <a:gd name="connsiteY550" fmla="*/ 804862 h 1110643"/>
                <a:gd name="connsiteX551" fmla="*/ 1289050 w 2138362"/>
                <a:gd name="connsiteY551" fmla="*/ 817562 h 1110643"/>
                <a:gd name="connsiteX552" fmla="*/ 1292225 w 2138362"/>
                <a:gd name="connsiteY552" fmla="*/ 822325 h 1110643"/>
                <a:gd name="connsiteX553" fmla="*/ 1295400 w 2138362"/>
                <a:gd name="connsiteY553" fmla="*/ 835025 h 1110643"/>
                <a:gd name="connsiteX554" fmla="*/ 1298575 w 2138362"/>
                <a:gd name="connsiteY554" fmla="*/ 841375 h 1110643"/>
                <a:gd name="connsiteX555" fmla="*/ 1300162 w 2138362"/>
                <a:gd name="connsiteY555" fmla="*/ 846137 h 1110643"/>
                <a:gd name="connsiteX556" fmla="*/ 1303337 w 2138362"/>
                <a:gd name="connsiteY556" fmla="*/ 857250 h 1110643"/>
                <a:gd name="connsiteX557" fmla="*/ 1308100 w 2138362"/>
                <a:gd name="connsiteY557" fmla="*/ 946150 h 1110643"/>
                <a:gd name="connsiteX558" fmla="*/ 1304925 w 2138362"/>
                <a:gd name="connsiteY558" fmla="*/ 938212 h 1110643"/>
                <a:gd name="connsiteX559" fmla="*/ 1300162 w 2138362"/>
                <a:gd name="connsiteY559" fmla="*/ 928687 h 1110643"/>
                <a:gd name="connsiteX560" fmla="*/ 1292225 w 2138362"/>
                <a:gd name="connsiteY560" fmla="*/ 922337 h 1110643"/>
                <a:gd name="connsiteX561" fmla="*/ 1285875 w 2138362"/>
                <a:gd name="connsiteY561" fmla="*/ 909637 h 1110643"/>
                <a:gd name="connsiteX562" fmla="*/ 1279525 w 2138362"/>
                <a:gd name="connsiteY562" fmla="*/ 903287 h 1110643"/>
                <a:gd name="connsiteX563" fmla="*/ 1258887 w 2138362"/>
                <a:gd name="connsiteY563" fmla="*/ 882650 h 1110643"/>
                <a:gd name="connsiteX564" fmla="*/ 1250950 w 2138362"/>
                <a:gd name="connsiteY564" fmla="*/ 871537 h 1110643"/>
                <a:gd name="connsiteX565" fmla="*/ 1246187 w 2138362"/>
                <a:gd name="connsiteY565" fmla="*/ 865187 h 1110643"/>
                <a:gd name="connsiteX566" fmla="*/ 1236662 w 2138362"/>
                <a:gd name="connsiteY566" fmla="*/ 860425 h 1110643"/>
                <a:gd name="connsiteX567" fmla="*/ 1233487 w 2138362"/>
                <a:gd name="connsiteY567" fmla="*/ 855662 h 1110643"/>
                <a:gd name="connsiteX568" fmla="*/ 1227137 w 2138362"/>
                <a:gd name="connsiteY568" fmla="*/ 852487 h 1110643"/>
                <a:gd name="connsiteX569" fmla="*/ 1212850 w 2138362"/>
                <a:gd name="connsiteY569" fmla="*/ 847725 h 1110643"/>
                <a:gd name="connsiteX570" fmla="*/ 1198562 w 2138362"/>
                <a:gd name="connsiteY570" fmla="*/ 842962 h 1110643"/>
                <a:gd name="connsiteX571" fmla="*/ 1187450 w 2138362"/>
                <a:gd name="connsiteY571" fmla="*/ 835025 h 1110643"/>
                <a:gd name="connsiteX572" fmla="*/ 1171575 w 2138362"/>
                <a:gd name="connsiteY572" fmla="*/ 825500 h 1110643"/>
                <a:gd name="connsiteX573" fmla="*/ 1157287 w 2138362"/>
                <a:gd name="connsiteY573" fmla="*/ 817562 h 1110643"/>
                <a:gd name="connsiteX574" fmla="*/ 1146175 w 2138362"/>
                <a:gd name="connsiteY574" fmla="*/ 809625 h 1110643"/>
                <a:gd name="connsiteX575" fmla="*/ 1141412 w 2138362"/>
                <a:gd name="connsiteY575" fmla="*/ 804862 h 1110643"/>
                <a:gd name="connsiteX576" fmla="*/ 1135062 w 2138362"/>
                <a:gd name="connsiteY576" fmla="*/ 801687 h 1110643"/>
                <a:gd name="connsiteX577" fmla="*/ 1125537 w 2138362"/>
                <a:gd name="connsiteY577" fmla="*/ 795337 h 1110643"/>
                <a:gd name="connsiteX578" fmla="*/ 1123950 w 2138362"/>
                <a:gd name="connsiteY578" fmla="*/ 790575 h 1110643"/>
                <a:gd name="connsiteX579" fmla="*/ 1128712 w 2138362"/>
                <a:gd name="connsiteY579" fmla="*/ 788987 h 1110643"/>
                <a:gd name="connsiteX580" fmla="*/ 1144587 w 2138362"/>
                <a:gd name="connsiteY580" fmla="*/ 785812 h 1110643"/>
                <a:gd name="connsiteX581" fmla="*/ 1144587 w 2138362"/>
                <a:gd name="connsiteY581" fmla="*/ 768350 h 1110643"/>
                <a:gd name="connsiteX582" fmla="*/ 1139825 w 2138362"/>
                <a:gd name="connsiteY582" fmla="*/ 754062 h 1110643"/>
                <a:gd name="connsiteX583" fmla="*/ 1135062 w 2138362"/>
                <a:gd name="connsiteY583" fmla="*/ 749300 h 1110643"/>
                <a:gd name="connsiteX584" fmla="*/ 1133475 w 2138362"/>
                <a:gd name="connsiteY584" fmla="*/ 744537 h 1110643"/>
                <a:gd name="connsiteX585" fmla="*/ 1128712 w 2138362"/>
                <a:gd name="connsiteY585" fmla="*/ 741362 h 1110643"/>
                <a:gd name="connsiteX586" fmla="*/ 1119187 w 2138362"/>
                <a:gd name="connsiteY586" fmla="*/ 735012 h 1110643"/>
                <a:gd name="connsiteX587" fmla="*/ 1104900 w 2138362"/>
                <a:gd name="connsiteY587" fmla="*/ 723900 h 1110643"/>
                <a:gd name="connsiteX588" fmla="*/ 1100137 w 2138362"/>
                <a:gd name="connsiteY588" fmla="*/ 720725 h 1110643"/>
                <a:gd name="connsiteX589" fmla="*/ 1095375 w 2138362"/>
                <a:gd name="connsiteY589" fmla="*/ 719137 h 1110643"/>
                <a:gd name="connsiteX590" fmla="*/ 1077912 w 2138362"/>
                <a:gd name="connsiteY590" fmla="*/ 714375 h 1110643"/>
                <a:gd name="connsiteX591" fmla="*/ 1069975 w 2138362"/>
                <a:gd name="connsiteY591" fmla="*/ 704850 h 1110643"/>
                <a:gd name="connsiteX592" fmla="*/ 1062037 w 2138362"/>
                <a:gd name="connsiteY592" fmla="*/ 695325 h 1110643"/>
                <a:gd name="connsiteX593" fmla="*/ 1060450 w 2138362"/>
                <a:gd name="connsiteY593" fmla="*/ 688975 h 1110643"/>
                <a:gd name="connsiteX594" fmla="*/ 1057275 w 2138362"/>
                <a:gd name="connsiteY594" fmla="*/ 679450 h 1110643"/>
                <a:gd name="connsiteX595" fmla="*/ 1052512 w 2138362"/>
                <a:gd name="connsiteY595" fmla="*/ 660400 h 1110643"/>
                <a:gd name="connsiteX596" fmla="*/ 1054100 w 2138362"/>
                <a:gd name="connsiteY596" fmla="*/ 627062 h 1110643"/>
                <a:gd name="connsiteX597" fmla="*/ 1055687 w 2138362"/>
                <a:gd name="connsiteY597" fmla="*/ 622300 h 1110643"/>
                <a:gd name="connsiteX598" fmla="*/ 1060450 w 2138362"/>
                <a:gd name="connsiteY598" fmla="*/ 620712 h 1110643"/>
                <a:gd name="connsiteX599" fmla="*/ 1062037 w 2138362"/>
                <a:gd name="connsiteY599" fmla="*/ 615950 h 1110643"/>
                <a:gd name="connsiteX600" fmla="*/ 1050925 w 2138362"/>
                <a:gd name="connsiteY600" fmla="*/ 615950 h 1110643"/>
                <a:gd name="connsiteX601" fmla="*/ 1044575 w 2138362"/>
                <a:gd name="connsiteY601" fmla="*/ 619125 h 1110643"/>
                <a:gd name="connsiteX602" fmla="*/ 1039812 w 2138362"/>
                <a:gd name="connsiteY602" fmla="*/ 620712 h 1110643"/>
                <a:gd name="connsiteX603" fmla="*/ 1027112 w 2138362"/>
                <a:gd name="connsiteY603" fmla="*/ 625475 h 1110643"/>
                <a:gd name="connsiteX604" fmla="*/ 1023937 w 2138362"/>
                <a:gd name="connsiteY604" fmla="*/ 630237 h 1110643"/>
                <a:gd name="connsiteX605" fmla="*/ 1019175 w 2138362"/>
                <a:gd name="connsiteY605" fmla="*/ 631825 h 1110643"/>
                <a:gd name="connsiteX606" fmla="*/ 1008062 w 2138362"/>
                <a:gd name="connsiteY606" fmla="*/ 636587 h 1110643"/>
                <a:gd name="connsiteX607" fmla="*/ 1000125 w 2138362"/>
                <a:gd name="connsiteY607" fmla="*/ 646112 h 1110643"/>
                <a:gd name="connsiteX608" fmla="*/ 1011237 w 2138362"/>
                <a:gd name="connsiteY608" fmla="*/ 660400 h 1110643"/>
                <a:gd name="connsiteX609" fmla="*/ 1012825 w 2138362"/>
                <a:gd name="connsiteY609" fmla="*/ 677862 h 1110643"/>
                <a:gd name="connsiteX610" fmla="*/ 1014412 w 2138362"/>
                <a:gd name="connsiteY610" fmla="*/ 690562 h 1110643"/>
                <a:gd name="connsiteX611" fmla="*/ 1012825 w 2138362"/>
                <a:gd name="connsiteY611" fmla="*/ 703262 h 1110643"/>
                <a:gd name="connsiteX612" fmla="*/ 998537 w 2138362"/>
                <a:gd name="connsiteY612" fmla="*/ 701675 h 1110643"/>
                <a:gd name="connsiteX613" fmla="*/ 984250 w 2138362"/>
                <a:gd name="connsiteY613" fmla="*/ 696912 h 1110643"/>
                <a:gd name="connsiteX614" fmla="*/ 977900 w 2138362"/>
                <a:gd name="connsiteY614" fmla="*/ 695325 h 1110643"/>
                <a:gd name="connsiteX615" fmla="*/ 973137 w 2138362"/>
                <a:gd name="connsiteY615" fmla="*/ 692150 h 1110643"/>
                <a:gd name="connsiteX616" fmla="*/ 968375 w 2138362"/>
                <a:gd name="connsiteY616" fmla="*/ 690562 h 1110643"/>
                <a:gd name="connsiteX617" fmla="*/ 957262 w 2138362"/>
                <a:gd name="connsiteY617" fmla="*/ 681037 h 1110643"/>
                <a:gd name="connsiteX618" fmla="*/ 958850 w 2138362"/>
                <a:gd name="connsiteY618" fmla="*/ 665162 h 1110643"/>
                <a:gd name="connsiteX619" fmla="*/ 960437 w 2138362"/>
                <a:gd name="connsiteY619" fmla="*/ 658812 h 1110643"/>
                <a:gd name="connsiteX620" fmla="*/ 971550 w 2138362"/>
                <a:gd name="connsiteY620" fmla="*/ 642937 h 1110643"/>
                <a:gd name="connsiteX621" fmla="*/ 966787 w 2138362"/>
                <a:gd name="connsiteY621" fmla="*/ 641350 h 1110643"/>
                <a:gd name="connsiteX622" fmla="*/ 957262 w 2138362"/>
                <a:gd name="connsiteY622" fmla="*/ 633412 h 1110643"/>
                <a:gd name="connsiteX623" fmla="*/ 936625 w 2138362"/>
                <a:gd name="connsiteY623" fmla="*/ 625475 h 1110643"/>
                <a:gd name="connsiteX624" fmla="*/ 862012 w 2138362"/>
                <a:gd name="connsiteY624" fmla="*/ 628650 h 1110643"/>
                <a:gd name="connsiteX625" fmla="*/ 852487 w 2138362"/>
                <a:gd name="connsiteY625" fmla="*/ 635000 h 1110643"/>
                <a:gd name="connsiteX626" fmla="*/ 854075 w 2138362"/>
                <a:gd name="connsiteY626" fmla="*/ 649287 h 1110643"/>
                <a:gd name="connsiteX627" fmla="*/ 860425 w 2138362"/>
                <a:gd name="connsiteY627" fmla="*/ 644525 h 1110643"/>
                <a:gd name="connsiteX628" fmla="*/ 865187 w 2138362"/>
                <a:gd name="connsiteY628" fmla="*/ 646112 h 1110643"/>
                <a:gd name="connsiteX629" fmla="*/ 860425 w 2138362"/>
                <a:gd name="connsiteY629" fmla="*/ 658812 h 1110643"/>
                <a:gd name="connsiteX630" fmla="*/ 855662 w 2138362"/>
                <a:gd name="connsiteY630" fmla="*/ 661987 h 1110643"/>
                <a:gd name="connsiteX631" fmla="*/ 847725 w 2138362"/>
                <a:gd name="connsiteY631" fmla="*/ 660400 h 1110643"/>
                <a:gd name="connsiteX632" fmla="*/ 835025 w 2138362"/>
                <a:gd name="connsiteY632" fmla="*/ 657225 h 1110643"/>
                <a:gd name="connsiteX633" fmla="*/ 809625 w 2138362"/>
                <a:gd name="connsiteY633" fmla="*/ 652462 h 1110643"/>
                <a:gd name="connsiteX634" fmla="*/ 795337 w 2138362"/>
                <a:gd name="connsiteY634" fmla="*/ 647700 h 1110643"/>
                <a:gd name="connsiteX635" fmla="*/ 785812 w 2138362"/>
                <a:gd name="connsiteY635" fmla="*/ 641350 h 1110643"/>
                <a:gd name="connsiteX636" fmla="*/ 774700 w 2138362"/>
                <a:gd name="connsiteY636" fmla="*/ 633412 h 1110643"/>
                <a:gd name="connsiteX637" fmla="*/ 769937 w 2138362"/>
                <a:gd name="connsiteY637" fmla="*/ 631825 h 1110643"/>
                <a:gd name="connsiteX638" fmla="*/ 763587 w 2138362"/>
                <a:gd name="connsiteY638" fmla="*/ 627062 h 1110643"/>
                <a:gd name="connsiteX639" fmla="*/ 758825 w 2138362"/>
                <a:gd name="connsiteY639" fmla="*/ 622300 h 1110643"/>
                <a:gd name="connsiteX640" fmla="*/ 754062 w 2138362"/>
                <a:gd name="connsiteY640" fmla="*/ 620712 h 1110643"/>
                <a:gd name="connsiteX641" fmla="*/ 747712 w 2138362"/>
                <a:gd name="connsiteY641" fmla="*/ 617537 h 1110643"/>
                <a:gd name="connsiteX642" fmla="*/ 742950 w 2138362"/>
                <a:gd name="connsiteY642" fmla="*/ 612775 h 1110643"/>
                <a:gd name="connsiteX643" fmla="*/ 735012 w 2138362"/>
                <a:gd name="connsiteY643" fmla="*/ 608012 h 1110643"/>
                <a:gd name="connsiteX644" fmla="*/ 730250 w 2138362"/>
                <a:gd name="connsiteY644" fmla="*/ 603250 h 1110643"/>
                <a:gd name="connsiteX645" fmla="*/ 725487 w 2138362"/>
                <a:gd name="connsiteY645" fmla="*/ 600075 h 1110643"/>
                <a:gd name="connsiteX646" fmla="*/ 719137 w 2138362"/>
                <a:gd name="connsiteY646" fmla="*/ 595312 h 1110643"/>
                <a:gd name="connsiteX647" fmla="*/ 714375 w 2138362"/>
                <a:gd name="connsiteY647" fmla="*/ 592137 h 1110643"/>
                <a:gd name="connsiteX648" fmla="*/ 703262 w 2138362"/>
                <a:gd name="connsiteY648" fmla="*/ 581025 h 1110643"/>
                <a:gd name="connsiteX649" fmla="*/ 698500 w 2138362"/>
                <a:gd name="connsiteY649" fmla="*/ 576262 h 1110643"/>
                <a:gd name="connsiteX650" fmla="*/ 692150 w 2138362"/>
                <a:gd name="connsiteY650" fmla="*/ 573087 h 1110643"/>
                <a:gd name="connsiteX651" fmla="*/ 681037 w 2138362"/>
                <a:gd name="connsiteY651" fmla="*/ 565150 h 1110643"/>
                <a:gd name="connsiteX652" fmla="*/ 676275 w 2138362"/>
                <a:gd name="connsiteY652" fmla="*/ 560387 h 1110643"/>
                <a:gd name="connsiteX653" fmla="*/ 665162 w 2138362"/>
                <a:gd name="connsiteY653" fmla="*/ 554037 h 1110643"/>
                <a:gd name="connsiteX654" fmla="*/ 660400 w 2138362"/>
                <a:gd name="connsiteY654" fmla="*/ 552450 h 1110643"/>
                <a:gd name="connsiteX655" fmla="*/ 655637 w 2138362"/>
                <a:gd name="connsiteY655" fmla="*/ 549275 h 1110643"/>
                <a:gd name="connsiteX656" fmla="*/ 631825 w 2138362"/>
                <a:gd name="connsiteY656" fmla="*/ 542925 h 1110643"/>
                <a:gd name="connsiteX657" fmla="*/ 609600 w 2138362"/>
                <a:gd name="connsiteY657" fmla="*/ 547687 h 1110643"/>
                <a:gd name="connsiteX658" fmla="*/ 595312 w 2138362"/>
                <a:gd name="connsiteY658" fmla="*/ 550862 h 1110643"/>
                <a:gd name="connsiteX659" fmla="*/ 555625 w 2138362"/>
                <a:gd name="connsiteY659" fmla="*/ 557212 h 1110643"/>
                <a:gd name="connsiteX660" fmla="*/ 544512 w 2138362"/>
                <a:gd name="connsiteY660" fmla="*/ 560387 h 1110643"/>
                <a:gd name="connsiteX661" fmla="*/ 539750 w 2138362"/>
                <a:gd name="connsiteY661" fmla="*/ 561975 h 1110643"/>
                <a:gd name="connsiteX662" fmla="*/ 534987 w 2138362"/>
                <a:gd name="connsiteY662" fmla="*/ 565150 h 1110643"/>
                <a:gd name="connsiteX663" fmla="*/ 525462 w 2138362"/>
                <a:gd name="connsiteY663" fmla="*/ 566737 h 1110643"/>
                <a:gd name="connsiteX664" fmla="*/ 482600 w 2138362"/>
                <a:gd name="connsiteY664" fmla="*/ 563562 h 1110643"/>
                <a:gd name="connsiteX665" fmla="*/ 460375 w 2138362"/>
                <a:gd name="connsiteY665" fmla="*/ 558800 h 1110643"/>
                <a:gd name="connsiteX666" fmla="*/ 450850 w 2138362"/>
                <a:gd name="connsiteY666" fmla="*/ 565150 h 1110643"/>
                <a:gd name="connsiteX667" fmla="*/ 447675 w 2138362"/>
                <a:gd name="connsiteY667" fmla="*/ 569912 h 1110643"/>
                <a:gd name="connsiteX668" fmla="*/ 436562 w 2138362"/>
                <a:gd name="connsiteY668" fmla="*/ 577850 h 1110643"/>
                <a:gd name="connsiteX669" fmla="*/ 430212 w 2138362"/>
                <a:gd name="connsiteY669" fmla="*/ 582612 h 1110643"/>
                <a:gd name="connsiteX670" fmla="*/ 419100 w 2138362"/>
                <a:gd name="connsiteY670" fmla="*/ 592137 h 1110643"/>
                <a:gd name="connsiteX671" fmla="*/ 414337 w 2138362"/>
                <a:gd name="connsiteY671" fmla="*/ 596900 h 1110643"/>
                <a:gd name="connsiteX672" fmla="*/ 400050 w 2138362"/>
                <a:gd name="connsiteY672" fmla="*/ 601662 h 1110643"/>
                <a:gd name="connsiteX673" fmla="*/ 395287 w 2138362"/>
                <a:gd name="connsiteY673" fmla="*/ 604837 h 1110643"/>
                <a:gd name="connsiteX674" fmla="*/ 387350 w 2138362"/>
                <a:gd name="connsiteY674" fmla="*/ 614362 h 1110643"/>
                <a:gd name="connsiteX675" fmla="*/ 384175 w 2138362"/>
                <a:gd name="connsiteY675" fmla="*/ 620712 h 1110643"/>
                <a:gd name="connsiteX676" fmla="*/ 385762 w 2138362"/>
                <a:gd name="connsiteY676" fmla="*/ 636587 h 1110643"/>
                <a:gd name="connsiteX677" fmla="*/ 388937 w 2138362"/>
                <a:gd name="connsiteY677" fmla="*/ 641350 h 1110643"/>
                <a:gd name="connsiteX678" fmla="*/ 385762 w 2138362"/>
                <a:gd name="connsiteY678" fmla="*/ 657225 h 1110643"/>
                <a:gd name="connsiteX679" fmla="*/ 381000 w 2138362"/>
                <a:gd name="connsiteY679" fmla="*/ 668337 h 1110643"/>
                <a:gd name="connsiteX680" fmla="*/ 339725 w 2138362"/>
                <a:gd name="connsiteY680" fmla="*/ 669925 h 1110643"/>
                <a:gd name="connsiteX681" fmla="*/ 325437 w 2138362"/>
                <a:gd name="connsiteY681" fmla="*/ 677862 h 1110643"/>
                <a:gd name="connsiteX682" fmla="*/ 320675 w 2138362"/>
                <a:gd name="connsiteY682" fmla="*/ 682625 h 1110643"/>
                <a:gd name="connsiteX683" fmla="*/ 315912 w 2138362"/>
                <a:gd name="connsiteY683" fmla="*/ 684212 h 1110643"/>
                <a:gd name="connsiteX684" fmla="*/ 309562 w 2138362"/>
                <a:gd name="connsiteY684" fmla="*/ 688975 h 1110643"/>
                <a:gd name="connsiteX685" fmla="*/ 307975 w 2138362"/>
                <a:gd name="connsiteY685" fmla="*/ 693737 h 1110643"/>
                <a:gd name="connsiteX686" fmla="*/ 298450 w 2138362"/>
                <a:gd name="connsiteY686" fmla="*/ 700087 h 1110643"/>
                <a:gd name="connsiteX687" fmla="*/ 293687 w 2138362"/>
                <a:gd name="connsiteY687" fmla="*/ 703262 h 1110643"/>
                <a:gd name="connsiteX688" fmla="*/ 284162 w 2138362"/>
                <a:gd name="connsiteY688" fmla="*/ 708025 h 1110643"/>
                <a:gd name="connsiteX689" fmla="*/ 274637 w 2138362"/>
                <a:gd name="connsiteY689" fmla="*/ 714375 h 1110643"/>
                <a:gd name="connsiteX690" fmla="*/ 263525 w 2138362"/>
                <a:gd name="connsiteY690" fmla="*/ 720725 h 1110643"/>
                <a:gd name="connsiteX691" fmla="*/ 258762 w 2138362"/>
                <a:gd name="connsiteY691" fmla="*/ 723900 h 1110643"/>
                <a:gd name="connsiteX692" fmla="*/ 241300 w 2138362"/>
                <a:gd name="connsiteY692" fmla="*/ 727075 h 1110643"/>
                <a:gd name="connsiteX693" fmla="*/ 227012 w 2138362"/>
                <a:gd name="connsiteY693" fmla="*/ 731837 h 1110643"/>
                <a:gd name="connsiteX694" fmla="*/ 217487 w 2138362"/>
                <a:gd name="connsiteY694" fmla="*/ 735012 h 1110643"/>
                <a:gd name="connsiteX695" fmla="*/ 207962 w 2138362"/>
                <a:gd name="connsiteY695" fmla="*/ 736600 h 1110643"/>
                <a:gd name="connsiteX696" fmla="*/ 196850 w 2138362"/>
                <a:gd name="connsiteY696" fmla="*/ 741362 h 1110643"/>
                <a:gd name="connsiteX697" fmla="*/ 188912 w 2138362"/>
                <a:gd name="connsiteY697" fmla="*/ 744537 h 1110643"/>
                <a:gd name="connsiteX698" fmla="*/ 182562 w 2138362"/>
                <a:gd name="connsiteY698" fmla="*/ 746125 h 1110643"/>
                <a:gd name="connsiteX699" fmla="*/ 177800 w 2138362"/>
                <a:gd name="connsiteY699" fmla="*/ 749300 h 1110643"/>
                <a:gd name="connsiteX700" fmla="*/ 173037 w 2138362"/>
                <a:gd name="connsiteY700" fmla="*/ 750887 h 1110643"/>
                <a:gd name="connsiteX701" fmla="*/ 166687 w 2138362"/>
                <a:gd name="connsiteY701" fmla="*/ 755650 h 1110643"/>
                <a:gd name="connsiteX702" fmla="*/ 155575 w 2138362"/>
                <a:gd name="connsiteY702" fmla="*/ 757237 h 1110643"/>
                <a:gd name="connsiteX703" fmla="*/ 134937 w 2138362"/>
                <a:gd name="connsiteY703" fmla="*/ 763587 h 1110643"/>
                <a:gd name="connsiteX704" fmla="*/ 104775 w 2138362"/>
                <a:gd name="connsiteY704" fmla="*/ 765175 h 1110643"/>
                <a:gd name="connsiteX705" fmla="*/ 88900 w 2138362"/>
                <a:gd name="connsiteY705" fmla="*/ 766762 h 1110643"/>
                <a:gd name="connsiteX706" fmla="*/ 73025 w 2138362"/>
                <a:gd name="connsiteY706" fmla="*/ 771525 h 1110643"/>
                <a:gd name="connsiteX707" fmla="*/ 68262 w 2138362"/>
                <a:gd name="connsiteY707" fmla="*/ 774700 h 1110643"/>
                <a:gd name="connsiteX708" fmla="*/ 53975 w 2138362"/>
                <a:gd name="connsiteY708" fmla="*/ 779462 h 1110643"/>
                <a:gd name="connsiteX709" fmla="*/ 42862 w 2138362"/>
                <a:gd name="connsiteY709" fmla="*/ 781050 h 1110643"/>
                <a:gd name="connsiteX710" fmla="*/ 34925 w 2138362"/>
                <a:gd name="connsiteY710" fmla="*/ 782637 h 1110643"/>
                <a:gd name="connsiteX711" fmla="*/ 12700 w 2138362"/>
                <a:gd name="connsiteY711" fmla="*/ 785812 h 1110643"/>
                <a:gd name="connsiteX712" fmla="*/ 9525 w 2138362"/>
                <a:gd name="connsiteY71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63750 w 2138362"/>
                <a:gd name="connsiteY253" fmla="*/ 407987 h 1110643"/>
                <a:gd name="connsiteX254" fmla="*/ 2075180 w 2138362"/>
                <a:gd name="connsiteY254" fmla="*/ 431482 h 1110643"/>
                <a:gd name="connsiteX255" fmla="*/ 2049462 w 2138362"/>
                <a:gd name="connsiteY255" fmla="*/ 453072 h 1110643"/>
                <a:gd name="connsiteX256" fmla="*/ 2050097 w 2138362"/>
                <a:gd name="connsiteY256" fmla="*/ 468629 h 1110643"/>
                <a:gd name="connsiteX257" fmla="*/ 2030412 w 2138362"/>
                <a:gd name="connsiteY257" fmla="*/ 452437 h 1110643"/>
                <a:gd name="connsiteX258" fmla="*/ 2028825 w 2138362"/>
                <a:gd name="connsiteY258" fmla="*/ 458787 h 1110643"/>
                <a:gd name="connsiteX259" fmla="*/ 2020887 w 2138362"/>
                <a:gd name="connsiteY259" fmla="*/ 471487 h 1110643"/>
                <a:gd name="connsiteX260" fmla="*/ 2014537 w 2138362"/>
                <a:gd name="connsiteY260" fmla="*/ 479425 h 1110643"/>
                <a:gd name="connsiteX261" fmla="*/ 2011362 w 2138362"/>
                <a:gd name="connsiteY261" fmla="*/ 485775 h 1110643"/>
                <a:gd name="connsiteX262" fmla="*/ 2005012 w 2138362"/>
                <a:gd name="connsiteY262" fmla="*/ 496887 h 1110643"/>
                <a:gd name="connsiteX263" fmla="*/ 1997075 w 2138362"/>
                <a:gd name="connsiteY263" fmla="*/ 503237 h 1110643"/>
                <a:gd name="connsiteX264" fmla="*/ 1990725 w 2138362"/>
                <a:gd name="connsiteY264" fmla="*/ 517525 h 1110643"/>
                <a:gd name="connsiteX265" fmla="*/ 1989137 w 2138362"/>
                <a:gd name="connsiteY265" fmla="*/ 522287 h 1110643"/>
                <a:gd name="connsiteX266" fmla="*/ 1981200 w 2138362"/>
                <a:gd name="connsiteY266" fmla="*/ 531812 h 1110643"/>
                <a:gd name="connsiteX267" fmla="*/ 1979612 w 2138362"/>
                <a:gd name="connsiteY267" fmla="*/ 536575 h 1110643"/>
                <a:gd name="connsiteX268" fmla="*/ 1971675 w 2138362"/>
                <a:gd name="connsiteY268" fmla="*/ 546100 h 1110643"/>
                <a:gd name="connsiteX269" fmla="*/ 1970087 w 2138362"/>
                <a:gd name="connsiteY269" fmla="*/ 550862 h 1110643"/>
                <a:gd name="connsiteX270" fmla="*/ 1966912 w 2138362"/>
                <a:gd name="connsiteY270" fmla="*/ 555625 h 1110643"/>
                <a:gd name="connsiteX271" fmla="*/ 1962150 w 2138362"/>
                <a:gd name="connsiteY271" fmla="*/ 566737 h 1110643"/>
                <a:gd name="connsiteX272" fmla="*/ 1955800 w 2138362"/>
                <a:gd name="connsiteY272" fmla="*/ 574675 h 1110643"/>
                <a:gd name="connsiteX273" fmla="*/ 1944687 w 2138362"/>
                <a:gd name="connsiteY273" fmla="*/ 588962 h 1110643"/>
                <a:gd name="connsiteX274" fmla="*/ 1938337 w 2138362"/>
                <a:gd name="connsiteY274" fmla="*/ 598487 h 1110643"/>
                <a:gd name="connsiteX275" fmla="*/ 1936750 w 2138362"/>
                <a:gd name="connsiteY275" fmla="*/ 603250 h 1110643"/>
                <a:gd name="connsiteX276" fmla="*/ 1928812 w 2138362"/>
                <a:gd name="connsiteY276" fmla="*/ 612775 h 1110643"/>
                <a:gd name="connsiteX277" fmla="*/ 1922462 w 2138362"/>
                <a:gd name="connsiteY277" fmla="*/ 627062 h 1110643"/>
                <a:gd name="connsiteX278" fmla="*/ 1917700 w 2138362"/>
                <a:gd name="connsiteY278" fmla="*/ 623887 h 1110643"/>
                <a:gd name="connsiteX279" fmla="*/ 1916112 w 2138362"/>
                <a:gd name="connsiteY279" fmla="*/ 619125 h 1110643"/>
                <a:gd name="connsiteX280" fmla="*/ 1920875 w 2138362"/>
                <a:gd name="connsiteY280" fmla="*/ 623887 h 1110643"/>
                <a:gd name="connsiteX281" fmla="*/ 1922462 w 2138362"/>
                <a:gd name="connsiteY281" fmla="*/ 628650 h 1110643"/>
                <a:gd name="connsiteX282" fmla="*/ 1925637 w 2138362"/>
                <a:gd name="connsiteY282" fmla="*/ 636587 h 1110643"/>
                <a:gd name="connsiteX283" fmla="*/ 1924050 w 2138362"/>
                <a:gd name="connsiteY283" fmla="*/ 660400 h 1110643"/>
                <a:gd name="connsiteX284" fmla="*/ 1919287 w 2138362"/>
                <a:gd name="connsiteY284" fmla="*/ 685800 h 1110643"/>
                <a:gd name="connsiteX285" fmla="*/ 1916112 w 2138362"/>
                <a:gd name="connsiteY285" fmla="*/ 700087 h 1110643"/>
                <a:gd name="connsiteX286" fmla="*/ 1903412 w 2138362"/>
                <a:gd name="connsiteY286" fmla="*/ 711200 h 1110643"/>
                <a:gd name="connsiteX287" fmla="*/ 1897062 w 2138362"/>
                <a:gd name="connsiteY287" fmla="*/ 712787 h 1110643"/>
                <a:gd name="connsiteX288" fmla="*/ 1887537 w 2138362"/>
                <a:gd name="connsiteY288" fmla="*/ 720725 h 1110643"/>
                <a:gd name="connsiteX289" fmla="*/ 1881187 w 2138362"/>
                <a:gd name="connsiteY289" fmla="*/ 723900 h 1110643"/>
                <a:gd name="connsiteX290" fmla="*/ 1876425 w 2138362"/>
                <a:gd name="connsiteY290" fmla="*/ 728662 h 1110643"/>
                <a:gd name="connsiteX291" fmla="*/ 1865312 w 2138362"/>
                <a:gd name="connsiteY291" fmla="*/ 733425 h 1110643"/>
                <a:gd name="connsiteX292" fmla="*/ 1855787 w 2138362"/>
                <a:gd name="connsiteY292" fmla="*/ 738187 h 1110643"/>
                <a:gd name="connsiteX293" fmla="*/ 1844675 w 2138362"/>
                <a:gd name="connsiteY293" fmla="*/ 741362 h 1110643"/>
                <a:gd name="connsiteX294" fmla="*/ 1835150 w 2138362"/>
                <a:gd name="connsiteY294" fmla="*/ 744537 h 1110643"/>
                <a:gd name="connsiteX295" fmla="*/ 1828800 w 2138362"/>
                <a:gd name="connsiteY295" fmla="*/ 754062 h 1110643"/>
                <a:gd name="connsiteX296" fmla="*/ 1827212 w 2138362"/>
                <a:gd name="connsiteY296" fmla="*/ 760412 h 1110643"/>
                <a:gd name="connsiteX297" fmla="*/ 1824037 w 2138362"/>
                <a:gd name="connsiteY297" fmla="*/ 765175 h 1110643"/>
                <a:gd name="connsiteX298" fmla="*/ 1825625 w 2138362"/>
                <a:gd name="connsiteY298" fmla="*/ 804862 h 1110643"/>
                <a:gd name="connsiteX299" fmla="*/ 1827212 w 2138362"/>
                <a:gd name="connsiteY299" fmla="*/ 811212 h 1110643"/>
                <a:gd name="connsiteX300" fmla="*/ 1831975 w 2138362"/>
                <a:gd name="connsiteY300" fmla="*/ 815975 h 1110643"/>
                <a:gd name="connsiteX301" fmla="*/ 1836737 w 2138362"/>
                <a:gd name="connsiteY301" fmla="*/ 825500 h 1110643"/>
                <a:gd name="connsiteX302" fmla="*/ 1841500 w 2138362"/>
                <a:gd name="connsiteY302" fmla="*/ 830262 h 1110643"/>
                <a:gd name="connsiteX303" fmla="*/ 1846262 w 2138362"/>
                <a:gd name="connsiteY303" fmla="*/ 836612 h 1110643"/>
                <a:gd name="connsiteX304" fmla="*/ 1851025 w 2138362"/>
                <a:gd name="connsiteY304" fmla="*/ 839787 h 1110643"/>
                <a:gd name="connsiteX305" fmla="*/ 1860550 w 2138362"/>
                <a:gd name="connsiteY305" fmla="*/ 847725 h 1110643"/>
                <a:gd name="connsiteX306" fmla="*/ 1866900 w 2138362"/>
                <a:gd name="connsiteY306" fmla="*/ 858837 h 1110643"/>
                <a:gd name="connsiteX307" fmla="*/ 1868487 w 2138362"/>
                <a:gd name="connsiteY307" fmla="*/ 863600 h 1110643"/>
                <a:gd name="connsiteX308" fmla="*/ 1876425 w 2138362"/>
                <a:gd name="connsiteY308" fmla="*/ 873125 h 1110643"/>
                <a:gd name="connsiteX309" fmla="*/ 1887537 w 2138362"/>
                <a:gd name="connsiteY309" fmla="*/ 887412 h 1110643"/>
                <a:gd name="connsiteX310" fmla="*/ 1901825 w 2138362"/>
                <a:gd name="connsiteY310" fmla="*/ 898525 h 1110643"/>
                <a:gd name="connsiteX311" fmla="*/ 1906587 w 2138362"/>
                <a:gd name="connsiteY311" fmla="*/ 900112 h 1110643"/>
                <a:gd name="connsiteX312" fmla="*/ 1911350 w 2138362"/>
                <a:gd name="connsiteY312" fmla="*/ 904875 h 1110643"/>
                <a:gd name="connsiteX313" fmla="*/ 1914525 w 2138362"/>
                <a:gd name="connsiteY313" fmla="*/ 909637 h 1110643"/>
                <a:gd name="connsiteX314" fmla="*/ 1922462 w 2138362"/>
                <a:gd name="connsiteY314" fmla="*/ 912812 h 1110643"/>
                <a:gd name="connsiteX315" fmla="*/ 1931987 w 2138362"/>
                <a:gd name="connsiteY315" fmla="*/ 915987 h 1110643"/>
                <a:gd name="connsiteX316" fmla="*/ 1943100 w 2138362"/>
                <a:gd name="connsiteY316" fmla="*/ 920750 h 1110643"/>
                <a:gd name="connsiteX317" fmla="*/ 1951037 w 2138362"/>
                <a:gd name="connsiteY317" fmla="*/ 925512 h 1110643"/>
                <a:gd name="connsiteX318" fmla="*/ 1957387 w 2138362"/>
                <a:gd name="connsiteY318" fmla="*/ 928687 h 1110643"/>
                <a:gd name="connsiteX319" fmla="*/ 1968500 w 2138362"/>
                <a:gd name="connsiteY319" fmla="*/ 935037 h 1110643"/>
                <a:gd name="connsiteX320" fmla="*/ 1993900 w 2138362"/>
                <a:gd name="connsiteY320" fmla="*/ 942975 h 1110643"/>
                <a:gd name="connsiteX321" fmla="*/ 1998662 w 2138362"/>
                <a:gd name="connsiteY321" fmla="*/ 946150 h 1110643"/>
                <a:gd name="connsiteX322" fmla="*/ 2014537 w 2138362"/>
                <a:gd name="connsiteY322" fmla="*/ 952500 h 1110643"/>
                <a:gd name="connsiteX323" fmla="*/ 2024062 w 2138362"/>
                <a:gd name="connsiteY323" fmla="*/ 958850 h 1110643"/>
                <a:gd name="connsiteX324" fmla="*/ 2032000 w 2138362"/>
                <a:gd name="connsiteY324" fmla="*/ 973137 h 1110643"/>
                <a:gd name="connsiteX325" fmla="*/ 2036762 w 2138362"/>
                <a:gd name="connsiteY325" fmla="*/ 974725 h 1110643"/>
                <a:gd name="connsiteX326" fmla="*/ 2051050 w 2138362"/>
                <a:gd name="connsiteY326" fmla="*/ 985837 h 1110643"/>
                <a:gd name="connsiteX327" fmla="*/ 2049462 w 2138362"/>
                <a:gd name="connsiteY327" fmla="*/ 990600 h 1110643"/>
                <a:gd name="connsiteX328" fmla="*/ 2046287 w 2138362"/>
                <a:gd name="connsiteY328" fmla="*/ 995362 h 1110643"/>
                <a:gd name="connsiteX329" fmla="*/ 2039937 w 2138362"/>
                <a:gd name="connsiteY329" fmla="*/ 1006475 h 1110643"/>
                <a:gd name="connsiteX330" fmla="*/ 2038350 w 2138362"/>
                <a:gd name="connsiteY330" fmla="*/ 1014412 h 1110643"/>
                <a:gd name="connsiteX331" fmla="*/ 2028825 w 2138362"/>
                <a:gd name="connsiteY331" fmla="*/ 1020762 h 1110643"/>
                <a:gd name="connsiteX332" fmla="*/ 2024062 w 2138362"/>
                <a:gd name="connsiteY332" fmla="*/ 1025525 h 1110643"/>
                <a:gd name="connsiteX333" fmla="*/ 2019300 w 2138362"/>
                <a:gd name="connsiteY333" fmla="*/ 1028700 h 1110643"/>
                <a:gd name="connsiteX334" fmla="*/ 2009775 w 2138362"/>
                <a:gd name="connsiteY334" fmla="*/ 1039812 h 1110643"/>
                <a:gd name="connsiteX335" fmla="*/ 2005012 w 2138362"/>
                <a:gd name="connsiteY335" fmla="*/ 1041400 h 1110643"/>
                <a:gd name="connsiteX336" fmla="*/ 1995487 w 2138362"/>
                <a:gd name="connsiteY336" fmla="*/ 1050925 h 1110643"/>
                <a:gd name="connsiteX337" fmla="*/ 1990725 w 2138362"/>
                <a:gd name="connsiteY337" fmla="*/ 1054100 h 1110643"/>
                <a:gd name="connsiteX338" fmla="*/ 1987550 w 2138362"/>
                <a:gd name="connsiteY338" fmla="*/ 1058862 h 1110643"/>
                <a:gd name="connsiteX339" fmla="*/ 1974850 w 2138362"/>
                <a:gd name="connsiteY339" fmla="*/ 1069975 h 1110643"/>
                <a:gd name="connsiteX340" fmla="*/ 1958975 w 2138362"/>
                <a:gd name="connsiteY340" fmla="*/ 1082675 h 1110643"/>
                <a:gd name="connsiteX341" fmla="*/ 1954212 w 2138362"/>
                <a:gd name="connsiteY341" fmla="*/ 1087437 h 1110643"/>
                <a:gd name="connsiteX342" fmla="*/ 1943100 w 2138362"/>
                <a:gd name="connsiteY342" fmla="*/ 1092200 h 1110643"/>
                <a:gd name="connsiteX343" fmla="*/ 1931987 w 2138362"/>
                <a:gd name="connsiteY343" fmla="*/ 1098550 h 1110643"/>
                <a:gd name="connsiteX344" fmla="*/ 1927225 w 2138362"/>
                <a:gd name="connsiteY344" fmla="*/ 1101725 h 1110643"/>
                <a:gd name="connsiteX345" fmla="*/ 1922462 w 2138362"/>
                <a:gd name="connsiteY345" fmla="*/ 1103312 h 1110643"/>
                <a:gd name="connsiteX346" fmla="*/ 1900237 w 2138362"/>
                <a:gd name="connsiteY346" fmla="*/ 1106487 h 1110643"/>
                <a:gd name="connsiteX347" fmla="*/ 1878012 w 2138362"/>
                <a:gd name="connsiteY347" fmla="*/ 1108075 h 1110643"/>
                <a:gd name="connsiteX348" fmla="*/ 1866900 w 2138362"/>
                <a:gd name="connsiteY348" fmla="*/ 1104900 h 1110643"/>
                <a:gd name="connsiteX349" fmla="*/ 1860550 w 2138362"/>
                <a:gd name="connsiteY349" fmla="*/ 1103312 h 1110643"/>
                <a:gd name="connsiteX350" fmla="*/ 1852612 w 2138362"/>
                <a:gd name="connsiteY350" fmla="*/ 1100137 h 1110643"/>
                <a:gd name="connsiteX351" fmla="*/ 1844675 w 2138362"/>
                <a:gd name="connsiteY351" fmla="*/ 1098550 h 1110643"/>
                <a:gd name="connsiteX352" fmla="*/ 1825625 w 2138362"/>
                <a:gd name="connsiteY352" fmla="*/ 1093787 h 1110643"/>
                <a:gd name="connsiteX353" fmla="*/ 1816100 w 2138362"/>
                <a:gd name="connsiteY353" fmla="*/ 1090612 h 1110643"/>
                <a:gd name="connsiteX354" fmla="*/ 1790700 w 2138362"/>
                <a:gd name="connsiteY354" fmla="*/ 1089025 h 1110643"/>
                <a:gd name="connsiteX355" fmla="*/ 1776412 w 2138362"/>
                <a:gd name="connsiteY355" fmla="*/ 1087437 h 1110643"/>
                <a:gd name="connsiteX356" fmla="*/ 1779587 w 2138362"/>
                <a:gd name="connsiteY356" fmla="*/ 1074737 h 1110643"/>
                <a:gd name="connsiteX357" fmla="*/ 1787525 w 2138362"/>
                <a:gd name="connsiteY357" fmla="*/ 1060450 h 1110643"/>
                <a:gd name="connsiteX358" fmla="*/ 1793875 w 2138362"/>
                <a:gd name="connsiteY358" fmla="*/ 1049337 h 1110643"/>
                <a:gd name="connsiteX359" fmla="*/ 1785937 w 2138362"/>
                <a:gd name="connsiteY359" fmla="*/ 1020762 h 1110643"/>
                <a:gd name="connsiteX360" fmla="*/ 1774825 w 2138362"/>
                <a:gd name="connsiteY360" fmla="*/ 1009650 h 1110643"/>
                <a:gd name="connsiteX361" fmla="*/ 1763712 w 2138362"/>
                <a:gd name="connsiteY361" fmla="*/ 1001712 h 1110643"/>
                <a:gd name="connsiteX362" fmla="*/ 1758950 w 2138362"/>
                <a:gd name="connsiteY362" fmla="*/ 998537 h 1110643"/>
                <a:gd name="connsiteX363" fmla="*/ 1754187 w 2138362"/>
                <a:gd name="connsiteY363" fmla="*/ 993775 h 1110643"/>
                <a:gd name="connsiteX364" fmla="*/ 1749425 w 2138362"/>
                <a:gd name="connsiteY364" fmla="*/ 992187 h 1110643"/>
                <a:gd name="connsiteX365" fmla="*/ 1731962 w 2138362"/>
                <a:gd name="connsiteY365" fmla="*/ 987425 h 1110643"/>
                <a:gd name="connsiteX366" fmla="*/ 1655762 w 2138362"/>
                <a:gd name="connsiteY366" fmla="*/ 996950 h 1110643"/>
                <a:gd name="connsiteX367" fmla="*/ 1651000 w 2138362"/>
                <a:gd name="connsiteY367" fmla="*/ 1001712 h 1110643"/>
                <a:gd name="connsiteX368" fmla="*/ 1644650 w 2138362"/>
                <a:gd name="connsiteY368" fmla="*/ 1006475 h 1110643"/>
                <a:gd name="connsiteX369" fmla="*/ 1643062 w 2138362"/>
                <a:gd name="connsiteY369" fmla="*/ 1011237 h 1110643"/>
                <a:gd name="connsiteX370" fmla="*/ 1638300 w 2138362"/>
                <a:gd name="connsiteY370" fmla="*/ 1016000 h 1110643"/>
                <a:gd name="connsiteX371" fmla="*/ 1633537 w 2138362"/>
                <a:gd name="connsiteY371" fmla="*/ 1022350 h 1110643"/>
                <a:gd name="connsiteX372" fmla="*/ 1631950 w 2138362"/>
                <a:gd name="connsiteY372" fmla="*/ 1027112 h 1110643"/>
                <a:gd name="connsiteX373" fmla="*/ 1628775 w 2138362"/>
                <a:gd name="connsiteY373" fmla="*/ 1033462 h 1110643"/>
                <a:gd name="connsiteX374" fmla="*/ 1624012 w 2138362"/>
                <a:gd name="connsiteY374" fmla="*/ 1044575 h 1110643"/>
                <a:gd name="connsiteX375" fmla="*/ 1620837 w 2138362"/>
                <a:gd name="connsiteY375" fmla="*/ 1058862 h 1110643"/>
                <a:gd name="connsiteX376" fmla="*/ 1617662 w 2138362"/>
                <a:gd name="connsiteY376" fmla="*/ 1063625 h 1110643"/>
                <a:gd name="connsiteX377" fmla="*/ 1595437 w 2138362"/>
                <a:gd name="connsiteY377" fmla="*/ 1063625 h 1110643"/>
                <a:gd name="connsiteX378" fmla="*/ 1560512 w 2138362"/>
                <a:gd name="connsiteY378" fmla="*/ 1060450 h 1110643"/>
                <a:gd name="connsiteX379" fmla="*/ 1550987 w 2138362"/>
                <a:gd name="connsiteY379" fmla="*/ 1057275 h 1110643"/>
                <a:gd name="connsiteX380" fmla="*/ 1527175 w 2138362"/>
                <a:gd name="connsiteY380" fmla="*/ 1054100 h 1110643"/>
                <a:gd name="connsiteX381" fmla="*/ 1490662 w 2138362"/>
                <a:gd name="connsiteY381" fmla="*/ 1047750 h 1110643"/>
                <a:gd name="connsiteX382" fmla="*/ 1481137 w 2138362"/>
                <a:gd name="connsiteY382" fmla="*/ 1042987 h 1110643"/>
                <a:gd name="connsiteX383" fmla="*/ 1457325 w 2138362"/>
                <a:gd name="connsiteY383" fmla="*/ 1038225 h 1110643"/>
                <a:gd name="connsiteX384" fmla="*/ 1435100 w 2138362"/>
                <a:gd name="connsiteY384" fmla="*/ 1033462 h 1110643"/>
                <a:gd name="connsiteX385" fmla="*/ 1411287 w 2138362"/>
                <a:gd name="connsiteY385" fmla="*/ 1028700 h 1110643"/>
                <a:gd name="connsiteX386" fmla="*/ 1400175 w 2138362"/>
                <a:gd name="connsiteY386" fmla="*/ 1023937 h 1110643"/>
                <a:gd name="connsiteX387" fmla="*/ 1392237 w 2138362"/>
                <a:gd name="connsiteY387" fmla="*/ 1022350 h 1110643"/>
                <a:gd name="connsiteX388" fmla="*/ 1377950 w 2138362"/>
                <a:gd name="connsiteY388" fmla="*/ 1014412 h 1110643"/>
                <a:gd name="connsiteX389" fmla="*/ 1368425 w 2138362"/>
                <a:gd name="connsiteY389" fmla="*/ 1008062 h 1110643"/>
                <a:gd name="connsiteX390" fmla="*/ 1352550 w 2138362"/>
                <a:gd name="connsiteY390" fmla="*/ 993775 h 1110643"/>
                <a:gd name="connsiteX391" fmla="*/ 1347787 w 2138362"/>
                <a:gd name="connsiteY391" fmla="*/ 989012 h 1110643"/>
                <a:gd name="connsiteX392" fmla="*/ 1343025 w 2138362"/>
                <a:gd name="connsiteY392" fmla="*/ 984250 h 1110643"/>
                <a:gd name="connsiteX393" fmla="*/ 1341437 w 2138362"/>
                <a:gd name="connsiteY393" fmla="*/ 977900 h 1110643"/>
                <a:gd name="connsiteX394" fmla="*/ 1339850 w 2138362"/>
                <a:gd name="connsiteY394" fmla="*/ 954087 h 1110643"/>
                <a:gd name="connsiteX395" fmla="*/ 1349375 w 2138362"/>
                <a:gd name="connsiteY395" fmla="*/ 950912 h 1110643"/>
                <a:gd name="connsiteX396" fmla="*/ 1366837 w 2138362"/>
                <a:gd name="connsiteY396" fmla="*/ 952500 h 1110643"/>
                <a:gd name="connsiteX397" fmla="*/ 1370012 w 2138362"/>
                <a:gd name="connsiteY397" fmla="*/ 957262 h 1110643"/>
                <a:gd name="connsiteX398" fmla="*/ 1381125 w 2138362"/>
                <a:gd name="connsiteY398" fmla="*/ 962025 h 1110643"/>
                <a:gd name="connsiteX399" fmla="*/ 1392237 w 2138362"/>
                <a:gd name="connsiteY399" fmla="*/ 958850 h 1110643"/>
                <a:gd name="connsiteX400" fmla="*/ 1401762 w 2138362"/>
                <a:gd name="connsiteY400" fmla="*/ 947737 h 1110643"/>
                <a:gd name="connsiteX401" fmla="*/ 1406525 w 2138362"/>
                <a:gd name="connsiteY401" fmla="*/ 942975 h 1110643"/>
                <a:gd name="connsiteX402" fmla="*/ 1409700 w 2138362"/>
                <a:gd name="connsiteY402" fmla="*/ 938212 h 1110643"/>
                <a:gd name="connsiteX403" fmla="*/ 1414462 w 2138362"/>
                <a:gd name="connsiteY403" fmla="*/ 931862 h 1110643"/>
                <a:gd name="connsiteX404" fmla="*/ 1409700 w 2138362"/>
                <a:gd name="connsiteY404" fmla="*/ 904875 h 1110643"/>
                <a:gd name="connsiteX405" fmla="*/ 1408112 w 2138362"/>
                <a:gd name="connsiteY405" fmla="*/ 900112 h 1110643"/>
                <a:gd name="connsiteX406" fmla="*/ 1404937 w 2138362"/>
                <a:gd name="connsiteY406" fmla="*/ 893762 h 1110643"/>
                <a:gd name="connsiteX407" fmla="*/ 1400175 w 2138362"/>
                <a:gd name="connsiteY407" fmla="*/ 879475 h 1110643"/>
                <a:gd name="connsiteX408" fmla="*/ 1398587 w 2138362"/>
                <a:gd name="connsiteY408" fmla="*/ 855662 h 1110643"/>
                <a:gd name="connsiteX409" fmla="*/ 1393825 w 2138362"/>
                <a:gd name="connsiteY409" fmla="*/ 852487 h 1110643"/>
                <a:gd name="connsiteX410" fmla="*/ 1398587 w 2138362"/>
                <a:gd name="connsiteY410" fmla="*/ 847725 h 1110643"/>
                <a:gd name="connsiteX411" fmla="*/ 1406525 w 2138362"/>
                <a:gd name="connsiteY411" fmla="*/ 838200 h 1110643"/>
                <a:gd name="connsiteX412" fmla="*/ 1409700 w 2138362"/>
                <a:gd name="connsiteY412" fmla="*/ 828675 h 1110643"/>
                <a:gd name="connsiteX413" fmla="*/ 1419225 w 2138362"/>
                <a:gd name="connsiteY413" fmla="*/ 819150 h 1110643"/>
                <a:gd name="connsiteX414" fmla="*/ 1423987 w 2138362"/>
                <a:gd name="connsiteY414" fmla="*/ 820737 h 1110643"/>
                <a:gd name="connsiteX415" fmla="*/ 1425575 w 2138362"/>
                <a:gd name="connsiteY415" fmla="*/ 830262 h 1110643"/>
                <a:gd name="connsiteX416" fmla="*/ 1428750 w 2138362"/>
                <a:gd name="connsiteY416" fmla="*/ 838200 h 1110643"/>
                <a:gd name="connsiteX417" fmla="*/ 1430337 w 2138362"/>
                <a:gd name="connsiteY417" fmla="*/ 846137 h 1110643"/>
                <a:gd name="connsiteX418" fmla="*/ 1435100 w 2138362"/>
                <a:gd name="connsiteY418" fmla="*/ 850900 h 1110643"/>
                <a:gd name="connsiteX419" fmla="*/ 1444625 w 2138362"/>
                <a:gd name="connsiteY419" fmla="*/ 862012 h 1110643"/>
                <a:gd name="connsiteX420" fmla="*/ 1449387 w 2138362"/>
                <a:gd name="connsiteY420" fmla="*/ 863600 h 1110643"/>
                <a:gd name="connsiteX421" fmla="*/ 1455737 w 2138362"/>
                <a:gd name="connsiteY421" fmla="*/ 866775 h 1110643"/>
                <a:gd name="connsiteX422" fmla="*/ 1460500 w 2138362"/>
                <a:gd name="connsiteY422" fmla="*/ 868362 h 1110643"/>
                <a:gd name="connsiteX423" fmla="*/ 1466850 w 2138362"/>
                <a:gd name="connsiteY423" fmla="*/ 871537 h 1110643"/>
                <a:gd name="connsiteX424" fmla="*/ 1474787 w 2138362"/>
                <a:gd name="connsiteY424" fmla="*/ 873125 h 1110643"/>
                <a:gd name="connsiteX425" fmla="*/ 1492250 w 2138362"/>
                <a:gd name="connsiteY425" fmla="*/ 877887 h 1110643"/>
                <a:gd name="connsiteX426" fmla="*/ 1506537 w 2138362"/>
                <a:gd name="connsiteY426" fmla="*/ 881062 h 1110643"/>
                <a:gd name="connsiteX427" fmla="*/ 1546225 w 2138362"/>
                <a:gd name="connsiteY427" fmla="*/ 884237 h 1110643"/>
                <a:gd name="connsiteX428" fmla="*/ 1555750 w 2138362"/>
                <a:gd name="connsiteY428" fmla="*/ 887412 h 1110643"/>
                <a:gd name="connsiteX429" fmla="*/ 1562100 w 2138362"/>
                <a:gd name="connsiteY429" fmla="*/ 889000 h 1110643"/>
                <a:gd name="connsiteX430" fmla="*/ 1566862 w 2138362"/>
                <a:gd name="connsiteY430" fmla="*/ 892175 h 1110643"/>
                <a:gd name="connsiteX431" fmla="*/ 1571625 w 2138362"/>
                <a:gd name="connsiteY431" fmla="*/ 893762 h 1110643"/>
                <a:gd name="connsiteX432" fmla="*/ 1576387 w 2138362"/>
                <a:gd name="connsiteY432" fmla="*/ 896937 h 1110643"/>
                <a:gd name="connsiteX433" fmla="*/ 1585912 w 2138362"/>
                <a:gd name="connsiteY433" fmla="*/ 900112 h 1110643"/>
                <a:gd name="connsiteX434" fmla="*/ 1652587 w 2138362"/>
                <a:gd name="connsiteY434" fmla="*/ 893762 h 1110643"/>
                <a:gd name="connsiteX435" fmla="*/ 1662112 w 2138362"/>
                <a:gd name="connsiteY435" fmla="*/ 884237 h 1110643"/>
                <a:gd name="connsiteX436" fmla="*/ 1665287 w 2138362"/>
                <a:gd name="connsiteY436" fmla="*/ 879475 h 1110643"/>
                <a:gd name="connsiteX437" fmla="*/ 1671637 w 2138362"/>
                <a:gd name="connsiteY437" fmla="*/ 877887 h 1110643"/>
                <a:gd name="connsiteX438" fmla="*/ 1673225 w 2138362"/>
                <a:gd name="connsiteY438" fmla="*/ 871537 h 1110643"/>
                <a:gd name="connsiteX439" fmla="*/ 1677987 w 2138362"/>
                <a:gd name="connsiteY439" fmla="*/ 866775 h 1110643"/>
                <a:gd name="connsiteX440" fmla="*/ 1681162 w 2138362"/>
                <a:gd name="connsiteY440" fmla="*/ 862012 h 1110643"/>
                <a:gd name="connsiteX441" fmla="*/ 1687512 w 2138362"/>
                <a:gd name="connsiteY441" fmla="*/ 855662 h 1110643"/>
                <a:gd name="connsiteX442" fmla="*/ 1695450 w 2138362"/>
                <a:gd name="connsiteY442" fmla="*/ 844550 h 1110643"/>
                <a:gd name="connsiteX443" fmla="*/ 1697037 w 2138362"/>
                <a:gd name="connsiteY443" fmla="*/ 839787 h 1110643"/>
                <a:gd name="connsiteX444" fmla="*/ 1701800 w 2138362"/>
                <a:gd name="connsiteY444" fmla="*/ 830262 h 1110643"/>
                <a:gd name="connsiteX445" fmla="*/ 1703387 w 2138362"/>
                <a:gd name="connsiteY445" fmla="*/ 768350 h 1110643"/>
                <a:gd name="connsiteX446" fmla="*/ 1706562 w 2138362"/>
                <a:gd name="connsiteY446" fmla="*/ 750887 h 1110643"/>
                <a:gd name="connsiteX447" fmla="*/ 1708150 w 2138362"/>
                <a:gd name="connsiteY447" fmla="*/ 733425 h 1110643"/>
                <a:gd name="connsiteX448" fmla="*/ 1709737 w 2138362"/>
                <a:gd name="connsiteY448" fmla="*/ 720725 h 1110643"/>
                <a:gd name="connsiteX449" fmla="*/ 1714500 w 2138362"/>
                <a:gd name="connsiteY449" fmla="*/ 714375 h 1110643"/>
                <a:gd name="connsiteX450" fmla="*/ 1728787 w 2138362"/>
                <a:gd name="connsiteY450" fmla="*/ 703262 h 1110643"/>
                <a:gd name="connsiteX451" fmla="*/ 1739900 w 2138362"/>
                <a:gd name="connsiteY451" fmla="*/ 692150 h 1110643"/>
                <a:gd name="connsiteX452" fmla="*/ 1744662 w 2138362"/>
                <a:gd name="connsiteY452" fmla="*/ 687387 h 1110643"/>
                <a:gd name="connsiteX453" fmla="*/ 1754187 w 2138362"/>
                <a:gd name="connsiteY453" fmla="*/ 681037 h 1110643"/>
                <a:gd name="connsiteX454" fmla="*/ 1771650 w 2138362"/>
                <a:gd name="connsiteY454" fmla="*/ 669925 h 1110643"/>
                <a:gd name="connsiteX455" fmla="*/ 1787525 w 2138362"/>
                <a:gd name="connsiteY455" fmla="*/ 657225 h 1110643"/>
                <a:gd name="connsiteX456" fmla="*/ 1792287 w 2138362"/>
                <a:gd name="connsiteY456" fmla="*/ 654050 h 1110643"/>
                <a:gd name="connsiteX457" fmla="*/ 1793875 w 2138362"/>
                <a:gd name="connsiteY457" fmla="*/ 649287 h 1110643"/>
                <a:gd name="connsiteX458" fmla="*/ 1798637 w 2138362"/>
                <a:gd name="connsiteY458" fmla="*/ 647700 h 1110643"/>
                <a:gd name="connsiteX459" fmla="*/ 1803400 w 2138362"/>
                <a:gd name="connsiteY459" fmla="*/ 644525 h 1110643"/>
                <a:gd name="connsiteX460" fmla="*/ 1809750 w 2138362"/>
                <a:gd name="connsiteY460" fmla="*/ 638175 h 1110643"/>
                <a:gd name="connsiteX461" fmla="*/ 1817687 w 2138362"/>
                <a:gd name="connsiteY461" fmla="*/ 631825 h 1110643"/>
                <a:gd name="connsiteX462" fmla="*/ 1828800 w 2138362"/>
                <a:gd name="connsiteY462" fmla="*/ 622300 h 1110643"/>
                <a:gd name="connsiteX463" fmla="*/ 1831975 w 2138362"/>
                <a:gd name="connsiteY463" fmla="*/ 615950 h 1110643"/>
                <a:gd name="connsiteX464" fmla="*/ 1841500 w 2138362"/>
                <a:gd name="connsiteY464" fmla="*/ 609600 h 1110643"/>
                <a:gd name="connsiteX465" fmla="*/ 1847850 w 2138362"/>
                <a:gd name="connsiteY465" fmla="*/ 603250 h 1110643"/>
                <a:gd name="connsiteX466" fmla="*/ 1849437 w 2138362"/>
                <a:gd name="connsiteY466" fmla="*/ 598487 h 1110643"/>
                <a:gd name="connsiteX467" fmla="*/ 1857375 w 2138362"/>
                <a:gd name="connsiteY467" fmla="*/ 590550 h 1110643"/>
                <a:gd name="connsiteX468" fmla="*/ 1865312 w 2138362"/>
                <a:gd name="connsiteY468" fmla="*/ 579437 h 1110643"/>
                <a:gd name="connsiteX469" fmla="*/ 1871662 w 2138362"/>
                <a:gd name="connsiteY469" fmla="*/ 569912 h 1110643"/>
                <a:gd name="connsiteX470" fmla="*/ 1876425 w 2138362"/>
                <a:gd name="connsiteY470" fmla="*/ 560387 h 1110643"/>
                <a:gd name="connsiteX471" fmla="*/ 1878012 w 2138362"/>
                <a:gd name="connsiteY471" fmla="*/ 555625 h 1110643"/>
                <a:gd name="connsiteX472" fmla="*/ 1881187 w 2138362"/>
                <a:gd name="connsiteY472" fmla="*/ 550862 h 1110643"/>
                <a:gd name="connsiteX473" fmla="*/ 1882775 w 2138362"/>
                <a:gd name="connsiteY473" fmla="*/ 546100 h 1110643"/>
                <a:gd name="connsiteX474" fmla="*/ 1885950 w 2138362"/>
                <a:gd name="connsiteY474" fmla="*/ 539750 h 1110643"/>
                <a:gd name="connsiteX475" fmla="*/ 1882775 w 2138362"/>
                <a:gd name="connsiteY475" fmla="*/ 506412 h 1110643"/>
                <a:gd name="connsiteX476" fmla="*/ 1879600 w 2138362"/>
                <a:gd name="connsiteY476" fmla="*/ 500062 h 1110643"/>
                <a:gd name="connsiteX477" fmla="*/ 1874837 w 2138362"/>
                <a:gd name="connsiteY477" fmla="*/ 488950 h 1110643"/>
                <a:gd name="connsiteX478" fmla="*/ 1870075 w 2138362"/>
                <a:gd name="connsiteY478" fmla="*/ 487362 h 1110643"/>
                <a:gd name="connsiteX479" fmla="*/ 1863725 w 2138362"/>
                <a:gd name="connsiteY479" fmla="*/ 477837 h 1110643"/>
                <a:gd name="connsiteX480" fmla="*/ 1855787 w 2138362"/>
                <a:gd name="connsiteY480" fmla="*/ 476250 h 1110643"/>
                <a:gd name="connsiteX481" fmla="*/ 1849437 w 2138362"/>
                <a:gd name="connsiteY481" fmla="*/ 473075 h 1110643"/>
                <a:gd name="connsiteX482" fmla="*/ 1844675 w 2138362"/>
                <a:gd name="connsiteY482" fmla="*/ 471487 h 1110643"/>
                <a:gd name="connsiteX483" fmla="*/ 1841500 w 2138362"/>
                <a:gd name="connsiteY483" fmla="*/ 466725 h 1110643"/>
                <a:gd name="connsiteX484" fmla="*/ 1828800 w 2138362"/>
                <a:gd name="connsiteY484" fmla="*/ 461962 h 1110643"/>
                <a:gd name="connsiteX485" fmla="*/ 1819275 w 2138362"/>
                <a:gd name="connsiteY485" fmla="*/ 457200 h 1110643"/>
                <a:gd name="connsiteX486" fmla="*/ 1808162 w 2138362"/>
                <a:gd name="connsiteY486" fmla="*/ 452437 h 1110643"/>
                <a:gd name="connsiteX487" fmla="*/ 1795462 w 2138362"/>
                <a:gd name="connsiteY487" fmla="*/ 447675 h 1110643"/>
                <a:gd name="connsiteX488" fmla="*/ 1749425 w 2138362"/>
                <a:gd name="connsiteY488" fmla="*/ 439737 h 1110643"/>
                <a:gd name="connsiteX489" fmla="*/ 1728787 w 2138362"/>
                <a:gd name="connsiteY489" fmla="*/ 434975 h 1110643"/>
                <a:gd name="connsiteX490" fmla="*/ 1673225 w 2138362"/>
                <a:gd name="connsiteY490" fmla="*/ 434975 h 1110643"/>
                <a:gd name="connsiteX491" fmla="*/ 1571625 w 2138362"/>
                <a:gd name="connsiteY491" fmla="*/ 433387 h 1110643"/>
                <a:gd name="connsiteX492" fmla="*/ 1558925 w 2138362"/>
                <a:gd name="connsiteY492" fmla="*/ 430212 h 1110643"/>
                <a:gd name="connsiteX493" fmla="*/ 1524000 w 2138362"/>
                <a:gd name="connsiteY493" fmla="*/ 434975 h 1110643"/>
                <a:gd name="connsiteX494" fmla="*/ 1501775 w 2138362"/>
                <a:gd name="connsiteY494" fmla="*/ 439737 h 1110643"/>
                <a:gd name="connsiteX495" fmla="*/ 1490662 w 2138362"/>
                <a:gd name="connsiteY495" fmla="*/ 442912 h 1110643"/>
                <a:gd name="connsiteX496" fmla="*/ 1470025 w 2138362"/>
                <a:gd name="connsiteY496" fmla="*/ 449262 h 1110643"/>
                <a:gd name="connsiteX497" fmla="*/ 1438275 w 2138362"/>
                <a:gd name="connsiteY497" fmla="*/ 455612 h 1110643"/>
                <a:gd name="connsiteX498" fmla="*/ 1433512 w 2138362"/>
                <a:gd name="connsiteY498" fmla="*/ 457200 h 1110643"/>
                <a:gd name="connsiteX499" fmla="*/ 1425575 w 2138362"/>
                <a:gd name="connsiteY499" fmla="*/ 460375 h 1110643"/>
                <a:gd name="connsiteX500" fmla="*/ 1419225 w 2138362"/>
                <a:gd name="connsiteY500" fmla="*/ 461962 h 1110643"/>
                <a:gd name="connsiteX501" fmla="*/ 1408112 w 2138362"/>
                <a:gd name="connsiteY501" fmla="*/ 465137 h 1110643"/>
                <a:gd name="connsiteX502" fmla="*/ 1403350 w 2138362"/>
                <a:gd name="connsiteY502" fmla="*/ 466725 h 1110643"/>
                <a:gd name="connsiteX503" fmla="*/ 1393825 w 2138362"/>
                <a:gd name="connsiteY503" fmla="*/ 468312 h 1110643"/>
                <a:gd name="connsiteX504" fmla="*/ 1382712 w 2138362"/>
                <a:gd name="connsiteY504" fmla="*/ 476250 h 1110643"/>
                <a:gd name="connsiteX505" fmla="*/ 1379537 w 2138362"/>
                <a:gd name="connsiteY505" fmla="*/ 481012 h 1110643"/>
                <a:gd name="connsiteX506" fmla="*/ 1373187 w 2138362"/>
                <a:gd name="connsiteY506" fmla="*/ 484187 h 1110643"/>
                <a:gd name="connsiteX507" fmla="*/ 1368425 w 2138362"/>
                <a:gd name="connsiteY507" fmla="*/ 487362 h 1110643"/>
                <a:gd name="connsiteX508" fmla="*/ 1366837 w 2138362"/>
                <a:gd name="connsiteY508" fmla="*/ 492125 h 1110643"/>
                <a:gd name="connsiteX509" fmla="*/ 1362075 w 2138362"/>
                <a:gd name="connsiteY509" fmla="*/ 493712 h 1110643"/>
                <a:gd name="connsiteX510" fmla="*/ 1357312 w 2138362"/>
                <a:gd name="connsiteY510" fmla="*/ 496887 h 1110643"/>
                <a:gd name="connsiteX511" fmla="*/ 1352550 w 2138362"/>
                <a:gd name="connsiteY511" fmla="*/ 498475 h 1110643"/>
                <a:gd name="connsiteX512" fmla="*/ 1343025 w 2138362"/>
                <a:gd name="connsiteY512" fmla="*/ 506412 h 1110643"/>
                <a:gd name="connsiteX513" fmla="*/ 1338262 w 2138362"/>
                <a:gd name="connsiteY513" fmla="*/ 508000 h 1110643"/>
                <a:gd name="connsiteX514" fmla="*/ 1330325 w 2138362"/>
                <a:gd name="connsiteY514" fmla="*/ 515937 h 1110643"/>
                <a:gd name="connsiteX515" fmla="*/ 1325562 w 2138362"/>
                <a:gd name="connsiteY515" fmla="*/ 519112 h 1110643"/>
                <a:gd name="connsiteX516" fmla="*/ 1316037 w 2138362"/>
                <a:gd name="connsiteY516" fmla="*/ 527050 h 1110643"/>
                <a:gd name="connsiteX517" fmla="*/ 1311275 w 2138362"/>
                <a:gd name="connsiteY517" fmla="*/ 530225 h 1110643"/>
                <a:gd name="connsiteX518" fmla="*/ 1295400 w 2138362"/>
                <a:gd name="connsiteY518" fmla="*/ 544512 h 1110643"/>
                <a:gd name="connsiteX519" fmla="*/ 1293812 w 2138362"/>
                <a:gd name="connsiteY519" fmla="*/ 549275 h 1110643"/>
                <a:gd name="connsiteX520" fmla="*/ 1284287 w 2138362"/>
                <a:gd name="connsiteY520" fmla="*/ 557212 h 1110643"/>
                <a:gd name="connsiteX521" fmla="*/ 1282700 w 2138362"/>
                <a:gd name="connsiteY521" fmla="*/ 563562 h 1110643"/>
                <a:gd name="connsiteX522" fmla="*/ 1290637 w 2138362"/>
                <a:gd name="connsiteY522" fmla="*/ 569912 h 1110643"/>
                <a:gd name="connsiteX523" fmla="*/ 1301750 w 2138362"/>
                <a:gd name="connsiteY523" fmla="*/ 576262 h 1110643"/>
                <a:gd name="connsiteX524" fmla="*/ 1317625 w 2138362"/>
                <a:gd name="connsiteY524" fmla="*/ 581025 h 1110643"/>
                <a:gd name="connsiteX525" fmla="*/ 1319212 w 2138362"/>
                <a:gd name="connsiteY525" fmla="*/ 585787 h 1110643"/>
                <a:gd name="connsiteX526" fmla="*/ 1322387 w 2138362"/>
                <a:gd name="connsiteY526" fmla="*/ 590550 h 1110643"/>
                <a:gd name="connsiteX527" fmla="*/ 1327150 w 2138362"/>
                <a:gd name="connsiteY527" fmla="*/ 604837 h 1110643"/>
                <a:gd name="connsiteX528" fmla="*/ 1328737 w 2138362"/>
                <a:gd name="connsiteY528" fmla="*/ 609600 h 1110643"/>
                <a:gd name="connsiteX529" fmla="*/ 1325562 w 2138362"/>
                <a:gd name="connsiteY529" fmla="*/ 620712 h 1110643"/>
                <a:gd name="connsiteX530" fmla="*/ 1320800 w 2138362"/>
                <a:gd name="connsiteY530" fmla="*/ 623887 h 1110643"/>
                <a:gd name="connsiteX531" fmla="*/ 1314450 w 2138362"/>
                <a:gd name="connsiteY531" fmla="*/ 627062 h 1110643"/>
                <a:gd name="connsiteX532" fmla="*/ 1309687 w 2138362"/>
                <a:gd name="connsiteY532" fmla="*/ 628650 h 1110643"/>
                <a:gd name="connsiteX533" fmla="*/ 1300162 w 2138362"/>
                <a:gd name="connsiteY533" fmla="*/ 633412 h 1110643"/>
                <a:gd name="connsiteX534" fmla="*/ 1289050 w 2138362"/>
                <a:gd name="connsiteY534" fmla="*/ 642937 h 1110643"/>
                <a:gd name="connsiteX535" fmla="*/ 1279525 w 2138362"/>
                <a:gd name="connsiteY535" fmla="*/ 647700 h 1110643"/>
                <a:gd name="connsiteX536" fmla="*/ 1273175 w 2138362"/>
                <a:gd name="connsiteY536" fmla="*/ 652462 h 1110643"/>
                <a:gd name="connsiteX537" fmla="*/ 1268412 w 2138362"/>
                <a:gd name="connsiteY537" fmla="*/ 657225 h 1110643"/>
                <a:gd name="connsiteX538" fmla="*/ 1263650 w 2138362"/>
                <a:gd name="connsiteY538" fmla="*/ 658812 h 1110643"/>
                <a:gd name="connsiteX539" fmla="*/ 1258887 w 2138362"/>
                <a:gd name="connsiteY539" fmla="*/ 663575 h 1110643"/>
                <a:gd name="connsiteX540" fmla="*/ 1249362 w 2138362"/>
                <a:gd name="connsiteY540" fmla="*/ 679450 h 1110643"/>
                <a:gd name="connsiteX541" fmla="*/ 1250950 w 2138362"/>
                <a:gd name="connsiteY541" fmla="*/ 688975 h 1110643"/>
                <a:gd name="connsiteX542" fmla="*/ 1254125 w 2138362"/>
                <a:gd name="connsiteY542" fmla="*/ 700087 h 1110643"/>
                <a:gd name="connsiteX543" fmla="*/ 1257300 w 2138362"/>
                <a:gd name="connsiteY543" fmla="*/ 708025 h 1110643"/>
                <a:gd name="connsiteX544" fmla="*/ 1262062 w 2138362"/>
                <a:gd name="connsiteY544" fmla="*/ 717550 h 1110643"/>
                <a:gd name="connsiteX545" fmla="*/ 1263650 w 2138362"/>
                <a:gd name="connsiteY545" fmla="*/ 723900 h 1110643"/>
                <a:gd name="connsiteX546" fmla="*/ 1266825 w 2138362"/>
                <a:gd name="connsiteY546" fmla="*/ 731837 h 1110643"/>
                <a:gd name="connsiteX547" fmla="*/ 1271587 w 2138362"/>
                <a:gd name="connsiteY547" fmla="*/ 742950 h 1110643"/>
                <a:gd name="connsiteX548" fmla="*/ 1276350 w 2138362"/>
                <a:gd name="connsiteY548" fmla="*/ 762000 h 1110643"/>
                <a:gd name="connsiteX549" fmla="*/ 1282700 w 2138362"/>
                <a:gd name="connsiteY549" fmla="*/ 788987 h 1110643"/>
                <a:gd name="connsiteX550" fmla="*/ 1287462 w 2138362"/>
                <a:gd name="connsiteY550" fmla="*/ 804862 h 1110643"/>
                <a:gd name="connsiteX551" fmla="*/ 1289050 w 2138362"/>
                <a:gd name="connsiteY551" fmla="*/ 817562 h 1110643"/>
                <a:gd name="connsiteX552" fmla="*/ 1292225 w 2138362"/>
                <a:gd name="connsiteY552" fmla="*/ 822325 h 1110643"/>
                <a:gd name="connsiteX553" fmla="*/ 1295400 w 2138362"/>
                <a:gd name="connsiteY553" fmla="*/ 835025 h 1110643"/>
                <a:gd name="connsiteX554" fmla="*/ 1298575 w 2138362"/>
                <a:gd name="connsiteY554" fmla="*/ 841375 h 1110643"/>
                <a:gd name="connsiteX555" fmla="*/ 1300162 w 2138362"/>
                <a:gd name="connsiteY555" fmla="*/ 846137 h 1110643"/>
                <a:gd name="connsiteX556" fmla="*/ 1303337 w 2138362"/>
                <a:gd name="connsiteY556" fmla="*/ 857250 h 1110643"/>
                <a:gd name="connsiteX557" fmla="*/ 1308100 w 2138362"/>
                <a:gd name="connsiteY557" fmla="*/ 946150 h 1110643"/>
                <a:gd name="connsiteX558" fmla="*/ 1304925 w 2138362"/>
                <a:gd name="connsiteY558" fmla="*/ 938212 h 1110643"/>
                <a:gd name="connsiteX559" fmla="*/ 1300162 w 2138362"/>
                <a:gd name="connsiteY559" fmla="*/ 928687 h 1110643"/>
                <a:gd name="connsiteX560" fmla="*/ 1292225 w 2138362"/>
                <a:gd name="connsiteY560" fmla="*/ 922337 h 1110643"/>
                <a:gd name="connsiteX561" fmla="*/ 1285875 w 2138362"/>
                <a:gd name="connsiteY561" fmla="*/ 909637 h 1110643"/>
                <a:gd name="connsiteX562" fmla="*/ 1279525 w 2138362"/>
                <a:gd name="connsiteY562" fmla="*/ 903287 h 1110643"/>
                <a:gd name="connsiteX563" fmla="*/ 1258887 w 2138362"/>
                <a:gd name="connsiteY563" fmla="*/ 882650 h 1110643"/>
                <a:gd name="connsiteX564" fmla="*/ 1250950 w 2138362"/>
                <a:gd name="connsiteY564" fmla="*/ 871537 h 1110643"/>
                <a:gd name="connsiteX565" fmla="*/ 1246187 w 2138362"/>
                <a:gd name="connsiteY565" fmla="*/ 865187 h 1110643"/>
                <a:gd name="connsiteX566" fmla="*/ 1236662 w 2138362"/>
                <a:gd name="connsiteY566" fmla="*/ 860425 h 1110643"/>
                <a:gd name="connsiteX567" fmla="*/ 1233487 w 2138362"/>
                <a:gd name="connsiteY567" fmla="*/ 855662 h 1110643"/>
                <a:gd name="connsiteX568" fmla="*/ 1227137 w 2138362"/>
                <a:gd name="connsiteY568" fmla="*/ 852487 h 1110643"/>
                <a:gd name="connsiteX569" fmla="*/ 1212850 w 2138362"/>
                <a:gd name="connsiteY569" fmla="*/ 847725 h 1110643"/>
                <a:gd name="connsiteX570" fmla="*/ 1198562 w 2138362"/>
                <a:gd name="connsiteY570" fmla="*/ 842962 h 1110643"/>
                <a:gd name="connsiteX571" fmla="*/ 1187450 w 2138362"/>
                <a:gd name="connsiteY571" fmla="*/ 835025 h 1110643"/>
                <a:gd name="connsiteX572" fmla="*/ 1171575 w 2138362"/>
                <a:gd name="connsiteY572" fmla="*/ 825500 h 1110643"/>
                <a:gd name="connsiteX573" fmla="*/ 1157287 w 2138362"/>
                <a:gd name="connsiteY573" fmla="*/ 817562 h 1110643"/>
                <a:gd name="connsiteX574" fmla="*/ 1146175 w 2138362"/>
                <a:gd name="connsiteY574" fmla="*/ 809625 h 1110643"/>
                <a:gd name="connsiteX575" fmla="*/ 1141412 w 2138362"/>
                <a:gd name="connsiteY575" fmla="*/ 804862 h 1110643"/>
                <a:gd name="connsiteX576" fmla="*/ 1135062 w 2138362"/>
                <a:gd name="connsiteY576" fmla="*/ 801687 h 1110643"/>
                <a:gd name="connsiteX577" fmla="*/ 1125537 w 2138362"/>
                <a:gd name="connsiteY577" fmla="*/ 795337 h 1110643"/>
                <a:gd name="connsiteX578" fmla="*/ 1123950 w 2138362"/>
                <a:gd name="connsiteY578" fmla="*/ 790575 h 1110643"/>
                <a:gd name="connsiteX579" fmla="*/ 1128712 w 2138362"/>
                <a:gd name="connsiteY579" fmla="*/ 788987 h 1110643"/>
                <a:gd name="connsiteX580" fmla="*/ 1144587 w 2138362"/>
                <a:gd name="connsiteY580" fmla="*/ 785812 h 1110643"/>
                <a:gd name="connsiteX581" fmla="*/ 1144587 w 2138362"/>
                <a:gd name="connsiteY581" fmla="*/ 768350 h 1110643"/>
                <a:gd name="connsiteX582" fmla="*/ 1139825 w 2138362"/>
                <a:gd name="connsiteY582" fmla="*/ 754062 h 1110643"/>
                <a:gd name="connsiteX583" fmla="*/ 1135062 w 2138362"/>
                <a:gd name="connsiteY583" fmla="*/ 749300 h 1110643"/>
                <a:gd name="connsiteX584" fmla="*/ 1133475 w 2138362"/>
                <a:gd name="connsiteY584" fmla="*/ 744537 h 1110643"/>
                <a:gd name="connsiteX585" fmla="*/ 1128712 w 2138362"/>
                <a:gd name="connsiteY585" fmla="*/ 741362 h 1110643"/>
                <a:gd name="connsiteX586" fmla="*/ 1119187 w 2138362"/>
                <a:gd name="connsiteY586" fmla="*/ 735012 h 1110643"/>
                <a:gd name="connsiteX587" fmla="*/ 1104900 w 2138362"/>
                <a:gd name="connsiteY587" fmla="*/ 723900 h 1110643"/>
                <a:gd name="connsiteX588" fmla="*/ 1100137 w 2138362"/>
                <a:gd name="connsiteY588" fmla="*/ 720725 h 1110643"/>
                <a:gd name="connsiteX589" fmla="*/ 1095375 w 2138362"/>
                <a:gd name="connsiteY589" fmla="*/ 719137 h 1110643"/>
                <a:gd name="connsiteX590" fmla="*/ 1077912 w 2138362"/>
                <a:gd name="connsiteY590" fmla="*/ 714375 h 1110643"/>
                <a:gd name="connsiteX591" fmla="*/ 1069975 w 2138362"/>
                <a:gd name="connsiteY591" fmla="*/ 704850 h 1110643"/>
                <a:gd name="connsiteX592" fmla="*/ 1062037 w 2138362"/>
                <a:gd name="connsiteY592" fmla="*/ 695325 h 1110643"/>
                <a:gd name="connsiteX593" fmla="*/ 1060450 w 2138362"/>
                <a:gd name="connsiteY593" fmla="*/ 688975 h 1110643"/>
                <a:gd name="connsiteX594" fmla="*/ 1057275 w 2138362"/>
                <a:gd name="connsiteY594" fmla="*/ 679450 h 1110643"/>
                <a:gd name="connsiteX595" fmla="*/ 1052512 w 2138362"/>
                <a:gd name="connsiteY595" fmla="*/ 660400 h 1110643"/>
                <a:gd name="connsiteX596" fmla="*/ 1054100 w 2138362"/>
                <a:gd name="connsiteY596" fmla="*/ 627062 h 1110643"/>
                <a:gd name="connsiteX597" fmla="*/ 1055687 w 2138362"/>
                <a:gd name="connsiteY597" fmla="*/ 622300 h 1110643"/>
                <a:gd name="connsiteX598" fmla="*/ 1060450 w 2138362"/>
                <a:gd name="connsiteY598" fmla="*/ 620712 h 1110643"/>
                <a:gd name="connsiteX599" fmla="*/ 1062037 w 2138362"/>
                <a:gd name="connsiteY599" fmla="*/ 615950 h 1110643"/>
                <a:gd name="connsiteX600" fmla="*/ 1050925 w 2138362"/>
                <a:gd name="connsiteY600" fmla="*/ 615950 h 1110643"/>
                <a:gd name="connsiteX601" fmla="*/ 1044575 w 2138362"/>
                <a:gd name="connsiteY601" fmla="*/ 619125 h 1110643"/>
                <a:gd name="connsiteX602" fmla="*/ 1039812 w 2138362"/>
                <a:gd name="connsiteY602" fmla="*/ 620712 h 1110643"/>
                <a:gd name="connsiteX603" fmla="*/ 1027112 w 2138362"/>
                <a:gd name="connsiteY603" fmla="*/ 625475 h 1110643"/>
                <a:gd name="connsiteX604" fmla="*/ 1023937 w 2138362"/>
                <a:gd name="connsiteY604" fmla="*/ 630237 h 1110643"/>
                <a:gd name="connsiteX605" fmla="*/ 1019175 w 2138362"/>
                <a:gd name="connsiteY605" fmla="*/ 631825 h 1110643"/>
                <a:gd name="connsiteX606" fmla="*/ 1008062 w 2138362"/>
                <a:gd name="connsiteY606" fmla="*/ 636587 h 1110643"/>
                <a:gd name="connsiteX607" fmla="*/ 1000125 w 2138362"/>
                <a:gd name="connsiteY607" fmla="*/ 646112 h 1110643"/>
                <a:gd name="connsiteX608" fmla="*/ 1011237 w 2138362"/>
                <a:gd name="connsiteY608" fmla="*/ 660400 h 1110643"/>
                <a:gd name="connsiteX609" fmla="*/ 1012825 w 2138362"/>
                <a:gd name="connsiteY609" fmla="*/ 677862 h 1110643"/>
                <a:gd name="connsiteX610" fmla="*/ 1014412 w 2138362"/>
                <a:gd name="connsiteY610" fmla="*/ 690562 h 1110643"/>
                <a:gd name="connsiteX611" fmla="*/ 1012825 w 2138362"/>
                <a:gd name="connsiteY611" fmla="*/ 703262 h 1110643"/>
                <a:gd name="connsiteX612" fmla="*/ 998537 w 2138362"/>
                <a:gd name="connsiteY612" fmla="*/ 701675 h 1110643"/>
                <a:gd name="connsiteX613" fmla="*/ 984250 w 2138362"/>
                <a:gd name="connsiteY613" fmla="*/ 696912 h 1110643"/>
                <a:gd name="connsiteX614" fmla="*/ 977900 w 2138362"/>
                <a:gd name="connsiteY614" fmla="*/ 695325 h 1110643"/>
                <a:gd name="connsiteX615" fmla="*/ 973137 w 2138362"/>
                <a:gd name="connsiteY615" fmla="*/ 692150 h 1110643"/>
                <a:gd name="connsiteX616" fmla="*/ 968375 w 2138362"/>
                <a:gd name="connsiteY616" fmla="*/ 690562 h 1110643"/>
                <a:gd name="connsiteX617" fmla="*/ 957262 w 2138362"/>
                <a:gd name="connsiteY617" fmla="*/ 681037 h 1110643"/>
                <a:gd name="connsiteX618" fmla="*/ 958850 w 2138362"/>
                <a:gd name="connsiteY618" fmla="*/ 665162 h 1110643"/>
                <a:gd name="connsiteX619" fmla="*/ 960437 w 2138362"/>
                <a:gd name="connsiteY619" fmla="*/ 658812 h 1110643"/>
                <a:gd name="connsiteX620" fmla="*/ 971550 w 2138362"/>
                <a:gd name="connsiteY620" fmla="*/ 642937 h 1110643"/>
                <a:gd name="connsiteX621" fmla="*/ 966787 w 2138362"/>
                <a:gd name="connsiteY621" fmla="*/ 641350 h 1110643"/>
                <a:gd name="connsiteX622" fmla="*/ 957262 w 2138362"/>
                <a:gd name="connsiteY622" fmla="*/ 633412 h 1110643"/>
                <a:gd name="connsiteX623" fmla="*/ 936625 w 2138362"/>
                <a:gd name="connsiteY623" fmla="*/ 625475 h 1110643"/>
                <a:gd name="connsiteX624" fmla="*/ 862012 w 2138362"/>
                <a:gd name="connsiteY624" fmla="*/ 628650 h 1110643"/>
                <a:gd name="connsiteX625" fmla="*/ 852487 w 2138362"/>
                <a:gd name="connsiteY625" fmla="*/ 635000 h 1110643"/>
                <a:gd name="connsiteX626" fmla="*/ 854075 w 2138362"/>
                <a:gd name="connsiteY626" fmla="*/ 649287 h 1110643"/>
                <a:gd name="connsiteX627" fmla="*/ 860425 w 2138362"/>
                <a:gd name="connsiteY627" fmla="*/ 644525 h 1110643"/>
                <a:gd name="connsiteX628" fmla="*/ 865187 w 2138362"/>
                <a:gd name="connsiteY628" fmla="*/ 646112 h 1110643"/>
                <a:gd name="connsiteX629" fmla="*/ 860425 w 2138362"/>
                <a:gd name="connsiteY629" fmla="*/ 658812 h 1110643"/>
                <a:gd name="connsiteX630" fmla="*/ 855662 w 2138362"/>
                <a:gd name="connsiteY630" fmla="*/ 661987 h 1110643"/>
                <a:gd name="connsiteX631" fmla="*/ 847725 w 2138362"/>
                <a:gd name="connsiteY631" fmla="*/ 660400 h 1110643"/>
                <a:gd name="connsiteX632" fmla="*/ 835025 w 2138362"/>
                <a:gd name="connsiteY632" fmla="*/ 657225 h 1110643"/>
                <a:gd name="connsiteX633" fmla="*/ 809625 w 2138362"/>
                <a:gd name="connsiteY633" fmla="*/ 652462 h 1110643"/>
                <a:gd name="connsiteX634" fmla="*/ 795337 w 2138362"/>
                <a:gd name="connsiteY634" fmla="*/ 647700 h 1110643"/>
                <a:gd name="connsiteX635" fmla="*/ 785812 w 2138362"/>
                <a:gd name="connsiteY635" fmla="*/ 641350 h 1110643"/>
                <a:gd name="connsiteX636" fmla="*/ 774700 w 2138362"/>
                <a:gd name="connsiteY636" fmla="*/ 633412 h 1110643"/>
                <a:gd name="connsiteX637" fmla="*/ 769937 w 2138362"/>
                <a:gd name="connsiteY637" fmla="*/ 631825 h 1110643"/>
                <a:gd name="connsiteX638" fmla="*/ 763587 w 2138362"/>
                <a:gd name="connsiteY638" fmla="*/ 627062 h 1110643"/>
                <a:gd name="connsiteX639" fmla="*/ 758825 w 2138362"/>
                <a:gd name="connsiteY639" fmla="*/ 622300 h 1110643"/>
                <a:gd name="connsiteX640" fmla="*/ 754062 w 2138362"/>
                <a:gd name="connsiteY640" fmla="*/ 620712 h 1110643"/>
                <a:gd name="connsiteX641" fmla="*/ 747712 w 2138362"/>
                <a:gd name="connsiteY641" fmla="*/ 617537 h 1110643"/>
                <a:gd name="connsiteX642" fmla="*/ 742950 w 2138362"/>
                <a:gd name="connsiteY642" fmla="*/ 612775 h 1110643"/>
                <a:gd name="connsiteX643" fmla="*/ 735012 w 2138362"/>
                <a:gd name="connsiteY643" fmla="*/ 608012 h 1110643"/>
                <a:gd name="connsiteX644" fmla="*/ 730250 w 2138362"/>
                <a:gd name="connsiteY644" fmla="*/ 603250 h 1110643"/>
                <a:gd name="connsiteX645" fmla="*/ 725487 w 2138362"/>
                <a:gd name="connsiteY645" fmla="*/ 600075 h 1110643"/>
                <a:gd name="connsiteX646" fmla="*/ 719137 w 2138362"/>
                <a:gd name="connsiteY646" fmla="*/ 595312 h 1110643"/>
                <a:gd name="connsiteX647" fmla="*/ 714375 w 2138362"/>
                <a:gd name="connsiteY647" fmla="*/ 592137 h 1110643"/>
                <a:gd name="connsiteX648" fmla="*/ 703262 w 2138362"/>
                <a:gd name="connsiteY648" fmla="*/ 581025 h 1110643"/>
                <a:gd name="connsiteX649" fmla="*/ 698500 w 2138362"/>
                <a:gd name="connsiteY649" fmla="*/ 576262 h 1110643"/>
                <a:gd name="connsiteX650" fmla="*/ 692150 w 2138362"/>
                <a:gd name="connsiteY650" fmla="*/ 573087 h 1110643"/>
                <a:gd name="connsiteX651" fmla="*/ 681037 w 2138362"/>
                <a:gd name="connsiteY651" fmla="*/ 565150 h 1110643"/>
                <a:gd name="connsiteX652" fmla="*/ 676275 w 2138362"/>
                <a:gd name="connsiteY652" fmla="*/ 560387 h 1110643"/>
                <a:gd name="connsiteX653" fmla="*/ 665162 w 2138362"/>
                <a:gd name="connsiteY653" fmla="*/ 554037 h 1110643"/>
                <a:gd name="connsiteX654" fmla="*/ 660400 w 2138362"/>
                <a:gd name="connsiteY654" fmla="*/ 552450 h 1110643"/>
                <a:gd name="connsiteX655" fmla="*/ 655637 w 2138362"/>
                <a:gd name="connsiteY655" fmla="*/ 549275 h 1110643"/>
                <a:gd name="connsiteX656" fmla="*/ 631825 w 2138362"/>
                <a:gd name="connsiteY656" fmla="*/ 542925 h 1110643"/>
                <a:gd name="connsiteX657" fmla="*/ 609600 w 2138362"/>
                <a:gd name="connsiteY657" fmla="*/ 547687 h 1110643"/>
                <a:gd name="connsiteX658" fmla="*/ 595312 w 2138362"/>
                <a:gd name="connsiteY658" fmla="*/ 550862 h 1110643"/>
                <a:gd name="connsiteX659" fmla="*/ 555625 w 2138362"/>
                <a:gd name="connsiteY659" fmla="*/ 557212 h 1110643"/>
                <a:gd name="connsiteX660" fmla="*/ 544512 w 2138362"/>
                <a:gd name="connsiteY660" fmla="*/ 560387 h 1110643"/>
                <a:gd name="connsiteX661" fmla="*/ 539750 w 2138362"/>
                <a:gd name="connsiteY661" fmla="*/ 561975 h 1110643"/>
                <a:gd name="connsiteX662" fmla="*/ 534987 w 2138362"/>
                <a:gd name="connsiteY662" fmla="*/ 565150 h 1110643"/>
                <a:gd name="connsiteX663" fmla="*/ 525462 w 2138362"/>
                <a:gd name="connsiteY663" fmla="*/ 566737 h 1110643"/>
                <a:gd name="connsiteX664" fmla="*/ 482600 w 2138362"/>
                <a:gd name="connsiteY664" fmla="*/ 563562 h 1110643"/>
                <a:gd name="connsiteX665" fmla="*/ 460375 w 2138362"/>
                <a:gd name="connsiteY665" fmla="*/ 558800 h 1110643"/>
                <a:gd name="connsiteX666" fmla="*/ 450850 w 2138362"/>
                <a:gd name="connsiteY666" fmla="*/ 565150 h 1110643"/>
                <a:gd name="connsiteX667" fmla="*/ 447675 w 2138362"/>
                <a:gd name="connsiteY667" fmla="*/ 569912 h 1110643"/>
                <a:gd name="connsiteX668" fmla="*/ 436562 w 2138362"/>
                <a:gd name="connsiteY668" fmla="*/ 577850 h 1110643"/>
                <a:gd name="connsiteX669" fmla="*/ 430212 w 2138362"/>
                <a:gd name="connsiteY669" fmla="*/ 582612 h 1110643"/>
                <a:gd name="connsiteX670" fmla="*/ 419100 w 2138362"/>
                <a:gd name="connsiteY670" fmla="*/ 592137 h 1110643"/>
                <a:gd name="connsiteX671" fmla="*/ 414337 w 2138362"/>
                <a:gd name="connsiteY671" fmla="*/ 596900 h 1110643"/>
                <a:gd name="connsiteX672" fmla="*/ 400050 w 2138362"/>
                <a:gd name="connsiteY672" fmla="*/ 601662 h 1110643"/>
                <a:gd name="connsiteX673" fmla="*/ 395287 w 2138362"/>
                <a:gd name="connsiteY673" fmla="*/ 604837 h 1110643"/>
                <a:gd name="connsiteX674" fmla="*/ 387350 w 2138362"/>
                <a:gd name="connsiteY674" fmla="*/ 614362 h 1110643"/>
                <a:gd name="connsiteX675" fmla="*/ 384175 w 2138362"/>
                <a:gd name="connsiteY675" fmla="*/ 620712 h 1110643"/>
                <a:gd name="connsiteX676" fmla="*/ 385762 w 2138362"/>
                <a:gd name="connsiteY676" fmla="*/ 636587 h 1110643"/>
                <a:gd name="connsiteX677" fmla="*/ 388937 w 2138362"/>
                <a:gd name="connsiteY677" fmla="*/ 641350 h 1110643"/>
                <a:gd name="connsiteX678" fmla="*/ 385762 w 2138362"/>
                <a:gd name="connsiteY678" fmla="*/ 657225 h 1110643"/>
                <a:gd name="connsiteX679" fmla="*/ 381000 w 2138362"/>
                <a:gd name="connsiteY679" fmla="*/ 668337 h 1110643"/>
                <a:gd name="connsiteX680" fmla="*/ 339725 w 2138362"/>
                <a:gd name="connsiteY680" fmla="*/ 669925 h 1110643"/>
                <a:gd name="connsiteX681" fmla="*/ 325437 w 2138362"/>
                <a:gd name="connsiteY681" fmla="*/ 677862 h 1110643"/>
                <a:gd name="connsiteX682" fmla="*/ 320675 w 2138362"/>
                <a:gd name="connsiteY682" fmla="*/ 682625 h 1110643"/>
                <a:gd name="connsiteX683" fmla="*/ 315912 w 2138362"/>
                <a:gd name="connsiteY683" fmla="*/ 684212 h 1110643"/>
                <a:gd name="connsiteX684" fmla="*/ 309562 w 2138362"/>
                <a:gd name="connsiteY684" fmla="*/ 688975 h 1110643"/>
                <a:gd name="connsiteX685" fmla="*/ 307975 w 2138362"/>
                <a:gd name="connsiteY685" fmla="*/ 693737 h 1110643"/>
                <a:gd name="connsiteX686" fmla="*/ 298450 w 2138362"/>
                <a:gd name="connsiteY686" fmla="*/ 700087 h 1110643"/>
                <a:gd name="connsiteX687" fmla="*/ 293687 w 2138362"/>
                <a:gd name="connsiteY687" fmla="*/ 703262 h 1110643"/>
                <a:gd name="connsiteX688" fmla="*/ 284162 w 2138362"/>
                <a:gd name="connsiteY688" fmla="*/ 708025 h 1110643"/>
                <a:gd name="connsiteX689" fmla="*/ 274637 w 2138362"/>
                <a:gd name="connsiteY689" fmla="*/ 714375 h 1110643"/>
                <a:gd name="connsiteX690" fmla="*/ 263525 w 2138362"/>
                <a:gd name="connsiteY690" fmla="*/ 720725 h 1110643"/>
                <a:gd name="connsiteX691" fmla="*/ 258762 w 2138362"/>
                <a:gd name="connsiteY691" fmla="*/ 723900 h 1110643"/>
                <a:gd name="connsiteX692" fmla="*/ 241300 w 2138362"/>
                <a:gd name="connsiteY692" fmla="*/ 727075 h 1110643"/>
                <a:gd name="connsiteX693" fmla="*/ 227012 w 2138362"/>
                <a:gd name="connsiteY693" fmla="*/ 731837 h 1110643"/>
                <a:gd name="connsiteX694" fmla="*/ 217487 w 2138362"/>
                <a:gd name="connsiteY694" fmla="*/ 735012 h 1110643"/>
                <a:gd name="connsiteX695" fmla="*/ 207962 w 2138362"/>
                <a:gd name="connsiteY695" fmla="*/ 736600 h 1110643"/>
                <a:gd name="connsiteX696" fmla="*/ 196850 w 2138362"/>
                <a:gd name="connsiteY696" fmla="*/ 741362 h 1110643"/>
                <a:gd name="connsiteX697" fmla="*/ 188912 w 2138362"/>
                <a:gd name="connsiteY697" fmla="*/ 744537 h 1110643"/>
                <a:gd name="connsiteX698" fmla="*/ 182562 w 2138362"/>
                <a:gd name="connsiteY698" fmla="*/ 746125 h 1110643"/>
                <a:gd name="connsiteX699" fmla="*/ 177800 w 2138362"/>
                <a:gd name="connsiteY699" fmla="*/ 749300 h 1110643"/>
                <a:gd name="connsiteX700" fmla="*/ 173037 w 2138362"/>
                <a:gd name="connsiteY700" fmla="*/ 750887 h 1110643"/>
                <a:gd name="connsiteX701" fmla="*/ 166687 w 2138362"/>
                <a:gd name="connsiteY701" fmla="*/ 755650 h 1110643"/>
                <a:gd name="connsiteX702" fmla="*/ 155575 w 2138362"/>
                <a:gd name="connsiteY702" fmla="*/ 757237 h 1110643"/>
                <a:gd name="connsiteX703" fmla="*/ 134937 w 2138362"/>
                <a:gd name="connsiteY703" fmla="*/ 763587 h 1110643"/>
                <a:gd name="connsiteX704" fmla="*/ 104775 w 2138362"/>
                <a:gd name="connsiteY704" fmla="*/ 765175 h 1110643"/>
                <a:gd name="connsiteX705" fmla="*/ 88900 w 2138362"/>
                <a:gd name="connsiteY705" fmla="*/ 766762 h 1110643"/>
                <a:gd name="connsiteX706" fmla="*/ 73025 w 2138362"/>
                <a:gd name="connsiteY706" fmla="*/ 771525 h 1110643"/>
                <a:gd name="connsiteX707" fmla="*/ 68262 w 2138362"/>
                <a:gd name="connsiteY707" fmla="*/ 774700 h 1110643"/>
                <a:gd name="connsiteX708" fmla="*/ 53975 w 2138362"/>
                <a:gd name="connsiteY708" fmla="*/ 779462 h 1110643"/>
                <a:gd name="connsiteX709" fmla="*/ 42862 w 2138362"/>
                <a:gd name="connsiteY709" fmla="*/ 781050 h 1110643"/>
                <a:gd name="connsiteX710" fmla="*/ 34925 w 2138362"/>
                <a:gd name="connsiteY710" fmla="*/ 782637 h 1110643"/>
                <a:gd name="connsiteX711" fmla="*/ 12700 w 2138362"/>
                <a:gd name="connsiteY711" fmla="*/ 785812 h 1110643"/>
                <a:gd name="connsiteX712" fmla="*/ 9525 w 2138362"/>
                <a:gd name="connsiteY71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63750 w 2138362"/>
                <a:gd name="connsiteY253" fmla="*/ 407987 h 1110643"/>
                <a:gd name="connsiteX254" fmla="*/ 2075180 w 2138362"/>
                <a:gd name="connsiteY254" fmla="*/ 431482 h 1110643"/>
                <a:gd name="connsiteX255" fmla="*/ 2049462 w 2138362"/>
                <a:gd name="connsiteY255" fmla="*/ 453072 h 1110643"/>
                <a:gd name="connsiteX256" fmla="*/ 2050097 w 2138362"/>
                <a:gd name="connsiteY256" fmla="*/ 468629 h 1110643"/>
                <a:gd name="connsiteX257" fmla="*/ 2030412 w 2138362"/>
                <a:gd name="connsiteY257" fmla="*/ 452437 h 1110643"/>
                <a:gd name="connsiteX258" fmla="*/ 2037398 w 2138362"/>
                <a:gd name="connsiteY258" fmla="*/ 485457 h 1110643"/>
                <a:gd name="connsiteX259" fmla="*/ 2020887 w 2138362"/>
                <a:gd name="connsiteY259" fmla="*/ 471487 h 1110643"/>
                <a:gd name="connsiteX260" fmla="*/ 2014537 w 2138362"/>
                <a:gd name="connsiteY260" fmla="*/ 479425 h 1110643"/>
                <a:gd name="connsiteX261" fmla="*/ 2011362 w 2138362"/>
                <a:gd name="connsiteY261" fmla="*/ 485775 h 1110643"/>
                <a:gd name="connsiteX262" fmla="*/ 2005012 w 2138362"/>
                <a:gd name="connsiteY262" fmla="*/ 496887 h 1110643"/>
                <a:gd name="connsiteX263" fmla="*/ 1997075 w 2138362"/>
                <a:gd name="connsiteY263" fmla="*/ 503237 h 1110643"/>
                <a:gd name="connsiteX264" fmla="*/ 1990725 w 2138362"/>
                <a:gd name="connsiteY264" fmla="*/ 517525 h 1110643"/>
                <a:gd name="connsiteX265" fmla="*/ 1989137 w 2138362"/>
                <a:gd name="connsiteY265" fmla="*/ 522287 h 1110643"/>
                <a:gd name="connsiteX266" fmla="*/ 1981200 w 2138362"/>
                <a:gd name="connsiteY266" fmla="*/ 531812 h 1110643"/>
                <a:gd name="connsiteX267" fmla="*/ 1979612 w 2138362"/>
                <a:gd name="connsiteY267" fmla="*/ 536575 h 1110643"/>
                <a:gd name="connsiteX268" fmla="*/ 1971675 w 2138362"/>
                <a:gd name="connsiteY268" fmla="*/ 546100 h 1110643"/>
                <a:gd name="connsiteX269" fmla="*/ 1970087 w 2138362"/>
                <a:gd name="connsiteY269" fmla="*/ 550862 h 1110643"/>
                <a:gd name="connsiteX270" fmla="*/ 1966912 w 2138362"/>
                <a:gd name="connsiteY270" fmla="*/ 555625 h 1110643"/>
                <a:gd name="connsiteX271" fmla="*/ 1962150 w 2138362"/>
                <a:gd name="connsiteY271" fmla="*/ 566737 h 1110643"/>
                <a:gd name="connsiteX272" fmla="*/ 1955800 w 2138362"/>
                <a:gd name="connsiteY272" fmla="*/ 574675 h 1110643"/>
                <a:gd name="connsiteX273" fmla="*/ 1944687 w 2138362"/>
                <a:gd name="connsiteY273" fmla="*/ 588962 h 1110643"/>
                <a:gd name="connsiteX274" fmla="*/ 1938337 w 2138362"/>
                <a:gd name="connsiteY274" fmla="*/ 598487 h 1110643"/>
                <a:gd name="connsiteX275" fmla="*/ 1936750 w 2138362"/>
                <a:gd name="connsiteY275" fmla="*/ 603250 h 1110643"/>
                <a:gd name="connsiteX276" fmla="*/ 1928812 w 2138362"/>
                <a:gd name="connsiteY276" fmla="*/ 612775 h 1110643"/>
                <a:gd name="connsiteX277" fmla="*/ 1922462 w 2138362"/>
                <a:gd name="connsiteY277" fmla="*/ 627062 h 1110643"/>
                <a:gd name="connsiteX278" fmla="*/ 1917700 w 2138362"/>
                <a:gd name="connsiteY278" fmla="*/ 623887 h 1110643"/>
                <a:gd name="connsiteX279" fmla="*/ 1916112 w 2138362"/>
                <a:gd name="connsiteY279" fmla="*/ 619125 h 1110643"/>
                <a:gd name="connsiteX280" fmla="*/ 1920875 w 2138362"/>
                <a:gd name="connsiteY280" fmla="*/ 623887 h 1110643"/>
                <a:gd name="connsiteX281" fmla="*/ 1922462 w 2138362"/>
                <a:gd name="connsiteY281" fmla="*/ 628650 h 1110643"/>
                <a:gd name="connsiteX282" fmla="*/ 1925637 w 2138362"/>
                <a:gd name="connsiteY282" fmla="*/ 636587 h 1110643"/>
                <a:gd name="connsiteX283" fmla="*/ 1924050 w 2138362"/>
                <a:gd name="connsiteY283" fmla="*/ 660400 h 1110643"/>
                <a:gd name="connsiteX284" fmla="*/ 1919287 w 2138362"/>
                <a:gd name="connsiteY284" fmla="*/ 685800 h 1110643"/>
                <a:gd name="connsiteX285" fmla="*/ 1916112 w 2138362"/>
                <a:gd name="connsiteY285" fmla="*/ 700087 h 1110643"/>
                <a:gd name="connsiteX286" fmla="*/ 1903412 w 2138362"/>
                <a:gd name="connsiteY286" fmla="*/ 711200 h 1110643"/>
                <a:gd name="connsiteX287" fmla="*/ 1897062 w 2138362"/>
                <a:gd name="connsiteY287" fmla="*/ 712787 h 1110643"/>
                <a:gd name="connsiteX288" fmla="*/ 1887537 w 2138362"/>
                <a:gd name="connsiteY288" fmla="*/ 720725 h 1110643"/>
                <a:gd name="connsiteX289" fmla="*/ 1881187 w 2138362"/>
                <a:gd name="connsiteY289" fmla="*/ 723900 h 1110643"/>
                <a:gd name="connsiteX290" fmla="*/ 1876425 w 2138362"/>
                <a:gd name="connsiteY290" fmla="*/ 728662 h 1110643"/>
                <a:gd name="connsiteX291" fmla="*/ 1865312 w 2138362"/>
                <a:gd name="connsiteY291" fmla="*/ 733425 h 1110643"/>
                <a:gd name="connsiteX292" fmla="*/ 1855787 w 2138362"/>
                <a:gd name="connsiteY292" fmla="*/ 738187 h 1110643"/>
                <a:gd name="connsiteX293" fmla="*/ 1844675 w 2138362"/>
                <a:gd name="connsiteY293" fmla="*/ 741362 h 1110643"/>
                <a:gd name="connsiteX294" fmla="*/ 1835150 w 2138362"/>
                <a:gd name="connsiteY294" fmla="*/ 744537 h 1110643"/>
                <a:gd name="connsiteX295" fmla="*/ 1828800 w 2138362"/>
                <a:gd name="connsiteY295" fmla="*/ 754062 h 1110643"/>
                <a:gd name="connsiteX296" fmla="*/ 1827212 w 2138362"/>
                <a:gd name="connsiteY296" fmla="*/ 760412 h 1110643"/>
                <a:gd name="connsiteX297" fmla="*/ 1824037 w 2138362"/>
                <a:gd name="connsiteY297" fmla="*/ 765175 h 1110643"/>
                <a:gd name="connsiteX298" fmla="*/ 1825625 w 2138362"/>
                <a:gd name="connsiteY298" fmla="*/ 804862 h 1110643"/>
                <a:gd name="connsiteX299" fmla="*/ 1827212 w 2138362"/>
                <a:gd name="connsiteY299" fmla="*/ 811212 h 1110643"/>
                <a:gd name="connsiteX300" fmla="*/ 1831975 w 2138362"/>
                <a:gd name="connsiteY300" fmla="*/ 815975 h 1110643"/>
                <a:gd name="connsiteX301" fmla="*/ 1836737 w 2138362"/>
                <a:gd name="connsiteY301" fmla="*/ 825500 h 1110643"/>
                <a:gd name="connsiteX302" fmla="*/ 1841500 w 2138362"/>
                <a:gd name="connsiteY302" fmla="*/ 830262 h 1110643"/>
                <a:gd name="connsiteX303" fmla="*/ 1846262 w 2138362"/>
                <a:gd name="connsiteY303" fmla="*/ 836612 h 1110643"/>
                <a:gd name="connsiteX304" fmla="*/ 1851025 w 2138362"/>
                <a:gd name="connsiteY304" fmla="*/ 839787 h 1110643"/>
                <a:gd name="connsiteX305" fmla="*/ 1860550 w 2138362"/>
                <a:gd name="connsiteY305" fmla="*/ 847725 h 1110643"/>
                <a:gd name="connsiteX306" fmla="*/ 1866900 w 2138362"/>
                <a:gd name="connsiteY306" fmla="*/ 858837 h 1110643"/>
                <a:gd name="connsiteX307" fmla="*/ 1868487 w 2138362"/>
                <a:gd name="connsiteY307" fmla="*/ 863600 h 1110643"/>
                <a:gd name="connsiteX308" fmla="*/ 1876425 w 2138362"/>
                <a:gd name="connsiteY308" fmla="*/ 873125 h 1110643"/>
                <a:gd name="connsiteX309" fmla="*/ 1887537 w 2138362"/>
                <a:gd name="connsiteY309" fmla="*/ 887412 h 1110643"/>
                <a:gd name="connsiteX310" fmla="*/ 1901825 w 2138362"/>
                <a:gd name="connsiteY310" fmla="*/ 898525 h 1110643"/>
                <a:gd name="connsiteX311" fmla="*/ 1906587 w 2138362"/>
                <a:gd name="connsiteY311" fmla="*/ 900112 h 1110643"/>
                <a:gd name="connsiteX312" fmla="*/ 1911350 w 2138362"/>
                <a:gd name="connsiteY312" fmla="*/ 904875 h 1110643"/>
                <a:gd name="connsiteX313" fmla="*/ 1914525 w 2138362"/>
                <a:gd name="connsiteY313" fmla="*/ 909637 h 1110643"/>
                <a:gd name="connsiteX314" fmla="*/ 1922462 w 2138362"/>
                <a:gd name="connsiteY314" fmla="*/ 912812 h 1110643"/>
                <a:gd name="connsiteX315" fmla="*/ 1931987 w 2138362"/>
                <a:gd name="connsiteY315" fmla="*/ 915987 h 1110643"/>
                <a:gd name="connsiteX316" fmla="*/ 1943100 w 2138362"/>
                <a:gd name="connsiteY316" fmla="*/ 920750 h 1110643"/>
                <a:gd name="connsiteX317" fmla="*/ 1951037 w 2138362"/>
                <a:gd name="connsiteY317" fmla="*/ 925512 h 1110643"/>
                <a:gd name="connsiteX318" fmla="*/ 1957387 w 2138362"/>
                <a:gd name="connsiteY318" fmla="*/ 928687 h 1110643"/>
                <a:gd name="connsiteX319" fmla="*/ 1968500 w 2138362"/>
                <a:gd name="connsiteY319" fmla="*/ 935037 h 1110643"/>
                <a:gd name="connsiteX320" fmla="*/ 1993900 w 2138362"/>
                <a:gd name="connsiteY320" fmla="*/ 942975 h 1110643"/>
                <a:gd name="connsiteX321" fmla="*/ 1998662 w 2138362"/>
                <a:gd name="connsiteY321" fmla="*/ 946150 h 1110643"/>
                <a:gd name="connsiteX322" fmla="*/ 2014537 w 2138362"/>
                <a:gd name="connsiteY322" fmla="*/ 952500 h 1110643"/>
                <a:gd name="connsiteX323" fmla="*/ 2024062 w 2138362"/>
                <a:gd name="connsiteY323" fmla="*/ 958850 h 1110643"/>
                <a:gd name="connsiteX324" fmla="*/ 2032000 w 2138362"/>
                <a:gd name="connsiteY324" fmla="*/ 973137 h 1110643"/>
                <a:gd name="connsiteX325" fmla="*/ 2036762 w 2138362"/>
                <a:gd name="connsiteY325" fmla="*/ 974725 h 1110643"/>
                <a:gd name="connsiteX326" fmla="*/ 2051050 w 2138362"/>
                <a:gd name="connsiteY326" fmla="*/ 985837 h 1110643"/>
                <a:gd name="connsiteX327" fmla="*/ 2049462 w 2138362"/>
                <a:gd name="connsiteY327" fmla="*/ 990600 h 1110643"/>
                <a:gd name="connsiteX328" fmla="*/ 2046287 w 2138362"/>
                <a:gd name="connsiteY328" fmla="*/ 995362 h 1110643"/>
                <a:gd name="connsiteX329" fmla="*/ 2039937 w 2138362"/>
                <a:gd name="connsiteY329" fmla="*/ 1006475 h 1110643"/>
                <a:gd name="connsiteX330" fmla="*/ 2038350 w 2138362"/>
                <a:gd name="connsiteY330" fmla="*/ 1014412 h 1110643"/>
                <a:gd name="connsiteX331" fmla="*/ 2028825 w 2138362"/>
                <a:gd name="connsiteY331" fmla="*/ 1020762 h 1110643"/>
                <a:gd name="connsiteX332" fmla="*/ 2024062 w 2138362"/>
                <a:gd name="connsiteY332" fmla="*/ 1025525 h 1110643"/>
                <a:gd name="connsiteX333" fmla="*/ 2019300 w 2138362"/>
                <a:gd name="connsiteY333" fmla="*/ 1028700 h 1110643"/>
                <a:gd name="connsiteX334" fmla="*/ 2009775 w 2138362"/>
                <a:gd name="connsiteY334" fmla="*/ 1039812 h 1110643"/>
                <a:gd name="connsiteX335" fmla="*/ 2005012 w 2138362"/>
                <a:gd name="connsiteY335" fmla="*/ 1041400 h 1110643"/>
                <a:gd name="connsiteX336" fmla="*/ 1995487 w 2138362"/>
                <a:gd name="connsiteY336" fmla="*/ 1050925 h 1110643"/>
                <a:gd name="connsiteX337" fmla="*/ 1990725 w 2138362"/>
                <a:gd name="connsiteY337" fmla="*/ 1054100 h 1110643"/>
                <a:gd name="connsiteX338" fmla="*/ 1987550 w 2138362"/>
                <a:gd name="connsiteY338" fmla="*/ 1058862 h 1110643"/>
                <a:gd name="connsiteX339" fmla="*/ 1974850 w 2138362"/>
                <a:gd name="connsiteY339" fmla="*/ 1069975 h 1110643"/>
                <a:gd name="connsiteX340" fmla="*/ 1958975 w 2138362"/>
                <a:gd name="connsiteY340" fmla="*/ 1082675 h 1110643"/>
                <a:gd name="connsiteX341" fmla="*/ 1954212 w 2138362"/>
                <a:gd name="connsiteY341" fmla="*/ 1087437 h 1110643"/>
                <a:gd name="connsiteX342" fmla="*/ 1943100 w 2138362"/>
                <a:gd name="connsiteY342" fmla="*/ 1092200 h 1110643"/>
                <a:gd name="connsiteX343" fmla="*/ 1931987 w 2138362"/>
                <a:gd name="connsiteY343" fmla="*/ 1098550 h 1110643"/>
                <a:gd name="connsiteX344" fmla="*/ 1927225 w 2138362"/>
                <a:gd name="connsiteY344" fmla="*/ 1101725 h 1110643"/>
                <a:gd name="connsiteX345" fmla="*/ 1922462 w 2138362"/>
                <a:gd name="connsiteY345" fmla="*/ 1103312 h 1110643"/>
                <a:gd name="connsiteX346" fmla="*/ 1900237 w 2138362"/>
                <a:gd name="connsiteY346" fmla="*/ 1106487 h 1110643"/>
                <a:gd name="connsiteX347" fmla="*/ 1878012 w 2138362"/>
                <a:gd name="connsiteY347" fmla="*/ 1108075 h 1110643"/>
                <a:gd name="connsiteX348" fmla="*/ 1866900 w 2138362"/>
                <a:gd name="connsiteY348" fmla="*/ 1104900 h 1110643"/>
                <a:gd name="connsiteX349" fmla="*/ 1860550 w 2138362"/>
                <a:gd name="connsiteY349" fmla="*/ 1103312 h 1110643"/>
                <a:gd name="connsiteX350" fmla="*/ 1852612 w 2138362"/>
                <a:gd name="connsiteY350" fmla="*/ 1100137 h 1110643"/>
                <a:gd name="connsiteX351" fmla="*/ 1844675 w 2138362"/>
                <a:gd name="connsiteY351" fmla="*/ 1098550 h 1110643"/>
                <a:gd name="connsiteX352" fmla="*/ 1825625 w 2138362"/>
                <a:gd name="connsiteY352" fmla="*/ 1093787 h 1110643"/>
                <a:gd name="connsiteX353" fmla="*/ 1816100 w 2138362"/>
                <a:gd name="connsiteY353" fmla="*/ 1090612 h 1110643"/>
                <a:gd name="connsiteX354" fmla="*/ 1790700 w 2138362"/>
                <a:gd name="connsiteY354" fmla="*/ 1089025 h 1110643"/>
                <a:gd name="connsiteX355" fmla="*/ 1776412 w 2138362"/>
                <a:gd name="connsiteY355" fmla="*/ 1087437 h 1110643"/>
                <a:gd name="connsiteX356" fmla="*/ 1779587 w 2138362"/>
                <a:gd name="connsiteY356" fmla="*/ 1074737 h 1110643"/>
                <a:gd name="connsiteX357" fmla="*/ 1787525 w 2138362"/>
                <a:gd name="connsiteY357" fmla="*/ 1060450 h 1110643"/>
                <a:gd name="connsiteX358" fmla="*/ 1793875 w 2138362"/>
                <a:gd name="connsiteY358" fmla="*/ 1049337 h 1110643"/>
                <a:gd name="connsiteX359" fmla="*/ 1785937 w 2138362"/>
                <a:gd name="connsiteY359" fmla="*/ 1020762 h 1110643"/>
                <a:gd name="connsiteX360" fmla="*/ 1774825 w 2138362"/>
                <a:gd name="connsiteY360" fmla="*/ 1009650 h 1110643"/>
                <a:gd name="connsiteX361" fmla="*/ 1763712 w 2138362"/>
                <a:gd name="connsiteY361" fmla="*/ 1001712 h 1110643"/>
                <a:gd name="connsiteX362" fmla="*/ 1758950 w 2138362"/>
                <a:gd name="connsiteY362" fmla="*/ 998537 h 1110643"/>
                <a:gd name="connsiteX363" fmla="*/ 1754187 w 2138362"/>
                <a:gd name="connsiteY363" fmla="*/ 993775 h 1110643"/>
                <a:gd name="connsiteX364" fmla="*/ 1749425 w 2138362"/>
                <a:gd name="connsiteY364" fmla="*/ 992187 h 1110643"/>
                <a:gd name="connsiteX365" fmla="*/ 1731962 w 2138362"/>
                <a:gd name="connsiteY365" fmla="*/ 987425 h 1110643"/>
                <a:gd name="connsiteX366" fmla="*/ 1655762 w 2138362"/>
                <a:gd name="connsiteY366" fmla="*/ 996950 h 1110643"/>
                <a:gd name="connsiteX367" fmla="*/ 1651000 w 2138362"/>
                <a:gd name="connsiteY367" fmla="*/ 1001712 h 1110643"/>
                <a:gd name="connsiteX368" fmla="*/ 1644650 w 2138362"/>
                <a:gd name="connsiteY368" fmla="*/ 1006475 h 1110643"/>
                <a:gd name="connsiteX369" fmla="*/ 1643062 w 2138362"/>
                <a:gd name="connsiteY369" fmla="*/ 1011237 h 1110643"/>
                <a:gd name="connsiteX370" fmla="*/ 1638300 w 2138362"/>
                <a:gd name="connsiteY370" fmla="*/ 1016000 h 1110643"/>
                <a:gd name="connsiteX371" fmla="*/ 1633537 w 2138362"/>
                <a:gd name="connsiteY371" fmla="*/ 1022350 h 1110643"/>
                <a:gd name="connsiteX372" fmla="*/ 1631950 w 2138362"/>
                <a:gd name="connsiteY372" fmla="*/ 1027112 h 1110643"/>
                <a:gd name="connsiteX373" fmla="*/ 1628775 w 2138362"/>
                <a:gd name="connsiteY373" fmla="*/ 1033462 h 1110643"/>
                <a:gd name="connsiteX374" fmla="*/ 1624012 w 2138362"/>
                <a:gd name="connsiteY374" fmla="*/ 1044575 h 1110643"/>
                <a:gd name="connsiteX375" fmla="*/ 1620837 w 2138362"/>
                <a:gd name="connsiteY375" fmla="*/ 1058862 h 1110643"/>
                <a:gd name="connsiteX376" fmla="*/ 1617662 w 2138362"/>
                <a:gd name="connsiteY376" fmla="*/ 1063625 h 1110643"/>
                <a:gd name="connsiteX377" fmla="*/ 1595437 w 2138362"/>
                <a:gd name="connsiteY377" fmla="*/ 1063625 h 1110643"/>
                <a:gd name="connsiteX378" fmla="*/ 1560512 w 2138362"/>
                <a:gd name="connsiteY378" fmla="*/ 1060450 h 1110643"/>
                <a:gd name="connsiteX379" fmla="*/ 1550987 w 2138362"/>
                <a:gd name="connsiteY379" fmla="*/ 1057275 h 1110643"/>
                <a:gd name="connsiteX380" fmla="*/ 1527175 w 2138362"/>
                <a:gd name="connsiteY380" fmla="*/ 1054100 h 1110643"/>
                <a:gd name="connsiteX381" fmla="*/ 1490662 w 2138362"/>
                <a:gd name="connsiteY381" fmla="*/ 1047750 h 1110643"/>
                <a:gd name="connsiteX382" fmla="*/ 1481137 w 2138362"/>
                <a:gd name="connsiteY382" fmla="*/ 1042987 h 1110643"/>
                <a:gd name="connsiteX383" fmla="*/ 1457325 w 2138362"/>
                <a:gd name="connsiteY383" fmla="*/ 1038225 h 1110643"/>
                <a:gd name="connsiteX384" fmla="*/ 1435100 w 2138362"/>
                <a:gd name="connsiteY384" fmla="*/ 1033462 h 1110643"/>
                <a:gd name="connsiteX385" fmla="*/ 1411287 w 2138362"/>
                <a:gd name="connsiteY385" fmla="*/ 1028700 h 1110643"/>
                <a:gd name="connsiteX386" fmla="*/ 1400175 w 2138362"/>
                <a:gd name="connsiteY386" fmla="*/ 1023937 h 1110643"/>
                <a:gd name="connsiteX387" fmla="*/ 1392237 w 2138362"/>
                <a:gd name="connsiteY387" fmla="*/ 1022350 h 1110643"/>
                <a:gd name="connsiteX388" fmla="*/ 1377950 w 2138362"/>
                <a:gd name="connsiteY388" fmla="*/ 1014412 h 1110643"/>
                <a:gd name="connsiteX389" fmla="*/ 1368425 w 2138362"/>
                <a:gd name="connsiteY389" fmla="*/ 1008062 h 1110643"/>
                <a:gd name="connsiteX390" fmla="*/ 1352550 w 2138362"/>
                <a:gd name="connsiteY390" fmla="*/ 993775 h 1110643"/>
                <a:gd name="connsiteX391" fmla="*/ 1347787 w 2138362"/>
                <a:gd name="connsiteY391" fmla="*/ 989012 h 1110643"/>
                <a:gd name="connsiteX392" fmla="*/ 1343025 w 2138362"/>
                <a:gd name="connsiteY392" fmla="*/ 984250 h 1110643"/>
                <a:gd name="connsiteX393" fmla="*/ 1341437 w 2138362"/>
                <a:gd name="connsiteY393" fmla="*/ 977900 h 1110643"/>
                <a:gd name="connsiteX394" fmla="*/ 1339850 w 2138362"/>
                <a:gd name="connsiteY394" fmla="*/ 954087 h 1110643"/>
                <a:gd name="connsiteX395" fmla="*/ 1349375 w 2138362"/>
                <a:gd name="connsiteY395" fmla="*/ 950912 h 1110643"/>
                <a:gd name="connsiteX396" fmla="*/ 1366837 w 2138362"/>
                <a:gd name="connsiteY396" fmla="*/ 952500 h 1110643"/>
                <a:gd name="connsiteX397" fmla="*/ 1370012 w 2138362"/>
                <a:gd name="connsiteY397" fmla="*/ 957262 h 1110643"/>
                <a:gd name="connsiteX398" fmla="*/ 1381125 w 2138362"/>
                <a:gd name="connsiteY398" fmla="*/ 962025 h 1110643"/>
                <a:gd name="connsiteX399" fmla="*/ 1392237 w 2138362"/>
                <a:gd name="connsiteY399" fmla="*/ 958850 h 1110643"/>
                <a:gd name="connsiteX400" fmla="*/ 1401762 w 2138362"/>
                <a:gd name="connsiteY400" fmla="*/ 947737 h 1110643"/>
                <a:gd name="connsiteX401" fmla="*/ 1406525 w 2138362"/>
                <a:gd name="connsiteY401" fmla="*/ 942975 h 1110643"/>
                <a:gd name="connsiteX402" fmla="*/ 1409700 w 2138362"/>
                <a:gd name="connsiteY402" fmla="*/ 938212 h 1110643"/>
                <a:gd name="connsiteX403" fmla="*/ 1414462 w 2138362"/>
                <a:gd name="connsiteY403" fmla="*/ 931862 h 1110643"/>
                <a:gd name="connsiteX404" fmla="*/ 1409700 w 2138362"/>
                <a:gd name="connsiteY404" fmla="*/ 904875 h 1110643"/>
                <a:gd name="connsiteX405" fmla="*/ 1408112 w 2138362"/>
                <a:gd name="connsiteY405" fmla="*/ 900112 h 1110643"/>
                <a:gd name="connsiteX406" fmla="*/ 1404937 w 2138362"/>
                <a:gd name="connsiteY406" fmla="*/ 893762 h 1110643"/>
                <a:gd name="connsiteX407" fmla="*/ 1400175 w 2138362"/>
                <a:gd name="connsiteY407" fmla="*/ 879475 h 1110643"/>
                <a:gd name="connsiteX408" fmla="*/ 1398587 w 2138362"/>
                <a:gd name="connsiteY408" fmla="*/ 855662 h 1110643"/>
                <a:gd name="connsiteX409" fmla="*/ 1393825 w 2138362"/>
                <a:gd name="connsiteY409" fmla="*/ 852487 h 1110643"/>
                <a:gd name="connsiteX410" fmla="*/ 1398587 w 2138362"/>
                <a:gd name="connsiteY410" fmla="*/ 847725 h 1110643"/>
                <a:gd name="connsiteX411" fmla="*/ 1406525 w 2138362"/>
                <a:gd name="connsiteY411" fmla="*/ 838200 h 1110643"/>
                <a:gd name="connsiteX412" fmla="*/ 1409700 w 2138362"/>
                <a:gd name="connsiteY412" fmla="*/ 828675 h 1110643"/>
                <a:gd name="connsiteX413" fmla="*/ 1419225 w 2138362"/>
                <a:gd name="connsiteY413" fmla="*/ 819150 h 1110643"/>
                <a:gd name="connsiteX414" fmla="*/ 1423987 w 2138362"/>
                <a:gd name="connsiteY414" fmla="*/ 820737 h 1110643"/>
                <a:gd name="connsiteX415" fmla="*/ 1425575 w 2138362"/>
                <a:gd name="connsiteY415" fmla="*/ 830262 h 1110643"/>
                <a:gd name="connsiteX416" fmla="*/ 1428750 w 2138362"/>
                <a:gd name="connsiteY416" fmla="*/ 838200 h 1110643"/>
                <a:gd name="connsiteX417" fmla="*/ 1430337 w 2138362"/>
                <a:gd name="connsiteY417" fmla="*/ 846137 h 1110643"/>
                <a:gd name="connsiteX418" fmla="*/ 1435100 w 2138362"/>
                <a:gd name="connsiteY418" fmla="*/ 850900 h 1110643"/>
                <a:gd name="connsiteX419" fmla="*/ 1444625 w 2138362"/>
                <a:gd name="connsiteY419" fmla="*/ 862012 h 1110643"/>
                <a:gd name="connsiteX420" fmla="*/ 1449387 w 2138362"/>
                <a:gd name="connsiteY420" fmla="*/ 863600 h 1110643"/>
                <a:gd name="connsiteX421" fmla="*/ 1455737 w 2138362"/>
                <a:gd name="connsiteY421" fmla="*/ 866775 h 1110643"/>
                <a:gd name="connsiteX422" fmla="*/ 1460500 w 2138362"/>
                <a:gd name="connsiteY422" fmla="*/ 868362 h 1110643"/>
                <a:gd name="connsiteX423" fmla="*/ 1466850 w 2138362"/>
                <a:gd name="connsiteY423" fmla="*/ 871537 h 1110643"/>
                <a:gd name="connsiteX424" fmla="*/ 1474787 w 2138362"/>
                <a:gd name="connsiteY424" fmla="*/ 873125 h 1110643"/>
                <a:gd name="connsiteX425" fmla="*/ 1492250 w 2138362"/>
                <a:gd name="connsiteY425" fmla="*/ 877887 h 1110643"/>
                <a:gd name="connsiteX426" fmla="*/ 1506537 w 2138362"/>
                <a:gd name="connsiteY426" fmla="*/ 881062 h 1110643"/>
                <a:gd name="connsiteX427" fmla="*/ 1546225 w 2138362"/>
                <a:gd name="connsiteY427" fmla="*/ 884237 h 1110643"/>
                <a:gd name="connsiteX428" fmla="*/ 1555750 w 2138362"/>
                <a:gd name="connsiteY428" fmla="*/ 887412 h 1110643"/>
                <a:gd name="connsiteX429" fmla="*/ 1562100 w 2138362"/>
                <a:gd name="connsiteY429" fmla="*/ 889000 h 1110643"/>
                <a:gd name="connsiteX430" fmla="*/ 1566862 w 2138362"/>
                <a:gd name="connsiteY430" fmla="*/ 892175 h 1110643"/>
                <a:gd name="connsiteX431" fmla="*/ 1571625 w 2138362"/>
                <a:gd name="connsiteY431" fmla="*/ 893762 h 1110643"/>
                <a:gd name="connsiteX432" fmla="*/ 1576387 w 2138362"/>
                <a:gd name="connsiteY432" fmla="*/ 896937 h 1110643"/>
                <a:gd name="connsiteX433" fmla="*/ 1585912 w 2138362"/>
                <a:gd name="connsiteY433" fmla="*/ 900112 h 1110643"/>
                <a:gd name="connsiteX434" fmla="*/ 1652587 w 2138362"/>
                <a:gd name="connsiteY434" fmla="*/ 893762 h 1110643"/>
                <a:gd name="connsiteX435" fmla="*/ 1662112 w 2138362"/>
                <a:gd name="connsiteY435" fmla="*/ 884237 h 1110643"/>
                <a:gd name="connsiteX436" fmla="*/ 1665287 w 2138362"/>
                <a:gd name="connsiteY436" fmla="*/ 879475 h 1110643"/>
                <a:gd name="connsiteX437" fmla="*/ 1671637 w 2138362"/>
                <a:gd name="connsiteY437" fmla="*/ 877887 h 1110643"/>
                <a:gd name="connsiteX438" fmla="*/ 1673225 w 2138362"/>
                <a:gd name="connsiteY438" fmla="*/ 871537 h 1110643"/>
                <a:gd name="connsiteX439" fmla="*/ 1677987 w 2138362"/>
                <a:gd name="connsiteY439" fmla="*/ 866775 h 1110643"/>
                <a:gd name="connsiteX440" fmla="*/ 1681162 w 2138362"/>
                <a:gd name="connsiteY440" fmla="*/ 862012 h 1110643"/>
                <a:gd name="connsiteX441" fmla="*/ 1687512 w 2138362"/>
                <a:gd name="connsiteY441" fmla="*/ 855662 h 1110643"/>
                <a:gd name="connsiteX442" fmla="*/ 1695450 w 2138362"/>
                <a:gd name="connsiteY442" fmla="*/ 844550 h 1110643"/>
                <a:gd name="connsiteX443" fmla="*/ 1697037 w 2138362"/>
                <a:gd name="connsiteY443" fmla="*/ 839787 h 1110643"/>
                <a:gd name="connsiteX444" fmla="*/ 1701800 w 2138362"/>
                <a:gd name="connsiteY444" fmla="*/ 830262 h 1110643"/>
                <a:gd name="connsiteX445" fmla="*/ 1703387 w 2138362"/>
                <a:gd name="connsiteY445" fmla="*/ 768350 h 1110643"/>
                <a:gd name="connsiteX446" fmla="*/ 1706562 w 2138362"/>
                <a:gd name="connsiteY446" fmla="*/ 750887 h 1110643"/>
                <a:gd name="connsiteX447" fmla="*/ 1708150 w 2138362"/>
                <a:gd name="connsiteY447" fmla="*/ 733425 h 1110643"/>
                <a:gd name="connsiteX448" fmla="*/ 1709737 w 2138362"/>
                <a:gd name="connsiteY448" fmla="*/ 720725 h 1110643"/>
                <a:gd name="connsiteX449" fmla="*/ 1714500 w 2138362"/>
                <a:gd name="connsiteY449" fmla="*/ 714375 h 1110643"/>
                <a:gd name="connsiteX450" fmla="*/ 1728787 w 2138362"/>
                <a:gd name="connsiteY450" fmla="*/ 703262 h 1110643"/>
                <a:gd name="connsiteX451" fmla="*/ 1739900 w 2138362"/>
                <a:gd name="connsiteY451" fmla="*/ 692150 h 1110643"/>
                <a:gd name="connsiteX452" fmla="*/ 1744662 w 2138362"/>
                <a:gd name="connsiteY452" fmla="*/ 687387 h 1110643"/>
                <a:gd name="connsiteX453" fmla="*/ 1754187 w 2138362"/>
                <a:gd name="connsiteY453" fmla="*/ 681037 h 1110643"/>
                <a:gd name="connsiteX454" fmla="*/ 1771650 w 2138362"/>
                <a:gd name="connsiteY454" fmla="*/ 669925 h 1110643"/>
                <a:gd name="connsiteX455" fmla="*/ 1787525 w 2138362"/>
                <a:gd name="connsiteY455" fmla="*/ 657225 h 1110643"/>
                <a:gd name="connsiteX456" fmla="*/ 1792287 w 2138362"/>
                <a:gd name="connsiteY456" fmla="*/ 654050 h 1110643"/>
                <a:gd name="connsiteX457" fmla="*/ 1793875 w 2138362"/>
                <a:gd name="connsiteY457" fmla="*/ 649287 h 1110643"/>
                <a:gd name="connsiteX458" fmla="*/ 1798637 w 2138362"/>
                <a:gd name="connsiteY458" fmla="*/ 647700 h 1110643"/>
                <a:gd name="connsiteX459" fmla="*/ 1803400 w 2138362"/>
                <a:gd name="connsiteY459" fmla="*/ 644525 h 1110643"/>
                <a:gd name="connsiteX460" fmla="*/ 1809750 w 2138362"/>
                <a:gd name="connsiteY460" fmla="*/ 638175 h 1110643"/>
                <a:gd name="connsiteX461" fmla="*/ 1817687 w 2138362"/>
                <a:gd name="connsiteY461" fmla="*/ 631825 h 1110643"/>
                <a:gd name="connsiteX462" fmla="*/ 1828800 w 2138362"/>
                <a:gd name="connsiteY462" fmla="*/ 622300 h 1110643"/>
                <a:gd name="connsiteX463" fmla="*/ 1831975 w 2138362"/>
                <a:gd name="connsiteY463" fmla="*/ 615950 h 1110643"/>
                <a:gd name="connsiteX464" fmla="*/ 1841500 w 2138362"/>
                <a:gd name="connsiteY464" fmla="*/ 609600 h 1110643"/>
                <a:gd name="connsiteX465" fmla="*/ 1847850 w 2138362"/>
                <a:gd name="connsiteY465" fmla="*/ 603250 h 1110643"/>
                <a:gd name="connsiteX466" fmla="*/ 1849437 w 2138362"/>
                <a:gd name="connsiteY466" fmla="*/ 598487 h 1110643"/>
                <a:gd name="connsiteX467" fmla="*/ 1857375 w 2138362"/>
                <a:gd name="connsiteY467" fmla="*/ 590550 h 1110643"/>
                <a:gd name="connsiteX468" fmla="*/ 1865312 w 2138362"/>
                <a:gd name="connsiteY468" fmla="*/ 579437 h 1110643"/>
                <a:gd name="connsiteX469" fmla="*/ 1871662 w 2138362"/>
                <a:gd name="connsiteY469" fmla="*/ 569912 h 1110643"/>
                <a:gd name="connsiteX470" fmla="*/ 1876425 w 2138362"/>
                <a:gd name="connsiteY470" fmla="*/ 560387 h 1110643"/>
                <a:gd name="connsiteX471" fmla="*/ 1878012 w 2138362"/>
                <a:gd name="connsiteY471" fmla="*/ 555625 h 1110643"/>
                <a:gd name="connsiteX472" fmla="*/ 1881187 w 2138362"/>
                <a:gd name="connsiteY472" fmla="*/ 550862 h 1110643"/>
                <a:gd name="connsiteX473" fmla="*/ 1882775 w 2138362"/>
                <a:gd name="connsiteY473" fmla="*/ 546100 h 1110643"/>
                <a:gd name="connsiteX474" fmla="*/ 1885950 w 2138362"/>
                <a:gd name="connsiteY474" fmla="*/ 539750 h 1110643"/>
                <a:gd name="connsiteX475" fmla="*/ 1882775 w 2138362"/>
                <a:gd name="connsiteY475" fmla="*/ 506412 h 1110643"/>
                <a:gd name="connsiteX476" fmla="*/ 1879600 w 2138362"/>
                <a:gd name="connsiteY476" fmla="*/ 500062 h 1110643"/>
                <a:gd name="connsiteX477" fmla="*/ 1874837 w 2138362"/>
                <a:gd name="connsiteY477" fmla="*/ 488950 h 1110643"/>
                <a:gd name="connsiteX478" fmla="*/ 1870075 w 2138362"/>
                <a:gd name="connsiteY478" fmla="*/ 487362 h 1110643"/>
                <a:gd name="connsiteX479" fmla="*/ 1863725 w 2138362"/>
                <a:gd name="connsiteY479" fmla="*/ 477837 h 1110643"/>
                <a:gd name="connsiteX480" fmla="*/ 1855787 w 2138362"/>
                <a:gd name="connsiteY480" fmla="*/ 476250 h 1110643"/>
                <a:gd name="connsiteX481" fmla="*/ 1849437 w 2138362"/>
                <a:gd name="connsiteY481" fmla="*/ 473075 h 1110643"/>
                <a:gd name="connsiteX482" fmla="*/ 1844675 w 2138362"/>
                <a:gd name="connsiteY482" fmla="*/ 471487 h 1110643"/>
                <a:gd name="connsiteX483" fmla="*/ 1841500 w 2138362"/>
                <a:gd name="connsiteY483" fmla="*/ 466725 h 1110643"/>
                <a:gd name="connsiteX484" fmla="*/ 1828800 w 2138362"/>
                <a:gd name="connsiteY484" fmla="*/ 461962 h 1110643"/>
                <a:gd name="connsiteX485" fmla="*/ 1819275 w 2138362"/>
                <a:gd name="connsiteY485" fmla="*/ 457200 h 1110643"/>
                <a:gd name="connsiteX486" fmla="*/ 1808162 w 2138362"/>
                <a:gd name="connsiteY486" fmla="*/ 452437 h 1110643"/>
                <a:gd name="connsiteX487" fmla="*/ 1795462 w 2138362"/>
                <a:gd name="connsiteY487" fmla="*/ 447675 h 1110643"/>
                <a:gd name="connsiteX488" fmla="*/ 1749425 w 2138362"/>
                <a:gd name="connsiteY488" fmla="*/ 439737 h 1110643"/>
                <a:gd name="connsiteX489" fmla="*/ 1728787 w 2138362"/>
                <a:gd name="connsiteY489" fmla="*/ 434975 h 1110643"/>
                <a:gd name="connsiteX490" fmla="*/ 1673225 w 2138362"/>
                <a:gd name="connsiteY490" fmla="*/ 434975 h 1110643"/>
                <a:gd name="connsiteX491" fmla="*/ 1571625 w 2138362"/>
                <a:gd name="connsiteY491" fmla="*/ 433387 h 1110643"/>
                <a:gd name="connsiteX492" fmla="*/ 1558925 w 2138362"/>
                <a:gd name="connsiteY492" fmla="*/ 430212 h 1110643"/>
                <a:gd name="connsiteX493" fmla="*/ 1524000 w 2138362"/>
                <a:gd name="connsiteY493" fmla="*/ 434975 h 1110643"/>
                <a:gd name="connsiteX494" fmla="*/ 1501775 w 2138362"/>
                <a:gd name="connsiteY494" fmla="*/ 439737 h 1110643"/>
                <a:gd name="connsiteX495" fmla="*/ 1490662 w 2138362"/>
                <a:gd name="connsiteY495" fmla="*/ 442912 h 1110643"/>
                <a:gd name="connsiteX496" fmla="*/ 1470025 w 2138362"/>
                <a:gd name="connsiteY496" fmla="*/ 449262 h 1110643"/>
                <a:gd name="connsiteX497" fmla="*/ 1438275 w 2138362"/>
                <a:gd name="connsiteY497" fmla="*/ 455612 h 1110643"/>
                <a:gd name="connsiteX498" fmla="*/ 1433512 w 2138362"/>
                <a:gd name="connsiteY498" fmla="*/ 457200 h 1110643"/>
                <a:gd name="connsiteX499" fmla="*/ 1425575 w 2138362"/>
                <a:gd name="connsiteY499" fmla="*/ 460375 h 1110643"/>
                <a:gd name="connsiteX500" fmla="*/ 1419225 w 2138362"/>
                <a:gd name="connsiteY500" fmla="*/ 461962 h 1110643"/>
                <a:gd name="connsiteX501" fmla="*/ 1408112 w 2138362"/>
                <a:gd name="connsiteY501" fmla="*/ 465137 h 1110643"/>
                <a:gd name="connsiteX502" fmla="*/ 1403350 w 2138362"/>
                <a:gd name="connsiteY502" fmla="*/ 466725 h 1110643"/>
                <a:gd name="connsiteX503" fmla="*/ 1393825 w 2138362"/>
                <a:gd name="connsiteY503" fmla="*/ 468312 h 1110643"/>
                <a:gd name="connsiteX504" fmla="*/ 1382712 w 2138362"/>
                <a:gd name="connsiteY504" fmla="*/ 476250 h 1110643"/>
                <a:gd name="connsiteX505" fmla="*/ 1379537 w 2138362"/>
                <a:gd name="connsiteY505" fmla="*/ 481012 h 1110643"/>
                <a:gd name="connsiteX506" fmla="*/ 1373187 w 2138362"/>
                <a:gd name="connsiteY506" fmla="*/ 484187 h 1110643"/>
                <a:gd name="connsiteX507" fmla="*/ 1368425 w 2138362"/>
                <a:gd name="connsiteY507" fmla="*/ 487362 h 1110643"/>
                <a:gd name="connsiteX508" fmla="*/ 1366837 w 2138362"/>
                <a:gd name="connsiteY508" fmla="*/ 492125 h 1110643"/>
                <a:gd name="connsiteX509" fmla="*/ 1362075 w 2138362"/>
                <a:gd name="connsiteY509" fmla="*/ 493712 h 1110643"/>
                <a:gd name="connsiteX510" fmla="*/ 1357312 w 2138362"/>
                <a:gd name="connsiteY510" fmla="*/ 496887 h 1110643"/>
                <a:gd name="connsiteX511" fmla="*/ 1352550 w 2138362"/>
                <a:gd name="connsiteY511" fmla="*/ 498475 h 1110643"/>
                <a:gd name="connsiteX512" fmla="*/ 1343025 w 2138362"/>
                <a:gd name="connsiteY512" fmla="*/ 506412 h 1110643"/>
                <a:gd name="connsiteX513" fmla="*/ 1338262 w 2138362"/>
                <a:gd name="connsiteY513" fmla="*/ 508000 h 1110643"/>
                <a:gd name="connsiteX514" fmla="*/ 1330325 w 2138362"/>
                <a:gd name="connsiteY514" fmla="*/ 515937 h 1110643"/>
                <a:gd name="connsiteX515" fmla="*/ 1325562 w 2138362"/>
                <a:gd name="connsiteY515" fmla="*/ 519112 h 1110643"/>
                <a:gd name="connsiteX516" fmla="*/ 1316037 w 2138362"/>
                <a:gd name="connsiteY516" fmla="*/ 527050 h 1110643"/>
                <a:gd name="connsiteX517" fmla="*/ 1311275 w 2138362"/>
                <a:gd name="connsiteY517" fmla="*/ 530225 h 1110643"/>
                <a:gd name="connsiteX518" fmla="*/ 1295400 w 2138362"/>
                <a:gd name="connsiteY518" fmla="*/ 544512 h 1110643"/>
                <a:gd name="connsiteX519" fmla="*/ 1293812 w 2138362"/>
                <a:gd name="connsiteY519" fmla="*/ 549275 h 1110643"/>
                <a:gd name="connsiteX520" fmla="*/ 1284287 w 2138362"/>
                <a:gd name="connsiteY520" fmla="*/ 557212 h 1110643"/>
                <a:gd name="connsiteX521" fmla="*/ 1282700 w 2138362"/>
                <a:gd name="connsiteY521" fmla="*/ 563562 h 1110643"/>
                <a:gd name="connsiteX522" fmla="*/ 1290637 w 2138362"/>
                <a:gd name="connsiteY522" fmla="*/ 569912 h 1110643"/>
                <a:gd name="connsiteX523" fmla="*/ 1301750 w 2138362"/>
                <a:gd name="connsiteY523" fmla="*/ 576262 h 1110643"/>
                <a:gd name="connsiteX524" fmla="*/ 1317625 w 2138362"/>
                <a:gd name="connsiteY524" fmla="*/ 581025 h 1110643"/>
                <a:gd name="connsiteX525" fmla="*/ 1319212 w 2138362"/>
                <a:gd name="connsiteY525" fmla="*/ 585787 h 1110643"/>
                <a:gd name="connsiteX526" fmla="*/ 1322387 w 2138362"/>
                <a:gd name="connsiteY526" fmla="*/ 590550 h 1110643"/>
                <a:gd name="connsiteX527" fmla="*/ 1327150 w 2138362"/>
                <a:gd name="connsiteY527" fmla="*/ 604837 h 1110643"/>
                <a:gd name="connsiteX528" fmla="*/ 1328737 w 2138362"/>
                <a:gd name="connsiteY528" fmla="*/ 609600 h 1110643"/>
                <a:gd name="connsiteX529" fmla="*/ 1325562 w 2138362"/>
                <a:gd name="connsiteY529" fmla="*/ 620712 h 1110643"/>
                <a:gd name="connsiteX530" fmla="*/ 1320800 w 2138362"/>
                <a:gd name="connsiteY530" fmla="*/ 623887 h 1110643"/>
                <a:gd name="connsiteX531" fmla="*/ 1314450 w 2138362"/>
                <a:gd name="connsiteY531" fmla="*/ 627062 h 1110643"/>
                <a:gd name="connsiteX532" fmla="*/ 1309687 w 2138362"/>
                <a:gd name="connsiteY532" fmla="*/ 628650 h 1110643"/>
                <a:gd name="connsiteX533" fmla="*/ 1300162 w 2138362"/>
                <a:gd name="connsiteY533" fmla="*/ 633412 h 1110643"/>
                <a:gd name="connsiteX534" fmla="*/ 1289050 w 2138362"/>
                <a:gd name="connsiteY534" fmla="*/ 642937 h 1110643"/>
                <a:gd name="connsiteX535" fmla="*/ 1279525 w 2138362"/>
                <a:gd name="connsiteY535" fmla="*/ 647700 h 1110643"/>
                <a:gd name="connsiteX536" fmla="*/ 1273175 w 2138362"/>
                <a:gd name="connsiteY536" fmla="*/ 652462 h 1110643"/>
                <a:gd name="connsiteX537" fmla="*/ 1268412 w 2138362"/>
                <a:gd name="connsiteY537" fmla="*/ 657225 h 1110643"/>
                <a:gd name="connsiteX538" fmla="*/ 1263650 w 2138362"/>
                <a:gd name="connsiteY538" fmla="*/ 658812 h 1110643"/>
                <a:gd name="connsiteX539" fmla="*/ 1258887 w 2138362"/>
                <a:gd name="connsiteY539" fmla="*/ 663575 h 1110643"/>
                <a:gd name="connsiteX540" fmla="*/ 1249362 w 2138362"/>
                <a:gd name="connsiteY540" fmla="*/ 679450 h 1110643"/>
                <a:gd name="connsiteX541" fmla="*/ 1250950 w 2138362"/>
                <a:gd name="connsiteY541" fmla="*/ 688975 h 1110643"/>
                <a:gd name="connsiteX542" fmla="*/ 1254125 w 2138362"/>
                <a:gd name="connsiteY542" fmla="*/ 700087 h 1110643"/>
                <a:gd name="connsiteX543" fmla="*/ 1257300 w 2138362"/>
                <a:gd name="connsiteY543" fmla="*/ 708025 h 1110643"/>
                <a:gd name="connsiteX544" fmla="*/ 1262062 w 2138362"/>
                <a:gd name="connsiteY544" fmla="*/ 717550 h 1110643"/>
                <a:gd name="connsiteX545" fmla="*/ 1263650 w 2138362"/>
                <a:gd name="connsiteY545" fmla="*/ 723900 h 1110643"/>
                <a:gd name="connsiteX546" fmla="*/ 1266825 w 2138362"/>
                <a:gd name="connsiteY546" fmla="*/ 731837 h 1110643"/>
                <a:gd name="connsiteX547" fmla="*/ 1271587 w 2138362"/>
                <a:gd name="connsiteY547" fmla="*/ 742950 h 1110643"/>
                <a:gd name="connsiteX548" fmla="*/ 1276350 w 2138362"/>
                <a:gd name="connsiteY548" fmla="*/ 762000 h 1110643"/>
                <a:gd name="connsiteX549" fmla="*/ 1282700 w 2138362"/>
                <a:gd name="connsiteY549" fmla="*/ 788987 h 1110643"/>
                <a:gd name="connsiteX550" fmla="*/ 1287462 w 2138362"/>
                <a:gd name="connsiteY550" fmla="*/ 804862 h 1110643"/>
                <a:gd name="connsiteX551" fmla="*/ 1289050 w 2138362"/>
                <a:gd name="connsiteY551" fmla="*/ 817562 h 1110643"/>
                <a:gd name="connsiteX552" fmla="*/ 1292225 w 2138362"/>
                <a:gd name="connsiteY552" fmla="*/ 822325 h 1110643"/>
                <a:gd name="connsiteX553" fmla="*/ 1295400 w 2138362"/>
                <a:gd name="connsiteY553" fmla="*/ 835025 h 1110643"/>
                <a:gd name="connsiteX554" fmla="*/ 1298575 w 2138362"/>
                <a:gd name="connsiteY554" fmla="*/ 841375 h 1110643"/>
                <a:gd name="connsiteX555" fmla="*/ 1300162 w 2138362"/>
                <a:gd name="connsiteY555" fmla="*/ 846137 h 1110643"/>
                <a:gd name="connsiteX556" fmla="*/ 1303337 w 2138362"/>
                <a:gd name="connsiteY556" fmla="*/ 857250 h 1110643"/>
                <a:gd name="connsiteX557" fmla="*/ 1308100 w 2138362"/>
                <a:gd name="connsiteY557" fmla="*/ 946150 h 1110643"/>
                <a:gd name="connsiteX558" fmla="*/ 1304925 w 2138362"/>
                <a:gd name="connsiteY558" fmla="*/ 938212 h 1110643"/>
                <a:gd name="connsiteX559" fmla="*/ 1300162 w 2138362"/>
                <a:gd name="connsiteY559" fmla="*/ 928687 h 1110643"/>
                <a:gd name="connsiteX560" fmla="*/ 1292225 w 2138362"/>
                <a:gd name="connsiteY560" fmla="*/ 922337 h 1110643"/>
                <a:gd name="connsiteX561" fmla="*/ 1285875 w 2138362"/>
                <a:gd name="connsiteY561" fmla="*/ 909637 h 1110643"/>
                <a:gd name="connsiteX562" fmla="*/ 1279525 w 2138362"/>
                <a:gd name="connsiteY562" fmla="*/ 903287 h 1110643"/>
                <a:gd name="connsiteX563" fmla="*/ 1258887 w 2138362"/>
                <a:gd name="connsiteY563" fmla="*/ 882650 h 1110643"/>
                <a:gd name="connsiteX564" fmla="*/ 1250950 w 2138362"/>
                <a:gd name="connsiteY564" fmla="*/ 871537 h 1110643"/>
                <a:gd name="connsiteX565" fmla="*/ 1246187 w 2138362"/>
                <a:gd name="connsiteY565" fmla="*/ 865187 h 1110643"/>
                <a:gd name="connsiteX566" fmla="*/ 1236662 w 2138362"/>
                <a:gd name="connsiteY566" fmla="*/ 860425 h 1110643"/>
                <a:gd name="connsiteX567" fmla="*/ 1233487 w 2138362"/>
                <a:gd name="connsiteY567" fmla="*/ 855662 h 1110643"/>
                <a:gd name="connsiteX568" fmla="*/ 1227137 w 2138362"/>
                <a:gd name="connsiteY568" fmla="*/ 852487 h 1110643"/>
                <a:gd name="connsiteX569" fmla="*/ 1212850 w 2138362"/>
                <a:gd name="connsiteY569" fmla="*/ 847725 h 1110643"/>
                <a:gd name="connsiteX570" fmla="*/ 1198562 w 2138362"/>
                <a:gd name="connsiteY570" fmla="*/ 842962 h 1110643"/>
                <a:gd name="connsiteX571" fmla="*/ 1187450 w 2138362"/>
                <a:gd name="connsiteY571" fmla="*/ 835025 h 1110643"/>
                <a:gd name="connsiteX572" fmla="*/ 1171575 w 2138362"/>
                <a:gd name="connsiteY572" fmla="*/ 825500 h 1110643"/>
                <a:gd name="connsiteX573" fmla="*/ 1157287 w 2138362"/>
                <a:gd name="connsiteY573" fmla="*/ 817562 h 1110643"/>
                <a:gd name="connsiteX574" fmla="*/ 1146175 w 2138362"/>
                <a:gd name="connsiteY574" fmla="*/ 809625 h 1110643"/>
                <a:gd name="connsiteX575" fmla="*/ 1141412 w 2138362"/>
                <a:gd name="connsiteY575" fmla="*/ 804862 h 1110643"/>
                <a:gd name="connsiteX576" fmla="*/ 1135062 w 2138362"/>
                <a:gd name="connsiteY576" fmla="*/ 801687 h 1110643"/>
                <a:gd name="connsiteX577" fmla="*/ 1125537 w 2138362"/>
                <a:gd name="connsiteY577" fmla="*/ 795337 h 1110643"/>
                <a:gd name="connsiteX578" fmla="*/ 1123950 w 2138362"/>
                <a:gd name="connsiteY578" fmla="*/ 790575 h 1110643"/>
                <a:gd name="connsiteX579" fmla="*/ 1128712 w 2138362"/>
                <a:gd name="connsiteY579" fmla="*/ 788987 h 1110643"/>
                <a:gd name="connsiteX580" fmla="*/ 1144587 w 2138362"/>
                <a:gd name="connsiteY580" fmla="*/ 785812 h 1110643"/>
                <a:gd name="connsiteX581" fmla="*/ 1144587 w 2138362"/>
                <a:gd name="connsiteY581" fmla="*/ 768350 h 1110643"/>
                <a:gd name="connsiteX582" fmla="*/ 1139825 w 2138362"/>
                <a:gd name="connsiteY582" fmla="*/ 754062 h 1110643"/>
                <a:gd name="connsiteX583" fmla="*/ 1135062 w 2138362"/>
                <a:gd name="connsiteY583" fmla="*/ 749300 h 1110643"/>
                <a:gd name="connsiteX584" fmla="*/ 1133475 w 2138362"/>
                <a:gd name="connsiteY584" fmla="*/ 744537 h 1110643"/>
                <a:gd name="connsiteX585" fmla="*/ 1128712 w 2138362"/>
                <a:gd name="connsiteY585" fmla="*/ 741362 h 1110643"/>
                <a:gd name="connsiteX586" fmla="*/ 1119187 w 2138362"/>
                <a:gd name="connsiteY586" fmla="*/ 735012 h 1110643"/>
                <a:gd name="connsiteX587" fmla="*/ 1104900 w 2138362"/>
                <a:gd name="connsiteY587" fmla="*/ 723900 h 1110643"/>
                <a:gd name="connsiteX588" fmla="*/ 1100137 w 2138362"/>
                <a:gd name="connsiteY588" fmla="*/ 720725 h 1110643"/>
                <a:gd name="connsiteX589" fmla="*/ 1095375 w 2138362"/>
                <a:gd name="connsiteY589" fmla="*/ 719137 h 1110643"/>
                <a:gd name="connsiteX590" fmla="*/ 1077912 w 2138362"/>
                <a:gd name="connsiteY590" fmla="*/ 714375 h 1110643"/>
                <a:gd name="connsiteX591" fmla="*/ 1069975 w 2138362"/>
                <a:gd name="connsiteY591" fmla="*/ 704850 h 1110643"/>
                <a:gd name="connsiteX592" fmla="*/ 1062037 w 2138362"/>
                <a:gd name="connsiteY592" fmla="*/ 695325 h 1110643"/>
                <a:gd name="connsiteX593" fmla="*/ 1060450 w 2138362"/>
                <a:gd name="connsiteY593" fmla="*/ 688975 h 1110643"/>
                <a:gd name="connsiteX594" fmla="*/ 1057275 w 2138362"/>
                <a:gd name="connsiteY594" fmla="*/ 679450 h 1110643"/>
                <a:gd name="connsiteX595" fmla="*/ 1052512 w 2138362"/>
                <a:gd name="connsiteY595" fmla="*/ 660400 h 1110643"/>
                <a:gd name="connsiteX596" fmla="*/ 1054100 w 2138362"/>
                <a:gd name="connsiteY596" fmla="*/ 627062 h 1110643"/>
                <a:gd name="connsiteX597" fmla="*/ 1055687 w 2138362"/>
                <a:gd name="connsiteY597" fmla="*/ 622300 h 1110643"/>
                <a:gd name="connsiteX598" fmla="*/ 1060450 w 2138362"/>
                <a:gd name="connsiteY598" fmla="*/ 620712 h 1110643"/>
                <a:gd name="connsiteX599" fmla="*/ 1062037 w 2138362"/>
                <a:gd name="connsiteY599" fmla="*/ 615950 h 1110643"/>
                <a:gd name="connsiteX600" fmla="*/ 1050925 w 2138362"/>
                <a:gd name="connsiteY600" fmla="*/ 615950 h 1110643"/>
                <a:gd name="connsiteX601" fmla="*/ 1044575 w 2138362"/>
                <a:gd name="connsiteY601" fmla="*/ 619125 h 1110643"/>
                <a:gd name="connsiteX602" fmla="*/ 1039812 w 2138362"/>
                <a:gd name="connsiteY602" fmla="*/ 620712 h 1110643"/>
                <a:gd name="connsiteX603" fmla="*/ 1027112 w 2138362"/>
                <a:gd name="connsiteY603" fmla="*/ 625475 h 1110643"/>
                <a:gd name="connsiteX604" fmla="*/ 1023937 w 2138362"/>
                <a:gd name="connsiteY604" fmla="*/ 630237 h 1110643"/>
                <a:gd name="connsiteX605" fmla="*/ 1019175 w 2138362"/>
                <a:gd name="connsiteY605" fmla="*/ 631825 h 1110643"/>
                <a:gd name="connsiteX606" fmla="*/ 1008062 w 2138362"/>
                <a:gd name="connsiteY606" fmla="*/ 636587 h 1110643"/>
                <a:gd name="connsiteX607" fmla="*/ 1000125 w 2138362"/>
                <a:gd name="connsiteY607" fmla="*/ 646112 h 1110643"/>
                <a:gd name="connsiteX608" fmla="*/ 1011237 w 2138362"/>
                <a:gd name="connsiteY608" fmla="*/ 660400 h 1110643"/>
                <a:gd name="connsiteX609" fmla="*/ 1012825 w 2138362"/>
                <a:gd name="connsiteY609" fmla="*/ 677862 h 1110643"/>
                <a:gd name="connsiteX610" fmla="*/ 1014412 w 2138362"/>
                <a:gd name="connsiteY610" fmla="*/ 690562 h 1110643"/>
                <a:gd name="connsiteX611" fmla="*/ 1012825 w 2138362"/>
                <a:gd name="connsiteY611" fmla="*/ 703262 h 1110643"/>
                <a:gd name="connsiteX612" fmla="*/ 998537 w 2138362"/>
                <a:gd name="connsiteY612" fmla="*/ 701675 h 1110643"/>
                <a:gd name="connsiteX613" fmla="*/ 984250 w 2138362"/>
                <a:gd name="connsiteY613" fmla="*/ 696912 h 1110643"/>
                <a:gd name="connsiteX614" fmla="*/ 977900 w 2138362"/>
                <a:gd name="connsiteY614" fmla="*/ 695325 h 1110643"/>
                <a:gd name="connsiteX615" fmla="*/ 973137 w 2138362"/>
                <a:gd name="connsiteY615" fmla="*/ 692150 h 1110643"/>
                <a:gd name="connsiteX616" fmla="*/ 968375 w 2138362"/>
                <a:gd name="connsiteY616" fmla="*/ 690562 h 1110643"/>
                <a:gd name="connsiteX617" fmla="*/ 957262 w 2138362"/>
                <a:gd name="connsiteY617" fmla="*/ 681037 h 1110643"/>
                <a:gd name="connsiteX618" fmla="*/ 958850 w 2138362"/>
                <a:gd name="connsiteY618" fmla="*/ 665162 h 1110643"/>
                <a:gd name="connsiteX619" fmla="*/ 960437 w 2138362"/>
                <a:gd name="connsiteY619" fmla="*/ 658812 h 1110643"/>
                <a:gd name="connsiteX620" fmla="*/ 971550 w 2138362"/>
                <a:gd name="connsiteY620" fmla="*/ 642937 h 1110643"/>
                <a:gd name="connsiteX621" fmla="*/ 966787 w 2138362"/>
                <a:gd name="connsiteY621" fmla="*/ 641350 h 1110643"/>
                <a:gd name="connsiteX622" fmla="*/ 957262 w 2138362"/>
                <a:gd name="connsiteY622" fmla="*/ 633412 h 1110643"/>
                <a:gd name="connsiteX623" fmla="*/ 936625 w 2138362"/>
                <a:gd name="connsiteY623" fmla="*/ 625475 h 1110643"/>
                <a:gd name="connsiteX624" fmla="*/ 862012 w 2138362"/>
                <a:gd name="connsiteY624" fmla="*/ 628650 h 1110643"/>
                <a:gd name="connsiteX625" fmla="*/ 852487 w 2138362"/>
                <a:gd name="connsiteY625" fmla="*/ 635000 h 1110643"/>
                <a:gd name="connsiteX626" fmla="*/ 854075 w 2138362"/>
                <a:gd name="connsiteY626" fmla="*/ 649287 h 1110643"/>
                <a:gd name="connsiteX627" fmla="*/ 860425 w 2138362"/>
                <a:gd name="connsiteY627" fmla="*/ 644525 h 1110643"/>
                <a:gd name="connsiteX628" fmla="*/ 865187 w 2138362"/>
                <a:gd name="connsiteY628" fmla="*/ 646112 h 1110643"/>
                <a:gd name="connsiteX629" fmla="*/ 860425 w 2138362"/>
                <a:gd name="connsiteY629" fmla="*/ 658812 h 1110643"/>
                <a:gd name="connsiteX630" fmla="*/ 855662 w 2138362"/>
                <a:gd name="connsiteY630" fmla="*/ 661987 h 1110643"/>
                <a:gd name="connsiteX631" fmla="*/ 847725 w 2138362"/>
                <a:gd name="connsiteY631" fmla="*/ 660400 h 1110643"/>
                <a:gd name="connsiteX632" fmla="*/ 835025 w 2138362"/>
                <a:gd name="connsiteY632" fmla="*/ 657225 h 1110643"/>
                <a:gd name="connsiteX633" fmla="*/ 809625 w 2138362"/>
                <a:gd name="connsiteY633" fmla="*/ 652462 h 1110643"/>
                <a:gd name="connsiteX634" fmla="*/ 795337 w 2138362"/>
                <a:gd name="connsiteY634" fmla="*/ 647700 h 1110643"/>
                <a:gd name="connsiteX635" fmla="*/ 785812 w 2138362"/>
                <a:gd name="connsiteY635" fmla="*/ 641350 h 1110643"/>
                <a:gd name="connsiteX636" fmla="*/ 774700 w 2138362"/>
                <a:gd name="connsiteY636" fmla="*/ 633412 h 1110643"/>
                <a:gd name="connsiteX637" fmla="*/ 769937 w 2138362"/>
                <a:gd name="connsiteY637" fmla="*/ 631825 h 1110643"/>
                <a:gd name="connsiteX638" fmla="*/ 763587 w 2138362"/>
                <a:gd name="connsiteY638" fmla="*/ 627062 h 1110643"/>
                <a:gd name="connsiteX639" fmla="*/ 758825 w 2138362"/>
                <a:gd name="connsiteY639" fmla="*/ 622300 h 1110643"/>
                <a:gd name="connsiteX640" fmla="*/ 754062 w 2138362"/>
                <a:gd name="connsiteY640" fmla="*/ 620712 h 1110643"/>
                <a:gd name="connsiteX641" fmla="*/ 747712 w 2138362"/>
                <a:gd name="connsiteY641" fmla="*/ 617537 h 1110643"/>
                <a:gd name="connsiteX642" fmla="*/ 742950 w 2138362"/>
                <a:gd name="connsiteY642" fmla="*/ 612775 h 1110643"/>
                <a:gd name="connsiteX643" fmla="*/ 735012 w 2138362"/>
                <a:gd name="connsiteY643" fmla="*/ 608012 h 1110643"/>
                <a:gd name="connsiteX644" fmla="*/ 730250 w 2138362"/>
                <a:gd name="connsiteY644" fmla="*/ 603250 h 1110643"/>
                <a:gd name="connsiteX645" fmla="*/ 725487 w 2138362"/>
                <a:gd name="connsiteY645" fmla="*/ 600075 h 1110643"/>
                <a:gd name="connsiteX646" fmla="*/ 719137 w 2138362"/>
                <a:gd name="connsiteY646" fmla="*/ 595312 h 1110643"/>
                <a:gd name="connsiteX647" fmla="*/ 714375 w 2138362"/>
                <a:gd name="connsiteY647" fmla="*/ 592137 h 1110643"/>
                <a:gd name="connsiteX648" fmla="*/ 703262 w 2138362"/>
                <a:gd name="connsiteY648" fmla="*/ 581025 h 1110643"/>
                <a:gd name="connsiteX649" fmla="*/ 698500 w 2138362"/>
                <a:gd name="connsiteY649" fmla="*/ 576262 h 1110643"/>
                <a:gd name="connsiteX650" fmla="*/ 692150 w 2138362"/>
                <a:gd name="connsiteY650" fmla="*/ 573087 h 1110643"/>
                <a:gd name="connsiteX651" fmla="*/ 681037 w 2138362"/>
                <a:gd name="connsiteY651" fmla="*/ 565150 h 1110643"/>
                <a:gd name="connsiteX652" fmla="*/ 676275 w 2138362"/>
                <a:gd name="connsiteY652" fmla="*/ 560387 h 1110643"/>
                <a:gd name="connsiteX653" fmla="*/ 665162 w 2138362"/>
                <a:gd name="connsiteY653" fmla="*/ 554037 h 1110643"/>
                <a:gd name="connsiteX654" fmla="*/ 660400 w 2138362"/>
                <a:gd name="connsiteY654" fmla="*/ 552450 h 1110643"/>
                <a:gd name="connsiteX655" fmla="*/ 655637 w 2138362"/>
                <a:gd name="connsiteY655" fmla="*/ 549275 h 1110643"/>
                <a:gd name="connsiteX656" fmla="*/ 631825 w 2138362"/>
                <a:gd name="connsiteY656" fmla="*/ 542925 h 1110643"/>
                <a:gd name="connsiteX657" fmla="*/ 609600 w 2138362"/>
                <a:gd name="connsiteY657" fmla="*/ 547687 h 1110643"/>
                <a:gd name="connsiteX658" fmla="*/ 595312 w 2138362"/>
                <a:gd name="connsiteY658" fmla="*/ 550862 h 1110643"/>
                <a:gd name="connsiteX659" fmla="*/ 555625 w 2138362"/>
                <a:gd name="connsiteY659" fmla="*/ 557212 h 1110643"/>
                <a:gd name="connsiteX660" fmla="*/ 544512 w 2138362"/>
                <a:gd name="connsiteY660" fmla="*/ 560387 h 1110643"/>
                <a:gd name="connsiteX661" fmla="*/ 539750 w 2138362"/>
                <a:gd name="connsiteY661" fmla="*/ 561975 h 1110643"/>
                <a:gd name="connsiteX662" fmla="*/ 534987 w 2138362"/>
                <a:gd name="connsiteY662" fmla="*/ 565150 h 1110643"/>
                <a:gd name="connsiteX663" fmla="*/ 525462 w 2138362"/>
                <a:gd name="connsiteY663" fmla="*/ 566737 h 1110643"/>
                <a:gd name="connsiteX664" fmla="*/ 482600 w 2138362"/>
                <a:gd name="connsiteY664" fmla="*/ 563562 h 1110643"/>
                <a:gd name="connsiteX665" fmla="*/ 460375 w 2138362"/>
                <a:gd name="connsiteY665" fmla="*/ 558800 h 1110643"/>
                <a:gd name="connsiteX666" fmla="*/ 450850 w 2138362"/>
                <a:gd name="connsiteY666" fmla="*/ 565150 h 1110643"/>
                <a:gd name="connsiteX667" fmla="*/ 447675 w 2138362"/>
                <a:gd name="connsiteY667" fmla="*/ 569912 h 1110643"/>
                <a:gd name="connsiteX668" fmla="*/ 436562 w 2138362"/>
                <a:gd name="connsiteY668" fmla="*/ 577850 h 1110643"/>
                <a:gd name="connsiteX669" fmla="*/ 430212 w 2138362"/>
                <a:gd name="connsiteY669" fmla="*/ 582612 h 1110643"/>
                <a:gd name="connsiteX670" fmla="*/ 419100 w 2138362"/>
                <a:gd name="connsiteY670" fmla="*/ 592137 h 1110643"/>
                <a:gd name="connsiteX671" fmla="*/ 414337 w 2138362"/>
                <a:gd name="connsiteY671" fmla="*/ 596900 h 1110643"/>
                <a:gd name="connsiteX672" fmla="*/ 400050 w 2138362"/>
                <a:gd name="connsiteY672" fmla="*/ 601662 h 1110643"/>
                <a:gd name="connsiteX673" fmla="*/ 395287 w 2138362"/>
                <a:gd name="connsiteY673" fmla="*/ 604837 h 1110643"/>
                <a:gd name="connsiteX674" fmla="*/ 387350 w 2138362"/>
                <a:gd name="connsiteY674" fmla="*/ 614362 h 1110643"/>
                <a:gd name="connsiteX675" fmla="*/ 384175 w 2138362"/>
                <a:gd name="connsiteY675" fmla="*/ 620712 h 1110643"/>
                <a:gd name="connsiteX676" fmla="*/ 385762 w 2138362"/>
                <a:gd name="connsiteY676" fmla="*/ 636587 h 1110643"/>
                <a:gd name="connsiteX677" fmla="*/ 388937 w 2138362"/>
                <a:gd name="connsiteY677" fmla="*/ 641350 h 1110643"/>
                <a:gd name="connsiteX678" fmla="*/ 385762 w 2138362"/>
                <a:gd name="connsiteY678" fmla="*/ 657225 h 1110643"/>
                <a:gd name="connsiteX679" fmla="*/ 381000 w 2138362"/>
                <a:gd name="connsiteY679" fmla="*/ 668337 h 1110643"/>
                <a:gd name="connsiteX680" fmla="*/ 339725 w 2138362"/>
                <a:gd name="connsiteY680" fmla="*/ 669925 h 1110643"/>
                <a:gd name="connsiteX681" fmla="*/ 325437 w 2138362"/>
                <a:gd name="connsiteY681" fmla="*/ 677862 h 1110643"/>
                <a:gd name="connsiteX682" fmla="*/ 320675 w 2138362"/>
                <a:gd name="connsiteY682" fmla="*/ 682625 h 1110643"/>
                <a:gd name="connsiteX683" fmla="*/ 315912 w 2138362"/>
                <a:gd name="connsiteY683" fmla="*/ 684212 h 1110643"/>
                <a:gd name="connsiteX684" fmla="*/ 309562 w 2138362"/>
                <a:gd name="connsiteY684" fmla="*/ 688975 h 1110643"/>
                <a:gd name="connsiteX685" fmla="*/ 307975 w 2138362"/>
                <a:gd name="connsiteY685" fmla="*/ 693737 h 1110643"/>
                <a:gd name="connsiteX686" fmla="*/ 298450 w 2138362"/>
                <a:gd name="connsiteY686" fmla="*/ 700087 h 1110643"/>
                <a:gd name="connsiteX687" fmla="*/ 293687 w 2138362"/>
                <a:gd name="connsiteY687" fmla="*/ 703262 h 1110643"/>
                <a:gd name="connsiteX688" fmla="*/ 284162 w 2138362"/>
                <a:gd name="connsiteY688" fmla="*/ 708025 h 1110643"/>
                <a:gd name="connsiteX689" fmla="*/ 274637 w 2138362"/>
                <a:gd name="connsiteY689" fmla="*/ 714375 h 1110643"/>
                <a:gd name="connsiteX690" fmla="*/ 263525 w 2138362"/>
                <a:gd name="connsiteY690" fmla="*/ 720725 h 1110643"/>
                <a:gd name="connsiteX691" fmla="*/ 258762 w 2138362"/>
                <a:gd name="connsiteY691" fmla="*/ 723900 h 1110643"/>
                <a:gd name="connsiteX692" fmla="*/ 241300 w 2138362"/>
                <a:gd name="connsiteY692" fmla="*/ 727075 h 1110643"/>
                <a:gd name="connsiteX693" fmla="*/ 227012 w 2138362"/>
                <a:gd name="connsiteY693" fmla="*/ 731837 h 1110643"/>
                <a:gd name="connsiteX694" fmla="*/ 217487 w 2138362"/>
                <a:gd name="connsiteY694" fmla="*/ 735012 h 1110643"/>
                <a:gd name="connsiteX695" fmla="*/ 207962 w 2138362"/>
                <a:gd name="connsiteY695" fmla="*/ 736600 h 1110643"/>
                <a:gd name="connsiteX696" fmla="*/ 196850 w 2138362"/>
                <a:gd name="connsiteY696" fmla="*/ 741362 h 1110643"/>
                <a:gd name="connsiteX697" fmla="*/ 188912 w 2138362"/>
                <a:gd name="connsiteY697" fmla="*/ 744537 h 1110643"/>
                <a:gd name="connsiteX698" fmla="*/ 182562 w 2138362"/>
                <a:gd name="connsiteY698" fmla="*/ 746125 h 1110643"/>
                <a:gd name="connsiteX699" fmla="*/ 177800 w 2138362"/>
                <a:gd name="connsiteY699" fmla="*/ 749300 h 1110643"/>
                <a:gd name="connsiteX700" fmla="*/ 173037 w 2138362"/>
                <a:gd name="connsiteY700" fmla="*/ 750887 h 1110643"/>
                <a:gd name="connsiteX701" fmla="*/ 166687 w 2138362"/>
                <a:gd name="connsiteY701" fmla="*/ 755650 h 1110643"/>
                <a:gd name="connsiteX702" fmla="*/ 155575 w 2138362"/>
                <a:gd name="connsiteY702" fmla="*/ 757237 h 1110643"/>
                <a:gd name="connsiteX703" fmla="*/ 134937 w 2138362"/>
                <a:gd name="connsiteY703" fmla="*/ 763587 h 1110643"/>
                <a:gd name="connsiteX704" fmla="*/ 104775 w 2138362"/>
                <a:gd name="connsiteY704" fmla="*/ 765175 h 1110643"/>
                <a:gd name="connsiteX705" fmla="*/ 88900 w 2138362"/>
                <a:gd name="connsiteY705" fmla="*/ 766762 h 1110643"/>
                <a:gd name="connsiteX706" fmla="*/ 73025 w 2138362"/>
                <a:gd name="connsiteY706" fmla="*/ 771525 h 1110643"/>
                <a:gd name="connsiteX707" fmla="*/ 68262 w 2138362"/>
                <a:gd name="connsiteY707" fmla="*/ 774700 h 1110643"/>
                <a:gd name="connsiteX708" fmla="*/ 53975 w 2138362"/>
                <a:gd name="connsiteY708" fmla="*/ 779462 h 1110643"/>
                <a:gd name="connsiteX709" fmla="*/ 42862 w 2138362"/>
                <a:gd name="connsiteY709" fmla="*/ 781050 h 1110643"/>
                <a:gd name="connsiteX710" fmla="*/ 34925 w 2138362"/>
                <a:gd name="connsiteY710" fmla="*/ 782637 h 1110643"/>
                <a:gd name="connsiteX711" fmla="*/ 12700 w 2138362"/>
                <a:gd name="connsiteY711" fmla="*/ 785812 h 1110643"/>
                <a:gd name="connsiteX712" fmla="*/ 9525 w 2138362"/>
                <a:gd name="connsiteY71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63750 w 2138362"/>
                <a:gd name="connsiteY253" fmla="*/ 407987 h 1110643"/>
                <a:gd name="connsiteX254" fmla="*/ 2075180 w 2138362"/>
                <a:gd name="connsiteY254" fmla="*/ 431482 h 1110643"/>
                <a:gd name="connsiteX255" fmla="*/ 2049462 w 2138362"/>
                <a:gd name="connsiteY255" fmla="*/ 453072 h 1110643"/>
                <a:gd name="connsiteX256" fmla="*/ 2050097 w 2138362"/>
                <a:gd name="connsiteY256" fmla="*/ 468629 h 1110643"/>
                <a:gd name="connsiteX257" fmla="*/ 2037398 w 2138362"/>
                <a:gd name="connsiteY257" fmla="*/ 485457 h 1110643"/>
                <a:gd name="connsiteX258" fmla="*/ 2020887 w 2138362"/>
                <a:gd name="connsiteY258" fmla="*/ 471487 h 1110643"/>
                <a:gd name="connsiteX259" fmla="*/ 2014537 w 2138362"/>
                <a:gd name="connsiteY259" fmla="*/ 479425 h 1110643"/>
                <a:gd name="connsiteX260" fmla="*/ 2011362 w 2138362"/>
                <a:gd name="connsiteY260" fmla="*/ 485775 h 1110643"/>
                <a:gd name="connsiteX261" fmla="*/ 2005012 w 2138362"/>
                <a:gd name="connsiteY261" fmla="*/ 496887 h 1110643"/>
                <a:gd name="connsiteX262" fmla="*/ 1997075 w 2138362"/>
                <a:gd name="connsiteY262" fmla="*/ 503237 h 1110643"/>
                <a:gd name="connsiteX263" fmla="*/ 1990725 w 2138362"/>
                <a:gd name="connsiteY263" fmla="*/ 517525 h 1110643"/>
                <a:gd name="connsiteX264" fmla="*/ 1989137 w 2138362"/>
                <a:gd name="connsiteY264" fmla="*/ 522287 h 1110643"/>
                <a:gd name="connsiteX265" fmla="*/ 1981200 w 2138362"/>
                <a:gd name="connsiteY265" fmla="*/ 531812 h 1110643"/>
                <a:gd name="connsiteX266" fmla="*/ 1979612 w 2138362"/>
                <a:gd name="connsiteY266" fmla="*/ 536575 h 1110643"/>
                <a:gd name="connsiteX267" fmla="*/ 1971675 w 2138362"/>
                <a:gd name="connsiteY267" fmla="*/ 546100 h 1110643"/>
                <a:gd name="connsiteX268" fmla="*/ 1970087 w 2138362"/>
                <a:gd name="connsiteY268" fmla="*/ 550862 h 1110643"/>
                <a:gd name="connsiteX269" fmla="*/ 1966912 w 2138362"/>
                <a:gd name="connsiteY269" fmla="*/ 555625 h 1110643"/>
                <a:gd name="connsiteX270" fmla="*/ 1962150 w 2138362"/>
                <a:gd name="connsiteY270" fmla="*/ 566737 h 1110643"/>
                <a:gd name="connsiteX271" fmla="*/ 1955800 w 2138362"/>
                <a:gd name="connsiteY271" fmla="*/ 574675 h 1110643"/>
                <a:gd name="connsiteX272" fmla="*/ 1944687 w 2138362"/>
                <a:gd name="connsiteY272" fmla="*/ 588962 h 1110643"/>
                <a:gd name="connsiteX273" fmla="*/ 1938337 w 2138362"/>
                <a:gd name="connsiteY273" fmla="*/ 598487 h 1110643"/>
                <a:gd name="connsiteX274" fmla="*/ 1936750 w 2138362"/>
                <a:gd name="connsiteY274" fmla="*/ 603250 h 1110643"/>
                <a:gd name="connsiteX275" fmla="*/ 1928812 w 2138362"/>
                <a:gd name="connsiteY275" fmla="*/ 612775 h 1110643"/>
                <a:gd name="connsiteX276" fmla="*/ 1922462 w 2138362"/>
                <a:gd name="connsiteY276" fmla="*/ 627062 h 1110643"/>
                <a:gd name="connsiteX277" fmla="*/ 1917700 w 2138362"/>
                <a:gd name="connsiteY277" fmla="*/ 623887 h 1110643"/>
                <a:gd name="connsiteX278" fmla="*/ 1916112 w 2138362"/>
                <a:gd name="connsiteY278" fmla="*/ 619125 h 1110643"/>
                <a:gd name="connsiteX279" fmla="*/ 1920875 w 2138362"/>
                <a:gd name="connsiteY279" fmla="*/ 623887 h 1110643"/>
                <a:gd name="connsiteX280" fmla="*/ 1922462 w 2138362"/>
                <a:gd name="connsiteY280" fmla="*/ 628650 h 1110643"/>
                <a:gd name="connsiteX281" fmla="*/ 1925637 w 2138362"/>
                <a:gd name="connsiteY281" fmla="*/ 636587 h 1110643"/>
                <a:gd name="connsiteX282" fmla="*/ 1924050 w 2138362"/>
                <a:gd name="connsiteY282" fmla="*/ 660400 h 1110643"/>
                <a:gd name="connsiteX283" fmla="*/ 1919287 w 2138362"/>
                <a:gd name="connsiteY283" fmla="*/ 685800 h 1110643"/>
                <a:gd name="connsiteX284" fmla="*/ 1916112 w 2138362"/>
                <a:gd name="connsiteY284" fmla="*/ 700087 h 1110643"/>
                <a:gd name="connsiteX285" fmla="*/ 1903412 w 2138362"/>
                <a:gd name="connsiteY285" fmla="*/ 711200 h 1110643"/>
                <a:gd name="connsiteX286" fmla="*/ 1897062 w 2138362"/>
                <a:gd name="connsiteY286" fmla="*/ 712787 h 1110643"/>
                <a:gd name="connsiteX287" fmla="*/ 1887537 w 2138362"/>
                <a:gd name="connsiteY287" fmla="*/ 720725 h 1110643"/>
                <a:gd name="connsiteX288" fmla="*/ 1881187 w 2138362"/>
                <a:gd name="connsiteY288" fmla="*/ 723900 h 1110643"/>
                <a:gd name="connsiteX289" fmla="*/ 1876425 w 2138362"/>
                <a:gd name="connsiteY289" fmla="*/ 728662 h 1110643"/>
                <a:gd name="connsiteX290" fmla="*/ 1865312 w 2138362"/>
                <a:gd name="connsiteY290" fmla="*/ 733425 h 1110643"/>
                <a:gd name="connsiteX291" fmla="*/ 1855787 w 2138362"/>
                <a:gd name="connsiteY291" fmla="*/ 738187 h 1110643"/>
                <a:gd name="connsiteX292" fmla="*/ 1844675 w 2138362"/>
                <a:gd name="connsiteY292" fmla="*/ 741362 h 1110643"/>
                <a:gd name="connsiteX293" fmla="*/ 1835150 w 2138362"/>
                <a:gd name="connsiteY293" fmla="*/ 744537 h 1110643"/>
                <a:gd name="connsiteX294" fmla="*/ 1828800 w 2138362"/>
                <a:gd name="connsiteY294" fmla="*/ 754062 h 1110643"/>
                <a:gd name="connsiteX295" fmla="*/ 1827212 w 2138362"/>
                <a:gd name="connsiteY295" fmla="*/ 760412 h 1110643"/>
                <a:gd name="connsiteX296" fmla="*/ 1824037 w 2138362"/>
                <a:gd name="connsiteY296" fmla="*/ 765175 h 1110643"/>
                <a:gd name="connsiteX297" fmla="*/ 1825625 w 2138362"/>
                <a:gd name="connsiteY297" fmla="*/ 804862 h 1110643"/>
                <a:gd name="connsiteX298" fmla="*/ 1827212 w 2138362"/>
                <a:gd name="connsiteY298" fmla="*/ 811212 h 1110643"/>
                <a:gd name="connsiteX299" fmla="*/ 1831975 w 2138362"/>
                <a:gd name="connsiteY299" fmla="*/ 815975 h 1110643"/>
                <a:gd name="connsiteX300" fmla="*/ 1836737 w 2138362"/>
                <a:gd name="connsiteY300" fmla="*/ 825500 h 1110643"/>
                <a:gd name="connsiteX301" fmla="*/ 1841500 w 2138362"/>
                <a:gd name="connsiteY301" fmla="*/ 830262 h 1110643"/>
                <a:gd name="connsiteX302" fmla="*/ 1846262 w 2138362"/>
                <a:gd name="connsiteY302" fmla="*/ 836612 h 1110643"/>
                <a:gd name="connsiteX303" fmla="*/ 1851025 w 2138362"/>
                <a:gd name="connsiteY303" fmla="*/ 839787 h 1110643"/>
                <a:gd name="connsiteX304" fmla="*/ 1860550 w 2138362"/>
                <a:gd name="connsiteY304" fmla="*/ 847725 h 1110643"/>
                <a:gd name="connsiteX305" fmla="*/ 1866900 w 2138362"/>
                <a:gd name="connsiteY305" fmla="*/ 858837 h 1110643"/>
                <a:gd name="connsiteX306" fmla="*/ 1868487 w 2138362"/>
                <a:gd name="connsiteY306" fmla="*/ 863600 h 1110643"/>
                <a:gd name="connsiteX307" fmla="*/ 1876425 w 2138362"/>
                <a:gd name="connsiteY307" fmla="*/ 873125 h 1110643"/>
                <a:gd name="connsiteX308" fmla="*/ 1887537 w 2138362"/>
                <a:gd name="connsiteY308" fmla="*/ 887412 h 1110643"/>
                <a:gd name="connsiteX309" fmla="*/ 1901825 w 2138362"/>
                <a:gd name="connsiteY309" fmla="*/ 898525 h 1110643"/>
                <a:gd name="connsiteX310" fmla="*/ 1906587 w 2138362"/>
                <a:gd name="connsiteY310" fmla="*/ 900112 h 1110643"/>
                <a:gd name="connsiteX311" fmla="*/ 1911350 w 2138362"/>
                <a:gd name="connsiteY311" fmla="*/ 904875 h 1110643"/>
                <a:gd name="connsiteX312" fmla="*/ 1914525 w 2138362"/>
                <a:gd name="connsiteY312" fmla="*/ 909637 h 1110643"/>
                <a:gd name="connsiteX313" fmla="*/ 1922462 w 2138362"/>
                <a:gd name="connsiteY313" fmla="*/ 912812 h 1110643"/>
                <a:gd name="connsiteX314" fmla="*/ 1931987 w 2138362"/>
                <a:gd name="connsiteY314" fmla="*/ 915987 h 1110643"/>
                <a:gd name="connsiteX315" fmla="*/ 1943100 w 2138362"/>
                <a:gd name="connsiteY315" fmla="*/ 920750 h 1110643"/>
                <a:gd name="connsiteX316" fmla="*/ 1951037 w 2138362"/>
                <a:gd name="connsiteY316" fmla="*/ 925512 h 1110643"/>
                <a:gd name="connsiteX317" fmla="*/ 1957387 w 2138362"/>
                <a:gd name="connsiteY317" fmla="*/ 928687 h 1110643"/>
                <a:gd name="connsiteX318" fmla="*/ 1968500 w 2138362"/>
                <a:gd name="connsiteY318" fmla="*/ 935037 h 1110643"/>
                <a:gd name="connsiteX319" fmla="*/ 1993900 w 2138362"/>
                <a:gd name="connsiteY319" fmla="*/ 942975 h 1110643"/>
                <a:gd name="connsiteX320" fmla="*/ 1998662 w 2138362"/>
                <a:gd name="connsiteY320" fmla="*/ 946150 h 1110643"/>
                <a:gd name="connsiteX321" fmla="*/ 2014537 w 2138362"/>
                <a:gd name="connsiteY321" fmla="*/ 952500 h 1110643"/>
                <a:gd name="connsiteX322" fmla="*/ 2024062 w 2138362"/>
                <a:gd name="connsiteY322" fmla="*/ 958850 h 1110643"/>
                <a:gd name="connsiteX323" fmla="*/ 2032000 w 2138362"/>
                <a:gd name="connsiteY323" fmla="*/ 973137 h 1110643"/>
                <a:gd name="connsiteX324" fmla="*/ 2036762 w 2138362"/>
                <a:gd name="connsiteY324" fmla="*/ 974725 h 1110643"/>
                <a:gd name="connsiteX325" fmla="*/ 2051050 w 2138362"/>
                <a:gd name="connsiteY325" fmla="*/ 985837 h 1110643"/>
                <a:gd name="connsiteX326" fmla="*/ 2049462 w 2138362"/>
                <a:gd name="connsiteY326" fmla="*/ 990600 h 1110643"/>
                <a:gd name="connsiteX327" fmla="*/ 2046287 w 2138362"/>
                <a:gd name="connsiteY327" fmla="*/ 995362 h 1110643"/>
                <a:gd name="connsiteX328" fmla="*/ 2039937 w 2138362"/>
                <a:gd name="connsiteY328" fmla="*/ 1006475 h 1110643"/>
                <a:gd name="connsiteX329" fmla="*/ 2038350 w 2138362"/>
                <a:gd name="connsiteY329" fmla="*/ 1014412 h 1110643"/>
                <a:gd name="connsiteX330" fmla="*/ 2028825 w 2138362"/>
                <a:gd name="connsiteY330" fmla="*/ 1020762 h 1110643"/>
                <a:gd name="connsiteX331" fmla="*/ 2024062 w 2138362"/>
                <a:gd name="connsiteY331" fmla="*/ 1025525 h 1110643"/>
                <a:gd name="connsiteX332" fmla="*/ 2019300 w 2138362"/>
                <a:gd name="connsiteY332" fmla="*/ 1028700 h 1110643"/>
                <a:gd name="connsiteX333" fmla="*/ 2009775 w 2138362"/>
                <a:gd name="connsiteY333" fmla="*/ 1039812 h 1110643"/>
                <a:gd name="connsiteX334" fmla="*/ 2005012 w 2138362"/>
                <a:gd name="connsiteY334" fmla="*/ 1041400 h 1110643"/>
                <a:gd name="connsiteX335" fmla="*/ 1995487 w 2138362"/>
                <a:gd name="connsiteY335" fmla="*/ 1050925 h 1110643"/>
                <a:gd name="connsiteX336" fmla="*/ 1990725 w 2138362"/>
                <a:gd name="connsiteY336" fmla="*/ 1054100 h 1110643"/>
                <a:gd name="connsiteX337" fmla="*/ 1987550 w 2138362"/>
                <a:gd name="connsiteY337" fmla="*/ 1058862 h 1110643"/>
                <a:gd name="connsiteX338" fmla="*/ 1974850 w 2138362"/>
                <a:gd name="connsiteY338" fmla="*/ 1069975 h 1110643"/>
                <a:gd name="connsiteX339" fmla="*/ 1958975 w 2138362"/>
                <a:gd name="connsiteY339" fmla="*/ 1082675 h 1110643"/>
                <a:gd name="connsiteX340" fmla="*/ 1954212 w 2138362"/>
                <a:gd name="connsiteY340" fmla="*/ 1087437 h 1110643"/>
                <a:gd name="connsiteX341" fmla="*/ 1943100 w 2138362"/>
                <a:gd name="connsiteY341" fmla="*/ 1092200 h 1110643"/>
                <a:gd name="connsiteX342" fmla="*/ 1931987 w 2138362"/>
                <a:gd name="connsiteY342" fmla="*/ 1098550 h 1110643"/>
                <a:gd name="connsiteX343" fmla="*/ 1927225 w 2138362"/>
                <a:gd name="connsiteY343" fmla="*/ 1101725 h 1110643"/>
                <a:gd name="connsiteX344" fmla="*/ 1922462 w 2138362"/>
                <a:gd name="connsiteY344" fmla="*/ 1103312 h 1110643"/>
                <a:gd name="connsiteX345" fmla="*/ 1900237 w 2138362"/>
                <a:gd name="connsiteY345" fmla="*/ 1106487 h 1110643"/>
                <a:gd name="connsiteX346" fmla="*/ 1878012 w 2138362"/>
                <a:gd name="connsiteY346" fmla="*/ 1108075 h 1110643"/>
                <a:gd name="connsiteX347" fmla="*/ 1866900 w 2138362"/>
                <a:gd name="connsiteY347" fmla="*/ 1104900 h 1110643"/>
                <a:gd name="connsiteX348" fmla="*/ 1860550 w 2138362"/>
                <a:gd name="connsiteY348" fmla="*/ 1103312 h 1110643"/>
                <a:gd name="connsiteX349" fmla="*/ 1852612 w 2138362"/>
                <a:gd name="connsiteY349" fmla="*/ 1100137 h 1110643"/>
                <a:gd name="connsiteX350" fmla="*/ 1844675 w 2138362"/>
                <a:gd name="connsiteY350" fmla="*/ 1098550 h 1110643"/>
                <a:gd name="connsiteX351" fmla="*/ 1825625 w 2138362"/>
                <a:gd name="connsiteY351" fmla="*/ 1093787 h 1110643"/>
                <a:gd name="connsiteX352" fmla="*/ 1816100 w 2138362"/>
                <a:gd name="connsiteY352" fmla="*/ 1090612 h 1110643"/>
                <a:gd name="connsiteX353" fmla="*/ 1790700 w 2138362"/>
                <a:gd name="connsiteY353" fmla="*/ 1089025 h 1110643"/>
                <a:gd name="connsiteX354" fmla="*/ 1776412 w 2138362"/>
                <a:gd name="connsiteY354" fmla="*/ 1087437 h 1110643"/>
                <a:gd name="connsiteX355" fmla="*/ 1779587 w 2138362"/>
                <a:gd name="connsiteY355" fmla="*/ 1074737 h 1110643"/>
                <a:gd name="connsiteX356" fmla="*/ 1787525 w 2138362"/>
                <a:gd name="connsiteY356" fmla="*/ 1060450 h 1110643"/>
                <a:gd name="connsiteX357" fmla="*/ 1793875 w 2138362"/>
                <a:gd name="connsiteY357" fmla="*/ 1049337 h 1110643"/>
                <a:gd name="connsiteX358" fmla="*/ 1785937 w 2138362"/>
                <a:gd name="connsiteY358" fmla="*/ 1020762 h 1110643"/>
                <a:gd name="connsiteX359" fmla="*/ 1774825 w 2138362"/>
                <a:gd name="connsiteY359" fmla="*/ 1009650 h 1110643"/>
                <a:gd name="connsiteX360" fmla="*/ 1763712 w 2138362"/>
                <a:gd name="connsiteY360" fmla="*/ 1001712 h 1110643"/>
                <a:gd name="connsiteX361" fmla="*/ 1758950 w 2138362"/>
                <a:gd name="connsiteY361" fmla="*/ 998537 h 1110643"/>
                <a:gd name="connsiteX362" fmla="*/ 1754187 w 2138362"/>
                <a:gd name="connsiteY362" fmla="*/ 993775 h 1110643"/>
                <a:gd name="connsiteX363" fmla="*/ 1749425 w 2138362"/>
                <a:gd name="connsiteY363" fmla="*/ 992187 h 1110643"/>
                <a:gd name="connsiteX364" fmla="*/ 1731962 w 2138362"/>
                <a:gd name="connsiteY364" fmla="*/ 987425 h 1110643"/>
                <a:gd name="connsiteX365" fmla="*/ 1655762 w 2138362"/>
                <a:gd name="connsiteY365" fmla="*/ 996950 h 1110643"/>
                <a:gd name="connsiteX366" fmla="*/ 1651000 w 2138362"/>
                <a:gd name="connsiteY366" fmla="*/ 1001712 h 1110643"/>
                <a:gd name="connsiteX367" fmla="*/ 1644650 w 2138362"/>
                <a:gd name="connsiteY367" fmla="*/ 1006475 h 1110643"/>
                <a:gd name="connsiteX368" fmla="*/ 1643062 w 2138362"/>
                <a:gd name="connsiteY368" fmla="*/ 1011237 h 1110643"/>
                <a:gd name="connsiteX369" fmla="*/ 1638300 w 2138362"/>
                <a:gd name="connsiteY369" fmla="*/ 1016000 h 1110643"/>
                <a:gd name="connsiteX370" fmla="*/ 1633537 w 2138362"/>
                <a:gd name="connsiteY370" fmla="*/ 1022350 h 1110643"/>
                <a:gd name="connsiteX371" fmla="*/ 1631950 w 2138362"/>
                <a:gd name="connsiteY371" fmla="*/ 1027112 h 1110643"/>
                <a:gd name="connsiteX372" fmla="*/ 1628775 w 2138362"/>
                <a:gd name="connsiteY372" fmla="*/ 1033462 h 1110643"/>
                <a:gd name="connsiteX373" fmla="*/ 1624012 w 2138362"/>
                <a:gd name="connsiteY373" fmla="*/ 1044575 h 1110643"/>
                <a:gd name="connsiteX374" fmla="*/ 1620837 w 2138362"/>
                <a:gd name="connsiteY374" fmla="*/ 1058862 h 1110643"/>
                <a:gd name="connsiteX375" fmla="*/ 1617662 w 2138362"/>
                <a:gd name="connsiteY375" fmla="*/ 1063625 h 1110643"/>
                <a:gd name="connsiteX376" fmla="*/ 1595437 w 2138362"/>
                <a:gd name="connsiteY376" fmla="*/ 1063625 h 1110643"/>
                <a:gd name="connsiteX377" fmla="*/ 1560512 w 2138362"/>
                <a:gd name="connsiteY377" fmla="*/ 1060450 h 1110643"/>
                <a:gd name="connsiteX378" fmla="*/ 1550987 w 2138362"/>
                <a:gd name="connsiteY378" fmla="*/ 1057275 h 1110643"/>
                <a:gd name="connsiteX379" fmla="*/ 1527175 w 2138362"/>
                <a:gd name="connsiteY379" fmla="*/ 1054100 h 1110643"/>
                <a:gd name="connsiteX380" fmla="*/ 1490662 w 2138362"/>
                <a:gd name="connsiteY380" fmla="*/ 1047750 h 1110643"/>
                <a:gd name="connsiteX381" fmla="*/ 1481137 w 2138362"/>
                <a:gd name="connsiteY381" fmla="*/ 1042987 h 1110643"/>
                <a:gd name="connsiteX382" fmla="*/ 1457325 w 2138362"/>
                <a:gd name="connsiteY382" fmla="*/ 1038225 h 1110643"/>
                <a:gd name="connsiteX383" fmla="*/ 1435100 w 2138362"/>
                <a:gd name="connsiteY383" fmla="*/ 1033462 h 1110643"/>
                <a:gd name="connsiteX384" fmla="*/ 1411287 w 2138362"/>
                <a:gd name="connsiteY384" fmla="*/ 1028700 h 1110643"/>
                <a:gd name="connsiteX385" fmla="*/ 1400175 w 2138362"/>
                <a:gd name="connsiteY385" fmla="*/ 1023937 h 1110643"/>
                <a:gd name="connsiteX386" fmla="*/ 1392237 w 2138362"/>
                <a:gd name="connsiteY386" fmla="*/ 1022350 h 1110643"/>
                <a:gd name="connsiteX387" fmla="*/ 1377950 w 2138362"/>
                <a:gd name="connsiteY387" fmla="*/ 1014412 h 1110643"/>
                <a:gd name="connsiteX388" fmla="*/ 1368425 w 2138362"/>
                <a:gd name="connsiteY388" fmla="*/ 1008062 h 1110643"/>
                <a:gd name="connsiteX389" fmla="*/ 1352550 w 2138362"/>
                <a:gd name="connsiteY389" fmla="*/ 993775 h 1110643"/>
                <a:gd name="connsiteX390" fmla="*/ 1347787 w 2138362"/>
                <a:gd name="connsiteY390" fmla="*/ 989012 h 1110643"/>
                <a:gd name="connsiteX391" fmla="*/ 1343025 w 2138362"/>
                <a:gd name="connsiteY391" fmla="*/ 984250 h 1110643"/>
                <a:gd name="connsiteX392" fmla="*/ 1341437 w 2138362"/>
                <a:gd name="connsiteY392" fmla="*/ 977900 h 1110643"/>
                <a:gd name="connsiteX393" fmla="*/ 1339850 w 2138362"/>
                <a:gd name="connsiteY393" fmla="*/ 954087 h 1110643"/>
                <a:gd name="connsiteX394" fmla="*/ 1349375 w 2138362"/>
                <a:gd name="connsiteY394" fmla="*/ 950912 h 1110643"/>
                <a:gd name="connsiteX395" fmla="*/ 1366837 w 2138362"/>
                <a:gd name="connsiteY395" fmla="*/ 952500 h 1110643"/>
                <a:gd name="connsiteX396" fmla="*/ 1370012 w 2138362"/>
                <a:gd name="connsiteY396" fmla="*/ 957262 h 1110643"/>
                <a:gd name="connsiteX397" fmla="*/ 1381125 w 2138362"/>
                <a:gd name="connsiteY397" fmla="*/ 962025 h 1110643"/>
                <a:gd name="connsiteX398" fmla="*/ 1392237 w 2138362"/>
                <a:gd name="connsiteY398" fmla="*/ 958850 h 1110643"/>
                <a:gd name="connsiteX399" fmla="*/ 1401762 w 2138362"/>
                <a:gd name="connsiteY399" fmla="*/ 947737 h 1110643"/>
                <a:gd name="connsiteX400" fmla="*/ 1406525 w 2138362"/>
                <a:gd name="connsiteY400" fmla="*/ 942975 h 1110643"/>
                <a:gd name="connsiteX401" fmla="*/ 1409700 w 2138362"/>
                <a:gd name="connsiteY401" fmla="*/ 938212 h 1110643"/>
                <a:gd name="connsiteX402" fmla="*/ 1414462 w 2138362"/>
                <a:gd name="connsiteY402" fmla="*/ 931862 h 1110643"/>
                <a:gd name="connsiteX403" fmla="*/ 1409700 w 2138362"/>
                <a:gd name="connsiteY403" fmla="*/ 904875 h 1110643"/>
                <a:gd name="connsiteX404" fmla="*/ 1408112 w 2138362"/>
                <a:gd name="connsiteY404" fmla="*/ 900112 h 1110643"/>
                <a:gd name="connsiteX405" fmla="*/ 1404937 w 2138362"/>
                <a:gd name="connsiteY405" fmla="*/ 893762 h 1110643"/>
                <a:gd name="connsiteX406" fmla="*/ 1400175 w 2138362"/>
                <a:gd name="connsiteY406" fmla="*/ 879475 h 1110643"/>
                <a:gd name="connsiteX407" fmla="*/ 1398587 w 2138362"/>
                <a:gd name="connsiteY407" fmla="*/ 855662 h 1110643"/>
                <a:gd name="connsiteX408" fmla="*/ 1393825 w 2138362"/>
                <a:gd name="connsiteY408" fmla="*/ 852487 h 1110643"/>
                <a:gd name="connsiteX409" fmla="*/ 1398587 w 2138362"/>
                <a:gd name="connsiteY409" fmla="*/ 847725 h 1110643"/>
                <a:gd name="connsiteX410" fmla="*/ 1406525 w 2138362"/>
                <a:gd name="connsiteY410" fmla="*/ 838200 h 1110643"/>
                <a:gd name="connsiteX411" fmla="*/ 1409700 w 2138362"/>
                <a:gd name="connsiteY411" fmla="*/ 828675 h 1110643"/>
                <a:gd name="connsiteX412" fmla="*/ 1419225 w 2138362"/>
                <a:gd name="connsiteY412" fmla="*/ 819150 h 1110643"/>
                <a:gd name="connsiteX413" fmla="*/ 1423987 w 2138362"/>
                <a:gd name="connsiteY413" fmla="*/ 820737 h 1110643"/>
                <a:gd name="connsiteX414" fmla="*/ 1425575 w 2138362"/>
                <a:gd name="connsiteY414" fmla="*/ 830262 h 1110643"/>
                <a:gd name="connsiteX415" fmla="*/ 1428750 w 2138362"/>
                <a:gd name="connsiteY415" fmla="*/ 838200 h 1110643"/>
                <a:gd name="connsiteX416" fmla="*/ 1430337 w 2138362"/>
                <a:gd name="connsiteY416" fmla="*/ 846137 h 1110643"/>
                <a:gd name="connsiteX417" fmla="*/ 1435100 w 2138362"/>
                <a:gd name="connsiteY417" fmla="*/ 850900 h 1110643"/>
                <a:gd name="connsiteX418" fmla="*/ 1444625 w 2138362"/>
                <a:gd name="connsiteY418" fmla="*/ 862012 h 1110643"/>
                <a:gd name="connsiteX419" fmla="*/ 1449387 w 2138362"/>
                <a:gd name="connsiteY419" fmla="*/ 863600 h 1110643"/>
                <a:gd name="connsiteX420" fmla="*/ 1455737 w 2138362"/>
                <a:gd name="connsiteY420" fmla="*/ 866775 h 1110643"/>
                <a:gd name="connsiteX421" fmla="*/ 1460500 w 2138362"/>
                <a:gd name="connsiteY421" fmla="*/ 868362 h 1110643"/>
                <a:gd name="connsiteX422" fmla="*/ 1466850 w 2138362"/>
                <a:gd name="connsiteY422" fmla="*/ 871537 h 1110643"/>
                <a:gd name="connsiteX423" fmla="*/ 1474787 w 2138362"/>
                <a:gd name="connsiteY423" fmla="*/ 873125 h 1110643"/>
                <a:gd name="connsiteX424" fmla="*/ 1492250 w 2138362"/>
                <a:gd name="connsiteY424" fmla="*/ 877887 h 1110643"/>
                <a:gd name="connsiteX425" fmla="*/ 1506537 w 2138362"/>
                <a:gd name="connsiteY425" fmla="*/ 881062 h 1110643"/>
                <a:gd name="connsiteX426" fmla="*/ 1546225 w 2138362"/>
                <a:gd name="connsiteY426" fmla="*/ 884237 h 1110643"/>
                <a:gd name="connsiteX427" fmla="*/ 1555750 w 2138362"/>
                <a:gd name="connsiteY427" fmla="*/ 887412 h 1110643"/>
                <a:gd name="connsiteX428" fmla="*/ 1562100 w 2138362"/>
                <a:gd name="connsiteY428" fmla="*/ 889000 h 1110643"/>
                <a:gd name="connsiteX429" fmla="*/ 1566862 w 2138362"/>
                <a:gd name="connsiteY429" fmla="*/ 892175 h 1110643"/>
                <a:gd name="connsiteX430" fmla="*/ 1571625 w 2138362"/>
                <a:gd name="connsiteY430" fmla="*/ 893762 h 1110643"/>
                <a:gd name="connsiteX431" fmla="*/ 1576387 w 2138362"/>
                <a:gd name="connsiteY431" fmla="*/ 896937 h 1110643"/>
                <a:gd name="connsiteX432" fmla="*/ 1585912 w 2138362"/>
                <a:gd name="connsiteY432" fmla="*/ 900112 h 1110643"/>
                <a:gd name="connsiteX433" fmla="*/ 1652587 w 2138362"/>
                <a:gd name="connsiteY433" fmla="*/ 893762 h 1110643"/>
                <a:gd name="connsiteX434" fmla="*/ 1662112 w 2138362"/>
                <a:gd name="connsiteY434" fmla="*/ 884237 h 1110643"/>
                <a:gd name="connsiteX435" fmla="*/ 1665287 w 2138362"/>
                <a:gd name="connsiteY435" fmla="*/ 879475 h 1110643"/>
                <a:gd name="connsiteX436" fmla="*/ 1671637 w 2138362"/>
                <a:gd name="connsiteY436" fmla="*/ 877887 h 1110643"/>
                <a:gd name="connsiteX437" fmla="*/ 1673225 w 2138362"/>
                <a:gd name="connsiteY437" fmla="*/ 871537 h 1110643"/>
                <a:gd name="connsiteX438" fmla="*/ 1677987 w 2138362"/>
                <a:gd name="connsiteY438" fmla="*/ 866775 h 1110643"/>
                <a:gd name="connsiteX439" fmla="*/ 1681162 w 2138362"/>
                <a:gd name="connsiteY439" fmla="*/ 862012 h 1110643"/>
                <a:gd name="connsiteX440" fmla="*/ 1687512 w 2138362"/>
                <a:gd name="connsiteY440" fmla="*/ 855662 h 1110643"/>
                <a:gd name="connsiteX441" fmla="*/ 1695450 w 2138362"/>
                <a:gd name="connsiteY441" fmla="*/ 844550 h 1110643"/>
                <a:gd name="connsiteX442" fmla="*/ 1697037 w 2138362"/>
                <a:gd name="connsiteY442" fmla="*/ 839787 h 1110643"/>
                <a:gd name="connsiteX443" fmla="*/ 1701800 w 2138362"/>
                <a:gd name="connsiteY443" fmla="*/ 830262 h 1110643"/>
                <a:gd name="connsiteX444" fmla="*/ 1703387 w 2138362"/>
                <a:gd name="connsiteY444" fmla="*/ 768350 h 1110643"/>
                <a:gd name="connsiteX445" fmla="*/ 1706562 w 2138362"/>
                <a:gd name="connsiteY445" fmla="*/ 750887 h 1110643"/>
                <a:gd name="connsiteX446" fmla="*/ 1708150 w 2138362"/>
                <a:gd name="connsiteY446" fmla="*/ 733425 h 1110643"/>
                <a:gd name="connsiteX447" fmla="*/ 1709737 w 2138362"/>
                <a:gd name="connsiteY447" fmla="*/ 720725 h 1110643"/>
                <a:gd name="connsiteX448" fmla="*/ 1714500 w 2138362"/>
                <a:gd name="connsiteY448" fmla="*/ 714375 h 1110643"/>
                <a:gd name="connsiteX449" fmla="*/ 1728787 w 2138362"/>
                <a:gd name="connsiteY449" fmla="*/ 703262 h 1110643"/>
                <a:gd name="connsiteX450" fmla="*/ 1739900 w 2138362"/>
                <a:gd name="connsiteY450" fmla="*/ 692150 h 1110643"/>
                <a:gd name="connsiteX451" fmla="*/ 1744662 w 2138362"/>
                <a:gd name="connsiteY451" fmla="*/ 687387 h 1110643"/>
                <a:gd name="connsiteX452" fmla="*/ 1754187 w 2138362"/>
                <a:gd name="connsiteY452" fmla="*/ 681037 h 1110643"/>
                <a:gd name="connsiteX453" fmla="*/ 1771650 w 2138362"/>
                <a:gd name="connsiteY453" fmla="*/ 669925 h 1110643"/>
                <a:gd name="connsiteX454" fmla="*/ 1787525 w 2138362"/>
                <a:gd name="connsiteY454" fmla="*/ 657225 h 1110643"/>
                <a:gd name="connsiteX455" fmla="*/ 1792287 w 2138362"/>
                <a:gd name="connsiteY455" fmla="*/ 654050 h 1110643"/>
                <a:gd name="connsiteX456" fmla="*/ 1793875 w 2138362"/>
                <a:gd name="connsiteY456" fmla="*/ 649287 h 1110643"/>
                <a:gd name="connsiteX457" fmla="*/ 1798637 w 2138362"/>
                <a:gd name="connsiteY457" fmla="*/ 647700 h 1110643"/>
                <a:gd name="connsiteX458" fmla="*/ 1803400 w 2138362"/>
                <a:gd name="connsiteY458" fmla="*/ 644525 h 1110643"/>
                <a:gd name="connsiteX459" fmla="*/ 1809750 w 2138362"/>
                <a:gd name="connsiteY459" fmla="*/ 638175 h 1110643"/>
                <a:gd name="connsiteX460" fmla="*/ 1817687 w 2138362"/>
                <a:gd name="connsiteY460" fmla="*/ 631825 h 1110643"/>
                <a:gd name="connsiteX461" fmla="*/ 1828800 w 2138362"/>
                <a:gd name="connsiteY461" fmla="*/ 622300 h 1110643"/>
                <a:gd name="connsiteX462" fmla="*/ 1831975 w 2138362"/>
                <a:gd name="connsiteY462" fmla="*/ 615950 h 1110643"/>
                <a:gd name="connsiteX463" fmla="*/ 1841500 w 2138362"/>
                <a:gd name="connsiteY463" fmla="*/ 609600 h 1110643"/>
                <a:gd name="connsiteX464" fmla="*/ 1847850 w 2138362"/>
                <a:gd name="connsiteY464" fmla="*/ 603250 h 1110643"/>
                <a:gd name="connsiteX465" fmla="*/ 1849437 w 2138362"/>
                <a:gd name="connsiteY465" fmla="*/ 598487 h 1110643"/>
                <a:gd name="connsiteX466" fmla="*/ 1857375 w 2138362"/>
                <a:gd name="connsiteY466" fmla="*/ 590550 h 1110643"/>
                <a:gd name="connsiteX467" fmla="*/ 1865312 w 2138362"/>
                <a:gd name="connsiteY467" fmla="*/ 579437 h 1110643"/>
                <a:gd name="connsiteX468" fmla="*/ 1871662 w 2138362"/>
                <a:gd name="connsiteY468" fmla="*/ 569912 h 1110643"/>
                <a:gd name="connsiteX469" fmla="*/ 1876425 w 2138362"/>
                <a:gd name="connsiteY469" fmla="*/ 560387 h 1110643"/>
                <a:gd name="connsiteX470" fmla="*/ 1878012 w 2138362"/>
                <a:gd name="connsiteY470" fmla="*/ 555625 h 1110643"/>
                <a:gd name="connsiteX471" fmla="*/ 1881187 w 2138362"/>
                <a:gd name="connsiteY471" fmla="*/ 550862 h 1110643"/>
                <a:gd name="connsiteX472" fmla="*/ 1882775 w 2138362"/>
                <a:gd name="connsiteY472" fmla="*/ 546100 h 1110643"/>
                <a:gd name="connsiteX473" fmla="*/ 1885950 w 2138362"/>
                <a:gd name="connsiteY473" fmla="*/ 539750 h 1110643"/>
                <a:gd name="connsiteX474" fmla="*/ 1882775 w 2138362"/>
                <a:gd name="connsiteY474" fmla="*/ 506412 h 1110643"/>
                <a:gd name="connsiteX475" fmla="*/ 1879600 w 2138362"/>
                <a:gd name="connsiteY475" fmla="*/ 500062 h 1110643"/>
                <a:gd name="connsiteX476" fmla="*/ 1874837 w 2138362"/>
                <a:gd name="connsiteY476" fmla="*/ 488950 h 1110643"/>
                <a:gd name="connsiteX477" fmla="*/ 1870075 w 2138362"/>
                <a:gd name="connsiteY477" fmla="*/ 487362 h 1110643"/>
                <a:gd name="connsiteX478" fmla="*/ 1863725 w 2138362"/>
                <a:gd name="connsiteY478" fmla="*/ 477837 h 1110643"/>
                <a:gd name="connsiteX479" fmla="*/ 1855787 w 2138362"/>
                <a:gd name="connsiteY479" fmla="*/ 476250 h 1110643"/>
                <a:gd name="connsiteX480" fmla="*/ 1849437 w 2138362"/>
                <a:gd name="connsiteY480" fmla="*/ 473075 h 1110643"/>
                <a:gd name="connsiteX481" fmla="*/ 1844675 w 2138362"/>
                <a:gd name="connsiteY481" fmla="*/ 471487 h 1110643"/>
                <a:gd name="connsiteX482" fmla="*/ 1841500 w 2138362"/>
                <a:gd name="connsiteY482" fmla="*/ 466725 h 1110643"/>
                <a:gd name="connsiteX483" fmla="*/ 1828800 w 2138362"/>
                <a:gd name="connsiteY483" fmla="*/ 461962 h 1110643"/>
                <a:gd name="connsiteX484" fmla="*/ 1819275 w 2138362"/>
                <a:gd name="connsiteY484" fmla="*/ 457200 h 1110643"/>
                <a:gd name="connsiteX485" fmla="*/ 1808162 w 2138362"/>
                <a:gd name="connsiteY485" fmla="*/ 452437 h 1110643"/>
                <a:gd name="connsiteX486" fmla="*/ 1795462 w 2138362"/>
                <a:gd name="connsiteY486" fmla="*/ 447675 h 1110643"/>
                <a:gd name="connsiteX487" fmla="*/ 1749425 w 2138362"/>
                <a:gd name="connsiteY487" fmla="*/ 439737 h 1110643"/>
                <a:gd name="connsiteX488" fmla="*/ 1728787 w 2138362"/>
                <a:gd name="connsiteY488" fmla="*/ 434975 h 1110643"/>
                <a:gd name="connsiteX489" fmla="*/ 1673225 w 2138362"/>
                <a:gd name="connsiteY489" fmla="*/ 434975 h 1110643"/>
                <a:gd name="connsiteX490" fmla="*/ 1571625 w 2138362"/>
                <a:gd name="connsiteY490" fmla="*/ 433387 h 1110643"/>
                <a:gd name="connsiteX491" fmla="*/ 1558925 w 2138362"/>
                <a:gd name="connsiteY491" fmla="*/ 430212 h 1110643"/>
                <a:gd name="connsiteX492" fmla="*/ 1524000 w 2138362"/>
                <a:gd name="connsiteY492" fmla="*/ 434975 h 1110643"/>
                <a:gd name="connsiteX493" fmla="*/ 1501775 w 2138362"/>
                <a:gd name="connsiteY493" fmla="*/ 439737 h 1110643"/>
                <a:gd name="connsiteX494" fmla="*/ 1490662 w 2138362"/>
                <a:gd name="connsiteY494" fmla="*/ 442912 h 1110643"/>
                <a:gd name="connsiteX495" fmla="*/ 1470025 w 2138362"/>
                <a:gd name="connsiteY495" fmla="*/ 449262 h 1110643"/>
                <a:gd name="connsiteX496" fmla="*/ 1438275 w 2138362"/>
                <a:gd name="connsiteY496" fmla="*/ 455612 h 1110643"/>
                <a:gd name="connsiteX497" fmla="*/ 1433512 w 2138362"/>
                <a:gd name="connsiteY497" fmla="*/ 457200 h 1110643"/>
                <a:gd name="connsiteX498" fmla="*/ 1425575 w 2138362"/>
                <a:gd name="connsiteY498" fmla="*/ 460375 h 1110643"/>
                <a:gd name="connsiteX499" fmla="*/ 1419225 w 2138362"/>
                <a:gd name="connsiteY499" fmla="*/ 461962 h 1110643"/>
                <a:gd name="connsiteX500" fmla="*/ 1408112 w 2138362"/>
                <a:gd name="connsiteY500" fmla="*/ 465137 h 1110643"/>
                <a:gd name="connsiteX501" fmla="*/ 1403350 w 2138362"/>
                <a:gd name="connsiteY501" fmla="*/ 466725 h 1110643"/>
                <a:gd name="connsiteX502" fmla="*/ 1393825 w 2138362"/>
                <a:gd name="connsiteY502" fmla="*/ 468312 h 1110643"/>
                <a:gd name="connsiteX503" fmla="*/ 1382712 w 2138362"/>
                <a:gd name="connsiteY503" fmla="*/ 476250 h 1110643"/>
                <a:gd name="connsiteX504" fmla="*/ 1379537 w 2138362"/>
                <a:gd name="connsiteY504" fmla="*/ 481012 h 1110643"/>
                <a:gd name="connsiteX505" fmla="*/ 1373187 w 2138362"/>
                <a:gd name="connsiteY505" fmla="*/ 484187 h 1110643"/>
                <a:gd name="connsiteX506" fmla="*/ 1368425 w 2138362"/>
                <a:gd name="connsiteY506" fmla="*/ 487362 h 1110643"/>
                <a:gd name="connsiteX507" fmla="*/ 1366837 w 2138362"/>
                <a:gd name="connsiteY507" fmla="*/ 492125 h 1110643"/>
                <a:gd name="connsiteX508" fmla="*/ 1362075 w 2138362"/>
                <a:gd name="connsiteY508" fmla="*/ 493712 h 1110643"/>
                <a:gd name="connsiteX509" fmla="*/ 1357312 w 2138362"/>
                <a:gd name="connsiteY509" fmla="*/ 496887 h 1110643"/>
                <a:gd name="connsiteX510" fmla="*/ 1352550 w 2138362"/>
                <a:gd name="connsiteY510" fmla="*/ 498475 h 1110643"/>
                <a:gd name="connsiteX511" fmla="*/ 1343025 w 2138362"/>
                <a:gd name="connsiteY511" fmla="*/ 506412 h 1110643"/>
                <a:gd name="connsiteX512" fmla="*/ 1338262 w 2138362"/>
                <a:gd name="connsiteY512" fmla="*/ 508000 h 1110643"/>
                <a:gd name="connsiteX513" fmla="*/ 1330325 w 2138362"/>
                <a:gd name="connsiteY513" fmla="*/ 515937 h 1110643"/>
                <a:gd name="connsiteX514" fmla="*/ 1325562 w 2138362"/>
                <a:gd name="connsiteY514" fmla="*/ 519112 h 1110643"/>
                <a:gd name="connsiteX515" fmla="*/ 1316037 w 2138362"/>
                <a:gd name="connsiteY515" fmla="*/ 527050 h 1110643"/>
                <a:gd name="connsiteX516" fmla="*/ 1311275 w 2138362"/>
                <a:gd name="connsiteY516" fmla="*/ 530225 h 1110643"/>
                <a:gd name="connsiteX517" fmla="*/ 1295400 w 2138362"/>
                <a:gd name="connsiteY517" fmla="*/ 544512 h 1110643"/>
                <a:gd name="connsiteX518" fmla="*/ 1293812 w 2138362"/>
                <a:gd name="connsiteY518" fmla="*/ 549275 h 1110643"/>
                <a:gd name="connsiteX519" fmla="*/ 1284287 w 2138362"/>
                <a:gd name="connsiteY519" fmla="*/ 557212 h 1110643"/>
                <a:gd name="connsiteX520" fmla="*/ 1282700 w 2138362"/>
                <a:gd name="connsiteY520" fmla="*/ 563562 h 1110643"/>
                <a:gd name="connsiteX521" fmla="*/ 1290637 w 2138362"/>
                <a:gd name="connsiteY521" fmla="*/ 569912 h 1110643"/>
                <a:gd name="connsiteX522" fmla="*/ 1301750 w 2138362"/>
                <a:gd name="connsiteY522" fmla="*/ 576262 h 1110643"/>
                <a:gd name="connsiteX523" fmla="*/ 1317625 w 2138362"/>
                <a:gd name="connsiteY523" fmla="*/ 581025 h 1110643"/>
                <a:gd name="connsiteX524" fmla="*/ 1319212 w 2138362"/>
                <a:gd name="connsiteY524" fmla="*/ 585787 h 1110643"/>
                <a:gd name="connsiteX525" fmla="*/ 1322387 w 2138362"/>
                <a:gd name="connsiteY525" fmla="*/ 590550 h 1110643"/>
                <a:gd name="connsiteX526" fmla="*/ 1327150 w 2138362"/>
                <a:gd name="connsiteY526" fmla="*/ 604837 h 1110643"/>
                <a:gd name="connsiteX527" fmla="*/ 1328737 w 2138362"/>
                <a:gd name="connsiteY527" fmla="*/ 609600 h 1110643"/>
                <a:gd name="connsiteX528" fmla="*/ 1325562 w 2138362"/>
                <a:gd name="connsiteY528" fmla="*/ 620712 h 1110643"/>
                <a:gd name="connsiteX529" fmla="*/ 1320800 w 2138362"/>
                <a:gd name="connsiteY529" fmla="*/ 623887 h 1110643"/>
                <a:gd name="connsiteX530" fmla="*/ 1314450 w 2138362"/>
                <a:gd name="connsiteY530" fmla="*/ 627062 h 1110643"/>
                <a:gd name="connsiteX531" fmla="*/ 1309687 w 2138362"/>
                <a:gd name="connsiteY531" fmla="*/ 628650 h 1110643"/>
                <a:gd name="connsiteX532" fmla="*/ 1300162 w 2138362"/>
                <a:gd name="connsiteY532" fmla="*/ 633412 h 1110643"/>
                <a:gd name="connsiteX533" fmla="*/ 1289050 w 2138362"/>
                <a:gd name="connsiteY533" fmla="*/ 642937 h 1110643"/>
                <a:gd name="connsiteX534" fmla="*/ 1279525 w 2138362"/>
                <a:gd name="connsiteY534" fmla="*/ 647700 h 1110643"/>
                <a:gd name="connsiteX535" fmla="*/ 1273175 w 2138362"/>
                <a:gd name="connsiteY535" fmla="*/ 652462 h 1110643"/>
                <a:gd name="connsiteX536" fmla="*/ 1268412 w 2138362"/>
                <a:gd name="connsiteY536" fmla="*/ 657225 h 1110643"/>
                <a:gd name="connsiteX537" fmla="*/ 1263650 w 2138362"/>
                <a:gd name="connsiteY537" fmla="*/ 658812 h 1110643"/>
                <a:gd name="connsiteX538" fmla="*/ 1258887 w 2138362"/>
                <a:gd name="connsiteY538" fmla="*/ 663575 h 1110643"/>
                <a:gd name="connsiteX539" fmla="*/ 1249362 w 2138362"/>
                <a:gd name="connsiteY539" fmla="*/ 679450 h 1110643"/>
                <a:gd name="connsiteX540" fmla="*/ 1250950 w 2138362"/>
                <a:gd name="connsiteY540" fmla="*/ 688975 h 1110643"/>
                <a:gd name="connsiteX541" fmla="*/ 1254125 w 2138362"/>
                <a:gd name="connsiteY541" fmla="*/ 700087 h 1110643"/>
                <a:gd name="connsiteX542" fmla="*/ 1257300 w 2138362"/>
                <a:gd name="connsiteY542" fmla="*/ 708025 h 1110643"/>
                <a:gd name="connsiteX543" fmla="*/ 1262062 w 2138362"/>
                <a:gd name="connsiteY543" fmla="*/ 717550 h 1110643"/>
                <a:gd name="connsiteX544" fmla="*/ 1263650 w 2138362"/>
                <a:gd name="connsiteY544" fmla="*/ 723900 h 1110643"/>
                <a:gd name="connsiteX545" fmla="*/ 1266825 w 2138362"/>
                <a:gd name="connsiteY545" fmla="*/ 731837 h 1110643"/>
                <a:gd name="connsiteX546" fmla="*/ 1271587 w 2138362"/>
                <a:gd name="connsiteY546" fmla="*/ 742950 h 1110643"/>
                <a:gd name="connsiteX547" fmla="*/ 1276350 w 2138362"/>
                <a:gd name="connsiteY547" fmla="*/ 762000 h 1110643"/>
                <a:gd name="connsiteX548" fmla="*/ 1282700 w 2138362"/>
                <a:gd name="connsiteY548" fmla="*/ 788987 h 1110643"/>
                <a:gd name="connsiteX549" fmla="*/ 1287462 w 2138362"/>
                <a:gd name="connsiteY549" fmla="*/ 804862 h 1110643"/>
                <a:gd name="connsiteX550" fmla="*/ 1289050 w 2138362"/>
                <a:gd name="connsiteY550" fmla="*/ 817562 h 1110643"/>
                <a:gd name="connsiteX551" fmla="*/ 1292225 w 2138362"/>
                <a:gd name="connsiteY551" fmla="*/ 822325 h 1110643"/>
                <a:gd name="connsiteX552" fmla="*/ 1295400 w 2138362"/>
                <a:gd name="connsiteY552" fmla="*/ 835025 h 1110643"/>
                <a:gd name="connsiteX553" fmla="*/ 1298575 w 2138362"/>
                <a:gd name="connsiteY553" fmla="*/ 841375 h 1110643"/>
                <a:gd name="connsiteX554" fmla="*/ 1300162 w 2138362"/>
                <a:gd name="connsiteY554" fmla="*/ 846137 h 1110643"/>
                <a:gd name="connsiteX555" fmla="*/ 1303337 w 2138362"/>
                <a:gd name="connsiteY555" fmla="*/ 857250 h 1110643"/>
                <a:gd name="connsiteX556" fmla="*/ 1308100 w 2138362"/>
                <a:gd name="connsiteY556" fmla="*/ 946150 h 1110643"/>
                <a:gd name="connsiteX557" fmla="*/ 1304925 w 2138362"/>
                <a:gd name="connsiteY557" fmla="*/ 938212 h 1110643"/>
                <a:gd name="connsiteX558" fmla="*/ 1300162 w 2138362"/>
                <a:gd name="connsiteY558" fmla="*/ 928687 h 1110643"/>
                <a:gd name="connsiteX559" fmla="*/ 1292225 w 2138362"/>
                <a:gd name="connsiteY559" fmla="*/ 922337 h 1110643"/>
                <a:gd name="connsiteX560" fmla="*/ 1285875 w 2138362"/>
                <a:gd name="connsiteY560" fmla="*/ 909637 h 1110643"/>
                <a:gd name="connsiteX561" fmla="*/ 1279525 w 2138362"/>
                <a:gd name="connsiteY561" fmla="*/ 903287 h 1110643"/>
                <a:gd name="connsiteX562" fmla="*/ 1258887 w 2138362"/>
                <a:gd name="connsiteY562" fmla="*/ 882650 h 1110643"/>
                <a:gd name="connsiteX563" fmla="*/ 1250950 w 2138362"/>
                <a:gd name="connsiteY563" fmla="*/ 871537 h 1110643"/>
                <a:gd name="connsiteX564" fmla="*/ 1246187 w 2138362"/>
                <a:gd name="connsiteY564" fmla="*/ 865187 h 1110643"/>
                <a:gd name="connsiteX565" fmla="*/ 1236662 w 2138362"/>
                <a:gd name="connsiteY565" fmla="*/ 860425 h 1110643"/>
                <a:gd name="connsiteX566" fmla="*/ 1233487 w 2138362"/>
                <a:gd name="connsiteY566" fmla="*/ 855662 h 1110643"/>
                <a:gd name="connsiteX567" fmla="*/ 1227137 w 2138362"/>
                <a:gd name="connsiteY567" fmla="*/ 852487 h 1110643"/>
                <a:gd name="connsiteX568" fmla="*/ 1212850 w 2138362"/>
                <a:gd name="connsiteY568" fmla="*/ 847725 h 1110643"/>
                <a:gd name="connsiteX569" fmla="*/ 1198562 w 2138362"/>
                <a:gd name="connsiteY569" fmla="*/ 842962 h 1110643"/>
                <a:gd name="connsiteX570" fmla="*/ 1187450 w 2138362"/>
                <a:gd name="connsiteY570" fmla="*/ 835025 h 1110643"/>
                <a:gd name="connsiteX571" fmla="*/ 1171575 w 2138362"/>
                <a:gd name="connsiteY571" fmla="*/ 825500 h 1110643"/>
                <a:gd name="connsiteX572" fmla="*/ 1157287 w 2138362"/>
                <a:gd name="connsiteY572" fmla="*/ 817562 h 1110643"/>
                <a:gd name="connsiteX573" fmla="*/ 1146175 w 2138362"/>
                <a:gd name="connsiteY573" fmla="*/ 809625 h 1110643"/>
                <a:gd name="connsiteX574" fmla="*/ 1141412 w 2138362"/>
                <a:gd name="connsiteY574" fmla="*/ 804862 h 1110643"/>
                <a:gd name="connsiteX575" fmla="*/ 1135062 w 2138362"/>
                <a:gd name="connsiteY575" fmla="*/ 801687 h 1110643"/>
                <a:gd name="connsiteX576" fmla="*/ 1125537 w 2138362"/>
                <a:gd name="connsiteY576" fmla="*/ 795337 h 1110643"/>
                <a:gd name="connsiteX577" fmla="*/ 1123950 w 2138362"/>
                <a:gd name="connsiteY577" fmla="*/ 790575 h 1110643"/>
                <a:gd name="connsiteX578" fmla="*/ 1128712 w 2138362"/>
                <a:gd name="connsiteY578" fmla="*/ 788987 h 1110643"/>
                <a:gd name="connsiteX579" fmla="*/ 1144587 w 2138362"/>
                <a:gd name="connsiteY579" fmla="*/ 785812 h 1110643"/>
                <a:gd name="connsiteX580" fmla="*/ 1144587 w 2138362"/>
                <a:gd name="connsiteY580" fmla="*/ 768350 h 1110643"/>
                <a:gd name="connsiteX581" fmla="*/ 1139825 w 2138362"/>
                <a:gd name="connsiteY581" fmla="*/ 754062 h 1110643"/>
                <a:gd name="connsiteX582" fmla="*/ 1135062 w 2138362"/>
                <a:gd name="connsiteY582" fmla="*/ 749300 h 1110643"/>
                <a:gd name="connsiteX583" fmla="*/ 1133475 w 2138362"/>
                <a:gd name="connsiteY583" fmla="*/ 744537 h 1110643"/>
                <a:gd name="connsiteX584" fmla="*/ 1128712 w 2138362"/>
                <a:gd name="connsiteY584" fmla="*/ 741362 h 1110643"/>
                <a:gd name="connsiteX585" fmla="*/ 1119187 w 2138362"/>
                <a:gd name="connsiteY585" fmla="*/ 735012 h 1110643"/>
                <a:gd name="connsiteX586" fmla="*/ 1104900 w 2138362"/>
                <a:gd name="connsiteY586" fmla="*/ 723900 h 1110643"/>
                <a:gd name="connsiteX587" fmla="*/ 1100137 w 2138362"/>
                <a:gd name="connsiteY587" fmla="*/ 720725 h 1110643"/>
                <a:gd name="connsiteX588" fmla="*/ 1095375 w 2138362"/>
                <a:gd name="connsiteY588" fmla="*/ 719137 h 1110643"/>
                <a:gd name="connsiteX589" fmla="*/ 1077912 w 2138362"/>
                <a:gd name="connsiteY589" fmla="*/ 714375 h 1110643"/>
                <a:gd name="connsiteX590" fmla="*/ 1069975 w 2138362"/>
                <a:gd name="connsiteY590" fmla="*/ 704850 h 1110643"/>
                <a:gd name="connsiteX591" fmla="*/ 1062037 w 2138362"/>
                <a:gd name="connsiteY591" fmla="*/ 695325 h 1110643"/>
                <a:gd name="connsiteX592" fmla="*/ 1060450 w 2138362"/>
                <a:gd name="connsiteY592" fmla="*/ 688975 h 1110643"/>
                <a:gd name="connsiteX593" fmla="*/ 1057275 w 2138362"/>
                <a:gd name="connsiteY593" fmla="*/ 679450 h 1110643"/>
                <a:gd name="connsiteX594" fmla="*/ 1052512 w 2138362"/>
                <a:gd name="connsiteY594" fmla="*/ 660400 h 1110643"/>
                <a:gd name="connsiteX595" fmla="*/ 1054100 w 2138362"/>
                <a:gd name="connsiteY595" fmla="*/ 627062 h 1110643"/>
                <a:gd name="connsiteX596" fmla="*/ 1055687 w 2138362"/>
                <a:gd name="connsiteY596" fmla="*/ 622300 h 1110643"/>
                <a:gd name="connsiteX597" fmla="*/ 1060450 w 2138362"/>
                <a:gd name="connsiteY597" fmla="*/ 620712 h 1110643"/>
                <a:gd name="connsiteX598" fmla="*/ 1062037 w 2138362"/>
                <a:gd name="connsiteY598" fmla="*/ 615950 h 1110643"/>
                <a:gd name="connsiteX599" fmla="*/ 1050925 w 2138362"/>
                <a:gd name="connsiteY599" fmla="*/ 615950 h 1110643"/>
                <a:gd name="connsiteX600" fmla="*/ 1044575 w 2138362"/>
                <a:gd name="connsiteY600" fmla="*/ 619125 h 1110643"/>
                <a:gd name="connsiteX601" fmla="*/ 1039812 w 2138362"/>
                <a:gd name="connsiteY601" fmla="*/ 620712 h 1110643"/>
                <a:gd name="connsiteX602" fmla="*/ 1027112 w 2138362"/>
                <a:gd name="connsiteY602" fmla="*/ 625475 h 1110643"/>
                <a:gd name="connsiteX603" fmla="*/ 1023937 w 2138362"/>
                <a:gd name="connsiteY603" fmla="*/ 630237 h 1110643"/>
                <a:gd name="connsiteX604" fmla="*/ 1019175 w 2138362"/>
                <a:gd name="connsiteY604" fmla="*/ 631825 h 1110643"/>
                <a:gd name="connsiteX605" fmla="*/ 1008062 w 2138362"/>
                <a:gd name="connsiteY605" fmla="*/ 636587 h 1110643"/>
                <a:gd name="connsiteX606" fmla="*/ 1000125 w 2138362"/>
                <a:gd name="connsiteY606" fmla="*/ 646112 h 1110643"/>
                <a:gd name="connsiteX607" fmla="*/ 1011237 w 2138362"/>
                <a:gd name="connsiteY607" fmla="*/ 660400 h 1110643"/>
                <a:gd name="connsiteX608" fmla="*/ 1012825 w 2138362"/>
                <a:gd name="connsiteY608" fmla="*/ 677862 h 1110643"/>
                <a:gd name="connsiteX609" fmla="*/ 1014412 w 2138362"/>
                <a:gd name="connsiteY609" fmla="*/ 690562 h 1110643"/>
                <a:gd name="connsiteX610" fmla="*/ 1012825 w 2138362"/>
                <a:gd name="connsiteY610" fmla="*/ 703262 h 1110643"/>
                <a:gd name="connsiteX611" fmla="*/ 998537 w 2138362"/>
                <a:gd name="connsiteY611" fmla="*/ 701675 h 1110643"/>
                <a:gd name="connsiteX612" fmla="*/ 984250 w 2138362"/>
                <a:gd name="connsiteY612" fmla="*/ 696912 h 1110643"/>
                <a:gd name="connsiteX613" fmla="*/ 977900 w 2138362"/>
                <a:gd name="connsiteY613" fmla="*/ 695325 h 1110643"/>
                <a:gd name="connsiteX614" fmla="*/ 973137 w 2138362"/>
                <a:gd name="connsiteY614" fmla="*/ 692150 h 1110643"/>
                <a:gd name="connsiteX615" fmla="*/ 968375 w 2138362"/>
                <a:gd name="connsiteY615" fmla="*/ 690562 h 1110643"/>
                <a:gd name="connsiteX616" fmla="*/ 957262 w 2138362"/>
                <a:gd name="connsiteY616" fmla="*/ 681037 h 1110643"/>
                <a:gd name="connsiteX617" fmla="*/ 958850 w 2138362"/>
                <a:gd name="connsiteY617" fmla="*/ 665162 h 1110643"/>
                <a:gd name="connsiteX618" fmla="*/ 960437 w 2138362"/>
                <a:gd name="connsiteY618" fmla="*/ 658812 h 1110643"/>
                <a:gd name="connsiteX619" fmla="*/ 971550 w 2138362"/>
                <a:gd name="connsiteY619" fmla="*/ 642937 h 1110643"/>
                <a:gd name="connsiteX620" fmla="*/ 966787 w 2138362"/>
                <a:gd name="connsiteY620" fmla="*/ 641350 h 1110643"/>
                <a:gd name="connsiteX621" fmla="*/ 957262 w 2138362"/>
                <a:gd name="connsiteY621" fmla="*/ 633412 h 1110643"/>
                <a:gd name="connsiteX622" fmla="*/ 936625 w 2138362"/>
                <a:gd name="connsiteY622" fmla="*/ 625475 h 1110643"/>
                <a:gd name="connsiteX623" fmla="*/ 862012 w 2138362"/>
                <a:gd name="connsiteY623" fmla="*/ 628650 h 1110643"/>
                <a:gd name="connsiteX624" fmla="*/ 852487 w 2138362"/>
                <a:gd name="connsiteY624" fmla="*/ 635000 h 1110643"/>
                <a:gd name="connsiteX625" fmla="*/ 854075 w 2138362"/>
                <a:gd name="connsiteY625" fmla="*/ 649287 h 1110643"/>
                <a:gd name="connsiteX626" fmla="*/ 860425 w 2138362"/>
                <a:gd name="connsiteY626" fmla="*/ 644525 h 1110643"/>
                <a:gd name="connsiteX627" fmla="*/ 865187 w 2138362"/>
                <a:gd name="connsiteY627" fmla="*/ 646112 h 1110643"/>
                <a:gd name="connsiteX628" fmla="*/ 860425 w 2138362"/>
                <a:gd name="connsiteY628" fmla="*/ 658812 h 1110643"/>
                <a:gd name="connsiteX629" fmla="*/ 855662 w 2138362"/>
                <a:gd name="connsiteY629" fmla="*/ 661987 h 1110643"/>
                <a:gd name="connsiteX630" fmla="*/ 847725 w 2138362"/>
                <a:gd name="connsiteY630" fmla="*/ 660400 h 1110643"/>
                <a:gd name="connsiteX631" fmla="*/ 835025 w 2138362"/>
                <a:gd name="connsiteY631" fmla="*/ 657225 h 1110643"/>
                <a:gd name="connsiteX632" fmla="*/ 809625 w 2138362"/>
                <a:gd name="connsiteY632" fmla="*/ 652462 h 1110643"/>
                <a:gd name="connsiteX633" fmla="*/ 795337 w 2138362"/>
                <a:gd name="connsiteY633" fmla="*/ 647700 h 1110643"/>
                <a:gd name="connsiteX634" fmla="*/ 785812 w 2138362"/>
                <a:gd name="connsiteY634" fmla="*/ 641350 h 1110643"/>
                <a:gd name="connsiteX635" fmla="*/ 774700 w 2138362"/>
                <a:gd name="connsiteY635" fmla="*/ 633412 h 1110643"/>
                <a:gd name="connsiteX636" fmla="*/ 769937 w 2138362"/>
                <a:gd name="connsiteY636" fmla="*/ 631825 h 1110643"/>
                <a:gd name="connsiteX637" fmla="*/ 763587 w 2138362"/>
                <a:gd name="connsiteY637" fmla="*/ 627062 h 1110643"/>
                <a:gd name="connsiteX638" fmla="*/ 758825 w 2138362"/>
                <a:gd name="connsiteY638" fmla="*/ 622300 h 1110643"/>
                <a:gd name="connsiteX639" fmla="*/ 754062 w 2138362"/>
                <a:gd name="connsiteY639" fmla="*/ 620712 h 1110643"/>
                <a:gd name="connsiteX640" fmla="*/ 747712 w 2138362"/>
                <a:gd name="connsiteY640" fmla="*/ 617537 h 1110643"/>
                <a:gd name="connsiteX641" fmla="*/ 742950 w 2138362"/>
                <a:gd name="connsiteY641" fmla="*/ 612775 h 1110643"/>
                <a:gd name="connsiteX642" fmla="*/ 735012 w 2138362"/>
                <a:gd name="connsiteY642" fmla="*/ 608012 h 1110643"/>
                <a:gd name="connsiteX643" fmla="*/ 730250 w 2138362"/>
                <a:gd name="connsiteY643" fmla="*/ 603250 h 1110643"/>
                <a:gd name="connsiteX644" fmla="*/ 725487 w 2138362"/>
                <a:gd name="connsiteY644" fmla="*/ 600075 h 1110643"/>
                <a:gd name="connsiteX645" fmla="*/ 719137 w 2138362"/>
                <a:gd name="connsiteY645" fmla="*/ 595312 h 1110643"/>
                <a:gd name="connsiteX646" fmla="*/ 714375 w 2138362"/>
                <a:gd name="connsiteY646" fmla="*/ 592137 h 1110643"/>
                <a:gd name="connsiteX647" fmla="*/ 703262 w 2138362"/>
                <a:gd name="connsiteY647" fmla="*/ 581025 h 1110643"/>
                <a:gd name="connsiteX648" fmla="*/ 698500 w 2138362"/>
                <a:gd name="connsiteY648" fmla="*/ 576262 h 1110643"/>
                <a:gd name="connsiteX649" fmla="*/ 692150 w 2138362"/>
                <a:gd name="connsiteY649" fmla="*/ 573087 h 1110643"/>
                <a:gd name="connsiteX650" fmla="*/ 681037 w 2138362"/>
                <a:gd name="connsiteY650" fmla="*/ 565150 h 1110643"/>
                <a:gd name="connsiteX651" fmla="*/ 676275 w 2138362"/>
                <a:gd name="connsiteY651" fmla="*/ 560387 h 1110643"/>
                <a:gd name="connsiteX652" fmla="*/ 665162 w 2138362"/>
                <a:gd name="connsiteY652" fmla="*/ 554037 h 1110643"/>
                <a:gd name="connsiteX653" fmla="*/ 660400 w 2138362"/>
                <a:gd name="connsiteY653" fmla="*/ 552450 h 1110643"/>
                <a:gd name="connsiteX654" fmla="*/ 655637 w 2138362"/>
                <a:gd name="connsiteY654" fmla="*/ 549275 h 1110643"/>
                <a:gd name="connsiteX655" fmla="*/ 631825 w 2138362"/>
                <a:gd name="connsiteY655" fmla="*/ 542925 h 1110643"/>
                <a:gd name="connsiteX656" fmla="*/ 609600 w 2138362"/>
                <a:gd name="connsiteY656" fmla="*/ 547687 h 1110643"/>
                <a:gd name="connsiteX657" fmla="*/ 595312 w 2138362"/>
                <a:gd name="connsiteY657" fmla="*/ 550862 h 1110643"/>
                <a:gd name="connsiteX658" fmla="*/ 555625 w 2138362"/>
                <a:gd name="connsiteY658" fmla="*/ 557212 h 1110643"/>
                <a:gd name="connsiteX659" fmla="*/ 544512 w 2138362"/>
                <a:gd name="connsiteY659" fmla="*/ 560387 h 1110643"/>
                <a:gd name="connsiteX660" fmla="*/ 539750 w 2138362"/>
                <a:gd name="connsiteY660" fmla="*/ 561975 h 1110643"/>
                <a:gd name="connsiteX661" fmla="*/ 534987 w 2138362"/>
                <a:gd name="connsiteY661" fmla="*/ 565150 h 1110643"/>
                <a:gd name="connsiteX662" fmla="*/ 525462 w 2138362"/>
                <a:gd name="connsiteY662" fmla="*/ 566737 h 1110643"/>
                <a:gd name="connsiteX663" fmla="*/ 482600 w 2138362"/>
                <a:gd name="connsiteY663" fmla="*/ 563562 h 1110643"/>
                <a:gd name="connsiteX664" fmla="*/ 460375 w 2138362"/>
                <a:gd name="connsiteY664" fmla="*/ 558800 h 1110643"/>
                <a:gd name="connsiteX665" fmla="*/ 450850 w 2138362"/>
                <a:gd name="connsiteY665" fmla="*/ 565150 h 1110643"/>
                <a:gd name="connsiteX666" fmla="*/ 447675 w 2138362"/>
                <a:gd name="connsiteY666" fmla="*/ 569912 h 1110643"/>
                <a:gd name="connsiteX667" fmla="*/ 436562 w 2138362"/>
                <a:gd name="connsiteY667" fmla="*/ 577850 h 1110643"/>
                <a:gd name="connsiteX668" fmla="*/ 430212 w 2138362"/>
                <a:gd name="connsiteY668" fmla="*/ 582612 h 1110643"/>
                <a:gd name="connsiteX669" fmla="*/ 419100 w 2138362"/>
                <a:gd name="connsiteY669" fmla="*/ 592137 h 1110643"/>
                <a:gd name="connsiteX670" fmla="*/ 414337 w 2138362"/>
                <a:gd name="connsiteY670" fmla="*/ 596900 h 1110643"/>
                <a:gd name="connsiteX671" fmla="*/ 400050 w 2138362"/>
                <a:gd name="connsiteY671" fmla="*/ 601662 h 1110643"/>
                <a:gd name="connsiteX672" fmla="*/ 395287 w 2138362"/>
                <a:gd name="connsiteY672" fmla="*/ 604837 h 1110643"/>
                <a:gd name="connsiteX673" fmla="*/ 387350 w 2138362"/>
                <a:gd name="connsiteY673" fmla="*/ 614362 h 1110643"/>
                <a:gd name="connsiteX674" fmla="*/ 384175 w 2138362"/>
                <a:gd name="connsiteY674" fmla="*/ 620712 h 1110643"/>
                <a:gd name="connsiteX675" fmla="*/ 385762 w 2138362"/>
                <a:gd name="connsiteY675" fmla="*/ 636587 h 1110643"/>
                <a:gd name="connsiteX676" fmla="*/ 388937 w 2138362"/>
                <a:gd name="connsiteY676" fmla="*/ 641350 h 1110643"/>
                <a:gd name="connsiteX677" fmla="*/ 385762 w 2138362"/>
                <a:gd name="connsiteY677" fmla="*/ 657225 h 1110643"/>
                <a:gd name="connsiteX678" fmla="*/ 381000 w 2138362"/>
                <a:gd name="connsiteY678" fmla="*/ 668337 h 1110643"/>
                <a:gd name="connsiteX679" fmla="*/ 339725 w 2138362"/>
                <a:gd name="connsiteY679" fmla="*/ 669925 h 1110643"/>
                <a:gd name="connsiteX680" fmla="*/ 325437 w 2138362"/>
                <a:gd name="connsiteY680" fmla="*/ 677862 h 1110643"/>
                <a:gd name="connsiteX681" fmla="*/ 320675 w 2138362"/>
                <a:gd name="connsiteY681" fmla="*/ 682625 h 1110643"/>
                <a:gd name="connsiteX682" fmla="*/ 315912 w 2138362"/>
                <a:gd name="connsiteY682" fmla="*/ 684212 h 1110643"/>
                <a:gd name="connsiteX683" fmla="*/ 309562 w 2138362"/>
                <a:gd name="connsiteY683" fmla="*/ 688975 h 1110643"/>
                <a:gd name="connsiteX684" fmla="*/ 307975 w 2138362"/>
                <a:gd name="connsiteY684" fmla="*/ 693737 h 1110643"/>
                <a:gd name="connsiteX685" fmla="*/ 298450 w 2138362"/>
                <a:gd name="connsiteY685" fmla="*/ 700087 h 1110643"/>
                <a:gd name="connsiteX686" fmla="*/ 293687 w 2138362"/>
                <a:gd name="connsiteY686" fmla="*/ 703262 h 1110643"/>
                <a:gd name="connsiteX687" fmla="*/ 284162 w 2138362"/>
                <a:gd name="connsiteY687" fmla="*/ 708025 h 1110643"/>
                <a:gd name="connsiteX688" fmla="*/ 274637 w 2138362"/>
                <a:gd name="connsiteY688" fmla="*/ 714375 h 1110643"/>
                <a:gd name="connsiteX689" fmla="*/ 263525 w 2138362"/>
                <a:gd name="connsiteY689" fmla="*/ 720725 h 1110643"/>
                <a:gd name="connsiteX690" fmla="*/ 258762 w 2138362"/>
                <a:gd name="connsiteY690" fmla="*/ 723900 h 1110643"/>
                <a:gd name="connsiteX691" fmla="*/ 241300 w 2138362"/>
                <a:gd name="connsiteY691" fmla="*/ 727075 h 1110643"/>
                <a:gd name="connsiteX692" fmla="*/ 227012 w 2138362"/>
                <a:gd name="connsiteY692" fmla="*/ 731837 h 1110643"/>
                <a:gd name="connsiteX693" fmla="*/ 217487 w 2138362"/>
                <a:gd name="connsiteY693" fmla="*/ 735012 h 1110643"/>
                <a:gd name="connsiteX694" fmla="*/ 207962 w 2138362"/>
                <a:gd name="connsiteY694" fmla="*/ 736600 h 1110643"/>
                <a:gd name="connsiteX695" fmla="*/ 196850 w 2138362"/>
                <a:gd name="connsiteY695" fmla="*/ 741362 h 1110643"/>
                <a:gd name="connsiteX696" fmla="*/ 188912 w 2138362"/>
                <a:gd name="connsiteY696" fmla="*/ 744537 h 1110643"/>
                <a:gd name="connsiteX697" fmla="*/ 182562 w 2138362"/>
                <a:gd name="connsiteY697" fmla="*/ 746125 h 1110643"/>
                <a:gd name="connsiteX698" fmla="*/ 177800 w 2138362"/>
                <a:gd name="connsiteY698" fmla="*/ 749300 h 1110643"/>
                <a:gd name="connsiteX699" fmla="*/ 173037 w 2138362"/>
                <a:gd name="connsiteY699" fmla="*/ 750887 h 1110643"/>
                <a:gd name="connsiteX700" fmla="*/ 166687 w 2138362"/>
                <a:gd name="connsiteY700" fmla="*/ 755650 h 1110643"/>
                <a:gd name="connsiteX701" fmla="*/ 155575 w 2138362"/>
                <a:gd name="connsiteY701" fmla="*/ 757237 h 1110643"/>
                <a:gd name="connsiteX702" fmla="*/ 134937 w 2138362"/>
                <a:gd name="connsiteY702" fmla="*/ 763587 h 1110643"/>
                <a:gd name="connsiteX703" fmla="*/ 104775 w 2138362"/>
                <a:gd name="connsiteY703" fmla="*/ 765175 h 1110643"/>
                <a:gd name="connsiteX704" fmla="*/ 88900 w 2138362"/>
                <a:gd name="connsiteY704" fmla="*/ 766762 h 1110643"/>
                <a:gd name="connsiteX705" fmla="*/ 73025 w 2138362"/>
                <a:gd name="connsiteY705" fmla="*/ 771525 h 1110643"/>
                <a:gd name="connsiteX706" fmla="*/ 68262 w 2138362"/>
                <a:gd name="connsiteY706" fmla="*/ 774700 h 1110643"/>
                <a:gd name="connsiteX707" fmla="*/ 53975 w 2138362"/>
                <a:gd name="connsiteY707" fmla="*/ 779462 h 1110643"/>
                <a:gd name="connsiteX708" fmla="*/ 42862 w 2138362"/>
                <a:gd name="connsiteY708" fmla="*/ 781050 h 1110643"/>
                <a:gd name="connsiteX709" fmla="*/ 34925 w 2138362"/>
                <a:gd name="connsiteY709" fmla="*/ 782637 h 1110643"/>
                <a:gd name="connsiteX710" fmla="*/ 12700 w 2138362"/>
                <a:gd name="connsiteY710" fmla="*/ 785812 h 1110643"/>
                <a:gd name="connsiteX711" fmla="*/ 9525 w 2138362"/>
                <a:gd name="connsiteY711"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75180 w 2138362"/>
                <a:gd name="connsiteY253" fmla="*/ 431482 h 1110643"/>
                <a:gd name="connsiteX254" fmla="*/ 2049462 w 2138362"/>
                <a:gd name="connsiteY254" fmla="*/ 453072 h 1110643"/>
                <a:gd name="connsiteX255" fmla="*/ 2050097 w 2138362"/>
                <a:gd name="connsiteY255" fmla="*/ 468629 h 1110643"/>
                <a:gd name="connsiteX256" fmla="*/ 2037398 w 2138362"/>
                <a:gd name="connsiteY256" fmla="*/ 485457 h 1110643"/>
                <a:gd name="connsiteX257" fmla="*/ 2020887 w 2138362"/>
                <a:gd name="connsiteY257" fmla="*/ 471487 h 1110643"/>
                <a:gd name="connsiteX258" fmla="*/ 2014537 w 2138362"/>
                <a:gd name="connsiteY258" fmla="*/ 479425 h 1110643"/>
                <a:gd name="connsiteX259" fmla="*/ 2011362 w 2138362"/>
                <a:gd name="connsiteY259" fmla="*/ 485775 h 1110643"/>
                <a:gd name="connsiteX260" fmla="*/ 2005012 w 2138362"/>
                <a:gd name="connsiteY260" fmla="*/ 496887 h 1110643"/>
                <a:gd name="connsiteX261" fmla="*/ 1997075 w 2138362"/>
                <a:gd name="connsiteY261" fmla="*/ 503237 h 1110643"/>
                <a:gd name="connsiteX262" fmla="*/ 1990725 w 2138362"/>
                <a:gd name="connsiteY262" fmla="*/ 517525 h 1110643"/>
                <a:gd name="connsiteX263" fmla="*/ 1989137 w 2138362"/>
                <a:gd name="connsiteY263" fmla="*/ 522287 h 1110643"/>
                <a:gd name="connsiteX264" fmla="*/ 1981200 w 2138362"/>
                <a:gd name="connsiteY264" fmla="*/ 531812 h 1110643"/>
                <a:gd name="connsiteX265" fmla="*/ 1979612 w 2138362"/>
                <a:gd name="connsiteY265" fmla="*/ 536575 h 1110643"/>
                <a:gd name="connsiteX266" fmla="*/ 1971675 w 2138362"/>
                <a:gd name="connsiteY266" fmla="*/ 546100 h 1110643"/>
                <a:gd name="connsiteX267" fmla="*/ 1970087 w 2138362"/>
                <a:gd name="connsiteY267" fmla="*/ 550862 h 1110643"/>
                <a:gd name="connsiteX268" fmla="*/ 1966912 w 2138362"/>
                <a:gd name="connsiteY268" fmla="*/ 555625 h 1110643"/>
                <a:gd name="connsiteX269" fmla="*/ 1962150 w 2138362"/>
                <a:gd name="connsiteY269" fmla="*/ 566737 h 1110643"/>
                <a:gd name="connsiteX270" fmla="*/ 1955800 w 2138362"/>
                <a:gd name="connsiteY270" fmla="*/ 574675 h 1110643"/>
                <a:gd name="connsiteX271" fmla="*/ 1944687 w 2138362"/>
                <a:gd name="connsiteY271" fmla="*/ 588962 h 1110643"/>
                <a:gd name="connsiteX272" fmla="*/ 1938337 w 2138362"/>
                <a:gd name="connsiteY272" fmla="*/ 598487 h 1110643"/>
                <a:gd name="connsiteX273" fmla="*/ 1936750 w 2138362"/>
                <a:gd name="connsiteY273" fmla="*/ 603250 h 1110643"/>
                <a:gd name="connsiteX274" fmla="*/ 1928812 w 2138362"/>
                <a:gd name="connsiteY274" fmla="*/ 612775 h 1110643"/>
                <a:gd name="connsiteX275" fmla="*/ 1922462 w 2138362"/>
                <a:gd name="connsiteY275" fmla="*/ 627062 h 1110643"/>
                <a:gd name="connsiteX276" fmla="*/ 1917700 w 2138362"/>
                <a:gd name="connsiteY276" fmla="*/ 623887 h 1110643"/>
                <a:gd name="connsiteX277" fmla="*/ 1916112 w 2138362"/>
                <a:gd name="connsiteY277" fmla="*/ 619125 h 1110643"/>
                <a:gd name="connsiteX278" fmla="*/ 1920875 w 2138362"/>
                <a:gd name="connsiteY278" fmla="*/ 623887 h 1110643"/>
                <a:gd name="connsiteX279" fmla="*/ 1922462 w 2138362"/>
                <a:gd name="connsiteY279" fmla="*/ 628650 h 1110643"/>
                <a:gd name="connsiteX280" fmla="*/ 1925637 w 2138362"/>
                <a:gd name="connsiteY280" fmla="*/ 636587 h 1110643"/>
                <a:gd name="connsiteX281" fmla="*/ 1924050 w 2138362"/>
                <a:gd name="connsiteY281" fmla="*/ 660400 h 1110643"/>
                <a:gd name="connsiteX282" fmla="*/ 1919287 w 2138362"/>
                <a:gd name="connsiteY282" fmla="*/ 685800 h 1110643"/>
                <a:gd name="connsiteX283" fmla="*/ 1916112 w 2138362"/>
                <a:gd name="connsiteY283" fmla="*/ 700087 h 1110643"/>
                <a:gd name="connsiteX284" fmla="*/ 1903412 w 2138362"/>
                <a:gd name="connsiteY284" fmla="*/ 711200 h 1110643"/>
                <a:gd name="connsiteX285" fmla="*/ 1897062 w 2138362"/>
                <a:gd name="connsiteY285" fmla="*/ 712787 h 1110643"/>
                <a:gd name="connsiteX286" fmla="*/ 1887537 w 2138362"/>
                <a:gd name="connsiteY286" fmla="*/ 720725 h 1110643"/>
                <a:gd name="connsiteX287" fmla="*/ 1881187 w 2138362"/>
                <a:gd name="connsiteY287" fmla="*/ 723900 h 1110643"/>
                <a:gd name="connsiteX288" fmla="*/ 1876425 w 2138362"/>
                <a:gd name="connsiteY288" fmla="*/ 728662 h 1110643"/>
                <a:gd name="connsiteX289" fmla="*/ 1865312 w 2138362"/>
                <a:gd name="connsiteY289" fmla="*/ 733425 h 1110643"/>
                <a:gd name="connsiteX290" fmla="*/ 1855787 w 2138362"/>
                <a:gd name="connsiteY290" fmla="*/ 738187 h 1110643"/>
                <a:gd name="connsiteX291" fmla="*/ 1844675 w 2138362"/>
                <a:gd name="connsiteY291" fmla="*/ 741362 h 1110643"/>
                <a:gd name="connsiteX292" fmla="*/ 1835150 w 2138362"/>
                <a:gd name="connsiteY292" fmla="*/ 744537 h 1110643"/>
                <a:gd name="connsiteX293" fmla="*/ 1828800 w 2138362"/>
                <a:gd name="connsiteY293" fmla="*/ 754062 h 1110643"/>
                <a:gd name="connsiteX294" fmla="*/ 1827212 w 2138362"/>
                <a:gd name="connsiteY294" fmla="*/ 760412 h 1110643"/>
                <a:gd name="connsiteX295" fmla="*/ 1824037 w 2138362"/>
                <a:gd name="connsiteY295" fmla="*/ 765175 h 1110643"/>
                <a:gd name="connsiteX296" fmla="*/ 1825625 w 2138362"/>
                <a:gd name="connsiteY296" fmla="*/ 804862 h 1110643"/>
                <a:gd name="connsiteX297" fmla="*/ 1827212 w 2138362"/>
                <a:gd name="connsiteY297" fmla="*/ 811212 h 1110643"/>
                <a:gd name="connsiteX298" fmla="*/ 1831975 w 2138362"/>
                <a:gd name="connsiteY298" fmla="*/ 815975 h 1110643"/>
                <a:gd name="connsiteX299" fmla="*/ 1836737 w 2138362"/>
                <a:gd name="connsiteY299" fmla="*/ 825500 h 1110643"/>
                <a:gd name="connsiteX300" fmla="*/ 1841500 w 2138362"/>
                <a:gd name="connsiteY300" fmla="*/ 830262 h 1110643"/>
                <a:gd name="connsiteX301" fmla="*/ 1846262 w 2138362"/>
                <a:gd name="connsiteY301" fmla="*/ 836612 h 1110643"/>
                <a:gd name="connsiteX302" fmla="*/ 1851025 w 2138362"/>
                <a:gd name="connsiteY302" fmla="*/ 839787 h 1110643"/>
                <a:gd name="connsiteX303" fmla="*/ 1860550 w 2138362"/>
                <a:gd name="connsiteY303" fmla="*/ 847725 h 1110643"/>
                <a:gd name="connsiteX304" fmla="*/ 1866900 w 2138362"/>
                <a:gd name="connsiteY304" fmla="*/ 858837 h 1110643"/>
                <a:gd name="connsiteX305" fmla="*/ 1868487 w 2138362"/>
                <a:gd name="connsiteY305" fmla="*/ 863600 h 1110643"/>
                <a:gd name="connsiteX306" fmla="*/ 1876425 w 2138362"/>
                <a:gd name="connsiteY306" fmla="*/ 873125 h 1110643"/>
                <a:gd name="connsiteX307" fmla="*/ 1887537 w 2138362"/>
                <a:gd name="connsiteY307" fmla="*/ 887412 h 1110643"/>
                <a:gd name="connsiteX308" fmla="*/ 1901825 w 2138362"/>
                <a:gd name="connsiteY308" fmla="*/ 898525 h 1110643"/>
                <a:gd name="connsiteX309" fmla="*/ 1906587 w 2138362"/>
                <a:gd name="connsiteY309" fmla="*/ 900112 h 1110643"/>
                <a:gd name="connsiteX310" fmla="*/ 1911350 w 2138362"/>
                <a:gd name="connsiteY310" fmla="*/ 904875 h 1110643"/>
                <a:gd name="connsiteX311" fmla="*/ 1914525 w 2138362"/>
                <a:gd name="connsiteY311" fmla="*/ 909637 h 1110643"/>
                <a:gd name="connsiteX312" fmla="*/ 1922462 w 2138362"/>
                <a:gd name="connsiteY312" fmla="*/ 912812 h 1110643"/>
                <a:gd name="connsiteX313" fmla="*/ 1931987 w 2138362"/>
                <a:gd name="connsiteY313" fmla="*/ 915987 h 1110643"/>
                <a:gd name="connsiteX314" fmla="*/ 1943100 w 2138362"/>
                <a:gd name="connsiteY314" fmla="*/ 920750 h 1110643"/>
                <a:gd name="connsiteX315" fmla="*/ 1951037 w 2138362"/>
                <a:gd name="connsiteY315" fmla="*/ 925512 h 1110643"/>
                <a:gd name="connsiteX316" fmla="*/ 1957387 w 2138362"/>
                <a:gd name="connsiteY316" fmla="*/ 928687 h 1110643"/>
                <a:gd name="connsiteX317" fmla="*/ 1968500 w 2138362"/>
                <a:gd name="connsiteY317" fmla="*/ 935037 h 1110643"/>
                <a:gd name="connsiteX318" fmla="*/ 1993900 w 2138362"/>
                <a:gd name="connsiteY318" fmla="*/ 942975 h 1110643"/>
                <a:gd name="connsiteX319" fmla="*/ 1998662 w 2138362"/>
                <a:gd name="connsiteY319" fmla="*/ 946150 h 1110643"/>
                <a:gd name="connsiteX320" fmla="*/ 2014537 w 2138362"/>
                <a:gd name="connsiteY320" fmla="*/ 952500 h 1110643"/>
                <a:gd name="connsiteX321" fmla="*/ 2024062 w 2138362"/>
                <a:gd name="connsiteY321" fmla="*/ 958850 h 1110643"/>
                <a:gd name="connsiteX322" fmla="*/ 2032000 w 2138362"/>
                <a:gd name="connsiteY322" fmla="*/ 973137 h 1110643"/>
                <a:gd name="connsiteX323" fmla="*/ 2036762 w 2138362"/>
                <a:gd name="connsiteY323" fmla="*/ 974725 h 1110643"/>
                <a:gd name="connsiteX324" fmla="*/ 2051050 w 2138362"/>
                <a:gd name="connsiteY324" fmla="*/ 985837 h 1110643"/>
                <a:gd name="connsiteX325" fmla="*/ 2049462 w 2138362"/>
                <a:gd name="connsiteY325" fmla="*/ 990600 h 1110643"/>
                <a:gd name="connsiteX326" fmla="*/ 2046287 w 2138362"/>
                <a:gd name="connsiteY326" fmla="*/ 995362 h 1110643"/>
                <a:gd name="connsiteX327" fmla="*/ 2039937 w 2138362"/>
                <a:gd name="connsiteY327" fmla="*/ 1006475 h 1110643"/>
                <a:gd name="connsiteX328" fmla="*/ 2038350 w 2138362"/>
                <a:gd name="connsiteY328" fmla="*/ 1014412 h 1110643"/>
                <a:gd name="connsiteX329" fmla="*/ 2028825 w 2138362"/>
                <a:gd name="connsiteY329" fmla="*/ 1020762 h 1110643"/>
                <a:gd name="connsiteX330" fmla="*/ 2024062 w 2138362"/>
                <a:gd name="connsiteY330" fmla="*/ 1025525 h 1110643"/>
                <a:gd name="connsiteX331" fmla="*/ 2019300 w 2138362"/>
                <a:gd name="connsiteY331" fmla="*/ 1028700 h 1110643"/>
                <a:gd name="connsiteX332" fmla="*/ 2009775 w 2138362"/>
                <a:gd name="connsiteY332" fmla="*/ 1039812 h 1110643"/>
                <a:gd name="connsiteX333" fmla="*/ 2005012 w 2138362"/>
                <a:gd name="connsiteY333" fmla="*/ 1041400 h 1110643"/>
                <a:gd name="connsiteX334" fmla="*/ 1995487 w 2138362"/>
                <a:gd name="connsiteY334" fmla="*/ 1050925 h 1110643"/>
                <a:gd name="connsiteX335" fmla="*/ 1990725 w 2138362"/>
                <a:gd name="connsiteY335" fmla="*/ 1054100 h 1110643"/>
                <a:gd name="connsiteX336" fmla="*/ 1987550 w 2138362"/>
                <a:gd name="connsiteY336" fmla="*/ 1058862 h 1110643"/>
                <a:gd name="connsiteX337" fmla="*/ 1974850 w 2138362"/>
                <a:gd name="connsiteY337" fmla="*/ 1069975 h 1110643"/>
                <a:gd name="connsiteX338" fmla="*/ 1958975 w 2138362"/>
                <a:gd name="connsiteY338" fmla="*/ 1082675 h 1110643"/>
                <a:gd name="connsiteX339" fmla="*/ 1954212 w 2138362"/>
                <a:gd name="connsiteY339" fmla="*/ 1087437 h 1110643"/>
                <a:gd name="connsiteX340" fmla="*/ 1943100 w 2138362"/>
                <a:gd name="connsiteY340" fmla="*/ 1092200 h 1110643"/>
                <a:gd name="connsiteX341" fmla="*/ 1931987 w 2138362"/>
                <a:gd name="connsiteY341" fmla="*/ 1098550 h 1110643"/>
                <a:gd name="connsiteX342" fmla="*/ 1927225 w 2138362"/>
                <a:gd name="connsiteY342" fmla="*/ 1101725 h 1110643"/>
                <a:gd name="connsiteX343" fmla="*/ 1922462 w 2138362"/>
                <a:gd name="connsiteY343" fmla="*/ 1103312 h 1110643"/>
                <a:gd name="connsiteX344" fmla="*/ 1900237 w 2138362"/>
                <a:gd name="connsiteY344" fmla="*/ 1106487 h 1110643"/>
                <a:gd name="connsiteX345" fmla="*/ 1878012 w 2138362"/>
                <a:gd name="connsiteY345" fmla="*/ 1108075 h 1110643"/>
                <a:gd name="connsiteX346" fmla="*/ 1866900 w 2138362"/>
                <a:gd name="connsiteY346" fmla="*/ 1104900 h 1110643"/>
                <a:gd name="connsiteX347" fmla="*/ 1860550 w 2138362"/>
                <a:gd name="connsiteY347" fmla="*/ 1103312 h 1110643"/>
                <a:gd name="connsiteX348" fmla="*/ 1852612 w 2138362"/>
                <a:gd name="connsiteY348" fmla="*/ 1100137 h 1110643"/>
                <a:gd name="connsiteX349" fmla="*/ 1844675 w 2138362"/>
                <a:gd name="connsiteY349" fmla="*/ 1098550 h 1110643"/>
                <a:gd name="connsiteX350" fmla="*/ 1825625 w 2138362"/>
                <a:gd name="connsiteY350" fmla="*/ 1093787 h 1110643"/>
                <a:gd name="connsiteX351" fmla="*/ 1816100 w 2138362"/>
                <a:gd name="connsiteY351" fmla="*/ 1090612 h 1110643"/>
                <a:gd name="connsiteX352" fmla="*/ 1790700 w 2138362"/>
                <a:gd name="connsiteY352" fmla="*/ 1089025 h 1110643"/>
                <a:gd name="connsiteX353" fmla="*/ 1776412 w 2138362"/>
                <a:gd name="connsiteY353" fmla="*/ 1087437 h 1110643"/>
                <a:gd name="connsiteX354" fmla="*/ 1779587 w 2138362"/>
                <a:gd name="connsiteY354" fmla="*/ 1074737 h 1110643"/>
                <a:gd name="connsiteX355" fmla="*/ 1787525 w 2138362"/>
                <a:gd name="connsiteY355" fmla="*/ 1060450 h 1110643"/>
                <a:gd name="connsiteX356" fmla="*/ 1793875 w 2138362"/>
                <a:gd name="connsiteY356" fmla="*/ 1049337 h 1110643"/>
                <a:gd name="connsiteX357" fmla="*/ 1785937 w 2138362"/>
                <a:gd name="connsiteY357" fmla="*/ 1020762 h 1110643"/>
                <a:gd name="connsiteX358" fmla="*/ 1774825 w 2138362"/>
                <a:gd name="connsiteY358" fmla="*/ 1009650 h 1110643"/>
                <a:gd name="connsiteX359" fmla="*/ 1763712 w 2138362"/>
                <a:gd name="connsiteY359" fmla="*/ 1001712 h 1110643"/>
                <a:gd name="connsiteX360" fmla="*/ 1758950 w 2138362"/>
                <a:gd name="connsiteY360" fmla="*/ 998537 h 1110643"/>
                <a:gd name="connsiteX361" fmla="*/ 1754187 w 2138362"/>
                <a:gd name="connsiteY361" fmla="*/ 993775 h 1110643"/>
                <a:gd name="connsiteX362" fmla="*/ 1749425 w 2138362"/>
                <a:gd name="connsiteY362" fmla="*/ 992187 h 1110643"/>
                <a:gd name="connsiteX363" fmla="*/ 1731962 w 2138362"/>
                <a:gd name="connsiteY363" fmla="*/ 987425 h 1110643"/>
                <a:gd name="connsiteX364" fmla="*/ 1655762 w 2138362"/>
                <a:gd name="connsiteY364" fmla="*/ 996950 h 1110643"/>
                <a:gd name="connsiteX365" fmla="*/ 1651000 w 2138362"/>
                <a:gd name="connsiteY365" fmla="*/ 1001712 h 1110643"/>
                <a:gd name="connsiteX366" fmla="*/ 1644650 w 2138362"/>
                <a:gd name="connsiteY366" fmla="*/ 1006475 h 1110643"/>
                <a:gd name="connsiteX367" fmla="*/ 1643062 w 2138362"/>
                <a:gd name="connsiteY367" fmla="*/ 1011237 h 1110643"/>
                <a:gd name="connsiteX368" fmla="*/ 1638300 w 2138362"/>
                <a:gd name="connsiteY368" fmla="*/ 1016000 h 1110643"/>
                <a:gd name="connsiteX369" fmla="*/ 1633537 w 2138362"/>
                <a:gd name="connsiteY369" fmla="*/ 1022350 h 1110643"/>
                <a:gd name="connsiteX370" fmla="*/ 1631950 w 2138362"/>
                <a:gd name="connsiteY370" fmla="*/ 1027112 h 1110643"/>
                <a:gd name="connsiteX371" fmla="*/ 1628775 w 2138362"/>
                <a:gd name="connsiteY371" fmla="*/ 1033462 h 1110643"/>
                <a:gd name="connsiteX372" fmla="*/ 1624012 w 2138362"/>
                <a:gd name="connsiteY372" fmla="*/ 1044575 h 1110643"/>
                <a:gd name="connsiteX373" fmla="*/ 1620837 w 2138362"/>
                <a:gd name="connsiteY373" fmla="*/ 1058862 h 1110643"/>
                <a:gd name="connsiteX374" fmla="*/ 1617662 w 2138362"/>
                <a:gd name="connsiteY374" fmla="*/ 1063625 h 1110643"/>
                <a:gd name="connsiteX375" fmla="*/ 1595437 w 2138362"/>
                <a:gd name="connsiteY375" fmla="*/ 1063625 h 1110643"/>
                <a:gd name="connsiteX376" fmla="*/ 1560512 w 2138362"/>
                <a:gd name="connsiteY376" fmla="*/ 1060450 h 1110643"/>
                <a:gd name="connsiteX377" fmla="*/ 1550987 w 2138362"/>
                <a:gd name="connsiteY377" fmla="*/ 1057275 h 1110643"/>
                <a:gd name="connsiteX378" fmla="*/ 1527175 w 2138362"/>
                <a:gd name="connsiteY378" fmla="*/ 1054100 h 1110643"/>
                <a:gd name="connsiteX379" fmla="*/ 1490662 w 2138362"/>
                <a:gd name="connsiteY379" fmla="*/ 1047750 h 1110643"/>
                <a:gd name="connsiteX380" fmla="*/ 1481137 w 2138362"/>
                <a:gd name="connsiteY380" fmla="*/ 1042987 h 1110643"/>
                <a:gd name="connsiteX381" fmla="*/ 1457325 w 2138362"/>
                <a:gd name="connsiteY381" fmla="*/ 1038225 h 1110643"/>
                <a:gd name="connsiteX382" fmla="*/ 1435100 w 2138362"/>
                <a:gd name="connsiteY382" fmla="*/ 1033462 h 1110643"/>
                <a:gd name="connsiteX383" fmla="*/ 1411287 w 2138362"/>
                <a:gd name="connsiteY383" fmla="*/ 1028700 h 1110643"/>
                <a:gd name="connsiteX384" fmla="*/ 1400175 w 2138362"/>
                <a:gd name="connsiteY384" fmla="*/ 1023937 h 1110643"/>
                <a:gd name="connsiteX385" fmla="*/ 1392237 w 2138362"/>
                <a:gd name="connsiteY385" fmla="*/ 1022350 h 1110643"/>
                <a:gd name="connsiteX386" fmla="*/ 1377950 w 2138362"/>
                <a:gd name="connsiteY386" fmla="*/ 1014412 h 1110643"/>
                <a:gd name="connsiteX387" fmla="*/ 1368425 w 2138362"/>
                <a:gd name="connsiteY387" fmla="*/ 1008062 h 1110643"/>
                <a:gd name="connsiteX388" fmla="*/ 1352550 w 2138362"/>
                <a:gd name="connsiteY388" fmla="*/ 993775 h 1110643"/>
                <a:gd name="connsiteX389" fmla="*/ 1347787 w 2138362"/>
                <a:gd name="connsiteY389" fmla="*/ 989012 h 1110643"/>
                <a:gd name="connsiteX390" fmla="*/ 1343025 w 2138362"/>
                <a:gd name="connsiteY390" fmla="*/ 984250 h 1110643"/>
                <a:gd name="connsiteX391" fmla="*/ 1341437 w 2138362"/>
                <a:gd name="connsiteY391" fmla="*/ 977900 h 1110643"/>
                <a:gd name="connsiteX392" fmla="*/ 1339850 w 2138362"/>
                <a:gd name="connsiteY392" fmla="*/ 954087 h 1110643"/>
                <a:gd name="connsiteX393" fmla="*/ 1349375 w 2138362"/>
                <a:gd name="connsiteY393" fmla="*/ 950912 h 1110643"/>
                <a:gd name="connsiteX394" fmla="*/ 1366837 w 2138362"/>
                <a:gd name="connsiteY394" fmla="*/ 952500 h 1110643"/>
                <a:gd name="connsiteX395" fmla="*/ 1370012 w 2138362"/>
                <a:gd name="connsiteY395" fmla="*/ 957262 h 1110643"/>
                <a:gd name="connsiteX396" fmla="*/ 1381125 w 2138362"/>
                <a:gd name="connsiteY396" fmla="*/ 962025 h 1110643"/>
                <a:gd name="connsiteX397" fmla="*/ 1392237 w 2138362"/>
                <a:gd name="connsiteY397" fmla="*/ 958850 h 1110643"/>
                <a:gd name="connsiteX398" fmla="*/ 1401762 w 2138362"/>
                <a:gd name="connsiteY398" fmla="*/ 947737 h 1110643"/>
                <a:gd name="connsiteX399" fmla="*/ 1406525 w 2138362"/>
                <a:gd name="connsiteY399" fmla="*/ 942975 h 1110643"/>
                <a:gd name="connsiteX400" fmla="*/ 1409700 w 2138362"/>
                <a:gd name="connsiteY400" fmla="*/ 938212 h 1110643"/>
                <a:gd name="connsiteX401" fmla="*/ 1414462 w 2138362"/>
                <a:gd name="connsiteY401" fmla="*/ 931862 h 1110643"/>
                <a:gd name="connsiteX402" fmla="*/ 1409700 w 2138362"/>
                <a:gd name="connsiteY402" fmla="*/ 904875 h 1110643"/>
                <a:gd name="connsiteX403" fmla="*/ 1408112 w 2138362"/>
                <a:gd name="connsiteY403" fmla="*/ 900112 h 1110643"/>
                <a:gd name="connsiteX404" fmla="*/ 1404937 w 2138362"/>
                <a:gd name="connsiteY404" fmla="*/ 893762 h 1110643"/>
                <a:gd name="connsiteX405" fmla="*/ 1400175 w 2138362"/>
                <a:gd name="connsiteY405" fmla="*/ 879475 h 1110643"/>
                <a:gd name="connsiteX406" fmla="*/ 1398587 w 2138362"/>
                <a:gd name="connsiteY406" fmla="*/ 855662 h 1110643"/>
                <a:gd name="connsiteX407" fmla="*/ 1393825 w 2138362"/>
                <a:gd name="connsiteY407" fmla="*/ 852487 h 1110643"/>
                <a:gd name="connsiteX408" fmla="*/ 1398587 w 2138362"/>
                <a:gd name="connsiteY408" fmla="*/ 847725 h 1110643"/>
                <a:gd name="connsiteX409" fmla="*/ 1406525 w 2138362"/>
                <a:gd name="connsiteY409" fmla="*/ 838200 h 1110643"/>
                <a:gd name="connsiteX410" fmla="*/ 1409700 w 2138362"/>
                <a:gd name="connsiteY410" fmla="*/ 828675 h 1110643"/>
                <a:gd name="connsiteX411" fmla="*/ 1419225 w 2138362"/>
                <a:gd name="connsiteY411" fmla="*/ 819150 h 1110643"/>
                <a:gd name="connsiteX412" fmla="*/ 1423987 w 2138362"/>
                <a:gd name="connsiteY412" fmla="*/ 820737 h 1110643"/>
                <a:gd name="connsiteX413" fmla="*/ 1425575 w 2138362"/>
                <a:gd name="connsiteY413" fmla="*/ 830262 h 1110643"/>
                <a:gd name="connsiteX414" fmla="*/ 1428750 w 2138362"/>
                <a:gd name="connsiteY414" fmla="*/ 838200 h 1110643"/>
                <a:gd name="connsiteX415" fmla="*/ 1430337 w 2138362"/>
                <a:gd name="connsiteY415" fmla="*/ 846137 h 1110643"/>
                <a:gd name="connsiteX416" fmla="*/ 1435100 w 2138362"/>
                <a:gd name="connsiteY416" fmla="*/ 850900 h 1110643"/>
                <a:gd name="connsiteX417" fmla="*/ 1444625 w 2138362"/>
                <a:gd name="connsiteY417" fmla="*/ 862012 h 1110643"/>
                <a:gd name="connsiteX418" fmla="*/ 1449387 w 2138362"/>
                <a:gd name="connsiteY418" fmla="*/ 863600 h 1110643"/>
                <a:gd name="connsiteX419" fmla="*/ 1455737 w 2138362"/>
                <a:gd name="connsiteY419" fmla="*/ 866775 h 1110643"/>
                <a:gd name="connsiteX420" fmla="*/ 1460500 w 2138362"/>
                <a:gd name="connsiteY420" fmla="*/ 868362 h 1110643"/>
                <a:gd name="connsiteX421" fmla="*/ 1466850 w 2138362"/>
                <a:gd name="connsiteY421" fmla="*/ 871537 h 1110643"/>
                <a:gd name="connsiteX422" fmla="*/ 1474787 w 2138362"/>
                <a:gd name="connsiteY422" fmla="*/ 873125 h 1110643"/>
                <a:gd name="connsiteX423" fmla="*/ 1492250 w 2138362"/>
                <a:gd name="connsiteY423" fmla="*/ 877887 h 1110643"/>
                <a:gd name="connsiteX424" fmla="*/ 1506537 w 2138362"/>
                <a:gd name="connsiteY424" fmla="*/ 881062 h 1110643"/>
                <a:gd name="connsiteX425" fmla="*/ 1546225 w 2138362"/>
                <a:gd name="connsiteY425" fmla="*/ 884237 h 1110643"/>
                <a:gd name="connsiteX426" fmla="*/ 1555750 w 2138362"/>
                <a:gd name="connsiteY426" fmla="*/ 887412 h 1110643"/>
                <a:gd name="connsiteX427" fmla="*/ 1562100 w 2138362"/>
                <a:gd name="connsiteY427" fmla="*/ 889000 h 1110643"/>
                <a:gd name="connsiteX428" fmla="*/ 1566862 w 2138362"/>
                <a:gd name="connsiteY428" fmla="*/ 892175 h 1110643"/>
                <a:gd name="connsiteX429" fmla="*/ 1571625 w 2138362"/>
                <a:gd name="connsiteY429" fmla="*/ 893762 h 1110643"/>
                <a:gd name="connsiteX430" fmla="*/ 1576387 w 2138362"/>
                <a:gd name="connsiteY430" fmla="*/ 896937 h 1110643"/>
                <a:gd name="connsiteX431" fmla="*/ 1585912 w 2138362"/>
                <a:gd name="connsiteY431" fmla="*/ 900112 h 1110643"/>
                <a:gd name="connsiteX432" fmla="*/ 1652587 w 2138362"/>
                <a:gd name="connsiteY432" fmla="*/ 893762 h 1110643"/>
                <a:gd name="connsiteX433" fmla="*/ 1662112 w 2138362"/>
                <a:gd name="connsiteY433" fmla="*/ 884237 h 1110643"/>
                <a:gd name="connsiteX434" fmla="*/ 1665287 w 2138362"/>
                <a:gd name="connsiteY434" fmla="*/ 879475 h 1110643"/>
                <a:gd name="connsiteX435" fmla="*/ 1671637 w 2138362"/>
                <a:gd name="connsiteY435" fmla="*/ 877887 h 1110643"/>
                <a:gd name="connsiteX436" fmla="*/ 1673225 w 2138362"/>
                <a:gd name="connsiteY436" fmla="*/ 871537 h 1110643"/>
                <a:gd name="connsiteX437" fmla="*/ 1677987 w 2138362"/>
                <a:gd name="connsiteY437" fmla="*/ 866775 h 1110643"/>
                <a:gd name="connsiteX438" fmla="*/ 1681162 w 2138362"/>
                <a:gd name="connsiteY438" fmla="*/ 862012 h 1110643"/>
                <a:gd name="connsiteX439" fmla="*/ 1687512 w 2138362"/>
                <a:gd name="connsiteY439" fmla="*/ 855662 h 1110643"/>
                <a:gd name="connsiteX440" fmla="*/ 1695450 w 2138362"/>
                <a:gd name="connsiteY440" fmla="*/ 844550 h 1110643"/>
                <a:gd name="connsiteX441" fmla="*/ 1697037 w 2138362"/>
                <a:gd name="connsiteY441" fmla="*/ 839787 h 1110643"/>
                <a:gd name="connsiteX442" fmla="*/ 1701800 w 2138362"/>
                <a:gd name="connsiteY442" fmla="*/ 830262 h 1110643"/>
                <a:gd name="connsiteX443" fmla="*/ 1703387 w 2138362"/>
                <a:gd name="connsiteY443" fmla="*/ 768350 h 1110643"/>
                <a:gd name="connsiteX444" fmla="*/ 1706562 w 2138362"/>
                <a:gd name="connsiteY444" fmla="*/ 750887 h 1110643"/>
                <a:gd name="connsiteX445" fmla="*/ 1708150 w 2138362"/>
                <a:gd name="connsiteY445" fmla="*/ 733425 h 1110643"/>
                <a:gd name="connsiteX446" fmla="*/ 1709737 w 2138362"/>
                <a:gd name="connsiteY446" fmla="*/ 720725 h 1110643"/>
                <a:gd name="connsiteX447" fmla="*/ 1714500 w 2138362"/>
                <a:gd name="connsiteY447" fmla="*/ 714375 h 1110643"/>
                <a:gd name="connsiteX448" fmla="*/ 1728787 w 2138362"/>
                <a:gd name="connsiteY448" fmla="*/ 703262 h 1110643"/>
                <a:gd name="connsiteX449" fmla="*/ 1739900 w 2138362"/>
                <a:gd name="connsiteY449" fmla="*/ 692150 h 1110643"/>
                <a:gd name="connsiteX450" fmla="*/ 1744662 w 2138362"/>
                <a:gd name="connsiteY450" fmla="*/ 687387 h 1110643"/>
                <a:gd name="connsiteX451" fmla="*/ 1754187 w 2138362"/>
                <a:gd name="connsiteY451" fmla="*/ 681037 h 1110643"/>
                <a:gd name="connsiteX452" fmla="*/ 1771650 w 2138362"/>
                <a:gd name="connsiteY452" fmla="*/ 669925 h 1110643"/>
                <a:gd name="connsiteX453" fmla="*/ 1787525 w 2138362"/>
                <a:gd name="connsiteY453" fmla="*/ 657225 h 1110643"/>
                <a:gd name="connsiteX454" fmla="*/ 1792287 w 2138362"/>
                <a:gd name="connsiteY454" fmla="*/ 654050 h 1110643"/>
                <a:gd name="connsiteX455" fmla="*/ 1793875 w 2138362"/>
                <a:gd name="connsiteY455" fmla="*/ 649287 h 1110643"/>
                <a:gd name="connsiteX456" fmla="*/ 1798637 w 2138362"/>
                <a:gd name="connsiteY456" fmla="*/ 647700 h 1110643"/>
                <a:gd name="connsiteX457" fmla="*/ 1803400 w 2138362"/>
                <a:gd name="connsiteY457" fmla="*/ 644525 h 1110643"/>
                <a:gd name="connsiteX458" fmla="*/ 1809750 w 2138362"/>
                <a:gd name="connsiteY458" fmla="*/ 638175 h 1110643"/>
                <a:gd name="connsiteX459" fmla="*/ 1817687 w 2138362"/>
                <a:gd name="connsiteY459" fmla="*/ 631825 h 1110643"/>
                <a:gd name="connsiteX460" fmla="*/ 1828800 w 2138362"/>
                <a:gd name="connsiteY460" fmla="*/ 622300 h 1110643"/>
                <a:gd name="connsiteX461" fmla="*/ 1831975 w 2138362"/>
                <a:gd name="connsiteY461" fmla="*/ 615950 h 1110643"/>
                <a:gd name="connsiteX462" fmla="*/ 1841500 w 2138362"/>
                <a:gd name="connsiteY462" fmla="*/ 609600 h 1110643"/>
                <a:gd name="connsiteX463" fmla="*/ 1847850 w 2138362"/>
                <a:gd name="connsiteY463" fmla="*/ 603250 h 1110643"/>
                <a:gd name="connsiteX464" fmla="*/ 1849437 w 2138362"/>
                <a:gd name="connsiteY464" fmla="*/ 598487 h 1110643"/>
                <a:gd name="connsiteX465" fmla="*/ 1857375 w 2138362"/>
                <a:gd name="connsiteY465" fmla="*/ 590550 h 1110643"/>
                <a:gd name="connsiteX466" fmla="*/ 1865312 w 2138362"/>
                <a:gd name="connsiteY466" fmla="*/ 579437 h 1110643"/>
                <a:gd name="connsiteX467" fmla="*/ 1871662 w 2138362"/>
                <a:gd name="connsiteY467" fmla="*/ 569912 h 1110643"/>
                <a:gd name="connsiteX468" fmla="*/ 1876425 w 2138362"/>
                <a:gd name="connsiteY468" fmla="*/ 560387 h 1110643"/>
                <a:gd name="connsiteX469" fmla="*/ 1878012 w 2138362"/>
                <a:gd name="connsiteY469" fmla="*/ 555625 h 1110643"/>
                <a:gd name="connsiteX470" fmla="*/ 1881187 w 2138362"/>
                <a:gd name="connsiteY470" fmla="*/ 550862 h 1110643"/>
                <a:gd name="connsiteX471" fmla="*/ 1882775 w 2138362"/>
                <a:gd name="connsiteY471" fmla="*/ 546100 h 1110643"/>
                <a:gd name="connsiteX472" fmla="*/ 1885950 w 2138362"/>
                <a:gd name="connsiteY472" fmla="*/ 539750 h 1110643"/>
                <a:gd name="connsiteX473" fmla="*/ 1882775 w 2138362"/>
                <a:gd name="connsiteY473" fmla="*/ 506412 h 1110643"/>
                <a:gd name="connsiteX474" fmla="*/ 1879600 w 2138362"/>
                <a:gd name="connsiteY474" fmla="*/ 500062 h 1110643"/>
                <a:gd name="connsiteX475" fmla="*/ 1874837 w 2138362"/>
                <a:gd name="connsiteY475" fmla="*/ 488950 h 1110643"/>
                <a:gd name="connsiteX476" fmla="*/ 1870075 w 2138362"/>
                <a:gd name="connsiteY476" fmla="*/ 487362 h 1110643"/>
                <a:gd name="connsiteX477" fmla="*/ 1863725 w 2138362"/>
                <a:gd name="connsiteY477" fmla="*/ 477837 h 1110643"/>
                <a:gd name="connsiteX478" fmla="*/ 1855787 w 2138362"/>
                <a:gd name="connsiteY478" fmla="*/ 476250 h 1110643"/>
                <a:gd name="connsiteX479" fmla="*/ 1849437 w 2138362"/>
                <a:gd name="connsiteY479" fmla="*/ 473075 h 1110643"/>
                <a:gd name="connsiteX480" fmla="*/ 1844675 w 2138362"/>
                <a:gd name="connsiteY480" fmla="*/ 471487 h 1110643"/>
                <a:gd name="connsiteX481" fmla="*/ 1841500 w 2138362"/>
                <a:gd name="connsiteY481" fmla="*/ 466725 h 1110643"/>
                <a:gd name="connsiteX482" fmla="*/ 1828800 w 2138362"/>
                <a:gd name="connsiteY482" fmla="*/ 461962 h 1110643"/>
                <a:gd name="connsiteX483" fmla="*/ 1819275 w 2138362"/>
                <a:gd name="connsiteY483" fmla="*/ 457200 h 1110643"/>
                <a:gd name="connsiteX484" fmla="*/ 1808162 w 2138362"/>
                <a:gd name="connsiteY484" fmla="*/ 452437 h 1110643"/>
                <a:gd name="connsiteX485" fmla="*/ 1795462 w 2138362"/>
                <a:gd name="connsiteY485" fmla="*/ 447675 h 1110643"/>
                <a:gd name="connsiteX486" fmla="*/ 1749425 w 2138362"/>
                <a:gd name="connsiteY486" fmla="*/ 439737 h 1110643"/>
                <a:gd name="connsiteX487" fmla="*/ 1728787 w 2138362"/>
                <a:gd name="connsiteY487" fmla="*/ 434975 h 1110643"/>
                <a:gd name="connsiteX488" fmla="*/ 1673225 w 2138362"/>
                <a:gd name="connsiteY488" fmla="*/ 434975 h 1110643"/>
                <a:gd name="connsiteX489" fmla="*/ 1571625 w 2138362"/>
                <a:gd name="connsiteY489" fmla="*/ 433387 h 1110643"/>
                <a:gd name="connsiteX490" fmla="*/ 1558925 w 2138362"/>
                <a:gd name="connsiteY490" fmla="*/ 430212 h 1110643"/>
                <a:gd name="connsiteX491" fmla="*/ 1524000 w 2138362"/>
                <a:gd name="connsiteY491" fmla="*/ 434975 h 1110643"/>
                <a:gd name="connsiteX492" fmla="*/ 1501775 w 2138362"/>
                <a:gd name="connsiteY492" fmla="*/ 439737 h 1110643"/>
                <a:gd name="connsiteX493" fmla="*/ 1490662 w 2138362"/>
                <a:gd name="connsiteY493" fmla="*/ 442912 h 1110643"/>
                <a:gd name="connsiteX494" fmla="*/ 1470025 w 2138362"/>
                <a:gd name="connsiteY494" fmla="*/ 449262 h 1110643"/>
                <a:gd name="connsiteX495" fmla="*/ 1438275 w 2138362"/>
                <a:gd name="connsiteY495" fmla="*/ 455612 h 1110643"/>
                <a:gd name="connsiteX496" fmla="*/ 1433512 w 2138362"/>
                <a:gd name="connsiteY496" fmla="*/ 457200 h 1110643"/>
                <a:gd name="connsiteX497" fmla="*/ 1425575 w 2138362"/>
                <a:gd name="connsiteY497" fmla="*/ 460375 h 1110643"/>
                <a:gd name="connsiteX498" fmla="*/ 1419225 w 2138362"/>
                <a:gd name="connsiteY498" fmla="*/ 461962 h 1110643"/>
                <a:gd name="connsiteX499" fmla="*/ 1408112 w 2138362"/>
                <a:gd name="connsiteY499" fmla="*/ 465137 h 1110643"/>
                <a:gd name="connsiteX500" fmla="*/ 1403350 w 2138362"/>
                <a:gd name="connsiteY500" fmla="*/ 466725 h 1110643"/>
                <a:gd name="connsiteX501" fmla="*/ 1393825 w 2138362"/>
                <a:gd name="connsiteY501" fmla="*/ 468312 h 1110643"/>
                <a:gd name="connsiteX502" fmla="*/ 1382712 w 2138362"/>
                <a:gd name="connsiteY502" fmla="*/ 476250 h 1110643"/>
                <a:gd name="connsiteX503" fmla="*/ 1379537 w 2138362"/>
                <a:gd name="connsiteY503" fmla="*/ 481012 h 1110643"/>
                <a:gd name="connsiteX504" fmla="*/ 1373187 w 2138362"/>
                <a:gd name="connsiteY504" fmla="*/ 484187 h 1110643"/>
                <a:gd name="connsiteX505" fmla="*/ 1368425 w 2138362"/>
                <a:gd name="connsiteY505" fmla="*/ 487362 h 1110643"/>
                <a:gd name="connsiteX506" fmla="*/ 1366837 w 2138362"/>
                <a:gd name="connsiteY506" fmla="*/ 492125 h 1110643"/>
                <a:gd name="connsiteX507" fmla="*/ 1362075 w 2138362"/>
                <a:gd name="connsiteY507" fmla="*/ 493712 h 1110643"/>
                <a:gd name="connsiteX508" fmla="*/ 1357312 w 2138362"/>
                <a:gd name="connsiteY508" fmla="*/ 496887 h 1110643"/>
                <a:gd name="connsiteX509" fmla="*/ 1352550 w 2138362"/>
                <a:gd name="connsiteY509" fmla="*/ 498475 h 1110643"/>
                <a:gd name="connsiteX510" fmla="*/ 1343025 w 2138362"/>
                <a:gd name="connsiteY510" fmla="*/ 506412 h 1110643"/>
                <a:gd name="connsiteX511" fmla="*/ 1338262 w 2138362"/>
                <a:gd name="connsiteY511" fmla="*/ 508000 h 1110643"/>
                <a:gd name="connsiteX512" fmla="*/ 1330325 w 2138362"/>
                <a:gd name="connsiteY512" fmla="*/ 515937 h 1110643"/>
                <a:gd name="connsiteX513" fmla="*/ 1325562 w 2138362"/>
                <a:gd name="connsiteY513" fmla="*/ 519112 h 1110643"/>
                <a:gd name="connsiteX514" fmla="*/ 1316037 w 2138362"/>
                <a:gd name="connsiteY514" fmla="*/ 527050 h 1110643"/>
                <a:gd name="connsiteX515" fmla="*/ 1311275 w 2138362"/>
                <a:gd name="connsiteY515" fmla="*/ 530225 h 1110643"/>
                <a:gd name="connsiteX516" fmla="*/ 1295400 w 2138362"/>
                <a:gd name="connsiteY516" fmla="*/ 544512 h 1110643"/>
                <a:gd name="connsiteX517" fmla="*/ 1293812 w 2138362"/>
                <a:gd name="connsiteY517" fmla="*/ 549275 h 1110643"/>
                <a:gd name="connsiteX518" fmla="*/ 1284287 w 2138362"/>
                <a:gd name="connsiteY518" fmla="*/ 557212 h 1110643"/>
                <a:gd name="connsiteX519" fmla="*/ 1282700 w 2138362"/>
                <a:gd name="connsiteY519" fmla="*/ 563562 h 1110643"/>
                <a:gd name="connsiteX520" fmla="*/ 1290637 w 2138362"/>
                <a:gd name="connsiteY520" fmla="*/ 569912 h 1110643"/>
                <a:gd name="connsiteX521" fmla="*/ 1301750 w 2138362"/>
                <a:gd name="connsiteY521" fmla="*/ 576262 h 1110643"/>
                <a:gd name="connsiteX522" fmla="*/ 1317625 w 2138362"/>
                <a:gd name="connsiteY522" fmla="*/ 581025 h 1110643"/>
                <a:gd name="connsiteX523" fmla="*/ 1319212 w 2138362"/>
                <a:gd name="connsiteY523" fmla="*/ 585787 h 1110643"/>
                <a:gd name="connsiteX524" fmla="*/ 1322387 w 2138362"/>
                <a:gd name="connsiteY524" fmla="*/ 590550 h 1110643"/>
                <a:gd name="connsiteX525" fmla="*/ 1327150 w 2138362"/>
                <a:gd name="connsiteY525" fmla="*/ 604837 h 1110643"/>
                <a:gd name="connsiteX526" fmla="*/ 1328737 w 2138362"/>
                <a:gd name="connsiteY526" fmla="*/ 609600 h 1110643"/>
                <a:gd name="connsiteX527" fmla="*/ 1325562 w 2138362"/>
                <a:gd name="connsiteY527" fmla="*/ 620712 h 1110643"/>
                <a:gd name="connsiteX528" fmla="*/ 1320800 w 2138362"/>
                <a:gd name="connsiteY528" fmla="*/ 623887 h 1110643"/>
                <a:gd name="connsiteX529" fmla="*/ 1314450 w 2138362"/>
                <a:gd name="connsiteY529" fmla="*/ 627062 h 1110643"/>
                <a:gd name="connsiteX530" fmla="*/ 1309687 w 2138362"/>
                <a:gd name="connsiteY530" fmla="*/ 628650 h 1110643"/>
                <a:gd name="connsiteX531" fmla="*/ 1300162 w 2138362"/>
                <a:gd name="connsiteY531" fmla="*/ 633412 h 1110643"/>
                <a:gd name="connsiteX532" fmla="*/ 1289050 w 2138362"/>
                <a:gd name="connsiteY532" fmla="*/ 642937 h 1110643"/>
                <a:gd name="connsiteX533" fmla="*/ 1279525 w 2138362"/>
                <a:gd name="connsiteY533" fmla="*/ 647700 h 1110643"/>
                <a:gd name="connsiteX534" fmla="*/ 1273175 w 2138362"/>
                <a:gd name="connsiteY534" fmla="*/ 652462 h 1110643"/>
                <a:gd name="connsiteX535" fmla="*/ 1268412 w 2138362"/>
                <a:gd name="connsiteY535" fmla="*/ 657225 h 1110643"/>
                <a:gd name="connsiteX536" fmla="*/ 1263650 w 2138362"/>
                <a:gd name="connsiteY536" fmla="*/ 658812 h 1110643"/>
                <a:gd name="connsiteX537" fmla="*/ 1258887 w 2138362"/>
                <a:gd name="connsiteY537" fmla="*/ 663575 h 1110643"/>
                <a:gd name="connsiteX538" fmla="*/ 1249362 w 2138362"/>
                <a:gd name="connsiteY538" fmla="*/ 679450 h 1110643"/>
                <a:gd name="connsiteX539" fmla="*/ 1250950 w 2138362"/>
                <a:gd name="connsiteY539" fmla="*/ 688975 h 1110643"/>
                <a:gd name="connsiteX540" fmla="*/ 1254125 w 2138362"/>
                <a:gd name="connsiteY540" fmla="*/ 700087 h 1110643"/>
                <a:gd name="connsiteX541" fmla="*/ 1257300 w 2138362"/>
                <a:gd name="connsiteY541" fmla="*/ 708025 h 1110643"/>
                <a:gd name="connsiteX542" fmla="*/ 1262062 w 2138362"/>
                <a:gd name="connsiteY542" fmla="*/ 717550 h 1110643"/>
                <a:gd name="connsiteX543" fmla="*/ 1263650 w 2138362"/>
                <a:gd name="connsiteY543" fmla="*/ 723900 h 1110643"/>
                <a:gd name="connsiteX544" fmla="*/ 1266825 w 2138362"/>
                <a:gd name="connsiteY544" fmla="*/ 731837 h 1110643"/>
                <a:gd name="connsiteX545" fmla="*/ 1271587 w 2138362"/>
                <a:gd name="connsiteY545" fmla="*/ 742950 h 1110643"/>
                <a:gd name="connsiteX546" fmla="*/ 1276350 w 2138362"/>
                <a:gd name="connsiteY546" fmla="*/ 762000 h 1110643"/>
                <a:gd name="connsiteX547" fmla="*/ 1282700 w 2138362"/>
                <a:gd name="connsiteY547" fmla="*/ 788987 h 1110643"/>
                <a:gd name="connsiteX548" fmla="*/ 1287462 w 2138362"/>
                <a:gd name="connsiteY548" fmla="*/ 804862 h 1110643"/>
                <a:gd name="connsiteX549" fmla="*/ 1289050 w 2138362"/>
                <a:gd name="connsiteY549" fmla="*/ 817562 h 1110643"/>
                <a:gd name="connsiteX550" fmla="*/ 1292225 w 2138362"/>
                <a:gd name="connsiteY550" fmla="*/ 822325 h 1110643"/>
                <a:gd name="connsiteX551" fmla="*/ 1295400 w 2138362"/>
                <a:gd name="connsiteY551" fmla="*/ 835025 h 1110643"/>
                <a:gd name="connsiteX552" fmla="*/ 1298575 w 2138362"/>
                <a:gd name="connsiteY552" fmla="*/ 841375 h 1110643"/>
                <a:gd name="connsiteX553" fmla="*/ 1300162 w 2138362"/>
                <a:gd name="connsiteY553" fmla="*/ 846137 h 1110643"/>
                <a:gd name="connsiteX554" fmla="*/ 1303337 w 2138362"/>
                <a:gd name="connsiteY554" fmla="*/ 857250 h 1110643"/>
                <a:gd name="connsiteX555" fmla="*/ 1308100 w 2138362"/>
                <a:gd name="connsiteY555" fmla="*/ 946150 h 1110643"/>
                <a:gd name="connsiteX556" fmla="*/ 1304925 w 2138362"/>
                <a:gd name="connsiteY556" fmla="*/ 938212 h 1110643"/>
                <a:gd name="connsiteX557" fmla="*/ 1300162 w 2138362"/>
                <a:gd name="connsiteY557" fmla="*/ 928687 h 1110643"/>
                <a:gd name="connsiteX558" fmla="*/ 1292225 w 2138362"/>
                <a:gd name="connsiteY558" fmla="*/ 922337 h 1110643"/>
                <a:gd name="connsiteX559" fmla="*/ 1285875 w 2138362"/>
                <a:gd name="connsiteY559" fmla="*/ 909637 h 1110643"/>
                <a:gd name="connsiteX560" fmla="*/ 1279525 w 2138362"/>
                <a:gd name="connsiteY560" fmla="*/ 903287 h 1110643"/>
                <a:gd name="connsiteX561" fmla="*/ 1258887 w 2138362"/>
                <a:gd name="connsiteY561" fmla="*/ 882650 h 1110643"/>
                <a:gd name="connsiteX562" fmla="*/ 1250950 w 2138362"/>
                <a:gd name="connsiteY562" fmla="*/ 871537 h 1110643"/>
                <a:gd name="connsiteX563" fmla="*/ 1246187 w 2138362"/>
                <a:gd name="connsiteY563" fmla="*/ 865187 h 1110643"/>
                <a:gd name="connsiteX564" fmla="*/ 1236662 w 2138362"/>
                <a:gd name="connsiteY564" fmla="*/ 860425 h 1110643"/>
                <a:gd name="connsiteX565" fmla="*/ 1233487 w 2138362"/>
                <a:gd name="connsiteY565" fmla="*/ 855662 h 1110643"/>
                <a:gd name="connsiteX566" fmla="*/ 1227137 w 2138362"/>
                <a:gd name="connsiteY566" fmla="*/ 852487 h 1110643"/>
                <a:gd name="connsiteX567" fmla="*/ 1212850 w 2138362"/>
                <a:gd name="connsiteY567" fmla="*/ 847725 h 1110643"/>
                <a:gd name="connsiteX568" fmla="*/ 1198562 w 2138362"/>
                <a:gd name="connsiteY568" fmla="*/ 842962 h 1110643"/>
                <a:gd name="connsiteX569" fmla="*/ 1187450 w 2138362"/>
                <a:gd name="connsiteY569" fmla="*/ 835025 h 1110643"/>
                <a:gd name="connsiteX570" fmla="*/ 1171575 w 2138362"/>
                <a:gd name="connsiteY570" fmla="*/ 825500 h 1110643"/>
                <a:gd name="connsiteX571" fmla="*/ 1157287 w 2138362"/>
                <a:gd name="connsiteY571" fmla="*/ 817562 h 1110643"/>
                <a:gd name="connsiteX572" fmla="*/ 1146175 w 2138362"/>
                <a:gd name="connsiteY572" fmla="*/ 809625 h 1110643"/>
                <a:gd name="connsiteX573" fmla="*/ 1141412 w 2138362"/>
                <a:gd name="connsiteY573" fmla="*/ 804862 h 1110643"/>
                <a:gd name="connsiteX574" fmla="*/ 1135062 w 2138362"/>
                <a:gd name="connsiteY574" fmla="*/ 801687 h 1110643"/>
                <a:gd name="connsiteX575" fmla="*/ 1125537 w 2138362"/>
                <a:gd name="connsiteY575" fmla="*/ 795337 h 1110643"/>
                <a:gd name="connsiteX576" fmla="*/ 1123950 w 2138362"/>
                <a:gd name="connsiteY576" fmla="*/ 790575 h 1110643"/>
                <a:gd name="connsiteX577" fmla="*/ 1128712 w 2138362"/>
                <a:gd name="connsiteY577" fmla="*/ 788987 h 1110643"/>
                <a:gd name="connsiteX578" fmla="*/ 1144587 w 2138362"/>
                <a:gd name="connsiteY578" fmla="*/ 785812 h 1110643"/>
                <a:gd name="connsiteX579" fmla="*/ 1144587 w 2138362"/>
                <a:gd name="connsiteY579" fmla="*/ 768350 h 1110643"/>
                <a:gd name="connsiteX580" fmla="*/ 1139825 w 2138362"/>
                <a:gd name="connsiteY580" fmla="*/ 754062 h 1110643"/>
                <a:gd name="connsiteX581" fmla="*/ 1135062 w 2138362"/>
                <a:gd name="connsiteY581" fmla="*/ 749300 h 1110643"/>
                <a:gd name="connsiteX582" fmla="*/ 1133475 w 2138362"/>
                <a:gd name="connsiteY582" fmla="*/ 744537 h 1110643"/>
                <a:gd name="connsiteX583" fmla="*/ 1128712 w 2138362"/>
                <a:gd name="connsiteY583" fmla="*/ 741362 h 1110643"/>
                <a:gd name="connsiteX584" fmla="*/ 1119187 w 2138362"/>
                <a:gd name="connsiteY584" fmla="*/ 735012 h 1110643"/>
                <a:gd name="connsiteX585" fmla="*/ 1104900 w 2138362"/>
                <a:gd name="connsiteY585" fmla="*/ 723900 h 1110643"/>
                <a:gd name="connsiteX586" fmla="*/ 1100137 w 2138362"/>
                <a:gd name="connsiteY586" fmla="*/ 720725 h 1110643"/>
                <a:gd name="connsiteX587" fmla="*/ 1095375 w 2138362"/>
                <a:gd name="connsiteY587" fmla="*/ 719137 h 1110643"/>
                <a:gd name="connsiteX588" fmla="*/ 1077912 w 2138362"/>
                <a:gd name="connsiteY588" fmla="*/ 714375 h 1110643"/>
                <a:gd name="connsiteX589" fmla="*/ 1069975 w 2138362"/>
                <a:gd name="connsiteY589" fmla="*/ 704850 h 1110643"/>
                <a:gd name="connsiteX590" fmla="*/ 1062037 w 2138362"/>
                <a:gd name="connsiteY590" fmla="*/ 695325 h 1110643"/>
                <a:gd name="connsiteX591" fmla="*/ 1060450 w 2138362"/>
                <a:gd name="connsiteY591" fmla="*/ 688975 h 1110643"/>
                <a:gd name="connsiteX592" fmla="*/ 1057275 w 2138362"/>
                <a:gd name="connsiteY592" fmla="*/ 679450 h 1110643"/>
                <a:gd name="connsiteX593" fmla="*/ 1052512 w 2138362"/>
                <a:gd name="connsiteY593" fmla="*/ 660400 h 1110643"/>
                <a:gd name="connsiteX594" fmla="*/ 1054100 w 2138362"/>
                <a:gd name="connsiteY594" fmla="*/ 627062 h 1110643"/>
                <a:gd name="connsiteX595" fmla="*/ 1055687 w 2138362"/>
                <a:gd name="connsiteY595" fmla="*/ 622300 h 1110643"/>
                <a:gd name="connsiteX596" fmla="*/ 1060450 w 2138362"/>
                <a:gd name="connsiteY596" fmla="*/ 620712 h 1110643"/>
                <a:gd name="connsiteX597" fmla="*/ 1062037 w 2138362"/>
                <a:gd name="connsiteY597" fmla="*/ 615950 h 1110643"/>
                <a:gd name="connsiteX598" fmla="*/ 1050925 w 2138362"/>
                <a:gd name="connsiteY598" fmla="*/ 615950 h 1110643"/>
                <a:gd name="connsiteX599" fmla="*/ 1044575 w 2138362"/>
                <a:gd name="connsiteY599" fmla="*/ 619125 h 1110643"/>
                <a:gd name="connsiteX600" fmla="*/ 1039812 w 2138362"/>
                <a:gd name="connsiteY600" fmla="*/ 620712 h 1110643"/>
                <a:gd name="connsiteX601" fmla="*/ 1027112 w 2138362"/>
                <a:gd name="connsiteY601" fmla="*/ 625475 h 1110643"/>
                <a:gd name="connsiteX602" fmla="*/ 1023937 w 2138362"/>
                <a:gd name="connsiteY602" fmla="*/ 630237 h 1110643"/>
                <a:gd name="connsiteX603" fmla="*/ 1019175 w 2138362"/>
                <a:gd name="connsiteY603" fmla="*/ 631825 h 1110643"/>
                <a:gd name="connsiteX604" fmla="*/ 1008062 w 2138362"/>
                <a:gd name="connsiteY604" fmla="*/ 636587 h 1110643"/>
                <a:gd name="connsiteX605" fmla="*/ 1000125 w 2138362"/>
                <a:gd name="connsiteY605" fmla="*/ 646112 h 1110643"/>
                <a:gd name="connsiteX606" fmla="*/ 1011237 w 2138362"/>
                <a:gd name="connsiteY606" fmla="*/ 660400 h 1110643"/>
                <a:gd name="connsiteX607" fmla="*/ 1012825 w 2138362"/>
                <a:gd name="connsiteY607" fmla="*/ 677862 h 1110643"/>
                <a:gd name="connsiteX608" fmla="*/ 1014412 w 2138362"/>
                <a:gd name="connsiteY608" fmla="*/ 690562 h 1110643"/>
                <a:gd name="connsiteX609" fmla="*/ 1012825 w 2138362"/>
                <a:gd name="connsiteY609" fmla="*/ 703262 h 1110643"/>
                <a:gd name="connsiteX610" fmla="*/ 998537 w 2138362"/>
                <a:gd name="connsiteY610" fmla="*/ 701675 h 1110643"/>
                <a:gd name="connsiteX611" fmla="*/ 984250 w 2138362"/>
                <a:gd name="connsiteY611" fmla="*/ 696912 h 1110643"/>
                <a:gd name="connsiteX612" fmla="*/ 977900 w 2138362"/>
                <a:gd name="connsiteY612" fmla="*/ 695325 h 1110643"/>
                <a:gd name="connsiteX613" fmla="*/ 973137 w 2138362"/>
                <a:gd name="connsiteY613" fmla="*/ 692150 h 1110643"/>
                <a:gd name="connsiteX614" fmla="*/ 968375 w 2138362"/>
                <a:gd name="connsiteY614" fmla="*/ 690562 h 1110643"/>
                <a:gd name="connsiteX615" fmla="*/ 957262 w 2138362"/>
                <a:gd name="connsiteY615" fmla="*/ 681037 h 1110643"/>
                <a:gd name="connsiteX616" fmla="*/ 958850 w 2138362"/>
                <a:gd name="connsiteY616" fmla="*/ 665162 h 1110643"/>
                <a:gd name="connsiteX617" fmla="*/ 960437 w 2138362"/>
                <a:gd name="connsiteY617" fmla="*/ 658812 h 1110643"/>
                <a:gd name="connsiteX618" fmla="*/ 971550 w 2138362"/>
                <a:gd name="connsiteY618" fmla="*/ 642937 h 1110643"/>
                <a:gd name="connsiteX619" fmla="*/ 966787 w 2138362"/>
                <a:gd name="connsiteY619" fmla="*/ 641350 h 1110643"/>
                <a:gd name="connsiteX620" fmla="*/ 957262 w 2138362"/>
                <a:gd name="connsiteY620" fmla="*/ 633412 h 1110643"/>
                <a:gd name="connsiteX621" fmla="*/ 936625 w 2138362"/>
                <a:gd name="connsiteY621" fmla="*/ 625475 h 1110643"/>
                <a:gd name="connsiteX622" fmla="*/ 862012 w 2138362"/>
                <a:gd name="connsiteY622" fmla="*/ 628650 h 1110643"/>
                <a:gd name="connsiteX623" fmla="*/ 852487 w 2138362"/>
                <a:gd name="connsiteY623" fmla="*/ 635000 h 1110643"/>
                <a:gd name="connsiteX624" fmla="*/ 854075 w 2138362"/>
                <a:gd name="connsiteY624" fmla="*/ 649287 h 1110643"/>
                <a:gd name="connsiteX625" fmla="*/ 860425 w 2138362"/>
                <a:gd name="connsiteY625" fmla="*/ 644525 h 1110643"/>
                <a:gd name="connsiteX626" fmla="*/ 865187 w 2138362"/>
                <a:gd name="connsiteY626" fmla="*/ 646112 h 1110643"/>
                <a:gd name="connsiteX627" fmla="*/ 860425 w 2138362"/>
                <a:gd name="connsiteY627" fmla="*/ 658812 h 1110643"/>
                <a:gd name="connsiteX628" fmla="*/ 855662 w 2138362"/>
                <a:gd name="connsiteY628" fmla="*/ 661987 h 1110643"/>
                <a:gd name="connsiteX629" fmla="*/ 847725 w 2138362"/>
                <a:gd name="connsiteY629" fmla="*/ 660400 h 1110643"/>
                <a:gd name="connsiteX630" fmla="*/ 835025 w 2138362"/>
                <a:gd name="connsiteY630" fmla="*/ 657225 h 1110643"/>
                <a:gd name="connsiteX631" fmla="*/ 809625 w 2138362"/>
                <a:gd name="connsiteY631" fmla="*/ 652462 h 1110643"/>
                <a:gd name="connsiteX632" fmla="*/ 795337 w 2138362"/>
                <a:gd name="connsiteY632" fmla="*/ 647700 h 1110643"/>
                <a:gd name="connsiteX633" fmla="*/ 785812 w 2138362"/>
                <a:gd name="connsiteY633" fmla="*/ 641350 h 1110643"/>
                <a:gd name="connsiteX634" fmla="*/ 774700 w 2138362"/>
                <a:gd name="connsiteY634" fmla="*/ 633412 h 1110643"/>
                <a:gd name="connsiteX635" fmla="*/ 769937 w 2138362"/>
                <a:gd name="connsiteY635" fmla="*/ 631825 h 1110643"/>
                <a:gd name="connsiteX636" fmla="*/ 763587 w 2138362"/>
                <a:gd name="connsiteY636" fmla="*/ 627062 h 1110643"/>
                <a:gd name="connsiteX637" fmla="*/ 758825 w 2138362"/>
                <a:gd name="connsiteY637" fmla="*/ 622300 h 1110643"/>
                <a:gd name="connsiteX638" fmla="*/ 754062 w 2138362"/>
                <a:gd name="connsiteY638" fmla="*/ 620712 h 1110643"/>
                <a:gd name="connsiteX639" fmla="*/ 747712 w 2138362"/>
                <a:gd name="connsiteY639" fmla="*/ 617537 h 1110643"/>
                <a:gd name="connsiteX640" fmla="*/ 742950 w 2138362"/>
                <a:gd name="connsiteY640" fmla="*/ 612775 h 1110643"/>
                <a:gd name="connsiteX641" fmla="*/ 735012 w 2138362"/>
                <a:gd name="connsiteY641" fmla="*/ 608012 h 1110643"/>
                <a:gd name="connsiteX642" fmla="*/ 730250 w 2138362"/>
                <a:gd name="connsiteY642" fmla="*/ 603250 h 1110643"/>
                <a:gd name="connsiteX643" fmla="*/ 725487 w 2138362"/>
                <a:gd name="connsiteY643" fmla="*/ 600075 h 1110643"/>
                <a:gd name="connsiteX644" fmla="*/ 719137 w 2138362"/>
                <a:gd name="connsiteY644" fmla="*/ 595312 h 1110643"/>
                <a:gd name="connsiteX645" fmla="*/ 714375 w 2138362"/>
                <a:gd name="connsiteY645" fmla="*/ 592137 h 1110643"/>
                <a:gd name="connsiteX646" fmla="*/ 703262 w 2138362"/>
                <a:gd name="connsiteY646" fmla="*/ 581025 h 1110643"/>
                <a:gd name="connsiteX647" fmla="*/ 698500 w 2138362"/>
                <a:gd name="connsiteY647" fmla="*/ 576262 h 1110643"/>
                <a:gd name="connsiteX648" fmla="*/ 692150 w 2138362"/>
                <a:gd name="connsiteY648" fmla="*/ 573087 h 1110643"/>
                <a:gd name="connsiteX649" fmla="*/ 681037 w 2138362"/>
                <a:gd name="connsiteY649" fmla="*/ 565150 h 1110643"/>
                <a:gd name="connsiteX650" fmla="*/ 676275 w 2138362"/>
                <a:gd name="connsiteY650" fmla="*/ 560387 h 1110643"/>
                <a:gd name="connsiteX651" fmla="*/ 665162 w 2138362"/>
                <a:gd name="connsiteY651" fmla="*/ 554037 h 1110643"/>
                <a:gd name="connsiteX652" fmla="*/ 660400 w 2138362"/>
                <a:gd name="connsiteY652" fmla="*/ 552450 h 1110643"/>
                <a:gd name="connsiteX653" fmla="*/ 655637 w 2138362"/>
                <a:gd name="connsiteY653" fmla="*/ 549275 h 1110643"/>
                <a:gd name="connsiteX654" fmla="*/ 631825 w 2138362"/>
                <a:gd name="connsiteY654" fmla="*/ 542925 h 1110643"/>
                <a:gd name="connsiteX655" fmla="*/ 609600 w 2138362"/>
                <a:gd name="connsiteY655" fmla="*/ 547687 h 1110643"/>
                <a:gd name="connsiteX656" fmla="*/ 595312 w 2138362"/>
                <a:gd name="connsiteY656" fmla="*/ 550862 h 1110643"/>
                <a:gd name="connsiteX657" fmla="*/ 555625 w 2138362"/>
                <a:gd name="connsiteY657" fmla="*/ 557212 h 1110643"/>
                <a:gd name="connsiteX658" fmla="*/ 544512 w 2138362"/>
                <a:gd name="connsiteY658" fmla="*/ 560387 h 1110643"/>
                <a:gd name="connsiteX659" fmla="*/ 539750 w 2138362"/>
                <a:gd name="connsiteY659" fmla="*/ 561975 h 1110643"/>
                <a:gd name="connsiteX660" fmla="*/ 534987 w 2138362"/>
                <a:gd name="connsiteY660" fmla="*/ 565150 h 1110643"/>
                <a:gd name="connsiteX661" fmla="*/ 525462 w 2138362"/>
                <a:gd name="connsiteY661" fmla="*/ 566737 h 1110643"/>
                <a:gd name="connsiteX662" fmla="*/ 482600 w 2138362"/>
                <a:gd name="connsiteY662" fmla="*/ 563562 h 1110643"/>
                <a:gd name="connsiteX663" fmla="*/ 460375 w 2138362"/>
                <a:gd name="connsiteY663" fmla="*/ 558800 h 1110643"/>
                <a:gd name="connsiteX664" fmla="*/ 450850 w 2138362"/>
                <a:gd name="connsiteY664" fmla="*/ 565150 h 1110643"/>
                <a:gd name="connsiteX665" fmla="*/ 447675 w 2138362"/>
                <a:gd name="connsiteY665" fmla="*/ 569912 h 1110643"/>
                <a:gd name="connsiteX666" fmla="*/ 436562 w 2138362"/>
                <a:gd name="connsiteY666" fmla="*/ 577850 h 1110643"/>
                <a:gd name="connsiteX667" fmla="*/ 430212 w 2138362"/>
                <a:gd name="connsiteY667" fmla="*/ 582612 h 1110643"/>
                <a:gd name="connsiteX668" fmla="*/ 419100 w 2138362"/>
                <a:gd name="connsiteY668" fmla="*/ 592137 h 1110643"/>
                <a:gd name="connsiteX669" fmla="*/ 414337 w 2138362"/>
                <a:gd name="connsiteY669" fmla="*/ 596900 h 1110643"/>
                <a:gd name="connsiteX670" fmla="*/ 400050 w 2138362"/>
                <a:gd name="connsiteY670" fmla="*/ 601662 h 1110643"/>
                <a:gd name="connsiteX671" fmla="*/ 395287 w 2138362"/>
                <a:gd name="connsiteY671" fmla="*/ 604837 h 1110643"/>
                <a:gd name="connsiteX672" fmla="*/ 387350 w 2138362"/>
                <a:gd name="connsiteY672" fmla="*/ 614362 h 1110643"/>
                <a:gd name="connsiteX673" fmla="*/ 384175 w 2138362"/>
                <a:gd name="connsiteY673" fmla="*/ 620712 h 1110643"/>
                <a:gd name="connsiteX674" fmla="*/ 385762 w 2138362"/>
                <a:gd name="connsiteY674" fmla="*/ 636587 h 1110643"/>
                <a:gd name="connsiteX675" fmla="*/ 388937 w 2138362"/>
                <a:gd name="connsiteY675" fmla="*/ 641350 h 1110643"/>
                <a:gd name="connsiteX676" fmla="*/ 385762 w 2138362"/>
                <a:gd name="connsiteY676" fmla="*/ 657225 h 1110643"/>
                <a:gd name="connsiteX677" fmla="*/ 381000 w 2138362"/>
                <a:gd name="connsiteY677" fmla="*/ 668337 h 1110643"/>
                <a:gd name="connsiteX678" fmla="*/ 339725 w 2138362"/>
                <a:gd name="connsiteY678" fmla="*/ 669925 h 1110643"/>
                <a:gd name="connsiteX679" fmla="*/ 325437 w 2138362"/>
                <a:gd name="connsiteY679" fmla="*/ 677862 h 1110643"/>
                <a:gd name="connsiteX680" fmla="*/ 320675 w 2138362"/>
                <a:gd name="connsiteY680" fmla="*/ 682625 h 1110643"/>
                <a:gd name="connsiteX681" fmla="*/ 315912 w 2138362"/>
                <a:gd name="connsiteY681" fmla="*/ 684212 h 1110643"/>
                <a:gd name="connsiteX682" fmla="*/ 309562 w 2138362"/>
                <a:gd name="connsiteY682" fmla="*/ 688975 h 1110643"/>
                <a:gd name="connsiteX683" fmla="*/ 307975 w 2138362"/>
                <a:gd name="connsiteY683" fmla="*/ 693737 h 1110643"/>
                <a:gd name="connsiteX684" fmla="*/ 298450 w 2138362"/>
                <a:gd name="connsiteY684" fmla="*/ 700087 h 1110643"/>
                <a:gd name="connsiteX685" fmla="*/ 293687 w 2138362"/>
                <a:gd name="connsiteY685" fmla="*/ 703262 h 1110643"/>
                <a:gd name="connsiteX686" fmla="*/ 284162 w 2138362"/>
                <a:gd name="connsiteY686" fmla="*/ 708025 h 1110643"/>
                <a:gd name="connsiteX687" fmla="*/ 274637 w 2138362"/>
                <a:gd name="connsiteY687" fmla="*/ 714375 h 1110643"/>
                <a:gd name="connsiteX688" fmla="*/ 263525 w 2138362"/>
                <a:gd name="connsiteY688" fmla="*/ 720725 h 1110643"/>
                <a:gd name="connsiteX689" fmla="*/ 258762 w 2138362"/>
                <a:gd name="connsiteY689" fmla="*/ 723900 h 1110643"/>
                <a:gd name="connsiteX690" fmla="*/ 241300 w 2138362"/>
                <a:gd name="connsiteY690" fmla="*/ 727075 h 1110643"/>
                <a:gd name="connsiteX691" fmla="*/ 227012 w 2138362"/>
                <a:gd name="connsiteY691" fmla="*/ 731837 h 1110643"/>
                <a:gd name="connsiteX692" fmla="*/ 217487 w 2138362"/>
                <a:gd name="connsiteY692" fmla="*/ 735012 h 1110643"/>
                <a:gd name="connsiteX693" fmla="*/ 207962 w 2138362"/>
                <a:gd name="connsiteY693" fmla="*/ 736600 h 1110643"/>
                <a:gd name="connsiteX694" fmla="*/ 196850 w 2138362"/>
                <a:gd name="connsiteY694" fmla="*/ 741362 h 1110643"/>
                <a:gd name="connsiteX695" fmla="*/ 188912 w 2138362"/>
                <a:gd name="connsiteY695" fmla="*/ 744537 h 1110643"/>
                <a:gd name="connsiteX696" fmla="*/ 182562 w 2138362"/>
                <a:gd name="connsiteY696" fmla="*/ 746125 h 1110643"/>
                <a:gd name="connsiteX697" fmla="*/ 177800 w 2138362"/>
                <a:gd name="connsiteY697" fmla="*/ 749300 h 1110643"/>
                <a:gd name="connsiteX698" fmla="*/ 173037 w 2138362"/>
                <a:gd name="connsiteY698" fmla="*/ 750887 h 1110643"/>
                <a:gd name="connsiteX699" fmla="*/ 166687 w 2138362"/>
                <a:gd name="connsiteY699" fmla="*/ 755650 h 1110643"/>
                <a:gd name="connsiteX700" fmla="*/ 155575 w 2138362"/>
                <a:gd name="connsiteY700" fmla="*/ 757237 h 1110643"/>
                <a:gd name="connsiteX701" fmla="*/ 134937 w 2138362"/>
                <a:gd name="connsiteY701" fmla="*/ 763587 h 1110643"/>
                <a:gd name="connsiteX702" fmla="*/ 104775 w 2138362"/>
                <a:gd name="connsiteY702" fmla="*/ 765175 h 1110643"/>
                <a:gd name="connsiteX703" fmla="*/ 88900 w 2138362"/>
                <a:gd name="connsiteY703" fmla="*/ 766762 h 1110643"/>
                <a:gd name="connsiteX704" fmla="*/ 73025 w 2138362"/>
                <a:gd name="connsiteY704" fmla="*/ 771525 h 1110643"/>
                <a:gd name="connsiteX705" fmla="*/ 68262 w 2138362"/>
                <a:gd name="connsiteY705" fmla="*/ 774700 h 1110643"/>
                <a:gd name="connsiteX706" fmla="*/ 53975 w 2138362"/>
                <a:gd name="connsiteY706" fmla="*/ 779462 h 1110643"/>
                <a:gd name="connsiteX707" fmla="*/ 42862 w 2138362"/>
                <a:gd name="connsiteY707" fmla="*/ 781050 h 1110643"/>
                <a:gd name="connsiteX708" fmla="*/ 34925 w 2138362"/>
                <a:gd name="connsiteY708" fmla="*/ 782637 h 1110643"/>
                <a:gd name="connsiteX709" fmla="*/ 12700 w 2138362"/>
                <a:gd name="connsiteY709" fmla="*/ 785812 h 1110643"/>
                <a:gd name="connsiteX710" fmla="*/ 9525 w 2138362"/>
                <a:gd name="connsiteY710"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75180 w 2138362"/>
                <a:gd name="connsiteY252" fmla="*/ 431482 h 1110643"/>
                <a:gd name="connsiteX253" fmla="*/ 2049462 w 2138362"/>
                <a:gd name="connsiteY253" fmla="*/ 453072 h 1110643"/>
                <a:gd name="connsiteX254" fmla="*/ 2050097 w 2138362"/>
                <a:gd name="connsiteY254" fmla="*/ 468629 h 1110643"/>
                <a:gd name="connsiteX255" fmla="*/ 2037398 w 2138362"/>
                <a:gd name="connsiteY255" fmla="*/ 485457 h 1110643"/>
                <a:gd name="connsiteX256" fmla="*/ 2020887 w 2138362"/>
                <a:gd name="connsiteY256" fmla="*/ 471487 h 1110643"/>
                <a:gd name="connsiteX257" fmla="*/ 2014537 w 2138362"/>
                <a:gd name="connsiteY257" fmla="*/ 479425 h 1110643"/>
                <a:gd name="connsiteX258" fmla="*/ 2011362 w 2138362"/>
                <a:gd name="connsiteY258" fmla="*/ 485775 h 1110643"/>
                <a:gd name="connsiteX259" fmla="*/ 2005012 w 2138362"/>
                <a:gd name="connsiteY259" fmla="*/ 496887 h 1110643"/>
                <a:gd name="connsiteX260" fmla="*/ 1997075 w 2138362"/>
                <a:gd name="connsiteY260" fmla="*/ 503237 h 1110643"/>
                <a:gd name="connsiteX261" fmla="*/ 1990725 w 2138362"/>
                <a:gd name="connsiteY261" fmla="*/ 517525 h 1110643"/>
                <a:gd name="connsiteX262" fmla="*/ 1989137 w 2138362"/>
                <a:gd name="connsiteY262" fmla="*/ 522287 h 1110643"/>
                <a:gd name="connsiteX263" fmla="*/ 1981200 w 2138362"/>
                <a:gd name="connsiteY263" fmla="*/ 531812 h 1110643"/>
                <a:gd name="connsiteX264" fmla="*/ 1979612 w 2138362"/>
                <a:gd name="connsiteY264" fmla="*/ 536575 h 1110643"/>
                <a:gd name="connsiteX265" fmla="*/ 1971675 w 2138362"/>
                <a:gd name="connsiteY265" fmla="*/ 546100 h 1110643"/>
                <a:gd name="connsiteX266" fmla="*/ 1970087 w 2138362"/>
                <a:gd name="connsiteY266" fmla="*/ 550862 h 1110643"/>
                <a:gd name="connsiteX267" fmla="*/ 1966912 w 2138362"/>
                <a:gd name="connsiteY267" fmla="*/ 555625 h 1110643"/>
                <a:gd name="connsiteX268" fmla="*/ 1962150 w 2138362"/>
                <a:gd name="connsiteY268" fmla="*/ 566737 h 1110643"/>
                <a:gd name="connsiteX269" fmla="*/ 1955800 w 2138362"/>
                <a:gd name="connsiteY269" fmla="*/ 574675 h 1110643"/>
                <a:gd name="connsiteX270" fmla="*/ 1944687 w 2138362"/>
                <a:gd name="connsiteY270" fmla="*/ 588962 h 1110643"/>
                <a:gd name="connsiteX271" fmla="*/ 1938337 w 2138362"/>
                <a:gd name="connsiteY271" fmla="*/ 598487 h 1110643"/>
                <a:gd name="connsiteX272" fmla="*/ 1936750 w 2138362"/>
                <a:gd name="connsiteY272" fmla="*/ 603250 h 1110643"/>
                <a:gd name="connsiteX273" fmla="*/ 1928812 w 2138362"/>
                <a:gd name="connsiteY273" fmla="*/ 612775 h 1110643"/>
                <a:gd name="connsiteX274" fmla="*/ 1922462 w 2138362"/>
                <a:gd name="connsiteY274" fmla="*/ 627062 h 1110643"/>
                <a:gd name="connsiteX275" fmla="*/ 1917700 w 2138362"/>
                <a:gd name="connsiteY275" fmla="*/ 623887 h 1110643"/>
                <a:gd name="connsiteX276" fmla="*/ 1916112 w 2138362"/>
                <a:gd name="connsiteY276" fmla="*/ 619125 h 1110643"/>
                <a:gd name="connsiteX277" fmla="*/ 1920875 w 2138362"/>
                <a:gd name="connsiteY277" fmla="*/ 623887 h 1110643"/>
                <a:gd name="connsiteX278" fmla="*/ 1922462 w 2138362"/>
                <a:gd name="connsiteY278" fmla="*/ 628650 h 1110643"/>
                <a:gd name="connsiteX279" fmla="*/ 1925637 w 2138362"/>
                <a:gd name="connsiteY279" fmla="*/ 636587 h 1110643"/>
                <a:gd name="connsiteX280" fmla="*/ 1924050 w 2138362"/>
                <a:gd name="connsiteY280" fmla="*/ 660400 h 1110643"/>
                <a:gd name="connsiteX281" fmla="*/ 1919287 w 2138362"/>
                <a:gd name="connsiteY281" fmla="*/ 685800 h 1110643"/>
                <a:gd name="connsiteX282" fmla="*/ 1916112 w 2138362"/>
                <a:gd name="connsiteY282" fmla="*/ 700087 h 1110643"/>
                <a:gd name="connsiteX283" fmla="*/ 1903412 w 2138362"/>
                <a:gd name="connsiteY283" fmla="*/ 711200 h 1110643"/>
                <a:gd name="connsiteX284" fmla="*/ 1897062 w 2138362"/>
                <a:gd name="connsiteY284" fmla="*/ 712787 h 1110643"/>
                <a:gd name="connsiteX285" fmla="*/ 1887537 w 2138362"/>
                <a:gd name="connsiteY285" fmla="*/ 720725 h 1110643"/>
                <a:gd name="connsiteX286" fmla="*/ 1881187 w 2138362"/>
                <a:gd name="connsiteY286" fmla="*/ 723900 h 1110643"/>
                <a:gd name="connsiteX287" fmla="*/ 1876425 w 2138362"/>
                <a:gd name="connsiteY287" fmla="*/ 728662 h 1110643"/>
                <a:gd name="connsiteX288" fmla="*/ 1865312 w 2138362"/>
                <a:gd name="connsiteY288" fmla="*/ 733425 h 1110643"/>
                <a:gd name="connsiteX289" fmla="*/ 1855787 w 2138362"/>
                <a:gd name="connsiteY289" fmla="*/ 738187 h 1110643"/>
                <a:gd name="connsiteX290" fmla="*/ 1844675 w 2138362"/>
                <a:gd name="connsiteY290" fmla="*/ 741362 h 1110643"/>
                <a:gd name="connsiteX291" fmla="*/ 1835150 w 2138362"/>
                <a:gd name="connsiteY291" fmla="*/ 744537 h 1110643"/>
                <a:gd name="connsiteX292" fmla="*/ 1828800 w 2138362"/>
                <a:gd name="connsiteY292" fmla="*/ 754062 h 1110643"/>
                <a:gd name="connsiteX293" fmla="*/ 1827212 w 2138362"/>
                <a:gd name="connsiteY293" fmla="*/ 760412 h 1110643"/>
                <a:gd name="connsiteX294" fmla="*/ 1824037 w 2138362"/>
                <a:gd name="connsiteY294" fmla="*/ 765175 h 1110643"/>
                <a:gd name="connsiteX295" fmla="*/ 1825625 w 2138362"/>
                <a:gd name="connsiteY295" fmla="*/ 804862 h 1110643"/>
                <a:gd name="connsiteX296" fmla="*/ 1827212 w 2138362"/>
                <a:gd name="connsiteY296" fmla="*/ 811212 h 1110643"/>
                <a:gd name="connsiteX297" fmla="*/ 1831975 w 2138362"/>
                <a:gd name="connsiteY297" fmla="*/ 815975 h 1110643"/>
                <a:gd name="connsiteX298" fmla="*/ 1836737 w 2138362"/>
                <a:gd name="connsiteY298" fmla="*/ 825500 h 1110643"/>
                <a:gd name="connsiteX299" fmla="*/ 1841500 w 2138362"/>
                <a:gd name="connsiteY299" fmla="*/ 830262 h 1110643"/>
                <a:gd name="connsiteX300" fmla="*/ 1846262 w 2138362"/>
                <a:gd name="connsiteY300" fmla="*/ 836612 h 1110643"/>
                <a:gd name="connsiteX301" fmla="*/ 1851025 w 2138362"/>
                <a:gd name="connsiteY301" fmla="*/ 839787 h 1110643"/>
                <a:gd name="connsiteX302" fmla="*/ 1860550 w 2138362"/>
                <a:gd name="connsiteY302" fmla="*/ 847725 h 1110643"/>
                <a:gd name="connsiteX303" fmla="*/ 1866900 w 2138362"/>
                <a:gd name="connsiteY303" fmla="*/ 858837 h 1110643"/>
                <a:gd name="connsiteX304" fmla="*/ 1868487 w 2138362"/>
                <a:gd name="connsiteY304" fmla="*/ 863600 h 1110643"/>
                <a:gd name="connsiteX305" fmla="*/ 1876425 w 2138362"/>
                <a:gd name="connsiteY305" fmla="*/ 873125 h 1110643"/>
                <a:gd name="connsiteX306" fmla="*/ 1887537 w 2138362"/>
                <a:gd name="connsiteY306" fmla="*/ 887412 h 1110643"/>
                <a:gd name="connsiteX307" fmla="*/ 1901825 w 2138362"/>
                <a:gd name="connsiteY307" fmla="*/ 898525 h 1110643"/>
                <a:gd name="connsiteX308" fmla="*/ 1906587 w 2138362"/>
                <a:gd name="connsiteY308" fmla="*/ 900112 h 1110643"/>
                <a:gd name="connsiteX309" fmla="*/ 1911350 w 2138362"/>
                <a:gd name="connsiteY309" fmla="*/ 904875 h 1110643"/>
                <a:gd name="connsiteX310" fmla="*/ 1914525 w 2138362"/>
                <a:gd name="connsiteY310" fmla="*/ 909637 h 1110643"/>
                <a:gd name="connsiteX311" fmla="*/ 1922462 w 2138362"/>
                <a:gd name="connsiteY311" fmla="*/ 912812 h 1110643"/>
                <a:gd name="connsiteX312" fmla="*/ 1931987 w 2138362"/>
                <a:gd name="connsiteY312" fmla="*/ 915987 h 1110643"/>
                <a:gd name="connsiteX313" fmla="*/ 1943100 w 2138362"/>
                <a:gd name="connsiteY313" fmla="*/ 920750 h 1110643"/>
                <a:gd name="connsiteX314" fmla="*/ 1951037 w 2138362"/>
                <a:gd name="connsiteY314" fmla="*/ 925512 h 1110643"/>
                <a:gd name="connsiteX315" fmla="*/ 1957387 w 2138362"/>
                <a:gd name="connsiteY315" fmla="*/ 928687 h 1110643"/>
                <a:gd name="connsiteX316" fmla="*/ 1968500 w 2138362"/>
                <a:gd name="connsiteY316" fmla="*/ 935037 h 1110643"/>
                <a:gd name="connsiteX317" fmla="*/ 1993900 w 2138362"/>
                <a:gd name="connsiteY317" fmla="*/ 942975 h 1110643"/>
                <a:gd name="connsiteX318" fmla="*/ 1998662 w 2138362"/>
                <a:gd name="connsiteY318" fmla="*/ 946150 h 1110643"/>
                <a:gd name="connsiteX319" fmla="*/ 2014537 w 2138362"/>
                <a:gd name="connsiteY319" fmla="*/ 952500 h 1110643"/>
                <a:gd name="connsiteX320" fmla="*/ 2024062 w 2138362"/>
                <a:gd name="connsiteY320" fmla="*/ 958850 h 1110643"/>
                <a:gd name="connsiteX321" fmla="*/ 2032000 w 2138362"/>
                <a:gd name="connsiteY321" fmla="*/ 973137 h 1110643"/>
                <a:gd name="connsiteX322" fmla="*/ 2036762 w 2138362"/>
                <a:gd name="connsiteY322" fmla="*/ 974725 h 1110643"/>
                <a:gd name="connsiteX323" fmla="*/ 2051050 w 2138362"/>
                <a:gd name="connsiteY323" fmla="*/ 985837 h 1110643"/>
                <a:gd name="connsiteX324" fmla="*/ 2049462 w 2138362"/>
                <a:gd name="connsiteY324" fmla="*/ 990600 h 1110643"/>
                <a:gd name="connsiteX325" fmla="*/ 2046287 w 2138362"/>
                <a:gd name="connsiteY325" fmla="*/ 995362 h 1110643"/>
                <a:gd name="connsiteX326" fmla="*/ 2039937 w 2138362"/>
                <a:gd name="connsiteY326" fmla="*/ 1006475 h 1110643"/>
                <a:gd name="connsiteX327" fmla="*/ 2038350 w 2138362"/>
                <a:gd name="connsiteY327" fmla="*/ 1014412 h 1110643"/>
                <a:gd name="connsiteX328" fmla="*/ 2028825 w 2138362"/>
                <a:gd name="connsiteY328" fmla="*/ 1020762 h 1110643"/>
                <a:gd name="connsiteX329" fmla="*/ 2024062 w 2138362"/>
                <a:gd name="connsiteY329" fmla="*/ 1025525 h 1110643"/>
                <a:gd name="connsiteX330" fmla="*/ 2019300 w 2138362"/>
                <a:gd name="connsiteY330" fmla="*/ 1028700 h 1110643"/>
                <a:gd name="connsiteX331" fmla="*/ 2009775 w 2138362"/>
                <a:gd name="connsiteY331" fmla="*/ 1039812 h 1110643"/>
                <a:gd name="connsiteX332" fmla="*/ 2005012 w 2138362"/>
                <a:gd name="connsiteY332" fmla="*/ 1041400 h 1110643"/>
                <a:gd name="connsiteX333" fmla="*/ 1995487 w 2138362"/>
                <a:gd name="connsiteY333" fmla="*/ 1050925 h 1110643"/>
                <a:gd name="connsiteX334" fmla="*/ 1990725 w 2138362"/>
                <a:gd name="connsiteY334" fmla="*/ 1054100 h 1110643"/>
                <a:gd name="connsiteX335" fmla="*/ 1987550 w 2138362"/>
                <a:gd name="connsiteY335" fmla="*/ 1058862 h 1110643"/>
                <a:gd name="connsiteX336" fmla="*/ 1974850 w 2138362"/>
                <a:gd name="connsiteY336" fmla="*/ 1069975 h 1110643"/>
                <a:gd name="connsiteX337" fmla="*/ 1958975 w 2138362"/>
                <a:gd name="connsiteY337" fmla="*/ 1082675 h 1110643"/>
                <a:gd name="connsiteX338" fmla="*/ 1954212 w 2138362"/>
                <a:gd name="connsiteY338" fmla="*/ 1087437 h 1110643"/>
                <a:gd name="connsiteX339" fmla="*/ 1943100 w 2138362"/>
                <a:gd name="connsiteY339" fmla="*/ 1092200 h 1110643"/>
                <a:gd name="connsiteX340" fmla="*/ 1931987 w 2138362"/>
                <a:gd name="connsiteY340" fmla="*/ 1098550 h 1110643"/>
                <a:gd name="connsiteX341" fmla="*/ 1927225 w 2138362"/>
                <a:gd name="connsiteY341" fmla="*/ 1101725 h 1110643"/>
                <a:gd name="connsiteX342" fmla="*/ 1922462 w 2138362"/>
                <a:gd name="connsiteY342" fmla="*/ 1103312 h 1110643"/>
                <a:gd name="connsiteX343" fmla="*/ 1900237 w 2138362"/>
                <a:gd name="connsiteY343" fmla="*/ 1106487 h 1110643"/>
                <a:gd name="connsiteX344" fmla="*/ 1878012 w 2138362"/>
                <a:gd name="connsiteY344" fmla="*/ 1108075 h 1110643"/>
                <a:gd name="connsiteX345" fmla="*/ 1866900 w 2138362"/>
                <a:gd name="connsiteY345" fmla="*/ 1104900 h 1110643"/>
                <a:gd name="connsiteX346" fmla="*/ 1860550 w 2138362"/>
                <a:gd name="connsiteY346" fmla="*/ 1103312 h 1110643"/>
                <a:gd name="connsiteX347" fmla="*/ 1852612 w 2138362"/>
                <a:gd name="connsiteY347" fmla="*/ 1100137 h 1110643"/>
                <a:gd name="connsiteX348" fmla="*/ 1844675 w 2138362"/>
                <a:gd name="connsiteY348" fmla="*/ 1098550 h 1110643"/>
                <a:gd name="connsiteX349" fmla="*/ 1825625 w 2138362"/>
                <a:gd name="connsiteY349" fmla="*/ 1093787 h 1110643"/>
                <a:gd name="connsiteX350" fmla="*/ 1816100 w 2138362"/>
                <a:gd name="connsiteY350" fmla="*/ 1090612 h 1110643"/>
                <a:gd name="connsiteX351" fmla="*/ 1790700 w 2138362"/>
                <a:gd name="connsiteY351" fmla="*/ 1089025 h 1110643"/>
                <a:gd name="connsiteX352" fmla="*/ 1776412 w 2138362"/>
                <a:gd name="connsiteY352" fmla="*/ 1087437 h 1110643"/>
                <a:gd name="connsiteX353" fmla="*/ 1779587 w 2138362"/>
                <a:gd name="connsiteY353" fmla="*/ 1074737 h 1110643"/>
                <a:gd name="connsiteX354" fmla="*/ 1787525 w 2138362"/>
                <a:gd name="connsiteY354" fmla="*/ 1060450 h 1110643"/>
                <a:gd name="connsiteX355" fmla="*/ 1793875 w 2138362"/>
                <a:gd name="connsiteY355" fmla="*/ 1049337 h 1110643"/>
                <a:gd name="connsiteX356" fmla="*/ 1785937 w 2138362"/>
                <a:gd name="connsiteY356" fmla="*/ 1020762 h 1110643"/>
                <a:gd name="connsiteX357" fmla="*/ 1774825 w 2138362"/>
                <a:gd name="connsiteY357" fmla="*/ 1009650 h 1110643"/>
                <a:gd name="connsiteX358" fmla="*/ 1763712 w 2138362"/>
                <a:gd name="connsiteY358" fmla="*/ 1001712 h 1110643"/>
                <a:gd name="connsiteX359" fmla="*/ 1758950 w 2138362"/>
                <a:gd name="connsiteY359" fmla="*/ 998537 h 1110643"/>
                <a:gd name="connsiteX360" fmla="*/ 1754187 w 2138362"/>
                <a:gd name="connsiteY360" fmla="*/ 993775 h 1110643"/>
                <a:gd name="connsiteX361" fmla="*/ 1749425 w 2138362"/>
                <a:gd name="connsiteY361" fmla="*/ 992187 h 1110643"/>
                <a:gd name="connsiteX362" fmla="*/ 1731962 w 2138362"/>
                <a:gd name="connsiteY362" fmla="*/ 987425 h 1110643"/>
                <a:gd name="connsiteX363" fmla="*/ 1655762 w 2138362"/>
                <a:gd name="connsiteY363" fmla="*/ 996950 h 1110643"/>
                <a:gd name="connsiteX364" fmla="*/ 1651000 w 2138362"/>
                <a:gd name="connsiteY364" fmla="*/ 1001712 h 1110643"/>
                <a:gd name="connsiteX365" fmla="*/ 1644650 w 2138362"/>
                <a:gd name="connsiteY365" fmla="*/ 1006475 h 1110643"/>
                <a:gd name="connsiteX366" fmla="*/ 1643062 w 2138362"/>
                <a:gd name="connsiteY366" fmla="*/ 1011237 h 1110643"/>
                <a:gd name="connsiteX367" fmla="*/ 1638300 w 2138362"/>
                <a:gd name="connsiteY367" fmla="*/ 1016000 h 1110643"/>
                <a:gd name="connsiteX368" fmla="*/ 1633537 w 2138362"/>
                <a:gd name="connsiteY368" fmla="*/ 1022350 h 1110643"/>
                <a:gd name="connsiteX369" fmla="*/ 1631950 w 2138362"/>
                <a:gd name="connsiteY369" fmla="*/ 1027112 h 1110643"/>
                <a:gd name="connsiteX370" fmla="*/ 1628775 w 2138362"/>
                <a:gd name="connsiteY370" fmla="*/ 1033462 h 1110643"/>
                <a:gd name="connsiteX371" fmla="*/ 1624012 w 2138362"/>
                <a:gd name="connsiteY371" fmla="*/ 1044575 h 1110643"/>
                <a:gd name="connsiteX372" fmla="*/ 1620837 w 2138362"/>
                <a:gd name="connsiteY372" fmla="*/ 1058862 h 1110643"/>
                <a:gd name="connsiteX373" fmla="*/ 1617662 w 2138362"/>
                <a:gd name="connsiteY373" fmla="*/ 1063625 h 1110643"/>
                <a:gd name="connsiteX374" fmla="*/ 1595437 w 2138362"/>
                <a:gd name="connsiteY374" fmla="*/ 1063625 h 1110643"/>
                <a:gd name="connsiteX375" fmla="*/ 1560512 w 2138362"/>
                <a:gd name="connsiteY375" fmla="*/ 1060450 h 1110643"/>
                <a:gd name="connsiteX376" fmla="*/ 1550987 w 2138362"/>
                <a:gd name="connsiteY376" fmla="*/ 1057275 h 1110643"/>
                <a:gd name="connsiteX377" fmla="*/ 1527175 w 2138362"/>
                <a:gd name="connsiteY377" fmla="*/ 1054100 h 1110643"/>
                <a:gd name="connsiteX378" fmla="*/ 1490662 w 2138362"/>
                <a:gd name="connsiteY378" fmla="*/ 1047750 h 1110643"/>
                <a:gd name="connsiteX379" fmla="*/ 1481137 w 2138362"/>
                <a:gd name="connsiteY379" fmla="*/ 1042987 h 1110643"/>
                <a:gd name="connsiteX380" fmla="*/ 1457325 w 2138362"/>
                <a:gd name="connsiteY380" fmla="*/ 1038225 h 1110643"/>
                <a:gd name="connsiteX381" fmla="*/ 1435100 w 2138362"/>
                <a:gd name="connsiteY381" fmla="*/ 1033462 h 1110643"/>
                <a:gd name="connsiteX382" fmla="*/ 1411287 w 2138362"/>
                <a:gd name="connsiteY382" fmla="*/ 1028700 h 1110643"/>
                <a:gd name="connsiteX383" fmla="*/ 1400175 w 2138362"/>
                <a:gd name="connsiteY383" fmla="*/ 1023937 h 1110643"/>
                <a:gd name="connsiteX384" fmla="*/ 1392237 w 2138362"/>
                <a:gd name="connsiteY384" fmla="*/ 1022350 h 1110643"/>
                <a:gd name="connsiteX385" fmla="*/ 1377950 w 2138362"/>
                <a:gd name="connsiteY385" fmla="*/ 1014412 h 1110643"/>
                <a:gd name="connsiteX386" fmla="*/ 1368425 w 2138362"/>
                <a:gd name="connsiteY386" fmla="*/ 1008062 h 1110643"/>
                <a:gd name="connsiteX387" fmla="*/ 1352550 w 2138362"/>
                <a:gd name="connsiteY387" fmla="*/ 993775 h 1110643"/>
                <a:gd name="connsiteX388" fmla="*/ 1347787 w 2138362"/>
                <a:gd name="connsiteY388" fmla="*/ 989012 h 1110643"/>
                <a:gd name="connsiteX389" fmla="*/ 1343025 w 2138362"/>
                <a:gd name="connsiteY389" fmla="*/ 984250 h 1110643"/>
                <a:gd name="connsiteX390" fmla="*/ 1341437 w 2138362"/>
                <a:gd name="connsiteY390" fmla="*/ 977900 h 1110643"/>
                <a:gd name="connsiteX391" fmla="*/ 1339850 w 2138362"/>
                <a:gd name="connsiteY391" fmla="*/ 954087 h 1110643"/>
                <a:gd name="connsiteX392" fmla="*/ 1349375 w 2138362"/>
                <a:gd name="connsiteY392" fmla="*/ 950912 h 1110643"/>
                <a:gd name="connsiteX393" fmla="*/ 1366837 w 2138362"/>
                <a:gd name="connsiteY393" fmla="*/ 952500 h 1110643"/>
                <a:gd name="connsiteX394" fmla="*/ 1370012 w 2138362"/>
                <a:gd name="connsiteY394" fmla="*/ 957262 h 1110643"/>
                <a:gd name="connsiteX395" fmla="*/ 1381125 w 2138362"/>
                <a:gd name="connsiteY395" fmla="*/ 962025 h 1110643"/>
                <a:gd name="connsiteX396" fmla="*/ 1392237 w 2138362"/>
                <a:gd name="connsiteY396" fmla="*/ 958850 h 1110643"/>
                <a:gd name="connsiteX397" fmla="*/ 1401762 w 2138362"/>
                <a:gd name="connsiteY397" fmla="*/ 947737 h 1110643"/>
                <a:gd name="connsiteX398" fmla="*/ 1406525 w 2138362"/>
                <a:gd name="connsiteY398" fmla="*/ 942975 h 1110643"/>
                <a:gd name="connsiteX399" fmla="*/ 1409700 w 2138362"/>
                <a:gd name="connsiteY399" fmla="*/ 938212 h 1110643"/>
                <a:gd name="connsiteX400" fmla="*/ 1414462 w 2138362"/>
                <a:gd name="connsiteY400" fmla="*/ 931862 h 1110643"/>
                <a:gd name="connsiteX401" fmla="*/ 1409700 w 2138362"/>
                <a:gd name="connsiteY401" fmla="*/ 904875 h 1110643"/>
                <a:gd name="connsiteX402" fmla="*/ 1408112 w 2138362"/>
                <a:gd name="connsiteY402" fmla="*/ 900112 h 1110643"/>
                <a:gd name="connsiteX403" fmla="*/ 1404937 w 2138362"/>
                <a:gd name="connsiteY403" fmla="*/ 893762 h 1110643"/>
                <a:gd name="connsiteX404" fmla="*/ 1400175 w 2138362"/>
                <a:gd name="connsiteY404" fmla="*/ 879475 h 1110643"/>
                <a:gd name="connsiteX405" fmla="*/ 1398587 w 2138362"/>
                <a:gd name="connsiteY405" fmla="*/ 855662 h 1110643"/>
                <a:gd name="connsiteX406" fmla="*/ 1393825 w 2138362"/>
                <a:gd name="connsiteY406" fmla="*/ 852487 h 1110643"/>
                <a:gd name="connsiteX407" fmla="*/ 1398587 w 2138362"/>
                <a:gd name="connsiteY407" fmla="*/ 847725 h 1110643"/>
                <a:gd name="connsiteX408" fmla="*/ 1406525 w 2138362"/>
                <a:gd name="connsiteY408" fmla="*/ 838200 h 1110643"/>
                <a:gd name="connsiteX409" fmla="*/ 1409700 w 2138362"/>
                <a:gd name="connsiteY409" fmla="*/ 828675 h 1110643"/>
                <a:gd name="connsiteX410" fmla="*/ 1419225 w 2138362"/>
                <a:gd name="connsiteY410" fmla="*/ 819150 h 1110643"/>
                <a:gd name="connsiteX411" fmla="*/ 1423987 w 2138362"/>
                <a:gd name="connsiteY411" fmla="*/ 820737 h 1110643"/>
                <a:gd name="connsiteX412" fmla="*/ 1425575 w 2138362"/>
                <a:gd name="connsiteY412" fmla="*/ 830262 h 1110643"/>
                <a:gd name="connsiteX413" fmla="*/ 1428750 w 2138362"/>
                <a:gd name="connsiteY413" fmla="*/ 838200 h 1110643"/>
                <a:gd name="connsiteX414" fmla="*/ 1430337 w 2138362"/>
                <a:gd name="connsiteY414" fmla="*/ 846137 h 1110643"/>
                <a:gd name="connsiteX415" fmla="*/ 1435100 w 2138362"/>
                <a:gd name="connsiteY415" fmla="*/ 850900 h 1110643"/>
                <a:gd name="connsiteX416" fmla="*/ 1444625 w 2138362"/>
                <a:gd name="connsiteY416" fmla="*/ 862012 h 1110643"/>
                <a:gd name="connsiteX417" fmla="*/ 1449387 w 2138362"/>
                <a:gd name="connsiteY417" fmla="*/ 863600 h 1110643"/>
                <a:gd name="connsiteX418" fmla="*/ 1455737 w 2138362"/>
                <a:gd name="connsiteY418" fmla="*/ 866775 h 1110643"/>
                <a:gd name="connsiteX419" fmla="*/ 1460500 w 2138362"/>
                <a:gd name="connsiteY419" fmla="*/ 868362 h 1110643"/>
                <a:gd name="connsiteX420" fmla="*/ 1466850 w 2138362"/>
                <a:gd name="connsiteY420" fmla="*/ 871537 h 1110643"/>
                <a:gd name="connsiteX421" fmla="*/ 1474787 w 2138362"/>
                <a:gd name="connsiteY421" fmla="*/ 873125 h 1110643"/>
                <a:gd name="connsiteX422" fmla="*/ 1492250 w 2138362"/>
                <a:gd name="connsiteY422" fmla="*/ 877887 h 1110643"/>
                <a:gd name="connsiteX423" fmla="*/ 1506537 w 2138362"/>
                <a:gd name="connsiteY423" fmla="*/ 881062 h 1110643"/>
                <a:gd name="connsiteX424" fmla="*/ 1546225 w 2138362"/>
                <a:gd name="connsiteY424" fmla="*/ 884237 h 1110643"/>
                <a:gd name="connsiteX425" fmla="*/ 1555750 w 2138362"/>
                <a:gd name="connsiteY425" fmla="*/ 887412 h 1110643"/>
                <a:gd name="connsiteX426" fmla="*/ 1562100 w 2138362"/>
                <a:gd name="connsiteY426" fmla="*/ 889000 h 1110643"/>
                <a:gd name="connsiteX427" fmla="*/ 1566862 w 2138362"/>
                <a:gd name="connsiteY427" fmla="*/ 892175 h 1110643"/>
                <a:gd name="connsiteX428" fmla="*/ 1571625 w 2138362"/>
                <a:gd name="connsiteY428" fmla="*/ 893762 h 1110643"/>
                <a:gd name="connsiteX429" fmla="*/ 1576387 w 2138362"/>
                <a:gd name="connsiteY429" fmla="*/ 896937 h 1110643"/>
                <a:gd name="connsiteX430" fmla="*/ 1585912 w 2138362"/>
                <a:gd name="connsiteY430" fmla="*/ 900112 h 1110643"/>
                <a:gd name="connsiteX431" fmla="*/ 1652587 w 2138362"/>
                <a:gd name="connsiteY431" fmla="*/ 893762 h 1110643"/>
                <a:gd name="connsiteX432" fmla="*/ 1662112 w 2138362"/>
                <a:gd name="connsiteY432" fmla="*/ 884237 h 1110643"/>
                <a:gd name="connsiteX433" fmla="*/ 1665287 w 2138362"/>
                <a:gd name="connsiteY433" fmla="*/ 879475 h 1110643"/>
                <a:gd name="connsiteX434" fmla="*/ 1671637 w 2138362"/>
                <a:gd name="connsiteY434" fmla="*/ 877887 h 1110643"/>
                <a:gd name="connsiteX435" fmla="*/ 1673225 w 2138362"/>
                <a:gd name="connsiteY435" fmla="*/ 871537 h 1110643"/>
                <a:gd name="connsiteX436" fmla="*/ 1677987 w 2138362"/>
                <a:gd name="connsiteY436" fmla="*/ 866775 h 1110643"/>
                <a:gd name="connsiteX437" fmla="*/ 1681162 w 2138362"/>
                <a:gd name="connsiteY437" fmla="*/ 862012 h 1110643"/>
                <a:gd name="connsiteX438" fmla="*/ 1687512 w 2138362"/>
                <a:gd name="connsiteY438" fmla="*/ 855662 h 1110643"/>
                <a:gd name="connsiteX439" fmla="*/ 1695450 w 2138362"/>
                <a:gd name="connsiteY439" fmla="*/ 844550 h 1110643"/>
                <a:gd name="connsiteX440" fmla="*/ 1697037 w 2138362"/>
                <a:gd name="connsiteY440" fmla="*/ 839787 h 1110643"/>
                <a:gd name="connsiteX441" fmla="*/ 1701800 w 2138362"/>
                <a:gd name="connsiteY441" fmla="*/ 830262 h 1110643"/>
                <a:gd name="connsiteX442" fmla="*/ 1703387 w 2138362"/>
                <a:gd name="connsiteY442" fmla="*/ 768350 h 1110643"/>
                <a:gd name="connsiteX443" fmla="*/ 1706562 w 2138362"/>
                <a:gd name="connsiteY443" fmla="*/ 750887 h 1110643"/>
                <a:gd name="connsiteX444" fmla="*/ 1708150 w 2138362"/>
                <a:gd name="connsiteY444" fmla="*/ 733425 h 1110643"/>
                <a:gd name="connsiteX445" fmla="*/ 1709737 w 2138362"/>
                <a:gd name="connsiteY445" fmla="*/ 720725 h 1110643"/>
                <a:gd name="connsiteX446" fmla="*/ 1714500 w 2138362"/>
                <a:gd name="connsiteY446" fmla="*/ 714375 h 1110643"/>
                <a:gd name="connsiteX447" fmla="*/ 1728787 w 2138362"/>
                <a:gd name="connsiteY447" fmla="*/ 703262 h 1110643"/>
                <a:gd name="connsiteX448" fmla="*/ 1739900 w 2138362"/>
                <a:gd name="connsiteY448" fmla="*/ 692150 h 1110643"/>
                <a:gd name="connsiteX449" fmla="*/ 1744662 w 2138362"/>
                <a:gd name="connsiteY449" fmla="*/ 687387 h 1110643"/>
                <a:gd name="connsiteX450" fmla="*/ 1754187 w 2138362"/>
                <a:gd name="connsiteY450" fmla="*/ 681037 h 1110643"/>
                <a:gd name="connsiteX451" fmla="*/ 1771650 w 2138362"/>
                <a:gd name="connsiteY451" fmla="*/ 669925 h 1110643"/>
                <a:gd name="connsiteX452" fmla="*/ 1787525 w 2138362"/>
                <a:gd name="connsiteY452" fmla="*/ 657225 h 1110643"/>
                <a:gd name="connsiteX453" fmla="*/ 1792287 w 2138362"/>
                <a:gd name="connsiteY453" fmla="*/ 654050 h 1110643"/>
                <a:gd name="connsiteX454" fmla="*/ 1793875 w 2138362"/>
                <a:gd name="connsiteY454" fmla="*/ 649287 h 1110643"/>
                <a:gd name="connsiteX455" fmla="*/ 1798637 w 2138362"/>
                <a:gd name="connsiteY455" fmla="*/ 647700 h 1110643"/>
                <a:gd name="connsiteX456" fmla="*/ 1803400 w 2138362"/>
                <a:gd name="connsiteY456" fmla="*/ 644525 h 1110643"/>
                <a:gd name="connsiteX457" fmla="*/ 1809750 w 2138362"/>
                <a:gd name="connsiteY457" fmla="*/ 638175 h 1110643"/>
                <a:gd name="connsiteX458" fmla="*/ 1817687 w 2138362"/>
                <a:gd name="connsiteY458" fmla="*/ 631825 h 1110643"/>
                <a:gd name="connsiteX459" fmla="*/ 1828800 w 2138362"/>
                <a:gd name="connsiteY459" fmla="*/ 622300 h 1110643"/>
                <a:gd name="connsiteX460" fmla="*/ 1831975 w 2138362"/>
                <a:gd name="connsiteY460" fmla="*/ 615950 h 1110643"/>
                <a:gd name="connsiteX461" fmla="*/ 1841500 w 2138362"/>
                <a:gd name="connsiteY461" fmla="*/ 609600 h 1110643"/>
                <a:gd name="connsiteX462" fmla="*/ 1847850 w 2138362"/>
                <a:gd name="connsiteY462" fmla="*/ 603250 h 1110643"/>
                <a:gd name="connsiteX463" fmla="*/ 1849437 w 2138362"/>
                <a:gd name="connsiteY463" fmla="*/ 598487 h 1110643"/>
                <a:gd name="connsiteX464" fmla="*/ 1857375 w 2138362"/>
                <a:gd name="connsiteY464" fmla="*/ 590550 h 1110643"/>
                <a:gd name="connsiteX465" fmla="*/ 1865312 w 2138362"/>
                <a:gd name="connsiteY465" fmla="*/ 579437 h 1110643"/>
                <a:gd name="connsiteX466" fmla="*/ 1871662 w 2138362"/>
                <a:gd name="connsiteY466" fmla="*/ 569912 h 1110643"/>
                <a:gd name="connsiteX467" fmla="*/ 1876425 w 2138362"/>
                <a:gd name="connsiteY467" fmla="*/ 560387 h 1110643"/>
                <a:gd name="connsiteX468" fmla="*/ 1878012 w 2138362"/>
                <a:gd name="connsiteY468" fmla="*/ 555625 h 1110643"/>
                <a:gd name="connsiteX469" fmla="*/ 1881187 w 2138362"/>
                <a:gd name="connsiteY469" fmla="*/ 550862 h 1110643"/>
                <a:gd name="connsiteX470" fmla="*/ 1882775 w 2138362"/>
                <a:gd name="connsiteY470" fmla="*/ 546100 h 1110643"/>
                <a:gd name="connsiteX471" fmla="*/ 1885950 w 2138362"/>
                <a:gd name="connsiteY471" fmla="*/ 539750 h 1110643"/>
                <a:gd name="connsiteX472" fmla="*/ 1882775 w 2138362"/>
                <a:gd name="connsiteY472" fmla="*/ 506412 h 1110643"/>
                <a:gd name="connsiteX473" fmla="*/ 1879600 w 2138362"/>
                <a:gd name="connsiteY473" fmla="*/ 500062 h 1110643"/>
                <a:gd name="connsiteX474" fmla="*/ 1874837 w 2138362"/>
                <a:gd name="connsiteY474" fmla="*/ 488950 h 1110643"/>
                <a:gd name="connsiteX475" fmla="*/ 1870075 w 2138362"/>
                <a:gd name="connsiteY475" fmla="*/ 487362 h 1110643"/>
                <a:gd name="connsiteX476" fmla="*/ 1863725 w 2138362"/>
                <a:gd name="connsiteY476" fmla="*/ 477837 h 1110643"/>
                <a:gd name="connsiteX477" fmla="*/ 1855787 w 2138362"/>
                <a:gd name="connsiteY477" fmla="*/ 476250 h 1110643"/>
                <a:gd name="connsiteX478" fmla="*/ 1849437 w 2138362"/>
                <a:gd name="connsiteY478" fmla="*/ 473075 h 1110643"/>
                <a:gd name="connsiteX479" fmla="*/ 1844675 w 2138362"/>
                <a:gd name="connsiteY479" fmla="*/ 471487 h 1110643"/>
                <a:gd name="connsiteX480" fmla="*/ 1841500 w 2138362"/>
                <a:gd name="connsiteY480" fmla="*/ 466725 h 1110643"/>
                <a:gd name="connsiteX481" fmla="*/ 1828800 w 2138362"/>
                <a:gd name="connsiteY481" fmla="*/ 461962 h 1110643"/>
                <a:gd name="connsiteX482" fmla="*/ 1819275 w 2138362"/>
                <a:gd name="connsiteY482" fmla="*/ 457200 h 1110643"/>
                <a:gd name="connsiteX483" fmla="*/ 1808162 w 2138362"/>
                <a:gd name="connsiteY483" fmla="*/ 452437 h 1110643"/>
                <a:gd name="connsiteX484" fmla="*/ 1795462 w 2138362"/>
                <a:gd name="connsiteY484" fmla="*/ 447675 h 1110643"/>
                <a:gd name="connsiteX485" fmla="*/ 1749425 w 2138362"/>
                <a:gd name="connsiteY485" fmla="*/ 439737 h 1110643"/>
                <a:gd name="connsiteX486" fmla="*/ 1728787 w 2138362"/>
                <a:gd name="connsiteY486" fmla="*/ 434975 h 1110643"/>
                <a:gd name="connsiteX487" fmla="*/ 1673225 w 2138362"/>
                <a:gd name="connsiteY487" fmla="*/ 434975 h 1110643"/>
                <a:gd name="connsiteX488" fmla="*/ 1571625 w 2138362"/>
                <a:gd name="connsiteY488" fmla="*/ 433387 h 1110643"/>
                <a:gd name="connsiteX489" fmla="*/ 1558925 w 2138362"/>
                <a:gd name="connsiteY489" fmla="*/ 430212 h 1110643"/>
                <a:gd name="connsiteX490" fmla="*/ 1524000 w 2138362"/>
                <a:gd name="connsiteY490" fmla="*/ 434975 h 1110643"/>
                <a:gd name="connsiteX491" fmla="*/ 1501775 w 2138362"/>
                <a:gd name="connsiteY491" fmla="*/ 439737 h 1110643"/>
                <a:gd name="connsiteX492" fmla="*/ 1490662 w 2138362"/>
                <a:gd name="connsiteY492" fmla="*/ 442912 h 1110643"/>
                <a:gd name="connsiteX493" fmla="*/ 1470025 w 2138362"/>
                <a:gd name="connsiteY493" fmla="*/ 449262 h 1110643"/>
                <a:gd name="connsiteX494" fmla="*/ 1438275 w 2138362"/>
                <a:gd name="connsiteY494" fmla="*/ 455612 h 1110643"/>
                <a:gd name="connsiteX495" fmla="*/ 1433512 w 2138362"/>
                <a:gd name="connsiteY495" fmla="*/ 457200 h 1110643"/>
                <a:gd name="connsiteX496" fmla="*/ 1425575 w 2138362"/>
                <a:gd name="connsiteY496" fmla="*/ 460375 h 1110643"/>
                <a:gd name="connsiteX497" fmla="*/ 1419225 w 2138362"/>
                <a:gd name="connsiteY497" fmla="*/ 461962 h 1110643"/>
                <a:gd name="connsiteX498" fmla="*/ 1408112 w 2138362"/>
                <a:gd name="connsiteY498" fmla="*/ 465137 h 1110643"/>
                <a:gd name="connsiteX499" fmla="*/ 1403350 w 2138362"/>
                <a:gd name="connsiteY499" fmla="*/ 466725 h 1110643"/>
                <a:gd name="connsiteX500" fmla="*/ 1393825 w 2138362"/>
                <a:gd name="connsiteY500" fmla="*/ 468312 h 1110643"/>
                <a:gd name="connsiteX501" fmla="*/ 1382712 w 2138362"/>
                <a:gd name="connsiteY501" fmla="*/ 476250 h 1110643"/>
                <a:gd name="connsiteX502" fmla="*/ 1379537 w 2138362"/>
                <a:gd name="connsiteY502" fmla="*/ 481012 h 1110643"/>
                <a:gd name="connsiteX503" fmla="*/ 1373187 w 2138362"/>
                <a:gd name="connsiteY503" fmla="*/ 484187 h 1110643"/>
                <a:gd name="connsiteX504" fmla="*/ 1368425 w 2138362"/>
                <a:gd name="connsiteY504" fmla="*/ 487362 h 1110643"/>
                <a:gd name="connsiteX505" fmla="*/ 1366837 w 2138362"/>
                <a:gd name="connsiteY505" fmla="*/ 492125 h 1110643"/>
                <a:gd name="connsiteX506" fmla="*/ 1362075 w 2138362"/>
                <a:gd name="connsiteY506" fmla="*/ 493712 h 1110643"/>
                <a:gd name="connsiteX507" fmla="*/ 1357312 w 2138362"/>
                <a:gd name="connsiteY507" fmla="*/ 496887 h 1110643"/>
                <a:gd name="connsiteX508" fmla="*/ 1352550 w 2138362"/>
                <a:gd name="connsiteY508" fmla="*/ 498475 h 1110643"/>
                <a:gd name="connsiteX509" fmla="*/ 1343025 w 2138362"/>
                <a:gd name="connsiteY509" fmla="*/ 506412 h 1110643"/>
                <a:gd name="connsiteX510" fmla="*/ 1338262 w 2138362"/>
                <a:gd name="connsiteY510" fmla="*/ 508000 h 1110643"/>
                <a:gd name="connsiteX511" fmla="*/ 1330325 w 2138362"/>
                <a:gd name="connsiteY511" fmla="*/ 515937 h 1110643"/>
                <a:gd name="connsiteX512" fmla="*/ 1325562 w 2138362"/>
                <a:gd name="connsiteY512" fmla="*/ 519112 h 1110643"/>
                <a:gd name="connsiteX513" fmla="*/ 1316037 w 2138362"/>
                <a:gd name="connsiteY513" fmla="*/ 527050 h 1110643"/>
                <a:gd name="connsiteX514" fmla="*/ 1311275 w 2138362"/>
                <a:gd name="connsiteY514" fmla="*/ 530225 h 1110643"/>
                <a:gd name="connsiteX515" fmla="*/ 1295400 w 2138362"/>
                <a:gd name="connsiteY515" fmla="*/ 544512 h 1110643"/>
                <a:gd name="connsiteX516" fmla="*/ 1293812 w 2138362"/>
                <a:gd name="connsiteY516" fmla="*/ 549275 h 1110643"/>
                <a:gd name="connsiteX517" fmla="*/ 1284287 w 2138362"/>
                <a:gd name="connsiteY517" fmla="*/ 557212 h 1110643"/>
                <a:gd name="connsiteX518" fmla="*/ 1282700 w 2138362"/>
                <a:gd name="connsiteY518" fmla="*/ 563562 h 1110643"/>
                <a:gd name="connsiteX519" fmla="*/ 1290637 w 2138362"/>
                <a:gd name="connsiteY519" fmla="*/ 569912 h 1110643"/>
                <a:gd name="connsiteX520" fmla="*/ 1301750 w 2138362"/>
                <a:gd name="connsiteY520" fmla="*/ 576262 h 1110643"/>
                <a:gd name="connsiteX521" fmla="*/ 1317625 w 2138362"/>
                <a:gd name="connsiteY521" fmla="*/ 581025 h 1110643"/>
                <a:gd name="connsiteX522" fmla="*/ 1319212 w 2138362"/>
                <a:gd name="connsiteY522" fmla="*/ 585787 h 1110643"/>
                <a:gd name="connsiteX523" fmla="*/ 1322387 w 2138362"/>
                <a:gd name="connsiteY523" fmla="*/ 590550 h 1110643"/>
                <a:gd name="connsiteX524" fmla="*/ 1327150 w 2138362"/>
                <a:gd name="connsiteY524" fmla="*/ 604837 h 1110643"/>
                <a:gd name="connsiteX525" fmla="*/ 1328737 w 2138362"/>
                <a:gd name="connsiteY525" fmla="*/ 609600 h 1110643"/>
                <a:gd name="connsiteX526" fmla="*/ 1325562 w 2138362"/>
                <a:gd name="connsiteY526" fmla="*/ 620712 h 1110643"/>
                <a:gd name="connsiteX527" fmla="*/ 1320800 w 2138362"/>
                <a:gd name="connsiteY527" fmla="*/ 623887 h 1110643"/>
                <a:gd name="connsiteX528" fmla="*/ 1314450 w 2138362"/>
                <a:gd name="connsiteY528" fmla="*/ 627062 h 1110643"/>
                <a:gd name="connsiteX529" fmla="*/ 1309687 w 2138362"/>
                <a:gd name="connsiteY529" fmla="*/ 628650 h 1110643"/>
                <a:gd name="connsiteX530" fmla="*/ 1300162 w 2138362"/>
                <a:gd name="connsiteY530" fmla="*/ 633412 h 1110643"/>
                <a:gd name="connsiteX531" fmla="*/ 1289050 w 2138362"/>
                <a:gd name="connsiteY531" fmla="*/ 642937 h 1110643"/>
                <a:gd name="connsiteX532" fmla="*/ 1279525 w 2138362"/>
                <a:gd name="connsiteY532" fmla="*/ 647700 h 1110643"/>
                <a:gd name="connsiteX533" fmla="*/ 1273175 w 2138362"/>
                <a:gd name="connsiteY533" fmla="*/ 652462 h 1110643"/>
                <a:gd name="connsiteX534" fmla="*/ 1268412 w 2138362"/>
                <a:gd name="connsiteY534" fmla="*/ 657225 h 1110643"/>
                <a:gd name="connsiteX535" fmla="*/ 1263650 w 2138362"/>
                <a:gd name="connsiteY535" fmla="*/ 658812 h 1110643"/>
                <a:gd name="connsiteX536" fmla="*/ 1258887 w 2138362"/>
                <a:gd name="connsiteY536" fmla="*/ 663575 h 1110643"/>
                <a:gd name="connsiteX537" fmla="*/ 1249362 w 2138362"/>
                <a:gd name="connsiteY537" fmla="*/ 679450 h 1110643"/>
                <a:gd name="connsiteX538" fmla="*/ 1250950 w 2138362"/>
                <a:gd name="connsiteY538" fmla="*/ 688975 h 1110643"/>
                <a:gd name="connsiteX539" fmla="*/ 1254125 w 2138362"/>
                <a:gd name="connsiteY539" fmla="*/ 700087 h 1110643"/>
                <a:gd name="connsiteX540" fmla="*/ 1257300 w 2138362"/>
                <a:gd name="connsiteY540" fmla="*/ 708025 h 1110643"/>
                <a:gd name="connsiteX541" fmla="*/ 1262062 w 2138362"/>
                <a:gd name="connsiteY541" fmla="*/ 717550 h 1110643"/>
                <a:gd name="connsiteX542" fmla="*/ 1263650 w 2138362"/>
                <a:gd name="connsiteY542" fmla="*/ 723900 h 1110643"/>
                <a:gd name="connsiteX543" fmla="*/ 1266825 w 2138362"/>
                <a:gd name="connsiteY543" fmla="*/ 731837 h 1110643"/>
                <a:gd name="connsiteX544" fmla="*/ 1271587 w 2138362"/>
                <a:gd name="connsiteY544" fmla="*/ 742950 h 1110643"/>
                <a:gd name="connsiteX545" fmla="*/ 1276350 w 2138362"/>
                <a:gd name="connsiteY545" fmla="*/ 762000 h 1110643"/>
                <a:gd name="connsiteX546" fmla="*/ 1282700 w 2138362"/>
                <a:gd name="connsiteY546" fmla="*/ 788987 h 1110643"/>
                <a:gd name="connsiteX547" fmla="*/ 1287462 w 2138362"/>
                <a:gd name="connsiteY547" fmla="*/ 804862 h 1110643"/>
                <a:gd name="connsiteX548" fmla="*/ 1289050 w 2138362"/>
                <a:gd name="connsiteY548" fmla="*/ 817562 h 1110643"/>
                <a:gd name="connsiteX549" fmla="*/ 1292225 w 2138362"/>
                <a:gd name="connsiteY549" fmla="*/ 822325 h 1110643"/>
                <a:gd name="connsiteX550" fmla="*/ 1295400 w 2138362"/>
                <a:gd name="connsiteY550" fmla="*/ 835025 h 1110643"/>
                <a:gd name="connsiteX551" fmla="*/ 1298575 w 2138362"/>
                <a:gd name="connsiteY551" fmla="*/ 841375 h 1110643"/>
                <a:gd name="connsiteX552" fmla="*/ 1300162 w 2138362"/>
                <a:gd name="connsiteY552" fmla="*/ 846137 h 1110643"/>
                <a:gd name="connsiteX553" fmla="*/ 1303337 w 2138362"/>
                <a:gd name="connsiteY553" fmla="*/ 857250 h 1110643"/>
                <a:gd name="connsiteX554" fmla="*/ 1308100 w 2138362"/>
                <a:gd name="connsiteY554" fmla="*/ 946150 h 1110643"/>
                <a:gd name="connsiteX555" fmla="*/ 1304925 w 2138362"/>
                <a:gd name="connsiteY555" fmla="*/ 938212 h 1110643"/>
                <a:gd name="connsiteX556" fmla="*/ 1300162 w 2138362"/>
                <a:gd name="connsiteY556" fmla="*/ 928687 h 1110643"/>
                <a:gd name="connsiteX557" fmla="*/ 1292225 w 2138362"/>
                <a:gd name="connsiteY557" fmla="*/ 922337 h 1110643"/>
                <a:gd name="connsiteX558" fmla="*/ 1285875 w 2138362"/>
                <a:gd name="connsiteY558" fmla="*/ 909637 h 1110643"/>
                <a:gd name="connsiteX559" fmla="*/ 1279525 w 2138362"/>
                <a:gd name="connsiteY559" fmla="*/ 903287 h 1110643"/>
                <a:gd name="connsiteX560" fmla="*/ 1258887 w 2138362"/>
                <a:gd name="connsiteY560" fmla="*/ 882650 h 1110643"/>
                <a:gd name="connsiteX561" fmla="*/ 1250950 w 2138362"/>
                <a:gd name="connsiteY561" fmla="*/ 871537 h 1110643"/>
                <a:gd name="connsiteX562" fmla="*/ 1246187 w 2138362"/>
                <a:gd name="connsiteY562" fmla="*/ 865187 h 1110643"/>
                <a:gd name="connsiteX563" fmla="*/ 1236662 w 2138362"/>
                <a:gd name="connsiteY563" fmla="*/ 860425 h 1110643"/>
                <a:gd name="connsiteX564" fmla="*/ 1233487 w 2138362"/>
                <a:gd name="connsiteY564" fmla="*/ 855662 h 1110643"/>
                <a:gd name="connsiteX565" fmla="*/ 1227137 w 2138362"/>
                <a:gd name="connsiteY565" fmla="*/ 852487 h 1110643"/>
                <a:gd name="connsiteX566" fmla="*/ 1212850 w 2138362"/>
                <a:gd name="connsiteY566" fmla="*/ 847725 h 1110643"/>
                <a:gd name="connsiteX567" fmla="*/ 1198562 w 2138362"/>
                <a:gd name="connsiteY567" fmla="*/ 842962 h 1110643"/>
                <a:gd name="connsiteX568" fmla="*/ 1187450 w 2138362"/>
                <a:gd name="connsiteY568" fmla="*/ 835025 h 1110643"/>
                <a:gd name="connsiteX569" fmla="*/ 1171575 w 2138362"/>
                <a:gd name="connsiteY569" fmla="*/ 825500 h 1110643"/>
                <a:gd name="connsiteX570" fmla="*/ 1157287 w 2138362"/>
                <a:gd name="connsiteY570" fmla="*/ 817562 h 1110643"/>
                <a:gd name="connsiteX571" fmla="*/ 1146175 w 2138362"/>
                <a:gd name="connsiteY571" fmla="*/ 809625 h 1110643"/>
                <a:gd name="connsiteX572" fmla="*/ 1141412 w 2138362"/>
                <a:gd name="connsiteY572" fmla="*/ 804862 h 1110643"/>
                <a:gd name="connsiteX573" fmla="*/ 1135062 w 2138362"/>
                <a:gd name="connsiteY573" fmla="*/ 801687 h 1110643"/>
                <a:gd name="connsiteX574" fmla="*/ 1125537 w 2138362"/>
                <a:gd name="connsiteY574" fmla="*/ 795337 h 1110643"/>
                <a:gd name="connsiteX575" fmla="*/ 1123950 w 2138362"/>
                <a:gd name="connsiteY575" fmla="*/ 790575 h 1110643"/>
                <a:gd name="connsiteX576" fmla="*/ 1128712 w 2138362"/>
                <a:gd name="connsiteY576" fmla="*/ 788987 h 1110643"/>
                <a:gd name="connsiteX577" fmla="*/ 1144587 w 2138362"/>
                <a:gd name="connsiteY577" fmla="*/ 785812 h 1110643"/>
                <a:gd name="connsiteX578" fmla="*/ 1144587 w 2138362"/>
                <a:gd name="connsiteY578" fmla="*/ 768350 h 1110643"/>
                <a:gd name="connsiteX579" fmla="*/ 1139825 w 2138362"/>
                <a:gd name="connsiteY579" fmla="*/ 754062 h 1110643"/>
                <a:gd name="connsiteX580" fmla="*/ 1135062 w 2138362"/>
                <a:gd name="connsiteY580" fmla="*/ 749300 h 1110643"/>
                <a:gd name="connsiteX581" fmla="*/ 1133475 w 2138362"/>
                <a:gd name="connsiteY581" fmla="*/ 744537 h 1110643"/>
                <a:gd name="connsiteX582" fmla="*/ 1128712 w 2138362"/>
                <a:gd name="connsiteY582" fmla="*/ 741362 h 1110643"/>
                <a:gd name="connsiteX583" fmla="*/ 1119187 w 2138362"/>
                <a:gd name="connsiteY583" fmla="*/ 735012 h 1110643"/>
                <a:gd name="connsiteX584" fmla="*/ 1104900 w 2138362"/>
                <a:gd name="connsiteY584" fmla="*/ 723900 h 1110643"/>
                <a:gd name="connsiteX585" fmla="*/ 1100137 w 2138362"/>
                <a:gd name="connsiteY585" fmla="*/ 720725 h 1110643"/>
                <a:gd name="connsiteX586" fmla="*/ 1095375 w 2138362"/>
                <a:gd name="connsiteY586" fmla="*/ 719137 h 1110643"/>
                <a:gd name="connsiteX587" fmla="*/ 1077912 w 2138362"/>
                <a:gd name="connsiteY587" fmla="*/ 714375 h 1110643"/>
                <a:gd name="connsiteX588" fmla="*/ 1069975 w 2138362"/>
                <a:gd name="connsiteY588" fmla="*/ 704850 h 1110643"/>
                <a:gd name="connsiteX589" fmla="*/ 1062037 w 2138362"/>
                <a:gd name="connsiteY589" fmla="*/ 695325 h 1110643"/>
                <a:gd name="connsiteX590" fmla="*/ 1060450 w 2138362"/>
                <a:gd name="connsiteY590" fmla="*/ 688975 h 1110643"/>
                <a:gd name="connsiteX591" fmla="*/ 1057275 w 2138362"/>
                <a:gd name="connsiteY591" fmla="*/ 679450 h 1110643"/>
                <a:gd name="connsiteX592" fmla="*/ 1052512 w 2138362"/>
                <a:gd name="connsiteY592" fmla="*/ 660400 h 1110643"/>
                <a:gd name="connsiteX593" fmla="*/ 1054100 w 2138362"/>
                <a:gd name="connsiteY593" fmla="*/ 627062 h 1110643"/>
                <a:gd name="connsiteX594" fmla="*/ 1055687 w 2138362"/>
                <a:gd name="connsiteY594" fmla="*/ 622300 h 1110643"/>
                <a:gd name="connsiteX595" fmla="*/ 1060450 w 2138362"/>
                <a:gd name="connsiteY595" fmla="*/ 620712 h 1110643"/>
                <a:gd name="connsiteX596" fmla="*/ 1062037 w 2138362"/>
                <a:gd name="connsiteY596" fmla="*/ 615950 h 1110643"/>
                <a:gd name="connsiteX597" fmla="*/ 1050925 w 2138362"/>
                <a:gd name="connsiteY597" fmla="*/ 615950 h 1110643"/>
                <a:gd name="connsiteX598" fmla="*/ 1044575 w 2138362"/>
                <a:gd name="connsiteY598" fmla="*/ 619125 h 1110643"/>
                <a:gd name="connsiteX599" fmla="*/ 1039812 w 2138362"/>
                <a:gd name="connsiteY599" fmla="*/ 620712 h 1110643"/>
                <a:gd name="connsiteX600" fmla="*/ 1027112 w 2138362"/>
                <a:gd name="connsiteY600" fmla="*/ 625475 h 1110643"/>
                <a:gd name="connsiteX601" fmla="*/ 1023937 w 2138362"/>
                <a:gd name="connsiteY601" fmla="*/ 630237 h 1110643"/>
                <a:gd name="connsiteX602" fmla="*/ 1019175 w 2138362"/>
                <a:gd name="connsiteY602" fmla="*/ 631825 h 1110643"/>
                <a:gd name="connsiteX603" fmla="*/ 1008062 w 2138362"/>
                <a:gd name="connsiteY603" fmla="*/ 636587 h 1110643"/>
                <a:gd name="connsiteX604" fmla="*/ 1000125 w 2138362"/>
                <a:gd name="connsiteY604" fmla="*/ 646112 h 1110643"/>
                <a:gd name="connsiteX605" fmla="*/ 1011237 w 2138362"/>
                <a:gd name="connsiteY605" fmla="*/ 660400 h 1110643"/>
                <a:gd name="connsiteX606" fmla="*/ 1012825 w 2138362"/>
                <a:gd name="connsiteY606" fmla="*/ 677862 h 1110643"/>
                <a:gd name="connsiteX607" fmla="*/ 1014412 w 2138362"/>
                <a:gd name="connsiteY607" fmla="*/ 690562 h 1110643"/>
                <a:gd name="connsiteX608" fmla="*/ 1012825 w 2138362"/>
                <a:gd name="connsiteY608" fmla="*/ 703262 h 1110643"/>
                <a:gd name="connsiteX609" fmla="*/ 998537 w 2138362"/>
                <a:gd name="connsiteY609" fmla="*/ 701675 h 1110643"/>
                <a:gd name="connsiteX610" fmla="*/ 984250 w 2138362"/>
                <a:gd name="connsiteY610" fmla="*/ 696912 h 1110643"/>
                <a:gd name="connsiteX611" fmla="*/ 977900 w 2138362"/>
                <a:gd name="connsiteY611" fmla="*/ 695325 h 1110643"/>
                <a:gd name="connsiteX612" fmla="*/ 973137 w 2138362"/>
                <a:gd name="connsiteY612" fmla="*/ 692150 h 1110643"/>
                <a:gd name="connsiteX613" fmla="*/ 968375 w 2138362"/>
                <a:gd name="connsiteY613" fmla="*/ 690562 h 1110643"/>
                <a:gd name="connsiteX614" fmla="*/ 957262 w 2138362"/>
                <a:gd name="connsiteY614" fmla="*/ 681037 h 1110643"/>
                <a:gd name="connsiteX615" fmla="*/ 958850 w 2138362"/>
                <a:gd name="connsiteY615" fmla="*/ 665162 h 1110643"/>
                <a:gd name="connsiteX616" fmla="*/ 960437 w 2138362"/>
                <a:gd name="connsiteY616" fmla="*/ 658812 h 1110643"/>
                <a:gd name="connsiteX617" fmla="*/ 971550 w 2138362"/>
                <a:gd name="connsiteY617" fmla="*/ 642937 h 1110643"/>
                <a:gd name="connsiteX618" fmla="*/ 966787 w 2138362"/>
                <a:gd name="connsiteY618" fmla="*/ 641350 h 1110643"/>
                <a:gd name="connsiteX619" fmla="*/ 957262 w 2138362"/>
                <a:gd name="connsiteY619" fmla="*/ 633412 h 1110643"/>
                <a:gd name="connsiteX620" fmla="*/ 936625 w 2138362"/>
                <a:gd name="connsiteY620" fmla="*/ 625475 h 1110643"/>
                <a:gd name="connsiteX621" fmla="*/ 862012 w 2138362"/>
                <a:gd name="connsiteY621" fmla="*/ 628650 h 1110643"/>
                <a:gd name="connsiteX622" fmla="*/ 852487 w 2138362"/>
                <a:gd name="connsiteY622" fmla="*/ 635000 h 1110643"/>
                <a:gd name="connsiteX623" fmla="*/ 854075 w 2138362"/>
                <a:gd name="connsiteY623" fmla="*/ 649287 h 1110643"/>
                <a:gd name="connsiteX624" fmla="*/ 860425 w 2138362"/>
                <a:gd name="connsiteY624" fmla="*/ 644525 h 1110643"/>
                <a:gd name="connsiteX625" fmla="*/ 865187 w 2138362"/>
                <a:gd name="connsiteY625" fmla="*/ 646112 h 1110643"/>
                <a:gd name="connsiteX626" fmla="*/ 860425 w 2138362"/>
                <a:gd name="connsiteY626" fmla="*/ 658812 h 1110643"/>
                <a:gd name="connsiteX627" fmla="*/ 855662 w 2138362"/>
                <a:gd name="connsiteY627" fmla="*/ 661987 h 1110643"/>
                <a:gd name="connsiteX628" fmla="*/ 847725 w 2138362"/>
                <a:gd name="connsiteY628" fmla="*/ 660400 h 1110643"/>
                <a:gd name="connsiteX629" fmla="*/ 835025 w 2138362"/>
                <a:gd name="connsiteY629" fmla="*/ 657225 h 1110643"/>
                <a:gd name="connsiteX630" fmla="*/ 809625 w 2138362"/>
                <a:gd name="connsiteY630" fmla="*/ 652462 h 1110643"/>
                <a:gd name="connsiteX631" fmla="*/ 795337 w 2138362"/>
                <a:gd name="connsiteY631" fmla="*/ 647700 h 1110643"/>
                <a:gd name="connsiteX632" fmla="*/ 785812 w 2138362"/>
                <a:gd name="connsiteY632" fmla="*/ 641350 h 1110643"/>
                <a:gd name="connsiteX633" fmla="*/ 774700 w 2138362"/>
                <a:gd name="connsiteY633" fmla="*/ 633412 h 1110643"/>
                <a:gd name="connsiteX634" fmla="*/ 769937 w 2138362"/>
                <a:gd name="connsiteY634" fmla="*/ 631825 h 1110643"/>
                <a:gd name="connsiteX635" fmla="*/ 763587 w 2138362"/>
                <a:gd name="connsiteY635" fmla="*/ 627062 h 1110643"/>
                <a:gd name="connsiteX636" fmla="*/ 758825 w 2138362"/>
                <a:gd name="connsiteY636" fmla="*/ 622300 h 1110643"/>
                <a:gd name="connsiteX637" fmla="*/ 754062 w 2138362"/>
                <a:gd name="connsiteY637" fmla="*/ 620712 h 1110643"/>
                <a:gd name="connsiteX638" fmla="*/ 747712 w 2138362"/>
                <a:gd name="connsiteY638" fmla="*/ 617537 h 1110643"/>
                <a:gd name="connsiteX639" fmla="*/ 742950 w 2138362"/>
                <a:gd name="connsiteY639" fmla="*/ 612775 h 1110643"/>
                <a:gd name="connsiteX640" fmla="*/ 735012 w 2138362"/>
                <a:gd name="connsiteY640" fmla="*/ 608012 h 1110643"/>
                <a:gd name="connsiteX641" fmla="*/ 730250 w 2138362"/>
                <a:gd name="connsiteY641" fmla="*/ 603250 h 1110643"/>
                <a:gd name="connsiteX642" fmla="*/ 725487 w 2138362"/>
                <a:gd name="connsiteY642" fmla="*/ 600075 h 1110643"/>
                <a:gd name="connsiteX643" fmla="*/ 719137 w 2138362"/>
                <a:gd name="connsiteY643" fmla="*/ 595312 h 1110643"/>
                <a:gd name="connsiteX644" fmla="*/ 714375 w 2138362"/>
                <a:gd name="connsiteY644" fmla="*/ 592137 h 1110643"/>
                <a:gd name="connsiteX645" fmla="*/ 703262 w 2138362"/>
                <a:gd name="connsiteY645" fmla="*/ 581025 h 1110643"/>
                <a:gd name="connsiteX646" fmla="*/ 698500 w 2138362"/>
                <a:gd name="connsiteY646" fmla="*/ 576262 h 1110643"/>
                <a:gd name="connsiteX647" fmla="*/ 692150 w 2138362"/>
                <a:gd name="connsiteY647" fmla="*/ 573087 h 1110643"/>
                <a:gd name="connsiteX648" fmla="*/ 681037 w 2138362"/>
                <a:gd name="connsiteY648" fmla="*/ 565150 h 1110643"/>
                <a:gd name="connsiteX649" fmla="*/ 676275 w 2138362"/>
                <a:gd name="connsiteY649" fmla="*/ 560387 h 1110643"/>
                <a:gd name="connsiteX650" fmla="*/ 665162 w 2138362"/>
                <a:gd name="connsiteY650" fmla="*/ 554037 h 1110643"/>
                <a:gd name="connsiteX651" fmla="*/ 660400 w 2138362"/>
                <a:gd name="connsiteY651" fmla="*/ 552450 h 1110643"/>
                <a:gd name="connsiteX652" fmla="*/ 655637 w 2138362"/>
                <a:gd name="connsiteY652" fmla="*/ 549275 h 1110643"/>
                <a:gd name="connsiteX653" fmla="*/ 631825 w 2138362"/>
                <a:gd name="connsiteY653" fmla="*/ 542925 h 1110643"/>
                <a:gd name="connsiteX654" fmla="*/ 609600 w 2138362"/>
                <a:gd name="connsiteY654" fmla="*/ 547687 h 1110643"/>
                <a:gd name="connsiteX655" fmla="*/ 595312 w 2138362"/>
                <a:gd name="connsiteY655" fmla="*/ 550862 h 1110643"/>
                <a:gd name="connsiteX656" fmla="*/ 555625 w 2138362"/>
                <a:gd name="connsiteY656" fmla="*/ 557212 h 1110643"/>
                <a:gd name="connsiteX657" fmla="*/ 544512 w 2138362"/>
                <a:gd name="connsiteY657" fmla="*/ 560387 h 1110643"/>
                <a:gd name="connsiteX658" fmla="*/ 539750 w 2138362"/>
                <a:gd name="connsiteY658" fmla="*/ 561975 h 1110643"/>
                <a:gd name="connsiteX659" fmla="*/ 534987 w 2138362"/>
                <a:gd name="connsiteY659" fmla="*/ 565150 h 1110643"/>
                <a:gd name="connsiteX660" fmla="*/ 525462 w 2138362"/>
                <a:gd name="connsiteY660" fmla="*/ 566737 h 1110643"/>
                <a:gd name="connsiteX661" fmla="*/ 482600 w 2138362"/>
                <a:gd name="connsiteY661" fmla="*/ 563562 h 1110643"/>
                <a:gd name="connsiteX662" fmla="*/ 460375 w 2138362"/>
                <a:gd name="connsiteY662" fmla="*/ 558800 h 1110643"/>
                <a:gd name="connsiteX663" fmla="*/ 450850 w 2138362"/>
                <a:gd name="connsiteY663" fmla="*/ 565150 h 1110643"/>
                <a:gd name="connsiteX664" fmla="*/ 447675 w 2138362"/>
                <a:gd name="connsiteY664" fmla="*/ 569912 h 1110643"/>
                <a:gd name="connsiteX665" fmla="*/ 436562 w 2138362"/>
                <a:gd name="connsiteY665" fmla="*/ 577850 h 1110643"/>
                <a:gd name="connsiteX666" fmla="*/ 430212 w 2138362"/>
                <a:gd name="connsiteY666" fmla="*/ 582612 h 1110643"/>
                <a:gd name="connsiteX667" fmla="*/ 419100 w 2138362"/>
                <a:gd name="connsiteY667" fmla="*/ 592137 h 1110643"/>
                <a:gd name="connsiteX668" fmla="*/ 414337 w 2138362"/>
                <a:gd name="connsiteY668" fmla="*/ 596900 h 1110643"/>
                <a:gd name="connsiteX669" fmla="*/ 400050 w 2138362"/>
                <a:gd name="connsiteY669" fmla="*/ 601662 h 1110643"/>
                <a:gd name="connsiteX670" fmla="*/ 395287 w 2138362"/>
                <a:gd name="connsiteY670" fmla="*/ 604837 h 1110643"/>
                <a:gd name="connsiteX671" fmla="*/ 387350 w 2138362"/>
                <a:gd name="connsiteY671" fmla="*/ 614362 h 1110643"/>
                <a:gd name="connsiteX672" fmla="*/ 384175 w 2138362"/>
                <a:gd name="connsiteY672" fmla="*/ 620712 h 1110643"/>
                <a:gd name="connsiteX673" fmla="*/ 385762 w 2138362"/>
                <a:gd name="connsiteY673" fmla="*/ 636587 h 1110643"/>
                <a:gd name="connsiteX674" fmla="*/ 388937 w 2138362"/>
                <a:gd name="connsiteY674" fmla="*/ 641350 h 1110643"/>
                <a:gd name="connsiteX675" fmla="*/ 385762 w 2138362"/>
                <a:gd name="connsiteY675" fmla="*/ 657225 h 1110643"/>
                <a:gd name="connsiteX676" fmla="*/ 381000 w 2138362"/>
                <a:gd name="connsiteY676" fmla="*/ 668337 h 1110643"/>
                <a:gd name="connsiteX677" fmla="*/ 339725 w 2138362"/>
                <a:gd name="connsiteY677" fmla="*/ 669925 h 1110643"/>
                <a:gd name="connsiteX678" fmla="*/ 325437 w 2138362"/>
                <a:gd name="connsiteY678" fmla="*/ 677862 h 1110643"/>
                <a:gd name="connsiteX679" fmla="*/ 320675 w 2138362"/>
                <a:gd name="connsiteY679" fmla="*/ 682625 h 1110643"/>
                <a:gd name="connsiteX680" fmla="*/ 315912 w 2138362"/>
                <a:gd name="connsiteY680" fmla="*/ 684212 h 1110643"/>
                <a:gd name="connsiteX681" fmla="*/ 309562 w 2138362"/>
                <a:gd name="connsiteY681" fmla="*/ 688975 h 1110643"/>
                <a:gd name="connsiteX682" fmla="*/ 307975 w 2138362"/>
                <a:gd name="connsiteY682" fmla="*/ 693737 h 1110643"/>
                <a:gd name="connsiteX683" fmla="*/ 298450 w 2138362"/>
                <a:gd name="connsiteY683" fmla="*/ 700087 h 1110643"/>
                <a:gd name="connsiteX684" fmla="*/ 293687 w 2138362"/>
                <a:gd name="connsiteY684" fmla="*/ 703262 h 1110643"/>
                <a:gd name="connsiteX685" fmla="*/ 284162 w 2138362"/>
                <a:gd name="connsiteY685" fmla="*/ 708025 h 1110643"/>
                <a:gd name="connsiteX686" fmla="*/ 274637 w 2138362"/>
                <a:gd name="connsiteY686" fmla="*/ 714375 h 1110643"/>
                <a:gd name="connsiteX687" fmla="*/ 263525 w 2138362"/>
                <a:gd name="connsiteY687" fmla="*/ 720725 h 1110643"/>
                <a:gd name="connsiteX688" fmla="*/ 258762 w 2138362"/>
                <a:gd name="connsiteY688" fmla="*/ 723900 h 1110643"/>
                <a:gd name="connsiteX689" fmla="*/ 241300 w 2138362"/>
                <a:gd name="connsiteY689" fmla="*/ 727075 h 1110643"/>
                <a:gd name="connsiteX690" fmla="*/ 227012 w 2138362"/>
                <a:gd name="connsiteY690" fmla="*/ 731837 h 1110643"/>
                <a:gd name="connsiteX691" fmla="*/ 217487 w 2138362"/>
                <a:gd name="connsiteY691" fmla="*/ 735012 h 1110643"/>
                <a:gd name="connsiteX692" fmla="*/ 207962 w 2138362"/>
                <a:gd name="connsiteY692" fmla="*/ 736600 h 1110643"/>
                <a:gd name="connsiteX693" fmla="*/ 196850 w 2138362"/>
                <a:gd name="connsiteY693" fmla="*/ 741362 h 1110643"/>
                <a:gd name="connsiteX694" fmla="*/ 188912 w 2138362"/>
                <a:gd name="connsiteY694" fmla="*/ 744537 h 1110643"/>
                <a:gd name="connsiteX695" fmla="*/ 182562 w 2138362"/>
                <a:gd name="connsiteY695" fmla="*/ 746125 h 1110643"/>
                <a:gd name="connsiteX696" fmla="*/ 177800 w 2138362"/>
                <a:gd name="connsiteY696" fmla="*/ 749300 h 1110643"/>
                <a:gd name="connsiteX697" fmla="*/ 173037 w 2138362"/>
                <a:gd name="connsiteY697" fmla="*/ 750887 h 1110643"/>
                <a:gd name="connsiteX698" fmla="*/ 166687 w 2138362"/>
                <a:gd name="connsiteY698" fmla="*/ 755650 h 1110643"/>
                <a:gd name="connsiteX699" fmla="*/ 155575 w 2138362"/>
                <a:gd name="connsiteY699" fmla="*/ 757237 h 1110643"/>
                <a:gd name="connsiteX700" fmla="*/ 134937 w 2138362"/>
                <a:gd name="connsiteY700" fmla="*/ 763587 h 1110643"/>
                <a:gd name="connsiteX701" fmla="*/ 104775 w 2138362"/>
                <a:gd name="connsiteY701" fmla="*/ 765175 h 1110643"/>
                <a:gd name="connsiteX702" fmla="*/ 88900 w 2138362"/>
                <a:gd name="connsiteY702" fmla="*/ 766762 h 1110643"/>
                <a:gd name="connsiteX703" fmla="*/ 73025 w 2138362"/>
                <a:gd name="connsiteY703" fmla="*/ 771525 h 1110643"/>
                <a:gd name="connsiteX704" fmla="*/ 68262 w 2138362"/>
                <a:gd name="connsiteY704" fmla="*/ 774700 h 1110643"/>
                <a:gd name="connsiteX705" fmla="*/ 53975 w 2138362"/>
                <a:gd name="connsiteY705" fmla="*/ 779462 h 1110643"/>
                <a:gd name="connsiteX706" fmla="*/ 42862 w 2138362"/>
                <a:gd name="connsiteY706" fmla="*/ 781050 h 1110643"/>
                <a:gd name="connsiteX707" fmla="*/ 34925 w 2138362"/>
                <a:gd name="connsiteY707" fmla="*/ 782637 h 1110643"/>
                <a:gd name="connsiteX708" fmla="*/ 12700 w 2138362"/>
                <a:gd name="connsiteY708" fmla="*/ 785812 h 1110643"/>
                <a:gd name="connsiteX709" fmla="*/ 9525 w 2138362"/>
                <a:gd name="connsiteY709"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5180 w 2138362"/>
                <a:gd name="connsiteY251" fmla="*/ 431482 h 1110643"/>
                <a:gd name="connsiteX252" fmla="*/ 2049462 w 2138362"/>
                <a:gd name="connsiteY252" fmla="*/ 453072 h 1110643"/>
                <a:gd name="connsiteX253" fmla="*/ 2050097 w 2138362"/>
                <a:gd name="connsiteY253" fmla="*/ 468629 h 1110643"/>
                <a:gd name="connsiteX254" fmla="*/ 2037398 w 2138362"/>
                <a:gd name="connsiteY254" fmla="*/ 485457 h 1110643"/>
                <a:gd name="connsiteX255" fmla="*/ 2020887 w 2138362"/>
                <a:gd name="connsiteY255" fmla="*/ 471487 h 1110643"/>
                <a:gd name="connsiteX256" fmla="*/ 2014537 w 2138362"/>
                <a:gd name="connsiteY256" fmla="*/ 479425 h 1110643"/>
                <a:gd name="connsiteX257" fmla="*/ 2011362 w 2138362"/>
                <a:gd name="connsiteY257" fmla="*/ 485775 h 1110643"/>
                <a:gd name="connsiteX258" fmla="*/ 2005012 w 2138362"/>
                <a:gd name="connsiteY258" fmla="*/ 496887 h 1110643"/>
                <a:gd name="connsiteX259" fmla="*/ 1997075 w 2138362"/>
                <a:gd name="connsiteY259" fmla="*/ 503237 h 1110643"/>
                <a:gd name="connsiteX260" fmla="*/ 1990725 w 2138362"/>
                <a:gd name="connsiteY260" fmla="*/ 517525 h 1110643"/>
                <a:gd name="connsiteX261" fmla="*/ 1989137 w 2138362"/>
                <a:gd name="connsiteY261" fmla="*/ 522287 h 1110643"/>
                <a:gd name="connsiteX262" fmla="*/ 1981200 w 2138362"/>
                <a:gd name="connsiteY262" fmla="*/ 531812 h 1110643"/>
                <a:gd name="connsiteX263" fmla="*/ 1979612 w 2138362"/>
                <a:gd name="connsiteY263" fmla="*/ 536575 h 1110643"/>
                <a:gd name="connsiteX264" fmla="*/ 1971675 w 2138362"/>
                <a:gd name="connsiteY264" fmla="*/ 546100 h 1110643"/>
                <a:gd name="connsiteX265" fmla="*/ 1970087 w 2138362"/>
                <a:gd name="connsiteY265" fmla="*/ 550862 h 1110643"/>
                <a:gd name="connsiteX266" fmla="*/ 1966912 w 2138362"/>
                <a:gd name="connsiteY266" fmla="*/ 555625 h 1110643"/>
                <a:gd name="connsiteX267" fmla="*/ 1962150 w 2138362"/>
                <a:gd name="connsiteY267" fmla="*/ 566737 h 1110643"/>
                <a:gd name="connsiteX268" fmla="*/ 1955800 w 2138362"/>
                <a:gd name="connsiteY268" fmla="*/ 574675 h 1110643"/>
                <a:gd name="connsiteX269" fmla="*/ 1944687 w 2138362"/>
                <a:gd name="connsiteY269" fmla="*/ 588962 h 1110643"/>
                <a:gd name="connsiteX270" fmla="*/ 1938337 w 2138362"/>
                <a:gd name="connsiteY270" fmla="*/ 598487 h 1110643"/>
                <a:gd name="connsiteX271" fmla="*/ 1936750 w 2138362"/>
                <a:gd name="connsiteY271" fmla="*/ 603250 h 1110643"/>
                <a:gd name="connsiteX272" fmla="*/ 1928812 w 2138362"/>
                <a:gd name="connsiteY272" fmla="*/ 612775 h 1110643"/>
                <a:gd name="connsiteX273" fmla="*/ 1922462 w 2138362"/>
                <a:gd name="connsiteY273" fmla="*/ 627062 h 1110643"/>
                <a:gd name="connsiteX274" fmla="*/ 1917700 w 2138362"/>
                <a:gd name="connsiteY274" fmla="*/ 623887 h 1110643"/>
                <a:gd name="connsiteX275" fmla="*/ 1916112 w 2138362"/>
                <a:gd name="connsiteY275" fmla="*/ 619125 h 1110643"/>
                <a:gd name="connsiteX276" fmla="*/ 1920875 w 2138362"/>
                <a:gd name="connsiteY276" fmla="*/ 623887 h 1110643"/>
                <a:gd name="connsiteX277" fmla="*/ 1922462 w 2138362"/>
                <a:gd name="connsiteY277" fmla="*/ 628650 h 1110643"/>
                <a:gd name="connsiteX278" fmla="*/ 1925637 w 2138362"/>
                <a:gd name="connsiteY278" fmla="*/ 636587 h 1110643"/>
                <a:gd name="connsiteX279" fmla="*/ 1924050 w 2138362"/>
                <a:gd name="connsiteY279" fmla="*/ 660400 h 1110643"/>
                <a:gd name="connsiteX280" fmla="*/ 1919287 w 2138362"/>
                <a:gd name="connsiteY280" fmla="*/ 685800 h 1110643"/>
                <a:gd name="connsiteX281" fmla="*/ 1916112 w 2138362"/>
                <a:gd name="connsiteY281" fmla="*/ 700087 h 1110643"/>
                <a:gd name="connsiteX282" fmla="*/ 1903412 w 2138362"/>
                <a:gd name="connsiteY282" fmla="*/ 711200 h 1110643"/>
                <a:gd name="connsiteX283" fmla="*/ 1897062 w 2138362"/>
                <a:gd name="connsiteY283" fmla="*/ 712787 h 1110643"/>
                <a:gd name="connsiteX284" fmla="*/ 1887537 w 2138362"/>
                <a:gd name="connsiteY284" fmla="*/ 720725 h 1110643"/>
                <a:gd name="connsiteX285" fmla="*/ 1881187 w 2138362"/>
                <a:gd name="connsiteY285" fmla="*/ 723900 h 1110643"/>
                <a:gd name="connsiteX286" fmla="*/ 1876425 w 2138362"/>
                <a:gd name="connsiteY286" fmla="*/ 728662 h 1110643"/>
                <a:gd name="connsiteX287" fmla="*/ 1865312 w 2138362"/>
                <a:gd name="connsiteY287" fmla="*/ 733425 h 1110643"/>
                <a:gd name="connsiteX288" fmla="*/ 1855787 w 2138362"/>
                <a:gd name="connsiteY288" fmla="*/ 738187 h 1110643"/>
                <a:gd name="connsiteX289" fmla="*/ 1844675 w 2138362"/>
                <a:gd name="connsiteY289" fmla="*/ 741362 h 1110643"/>
                <a:gd name="connsiteX290" fmla="*/ 1835150 w 2138362"/>
                <a:gd name="connsiteY290" fmla="*/ 744537 h 1110643"/>
                <a:gd name="connsiteX291" fmla="*/ 1828800 w 2138362"/>
                <a:gd name="connsiteY291" fmla="*/ 754062 h 1110643"/>
                <a:gd name="connsiteX292" fmla="*/ 1827212 w 2138362"/>
                <a:gd name="connsiteY292" fmla="*/ 760412 h 1110643"/>
                <a:gd name="connsiteX293" fmla="*/ 1824037 w 2138362"/>
                <a:gd name="connsiteY293" fmla="*/ 765175 h 1110643"/>
                <a:gd name="connsiteX294" fmla="*/ 1825625 w 2138362"/>
                <a:gd name="connsiteY294" fmla="*/ 804862 h 1110643"/>
                <a:gd name="connsiteX295" fmla="*/ 1827212 w 2138362"/>
                <a:gd name="connsiteY295" fmla="*/ 811212 h 1110643"/>
                <a:gd name="connsiteX296" fmla="*/ 1831975 w 2138362"/>
                <a:gd name="connsiteY296" fmla="*/ 815975 h 1110643"/>
                <a:gd name="connsiteX297" fmla="*/ 1836737 w 2138362"/>
                <a:gd name="connsiteY297" fmla="*/ 825500 h 1110643"/>
                <a:gd name="connsiteX298" fmla="*/ 1841500 w 2138362"/>
                <a:gd name="connsiteY298" fmla="*/ 830262 h 1110643"/>
                <a:gd name="connsiteX299" fmla="*/ 1846262 w 2138362"/>
                <a:gd name="connsiteY299" fmla="*/ 836612 h 1110643"/>
                <a:gd name="connsiteX300" fmla="*/ 1851025 w 2138362"/>
                <a:gd name="connsiteY300" fmla="*/ 839787 h 1110643"/>
                <a:gd name="connsiteX301" fmla="*/ 1860550 w 2138362"/>
                <a:gd name="connsiteY301" fmla="*/ 847725 h 1110643"/>
                <a:gd name="connsiteX302" fmla="*/ 1866900 w 2138362"/>
                <a:gd name="connsiteY302" fmla="*/ 858837 h 1110643"/>
                <a:gd name="connsiteX303" fmla="*/ 1868487 w 2138362"/>
                <a:gd name="connsiteY303" fmla="*/ 863600 h 1110643"/>
                <a:gd name="connsiteX304" fmla="*/ 1876425 w 2138362"/>
                <a:gd name="connsiteY304" fmla="*/ 873125 h 1110643"/>
                <a:gd name="connsiteX305" fmla="*/ 1887537 w 2138362"/>
                <a:gd name="connsiteY305" fmla="*/ 887412 h 1110643"/>
                <a:gd name="connsiteX306" fmla="*/ 1901825 w 2138362"/>
                <a:gd name="connsiteY306" fmla="*/ 898525 h 1110643"/>
                <a:gd name="connsiteX307" fmla="*/ 1906587 w 2138362"/>
                <a:gd name="connsiteY307" fmla="*/ 900112 h 1110643"/>
                <a:gd name="connsiteX308" fmla="*/ 1911350 w 2138362"/>
                <a:gd name="connsiteY308" fmla="*/ 904875 h 1110643"/>
                <a:gd name="connsiteX309" fmla="*/ 1914525 w 2138362"/>
                <a:gd name="connsiteY309" fmla="*/ 909637 h 1110643"/>
                <a:gd name="connsiteX310" fmla="*/ 1922462 w 2138362"/>
                <a:gd name="connsiteY310" fmla="*/ 912812 h 1110643"/>
                <a:gd name="connsiteX311" fmla="*/ 1931987 w 2138362"/>
                <a:gd name="connsiteY311" fmla="*/ 915987 h 1110643"/>
                <a:gd name="connsiteX312" fmla="*/ 1943100 w 2138362"/>
                <a:gd name="connsiteY312" fmla="*/ 920750 h 1110643"/>
                <a:gd name="connsiteX313" fmla="*/ 1951037 w 2138362"/>
                <a:gd name="connsiteY313" fmla="*/ 925512 h 1110643"/>
                <a:gd name="connsiteX314" fmla="*/ 1957387 w 2138362"/>
                <a:gd name="connsiteY314" fmla="*/ 928687 h 1110643"/>
                <a:gd name="connsiteX315" fmla="*/ 1968500 w 2138362"/>
                <a:gd name="connsiteY315" fmla="*/ 935037 h 1110643"/>
                <a:gd name="connsiteX316" fmla="*/ 1993900 w 2138362"/>
                <a:gd name="connsiteY316" fmla="*/ 942975 h 1110643"/>
                <a:gd name="connsiteX317" fmla="*/ 1998662 w 2138362"/>
                <a:gd name="connsiteY317" fmla="*/ 946150 h 1110643"/>
                <a:gd name="connsiteX318" fmla="*/ 2014537 w 2138362"/>
                <a:gd name="connsiteY318" fmla="*/ 952500 h 1110643"/>
                <a:gd name="connsiteX319" fmla="*/ 2024062 w 2138362"/>
                <a:gd name="connsiteY319" fmla="*/ 958850 h 1110643"/>
                <a:gd name="connsiteX320" fmla="*/ 2032000 w 2138362"/>
                <a:gd name="connsiteY320" fmla="*/ 973137 h 1110643"/>
                <a:gd name="connsiteX321" fmla="*/ 2036762 w 2138362"/>
                <a:gd name="connsiteY321" fmla="*/ 974725 h 1110643"/>
                <a:gd name="connsiteX322" fmla="*/ 2051050 w 2138362"/>
                <a:gd name="connsiteY322" fmla="*/ 985837 h 1110643"/>
                <a:gd name="connsiteX323" fmla="*/ 2049462 w 2138362"/>
                <a:gd name="connsiteY323" fmla="*/ 990600 h 1110643"/>
                <a:gd name="connsiteX324" fmla="*/ 2046287 w 2138362"/>
                <a:gd name="connsiteY324" fmla="*/ 995362 h 1110643"/>
                <a:gd name="connsiteX325" fmla="*/ 2039937 w 2138362"/>
                <a:gd name="connsiteY325" fmla="*/ 1006475 h 1110643"/>
                <a:gd name="connsiteX326" fmla="*/ 2038350 w 2138362"/>
                <a:gd name="connsiteY326" fmla="*/ 1014412 h 1110643"/>
                <a:gd name="connsiteX327" fmla="*/ 2028825 w 2138362"/>
                <a:gd name="connsiteY327" fmla="*/ 1020762 h 1110643"/>
                <a:gd name="connsiteX328" fmla="*/ 2024062 w 2138362"/>
                <a:gd name="connsiteY328" fmla="*/ 1025525 h 1110643"/>
                <a:gd name="connsiteX329" fmla="*/ 2019300 w 2138362"/>
                <a:gd name="connsiteY329" fmla="*/ 1028700 h 1110643"/>
                <a:gd name="connsiteX330" fmla="*/ 2009775 w 2138362"/>
                <a:gd name="connsiteY330" fmla="*/ 1039812 h 1110643"/>
                <a:gd name="connsiteX331" fmla="*/ 2005012 w 2138362"/>
                <a:gd name="connsiteY331" fmla="*/ 1041400 h 1110643"/>
                <a:gd name="connsiteX332" fmla="*/ 1995487 w 2138362"/>
                <a:gd name="connsiteY332" fmla="*/ 1050925 h 1110643"/>
                <a:gd name="connsiteX333" fmla="*/ 1990725 w 2138362"/>
                <a:gd name="connsiteY333" fmla="*/ 1054100 h 1110643"/>
                <a:gd name="connsiteX334" fmla="*/ 1987550 w 2138362"/>
                <a:gd name="connsiteY334" fmla="*/ 1058862 h 1110643"/>
                <a:gd name="connsiteX335" fmla="*/ 1974850 w 2138362"/>
                <a:gd name="connsiteY335" fmla="*/ 1069975 h 1110643"/>
                <a:gd name="connsiteX336" fmla="*/ 1958975 w 2138362"/>
                <a:gd name="connsiteY336" fmla="*/ 1082675 h 1110643"/>
                <a:gd name="connsiteX337" fmla="*/ 1954212 w 2138362"/>
                <a:gd name="connsiteY337" fmla="*/ 1087437 h 1110643"/>
                <a:gd name="connsiteX338" fmla="*/ 1943100 w 2138362"/>
                <a:gd name="connsiteY338" fmla="*/ 1092200 h 1110643"/>
                <a:gd name="connsiteX339" fmla="*/ 1931987 w 2138362"/>
                <a:gd name="connsiteY339" fmla="*/ 1098550 h 1110643"/>
                <a:gd name="connsiteX340" fmla="*/ 1927225 w 2138362"/>
                <a:gd name="connsiteY340" fmla="*/ 1101725 h 1110643"/>
                <a:gd name="connsiteX341" fmla="*/ 1922462 w 2138362"/>
                <a:gd name="connsiteY341" fmla="*/ 1103312 h 1110643"/>
                <a:gd name="connsiteX342" fmla="*/ 1900237 w 2138362"/>
                <a:gd name="connsiteY342" fmla="*/ 1106487 h 1110643"/>
                <a:gd name="connsiteX343" fmla="*/ 1878012 w 2138362"/>
                <a:gd name="connsiteY343" fmla="*/ 1108075 h 1110643"/>
                <a:gd name="connsiteX344" fmla="*/ 1866900 w 2138362"/>
                <a:gd name="connsiteY344" fmla="*/ 1104900 h 1110643"/>
                <a:gd name="connsiteX345" fmla="*/ 1860550 w 2138362"/>
                <a:gd name="connsiteY345" fmla="*/ 1103312 h 1110643"/>
                <a:gd name="connsiteX346" fmla="*/ 1852612 w 2138362"/>
                <a:gd name="connsiteY346" fmla="*/ 1100137 h 1110643"/>
                <a:gd name="connsiteX347" fmla="*/ 1844675 w 2138362"/>
                <a:gd name="connsiteY347" fmla="*/ 1098550 h 1110643"/>
                <a:gd name="connsiteX348" fmla="*/ 1825625 w 2138362"/>
                <a:gd name="connsiteY348" fmla="*/ 1093787 h 1110643"/>
                <a:gd name="connsiteX349" fmla="*/ 1816100 w 2138362"/>
                <a:gd name="connsiteY349" fmla="*/ 1090612 h 1110643"/>
                <a:gd name="connsiteX350" fmla="*/ 1790700 w 2138362"/>
                <a:gd name="connsiteY350" fmla="*/ 1089025 h 1110643"/>
                <a:gd name="connsiteX351" fmla="*/ 1776412 w 2138362"/>
                <a:gd name="connsiteY351" fmla="*/ 1087437 h 1110643"/>
                <a:gd name="connsiteX352" fmla="*/ 1779587 w 2138362"/>
                <a:gd name="connsiteY352" fmla="*/ 1074737 h 1110643"/>
                <a:gd name="connsiteX353" fmla="*/ 1787525 w 2138362"/>
                <a:gd name="connsiteY353" fmla="*/ 1060450 h 1110643"/>
                <a:gd name="connsiteX354" fmla="*/ 1793875 w 2138362"/>
                <a:gd name="connsiteY354" fmla="*/ 1049337 h 1110643"/>
                <a:gd name="connsiteX355" fmla="*/ 1785937 w 2138362"/>
                <a:gd name="connsiteY355" fmla="*/ 1020762 h 1110643"/>
                <a:gd name="connsiteX356" fmla="*/ 1774825 w 2138362"/>
                <a:gd name="connsiteY356" fmla="*/ 1009650 h 1110643"/>
                <a:gd name="connsiteX357" fmla="*/ 1763712 w 2138362"/>
                <a:gd name="connsiteY357" fmla="*/ 1001712 h 1110643"/>
                <a:gd name="connsiteX358" fmla="*/ 1758950 w 2138362"/>
                <a:gd name="connsiteY358" fmla="*/ 998537 h 1110643"/>
                <a:gd name="connsiteX359" fmla="*/ 1754187 w 2138362"/>
                <a:gd name="connsiteY359" fmla="*/ 993775 h 1110643"/>
                <a:gd name="connsiteX360" fmla="*/ 1749425 w 2138362"/>
                <a:gd name="connsiteY360" fmla="*/ 992187 h 1110643"/>
                <a:gd name="connsiteX361" fmla="*/ 1731962 w 2138362"/>
                <a:gd name="connsiteY361" fmla="*/ 987425 h 1110643"/>
                <a:gd name="connsiteX362" fmla="*/ 1655762 w 2138362"/>
                <a:gd name="connsiteY362" fmla="*/ 996950 h 1110643"/>
                <a:gd name="connsiteX363" fmla="*/ 1651000 w 2138362"/>
                <a:gd name="connsiteY363" fmla="*/ 1001712 h 1110643"/>
                <a:gd name="connsiteX364" fmla="*/ 1644650 w 2138362"/>
                <a:gd name="connsiteY364" fmla="*/ 1006475 h 1110643"/>
                <a:gd name="connsiteX365" fmla="*/ 1643062 w 2138362"/>
                <a:gd name="connsiteY365" fmla="*/ 1011237 h 1110643"/>
                <a:gd name="connsiteX366" fmla="*/ 1638300 w 2138362"/>
                <a:gd name="connsiteY366" fmla="*/ 1016000 h 1110643"/>
                <a:gd name="connsiteX367" fmla="*/ 1633537 w 2138362"/>
                <a:gd name="connsiteY367" fmla="*/ 1022350 h 1110643"/>
                <a:gd name="connsiteX368" fmla="*/ 1631950 w 2138362"/>
                <a:gd name="connsiteY368" fmla="*/ 1027112 h 1110643"/>
                <a:gd name="connsiteX369" fmla="*/ 1628775 w 2138362"/>
                <a:gd name="connsiteY369" fmla="*/ 1033462 h 1110643"/>
                <a:gd name="connsiteX370" fmla="*/ 1624012 w 2138362"/>
                <a:gd name="connsiteY370" fmla="*/ 1044575 h 1110643"/>
                <a:gd name="connsiteX371" fmla="*/ 1620837 w 2138362"/>
                <a:gd name="connsiteY371" fmla="*/ 1058862 h 1110643"/>
                <a:gd name="connsiteX372" fmla="*/ 1617662 w 2138362"/>
                <a:gd name="connsiteY372" fmla="*/ 1063625 h 1110643"/>
                <a:gd name="connsiteX373" fmla="*/ 1595437 w 2138362"/>
                <a:gd name="connsiteY373" fmla="*/ 1063625 h 1110643"/>
                <a:gd name="connsiteX374" fmla="*/ 1560512 w 2138362"/>
                <a:gd name="connsiteY374" fmla="*/ 1060450 h 1110643"/>
                <a:gd name="connsiteX375" fmla="*/ 1550987 w 2138362"/>
                <a:gd name="connsiteY375" fmla="*/ 1057275 h 1110643"/>
                <a:gd name="connsiteX376" fmla="*/ 1527175 w 2138362"/>
                <a:gd name="connsiteY376" fmla="*/ 1054100 h 1110643"/>
                <a:gd name="connsiteX377" fmla="*/ 1490662 w 2138362"/>
                <a:gd name="connsiteY377" fmla="*/ 1047750 h 1110643"/>
                <a:gd name="connsiteX378" fmla="*/ 1481137 w 2138362"/>
                <a:gd name="connsiteY378" fmla="*/ 1042987 h 1110643"/>
                <a:gd name="connsiteX379" fmla="*/ 1457325 w 2138362"/>
                <a:gd name="connsiteY379" fmla="*/ 1038225 h 1110643"/>
                <a:gd name="connsiteX380" fmla="*/ 1435100 w 2138362"/>
                <a:gd name="connsiteY380" fmla="*/ 1033462 h 1110643"/>
                <a:gd name="connsiteX381" fmla="*/ 1411287 w 2138362"/>
                <a:gd name="connsiteY381" fmla="*/ 1028700 h 1110643"/>
                <a:gd name="connsiteX382" fmla="*/ 1400175 w 2138362"/>
                <a:gd name="connsiteY382" fmla="*/ 1023937 h 1110643"/>
                <a:gd name="connsiteX383" fmla="*/ 1392237 w 2138362"/>
                <a:gd name="connsiteY383" fmla="*/ 1022350 h 1110643"/>
                <a:gd name="connsiteX384" fmla="*/ 1377950 w 2138362"/>
                <a:gd name="connsiteY384" fmla="*/ 1014412 h 1110643"/>
                <a:gd name="connsiteX385" fmla="*/ 1368425 w 2138362"/>
                <a:gd name="connsiteY385" fmla="*/ 1008062 h 1110643"/>
                <a:gd name="connsiteX386" fmla="*/ 1352550 w 2138362"/>
                <a:gd name="connsiteY386" fmla="*/ 993775 h 1110643"/>
                <a:gd name="connsiteX387" fmla="*/ 1347787 w 2138362"/>
                <a:gd name="connsiteY387" fmla="*/ 989012 h 1110643"/>
                <a:gd name="connsiteX388" fmla="*/ 1343025 w 2138362"/>
                <a:gd name="connsiteY388" fmla="*/ 984250 h 1110643"/>
                <a:gd name="connsiteX389" fmla="*/ 1341437 w 2138362"/>
                <a:gd name="connsiteY389" fmla="*/ 977900 h 1110643"/>
                <a:gd name="connsiteX390" fmla="*/ 1339850 w 2138362"/>
                <a:gd name="connsiteY390" fmla="*/ 954087 h 1110643"/>
                <a:gd name="connsiteX391" fmla="*/ 1349375 w 2138362"/>
                <a:gd name="connsiteY391" fmla="*/ 950912 h 1110643"/>
                <a:gd name="connsiteX392" fmla="*/ 1366837 w 2138362"/>
                <a:gd name="connsiteY392" fmla="*/ 952500 h 1110643"/>
                <a:gd name="connsiteX393" fmla="*/ 1370012 w 2138362"/>
                <a:gd name="connsiteY393" fmla="*/ 957262 h 1110643"/>
                <a:gd name="connsiteX394" fmla="*/ 1381125 w 2138362"/>
                <a:gd name="connsiteY394" fmla="*/ 962025 h 1110643"/>
                <a:gd name="connsiteX395" fmla="*/ 1392237 w 2138362"/>
                <a:gd name="connsiteY395" fmla="*/ 958850 h 1110643"/>
                <a:gd name="connsiteX396" fmla="*/ 1401762 w 2138362"/>
                <a:gd name="connsiteY396" fmla="*/ 947737 h 1110643"/>
                <a:gd name="connsiteX397" fmla="*/ 1406525 w 2138362"/>
                <a:gd name="connsiteY397" fmla="*/ 942975 h 1110643"/>
                <a:gd name="connsiteX398" fmla="*/ 1409700 w 2138362"/>
                <a:gd name="connsiteY398" fmla="*/ 938212 h 1110643"/>
                <a:gd name="connsiteX399" fmla="*/ 1414462 w 2138362"/>
                <a:gd name="connsiteY399" fmla="*/ 931862 h 1110643"/>
                <a:gd name="connsiteX400" fmla="*/ 1409700 w 2138362"/>
                <a:gd name="connsiteY400" fmla="*/ 904875 h 1110643"/>
                <a:gd name="connsiteX401" fmla="*/ 1408112 w 2138362"/>
                <a:gd name="connsiteY401" fmla="*/ 900112 h 1110643"/>
                <a:gd name="connsiteX402" fmla="*/ 1404937 w 2138362"/>
                <a:gd name="connsiteY402" fmla="*/ 893762 h 1110643"/>
                <a:gd name="connsiteX403" fmla="*/ 1400175 w 2138362"/>
                <a:gd name="connsiteY403" fmla="*/ 879475 h 1110643"/>
                <a:gd name="connsiteX404" fmla="*/ 1398587 w 2138362"/>
                <a:gd name="connsiteY404" fmla="*/ 855662 h 1110643"/>
                <a:gd name="connsiteX405" fmla="*/ 1393825 w 2138362"/>
                <a:gd name="connsiteY405" fmla="*/ 852487 h 1110643"/>
                <a:gd name="connsiteX406" fmla="*/ 1398587 w 2138362"/>
                <a:gd name="connsiteY406" fmla="*/ 847725 h 1110643"/>
                <a:gd name="connsiteX407" fmla="*/ 1406525 w 2138362"/>
                <a:gd name="connsiteY407" fmla="*/ 838200 h 1110643"/>
                <a:gd name="connsiteX408" fmla="*/ 1409700 w 2138362"/>
                <a:gd name="connsiteY408" fmla="*/ 828675 h 1110643"/>
                <a:gd name="connsiteX409" fmla="*/ 1419225 w 2138362"/>
                <a:gd name="connsiteY409" fmla="*/ 819150 h 1110643"/>
                <a:gd name="connsiteX410" fmla="*/ 1423987 w 2138362"/>
                <a:gd name="connsiteY410" fmla="*/ 820737 h 1110643"/>
                <a:gd name="connsiteX411" fmla="*/ 1425575 w 2138362"/>
                <a:gd name="connsiteY411" fmla="*/ 830262 h 1110643"/>
                <a:gd name="connsiteX412" fmla="*/ 1428750 w 2138362"/>
                <a:gd name="connsiteY412" fmla="*/ 838200 h 1110643"/>
                <a:gd name="connsiteX413" fmla="*/ 1430337 w 2138362"/>
                <a:gd name="connsiteY413" fmla="*/ 846137 h 1110643"/>
                <a:gd name="connsiteX414" fmla="*/ 1435100 w 2138362"/>
                <a:gd name="connsiteY414" fmla="*/ 850900 h 1110643"/>
                <a:gd name="connsiteX415" fmla="*/ 1444625 w 2138362"/>
                <a:gd name="connsiteY415" fmla="*/ 862012 h 1110643"/>
                <a:gd name="connsiteX416" fmla="*/ 1449387 w 2138362"/>
                <a:gd name="connsiteY416" fmla="*/ 863600 h 1110643"/>
                <a:gd name="connsiteX417" fmla="*/ 1455737 w 2138362"/>
                <a:gd name="connsiteY417" fmla="*/ 866775 h 1110643"/>
                <a:gd name="connsiteX418" fmla="*/ 1460500 w 2138362"/>
                <a:gd name="connsiteY418" fmla="*/ 868362 h 1110643"/>
                <a:gd name="connsiteX419" fmla="*/ 1466850 w 2138362"/>
                <a:gd name="connsiteY419" fmla="*/ 871537 h 1110643"/>
                <a:gd name="connsiteX420" fmla="*/ 1474787 w 2138362"/>
                <a:gd name="connsiteY420" fmla="*/ 873125 h 1110643"/>
                <a:gd name="connsiteX421" fmla="*/ 1492250 w 2138362"/>
                <a:gd name="connsiteY421" fmla="*/ 877887 h 1110643"/>
                <a:gd name="connsiteX422" fmla="*/ 1506537 w 2138362"/>
                <a:gd name="connsiteY422" fmla="*/ 881062 h 1110643"/>
                <a:gd name="connsiteX423" fmla="*/ 1546225 w 2138362"/>
                <a:gd name="connsiteY423" fmla="*/ 884237 h 1110643"/>
                <a:gd name="connsiteX424" fmla="*/ 1555750 w 2138362"/>
                <a:gd name="connsiteY424" fmla="*/ 887412 h 1110643"/>
                <a:gd name="connsiteX425" fmla="*/ 1562100 w 2138362"/>
                <a:gd name="connsiteY425" fmla="*/ 889000 h 1110643"/>
                <a:gd name="connsiteX426" fmla="*/ 1566862 w 2138362"/>
                <a:gd name="connsiteY426" fmla="*/ 892175 h 1110643"/>
                <a:gd name="connsiteX427" fmla="*/ 1571625 w 2138362"/>
                <a:gd name="connsiteY427" fmla="*/ 893762 h 1110643"/>
                <a:gd name="connsiteX428" fmla="*/ 1576387 w 2138362"/>
                <a:gd name="connsiteY428" fmla="*/ 896937 h 1110643"/>
                <a:gd name="connsiteX429" fmla="*/ 1585912 w 2138362"/>
                <a:gd name="connsiteY429" fmla="*/ 900112 h 1110643"/>
                <a:gd name="connsiteX430" fmla="*/ 1652587 w 2138362"/>
                <a:gd name="connsiteY430" fmla="*/ 893762 h 1110643"/>
                <a:gd name="connsiteX431" fmla="*/ 1662112 w 2138362"/>
                <a:gd name="connsiteY431" fmla="*/ 884237 h 1110643"/>
                <a:gd name="connsiteX432" fmla="*/ 1665287 w 2138362"/>
                <a:gd name="connsiteY432" fmla="*/ 879475 h 1110643"/>
                <a:gd name="connsiteX433" fmla="*/ 1671637 w 2138362"/>
                <a:gd name="connsiteY433" fmla="*/ 877887 h 1110643"/>
                <a:gd name="connsiteX434" fmla="*/ 1673225 w 2138362"/>
                <a:gd name="connsiteY434" fmla="*/ 871537 h 1110643"/>
                <a:gd name="connsiteX435" fmla="*/ 1677987 w 2138362"/>
                <a:gd name="connsiteY435" fmla="*/ 866775 h 1110643"/>
                <a:gd name="connsiteX436" fmla="*/ 1681162 w 2138362"/>
                <a:gd name="connsiteY436" fmla="*/ 862012 h 1110643"/>
                <a:gd name="connsiteX437" fmla="*/ 1687512 w 2138362"/>
                <a:gd name="connsiteY437" fmla="*/ 855662 h 1110643"/>
                <a:gd name="connsiteX438" fmla="*/ 1695450 w 2138362"/>
                <a:gd name="connsiteY438" fmla="*/ 844550 h 1110643"/>
                <a:gd name="connsiteX439" fmla="*/ 1697037 w 2138362"/>
                <a:gd name="connsiteY439" fmla="*/ 839787 h 1110643"/>
                <a:gd name="connsiteX440" fmla="*/ 1701800 w 2138362"/>
                <a:gd name="connsiteY440" fmla="*/ 830262 h 1110643"/>
                <a:gd name="connsiteX441" fmla="*/ 1703387 w 2138362"/>
                <a:gd name="connsiteY441" fmla="*/ 768350 h 1110643"/>
                <a:gd name="connsiteX442" fmla="*/ 1706562 w 2138362"/>
                <a:gd name="connsiteY442" fmla="*/ 750887 h 1110643"/>
                <a:gd name="connsiteX443" fmla="*/ 1708150 w 2138362"/>
                <a:gd name="connsiteY443" fmla="*/ 733425 h 1110643"/>
                <a:gd name="connsiteX444" fmla="*/ 1709737 w 2138362"/>
                <a:gd name="connsiteY444" fmla="*/ 720725 h 1110643"/>
                <a:gd name="connsiteX445" fmla="*/ 1714500 w 2138362"/>
                <a:gd name="connsiteY445" fmla="*/ 714375 h 1110643"/>
                <a:gd name="connsiteX446" fmla="*/ 1728787 w 2138362"/>
                <a:gd name="connsiteY446" fmla="*/ 703262 h 1110643"/>
                <a:gd name="connsiteX447" fmla="*/ 1739900 w 2138362"/>
                <a:gd name="connsiteY447" fmla="*/ 692150 h 1110643"/>
                <a:gd name="connsiteX448" fmla="*/ 1744662 w 2138362"/>
                <a:gd name="connsiteY448" fmla="*/ 687387 h 1110643"/>
                <a:gd name="connsiteX449" fmla="*/ 1754187 w 2138362"/>
                <a:gd name="connsiteY449" fmla="*/ 681037 h 1110643"/>
                <a:gd name="connsiteX450" fmla="*/ 1771650 w 2138362"/>
                <a:gd name="connsiteY450" fmla="*/ 669925 h 1110643"/>
                <a:gd name="connsiteX451" fmla="*/ 1787525 w 2138362"/>
                <a:gd name="connsiteY451" fmla="*/ 657225 h 1110643"/>
                <a:gd name="connsiteX452" fmla="*/ 1792287 w 2138362"/>
                <a:gd name="connsiteY452" fmla="*/ 654050 h 1110643"/>
                <a:gd name="connsiteX453" fmla="*/ 1793875 w 2138362"/>
                <a:gd name="connsiteY453" fmla="*/ 649287 h 1110643"/>
                <a:gd name="connsiteX454" fmla="*/ 1798637 w 2138362"/>
                <a:gd name="connsiteY454" fmla="*/ 647700 h 1110643"/>
                <a:gd name="connsiteX455" fmla="*/ 1803400 w 2138362"/>
                <a:gd name="connsiteY455" fmla="*/ 644525 h 1110643"/>
                <a:gd name="connsiteX456" fmla="*/ 1809750 w 2138362"/>
                <a:gd name="connsiteY456" fmla="*/ 638175 h 1110643"/>
                <a:gd name="connsiteX457" fmla="*/ 1817687 w 2138362"/>
                <a:gd name="connsiteY457" fmla="*/ 631825 h 1110643"/>
                <a:gd name="connsiteX458" fmla="*/ 1828800 w 2138362"/>
                <a:gd name="connsiteY458" fmla="*/ 622300 h 1110643"/>
                <a:gd name="connsiteX459" fmla="*/ 1831975 w 2138362"/>
                <a:gd name="connsiteY459" fmla="*/ 615950 h 1110643"/>
                <a:gd name="connsiteX460" fmla="*/ 1841500 w 2138362"/>
                <a:gd name="connsiteY460" fmla="*/ 609600 h 1110643"/>
                <a:gd name="connsiteX461" fmla="*/ 1847850 w 2138362"/>
                <a:gd name="connsiteY461" fmla="*/ 603250 h 1110643"/>
                <a:gd name="connsiteX462" fmla="*/ 1849437 w 2138362"/>
                <a:gd name="connsiteY462" fmla="*/ 598487 h 1110643"/>
                <a:gd name="connsiteX463" fmla="*/ 1857375 w 2138362"/>
                <a:gd name="connsiteY463" fmla="*/ 590550 h 1110643"/>
                <a:gd name="connsiteX464" fmla="*/ 1865312 w 2138362"/>
                <a:gd name="connsiteY464" fmla="*/ 579437 h 1110643"/>
                <a:gd name="connsiteX465" fmla="*/ 1871662 w 2138362"/>
                <a:gd name="connsiteY465" fmla="*/ 569912 h 1110643"/>
                <a:gd name="connsiteX466" fmla="*/ 1876425 w 2138362"/>
                <a:gd name="connsiteY466" fmla="*/ 560387 h 1110643"/>
                <a:gd name="connsiteX467" fmla="*/ 1878012 w 2138362"/>
                <a:gd name="connsiteY467" fmla="*/ 555625 h 1110643"/>
                <a:gd name="connsiteX468" fmla="*/ 1881187 w 2138362"/>
                <a:gd name="connsiteY468" fmla="*/ 550862 h 1110643"/>
                <a:gd name="connsiteX469" fmla="*/ 1882775 w 2138362"/>
                <a:gd name="connsiteY469" fmla="*/ 546100 h 1110643"/>
                <a:gd name="connsiteX470" fmla="*/ 1885950 w 2138362"/>
                <a:gd name="connsiteY470" fmla="*/ 539750 h 1110643"/>
                <a:gd name="connsiteX471" fmla="*/ 1882775 w 2138362"/>
                <a:gd name="connsiteY471" fmla="*/ 506412 h 1110643"/>
                <a:gd name="connsiteX472" fmla="*/ 1879600 w 2138362"/>
                <a:gd name="connsiteY472" fmla="*/ 500062 h 1110643"/>
                <a:gd name="connsiteX473" fmla="*/ 1874837 w 2138362"/>
                <a:gd name="connsiteY473" fmla="*/ 488950 h 1110643"/>
                <a:gd name="connsiteX474" fmla="*/ 1870075 w 2138362"/>
                <a:gd name="connsiteY474" fmla="*/ 487362 h 1110643"/>
                <a:gd name="connsiteX475" fmla="*/ 1863725 w 2138362"/>
                <a:gd name="connsiteY475" fmla="*/ 477837 h 1110643"/>
                <a:gd name="connsiteX476" fmla="*/ 1855787 w 2138362"/>
                <a:gd name="connsiteY476" fmla="*/ 476250 h 1110643"/>
                <a:gd name="connsiteX477" fmla="*/ 1849437 w 2138362"/>
                <a:gd name="connsiteY477" fmla="*/ 473075 h 1110643"/>
                <a:gd name="connsiteX478" fmla="*/ 1844675 w 2138362"/>
                <a:gd name="connsiteY478" fmla="*/ 471487 h 1110643"/>
                <a:gd name="connsiteX479" fmla="*/ 1841500 w 2138362"/>
                <a:gd name="connsiteY479" fmla="*/ 466725 h 1110643"/>
                <a:gd name="connsiteX480" fmla="*/ 1828800 w 2138362"/>
                <a:gd name="connsiteY480" fmla="*/ 461962 h 1110643"/>
                <a:gd name="connsiteX481" fmla="*/ 1819275 w 2138362"/>
                <a:gd name="connsiteY481" fmla="*/ 457200 h 1110643"/>
                <a:gd name="connsiteX482" fmla="*/ 1808162 w 2138362"/>
                <a:gd name="connsiteY482" fmla="*/ 452437 h 1110643"/>
                <a:gd name="connsiteX483" fmla="*/ 1795462 w 2138362"/>
                <a:gd name="connsiteY483" fmla="*/ 447675 h 1110643"/>
                <a:gd name="connsiteX484" fmla="*/ 1749425 w 2138362"/>
                <a:gd name="connsiteY484" fmla="*/ 439737 h 1110643"/>
                <a:gd name="connsiteX485" fmla="*/ 1728787 w 2138362"/>
                <a:gd name="connsiteY485" fmla="*/ 434975 h 1110643"/>
                <a:gd name="connsiteX486" fmla="*/ 1673225 w 2138362"/>
                <a:gd name="connsiteY486" fmla="*/ 434975 h 1110643"/>
                <a:gd name="connsiteX487" fmla="*/ 1571625 w 2138362"/>
                <a:gd name="connsiteY487" fmla="*/ 433387 h 1110643"/>
                <a:gd name="connsiteX488" fmla="*/ 1558925 w 2138362"/>
                <a:gd name="connsiteY488" fmla="*/ 430212 h 1110643"/>
                <a:gd name="connsiteX489" fmla="*/ 1524000 w 2138362"/>
                <a:gd name="connsiteY489" fmla="*/ 434975 h 1110643"/>
                <a:gd name="connsiteX490" fmla="*/ 1501775 w 2138362"/>
                <a:gd name="connsiteY490" fmla="*/ 439737 h 1110643"/>
                <a:gd name="connsiteX491" fmla="*/ 1490662 w 2138362"/>
                <a:gd name="connsiteY491" fmla="*/ 442912 h 1110643"/>
                <a:gd name="connsiteX492" fmla="*/ 1470025 w 2138362"/>
                <a:gd name="connsiteY492" fmla="*/ 449262 h 1110643"/>
                <a:gd name="connsiteX493" fmla="*/ 1438275 w 2138362"/>
                <a:gd name="connsiteY493" fmla="*/ 455612 h 1110643"/>
                <a:gd name="connsiteX494" fmla="*/ 1433512 w 2138362"/>
                <a:gd name="connsiteY494" fmla="*/ 457200 h 1110643"/>
                <a:gd name="connsiteX495" fmla="*/ 1425575 w 2138362"/>
                <a:gd name="connsiteY495" fmla="*/ 460375 h 1110643"/>
                <a:gd name="connsiteX496" fmla="*/ 1419225 w 2138362"/>
                <a:gd name="connsiteY496" fmla="*/ 461962 h 1110643"/>
                <a:gd name="connsiteX497" fmla="*/ 1408112 w 2138362"/>
                <a:gd name="connsiteY497" fmla="*/ 465137 h 1110643"/>
                <a:gd name="connsiteX498" fmla="*/ 1403350 w 2138362"/>
                <a:gd name="connsiteY498" fmla="*/ 466725 h 1110643"/>
                <a:gd name="connsiteX499" fmla="*/ 1393825 w 2138362"/>
                <a:gd name="connsiteY499" fmla="*/ 468312 h 1110643"/>
                <a:gd name="connsiteX500" fmla="*/ 1382712 w 2138362"/>
                <a:gd name="connsiteY500" fmla="*/ 476250 h 1110643"/>
                <a:gd name="connsiteX501" fmla="*/ 1379537 w 2138362"/>
                <a:gd name="connsiteY501" fmla="*/ 481012 h 1110643"/>
                <a:gd name="connsiteX502" fmla="*/ 1373187 w 2138362"/>
                <a:gd name="connsiteY502" fmla="*/ 484187 h 1110643"/>
                <a:gd name="connsiteX503" fmla="*/ 1368425 w 2138362"/>
                <a:gd name="connsiteY503" fmla="*/ 487362 h 1110643"/>
                <a:gd name="connsiteX504" fmla="*/ 1366837 w 2138362"/>
                <a:gd name="connsiteY504" fmla="*/ 492125 h 1110643"/>
                <a:gd name="connsiteX505" fmla="*/ 1362075 w 2138362"/>
                <a:gd name="connsiteY505" fmla="*/ 493712 h 1110643"/>
                <a:gd name="connsiteX506" fmla="*/ 1357312 w 2138362"/>
                <a:gd name="connsiteY506" fmla="*/ 496887 h 1110643"/>
                <a:gd name="connsiteX507" fmla="*/ 1352550 w 2138362"/>
                <a:gd name="connsiteY507" fmla="*/ 498475 h 1110643"/>
                <a:gd name="connsiteX508" fmla="*/ 1343025 w 2138362"/>
                <a:gd name="connsiteY508" fmla="*/ 506412 h 1110643"/>
                <a:gd name="connsiteX509" fmla="*/ 1338262 w 2138362"/>
                <a:gd name="connsiteY509" fmla="*/ 508000 h 1110643"/>
                <a:gd name="connsiteX510" fmla="*/ 1330325 w 2138362"/>
                <a:gd name="connsiteY510" fmla="*/ 515937 h 1110643"/>
                <a:gd name="connsiteX511" fmla="*/ 1325562 w 2138362"/>
                <a:gd name="connsiteY511" fmla="*/ 519112 h 1110643"/>
                <a:gd name="connsiteX512" fmla="*/ 1316037 w 2138362"/>
                <a:gd name="connsiteY512" fmla="*/ 527050 h 1110643"/>
                <a:gd name="connsiteX513" fmla="*/ 1311275 w 2138362"/>
                <a:gd name="connsiteY513" fmla="*/ 530225 h 1110643"/>
                <a:gd name="connsiteX514" fmla="*/ 1295400 w 2138362"/>
                <a:gd name="connsiteY514" fmla="*/ 544512 h 1110643"/>
                <a:gd name="connsiteX515" fmla="*/ 1293812 w 2138362"/>
                <a:gd name="connsiteY515" fmla="*/ 549275 h 1110643"/>
                <a:gd name="connsiteX516" fmla="*/ 1284287 w 2138362"/>
                <a:gd name="connsiteY516" fmla="*/ 557212 h 1110643"/>
                <a:gd name="connsiteX517" fmla="*/ 1282700 w 2138362"/>
                <a:gd name="connsiteY517" fmla="*/ 563562 h 1110643"/>
                <a:gd name="connsiteX518" fmla="*/ 1290637 w 2138362"/>
                <a:gd name="connsiteY518" fmla="*/ 569912 h 1110643"/>
                <a:gd name="connsiteX519" fmla="*/ 1301750 w 2138362"/>
                <a:gd name="connsiteY519" fmla="*/ 576262 h 1110643"/>
                <a:gd name="connsiteX520" fmla="*/ 1317625 w 2138362"/>
                <a:gd name="connsiteY520" fmla="*/ 581025 h 1110643"/>
                <a:gd name="connsiteX521" fmla="*/ 1319212 w 2138362"/>
                <a:gd name="connsiteY521" fmla="*/ 585787 h 1110643"/>
                <a:gd name="connsiteX522" fmla="*/ 1322387 w 2138362"/>
                <a:gd name="connsiteY522" fmla="*/ 590550 h 1110643"/>
                <a:gd name="connsiteX523" fmla="*/ 1327150 w 2138362"/>
                <a:gd name="connsiteY523" fmla="*/ 604837 h 1110643"/>
                <a:gd name="connsiteX524" fmla="*/ 1328737 w 2138362"/>
                <a:gd name="connsiteY524" fmla="*/ 609600 h 1110643"/>
                <a:gd name="connsiteX525" fmla="*/ 1325562 w 2138362"/>
                <a:gd name="connsiteY525" fmla="*/ 620712 h 1110643"/>
                <a:gd name="connsiteX526" fmla="*/ 1320800 w 2138362"/>
                <a:gd name="connsiteY526" fmla="*/ 623887 h 1110643"/>
                <a:gd name="connsiteX527" fmla="*/ 1314450 w 2138362"/>
                <a:gd name="connsiteY527" fmla="*/ 627062 h 1110643"/>
                <a:gd name="connsiteX528" fmla="*/ 1309687 w 2138362"/>
                <a:gd name="connsiteY528" fmla="*/ 628650 h 1110643"/>
                <a:gd name="connsiteX529" fmla="*/ 1300162 w 2138362"/>
                <a:gd name="connsiteY529" fmla="*/ 633412 h 1110643"/>
                <a:gd name="connsiteX530" fmla="*/ 1289050 w 2138362"/>
                <a:gd name="connsiteY530" fmla="*/ 642937 h 1110643"/>
                <a:gd name="connsiteX531" fmla="*/ 1279525 w 2138362"/>
                <a:gd name="connsiteY531" fmla="*/ 647700 h 1110643"/>
                <a:gd name="connsiteX532" fmla="*/ 1273175 w 2138362"/>
                <a:gd name="connsiteY532" fmla="*/ 652462 h 1110643"/>
                <a:gd name="connsiteX533" fmla="*/ 1268412 w 2138362"/>
                <a:gd name="connsiteY533" fmla="*/ 657225 h 1110643"/>
                <a:gd name="connsiteX534" fmla="*/ 1263650 w 2138362"/>
                <a:gd name="connsiteY534" fmla="*/ 658812 h 1110643"/>
                <a:gd name="connsiteX535" fmla="*/ 1258887 w 2138362"/>
                <a:gd name="connsiteY535" fmla="*/ 663575 h 1110643"/>
                <a:gd name="connsiteX536" fmla="*/ 1249362 w 2138362"/>
                <a:gd name="connsiteY536" fmla="*/ 679450 h 1110643"/>
                <a:gd name="connsiteX537" fmla="*/ 1250950 w 2138362"/>
                <a:gd name="connsiteY537" fmla="*/ 688975 h 1110643"/>
                <a:gd name="connsiteX538" fmla="*/ 1254125 w 2138362"/>
                <a:gd name="connsiteY538" fmla="*/ 700087 h 1110643"/>
                <a:gd name="connsiteX539" fmla="*/ 1257300 w 2138362"/>
                <a:gd name="connsiteY539" fmla="*/ 708025 h 1110643"/>
                <a:gd name="connsiteX540" fmla="*/ 1262062 w 2138362"/>
                <a:gd name="connsiteY540" fmla="*/ 717550 h 1110643"/>
                <a:gd name="connsiteX541" fmla="*/ 1263650 w 2138362"/>
                <a:gd name="connsiteY541" fmla="*/ 723900 h 1110643"/>
                <a:gd name="connsiteX542" fmla="*/ 1266825 w 2138362"/>
                <a:gd name="connsiteY542" fmla="*/ 731837 h 1110643"/>
                <a:gd name="connsiteX543" fmla="*/ 1271587 w 2138362"/>
                <a:gd name="connsiteY543" fmla="*/ 742950 h 1110643"/>
                <a:gd name="connsiteX544" fmla="*/ 1276350 w 2138362"/>
                <a:gd name="connsiteY544" fmla="*/ 762000 h 1110643"/>
                <a:gd name="connsiteX545" fmla="*/ 1282700 w 2138362"/>
                <a:gd name="connsiteY545" fmla="*/ 788987 h 1110643"/>
                <a:gd name="connsiteX546" fmla="*/ 1287462 w 2138362"/>
                <a:gd name="connsiteY546" fmla="*/ 804862 h 1110643"/>
                <a:gd name="connsiteX547" fmla="*/ 1289050 w 2138362"/>
                <a:gd name="connsiteY547" fmla="*/ 817562 h 1110643"/>
                <a:gd name="connsiteX548" fmla="*/ 1292225 w 2138362"/>
                <a:gd name="connsiteY548" fmla="*/ 822325 h 1110643"/>
                <a:gd name="connsiteX549" fmla="*/ 1295400 w 2138362"/>
                <a:gd name="connsiteY549" fmla="*/ 835025 h 1110643"/>
                <a:gd name="connsiteX550" fmla="*/ 1298575 w 2138362"/>
                <a:gd name="connsiteY550" fmla="*/ 841375 h 1110643"/>
                <a:gd name="connsiteX551" fmla="*/ 1300162 w 2138362"/>
                <a:gd name="connsiteY551" fmla="*/ 846137 h 1110643"/>
                <a:gd name="connsiteX552" fmla="*/ 1303337 w 2138362"/>
                <a:gd name="connsiteY552" fmla="*/ 857250 h 1110643"/>
                <a:gd name="connsiteX553" fmla="*/ 1308100 w 2138362"/>
                <a:gd name="connsiteY553" fmla="*/ 946150 h 1110643"/>
                <a:gd name="connsiteX554" fmla="*/ 1304925 w 2138362"/>
                <a:gd name="connsiteY554" fmla="*/ 938212 h 1110643"/>
                <a:gd name="connsiteX555" fmla="*/ 1300162 w 2138362"/>
                <a:gd name="connsiteY555" fmla="*/ 928687 h 1110643"/>
                <a:gd name="connsiteX556" fmla="*/ 1292225 w 2138362"/>
                <a:gd name="connsiteY556" fmla="*/ 922337 h 1110643"/>
                <a:gd name="connsiteX557" fmla="*/ 1285875 w 2138362"/>
                <a:gd name="connsiteY557" fmla="*/ 909637 h 1110643"/>
                <a:gd name="connsiteX558" fmla="*/ 1279525 w 2138362"/>
                <a:gd name="connsiteY558" fmla="*/ 903287 h 1110643"/>
                <a:gd name="connsiteX559" fmla="*/ 1258887 w 2138362"/>
                <a:gd name="connsiteY559" fmla="*/ 882650 h 1110643"/>
                <a:gd name="connsiteX560" fmla="*/ 1250950 w 2138362"/>
                <a:gd name="connsiteY560" fmla="*/ 871537 h 1110643"/>
                <a:gd name="connsiteX561" fmla="*/ 1246187 w 2138362"/>
                <a:gd name="connsiteY561" fmla="*/ 865187 h 1110643"/>
                <a:gd name="connsiteX562" fmla="*/ 1236662 w 2138362"/>
                <a:gd name="connsiteY562" fmla="*/ 860425 h 1110643"/>
                <a:gd name="connsiteX563" fmla="*/ 1233487 w 2138362"/>
                <a:gd name="connsiteY563" fmla="*/ 855662 h 1110643"/>
                <a:gd name="connsiteX564" fmla="*/ 1227137 w 2138362"/>
                <a:gd name="connsiteY564" fmla="*/ 852487 h 1110643"/>
                <a:gd name="connsiteX565" fmla="*/ 1212850 w 2138362"/>
                <a:gd name="connsiteY565" fmla="*/ 847725 h 1110643"/>
                <a:gd name="connsiteX566" fmla="*/ 1198562 w 2138362"/>
                <a:gd name="connsiteY566" fmla="*/ 842962 h 1110643"/>
                <a:gd name="connsiteX567" fmla="*/ 1187450 w 2138362"/>
                <a:gd name="connsiteY567" fmla="*/ 835025 h 1110643"/>
                <a:gd name="connsiteX568" fmla="*/ 1171575 w 2138362"/>
                <a:gd name="connsiteY568" fmla="*/ 825500 h 1110643"/>
                <a:gd name="connsiteX569" fmla="*/ 1157287 w 2138362"/>
                <a:gd name="connsiteY569" fmla="*/ 817562 h 1110643"/>
                <a:gd name="connsiteX570" fmla="*/ 1146175 w 2138362"/>
                <a:gd name="connsiteY570" fmla="*/ 809625 h 1110643"/>
                <a:gd name="connsiteX571" fmla="*/ 1141412 w 2138362"/>
                <a:gd name="connsiteY571" fmla="*/ 804862 h 1110643"/>
                <a:gd name="connsiteX572" fmla="*/ 1135062 w 2138362"/>
                <a:gd name="connsiteY572" fmla="*/ 801687 h 1110643"/>
                <a:gd name="connsiteX573" fmla="*/ 1125537 w 2138362"/>
                <a:gd name="connsiteY573" fmla="*/ 795337 h 1110643"/>
                <a:gd name="connsiteX574" fmla="*/ 1123950 w 2138362"/>
                <a:gd name="connsiteY574" fmla="*/ 790575 h 1110643"/>
                <a:gd name="connsiteX575" fmla="*/ 1128712 w 2138362"/>
                <a:gd name="connsiteY575" fmla="*/ 788987 h 1110643"/>
                <a:gd name="connsiteX576" fmla="*/ 1144587 w 2138362"/>
                <a:gd name="connsiteY576" fmla="*/ 785812 h 1110643"/>
                <a:gd name="connsiteX577" fmla="*/ 1144587 w 2138362"/>
                <a:gd name="connsiteY577" fmla="*/ 768350 h 1110643"/>
                <a:gd name="connsiteX578" fmla="*/ 1139825 w 2138362"/>
                <a:gd name="connsiteY578" fmla="*/ 754062 h 1110643"/>
                <a:gd name="connsiteX579" fmla="*/ 1135062 w 2138362"/>
                <a:gd name="connsiteY579" fmla="*/ 749300 h 1110643"/>
                <a:gd name="connsiteX580" fmla="*/ 1133475 w 2138362"/>
                <a:gd name="connsiteY580" fmla="*/ 744537 h 1110643"/>
                <a:gd name="connsiteX581" fmla="*/ 1128712 w 2138362"/>
                <a:gd name="connsiteY581" fmla="*/ 741362 h 1110643"/>
                <a:gd name="connsiteX582" fmla="*/ 1119187 w 2138362"/>
                <a:gd name="connsiteY582" fmla="*/ 735012 h 1110643"/>
                <a:gd name="connsiteX583" fmla="*/ 1104900 w 2138362"/>
                <a:gd name="connsiteY583" fmla="*/ 723900 h 1110643"/>
                <a:gd name="connsiteX584" fmla="*/ 1100137 w 2138362"/>
                <a:gd name="connsiteY584" fmla="*/ 720725 h 1110643"/>
                <a:gd name="connsiteX585" fmla="*/ 1095375 w 2138362"/>
                <a:gd name="connsiteY585" fmla="*/ 719137 h 1110643"/>
                <a:gd name="connsiteX586" fmla="*/ 1077912 w 2138362"/>
                <a:gd name="connsiteY586" fmla="*/ 714375 h 1110643"/>
                <a:gd name="connsiteX587" fmla="*/ 1069975 w 2138362"/>
                <a:gd name="connsiteY587" fmla="*/ 704850 h 1110643"/>
                <a:gd name="connsiteX588" fmla="*/ 1062037 w 2138362"/>
                <a:gd name="connsiteY588" fmla="*/ 695325 h 1110643"/>
                <a:gd name="connsiteX589" fmla="*/ 1060450 w 2138362"/>
                <a:gd name="connsiteY589" fmla="*/ 688975 h 1110643"/>
                <a:gd name="connsiteX590" fmla="*/ 1057275 w 2138362"/>
                <a:gd name="connsiteY590" fmla="*/ 679450 h 1110643"/>
                <a:gd name="connsiteX591" fmla="*/ 1052512 w 2138362"/>
                <a:gd name="connsiteY591" fmla="*/ 660400 h 1110643"/>
                <a:gd name="connsiteX592" fmla="*/ 1054100 w 2138362"/>
                <a:gd name="connsiteY592" fmla="*/ 627062 h 1110643"/>
                <a:gd name="connsiteX593" fmla="*/ 1055687 w 2138362"/>
                <a:gd name="connsiteY593" fmla="*/ 622300 h 1110643"/>
                <a:gd name="connsiteX594" fmla="*/ 1060450 w 2138362"/>
                <a:gd name="connsiteY594" fmla="*/ 620712 h 1110643"/>
                <a:gd name="connsiteX595" fmla="*/ 1062037 w 2138362"/>
                <a:gd name="connsiteY595" fmla="*/ 615950 h 1110643"/>
                <a:gd name="connsiteX596" fmla="*/ 1050925 w 2138362"/>
                <a:gd name="connsiteY596" fmla="*/ 615950 h 1110643"/>
                <a:gd name="connsiteX597" fmla="*/ 1044575 w 2138362"/>
                <a:gd name="connsiteY597" fmla="*/ 619125 h 1110643"/>
                <a:gd name="connsiteX598" fmla="*/ 1039812 w 2138362"/>
                <a:gd name="connsiteY598" fmla="*/ 620712 h 1110643"/>
                <a:gd name="connsiteX599" fmla="*/ 1027112 w 2138362"/>
                <a:gd name="connsiteY599" fmla="*/ 625475 h 1110643"/>
                <a:gd name="connsiteX600" fmla="*/ 1023937 w 2138362"/>
                <a:gd name="connsiteY600" fmla="*/ 630237 h 1110643"/>
                <a:gd name="connsiteX601" fmla="*/ 1019175 w 2138362"/>
                <a:gd name="connsiteY601" fmla="*/ 631825 h 1110643"/>
                <a:gd name="connsiteX602" fmla="*/ 1008062 w 2138362"/>
                <a:gd name="connsiteY602" fmla="*/ 636587 h 1110643"/>
                <a:gd name="connsiteX603" fmla="*/ 1000125 w 2138362"/>
                <a:gd name="connsiteY603" fmla="*/ 646112 h 1110643"/>
                <a:gd name="connsiteX604" fmla="*/ 1011237 w 2138362"/>
                <a:gd name="connsiteY604" fmla="*/ 660400 h 1110643"/>
                <a:gd name="connsiteX605" fmla="*/ 1012825 w 2138362"/>
                <a:gd name="connsiteY605" fmla="*/ 677862 h 1110643"/>
                <a:gd name="connsiteX606" fmla="*/ 1014412 w 2138362"/>
                <a:gd name="connsiteY606" fmla="*/ 690562 h 1110643"/>
                <a:gd name="connsiteX607" fmla="*/ 1012825 w 2138362"/>
                <a:gd name="connsiteY607" fmla="*/ 703262 h 1110643"/>
                <a:gd name="connsiteX608" fmla="*/ 998537 w 2138362"/>
                <a:gd name="connsiteY608" fmla="*/ 701675 h 1110643"/>
                <a:gd name="connsiteX609" fmla="*/ 984250 w 2138362"/>
                <a:gd name="connsiteY609" fmla="*/ 696912 h 1110643"/>
                <a:gd name="connsiteX610" fmla="*/ 977900 w 2138362"/>
                <a:gd name="connsiteY610" fmla="*/ 695325 h 1110643"/>
                <a:gd name="connsiteX611" fmla="*/ 973137 w 2138362"/>
                <a:gd name="connsiteY611" fmla="*/ 692150 h 1110643"/>
                <a:gd name="connsiteX612" fmla="*/ 968375 w 2138362"/>
                <a:gd name="connsiteY612" fmla="*/ 690562 h 1110643"/>
                <a:gd name="connsiteX613" fmla="*/ 957262 w 2138362"/>
                <a:gd name="connsiteY613" fmla="*/ 681037 h 1110643"/>
                <a:gd name="connsiteX614" fmla="*/ 958850 w 2138362"/>
                <a:gd name="connsiteY614" fmla="*/ 665162 h 1110643"/>
                <a:gd name="connsiteX615" fmla="*/ 960437 w 2138362"/>
                <a:gd name="connsiteY615" fmla="*/ 658812 h 1110643"/>
                <a:gd name="connsiteX616" fmla="*/ 971550 w 2138362"/>
                <a:gd name="connsiteY616" fmla="*/ 642937 h 1110643"/>
                <a:gd name="connsiteX617" fmla="*/ 966787 w 2138362"/>
                <a:gd name="connsiteY617" fmla="*/ 641350 h 1110643"/>
                <a:gd name="connsiteX618" fmla="*/ 957262 w 2138362"/>
                <a:gd name="connsiteY618" fmla="*/ 633412 h 1110643"/>
                <a:gd name="connsiteX619" fmla="*/ 936625 w 2138362"/>
                <a:gd name="connsiteY619" fmla="*/ 625475 h 1110643"/>
                <a:gd name="connsiteX620" fmla="*/ 862012 w 2138362"/>
                <a:gd name="connsiteY620" fmla="*/ 628650 h 1110643"/>
                <a:gd name="connsiteX621" fmla="*/ 852487 w 2138362"/>
                <a:gd name="connsiteY621" fmla="*/ 635000 h 1110643"/>
                <a:gd name="connsiteX622" fmla="*/ 854075 w 2138362"/>
                <a:gd name="connsiteY622" fmla="*/ 649287 h 1110643"/>
                <a:gd name="connsiteX623" fmla="*/ 860425 w 2138362"/>
                <a:gd name="connsiteY623" fmla="*/ 644525 h 1110643"/>
                <a:gd name="connsiteX624" fmla="*/ 865187 w 2138362"/>
                <a:gd name="connsiteY624" fmla="*/ 646112 h 1110643"/>
                <a:gd name="connsiteX625" fmla="*/ 860425 w 2138362"/>
                <a:gd name="connsiteY625" fmla="*/ 658812 h 1110643"/>
                <a:gd name="connsiteX626" fmla="*/ 855662 w 2138362"/>
                <a:gd name="connsiteY626" fmla="*/ 661987 h 1110643"/>
                <a:gd name="connsiteX627" fmla="*/ 847725 w 2138362"/>
                <a:gd name="connsiteY627" fmla="*/ 660400 h 1110643"/>
                <a:gd name="connsiteX628" fmla="*/ 835025 w 2138362"/>
                <a:gd name="connsiteY628" fmla="*/ 657225 h 1110643"/>
                <a:gd name="connsiteX629" fmla="*/ 809625 w 2138362"/>
                <a:gd name="connsiteY629" fmla="*/ 652462 h 1110643"/>
                <a:gd name="connsiteX630" fmla="*/ 795337 w 2138362"/>
                <a:gd name="connsiteY630" fmla="*/ 647700 h 1110643"/>
                <a:gd name="connsiteX631" fmla="*/ 785812 w 2138362"/>
                <a:gd name="connsiteY631" fmla="*/ 641350 h 1110643"/>
                <a:gd name="connsiteX632" fmla="*/ 774700 w 2138362"/>
                <a:gd name="connsiteY632" fmla="*/ 633412 h 1110643"/>
                <a:gd name="connsiteX633" fmla="*/ 769937 w 2138362"/>
                <a:gd name="connsiteY633" fmla="*/ 631825 h 1110643"/>
                <a:gd name="connsiteX634" fmla="*/ 763587 w 2138362"/>
                <a:gd name="connsiteY634" fmla="*/ 627062 h 1110643"/>
                <a:gd name="connsiteX635" fmla="*/ 758825 w 2138362"/>
                <a:gd name="connsiteY635" fmla="*/ 622300 h 1110643"/>
                <a:gd name="connsiteX636" fmla="*/ 754062 w 2138362"/>
                <a:gd name="connsiteY636" fmla="*/ 620712 h 1110643"/>
                <a:gd name="connsiteX637" fmla="*/ 747712 w 2138362"/>
                <a:gd name="connsiteY637" fmla="*/ 617537 h 1110643"/>
                <a:gd name="connsiteX638" fmla="*/ 742950 w 2138362"/>
                <a:gd name="connsiteY638" fmla="*/ 612775 h 1110643"/>
                <a:gd name="connsiteX639" fmla="*/ 735012 w 2138362"/>
                <a:gd name="connsiteY639" fmla="*/ 608012 h 1110643"/>
                <a:gd name="connsiteX640" fmla="*/ 730250 w 2138362"/>
                <a:gd name="connsiteY640" fmla="*/ 603250 h 1110643"/>
                <a:gd name="connsiteX641" fmla="*/ 725487 w 2138362"/>
                <a:gd name="connsiteY641" fmla="*/ 600075 h 1110643"/>
                <a:gd name="connsiteX642" fmla="*/ 719137 w 2138362"/>
                <a:gd name="connsiteY642" fmla="*/ 595312 h 1110643"/>
                <a:gd name="connsiteX643" fmla="*/ 714375 w 2138362"/>
                <a:gd name="connsiteY643" fmla="*/ 592137 h 1110643"/>
                <a:gd name="connsiteX644" fmla="*/ 703262 w 2138362"/>
                <a:gd name="connsiteY644" fmla="*/ 581025 h 1110643"/>
                <a:gd name="connsiteX645" fmla="*/ 698500 w 2138362"/>
                <a:gd name="connsiteY645" fmla="*/ 576262 h 1110643"/>
                <a:gd name="connsiteX646" fmla="*/ 692150 w 2138362"/>
                <a:gd name="connsiteY646" fmla="*/ 573087 h 1110643"/>
                <a:gd name="connsiteX647" fmla="*/ 681037 w 2138362"/>
                <a:gd name="connsiteY647" fmla="*/ 565150 h 1110643"/>
                <a:gd name="connsiteX648" fmla="*/ 676275 w 2138362"/>
                <a:gd name="connsiteY648" fmla="*/ 560387 h 1110643"/>
                <a:gd name="connsiteX649" fmla="*/ 665162 w 2138362"/>
                <a:gd name="connsiteY649" fmla="*/ 554037 h 1110643"/>
                <a:gd name="connsiteX650" fmla="*/ 660400 w 2138362"/>
                <a:gd name="connsiteY650" fmla="*/ 552450 h 1110643"/>
                <a:gd name="connsiteX651" fmla="*/ 655637 w 2138362"/>
                <a:gd name="connsiteY651" fmla="*/ 549275 h 1110643"/>
                <a:gd name="connsiteX652" fmla="*/ 631825 w 2138362"/>
                <a:gd name="connsiteY652" fmla="*/ 542925 h 1110643"/>
                <a:gd name="connsiteX653" fmla="*/ 609600 w 2138362"/>
                <a:gd name="connsiteY653" fmla="*/ 547687 h 1110643"/>
                <a:gd name="connsiteX654" fmla="*/ 595312 w 2138362"/>
                <a:gd name="connsiteY654" fmla="*/ 550862 h 1110643"/>
                <a:gd name="connsiteX655" fmla="*/ 555625 w 2138362"/>
                <a:gd name="connsiteY655" fmla="*/ 557212 h 1110643"/>
                <a:gd name="connsiteX656" fmla="*/ 544512 w 2138362"/>
                <a:gd name="connsiteY656" fmla="*/ 560387 h 1110643"/>
                <a:gd name="connsiteX657" fmla="*/ 539750 w 2138362"/>
                <a:gd name="connsiteY657" fmla="*/ 561975 h 1110643"/>
                <a:gd name="connsiteX658" fmla="*/ 534987 w 2138362"/>
                <a:gd name="connsiteY658" fmla="*/ 565150 h 1110643"/>
                <a:gd name="connsiteX659" fmla="*/ 525462 w 2138362"/>
                <a:gd name="connsiteY659" fmla="*/ 566737 h 1110643"/>
                <a:gd name="connsiteX660" fmla="*/ 482600 w 2138362"/>
                <a:gd name="connsiteY660" fmla="*/ 563562 h 1110643"/>
                <a:gd name="connsiteX661" fmla="*/ 460375 w 2138362"/>
                <a:gd name="connsiteY661" fmla="*/ 558800 h 1110643"/>
                <a:gd name="connsiteX662" fmla="*/ 450850 w 2138362"/>
                <a:gd name="connsiteY662" fmla="*/ 565150 h 1110643"/>
                <a:gd name="connsiteX663" fmla="*/ 447675 w 2138362"/>
                <a:gd name="connsiteY663" fmla="*/ 569912 h 1110643"/>
                <a:gd name="connsiteX664" fmla="*/ 436562 w 2138362"/>
                <a:gd name="connsiteY664" fmla="*/ 577850 h 1110643"/>
                <a:gd name="connsiteX665" fmla="*/ 430212 w 2138362"/>
                <a:gd name="connsiteY665" fmla="*/ 582612 h 1110643"/>
                <a:gd name="connsiteX666" fmla="*/ 419100 w 2138362"/>
                <a:gd name="connsiteY666" fmla="*/ 592137 h 1110643"/>
                <a:gd name="connsiteX667" fmla="*/ 414337 w 2138362"/>
                <a:gd name="connsiteY667" fmla="*/ 596900 h 1110643"/>
                <a:gd name="connsiteX668" fmla="*/ 400050 w 2138362"/>
                <a:gd name="connsiteY668" fmla="*/ 601662 h 1110643"/>
                <a:gd name="connsiteX669" fmla="*/ 395287 w 2138362"/>
                <a:gd name="connsiteY669" fmla="*/ 604837 h 1110643"/>
                <a:gd name="connsiteX670" fmla="*/ 387350 w 2138362"/>
                <a:gd name="connsiteY670" fmla="*/ 614362 h 1110643"/>
                <a:gd name="connsiteX671" fmla="*/ 384175 w 2138362"/>
                <a:gd name="connsiteY671" fmla="*/ 620712 h 1110643"/>
                <a:gd name="connsiteX672" fmla="*/ 385762 w 2138362"/>
                <a:gd name="connsiteY672" fmla="*/ 636587 h 1110643"/>
                <a:gd name="connsiteX673" fmla="*/ 388937 w 2138362"/>
                <a:gd name="connsiteY673" fmla="*/ 641350 h 1110643"/>
                <a:gd name="connsiteX674" fmla="*/ 385762 w 2138362"/>
                <a:gd name="connsiteY674" fmla="*/ 657225 h 1110643"/>
                <a:gd name="connsiteX675" fmla="*/ 381000 w 2138362"/>
                <a:gd name="connsiteY675" fmla="*/ 668337 h 1110643"/>
                <a:gd name="connsiteX676" fmla="*/ 339725 w 2138362"/>
                <a:gd name="connsiteY676" fmla="*/ 669925 h 1110643"/>
                <a:gd name="connsiteX677" fmla="*/ 325437 w 2138362"/>
                <a:gd name="connsiteY677" fmla="*/ 677862 h 1110643"/>
                <a:gd name="connsiteX678" fmla="*/ 320675 w 2138362"/>
                <a:gd name="connsiteY678" fmla="*/ 682625 h 1110643"/>
                <a:gd name="connsiteX679" fmla="*/ 315912 w 2138362"/>
                <a:gd name="connsiteY679" fmla="*/ 684212 h 1110643"/>
                <a:gd name="connsiteX680" fmla="*/ 309562 w 2138362"/>
                <a:gd name="connsiteY680" fmla="*/ 688975 h 1110643"/>
                <a:gd name="connsiteX681" fmla="*/ 307975 w 2138362"/>
                <a:gd name="connsiteY681" fmla="*/ 693737 h 1110643"/>
                <a:gd name="connsiteX682" fmla="*/ 298450 w 2138362"/>
                <a:gd name="connsiteY682" fmla="*/ 700087 h 1110643"/>
                <a:gd name="connsiteX683" fmla="*/ 293687 w 2138362"/>
                <a:gd name="connsiteY683" fmla="*/ 703262 h 1110643"/>
                <a:gd name="connsiteX684" fmla="*/ 284162 w 2138362"/>
                <a:gd name="connsiteY684" fmla="*/ 708025 h 1110643"/>
                <a:gd name="connsiteX685" fmla="*/ 274637 w 2138362"/>
                <a:gd name="connsiteY685" fmla="*/ 714375 h 1110643"/>
                <a:gd name="connsiteX686" fmla="*/ 263525 w 2138362"/>
                <a:gd name="connsiteY686" fmla="*/ 720725 h 1110643"/>
                <a:gd name="connsiteX687" fmla="*/ 258762 w 2138362"/>
                <a:gd name="connsiteY687" fmla="*/ 723900 h 1110643"/>
                <a:gd name="connsiteX688" fmla="*/ 241300 w 2138362"/>
                <a:gd name="connsiteY688" fmla="*/ 727075 h 1110643"/>
                <a:gd name="connsiteX689" fmla="*/ 227012 w 2138362"/>
                <a:gd name="connsiteY689" fmla="*/ 731837 h 1110643"/>
                <a:gd name="connsiteX690" fmla="*/ 217487 w 2138362"/>
                <a:gd name="connsiteY690" fmla="*/ 735012 h 1110643"/>
                <a:gd name="connsiteX691" fmla="*/ 207962 w 2138362"/>
                <a:gd name="connsiteY691" fmla="*/ 736600 h 1110643"/>
                <a:gd name="connsiteX692" fmla="*/ 196850 w 2138362"/>
                <a:gd name="connsiteY692" fmla="*/ 741362 h 1110643"/>
                <a:gd name="connsiteX693" fmla="*/ 188912 w 2138362"/>
                <a:gd name="connsiteY693" fmla="*/ 744537 h 1110643"/>
                <a:gd name="connsiteX694" fmla="*/ 182562 w 2138362"/>
                <a:gd name="connsiteY694" fmla="*/ 746125 h 1110643"/>
                <a:gd name="connsiteX695" fmla="*/ 177800 w 2138362"/>
                <a:gd name="connsiteY695" fmla="*/ 749300 h 1110643"/>
                <a:gd name="connsiteX696" fmla="*/ 173037 w 2138362"/>
                <a:gd name="connsiteY696" fmla="*/ 750887 h 1110643"/>
                <a:gd name="connsiteX697" fmla="*/ 166687 w 2138362"/>
                <a:gd name="connsiteY697" fmla="*/ 755650 h 1110643"/>
                <a:gd name="connsiteX698" fmla="*/ 155575 w 2138362"/>
                <a:gd name="connsiteY698" fmla="*/ 757237 h 1110643"/>
                <a:gd name="connsiteX699" fmla="*/ 134937 w 2138362"/>
                <a:gd name="connsiteY699" fmla="*/ 763587 h 1110643"/>
                <a:gd name="connsiteX700" fmla="*/ 104775 w 2138362"/>
                <a:gd name="connsiteY700" fmla="*/ 765175 h 1110643"/>
                <a:gd name="connsiteX701" fmla="*/ 88900 w 2138362"/>
                <a:gd name="connsiteY701" fmla="*/ 766762 h 1110643"/>
                <a:gd name="connsiteX702" fmla="*/ 73025 w 2138362"/>
                <a:gd name="connsiteY702" fmla="*/ 771525 h 1110643"/>
                <a:gd name="connsiteX703" fmla="*/ 68262 w 2138362"/>
                <a:gd name="connsiteY703" fmla="*/ 774700 h 1110643"/>
                <a:gd name="connsiteX704" fmla="*/ 53975 w 2138362"/>
                <a:gd name="connsiteY704" fmla="*/ 779462 h 1110643"/>
                <a:gd name="connsiteX705" fmla="*/ 42862 w 2138362"/>
                <a:gd name="connsiteY705" fmla="*/ 781050 h 1110643"/>
                <a:gd name="connsiteX706" fmla="*/ 34925 w 2138362"/>
                <a:gd name="connsiteY706" fmla="*/ 782637 h 1110643"/>
                <a:gd name="connsiteX707" fmla="*/ 12700 w 2138362"/>
                <a:gd name="connsiteY707" fmla="*/ 785812 h 1110643"/>
                <a:gd name="connsiteX708" fmla="*/ 9525 w 2138362"/>
                <a:gd name="connsiteY708"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94230 w 2138362"/>
                <a:gd name="connsiteY250" fmla="*/ 404178 h 1110643"/>
                <a:gd name="connsiteX251" fmla="*/ 2075180 w 2138362"/>
                <a:gd name="connsiteY251" fmla="*/ 431482 h 1110643"/>
                <a:gd name="connsiteX252" fmla="*/ 2049462 w 2138362"/>
                <a:gd name="connsiteY252" fmla="*/ 453072 h 1110643"/>
                <a:gd name="connsiteX253" fmla="*/ 2050097 w 2138362"/>
                <a:gd name="connsiteY253" fmla="*/ 468629 h 1110643"/>
                <a:gd name="connsiteX254" fmla="*/ 2037398 w 2138362"/>
                <a:gd name="connsiteY254" fmla="*/ 485457 h 1110643"/>
                <a:gd name="connsiteX255" fmla="*/ 2020887 w 2138362"/>
                <a:gd name="connsiteY255" fmla="*/ 471487 h 1110643"/>
                <a:gd name="connsiteX256" fmla="*/ 2014537 w 2138362"/>
                <a:gd name="connsiteY256" fmla="*/ 479425 h 1110643"/>
                <a:gd name="connsiteX257" fmla="*/ 2011362 w 2138362"/>
                <a:gd name="connsiteY257" fmla="*/ 485775 h 1110643"/>
                <a:gd name="connsiteX258" fmla="*/ 2005012 w 2138362"/>
                <a:gd name="connsiteY258" fmla="*/ 496887 h 1110643"/>
                <a:gd name="connsiteX259" fmla="*/ 1997075 w 2138362"/>
                <a:gd name="connsiteY259" fmla="*/ 503237 h 1110643"/>
                <a:gd name="connsiteX260" fmla="*/ 1990725 w 2138362"/>
                <a:gd name="connsiteY260" fmla="*/ 517525 h 1110643"/>
                <a:gd name="connsiteX261" fmla="*/ 1989137 w 2138362"/>
                <a:gd name="connsiteY261" fmla="*/ 522287 h 1110643"/>
                <a:gd name="connsiteX262" fmla="*/ 1981200 w 2138362"/>
                <a:gd name="connsiteY262" fmla="*/ 531812 h 1110643"/>
                <a:gd name="connsiteX263" fmla="*/ 1979612 w 2138362"/>
                <a:gd name="connsiteY263" fmla="*/ 536575 h 1110643"/>
                <a:gd name="connsiteX264" fmla="*/ 1971675 w 2138362"/>
                <a:gd name="connsiteY264" fmla="*/ 546100 h 1110643"/>
                <a:gd name="connsiteX265" fmla="*/ 1970087 w 2138362"/>
                <a:gd name="connsiteY265" fmla="*/ 550862 h 1110643"/>
                <a:gd name="connsiteX266" fmla="*/ 1966912 w 2138362"/>
                <a:gd name="connsiteY266" fmla="*/ 555625 h 1110643"/>
                <a:gd name="connsiteX267" fmla="*/ 1962150 w 2138362"/>
                <a:gd name="connsiteY267" fmla="*/ 566737 h 1110643"/>
                <a:gd name="connsiteX268" fmla="*/ 1955800 w 2138362"/>
                <a:gd name="connsiteY268" fmla="*/ 574675 h 1110643"/>
                <a:gd name="connsiteX269" fmla="*/ 1944687 w 2138362"/>
                <a:gd name="connsiteY269" fmla="*/ 588962 h 1110643"/>
                <a:gd name="connsiteX270" fmla="*/ 1938337 w 2138362"/>
                <a:gd name="connsiteY270" fmla="*/ 598487 h 1110643"/>
                <a:gd name="connsiteX271" fmla="*/ 1936750 w 2138362"/>
                <a:gd name="connsiteY271" fmla="*/ 603250 h 1110643"/>
                <a:gd name="connsiteX272" fmla="*/ 1928812 w 2138362"/>
                <a:gd name="connsiteY272" fmla="*/ 612775 h 1110643"/>
                <a:gd name="connsiteX273" fmla="*/ 1922462 w 2138362"/>
                <a:gd name="connsiteY273" fmla="*/ 627062 h 1110643"/>
                <a:gd name="connsiteX274" fmla="*/ 1917700 w 2138362"/>
                <a:gd name="connsiteY274" fmla="*/ 623887 h 1110643"/>
                <a:gd name="connsiteX275" fmla="*/ 1916112 w 2138362"/>
                <a:gd name="connsiteY275" fmla="*/ 619125 h 1110643"/>
                <a:gd name="connsiteX276" fmla="*/ 1920875 w 2138362"/>
                <a:gd name="connsiteY276" fmla="*/ 623887 h 1110643"/>
                <a:gd name="connsiteX277" fmla="*/ 1922462 w 2138362"/>
                <a:gd name="connsiteY277" fmla="*/ 628650 h 1110643"/>
                <a:gd name="connsiteX278" fmla="*/ 1925637 w 2138362"/>
                <a:gd name="connsiteY278" fmla="*/ 636587 h 1110643"/>
                <a:gd name="connsiteX279" fmla="*/ 1924050 w 2138362"/>
                <a:gd name="connsiteY279" fmla="*/ 660400 h 1110643"/>
                <a:gd name="connsiteX280" fmla="*/ 1919287 w 2138362"/>
                <a:gd name="connsiteY280" fmla="*/ 685800 h 1110643"/>
                <a:gd name="connsiteX281" fmla="*/ 1916112 w 2138362"/>
                <a:gd name="connsiteY281" fmla="*/ 700087 h 1110643"/>
                <a:gd name="connsiteX282" fmla="*/ 1903412 w 2138362"/>
                <a:gd name="connsiteY282" fmla="*/ 711200 h 1110643"/>
                <a:gd name="connsiteX283" fmla="*/ 1897062 w 2138362"/>
                <a:gd name="connsiteY283" fmla="*/ 712787 h 1110643"/>
                <a:gd name="connsiteX284" fmla="*/ 1887537 w 2138362"/>
                <a:gd name="connsiteY284" fmla="*/ 720725 h 1110643"/>
                <a:gd name="connsiteX285" fmla="*/ 1881187 w 2138362"/>
                <a:gd name="connsiteY285" fmla="*/ 723900 h 1110643"/>
                <a:gd name="connsiteX286" fmla="*/ 1876425 w 2138362"/>
                <a:gd name="connsiteY286" fmla="*/ 728662 h 1110643"/>
                <a:gd name="connsiteX287" fmla="*/ 1865312 w 2138362"/>
                <a:gd name="connsiteY287" fmla="*/ 733425 h 1110643"/>
                <a:gd name="connsiteX288" fmla="*/ 1855787 w 2138362"/>
                <a:gd name="connsiteY288" fmla="*/ 738187 h 1110643"/>
                <a:gd name="connsiteX289" fmla="*/ 1844675 w 2138362"/>
                <a:gd name="connsiteY289" fmla="*/ 741362 h 1110643"/>
                <a:gd name="connsiteX290" fmla="*/ 1835150 w 2138362"/>
                <a:gd name="connsiteY290" fmla="*/ 744537 h 1110643"/>
                <a:gd name="connsiteX291" fmla="*/ 1828800 w 2138362"/>
                <a:gd name="connsiteY291" fmla="*/ 754062 h 1110643"/>
                <a:gd name="connsiteX292" fmla="*/ 1827212 w 2138362"/>
                <a:gd name="connsiteY292" fmla="*/ 760412 h 1110643"/>
                <a:gd name="connsiteX293" fmla="*/ 1824037 w 2138362"/>
                <a:gd name="connsiteY293" fmla="*/ 765175 h 1110643"/>
                <a:gd name="connsiteX294" fmla="*/ 1825625 w 2138362"/>
                <a:gd name="connsiteY294" fmla="*/ 804862 h 1110643"/>
                <a:gd name="connsiteX295" fmla="*/ 1827212 w 2138362"/>
                <a:gd name="connsiteY295" fmla="*/ 811212 h 1110643"/>
                <a:gd name="connsiteX296" fmla="*/ 1831975 w 2138362"/>
                <a:gd name="connsiteY296" fmla="*/ 815975 h 1110643"/>
                <a:gd name="connsiteX297" fmla="*/ 1836737 w 2138362"/>
                <a:gd name="connsiteY297" fmla="*/ 825500 h 1110643"/>
                <a:gd name="connsiteX298" fmla="*/ 1841500 w 2138362"/>
                <a:gd name="connsiteY298" fmla="*/ 830262 h 1110643"/>
                <a:gd name="connsiteX299" fmla="*/ 1846262 w 2138362"/>
                <a:gd name="connsiteY299" fmla="*/ 836612 h 1110643"/>
                <a:gd name="connsiteX300" fmla="*/ 1851025 w 2138362"/>
                <a:gd name="connsiteY300" fmla="*/ 839787 h 1110643"/>
                <a:gd name="connsiteX301" fmla="*/ 1860550 w 2138362"/>
                <a:gd name="connsiteY301" fmla="*/ 847725 h 1110643"/>
                <a:gd name="connsiteX302" fmla="*/ 1866900 w 2138362"/>
                <a:gd name="connsiteY302" fmla="*/ 858837 h 1110643"/>
                <a:gd name="connsiteX303" fmla="*/ 1868487 w 2138362"/>
                <a:gd name="connsiteY303" fmla="*/ 863600 h 1110643"/>
                <a:gd name="connsiteX304" fmla="*/ 1876425 w 2138362"/>
                <a:gd name="connsiteY304" fmla="*/ 873125 h 1110643"/>
                <a:gd name="connsiteX305" fmla="*/ 1887537 w 2138362"/>
                <a:gd name="connsiteY305" fmla="*/ 887412 h 1110643"/>
                <a:gd name="connsiteX306" fmla="*/ 1901825 w 2138362"/>
                <a:gd name="connsiteY306" fmla="*/ 898525 h 1110643"/>
                <a:gd name="connsiteX307" fmla="*/ 1906587 w 2138362"/>
                <a:gd name="connsiteY307" fmla="*/ 900112 h 1110643"/>
                <a:gd name="connsiteX308" fmla="*/ 1911350 w 2138362"/>
                <a:gd name="connsiteY308" fmla="*/ 904875 h 1110643"/>
                <a:gd name="connsiteX309" fmla="*/ 1914525 w 2138362"/>
                <a:gd name="connsiteY309" fmla="*/ 909637 h 1110643"/>
                <a:gd name="connsiteX310" fmla="*/ 1922462 w 2138362"/>
                <a:gd name="connsiteY310" fmla="*/ 912812 h 1110643"/>
                <a:gd name="connsiteX311" fmla="*/ 1931987 w 2138362"/>
                <a:gd name="connsiteY311" fmla="*/ 915987 h 1110643"/>
                <a:gd name="connsiteX312" fmla="*/ 1943100 w 2138362"/>
                <a:gd name="connsiteY312" fmla="*/ 920750 h 1110643"/>
                <a:gd name="connsiteX313" fmla="*/ 1951037 w 2138362"/>
                <a:gd name="connsiteY313" fmla="*/ 925512 h 1110643"/>
                <a:gd name="connsiteX314" fmla="*/ 1957387 w 2138362"/>
                <a:gd name="connsiteY314" fmla="*/ 928687 h 1110643"/>
                <a:gd name="connsiteX315" fmla="*/ 1968500 w 2138362"/>
                <a:gd name="connsiteY315" fmla="*/ 935037 h 1110643"/>
                <a:gd name="connsiteX316" fmla="*/ 1993900 w 2138362"/>
                <a:gd name="connsiteY316" fmla="*/ 942975 h 1110643"/>
                <a:gd name="connsiteX317" fmla="*/ 1998662 w 2138362"/>
                <a:gd name="connsiteY317" fmla="*/ 946150 h 1110643"/>
                <a:gd name="connsiteX318" fmla="*/ 2014537 w 2138362"/>
                <a:gd name="connsiteY318" fmla="*/ 952500 h 1110643"/>
                <a:gd name="connsiteX319" fmla="*/ 2024062 w 2138362"/>
                <a:gd name="connsiteY319" fmla="*/ 958850 h 1110643"/>
                <a:gd name="connsiteX320" fmla="*/ 2032000 w 2138362"/>
                <a:gd name="connsiteY320" fmla="*/ 973137 h 1110643"/>
                <a:gd name="connsiteX321" fmla="*/ 2036762 w 2138362"/>
                <a:gd name="connsiteY321" fmla="*/ 974725 h 1110643"/>
                <a:gd name="connsiteX322" fmla="*/ 2051050 w 2138362"/>
                <a:gd name="connsiteY322" fmla="*/ 985837 h 1110643"/>
                <a:gd name="connsiteX323" fmla="*/ 2049462 w 2138362"/>
                <a:gd name="connsiteY323" fmla="*/ 990600 h 1110643"/>
                <a:gd name="connsiteX324" fmla="*/ 2046287 w 2138362"/>
                <a:gd name="connsiteY324" fmla="*/ 995362 h 1110643"/>
                <a:gd name="connsiteX325" fmla="*/ 2039937 w 2138362"/>
                <a:gd name="connsiteY325" fmla="*/ 1006475 h 1110643"/>
                <a:gd name="connsiteX326" fmla="*/ 2038350 w 2138362"/>
                <a:gd name="connsiteY326" fmla="*/ 1014412 h 1110643"/>
                <a:gd name="connsiteX327" fmla="*/ 2028825 w 2138362"/>
                <a:gd name="connsiteY327" fmla="*/ 1020762 h 1110643"/>
                <a:gd name="connsiteX328" fmla="*/ 2024062 w 2138362"/>
                <a:gd name="connsiteY328" fmla="*/ 1025525 h 1110643"/>
                <a:gd name="connsiteX329" fmla="*/ 2019300 w 2138362"/>
                <a:gd name="connsiteY329" fmla="*/ 1028700 h 1110643"/>
                <a:gd name="connsiteX330" fmla="*/ 2009775 w 2138362"/>
                <a:gd name="connsiteY330" fmla="*/ 1039812 h 1110643"/>
                <a:gd name="connsiteX331" fmla="*/ 2005012 w 2138362"/>
                <a:gd name="connsiteY331" fmla="*/ 1041400 h 1110643"/>
                <a:gd name="connsiteX332" fmla="*/ 1995487 w 2138362"/>
                <a:gd name="connsiteY332" fmla="*/ 1050925 h 1110643"/>
                <a:gd name="connsiteX333" fmla="*/ 1990725 w 2138362"/>
                <a:gd name="connsiteY333" fmla="*/ 1054100 h 1110643"/>
                <a:gd name="connsiteX334" fmla="*/ 1987550 w 2138362"/>
                <a:gd name="connsiteY334" fmla="*/ 1058862 h 1110643"/>
                <a:gd name="connsiteX335" fmla="*/ 1974850 w 2138362"/>
                <a:gd name="connsiteY335" fmla="*/ 1069975 h 1110643"/>
                <a:gd name="connsiteX336" fmla="*/ 1958975 w 2138362"/>
                <a:gd name="connsiteY336" fmla="*/ 1082675 h 1110643"/>
                <a:gd name="connsiteX337" fmla="*/ 1954212 w 2138362"/>
                <a:gd name="connsiteY337" fmla="*/ 1087437 h 1110643"/>
                <a:gd name="connsiteX338" fmla="*/ 1943100 w 2138362"/>
                <a:gd name="connsiteY338" fmla="*/ 1092200 h 1110643"/>
                <a:gd name="connsiteX339" fmla="*/ 1931987 w 2138362"/>
                <a:gd name="connsiteY339" fmla="*/ 1098550 h 1110643"/>
                <a:gd name="connsiteX340" fmla="*/ 1927225 w 2138362"/>
                <a:gd name="connsiteY340" fmla="*/ 1101725 h 1110643"/>
                <a:gd name="connsiteX341" fmla="*/ 1922462 w 2138362"/>
                <a:gd name="connsiteY341" fmla="*/ 1103312 h 1110643"/>
                <a:gd name="connsiteX342" fmla="*/ 1900237 w 2138362"/>
                <a:gd name="connsiteY342" fmla="*/ 1106487 h 1110643"/>
                <a:gd name="connsiteX343" fmla="*/ 1878012 w 2138362"/>
                <a:gd name="connsiteY343" fmla="*/ 1108075 h 1110643"/>
                <a:gd name="connsiteX344" fmla="*/ 1866900 w 2138362"/>
                <a:gd name="connsiteY344" fmla="*/ 1104900 h 1110643"/>
                <a:gd name="connsiteX345" fmla="*/ 1860550 w 2138362"/>
                <a:gd name="connsiteY345" fmla="*/ 1103312 h 1110643"/>
                <a:gd name="connsiteX346" fmla="*/ 1852612 w 2138362"/>
                <a:gd name="connsiteY346" fmla="*/ 1100137 h 1110643"/>
                <a:gd name="connsiteX347" fmla="*/ 1844675 w 2138362"/>
                <a:gd name="connsiteY347" fmla="*/ 1098550 h 1110643"/>
                <a:gd name="connsiteX348" fmla="*/ 1825625 w 2138362"/>
                <a:gd name="connsiteY348" fmla="*/ 1093787 h 1110643"/>
                <a:gd name="connsiteX349" fmla="*/ 1816100 w 2138362"/>
                <a:gd name="connsiteY349" fmla="*/ 1090612 h 1110643"/>
                <a:gd name="connsiteX350" fmla="*/ 1790700 w 2138362"/>
                <a:gd name="connsiteY350" fmla="*/ 1089025 h 1110643"/>
                <a:gd name="connsiteX351" fmla="*/ 1776412 w 2138362"/>
                <a:gd name="connsiteY351" fmla="*/ 1087437 h 1110643"/>
                <a:gd name="connsiteX352" fmla="*/ 1779587 w 2138362"/>
                <a:gd name="connsiteY352" fmla="*/ 1074737 h 1110643"/>
                <a:gd name="connsiteX353" fmla="*/ 1787525 w 2138362"/>
                <a:gd name="connsiteY353" fmla="*/ 1060450 h 1110643"/>
                <a:gd name="connsiteX354" fmla="*/ 1793875 w 2138362"/>
                <a:gd name="connsiteY354" fmla="*/ 1049337 h 1110643"/>
                <a:gd name="connsiteX355" fmla="*/ 1785937 w 2138362"/>
                <a:gd name="connsiteY355" fmla="*/ 1020762 h 1110643"/>
                <a:gd name="connsiteX356" fmla="*/ 1774825 w 2138362"/>
                <a:gd name="connsiteY356" fmla="*/ 1009650 h 1110643"/>
                <a:gd name="connsiteX357" fmla="*/ 1763712 w 2138362"/>
                <a:gd name="connsiteY357" fmla="*/ 1001712 h 1110643"/>
                <a:gd name="connsiteX358" fmla="*/ 1758950 w 2138362"/>
                <a:gd name="connsiteY358" fmla="*/ 998537 h 1110643"/>
                <a:gd name="connsiteX359" fmla="*/ 1754187 w 2138362"/>
                <a:gd name="connsiteY359" fmla="*/ 993775 h 1110643"/>
                <a:gd name="connsiteX360" fmla="*/ 1749425 w 2138362"/>
                <a:gd name="connsiteY360" fmla="*/ 992187 h 1110643"/>
                <a:gd name="connsiteX361" fmla="*/ 1731962 w 2138362"/>
                <a:gd name="connsiteY361" fmla="*/ 987425 h 1110643"/>
                <a:gd name="connsiteX362" fmla="*/ 1655762 w 2138362"/>
                <a:gd name="connsiteY362" fmla="*/ 996950 h 1110643"/>
                <a:gd name="connsiteX363" fmla="*/ 1651000 w 2138362"/>
                <a:gd name="connsiteY363" fmla="*/ 1001712 h 1110643"/>
                <a:gd name="connsiteX364" fmla="*/ 1644650 w 2138362"/>
                <a:gd name="connsiteY364" fmla="*/ 1006475 h 1110643"/>
                <a:gd name="connsiteX365" fmla="*/ 1643062 w 2138362"/>
                <a:gd name="connsiteY365" fmla="*/ 1011237 h 1110643"/>
                <a:gd name="connsiteX366" fmla="*/ 1638300 w 2138362"/>
                <a:gd name="connsiteY366" fmla="*/ 1016000 h 1110643"/>
                <a:gd name="connsiteX367" fmla="*/ 1633537 w 2138362"/>
                <a:gd name="connsiteY367" fmla="*/ 1022350 h 1110643"/>
                <a:gd name="connsiteX368" fmla="*/ 1631950 w 2138362"/>
                <a:gd name="connsiteY368" fmla="*/ 1027112 h 1110643"/>
                <a:gd name="connsiteX369" fmla="*/ 1628775 w 2138362"/>
                <a:gd name="connsiteY369" fmla="*/ 1033462 h 1110643"/>
                <a:gd name="connsiteX370" fmla="*/ 1624012 w 2138362"/>
                <a:gd name="connsiteY370" fmla="*/ 1044575 h 1110643"/>
                <a:gd name="connsiteX371" fmla="*/ 1620837 w 2138362"/>
                <a:gd name="connsiteY371" fmla="*/ 1058862 h 1110643"/>
                <a:gd name="connsiteX372" fmla="*/ 1617662 w 2138362"/>
                <a:gd name="connsiteY372" fmla="*/ 1063625 h 1110643"/>
                <a:gd name="connsiteX373" fmla="*/ 1595437 w 2138362"/>
                <a:gd name="connsiteY373" fmla="*/ 1063625 h 1110643"/>
                <a:gd name="connsiteX374" fmla="*/ 1560512 w 2138362"/>
                <a:gd name="connsiteY374" fmla="*/ 1060450 h 1110643"/>
                <a:gd name="connsiteX375" fmla="*/ 1550987 w 2138362"/>
                <a:gd name="connsiteY375" fmla="*/ 1057275 h 1110643"/>
                <a:gd name="connsiteX376" fmla="*/ 1527175 w 2138362"/>
                <a:gd name="connsiteY376" fmla="*/ 1054100 h 1110643"/>
                <a:gd name="connsiteX377" fmla="*/ 1490662 w 2138362"/>
                <a:gd name="connsiteY377" fmla="*/ 1047750 h 1110643"/>
                <a:gd name="connsiteX378" fmla="*/ 1481137 w 2138362"/>
                <a:gd name="connsiteY378" fmla="*/ 1042987 h 1110643"/>
                <a:gd name="connsiteX379" fmla="*/ 1457325 w 2138362"/>
                <a:gd name="connsiteY379" fmla="*/ 1038225 h 1110643"/>
                <a:gd name="connsiteX380" fmla="*/ 1435100 w 2138362"/>
                <a:gd name="connsiteY380" fmla="*/ 1033462 h 1110643"/>
                <a:gd name="connsiteX381" fmla="*/ 1411287 w 2138362"/>
                <a:gd name="connsiteY381" fmla="*/ 1028700 h 1110643"/>
                <a:gd name="connsiteX382" fmla="*/ 1400175 w 2138362"/>
                <a:gd name="connsiteY382" fmla="*/ 1023937 h 1110643"/>
                <a:gd name="connsiteX383" fmla="*/ 1392237 w 2138362"/>
                <a:gd name="connsiteY383" fmla="*/ 1022350 h 1110643"/>
                <a:gd name="connsiteX384" fmla="*/ 1377950 w 2138362"/>
                <a:gd name="connsiteY384" fmla="*/ 1014412 h 1110643"/>
                <a:gd name="connsiteX385" fmla="*/ 1368425 w 2138362"/>
                <a:gd name="connsiteY385" fmla="*/ 1008062 h 1110643"/>
                <a:gd name="connsiteX386" fmla="*/ 1352550 w 2138362"/>
                <a:gd name="connsiteY386" fmla="*/ 993775 h 1110643"/>
                <a:gd name="connsiteX387" fmla="*/ 1347787 w 2138362"/>
                <a:gd name="connsiteY387" fmla="*/ 989012 h 1110643"/>
                <a:gd name="connsiteX388" fmla="*/ 1343025 w 2138362"/>
                <a:gd name="connsiteY388" fmla="*/ 984250 h 1110643"/>
                <a:gd name="connsiteX389" fmla="*/ 1341437 w 2138362"/>
                <a:gd name="connsiteY389" fmla="*/ 977900 h 1110643"/>
                <a:gd name="connsiteX390" fmla="*/ 1339850 w 2138362"/>
                <a:gd name="connsiteY390" fmla="*/ 954087 h 1110643"/>
                <a:gd name="connsiteX391" fmla="*/ 1349375 w 2138362"/>
                <a:gd name="connsiteY391" fmla="*/ 950912 h 1110643"/>
                <a:gd name="connsiteX392" fmla="*/ 1366837 w 2138362"/>
                <a:gd name="connsiteY392" fmla="*/ 952500 h 1110643"/>
                <a:gd name="connsiteX393" fmla="*/ 1370012 w 2138362"/>
                <a:gd name="connsiteY393" fmla="*/ 957262 h 1110643"/>
                <a:gd name="connsiteX394" fmla="*/ 1381125 w 2138362"/>
                <a:gd name="connsiteY394" fmla="*/ 962025 h 1110643"/>
                <a:gd name="connsiteX395" fmla="*/ 1392237 w 2138362"/>
                <a:gd name="connsiteY395" fmla="*/ 958850 h 1110643"/>
                <a:gd name="connsiteX396" fmla="*/ 1401762 w 2138362"/>
                <a:gd name="connsiteY396" fmla="*/ 947737 h 1110643"/>
                <a:gd name="connsiteX397" fmla="*/ 1406525 w 2138362"/>
                <a:gd name="connsiteY397" fmla="*/ 942975 h 1110643"/>
                <a:gd name="connsiteX398" fmla="*/ 1409700 w 2138362"/>
                <a:gd name="connsiteY398" fmla="*/ 938212 h 1110643"/>
                <a:gd name="connsiteX399" fmla="*/ 1414462 w 2138362"/>
                <a:gd name="connsiteY399" fmla="*/ 931862 h 1110643"/>
                <a:gd name="connsiteX400" fmla="*/ 1409700 w 2138362"/>
                <a:gd name="connsiteY400" fmla="*/ 904875 h 1110643"/>
                <a:gd name="connsiteX401" fmla="*/ 1408112 w 2138362"/>
                <a:gd name="connsiteY401" fmla="*/ 900112 h 1110643"/>
                <a:gd name="connsiteX402" fmla="*/ 1404937 w 2138362"/>
                <a:gd name="connsiteY402" fmla="*/ 893762 h 1110643"/>
                <a:gd name="connsiteX403" fmla="*/ 1400175 w 2138362"/>
                <a:gd name="connsiteY403" fmla="*/ 879475 h 1110643"/>
                <a:gd name="connsiteX404" fmla="*/ 1398587 w 2138362"/>
                <a:gd name="connsiteY404" fmla="*/ 855662 h 1110643"/>
                <a:gd name="connsiteX405" fmla="*/ 1393825 w 2138362"/>
                <a:gd name="connsiteY405" fmla="*/ 852487 h 1110643"/>
                <a:gd name="connsiteX406" fmla="*/ 1398587 w 2138362"/>
                <a:gd name="connsiteY406" fmla="*/ 847725 h 1110643"/>
                <a:gd name="connsiteX407" fmla="*/ 1406525 w 2138362"/>
                <a:gd name="connsiteY407" fmla="*/ 838200 h 1110643"/>
                <a:gd name="connsiteX408" fmla="*/ 1409700 w 2138362"/>
                <a:gd name="connsiteY408" fmla="*/ 828675 h 1110643"/>
                <a:gd name="connsiteX409" fmla="*/ 1419225 w 2138362"/>
                <a:gd name="connsiteY409" fmla="*/ 819150 h 1110643"/>
                <a:gd name="connsiteX410" fmla="*/ 1423987 w 2138362"/>
                <a:gd name="connsiteY410" fmla="*/ 820737 h 1110643"/>
                <a:gd name="connsiteX411" fmla="*/ 1425575 w 2138362"/>
                <a:gd name="connsiteY411" fmla="*/ 830262 h 1110643"/>
                <a:gd name="connsiteX412" fmla="*/ 1428750 w 2138362"/>
                <a:gd name="connsiteY412" fmla="*/ 838200 h 1110643"/>
                <a:gd name="connsiteX413" fmla="*/ 1430337 w 2138362"/>
                <a:gd name="connsiteY413" fmla="*/ 846137 h 1110643"/>
                <a:gd name="connsiteX414" fmla="*/ 1435100 w 2138362"/>
                <a:gd name="connsiteY414" fmla="*/ 850900 h 1110643"/>
                <a:gd name="connsiteX415" fmla="*/ 1444625 w 2138362"/>
                <a:gd name="connsiteY415" fmla="*/ 862012 h 1110643"/>
                <a:gd name="connsiteX416" fmla="*/ 1449387 w 2138362"/>
                <a:gd name="connsiteY416" fmla="*/ 863600 h 1110643"/>
                <a:gd name="connsiteX417" fmla="*/ 1455737 w 2138362"/>
                <a:gd name="connsiteY417" fmla="*/ 866775 h 1110643"/>
                <a:gd name="connsiteX418" fmla="*/ 1460500 w 2138362"/>
                <a:gd name="connsiteY418" fmla="*/ 868362 h 1110643"/>
                <a:gd name="connsiteX419" fmla="*/ 1466850 w 2138362"/>
                <a:gd name="connsiteY419" fmla="*/ 871537 h 1110643"/>
                <a:gd name="connsiteX420" fmla="*/ 1474787 w 2138362"/>
                <a:gd name="connsiteY420" fmla="*/ 873125 h 1110643"/>
                <a:gd name="connsiteX421" fmla="*/ 1492250 w 2138362"/>
                <a:gd name="connsiteY421" fmla="*/ 877887 h 1110643"/>
                <a:gd name="connsiteX422" fmla="*/ 1506537 w 2138362"/>
                <a:gd name="connsiteY422" fmla="*/ 881062 h 1110643"/>
                <a:gd name="connsiteX423" fmla="*/ 1546225 w 2138362"/>
                <a:gd name="connsiteY423" fmla="*/ 884237 h 1110643"/>
                <a:gd name="connsiteX424" fmla="*/ 1555750 w 2138362"/>
                <a:gd name="connsiteY424" fmla="*/ 887412 h 1110643"/>
                <a:gd name="connsiteX425" fmla="*/ 1562100 w 2138362"/>
                <a:gd name="connsiteY425" fmla="*/ 889000 h 1110643"/>
                <a:gd name="connsiteX426" fmla="*/ 1566862 w 2138362"/>
                <a:gd name="connsiteY426" fmla="*/ 892175 h 1110643"/>
                <a:gd name="connsiteX427" fmla="*/ 1571625 w 2138362"/>
                <a:gd name="connsiteY427" fmla="*/ 893762 h 1110643"/>
                <a:gd name="connsiteX428" fmla="*/ 1576387 w 2138362"/>
                <a:gd name="connsiteY428" fmla="*/ 896937 h 1110643"/>
                <a:gd name="connsiteX429" fmla="*/ 1585912 w 2138362"/>
                <a:gd name="connsiteY429" fmla="*/ 900112 h 1110643"/>
                <a:gd name="connsiteX430" fmla="*/ 1652587 w 2138362"/>
                <a:gd name="connsiteY430" fmla="*/ 893762 h 1110643"/>
                <a:gd name="connsiteX431" fmla="*/ 1662112 w 2138362"/>
                <a:gd name="connsiteY431" fmla="*/ 884237 h 1110643"/>
                <a:gd name="connsiteX432" fmla="*/ 1665287 w 2138362"/>
                <a:gd name="connsiteY432" fmla="*/ 879475 h 1110643"/>
                <a:gd name="connsiteX433" fmla="*/ 1671637 w 2138362"/>
                <a:gd name="connsiteY433" fmla="*/ 877887 h 1110643"/>
                <a:gd name="connsiteX434" fmla="*/ 1673225 w 2138362"/>
                <a:gd name="connsiteY434" fmla="*/ 871537 h 1110643"/>
                <a:gd name="connsiteX435" fmla="*/ 1677987 w 2138362"/>
                <a:gd name="connsiteY435" fmla="*/ 866775 h 1110643"/>
                <a:gd name="connsiteX436" fmla="*/ 1681162 w 2138362"/>
                <a:gd name="connsiteY436" fmla="*/ 862012 h 1110643"/>
                <a:gd name="connsiteX437" fmla="*/ 1687512 w 2138362"/>
                <a:gd name="connsiteY437" fmla="*/ 855662 h 1110643"/>
                <a:gd name="connsiteX438" fmla="*/ 1695450 w 2138362"/>
                <a:gd name="connsiteY438" fmla="*/ 844550 h 1110643"/>
                <a:gd name="connsiteX439" fmla="*/ 1697037 w 2138362"/>
                <a:gd name="connsiteY439" fmla="*/ 839787 h 1110643"/>
                <a:gd name="connsiteX440" fmla="*/ 1701800 w 2138362"/>
                <a:gd name="connsiteY440" fmla="*/ 830262 h 1110643"/>
                <a:gd name="connsiteX441" fmla="*/ 1703387 w 2138362"/>
                <a:gd name="connsiteY441" fmla="*/ 768350 h 1110643"/>
                <a:gd name="connsiteX442" fmla="*/ 1706562 w 2138362"/>
                <a:gd name="connsiteY442" fmla="*/ 750887 h 1110643"/>
                <a:gd name="connsiteX443" fmla="*/ 1708150 w 2138362"/>
                <a:gd name="connsiteY443" fmla="*/ 733425 h 1110643"/>
                <a:gd name="connsiteX444" fmla="*/ 1709737 w 2138362"/>
                <a:gd name="connsiteY444" fmla="*/ 720725 h 1110643"/>
                <a:gd name="connsiteX445" fmla="*/ 1714500 w 2138362"/>
                <a:gd name="connsiteY445" fmla="*/ 714375 h 1110643"/>
                <a:gd name="connsiteX446" fmla="*/ 1728787 w 2138362"/>
                <a:gd name="connsiteY446" fmla="*/ 703262 h 1110643"/>
                <a:gd name="connsiteX447" fmla="*/ 1739900 w 2138362"/>
                <a:gd name="connsiteY447" fmla="*/ 692150 h 1110643"/>
                <a:gd name="connsiteX448" fmla="*/ 1744662 w 2138362"/>
                <a:gd name="connsiteY448" fmla="*/ 687387 h 1110643"/>
                <a:gd name="connsiteX449" fmla="*/ 1754187 w 2138362"/>
                <a:gd name="connsiteY449" fmla="*/ 681037 h 1110643"/>
                <a:gd name="connsiteX450" fmla="*/ 1771650 w 2138362"/>
                <a:gd name="connsiteY450" fmla="*/ 669925 h 1110643"/>
                <a:gd name="connsiteX451" fmla="*/ 1787525 w 2138362"/>
                <a:gd name="connsiteY451" fmla="*/ 657225 h 1110643"/>
                <a:gd name="connsiteX452" fmla="*/ 1792287 w 2138362"/>
                <a:gd name="connsiteY452" fmla="*/ 654050 h 1110643"/>
                <a:gd name="connsiteX453" fmla="*/ 1793875 w 2138362"/>
                <a:gd name="connsiteY453" fmla="*/ 649287 h 1110643"/>
                <a:gd name="connsiteX454" fmla="*/ 1798637 w 2138362"/>
                <a:gd name="connsiteY454" fmla="*/ 647700 h 1110643"/>
                <a:gd name="connsiteX455" fmla="*/ 1803400 w 2138362"/>
                <a:gd name="connsiteY455" fmla="*/ 644525 h 1110643"/>
                <a:gd name="connsiteX456" fmla="*/ 1809750 w 2138362"/>
                <a:gd name="connsiteY456" fmla="*/ 638175 h 1110643"/>
                <a:gd name="connsiteX457" fmla="*/ 1817687 w 2138362"/>
                <a:gd name="connsiteY457" fmla="*/ 631825 h 1110643"/>
                <a:gd name="connsiteX458" fmla="*/ 1828800 w 2138362"/>
                <a:gd name="connsiteY458" fmla="*/ 622300 h 1110643"/>
                <a:gd name="connsiteX459" fmla="*/ 1831975 w 2138362"/>
                <a:gd name="connsiteY459" fmla="*/ 615950 h 1110643"/>
                <a:gd name="connsiteX460" fmla="*/ 1841500 w 2138362"/>
                <a:gd name="connsiteY460" fmla="*/ 609600 h 1110643"/>
                <a:gd name="connsiteX461" fmla="*/ 1847850 w 2138362"/>
                <a:gd name="connsiteY461" fmla="*/ 603250 h 1110643"/>
                <a:gd name="connsiteX462" fmla="*/ 1849437 w 2138362"/>
                <a:gd name="connsiteY462" fmla="*/ 598487 h 1110643"/>
                <a:gd name="connsiteX463" fmla="*/ 1857375 w 2138362"/>
                <a:gd name="connsiteY463" fmla="*/ 590550 h 1110643"/>
                <a:gd name="connsiteX464" fmla="*/ 1865312 w 2138362"/>
                <a:gd name="connsiteY464" fmla="*/ 579437 h 1110643"/>
                <a:gd name="connsiteX465" fmla="*/ 1871662 w 2138362"/>
                <a:gd name="connsiteY465" fmla="*/ 569912 h 1110643"/>
                <a:gd name="connsiteX466" fmla="*/ 1876425 w 2138362"/>
                <a:gd name="connsiteY466" fmla="*/ 560387 h 1110643"/>
                <a:gd name="connsiteX467" fmla="*/ 1878012 w 2138362"/>
                <a:gd name="connsiteY467" fmla="*/ 555625 h 1110643"/>
                <a:gd name="connsiteX468" fmla="*/ 1881187 w 2138362"/>
                <a:gd name="connsiteY468" fmla="*/ 550862 h 1110643"/>
                <a:gd name="connsiteX469" fmla="*/ 1882775 w 2138362"/>
                <a:gd name="connsiteY469" fmla="*/ 546100 h 1110643"/>
                <a:gd name="connsiteX470" fmla="*/ 1885950 w 2138362"/>
                <a:gd name="connsiteY470" fmla="*/ 539750 h 1110643"/>
                <a:gd name="connsiteX471" fmla="*/ 1882775 w 2138362"/>
                <a:gd name="connsiteY471" fmla="*/ 506412 h 1110643"/>
                <a:gd name="connsiteX472" fmla="*/ 1879600 w 2138362"/>
                <a:gd name="connsiteY472" fmla="*/ 500062 h 1110643"/>
                <a:gd name="connsiteX473" fmla="*/ 1874837 w 2138362"/>
                <a:gd name="connsiteY473" fmla="*/ 488950 h 1110643"/>
                <a:gd name="connsiteX474" fmla="*/ 1870075 w 2138362"/>
                <a:gd name="connsiteY474" fmla="*/ 487362 h 1110643"/>
                <a:gd name="connsiteX475" fmla="*/ 1863725 w 2138362"/>
                <a:gd name="connsiteY475" fmla="*/ 477837 h 1110643"/>
                <a:gd name="connsiteX476" fmla="*/ 1855787 w 2138362"/>
                <a:gd name="connsiteY476" fmla="*/ 476250 h 1110643"/>
                <a:gd name="connsiteX477" fmla="*/ 1849437 w 2138362"/>
                <a:gd name="connsiteY477" fmla="*/ 473075 h 1110643"/>
                <a:gd name="connsiteX478" fmla="*/ 1844675 w 2138362"/>
                <a:gd name="connsiteY478" fmla="*/ 471487 h 1110643"/>
                <a:gd name="connsiteX479" fmla="*/ 1841500 w 2138362"/>
                <a:gd name="connsiteY479" fmla="*/ 466725 h 1110643"/>
                <a:gd name="connsiteX480" fmla="*/ 1828800 w 2138362"/>
                <a:gd name="connsiteY480" fmla="*/ 461962 h 1110643"/>
                <a:gd name="connsiteX481" fmla="*/ 1819275 w 2138362"/>
                <a:gd name="connsiteY481" fmla="*/ 457200 h 1110643"/>
                <a:gd name="connsiteX482" fmla="*/ 1808162 w 2138362"/>
                <a:gd name="connsiteY482" fmla="*/ 452437 h 1110643"/>
                <a:gd name="connsiteX483" fmla="*/ 1795462 w 2138362"/>
                <a:gd name="connsiteY483" fmla="*/ 447675 h 1110643"/>
                <a:gd name="connsiteX484" fmla="*/ 1749425 w 2138362"/>
                <a:gd name="connsiteY484" fmla="*/ 439737 h 1110643"/>
                <a:gd name="connsiteX485" fmla="*/ 1728787 w 2138362"/>
                <a:gd name="connsiteY485" fmla="*/ 434975 h 1110643"/>
                <a:gd name="connsiteX486" fmla="*/ 1673225 w 2138362"/>
                <a:gd name="connsiteY486" fmla="*/ 434975 h 1110643"/>
                <a:gd name="connsiteX487" fmla="*/ 1571625 w 2138362"/>
                <a:gd name="connsiteY487" fmla="*/ 433387 h 1110643"/>
                <a:gd name="connsiteX488" fmla="*/ 1558925 w 2138362"/>
                <a:gd name="connsiteY488" fmla="*/ 430212 h 1110643"/>
                <a:gd name="connsiteX489" fmla="*/ 1524000 w 2138362"/>
                <a:gd name="connsiteY489" fmla="*/ 434975 h 1110643"/>
                <a:gd name="connsiteX490" fmla="*/ 1501775 w 2138362"/>
                <a:gd name="connsiteY490" fmla="*/ 439737 h 1110643"/>
                <a:gd name="connsiteX491" fmla="*/ 1490662 w 2138362"/>
                <a:gd name="connsiteY491" fmla="*/ 442912 h 1110643"/>
                <a:gd name="connsiteX492" fmla="*/ 1470025 w 2138362"/>
                <a:gd name="connsiteY492" fmla="*/ 449262 h 1110643"/>
                <a:gd name="connsiteX493" fmla="*/ 1438275 w 2138362"/>
                <a:gd name="connsiteY493" fmla="*/ 455612 h 1110643"/>
                <a:gd name="connsiteX494" fmla="*/ 1433512 w 2138362"/>
                <a:gd name="connsiteY494" fmla="*/ 457200 h 1110643"/>
                <a:gd name="connsiteX495" fmla="*/ 1425575 w 2138362"/>
                <a:gd name="connsiteY495" fmla="*/ 460375 h 1110643"/>
                <a:gd name="connsiteX496" fmla="*/ 1419225 w 2138362"/>
                <a:gd name="connsiteY496" fmla="*/ 461962 h 1110643"/>
                <a:gd name="connsiteX497" fmla="*/ 1408112 w 2138362"/>
                <a:gd name="connsiteY497" fmla="*/ 465137 h 1110643"/>
                <a:gd name="connsiteX498" fmla="*/ 1403350 w 2138362"/>
                <a:gd name="connsiteY498" fmla="*/ 466725 h 1110643"/>
                <a:gd name="connsiteX499" fmla="*/ 1393825 w 2138362"/>
                <a:gd name="connsiteY499" fmla="*/ 468312 h 1110643"/>
                <a:gd name="connsiteX500" fmla="*/ 1382712 w 2138362"/>
                <a:gd name="connsiteY500" fmla="*/ 476250 h 1110643"/>
                <a:gd name="connsiteX501" fmla="*/ 1379537 w 2138362"/>
                <a:gd name="connsiteY501" fmla="*/ 481012 h 1110643"/>
                <a:gd name="connsiteX502" fmla="*/ 1373187 w 2138362"/>
                <a:gd name="connsiteY502" fmla="*/ 484187 h 1110643"/>
                <a:gd name="connsiteX503" fmla="*/ 1368425 w 2138362"/>
                <a:gd name="connsiteY503" fmla="*/ 487362 h 1110643"/>
                <a:gd name="connsiteX504" fmla="*/ 1366837 w 2138362"/>
                <a:gd name="connsiteY504" fmla="*/ 492125 h 1110643"/>
                <a:gd name="connsiteX505" fmla="*/ 1362075 w 2138362"/>
                <a:gd name="connsiteY505" fmla="*/ 493712 h 1110643"/>
                <a:gd name="connsiteX506" fmla="*/ 1357312 w 2138362"/>
                <a:gd name="connsiteY506" fmla="*/ 496887 h 1110643"/>
                <a:gd name="connsiteX507" fmla="*/ 1352550 w 2138362"/>
                <a:gd name="connsiteY507" fmla="*/ 498475 h 1110643"/>
                <a:gd name="connsiteX508" fmla="*/ 1343025 w 2138362"/>
                <a:gd name="connsiteY508" fmla="*/ 506412 h 1110643"/>
                <a:gd name="connsiteX509" fmla="*/ 1338262 w 2138362"/>
                <a:gd name="connsiteY509" fmla="*/ 508000 h 1110643"/>
                <a:gd name="connsiteX510" fmla="*/ 1330325 w 2138362"/>
                <a:gd name="connsiteY510" fmla="*/ 515937 h 1110643"/>
                <a:gd name="connsiteX511" fmla="*/ 1325562 w 2138362"/>
                <a:gd name="connsiteY511" fmla="*/ 519112 h 1110643"/>
                <a:gd name="connsiteX512" fmla="*/ 1316037 w 2138362"/>
                <a:gd name="connsiteY512" fmla="*/ 527050 h 1110643"/>
                <a:gd name="connsiteX513" fmla="*/ 1311275 w 2138362"/>
                <a:gd name="connsiteY513" fmla="*/ 530225 h 1110643"/>
                <a:gd name="connsiteX514" fmla="*/ 1295400 w 2138362"/>
                <a:gd name="connsiteY514" fmla="*/ 544512 h 1110643"/>
                <a:gd name="connsiteX515" fmla="*/ 1293812 w 2138362"/>
                <a:gd name="connsiteY515" fmla="*/ 549275 h 1110643"/>
                <a:gd name="connsiteX516" fmla="*/ 1284287 w 2138362"/>
                <a:gd name="connsiteY516" fmla="*/ 557212 h 1110643"/>
                <a:gd name="connsiteX517" fmla="*/ 1282700 w 2138362"/>
                <a:gd name="connsiteY517" fmla="*/ 563562 h 1110643"/>
                <a:gd name="connsiteX518" fmla="*/ 1290637 w 2138362"/>
                <a:gd name="connsiteY518" fmla="*/ 569912 h 1110643"/>
                <a:gd name="connsiteX519" fmla="*/ 1301750 w 2138362"/>
                <a:gd name="connsiteY519" fmla="*/ 576262 h 1110643"/>
                <a:gd name="connsiteX520" fmla="*/ 1317625 w 2138362"/>
                <a:gd name="connsiteY520" fmla="*/ 581025 h 1110643"/>
                <a:gd name="connsiteX521" fmla="*/ 1319212 w 2138362"/>
                <a:gd name="connsiteY521" fmla="*/ 585787 h 1110643"/>
                <a:gd name="connsiteX522" fmla="*/ 1322387 w 2138362"/>
                <a:gd name="connsiteY522" fmla="*/ 590550 h 1110643"/>
                <a:gd name="connsiteX523" fmla="*/ 1327150 w 2138362"/>
                <a:gd name="connsiteY523" fmla="*/ 604837 h 1110643"/>
                <a:gd name="connsiteX524" fmla="*/ 1328737 w 2138362"/>
                <a:gd name="connsiteY524" fmla="*/ 609600 h 1110643"/>
                <a:gd name="connsiteX525" fmla="*/ 1325562 w 2138362"/>
                <a:gd name="connsiteY525" fmla="*/ 620712 h 1110643"/>
                <a:gd name="connsiteX526" fmla="*/ 1320800 w 2138362"/>
                <a:gd name="connsiteY526" fmla="*/ 623887 h 1110643"/>
                <a:gd name="connsiteX527" fmla="*/ 1314450 w 2138362"/>
                <a:gd name="connsiteY527" fmla="*/ 627062 h 1110643"/>
                <a:gd name="connsiteX528" fmla="*/ 1309687 w 2138362"/>
                <a:gd name="connsiteY528" fmla="*/ 628650 h 1110643"/>
                <a:gd name="connsiteX529" fmla="*/ 1300162 w 2138362"/>
                <a:gd name="connsiteY529" fmla="*/ 633412 h 1110643"/>
                <a:gd name="connsiteX530" fmla="*/ 1289050 w 2138362"/>
                <a:gd name="connsiteY530" fmla="*/ 642937 h 1110643"/>
                <a:gd name="connsiteX531" fmla="*/ 1279525 w 2138362"/>
                <a:gd name="connsiteY531" fmla="*/ 647700 h 1110643"/>
                <a:gd name="connsiteX532" fmla="*/ 1273175 w 2138362"/>
                <a:gd name="connsiteY532" fmla="*/ 652462 h 1110643"/>
                <a:gd name="connsiteX533" fmla="*/ 1268412 w 2138362"/>
                <a:gd name="connsiteY533" fmla="*/ 657225 h 1110643"/>
                <a:gd name="connsiteX534" fmla="*/ 1263650 w 2138362"/>
                <a:gd name="connsiteY534" fmla="*/ 658812 h 1110643"/>
                <a:gd name="connsiteX535" fmla="*/ 1258887 w 2138362"/>
                <a:gd name="connsiteY535" fmla="*/ 663575 h 1110643"/>
                <a:gd name="connsiteX536" fmla="*/ 1249362 w 2138362"/>
                <a:gd name="connsiteY536" fmla="*/ 679450 h 1110643"/>
                <a:gd name="connsiteX537" fmla="*/ 1250950 w 2138362"/>
                <a:gd name="connsiteY537" fmla="*/ 688975 h 1110643"/>
                <a:gd name="connsiteX538" fmla="*/ 1254125 w 2138362"/>
                <a:gd name="connsiteY538" fmla="*/ 700087 h 1110643"/>
                <a:gd name="connsiteX539" fmla="*/ 1257300 w 2138362"/>
                <a:gd name="connsiteY539" fmla="*/ 708025 h 1110643"/>
                <a:gd name="connsiteX540" fmla="*/ 1262062 w 2138362"/>
                <a:gd name="connsiteY540" fmla="*/ 717550 h 1110643"/>
                <a:gd name="connsiteX541" fmla="*/ 1263650 w 2138362"/>
                <a:gd name="connsiteY541" fmla="*/ 723900 h 1110643"/>
                <a:gd name="connsiteX542" fmla="*/ 1266825 w 2138362"/>
                <a:gd name="connsiteY542" fmla="*/ 731837 h 1110643"/>
                <a:gd name="connsiteX543" fmla="*/ 1271587 w 2138362"/>
                <a:gd name="connsiteY543" fmla="*/ 742950 h 1110643"/>
                <a:gd name="connsiteX544" fmla="*/ 1276350 w 2138362"/>
                <a:gd name="connsiteY544" fmla="*/ 762000 h 1110643"/>
                <a:gd name="connsiteX545" fmla="*/ 1282700 w 2138362"/>
                <a:gd name="connsiteY545" fmla="*/ 788987 h 1110643"/>
                <a:gd name="connsiteX546" fmla="*/ 1287462 w 2138362"/>
                <a:gd name="connsiteY546" fmla="*/ 804862 h 1110643"/>
                <a:gd name="connsiteX547" fmla="*/ 1289050 w 2138362"/>
                <a:gd name="connsiteY547" fmla="*/ 817562 h 1110643"/>
                <a:gd name="connsiteX548" fmla="*/ 1292225 w 2138362"/>
                <a:gd name="connsiteY548" fmla="*/ 822325 h 1110643"/>
                <a:gd name="connsiteX549" fmla="*/ 1295400 w 2138362"/>
                <a:gd name="connsiteY549" fmla="*/ 835025 h 1110643"/>
                <a:gd name="connsiteX550" fmla="*/ 1298575 w 2138362"/>
                <a:gd name="connsiteY550" fmla="*/ 841375 h 1110643"/>
                <a:gd name="connsiteX551" fmla="*/ 1300162 w 2138362"/>
                <a:gd name="connsiteY551" fmla="*/ 846137 h 1110643"/>
                <a:gd name="connsiteX552" fmla="*/ 1303337 w 2138362"/>
                <a:gd name="connsiteY552" fmla="*/ 857250 h 1110643"/>
                <a:gd name="connsiteX553" fmla="*/ 1308100 w 2138362"/>
                <a:gd name="connsiteY553" fmla="*/ 946150 h 1110643"/>
                <a:gd name="connsiteX554" fmla="*/ 1304925 w 2138362"/>
                <a:gd name="connsiteY554" fmla="*/ 938212 h 1110643"/>
                <a:gd name="connsiteX555" fmla="*/ 1300162 w 2138362"/>
                <a:gd name="connsiteY555" fmla="*/ 928687 h 1110643"/>
                <a:gd name="connsiteX556" fmla="*/ 1292225 w 2138362"/>
                <a:gd name="connsiteY556" fmla="*/ 922337 h 1110643"/>
                <a:gd name="connsiteX557" fmla="*/ 1285875 w 2138362"/>
                <a:gd name="connsiteY557" fmla="*/ 909637 h 1110643"/>
                <a:gd name="connsiteX558" fmla="*/ 1279525 w 2138362"/>
                <a:gd name="connsiteY558" fmla="*/ 903287 h 1110643"/>
                <a:gd name="connsiteX559" fmla="*/ 1258887 w 2138362"/>
                <a:gd name="connsiteY559" fmla="*/ 882650 h 1110643"/>
                <a:gd name="connsiteX560" fmla="*/ 1250950 w 2138362"/>
                <a:gd name="connsiteY560" fmla="*/ 871537 h 1110643"/>
                <a:gd name="connsiteX561" fmla="*/ 1246187 w 2138362"/>
                <a:gd name="connsiteY561" fmla="*/ 865187 h 1110643"/>
                <a:gd name="connsiteX562" fmla="*/ 1236662 w 2138362"/>
                <a:gd name="connsiteY562" fmla="*/ 860425 h 1110643"/>
                <a:gd name="connsiteX563" fmla="*/ 1233487 w 2138362"/>
                <a:gd name="connsiteY563" fmla="*/ 855662 h 1110643"/>
                <a:gd name="connsiteX564" fmla="*/ 1227137 w 2138362"/>
                <a:gd name="connsiteY564" fmla="*/ 852487 h 1110643"/>
                <a:gd name="connsiteX565" fmla="*/ 1212850 w 2138362"/>
                <a:gd name="connsiteY565" fmla="*/ 847725 h 1110643"/>
                <a:gd name="connsiteX566" fmla="*/ 1198562 w 2138362"/>
                <a:gd name="connsiteY566" fmla="*/ 842962 h 1110643"/>
                <a:gd name="connsiteX567" fmla="*/ 1187450 w 2138362"/>
                <a:gd name="connsiteY567" fmla="*/ 835025 h 1110643"/>
                <a:gd name="connsiteX568" fmla="*/ 1171575 w 2138362"/>
                <a:gd name="connsiteY568" fmla="*/ 825500 h 1110643"/>
                <a:gd name="connsiteX569" fmla="*/ 1157287 w 2138362"/>
                <a:gd name="connsiteY569" fmla="*/ 817562 h 1110643"/>
                <a:gd name="connsiteX570" fmla="*/ 1146175 w 2138362"/>
                <a:gd name="connsiteY570" fmla="*/ 809625 h 1110643"/>
                <a:gd name="connsiteX571" fmla="*/ 1141412 w 2138362"/>
                <a:gd name="connsiteY571" fmla="*/ 804862 h 1110643"/>
                <a:gd name="connsiteX572" fmla="*/ 1135062 w 2138362"/>
                <a:gd name="connsiteY572" fmla="*/ 801687 h 1110643"/>
                <a:gd name="connsiteX573" fmla="*/ 1125537 w 2138362"/>
                <a:gd name="connsiteY573" fmla="*/ 795337 h 1110643"/>
                <a:gd name="connsiteX574" fmla="*/ 1123950 w 2138362"/>
                <a:gd name="connsiteY574" fmla="*/ 790575 h 1110643"/>
                <a:gd name="connsiteX575" fmla="*/ 1128712 w 2138362"/>
                <a:gd name="connsiteY575" fmla="*/ 788987 h 1110643"/>
                <a:gd name="connsiteX576" fmla="*/ 1144587 w 2138362"/>
                <a:gd name="connsiteY576" fmla="*/ 785812 h 1110643"/>
                <a:gd name="connsiteX577" fmla="*/ 1144587 w 2138362"/>
                <a:gd name="connsiteY577" fmla="*/ 768350 h 1110643"/>
                <a:gd name="connsiteX578" fmla="*/ 1139825 w 2138362"/>
                <a:gd name="connsiteY578" fmla="*/ 754062 h 1110643"/>
                <a:gd name="connsiteX579" fmla="*/ 1135062 w 2138362"/>
                <a:gd name="connsiteY579" fmla="*/ 749300 h 1110643"/>
                <a:gd name="connsiteX580" fmla="*/ 1133475 w 2138362"/>
                <a:gd name="connsiteY580" fmla="*/ 744537 h 1110643"/>
                <a:gd name="connsiteX581" fmla="*/ 1128712 w 2138362"/>
                <a:gd name="connsiteY581" fmla="*/ 741362 h 1110643"/>
                <a:gd name="connsiteX582" fmla="*/ 1119187 w 2138362"/>
                <a:gd name="connsiteY582" fmla="*/ 735012 h 1110643"/>
                <a:gd name="connsiteX583" fmla="*/ 1104900 w 2138362"/>
                <a:gd name="connsiteY583" fmla="*/ 723900 h 1110643"/>
                <a:gd name="connsiteX584" fmla="*/ 1100137 w 2138362"/>
                <a:gd name="connsiteY584" fmla="*/ 720725 h 1110643"/>
                <a:gd name="connsiteX585" fmla="*/ 1095375 w 2138362"/>
                <a:gd name="connsiteY585" fmla="*/ 719137 h 1110643"/>
                <a:gd name="connsiteX586" fmla="*/ 1077912 w 2138362"/>
                <a:gd name="connsiteY586" fmla="*/ 714375 h 1110643"/>
                <a:gd name="connsiteX587" fmla="*/ 1069975 w 2138362"/>
                <a:gd name="connsiteY587" fmla="*/ 704850 h 1110643"/>
                <a:gd name="connsiteX588" fmla="*/ 1062037 w 2138362"/>
                <a:gd name="connsiteY588" fmla="*/ 695325 h 1110643"/>
                <a:gd name="connsiteX589" fmla="*/ 1060450 w 2138362"/>
                <a:gd name="connsiteY589" fmla="*/ 688975 h 1110643"/>
                <a:gd name="connsiteX590" fmla="*/ 1057275 w 2138362"/>
                <a:gd name="connsiteY590" fmla="*/ 679450 h 1110643"/>
                <a:gd name="connsiteX591" fmla="*/ 1052512 w 2138362"/>
                <a:gd name="connsiteY591" fmla="*/ 660400 h 1110643"/>
                <a:gd name="connsiteX592" fmla="*/ 1054100 w 2138362"/>
                <a:gd name="connsiteY592" fmla="*/ 627062 h 1110643"/>
                <a:gd name="connsiteX593" fmla="*/ 1055687 w 2138362"/>
                <a:gd name="connsiteY593" fmla="*/ 622300 h 1110643"/>
                <a:gd name="connsiteX594" fmla="*/ 1060450 w 2138362"/>
                <a:gd name="connsiteY594" fmla="*/ 620712 h 1110643"/>
                <a:gd name="connsiteX595" fmla="*/ 1062037 w 2138362"/>
                <a:gd name="connsiteY595" fmla="*/ 615950 h 1110643"/>
                <a:gd name="connsiteX596" fmla="*/ 1050925 w 2138362"/>
                <a:gd name="connsiteY596" fmla="*/ 615950 h 1110643"/>
                <a:gd name="connsiteX597" fmla="*/ 1044575 w 2138362"/>
                <a:gd name="connsiteY597" fmla="*/ 619125 h 1110643"/>
                <a:gd name="connsiteX598" fmla="*/ 1039812 w 2138362"/>
                <a:gd name="connsiteY598" fmla="*/ 620712 h 1110643"/>
                <a:gd name="connsiteX599" fmla="*/ 1027112 w 2138362"/>
                <a:gd name="connsiteY599" fmla="*/ 625475 h 1110643"/>
                <a:gd name="connsiteX600" fmla="*/ 1023937 w 2138362"/>
                <a:gd name="connsiteY600" fmla="*/ 630237 h 1110643"/>
                <a:gd name="connsiteX601" fmla="*/ 1019175 w 2138362"/>
                <a:gd name="connsiteY601" fmla="*/ 631825 h 1110643"/>
                <a:gd name="connsiteX602" fmla="*/ 1008062 w 2138362"/>
                <a:gd name="connsiteY602" fmla="*/ 636587 h 1110643"/>
                <a:gd name="connsiteX603" fmla="*/ 1000125 w 2138362"/>
                <a:gd name="connsiteY603" fmla="*/ 646112 h 1110643"/>
                <a:gd name="connsiteX604" fmla="*/ 1011237 w 2138362"/>
                <a:gd name="connsiteY604" fmla="*/ 660400 h 1110643"/>
                <a:gd name="connsiteX605" fmla="*/ 1012825 w 2138362"/>
                <a:gd name="connsiteY605" fmla="*/ 677862 h 1110643"/>
                <a:gd name="connsiteX606" fmla="*/ 1014412 w 2138362"/>
                <a:gd name="connsiteY606" fmla="*/ 690562 h 1110643"/>
                <a:gd name="connsiteX607" fmla="*/ 1012825 w 2138362"/>
                <a:gd name="connsiteY607" fmla="*/ 703262 h 1110643"/>
                <a:gd name="connsiteX608" fmla="*/ 998537 w 2138362"/>
                <a:gd name="connsiteY608" fmla="*/ 701675 h 1110643"/>
                <a:gd name="connsiteX609" fmla="*/ 984250 w 2138362"/>
                <a:gd name="connsiteY609" fmla="*/ 696912 h 1110643"/>
                <a:gd name="connsiteX610" fmla="*/ 977900 w 2138362"/>
                <a:gd name="connsiteY610" fmla="*/ 695325 h 1110643"/>
                <a:gd name="connsiteX611" fmla="*/ 973137 w 2138362"/>
                <a:gd name="connsiteY611" fmla="*/ 692150 h 1110643"/>
                <a:gd name="connsiteX612" fmla="*/ 968375 w 2138362"/>
                <a:gd name="connsiteY612" fmla="*/ 690562 h 1110643"/>
                <a:gd name="connsiteX613" fmla="*/ 957262 w 2138362"/>
                <a:gd name="connsiteY613" fmla="*/ 681037 h 1110643"/>
                <a:gd name="connsiteX614" fmla="*/ 958850 w 2138362"/>
                <a:gd name="connsiteY614" fmla="*/ 665162 h 1110643"/>
                <a:gd name="connsiteX615" fmla="*/ 960437 w 2138362"/>
                <a:gd name="connsiteY615" fmla="*/ 658812 h 1110643"/>
                <a:gd name="connsiteX616" fmla="*/ 971550 w 2138362"/>
                <a:gd name="connsiteY616" fmla="*/ 642937 h 1110643"/>
                <a:gd name="connsiteX617" fmla="*/ 966787 w 2138362"/>
                <a:gd name="connsiteY617" fmla="*/ 641350 h 1110643"/>
                <a:gd name="connsiteX618" fmla="*/ 957262 w 2138362"/>
                <a:gd name="connsiteY618" fmla="*/ 633412 h 1110643"/>
                <a:gd name="connsiteX619" fmla="*/ 936625 w 2138362"/>
                <a:gd name="connsiteY619" fmla="*/ 625475 h 1110643"/>
                <a:gd name="connsiteX620" fmla="*/ 862012 w 2138362"/>
                <a:gd name="connsiteY620" fmla="*/ 628650 h 1110643"/>
                <a:gd name="connsiteX621" fmla="*/ 852487 w 2138362"/>
                <a:gd name="connsiteY621" fmla="*/ 635000 h 1110643"/>
                <a:gd name="connsiteX622" fmla="*/ 854075 w 2138362"/>
                <a:gd name="connsiteY622" fmla="*/ 649287 h 1110643"/>
                <a:gd name="connsiteX623" fmla="*/ 860425 w 2138362"/>
                <a:gd name="connsiteY623" fmla="*/ 644525 h 1110643"/>
                <a:gd name="connsiteX624" fmla="*/ 865187 w 2138362"/>
                <a:gd name="connsiteY624" fmla="*/ 646112 h 1110643"/>
                <a:gd name="connsiteX625" fmla="*/ 860425 w 2138362"/>
                <a:gd name="connsiteY625" fmla="*/ 658812 h 1110643"/>
                <a:gd name="connsiteX626" fmla="*/ 855662 w 2138362"/>
                <a:gd name="connsiteY626" fmla="*/ 661987 h 1110643"/>
                <a:gd name="connsiteX627" fmla="*/ 847725 w 2138362"/>
                <a:gd name="connsiteY627" fmla="*/ 660400 h 1110643"/>
                <a:gd name="connsiteX628" fmla="*/ 835025 w 2138362"/>
                <a:gd name="connsiteY628" fmla="*/ 657225 h 1110643"/>
                <a:gd name="connsiteX629" fmla="*/ 809625 w 2138362"/>
                <a:gd name="connsiteY629" fmla="*/ 652462 h 1110643"/>
                <a:gd name="connsiteX630" fmla="*/ 795337 w 2138362"/>
                <a:gd name="connsiteY630" fmla="*/ 647700 h 1110643"/>
                <a:gd name="connsiteX631" fmla="*/ 785812 w 2138362"/>
                <a:gd name="connsiteY631" fmla="*/ 641350 h 1110643"/>
                <a:gd name="connsiteX632" fmla="*/ 774700 w 2138362"/>
                <a:gd name="connsiteY632" fmla="*/ 633412 h 1110643"/>
                <a:gd name="connsiteX633" fmla="*/ 769937 w 2138362"/>
                <a:gd name="connsiteY633" fmla="*/ 631825 h 1110643"/>
                <a:gd name="connsiteX634" fmla="*/ 763587 w 2138362"/>
                <a:gd name="connsiteY634" fmla="*/ 627062 h 1110643"/>
                <a:gd name="connsiteX635" fmla="*/ 758825 w 2138362"/>
                <a:gd name="connsiteY635" fmla="*/ 622300 h 1110643"/>
                <a:gd name="connsiteX636" fmla="*/ 754062 w 2138362"/>
                <a:gd name="connsiteY636" fmla="*/ 620712 h 1110643"/>
                <a:gd name="connsiteX637" fmla="*/ 747712 w 2138362"/>
                <a:gd name="connsiteY637" fmla="*/ 617537 h 1110643"/>
                <a:gd name="connsiteX638" fmla="*/ 742950 w 2138362"/>
                <a:gd name="connsiteY638" fmla="*/ 612775 h 1110643"/>
                <a:gd name="connsiteX639" fmla="*/ 735012 w 2138362"/>
                <a:gd name="connsiteY639" fmla="*/ 608012 h 1110643"/>
                <a:gd name="connsiteX640" fmla="*/ 730250 w 2138362"/>
                <a:gd name="connsiteY640" fmla="*/ 603250 h 1110643"/>
                <a:gd name="connsiteX641" fmla="*/ 725487 w 2138362"/>
                <a:gd name="connsiteY641" fmla="*/ 600075 h 1110643"/>
                <a:gd name="connsiteX642" fmla="*/ 719137 w 2138362"/>
                <a:gd name="connsiteY642" fmla="*/ 595312 h 1110643"/>
                <a:gd name="connsiteX643" fmla="*/ 714375 w 2138362"/>
                <a:gd name="connsiteY643" fmla="*/ 592137 h 1110643"/>
                <a:gd name="connsiteX644" fmla="*/ 703262 w 2138362"/>
                <a:gd name="connsiteY644" fmla="*/ 581025 h 1110643"/>
                <a:gd name="connsiteX645" fmla="*/ 698500 w 2138362"/>
                <a:gd name="connsiteY645" fmla="*/ 576262 h 1110643"/>
                <a:gd name="connsiteX646" fmla="*/ 692150 w 2138362"/>
                <a:gd name="connsiteY646" fmla="*/ 573087 h 1110643"/>
                <a:gd name="connsiteX647" fmla="*/ 681037 w 2138362"/>
                <a:gd name="connsiteY647" fmla="*/ 565150 h 1110643"/>
                <a:gd name="connsiteX648" fmla="*/ 676275 w 2138362"/>
                <a:gd name="connsiteY648" fmla="*/ 560387 h 1110643"/>
                <a:gd name="connsiteX649" fmla="*/ 665162 w 2138362"/>
                <a:gd name="connsiteY649" fmla="*/ 554037 h 1110643"/>
                <a:gd name="connsiteX650" fmla="*/ 660400 w 2138362"/>
                <a:gd name="connsiteY650" fmla="*/ 552450 h 1110643"/>
                <a:gd name="connsiteX651" fmla="*/ 655637 w 2138362"/>
                <a:gd name="connsiteY651" fmla="*/ 549275 h 1110643"/>
                <a:gd name="connsiteX652" fmla="*/ 631825 w 2138362"/>
                <a:gd name="connsiteY652" fmla="*/ 542925 h 1110643"/>
                <a:gd name="connsiteX653" fmla="*/ 609600 w 2138362"/>
                <a:gd name="connsiteY653" fmla="*/ 547687 h 1110643"/>
                <a:gd name="connsiteX654" fmla="*/ 595312 w 2138362"/>
                <a:gd name="connsiteY654" fmla="*/ 550862 h 1110643"/>
                <a:gd name="connsiteX655" fmla="*/ 555625 w 2138362"/>
                <a:gd name="connsiteY655" fmla="*/ 557212 h 1110643"/>
                <a:gd name="connsiteX656" fmla="*/ 544512 w 2138362"/>
                <a:gd name="connsiteY656" fmla="*/ 560387 h 1110643"/>
                <a:gd name="connsiteX657" fmla="*/ 539750 w 2138362"/>
                <a:gd name="connsiteY657" fmla="*/ 561975 h 1110643"/>
                <a:gd name="connsiteX658" fmla="*/ 534987 w 2138362"/>
                <a:gd name="connsiteY658" fmla="*/ 565150 h 1110643"/>
                <a:gd name="connsiteX659" fmla="*/ 525462 w 2138362"/>
                <a:gd name="connsiteY659" fmla="*/ 566737 h 1110643"/>
                <a:gd name="connsiteX660" fmla="*/ 482600 w 2138362"/>
                <a:gd name="connsiteY660" fmla="*/ 563562 h 1110643"/>
                <a:gd name="connsiteX661" fmla="*/ 460375 w 2138362"/>
                <a:gd name="connsiteY661" fmla="*/ 558800 h 1110643"/>
                <a:gd name="connsiteX662" fmla="*/ 450850 w 2138362"/>
                <a:gd name="connsiteY662" fmla="*/ 565150 h 1110643"/>
                <a:gd name="connsiteX663" fmla="*/ 447675 w 2138362"/>
                <a:gd name="connsiteY663" fmla="*/ 569912 h 1110643"/>
                <a:gd name="connsiteX664" fmla="*/ 436562 w 2138362"/>
                <a:gd name="connsiteY664" fmla="*/ 577850 h 1110643"/>
                <a:gd name="connsiteX665" fmla="*/ 430212 w 2138362"/>
                <a:gd name="connsiteY665" fmla="*/ 582612 h 1110643"/>
                <a:gd name="connsiteX666" fmla="*/ 419100 w 2138362"/>
                <a:gd name="connsiteY666" fmla="*/ 592137 h 1110643"/>
                <a:gd name="connsiteX667" fmla="*/ 414337 w 2138362"/>
                <a:gd name="connsiteY667" fmla="*/ 596900 h 1110643"/>
                <a:gd name="connsiteX668" fmla="*/ 400050 w 2138362"/>
                <a:gd name="connsiteY668" fmla="*/ 601662 h 1110643"/>
                <a:gd name="connsiteX669" fmla="*/ 395287 w 2138362"/>
                <a:gd name="connsiteY669" fmla="*/ 604837 h 1110643"/>
                <a:gd name="connsiteX670" fmla="*/ 387350 w 2138362"/>
                <a:gd name="connsiteY670" fmla="*/ 614362 h 1110643"/>
                <a:gd name="connsiteX671" fmla="*/ 384175 w 2138362"/>
                <a:gd name="connsiteY671" fmla="*/ 620712 h 1110643"/>
                <a:gd name="connsiteX672" fmla="*/ 385762 w 2138362"/>
                <a:gd name="connsiteY672" fmla="*/ 636587 h 1110643"/>
                <a:gd name="connsiteX673" fmla="*/ 388937 w 2138362"/>
                <a:gd name="connsiteY673" fmla="*/ 641350 h 1110643"/>
                <a:gd name="connsiteX674" fmla="*/ 385762 w 2138362"/>
                <a:gd name="connsiteY674" fmla="*/ 657225 h 1110643"/>
                <a:gd name="connsiteX675" fmla="*/ 381000 w 2138362"/>
                <a:gd name="connsiteY675" fmla="*/ 668337 h 1110643"/>
                <a:gd name="connsiteX676" fmla="*/ 339725 w 2138362"/>
                <a:gd name="connsiteY676" fmla="*/ 669925 h 1110643"/>
                <a:gd name="connsiteX677" fmla="*/ 325437 w 2138362"/>
                <a:gd name="connsiteY677" fmla="*/ 677862 h 1110643"/>
                <a:gd name="connsiteX678" fmla="*/ 320675 w 2138362"/>
                <a:gd name="connsiteY678" fmla="*/ 682625 h 1110643"/>
                <a:gd name="connsiteX679" fmla="*/ 315912 w 2138362"/>
                <a:gd name="connsiteY679" fmla="*/ 684212 h 1110643"/>
                <a:gd name="connsiteX680" fmla="*/ 309562 w 2138362"/>
                <a:gd name="connsiteY680" fmla="*/ 688975 h 1110643"/>
                <a:gd name="connsiteX681" fmla="*/ 307975 w 2138362"/>
                <a:gd name="connsiteY681" fmla="*/ 693737 h 1110643"/>
                <a:gd name="connsiteX682" fmla="*/ 298450 w 2138362"/>
                <a:gd name="connsiteY682" fmla="*/ 700087 h 1110643"/>
                <a:gd name="connsiteX683" fmla="*/ 293687 w 2138362"/>
                <a:gd name="connsiteY683" fmla="*/ 703262 h 1110643"/>
                <a:gd name="connsiteX684" fmla="*/ 284162 w 2138362"/>
                <a:gd name="connsiteY684" fmla="*/ 708025 h 1110643"/>
                <a:gd name="connsiteX685" fmla="*/ 274637 w 2138362"/>
                <a:gd name="connsiteY685" fmla="*/ 714375 h 1110643"/>
                <a:gd name="connsiteX686" fmla="*/ 263525 w 2138362"/>
                <a:gd name="connsiteY686" fmla="*/ 720725 h 1110643"/>
                <a:gd name="connsiteX687" fmla="*/ 258762 w 2138362"/>
                <a:gd name="connsiteY687" fmla="*/ 723900 h 1110643"/>
                <a:gd name="connsiteX688" fmla="*/ 241300 w 2138362"/>
                <a:gd name="connsiteY688" fmla="*/ 727075 h 1110643"/>
                <a:gd name="connsiteX689" fmla="*/ 227012 w 2138362"/>
                <a:gd name="connsiteY689" fmla="*/ 731837 h 1110643"/>
                <a:gd name="connsiteX690" fmla="*/ 217487 w 2138362"/>
                <a:gd name="connsiteY690" fmla="*/ 735012 h 1110643"/>
                <a:gd name="connsiteX691" fmla="*/ 207962 w 2138362"/>
                <a:gd name="connsiteY691" fmla="*/ 736600 h 1110643"/>
                <a:gd name="connsiteX692" fmla="*/ 196850 w 2138362"/>
                <a:gd name="connsiteY692" fmla="*/ 741362 h 1110643"/>
                <a:gd name="connsiteX693" fmla="*/ 188912 w 2138362"/>
                <a:gd name="connsiteY693" fmla="*/ 744537 h 1110643"/>
                <a:gd name="connsiteX694" fmla="*/ 182562 w 2138362"/>
                <a:gd name="connsiteY694" fmla="*/ 746125 h 1110643"/>
                <a:gd name="connsiteX695" fmla="*/ 177800 w 2138362"/>
                <a:gd name="connsiteY695" fmla="*/ 749300 h 1110643"/>
                <a:gd name="connsiteX696" fmla="*/ 173037 w 2138362"/>
                <a:gd name="connsiteY696" fmla="*/ 750887 h 1110643"/>
                <a:gd name="connsiteX697" fmla="*/ 166687 w 2138362"/>
                <a:gd name="connsiteY697" fmla="*/ 755650 h 1110643"/>
                <a:gd name="connsiteX698" fmla="*/ 155575 w 2138362"/>
                <a:gd name="connsiteY698" fmla="*/ 757237 h 1110643"/>
                <a:gd name="connsiteX699" fmla="*/ 134937 w 2138362"/>
                <a:gd name="connsiteY699" fmla="*/ 763587 h 1110643"/>
                <a:gd name="connsiteX700" fmla="*/ 104775 w 2138362"/>
                <a:gd name="connsiteY700" fmla="*/ 765175 h 1110643"/>
                <a:gd name="connsiteX701" fmla="*/ 88900 w 2138362"/>
                <a:gd name="connsiteY701" fmla="*/ 766762 h 1110643"/>
                <a:gd name="connsiteX702" fmla="*/ 73025 w 2138362"/>
                <a:gd name="connsiteY702" fmla="*/ 771525 h 1110643"/>
                <a:gd name="connsiteX703" fmla="*/ 68262 w 2138362"/>
                <a:gd name="connsiteY703" fmla="*/ 774700 h 1110643"/>
                <a:gd name="connsiteX704" fmla="*/ 53975 w 2138362"/>
                <a:gd name="connsiteY704" fmla="*/ 779462 h 1110643"/>
                <a:gd name="connsiteX705" fmla="*/ 42862 w 2138362"/>
                <a:gd name="connsiteY705" fmla="*/ 781050 h 1110643"/>
                <a:gd name="connsiteX706" fmla="*/ 34925 w 2138362"/>
                <a:gd name="connsiteY706" fmla="*/ 782637 h 1110643"/>
                <a:gd name="connsiteX707" fmla="*/ 12700 w 2138362"/>
                <a:gd name="connsiteY707" fmla="*/ 785812 h 1110643"/>
                <a:gd name="connsiteX708" fmla="*/ 9525 w 2138362"/>
                <a:gd name="connsiteY708"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105342 w 2138362"/>
                <a:gd name="connsiteY249" fmla="*/ 389890 h 1110643"/>
                <a:gd name="connsiteX250" fmla="*/ 2094230 w 2138362"/>
                <a:gd name="connsiteY250" fmla="*/ 404178 h 1110643"/>
                <a:gd name="connsiteX251" fmla="*/ 2075180 w 2138362"/>
                <a:gd name="connsiteY251" fmla="*/ 431482 h 1110643"/>
                <a:gd name="connsiteX252" fmla="*/ 2049462 w 2138362"/>
                <a:gd name="connsiteY252" fmla="*/ 453072 h 1110643"/>
                <a:gd name="connsiteX253" fmla="*/ 2050097 w 2138362"/>
                <a:gd name="connsiteY253" fmla="*/ 468629 h 1110643"/>
                <a:gd name="connsiteX254" fmla="*/ 2037398 w 2138362"/>
                <a:gd name="connsiteY254" fmla="*/ 485457 h 1110643"/>
                <a:gd name="connsiteX255" fmla="*/ 2020887 w 2138362"/>
                <a:gd name="connsiteY255" fmla="*/ 471487 h 1110643"/>
                <a:gd name="connsiteX256" fmla="*/ 2014537 w 2138362"/>
                <a:gd name="connsiteY256" fmla="*/ 479425 h 1110643"/>
                <a:gd name="connsiteX257" fmla="*/ 2011362 w 2138362"/>
                <a:gd name="connsiteY257" fmla="*/ 485775 h 1110643"/>
                <a:gd name="connsiteX258" fmla="*/ 2005012 w 2138362"/>
                <a:gd name="connsiteY258" fmla="*/ 496887 h 1110643"/>
                <a:gd name="connsiteX259" fmla="*/ 1997075 w 2138362"/>
                <a:gd name="connsiteY259" fmla="*/ 503237 h 1110643"/>
                <a:gd name="connsiteX260" fmla="*/ 1990725 w 2138362"/>
                <a:gd name="connsiteY260" fmla="*/ 517525 h 1110643"/>
                <a:gd name="connsiteX261" fmla="*/ 1989137 w 2138362"/>
                <a:gd name="connsiteY261" fmla="*/ 522287 h 1110643"/>
                <a:gd name="connsiteX262" fmla="*/ 1981200 w 2138362"/>
                <a:gd name="connsiteY262" fmla="*/ 531812 h 1110643"/>
                <a:gd name="connsiteX263" fmla="*/ 1979612 w 2138362"/>
                <a:gd name="connsiteY263" fmla="*/ 536575 h 1110643"/>
                <a:gd name="connsiteX264" fmla="*/ 1971675 w 2138362"/>
                <a:gd name="connsiteY264" fmla="*/ 546100 h 1110643"/>
                <a:gd name="connsiteX265" fmla="*/ 1970087 w 2138362"/>
                <a:gd name="connsiteY265" fmla="*/ 550862 h 1110643"/>
                <a:gd name="connsiteX266" fmla="*/ 1966912 w 2138362"/>
                <a:gd name="connsiteY266" fmla="*/ 555625 h 1110643"/>
                <a:gd name="connsiteX267" fmla="*/ 1962150 w 2138362"/>
                <a:gd name="connsiteY267" fmla="*/ 566737 h 1110643"/>
                <a:gd name="connsiteX268" fmla="*/ 1955800 w 2138362"/>
                <a:gd name="connsiteY268" fmla="*/ 574675 h 1110643"/>
                <a:gd name="connsiteX269" fmla="*/ 1944687 w 2138362"/>
                <a:gd name="connsiteY269" fmla="*/ 588962 h 1110643"/>
                <a:gd name="connsiteX270" fmla="*/ 1938337 w 2138362"/>
                <a:gd name="connsiteY270" fmla="*/ 598487 h 1110643"/>
                <a:gd name="connsiteX271" fmla="*/ 1936750 w 2138362"/>
                <a:gd name="connsiteY271" fmla="*/ 603250 h 1110643"/>
                <a:gd name="connsiteX272" fmla="*/ 1928812 w 2138362"/>
                <a:gd name="connsiteY272" fmla="*/ 612775 h 1110643"/>
                <a:gd name="connsiteX273" fmla="*/ 1922462 w 2138362"/>
                <a:gd name="connsiteY273" fmla="*/ 627062 h 1110643"/>
                <a:gd name="connsiteX274" fmla="*/ 1917700 w 2138362"/>
                <a:gd name="connsiteY274" fmla="*/ 623887 h 1110643"/>
                <a:gd name="connsiteX275" fmla="*/ 1916112 w 2138362"/>
                <a:gd name="connsiteY275" fmla="*/ 619125 h 1110643"/>
                <a:gd name="connsiteX276" fmla="*/ 1920875 w 2138362"/>
                <a:gd name="connsiteY276" fmla="*/ 623887 h 1110643"/>
                <a:gd name="connsiteX277" fmla="*/ 1922462 w 2138362"/>
                <a:gd name="connsiteY277" fmla="*/ 628650 h 1110643"/>
                <a:gd name="connsiteX278" fmla="*/ 1925637 w 2138362"/>
                <a:gd name="connsiteY278" fmla="*/ 636587 h 1110643"/>
                <a:gd name="connsiteX279" fmla="*/ 1924050 w 2138362"/>
                <a:gd name="connsiteY279" fmla="*/ 660400 h 1110643"/>
                <a:gd name="connsiteX280" fmla="*/ 1919287 w 2138362"/>
                <a:gd name="connsiteY280" fmla="*/ 685800 h 1110643"/>
                <a:gd name="connsiteX281" fmla="*/ 1916112 w 2138362"/>
                <a:gd name="connsiteY281" fmla="*/ 700087 h 1110643"/>
                <a:gd name="connsiteX282" fmla="*/ 1903412 w 2138362"/>
                <a:gd name="connsiteY282" fmla="*/ 711200 h 1110643"/>
                <a:gd name="connsiteX283" fmla="*/ 1897062 w 2138362"/>
                <a:gd name="connsiteY283" fmla="*/ 712787 h 1110643"/>
                <a:gd name="connsiteX284" fmla="*/ 1887537 w 2138362"/>
                <a:gd name="connsiteY284" fmla="*/ 720725 h 1110643"/>
                <a:gd name="connsiteX285" fmla="*/ 1881187 w 2138362"/>
                <a:gd name="connsiteY285" fmla="*/ 723900 h 1110643"/>
                <a:gd name="connsiteX286" fmla="*/ 1876425 w 2138362"/>
                <a:gd name="connsiteY286" fmla="*/ 728662 h 1110643"/>
                <a:gd name="connsiteX287" fmla="*/ 1865312 w 2138362"/>
                <a:gd name="connsiteY287" fmla="*/ 733425 h 1110643"/>
                <a:gd name="connsiteX288" fmla="*/ 1855787 w 2138362"/>
                <a:gd name="connsiteY288" fmla="*/ 738187 h 1110643"/>
                <a:gd name="connsiteX289" fmla="*/ 1844675 w 2138362"/>
                <a:gd name="connsiteY289" fmla="*/ 741362 h 1110643"/>
                <a:gd name="connsiteX290" fmla="*/ 1835150 w 2138362"/>
                <a:gd name="connsiteY290" fmla="*/ 744537 h 1110643"/>
                <a:gd name="connsiteX291" fmla="*/ 1828800 w 2138362"/>
                <a:gd name="connsiteY291" fmla="*/ 754062 h 1110643"/>
                <a:gd name="connsiteX292" fmla="*/ 1827212 w 2138362"/>
                <a:gd name="connsiteY292" fmla="*/ 760412 h 1110643"/>
                <a:gd name="connsiteX293" fmla="*/ 1824037 w 2138362"/>
                <a:gd name="connsiteY293" fmla="*/ 765175 h 1110643"/>
                <a:gd name="connsiteX294" fmla="*/ 1825625 w 2138362"/>
                <a:gd name="connsiteY294" fmla="*/ 804862 h 1110643"/>
                <a:gd name="connsiteX295" fmla="*/ 1827212 w 2138362"/>
                <a:gd name="connsiteY295" fmla="*/ 811212 h 1110643"/>
                <a:gd name="connsiteX296" fmla="*/ 1831975 w 2138362"/>
                <a:gd name="connsiteY296" fmla="*/ 815975 h 1110643"/>
                <a:gd name="connsiteX297" fmla="*/ 1836737 w 2138362"/>
                <a:gd name="connsiteY297" fmla="*/ 825500 h 1110643"/>
                <a:gd name="connsiteX298" fmla="*/ 1841500 w 2138362"/>
                <a:gd name="connsiteY298" fmla="*/ 830262 h 1110643"/>
                <a:gd name="connsiteX299" fmla="*/ 1846262 w 2138362"/>
                <a:gd name="connsiteY299" fmla="*/ 836612 h 1110643"/>
                <a:gd name="connsiteX300" fmla="*/ 1851025 w 2138362"/>
                <a:gd name="connsiteY300" fmla="*/ 839787 h 1110643"/>
                <a:gd name="connsiteX301" fmla="*/ 1860550 w 2138362"/>
                <a:gd name="connsiteY301" fmla="*/ 847725 h 1110643"/>
                <a:gd name="connsiteX302" fmla="*/ 1866900 w 2138362"/>
                <a:gd name="connsiteY302" fmla="*/ 858837 h 1110643"/>
                <a:gd name="connsiteX303" fmla="*/ 1868487 w 2138362"/>
                <a:gd name="connsiteY303" fmla="*/ 863600 h 1110643"/>
                <a:gd name="connsiteX304" fmla="*/ 1876425 w 2138362"/>
                <a:gd name="connsiteY304" fmla="*/ 873125 h 1110643"/>
                <a:gd name="connsiteX305" fmla="*/ 1887537 w 2138362"/>
                <a:gd name="connsiteY305" fmla="*/ 887412 h 1110643"/>
                <a:gd name="connsiteX306" fmla="*/ 1901825 w 2138362"/>
                <a:gd name="connsiteY306" fmla="*/ 898525 h 1110643"/>
                <a:gd name="connsiteX307" fmla="*/ 1906587 w 2138362"/>
                <a:gd name="connsiteY307" fmla="*/ 900112 h 1110643"/>
                <a:gd name="connsiteX308" fmla="*/ 1911350 w 2138362"/>
                <a:gd name="connsiteY308" fmla="*/ 904875 h 1110643"/>
                <a:gd name="connsiteX309" fmla="*/ 1914525 w 2138362"/>
                <a:gd name="connsiteY309" fmla="*/ 909637 h 1110643"/>
                <a:gd name="connsiteX310" fmla="*/ 1922462 w 2138362"/>
                <a:gd name="connsiteY310" fmla="*/ 912812 h 1110643"/>
                <a:gd name="connsiteX311" fmla="*/ 1931987 w 2138362"/>
                <a:gd name="connsiteY311" fmla="*/ 915987 h 1110643"/>
                <a:gd name="connsiteX312" fmla="*/ 1943100 w 2138362"/>
                <a:gd name="connsiteY312" fmla="*/ 920750 h 1110643"/>
                <a:gd name="connsiteX313" fmla="*/ 1951037 w 2138362"/>
                <a:gd name="connsiteY313" fmla="*/ 925512 h 1110643"/>
                <a:gd name="connsiteX314" fmla="*/ 1957387 w 2138362"/>
                <a:gd name="connsiteY314" fmla="*/ 928687 h 1110643"/>
                <a:gd name="connsiteX315" fmla="*/ 1968500 w 2138362"/>
                <a:gd name="connsiteY315" fmla="*/ 935037 h 1110643"/>
                <a:gd name="connsiteX316" fmla="*/ 1993900 w 2138362"/>
                <a:gd name="connsiteY316" fmla="*/ 942975 h 1110643"/>
                <a:gd name="connsiteX317" fmla="*/ 1998662 w 2138362"/>
                <a:gd name="connsiteY317" fmla="*/ 946150 h 1110643"/>
                <a:gd name="connsiteX318" fmla="*/ 2014537 w 2138362"/>
                <a:gd name="connsiteY318" fmla="*/ 952500 h 1110643"/>
                <a:gd name="connsiteX319" fmla="*/ 2024062 w 2138362"/>
                <a:gd name="connsiteY319" fmla="*/ 958850 h 1110643"/>
                <a:gd name="connsiteX320" fmla="*/ 2032000 w 2138362"/>
                <a:gd name="connsiteY320" fmla="*/ 973137 h 1110643"/>
                <a:gd name="connsiteX321" fmla="*/ 2036762 w 2138362"/>
                <a:gd name="connsiteY321" fmla="*/ 974725 h 1110643"/>
                <a:gd name="connsiteX322" fmla="*/ 2051050 w 2138362"/>
                <a:gd name="connsiteY322" fmla="*/ 985837 h 1110643"/>
                <a:gd name="connsiteX323" fmla="*/ 2049462 w 2138362"/>
                <a:gd name="connsiteY323" fmla="*/ 990600 h 1110643"/>
                <a:gd name="connsiteX324" fmla="*/ 2046287 w 2138362"/>
                <a:gd name="connsiteY324" fmla="*/ 995362 h 1110643"/>
                <a:gd name="connsiteX325" fmla="*/ 2039937 w 2138362"/>
                <a:gd name="connsiteY325" fmla="*/ 1006475 h 1110643"/>
                <a:gd name="connsiteX326" fmla="*/ 2038350 w 2138362"/>
                <a:gd name="connsiteY326" fmla="*/ 1014412 h 1110643"/>
                <a:gd name="connsiteX327" fmla="*/ 2028825 w 2138362"/>
                <a:gd name="connsiteY327" fmla="*/ 1020762 h 1110643"/>
                <a:gd name="connsiteX328" fmla="*/ 2024062 w 2138362"/>
                <a:gd name="connsiteY328" fmla="*/ 1025525 h 1110643"/>
                <a:gd name="connsiteX329" fmla="*/ 2019300 w 2138362"/>
                <a:gd name="connsiteY329" fmla="*/ 1028700 h 1110643"/>
                <a:gd name="connsiteX330" fmla="*/ 2009775 w 2138362"/>
                <a:gd name="connsiteY330" fmla="*/ 1039812 h 1110643"/>
                <a:gd name="connsiteX331" fmla="*/ 2005012 w 2138362"/>
                <a:gd name="connsiteY331" fmla="*/ 1041400 h 1110643"/>
                <a:gd name="connsiteX332" fmla="*/ 1995487 w 2138362"/>
                <a:gd name="connsiteY332" fmla="*/ 1050925 h 1110643"/>
                <a:gd name="connsiteX333" fmla="*/ 1990725 w 2138362"/>
                <a:gd name="connsiteY333" fmla="*/ 1054100 h 1110643"/>
                <a:gd name="connsiteX334" fmla="*/ 1987550 w 2138362"/>
                <a:gd name="connsiteY334" fmla="*/ 1058862 h 1110643"/>
                <a:gd name="connsiteX335" fmla="*/ 1974850 w 2138362"/>
                <a:gd name="connsiteY335" fmla="*/ 1069975 h 1110643"/>
                <a:gd name="connsiteX336" fmla="*/ 1958975 w 2138362"/>
                <a:gd name="connsiteY336" fmla="*/ 1082675 h 1110643"/>
                <a:gd name="connsiteX337" fmla="*/ 1954212 w 2138362"/>
                <a:gd name="connsiteY337" fmla="*/ 1087437 h 1110643"/>
                <a:gd name="connsiteX338" fmla="*/ 1943100 w 2138362"/>
                <a:gd name="connsiteY338" fmla="*/ 1092200 h 1110643"/>
                <a:gd name="connsiteX339" fmla="*/ 1931987 w 2138362"/>
                <a:gd name="connsiteY339" fmla="*/ 1098550 h 1110643"/>
                <a:gd name="connsiteX340" fmla="*/ 1927225 w 2138362"/>
                <a:gd name="connsiteY340" fmla="*/ 1101725 h 1110643"/>
                <a:gd name="connsiteX341" fmla="*/ 1922462 w 2138362"/>
                <a:gd name="connsiteY341" fmla="*/ 1103312 h 1110643"/>
                <a:gd name="connsiteX342" fmla="*/ 1900237 w 2138362"/>
                <a:gd name="connsiteY342" fmla="*/ 1106487 h 1110643"/>
                <a:gd name="connsiteX343" fmla="*/ 1878012 w 2138362"/>
                <a:gd name="connsiteY343" fmla="*/ 1108075 h 1110643"/>
                <a:gd name="connsiteX344" fmla="*/ 1866900 w 2138362"/>
                <a:gd name="connsiteY344" fmla="*/ 1104900 h 1110643"/>
                <a:gd name="connsiteX345" fmla="*/ 1860550 w 2138362"/>
                <a:gd name="connsiteY345" fmla="*/ 1103312 h 1110643"/>
                <a:gd name="connsiteX346" fmla="*/ 1852612 w 2138362"/>
                <a:gd name="connsiteY346" fmla="*/ 1100137 h 1110643"/>
                <a:gd name="connsiteX347" fmla="*/ 1844675 w 2138362"/>
                <a:gd name="connsiteY347" fmla="*/ 1098550 h 1110643"/>
                <a:gd name="connsiteX348" fmla="*/ 1825625 w 2138362"/>
                <a:gd name="connsiteY348" fmla="*/ 1093787 h 1110643"/>
                <a:gd name="connsiteX349" fmla="*/ 1816100 w 2138362"/>
                <a:gd name="connsiteY349" fmla="*/ 1090612 h 1110643"/>
                <a:gd name="connsiteX350" fmla="*/ 1790700 w 2138362"/>
                <a:gd name="connsiteY350" fmla="*/ 1089025 h 1110643"/>
                <a:gd name="connsiteX351" fmla="*/ 1776412 w 2138362"/>
                <a:gd name="connsiteY351" fmla="*/ 1087437 h 1110643"/>
                <a:gd name="connsiteX352" fmla="*/ 1779587 w 2138362"/>
                <a:gd name="connsiteY352" fmla="*/ 1074737 h 1110643"/>
                <a:gd name="connsiteX353" fmla="*/ 1787525 w 2138362"/>
                <a:gd name="connsiteY353" fmla="*/ 1060450 h 1110643"/>
                <a:gd name="connsiteX354" fmla="*/ 1793875 w 2138362"/>
                <a:gd name="connsiteY354" fmla="*/ 1049337 h 1110643"/>
                <a:gd name="connsiteX355" fmla="*/ 1785937 w 2138362"/>
                <a:gd name="connsiteY355" fmla="*/ 1020762 h 1110643"/>
                <a:gd name="connsiteX356" fmla="*/ 1774825 w 2138362"/>
                <a:gd name="connsiteY356" fmla="*/ 1009650 h 1110643"/>
                <a:gd name="connsiteX357" fmla="*/ 1763712 w 2138362"/>
                <a:gd name="connsiteY357" fmla="*/ 1001712 h 1110643"/>
                <a:gd name="connsiteX358" fmla="*/ 1758950 w 2138362"/>
                <a:gd name="connsiteY358" fmla="*/ 998537 h 1110643"/>
                <a:gd name="connsiteX359" fmla="*/ 1754187 w 2138362"/>
                <a:gd name="connsiteY359" fmla="*/ 993775 h 1110643"/>
                <a:gd name="connsiteX360" fmla="*/ 1749425 w 2138362"/>
                <a:gd name="connsiteY360" fmla="*/ 992187 h 1110643"/>
                <a:gd name="connsiteX361" fmla="*/ 1731962 w 2138362"/>
                <a:gd name="connsiteY361" fmla="*/ 987425 h 1110643"/>
                <a:gd name="connsiteX362" fmla="*/ 1655762 w 2138362"/>
                <a:gd name="connsiteY362" fmla="*/ 996950 h 1110643"/>
                <a:gd name="connsiteX363" fmla="*/ 1651000 w 2138362"/>
                <a:gd name="connsiteY363" fmla="*/ 1001712 h 1110643"/>
                <a:gd name="connsiteX364" fmla="*/ 1644650 w 2138362"/>
                <a:gd name="connsiteY364" fmla="*/ 1006475 h 1110643"/>
                <a:gd name="connsiteX365" fmla="*/ 1643062 w 2138362"/>
                <a:gd name="connsiteY365" fmla="*/ 1011237 h 1110643"/>
                <a:gd name="connsiteX366" fmla="*/ 1638300 w 2138362"/>
                <a:gd name="connsiteY366" fmla="*/ 1016000 h 1110643"/>
                <a:gd name="connsiteX367" fmla="*/ 1633537 w 2138362"/>
                <a:gd name="connsiteY367" fmla="*/ 1022350 h 1110643"/>
                <a:gd name="connsiteX368" fmla="*/ 1631950 w 2138362"/>
                <a:gd name="connsiteY368" fmla="*/ 1027112 h 1110643"/>
                <a:gd name="connsiteX369" fmla="*/ 1628775 w 2138362"/>
                <a:gd name="connsiteY369" fmla="*/ 1033462 h 1110643"/>
                <a:gd name="connsiteX370" fmla="*/ 1624012 w 2138362"/>
                <a:gd name="connsiteY370" fmla="*/ 1044575 h 1110643"/>
                <a:gd name="connsiteX371" fmla="*/ 1620837 w 2138362"/>
                <a:gd name="connsiteY371" fmla="*/ 1058862 h 1110643"/>
                <a:gd name="connsiteX372" fmla="*/ 1617662 w 2138362"/>
                <a:gd name="connsiteY372" fmla="*/ 1063625 h 1110643"/>
                <a:gd name="connsiteX373" fmla="*/ 1595437 w 2138362"/>
                <a:gd name="connsiteY373" fmla="*/ 1063625 h 1110643"/>
                <a:gd name="connsiteX374" fmla="*/ 1560512 w 2138362"/>
                <a:gd name="connsiteY374" fmla="*/ 1060450 h 1110643"/>
                <a:gd name="connsiteX375" fmla="*/ 1550987 w 2138362"/>
                <a:gd name="connsiteY375" fmla="*/ 1057275 h 1110643"/>
                <a:gd name="connsiteX376" fmla="*/ 1527175 w 2138362"/>
                <a:gd name="connsiteY376" fmla="*/ 1054100 h 1110643"/>
                <a:gd name="connsiteX377" fmla="*/ 1490662 w 2138362"/>
                <a:gd name="connsiteY377" fmla="*/ 1047750 h 1110643"/>
                <a:gd name="connsiteX378" fmla="*/ 1481137 w 2138362"/>
                <a:gd name="connsiteY378" fmla="*/ 1042987 h 1110643"/>
                <a:gd name="connsiteX379" fmla="*/ 1457325 w 2138362"/>
                <a:gd name="connsiteY379" fmla="*/ 1038225 h 1110643"/>
                <a:gd name="connsiteX380" fmla="*/ 1435100 w 2138362"/>
                <a:gd name="connsiteY380" fmla="*/ 1033462 h 1110643"/>
                <a:gd name="connsiteX381" fmla="*/ 1411287 w 2138362"/>
                <a:gd name="connsiteY381" fmla="*/ 1028700 h 1110643"/>
                <a:gd name="connsiteX382" fmla="*/ 1400175 w 2138362"/>
                <a:gd name="connsiteY382" fmla="*/ 1023937 h 1110643"/>
                <a:gd name="connsiteX383" fmla="*/ 1392237 w 2138362"/>
                <a:gd name="connsiteY383" fmla="*/ 1022350 h 1110643"/>
                <a:gd name="connsiteX384" fmla="*/ 1377950 w 2138362"/>
                <a:gd name="connsiteY384" fmla="*/ 1014412 h 1110643"/>
                <a:gd name="connsiteX385" fmla="*/ 1368425 w 2138362"/>
                <a:gd name="connsiteY385" fmla="*/ 1008062 h 1110643"/>
                <a:gd name="connsiteX386" fmla="*/ 1352550 w 2138362"/>
                <a:gd name="connsiteY386" fmla="*/ 993775 h 1110643"/>
                <a:gd name="connsiteX387" fmla="*/ 1347787 w 2138362"/>
                <a:gd name="connsiteY387" fmla="*/ 989012 h 1110643"/>
                <a:gd name="connsiteX388" fmla="*/ 1343025 w 2138362"/>
                <a:gd name="connsiteY388" fmla="*/ 984250 h 1110643"/>
                <a:gd name="connsiteX389" fmla="*/ 1341437 w 2138362"/>
                <a:gd name="connsiteY389" fmla="*/ 977900 h 1110643"/>
                <a:gd name="connsiteX390" fmla="*/ 1339850 w 2138362"/>
                <a:gd name="connsiteY390" fmla="*/ 954087 h 1110643"/>
                <a:gd name="connsiteX391" fmla="*/ 1349375 w 2138362"/>
                <a:gd name="connsiteY391" fmla="*/ 950912 h 1110643"/>
                <a:gd name="connsiteX392" fmla="*/ 1366837 w 2138362"/>
                <a:gd name="connsiteY392" fmla="*/ 952500 h 1110643"/>
                <a:gd name="connsiteX393" fmla="*/ 1370012 w 2138362"/>
                <a:gd name="connsiteY393" fmla="*/ 957262 h 1110643"/>
                <a:gd name="connsiteX394" fmla="*/ 1381125 w 2138362"/>
                <a:gd name="connsiteY394" fmla="*/ 962025 h 1110643"/>
                <a:gd name="connsiteX395" fmla="*/ 1392237 w 2138362"/>
                <a:gd name="connsiteY395" fmla="*/ 958850 h 1110643"/>
                <a:gd name="connsiteX396" fmla="*/ 1401762 w 2138362"/>
                <a:gd name="connsiteY396" fmla="*/ 947737 h 1110643"/>
                <a:gd name="connsiteX397" fmla="*/ 1406525 w 2138362"/>
                <a:gd name="connsiteY397" fmla="*/ 942975 h 1110643"/>
                <a:gd name="connsiteX398" fmla="*/ 1409700 w 2138362"/>
                <a:gd name="connsiteY398" fmla="*/ 938212 h 1110643"/>
                <a:gd name="connsiteX399" fmla="*/ 1414462 w 2138362"/>
                <a:gd name="connsiteY399" fmla="*/ 931862 h 1110643"/>
                <a:gd name="connsiteX400" fmla="*/ 1409700 w 2138362"/>
                <a:gd name="connsiteY400" fmla="*/ 904875 h 1110643"/>
                <a:gd name="connsiteX401" fmla="*/ 1408112 w 2138362"/>
                <a:gd name="connsiteY401" fmla="*/ 900112 h 1110643"/>
                <a:gd name="connsiteX402" fmla="*/ 1404937 w 2138362"/>
                <a:gd name="connsiteY402" fmla="*/ 893762 h 1110643"/>
                <a:gd name="connsiteX403" fmla="*/ 1400175 w 2138362"/>
                <a:gd name="connsiteY403" fmla="*/ 879475 h 1110643"/>
                <a:gd name="connsiteX404" fmla="*/ 1398587 w 2138362"/>
                <a:gd name="connsiteY404" fmla="*/ 855662 h 1110643"/>
                <a:gd name="connsiteX405" fmla="*/ 1393825 w 2138362"/>
                <a:gd name="connsiteY405" fmla="*/ 852487 h 1110643"/>
                <a:gd name="connsiteX406" fmla="*/ 1398587 w 2138362"/>
                <a:gd name="connsiteY406" fmla="*/ 847725 h 1110643"/>
                <a:gd name="connsiteX407" fmla="*/ 1406525 w 2138362"/>
                <a:gd name="connsiteY407" fmla="*/ 838200 h 1110643"/>
                <a:gd name="connsiteX408" fmla="*/ 1409700 w 2138362"/>
                <a:gd name="connsiteY408" fmla="*/ 828675 h 1110643"/>
                <a:gd name="connsiteX409" fmla="*/ 1419225 w 2138362"/>
                <a:gd name="connsiteY409" fmla="*/ 819150 h 1110643"/>
                <a:gd name="connsiteX410" fmla="*/ 1423987 w 2138362"/>
                <a:gd name="connsiteY410" fmla="*/ 820737 h 1110643"/>
                <a:gd name="connsiteX411" fmla="*/ 1425575 w 2138362"/>
                <a:gd name="connsiteY411" fmla="*/ 830262 h 1110643"/>
                <a:gd name="connsiteX412" fmla="*/ 1428750 w 2138362"/>
                <a:gd name="connsiteY412" fmla="*/ 838200 h 1110643"/>
                <a:gd name="connsiteX413" fmla="*/ 1430337 w 2138362"/>
                <a:gd name="connsiteY413" fmla="*/ 846137 h 1110643"/>
                <a:gd name="connsiteX414" fmla="*/ 1435100 w 2138362"/>
                <a:gd name="connsiteY414" fmla="*/ 850900 h 1110643"/>
                <a:gd name="connsiteX415" fmla="*/ 1444625 w 2138362"/>
                <a:gd name="connsiteY415" fmla="*/ 862012 h 1110643"/>
                <a:gd name="connsiteX416" fmla="*/ 1449387 w 2138362"/>
                <a:gd name="connsiteY416" fmla="*/ 863600 h 1110643"/>
                <a:gd name="connsiteX417" fmla="*/ 1455737 w 2138362"/>
                <a:gd name="connsiteY417" fmla="*/ 866775 h 1110643"/>
                <a:gd name="connsiteX418" fmla="*/ 1460500 w 2138362"/>
                <a:gd name="connsiteY418" fmla="*/ 868362 h 1110643"/>
                <a:gd name="connsiteX419" fmla="*/ 1466850 w 2138362"/>
                <a:gd name="connsiteY419" fmla="*/ 871537 h 1110643"/>
                <a:gd name="connsiteX420" fmla="*/ 1474787 w 2138362"/>
                <a:gd name="connsiteY420" fmla="*/ 873125 h 1110643"/>
                <a:gd name="connsiteX421" fmla="*/ 1492250 w 2138362"/>
                <a:gd name="connsiteY421" fmla="*/ 877887 h 1110643"/>
                <a:gd name="connsiteX422" fmla="*/ 1506537 w 2138362"/>
                <a:gd name="connsiteY422" fmla="*/ 881062 h 1110643"/>
                <a:gd name="connsiteX423" fmla="*/ 1546225 w 2138362"/>
                <a:gd name="connsiteY423" fmla="*/ 884237 h 1110643"/>
                <a:gd name="connsiteX424" fmla="*/ 1555750 w 2138362"/>
                <a:gd name="connsiteY424" fmla="*/ 887412 h 1110643"/>
                <a:gd name="connsiteX425" fmla="*/ 1562100 w 2138362"/>
                <a:gd name="connsiteY425" fmla="*/ 889000 h 1110643"/>
                <a:gd name="connsiteX426" fmla="*/ 1566862 w 2138362"/>
                <a:gd name="connsiteY426" fmla="*/ 892175 h 1110643"/>
                <a:gd name="connsiteX427" fmla="*/ 1571625 w 2138362"/>
                <a:gd name="connsiteY427" fmla="*/ 893762 h 1110643"/>
                <a:gd name="connsiteX428" fmla="*/ 1576387 w 2138362"/>
                <a:gd name="connsiteY428" fmla="*/ 896937 h 1110643"/>
                <a:gd name="connsiteX429" fmla="*/ 1585912 w 2138362"/>
                <a:gd name="connsiteY429" fmla="*/ 900112 h 1110643"/>
                <a:gd name="connsiteX430" fmla="*/ 1652587 w 2138362"/>
                <a:gd name="connsiteY430" fmla="*/ 893762 h 1110643"/>
                <a:gd name="connsiteX431" fmla="*/ 1662112 w 2138362"/>
                <a:gd name="connsiteY431" fmla="*/ 884237 h 1110643"/>
                <a:gd name="connsiteX432" fmla="*/ 1665287 w 2138362"/>
                <a:gd name="connsiteY432" fmla="*/ 879475 h 1110643"/>
                <a:gd name="connsiteX433" fmla="*/ 1671637 w 2138362"/>
                <a:gd name="connsiteY433" fmla="*/ 877887 h 1110643"/>
                <a:gd name="connsiteX434" fmla="*/ 1673225 w 2138362"/>
                <a:gd name="connsiteY434" fmla="*/ 871537 h 1110643"/>
                <a:gd name="connsiteX435" fmla="*/ 1677987 w 2138362"/>
                <a:gd name="connsiteY435" fmla="*/ 866775 h 1110643"/>
                <a:gd name="connsiteX436" fmla="*/ 1681162 w 2138362"/>
                <a:gd name="connsiteY436" fmla="*/ 862012 h 1110643"/>
                <a:gd name="connsiteX437" fmla="*/ 1687512 w 2138362"/>
                <a:gd name="connsiteY437" fmla="*/ 855662 h 1110643"/>
                <a:gd name="connsiteX438" fmla="*/ 1695450 w 2138362"/>
                <a:gd name="connsiteY438" fmla="*/ 844550 h 1110643"/>
                <a:gd name="connsiteX439" fmla="*/ 1697037 w 2138362"/>
                <a:gd name="connsiteY439" fmla="*/ 839787 h 1110643"/>
                <a:gd name="connsiteX440" fmla="*/ 1701800 w 2138362"/>
                <a:gd name="connsiteY440" fmla="*/ 830262 h 1110643"/>
                <a:gd name="connsiteX441" fmla="*/ 1703387 w 2138362"/>
                <a:gd name="connsiteY441" fmla="*/ 768350 h 1110643"/>
                <a:gd name="connsiteX442" fmla="*/ 1706562 w 2138362"/>
                <a:gd name="connsiteY442" fmla="*/ 750887 h 1110643"/>
                <a:gd name="connsiteX443" fmla="*/ 1708150 w 2138362"/>
                <a:gd name="connsiteY443" fmla="*/ 733425 h 1110643"/>
                <a:gd name="connsiteX444" fmla="*/ 1709737 w 2138362"/>
                <a:gd name="connsiteY444" fmla="*/ 720725 h 1110643"/>
                <a:gd name="connsiteX445" fmla="*/ 1714500 w 2138362"/>
                <a:gd name="connsiteY445" fmla="*/ 714375 h 1110643"/>
                <a:gd name="connsiteX446" fmla="*/ 1728787 w 2138362"/>
                <a:gd name="connsiteY446" fmla="*/ 703262 h 1110643"/>
                <a:gd name="connsiteX447" fmla="*/ 1739900 w 2138362"/>
                <a:gd name="connsiteY447" fmla="*/ 692150 h 1110643"/>
                <a:gd name="connsiteX448" fmla="*/ 1744662 w 2138362"/>
                <a:gd name="connsiteY448" fmla="*/ 687387 h 1110643"/>
                <a:gd name="connsiteX449" fmla="*/ 1754187 w 2138362"/>
                <a:gd name="connsiteY449" fmla="*/ 681037 h 1110643"/>
                <a:gd name="connsiteX450" fmla="*/ 1771650 w 2138362"/>
                <a:gd name="connsiteY450" fmla="*/ 669925 h 1110643"/>
                <a:gd name="connsiteX451" fmla="*/ 1787525 w 2138362"/>
                <a:gd name="connsiteY451" fmla="*/ 657225 h 1110643"/>
                <a:gd name="connsiteX452" fmla="*/ 1792287 w 2138362"/>
                <a:gd name="connsiteY452" fmla="*/ 654050 h 1110643"/>
                <a:gd name="connsiteX453" fmla="*/ 1793875 w 2138362"/>
                <a:gd name="connsiteY453" fmla="*/ 649287 h 1110643"/>
                <a:gd name="connsiteX454" fmla="*/ 1798637 w 2138362"/>
                <a:gd name="connsiteY454" fmla="*/ 647700 h 1110643"/>
                <a:gd name="connsiteX455" fmla="*/ 1803400 w 2138362"/>
                <a:gd name="connsiteY455" fmla="*/ 644525 h 1110643"/>
                <a:gd name="connsiteX456" fmla="*/ 1809750 w 2138362"/>
                <a:gd name="connsiteY456" fmla="*/ 638175 h 1110643"/>
                <a:gd name="connsiteX457" fmla="*/ 1817687 w 2138362"/>
                <a:gd name="connsiteY457" fmla="*/ 631825 h 1110643"/>
                <a:gd name="connsiteX458" fmla="*/ 1828800 w 2138362"/>
                <a:gd name="connsiteY458" fmla="*/ 622300 h 1110643"/>
                <a:gd name="connsiteX459" fmla="*/ 1831975 w 2138362"/>
                <a:gd name="connsiteY459" fmla="*/ 615950 h 1110643"/>
                <a:gd name="connsiteX460" fmla="*/ 1841500 w 2138362"/>
                <a:gd name="connsiteY460" fmla="*/ 609600 h 1110643"/>
                <a:gd name="connsiteX461" fmla="*/ 1847850 w 2138362"/>
                <a:gd name="connsiteY461" fmla="*/ 603250 h 1110643"/>
                <a:gd name="connsiteX462" fmla="*/ 1849437 w 2138362"/>
                <a:gd name="connsiteY462" fmla="*/ 598487 h 1110643"/>
                <a:gd name="connsiteX463" fmla="*/ 1857375 w 2138362"/>
                <a:gd name="connsiteY463" fmla="*/ 590550 h 1110643"/>
                <a:gd name="connsiteX464" fmla="*/ 1865312 w 2138362"/>
                <a:gd name="connsiteY464" fmla="*/ 579437 h 1110643"/>
                <a:gd name="connsiteX465" fmla="*/ 1871662 w 2138362"/>
                <a:gd name="connsiteY465" fmla="*/ 569912 h 1110643"/>
                <a:gd name="connsiteX466" fmla="*/ 1876425 w 2138362"/>
                <a:gd name="connsiteY466" fmla="*/ 560387 h 1110643"/>
                <a:gd name="connsiteX467" fmla="*/ 1878012 w 2138362"/>
                <a:gd name="connsiteY467" fmla="*/ 555625 h 1110643"/>
                <a:gd name="connsiteX468" fmla="*/ 1881187 w 2138362"/>
                <a:gd name="connsiteY468" fmla="*/ 550862 h 1110643"/>
                <a:gd name="connsiteX469" fmla="*/ 1882775 w 2138362"/>
                <a:gd name="connsiteY469" fmla="*/ 546100 h 1110643"/>
                <a:gd name="connsiteX470" fmla="*/ 1885950 w 2138362"/>
                <a:gd name="connsiteY470" fmla="*/ 539750 h 1110643"/>
                <a:gd name="connsiteX471" fmla="*/ 1882775 w 2138362"/>
                <a:gd name="connsiteY471" fmla="*/ 506412 h 1110643"/>
                <a:gd name="connsiteX472" fmla="*/ 1879600 w 2138362"/>
                <a:gd name="connsiteY472" fmla="*/ 500062 h 1110643"/>
                <a:gd name="connsiteX473" fmla="*/ 1874837 w 2138362"/>
                <a:gd name="connsiteY473" fmla="*/ 488950 h 1110643"/>
                <a:gd name="connsiteX474" fmla="*/ 1870075 w 2138362"/>
                <a:gd name="connsiteY474" fmla="*/ 487362 h 1110643"/>
                <a:gd name="connsiteX475" fmla="*/ 1863725 w 2138362"/>
                <a:gd name="connsiteY475" fmla="*/ 477837 h 1110643"/>
                <a:gd name="connsiteX476" fmla="*/ 1855787 w 2138362"/>
                <a:gd name="connsiteY476" fmla="*/ 476250 h 1110643"/>
                <a:gd name="connsiteX477" fmla="*/ 1849437 w 2138362"/>
                <a:gd name="connsiteY477" fmla="*/ 473075 h 1110643"/>
                <a:gd name="connsiteX478" fmla="*/ 1844675 w 2138362"/>
                <a:gd name="connsiteY478" fmla="*/ 471487 h 1110643"/>
                <a:gd name="connsiteX479" fmla="*/ 1841500 w 2138362"/>
                <a:gd name="connsiteY479" fmla="*/ 466725 h 1110643"/>
                <a:gd name="connsiteX480" fmla="*/ 1828800 w 2138362"/>
                <a:gd name="connsiteY480" fmla="*/ 461962 h 1110643"/>
                <a:gd name="connsiteX481" fmla="*/ 1819275 w 2138362"/>
                <a:gd name="connsiteY481" fmla="*/ 457200 h 1110643"/>
                <a:gd name="connsiteX482" fmla="*/ 1808162 w 2138362"/>
                <a:gd name="connsiteY482" fmla="*/ 452437 h 1110643"/>
                <a:gd name="connsiteX483" fmla="*/ 1795462 w 2138362"/>
                <a:gd name="connsiteY483" fmla="*/ 447675 h 1110643"/>
                <a:gd name="connsiteX484" fmla="*/ 1749425 w 2138362"/>
                <a:gd name="connsiteY484" fmla="*/ 439737 h 1110643"/>
                <a:gd name="connsiteX485" fmla="*/ 1728787 w 2138362"/>
                <a:gd name="connsiteY485" fmla="*/ 434975 h 1110643"/>
                <a:gd name="connsiteX486" fmla="*/ 1673225 w 2138362"/>
                <a:gd name="connsiteY486" fmla="*/ 434975 h 1110643"/>
                <a:gd name="connsiteX487" fmla="*/ 1571625 w 2138362"/>
                <a:gd name="connsiteY487" fmla="*/ 433387 h 1110643"/>
                <a:gd name="connsiteX488" fmla="*/ 1558925 w 2138362"/>
                <a:gd name="connsiteY488" fmla="*/ 430212 h 1110643"/>
                <a:gd name="connsiteX489" fmla="*/ 1524000 w 2138362"/>
                <a:gd name="connsiteY489" fmla="*/ 434975 h 1110643"/>
                <a:gd name="connsiteX490" fmla="*/ 1501775 w 2138362"/>
                <a:gd name="connsiteY490" fmla="*/ 439737 h 1110643"/>
                <a:gd name="connsiteX491" fmla="*/ 1490662 w 2138362"/>
                <a:gd name="connsiteY491" fmla="*/ 442912 h 1110643"/>
                <a:gd name="connsiteX492" fmla="*/ 1470025 w 2138362"/>
                <a:gd name="connsiteY492" fmla="*/ 449262 h 1110643"/>
                <a:gd name="connsiteX493" fmla="*/ 1438275 w 2138362"/>
                <a:gd name="connsiteY493" fmla="*/ 455612 h 1110643"/>
                <a:gd name="connsiteX494" fmla="*/ 1433512 w 2138362"/>
                <a:gd name="connsiteY494" fmla="*/ 457200 h 1110643"/>
                <a:gd name="connsiteX495" fmla="*/ 1425575 w 2138362"/>
                <a:gd name="connsiteY495" fmla="*/ 460375 h 1110643"/>
                <a:gd name="connsiteX496" fmla="*/ 1419225 w 2138362"/>
                <a:gd name="connsiteY496" fmla="*/ 461962 h 1110643"/>
                <a:gd name="connsiteX497" fmla="*/ 1408112 w 2138362"/>
                <a:gd name="connsiteY497" fmla="*/ 465137 h 1110643"/>
                <a:gd name="connsiteX498" fmla="*/ 1403350 w 2138362"/>
                <a:gd name="connsiteY498" fmla="*/ 466725 h 1110643"/>
                <a:gd name="connsiteX499" fmla="*/ 1393825 w 2138362"/>
                <a:gd name="connsiteY499" fmla="*/ 468312 h 1110643"/>
                <a:gd name="connsiteX500" fmla="*/ 1382712 w 2138362"/>
                <a:gd name="connsiteY500" fmla="*/ 476250 h 1110643"/>
                <a:gd name="connsiteX501" fmla="*/ 1379537 w 2138362"/>
                <a:gd name="connsiteY501" fmla="*/ 481012 h 1110643"/>
                <a:gd name="connsiteX502" fmla="*/ 1373187 w 2138362"/>
                <a:gd name="connsiteY502" fmla="*/ 484187 h 1110643"/>
                <a:gd name="connsiteX503" fmla="*/ 1368425 w 2138362"/>
                <a:gd name="connsiteY503" fmla="*/ 487362 h 1110643"/>
                <a:gd name="connsiteX504" fmla="*/ 1366837 w 2138362"/>
                <a:gd name="connsiteY504" fmla="*/ 492125 h 1110643"/>
                <a:gd name="connsiteX505" fmla="*/ 1362075 w 2138362"/>
                <a:gd name="connsiteY505" fmla="*/ 493712 h 1110643"/>
                <a:gd name="connsiteX506" fmla="*/ 1357312 w 2138362"/>
                <a:gd name="connsiteY506" fmla="*/ 496887 h 1110643"/>
                <a:gd name="connsiteX507" fmla="*/ 1352550 w 2138362"/>
                <a:gd name="connsiteY507" fmla="*/ 498475 h 1110643"/>
                <a:gd name="connsiteX508" fmla="*/ 1343025 w 2138362"/>
                <a:gd name="connsiteY508" fmla="*/ 506412 h 1110643"/>
                <a:gd name="connsiteX509" fmla="*/ 1338262 w 2138362"/>
                <a:gd name="connsiteY509" fmla="*/ 508000 h 1110643"/>
                <a:gd name="connsiteX510" fmla="*/ 1330325 w 2138362"/>
                <a:gd name="connsiteY510" fmla="*/ 515937 h 1110643"/>
                <a:gd name="connsiteX511" fmla="*/ 1325562 w 2138362"/>
                <a:gd name="connsiteY511" fmla="*/ 519112 h 1110643"/>
                <a:gd name="connsiteX512" fmla="*/ 1316037 w 2138362"/>
                <a:gd name="connsiteY512" fmla="*/ 527050 h 1110643"/>
                <a:gd name="connsiteX513" fmla="*/ 1311275 w 2138362"/>
                <a:gd name="connsiteY513" fmla="*/ 530225 h 1110643"/>
                <a:gd name="connsiteX514" fmla="*/ 1295400 w 2138362"/>
                <a:gd name="connsiteY514" fmla="*/ 544512 h 1110643"/>
                <a:gd name="connsiteX515" fmla="*/ 1293812 w 2138362"/>
                <a:gd name="connsiteY515" fmla="*/ 549275 h 1110643"/>
                <a:gd name="connsiteX516" fmla="*/ 1284287 w 2138362"/>
                <a:gd name="connsiteY516" fmla="*/ 557212 h 1110643"/>
                <a:gd name="connsiteX517" fmla="*/ 1282700 w 2138362"/>
                <a:gd name="connsiteY517" fmla="*/ 563562 h 1110643"/>
                <a:gd name="connsiteX518" fmla="*/ 1290637 w 2138362"/>
                <a:gd name="connsiteY518" fmla="*/ 569912 h 1110643"/>
                <a:gd name="connsiteX519" fmla="*/ 1301750 w 2138362"/>
                <a:gd name="connsiteY519" fmla="*/ 576262 h 1110643"/>
                <a:gd name="connsiteX520" fmla="*/ 1317625 w 2138362"/>
                <a:gd name="connsiteY520" fmla="*/ 581025 h 1110643"/>
                <a:gd name="connsiteX521" fmla="*/ 1319212 w 2138362"/>
                <a:gd name="connsiteY521" fmla="*/ 585787 h 1110643"/>
                <a:gd name="connsiteX522" fmla="*/ 1322387 w 2138362"/>
                <a:gd name="connsiteY522" fmla="*/ 590550 h 1110643"/>
                <a:gd name="connsiteX523" fmla="*/ 1327150 w 2138362"/>
                <a:gd name="connsiteY523" fmla="*/ 604837 h 1110643"/>
                <a:gd name="connsiteX524" fmla="*/ 1328737 w 2138362"/>
                <a:gd name="connsiteY524" fmla="*/ 609600 h 1110643"/>
                <a:gd name="connsiteX525" fmla="*/ 1325562 w 2138362"/>
                <a:gd name="connsiteY525" fmla="*/ 620712 h 1110643"/>
                <a:gd name="connsiteX526" fmla="*/ 1320800 w 2138362"/>
                <a:gd name="connsiteY526" fmla="*/ 623887 h 1110643"/>
                <a:gd name="connsiteX527" fmla="*/ 1314450 w 2138362"/>
                <a:gd name="connsiteY527" fmla="*/ 627062 h 1110643"/>
                <a:gd name="connsiteX528" fmla="*/ 1309687 w 2138362"/>
                <a:gd name="connsiteY528" fmla="*/ 628650 h 1110643"/>
                <a:gd name="connsiteX529" fmla="*/ 1300162 w 2138362"/>
                <a:gd name="connsiteY529" fmla="*/ 633412 h 1110643"/>
                <a:gd name="connsiteX530" fmla="*/ 1289050 w 2138362"/>
                <a:gd name="connsiteY530" fmla="*/ 642937 h 1110643"/>
                <a:gd name="connsiteX531" fmla="*/ 1279525 w 2138362"/>
                <a:gd name="connsiteY531" fmla="*/ 647700 h 1110643"/>
                <a:gd name="connsiteX532" fmla="*/ 1273175 w 2138362"/>
                <a:gd name="connsiteY532" fmla="*/ 652462 h 1110643"/>
                <a:gd name="connsiteX533" fmla="*/ 1268412 w 2138362"/>
                <a:gd name="connsiteY533" fmla="*/ 657225 h 1110643"/>
                <a:gd name="connsiteX534" fmla="*/ 1263650 w 2138362"/>
                <a:gd name="connsiteY534" fmla="*/ 658812 h 1110643"/>
                <a:gd name="connsiteX535" fmla="*/ 1258887 w 2138362"/>
                <a:gd name="connsiteY535" fmla="*/ 663575 h 1110643"/>
                <a:gd name="connsiteX536" fmla="*/ 1249362 w 2138362"/>
                <a:gd name="connsiteY536" fmla="*/ 679450 h 1110643"/>
                <a:gd name="connsiteX537" fmla="*/ 1250950 w 2138362"/>
                <a:gd name="connsiteY537" fmla="*/ 688975 h 1110643"/>
                <a:gd name="connsiteX538" fmla="*/ 1254125 w 2138362"/>
                <a:gd name="connsiteY538" fmla="*/ 700087 h 1110643"/>
                <a:gd name="connsiteX539" fmla="*/ 1257300 w 2138362"/>
                <a:gd name="connsiteY539" fmla="*/ 708025 h 1110643"/>
                <a:gd name="connsiteX540" fmla="*/ 1262062 w 2138362"/>
                <a:gd name="connsiteY540" fmla="*/ 717550 h 1110643"/>
                <a:gd name="connsiteX541" fmla="*/ 1263650 w 2138362"/>
                <a:gd name="connsiteY541" fmla="*/ 723900 h 1110643"/>
                <a:gd name="connsiteX542" fmla="*/ 1266825 w 2138362"/>
                <a:gd name="connsiteY542" fmla="*/ 731837 h 1110643"/>
                <a:gd name="connsiteX543" fmla="*/ 1271587 w 2138362"/>
                <a:gd name="connsiteY543" fmla="*/ 742950 h 1110643"/>
                <a:gd name="connsiteX544" fmla="*/ 1276350 w 2138362"/>
                <a:gd name="connsiteY544" fmla="*/ 762000 h 1110643"/>
                <a:gd name="connsiteX545" fmla="*/ 1282700 w 2138362"/>
                <a:gd name="connsiteY545" fmla="*/ 788987 h 1110643"/>
                <a:gd name="connsiteX546" fmla="*/ 1287462 w 2138362"/>
                <a:gd name="connsiteY546" fmla="*/ 804862 h 1110643"/>
                <a:gd name="connsiteX547" fmla="*/ 1289050 w 2138362"/>
                <a:gd name="connsiteY547" fmla="*/ 817562 h 1110643"/>
                <a:gd name="connsiteX548" fmla="*/ 1292225 w 2138362"/>
                <a:gd name="connsiteY548" fmla="*/ 822325 h 1110643"/>
                <a:gd name="connsiteX549" fmla="*/ 1295400 w 2138362"/>
                <a:gd name="connsiteY549" fmla="*/ 835025 h 1110643"/>
                <a:gd name="connsiteX550" fmla="*/ 1298575 w 2138362"/>
                <a:gd name="connsiteY550" fmla="*/ 841375 h 1110643"/>
                <a:gd name="connsiteX551" fmla="*/ 1300162 w 2138362"/>
                <a:gd name="connsiteY551" fmla="*/ 846137 h 1110643"/>
                <a:gd name="connsiteX552" fmla="*/ 1303337 w 2138362"/>
                <a:gd name="connsiteY552" fmla="*/ 857250 h 1110643"/>
                <a:gd name="connsiteX553" fmla="*/ 1308100 w 2138362"/>
                <a:gd name="connsiteY553" fmla="*/ 946150 h 1110643"/>
                <a:gd name="connsiteX554" fmla="*/ 1304925 w 2138362"/>
                <a:gd name="connsiteY554" fmla="*/ 938212 h 1110643"/>
                <a:gd name="connsiteX555" fmla="*/ 1300162 w 2138362"/>
                <a:gd name="connsiteY555" fmla="*/ 928687 h 1110643"/>
                <a:gd name="connsiteX556" fmla="*/ 1292225 w 2138362"/>
                <a:gd name="connsiteY556" fmla="*/ 922337 h 1110643"/>
                <a:gd name="connsiteX557" fmla="*/ 1285875 w 2138362"/>
                <a:gd name="connsiteY557" fmla="*/ 909637 h 1110643"/>
                <a:gd name="connsiteX558" fmla="*/ 1279525 w 2138362"/>
                <a:gd name="connsiteY558" fmla="*/ 903287 h 1110643"/>
                <a:gd name="connsiteX559" fmla="*/ 1258887 w 2138362"/>
                <a:gd name="connsiteY559" fmla="*/ 882650 h 1110643"/>
                <a:gd name="connsiteX560" fmla="*/ 1250950 w 2138362"/>
                <a:gd name="connsiteY560" fmla="*/ 871537 h 1110643"/>
                <a:gd name="connsiteX561" fmla="*/ 1246187 w 2138362"/>
                <a:gd name="connsiteY561" fmla="*/ 865187 h 1110643"/>
                <a:gd name="connsiteX562" fmla="*/ 1236662 w 2138362"/>
                <a:gd name="connsiteY562" fmla="*/ 860425 h 1110643"/>
                <a:gd name="connsiteX563" fmla="*/ 1233487 w 2138362"/>
                <a:gd name="connsiteY563" fmla="*/ 855662 h 1110643"/>
                <a:gd name="connsiteX564" fmla="*/ 1227137 w 2138362"/>
                <a:gd name="connsiteY564" fmla="*/ 852487 h 1110643"/>
                <a:gd name="connsiteX565" fmla="*/ 1212850 w 2138362"/>
                <a:gd name="connsiteY565" fmla="*/ 847725 h 1110643"/>
                <a:gd name="connsiteX566" fmla="*/ 1198562 w 2138362"/>
                <a:gd name="connsiteY566" fmla="*/ 842962 h 1110643"/>
                <a:gd name="connsiteX567" fmla="*/ 1187450 w 2138362"/>
                <a:gd name="connsiteY567" fmla="*/ 835025 h 1110643"/>
                <a:gd name="connsiteX568" fmla="*/ 1171575 w 2138362"/>
                <a:gd name="connsiteY568" fmla="*/ 825500 h 1110643"/>
                <a:gd name="connsiteX569" fmla="*/ 1157287 w 2138362"/>
                <a:gd name="connsiteY569" fmla="*/ 817562 h 1110643"/>
                <a:gd name="connsiteX570" fmla="*/ 1146175 w 2138362"/>
                <a:gd name="connsiteY570" fmla="*/ 809625 h 1110643"/>
                <a:gd name="connsiteX571" fmla="*/ 1141412 w 2138362"/>
                <a:gd name="connsiteY571" fmla="*/ 804862 h 1110643"/>
                <a:gd name="connsiteX572" fmla="*/ 1135062 w 2138362"/>
                <a:gd name="connsiteY572" fmla="*/ 801687 h 1110643"/>
                <a:gd name="connsiteX573" fmla="*/ 1125537 w 2138362"/>
                <a:gd name="connsiteY573" fmla="*/ 795337 h 1110643"/>
                <a:gd name="connsiteX574" fmla="*/ 1123950 w 2138362"/>
                <a:gd name="connsiteY574" fmla="*/ 790575 h 1110643"/>
                <a:gd name="connsiteX575" fmla="*/ 1128712 w 2138362"/>
                <a:gd name="connsiteY575" fmla="*/ 788987 h 1110643"/>
                <a:gd name="connsiteX576" fmla="*/ 1144587 w 2138362"/>
                <a:gd name="connsiteY576" fmla="*/ 785812 h 1110643"/>
                <a:gd name="connsiteX577" fmla="*/ 1144587 w 2138362"/>
                <a:gd name="connsiteY577" fmla="*/ 768350 h 1110643"/>
                <a:gd name="connsiteX578" fmla="*/ 1139825 w 2138362"/>
                <a:gd name="connsiteY578" fmla="*/ 754062 h 1110643"/>
                <a:gd name="connsiteX579" fmla="*/ 1135062 w 2138362"/>
                <a:gd name="connsiteY579" fmla="*/ 749300 h 1110643"/>
                <a:gd name="connsiteX580" fmla="*/ 1133475 w 2138362"/>
                <a:gd name="connsiteY580" fmla="*/ 744537 h 1110643"/>
                <a:gd name="connsiteX581" fmla="*/ 1128712 w 2138362"/>
                <a:gd name="connsiteY581" fmla="*/ 741362 h 1110643"/>
                <a:gd name="connsiteX582" fmla="*/ 1119187 w 2138362"/>
                <a:gd name="connsiteY582" fmla="*/ 735012 h 1110643"/>
                <a:gd name="connsiteX583" fmla="*/ 1104900 w 2138362"/>
                <a:gd name="connsiteY583" fmla="*/ 723900 h 1110643"/>
                <a:gd name="connsiteX584" fmla="*/ 1100137 w 2138362"/>
                <a:gd name="connsiteY584" fmla="*/ 720725 h 1110643"/>
                <a:gd name="connsiteX585" fmla="*/ 1095375 w 2138362"/>
                <a:gd name="connsiteY585" fmla="*/ 719137 h 1110643"/>
                <a:gd name="connsiteX586" fmla="*/ 1077912 w 2138362"/>
                <a:gd name="connsiteY586" fmla="*/ 714375 h 1110643"/>
                <a:gd name="connsiteX587" fmla="*/ 1069975 w 2138362"/>
                <a:gd name="connsiteY587" fmla="*/ 704850 h 1110643"/>
                <a:gd name="connsiteX588" fmla="*/ 1062037 w 2138362"/>
                <a:gd name="connsiteY588" fmla="*/ 695325 h 1110643"/>
                <a:gd name="connsiteX589" fmla="*/ 1060450 w 2138362"/>
                <a:gd name="connsiteY589" fmla="*/ 688975 h 1110643"/>
                <a:gd name="connsiteX590" fmla="*/ 1057275 w 2138362"/>
                <a:gd name="connsiteY590" fmla="*/ 679450 h 1110643"/>
                <a:gd name="connsiteX591" fmla="*/ 1052512 w 2138362"/>
                <a:gd name="connsiteY591" fmla="*/ 660400 h 1110643"/>
                <a:gd name="connsiteX592" fmla="*/ 1054100 w 2138362"/>
                <a:gd name="connsiteY592" fmla="*/ 627062 h 1110643"/>
                <a:gd name="connsiteX593" fmla="*/ 1055687 w 2138362"/>
                <a:gd name="connsiteY593" fmla="*/ 622300 h 1110643"/>
                <a:gd name="connsiteX594" fmla="*/ 1060450 w 2138362"/>
                <a:gd name="connsiteY594" fmla="*/ 620712 h 1110643"/>
                <a:gd name="connsiteX595" fmla="*/ 1062037 w 2138362"/>
                <a:gd name="connsiteY595" fmla="*/ 615950 h 1110643"/>
                <a:gd name="connsiteX596" fmla="*/ 1050925 w 2138362"/>
                <a:gd name="connsiteY596" fmla="*/ 615950 h 1110643"/>
                <a:gd name="connsiteX597" fmla="*/ 1044575 w 2138362"/>
                <a:gd name="connsiteY597" fmla="*/ 619125 h 1110643"/>
                <a:gd name="connsiteX598" fmla="*/ 1039812 w 2138362"/>
                <a:gd name="connsiteY598" fmla="*/ 620712 h 1110643"/>
                <a:gd name="connsiteX599" fmla="*/ 1027112 w 2138362"/>
                <a:gd name="connsiteY599" fmla="*/ 625475 h 1110643"/>
                <a:gd name="connsiteX600" fmla="*/ 1023937 w 2138362"/>
                <a:gd name="connsiteY600" fmla="*/ 630237 h 1110643"/>
                <a:gd name="connsiteX601" fmla="*/ 1019175 w 2138362"/>
                <a:gd name="connsiteY601" fmla="*/ 631825 h 1110643"/>
                <a:gd name="connsiteX602" fmla="*/ 1008062 w 2138362"/>
                <a:gd name="connsiteY602" fmla="*/ 636587 h 1110643"/>
                <a:gd name="connsiteX603" fmla="*/ 1000125 w 2138362"/>
                <a:gd name="connsiteY603" fmla="*/ 646112 h 1110643"/>
                <a:gd name="connsiteX604" fmla="*/ 1011237 w 2138362"/>
                <a:gd name="connsiteY604" fmla="*/ 660400 h 1110643"/>
                <a:gd name="connsiteX605" fmla="*/ 1012825 w 2138362"/>
                <a:gd name="connsiteY605" fmla="*/ 677862 h 1110643"/>
                <a:gd name="connsiteX606" fmla="*/ 1014412 w 2138362"/>
                <a:gd name="connsiteY606" fmla="*/ 690562 h 1110643"/>
                <a:gd name="connsiteX607" fmla="*/ 1012825 w 2138362"/>
                <a:gd name="connsiteY607" fmla="*/ 703262 h 1110643"/>
                <a:gd name="connsiteX608" fmla="*/ 998537 w 2138362"/>
                <a:gd name="connsiteY608" fmla="*/ 701675 h 1110643"/>
                <a:gd name="connsiteX609" fmla="*/ 984250 w 2138362"/>
                <a:gd name="connsiteY609" fmla="*/ 696912 h 1110643"/>
                <a:gd name="connsiteX610" fmla="*/ 977900 w 2138362"/>
                <a:gd name="connsiteY610" fmla="*/ 695325 h 1110643"/>
                <a:gd name="connsiteX611" fmla="*/ 973137 w 2138362"/>
                <a:gd name="connsiteY611" fmla="*/ 692150 h 1110643"/>
                <a:gd name="connsiteX612" fmla="*/ 968375 w 2138362"/>
                <a:gd name="connsiteY612" fmla="*/ 690562 h 1110643"/>
                <a:gd name="connsiteX613" fmla="*/ 957262 w 2138362"/>
                <a:gd name="connsiteY613" fmla="*/ 681037 h 1110643"/>
                <a:gd name="connsiteX614" fmla="*/ 958850 w 2138362"/>
                <a:gd name="connsiteY614" fmla="*/ 665162 h 1110643"/>
                <a:gd name="connsiteX615" fmla="*/ 960437 w 2138362"/>
                <a:gd name="connsiteY615" fmla="*/ 658812 h 1110643"/>
                <a:gd name="connsiteX616" fmla="*/ 971550 w 2138362"/>
                <a:gd name="connsiteY616" fmla="*/ 642937 h 1110643"/>
                <a:gd name="connsiteX617" fmla="*/ 966787 w 2138362"/>
                <a:gd name="connsiteY617" fmla="*/ 641350 h 1110643"/>
                <a:gd name="connsiteX618" fmla="*/ 957262 w 2138362"/>
                <a:gd name="connsiteY618" fmla="*/ 633412 h 1110643"/>
                <a:gd name="connsiteX619" fmla="*/ 936625 w 2138362"/>
                <a:gd name="connsiteY619" fmla="*/ 625475 h 1110643"/>
                <a:gd name="connsiteX620" fmla="*/ 862012 w 2138362"/>
                <a:gd name="connsiteY620" fmla="*/ 628650 h 1110643"/>
                <a:gd name="connsiteX621" fmla="*/ 852487 w 2138362"/>
                <a:gd name="connsiteY621" fmla="*/ 635000 h 1110643"/>
                <a:gd name="connsiteX622" fmla="*/ 854075 w 2138362"/>
                <a:gd name="connsiteY622" fmla="*/ 649287 h 1110643"/>
                <a:gd name="connsiteX623" fmla="*/ 860425 w 2138362"/>
                <a:gd name="connsiteY623" fmla="*/ 644525 h 1110643"/>
                <a:gd name="connsiteX624" fmla="*/ 865187 w 2138362"/>
                <a:gd name="connsiteY624" fmla="*/ 646112 h 1110643"/>
                <a:gd name="connsiteX625" fmla="*/ 860425 w 2138362"/>
                <a:gd name="connsiteY625" fmla="*/ 658812 h 1110643"/>
                <a:gd name="connsiteX626" fmla="*/ 855662 w 2138362"/>
                <a:gd name="connsiteY626" fmla="*/ 661987 h 1110643"/>
                <a:gd name="connsiteX627" fmla="*/ 847725 w 2138362"/>
                <a:gd name="connsiteY627" fmla="*/ 660400 h 1110643"/>
                <a:gd name="connsiteX628" fmla="*/ 835025 w 2138362"/>
                <a:gd name="connsiteY628" fmla="*/ 657225 h 1110643"/>
                <a:gd name="connsiteX629" fmla="*/ 809625 w 2138362"/>
                <a:gd name="connsiteY629" fmla="*/ 652462 h 1110643"/>
                <a:gd name="connsiteX630" fmla="*/ 795337 w 2138362"/>
                <a:gd name="connsiteY630" fmla="*/ 647700 h 1110643"/>
                <a:gd name="connsiteX631" fmla="*/ 785812 w 2138362"/>
                <a:gd name="connsiteY631" fmla="*/ 641350 h 1110643"/>
                <a:gd name="connsiteX632" fmla="*/ 774700 w 2138362"/>
                <a:gd name="connsiteY632" fmla="*/ 633412 h 1110643"/>
                <a:gd name="connsiteX633" fmla="*/ 769937 w 2138362"/>
                <a:gd name="connsiteY633" fmla="*/ 631825 h 1110643"/>
                <a:gd name="connsiteX634" fmla="*/ 763587 w 2138362"/>
                <a:gd name="connsiteY634" fmla="*/ 627062 h 1110643"/>
                <a:gd name="connsiteX635" fmla="*/ 758825 w 2138362"/>
                <a:gd name="connsiteY635" fmla="*/ 622300 h 1110643"/>
                <a:gd name="connsiteX636" fmla="*/ 754062 w 2138362"/>
                <a:gd name="connsiteY636" fmla="*/ 620712 h 1110643"/>
                <a:gd name="connsiteX637" fmla="*/ 747712 w 2138362"/>
                <a:gd name="connsiteY637" fmla="*/ 617537 h 1110643"/>
                <a:gd name="connsiteX638" fmla="*/ 742950 w 2138362"/>
                <a:gd name="connsiteY638" fmla="*/ 612775 h 1110643"/>
                <a:gd name="connsiteX639" fmla="*/ 735012 w 2138362"/>
                <a:gd name="connsiteY639" fmla="*/ 608012 h 1110643"/>
                <a:gd name="connsiteX640" fmla="*/ 730250 w 2138362"/>
                <a:gd name="connsiteY640" fmla="*/ 603250 h 1110643"/>
                <a:gd name="connsiteX641" fmla="*/ 725487 w 2138362"/>
                <a:gd name="connsiteY641" fmla="*/ 600075 h 1110643"/>
                <a:gd name="connsiteX642" fmla="*/ 719137 w 2138362"/>
                <a:gd name="connsiteY642" fmla="*/ 595312 h 1110643"/>
                <a:gd name="connsiteX643" fmla="*/ 714375 w 2138362"/>
                <a:gd name="connsiteY643" fmla="*/ 592137 h 1110643"/>
                <a:gd name="connsiteX644" fmla="*/ 703262 w 2138362"/>
                <a:gd name="connsiteY644" fmla="*/ 581025 h 1110643"/>
                <a:gd name="connsiteX645" fmla="*/ 698500 w 2138362"/>
                <a:gd name="connsiteY645" fmla="*/ 576262 h 1110643"/>
                <a:gd name="connsiteX646" fmla="*/ 692150 w 2138362"/>
                <a:gd name="connsiteY646" fmla="*/ 573087 h 1110643"/>
                <a:gd name="connsiteX647" fmla="*/ 681037 w 2138362"/>
                <a:gd name="connsiteY647" fmla="*/ 565150 h 1110643"/>
                <a:gd name="connsiteX648" fmla="*/ 676275 w 2138362"/>
                <a:gd name="connsiteY648" fmla="*/ 560387 h 1110643"/>
                <a:gd name="connsiteX649" fmla="*/ 665162 w 2138362"/>
                <a:gd name="connsiteY649" fmla="*/ 554037 h 1110643"/>
                <a:gd name="connsiteX650" fmla="*/ 660400 w 2138362"/>
                <a:gd name="connsiteY650" fmla="*/ 552450 h 1110643"/>
                <a:gd name="connsiteX651" fmla="*/ 655637 w 2138362"/>
                <a:gd name="connsiteY651" fmla="*/ 549275 h 1110643"/>
                <a:gd name="connsiteX652" fmla="*/ 631825 w 2138362"/>
                <a:gd name="connsiteY652" fmla="*/ 542925 h 1110643"/>
                <a:gd name="connsiteX653" fmla="*/ 609600 w 2138362"/>
                <a:gd name="connsiteY653" fmla="*/ 547687 h 1110643"/>
                <a:gd name="connsiteX654" fmla="*/ 595312 w 2138362"/>
                <a:gd name="connsiteY654" fmla="*/ 550862 h 1110643"/>
                <a:gd name="connsiteX655" fmla="*/ 555625 w 2138362"/>
                <a:gd name="connsiteY655" fmla="*/ 557212 h 1110643"/>
                <a:gd name="connsiteX656" fmla="*/ 544512 w 2138362"/>
                <a:gd name="connsiteY656" fmla="*/ 560387 h 1110643"/>
                <a:gd name="connsiteX657" fmla="*/ 539750 w 2138362"/>
                <a:gd name="connsiteY657" fmla="*/ 561975 h 1110643"/>
                <a:gd name="connsiteX658" fmla="*/ 534987 w 2138362"/>
                <a:gd name="connsiteY658" fmla="*/ 565150 h 1110643"/>
                <a:gd name="connsiteX659" fmla="*/ 525462 w 2138362"/>
                <a:gd name="connsiteY659" fmla="*/ 566737 h 1110643"/>
                <a:gd name="connsiteX660" fmla="*/ 482600 w 2138362"/>
                <a:gd name="connsiteY660" fmla="*/ 563562 h 1110643"/>
                <a:gd name="connsiteX661" fmla="*/ 460375 w 2138362"/>
                <a:gd name="connsiteY661" fmla="*/ 558800 h 1110643"/>
                <a:gd name="connsiteX662" fmla="*/ 450850 w 2138362"/>
                <a:gd name="connsiteY662" fmla="*/ 565150 h 1110643"/>
                <a:gd name="connsiteX663" fmla="*/ 447675 w 2138362"/>
                <a:gd name="connsiteY663" fmla="*/ 569912 h 1110643"/>
                <a:gd name="connsiteX664" fmla="*/ 436562 w 2138362"/>
                <a:gd name="connsiteY664" fmla="*/ 577850 h 1110643"/>
                <a:gd name="connsiteX665" fmla="*/ 430212 w 2138362"/>
                <a:gd name="connsiteY665" fmla="*/ 582612 h 1110643"/>
                <a:gd name="connsiteX666" fmla="*/ 419100 w 2138362"/>
                <a:gd name="connsiteY666" fmla="*/ 592137 h 1110643"/>
                <a:gd name="connsiteX667" fmla="*/ 414337 w 2138362"/>
                <a:gd name="connsiteY667" fmla="*/ 596900 h 1110643"/>
                <a:gd name="connsiteX668" fmla="*/ 400050 w 2138362"/>
                <a:gd name="connsiteY668" fmla="*/ 601662 h 1110643"/>
                <a:gd name="connsiteX669" fmla="*/ 395287 w 2138362"/>
                <a:gd name="connsiteY669" fmla="*/ 604837 h 1110643"/>
                <a:gd name="connsiteX670" fmla="*/ 387350 w 2138362"/>
                <a:gd name="connsiteY670" fmla="*/ 614362 h 1110643"/>
                <a:gd name="connsiteX671" fmla="*/ 384175 w 2138362"/>
                <a:gd name="connsiteY671" fmla="*/ 620712 h 1110643"/>
                <a:gd name="connsiteX672" fmla="*/ 385762 w 2138362"/>
                <a:gd name="connsiteY672" fmla="*/ 636587 h 1110643"/>
                <a:gd name="connsiteX673" fmla="*/ 388937 w 2138362"/>
                <a:gd name="connsiteY673" fmla="*/ 641350 h 1110643"/>
                <a:gd name="connsiteX674" fmla="*/ 385762 w 2138362"/>
                <a:gd name="connsiteY674" fmla="*/ 657225 h 1110643"/>
                <a:gd name="connsiteX675" fmla="*/ 381000 w 2138362"/>
                <a:gd name="connsiteY675" fmla="*/ 668337 h 1110643"/>
                <a:gd name="connsiteX676" fmla="*/ 339725 w 2138362"/>
                <a:gd name="connsiteY676" fmla="*/ 669925 h 1110643"/>
                <a:gd name="connsiteX677" fmla="*/ 325437 w 2138362"/>
                <a:gd name="connsiteY677" fmla="*/ 677862 h 1110643"/>
                <a:gd name="connsiteX678" fmla="*/ 320675 w 2138362"/>
                <a:gd name="connsiteY678" fmla="*/ 682625 h 1110643"/>
                <a:gd name="connsiteX679" fmla="*/ 315912 w 2138362"/>
                <a:gd name="connsiteY679" fmla="*/ 684212 h 1110643"/>
                <a:gd name="connsiteX680" fmla="*/ 309562 w 2138362"/>
                <a:gd name="connsiteY680" fmla="*/ 688975 h 1110643"/>
                <a:gd name="connsiteX681" fmla="*/ 307975 w 2138362"/>
                <a:gd name="connsiteY681" fmla="*/ 693737 h 1110643"/>
                <a:gd name="connsiteX682" fmla="*/ 298450 w 2138362"/>
                <a:gd name="connsiteY682" fmla="*/ 700087 h 1110643"/>
                <a:gd name="connsiteX683" fmla="*/ 293687 w 2138362"/>
                <a:gd name="connsiteY683" fmla="*/ 703262 h 1110643"/>
                <a:gd name="connsiteX684" fmla="*/ 284162 w 2138362"/>
                <a:gd name="connsiteY684" fmla="*/ 708025 h 1110643"/>
                <a:gd name="connsiteX685" fmla="*/ 274637 w 2138362"/>
                <a:gd name="connsiteY685" fmla="*/ 714375 h 1110643"/>
                <a:gd name="connsiteX686" fmla="*/ 263525 w 2138362"/>
                <a:gd name="connsiteY686" fmla="*/ 720725 h 1110643"/>
                <a:gd name="connsiteX687" fmla="*/ 258762 w 2138362"/>
                <a:gd name="connsiteY687" fmla="*/ 723900 h 1110643"/>
                <a:gd name="connsiteX688" fmla="*/ 241300 w 2138362"/>
                <a:gd name="connsiteY688" fmla="*/ 727075 h 1110643"/>
                <a:gd name="connsiteX689" fmla="*/ 227012 w 2138362"/>
                <a:gd name="connsiteY689" fmla="*/ 731837 h 1110643"/>
                <a:gd name="connsiteX690" fmla="*/ 217487 w 2138362"/>
                <a:gd name="connsiteY690" fmla="*/ 735012 h 1110643"/>
                <a:gd name="connsiteX691" fmla="*/ 207962 w 2138362"/>
                <a:gd name="connsiteY691" fmla="*/ 736600 h 1110643"/>
                <a:gd name="connsiteX692" fmla="*/ 196850 w 2138362"/>
                <a:gd name="connsiteY692" fmla="*/ 741362 h 1110643"/>
                <a:gd name="connsiteX693" fmla="*/ 188912 w 2138362"/>
                <a:gd name="connsiteY693" fmla="*/ 744537 h 1110643"/>
                <a:gd name="connsiteX694" fmla="*/ 182562 w 2138362"/>
                <a:gd name="connsiteY694" fmla="*/ 746125 h 1110643"/>
                <a:gd name="connsiteX695" fmla="*/ 177800 w 2138362"/>
                <a:gd name="connsiteY695" fmla="*/ 749300 h 1110643"/>
                <a:gd name="connsiteX696" fmla="*/ 173037 w 2138362"/>
                <a:gd name="connsiteY696" fmla="*/ 750887 h 1110643"/>
                <a:gd name="connsiteX697" fmla="*/ 166687 w 2138362"/>
                <a:gd name="connsiteY697" fmla="*/ 755650 h 1110643"/>
                <a:gd name="connsiteX698" fmla="*/ 155575 w 2138362"/>
                <a:gd name="connsiteY698" fmla="*/ 757237 h 1110643"/>
                <a:gd name="connsiteX699" fmla="*/ 134937 w 2138362"/>
                <a:gd name="connsiteY699" fmla="*/ 763587 h 1110643"/>
                <a:gd name="connsiteX700" fmla="*/ 104775 w 2138362"/>
                <a:gd name="connsiteY700" fmla="*/ 765175 h 1110643"/>
                <a:gd name="connsiteX701" fmla="*/ 88900 w 2138362"/>
                <a:gd name="connsiteY701" fmla="*/ 766762 h 1110643"/>
                <a:gd name="connsiteX702" fmla="*/ 73025 w 2138362"/>
                <a:gd name="connsiteY702" fmla="*/ 771525 h 1110643"/>
                <a:gd name="connsiteX703" fmla="*/ 68262 w 2138362"/>
                <a:gd name="connsiteY703" fmla="*/ 774700 h 1110643"/>
                <a:gd name="connsiteX704" fmla="*/ 53975 w 2138362"/>
                <a:gd name="connsiteY704" fmla="*/ 779462 h 1110643"/>
                <a:gd name="connsiteX705" fmla="*/ 42862 w 2138362"/>
                <a:gd name="connsiteY705" fmla="*/ 781050 h 1110643"/>
                <a:gd name="connsiteX706" fmla="*/ 34925 w 2138362"/>
                <a:gd name="connsiteY706" fmla="*/ 782637 h 1110643"/>
                <a:gd name="connsiteX707" fmla="*/ 12700 w 2138362"/>
                <a:gd name="connsiteY707" fmla="*/ 785812 h 1110643"/>
                <a:gd name="connsiteX708" fmla="*/ 9525 w 2138362"/>
                <a:gd name="connsiteY708"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102167 w 2138362"/>
                <a:gd name="connsiteY248" fmla="*/ 380364 h 1110643"/>
                <a:gd name="connsiteX249" fmla="*/ 2105342 w 2138362"/>
                <a:gd name="connsiteY249" fmla="*/ 389890 h 1110643"/>
                <a:gd name="connsiteX250" fmla="*/ 2094230 w 2138362"/>
                <a:gd name="connsiteY250" fmla="*/ 404178 h 1110643"/>
                <a:gd name="connsiteX251" fmla="*/ 2075180 w 2138362"/>
                <a:gd name="connsiteY251" fmla="*/ 431482 h 1110643"/>
                <a:gd name="connsiteX252" fmla="*/ 2049462 w 2138362"/>
                <a:gd name="connsiteY252" fmla="*/ 453072 h 1110643"/>
                <a:gd name="connsiteX253" fmla="*/ 2050097 w 2138362"/>
                <a:gd name="connsiteY253" fmla="*/ 468629 h 1110643"/>
                <a:gd name="connsiteX254" fmla="*/ 2037398 w 2138362"/>
                <a:gd name="connsiteY254" fmla="*/ 485457 h 1110643"/>
                <a:gd name="connsiteX255" fmla="*/ 2020887 w 2138362"/>
                <a:gd name="connsiteY255" fmla="*/ 471487 h 1110643"/>
                <a:gd name="connsiteX256" fmla="*/ 2014537 w 2138362"/>
                <a:gd name="connsiteY256" fmla="*/ 479425 h 1110643"/>
                <a:gd name="connsiteX257" fmla="*/ 2011362 w 2138362"/>
                <a:gd name="connsiteY257" fmla="*/ 485775 h 1110643"/>
                <a:gd name="connsiteX258" fmla="*/ 2005012 w 2138362"/>
                <a:gd name="connsiteY258" fmla="*/ 496887 h 1110643"/>
                <a:gd name="connsiteX259" fmla="*/ 1997075 w 2138362"/>
                <a:gd name="connsiteY259" fmla="*/ 503237 h 1110643"/>
                <a:gd name="connsiteX260" fmla="*/ 1990725 w 2138362"/>
                <a:gd name="connsiteY260" fmla="*/ 517525 h 1110643"/>
                <a:gd name="connsiteX261" fmla="*/ 1989137 w 2138362"/>
                <a:gd name="connsiteY261" fmla="*/ 522287 h 1110643"/>
                <a:gd name="connsiteX262" fmla="*/ 1981200 w 2138362"/>
                <a:gd name="connsiteY262" fmla="*/ 531812 h 1110643"/>
                <a:gd name="connsiteX263" fmla="*/ 1979612 w 2138362"/>
                <a:gd name="connsiteY263" fmla="*/ 536575 h 1110643"/>
                <a:gd name="connsiteX264" fmla="*/ 1971675 w 2138362"/>
                <a:gd name="connsiteY264" fmla="*/ 546100 h 1110643"/>
                <a:gd name="connsiteX265" fmla="*/ 1970087 w 2138362"/>
                <a:gd name="connsiteY265" fmla="*/ 550862 h 1110643"/>
                <a:gd name="connsiteX266" fmla="*/ 1966912 w 2138362"/>
                <a:gd name="connsiteY266" fmla="*/ 555625 h 1110643"/>
                <a:gd name="connsiteX267" fmla="*/ 1962150 w 2138362"/>
                <a:gd name="connsiteY267" fmla="*/ 566737 h 1110643"/>
                <a:gd name="connsiteX268" fmla="*/ 1955800 w 2138362"/>
                <a:gd name="connsiteY268" fmla="*/ 574675 h 1110643"/>
                <a:gd name="connsiteX269" fmla="*/ 1944687 w 2138362"/>
                <a:gd name="connsiteY269" fmla="*/ 588962 h 1110643"/>
                <a:gd name="connsiteX270" fmla="*/ 1938337 w 2138362"/>
                <a:gd name="connsiteY270" fmla="*/ 598487 h 1110643"/>
                <a:gd name="connsiteX271" fmla="*/ 1936750 w 2138362"/>
                <a:gd name="connsiteY271" fmla="*/ 603250 h 1110643"/>
                <a:gd name="connsiteX272" fmla="*/ 1928812 w 2138362"/>
                <a:gd name="connsiteY272" fmla="*/ 612775 h 1110643"/>
                <a:gd name="connsiteX273" fmla="*/ 1922462 w 2138362"/>
                <a:gd name="connsiteY273" fmla="*/ 627062 h 1110643"/>
                <a:gd name="connsiteX274" fmla="*/ 1917700 w 2138362"/>
                <a:gd name="connsiteY274" fmla="*/ 623887 h 1110643"/>
                <a:gd name="connsiteX275" fmla="*/ 1916112 w 2138362"/>
                <a:gd name="connsiteY275" fmla="*/ 619125 h 1110643"/>
                <a:gd name="connsiteX276" fmla="*/ 1920875 w 2138362"/>
                <a:gd name="connsiteY276" fmla="*/ 623887 h 1110643"/>
                <a:gd name="connsiteX277" fmla="*/ 1922462 w 2138362"/>
                <a:gd name="connsiteY277" fmla="*/ 628650 h 1110643"/>
                <a:gd name="connsiteX278" fmla="*/ 1925637 w 2138362"/>
                <a:gd name="connsiteY278" fmla="*/ 636587 h 1110643"/>
                <a:gd name="connsiteX279" fmla="*/ 1924050 w 2138362"/>
                <a:gd name="connsiteY279" fmla="*/ 660400 h 1110643"/>
                <a:gd name="connsiteX280" fmla="*/ 1919287 w 2138362"/>
                <a:gd name="connsiteY280" fmla="*/ 685800 h 1110643"/>
                <a:gd name="connsiteX281" fmla="*/ 1916112 w 2138362"/>
                <a:gd name="connsiteY281" fmla="*/ 700087 h 1110643"/>
                <a:gd name="connsiteX282" fmla="*/ 1903412 w 2138362"/>
                <a:gd name="connsiteY282" fmla="*/ 711200 h 1110643"/>
                <a:gd name="connsiteX283" fmla="*/ 1897062 w 2138362"/>
                <a:gd name="connsiteY283" fmla="*/ 712787 h 1110643"/>
                <a:gd name="connsiteX284" fmla="*/ 1887537 w 2138362"/>
                <a:gd name="connsiteY284" fmla="*/ 720725 h 1110643"/>
                <a:gd name="connsiteX285" fmla="*/ 1881187 w 2138362"/>
                <a:gd name="connsiteY285" fmla="*/ 723900 h 1110643"/>
                <a:gd name="connsiteX286" fmla="*/ 1876425 w 2138362"/>
                <a:gd name="connsiteY286" fmla="*/ 728662 h 1110643"/>
                <a:gd name="connsiteX287" fmla="*/ 1865312 w 2138362"/>
                <a:gd name="connsiteY287" fmla="*/ 733425 h 1110643"/>
                <a:gd name="connsiteX288" fmla="*/ 1855787 w 2138362"/>
                <a:gd name="connsiteY288" fmla="*/ 738187 h 1110643"/>
                <a:gd name="connsiteX289" fmla="*/ 1844675 w 2138362"/>
                <a:gd name="connsiteY289" fmla="*/ 741362 h 1110643"/>
                <a:gd name="connsiteX290" fmla="*/ 1835150 w 2138362"/>
                <a:gd name="connsiteY290" fmla="*/ 744537 h 1110643"/>
                <a:gd name="connsiteX291" fmla="*/ 1828800 w 2138362"/>
                <a:gd name="connsiteY291" fmla="*/ 754062 h 1110643"/>
                <a:gd name="connsiteX292" fmla="*/ 1827212 w 2138362"/>
                <a:gd name="connsiteY292" fmla="*/ 760412 h 1110643"/>
                <a:gd name="connsiteX293" fmla="*/ 1824037 w 2138362"/>
                <a:gd name="connsiteY293" fmla="*/ 765175 h 1110643"/>
                <a:gd name="connsiteX294" fmla="*/ 1825625 w 2138362"/>
                <a:gd name="connsiteY294" fmla="*/ 804862 h 1110643"/>
                <a:gd name="connsiteX295" fmla="*/ 1827212 w 2138362"/>
                <a:gd name="connsiteY295" fmla="*/ 811212 h 1110643"/>
                <a:gd name="connsiteX296" fmla="*/ 1831975 w 2138362"/>
                <a:gd name="connsiteY296" fmla="*/ 815975 h 1110643"/>
                <a:gd name="connsiteX297" fmla="*/ 1836737 w 2138362"/>
                <a:gd name="connsiteY297" fmla="*/ 825500 h 1110643"/>
                <a:gd name="connsiteX298" fmla="*/ 1841500 w 2138362"/>
                <a:gd name="connsiteY298" fmla="*/ 830262 h 1110643"/>
                <a:gd name="connsiteX299" fmla="*/ 1846262 w 2138362"/>
                <a:gd name="connsiteY299" fmla="*/ 836612 h 1110643"/>
                <a:gd name="connsiteX300" fmla="*/ 1851025 w 2138362"/>
                <a:gd name="connsiteY300" fmla="*/ 839787 h 1110643"/>
                <a:gd name="connsiteX301" fmla="*/ 1860550 w 2138362"/>
                <a:gd name="connsiteY301" fmla="*/ 847725 h 1110643"/>
                <a:gd name="connsiteX302" fmla="*/ 1866900 w 2138362"/>
                <a:gd name="connsiteY302" fmla="*/ 858837 h 1110643"/>
                <a:gd name="connsiteX303" fmla="*/ 1868487 w 2138362"/>
                <a:gd name="connsiteY303" fmla="*/ 863600 h 1110643"/>
                <a:gd name="connsiteX304" fmla="*/ 1876425 w 2138362"/>
                <a:gd name="connsiteY304" fmla="*/ 873125 h 1110643"/>
                <a:gd name="connsiteX305" fmla="*/ 1887537 w 2138362"/>
                <a:gd name="connsiteY305" fmla="*/ 887412 h 1110643"/>
                <a:gd name="connsiteX306" fmla="*/ 1901825 w 2138362"/>
                <a:gd name="connsiteY306" fmla="*/ 898525 h 1110643"/>
                <a:gd name="connsiteX307" fmla="*/ 1906587 w 2138362"/>
                <a:gd name="connsiteY307" fmla="*/ 900112 h 1110643"/>
                <a:gd name="connsiteX308" fmla="*/ 1911350 w 2138362"/>
                <a:gd name="connsiteY308" fmla="*/ 904875 h 1110643"/>
                <a:gd name="connsiteX309" fmla="*/ 1914525 w 2138362"/>
                <a:gd name="connsiteY309" fmla="*/ 909637 h 1110643"/>
                <a:gd name="connsiteX310" fmla="*/ 1922462 w 2138362"/>
                <a:gd name="connsiteY310" fmla="*/ 912812 h 1110643"/>
                <a:gd name="connsiteX311" fmla="*/ 1931987 w 2138362"/>
                <a:gd name="connsiteY311" fmla="*/ 915987 h 1110643"/>
                <a:gd name="connsiteX312" fmla="*/ 1943100 w 2138362"/>
                <a:gd name="connsiteY312" fmla="*/ 920750 h 1110643"/>
                <a:gd name="connsiteX313" fmla="*/ 1951037 w 2138362"/>
                <a:gd name="connsiteY313" fmla="*/ 925512 h 1110643"/>
                <a:gd name="connsiteX314" fmla="*/ 1957387 w 2138362"/>
                <a:gd name="connsiteY314" fmla="*/ 928687 h 1110643"/>
                <a:gd name="connsiteX315" fmla="*/ 1968500 w 2138362"/>
                <a:gd name="connsiteY315" fmla="*/ 935037 h 1110643"/>
                <a:gd name="connsiteX316" fmla="*/ 1993900 w 2138362"/>
                <a:gd name="connsiteY316" fmla="*/ 942975 h 1110643"/>
                <a:gd name="connsiteX317" fmla="*/ 1998662 w 2138362"/>
                <a:gd name="connsiteY317" fmla="*/ 946150 h 1110643"/>
                <a:gd name="connsiteX318" fmla="*/ 2014537 w 2138362"/>
                <a:gd name="connsiteY318" fmla="*/ 952500 h 1110643"/>
                <a:gd name="connsiteX319" fmla="*/ 2024062 w 2138362"/>
                <a:gd name="connsiteY319" fmla="*/ 958850 h 1110643"/>
                <a:gd name="connsiteX320" fmla="*/ 2032000 w 2138362"/>
                <a:gd name="connsiteY320" fmla="*/ 973137 h 1110643"/>
                <a:gd name="connsiteX321" fmla="*/ 2036762 w 2138362"/>
                <a:gd name="connsiteY321" fmla="*/ 974725 h 1110643"/>
                <a:gd name="connsiteX322" fmla="*/ 2051050 w 2138362"/>
                <a:gd name="connsiteY322" fmla="*/ 985837 h 1110643"/>
                <a:gd name="connsiteX323" fmla="*/ 2049462 w 2138362"/>
                <a:gd name="connsiteY323" fmla="*/ 990600 h 1110643"/>
                <a:gd name="connsiteX324" fmla="*/ 2046287 w 2138362"/>
                <a:gd name="connsiteY324" fmla="*/ 995362 h 1110643"/>
                <a:gd name="connsiteX325" fmla="*/ 2039937 w 2138362"/>
                <a:gd name="connsiteY325" fmla="*/ 1006475 h 1110643"/>
                <a:gd name="connsiteX326" fmla="*/ 2038350 w 2138362"/>
                <a:gd name="connsiteY326" fmla="*/ 1014412 h 1110643"/>
                <a:gd name="connsiteX327" fmla="*/ 2028825 w 2138362"/>
                <a:gd name="connsiteY327" fmla="*/ 1020762 h 1110643"/>
                <a:gd name="connsiteX328" fmla="*/ 2024062 w 2138362"/>
                <a:gd name="connsiteY328" fmla="*/ 1025525 h 1110643"/>
                <a:gd name="connsiteX329" fmla="*/ 2019300 w 2138362"/>
                <a:gd name="connsiteY329" fmla="*/ 1028700 h 1110643"/>
                <a:gd name="connsiteX330" fmla="*/ 2009775 w 2138362"/>
                <a:gd name="connsiteY330" fmla="*/ 1039812 h 1110643"/>
                <a:gd name="connsiteX331" fmla="*/ 2005012 w 2138362"/>
                <a:gd name="connsiteY331" fmla="*/ 1041400 h 1110643"/>
                <a:gd name="connsiteX332" fmla="*/ 1995487 w 2138362"/>
                <a:gd name="connsiteY332" fmla="*/ 1050925 h 1110643"/>
                <a:gd name="connsiteX333" fmla="*/ 1990725 w 2138362"/>
                <a:gd name="connsiteY333" fmla="*/ 1054100 h 1110643"/>
                <a:gd name="connsiteX334" fmla="*/ 1987550 w 2138362"/>
                <a:gd name="connsiteY334" fmla="*/ 1058862 h 1110643"/>
                <a:gd name="connsiteX335" fmla="*/ 1974850 w 2138362"/>
                <a:gd name="connsiteY335" fmla="*/ 1069975 h 1110643"/>
                <a:gd name="connsiteX336" fmla="*/ 1958975 w 2138362"/>
                <a:gd name="connsiteY336" fmla="*/ 1082675 h 1110643"/>
                <a:gd name="connsiteX337" fmla="*/ 1954212 w 2138362"/>
                <a:gd name="connsiteY337" fmla="*/ 1087437 h 1110643"/>
                <a:gd name="connsiteX338" fmla="*/ 1943100 w 2138362"/>
                <a:gd name="connsiteY338" fmla="*/ 1092200 h 1110643"/>
                <a:gd name="connsiteX339" fmla="*/ 1931987 w 2138362"/>
                <a:gd name="connsiteY339" fmla="*/ 1098550 h 1110643"/>
                <a:gd name="connsiteX340" fmla="*/ 1927225 w 2138362"/>
                <a:gd name="connsiteY340" fmla="*/ 1101725 h 1110643"/>
                <a:gd name="connsiteX341" fmla="*/ 1922462 w 2138362"/>
                <a:gd name="connsiteY341" fmla="*/ 1103312 h 1110643"/>
                <a:gd name="connsiteX342" fmla="*/ 1900237 w 2138362"/>
                <a:gd name="connsiteY342" fmla="*/ 1106487 h 1110643"/>
                <a:gd name="connsiteX343" fmla="*/ 1878012 w 2138362"/>
                <a:gd name="connsiteY343" fmla="*/ 1108075 h 1110643"/>
                <a:gd name="connsiteX344" fmla="*/ 1866900 w 2138362"/>
                <a:gd name="connsiteY344" fmla="*/ 1104900 h 1110643"/>
                <a:gd name="connsiteX345" fmla="*/ 1860550 w 2138362"/>
                <a:gd name="connsiteY345" fmla="*/ 1103312 h 1110643"/>
                <a:gd name="connsiteX346" fmla="*/ 1852612 w 2138362"/>
                <a:gd name="connsiteY346" fmla="*/ 1100137 h 1110643"/>
                <a:gd name="connsiteX347" fmla="*/ 1844675 w 2138362"/>
                <a:gd name="connsiteY347" fmla="*/ 1098550 h 1110643"/>
                <a:gd name="connsiteX348" fmla="*/ 1825625 w 2138362"/>
                <a:gd name="connsiteY348" fmla="*/ 1093787 h 1110643"/>
                <a:gd name="connsiteX349" fmla="*/ 1816100 w 2138362"/>
                <a:gd name="connsiteY349" fmla="*/ 1090612 h 1110643"/>
                <a:gd name="connsiteX350" fmla="*/ 1790700 w 2138362"/>
                <a:gd name="connsiteY350" fmla="*/ 1089025 h 1110643"/>
                <a:gd name="connsiteX351" fmla="*/ 1776412 w 2138362"/>
                <a:gd name="connsiteY351" fmla="*/ 1087437 h 1110643"/>
                <a:gd name="connsiteX352" fmla="*/ 1779587 w 2138362"/>
                <a:gd name="connsiteY352" fmla="*/ 1074737 h 1110643"/>
                <a:gd name="connsiteX353" fmla="*/ 1787525 w 2138362"/>
                <a:gd name="connsiteY353" fmla="*/ 1060450 h 1110643"/>
                <a:gd name="connsiteX354" fmla="*/ 1793875 w 2138362"/>
                <a:gd name="connsiteY354" fmla="*/ 1049337 h 1110643"/>
                <a:gd name="connsiteX355" fmla="*/ 1785937 w 2138362"/>
                <a:gd name="connsiteY355" fmla="*/ 1020762 h 1110643"/>
                <a:gd name="connsiteX356" fmla="*/ 1774825 w 2138362"/>
                <a:gd name="connsiteY356" fmla="*/ 1009650 h 1110643"/>
                <a:gd name="connsiteX357" fmla="*/ 1763712 w 2138362"/>
                <a:gd name="connsiteY357" fmla="*/ 1001712 h 1110643"/>
                <a:gd name="connsiteX358" fmla="*/ 1758950 w 2138362"/>
                <a:gd name="connsiteY358" fmla="*/ 998537 h 1110643"/>
                <a:gd name="connsiteX359" fmla="*/ 1754187 w 2138362"/>
                <a:gd name="connsiteY359" fmla="*/ 993775 h 1110643"/>
                <a:gd name="connsiteX360" fmla="*/ 1749425 w 2138362"/>
                <a:gd name="connsiteY360" fmla="*/ 992187 h 1110643"/>
                <a:gd name="connsiteX361" fmla="*/ 1731962 w 2138362"/>
                <a:gd name="connsiteY361" fmla="*/ 987425 h 1110643"/>
                <a:gd name="connsiteX362" fmla="*/ 1655762 w 2138362"/>
                <a:gd name="connsiteY362" fmla="*/ 996950 h 1110643"/>
                <a:gd name="connsiteX363" fmla="*/ 1651000 w 2138362"/>
                <a:gd name="connsiteY363" fmla="*/ 1001712 h 1110643"/>
                <a:gd name="connsiteX364" fmla="*/ 1644650 w 2138362"/>
                <a:gd name="connsiteY364" fmla="*/ 1006475 h 1110643"/>
                <a:gd name="connsiteX365" fmla="*/ 1643062 w 2138362"/>
                <a:gd name="connsiteY365" fmla="*/ 1011237 h 1110643"/>
                <a:gd name="connsiteX366" fmla="*/ 1638300 w 2138362"/>
                <a:gd name="connsiteY366" fmla="*/ 1016000 h 1110643"/>
                <a:gd name="connsiteX367" fmla="*/ 1633537 w 2138362"/>
                <a:gd name="connsiteY367" fmla="*/ 1022350 h 1110643"/>
                <a:gd name="connsiteX368" fmla="*/ 1631950 w 2138362"/>
                <a:gd name="connsiteY368" fmla="*/ 1027112 h 1110643"/>
                <a:gd name="connsiteX369" fmla="*/ 1628775 w 2138362"/>
                <a:gd name="connsiteY369" fmla="*/ 1033462 h 1110643"/>
                <a:gd name="connsiteX370" fmla="*/ 1624012 w 2138362"/>
                <a:gd name="connsiteY370" fmla="*/ 1044575 h 1110643"/>
                <a:gd name="connsiteX371" fmla="*/ 1620837 w 2138362"/>
                <a:gd name="connsiteY371" fmla="*/ 1058862 h 1110643"/>
                <a:gd name="connsiteX372" fmla="*/ 1617662 w 2138362"/>
                <a:gd name="connsiteY372" fmla="*/ 1063625 h 1110643"/>
                <a:gd name="connsiteX373" fmla="*/ 1595437 w 2138362"/>
                <a:gd name="connsiteY373" fmla="*/ 1063625 h 1110643"/>
                <a:gd name="connsiteX374" fmla="*/ 1560512 w 2138362"/>
                <a:gd name="connsiteY374" fmla="*/ 1060450 h 1110643"/>
                <a:gd name="connsiteX375" fmla="*/ 1550987 w 2138362"/>
                <a:gd name="connsiteY375" fmla="*/ 1057275 h 1110643"/>
                <a:gd name="connsiteX376" fmla="*/ 1527175 w 2138362"/>
                <a:gd name="connsiteY376" fmla="*/ 1054100 h 1110643"/>
                <a:gd name="connsiteX377" fmla="*/ 1490662 w 2138362"/>
                <a:gd name="connsiteY377" fmla="*/ 1047750 h 1110643"/>
                <a:gd name="connsiteX378" fmla="*/ 1481137 w 2138362"/>
                <a:gd name="connsiteY378" fmla="*/ 1042987 h 1110643"/>
                <a:gd name="connsiteX379" fmla="*/ 1457325 w 2138362"/>
                <a:gd name="connsiteY379" fmla="*/ 1038225 h 1110643"/>
                <a:gd name="connsiteX380" fmla="*/ 1435100 w 2138362"/>
                <a:gd name="connsiteY380" fmla="*/ 1033462 h 1110643"/>
                <a:gd name="connsiteX381" fmla="*/ 1411287 w 2138362"/>
                <a:gd name="connsiteY381" fmla="*/ 1028700 h 1110643"/>
                <a:gd name="connsiteX382" fmla="*/ 1400175 w 2138362"/>
                <a:gd name="connsiteY382" fmla="*/ 1023937 h 1110643"/>
                <a:gd name="connsiteX383" fmla="*/ 1392237 w 2138362"/>
                <a:gd name="connsiteY383" fmla="*/ 1022350 h 1110643"/>
                <a:gd name="connsiteX384" fmla="*/ 1377950 w 2138362"/>
                <a:gd name="connsiteY384" fmla="*/ 1014412 h 1110643"/>
                <a:gd name="connsiteX385" fmla="*/ 1368425 w 2138362"/>
                <a:gd name="connsiteY385" fmla="*/ 1008062 h 1110643"/>
                <a:gd name="connsiteX386" fmla="*/ 1352550 w 2138362"/>
                <a:gd name="connsiteY386" fmla="*/ 993775 h 1110643"/>
                <a:gd name="connsiteX387" fmla="*/ 1347787 w 2138362"/>
                <a:gd name="connsiteY387" fmla="*/ 989012 h 1110643"/>
                <a:gd name="connsiteX388" fmla="*/ 1343025 w 2138362"/>
                <a:gd name="connsiteY388" fmla="*/ 984250 h 1110643"/>
                <a:gd name="connsiteX389" fmla="*/ 1341437 w 2138362"/>
                <a:gd name="connsiteY389" fmla="*/ 977900 h 1110643"/>
                <a:gd name="connsiteX390" fmla="*/ 1339850 w 2138362"/>
                <a:gd name="connsiteY390" fmla="*/ 954087 h 1110643"/>
                <a:gd name="connsiteX391" fmla="*/ 1349375 w 2138362"/>
                <a:gd name="connsiteY391" fmla="*/ 950912 h 1110643"/>
                <a:gd name="connsiteX392" fmla="*/ 1366837 w 2138362"/>
                <a:gd name="connsiteY392" fmla="*/ 952500 h 1110643"/>
                <a:gd name="connsiteX393" fmla="*/ 1370012 w 2138362"/>
                <a:gd name="connsiteY393" fmla="*/ 957262 h 1110643"/>
                <a:gd name="connsiteX394" fmla="*/ 1381125 w 2138362"/>
                <a:gd name="connsiteY394" fmla="*/ 962025 h 1110643"/>
                <a:gd name="connsiteX395" fmla="*/ 1392237 w 2138362"/>
                <a:gd name="connsiteY395" fmla="*/ 958850 h 1110643"/>
                <a:gd name="connsiteX396" fmla="*/ 1401762 w 2138362"/>
                <a:gd name="connsiteY396" fmla="*/ 947737 h 1110643"/>
                <a:gd name="connsiteX397" fmla="*/ 1406525 w 2138362"/>
                <a:gd name="connsiteY397" fmla="*/ 942975 h 1110643"/>
                <a:gd name="connsiteX398" fmla="*/ 1409700 w 2138362"/>
                <a:gd name="connsiteY398" fmla="*/ 938212 h 1110643"/>
                <a:gd name="connsiteX399" fmla="*/ 1414462 w 2138362"/>
                <a:gd name="connsiteY399" fmla="*/ 931862 h 1110643"/>
                <a:gd name="connsiteX400" fmla="*/ 1409700 w 2138362"/>
                <a:gd name="connsiteY400" fmla="*/ 904875 h 1110643"/>
                <a:gd name="connsiteX401" fmla="*/ 1408112 w 2138362"/>
                <a:gd name="connsiteY401" fmla="*/ 900112 h 1110643"/>
                <a:gd name="connsiteX402" fmla="*/ 1404937 w 2138362"/>
                <a:gd name="connsiteY402" fmla="*/ 893762 h 1110643"/>
                <a:gd name="connsiteX403" fmla="*/ 1400175 w 2138362"/>
                <a:gd name="connsiteY403" fmla="*/ 879475 h 1110643"/>
                <a:gd name="connsiteX404" fmla="*/ 1398587 w 2138362"/>
                <a:gd name="connsiteY404" fmla="*/ 855662 h 1110643"/>
                <a:gd name="connsiteX405" fmla="*/ 1393825 w 2138362"/>
                <a:gd name="connsiteY405" fmla="*/ 852487 h 1110643"/>
                <a:gd name="connsiteX406" fmla="*/ 1398587 w 2138362"/>
                <a:gd name="connsiteY406" fmla="*/ 847725 h 1110643"/>
                <a:gd name="connsiteX407" fmla="*/ 1406525 w 2138362"/>
                <a:gd name="connsiteY407" fmla="*/ 838200 h 1110643"/>
                <a:gd name="connsiteX408" fmla="*/ 1409700 w 2138362"/>
                <a:gd name="connsiteY408" fmla="*/ 828675 h 1110643"/>
                <a:gd name="connsiteX409" fmla="*/ 1419225 w 2138362"/>
                <a:gd name="connsiteY409" fmla="*/ 819150 h 1110643"/>
                <a:gd name="connsiteX410" fmla="*/ 1423987 w 2138362"/>
                <a:gd name="connsiteY410" fmla="*/ 820737 h 1110643"/>
                <a:gd name="connsiteX411" fmla="*/ 1425575 w 2138362"/>
                <a:gd name="connsiteY411" fmla="*/ 830262 h 1110643"/>
                <a:gd name="connsiteX412" fmla="*/ 1428750 w 2138362"/>
                <a:gd name="connsiteY412" fmla="*/ 838200 h 1110643"/>
                <a:gd name="connsiteX413" fmla="*/ 1430337 w 2138362"/>
                <a:gd name="connsiteY413" fmla="*/ 846137 h 1110643"/>
                <a:gd name="connsiteX414" fmla="*/ 1435100 w 2138362"/>
                <a:gd name="connsiteY414" fmla="*/ 850900 h 1110643"/>
                <a:gd name="connsiteX415" fmla="*/ 1444625 w 2138362"/>
                <a:gd name="connsiteY415" fmla="*/ 862012 h 1110643"/>
                <a:gd name="connsiteX416" fmla="*/ 1449387 w 2138362"/>
                <a:gd name="connsiteY416" fmla="*/ 863600 h 1110643"/>
                <a:gd name="connsiteX417" fmla="*/ 1455737 w 2138362"/>
                <a:gd name="connsiteY417" fmla="*/ 866775 h 1110643"/>
                <a:gd name="connsiteX418" fmla="*/ 1460500 w 2138362"/>
                <a:gd name="connsiteY418" fmla="*/ 868362 h 1110643"/>
                <a:gd name="connsiteX419" fmla="*/ 1466850 w 2138362"/>
                <a:gd name="connsiteY419" fmla="*/ 871537 h 1110643"/>
                <a:gd name="connsiteX420" fmla="*/ 1474787 w 2138362"/>
                <a:gd name="connsiteY420" fmla="*/ 873125 h 1110643"/>
                <a:gd name="connsiteX421" fmla="*/ 1492250 w 2138362"/>
                <a:gd name="connsiteY421" fmla="*/ 877887 h 1110643"/>
                <a:gd name="connsiteX422" fmla="*/ 1506537 w 2138362"/>
                <a:gd name="connsiteY422" fmla="*/ 881062 h 1110643"/>
                <a:gd name="connsiteX423" fmla="*/ 1546225 w 2138362"/>
                <a:gd name="connsiteY423" fmla="*/ 884237 h 1110643"/>
                <a:gd name="connsiteX424" fmla="*/ 1555750 w 2138362"/>
                <a:gd name="connsiteY424" fmla="*/ 887412 h 1110643"/>
                <a:gd name="connsiteX425" fmla="*/ 1562100 w 2138362"/>
                <a:gd name="connsiteY425" fmla="*/ 889000 h 1110643"/>
                <a:gd name="connsiteX426" fmla="*/ 1566862 w 2138362"/>
                <a:gd name="connsiteY426" fmla="*/ 892175 h 1110643"/>
                <a:gd name="connsiteX427" fmla="*/ 1571625 w 2138362"/>
                <a:gd name="connsiteY427" fmla="*/ 893762 h 1110643"/>
                <a:gd name="connsiteX428" fmla="*/ 1576387 w 2138362"/>
                <a:gd name="connsiteY428" fmla="*/ 896937 h 1110643"/>
                <a:gd name="connsiteX429" fmla="*/ 1585912 w 2138362"/>
                <a:gd name="connsiteY429" fmla="*/ 900112 h 1110643"/>
                <a:gd name="connsiteX430" fmla="*/ 1652587 w 2138362"/>
                <a:gd name="connsiteY430" fmla="*/ 893762 h 1110643"/>
                <a:gd name="connsiteX431" fmla="*/ 1662112 w 2138362"/>
                <a:gd name="connsiteY431" fmla="*/ 884237 h 1110643"/>
                <a:gd name="connsiteX432" fmla="*/ 1665287 w 2138362"/>
                <a:gd name="connsiteY432" fmla="*/ 879475 h 1110643"/>
                <a:gd name="connsiteX433" fmla="*/ 1671637 w 2138362"/>
                <a:gd name="connsiteY433" fmla="*/ 877887 h 1110643"/>
                <a:gd name="connsiteX434" fmla="*/ 1673225 w 2138362"/>
                <a:gd name="connsiteY434" fmla="*/ 871537 h 1110643"/>
                <a:gd name="connsiteX435" fmla="*/ 1677987 w 2138362"/>
                <a:gd name="connsiteY435" fmla="*/ 866775 h 1110643"/>
                <a:gd name="connsiteX436" fmla="*/ 1681162 w 2138362"/>
                <a:gd name="connsiteY436" fmla="*/ 862012 h 1110643"/>
                <a:gd name="connsiteX437" fmla="*/ 1687512 w 2138362"/>
                <a:gd name="connsiteY437" fmla="*/ 855662 h 1110643"/>
                <a:gd name="connsiteX438" fmla="*/ 1695450 w 2138362"/>
                <a:gd name="connsiteY438" fmla="*/ 844550 h 1110643"/>
                <a:gd name="connsiteX439" fmla="*/ 1697037 w 2138362"/>
                <a:gd name="connsiteY439" fmla="*/ 839787 h 1110643"/>
                <a:gd name="connsiteX440" fmla="*/ 1701800 w 2138362"/>
                <a:gd name="connsiteY440" fmla="*/ 830262 h 1110643"/>
                <a:gd name="connsiteX441" fmla="*/ 1703387 w 2138362"/>
                <a:gd name="connsiteY441" fmla="*/ 768350 h 1110643"/>
                <a:gd name="connsiteX442" fmla="*/ 1706562 w 2138362"/>
                <a:gd name="connsiteY442" fmla="*/ 750887 h 1110643"/>
                <a:gd name="connsiteX443" fmla="*/ 1708150 w 2138362"/>
                <a:gd name="connsiteY443" fmla="*/ 733425 h 1110643"/>
                <a:gd name="connsiteX444" fmla="*/ 1709737 w 2138362"/>
                <a:gd name="connsiteY444" fmla="*/ 720725 h 1110643"/>
                <a:gd name="connsiteX445" fmla="*/ 1714500 w 2138362"/>
                <a:gd name="connsiteY445" fmla="*/ 714375 h 1110643"/>
                <a:gd name="connsiteX446" fmla="*/ 1728787 w 2138362"/>
                <a:gd name="connsiteY446" fmla="*/ 703262 h 1110643"/>
                <a:gd name="connsiteX447" fmla="*/ 1739900 w 2138362"/>
                <a:gd name="connsiteY447" fmla="*/ 692150 h 1110643"/>
                <a:gd name="connsiteX448" fmla="*/ 1744662 w 2138362"/>
                <a:gd name="connsiteY448" fmla="*/ 687387 h 1110643"/>
                <a:gd name="connsiteX449" fmla="*/ 1754187 w 2138362"/>
                <a:gd name="connsiteY449" fmla="*/ 681037 h 1110643"/>
                <a:gd name="connsiteX450" fmla="*/ 1771650 w 2138362"/>
                <a:gd name="connsiteY450" fmla="*/ 669925 h 1110643"/>
                <a:gd name="connsiteX451" fmla="*/ 1787525 w 2138362"/>
                <a:gd name="connsiteY451" fmla="*/ 657225 h 1110643"/>
                <a:gd name="connsiteX452" fmla="*/ 1792287 w 2138362"/>
                <a:gd name="connsiteY452" fmla="*/ 654050 h 1110643"/>
                <a:gd name="connsiteX453" fmla="*/ 1793875 w 2138362"/>
                <a:gd name="connsiteY453" fmla="*/ 649287 h 1110643"/>
                <a:gd name="connsiteX454" fmla="*/ 1798637 w 2138362"/>
                <a:gd name="connsiteY454" fmla="*/ 647700 h 1110643"/>
                <a:gd name="connsiteX455" fmla="*/ 1803400 w 2138362"/>
                <a:gd name="connsiteY455" fmla="*/ 644525 h 1110643"/>
                <a:gd name="connsiteX456" fmla="*/ 1809750 w 2138362"/>
                <a:gd name="connsiteY456" fmla="*/ 638175 h 1110643"/>
                <a:gd name="connsiteX457" fmla="*/ 1817687 w 2138362"/>
                <a:gd name="connsiteY457" fmla="*/ 631825 h 1110643"/>
                <a:gd name="connsiteX458" fmla="*/ 1828800 w 2138362"/>
                <a:gd name="connsiteY458" fmla="*/ 622300 h 1110643"/>
                <a:gd name="connsiteX459" fmla="*/ 1831975 w 2138362"/>
                <a:gd name="connsiteY459" fmla="*/ 615950 h 1110643"/>
                <a:gd name="connsiteX460" fmla="*/ 1841500 w 2138362"/>
                <a:gd name="connsiteY460" fmla="*/ 609600 h 1110643"/>
                <a:gd name="connsiteX461" fmla="*/ 1847850 w 2138362"/>
                <a:gd name="connsiteY461" fmla="*/ 603250 h 1110643"/>
                <a:gd name="connsiteX462" fmla="*/ 1849437 w 2138362"/>
                <a:gd name="connsiteY462" fmla="*/ 598487 h 1110643"/>
                <a:gd name="connsiteX463" fmla="*/ 1857375 w 2138362"/>
                <a:gd name="connsiteY463" fmla="*/ 590550 h 1110643"/>
                <a:gd name="connsiteX464" fmla="*/ 1865312 w 2138362"/>
                <a:gd name="connsiteY464" fmla="*/ 579437 h 1110643"/>
                <a:gd name="connsiteX465" fmla="*/ 1871662 w 2138362"/>
                <a:gd name="connsiteY465" fmla="*/ 569912 h 1110643"/>
                <a:gd name="connsiteX466" fmla="*/ 1876425 w 2138362"/>
                <a:gd name="connsiteY466" fmla="*/ 560387 h 1110643"/>
                <a:gd name="connsiteX467" fmla="*/ 1878012 w 2138362"/>
                <a:gd name="connsiteY467" fmla="*/ 555625 h 1110643"/>
                <a:gd name="connsiteX468" fmla="*/ 1881187 w 2138362"/>
                <a:gd name="connsiteY468" fmla="*/ 550862 h 1110643"/>
                <a:gd name="connsiteX469" fmla="*/ 1882775 w 2138362"/>
                <a:gd name="connsiteY469" fmla="*/ 546100 h 1110643"/>
                <a:gd name="connsiteX470" fmla="*/ 1885950 w 2138362"/>
                <a:gd name="connsiteY470" fmla="*/ 539750 h 1110643"/>
                <a:gd name="connsiteX471" fmla="*/ 1882775 w 2138362"/>
                <a:gd name="connsiteY471" fmla="*/ 506412 h 1110643"/>
                <a:gd name="connsiteX472" fmla="*/ 1879600 w 2138362"/>
                <a:gd name="connsiteY472" fmla="*/ 500062 h 1110643"/>
                <a:gd name="connsiteX473" fmla="*/ 1874837 w 2138362"/>
                <a:gd name="connsiteY473" fmla="*/ 488950 h 1110643"/>
                <a:gd name="connsiteX474" fmla="*/ 1870075 w 2138362"/>
                <a:gd name="connsiteY474" fmla="*/ 487362 h 1110643"/>
                <a:gd name="connsiteX475" fmla="*/ 1863725 w 2138362"/>
                <a:gd name="connsiteY475" fmla="*/ 477837 h 1110643"/>
                <a:gd name="connsiteX476" fmla="*/ 1855787 w 2138362"/>
                <a:gd name="connsiteY476" fmla="*/ 476250 h 1110643"/>
                <a:gd name="connsiteX477" fmla="*/ 1849437 w 2138362"/>
                <a:gd name="connsiteY477" fmla="*/ 473075 h 1110643"/>
                <a:gd name="connsiteX478" fmla="*/ 1844675 w 2138362"/>
                <a:gd name="connsiteY478" fmla="*/ 471487 h 1110643"/>
                <a:gd name="connsiteX479" fmla="*/ 1841500 w 2138362"/>
                <a:gd name="connsiteY479" fmla="*/ 466725 h 1110643"/>
                <a:gd name="connsiteX480" fmla="*/ 1828800 w 2138362"/>
                <a:gd name="connsiteY480" fmla="*/ 461962 h 1110643"/>
                <a:gd name="connsiteX481" fmla="*/ 1819275 w 2138362"/>
                <a:gd name="connsiteY481" fmla="*/ 457200 h 1110643"/>
                <a:gd name="connsiteX482" fmla="*/ 1808162 w 2138362"/>
                <a:gd name="connsiteY482" fmla="*/ 452437 h 1110643"/>
                <a:gd name="connsiteX483" fmla="*/ 1795462 w 2138362"/>
                <a:gd name="connsiteY483" fmla="*/ 447675 h 1110643"/>
                <a:gd name="connsiteX484" fmla="*/ 1749425 w 2138362"/>
                <a:gd name="connsiteY484" fmla="*/ 439737 h 1110643"/>
                <a:gd name="connsiteX485" fmla="*/ 1728787 w 2138362"/>
                <a:gd name="connsiteY485" fmla="*/ 434975 h 1110643"/>
                <a:gd name="connsiteX486" fmla="*/ 1673225 w 2138362"/>
                <a:gd name="connsiteY486" fmla="*/ 434975 h 1110643"/>
                <a:gd name="connsiteX487" fmla="*/ 1571625 w 2138362"/>
                <a:gd name="connsiteY487" fmla="*/ 433387 h 1110643"/>
                <a:gd name="connsiteX488" fmla="*/ 1558925 w 2138362"/>
                <a:gd name="connsiteY488" fmla="*/ 430212 h 1110643"/>
                <a:gd name="connsiteX489" fmla="*/ 1524000 w 2138362"/>
                <a:gd name="connsiteY489" fmla="*/ 434975 h 1110643"/>
                <a:gd name="connsiteX490" fmla="*/ 1501775 w 2138362"/>
                <a:gd name="connsiteY490" fmla="*/ 439737 h 1110643"/>
                <a:gd name="connsiteX491" fmla="*/ 1490662 w 2138362"/>
                <a:gd name="connsiteY491" fmla="*/ 442912 h 1110643"/>
                <a:gd name="connsiteX492" fmla="*/ 1470025 w 2138362"/>
                <a:gd name="connsiteY492" fmla="*/ 449262 h 1110643"/>
                <a:gd name="connsiteX493" fmla="*/ 1438275 w 2138362"/>
                <a:gd name="connsiteY493" fmla="*/ 455612 h 1110643"/>
                <a:gd name="connsiteX494" fmla="*/ 1433512 w 2138362"/>
                <a:gd name="connsiteY494" fmla="*/ 457200 h 1110643"/>
                <a:gd name="connsiteX495" fmla="*/ 1425575 w 2138362"/>
                <a:gd name="connsiteY495" fmla="*/ 460375 h 1110643"/>
                <a:gd name="connsiteX496" fmla="*/ 1419225 w 2138362"/>
                <a:gd name="connsiteY496" fmla="*/ 461962 h 1110643"/>
                <a:gd name="connsiteX497" fmla="*/ 1408112 w 2138362"/>
                <a:gd name="connsiteY497" fmla="*/ 465137 h 1110643"/>
                <a:gd name="connsiteX498" fmla="*/ 1403350 w 2138362"/>
                <a:gd name="connsiteY498" fmla="*/ 466725 h 1110643"/>
                <a:gd name="connsiteX499" fmla="*/ 1393825 w 2138362"/>
                <a:gd name="connsiteY499" fmla="*/ 468312 h 1110643"/>
                <a:gd name="connsiteX500" fmla="*/ 1382712 w 2138362"/>
                <a:gd name="connsiteY500" fmla="*/ 476250 h 1110643"/>
                <a:gd name="connsiteX501" fmla="*/ 1379537 w 2138362"/>
                <a:gd name="connsiteY501" fmla="*/ 481012 h 1110643"/>
                <a:gd name="connsiteX502" fmla="*/ 1373187 w 2138362"/>
                <a:gd name="connsiteY502" fmla="*/ 484187 h 1110643"/>
                <a:gd name="connsiteX503" fmla="*/ 1368425 w 2138362"/>
                <a:gd name="connsiteY503" fmla="*/ 487362 h 1110643"/>
                <a:gd name="connsiteX504" fmla="*/ 1366837 w 2138362"/>
                <a:gd name="connsiteY504" fmla="*/ 492125 h 1110643"/>
                <a:gd name="connsiteX505" fmla="*/ 1362075 w 2138362"/>
                <a:gd name="connsiteY505" fmla="*/ 493712 h 1110643"/>
                <a:gd name="connsiteX506" fmla="*/ 1357312 w 2138362"/>
                <a:gd name="connsiteY506" fmla="*/ 496887 h 1110643"/>
                <a:gd name="connsiteX507" fmla="*/ 1352550 w 2138362"/>
                <a:gd name="connsiteY507" fmla="*/ 498475 h 1110643"/>
                <a:gd name="connsiteX508" fmla="*/ 1343025 w 2138362"/>
                <a:gd name="connsiteY508" fmla="*/ 506412 h 1110643"/>
                <a:gd name="connsiteX509" fmla="*/ 1338262 w 2138362"/>
                <a:gd name="connsiteY509" fmla="*/ 508000 h 1110643"/>
                <a:gd name="connsiteX510" fmla="*/ 1330325 w 2138362"/>
                <a:gd name="connsiteY510" fmla="*/ 515937 h 1110643"/>
                <a:gd name="connsiteX511" fmla="*/ 1325562 w 2138362"/>
                <a:gd name="connsiteY511" fmla="*/ 519112 h 1110643"/>
                <a:gd name="connsiteX512" fmla="*/ 1316037 w 2138362"/>
                <a:gd name="connsiteY512" fmla="*/ 527050 h 1110643"/>
                <a:gd name="connsiteX513" fmla="*/ 1311275 w 2138362"/>
                <a:gd name="connsiteY513" fmla="*/ 530225 h 1110643"/>
                <a:gd name="connsiteX514" fmla="*/ 1295400 w 2138362"/>
                <a:gd name="connsiteY514" fmla="*/ 544512 h 1110643"/>
                <a:gd name="connsiteX515" fmla="*/ 1293812 w 2138362"/>
                <a:gd name="connsiteY515" fmla="*/ 549275 h 1110643"/>
                <a:gd name="connsiteX516" fmla="*/ 1284287 w 2138362"/>
                <a:gd name="connsiteY516" fmla="*/ 557212 h 1110643"/>
                <a:gd name="connsiteX517" fmla="*/ 1282700 w 2138362"/>
                <a:gd name="connsiteY517" fmla="*/ 563562 h 1110643"/>
                <a:gd name="connsiteX518" fmla="*/ 1290637 w 2138362"/>
                <a:gd name="connsiteY518" fmla="*/ 569912 h 1110643"/>
                <a:gd name="connsiteX519" fmla="*/ 1301750 w 2138362"/>
                <a:gd name="connsiteY519" fmla="*/ 576262 h 1110643"/>
                <a:gd name="connsiteX520" fmla="*/ 1317625 w 2138362"/>
                <a:gd name="connsiteY520" fmla="*/ 581025 h 1110643"/>
                <a:gd name="connsiteX521" fmla="*/ 1319212 w 2138362"/>
                <a:gd name="connsiteY521" fmla="*/ 585787 h 1110643"/>
                <a:gd name="connsiteX522" fmla="*/ 1322387 w 2138362"/>
                <a:gd name="connsiteY522" fmla="*/ 590550 h 1110643"/>
                <a:gd name="connsiteX523" fmla="*/ 1327150 w 2138362"/>
                <a:gd name="connsiteY523" fmla="*/ 604837 h 1110643"/>
                <a:gd name="connsiteX524" fmla="*/ 1328737 w 2138362"/>
                <a:gd name="connsiteY524" fmla="*/ 609600 h 1110643"/>
                <a:gd name="connsiteX525" fmla="*/ 1325562 w 2138362"/>
                <a:gd name="connsiteY525" fmla="*/ 620712 h 1110643"/>
                <a:gd name="connsiteX526" fmla="*/ 1320800 w 2138362"/>
                <a:gd name="connsiteY526" fmla="*/ 623887 h 1110643"/>
                <a:gd name="connsiteX527" fmla="*/ 1314450 w 2138362"/>
                <a:gd name="connsiteY527" fmla="*/ 627062 h 1110643"/>
                <a:gd name="connsiteX528" fmla="*/ 1309687 w 2138362"/>
                <a:gd name="connsiteY528" fmla="*/ 628650 h 1110643"/>
                <a:gd name="connsiteX529" fmla="*/ 1300162 w 2138362"/>
                <a:gd name="connsiteY529" fmla="*/ 633412 h 1110643"/>
                <a:gd name="connsiteX530" fmla="*/ 1289050 w 2138362"/>
                <a:gd name="connsiteY530" fmla="*/ 642937 h 1110643"/>
                <a:gd name="connsiteX531" fmla="*/ 1279525 w 2138362"/>
                <a:gd name="connsiteY531" fmla="*/ 647700 h 1110643"/>
                <a:gd name="connsiteX532" fmla="*/ 1273175 w 2138362"/>
                <a:gd name="connsiteY532" fmla="*/ 652462 h 1110643"/>
                <a:gd name="connsiteX533" fmla="*/ 1268412 w 2138362"/>
                <a:gd name="connsiteY533" fmla="*/ 657225 h 1110643"/>
                <a:gd name="connsiteX534" fmla="*/ 1263650 w 2138362"/>
                <a:gd name="connsiteY534" fmla="*/ 658812 h 1110643"/>
                <a:gd name="connsiteX535" fmla="*/ 1258887 w 2138362"/>
                <a:gd name="connsiteY535" fmla="*/ 663575 h 1110643"/>
                <a:gd name="connsiteX536" fmla="*/ 1249362 w 2138362"/>
                <a:gd name="connsiteY536" fmla="*/ 679450 h 1110643"/>
                <a:gd name="connsiteX537" fmla="*/ 1250950 w 2138362"/>
                <a:gd name="connsiteY537" fmla="*/ 688975 h 1110643"/>
                <a:gd name="connsiteX538" fmla="*/ 1254125 w 2138362"/>
                <a:gd name="connsiteY538" fmla="*/ 700087 h 1110643"/>
                <a:gd name="connsiteX539" fmla="*/ 1257300 w 2138362"/>
                <a:gd name="connsiteY539" fmla="*/ 708025 h 1110643"/>
                <a:gd name="connsiteX540" fmla="*/ 1262062 w 2138362"/>
                <a:gd name="connsiteY540" fmla="*/ 717550 h 1110643"/>
                <a:gd name="connsiteX541" fmla="*/ 1263650 w 2138362"/>
                <a:gd name="connsiteY541" fmla="*/ 723900 h 1110643"/>
                <a:gd name="connsiteX542" fmla="*/ 1266825 w 2138362"/>
                <a:gd name="connsiteY542" fmla="*/ 731837 h 1110643"/>
                <a:gd name="connsiteX543" fmla="*/ 1271587 w 2138362"/>
                <a:gd name="connsiteY543" fmla="*/ 742950 h 1110643"/>
                <a:gd name="connsiteX544" fmla="*/ 1276350 w 2138362"/>
                <a:gd name="connsiteY544" fmla="*/ 762000 h 1110643"/>
                <a:gd name="connsiteX545" fmla="*/ 1282700 w 2138362"/>
                <a:gd name="connsiteY545" fmla="*/ 788987 h 1110643"/>
                <a:gd name="connsiteX546" fmla="*/ 1287462 w 2138362"/>
                <a:gd name="connsiteY546" fmla="*/ 804862 h 1110643"/>
                <a:gd name="connsiteX547" fmla="*/ 1289050 w 2138362"/>
                <a:gd name="connsiteY547" fmla="*/ 817562 h 1110643"/>
                <a:gd name="connsiteX548" fmla="*/ 1292225 w 2138362"/>
                <a:gd name="connsiteY548" fmla="*/ 822325 h 1110643"/>
                <a:gd name="connsiteX549" fmla="*/ 1295400 w 2138362"/>
                <a:gd name="connsiteY549" fmla="*/ 835025 h 1110643"/>
                <a:gd name="connsiteX550" fmla="*/ 1298575 w 2138362"/>
                <a:gd name="connsiteY550" fmla="*/ 841375 h 1110643"/>
                <a:gd name="connsiteX551" fmla="*/ 1300162 w 2138362"/>
                <a:gd name="connsiteY551" fmla="*/ 846137 h 1110643"/>
                <a:gd name="connsiteX552" fmla="*/ 1303337 w 2138362"/>
                <a:gd name="connsiteY552" fmla="*/ 857250 h 1110643"/>
                <a:gd name="connsiteX553" fmla="*/ 1308100 w 2138362"/>
                <a:gd name="connsiteY553" fmla="*/ 946150 h 1110643"/>
                <a:gd name="connsiteX554" fmla="*/ 1304925 w 2138362"/>
                <a:gd name="connsiteY554" fmla="*/ 938212 h 1110643"/>
                <a:gd name="connsiteX555" fmla="*/ 1300162 w 2138362"/>
                <a:gd name="connsiteY555" fmla="*/ 928687 h 1110643"/>
                <a:gd name="connsiteX556" fmla="*/ 1292225 w 2138362"/>
                <a:gd name="connsiteY556" fmla="*/ 922337 h 1110643"/>
                <a:gd name="connsiteX557" fmla="*/ 1285875 w 2138362"/>
                <a:gd name="connsiteY557" fmla="*/ 909637 h 1110643"/>
                <a:gd name="connsiteX558" fmla="*/ 1279525 w 2138362"/>
                <a:gd name="connsiteY558" fmla="*/ 903287 h 1110643"/>
                <a:gd name="connsiteX559" fmla="*/ 1258887 w 2138362"/>
                <a:gd name="connsiteY559" fmla="*/ 882650 h 1110643"/>
                <a:gd name="connsiteX560" fmla="*/ 1250950 w 2138362"/>
                <a:gd name="connsiteY560" fmla="*/ 871537 h 1110643"/>
                <a:gd name="connsiteX561" fmla="*/ 1246187 w 2138362"/>
                <a:gd name="connsiteY561" fmla="*/ 865187 h 1110643"/>
                <a:gd name="connsiteX562" fmla="*/ 1236662 w 2138362"/>
                <a:gd name="connsiteY562" fmla="*/ 860425 h 1110643"/>
                <a:gd name="connsiteX563" fmla="*/ 1233487 w 2138362"/>
                <a:gd name="connsiteY563" fmla="*/ 855662 h 1110643"/>
                <a:gd name="connsiteX564" fmla="*/ 1227137 w 2138362"/>
                <a:gd name="connsiteY564" fmla="*/ 852487 h 1110643"/>
                <a:gd name="connsiteX565" fmla="*/ 1212850 w 2138362"/>
                <a:gd name="connsiteY565" fmla="*/ 847725 h 1110643"/>
                <a:gd name="connsiteX566" fmla="*/ 1198562 w 2138362"/>
                <a:gd name="connsiteY566" fmla="*/ 842962 h 1110643"/>
                <a:gd name="connsiteX567" fmla="*/ 1187450 w 2138362"/>
                <a:gd name="connsiteY567" fmla="*/ 835025 h 1110643"/>
                <a:gd name="connsiteX568" fmla="*/ 1171575 w 2138362"/>
                <a:gd name="connsiteY568" fmla="*/ 825500 h 1110643"/>
                <a:gd name="connsiteX569" fmla="*/ 1157287 w 2138362"/>
                <a:gd name="connsiteY569" fmla="*/ 817562 h 1110643"/>
                <a:gd name="connsiteX570" fmla="*/ 1146175 w 2138362"/>
                <a:gd name="connsiteY570" fmla="*/ 809625 h 1110643"/>
                <a:gd name="connsiteX571" fmla="*/ 1141412 w 2138362"/>
                <a:gd name="connsiteY571" fmla="*/ 804862 h 1110643"/>
                <a:gd name="connsiteX572" fmla="*/ 1135062 w 2138362"/>
                <a:gd name="connsiteY572" fmla="*/ 801687 h 1110643"/>
                <a:gd name="connsiteX573" fmla="*/ 1125537 w 2138362"/>
                <a:gd name="connsiteY573" fmla="*/ 795337 h 1110643"/>
                <a:gd name="connsiteX574" fmla="*/ 1123950 w 2138362"/>
                <a:gd name="connsiteY574" fmla="*/ 790575 h 1110643"/>
                <a:gd name="connsiteX575" fmla="*/ 1128712 w 2138362"/>
                <a:gd name="connsiteY575" fmla="*/ 788987 h 1110643"/>
                <a:gd name="connsiteX576" fmla="*/ 1144587 w 2138362"/>
                <a:gd name="connsiteY576" fmla="*/ 785812 h 1110643"/>
                <a:gd name="connsiteX577" fmla="*/ 1144587 w 2138362"/>
                <a:gd name="connsiteY577" fmla="*/ 768350 h 1110643"/>
                <a:gd name="connsiteX578" fmla="*/ 1139825 w 2138362"/>
                <a:gd name="connsiteY578" fmla="*/ 754062 h 1110643"/>
                <a:gd name="connsiteX579" fmla="*/ 1135062 w 2138362"/>
                <a:gd name="connsiteY579" fmla="*/ 749300 h 1110643"/>
                <a:gd name="connsiteX580" fmla="*/ 1133475 w 2138362"/>
                <a:gd name="connsiteY580" fmla="*/ 744537 h 1110643"/>
                <a:gd name="connsiteX581" fmla="*/ 1128712 w 2138362"/>
                <a:gd name="connsiteY581" fmla="*/ 741362 h 1110643"/>
                <a:gd name="connsiteX582" fmla="*/ 1119187 w 2138362"/>
                <a:gd name="connsiteY582" fmla="*/ 735012 h 1110643"/>
                <a:gd name="connsiteX583" fmla="*/ 1104900 w 2138362"/>
                <a:gd name="connsiteY583" fmla="*/ 723900 h 1110643"/>
                <a:gd name="connsiteX584" fmla="*/ 1100137 w 2138362"/>
                <a:gd name="connsiteY584" fmla="*/ 720725 h 1110643"/>
                <a:gd name="connsiteX585" fmla="*/ 1095375 w 2138362"/>
                <a:gd name="connsiteY585" fmla="*/ 719137 h 1110643"/>
                <a:gd name="connsiteX586" fmla="*/ 1077912 w 2138362"/>
                <a:gd name="connsiteY586" fmla="*/ 714375 h 1110643"/>
                <a:gd name="connsiteX587" fmla="*/ 1069975 w 2138362"/>
                <a:gd name="connsiteY587" fmla="*/ 704850 h 1110643"/>
                <a:gd name="connsiteX588" fmla="*/ 1062037 w 2138362"/>
                <a:gd name="connsiteY588" fmla="*/ 695325 h 1110643"/>
                <a:gd name="connsiteX589" fmla="*/ 1060450 w 2138362"/>
                <a:gd name="connsiteY589" fmla="*/ 688975 h 1110643"/>
                <a:gd name="connsiteX590" fmla="*/ 1057275 w 2138362"/>
                <a:gd name="connsiteY590" fmla="*/ 679450 h 1110643"/>
                <a:gd name="connsiteX591" fmla="*/ 1052512 w 2138362"/>
                <a:gd name="connsiteY591" fmla="*/ 660400 h 1110643"/>
                <a:gd name="connsiteX592" fmla="*/ 1054100 w 2138362"/>
                <a:gd name="connsiteY592" fmla="*/ 627062 h 1110643"/>
                <a:gd name="connsiteX593" fmla="*/ 1055687 w 2138362"/>
                <a:gd name="connsiteY593" fmla="*/ 622300 h 1110643"/>
                <a:gd name="connsiteX594" fmla="*/ 1060450 w 2138362"/>
                <a:gd name="connsiteY594" fmla="*/ 620712 h 1110643"/>
                <a:gd name="connsiteX595" fmla="*/ 1062037 w 2138362"/>
                <a:gd name="connsiteY595" fmla="*/ 615950 h 1110643"/>
                <a:gd name="connsiteX596" fmla="*/ 1050925 w 2138362"/>
                <a:gd name="connsiteY596" fmla="*/ 615950 h 1110643"/>
                <a:gd name="connsiteX597" fmla="*/ 1044575 w 2138362"/>
                <a:gd name="connsiteY597" fmla="*/ 619125 h 1110643"/>
                <a:gd name="connsiteX598" fmla="*/ 1039812 w 2138362"/>
                <a:gd name="connsiteY598" fmla="*/ 620712 h 1110643"/>
                <a:gd name="connsiteX599" fmla="*/ 1027112 w 2138362"/>
                <a:gd name="connsiteY599" fmla="*/ 625475 h 1110643"/>
                <a:gd name="connsiteX600" fmla="*/ 1023937 w 2138362"/>
                <a:gd name="connsiteY600" fmla="*/ 630237 h 1110643"/>
                <a:gd name="connsiteX601" fmla="*/ 1019175 w 2138362"/>
                <a:gd name="connsiteY601" fmla="*/ 631825 h 1110643"/>
                <a:gd name="connsiteX602" fmla="*/ 1008062 w 2138362"/>
                <a:gd name="connsiteY602" fmla="*/ 636587 h 1110643"/>
                <a:gd name="connsiteX603" fmla="*/ 1000125 w 2138362"/>
                <a:gd name="connsiteY603" fmla="*/ 646112 h 1110643"/>
                <a:gd name="connsiteX604" fmla="*/ 1011237 w 2138362"/>
                <a:gd name="connsiteY604" fmla="*/ 660400 h 1110643"/>
                <a:gd name="connsiteX605" fmla="*/ 1012825 w 2138362"/>
                <a:gd name="connsiteY605" fmla="*/ 677862 h 1110643"/>
                <a:gd name="connsiteX606" fmla="*/ 1014412 w 2138362"/>
                <a:gd name="connsiteY606" fmla="*/ 690562 h 1110643"/>
                <a:gd name="connsiteX607" fmla="*/ 1012825 w 2138362"/>
                <a:gd name="connsiteY607" fmla="*/ 703262 h 1110643"/>
                <a:gd name="connsiteX608" fmla="*/ 998537 w 2138362"/>
                <a:gd name="connsiteY608" fmla="*/ 701675 h 1110643"/>
                <a:gd name="connsiteX609" fmla="*/ 984250 w 2138362"/>
                <a:gd name="connsiteY609" fmla="*/ 696912 h 1110643"/>
                <a:gd name="connsiteX610" fmla="*/ 977900 w 2138362"/>
                <a:gd name="connsiteY610" fmla="*/ 695325 h 1110643"/>
                <a:gd name="connsiteX611" fmla="*/ 973137 w 2138362"/>
                <a:gd name="connsiteY611" fmla="*/ 692150 h 1110643"/>
                <a:gd name="connsiteX612" fmla="*/ 968375 w 2138362"/>
                <a:gd name="connsiteY612" fmla="*/ 690562 h 1110643"/>
                <a:gd name="connsiteX613" fmla="*/ 957262 w 2138362"/>
                <a:gd name="connsiteY613" fmla="*/ 681037 h 1110643"/>
                <a:gd name="connsiteX614" fmla="*/ 958850 w 2138362"/>
                <a:gd name="connsiteY614" fmla="*/ 665162 h 1110643"/>
                <a:gd name="connsiteX615" fmla="*/ 960437 w 2138362"/>
                <a:gd name="connsiteY615" fmla="*/ 658812 h 1110643"/>
                <a:gd name="connsiteX616" fmla="*/ 971550 w 2138362"/>
                <a:gd name="connsiteY616" fmla="*/ 642937 h 1110643"/>
                <a:gd name="connsiteX617" fmla="*/ 966787 w 2138362"/>
                <a:gd name="connsiteY617" fmla="*/ 641350 h 1110643"/>
                <a:gd name="connsiteX618" fmla="*/ 957262 w 2138362"/>
                <a:gd name="connsiteY618" fmla="*/ 633412 h 1110643"/>
                <a:gd name="connsiteX619" fmla="*/ 936625 w 2138362"/>
                <a:gd name="connsiteY619" fmla="*/ 625475 h 1110643"/>
                <a:gd name="connsiteX620" fmla="*/ 862012 w 2138362"/>
                <a:gd name="connsiteY620" fmla="*/ 628650 h 1110643"/>
                <a:gd name="connsiteX621" fmla="*/ 852487 w 2138362"/>
                <a:gd name="connsiteY621" fmla="*/ 635000 h 1110643"/>
                <a:gd name="connsiteX622" fmla="*/ 854075 w 2138362"/>
                <a:gd name="connsiteY622" fmla="*/ 649287 h 1110643"/>
                <a:gd name="connsiteX623" fmla="*/ 860425 w 2138362"/>
                <a:gd name="connsiteY623" fmla="*/ 644525 h 1110643"/>
                <a:gd name="connsiteX624" fmla="*/ 865187 w 2138362"/>
                <a:gd name="connsiteY624" fmla="*/ 646112 h 1110643"/>
                <a:gd name="connsiteX625" fmla="*/ 860425 w 2138362"/>
                <a:gd name="connsiteY625" fmla="*/ 658812 h 1110643"/>
                <a:gd name="connsiteX626" fmla="*/ 855662 w 2138362"/>
                <a:gd name="connsiteY626" fmla="*/ 661987 h 1110643"/>
                <a:gd name="connsiteX627" fmla="*/ 847725 w 2138362"/>
                <a:gd name="connsiteY627" fmla="*/ 660400 h 1110643"/>
                <a:gd name="connsiteX628" fmla="*/ 835025 w 2138362"/>
                <a:gd name="connsiteY628" fmla="*/ 657225 h 1110643"/>
                <a:gd name="connsiteX629" fmla="*/ 809625 w 2138362"/>
                <a:gd name="connsiteY629" fmla="*/ 652462 h 1110643"/>
                <a:gd name="connsiteX630" fmla="*/ 795337 w 2138362"/>
                <a:gd name="connsiteY630" fmla="*/ 647700 h 1110643"/>
                <a:gd name="connsiteX631" fmla="*/ 785812 w 2138362"/>
                <a:gd name="connsiteY631" fmla="*/ 641350 h 1110643"/>
                <a:gd name="connsiteX632" fmla="*/ 774700 w 2138362"/>
                <a:gd name="connsiteY632" fmla="*/ 633412 h 1110643"/>
                <a:gd name="connsiteX633" fmla="*/ 769937 w 2138362"/>
                <a:gd name="connsiteY633" fmla="*/ 631825 h 1110643"/>
                <a:gd name="connsiteX634" fmla="*/ 763587 w 2138362"/>
                <a:gd name="connsiteY634" fmla="*/ 627062 h 1110643"/>
                <a:gd name="connsiteX635" fmla="*/ 758825 w 2138362"/>
                <a:gd name="connsiteY635" fmla="*/ 622300 h 1110643"/>
                <a:gd name="connsiteX636" fmla="*/ 754062 w 2138362"/>
                <a:gd name="connsiteY636" fmla="*/ 620712 h 1110643"/>
                <a:gd name="connsiteX637" fmla="*/ 747712 w 2138362"/>
                <a:gd name="connsiteY637" fmla="*/ 617537 h 1110643"/>
                <a:gd name="connsiteX638" fmla="*/ 742950 w 2138362"/>
                <a:gd name="connsiteY638" fmla="*/ 612775 h 1110643"/>
                <a:gd name="connsiteX639" fmla="*/ 735012 w 2138362"/>
                <a:gd name="connsiteY639" fmla="*/ 608012 h 1110643"/>
                <a:gd name="connsiteX640" fmla="*/ 730250 w 2138362"/>
                <a:gd name="connsiteY640" fmla="*/ 603250 h 1110643"/>
                <a:gd name="connsiteX641" fmla="*/ 725487 w 2138362"/>
                <a:gd name="connsiteY641" fmla="*/ 600075 h 1110643"/>
                <a:gd name="connsiteX642" fmla="*/ 719137 w 2138362"/>
                <a:gd name="connsiteY642" fmla="*/ 595312 h 1110643"/>
                <a:gd name="connsiteX643" fmla="*/ 714375 w 2138362"/>
                <a:gd name="connsiteY643" fmla="*/ 592137 h 1110643"/>
                <a:gd name="connsiteX644" fmla="*/ 703262 w 2138362"/>
                <a:gd name="connsiteY644" fmla="*/ 581025 h 1110643"/>
                <a:gd name="connsiteX645" fmla="*/ 698500 w 2138362"/>
                <a:gd name="connsiteY645" fmla="*/ 576262 h 1110643"/>
                <a:gd name="connsiteX646" fmla="*/ 692150 w 2138362"/>
                <a:gd name="connsiteY646" fmla="*/ 573087 h 1110643"/>
                <a:gd name="connsiteX647" fmla="*/ 681037 w 2138362"/>
                <a:gd name="connsiteY647" fmla="*/ 565150 h 1110643"/>
                <a:gd name="connsiteX648" fmla="*/ 676275 w 2138362"/>
                <a:gd name="connsiteY648" fmla="*/ 560387 h 1110643"/>
                <a:gd name="connsiteX649" fmla="*/ 665162 w 2138362"/>
                <a:gd name="connsiteY649" fmla="*/ 554037 h 1110643"/>
                <a:gd name="connsiteX650" fmla="*/ 660400 w 2138362"/>
                <a:gd name="connsiteY650" fmla="*/ 552450 h 1110643"/>
                <a:gd name="connsiteX651" fmla="*/ 655637 w 2138362"/>
                <a:gd name="connsiteY651" fmla="*/ 549275 h 1110643"/>
                <a:gd name="connsiteX652" fmla="*/ 631825 w 2138362"/>
                <a:gd name="connsiteY652" fmla="*/ 542925 h 1110643"/>
                <a:gd name="connsiteX653" fmla="*/ 609600 w 2138362"/>
                <a:gd name="connsiteY653" fmla="*/ 547687 h 1110643"/>
                <a:gd name="connsiteX654" fmla="*/ 595312 w 2138362"/>
                <a:gd name="connsiteY654" fmla="*/ 550862 h 1110643"/>
                <a:gd name="connsiteX655" fmla="*/ 555625 w 2138362"/>
                <a:gd name="connsiteY655" fmla="*/ 557212 h 1110643"/>
                <a:gd name="connsiteX656" fmla="*/ 544512 w 2138362"/>
                <a:gd name="connsiteY656" fmla="*/ 560387 h 1110643"/>
                <a:gd name="connsiteX657" fmla="*/ 539750 w 2138362"/>
                <a:gd name="connsiteY657" fmla="*/ 561975 h 1110643"/>
                <a:gd name="connsiteX658" fmla="*/ 534987 w 2138362"/>
                <a:gd name="connsiteY658" fmla="*/ 565150 h 1110643"/>
                <a:gd name="connsiteX659" fmla="*/ 525462 w 2138362"/>
                <a:gd name="connsiteY659" fmla="*/ 566737 h 1110643"/>
                <a:gd name="connsiteX660" fmla="*/ 482600 w 2138362"/>
                <a:gd name="connsiteY660" fmla="*/ 563562 h 1110643"/>
                <a:gd name="connsiteX661" fmla="*/ 460375 w 2138362"/>
                <a:gd name="connsiteY661" fmla="*/ 558800 h 1110643"/>
                <a:gd name="connsiteX662" fmla="*/ 450850 w 2138362"/>
                <a:gd name="connsiteY662" fmla="*/ 565150 h 1110643"/>
                <a:gd name="connsiteX663" fmla="*/ 447675 w 2138362"/>
                <a:gd name="connsiteY663" fmla="*/ 569912 h 1110643"/>
                <a:gd name="connsiteX664" fmla="*/ 436562 w 2138362"/>
                <a:gd name="connsiteY664" fmla="*/ 577850 h 1110643"/>
                <a:gd name="connsiteX665" fmla="*/ 430212 w 2138362"/>
                <a:gd name="connsiteY665" fmla="*/ 582612 h 1110643"/>
                <a:gd name="connsiteX666" fmla="*/ 419100 w 2138362"/>
                <a:gd name="connsiteY666" fmla="*/ 592137 h 1110643"/>
                <a:gd name="connsiteX667" fmla="*/ 414337 w 2138362"/>
                <a:gd name="connsiteY667" fmla="*/ 596900 h 1110643"/>
                <a:gd name="connsiteX668" fmla="*/ 400050 w 2138362"/>
                <a:gd name="connsiteY668" fmla="*/ 601662 h 1110643"/>
                <a:gd name="connsiteX669" fmla="*/ 395287 w 2138362"/>
                <a:gd name="connsiteY669" fmla="*/ 604837 h 1110643"/>
                <a:gd name="connsiteX670" fmla="*/ 387350 w 2138362"/>
                <a:gd name="connsiteY670" fmla="*/ 614362 h 1110643"/>
                <a:gd name="connsiteX671" fmla="*/ 384175 w 2138362"/>
                <a:gd name="connsiteY671" fmla="*/ 620712 h 1110643"/>
                <a:gd name="connsiteX672" fmla="*/ 385762 w 2138362"/>
                <a:gd name="connsiteY672" fmla="*/ 636587 h 1110643"/>
                <a:gd name="connsiteX673" fmla="*/ 388937 w 2138362"/>
                <a:gd name="connsiteY673" fmla="*/ 641350 h 1110643"/>
                <a:gd name="connsiteX674" fmla="*/ 385762 w 2138362"/>
                <a:gd name="connsiteY674" fmla="*/ 657225 h 1110643"/>
                <a:gd name="connsiteX675" fmla="*/ 381000 w 2138362"/>
                <a:gd name="connsiteY675" fmla="*/ 668337 h 1110643"/>
                <a:gd name="connsiteX676" fmla="*/ 339725 w 2138362"/>
                <a:gd name="connsiteY676" fmla="*/ 669925 h 1110643"/>
                <a:gd name="connsiteX677" fmla="*/ 325437 w 2138362"/>
                <a:gd name="connsiteY677" fmla="*/ 677862 h 1110643"/>
                <a:gd name="connsiteX678" fmla="*/ 320675 w 2138362"/>
                <a:gd name="connsiteY678" fmla="*/ 682625 h 1110643"/>
                <a:gd name="connsiteX679" fmla="*/ 315912 w 2138362"/>
                <a:gd name="connsiteY679" fmla="*/ 684212 h 1110643"/>
                <a:gd name="connsiteX680" fmla="*/ 309562 w 2138362"/>
                <a:gd name="connsiteY680" fmla="*/ 688975 h 1110643"/>
                <a:gd name="connsiteX681" fmla="*/ 307975 w 2138362"/>
                <a:gd name="connsiteY681" fmla="*/ 693737 h 1110643"/>
                <a:gd name="connsiteX682" fmla="*/ 298450 w 2138362"/>
                <a:gd name="connsiteY682" fmla="*/ 700087 h 1110643"/>
                <a:gd name="connsiteX683" fmla="*/ 293687 w 2138362"/>
                <a:gd name="connsiteY683" fmla="*/ 703262 h 1110643"/>
                <a:gd name="connsiteX684" fmla="*/ 284162 w 2138362"/>
                <a:gd name="connsiteY684" fmla="*/ 708025 h 1110643"/>
                <a:gd name="connsiteX685" fmla="*/ 274637 w 2138362"/>
                <a:gd name="connsiteY685" fmla="*/ 714375 h 1110643"/>
                <a:gd name="connsiteX686" fmla="*/ 263525 w 2138362"/>
                <a:gd name="connsiteY686" fmla="*/ 720725 h 1110643"/>
                <a:gd name="connsiteX687" fmla="*/ 258762 w 2138362"/>
                <a:gd name="connsiteY687" fmla="*/ 723900 h 1110643"/>
                <a:gd name="connsiteX688" fmla="*/ 241300 w 2138362"/>
                <a:gd name="connsiteY688" fmla="*/ 727075 h 1110643"/>
                <a:gd name="connsiteX689" fmla="*/ 227012 w 2138362"/>
                <a:gd name="connsiteY689" fmla="*/ 731837 h 1110643"/>
                <a:gd name="connsiteX690" fmla="*/ 217487 w 2138362"/>
                <a:gd name="connsiteY690" fmla="*/ 735012 h 1110643"/>
                <a:gd name="connsiteX691" fmla="*/ 207962 w 2138362"/>
                <a:gd name="connsiteY691" fmla="*/ 736600 h 1110643"/>
                <a:gd name="connsiteX692" fmla="*/ 196850 w 2138362"/>
                <a:gd name="connsiteY692" fmla="*/ 741362 h 1110643"/>
                <a:gd name="connsiteX693" fmla="*/ 188912 w 2138362"/>
                <a:gd name="connsiteY693" fmla="*/ 744537 h 1110643"/>
                <a:gd name="connsiteX694" fmla="*/ 182562 w 2138362"/>
                <a:gd name="connsiteY694" fmla="*/ 746125 h 1110643"/>
                <a:gd name="connsiteX695" fmla="*/ 177800 w 2138362"/>
                <a:gd name="connsiteY695" fmla="*/ 749300 h 1110643"/>
                <a:gd name="connsiteX696" fmla="*/ 173037 w 2138362"/>
                <a:gd name="connsiteY696" fmla="*/ 750887 h 1110643"/>
                <a:gd name="connsiteX697" fmla="*/ 166687 w 2138362"/>
                <a:gd name="connsiteY697" fmla="*/ 755650 h 1110643"/>
                <a:gd name="connsiteX698" fmla="*/ 155575 w 2138362"/>
                <a:gd name="connsiteY698" fmla="*/ 757237 h 1110643"/>
                <a:gd name="connsiteX699" fmla="*/ 134937 w 2138362"/>
                <a:gd name="connsiteY699" fmla="*/ 763587 h 1110643"/>
                <a:gd name="connsiteX700" fmla="*/ 104775 w 2138362"/>
                <a:gd name="connsiteY700" fmla="*/ 765175 h 1110643"/>
                <a:gd name="connsiteX701" fmla="*/ 88900 w 2138362"/>
                <a:gd name="connsiteY701" fmla="*/ 766762 h 1110643"/>
                <a:gd name="connsiteX702" fmla="*/ 73025 w 2138362"/>
                <a:gd name="connsiteY702" fmla="*/ 771525 h 1110643"/>
                <a:gd name="connsiteX703" fmla="*/ 68262 w 2138362"/>
                <a:gd name="connsiteY703" fmla="*/ 774700 h 1110643"/>
                <a:gd name="connsiteX704" fmla="*/ 53975 w 2138362"/>
                <a:gd name="connsiteY704" fmla="*/ 779462 h 1110643"/>
                <a:gd name="connsiteX705" fmla="*/ 42862 w 2138362"/>
                <a:gd name="connsiteY705" fmla="*/ 781050 h 1110643"/>
                <a:gd name="connsiteX706" fmla="*/ 34925 w 2138362"/>
                <a:gd name="connsiteY706" fmla="*/ 782637 h 1110643"/>
                <a:gd name="connsiteX707" fmla="*/ 12700 w 2138362"/>
                <a:gd name="connsiteY707" fmla="*/ 785812 h 1110643"/>
                <a:gd name="connsiteX708" fmla="*/ 9525 w 2138362"/>
                <a:gd name="connsiteY708"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20887 w 2138362"/>
                <a:gd name="connsiteY254" fmla="*/ 471487 h 1110643"/>
                <a:gd name="connsiteX255" fmla="*/ 2014537 w 2138362"/>
                <a:gd name="connsiteY255" fmla="*/ 479425 h 1110643"/>
                <a:gd name="connsiteX256" fmla="*/ 2011362 w 2138362"/>
                <a:gd name="connsiteY256" fmla="*/ 485775 h 1110643"/>
                <a:gd name="connsiteX257" fmla="*/ 2005012 w 2138362"/>
                <a:gd name="connsiteY257" fmla="*/ 496887 h 1110643"/>
                <a:gd name="connsiteX258" fmla="*/ 1997075 w 2138362"/>
                <a:gd name="connsiteY258" fmla="*/ 503237 h 1110643"/>
                <a:gd name="connsiteX259" fmla="*/ 1990725 w 2138362"/>
                <a:gd name="connsiteY259" fmla="*/ 517525 h 1110643"/>
                <a:gd name="connsiteX260" fmla="*/ 1989137 w 2138362"/>
                <a:gd name="connsiteY260" fmla="*/ 522287 h 1110643"/>
                <a:gd name="connsiteX261" fmla="*/ 1981200 w 2138362"/>
                <a:gd name="connsiteY261" fmla="*/ 531812 h 1110643"/>
                <a:gd name="connsiteX262" fmla="*/ 1979612 w 2138362"/>
                <a:gd name="connsiteY262" fmla="*/ 536575 h 1110643"/>
                <a:gd name="connsiteX263" fmla="*/ 1971675 w 2138362"/>
                <a:gd name="connsiteY263" fmla="*/ 546100 h 1110643"/>
                <a:gd name="connsiteX264" fmla="*/ 1970087 w 2138362"/>
                <a:gd name="connsiteY264" fmla="*/ 550862 h 1110643"/>
                <a:gd name="connsiteX265" fmla="*/ 1966912 w 2138362"/>
                <a:gd name="connsiteY265" fmla="*/ 555625 h 1110643"/>
                <a:gd name="connsiteX266" fmla="*/ 1962150 w 2138362"/>
                <a:gd name="connsiteY266" fmla="*/ 566737 h 1110643"/>
                <a:gd name="connsiteX267" fmla="*/ 1955800 w 2138362"/>
                <a:gd name="connsiteY267" fmla="*/ 574675 h 1110643"/>
                <a:gd name="connsiteX268" fmla="*/ 1944687 w 2138362"/>
                <a:gd name="connsiteY268" fmla="*/ 588962 h 1110643"/>
                <a:gd name="connsiteX269" fmla="*/ 1938337 w 2138362"/>
                <a:gd name="connsiteY269" fmla="*/ 598487 h 1110643"/>
                <a:gd name="connsiteX270" fmla="*/ 1936750 w 2138362"/>
                <a:gd name="connsiteY270" fmla="*/ 603250 h 1110643"/>
                <a:gd name="connsiteX271" fmla="*/ 1928812 w 2138362"/>
                <a:gd name="connsiteY271" fmla="*/ 612775 h 1110643"/>
                <a:gd name="connsiteX272" fmla="*/ 1922462 w 2138362"/>
                <a:gd name="connsiteY272" fmla="*/ 627062 h 1110643"/>
                <a:gd name="connsiteX273" fmla="*/ 1917700 w 2138362"/>
                <a:gd name="connsiteY273" fmla="*/ 623887 h 1110643"/>
                <a:gd name="connsiteX274" fmla="*/ 1916112 w 2138362"/>
                <a:gd name="connsiteY274" fmla="*/ 619125 h 1110643"/>
                <a:gd name="connsiteX275" fmla="*/ 1920875 w 2138362"/>
                <a:gd name="connsiteY275" fmla="*/ 623887 h 1110643"/>
                <a:gd name="connsiteX276" fmla="*/ 1922462 w 2138362"/>
                <a:gd name="connsiteY276" fmla="*/ 628650 h 1110643"/>
                <a:gd name="connsiteX277" fmla="*/ 1925637 w 2138362"/>
                <a:gd name="connsiteY277" fmla="*/ 636587 h 1110643"/>
                <a:gd name="connsiteX278" fmla="*/ 1924050 w 2138362"/>
                <a:gd name="connsiteY278" fmla="*/ 660400 h 1110643"/>
                <a:gd name="connsiteX279" fmla="*/ 1919287 w 2138362"/>
                <a:gd name="connsiteY279" fmla="*/ 685800 h 1110643"/>
                <a:gd name="connsiteX280" fmla="*/ 1916112 w 2138362"/>
                <a:gd name="connsiteY280" fmla="*/ 700087 h 1110643"/>
                <a:gd name="connsiteX281" fmla="*/ 1903412 w 2138362"/>
                <a:gd name="connsiteY281" fmla="*/ 711200 h 1110643"/>
                <a:gd name="connsiteX282" fmla="*/ 1897062 w 2138362"/>
                <a:gd name="connsiteY282" fmla="*/ 712787 h 1110643"/>
                <a:gd name="connsiteX283" fmla="*/ 1887537 w 2138362"/>
                <a:gd name="connsiteY283" fmla="*/ 720725 h 1110643"/>
                <a:gd name="connsiteX284" fmla="*/ 1881187 w 2138362"/>
                <a:gd name="connsiteY284" fmla="*/ 723900 h 1110643"/>
                <a:gd name="connsiteX285" fmla="*/ 1876425 w 2138362"/>
                <a:gd name="connsiteY285" fmla="*/ 728662 h 1110643"/>
                <a:gd name="connsiteX286" fmla="*/ 1865312 w 2138362"/>
                <a:gd name="connsiteY286" fmla="*/ 733425 h 1110643"/>
                <a:gd name="connsiteX287" fmla="*/ 1855787 w 2138362"/>
                <a:gd name="connsiteY287" fmla="*/ 738187 h 1110643"/>
                <a:gd name="connsiteX288" fmla="*/ 1844675 w 2138362"/>
                <a:gd name="connsiteY288" fmla="*/ 741362 h 1110643"/>
                <a:gd name="connsiteX289" fmla="*/ 1835150 w 2138362"/>
                <a:gd name="connsiteY289" fmla="*/ 744537 h 1110643"/>
                <a:gd name="connsiteX290" fmla="*/ 1828800 w 2138362"/>
                <a:gd name="connsiteY290" fmla="*/ 754062 h 1110643"/>
                <a:gd name="connsiteX291" fmla="*/ 1827212 w 2138362"/>
                <a:gd name="connsiteY291" fmla="*/ 760412 h 1110643"/>
                <a:gd name="connsiteX292" fmla="*/ 1824037 w 2138362"/>
                <a:gd name="connsiteY292" fmla="*/ 765175 h 1110643"/>
                <a:gd name="connsiteX293" fmla="*/ 1825625 w 2138362"/>
                <a:gd name="connsiteY293" fmla="*/ 804862 h 1110643"/>
                <a:gd name="connsiteX294" fmla="*/ 1827212 w 2138362"/>
                <a:gd name="connsiteY294" fmla="*/ 811212 h 1110643"/>
                <a:gd name="connsiteX295" fmla="*/ 1831975 w 2138362"/>
                <a:gd name="connsiteY295" fmla="*/ 815975 h 1110643"/>
                <a:gd name="connsiteX296" fmla="*/ 1836737 w 2138362"/>
                <a:gd name="connsiteY296" fmla="*/ 825500 h 1110643"/>
                <a:gd name="connsiteX297" fmla="*/ 1841500 w 2138362"/>
                <a:gd name="connsiteY297" fmla="*/ 830262 h 1110643"/>
                <a:gd name="connsiteX298" fmla="*/ 1846262 w 2138362"/>
                <a:gd name="connsiteY298" fmla="*/ 836612 h 1110643"/>
                <a:gd name="connsiteX299" fmla="*/ 1851025 w 2138362"/>
                <a:gd name="connsiteY299" fmla="*/ 839787 h 1110643"/>
                <a:gd name="connsiteX300" fmla="*/ 1860550 w 2138362"/>
                <a:gd name="connsiteY300" fmla="*/ 847725 h 1110643"/>
                <a:gd name="connsiteX301" fmla="*/ 1866900 w 2138362"/>
                <a:gd name="connsiteY301" fmla="*/ 858837 h 1110643"/>
                <a:gd name="connsiteX302" fmla="*/ 1868487 w 2138362"/>
                <a:gd name="connsiteY302" fmla="*/ 863600 h 1110643"/>
                <a:gd name="connsiteX303" fmla="*/ 1876425 w 2138362"/>
                <a:gd name="connsiteY303" fmla="*/ 873125 h 1110643"/>
                <a:gd name="connsiteX304" fmla="*/ 1887537 w 2138362"/>
                <a:gd name="connsiteY304" fmla="*/ 887412 h 1110643"/>
                <a:gd name="connsiteX305" fmla="*/ 1901825 w 2138362"/>
                <a:gd name="connsiteY305" fmla="*/ 898525 h 1110643"/>
                <a:gd name="connsiteX306" fmla="*/ 1906587 w 2138362"/>
                <a:gd name="connsiteY306" fmla="*/ 900112 h 1110643"/>
                <a:gd name="connsiteX307" fmla="*/ 1911350 w 2138362"/>
                <a:gd name="connsiteY307" fmla="*/ 904875 h 1110643"/>
                <a:gd name="connsiteX308" fmla="*/ 1914525 w 2138362"/>
                <a:gd name="connsiteY308" fmla="*/ 909637 h 1110643"/>
                <a:gd name="connsiteX309" fmla="*/ 1922462 w 2138362"/>
                <a:gd name="connsiteY309" fmla="*/ 912812 h 1110643"/>
                <a:gd name="connsiteX310" fmla="*/ 1931987 w 2138362"/>
                <a:gd name="connsiteY310" fmla="*/ 915987 h 1110643"/>
                <a:gd name="connsiteX311" fmla="*/ 1943100 w 2138362"/>
                <a:gd name="connsiteY311" fmla="*/ 920750 h 1110643"/>
                <a:gd name="connsiteX312" fmla="*/ 1951037 w 2138362"/>
                <a:gd name="connsiteY312" fmla="*/ 925512 h 1110643"/>
                <a:gd name="connsiteX313" fmla="*/ 1957387 w 2138362"/>
                <a:gd name="connsiteY313" fmla="*/ 928687 h 1110643"/>
                <a:gd name="connsiteX314" fmla="*/ 1968500 w 2138362"/>
                <a:gd name="connsiteY314" fmla="*/ 935037 h 1110643"/>
                <a:gd name="connsiteX315" fmla="*/ 1993900 w 2138362"/>
                <a:gd name="connsiteY315" fmla="*/ 942975 h 1110643"/>
                <a:gd name="connsiteX316" fmla="*/ 1998662 w 2138362"/>
                <a:gd name="connsiteY316" fmla="*/ 946150 h 1110643"/>
                <a:gd name="connsiteX317" fmla="*/ 2014537 w 2138362"/>
                <a:gd name="connsiteY317" fmla="*/ 952500 h 1110643"/>
                <a:gd name="connsiteX318" fmla="*/ 2024062 w 2138362"/>
                <a:gd name="connsiteY318" fmla="*/ 958850 h 1110643"/>
                <a:gd name="connsiteX319" fmla="*/ 2032000 w 2138362"/>
                <a:gd name="connsiteY319" fmla="*/ 973137 h 1110643"/>
                <a:gd name="connsiteX320" fmla="*/ 2036762 w 2138362"/>
                <a:gd name="connsiteY320" fmla="*/ 974725 h 1110643"/>
                <a:gd name="connsiteX321" fmla="*/ 2051050 w 2138362"/>
                <a:gd name="connsiteY321" fmla="*/ 985837 h 1110643"/>
                <a:gd name="connsiteX322" fmla="*/ 2049462 w 2138362"/>
                <a:gd name="connsiteY322" fmla="*/ 990600 h 1110643"/>
                <a:gd name="connsiteX323" fmla="*/ 2046287 w 2138362"/>
                <a:gd name="connsiteY323" fmla="*/ 995362 h 1110643"/>
                <a:gd name="connsiteX324" fmla="*/ 2039937 w 2138362"/>
                <a:gd name="connsiteY324" fmla="*/ 1006475 h 1110643"/>
                <a:gd name="connsiteX325" fmla="*/ 2038350 w 2138362"/>
                <a:gd name="connsiteY325" fmla="*/ 1014412 h 1110643"/>
                <a:gd name="connsiteX326" fmla="*/ 2028825 w 2138362"/>
                <a:gd name="connsiteY326" fmla="*/ 1020762 h 1110643"/>
                <a:gd name="connsiteX327" fmla="*/ 2024062 w 2138362"/>
                <a:gd name="connsiteY327" fmla="*/ 1025525 h 1110643"/>
                <a:gd name="connsiteX328" fmla="*/ 2019300 w 2138362"/>
                <a:gd name="connsiteY328" fmla="*/ 1028700 h 1110643"/>
                <a:gd name="connsiteX329" fmla="*/ 2009775 w 2138362"/>
                <a:gd name="connsiteY329" fmla="*/ 1039812 h 1110643"/>
                <a:gd name="connsiteX330" fmla="*/ 2005012 w 2138362"/>
                <a:gd name="connsiteY330" fmla="*/ 1041400 h 1110643"/>
                <a:gd name="connsiteX331" fmla="*/ 1995487 w 2138362"/>
                <a:gd name="connsiteY331" fmla="*/ 1050925 h 1110643"/>
                <a:gd name="connsiteX332" fmla="*/ 1990725 w 2138362"/>
                <a:gd name="connsiteY332" fmla="*/ 1054100 h 1110643"/>
                <a:gd name="connsiteX333" fmla="*/ 1987550 w 2138362"/>
                <a:gd name="connsiteY333" fmla="*/ 1058862 h 1110643"/>
                <a:gd name="connsiteX334" fmla="*/ 1974850 w 2138362"/>
                <a:gd name="connsiteY334" fmla="*/ 1069975 h 1110643"/>
                <a:gd name="connsiteX335" fmla="*/ 1958975 w 2138362"/>
                <a:gd name="connsiteY335" fmla="*/ 1082675 h 1110643"/>
                <a:gd name="connsiteX336" fmla="*/ 1954212 w 2138362"/>
                <a:gd name="connsiteY336" fmla="*/ 1087437 h 1110643"/>
                <a:gd name="connsiteX337" fmla="*/ 1943100 w 2138362"/>
                <a:gd name="connsiteY337" fmla="*/ 1092200 h 1110643"/>
                <a:gd name="connsiteX338" fmla="*/ 1931987 w 2138362"/>
                <a:gd name="connsiteY338" fmla="*/ 1098550 h 1110643"/>
                <a:gd name="connsiteX339" fmla="*/ 1927225 w 2138362"/>
                <a:gd name="connsiteY339" fmla="*/ 1101725 h 1110643"/>
                <a:gd name="connsiteX340" fmla="*/ 1922462 w 2138362"/>
                <a:gd name="connsiteY340" fmla="*/ 1103312 h 1110643"/>
                <a:gd name="connsiteX341" fmla="*/ 1900237 w 2138362"/>
                <a:gd name="connsiteY341" fmla="*/ 1106487 h 1110643"/>
                <a:gd name="connsiteX342" fmla="*/ 1878012 w 2138362"/>
                <a:gd name="connsiteY342" fmla="*/ 1108075 h 1110643"/>
                <a:gd name="connsiteX343" fmla="*/ 1866900 w 2138362"/>
                <a:gd name="connsiteY343" fmla="*/ 1104900 h 1110643"/>
                <a:gd name="connsiteX344" fmla="*/ 1860550 w 2138362"/>
                <a:gd name="connsiteY344" fmla="*/ 1103312 h 1110643"/>
                <a:gd name="connsiteX345" fmla="*/ 1852612 w 2138362"/>
                <a:gd name="connsiteY345" fmla="*/ 1100137 h 1110643"/>
                <a:gd name="connsiteX346" fmla="*/ 1844675 w 2138362"/>
                <a:gd name="connsiteY346" fmla="*/ 1098550 h 1110643"/>
                <a:gd name="connsiteX347" fmla="*/ 1825625 w 2138362"/>
                <a:gd name="connsiteY347" fmla="*/ 1093787 h 1110643"/>
                <a:gd name="connsiteX348" fmla="*/ 1816100 w 2138362"/>
                <a:gd name="connsiteY348" fmla="*/ 1090612 h 1110643"/>
                <a:gd name="connsiteX349" fmla="*/ 1790700 w 2138362"/>
                <a:gd name="connsiteY349" fmla="*/ 1089025 h 1110643"/>
                <a:gd name="connsiteX350" fmla="*/ 1776412 w 2138362"/>
                <a:gd name="connsiteY350" fmla="*/ 1087437 h 1110643"/>
                <a:gd name="connsiteX351" fmla="*/ 1779587 w 2138362"/>
                <a:gd name="connsiteY351" fmla="*/ 1074737 h 1110643"/>
                <a:gd name="connsiteX352" fmla="*/ 1787525 w 2138362"/>
                <a:gd name="connsiteY352" fmla="*/ 1060450 h 1110643"/>
                <a:gd name="connsiteX353" fmla="*/ 1793875 w 2138362"/>
                <a:gd name="connsiteY353" fmla="*/ 1049337 h 1110643"/>
                <a:gd name="connsiteX354" fmla="*/ 1785937 w 2138362"/>
                <a:gd name="connsiteY354" fmla="*/ 1020762 h 1110643"/>
                <a:gd name="connsiteX355" fmla="*/ 1774825 w 2138362"/>
                <a:gd name="connsiteY355" fmla="*/ 1009650 h 1110643"/>
                <a:gd name="connsiteX356" fmla="*/ 1763712 w 2138362"/>
                <a:gd name="connsiteY356" fmla="*/ 1001712 h 1110643"/>
                <a:gd name="connsiteX357" fmla="*/ 1758950 w 2138362"/>
                <a:gd name="connsiteY357" fmla="*/ 998537 h 1110643"/>
                <a:gd name="connsiteX358" fmla="*/ 1754187 w 2138362"/>
                <a:gd name="connsiteY358" fmla="*/ 993775 h 1110643"/>
                <a:gd name="connsiteX359" fmla="*/ 1749425 w 2138362"/>
                <a:gd name="connsiteY359" fmla="*/ 992187 h 1110643"/>
                <a:gd name="connsiteX360" fmla="*/ 1731962 w 2138362"/>
                <a:gd name="connsiteY360" fmla="*/ 987425 h 1110643"/>
                <a:gd name="connsiteX361" fmla="*/ 1655762 w 2138362"/>
                <a:gd name="connsiteY361" fmla="*/ 996950 h 1110643"/>
                <a:gd name="connsiteX362" fmla="*/ 1651000 w 2138362"/>
                <a:gd name="connsiteY362" fmla="*/ 1001712 h 1110643"/>
                <a:gd name="connsiteX363" fmla="*/ 1644650 w 2138362"/>
                <a:gd name="connsiteY363" fmla="*/ 1006475 h 1110643"/>
                <a:gd name="connsiteX364" fmla="*/ 1643062 w 2138362"/>
                <a:gd name="connsiteY364" fmla="*/ 1011237 h 1110643"/>
                <a:gd name="connsiteX365" fmla="*/ 1638300 w 2138362"/>
                <a:gd name="connsiteY365" fmla="*/ 1016000 h 1110643"/>
                <a:gd name="connsiteX366" fmla="*/ 1633537 w 2138362"/>
                <a:gd name="connsiteY366" fmla="*/ 1022350 h 1110643"/>
                <a:gd name="connsiteX367" fmla="*/ 1631950 w 2138362"/>
                <a:gd name="connsiteY367" fmla="*/ 1027112 h 1110643"/>
                <a:gd name="connsiteX368" fmla="*/ 1628775 w 2138362"/>
                <a:gd name="connsiteY368" fmla="*/ 1033462 h 1110643"/>
                <a:gd name="connsiteX369" fmla="*/ 1624012 w 2138362"/>
                <a:gd name="connsiteY369" fmla="*/ 1044575 h 1110643"/>
                <a:gd name="connsiteX370" fmla="*/ 1620837 w 2138362"/>
                <a:gd name="connsiteY370" fmla="*/ 1058862 h 1110643"/>
                <a:gd name="connsiteX371" fmla="*/ 1617662 w 2138362"/>
                <a:gd name="connsiteY371" fmla="*/ 1063625 h 1110643"/>
                <a:gd name="connsiteX372" fmla="*/ 1595437 w 2138362"/>
                <a:gd name="connsiteY372" fmla="*/ 1063625 h 1110643"/>
                <a:gd name="connsiteX373" fmla="*/ 1560512 w 2138362"/>
                <a:gd name="connsiteY373" fmla="*/ 1060450 h 1110643"/>
                <a:gd name="connsiteX374" fmla="*/ 1550987 w 2138362"/>
                <a:gd name="connsiteY374" fmla="*/ 1057275 h 1110643"/>
                <a:gd name="connsiteX375" fmla="*/ 1527175 w 2138362"/>
                <a:gd name="connsiteY375" fmla="*/ 1054100 h 1110643"/>
                <a:gd name="connsiteX376" fmla="*/ 1490662 w 2138362"/>
                <a:gd name="connsiteY376" fmla="*/ 1047750 h 1110643"/>
                <a:gd name="connsiteX377" fmla="*/ 1481137 w 2138362"/>
                <a:gd name="connsiteY377" fmla="*/ 1042987 h 1110643"/>
                <a:gd name="connsiteX378" fmla="*/ 1457325 w 2138362"/>
                <a:gd name="connsiteY378" fmla="*/ 1038225 h 1110643"/>
                <a:gd name="connsiteX379" fmla="*/ 1435100 w 2138362"/>
                <a:gd name="connsiteY379" fmla="*/ 1033462 h 1110643"/>
                <a:gd name="connsiteX380" fmla="*/ 1411287 w 2138362"/>
                <a:gd name="connsiteY380" fmla="*/ 1028700 h 1110643"/>
                <a:gd name="connsiteX381" fmla="*/ 1400175 w 2138362"/>
                <a:gd name="connsiteY381" fmla="*/ 1023937 h 1110643"/>
                <a:gd name="connsiteX382" fmla="*/ 1392237 w 2138362"/>
                <a:gd name="connsiteY382" fmla="*/ 1022350 h 1110643"/>
                <a:gd name="connsiteX383" fmla="*/ 1377950 w 2138362"/>
                <a:gd name="connsiteY383" fmla="*/ 1014412 h 1110643"/>
                <a:gd name="connsiteX384" fmla="*/ 1368425 w 2138362"/>
                <a:gd name="connsiteY384" fmla="*/ 1008062 h 1110643"/>
                <a:gd name="connsiteX385" fmla="*/ 1352550 w 2138362"/>
                <a:gd name="connsiteY385" fmla="*/ 993775 h 1110643"/>
                <a:gd name="connsiteX386" fmla="*/ 1347787 w 2138362"/>
                <a:gd name="connsiteY386" fmla="*/ 989012 h 1110643"/>
                <a:gd name="connsiteX387" fmla="*/ 1343025 w 2138362"/>
                <a:gd name="connsiteY387" fmla="*/ 984250 h 1110643"/>
                <a:gd name="connsiteX388" fmla="*/ 1341437 w 2138362"/>
                <a:gd name="connsiteY388" fmla="*/ 977900 h 1110643"/>
                <a:gd name="connsiteX389" fmla="*/ 1339850 w 2138362"/>
                <a:gd name="connsiteY389" fmla="*/ 954087 h 1110643"/>
                <a:gd name="connsiteX390" fmla="*/ 1349375 w 2138362"/>
                <a:gd name="connsiteY390" fmla="*/ 950912 h 1110643"/>
                <a:gd name="connsiteX391" fmla="*/ 1366837 w 2138362"/>
                <a:gd name="connsiteY391" fmla="*/ 952500 h 1110643"/>
                <a:gd name="connsiteX392" fmla="*/ 1370012 w 2138362"/>
                <a:gd name="connsiteY392" fmla="*/ 957262 h 1110643"/>
                <a:gd name="connsiteX393" fmla="*/ 1381125 w 2138362"/>
                <a:gd name="connsiteY393" fmla="*/ 962025 h 1110643"/>
                <a:gd name="connsiteX394" fmla="*/ 1392237 w 2138362"/>
                <a:gd name="connsiteY394" fmla="*/ 958850 h 1110643"/>
                <a:gd name="connsiteX395" fmla="*/ 1401762 w 2138362"/>
                <a:gd name="connsiteY395" fmla="*/ 947737 h 1110643"/>
                <a:gd name="connsiteX396" fmla="*/ 1406525 w 2138362"/>
                <a:gd name="connsiteY396" fmla="*/ 942975 h 1110643"/>
                <a:gd name="connsiteX397" fmla="*/ 1409700 w 2138362"/>
                <a:gd name="connsiteY397" fmla="*/ 938212 h 1110643"/>
                <a:gd name="connsiteX398" fmla="*/ 1414462 w 2138362"/>
                <a:gd name="connsiteY398" fmla="*/ 931862 h 1110643"/>
                <a:gd name="connsiteX399" fmla="*/ 1409700 w 2138362"/>
                <a:gd name="connsiteY399" fmla="*/ 904875 h 1110643"/>
                <a:gd name="connsiteX400" fmla="*/ 1408112 w 2138362"/>
                <a:gd name="connsiteY400" fmla="*/ 900112 h 1110643"/>
                <a:gd name="connsiteX401" fmla="*/ 1404937 w 2138362"/>
                <a:gd name="connsiteY401" fmla="*/ 893762 h 1110643"/>
                <a:gd name="connsiteX402" fmla="*/ 1400175 w 2138362"/>
                <a:gd name="connsiteY402" fmla="*/ 879475 h 1110643"/>
                <a:gd name="connsiteX403" fmla="*/ 1398587 w 2138362"/>
                <a:gd name="connsiteY403" fmla="*/ 855662 h 1110643"/>
                <a:gd name="connsiteX404" fmla="*/ 1393825 w 2138362"/>
                <a:gd name="connsiteY404" fmla="*/ 852487 h 1110643"/>
                <a:gd name="connsiteX405" fmla="*/ 1398587 w 2138362"/>
                <a:gd name="connsiteY405" fmla="*/ 847725 h 1110643"/>
                <a:gd name="connsiteX406" fmla="*/ 1406525 w 2138362"/>
                <a:gd name="connsiteY406" fmla="*/ 838200 h 1110643"/>
                <a:gd name="connsiteX407" fmla="*/ 1409700 w 2138362"/>
                <a:gd name="connsiteY407" fmla="*/ 828675 h 1110643"/>
                <a:gd name="connsiteX408" fmla="*/ 1419225 w 2138362"/>
                <a:gd name="connsiteY408" fmla="*/ 819150 h 1110643"/>
                <a:gd name="connsiteX409" fmla="*/ 1423987 w 2138362"/>
                <a:gd name="connsiteY409" fmla="*/ 820737 h 1110643"/>
                <a:gd name="connsiteX410" fmla="*/ 1425575 w 2138362"/>
                <a:gd name="connsiteY410" fmla="*/ 830262 h 1110643"/>
                <a:gd name="connsiteX411" fmla="*/ 1428750 w 2138362"/>
                <a:gd name="connsiteY411" fmla="*/ 838200 h 1110643"/>
                <a:gd name="connsiteX412" fmla="*/ 1430337 w 2138362"/>
                <a:gd name="connsiteY412" fmla="*/ 846137 h 1110643"/>
                <a:gd name="connsiteX413" fmla="*/ 1435100 w 2138362"/>
                <a:gd name="connsiteY413" fmla="*/ 850900 h 1110643"/>
                <a:gd name="connsiteX414" fmla="*/ 1444625 w 2138362"/>
                <a:gd name="connsiteY414" fmla="*/ 862012 h 1110643"/>
                <a:gd name="connsiteX415" fmla="*/ 1449387 w 2138362"/>
                <a:gd name="connsiteY415" fmla="*/ 863600 h 1110643"/>
                <a:gd name="connsiteX416" fmla="*/ 1455737 w 2138362"/>
                <a:gd name="connsiteY416" fmla="*/ 866775 h 1110643"/>
                <a:gd name="connsiteX417" fmla="*/ 1460500 w 2138362"/>
                <a:gd name="connsiteY417" fmla="*/ 868362 h 1110643"/>
                <a:gd name="connsiteX418" fmla="*/ 1466850 w 2138362"/>
                <a:gd name="connsiteY418" fmla="*/ 871537 h 1110643"/>
                <a:gd name="connsiteX419" fmla="*/ 1474787 w 2138362"/>
                <a:gd name="connsiteY419" fmla="*/ 873125 h 1110643"/>
                <a:gd name="connsiteX420" fmla="*/ 1492250 w 2138362"/>
                <a:gd name="connsiteY420" fmla="*/ 877887 h 1110643"/>
                <a:gd name="connsiteX421" fmla="*/ 1506537 w 2138362"/>
                <a:gd name="connsiteY421" fmla="*/ 881062 h 1110643"/>
                <a:gd name="connsiteX422" fmla="*/ 1546225 w 2138362"/>
                <a:gd name="connsiteY422" fmla="*/ 884237 h 1110643"/>
                <a:gd name="connsiteX423" fmla="*/ 1555750 w 2138362"/>
                <a:gd name="connsiteY423" fmla="*/ 887412 h 1110643"/>
                <a:gd name="connsiteX424" fmla="*/ 1562100 w 2138362"/>
                <a:gd name="connsiteY424" fmla="*/ 889000 h 1110643"/>
                <a:gd name="connsiteX425" fmla="*/ 1566862 w 2138362"/>
                <a:gd name="connsiteY425" fmla="*/ 892175 h 1110643"/>
                <a:gd name="connsiteX426" fmla="*/ 1571625 w 2138362"/>
                <a:gd name="connsiteY426" fmla="*/ 893762 h 1110643"/>
                <a:gd name="connsiteX427" fmla="*/ 1576387 w 2138362"/>
                <a:gd name="connsiteY427" fmla="*/ 896937 h 1110643"/>
                <a:gd name="connsiteX428" fmla="*/ 1585912 w 2138362"/>
                <a:gd name="connsiteY428" fmla="*/ 900112 h 1110643"/>
                <a:gd name="connsiteX429" fmla="*/ 1652587 w 2138362"/>
                <a:gd name="connsiteY429" fmla="*/ 893762 h 1110643"/>
                <a:gd name="connsiteX430" fmla="*/ 1662112 w 2138362"/>
                <a:gd name="connsiteY430" fmla="*/ 884237 h 1110643"/>
                <a:gd name="connsiteX431" fmla="*/ 1665287 w 2138362"/>
                <a:gd name="connsiteY431" fmla="*/ 879475 h 1110643"/>
                <a:gd name="connsiteX432" fmla="*/ 1671637 w 2138362"/>
                <a:gd name="connsiteY432" fmla="*/ 877887 h 1110643"/>
                <a:gd name="connsiteX433" fmla="*/ 1673225 w 2138362"/>
                <a:gd name="connsiteY433" fmla="*/ 871537 h 1110643"/>
                <a:gd name="connsiteX434" fmla="*/ 1677987 w 2138362"/>
                <a:gd name="connsiteY434" fmla="*/ 866775 h 1110643"/>
                <a:gd name="connsiteX435" fmla="*/ 1681162 w 2138362"/>
                <a:gd name="connsiteY435" fmla="*/ 862012 h 1110643"/>
                <a:gd name="connsiteX436" fmla="*/ 1687512 w 2138362"/>
                <a:gd name="connsiteY436" fmla="*/ 855662 h 1110643"/>
                <a:gd name="connsiteX437" fmla="*/ 1695450 w 2138362"/>
                <a:gd name="connsiteY437" fmla="*/ 844550 h 1110643"/>
                <a:gd name="connsiteX438" fmla="*/ 1697037 w 2138362"/>
                <a:gd name="connsiteY438" fmla="*/ 839787 h 1110643"/>
                <a:gd name="connsiteX439" fmla="*/ 1701800 w 2138362"/>
                <a:gd name="connsiteY439" fmla="*/ 830262 h 1110643"/>
                <a:gd name="connsiteX440" fmla="*/ 1703387 w 2138362"/>
                <a:gd name="connsiteY440" fmla="*/ 768350 h 1110643"/>
                <a:gd name="connsiteX441" fmla="*/ 1706562 w 2138362"/>
                <a:gd name="connsiteY441" fmla="*/ 750887 h 1110643"/>
                <a:gd name="connsiteX442" fmla="*/ 1708150 w 2138362"/>
                <a:gd name="connsiteY442" fmla="*/ 733425 h 1110643"/>
                <a:gd name="connsiteX443" fmla="*/ 1709737 w 2138362"/>
                <a:gd name="connsiteY443" fmla="*/ 720725 h 1110643"/>
                <a:gd name="connsiteX444" fmla="*/ 1714500 w 2138362"/>
                <a:gd name="connsiteY444" fmla="*/ 714375 h 1110643"/>
                <a:gd name="connsiteX445" fmla="*/ 1728787 w 2138362"/>
                <a:gd name="connsiteY445" fmla="*/ 703262 h 1110643"/>
                <a:gd name="connsiteX446" fmla="*/ 1739900 w 2138362"/>
                <a:gd name="connsiteY446" fmla="*/ 692150 h 1110643"/>
                <a:gd name="connsiteX447" fmla="*/ 1744662 w 2138362"/>
                <a:gd name="connsiteY447" fmla="*/ 687387 h 1110643"/>
                <a:gd name="connsiteX448" fmla="*/ 1754187 w 2138362"/>
                <a:gd name="connsiteY448" fmla="*/ 681037 h 1110643"/>
                <a:gd name="connsiteX449" fmla="*/ 1771650 w 2138362"/>
                <a:gd name="connsiteY449" fmla="*/ 669925 h 1110643"/>
                <a:gd name="connsiteX450" fmla="*/ 1787525 w 2138362"/>
                <a:gd name="connsiteY450" fmla="*/ 657225 h 1110643"/>
                <a:gd name="connsiteX451" fmla="*/ 1792287 w 2138362"/>
                <a:gd name="connsiteY451" fmla="*/ 654050 h 1110643"/>
                <a:gd name="connsiteX452" fmla="*/ 1793875 w 2138362"/>
                <a:gd name="connsiteY452" fmla="*/ 649287 h 1110643"/>
                <a:gd name="connsiteX453" fmla="*/ 1798637 w 2138362"/>
                <a:gd name="connsiteY453" fmla="*/ 647700 h 1110643"/>
                <a:gd name="connsiteX454" fmla="*/ 1803400 w 2138362"/>
                <a:gd name="connsiteY454" fmla="*/ 644525 h 1110643"/>
                <a:gd name="connsiteX455" fmla="*/ 1809750 w 2138362"/>
                <a:gd name="connsiteY455" fmla="*/ 638175 h 1110643"/>
                <a:gd name="connsiteX456" fmla="*/ 1817687 w 2138362"/>
                <a:gd name="connsiteY456" fmla="*/ 631825 h 1110643"/>
                <a:gd name="connsiteX457" fmla="*/ 1828800 w 2138362"/>
                <a:gd name="connsiteY457" fmla="*/ 622300 h 1110643"/>
                <a:gd name="connsiteX458" fmla="*/ 1831975 w 2138362"/>
                <a:gd name="connsiteY458" fmla="*/ 615950 h 1110643"/>
                <a:gd name="connsiteX459" fmla="*/ 1841500 w 2138362"/>
                <a:gd name="connsiteY459" fmla="*/ 609600 h 1110643"/>
                <a:gd name="connsiteX460" fmla="*/ 1847850 w 2138362"/>
                <a:gd name="connsiteY460" fmla="*/ 603250 h 1110643"/>
                <a:gd name="connsiteX461" fmla="*/ 1849437 w 2138362"/>
                <a:gd name="connsiteY461" fmla="*/ 598487 h 1110643"/>
                <a:gd name="connsiteX462" fmla="*/ 1857375 w 2138362"/>
                <a:gd name="connsiteY462" fmla="*/ 590550 h 1110643"/>
                <a:gd name="connsiteX463" fmla="*/ 1865312 w 2138362"/>
                <a:gd name="connsiteY463" fmla="*/ 579437 h 1110643"/>
                <a:gd name="connsiteX464" fmla="*/ 1871662 w 2138362"/>
                <a:gd name="connsiteY464" fmla="*/ 569912 h 1110643"/>
                <a:gd name="connsiteX465" fmla="*/ 1876425 w 2138362"/>
                <a:gd name="connsiteY465" fmla="*/ 560387 h 1110643"/>
                <a:gd name="connsiteX466" fmla="*/ 1878012 w 2138362"/>
                <a:gd name="connsiteY466" fmla="*/ 555625 h 1110643"/>
                <a:gd name="connsiteX467" fmla="*/ 1881187 w 2138362"/>
                <a:gd name="connsiteY467" fmla="*/ 550862 h 1110643"/>
                <a:gd name="connsiteX468" fmla="*/ 1882775 w 2138362"/>
                <a:gd name="connsiteY468" fmla="*/ 546100 h 1110643"/>
                <a:gd name="connsiteX469" fmla="*/ 1885950 w 2138362"/>
                <a:gd name="connsiteY469" fmla="*/ 539750 h 1110643"/>
                <a:gd name="connsiteX470" fmla="*/ 1882775 w 2138362"/>
                <a:gd name="connsiteY470" fmla="*/ 506412 h 1110643"/>
                <a:gd name="connsiteX471" fmla="*/ 1879600 w 2138362"/>
                <a:gd name="connsiteY471" fmla="*/ 500062 h 1110643"/>
                <a:gd name="connsiteX472" fmla="*/ 1874837 w 2138362"/>
                <a:gd name="connsiteY472" fmla="*/ 488950 h 1110643"/>
                <a:gd name="connsiteX473" fmla="*/ 1870075 w 2138362"/>
                <a:gd name="connsiteY473" fmla="*/ 487362 h 1110643"/>
                <a:gd name="connsiteX474" fmla="*/ 1863725 w 2138362"/>
                <a:gd name="connsiteY474" fmla="*/ 477837 h 1110643"/>
                <a:gd name="connsiteX475" fmla="*/ 1855787 w 2138362"/>
                <a:gd name="connsiteY475" fmla="*/ 476250 h 1110643"/>
                <a:gd name="connsiteX476" fmla="*/ 1849437 w 2138362"/>
                <a:gd name="connsiteY476" fmla="*/ 473075 h 1110643"/>
                <a:gd name="connsiteX477" fmla="*/ 1844675 w 2138362"/>
                <a:gd name="connsiteY477" fmla="*/ 471487 h 1110643"/>
                <a:gd name="connsiteX478" fmla="*/ 1841500 w 2138362"/>
                <a:gd name="connsiteY478" fmla="*/ 466725 h 1110643"/>
                <a:gd name="connsiteX479" fmla="*/ 1828800 w 2138362"/>
                <a:gd name="connsiteY479" fmla="*/ 461962 h 1110643"/>
                <a:gd name="connsiteX480" fmla="*/ 1819275 w 2138362"/>
                <a:gd name="connsiteY480" fmla="*/ 457200 h 1110643"/>
                <a:gd name="connsiteX481" fmla="*/ 1808162 w 2138362"/>
                <a:gd name="connsiteY481" fmla="*/ 452437 h 1110643"/>
                <a:gd name="connsiteX482" fmla="*/ 1795462 w 2138362"/>
                <a:gd name="connsiteY482" fmla="*/ 447675 h 1110643"/>
                <a:gd name="connsiteX483" fmla="*/ 1749425 w 2138362"/>
                <a:gd name="connsiteY483" fmla="*/ 439737 h 1110643"/>
                <a:gd name="connsiteX484" fmla="*/ 1728787 w 2138362"/>
                <a:gd name="connsiteY484" fmla="*/ 434975 h 1110643"/>
                <a:gd name="connsiteX485" fmla="*/ 1673225 w 2138362"/>
                <a:gd name="connsiteY485" fmla="*/ 434975 h 1110643"/>
                <a:gd name="connsiteX486" fmla="*/ 1571625 w 2138362"/>
                <a:gd name="connsiteY486" fmla="*/ 433387 h 1110643"/>
                <a:gd name="connsiteX487" fmla="*/ 1558925 w 2138362"/>
                <a:gd name="connsiteY487" fmla="*/ 430212 h 1110643"/>
                <a:gd name="connsiteX488" fmla="*/ 1524000 w 2138362"/>
                <a:gd name="connsiteY488" fmla="*/ 434975 h 1110643"/>
                <a:gd name="connsiteX489" fmla="*/ 1501775 w 2138362"/>
                <a:gd name="connsiteY489" fmla="*/ 439737 h 1110643"/>
                <a:gd name="connsiteX490" fmla="*/ 1490662 w 2138362"/>
                <a:gd name="connsiteY490" fmla="*/ 442912 h 1110643"/>
                <a:gd name="connsiteX491" fmla="*/ 1470025 w 2138362"/>
                <a:gd name="connsiteY491" fmla="*/ 449262 h 1110643"/>
                <a:gd name="connsiteX492" fmla="*/ 1438275 w 2138362"/>
                <a:gd name="connsiteY492" fmla="*/ 455612 h 1110643"/>
                <a:gd name="connsiteX493" fmla="*/ 1433512 w 2138362"/>
                <a:gd name="connsiteY493" fmla="*/ 457200 h 1110643"/>
                <a:gd name="connsiteX494" fmla="*/ 1425575 w 2138362"/>
                <a:gd name="connsiteY494" fmla="*/ 460375 h 1110643"/>
                <a:gd name="connsiteX495" fmla="*/ 1419225 w 2138362"/>
                <a:gd name="connsiteY495" fmla="*/ 461962 h 1110643"/>
                <a:gd name="connsiteX496" fmla="*/ 1408112 w 2138362"/>
                <a:gd name="connsiteY496" fmla="*/ 465137 h 1110643"/>
                <a:gd name="connsiteX497" fmla="*/ 1403350 w 2138362"/>
                <a:gd name="connsiteY497" fmla="*/ 466725 h 1110643"/>
                <a:gd name="connsiteX498" fmla="*/ 1393825 w 2138362"/>
                <a:gd name="connsiteY498" fmla="*/ 468312 h 1110643"/>
                <a:gd name="connsiteX499" fmla="*/ 1382712 w 2138362"/>
                <a:gd name="connsiteY499" fmla="*/ 476250 h 1110643"/>
                <a:gd name="connsiteX500" fmla="*/ 1379537 w 2138362"/>
                <a:gd name="connsiteY500" fmla="*/ 481012 h 1110643"/>
                <a:gd name="connsiteX501" fmla="*/ 1373187 w 2138362"/>
                <a:gd name="connsiteY501" fmla="*/ 484187 h 1110643"/>
                <a:gd name="connsiteX502" fmla="*/ 1368425 w 2138362"/>
                <a:gd name="connsiteY502" fmla="*/ 487362 h 1110643"/>
                <a:gd name="connsiteX503" fmla="*/ 1366837 w 2138362"/>
                <a:gd name="connsiteY503" fmla="*/ 492125 h 1110643"/>
                <a:gd name="connsiteX504" fmla="*/ 1362075 w 2138362"/>
                <a:gd name="connsiteY504" fmla="*/ 493712 h 1110643"/>
                <a:gd name="connsiteX505" fmla="*/ 1357312 w 2138362"/>
                <a:gd name="connsiteY505" fmla="*/ 496887 h 1110643"/>
                <a:gd name="connsiteX506" fmla="*/ 1352550 w 2138362"/>
                <a:gd name="connsiteY506" fmla="*/ 498475 h 1110643"/>
                <a:gd name="connsiteX507" fmla="*/ 1343025 w 2138362"/>
                <a:gd name="connsiteY507" fmla="*/ 506412 h 1110643"/>
                <a:gd name="connsiteX508" fmla="*/ 1338262 w 2138362"/>
                <a:gd name="connsiteY508" fmla="*/ 508000 h 1110643"/>
                <a:gd name="connsiteX509" fmla="*/ 1330325 w 2138362"/>
                <a:gd name="connsiteY509" fmla="*/ 515937 h 1110643"/>
                <a:gd name="connsiteX510" fmla="*/ 1325562 w 2138362"/>
                <a:gd name="connsiteY510" fmla="*/ 519112 h 1110643"/>
                <a:gd name="connsiteX511" fmla="*/ 1316037 w 2138362"/>
                <a:gd name="connsiteY511" fmla="*/ 527050 h 1110643"/>
                <a:gd name="connsiteX512" fmla="*/ 1311275 w 2138362"/>
                <a:gd name="connsiteY512" fmla="*/ 530225 h 1110643"/>
                <a:gd name="connsiteX513" fmla="*/ 1295400 w 2138362"/>
                <a:gd name="connsiteY513" fmla="*/ 544512 h 1110643"/>
                <a:gd name="connsiteX514" fmla="*/ 1293812 w 2138362"/>
                <a:gd name="connsiteY514" fmla="*/ 549275 h 1110643"/>
                <a:gd name="connsiteX515" fmla="*/ 1284287 w 2138362"/>
                <a:gd name="connsiteY515" fmla="*/ 557212 h 1110643"/>
                <a:gd name="connsiteX516" fmla="*/ 1282700 w 2138362"/>
                <a:gd name="connsiteY516" fmla="*/ 563562 h 1110643"/>
                <a:gd name="connsiteX517" fmla="*/ 1290637 w 2138362"/>
                <a:gd name="connsiteY517" fmla="*/ 569912 h 1110643"/>
                <a:gd name="connsiteX518" fmla="*/ 1301750 w 2138362"/>
                <a:gd name="connsiteY518" fmla="*/ 576262 h 1110643"/>
                <a:gd name="connsiteX519" fmla="*/ 1317625 w 2138362"/>
                <a:gd name="connsiteY519" fmla="*/ 581025 h 1110643"/>
                <a:gd name="connsiteX520" fmla="*/ 1319212 w 2138362"/>
                <a:gd name="connsiteY520" fmla="*/ 585787 h 1110643"/>
                <a:gd name="connsiteX521" fmla="*/ 1322387 w 2138362"/>
                <a:gd name="connsiteY521" fmla="*/ 590550 h 1110643"/>
                <a:gd name="connsiteX522" fmla="*/ 1327150 w 2138362"/>
                <a:gd name="connsiteY522" fmla="*/ 604837 h 1110643"/>
                <a:gd name="connsiteX523" fmla="*/ 1328737 w 2138362"/>
                <a:gd name="connsiteY523" fmla="*/ 609600 h 1110643"/>
                <a:gd name="connsiteX524" fmla="*/ 1325562 w 2138362"/>
                <a:gd name="connsiteY524" fmla="*/ 620712 h 1110643"/>
                <a:gd name="connsiteX525" fmla="*/ 1320800 w 2138362"/>
                <a:gd name="connsiteY525" fmla="*/ 623887 h 1110643"/>
                <a:gd name="connsiteX526" fmla="*/ 1314450 w 2138362"/>
                <a:gd name="connsiteY526" fmla="*/ 627062 h 1110643"/>
                <a:gd name="connsiteX527" fmla="*/ 1309687 w 2138362"/>
                <a:gd name="connsiteY527" fmla="*/ 628650 h 1110643"/>
                <a:gd name="connsiteX528" fmla="*/ 1300162 w 2138362"/>
                <a:gd name="connsiteY528" fmla="*/ 633412 h 1110643"/>
                <a:gd name="connsiteX529" fmla="*/ 1289050 w 2138362"/>
                <a:gd name="connsiteY529" fmla="*/ 642937 h 1110643"/>
                <a:gd name="connsiteX530" fmla="*/ 1279525 w 2138362"/>
                <a:gd name="connsiteY530" fmla="*/ 647700 h 1110643"/>
                <a:gd name="connsiteX531" fmla="*/ 1273175 w 2138362"/>
                <a:gd name="connsiteY531" fmla="*/ 652462 h 1110643"/>
                <a:gd name="connsiteX532" fmla="*/ 1268412 w 2138362"/>
                <a:gd name="connsiteY532" fmla="*/ 657225 h 1110643"/>
                <a:gd name="connsiteX533" fmla="*/ 1263650 w 2138362"/>
                <a:gd name="connsiteY533" fmla="*/ 658812 h 1110643"/>
                <a:gd name="connsiteX534" fmla="*/ 1258887 w 2138362"/>
                <a:gd name="connsiteY534" fmla="*/ 663575 h 1110643"/>
                <a:gd name="connsiteX535" fmla="*/ 1249362 w 2138362"/>
                <a:gd name="connsiteY535" fmla="*/ 679450 h 1110643"/>
                <a:gd name="connsiteX536" fmla="*/ 1250950 w 2138362"/>
                <a:gd name="connsiteY536" fmla="*/ 688975 h 1110643"/>
                <a:gd name="connsiteX537" fmla="*/ 1254125 w 2138362"/>
                <a:gd name="connsiteY537" fmla="*/ 700087 h 1110643"/>
                <a:gd name="connsiteX538" fmla="*/ 1257300 w 2138362"/>
                <a:gd name="connsiteY538" fmla="*/ 708025 h 1110643"/>
                <a:gd name="connsiteX539" fmla="*/ 1262062 w 2138362"/>
                <a:gd name="connsiteY539" fmla="*/ 717550 h 1110643"/>
                <a:gd name="connsiteX540" fmla="*/ 1263650 w 2138362"/>
                <a:gd name="connsiteY540" fmla="*/ 723900 h 1110643"/>
                <a:gd name="connsiteX541" fmla="*/ 1266825 w 2138362"/>
                <a:gd name="connsiteY541" fmla="*/ 731837 h 1110643"/>
                <a:gd name="connsiteX542" fmla="*/ 1271587 w 2138362"/>
                <a:gd name="connsiteY542" fmla="*/ 742950 h 1110643"/>
                <a:gd name="connsiteX543" fmla="*/ 1276350 w 2138362"/>
                <a:gd name="connsiteY543" fmla="*/ 762000 h 1110643"/>
                <a:gd name="connsiteX544" fmla="*/ 1282700 w 2138362"/>
                <a:gd name="connsiteY544" fmla="*/ 788987 h 1110643"/>
                <a:gd name="connsiteX545" fmla="*/ 1287462 w 2138362"/>
                <a:gd name="connsiteY545" fmla="*/ 804862 h 1110643"/>
                <a:gd name="connsiteX546" fmla="*/ 1289050 w 2138362"/>
                <a:gd name="connsiteY546" fmla="*/ 817562 h 1110643"/>
                <a:gd name="connsiteX547" fmla="*/ 1292225 w 2138362"/>
                <a:gd name="connsiteY547" fmla="*/ 822325 h 1110643"/>
                <a:gd name="connsiteX548" fmla="*/ 1295400 w 2138362"/>
                <a:gd name="connsiteY548" fmla="*/ 835025 h 1110643"/>
                <a:gd name="connsiteX549" fmla="*/ 1298575 w 2138362"/>
                <a:gd name="connsiteY549" fmla="*/ 841375 h 1110643"/>
                <a:gd name="connsiteX550" fmla="*/ 1300162 w 2138362"/>
                <a:gd name="connsiteY550" fmla="*/ 846137 h 1110643"/>
                <a:gd name="connsiteX551" fmla="*/ 1303337 w 2138362"/>
                <a:gd name="connsiteY551" fmla="*/ 857250 h 1110643"/>
                <a:gd name="connsiteX552" fmla="*/ 1308100 w 2138362"/>
                <a:gd name="connsiteY552" fmla="*/ 946150 h 1110643"/>
                <a:gd name="connsiteX553" fmla="*/ 1304925 w 2138362"/>
                <a:gd name="connsiteY553" fmla="*/ 938212 h 1110643"/>
                <a:gd name="connsiteX554" fmla="*/ 1300162 w 2138362"/>
                <a:gd name="connsiteY554" fmla="*/ 928687 h 1110643"/>
                <a:gd name="connsiteX555" fmla="*/ 1292225 w 2138362"/>
                <a:gd name="connsiteY555" fmla="*/ 922337 h 1110643"/>
                <a:gd name="connsiteX556" fmla="*/ 1285875 w 2138362"/>
                <a:gd name="connsiteY556" fmla="*/ 909637 h 1110643"/>
                <a:gd name="connsiteX557" fmla="*/ 1279525 w 2138362"/>
                <a:gd name="connsiteY557" fmla="*/ 903287 h 1110643"/>
                <a:gd name="connsiteX558" fmla="*/ 1258887 w 2138362"/>
                <a:gd name="connsiteY558" fmla="*/ 882650 h 1110643"/>
                <a:gd name="connsiteX559" fmla="*/ 1250950 w 2138362"/>
                <a:gd name="connsiteY559" fmla="*/ 871537 h 1110643"/>
                <a:gd name="connsiteX560" fmla="*/ 1246187 w 2138362"/>
                <a:gd name="connsiteY560" fmla="*/ 865187 h 1110643"/>
                <a:gd name="connsiteX561" fmla="*/ 1236662 w 2138362"/>
                <a:gd name="connsiteY561" fmla="*/ 860425 h 1110643"/>
                <a:gd name="connsiteX562" fmla="*/ 1233487 w 2138362"/>
                <a:gd name="connsiteY562" fmla="*/ 855662 h 1110643"/>
                <a:gd name="connsiteX563" fmla="*/ 1227137 w 2138362"/>
                <a:gd name="connsiteY563" fmla="*/ 852487 h 1110643"/>
                <a:gd name="connsiteX564" fmla="*/ 1212850 w 2138362"/>
                <a:gd name="connsiteY564" fmla="*/ 847725 h 1110643"/>
                <a:gd name="connsiteX565" fmla="*/ 1198562 w 2138362"/>
                <a:gd name="connsiteY565" fmla="*/ 842962 h 1110643"/>
                <a:gd name="connsiteX566" fmla="*/ 1187450 w 2138362"/>
                <a:gd name="connsiteY566" fmla="*/ 835025 h 1110643"/>
                <a:gd name="connsiteX567" fmla="*/ 1171575 w 2138362"/>
                <a:gd name="connsiteY567" fmla="*/ 825500 h 1110643"/>
                <a:gd name="connsiteX568" fmla="*/ 1157287 w 2138362"/>
                <a:gd name="connsiteY568" fmla="*/ 817562 h 1110643"/>
                <a:gd name="connsiteX569" fmla="*/ 1146175 w 2138362"/>
                <a:gd name="connsiteY569" fmla="*/ 809625 h 1110643"/>
                <a:gd name="connsiteX570" fmla="*/ 1141412 w 2138362"/>
                <a:gd name="connsiteY570" fmla="*/ 804862 h 1110643"/>
                <a:gd name="connsiteX571" fmla="*/ 1135062 w 2138362"/>
                <a:gd name="connsiteY571" fmla="*/ 801687 h 1110643"/>
                <a:gd name="connsiteX572" fmla="*/ 1125537 w 2138362"/>
                <a:gd name="connsiteY572" fmla="*/ 795337 h 1110643"/>
                <a:gd name="connsiteX573" fmla="*/ 1123950 w 2138362"/>
                <a:gd name="connsiteY573" fmla="*/ 790575 h 1110643"/>
                <a:gd name="connsiteX574" fmla="*/ 1128712 w 2138362"/>
                <a:gd name="connsiteY574" fmla="*/ 788987 h 1110643"/>
                <a:gd name="connsiteX575" fmla="*/ 1144587 w 2138362"/>
                <a:gd name="connsiteY575" fmla="*/ 785812 h 1110643"/>
                <a:gd name="connsiteX576" fmla="*/ 1144587 w 2138362"/>
                <a:gd name="connsiteY576" fmla="*/ 768350 h 1110643"/>
                <a:gd name="connsiteX577" fmla="*/ 1139825 w 2138362"/>
                <a:gd name="connsiteY577" fmla="*/ 754062 h 1110643"/>
                <a:gd name="connsiteX578" fmla="*/ 1135062 w 2138362"/>
                <a:gd name="connsiteY578" fmla="*/ 749300 h 1110643"/>
                <a:gd name="connsiteX579" fmla="*/ 1133475 w 2138362"/>
                <a:gd name="connsiteY579" fmla="*/ 744537 h 1110643"/>
                <a:gd name="connsiteX580" fmla="*/ 1128712 w 2138362"/>
                <a:gd name="connsiteY580" fmla="*/ 741362 h 1110643"/>
                <a:gd name="connsiteX581" fmla="*/ 1119187 w 2138362"/>
                <a:gd name="connsiteY581" fmla="*/ 735012 h 1110643"/>
                <a:gd name="connsiteX582" fmla="*/ 1104900 w 2138362"/>
                <a:gd name="connsiteY582" fmla="*/ 723900 h 1110643"/>
                <a:gd name="connsiteX583" fmla="*/ 1100137 w 2138362"/>
                <a:gd name="connsiteY583" fmla="*/ 720725 h 1110643"/>
                <a:gd name="connsiteX584" fmla="*/ 1095375 w 2138362"/>
                <a:gd name="connsiteY584" fmla="*/ 719137 h 1110643"/>
                <a:gd name="connsiteX585" fmla="*/ 1077912 w 2138362"/>
                <a:gd name="connsiteY585" fmla="*/ 714375 h 1110643"/>
                <a:gd name="connsiteX586" fmla="*/ 1069975 w 2138362"/>
                <a:gd name="connsiteY586" fmla="*/ 704850 h 1110643"/>
                <a:gd name="connsiteX587" fmla="*/ 1062037 w 2138362"/>
                <a:gd name="connsiteY587" fmla="*/ 695325 h 1110643"/>
                <a:gd name="connsiteX588" fmla="*/ 1060450 w 2138362"/>
                <a:gd name="connsiteY588" fmla="*/ 688975 h 1110643"/>
                <a:gd name="connsiteX589" fmla="*/ 1057275 w 2138362"/>
                <a:gd name="connsiteY589" fmla="*/ 679450 h 1110643"/>
                <a:gd name="connsiteX590" fmla="*/ 1052512 w 2138362"/>
                <a:gd name="connsiteY590" fmla="*/ 660400 h 1110643"/>
                <a:gd name="connsiteX591" fmla="*/ 1054100 w 2138362"/>
                <a:gd name="connsiteY591" fmla="*/ 627062 h 1110643"/>
                <a:gd name="connsiteX592" fmla="*/ 1055687 w 2138362"/>
                <a:gd name="connsiteY592" fmla="*/ 622300 h 1110643"/>
                <a:gd name="connsiteX593" fmla="*/ 1060450 w 2138362"/>
                <a:gd name="connsiteY593" fmla="*/ 620712 h 1110643"/>
                <a:gd name="connsiteX594" fmla="*/ 1062037 w 2138362"/>
                <a:gd name="connsiteY594" fmla="*/ 615950 h 1110643"/>
                <a:gd name="connsiteX595" fmla="*/ 1050925 w 2138362"/>
                <a:gd name="connsiteY595" fmla="*/ 615950 h 1110643"/>
                <a:gd name="connsiteX596" fmla="*/ 1044575 w 2138362"/>
                <a:gd name="connsiteY596" fmla="*/ 619125 h 1110643"/>
                <a:gd name="connsiteX597" fmla="*/ 1039812 w 2138362"/>
                <a:gd name="connsiteY597" fmla="*/ 620712 h 1110643"/>
                <a:gd name="connsiteX598" fmla="*/ 1027112 w 2138362"/>
                <a:gd name="connsiteY598" fmla="*/ 625475 h 1110643"/>
                <a:gd name="connsiteX599" fmla="*/ 1023937 w 2138362"/>
                <a:gd name="connsiteY599" fmla="*/ 630237 h 1110643"/>
                <a:gd name="connsiteX600" fmla="*/ 1019175 w 2138362"/>
                <a:gd name="connsiteY600" fmla="*/ 631825 h 1110643"/>
                <a:gd name="connsiteX601" fmla="*/ 1008062 w 2138362"/>
                <a:gd name="connsiteY601" fmla="*/ 636587 h 1110643"/>
                <a:gd name="connsiteX602" fmla="*/ 1000125 w 2138362"/>
                <a:gd name="connsiteY602" fmla="*/ 646112 h 1110643"/>
                <a:gd name="connsiteX603" fmla="*/ 1011237 w 2138362"/>
                <a:gd name="connsiteY603" fmla="*/ 660400 h 1110643"/>
                <a:gd name="connsiteX604" fmla="*/ 1012825 w 2138362"/>
                <a:gd name="connsiteY604" fmla="*/ 677862 h 1110643"/>
                <a:gd name="connsiteX605" fmla="*/ 1014412 w 2138362"/>
                <a:gd name="connsiteY605" fmla="*/ 690562 h 1110643"/>
                <a:gd name="connsiteX606" fmla="*/ 1012825 w 2138362"/>
                <a:gd name="connsiteY606" fmla="*/ 703262 h 1110643"/>
                <a:gd name="connsiteX607" fmla="*/ 998537 w 2138362"/>
                <a:gd name="connsiteY607" fmla="*/ 701675 h 1110643"/>
                <a:gd name="connsiteX608" fmla="*/ 984250 w 2138362"/>
                <a:gd name="connsiteY608" fmla="*/ 696912 h 1110643"/>
                <a:gd name="connsiteX609" fmla="*/ 977900 w 2138362"/>
                <a:gd name="connsiteY609" fmla="*/ 695325 h 1110643"/>
                <a:gd name="connsiteX610" fmla="*/ 973137 w 2138362"/>
                <a:gd name="connsiteY610" fmla="*/ 692150 h 1110643"/>
                <a:gd name="connsiteX611" fmla="*/ 968375 w 2138362"/>
                <a:gd name="connsiteY611" fmla="*/ 690562 h 1110643"/>
                <a:gd name="connsiteX612" fmla="*/ 957262 w 2138362"/>
                <a:gd name="connsiteY612" fmla="*/ 681037 h 1110643"/>
                <a:gd name="connsiteX613" fmla="*/ 958850 w 2138362"/>
                <a:gd name="connsiteY613" fmla="*/ 665162 h 1110643"/>
                <a:gd name="connsiteX614" fmla="*/ 960437 w 2138362"/>
                <a:gd name="connsiteY614" fmla="*/ 658812 h 1110643"/>
                <a:gd name="connsiteX615" fmla="*/ 971550 w 2138362"/>
                <a:gd name="connsiteY615" fmla="*/ 642937 h 1110643"/>
                <a:gd name="connsiteX616" fmla="*/ 966787 w 2138362"/>
                <a:gd name="connsiteY616" fmla="*/ 641350 h 1110643"/>
                <a:gd name="connsiteX617" fmla="*/ 957262 w 2138362"/>
                <a:gd name="connsiteY617" fmla="*/ 633412 h 1110643"/>
                <a:gd name="connsiteX618" fmla="*/ 936625 w 2138362"/>
                <a:gd name="connsiteY618" fmla="*/ 625475 h 1110643"/>
                <a:gd name="connsiteX619" fmla="*/ 862012 w 2138362"/>
                <a:gd name="connsiteY619" fmla="*/ 628650 h 1110643"/>
                <a:gd name="connsiteX620" fmla="*/ 852487 w 2138362"/>
                <a:gd name="connsiteY620" fmla="*/ 635000 h 1110643"/>
                <a:gd name="connsiteX621" fmla="*/ 854075 w 2138362"/>
                <a:gd name="connsiteY621" fmla="*/ 649287 h 1110643"/>
                <a:gd name="connsiteX622" fmla="*/ 860425 w 2138362"/>
                <a:gd name="connsiteY622" fmla="*/ 644525 h 1110643"/>
                <a:gd name="connsiteX623" fmla="*/ 865187 w 2138362"/>
                <a:gd name="connsiteY623" fmla="*/ 646112 h 1110643"/>
                <a:gd name="connsiteX624" fmla="*/ 860425 w 2138362"/>
                <a:gd name="connsiteY624" fmla="*/ 658812 h 1110643"/>
                <a:gd name="connsiteX625" fmla="*/ 855662 w 2138362"/>
                <a:gd name="connsiteY625" fmla="*/ 661987 h 1110643"/>
                <a:gd name="connsiteX626" fmla="*/ 847725 w 2138362"/>
                <a:gd name="connsiteY626" fmla="*/ 660400 h 1110643"/>
                <a:gd name="connsiteX627" fmla="*/ 835025 w 2138362"/>
                <a:gd name="connsiteY627" fmla="*/ 657225 h 1110643"/>
                <a:gd name="connsiteX628" fmla="*/ 809625 w 2138362"/>
                <a:gd name="connsiteY628" fmla="*/ 652462 h 1110643"/>
                <a:gd name="connsiteX629" fmla="*/ 795337 w 2138362"/>
                <a:gd name="connsiteY629" fmla="*/ 647700 h 1110643"/>
                <a:gd name="connsiteX630" fmla="*/ 785812 w 2138362"/>
                <a:gd name="connsiteY630" fmla="*/ 641350 h 1110643"/>
                <a:gd name="connsiteX631" fmla="*/ 774700 w 2138362"/>
                <a:gd name="connsiteY631" fmla="*/ 633412 h 1110643"/>
                <a:gd name="connsiteX632" fmla="*/ 769937 w 2138362"/>
                <a:gd name="connsiteY632" fmla="*/ 631825 h 1110643"/>
                <a:gd name="connsiteX633" fmla="*/ 763587 w 2138362"/>
                <a:gd name="connsiteY633" fmla="*/ 627062 h 1110643"/>
                <a:gd name="connsiteX634" fmla="*/ 758825 w 2138362"/>
                <a:gd name="connsiteY634" fmla="*/ 622300 h 1110643"/>
                <a:gd name="connsiteX635" fmla="*/ 754062 w 2138362"/>
                <a:gd name="connsiteY635" fmla="*/ 620712 h 1110643"/>
                <a:gd name="connsiteX636" fmla="*/ 747712 w 2138362"/>
                <a:gd name="connsiteY636" fmla="*/ 617537 h 1110643"/>
                <a:gd name="connsiteX637" fmla="*/ 742950 w 2138362"/>
                <a:gd name="connsiteY637" fmla="*/ 612775 h 1110643"/>
                <a:gd name="connsiteX638" fmla="*/ 735012 w 2138362"/>
                <a:gd name="connsiteY638" fmla="*/ 608012 h 1110643"/>
                <a:gd name="connsiteX639" fmla="*/ 730250 w 2138362"/>
                <a:gd name="connsiteY639" fmla="*/ 603250 h 1110643"/>
                <a:gd name="connsiteX640" fmla="*/ 725487 w 2138362"/>
                <a:gd name="connsiteY640" fmla="*/ 600075 h 1110643"/>
                <a:gd name="connsiteX641" fmla="*/ 719137 w 2138362"/>
                <a:gd name="connsiteY641" fmla="*/ 595312 h 1110643"/>
                <a:gd name="connsiteX642" fmla="*/ 714375 w 2138362"/>
                <a:gd name="connsiteY642" fmla="*/ 592137 h 1110643"/>
                <a:gd name="connsiteX643" fmla="*/ 703262 w 2138362"/>
                <a:gd name="connsiteY643" fmla="*/ 581025 h 1110643"/>
                <a:gd name="connsiteX644" fmla="*/ 698500 w 2138362"/>
                <a:gd name="connsiteY644" fmla="*/ 576262 h 1110643"/>
                <a:gd name="connsiteX645" fmla="*/ 692150 w 2138362"/>
                <a:gd name="connsiteY645" fmla="*/ 573087 h 1110643"/>
                <a:gd name="connsiteX646" fmla="*/ 681037 w 2138362"/>
                <a:gd name="connsiteY646" fmla="*/ 565150 h 1110643"/>
                <a:gd name="connsiteX647" fmla="*/ 676275 w 2138362"/>
                <a:gd name="connsiteY647" fmla="*/ 560387 h 1110643"/>
                <a:gd name="connsiteX648" fmla="*/ 665162 w 2138362"/>
                <a:gd name="connsiteY648" fmla="*/ 554037 h 1110643"/>
                <a:gd name="connsiteX649" fmla="*/ 660400 w 2138362"/>
                <a:gd name="connsiteY649" fmla="*/ 552450 h 1110643"/>
                <a:gd name="connsiteX650" fmla="*/ 655637 w 2138362"/>
                <a:gd name="connsiteY650" fmla="*/ 549275 h 1110643"/>
                <a:gd name="connsiteX651" fmla="*/ 631825 w 2138362"/>
                <a:gd name="connsiteY651" fmla="*/ 542925 h 1110643"/>
                <a:gd name="connsiteX652" fmla="*/ 609600 w 2138362"/>
                <a:gd name="connsiteY652" fmla="*/ 547687 h 1110643"/>
                <a:gd name="connsiteX653" fmla="*/ 595312 w 2138362"/>
                <a:gd name="connsiteY653" fmla="*/ 550862 h 1110643"/>
                <a:gd name="connsiteX654" fmla="*/ 555625 w 2138362"/>
                <a:gd name="connsiteY654" fmla="*/ 557212 h 1110643"/>
                <a:gd name="connsiteX655" fmla="*/ 544512 w 2138362"/>
                <a:gd name="connsiteY655" fmla="*/ 560387 h 1110643"/>
                <a:gd name="connsiteX656" fmla="*/ 539750 w 2138362"/>
                <a:gd name="connsiteY656" fmla="*/ 561975 h 1110643"/>
                <a:gd name="connsiteX657" fmla="*/ 534987 w 2138362"/>
                <a:gd name="connsiteY657" fmla="*/ 565150 h 1110643"/>
                <a:gd name="connsiteX658" fmla="*/ 525462 w 2138362"/>
                <a:gd name="connsiteY658" fmla="*/ 566737 h 1110643"/>
                <a:gd name="connsiteX659" fmla="*/ 482600 w 2138362"/>
                <a:gd name="connsiteY659" fmla="*/ 563562 h 1110643"/>
                <a:gd name="connsiteX660" fmla="*/ 460375 w 2138362"/>
                <a:gd name="connsiteY660" fmla="*/ 558800 h 1110643"/>
                <a:gd name="connsiteX661" fmla="*/ 450850 w 2138362"/>
                <a:gd name="connsiteY661" fmla="*/ 565150 h 1110643"/>
                <a:gd name="connsiteX662" fmla="*/ 447675 w 2138362"/>
                <a:gd name="connsiteY662" fmla="*/ 569912 h 1110643"/>
                <a:gd name="connsiteX663" fmla="*/ 436562 w 2138362"/>
                <a:gd name="connsiteY663" fmla="*/ 577850 h 1110643"/>
                <a:gd name="connsiteX664" fmla="*/ 430212 w 2138362"/>
                <a:gd name="connsiteY664" fmla="*/ 582612 h 1110643"/>
                <a:gd name="connsiteX665" fmla="*/ 419100 w 2138362"/>
                <a:gd name="connsiteY665" fmla="*/ 592137 h 1110643"/>
                <a:gd name="connsiteX666" fmla="*/ 414337 w 2138362"/>
                <a:gd name="connsiteY666" fmla="*/ 596900 h 1110643"/>
                <a:gd name="connsiteX667" fmla="*/ 400050 w 2138362"/>
                <a:gd name="connsiteY667" fmla="*/ 601662 h 1110643"/>
                <a:gd name="connsiteX668" fmla="*/ 395287 w 2138362"/>
                <a:gd name="connsiteY668" fmla="*/ 604837 h 1110643"/>
                <a:gd name="connsiteX669" fmla="*/ 387350 w 2138362"/>
                <a:gd name="connsiteY669" fmla="*/ 614362 h 1110643"/>
                <a:gd name="connsiteX670" fmla="*/ 384175 w 2138362"/>
                <a:gd name="connsiteY670" fmla="*/ 620712 h 1110643"/>
                <a:gd name="connsiteX671" fmla="*/ 385762 w 2138362"/>
                <a:gd name="connsiteY671" fmla="*/ 636587 h 1110643"/>
                <a:gd name="connsiteX672" fmla="*/ 388937 w 2138362"/>
                <a:gd name="connsiteY672" fmla="*/ 641350 h 1110643"/>
                <a:gd name="connsiteX673" fmla="*/ 385762 w 2138362"/>
                <a:gd name="connsiteY673" fmla="*/ 657225 h 1110643"/>
                <a:gd name="connsiteX674" fmla="*/ 381000 w 2138362"/>
                <a:gd name="connsiteY674" fmla="*/ 668337 h 1110643"/>
                <a:gd name="connsiteX675" fmla="*/ 339725 w 2138362"/>
                <a:gd name="connsiteY675" fmla="*/ 669925 h 1110643"/>
                <a:gd name="connsiteX676" fmla="*/ 325437 w 2138362"/>
                <a:gd name="connsiteY676" fmla="*/ 677862 h 1110643"/>
                <a:gd name="connsiteX677" fmla="*/ 320675 w 2138362"/>
                <a:gd name="connsiteY677" fmla="*/ 682625 h 1110643"/>
                <a:gd name="connsiteX678" fmla="*/ 315912 w 2138362"/>
                <a:gd name="connsiteY678" fmla="*/ 684212 h 1110643"/>
                <a:gd name="connsiteX679" fmla="*/ 309562 w 2138362"/>
                <a:gd name="connsiteY679" fmla="*/ 688975 h 1110643"/>
                <a:gd name="connsiteX680" fmla="*/ 307975 w 2138362"/>
                <a:gd name="connsiteY680" fmla="*/ 693737 h 1110643"/>
                <a:gd name="connsiteX681" fmla="*/ 298450 w 2138362"/>
                <a:gd name="connsiteY681" fmla="*/ 700087 h 1110643"/>
                <a:gd name="connsiteX682" fmla="*/ 293687 w 2138362"/>
                <a:gd name="connsiteY682" fmla="*/ 703262 h 1110643"/>
                <a:gd name="connsiteX683" fmla="*/ 284162 w 2138362"/>
                <a:gd name="connsiteY683" fmla="*/ 708025 h 1110643"/>
                <a:gd name="connsiteX684" fmla="*/ 274637 w 2138362"/>
                <a:gd name="connsiteY684" fmla="*/ 714375 h 1110643"/>
                <a:gd name="connsiteX685" fmla="*/ 263525 w 2138362"/>
                <a:gd name="connsiteY685" fmla="*/ 720725 h 1110643"/>
                <a:gd name="connsiteX686" fmla="*/ 258762 w 2138362"/>
                <a:gd name="connsiteY686" fmla="*/ 723900 h 1110643"/>
                <a:gd name="connsiteX687" fmla="*/ 241300 w 2138362"/>
                <a:gd name="connsiteY687" fmla="*/ 727075 h 1110643"/>
                <a:gd name="connsiteX688" fmla="*/ 227012 w 2138362"/>
                <a:gd name="connsiteY688" fmla="*/ 731837 h 1110643"/>
                <a:gd name="connsiteX689" fmla="*/ 217487 w 2138362"/>
                <a:gd name="connsiteY689" fmla="*/ 735012 h 1110643"/>
                <a:gd name="connsiteX690" fmla="*/ 207962 w 2138362"/>
                <a:gd name="connsiteY690" fmla="*/ 736600 h 1110643"/>
                <a:gd name="connsiteX691" fmla="*/ 196850 w 2138362"/>
                <a:gd name="connsiteY691" fmla="*/ 741362 h 1110643"/>
                <a:gd name="connsiteX692" fmla="*/ 188912 w 2138362"/>
                <a:gd name="connsiteY692" fmla="*/ 744537 h 1110643"/>
                <a:gd name="connsiteX693" fmla="*/ 182562 w 2138362"/>
                <a:gd name="connsiteY693" fmla="*/ 746125 h 1110643"/>
                <a:gd name="connsiteX694" fmla="*/ 177800 w 2138362"/>
                <a:gd name="connsiteY694" fmla="*/ 749300 h 1110643"/>
                <a:gd name="connsiteX695" fmla="*/ 173037 w 2138362"/>
                <a:gd name="connsiteY695" fmla="*/ 750887 h 1110643"/>
                <a:gd name="connsiteX696" fmla="*/ 166687 w 2138362"/>
                <a:gd name="connsiteY696" fmla="*/ 755650 h 1110643"/>
                <a:gd name="connsiteX697" fmla="*/ 155575 w 2138362"/>
                <a:gd name="connsiteY697" fmla="*/ 757237 h 1110643"/>
                <a:gd name="connsiteX698" fmla="*/ 134937 w 2138362"/>
                <a:gd name="connsiteY698" fmla="*/ 763587 h 1110643"/>
                <a:gd name="connsiteX699" fmla="*/ 104775 w 2138362"/>
                <a:gd name="connsiteY699" fmla="*/ 765175 h 1110643"/>
                <a:gd name="connsiteX700" fmla="*/ 88900 w 2138362"/>
                <a:gd name="connsiteY700" fmla="*/ 766762 h 1110643"/>
                <a:gd name="connsiteX701" fmla="*/ 73025 w 2138362"/>
                <a:gd name="connsiteY701" fmla="*/ 771525 h 1110643"/>
                <a:gd name="connsiteX702" fmla="*/ 68262 w 2138362"/>
                <a:gd name="connsiteY702" fmla="*/ 774700 h 1110643"/>
                <a:gd name="connsiteX703" fmla="*/ 53975 w 2138362"/>
                <a:gd name="connsiteY703" fmla="*/ 779462 h 1110643"/>
                <a:gd name="connsiteX704" fmla="*/ 42862 w 2138362"/>
                <a:gd name="connsiteY704" fmla="*/ 781050 h 1110643"/>
                <a:gd name="connsiteX705" fmla="*/ 34925 w 2138362"/>
                <a:gd name="connsiteY705" fmla="*/ 782637 h 1110643"/>
                <a:gd name="connsiteX706" fmla="*/ 12700 w 2138362"/>
                <a:gd name="connsiteY706" fmla="*/ 785812 h 1110643"/>
                <a:gd name="connsiteX707" fmla="*/ 9525 w 2138362"/>
                <a:gd name="connsiteY707"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20887 w 2138362"/>
                <a:gd name="connsiteY254" fmla="*/ 471487 h 1110643"/>
                <a:gd name="connsiteX255" fmla="*/ 2014537 w 2138362"/>
                <a:gd name="connsiteY255" fmla="*/ 479425 h 1110643"/>
                <a:gd name="connsiteX256" fmla="*/ 2011362 w 2138362"/>
                <a:gd name="connsiteY256" fmla="*/ 485775 h 1110643"/>
                <a:gd name="connsiteX257" fmla="*/ 2005012 w 2138362"/>
                <a:gd name="connsiteY257" fmla="*/ 496887 h 1110643"/>
                <a:gd name="connsiteX258" fmla="*/ 1997075 w 2138362"/>
                <a:gd name="connsiteY258" fmla="*/ 503237 h 1110643"/>
                <a:gd name="connsiteX259" fmla="*/ 1990725 w 2138362"/>
                <a:gd name="connsiteY259" fmla="*/ 517525 h 1110643"/>
                <a:gd name="connsiteX260" fmla="*/ 1989137 w 2138362"/>
                <a:gd name="connsiteY260" fmla="*/ 522287 h 1110643"/>
                <a:gd name="connsiteX261" fmla="*/ 1981200 w 2138362"/>
                <a:gd name="connsiteY261" fmla="*/ 531812 h 1110643"/>
                <a:gd name="connsiteX262" fmla="*/ 1979612 w 2138362"/>
                <a:gd name="connsiteY262" fmla="*/ 536575 h 1110643"/>
                <a:gd name="connsiteX263" fmla="*/ 1971675 w 2138362"/>
                <a:gd name="connsiteY263" fmla="*/ 546100 h 1110643"/>
                <a:gd name="connsiteX264" fmla="*/ 1970087 w 2138362"/>
                <a:gd name="connsiteY264" fmla="*/ 550862 h 1110643"/>
                <a:gd name="connsiteX265" fmla="*/ 1966912 w 2138362"/>
                <a:gd name="connsiteY265" fmla="*/ 555625 h 1110643"/>
                <a:gd name="connsiteX266" fmla="*/ 1962150 w 2138362"/>
                <a:gd name="connsiteY266" fmla="*/ 566737 h 1110643"/>
                <a:gd name="connsiteX267" fmla="*/ 1955800 w 2138362"/>
                <a:gd name="connsiteY267" fmla="*/ 574675 h 1110643"/>
                <a:gd name="connsiteX268" fmla="*/ 1944687 w 2138362"/>
                <a:gd name="connsiteY268" fmla="*/ 588962 h 1110643"/>
                <a:gd name="connsiteX269" fmla="*/ 1938337 w 2138362"/>
                <a:gd name="connsiteY269" fmla="*/ 598487 h 1110643"/>
                <a:gd name="connsiteX270" fmla="*/ 1936750 w 2138362"/>
                <a:gd name="connsiteY270" fmla="*/ 603250 h 1110643"/>
                <a:gd name="connsiteX271" fmla="*/ 1928812 w 2138362"/>
                <a:gd name="connsiteY271" fmla="*/ 612775 h 1110643"/>
                <a:gd name="connsiteX272" fmla="*/ 1922462 w 2138362"/>
                <a:gd name="connsiteY272" fmla="*/ 627062 h 1110643"/>
                <a:gd name="connsiteX273" fmla="*/ 1917700 w 2138362"/>
                <a:gd name="connsiteY273" fmla="*/ 623887 h 1110643"/>
                <a:gd name="connsiteX274" fmla="*/ 1916112 w 2138362"/>
                <a:gd name="connsiteY274" fmla="*/ 619125 h 1110643"/>
                <a:gd name="connsiteX275" fmla="*/ 1920875 w 2138362"/>
                <a:gd name="connsiteY275" fmla="*/ 623887 h 1110643"/>
                <a:gd name="connsiteX276" fmla="*/ 1922462 w 2138362"/>
                <a:gd name="connsiteY276" fmla="*/ 628650 h 1110643"/>
                <a:gd name="connsiteX277" fmla="*/ 1925637 w 2138362"/>
                <a:gd name="connsiteY277" fmla="*/ 636587 h 1110643"/>
                <a:gd name="connsiteX278" fmla="*/ 1924050 w 2138362"/>
                <a:gd name="connsiteY278" fmla="*/ 660400 h 1110643"/>
                <a:gd name="connsiteX279" fmla="*/ 1919287 w 2138362"/>
                <a:gd name="connsiteY279" fmla="*/ 685800 h 1110643"/>
                <a:gd name="connsiteX280" fmla="*/ 1916112 w 2138362"/>
                <a:gd name="connsiteY280" fmla="*/ 700087 h 1110643"/>
                <a:gd name="connsiteX281" fmla="*/ 1903412 w 2138362"/>
                <a:gd name="connsiteY281" fmla="*/ 711200 h 1110643"/>
                <a:gd name="connsiteX282" fmla="*/ 1897062 w 2138362"/>
                <a:gd name="connsiteY282" fmla="*/ 712787 h 1110643"/>
                <a:gd name="connsiteX283" fmla="*/ 1887537 w 2138362"/>
                <a:gd name="connsiteY283" fmla="*/ 720725 h 1110643"/>
                <a:gd name="connsiteX284" fmla="*/ 1881187 w 2138362"/>
                <a:gd name="connsiteY284" fmla="*/ 723900 h 1110643"/>
                <a:gd name="connsiteX285" fmla="*/ 1876425 w 2138362"/>
                <a:gd name="connsiteY285" fmla="*/ 728662 h 1110643"/>
                <a:gd name="connsiteX286" fmla="*/ 1865312 w 2138362"/>
                <a:gd name="connsiteY286" fmla="*/ 733425 h 1110643"/>
                <a:gd name="connsiteX287" fmla="*/ 1855787 w 2138362"/>
                <a:gd name="connsiteY287" fmla="*/ 738187 h 1110643"/>
                <a:gd name="connsiteX288" fmla="*/ 1844675 w 2138362"/>
                <a:gd name="connsiteY288" fmla="*/ 741362 h 1110643"/>
                <a:gd name="connsiteX289" fmla="*/ 1835150 w 2138362"/>
                <a:gd name="connsiteY289" fmla="*/ 744537 h 1110643"/>
                <a:gd name="connsiteX290" fmla="*/ 1828800 w 2138362"/>
                <a:gd name="connsiteY290" fmla="*/ 754062 h 1110643"/>
                <a:gd name="connsiteX291" fmla="*/ 1827212 w 2138362"/>
                <a:gd name="connsiteY291" fmla="*/ 760412 h 1110643"/>
                <a:gd name="connsiteX292" fmla="*/ 1824037 w 2138362"/>
                <a:gd name="connsiteY292" fmla="*/ 765175 h 1110643"/>
                <a:gd name="connsiteX293" fmla="*/ 1825625 w 2138362"/>
                <a:gd name="connsiteY293" fmla="*/ 804862 h 1110643"/>
                <a:gd name="connsiteX294" fmla="*/ 1827212 w 2138362"/>
                <a:gd name="connsiteY294" fmla="*/ 811212 h 1110643"/>
                <a:gd name="connsiteX295" fmla="*/ 1831975 w 2138362"/>
                <a:gd name="connsiteY295" fmla="*/ 815975 h 1110643"/>
                <a:gd name="connsiteX296" fmla="*/ 1836737 w 2138362"/>
                <a:gd name="connsiteY296" fmla="*/ 825500 h 1110643"/>
                <a:gd name="connsiteX297" fmla="*/ 1841500 w 2138362"/>
                <a:gd name="connsiteY297" fmla="*/ 830262 h 1110643"/>
                <a:gd name="connsiteX298" fmla="*/ 1846262 w 2138362"/>
                <a:gd name="connsiteY298" fmla="*/ 836612 h 1110643"/>
                <a:gd name="connsiteX299" fmla="*/ 1851025 w 2138362"/>
                <a:gd name="connsiteY299" fmla="*/ 839787 h 1110643"/>
                <a:gd name="connsiteX300" fmla="*/ 1860550 w 2138362"/>
                <a:gd name="connsiteY300" fmla="*/ 847725 h 1110643"/>
                <a:gd name="connsiteX301" fmla="*/ 1866900 w 2138362"/>
                <a:gd name="connsiteY301" fmla="*/ 858837 h 1110643"/>
                <a:gd name="connsiteX302" fmla="*/ 1868487 w 2138362"/>
                <a:gd name="connsiteY302" fmla="*/ 863600 h 1110643"/>
                <a:gd name="connsiteX303" fmla="*/ 1876425 w 2138362"/>
                <a:gd name="connsiteY303" fmla="*/ 873125 h 1110643"/>
                <a:gd name="connsiteX304" fmla="*/ 1887537 w 2138362"/>
                <a:gd name="connsiteY304" fmla="*/ 887412 h 1110643"/>
                <a:gd name="connsiteX305" fmla="*/ 1901825 w 2138362"/>
                <a:gd name="connsiteY305" fmla="*/ 898525 h 1110643"/>
                <a:gd name="connsiteX306" fmla="*/ 1906587 w 2138362"/>
                <a:gd name="connsiteY306" fmla="*/ 900112 h 1110643"/>
                <a:gd name="connsiteX307" fmla="*/ 1911350 w 2138362"/>
                <a:gd name="connsiteY307" fmla="*/ 904875 h 1110643"/>
                <a:gd name="connsiteX308" fmla="*/ 1914525 w 2138362"/>
                <a:gd name="connsiteY308" fmla="*/ 909637 h 1110643"/>
                <a:gd name="connsiteX309" fmla="*/ 1922462 w 2138362"/>
                <a:gd name="connsiteY309" fmla="*/ 912812 h 1110643"/>
                <a:gd name="connsiteX310" fmla="*/ 1931987 w 2138362"/>
                <a:gd name="connsiteY310" fmla="*/ 915987 h 1110643"/>
                <a:gd name="connsiteX311" fmla="*/ 1943100 w 2138362"/>
                <a:gd name="connsiteY311" fmla="*/ 920750 h 1110643"/>
                <a:gd name="connsiteX312" fmla="*/ 1951037 w 2138362"/>
                <a:gd name="connsiteY312" fmla="*/ 925512 h 1110643"/>
                <a:gd name="connsiteX313" fmla="*/ 1957387 w 2138362"/>
                <a:gd name="connsiteY313" fmla="*/ 928687 h 1110643"/>
                <a:gd name="connsiteX314" fmla="*/ 1968500 w 2138362"/>
                <a:gd name="connsiteY314" fmla="*/ 935037 h 1110643"/>
                <a:gd name="connsiteX315" fmla="*/ 1993900 w 2138362"/>
                <a:gd name="connsiteY315" fmla="*/ 942975 h 1110643"/>
                <a:gd name="connsiteX316" fmla="*/ 1998662 w 2138362"/>
                <a:gd name="connsiteY316" fmla="*/ 946150 h 1110643"/>
                <a:gd name="connsiteX317" fmla="*/ 2014537 w 2138362"/>
                <a:gd name="connsiteY317" fmla="*/ 952500 h 1110643"/>
                <a:gd name="connsiteX318" fmla="*/ 2024062 w 2138362"/>
                <a:gd name="connsiteY318" fmla="*/ 958850 h 1110643"/>
                <a:gd name="connsiteX319" fmla="*/ 2032000 w 2138362"/>
                <a:gd name="connsiteY319" fmla="*/ 973137 h 1110643"/>
                <a:gd name="connsiteX320" fmla="*/ 2036762 w 2138362"/>
                <a:gd name="connsiteY320" fmla="*/ 974725 h 1110643"/>
                <a:gd name="connsiteX321" fmla="*/ 2051050 w 2138362"/>
                <a:gd name="connsiteY321" fmla="*/ 985837 h 1110643"/>
                <a:gd name="connsiteX322" fmla="*/ 2049462 w 2138362"/>
                <a:gd name="connsiteY322" fmla="*/ 990600 h 1110643"/>
                <a:gd name="connsiteX323" fmla="*/ 2046287 w 2138362"/>
                <a:gd name="connsiteY323" fmla="*/ 995362 h 1110643"/>
                <a:gd name="connsiteX324" fmla="*/ 2039937 w 2138362"/>
                <a:gd name="connsiteY324" fmla="*/ 1006475 h 1110643"/>
                <a:gd name="connsiteX325" fmla="*/ 2038350 w 2138362"/>
                <a:gd name="connsiteY325" fmla="*/ 1014412 h 1110643"/>
                <a:gd name="connsiteX326" fmla="*/ 2028825 w 2138362"/>
                <a:gd name="connsiteY326" fmla="*/ 1020762 h 1110643"/>
                <a:gd name="connsiteX327" fmla="*/ 2024062 w 2138362"/>
                <a:gd name="connsiteY327" fmla="*/ 1025525 h 1110643"/>
                <a:gd name="connsiteX328" fmla="*/ 2019300 w 2138362"/>
                <a:gd name="connsiteY328" fmla="*/ 1028700 h 1110643"/>
                <a:gd name="connsiteX329" fmla="*/ 2009775 w 2138362"/>
                <a:gd name="connsiteY329" fmla="*/ 1039812 h 1110643"/>
                <a:gd name="connsiteX330" fmla="*/ 2005012 w 2138362"/>
                <a:gd name="connsiteY330" fmla="*/ 1041400 h 1110643"/>
                <a:gd name="connsiteX331" fmla="*/ 1995487 w 2138362"/>
                <a:gd name="connsiteY331" fmla="*/ 1050925 h 1110643"/>
                <a:gd name="connsiteX332" fmla="*/ 1990725 w 2138362"/>
                <a:gd name="connsiteY332" fmla="*/ 1054100 h 1110643"/>
                <a:gd name="connsiteX333" fmla="*/ 1987550 w 2138362"/>
                <a:gd name="connsiteY333" fmla="*/ 1058862 h 1110643"/>
                <a:gd name="connsiteX334" fmla="*/ 1974850 w 2138362"/>
                <a:gd name="connsiteY334" fmla="*/ 1069975 h 1110643"/>
                <a:gd name="connsiteX335" fmla="*/ 1958975 w 2138362"/>
                <a:gd name="connsiteY335" fmla="*/ 1082675 h 1110643"/>
                <a:gd name="connsiteX336" fmla="*/ 1954212 w 2138362"/>
                <a:gd name="connsiteY336" fmla="*/ 1087437 h 1110643"/>
                <a:gd name="connsiteX337" fmla="*/ 1943100 w 2138362"/>
                <a:gd name="connsiteY337" fmla="*/ 1092200 h 1110643"/>
                <a:gd name="connsiteX338" fmla="*/ 1931987 w 2138362"/>
                <a:gd name="connsiteY338" fmla="*/ 1098550 h 1110643"/>
                <a:gd name="connsiteX339" fmla="*/ 1927225 w 2138362"/>
                <a:gd name="connsiteY339" fmla="*/ 1101725 h 1110643"/>
                <a:gd name="connsiteX340" fmla="*/ 1922462 w 2138362"/>
                <a:gd name="connsiteY340" fmla="*/ 1103312 h 1110643"/>
                <a:gd name="connsiteX341" fmla="*/ 1900237 w 2138362"/>
                <a:gd name="connsiteY341" fmla="*/ 1106487 h 1110643"/>
                <a:gd name="connsiteX342" fmla="*/ 1878012 w 2138362"/>
                <a:gd name="connsiteY342" fmla="*/ 1108075 h 1110643"/>
                <a:gd name="connsiteX343" fmla="*/ 1866900 w 2138362"/>
                <a:gd name="connsiteY343" fmla="*/ 1104900 h 1110643"/>
                <a:gd name="connsiteX344" fmla="*/ 1860550 w 2138362"/>
                <a:gd name="connsiteY344" fmla="*/ 1103312 h 1110643"/>
                <a:gd name="connsiteX345" fmla="*/ 1852612 w 2138362"/>
                <a:gd name="connsiteY345" fmla="*/ 1100137 h 1110643"/>
                <a:gd name="connsiteX346" fmla="*/ 1844675 w 2138362"/>
                <a:gd name="connsiteY346" fmla="*/ 1098550 h 1110643"/>
                <a:gd name="connsiteX347" fmla="*/ 1825625 w 2138362"/>
                <a:gd name="connsiteY347" fmla="*/ 1093787 h 1110643"/>
                <a:gd name="connsiteX348" fmla="*/ 1816100 w 2138362"/>
                <a:gd name="connsiteY348" fmla="*/ 1090612 h 1110643"/>
                <a:gd name="connsiteX349" fmla="*/ 1790700 w 2138362"/>
                <a:gd name="connsiteY349" fmla="*/ 1089025 h 1110643"/>
                <a:gd name="connsiteX350" fmla="*/ 1776412 w 2138362"/>
                <a:gd name="connsiteY350" fmla="*/ 1087437 h 1110643"/>
                <a:gd name="connsiteX351" fmla="*/ 1779587 w 2138362"/>
                <a:gd name="connsiteY351" fmla="*/ 1074737 h 1110643"/>
                <a:gd name="connsiteX352" fmla="*/ 1787525 w 2138362"/>
                <a:gd name="connsiteY352" fmla="*/ 1060450 h 1110643"/>
                <a:gd name="connsiteX353" fmla="*/ 1793875 w 2138362"/>
                <a:gd name="connsiteY353" fmla="*/ 1049337 h 1110643"/>
                <a:gd name="connsiteX354" fmla="*/ 1785937 w 2138362"/>
                <a:gd name="connsiteY354" fmla="*/ 1020762 h 1110643"/>
                <a:gd name="connsiteX355" fmla="*/ 1774825 w 2138362"/>
                <a:gd name="connsiteY355" fmla="*/ 1009650 h 1110643"/>
                <a:gd name="connsiteX356" fmla="*/ 1763712 w 2138362"/>
                <a:gd name="connsiteY356" fmla="*/ 1001712 h 1110643"/>
                <a:gd name="connsiteX357" fmla="*/ 1758950 w 2138362"/>
                <a:gd name="connsiteY357" fmla="*/ 998537 h 1110643"/>
                <a:gd name="connsiteX358" fmla="*/ 1754187 w 2138362"/>
                <a:gd name="connsiteY358" fmla="*/ 993775 h 1110643"/>
                <a:gd name="connsiteX359" fmla="*/ 1749425 w 2138362"/>
                <a:gd name="connsiteY359" fmla="*/ 992187 h 1110643"/>
                <a:gd name="connsiteX360" fmla="*/ 1731962 w 2138362"/>
                <a:gd name="connsiteY360" fmla="*/ 987425 h 1110643"/>
                <a:gd name="connsiteX361" fmla="*/ 1655762 w 2138362"/>
                <a:gd name="connsiteY361" fmla="*/ 996950 h 1110643"/>
                <a:gd name="connsiteX362" fmla="*/ 1651000 w 2138362"/>
                <a:gd name="connsiteY362" fmla="*/ 1001712 h 1110643"/>
                <a:gd name="connsiteX363" fmla="*/ 1644650 w 2138362"/>
                <a:gd name="connsiteY363" fmla="*/ 1006475 h 1110643"/>
                <a:gd name="connsiteX364" fmla="*/ 1643062 w 2138362"/>
                <a:gd name="connsiteY364" fmla="*/ 1011237 h 1110643"/>
                <a:gd name="connsiteX365" fmla="*/ 1638300 w 2138362"/>
                <a:gd name="connsiteY365" fmla="*/ 1016000 h 1110643"/>
                <a:gd name="connsiteX366" fmla="*/ 1633537 w 2138362"/>
                <a:gd name="connsiteY366" fmla="*/ 1022350 h 1110643"/>
                <a:gd name="connsiteX367" fmla="*/ 1631950 w 2138362"/>
                <a:gd name="connsiteY367" fmla="*/ 1027112 h 1110643"/>
                <a:gd name="connsiteX368" fmla="*/ 1628775 w 2138362"/>
                <a:gd name="connsiteY368" fmla="*/ 1033462 h 1110643"/>
                <a:gd name="connsiteX369" fmla="*/ 1624012 w 2138362"/>
                <a:gd name="connsiteY369" fmla="*/ 1044575 h 1110643"/>
                <a:gd name="connsiteX370" fmla="*/ 1620837 w 2138362"/>
                <a:gd name="connsiteY370" fmla="*/ 1058862 h 1110643"/>
                <a:gd name="connsiteX371" fmla="*/ 1617662 w 2138362"/>
                <a:gd name="connsiteY371" fmla="*/ 1063625 h 1110643"/>
                <a:gd name="connsiteX372" fmla="*/ 1595437 w 2138362"/>
                <a:gd name="connsiteY372" fmla="*/ 1063625 h 1110643"/>
                <a:gd name="connsiteX373" fmla="*/ 1560512 w 2138362"/>
                <a:gd name="connsiteY373" fmla="*/ 1060450 h 1110643"/>
                <a:gd name="connsiteX374" fmla="*/ 1550987 w 2138362"/>
                <a:gd name="connsiteY374" fmla="*/ 1057275 h 1110643"/>
                <a:gd name="connsiteX375" fmla="*/ 1527175 w 2138362"/>
                <a:gd name="connsiteY375" fmla="*/ 1054100 h 1110643"/>
                <a:gd name="connsiteX376" fmla="*/ 1490662 w 2138362"/>
                <a:gd name="connsiteY376" fmla="*/ 1047750 h 1110643"/>
                <a:gd name="connsiteX377" fmla="*/ 1481137 w 2138362"/>
                <a:gd name="connsiteY377" fmla="*/ 1042987 h 1110643"/>
                <a:gd name="connsiteX378" fmla="*/ 1457325 w 2138362"/>
                <a:gd name="connsiteY378" fmla="*/ 1038225 h 1110643"/>
                <a:gd name="connsiteX379" fmla="*/ 1435100 w 2138362"/>
                <a:gd name="connsiteY379" fmla="*/ 1033462 h 1110643"/>
                <a:gd name="connsiteX380" fmla="*/ 1411287 w 2138362"/>
                <a:gd name="connsiteY380" fmla="*/ 1028700 h 1110643"/>
                <a:gd name="connsiteX381" fmla="*/ 1400175 w 2138362"/>
                <a:gd name="connsiteY381" fmla="*/ 1023937 h 1110643"/>
                <a:gd name="connsiteX382" fmla="*/ 1392237 w 2138362"/>
                <a:gd name="connsiteY382" fmla="*/ 1022350 h 1110643"/>
                <a:gd name="connsiteX383" fmla="*/ 1377950 w 2138362"/>
                <a:gd name="connsiteY383" fmla="*/ 1014412 h 1110643"/>
                <a:gd name="connsiteX384" fmla="*/ 1368425 w 2138362"/>
                <a:gd name="connsiteY384" fmla="*/ 1008062 h 1110643"/>
                <a:gd name="connsiteX385" fmla="*/ 1352550 w 2138362"/>
                <a:gd name="connsiteY385" fmla="*/ 993775 h 1110643"/>
                <a:gd name="connsiteX386" fmla="*/ 1347787 w 2138362"/>
                <a:gd name="connsiteY386" fmla="*/ 989012 h 1110643"/>
                <a:gd name="connsiteX387" fmla="*/ 1343025 w 2138362"/>
                <a:gd name="connsiteY387" fmla="*/ 984250 h 1110643"/>
                <a:gd name="connsiteX388" fmla="*/ 1341437 w 2138362"/>
                <a:gd name="connsiteY388" fmla="*/ 977900 h 1110643"/>
                <a:gd name="connsiteX389" fmla="*/ 1339850 w 2138362"/>
                <a:gd name="connsiteY389" fmla="*/ 954087 h 1110643"/>
                <a:gd name="connsiteX390" fmla="*/ 1349375 w 2138362"/>
                <a:gd name="connsiteY390" fmla="*/ 950912 h 1110643"/>
                <a:gd name="connsiteX391" fmla="*/ 1366837 w 2138362"/>
                <a:gd name="connsiteY391" fmla="*/ 952500 h 1110643"/>
                <a:gd name="connsiteX392" fmla="*/ 1370012 w 2138362"/>
                <a:gd name="connsiteY392" fmla="*/ 957262 h 1110643"/>
                <a:gd name="connsiteX393" fmla="*/ 1381125 w 2138362"/>
                <a:gd name="connsiteY393" fmla="*/ 962025 h 1110643"/>
                <a:gd name="connsiteX394" fmla="*/ 1392237 w 2138362"/>
                <a:gd name="connsiteY394" fmla="*/ 958850 h 1110643"/>
                <a:gd name="connsiteX395" fmla="*/ 1401762 w 2138362"/>
                <a:gd name="connsiteY395" fmla="*/ 947737 h 1110643"/>
                <a:gd name="connsiteX396" fmla="*/ 1406525 w 2138362"/>
                <a:gd name="connsiteY396" fmla="*/ 942975 h 1110643"/>
                <a:gd name="connsiteX397" fmla="*/ 1409700 w 2138362"/>
                <a:gd name="connsiteY397" fmla="*/ 938212 h 1110643"/>
                <a:gd name="connsiteX398" fmla="*/ 1414462 w 2138362"/>
                <a:gd name="connsiteY398" fmla="*/ 931862 h 1110643"/>
                <a:gd name="connsiteX399" fmla="*/ 1409700 w 2138362"/>
                <a:gd name="connsiteY399" fmla="*/ 904875 h 1110643"/>
                <a:gd name="connsiteX400" fmla="*/ 1408112 w 2138362"/>
                <a:gd name="connsiteY400" fmla="*/ 900112 h 1110643"/>
                <a:gd name="connsiteX401" fmla="*/ 1404937 w 2138362"/>
                <a:gd name="connsiteY401" fmla="*/ 893762 h 1110643"/>
                <a:gd name="connsiteX402" fmla="*/ 1400175 w 2138362"/>
                <a:gd name="connsiteY402" fmla="*/ 879475 h 1110643"/>
                <a:gd name="connsiteX403" fmla="*/ 1398587 w 2138362"/>
                <a:gd name="connsiteY403" fmla="*/ 855662 h 1110643"/>
                <a:gd name="connsiteX404" fmla="*/ 1393825 w 2138362"/>
                <a:gd name="connsiteY404" fmla="*/ 852487 h 1110643"/>
                <a:gd name="connsiteX405" fmla="*/ 1398587 w 2138362"/>
                <a:gd name="connsiteY405" fmla="*/ 847725 h 1110643"/>
                <a:gd name="connsiteX406" fmla="*/ 1406525 w 2138362"/>
                <a:gd name="connsiteY406" fmla="*/ 838200 h 1110643"/>
                <a:gd name="connsiteX407" fmla="*/ 1409700 w 2138362"/>
                <a:gd name="connsiteY407" fmla="*/ 828675 h 1110643"/>
                <a:gd name="connsiteX408" fmla="*/ 1419225 w 2138362"/>
                <a:gd name="connsiteY408" fmla="*/ 819150 h 1110643"/>
                <a:gd name="connsiteX409" fmla="*/ 1423987 w 2138362"/>
                <a:gd name="connsiteY409" fmla="*/ 820737 h 1110643"/>
                <a:gd name="connsiteX410" fmla="*/ 1425575 w 2138362"/>
                <a:gd name="connsiteY410" fmla="*/ 830262 h 1110643"/>
                <a:gd name="connsiteX411" fmla="*/ 1428750 w 2138362"/>
                <a:gd name="connsiteY411" fmla="*/ 838200 h 1110643"/>
                <a:gd name="connsiteX412" fmla="*/ 1430337 w 2138362"/>
                <a:gd name="connsiteY412" fmla="*/ 846137 h 1110643"/>
                <a:gd name="connsiteX413" fmla="*/ 1435100 w 2138362"/>
                <a:gd name="connsiteY413" fmla="*/ 850900 h 1110643"/>
                <a:gd name="connsiteX414" fmla="*/ 1444625 w 2138362"/>
                <a:gd name="connsiteY414" fmla="*/ 862012 h 1110643"/>
                <a:gd name="connsiteX415" fmla="*/ 1449387 w 2138362"/>
                <a:gd name="connsiteY415" fmla="*/ 863600 h 1110643"/>
                <a:gd name="connsiteX416" fmla="*/ 1455737 w 2138362"/>
                <a:gd name="connsiteY416" fmla="*/ 866775 h 1110643"/>
                <a:gd name="connsiteX417" fmla="*/ 1460500 w 2138362"/>
                <a:gd name="connsiteY417" fmla="*/ 868362 h 1110643"/>
                <a:gd name="connsiteX418" fmla="*/ 1466850 w 2138362"/>
                <a:gd name="connsiteY418" fmla="*/ 871537 h 1110643"/>
                <a:gd name="connsiteX419" fmla="*/ 1474787 w 2138362"/>
                <a:gd name="connsiteY419" fmla="*/ 873125 h 1110643"/>
                <a:gd name="connsiteX420" fmla="*/ 1492250 w 2138362"/>
                <a:gd name="connsiteY420" fmla="*/ 877887 h 1110643"/>
                <a:gd name="connsiteX421" fmla="*/ 1506537 w 2138362"/>
                <a:gd name="connsiteY421" fmla="*/ 881062 h 1110643"/>
                <a:gd name="connsiteX422" fmla="*/ 1546225 w 2138362"/>
                <a:gd name="connsiteY422" fmla="*/ 884237 h 1110643"/>
                <a:gd name="connsiteX423" fmla="*/ 1555750 w 2138362"/>
                <a:gd name="connsiteY423" fmla="*/ 887412 h 1110643"/>
                <a:gd name="connsiteX424" fmla="*/ 1562100 w 2138362"/>
                <a:gd name="connsiteY424" fmla="*/ 889000 h 1110643"/>
                <a:gd name="connsiteX425" fmla="*/ 1566862 w 2138362"/>
                <a:gd name="connsiteY425" fmla="*/ 892175 h 1110643"/>
                <a:gd name="connsiteX426" fmla="*/ 1571625 w 2138362"/>
                <a:gd name="connsiteY426" fmla="*/ 893762 h 1110643"/>
                <a:gd name="connsiteX427" fmla="*/ 1576387 w 2138362"/>
                <a:gd name="connsiteY427" fmla="*/ 896937 h 1110643"/>
                <a:gd name="connsiteX428" fmla="*/ 1585912 w 2138362"/>
                <a:gd name="connsiteY428" fmla="*/ 900112 h 1110643"/>
                <a:gd name="connsiteX429" fmla="*/ 1652587 w 2138362"/>
                <a:gd name="connsiteY429" fmla="*/ 893762 h 1110643"/>
                <a:gd name="connsiteX430" fmla="*/ 1662112 w 2138362"/>
                <a:gd name="connsiteY430" fmla="*/ 884237 h 1110643"/>
                <a:gd name="connsiteX431" fmla="*/ 1665287 w 2138362"/>
                <a:gd name="connsiteY431" fmla="*/ 879475 h 1110643"/>
                <a:gd name="connsiteX432" fmla="*/ 1671637 w 2138362"/>
                <a:gd name="connsiteY432" fmla="*/ 877887 h 1110643"/>
                <a:gd name="connsiteX433" fmla="*/ 1673225 w 2138362"/>
                <a:gd name="connsiteY433" fmla="*/ 871537 h 1110643"/>
                <a:gd name="connsiteX434" fmla="*/ 1677987 w 2138362"/>
                <a:gd name="connsiteY434" fmla="*/ 866775 h 1110643"/>
                <a:gd name="connsiteX435" fmla="*/ 1681162 w 2138362"/>
                <a:gd name="connsiteY435" fmla="*/ 862012 h 1110643"/>
                <a:gd name="connsiteX436" fmla="*/ 1687512 w 2138362"/>
                <a:gd name="connsiteY436" fmla="*/ 855662 h 1110643"/>
                <a:gd name="connsiteX437" fmla="*/ 1695450 w 2138362"/>
                <a:gd name="connsiteY437" fmla="*/ 844550 h 1110643"/>
                <a:gd name="connsiteX438" fmla="*/ 1697037 w 2138362"/>
                <a:gd name="connsiteY438" fmla="*/ 839787 h 1110643"/>
                <a:gd name="connsiteX439" fmla="*/ 1701800 w 2138362"/>
                <a:gd name="connsiteY439" fmla="*/ 830262 h 1110643"/>
                <a:gd name="connsiteX440" fmla="*/ 1703387 w 2138362"/>
                <a:gd name="connsiteY440" fmla="*/ 768350 h 1110643"/>
                <a:gd name="connsiteX441" fmla="*/ 1706562 w 2138362"/>
                <a:gd name="connsiteY441" fmla="*/ 750887 h 1110643"/>
                <a:gd name="connsiteX442" fmla="*/ 1708150 w 2138362"/>
                <a:gd name="connsiteY442" fmla="*/ 733425 h 1110643"/>
                <a:gd name="connsiteX443" fmla="*/ 1709737 w 2138362"/>
                <a:gd name="connsiteY443" fmla="*/ 720725 h 1110643"/>
                <a:gd name="connsiteX444" fmla="*/ 1714500 w 2138362"/>
                <a:gd name="connsiteY444" fmla="*/ 714375 h 1110643"/>
                <a:gd name="connsiteX445" fmla="*/ 1728787 w 2138362"/>
                <a:gd name="connsiteY445" fmla="*/ 703262 h 1110643"/>
                <a:gd name="connsiteX446" fmla="*/ 1739900 w 2138362"/>
                <a:gd name="connsiteY446" fmla="*/ 692150 h 1110643"/>
                <a:gd name="connsiteX447" fmla="*/ 1744662 w 2138362"/>
                <a:gd name="connsiteY447" fmla="*/ 687387 h 1110643"/>
                <a:gd name="connsiteX448" fmla="*/ 1754187 w 2138362"/>
                <a:gd name="connsiteY448" fmla="*/ 681037 h 1110643"/>
                <a:gd name="connsiteX449" fmla="*/ 1771650 w 2138362"/>
                <a:gd name="connsiteY449" fmla="*/ 669925 h 1110643"/>
                <a:gd name="connsiteX450" fmla="*/ 1787525 w 2138362"/>
                <a:gd name="connsiteY450" fmla="*/ 657225 h 1110643"/>
                <a:gd name="connsiteX451" fmla="*/ 1792287 w 2138362"/>
                <a:gd name="connsiteY451" fmla="*/ 654050 h 1110643"/>
                <a:gd name="connsiteX452" fmla="*/ 1793875 w 2138362"/>
                <a:gd name="connsiteY452" fmla="*/ 649287 h 1110643"/>
                <a:gd name="connsiteX453" fmla="*/ 1798637 w 2138362"/>
                <a:gd name="connsiteY453" fmla="*/ 647700 h 1110643"/>
                <a:gd name="connsiteX454" fmla="*/ 1803400 w 2138362"/>
                <a:gd name="connsiteY454" fmla="*/ 644525 h 1110643"/>
                <a:gd name="connsiteX455" fmla="*/ 1809750 w 2138362"/>
                <a:gd name="connsiteY455" fmla="*/ 638175 h 1110643"/>
                <a:gd name="connsiteX456" fmla="*/ 1817687 w 2138362"/>
                <a:gd name="connsiteY456" fmla="*/ 631825 h 1110643"/>
                <a:gd name="connsiteX457" fmla="*/ 1828800 w 2138362"/>
                <a:gd name="connsiteY457" fmla="*/ 622300 h 1110643"/>
                <a:gd name="connsiteX458" fmla="*/ 1831975 w 2138362"/>
                <a:gd name="connsiteY458" fmla="*/ 615950 h 1110643"/>
                <a:gd name="connsiteX459" fmla="*/ 1841500 w 2138362"/>
                <a:gd name="connsiteY459" fmla="*/ 609600 h 1110643"/>
                <a:gd name="connsiteX460" fmla="*/ 1847850 w 2138362"/>
                <a:gd name="connsiteY460" fmla="*/ 603250 h 1110643"/>
                <a:gd name="connsiteX461" fmla="*/ 1849437 w 2138362"/>
                <a:gd name="connsiteY461" fmla="*/ 598487 h 1110643"/>
                <a:gd name="connsiteX462" fmla="*/ 1857375 w 2138362"/>
                <a:gd name="connsiteY462" fmla="*/ 590550 h 1110643"/>
                <a:gd name="connsiteX463" fmla="*/ 1865312 w 2138362"/>
                <a:gd name="connsiteY463" fmla="*/ 579437 h 1110643"/>
                <a:gd name="connsiteX464" fmla="*/ 1871662 w 2138362"/>
                <a:gd name="connsiteY464" fmla="*/ 569912 h 1110643"/>
                <a:gd name="connsiteX465" fmla="*/ 1876425 w 2138362"/>
                <a:gd name="connsiteY465" fmla="*/ 560387 h 1110643"/>
                <a:gd name="connsiteX466" fmla="*/ 1878012 w 2138362"/>
                <a:gd name="connsiteY466" fmla="*/ 555625 h 1110643"/>
                <a:gd name="connsiteX467" fmla="*/ 1881187 w 2138362"/>
                <a:gd name="connsiteY467" fmla="*/ 550862 h 1110643"/>
                <a:gd name="connsiteX468" fmla="*/ 1882775 w 2138362"/>
                <a:gd name="connsiteY468" fmla="*/ 546100 h 1110643"/>
                <a:gd name="connsiteX469" fmla="*/ 1885950 w 2138362"/>
                <a:gd name="connsiteY469" fmla="*/ 539750 h 1110643"/>
                <a:gd name="connsiteX470" fmla="*/ 1882775 w 2138362"/>
                <a:gd name="connsiteY470" fmla="*/ 506412 h 1110643"/>
                <a:gd name="connsiteX471" fmla="*/ 1879600 w 2138362"/>
                <a:gd name="connsiteY471" fmla="*/ 500062 h 1110643"/>
                <a:gd name="connsiteX472" fmla="*/ 1874837 w 2138362"/>
                <a:gd name="connsiteY472" fmla="*/ 488950 h 1110643"/>
                <a:gd name="connsiteX473" fmla="*/ 1870075 w 2138362"/>
                <a:gd name="connsiteY473" fmla="*/ 487362 h 1110643"/>
                <a:gd name="connsiteX474" fmla="*/ 1863725 w 2138362"/>
                <a:gd name="connsiteY474" fmla="*/ 477837 h 1110643"/>
                <a:gd name="connsiteX475" fmla="*/ 1855787 w 2138362"/>
                <a:gd name="connsiteY475" fmla="*/ 476250 h 1110643"/>
                <a:gd name="connsiteX476" fmla="*/ 1849437 w 2138362"/>
                <a:gd name="connsiteY476" fmla="*/ 473075 h 1110643"/>
                <a:gd name="connsiteX477" fmla="*/ 1844675 w 2138362"/>
                <a:gd name="connsiteY477" fmla="*/ 471487 h 1110643"/>
                <a:gd name="connsiteX478" fmla="*/ 1841500 w 2138362"/>
                <a:gd name="connsiteY478" fmla="*/ 466725 h 1110643"/>
                <a:gd name="connsiteX479" fmla="*/ 1828800 w 2138362"/>
                <a:gd name="connsiteY479" fmla="*/ 461962 h 1110643"/>
                <a:gd name="connsiteX480" fmla="*/ 1819275 w 2138362"/>
                <a:gd name="connsiteY480" fmla="*/ 457200 h 1110643"/>
                <a:gd name="connsiteX481" fmla="*/ 1808162 w 2138362"/>
                <a:gd name="connsiteY481" fmla="*/ 452437 h 1110643"/>
                <a:gd name="connsiteX482" fmla="*/ 1795462 w 2138362"/>
                <a:gd name="connsiteY482" fmla="*/ 447675 h 1110643"/>
                <a:gd name="connsiteX483" fmla="*/ 1749425 w 2138362"/>
                <a:gd name="connsiteY483" fmla="*/ 439737 h 1110643"/>
                <a:gd name="connsiteX484" fmla="*/ 1728787 w 2138362"/>
                <a:gd name="connsiteY484" fmla="*/ 434975 h 1110643"/>
                <a:gd name="connsiteX485" fmla="*/ 1673225 w 2138362"/>
                <a:gd name="connsiteY485" fmla="*/ 434975 h 1110643"/>
                <a:gd name="connsiteX486" fmla="*/ 1571625 w 2138362"/>
                <a:gd name="connsiteY486" fmla="*/ 433387 h 1110643"/>
                <a:gd name="connsiteX487" fmla="*/ 1558925 w 2138362"/>
                <a:gd name="connsiteY487" fmla="*/ 430212 h 1110643"/>
                <a:gd name="connsiteX488" fmla="*/ 1524000 w 2138362"/>
                <a:gd name="connsiteY488" fmla="*/ 434975 h 1110643"/>
                <a:gd name="connsiteX489" fmla="*/ 1501775 w 2138362"/>
                <a:gd name="connsiteY489" fmla="*/ 439737 h 1110643"/>
                <a:gd name="connsiteX490" fmla="*/ 1490662 w 2138362"/>
                <a:gd name="connsiteY490" fmla="*/ 442912 h 1110643"/>
                <a:gd name="connsiteX491" fmla="*/ 1470025 w 2138362"/>
                <a:gd name="connsiteY491" fmla="*/ 449262 h 1110643"/>
                <a:gd name="connsiteX492" fmla="*/ 1438275 w 2138362"/>
                <a:gd name="connsiteY492" fmla="*/ 455612 h 1110643"/>
                <a:gd name="connsiteX493" fmla="*/ 1433512 w 2138362"/>
                <a:gd name="connsiteY493" fmla="*/ 457200 h 1110643"/>
                <a:gd name="connsiteX494" fmla="*/ 1425575 w 2138362"/>
                <a:gd name="connsiteY494" fmla="*/ 460375 h 1110643"/>
                <a:gd name="connsiteX495" fmla="*/ 1419225 w 2138362"/>
                <a:gd name="connsiteY495" fmla="*/ 461962 h 1110643"/>
                <a:gd name="connsiteX496" fmla="*/ 1408112 w 2138362"/>
                <a:gd name="connsiteY496" fmla="*/ 465137 h 1110643"/>
                <a:gd name="connsiteX497" fmla="*/ 1403350 w 2138362"/>
                <a:gd name="connsiteY497" fmla="*/ 466725 h 1110643"/>
                <a:gd name="connsiteX498" fmla="*/ 1393825 w 2138362"/>
                <a:gd name="connsiteY498" fmla="*/ 468312 h 1110643"/>
                <a:gd name="connsiteX499" fmla="*/ 1382712 w 2138362"/>
                <a:gd name="connsiteY499" fmla="*/ 476250 h 1110643"/>
                <a:gd name="connsiteX500" fmla="*/ 1379537 w 2138362"/>
                <a:gd name="connsiteY500" fmla="*/ 481012 h 1110643"/>
                <a:gd name="connsiteX501" fmla="*/ 1373187 w 2138362"/>
                <a:gd name="connsiteY501" fmla="*/ 484187 h 1110643"/>
                <a:gd name="connsiteX502" fmla="*/ 1368425 w 2138362"/>
                <a:gd name="connsiteY502" fmla="*/ 487362 h 1110643"/>
                <a:gd name="connsiteX503" fmla="*/ 1366837 w 2138362"/>
                <a:gd name="connsiteY503" fmla="*/ 492125 h 1110643"/>
                <a:gd name="connsiteX504" fmla="*/ 1362075 w 2138362"/>
                <a:gd name="connsiteY504" fmla="*/ 493712 h 1110643"/>
                <a:gd name="connsiteX505" fmla="*/ 1357312 w 2138362"/>
                <a:gd name="connsiteY505" fmla="*/ 496887 h 1110643"/>
                <a:gd name="connsiteX506" fmla="*/ 1352550 w 2138362"/>
                <a:gd name="connsiteY506" fmla="*/ 498475 h 1110643"/>
                <a:gd name="connsiteX507" fmla="*/ 1343025 w 2138362"/>
                <a:gd name="connsiteY507" fmla="*/ 506412 h 1110643"/>
                <a:gd name="connsiteX508" fmla="*/ 1338262 w 2138362"/>
                <a:gd name="connsiteY508" fmla="*/ 508000 h 1110643"/>
                <a:gd name="connsiteX509" fmla="*/ 1330325 w 2138362"/>
                <a:gd name="connsiteY509" fmla="*/ 515937 h 1110643"/>
                <a:gd name="connsiteX510" fmla="*/ 1325562 w 2138362"/>
                <a:gd name="connsiteY510" fmla="*/ 519112 h 1110643"/>
                <a:gd name="connsiteX511" fmla="*/ 1316037 w 2138362"/>
                <a:gd name="connsiteY511" fmla="*/ 527050 h 1110643"/>
                <a:gd name="connsiteX512" fmla="*/ 1311275 w 2138362"/>
                <a:gd name="connsiteY512" fmla="*/ 530225 h 1110643"/>
                <a:gd name="connsiteX513" fmla="*/ 1295400 w 2138362"/>
                <a:gd name="connsiteY513" fmla="*/ 544512 h 1110643"/>
                <a:gd name="connsiteX514" fmla="*/ 1293812 w 2138362"/>
                <a:gd name="connsiteY514" fmla="*/ 549275 h 1110643"/>
                <a:gd name="connsiteX515" fmla="*/ 1284287 w 2138362"/>
                <a:gd name="connsiteY515" fmla="*/ 557212 h 1110643"/>
                <a:gd name="connsiteX516" fmla="*/ 1282700 w 2138362"/>
                <a:gd name="connsiteY516" fmla="*/ 563562 h 1110643"/>
                <a:gd name="connsiteX517" fmla="*/ 1290637 w 2138362"/>
                <a:gd name="connsiteY517" fmla="*/ 569912 h 1110643"/>
                <a:gd name="connsiteX518" fmla="*/ 1301750 w 2138362"/>
                <a:gd name="connsiteY518" fmla="*/ 576262 h 1110643"/>
                <a:gd name="connsiteX519" fmla="*/ 1317625 w 2138362"/>
                <a:gd name="connsiteY519" fmla="*/ 581025 h 1110643"/>
                <a:gd name="connsiteX520" fmla="*/ 1319212 w 2138362"/>
                <a:gd name="connsiteY520" fmla="*/ 585787 h 1110643"/>
                <a:gd name="connsiteX521" fmla="*/ 1322387 w 2138362"/>
                <a:gd name="connsiteY521" fmla="*/ 590550 h 1110643"/>
                <a:gd name="connsiteX522" fmla="*/ 1327150 w 2138362"/>
                <a:gd name="connsiteY522" fmla="*/ 604837 h 1110643"/>
                <a:gd name="connsiteX523" fmla="*/ 1328737 w 2138362"/>
                <a:gd name="connsiteY523" fmla="*/ 609600 h 1110643"/>
                <a:gd name="connsiteX524" fmla="*/ 1325562 w 2138362"/>
                <a:gd name="connsiteY524" fmla="*/ 620712 h 1110643"/>
                <a:gd name="connsiteX525" fmla="*/ 1320800 w 2138362"/>
                <a:gd name="connsiteY525" fmla="*/ 623887 h 1110643"/>
                <a:gd name="connsiteX526" fmla="*/ 1314450 w 2138362"/>
                <a:gd name="connsiteY526" fmla="*/ 627062 h 1110643"/>
                <a:gd name="connsiteX527" fmla="*/ 1309687 w 2138362"/>
                <a:gd name="connsiteY527" fmla="*/ 628650 h 1110643"/>
                <a:gd name="connsiteX528" fmla="*/ 1300162 w 2138362"/>
                <a:gd name="connsiteY528" fmla="*/ 633412 h 1110643"/>
                <a:gd name="connsiteX529" fmla="*/ 1289050 w 2138362"/>
                <a:gd name="connsiteY529" fmla="*/ 642937 h 1110643"/>
                <a:gd name="connsiteX530" fmla="*/ 1279525 w 2138362"/>
                <a:gd name="connsiteY530" fmla="*/ 647700 h 1110643"/>
                <a:gd name="connsiteX531" fmla="*/ 1273175 w 2138362"/>
                <a:gd name="connsiteY531" fmla="*/ 652462 h 1110643"/>
                <a:gd name="connsiteX532" fmla="*/ 1268412 w 2138362"/>
                <a:gd name="connsiteY532" fmla="*/ 657225 h 1110643"/>
                <a:gd name="connsiteX533" fmla="*/ 1263650 w 2138362"/>
                <a:gd name="connsiteY533" fmla="*/ 658812 h 1110643"/>
                <a:gd name="connsiteX534" fmla="*/ 1258887 w 2138362"/>
                <a:gd name="connsiteY534" fmla="*/ 663575 h 1110643"/>
                <a:gd name="connsiteX535" fmla="*/ 1249362 w 2138362"/>
                <a:gd name="connsiteY535" fmla="*/ 679450 h 1110643"/>
                <a:gd name="connsiteX536" fmla="*/ 1250950 w 2138362"/>
                <a:gd name="connsiteY536" fmla="*/ 688975 h 1110643"/>
                <a:gd name="connsiteX537" fmla="*/ 1254125 w 2138362"/>
                <a:gd name="connsiteY537" fmla="*/ 700087 h 1110643"/>
                <a:gd name="connsiteX538" fmla="*/ 1257300 w 2138362"/>
                <a:gd name="connsiteY538" fmla="*/ 708025 h 1110643"/>
                <a:gd name="connsiteX539" fmla="*/ 1262062 w 2138362"/>
                <a:gd name="connsiteY539" fmla="*/ 717550 h 1110643"/>
                <a:gd name="connsiteX540" fmla="*/ 1263650 w 2138362"/>
                <a:gd name="connsiteY540" fmla="*/ 723900 h 1110643"/>
                <a:gd name="connsiteX541" fmla="*/ 1266825 w 2138362"/>
                <a:gd name="connsiteY541" fmla="*/ 731837 h 1110643"/>
                <a:gd name="connsiteX542" fmla="*/ 1271587 w 2138362"/>
                <a:gd name="connsiteY542" fmla="*/ 742950 h 1110643"/>
                <a:gd name="connsiteX543" fmla="*/ 1276350 w 2138362"/>
                <a:gd name="connsiteY543" fmla="*/ 762000 h 1110643"/>
                <a:gd name="connsiteX544" fmla="*/ 1282700 w 2138362"/>
                <a:gd name="connsiteY544" fmla="*/ 788987 h 1110643"/>
                <a:gd name="connsiteX545" fmla="*/ 1287462 w 2138362"/>
                <a:gd name="connsiteY545" fmla="*/ 804862 h 1110643"/>
                <a:gd name="connsiteX546" fmla="*/ 1289050 w 2138362"/>
                <a:gd name="connsiteY546" fmla="*/ 817562 h 1110643"/>
                <a:gd name="connsiteX547" fmla="*/ 1292225 w 2138362"/>
                <a:gd name="connsiteY547" fmla="*/ 822325 h 1110643"/>
                <a:gd name="connsiteX548" fmla="*/ 1295400 w 2138362"/>
                <a:gd name="connsiteY548" fmla="*/ 835025 h 1110643"/>
                <a:gd name="connsiteX549" fmla="*/ 1298575 w 2138362"/>
                <a:gd name="connsiteY549" fmla="*/ 841375 h 1110643"/>
                <a:gd name="connsiteX550" fmla="*/ 1300162 w 2138362"/>
                <a:gd name="connsiteY550" fmla="*/ 846137 h 1110643"/>
                <a:gd name="connsiteX551" fmla="*/ 1303337 w 2138362"/>
                <a:gd name="connsiteY551" fmla="*/ 857250 h 1110643"/>
                <a:gd name="connsiteX552" fmla="*/ 1308100 w 2138362"/>
                <a:gd name="connsiteY552" fmla="*/ 946150 h 1110643"/>
                <a:gd name="connsiteX553" fmla="*/ 1304925 w 2138362"/>
                <a:gd name="connsiteY553" fmla="*/ 938212 h 1110643"/>
                <a:gd name="connsiteX554" fmla="*/ 1300162 w 2138362"/>
                <a:gd name="connsiteY554" fmla="*/ 928687 h 1110643"/>
                <a:gd name="connsiteX555" fmla="*/ 1292225 w 2138362"/>
                <a:gd name="connsiteY555" fmla="*/ 922337 h 1110643"/>
                <a:gd name="connsiteX556" fmla="*/ 1285875 w 2138362"/>
                <a:gd name="connsiteY556" fmla="*/ 909637 h 1110643"/>
                <a:gd name="connsiteX557" fmla="*/ 1279525 w 2138362"/>
                <a:gd name="connsiteY557" fmla="*/ 903287 h 1110643"/>
                <a:gd name="connsiteX558" fmla="*/ 1258887 w 2138362"/>
                <a:gd name="connsiteY558" fmla="*/ 882650 h 1110643"/>
                <a:gd name="connsiteX559" fmla="*/ 1250950 w 2138362"/>
                <a:gd name="connsiteY559" fmla="*/ 871537 h 1110643"/>
                <a:gd name="connsiteX560" fmla="*/ 1246187 w 2138362"/>
                <a:gd name="connsiteY560" fmla="*/ 865187 h 1110643"/>
                <a:gd name="connsiteX561" fmla="*/ 1236662 w 2138362"/>
                <a:gd name="connsiteY561" fmla="*/ 860425 h 1110643"/>
                <a:gd name="connsiteX562" fmla="*/ 1233487 w 2138362"/>
                <a:gd name="connsiteY562" fmla="*/ 855662 h 1110643"/>
                <a:gd name="connsiteX563" fmla="*/ 1226185 w 2138362"/>
                <a:gd name="connsiteY563" fmla="*/ 862012 h 1110643"/>
                <a:gd name="connsiteX564" fmla="*/ 1212850 w 2138362"/>
                <a:gd name="connsiteY564" fmla="*/ 847725 h 1110643"/>
                <a:gd name="connsiteX565" fmla="*/ 1198562 w 2138362"/>
                <a:gd name="connsiteY565" fmla="*/ 842962 h 1110643"/>
                <a:gd name="connsiteX566" fmla="*/ 1187450 w 2138362"/>
                <a:gd name="connsiteY566" fmla="*/ 835025 h 1110643"/>
                <a:gd name="connsiteX567" fmla="*/ 1171575 w 2138362"/>
                <a:gd name="connsiteY567" fmla="*/ 825500 h 1110643"/>
                <a:gd name="connsiteX568" fmla="*/ 1157287 w 2138362"/>
                <a:gd name="connsiteY568" fmla="*/ 817562 h 1110643"/>
                <a:gd name="connsiteX569" fmla="*/ 1146175 w 2138362"/>
                <a:gd name="connsiteY569" fmla="*/ 809625 h 1110643"/>
                <a:gd name="connsiteX570" fmla="*/ 1141412 w 2138362"/>
                <a:gd name="connsiteY570" fmla="*/ 804862 h 1110643"/>
                <a:gd name="connsiteX571" fmla="*/ 1135062 w 2138362"/>
                <a:gd name="connsiteY571" fmla="*/ 801687 h 1110643"/>
                <a:gd name="connsiteX572" fmla="*/ 1125537 w 2138362"/>
                <a:gd name="connsiteY572" fmla="*/ 795337 h 1110643"/>
                <a:gd name="connsiteX573" fmla="*/ 1123950 w 2138362"/>
                <a:gd name="connsiteY573" fmla="*/ 790575 h 1110643"/>
                <a:gd name="connsiteX574" fmla="*/ 1128712 w 2138362"/>
                <a:gd name="connsiteY574" fmla="*/ 788987 h 1110643"/>
                <a:gd name="connsiteX575" fmla="*/ 1144587 w 2138362"/>
                <a:gd name="connsiteY575" fmla="*/ 785812 h 1110643"/>
                <a:gd name="connsiteX576" fmla="*/ 1144587 w 2138362"/>
                <a:gd name="connsiteY576" fmla="*/ 768350 h 1110643"/>
                <a:gd name="connsiteX577" fmla="*/ 1139825 w 2138362"/>
                <a:gd name="connsiteY577" fmla="*/ 754062 h 1110643"/>
                <a:gd name="connsiteX578" fmla="*/ 1135062 w 2138362"/>
                <a:gd name="connsiteY578" fmla="*/ 749300 h 1110643"/>
                <a:gd name="connsiteX579" fmla="*/ 1133475 w 2138362"/>
                <a:gd name="connsiteY579" fmla="*/ 744537 h 1110643"/>
                <a:gd name="connsiteX580" fmla="*/ 1128712 w 2138362"/>
                <a:gd name="connsiteY580" fmla="*/ 741362 h 1110643"/>
                <a:gd name="connsiteX581" fmla="*/ 1119187 w 2138362"/>
                <a:gd name="connsiteY581" fmla="*/ 735012 h 1110643"/>
                <a:gd name="connsiteX582" fmla="*/ 1104900 w 2138362"/>
                <a:gd name="connsiteY582" fmla="*/ 723900 h 1110643"/>
                <a:gd name="connsiteX583" fmla="*/ 1100137 w 2138362"/>
                <a:gd name="connsiteY583" fmla="*/ 720725 h 1110643"/>
                <a:gd name="connsiteX584" fmla="*/ 1095375 w 2138362"/>
                <a:gd name="connsiteY584" fmla="*/ 719137 h 1110643"/>
                <a:gd name="connsiteX585" fmla="*/ 1077912 w 2138362"/>
                <a:gd name="connsiteY585" fmla="*/ 714375 h 1110643"/>
                <a:gd name="connsiteX586" fmla="*/ 1069975 w 2138362"/>
                <a:gd name="connsiteY586" fmla="*/ 704850 h 1110643"/>
                <a:gd name="connsiteX587" fmla="*/ 1062037 w 2138362"/>
                <a:gd name="connsiteY587" fmla="*/ 695325 h 1110643"/>
                <a:gd name="connsiteX588" fmla="*/ 1060450 w 2138362"/>
                <a:gd name="connsiteY588" fmla="*/ 688975 h 1110643"/>
                <a:gd name="connsiteX589" fmla="*/ 1057275 w 2138362"/>
                <a:gd name="connsiteY589" fmla="*/ 679450 h 1110643"/>
                <a:gd name="connsiteX590" fmla="*/ 1052512 w 2138362"/>
                <a:gd name="connsiteY590" fmla="*/ 660400 h 1110643"/>
                <a:gd name="connsiteX591" fmla="*/ 1054100 w 2138362"/>
                <a:gd name="connsiteY591" fmla="*/ 627062 h 1110643"/>
                <a:gd name="connsiteX592" fmla="*/ 1055687 w 2138362"/>
                <a:gd name="connsiteY592" fmla="*/ 622300 h 1110643"/>
                <a:gd name="connsiteX593" fmla="*/ 1060450 w 2138362"/>
                <a:gd name="connsiteY593" fmla="*/ 620712 h 1110643"/>
                <a:gd name="connsiteX594" fmla="*/ 1062037 w 2138362"/>
                <a:gd name="connsiteY594" fmla="*/ 615950 h 1110643"/>
                <a:gd name="connsiteX595" fmla="*/ 1050925 w 2138362"/>
                <a:gd name="connsiteY595" fmla="*/ 615950 h 1110643"/>
                <a:gd name="connsiteX596" fmla="*/ 1044575 w 2138362"/>
                <a:gd name="connsiteY596" fmla="*/ 619125 h 1110643"/>
                <a:gd name="connsiteX597" fmla="*/ 1039812 w 2138362"/>
                <a:gd name="connsiteY597" fmla="*/ 620712 h 1110643"/>
                <a:gd name="connsiteX598" fmla="*/ 1027112 w 2138362"/>
                <a:gd name="connsiteY598" fmla="*/ 625475 h 1110643"/>
                <a:gd name="connsiteX599" fmla="*/ 1023937 w 2138362"/>
                <a:gd name="connsiteY599" fmla="*/ 630237 h 1110643"/>
                <a:gd name="connsiteX600" fmla="*/ 1019175 w 2138362"/>
                <a:gd name="connsiteY600" fmla="*/ 631825 h 1110643"/>
                <a:gd name="connsiteX601" fmla="*/ 1008062 w 2138362"/>
                <a:gd name="connsiteY601" fmla="*/ 636587 h 1110643"/>
                <a:gd name="connsiteX602" fmla="*/ 1000125 w 2138362"/>
                <a:gd name="connsiteY602" fmla="*/ 646112 h 1110643"/>
                <a:gd name="connsiteX603" fmla="*/ 1011237 w 2138362"/>
                <a:gd name="connsiteY603" fmla="*/ 660400 h 1110643"/>
                <a:gd name="connsiteX604" fmla="*/ 1012825 w 2138362"/>
                <a:gd name="connsiteY604" fmla="*/ 677862 h 1110643"/>
                <a:gd name="connsiteX605" fmla="*/ 1014412 w 2138362"/>
                <a:gd name="connsiteY605" fmla="*/ 690562 h 1110643"/>
                <a:gd name="connsiteX606" fmla="*/ 1012825 w 2138362"/>
                <a:gd name="connsiteY606" fmla="*/ 703262 h 1110643"/>
                <a:gd name="connsiteX607" fmla="*/ 998537 w 2138362"/>
                <a:gd name="connsiteY607" fmla="*/ 701675 h 1110643"/>
                <a:gd name="connsiteX608" fmla="*/ 984250 w 2138362"/>
                <a:gd name="connsiteY608" fmla="*/ 696912 h 1110643"/>
                <a:gd name="connsiteX609" fmla="*/ 977900 w 2138362"/>
                <a:gd name="connsiteY609" fmla="*/ 695325 h 1110643"/>
                <a:gd name="connsiteX610" fmla="*/ 973137 w 2138362"/>
                <a:gd name="connsiteY610" fmla="*/ 692150 h 1110643"/>
                <a:gd name="connsiteX611" fmla="*/ 968375 w 2138362"/>
                <a:gd name="connsiteY611" fmla="*/ 690562 h 1110643"/>
                <a:gd name="connsiteX612" fmla="*/ 957262 w 2138362"/>
                <a:gd name="connsiteY612" fmla="*/ 681037 h 1110643"/>
                <a:gd name="connsiteX613" fmla="*/ 958850 w 2138362"/>
                <a:gd name="connsiteY613" fmla="*/ 665162 h 1110643"/>
                <a:gd name="connsiteX614" fmla="*/ 960437 w 2138362"/>
                <a:gd name="connsiteY614" fmla="*/ 658812 h 1110643"/>
                <a:gd name="connsiteX615" fmla="*/ 971550 w 2138362"/>
                <a:gd name="connsiteY615" fmla="*/ 642937 h 1110643"/>
                <a:gd name="connsiteX616" fmla="*/ 966787 w 2138362"/>
                <a:gd name="connsiteY616" fmla="*/ 641350 h 1110643"/>
                <a:gd name="connsiteX617" fmla="*/ 957262 w 2138362"/>
                <a:gd name="connsiteY617" fmla="*/ 633412 h 1110643"/>
                <a:gd name="connsiteX618" fmla="*/ 936625 w 2138362"/>
                <a:gd name="connsiteY618" fmla="*/ 625475 h 1110643"/>
                <a:gd name="connsiteX619" fmla="*/ 862012 w 2138362"/>
                <a:gd name="connsiteY619" fmla="*/ 628650 h 1110643"/>
                <a:gd name="connsiteX620" fmla="*/ 852487 w 2138362"/>
                <a:gd name="connsiteY620" fmla="*/ 635000 h 1110643"/>
                <a:gd name="connsiteX621" fmla="*/ 854075 w 2138362"/>
                <a:gd name="connsiteY621" fmla="*/ 649287 h 1110643"/>
                <a:gd name="connsiteX622" fmla="*/ 860425 w 2138362"/>
                <a:gd name="connsiteY622" fmla="*/ 644525 h 1110643"/>
                <a:gd name="connsiteX623" fmla="*/ 865187 w 2138362"/>
                <a:gd name="connsiteY623" fmla="*/ 646112 h 1110643"/>
                <a:gd name="connsiteX624" fmla="*/ 860425 w 2138362"/>
                <a:gd name="connsiteY624" fmla="*/ 658812 h 1110643"/>
                <a:gd name="connsiteX625" fmla="*/ 855662 w 2138362"/>
                <a:gd name="connsiteY625" fmla="*/ 661987 h 1110643"/>
                <a:gd name="connsiteX626" fmla="*/ 847725 w 2138362"/>
                <a:gd name="connsiteY626" fmla="*/ 660400 h 1110643"/>
                <a:gd name="connsiteX627" fmla="*/ 835025 w 2138362"/>
                <a:gd name="connsiteY627" fmla="*/ 657225 h 1110643"/>
                <a:gd name="connsiteX628" fmla="*/ 809625 w 2138362"/>
                <a:gd name="connsiteY628" fmla="*/ 652462 h 1110643"/>
                <a:gd name="connsiteX629" fmla="*/ 795337 w 2138362"/>
                <a:gd name="connsiteY629" fmla="*/ 647700 h 1110643"/>
                <a:gd name="connsiteX630" fmla="*/ 785812 w 2138362"/>
                <a:gd name="connsiteY630" fmla="*/ 641350 h 1110643"/>
                <a:gd name="connsiteX631" fmla="*/ 774700 w 2138362"/>
                <a:gd name="connsiteY631" fmla="*/ 633412 h 1110643"/>
                <a:gd name="connsiteX632" fmla="*/ 769937 w 2138362"/>
                <a:gd name="connsiteY632" fmla="*/ 631825 h 1110643"/>
                <a:gd name="connsiteX633" fmla="*/ 763587 w 2138362"/>
                <a:gd name="connsiteY633" fmla="*/ 627062 h 1110643"/>
                <a:gd name="connsiteX634" fmla="*/ 758825 w 2138362"/>
                <a:gd name="connsiteY634" fmla="*/ 622300 h 1110643"/>
                <a:gd name="connsiteX635" fmla="*/ 754062 w 2138362"/>
                <a:gd name="connsiteY635" fmla="*/ 620712 h 1110643"/>
                <a:gd name="connsiteX636" fmla="*/ 747712 w 2138362"/>
                <a:gd name="connsiteY636" fmla="*/ 617537 h 1110643"/>
                <a:gd name="connsiteX637" fmla="*/ 742950 w 2138362"/>
                <a:gd name="connsiteY637" fmla="*/ 612775 h 1110643"/>
                <a:gd name="connsiteX638" fmla="*/ 735012 w 2138362"/>
                <a:gd name="connsiteY638" fmla="*/ 608012 h 1110643"/>
                <a:gd name="connsiteX639" fmla="*/ 730250 w 2138362"/>
                <a:gd name="connsiteY639" fmla="*/ 603250 h 1110643"/>
                <a:gd name="connsiteX640" fmla="*/ 725487 w 2138362"/>
                <a:gd name="connsiteY640" fmla="*/ 600075 h 1110643"/>
                <a:gd name="connsiteX641" fmla="*/ 719137 w 2138362"/>
                <a:gd name="connsiteY641" fmla="*/ 595312 h 1110643"/>
                <a:gd name="connsiteX642" fmla="*/ 714375 w 2138362"/>
                <a:gd name="connsiteY642" fmla="*/ 592137 h 1110643"/>
                <a:gd name="connsiteX643" fmla="*/ 703262 w 2138362"/>
                <a:gd name="connsiteY643" fmla="*/ 581025 h 1110643"/>
                <a:gd name="connsiteX644" fmla="*/ 698500 w 2138362"/>
                <a:gd name="connsiteY644" fmla="*/ 576262 h 1110643"/>
                <a:gd name="connsiteX645" fmla="*/ 692150 w 2138362"/>
                <a:gd name="connsiteY645" fmla="*/ 573087 h 1110643"/>
                <a:gd name="connsiteX646" fmla="*/ 681037 w 2138362"/>
                <a:gd name="connsiteY646" fmla="*/ 565150 h 1110643"/>
                <a:gd name="connsiteX647" fmla="*/ 676275 w 2138362"/>
                <a:gd name="connsiteY647" fmla="*/ 560387 h 1110643"/>
                <a:gd name="connsiteX648" fmla="*/ 665162 w 2138362"/>
                <a:gd name="connsiteY648" fmla="*/ 554037 h 1110643"/>
                <a:gd name="connsiteX649" fmla="*/ 660400 w 2138362"/>
                <a:gd name="connsiteY649" fmla="*/ 552450 h 1110643"/>
                <a:gd name="connsiteX650" fmla="*/ 655637 w 2138362"/>
                <a:gd name="connsiteY650" fmla="*/ 549275 h 1110643"/>
                <a:gd name="connsiteX651" fmla="*/ 631825 w 2138362"/>
                <a:gd name="connsiteY651" fmla="*/ 542925 h 1110643"/>
                <a:gd name="connsiteX652" fmla="*/ 609600 w 2138362"/>
                <a:gd name="connsiteY652" fmla="*/ 547687 h 1110643"/>
                <a:gd name="connsiteX653" fmla="*/ 595312 w 2138362"/>
                <a:gd name="connsiteY653" fmla="*/ 550862 h 1110643"/>
                <a:gd name="connsiteX654" fmla="*/ 555625 w 2138362"/>
                <a:gd name="connsiteY654" fmla="*/ 557212 h 1110643"/>
                <a:gd name="connsiteX655" fmla="*/ 544512 w 2138362"/>
                <a:gd name="connsiteY655" fmla="*/ 560387 h 1110643"/>
                <a:gd name="connsiteX656" fmla="*/ 539750 w 2138362"/>
                <a:gd name="connsiteY656" fmla="*/ 561975 h 1110643"/>
                <a:gd name="connsiteX657" fmla="*/ 534987 w 2138362"/>
                <a:gd name="connsiteY657" fmla="*/ 565150 h 1110643"/>
                <a:gd name="connsiteX658" fmla="*/ 525462 w 2138362"/>
                <a:gd name="connsiteY658" fmla="*/ 566737 h 1110643"/>
                <a:gd name="connsiteX659" fmla="*/ 482600 w 2138362"/>
                <a:gd name="connsiteY659" fmla="*/ 563562 h 1110643"/>
                <a:gd name="connsiteX660" fmla="*/ 460375 w 2138362"/>
                <a:gd name="connsiteY660" fmla="*/ 558800 h 1110643"/>
                <a:gd name="connsiteX661" fmla="*/ 450850 w 2138362"/>
                <a:gd name="connsiteY661" fmla="*/ 565150 h 1110643"/>
                <a:gd name="connsiteX662" fmla="*/ 447675 w 2138362"/>
                <a:gd name="connsiteY662" fmla="*/ 569912 h 1110643"/>
                <a:gd name="connsiteX663" fmla="*/ 436562 w 2138362"/>
                <a:gd name="connsiteY663" fmla="*/ 577850 h 1110643"/>
                <a:gd name="connsiteX664" fmla="*/ 430212 w 2138362"/>
                <a:gd name="connsiteY664" fmla="*/ 582612 h 1110643"/>
                <a:gd name="connsiteX665" fmla="*/ 419100 w 2138362"/>
                <a:gd name="connsiteY665" fmla="*/ 592137 h 1110643"/>
                <a:gd name="connsiteX666" fmla="*/ 414337 w 2138362"/>
                <a:gd name="connsiteY666" fmla="*/ 596900 h 1110643"/>
                <a:gd name="connsiteX667" fmla="*/ 400050 w 2138362"/>
                <a:gd name="connsiteY667" fmla="*/ 601662 h 1110643"/>
                <a:gd name="connsiteX668" fmla="*/ 395287 w 2138362"/>
                <a:gd name="connsiteY668" fmla="*/ 604837 h 1110643"/>
                <a:gd name="connsiteX669" fmla="*/ 387350 w 2138362"/>
                <a:gd name="connsiteY669" fmla="*/ 614362 h 1110643"/>
                <a:gd name="connsiteX670" fmla="*/ 384175 w 2138362"/>
                <a:gd name="connsiteY670" fmla="*/ 620712 h 1110643"/>
                <a:gd name="connsiteX671" fmla="*/ 385762 w 2138362"/>
                <a:gd name="connsiteY671" fmla="*/ 636587 h 1110643"/>
                <a:gd name="connsiteX672" fmla="*/ 388937 w 2138362"/>
                <a:gd name="connsiteY672" fmla="*/ 641350 h 1110643"/>
                <a:gd name="connsiteX673" fmla="*/ 385762 w 2138362"/>
                <a:gd name="connsiteY673" fmla="*/ 657225 h 1110643"/>
                <a:gd name="connsiteX674" fmla="*/ 381000 w 2138362"/>
                <a:gd name="connsiteY674" fmla="*/ 668337 h 1110643"/>
                <a:gd name="connsiteX675" fmla="*/ 339725 w 2138362"/>
                <a:gd name="connsiteY675" fmla="*/ 669925 h 1110643"/>
                <a:gd name="connsiteX676" fmla="*/ 325437 w 2138362"/>
                <a:gd name="connsiteY676" fmla="*/ 677862 h 1110643"/>
                <a:gd name="connsiteX677" fmla="*/ 320675 w 2138362"/>
                <a:gd name="connsiteY677" fmla="*/ 682625 h 1110643"/>
                <a:gd name="connsiteX678" fmla="*/ 315912 w 2138362"/>
                <a:gd name="connsiteY678" fmla="*/ 684212 h 1110643"/>
                <a:gd name="connsiteX679" fmla="*/ 309562 w 2138362"/>
                <a:gd name="connsiteY679" fmla="*/ 688975 h 1110643"/>
                <a:gd name="connsiteX680" fmla="*/ 307975 w 2138362"/>
                <a:gd name="connsiteY680" fmla="*/ 693737 h 1110643"/>
                <a:gd name="connsiteX681" fmla="*/ 298450 w 2138362"/>
                <a:gd name="connsiteY681" fmla="*/ 700087 h 1110643"/>
                <a:gd name="connsiteX682" fmla="*/ 293687 w 2138362"/>
                <a:gd name="connsiteY682" fmla="*/ 703262 h 1110643"/>
                <a:gd name="connsiteX683" fmla="*/ 284162 w 2138362"/>
                <a:gd name="connsiteY683" fmla="*/ 708025 h 1110643"/>
                <a:gd name="connsiteX684" fmla="*/ 274637 w 2138362"/>
                <a:gd name="connsiteY684" fmla="*/ 714375 h 1110643"/>
                <a:gd name="connsiteX685" fmla="*/ 263525 w 2138362"/>
                <a:gd name="connsiteY685" fmla="*/ 720725 h 1110643"/>
                <a:gd name="connsiteX686" fmla="*/ 258762 w 2138362"/>
                <a:gd name="connsiteY686" fmla="*/ 723900 h 1110643"/>
                <a:gd name="connsiteX687" fmla="*/ 241300 w 2138362"/>
                <a:gd name="connsiteY687" fmla="*/ 727075 h 1110643"/>
                <a:gd name="connsiteX688" fmla="*/ 227012 w 2138362"/>
                <a:gd name="connsiteY688" fmla="*/ 731837 h 1110643"/>
                <a:gd name="connsiteX689" fmla="*/ 217487 w 2138362"/>
                <a:gd name="connsiteY689" fmla="*/ 735012 h 1110643"/>
                <a:gd name="connsiteX690" fmla="*/ 207962 w 2138362"/>
                <a:gd name="connsiteY690" fmla="*/ 736600 h 1110643"/>
                <a:gd name="connsiteX691" fmla="*/ 196850 w 2138362"/>
                <a:gd name="connsiteY691" fmla="*/ 741362 h 1110643"/>
                <a:gd name="connsiteX692" fmla="*/ 188912 w 2138362"/>
                <a:gd name="connsiteY692" fmla="*/ 744537 h 1110643"/>
                <a:gd name="connsiteX693" fmla="*/ 182562 w 2138362"/>
                <a:gd name="connsiteY693" fmla="*/ 746125 h 1110643"/>
                <a:gd name="connsiteX694" fmla="*/ 177800 w 2138362"/>
                <a:gd name="connsiteY694" fmla="*/ 749300 h 1110643"/>
                <a:gd name="connsiteX695" fmla="*/ 173037 w 2138362"/>
                <a:gd name="connsiteY695" fmla="*/ 750887 h 1110643"/>
                <a:gd name="connsiteX696" fmla="*/ 166687 w 2138362"/>
                <a:gd name="connsiteY696" fmla="*/ 755650 h 1110643"/>
                <a:gd name="connsiteX697" fmla="*/ 155575 w 2138362"/>
                <a:gd name="connsiteY697" fmla="*/ 757237 h 1110643"/>
                <a:gd name="connsiteX698" fmla="*/ 134937 w 2138362"/>
                <a:gd name="connsiteY698" fmla="*/ 763587 h 1110643"/>
                <a:gd name="connsiteX699" fmla="*/ 104775 w 2138362"/>
                <a:gd name="connsiteY699" fmla="*/ 765175 h 1110643"/>
                <a:gd name="connsiteX700" fmla="*/ 88900 w 2138362"/>
                <a:gd name="connsiteY700" fmla="*/ 766762 h 1110643"/>
                <a:gd name="connsiteX701" fmla="*/ 73025 w 2138362"/>
                <a:gd name="connsiteY701" fmla="*/ 771525 h 1110643"/>
                <a:gd name="connsiteX702" fmla="*/ 68262 w 2138362"/>
                <a:gd name="connsiteY702" fmla="*/ 774700 h 1110643"/>
                <a:gd name="connsiteX703" fmla="*/ 53975 w 2138362"/>
                <a:gd name="connsiteY703" fmla="*/ 779462 h 1110643"/>
                <a:gd name="connsiteX704" fmla="*/ 42862 w 2138362"/>
                <a:gd name="connsiteY704" fmla="*/ 781050 h 1110643"/>
                <a:gd name="connsiteX705" fmla="*/ 34925 w 2138362"/>
                <a:gd name="connsiteY705" fmla="*/ 782637 h 1110643"/>
                <a:gd name="connsiteX706" fmla="*/ 12700 w 2138362"/>
                <a:gd name="connsiteY706" fmla="*/ 785812 h 1110643"/>
                <a:gd name="connsiteX707" fmla="*/ 9525 w 2138362"/>
                <a:gd name="connsiteY707"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20887 w 2138362"/>
                <a:gd name="connsiteY254" fmla="*/ 471487 h 1110643"/>
                <a:gd name="connsiteX255" fmla="*/ 2014537 w 2138362"/>
                <a:gd name="connsiteY255" fmla="*/ 479425 h 1110643"/>
                <a:gd name="connsiteX256" fmla="*/ 2011362 w 2138362"/>
                <a:gd name="connsiteY256" fmla="*/ 485775 h 1110643"/>
                <a:gd name="connsiteX257" fmla="*/ 2005012 w 2138362"/>
                <a:gd name="connsiteY257" fmla="*/ 496887 h 1110643"/>
                <a:gd name="connsiteX258" fmla="*/ 1997075 w 2138362"/>
                <a:gd name="connsiteY258" fmla="*/ 503237 h 1110643"/>
                <a:gd name="connsiteX259" fmla="*/ 1990725 w 2138362"/>
                <a:gd name="connsiteY259" fmla="*/ 517525 h 1110643"/>
                <a:gd name="connsiteX260" fmla="*/ 1989137 w 2138362"/>
                <a:gd name="connsiteY260" fmla="*/ 522287 h 1110643"/>
                <a:gd name="connsiteX261" fmla="*/ 1981200 w 2138362"/>
                <a:gd name="connsiteY261" fmla="*/ 531812 h 1110643"/>
                <a:gd name="connsiteX262" fmla="*/ 1979612 w 2138362"/>
                <a:gd name="connsiteY262" fmla="*/ 536575 h 1110643"/>
                <a:gd name="connsiteX263" fmla="*/ 1971675 w 2138362"/>
                <a:gd name="connsiteY263" fmla="*/ 546100 h 1110643"/>
                <a:gd name="connsiteX264" fmla="*/ 1970087 w 2138362"/>
                <a:gd name="connsiteY264" fmla="*/ 550862 h 1110643"/>
                <a:gd name="connsiteX265" fmla="*/ 1966912 w 2138362"/>
                <a:gd name="connsiteY265" fmla="*/ 555625 h 1110643"/>
                <a:gd name="connsiteX266" fmla="*/ 1962150 w 2138362"/>
                <a:gd name="connsiteY266" fmla="*/ 566737 h 1110643"/>
                <a:gd name="connsiteX267" fmla="*/ 1955800 w 2138362"/>
                <a:gd name="connsiteY267" fmla="*/ 574675 h 1110643"/>
                <a:gd name="connsiteX268" fmla="*/ 1944687 w 2138362"/>
                <a:gd name="connsiteY268" fmla="*/ 588962 h 1110643"/>
                <a:gd name="connsiteX269" fmla="*/ 1938337 w 2138362"/>
                <a:gd name="connsiteY269" fmla="*/ 598487 h 1110643"/>
                <a:gd name="connsiteX270" fmla="*/ 1936750 w 2138362"/>
                <a:gd name="connsiteY270" fmla="*/ 603250 h 1110643"/>
                <a:gd name="connsiteX271" fmla="*/ 1928812 w 2138362"/>
                <a:gd name="connsiteY271" fmla="*/ 612775 h 1110643"/>
                <a:gd name="connsiteX272" fmla="*/ 1922462 w 2138362"/>
                <a:gd name="connsiteY272" fmla="*/ 627062 h 1110643"/>
                <a:gd name="connsiteX273" fmla="*/ 1917700 w 2138362"/>
                <a:gd name="connsiteY273" fmla="*/ 623887 h 1110643"/>
                <a:gd name="connsiteX274" fmla="*/ 1916112 w 2138362"/>
                <a:gd name="connsiteY274" fmla="*/ 619125 h 1110643"/>
                <a:gd name="connsiteX275" fmla="*/ 1920875 w 2138362"/>
                <a:gd name="connsiteY275" fmla="*/ 623887 h 1110643"/>
                <a:gd name="connsiteX276" fmla="*/ 1922462 w 2138362"/>
                <a:gd name="connsiteY276" fmla="*/ 628650 h 1110643"/>
                <a:gd name="connsiteX277" fmla="*/ 1925637 w 2138362"/>
                <a:gd name="connsiteY277" fmla="*/ 636587 h 1110643"/>
                <a:gd name="connsiteX278" fmla="*/ 1924050 w 2138362"/>
                <a:gd name="connsiteY278" fmla="*/ 660400 h 1110643"/>
                <a:gd name="connsiteX279" fmla="*/ 1919287 w 2138362"/>
                <a:gd name="connsiteY279" fmla="*/ 685800 h 1110643"/>
                <a:gd name="connsiteX280" fmla="*/ 1916112 w 2138362"/>
                <a:gd name="connsiteY280" fmla="*/ 700087 h 1110643"/>
                <a:gd name="connsiteX281" fmla="*/ 1903412 w 2138362"/>
                <a:gd name="connsiteY281" fmla="*/ 711200 h 1110643"/>
                <a:gd name="connsiteX282" fmla="*/ 1897062 w 2138362"/>
                <a:gd name="connsiteY282" fmla="*/ 712787 h 1110643"/>
                <a:gd name="connsiteX283" fmla="*/ 1887537 w 2138362"/>
                <a:gd name="connsiteY283" fmla="*/ 720725 h 1110643"/>
                <a:gd name="connsiteX284" fmla="*/ 1881187 w 2138362"/>
                <a:gd name="connsiteY284" fmla="*/ 723900 h 1110643"/>
                <a:gd name="connsiteX285" fmla="*/ 1876425 w 2138362"/>
                <a:gd name="connsiteY285" fmla="*/ 728662 h 1110643"/>
                <a:gd name="connsiteX286" fmla="*/ 1865312 w 2138362"/>
                <a:gd name="connsiteY286" fmla="*/ 733425 h 1110643"/>
                <a:gd name="connsiteX287" fmla="*/ 1855787 w 2138362"/>
                <a:gd name="connsiteY287" fmla="*/ 738187 h 1110643"/>
                <a:gd name="connsiteX288" fmla="*/ 1844675 w 2138362"/>
                <a:gd name="connsiteY288" fmla="*/ 741362 h 1110643"/>
                <a:gd name="connsiteX289" fmla="*/ 1835150 w 2138362"/>
                <a:gd name="connsiteY289" fmla="*/ 744537 h 1110643"/>
                <a:gd name="connsiteX290" fmla="*/ 1828800 w 2138362"/>
                <a:gd name="connsiteY290" fmla="*/ 754062 h 1110643"/>
                <a:gd name="connsiteX291" fmla="*/ 1827212 w 2138362"/>
                <a:gd name="connsiteY291" fmla="*/ 760412 h 1110643"/>
                <a:gd name="connsiteX292" fmla="*/ 1824037 w 2138362"/>
                <a:gd name="connsiteY292" fmla="*/ 765175 h 1110643"/>
                <a:gd name="connsiteX293" fmla="*/ 1825625 w 2138362"/>
                <a:gd name="connsiteY293" fmla="*/ 804862 h 1110643"/>
                <a:gd name="connsiteX294" fmla="*/ 1827212 w 2138362"/>
                <a:gd name="connsiteY294" fmla="*/ 811212 h 1110643"/>
                <a:gd name="connsiteX295" fmla="*/ 1831975 w 2138362"/>
                <a:gd name="connsiteY295" fmla="*/ 815975 h 1110643"/>
                <a:gd name="connsiteX296" fmla="*/ 1836737 w 2138362"/>
                <a:gd name="connsiteY296" fmla="*/ 825500 h 1110643"/>
                <a:gd name="connsiteX297" fmla="*/ 1841500 w 2138362"/>
                <a:gd name="connsiteY297" fmla="*/ 830262 h 1110643"/>
                <a:gd name="connsiteX298" fmla="*/ 1846262 w 2138362"/>
                <a:gd name="connsiteY298" fmla="*/ 836612 h 1110643"/>
                <a:gd name="connsiteX299" fmla="*/ 1851025 w 2138362"/>
                <a:gd name="connsiteY299" fmla="*/ 839787 h 1110643"/>
                <a:gd name="connsiteX300" fmla="*/ 1860550 w 2138362"/>
                <a:gd name="connsiteY300" fmla="*/ 847725 h 1110643"/>
                <a:gd name="connsiteX301" fmla="*/ 1866900 w 2138362"/>
                <a:gd name="connsiteY301" fmla="*/ 858837 h 1110643"/>
                <a:gd name="connsiteX302" fmla="*/ 1868487 w 2138362"/>
                <a:gd name="connsiteY302" fmla="*/ 863600 h 1110643"/>
                <a:gd name="connsiteX303" fmla="*/ 1876425 w 2138362"/>
                <a:gd name="connsiteY303" fmla="*/ 873125 h 1110643"/>
                <a:gd name="connsiteX304" fmla="*/ 1887537 w 2138362"/>
                <a:gd name="connsiteY304" fmla="*/ 887412 h 1110643"/>
                <a:gd name="connsiteX305" fmla="*/ 1901825 w 2138362"/>
                <a:gd name="connsiteY305" fmla="*/ 898525 h 1110643"/>
                <a:gd name="connsiteX306" fmla="*/ 1906587 w 2138362"/>
                <a:gd name="connsiteY306" fmla="*/ 900112 h 1110643"/>
                <a:gd name="connsiteX307" fmla="*/ 1911350 w 2138362"/>
                <a:gd name="connsiteY307" fmla="*/ 904875 h 1110643"/>
                <a:gd name="connsiteX308" fmla="*/ 1914525 w 2138362"/>
                <a:gd name="connsiteY308" fmla="*/ 909637 h 1110643"/>
                <a:gd name="connsiteX309" fmla="*/ 1922462 w 2138362"/>
                <a:gd name="connsiteY309" fmla="*/ 912812 h 1110643"/>
                <a:gd name="connsiteX310" fmla="*/ 1931987 w 2138362"/>
                <a:gd name="connsiteY310" fmla="*/ 915987 h 1110643"/>
                <a:gd name="connsiteX311" fmla="*/ 1943100 w 2138362"/>
                <a:gd name="connsiteY311" fmla="*/ 920750 h 1110643"/>
                <a:gd name="connsiteX312" fmla="*/ 1951037 w 2138362"/>
                <a:gd name="connsiteY312" fmla="*/ 925512 h 1110643"/>
                <a:gd name="connsiteX313" fmla="*/ 1957387 w 2138362"/>
                <a:gd name="connsiteY313" fmla="*/ 928687 h 1110643"/>
                <a:gd name="connsiteX314" fmla="*/ 1968500 w 2138362"/>
                <a:gd name="connsiteY314" fmla="*/ 935037 h 1110643"/>
                <a:gd name="connsiteX315" fmla="*/ 1993900 w 2138362"/>
                <a:gd name="connsiteY315" fmla="*/ 942975 h 1110643"/>
                <a:gd name="connsiteX316" fmla="*/ 1998662 w 2138362"/>
                <a:gd name="connsiteY316" fmla="*/ 946150 h 1110643"/>
                <a:gd name="connsiteX317" fmla="*/ 2014537 w 2138362"/>
                <a:gd name="connsiteY317" fmla="*/ 952500 h 1110643"/>
                <a:gd name="connsiteX318" fmla="*/ 2024062 w 2138362"/>
                <a:gd name="connsiteY318" fmla="*/ 958850 h 1110643"/>
                <a:gd name="connsiteX319" fmla="*/ 2032000 w 2138362"/>
                <a:gd name="connsiteY319" fmla="*/ 973137 h 1110643"/>
                <a:gd name="connsiteX320" fmla="*/ 2036762 w 2138362"/>
                <a:gd name="connsiteY320" fmla="*/ 974725 h 1110643"/>
                <a:gd name="connsiteX321" fmla="*/ 2051050 w 2138362"/>
                <a:gd name="connsiteY321" fmla="*/ 985837 h 1110643"/>
                <a:gd name="connsiteX322" fmla="*/ 2049462 w 2138362"/>
                <a:gd name="connsiteY322" fmla="*/ 990600 h 1110643"/>
                <a:gd name="connsiteX323" fmla="*/ 2046287 w 2138362"/>
                <a:gd name="connsiteY323" fmla="*/ 995362 h 1110643"/>
                <a:gd name="connsiteX324" fmla="*/ 2039937 w 2138362"/>
                <a:gd name="connsiteY324" fmla="*/ 1006475 h 1110643"/>
                <a:gd name="connsiteX325" fmla="*/ 2038350 w 2138362"/>
                <a:gd name="connsiteY325" fmla="*/ 1014412 h 1110643"/>
                <a:gd name="connsiteX326" fmla="*/ 2028825 w 2138362"/>
                <a:gd name="connsiteY326" fmla="*/ 1020762 h 1110643"/>
                <a:gd name="connsiteX327" fmla="*/ 2024062 w 2138362"/>
                <a:gd name="connsiteY327" fmla="*/ 1025525 h 1110643"/>
                <a:gd name="connsiteX328" fmla="*/ 2019300 w 2138362"/>
                <a:gd name="connsiteY328" fmla="*/ 1028700 h 1110643"/>
                <a:gd name="connsiteX329" fmla="*/ 2009775 w 2138362"/>
                <a:gd name="connsiteY329" fmla="*/ 1039812 h 1110643"/>
                <a:gd name="connsiteX330" fmla="*/ 2005012 w 2138362"/>
                <a:gd name="connsiteY330" fmla="*/ 1041400 h 1110643"/>
                <a:gd name="connsiteX331" fmla="*/ 1995487 w 2138362"/>
                <a:gd name="connsiteY331" fmla="*/ 1050925 h 1110643"/>
                <a:gd name="connsiteX332" fmla="*/ 1990725 w 2138362"/>
                <a:gd name="connsiteY332" fmla="*/ 1054100 h 1110643"/>
                <a:gd name="connsiteX333" fmla="*/ 1987550 w 2138362"/>
                <a:gd name="connsiteY333" fmla="*/ 1058862 h 1110643"/>
                <a:gd name="connsiteX334" fmla="*/ 1974850 w 2138362"/>
                <a:gd name="connsiteY334" fmla="*/ 1069975 h 1110643"/>
                <a:gd name="connsiteX335" fmla="*/ 1958975 w 2138362"/>
                <a:gd name="connsiteY335" fmla="*/ 1082675 h 1110643"/>
                <a:gd name="connsiteX336" fmla="*/ 1954212 w 2138362"/>
                <a:gd name="connsiteY336" fmla="*/ 1087437 h 1110643"/>
                <a:gd name="connsiteX337" fmla="*/ 1943100 w 2138362"/>
                <a:gd name="connsiteY337" fmla="*/ 1092200 h 1110643"/>
                <a:gd name="connsiteX338" fmla="*/ 1931987 w 2138362"/>
                <a:gd name="connsiteY338" fmla="*/ 1098550 h 1110643"/>
                <a:gd name="connsiteX339" fmla="*/ 1927225 w 2138362"/>
                <a:gd name="connsiteY339" fmla="*/ 1101725 h 1110643"/>
                <a:gd name="connsiteX340" fmla="*/ 1922462 w 2138362"/>
                <a:gd name="connsiteY340" fmla="*/ 1103312 h 1110643"/>
                <a:gd name="connsiteX341" fmla="*/ 1900237 w 2138362"/>
                <a:gd name="connsiteY341" fmla="*/ 1106487 h 1110643"/>
                <a:gd name="connsiteX342" fmla="*/ 1878012 w 2138362"/>
                <a:gd name="connsiteY342" fmla="*/ 1108075 h 1110643"/>
                <a:gd name="connsiteX343" fmla="*/ 1866900 w 2138362"/>
                <a:gd name="connsiteY343" fmla="*/ 1104900 h 1110643"/>
                <a:gd name="connsiteX344" fmla="*/ 1860550 w 2138362"/>
                <a:gd name="connsiteY344" fmla="*/ 1103312 h 1110643"/>
                <a:gd name="connsiteX345" fmla="*/ 1852612 w 2138362"/>
                <a:gd name="connsiteY345" fmla="*/ 1100137 h 1110643"/>
                <a:gd name="connsiteX346" fmla="*/ 1844675 w 2138362"/>
                <a:gd name="connsiteY346" fmla="*/ 1098550 h 1110643"/>
                <a:gd name="connsiteX347" fmla="*/ 1825625 w 2138362"/>
                <a:gd name="connsiteY347" fmla="*/ 1093787 h 1110643"/>
                <a:gd name="connsiteX348" fmla="*/ 1816100 w 2138362"/>
                <a:gd name="connsiteY348" fmla="*/ 1090612 h 1110643"/>
                <a:gd name="connsiteX349" fmla="*/ 1790700 w 2138362"/>
                <a:gd name="connsiteY349" fmla="*/ 1089025 h 1110643"/>
                <a:gd name="connsiteX350" fmla="*/ 1776412 w 2138362"/>
                <a:gd name="connsiteY350" fmla="*/ 1087437 h 1110643"/>
                <a:gd name="connsiteX351" fmla="*/ 1779587 w 2138362"/>
                <a:gd name="connsiteY351" fmla="*/ 1074737 h 1110643"/>
                <a:gd name="connsiteX352" fmla="*/ 1787525 w 2138362"/>
                <a:gd name="connsiteY352" fmla="*/ 1060450 h 1110643"/>
                <a:gd name="connsiteX353" fmla="*/ 1793875 w 2138362"/>
                <a:gd name="connsiteY353" fmla="*/ 1049337 h 1110643"/>
                <a:gd name="connsiteX354" fmla="*/ 1785937 w 2138362"/>
                <a:gd name="connsiteY354" fmla="*/ 1020762 h 1110643"/>
                <a:gd name="connsiteX355" fmla="*/ 1774825 w 2138362"/>
                <a:gd name="connsiteY355" fmla="*/ 1009650 h 1110643"/>
                <a:gd name="connsiteX356" fmla="*/ 1763712 w 2138362"/>
                <a:gd name="connsiteY356" fmla="*/ 1001712 h 1110643"/>
                <a:gd name="connsiteX357" fmla="*/ 1758950 w 2138362"/>
                <a:gd name="connsiteY357" fmla="*/ 998537 h 1110643"/>
                <a:gd name="connsiteX358" fmla="*/ 1754187 w 2138362"/>
                <a:gd name="connsiteY358" fmla="*/ 993775 h 1110643"/>
                <a:gd name="connsiteX359" fmla="*/ 1749425 w 2138362"/>
                <a:gd name="connsiteY359" fmla="*/ 992187 h 1110643"/>
                <a:gd name="connsiteX360" fmla="*/ 1731962 w 2138362"/>
                <a:gd name="connsiteY360" fmla="*/ 987425 h 1110643"/>
                <a:gd name="connsiteX361" fmla="*/ 1655762 w 2138362"/>
                <a:gd name="connsiteY361" fmla="*/ 996950 h 1110643"/>
                <a:gd name="connsiteX362" fmla="*/ 1651000 w 2138362"/>
                <a:gd name="connsiteY362" fmla="*/ 1001712 h 1110643"/>
                <a:gd name="connsiteX363" fmla="*/ 1644650 w 2138362"/>
                <a:gd name="connsiteY363" fmla="*/ 1006475 h 1110643"/>
                <a:gd name="connsiteX364" fmla="*/ 1643062 w 2138362"/>
                <a:gd name="connsiteY364" fmla="*/ 1011237 h 1110643"/>
                <a:gd name="connsiteX365" fmla="*/ 1638300 w 2138362"/>
                <a:gd name="connsiteY365" fmla="*/ 1016000 h 1110643"/>
                <a:gd name="connsiteX366" fmla="*/ 1633537 w 2138362"/>
                <a:gd name="connsiteY366" fmla="*/ 1022350 h 1110643"/>
                <a:gd name="connsiteX367" fmla="*/ 1631950 w 2138362"/>
                <a:gd name="connsiteY367" fmla="*/ 1027112 h 1110643"/>
                <a:gd name="connsiteX368" fmla="*/ 1628775 w 2138362"/>
                <a:gd name="connsiteY368" fmla="*/ 1033462 h 1110643"/>
                <a:gd name="connsiteX369" fmla="*/ 1624012 w 2138362"/>
                <a:gd name="connsiteY369" fmla="*/ 1044575 h 1110643"/>
                <a:gd name="connsiteX370" fmla="*/ 1620837 w 2138362"/>
                <a:gd name="connsiteY370" fmla="*/ 1058862 h 1110643"/>
                <a:gd name="connsiteX371" fmla="*/ 1617662 w 2138362"/>
                <a:gd name="connsiteY371" fmla="*/ 1063625 h 1110643"/>
                <a:gd name="connsiteX372" fmla="*/ 1595437 w 2138362"/>
                <a:gd name="connsiteY372" fmla="*/ 1063625 h 1110643"/>
                <a:gd name="connsiteX373" fmla="*/ 1560512 w 2138362"/>
                <a:gd name="connsiteY373" fmla="*/ 1060450 h 1110643"/>
                <a:gd name="connsiteX374" fmla="*/ 1550987 w 2138362"/>
                <a:gd name="connsiteY374" fmla="*/ 1057275 h 1110643"/>
                <a:gd name="connsiteX375" fmla="*/ 1527175 w 2138362"/>
                <a:gd name="connsiteY375" fmla="*/ 1054100 h 1110643"/>
                <a:gd name="connsiteX376" fmla="*/ 1490662 w 2138362"/>
                <a:gd name="connsiteY376" fmla="*/ 1047750 h 1110643"/>
                <a:gd name="connsiteX377" fmla="*/ 1481137 w 2138362"/>
                <a:gd name="connsiteY377" fmla="*/ 1042987 h 1110643"/>
                <a:gd name="connsiteX378" fmla="*/ 1457325 w 2138362"/>
                <a:gd name="connsiteY378" fmla="*/ 1038225 h 1110643"/>
                <a:gd name="connsiteX379" fmla="*/ 1435100 w 2138362"/>
                <a:gd name="connsiteY379" fmla="*/ 1033462 h 1110643"/>
                <a:gd name="connsiteX380" fmla="*/ 1411287 w 2138362"/>
                <a:gd name="connsiteY380" fmla="*/ 1028700 h 1110643"/>
                <a:gd name="connsiteX381" fmla="*/ 1400175 w 2138362"/>
                <a:gd name="connsiteY381" fmla="*/ 1023937 h 1110643"/>
                <a:gd name="connsiteX382" fmla="*/ 1392237 w 2138362"/>
                <a:gd name="connsiteY382" fmla="*/ 1022350 h 1110643"/>
                <a:gd name="connsiteX383" fmla="*/ 1377950 w 2138362"/>
                <a:gd name="connsiteY383" fmla="*/ 1014412 h 1110643"/>
                <a:gd name="connsiteX384" fmla="*/ 1368425 w 2138362"/>
                <a:gd name="connsiteY384" fmla="*/ 1008062 h 1110643"/>
                <a:gd name="connsiteX385" fmla="*/ 1352550 w 2138362"/>
                <a:gd name="connsiteY385" fmla="*/ 993775 h 1110643"/>
                <a:gd name="connsiteX386" fmla="*/ 1347787 w 2138362"/>
                <a:gd name="connsiteY386" fmla="*/ 989012 h 1110643"/>
                <a:gd name="connsiteX387" fmla="*/ 1343025 w 2138362"/>
                <a:gd name="connsiteY387" fmla="*/ 984250 h 1110643"/>
                <a:gd name="connsiteX388" fmla="*/ 1341437 w 2138362"/>
                <a:gd name="connsiteY388" fmla="*/ 977900 h 1110643"/>
                <a:gd name="connsiteX389" fmla="*/ 1339850 w 2138362"/>
                <a:gd name="connsiteY389" fmla="*/ 954087 h 1110643"/>
                <a:gd name="connsiteX390" fmla="*/ 1349375 w 2138362"/>
                <a:gd name="connsiteY390" fmla="*/ 950912 h 1110643"/>
                <a:gd name="connsiteX391" fmla="*/ 1366837 w 2138362"/>
                <a:gd name="connsiteY391" fmla="*/ 952500 h 1110643"/>
                <a:gd name="connsiteX392" fmla="*/ 1370012 w 2138362"/>
                <a:gd name="connsiteY392" fmla="*/ 957262 h 1110643"/>
                <a:gd name="connsiteX393" fmla="*/ 1381125 w 2138362"/>
                <a:gd name="connsiteY393" fmla="*/ 962025 h 1110643"/>
                <a:gd name="connsiteX394" fmla="*/ 1392237 w 2138362"/>
                <a:gd name="connsiteY394" fmla="*/ 958850 h 1110643"/>
                <a:gd name="connsiteX395" fmla="*/ 1401762 w 2138362"/>
                <a:gd name="connsiteY395" fmla="*/ 947737 h 1110643"/>
                <a:gd name="connsiteX396" fmla="*/ 1406525 w 2138362"/>
                <a:gd name="connsiteY396" fmla="*/ 942975 h 1110643"/>
                <a:gd name="connsiteX397" fmla="*/ 1409700 w 2138362"/>
                <a:gd name="connsiteY397" fmla="*/ 938212 h 1110643"/>
                <a:gd name="connsiteX398" fmla="*/ 1414462 w 2138362"/>
                <a:gd name="connsiteY398" fmla="*/ 931862 h 1110643"/>
                <a:gd name="connsiteX399" fmla="*/ 1409700 w 2138362"/>
                <a:gd name="connsiteY399" fmla="*/ 904875 h 1110643"/>
                <a:gd name="connsiteX400" fmla="*/ 1408112 w 2138362"/>
                <a:gd name="connsiteY400" fmla="*/ 900112 h 1110643"/>
                <a:gd name="connsiteX401" fmla="*/ 1404937 w 2138362"/>
                <a:gd name="connsiteY401" fmla="*/ 893762 h 1110643"/>
                <a:gd name="connsiteX402" fmla="*/ 1400175 w 2138362"/>
                <a:gd name="connsiteY402" fmla="*/ 879475 h 1110643"/>
                <a:gd name="connsiteX403" fmla="*/ 1398587 w 2138362"/>
                <a:gd name="connsiteY403" fmla="*/ 855662 h 1110643"/>
                <a:gd name="connsiteX404" fmla="*/ 1393825 w 2138362"/>
                <a:gd name="connsiteY404" fmla="*/ 852487 h 1110643"/>
                <a:gd name="connsiteX405" fmla="*/ 1398587 w 2138362"/>
                <a:gd name="connsiteY405" fmla="*/ 847725 h 1110643"/>
                <a:gd name="connsiteX406" fmla="*/ 1406525 w 2138362"/>
                <a:gd name="connsiteY406" fmla="*/ 838200 h 1110643"/>
                <a:gd name="connsiteX407" fmla="*/ 1409700 w 2138362"/>
                <a:gd name="connsiteY407" fmla="*/ 828675 h 1110643"/>
                <a:gd name="connsiteX408" fmla="*/ 1419225 w 2138362"/>
                <a:gd name="connsiteY408" fmla="*/ 819150 h 1110643"/>
                <a:gd name="connsiteX409" fmla="*/ 1423987 w 2138362"/>
                <a:gd name="connsiteY409" fmla="*/ 820737 h 1110643"/>
                <a:gd name="connsiteX410" fmla="*/ 1425575 w 2138362"/>
                <a:gd name="connsiteY410" fmla="*/ 830262 h 1110643"/>
                <a:gd name="connsiteX411" fmla="*/ 1428750 w 2138362"/>
                <a:gd name="connsiteY411" fmla="*/ 838200 h 1110643"/>
                <a:gd name="connsiteX412" fmla="*/ 1430337 w 2138362"/>
                <a:gd name="connsiteY412" fmla="*/ 846137 h 1110643"/>
                <a:gd name="connsiteX413" fmla="*/ 1435100 w 2138362"/>
                <a:gd name="connsiteY413" fmla="*/ 850900 h 1110643"/>
                <a:gd name="connsiteX414" fmla="*/ 1444625 w 2138362"/>
                <a:gd name="connsiteY414" fmla="*/ 862012 h 1110643"/>
                <a:gd name="connsiteX415" fmla="*/ 1449387 w 2138362"/>
                <a:gd name="connsiteY415" fmla="*/ 863600 h 1110643"/>
                <a:gd name="connsiteX416" fmla="*/ 1455737 w 2138362"/>
                <a:gd name="connsiteY416" fmla="*/ 866775 h 1110643"/>
                <a:gd name="connsiteX417" fmla="*/ 1460500 w 2138362"/>
                <a:gd name="connsiteY417" fmla="*/ 868362 h 1110643"/>
                <a:gd name="connsiteX418" fmla="*/ 1466850 w 2138362"/>
                <a:gd name="connsiteY418" fmla="*/ 871537 h 1110643"/>
                <a:gd name="connsiteX419" fmla="*/ 1474787 w 2138362"/>
                <a:gd name="connsiteY419" fmla="*/ 873125 h 1110643"/>
                <a:gd name="connsiteX420" fmla="*/ 1492250 w 2138362"/>
                <a:gd name="connsiteY420" fmla="*/ 877887 h 1110643"/>
                <a:gd name="connsiteX421" fmla="*/ 1506537 w 2138362"/>
                <a:gd name="connsiteY421" fmla="*/ 881062 h 1110643"/>
                <a:gd name="connsiteX422" fmla="*/ 1546225 w 2138362"/>
                <a:gd name="connsiteY422" fmla="*/ 884237 h 1110643"/>
                <a:gd name="connsiteX423" fmla="*/ 1555750 w 2138362"/>
                <a:gd name="connsiteY423" fmla="*/ 887412 h 1110643"/>
                <a:gd name="connsiteX424" fmla="*/ 1562100 w 2138362"/>
                <a:gd name="connsiteY424" fmla="*/ 889000 h 1110643"/>
                <a:gd name="connsiteX425" fmla="*/ 1566862 w 2138362"/>
                <a:gd name="connsiteY425" fmla="*/ 892175 h 1110643"/>
                <a:gd name="connsiteX426" fmla="*/ 1571625 w 2138362"/>
                <a:gd name="connsiteY426" fmla="*/ 893762 h 1110643"/>
                <a:gd name="connsiteX427" fmla="*/ 1576387 w 2138362"/>
                <a:gd name="connsiteY427" fmla="*/ 896937 h 1110643"/>
                <a:gd name="connsiteX428" fmla="*/ 1585912 w 2138362"/>
                <a:gd name="connsiteY428" fmla="*/ 900112 h 1110643"/>
                <a:gd name="connsiteX429" fmla="*/ 1652587 w 2138362"/>
                <a:gd name="connsiteY429" fmla="*/ 893762 h 1110643"/>
                <a:gd name="connsiteX430" fmla="*/ 1662112 w 2138362"/>
                <a:gd name="connsiteY430" fmla="*/ 884237 h 1110643"/>
                <a:gd name="connsiteX431" fmla="*/ 1665287 w 2138362"/>
                <a:gd name="connsiteY431" fmla="*/ 879475 h 1110643"/>
                <a:gd name="connsiteX432" fmla="*/ 1671637 w 2138362"/>
                <a:gd name="connsiteY432" fmla="*/ 877887 h 1110643"/>
                <a:gd name="connsiteX433" fmla="*/ 1673225 w 2138362"/>
                <a:gd name="connsiteY433" fmla="*/ 871537 h 1110643"/>
                <a:gd name="connsiteX434" fmla="*/ 1677987 w 2138362"/>
                <a:gd name="connsiteY434" fmla="*/ 866775 h 1110643"/>
                <a:gd name="connsiteX435" fmla="*/ 1681162 w 2138362"/>
                <a:gd name="connsiteY435" fmla="*/ 862012 h 1110643"/>
                <a:gd name="connsiteX436" fmla="*/ 1687512 w 2138362"/>
                <a:gd name="connsiteY436" fmla="*/ 855662 h 1110643"/>
                <a:gd name="connsiteX437" fmla="*/ 1695450 w 2138362"/>
                <a:gd name="connsiteY437" fmla="*/ 844550 h 1110643"/>
                <a:gd name="connsiteX438" fmla="*/ 1697037 w 2138362"/>
                <a:gd name="connsiteY438" fmla="*/ 839787 h 1110643"/>
                <a:gd name="connsiteX439" fmla="*/ 1701800 w 2138362"/>
                <a:gd name="connsiteY439" fmla="*/ 830262 h 1110643"/>
                <a:gd name="connsiteX440" fmla="*/ 1703387 w 2138362"/>
                <a:gd name="connsiteY440" fmla="*/ 768350 h 1110643"/>
                <a:gd name="connsiteX441" fmla="*/ 1706562 w 2138362"/>
                <a:gd name="connsiteY441" fmla="*/ 750887 h 1110643"/>
                <a:gd name="connsiteX442" fmla="*/ 1708150 w 2138362"/>
                <a:gd name="connsiteY442" fmla="*/ 733425 h 1110643"/>
                <a:gd name="connsiteX443" fmla="*/ 1709737 w 2138362"/>
                <a:gd name="connsiteY443" fmla="*/ 720725 h 1110643"/>
                <a:gd name="connsiteX444" fmla="*/ 1714500 w 2138362"/>
                <a:gd name="connsiteY444" fmla="*/ 714375 h 1110643"/>
                <a:gd name="connsiteX445" fmla="*/ 1728787 w 2138362"/>
                <a:gd name="connsiteY445" fmla="*/ 703262 h 1110643"/>
                <a:gd name="connsiteX446" fmla="*/ 1739900 w 2138362"/>
                <a:gd name="connsiteY446" fmla="*/ 692150 h 1110643"/>
                <a:gd name="connsiteX447" fmla="*/ 1744662 w 2138362"/>
                <a:gd name="connsiteY447" fmla="*/ 687387 h 1110643"/>
                <a:gd name="connsiteX448" fmla="*/ 1754187 w 2138362"/>
                <a:gd name="connsiteY448" fmla="*/ 681037 h 1110643"/>
                <a:gd name="connsiteX449" fmla="*/ 1771650 w 2138362"/>
                <a:gd name="connsiteY449" fmla="*/ 669925 h 1110643"/>
                <a:gd name="connsiteX450" fmla="*/ 1787525 w 2138362"/>
                <a:gd name="connsiteY450" fmla="*/ 657225 h 1110643"/>
                <a:gd name="connsiteX451" fmla="*/ 1792287 w 2138362"/>
                <a:gd name="connsiteY451" fmla="*/ 654050 h 1110643"/>
                <a:gd name="connsiteX452" fmla="*/ 1793875 w 2138362"/>
                <a:gd name="connsiteY452" fmla="*/ 649287 h 1110643"/>
                <a:gd name="connsiteX453" fmla="*/ 1798637 w 2138362"/>
                <a:gd name="connsiteY453" fmla="*/ 647700 h 1110643"/>
                <a:gd name="connsiteX454" fmla="*/ 1803400 w 2138362"/>
                <a:gd name="connsiteY454" fmla="*/ 644525 h 1110643"/>
                <a:gd name="connsiteX455" fmla="*/ 1809750 w 2138362"/>
                <a:gd name="connsiteY455" fmla="*/ 638175 h 1110643"/>
                <a:gd name="connsiteX456" fmla="*/ 1817687 w 2138362"/>
                <a:gd name="connsiteY456" fmla="*/ 631825 h 1110643"/>
                <a:gd name="connsiteX457" fmla="*/ 1828800 w 2138362"/>
                <a:gd name="connsiteY457" fmla="*/ 622300 h 1110643"/>
                <a:gd name="connsiteX458" fmla="*/ 1831975 w 2138362"/>
                <a:gd name="connsiteY458" fmla="*/ 615950 h 1110643"/>
                <a:gd name="connsiteX459" fmla="*/ 1841500 w 2138362"/>
                <a:gd name="connsiteY459" fmla="*/ 609600 h 1110643"/>
                <a:gd name="connsiteX460" fmla="*/ 1847850 w 2138362"/>
                <a:gd name="connsiteY460" fmla="*/ 603250 h 1110643"/>
                <a:gd name="connsiteX461" fmla="*/ 1849437 w 2138362"/>
                <a:gd name="connsiteY461" fmla="*/ 598487 h 1110643"/>
                <a:gd name="connsiteX462" fmla="*/ 1857375 w 2138362"/>
                <a:gd name="connsiteY462" fmla="*/ 590550 h 1110643"/>
                <a:gd name="connsiteX463" fmla="*/ 1865312 w 2138362"/>
                <a:gd name="connsiteY463" fmla="*/ 579437 h 1110643"/>
                <a:gd name="connsiteX464" fmla="*/ 1871662 w 2138362"/>
                <a:gd name="connsiteY464" fmla="*/ 569912 h 1110643"/>
                <a:gd name="connsiteX465" fmla="*/ 1876425 w 2138362"/>
                <a:gd name="connsiteY465" fmla="*/ 560387 h 1110643"/>
                <a:gd name="connsiteX466" fmla="*/ 1878012 w 2138362"/>
                <a:gd name="connsiteY466" fmla="*/ 555625 h 1110643"/>
                <a:gd name="connsiteX467" fmla="*/ 1881187 w 2138362"/>
                <a:gd name="connsiteY467" fmla="*/ 550862 h 1110643"/>
                <a:gd name="connsiteX468" fmla="*/ 1882775 w 2138362"/>
                <a:gd name="connsiteY468" fmla="*/ 546100 h 1110643"/>
                <a:gd name="connsiteX469" fmla="*/ 1885950 w 2138362"/>
                <a:gd name="connsiteY469" fmla="*/ 539750 h 1110643"/>
                <a:gd name="connsiteX470" fmla="*/ 1882775 w 2138362"/>
                <a:gd name="connsiteY470" fmla="*/ 506412 h 1110643"/>
                <a:gd name="connsiteX471" fmla="*/ 1879600 w 2138362"/>
                <a:gd name="connsiteY471" fmla="*/ 500062 h 1110643"/>
                <a:gd name="connsiteX472" fmla="*/ 1874837 w 2138362"/>
                <a:gd name="connsiteY472" fmla="*/ 488950 h 1110643"/>
                <a:gd name="connsiteX473" fmla="*/ 1870075 w 2138362"/>
                <a:gd name="connsiteY473" fmla="*/ 487362 h 1110643"/>
                <a:gd name="connsiteX474" fmla="*/ 1863725 w 2138362"/>
                <a:gd name="connsiteY474" fmla="*/ 477837 h 1110643"/>
                <a:gd name="connsiteX475" fmla="*/ 1855787 w 2138362"/>
                <a:gd name="connsiteY475" fmla="*/ 476250 h 1110643"/>
                <a:gd name="connsiteX476" fmla="*/ 1849437 w 2138362"/>
                <a:gd name="connsiteY476" fmla="*/ 473075 h 1110643"/>
                <a:gd name="connsiteX477" fmla="*/ 1844675 w 2138362"/>
                <a:gd name="connsiteY477" fmla="*/ 471487 h 1110643"/>
                <a:gd name="connsiteX478" fmla="*/ 1841500 w 2138362"/>
                <a:gd name="connsiteY478" fmla="*/ 466725 h 1110643"/>
                <a:gd name="connsiteX479" fmla="*/ 1828800 w 2138362"/>
                <a:gd name="connsiteY479" fmla="*/ 461962 h 1110643"/>
                <a:gd name="connsiteX480" fmla="*/ 1819275 w 2138362"/>
                <a:gd name="connsiteY480" fmla="*/ 457200 h 1110643"/>
                <a:gd name="connsiteX481" fmla="*/ 1808162 w 2138362"/>
                <a:gd name="connsiteY481" fmla="*/ 452437 h 1110643"/>
                <a:gd name="connsiteX482" fmla="*/ 1795462 w 2138362"/>
                <a:gd name="connsiteY482" fmla="*/ 447675 h 1110643"/>
                <a:gd name="connsiteX483" fmla="*/ 1749425 w 2138362"/>
                <a:gd name="connsiteY483" fmla="*/ 439737 h 1110643"/>
                <a:gd name="connsiteX484" fmla="*/ 1728787 w 2138362"/>
                <a:gd name="connsiteY484" fmla="*/ 434975 h 1110643"/>
                <a:gd name="connsiteX485" fmla="*/ 1673225 w 2138362"/>
                <a:gd name="connsiteY485" fmla="*/ 434975 h 1110643"/>
                <a:gd name="connsiteX486" fmla="*/ 1571625 w 2138362"/>
                <a:gd name="connsiteY486" fmla="*/ 433387 h 1110643"/>
                <a:gd name="connsiteX487" fmla="*/ 1558925 w 2138362"/>
                <a:gd name="connsiteY487" fmla="*/ 430212 h 1110643"/>
                <a:gd name="connsiteX488" fmla="*/ 1524000 w 2138362"/>
                <a:gd name="connsiteY488" fmla="*/ 434975 h 1110643"/>
                <a:gd name="connsiteX489" fmla="*/ 1501775 w 2138362"/>
                <a:gd name="connsiteY489" fmla="*/ 439737 h 1110643"/>
                <a:gd name="connsiteX490" fmla="*/ 1490662 w 2138362"/>
                <a:gd name="connsiteY490" fmla="*/ 442912 h 1110643"/>
                <a:gd name="connsiteX491" fmla="*/ 1470025 w 2138362"/>
                <a:gd name="connsiteY491" fmla="*/ 449262 h 1110643"/>
                <a:gd name="connsiteX492" fmla="*/ 1438275 w 2138362"/>
                <a:gd name="connsiteY492" fmla="*/ 455612 h 1110643"/>
                <a:gd name="connsiteX493" fmla="*/ 1433512 w 2138362"/>
                <a:gd name="connsiteY493" fmla="*/ 457200 h 1110643"/>
                <a:gd name="connsiteX494" fmla="*/ 1425575 w 2138362"/>
                <a:gd name="connsiteY494" fmla="*/ 460375 h 1110643"/>
                <a:gd name="connsiteX495" fmla="*/ 1419225 w 2138362"/>
                <a:gd name="connsiteY495" fmla="*/ 461962 h 1110643"/>
                <a:gd name="connsiteX496" fmla="*/ 1408112 w 2138362"/>
                <a:gd name="connsiteY496" fmla="*/ 465137 h 1110643"/>
                <a:gd name="connsiteX497" fmla="*/ 1403350 w 2138362"/>
                <a:gd name="connsiteY497" fmla="*/ 466725 h 1110643"/>
                <a:gd name="connsiteX498" fmla="*/ 1393825 w 2138362"/>
                <a:gd name="connsiteY498" fmla="*/ 468312 h 1110643"/>
                <a:gd name="connsiteX499" fmla="*/ 1382712 w 2138362"/>
                <a:gd name="connsiteY499" fmla="*/ 476250 h 1110643"/>
                <a:gd name="connsiteX500" fmla="*/ 1379537 w 2138362"/>
                <a:gd name="connsiteY500" fmla="*/ 481012 h 1110643"/>
                <a:gd name="connsiteX501" fmla="*/ 1373187 w 2138362"/>
                <a:gd name="connsiteY501" fmla="*/ 484187 h 1110643"/>
                <a:gd name="connsiteX502" fmla="*/ 1368425 w 2138362"/>
                <a:gd name="connsiteY502" fmla="*/ 487362 h 1110643"/>
                <a:gd name="connsiteX503" fmla="*/ 1366837 w 2138362"/>
                <a:gd name="connsiteY503" fmla="*/ 492125 h 1110643"/>
                <a:gd name="connsiteX504" fmla="*/ 1362075 w 2138362"/>
                <a:gd name="connsiteY504" fmla="*/ 493712 h 1110643"/>
                <a:gd name="connsiteX505" fmla="*/ 1357312 w 2138362"/>
                <a:gd name="connsiteY505" fmla="*/ 496887 h 1110643"/>
                <a:gd name="connsiteX506" fmla="*/ 1352550 w 2138362"/>
                <a:gd name="connsiteY506" fmla="*/ 498475 h 1110643"/>
                <a:gd name="connsiteX507" fmla="*/ 1343025 w 2138362"/>
                <a:gd name="connsiteY507" fmla="*/ 506412 h 1110643"/>
                <a:gd name="connsiteX508" fmla="*/ 1338262 w 2138362"/>
                <a:gd name="connsiteY508" fmla="*/ 508000 h 1110643"/>
                <a:gd name="connsiteX509" fmla="*/ 1330325 w 2138362"/>
                <a:gd name="connsiteY509" fmla="*/ 515937 h 1110643"/>
                <a:gd name="connsiteX510" fmla="*/ 1325562 w 2138362"/>
                <a:gd name="connsiteY510" fmla="*/ 519112 h 1110643"/>
                <a:gd name="connsiteX511" fmla="*/ 1316037 w 2138362"/>
                <a:gd name="connsiteY511" fmla="*/ 527050 h 1110643"/>
                <a:gd name="connsiteX512" fmla="*/ 1311275 w 2138362"/>
                <a:gd name="connsiteY512" fmla="*/ 530225 h 1110643"/>
                <a:gd name="connsiteX513" fmla="*/ 1295400 w 2138362"/>
                <a:gd name="connsiteY513" fmla="*/ 544512 h 1110643"/>
                <a:gd name="connsiteX514" fmla="*/ 1293812 w 2138362"/>
                <a:gd name="connsiteY514" fmla="*/ 549275 h 1110643"/>
                <a:gd name="connsiteX515" fmla="*/ 1284287 w 2138362"/>
                <a:gd name="connsiteY515" fmla="*/ 557212 h 1110643"/>
                <a:gd name="connsiteX516" fmla="*/ 1282700 w 2138362"/>
                <a:gd name="connsiteY516" fmla="*/ 563562 h 1110643"/>
                <a:gd name="connsiteX517" fmla="*/ 1290637 w 2138362"/>
                <a:gd name="connsiteY517" fmla="*/ 569912 h 1110643"/>
                <a:gd name="connsiteX518" fmla="*/ 1301750 w 2138362"/>
                <a:gd name="connsiteY518" fmla="*/ 576262 h 1110643"/>
                <a:gd name="connsiteX519" fmla="*/ 1317625 w 2138362"/>
                <a:gd name="connsiteY519" fmla="*/ 581025 h 1110643"/>
                <a:gd name="connsiteX520" fmla="*/ 1319212 w 2138362"/>
                <a:gd name="connsiteY520" fmla="*/ 585787 h 1110643"/>
                <a:gd name="connsiteX521" fmla="*/ 1322387 w 2138362"/>
                <a:gd name="connsiteY521" fmla="*/ 590550 h 1110643"/>
                <a:gd name="connsiteX522" fmla="*/ 1327150 w 2138362"/>
                <a:gd name="connsiteY522" fmla="*/ 604837 h 1110643"/>
                <a:gd name="connsiteX523" fmla="*/ 1328737 w 2138362"/>
                <a:gd name="connsiteY523" fmla="*/ 609600 h 1110643"/>
                <a:gd name="connsiteX524" fmla="*/ 1325562 w 2138362"/>
                <a:gd name="connsiteY524" fmla="*/ 620712 h 1110643"/>
                <a:gd name="connsiteX525" fmla="*/ 1320800 w 2138362"/>
                <a:gd name="connsiteY525" fmla="*/ 623887 h 1110643"/>
                <a:gd name="connsiteX526" fmla="*/ 1314450 w 2138362"/>
                <a:gd name="connsiteY526" fmla="*/ 627062 h 1110643"/>
                <a:gd name="connsiteX527" fmla="*/ 1309687 w 2138362"/>
                <a:gd name="connsiteY527" fmla="*/ 628650 h 1110643"/>
                <a:gd name="connsiteX528" fmla="*/ 1300162 w 2138362"/>
                <a:gd name="connsiteY528" fmla="*/ 633412 h 1110643"/>
                <a:gd name="connsiteX529" fmla="*/ 1289050 w 2138362"/>
                <a:gd name="connsiteY529" fmla="*/ 642937 h 1110643"/>
                <a:gd name="connsiteX530" fmla="*/ 1279525 w 2138362"/>
                <a:gd name="connsiteY530" fmla="*/ 647700 h 1110643"/>
                <a:gd name="connsiteX531" fmla="*/ 1273175 w 2138362"/>
                <a:gd name="connsiteY531" fmla="*/ 652462 h 1110643"/>
                <a:gd name="connsiteX532" fmla="*/ 1268412 w 2138362"/>
                <a:gd name="connsiteY532" fmla="*/ 657225 h 1110643"/>
                <a:gd name="connsiteX533" fmla="*/ 1263650 w 2138362"/>
                <a:gd name="connsiteY533" fmla="*/ 658812 h 1110643"/>
                <a:gd name="connsiteX534" fmla="*/ 1258887 w 2138362"/>
                <a:gd name="connsiteY534" fmla="*/ 663575 h 1110643"/>
                <a:gd name="connsiteX535" fmla="*/ 1249362 w 2138362"/>
                <a:gd name="connsiteY535" fmla="*/ 679450 h 1110643"/>
                <a:gd name="connsiteX536" fmla="*/ 1250950 w 2138362"/>
                <a:gd name="connsiteY536" fmla="*/ 688975 h 1110643"/>
                <a:gd name="connsiteX537" fmla="*/ 1254125 w 2138362"/>
                <a:gd name="connsiteY537" fmla="*/ 700087 h 1110643"/>
                <a:gd name="connsiteX538" fmla="*/ 1257300 w 2138362"/>
                <a:gd name="connsiteY538" fmla="*/ 708025 h 1110643"/>
                <a:gd name="connsiteX539" fmla="*/ 1262062 w 2138362"/>
                <a:gd name="connsiteY539" fmla="*/ 717550 h 1110643"/>
                <a:gd name="connsiteX540" fmla="*/ 1263650 w 2138362"/>
                <a:gd name="connsiteY540" fmla="*/ 723900 h 1110643"/>
                <a:gd name="connsiteX541" fmla="*/ 1266825 w 2138362"/>
                <a:gd name="connsiteY541" fmla="*/ 731837 h 1110643"/>
                <a:gd name="connsiteX542" fmla="*/ 1271587 w 2138362"/>
                <a:gd name="connsiteY542" fmla="*/ 742950 h 1110643"/>
                <a:gd name="connsiteX543" fmla="*/ 1276350 w 2138362"/>
                <a:gd name="connsiteY543" fmla="*/ 762000 h 1110643"/>
                <a:gd name="connsiteX544" fmla="*/ 1282700 w 2138362"/>
                <a:gd name="connsiteY544" fmla="*/ 788987 h 1110643"/>
                <a:gd name="connsiteX545" fmla="*/ 1287462 w 2138362"/>
                <a:gd name="connsiteY545" fmla="*/ 804862 h 1110643"/>
                <a:gd name="connsiteX546" fmla="*/ 1289050 w 2138362"/>
                <a:gd name="connsiteY546" fmla="*/ 817562 h 1110643"/>
                <a:gd name="connsiteX547" fmla="*/ 1292225 w 2138362"/>
                <a:gd name="connsiteY547" fmla="*/ 822325 h 1110643"/>
                <a:gd name="connsiteX548" fmla="*/ 1295400 w 2138362"/>
                <a:gd name="connsiteY548" fmla="*/ 835025 h 1110643"/>
                <a:gd name="connsiteX549" fmla="*/ 1298575 w 2138362"/>
                <a:gd name="connsiteY549" fmla="*/ 841375 h 1110643"/>
                <a:gd name="connsiteX550" fmla="*/ 1300162 w 2138362"/>
                <a:gd name="connsiteY550" fmla="*/ 846137 h 1110643"/>
                <a:gd name="connsiteX551" fmla="*/ 1303337 w 2138362"/>
                <a:gd name="connsiteY551" fmla="*/ 857250 h 1110643"/>
                <a:gd name="connsiteX552" fmla="*/ 1308100 w 2138362"/>
                <a:gd name="connsiteY552" fmla="*/ 946150 h 1110643"/>
                <a:gd name="connsiteX553" fmla="*/ 1304925 w 2138362"/>
                <a:gd name="connsiteY553" fmla="*/ 938212 h 1110643"/>
                <a:gd name="connsiteX554" fmla="*/ 1300162 w 2138362"/>
                <a:gd name="connsiteY554" fmla="*/ 928687 h 1110643"/>
                <a:gd name="connsiteX555" fmla="*/ 1292225 w 2138362"/>
                <a:gd name="connsiteY555" fmla="*/ 922337 h 1110643"/>
                <a:gd name="connsiteX556" fmla="*/ 1285875 w 2138362"/>
                <a:gd name="connsiteY556" fmla="*/ 909637 h 1110643"/>
                <a:gd name="connsiteX557" fmla="*/ 1279525 w 2138362"/>
                <a:gd name="connsiteY557" fmla="*/ 903287 h 1110643"/>
                <a:gd name="connsiteX558" fmla="*/ 1258887 w 2138362"/>
                <a:gd name="connsiteY558" fmla="*/ 882650 h 1110643"/>
                <a:gd name="connsiteX559" fmla="*/ 1250950 w 2138362"/>
                <a:gd name="connsiteY559" fmla="*/ 871537 h 1110643"/>
                <a:gd name="connsiteX560" fmla="*/ 1246187 w 2138362"/>
                <a:gd name="connsiteY560" fmla="*/ 865187 h 1110643"/>
                <a:gd name="connsiteX561" fmla="*/ 1236662 w 2138362"/>
                <a:gd name="connsiteY561" fmla="*/ 860425 h 1110643"/>
                <a:gd name="connsiteX562" fmla="*/ 1231582 w 2138362"/>
                <a:gd name="connsiteY562" fmla="*/ 858520 h 1110643"/>
                <a:gd name="connsiteX563" fmla="*/ 1226185 w 2138362"/>
                <a:gd name="connsiteY563" fmla="*/ 862012 h 1110643"/>
                <a:gd name="connsiteX564" fmla="*/ 1212850 w 2138362"/>
                <a:gd name="connsiteY564" fmla="*/ 847725 h 1110643"/>
                <a:gd name="connsiteX565" fmla="*/ 1198562 w 2138362"/>
                <a:gd name="connsiteY565" fmla="*/ 842962 h 1110643"/>
                <a:gd name="connsiteX566" fmla="*/ 1187450 w 2138362"/>
                <a:gd name="connsiteY566" fmla="*/ 835025 h 1110643"/>
                <a:gd name="connsiteX567" fmla="*/ 1171575 w 2138362"/>
                <a:gd name="connsiteY567" fmla="*/ 825500 h 1110643"/>
                <a:gd name="connsiteX568" fmla="*/ 1157287 w 2138362"/>
                <a:gd name="connsiteY568" fmla="*/ 817562 h 1110643"/>
                <a:gd name="connsiteX569" fmla="*/ 1146175 w 2138362"/>
                <a:gd name="connsiteY569" fmla="*/ 809625 h 1110643"/>
                <a:gd name="connsiteX570" fmla="*/ 1141412 w 2138362"/>
                <a:gd name="connsiteY570" fmla="*/ 804862 h 1110643"/>
                <a:gd name="connsiteX571" fmla="*/ 1135062 w 2138362"/>
                <a:gd name="connsiteY571" fmla="*/ 801687 h 1110643"/>
                <a:gd name="connsiteX572" fmla="*/ 1125537 w 2138362"/>
                <a:gd name="connsiteY572" fmla="*/ 795337 h 1110643"/>
                <a:gd name="connsiteX573" fmla="*/ 1123950 w 2138362"/>
                <a:gd name="connsiteY573" fmla="*/ 790575 h 1110643"/>
                <a:gd name="connsiteX574" fmla="*/ 1128712 w 2138362"/>
                <a:gd name="connsiteY574" fmla="*/ 788987 h 1110643"/>
                <a:gd name="connsiteX575" fmla="*/ 1144587 w 2138362"/>
                <a:gd name="connsiteY575" fmla="*/ 785812 h 1110643"/>
                <a:gd name="connsiteX576" fmla="*/ 1144587 w 2138362"/>
                <a:gd name="connsiteY576" fmla="*/ 768350 h 1110643"/>
                <a:gd name="connsiteX577" fmla="*/ 1139825 w 2138362"/>
                <a:gd name="connsiteY577" fmla="*/ 754062 h 1110643"/>
                <a:gd name="connsiteX578" fmla="*/ 1135062 w 2138362"/>
                <a:gd name="connsiteY578" fmla="*/ 749300 h 1110643"/>
                <a:gd name="connsiteX579" fmla="*/ 1133475 w 2138362"/>
                <a:gd name="connsiteY579" fmla="*/ 744537 h 1110643"/>
                <a:gd name="connsiteX580" fmla="*/ 1128712 w 2138362"/>
                <a:gd name="connsiteY580" fmla="*/ 741362 h 1110643"/>
                <a:gd name="connsiteX581" fmla="*/ 1119187 w 2138362"/>
                <a:gd name="connsiteY581" fmla="*/ 735012 h 1110643"/>
                <a:gd name="connsiteX582" fmla="*/ 1104900 w 2138362"/>
                <a:gd name="connsiteY582" fmla="*/ 723900 h 1110643"/>
                <a:gd name="connsiteX583" fmla="*/ 1100137 w 2138362"/>
                <a:gd name="connsiteY583" fmla="*/ 720725 h 1110643"/>
                <a:gd name="connsiteX584" fmla="*/ 1095375 w 2138362"/>
                <a:gd name="connsiteY584" fmla="*/ 719137 h 1110643"/>
                <a:gd name="connsiteX585" fmla="*/ 1077912 w 2138362"/>
                <a:gd name="connsiteY585" fmla="*/ 714375 h 1110643"/>
                <a:gd name="connsiteX586" fmla="*/ 1069975 w 2138362"/>
                <a:gd name="connsiteY586" fmla="*/ 704850 h 1110643"/>
                <a:gd name="connsiteX587" fmla="*/ 1062037 w 2138362"/>
                <a:gd name="connsiteY587" fmla="*/ 695325 h 1110643"/>
                <a:gd name="connsiteX588" fmla="*/ 1060450 w 2138362"/>
                <a:gd name="connsiteY588" fmla="*/ 688975 h 1110643"/>
                <a:gd name="connsiteX589" fmla="*/ 1057275 w 2138362"/>
                <a:gd name="connsiteY589" fmla="*/ 679450 h 1110643"/>
                <a:gd name="connsiteX590" fmla="*/ 1052512 w 2138362"/>
                <a:gd name="connsiteY590" fmla="*/ 660400 h 1110643"/>
                <a:gd name="connsiteX591" fmla="*/ 1054100 w 2138362"/>
                <a:gd name="connsiteY591" fmla="*/ 627062 h 1110643"/>
                <a:gd name="connsiteX592" fmla="*/ 1055687 w 2138362"/>
                <a:gd name="connsiteY592" fmla="*/ 622300 h 1110643"/>
                <a:gd name="connsiteX593" fmla="*/ 1060450 w 2138362"/>
                <a:gd name="connsiteY593" fmla="*/ 620712 h 1110643"/>
                <a:gd name="connsiteX594" fmla="*/ 1062037 w 2138362"/>
                <a:gd name="connsiteY594" fmla="*/ 615950 h 1110643"/>
                <a:gd name="connsiteX595" fmla="*/ 1050925 w 2138362"/>
                <a:gd name="connsiteY595" fmla="*/ 615950 h 1110643"/>
                <a:gd name="connsiteX596" fmla="*/ 1044575 w 2138362"/>
                <a:gd name="connsiteY596" fmla="*/ 619125 h 1110643"/>
                <a:gd name="connsiteX597" fmla="*/ 1039812 w 2138362"/>
                <a:gd name="connsiteY597" fmla="*/ 620712 h 1110643"/>
                <a:gd name="connsiteX598" fmla="*/ 1027112 w 2138362"/>
                <a:gd name="connsiteY598" fmla="*/ 625475 h 1110643"/>
                <a:gd name="connsiteX599" fmla="*/ 1023937 w 2138362"/>
                <a:gd name="connsiteY599" fmla="*/ 630237 h 1110643"/>
                <a:gd name="connsiteX600" fmla="*/ 1019175 w 2138362"/>
                <a:gd name="connsiteY600" fmla="*/ 631825 h 1110643"/>
                <a:gd name="connsiteX601" fmla="*/ 1008062 w 2138362"/>
                <a:gd name="connsiteY601" fmla="*/ 636587 h 1110643"/>
                <a:gd name="connsiteX602" fmla="*/ 1000125 w 2138362"/>
                <a:gd name="connsiteY602" fmla="*/ 646112 h 1110643"/>
                <a:gd name="connsiteX603" fmla="*/ 1011237 w 2138362"/>
                <a:gd name="connsiteY603" fmla="*/ 660400 h 1110643"/>
                <a:gd name="connsiteX604" fmla="*/ 1012825 w 2138362"/>
                <a:gd name="connsiteY604" fmla="*/ 677862 h 1110643"/>
                <a:gd name="connsiteX605" fmla="*/ 1014412 w 2138362"/>
                <a:gd name="connsiteY605" fmla="*/ 690562 h 1110643"/>
                <a:gd name="connsiteX606" fmla="*/ 1012825 w 2138362"/>
                <a:gd name="connsiteY606" fmla="*/ 703262 h 1110643"/>
                <a:gd name="connsiteX607" fmla="*/ 998537 w 2138362"/>
                <a:gd name="connsiteY607" fmla="*/ 701675 h 1110643"/>
                <a:gd name="connsiteX608" fmla="*/ 984250 w 2138362"/>
                <a:gd name="connsiteY608" fmla="*/ 696912 h 1110643"/>
                <a:gd name="connsiteX609" fmla="*/ 977900 w 2138362"/>
                <a:gd name="connsiteY609" fmla="*/ 695325 h 1110643"/>
                <a:gd name="connsiteX610" fmla="*/ 973137 w 2138362"/>
                <a:gd name="connsiteY610" fmla="*/ 692150 h 1110643"/>
                <a:gd name="connsiteX611" fmla="*/ 968375 w 2138362"/>
                <a:gd name="connsiteY611" fmla="*/ 690562 h 1110643"/>
                <a:gd name="connsiteX612" fmla="*/ 957262 w 2138362"/>
                <a:gd name="connsiteY612" fmla="*/ 681037 h 1110643"/>
                <a:gd name="connsiteX613" fmla="*/ 958850 w 2138362"/>
                <a:gd name="connsiteY613" fmla="*/ 665162 h 1110643"/>
                <a:gd name="connsiteX614" fmla="*/ 960437 w 2138362"/>
                <a:gd name="connsiteY614" fmla="*/ 658812 h 1110643"/>
                <a:gd name="connsiteX615" fmla="*/ 971550 w 2138362"/>
                <a:gd name="connsiteY615" fmla="*/ 642937 h 1110643"/>
                <a:gd name="connsiteX616" fmla="*/ 966787 w 2138362"/>
                <a:gd name="connsiteY616" fmla="*/ 641350 h 1110643"/>
                <a:gd name="connsiteX617" fmla="*/ 957262 w 2138362"/>
                <a:gd name="connsiteY617" fmla="*/ 633412 h 1110643"/>
                <a:gd name="connsiteX618" fmla="*/ 936625 w 2138362"/>
                <a:gd name="connsiteY618" fmla="*/ 625475 h 1110643"/>
                <a:gd name="connsiteX619" fmla="*/ 862012 w 2138362"/>
                <a:gd name="connsiteY619" fmla="*/ 628650 h 1110643"/>
                <a:gd name="connsiteX620" fmla="*/ 852487 w 2138362"/>
                <a:gd name="connsiteY620" fmla="*/ 635000 h 1110643"/>
                <a:gd name="connsiteX621" fmla="*/ 854075 w 2138362"/>
                <a:gd name="connsiteY621" fmla="*/ 649287 h 1110643"/>
                <a:gd name="connsiteX622" fmla="*/ 860425 w 2138362"/>
                <a:gd name="connsiteY622" fmla="*/ 644525 h 1110643"/>
                <a:gd name="connsiteX623" fmla="*/ 865187 w 2138362"/>
                <a:gd name="connsiteY623" fmla="*/ 646112 h 1110643"/>
                <a:gd name="connsiteX624" fmla="*/ 860425 w 2138362"/>
                <a:gd name="connsiteY624" fmla="*/ 658812 h 1110643"/>
                <a:gd name="connsiteX625" fmla="*/ 855662 w 2138362"/>
                <a:gd name="connsiteY625" fmla="*/ 661987 h 1110643"/>
                <a:gd name="connsiteX626" fmla="*/ 847725 w 2138362"/>
                <a:gd name="connsiteY626" fmla="*/ 660400 h 1110643"/>
                <a:gd name="connsiteX627" fmla="*/ 835025 w 2138362"/>
                <a:gd name="connsiteY627" fmla="*/ 657225 h 1110643"/>
                <a:gd name="connsiteX628" fmla="*/ 809625 w 2138362"/>
                <a:gd name="connsiteY628" fmla="*/ 652462 h 1110643"/>
                <a:gd name="connsiteX629" fmla="*/ 795337 w 2138362"/>
                <a:gd name="connsiteY629" fmla="*/ 647700 h 1110643"/>
                <a:gd name="connsiteX630" fmla="*/ 785812 w 2138362"/>
                <a:gd name="connsiteY630" fmla="*/ 641350 h 1110643"/>
                <a:gd name="connsiteX631" fmla="*/ 774700 w 2138362"/>
                <a:gd name="connsiteY631" fmla="*/ 633412 h 1110643"/>
                <a:gd name="connsiteX632" fmla="*/ 769937 w 2138362"/>
                <a:gd name="connsiteY632" fmla="*/ 631825 h 1110643"/>
                <a:gd name="connsiteX633" fmla="*/ 763587 w 2138362"/>
                <a:gd name="connsiteY633" fmla="*/ 627062 h 1110643"/>
                <a:gd name="connsiteX634" fmla="*/ 758825 w 2138362"/>
                <a:gd name="connsiteY634" fmla="*/ 622300 h 1110643"/>
                <a:gd name="connsiteX635" fmla="*/ 754062 w 2138362"/>
                <a:gd name="connsiteY635" fmla="*/ 620712 h 1110643"/>
                <a:gd name="connsiteX636" fmla="*/ 747712 w 2138362"/>
                <a:gd name="connsiteY636" fmla="*/ 617537 h 1110643"/>
                <a:gd name="connsiteX637" fmla="*/ 742950 w 2138362"/>
                <a:gd name="connsiteY637" fmla="*/ 612775 h 1110643"/>
                <a:gd name="connsiteX638" fmla="*/ 735012 w 2138362"/>
                <a:gd name="connsiteY638" fmla="*/ 608012 h 1110643"/>
                <a:gd name="connsiteX639" fmla="*/ 730250 w 2138362"/>
                <a:gd name="connsiteY639" fmla="*/ 603250 h 1110643"/>
                <a:gd name="connsiteX640" fmla="*/ 725487 w 2138362"/>
                <a:gd name="connsiteY640" fmla="*/ 600075 h 1110643"/>
                <a:gd name="connsiteX641" fmla="*/ 719137 w 2138362"/>
                <a:gd name="connsiteY641" fmla="*/ 595312 h 1110643"/>
                <a:gd name="connsiteX642" fmla="*/ 714375 w 2138362"/>
                <a:gd name="connsiteY642" fmla="*/ 592137 h 1110643"/>
                <a:gd name="connsiteX643" fmla="*/ 703262 w 2138362"/>
                <a:gd name="connsiteY643" fmla="*/ 581025 h 1110643"/>
                <a:gd name="connsiteX644" fmla="*/ 698500 w 2138362"/>
                <a:gd name="connsiteY644" fmla="*/ 576262 h 1110643"/>
                <a:gd name="connsiteX645" fmla="*/ 692150 w 2138362"/>
                <a:gd name="connsiteY645" fmla="*/ 573087 h 1110643"/>
                <a:gd name="connsiteX646" fmla="*/ 681037 w 2138362"/>
                <a:gd name="connsiteY646" fmla="*/ 565150 h 1110643"/>
                <a:gd name="connsiteX647" fmla="*/ 676275 w 2138362"/>
                <a:gd name="connsiteY647" fmla="*/ 560387 h 1110643"/>
                <a:gd name="connsiteX648" fmla="*/ 665162 w 2138362"/>
                <a:gd name="connsiteY648" fmla="*/ 554037 h 1110643"/>
                <a:gd name="connsiteX649" fmla="*/ 660400 w 2138362"/>
                <a:gd name="connsiteY649" fmla="*/ 552450 h 1110643"/>
                <a:gd name="connsiteX650" fmla="*/ 655637 w 2138362"/>
                <a:gd name="connsiteY650" fmla="*/ 549275 h 1110643"/>
                <a:gd name="connsiteX651" fmla="*/ 631825 w 2138362"/>
                <a:gd name="connsiteY651" fmla="*/ 542925 h 1110643"/>
                <a:gd name="connsiteX652" fmla="*/ 609600 w 2138362"/>
                <a:gd name="connsiteY652" fmla="*/ 547687 h 1110643"/>
                <a:gd name="connsiteX653" fmla="*/ 595312 w 2138362"/>
                <a:gd name="connsiteY653" fmla="*/ 550862 h 1110643"/>
                <a:gd name="connsiteX654" fmla="*/ 555625 w 2138362"/>
                <a:gd name="connsiteY654" fmla="*/ 557212 h 1110643"/>
                <a:gd name="connsiteX655" fmla="*/ 544512 w 2138362"/>
                <a:gd name="connsiteY655" fmla="*/ 560387 h 1110643"/>
                <a:gd name="connsiteX656" fmla="*/ 539750 w 2138362"/>
                <a:gd name="connsiteY656" fmla="*/ 561975 h 1110643"/>
                <a:gd name="connsiteX657" fmla="*/ 534987 w 2138362"/>
                <a:gd name="connsiteY657" fmla="*/ 565150 h 1110643"/>
                <a:gd name="connsiteX658" fmla="*/ 525462 w 2138362"/>
                <a:gd name="connsiteY658" fmla="*/ 566737 h 1110643"/>
                <a:gd name="connsiteX659" fmla="*/ 482600 w 2138362"/>
                <a:gd name="connsiteY659" fmla="*/ 563562 h 1110643"/>
                <a:gd name="connsiteX660" fmla="*/ 460375 w 2138362"/>
                <a:gd name="connsiteY660" fmla="*/ 558800 h 1110643"/>
                <a:gd name="connsiteX661" fmla="*/ 450850 w 2138362"/>
                <a:gd name="connsiteY661" fmla="*/ 565150 h 1110643"/>
                <a:gd name="connsiteX662" fmla="*/ 447675 w 2138362"/>
                <a:gd name="connsiteY662" fmla="*/ 569912 h 1110643"/>
                <a:gd name="connsiteX663" fmla="*/ 436562 w 2138362"/>
                <a:gd name="connsiteY663" fmla="*/ 577850 h 1110643"/>
                <a:gd name="connsiteX664" fmla="*/ 430212 w 2138362"/>
                <a:gd name="connsiteY664" fmla="*/ 582612 h 1110643"/>
                <a:gd name="connsiteX665" fmla="*/ 419100 w 2138362"/>
                <a:gd name="connsiteY665" fmla="*/ 592137 h 1110643"/>
                <a:gd name="connsiteX666" fmla="*/ 414337 w 2138362"/>
                <a:gd name="connsiteY666" fmla="*/ 596900 h 1110643"/>
                <a:gd name="connsiteX667" fmla="*/ 400050 w 2138362"/>
                <a:gd name="connsiteY667" fmla="*/ 601662 h 1110643"/>
                <a:gd name="connsiteX668" fmla="*/ 395287 w 2138362"/>
                <a:gd name="connsiteY668" fmla="*/ 604837 h 1110643"/>
                <a:gd name="connsiteX669" fmla="*/ 387350 w 2138362"/>
                <a:gd name="connsiteY669" fmla="*/ 614362 h 1110643"/>
                <a:gd name="connsiteX670" fmla="*/ 384175 w 2138362"/>
                <a:gd name="connsiteY670" fmla="*/ 620712 h 1110643"/>
                <a:gd name="connsiteX671" fmla="*/ 385762 w 2138362"/>
                <a:gd name="connsiteY671" fmla="*/ 636587 h 1110643"/>
                <a:gd name="connsiteX672" fmla="*/ 388937 w 2138362"/>
                <a:gd name="connsiteY672" fmla="*/ 641350 h 1110643"/>
                <a:gd name="connsiteX673" fmla="*/ 385762 w 2138362"/>
                <a:gd name="connsiteY673" fmla="*/ 657225 h 1110643"/>
                <a:gd name="connsiteX674" fmla="*/ 381000 w 2138362"/>
                <a:gd name="connsiteY674" fmla="*/ 668337 h 1110643"/>
                <a:gd name="connsiteX675" fmla="*/ 339725 w 2138362"/>
                <a:gd name="connsiteY675" fmla="*/ 669925 h 1110643"/>
                <a:gd name="connsiteX676" fmla="*/ 325437 w 2138362"/>
                <a:gd name="connsiteY676" fmla="*/ 677862 h 1110643"/>
                <a:gd name="connsiteX677" fmla="*/ 320675 w 2138362"/>
                <a:gd name="connsiteY677" fmla="*/ 682625 h 1110643"/>
                <a:gd name="connsiteX678" fmla="*/ 315912 w 2138362"/>
                <a:gd name="connsiteY678" fmla="*/ 684212 h 1110643"/>
                <a:gd name="connsiteX679" fmla="*/ 309562 w 2138362"/>
                <a:gd name="connsiteY679" fmla="*/ 688975 h 1110643"/>
                <a:gd name="connsiteX680" fmla="*/ 307975 w 2138362"/>
                <a:gd name="connsiteY680" fmla="*/ 693737 h 1110643"/>
                <a:gd name="connsiteX681" fmla="*/ 298450 w 2138362"/>
                <a:gd name="connsiteY681" fmla="*/ 700087 h 1110643"/>
                <a:gd name="connsiteX682" fmla="*/ 293687 w 2138362"/>
                <a:gd name="connsiteY682" fmla="*/ 703262 h 1110643"/>
                <a:gd name="connsiteX683" fmla="*/ 284162 w 2138362"/>
                <a:gd name="connsiteY683" fmla="*/ 708025 h 1110643"/>
                <a:gd name="connsiteX684" fmla="*/ 274637 w 2138362"/>
                <a:gd name="connsiteY684" fmla="*/ 714375 h 1110643"/>
                <a:gd name="connsiteX685" fmla="*/ 263525 w 2138362"/>
                <a:gd name="connsiteY685" fmla="*/ 720725 h 1110643"/>
                <a:gd name="connsiteX686" fmla="*/ 258762 w 2138362"/>
                <a:gd name="connsiteY686" fmla="*/ 723900 h 1110643"/>
                <a:gd name="connsiteX687" fmla="*/ 241300 w 2138362"/>
                <a:gd name="connsiteY687" fmla="*/ 727075 h 1110643"/>
                <a:gd name="connsiteX688" fmla="*/ 227012 w 2138362"/>
                <a:gd name="connsiteY688" fmla="*/ 731837 h 1110643"/>
                <a:gd name="connsiteX689" fmla="*/ 217487 w 2138362"/>
                <a:gd name="connsiteY689" fmla="*/ 735012 h 1110643"/>
                <a:gd name="connsiteX690" fmla="*/ 207962 w 2138362"/>
                <a:gd name="connsiteY690" fmla="*/ 736600 h 1110643"/>
                <a:gd name="connsiteX691" fmla="*/ 196850 w 2138362"/>
                <a:gd name="connsiteY691" fmla="*/ 741362 h 1110643"/>
                <a:gd name="connsiteX692" fmla="*/ 188912 w 2138362"/>
                <a:gd name="connsiteY692" fmla="*/ 744537 h 1110643"/>
                <a:gd name="connsiteX693" fmla="*/ 182562 w 2138362"/>
                <a:gd name="connsiteY693" fmla="*/ 746125 h 1110643"/>
                <a:gd name="connsiteX694" fmla="*/ 177800 w 2138362"/>
                <a:gd name="connsiteY694" fmla="*/ 749300 h 1110643"/>
                <a:gd name="connsiteX695" fmla="*/ 173037 w 2138362"/>
                <a:gd name="connsiteY695" fmla="*/ 750887 h 1110643"/>
                <a:gd name="connsiteX696" fmla="*/ 166687 w 2138362"/>
                <a:gd name="connsiteY696" fmla="*/ 755650 h 1110643"/>
                <a:gd name="connsiteX697" fmla="*/ 155575 w 2138362"/>
                <a:gd name="connsiteY697" fmla="*/ 757237 h 1110643"/>
                <a:gd name="connsiteX698" fmla="*/ 134937 w 2138362"/>
                <a:gd name="connsiteY698" fmla="*/ 763587 h 1110643"/>
                <a:gd name="connsiteX699" fmla="*/ 104775 w 2138362"/>
                <a:gd name="connsiteY699" fmla="*/ 765175 h 1110643"/>
                <a:gd name="connsiteX700" fmla="*/ 88900 w 2138362"/>
                <a:gd name="connsiteY700" fmla="*/ 766762 h 1110643"/>
                <a:gd name="connsiteX701" fmla="*/ 73025 w 2138362"/>
                <a:gd name="connsiteY701" fmla="*/ 771525 h 1110643"/>
                <a:gd name="connsiteX702" fmla="*/ 68262 w 2138362"/>
                <a:gd name="connsiteY702" fmla="*/ 774700 h 1110643"/>
                <a:gd name="connsiteX703" fmla="*/ 53975 w 2138362"/>
                <a:gd name="connsiteY703" fmla="*/ 779462 h 1110643"/>
                <a:gd name="connsiteX704" fmla="*/ 42862 w 2138362"/>
                <a:gd name="connsiteY704" fmla="*/ 781050 h 1110643"/>
                <a:gd name="connsiteX705" fmla="*/ 34925 w 2138362"/>
                <a:gd name="connsiteY705" fmla="*/ 782637 h 1110643"/>
                <a:gd name="connsiteX706" fmla="*/ 12700 w 2138362"/>
                <a:gd name="connsiteY706" fmla="*/ 785812 h 1110643"/>
                <a:gd name="connsiteX707" fmla="*/ 9525 w 2138362"/>
                <a:gd name="connsiteY707"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20887 w 2138362"/>
                <a:gd name="connsiteY254" fmla="*/ 471487 h 1110643"/>
                <a:gd name="connsiteX255" fmla="*/ 2014537 w 2138362"/>
                <a:gd name="connsiteY255" fmla="*/ 479425 h 1110643"/>
                <a:gd name="connsiteX256" fmla="*/ 2011362 w 2138362"/>
                <a:gd name="connsiteY256" fmla="*/ 485775 h 1110643"/>
                <a:gd name="connsiteX257" fmla="*/ 2005012 w 2138362"/>
                <a:gd name="connsiteY257" fmla="*/ 496887 h 1110643"/>
                <a:gd name="connsiteX258" fmla="*/ 1997075 w 2138362"/>
                <a:gd name="connsiteY258" fmla="*/ 503237 h 1110643"/>
                <a:gd name="connsiteX259" fmla="*/ 1990725 w 2138362"/>
                <a:gd name="connsiteY259" fmla="*/ 517525 h 1110643"/>
                <a:gd name="connsiteX260" fmla="*/ 1989137 w 2138362"/>
                <a:gd name="connsiteY260" fmla="*/ 522287 h 1110643"/>
                <a:gd name="connsiteX261" fmla="*/ 1981200 w 2138362"/>
                <a:gd name="connsiteY261" fmla="*/ 531812 h 1110643"/>
                <a:gd name="connsiteX262" fmla="*/ 1979612 w 2138362"/>
                <a:gd name="connsiteY262" fmla="*/ 536575 h 1110643"/>
                <a:gd name="connsiteX263" fmla="*/ 1971675 w 2138362"/>
                <a:gd name="connsiteY263" fmla="*/ 546100 h 1110643"/>
                <a:gd name="connsiteX264" fmla="*/ 1970087 w 2138362"/>
                <a:gd name="connsiteY264" fmla="*/ 550862 h 1110643"/>
                <a:gd name="connsiteX265" fmla="*/ 1966912 w 2138362"/>
                <a:gd name="connsiteY265" fmla="*/ 555625 h 1110643"/>
                <a:gd name="connsiteX266" fmla="*/ 1962150 w 2138362"/>
                <a:gd name="connsiteY266" fmla="*/ 566737 h 1110643"/>
                <a:gd name="connsiteX267" fmla="*/ 1955800 w 2138362"/>
                <a:gd name="connsiteY267" fmla="*/ 574675 h 1110643"/>
                <a:gd name="connsiteX268" fmla="*/ 1944687 w 2138362"/>
                <a:gd name="connsiteY268" fmla="*/ 588962 h 1110643"/>
                <a:gd name="connsiteX269" fmla="*/ 1938337 w 2138362"/>
                <a:gd name="connsiteY269" fmla="*/ 598487 h 1110643"/>
                <a:gd name="connsiteX270" fmla="*/ 1936750 w 2138362"/>
                <a:gd name="connsiteY270" fmla="*/ 603250 h 1110643"/>
                <a:gd name="connsiteX271" fmla="*/ 1928812 w 2138362"/>
                <a:gd name="connsiteY271" fmla="*/ 612775 h 1110643"/>
                <a:gd name="connsiteX272" fmla="*/ 1922462 w 2138362"/>
                <a:gd name="connsiteY272" fmla="*/ 627062 h 1110643"/>
                <a:gd name="connsiteX273" fmla="*/ 1917700 w 2138362"/>
                <a:gd name="connsiteY273" fmla="*/ 623887 h 1110643"/>
                <a:gd name="connsiteX274" fmla="*/ 1916112 w 2138362"/>
                <a:gd name="connsiteY274" fmla="*/ 619125 h 1110643"/>
                <a:gd name="connsiteX275" fmla="*/ 1920875 w 2138362"/>
                <a:gd name="connsiteY275" fmla="*/ 623887 h 1110643"/>
                <a:gd name="connsiteX276" fmla="*/ 1922462 w 2138362"/>
                <a:gd name="connsiteY276" fmla="*/ 628650 h 1110643"/>
                <a:gd name="connsiteX277" fmla="*/ 1925637 w 2138362"/>
                <a:gd name="connsiteY277" fmla="*/ 636587 h 1110643"/>
                <a:gd name="connsiteX278" fmla="*/ 1924050 w 2138362"/>
                <a:gd name="connsiteY278" fmla="*/ 660400 h 1110643"/>
                <a:gd name="connsiteX279" fmla="*/ 1919287 w 2138362"/>
                <a:gd name="connsiteY279" fmla="*/ 685800 h 1110643"/>
                <a:gd name="connsiteX280" fmla="*/ 1916112 w 2138362"/>
                <a:gd name="connsiteY280" fmla="*/ 700087 h 1110643"/>
                <a:gd name="connsiteX281" fmla="*/ 1903412 w 2138362"/>
                <a:gd name="connsiteY281" fmla="*/ 711200 h 1110643"/>
                <a:gd name="connsiteX282" fmla="*/ 1897062 w 2138362"/>
                <a:gd name="connsiteY282" fmla="*/ 712787 h 1110643"/>
                <a:gd name="connsiteX283" fmla="*/ 1887537 w 2138362"/>
                <a:gd name="connsiteY283" fmla="*/ 720725 h 1110643"/>
                <a:gd name="connsiteX284" fmla="*/ 1881187 w 2138362"/>
                <a:gd name="connsiteY284" fmla="*/ 723900 h 1110643"/>
                <a:gd name="connsiteX285" fmla="*/ 1876425 w 2138362"/>
                <a:gd name="connsiteY285" fmla="*/ 728662 h 1110643"/>
                <a:gd name="connsiteX286" fmla="*/ 1865312 w 2138362"/>
                <a:gd name="connsiteY286" fmla="*/ 733425 h 1110643"/>
                <a:gd name="connsiteX287" fmla="*/ 1855787 w 2138362"/>
                <a:gd name="connsiteY287" fmla="*/ 738187 h 1110643"/>
                <a:gd name="connsiteX288" fmla="*/ 1844675 w 2138362"/>
                <a:gd name="connsiteY288" fmla="*/ 741362 h 1110643"/>
                <a:gd name="connsiteX289" fmla="*/ 1835150 w 2138362"/>
                <a:gd name="connsiteY289" fmla="*/ 744537 h 1110643"/>
                <a:gd name="connsiteX290" fmla="*/ 1828800 w 2138362"/>
                <a:gd name="connsiteY290" fmla="*/ 754062 h 1110643"/>
                <a:gd name="connsiteX291" fmla="*/ 1827212 w 2138362"/>
                <a:gd name="connsiteY291" fmla="*/ 760412 h 1110643"/>
                <a:gd name="connsiteX292" fmla="*/ 1824037 w 2138362"/>
                <a:gd name="connsiteY292" fmla="*/ 765175 h 1110643"/>
                <a:gd name="connsiteX293" fmla="*/ 1825625 w 2138362"/>
                <a:gd name="connsiteY293" fmla="*/ 804862 h 1110643"/>
                <a:gd name="connsiteX294" fmla="*/ 1827212 w 2138362"/>
                <a:gd name="connsiteY294" fmla="*/ 811212 h 1110643"/>
                <a:gd name="connsiteX295" fmla="*/ 1831975 w 2138362"/>
                <a:gd name="connsiteY295" fmla="*/ 815975 h 1110643"/>
                <a:gd name="connsiteX296" fmla="*/ 1836737 w 2138362"/>
                <a:gd name="connsiteY296" fmla="*/ 825500 h 1110643"/>
                <a:gd name="connsiteX297" fmla="*/ 1841500 w 2138362"/>
                <a:gd name="connsiteY297" fmla="*/ 830262 h 1110643"/>
                <a:gd name="connsiteX298" fmla="*/ 1846262 w 2138362"/>
                <a:gd name="connsiteY298" fmla="*/ 836612 h 1110643"/>
                <a:gd name="connsiteX299" fmla="*/ 1851025 w 2138362"/>
                <a:gd name="connsiteY299" fmla="*/ 839787 h 1110643"/>
                <a:gd name="connsiteX300" fmla="*/ 1860550 w 2138362"/>
                <a:gd name="connsiteY300" fmla="*/ 847725 h 1110643"/>
                <a:gd name="connsiteX301" fmla="*/ 1866900 w 2138362"/>
                <a:gd name="connsiteY301" fmla="*/ 858837 h 1110643"/>
                <a:gd name="connsiteX302" fmla="*/ 1868487 w 2138362"/>
                <a:gd name="connsiteY302" fmla="*/ 863600 h 1110643"/>
                <a:gd name="connsiteX303" fmla="*/ 1876425 w 2138362"/>
                <a:gd name="connsiteY303" fmla="*/ 873125 h 1110643"/>
                <a:gd name="connsiteX304" fmla="*/ 1887537 w 2138362"/>
                <a:gd name="connsiteY304" fmla="*/ 887412 h 1110643"/>
                <a:gd name="connsiteX305" fmla="*/ 1901825 w 2138362"/>
                <a:gd name="connsiteY305" fmla="*/ 898525 h 1110643"/>
                <a:gd name="connsiteX306" fmla="*/ 1906587 w 2138362"/>
                <a:gd name="connsiteY306" fmla="*/ 900112 h 1110643"/>
                <a:gd name="connsiteX307" fmla="*/ 1911350 w 2138362"/>
                <a:gd name="connsiteY307" fmla="*/ 904875 h 1110643"/>
                <a:gd name="connsiteX308" fmla="*/ 1914525 w 2138362"/>
                <a:gd name="connsiteY308" fmla="*/ 909637 h 1110643"/>
                <a:gd name="connsiteX309" fmla="*/ 1922462 w 2138362"/>
                <a:gd name="connsiteY309" fmla="*/ 912812 h 1110643"/>
                <a:gd name="connsiteX310" fmla="*/ 1931987 w 2138362"/>
                <a:gd name="connsiteY310" fmla="*/ 915987 h 1110643"/>
                <a:gd name="connsiteX311" fmla="*/ 1943100 w 2138362"/>
                <a:gd name="connsiteY311" fmla="*/ 920750 h 1110643"/>
                <a:gd name="connsiteX312" fmla="*/ 1951037 w 2138362"/>
                <a:gd name="connsiteY312" fmla="*/ 925512 h 1110643"/>
                <a:gd name="connsiteX313" fmla="*/ 1957387 w 2138362"/>
                <a:gd name="connsiteY313" fmla="*/ 928687 h 1110643"/>
                <a:gd name="connsiteX314" fmla="*/ 1968500 w 2138362"/>
                <a:gd name="connsiteY314" fmla="*/ 935037 h 1110643"/>
                <a:gd name="connsiteX315" fmla="*/ 1993900 w 2138362"/>
                <a:gd name="connsiteY315" fmla="*/ 942975 h 1110643"/>
                <a:gd name="connsiteX316" fmla="*/ 1998662 w 2138362"/>
                <a:gd name="connsiteY316" fmla="*/ 946150 h 1110643"/>
                <a:gd name="connsiteX317" fmla="*/ 2014537 w 2138362"/>
                <a:gd name="connsiteY317" fmla="*/ 952500 h 1110643"/>
                <a:gd name="connsiteX318" fmla="*/ 2024062 w 2138362"/>
                <a:gd name="connsiteY318" fmla="*/ 958850 h 1110643"/>
                <a:gd name="connsiteX319" fmla="*/ 2032000 w 2138362"/>
                <a:gd name="connsiteY319" fmla="*/ 973137 h 1110643"/>
                <a:gd name="connsiteX320" fmla="*/ 2036762 w 2138362"/>
                <a:gd name="connsiteY320" fmla="*/ 974725 h 1110643"/>
                <a:gd name="connsiteX321" fmla="*/ 2051050 w 2138362"/>
                <a:gd name="connsiteY321" fmla="*/ 985837 h 1110643"/>
                <a:gd name="connsiteX322" fmla="*/ 2049462 w 2138362"/>
                <a:gd name="connsiteY322" fmla="*/ 990600 h 1110643"/>
                <a:gd name="connsiteX323" fmla="*/ 2046287 w 2138362"/>
                <a:gd name="connsiteY323" fmla="*/ 995362 h 1110643"/>
                <a:gd name="connsiteX324" fmla="*/ 2039937 w 2138362"/>
                <a:gd name="connsiteY324" fmla="*/ 1006475 h 1110643"/>
                <a:gd name="connsiteX325" fmla="*/ 2038350 w 2138362"/>
                <a:gd name="connsiteY325" fmla="*/ 1014412 h 1110643"/>
                <a:gd name="connsiteX326" fmla="*/ 2028825 w 2138362"/>
                <a:gd name="connsiteY326" fmla="*/ 1020762 h 1110643"/>
                <a:gd name="connsiteX327" fmla="*/ 2024062 w 2138362"/>
                <a:gd name="connsiteY327" fmla="*/ 1025525 h 1110643"/>
                <a:gd name="connsiteX328" fmla="*/ 2019300 w 2138362"/>
                <a:gd name="connsiteY328" fmla="*/ 1028700 h 1110643"/>
                <a:gd name="connsiteX329" fmla="*/ 2009775 w 2138362"/>
                <a:gd name="connsiteY329" fmla="*/ 1039812 h 1110643"/>
                <a:gd name="connsiteX330" fmla="*/ 2005012 w 2138362"/>
                <a:gd name="connsiteY330" fmla="*/ 1041400 h 1110643"/>
                <a:gd name="connsiteX331" fmla="*/ 1995487 w 2138362"/>
                <a:gd name="connsiteY331" fmla="*/ 1050925 h 1110643"/>
                <a:gd name="connsiteX332" fmla="*/ 1990725 w 2138362"/>
                <a:gd name="connsiteY332" fmla="*/ 1054100 h 1110643"/>
                <a:gd name="connsiteX333" fmla="*/ 1987550 w 2138362"/>
                <a:gd name="connsiteY333" fmla="*/ 1058862 h 1110643"/>
                <a:gd name="connsiteX334" fmla="*/ 1974850 w 2138362"/>
                <a:gd name="connsiteY334" fmla="*/ 1069975 h 1110643"/>
                <a:gd name="connsiteX335" fmla="*/ 1958975 w 2138362"/>
                <a:gd name="connsiteY335" fmla="*/ 1082675 h 1110643"/>
                <a:gd name="connsiteX336" fmla="*/ 1954212 w 2138362"/>
                <a:gd name="connsiteY336" fmla="*/ 1087437 h 1110643"/>
                <a:gd name="connsiteX337" fmla="*/ 1943100 w 2138362"/>
                <a:gd name="connsiteY337" fmla="*/ 1092200 h 1110643"/>
                <a:gd name="connsiteX338" fmla="*/ 1931987 w 2138362"/>
                <a:gd name="connsiteY338" fmla="*/ 1098550 h 1110643"/>
                <a:gd name="connsiteX339" fmla="*/ 1927225 w 2138362"/>
                <a:gd name="connsiteY339" fmla="*/ 1101725 h 1110643"/>
                <a:gd name="connsiteX340" fmla="*/ 1922462 w 2138362"/>
                <a:gd name="connsiteY340" fmla="*/ 1103312 h 1110643"/>
                <a:gd name="connsiteX341" fmla="*/ 1900237 w 2138362"/>
                <a:gd name="connsiteY341" fmla="*/ 1106487 h 1110643"/>
                <a:gd name="connsiteX342" fmla="*/ 1878012 w 2138362"/>
                <a:gd name="connsiteY342" fmla="*/ 1108075 h 1110643"/>
                <a:gd name="connsiteX343" fmla="*/ 1866900 w 2138362"/>
                <a:gd name="connsiteY343" fmla="*/ 1104900 h 1110643"/>
                <a:gd name="connsiteX344" fmla="*/ 1860550 w 2138362"/>
                <a:gd name="connsiteY344" fmla="*/ 1103312 h 1110643"/>
                <a:gd name="connsiteX345" fmla="*/ 1852612 w 2138362"/>
                <a:gd name="connsiteY345" fmla="*/ 1100137 h 1110643"/>
                <a:gd name="connsiteX346" fmla="*/ 1844675 w 2138362"/>
                <a:gd name="connsiteY346" fmla="*/ 1098550 h 1110643"/>
                <a:gd name="connsiteX347" fmla="*/ 1825625 w 2138362"/>
                <a:gd name="connsiteY347" fmla="*/ 1093787 h 1110643"/>
                <a:gd name="connsiteX348" fmla="*/ 1816100 w 2138362"/>
                <a:gd name="connsiteY348" fmla="*/ 1090612 h 1110643"/>
                <a:gd name="connsiteX349" fmla="*/ 1790700 w 2138362"/>
                <a:gd name="connsiteY349" fmla="*/ 1089025 h 1110643"/>
                <a:gd name="connsiteX350" fmla="*/ 1776412 w 2138362"/>
                <a:gd name="connsiteY350" fmla="*/ 1087437 h 1110643"/>
                <a:gd name="connsiteX351" fmla="*/ 1779587 w 2138362"/>
                <a:gd name="connsiteY351" fmla="*/ 1074737 h 1110643"/>
                <a:gd name="connsiteX352" fmla="*/ 1787525 w 2138362"/>
                <a:gd name="connsiteY352" fmla="*/ 1060450 h 1110643"/>
                <a:gd name="connsiteX353" fmla="*/ 1793875 w 2138362"/>
                <a:gd name="connsiteY353" fmla="*/ 1049337 h 1110643"/>
                <a:gd name="connsiteX354" fmla="*/ 1785937 w 2138362"/>
                <a:gd name="connsiteY354" fmla="*/ 1020762 h 1110643"/>
                <a:gd name="connsiteX355" fmla="*/ 1774825 w 2138362"/>
                <a:gd name="connsiteY355" fmla="*/ 1009650 h 1110643"/>
                <a:gd name="connsiteX356" fmla="*/ 1763712 w 2138362"/>
                <a:gd name="connsiteY356" fmla="*/ 1001712 h 1110643"/>
                <a:gd name="connsiteX357" fmla="*/ 1758950 w 2138362"/>
                <a:gd name="connsiteY357" fmla="*/ 998537 h 1110643"/>
                <a:gd name="connsiteX358" fmla="*/ 1754187 w 2138362"/>
                <a:gd name="connsiteY358" fmla="*/ 993775 h 1110643"/>
                <a:gd name="connsiteX359" fmla="*/ 1749425 w 2138362"/>
                <a:gd name="connsiteY359" fmla="*/ 992187 h 1110643"/>
                <a:gd name="connsiteX360" fmla="*/ 1731962 w 2138362"/>
                <a:gd name="connsiteY360" fmla="*/ 987425 h 1110643"/>
                <a:gd name="connsiteX361" fmla="*/ 1655762 w 2138362"/>
                <a:gd name="connsiteY361" fmla="*/ 996950 h 1110643"/>
                <a:gd name="connsiteX362" fmla="*/ 1651000 w 2138362"/>
                <a:gd name="connsiteY362" fmla="*/ 1001712 h 1110643"/>
                <a:gd name="connsiteX363" fmla="*/ 1644650 w 2138362"/>
                <a:gd name="connsiteY363" fmla="*/ 1006475 h 1110643"/>
                <a:gd name="connsiteX364" fmla="*/ 1643062 w 2138362"/>
                <a:gd name="connsiteY364" fmla="*/ 1011237 h 1110643"/>
                <a:gd name="connsiteX365" fmla="*/ 1638300 w 2138362"/>
                <a:gd name="connsiteY365" fmla="*/ 1016000 h 1110643"/>
                <a:gd name="connsiteX366" fmla="*/ 1633537 w 2138362"/>
                <a:gd name="connsiteY366" fmla="*/ 1022350 h 1110643"/>
                <a:gd name="connsiteX367" fmla="*/ 1631950 w 2138362"/>
                <a:gd name="connsiteY367" fmla="*/ 1027112 h 1110643"/>
                <a:gd name="connsiteX368" fmla="*/ 1628775 w 2138362"/>
                <a:gd name="connsiteY368" fmla="*/ 1033462 h 1110643"/>
                <a:gd name="connsiteX369" fmla="*/ 1624012 w 2138362"/>
                <a:gd name="connsiteY369" fmla="*/ 1044575 h 1110643"/>
                <a:gd name="connsiteX370" fmla="*/ 1620837 w 2138362"/>
                <a:gd name="connsiteY370" fmla="*/ 1058862 h 1110643"/>
                <a:gd name="connsiteX371" fmla="*/ 1617662 w 2138362"/>
                <a:gd name="connsiteY371" fmla="*/ 1063625 h 1110643"/>
                <a:gd name="connsiteX372" fmla="*/ 1595437 w 2138362"/>
                <a:gd name="connsiteY372" fmla="*/ 1063625 h 1110643"/>
                <a:gd name="connsiteX373" fmla="*/ 1560512 w 2138362"/>
                <a:gd name="connsiteY373" fmla="*/ 1060450 h 1110643"/>
                <a:gd name="connsiteX374" fmla="*/ 1550987 w 2138362"/>
                <a:gd name="connsiteY374" fmla="*/ 1057275 h 1110643"/>
                <a:gd name="connsiteX375" fmla="*/ 1527175 w 2138362"/>
                <a:gd name="connsiteY375" fmla="*/ 1054100 h 1110643"/>
                <a:gd name="connsiteX376" fmla="*/ 1490662 w 2138362"/>
                <a:gd name="connsiteY376" fmla="*/ 1047750 h 1110643"/>
                <a:gd name="connsiteX377" fmla="*/ 1481137 w 2138362"/>
                <a:gd name="connsiteY377" fmla="*/ 1042987 h 1110643"/>
                <a:gd name="connsiteX378" fmla="*/ 1457325 w 2138362"/>
                <a:gd name="connsiteY378" fmla="*/ 1038225 h 1110643"/>
                <a:gd name="connsiteX379" fmla="*/ 1435100 w 2138362"/>
                <a:gd name="connsiteY379" fmla="*/ 1033462 h 1110643"/>
                <a:gd name="connsiteX380" fmla="*/ 1411287 w 2138362"/>
                <a:gd name="connsiteY380" fmla="*/ 1028700 h 1110643"/>
                <a:gd name="connsiteX381" fmla="*/ 1400175 w 2138362"/>
                <a:gd name="connsiteY381" fmla="*/ 1023937 h 1110643"/>
                <a:gd name="connsiteX382" fmla="*/ 1392237 w 2138362"/>
                <a:gd name="connsiteY382" fmla="*/ 1022350 h 1110643"/>
                <a:gd name="connsiteX383" fmla="*/ 1377950 w 2138362"/>
                <a:gd name="connsiteY383" fmla="*/ 1014412 h 1110643"/>
                <a:gd name="connsiteX384" fmla="*/ 1368425 w 2138362"/>
                <a:gd name="connsiteY384" fmla="*/ 1008062 h 1110643"/>
                <a:gd name="connsiteX385" fmla="*/ 1352550 w 2138362"/>
                <a:gd name="connsiteY385" fmla="*/ 993775 h 1110643"/>
                <a:gd name="connsiteX386" fmla="*/ 1347787 w 2138362"/>
                <a:gd name="connsiteY386" fmla="*/ 989012 h 1110643"/>
                <a:gd name="connsiteX387" fmla="*/ 1343025 w 2138362"/>
                <a:gd name="connsiteY387" fmla="*/ 984250 h 1110643"/>
                <a:gd name="connsiteX388" fmla="*/ 1341437 w 2138362"/>
                <a:gd name="connsiteY388" fmla="*/ 977900 h 1110643"/>
                <a:gd name="connsiteX389" fmla="*/ 1339850 w 2138362"/>
                <a:gd name="connsiteY389" fmla="*/ 954087 h 1110643"/>
                <a:gd name="connsiteX390" fmla="*/ 1349375 w 2138362"/>
                <a:gd name="connsiteY390" fmla="*/ 950912 h 1110643"/>
                <a:gd name="connsiteX391" fmla="*/ 1366837 w 2138362"/>
                <a:gd name="connsiteY391" fmla="*/ 952500 h 1110643"/>
                <a:gd name="connsiteX392" fmla="*/ 1370012 w 2138362"/>
                <a:gd name="connsiteY392" fmla="*/ 957262 h 1110643"/>
                <a:gd name="connsiteX393" fmla="*/ 1381125 w 2138362"/>
                <a:gd name="connsiteY393" fmla="*/ 962025 h 1110643"/>
                <a:gd name="connsiteX394" fmla="*/ 1392237 w 2138362"/>
                <a:gd name="connsiteY394" fmla="*/ 958850 h 1110643"/>
                <a:gd name="connsiteX395" fmla="*/ 1401762 w 2138362"/>
                <a:gd name="connsiteY395" fmla="*/ 947737 h 1110643"/>
                <a:gd name="connsiteX396" fmla="*/ 1406525 w 2138362"/>
                <a:gd name="connsiteY396" fmla="*/ 942975 h 1110643"/>
                <a:gd name="connsiteX397" fmla="*/ 1409700 w 2138362"/>
                <a:gd name="connsiteY397" fmla="*/ 938212 h 1110643"/>
                <a:gd name="connsiteX398" fmla="*/ 1414462 w 2138362"/>
                <a:gd name="connsiteY398" fmla="*/ 931862 h 1110643"/>
                <a:gd name="connsiteX399" fmla="*/ 1409700 w 2138362"/>
                <a:gd name="connsiteY399" fmla="*/ 904875 h 1110643"/>
                <a:gd name="connsiteX400" fmla="*/ 1408112 w 2138362"/>
                <a:gd name="connsiteY400" fmla="*/ 900112 h 1110643"/>
                <a:gd name="connsiteX401" fmla="*/ 1404937 w 2138362"/>
                <a:gd name="connsiteY401" fmla="*/ 893762 h 1110643"/>
                <a:gd name="connsiteX402" fmla="*/ 1400175 w 2138362"/>
                <a:gd name="connsiteY402" fmla="*/ 879475 h 1110643"/>
                <a:gd name="connsiteX403" fmla="*/ 1398587 w 2138362"/>
                <a:gd name="connsiteY403" fmla="*/ 855662 h 1110643"/>
                <a:gd name="connsiteX404" fmla="*/ 1393825 w 2138362"/>
                <a:gd name="connsiteY404" fmla="*/ 852487 h 1110643"/>
                <a:gd name="connsiteX405" fmla="*/ 1398587 w 2138362"/>
                <a:gd name="connsiteY405" fmla="*/ 847725 h 1110643"/>
                <a:gd name="connsiteX406" fmla="*/ 1406525 w 2138362"/>
                <a:gd name="connsiteY406" fmla="*/ 838200 h 1110643"/>
                <a:gd name="connsiteX407" fmla="*/ 1409700 w 2138362"/>
                <a:gd name="connsiteY407" fmla="*/ 828675 h 1110643"/>
                <a:gd name="connsiteX408" fmla="*/ 1419225 w 2138362"/>
                <a:gd name="connsiteY408" fmla="*/ 819150 h 1110643"/>
                <a:gd name="connsiteX409" fmla="*/ 1423987 w 2138362"/>
                <a:gd name="connsiteY409" fmla="*/ 820737 h 1110643"/>
                <a:gd name="connsiteX410" fmla="*/ 1425575 w 2138362"/>
                <a:gd name="connsiteY410" fmla="*/ 830262 h 1110643"/>
                <a:gd name="connsiteX411" fmla="*/ 1428750 w 2138362"/>
                <a:gd name="connsiteY411" fmla="*/ 838200 h 1110643"/>
                <a:gd name="connsiteX412" fmla="*/ 1430337 w 2138362"/>
                <a:gd name="connsiteY412" fmla="*/ 846137 h 1110643"/>
                <a:gd name="connsiteX413" fmla="*/ 1435100 w 2138362"/>
                <a:gd name="connsiteY413" fmla="*/ 850900 h 1110643"/>
                <a:gd name="connsiteX414" fmla="*/ 1444625 w 2138362"/>
                <a:gd name="connsiteY414" fmla="*/ 862012 h 1110643"/>
                <a:gd name="connsiteX415" fmla="*/ 1449387 w 2138362"/>
                <a:gd name="connsiteY415" fmla="*/ 863600 h 1110643"/>
                <a:gd name="connsiteX416" fmla="*/ 1455737 w 2138362"/>
                <a:gd name="connsiteY416" fmla="*/ 866775 h 1110643"/>
                <a:gd name="connsiteX417" fmla="*/ 1460500 w 2138362"/>
                <a:gd name="connsiteY417" fmla="*/ 868362 h 1110643"/>
                <a:gd name="connsiteX418" fmla="*/ 1466850 w 2138362"/>
                <a:gd name="connsiteY418" fmla="*/ 871537 h 1110643"/>
                <a:gd name="connsiteX419" fmla="*/ 1474787 w 2138362"/>
                <a:gd name="connsiteY419" fmla="*/ 873125 h 1110643"/>
                <a:gd name="connsiteX420" fmla="*/ 1492250 w 2138362"/>
                <a:gd name="connsiteY420" fmla="*/ 877887 h 1110643"/>
                <a:gd name="connsiteX421" fmla="*/ 1506537 w 2138362"/>
                <a:gd name="connsiteY421" fmla="*/ 881062 h 1110643"/>
                <a:gd name="connsiteX422" fmla="*/ 1546225 w 2138362"/>
                <a:gd name="connsiteY422" fmla="*/ 884237 h 1110643"/>
                <a:gd name="connsiteX423" fmla="*/ 1555750 w 2138362"/>
                <a:gd name="connsiteY423" fmla="*/ 887412 h 1110643"/>
                <a:gd name="connsiteX424" fmla="*/ 1562100 w 2138362"/>
                <a:gd name="connsiteY424" fmla="*/ 889000 h 1110643"/>
                <a:gd name="connsiteX425" fmla="*/ 1566862 w 2138362"/>
                <a:gd name="connsiteY425" fmla="*/ 892175 h 1110643"/>
                <a:gd name="connsiteX426" fmla="*/ 1571625 w 2138362"/>
                <a:gd name="connsiteY426" fmla="*/ 893762 h 1110643"/>
                <a:gd name="connsiteX427" fmla="*/ 1576387 w 2138362"/>
                <a:gd name="connsiteY427" fmla="*/ 896937 h 1110643"/>
                <a:gd name="connsiteX428" fmla="*/ 1585912 w 2138362"/>
                <a:gd name="connsiteY428" fmla="*/ 900112 h 1110643"/>
                <a:gd name="connsiteX429" fmla="*/ 1652587 w 2138362"/>
                <a:gd name="connsiteY429" fmla="*/ 893762 h 1110643"/>
                <a:gd name="connsiteX430" fmla="*/ 1662112 w 2138362"/>
                <a:gd name="connsiteY430" fmla="*/ 884237 h 1110643"/>
                <a:gd name="connsiteX431" fmla="*/ 1665287 w 2138362"/>
                <a:gd name="connsiteY431" fmla="*/ 879475 h 1110643"/>
                <a:gd name="connsiteX432" fmla="*/ 1671637 w 2138362"/>
                <a:gd name="connsiteY432" fmla="*/ 877887 h 1110643"/>
                <a:gd name="connsiteX433" fmla="*/ 1673225 w 2138362"/>
                <a:gd name="connsiteY433" fmla="*/ 871537 h 1110643"/>
                <a:gd name="connsiteX434" fmla="*/ 1677987 w 2138362"/>
                <a:gd name="connsiteY434" fmla="*/ 866775 h 1110643"/>
                <a:gd name="connsiteX435" fmla="*/ 1681162 w 2138362"/>
                <a:gd name="connsiteY435" fmla="*/ 862012 h 1110643"/>
                <a:gd name="connsiteX436" fmla="*/ 1687512 w 2138362"/>
                <a:gd name="connsiteY436" fmla="*/ 855662 h 1110643"/>
                <a:gd name="connsiteX437" fmla="*/ 1695450 w 2138362"/>
                <a:gd name="connsiteY437" fmla="*/ 844550 h 1110643"/>
                <a:gd name="connsiteX438" fmla="*/ 1697037 w 2138362"/>
                <a:gd name="connsiteY438" fmla="*/ 839787 h 1110643"/>
                <a:gd name="connsiteX439" fmla="*/ 1701800 w 2138362"/>
                <a:gd name="connsiteY439" fmla="*/ 830262 h 1110643"/>
                <a:gd name="connsiteX440" fmla="*/ 1703387 w 2138362"/>
                <a:gd name="connsiteY440" fmla="*/ 768350 h 1110643"/>
                <a:gd name="connsiteX441" fmla="*/ 1706562 w 2138362"/>
                <a:gd name="connsiteY441" fmla="*/ 750887 h 1110643"/>
                <a:gd name="connsiteX442" fmla="*/ 1708150 w 2138362"/>
                <a:gd name="connsiteY442" fmla="*/ 733425 h 1110643"/>
                <a:gd name="connsiteX443" fmla="*/ 1709737 w 2138362"/>
                <a:gd name="connsiteY443" fmla="*/ 720725 h 1110643"/>
                <a:gd name="connsiteX444" fmla="*/ 1714500 w 2138362"/>
                <a:gd name="connsiteY444" fmla="*/ 714375 h 1110643"/>
                <a:gd name="connsiteX445" fmla="*/ 1728787 w 2138362"/>
                <a:gd name="connsiteY445" fmla="*/ 703262 h 1110643"/>
                <a:gd name="connsiteX446" fmla="*/ 1739900 w 2138362"/>
                <a:gd name="connsiteY446" fmla="*/ 692150 h 1110643"/>
                <a:gd name="connsiteX447" fmla="*/ 1744662 w 2138362"/>
                <a:gd name="connsiteY447" fmla="*/ 687387 h 1110643"/>
                <a:gd name="connsiteX448" fmla="*/ 1754187 w 2138362"/>
                <a:gd name="connsiteY448" fmla="*/ 681037 h 1110643"/>
                <a:gd name="connsiteX449" fmla="*/ 1771650 w 2138362"/>
                <a:gd name="connsiteY449" fmla="*/ 669925 h 1110643"/>
                <a:gd name="connsiteX450" fmla="*/ 1787525 w 2138362"/>
                <a:gd name="connsiteY450" fmla="*/ 657225 h 1110643"/>
                <a:gd name="connsiteX451" fmla="*/ 1792287 w 2138362"/>
                <a:gd name="connsiteY451" fmla="*/ 654050 h 1110643"/>
                <a:gd name="connsiteX452" fmla="*/ 1793875 w 2138362"/>
                <a:gd name="connsiteY452" fmla="*/ 649287 h 1110643"/>
                <a:gd name="connsiteX453" fmla="*/ 1798637 w 2138362"/>
                <a:gd name="connsiteY453" fmla="*/ 647700 h 1110643"/>
                <a:gd name="connsiteX454" fmla="*/ 1803400 w 2138362"/>
                <a:gd name="connsiteY454" fmla="*/ 644525 h 1110643"/>
                <a:gd name="connsiteX455" fmla="*/ 1809750 w 2138362"/>
                <a:gd name="connsiteY455" fmla="*/ 638175 h 1110643"/>
                <a:gd name="connsiteX456" fmla="*/ 1817687 w 2138362"/>
                <a:gd name="connsiteY456" fmla="*/ 631825 h 1110643"/>
                <a:gd name="connsiteX457" fmla="*/ 1828800 w 2138362"/>
                <a:gd name="connsiteY457" fmla="*/ 622300 h 1110643"/>
                <a:gd name="connsiteX458" fmla="*/ 1831975 w 2138362"/>
                <a:gd name="connsiteY458" fmla="*/ 615950 h 1110643"/>
                <a:gd name="connsiteX459" fmla="*/ 1841500 w 2138362"/>
                <a:gd name="connsiteY459" fmla="*/ 609600 h 1110643"/>
                <a:gd name="connsiteX460" fmla="*/ 1847850 w 2138362"/>
                <a:gd name="connsiteY460" fmla="*/ 603250 h 1110643"/>
                <a:gd name="connsiteX461" fmla="*/ 1849437 w 2138362"/>
                <a:gd name="connsiteY461" fmla="*/ 598487 h 1110643"/>
                <a:gd name="connsiteX462" fmla="*/ 1857375 w 2138362"/>
                <a:gd name="connsiteY462" fmla="*/ 590550 h 1110643"/>
                <a:gd name="connsiteX463" fmla="*/ 1865312 w 2138362"/>
                <a:gd name="connsiteY463" fmla="*/ 579437 h 1110643"/>
                <a:gd name="connsiteX464" fmla="*/ 1871662 w 2138362"/>
                <a:gd name="connsiteY464" fmla="*/ 569912 h 1110643"/>
                <a:gd name="connsiteX465" fmla="*/ 1876425 w 2138362"/>
                <a:gd name="connsiteY465" fmla="*/ 560387 h 1110643"/>
                <a:gd name="connsiteX466" fmla="*/ 1878012 w 2138362"/>
                <a:gd name="connsiteY466" fmla="*/ 555625 h 1110643"/>
                <a:gd name="connsiteX467" fmla="*/ 1881187 w 2138362"/>
                <a:gd name="connsiteY467" fmla="*/ 550862 h 1110643"/>
                <a:gd name="connsiteX468" fmla="*/ 1882775 w 2138362"/>
                <a:gd name="connsiteY468" fmla="*/ 546100 h 1110643"/>
                <a:gd name="connsiteX469" fmla="*/ 1885950 w 2138362"/>
                <a:gd name="connsiteY469" fmla="*/ 539750 h 1110643"/>
                <a:gd name="connsiteX470" fmla="*/ 1882775 w 2138362"/>
                <a:gd name="connsiteY470" fmla="*/ 506412 h 1110643"/>
                <a:gd name="connsiteX471" fmla="*/ 1879600 w 2138362"/>
                <a:gd name="connsiteY471" fmla="*/ 500062 h 1110643"/>
                <a:gd name="connsiteX472" fmla="*/ 1874837 w 2138362"/>
                <a:gd name="connsiteY472" fmla="*/ 488950 h 1110643"/>
                <a:gd name="connsiteX473" fmla="*/ 1870075 w 2138362"/>
                <a:gd name="connsiteY473" fmla="*/ 487362 h 1110643"/>
                <a:gd name="connsiteX474" fmla="*/ 1863725 w 2138362"/>
                <a:gd name="connsiteY474" fmla="*/ 477837 h 1110643"/>
                <a:gd name="connsiteX475" fmla="*/ 1855787 w 2138362"/>
                <a:gd name="connsiteY475" fmla="*/ 476250 h 1110643"/>
                <a:gd name="connsiteX476" fmla="*/ 1849437 w 2138362"/>
                <a:gd name="connsiteY476" fmla="*/ 473075 h 1110643"/>
                <a:gd name="connsiteX477" fmla="*/ 1844675 w 2138362"/>
                <a:gd name="connsiteY477" fmla="*/ 471487 h 1110643"/>
                <a:gd name="connsiteX478" fmla="*/ 1841500 w 2138362"/>
                <a:gd name="connsiteY478" fmla="*/ 466725 h 1110643"/>
                <a:gd name="connsiteX479" fmla="*/ 1828800 w 2138362"/>
                <a:gd name="connsiteY479" fmla="*/ 461962 h 1110643"/>
                <a:gd name="connsiteX480" fmla="*/ 1819275 w 2138362"/>
                <a:gd name="connsiteY480" fmla="*/ 457200 h 1110643"/>
                <a:gd name="connsiteX481" fmla="*/ 1808162 w 2138362"/>
                <a:gd name="connsiteY481" fmla="*/ 452437 h 1110643"/>
                <a:gd name="connsiteX482" fmla="*/ 1795462 w 2138362"/>
                <a:gd name="connsiteY482" fmla="*/ 447675 h 1110643"/>
                <a:gd name="connsiteX483" fmla="*/ 1749425 w 2138362"/>
                <a:gd name="connsiteY483" fmla="*/ 439737 h 1110643"/>
                <a:gd name="connsiteX484" fmla="*/ 1728787 w 2138362"/>
                <a:gd name="connsiteY484" fmla="*/ 434975 h 1110643"/>
                <a:gd name="connsiteX485" fmla="*/ 1673225 w 2138362"/>
                <a:gd name="connsiteY485" fmla="*/ 434975 h 1110643"/>
                <a:gd name="connsiteX486" fmla="*/ 1571625 w 2138362"/>
                <a:gd name="connsiteY486" fmla="*/ 433387 h 1110643"/>
                <a:gd name="connsiteX487" fmla="*/ 1558925 w 2138362"/>
                <a:gd name="connsiteY487" fmla="*/ 430212 h 1110643"/>
                <a:gd name="connsiteX488" fmla="*/ 1524000 w 2138362"/>
                <a:gd name="connsiteY488" fmla="*/ 434975 h 1110643"/>
                <a:gd name="connsiteX489" fmla="*/ 1501775 w 2138362"/>
                <a:gd name="connsiteY489" fmla="*/ 439737 h 1110643"/>
                <a:gd name="connsiteX490" fmla="*/ 1490662 w 2138362"/>
                <a:gd name="connsiteY490" fmla="*/ 442912 h 1110643"/>
                <a:gd name="connsiteX491" fmla="*/ 1470025 w 2138362"/>
                <a:gd name="connsiteY491" fmla="*/ 449262 h 1110643"/>
                <a:gd name="connsiteX492" fmla="*/ 1438275 w 2138362"/>
                <a:gd name="connsiteY492" fmla="*/ 455612 h 1110643"/>
                <a:gd name="connsiteX493" fmla="*/ 1433512 w 2138362"/>
                <a:gd name="connsiteY493" fmla="*/ 457200 h 1110643"/>
                <a:gd name="connsiteX494" fmla="*/ 1425575 w 2138362"/>
                <a:gd name="connsiteY494" fmla="*/ 460375 h 1110643"/>
                <a:gd name="connsiteX495" fmla="*/ 1419225 w 2138362"/>
                <a:gd name="connsiteY495" fmla="*/ 461962 h 1110643"/>
                <a:gd name="connsiteX496" fmla="*/ 1408112 w 2138362"/>
                <a:gd name="connsiteY496" fmla="*/ 465137 h 1110643"/>
                <a:gd name="connsiteX497" fmla="*/ 1403350 w 2138362"/>
                <a:gd name="connsiteY497" fmla="*/ 466725 h 1110643"/>
                <a:gd name="connsiteX498" fmla="*/ 1393825 w 2138362"/>
                <a:gd name="connsiteY498" fmla="*/ 468312 h 1110643"/>
                <a:gd name="connsiteX499" fmla="*/ 1382712 w 2138362"/>
                <a:gd name="connsiteY499" fmla="*/ 476250 h 1110643"/>
                <a:gd name="connsiteX500" fmla="*/ 1379537 w 2138362"/>
                <a:gd name="connsiteY500" fmla="*/ 481012 h 1110643"/>
                <a:gd name="connsiteX501" fmla="*/ 1373187 w 2138362"/>
                <a:gd name="connsiteY501" fmla="*/ 484187 h 1110643"/>
                <a:gd name="connsiteX502" fmla="*/ 1368425 w 2138362"/>
                <a:gd name="connsiteY502" fmla="*/ 487362 h 1110643"/>
                <a:gd name="connsiteX503" fmla="*/ 1366837 w 2138362"/>
                <a:gd name="connsiteY503" fmla="*/ 492125 h 1110643"/>
                <a:gd name="connsiteX504" fmla="*/ 1362075 w 2138362"/>
                <a:gd name="connsiteY504" fmla="*/ 493712 h 1110643"/>
                <a:gd name="connsiteX505" fmla="*/ 1357312 w 2138362"/>
                <a:gd name="connsiteY505" fmla="*/ 496887 h 1110643"/>
                <a:gd name="connsiteX506" fmla="*/ 1352550 w 2138362"/>
                <a:gd name="connsiteY506" fmla="*/ 498475 h 1110643"/>
                <a:gd name="connsiteX507" fmla="*/ 1343025 w 2138362"/>
                <a:gd name="connsiteY507" fmla="*/ 506412 h 1110643"/>
                <a:gd name="connsiteX508" fmla="*/ 1338262 w 2138362"/>
                <a:gd name="connsiteY508" fmla="*/ 508000 h 1110643"/>
                <a:gd name="connsiteX509" fmla="*/ 1330325 w 2138362"/>
                <a:gd name="connsiteY509" fmla="*/ 515937 h 1110643"/>
                <a:gd name="connsiteX510" fmla="*/ 1325562 w 2138362"/>
                <a:gd name="connsiteY510" fmla="*/ 519112 h 1110643"/>
                <a:gd name="connsiteX511" fmla="*/ 1316037 w 2138362"/>
                <a:gd name="connsiteY511" fmla="*/ 527050 h 1110643"/>
                <a:gd name="connsiteX512" fmla="*/ 1311275 w 2138362"/>
                <a:gd name="connsiteY512" fmla="*/ 530225 h 1110643"/>
                <a:gd name="connsiteX513" fmla="*/ 1295400 w 2138362"/>
                <a:gd name="connsiteY513" fmla="*/ 544512 h 1110643"/>
                <a:gd name="connsiteX514" fmla="*/ 1293812 w 2138362"/>
                <a:gd name="connsiteY514" fmla="*/ 549275 h 1110643"/>
                <a:gd name="connsiteX515" fmla="*/ 1284287 w 2138362"/>
                <a:gd name="connsiteY515" fmla="*/ 557212 h 1110643"/>
                <a:gd name="connsiteX516" fmla="*/ 1282700 w 2138362"/>
                <a:gd name="connsiteY516" fmla="*/ 563562 h 1110643"/>
                <a:gd name="connsiteX517" fmla="*/ 1290637 w 2138362"/>
                <a:gd name="connsiteY517" fmla="*/ 569912 h 1110643"/>
                <a:gd name="connsiteX518" fmla="*/ 1301750 w 2138362"/>
                <a:gd name="connsiteY518" fmla="*/ 576262 h 1110643"/>
                <a:gd name="connsiteX519" fmla="*/ 1317625 w 2138362"/>
                <a:gd name="connsiteY519" fmla="*/ 581025 h 1110643"/>
                <a:gd name="connsiteX520" fmla="*/ 1319212 w 2138362"/>
                <a:gd name="connsiteY520" fmla="*/ 585787 h 1110643"/>
                <a:gd name="connsiteX521" fmla="*/ 1322387 w 2138362"/>
                <a:gd name="connsiteY521" fmla="*/ 590550 h 1110643"/>
                <a:gd name="connsiteX522" fmla="*/ 1327150 w 2138362"/>
                <a:gd name="connsiteY522" fmla="*/ 604837 h 1110643"/>
                <a:gd name="connsiteX523" fmla="*/ 1328737 w 2138362"/>
                <a:gd name="connsiteY523" fmla="*/ 609600 h 1110643"/>
                <a:gd name="connsiteX524" fmla="*/ 1325562 w 2138362"/>
                <a:gd name="connsiteY524" fmla="*/ 620712 h 1110643"/>
                <a:gd name="connsiteX525" fmla="*/ 1320800 w 2138362"/>
                <a:gd name="connsiteY525" fmla="*/ 623887 h 1110643"/>
                <a:gd name="connsiteX526" fmla="*/ 1314450 w 2138362"/>
                <a:gd name="connsiteY526" fmla="*/ 627062 h 1110643"/>
                <a:gd name="connsiteX527" fmla="*/ 1309687 w 2138362"/>
                <a:gd name="connsiteY527" fmla="*/ 628650 h 1110643"/>
                <a:gd name="connsiteX528" fmla="*/ 1300162 w 2138362"/>
                <a:gd name="connsiteY528" fmla="*/ 633412 h 1110643"/>
                <a:gd name="connsiteX529" fmla="*/ 1289050 w 2138362"/>
                <a:gd name="connsiteY529" fmla="*/ 642937 h 1110643"/>
                <a:gd name="connsiteX530" fmla="*/ 1279525 w 2138362"/>
                <a:gd name="connsiteY530" fmla="*/ 647700 h 1110643"/>
                <a:gd name="connsiteX531" fmla="*/ 1273175 w 2138362"/>
                <a:gd name="connsiteY531" fmla="*/ 652462 h 1110643"/>
                <a:gd name="connsiteX532" fmla="*/ 1268412 w 2138362"/>
                <a:gd name="connsiteY532" fmla="*/ 657225 h 1110643"/>
                <a:gd name="connsiteX533" fmla="*/ 1263650 w 2138362"/>
                <a:gd name="connsiteY533" fmla="*/ 658812 h 1110643"/>
                <a:gd name="connsiteX534" fmla="*/ 1258887 w 2138362"/>
                <a:gd name="connsiteY534" fmla="*/ 663575 h 1110643"/>
                <a:gd name="connsiteX535" fmla="*/ 1249362 w 2138362"/>
                <a:gd name="connsiteY535" fmla="*/ 679450 h 1110643"/>
                <a:gd name="connsiteX536" fmla="*/ 1250950 w 2138362"/>
                <a:gd name="connsiteY536" fmla="*/ 688975 h 1110643"/>
                <a:gd name="connsiteX537" fmla="*/ 1254125 w 2138362"/>
                <a:gd name="connsiteY537" fmla="*/ 700087 h 1110643"/>
                <a:gd name="connsiteX538" fmla="*/ 1257300 w 2138362"/>
                <a:gd name="connsiteY538" fmla="*/ 708025 h 1110643"/>
                <a:gd name="connsiteX539" fmla="*/ 1262062 w 2138362"/>
                <a:gd name="connsiteY539" fmla="*/ 717550 h 1110643"/>
                <a:gd name="connsiteX540" fmla="*/ 1263650 w 2138362"/>
                <a:gd name="connsiteY540" fmla="*/ 723900 h 1110643"/>
                <a:gd name="connsiteX541" fmla="*/ 1266825 w 2138362"/>
                <a:gd name="connsiteY541" fmla="*/ 731837 h 1110643"/>
                <a:gd name="connsiteX542" fmla="*/ 1271587 w 2138362"/>
                <a:gd name="connsiteY542" fmla="*/ 742950 h 1110643"/>
                <a:gd name="connsiteX543" fmla="*/ 1276350 w 2138362"/>
                <a:gd name="connsiteY543" fmla="*/ 762000 h 1110643"/>
                <a:gd name="connsiteX544" fmla="*/ 1282700 w 2138362"/>
                <a:gd name="connsiteY544" fmla="*/ 788987 h 1110643"/>
                <a:gd name="connsiteX545" fmla="*/ 1287462 w 2138362"/>
                <a:gd name="connsiteY545" fmla="*/ 804862 h 1110643"/>
                <a:gd name="connsiteX546" fmla="*/ 1289050 w 2138362"/>
                <a:gd name="connsiteY546" fmla="*/ 817562 h 1110643"/>
                <a:gd name="connsiteX547" fmla="*/ 1292225 w 2138362"/>
                <a:gd name="connsiteY547" fmla="*/ 822325 h 1110643"/>
                <a:gd name="connsiteX548" fmla="*/ 1295400 w 2138362"/>
                <a:gd name="connsiteY548" fmla="*/ 835025 h 1110643"/>
                <a:gd name="connsiteX549" fmla="*/ 1298575 w 2138362"/>
                <a:gd name="connsiteY549" fmla="*/ 841375 h 1110643"/>
                <a:gd name="connsiteX550" fmla="*/ 1300162 w 2138362"/>
                <a:gd name="connsiteY550" fmla="*/ 846137 h 1110643"/>
                <a:gd name="connsiteX551" fmla="*/ 1303337 w 2138362"/>
                <a:gd name="connsiteY551" fmla="*/ 857250 h 1110643"/>
                <a:gd name="connsiteX552" fmla="*/ 1308100 w 2138362"/>
                <a:gd name="connsiteY552" fmla="*/ 946150 h 1110643"/>
                <a:gd name="connsiteX553" fmla="*/ 1304925 w 2138362"/>
                <a:gd name="connsiteY553" fmla="*/ 938212 h 1110643"/>
                <a:gd name="connsiteX554" fmla="*/ 1300162 w 2138362"/>
                <a:gd name="connsiteY554" fmla="*/ 928687 h 1110643"/>
                <a:gd name="connsiteX555" fmla="*/ 1292225 w 2138362"/>
                <a:gd name="connsiteY555" fmla="*/ 922337 h 1110643"/>
                <a:gd name="connsiteX556" fmla="*/ 1285875 w 2138362"/>
                <a:gd name="connsiteY556" fmla="*/ 909637 h 1110643"/>
                <a:gd name="connsiteX557" fmla="*/ 1279525 w 2138362"/>
                <a:gd name="connsiteY557" fmla="*/ 903287 h 1110643"/>
                <a:gd name="connsiteX558" fmla="*/ 1258887 w 2138362"/>
                <a:gd name="connsiteY558" fmla="*/ 882650 h 1110643"/>
                <a:gd name="connsiteX559" fmla="*/ 1249045 w 2138362"/>
                <a:gd name="connsiteY559" fmla="*/ 876300 h 1110643"/>
                <a:gd name="connsiteX560" fmla="*/ 1246187 w 2138362"/>
                <a:gd name="connsiteY560" fmla="*/ 865187 h 1110643"/>
                <a:gd name="connsiteX561" fmla="*/ 1236662 w 2138362"/>
                <a:gd name="connsiteY561" fmla="*/ 860425 h 1110643"/>
                <a:gd name="connsiteX562" fmla="*/ 1231582 w 2138362"/>
                <a:gd name="connsiteY562" fmla="*/ 858520 h 1110643"/>
                <a:gd name="connsiteX563" fmla="*/ 1226185 w 2138362"/>
                <a:gd name="connsiteY563" fmla="*/ 862012 h 1110643"/>
                <a:gd name="connsiteX564" fmla="*/ 1212850 w 2138362"/>
                <a:gd name="connsiteY564" fmla="*/ 847725 h 1110643"/>
                <a:gd name="connsiteX565" fmla="*/ 1198562 w 2138362"/>
                <a:gd name="connsiteY565" fmla="*/ 842962 h 1110643"/>
                <a:gd name="connsiteX566" fmla="*/ 1187450 w 2138362"/>
                <a:gd name="connsiteY566" fmla="*/ 835025 h 1110643"/>
                <a:gd name="connsiteX567" fmla="*/ 1171575 w 2138362"/>
                <a:gd name="connsiteY567" fmla="*/ 825500 h 1110643"/>
                <a:gd name="connsiteX568" fmla="*/ 1157287 w 2138362"/>
                <a:gd name="connsiteY568" fmla="*/ 817562 h 1110643"/>
                <a:gd name="connsiteX569" fmla="*/ 1146175 w 2138362"/>
                <a:gd name="connsiteY569" fmla="*/ 809625 h 1110643"/>
                <a:gd name="connsiteX570" fmla="*/ 1141412 w 2138362"/>
                <a:gd name="connsiteY570" fmla="*/ 804862 h 1110643"/>
                <a:gd name="connsiteX571" fmla="*/ 1135062 w 2138362"/>
                <a:gd name="connsiteY571" fmla="*/ 801687 h 1110643"/>
                <a:gd name="connsiteX572" fmla="*/ 1125537 w 2138362"/>
                <a:gd name="connsiteY572" fmla="*/ 795337 h 1110643"/>
                <a:gd name="connsiteX573" fmla="*/ 1123950 w 2138362"/>
                <a:gd name="connsiteY573" fmla="*/ 790575 h 1110643"/>
                <a:gd name="connsiteX574" fmla="*/ 1128712 w 2138362"/>
                <a:gd name="connsiteY574" fmla="*/ 788987 h 1110643"/>
                <a:gd name="connsiteX575" fmla="*/ 1144587 w 2138362"/>
                <a:gd name="connsiteY575" fmla="*/ 785812 h 1110643"/>
                <a:gd name="connsiteX576" fmla="*/ 1144587 w 2138362"/>
                <a:gd name="connsiteY576" fmla="*/ 768350 h 1110643"/>
                <a:gd name="connsiteX577" fmla="*/ 1139825 w 2138362"/>
                <a:gd name="connsiteY577" fmla="*/ 754062 h 1110643"/>
                <a:gd name="connsiteX578" fmla="*/ 1135062 w 2138362"/>
                <a:gd name="connsiteY578" fmla="*/ 749300 h 1110643"/>
                <a:gd name="connsiteX579" fmla="*/ 1133475 w 2138362"/>
                <a:gd name="connsiteY579" fmla="*/ 744537 h 1110643"/>
                <a:gd name="connsiteX580" fmla="*/ 1128712 w 2138362"/>
                <a:gd name="connsiteY580" fmla="*/ 741362 h 1110643"/>
                <a:gd name="connsiteX581" fmla="*/ 1119187 w 2138362"/>
                <a:gd name="connsiteY581" fmla="*/ 735012 h 1110643"/>
                <a:gd name="connsiteX582" fmla="*/ 1104900 w 2138362"/>
                <a:gd name="connsiteY582" fmla="*/ 723900 h 1110643"/>
                <a:gd name="connsiteX583" fmla="*/ 1100137 w 2138362"/>
                <a:gd name="connsiteY583" fmla="*/ 720725 h 1110643"/>
                <a:gd name="connsiteX584" fmla="*/ 1095375 w 2138362"/>
                <a:gd name="connsiteY584" fmla="*/ 719137 h 1110643"/>
                <a:gd name="connsiteX585" fmla="*/ 1077912 w 2138362"/>
                <a:gd name="connsiteY585" fmla="*/ 714375 h 1110643"/>
                <a:gd name="connsiteX586" fmla="*/ 1069975 w 2138362"/>
                <a:gd name="connsiteY586" fmla="*/ 704850 h 1110643"/>
                <a:gd name="connsiteX587" fmla="*/ 1062037 w 2138362"/>
                <a:gd name="connsiteY587" fmla="*/ 695325 h 1110643"/>
                <a:gd name="connsiteX588" fmla="*/ 1060450 w 2138362"/>
                <a:gd name="connsiteY588" fmla="*/ 688975 h 1110643"/>
                <a:gd name="connsiteX589" fmla="*/ 1057275 w 2138362"/>
                <a:gd name="connsiteY589" fmla="*/ 679450 h 1110643"/>
                <a:gd name="connsiteX590" fmla="*/ 1052512 w 2138362"/>
                <a:gd name="connsiteY590" fmla="*/ 660400 h 1110643"/>
                <a:gd name="connsiteX591" fmla="*/ 1054100 w 2138362"/>
                <a:gd name="connsiteY591" fmla="*/ 627062 h 1110643"/>
                <a:gd name="connsiteX592" fmla="*/ 1055687 w 2138362"/>
                <a:gd name="connsiteY592" fmla="*/ 622300 h 1110643"/>
                <a:gd name="connsiteX593" fmla="*/ 1060450 w 2138362"/>
                <a:gd name="connsiteY593" fmla="*/ 620712 h 1110643"/>
                <a:gd name="connsiteX594" fmla="*/ 1062037 w 2138362"/>
                <a:gd name="connsiteY594" fmla="*/ 615950 h 1110643"/>
                <a:gd name="connsiteX595" fmla="*/ 1050925 w 2138362"/>
                <a:gd name="connsiteY595" fmla="*/ 615950 h 1110643"/>
                <a:gd name="connsiteX596" fmla="*/ 1044575 w 2138362"/>
                <a:gd name="connsiteY596" fmla="*/ 619125 h 1110643"/>
                <a:gd name="connsiteX597" fmla="*/ 1039812 w 2138362"/>
                <a:gd name="connsiteY597" fmla="*/ 620712 h 1110643"/>
                <a:gd name="connsiteX598" fmla="*/ 1027112 w 2138362"/>
                <a:gd name="connsiteY598" fmla="*/ 625475 h 1110643"/>
                <a:gd name="connsiteX599" fmla="*/ 1023937 w 2138362"/>
                <a:gd name="connsiteY599" fmla="*/ 630237 h 1110643"/>
                <a:gd name="connsiteX600" fmla="*/ 1019175 w 2138362"/>
                <a:gd name="connsiteY600" fmla="*/ 631825 h 1110643"/>
                <a:gd name="connsiteX601" fmla="*/ 1008062 w 2138362"/>
                <a:gd name="connsiteY601" fmla="*/ 636587 h 1110643"/>
                <a:gd name="connsiteX602" fmla="*/ 1000125 w 2138362"/>
                <a:gd name="connsiteY602" fmla="*/ 646112 h 1110643"/>
                <a:gd name="connsiteX603" fmla="*/ 1011237 w 2138362"/>
                <a:gd name="connsiteY603" fmla="*/ 660400 h 1110643"/>
                <a:gd name="connsiteX604" fmla="*/ 1012825 w 2138362"/>
                <a:gd name="connsiteY604" fmla="*/ 677862 h 1110643"/>
                <a:gd name="connsiteX605" fmla="*/ 1014412 w 2138362"/>
                <a:gd name="connsiteY605" fmla="*/ 690562 h 1110643"/>
                <a:gd name="connsiteX606" fmla="*/ 1012825 w 2138362"/>
                <a:gd name="connsiteY606" fmla="*/ 703262 h 1110643"/>
                <a:gd name="connsiteX607" fmla="*/ 998537 w 2138362"/>
                <a:gd name="connsiteY607" fmla="*/ 701675 h 1110643"/>
                <a:gd name="connsiteX608" fmla="*/ 984250 w 2138362"/>
                <a:gd name="connsiteY608" fmla="*/ 696912 h 1110643"/>
                <a:gd name="connsiteX609" fmla="*/ 977900 w 2138362"/>
                <a:gd name="connsiteY609" fmla="*/ 695325 h 1110643"/>
                <a:gd name="connsiteX610" fmla="*/ 973137 w 2138362"/>
                <a:gd name="connsiteY610" fmla="*/ 692150 h 1110643"/>
                <a:gd name="connsiteX611" fmla="*/ 968375 w 2138362"/>
                <a:gd name="connsiteY611" fmla="*/ 690562 h 1110643"/>
                <a:gd name="connsiteX612" fmla="*/ 957262 w 2138362"/>
                <a:gd name="connsiteY612" fmla="*/ 681037 h 1110643"/>
                <a:gd name="connsiteX613" fmla="*/ 958850 w 2138362"/>
                <a:gd name="connsiteY613" fmla="*/ 665162 h 1110643"/>
                <a:gd name="connsiteX614" fmla="*/ 960437 w 2138362"/>
                <a:gd name="connsiteY614" fmla="*/ 658812 h 1110643"/>
                <a:gd name="connsiteX615" fmla="*/ 971550 w 2138362"/>
                <a:gd name="connsiteY615" fmla="*/ 642937 h 1110643"/>
                <a:gd name="connsiteX616" fmla="*/ 966787 w 2138362"/>
                <a:gd name="connsiteY616" fmla="*/ 641350 h 1110643"/>
                <a:gd name="connsiteX617" fmla="*/ 957262 w 2138362"/>
                <a:gd name="connsiteY617" fmla="*/ 633412 h 1110643"/>
                <a:gd name="connsiteX618" fmla="*/ 936625 w 2138362"/>
                <a:gd name="connsiteY618" fmla="*/ 625475 h 1110643"/>
                <a:gd name="connsiteX619" fmla="*/ 862012 w 2138362"/>
                <a:gd name="connsiteY619" fmla="*/ 628650 h 1110643"/>
                <a:gd name="connsiteX620" fmla="*/ 852487 w 2138362"/>
                <a:gd name="connsiteY620" fmla="*/ 635000 h 1110643"/>
                <a:gd name="connsiteX621" fmla="*/ 854075 w 2138362"/>
                <a:gd name="connsiteY621" fmla="*/ 649287 h 1110643"/>
                <a:gd name="connsiteX622" fmla="*/ 860425 w 2138362"/>
                <a:gd name="connsiteY622" fmla="*/ 644525 h 1110643"/>
                <a:gd name="connsiteX623" fmla="*/ 865187 w 2138362"/>
                <a:gd name="connsiteY623" fmla="*/ 646112 h 1110643"/>
                <a:gd name="connsiteX624" fmla="*/ 860425 w 2138362"/>
                <a:gd name="connsiteY624" fmla="*/ 658812 h 1110643"/>
                <a:gd name="connsiteX625" fmla="*/ 855662 w 2138362"/>
                <a:gd name="connsiteY625" fmla="*/ 661987 h 1110643"/>
                <a:gd name="connsiteX626" fmla="*/ 847725 w 2138362"/>
                <a:gd name="connsiteY626" fmla="*/ 660400 h 1110643"/>
                <a:gd name="connsiteX627" fmla="*/ 835025 w 2138362"/>
                <a:gd name="connsiteY627" fmla="*/ 657225 h 1110643"/>
                <a:gd name="connsiteX628" fmla="*/ 809625 w 2138362"/>
                <a:gd name="connsiteY628" fmla="*/ 652462 h 1110643"/>
                <a:gd name="connsiteX629" fmla="*/ 795337 w 2138362"/>
                <a:gd name="connsiteY629" fmla="*/ 647700 h 1110643"/>
                <a:gd name="connsiteX630" fmla="*/ 785812 w 2138362"/>
                <a:gd name="connsiteY630" fmla="*/ 641350 h 1110643"/>
                <a:gd name="connsiteX631" fmla="*/ 774700 w 2138362"/>
                <a:gd name="connsiteY631" fmla="*/ 633412 h 1110643"/>
                <a:gd name="connsiteX632" fmla="*/ 769937 w 2138362"/>
                <a:gd name="connsiteY632" fmla="*/ 631825 h 1110643"/>
                <a:gd name="connsiteX633" fmla="*/ 763587 w 2138362"/>
                <a:gd name="connsiteY633" fmla="*/ 627062 h 1110643"/>
                <a:gd name="connsiteX634" fmla="*/ 758825 w 2138362"/>
                <a:gd name="connsiteY634" fmla="*/ 622300 h 1110643"/>
                <a:gd name="connsiteX635" fmla="*/ 754062 w 2138362"/>
                <a:gd name="connsiteY635" fmla="*/ 620712 h 1110643"/>
                <a:gd name="connsiteX636" fmla="*/ 747712 w 2138362"/>
                <a:gd name="connsiteY636" fmla="*/ 617537 h 1110643"/>
                <a:gd name="connsiteX637" fmla="*/ 742950 w 2138362"/>
                <a:gd name="connsiteY637" fmla="*/ 612775 h 1110643"/>
                <a:gd name="connsiteX638" fmla="*/ 735012 w 2138362"/>
                <a:gd name="connsiteY638" fmla="*/ 608012 h 1110643"/>
                <a:gd name="connsiteX639" fmla="*/ 730250 w 2138362"/>
                <a:gd name="connsiteY639" fmla="*/ 603250 h 1110643"/>
                <a:gd name="connsiteX640" fmla="*/ 725487 w 2138362"/>
                <a:gd name="connsiteY640" fmla="*/ 600075 h 1110643"/>
                <a:gd name="connsiteX641" fmla="*/ 719137 w 2138362"/>
                <a:gd name="connsiteY641" fmla="*/ 595312 h 1110643"/>
                <a:gd name="connsiteX642" fmla="*/ 714375 w 2138362"/>
                <a:gd name="connsiteY642" fmla="*/ 592137 h 1110643"/>
                <a:gd name="connsiteX643" fmla="*/ 703262 w 2138362"/>
                <a:gd name="connsiteY643" fmla="*/ 581025 h 1110643"/>
                <a:gd name="connsiteX644" fmla="*/ 698500 w 2138362"/>
                <a:gd name="connsiteY644" fmla="*/ 576262 h 1110643"/>
                <a:gd name="connsiteX645" fmla="*/ 692150 w 2138362"/>
                <a:gd name="connsiteY645" fmla="*/ 573087 h 1110643"/>
                <a:gd name="connsiteX646" fmla="*/ 681037 w 2138362"/>
                <a:gd name="connsiteY646" fmla="*/ 565150 h 1110643"/>
                <a:gd name="connsiteX647" fmla="*/ 676275 w 2138362"/>
                <a:gd name="connsiteY647" fmla="*/ 560387 h 1110643"/>
                <a:gd name="connsiteX648" fmla="*/ 665162 w 2138362"/>
                <a:gd name="connsiteY648" fmla="*/ 554037 h 1110643"/>
                <a:gd name="connsiteX649" fmla="*/ 660400 w 2138362"/>
                <a:gd name="connsiteY649" fmla="*/ 552450 h 1110643"/>
                <a:gd name="connsiteX650" fmla="*/ 655637 w 2138362"/>
                <a:gd name="connsiteY650" fmla="*/ 549275 h 1110643"/>
                <a:gd name="connsiteX651" fmla="*/ 631825 w 2138362"/>
                <a:gd name="connsiteY651" fmla="*/ 542925 h 1110643"/>
                <a:gd name="connsiteX652" fmla="*/ 609600 w 2138362"/>
                <a:gd name="connsiteY652" fmla="*/ 547687 h 1110643"/>
                <a:gd name="connsiteX653" fmla="*/ 595312 w 2138362"/>
                <a:gd name="connsiteY653" fmla="*/ 550862 h 1110643"/>
                <a:gd name="connsiteX654" fmla="*/ 555625 w 2138362"/>
                <a:gd name="connsiteY654" fmla="*/ 557212 h 1110643"/>
                <a:gd name="connsiteX655" fmla="*/ 544512 w 2138362"/>
                <a:gd name="connsiteY655" fmla="*/ 560387 h 1110643"/>
                <a:gd name="connsiteX656" fmla="*/ 539750 w 2138362"/>
                <a:gd name="connsiteY656" fmla="*/ 561975 h 1110643"/>
                <a:gd name="connsiteX657" fmla="*/ 534987 w 2138362"/>
                <a:gd name="connsiteY657" fmla="*/ 565150 h 1110643"/>
                <a:gd name="connsiteX658" fmla="*/ 525462 w 2138362"/>
                <a:gd name="connsiteY658" fmla="*/ 566737 h 1110643"/>
                <a:gd name="connsiteX659" fmla="*/ 482600 w 2138362"/>
                <a:gd name="connsiteY659" fmla="*/ 563562 h 1110643"/>
                <a:gd name="connsiteX660" fmla="*/ 460375 w 2138362"/>
                <a:gd name="connsiteY660" fmla="*/ 558800 h 1110643"/>
                <a:gd name="connsiteX661" fmla="*/ 450850 w 2138362"/>
                <a:gd name="connsiteY661" fmla="*/ 565150 h 1110643"/>
                <a:gd name="connsiteX662" fmla="*/ 447675 w 2138362"/>
                <a:gd name="connsiteY662" fmla="*/ 569912 h 1110643"/>
                <a:gd name="connsiteX663" fmla="*/ 436562 w 2138362"/>
                <a:gd name="connsiteY663" fmla="*/ 577850 h 1110643"/>
                <a:gd name="connsiteX664" fmla="*/ 430212 w 2138362"/>
                <a:gd name="connsiteY664" fmla="*/ 582612 h 1110643"/>
                <a:gd name="connsiteX665" fmla="*/ 419100 w 2138362"/>
                <a:gd name="connsiteY665" fmla="*/ 592137 h 1110643"/>
                <a:gd name="connsiteX666" fmla="*/ 414337 w 2138362"/>
                <a:gd name="connsiteY666" fmla="*/ 596900 h 1110643"/>
                <a:gd name="connsiteX667" fmla="*/ 400050 w 2138362"/>
                <a:gd name="connsiteY667" fmla="*/ 601662 h 1110643"/>
                <a:gd name="connsiteX668" fmla="*/ 395287 w 2138362"/>
                <a:gd name="connsiteY668" fmla="*/ 604837 h 1110643"/>
                <a:gd name="connsiteX669" fmla="*/ 387350 w 2138362"/>
                <a:gd name="connsiteY669" fmla="*/ 614362 h 1110643"/>
                <a:gd name="connsiteX670" fmla="*/ 384175 w 2138362"/>
                <a:gd name="connsiteY670" fmla="*/ 620712 h 1110643"/>
                <a:gd name="connsiteX671" fmla="*/ 385762 w 2138362"/>
                <a:gd name="connsiteY671" fmla="*/ 636587 h 1110643"/>
                <a:gd name="connsiteX672" fmla="*/ 388937 w 2138362"/>
                <a:gd name="connsiteY672" fmla="*/ 641350 h 1110643"/>
                <a:gd name="connsiteX673" fmla="*/ 385762 w 2138362"/>
                <a:gd name="connsiteY673" fmla="*/ 657225 h 1110643"/>
                <a:gd name="connsiteX674" fmla="*/ 381000 w 2138362"/>
                <a:gd name="connsiteY674" fmla="*/ 668337 h 1110643"/>
                <a:gd name="connsiteX675" fmla="*/ 339725 w 2138362"/>
                <a:gd name="connsiteY675" fmla="*/ 669925 h 1110643"/>
                <a:gd name="connsiteX676" fmla="*/ 325437 w 2138362"/>
                <a:gd name="connsiteY676" fmla="*/ 677862 h 1110643"/>
                <a:gd name="connsiteX677" fmla="*/ 320675 w 2138362"/>
                <a:gd name="connsiteY677" fmla="*/ 682625 h 1110643"/>
                <a:gd name="connsiteX678" fmla="*/ 315912 w 2138362"/>
                <a:gd name="connsiteY678" fmla="*/ 684212 h 1110643"/>
                <a:gd name="connsiteX679" fmla="*/ 309562 w 2138362"/>
                <a:gd name="connsiteY679" fmla="*/ 688975 h 1110643"/>
                <a:gd name="connsiteX680" fmla="*/ 307975 w 2138362"/>
                <a:gd name="connsiteY680" fmla="*/ 693737 h 1110643"/>
                <a:gd name="connsiteX681" fmla="*/ 298450 w 2138362"/>
                <a:gd name="connsiteY681" fmla="*/ 700087 h 1110643"/>
                <a:gd name="connsiteX682" fmla="*/ 293687 w 2138362"/>
                <a:gd name="connsiteY682" fmla="*/ 703262 h 1110643"/>
                <a:gd name="connsiteX683" fmla="*/ 284162 w 2138362"/>
                <a:gd name="connsiteY683" fmla="*/ 708025 h 1110643"/>
                <a:gd name="connsiteX684" fmla="*/ 274637 w 2138362"/>
                <a:gd name="connsiteY684" fmla="*/ 714375 h 1110643"/>
                <a:gd name="connsiteX685" fmla="*/ 263525 w 2138362"/>
                <a:gd name="connsiteY685" fmla="*/ 720725 h 1110643"/>
                <a:gd name="connsiteX686" fmla="*/ 258762 w 2138362"/>
                <a:gd name="connsiteY686" fmla="*/ 723900 h 1110643"/>
                <a:gd name="connsiteX687" fmla="*/ 241300 w 2138362"/>
                <a:gd name="connsiteY687" fmla="*/ 727075 h 1110643"/>
                <a:gd name="connsiteX688" fmla="*/ 227012 w 2138362"/>
                <a:gd name="connsiteY688" fmla="*/ 731837 h 1110643"/>
                <a:gd name="connsiteX689" fmla="*/ 217487 w 2138362"/>
                <a:gd name="connsiteY689" fmla="*/ 735012 h 1110643"/>
                <a:gd name="connsiteX690" fmla="*/ 207962 w 2138362"/>
                <a:gd name="connsiteY690" fmla="*/ 736600 h 1110643"/>
                <a:gd name="connsiteX691" fmla="*/ 196850 w 2138362"/>
                <a:gd name="connsiteY691" fmla="*/ 741362 h 1110643"/>
                <a:gd name="connsiteX692" fmla="*/ 188912 w 2138362"/>
                <a:gd name="connsiteY692" fmla="*/ 744537 h 1110643"/>
                <a:gd name="connsiteX693" fmla="*/ 182562 w 2138362"/>
                <a:gd name="connsiteY693" fmla="*/ 746125 h 1110643"/>
                <a:gd name="connsiteX694" fmla="*/ 177800 w 2138362"/>
                <a:gd name="connsiteY694" fmla="*/ 749300 h 1110643"/>
                <a:gd name="connsiteX695" fmla="*/ 173037 w 2138362"/>
                <a:gd name="connsiteY695" fmla="*/ 750887 h 1110643"/>
                <a:gd name="connsiteX696" fmla="*/ 166687 w 2138362"/>
                <a:gd name="connsiteY696" fmla="*/ 755650 h 1110643"/>
                <a:gd name="connsiteX697" fmla="*/ 155575 w 2138362"/>
                <a:gd name="connsiteY697" fmla="*/ 757237 h 1110643"/>
                <a:gd name="connsiteX698" fmla="*/ 134937 w 2138362"/>
                <a:gd name="connsiteY698" fmla="*/ 763587 h 1110643"/>
                <a:gd name="connsiteX699" fmla="*/ 104775 w 2138362"/>
                <a:gd name="connsiteY699" fmla="*/ 765175 h 1110643"/>
                <a:gd name="connsiteX700" fmla="*/ 88900 w 2138362"/>
                <a:gd name="connsiteY700" fmla="*/ 766762 h 1110643"/>
                <a:gd name="connsiteX701" fmla="*/ 73025 w 2138362"/>
                <a:gd name="connsiteY701" fmla="*/ 771525 h 1110643"/>
                <a:gd name="connsiteX702" fmla="*/ 68262 w 2138362"/>
                <a:gd name="connsiteY702" fmla="*/ 774700 h 1110643"/>
                <a:gd name="connsiteX703" fmla="*/ 53975 w 2138362"/>
                <a:gd name="connsiteY703" fmla="*/ 779462 h 1110643"/>
                <a:gd name="connsiteX704" fmla="*/ 42862 w 2138362"/>
                <a:gd name="connsiteY704" fmla="*/ 781050 h 1110643"/>
                <a:gd name="connsiteX705" fmla="*/ 34925 w 2138362"/>
                <a:gd name="connsiteY705" fmla="*/ 782637 h 1110643"/>
                <a:gd name="connsiteX706" fmla="*/ 12700 w 2138362"/>
                <a:gd name="connsiteY706" fmla="*/ 785812 h 1110643"/>
                <a:gd name="connsiteX707" fmla="*/ 9525 w 2138362"/>
                <a:gd name="connsiteY707"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20887 w 2138362"/>
                <a:gd name="connsiteY254" fmla="*/ 471487 h 1110643"/>
                <a:gd name="connsiteX255" fmla="*/ 2014537 w 2138362"/>
                <a:gd name="connsiteY255" fmla="*/ 479425 h 1110643"/>
                <a:gd name="connsiteX256" fmla="*/ 2011362 w 2138362"/>
                <a:gd name="connsiteY256" fmla="*/ 485775 h 1110643"/>
                <a:gd name="connsiteX257" fmla="*/ 1997075 w 2138362"/>
                <a:gd name="connsiteY257" fmla="*/ 503237 h 1110643"/>
                <a:gd name="connsiteX258" fmla="*/ 1990725 w 2138362"/>
                <a:gd name="connsiteY258" fmla="*/ 517525 h 1110643"/>
                <a:gd name="connsiteX259" fmla="*/ 1989137 w 2138362"/>
                <a:gd name="connsiteY259" fmla="*/ 522287 h 1110643"/>
                <a:gd name="connsiteX260" fmla="*/ 1981200 w 2138362"/>
                <a:gd name="connsiteY260" fmla="*/ 531812 h 1110643"/>
                <a:gd name="connsiteX261" fmla="*/ 1979612 w 2138362"/>
                <a:gd name="connsiteY261" fmla="*/ 536575 h 1110643"/>
                <a:gd name="connsiteX262" fmla="*/ 1971675 w 2138362"/>
                <a:gd name="connsiteY262" fmla="*/ 546100 h 1110643"/>
                <a:gd name="connsiteX263" fmla="*/ 1970087 w 2138362"/>
                <a:gd name="connsiteY263" fmla="*/ 550862 h 1110643"/>
                <a:gd name="connsiteX264" fmla="*/ 1966912 w 2138362"/>
                <a:gd name="connsiteY264" fmla="*/ 555625 h 1110643"/>
                <a:gd name="connsiteX265" fmla="*/ 1962150 w 2138362"/>
                <a:gd name="connsiteY265" fmla="*/ 566737 h 1110643"/>
                <a:gd name="connsiteX266" fmla="*/ 1955800 w 2138362"/>
                <a:gd name="connsiteY266" fmla="*/ 574675 h 1110643"/>
                <a:gd name="connsiteX267" fmla="*/ 1944687 w 2138362"/>
                <a:gd name="connsiteY267" fmla="*/ 588962 h 1110643"/>
                <a:gd name="connsiteX268" fmla="*/ 1938337 w 2138362"/>
                <a:gd name="connsiteY268" fmla="*/ 598487 h 1110643"/>
                <a:gd name="connsiteX269" fmla="*/ 1936750 w 2138362"/>
                <a:gd name="connsiteY269" fmla="*/ 603250 h 1110643"/>
                <a:gd name="connsiteX270" fmla="*/ 1928812 w 2138362"/>
                <a:gd name="connsiteY270" fmla="*/ 612775 h 1110643"/>
                <a:gd name="connsiteX271" fmla="*/ 1922462 w 2138362"/>
                <a:gd name="connsiteY271" fmla="*/ 627062 h 1110643"/>
                <a:gd name="connsiteX272" fmla="*/ 1917700 w 2138362"/>
                <a:gd name="connsiteY272" fmla="*/ 623887 h 1110643"/>
                <a:gd name="connsiteX273" fmla="*/ 1916112 w 2138362"/>
                <a:gd name="connsiteY273" fmla="*/ 619125 h 1110643"/>
                <a:gd name="connsiteX274" fmla="*/ 1920875 w 2138362"/>
                <a:gd name="connsiteY274" fmla="*/ 623887 h 1110643"/>
                <a:gd name="connsiteX275" fmla="*/ 1922462 w 2138362"/>
                <a:gd name="connsiteY275" fmla="*/ 628650 h 1110643"/>
                <a:gd name="connsiteX276" fmla="*/ 1925637 w 2138362"/>
                <a:gd name="connsiteY276" fmla="*/ 636587 h 1110643"/>
                <a:gd name="connsiteX277" fmla="*/ 1924050 w 2138362"/>
                <a:gd name="connsiteY277" fmla="*/ 660400 h 1110643"/>
                <a:gd name="connsiteX278" fmla="*/ 1919287 w 2138362"/>
                <a:gd name="connsiteY278" fmla="*/ 685800 h 1110643"/>
                <a:gd name="connsiteX279" fmla="*/ 1916112 w 2138362"/>
                <a:gd name="connsiteY279" fmla="*/ 700087 h 1110643"/>
                <a:gd name="connsiteX280" fmla="*/ 1903412 w 2138362"/>
                <a:gd name="connsiteY280" fmla="*/ 711200 h 1110643"/>
                <a:gd name="connsiteX281" fmla="*/ 1897062 w 2138362"/>
                <a:gd name="connsiteY281" fmla="*/ 712787 h 1110643"/>
                <a:gd name="connsiteX282" fmla="*/ 1887537 w 2138362"/>
                <a:gd name="connsiteY282" fmla="*/ 720725 h 1110643"/>
                <a:gd name="connsiteX283" fmla="*/ 1881187 w 2138362"/>
                <a:gd name="connsiteY283" fmla="*/ 723900 h 1110643"/>
                <a:gd name="connsiteX284" fmla="*/ 1876425 w 2138362"/>
                <a:gd name="connsiteY284" fmla="*/ 728662 h 1110643"/>
                <a:gd name="connsiteX285" fmla="*/ 1865312 w 2138362"/>
                <a:gd name="connsiteY285" fmla="*/ 733425 h 1110643"/>
                <a:gd name="connsiteX286" fmla="*/ 1855787 w 2138362"/>
                <a:gd name="connsiteY286" fmla="*/ 738187 h 1110643"/>
                <a:gd name="connsiteX287" fmla="*/ 1844675 w 2138362"/>
                <a:gd name="connsiteY287" fmla="*/ 741362 h 1110643"/>
                <a:gd name="connsiteX288" fmla="*/ 1835150 w 2138362"/>
                <a:gd name="connsiteY288" fmla="*/ 744537 h 1110643"/>
                <a:gd name="connsiteX289" fmla="*/ 1828800 w 2138362"/>
                <a:gd name="connsiteY289" fmla="*/ 754062 h 1110643"/>
                <a:gd name="connsiteX290" fmla="*/ 1827212 w 2138362"/>
                <a:gd name="connsiteY290" fmla="*/ 760412 h 1110643"/>
                <a:gd name="connsiteX291" fmla="*/ 1824037 w 2138362"/>
                <a:gd name="connsiteY291" fmla="*/ 765175 h 1110643"/>
                <a:gd name="connsiteX292" fmla="*/ 1825625 w 2138362"/>
                <a:gd name="connsiteY292" fmla="*/ 804862 h 1110643"/>
                <a:gd name="connsiteX293" fmla="*/ 1827212 w 2138362"/>
                <a:gd name="connsiteY293" fmla="*/ 811212 h 1110643"/>
                <a:gd name="connsiteX294" fmla="*/ 1831975 w 2138362"/>
                <a:gd name="connsiteY294" fmla="*/ 815975 h 1110643"/>
                <a:gd name="connsiteX295" fmla="*/ 1836737 w 2138362"/>
                <a:gd name="connsiteY295" fmla="*/ 825500 h 1110643"/>
                <a:gd name="connsiteX296" fmla="*/ 1841500 w 2138362"/>
                <a:gd name="connsiteY296" fmla="*/ 830262 h 1110643"/>
                <a:gd name="connsiteX297" fmla="*/ 1846262 w 2138362"/>
                <a:gd name="connsiteY297" fmla="*/ 836612 h 1110643"/>
                <a:gd name="connsiteX298" fmla="*/ 1851025 w 2138362"/>
                <a:gd name="connsiteY298" fmla="*/ 839787 h 1110643"/>
                <a:gd name="connsiteX299" fmla="*/ 1860550 w 2138362"/>
                <a:gd name="connsiteY299" fmla="*/ 847725 h 1110643"/>
                <a:gd name="connsiteX300" fmla="*/ 1866900 w 2138362"/>
                <a:gd name="connsiteY300" fmla="*/ 858837 h 1110643"/>
                <a:gd name="connsiteX301" fmla="*/ 1868487 w 2138362"/>
                <a:gd name="connsiteY301" fmla="*/ 863600 h 1110643"/>
                <a:gd name="connsiteX302" fmla="*/ 1876425 w 2138362"/>
                <a:gd name="connsiteY302" fmla="*/ 873125 h 1110643"/>
                <a:gd name="connsiteX303" fmla="*/ 1887537 w 2138362"/>
                <a:gd name="connsiteY303" fmla="*/ 887412 h 1110643"/>
                <a:gd name="connsiteX304" fmla="*/ 1901825 w 2138362"/>
                <a:gd name="connsiteY304" fmla="*/ 898525 h 1110643"/>
                <a:gd name="connsiteX305" fmla="*/ 1906587 w 2138362"/>
                <a:gd name="connsiteY305" fmla="*/ 900112 h 1110643"/>
                <a:gd name="connsiteX306" fmla="*/ 1911350 w 2138362"/>
                <a:gd name="connsiteY306" fmla="*/ 904875 h 1110643"/>
                <a:gd name="connsiteX307" fmla="*/ 1914525 w 2138362"/>
                <a:gd name="connsiteY307" fmla="*/ 909637 h 1110643"/>
                <a:gd name="connsiteX308" fmla="*/ 1922462 w 2138362"/>
                <a:gd name="connsiteY308" fmla="*/ 912812 h 1110643"/>
                <a:gd name="connsiteX309" fmla="*/ 1931987 w 2138362"/>
                <a:gd name="connsiteY309" fmla="*/ 915987 h 1110643"/>
                <a:gd name="connsiteX310" fmla="*/ 1943100 w 2138362"/>
                <a:gd name="connsiteY310" fmla="*/ 920750 h 1110643"/>
                <a:gd name="connsiteX311" fmla="*/ 1951037 w 2138362"/>
                <a:gd name="connsiteY311" fmla="*/ 925512 h 1110643"/>
                <a:gd name="connsiteX312" fmla="*/ 1957387 w 2138362"/>
                <a:gd name="connsiteY312" fmla="*/ 928687 h 1110643"/>
                <a:gd name="connsiteX313" fmla="*/ 1968500 w 2138362"/>
                <a:gd name="connsiteY313" fmla="*/ 935037 h 1110643"/>
                <a:gd name="connsiteX314" fmla="*/ 1993900 w 2138362"/>
                <a:gd name="connsiteY314" fmla="*/ 942975 h 1110643"/>
                <a:gd name="connsiteX315" fmla="*/ 1998662 w 2138362"/>
                <a:gd name="connsiteY315" fmla="*/ 946150 h 1110643"/>
                <a:gd name="connsiteX316" fmla="*/ 2014537 w 2138362"/>
                <a:gd name="connsiteY316" fmla="*/ 952500 h 1110643"/>
                <a:gd name="connsiteX317" fmla="*/ 2024062 w 2138362"/>
                <a:gd name="connsiteY317" fmla="*/ 958850 h 1110643"/>
                <a:gd name="connsiteX318" fmla="*/ 2032000 w 2138362"/>
                <a:gd name="connsiteY318" fmla="*/ 973137 h 1110643"/>
                <a:gd name="connsiteX319" fmla="*/ 2036762 w 2138362"/>
                <a:gd name="connsiteY319" fmla="*/ 974725 h 1110643"/>
                <a:gd name="connsiteX320" fmla="*/ 2051050 w 2138362"/>
                <a:gd name="connsiteY320" fmla="*/ 985837 h 1110643"/>
                <a:gd name="connsiteX321" fmla="*/ 2049462 w 2138362"/>
                <a:gd name="connsiteY321" fmla="*/ 990600 h 1110643"/>
                <a:gd name="connsiteX322" fmla="*/ 2046287 w 2138362"/>
                <a:gd name="connsiteY322" fmla="*/ 995362 h 1110643"/>
                <a:gd name="connsiteX323" fmla="*/ 2039937 w 2138362"/>
                <a:gd name="connsiteY323" fmla="*/ 1006475 h 1110643"/>
                <a:gd name="connsiteX324" fmla="*/ 2038350 w 2138362"/>
                <a:gd name="connsiteY324" fmla="*/ 1014412 h 1110643"/>
                <a:gd name="connsiteX325" fmla="*/ 2028825 w 2138362"/>
                <a:gd name="connsiteY325" fmla="*/ 1020762 h 1110643"/>
                <a:gd name="connsiteX326" fmla="*/ 2024062 w 2138362"/>
                <a:gd name="connsiteY326" fmla="*/ 1025525 h 1110643"/>
                <a:gd name="connsiteX327" fmla="*/ 2019300 w 2138362"/>
                <a:gd name="connsiteY327" fmla="*/ 1028700 h 1110643"/>
                <a:gd name="connsiteX328" fmla="*/ 2009775 w 2138362"/>
                <a:gd name="connsiteY328" fmla="*/ 1039812 h 1110643"/>
                <a:gd name="connsiteX329" fmla="*/ 2005012 w 2138362"/>
                <a:gd name="connsiteY329" fmla="*/ 1041400 h 1110643"/>
                <a:gd name="connsiteX330" fmla="*/ 1995487 w 2138362"/>
                <a:gd name="connsiteY330" fmla="*/ 1050925 h 1110643"/>
                <a:gd name="connsiteX331" fmla="*/ 1990725 w 2138362"/>
                <a:gd name="connsiteY331" fmla="*/ 1054100 h 1110643"/>
                <a:gd name="connsiteX332" fmla="*/ 1987550 w 2138362"/>
                <a:gd name="connsiteY332" fmla="*/ 1058862 h 1110643"/>
                <a:gd name="connsiteX333" fmla="*/ 1974850 w 2138362"/>
                <a:gd name="connsiteY333" fmla="*/ 1069975 h 1110643"/>
                <a:gd name="connsiteX334" fmla="*/ 1958975 w 2138362"/>
                <a:gd name="connsiteY334" fmla="*/ 1082675 h 1110643"/>
                <a:gd name="connsiteX335" fmla="*/ 1954212 w 2138362"/>
                <a:gd name="connsiteY335" fmla="*/ 1087437 h 1110643"/>
                <a:gd name="connsiteX336" fmla="*/ 1943100 w 2138362"/>
                <a:gd name="connsiteY336" fmla="*/ 1092200 h 1110643"/>
                <a:gd name="connsiteX337" fmla="*/ 1931987 w 2138362"/>
                <a:gd name="connsiteY337" fmla="*/ 1098550 h 1110643"/>
                <a:gd name="connsiteX338" fmla="*/ 1927225 w 2138362"/>
                <a:gd name="connsiteY338" fmla="*/ 1101725 h 1110643"/>
                <a:gd name="connsiteX339" fmla="*/ 1922462 w 2138362"/>
                <a:gd name="connsiteY339" fmla="*/ 1103312 h 1110643"/>
                <a:gd name="connsiteX340" fmla="*/ 1900237 w 2138362"/>
                <a:gd name="connsiteY340" fmla="*/ 1106487 h 1110643"/>
                <a:gd name="connsiteX341" fmla="*/ 1878012 w 2138362"/>
                <a:gd name="connsiteY341" fmla="*/ 1108075 h 1110643"/>
                <a:gd name="connsiteX342" fmla="*/ 1866900 w 2138362"/>
                <a:gd name="connsiteY342" fmla="*/ 1104900 h 1110643"/>
                <a:gd name="connsiteX343" fmla="*/ 1860550 w 2138362"/>
                <a:gd name="connsiteY343" fmla="*/ 1103312 h 1110643"/>
                <a:gd name="connsiteX344" fmla="*/ 1852612 w 2138362"/>
                <a:gd name="connsiteY344" fmla="*/ 1100137 h 1110643"/>
                <a:gd name="connsiteX345" fmla="*/ 1844675 w 2138362"/>
                <a:gd name="connsiteY345" fmla="*/ 1098550 h 1110643"/>
                <a:gd name="connsiteX346" fmla="*/ 1825625 w 2138362"/>
                <a:gd name="connsiteY346" fmla="*/ 1093787 h 1110643"/>
                <a:gd name="connsiteX347" fmla="*/ 1816100 w 2138362"/>
                <a:gd name="connsiteY347" fmla="*/ 1090612 h 1110643"/>
                <a:gd name="connsiteX348" fmla="*/ 1790700 w 2138362"/>
                <a:gd name="connsiteY348" fmla="*/ 1089025 h 1110643"/>
                <a:gd name="connsiteX349" fmla="*/ 1776412 w 2138362"/>
                <a:gd name="connsiteY349" fmla="*/ 1087437 h 1110643"/>
                <a:gd name="connsiteX350" fmla="*/ 1779587 w 2138362"/>
                <a:gd name="connsiteY350" fmla="*/ 1074737 h 1110643"/>
                <a:gd name="connsiteX351" fmla="*/ 1787525 w 2138362"/>
                <a:gd name="connsiteY351" fmla="*/ 1060450 h 1110643"/>
                <a:gd name="connsiteX352" fmla="*/ 1793875 w 2138362"/>
                <a:gd name="connsiteY352" fmla="*/ 1049337 h 1110643"/>
                <a:gd name="connsiteX353" fmla="*/ 1785937 w 2138362"/>
                <a:gd name="connsiteY353" fmla="*/ 1020762 h 1110643"/>
                <a:gd name="connsiteX354" fmla="*/ 1774825 w 2138362"/>
                <a:gd name="connsiteY354" fmla="*/ 1009650 h 1110643"/>
                <a:gd name="connsiteX355" fmla="*/ 1763712 w 2138362"/>
                <a:gd name="connsiteY355" fmla="*/ 1001712 h 1110643"/>
                <a:gd name="connsiteX356" fmla="*/ 1758950 w 2138362"/>
                <a:gd name="connsiteY356" fmla="*/ 998537 h 1110643"/>
                <a:gd name="connsiteX357" fmla="*/ 1754187 w 2138362"/>
                <a:gd name="connsiteY357" fmla="*/ 993775 h 1110643"/>
                <a:gd name="connsiteX358" fmla="*/ 1749425 w 2138362"/>
                <a:gd name="connsiteY358" fmla="*/ 992187 h 1110643"/>
                <a:gd name="connsiteX359" fmla="*/ 1731962 w 2138362"/>
                <a:gd name="connsiteY359" fmla="*/ 987425 h 1110643"/>
                <a:gd name="connsiteX360" fmla="*/ 1655762 w 2138362"/>
                <a:gd name="connsiteY360" fmla="*/ 996950 h 1110643"/>
                <a:gd name="connsiteX361" fmla="*/ 1651000 w 2138362"/>
                <a:gd name="connsiteY361" fmla="*/ 1001712 h 1110643"/>
                <a:gd name="connsiteX362" fmla="*/ 1644650 w 2138362"/>
                <a:gd name="connsiteY362" fmla="*/ 1006475 h 1110643"/>
                <a:gd name="connsiteX363" fmla="*/ 1643062 w 2138362"/>
                <a:gd name="connsiteY363" fmla="*/ 1011237 h 1110643"/>
                <a:gd name="connsiteX364" fmla="*/ 1638300 w 2138362"/>
                <a:gd name="connsiteY364" fmla="*/ 1016000 h 1110643"/>
                <a:gd name="connsiteX365" fmla="*/ 1633537 w 2138362"/>
                <a:gd name="connsiteY365" fmla="*/ 1022350 h 1110643"/>
                <a:gd name="connsiteX366" fmla="*/ 1631950 w 2138362"/>
                <a:gd name="connsiteY366" fmla="*/ 1027112 h 1110643"/>
                <a:gd name="connsiteX367" fmla="*/ 1628775 w 2138362"/>
                <a:gd name="connsiteY367" fmla="*/ 1033462 h 1110643"/>
                <a:gd name="connsiteX368" fmla="*/ 1624012 w 2138362"/>
                <a:gd name="connsiteY368" fmla="*/ 1044575 h 1110643"/>
                <a:gd name="connsiteX369" fmla="*/ 1620837 w 2138362"/>
                <a:gd name="connsiteY369" fmla="*/ 1058862 h 1110643"/>
                <a:gd name="connsiteX370" fmla="*/ 1617662 w 2138362"/>
                <a:gd name="connsiteY370" fmla="*/ 1063625 h 1110643"/>
                <a:gd name="connsiteX371" fmla="*/ 1595437 w 2138362"/>
                <a:gd name="connsiteY371" fmla="*/ 1063625 h 1110643"/>
                <a:gd name="connsiteX372" fmla="*/ 1560512 w 2138362"/>
                <a:gd name="connsiteY372" fmla="*/ 1060450 h 1110643"/>
                <a:gd name="connsiteX373" fmla="*/ 1550987 w 2138362"/>
                <a:gd name="connsiteY373" fmla="*/ 1057275 h 1110643"/>
                <a:gd name="connsiteX374" fmla="*/ 1527175 w 2138362"/>
                <a:gd name="connsiteY374" fmla="*/ 1054100 h 1110643"/>
                <a:gd name="connsiteX375" fmla="*/ 1490662 w 2138362"/>
                <a:gd name="connsiteY375" fmla="*/ 1047750 h 1110643"/>
                <a:gd name="connsiteX376" fmla="*/ 1481137 w 2138362"/>
                <a:gd name="connsiteY376" fmla="*/ 1042987 h 1110643"/>
                <a:gd name="connsiteX377" fmla="*/ 1457325 w 2138362"/>
                <a:gd name="connsiteY377" fmla="*/ 1038225 h 1110643"/>
                <a:gd name="connsiteX378" fmla="*/ 1435100 w 2138362"/>
                <a:gd name="connsiteY378" fmla="*/ 1033462 h 1110643"/>
                <a:gd name="connsiteX379" fmla="*/ 1411287 w 2138362"/>
                <a:gd name="connsiteY379" fmla="*/ 1028700 h 1110643"/>
                <a:gd name="connsiteX380" fmla="*/ 1400175 w 2138362"/>
                <a:gd name="connsiteY380" fmla="*/ 1023937 h 1110643"/>
                <a:gd name="connsiteX381" fmla="*/ 1392237 w 2138362"/>
                <a:gd name="connsiteY381" fmla="*/ 1022350 h 1110643"/>
                <a:gd name="connsiteX382" fmla="*/ 1377950 w 2138362"/>
                <a:gd name="connsiteY382" fmla="*/ 1014412 h 1110643"/>
                <a:gd name="connsiteX383" fmla="*/ 1368425 w 2138362"/>
                <a:gd name="connsiteY383" fmla="*/ 1008062 h 1110643"/>
                <a:gd name="connsiteX384" fmla="*/ 1352550 w 2138362"/>
                <a:gd name="connsiteY384" fmla="*/ 993775 h 1110643"/>
                <a:gd name="connsiteX385" fmla="*/ 1347787 w 2138362"/>
                <a:gd name="connsiteY385" fmla="*/ 989012 h 1110643"/>
                <a:gd name="connsiteX386" fmla="*/ 1343025 w 2138362"/>
                <a:gd name="connsiteY386" fmla="*/ 984250 h 1110643"/>
                <a:gd name="connsiteX387" fmla="*/ 1341437 w 2138362"/>
                <a:gd name="connsiteY387" fmla="*/ 977900 h 1110643"/>
                <a:gd name="connsiteX388" fmla="*/ 1339850 w 2138362"/>
                <a:gd name="connsiteY388" fmla="*/ 954087 h 1110643"/>
                <a:gd name="connsiteX389" fmla="*/ 1349375 w 2138362"/>
                <a:gd name="connsiteY389" fmla="*/ 950912 h 1110643"/>
                <a:gd name="connsiteX390" fmla="*/ 1366837 w 2138362"/>
                <a:gd name="connsiteY390" fmla="*/ 952500 h 1110643"/>
                <a:gd name="connsiteX391" fmla="*/ 1370012 w 2138362"/>
                <a:gd name="connsiteY391" fmla="*/ 957262 h 1110643"/>
                <a:gd name="connsiteX392" fmla="*/ 1381125 w 2138362"/>
                <a:gd name="connsiteY392" fmla="*/ 962025 h 1110643"/>
                <a:gd name="connsiteX393" fmla="*/ 1392237 w 2138362"/>
                <a:gd name="connsiteY393" fmla="*/ 958850 h 1110643"/>
                <a:gd name="connsiteX394" fmla="*/ 1401762 w 2138362"/>
                <a:gd name="connsiteY394" fmla="*/ 947737 h 1110643"/>
                <a:gd name="connsiteX395" fmla="*/ 1406525 w 2138362"/>
                <a:gd name="connsiteY395" fmla="*/ 942975 h 1110643"/>
                <a:gd name="connsiteX396" fmla="*/ 1409700 w 2138362"/>
                <a:gd name="connsiteY396" fmla="*/ 938212 h 1110643"/>
                <a:gd name="connsiteX397" fmla="*/ 1414462 w 2138362"/>
                <a:gd name="connsiteY397" fmla="*/ 931862 h 1110643"/>
                <a:gd name="connsiteX398" fmla="*/ 1409700 w 2138362"/>
                <a:gd name="connsiteY398" fmla="*/ 904875 h 1110643"/>
                <a:gd name="connsiteX399" fmla="*/ 1408112 w 2138362"/>
                <a:gd name="connsiteY399" fmla="*/ 900112 h 1110643"/>
                <a:gd name="connsiteX400" fmla="*/ 1404937 w 2138362"/>
                <a:gd name="connsiteY400" fmla="*/ 893762 h 1110643"/>
                <a:gd name="connsiteX401" fmla="*/ 1400175 w 2138362"/>
                <a:gd name="connsiteY401" fmla="*/ 879475 h 1110643"/>
                <a:gd name="connsiteX402" fmla="*/ 1398587 w 2138362"/>
                <a:gd name="connsiteY402" fmla="*/ 855662 h 1110643"/>
                <a:gd name="connsiteX403" fmla="*/ 1393825 w 2138362"/>
                <a:gd name="connsiteY403" fmla="*/ 852487 h 1110643"/>
                <a:gd name="connsiteX404" fmla="*/ 1398587 w 2138362"/>
                <a:gd name="connsiteY404" fmla="*/ 847725 h 1110643"/>
                <a:gd name="connsiteX405" fmla="*/ 1406525 w 2138362"/>
                <a:gd name="connsiteY405" fmla="*/ 838200 h 1110643"/>
                <a:gd name="connsiteX406" fmla="*/ 1409700 w 2138362"/>
                <a:gd name="connsiteY406" fmla="*/ 828675 h 1110643"/>
                <a:gd name="connsiteX407" fmla="*/ 1419225 w 2138362"/>
                <a:gd name="connsiteY407" fmla="*/ 819150 h 1110643"/>
                <a:gd name="connsiteX408" fmla="*/ 1423987 w 2138362"/>
                <a:gd name="connsiteY408" fmla="*/ 820737 h 1110643"/>
                <a:gd name="connsiteX409" fmla="*/ 1425575 w 2138362"/>
                <a:gd name="connsiteY409" fmla="*/ 830262 h 1110643"/>
                <a:gd name="connsiteX410" fmla="*/ 1428750 w 2138362"/>
                <a:gd name="connsiteY410" fmla="*/ 838200 h 1110643"/>
                <a:gd name="connsiteX411" fmla="*/ 1430337 w 2138362"/>
                <a:gd name="connsiteY411" fmla="*/ 846137 h 1110643"/>
                <a:gd name="connsiteX412" fmla="*/ 1435100 w 2138362"/>
                <a:gd name="connsiteY412" fmla="*/ 850900 h 1110643"/>
                <a:gd name="connsiteX413" fmla="*/ 1444625 w 2138362"/>
                <a:gd name="connsiteY413" fmla="*/ 862012 h 1110643"/>
                <a:gd name="connsiteX414" fmla="*/ 1449387 w 2138362"/>
                <a:gd name="connsiteY414" fmla="*/ 863600 h 1110643"/>
                <a:gd name="connsiteX415" fmla="*/ 1455737 w 2138362"/>
                <a:gd name="connsiteY415" fmla="*/ 866775 h 1110643"/>
                <a:gd name="connsiteX416" fmla="*/ 1460500 w 2138362"/>
                <a:gd name="connsiteY416" fmla="*/ 868362 h 1110643"/>
                <a:gd name="connsiteX417" fmla="*/ 1466850 w 2138362"/>
                <a:gd name="connsiteY417" fmla="*/ 871537 h 1110643"/>
                <a:gd name="connsiteX418" fmla="*/ 1474787 w 2138362"/>
                <a:gd name="connsiteY418" fmla="*/ 873125 h 1110643"/>
                <a:gd name="connsiteX419" fmla="*/ 1492250 w 2138362"/>
                <a:gd name="connsiteY419" fmla="*/ 877887 h 1110643"/>
                <a:gd name="connsiteX420" fmla="*/ 1506537 w 2138362"/>
                <a:gd name="connsiteY420" fmla="*/ 881062 h 1110643"/>
                <a:gd name="connsiteX421" fmla="*/ 1546225 w 2138362"/>
                <a:gd name="connsiteY421" fmla="*/ 884237 h 1110643"/>
                <a:gd name="connsiteX422" fmla="*/ 1555750 w 2138362"/>
                <a:gd name="connsiteY422" fmla="*/ 887412 h 1110643"/>
                <a:gd name="connsiteX423" fmla="*/ 1562100 w 2138362"/>
                <a:gd name="connsiteY423" fmla="*/ 889000 h 1110643"/>
                <a:gd name="connsiteX424" fmla="*/ 1566862 w 2138362"/>
                <a:gd name="connsiteY424" fmla="*/ 892175 h 1110643"/>
                <a:gd name="connsiteX425" fmla="*/ 1571625 w 2138362"/>
                <a:gd name="connsiteY425" fmla="*/ 893762 h 1110643"/>
                <a:gd name="connsiteX426" fmla="*/ 1576387 w 2138362"/>
                <a:gd name="connsiteY426" fmla="*/ 896937 h 1110643"/>
                <a:gd name="connsiteX427" fmla="*/ 1585912 w 2138362"/>
                <a:gd name="connsiteY427" fmla="*/ 900112 h 1110643"/>
                <a:gd name="connsiteX428" fmla="*/ 1652587 w 2138362"/>
                <a:gd name="connsiteY428" fmla="*/ 893762 h 1110643"/>
                <a:gd name="connsiteX429" fmla="*/ 1662112 w 2138362"/>
                <a:gd name="connsiteY429" fmla="*/ 884237 h 1110643"/>
                <a:gd name="connsiteX430" fmla="*/ 1665287 w 2138362"/>
                <a:gd name="connsiteY430" fmla="*/ 879475 h 1110643"/>
                <a:gd name="connsiteX431" fmla="*/ 1671637 w 2138362"/>
                <a:gd name="connsiteY431" fmla="*/ 877887 h 1110643"/>
                <a:gd name="connsiteX432" fmla="*/ 1673225 w 2138362"/>
                <a:gd name="connsiteY432" fmla="*/ 871537 h 1110643"/>
                <a:gd name="connsiteX433" fmla="*/ 1677987 w 2138362"/>
                <a:gd name="connsiteY433" fmla="*/ 866775 h 1110643"/>
                <a:gd name="connsiteX434" fmla="*/ 1681162 w 2138362"/>
                <a:gd name="connsiteY434" fmla="*/ 862012 h 1110643"/>
                <a:gd name="connsiteX435" fmla="*/ 1687512 w 2138362"/>
                <a:gd name="connsiteY435" fmla="*/ 855662 h 1110643"/>
                <a:gd name="connsiteX436" fmla="*/ 1695450 w 2138362"/>
                <a:gd name="connsiteY436" fmla="*/ 844550 h 1110643"/>
                <a:gd name="connsiteX437" fmla="*/ 1697037 w 2138362"/>
                <a:gd name="connsiteY437" fmla="*/ 839787 h 1110643"/>
                <a:gd name="connsiteX438" fmla="*/ 1701800 w 2138362"/>
                <a:gd name="connsiteY438" fmla="*/ 830262 h 1110643"/>
                <a:gd name="connsiteX439" fmla="*/ 1703387 w 2138362"/>
                <a:gd name="connsiteY439" fmla="*/ 768350 h 1110643"/>
                <a:gd name="connsiteX440" fmla="*/ 1706562 w 2138362"/>
                <a:gd name="connsiteY440" fmla="*/ 750887 h 1110643"/>
                <a:gd name="connsiteX441" fmla="*/ 1708150 w 2138362"/>
                <a:gd name="connsiteY441" fmla="*/ 733425 h 1110643"/>
                <a:gd name="connsiteX442" fmla="*/ 1709737 w 2138362"/>
                <a:gd name="connsiteY442" fmla="*/ 720725 h 1110643"/>
                <a:gd name="connsiteX443" fmla="*/ 1714500 w 2138362"/>
                <a:gd name="connsiteY443" fmla="*/ 714375 h 1110643"/>
                <a:gd name="connsiteX444" fmla="*/ 1728787 w 2138362"/>
                <a:gd name="connsiteY444" fmla="*/ 703262 h 1110643"/>
                <a:gd name="connsiteX445" fmla="*/ 1739900 w 2138362"/>
                <a:gd name="connsiteY445" fmla="*/ 692150 h 1110643"/>
                <a:gd name="connsiteX446" fmla="*/ 1744662 w 2138362"/>
                <a:gd name="connsiteY446" fmla="*/ 687387 h 1110643"/>
                <a:gd name="connsiteX447" fmla="*/ 1754187 w 2138362"/>
                <a:gd name="connsiteY447" fmla="*/ 681037 h 1110643"/>
                <a:gd name="connsiteX448" fmla="*/ 1771650 w 2138362"/>
                <a:gd name="connsiteY448" fmla="*/ 669925 h 1110643"/>
                <a:gd name="connsiteX449" fmla="*/ 1787525 w 2138362"/>
                <a:gd name="connsiteY449" fmla="*/ 657225 h 1110643"/>
                <a:gd name="connsiteX450" fmla="*/ 1792287 w 2138362"/>
                <a:gd name="connsiteY450" fmla="*/ 654050 h 1110643"/>
                <a:gd name="connsiteX451" fmla="*/ 1793875 w 2138362"/>
                <a:gd name="connsiteY451" fmla="*/ 649287 h 1110643"/>
                <a:gd name="connsiteX452" fmla="*/ 1798637 w 2138362"/>
                <a:gd name="connsiteY452" fmla="*/ 647700 h 1110643"/>
                <a:gd name="connsiteX453" fmla="*/ 1803400 w 2138362"/>
                <a:gd name="connsiteY453" fmla="*/ 644525 h 1110643"/>
                <a:gd name="connsiteX454" fmla="*/ 1809750 w 2138362"/>
                <a:gd name="connsiteY454" fmla="*/ 638175 h 1110643"/>
                <a:gd name="connsiteX455" fmla="*/ 1817687 w 2138362"/>
                <a:gd name="connsiteY455" fmla="*/ 631825 h 1110643"/>
                <a:gd name="connsiteX456" fmla="*/ 1828800 w 2138362"/>
                <a:gd name="connsiteY456" fmla="*/ 622300 h 1110643"/>
                <a:gd name="connsiteX457" fmla="*/ 1831975 w 2138362"/>
                <a:gd name="connsiteY457" fmla="*/ 615950 h 1110643"/>
                <a:gd name="connsiteX458" fmla="*/ 1841500 w 2138362"/>
                <a:gd name="connsiteY458" fmla="*/ 609600 h 1110643"/>
                <a:gd name="connsiteX459" fmla="*/ 1847850 w 2138362"/>
                <a:gd name="connsiteY459" fmla="*/ 603250 h 1110643"/>
                <a:gd name="connsiteX460" fmla="*/ 1849437 w 2138362"/>
                <a:gd name="connsiteY460" fmla="*/ 598487 h 1110643"/>
                <a:gd name="connsiteX461" fmla="*/ 1857375 w 2138362"/>
                <a:gd name="connsiteY461" fmla="*/ 590550 h 1110643"/>
                <a:gd name="connsiteX462" fmla="*/ 1865312 w 2138362"/>
                <a:gd name="connsiteY462" fmla="*/ 579437 h 1110643"/>
                <a:gd name="connsiteX463" fmla="*/ 1871662 w 2138362"/>
                <a:gd name="connsiteY463" fmla="*/ 569912 h 1110643"/>
                <a:gd name="connsiteX464" fmla="*/ 1876425 w 2138362"/>
                <a:gd name="connsiteY464" fmla="*/ 560387 h 1110643"/>
                <a:gd name="connsiteX465" fmla="*/ 1878012 w 2138362"/>
                <a:gd name="connsiteY465" fmla="*/ 555625 h 1110643"/>
                <a:gd name="connsiteX466" fmla="*/ 1881187 w 2138362"/>
                <a:gd name="connsiteY466" fmla="*/ 550862 h 1110643"/>
                <a:gd name="connsiteX467" fmla="*/ 1882775 w 2138362"/>
                <a:gd name="connsiteY467" fmla="*/ 546100 h 1110643"/>
                <a:gd name="connsiteX468" fmla="*/ 1885950 w 2138362"/>
                <a:gd name="connsiteY468" fmla="*/ 539750 h 1110643"/>
                <a:gd name="connsiteX469" fmla="*/ 1882775 w 2138362"/>
                <a:gd name="connsiteY469" fmla="*/ 506412 h 1110643"/>
                <a:gd name="connsiteX470" fmla="*/ 1879600 w 2138362"/>
                <a:gd name="connsiteY470" fmla="*/ 500062 h 1110643"/>
                <a:gd name="connsiteX471" fmla="*/ 1874837 w 2138362"/>
                <a:gd name="connsiteY471" fmla="*/ 488950 h 1110643"/>
                <a:gd name="connsiteX472" fmla="*/ 1870075 w 2138362"/>
                <a:gd name="connsiteY472" fmla="*/ 487362 h 1110643"/>
                <a:gd name="connsiteX473" fmla="*/ 1863725 w 2138362"/>
                <a:gd name="connsiteY473" fmla="*/ 477837 h 1110643"/>
                <a:gd name="connsiteX474" fmla="*/ 1855787 w 2138362"/>
                <a:gd name="connsiteY474" fmla="*/ 476250 h 1110643"/>
                <a:gd name="connsiteX475" fmla="*/ 1849437 w 2138362"/>
                <a:gd name="connsiteY475" fmla="*/ 473075 h 1110643"/>
                <a:gd name="connsiteX476" fmla="*/ 1844675 w 2138362"/>
                <a:gd name="connsiteY476" fmla="*/ 471487 h 1110643"/>
                <a:gd name="connsiteX477" fmla="*/ 1841500 w 2138362"/>
                <a:gd name="connsiteY477" fmla="*/ 466725 h 1110643"/>
                <a:gd name="connsiteX478" fmla="*/ 1828800 w 2138362"/>
                <a:gd name="connsiteY478" fmla="*/ 461962 h 1110643"/>
                <a:gd name="connsiteX479" fmla="*/ 1819275 w 2138362"/>
                <a:gd name="connsiteY479" fmla="*/ 457200 h 1110643"/>
                <a:gd name="connsiteX480" fmla="*/ 1808162 w 2138362"/>
                <a:gd name="connsiteY480" fmla="*/ 452437 h 1110643"/>
                <a:gd name="connsiteX481" fmla="*/ 1795462 w 2138362"/>
                <a:gd name="connsiteY481" fmla="*/ 447675 h 1110643"/>
                <a:gd name="connsiteX482" fmla="*/ 1749425 w 2138362"/>
                <a:gd name="connsiteY482" fmla="*/ 439737 h 1110643"/>
                <a:gd name="connsiteX483" fmla="*/ 1728787 w 2138362"/>
                <a:gd name="connsiteY483" fmla="*/ 434975 h 1110643"/>
                <a:gd name="connsiteX484" fmla="*/ 1673225 w 2138362"/>
                <a:gd name="connsiteY484" fmla="*/ 434975 h 1110643"/>
                <a:gd name="connsiteX485" fmla="*/ 1571625 w 2138362"/>
                <a:gd name="connsiteY485" fmla="*/ 433387 h 1110643"/>
                <a:gd name="connsiteX486" fmla="*/ 1558925 w 2138362"/>
                <a:gd name="connsiteY486" fmla="*/ 430212 h 1110643"/>
                <a:gd name="connsiteX487" fmla="*/ 1524000 w 2138362"/>
                <a:gd name="connsiteY487" fmla="*/ 434975 h 1110643"/>
                <a:gd name="connsiteX488" fmla="*/ 1501775 w 2138362"/>
                <a:gd name="connsiteY488" fmla="*/ 439737 h 1110643"/>
                <a:gd name="connsiteX489" fmla="*/ 1490662 w 2138362"/>
                <a:gd name="connsiteY489" fmla="*/ 442912 h 1110643"/>
                <a:gd name="connsiteX490" fmla="*/ 1470025 w 2138362"/>
                <a:gd name="connsiteY490" fmla="*/ 449262 h 1110643"/>
                <a:gd name="connsiteX491" fmla="*/ 1438275 w 2138362"/>
                <a:gd name="connsiteY491" fmla="*/ 455612 h 1110643"/>
                <a:gd name="connsiteX492" fmla="*/ 1433512 w 2138362"/>
                <a:gd name="connsiteY492" fmla="*/ 457200 h 1110643"/>
                <a:gd name="connsiteX493" fmla="*/ 1425575 w 2138362"/>
                <a:gd name="connsiteY493" fmla="*/ 460375 h 1110643"/>
                <a:gd name="connsiteX494" fmla="*/ 1419225 w 2138362"/>
                <a:gd name="connsiteY494" fmla="*/ 461962 h 1110643"/>
                <a:gd name="connsiteX495" fmla="*/ 1408112 w 2138362"/>
                <a:gd name="connsiteY495" fmla="*/ 465137 h 1110643"/>
                <a:gd name="connsiteX496" fmla="*/ 1403350 w 2138362"/>
                <a:gd name="connsiteY496" fmla="*/ 466725 h 1110643"/>
                <a:gd name="connsiteX497" fmla="*/ 1393825 w 2138362"/>
                <a:gd name="connsiteY497" fmla="*/ 468312 h 1110643"/>
                <a:gd name="connsiteX498" fmla="*/ 1382712 w 2138362"/>
                <a:gd name="connsiteY498" fmla="*/ 476250 h 1110643"/>
                <a:gd name="connsiteX499" fmla="*/ 1379537 w 2138362"/>
                <a:gd name="connsiteY499" fmla="*/ 481012 h 1110643"/>
                <a:gd name="connsiteX500" fmla="*/ 1373187 w 2138362"/>
                <a:gd name="connsiteY500" fmla="*/ 484187 h 1110643"/>
                <a:gd name="connsiteX501" fmla="*/ 1368425 w 2138362"/>
                <a:gd name="connsiteY501" fmla="*/ 487362 h 1110643"/>
                <a:gd name="connsiteX502" fmla="*/ 1366837 w 2138362"/>
                <a:gd name="connsiteY502" fmla="*/ 492125 h 1110643"/>
                <a:gd name="connsiteX503" fmla="*/ 1362075 w 2138362"/>
                <a:gd name="connsiteY503" fmla="*/ 493712 h 1110643"/>
                <a:gd name="connsiteX504" fmla="*/ 1357312 w 2138362"/>
                <a:gd name="connsiteY504" fmla="*/ 496887 h 1110643"/>
                <a:gd name="connsiteX505" fmla="*/ 1352550 w 2138362"/>
                <a:gd name="connsiteY505" fmla="*/ 498475 h 1110643"/>
                <a:gd name="connsiteX506" fmla="*/ 1343025 w 2138362"/>
                <a:gd name="connsiteY506" fmla="*/ 506412 h 1110643"/>
                <a:gd name="connsiteX507" fmla="*/ 1338262 w 2138362"/>
                <a:gd name="connsiteY507" fmla="*/ 508000 h 1110643"/>
                <a:gd name="connsiteX508" fmla="*/ 1330325 w 2138362"/>
                <a:gd name="connsiteY508" fmla="*/ 515937 h 1110643"/>
                <a:gd name="connsiteX509" fmla="*/ 1325562 w 2138362"/>
                <a:gd name="connsiteY509" fmla="*/ 519112 h 1110643"/>
                <a:gd name="connsiteX510" fmla="*/ 1316037 w 2138362"/>
                <a:gd name="connsiteY510" fmla="*/ 527050 h 1110643"/>
                <a:gd name="connsiteX511" fmla="*/ 1311275 w 2138362"/>
                <a:gd name="connsiteY511" fmla="*/ 530225 h 1110643"/>
                <a:gd name="connsiteX512" fmla="*/ 1295400 w 2138362"/>
                <a:gd name="connsiteY512" fmla="*/ 544512 h 1110643"/>
                <a:gd name="connsiteX513" fmla="*/ 1293812 w 2138362"/>
                <a:gd name="connsiteY513" fmla="*/ 549275 h 1110643"/>
                <a:gd name="connsiteX514" fmla="*/ 1284287 w 2138362"/>
                <a:gd name="connsiteY514" fmla="*/ 557212 h 1110643"/>
                <a:gd name="connsiteX515" fmla="*/ 1282700 w 2138362"/>
                <a:gd name="connsiteY515" fmla="*/ 563562 h 1110643"/>
                <a:gd name="connsiteX516" fmla="*/ 1290637 w 2138362"/>
                <a:gd name="connsiteY516" fmla="*/ 569912 h 1110643"/>
                <a:gd name="connsiteX517" fmla="*/ 1301750 w 2138362"/>
                <a:gd name="connsiteY517" fmla="*/ 576262 h 1110643"/>
                <a:gd name="connsiteX518" fmla="*/ 1317625 w 2138362"/>
                <a:gd name="connsiteY518" fmla="*/ 581025 h 1110643"/>
                <a:gd name="connsiteX519" fmla="*/ 1319212 w 2138362"/>
                <a:gd name="connsiteY519" fmla="*/ 585787 h 1110643"/>
                <a:gd name="connsiteX520" fmla="*/ 1322387 w 2138362"/>
                <a:gd name="connsiteY520" fmla="*/ 590550 h 1110643"/>
                <a:gd name="connsiteX521" fmla="*/ 1327150 w 2138362"/>
                <a:gd name="connsiteY521" fmla="*/ 604837 h 1110643"/>
                <a:gd name="connsiteX522" fmla="*/ 1328737 w 2138362"/>
                <a:gd name="connsiteY522" fmla="*/ 609600 h 1110643"/>
                <a:gd name="connsiteX523" fmla="*/ 1325562 w 2138362"/>
                <a:gd name="connsiteY523" fmla="*/ 620712 h 1110643"/>
                <a:gd name="connsiteX524" fmla="*/ 1320800 w 2138362"/>
                <a:gd name="connsiteY524" fmla="*/ 623887 h 1110643"/>
                <a:gd name="connsiteX525" fmla="*/ 1314450 w 2138362"/>
                <a:gd name="connsiteY525" fmla="*/ 627062 h 1110643"/>
                <a:gd name="connsiteX526" fmla="*/ 1309687 w 2138362"/>
                <a:gd name="connsiteY526" fmla="*/ 628650 h 1110643"/>
                <a:gd name="connsiteX527" fmla="*/ 1300162 w 2138362"/>
                <a:gd name="connsiteY527" fmla="*/ 633412 h 1110643"/>
                <a:gd name="connsiteX528" fmla="*/ 1289050 w 2138362"/>
                <a:gd name="connsiteY528" fmla="*/ 642937 h 1110643"/>
                <a:gd name="connsiteX529" fmla="*/ 1279525 w 2138362"/>
                <a:gd name="connsiteY529" fmla="*/ 647700 h 1110643"/>
                <a:gd name="connsiteX530" fmla="*/ 1273175 w 2138362"/>
                <a:gd name="connsiteY530" fmla="*/ 652462 h 1110643"/>
                <a:gd name="connsiteX531" fmla="*/ 1268412 w 2138362"/>
                <a:gd name="connsiteY531" fmla="*/ 657225 h 1110643"/>
                <a:gd name="connsiteX532" fmla="*/ 1263650 w 2138362"/>
                <a:gd name="connsiteY532" fmla="*/ 658812 h 1110643"/>
                <a:gd name="connsiteX533" fmla="*/ 1258887 w 2138362"/>
                <a:gd name="connsiteY533" fmla="*/ 663575 h 1110643"/>
                <a:gd name="connsiteX534" fmla="*/ 1249362 w 2138362"/>
                <a:gd name="connsiteY534" fmla="*/ 679450 h 1110643"/>
                <a:gd name="connsiteX535" fmla="*/ 1250950 w 2138362"/>
                <a:gd name="connsiteY535" fmla="*/ 688975 h 1110643"/>
                <a:gd name="connsiteX536" fmla="*/ 1254125 w 2138362"/>
                <a:gd name="connsiteY536" fmla="*/ 700087 h 1110643"/>
                <a:gd name="connsiteX537" fmla="*/ 1257300 w 2138362"/>
                <a:gd name="connsiteY537" fmla="*/ 708025 h 1110643"/>
                <a:gd name="connsiteX538" fmla="*/ 1262062 w 2138362"/>
                <a:gd name="connsiteY538" fmla="*/ 717550 h 1110643"/>
                <a:gd name="connsiteX539" fmla="*/ 1263650 w 2138362"/>
                <a:gd name="connsiteY539" fmla="*/ 723900 h 1110643"/>
                <a:gd name="connsiteX540" fmla="*/ 1266825 w 2138362"/>
                <a:gd name="connsiteY540" fmla="*/ 731837 h 1110643"/>
                <a:gd name="connsiteX541" fmla="*/ 1271587 w 2138362"/>
                <a:gd name="connsiteY541" fmla="*/ 742950 h 1110643"/>
                <a:gd name="connsiteX542" fmla="*/ 1276350 w 2138362"/>
                <a:gd name="connsiteY542" fmla="*/ 762000 h 1110643"/>
                <a:gd name="connsiteX543" fmla="*/ 1282700 w 2138362"/>
                <a:gd name="connsiteY543" fmla="*/ 788987 h 1110643"/>
                <a:gd name="connsiteX544" fmla="*/ 1287462 w 2138362"/>
                <a:gd name="connsiteY544" fmla="*/ 804862 h 1110643"/>
                <a:gd name="connsiteX545" fmla="*/ 1289050 w 2138362"/>
                <a:gd name="connsiteY545" fmla="*/ 817562 h 1110643"/>
                <a:gd name="connsiteX546" fmla="*/ 1292225 w 2138362"/>
                <a:gd name="connsiteY546" fmla="*/ 822325 h 1110643"/>
                <a:gd name="connsiteX547" fmla="*/ 1295400 w 2138362"/>
                <a:gd name="connsiteY547" fmla="*/ 835025 h 1110643"/>
                <a:gd name="connsiteX548" fmla="*/ 1298575 w 2138362"/>
                <a:gd name="connsiteY548" fmla="*/ 841375 h 1110643"/>
                <a:gd name="connsiteX549" fmla="*/ 1300162 w 2138362"/>
                <a:gd name="connsiteY549" fmla="*/ 846137 h 1110643"/>
                <a:gd name="connsiteX550" fmla="*/ 1303337 w 2138362"/>
                <a:gd name="connsiteY550" fmla="*/ 857250 h 1110643"/>
                <a:gd name="connsiteX551" fmla="*/ 1308100 w 2138362"/>
                <a:gd name="connsiteY551" fmla="*/ 946150 h 1110643"/>
                <a:gd name="connsiteX552" fmla="*/ 1304925 w 2138362"/>
                <a:gd name="connsiteY552" fmla="*/ 938212 h 1110643"/>
                <a:gd name="connsiteX553" fmla="*/ 1300162 w 2138362"/>
                <a:gd name="connsiteY553" fmla="*/ 928687 h 1110643"/>
                <a:gd name="connsiteX554" fmla="*/ 1292225 w 2138362"/>
                <a:gd name="connsiteY554" fmla="*/ 922337 h 1110643"/>
                <a:gd name="connsiteX555" fmla="*/ 1285875 w 2138362"/>
                <a:gd name="connsiteY555" fmla="*/ 909637 h 1110643"/>
                <a:gd name="connsiteX556" fmla="*/ 1279525 w 2138362"/>
                <a:gd name="connsiteY556" fmla="*/ 903287 h 1110643"/>
                <a:gd name="connsiteX557" fmla="*/ 1258887 w 2138362"/>
                <a:gd name="connsiteY557" fmla="*/ 882650 h 1110643"/>
                <a:gd name="connsiteX558" fmla="*/ 1249045 w 2138362"/>
                <a:gd name="connsiteY558" fmla="*/ 876300 h 1110643"/>
                <a:gd name="connsiteX559" fmla="*/ 1246187 w 2138362"/>
                <a:gd name="connsiteY559" fmla="*/ 865187 h 1110643"/>
                <a:gd name="connsiteX560" fmla="*/ 1236662 w 2138362"/>
                <a:gd name="connsiteY560" fmla="*/ 860425 h 1110643"/>
                <a:gd name="connsiteX561" fmla="*/ 1231582 w 2138362"/>
                <a:gd name="connsiteY561" fmla="*/ 858520 h 1110643"/>
                <a:gd name="connsiteX562" fmla="*/ 1226185 w 2138362"/>
                <a:gd name="connsiteY562" fmla="*/ 862012 h 1110643"/>
                <a:gd name="connsiteX563" fmla="*/ 1212850 w 2138362"/>
                <a:gd name="connsiteY563" fmla="*/ 847725 h 1110643"/>
                <a:gd name="connsiteX564" fmla="*/ 1198562 w 2138362"/>
                <a:gd name="connsiteY564" fmla="*/ 842962 h 1110643"/>
                <a:gd name="connsiteX565" fmla="*/ 1187450 w 2138362"/>
                <a:gd name="connsiteY565" fmla="*/ 835025 h 1110643"/>
                <a:gd name="connsiteX566" fmla="*/ 1171575 w 2138362"/>
                <a:gd name="connsiteY566" fmla="*/ 825500 h 1110643"/>
                <a:gd name="connsiteX567" fmla="*/ 1157287 w 2138362"/>
                <a:gd name="connsiteY567" fmla="*/ 817562 h 1110643"/>
                <a:gd name="connsiteX568" fmla="*/ 1146175 w 2138362"/>
                <a:gd name="connsiteY568" fmla="*/ 809625 h 1110643"/>
                <a:gd name="connsiteX569" fmla="*/ 1141412 w 2138362"/>
                <a:gd name="connsiteY569" fmla="*/ 804862 h 1110643"/>
                <a:gd name="connsiteX570" fmla="*/ 1135062 w 2138362"/>
                <a:gd name="connsiteY570" fmla="*/ 801687 h 1110643"/>
                <a:gd name="connsiteX571" fmla="*/ 1125537 w 2138362"/>
                <a:gd name="connsiteY571" fmla="*/ 795337 h 1110643"/>
                <a:gd name="connsiteX572" fmla="*/ 1123950 w 2138362"/>
                <a:gd name="connsiteY572" fmla="*/ 790575 h 1110643"/>
                <a:gd name="connsiteX573" fmla="*/ 1128712 w 2138362"/>
                <a:gd name="connsiteY573" fmla="*/ 788987 h 1110643"/>
                <a:gd name="connsiteX574" fmla="*/ 1144587 w 2138362"/>
                <a:gd name="connsiteY574" fmla="*/ 785812 h 1110643"/>
                <a:gd name="connsiteX575" fmla="*/ 1144587 w 2138362"/>
                <a:gd name="connsiteY575" fmla="*/ 768350 h 1110643"/>
                <a:gd name="connsiteX576" fmla="*/ 1139825 w 2138362"/>
                <a:gd name="connsiteY576" fmla="*/ 754062 h 1110643"/>
                <a:gd name="connsiteX577" fmla="*/ 1135062 w 2138362"/>
                <a:gd name="connsiteY577" fmla="*/ 749300 h 1110643"/>
                <a:gd name="connsiteX578" fmla="*/ 1133475 w 2138362"/>
                <a:gd name="connsiteY578" fmla="*/ 744537 h 1110643"/>
                <a:gd name="connsiteX579" fmla="*/ 1128712 w 2138362"/>
                <a:gd name="connsiteY579" fmla="*/ 741362 h 1110643"/>
                <a:gd name="connsiteX580" fmla="*/ 1119187 w 2138362"/>
                <a:gd name="connsiteY580" fmla="*/ 735012 h 1110643"/>
                <a:gd name="connsiteX581" fmla="*/ 1104900 w 2138362"/>
                <a:gd name="connsiteY581" fmla="*/ 723900 h 1110643"/>
                <a:gd name="connsiteX582" fmla="*/ 1100137 w 2138362"/>
                <a:gd name="connsiteY582" fmla="*/ 720725 h 1110643"/>
                <a:gd name="connsiteX583" fmla="*/ 1095375 w 2138362"/>
                <a:gd name="connsiteY583" fmla="*/ 719137 h 1110643"/>
                <a:gd name="connsiteX584" fmla="*/ 1077912 w 2138362"/>
                <a:gd name="connsiteY584" fmla="*/ 714375 h 1110643"/>
                <a:gd name="connsiteX585" fmla="*/ 1069975 w 2138362"/>
                <a:gd name="connsiteY585" fmla="*/ 704850 h 1110643"/>
                <a:gd name="connsiteX586" fmla="*/ 1062037 w 2138362"/>
                <a:gd name="connsiteY586" fmla="*/ 695325 h 1110643"/>
                <a:gd name="connsiteX587" fmla="*/ 1060450 w 2138362"/>
                <a:gd name="connsiteY587" fmla="*/ 688975 h 1110643"/>
                <a:gd name="connsiteX588" fmla="*/ 1057275 w 2138362"/>
                <a:gd name="connsiteY588" fmla="*/ 679450 h 1110643"/>
                <a:gd name="connsiteX589" fmla="*/ 1052512 w 2138362"/>
                <a:gd name="connsiteY589" fmla="*/ 660400 h 1110643"/>
                <a:gd name="connsiteX590" fmla="*/ 1054100 w 2138362"/>
                <a:gd name="connsiteY590" fmla="*/ 627062 h 1110643"/>
                <a:gd name="connsiteX591" fmla="*/ 1055687 w 2138362"/>
                <a:gd name="connsiteY591" fmla="*/ 622300 h 1110643"/>
                <a:gd name="connsiteX592" fmla="*/ 1060450 w 2138362"/>
                <a:gd name="connsiteY592" fmla="*/ 620712 h 1110643"/>
                <a:gd name="connsiteX593" fmla="*/ 1062037 w 2138362"/>
                <a:gd name="connsiteY593" fmla="*/ 615950 h 1110643"/>
                <a:gd name="connsiteX594" fmla="*/ 1050925 w 2138362"/>
                <a:gd name="connsiteY594" fmla="*/ 615950 h 1110643"/>
                <a:gd name="connsiteX595" fmla="*/ 1044575 w 2138362"/>
                <a:gd name="connsiteY595" fmla="*/ 619125 h 1110643"/>
                <a:gd name="connsiteX596" fmla="*/ 1039812 w 2138362"/>
                <a:gd name="connsiteY596" fmla="*/ 620712 h 1110643"/>
                <a:gd name="connsiteX597" fmla="*/ 1027112 w 2138362"/>
                <a:gd name="connsiteY597" fmla="*/ 625475 h 1110643"/>
                <a:gd name="connsiteX598" fmla="*/ 1023937 w 2138362"/>
                <a:gd name="connsiteY598" fmla="*/ 630237 h 1110643"/>
                <a:gd name="connsiteX599" fmla="*/ 1019175 w 2138362"/>
                <a:gd name="connsiteY599" fmla="*/ 631825 h 1110643"/>
                <a:gd name="connsiteX600" fmla="*/ 1008062 w 2138362"/>
                <a:gd name="connsiteY600" fmla="*/ 636587 h 1110643"/>
                <a:gd name="connsiteX601" fmla="*/ 1000125 w 2138362"/>
                <a:gd name="connsiteY601" fmla="*/ 646112 h 1110643"/>
                <a:gd name="connsiteX602" fmla="*/ 1011237 w 2138362"/>
                <a:gd name="connsiteY602" fmla="*/ 660400 h 1110643"/>
                <a:gd name="connsiteX603" fmla="*/ 1012825 w 2138362"/>
                <a:gd name="connsiteY603" fmla="*/ 677862 h 1110643"/>
                <a:gd name="connsiteX604" fmla="*/ 1014412 w 2138362"/>
                <a:gd name="connsiteY604" fmla="*/ 690562 h 1110643"/>
                <a:gd name="connsiteX605" fmla="*/ 1012825 w 2138362"/>
                <a:gd name="connsiteY605" fmla="*/ 703262 h 1110643"/>
                <a:gd name="connsiteX606" fmla="*/ 998537 w 2138362"/>
                <a:gd name="connsiteY606" fmla="*/ 701675 h 1110643"/>
                <a:gd name="connsiteX607" fmla="*/ 984250 w 2138362"/>
                <a:gd name="connsiteY607" fmla="*/ 696912 h 1110643"/>
                <a:gd name="connsiteX608" fmla="*/ 977900 w 2138362"/>
                <a:gd name="connsiteY608" fmla="*/ 695325 h 1110643"/>
                <a:gd name="connsiteX609" fmla="*/ 973137 w 2138362"/>
                <a:gd name="connsiteY609" fmla="*/ 692150 h 1110643"/>
                <a:gd name="connsiteX610" fmla="*/ 968375 w 2138362"/>
                <a:gd name="connsiteY610" fmla="*/ 690562 h 1110643"/>
                <a:gd name="connsiteX611" fmla="*/ 957262 w 2138362"/>
                <a:gd name="connsiteY611" fmla="*/ 681037 h 1110643"/>
                <a:gd name="connsiteX612" fmla="*/ 958850 w 2138362"/>
                <a:gd name="connsiteY612" fmla="*/ 665162 h 1110643"/>
                <a:gd name="connsiteX613" fmla="*/ 960437 w 2138362"/>
                <a:gd name="connsiteY613" fmla="*/ 658812 h 1110643"/>
                <a:gd name="connsiteX614" fmla="*/ 971550 w 2138362"/>
                <a:gd name="connsiteY614" fmla="*/ 642937 h 1110643"/>
                <a:gd name="connsiteX615" fmla="*/ 966787 w 2138362"/>
                <a:gd name="connsiteY615" fmla="*/ 641350 h 1110643"/>
                <a:gd name="connsiteX616" fmla="*/ 957262 w 2138362"/>
                <a:gd name="connsiteY616" fmla="*/ 633412 h 1110643"/>
                <a:gd name="connsiteX617" fmla="*/ 936625 w 2138362"/>
                <a:gd name="connsiteY617" fmla="*/ 625475 h 1110643"/>
                <a:gd name="connsiteX618" fmla="*/ 862012 w 2138362"/>
                <a:gd name="connsiteY618" fmla="*/ 628650 h 1110643"/>
                <a:gd name="connsiteX619" fmla="*/ 852487 w 2138362"/>
                <a:gd name="connsiteY619" fmla="*/ 635000 h 1110643"/>
                <a:gd name="connsiteX620" fmla="*/ 854075 w 2138362"/>
                <a:gd name="connsiteY620" fmla="*/ 649287 h 1110643"/>
                <a:gd name="connsiteX621" fmla="*/ 860425 w 2138362"/>
                <a:gd name="connsiteY621" fmla="*/ 644525 h 1110643"/>
                <a:gd name="connsiteX622" fmla="*/ 865187 w 2138362"/>
                <a:gd name="connsiteY622" fmla="*/ 646112 h 1110643"/>
                <a:gd name="connsiteX623" fmla="*/ 860425 w 2138362"/>
                <a:gd name="connsiteY623" fmla="*/ 658812 h 1110643"/>
                <a:gd name="connsiteX624" fmla="*/ 855662 w 2138362"/>
                <a:gd name="connsiteY624" fmla="*/ 661987 h 1110643"/>
                <a:gd name="connsiteX625" fmla="*/ 847725 w 2138362"/>
                <a:gd name="connsiteY625" fmla="*/ 660400 h 1110643"/>
                <a:gd name="connsiteX626" fmla="*/ 835025 w 2138362"/>
                <a:gd name="connsiteY626" fmla="*/ 657225 h 1110643"/>
                <a:gd name="connsiteX627" fmla="*/ 809625 w 2138362"/>
                <a:gd name="connsiteY627" fmla="*/ 652462 h 1110643"/>
                <a:gd name="connsiteX628" fmla="*/ 795337 w 2138362"/>
                <a:gd name="connsiteY628" fmla="*/ 647700 h 1110643"/>
                <a:gd name="connsiteX629" fmla="*/ 785812 w 2138362"/>
                <a:gd name="connsiteY629" fmla="*/ 641350 h 1110643"/>
                <a:gd name="connsiteX630" fmla="*/ 774700 w 2138362"/>
                <a:gd name="connsiteY630" fmla="*/ 633412 h 1110643"/>
                <a:gd name="connsiteX631" fmla="*/ 769937 w 2138362"/>
                <a:gd name="connsiteY631" fmla="*/ 631825 h 1110643"/>
                <a:gd name="connsiteX632" fmla="*/ 763587 w 2138362"/>
                <a:gd name="connsiteY632" fmla="*/ 627062 h 1110643"/>
                <a:gd name="connsiteX633" fmla="*/ 758825 w 2138362"/>
                <a:gd name="connsiteY633" fmla="*/ 622300 h 1110643"/>
                <a:gd name="connsiteX634" fmla="*/ 754062 w 2138362"/>
                <a:gd name="connsiteY634" fmla="*/ 620712 h 1110643"/>
                <a:gd name="connsiteX635" fmla="*/ 747712 w 2138362"/>
                <a:gd name="connsiteY635" fmla="*/ 617537 h 1110643"/>
                <a:gd name="connsiteX636" fmla="*/ 742950 w 2138362"/>
                <a:gd name="connsiteY636" fmla="*/ 612775 h 1110643"/>
                <a:gd name="connsiteX637" fmla="*/ 735012 w 2138362"/>
                <a:gd name="connsiteY637" fmla="*/ 608012 h 1110643"/>
                <a:gd name="connsiteX638" fmla="*/ 730250 w 2138362"/>
                <a:gd name="connsiteY638" fmla="*/ 603250 h 1110643"/>
                <a:gd name="connsiteX639" fmla="*/ 725487 w 2138362"/>
                <a:gd name="connsiteY639" fmla="*/ 600075 h 1110643"/>
                <a:gd name="connsiteX640" fmla="*/ 719137 w 2138362"/>
                <a:gd name="connsiteY640" fmla="*/ 595312 h 1110643"/>
                <a:gd name="connsiteX641" fmla="*/ 714375 w 2138362"/>
                <a:gd name="connsiteY641" fmla="*/ 592137 h 1110643"/>
                <a:gd name="connsiteX642" fmla="*/ 703262 w 2138362"/>
                <a:gd name="connsiteY642" fmla="*/ 581025 h 1110643"/>
                <a:gd name="connsiteX643" fmla="*/ 698500 w 2138362"/>
                <a:gd name="connsiteY643" fmla="*/ 576262 h 1110643"/>
                <a:gd name="connsiteX644" fmla="*/ 692150 w 2138362"/>
                <a:gd name="connsiteY644" fmla="*/ 573087 h 1110643"/>
                <a:gd name="connsiteX645" fmla="*/ 681037 w 2138362"/>
                <a:gd name="connsiteY645" fmla="*/ 565150 h 1110643"/>
                <a:gd name="connsiteX646" fmla="*/ 676275 w 2138362"/>
                <a:gd name="connsiteY646" fmla="*/ 560387 h 1110643"/>
                <a:gd name="connsiteX647" fmla="*/ 665162 w 2138362"/>
                <a:gd name="connsiteY647" fmla="*/ 554037 h 1110643"/>
                <a:gd name="connsiteX648" fmla="*/ 660400 w 2138362"/>
                <a:gd name="connsiteY648" fmla="*/ 552450 h 1110643"/>
                <a:gd name="connsiteX649" fmla="*/ 655637 w 2138362"/>
                <a:gd name="connsiteY649" fmla="*/ 549275 h 1110643"/>
                <a:gd name="connsiteX650" fmla="*/ 631825 w 2138362"/>
                <a:gd name="connsiteY650" fmla="*/ 542925 h 1110643"/>
                <a:gd name="connsiteX651" fmla="*/ 609600 w 2138362"/>
                <a:gd name="connsiteY651" fmla="*/ 547687 h 1110643"/>
                <a:gd name="connsiteX652" fmla="*/ 595312 w 2138362"/>
                <a:gd name="connsiteY652" fmla="*/ 550862 h 1110643"/>
                <a:gd name="connsiteX653" fmla="*/ 555625 w 2138362"/>
                <a:gd name="connsiteY653" fmla="*/ 557212 h 1110643"/>
                <a:gd name="connsiteX654" fmla="*/ 544512 w 2138362"/>
                <a:gd name="connsiteY654" fmla="*/ 560387 h 1110643"/>
                <a:gd name="connsiteX655" fmla="*/ 539750 w 2138362"/>
                <a:gd name="connsiteY655" fmla="*/ 561975 h 1110643"/>
                <a:gd name="connsiteX656" fmla="*/ 534987 w 2138362"/>
                <a:gd name="connsiteY656" fmla="*/ 565150 h 1110643"/>
                <a:gd name="connsiteX657" fmla="*/ 525462 w 2138362"/>
                <a:gd name="connsiteY657" fmla="*/ 566737 h 1110643"/>
                <a:gd name="connsiteX658" fmla="*/ 482600 w 2138362"/>
                <a:gd name="connsiteY658" fmla="*/ 563562 h 1110643"/>
                <a:gd name="connsiteX659" fmla="*/ 460375 w 2138362"/>
                <a:gd name="connsiteY659" fmla="*/ 558800 h 1110643"/>
                <a:gd name="connsiteX660" fmla="*/ 450850 w 2138362"/>
                <a:gd name="connsiteY660" fmla="*/ 565150 h 1110643"/>
                <a:gd name="connsiteX661" fmla="*/ 447675 w 2138362"/>
                <a:gd name="connsiteY661" fmla="*/ 569912 h 1110643"/>
                <a:gd name="connsiteX662" fmla="*/ 436562 w 2138362"/>
                <a:gd name="connsiteY662" fmla="*/ 577850 h 1110643"/>
                <a:gd name="connsiteX663" fmla="*/ 430212 w 2138362"/>
                <a:gd name="connsiteY663" fmla="*/ 582612 h 1110643"/>
                <a:gd name="connsiteX664" fmla="*/ 419100 w 2138362"/>
                <a:gd name="connsiteY664" fmla="*/ 592137 h 1110643"/>
                <a:gd name="connsiteX665" fmla="*/ 414337 w 2138362"/>
                <a:gd name="connsiteY665" fmla="*/ 596900 h 1110643"/>
                <a:gd name="connsiteX666" fmla="*/ 400050 w 2138362"/>
                <a:gd name="connsiteY666" fmla="*/ 601662 h 1110643"/>
                <a:gd name="connsiteX667" fmla="*/ 395287 w 2138362"/>
                <a:gd name="connsiteY667" fmla="*/ 604837 h 1110643"/>
                <a:gd name="connsiteX668" fmla="*/ 387350 w 2138362"/>
                <a:gd name="connsiteY668" fmla="*/ 614362 h 1110643"/>
                <a:gd name="connsiteX669" fmla="*/ 384175 w 2138362"/>
                <a:gd name="connsiteY669" fmla="*/ 620712 h 1110643"/>
                <a:gd name="connsiteX670" fmla="*/ 385762 w 2138362"/>
                <a:gd name="connsiteY670" fmla="*/ 636587 h 1110643"/>
                <a:gd name="connsiteX671" fmla="*/ 388937 w 2138362"/>
                <a:gd name="connsiteY671" fmla="*/ 641350 h 1110643"/>
                <a:gd name="connsiteX672" fmla="*/ 385762 w 2138362"/>
                <a:gd name="connsiteY672" fmla="*/ 657225 h 1110643"/>
                <a:gd name="connsiteX673" fmla="*/ 381000 w 2138362"/>
                <a:gd name="connsiteY673" fmla="*/ 668337 h 1110643"/>
                <a:gd name="connsiteX674" fmla="*/ 339725 w 2138362"/>
                <a:gd name="connsiteY674" fmla="*/ 669925 h 1110643"/>
                <a:gd name="connsiteX675" fmla="*/ 325437 w 2138362"/>
                <a:gd name="connsiteY675" fmla="*/ 677862 h 1110643"/>
                <a:gd name="connsiteX676" fmla="*/ 320675 w 2138362"/>
                <a:gd name="connsiteY676" fmla="*/ 682625 h 1110643"/>
                <a:gd name="connsiteX677" fmla="*/ 315912 w 2138362"/>
                <a:gd name="connsiteY677" fmla="*/ 684212 h 1110643"/>
                <a:gd name="connsiteX678" fmla="*/ 309562 w 2138362"/>
                <a:gd name="connsiteY678" fmla="*/ 688975 h 1110643"/>
                <a:gd name="connsiteX679" fmla="*/ 307975 w 2138362"/>
                <a:gd name="connsiteY679" fmla="*/ 693737 h 1110643"/>
                <a:gd name="connsiteX680" fmla="*/ 298450 w 2138362"/>
                <a:gd name="connsiteY680" fmla="*/ 700087 h 1110643"/>
                <a:gd name="connsiteX681" fmla="*/ 293687 w 2138362"/>
                <a:gd name="connsiteY681" fmla="*/ 703262 h 1110643"/>
                <a:gd name="connsiteX682" fmla="*/ 284162 w 2138362"/>
                <a:gd name="connsiteY682" fmla="*/ 708025 h 1110643"/>
                <a:gd name="connsiteX683" fmla="*/ 274637 w 2138362"/>
                <a:gd name="connsiteY683" fmla="*/ 714375 h 1110643"/>
                <a:gd name="connsiteX684" fmla="*/ 263525 w 2138362"/>
                <a:gd name="connsiteY684" fmla="*/ 720725 h 1110643"/>
                <a:gd name="connsiteX685" fmla="*/ 258762 w 2138362"/>
                <a:gd name="connsiteY685" fmla="*/ 723900 h 1110643"/>
                <a:gd name="connsiteX686" fmla="*/ 241300 w 2138362"/>
                <a:gd name="connsiteY686" fmla="*/ 727075 h 1110643"/>
                <a:gd name="connsiteX687" fmla="*/ 227012 w 2138362"/>
                <a:gd name="connsiteY687" fmla="*/ 731837 h 1110643"/>
                <a:gd name="connsiteX688" fmla="*/ 217487 w 2138362"/>
                <a:gd name="connsiteY688" fmla="*/ 735012 h 1110643"/>
                <a:gd name="connsiteX689" fmla="*/ 207962 w 2138362"/>
                <a:gd name="connsiteY689" fmla="*/ 736600 h 1110643"/>
                <a:gd name="connsiteX690" fmla="*/ 196850 w 2138362"/>
                <a:gd name="connsiteY690" fmla="*/ 741362 h 1110643"/>
                <a:gd name="connsiteX691" fmla="*/ 188912 w 2138362"/>
                <a:gd name="connsiteY691" fmla="*/ 744537 h 1110643"/>
                <a:gd name="connsiteX692" fmla="*/ 182562 w 2138362"/>
                <a:gd name="connsiteY692" fmla="*/ 746125 h 1110643"/>
                <a:gd name="connsiteX693" fmla="*/ 177800 w 2138362"/>
                <a:gd name="connsiteY693" fmla="*/ 749300 h 1110643"/>
                <a:gd name="connsiteX694" fmla="*/ 173037 w 2138362"/>
                <a:gd name="connsiteY694" fmla="*/ 750887 h 1110643"/>
                <a:gd name="connsiteX695" fmla="*/ 166687 w 2138362"/>
                <a:gd name="connsiteY695" fmla="*/ 755650 h 1110643"/>
                <a:gd name="connsiteX696" fmla="*/ 155575 w 2138362"/>
                <a:gd name="connsiteY696" fmla="*/ 757237 h 1110643"/>
                <a:gd name="connsiteX697" fmla="*/ 134937 w 2138362"/>
                <a:gd name="connsiteY697" fmla="*/ 763587 h 1110643"/>
                <a:gd name="connsiteX698" fmla="*/ 104775 w 2138362"/>
                <a:gd name="connsiteY698" fmla="*/ 765175 h 1110643"/>
                <a:gd name="connsiteX699" fmla="*/ 88900 w 2138362"/>
                <a:gd name="connsiteY699" fmla="*/ 766762 h 1110643"/>
                <a:gd name="connsiteX700" fmla="*/ 73025 w 2138362"/>
                <a:gd name="connsiteY700" fmla="*/ 771525 h 1110643"/>
                <a:gd name="connsiteX701" fmla="*/ 68262 w 2138362"/>
                <a:gd name="connsiteY701" fmla="*/ 774700 h 1110643"/>
                <a:gd name="connsiteX702" fmla="*/ 53975 w 2138362"/>
                <a:gd name="connsiteY702" fmla="*/ 779462 h 1110643"/>
                <a:gd name="connsiteX703" fmla="*/ 42862 w 2138362"/>
                <a:gd name="connsiteY703" fmla="*/ 781050 h 1110643"/>
                <a:gd name="connsiteX704" fmla="*/ 34925 w 2138362"/>
                <a:gd name="connsiteY704" fmla="*/ 782637 h 1110643"/>
                <a:gd name="connsiteX705" fmla="*/ 12700 w 2138362"/>
                <a:gd name="connsiteY705" fmla="*/ 785812 h 1110643"/>
                <a:gd name="connsiteX706" fmla="*/ 9525 w 2138362"/>
                <a:gd name="connsiteY706"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20887 w 2138362"/>
                <a:gd name="connsiteY254" fmla="*/ 471487 h 1110643"/>
                <a:gd name="connsiteX255" fmla="*/ 2014537 w 2138362"/>
                <a:gd name="connsiteY255" fmla="*/ 479425 h 1110643"/>
                <a:gd name="connsiteX256" fmla="*/ 1997075 w 2138362"/>
                <a:gd name="connsiteY256" fmla="*/ 503237 h 1110643"/>
                <a:gd name="connsiteX257" fmla="*/ 1990725 w 2138362"/>
                <a:gd name="connsiteY257" fmla="*/ 517525 h 1110643"/>
                <a:gd name="connsiteX258" fmla="*/ 1989137 w 2138362"/>
                <a:gd name="connsiteY258" fmla="*/ 522287 h 1110643"/>
                <a:gd name="connsiteX259" fmla="*/ 1981200 w 2138362"/>
                <a:gd name="connsiteY259" fmla="*/ 531812 h 1110643"/>
                <a:gd name="connsiteX260" fmla="*/ 1979612 w 2138362"/>
                <a:gd name="connsiteY260" fmla="*/ 536575 h 1110643"/>
                <a:gd name="connsiteX261" fmla="*/ 1971675 w 2138362"/>
                <a:gd name="connsiteY261" fmla="*/ 546100 h 1110643"/>
                <a:gd name="connsiteX262" fmla="*/ 1970087 w 2138362"/>
                <a:gd name="connsiteY262" fmla="*/ 550862 h 1110643"/>
                <a:gd name="connsiteX263" fmla="*/ 1966912 w 2138362"/>
                <a:gd name="connsiteY263" fmla="*/ 555625 h 1110643"/>
                <a:gd name="connsiteX264" fmla="*/ 1962150 w 2138362"/>
                <a:gd name="connsiteY264" fmla="*/ 566737 h 1110643"/>
                <a:gd name="connsiteX265" fmla="*/ 1955800 w 2138362"/>
                <a:gd name="connsiteY265" fmla="*/ 574675 h 1110643"/>
                <a:gd name="connsiteX266" fmla="*/ 1944687 w 2138362"/>
                <a:gd name="connsiteY266" fmla="*/ 588962 h 1110643"/>
                <a:gd name="connsiteX267" fmla="*/ 1938337 w 2138362"/>
                <a:gd name="connsiteY267" fmla="*/ 598487 h 1110643"/>
                <a:gd name="connsiteX268" fmla="*/ 1936750 w 2138362"/>
                <a:gd name="connsiteY268" fmla="*/ 603250 h 1110643"/>
                <a:gd name="connsiteX269" fmla="*/ 1928812 w 2138362"/>
                <a:gd name="connsiteY269" fmla="*/ 612775 h 1110643"/>
                <a:gd name="connsiteX270" fmla="*/ 1922462 w 2138362"/>
                <a:gd name="connsiteY270" fmla="*/ 627062 h 1110643"/>
                <a:gd name="connsiteX271" fmla="*/ 1917700 w 2138362"/>
                <a:gd name="connsiteY271" fmla="*/ 623887 h 1110643"/>
                <a:gd name="connsiteX272" fmla="*/ 1916112 w 2138362"/>
                <a:gd name="connsiteY272" fmla="*/ 619125 h 1110643"/>
                <a:gd name="connsiteX273" fmla="*/ 1920875 w 2138362"/>
                <a:gd name="connsiteY273" fmla="*/ 623887 h 1110643"/>
                <a:gd name="connsiteX274" fmla="*/ 1922462 w 2138362"/>
                <a:gd name="connsiteY274" fmla="*/ 628650 h 1110643"/>
                <a:gd name="connsiteX275" fmla="*/ 1925637 w 2138362"/>
                <a:gd name="connsiteY275" fmla="*/ 636587 h 1110643"/>
                <a:gd name="connsiteX276" fmla="*/ 1924050 w 2138362"/>
                <a:gd name="connsiteY276" fmla="*/ 660400 h 1110643"/>
                <a:gd name="connsiteX277" fmla="*/ 1919287 w 2138362"/>
                <a:gd name="connsiteY277" fmla="*/ 685800 h 1110643"/>
                <a:gd name="connsiteX278" fmla="*/ 1916112 w 2138362"/>
                <a:gd name="connsiteY278" fmla="*/ 700087 h 1110643"/>
                <a:gd name="connsiteX279" fmla="*/ 1903412 w 2138362"/>
                <a:gd name="connsiteY279" fmla="*/ 711200 h 1110643"/>
                <a:gd name="connsiteX280" fmla="*/ 1897062 w 2138362"/>
                <a:gd name="connsiteY280" fmla="*/ 712787 h 1110643"/>
                <a:gd name="connsiteX281" fmla="*/ 1887537 w 2138362"/>
                <a:gd name="connsiteY281" fmla="*/ 720725 h 1110643"/>
                <a:gd name="connsiteX282" fmla="*/ 1881187 w 2138362"/>
                <a:gd name="connsiteY282" fmla="*/ 723900 h 1110643"/>
                <a:gd name="connsiteX283" fmla="*/ 1876425 w 2138362"/>
                <a:gd name="connsiteY283" fmla="*/ 728662 h 1110643"/>
                <a:gd name="connsiteX284" fmla="*/ 1865312 w 2138362"/>
                <a:gd name="connsiteY284" fmla="*/ 733425 h 1110643"/>
                <a:gd name="connsiteX285" fmla="*/ 1855787 w 2138362"/>
                <a:gd name="connsiteY285" fmla="*/ 738187 h 1110643"/>
                <a:gd name="connsiteX286" fmla="*/ 1844675 w 2138362"/>
                <a:gd name="connsiteY286" fmla="*/ 741362 h 1110643"/>
                <a:gd name="connsiteX287" fmla="*/ 1835150 w 2138362"/>
                <a:gd name="connsiteY287" fmla="*/ 744537 h 1110643"/>
                <a:gd name="connsiteX288" fmla="*/ 1828800 w 2138362"/>
                <a:gd name="connsiteY288" fmla="*/ 754062 h 1110643"/>
                <a:gd name="connsiteX289" fmla="*/ 1827212 w 2138362"/>
                <a:gd name="connsiteY289" fmla="*/ 760412 h 1110643"/>
                <a:gd name="connsiteX290" fmla="*/ 1824037 w 2138362"/>
                <a:gd name="connsiteY290" fmla="*/ 765175 h 1110643"/>
                <a:gd name="connsiteX291" fmla="*/ 1825625 w 2138362"/>
                <a:gd name="connsiteY291" fmla="*/ 804862 h 1110643"/>
                <a:gd name="connsiteX292" fmla="*/ 1827212 w 2138362"/>
                <a:gd name="connsiteY292" fmla="*/ 811212 h 1110643"/>
                <a:gd name="connsiteX293" fmla="*/ 1831975 w 2138362"/>
                <a:gd name="connsiteY293" fmla="*/ 815975 h 1110643"/>
                <a:gd name="connsiteX294" fmla="*/ 1836737 w 2138362"/>
                <a:gd name="connsiteY294" fmla="*/ 825500 h 1110643"/>
                <a:gd name="connsiteX295" fmla="*/ 1841500 w 2138362"/>
                <a:gd name="connsiteY295" fmla="*/ 830262 h 1110643"/>
                <a:gd name="connsiteX296" fmla="*/ 1846262 w 2138362"/>
                <a:gd name="connsiteY296" fmla="*/ 836612 h 1110643"/>
                <a:gd name="connsiteX297" fmla="*/ 1851025 w 2138362"/>
                <a:gd name="connsiteY297" fmla="*/ 839787 h 1110643"/>
                <a:gd name="connsiteX298" fmla="*/ 1860550 w 2138362"/>
                <a:gd name="connsiteY298" fmla="*/ 847725 h 1110643"/>
                <a:gd name="connsiteX299" fmla="*/ 1866900 w 2138362"/>
                <a:gd name="connsiteY299" fmla="*/ 858837 h 1110643"/>
                <a:gd name="connsiteX300" fmla="*/ 1868487 w 2138362"/>
                <a:gd name="connsiteY300" fmla="*/ 863600 h 1110643"/>
                <a:gd name="connsiteX301" fmla="*/ 1876425 w 2138362"/>
                <a:gd name="connsiteY301" fmla="*/ 873125 h 1110643"/>
                <a:gd name="connsiteX302" fmla="*/ 1887537 w 2138362"/>
                <a:gd name="connsiteY302" fmla="*/ 887412 h 1110643"/>
                <a:gd name="connsiteX303" fmla="*/ 1901825 w 2138362"/>
                <a:gd name="connsiteY303" fmla="*/ 898525 h 1110643"/>
                <a:gd name="connsiteX304" fmla="*/ 1906587 w 2138362"/>
                <a:gd name="connsiteY304" fmla="*/ 900112 h 1110643"/>
                <a:gd name="connsiteX305" fmla="*/ 1911350 w 2138362"/>
                <a:gd name="connsiteY305" fmla="*/ 904875 h 1110643"/>
                <a:gd name="connsiteX306" fmla="*/ 1914525 w 2138362"/>
                <a:gd name="connsiteY306" fmla="*/ 909637 h 1110643"/>
                <a:gd name="connsiteX307" fmla="*/ 1922462 w 2138362"/>
                <a:gd name="connsiteY307" fmla="*/ 912812 h 1110643"/>
                <a:gd name="connsiteX308" fmla="*/ 1931987 w 2138362"/>
                <a:gd name="connsiteY308" fmla="*/ 915987 h 1110643"/>
                <a:gd name="connsiteX309" fmla="*/ 1943100 w 2138362"/>
                <a:gd name="connsiteY309" fmla="*/ 920750 h 1110643"/>
                <a:gd name="connsiteX310" fmla="*/ 1951037 w 2138362"/>
                <a:gd name="connsiteY310" fmla="*/ 925512 h 1110643"/>
                <a:gd name="connsiteX311" fmla="*/ 1957387 w 2138362"/>
                <a:gd name="connsiteY311" fmla="*/ 928687 h 1110643"/>
                <a:gd name="connsiteX312" fmla="*/ 1968500 w 2138362"/>
                <a:gd name="connsiteY312" fmla="*/ 935037 h 1110643"/>
                <a:gd name="connsiteX313" fmla="*/ 1993900 w 2138362"/>
                <a:gd name="connsiteY313" fmla="*/ 942975 h 1110643"/>
                <a:gd name="connsiteX314" fmla="*/ 1998662 w 2138362"/>
                <a:gd name="connsiteY314" fmla="*/ 946150 h 1110643"/>
                <a:gd name="connsiteX315" fmla="*/ 2014537 w 2138362"/>
                <a:gd name="connsiteY315" fmla="*/ 952500 h 1110643"/>
                <a:gd name="connsiteX316" fmla="*/ 2024062 w 2138362"/>
                <a:gd name="connsiteY316" fmla="*/ 958850 h 1110643"/>
                <a:gd name="connsiteX317" fmla="*/ 2032000 w 2138362"/>
                <a:gd name="connsiteY317" fmla="*/ 973137 h 1110643"/>
                <a:gd name="connsiteX318" fmla="*/ 2036762 w 2138362"/>
                <a:gd name="connsiteY318" fmla="*/ 974725 h 1110643"/>
                <a:gd name="connsiteX319" fmla="*/ 2051050 w 2138362"/>
                <a:gd name="connsiteY319" fmla="*/ 985837 h 1110643"/>
                <a:gd name="connsiteX320" fmla="*/ 2049462 w 2138362"/>
                <a:gd name="connsiteY320" fmla="*/ 990600 h 1110643"/>
                <a:gd name="connsiteX321" fmla="*/ 2046287 w 2138362"/>
                <a:gd name="connsiteY321" fmla="*/ 995362 h 1110643"/>
                <a:gd name="connsiteX322" fmla="*/ 2039937 w 2138362"/>
                <a:gd name="connsiteY322" fmla="*/ 1006475 h 1110643"/>
                <a:gd name="connsiteX323" fmla="*/ 2038350 w 2138362"/>
                <a:gd name="connsiteY323" fmla="*/ 1014412 h 1110643"/>
                <a:gd name="connsiteX324" fmla="*/ 2028825 w 2138362"/>
                <a:gd name="connsiteY324" fmla="*/ 1020762 h 1110643"/>
                <a:gd name="connsiteX325" fmla="*/ 2024062 w 2138362"/>
                <a:gd name="connsiteY325" fmla="*/ 1025525 h 1110643"/>
                <a:gd name="connsiteX326" fmla="*/ 2019300 w 2138362"/>
                <a:gd name="connsiteY326" fmla="*/ 1028700 h 1110643"/>
                <a:gd name="connsiteX327" fmla="*/ 2009775 w 2138362"/>
                <a:gd name="connsiteY327" fmla="*/ 1039812 h 1110643"/>
                <a:gd name="connsiteX328" fmla="*/ 2005012 w 2138362"/>
                <a:gd name="connsiteY328" fmla="*/ 1041400 h 1110643"/>
                <a:gd name="connsiteX329" fmla="*/ 1995487 w 2138362"/>
                <a:gd name="connsiteY329" fmla="*/ 1050925 h 1110643"/>
                <a:gd name="connsiteX330" fmla="*/ 1990725 w 2138362"/>
                <a:gd name="connsiteY330" fmla="*/ 1054100 h 1110643"/>
                <a:gd name="connsiteX331" fmla="*/ 1987550 w 2138362"/>
                <a:gd name="connsiteY331" fmla="*/ 1058862 h 1110643"/>
                <a:gd name="connsiteX332" fmla="*/ 1974850 w 2138362"/>
                <a:gd name="connsiteY332" fmla="*/ 1069975 h 1110643"/>
                <a:gd name="connsiteX333" fmla="*/ 1958975 w 2138362"/>
                <a:gd name="connsiteY333" fmla="*/ 1082675 h 1110643"/>
                <a:gd name="connsiteX334" fmla="*/ 1954212 w 2138362"/>
                <a:gd name="connsiteY334" fmla="*/ 1087437 h 1110643"/>
                <a:gd name="connsiteX335" fmla="*/ 1943100 w 2138362"/>
                <a:gd name="connsiteY335" fmla="*/ 1092200 h 1110643"/>
                <a:gd name="connsiteX336" fmla="*/ 1931987 w 2138362"/>
                <a:gd name="connsiteY336" fmla="*/ 1098550 h 1110643"/>
                <a:gd name="connsiteX337" fmla="*/ 1927225 w 2138362"/>
                <a:gd name="connsiteY337" fmla="*/ 1101725 h 1110643"/>
                <a:gd name="connsiteX338" fmla="*/ 1922462 w 2138362"/>
                <a:gd name="connsiteY338" fmla="*/ 1103312 h 1110643"/>
                <a:gd name="connsiteX339" fmla="*/ 1900237 w 2138362"/>
                <a:gd name="connsiteY339" fmla="*/ 1106487 h 1110643"/>
                <a:gd name="connsiteX340" fmla="*/ 1878012 w 2138362"/>
                <a:gd name="connsiteY340" fmla="*/ 1108075 h 1110643"/>
                <a:gd name="connsiteX341" fmla="*/ 1866900 w 2138362"/>
                <a:gd name="connsiteY341" fmla="*/ 1104900 h 1110643"/>
                <a:gd name="connsiteX342" fmla="*/ 1860550 w 2138362"/>
                <a:gd name="connsiteY342" fmla="*/ 1103312 h 1110643"/>
                <a:gd name="connsiteX343" fmla="*/ 1852612 w 2138362"/>
                <a:gd name="connsiteY343" fmla="*/ 1100137 h 1110643"/>
                <a:gd name="connsiteX344" fmla="*/ 1844675 w 2138362"/>
                <a:gd name="connsiteY344" fmla="*/ 1098550 h 1110643"/>
                <a:gd name="connsiteX345" fmla="*/ 1825625 w 2138362"/>
                <a:gd name="connsiteY345" fmla="*/ 1093787 h 1110643"/>
                <a:gd name="connsiteX346" fmla="*/ 1816100 w 2138362"/>
                <a:gd name="connsiteY346" fmla="*/ 1090612 h 1110643"/>
                <a:gd name="connsiteX347" fmla="*/ 1790700 w 2138362"/>
                <a:gd name="connsiteY347" fmla="*/ 1089025 h 1110643"/>
                <a:gd name="connsiteX348" fmla="*/ 1776412 w 2138362"/>
                <a:gd name="connsiteY348" fmla="*/ 1087437 h 1110643"/>
                <a:gd name="connsiteX349" fmla="*/ 1779587 w 2138362"/>
                <a:gd name="connsiteY349" fmla="*/ 1074737 h 1110643"/>
                <a:gd name="connsiteX350" fmla="*/ 1787525 w 2138362"/>
                <a:gd name="connsiteY350" fmla="*/ 1060450 h 1110643"/>
                <a:gd name="connsiteX351" fmla="*/ 1793875 w 2138362"/>
                <a:gd name="connsiteY351" fmla="*/ 1049337 h 1110643"/>
                <a:gd name="connsiteX352" fmla="*/ 1785937 w 2138362"/>
                <a:gd name="connsiteY352" fmla="*/ 1020762 h 1110643"/>
                <a:gd name="connsiteX353" fmla="*/ 1774825 w 2138362"/>
                <a:gd name="connsiteY353" fmla="*/ 1009650 h 1110643"/>
                <a:gd name="connsiteX354" fmla="*/ 1763712 w 2138362"/>
                <a:gd name="connsiteY354" fmla="*/ 1001712 h 1110643"/>
                <a:gd name="connsiteX355" fmla="*/ 1758950 w 2138362"/>
                <a:gd name="connsiteY355" fmla="*/ 998537 h 1110643"/>
                <a:gd name="connsiteX356" fmla="*/ 1754187 w 2138362"/>
                <a:gd name="connsiteY356" fmla="*/ 993775 h 1110643"/>
                <a:gd name="connsiteX357" fmla="*/ 1749425 w 2138362"/>
                <a:gd name="connsiteY357" fmla="*/ 992187 h 1110643"/>
                <a:gd name="connsiteX358" fmla="*/ 1731962 w 2138362"/>
                <a:gd name="connsiteY358" fmla="*/ 987425 h 1110643"/>
                <a:gd name="connsiteX359" fmla="*/ 1655762 w 2138362"/>
                <a:gd name="connsiteY359" fmla="*/ 996950 h 1110643"/>
                <a:gd name="connsiteX360" fmla="*/ 1651000 w 2138362"/>
                <a:gd name="connsiteY360" fmla="*/ 1001712 h 1110643"/>
                <a:gd name="connsiteX361" fmla="*/ 1644650 w 2138362"/>
                <a:gd name="connsiteY361" fmla="*/ 1006475 h 1110643"/>
                <a:gd name="connsiteX362" fmla="*/ 1643062 w 2138362"/>
                <a:gd name="connsiteY362" fmla="*/ 1011237 h 1110643"/>
                <a:gd name="connsiteX363" fmla="*/ 1638300 w 2138362"/>
                <a:gd name="connsiteY363" fmla="*/ 1016000 h 1110643"/>
                <a:gd name="connsiteX364" fmla="*/ 1633537 w 2138362"/>
                <a:gd name="connsiteY364" fmla="*/ 1022350 h 1110643"/>
                <a:gd name="connsiteX365" fmla="*/ 1631950 w 2138362"/>
                <a:gd name="connsiteY365" fmla="*/ 1027112 h 1110643"/>
                <a:gd name="connsiteX366" fmla="*/ 1628775 w 2138362"/>
                <a:gd name="connsiteY366" fmla="*/ 1033462 h 1110643"/>
                <a:gd name="connsiteX367" fmla="*/ 1624012 w 2138362"/>
                <a:gd name="connsiteY367" fmla="*/ 1044575 h 1110643"/>
                <a:gd name="connsiteX368" fmla="*/ 1620837 w 2138362"/>
                <a:gd name="connsiteY368" fmla="*/ 1058862 h 1110643"/>
                <a:gd name="connsiteX369" fmla="*/ 1617662 w 2138362"/>
                <a:gd name="connsiteY369" fmla="*/ 1063625 h 1110643"/>
                <a:gd name="connsiteX370" fmla="*/ 1595437 w 2138362"/>
                <a:gd name="connsiteY370" fmla="*/ 1063625 h 1110643"/>
                <a:gd name="connsiteX371" fmla="*/ 1560512 w 2138362"/>
                <a:gd name="connsiteY371" fmla="*/ 1060450 h 1110643"/>
                <a:gd name="connsiteX372" fmla="*/ 1550987 w 2138362"/>
                <a:gd name="connsiteY372" fmla="*/ 1057275 h 1110643"/>
                <a:gd name="connsiteX373" fmla="*/ 1527175 w 2138362"/>
                <a:gd name="connsiteY373" fmla="*/ 1054100 h 1110643"/>
                <a:gd name="connsiteX374" fmla="*/ 1490662 w 2138362"/>
                <a:gd name="connsiteY374" fmla="*/ 1047750 h 1110643"/>
                <a:gd name="connsiteX375" fmla="*/ 1481137 w 2138362"/>
                <a:gd name="connsiteY375" fmla="*/ 1042987 h 1110643"/>
                <a:gd name="connsiteX376" fmla="*/ 1457325 w 2138362"/>
                <a:gd name="connsiteY376" fmla="*/ 1038225 h 1110643"/>
                <a:gd name="connsiteX377" fmla="*/ 1435100 w 2138362"/>
                <a:gd name="connsiteY377" fmla="*/ 1033462 h 1110643"/>
                <a:gd name="connsiteX378" fmla="*/ 1411287 w 2138362"/>
                <a:gd name="connsiteY378" fmla="*/ 1028700 h 1110643"/>
                <a:gd name="connsiteX379" fmla="*/ 1400175 w 2138362"/>
                <a:gd name="connsiteY379" fmla="*/ 1023937 h 1110643"/>
                <a:gd name="connsiteX380" fmla="*/ 1392237 w 2138362"/>
                <a:gd name="connsiteY380" fmla="*/ 1022350 h 1110643"/>
                <a:gd name="connsiteX381" fmla="*/ 1377950 w 2138362"/>
                <a:gd name="connsiteY381" fmla="*/ 1014412 h 1110643"/>
                <a:gd name="connsiteX382" fmla="*/ 1368425 w 2138362"/>
                <a:gd name="connsiteY382" fmla="*/ 1008062 h 1110643"/>
                <a:gd name="connsiteX383" fmla="*/ 1352550 w 2138362"/>
                <a:gd name="connsiteY383" fmla="*/ 993775 h 1110643"/>
                <a:gd name="connsiteX384" fmla="*/ 1347787 w 2138362"/>
                <a:gd name="connsiteY384" fmla="*/ 989012 h 1110643"/>
                <a:gd name="connsiteX385" fmla="*/ 1343025 w 2138362"/>
                <a:gd name="connsiteY385" fmla="*/ 984250 h 1110643"/>
                <a:gd name="connsiteX386" fmla="*/ 1341437 w 2138362"/>
                <a:gd name="connsiteY386" fmla="*/ 977900 h 1110643"/>
                <a:gd name="connsiteX387" fmla="*/ 1339850 w 2138362"/>
                <a:gd name="connsiteY387" fmla="*/ 954087 h 1110643"/>
                <a:gd name="connsiteX388" fmla="*/ 1349375 w 2138362"/>
                <a:gd name="connsiteY388" fmla="*/ 950912 h 1110643"/>
                <a:gd name="connsiteX389" fmla="*/ 1366837 w 2138362"/>
                <a:gd name="connsiteY389" fmla="*/ 952500 h 1110643"/>
                <a:gd name="connsiteX390" fmla="*/ 1370012 w 2138362"/>
                <a:gd name="connsiteY390" fmla="*/ 957262 h 1110643"/>
                <a:gd name="connsiteX391" fmla="*/ 1381125 w 2138362"/>
                <a:gd name="connsiteY391" fmla="*/ 962025 h 1110643"/>
                <a:gd name="connsiteX392" fmla="*/ 1392237 w 2138362"/>
                <a:gd name="connsiteY392" fmla="*/ 958850 h 1110643"/>
                <a:gd name="connsiteX393" fmla="*/ 1401762 w 2138362"/>
                <a:gd name="connsiteY393" fmla="*/ 947737 h 1110643"/>
                <a:gd name="connsiteX394" fmla="*/ 1406525 w 2138362"/>
                <a:gd name="connsiteY394" fmla="*/ 942975 h 1110643"/>
                <a:gd name="connsiteX395" fmla="*/ 1409700 w 2138362"/>
                <a:gd name="connsiteY395" fmla="*/ 938212 h 1110643"/>
                <a:gd name="connsiteX396" fmla="*/ 1414462 w 2138362"/>
                <a:gd name="connsiteY396" fmla="*/ 931862 h 1110643"/>
                <a:gd name="connsiteX397" fmla="*/ 1409700 w 2138362"/>
                <a:gd name="connsiteY397" fmla="*/ 904875 h 1110643"/>
                <a:gd name="connsiteX398" fmla="*/ 1408112 w 2138362"/>
                <a:gd name="connsiteY398" fmla="*/ 900112 h 1110643"/>
                <a:gd name="connsiteX399" fmla="*/ 1404937 w 2138362"/>
                <a:gd name="connsiteY399" fmla="*/ 893762 h 1110643"/>
                <a:gd name="connsiteX400" fmla="*/ 1400175 w 2138362"/>
                <a:gd name="connsiteY400" fmla="*/ 879475 h 1110643"/>
                <a:gd name="connsiteX401" fmla="*/ 1398587 w 2138362"/>
                <a:gd name="connsiteY401" fmla="*/ 855662 h 1110643"/>
                <a:gd name="connsiteX402" fmla="*/ 1393825 w 2138362"/>
                <a:gd name="connsiteY402" fmla="*/ 852487 h 1110643"/>
                <a:gd name="connsiteX403" fmla="*/ 1398587 w 2138362"/>
                <a:gd name="connsiteY403" fmla="*/ 847725 h 1110643"/>
                <a:gd name="connsiteX404" fmla="*/ 1406525 w 2138362"/>
                <a:gd name="connsiteY404" fmla="*/ 838200 h 1110643"/>
                <a:gd name="connsiteX405" fmla="*/ 1409700 w 2138362"/>
                <a:gd name="connsiteY405" fmla="*/ 828675 h 1110643"/>
                <a:gd name="connsiteX406" fmla="*/ 1419225 w 2138362"/>
                <a:gd name="connsiteY406" fmla="*/ 819150 h 1110643"/>
                <a:gd name="connsiteX407" fmla="*/ 1423987 w 2138362"/>
                <a:gd name="connsiteY407" fmla="*/ 820737 h 1110643"/>
                <a:gd name="connsiteX408" fmla="*/ 1425575 w 2138362"/>
                <a:gd name="connsiteY408" fmla="*/ 830262 h 1110643"/>
                <a:gd name="connsiteX409" fmla="*/ 1428750 w 2138362"/>
                <a:gd name="connsiteY409" fmla="*/ 838200 h 1110643"/>
                <a:gd name="connsiteX410" fmla="*/ 1430337 w 2138362"/>
                <a:gd name="connsiteY410" fmla="*/ 846137 h 1110643"/>
                <a:gd name="connsiteX411" fmla="*/ 1435100 w 2138362"/>
                <a:gd name="connsiteY411" fmla="*/ 850900 h 1110643"/>
                <a:gd name="connsiteX412" fmla="*/ 1444625 w 2138362"/>
                <a:gd name="connsiteY412" fmla="*/ 862012 h 1110643"/>
                <a:gd name="connsiteX413" fmla="*/ 1449387 w 2138362"/>
                <a:gd name="connsiteY413" fmla="*/ 863600 h 1110643"/>
                <a:gd name="connsiteX414" fmla="*/ 1455737 w 2138362"/>
                <a:gd name="connsiteY414" fmla="*/ 866775 h 1110643"/>
                <a:gd name="connsiteX415" fmla="*/ 1460500 w 2138362"/>
                <a:gd name="connsiteY415" fmla="*/ 868362 h 1110643"/>
                <a:gd name="connsiteX416" fmla="*/ 1466850 w 2138362"/>
                <a:gd name="connsiteY416" fmla="*/ 871537 h 1110643"/>
                <a:gd name="connsiteX417" fmla="*/ 1474787 w 2138362"/>
                <a:gd name="connsiteY417" fmla="*/ 873125 h 1110643"/>
                <a:gd name="connsiteX418" fmla="*/ 1492250 w 2138362"/>
                <a:gd name="connsiteY418" fmla="*/ 877887 h 1110643"/>
                <a:gd name="connsiteX419" fmla="*/ 1506537 w 2138362"/>
                <a:gd name="connsiteY419" fmla="*/ 881062 h 1110643"/>
                <a:gd name="connsiteX420" fmla="*/ 1546225 w 2138362"/>
                <a:gd name="connsiteY420" fmla="*/ 884237 h 1110643"/>
                <a:gd name="connsiteX421" fmla="*/ 1555750 w 2138362"/>
                <a:gd name="connsiteY421" fmla="*/ 887412 h 1110643"/>
                <a:gd name="connsiteX422" fmla="*/ 1562100 w 2138362"/>
                <a:gd name="connsiteY422" fmla="*/ 889000 h 1110643"/>
                <a:gd name="connsiteX423" fmla="*/ 1566862 w 2138362"/>
                <a:gd name="connsiteY423" fmla="*/ 892175 h 1110643"/>
                <a:gd name="connsiteX424" fmla="*/ 1571625 w 2138362"/>
                <a:gd name="connsiteY424" fmla="*/ 893762 h 1110643"/>
                <a:gd name="connsiteX425" fmla="*/ 1576387 w 2138362"/>
                <a:gd name="connsiteY425" fmla="*/ 896937 h 1110643"/>
                <a:gd name="connsiteX426" fmla="*/ 1585912 w 2138362"/>
                <a:gd name="connsiteY426" fmla="*/ 900112 h 1110643"/>
                <a:gd name="connsiteX427" fmla="*/ 1652587 w 2138362"/>
                <a:gd name="connsiteY427" fmla="*/ 893762 h 1110643"/>
                <a:gd name="connsiteX428" fmla="*/ 1662112 w 2138362"/>
                <a:gd name="connsiteY428" fmla="*/ 884237 h 1110643"/>
                <a:gd name="connsiteX429" fmla="*/ 1665287 w 2138362"/>
                <a:gd name="connsiteY429" fmla="*/ 879475 h 1110643"/>
                <a:gd name="connsiteX430" fmla="*/ 1671637 w 2138362"/>
                <a:gd name="connsiteY430" fmla="*/ 877887 h 1110643"/>
                <a:gd name="connsiteX431" fmla="*/ 1673225 w 2138362"/>
                <a:gd name="connsiteY431" fmla="*/ 871537 h 1110643"/>
                <a:gd name="connsiteX432" fmla="*/ 1677987 w 2138362"/>
                <a:gd name="connsiteY432" fmla="*/ 866775 h 1110643"/>
                <a:gd name="connsiteX433" fmla="*/ 1681162 w 2138362"/>
                <a:gd name="connsiteY433" fmla="*/ 862012 h 1110643"/>
                <a:gd name="connsiteX434" fmla="*/ 1687512 w 2138362"/>
                <a:gd name="connsiteY434" fmla="*/ 855662 h 1110643"/>
                <a:gd name="connsiteX435" fmla="*/ 1695450 w 2138362"/>
                <a:gd name="connsiteY435" fmla="*/ 844550 h 1110643"/>
                <a:gd name="connsiteX436" fmla="*/ 1697037 w 2138362"/>
                <a:gd name="connsiteY436" fmla="*/ 839787 h 1110643"/>
                <a:gd name="connsiteX437" fmla="*/ 1701800 w 2138362"/>
                <a:gd name="connsiteY437" fmla="*/ 830262 h 1110643"/>
                <a:gd name="connsiteX438" fmla="*/ 1703387 w 2138362"/>
                <a:gd name="connsiteY438" fmla="*/ 768350 h 1110643"/>
                <a:gd name="connsiteX439" fmla="*/ 1706562 w 2138362"/>
                <a:gd name="connsiteY439" fmla="*/ 750887 h 1110643"/>
                <a:gd name="connsiteX440" fmla="*/ 1708150 w 2138362"/>
                <a:gd name="connsiteY440" fmla="*/ 733425 h 1110643"/>
                <a:gd name="connsiteX441" fmla="*/ 1709737 w 2138362"/>
                <a:gd name="connsiteY441" fmla="*/ 720725 h 1110643"/>
                <a:gd name="connsiteX442" fmla="*/ 1714500 w 2138362"/>
                <a:gd name="connsiteY442" fmla="*/ 714375 h 1110643"/>
                <a:gd name="connsiteX443" fmla="*/ 1728787 w 2138362"/>
                <a:gd name="connsiteY443" fmla="*/ 703262 h 1110643"/>
                <a:gd name="connsiteX444" fmla="*/ 1739900 w 2138362"/>
                <a:gd name="connsiteY444" fmla="*/ 692150 h 1110643"/>
                <a:gd name="connsiteX445" fmla="*/ 1744662 w 2138362"/>
                <a:gd name="connsiteY445" fmla="*/ 687387 h 1110643"/>
                <a:gd name="connsiteX446" fmla="*/ 1754187 w 2138362"/>
                <a:gd name="connsiteY446" fmla="*/ 681037 h 1110643"/>
                <a:gd name="connsiteX447" fmla="*/ 1771650 w 2138362"/>
                <a:gd name="connsiteY447" fmla="*/ 669925 h 1110643"/>
                <a:gd name="connsiteX448" fmla="*/ 1787525 w 2138362"/>
                <a:gd name="connsiteY448" fmla="*/ 657225 h 1110643"/>
                <a:gd name="connsiteX449" fmla="*/ 1792287 w 2138362"/>
                <a:gd name="connsiteY449" fmla="*/ 654050 h 1110643"/>
                <a:gd name="connsiteX450" fmla="*/ 1793875 w 2138362"/>
                <a:gd name="connsiteY450" fmla="*/ 649287 h 1110643"/>
                <a:gd name="connsiteX451" fmla="*/ 1798637 w 2138362"/>
                <a:gd name="connsiteY451" fmla="*/ 647700 h 1110643"/>
                <a:gd name="connsiteX452" fmla="*/ 1803400 w 2138362"/>
                <a:gd name="connsiteY452" fmla="*/ 644525 h 1110643"/>
                <a:gd name="connsiteX453" fmla="*/ 1809750 w 2138362"/>
                <a:gd name="connsiteY453" fmla="*/ 638175 h 1110643"/>
                <a:gd name="connsiteX454" fmla="*/ 1817687 w 2138362"/>
                <a:gd name="connsiteY454" fmla="*/ 631825 h 1110643"/>
                <a:gd name="connsiteX455" fmla="*/ 1828800 w 2138362"/>
                <a:gd name="connsiteY455" fmla="*/ 622300 h 1110643"/>
                <a:gd name="connsiteX456" fmla="*/ 1831975 w 2138362"/>
                <a:gd name="connsiteY456" fmla="*/ 615950 h 1110643"/>
                <a:gd name="connsiteX457" fmla="*/ 1841500 w 2138362"/>
                <a:gd name="connsiteY457" fmla="*/ 609600 h 1110643"/>
                <a:gd name="connsiteX458" fmla="*/ 1847850 w 2138362"/>
                <a:gd name="connsiteY458" fmla="*/ 603250 h 1110643"/>
                <a:gd name="connsiteX459" fmla="*/ 1849437 w 2138362"/>
                <a:gd name="connsiteY459" fmla="*/ 598487 h 1110643"/>
                <a:gd name="connsiteX460" fmla="*/ 1857375 w 2138362"/>
                <a:gd name="connsiteY460" fmla="*/ 590550 h 1110643"/>
                <a:gd name="connsiteX461" fmla="*/ 1865312 w 2138362"/>
                <a:gd name="connsiteY461" fmla="*/ 579437 h 1110643"/>
                <a:gd name="connsiteX462" fmla="*/ 1871662 w 2138362"/>
                <a:gd name="connsiteY462" fmla="*/ 569912 h 1110643"/>
                <a:gd name="connsiteX463" fmla="*/ 1876425 w 2138362"/>
                <a:gd name="connsiteY463" fmla="*/ 560387 h 1110643"/>
                <a:gd name="connsiteX464" fmla="*/ 1878012 w 2138362"/>
                <a:gd name="connsiteY464" fmla="*/ 555625 h 1110643"/>
                <a:gd name="connsiteX465" fmla="*/ 1881187 w 2138362"/>
                <a:gd name="connsiteY465" fmla="*/ 550862 h 1110643"/>
                <a:gd name="connsiteX466" fmla="*/ 1882775 w 2138362"/>
                <a:gd name="connsiteY466" fmla="*/ 546100 h 1110643"/>
                <a:gd name="connsiteX467" fmla="*/ 1885950 w 2138362"/>
                <a:gd name="connsiteY467" fmla="*/ 539750 h 1110643"/>
                <a:gd name="connsiteX468" fmla="*/ 1882775 w 2138362"/>
                <a:gd name="connsiteY468" fmla="*/ 506412 h 1110643"/>
                <a:gd name="connsiteX469" fmla="*/ 1879600 w 2138362"/>
                <a:gd name="connsiteY469" fmla="*/ 500062 h 1110643"/>
                <a:gd name="connsiteX470" fmla="*/ 1874837 w 2138362"/>
                <a:gd name="connsiteY470" fmla="*/ 488950 h 1110643"/>
                <a:gd name="connsiteX471" fmla="*/ 1870075 w 2138362"/>
                <a:gd name="connsiteY471" fmla="*/ 487362 h 1110643"/>
                <a:gd name="connsiteX472" fmla="*/ 1863725 w 2138362"/>
                <a:gd name="connsiteY472" fmla="*/ 477837 h 1110643"/>
                <a:gd name="connsiteX473" fmla="*/ 1855787 w 2138362"/>
                <a:gd name="connsiteY473" fmla="*/ 476250 h 1110643"/>
                <a:gd name="connsiteX474" fmla="*/ 1849437 w 2138362"/>
                <a:gd name="connsiteY474" fmla="*/ 473075 h 1110643"/>
                <a:gd name="connsiteX475" fmla="*/ 1844675 w 2138362"/>
                <a:gd name="connsiteY475" fmla="*/ 471487 h 1110643"/>
                <a:gd name="connsiteX476" fmla="*/ 1841500 w 2138362"/>
                <a:gd name="connsiteY476" fmla="*/ 466725 h 1110643"/>
                <a:gd name="connsiteX477" fmla="*/ 1828800 w 2138362"/>
                <a:gd name="connsiteY477" fmla="*/ 461962 h 1110643"/>
                <a:gd name="connsiteX478" fmla="*/ 1819275 w 2138362"/>
                <a:gd name="connsiteY478" fmla="*/ 457200 h 1110643"/>
                <a:gd name="connsiteX479" fmla="*/ 1808162 w 2138362"/>
                <a:gd name="connsiteY479" fmla="*/ 452437 h 1110643"/>
                <a:gd name="connsiteX480" fmla="*/ 1795462 w 2138362"/>
                <a:gd name="connsiteY480" fmla="*/ 447675 h 1110643"/>
                <a:gd name="connsiteX481" fmla="*/ 1749425 w 2138362"/>
                <a:gd name="connsiteY481" fmla="*/ 439737 h 1110643"/>
                <a:gd name="connsiteX482" fmla="*/ 1728787 w 2138362"/>
                <a:gd name="connsiteY482" fmla="*/ 434975 h 1110643"/>
                <a:gd name="connsiteX483" fmla="*/ 1673225 w 2138362"/>
                <a:gd name="connsiteY483" fmla="*/ 434975 h 1110643"/>
                <a:gd name="connsiteX484" fmla="*/ 1571625 w 2138362"/>
                <a:gd name="connsiteY484" fmla="*/ 433387 h 1110643"/>
                <a:gd name="connsiteX485" fmla="*/ 1558925 w 2138362"/>
                <a:gd name="connsiteY485" fmla="*/ 430212 h 1110643"/>
                <a:gd name="connsiteX486" fmla="*/ 1524000 w 2138362"/>
                <a:gd name="connsiteY486" fmla="*/ 434975 h 1110643"/>
                <a:gd name="connsiteX487" fmla="*/ 1501775 w 2138362"/>
                <a:gd name="connsiteY487" fmla="*/ 439737 h 1110643"/>
                <a:gd name="connsiteX488" fmla="*/ 1490662 w 2138362"/>
                <a:gd name="connsiteY488" fmla="*/ 442912 h 1110643"/>
                <a:gd name="connsiteX489" fmla="*/ 1470025 w 2138362"/>
                <a:gd name="connsiteY489" fmla="*/ 449262 h 1110643"/>
                <a:gd name="connsiteX490" fmla="*/ 1438275 w 2138362"/>
                <a:gd name="connsiteY490" fmla="*/ 455612 h 1110643"/>
                <a:gd name="connsiteX491" fmla="*/ 1433512 w 2138362"/>
                <a:gd name="connsiteY491" fmla="*/ 457200 h 1110643"/>
                <a:gd name="connsiteX492" fmla="*/ 1425575 w 2138362"/>
                <a:gd name="connsiteY492" fmla="*/ 460375 h 1110643"/>
                <a:gd name="connsiteX493" fmla="*/ 1419225 w 2138362"/>
                <a:gd name="connsiteY493" fmla="*/ 461962 h 1110643"/>
                <a:gd name="connsiteX494" fmla="*/ 1408112 w 2138362"/>
                <a:gd name="connsiteY494" fmla="*/ 465137 h 1110643"/>
                <a:gd name="connsiteX495" fmla="*/ 1403350 w 2138362"/>
                <a:gd name="connsiteY495" fmla="*/ 466725 h 1110643"/>
                <a:gd name="connsiteX496" fmla="*/ 1393825 w 2138362"/>
                <a:gd name="connsiteY496" fmla="*/ 468312 h 1110643"/>
                <a:gd name="connsiteX497" fmla="*/ 1382712 w 2138362"/>
                <a:gd name="connsiteY497" fmla="*/ 476250 h 1110643"/>
                <a:gd name="connsiteX498" fmla="*/ 1379537 w 2138362"/>
                <a:gd name="connsiteY498" fmla="*/ 481012 h 1110643"/>
                <a:gd name="connsiteX499" fmla="*/ 1373187 w 2138362"/>
                <a:gd name="connsiteY499" fmla="*/ 484187 h 1110643"/>
                <a:gd name="connsiteX500" fmla="*/ 1368425 w 2138362"/>
                <a:gd name="connsiteY500" fmla="*/ 487362 h 1110643"/>
                <a:gd name="connsiteX501" fmla="*/ 1366837 w 2138362"/>
                <a:gd name="connsiteY501" fmla="*/ 492125 h 1110643"/>
                <a:gd name="connsiteX502" fmla="*/ 1362075 w 2138362"/>
                <a:gd name="connsiteY502" fmla="*/ 493712 h 1110643"/>
                <a:gd name="connsiteX503" fmla="*/ 1357312 w 2138362"/>
                <a:gd name="connsiteY503" fmla="*/ 496887 h 1110643"/>
                <a:gd name="connsiteX504" fmla="*/ 1352550 w 2138362"/>
                <a:gd name="connsiteY504" fmla="*/ 498475 h 1110643"/>
                <a:gd name="connsiteX505" fmla="*/ 1343025 w 2138362"/>
                <a:gd name="connsiteY505" fmla="*/ 506412 h 1110643"/>
                <a:gd name="connsiteX506" fmla="*/ 1338262 w 2138362"/>
                <a:gd name="connsiteY506" fmla="*/ 508000 h 1110643"/>
                <a:gd name="connsiteX507" fmla="*/ 1330325 w 2138362"/>
                <a:gd name="connsiteY507" fmla="*/ 515937 h 1110643"/>
                <a:gd name="connsiteX508" fmla="*/ 1325562 w 2138362"/>
                <a:gd name="connsiteY508" fmla="*/ 519112 h 1110643"/>
                <a:gd name="connsiteX509" fmla="*/ 1316037 w 2138362"/>
                <a:gd name="connsiteY509" fmla="*/ 527050 h 1110643"/>
                <a:gd name="connsiteX510" fmla="*/ 1311275 w 2138362"/>
                <a:gd name="connsiteY510" fmla="*/ 530225 h 1110643"/>
                <a:gd name="connsiteX511" fmla="*/ 1295400 w 2138362"/>
                <a:gd name="connsiteY511" fmla="*/ 544512 h 1110643"/>
                <a:gd name="connsiteX512" fmla="*/ 1293812 w 2138362"/>
                <a:gd name="connsiteY512" fmla="*/ 549275 h 1110643"/>
                <a:gd name="connsiteX513" fmla="*/ 1284287 w 2138362"/>
                <a:gd name="connsiteY513" fmla="*/ 557212 h 1110643"/>
                <a:gd name="connsiteX514" fmla="*/ 1282700 w 2138362"/>
                <a:gd name="connsiteY514" fmla="*/ 563562 h 1110643"/>
                <a:gd name="connsiteX515" fmla="*/ 1290637 w 2138362"/>
                <a:gd name="connsiteY515" fmla="*/ 569912 h 1110643"/>
                <a:gd name="connsiteX516" fmla="*/ 1301750 w 2138362"/>
                <a:gd name="connsiteY516" fmla="*/ 576262 h 1110643"/>
                <a:gd name="connsiteX517" fmla="*/ 1317625 w 2138362"/>
                <a:gd name="connsiteY517" fmla="*/ 581025 h 1110643"/>
                <a:gd name="connsiteX518" fmla="*/ 1319212 w 2138362"/>
                <a:gd name="connsiteY518" fmla="*/ 585787 h 1110643"/>
                <a:gd name="connsiteX519" fmla="*/ 1322387 w 2138362"/>
                <a:gd name="connsiteY519" fmla="*/ 590550 h 1110643"/>
                <a:gd name="connsiteX520" fmla="*/ 1327150 w 2138362"/>
                <a:gd name="connsiteY520" fmla="*/ 604837 h 1110643"/>
                <a:gd name="connsiteX521" fmla="*/ 1328737 w 2138362"/>
                <a:gd name="connsiteY521" fmla="*/ 609600 h 1110643"/>
                <a:gd name="connsiteX522" fmla="*/ 1325562 w 2138362"/>
                <a:gd name="connsiteY522" fmla="*/ 620712 h 1110643"/>
                <a:gd name="connsiteX523" fmla="*/ 1320800 w 2138362"/>
                <a:gd name="connsiteY523" fmla="*/ 623887 h 1110643"/>
                <a:gd name="connsiteX524" fmla="*/ 1314450 w 2138362"/>
                <a:gd name="connsiteY524" fmla="*/ 627062 h 1110643"/>
                <a:gd name="connsiteX525" fmla="*/ 1309687 w 2138362"/>
                <a:gd name="connsiteY525" fmla="*/ 628650 h 1110643"/>
                <a:gd name="connsiteX526" fmla="*/ 1300162 w 2138362"/>
                <a:gd name="connsiteY526" fmla="*/ 633412 h 1110643"/>
                <a:gd name="connsiteX527" fmla="*/ 1289050 w 2138362"/>
                <a:gd name="connsiteY527" fmla="*/ 642937 h 1110643"/>
                <a:gd name="connsiteX528" fmla="*/ 1279525 w 2138362"/>
                <a:gd name="connsiteY528" fmla="*/ 647700 h 1110643"/>
                <a:gd name="connsiteX529" fmla="*/ 1273175 w 2138362"/>
                <a:gd name="connsiteY529" fmla="*/ 652462 h 1110643"/>
                <a:gd name="connsiteX530" fmla="*/ 1268412 w 2138362"/>
                <a:gd name="connsiteY530" fmla="*/ 657225 h 1110643"/>
                <a:gd name="connsiteX531" fmla="*/ 1263650 w 2138362"/>
                <a:gd name="connsiteY531" fmla="*/ 658812 h 1110643"/>
                <a:gd name="connsiteX532" fmla="*/ 1258887 w 2138362"/>
                <a:gd name="connsiteY532" fmla="*/ 663575 h 1110643"/>
                <a:gd name="connsiteX533" fmla="*/ 1249362 w 2138362"/>
                <a:gd name="connsiteY533" fmla="*/ 679450 h 1110643"/>
                <a:gd name="connsiteX534" fmla="*/ 1250950 w 2138362"/>
                <a:gd name="connsiteY534" fmla="*/ 688975 h 1110643"/>
                <a:gd name="connsiteX535" fmla="*/ 1254125 w 2138362"/>
                <a:gd name="connsiteY535" fmla="*/ 700087 h 1110643"/>
                <a:gd name="connsiteX536" fmla="*/ 1257300 w 2138362"/>
                <a:gd name="connsiteY536" fmla="*/ 708025 h 1110643"/>
                <a:gd name="connsiteX537" fmla="*/ 1262062 w 2138362"/>
                <a:gd name="connsiteY537" fmla="*/ 717550 h 1110643"/>
                <a:gd name="connsiteX538" fmla="*/ 1263650 w 2138362"/>
                <a:gd name="connsiteY538" fmla="*/ 723900 h 1110643"/>
                <a:gd name="connsiteX539" fmla="*/ 1266825 w 2138362"/>
                <a:gd name="connsiteY539" fmla="*/ 731837 h 1110643"/>
                <a:gd name="connsiteX540" fmla="*/ 1271587 w 2138362"/>
                <a:gd name="connsiteY540" fmla="*/ 742950 h 1110643"/>
                <a:gd name="connsiteX541" fmla="*/ 1276350 w 2138362"/>
                <a:gd name="connsiteY541" fmla="*/ 762000 h 1110643"/>
                <a:gd name="connsiteX542" fmla="*/ 1282700 w 2138362"/>
                <a:gd name="connsiteY542" fmla="*/ 788987 h 1110643"/>
                <a:gd name="connsiteX543" fmla="*/ 1287462 w 2138362"/>
                <a:gd name="connsiteY543" fmla="*/ 804862 h 1110643"/>
                <a:gd name="connsiteX544" fmla="*/ 1289050 w 2138362"/>
                <a:gd name="connsiteY544" fmla="*/ 817562 h 1110643"/>
                <a:gd name="connsiteX545" fmla="*/ 1292225 w 2138362"/>
                <a:gd name="connsiteY545" fmla="*/ 822325 h 1110643"/>
                <a:gd name="connsiteX546" fmla="*/ 1295400 w 2138362"/>
                <a:gd name="connsiteY546" fmla="*/ 835025 h 1110643"/>
                <a:gd name="connsiteX547" fmla="*/ 1298575 w 2138362"/>
                <a:gd name="connsiteY547" fmla="*/ 841375 h 1110643"/>
                <a:gd name="connsiteX548" fmla="*/ 1300162 w 2138362"/>
                <a:gd name="connsiteY548" fmla="*/ 846137 h 1110643"/>
                <a:gd name="connsiteX549" fmla="*/ 1303337 w 2138362"/>
                <a:gd name="connsiteY549" fmla="*/ 857250 h 1110643"/>
                <a:gd name="connsiteX550" fmla="*/ 1308100 w 2138362"/>
                <a:gd name="connsiteY550" fmla="*/ 946150 h 1110643"/>
                <a:gd name="connsiteX551" fmla="*/ 1304925 w 2138362"/>
                <a:gd name="connsiteY551" fmla="*/ 938212 h 1110643"/>
                <a:gd name="connsiteX552" fmla="*/ 1300162 w 2138362"/>
                <a:gd name="connsiteY552" fmla="*/ 928687 h 1110643"/>
                <a:gd name="connsiteX553" fmla="*/ 1292225 w 2138362"/>
                <a:gd name="connsiteY553" fmla="*/ 922337 h 1110643"/>
                <a:gd name="connsiteX554" fmla="*/ 1285875 w 2138362"/>
                <a:gd name="connsiteY554" fmla="*/ 909637 h 1110643"/>
                <a:gd name="connsiteX555" fmla="*/ 1279525 w 2138362"/>
                <a:gd name="connsiteY555" fmla="*/ 903287 h 1110643"/>
                <a:gd name="connsiteX556" fmla="*/ 1258887 w 2138362"/>
                <a:gd name="connsiteY556" fmla="*/ 882650 h 1110643"/>
                <a:gd name="connsiteX557" fmla="*/ 1249045 w 2138362"/>
                <a:gd name="connsiteY557" fmla="*/ 876300 h 1110643"/>
                <a:gd name="connsiteX558" fmla="*/ 1246187 w 2138362"/>
                <a:gd name="connsiteY558" fmla="*/ 865187 h 1110643"/>
                <a:gd name="connsiteX559" fmla="*/ 1236662 w 2138362"/>
                <a:gd name="connsiteY559" fmla="*/ 860425 h 1110643"/>
                <a:gd name="connsiteX560" fmla="*/ 1231582 w 2138362"/>
                <a:gd name="connsiteY560" fmla="*/ 858520 h 1110643"/>
                <a:gd name="connsiteX561" fmla="*/ 1226185 w 2138362"/>
                <a:gd name="connsiteY561" fmla="*/ 862012 h 1110643"/>
                <a:gd name="connsiteX562" fmla="*/ 1212850 w 2138362"/>
                <a:gd name="connsiteY562" fmla="*/ 847725 h 1110643"/>
                <a:gd name="connsiteX563" fmla="*/ 1198562 w 2138362"/>
                <a:gd name="connsiteY563" fmla="*/ 842962 h 1110643"/>
                <a:gd name="connsiteX564" fmla="*/ 1187450 w 2138362"/>
                <a:gd name="connsiteY564" fmla="*/ 835025 h 1110643"/>
                <a:gd name="connsiteX565" fmla="*/ 1171575 w 2138362"/>
                <a:gd name="connsiteY565" fmla="*/ 825500 h 1110643"/>
                <a:gd name="connsiteX566" fmla="*/ 1157287 w 2138362"/>
                <a:gd name="connsiteY566" fmla="*/ 817562 h 1110643"/>
                <a:gd name="connsiteX567" fmla="*/ 1146175 w 2138362"/>
                <a:gd name="connsiteY567" fmla="*/ 809625 h 1110643"/>
                <a:gd name="connsiteX568" fmla="*/ 1141412 w 2138362"/>
                <a:gd name="connsiteY568" fmla="*/ 804862 h 1110643"/>
                <a:gd name="connsiteX569" fmla="*/ 1135062 w 2138362"/>
                <a:gd name="connsiteY569" fmla="*/ 801687 h 1110643"/>
                <a:gd name="connsiteX570" fmla="*/ 1125537 w 2138362"/>
                <a:gd name="connsiteY570" fmla="*/ 795337 h 1110643"/>
                <a:gd name="connsiteX571" fmla="*/ 1123950 w 2138362"/>
                <a:gd name="connsiteY571" fmla="*/ 790575 h 1110643"/>
                <a:gd name="connsiteX572" fmla="*/ 1128712 w 2138362"/>
                <a:gd name="connsiteY572" fmla="*/ 788987 h 1110643"/>
                <a:gd name="connsiteX573" fmla="*/ 1144587 w 2138362"/>
                <a:gd name="connsiteY573" fmla="*/ 785812 h 1110643"/>
                <a:gd name="connsiteX574" fmla="*/ 1144587 w 2138362"/>
                <a:gd name="connsiteY574" fmla="*/ 768350 h 1110643"/>
                <a:gd name="connsiteX575" fmla="*/ 1139825 w 2138362"/>
                <a:gd name="connsiteY575" fmla="*/ 754062 h 1110643"/>
                <a:gd name="connsiteX576" fmla="*/ 1135062 w 2138362"/>
                <a:gd name="connsiteY576" fmla="*/ 749300 h 1110643"/>
                <a:gd name="connsiteX577" fmla="*/ 1133475 w 2138362"/>
                <a:gd name="connsiteY577" fmla="*/ 744537 h 1110643"/>
                <a:gd name="connsiteX578" fmla="*/ 1128712 w 2138362"/>
                <a:gd name="connsiteY578" fmla="*/ 741362 h 1110643"/>
                <a:gd name="connsiteX579" fmla="*/ 1119187 w 2138362"/>
                <a:gd name="connsiteY579" fmla="*/ 735012 h 1110643"/>
                <a:gd name="connsiteX580" fmla="*/ 1104900 w 2138362"/>
                <a:gd name="connsiteY580" fmla="*/ 723900 h 1110643"/>
                <a:gd name="connsiteX581" fmla="*/ 1100137 w 2138362"/>
                <a:gd name="connsiteY581" fmla="*/ 720725 h 1110643"/>
                <a:gd name="connsiteX582" fmla="*/ 1095375 w 2138362"/>
                <a:gd name="connsiteY582" fmla="*/ 719137 h 1110643"/>
                <a:gd name="connsiteX583" fmla="*/ 1077912 w 2138362"/>
                <a:gd name="connsiteY583" fmla="*/ 714375 h 1110643"/>
                <a:gd name="connsiteX584" fmla="*/ 1069975 w 2138362"/>
                <a:gd name="connsiteY584" fmla="*/ 704850 h 1110643"/>
                <a:gd name="connsiteX585" fmla="*/ 1062037 w 2138362"/>
                <a:gd name="connsiteY585" fmla="*/ 695325 h 1110643"/>
                <a:gd name="connsiteX586" fmla="*/ 1060450 w 2138362"/>
                <a:gd name="connsiteY586" fmla="*/ 688975 h 1110643"/>
                <a:gd name="connsiteX587" fmla="*/ 1057275 w 2138362"/>
                <a:gd name="connsiteY587" fmla="*/ 679450 h 1110643"/>
                <a:gd name="connsiteX588" fmla="*/ 1052512 w 2138362"/>
                <a:gd name="connsiteY588" fmla="*/ 660400 h 1110643"/>
                <a:gd name="connsiteX589" fmla="*/ 1054100 w 2138362"/>
                <a:gd name="connsiteY589" fmla="*/ 627062 h 1110643"/>
                <a:gd name="connsiteX590" fmla="*/ 1055687 w 2138362"/>
                <a:gd name="connsiteY590" fmla="*/ 622300 h 1110643"/>
                <a:gd name="connsiteX591" fmla="*/ 1060450 w 2138362"/>
                <a:gd name="connsiteY591" fmla="*/ 620712 h 1110643"/>
                <a:gd name="connsiteX592" fmla="*/ 1062037 w 2138362"/>
                <a:gd name="connsiteY592" fmla="*/ 615950 h 1110643"/>
                <a:gd name="connsiteX593" fmla="*/ 1050925 w 2138362"/>
                <a:gd name="connsiteY593" fmla="*/ 615950 h 1110643"/>
                <a:gd name="connsiteX594" fmla="*/ 1044575 w 2138362"/>
                <a:gd name="connsiteY594" fmla="*/ 619125 h 1110643"/>
                <a:gd name="connsiteX595" fmla="*/ 1039812 w 2138362"/>
                <a:gd name="connsiteY595" fmla="*/ 620712 h 1110643"/>
                <a:gd name="connsiteX596" fmla="*/ 1027112 w 2138362"/>
                <a:gd name="connsiteY596" fmla="*/ 625475 h 1110643"/>
                <a:gd name="connsiteX597" fmla="*/ 1023937 w 2138362"/>
                <a:gd name="connsiteY597" fmla="*/ 630237 h 1110643"/>
                <a:gd name="connsiteX598" fmla="*/ 1019175 w 2138362"/>
                <a:gd name="connsiteY598" fmla="*/ 631825 h 1110643"/>
                <a:gd name="connsiteX599" fmla="*/ 1008062 w 2138362"/>
                <a:gd name="connsiteY599" fmla="*/ 636587 h 1110643"/>
                <a:gd name="connsiteX600" fmla="*/ 1000125 w 2138362"/>
                <a:gd name="connsiteY600" fmla="*/ 646112 h 1110643"/>
                <a:gd name="connsiteX601" fmla="*/ 1011237 w 2138362"/>
                <a:gd name="connsiteY601" fmla="*/ 660400 h 1110643"/>
                <a:gd name="connsiteX602" fmla="*/ 1012825 w 2138362"/>
                <a:gd name="connsiteY602" fmla="*/ 677862 h 1110643"/>
                <a:gd name="connsiteX603" fmla="*/ 1014412 w 2138362"/>
                <a:gd name="connsiteY603" fmla="*/ 690562 h 1110643"/>
                <a:gd name="connsiteX604" fmla="*/ 1012825 w 2138362"/>
                <a:gd name="connsiteY604" fmla="*/ 703262 h 1110643"/>
                <a:gd name="connsiteX605" fmla="*/ 998537 w 2138362"/>
                <a:gd name="connsiteY605" fmla="*/ 701675 h 1110643"/>
                <a:gd name="connsiteX606" fmla="*/ 984250 w 2138362"/>
                <a:gd name="connsiteY606" fmla="*/ 696912 h 1110643"/>
                <a:gd name="connsiteX607" fmla="*/ 977900 w 2138362"/>
                <a:gd name="connsiteY607" fmla="*/ 695325 h 1110643"/>
                <a:gd name="connsiteX608" fmla="*/ 973137 w 2138362"/>
                <a:gd name="connsiteY608" fmla="*/ 692150 h 1110643"/>
                <a:gd name="connsiteX609" fmla="*/ 968375 w 2138362"/>
                <a:gd name="connsiteY609" fmla="*/ 690562 h 1110643"/>
                <a:gd name="connsiteX610" fmla="*/ 957262 w 2138362"/>
                <a:gd name="connsiteY610" fmla="*/ 681037 h 1110643"/>
                <a:gd name="connsiteX611" fmla="*/ 958850 w 2138362"/>
                <a:gd name="connsiteY611" fmla="*/ 665162 h 1110643"/>
                <a:gd name="connsiteX612" fmla="*/ 960437 w 2138362"/>
                <a:gd name="connsiteY612" fmla="*/ 658812 h 1110643"/>
                <a:gd name="connsiteX613" fmla="*/ 971550 w 2138362"/>
                <a:gd name="connsiteY613" fmla="*/ 642937 h 1110643"/>
                <a:gd name="connsiteX614" fmla="*/ 966787 w 2138362"/>
                <a:gd name="connsiteY614" fmla="*/ 641350 h 1110643"/>
                <a:gd name="connsiteX615" fmla="*/ 957262 w 2138362"/>
                <a:gd name="connsiteY615" fmla="*/ 633412 h 1110643"/>
                <a:gd name="connsiteX616" fmla="*/ 936625 w 2138362"/>
                <a:gd name="connsiteY616" fmla="*/ 625475 h 1110643"/>
                <a:gd name="connsiteX617" fmla="*/ 862012 w 2138362"/>
                <a:gd name="connsiteY617" fmla="*/ 628650 h 1110643"/>
                <a:gd name="connsiteX618" fmla="*/ 852487 w 2138362"/>
                <a:gd name="connsiteY618" fmla="*/ 635000 h 1110643"/>
                <a:gd name="connsiteX619" fmla="*/ 854075 w 2138362"/>
                <a:gd name="connsiteY619" fmla="*/ 649287 h 1110643"/>
                <a:gd name="connsiteX620" fmla="*/ 860425 w 2138362"/>
                <a:gd name="connsiteY620" fmla="*/ 644525 h 1110643"/>
                <a:gd name="connsiteX621" fmla="*/ 865187 w 2138362"/>
                <a:gd name="connsiteY621" fmla="*/ 646112 h 1110643"/>
                <a:gd name="connsiteX622" fmla="*/ 860425 w 2138362"/>
                <a:gd name="connsiteY622" fmla="*/ 658812 h 1110643"/>
                <a:gd name="connsiteX623" fmla="*/ 855662 w 2138362"/>
                <a:gd name="connsiteY623" fmla="*/ 661987 h 1110643"/>
                <a:gd name="connsiteX624" fmla="*/ 847725 w 2138362"/>
                <a:gd name="connsiteY624" fmla="*/ 660400 h 1110643"/>
                <a:gd name="connsiteX625" fmla="*/ 835025 w 2138362"/>
                <a:gd name="connsiteY625" fmla="*/ 657225 h 1110643"/>
                <a:gd name="connsiteX626" fmla="*/ 809625 w 2138362"/>
                <a:gd name="connsiteY626" fmla="*/ 652462 h 1110643"/>
                <a:gd name="connsiteX627" fmla="*/ 795337 w 2138362"/>
                <a:gd name="connsiteY627" fmla="*/ 647700 h 1110643"/>
                <a:gd name="connsiteX628" fmla="*/ 785812 w 2138362"/>
                <a:gd name="connsiteY628" fmla="*/ 641350 h 1110643"/>
                <a:gd name="connsiteX629" fmla="*/ 774700 w 2138362"/>
                <a:gd name="connsiteY629" fmla="*/ 633412 h 1110643"/>
                <a:gd name="connsiteX630" fmla="*/ 769937 w 2138362"/>
                <a:gd name="connsiteY630" fmla="*/ 631825 h 1110643"/>
                <a:gd name="connsiteX631" fmla="*/ 763587 w 2138362"/>
                <a:gd name="connsiteY631" fmla="*/ 627062 h 1110643"/>
                <a:gd name="connsiteX632" fmla="*/ 758825 w 2138362"/>
                <a:gd name="connsiteY632" fmla="*/ 622300 h 1110643"/>
                <a:gd name="connsiteX633" fmla="*/ 754062 w 2138362"/>
                <a:gd name="connsiteY633" fmla="*/ 620712 h 1110643"/>
                <a:gd name="connsiteX634" fmla="*/ 747712 w 2138362"/>
                <a:gd name="connsiteY634" fmla="*/ 617537 h 1110643"/>
                <a:gd name="connsiteX635" fmla="*/ 742950 w 2138362"/>
                <a:gd name="connsiteY635" fmla="*/ 612775 h 1110643"/>
                <a:gd name="connsiteX636" fmla="*/ 735012 w 2138362"/>
                <a:gd name="connsiteY636" fmla="*/ 608012 h 1110643"/>
                <a:gd name="connsiteX637" fmla="*/ 730250 w 2138362"/>
                <a:gd name="connsiteY637" fmla="*/ 603250 h 1110643"/>
                <a:gd name="connsiteX638" fmla="*/ 725487 w 2138362"/>
                <a:gd name="connsiteY638" fmla="*/ 600075 h 1110643"/>
                <a:gd name="connsiteX639" fmla="*/ 719137 w 2138362"/>
                <a:gd name="connsiteY639" fmla="*/ 595312 h 1110643"/>
                <a:gd name="connsiteX640" fmla="*/ 714375 w 2138362"/>
                <a:gd name="connsiteY640" fmla="*/ 592137 h 1110643"/>
                <a:gd name="connsiteX641" fmla="*/ 703262 w 2138362"/>
                <a:gd name="connsiteY641" fmla="*/ 581025 h 1110643"/>
                <a:gd name="connsiteX642" fmla="*/ 698500 w 2138362"/>
                <a:gd name="connsiteY642" fmla="*/ 576262 h 1110643"/>
                <a:gd name="connsiteX643" fmla="*/ 692150 w 2138362"/>
                <a:gd name="connsiteY643" fmla="*/ 573087 h 1110643"/>
                <a:gd name="connsiteX644" fmla="*/ 681037 w 2138362"/>
                <a:gd name="connsiteY644" fmla="*/ 565150 h 1110643"/>
                <a:gd name="connsiteX645" fmla="*/ 676275 w 2138362"/>
                <a:gd name="connsiteY645" fmla="*/ 560387 h 1110643"/>
                <a:gd name="connsiteX646" fmla="*/ 665162 w 2138362"/>
                <a:gd name="connsiteY646" fmla="*/ 554037 h 1110643"/>
                <a:gd name="connsiteX647" fmla="*/ 660400 w 2138362"/>
                <a:gd name="connsiteY647" fmla="*/ 552450 h 1110643"/>
                <a:gd name="connsiteX648" fmla="*/ 655637 w 2138362"/>
                <a:gd name="connsiteY648" fmla="*/ 549275 h 1110643"/>
                <a:gd name="connsiteX649" fmla="*/ 631825 w 2138362"/>
                <a:gd name="connsiteY649" fmla="*/ 542925 h 1110643"/>
                <a:gd name="connsiteX650" fmla="*/ 609600 w 2138362"/>
                <a:gd name="connsiteY650" fmla="*/ 547687 h 1110643"/>
                <a:gd name="connsiteX651" fmla="*/ 595312 w 2138362"/>
                <a:gd name="connsiteY651" fmla="*/ 550862 h 1110643"/>
                <a:gd name="connsiteX652" fmla="*/ 555625 w 2138362"/>
                <a:gd name="connsiteY652" fmla="*/ 557212 h 1110643"/>
                <a:gd name="connsiteX653" fmla="*/ 544512 w 2138362"/>
                <a:gd name="connsiteY653" fmla="*/ 560387 h 1110643"/>
                <a:gd name="connsiteX654" fmla="*/ 539750 w 2138362"/>
                <a:gd name="connsiteY654" fmla="*/ 561975 h 1110643"/>
                <a:gd name="connsiteX655" fmla="*/ 534987 w 2138362"/>
                <a:gd name="connsiteY655" fmla="*/ 565150 h 1110643"/>
                <a:gd name="connsiteX656" fmla="*/ 525462 w 2138362"/>
                <a:gd name="connsiteY656" fmla="*/ 566737 h 1110643"/>
                <a:gd name="connsiteX657" fmla="*/ 482600 w 2138362"/>
                <a:gd name="connsiteY657" fmla="*/ 563562 h 1110643"/>
                <a:gd name="connsiteX658" fmla="*/ 460375 w 2138362"/>
                <a:gd name="connsiteY658" fmla="*/ 558800 h 1110643"/>
                <a:gd name="connsiteX659" fmla="*/ 450850 w 2138362"/>
                <a:gd name="connsiteY659" fmla="*/ 565150 h 1110643"/>
                <a:gd name="connsiteX660" fmla="*/ 447675 w 2138362"/>
                <a:gd name="connsiteY660" fmla="*/ 569912 h 1110643"/>
                <a:gd name="connsiteX661" fmla="*/ 436562 w 2138362"/>
                <a:gd name="connsiteY661" fmla="*/ 577850 h 1110643"/>
                <a:gd name="connsiteX662" fmla="*/ 430212 w 2138362"/>
                <a:gd name="connsiteY662" fmla="*/ 582612 h 1110643"/>
                <a:gd name="connsiteX663" fmla="*/ 419100 w 2138362"/>
                <a:gd name="connsiteY663" fmla="*/ 592137 h 1110643"/>
                <a:gd name="connsiteX664" fmla="*/ 414337 w 2138362"/>
                <a:gd name="connsiteY664" fmla="*/ 596900 h 1110643"/>
                <a:gd name="connsiteX665" fmla="*/ 400050 w 2138362"/>
                <a:gd name="connsiteY665" fmla="*/ 601662 h 1110643"/>
                <a:gd name="connsiteX666" fmla="*/ 395287 w 2138362"/>
                <a:gd name="connsiteY666" fmla="*/ 604837 h 1110643"/>
                <a:gd name="connsiteX667" fmla="*/ 387350 w 2138362"/>
                <a:gd name="connsiteY667" fmla="*/ 614362 h 1110643"/>
                <a:gd name="connsiteX668" fmla="*/ 384175 w 2138362"/>
                <a:gd name="connsiteY668" fmla="*/ 620712 h 1110643"/>
                <a:gd name="connsiteX669" fmla="*/ 385762 w 2138362"/>
                <a:gd name="connsiteY669" fmla="*/ 636587 h 1110643"/>
                <a:gd name="connsiteX670" fmla="*/ 388937 w 2138362"/>
                <a:gd name="connsiteY670" fmla="*/ 641350 h 1110643"/>
                <a:gd name="connsiteX671" fmla="*/ 385762 w 2138362"/>
                <a:gd name="connsiteY671" fmla="*/ 657225 h 1110643"/>
                <a:gd name="connsiteX672" fmla="*/ 381000 w 2138362"/>
                <a:gd name="connsiteY672" fmla="*/ 668337 h 1110643"/>
                <a:gd name="connsiteX673" fmla="*/ 339725 w 2138362"/>
                <a:gd name="connsiteY673" fmla="*/ 669925 h 1110643"/>
                <a:gd name="connsiteX674" fmla="*/ 325437 w 2138362"/>
                <a:gd name="connsiteY674" fmla="*/ 677862 h 1110643"/>
                <a:gd name="connsiteX675" fmla="*/ 320675 w 2138362"/>
                <a:gd name="connsiteY675" fmla="*/ 682625 h 1110643"/>
                <a:gd name="connsiteX676" fmla="*/ 315912 w 2138362"/>
                <a:gd name="connsiteY676" fmla="*/ 684212 h 1110643"/>
                <a:gd name="connsiteX677" fmla="*/ 309562 w 2138362"/>
                <a:gd name="connsiteY677" fmla="*/ 688975 h 1110643"/>
                <a:gd name="connsiteX678" fmla="*/ 307975 w 2138362"/>
                <a:gd name="connsiteY678" fmla="*/ 693737 h 1110643"/>
                <a:gd name="connsiteX679" fmla="*/ 298450 w 2138362"/>
                <a:gd name="connsiteY679" fmla="*/ 700087 h 1110643"/>
                <a:gd name="connsiteX680" fmla="*/ 293687 w 2138362"/>
                <a:gd name="connsiteY680" fmla="*/ 703262 h 1110643"/>
                <a:gd name="connsiteX681" fmla="*/ 284162 w 2138362"/>
                <a:gd name="connsiteY681" fmla="*/ 708025 h 1110643"/>
                <a:gd name="connsiteX682" fmla="*/ 274637 w 2138362"/>
                <a:gd name="connsiteY682" fmla="*/ 714375 h 1110643"/>
                <a:gd name="connsiteX683" fmla="*/ 263525 w 2138362"/>
                <a:gd name="connsiteY683" fmla="*/ 720725 h 1110643"/>
                <a:gd name="connsiteX684" fmla="*/ 258762 w 2138362"/>
                <a:gd name="connsiteY684" fmla="*/ 723900 h 1110643"/>
                <a:gd name="connsiteX685" fmla="*/ 241300 w 2138362"/>
                <a:gd name="connsiteY685" fmla="*/ 727075 h 1110643"/>
                <a:gd name="connsiteX686" fmla="*/ 227012 w 2138362"/>
                <a:gd name="connsiteY686" fmla="*/ 731837 h 1110643"/>
                <a:gd name="connsiteX687" fmla="*/ 217487 w 2138362"/>
                <a:gd name="connsiteY687" fmla="*/ 735012 h 1110643"/>
                <a:gd name="connsiteX688" fmla="*/ 207962 w 2138362"/>
                <a:gd name="connsiteY688" fmla="*/ 736600 h 1110643"/>
                <a:gd name="connsiteX689" fmla="*/ 196850 w 2138362"/>
                <a:gd name="connsiteY689" fmla="*/ 741362 h 1110643"/>
                <a:gd name="connsiteX690" fmla="*/ 188912 w 2138362"/>
                <a:gd name="connsiteY690" fmla="*/ 744537 h 1110643"/>
                <a:gd name="connsiteX691" fmla="*/ 182562 w 2138362"/>
                <a:gd name="connsiteY691" fmla="*/ 746125 h 1110643"/>
                <a:gd name="connsiteX692" fmla="*/ 177800 w 2138362"/>
                <a:gd name="connsiteY692" fmla="*/ 749300 h 1110643"/>
                <a:gd name="connsiteX693" fmla="*/ 173037 w 2138362"/>
                <a:gd name="connsiteY693" fmla="*/ 750887 h 1110643"/>
                <a:gd name="connsiteX694" fmla="*/ 166687 w 2138362"/>
                <a:gd name="connsiteY694" fmla="*/ 755650 h 1110643"/>
                <a:gd name="connsiteX695" fmla="*/ 155575 w 2138362"/>
                <a:gd name="connsiteY695" fmla="*/ 757237 h 1110643"/>
                <a:gd name="connsiteX696" fmla="*/ 134937 w 2138362"/>
                <a:gd name="connsiteY696" fmla="*/ 763587 h 1110643"/>
                <a:gd name="connsiteX697" fmla="*/ 104775 w 2138362"/>
                <a:gd name="connsiteY697" fmla="*/ 765175 h 1110643"/>
                <a:gd name="connsiteX698" fmla="*/ 88900 w 2138362"/>
                <a:gd name="connsiteY698" fmla="*/ 766762 h 1110643"/>
                <a:gd name="connsiteX699" fmla="*/ 73025 w 2138362"/>
                <a:gd name="connsiteY699" fmla="*/ 771525 h 1110643"/>
                <a:gd name="connsiteX700" fmla="*/ 68262 w 2138362"/>
                <a:gd name="connsiteY700" fmla="*/ 774700 h 1110643"/>
                <a:gd name="connsiteX701" fmla="*/ 53975 w 2138362"/>
                <a:gd name="connsiteY701" fmla="*/ 779462 h 1110643"/>
                <a:gd name="connsiteX702" fmla="*/ 42862 w 2138362"/>
                <a:gd name="connsiteY702" fmla="*/ 781050 h 1110643"/>
                <a:gd name="connsiteX703" fmla="*/ 34925 w 2138362"/>
                <a:gd name="connsiteY703" fmla="*/ 782637 h 1110643"/>
                <a:gd name="connsiteX704" fmla="*/ 12700 w 2138362"/>
                <a:gd name="connsiteY704" fmla="*/ 785812 h 1110643"/>
                <a:gd name="connsiteX705" fmla="*/ 9525 w 2138362"/>
                <a:gd name="connsiteY705"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20887 w 2138362"/>
                <a:gd name="connsiteY254" fmla="*/ 471487 h 1110643"/>
                <a:gd name="connsiteX255" fmla="*/ 1997075 w 2138362"/>
                <a:gd name="connsiteY255" fmla="*/ 503237 h 1110643"/>
                <a:gd name="connsiteX256" fmla="*/ 1990725 w 2138362"/>
                <a:gd name="connsiteY256" fmla="*/ 517525 h 1110643"/>
                <a:gd name="connsiteX257" fmla="*/ 1989137 w 2138362"/>
                <a:gd name="connsiteY257" fmla="*/ 522287 h 1110643"/>
                <a:gd name="connsiteX258" fmla="*/ 1981200 w 2138362"/>
                <a:gd name="connsiteY258" fmla="*/ 531812 h 1110643"/>
                <a:gd name="connsiteX259" fmla="*/ 1979612 w 2138362"/>
                <a:gd name="connsiteY259" fmla="*/ 536575 h 1110643"/>
                <a:gd name="connsiteX260" fmla="*/ 1971675 w 2138362"/>
                <a:gd name="connsiteY260" fmla="*/ 546100 h 1110643"/>
                <a:gd name="connsiteX261" fmla="*/ 1970087 w 2138362"/>
                <a:gd name="connsiteY261" fmla="*/ 550862 h 1110643"/>
                <a:gd name="connsiteX262" fmla="*/ 1966912 w 2138362"/>
                <a:gd name="connsiteY262" fmla="*/ 555625 h 1110643"/>
                <a:gd name="connsiteX263" fmla="*/ 1962150 w 2138362"/>
                <a:gd name="connsiteY263" fmla="*/ 566737 h 1110643"/>
                <a:gd name="connsiteX264" fmla="*/ 1955800 w 2138362"/>
                <a:gd name="connsiteY264" fmla="*/ 574675 h 1110643"/>
                <a:gd name="connsiteX265" fmla="*/ 1944687 w 2138362"/>
                <a:gd name="connsiteY265" fmla="*/ 588962 h 1110643"/>
                <a:gd name="connsiteX266" fmla="*/ 1938337 w 2138362"/>
                <a:gd name="connsiteY266" fmla="*/ 598487 h 1110643"/>
                <a:gd name="connsiteX267" fmla="*/ 1936750 w 2138362"/>
                <a:gd name="connsiteY267" fmla="*/ 603250 h 1110643"/>
                <a:gd name="connsiteX268" fmla="*/ 1928812 w 2138362"/>
                <a:gd name="connsiteY268" fmla="*/ 612775 h 1110643"/>
                <a:gd name="connsiteX269" fmla="*/ 1922462 w 2138362"/>
                <a:gd name="connsiteY269" fmla="*/ 627062 h 1110643"/>
                <a:gd name="connsiteX270" fmla="*/ 1917700 w 2138362"/>
                <a:gd name="connsiteY270" fmla="*/ 623887 h 1110643"/>
                <a:gd name="connsiteX271" fmla="*/ 1916112 w 2138362"/>
                <a:gd name="connsiteY271" fmla="*/ 619125 h 1110643"/>
                <a:gd name="connsiteX272" fmla="*/ 1920875 w 2138362"/>
                <a:gd name="connsiteY272" fmla="*/ 623887 h 1110643"/>
                <a:gd name="connsiteX273" fmla="*/ 1922462 w 2138362"/>
                <a:gd name="connsiteY273" fmla="*/ 628650 h 1110643"/>
                <a:gd name="connsiteX274" fmla="*/ 1925637 w 2138362"/>
                <a:gd name="connsiteY274" fmla="*/ 636587 h 1110643"/>
                <a:gd name="connsiteX275" fmla="*/ 1924050 w 2138362"/>
                <a:gd name="connsiteY275" fmla="*/ 660400 h 1110643"/>
                <a:gd name="connsiteX276" fmla="*/ 1919287 w 2138362"/>
                <a:gd name="connsiteY276" fmla="*/ 685800 h 1110643"/>
                <a:gd name="connsiteX277" fmla="*/ 1916112 w 2138362"/>
                <a:gd name="connsiteY277" fmla="*/ 700087 h 1110643"/>
                <a:gd name="connsiteX278" fmla="*/ 1903412 w 2138362"/>
                <a:gd name="connsiteY278" fmla="*/ 711200 h 1110643"/>
                <a:gd name="connsiteX279" fmla="*/ 1897062 w 2138362"/>
                <a:gd name="connsiteY279" fmla="*/ 712787 h 1110643"/>
                <a:gd name="connsiteX280" fmla="*/ 1887537 w 2138362"/>
                <a:gd name="connsiteY280" fmla="*/ 720725 h 1110643"/>
                <a:gd name="connsiteX281" fmla="*/ 1881187 w 2138362"/>
                <a:gd name="connsiteY281" fmla="*/ 723900 h 1110643"/>
                <a:gd name="connsiteX282" fmla="*/ 1876425 w 2138362"/>
                <a:gd name="connsiteY282" fmla="*/ 728662 h 1110643"/>
                <a:gd name="connsiteX283" fmla="*/ 1865312 w 2138362"/>
                <a:gd name="connsiteY283" fmla="*/ 733425 h 1110643"/>
                <a:gd name="connsiteX284" fmla="*/ 1855787 w 2138362"/>
                <a:gd name="connsiteY284" fmla="*/ 738187 h 1110643"/>
                <a:gd name="connsiteX285" fmla="*/ 1844675 w 2138362"/>
                <a:gd name="connsiteY285" fmla="*/ 741362 h 1110643"/>
                <a:gd name="connsiteX286" fmla="*/ 1835150 w 2138362"/>
                <a:gd name="connsiteY286" fmla="*/ 744537 h 1110643"/>
                <a:gd name="connsiteX287" fmla="*/ 1828800 w 2138362"/>
                <a:gd name="connsiteY287" fmla="*/ 754062 h 1110643"/>
                <a:gd name="connsiteX288" fmla="*/ 1827212 w 2138362"/>
                <a:gd name="connsiteY288" fmla="*/ 760412 h 1110643"/>
                <a:gd name="connsiteX289" fmla="*/ 1824037 w 2138362"/>
                <a:gd name="connsiteY289" fmla="*/ 765175 h 1110643"/>
                <a:gd name="connsiteX290" fmla="*/ 1825625 w 2138362"/>
                <a:gd name="connsiteY290" fmla="*/ 804862 h 1110643"/>
                <a:gd name="connsiteX291" fmla="*/ 1827212 w 2138362"/>
                <a:gd name="connsiteY291" fmla="*/ 811212 h 1110643"/>
                <a:gd name="connsiteX292" fmla="*/ 1831975 w 2138362"/>
                <a:gd name="connsiteY292" fmla="*/ 815975 h 1110643"/>
                <a:gd name="connsiteX293" fmla="*/ 1836737 w 2138362"/>
                <a:gd name="connsiteY293" fmla="*/ 825500 h 1110643"/>
                <a:gd name="connsiteX294" fmla="*/ 1841500 w 2138362"/>
                <a:gd name="connsiteY294" fmla="*/ 830262 h 1110643"/>
                <a:gd name="connsiteX295" fmla="*/ 1846262 w 2138362"/>
                <a:gd name="connsiteY295" fmla="*/ 836612 h 1110643"/>
                <a:gd name="connsiteX296" fmla="*/ 1851025 w 2138362"/>
                <a:gd name="connsiteY296" fmla="*/ 839787 h 1110643"/>
                <a:gd name="connsiteX297" fmla="*/ 1860550 w 2138362"/>
                <a:gd name="connsiteY297" fmla="*/ 847725 h 1110643"/>
                <a:gd name="connsiteX298" fmla="*/ 1866900 w 2138362"/>
                <a:gd name="connsiteY298" fmla="*/ 858837 h 1110643"/>
                <a:gd name="connsiteX299" fmla="*/ 1868487 w 2138362"/>
                <a:gd name="connsiteY299" fmla="*/ 863600 h 1110643"/>
                <a:gd name="connsiteX300" fmla="*/ 1876425 w 2138362"/>
                <a:gd name="connsiteY300" fmla="*/ 873125 h 1110643"/>
                <a:gd name="connsiteX301" fmla="*/ 1887537 w 2138362"/>
                <a:gd name="connsiteY301" fmla="*/ 887412 h 1110643"/>
                <a:gd name="connsiteX302" fmla="*/ 1901825 w 2138362"/>
                <a:gd name="connsiteY302" fmla="*/ 898525 h 1110643"/>
                <a:gd name="connsiteX303" fmla="*/ 1906587 w 2138362"/>
                <a:gd name="connsiteY303" fmla="*/ 900112 h 1110643"/>
                <a:gd name="connsiteX304" fmla="*/ 1911350 w 2138362"/>
                <a:gd name="connsiteY304" fmla="*/ 904875 h 1110643"/>
                <a:gd name="connsiteX305" fmla="*/ 1914525 w 2138362"/>
                <a:gd name="connsiteY305" fmla="*/ 909637 h 1110643"/>
                <a:gd name="connsiteX306" fmla="*/ 1922462 w 2138362"/>
                <a:gd name="connsiteY306" fmla="*/ 912812 h 1110643"/>
                <a:gd name="connsiteX307" fmla="*/ 1931987 w 2138362"/>
                <a:gd name="connsiteY307" fmla="*/ 915987 h 1110643"/>
                <a:gd name="connsiteX308" fmla="*/ 1943100 w 2138362"/>
                <a:gd name="connsiteY308" fmla="*/ 920750 h 1110643"/>
                <a:gd name="connsiteX309" fmla="*/ 1951037 w 2138362"/>
                <a:gd name="connsiteY309" fmla="*/ 925512 h 1110643"/>
                <a:gd name="connsiteX310" fmla="*/ 1957387 w 2138362"/>
                <a:gd name="connsiteY310" fmla="*/ 928687 h 1110643"/>
                <a:gd name="connsiteX311" fmla="*/ 1968500 w 2138362"/>
                <a:gd name="connsiteY311" fmla="*/ 935037 h 1110643"/>
                <a:gd name="connsiteX312" fmla="*/ 1993900 w 2138362"/>
                <a:gd name="connsiteY312" fmla="*/ 942975 h 1110643"/>
                <a:gd name="connsiteX313" fmla="*/ 1998662 w 2138362"/>
                <a:gd name="connsiteY313" fmla="*/ 946150 h 1110643"/>
                <a:gd name="connsiteX314" fmla="*/ 2014537 w 2138362"/>
                <a:gd name="connsiteY314" fmla="*/ 952500 h 1110643"/>
                <a:gd name="connsiteX315" fmla="*/ 2024062 w 2138362"/>
                <a:gd name="connsiteY315" fmla="*/ 958850 h 1110643"/>
                <a:gd name="connsiteX316" fmla="*/ 2032000 w 2138362"/>
                <a:gd name="connsiteY316" fmla="*/ 973137 h 1110643"/>
                <a:gd name="connsiteX317" fmla="*/ 2036762 w 2138362"/>
                <a:gd name="connsiteY317" fmla="*/ 974725 h 1110643"/>
                <a:gd name="connsiteX318" fmla="*/ 2051050 w 2138362"/>
                <a:gd name="connsiteY318" fmla="*/ 985837 h 1110643"/>
                <a:gd name="connsiteX319" fmla="*/ 2049462 w 2138362"/>
                <a:gd name="connsiteY319" fmla="*/ 990600 h 1110643"/>
                <a:gd name="connsiteX320" fmla="*/ 2046287 w 2138362"/>
                <a:gd name="connsiteY320" fmla="*/ 995362 h 1110643"/>
                <a:gd name="connsiteX321" fmla="*/ 2039937 w 2138362"/>
                <a:gd name="connsiteY321" fmla="*/ 1006475 h 1110643"/>
                <a:gd name="connsiteX322" fmla="*/ 2038350 w 2138362"/>
                <a:gd name="connsiteY322" fmla="*/ 1014412 h 1110643"/>
                <a:gd name="connsiteX323" fmla="*/ 2028825 w 2138362"/>
                <a:gd name="connsiteY323" fmla="*/ 1020762 h 1110643"/>
                <a:gd name="connsiteX324" fmla="*/ 2024062 w 2138362"/>
                <a:gd name="connsiteY324" fmla="*/ 1025525 h 1110643"/>
                <a:gd name="connsiteX325" fmla="*/ 2019300 w 2138362"/>
                <a:gd name="connsiteY325" fmla="*/ 1028700 h 1110643"/>
                <a:gd name="connsiteX326" fmla="*/ 2009775 w 2138362"/>
                <a:gd name="connsiteY326" fmla="*/ 1039812 h 1110643"/>
                <a:gd name="connsiteX327" fmla="*/ 2005012 w 2138362"/>
                <a:gd name="connsiteY327" fmla="*/ 1041400 h 1110643"/>
                <a:gd name="connsiteX328" fmla="*/ 1995487 w 2138362"/>
                <a:gd name="connsiteY328" fmla="*/ 1050925 h 1110643"/>
                <a:gd name="connsiteX329" fmla="*/ 1990725 w 2138362"/>
                <a:gd name="connsiteY329" fmla="*/ 1054100 h 1110643"/>
                <a:gd name="connsiteX330" fmla="*/ 1987550 w 2138362"/>
                <a:gd name="connsiteY330" fmla="*/ 1058862 h 1110643"/>
                <a:gd name="connsiteX331" fmla="*/ 1974850 w 2138362"/>
                <a:gd name="connsiteY331" fmla="*/ 1069975 h 1110643"/>
                <a:gd name="connsiteX332" fmla="*/ 1958975 w 2138362"/>
                <a:gd name="connsiteY332" fmla="*/ 1082675 h 1110643"/>
                <a:gd name="connsiteX333" fmla="*/ 1954212 w 2138362"/>
                <a:gd name="connsiteY333" fmla="*/ 1087437 h 1110643"/>
                <a:gd name="connsiteX334" fmla="*/ 1943100 w 2138362"/>
                <a:gd name="connsiteY334" fmla="*/ 1092200 h 1110643"/>
                <a:gd name="connsiteX335" fmla="*/ 1931987 w 2138362"/>
                <a:gd name="connsiteY335" fmla="*/ 1098550 h 1110643"/>
                <a:gd name="connsiteX336" fmla="*/ 1927225 w 2138362"/>
                <a:gd name="connsiteY336" fmla="*/ 1101725 h 1110643"/>
                <a:gd name="connsiteX337" fmla="*/ 1922462 w 2138362"/>
                <a:gd name="connsiteY337" fmla="*/ 1103312 h 1110643"/>
                <a:gd name="connsiteX338" fmla="*/ 1900237 w 2138362"/>
                <a:gd name="connsiteY338" fmla="*/ 1106487 h 1110643"/>
                <a:gd name="connsiteX339" fmla="*/ 1878012 w 2138362"/>
                <a:gd name="connsiteY339" fmla="*/ 1108075 h 1110643"/>
                <a:gd name="connsiteX340" fmla="*/ 1866900 w 2138362"/>
                <a:gd name="connsiteY340" fmla="*/ 1104900 h 1110643"/>
                <a:gd name="connsiteX341" fmla="*/ 1860550 w 2138362"/>
                <a:gd name="connsiteY341" fmla="*/ 1103312 h 1110643"/>
                <a:gd name="connsiteX342" fmla="*/ 1852612 w 2138362"/>
                <a:gd name="connsiteY342" fmla="*/ 1100137 h 1110643"/>
                <a:gd name="connsiteX343" fmla="*/ 1844675 w 2138362"/>
                <a:gd name="connsiteY343" fmla="*/ 1098550 h 1110643"/>
                <a:gd name="connsiteX344" fmla="*/ 1825625 w 2138362"/>
                <a:gd name="connsiteY344" fmla="*/ 1093787 h 1110643"/>
                <a:gd name="connsiteX345" fmla="*/ 1816100 w 2138362"/>
                <a:gd name="connsiteY345" fmla="*/ 1090612 h 1110643"/>
                <a:gd name="connsiteX346" fmla="*/ 1790700 w 2138362"/>
                <a:gd name="connsiteY346" fmla="*/ 1089025 h 1110643"/>
                <a:gd name="connsiteX347" fmla="*/ 1776412 w 2138362"/>
                <a:gd name="connsiteY347" fmla="*/ 1087437 h 1110643"/>
                <a:gd name="connsiteX348" fmla="*/ 1779587 w 2138362"/>
                <a:gd name="connsiteY348" fmla="*/ 1074737 h 1110643"/>
                <a:gd name="connsiteX349" fmla="*/ 1787525 w 2138362"/>
                <a:gd name="connsiteY349" fmla="*/ 1060450 h 1110643"/>
                <a:gd name="connsiteX350" fmla="*/ 1793875 w 2138362"/>
                <a:gd name="connsiteY350" fmla="*/ 1049337 h 1110643"/>
                <a:gd name="connsiteX351" fmla="*/ 1785937 w 2138362"/>
                <a:gd name="connsiteY351" fmla="*/ 1020762 h 1110643"/>
                <a:gd name="connsiteX352" fmla="*/ 1774825 w 2138362"/>
                <a:gd name="connsiteY352" fmla="*/ 1009650 h 1110643"/>
                <a:gd name="connsiteX353" fmla="*/ 1763712 w 2138362"/>
                <a:gd name="connsiteY353" fmla="*/ 1001712 h 1110643"/>
                <a:gd name="connsiteX354" fmla="*/ 1758950 w 2138362"/>
                <a:gd name="connsiteY354" fmla="*/ 998537 h 1110643"/>
                <a:gd name="connsiteX355" fmla="*/ 1754187 w 2138362"/>
                <a:gd name="connsiteY355" fmla="*/ 993775 h 1110643"/>
                <a:gd name="connsiteX356" fmla="*/ 1749425 w 2138362"/>
                <a:gd name="connsiteY356" fmla="*/ 992187 h 1110643"/>
                <a:gd name="connsiteX357" fmla="*/ 1731962 w 2138362"/>
                <a:gd name="connsiteY357" fmla="*/ 987425 h 1110643"/>
                <a:gd name="connsiteX358" fmla="*/ 1655762 w 2138362"/>
                <a:gd name="connsiteY358" fmla="*/ 996950 h 1110643"/>
                <a:gd name="connsiteX359" fmla="*/ 1651000 w 2138362"/>
                <a:gd name="connsiteY359" fmla="*/ 1001712 h 1110643"/>
                <a:gd name="connsiteX360" fmla="*/ 1644650 w 2138362"/>
                <a:gd name="connsiteY360" fmla="*/ 1006475 h 1110643"/>
                <a:gd name="connsiteX361" fmla="*/ 1643062 w 2138362"/>
                <a:gd name="connsiteY361" fmla="*/ 1011237 h 1110643"/>
                <a:gd name="connsiteX362" fmla="*/ 1638300 w 2138362"/>
                <a:gd name="connsiteY362" fmla="*/ 1016000 h 1110643"/>
                <a:gd name="connsiteX363" fmla="*/ 1633537 w 2138362"/>
                <a:gd name="connsiteY363" fmla="*/ 1022350 h 1110643"/>
                <a:gd name="connsiteX364" fmla="*/ 1631950 w 2138362"/>
                <a:gd name="connsiteY364" fmla="*/ 1027112 h 1110643"/>
                <a:gd name="connsiteX365" fmla="*/ 1628775 w 2138362"/>
                <a:gd name="connsiteY365" fmla="*/ 1033462 h 1110643"/>
                <a:gd name="connsiteX366" fmla="*/ 1624012 w 2138362"/>
                <a:gd name="connsiteY366" fmla="*/ 1044575 h 1110643"/>
                <a:gd name="connsiteX367" fmla="*/ 1620837 w 2138362"/>
                <a:gd name="connsiteY367" fmla="*/ 1058862 h 1110643"/>
                <a:gd name="connsiteX368" fmla="*/ 1617662 w 2138362"/>
                <a:gd name="connsiteY368" fmla="*/ 1063625 h 1110643"/>
                <a:gd name="connsiteX369" fmla="*/ 1595437 w 2138362"/>
                <a:gd name="connsiteY369" fmla="*/ 1063625 h 1110643"/>
                <a:gd name="connsiteX370" fmla="*/ 1560512 w 2138362"/>
                <a:gd name="connsiteY370" fmla="*/ 1060450 h 1110643"/>
                <a:gd name="connsiteX371" fmla="*/ 1550987 w 2138362"/>
                <a:gd name="connsiteY371" fmla="*/ 1057275 h 1110643"/>
                <a:gd name="connsiteX372" fmla="*/ 1527175 w 2138362"/>
                <a:gd name="connsiteY372" fmla="*/ 1054100 h 1110643"/>
                <a:gd name="connsiteX373" fmla="*/ 1490662 w 2138362"/>
                <a:gd name="connsiteY373" fmla="*/ 1047750 h 1110643"/>
                <a:gd name="connsiteX374" fmla="*/ 1481137 w 2138362"/>
                <a:gd name="connsiteY374" fmla="*/ 1042987 h 1110643"/>
                <a:gd name="connsiteX375" fmla="*/ 1457325 w 2138362"/>
                <a:gd name="connsiteY375" fmla="*/ 1038225 h 1110643"/>
                <a:gd name="connsiteX376" fmla="*/ 1435100 w 2138362"/>
                <a:gd name="connsiteY376" fmla="*/ 1033462 h 1110643"/>
                <a:gd name="connsiteX377" fmla="*/ 1411287 w 2138362"/>
                <a:gd name="connsiteY377" fmla="*/ 1028700 h 1110643"/>
                <a:gd name="connsiteX378" fmla="*/ 1400175 w 2138362"/>
                <a:gd name="connsiteY378" fmla="*/ 1023937 h 1110643"/>
                <a:gd name="connsiteX379" fmla="*/ 1392237 w 2138362"/>
                <a:gd name="connsiteY379" fmla="*/ 1022350 h 1110643"/>
                <a:gd name="connsiteX380" fmla="*/ 1377950 w 2138362"/>
                <a:gd name="connsiteY380" fmla="*/ 1014412 h 1110643"/>
                <a:gd name="connsiteX381" fmla="*/ 1368425 w 2138362"/>
                <a:gd name="connsiteY381" fmla="*/ 1008062 h 1110643"/>
                <a:gd name="connsiteX382" fmla="*/ 1352550 w 2138362"/>
                <a:gd name="connsiteY382" fmla="*/ 993775 h 1110643"/>
                <a:gd name="connsiteX383" fmla="*/ 1347787 w 2138362"/>
                <a:gd name="connsiteY383" fmla="*/ 989012 h 1110643"/>
                <a:gd name="connsiteX384" fmla="*/ 1343025 w 2138362"/>
                <a:gd name="connsiteY384" fmla="*/ 984250 h 1110643"/>
                <a:gd name="connsiteX385" fmla="*/ 1341437 w 2138362"/>
                <a:gd name="connsiteY385" fmla="*/ 977900 h 1110643"/>
                <a:gd name="connsiteX386" fmla="*/ 1339850 w 2138362"/>
                <a:gd name="connsiteY386" fmla="*/ 954087 h 1110643"/>
                <a:gd name="connsiteX387" fmla="*/ 1349375 w 2138362"/>
                <a:gd name="connsiteY387" fmla="*/ 950912 h 1110643"/>
                <a:gd name="connsiteX388" fmla="*/ 1366837 w 2138362"/>
                <a:gd name="connsiteY388" fmla="*/ 952500 h 1110643"/>
                <a:gd name="connsiteX389" fmla="*/ 1370012 w 2138362"/>
                <a:gd name="connsiteY389" fmla="*/ 957262 h 1110643"/>
                <a:gd name="connsiteX390" fmla="*/ 1381125 w 2138362"/>
                <a:gd name="connsiteY390" fmla="*/ 962025 h 1110643"/>
                <a:gd name="connsiteX391" fmla="*/ 1392237 w 2138362"/>
                <a:gd name="connsiteY391" fmla="*/ 958850 h 1110643"/>
                <a:gd name="connsiteX392" fmla="*/ 1401762 w 2138362"/>
                <a:gd name="connsiteY392" fmla="*/ 947737 h 1110643"/>
                <a:gd name="connsiteX393" fmla="*/ 1406525 w 2138362"/>
                <a:gd name="connsiteY393" fmla="*/ 942975 h 1110643"/>
                <a:gd name="connsiteX394" fmla="*/ 1409700 w 2138362"/>
                <a:gd name="connsiteY394" fmla="*/ 938212 h 1110643"/>
                <a:gd name="connsiteX395" fmla="*/ 1414462 w 2138362"/>
                <a:gd name="connsiteY395" fmla="*/ 931862 h 1110643"/>
                <a:gd name="connsiteX396" fmla="*/ 1409700 w 2138362"/>
                <a:gd name="connsiteY396" fmla="*/ 904875 h 1110643"/>
                <a:gd name="connsiteX397" fmla="*/ 1408112 w 2138362"/>
                <a:gd name="connsiteY397" fmla="*/ 900112 h 1110643"/>
                <a:gd name="connsiteX398" fmla="*/ 1404937 w 2138362"/>
                <a:gd name="connsiteY398" fmla="*/ 893762 h 1110643"/>
                <a:gd name="connsiteX399" fmla="*/ 1400175 w 2138362"/>
                <a:gd name="connsiteY399" fmla="*/ 879475 h 1110643"/>
                <a:gd name="connsiteX400" fmla="*/ 1398587 w 2138362"/>
                <a:gd name="connsiteY400" fmla="*/ 855662 h 1110643"/>
                <a:gd name="connsiteX401" fmla="*/ 1393825 w 2138362"/>
                <a:gd name="connsiteY401" fmla="*/ 852487 h 1110643"/>
                <a:gd name="connsiteX402" fmla="*/ 1398587 w 2138362"/>
                <a:gd name="connsiteY402" fmla="*/ 847725 h 1110643"/>
                <a:gd name="connsiteX403" fmla="*/ 1406525 w 2138362"/>
                <a:gd name="connsiteY403" fmla="*/ 838200 h 1110643"/>
                <a:gd name="connsiteX404" fmla="*/ 1409700 w 2138362"/>
                <a:gd name="connsiteY404" fmla="*/ 828675 h 1110643"/>
                <a:gd name="connsiteX405" fmla="*/ 1419225 w 2138362"/>
                <a:gd name="connsiteY405" fmla="*/ 819150 h 1110643"/>
                <a:gd name="connsiteX406" fmla="*/ 1423987 w 2138362"/>
                <a:gd name="connsiteY406" fmla="*/ 820737 h 1110643"/>
                <a:gd name="connsiteX407" fmla="*/ 1425575 w 2138362"/>
                <a:gd name="connsiteY407" fmla="*/ 830262 h 1110643"/>
                <a:gd name="connsiteX408" fmla="*/ 1428750 w 2138362"/>
                <a:gd name="connsiteY408" fmla="*/ 838200 h 1110643"/>
                <a:gd name="connsiteX409" fmla="*/ 1430337 w 2138362"/>
                <a:gd name="connsiteY409" fmla="*/ 846137 h 1110643"/>
                <a:gd name="connsiteX410" fmla="*/ 1435100 w 2138362"/>
                <a:gd name="connsiteY410" fmla="*/ 850900 h 1110643"/>
                <a:gd name="connsiteX411" fmla="*/ 1444625 w 2138362"/>
                <a:gd name="connsiteY411" fmla="*/ 862012 h 1110643"/>
                <a:gd name="connsiteX412" fmla="*/ 1449387 w 2138362"/>
                <a:gd name="connsiteY412" fmla="*/ 863600 h 1110643"/>
                <a:gd name="connsiteX413" fmla="*/ 1455737 w 2138362"/>
                <a:gd name="connsiteY413" fmla="*/ 866775 h 1110643"/>
                <a:gd name="connsiteX414" fmla="*/ 1460500 w 2138362"/>
                <a:gd name="connsiteY414" fmla="*/ 868362 h 1110643"/>
                <a:gd name="connsiteX415" fmla="*/ 1466850 w 2138362"/>
                <a:gd name="connsiteY415" fmla="*/ 871537 h 1110643"/>
                <a:gd name="connsiteX416" fmla="*/ 1474787 w 2138362"/>
                <a:gd name="connsiteY416" fmla="*/ 873125 h 1110643"/>
                <a:gd name="connsiteX417" fmla="*/ 1492250 w 2138362"/>
                <a:gd name="connsiteY417" fmla="*/ 877887 h 1110643"/>
                <a:gd name="connsiteX418" fmla="*/ 1506537 w 2138362"/>
                <a:gd name="connsiteY418" fmla="*/ 881062 h 1110643"/>
                <a:gd name="connsiteX419" fmla="*/ 1546225 w 2138362"/>
                <a:gd name="connsiteY419" fmla="*/ 884237 h 1110643"/>
                <a:gd name="connsiteX420" fmla="*/ 1555750 w 2138362"/>
                <a:gd name="connsiteY420" fmla="*/ 887412 h 1110643"/>
                <a:gd name="connsiteX421" fmla="*/ 1562100 w 2138362"/>
                <a:gd name="connsiteY421" fmla="*/ 889000 h 1110643"/>
                <a:gd name="connsiteX422" fmla="*/ 1566862 w 2138362"/>
                <a:gd name="connsiteY422" fmla="*/ 892175 h 1110643"/>
                <a:gd name="connsiteX423" fmla="*/ 1571625 w 2138362"/>
                <a:gd name="connsiteY423" fmla="*/ 893762 h 1110643"/>
                <a:gd name="connsiteX424" fmla="*/ 1576387 w 2138362"/>
                <a:gd name="connsiteY424" fmla="*/ 896937 h 1110643"/>
                <a:gd name="connsiteX425" fmla="*/ 1585912 w 2138362"/>
                <a:gd name="connsiteY425" fmla="*/ 900112 h 1110643"/>
                <a:gd name="connsiteX426" fmla="*/ 1652587 w 2138362"/>
                <a:gd name="connsiteY426" fmla="*/ 893762 h 1110643"/>
                <a:gd name="connsiteX427" fmla="*/ 1662112 w 2138362"/>
                <a:gd name="connsiteY427" fmla="*/ 884237 h 1110643"/>
                <a:gd name="connsiteX428" fmla="*/ 1665287 w 2138362"/>
                <a:gd name="connsiteY428" fmla="*/ 879475 h 1110643"/>
                <a:gd name="connsiteX429" fmla="*/ 1671637 w 2138362"/>
                <a:gd name="connsiteY429" fmla="*/ 877887 h 1110643"/>
                <a:gd name="connsiteX430" fmla="*/ 1673225 w 2138362"/>
                <a:gd name="connsiteY430" fmla="*/ 871537 h 1110643"/>
                <a:gd name="connsiteX431" fmla="*/ 1677987 w 2138362"/>
                <a:gd name="connsiteY431" fmla="*/ 866775 h 1110643"/>
                <a:gd name="connsiteX432" fmla="*/ 1681162 w 2138362"/>
                <a:gd name="connsiteY432" fmla="*/ 862012 h 1110643"/>
                <a:gd name="connsiteX433" fmla="*/ 1687512 w 2138362"/>
                <a:gd name="connsiteY433" fmla="*/ 855662 h 1110643"/>
                <a:gd name="connsiteX434" fmla="*/ 1695450 w 2138362"/>
                <a:gd name="connsiteY434" fmla="*/ 844550 h 1110643"/>
                <a:gd name="connsiteX435" fmla="*/ 1697037 w 2138362"/>
                <a:gd name="connsiteY435" fmla="*/ 839787 h 1110643"/>
                <a:gd name="connsiteX436" fmla="*/ 1701800 w 2138362"/>
                <a:gd name="connsiteY436" fmla="*/ 830262 h 1110643"/>
                <a:gd name="connsiteX437" fmla="*/ 1703387 w 2138362"/>
                <a:gd name="connsiteY437" fmla="*/ 768350 h 1110643"/>
                <a:gd name="connsiteX438" fmla="*/ 1706562 w 2138362"/>
                <a:gd name="connsiteY438" fmla="*/ 750887 h 1110643"/>
                <a:gd name="connsiteX439" fmla="*/ 1708150 w 2138362"/>
                <a:gd name="connsiteY439" fmla="*/ 733425 h 1110643"/>
                <a:gd name="connsiteX440" fmla="*/ 1709737 w 2138362"/>
                <a:gd name="connsiteY440" fmla="*/ 720725 h 1110643"/>
                <a:gd name="connsiteX441" fmla="*/ 1714500 w 2138362"/>
                <a:gd name="connsiteY441" fmla="*/ 714375 h 1110643"/>
                <a:gd name="connsiteX442" fmla="*/ 1728787 w 2138362"/>
                <a:gd name="connsiteY442" fmla="*/ 703262 h 1110643"/>
                <a:gd name="connsiteX443" fmla="*/ 1739900 w 2138362"/>
                <a:gd name="connsiteY443" fmla="*/ 692150 h 1110643"/>
                <a:gd name="connsiteX444" fmla="*/ 1744662 w 2138362"/>
                <a:gd name="connsiteY444" fmla="*/ 687387 h 1110643"/>
                <a:gd name="connsiteX445" fmla="*/ 1754187 w 2138362"/>
                <a:gd name="connsiteY445" fmla="*/ 681037 h 1110643"/>
                <a:gd name="connsiteX446" fmla="*/ 1771650 w 2138362"/>
                <a:gd name="connsiteY446" fmla="*/ 669925 h 1110643"/>
                <a:gd name="connsiteX447" fmla="*/ 1787525 w 2138362"/>
                <a:gd name="connsiteY447" fmla="*/ 657225 h 1110643"/>
                <a:gd name="connsiteX448" fmla="*/ 1792287 w 2138362"/>
                <a:gd name="connsiteY448" fmla="*/ 654050 h 1110643"/>
                <a:gd name="connsiteX449" fmla="*/ 1793875 w 2138362"/>
                <a:gd name="connsiteY449" fmla="*/ 649287 h 1110643"/>
                <a:gd name="connsiteX450" fmla="*/ 1798637 w 2138362"/>
                <a:gd name="connsiteY450" fmla="*/ 647700 h 1110643"/>
                <a:gd name="connsiteX451" fmla="*/ 1803400 w 2138362"/>
                <a:gd name="connsiteY451" fmla="*/ 644525 h 1110643"/>
                <a:gd name="connsiteX452" fmla="*/ 1809750 w 2138362"/>
                <a:gd name="connsiteY452" fmla="*/ 638175 h 1110643"/>
                <a:gd name="connsiteX453" fmla="*/ 1817687 w 2138362"/>
                <a:gd name="connsiteY453" fmla="*/ 631825 h 1110643"/>
                <a:gd name="connsiteX454" fmla="*/ 1828800 w 2138362"/>
                <a:gd name="connsiteY454" fmla="*/ 622300 h 1110643"/>
                <a:gd name="connsiteX455" fmla="*/ 1831975 w 2138362"/>
                <a:gd name="connsiteY455" fmla="*/ 615950 h 1110643"/>
                <a:gd name="connsiteX456" fmla="*/ 1841500 w 2138362"/>
                <a:gd name="connsiteY456" fmla="*/ 609600 h 1110643"/>
                <a:gd name="connsiteX457" fmla="*/ 1847850 w 2138362"/>
                <a:gd name="connsiteY457" fmla="*/ 603250 h 1110643"/>
                <a:gd name="connsiteX458" fmla="*/ 1849437 w 2138362"/>
                <a:gd name="connsiteY458" fmla="*/ 598487 h 1110643"/>
                <a:gd name="connsiteX459" fmla="*/ 1857375 w 2138362"/>
                <a:gd name="connsiteY459" fmla="*/ 590550 h 1110643"/>
                <a:gd name="connsiteX460" fmla="*/ 1865312 w 2138362"/>
                <a:gd name="connsiteY460" fmla="*/ 579437 h 1110643"/>
                <a:gd name="connsiteX461" fmla="*/ 1871662 w 2138362"/>
                <a:gd name="connsiteY461" fmla="*/ 569912 h 1110643"/>
                <a:gd name="connsiteX462" fmla="*/ 1876425 w 2138362"/>
                <a:gd name="connsiteY462" fmla="*/ 560387 h 1110643"/>
                <a:gd name="connsiteX463" fmla="*/ 1878012 w 2138362"/>
                <a:gd name="connsiteY463" fmla="*/ 555625 h 1110643"/>
                <a:gd name="connsiteX464" fmla="*/ 1881187 w 2138362"/>
                <a:gd name="connsiteY464" fmla="*/ 550862 h 1110643"/>
                <a:gd name="connsiteX465" fmla="*/ 1882775 w 2138362"/>
                <a:gd name="connsiteY465" fmla="*/ 546100 h 1110643"/>
                <a:gd name="connsiteX466" fmla="*/ 1885950 w 2138362"/>
                <a:gd name="connsiteY466" fmla="*/ 539750 h 1110643"/>
                <a:gd name="connsiteX467" fmla="*/ 1882775 w 2138362"/>
                <a:gd name="connsiteY467" fmla="*/ 506412 h 1110643"/>
                <a:gd name="connsiteX468" fmla="*/ 1879600 w 2138362"/>
                <a:gd name="connsiteY468" fmla="*/ 500062 h 1110643"/>
                <a:gd name="connsiteX469" fmla="*/ 1874837 w 2138362"/>
                <a:gd name="connsiteY469" fmla="*/ 488950 h 1110643"/>
                <a:gd name="connsiteX470" fmla="*/ 1870075 w 2138362"/>
                <a:gd name="connsiteY470" fmla="*/ 487362 h 1110643"/>
                <a:gd name="connsiteX471" fmla="*/ 1863725 w 2138362"/>
                <a:gd name="connsiteY471" fmla="*/ 477837 h 1110643"/>
                <a:gd name="connsiteX472" fmla="*/ 1855787 w 2138362"/>
                <a:gd name="connsiteY472" fmla="*/ 476250 h 1110643"/>
                <a:gd name="connsiteX473" fmla="*/ 1849437 w 2138362"/>
                <a:gd name="connsiteY473" fmla="*/ 473075 h 1110643"/>
                <a:gd name="connsiteX474" fmla="*/ 1844675 w 2138362"/>
                <a:gd name="connsiteY474" fmla="*/ 471487 h 1110643"/>
                <a:gd name="connsiteX475" fmla="*/ 1841500 w 2138362"/>
                <a:gd name="connsiteY475" fmla="*/ 466725 h 1110643"/>
                <a:gd name="connsiteX476" fmla="*/ 1828800 w 2138362"/>
                <a:gd name="connsiteY476" fmla="*/ 461962 h 1110643"/>
                <a:gd name="connsiteX477" fmla="*/ 1819275 w 2138362"/>
                <a:gd name="connsiteY477" fmla="*/ 457200 h 1110643"/>
                <a:gd name="connsiteX478" fmla="*/ 1808162 w 2138362"/>
                <a:gd name="connsiteY478" fmla="*/ 452437 h 1110643"/>
                <a:gd name="connsiteX479" fmla="*/ 1795462 w 2138362"/>
                <a:gd name="connsiteY479" fmla="*/ 447675 h 1110643"/>
                <a:gd name="connsiteX480" fmla="*/ 1749425 w 2138362"/>
                <a:gd name="connsiteY480" fmla="*/ 439737 h 1110643"/>
                <a:gd name="connsiteX481" fmla="*/ 1728787 w 2138362"/>
                <a:gd name="connsiteY481" fmla="*/ 434975 h 1110643"/>
                <a:gd name="connsiteX482" fmla="*/ 1673225 w 2138362"/>
                <a:gd name="connsiteY482" fmla="*/ 434975 h 1110643"/>
                <a:gd name="connsiteX483" fmla="*/ 1571625 w 2138362"/>
                <a:gd name="connsiteY483" fmla="*/ 433387 h 1110643"/>
                <a:gd name="connsiteX484" fmla="*/ 1558925 w 2138362"/>
                <a:gd name="connsiteY484" fmla="*/ 430212 h 1110643"/>
                <a:gd name="connsiteX485" fmla="*/ 1524000 w 2138362"/>
                <a:gd name="connsiteY485" fmla="*/ 434975 h 1110643"/>
                <a:gd name="connsiteX486" fmla="*/ 1501775 w 2138362"/>
                <a:gd name="connsiteY486" fmla="*/ 439737 h 1110643"/>
                <a:gd name="connsiteX487" fmla="*/ 1490662 w 2138362"/>
                <a:gd name="connsiteY487" fmla="*/ 442912 h 1110643"/>
                <a:gd name="connsiteX488" fmla="*/ 1470025 w 2138362"/>
                <a:gd name="connsiteY488" fmla="*/ 449262 h 1110643"/>
                <a:gd name="connsiteX489" fmla="*/ 1438275 w 2138362"/>
                <a:gd name="connsiteY489" fmla="*/ 455612 h 1110643"/>
                <a:gd name="connsiteX490" fmla="*/ 1433512 w 2138362"/>
                <a:gd name="connsiteY490" fmla="*/ 457200 h 1110643"/>
                <a:gd name="connsiteX491" fmla="*/ 1425575 w 2138362"/>
                <a:gd name="connsiteY491" fmla="*/ 460375 h 1110643"/>
                <a:gd name="connsiteX492" fmla="*/ 1419225 w 2138362"/>
                <a:gd name="connsiteY492" fmla="*/ 461962 h 1110643"/>
                <a:gd name="connsiteX493" fmla="*/ 1408112 w 2138362"/>
                <a:gd name="connsiteY493" fmla="*/ 465137 h 1110643"/>
                <a:gd name="connsiteX494" fmla="*/ 1403350 w 2138362"/>
                <a:gd name="connsiteY494" fmla="*/ 466725 h 1110643"/>
                <a:gd name="connsiteX495" fmla="*/ 1393825 w 2138362"/>
                <a:gd name="connsiteY495" fmla="*/ 468312 h 1110643"/>
                <a:gd name="connsiteX496" fmla="*/ 1382712 w 2138362"/>
                <a:gd name="connsiteY496" fmla="*/ 476250 h 1110643"/>
                <a:gd name="connsiteX497" fmla="*/ 1379537 w 2138362"/>
                <a:gd name="connsiteY497" fmla="*/ 481012 h 1110643"/>
                <a:gd name="connsiteX498" fmla="*/ 1373187 w 2138362"/>
                <a:gd name="connsiteY498" fmla="*/ 484187 h 1110643"/>
                <a:gd name="connsiteX499" fmla="*/ 1368425 w 2138362"/>
                <a:gd name="connsiteY499" fmla="*/ 487362 h 1110643"/>
                <a:gd name="connsiteX500" fmla="*/ 1366837 w 2138362"/>
                <a:gd name="connsiteY500" fmla="*/ 492125 h 1110643"/>
                <a:gd name="connsiteX501" fmla="*/ 1362075 w 2138362"/>
                <a:gd name="connsiteY501" fmla="*/ 493712 h 1110643"/>
                <a:gd name="connsiteX502" fmla="*/ 1357312 w 2138362"/>
                <a:gd name="connsiteY502" fmla="*/ 496887 h 1110643"/>
                <a:gd name="connsiteX503" fmla="*/ 1352550 w 2138362"/>
                <a:gd name="connsiteY503" fmla="*/ 498475 h 1110643"/>
                <a:gd name="connsiteX504" fmla="*/ 1343025 w 2138362"/>
                <a:gd name="connsiteY504" fmla="*/ 506412 h 1110643"/>
                <a:gd name="connsiteX505" fmla="*/ 1338262 w 2138362"/>
                <a:gd name="connsiteY505" fmla="*/ 508000 h 1110643"/>
                <a:gd name="connsiteX506" fmla="*/ 1330325 w 2138362"/>
                <a:gd name="connsiteY506" fmla="*/ 515937 h 1110643"/>
                <a:gd name="connsiteX507" fmla="*/ 1325562 w 2138362"/>
                <a:gd name="connsiteY507" fmla="*/ 519112 h 1110643"/>
                <a:gd name="connsiteX508" fmla="*/ 1316037 w 2138362"/>
                <a:gd name="connsiteY508" fmla="*/ 527050 h 1110643"/>
                <a:gd name="connsiteX509" fmla="*/ 1311275 w 2138362"/>
                <a:gd name="connsiteY509" fmla="*/ 530225 h 1110643"/>
                <a:gd name="connsiteX510" fmla="*/ 1295400 w 2138362"/>
                <a:gd name="connsiteY510" fmla="*/ 544512 h 1110643"/>
                <a:gd name="connsiteX511" fmla="*/ 1293812 w 2138362"/>
                <a:gd name="connsiteY511" fmla="*/ 549275 h 1110643"/>
                <a:gd name="connsiteX512" fmla="*/ 1284287 w 2138362"/>
                <a:gd name="connsiteY512" fmla="*/ 557212 h 1110643"/>
                <a:gd name="connsiteX513" fmla="*/ 1282700 w 2138362"/>
                <a:gd name="connsiteY513" fmla="*/ 563562 h 1110643"/>
                <a:gd name="connsiteX514" fmla="*/ 1290637 w 2138362"/>
                <a:gd name="connsiteY514" fmla="*/ 569912 h 1110643"/>
                <a:gd name="connsiteX515" fmla="*/ 1301750 w 2138362"/>
                <a:gd name="connsiteY515" fmla="*/ 576262 h 1110643"/>
                <a:gd name="connsiteX516" fmla="*/ 1317625 w 2138362"/>
                <a:gd name="connsiteY516" fmla="*/ 581025 h 1110643"/>
                <a:gd name="connsiteX517" fmla="*/ 1319212 w 2138362"/>
                <a:gd name="connsiteY517" fmla="*/ 585787 h 1110643"/>
                <a:gd name="connsiteX518" fmla="*/ 1322387 w 2138362"/>
                <a:gd name="connsiteY518" fmla="*/ 590550 h 1110643"/>
                <a:gd name="connsiteX519" fmla="*/ 1327150 w 2138362"/>
                <a:gd name="connsiteY519" fmla="*/ 604837 h 1110643"/>
                <a:gd name="connsiteX520" fmla="*/ 1328737 w 2138362"/>
                <a:gd name="connsiteY520" fmla="*/ 609600 h 1110643"/>
                <a:gd name="connsiteX521" fmla="*/ 1325562 w 2138362"/>
                <a:gd name="connsiteY521" fmla="*/ 620712 h 1110643"/>
                <a:gd name="connsiteX522" fmla="*/ 1320800 w 2138362"/>
                <a:gd name="connsiteY522" fmla="*/ 623887 h 1110643"/>
                <a:gd name="connsiteX523" fmla="*/ 1314450 w 2138362"/>
                <a:gd name="connsiteY523" fmla="*/ 627062 h 1110643"/>
                <a:gd name="connsiteX524" fmla="*/ 1309687 w 2138362"/>
                <a:gd name="connsiteY524" fmla="*/ 628650 h 1110643"/>
                <a:gd name="connsiteX525" fmla="*/ 1300162 w 2138362"/>
                <a:gd name="connsiteY525" fmla="*/ 633412 h 1110643"/>
                <a:gd name="connsiteX526" fmla="*/ 1289050 w 2138362"/>
                <a:gd name="connsiteY526" fmla="*/ 642937 h 1110643"/>
                <a:gd name="connsiteX527" fmla="*/ 1279525 w 2138362"/>
                <a:gd name="connsiteY527" fmla="*/ 647700 h 1110643"/>
                <a:gd name="connsiteX528" fmla="*/ 1273175 w 2138362"/>
                <a:gd name="connsiteY528" fmla="*/ 652462 h 1110643"/>
                <a:gd name="connsiteX529" fmla="*/ 1268412 w 2138362"/>
                <a:gd name="connsiteY529" fmla="*/ 657225 h 1110643"/>
                <a:gd name="connsiteX530" fmla="*/ 1263650 w 2138362"/>
                <a:gd name="connsiteY530" fmla="*/ 658812 h 1110643"/>
                <a:gd name="connsiteX531" fmla="*/ 1258887 w 2138362"/>
                <a:gd name="connsiteY531" fmla="*/ 663575 h 1110643"/>
                <a:gd name="connsiteX532" fmla="*/ 1249362 w 2138362"/>
                <a:gd name="connsiteY532" fmla="*/ 679450 h 1110643"/>
                <a:gd name="connsiteX533" fmla="*/ 1250950 w 2138362"/>
                <a:gd name="connsiteY533" fmla="*/ 688975 h 1110643"/>
                <a:gd name="connsiteX534" fmla="*/ 1254125 w 2138362"/>
                <a:gd name="connsiteY534" fmla="*/ 700087 h 1110643"/>
                <a:gd name="connsiteX535" fmla="*/ 1257300 w 2138362"/>
                <a:gd name="connsiteY535" fmla="*/ 708025 h 1110643"/>
                <a:gd name="connsiteX536" fmla="*/ 1262062 w 2138362"/>
                <a:gd name="connsiteY536" fmla="*/ 717550 h 1110643"/>
                <a:gd name="connsiteX537" fmla="*/ 1263650 w 2138362"/>
                <a:gd name="connsiteY537" fmla="*/ 723900 h 1110643"/>
                <a:gd name="connsiteX538" fmla="*/ 1266825 w 2138362"/>
                <a:gd name="connsiteY538" fmla="*/ 731837 h 1110643"/>
                <a:gd name="connsiteX539" fmla="*/ 1271587 w 2138362"/>
                <a:gd name="connsiteY539" fmla="*/ 742950 h 1110643"/>
                <a:gd name="connsiteX540" fmla="*/ 1276350 w 2138362"/>
                <a:gd name="connsiteY540" fmla="*/ 762000 h 1110643"/>
                <a:gd name="connsiteX541" fmla="*/ 1282700 w 2138362"/>
                <a:gd name="connsiteY541" fmla="*/ 788987 h 1110643"/>
                <a:gd name="connsiteX542" fmla="*/ 1287462 w 2138362"/>
                <a:gd name="connsiteY542" fmla="*/ 804862 h 1110643"/>
                <a:gd name="connsiteX543" fmla="*/ 1289050 w 2138362"/>
                <a:gd name="connsiteY543" fmla="*/ 817562 h 1110643"/>
                <a:gd name="connsiteX544" fmla="*/ 1292225 w 2138362"/>
                <a:gd name="connsiteY544" fmla="*/ 822325 h 1110643"/>
                <a:gd name="connsiteX545" fmla="*/ 1295400 w 2138362"/>
                <a:gd name="connsiteY545" fmla="*/ 835025 h 1110643"/>
                <a:gd name="connsiteX546" fmla="*/ 1298575 w 2138362"/>
                <a:gd name="connsiteY546" fmla="*/ 841375 h 1110643"/>
                <a:gd name="connsiteX547" fmla="*/ 1300162 w 2138362"/>
                <a:gd name="connsiteY547" fmla="*/ 846137 h 1110643"/>
                <a:gd name="connsiteX548" fmla="*/ 1303337 w 2138362"/>
                <a:gd name="connsiteY548" fmla="*/ 857250 h 1110643"/>
                <a:gd name="connsiteX549" fmla="*/ 1308100 w 2138362"/>
                <a:gd name="connsiteY549" fmla="*/ 946150 h 1110643"/>
                <a:gd name="connsiteX550" fmla="*/ 1304925 w 2138362"/>
                <a:gd name="connsiteY550" fmla="*/ 938212 h 1110643"/>
                <a:gd name="connsiteX551" fmla="*/ 1300162 w 2138362"/>
                <a:gd name="connsiteY551" fmla="*/ 928687 h 1110643"/>
                <a:gd name="connsiteX552" fmla="*/ 1292225 w 2138362"/>
                <a:gd name="connsiteY552" fmla="*/ 922337 h 1110643"/>
                <a:gd name="connsiteX553" fmla="*/ 1285875 w 2138362"/>
                <a:gd name="connsiteY553" fmla="*/ 909637 h 1110643"/>
                <a:gd name="connsiteX554" fmla="*/ 1279525 w 2138362"/>
                <a:gd name="connsiteY554" fmla="*/ 903287 h 1110643"/>
                <a:gd name="connsiteX555" fmla="*/ 1258887 w 2138362"/>
                <a:gd name="connsiteY555" fmla="*/ 882650 h 1110643"/>
                <a:gd name="connsiteX556" fmla="*/ 1249045 w 2138362"/>
                <a:gd name="connsiteY556" fmla="*/ 876300 h 1110643"/>
                <a:gd name="connsiteX557" fmla="*/ 1246187 w 2138362"/>
                <a:gd name="connsiteY557" fmla="*/ 865187 h 1110643"/>
                <a:gd name="connsiteX558" fmla="*/ 1236662 w 2138362"/>
                <a:gd name="connsiteY558" fmla="*/ 860425 h 1110643"/>
                <a:gd name="connsiteX559" fmla="*/ 1231582 w 2138362"/>
                <a:gd name="connsiteY559" fmla="*/ 858520 h 1110643"/>
                <a:gd name="connsiteX560" fmla="*/ 1226185 w 2138362"/>
                <a:gd name="connsiteY560" fmla="*/ 862012 h 1110643"/>
                <a:gd name="connsiteX561" fmla="*/ 1212850 w 2138362"/>
                <a:gd name="connsiteY561" fmla="*/ 847725 h 1110643"/>
                <a:gd name="connsiteX562" fmla="*/ 1198562 w 2138362"/>
                <a:gd name="connsiteY562" fmla="*/ 842962 h 1110643"/>
                <a:gd name="connsiteX563" fmla="*/ 1187450 w 2138362"/>
                <a:gd name="connsiteY563" fmla="*/ 835025 h 1110643"/>
                <a:gd name="connsiteX564" fmla="*/ 1171575 w 2138362"/>
                <a:gd name="connsiteY564" fmla="*/ 825500 h 1110643"/>
                <a:gd name="connsiteX565" fmla="*/ 1157287 w 2138362"/>
                <a:gd name="connsiteY565" fmla="*/ 817562 h 1110643"/>
                <a:gd name="connsiteX566" fmla="*/ 1146175 w 2138362"/>
                <a:gd name="connsiteY566" fmla="*/ 809625 h 1110643"/>
                <a:gd name="connsiteX567" fmla="*/ 1141412 w 2138362"/>
                <a:gd name="connsiteY567" fmla="*/ 804862 h 1110643"/>
                <a:gd name="connsiteX568" fmla="*/ 1135062 w 2138362"/>
                <a:gd name="connsiteY568" fmla="*/ 801687 h 1110643"/>
                <a:gd name="connsiteX569" fmla="*/ 1125537 w 2138362"/>
                <a:gd name="connsiteY569" fmla="*/ 795337 h 1110643"/>
                <a:gd name="connsiteX570" fmla="*/ 1123950 w 2138362"/>
                <a:gd name="connsiteY570" fmla="*/ 790575 h 1110643"/>
                <a:gd name="connsiteX571" fmla="*/ 1128712 w 2138362"/>
                <a:gd name="connsiteY571" fmla="*/ 788987 h 1110643"/>
                <a:gd name="connsiteX572" fmla="*/ 1144587 w 2138362"/>
                <a:gd name="connsiteY572" fmla="*/ 785812 h 1110643"/>
                <a:gd name="connsiteX573" fmla="*/ 1144587 w 2138362"/>
                <a:gd name="connsiteY573" fmla="*/ 768350 h 1110643"/>
                <a:gd name="connsiteX574" fmla="*/ 1139825 w 2138362"/>
                <a:gd name="connsiteY574" fmla="*/ 754062 h 1110643"/>
                <a:gd name="connsiteX575" fmla="*/ 1135062 w 2138362"/>
                <a:gd name="connsiteY575" fmla="*/ 749300 h 1110643"/>
                <a:gd name="connsiteX576" fmla="*/ 1133475 w 2138362"/>
                <a:gd name="connsiteY576" fmla="*/ 744537 h 1110643"/>
                <a:gd name="connsiteX577" fmla="*/ 1128712 w 2138362"/>
                <a:gd name="connsiteY577" fmla="*/ 741362 h 1110643"/>
                <a:gd name="connsiteX578" fmla="*/ 1119187 w 2138362"/>
                <a:gd name="connsiteY578" fmla="*/ 735012 h 1110643"/>
                <a:gd name="connsiteX579" fmla="*/ 1104900 w 2138362"/>
                <a:gd name="connsiteY579" fmla="*/ 723900 h 1110643"/>
                <a:gd name="connsiteX580" fmla="*/ 1100137 w 2138362"/>
                <a:gd name="connsiteY580" fmla="*/ 720725 h 1110643"/>
                <a:gd name="connsiteX581" fmla="*/ 1095375 w 2138362"/>
                <a:gd name="connsiteY581" fmla="*/ 719137 h 1110643"/>
                <a:gd name="connsiteX582" fmla="*/ 1077912 w 2138362"/>
                <a:gd name="connsiteY582" fmla="*/ 714375 h 1110643"/>
                <a:gd name="connsiteX583" fmla="*/ 1069975 w 2138362"/>
                <a:gd name="connsiteY583" fmla="*/ 704850 h 1110643"/>
                <a:gd name="connsiteX584" fmla="*/ 1062037 w 2138362"/>
                <a:gd name="connsiteY584" fmla="*/ 695325 h 1110643"/>
                <a:gd name="connsiteX585" fmla="*/ 1060450 w 2138362"/>
                <a:gd name="connsiteY585" fmla="*/ 688975 h 1110643"/>
                <a:gd name="connsiteX586" fmla="*/ 1057275 w 2138362"/>
                <a:gd name="connsiteY586" fmla="*/ 679450 h 1110643"/>
                <a:gd name="connsiteX587" fmla="*/ 1052512 w 2138362"/>
                <a:gd name="connsiteY587" fmla="*/ 660400 h 1110643"/>
                <a:gd name="connsiteX588" fmla="*/ 1054100 w 2138362"/>
                <a:gd name="connsiteY588" fmla="*/ 627062 h 1110643"/>
                <a:gd name="connsiteX589" fmla="*/ 1055687 w 2138362"/>
                <a:gd name="connsiteY589" fmla="*/ 622300 h 1110643"/>
                <a:gd name="connsiteX590" fmla="*/ 1060450 w 2138362"/>
                <a:gd name="connsiteY590" fmla="*/ 620712 h 1110643"/>
                <a:gd name="connsiteX591" fmla="*/ 1062037 w 2138362"/>
                <a:gd name="connsiteY591" fmla="*/ 615950 h 1110643"/>
                <a:gd name="connsiteX592" fmla="*/ 1050925 w 2138362"/>
                <a:gd name="connsiteY592" fmla="*/ 615950 h 1110643"/>
                <a:gd name="connsiteX593" fmla="*/ 1044575 w 2138362"/>
                <a:gd name="connsiteY593" fmla="*/ 619125 h 1110643"/>
                <a:gd name="connsiteX594" fmla="*/ 1039812 w 2138362"/>
                <a:gd name="connsiteY594" fmla="*/ 620712 h 1110643"/>
                <a:gd name="connsiteX595" fmla="*/ 1027112 w 2138362"/>
                <a:gd name="connsiteY595" fmla="*/ 625475 h 1110643"/>
                <a:gd name="connsiteX596" fmla="*/ 1023937 w 2138362"/>
                <a:gd name="connsiteY596" fmla="*/ 630237 h 1110643"/>
                <a:gd name="connsiteX597" fmla="*/ 1019175 w 2138362"/>
                <a:gd name="connsiteY597" fmla="*/ 631825 h 1110643"/>
                <a:gd name="connsiteX598" fmla="*/ 1008062 w 2138362"/>
                <a:gd name="connsiteY598" fmla="*/ 636587 h 1110643"/>
                <a:gd name="connsiteX599" fmla="*/ 1000125 w 2138362"/>
                <a:gd name="connsiteY599" fmla="*/ 646112 h 1110643"/>
                <a:gd name="connsiteX600" fmla="*/ 1011237 w 2138362"/>
                <a:gd name="connsiteY600" fmla="*/ 660400 h 1110643"/>
                <a:gd name="connsiteX601" fmla="*/ 1012825 w 2138362"/>
                <a:gd name="connsiteY601" fmla="*/ 677862 h 1110643"/>
                <a:gd name="connsiteX602" fmla="*/ 1014412 w 2138362"/>
                <a:gd name="connsiteY602" fmla="*/ 690562 h 1110643"/>
                <a:gd name="connsiteX603" fmla="*/ 1012825 w 2138362"/>
                <a:gd name="connsiteY603" fmla="*/ 703262 h 1110643"/>
                <a:gd name="connsiteX604" fmla="*/ 998537 w 2138362"/>
                <a:gd name="connsiteY604" fmla="*/ 701675 h 1110643"/>
                <a:gd name="connsiteX605" fmla="*/ 984250 w 2138362"/>
                <a:gd name="connsiteY605" fmla="*/ 696912 h 1110643"/>
                <a:gd name="connsiteX606" fmla="*/ 977900 w 2138362"/>
                <a:gd name="connsiteY606" fmla="*/ 695325 h 1110643"/>
                <a:gd name="connsiteX607" fmla="*/ 973137 w 2138362"/>
                <a:gd name="connsiteY607" fmla="*/ 692150 h 1110643"/>
                <a:gd name="connsiteX608" fmla="*/ 968375 w 2138362"/>
                <a:gd name="connsiteY608" fmla="*/ 690562 h 1110643"/>
                <a:gd name="connsiteX609" fmla="*/ 957262 w 2138362"/>
                <a:gd name="connsiteY609" fmla="*/ 681037 h 1110643"/>
                <a:gd name="connsiteX610" fmla="*/ 958850 w 2138362"/>
                <a:gd name="connsiteY610" fmla="*/ 665162 h 1110643"/>
                <a:gd name="connsiteX611" fmla="*/ 960437 w 2138362"/>
                <a:gd name="connsiteY611" fmla="*/ 658812 h 1110643"/>
                <a:gd name="connsiteX612" fmla="*/ 971550 w 2138362"/>
                <a:gd name="connsiteY612" fmla="*/ 642937 h 1110643"/>
                <a:gd name="connsiteX613" fmla="*/ 966787 w 2138362"/>
                <a:gd name="connsiteY613" fmla="*/ 641350 h 1110643"/>
                <a:gd name="connsiteX614" fmla="*/ 957262 w 2138362"/>
                <a:gd name="connsiteY614" fmla="*/ 633412 h 1110643"/>
                <a:gd name="connsiteX615" fmla="*/ 936625 w 2138362"/>
                <a:gd name="connsiteY615" fmla="*/ 625475 h 1110643"/>
                <a:gd name="connsiteX616" fmla="*/ 862012 w 2138362"/>
                <a:gd name="connsiteY616" fmla="*/ 628650 h 1110643"/>
                <a:gd name="connsiteX617" fmla="*/ 852487 w 2138362"/>
                <a:gd name="connsiteY617" fmla="*/ 635000 h 1110643"/>
                <a:gd name="connsiteX618" fmla="*/ 854075 w 2138362"/>
                <a:gd name="connsiteY618" fmla="*/ 649287 h 1110643"/>
                <a:gd name="connsiteX619" fmla="*/ 860425 w 2138362"/>
                <a:gd name="connsiteY619" fmla="*/ 644525 h 1110643"/>
                <a:gd name="connsiteX620" fmla="*/ 865187 w 2138362"/>
                <a:gd name="connsiteY620" fmla="*/ 646112 h 1110643"/>
                <a:gd name="connsiteX621" fmla="*/ 860425 w 2138362"/>
                <a:gd name="connsiteY621" fmla="*/ 658812 h 1110643"/>
                <a:gd name="connsiteX622" fmla="*/ 855662 w 2138362"/>
                <a:gd name="connsiteY622" fmla="*/ 661987 h 1110643"/>
                <a:gd name="connsiteX623" fmla="*/ 847725 w 2138362"/>
                <a:gd name="connsiteY623" fmla="*/ 660400 h 1110643"/>
                <a:gd name="connsiteX624" fmla="*/ 835025 w 2138362"/>
                <a:gd name="connsiteY624" fmla="*/ 657225 h 1110643"/>
                <a:gd name="connsiteX625" fmla="*/ 809625 w 2138362"/>
                <a:gd name="connsiteY625" fmla="*/ 652462 h 1110643"/>
                <a:gd name="connsiteX626" fmla="*/ 795337 w 2138362"/>
                <a:gd name="connsiteY626" fmla="*/ 647700 h 1110643"/>
                <a:gd name="connsiteX627" fmla="*/ 785812 w 2138362"/>
                <a:gd name="connsiteY627" fmla="*/ 641350 h 1110643"/>
                <a:gd name="connsiteX628" fmla="*/ 774700 w 2138362"/>
                <a:gd name="connsiteY628" fmla="*/ 633412 h 1110643"/>
                <a:gd name="connsiteX629" fmla="*/ 769937 w 2138362"/>
                <a:gd name="connsiteY629" fmla="*/ 631825 h 1110643"/>
                <a:gd name="connsiteX630" fmla="*/ 763587 w 2138362"/>
                <a:gd name="connsiteY630" fmla="*/ 627062 h 1110643"/>
                <a:gd name="connsiteX631" fmla="*/ 758825 w 2138362"/>
                <a:gd name="connsiteY631" fmla="*/ 622300 h 1110643"/>
                <a:gd name="connsiteX632" fmla="*/ 754062 w 2138362"/>
                <a:gd name="connsiteY632" fmla="*/ 620712 h 1110643"/>
                <a:gd name="connsiteX633" fmla="*/ 747712 w 2138362"/>
                <a:gd name="connsiteY633" fmla="*/ 617537 h 1110643"/>
                <a:gd name="connsiteX634" fmla="*/ 742950 w 2138362"/>
                <a:gd name="connsiteY634" fmla="*/ 612775 h 1110643"/>
                <a:gd name="connsiteX635" fmla="*/ 735012 w 2138362"/>
                <a:gd name="connsiteY635" fmla="*/ 608012 h 1110643"/>
                <a:gd name="connsiteX636" fmla="*/ 730250 w 2138362"/>
                <a:gd name="connsiteY636" fmla="*/ 603250 h 1110643"/>
                <a:gd name="connsiteX637" fmla="*/ 725487 w 2138362"/>
                <a:gd name="connsiteY637" fmla="*/ 600075 h 1110643"/>
                <a:gd name="connsiteX638" fmla="*/ 719137 w 2138362"/>
                <a:gd name="connsiteY638" fmla="*/ 595312 h 1110643"/>
                <a:gd name="connsiteX639" fmla="*/ 714375 w 2138362"/>
                <a:gd name="connsiteY639" fmla="*/ 592137 h 1110643"/>
                <a:gd name="connsiteX640" fmla="*/ 703262 w 2138362"/>
                <a:gd name="connsiteY640" fmla="*/ 581025 h 1110643"/>
                <a:gd name="connsiteX641" fmla="*/ 698500 w 2138362"/>
                <a:gd name="connsiteY641" fmla="*/ 576262 h 1110643"/>
                <a:gd name="connsiteX642" fmla="*/ 692150 w 2138362"/>
                <a:gd name="connsiteY642" fmla="*/ 573087 h 1110643"/>
                <a:gd name="connsiteX643" fmla="*/ 681037 w 2138362"/>
                <a:gd name="connsiteY643" fmla="*/ 565150 h 1110643"/>
                <a:gd name="connsiteX644" fmla="*/ 676275 w 2138362"/>
                <a:gd name="connsiteY644" fmla="*/ 560387 h 1110643"/>
                <a:gd name="connsiteX645" fmla="*/ 665162 w 2138362"/>
                <a:gd name="connsiteY645" fmla="*/ 554037 h 1110643"/>
                <a:gd name="connsiteX646" fmla="*/ 660400 w 2138362"/>
                <a:gd name="connsiteY646" fmla="*/ 552450 h 1110643"/>
                <a:gd name="connsiteX647" fmla="*/ 655637 w 2138362"/>
                <a:gd name="connsiteY647" fmla="*/ 549275 h 1110643"/>
                <a:gd name="connsiteX648" fmla="*/ 631825 w 2138362"/>
                <a:gd name="connsiteY648" fmla="*/ 542925 h 1110643"/>
                <a:gd name="connsiteX649" fmla="*/ 609600 w 2138362"/>
                <a:gd name="connsiteY649" fmla="*/ 547687 h 1110643"/>
                <a:gd name="connsiteX650" fmla="*/ 595312 w 2138362"/>
                <a:gd name="connsiteY650" fmla="*/ 550862 h 1110643"/>
                <a:gd name="connsiteX651" fmla="*/ 555625 w 2138362"/>
                <a:gd name="connsiteY651" fmla="*/ 557212 h 1110643"/>
                <a:gd name="connsiteX652" fmla="*/ 544512 w 2138362"/>
                <a:gd name="connsiteY652" fmla="*/ 560387 h 1110643"/>
                <a:gd name="connsiteX653" fmla="*/ 539750 w 2138362"/>
                <a:gd name="connsiteY653" fmla="*/ 561975 h 1110643"/>
                <a:gd name="connsiteX654" fmla="*/ 534987 w 2138362"/>
                <a:gd name="connsiteY654" fmla="*/ 565150 h 1110643"/>
                <a:gd name="connsiteX655" fmla="*/ 525462 w 2138362"/>
                <a:gd name="connsiteY655" fmla="*/ 566737 h 1110643"/>
                <a:gd name="connsiteX656" fmla="*/ 482600 w 2138362"/>
                <a:gd name="connsiteY656" fmla="*/ 563562 h 1110643"/>
                <a:gd name="connsiteX657" fmla="*/ 460375 w 2138362"/>
                <a:gd name="connsiteY657" fmla="*/ 558800 h 1110643"/>
                <a:gd name="connsiteX658" fmla="*/ 450850 w 2138362"/>
                <a:gd name="connsiteY658" fmla="*/ 565150 h 1110643"/>
                <a:gd name="connsiteX659" fmla="*/ 447675 w 2138362"/>
                <a:gd name="connsiteY659" fmla="*/ 569912 h 1110643"/>
                <a:gd name="connsiteX660" fmla="*/ 436562 w 2138362"/>
                <a:gd name="connsiteY660" fmla="*/ 577850 h 1110643"/>
                <a:gd name="connsiteX661" fmla="*/ 430212 w 2138362"/>
                <a:gd name="connsiteY661" fmla="*/ 582612 h 1110643"/>
                <a:gd name="connsiteX662" fmla="*/ 419100 w 2138362"/>
                <a:gd name="connsiteY662" fmla="*/ 592137 h 1110643"/>
                <a:gd name="connsiteX663" fmla="*/ 414337 w 2138362"/>
                <a:gd name="connsiteY663" fmla="*/ 596900 h 1110643"/>
                <a:gd name="connsiteX664" fmla="*/ 400050 w 2138362"/>
                <a:gd name="connsiteY664" fmla="*/ 601662 h 1110643"/>
                <a:gd name="connsiteX665" fmla="*/ 395287 w 2138362"/>
                <a:gd name="connsiteY665" fmla="*/ 604837 h 1110643"/>
                <a:gd name="connsiteX666" fmla="*/ 387350 w 2138362"/>
                <a:gd name="connsiteY666" fmla="*/ 614362 h 1110643"/>
                <a:gd name="connsiteX667" fmla="*/ 384175 w 2138362"/>
                <a:gd name="connsiteY667" fmla="*/ 620712 h 1110643"/>
                <a:gd name="connsiteX668" fmla="*/ 385762 w 2138362"/>
                <a:gd name="connsiteY668" fmla="*/ 636587 h 1110643"/>
                <a:gd name="connsiteX669" fmla="*/ 388937 w 2138362"/>
                <a:gd name="connsiteY669" fmla="*/ 641350 h 1110643"/>
                <a:gd name="connsiteX670" fmla="*/ 385762 w 2138362"/>
                <a:gd name="connsiteY670" fmla="*/ 657225 h 1110643"/>
                <a:gd name="connsiteX671" fmla="*/ 381000 w 2138362"/>
                <a:gd name="connsiteY671" fmla="*/ 668337 h 1110643"/>
                <a:gd name="connsiteX672" fmla="*/ 339725 w 2138362"/>
                <a:gd name="connsiteY672" fmla="*/ 669925 h 1110643"/>
                <a:gd name="connsiteX673" fmla="*/ 325437 w 2138362"/>
                <a:gd name="connsiteY673" fmla="*/ 677862 h 1110643"/>
                <a:gd name="connsiteX674" fmla="*/ 320675 w 2138362"/>
                <a:gd name="connsiteY674" fmla="*/ 682625 h 1110643"/>
                <a:gd name="connsiteX675" fmla="*/ 315912 w 2138362"/>
                <a:gd name="connsiteY675" fmla="*/ 684212 h 1110643"/>
                <a:gd name="connsiteX676" fmla="*/ 309562 w 2138362"/>
                <a:gd name="connsiteY676" fmla="*/ 688975 h 1110643"/>
                <a:gd name="connsiteX677" fmla="*/ 307975 w 2138362"/>
                <a:gd name="connsiteY677" fmla="*/ 693737 h 1110643"/>
                <a:gd name="connsiteX678" fmla="*/ 298450 w 2138362"/>
                <a:gd name="connsiteY678" fmla="*/ 700087 h 1110643"/>
                <a:gd name="connsiteX679" fmla="*/ 293687 w 2138362"/>
                <a:gd name="connsiteY679" fmla="*/ 703262 h 1110643"/>
                <a:gd name="connsiteX680" fmla="*/ 284162 w 2138362"/>
                <a:gd name="connsiteY680" fmla="*/ 708025 h 1110643"/>
                <a:gd name="connsiteX681" fmla="*/ 274637 w 2138362"/>
                <a:gd name="connsiteY681" fmla="*/ 714375 h 1110643"/>
                <a:gd name="connsiteX682" fmla="*/ 263525 w 2138362"/>
                <a:gd name="connsiteY682" fmla="*/ 720725 h 1110643"/>
                <a:gd name="connsiteX683" fmla="*/ 258762 w 2138362"/>
                <a:gd name="connsiteY683" fmla="*/ 723900 h 1110643"/>
                <a:gd name="connsiteX684" fmla="*/ 241300 w 2138362"/>
                <a:gd name="connsiteY684" fmla="*/ 727075 h 1110643"/>
                <a:gd name="connsiteX685" fmla="*/ 227012 w 2138362"/>
                <a:gd name="connsiteY685" fmla="*/ 731837 h 1110643"/>
                <a:gd name="connsiteX686" fmla="*/ 217487 w 2138362"/>
                <a:gd name="connsiteY686" fmla="*/ 735012 h 1110643"/>
                <a:gd name="connsiteX687" fmla="*/ 207962 w 2138362"/>
                <a:gd name="connsiteY687" fmla="*/ 736600 h 1110643"/>
                <a:gd name="connsiteX688" fmla="*/ 196850 w 2138362"/>
                <a:gd name="connsiteY688" fmla="*/ 741362 h 1110643"/>
                <a:gd name="connsiteX689" fmla="*/ 188912 w 2138362"/>
                <a:gd name="connsiteY689" fmla="*/ 744537 h 1110643"/>
                <a:gd name="connsiteX690" fmla="*/ 182562 w 2138362"/>
                <a:gd name="connsiteY690" fmla="*/ 746125 h 1110643"/>
                <a:gd name="connsiteX691" fmla="*/ 177800 w 2138362"/>
                <a:gd name="connsiteY691" fmla="*/ 749300 h 1110643"/>
                <a:gd name="connsiteX692" fmla="*/ 173037 w 2138362"/>
                <a:gd name="connsiteY692" fmla="*/ 750887 h 1110643"/>
                <a:gd name="connsiteX693" fmla="*/ 166687 w 2138362"/>
                <a:gd name="connsiteY693" fmla="*/ 755650 h 1110643"/>
                <a:gd name="connsiteX694" fmla="*/ 155575 w 2138362"/>
                <a:gd name="connsiteY694" fmla="*/ 757237 h 1110643"/>
                <a:gd name="connsiteX695" fmla="*/ 134937 w 2138362"/>
                <a:gd name="connsiteY695" fmla="*/ 763587 h 1110643"/>
                <a:gd name="connsiteX696" fmla="*/ 104775 w 2138362"/>
                <a:gd name="connsiteY696" fmla="*/ 765175 h 1110643"/>
                <a:gd name="connsiteX697" fmla="*/ 88900 w 2138362"/>
                <a:gd name="connsiteY697" fmla="*/ 766762 h 1110643"/>
                <a:gd name="connsiteX698" fmla="*/ 73025 w 2138362"/>
                <a:gd name="connsiteY698" fmla="*/ 771525 h 1110643"/>
                <a:gd name="connsiteX699" fmla="*/ 68262 w 2138362"/>
                <a:gd name="connsiteY699" fmla="*/ 774700 h 1110643"/>
                <a:gd name="connsiteX700" fmla="*/ 53975 w 2138362"/>
                <a:gd name="connsiteY700" fmla="*/ 779462 h 1110643"/>
                <a:gd name="connsiteX701" fmla="*/ 42862 w 2138362"/>
                <a:gd name="connsiteY701" fmla="*/ 781050 h 1110643"/>
                <a:gd name="connsiteX702" fmla="*/ 34925 w 2138362"/>
                <a:gd name="connsiteY702" fmla="*/ 782637 h 1110643"/>
                <a:gd name="connsiteX703" fmla="*/ 12700 w 2138362"/>
                <a:gd name="connsiteY703" fmla="*/ 785812 h 1110643"/>
                <a:gd name="connsiteX704" fmla="*/ 9525 w 2138362"/>
                <a:gd name="connsiteY704"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1997075 w 2138362"/>
                <a:gd name="connsiteY254" fmla="*/ 503237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46187 w 2138362"/>
                <a:gd name="connsiteY556" fmla="*/ 865187 h 1110643"/>
                <a:gd name="connsiteX557" fmla="*/ 1236662 w 2138362"/>
                <a:gd name="connsiteY557" fmla="*/ 860425 h 1110643"/>
                <a:gd name="connsiteX558" fmla="*/ 1231582 w 2138362"/>
                <a:gd name="connsiteY558" fmla="*/ 858520 h 1110643"/>
                <a:gd name="connsiteX559" fmla="*/ 1226185 w 2138362"/>
                <a:gd name="connsiteY559" fmla="*/ 862012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46187 w 2138362"/>
                <a:gd name="connsiteY556" fmla="*/ 865187 h 1110643"/>
                <a:gd name="connsiteX557" fmla="*/ 1236662 w 2138362"/>
                <a:gd name="connsiteY557" fmla="*/ 860425 h 1110643"/>
                <a:gd name="connsiteX558" fmla="*/ 1231582 w 2138362"/>
                <a:gd name="connsiteY558" fmla="*/ 858520 h 1110643"/>
                <a:gd name="connsiteX559" fmla="*/ 1226185 w 2138362"/>
                <a:gd name="connsiteY559" fmla="*/ 862012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46187 w 2138362"/>
                <a:gd name="connsiteY556" fmla="*/ 865187 h 1110643"/>
                <a:gd name="connsiteX557" fmla="*/ 1236662 w 2138362"/>
                <a:gd name="connsiteY557" fmla="*/ 860425 h 1110643"/>
                <a:gd name="connsiteX558" fmla="*/ 1231582 w 2138362"/>
                <a:gd name="connsiteY558" fmla="*/ 858520 h 1110643"/>
                <a:gd name="connsiteX559" fmla="*/ 1226185 w 2138362"/>
                <a:gd name="connsiteY559" fmla="*/ 862012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46187 w 2138362"/>
                <a:gd name="connsiteY556" fmla="*/ 865187 h 1110643"/>
                <a:gd name="connsiteX557" fmla="*/ 1236662 w 2138362"/>
                <a:gd name="connsiteY557" fmla="*/ 860425 h 1110643"/>
                <a:gd name="connsiteX558" fmla="*/ 1231582 w 2138362"/>
                <a:gd name="connsiteY558" fmla="*/ 858520 h 1110643"/>
                <a:gd name="connsiteX559" fmla="*/ 1226185 w 2138362"/>
                <a:gd name="connsiteY559" fmla="*/ 862012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46187 w 2138362"/>
                <a:gd name="connsiteY556" fmla="*/ 865187 h 1110643"/>
                <a:gd name="connsiteX557" fmla="*/ 1236662 w 2138362"/>
                <a:gd name="connsiteY557" fmla="*/ 860425 h 1110643"/>
                <a:gd name="connsiteX558" fmla="*/ 1231582 w 2138362"/>
                <a:gd name="connsiteY558" fmla="*/ 858520 h 1110643"/>
                <a:gd name="connsiteX559" fmla="*/ 1222375 w 2138362"/>
                <a:gd name="connsiteY559" fmla="*/ 872489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46187 w 2138362"/>
                <a:gd name="connsiteY556" fmla="*/ 865187 h 1110643"/>
                <a:gd name="connsiteX557" fmla="*/ 1236662 w 2138362"/>
                <a:gd name="connsiteY557" fmla="*/ 860425 h 1110643"/>
                <a:gd name="connsiteX558" fmla="*/ 1233487 w 2138362"/>
                <a:gd name="connsiteY558" fmla="*/ 870903 h 1110643"/>
                <a:gd name="connsiteX559" fmla="*/ 1222375 w 2138362"/>
                <a:gd name="connsiteY559" fmla="*/ 872489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33805 w 2138362"/>
                <a:gd name="connsiteY556" fmla="*/ 877569 h 1110643"/>
                <a:gd name="connsiteX557" fmla="*/ 1236662 w 2138362"/>
                <a:gd name="connsiteY557" fmla="*/ 860425 h 1110643"/>
                <a:gd name="connsiteX558" fmla="*/ 1233487 w 2138362"/>
                <a:gd name="connsiteY558" fmla="*/ 870903 h 1110643"/>
                <a:gd name="connsiteX559" fmla="*/ 1222375 w 2138362"/>
                <a:gd name="connsiteY559" fmla="*/ 872489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33805 w 2138362"/>
                <a:gd name="connsiteY556" fmla="*/ 877569 h 1110643"/>
                <a:gd name="connsiteX557" fmla="*/ 1236662 w 2138362"/>
                <a:gd name="connsiteY557" fmla="*/ 860425 h 1110643"/>
                <a:gd name="connsiteX558" fmla="*/ 1224914 w 2138362"/>
                <a:gd name="connsiteY558" fmla="*/ 881381 h 1110643"/>
                <a:gd name="connsiteX559" fmla="*/ 1222375 w 2138362"/>
                <a:gd name="connsiteY559" fmla="*/ 872489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33805 w 2138362"/>
                <a:gd name="connsiteY556" fmla="*/ 877569 h 1110643"/>
                <a:gd name="connsiteX557" fmla="*/ 1236662 w 2138362"/>
                <a:gd name="connsiteY557" fmla="*/ 860425 h 1110643"/>
                <a:gd name="connsiteX558" fmla="*/ 1224914 w 2138362"/>
                <a:gd name="connsiteY558" fmla="*/ 881381 h 1110643"/>
                <a:gd name="connsiteX559" fmla="*/ 1222375 w 2138362"/>
                <a:gd name="connsiteY559" fmla="*/ 872489 h 1110643"/>
                <a:gd name="connsiteX560" fmla="*/ 1207135 w 2138362"/>
                <a:gd name="connsiteY560" fmla="*/ 852487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33805 w 2138362"/>
                <a:gd name="connsiteY556" fmla="*/ 877569 h 1110643"/>
                <a:gd name="connsiteX557" fmla="*/ 1236662 w 2138362"/>
                <a:gd name="connsiteY557" fmla="*/ 860425 h 1110643"/>
                <a:gd name="connsiteX558" fmla="*/ 1224914 w 2138362"/>
                <a:gd name="connsiteY558" fmla="*/ 881381 h 1110643"/>
                <a:gd name="connsiteX559" fmla="*/ 1222375 w 2138362"/>
                <a:gd name="connsiteY559" fmla="*/ 872489 h 1110643"/>
                <a:gd name="connsiteX560" fmla="*/ 1207135 w 2138362"/>
                <a:gd name="connsiteY560" fmla="*/ 852487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33805 w 2138362"/>
                <a:gd name="connsiteY556" fmla="*/ 877569 h 1110643"/>
                <a:gd name="connsiteX557" fmla="*/ 1236662 w 2138362"/>
                <a:gd name="connsiteY557" fmla="*/ 860425 h 1110643"/>
                <a:gd name="connsiteX558" fmla="*/ 1224914 w 2138362"/>
                <a:gd name="connsiteY558" fmla="*/ 881381 h 1110643"/>
                <a:gd name="connsiteX559" fmla="*/ 1222375 w 2138362"/>
                <a:gd name="connsiteY559" fmla="*/ 872489 h 1110643"/>
                <a:gd name="connsiteX560" fmla="*/ 1207135 w 2138362"/>
                <a:gd name="connsiteY560" fmla="*/ 852487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33805 w 2138362"/>
                <a:gd name="connsiteY556" fmla="*/ 877569 h 1110643"/>
                <a:gd name="connsiteX557" fmla="*/ 1224914 w 2138362"/>
                <a:gd name="connsiteY557" fmla="*/ 881381 h 1110643"/>
                <a:gd name="connsiteX558" fmla="*/ 1222375 w 2138362"/>
                <a:gd name="connsiteY558" fmla="*/ 872489 h 1110643"/>
                <a:gd name="connsiteX559" fmla="*/ 1207135 w 2138362"/>
                <a:gd name="connsiteY559" fmla="*/ 852487 h 1110643"/>
                <a:gd name="connsiteX560" fmla="*/ 1198562 w 2138362"/>
                <a:gd name="connsiteY560" fmla="*/ 842962 h 1110643"/>
                <a:gd name="connsiteX561" fmla="*/ 1187450 w 2138362"/>
                <a:gd name="connsiteY561" fmla="*/ 835025 h 1110643"/>
                <a:gd name="connsiteX562" fmla="*/ 1171575 w 2138362"/>
                <a:gd name="connsiteY562" fmla="*/ 825500 h 1110643"/>
                <a:gd name="connsiteX563" fmla="*/ 1157287 w 2138362"/>
                <a:gd name="connsiteY563" fmla="*/ 817562 h 1110643"/>
                <a:gd name="connsiteX564" fmla="*/ 1146175 w 2138362"/>
                <a:gd name="connsiteY564" fmla="*/ 809625 h 1110643"/>
                <a:gd name="connsiteX565" fmla="*/ 1141412 w 2138362"/>
                <a:gd name="connsiteY565" fmla="*/ 804862 h 1110643"/>
                <a:gd name="connsiteX566" fmla="*/ 1135062 w 2138362"/>
                <a:gd name="connsiteY566" fmla="*/ 801687 h 1110643"/>
                <a:gd name="connsiteX567" fmla="*/ 1125537 w 2138362"/>
                <a:gd name="connsiteY567" fmla="*/ 795337 h 1110643"/>
                <a:gd name="connsiteX568" fmla="*/ 1123950 w 2138362"/>
                <a:gd name="connsiteY568" fmla="*/ 790575 h 1110643"/>
                <a:gd name="connsiteX569" fmla="*/ 1128712 w 2138362"/>
                <a:gd name="connsiteY569" fmla="*/ 788987 h 1110643"/>
                <a:gd name="connsiteX570" fmla="*/ 1144587 w 2138362"/>
                <a:gd name="connsiteY570" fmla="*/ 785812 h 1110643"/>
                <a:gd name="connsiteX571" fmla="*/ 1144587 w 2138362"/>
                <a:gd name="connsiteY571" fmla="*/ 768350 h 1110643"/>
                <a:gd name="connsiteX572" fmla="*/ 1139825 w 2138362"/>
                <a:gd name="connsiteY572" fmla="*/ 754062 h 1110643"/>
                <a:gd name="connsiteX573" fmla="*/ 1135062 w 2138362"/>
                <a:gd name="connsiteY573" fmla="*/ 749300 h 1110643"/>
                <a:gd name="connsiteX574" fmla="*/ 1133475 w 2138362"/>
                <a:gd name="connsiteY574" fmla="*/ 744537 h 1110643"/>
                <a:gd name="connsiteX575" fmla="*/ 1128712 w 2138362"/>
                <a:gd name="connsiteY575" fmla="*/ 741362 h 1110643"/>
                <a:gd name="connsiteX576" fmla="*/ 1119187 w 2138362"/>
                <a:gd name="connsiteY576" fmla="*/ 735012 h 1110643"/>
                <a:gd name="connsiteX577" fmla="*/ 1104900 w 2138362"/>
                <a:gd name="connsiteY577" fmla="*/ 723900 h 1110643"/>
                <a:gd name="connsiteX578" fmla="*/ 1100137 w 2138362"/>
                <a:gd name="connsiteY578" fmla="*/ 720725 h 1110643"/>
                <a:gd name="connsiteX579" fmla="*/ 1095375 w 2138362"/>
                <a:gd name="connsiteY579" fmla="*/ 719137 h 1110643"/>
                <a:gd name="connsiteX580" fmla="*/ 1077912 w 2138362"/>
                <a:gd name="connsiteY580" fmla="*/ 714375 h 1110643"/>
                <a:gd name="connsiteX581" fmla="*/ 1069975 w 2138362"/>
                <a:gd name="connsiteY581" fmla="*/ 704850 h 1110643"/>
                <a:gd name="connsiteX582" fmla="*/ 1062037 w 2138362"/>
                <a:gd name="connsiteY582" fmla="*/ 695325 h 1110643"/>
                <a:gd name="connsiteX583" fmla="*/ 1060450 w 2138362"/>
                <a:gd name="connsiteY583" fmla="*/ 688975 h 1110643"/>
                <a:gd name="connsiteX584" fmla="*/ 1057275 w 2138362"/>
                <a:gd name="connsiteY584" fmla="*/ 679450 h 1110643"/>
                <a:gd name="connsiteX585" fmla="*/ 1052512 w 2138362"/>
                <a:gd name="connsiteY585" fmla="*/ 660400 h 1110643"/>
                <a:gd name="connsiteX586" fmla="*/ 1054100 w 2138362"/>
                <a:gd name="connsiteY586" fmla="*/ 627062 h 1110643"/>
                <a:gd name="connsiteX587" fmla="*/ 1055687 w 2138362"/>
                <a:gd name="connsiteY587" fmla="*/ 622300 h 1110643"/>
                <a:gd name="connsiteX588" fmla="*/ 1060450 w 2138362"/>
                <a:gd name="connsiteY588" fmla="*/ 620712 h 1110643"/>
                <a:gd name="connsiteX589" fmla="*/ 1062037 w 2138362"/>
                <a:gd name="connsiteY589" fmla="*/ 615950 h 1110643"/>
                <a:gd name="connsiteX590" fmla="*/ 1050925 w 2138362"/>
                <a:gd name="connsiteY590" fmla="*/ 615950 h 1110643"/>
                <a:gd name="connsiteX591" fmla="*/ 1044575 w 2138362"/>
                <a:gd name="connsiteY591" fmla="*/ 619125 h 1110643"/>
                <a:gd name="connsiteX592" fmla="*/ 1039812 w 2138362"/>
                <a:gd name="connsiteY592" fmla="*/ 620712 h 1110643"/>
                <a:gd name="connsiteX593" fmla="*/ 1027112 w 2138362"/>
                <a:gd name="connsiteY593" fmla="*/ 625475 h 1110643"/>
                <a:gd name="connsiteX594" fmla="*/ 1023937 w 2138362"/>
                <a:gd name="connsiteY594" fmla="*/ 630237 h 1110643"/>
                <a:gd name="connsiteX595" fmla="*/ 1019175 w 2138362"/>
                <a:gd name="connsiteY595" fmla="*/ 631825 h 1110643"/>
                <a:gd name="connsiteX596" fmla="*/ 1008062 w 2138362"/>
                <a:gd name="connsiteY596" fmla="*/ 636587 h 1110643"/>
                <a:gd name="connsiteX597" fmla="*/ 1000125 w 2138362"/>
                <a:gd name="connsiteY597" fmla="*/ 646112 h 1110643"/>
                <a:gd name="connsiteX598" fmla="*/ 1011237 w 2138362"/>
                <a:gd name="connsiteY598" fmla="*/ 660400 h 1110643"/>
                <a:gd name="connsiteX599" fmla="*/ 1012825 w 2138362"/>
                <a:gd name="connsiteY599" fmla="*/ 677862 h 1110643"/>
                <a:gd name="connsiteX600" fmla="*/ 1014412 w 2138362"/>
                <a:gd name="connsiteY600" fmla="*/ 690562 h 1110643"/>
                <a:gd name="connsiteX601" fmla="*/ 1012825 w 2138362"/>
                <a:gd name="connsiteY601" fmla="*/ 703262 h 1110643"/>
                <a:gd name="connsiteX602" fmla="*/ 998537 w 2138362"/>
                <a:gd name="connsiteY602" fmla="*/ 701675 h 1110643"/>
                <a:gd name="connsiteX603" fmla="*/ 984250 w 2138362"/>
                <a:gd name="connsiteY603" fmla="*/ 696912 h 1110643"/>
                <a:gd name="connsiteX604" fmla="*/ 977900 w 2138362"/>
                <a:gd name="connsiteY604" fmla="*/ 695325 h 1110643"/>
                <a:gd name="connsiteX605" fmla="*/ 973137 w 2138362"/>
                <a:gd name="connsiteY605" fmla="*/ 692150 h 1110643"/>
                <a:gd name="connsiteX606" fmla="*/ 968375 w 2138362"/>
                <a:gd name="connsiteY606" fmla="*/ 690562 h 1110643"/>
                <a:gd name="connsiteX607" fmla="*/ 957262 w 2138362"/>
                <a:gd name="connsiteY607" fmla="*/ 681037 h 1110643"/>
                <a:gd name="connsiteX608" fmla="*/ 958850 w 2138362"/>
                <a:gd name="connsiteY608" fmla="*/ 665162 h 1110643"/>
                <a:gd name="connsiteX609" fmla="*/ 960437 w 2138362"/>
                <a:gd name="connsiteY609" fmla="*/ 658812 h 1110643"/>
                <a:gd name="connsiteX610" fmla="*/ 971550 w 2138362"/>
                <a:gd name="connsiteY610" fmla="*/ 642937 h 1110643"/>
                <a:gd name="connsiteX611" fmla="*/ 966787 w 2138362"/>
                <a:gd name="connsiteY611" fmla="*/ 641350 h 1110643"/>
                <a:gd name="connsiteX612" fmla="*/ 957262 w 2138362"/>
                <a:gd name="connsiteY612" fmla="*/ 633412 h 1110643"/>
                <a:gd name="connsiteX613" fmla="*/ 936625 w 2138362"/>
                <a:gd name="connsiteY613" fmla="*/ 625475 h 1110643"/>
                <a:gd name="connsiteX614" fmla="*/ 862012 w 2138362"/>
                <a:gd name="connsiteY614" fmla="*/ 628650 h 1110643"/>
                <a:gd name="connsiteX615" fmla="*/ 852487 w 2138362"/>
                <a:gd name="connsiteY615" fmla="*/ 635000 h 1110643"/>
                <a:gd name="connsiteX616" fmla="*/ 854075 w 2138362"/>
                <a:gd name="connsiteY616" fmla="*/ 649287 h 1110643"/>
                <a:gd name="connsiteX617" fmla="*/ 860425 w 2138362"/>
                <a:gd name="connsiteY617" fmla="*/ 644525 h 1110643"/>
                <a:gd name="connsiteX618" fmla="*/ 865187 w 2138362"/>
                <a:gd name="connsiteY618" fmla="*/ 646112 h 1110643"/>
                <a:gd name="connsiteX619" fmla="*/ 860425 w 2138362"/>
                <a:gd name="connsiteY619" fmla="*/ 658812 h 1110643"/>
                <a:gd name="connsiteX620" fmla="*/ 855662 w 2138362"/>
                <a:gd name="connsiteY620" fmla="*/ 661987 h 1110643"/>
                <a:gd name="connsiteX621" fmla="*/ 847725 w 2138362"/>
                <a:gd name="connsiteY621" fmla="*/ 660400 h 1110643"/>
                <a:gd name="connsiteX622" fmla="*/ 835025 w 2138362"/>
                <a:gd name="connsiteY622" fmla="*/ 657225 h 1110643"/>
                <a:gd name="connsiteX623" fmla="*/ 809625 w 2138362"/>
                <a:gd name="connsiteY623" fmla="*/ 652462 h 1110643"/>
                <a:gd name="connsiteX624" fmla="*/ 795337 w 2138362"/>
                <a:gd name="connsiteY624" fmla="*/ 647700 h 1110643"/>
                <a:gd name="connsiteX625" fmla="*/ 785812 w 2138362"/>
                <a:gd name="connsiteY625" fmla="*/ 641350 h 1110643"/>
                <a:gd name="connsiteX626" fmla="*/ 774700 w 2138362"/>
                <a:gd name="connsiteY626" fmla="*/ 633412 h 1110643"/>
                <a:gd name="connsiteX627" fmla="*/ 769937 w 2138362"/>
                <a:gd name="connsiteY627" fmla="*/ 631825 h 1110643"/>
                <a:gd name="connsiteX628" fmla="*/ 763587 w 2138362"/>
                <a:gd name="connsiteY628" fmla="*/ 627062 h 1110643"/>
                <a:gd name="connsiteX629" fmla="*/ 758825 w 2138362"/>
                <a:gd name="connsiteY629" fmla="*/ 622300 h 1110643"/>
                <a:gd name="connsiteX630" fmla="*/ 754062 w 2138362"/>
                <a:gd name="connsiteY630" fmla="*/ 620712 h 1110643"/>
                <a:gd name="connsiteX631" fmla="*/ 747712 w 2138362"/>
                <a:gd name="connsiteY631" fmla="*/ 617537 h 1110643"/>
                <a:gd name="connsiteX632" fmla="*/ 742950 w 2138362"/>
                <a:gd name="connsiteY632" fmla="*/ 612775 h 1110643"/>
                <a:gd name="connsiteX633" fmla="*/ 735012 w 2138362"/>
                <a:gd name="connsiteY633" fmla="*/ 608012 h 1110643"/>
                <a:gd name="connsiteX634" fmla="*/ 730250 w 2138362"/>
                <a:gd name="connsiteY634" fmla="*/ 603250 h 1110643"/>
                <a:gd name="connsiteX635" fmla="*/ 725487 w 2138362"/>
                <a:gd name="connsiteY635" fmla="*/ 600075 h 1110643"/>
                <a:gd name="connsiteX636" fmla="*/ 719137 w 2138362"/>
                <a:gd name="connsiteY636" fmla="*/ 595312 h 1110643"/>
                <a:gd name="connsiteX637" fmla="*/ 714375 w 2138362"/>
                <a:gd name="connsiteY637" fmla="*/ 592137 h 1110643"/>
                <a:gd name="connsiteX638" fmla="*/ 703262 w 2138362"/>
                <a:gd name="connsiteY638" fmla="*/ 581025 h 1110643"/>
                <a:gd name="connsiteX639" fmla="*/ 698500 w 2138362"/>
                <a:gd name="connsiteY639" fmla="*/ 576262 h 1110643"/>
                <a:gd name="connsiteX640" fmla="*/ 692150 w 2138362"/>
                <a:gd name="connsiteY640" fmla="*/ 573087 h 1110643"/>
                <a:gd name="connsiteX641" fmla="*/ 681037 w 2138362"/>
                <a:gd name="connsiteY641" fmla="*/ 565150 h 1110643"/>
                <a:gd name="connsiteX642" fmla="*/ 676275 w 2138362"/>
                <a:gd name="connsiteY642" fmla="*/ 560387 h 1110643"/>
                <a:gd name="connsiteX643" fmla="*/ 665162 w 2138362"/>
                <a:gd name="connsiteY643" fmla="*/ 554037 h 1110643"/>
                <a:gd name="connsiteX644" fmla="*/ 660400 w 2138362"/>
                <a:gd name="connsiteY644" fmla="*/ 552450 h 1110643"/>
                <a:gd name="connsiteX645" fmla="*/ 655637 w 2138362"/>
                <a:gd name="connsiteY645" fmla="*/ 549275 h 1110643"/>
                <a:gd name="connsiteX646" fmla="*/ 631825 w 2138362"/>
                <a:gd name="connsiteY646" fmla="*/ 542925 h 1110643"/>
                <a:gd name="connsiteX647" fmla="*/ 609600 w 2138362"/>
                <a:gd name="connsiteY647" fmla="*/ 547687 h 1110643"/>
                <a:gd name="connsiteX648" fmla="*/ 595312 w 2138362"/>
                <a:gd name="connsiteY648" fmla="*/ 550862 h 1110643"/>
                <a:gd name="connsiteX649" fmla="*/ 555625 w 2138362"/>
                <a:gd name="connsiteY649" fmla="*/ 557212 h 1110643"/>
                <a:gd name="connsiteX650" fmla="*/ 544512 w 2138362"/>
                <a:gd name="connsiteY650" fmla="*/ 560387 h 1110643"/>
                <a:gd name="connsiteX651" fmla="*/ 539750 w 2138362"/>
                <a:gd name="connsiteY651" fmla="*/ 561975 h 1110643"/>
                <a:gd name="connsiteX652" fmla="*/ 534987 w 2138362"/>
                <a:gd name="connsiteY652" fmla="*/ 565150 h 1110643"/>
                <a:gd name="connsiteX653" fmla="*/ 525462 w 2138362"/>
                <a:gd name="connsiteY653" fmla="*/ 566737 h 1110643"/>
                <a:gd name="connsiteX654" fmla="*/ 482600 w 2138362"/>
                <a:gd name="connsiteY654" fmla="*/ 563562 h 1110643"/>
                <a:gd name="connsiteX655" fmla="*/ 460375 w 2138362"/>
                <a:gd name="connsiteY655" fmla="*/ 558800 h 1110643"/>
                <a:gd name="connsiteX656" fmla="*/ 450850 w 2138362"/>
                <a:gd name="connsiteY656" fmla="*/ 565150 h 1110643"/>
                <a:gd name="connsiteX657" fmla="*/ 447675 w 2138362"/>
                <a:gd name="connsiteY657" fmla="*/ 569912 h 1110643"/>
                <a:gd name="connsiteX658" fmla="*/ 436562 w 2138362"/>
                <a:gd name="connsiteY658" fmla="*/ 577850 h 1110643"/>
                <a:gd name="connsiteX659" fmla="*/ 430212 w 2138362"/>
                <a:gd name="connsiteY659" fmla="*/ 582612 h 1110643"/>
                <a:gd name="connsiteX660" fmla="*/ 419100 w 2138362"/>
                <a:gd name="connsiteY660" fmla="*/ 592137 h 1110643"/>
                <a:gd name="connsiteX661" fmla="*/ 414337 w 2138362"/>
                <a:gd name="connsiteY661" fmla="*/ 596900 h 1110643"/>
                <a:gd name="connsiteX662" fmla="*/ 400050 w 2138362"/>
                <a:gd name="connsiteY662" fmla="*/ 601662 h 1110643"/>
                <a:gd name="connsiteX663" fmla="*/ 395287 w 2138362"/>
                <a:gd name="connsiteY663" fmla="*/ 604837 h 1110643"/>
                <a:gd name="connsiteX664" fmla="*/ 387350 w 2138362"/>
                <a:gd name="connsiteY664" fmla="*/ 614362 h 1110643"/>
                <a:gd name="connsiteX665" fmla="*/ 384175 w 2138362"/>
                <a:gd name="connsiteY665" fmla="*/ 620712 h 1110643"/>
                <a:gd name="connsiteX666" fmla="*/ 385762 w 2138362"/>
                <a:gd name="connsiteY666" fmla="*/ 636587 h 1110643"/>
                <a:gd name="connsiteX667" fmla="*/ 388937 w 2138362"/>
                <a:gd name="connsiteY667" fmla="*/ 641350 h 1110643"/>
                <a:gd name="connsiteX668" fmla="*/ 385762 w 2138362"/>
                <a:gd name="connsiteY668" fmla="*/ 657225 h 1110643"/>
                <a:gd name="connsiteX669" fmla="*/ 381000 w 2138362"/>
                <a:gd name="connsiteY669" fmla="*/ 668337 h 1110643"/>
                <a:gd name="connsiteX670" fmla="*/ 339725 w 2138362"/>
                <a:gd name="connsiteY670" fmla="*/ 669925 h 1110643"/>
                <a:gd name="connsiteX671" fmla="*/ 325437 w 2138362"/>
                <a:gd name="connsiteY671" fmla="*/ 677862 h 1110643"/>
                <a:gd name="connsiteX672" fmla="*/ 320675 w 2138362"/>
                <a:gd name="connsiteY672" fmla="*/ 682625 h 1110643"/>
                <a:gd name="connsiteX673" fmla="*/ 315912 w 2138362"/>
                <a:gd name="connsiteY673" fmla="*/ 684212 h 1110643"/>
                <a:gd name="connsiteX674" fmla="*/ 309562 w 2138362"/>
                <a:gd name="connsiteY674" fmla="*/ 688975 h 1110643"/>
                <a:gd name="connsiteX675" fmla="*/ 307975 w 2138362"/>
                <a:gd name="connsiteY675" fmla="*/ 693737 h 1110643"/>
                <a:gd name="connsiteX676" fmla="*/ 298450 w 2138362"/>
                <a:gd name="connsiteY676" fmla="*/ 700087 h 1110643"/>
                <a:gd name="connsiteX677" fmla="*/ 293687 w 2138362"/>
                <a:gd name="connsiteY677" fmla="*/ 703262 h 1110643"/>
                <a:gd name="connsiteX678" fmla="*/ 284162 w 2138362"/>
                <a:gd name="connsiteY678" fmla="*/ 708025 h 1110643"/>
                <a:gd name="connsiteX679" fmla="*/ 274637 w 2138362"/>
                <a:gd name="connsiteY679" fmla="*/ 714375 h 1110643"/>
                <a:gd name="connsiteX680" fmla="*/ 263525 w 2138362"/>
                <a:gd name="connsiteY680" fmla="*/ 720725 h 1110643"/>
                <a:gd name="connsiteX681" fmla="*/ 258762 w 2138362"/>
                <a:gd name="connsiteY681" fmla="*/ 723900 h 1110643"/>
                <a:gd name="connsiteX682" fmla="*/ 241300 w 2138362"/>
                <a:gd name="connsiteY682" fmla="*/ 727075 h 1110643"/>
                <a:gd name="connsiteX683" fmla="*/ 227012 w 2138362"/>
                <a:gd name="connsiteY683" fmla="*/ 731837 h 1110643"/>
                <a:gd name="connsiteX684" fmla="*/ 217487 w 2138362"/>
                <a:gd name="connsiteY684" fmla="*/ 735012 h 1110643"/>
                <a:gd name="connsiteX685" fmla="*/ 207962 w 2138362"/>
                <a:gd name="connsiteY685" fmla="*/ 736600 h 1110643"/>
                <a:gd name="connsiteX686" fmla="*/ 196850 w 2138362"/>
                <a:gd name="connsiteY686" fmla="*/ 741362 h 1110643"/>
                <a:gd name="connsiteX687" fmla="*/ 188912 w 2138362"/>
                <a:gd name="connsiteY687" fmla="*/ 744537 h 1110643"/>
                <a:gd name="connsiteX688" fmla="*/ 182562 w 2138362"/>
                <a:gd name="connsiteY688" fmla="*/ 746125 h 1110643"/>
                <a:gd name="connsiteX689" fmla="*/ 177800 w 2138362"/>
                <a:gd name="connsiteY689" fmla="*/ 749300 h 1110643"/>
                <a:gd name="connsiteX690" fmla="*/ 173037 w 2138362"/>
                <a:gd name="connsiteY690" fmla="*/ 750887 h 1110643"/>
                <a:gd name="connsiteX691" fmla="*/ 166687 w 2138362"/>
                <a:gd name="connsiteY691" fmla="*/ 755650 h 1110643"/>
                <a:gd name="connsiteX692" fmla="*/ 155575 w 2138362"/>
                <a:gd name="connsiteY692" fmla="*/ 757237 h 1110643"/>
                <a:gd name="connsiteX693" fmla="*/ 134937 w 2138362"/>
                <a:gd name="connsiteY693" fmla="*/ 763587 h 1110643"/>
                <a:gd name="connsiteX694" fmla="*/ 104775 w 2138362"/>
                <a:gd name="connsiteY694" fmla="*/ 765175 h 1110643"/>
                <a:gd name="connsiteX695" fmla="*/ 88900 w 2138362"/>
                <a:gd name="connsiteY695" fmla="*/ 766762 h 1110643"/>
                <a:gd name="connsiteX696" fmla="*/ 73025 w 2138362"/>
                <a:gd name="connsiteY696" fmla="*/ 771525 h 1110643"/>
                <a:gd name="connsiteX697" fmla="*/ 68262 w 2138362"/>
                <a:gd name="connsiteY697" fmla="*/ 774700 h 1110643"/>
                <a:gd name="connsiteX698" fmla="*/ 53975 w 2138362"/>
                <a:gd name="connsiteY698" fmla="*/ 779462 h 1110643"/>
                <a:gd name="connsiteX699" fmla="*/ 42862 w 2138362"/>
                <a:gd name="connsiteY699" fmla="*/ 781050 h 1110643"/>
                <a:gd name="connsiteX700" fmla="*/ 34925 w 2138362"/>
                <a:gd name="connsiteY700" fmla="*/ 782637 h 1110643"/>
                <a:gd name="connsiteX701" fmla="*/ 12700 w 2138362"/>
                <a:gd name="connsiteY701" fmla="*/ 785812 h 1110643"/>
                <a:gd name="connsiteX702" fmla="*/ 9525 w 2138362"/>
                <a:gd name="connsiteY70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8092 w 2138362"/>
                <a:gd name="connsiteY555" fmla="*/ 885825 h 1110643"/>
                <a:gd name="connsiteX556" fmla="*/ 1233805 w 2138362"/>
                <a:gd name="connsiteY556" fmla="*/ 877569 h 1110643"/>
                <a:gd name="connsiteX557" fmla="*/ 1224914 w 2138362"/>
                <a:gd name="connsiteY557" fmla="*/ 881381 h 1110643"/>
                <a:gd name="connsiteX558" fmla="*/ 1222375 w 2138362"/>
                <a:gd name="connsiteY558" fmla="*/ 872489 h 1110643"/>
                <a:gd name="connsiteX559" fmla="*/ 1207135 w 2138362"/>
                <a:gd name="connsiteY559" fmla="*/ 852487 h 1110643"/>
                <a:gd name="connsiteX560" fmla="*/ 1198562 w 2138362"/>
                <a:gd name="connsiteY560" fmla="*/ 842962 h 1110643"/>
                <a:gd name="connsiteX561" fmla="*/ 1187450 w 2138362"/>
                <a:gd name="connsiteY561" fmla="*/ 835025 h 1110643"/>
                <a:gd name="connsiteX562" fmla="*/ 1171575 w 2138362"/>
                <a:gd name="connsiteY562" fmla="*/ 825500 h 1110643"/>
                <a:gd name="connsiteX563" fmla="*/ 1157287 w 2138362"/>
                <a:gd name="connsiteY563" fmla="*/ 817562 h 1110643"/>
                <a:gd name="connsiteX564" fmla="*/ 1146175 w 2138362"/>
                <a:gd name="connsiteY564" fmla="*/ 809625 h 1110643"/>
                <a:gd name="connsiteX565" fmla="*/ 1141412 w 2138362"/>
                <a:gd name="connsiteY565" fmla="*/ 804862 h 1110643"/>
                <a:gd name="connsiteX566" fmla="*/ 1135062 w 2138362"/>
                <a:gd name="connsiteY566" fmla="*/ 801687 h 1110643"/>
                <a:gd name="connsiteX567" fmla="*/ 1125537 w 2138362"/>
                <a:gd name="connsiteY567" fmla="*/ 795337 h 1110643"/>
                <a:gd name="connsiteX568" fmla="*/ 1123950 w 2138362"/>
                <a:gd name="connsiteY568" fmla="*/ 790575 h 1110643"/>
                <a:gd name="connsiteX569" fmla="*/ 1128712 w 2138362"/>
                <a:gd name="connsiteY569" fmla="*/ 788987 h 1110643"/>
                <a:gd name="connsiteX570" fmla="*/ 1144587 w 2138362"/>
                <a:gd name="connsiteY570" fmla="*/ 785812 h 1110643"/>
                <a:gd name="connsiteX571" fmla="*/ 1144587 w 2138362"/>
                <a:gd name="connsiteY571" fmla="*/ 768350 h 1110643"/>
                <a:gd name="connsiteX572" fmla="*/ 1139825 w 2138362"/>
                <a:gd name="connsiteY572" fmla="*/ 754062 h 1110643"/>
                <a:gd name="connsiteX573" fmla="*/ 1135062 w 2138362"/>
                <a:gd name="connsiteY573" fmla="*/ 749300 h 1110643"/>
                <a:gd name="connsiteX574" fmla="*/ 1133475 w 2138362"/>
                <a:gd name="connsiteY574" fmla="*/ 744537 h 1110643"/>
                <a:gd name="connsiteX575" fmla="*/ 1128712 w 2138362"/>
                <a:gd name="connsiteY575" fmla="*/ 741362 h 1110643"/>
                <a:gd name="connsiteX576" fmla="*/ 1119187 w 2138362"/>
                <a:gd name="connsiteY576" fmla="*/ 735012 h 1110643"/>
                <a:gd name="connsiteX577" fmla="*/ 1104900 w 2138362"/>
                <a:gd name="connsiteY577" fmla="*/ 723900 h 1110643"/>
                <a:gd name="connsiteX578" fmla="*/ 1100137 w 2138362"/>
                <a:gd name="connsiteY578" fmla="*/ 720725 h 1110643"/>
                <a:gd name="connsiteX579" fmla="*/ 1095375 w 2138362"/>
                <a:gd name="connsiteY579" fmla="*/ 719137 h 1110643"/>
                <a:gd name="connsiteX580" fmla="*/ 1077912 w 2138362"/>
                <a:gd name="connsiteY580" fmla="*/ 714375 h 1110643"/>
                <a:gd name="connsiteX581" fmla="*/ 1069975 w 2138362"/>
                <a:gd name="connsiteY581" fmla="*/ 704850 h 1110643"/>
                <a:gd name="connsiteX582" fmla="*/ 1062037 w 2138362"/>
                <a:gd name="connsiteY582" fmla="*/ 695325 h 1110643"/>
                <a:gd name="connsiteX583" fmla="*/ 1060450 w 2138362"/>
                <a:gd name="connsiteY583" fmla="*/ 688975 h 1110643"/>
                <a:gd name="connsiteX584" fmla="*/ 1057275 w 2138362"/>
                <a:gd name="connsiteY584" fmla="*/ 679450 h 1110643"/>
                <a:gd name="connsiteX585" fmla="*/ 1052512 w 2138362"/>
                <a:gd name="connsiteY585" fmla="*/ 660400 h 1110643"/>
                <a:gd name="connsiteX586" fmla="*/ 1054100 w 2138362"/>
                <a:gd name="connsiteY586" fmla="*/ 627062 h 1110643"/>
                <a:gd name="connsiteX587" fmla="*/ 1055687 w 2138362"/>
                <a:gd name="connsiteY587" fmla="*/ 622300 h 1110643"/>
                <a:gd name="connsiteX588" fmla="*/ 1060450 w 2138362"/>
                <a:gd name="connsiteY588" fmla="*/ 620712 h 1110643"/>
                <a:gd name="connsiteX589" fmla="*/ 1062037 w 2138362"/>
                <a:gd name="connsiteY589" fmla="*/ 615950 h 1110643"/>
                <a:gd name="connsiteX590" fmla="*/ 1050925 w 2138362"/>
                <a:gd name="connsiteY590" fmla="*/ 615950 h 1110643"/>
                <a:gd name="connsiteX591" fmla="*/ 1044575 w 2138362"/>
                <a:gd name="connsiteY591" fmla="*/ 619125 h 1110643"/>
                <a:gd name="connsiteX592" fmla="*/ 1039812 w 2138362"/>
                <a:gd name="connsiteY592" fmla="*/ 620712 h 1110643"/>
                <a:gd name="connsiteX593" fmla="*/ 1027112 w 2138362"/>
                <a:gd name="connsiteY593" fmla="*/ 625475 h 1110643"/>
                <a:gd name="connsiteX594" fmla="*/ 1023937 w 2138362"/>
                <a:gd name="connsiteY594" fmla="*/ 630237 h 1110643"/>
                <a:gd name="connsiteX595" fmla="*/ 1019175 w 2138362"/>
                <a:gd name="connsiteY595" fmla="*/ 631825 h 1110643"/>
                <a:gd name="connsiteX596" fmla="*/ 1008062 w 2138362"/>
                <a:gd name="connsiteY596" fmla="*/ 636587 h 1110643"/>
                <a:gd name="connsiteX597" fmla="*/ 1000125 w 2138362"/>
                <a:gd name="connsiteY597" fmla="*/ 646112 h 1110643"/>
                <a:gd name="connsiteX598" fmla="*/ 1011237 w 2138362"/>
                <a:gd name="connsiteY598" fmla="*/ 660400 h 1110643"/>
                <a:gd name="connsiteX599" fmla="*/ 1012825 w 2138362"/>
                <a:gd name="connsiteY599" fmla="*/ 677862 h 1110643"/>
                <a:gd name="connsiteX600" fmla="*/ 1014412 w 2138362"/>
                <a:gd name="connsiteY600" fmla="*/ 690562 h 1110643"/>
                <a:gd name="connsiteX601" fmla="*/ 1012825 w 2138362"/>
                <a:gd name="connsiteY601" fmla="*/ 703262 h 1110643"/>
                <a:gd name="connsiteX602" fmla="*/ 998537 w 2138362"/>
                <a:gd name="connsiteY602" fmla="*/ 701675 h 1110643"/>
                <a:gd name="connsiteX603" fmla="*/ 984250 w 2138362"/>
                <a:gd name="connsiteY603" fmla="*/ 696912 h 1110643"/>
                <a:gd name="connsiteX604" fmla="*/ 977900 w 2138362"/>
                <a:gd name="connsiteY604" fmla="*/ 695325 h 1110643"/>
                <a:gd name="connsiteX605" fmla="*/ 973137 w 2138362"/>
                <a:gd name="connsiteY605" fmla="*/ 692150 h 1110643"/>
                <a:gd name="connsiteX606" fmla="*/ 968375 w 2138362"/>
                <a:gd name="connsiteY606" fmla="*/ 690562 h 1110643"/>
                <a:gd name="connsiteX607" fmla="*/ 957262 w 2138362"/>
                <a:gd name="connsiteY607" fmla="*/ 681037 h 1110643"/>
                <a:gd name="connsiteX608" fmla="*/ 958850 w 2138362"/>
                <a:gd name="connsiteY608" fmla="*/ 665162 h 1110643"/>
                <a:gd name="connsiteX609" fmla="*/ 960437 w 2138362"/>
                <a:gd name="connsiteY609" fmla="*/ 658812 h 1110643"/>
                <a:gd name="connsiteX610" fmla="*/ 971550 w 2138362"/>
                <a:gd name="connsiteY610" fmla="*/ 642937 h 1110643"/>
                <a:gd name="connsiteX611" fmla="*/ 966787 w 2138362"/>
                <a:gd name="connsiteY611" fmla="*/ 641350 h 1110643"/>
                <a:gd name="connsiteX612" fmla="*/ 957262 w 2138362"/>
                <a:gd name="connsiteY612" fmla="*/ 633412 h 1110643"/>
                <a:gd name="connsiteX613" fmla="*/ 936625 w 2138362"/>
                <a:gd name="connsiteY613" fmla="*/ 625475 h 1110643"/>
                <a:gd name="connsiteX614" fmla="*/ 862012 w 2138362"/>
                <a:gd name="connsiteY614" fmla="*/ 628650 h 1110643"/>
                <a:gd name="connsiteX615" fmla="*/ 852487 w 2138362"/>
                <a:gd name="connsiteY615" fmla="*/ 635000 h 1110643"/>
                <a:gd name="connsiteX616" fmla="*/ 854075 w 2138362"/>
                <a:gd name="connsiteY616" fmla="*/ 649287 h 1110643"/>
                <a:gd name="connsiteX617" fmla="*/ 860425 w 2138362"/>
                <a:gd name="connsiteY617" fmla="*/ 644525 h 1110643"/>
                <a:gd name="connsiteX618" fmla="*/ 865187 w 2138362"/>
                <a:gd name="connsiteY618" fmla="*/ 646112 h 1110643"/>
                <a:gd name="connsiteX619" fmla="*/ 860425 w 2138362"/>
                <a:gd name="connsiteY619" fmla="*/ 658812 h 1110643"/>
                <a:gd name="connsiteX620" fmla="*/ 855662 w 2138362"/>
                <a:gd name="connsiteY620" fmla="*/ 661987 h 1110643"/>
                <a:gd name="connsiteX621" fmla="*/ 847725 w 2138362"/>
                <a:gd name="connsiteY621" fmla="*/ 660400 h 1110643"/>
                <a:gd name="connsiteX622" fmla="*/ 835025 w 2138362"/>
                <a:gd name="connsiteY622" fmla="*/ 657225 h 1110643"/>
                <a:gd name="connsiteX623" fmla="*/ 809625 w 2138362"/>
                <a:gd name="connsiteY623" fmla="*/ 652462 h 1110643"/>
                <a:gd name="connsiteX624" fmla="*/ 795337 w 2138362"/>
                <a:gd name="connsiteY624" fmla="*/ 647700 h 1110643"/>
                <a:gd name="connsiteX625" fmla="*/ 785812 w 2138362"/>
                <a:gd name="connsiteY625" fmla="*/ 641350 h 1110643"/>
                <a:gd name="connsiteX626" fmla="*/ 774700 w 2138362"/>
                <a:gd name="connsiteY626" fmla="*/ 633412 h 1110643"/>
                <a:gd name="connsiteX627" fmla="*/ 769937 w 2138362"/>
                <a:gd name="connsiteY627" fmla="*/ 631825 h 1110643"/>
                <a:gd name="connsiteX628" fmla="*/ 763587 w 2138362"/>
                <a:gd name="connsiteY628" fmla="*/ 627062 h 1110643"/>
                <a:gd name="connsiteX629" fmla="*/ 758825 w 2138362"/>
                <a:gd name="connsiteY629" fmla="*/ 622300 h 1110643"/>
                <a:gd name="connsiteX630" fmla="*/ 754062 w 2138362"/>
                <a:gd name="connsiteY630" fmla="*/ 620712 h 1110643"/>
                <a:gd name="connsiteX631" fmla="*/ 747712 w 2138362"/>
                <a:gd name="connsiteY631" fmla="*/ 617537 h 1110643"/>
                <a:gd name="connsiteX632" fmla="*/ 742950 w 2138362"/>
                <a:gd name="connsiteY632" fmla="*/ 612775 h 1110643"/>
                <a:gd name="connsiteX633" fmla="*/ 735012 w 2138362"/>
                <a:gd name="connsiteY633" fmla="*/ 608012 h 1110643"/>
                <a:gd name="connsiteX634" fmla="*/ 730250 w 2138362"/>
                <a:gd name="connsiteY634" fmla="*/ 603250 h 1110643"/>
                <a:gd name="connsiteX635" fmla="*/ 725487 w 2138362"/>
                <a:gd name="connsiteY635" fmla="*/ 600075 h 1110643"/>
                <a:gd name="connsiteX636" fmla="*/ 719137 w 2138362"/>
                <a:gd name="connsiteY636" fmla="*/ 595312 h 1110643"/>
                <a:gd name="connsiteX637" fmla="*/ 714375 w 2138362"/>
                <a:gd name="connsiteY637" fmla="*/ 592137 h 1110643"/>
                <a:gd name="connsiteX638" fmla="*/ 703262 w 2138362"/>
                <a:gd name="connsiteY638" fmla="*/ 581025 h 1110643"/>
                <a:gd name="connsiteX639" fmla="*/ 698500 w 2138362"/>
                <a:gd name="connsiteY639" fmla="*/ 576262 h 1110643"/>
                <a:gd name="connsiteX640" fmla="*/ 692150 w 2138362"/>
                <a:gd name="connsiteY640" fmla="*/ 573087 h 1110643"/>
                <a:gd name="connsiteX641" fmla="*/ 681037 w 2138362"/>
                <a:gd name="connsiteY641" fmla="*/ 565150 h 1110643"/>
                <a:gd name="connsiteX642" fmla="*/ 676275 w 2138362"/>
                <a:gd name="connsiteY642" fmla="*/ 560387 h 1110643"/>
                <a:gd name="connsiteX643" fmla="*/ 665162 w 2138362"/>
                <a:gd name="connsiteY643" fmla="*/ 554037 h 1110643"/>
                <a:gd name="connsiteX644" fmla="*/ 660400 w 2138362"/>
                <a:gd name="connsiteY644" fmla="*/ 552450 h 1110643"/>
                <a:gd name="connsiteX645" fmla="*/ 655637 w 2138362"/>
                <a:gd name="connsiteY645" fmla="*/ 549275 h 1110643"/>
                <a:gd name="connsiteX646" fmla="*/ 631825 w 2138362"/>
                <a:gd name="connsiteY646" fmla="*/ 542925 h 1110643"/>
                <a:gd name="connsiteX647" fmla="*/ 609600 w 2138362"/>
                <a:gd name="connsiteY647" fmla="*/ 547687 h 1110643"/>
                <a:gd name="connsiteX648" fmla="*/ 595312 w 2138362"/>
                <a:gd name="connsiteY648" fmla="*/ 550862 h 1110643"/>
                <a:gd name="connsiteX649" fmla="*/ 555625 w 2138362"/>
                <a:gd name="connsiteY649" fmla="*/ 557212 h 1110643"/>
                <a:gd name="connsiteX650" fmla="*/ 544512 w 2138362"/>
                <a:gd name="connsiteY650" fmla="*/ 560387 h 1110643"/>
                <a:gd name="connsiteX651" fmla="*/ 539750 w 2138362"/>
                <a:gd name="connsiteY651" fmla="*/ 561975 h 1110643"/>
                <a:gd name="connsiteX652" fmla="*/ 534987 w 2138362"/>
                <a:gd name="connsiteY652" fmla="*/ 565150 h 1110643"/>
                <a:gd name="connsiteX653" fmla="*/ 525462 w 2138362"/>
                <a:gd name="connsiteY653" fmla="*/ 566737 h 1110643"/>
                <a:gd name="connsiteX654" fmla="*/ 482600 w 2138362"/>
                <a:gd name="connsiteY654" fmla="*/ 563562 h 1110643"/>
                <a:gd name="connsiteX655" fmla="*/ 460375 w 2138362"/>
                <a:gd name="connsiteY655" fmla="*/ 558800 h 1110643"/>
                <a:gd name="connsiteX656" fmla="*/ 450850 w 2138362"/>
                <a:gd name="connsiteY656" fmla="*/ 565150 h 1110643"/>
                <a:gd name="connsiteX657" fmla="*/ 447675 w 2138362"/>
                <a:gd name="connsiteY657" fmla="*/ 569912 h 1110643"/>
                <a:gd name="connsiteX658" fmla="*/ 436562 w 2138362"/>
                <a:gd name="connsiteY658" fmla="*/ 577850 h 1110643"/>
                <a:gd name="connsiteX659" fmla="*/ 430212 w 2138362"/>
                <a:gd name="connsiteY659" fmla="*/ 582612 h 1110643"/>
                <a:gd name="connsiteX660" fmla="*/ 419100 w 2138362"/>
                <a:gd name="connsiteY660" fmla="*/ 592137 h 1110643"/>
                <a:gd name="connsiteX661" fmla="*/ 414337 w 2138362"/>
                <a:gd name="connsiteY661" fmla="*/ 596900 h 1110643"/>
                <a:gd name="connsiteX662" fmla="*/ 400050 w 2138362"/>
                <a:gd name="connsiteY662" fmla="*/ 601662 h 1110643"/>
                <a:gd name="connsiteX663" fmla="*/ 395287 w 2138362"/>
                <a:gd name="connsiteY663" fmla="*/ 604837 h 1110643"/>
                <a:gd name="connsiteX664" fmla="*/ 387350 w 2138362"/>
                <a:gd name="connsiteY664" fmla="*/ 614362 h 1110643"/>
                <a:gd name="connsiteX665" fmla="*/ 384175 w 2138362"/>
                <a:gd name="connsiteY665" fmla="*/ 620712 h 1110643"/>
                <a:gd name="connsiteX666" fmla="*/ 385762 w 2138362"/>
                <a:gd name="connsiteY666" fmla="*/ 636587 h 1110643"/>
                <a:gd name="connsiteX667" fmla="*/ 388937 w 2138362"/>
                <a:gd name="connsiteY667" fmla="*/ 641350 h 1110643"/>
                <a:gd name="connsiteX668" fmla="*/ 385762 w 2138362"/>
                <a:gd name="connsiteY668" fmla="*/ 657225 h 1110643"/>
                <a:gd name="connsiteX669" fmla="*/ 381000 w 2138362"/>
                <a:gd name="connsiteY669" fmla="*/ 668337 h 1110643"/>
                <a:gd name="connsiteX670" fmla="*/ 339725 w 2138362"/>
                <a:gd name="connsiteY670" fmla="*/ 669925 h 1110643"/>
                <a:gd name="connsiteX671" fmla="*/ 325437 w 2138362"/>
                <a:gd name="connsiteY671" fmla="*/ 677862 h 1110643"/>
                <a:gd name="connsiteX672" fmla="*/ 320675 w 2138362"/>
                <a:gd name="connsiteY672" fmla="*/ 682625 h 1110643"/>
                <a:gd name="connsiteX673" fmla="*/ 315912 w 2138362"/>
                <a:gd name="connsiteY673" fmla="*/ 684212 h 1110643"/>
                <a:gd name="connsiteX674" fmla="*/ 309562 w 2138362"/>
                <a:gd name="connsiteY674" fmla="*/ 688975 h 1110643"/>
                <a:gd name="connsiteX675" fmla="*/ 307975 w 2138362"/>
                <a:gd name="connsiteY675" fmla="*/ 693737 h 1110643"/>
                <a:gd name="connsiteX676" fmla="*/ 298450 w 2138362"/>
                <a:gd name="connsiteY676" fmla="*/ 700087 h 1110643"/>
                <a:gd name="connsiteX677" fmla="*/ 293687 w 2138362"/>
                <a:gd name="connsiteY677" fmla="*/ 703262 h 1110643"/>
                <a:gd name="connsiteX678" fmla="*/ 284162 w 2138362"/>
                <a:gd name="connsiteY678" fmla="*/ 708025 h 1110643"/>
                <a:gd name="connsiteX679" fmla="*/ 274637 w 2138362"/>
                <a:gd name="connsiteY679" fmla="*/ 714375 h 1110643"/>
                <a:gd name="connsiteX680" fmla="*/ 263525 w 2138362"/>
                <a:gd name="connsiteY680" fmla="*/ 720725 h 1110643"/>
                <a:gd name="connsiteX681" fmla="*/ 258762 w 2138362"/>
                <a:gd name="connsiteY681" fmla="*/ 723900 h 1110643"/>
                <a:gd name="connsiteX682" fmla="*/ 241300 w 2138362"/>
                <a:gd name="connsiteY682" fmla="*/ 727075 h 1110643"/>
                <a:gd name="connsiteX683" fmla="*/ 227012 w 2138362"/>
                <a:gd name="connsiteY683" fmla="*/ 731837 h 1110643"/>
                <a:gd name="connsiteX684" fmla="*/ 217487 w 2138362"/>
                <a:gd name="connsiteY684" fmla="*/ 735012 h 1110643"/>
                <a:gd name="connsiteX685" fmla="*/ 207962 w 2138362"/>
                <a:gd name="connsiteY685" fmla="*/ 736600 h 1110643"/>
                <a:gd name="connsiteX686" fmla="*/ 196850 w 2138362"/>
                <a:gd name="connsiteY686" fmla="*/ 741362 h 1110643"/>
                <a:gd name="connsiteX687" fmla="*/ 188912 w 2138362"/>
                <a:gd name="connsiteY687" fmla="*/ 744537 h 1110643"/>
                <a:gd name="connsiteX688" fmla="*/ 182562 w 2138362"/>
                <a:gd name="connsiteY688" fmla="*/ 746125 h 1110643"/>
                <a:gd name="connsiteX689" fmla="*/ 177800 w 2138362"/>
                <a:gd name="connsiteY689" fmla="*/ 749300 h 1110643"/>
                <a:gd name="connsiteX690" fmla="*/ 173037 w 2138362"/>
                <a:gd name="connsiteY690" fmla="*/ 750887 h 1110643"/>
                <a:gd name="connsiteX691" fmla="*/ 166687 w 2138362"/>
                <a:gd name="connsiteY691" fmla="*/ 755650 h 1110643"/>
                <a:gd name="connsiteX692" fmla="*/ 155575 w 2138362"/>
                <a:gd name="connsiteY692" fmla="*/ 757237 h 1110643"/>
                <a:gd name="connsiteX693" fmla="*/ 134937 w 2138362"/>
                <a:gd name="connsiteY693" fmla="*/ 763587 h 1110643"/>
                <a:gd name="connsiteX694" fmla="*/ 104775 w 2138362"/>
                <a:gd name="connsiteY694" fmla="*/ 765175 h 1110643"/>
                <a:gd name="connsiteX695" fmla="*/ 88900 w 2138362"/>
                <a:gd name="connsiteY695" fmla="*/ 766762 h 1110643"/>
                <a:gd name="connsiteX696" fmla="*/ 73025 w 2138362"/>
                <a:gd name="connsiteY696" fmla="*/ 771525 h 1110643"/>
                <a:gd name="connsiteX697" fmla="*/ 68262 w 2138362"/>
                <a:gd name="connsiteY697" fmla="*/ 774700 h 1110643"/>
                <a:gd name="connsiteX698" fmla="*/ 53975 w 2138362"/>
                <a:gd name="connsiteY698" fmla="*/ 779462 h 1110643"/>
                <a:gd name="connsiteX699" fmla="*/ 42862 w 2138362"/>
                <a:gd name="connsiteY699" fmla="*/ 781050 h 1110643"/>
                <a:gd name="connsiteX700" fmla="*/ 34925 w 2138362"/>
                <a:gd name="connsiteY700" fmla="*/ 782637 h 1110643"/>
                <a:gd name="connsiteX701" fmla="*/ 12700 w 2138362"/>
                <a:gd name="connsiteY701" fmla="*/ 785812 h 1110643"/>
                <a:gd name="connsiteX702" fmla="*/ 9525 w 2138362"/>
                <a:gd name="connsiteY70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7620 w 2138362"/>
                <a:gd name="connsiteY553" fmla="*/ 905192 h 1110643"/>
                <a:gd name="connsiteX554" fmla="*/ 1258887 w 2138362"/>
                <a:gd name="connsiteY554" fmla="*/ 882650 h 1110643"/>
                <a:gd name="connsiteX555" fmla="*/ 1248092 w 2138362"/>
                <a:gd name="connsiteY555" fmla="*/ 885825 h 1110643"/>
                <a:gd name="connsiteX556" fmla="*/ 1233805 w 2138362"/>
                <a:gd name="connsiteY556" fmla="*/ 877569 h 1110643"/>
                <a:gd name="connsiteX557" fmla="*/ 1224914 w 2138362"/>
                <a:gd name="connsiteY557" fmla="*/ 881381 h 1110643"/>
                <a:gd name="connsiteX558" fmla="*/ 1222375 w 2138362"/>
                <a:gd name="connsiteY558" fmla="*/ 872489 h 1110643"/>
                <a:gd name="connsiteX559" fmla="*/ 1207135 w 2138362"/>
                <a:gd name="connsiteY559" fmla="*/ 852487 h 1110643"/>
                <a:gd name="connsiteX560" fmla="*/ 1198562 w 2138362"/>
                <a:gd name="connsiteY560" fmla="*/ 842962 h 1110643"/>
                <a:gd name="connsiteX561" fmla="*/ 1187450 w 2138362"/>
                <a:gd name="connsiteY561" fmla="*/ 835025 h 1110643"/>
                <a:gd name="connsiteX562" fmla="*/ 1171575 w 2138362"/>
                <a:gd name="connsiteY562" fmla="*/ 825500 h 1110643"/>
                <a:gd name="connsiteX563" fmla="*/ 1157287 w 2138362"/>
                <a:gd name="connsiteY563" fmla="*/ 817562 h 1110643"/>
                <a:gd name="connsiteX564" fmla="*/ 1146175 w 2138362"/>
                <a:gd name="connsiteY564" fmla="*/ 809625 h 1110643"/>
                <a:gd name="connsiteX565" fmla="*/ 1141412 w 2138362"/>
                <a:gd name="connsiteY565" fmla="*/ 804862 h 1110643"/>
                <a:gd name="connsiteX566" fmla="*/ 1135062 w 2138362"/>
                <a:gd name="connsiteY566" fmla="*/ 801687 h 1110643"/>
                <a:gd name="connsiteX567" fmla="*/ 1125537 w 2138362"/>
                <a:gd name="connsiteY567" fmla="*/ 795337 h 1110643"/>
                <a:gd name="connsiteX568" fmla="*/ 1123950 w 2138362"/>
                <a:gd name="connsiteY568" fmla="*/ 790575 h 1110643"/>
                <a:gd name="connsiteX569" fmla="*/ 1128712 w 2138362"/>
                <a:gd name="connsiteY569" fmla="*/ 788987 h 1110643"/>
                <a:gd name="connsiteX570" fmla="*/ 1144587 w 2138362"/>
                <a:gd name="connsiteY570" fmla="*/ 785812 h 1110643"/>
                <a:gd name="connsiteX571" fmla="*/ 1144587 w 2138362"/>
                <a:gd name="connsiteY571" fmla="*/ 768350 h 1110643"/>
                <a:gd name="connsiteX572" fmla="*/ 1139825 w 2138362"/>
                <a:gd name="connsiteY572" fmla="*/ 754062 h 1110643"/>
                <a:gd name="connsiteX573" fmla="*/ 1135062 w 2138362"/>
                <a:gd name="connsiteY573" fmla="*/ 749300 h 1110643"/>
                <a:gd name="connsiteX574" fmla="*/ 1133475 w 2138362"/>
                <a:gd name="connsiteY574" fmla="*/ 744537 h 1110643"/>
                <a:gd name="connsiteX575" fmla="*/ 1128712 w 2138362"/>
                <a:gd name="connsiteY575" fmla="*/ 741362 h 1110643"/>
                <a:gd name="connsiteX576" fmla="*/ 1119187 w 2138362"/>
                <a:gd name="connsiteY576" fmla="*/ 735012 h 1110643"/>
                <a:gd name="connsiteX577" fmla="*/ 1104900 w 2138362"/>
                <a:gd name="connsiteY577" fmla="*/ 723900 h 1110643"/>
                <a:gd name="connsiteX578" fmla="*/ 1100137 w 2138362"/>
                <a:gd name="connsiteY578" fmla="*/ 720725 h 1110643"/>
                <a:gd name="connsiteX579" fmla="*/ 1095375 w 2138362"/>
                <a:gd name="connsiteY579" fmla="*/ 719137 h 1110643"/>
                <a:gd name="connsiteX580" fmla="*/ 1077912 w 2138362"/>
                <a:gd name="connsiteY580" fmla="*/ 714375 h 1110643"/>
                <a:gd name="connsiteX581" fmla="*/ 1069975 w 2138362"/>
                <a:gd name="connsiteY581" fmla="*/ 704850 h 1110643"/>
                <a:gd name="connsiteX582" fmla="*/ 1062037 w 2138362"/>
                <a:gd name="connsiteY582" fmla="*/ 695325 h 1110643"/>
                <a:gd name="connsiteX583" fmla="*/ 1060450 w 2138362"/>
                <a:gd name="connsiteY583" fmla="*/ 688975 h 1110643"/>
                <a:gd name="connsiteX584" fmla="*/ 1057275 w 2138362"/>
                <a:gd name="connsiteY584" fmla="*/ 679450 h 1110643"/>
                <a:gd name="connsiteX585" fmla="*/ 1052512 w 2138362"/>
                <a:gd name="connsiteY585" fmla="*/ 660400 h 1110643"/>
                <a:gd name="connsiteX586" fmla="*/ 1054100 w 2138362"/>
                <a:gd name="connsiteY586" fmla="*/ 627062 h 1110643"/>
                <a:gd name="connsiteX587" fmla="*/ 1055687 w 2138362"/>
                <a:gd name="connsiteY587" fmla="*/ 622300 h 1110643"/>
                <a:gd name="connsiteX588" fmla="*/ 1060450 w 2138362"/>
                <a:gd name="connsiteY588" fmla="*/ 620712 h 1110643"/>
                <a:gd name="connsiteX589" fmla="*/ 1062037 w 2138362"/>
                <a:gd name="connsiteY589" fmla="*/ 615950 h 1110643"/>
                <a:gd name="connsiteX590" fmla="*/ 1050925 w 2138362"/>
                <a:gd name="connsiteY590" fmla="*/ 615950 h 1110643"/>
                <a:gd name="connsiteX591" fmla="*/ 1044575 w 2138362"/>
                <a:gd name="connsiteY591" fmla="*/ 619125 h 1110643"/>
                <a:gd name="connsiteX592" fmla="*/ 1039812 w 2138362"/>
                <a:gd name="connsiteY592" fmla="*/ 620712 h 1110643"/>
                <a:gd name="connsiteX593" fmla="*/ 1027112 w 2138362"/>
                <a:gd name="connsiteY593" fmla="*/ 625475 h 1110643"/>
                <a:gd name="connsiteX594" fmla="*/ 1023937 w 2138362"/>
                <a:gd name="connsiteY594" fmla="*/ 630237 h 1110643"/>
                <a:gd name="connsiteX595" fmla="*/ 1019175 w 2138362"/>
                <a:gd name="connsiteY595" fmla="*/ 631825 h 1110643"/>
                <a:gd name="connsiteX596" fmla="*/ 1008062 w 2138362"/>
                <a:gd name="connsiteY596" fmla="*/ 636587 h 1110643"/>
                <a:gd name="connsiteX597" fmla="*/ 1000125 w 2138362"/>
                <a:gd name="connsiteY597" fmla="*/ 646112 h 1110643"/>
                <a:gd name="connsiteX598" fmla="*/ 1011237 w 2138362"/>
                <a:gd name="connsiteY598" fmla="*/ 660400 h 1110643"/>
                <a:gd name="connsiteX599" fmla="*/ 1012825 w 2138362"/>
                <a:gd name="connsiteY599" fmla="*/ 677862 h 1110643"/>
                <a:gd name="connsiteX600" fmla="*/ 1014412 w 2138362"/>
                <a:gd name="connsiteY600" fmla="*/ 690562 h 1110643"/>
                <a:gd name="connsiteX601" fmla="*/ 1012825 w 2138362"/>
                <a:gd name="connsiteY601" fmla="*/ 703262 h 1110643"/>
                <a:gd name="connsiteX602" fmla="*/ 998537 w 2138362"/>
                <a:gd name="connsiteY602" fmla="*/ 701675 h 1110643"/>
                <a:gd name="connsiteX603" fmla="*/ 984250 w 2138362"/>
                <a:gd name="connsiteY603" fmla="*/ 696912 h 1110643"/>
                <a:gd name="connsiteX604" fmla="*/ 977900 w 2138362"/>
                <a:gd name="connsiteY604" fmla="*/ 695325 h 1110643"/>
                <a:gd name="connsiteX605" fmla="*/ 973137 w 2138362"/>
                <a:gd name="connsiteY605" fmla="*/ 692150 h 1110643"/>
                <a:gd name="connsiteX606" fmla="*/ 968375 w 2138362"/>
                <a:gd name="connsiteY606" fmla="*/ 690562 h 1110643"/>
                <a:gd name="connsiteX607" fmla="*/ 957262 w 2138362"/>
                <a:gd name="connsiteY607" fmla="*/ 681037 h 1110643"/>
                <a:gd name="connsiteX608" fmla="*/ 958850 w 2138362"/>
                <a:gd name="connsiteY608" fmla="*/ 665162 h 1110643"/>
                <a:gd name="connsiteX609" fmla="*/ 960437 w 2138362"/>
                <a:gd name="connsiteY609" fmla="*/ 658812 h 1110643"/>
                <a:gd name="connsiteX610" fmla="*/ 971550 w 2138362"/>
                <a:gd name="connsiteY610" fmla="*/ 642937 h 1110643"/>
                <a:gd name="connsiteX611" fmla="*/ 966787 w 2138362"/>
                <a:gd name="connsiteY611" fmla="*/ 641350 h 1110643"/>
                <a:gd name="connsiteX612" fmla="*/ 957262 w 2138362"/>
                <a:gd name="connsiteY612" fmla="*/ 633412 h 1110643"/>
                <a:gd name="connsiteX613" fmla="*/ 936625 w 2138362"/>
                <a:gd name="connsiteY613" fmla="*/ 625475 h 1110643"/>
                <a:gd name="connsiteX614" fmla="*/ 862012 w 2138362"/>
                <a:gd name="connsiteY614" fmla="*/ 628650 h 1110643"/>
                <a:gd name="connsiteX615" fmla="*/ 852487 w 2138362"/>
                <a:gd name="connsiteY615" fmla="*/ 635000 h 1110643"/>
                <a:gd name="connsiteX616" fmla="*/ 854075 w 2138362"/>
                <a:gd name="connsiteY616" fmla="*/ 649287 h 1110643"/>
                <a:gd name="connsiteX617" fmla="*/ 860425 w 2138362"/>
                <a:gd name="connsiteY617" fmla="*/ 644525 h 1110643"/>
                <a:gd name="connsiteX618" fmla="*/ 865187 w 2138362"/>
                <a:gd name="connsiteY618" fmla="*/ 646112 h 1110643"/>
                <a:gd name="connsiteX619" fmla="*/ 860425 w 2138362"/>
                <a:gd name="connsiteY619" fmla="*/ 658812 h 1110643"/>
                <a:gd name="connsiteX620" fmla="*/ 855662 w 2138362"/>
                <a:gd name="connsiteY620" fmla="*/ 661987 h 1110643"/>
                <a:gd name="connsiteX621" fmla="*/ 847725 w 2138362"/>
                <a:gd name="connsiteY621" fmla="*/ 660400 h 1110643"/>
                <a:gd name="connsiteX622" fmla="*/ 835025 w 2138362"/>
                <a:gd name="connsiteY622" fmla="*/ 657225 h 1110643"/>
                <a:gd name="connsiteX623" fmla="*/ 809625 w 2138362"/>
                <a:gd name="connsiteY623" fmla="*/ 652462 h 1110643"/>
                <a:gd name="connsiteX624" fmla="*/ 795337 w 2138362"/>
                <a:gd name="connsiteY624" fmla="*/ 647700 h 1110643"/>
                <a:gd name="connsiteX625" fmla="*/ 785812 w 2138362"/>
                <a:gd name="connsiteY625" fmla="*/ 641350 h 1110643"/>
                <a:gd name="connsiteX626" fmla="*/ 774700 w 2138362"/>
                <a:gd name="connsiteY626" fmla="*/ 633412 h 1110643"/>
                <a:gd name="connsiteX627" fmla="*/ 769937 w 2138362"/>
                <a:gd name="connsiteY627" fmla="*/ 631825 h 1110643"/>
                <a:gd name="connsiteX628" fmla="*/ 763587 w 2138362"/>
                <a:gd name="connsiteY628" fmla="*/ 627062 h 1110643"/>
                <a:gd name="connsiteX629" fmla="*/ 758825 w 2138362"/>
                <a:gd name="connsiteY629" fmla="*/ 622300 h 1110643"/>
                <a:gd name="connsiteX630" fmla="*/ 754062 w 2138362"/>
                <a:gd name="connsiteY630" fmla="*/ 620712 h 1110643"/>
                <a:gd name="connsiteX631" fmla="*/ 747712 w 2138362"/>
                <a:gd name="connsiteY631" fmla="*/ 617537 h 1110643"/>
                <a:gd name="connsiteX632" fmla="*/ 742950 w 2138362"/>
                <a:gd name="connsiteY632" fmla="*/ 612775 h 1110643"/>
                <a:gd name="connsiteX633" fmla="*/ 735012 w 2138362"/>
                <a:gd name="connsiteY633" fmla="*/ 608012 h 1110643"/>
                <a:gd name="connsiteX634" fmla="*/ 730250 w 2138362"/>
                <a:gd name="connsiteY634" fmla="*/ 603250 h 1110643"/>
                <a:gd name="connsiteX635" fmla="*/ 725487 w 2138362"/>
                <a:gd name="connsiteY635" fmla="*/ 600075 h 1110643"/>
                <a:gd name="connsiteX636" fmla="*/ 719137 w 2138362"/>
                <a:gd name="connsiteY636" fmla="*/ 595312 h 1110643"/>
                <a:gd name="connsiteX637" fmla="*/ 714375 w 2138362"/>
                <a:gd name="connsiteY637" fmla="*/ 592137 h 1110643"/>
                <a:gd name="connsiteX638" fmla="*/ 703262 w 2138362"/>
                <a:gd name="connsiteY638" fmla="*/ 581025 h 1110643"/>
                <a:gd name="connsiteX639" fmla="*/ 698500 w 2138362"/>
                <a:gd name="connsiteY639" fmla="*/ 576262 h 1110643"/>
                <a:gd name="connsiteX640" fmla="*/ 692150 w 2138362"/>
                <a:gd name="connsiteY640" fmla="*/ 573087 h 1110643"/>
                <a:gd name="connsiteX641" fmla="*/ 681037 w 2138362"/>
                <a:gd name="connsiteY641" fmla="*/ 565150 h 1110643"/>
                <a:gd name="connsiteX642" fmla="*/ 676275 w 2138362"/>
                <a:gd name="connsiteY642" fmla="*/ 560387 h 1110643"/>
                <a:gd name="connsiteX643" fmla="*/ 665162 w 2138362"/>
                <a:gd name="connsiteY643" fmla="*/ 554037 h 1110643"/>
                <a:gd name="connsiteX644" fmla="*/ 660400 w 2138362"/>
                <a:gd name="connsiteY644" fmla="*/ 552450 h 1110643"/>
                <a:gd name="connsiteX645" fmla="*/ 655637 w 2138362"/>
                <a:gd name="connsiteY645" fmla="*/ 549275 h 1110643"/>
                <a:gd name="connsiteX646" fmla="*/ 631825 w 2138362"/>
                <a:gd name="connsiteY646" fmla="*/ 542925 h 1110643"/>
                <a:gd name="connsiteX647" fmla="*/ 609600 w 2138362"/>
                <a:gd name="connsiteY647" fmla="*/ 547687 h 1110643"/>
                <a:gd name="connsiteX648" fmla="*/ 595312 w 2138362"/>
                <a:gd name="connsiteY648" fmla="*/ 550862 h 1110643"/>
                <a:gd name="connsiteX649" fmla="*/ 555625 w 2138362"/>
                <a:gd name="connsiteY649" fmla="*/ 557212 h 1110643"/>
                <a:gd name="connsiteX650" fmla="*/ 544512 w 2138362"/>
                <a:gd name="connsiteY650" fmla="*/ 560387 h 1110643"/>
                <a:gd name="connsiteX651" fmla="*/ 539750 w 2138362"/>
                <a:gd name="connsiteY651" fmla="*/ 561975 h 1110643"/>
                <a:gd name="connsiteX652" fmla="*/ 534987 w 2138362"/>
                <a:gd name="connsiteY652" fmla="*/ 565150 h 1110643"/>
                <a:gd name="connsiteX653" fmla="*/ 525462 w 2138362"/>
                <a:gd name="connsiteY653" fmla="*/ 566737 h 1110643"/>
                <a:gd name="connsiteX654" fmla="*/ 482600 w 2138362"/>
                <a:gd name="connsiteY654" fmla="*/ 563562 h 1110643"/>
                <a:gd name="connsiteX655" fmla="*/ 460375 w 2138362"/>
                <a:gd name="connsiteY655" fmla="*/ 558800 h 1110643"/>
                <a:gd name="connsiteX656" fmla="*/ 450850 w 2138362"/>
                <a:gd name="connsiteY656" fmla="*/ 565150 h 1110643"/>
                <a:gd name="connsiteX657" fmla="*/ 447675 w 2138362"/>
                <a:gd name="connsiteY657" fmla="*/ 569912 h 1110643"/>
                <a:gd name="connsiteX658" fmla="*/ 436562 w 2138362"/>
                <a:gd name="connsiteY658" fmla="*/ 577850 h 1110643"/>
                <a:gd name="connsiteX659" fmla="*/ 430212 w 2138362"/>
                <a:gd name="connsiteY659" fmla="*/ 582612 h 1110643"/>
                <a:gd name="connsiteX660" fmla="*/ 419100 w 2138362"/>
                <a:gd name="connsiteY660" fmla="*/ 592137 h 1110643"/>
                <a:gd name="connsiteX661" fmla="*/ 414337 w 2138362"/>
                <a:gd name="connsiteY661" fmla="*/ 596900 h 1110643"/>
                <a:gd name="connsiteX662" fmla="*/ 400050 w 2138362"/>
                <a:gd name="connsiteY662" fmla="*/ 601662 h 1110643"/>
                <a:gd name="connsiteX663" fmla="*/ 395287 w 2138362"/>
                <a:gd name="connsiteY663" fmla="*/ 604837 h 1110643"/>
                <a:gd name="connsiteX664" fmla="*/ 387350 w 2138362"/>
                <a:gd name="connsiteY664" fmla="*/ 614362 h 1110643"/>
                <a:gd name="connsiteX665" fmla="*/ 384175 w 2138362"/>
                <a:gd name="connsiteY665" fmla="*/ 620712 h 1110643"/>
                <a:gd name="connsiteX666" fmla="*/ 385762 w 2138362"/>
                <a:gd name="connsiteY666" fmla="*/ 636587 h 1110643"/>
                <a:gd name="connsiteX667" fmla="*/ 388937 w 2138362"/>
                <a:gd name="connsiteY667" fmla="*/ 641350 h 1110643"/>
                <a:gd name="connsiteX668" fmla="*/ 385762 w 2138362"/>
                <a:gd name="connsiteY668" fmla="*/ 657225 h 1110643"/>
                <a:gd name="connsiteX669" fmla="*/ 381000 w 2138362"/>
                <a:gd name="connsiteY669" fmla="*/ 668337 h 1110643"/>
                <a:gd name="connsiteX670" fmla="*/ 339725 w 2138362"/>
                <a:gd name="connsiteY670" fmla="*/ 669925 h 1110643"/>
                <a:gd name="connsiteX671" fmla="*/ 325437 w 2138362"/>
                <a:gd name="connsiteY671" fmla="*/ 677862 h 1110643"/>
                <a:gd name="connsiteX672" fmla="*/ 320675 w 2138362"/>
                <a:gd name="connsiteY672" fmla="*/ 682625 h 1110643"/>
                <a:gd name="connsiteX673" fmla="*/ 315912 w 2138362"/>
                <a:gd name="connsiteY673" fmla="*/ 684212 h 1110643"/>
                <a:gd name="connsiteX674" fmla="*/ 309562 w 2138362"/>
                <a:gd name="connsiteY674" fmla="*/ 688975 h 1110643"/>
                <a:gd name="connsiteX675" fmla="*/ 307975 w 2138362"/>
                <a:gd name="connsiteY675" fmla="*/ 693737 h 1110643"/>
                <a:gd name="connsiteX676" fmla="*/ 298450 w 2138362"/>
                <a:gd name="connsiteY676" fmla="*/ 700087 h 1110643"/>
                <a:gd name="connsiteX677" fmla="*/ 293687 w 2138362"/>
                <a:gd name="connsiteY677" fmla="*/ 703262 h 1110643"/>
                <a:gd name="connsiteX678" fmla="*/ 284162 w 2138362"/>
                <a:gd name="connsiteY678" fmla="*/ 708025 h 1110643"/>
                <a:gd name="connsiteX679" fmla="*/ 274637 w 2138362"/>
                <a:gd name="connsiteY679" fmla="*/ 714375 h 1110643"/>
                <a:gd name="connsiteX680" fmla="*/ 263525 w 2138362"/>
                <a:gd name="connsiteY680" fmla="*/ 720725 h 1110643"/>
                <a:gd name="connsiteX681" fmla="*/ 258762 w 2138362"/>
                <a:gd name="connsiteY681" fmla="*/ 723900 h 1110643"/>
                <a:gd name="connsiteX682" fmla="*/ 241300 w 2138362"/>
                <a:gd name="connsiteY682" fmla="*/ 727075 h 1110643"/>
                <a:gd name="connsiteX683" fmla="*/ 227012 w 2138362"/>
                <a:gd name="connsiteY683" fmla="*/ 731837 h 1110643"/>
                <a:gd name="connsiteX684" fmla="*/ 217487 w 2138362"/>
                <a:gd name="connsiteY684" fmla="*/ 735012 h 1110643"/>
                <a:gd name="connsiteX685" fmla="*/ 207962 w 2138362"/>
                <a:gd name="connsiteY685" fmla="*/ 736600 h 1110643"/>
                <a:gd name="connsiteX686" fmla="*/ 196850 w 2138362"/>
                <a:gd name="connsiteY686" fmla="*/ 741362 h 1110643"/>
                <a:gd name="connsiteX687" fmla="*/ 188912 w 2138362"/>
                <a:gd name="connsiteY687" fmla="*/ 744537 h 1110643"/>
                <a:gd name="connsiteX688" fmla="*/ 182562 w 2138362"/>
                <a:gd name="connsiteY688" fmla="*/ 746125 h 1110643"/>
                <a:gd name="connsiteX689" fmla="*/ 177800 w 2138362"/>
                <a:gd name="connsiteY689" fmla="*/ 749300 h 1110643"/>
                <a:gd name="connsiteX690" fmla="*/ 173037 w 2138362"/>
                <a:gd name="connsiteY690" fmla="*/ 750887 h 1110643"/>
                <a:gd name="connsiteX691" fmla="*/ 166687 w 2138362"/>
                <a:gd name="connsiteY691" fmla="*/ 755650 h 1110643"/>
                <a:gd name="connsiteX692" fmla="*/ 155575 w 2138362"/>
                <a:gd name="connsiteY692" fmla="*/ 757237 h 1110643"/>
                <a:gd name="connsiteX693" fmla="*/ 134937 w 2138362"/>
                <a:gd name="connsiteY693" fmla="*/ 763587 h 1110643"/>
                <a:gd name="connsiteX694" fmla="*/ 104775 w 2138362"/>
                <a:gd name="connsiteY694" fmla="*/ 765175 h 1110643"/>
                <a:gd name="connsiteX695" fmla="*/ 88900 w 2138362"/>
                <a:gd name="connsiteY695" fmla="*/ 766762 h 1110643"/>
                <a:gd name="connsiteX696" fmla="*/ 73025 w 2138362"/>
                <a:gd name="connsiteY696" fmla="*/ 771525 h 1110643"/>
                <a:gd name="connsiteX697" fmla="*/ 68262 w 2138362"/>
                <a:gd name="connsiteY697" fmla="*/ 774700 h 1110643"/>
                <a:gd name="connsiteX698" fmla="*/ 53975 w 2138362"/>
                <a:gd name="connsiteY698" fmla="*/ 779462 h 1110643"/>
                <a:gd name="connsiteX699" fmla="*/ 42862 w 2138362"/>
                <a:gd name="connsiteY699" fmla="*/ 781050 h 1110643"/>
                <a:gd name="connsiteX700" fmla="*/ 34925 w 2138362"/>
                <a:gd name="connsiteY700" fmla="*/ 782637 h 1110643"/>
                <a:gd name="connsiteX701" fmla="*/ 12700 w 2138362"/>
                <a:gd name="connsiteY701" fmla="*/ 785812 h 1110643"/>
                <a:gd name="connsiteX702" fmla="*/ 9525 w 2138362"/>
                <a:gd name="connsiteY70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7620 w 2138362"/>
                <a:gd name="connsiteY553" fmla="*/ 910907 h 1110643"/>
                <a:gd name="connsiteX554" fmla="*/ 1258887 w 2138362"/>
                <a:gd name="connsiteY554" fmla="*/ 882650 h 1110643"/>
                <a:gd name="connsiteX555" fmla="*/ 1248092 w 2138362"/>
                <a:gd name="connsiteY555" fmla="*/ 885825 h 1110643"/>
                <a:gd name="connsiteX556" fmla="*/ 1233805 w 2138362"/>
                <a:gd name="connsiteY556" fmla="*/ 877569 h 1110643"/>
                <a:gd name="connsiteX557" fmla="*/ 1224914 w 2138362"/>
                <a:gd name="connsiteY557" fmla="*/ 881381 h 1110643"/>
                <a:gd name="connsiteX558" fmla="*/ 1222375 w 2138362"/>
                <a:gd name="connsiteY558" fmla="*/ 872489 h 1110643"/>
                <a:gd name="connsiteX559" fmla="*/ 1207135 w 2138362"/>
                <a:gd name="connsiteY559" fmla="*/ 852487 h 1110643"/>
                <a:gd name="connsiteX560" fmla="*/ 1198562 w 2138362"/>
                <a:gd name="connsiteY560" fmla="*/ 842962 h 1110643"/>
                <a:gd name="connsiteX561" fmla="*/ 1187450 w 2138362"/>
                <a:gd name="connsiteY561" fmla="*/ 835025 h 1110643"/>
                <a:gd name="connsiteX562" fmla="*/ 1171575 w 2138362"/>
                <a:gd name="connsiteY562" fmla="*/ 825500 h 1110643"/>
                <a:gd name="connsiteX563" fmla="*/ 1157287 w 2138362"/>
                <a:gd name="connsiteY563" fmla="*/ 817562 h 1110643"/>
                <a:gd name="connsiteX564" fmla="*/ 1146175 w 2138362"/>
                <a:gd name="connsiteY564" fmla="*/ 809625 h 1110643"/>
                <a:gd name="connsiteX565" fmla="*/ 1141412 w 2138362"/>
                <a:gd name="connsiteY565" fmla="*/ 804862 h 1110643"/>
                <a:gd name="connsiteX566" fmla="*/ 1135062 w 2138362"/>
                <a:gd name="connsiteY566" fmla="*/ 801687 h 1110643"/>
                <a:gd name="connsiteX567" fmla="*/ 1125537 w 2138362"/>
                <a:gd name="connsiteY567" fmla="*/ 795337 h 1110643"/>
                <a:gd name="connsiteX568" fmla="*/ 1123950 w 2138362"/>
                <a:gd name="connsiteY568" fmla="*/ 790575 h 1110643"/>
                <a:gd name="connsiteX569" fmla="*/ 1128712 w 2138362"/>
                <a:gd name="connsiteY569" fmla="*/ 788987 h 1110643"/>
                <a:gd name="connsiteX570" fmla="*/ 1144587 w 2138362"/>
                <a:gd name="connsiteY570" fmla="*/ 785812 h 1110643"/>
                <a:gd name="connsiteX571" fmla="*/ 1144587 w 2138362"/>
                <a:gd name="connsiteY571" fmla="*/ 768350 h 1110643"/>
                <a:gd name="connsiteX572" fmla="*/ 1139825 w 2138362"/>
                <a:gd name="connsiteY572" fmla="*/ 754062 h 1110643"/>
                <a:gd name="connsiteX573" fmla="*/ 1135062 w 2138362"/>
                <a:gd name="connsiteY573" fmla="*/ 749300 h 1110643"/>
                <a:gd name="connsiteX574" fmla="*/ 1133475 w 2138362"/>
                <a:gd name="connsiteY574" fmla="*/ 744537 h 1110643"/>
                <a:gd name="connsiteX575" fmla="*/ 1128712 w 2138362"/>
                <a:gd name="connsiteY575" fmla="*/ 741362 h 1110643"/>
                <a:gd name="connsiteX576" fmla="*/ 1119187 w 2138362"/>
                <a:gd name="connsiteY576" fmla="*/ 735012 h 1110643"/>
                <a:gd name="connsiteX577" fmla="*/ 1104900 w 2138362"/>
                <a:gd name="connsiteY577" fmla="*/ 723900 h 1110643"/>
                <a:gd name="connsiteX578" fmla="*/ 1100137 w 2138362"/>
                <a:gd name="connsiteY578" fmla="*/ 720725 h 1110643"/>
                <a:gd name="connsiteX579" fmla="*/ 1095375 w 2138362"/>
                <a:gd name="connsiteY579" fmla="*/ 719137 h 1110643"/>
                <a:gd name="connsiteX580" fmla="*/ 1077912 w 2138362"/>
                <a:gd name="connsiteY580" fmla="*/ 714375 h 1110643"/>
                <a:gd name="connsiteX581" fmla="*/ 1069975 w 2138362"/>
                <a:gd name="connsiteY581" fmla="*/ 704850 h 1110643"/>
                <a:gd name="connsiteX582" fmla="*/ 1062037 w 2138362"/>
                <a:gd name="connsiteY582" fmla="*/ 695325 h 1110643"/>
                <a:gd name="connsiteX583" fmla="*/ 1060450 w 2138362"/>
                <a:gd name="connsiteY583" fmla="*/ 688975 h 1110643"/>
                <a:gd name="connsiteX584" fmla="*/ 1057275 w 2138362"/>
                <a:gd name="connsiteY584" fmla="*/ 679450 h 1110643"/>
                <a:gd name="connsiteX585" fmla="*/ 1052512 w 2138362"/>
                <a:gd name="connsiteY585" fmla="*/ 660400 h 1110643"/>
                <a:gd name="connsiteX586" fmla="*/ 1054100 w 2138362"/>
                <a:gd name="connsiteY586" fmla="*/ 627062 h 1110643"/>
                <a:gd name="connsiteX587" fmla="*/ 1055687 w 2138362"/>
                <a:gd name="connsiteY587" fmla="*/ 622300 h 1110643"/>
                <a:gd name="connsiteX588" fmla="*/ 1060450 w 2138362"/>
                <a:gd name="connsiteY588" fmla="*/ 620712 h 1110643"/>
                <a:gd name="connsiteX589" fmla="*/ 1062037 w 2138362"/>
                <a:gd name="connsiteY589" fmla="*/ 615950 h 1110643"/>
                <a:gd name="connsiteX590" fmla="*/ 1050925 w 2138362"/>
                <a:gd name="connsiteY590" fmla="*/ 615950 h 1110643"/>
                <a:gd name="connsiteX591" fmla="*/ 1044575 w 2138362"/>
                <a:gd name="connsiteY591" fmla="*/ 619125 h 1110643"/>
                <a:gd name="connsiteX592" fmla="*/ 1039812 w 2138362"/>
                <a:gd name="connsiteY592" fmla="*/ 620712 h 1110643"/>
                <a:gd name="connsiteX593" fmla="*/ 1027112 w 2138362"/>
                <a:gd name="connsiteY593" fmla="*/ 625475 h 1110643"/>
                <a:gd name="connsiteX594" fmla="*/ 1023937 w 2138362"/>
                <a:gd name="connsiteY594" fmla="*/ 630237 h 1110643"/>
                <a:gd name="connsiteX595" fmla="*/ 1019175 w 2138362"/>
                <a:gd name="connsiteY595" fmla="*/ 631825 h 1110643"/>
                <a:gd name="connsiteX596" fmla="*/ 1008062 w 2138362"/>
                <a:gd name="connsiteY596" fmla="*/ 636587 h 1110643"/>
                <a:gd name="connsiteX597" fmla="*/ 1000125 w 2138362"/>
                <a:gd name="connsiteY597" fmla="*/ 646112 h 1110643"/>
                <a:gd name="connsiteX598" fmla="*/ 1011237 w 2138362"/>
                <a:gd name="connsiteY598" fmla="*/ 660400 h 1110643"/>
                <a:gd name="connsiteX599" fmla="*/ 1012825 w 2138362"/>
                <a:gd name="connsiteY599" fmla="*/ 677862 h 1110643"/>
                <a:gd name="connsiteX600" fmla="*/ 1014412 w 2138362"/>
                <a:gd name="connsiteY600" fmla="*/ 690562 h 1110643"/>
                <a:gd name="connsiteX601" fmla="*/ 1012825 w 2138362"/>
                <a:gd name="connsiteY601" fmla="*/ 703262 h 1110643"/>
                <a:gd name="connsiteX602" fmla="*/ 998537 w 2138362"/>
                <a:gd name="connsiteY602" fmla="*/ 701675 h 1110643"/>
                <a:gd name="connsiteX603" fmla="*/ 984250 w 2138362"/>
                <a:gd name="connsiteY603" fmla="*/ 696912 h 1110643"/>
                <a:gd name="connsiteX604" fmla="*/ 977900 w 2138362"/>
                <a:gd name="connsiteY604" fmla="*/ 695325 h 1110643"/>
                <a:gd name="connsiteX605" fmla="*/ 973137 w 2138362"/>
                <a:gd name="connsiteY605" fmla="*/ 692150 h 1110643"/>
                <a:gd name="connsiteX606" fmla="*/ 968375 w 2138362"/>
                <a:gd name="connsiteY606" fmla="*/ 690562 h 1110643"/>
                <a:gd name="connsiteX607" fmla="*/ 957262 w 2138362"/>
                <a:gd name="connsiteY607" fmla="*/ 681037 h 1110643"/>
                <a:gd name="connsiteX608" fmla="*/ 958850 w 2138362"/>
                <a:gd name="connsiteY608" fmla="*/ 665162 h 1110643"/>
                <a:gd name="connsiteX609" fmla="*/ 960437 w 2138362"/>
                <a:gd name="connsiteY609" fmla="*/ 658812 h 1110643"/>
                <a:gd name="connsiteX610" fmla="*/ 971550 w 2138362"/>
                <a:gd name="connsiteY610" fmla="*/ 642937 h 1110643"/>
                <a:gd name="connsiteX611" fmla="*/ 966787 w 2138362"/>
                <a:gd name="connsiteY611" fmla="*/ 641350 h 1110643"/>
                <a:gd name="connsiteX612" fmla="*/ 957262 w 2138362"/>
                <a:gd name="connsiteY612" fmla="*/ 633412 h 1110643"/>
                <a:gd name="connsiteX613" fmla="*/ 936625 w 2138362"/>
                <a:gd name="connsiteY613" fmla="*/ 625475 h 1110643"/>
                <a:gd name="connsiteX614" fmla="*/ 862012 w 2138362"/>
                <a:gd name="connsiteY614" fmla="*/ 628650 h 1110643"/>
                <a:gd name="connsiteX615" fmla="*/ 852487 w 2138362"/>
                <a:gd name="connsiteY615" fmla="*/ 635000 h 1110643"/>
                <a:gd name="connsiteX616" fmla="*/ 854075 w 2138362"/>
                <a:gd name="connsiteY616" fmla="*/ 649287 h 1110643"/>
                <a:gd name="connsiteX617" fmla="*/ 860425 w 2138362"/>
                <a:gd name="connsiteY617" fmla="*/ 644525 h 1110643"/>
                <a:gd name="connsiteX618" fmla="*/ 865187 w 2138362"/>
                <a:gd name="connsiteY618" fmla="*/ 646112 h 1110643"/>
                <a:gd name="connsiteX619" fmla="*/ 860425 w 2138362"/>
                <a:gd name="connsiteY619" fmla="*/ 658812 h 1110643"/>
                <a:gd name="connsiteX620" fmla="*/ 855662 w 2138362"/>
                <a:gd name="connsiteY620" fmla="*/ 661987 h 1110643"/>
                <a:gd name="connsiteX621" fmla="*/ 847725 w 2138362"/>
                <a:gd name="connsiteY621" fmla="*/ 660400 h 1110643"/>
                <a:gd name="connsiteX622" fmla="*/ 835025 w 2138362"/>
                <a:gd name="connsiteY622" fmla="*/ 657225 h 1110643"/>
                <a:gd name="connsiteX623" fmla="*/ 809625 w 2138362"/>
                <a:gd name="connsiteY623" fmla="*/ 652462 h 1110643"/>
                <a:gd name="connsiteX624" fmla="*/ 795337 w 2138362"/>
                <a:gd name="connsiteY624" fmla="*/ 647700 h 1110643"/>
                <a:gd name="connsiteX625" fmla="*/ 785812 w 2138362"/>
                <a:gd name="connsiteY625" fmla="*/ 641350 h 1110643"/>
                <a:gd name="connsiteX626" fmla="*/ 774700 w 2138362"/>
                <a:gd name="connsiteY626" fmla="*/ 633412 h 1110643"/>
                <a:gd name="connsiteX627" fmla="*/ 769937 w 2138362"/>
                <a:gd name="connsiteY627" fmla="*/ 631825 h 1110643"/>
                <a:gd name="connsiteX628" fmla="*/ 763587 w 2138362"/>
                <a:gd name="connsiteY628" fmla="*/ 627062 h 1110643"/>
                <a:gd name="connsiteX629" fmla="*/ 758825 w 2138362"/>
                <a:gd name="connsiteY629" fmla="*/ 622300 h 1110643"/>
                <a:gd name="connsiteX630" fmla="*/ 754062 w 2138362"/>
                <a:gd name="connsiteY630" fmla="*/ 620712 h 1110643"/>
                <a:gd name="connsiteX631" fmla="*/ 747712 w 2138362"/>
                <a:gd name="connsiteY631" fmla="*/ 617537 h 1110643"/>
                <a:gd name="connsiteX632" fmla="*/ 742950 w 2138362"/>
                <a:gd name="connsiteY632" fmla="*/ 612775 h 1110643"/>
                <a:gd name="connsiteX633" fmla="*/ 735012 w 2138362"/>
                <a:gd name="connsiteY633" fmla="*/ 608012 h 1110643"/>
                <a:gd name="connsiteX634" fmla="*/ 730250 w 2138362"/>
                <a:gd name="connsiteY634" fmla="*/ 603250 h 1110643"/>
                <a:gd name="connsiteX635" fmla="*/ 725487 w 2138362"/>
                <a:gd name="connsiteY635" fmla="*/ 600075 h 1110643"/>
                <a:gd name="connsiteX636" fmla="*/ 719137 w 2138362"/>
                <a:gd name="connsiteY636" fmla="*/ 595312 h 1110643"/>
                <a:gd name="connsiteX637" fmla="*/ 714375 w 2138362"/>
                <a:gd name="connsiteY637" fmla="*/ 592137 h 1110643"/>
                <a:gd name="connsiteX638" fmla="*/ 703262 w 2138362"/>
                <a:gd name="connsiteY638" fmla="*/ 581025 h 1110643"/>
                <a:gd name="connsiteX639" fmla="*/ 698500 w 2138362"/>
                <a:gd name="connsiteY639" fmla="*/ 576262 h 1110643"/>
                <a:gd name="connsiteX640" fmla="*/ 692150 w 2138362"/>
                <a:gd name="connsiteY640" fmla="*/ 573087 h 1110643"/>
                <a:gd name="connsiteX641" fmla="*/ 681037 w 2138362"/>
                <a:gd name="connsiteY641" fmla="*/ 565150 h 1110643"/>
                <a:gd name="connsiteX642" fmla="*/ 676275 w 2138362"/>
                <a:gd name="connsiteY642" fmla="*/ 560387 h 1110643"/>
                <a:gd name="connsiteX643" fmla="*/ 665162 w 2138362"/>
                <a:gd name="connsiteY643" fmla="*/ 554037 h 1110643"/>
                <a:gd name="connsiteX644" fmla="*/ 660400 w 2138362"/>
                <a:gd name="connsiteY644" fmla="*/ 552450 h 1110643"/>
                <a:gd name="connsiteX645" fmla="*/ 655637 w 2138362"/>
                <a:gd name="connsiteY645" fmla="*/ 549275 h 1110643"/>
                <a:gd name="connsiteX646" fmla="*/ 631825 w 2138362"/>
                <a:gd name="connsiteY646" fmla="*/ 542925 h 1110643"/>
                <a:gd name="connsiteX647" fmla="*/ 609600 w 2138362"/>
                <a:gd name="connsiteY647" fmla="*/ 547687 h 1110643"/>
                <a:gd name="connsiteX648" fmla="*/ 595312 w 2138362"/>
                <a:gd name="connsiteY648" fmla="*/ 550862 h 1110643"/>
                <a:gd name="connsiteX649" fmla="*/ 555625 w 2138362"/>
                <a:gd name="connsiteY649" fmla="*/ 557212 h 1110643"/>
                <a:gd name="connsiteX650" fmla="*/ 544512 w 2138362"/>
                <a:gd name="connsiteY650" fmla="*/ 560387 h 1110643"/>
                <a:gd name="connsiteX651" fmla="*/ 539750 w 2138362"/>
                <a:gd name="connsiteY651" fmla="*/ 561975 h 1110643"/>
                <a:gd name="connsiteX652" fmla="*/ 534987 w 2138362"/>
                <a:gd name="connsiteY652" fmla="*/ 565150 h 1110643"/>
                <a:gd name="connsiteX653" fmla="*/ 525462 w 2138362"/>
                <a:gd name="connsiteY653" fmla="*/ 566737 h 1110643"/>
                <a:gd name="connsiteX654" fmla="*/ 482600 w 2138362"/>
                <a:gd name="connsiteY654" fmla="*/ 563562 h 1110643"/>
                <a:gd name="connsiteX655" fmla="*/ 460375 w 2138362"/>
                <a:gd name="connsiteY655" fmla="*/ 558800 h 1110643"/>
                <a:gd name="connsiteX656" fmla="*/ 450850 w 2138362"/>
                <a:gd name="connsiteY656" fmla="*/ 565150 h 1110643"/>
                <a:gd name="connsiteX657" fmla="*/ 447675 w 2138362"/>
                <a:gd name="connsiteY657" fmla="*/ 569912 h 1110643"/>
                <a:gd name="connsiteX658" fmla="*/ 436562 w 2138362"/>
                <a:gd name="connsiteY658" fmla="*/ 577850 h 1110643"/>
                <a:gd name="connsiteX659" fmla="*/ 430212 w 2138362"/>
                <a:gd name="connsiteY659" fmla="*/ 582612 h 1110643"/>
                <a:gd name="connsiteX660" fmla="*/ 419100 w 2138362"/>
                <a:gd name="connsiteY660" fmla="*/ 592137 h 1110643"/>
                <a:gd name="connsiteX661" fmla="*/ 414337 w 2138362"/>
                <a:gd name="connsiteY661" fmla="*/ 596900 h 1110643"/>
                <a:gd name="connsiteX662" fmla="*/ 400050 w 2138362"/>
                <a:gd name="connsiteY662" fmla="*/ 601662 h 1110643"/>
                <a:gd name="connsiteX663" fmla="*/ 395287 w 2138362"/>
                <a:gd name="connsiteY663" fmla="*/ 604837 h 1110643"/>
                <a:gd name="connsiteX664" fmla="*/ 387350 w 2138362"/>
                <a:gd name="connsiteY664" fmla="*/ 614362 h 1110643"/>
                <a:gd name="connsiteX665" fmla="*/ 384175 w 2138362"/>
                <a:gd name="connsiteY665" fmla="*/ 620712 h 1110643"/>
                <a:gd name="connsiteX666" fmla="*/ 385762 w 2138362"/>
                <a:gd name="connsiteY666" fmla="*/ 636587 h 1110643"/>
                <a:gd name="connsiteX667" fmla="*/ 388937 w 2138362"/>
                <a:gd name="connsiteY667" fmla="*/ 641350 h 1110643"/>
                <a:gd name="connsiteX668" fmla="*/ 385762 w 2138362"/>
                <a:gd name="connsiteY668" fmla="*/ 657225 h 1110643"/>
                <a:gd name="connsiteX669" fmla="*/ 381000 w 2138362"/>
                <a:gd name="connsiteY669" fmla="*/ 668337 h 1110643"/>
                <a:gd name="connsiteX670" fmla="*/ 339725 w 2138362"/>
                <a:gd name="connsiteY670" fmla="*/ 669925 h 1110643"/>
                <a:gd name="connsiteX671" fmla="*/ 325437 w 2138362"/>
                <a:gd name="connsiteY671" fmla="*/ 677862 h 1110643"/>
                <a:gd name="connsiteX672" fmla="*/ 320675 w 2138362"/>
                <a:gd name="connsiteY672" fmla="*/ 682625 h 1110643"/>
                <a:gd name="connsiteX673" fmla="*/ 315912 w 2138362"/>
                <a:gd name="connsiteY673" fmla="*/ 684212 h 1110643"/>
                <a:gd name="connsiteX674" fmla="*/ 309562 w 2138362"/>
                <a:gd name="connsiteY674" fmla="*/ 688975 h 1110643"/>
                <a:gd name="connsiteX675" fmla="*/ 307975 w 2138362"/>
                <a:gd name="connsiteY675" fmla="*/ 693737 h 1110643"/>
                <a:gd name="connsiteX676" fmla="*/ 298450 w 2138362"/>
                <a:gd name="connsiteY676" fmla="*/ 700087 h 1110643"/>
                <a:gd name="connsiteX677" fmla="*/ 293687 w 2138362"/>
                <a:gd name="connsiteY677" fmla="*/ 703262 h 1110643"/>
                <a:gd name="connsiteX678" fmla="*/ 284162 w 2138362"/>
                <a:gd name="connsiteY678" fmla="*/ 708025 h 1110643"/>
                <a:gd name="connsiteX679" fmla="*/ 274637 w 2138362"/>
                <a:gd name="connsiteY679" fmla="*/ 714375 h 1110643"/>
                <a:gd name="connsiteX680" fmla="*/ 263525 w 2138362"/>
                <a:gd name="connsiteY680" fmla="*/ 720725 h 1110643"/>
                <a:gd name="connsiteX681" fmla="*/ 258762 w 2138362"/>
                <a:gd name="connsiteY681" fmla="*/ 723900 h 1110643"/>
                <a:gd name="connsiteX682" fmla="*/ 241300 w 2138362"/>
                <a:gd name="connsiteY682" fmla="*/ 727075 h 1110643"/>
                <a:gd name="connsiteX683" fmla="*/ 227012 w 2138362"/>
                <a:gd name="connsiteY683" fmla="*/ 731837 h 1110643"/>
                <a:gd name="connsiteX684" fmla="*/ 217487 w 2138362"/>
                <a:gd name="connsiteY684" fmla="*/ 735012 h 1110643"/>
                <a:gd name="connsiteX685" fmla="*/ 207962 w 2138362"/>
                <a:gd name="connsiteY685" fmla="*/ 736600 h 1110643"/>
                <a:gd name="connsiteX686" fmla="*/ 196850 w 2138362"/>
                <a:gd name="connsiteY686" fmla="*/ 741362 h 1110643"/>
                <a:gd name="connsiteX687" fmla="*/ 188912 w 2138362"/>
                <a:gd name="connsiteY687" fmla="*/ 744537 h 1110643"/>
                <a:gd name="connsiteX688" fmla="*/ 182562 w 2138362"/>
                <a:gd name="connsiteY688" fmla="*/ 746125 h 1110643"/>
                <a:gd name="connsiteX689" fmla="*/ 177800 w 2138362"/>
                <a:gd name="connsiteY689" fmla="*/ 749300 h 1110643"/>
                <a:gd name="connsiteX690" fmla="*/ 173037 w 2138362"/>
                <a:gd name="connsiteY690" fmla="*/ 750887 h 1110643"/>
                <a:gd name="connsiteX691" fmla="*/ 166687 w 2138362"/>
                <a:gd name="connsiteY691" fmla="*/ 755650 h 1110643"/>
                <a:gd name="connsiteX692" fmla="*/ 155575 w 2138362"/>
                <a:gd name="connsiteY692" fmla="*/ 757237 h 1110643"/>
                <a:gd name="connsiteX693" fmla="*/ 134937 w 2138362"/>
                <a:gd name="connsiteY693" fmla="*/ 763587 h 1110643"/>
                <a:gd name="connsiteX694" fmla="*/ 104775 w 2138362"/>
                <a:gd name="connsiteY694" fmla="*/ 765175 h 1110643"/>
                <a:gd name="connsiteX695" fmla="*/ 88900 w 2138362"/>
                <a:gd name="connsiteY695" fmla="*/ 766762 h 1110643"/>
                <a:gd name="connsiteX696" fmla="*/ 73025 w 2138362"/>
                <a:gd name="connsiteY696" fmla="*/ 771525 h 1110643"/>
                <a:gd name="connsiteX697" fmla="*/ 68262 w 2138362"/>
                <a:gd name="connsiteY697" fmla="*/ 774700 h 1110643"/>
                <a:gd name="connsiteX698" fmla="*/ 53975 w 2138362"/>
                <a:gd name="connsiteY698" fmla="*/ 779462 h 1110643"/>
                <a:gd name="connsiteX699" fmla="*/ 42862 w 2138362"/>
                <a:gd name="connsiteY699" fmla="*/ 781050 h 1110643"/>
                <a:gd name="connsiteX700" fmla="*/ 34925 w 2138362"/>
                <a:gd name="connsiteY700" fmla="*/ 782637 h 1110643"/>
                <a:gd name="connsiteX701" fmla="*/ 12700 w 2138362"/>
                <a:gd name="connsiteY701" fmla="*/ 785812 h 1110643"/>
                <a:gd name="connsiteX702" fmla="*/ 9525 w 2138362"/>
                <a:gd name="connsiteY70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7620 w 2138362"/>
                <a:gd name="connsiteY553" fmla="*/ 910907 h 1110643"/>
                <a:gd name="connsiteX554" fmla="*/ 1258887 w 2138362"/>
                <a:gd name="connsiteY554" fmla="*/ 882650 h 1110643"/>
                <a:gd name="connsiteX555" fmla="*/ 1248092 w 2138362"/>
                <a:gd name="connsiteY555" fmla="*/ 885825 h 1110643"/>
                <a:gd name="connsiteX556" fmla="*/ 1233805 w 2138362"/>
                <a:gd name="connsiteY556" fmla="*/ 877569 h 1110643"/>
                <a:gd name="connsiteX557" fmla="*/ 1224914 w 2138362"/>
                <a:gd name="connsiteY557" fmla="*/ 881381 h 1110643"/>
                <a:gd name="connsiteX558" fmla="*/ 1222375 w 2138362"/>
                <a:gd name="connsiteY558" fmla="*/ 872489 h 1110643"/>
                <a:gd name="connsiteX559" fmla="*/ 1207135 w 2138362"/>
                <a:gd name="connsiteY559" fmla="*/ 852487 h 1110643"/>
                <a:gd name="connsiteX560" fmla="*/ 1193799 w 2138362"/>
                <a:gd name="connsiteY560" fmla="*/ 848677 h 1110643"/>
                <a:gd name="connsiteX561" fmla="*/ 1187450 w 2138362"/>
                <a:gd name="connsiteY561" fmla="*/ 835025 h 1110643"/>
                <a:gd name="connsiteX562" fmla="*/ 1171575 w 2138362"/>
                <a:gd name="connsiteY562" fmla="*/ 825500 h 1110643"/>
                <a:gd name="connsiteX563" fmla="*/ 1157287 w 2138362"/>
                <a:gd name="connsiteY563" fmla="*/ 817562 h 1110643"/>
                <a:gd name="connsiteX564" fmla="*/ 1146175 w 2138362"/>
                <a:gd name="connsiteY564" fmla="*/ 809625 h 1110643"/>
                <a:gd name="connsiteX565" fmla="*/ 1141412 w 2138362"/>
                <a:gd name="connsiteY565" fmla="*/ 804862 h 1110643"/>
                <a:gd name="connsiteX566" fmla="*/ 1135062 w 2138362"/>
                <a:gd name="connsiteY566" fmla="*/ 801687 h 1110643"/>
                <a:gd name="connsiteX567" fmla="*/ 1125537 w 2138362"/>
                <a:gd name="connsiteY567" fmla="*/ 795337 h 1110643"/>
                <a:gd name="connsiteX568" fmla="*/ 1123950 w 2138362"/>
                <a:gd name="connsiteY568" fmla="*/ 790575 h 1110643"/>
                <a:gd name="connsiteX569" fmla="*/ 1128712 w 2138362"/>
                <a:gd name="connsiteY569" fmla="*/ 788987 h 1110643"/>
                <a:gd name="connsiteX570" fmla="*/ 1144587 w 2138362"/>
                <a:gd name="connsiteY570" fmla="*/ 785812 h 1110643"/>
                <a:gd name="connsiteX571" fmla="*/ 1144587 w 2138362"/>
                <a:gd name="connsiteY571" fmla="*/ 768350 h 1110643"/>
                <a:gd name="connsiteX572" fmla="*/ 1139825 w 2138362"/>
                <a:gd name="connsiteY572" fmla="*/ 754062 h 1110643"/>
                <a:gd name="connsiteX573" fmla="*/ 1135062 w 2138362"/>
                <a:gd name="connsiteY573" fmla="*/ 749300 h 1110643"/>
                <a:gd name="connsiteX574" fmla="*/ 1133475 w 2138362"/>
                <a:gd name="connsiteY574" fmla="*/ 744537 h 1110643"/>
                <a:gd name="connsiteX575" fmla="*/ 1128712 w 2138362"/>
                <a:gd name="connsiteY575" fmla="*/ 741362 h 1110643"/>
                <a:gd name="connsiteX576" fmla="*/ 1119187 w 2138362"/>
                <a:gd name="connsiteY576" fmla="*/ 735012 h 1110643"/>
                <a:gd name="connsiteX577" fmla="*/ 1104900 w 2138362"/>
                <a:gd name="connsiteY577" fmla="*/ 723900 h 1110643"/>
                <a:gd name="connsiteX578" fmla="*/ 1100137 w 2138362"/>
                <a:gd name="connsiteY578" fmla="*/ 720725 h 1110643"/>
                <a:gd name="connsiteX579" fmla="*/ 1095375 w 2138362"/>
                <a:gd name="connsiteY579" fmla="*/ 719137 h 1110643"/>
                <a:gd name="connsiteX580" fmla="*/ 1077912 w 2138362"/>
                <a:gd name="connsiteY580" fmla="*/ 714375 h 1110643"/>
                <a:gd name="connsiteX581" fmla="*/ 1069975 w 2138362"/>
                <a:gd name="connsiteY581" fmla="*/ 704850 h 1110643"/>
                <a:gd name="connsiteX582" fmla="*/ 1062037 w 2138362"/>
                <a:gd name="connsiteY582" fmla="*/ 695325 h 1110643"/>
                <a:gd name="connsiteX583" fmla="*/ 1060450 w 2138362"/>
                <a:gd name="connsiteY583" fmla="*/ 688975 h 1110643"/>
                <a:gd name="connsiteX584" fmla="*/ 1057275 w 2138362"/>
                <a:gd name="connsiteY584" fmla="*/ 679450 h 1110643"/>
                <a:gd name="connsiteX585" fmla="*/ 1052512 w 2138362"/>
                <a:gd name="connsiteY585" fmla="*/ 660400 h 1110643"/>
                <a:gd name="connsiteX586" fmla="*/ 1054100 w 2138362"/>
                <a:gd name="connsiteY586" fmla="*/ 627062 h 1110643"/>
                <a:gd name="connsiteX587" fmla="*/ 1055687 w 2138362"/>
                <a:gd name="connsiteY587" fmla="*/ 622300 h 1110643"/>
                <a:gd name="connsiteX588" fmla="*/ 1060450 w 2138362"/>
                <a:gd name="connsiteY588" fmla="*/ 620712 h 1110643"/>
                <a:gd name="connsiteX589" fmla="*/ 1062037 w 2138362"/>
                <a:gd name="connsiteY589" fmla="*/ 615950 h 1110643"/>
                <a:gd name="connsiteX590" fmla="*/ 1050925 w 2138362"/>
                <a:gd name="connsiteY590" fmla="*/ 615950 h 1110643"/>
                <a:gd name="connsiteX591" fmla="*/ 1044575 w 2138362"/>
                <a:gd name="connsiteY591" fmla="*/ 619125 h 1110643"/>
                <a:gd name="connsiteX592" fmla="*/ 1039812 w 2138362"/>
                <a:gd name="connsiteY592" fmla="*/ 620712 h 1110643"/>
                <a:gd name="connsiteX593" fmla="*/ 1027112 w 2138362"/>
                <a:gd name="connsiteY593" fmla="*/ 625475 h 1110643"/>
                <a:gd name="connsiteX594" fmla="*/ 1023937 w 2138362"/>
                <a:gd name="connsiteY594" fmla="*/ 630237 h 1110643"/>
                <a:gd name="connsiteX595" fmla="*/ 1019175 w 2138362"/>
                <a:gd name="connsiteY595" fmla="*/ 631825 h 1110643"/>
                <a:gd name="connsiteX596" fmla="*/ 1008062 w 2138362"/>
                <a:gd name="connsiteY596" fmla="*/ 636587 h 1110643"/>
                <a:gd name="connsiteX597" fmla="*/ 1000125 w 2138362"/>
                <a:gd name="connsiteY597" fmla="*/ 646112 h 1110643"/>
                <a:gd name="connsiteX598" fmla="*/ 1011237 w 2138362"/>
                <a:gd name="connsiteY598" fmla="*/ 660400 h 1110643"/>
                <a:gd name="connsiteX599" fmla="*/ 1012825 w 2138362"/>
                <a:gd name="connsiteY599" fmla="*/ 677862 h 1110643"/>
                <a:gd name="connsiteX600" fmla="*/ 1014412 w 2138362"/>
                <a:gd name="connsiteY600" fmla="*/ 690562 h 1110643"/>
                <a:gd name="connsiteX601" fmla="*/ 1012825 w 2138362"/>
                <a:gd name="connsiteY601" fmla="*/ 703262 h 1110643"/>
                <a:gd name="connsiteX602" fmla="*/ 998537 w 2138362"/>
                <a:gd name="connsiteY602" fmla="*/ 701675 h 1110643"/>
                <a:gd name="connsiteX603" fmla="*/ 984250 w 2138362"/>
                <a:gd name="connsiteY603" fmla="*/ 696912 h 1110643"/>
                <a:gd name="connsiteX604" fmla="*/ 977900 w 2138362"/>
                <a:gd name="connsiteY604" fmla="*/ 695325 h 1110643"/>
                <a:gd name="connsiteX605" fmla="*/ 973137 w 2138362"/>
                <a:gd name="connsiteY605" fmla="*/ 692150 h 1110643"/>
                <a:gd name="connsiteX606" fmla="*/ 968375 w 2138362"/>
                <a:gd name="connsiteY606" fmla="*/ 690562 h 1110643"/>
                <a:gd name="connsiteX607" fmla="*/ 957262 w 2138362"/>
                <a:gd name="connsiteY607" fmla="*/ 681037 h 1110643"/>
                <a:gd name="connsiteX608" fmla="*/ 958850 w 2138362"/>
                <a:gd name="connsiteY608" fmla="*/ 665162 h 1110643"/>
                <a:gd name="connsiteX609" fmla="*/ 960437 w 2138362"/>
                <a:gd name="connsiteY609" fmla="*/ 658812 h 1110643"/>
                <a:gd name="connsiteX610" fmla="*/ 971550 w 2138362"/>
                <a:gd name="connsiteY610" fmla="*/ 642937 h 1110643"/>
                <a:gd name="connsiteX611" fmla="*/ 966787 w 2138362"/>
                <a:gd name="connsiteY611" fmla="*/ 641350 h 1110643"/>
                <a:gd name="connsiteX612" fmla="*/ 957262 w 2138362"/>
                <a:gd name="connsiteY612" fmla="*/ 633412 h 1110643"/>
                <a:gd name="connsiteX613" fmla="*/ 936625 w 2138362"/>
                <a:gd name="connsiteY613" fmla="*/ 625475 h 1110643"/>
                <a:gd name="connsiteX614" fmla="*/ 862012 w 2138362"/>
                <a:gd name="connsiteY614" fmla="*/ 628650 h 1110643"/>
                <a:gd name="connsiteX615" fmla="*/ 852487 w 2138362"/>
                <a:gd name="connsiteY615" fmla="*/ 635000 h 1110643"/>
                <a:gd name="connsiteX616" fmla="*/ 854075 w 2138362"/>
                <a:gd name="connsiteY616" fmla="*/ 649287 h 1110643"/>
                <a:gd name="connsiteX617" fmla="*/ 860425 w 2138362"/>
                <a:gd name="connsiteY617" fmla="*/ 644525 h 1110643"/>
                <a:gd name="connsiteX618" fmla="*/ 865187 w 2138362"/>
                <a:gd name="connsiteY618" fmla="*/ 646112 h 1110643"/>
                <a:gd name="connsiteX619" fmla="*/ 860425 w 2138362"/>
                <a:gd name="connsiteY619" fmla="*/ 658812 h 1110643"/>
                <a:gd name="connsiteX620" fmla="*/ 855662 w 2138362"/>
                <a:gd name="connsiteY620" fmla="*/ 661987 h 1110643"/>
                <a:gd name="connsiteX621" fmla="*/ 847725 w 2138362"/>
                <a:gd name="connsiteY621" fmla="*/ 660400 h 1110643"/>
                <a:gd name="connsiteX622" fmla="*/ 835025 w 2138362"/>
                <a:gd name="connsiteY622" fmla="*/ 657225 h 1110643"/>
                <a:gd name="connsiteX623" fmla="*/ 809625 w 2138362"/>
                <a:gd name="connsiteY623" fmla="*/ 652462 h 1110643"/>
                <a:gd name="connsiteX624" fmla="*/ 795337 w 2138362"/>
                <a:gd name="connsiteY624" fmla="*/ 647700 h 1110643"/>
                <a:gd name="connsiteX625" fmla="*/ 785812 w 2138362"/>
                <a:gd name="connsiteY625" fmla="*/ 641350 h 1110643"/>
                <a:gd name="connsiteX626" fmla="*/ 774700 w 2138362"/>
                <a:gd name="connsiteY626" fmla="*/ 633412 h 1110643"/>
                <a:gd name="connsiteX627" fmla="*/ 769937 w 2138362"/>
                <a:gd name="connsiteY627" fmla="*/ 631825 h 1110643"/>
                <a:gd name="connsiteX628" fmla="*/ 763587 w 2138362"/>
                <a:gd name="connsiteY628" fmla="*/ 627062 h 1110643"/>
                <a:gd name="connsiteX629" fmla="*/ 758825 w 2138362"/>
                <a:gd name="connsiteY629" fmla="*/ 622300 h 1110643"/>
                <a:gd name="connsiteX630" fmla="*/ 754062 w 2138362"/>
                <a:gd name="connsiteY630" fmla="*/ 620712 h 1110643"/>
                <a:gd name="connsiteX631" fmla="*/ 747712 w 2138362"/>
                <a:gd name="connsiteY631" fmla="*/ 617537 h 1110643"/>
                <a:gd name="connsiteX632" fmla="*/ 742950 w 2138362"/>
                <a:gd name="connsiteY632" fmla="*/ 612775 h 1110643"/>
                <a:gd name="connsiteX633" fmla="*/ 735012 w 2138362"/>
                <a:gd name="connsiteY633" fmla="*/ 608012 h 1110643"/>
                <a:gd name="connsiteX634" fmla="*/ 730250 w 2138362"/>
                <a:gd name="connsiteY634" fmla="*/ 603250 h 1110643"/>
                <a:gd name="connsiteX635" fmla="*/ 725487 w 2138362"/>
                <a:gd name="connsiteY635" fmla="*/ 600075 h 1110643"/>
                <a:gd name="connsiteX636" fmla="*/ 719137 w 2138362"/>
                <a:gd name="connsiteY636" fmla="*/ 595312 h 1110643"/>
                <a:gd name="connsiteX637" fmla="*/ 714375 w 2138362"/>
                <a:gd name="connsiteY637" fmla="*/ 592137 h 1110643"/>
                <a:gd name="connsiteX638" fmla="*/ 703262 w 2138362"/>
                <a:gd name="connsiteY638" fmla="*/ 581025 h 1110643"/>
                <a:gd name="connsiteX639" fmla="*/ 698500 w 2138362"/>
                <a:gd name="connsiteY639" fmla="*/ 576262 h 1110643"/>
                <a:gd name="connsiteX640" fmla="*/ 692150 w 2138362"/>
                <a:gd name="connsiteY640" fmla="*/ 573087 h 1110643"/>
                <a:gd name="connsiteX641" fmla="*/ 681037 w 2138362"/>
                <a:gd name="connsiteY641" fmla="*/ 565150 h 1110643"/>
                <a:gd name="connsiteX642" fmla="*/ 676275 w 2138362"/>
                <a:gd name="connsiteY642" fmla="*/ 560387 h 1110643"/>
                <a:gd name="connsiteX643" fmla="*/ 665162 w 2138362"/>
                <a:gd name="connsiteY643" fmla="*/ 554037 h 1110643"/>
                <a:gd name="connsiteX644" fmla="*/ 660400 w 2138362"/>
                <a:gd name="connsiteY644" fmla="*/ 552450 h 1110643"/>
                <a:gd name="connsiteX645" fmla="*/ 655637 w 2138362"/>
                <a:gd name="connsiteY645" fmla="*/ 549275 h 1110643"/>
                <a:gd name="connsiteX646" fmla="*/ 631825 w 2138362"/>
                <a:gd name="connsiteY646" fmla="*/ 542925 h 1110643"/>
                <a:gd name="connsiteX647" fmla="*/ 609600 w 2138362"/>
                <a:gd name="connsiteY647" fmla="*/ 547687 h 1110643"/>
                <a:gd name="connsiteX648" fmla="*/ 595312 w 2138362"/>
                <a:gd name="connsiteY648" fmla="*/ 550862 h 1110643"/>
                <a:gd name="connsiteX649" fmla="*/ 555625 w 2138362"/>
                <a:gd name="connsiteY649" fmla="*/ 557212 h 1110643"/>
                <a:gd name="connsiteX650" fmla="*/ 544512 w 2138362"/>
                <a:gd name="connsiteY650" fmla="*/ 560387 h 1110643"/>
                <a:gd name="connsiteX651" fmla="*/ 539750 w 2138362"/>
                <a:gd name="connsiteY651" fmla="*/ 561975 h 1110643"/>
                <a:gd name="connsiteX652" fmla="*/ 534987 w 2138362"/>
                <a:gd name="connsiteY652" fmla="*/ 565150 h 1110643"/>
                <a:gd name="connsiteX653" fmla="*/ 525462 w 2138362"/>
                <a:gd name="connsiteY653" fmla="*/ 566737 h 1110643"/>
                <a:gd name="connsiteX654" fmla="*/ 482600 w 2138362"/>
                <a:gd name="connsiteY654" fmla="*/ 563562 h 1110643"/>
                <a:gd name="connsiteX655" fmla="*/ 460375 w 2138362"/>
                <a:gd name="connsiteY655" fmla="*/ 558800 h 1110643"/>
                <a:gd name="connsiteX656" fmla="*/ 450850 w 2138362"/>
                <a:gd name="connsiteY656" fmla="*/ 565150 h 1110643"/>
                <a:gd name="connsiteX657" fmla="*/ 447675 w 2138362"/>
                <a:gd name="connsiteY657" fmla="*/ 569912 h 1110643"/>
                <a:gd name="connsiteX658" fmla="*/ 436562 w 2138362"/>
                <a:gd name="connsiteY658" fmla="*/ 577850 h 1110643"/>
                <a:gd name="connsiteX659" fmla="*/ 430212 w 2138362"/>
                <a:gd name="connsiteY659" fmla="*/ 582612 h 1110643"/>
                <a:gd name="connsiteX660" fmla="*/ 419100 w 2138362"/>
                <a:gd name="connsiteY660" fmla="*/ 592137 h 1110643"/>
                <a:gd name="connsiteX661" fmla="*/ 414337 w 2138362"/>
                <a:gd name="connsiteY661" fmla="*/ 596900 h 1110643"/>
                <a:gd name="connsiteX662" fmla="*/ 400050 w 2138362"/>
                <a:gd name="connsiteY662" fmla="*/ 601662 h 1110643"/>
                <a:gd name="connsiteX663" fmla="*/ 395287 w 2138362"/>
                <a:gd name="connsiteY663" fmla="*/ 604837 h 1110643"/>
                <a:gd name="connsiteX664" fmla="*/ 387350 w 2138362"/>
                <a:gd name="connsiteY664" fmla="*/ 614362 h 1110643"/>
                <a:gd name="connsiteX665" fmla="*/ 384175 w 2138362"/>
                <a:gd name="connsiteY665" fmla="*/ 620712 h 1110643"/>
                <a:gd name="connsiteX666" fmla="*/ 385762 w 2138362"/>
                <a:gd name="connsiteY666" fmla="*/ 636587 h 1110643"/>
                <a:gd name="connsiteX667" fmla="*/ 388937 w 2138362"/>
                <a:gd name="connsiteY667" fmla="*/ 641350 h 1110643"/>
                <a:gd name="connsiteX668" fmla="*/ 385762 w 2138362"/>
                <a:gd name="connsiteY668" fmla="*/ 657225 h 1110643"/>
                <a:gd name="connsiteX669" fmla="*/ 381000 w 2138362"/>
                <a:gd name="connsiteY669" fmla="*/ 668337 h 1110643"/>
                <a:gd name="connsiteX670" fmla="*/ 339725 w 2138362"/>
                <a:gd name="connsiteY670" fmla="*/ 669925 h 1110643"/>
                <a:gd name="connsiteX671" fmla="*/ 325437 w 2138362"/>
                <a:gd name="connsiteY671" fmla="*/ 677862 h 1110643"/>
                <a:gd name="connsiteX672" fmla="*/ 320675 w 2138362"/>
                <a:gd name="connsiteY672" fmla="*/ 682625 h 1110643"/>
                <a:gd name="connsiteX673" fmla="*/ 315912 w 2138362"/>
                <a:gd name="connsiteY673" fmla="*/ 684212 h 1110643"/>
                <a:gd name="connsiteX674" fmla="*/ 309562 w 2138362"/>
                <a:gd name="connsiteY674" fmla="*/ 688975 h 1110643"/>
                <a:gd name="connsiteX675" fmla="*/ 307975 w 2138362"/>
                <a:gd name="connsiteY675" fmla="*/ 693737 h 1110643"/>
                <a:gd name="connsiteX676" fmla="*/ 298450 w 2138362"/>
                <a:gd name="connsiteY676" fmla="*/ 700087 h 1110643"/>
                <a:gd name="connsiteX677" fmla="*/ 293687 w 2138362"/>
                <a:gd name="connsiteY677" fmla="*/ 703262 h 1110643"/>
                <a:gd name="connsiteX678" fmla="*/ 284162 w 2138362"/>
                <a:gd name="connsiteY678" fmla="*/ 708025 h 1110643"/>
                <a:gd name="connsiteX679" fmla="*/ 274637 w 2138362"/>
                <a:gd name="connsiteY679" fmla="*/ 714375 h 1110643"/>
                <a:gd name="connsiteX680" fmla="*/ 263525 w 2138362"/>
                <a:gd name="connsiteY680" fmla="*/ 720725 h 1110643"/>
                <a:gd name="connsiteX681" fmla="*/ 258762 w 2138362"/>
                <a:gd name="connsiteY681" fmla="*/ 723900 h 1110643"/>
                <a:gd name="connsiteX682" fmla="*/ 241300 w 2138362"/>
                <a:gd name="connsiteY682" fmla="*/ 727075 h 1110643"/>
                <a:gd name="connsiteX683" fmla="*/ 227012 w 2138362"/>
                <a:gd name="connsiteY683" fmla="*/ 731837 h 1110643"/>
                <a:gd name="connsiteX684" fmla="*/ 217487 w 2138362"/>
                <a:gd name="connsiteY684" fmla="*/ 735012 h 1110643"/>
                <a:gd name="connsiteX685" fmla="*/ 207962 w 2138362"/>
                <a:gd name="connsiteY685" fmla="*/ 736600 h 1110643"/>
                <a:gd name="connsiteX686" fmla="*/ 196850 w 2138362"/>
                <a:gd name="connsiteY686" fmla="*/ 741362 h 1110643"/>
                <a:gd name="connsiteX687" fmla="*/ 188912 w 2138362"/>
                <a:gd name="connsiteY687" fmla="*/ 744537 h 1110643"/>
                <a:gd name="connsiteX688" fmla="*/ 182562 w 2138362"/>
                <a:gd name="connsiteY688" fmla="*/ 746125 h 1110643"/>
                <a:gd name="connsiteX689" fmla="*/ 177800 w 2138362"/>
                <a:gd name="connsiteY689" fmla="*/ 749300 h 1110643"/>
                <a:gd name="connsiteX690" fmla="*/ 173037 w 2138362"/>
                <a:gd name="connsiteY690" fmla="*/ 750887 h 1110643"/>
                <a:gd name="connsiteX691" fmla="*/ 166687 w 2138362"/>
                <a:gd name="connsiteY691" fmla="*/ 755650 h 1110643"/>
                <a:gd name="connsiteX692" fmla="*/ 155575 w 2138362"/>
                <a:gd name="connsiteY692" fmla="*/ 757237 h 1110643"/>
                <a:gd name="connsiteX693" fmla="*/ 134937 w 2138362"/>
                <a:gd name="connsiteY693" fmla="*/ 763587 h 1110643"/>
                <a:gd name="connsiteX694" fmla="*/ 104775 w 2138362"/>
                <a:gd name="connsiteY694" fmla="*/ 765175 h 1110643"/>
                <a:gd name="connsiteX695" fmla="*/ 88900 w 2138362"/>
                <a:gd name="connsiteY695" fmla="*/ 766762 h 1110643"/>
                <a:gd name="connsiteX696" fmla="*/ 73025 w 2138362"/>
                <a:gd name="connsiteY696" fmla="*/ 771525 h 1110643"/>
                <a:gd name="connsiteX697" fmla="*/ 68262 w 2138362"/>
                <a:gd name="connsiteY697" fmla="*/ 774700 h 1110643"/>
                <a:gd name="connsiteX698" fmla="*/ 53975 w 2138362"/>
                <a:gd name="connsiteY698" fmla="*/ 779462 h 1110643"/>
                <a:gd name="connsiteX699" fmla="*/ 42862 w 2138362"/>
                <a:gd name="connsiteY699" fmla="*/ 781050 h 1110643"/>
                <a:gd name="connsiteX700" fmla="*/ 34925 w 2138362"/>
                <a:gd name="connsiteY700" fmla="*/ 782637 h 1110643"/>
                <a:gd name="connsiteX701" fmla="*/ 12700 w 2138362"/>
                <a:gd name="connsiteY701" fmla="*/ 785812 h 1110643"/>
                <a:gd name="connsiteX702" fmla="*/ 9525 w 2138362"/>
                <a:gd name="connsiteY70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7620 w 2138362"/>
                <a:gd name="connsiteY553" fmla="*/ 910907 h 1110643"/>
                <a:gd name="connsiteX554" fmla="*/ 1258887 w 2138362"/>
                <a:gd name="connsiteY554" fmla="*/ 882650 h 1110643"/>
                <a:gd name="connsiteX555" fmla="*/ 1248092 w 2138362"/>
                <a:gd name="connsiteY555" fmla="*/ 885825 h 1110643"/>
                <a:gd name="connsiteX556" fmla="*/ 1233805 w 2138362"/>
                <a:gd name="connsiteY556" fmla="*/ 877569 h 1110643"/>
                <a:gd name="connsiteX557" fmla="*/ 1224914 w 2138362"/>
                <a:gd name="connsiteY557" fmla="*/ 881381 h 1110643"/>
                <a:gd name="connsiteX558" fmla="*/ 1222375 w 2138362"/>
                <a:gd name="connsiteY558" fmla="*/ 872489 h 1110643"/>
                <a:gd name="connsiteX559" fmla="*/ 1207135 w 2138362"/>
                <a:gd name="connsiteY559" fmla="*/ 852487 h 1110643"/>
                <a:gd name="connsiteX560" fmla="*/ 1193799 w 2138362"/>
                <a:gd name="connsiteY560" fmla="*/ 848677 h 1110643"/>
                <a:gd name="connsiteX561" fmla="*/ 1180783 w 2138362"/>
                <a:gd name="connsiteY561" fmla="*/ 842645 h 1110643"/>
                <a:gd name="connsiteX562" fmla="*/ 1171575 w 2138362"/>
                <a:gd name="connsiteY562" fmla="*/ 825500 h 1110643"/>
                <a:gd name="connsiteX563" fmla="*/ 1157287 w 2138362"/>
                <a:gd name="connsiteY563" fmla="*/ 817562 h 1110643"/>
                <a:gd name="connsiteX564" fmla="*/ 1146175 w 2138362"/>
                <a:gd name="connsiteY564" fmla="*/ 809625 h 1110643"/>
                <a:gd name="connsiteX565" fmla="*/ 1141412 w 2138362"/>
                <a:gd name="connsiteY565" fmla="*/ 804862 h 1110643"/>
                <a:gd name="connsiteX566" fmla="*/ 1135062 w 2138362"/>
                <a:gd name="connsiteY566" fmla="*/ 801687 h 1110643"/>
                <a:gd name="connsiteX567" fmla="*/ 1125537 w 2138362"/>
                <a:gd name="connsiteY567" fmla="*/ 795337 h 1110643"/>
                <a:gd name="connsiteX568" fmla="*/ 1123950 w 2138362"/>
                <a:gd name="connsiteY568" fmla="*/ 790575 h 1110643"/>
                <a:gd name="connsiteX569" fmla="*/ 1128712 w 2138362"/>
                <a:gd name="connsiteY569" fmla="*/ 788987 h 1110643"/>
                <a:gd name="connsiteX570" fmla="*/ 1144587 w 2138362"/>
                <a:gd name="connsiteY570" fmla="*/ 785812 h 1110643"/>
                <a:gd name="connsiteX571" fmla="*/ 1144587 w 2138362"/>
                <a:gd name="connsiteY571" fmla="*/ 768350 h 1110643"/>
                <a:gd name="connsiteX572" fmla="*/ 1139825 w 2138362"/>
                <a:gd name="connsiteY572" fmla="*/ 754062 h 1110643"/>
                <a:gd name="connsiteX573" fmla="*/ 1135062 w 2138362"/>
                <a:gd name="connsiteY573" fmla="*/ 749300 h 1110643"/>
                <a:gd name="connsiteX574" fmla="*/ 1133475 w 2138362"/>
                <a:gd name="connsiteY574" fmla="*/ 744537 h 1110643"/>
                <a:gd name="connsiteX575" fmla="*/ 1128712 w 2138362"/>
                <a:gd name="connsiteY575" fmla="*/ 741362 h 1110643"/>
                <a:gd name="connsiteX576" fmla="*/ 1119187 w 2138362"/>
                <a:gd name="connsiteY576" fmla="*/ 735012 h 1110643"/>
                <a:gd name="connsiteX577" fmla="*/ 1104900 w 2138362"/>
                <a:gd name="connsiteY577" fmla="*/ 723900 h 1110643"/>
                <a:gd name="connsiteX578" fmla="*/ 1100137 w 2138362"/>
                <a:gd name="connsiteY578" fmla="*/ 720725 h 1110643"/>
                <a:gd name="connsiteX579" fmla="*/ 1095375 w 2138362"/>
                <a:gd name="connsiteY579" fmla="*/ 719137 h 1110643"/>
                <a:gd name="connsiteX580" fmla="*/ 1077912 w 2138362"/>
                <a:gd name="connsiteY580" fmla="*/ 714375 h 1110643"/>
                <a:gd name="connsiteX581" fmla="*/ 1069975 w 2138362"/>
                <a:gd name="connsiteY581" fmla="*/ 704850 h 1110643"/>
                <a:gd name="connsiteX582" fmla="*/ 1062037 w 2138362"/>
                <a:gd name="connsiteY582" fmla="*/ 695325 h 1110643"/>
                <a:gd name="connsiteX583" fmla="*/ 1060450 w 2138362"/>
                <a:gd name="connsiteY583" fmla="*/ 688975 h 1110643"/>
                <a:gd name="connsiteX584" fmla="*/ 1057275 w 2138362"/>
                <a:gd name="connsiteY584" fmla="*/ 679450 h 1110643"/>
                <a:gd name="connsiteX585" fmla="*/ 1052512 w 2138362"/>
                <a:gd name="connsiteY585" fmla="*/ 660400 h 1110643"/>
                <a:gd name="connsiteX586" fmla="*/ 1054100 w 2138362"/>
                <a:gd name="connsiteY586" fmla="*/ 627062 h 1110643"/>
                <a:gd name="connsiteX587" fmla="*/ 1055687 w 2138362"/>
                <a:gd name="connsiteY587" fmla="*/ 622300 h 1110643"/>
                <a:gd name="connsiteX588" fmla="*/ 1060450 w 2138362"/>
                <a:gd name="connsiteY588" fmla="*/ 620712 h 1110643"/>
                <a:gd name="connsiteX589" fmla="*/ 1062037 w 2138362"/>
                <a:gd name="connsiteY589" fmla="*/ 615950 h 1110643"/>
                <a:gd name="connsiteX590" fmla="*/ 1050925 w 2138362"/>
                <a:gd name="connsiteY590" fmla="*/ 615950 h 1110643"/>
                <a:gd name="connsiteX591" fmla="*/ 1044575 w 2138362"/>
                <a:gd name="connsiteY591" fmla="*/ 619125 h 1110643"/>
                <a:gd name="connsiteX592" fmla="*/ 1039812 w 2138362"/>
                <a:gd name="connsiteY592" fmla="*/ 620712 h 1110643"/>
                <a:gd name="connsiteX593" fmla="*/ 1027112 w 2138362"/>
                <a:gd name="connsiteY593" fmla="*/ 625475 h 1110643"/>
                <a:gd name="connsiteX594" fmla="*/ 1023937 w 2138362"/>
                <a:gd name="connsiteY594" fmla="*/ 630237 h 1110643"/>
                <a:gd name="connsiteX595" fmla="*/ 1019175 w 2138362"/>
                <a:gd name="connsiteY595" fmla="*/ 631825 h 1110643"/>
                <a:gd name="connsiteX596" fmla="*/ 1008062 w 2138362"/>
                <a:gd name="connsiteY596" fmla="*/ 636587 h 1110643"/>
                <a:gd name="connsiteX597" fmla="*/ 1000125 w 2138362"/>
                <a:gd name="connsiteY597" fmla="*/ 646112 h 1110643"/>
                <a:gd name="connsiteX598" fmla="*/ 1011237 w 2138362"/>
                <a:gd name="connsiteY598" fmla="*/ 660400 h 1110643"/>
                <a:gd name="connsiteX599" fmla="*/ 1012825 w 2138362"/>
                <a:gd name="connsiteY599" fmla="*/ 677862 h 1110643"/>
                <a:gd name="connsiteX600" fmla="*/ 1014412 w 2138362"/>
                <a:gd name="connsiteY600" fmla="*/ 690562 h 1110643"/>
                <a:gd name="connsiteX601" fmla="*/ 1012825 w 2138362"/>
                <a:gd name="connsiteY601" fmla="*/ 703262 h 1110643"/>
                <a:gd name="connsiteX602" fmla="*/ 998537 w 2138362"/>
                <a:gd name="connsiteY602" fmla="*/ 701675 h 1110643"/>
                <a:gd name="connsiteX603" fmla="*/ 984250 w 2138362"/>
                <a:gd name="connsiteY603" fmla="*/ 696912 h 1110643"/>
                <a:gd name="connsiteX604" fmla="*/ 977900 w 2138362"/>
                <a:gd name="connsiteY604" fmla="*/ 695325 h 1110643"/>
                <a:gd name="connsiteX605" fmla="*/ 973137 w 2138362"/>
                <a:gd name="connsiteY605" fmla="*/ 692150 h 1110643"/>
                <a:gd name="connsiteX606" fmla="*/ 968375 w 2138362"/>
                <a:gd name="connsiteY606" fmla="*/ 690562 h 1110643"/>
                <a:gd name="connsiteX607" fmla="*/ 957262 w 2138362"/>
                <a:gd name="connsiteY607" fmla="*/ 681037 h 1110643"/>
                <a:gd name="connsiteX608" fmla="*/ 958850 w 2138362"/>
                <a:gd name="connsiteY608" fmla="*/ 665162 h 1110643"/>
                <a:gd name="connsiteX609" fmla="*/ 960437 w 2138362"/>
                <a:gd name="connsiteY609" fmla="*/ 658812 h 1110643"/>
                <a:gd name="connsiteX610" fmla="*/ 971550 w 2138362"/>
                <a:gd name="connsiteY610" fmla="*/ 642937 h 1110643"/>
                <a:gd name="connsiteX611" fmla="*/ 966787 w 2138362"/>
                <a:gd name="connsiteY611" fmla="*/ 641350 h 1110643"/>
                <a:gd name="connsiteX612" fmla="*/ 957262 w 2138362"/>
                <a:gd name="connsiteY612" fmla="*/ 633412 h 1110643"/>
                <a:gd name="connsiteX613" fmla="*/ 936625 w 2138362"/>
                <a:gd name="connsiteY613" fmla="*/ 625475 h 1110643"/>
                <a:gd name="connsiteX614" fmla="*/ 862012 w 2138362"/>
                <a:gd name="connsiteY614" fmla="*/ 628650 h 1110643"/>
                <a:gd name="connsiteX615" fmla="*/ 852487 w 2138362"/>
                <a:gd name="connsiteY615" fmla="*/ 635000 h 1110643"/>
                <a:gd name="connsiteX616" fmla="*/ 854075 w 2138362"/>
                <a:gd name="connsiteY616" fmla="*/ 649287 h 1110643"/>
                <a:gd name="connsiteX617" fmla="*/ 860425 w 2138362"/>
                <a:gd name="connsiteY617" fmla="*/ 644525 h 1110643"/>
                <a:gd name="connsiteX618" fmla="*/ 865187 w 2138362"/>
                <a:gd name="connsiteY618" fmla="*/ 646112 h 1110643"/>
                <a:gd name="connsiteX619" fmla="*/ 860425 w 2138362"/>
                <a:gd name="connsiteY619" fmla="*/ 658812 h 1110643"/>
                <a:gd name="connsiteX620" fmla="*/ 855662 w 2138362"/>
                <a:gd name="connsiteY620" fmla="*/ 661987 h 1110643"/>
                <a:gd name="connsiteX621" fmla="*/ 847725 w 2138362"/>
                <a:gd name="connsiteY621" fmla="*/ 660400 h 1110643"/>
                <a:gd name="connsiteX622" fmla="*/ 835025 w 2138362"/>
                <a:gd name="connsiteY622" fmla="*/ 657225 h 1110643"/>
                <a:gd name="connsiteX623" fmla="*/ 809625 w 2138362"/>
                <a:gd name="connsiteY623" fmla="*/ 652462 h 1110643"/>
                <a:gd name="connsiteX624" fmla="*/ 795337 w 2138362"/>
                <a:gd name="connsiteY624" fmla="*/ 647700 h 1110643"/>
                <a:gd name="connsiteX625" fmla="*/ 785812 w 2138362"/>
                <a:gd name="connsiteY625" fmla="*/ 641350 h 1110643"/>
                <a:gd name="connsiteX626" fmla="*/ 774700 w 2138362"/>
                <a:gd name="connsiteY626" fmla="*/ 633412 h 1110643"/>
                <a:gd name="connsiteX627" fmla="*/ 769937 w 2138362"/>
                <a:gd name="connsiteY627" fmla="*/ 631825 h 1110643"/>
                <a:gd name="connsiteX628" fmla="*/ 763587 w 2138362"/>
                <a:gd name="connsiteY628" fmla="*/ 627062 h 1110643"/>
                <a:gd name="connsiteX629" fmla="*/ 758825 w 2138362"/>
                <a:gd name="connsiteY629" fmla="*/ 622300 h 1110643"/>
                <a:gd name="connsiteX630" fmla="*/ 754062 w 2138362"/>
                <a:gd name="connsiteY630" fmla="*/ 620712 h 1110643"/>
                <a:gd name="connsiteX631" fmla="*/ 747712 w 2138362"/>
                <a:gd name="connsiteY631" fmla="*/ 617537 h 1110643"/>
                <a:gd name="connsiteX632" fmla="*/ 742950 w 2138362"/>
                <a:gd name="connsiteY632" fmla="*/ 612775 h 1110643"/>
                <a:gd name="connsiteX633" fmla="*/ 735012 w 2138362"/>
                <a:gd name="connsiteY633" fmla="*/ 608012 h 1110643"/>
                <a:gd name="connsiteX634" fmla="*/ 730250 w 2138362"/>
                <a:gd name="connsiteY634" fmla="*/ 603250 h 1110643"/>
                <a:gd name="connsiteX635" fmla="*/ 725487 w 2138362"/>
                <a:gd name="connsiteY635" fmla="*/ 600075 h 1110643"/>
                <a:gd name="connsiteX636" fmla="*/ 719137 w 2138362"/>
                <a:gd name="connsiteY636" fmla="*/ 595312 h 1110643"/>
                <a:gd name="connsiteX637" fmla="*/ 714375 w 2138362"/>
                <a:gd name="connsiteY637" fmla="*/ 592137 h 1110643"/>
                <a:gd name="connsiteX638" fmla="*/ 703262 w 2138362"/>
                <a:gd name="connsiteY638" fmla="*/ 581025 h 1110643"/>
                <a:gd name="connsiteX639" fmla="*/ 698500 w 2138362"/>
                <a:gd name="connsiteY639" fmla="*/ 576262 h 1110643"/>
                <a:gd name="connsiteX640" fmla="*/ 692150 w 2138362"/>
                <a:gd name="connsiteY640" fmla="*/ 573087 h 1110643"/>
                <a:gd name="connsiteX641" fmla="*/ 681037 w 2138362"/>
                <a:gd name="connsiteY641" fmla="*/ 565150 h 1110643"/>
                <a:gd name="connsiteX642" fmla="*/ 676275 w 2138362"/>
                <a:gd name="connsiteY642" fmla="*/ 560387 h 1110643"/>
                <a:gd name="connsiteX643" fmla="*/ 665162 w 2138362"/>
                <a:gd name="connsiteY643" fmla="*/ 554037 h 1110643"/>
                <a:gd name="connsiteX644" fmla="*/ 660400 w 2138362"/>
                <a:gd name="connsiteY644" fmla="*/ 552450 h 1110643"/>
                <a:gd name="connsiteX645" fmla="*/ 655637 w 2138362"/>
                <a:gd name="connsiteY645" fmla="*/ 549275 h 1110643"/>
                <a:gd name="connsiteX646" fmla="*/ 631825 w 2138362"/>
                <a:gd name="connsiteY646" fmla="*/ 542925 h 1110643"/>
                <a:gd name="connsiteX647" fmla="*/ 609600 w 2138362"/>
                <a:gd name="connsiteY647" fmla="*/ 547687 h 1110643"/>
                <a:gd name="connsiteX648" fmla="*/ 595312 w 2138362"/>
                <a:gd name="connsiteY648" fmla="*/ 550862 h 1110643"/>
                <a:gd name="connsiteX649" fmla="*/ 555625 w 2138362"/>
                <a:gd name="connsiteY649" fmla="*/ 557212 h 1110643"/>
                <a:gd name="connsiteX650" fmla="*/ 544512 w 2138362"/>
                <a:gd name="connsiteY650" fmla="*/ 560387 h 1110643"/>
                <a:gd name="connsiteX651" fmla="*/ 539750 w 2138362"/>
                <a:gd name="connsiteY651" fmla="*/ 561975 h 1110643"/>
                <a:gd name="connsiteX652" fmla="*/ 534987 w 2138362"/>
                <a:gd name="connsiteY652" fmla="*/ 565150 h 1110643"/>
                <a:gd name="connsiteX653" fmla="*/ 525462 w 2138362"/>
                <a:gd name="connsiteY653" fmla="*/ 566737 h 1110643"/>
                <a:gd name="connsiteX654" fmla="*/ 482600 w 2138362"/>
                <a:gd name="connsiteY654" fmla="*/ 563562 h 1110643"/>
                <a:gd name="connsiteX655" fmla="*/ 460375 w 2138362"/>
                <a:gd name="connsiteY655" fmla="*/ 558800 h 1110643"/>
                <a:gd name="connsiteX656" fmla="*/ 450850 w 2138362"/>
                <a:gd name="connsiteY656" fmla="*/ 565150 h 1110643"/>
                <a:gd name="connsiteX657" fmla="*/ 447675 w 2138362"/>
                <a:gd name="connsiteY657" fmla="*/ 569912 h 1110643"/>
                <a:gd name="connsiteX658" fmla="*/ 436562 w 2138362"/>
                <a:gd name="connsiteY658" fmla="*/ 577850 h 1110643"/>
                <a:gd name="connsiteX659" fmla="*/ 430212 w 2138362"/>
                <a:gd name="connsiteY659" fmla="*/ 582612 h 1110643"/>
                <a:gd name="connsiteX660" fmla="*/ 419100 w 2138362"/>
                <a:gd name="connsiteY660" fmla="*/ 592137 h 1110643"/>
                <a:gd name="connsiteX661" fmla="*/ 414337 w 2138362"/>
                <a:gd name="connsiteY661" fmla="*/ 596900 h 1110643"/>
                <a:gd name="connsiteX662" fmla="*/ 400050 w 2138362"/>
                <a:gd name="connsiteY662" fmla="*/ 601662 h 1110643"/>
                <a:gd name="connsiteX663" fmla="*/ 395287 w 2138362"/>
                <a:gd name="connsiteY663" fmla="*/ 604837 h 1110643"/>
                <a:gd name="connsiteX664" fmla="*/ 387350 w 2138362"/>
                <a:gd name="connsiteY664" fmla="*/ 614362 h 1110643"/>
                <a:gd name="connsiteX665" fmla="*/ 384175 w 2138362"/>
                <a:gd name="connsiteY665" fmla="*/ 620712 h 1110643"/>
                <a:gd name="connsiteX666" fmla="*/ 385762 w 2138362"/>
                <a:gd name="connsiteY666" fmla="*/ 636587 h 1110643"/>
                <a:gd name="connsiteX667" fmla="*/ 388937 w 2138362"/>
                <a:gd name="connsiteY667" fmla="*/ 641350 h 1110643"/>
                <a:gd name="connsiteX668" fmla="*/ 385762 w 2138362"/>
                <a:gd name="connsiteY668" fmla="*/ 657225 h 1110643"/>
                <a:gd name="connsiteX669" fmla="*/ 381000 w 2138362"/>
                <a:gd name="connsiteY669" fmla="*/ 668337 h 1110643"/>
                <a:gd name="connsiteX670" fmla="*/ 339725 w 2138362"/>
                <a:gd name="connsiteY670" fmla="*/ 669925 h 1110643"/>
                <a:gd name="connsiteX671" fmla="*/ 325437 w 2138362"/>
                <a:gd name="connsiteY671" fmla="*/ 677862 h 1110643"/>
                <a:gd name="connsiteX672" fmla="*/ 320675 w 2138362"/>
                <a:gd name="connsiteY672" fmla="*/ 682625 h 1110643"/>
                <a:gd name="connsiteX673" fmla="*/ 315912 w 2138362"/>
                <a:gd name="connsiteY673" fmla="*/ 684212 h 1110643"/>
                <a:gd name="connsiteX674" fmla="*/ 309562 w 2138362"/>
                <a:gd name="connsiteY674" fmla="*/ 688975 h 1110643"/>
                <a:gd name="connsiteX675" fmla="*/ 307975 w 2138362"/>
                <a:gd name="connsiteY675" fmla="*/ 693737 h 1110643"/>
                <a:gd name="connsiteX676" fmla="*/ 298450 w 2138362"/>
                <a:gd name="connsiteY676" fmla="*/ 700087 h 1110643"/>
                <a:gd name="connsiteX677" fmla="*/ 293687 w 2138362"/>
                <a:gd name="connsiteY677" fmla="*/ 703262 h 1110643"/>
                <a:gd name="connsiteX678" fmla="*/ 284162 w 2138362"/>
                <a:gd name="connsiteY678" fmla="*/ 708025 h 1110643"/>
                <a:gd name="connsiteX679" fmla="*/ 274637 w 2138362"/>
                <a:gd name="connsiteY679" fmla="*/ 714375 h 1110643"/>
                <a:gd name="connsiteX680" fmla="*/ 263525 w 2138362"/>
                <a:gd name="connsiteY680" fmla="*/ 720725 h 1110643"/>
                <a:gd name="connsiteX681" fmla="*/ 258762 w 2138362"/>
                <a:gd name="connsiteY681" fmla="*/ 723900 h 1110643"/>
                <a:gd name="connsiteX682" fmla="*/ 241300 w 2138362"/>
                <a:gd name="connsiteY682" fmla="*/ 727075 h 1110643"/>
                <a:gd name="connsiteX683" fmla="*/ 227012 w 2138362"/>
                <a:gd name="connsiteY683" fmla="*/ 731837 h 1110643"/>
                <a:gd name="connsiteX684" fmla="*/ 217487 w 2138362"/>
                <a:gd name="connsiteY684" fmla="*/ 735012 h 1110643"/>
                <a:gd name="connsiteX685" fmla="*/ 207962 w 2138362"/>
                <a:gd name="connsiteY685" fmla="*/ 736600 h 1110643"/>
                <a:gd name="connsiteX686" fmla="*/ 196850 w 2138362"/>
                <a:gd name="connsiteY686" fmla="*/ 741362 h 1110643"/>
                <a:gd name="connsiteX687" fmla="*/ 188912 w 2138362"/>
                <a:gd name="connsiteY687" fmla="*/ 744537 h 1110643"/>
                <a:gd name="connsiteX688" fmla="*/ 182562 w 2138362"/>
                <a:gd name="connsiteY688" fmla="*/ 746125 h 1110643"/>
                <a:gd name="connsiteX689" fmla="*/ 177800 w 2138362"/>
                <a:gd name="connsiteY689" fmla="*/ 749300 h 1110643"/>
                <a:gd name="connsiteX690" fmla="*/ 173037 w 2138362"/>
                <a:gd name="connsiteY690" fmla="*/ 750887 h 1110643"/>
                <a:gd name="connsiteX691" fmla="*/ 166687 w 2138362"/>
                <a:gd name="connsiteY691" fmla="*/ 755650 h 1110643"/>
                <a:gd name="connsiteX692" fmla="*/ 155575 w 2138362"/>
                <a:gd name="connsiteY692" fmla="*/ 757237 h 1110643"/>
                <a:gd name="connsiteX693" fmla="*/ 134937 w 2138362"/>
                <a:gd name="connsiteY693" fmla="*/ 763587 h 1110643"/>
                <a:gd name="connsiteX694" fmla="*/ 104775 w 2138362"/>
                <a:gd name="connsiteY694" fmla="*/ 765175 h 1110643"/>
                <a:gd name="connsiteX695" fmla="*/ 88900 w 2138362"/>
                <a:gd name="connsiteY695" fmla="*/ 766762 h 1110643"/>
                <a:gd name="connsiteX696" fmla="*/ 73025 w 2138362"/>
                <a:gd name="connsiteY696" fmla="*/ 771525 h 1110643"/>
                <a:gd name="connsiteX697" fmla="*/ 68262 w 2138362"/>
                <a:gd name="connsiteY697" fmla="*/ 774700 h 1110643"/>
                <a:gd name="connsiteX698" fmla="*/ 53975 w 2138362"/>
                <a:gd name="connsiteY698" fmla="*/ 779462 h 1110643"/>
                <a:gd name="connsiteX699" fmla="*/ 42862 w 2138362"/>
                <a:gd name="connsiteY699" fmla="*/ 781050 h 1110643"/>
                <a:gd name="connsiteX700" fmla="*/ 34925 w 2138362"/>
                <a:gd name="connsiteY700" fmla="*/ 782637 h 1110643"/>
                <a:gd name="connsiteX701" fmla="*/ 12700 w 2138362"/>
                <a:gd name="connsiteY701" fmla="*/ 785812 h 1110643"/>
                <a:gd name="connsiteX702" fmla="*/ 9525 w 2138362"/>
                <a:gd name="connsiteY70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7620 w 2138362"/>
                <a:gd name="connsiteY553" fmla="*/ 910907 h 1110643"/>
                <a:gd name="connsiteX554" fmla="*/ 1258887 w 2138362"/>
                <a:gd name="connsiteY554" fmla="*/ 882650 h 1110643"/>
                <a:gd name="connsiteX555" fmla="*/ 1248092 w 2138362"/>
                <a:gd name="connsiteY555" fmla="*/ 885825 h 1110643"/>
                <a:gd name="connsiteX556" fmla="*/ 1233805 w 2138362"/>
                <a:gd name="connsiteY556" fmla="*/ 877569 h 1110643"/>
                <a:gd name="connsiteX557" fmla="*/ 1224914 w 2138362"/>
                <a:gd name="connsiteY557" fmla="*/ 881381 h 1110643"/>
                <a:gd name="connsiteX558" fmla="*/ 1222375 w 2138362"/>
                <a:gd name="connsiteY558" fmla="*/ 872489 h 1110643"/>
                <a:gd name="connsiteX559" fmla="*/ 1207135 w 2138362"/>
                <a:gd name="connsiteY559" fmla="*/ 852487 h 1110643"/>
                <a:gd name="connsiteX560" fmla="*/ 1193799 w 2138362"/>
                <a:gd name="connsiteY560" fmla="*/ 848677 h 1110643"/>
                <a:gd name="connsiteX561" fmla="*/ 1180783 w 2138362"/>
                <a:gd name="connsiteY561" fmla="*/ 842645 h 1110643"/>
                <a:gd name="connsiteX562" fmla="*/ 1170622 w 2138362"/>
                <a:gd name="connsiteY562" fmla="*/ 835978 h 1110643"/>
                <a:gd name="connsiteX563" fmla="*/ 1157287 w 2138362"/>
                <a:gd name="connsiteY563" fmla="*/ 817562 h 1110643"/>
                <a:gd name="connsiteX564" fmla="*/ 1146175 w 2138362"/>
                <a:gd name="connsiteY564" fmla="*/ 809625 h 1110643"/>
                <a:gd name="connsiteX565" fmla="*/ 1141412 w 2138362"/>
                <a:gd name="connsiteY565" fmla="*/ 804862 h 1110643"/>
                <a:gd name="connsiteX566" fmla="*/ 1135062 w 2138362"/>
                <a:gd name="connsiteY566" fmla="*/ 801687 h 1110643"/>
                <a:gd name="connsiteX567" fmla="*/ 1125537 w 2138362"/>
                <a:gd name="connsiteY567" fmla="*/ 795337 h 1110643"/>
                <a:gd name="connsiteX568" fmla="*/ 1123950 w 2138362"/>
                <a:gd name="connsiteY568" fmla="*/ 790575 h 1110643"/>
                <a:gd name="connsiteX569" fmla="*/ 1128712 w 2138362"/>
                <a:gd name="connsiteY569" fmla="*/ 788987 h 1110643"/>
                <a:gd name="connsiteX570" fmla="*/ 1144587 w 2138362"/>
                <a:gd name="connsiteY570" fmla="*/ 785812 h 1110643"/>
                <a:gd name="connsiteX571" fmla="*/ 1144587 w 2138362"/>
                <a:gd name="connsiteY571" fmla="*/ 768350 h 1110643"/>
                <a:gd name="connsiteX572" fmla="*/ 1139825 w 2138362"/>
                <a:gd name="connsiteY572" fmla="*/ 754062 h 1110643"/>
                <a:gd name="connsiteX573" fmla="*/ 1135062 w 2138362"/>
                <a:gd name="connsiteY573" fmla="*/ 749300 h 1110643"/>
                <a:gd name="connsiteX574" fmla="*/ 1133475 w 2138362"/>
                <a:gd name="connsiteY574" fmla="*/ 744537 h 1110643"/>
                <a:gd name="connsiteX575" fmla="*/ 1128712 w 2138362"/>
                <a:gd name="connsiteY575" fmla="*/ 741362 h 1110643"/>
                <a:gd name="connsiteX576" fmla="*/ 1119187 w 2138362"/>
                <a:gd name="connsiteY576" fmla="*/ 735012 h 1110643"/>
                <a:gd name="connsiteX577" fmla="*/ 1104900 w 2138362"/>
                <a:gd name="connsiteY577" fmla="*/ 723900 h 1110643"/>
                <a:gd name="connsiteX578" fmla="*/ 1100137 w 2138362"/>
                <a:gd name="connsiteY578" fmla="*/ 720725 h 1110643"/>
                <a:gd name="connsiteX579" fmla="*/ 1095375 w 2138362"/>
                <a:gd name="connsiteY579" fmla="*/ 719137 h 1110643"/>
                <a:gd name="connsiteX580" fmla="*/ 1077912 w 2138362"/>
                <a:gd name="connsiteY580" fmla="*/ 714375 h 1110643"/>
                <a:gd name="connsiteX581" fmla="*/ 1069975 w 2138362"/>
                <a:gd name="connsiteY581" fmla="*/ 704850 h 1110643"/>
                <a:gd name="connsiteX582" fmla="*/ 1062037 w 2138362"/>
                <a:gd name="connsiteY582" fmla="*/ 695325 h 1110643"/>
                <a:gd name="connsiteX583" fmla="*/ 1060450 w 2138362"/>
                <a:gd name="connsiteY583" fmla="*/ 688975 h 1110643"/>
                <a:gd name="connsiteX584" fmla="*/ 1057275 w 2138362"/>
                <a:gd name="connsiteY584" fmla="*/ 679450 h 1110643"/>
                <a:gd name="connsiteX585" fmla="*/ 1052512 w 2138362"/>
                <a:gd name="connsiteY585" fmla="*/ 660400 h 1110643"/>
                <a:gd name="connsiteX586" fmla="*/ 1054100 w 2138362"/>
                <a:gd name="connsiteY586" fmla="*/ 627062 h 1110643"/>
                <a:gd name="connsiteX587" fmla="*/ 1055687 w 2138362"/>
                <a:gd name="connsiteY587" fmla="*/ 622300 h 1110643"/>
                <a:gd name="connsiteX588" fmla="*/ 1060450 w 2138362"/>
                <a:gd name="connsiteY588" fmla="*/ 620712 h 1110643"/>
                <a:gd name="connsiteX589" fmla="*/ 1062037 w 2138362"/>
                <a:gd name="connsiteY589" fmla="*/ 615950 h 1110643"/>
                <a:gd name="connsiteX590" fmla="*/ 1050925 w 2138362"/>
                <a:gd name="connsiteY590" fmla="*/ 615950 h 1110643"/>
                <a:gd name="connsiteX591" fmla="*/ 1044575 w 2138362"/>
                <a:gd name="connsiteY591" fmla="*/ 619125 h 1110643"/>
                <a:gd name="connsiteX592" fmla="*/ 1039812 w 2138362"/>
                <a:gd name="connsiteY592" fmla="*/ 620712 h 1110643"/>
                <a:gd name="connsiteX593" fmla="*/ 1027112 w 2138362"/>
                <a:gd name="connsiteY593" fmla="*/ 625475 h 1110643"/>
                <a:gd name="connsiteX594" fmla="*/ 1023937 w 2138362"/>
                <a:gd name="connsiteY594" fmla="*/ 630237 h 1110643"/>
                <a:gd name="connsiteX595" fmla="*/ 1019175 w 2138362"/>
                <a:gd name="connsiteY595" fmla="*/ 631825 h 1110643"/>
                <a:gd name="connsiteX596" fmla="*/ 1008062 w 2138362"/>
                <a:gd name="connsiteY596" fmla="*/ 636587 h 1110643"/>
                <a:gd name="connsiteX597" fmla="*/ 1000125 w 2138362"/>
                <a:gd name="connsiteY597" fmla="*/ 646112 h 1110643"/>
                <a:gd name="connsiteX598" fmla="*/ 1011237 w 2138362"/>
                <a:gd name="connsiteY598" fmla="*/ 660400 h 1110643"/>
                <a:gd name="connsiteX599" fmla="*/ 1012825 w 2138362"/>
                <a:gd name="connsiteY599" fmla="*/ 677862 h 1110643"/>
                <a:gd name="connsiteX600" fmla="*/ 1014412 w 2138362"/>
                <a:gd name="connsiteY600" fmla="*/ 690562 h 1110643"/>
                <a:gd name="connsiteX601" fmla="*/ 1012825 w 2138362"/>
                <a:gd name="connsiteY601" fmla="*/ 703262 h 1110643"/>
                <a:gd name="connsiteX602" fmla="*/ 998537 w 2138362"/>
                <a:gd name="connsiteY602" fmla="*/ 701675 h 1110643"/>
                <a:gd name="connsiteX603" fmla="*/ 984250 w 2138362"/>
                <a:gd name="connsiteY603" fmla="*/ 696912 h 1110643"/>
                <a:gd name="connsiteX604" fmla="*/ 977900 w 2138362"/>
                <a:gd name="connsiteY604" fmla="*/ 695325 h 1110643"/>
                <a:gd name="connsiteX605" fmla="*/ 973137 w 2138362"/>
                <a:gd name="connsiteY605" fmla="*/ 692150 h 1110643"/>
                <a:gd name="connsiteX606" fmla="*/ 968375 w 2138362"/>
                <a:gd name="connsiteY606" fmla="*/ 690562 h 1110643"/>
                <a:gd name="connsiteX607" fmla="*/ 957262 w 2138362"/>
                <a:gd name="connsiteY607" fmla="*/ 681037 h 1110643"/>
                <a:gd name="connsiteX608" fmla="*/ 958850 w 2138362"/>
                <a:gd name="connsiteY608" fmla="*/ 665162 h 1110643"/>
                <a:gd name="connsiteX609" fmla="*/ 960437 w 2138362"/>
                <a:gd name="connsiteY609" fmla="*/ 658812 h 1110643"/>
                <a:gd name="connsiteX610" fmla="*/ 971550 w 2138362"/>
                <a:gd name="connsiteY610" fmla="*/ 642937 h 1110643"/>
                <a:gd name="connsiteX611" fmla="*/ 966787 w 2138362"/>
                <a:gd name="connsiteY611" fmla="*/ 641350 h 1110643"/>
                <a:gd name="connsiteX612" fmla="*/ 957262 w 2138362"/>
                <a:gd name="connsiteY612" fmla="*/ 633412 h 1110643"/>
                <a:gd name="connsiteX613" fmla="*/ 936625 w 2138362"/>
                <a:gd name="connsiteY613" fmla="*/ 625475 h 1110643"/>
                <a:gd name="connsiteX614" fmla="*/ 862012 w 2138362"/>
                <a:gd name="connsiteY614" fmla="*/ 628650 h 1110643"/>
                <a:gd name="connsiteX615" fmla="*/ 852487 w 2138362"/>
                <a:gd name="connsiteY615" fmla="*/ 635000 h 1110643"/>
                <a:gd name="connsiteX616" fmla="*/ 854075 w 2138362"/>
                <a:gd name="connsiteY616" fmla="*/ 649287 h 1110643"/>
                <a:gd name="connsiteX617" fmla="*/ 860425 w 2138362"/>
                <a:gd name="connsiteY617" fmla="*/ 644525 h 1110643"/>
                <a:gd name="connsiteX618" fmla="*/ 865187 w 2138362"/>
                <a:gd name="connsiteY618" fmla="*/ 646112 h 1110643"/>
                <a:gd name="connsiteX619" fmla="*/ 860425 w 2138362"/>
                <a:gd name="connsiteY619" fmla="*/ 658812 h 1110643"/>
                <a:gd name="connsiteX620" fmla="*/ 855662 w 2138362"/>
                <a:gd name="connsiteY620" fmla="*/ 661987 h 1110643"/>
                <a:gd name="connsiteX621" fmla="*/ 847725 w 2138362"/>
                <a:gd name="connsiteY621" fmla="*/ 660400 h 1110643"/>
                <a:gd name="connsiteX622" fmla="*/ 835025 w 2138362"/>
                <a:gd name="connsiteY622" fmla="*/ 657225 h 1110643"/>
                <a:gd name="connsiteX623" fmla="*/ 809625 w 2138362"/>
                <a:gd name="connsiteY623" fmla="*/ 652462 h 1110643"/>
                <a:gd name="connsiteX624" fmla="*/ 795337 w 2138362"/>
                <a:gd name="connsiteY624" fmla="*/ 647700 h 1110643"/>
                <a:gd name="connsiteX625" fmla="*/ 785812 w 2138362"/>
                <a:gd name="connsiteY625" fmla="*/ 641350 h 1110643"/>
                <a:gd name="connsiteX626" fmla="*/ 774700 w 2138362"/>
                <a:gd name="connsiteY626" fmla="*/ 633412 h 1110643"/>
                <a:gd name="connsiteX627" fmla="*/ 769937 w 2138362"/>
                <a:gd name="connsiteY627" fmla="*/ 631825 h 1110643"/>
                <a:gd name="connsiteX628" fmla="*/ 763587 w 2138362"/>
                <a:gd name="connsiteY628" fmla="*/ 627062 h 1110643"/>
                <a:gd name="connsiteX629" fmla="*/ 758825 w 2138362"/>
                <a:gd name="connsiteY629" fmla="*/ 622300 h 1110643"/>
                <a:gd name="connsiteX630" fmla="*/ 754062 w 2138362"/>
                <a:gd name="connsiteY630" fmla="*/ 620712 h 1110643"/>
                <a:gd name="connsiteX631" fmla="*/ 747712 w 2138362"/>
                <a:gd name="connsiteY631" fmla="*/ 617537 h 1110643"/>
                <a:gd name="connsiteX632" fmla="*/ 742950 w 2138362"/>
                <a:gd name="connsiteY632" fmla="*/ 612775 h 1110643"/>
                <a:gd name="connsiteX633" fmla="*/ 735012 w 2138362"/>
                <a:gd name="connsiteY633" fmla="*/ 608012 h 1110643"/>
                <a:gd name="connsiteX634" fmla="*/ 730250 w 2138362"/>
                <a:gd name="connsiteY634" fmla="*/ 603250 h 1110643"/>
                <a:gd name="connsiteX635" fmla="*/ 725487 w 2138362"/>
                <a:gd name="connsiteY635" fmla="*/ 600075 h 1110643"/>
                <a:gd name="connsiteX636" fmla="*/ 719137 w 2138362"/>
                <a:gd name="connsiteY636" fmla="*/ 595312 h 1110643"/>
                <a:gd name="connsiteX637" fmla="*/ 714375 w 2138362"/>
                <a:gd name="connsiteY637" fmla="*/ 592137 h 1110643"/>
                <a:gd name="connsiteX638" fmla="*/ 703262 w 2138362"/>
                <a:gd name="connsiteY638" fmla="*/ 581025 h 1110643"/>
                <a:gd name="connsiteX639" fmla="*/ 698500 w 2138362"/>
                <a:gd name="connsiteY639" fmla="*/ 576262 h 1110643"/>
                <a:gd name="connsiteX640" fmla="*/ 692150 w 2138362"/>
                <a:gd name="connsiteY640" fmla="*/ 573087 h 1110643"/>
                <a:gd name="connsiteX641" fmla="*/ 681037 w 2138362"/>
                <a:gd name="connsiteY641" fmla="*/ 565150 h 1110643"/>
                <a:gd name="connsiteX642" fmla="*/ 676275 w 2138362"/>
                <a:gd name="connsiteY642" fmla="*/ 560387 h 1110643"/>
                <a:gd name="connsiteX643" fmla="*/ 665162 w 2138362"/>
                <a:gd name="connsiteY643" fmla="*/ 554037 h 1110643"/>
                <a:gd name="connsiteX644" fmla="*/ 660400 w 2138362"/>
                <a:gd name="connsiteY644" fmla="*/ 552450 h 1110643"/>
                <a:gd name="connsiteX645" fmla="*/ 655637 w 2138362"/>
                <a:gd name="connsiteY645" fmla="*/ 549275 h 1110643"/>
                <a:gd name="connsiteX646" fmla="*/ 631825 w 2138362"/>
                <a:gd name="connsiteY646" fmla="*/ 542925 h 1110643"/>
                <a:gd name="connsiteX647" fmla="*/ 609600 w 2138362"/>
                <a:gd name="connsiteY647" fmla="*/ 547687 h 1110643"/>
                <a:gd name="connsiteX648" fmla="*/ 595312 w 2138362"/>
                <a:gd name="connsiteY648" fmla="*/ 550862 h 1110643"/>
                <a:gd name="connsiteX649" fmla="*/ 555625 w 2138362"/>
                <a:gd name="connsiteY649" fmla="*/ 557212 h 1110643"/>
                <a:gd name="connsiteX650" fmla="*/ 544512 w 2138362"/>
                <a:gd name="connsiteY650" fmla="*/ 560387 h 1110643"/>
                <a:gd name="connsiteX651" fmla="*/ 539750 w 2138362"/>
                <a:gd name="connsiteY651" fmla="*/ 561975 h 1110643"/>
                <a:gd name="connsiteX652" fmla="*/ 534987 w 2138362"/>
                <a:gd name="connsiteY652" fmla="*/ 565150 h 1110643"/>
                <a:gd name="connsiteX653" fmla="*/ 525462 w 2138362"/>
                <a:gd name="connsiteY653" fmla="*/ 566737 h 1110643"/>
                <a:gd name="connsiteX654" fmla="*/ 482600 w 2138362"/>
                <a:gd name="connsiteY654" fmla="*/ 563562 h 1110643"/>
                <a:gd name="connsiteX655" fmla="*/ 460375 w 2138362"/>
                <a:gd name="connsiteY655" fmla="*/ 558800 h 1110643"/>
                <a:gd name="connsiteX656" fmla="*/ 450850 w 2138362"/>
                <a:gd name="connsiteY656" fmla="*/ 565150 h 1110643"/>
                <a:gd name="connsiteX657" fmla="*/ 447675 w 2138362"/>
                <a:gd name="connsiteY657" fmla="*/ 569912 h 1110643"/>
                <a:gd name="connsiteX658" fmla="*/ 436562 w 2138362"/>
                <a:gd name="connsiteY658" fmla="*/ 577850 h 1110643"/>
                <a:gd name="connsiteX659" fmla="*/ 430212 w 2138362"/>
                <a:gd name="connsiteY659" fmla="*/ 582612 h 1110643"/>
                <a:gd name="connsiteX660" fmla="*/ 419100 w 2138362"/>
                <a:gd name="connsiteY660" fmla="*/ 592137 h 1110643"/>
                <a:gd name="connsiteX661" fmla="*/ 414337 w 2138362"/>
                <a:gd name="connsiteY661" fmla="*/ 596900 h 1110643"/>
                <a:gd name="connsiteX662" fmla="*/ 400050 w 2138362"/>
                <a:gd name="connsiteY662" fmla="*/ 601662 h 1110643"/>
                <a:gd name="connsiteX663" fmla="*/ 395287 w 2138362"/>
                <a:gd name="connsiteY663" fmla="*/ 604837 h 1110643"/>
                <a:gd name="connsiteX664" fmla="*/ 387350 w 2138362"/>
                <a:gd name="connsiteY664" fmla="*/ 614362 h 1110643"/>
                <a:gd name="connsiteX665" fmla="*/ 384175 w 2138362"/>
                <a:gd name="connsiteY665" fmla="*/ 620712 h 1110643"/>
                <a:gd name="connsiteX666" fmla="*/ 385762 w 2138362"/>
                <a:gd name="connsiteY666" fmla="*/ 636587 h 1110643"/>
                <a:gd name="connsiteX667" fmla="*/ 388937 w 2138362"/>
                <a:gd name="connsiteY667" fmla="*/ 641350 h 1110643"/>
                <a:gd name="connsiteX668" fmla="*/ 385762 w 2138362"/>
                <a:gd name="connsiteY668" fmla="*/ 657225 h 1110643"/>
                <a:gd name="connsiteX669" fmla="*/ 381000 w 2138362"/>
                <a:gd name="connsiteY669" fmla="*/ 668337 h 1110643"/>
                <a:gd name="connsiteX670" fmla="*/ 339725 w 2138362"/>
                <a:gd name="connsiteY670" fmla="*/ 669925 h 1110643"/>
                <a:gd name="connsiteX671" fmla="*/ 325437 w 2138362"/>
                <a:gd name="connsiteY671" fmla="*/ 677862 h 1110643"/>
                <a:gd name="connsiteX672" fmla="*/ 320675 w 2138362"/>
                <a:gd name="connsiteY672" fmla="*/ 682625 h 1110643"/>
                <a:gd name="connsiteX673" fmla="*/ 315912 w 2138362"/>
                <a:gd name="connsiteY673" fmla="*/ 684212 h 1110643"/>
                <a:gd name="connsiteX674" fmla="*/ 309562 w 2138362"/>
                <a:gd name="connsiteY674" fmla="*/ 688975 h 1110643"/>
                <a:gd name="connsiteX675" fmla="*/ 307975 w 2138362"/>
                <a:gd name="connsiteY675" fmla="*/ 693737 h 1110643"/>
                <a:gd name="connsiteX676" fmla="*/ 298450 w 2138362"/>
                <a:gd name="connsiteY676" fmla="*/ 700087 h 1110643"/>
                <a:gd name="connsiteX677" fmla="*/ 293687 w 2138362"/>
                <a:gd name="connsiteY677" fmla="*/ 703262 h 1110643"/>
                <a:gd name="connsiteX678" fmla="*/ 284162 w 2138362"/>
                <a:gd name="connsiteY678" fmla="*/ 708025 h 1110643"/>
                <a:gd name="connsiteX679" fmla="*/ 274637 w 2138362"/>
                <a:gd name="connsiteY679" fmla="*/ 714375 h 1110643"/>
                <a:gd name="connsiteX680" fmla="*/ 263525 w 2138362"/>
                <a:gd name="connsiteY680" fmla="*/ 720725 h 1110643"/>
                <a:gd name="connsiteX681" fmla="*/ 258762 w 2138362"/>
                <a:gd name="connsiteY681" fmla="*/ 723900 h 1110643"/>
                <a:gd name="connsiteX682" fmla="*/ 241300 w 2138362"/>
                <a:gd name="connsiteY682" fmla="*/ 727075 h 1110643"/>
                <a:gd name="connsiteX683" fmla="*/ 227012 w 2138362"/>
                <a:gd name="connsiteY683" fmla="*/ 731837 h 1110643"/>
                <a:gd name="connsiteX684" fmla="*/ 217487 w 2138362"/>
                <a:gd name="connsiteY684" fmla="*/ 735012 h 1110643"/>
                <a:gd name="connsiteX685" fmla="*/ 207962 w 2138362"/>
                <a:gd name="connsiteY685" fmla="*/ 736600 h 1110643"/>
                <a:gd name="connsiteX686" fmla="*/ 196850 w 2138362"/>
                <a:gd name="connsiteY686" fmla="*/ 741362 h 1110643"/>
                <a:gd name="connsiteX687" fmla="*/ 188912 w 2138362"/>
                <a:gd name="connsiteY687" fmla="*/ 744537 h 1110643"/>
                <a:gd name="connsiteX688" fmla="*/ 182562 w 2138362"/>
                <a:gd name="connsiteY688" fmla="*/ 746125 h 1110643"/>
                <a:gd name="connsiteX689" fmla="*/ 177800 w 2138362"/>
                <a:gd name="connsiteY689" fmla="*/ 749300 h 1110643"/>
                <a:gd name="connsiteX690" fmla="*/ 173037 w 2138362"/>
                <a:gd name="connsiteY690" fmla="*/ 750887 h 1110643"/>
                <a:gd name="connsiteX691" fmla="*/ 166687 w 2138362"/>
                <a:gd name="connsiteY691" fmla="*/ 755650 h 1110643"/>
                <a:gd name="connsiteX692" fmla="*/ 155575 w 2138362"/>
                <a:gd name="connsiteY692" fmla="*/ 757237 h 1110643"/>
                <a:gd name="connsiteX693" fmla="*/ 134937 w 2138362"/>
                <a:gd name="connsiteY693" fmla="*/ 763587 h 1110643"/>
                <a:gd name="connsiteX694" fmla="*/ 104775 w 2138362"/>
                <a:gd name="connsiteY694" fmla="*/ 765175 h 1110643"/>
                <a:gd name="connsiteX695" fmla="*/ 88900 w 2138362"/>
                <a:gd name="connsiteY695" fmla="*/ 766762 h 1110643"/>
                <a:gd name="connsiteX696" fmla="*/ 73025 w 2138362"/>
                <a:gd name="connsiteY696" fmla="*/ 771525 h 1110643"/>
                <a:gd name="connsiteX697" fmla="*/ 68262 w 2138362"/>
                <a:gd name="connsiteY697" fmla="*/ 774700 h 1110643"/>
                <a:gd name="connsiteX698" fmla="*/ 53975 w 2138362"/>
                <a:gd name="connsiteY698" fmla="*/ 779462 h 1110643"/>
                <a:gd name="connsiteX699" fmla="*/ 42862 w 2138362"/>
                <a:gd name="connsiteY699" fmla="*/ 781050 h 1110643"/>
                <a:gd name="connsiteX700" fmla="*/ 34925 w 2138362"/>
                <a:gd name="connsiteY700" fmla="*/ 782637 h 1110643"/>
                <a:gd name="connsiteX701" fmla="*/ 12700 w 2138362"/>
                <a:gd name="connsiteY701" fmla="*/ 785812 h 1110643"/>
                <a:gd name="connsiteX702" fmla="*/ 9525 w 2138362"/>
                <a:gd name="connsiteY70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2462 w 2138362"/>
                <a:gd name="connsiteY271" fmla="*/ 628650 h 1110643"/>
                <a:gd name="connsiteX272" fmla="*/ 1925637 w 2138362"/>
                <a:gd name="connsiteY272" fmla="*/ 636587 h 1110643"/>
                <a:gd name="connsiteX273" fmla="*/ 1924050 w 2138362"/>
                <a:gd name="connsiteY273" fmla="*/ 660400 h 1110643"/>
                <a:gd name="connsiteX274" fmla="*/ 1919287 w 2138362"/>
                <a:gd name="connsiteY274" fmla="*/ 685800 h 1110643"/>
                <a:gd name="connsiteX275" fmla="*/ 1916112 w 2138362"/>
                <a:gd name="connsiteY275" fmla="*/ 700087 h 1110643"/>
                <a:gd name="connsiteX276" fmla="*/ 1903412 w 2138362"/>
                <a:gd name="connsiteY276" fmla="*/ 711200 h 1110643"/>
                <a:gd name="connsiteX277" fmla="*/ 1897062 w 2138362"/>
                <a:gd name="connsiteY277" fmla="*/ 712787 h 1110643"/>
                <a:gd name="connsiteX278" fmla="*/ 1887537 w 2138362"/>
                <a:gd name="connsiteY278" fmla="*/ 720725 h 1110643"/>
                <a:gd name="connsiteX279" fmla="*/ 1881187 w 2138362"/>
                <a:gd name="connsiteY279" fmla="*/ 723900 h 1110643"/>
                <a:gd name="connsiteX280" fmla="*/ 1876425 w 2138362"/>
                <a:gd name="connsiteY280" fmla="*/ 728662 h 1110643"/>
                <a:gd name="connsiteX281" fmla="*/ 1865312 w 2138362"/>
                <a:gd name="connsiteY281" fmla="*/ 733425 h 1110643"/>
                <a:gd name="connsiteX282" fmla="*/ 1855787 w 2138362"/>
                <a:gd name="connsiteY282" fmla="*/ 738187 h 1110643"/>
                <a:gd name="connsiteX283" fmla="*/ 1844675 w 2138362"/>
                <a:gd name="connsiteY283" fmla="*/ 741362 h 1110643"/>
                <a:gd name="connsiteX284" fmla="*/ 1835150 w 2138362"/>
                <a:gd name="connsiteY284" fmla="*/ 744537 h 1110643"/>
                <a:gd name="connsiteX285" fmla="*/ 1828800 w 2138362"/>
                <a:gd name="connsiteY285" fmla="*/ 754062 h 1110643"/>
                <a:gd name="connsiteX286" fmla="*/ 1827212 w 2138362"/>
                <a:gd name="connsiteY286" fmla="*/ 760412 h 1110643"/>
                <a:gd name="connsiteX287" fmla="*/ 1824037 w 2138362"/>
                <a:gd name="connsiteY287" fmla="*/ 765175 h 1110643"/>
                <a:gd name="connsiteX288" fmla="*/ 1825625 w 2138362"/>
                <a:gd name="connsiteY288" fmla="*/ 804862 h 1110643"/>
                <a:gd name="connsiteX289" fmla="*/ 1827212 w 2138362"/>
                <a:gd name="connsiteY289" fmla="*/ 811212 h 1110643"/>
                <a:gd name="connsiteX290" fmla="*/ 1831975 w 2138362"/>
                <a:gd name="connsiteY290" fmla="*/ 815975 h 1110643"/>
                <a:gd name="connsiteX291" fmla="*/ 1836737 w 2138362"/>
                <a:gd name="connsiteY291" fmla="*/ 825500 h 1110643"/>
                <a:gd name="connsiteX292" fmla="*/ 1841500 w 2138362"/>
                <a:gd name="connsiteY292" fmla="*/ 830262 h 1110643"/>
                <a:gd name="connsiteX293" fmla="*/ 1846262 w 2138362"/>
                <a:gd name="connsiteY293" fmla="*/ 836612 h 1110643"/>
                <a:gd name="connsiteX294" fmla="*/ 1851025 w 2138362"/>
                <a:gd name="connsiteY294" fmla="*/ 839787 h 1110643"/>
                <a:gd name="connsiteX295" fmla="*/ 1860550 w 2138362"/>
                <a:gd name="connsiteY295" fmla="*/ 847725 h 1110643"/>
                <a:gd name="connsiteX296" fmla="*/ 1866900 w 2138362"/>
                <a:gd name="connsiteY296" fmla="*/ 858837 h 1110643"/>
                <a:gd name="connsiteX297" fmla="*/ 1868487 w 2138362"/>
                <a:gd name="connsiteY297" fmla="*/ 863600 h 1110643"/>
                <a:gd name="connsiteX298" fmla="*/ 1876425 w 2138362"/>
                <a:gd name="connsiteY298" fmla="*/ 873125 h 1110643"/>
                <a:gd name="connsiteX299" fmla="*/ 1887537 w 2138362"/>
                <a:gd name="connsiteY299" fmla="*/ 887412 h 1110643"/>
                <a:gd name="connsiteX300" fmla="*/ 1901825 w 2138362"/>
                <a:gd name="connsiteY300" fmla="*/ 898525 h 1110643"/>
                <a:gd name="connsiteX301" fmla="*/ 1906587 w 2138362"/>
                <a:gd name="connsiteY301" fmla="*/ 900112 h 1110643"/>
                <a:gd name="connsiteX302" fmla="*/ 1911350 w 2138362"/>
                <a:gd name="connsiteY302" fmla="*/ 904875 h 1110643"/>
                <a:gd name="connsiteX303" fmla="*/ 1914525 w 2138362"/>
                <a:gd name="connsiteY303" fmla="*/ 909637 h 1110643"/>
                <a:gd name="connsiteX304" fmla="*/ 1922462 w 2138362"/>
                <a:gd name="connsiteY304" fmla="*/ 912812 h 1110643"/>
                <a:gd name="connsiteX305" fmla="*/ 1931987 w 2138362"/>
                <a:gd name="connsiteY305" fmla="*/ 915987 h 1110643"/>
                <a:gd name="connsiteX306" fmla="*/ 1943100 w 2138362"/>
                <a:gd name="connsiteY306" fmla="*/ 920750 h 1110643"/>
                <a:gd name="connsiteX307" fmla="*/ 1951037 w 2138362"/>
                <a:gd name="connsiteY307" fmla="*/ 925512 h 1110643"/>
                <a:gd name="connsiteX308" fmla="*/ 1957387 w 2138362"/>
                <a:gd name="connsiteY308" fmla="*/ 928687 h 1110643"/>
                <a:gd name="connsiteX309" fmla="*/ 1968500 w 2138362"/>
                <a:gd name="connsiteY309" fmla="*/ 935037 h 1110643"/>
                <a:gd name="connsiteX310" fmla="*/ 1993900 w 2138362"/>
                <a:gd name="connsiteY310" fmla="*/ 942975 h 1110643"/>
                <a:gd name="connsiteX311" fmla="*/ 1998662 w 2138362"/>
                <a:gd name="connsiteY311" fmla="*/ 946150 h 1110643"/>
                <a:gd name="connsiteX312" fmla="*/ 2014537 w 2138362"/>
                <a:gd name="connsiteY312" fmla="*/ 952500 h 1110643"/>
                <a:gd name="connsiteX313" fmla="*/ 2024062 w 2138362"/>
                <a:gd name="connsiteY313" fmla="*/ 958850 h 1110643"/>
                <a:gd name="connsiteX314" fmla="*/ 2032000 w 2138362"/>
                <a:gd name="connsiteY314" fmla="*/ 973137 h 1110643"/>
                <a:gd name="connsiteX315" fmla="*/ 2036762 w 2138362"/>
                <a:gd name="connsiteY315" fmla="*/ 974725 h 1110643"/>
                <a:gd name="connsiteX316" fmla="*/ 2051050 w 2138362"/>
                <a:gd name="connsiteY316" fmla="*/ 985837 h 1110643"/>
                <a:gd name="connsiteX317" fmla="*/ 2049462 w 2138362"/>
                <a:gd name="connsiteY317" fmla="*/ 990600 h 1110643"/>
                <a:gd name="connsiteX318" fmla="*/ 2046287 w 2138362"/>
                <a:gd name="connsiteY318" fmla="*/ 995362 h 1110643"/>
                <a:gd name="connsiteX319" fmla="*/ 2039937 w 2138362"/>
                <a:gd name="connsiteY319" fmla="*/ 1006475 h 1110643"/>
                <a:gd name="connsiteX320" fmla="*/ 2038350 w 2138362"/>
                <a:gd name="connsiteY320" fmla="*/ 1014412 h 1110643"/>
                <a:gd name="connsiteX321" fmla="*/ 2028825 w 2138362"/>
                <a:gd name="connsiteY321" fmla="*/ 1020762 h 1110643"/>
                <a:gd name="connsiteX322" fmla="*/ 2024062 w 2138362"/>
                <a:gd name="connsiteY322" fmla="*/ 1025525 h 1110643"/>
                <a:gd name="connsiteX323" fmla="*/ 2019300 w 2138362"/>
                <a:gd name="connsiteY323" fmla="*/ 1028700 h 1110643"/>
                <a:gd name="connsiteX324" fmla="*/ 2009775 w 2138362"/>
                <a:gd name="connsiteY324" fmla="*/ 1039812 h 1110643"/>
                <a:gd name="connsiteX325" fmla="*/ 2005012 w 2138362"/>
                <a:gd name="connsiteY325" fmla="*/ 1041400 h 1110643"/>
                <a:gd name="connsiteX326" fmla="*/ 1995487 w 2138362"/>
                <a:gd name="connsiteY326" fmla="*/ 1050925 h 1110643"/>
                <a:gd name="connsiteX327" fmla="*/ 1990725 w 2138362"/>
                <a:gd name="connsiteY327" fmla="*/ 1054100 h 1110643"/>
                <a:gd name="connsiteX328" fmla="*/ 1987550 w 2138362"/>
                <a:gd name="connsiteY328" fmla="*/ 1058862 h 1110643"/>
                <a:gd name="connsiteX329" fmla="*/ 1974850 w 2138362"/>
                <a:gd name="connsiteY329" fmla="*/ 1069975 h 1110643"/>
                <a:gd name="connsiteX330" fmla="*/ 1958975 w 2138362"/>
                <a:gd name="connsiteY330" fmla="*/ 1082675 h 1110643"/>
                <a:gd name="connsiteX331" fmla="*/ 1954212 w 2138362"/>
                <a:gd name="connsiteY331" fmla="*/ 1087437 h 1110643"/>
                <a:gd name="connsiteX332" fmla="*/ 1943100 w 2138362"/>
                <a:gd name="connsiteY332" fmla="*/ 1092200 h 1110643"/>
                <a:gd name="connsiteX333" fmla="*/ 1931987 w 2138362"/>
                <a:gd name="connsiteY333" fmla="*/ 1098550 h 1110643"/>
                <a:gd name="connsiteX334" fmla="*/ 1927225 w 2138362"/>
                <a:gd name="connsiteY334" fmla="*/ 1101725 h 1110643"/>
                <a:gd name="connsiteX335" fmla="*/ 1922462 w 2138362"/>
                <a:gd name="connsiteY335" fmla="*/ 1103312 h 1110643"/>
                <a:gd name="connsiteX336" fmla="*/ 1900237 w 2138362"/>
                <a:gd name="connsiteY336" fmla="*/ 1106487 h 1110643"/>
                <a:gd name="connsiteX337" fmla="*/ 1878012 w 2138362"/>
                <a:gd name="connsiteY337" fmla="*/ 1108075 h 1110643"/>
                <a:gd name="connsiteX338" fmla="*/ 1866900 w 2138362"/>
                <a:gd name="connsiteY338" fmla="*/ 1104900 h 1110643"/>
                <a:gd name="connsiteX339" fmla="*/ 1860550 w 2138362"/>
                <a:gd name="connsiteY339" fmla="*/ 1103312 h 1110643"/>
                <a:gd name="connsiteX340" fmla="*/ 1852612 w 2138362"/>
                <a:gd name="connsiteY340" fmla="*/ 1100137 h 1110643"/>
                <a:gd name="connsiteX341" fmla="*/ 1844675 w 2138362"/>
                <a:gd name="connsiteY341" fmla="*/ 1098550 h 1110643"/>
                <a:gd name="connsiteX342" fmla="*/ 1825625 w 2138362"/>
                <a:gd name="connsiteY342" fmla="*/ 1093787 h 1110643"/>
                <a:gd name="connsiteX343" fmla="*/ 1816100 w 2138362"/>
                <a:gd name="connsiteY343" fmla="*/ 1090612 h 1110643"/>
                <a:gd name="connsiteX344" fmla="*/ 1790700 w 2138362"/>
                <a:gd name="connsiteY344" fmla="*/ 1089025 h 1110643"/>
                <a:gd name="connsiteX345" fmla="*/ 1776412 w 2138362"/>
                <a:gd name="connsiteY345" fmla="*/ 1087437 h 1110643"/>
                <a:gd name="connsiteX346" fmla="*/ 1779587 w 2138362"/>
                <a:gd name="connsiteY346" fmla="*/ 1074737 h 1110643"/>
                <a:gd name="connsiteX347" fmla="*/ 1787525 w 2138362"/>
                <a:gd name="connsiteY347" fmla="*/ 1060450 h 1110643"/>
                <a:gd name="connsiteX348" fmla="*/ 1793875 w 2138362"/>
                <a:gd name="connsiteY348" fmla="*/ 1049337 h 1110643"/>
                <a:gd name="connsiteX349" fmla="*/ 1785937 w 2138362"/>
                <a:gd name="connsiteY349" fmla="*/ 1020762 h 1110643"/>
                <a:gd name="connsiteX350" fmla="*/ 1774825 w 2138362"/>
                <a:gd name="connsiteY350" fmla="*/ 1009650 h 1110643"/>
                <a:gd name="connsiteX351" fmla="*/ 1763712 w 2138362"/>
                <a:gd name="connsiteY351" fmla="*/ 1001712 h 1110643"/>
                <a:gd name="connsiteX352" fmla="*/ 1758950 w 2138362"/>
                <a:gd name="connsiteY352" fmla="*/ 998537 h 1110643"/>
                <a:gd name="connsiteX353" fmla="*/ 1754187 w 2138362"/>
                <a:gd name="connsiteY353" fmla="*/ 993775 h 1110643"/>
                <a:gd name="connsiteX354" fmla="*/ 1749425 w 2138362"/>
                <a:gd name="connsiteY354" fmla="*/ 992187 h 1110643"/>
                <a:gd name="connsiteX355" fmla="*/ 1731962 w 2138362"/>
                <a:gd name="connsiteY355" fmla="*/ 987425 h 1110643"/>
                <a:gd name="connsiteX356" fmla="*/ 1655762 w 2138362"/>
                <a:gd name="connsiteY356" fmla="*/ 996950 h 1110643"/>
                <a:gd name="connsiteX357" fmla="*/ 1651000 w 2138362"/>
                <a:gd name="connsiteY357" fmla="*/ 1001712 h 1110643"/>
                <a:gd name="connsiteX358" fmla="*/ 1644650 w 2138362"/>
                <a:gd name="connsiteY358" fmla="*/ 1006475 h 1110643"/>
                <a:gd name="connsiteX359" fmla="*/ 1643062 w 2138362"/>
                <a:gd name="connsiteY359" fmla="*/ 1011237 h 1110643"/>
                <a:gd name="connsiteX360" fmla="*/ 1638300 w 2138362"/>
                <a:gd name="connsiteY360" fmla="*/ 1016000 h 1110643"/>
                <a:gd name="connsiteX361" fmla="*/ 1633537 w 2138362"/>
                <a:gd name="connsiteY361" fmla="*/ 1022350 h 1110643"/>
                <a:gd name="connsiteX362" fmla="*/ 1631950 w 2138362"/>
                <a:gd name="connsiteY362" fmla="*/ 1027112 h 1110643"/>
                <a:gd name="connsiteX363" fmla="*/ 1628775 w 2138362"/>
                <a:gd name="connsiteY363" fmla="*/ 1033462 h 1110643"/>
                <a:gd name="connsiteX364" fmla="*/ 1624012 w 2138362"/>
                <a:gd name="connsiteY364" fmla="*/ 1044575 h 1110643"/>
                <a:gd name="connsiteX365" fmla="*/ 1620837 w 2138362"/>
                <a:gd name="connsiteY365" fmla="*/ 1058862 h 1110643"/>
                <a:gd name="connsiteX366" fmla="*/ 1617662 w 2138362"/>
                <a:gd name="connsiteY366" fmla="*/ 1063625 h 1110643"/>
                <a:gd name="connsiteX367" fmla="*/ 1595437 w 2138362"/>
                <a:gd name="connsiteY367" fmla="*/ 1063625 h 1110643"/>
                <a:gd name="connsiteX368" fmla="*/ 1560512 w 2138362"/>
                <a:gd name="connsiteY368" fmla="*/ 1060450 h 1110643"/>
                <a:gd name="connsiteX369" fmla="*/ 1550987 w 2138362"/>
                <a:gd name="connsiteY369" fmla="*/ 1057275 h 1110643"/>
                <a:gd name="connsiteX370" fmla="*/ 1527175 w 2138362"/>
                <a:gd name="connsiteY370" fmla="*/ 1054100 h 1110643"/>
                <a:gd name="connsiteX371" fmla="*/ 1490662 w 2138362"/>
                <a:gd name="connsiteY371" fmla="*/ 1047750 h 1110643"/>
                <a:gd name="connsiteX372" fmla="*/ 1481137 w 2138362"/>
                <a:gd name="connsiteY372" fmla="*/ 1042987 h 1110643"/>
                <a:gd name="connsiteX373" fmla="*/ 1457325 w 2138362"/>
                <a:gd name="connsiteY373" fmla="*/ 1038225 h 1110643"/>
                <a:gd name="connsiteX374" fmla="*/ 1435100 w 2138362"/>
                <a:gd name="connsiteY374" fmla="*/ 1033462 h 1110643"/>
                <a:gd name="connsiteX375" fmla="*/ 1411287 w 2138362"/>
                <a:gd name="connsiteY375" fmla="*/ 1028700 h 1110643"/>
                <a:gd name="connsiteX376" fmla="*/ 1400175 w 2138362"/>
                <a:gd name="connsiteY376" fmla="*/ 1023937 h 1110643"/>
                <a:gd name="connsiteX377" fmla="*/ 1392237 w 2138362"/>
                <a:gd name="connsiteY377" fmla="*/ 1022350 h 1110643"/>
                <a:gd name="connsiteX378" fmla="*/ 1377950 w 2138362"/>
                <a:gd name="connsiteY378" fmla="*/ 1014412 h 1110643"/>
                <a:gd name="connsiteX379" fmla="*/ 1368425 w 2138362"/>
                <a:gd name="connsiteY379" fmla="*/ 1008062 h 1110643"/>
                <a:gd name="connsiteX380" fmla="*/ 1352550 w 2138362"/>
                <a:gd name="connsiteY380" fmla="*/ 993775 h 1110643"/>
                <a:gd name="connsiteX381" fmla="*/ 1347787 w 2138362"/>
                <a:gd name="connsiteY381" fmla="*/ 989012 h 1110643"/>
                <a:gd name="connsiteX382" fmla="*/ 1343025 w 2138362"/>
                <a:gd name="connsiteY382" fmla="*/ 984250 h 1110643"/>
                <a:gd name="connsiteX383" fmla="*/ 1341437 w 2138362"/>
                <a:gd name="connsiteY383" fmla="*/ 977900 h 1110643"/>
                <a:gd name="connsiteX384" fmla="*/ 1339850 w 2138362"/>
                <a:gd name="connsiteY384" fmla="*/ 954087 h 1110643"/>
                <a:gd name="connsiteX385" fmla="*/ 1349375 w 2138362"/>
                <a:gd name="connsiteY385" fmla="*/ 950912 h 1110643"/>
                <a:gd name="connsiteX386" fmla="*/ 1366837 w 2138362"/>
                <a:gd name="connsiteY386" fmla="*/ 952500 h 1110643"/>
                <a:gd name="connsiteX387" fmla="*/ 1370012 w 2138362"/>
                <a:gd name="connsiteY387" fmla="*/ 957262 h 1110643"/>
                <a:gd name="connsiteX388" fmla="*/ 1381125 w 2138362"/>
                <a:gd name="connsiteY388" fmla="*/ 962025 h 1110643"/>
                <a:gd name="connsiteX389" fmla="*/ 1392237 w 2138362"/>
                <a:gd name="connsiteY389" fmla="*/ 958850 h 1110643"/>
                <a:gd name="connsiteX390" fmla="*/ 1401762 w 2138362"/>
                <a:gd name="connsiteY390" fmla="*/ 947737 h 1110643"/>
                <a:gd name="connsiteX391" fmla="*/ 1406525 w 2138362"/>
                <a:gd name="connsiteY391" fmla="*/ 942975 h 1110643"/>
                <a:gd name="connsiteX392" fmla="*/ 1409700 w 2138362"/>
                <a:gd name="connsiteY392" fmla="*/ 938212 h 1110643"/>
                <a:gd name="connsiteX393" fmla="*/ 1414462 w 2138362"/>
                <a:gd name="connsiteY393" fmla="*/ 931862 h 1110643"/>
                <a:gd name="connsiteX394" fmla="*/ 1409700 w 2138362"/>
                <a:gd name="connsiteY394" fmla="*/ 904875 h 1110643"/>
                <a:gd name="connsiteX395" fmla="*/ 1408112 w 2138362"/>
                <a:gd name="connsiteY395" fmla="*/ 900112 h 1110643"/>
                <a:gd name="connsiteX396" fmla="*/ 1404937 w 2138362"/>
                <a:gd name="connsiteY396" fmla="*/ 893762 h 1110643"/>
                <a:gd name="connsiteX397" fmla="*/ 1400175 w 2138362"/>
                <a:gd name="connsiteY397" fmla="*/ 879475 h 1110643"/>
                <a:gd name="connsiteX398" fmla="*/ 1398587 w 2138362"/>
                <a:gd name="connsiteY398" fmla="*/ 855662 h 1110643"/>
                <a:gd name="connsiteX399" fmla="*/ 1393825 w 2138362"/>
                <a:gd name="connsiteY399" fmla="*/ 852487 h 1110643"/>
                <a:gd name="connsiteX400" fmla="*/ 1398587 w 2138362"/>
                <a:gd name="connsiteY400" fmla="*/ 847725 h 1110643"/>
                <a:gd name="connsiteX401" fmla="*/ 1406525 w 2138362"/>
                <a:gd name="connsiteY401" fmla="*/ 838200 h 1110643"/>
                <a:gd name="connsiteX402" fmla="*/ 1409700 w 2138362"/>
                <a:gd name="connsiteY402" fmla="*/ 828675 h 1110643"/>
                <a:gd name="connsiteX403" fmla="*/ 1419225 w 2138362"/>
                <a:gd name="connsiteY403" fmla="*/ 819150 h 1110643"/>
                <a:gd name="connsiteX404" fmla="*/ 1423987 w 2138362"/>
                <a:gd name="connsiteY404" fmla="*/ 820737 h 1110643"/>
                <a:gd name="connsiteX405" fmla="*/ 1425575 w 2138362"/>
                <a:gd name="connsiteY405" fmla="*/ 830262 h 1110643"/>
                <a:gd name="connsiteX406" fmla="*/ 1428750 w 2138362"/>
                <a:gd name="connsiteY406" fmla="*/ 838200 h 1110643"/>
                <a:gd name="connsiteX407" fmla="*/ 1430337 w 2138362"/>
                <a:gd name="connsiteY407" fmla="*/ 846137 h 1110643"/>
                <a:gd name="connsiteX408" fmla="*/ 1435100 w 2138362"/>
                <a:gd name="connsiteY408" fmla="*/ 850900 h 1110643"/>
                <a:gd name="connsiteX409" fmla="*/ 1444625 w 2138362"/>
                <a:gd name="connsiteY409" fmla="*/ 862012 h 1110643"/>
                <a:gd name="connsiteX410" fmla="*/ 1449387 w 2138362"/>
                <a:gd name="connsiteY410" fmla="*/ 863600 h 1110643"/>
                <a:gd name="connsiteX411" fmla="*/ 1455737 w 2138362"/>
                <a:gd name="connsiteY411" fmla="*/ 866775 h 1110643"/>
                <a:gd name="connsiteX412" fmla="*/ 1460500 w 2138362"/>
                <a:gd name="connsiteY412" fmla="*/ 868362 h 1110643"/>
                <a:gd name="connsiteX413" fmla="*/ 1466850 w 2138362"/>
                <a:gd name="connsiteY413" fmla="*/ 871537 h 1110643"/>
                <a:gd name="connsiteX414" fmla="*/ 1474787 w 2138362"/>
                <a:gd name="connsiteY414" fmla="*/ 873125 h 1110643"/>
                <a:gd name="connsiteX415" fmla="*/ 1492250 w 2138362"/>
                <a:gd name="connsiteY415" fmla="*/ 877887 h 1110643"/>
                <a:gd name="connsiteX416" fmla="*/ 1506537 w 2138362"/>
                <a:gd name="connsiteY416" fmla="*/ 881062 h 1110643"/>
                <a:gd name="connsiteX417" fmla="*/ 1546225 w 2138362"/>
                <a:gd name="connsiteY417" fmla="*/ 884237 h 1110643"/>
                <a:gd name="connsiteX418" fmla="*/ 1555750 w 2138362"/>
                <a:gd name="connsiteY418" fmla="*/ 887412 h 1110643"/>
                <a:gd name="connsiteX419" fmla="*/ 1562100 w 2138362"/>
                <a:gd name="connsiteY419" fmla="*/ 889000 h 1110643"/>
                <a:gd name="connsiteX420" fmla="*/ 1566862 w 2138362"/>
                <a:gd name="connsiteY420" fmla="*/ 892175 h 1110643"/>
                <a:gd name="connsiteX421" fmla="*/ 1571625 w 2138362"/>
                <a:gd name="connsiteY421" fmla="*/ 893762 h 1110643"/>
                <a:gd name="connsiteX422" fmla="*/ 1576387 w 2138362"/>
                <a:gd name="connsiteY422" fmla="*/ 896937 h 1110643"/>
                <a:gd name="connsiteX423" fmla="*/ 1585912 w 2138362"/>
                <a:gd name="connsiteY423" fmla="*/ 900112 h 1110643"/>
                <a:gd name="connsiteX424" fmla="*/ 1652587 w 2138362"/>
                <a:gd name="connsiteY424" fmla="*/ 893762 h 1110643"/>
                <a:gd name="connsiteX425" fmla="*/ 1662112 w 2138362"/>
                <a:gd name="connsiteY425" fmla="*/ 884237 h 1110643"/>
                <a:gd name="connsiteX426" fmla="*/ 1665287 w 2138362"/>
                <a:gd name="connsiteY426" fmla="*/ 879475 h 1110643"/>
                <a:gd name="connsiteX427" fmla="*/ 1671637 w 2138362"/>
                <a:gd name="connsiteY427" fmla="*/ 877887 h 1110643"/>
                <a:gd name="connsiteX428" fmla="*/ 1673225 w 2138362"/>
                <a:gd name="connsiteY428" fmla="*/ 871537 h 1110643"/>
                <a:gd name="connsiteX429" fmla="*/ 1677987 w 2138362"/>
                <a:gd name="connsiteY429" fmla="*/ 866775 h 1110643"/>
                <a:gd name="connsiteX430" fmla="*/ 1681162 w 2138362"/>
                <a:gd name="connsiteY430" fmla="*/ 862012 h 1110643"/>
                <a:gd name="connsiteX431" fmla="*/ 1687512 w 2138362"/>
                <a:gd name="connsiteY431" fmla="*/ 855662 h 1110643"/>
                <a:gd name="connsiteX432" fmla="*/ 1695450 w 2138362"/>
                <a:gd name="connsiteY432" fmla="*/ 844550 h 1110643"/>
                <a:gd name="connsiteX433" fmla="*/ 1697037 w 2138362"/>
                <a:gd name="connsiteY433" fmla="*/ 839787 h 1110643"/>
                <a:gd name="connsiteX434" fmla="*/ 1701800 w 2138362"/>
                <a:gd name="connsiteY434" fmla="*/ 830262 h 1110643"/>
                <a:gd name="connsiteX435" fmla="*/ 1703387 w 2138362"/>
                <a:gd name="connsiteY435" fmla="*/ 768350 h 1110643"/>
                <a:gd name="connsiteX436" fmla="*/ 1706562 w 2138362"/>
                <a:gd name="connsiteY436" fmla="*/ 750887 h 1110643"/>
                <a:gd name="connsiteX437" fmla="*/ 1708150 w 2138362"/>
                <a:gd name="connsiteY437" fmla="*/ 733425 h 1110643"/>
                <a:gd name="connsiteX438" fmla="*/ 1709737 w 2138362"/>
                <a:gd name="connsiteY438" fmla="*/ 720725 h 1110643"/>
                <a:gd name="connsiteX439" fmla="*/ 1714500 w 2138362"/>
                <a:gd name="connsiteY439" fmla="*/ 714375 h 1110643"/>
                <a:gd name="connsiteX440" fmla="*/ 1728787 w 2138362"/>
                <a:gd name="connsiteY440" fmla="*/ 703262 h 1110643"/>
                <a:gd name="connsiteX441" fmla="*/ 1739900 w 2138362"/>
                <a:gd name="connsiteY441" fmla="*/ 692150 h 1110643"/>
                <a:gd name="connsiteX442" fmla="*/ 1744662 w 2138362"/>
                <a:gd name="connsiteY442" fmla="*/ 687387 h 1110643"/>
                <a:gd name="connsiteX443" fmla="*/ 1754187 w 2138362"/>
                <a:gd name="connsiteY443" fmla="*/ 681037 h 1110643"/>
                <a:gd name="connsiteX444" fmla="*/ 1771650 w 2138362"/>
                <a:gd name="connsiteY444" fmla="*/ 669925 h 1110643"/>
                <a:gd name="connsiteX445" fmla="*/ 1787525 w 2138362"/>
                <a:gd name="connsiteY445" fmla="*/ 657225 h 1110643"/>
                <a:gd name="connsiteX446" fmla="*/ 1792287 w 2138362"/>
                <a:gd name="connsiteY446" fmla="*/ 654050 h 1110643"/>
                <a:gd name="connsiteX447" fmla="*/ 1793875 w 2138362"/>
                <a:gd name="connsiteY447" fmla="*/ 649287 h 1110643"/>
                <a:gd name="connsiteX448" fmla="*/ 1798637 w 2138362"/>
                <a:gd name="connsiteY448" fmla="*/ 647700 h 1110643"/>
                <a:gd name="connsiteX449" fmla="*/ 1803400 w 2138362"/>
                <a:gd name="connsiteY449" fmla="*/ 644525 h 1110643"/>
                <a:gd name="connsiteX450" fmla="*/ 1809750 w 2138362"/>
                <a:gd name="connsiteY450" fmla="*/ 638175 h 1110643"/>
                <a:gd name="connsiteX451" fmla="*/ 1817687 w 2138362"/>
                <a:gd name="connsiteY451" fmla="*/ 631825 h 1110643"/>
                <a:gd name="connsiteX452" fmla="*/ 1828800 w 2138362"/>
                <a:gd name="connsiteY452" fmla="*/ 622300 h 1110643"/>
                <a:gd name="connsiteX453" fmla="*/ 1831975 w 2138362"/>
                <a:gd name="connsiteY453" fmla="*/ 615950 h 1110643"/>
                <a:gd name="connsiteX454" fmla="*/ 1841500 w 2138362"/>
                <a:gd name="connsiteY454" fmla="*/ 609600 h 1110643"/>
                <a:gd name="connsiteX455" fmla="*/ 1847850 w 2138362"/>
                <a:gd name="connsiteY455" fmla="*/ 603250 h 1110643"/>
                <a:gd name="connsiteX456" fmla="*/ 1849437 w 2138362"/>
                <a:gd name="connsiteY456" fmla="*/ 598487 h 1110643"/>
                <a:gd name="connsiteX457" fmla="*/ 1857375 w 2138362"/>
                <a:gd name="connsiteY457" fmla="*/ 590550 h 1110643"/>
                <a:gd name="connsiteX458" fmla="*/ 1865312 w 2138362"/>
                <a:gd name="connsiteY458" fmla="*/ 579437 h 1110643"/>
                <a:gd name="connsiteX459" fmla="*/ 1871662 w 2138362"/>
                <a:gd name="connsiteY459" fmla="*/ 569912 h 1110643"/>
                <a:gd name="connsiteX460" fmla="*/ 1876425 w 2138362"/>
                <a:gd name="connsiteY460" fmla="*/ 560387 h 1110643"/>
                <a:gd name="connsiteX461" fmla="*/ 1878012 w 2138362"/>
                <a:gd name="connsiteY461" fmla="*/ 555625 h 1110643"/>
                <a:gd name="connsiteX462" fmla="*/ 1881187 w 2138362"/>
                <a:gd name="connsiteY462" fmla="*/ 550862 h 1110643"/>
                <a:gd name="connsiteX463" fmla="*/ 1882775 w 2138362"/>
                <a:gd name="connsiteY463" fmla="*/ 546100 h 1110643"/>
                <a:gd name="connsiteX464" fmla="*/ 1885950 w 2138362"/>
                <a:gd name="connsiteY464" fmla="*/ 539750 h 1110643"/>
                <a:gd name="connsiteX465" fmla="*/ 1882775 w 2138362"/>
                <a:gd name="connsiteY465" fmla="*/ 506412 h 1110643"/>
                <a:gd name="connsiteX466" fmla="*/ 1879600 w 2138362"/>
                <a:gd name="connsiteY466" fmla="*/ 500062 h 1110643"/>
                <a:gd name="connsiteX467" fmla="*/ 1874837 w 2138362"/>
                <a:gd name="connsiteY467" fmla="*/ 488950 h 1110643"/>
                <a:gd name="connsiteX468" fmla="*/ 1870075 w 2138362"/>
                <a:gd name="connsiteY468" fmla="*/ 487362 h 1110643"/>
                <a:gd name="connsiteX469" fmla="*/ 1863725 w 2138362"/>
                <a:gd name="connsiteY469" fmla="*/ 477837 h 1110643"/>
                <a:gd name="connsiteX470" fmla="*/ 1855787 w 2138362"/>
                <a:gd name="connsiteY470" fmla="*/ 476250 h 1110643"/>
                <a:gd name="connsiteX471" fmla="*/ 1849437 w 2138362"/>
                <a:gd name="connsiteY471" fmla="*/ 473075 h 1110643"/>
                <a:gd name="connsiteX472" fmla="*/ 1844675 w 2138362"/>
                <a:gd name="connsiteY472" fmla="*/ 471487 h 1110643"/>
                <a:gd name="connsiteX473" fmla="*/ 1841500 w 2138362"/>
                <a:gd name="connsiteY473" fmla="*/ 466725 h 1110643"/>
                <a:gd name="connsiteX474" fmla="*/ 1828800 w 2138362"/>
                <a:gd name="connsiteY474" fmla="*/ 461962 h 1110643"/>
                <a:gd name="connsiteX475" fmla="*/ 1819275 w 2138362"/>
                <a:gd name="connsiteY475" fmla="*/ 457200 h 1110643"/>
                <a:gd name="connsiteX476" fmla="*/ 1808162 w 2138362"/>
                <a:gd name="connsiteY476" fmla="*/ 452437 h 1110643"/>
                <a:gd name="connsiteX477" fmla="*/ 1795462 w 2138362"/>
                <a:gd name="connsiteY477" fmla="*/ 447675 h 1110643"/>
                <a:gd name="connsiteX478" fmla="*/ 1749425 w 2138362"/>
                <a:gd name="connsiteY478" fmla="*/ 439737 h 1110643"/>
                <a:gd name="connsiteX479" fmla="*/ 1728787 w 2138362"/>
                <a:gd name="connsiteY479" fmla="*/ 434975 h 1110643"/>
                <a:gd name="connsiteX480" fmla="*/ 1673225 w 2138362"/>
                <a:gd name="connsiteY480" fmla="*/ 434975 h 1110643"/>
                <a:gd name="connsiteX481" fmla="*/ 1571625 w 2138362"/>
                <a:gd name="connsiteY481" fmla="*/ 433387 h 1110643"/>
                <a:gd name="connsiteX482" fmla="*/ 1558925 w 2138362"/>
                <a:gd name="connsiteY482" fmla="*/ 430212 h 1110643"/>
                <a:gd name="connsiteX483" fmla="*/ 1524000 w 2138362"/>
                <a:gd name="connsiteY483" fmla="*/ 434975 h 1110643"/>
                <a:gd name="connsiteX484" fmla="*/ 1501775 w 2138362"/>
                <a:gd name="connsiteY484" fmla="*/ 439737 h 1110643"/>
                <a:gd name="connsiteX485" fmla="*/ 1490662 w 2138362"/>
                <a:gd name="connsiteY485" fmla="*/ 442912 h 1110643"/>
                <a:gd name="connsiteX486" fmla="*/ 1470025 w 2138362"/>
                <a:gd name="connsiteY486" fmla="*/ 441642 h 1110643"/>
                <a:gd name="connsiteX487" fmla="*/ 1438275 w 2138362"/>
                <a:gd name="connsiteY487" fmla="*/ 455612 h 1110643"/>
                <a:gd name="connsiteX488" fmla="*/ 1433512 w 2138362"/>
                <a:gd name="connsiteY488" fmla="*/ 457200 h 1110643"/>
                <a:gd name="connsiteX489" fmla="*/ 1425575 w 2138362"/>
                <a:gd name="connsiteY489" fmla="*/ 460375 h 1110643"/>
                <a:gd name="connsiteX490" fmla="*/ 1419225 w 2138362"/>
                <a:gd name="connsiteY490" fmla="*/ 461962 h 1110643"/>
                <a:gd name="connsiteX491" fmla="*/ 1408112 w 2138362"/>
                <a:gd name="connsiteY491" fmla="*/ 465137 h 1110643"/>
                <a:gd name="connsiteX492" fmla="*/ 1403350 w 2138362"/>
                <a:gd name="connsiteY492" fmla="*/ 466725 h 1110643"/>
                <a:gd name="connsiteX493" fmla="*/ 1393825 w 2138362"/>
                <a:gd name="connsiteY493" fmla="*/ 468312 h 1110643"/>
                <a:gd name="connsiteX494" fmla="*/ 1382712 w 2138362"/>
                <a:gd name="connsiteY494" fmla="*/ 476250 h 1110643"/>
                <a:gd name="connsiteX495" fmla="*/ 1379537 w 2138362"/>
                <a:gd name="connsiteY495" fmla="*/ 481012 h 1110643"/>
                <a:gd name="connsiteX496" fmla="*/ 1373187 w 2138362"/>
                <a:gd name="connsiteY496" fmla="*/ 484187 h 1110643"/>
                <a:gd name="connsiteX497" fmla="*/ 1368425 w 2138362"/>
                <a:gd name="connsiteY497" fmla="*/ 487362 h 1110643"/>
                <a:gd name="connsiteX498" fmla="*/ 1366837 w 2138362"/>
                <a:gd name="connsiteY498" fmla="*/ 492125 h 1110643"/>
                <a:gd name="connsiteX499" fmla="*/ 1362075 w 2138362"/>
                <a:gd name="connsiteY499" fmla="*/ 493712 h 1110643"/>
                <a:gd name="connsiteX500" fmla="*/ 1357312 w 2138362"/>
                <a:gd name="connsiteY500" fmla="*/ 496887 h 1110643"/>
                <a:gd name="connsiteX501" fmla="*/ 1360170 w 2138362"/>
                <a:gd name="connsiteY501" fmla="*/ 505143 h 1110643"/>
                <a:gd name="connsiteX502" fmla="*/ 1343025 w 2138362"/>
                <a:gd name="connsiteY502" fmla="*/ 506412 h 1110643"/>
                <a:gd name="connsiteX503" fmla="*/ 1338262 w 2138362"/>
                <a:gd name="connsiteY503" fmla="*/ 508000 h 1110643"/>
                <a:gd name="connsiteX504" fmla="*/ 1330325 w 2138362"/>
                <a:gd name="connsiteY504" fmla="*/ 515937 h 1110643"/>
                <a:gd name="connsiteX505" fmla="*/ 1325562 w 2138362"/>
                <a:gd name="connsiteY505" fmla="*/ 519112 h 1110643"/>
                <a:gd name="connsiteX506" fmla="*/ 1316037 w 2138362"/>
                <a:gd name="connsiteY506" fmla="*/ 527050 h 1110643"/>
                <a:gd name="connsiteX507" fmla="*/ 1311275 w 2138362"/>
                <a:gd name="connsiteY507" fmla="*/ 530225 h 1110643"/>
                <a:gd name="connsiteX508" fmla="*/ 1295400 w 2138362"/>
                <a:gd name="connsiteY508" fmla="*/ 544512 h 1110643"/>
                <a:gd name="connsiteX509" fmla="*/ 1293812 w 2138362"/>
                <a:gd name="connsiteY509" fmla="*/ 549275 h 1110643"/>
                <a:gd name="connsiteX510" fmla="*/ 1284287 w 2138362"/>
                <a:gd name="connsiteY510" fmla="*/ 557212 h 1110643"/>
                <a:gd name="connsiteX511" fmla="*/ 1282700 w 2138362"/>
                <a:gd name="connsiteY511" fmla="*/ 563562 h 1110643"/>
                <a:gd name="connsiteX512" fmla="*/ 1290637 w 2138362"/>
                <a:gd name="connsiteY512" fmla="*/ 569912 h 1110643"/>
                <a:gd name="connsiteX513" fmla="*/ 1301750 w 2138362"/>
                <a:gd name="connsiteY513" fmla="*/ 576262 h 1110643"/>
                <a:gd name="connsiteX514" fmla="*/ 1317625 w 2138362"/>
                <a:gd name="connsiteY514" fmla="*/ 581025 h 1110643"/>
                <a:gd name="connsiteX515" fmla="*/ 1319212 w 2138362"/>
                <a:gd name="connsiteY515" fmla="*/ 585787 h 1110643"/>
                <a:gd name="connsiteX516" fmla="*/ 1322387 w 2138362"/>
                <a:gd name="connsiteY516" fmla="*/ 590550 h 1110643"/>
                <a:gd name="connsiteX517" fmla="*/ 1327150 w 2138362"/>
                <a:gd name="connsiteY517" fmla="*/ 604837 h 1110643"/>
                <a:gd name="connsiteX518" fmla="*/ 1328737 w 2138362"/>
                <a:gd name="connsiteY518" fmla="*/ 609600 h 1110643"/>
                <a:gd name="connsiteX519" fmla="*/ 1325562 w 2138362"/>
                <a:gd name="connsiteY519" fmla="*/ 620712 h 1110643"/>
                <a:gd name="connsiteX520" fmla="*/ 1320800 w 2138362"/>
                <a:gd name="connsiteY520" fmla="*/ 623887 h 1110643"/>
                <a:gd name="connsiteX521" fmla="*/ 1314450 w 2138362"/>
                <a:gd name="connsiteY521" fmla="*/ 627062 h 1110643"/>
                <a:gd name="connsiteX522" fmla="*/ 1309687 w 2138362"/>
                <a:gd name="connsiteY522" fmla="*/ 628650 h 1110643"/>
                <a:gd name="connsiteX523" fmla="*/ 1300162 w 2138362"/>
                <a:gd name="connsiteY523" fmla="*/ 633412 h 1110643"/>
                <a:gd name="connsiteX524" fmla="*/ 1289050 w 2138362"/>
                <a:gd name="connsiteY524" fmla="*/ 642937 h 1110643"/>
                <a:gd name="connsiteX525" fmla="*/ 1279525 w 2138362"/>
                <a:gd name="connsiteY525" fmla="*/ 647700 h 1110643"/>
                <a:gd name="connsiteX526" fmla="*/ 1273175 w 2138362"/>
                <a:gd name="connsiteY526" fmla="*/ 652462 h 1110643"/>
                <a:gd name="connsiteX527" fmla="*/ 1268412 w 2138362"/>
                <a:gd name="connsiteY527" fmla="*/ 657225 h 1110643"/>
                <a:gd name="connsiteX528" fmla="*/ 1263650 w 2138362"/>
                <a:gd name="connsiteY528" fmla="*/ 658812 h 1110643"/>
                <a:gd name="connsiteX529" fmla="*/ 1258887 w 2138362"/>
                <a:gd name="connsiteY529" fmla="*/ 663575 h 1110643"/>
                <a:gd name="connsiteX530" fmla="*/ 1249362 w 2138362"/>
                <a:gd name="connsiteY530" fmla="*/ 679450 h 1110643"/>
                <a:gd name="connsiteX531" fmla="*/ 1250950 w 2138362"/>
                <a:gd name="connsiteY531" fmla="*/ 688975 h 1110643"/>
                <a:gd name="connsiteX532" fmla="*/ 1254125 w 2138362"/>
                <a:gd name="connsiteY532" fmla="*/ 700087 h 1110643"/>
                <a:gd name="connsiteX533" fmla="*/ 1257300 w 2138362"/>
                <a:gd name="connsiteY533" fmla="*/ 708025 h 1110643"/>
                <a:gd name="connsiteX534" fmla="*/ 1262062 w 2138362"/>
                <a:gd name="connsiteY534" fmla="*/ 717550 h 1110643"/>
                <a:gd name="connsiteX535" fmla="*/ 1263650 w 2138362"/>
                <a:gd name="connsiteY535" fmla="*/ 723900 h 1110643"/>
                <a:gd name="connsiteX536" fmla="*/ 1266825 w 2138362"/>
                <a:gd name="connsiteY536" fmla="*/ 731837 h 1110643"/>
                <a:gd name="connsiteX537" fmla="*/ 1271587 w 2138362"/>
                <a:gd name="connsiteY537" fmla="*/ 742950 h 1110643"/>
                <a:gd name="connsiteX538" fmla="*/ 1276350 w 2138362"/>
                <a:gd name="connsiteY538" fmla="*/ 762000 h 1110643"/>
                <a:gd name="connsiteX539" fmla="*/ 1282700 w 2138362"/>
                <a:gd name="connsiteY539" fmla="*/ 788987 h 1110643"/>
                <a:gd name="connsiteX540" fmla="*/ 1287462 w 2138362"/>
                <a:gd name="connsiteY540" fmla="*/ 804862 h 1110643"/>
                <a:gd name="connsiteX541" fmla="*/ 1289050 w 2138362"/>
                <a:gd name="connsiteY541" fmla="*/ 817562 h 1110643"/>
                <a:gd name="connsiteX542" fmla="*/ 1292225 w 2138362"/>
                <a:gd name="connsiteY542" fmla="*/ 822325 h 1110643"/>
                <a:gd name="connsiteX543" fmla="*/ 1295400 w 2138362"/>
                <a:gd name="connsiteY543" fmla="*/ 835025 h 1110643"/>
                <a:gd name="connsiteX544" fmla="*/ 1298575 w 2138362"/>
                <a:gd name="connsiteY544" fmla="*/ 841375 h 1110643"/>
                <a:gd name="connsiteX545" fmla="*/ 1300162 w 2138362"/>
                <a:gd name="connsiteY545" fmla="*/ 846137 h 1110643"/>
                <a:gd name="connsiteX546" fmla="*/ 1303337 w 2138362"/>
                <a:gd name="connsiteY546" fmla="*/ 857250 h 1110643"/>
                <a:gd name="connsiteX547" fmla="*/ 1308100 w 2138362"/>
                <a:gd name="connsiteY547" fmla="*/ 946150 h 1110643"/>
                <a:gd name="connsiteX548" fmla="*/ 1304925 w 2138362"/>
                <a:gd name="connsiteY548" fmla="*/ 938212 h 1110643"/>
                <a:gd name="connsiteX549" fmla="*/ 1300162 w 2138362"/>
                <a:gd name="connsiteY549" fmla="*/ 928687 h 1110643"/>
                <a:gd name="connsiteX550" fmla="*/ 1292225 w 2138362"/>
                <a:gd name="connsiteY550" fmla="*/ 922337 h 1110643"/>
                <a:gd name="connsiteX551" fmla="*/ 1285875 w 2138362"/>
                <a:gd name="connsiteY551" fmla="*/ 909637 h 1110643"/>
                <a:gd name="connsiteX552" fmla="*/ 1277620 w 2138362"/>
                <a:gd name="connsiteY552" fmla="*/ 910907 h 1110643"/>
                <a:gd name="connsiteX553" fmla="*/ 1258887 w 2138362"/>
                <a:gd name="connsiteY553" fmla="*/ 882650 h 1110643"/>
                <a:gd name="connsiteX554" fmla="*/ 1248092 w 2138362"/>
                <a:gd name="connsiteY554" fmla="*/ 885825 h 1110643"/>
                <a:gd name="connsiteX555" fmla="*/ 1233805 w 2138362"/>
                <a:gd name="connsiteY555" fmla="*/ 877569 h 1110643"/>
                <a:gd name="connsiteX556" fmla="*/ 1224914 w 2138362"/>
                <a:gd name="connsiteY556" fmla="*/ 881381 h 1110643"/>
                <a:gd name="connsiteX557" fmla="*/ 1222375 w 2138362"/>
                <a:gd name="connsiteY557" fmla="*/ 872489 h 1110643"/>
                <a:gd name="connsiteX558" fmla="*/ 1207135 w 2138362"/>
                <a:gd name="connsiteY558" fmla="*/ 852487 h 1110643"/>
                <a:gd name="connsiteX559" fmla="*/ 1193799 w 2138362"/>
                <a:gd name="connsiteY559" fmla="*/ 848677 h 1110643"/>
                <a:gd name="connsiteX560" fmla="*/ 1180783 w 2138362"/>
                <a:gd name="connsiteY560" fmla="*/ 842645 h 1110643"/>
                <a:gd name="connsiteX561" fmla="*/ 1170622 w 2138362"/>
                <a:gd name="connsiteY561" fmla="*/ 835978 h 1110643"/>
                <a:gd name="connsiteX562" fmla="*/ 1157287 w 2138362"/>
                <a:gd name="connsiteY562" fmla="*/ 817562 h 1110643"/>
                <a:gd name="connsiteX563" fmla="*/ 1146175 w 2138362"/>
                <a:gd name="connsiteY563" fmla="*/ 809625 h 1110643"/>
                <a:gd name="connsiteX564" fmla="*/ 1141412 w 2138362"/>
                <a:gd name="connsiteY564" fmla="*/ 804862 h 1110643"/>
                <a:gd name="connsiteX565" fmla="*/ 1135062 w 2138362"/>
                <a:gd name="connsiteY565" fmla="*/ 801687 h 1110643"/>
                <a:gd name="connsiteX566" fmla="*/ 1125537 w 2138362"/>
                <a:gd name="connsiteY566" fmla="*/ 795337 h 1110643"/>
                <a:gd name="connsiteX567" fmla="*/ 1123950 w 2138362"/>
                <a:gd name="connsiteY567" fmla="*/ 790575 h 1110643"/>
                <a:gd name="connsiteX568" fmla="*/ 1128712 w 2138362"/>
                <a:gd name="connsiteY568" fmla="*/ 788987 h 1110643"/>
                <a:gd name="connsiteX569" fmla="*/ 1144587 w 2138362"/>
                <a:gd name="connsiteY569" fmla="*/ 785812 h 1110643"/>
                <a:gd name="connsiteX570" fmla="*/ 1144587 w 2138362"/>
                <a:gd name="connsiteY570" fmla="*/ 768350 h 1110643"/>
                <a:gd name="connsiteX571" fmla="*/ 1139825 w 2138362"/>
                <a:gd name="connsiteY571" fmla="*/ 754062 h 1110643"/>
                <a:gd name="connsiteX572" fmla="*/ 1135062 w 2138362"/>
                <a:gd name="connsiteY572" fmla="*/ 749300 h 1110643"/>
                <a:gd name="connsiteX573" fmla="*/ 1133475 w 2138362"/>
                <a:gd name="connsiteY573" fmla="*/ 744537 h 1110643"/>
                <a:gd name="connsiteX574" fmla="*/ 1128712 w 2138362"/>
                <a:gd name="connsiteY574" fmla="*/ 741362 h 1110643"/>
                <a:gd name="connsiteX575" fmla="*/ 1119187 w 2138362"/>
                <a:gd name="connsiteY575" fmla="*/ 735012 h 1110643"/>
                <a:gd name="connsiteX576" fmla="*/ 1104900 w 2138362"/>
                <a:gd name="connsiteY576" fmla="*/ 723900 h 1110643"/>
                <a:gd name="connsiteX577" fmla="*/ 1100137 w 2138362"/>
                <a:gd name="connsiteY577" fmla="*/ 720725 h 1110643"/>
                <a:gd name="connsiteX578" fmla="*/ 1095375 w 2138362"/>
                <a:gd name="connsiteY578" fmla="*/ 719137 h 1110643"/>
                <a:gd name="connsiteX579" fmla="*/ 1077912 w 2138362"/>
                <a:gd name="connsiteY579" fmla="*/ 714375 h 1110643"/>
                <a:gd name="connsiteX580" fmla="*/ 1069975 w 2138362"/>
                <a:gd name="connsiteY580" fmla="*/ 704850 h 1110643"/>
                <a:gd name="connsiteX581" fmla="*/ 1062037 w 2138362"/>
                <a:gd name="connsiteY581" fmla="*/ 695325 h 1110643"/>
                <a:gd name="connsiteX582" fmla="*/ 1060450 w 2138362"/>
                <a:gd name="connsiteY582" fmla="*/ 688975 h 1110643"/>
                <a:gd name="connsiteX583" fmla="*/ 1057275 w 2138362"/>
                <a:gd name="connsiteY583" fmla="*/ 679450 h 1110643"/>
                <a:gd name="connsiteX584" fmla="*/ 1052512 w 2138362"/>
                <a:gd name="connsiteY584" fmla="*/ 660400 h 1110643"/>
                <a:gd name="connsiteX585" fmla="*/ 1054100 w 2138362"/>
                <a:gd name="connsiteY585" fmla="*/ 627062 h 1110643"/>
                <a:gd name="connsiteX586" fmla="*/ 1055687 w 2138362"/>
                <a:gd name="connsiteY586" fmla="*/ 622300 h 1110643"/>
                <a:gd name="connsiteX587" fmla="*/ 1060450 w 2138362"/>
                <a:gd name="connsiteY587" fmla="*/ 620712 h 1110643"/>
                <a:gd name="connsiteX588" fmla="*/ 1062037 w 2138362"/>
                <a:gd name="connsiteY588" fmla="*/ 615950 h 1110643"/>
                <a:gd name="connsiteX589" fmla="*/ 1050925 w 2138362"/>
                <a:gd name="connsiteY589" fmla="*/ 615950 h 1110643"/>
                <a:gd name="connsiteX590" fmla="*/ 1044575 w 2138362"/>
                <a:gd name="connsiteY590" fmla="*/ 619125 h 1110643"/>
                <a:gd name="connsiteX591" fmla="*/ 1039812 w 2138362"/>
                <a:gd name="connsiteY591" fmla="*/ 620712 h 1110643"/>
                <a:gd name="connsiteX592" fmla="*/ 1027112 w 2138362"/>
                <a:gd name="connsiteY592" fmla="*/ 625475 h 1110643"/>
                <a:gd name="connsiteX593" fmla="*/ 1023937 w 2138362"/>
                <a:gd name="connsiteY593" fmla="*/ 630237 h 1110643"/>
                <a:gd name="connsiteX594" fmla="*/ 1019175 w 2138362"/>
                <a:gd name="connsiteY594" fmla="*/ 631825 h 1110643"/>
                <a:gd name="connsiteX595" fmla="*/ 1008062 w 2138362"/>
                <a:gd name="connsiteY595" fmla="*/ 636587 h 1110643"/>
                <a:gd name="connsiteX596" fmla="*/ 1000125 w 2138362"/>
                <a:gd name="connsiteY596" fmla="*/ 646112 h 1110643"/>
                <a:gd name="connsiteX597" fmla="*/ 1011237 w 2138362"/>
                <a:gd name="connsiteY597" fmla="*/ 660400 h 1110643"/>
                <a:gd name="connsiteX598" fmla="*/ 1012825 w 2138362"/>
                <a:gd name="connsiteY598" fmla="*/ 677862 h 1110643"/>
                <a:gd name="connsiteX599" fmla="*/ 1014412 w 2138362"/>
                <a:gd name="connsiteY599" fmla="*/ 690562 h 1110643"/>
                <a:gd name="connsiteX600" fmla="*/ 1012825 w 2138362"/>
                <a:gd name="connsiteY600" fmla="*/ 703262 h 1110643"/>
                <a:gd name="connsiteX601" fmla="*/ 998537 w 2138362"/>
                <a:gd name="connsiteY601" fmla="*/ 701675 h 1110643"/>
                <a:gd name="connsiteX602" fmla="*/ 984250 w 2138362"/>
                <a:gd name="connsiteY602" fmla="*/ 696912 h 1110643"/>
                <a:gd name="connsiteX603" fmla="*/ 977900 w 2138362"/>
                <a:gd name="connsiteY603" fmla="*/ 695325 h 1110643"/>
                <a:gd name="connsiteX604" fmla="*/ 973137 w 2138362"/>
                <a:gd name="connsiteY604" fmla="*/ 692150 h 1110643"/>
                <a:gd name="connsiteX605" fmla="*/ 968375 w 2138362"/>
                <a:gd name="connsiteY605" fmla="*/ 690562 h 1110643"/>
                <a:gd name="connsiteX606" fmla="*/ 957262 w 2138362"/>
                <a:gd name="connsiteY606" fmla="*/ 681037 h 1110643"/>
                <a:gd name="connsiteX607" fmla="*/ 958850 w 2138362"/>
                <a:gd name="connsiteY607" fmla="*/ 665162 h 1110643"/>
                <a:gd name="connsiteX608" fmla="*/ 960437 w 2138362"/>
                <a:gd name="connsiteY608" fmla="*/ 658812 h 1110643"/>
                <a:gd name="connsiteX609" fmla="*/ 971550 w 2138362"/>
                <a:gd name="connsiteY609" fmla="*/ 642937 h 1110643"/>
                <a:gd name="connsiteX610" fmla="*/ 966787 w 2138362"/>
                <a:gd name="connsiteY610" fmla="*/ 641350 h 1110643"/>
                <a:gd name="connsiteX611" fmla="*/ 957262 w 2138362"/>
                <a:gd name="connsiteY611" fmla="*/ 633412 h 1110643"/>
                <a:gd name="connsiteX612" fmla="*/ 936625 w 2138362"/>
                <a:gd name="connsiteY612" fmla="*/ 625475 h 1110643"/>
                <a:gd name="connsiteX613" fmla="*/ 862012 w 2138362"/>
                <a:gd name="connsiteY613" fmla="*/ 628650 h 1110643"/>
                <a:gd name="connsiteX614" fmla="*/ 852487 w 2138362"/>
                <a:gd name="connsiteY614" fmla="*/ 635000 h 1110643"/>
                <a:gd name="connsiteX615" fmla="*/ 854075 w 2138362"/>
                <a:gd name="connsiteY615" fmla="*/ 649287 h 1110643"/>
                <a:gd name="connsiteX616" fmla="*/ 860425 w 2138362"/>
                <a:gd name="connsiteY616" fmla="*/ 644525 h 1110643"/>
                <a:gd name="connsiteX617" fmla="*/ 865187 w 2138362"/>
                <a:gd name="connsiteY617" fmla="*/ 646112 h 1110643"/>
                <a:gd name="connsiteX618" fmla="*/ 860425 w 2138362"/>
                <a:gd name="connsiteY618" fmla="*/ 658812 h 1110643"/>
                <a:gd name="connsiteX619" fmla="*/ 855662 w 2138362"/>
                <a:gd name="connsiteY619" fmla="*/ 661987 h 1110643"/>
                <a:gd name="connsiteX620" fmla="*/ 847725 w 2138362"/>
                <a:gd name="connsiteY620" fmla="*/ 660400 h 1110643"/>
                <a:gd name="connsiteX621" fmla="*/ 835025 w 2138362"/>
                <a:gd name="connsiteY621" fmla="*/ 657225 h 1110643"/>
                <a:gd name="connsiteX622" fmla="*/ 809625 w 2138362"/>
                <a:gd name="connsiteY622" fmla="*/ 652462 h 1110643"/>
                <a:gd name="connsiteX623" fmla="*/ 795337 w 2138362"/>
                <a:gd name="connsiteY623" fmla="*/ 647700 h 1110643"/>
                <a:gd name="connsiteX624" fmla="*/ 785812 w 2138362"/>
                <a:gd name="connsiteY624" fmla="*/ 641350 h 1110643"/>
                <a:gd name="connsiteX625" fmla="*/ 774700 w 2138362"/>
                <a:gd name="connsiteY625" fmla="*/ 633412 h 1110643"/>
                <a:gd name="connsiteX626" fmla="*/ 769937 w 2138362"/>
                <a:gd name="connsiteY626" fmla="*/ 631825 h 1110643"/>
                <a:gd name="connsiteX627" fmla="*/ 763587 w 2138362"/>
                <a:gd name="connsiteY627" fmla="*/ 627062 h 1110643"/>
                <a:gd name="connsiteX628" fmla="*/ 758825 w 2138362"/>
                <a:gd name="connsiteY628" fmla="*/ 622300 h 1110643"/>
                <a:gd name="connsiteX629" fmla="*/ 754062 w 2138362"/>
                <a:gd name="connsiteY629" fmla="*/ 620712 h 1110643"/>
                <a:gd name="connsiteX630" fmla="*/ 747712 w 2138362"/>
                <a:gd name="connsiteY630" fmla="*/ 617537 h 1110643"/>
                <a:gd name="connsiteX631" fmla="*/ 742950 w 2138362"/>
                <a:gd name="connsiteY631" fmla="*/ 612775 h 1110643"/>
                <a:gd name="connsiteX632" fmla="*/ 735012 w 2138362"/>
                <a:gd name="connsiteY632" fmla="*/ 608012 h 1110643"/>
                <a:gd name="connsiteX633" fmla="*/ 730250 w 2138362"/>
                <a:gd name="connsiteY633" fmla="*/ 603250 h 1110643"/>
                <a:gd name="connsiteX634" fmla="*/ 725487 w 2138362"/>
                <a:gd name="connsiteY634" fmla="*/ 600075 h 1110643"/>
                <a:gd name="connsiteX635" fmla="*/ 719137 w 2138362"/>
                <a:gd name="connsiteY635" fmla="*/ 595312 h 1110643"/>
                <a:gd name="connsiteX636" fmla="*/ 714375 w 2138362"/>
                <a:gd name="connsiteY636" fmla="*/ 592137 h 1110643"/>
                <a:gd name="connsiteX637" fmla="*/ 703262 w 2138362"/>
                <a:gd name="connsiteY637" fmla="*/ 581025 h 1110643"/>
                <a:gd name="connsiteX638" fmla="*/ 698500 w 2138362"/>
                <a:gd name="connsiteY638" fmla="*/ 576262 h 1110643"/>
                <a:gd name="connsiteX639" fmla="*/ 692150 w 2138362"/>
                <a:gd name="connsiteY639" fmla="*/ 573087 h 1110643"/>
                <a:gd name="connsiteX640" fmla="*/ 681037 w 2138362"/>
                <a:gd name="connsiteY640" fmla="*/ 565150 h 1110643"/>
                <a:gd name="connsiteX641" fmla="*/ 676275 w 2138362"/>
                <a:gd name="connsiteY641" fmla="*/ 560387 h 1110643"/>
                <a:gd name="connsiteX642" fmla="*/ 665162 w 2138362"/>
                <a:gd name="connsiteY642" fmla="*/ 554037 h 1110643"/>
                <a:gd name="connsiteX643" fmla="*/ 660400 w 2138362"/>
                <a:gd name="connsiteY643" fmla="*/ 552450 h 1110643"/>
                <a:gd name="connsiteX644" fmla="*/ 655637 w 2138362"/>
                <a:gd name="connsiteY644" fmla="*/ 549275 h 1110643"/>
                <a:gd name="connsiteX645" fmla="*/ 631825 w 2138362"/>
                <a:gd name="connsiteY645" fmla="*/ 542925 h 1110643"/>
                <a:gd name="connsiteX646" fmla="*/ 609600 w 2138362"/>
                <a:gd name="connsiteY646" fmla="*/ 547687 h 1110643"/>
                <a:gd name="connsiteX647" fmla="*/ 595312 w 2138362"/>
                <a:gd name="connsiteY647" fmla="*/ 550862 h 1110643"/>
                <a:gd name="connsiteX648" fmla="*/ 555625 w 2138362"/>
                <a:gd name="connsiteY648" fmla="*/ 557212 h 1110643"/>
                <a:gd name="connsiteX649" fmla="*/ 544512 w 2138362"/>
                <a:gd name="connsiteY649" fmla="*/ 560387 h 1110643"/>
                <a:gd name="connsiteX650" fmla="*/ 539750 w 2138362"/>
                <a:gd name="connsiteY650" fmla="*/ 561975 h 1110643"/>
                <a:gd name="connsiteX651" fmla="*/ 534987 w 2138362"/>
                <a:gd name="connsiteY651" fmla="*/ 565150 h 1110643"/>
                <a:gd name="connsiteX652" fmla="*/ 525462 w 2138362"/>
                <a:gd name="connsiteY652" fmla="*/ 566737 h 1110643"/>
                <a:gd name="connsiteX653" fmla="*/ 482600 w 2138362"/>
                <a:gd name="connsiteY653" fmla="*/ 563562 h 1110643"/>
                <a:gd name="connsiteX654" fmla="*/ 460375 w 2138362"/>
                <a:gd name="connsiteY654" fmla="*/ 558800 h 1110643"/>
                <a:gd name="connsiteX655" fmla="*/ 450850 w 2138362"/>
                <a:gd name="connsiteY655" fmla="*/ 565150 h 1110643"/>
                <a:gd name="connsiteX656" fmla="*/ 447675 w 2138362"/>
                <a:gd name="connsiteY656" fmla="*/ 569912 h 1110643"/>
                <a:gd name="connsiteX657" fmla="*/ 436562 w 2138362"/>
                <a:gd name="connsiteY657" fmla="*/ 577850 h 1110643"/>
                <a:gd name="connsiteX658" fmla="*/ 430212 w 2138362"/>
                <a:gd name="connsiteY658" fmla="*/ 582612 h 1110643"/>
                <a:gd name="connsiteX659" fmla="*/ 419100 w 2138362"/>
                <a:gd name="connsiteY659" fmla="*/ 592137 h 1110643"/>
                <a:gd name="connsiteX660" fmla="*/ 414337 w 2138362"/>
                <a:gd name="connsiteY660" fmla="*/ 596900 h 1110643"/>
                <a:gd name="connsiteX661" fmla="*/ 400050 w 2138362"/>
                <a:gd name="connsiteY661" fmla="*/ 601662 h 1110643"/>
                <a:gd name="connsiteX662" fmla="*/ 395287 w 2138362"/>
                <a:gd name="connsiteY662" fmla="*/ 604837 h 1110643"/>
                <a:gd name="connsiteX663" fmla="*/ 387350 w 2138362"/>
                <a:gd name="connsiteY663" fmla="*/ 614362 h 1110643"/>
                <a:gd name="connsiteX664" fmla="*/ 384175 w 2138362"/>
                <a:gd name="connsiteY664" fmla="*/ 620712 h 1110643"/>
                <a:gd name="connsiteX665" fmla="*/ 385762 w 2138362"/>
                <a:gd name="connsiteY665" fmla="*/ 636587 h 1110643"/>
                <a:gd name="connsiteX666" fmla="*/ 388937 w 2138362"/>
                <a:gd name="connsiteY666" fmla="*/ 641350 h 1110643"/>
                <a:gd name="connsiteX667" fmla="*/ 385762 w 2138362"/>
                <a:gd name="connsiteY667" fmla="*/ 657225 h 1110643"/>
                <a:gd name="connsiteX668" fmla="*/ 381000 w 2138362"/>
                <a:gd name="connsiteY668" fmla="*/ 668337 h 1110643"/>
                <a:gd name="connsiteX669" fmla="*/ 339725 w 2138362"/>
                <a:gd name="connsiteY669" fmla="*/ 669925 h 1110643"/>
                <a:gd name="connsiteX670" fmla="*/ 325437 w 2138362"/>
                <a:gd name="connsiteY670" fmla="*/ 677862 h 1110643"/>
                <a:gd name="connsiteX671" fmla="*/ 320675 w 2138362"/>
                <a:gd name="connsiteY671" fmla="*/ 682625 h 1110643"/>
                <a:gd name="connsiteX672" fmla="*/ 315912 w 2138362"/>
                <a:gd name="connsiteY672" fmla="*/ 684212 h 1110643"/>
                <a:gd name="connsiteX673" fmla="*/ 309562 w 2138362"/>
                <a:gd name="connsiteY673" fmla="*/ 688975 h 1110643"/>
                <a:gd name="connsiteX674" fmla="*/ 307975 w 2138362"/>
                <a:gd name="connsiteY674" fmla="*/ 693737 h 1110643"/>
                <a:gd name="connsiteX675" fmla="*/ 298450 w 2138362"/>
                <a:gd name="connsiteY675" fmla="*/ 700087 h 1110643"/>
                <a:gd name="connsiteX676" fmla="*/ 293687 w 2138362"/>
                <a:gd name="connsiteY676" fmla="*/ 703262 h 1110643"/>
                <a:gd name="connsiteX677" fmla="*/ 284162 w 2138362"/>
                <a:gd name="connsiteY677" fmla="*/ 708025 h 1110643"/>
                <a:gd name="connsiteX678" fmla="*/ 274637 w 2138362"/>
                <a:gd name="connsiteY678" fmla="*/ 714375 h 1110643"/>
                <a:gd name="connsiteX679" fmla="*/ 263525 w 2138362"/>
                <a:gd name="connsiteY679" fmla="*/ 720725 h 1110643"/>
                <a:gd name="connsiteX680" fmla="*/ 258762 w 2138362"/>
                <a:gd name="connsiteY680" fmla="*/ 723900 h 1110643"/>
                <a:gd name="connsiteX681" fmla="*/ 241300 w 2138362"/>
                <a:gd name="connsiteY681" fmla="*/ 727075 h 1110643"/>
                <a:gd name="connsiteX682" fmla="*/ 227012 w 2138362"/>
                <a:gd name="connsiteY682" fmla="*/ 731837 h 1110643"/>
                <a:gd name="connsiteX683" fmla="*/ 217487 w 2138362"/>
                <a:gd name="connsiteY683" fmla="*/ 735012 h 1110643"/>
                <a:gd name="connsiteX684" fmla="*/ 207962 w 2138362"/>
                <a:gd name="connsiteY684" fmla="*/ 736600 h 1110643"/>
                <a:gd name="connsiteX685" fmla="*/ 196850 w 2138362"/>
                <a:gd name="connsiteY685" fmla="*/ 741362 h 1110643"/>
                <a:gd name="connsiteX686" fmla="*/ 188912 w 2138362"/>
                <a:gd name="connsiteY686" fmla="*/ 744537 h 1110643"/>
                <a:gd name="connsiteX687" fmla="*/ 182562 w 2138362"/>
                <a:gd name="connsiteY687" fmla="*/ 746125 h 1110643"/>
                <a:gd name="connsiteX688" fmla="*/ 177800 w 2138362"/>
                <a:gd name="connsiteY688" fmla="*/ 749300 h 1110643"/>
                <a:gd name="connsiteX689" fmla="*/ 173037 w 2138362"/>
                <a:gd name="connsiteY689" fmla="*/ 750887 h 1110643"/>
                <a:gd name="connsiteX690" fmla="*/ 166687 w 2138362"/>
                <a:gd name="connsiteY690" fmla="*/ 755650 h 1110643"/>
                <a:gd name="connsiteX691" fmla="*/ 155575 w 2138362"/>
                <a:gd name="connsiteY691" fmla="*/ 757237 h 1110643"/>
                <a:gd name="connsiteX692" fmla="*/ 134937 w 2138362"/>
                <a:gd name="connsiteY692" fmla="*/ 763587 h 1110643"/>
                <a:gd name="connsiteX693" fmla="*/ 104775 w 2138362"/>
                <a:gd name="connsiteY693" fmla="*/ 765175 h 1110643"/>
                <a:gd name="connsiteX694" fmla="*/ 88900 w 2138362"/>
                <a:gd name="connsiteY694" fmla="*/ 766762 h 1110643"/>
                <a:gd name="connsiteX695" fmla="*/ 73025 w 2138362"/>
                <a:gd name="connsiteY695" fmla="*/ 771525 h 1110643"/>
                <a:gd name="connsiteX696" fmla="*/ 68262 w 2138362"/>
                <a:gd name="connsiteY696" fmla="*/ 774700 h 1110643"/>
                <a:gd name="connsiteX697" fmla="*/ 53975 w 2138362"/>
                <a:gd name="connsiteY697" fmla="*/ 779462 h 1110643"/>
                <a:gd name="connsiteX698" fmla="*/ 42862 w 2138362"/>
                <a:gd name="connsiteY698" fmla="*/ 781050 h 1110643"/>
                <a:gd name="connsiteX699" fmla="*/ 34925 w 2138362"/>
                <a:gd name="connsiteY699" fmla="*/ 782637 h 1110643"/>
                <a:gd name="connsiteX700" fmla="*/ 12700 w 2138362"/>
                <a:gd name="connsiteY700" fmla="*/ 785812 h 1110643"/>
                <a:gd name="connsiteX701" fmla="*/ 9525 w 2138362"/>
                <a:gd name="connsiteY701"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50097 w 2138362"/>
                <a:gd name="connsiteY251" fmla="*/ 468629 h 1110643"/>
                <a:gd name="connsiteX252" fmla="*/ 2037398 w 2138362"/>
                <a:gd name="connsiteY252" fmla="*/ 485457 h 1110643"/>
                <a:gd name="connsiteX253" fmla="*/ 2007552 w 2138362"/>
                <a:gd name="connsiteY253" fmla="*/ 517524 h 1110643"/>
                <a:gd name="connsiteX254" fmla="*/ 1990725 w 2138362"/>
                <a:gd name="connsiteY254" fmla="*/ 517525 h 1110643"/>
                <a:gd name="connsiteX255" fmla="*/ 1989137 w 2138362"/>
                <a:gd name="connsiteY255" fmla="*/ 522287 h 1110643"/>
                <a:gd name="connsiteX256" fmla="*/ 1981200 w 2138362"/>
                <a:gd name="connsiteY256" fmla="*/ 531812 h 1110643"/>
                <a:gd name="connsiteX257" fmla="*/ 1979612 w 2138362"/>
                <a:gd name="connsiteY257" fmla="*/ 536575 h 1110643"/>
                <a:gd name="connsiteX258" fmla="*/ 1971675 w 2138362"/>
                <a:gd name="connsiteY258" fmla="*/ 546100 h 1110643"/>
                <a:gd name="connsiteX259" fmla="*/ 1970087 w 2138362"/>
                <a:gd name="connsiteY259" fmla="*/ 550862 h 1110643"/>
                <a:gd name="connsiteX260" fmla="*/ 1966912 w 2138362"/>
                <a:gd name="connsiteY260" fmla="*/ 555625 h 1110643"/>
                <a:gd name="connsiteX261" fmla="*/ 1962150 w 2138362"/>
                <a:gd name="connsiteY261" fmla="*/ 566737 h 1110643"/>
                <a:gd name="connsiteX262" fmla="*/ 1955800 w 2138362"/>
                <a:gd name="connsiteY262" fmla="*/ 574675 h 1110643"/>
                <a:gd name="connsiteX263" fmla="*/ 1944687 w 2138362"/>
                <a:gd name="connsiteY263" fmla="*/ 588962 h 1110643"/>
                <a:gd name="connsiteX264" fmla="*/ 1938337 w 2138362"/>
                <a:gd name="connsiteY264" fmla="*/ 598487 h 1110643"/>
                <a:gd name="connsiteX265" fmla="*/ 1936750 w 2138362"/>
                <a:gd name="connsiteY265" fmla="*/ 603250 h 1110643"/>
                <a:gd name="connsiteX266" fmla="*/ 1928812 w 2138362"/>
                <a:gd name="connsiteY266" fmla="*/ 612775 h 1110643"/>
                <a:gd name="connsiteX267" fmla="*/ 1922462 w 2138362"/>
                <a:gd name="connsiteY267" fmla="*/ 627062 h 1110643"/>
                <a:gd name="connsiteX268" fmla="*/ 1917700 w 2138362"/>
                <a:gd name="connsiteY268" fmla="*/ 623887 h 1110643"/>
                <a:gd name="connsiteX269" fmla="*/ 1916112 w 2138362"/>
                <a:gd name="connsiteY269" fmla="*/ 619125 h 1110643"/>
                <a:gd name="connsiteX270" fmla="*/ 1922462 w 2138362"/>
                <a:gd name="connsiteY270" fmla="*/ 628650 h 1110643"/>
                <a:gd name="connsiteX271" fmla="*/ 1925637 w 2138362"/>
                <a:gd name="connsiteY271" fmla="*/ 636587 h 1110643"/>
                <a:gd name="connsiteX272" fmla="*/ 1924050 w 2138362"/>
                <a:gd name="connsiteY272" fmla="*/ 660400 h 1110643"/>
                <a:gd name="connsiteX273" fmla="*/ 1919287 w 2138362"/>
                <a:gd name="connsiteY273" fmla="*/ 685800 h 1110643"/>
                <a:gd name="connsiteX274" fmla="*/ 1916112 w 2138362"/>
                <a:gd name="connsiteY274" fmla="*/ 700087 h 1110643"/>
                <a:gd name="connsiteX275" fmla="*/ 1903412 w 2138362"/>
                <a:gd name="connsiteY275" fmla="*/ 711200 h 1110643"/>
                <a:gd name="connsiteX276" fmla="*/ 1897062 w 2138362"/>
                <a:gd name="connsiteY276" fmla="*/ 712787 h 1110643"/>
                <a:gd name="connsiteX277" fmla="*/ 1887537 w 2138362"/>
                <a:gd name="connsiteY277" fmla="*/ 720725 h 1110643"/>
                <a:gd name="connsiteX278" fmla="*/ 1881187 w 2138362"/>
                <a:gd name="connsiteY278" fmla="*/ 723900 h 1110643"/>
                <a:gd name="connsiteX279" fmla="*/ 1876425 w 2138362"/>
                <a:gd name="connsiteY279" fmla="*/ 728662 h 1110643"/>
                <a:gd name="connsiteX280" fmla="*/ 1865312 w 2138362"/>
                <a:gd name="connsiteY280" fmla="*/ 733425 h 1110643"/>
                <a:gd name="connsiteX281" fmla="*/ 1855787 w 2138362"/>
                <a:gd name="connsiteY281" fmla="*/ 738187 h 1110643"/>
                <a:gd name="connsiteX282" fmla="*/ 1844675 w 2138362"/>
                <a:gd name="connsiteY282" fmla="*/ 741362 h 1110643"/>
                <a:gd name="connsiteX283" fmla="*/ 1835150 w 2138362"/>
                <a:gd name="connsiteY283" fmla="*/ 744537 h 1110643"/>
                <a:gd name="connsiteX284" fmla="*/ 1828800 w 2138362"/>
                <a:gd name="connsiteY284" fmla="*/ 754062 h 1110643"/>
                <a:gd name="connsiteX285" fmla="*/ 1827212 w 2138362"/>
                <a:gd name="connsiteY285" fmla="*/ 760412 h 1110643"/>
                <a:gd name="connsiteX286" fmla="*/ 1824037 w 2138362"/>
                <a:gd name="connsiteY286" fmla="*/ 765175 h 1110643"/>
                <a:gd name="connsiteX287" fmla="*/ 1825625 w 2138362"/>
                <a:gd name="connsiteY287" fmla="*/ 804862 h 1110643"/>
                <a:gd name="connsiteX288" fmla="*/ 1827212 w 2138362"/>
                <a:gd name="connsiteY288" fmla="*/ 811212 h 1110643"/>
                <a:gd name="connsiteX289" fmla="*/ 1831975 w 2138362"/>
                <a:gd name="connsiteY289" fmla="*/ 815975 h 1110643"/>
                <a:gd name="connsiteX290" fmla="*/ 1836737 w 2138362"/>
                <a:gd name="connsiteY290" fmla="*/ 825500 h 1110643"/>
                <a:gd name="connsiteX291" fmla="*/ 1841500 w 2138362"/>
                <a:gd name="connsiteY291" fmla="*/ 830262 h 1110643"/>
                <a:gd name="connsiteX292" fmla="*/ 1846262 w 2138362"/>
                <a:gd name="connsiteY292" fmla="*/ 836612 h 1110643"/>
                <a:gd name="connsiteX293" fmla="*/ 1851025 w 2138362"/>
                <a:gd name="connsiteY293" fmla="*/ 839787 h 1110643"/>
                <a:gd name="connsiteX294" fmla="*/ 1860550 w 2138362"/>
                <a:gd name="connsiteY294" fmla="*/ 847725 h 1110643"/>
                <a:gd name="connsiteX295" fmla="*/ 1866900 w 2138362"/>
                <a:gd name="connsiteY295" fmla="*/ 858837 h 1110643"/>
                <a:gd name="connsiteX296" fmla="*/ 1868487 w 2138362"/>
                <a:gd name="connsiteY296" fmla="*/ 863600 h 1110643"/>
                <a:gd name="connsiteX297" fmla="*/ 1876425 w 2138362"/>
                <a:gd name="connsiteY297" fmla="*/ 873125 h 1110643"/>
                <a:gd name="connsiteX298" fmla="*/ 1887537 w 2138362"/>
                <a:gd name="connsiteY298" fmla="*/ 887412 h 1110643"/>
                <a:gd name="connsiteX299" fmla="*/ 1901825 w 2138362"/>
                <a:gd name="connsiteY299" fmla="*/ 898525 h 1110643"/>
                <a:gd name="connsiteX300" fmla="*/ 1906587 w 2138362"/>
                <a:gd name="connsiteY300" fmla="*/ 900112 h 1110643"/>
                <a:gd name="connsiteX301" fmla="*/ 1911350 w 2138362"/>
                <a:gd name="connsiteY301" fmla="*/ 904875 h 1110643"/>
                <a:gd name="connsiteX302" fmla="*/ 1914525 w 2138362"/>
                <a:gd name="connsiteY302" fmla="*/ 909637 h 1110643"/>
                <a:gd name="connsiteX303" fmla="*/ 1922462 w 2138362"/>
                <a:gd name="connsiteY303" fmla="*/ 912812 h 1110643"/>
                <a:gd name="connsiteX304" fmla="*/ 1931987 w 2138362"/>
                <a:gd name="connsiteY304" fmla="*/ 915987 h 1110643"/>
                <a:gd name="connsiteX305" fmla="*/ 1943100 w 2138362"/>
                <a:gd name="connsiteY305" fmla="*/ 920750 h 1110643"/>
                <a:gd name="connsiteX306" fmla="*/ 1951037 w 2138362"/>
                <a:gd name="connsiteY306" fmla="*/ 925512 h 1110643"/>
                <a:gd name="connsiteX307" fmla="*/ 1957387 w 2138362"/>
                <a:gd name="connsiteY307" fmla="*/ 928687 h 1110643"/>
                <a:gd name="connsiteX308" fmla="*/ 1968500 w 2138362"/>
                <a:gd name="connsiteY308" fmla="*/ 935037 h 1110643"/>
                <a:gd name="connsiteX309" fmla="*/ 1993900 w 2138362"/>
                <a:gd name="connsiteY309" fmla="*/ 942975 h 1110643"/>
                <a:gd name="connsiteX310" fmla="*/ 1998662 w 2138362"/>
                <a:gd name="connsiteY310" fmla="*/ 946150 h 1110643"/>
                <a:gd name="connsiteX311" fmla="*/ 2014537 w 2138362"/>
                <a:gd name="connsiteY311" fmla="*/ 952500 h 1110643"/>
                <a:gd name="connsiteX312" fmla="*/ 2024062 w 2138362"/>
                <a:gd name="connsiteY312" fmla="*/ 958850 h 1110643"/>
                <a:gd name="connsiteX313" fmla="*/ 2032000 w 2138362"/>
                <a:gd name="connsiteY313" fmla="*/ 973137 h 1110643"/>
                <a:gd name="connsiteX314" fmla="*/ 2036762 w 2138362"/>
                <a:gd name="connsiteY314" fmla="*/ 974725 h 1110643"/>
                <a:gd name="connsiteX315" fmla="*/ 2051050 w 2138362"/>
                <a:gd name="connsiteY315" fmla="*/ 985837 h 1110643"/>
                <a:gd name="connsiteX316" fmla="*/ 2049462 w 2138362"/>
                <a:gd name="connsiteY316" fmla="*/ 990600 h 1110643"/>
                <a:gd name="connsiteX317" fmla="*/ 2046287 w 2138362"/>
                <a:gd name="connsiteY317" fmla="*/ 995362 h 1110643"/>
                <a:gd name="connsiteX318" fmla="*/ 2039937 w 2138362"/>
                <a:gd name="connsiteY318" fmla="*/ 1006475 h 1110643"/>
                <a:gd name="connsiteX319" fmla="*/ 2038350 w 2138362"/>
                <a:gd name="connsiteY319" fmla="*/ 1014412 h 1110643"/>
                <a:gd name="connsiteX320" fmla="*/ 2028825 w 2138362"/>
                <a:gd name="connsiteY320" fmla="*/ 1020762 h 1110643"/>
                <a:gd name="connsiteX321" fmla="*/ 2024062 w 2138362"/>
                <a:gd name="connsiteY321" fmla="*/ 1025525 h 1110643"/>
                <a:gd name="connsiteX322" fmla="*/ 2019300 w 2138362"/>
                <a:gd name="connsiteY322" fmla="*/ 1028700 h 1110643"/>
                <a:gd name="connsiteX323" fmla="*/ 2009775 w 2138362"/>
                <a:gd name="connsiteY323" fmla="*/ 1039812 h 1110643"/>
                <a:gd name="connsiteX324" fmla="*/ 2005012 w 2138362"/>
                <a:gd name="connsiteY324" fmla="*/ 1041400 h 1110643"/>
                <a:gd name="connsiteX325" fmla="*/ 1995487 w 2138362"/>
                <a:gd name="connsiteY325" fmla="*/ 1050925 h 1110643"/>
                <a:gd name="connsiteX326" fmla="*/ 1990725 w 2138362"/>
                <a:gd name="connsiteY326" fmla="*/ 1054100 h 1110643"/>
                <a:gd name="connsiteX327" fmla="*/ 1987550 w 2138362"/>
                <a:gd name="connsiteY327" fmla="*/ 1058862 h 1110643"/>
                <a:gd name="connsiteX328" fmla="*/ 1974850 w 2138362"/>
                <a:gd name="connsiteY328" fmla="*/ 1069975 h 1110643"/>
                <a:gd name="connsiteX329" fmla="*/ 1958975 w 2138362"/>
                <a:gd name="connsiteY329" fmla="*/ 1082675 h 1110643"/>
                <a:gd name="connsiteX330" fmla="*/ 1954212 w 2138362"/>
                <a:gd name="connsiteY330" fmla="*/ 1087437 h 1110643"/>
                <a:gd name="connsiteX331" fmla="*/ 1943100 w 2138362"/>
                <a:gd name="connsiteY331" fmla="*/ 1092200 h 1110643"/>
                <a:gd name="connsiteX332" fmla="*/ 1931987 w 2138362"/>
                <a:gd name="connsiteY332" fmla="*/ 1098550 h 1110643"/>
                <a:gd name="connsiteX333" fmla="*/ 1927225 w 2138362"/>
                <a:gd name="connsiteY333" fmla="*/ 1101725 h 1110643"/>
                <a:gd name="connsiteX334" fmla="*/ 1922462 w 2138362"/>
                <a:gd name="connsiteY334" fmla="*/ 1103312 h 1110643"/>
                <a:gd name="connsiteX335" fmla="*/ 1900237 w 2138362"/>
                <a:gd name="connsiteY335" fmla="*/ 1106487 h 1110643"/>
                <a:gd name="connsiteX336" fmla="*/ 1878012 w 2138362"/>
                <a:gd name="connsiteY336" fmla="*/ 1108075 h 1110643"/>
                <a:gd name="connsiteX337" fmla="*/ 1866900 w 2138362"/>
                <a:gd name="connsiteY337" fmla="*/ 1104900 h 1110643"/>
                <a:gd name="connsiteX338" fmla="*/ 1860550 w 2138362"/>
                <a:gd name="connsiteY338" fmla="*/ 1103312 h 1110643"/>
                <a:gd name="connsiteX339" fmla="*/ 1852612 w 2138362"/>
                <a:gd name="connsiteY339" fmla="*/ 1100137 h 1110643"/>
                <a:gd name="connsiteX340" fmla="*/ 1844675 w 2138362"/>
                <a:gd name="connsiteY340" fmla="*/ 1098550 h 1110643"/>
                <a:gd name="connsiteX341" fmla="*/ 1825625 w 2138362"/>
                <a:gd name="connsiteY341" fmla="*/ 1093787 h 1110643"/>
                <a:gd name="connsiteX342" fmla="*/ 1816100 w 2138362"/>
                <a:gd name="connsiteY342" fmla="*/ 1090612 h 1110643"/>
                <a:gd name="connsiteX343" fmla="*/ 1790700 w 2138362"/>
                <a:gd name="connsiteY343" fmla="*/ 1089025 h 1110643"/>
                <a:gd name="connsiteX344" fmla="*/ 1776412 w 2138362"/>
                <a:gd name="connsiteY344" fmla="*/ 1087437 h 1110643"/>
                <a:gd name="connsiteX345" fmla="*/ 1779587 w 2138362"/>
                <a:gd name="connsiteY345" fmla="*/ 1074737 h 1110643"/>
                <a:gd name="connsiteX346" fmla="*/ 1787525 w 2138362"/>
                <a:gd name="connsiteY346" fmla="*/ 1060450 h 1110643"/>
                <a:gd name="connsiteX347" fmla="*/ 1793875 w 2138362"/>
                <a:gd name="connsiteY347" fmla="*/ 1049337 h 1110643"/>
                <a:gd name="connsiteX348" fmla="*/ 1785937 w 2138362"/>
                <a:gd name="connsiteY348" fmla="*/ 1020762 h 1110643"/>
                <a:gd name="connsiteX349" fmla="*/ 1774825 w 2138362"/>
                <a:gd name="connsiteY349" fmla="*/ 1009650 h 1110643"/>
                <a:gd name="connsiteX350" fmla="*/ 1763712 w 2138362"/>
                <a:gd name="connsiteY350" fmla="*/ 1001712 h 1110643"/>
                <a:gd name="connsiteX351" fmla="*/ 1758950 w 2138362"/>
                <a:gd name="connsiteY351" fmla="*/ 998537 h 1110643"/>
                <a:gd name="connsiteX352" fmla="*/ 1754187 w 2138362"/>
                <a:gd name="connsiteY352" fmla="*/ 993775 h 1110643"/>
                <a:gd name="connsiteX353" fmla="*/ 1749425 w 2138362"/>
                <a:gd name="connsiteY353" fmla="*/ 992187 h 1110643"/>
                <a:gd name="connsiteX354" fmla="*/ 1731962 w 2138362"/>
                <a:gd name="connsiteY354" fmla="*/ 987425 h 1110643"/>
                <a:gd name="connsiteX355" fmla="*/ 1655762 w 2138362"/>
                <a:gd name="connsiteY355" fmla="*/ 996950 h 1110643"/>
                <a:gd name="connsiteX356" fmla="*/ 1651000 w 2138362"/>
                <a:gd name="connsiteY356" fmla="*/ 1001712 h 1110643"/>
                <a:gd name="connsiteX357" fmla="*/ 1644650 w 2138362"/>
                <a:gd name="connsiteY357" fmla="*/ 1006475 h 1110643"/>
                <a:gd name="connsiteX358" fmla="*/ 1643062 w 2138362"/>
                <a:gd name="connsiteY358" fmla="*/ 1011237 h 1110643"/>
                <a:gd name="connsiteX359" fmla="*/ 1638300 w 2138362"/>
                <a:gd name="connsiteY359" fmla="*/ 1016000 h 1110643"/>
                <a:gd name="connsiteX360" fmla="*/ 1633537 w 2138362"/>
                <a:gd name="connsiteY360" fmla="*/ 1022350 h 1110643"/>
                <a:gd name="connsiteX361" fmla="*/ 1631950 w 2138362"/>
                <a:gd name="connsiteY361" fmla="*/ 1027112 h 1110643"/>
                <a:gd name="connsiteX362" fmla="*/ 1628775 w 2138362"/>
                <a:gd name="connsiteY362" fmla="*/ 1033462 h 1110643"/>
                <a:gd name="connsiteX363" fmla="*/ 1624012 w 2138362"/>
                <a:gd name="connsiteY363" fmla="*/ 1044575 h 1110643"/>
                <a:gd name="connsiteX364" fmla="*/ 1620837 w 2138362"/>
                <a:gd name="connsiteY364" fmla="*/ 1058862 h 1110643"/>
                <a:gd name="connsiteX365" fmla="*/ 1617662 w 2138362"/>
                <a:gd name="connsiteY365" fmla="*/ 1063625 h 1110643"/>
                <a:gd name="connsiteX366" fmla="*/ 1595437 w 2138362"/>
                <a:gd name="connsiteY366" fmla="*/ 1063625 h 1110643"/>
                <a:gd name="connsiteX367" fmla="*/ 1560512 w 2138362"/>
                <a:gd name="connsiteY367" fmla="*/ 1060450 h 1110643"/>
                <a:gd name="connsiteX368" fmla="*/ 1550987 w 2138362"/>
                <a:gd name="connsiteY368" fmla="*/ 1057275 h 1110643"/>
                <a:gd name="connsiteX369" fmla="*/ 1527175 w 2138362"/>
                <a:gd name="connsiteY369" fmla="*/ 1054100 h 1110643"/>
                <a:gd name="connsiteX370" fmla="*/ 1490662 w 2138362"/>
                <a:gd name="connsiteY370" fmla="*/ 1047750 h 1110643"/>
                <a:gd name="connsiteX371" fmla="*/ 1481137 w 2138362"/>
                <a:gd name="connsiteY371" fmla="*/ 1042987 h 1110643"/>
                <a:gd name="connsiteX372" fmla="*/ 1457325 w 2138362"/>
                <a:gd name="connsiteY372" fmla="*/ 1038225 h 1110643"/>
                <a:gd name="connsiteX373" fmla="*/ 1435100 w 2138362"/>
                <a:gd name="connsiteY373" fmla="*/ 1033462 h 1110643"/>
                <a:gd name="connsiteX374" fmla="*/ 1411287 w 2138362"/>
                <a:gd name="connsiteY374" fmla="*/ 1028700 h 1110643"/>
                <a:gd name="connsiteX375" fmla="*/ 1400175 w 2138362"/>
                <a:gd name="connsiteY375" fmla="*/ 1023937 h 1110643"/>
                <a:gd name="connsiteX376" fmla="*/ 1392237 w 2138362"/>
                <a:gd name="connsiteY376" fmla="*/ 1022350 h 1110643"/>
                <a:gd name="connsiteX377" fmla="*/ 1377950 w 2138362"/>
                <a:gd name="connsiteY377" fmla="*/ 1014412 h 1110643"/>
                <a:gd name="connsiteX378" fmla="*/ 1368425 w 2138362"/>
                <a:gd name="connsiteY378" fmla="*/ 1008062 h 1110643"/>
                <a:gd name="connsiteX379" fmla="*/ 1352550 w 2138362"/>
                <a:gd name="connsiteY379" fmla="*/ 993775 h 1110643"/>
                <a:gd name="connsiteX380" fmla="*/ 1347787 w 2138362"/>
                <a:gd name="connsiteY380" fmla="*/ 989012 h 1110643"/>
                <a:gd name="connsiteX381" fmla="*/ 1343025 w 2138362"/>
                <a:gd name="connsiteY381" fmla="*/ 984250 h 1110643"/>
                <a:gd name="connsiteX382" fmla="*/ 1341437 w 2138362"/>
                <a:gd name="connsiteY382" fmla="*/ 977900 h 1110643"/>
                <a:gd name="connsiteX383" fmla="*/ 1339850 w 2138362"/>
                <a:gd name="connsiteY383" fmla="*/ 954087 h 1110643"/>
                <a:gd name="connsiteX384" fmla="*/ 1349375 w 2138362"/>
                <a:gd name="connsiteY384" fmla="*/ 950912 h 1110643"/>
                <a:gd name="connsiteX385" fmla="*/ 1366837 w 2138362"/>
                <a:gd name="connsiteY385" fmla="*/ 952500 h 1110643"/>
                <a:gd name="connsiteX386" fmla="*/ 1370012 w 2138362"/>
                <a:gd name="connsiteY386" fmla="*/ 957262 h 1110643"/>
                <a:gd name="connsiteX387" fmla="*/ 1381125 w 2138362"/>
                <a:gd name="connsiteY387" fmla="*/ 962025 h 1110643"/>
                <a:gd name="connsiteX388" fmla="*/ 1392237 w 2138362"/>
                <a:gd name="connsiteY388" fmla="*/ 958850 h 1110643"/>
                <a:gd name="connsiteX389" fmla="*/ 1401762 w 2138362"/>
                <a:gd name="connsiteY389" fmla="*/ 947737 h 1110643"/>
                <a:gd name="connsiteX390" fmla="*/ 1406525 w 2138362"/>
                <a:gd name="connsiteY390" fmla="*/ 942975 h 1110643"/>
                <a:gd name="connsiteX391" fmla="*/ 1409700 w 2138362"/>
                <a:gd name="connsiteY391" fmla="*/ 938212 h 1110643"/>
                <a:gd name="connsiteX392" fmla="*/ 1414462 w 2138362"/>
                <a:gd name="connsiteY392" fmla="*/ 931862 h 1110643"/>
                <a:gd name="connsiteX393" fmla="*/ 1409700 w 2138362"/>
                <a:gd name="connsiteY393" fmla="*/ 904875 h 1110643"/>
                <a:gd name="connsiteX394" fmla="*/ 1408112 w 2138362"/>
                <a:gd name="connsiteY394" fmla="*/ 900112 h 1110643"/>
                <a:gd name="connsiteX395" fmla="*/ 1404937 w 2138362"/>
                <a:gd name="connsiteY395" fmla="*/ 893762 h 1110643"/>
                <a:gd name="connsiteX396" fmla="*/ 1400175 w 2138362"/>
                <a:gd name="connsiteY396" fmla="*/ 879475 h 1110643"/>
                <a:gd name="connsiteX397" fmla="*/ 1398587 w 2138362"/>
                <a:gd name="connsiteY397" fmla="*/ 855662 h 1110643"/>
                <a:gd name="connsiteX398" fmla="*/ 1393825 w 2138362"/>
                <a:gd name="connsiteY398" fmla="*/ 852487 h 1110643"/>
                <a:gd name="connsiteX399" fmla="*/ 1398587 w 2138362"/>
                <a:gd name="connsiteY399" fmla="*/ 847725 h 1110643"/>
                <a:gd name="connsiteX400" fmla="*/ 1406525 w 2138362"/>
                <a:gd name="connsiteY400" fmla="*/ 838200 h 1110643"/>
                <a:gd name="connsiteX401" fmla="*/ 1409700 w 2138362"/>
                <a:gd name="connsiteY401" fmla="*/ 828675 h 1110643"/>
                <a:gd name="connsiteX402" fmla="*/ 1419225 w 2138362"/>
                <a:gd name="connsiteY402" fmla="*/ 819150 h 1110643"/>
                <a:gd name="connsiteX403" fmla="*/ 1423987 w 2138362"/>
                <a:gd name="connsiteY403" fmla="*/ 820737 h 1110643"/>
                <a:gd name="connsiteX404" fmla="*/ 1425575 w 2138362"/>
                <a:gd name="connsiteY404" fmla="*/ 830262 h 1110643"/>
                <a:gd name="connsiteX405" fmla="*/ 1428750 w 2138362"/>
                <a:gd name="connsiteY405" fmla="*/ 838200 h 1110643"/>
                <a:gd name="connsiteX406" fmla="*/ 1430337 w 2138362"/>
                <a:gd name="connsiteY406" fmla="*/ 846137 h 1110643"/>
                <a:gd name="connsiteX407" fmla="*/ 1435100 w 2138362"/>
                <a:gd name="connsiteY407" fmla="*/ 850900 h 1110643"/>
                <a:gd name="connsiteX408" fmla="*/ 1444625 w 2138362"/>
                <a:gd name="connsiteY408" fmla="*/ 862012 h 1110643"/>
                <a:gd name="connsiteX409" fmla="*/ 1449387 w 2138362"/>
                <a:gd name="connsiteY409" fmla="*/ 863600 h 1110643"/>
                <a:gd name="connsiteX410" fmla="*/ 1455737 w 2138362"/>
                <a:gd name="connsiteY410" fmla="*/ 866775 h 1110643"/>
                <a:gd name="connsiteX411" fmla="*/ 1460500 w 2138362"/>
                <a:gd name="connsiteY411" fmla="*/ 868362 h 1110643"/>
                <a:gd name="connsiteX412" fmla="*/ 1466850 w 2138362"/>
                <a:gd name="connsiteY412" fmla="*/ 871537 h 1110643"/>
                <a:gd name="connsiteX413" fmla="*/ 1474787 w 2138362"/>
                <a:gd name="connsiteY413" fmla="*/ 873125 h 1110643"/>
                <a:gd name="connsiteX414" fmla="*/ 1492250 w 2138362"/>
                <a:gd name="connsiteY414" fmla="*/ 877887 h 1110643"/>
                <a:gd name="connsiteX415" fmla="*/ 1506537 w 2138362"/>
                <a:gd name="connsiteY415" fmla="*/ 881062 h 1110643"/>
                <a:gd name="connsiteX416" fmla="*/ 1546225 w 2138362"/>
                <a:gd name="connsiteY416" fmla="*/ 884237 h 1110643"/>
                <a:gd name="connsiteX417" fmla="*/ 1555750 w 2138362"/>
                <a:gd name="connsiteY417" fmla="*/ 887412 h 1110643"/>
                <a:gd name="connsiteX418" fmla="*/ 1562100 w 2138362"/>
                <a:gd name="connsiteY418" fmla="*/ 889000 h 1110643"/>
                <a:gd name="connsiteX419" fmla="*/ 1566862 w 2138362"/>
                <a:gd name="connsiteY419" fmla="*/ 892175 h 1110643"/>
                <a:gd name="connsiteX420" fmla="*/ 1571625 w 2138362"/>
                <a:gd name="connsiteY420" fmla="*/ 893762 h 1110643"/>
                <a:gd name="connsiteX421" fmla="*/ 1576387 w 2138362"/>
                <a:gd name="connsiteY421" fmla="*/ 896937 h 1110643"/>
                <a:gd name="connsiteX422" fmla="*/ 1585912 w 2138362"/>
                <a:gd name="connsiteY422" fmla="*/ 900112 h 1110643"/>
                <a:gd name="connsiteX423" fmla="*/ 1652587 w 2138362"/>
                <a:gd name="connsiteY423" fmla="*/ 893762 h 1110643"/>
                <a:gd name="connsiteX424" fmla="*/ 1662112 w 2138362"/>
                <a:gd name="connsiteY424" fmla="*/ 884237 h 1110643"/>
                <a:gd name="connsiteX425" fmla="*/ 1665287 w 2138362"/>
                <a:gd name="connsiteY425" fmla="*/ 879475 h 1110643"/>
                <a:gd name="connsiteX426" fmla="*/ 1671637 w 2138362"/>
                <a:gd name="connsiteY426" fmla="*/ 877887 h 1110643"/>
                <a:gd name="connsiteX427" fmla="*/ 1673225 w 2138362"/>
                <a:gd name="connsiteY427" fmla="*/ 871537 h 1110643"/>
                <a:gd name="connsiteX428" fmla="*/ 1677987 w 2138362"/>
                <a:gd name="connsiteY428" fmla="*/ 866775 h 1110643"/>
                <a:gd name="connsiteX429" fmla="*/ 1681162 w 2138362"/>
                <a:gd name="connsiteY429" fmla="*/ 862012 h 1110643"/>
                <a:gd name="connsiteX430" fmla="*/ 1687512 w 2138362"/>
                <a:gd name="connsiteY430" fmla="*/ 855662 h 1110643"/>
                <a:gd name="connsiteX431" fmla="*/ 1695450 w 2138362"/>
                <a:gd name="connsiteY431" fmla="*/ 844550 h 1110643"/>
                <a:gd name="connsiteX432" fmla="*/ 1697037 w 2138362"/>
                <a:gd name="connsiteY432" fmla="*/ 839787 h 1110643"/>
                <a:gd name="connsiteX433" fmla="*/ 1701800 w 2138362"/>
                <a:gd name="connsiteY433" fmla="*/ 830262 h 1110643"/>
                <a:gd name="connsiteX434" fmla="*/ 1703387 w 2138362"/>
                <a:gd name="connsiteY434" fmla="*/ 768350 h 1110643"/>
                <a:gd name="connsiteX435" fmla="*/ 1706562 w 2138362"/>
                <a:gd name="connsiteY435" fmla="*/ 750887 h 1110643"/>
                <a:gd name="connsiteX436" fmla="*/ 1708150 w 2138362"/>
                <a:gd name="connsiteY436" fmla="*/ 733425 h 1110643"/>
                <a:gd name="connsiteX437" fmla="*/ 1709737 w 2138362"/>
                <a:gd name="connsiteY437" fmla="*/ 720725 h 1110643"/>
                <a:gd name="connsiteX438" fmla="*/ 1714500 w 2138362"/>
                <a:gd name="connsiteY438" fmla="*/ 714375 h 1110643"/>
                <a:gd name="connsiteX439" fmla="*/ 1728787 w 2138362"/>
                <a:gd name="connsiteY439" fmla="*/ 703262 h 1110643"/>
                <a:gd name="connsiteX440" fmla="*/ 1739900 w 2138362"/>
                <a:gd name="connsiteY440" fmla="*/ 692150 h 1110643"/>
                <a:gd name="connsiteX441" fmla="*/ 1744662 w 2138362"/>
                <a:gd name="connsiteY441" fmla="*/ 687387 h 1110643"/>
                <a:gd name="connsiteX442" fmla="*/ 1754187 w 2138362"/>
                <a:gd name="connsiteY442" fmla="*/ 681037 h 1110643"/>
                <a:gd name="connsiteX443" fmla="*/ 1771650 w 2138362"/>
                <a:gd name="connsiteY443" fmla="*/ 669925 h 1110643"/>
                <a:gd name="connsiteX444" fmla="*/ 1787525 w 2138362"/>
                <a:gd name="connsiteY444" fmla="*/ 657225 h 1110643"/>
                <a:gd name="connsiteX445" fmla="*/ 1792287 w 2138362"/>
                <a:gd name="connsiteY445" fmla="*/ 654050 h 1110643"/>
                <a:gd name="connsiteX446" fmla="*/ 1793875 w 2138362"/>
                <a:gd name="connsiteY446" fmla="*/ 649287 h 1110643"/>
                <a:gd name="connsiteX447" fmla="*/ 1798637 w 2138362"/>
                <a:gd name="connsiteY447" fmla="*/ 647700 h 1110643"/>
                <a:gd name="connsiteX448" fmla="*/ 1803400 w 2138362"/>
                <a:gd name="connsiteY448" fmla="*/ 644525 h 1110643"/>
                <a:gd name="connsiteX449" fmla="*/ 1809750 w 2138362"/>
                <a:gd name="connsiteY449" fmla="*/ 638175 h 1110643"/>
                <a:gd name="connsiteX450" fmla="*/ 1817687 w 2138362"/>
                <a:gd name="connsiteY450" fmla="*/ 631825 h 1110643"/>
                <a:gd name="connsiteX451" fmla="*/ 1828800 w 2138362"/>
                <a:gd name="connsiteY451" fmla="*/ 622300 h 1110643"/>
                <a:gd name="connsiteX452" fmla="*/ 1831975 w 2138362"/>
                <a:gd name="connsiteY452" fmla="*/ 615950 h 1110643"/>
                <a:gd name="connsiteX453" fmla="*/ 1841500 w 2138362"/>
                <a:gd name="connsiteY453" fmla="*/ 609600 h 1110643"/>
                <a:gd name="connsiteX454" fmla="*/ 1847850 w 2138362"/>
                <a:gd name="connsiteY454" fmla="*/ 603250 h 1110643"/>
                <a:gd name="connsiteX455" fmla="*/ 1849437 w 2138362"/>
                <a:gd name="connsiteY455" fmla="*/ 598487 h 1110643"/>
                <a:gd name="connsiteX456" fmla="*/ 1857375 w 2138362"/>
                <a:gd name="connsiteY456" fmla="*/ 590550 h 1110643"/>
                <a:gd name="connsiteX457" fmla="*/ 1865312 w 2138362"/>
                <a:gd name="connsiteY457" fmla="*/ 579437 h 1110643"/>
                <a:gd name="connsiteX458" fmla="*/ 1871662 w 2138362"/>
                <a:gd name="connsiteY458" fmla="*/ 569912 h 1110643"/>
                <a:gd name="connsiteX459" fmla="*/ 1876425 w 2138362"/>
                <a:gd name="connsiteY459" fmla="*/ 560387 h 1110643"/>
                <a:gd name="connsiteX460" fmla="*/ 1878012 w 2138362"/>
                <a:gd name="connsiteY460" fmla="*/ 555625 h 1110643"/>
                <a:gd name="connsiteX461" fmla="*/ 1881187 w 2138362"/>
                <a:gd name="connsiteY461" fmla="*/ 550862 h 1110643"/>
                <a:gd name="connsiteX462" fmla="*/ 1882775 w 2138362"/>
                <a:gd name="connsiteY462" fmla="*/ 546100 h 1110643"/>
                <a:gd name="connsiteX463" fmla="*/ 1885950 w 2138362"/>
                <a:gd name="connsiteY463" fmla="*/ 539750 h 1110643"/>
                <a:gd name="connsiteX464" fmla="*/ 1882775 w 2138362"/>
                <a:gd name="connsiteY464" fmla="*/ 506412 h 1110643"/>
                <a:gd name="connsiteX465" fmla="*/ 1879600 w 2138362"/>
                <a:gd name="connsiteY465" fmla="*/ 500062 h 1110643"/>
                <a:gd name="connsiteX466" fmla="*/ 1874837 w 2138362"/>
                <a:gd name="connsiteY466" fmla="*/ 488950 h 1110643"/>
                <a:gd name="connsiteX467" fmla="*/ 1870075 w 2138362"/>
                <a:gd name="connsiteY467" fmla="*/ 487362 h 1110643"/>
                <a:gd name="connsiteX468" fmla="*/ 1863725 w 2138362"/>
                <a:gd name="connsiteY468" fmla="*/ 477837 h 1110643"/>
                <a:gd name="connsiteX469" fmla="*/ 1855787 w 2138362"/>
                <a:gd name="connsiteY469" fmla="*/ 476250 h 1110643"/>
                <a:gd name="connsiteX470" fmla="*/ 1849437 w 2138362"/>
                <a:gd name="connsiteY470" fmla="*/ 473075 h 1110643"/>
                <a:gd name="connsiteX471" fmla="*/ 1844675 w 2138362"/>
                <a:gd name="connsiteY471" fmla="*/ 471487 h 1110643"/>
                <a:gd name="connsiteX472" fmla="*/ 1841500 w 2138362"/>
                <a:gd name="connsiteY472" fmla="*/ 466725 h 1110643"/>
                <a:gd name="connsiteX473" fmla="*/ 1828800 w 2138362"/>
                <a:gd name="connsiteY473" fmla="*/ 461962 h 1110643"/>
                <a:gd name="connsiteX474" fmla="*/ 1819275 w 2138362"/>
                <a:gd name="connsiteY474" fmla="*/ 457200 h 1110643"/>
                <a:gd name="connsiteX475" fmla="*/ 1808162 w 2138362"/>
                <a:gd name="connsiteY475" fmla="*/ 452437 h 1110643"/>
                <a:gd name="connsiteX476" fmla="*/ 1795462 w 2138362"/>
                <a:gd name="connsiteY476" fmla="*/ 447675 h 1110643"/>
                <a:gd name="connsiteX477" fmla="*/ 1749425 w 2138362"/>
                <a:gd name="connsiteY477" fmla="*/ 439737 h 1110643"/>
                <a:gd name="connsiteX478" fmla="*/ 1728787 w 2138362"/>
                <a:gd name="connsiteY478" fmla="*/ 434975 h 1110643"/>
                <a:gd name="connsiteX479" fmla="*/ 1673225 w 2138362"/>
                <a:gd name="connsiteY479" fmla="*/ 434975 h 1110643"/>
                <a:gd name="connsiteX480" fmla="*/ 1571625 w 2138362"/>
                <a:gd name="connsiteY480" fmla="*/ 433387 h 1110643"/>
                <a:gd name="connsiteX481" fmla="*/ 1558925 w 2138362"/>
                <a:gd name="connsiteY481" fmla="*/ 430212 h 1110643"/>
                <a:gd name="connsiteX482" fmla="*/ 1524000 w 2138362"/>
                <a:gd name="connsiteY482" fmla="*/ 434975 h 1110643"/>
                <a:gd name="connsiteX483" fmla="*/ 1501775 w 2138362"/>
                <a:gd name="connsiteY483" fmla="*/ 439737 h 1110643"/>
                <a:gd name="connsiteX484" fmla="*/ 1490662 w 2138362"/>
                <a:gd name="connsiteY484" fmla="*/ 442912 h 1110643"/>
                <a:gd name="connsiteX485" fmla="*/ 1470025 w 2138362"/>
                <a:gd name="connsiteY485" fmla="*/ 441642 h 1110643"/>
                <a:gd name="connsiteX486" fmla="*/ 1438275 w 2138362"/>
                <a:gd name="connsiteY486" fmla="*/ 455612 h 1110643"/>
                <a:gd name="connsiteX487" fmla="*/ 1433512 w 2138362"/>
                <a:gd name="connsiteY487" fmla="*/ 457200 h 1110643"/>
                <a:gd name="connsiteX488" fmla="*/ 1425575 w 2138362"/>
                <a:gd name="connsiteY488" fmla="*/ 460375 h 1110643"/>
                <a:gd name="connsiteX489" fmla="*/ 1419225 w 2138362"/>
                <a:gd name="connsiteY489" fmla="*/ 461962 h 1110643"/>
                <a:gd name="connsiteX490" fmla="*/ 1408112 w 2138362"/>
                <a:gd name="connsiteY490" fmla="*/ 465137 h 1110643"/>
                <a:gd name="connsiteX491" fmla="*/ 1403350 w 2138362"/>
                <a:gd name="connsiteY491" fmla="*/ 466725 h 1110643"/>
                <a:gd name="connsiteX492" fmla="*/ 1393825 w 2138362"/>
                <a:gd name="connsiteY492" fmla="*/ 468312 h 1110643"/>
                <a:gd name="connsiteX493" fmla="*/ 1382712 w 2138362"/>
                <a:gd name="connsiteY493" fmla="*/ 476250 h 1110643"/>
                <a:gd name="connsiteX494" fmla="*/ 1379537 w 2138362"/>
                <a:gd name="connsiteY494" fmla="*/ 481012 h 1110643"/>
                <a:gd name="connsiteX495" fmla="*/ 1373187 w 2138362"/>
                <a:gd name="connsiteY495" fmla="*/ 484187 h 1110643"/>
                <a:gd name="connsiteX496" fmla="*/ 1368425 w 2138362"/>
                <a:gd name="connsiteY496" fmla="*/ 487362 h 1110643"/>
                <a:gd name="connsiteX497" fmla="*/ 1366837 w 2138362"/>
                <a:gd name="connsiteY497" fmla="*/ 492125 h 1110643"/>
                <a:gd name="connsiteX498" fmla="*/ 1362075 w 2138362"/>
                <a:gd name="connsiteY498" fmla="*/ 493712 h 1110643"/>
                <a:gd name="connsiteX499" fmla="*/ 1357312 w 2138362"/>
                <a:gd name="connsiteY499" fmla="*/ 496887 h 1110643"/>
                <a:gd name="connsiteX500" fmla="*/ 1360170 w 2138362"/>
                <a:gd name="connsiteY500" fmla="*/ 505143 h 1110643"/>
                <a:gd name="connsiteX501" fmla="*/ 1343025 w 2138362"/>
                <a:gd name="connsiteY501" fmla="*/ 506412 h 1110643"/>
                <a:gd name="connsiteX502" fmla="*/ 1338262 w 2138362"/>
                <a:gd name="connsiteY502" fmla="*/ 508000 h 1110643"/>
                <a:gd name="connsiteX503" fmla="*/ 1330325 w 2138362"/>
                <a:gd name="connsiteY503" fmla="*/ 515937 h 1110643"/>
                <a:gd name="connsiteX504" fmla="*/ 1325562 w 2138362"/>
                <a:gd name="connsiteY504" fmla="*/ 519112 h 1110643"/>
                <a:gd name="connsiteX505" fmla="*/ 1316037 w 2138362"/>
                <a:gd name="connsiteY505" fmla="*/ 527050 h 1110643"/>
                <a:gd name="connsiteX506" fmla="*/ 1311275 w 2138362"/>
                <a:gd name="connsiteY506" fmla="*/ 530225 h 1110643"/>
                <a:gd name="connsiteX507" fmla="*/ 1295400 w 2138362"/>
                <a:gd name="connsiteY507" fmla="*/ 544512 h 1110643"/>
                <a:gd name="connsiteX508" fmla="*/ 1293812 w 2138362"/>
                <a:gd name="connsiteY508" fmla="*/ 549275 h 1110643"/>
                <a:gd name="connsiteX509" fmla="*/ 1284287 w 2138362"/>
                <a:gd name="connsiteY509" fmla="*/ 557212 h 1110643"/>
                <a:gd name="connsiteX510" fmla="*/ 1282700 w 2138362"/>
                <a:gd name="connsiteY510" fmla="*/ 563562 h 1110643"/>
                <a:gd name="connsiteX511" fmla="*/ 1290637 w 2138362"/>
                <a:gd name="connsiteY511" fmla="*/ 569912 h 1110643"/>
                <a:gd name="connsiteX512" fmla="*/ 1301750 w 2138362"/>
                <a:gd name="connsiteY512" fmla="*/ 576262 h 1110643"/>
                <a:gd name="connsiteX513" fmla="*/ 1317625 w 2138362"/>
                <a:gd name="connsiteY513" fmla="*/ 581025 h 1110643"/>
                <a:gd name="connsiteX514" fmla="*/ 1319212 w 2138362"/>
                <a:gd name="connsiteY514" fmla="*/ 585787 h 1110643"/>
                <a:gd name="connsiteX515" fmla="*/ 1322387 w 2138362"/>
                <a:gd name="connsiteY515" fmla="*/ 590550 h 1110643"/>
                <a:gd name="connsiteX516" fmla="*/ 1327150 w 2138362"/>
                <a:gd name="connsiteY516" fmla="*/ 604837 h 1110643"/>
                <a:gd name="connsiteX517" fmla="*/ 1328737 w 2138362"/>
                <a:gd name="connsiteY517" fmla="*/ 609600 h 1110643"/>
                <a:gd name="connsiteX518" fmla="*/ 1325562 w 2138362"/>
                <a:gd name="connsiteY518" fmla="*/ 620712 h 1110643"/>
                <a:gd name="connsiteX519" fmla="*/ 1320800 w 2138362"/>
                <a:gd name="connsiteY519" fmla="*/ 623887 h 1110643"/>
                <a:gd name="connsiteX520" fmla="*/ 1314450 w 2138362"/>
                <a:gd name="connsiteY520" fmla="*/ 627062 h 1110643"/>
                <a:gd name="connsiteX521" fmla="*/ 1309687 w 2138362"/>
                <a:gd name="connsiteY521" fmla="*/ 628650 h 1110643"/>
                <a:gd name="connsiteX522" fmla="*/ 1300162 w 2138362"/>
                <a:gd name="connsiteY522" fmla="*/ 633412 h 1110643"/>
                <a:gd name="connsiteX523" fmla="*/ 1289050 w 2138362"/>
                <a:gd name="connsiteY523" fmla="*/ 642937 h 1110643"/>
                <a:gd name="connsiteX524" fmla="*/ 1279525 w 2138362"/>
                <a:gd name="connsiteY524" fmla="*/ 647700 h 1110643"/>
                <a:gd name="connsiteX525" fmla="*/ 1273175 w 2138362"/>
                <a:gd name="connsiteY525" fmla="*/ 652462 h 1110643"/>
                <a:gd name="connsiteX526" fmla="*/ 1268412 w 2138362"/>
                <a:gd name="connsiteY526" fmla="*/ 657225 h 1110643"/>
                <a:gd name="connsiteX527" fmla="*/ 1263650 w 2138362"/>
                <a:gd name="connsiteY527" fmla="*/ 658812 h 1110643"/>
                <a:gd name="connsiteX528" fmla="*/ 1258887 w 2138362"/>
                <a:gd name="connsiteY528" fmla="*/ 663575 h 1110643"/>
                <a:gd name="connsiteX529" fmla="*/ 1249362 w 2138362"/>
                <a:gd name="connsiteY529" fmla="*/ 679450 h 1110643"/>
                <a:gd name="connsiteX530" fmla="*/ 1250950 w 2138362"/>
                <a:gd name="connsiteY530" fmla="*/ 688975 h 1110643"/>
                <a:gd name="connsiteX531" fmla="*/ 1254125 w 2138362"/>
                <a:gd name="connsiteY531" fmla="*/ 700087 h 1110643"/>
                <a:gd name="connsiteX532" fmla="*/ 1257300 w 2138362"/>
                <a:gd name="connsiteY532" fmla="*/ 708025 h 1110643"/>
                <a:gd name="connsiteX533" fmla="*/ 1262062 w 2138362"/>
                <a:gd name="connsiteY533" fmla="*/ 717550 h 1110643"/>
                <a:gd name="connsiteX534" fmla="*/ 1263650 w 2138362"/>
                <a:gd name="connsiteY534" fmla="*/ 723900 h 1110643"/>
                <a:gd name="connsiteX535" fmla="*/ 1266825 w 2138362"/>
                <a:gd name="connsiteY535" fmla="*/ 731837 h 1110643"/>
                <a:gd name="connsiteX536" fmla="*/ 1271587 w 2138362"/>
                <a:gd name="connsiteY536" fmla="*/ 742950 h 1110643"/>
                <a:gd name="connsiteX537" fmla="*/ 1276350 w 2138362"/>
                <a:gd name="connsiteY537" fmla="*/ 762000 h 1110643"/>
                <a:gd name="connsiteX538" fmla="*/ 1282700 w 2138362"/>
                <a:gd name="connsiteY538" fmla="*/ 788987 h 1110643"/>
                <a:gd name="connsiteX539" fmla="*/ 1287462 w 2138362"/>
                <a:gd name="connsiteY539" fmla="*/ 804862 h 1110643"/>
                <a:gd name="connsiteX540" fmla="*/ 1289050 w 2138362"/>
                <a:gd name="connsiteY540" fmla="*/ 817562 h 1110643"/>
                <a:gd name="connsiteX541" fmla="*/ 1292225 w 2138362"/>
                <a:gd name="connsiteY541" fmla="*/ 822325 h 1110643"/>
                <a:gd name="connsiteX542" fmla="*/ 1295400 w 2138362"/>
                <a:gd name="connsiteY542" fmla="*/ 835025 h 1110643"/>
                <a:gd name="connsiteX543" fmla="*/ 1298575 w 2138362"/>
                <a:gd name="connsiteY543" fmla="*/ 841375 h 1110643"/>
                <a:gd name="connsiteX544" fmla="*/ 1300162 w 2138362"/>
                <a:gd name="connsiteY544" fmla="*/ 846137 h 1110643"/>
                <a:gd name="connsiteX545" fmla="*/ 1303337 w 2138362"/>
                <a:gd name="connsiteY545" fmla="*/ 857250 h 1110643"/>
                <a:gd name="connsiteX546" fmla="*/ 1308100 w 2138362"/>
                <a:gd name="connsiteY546" fmla="*/ 946150 h 1110643"/>
                <a:gd name="connsiteX547" fmla="*/ 1304925 w 2138362"/>
                <a:gd name="connsiteY547" fmla="*/ 938212 h 1110643"/>
                <a:gd name="connsiteX548" fmla="*/ 1300162 w 2138362"/>
                <a:gd name="connsiteY548" fmla="*/ 928687 h 1110643"/>
                <a:gd name="connsiteX549" fmla="*/ 1292225 w 2138362"/>
                <a:gd name="connsiteY549" fmla="*/ 922337 h 1110643"/>
                <a:gd name="connsiteX550" fmla="*/ 1285875 w 2138362"/>
                <a:gd name="connsiteY550" fmla="*/ 909637 h 1110643"/>
                <a:gd name="connsiteX551" fmla="*/ 1277620 w 2138362"/>
                <a:gd name="connsiteY551" fmla="*/ 910907 h 1110643"/>
                <a:gd name="connsiteX552" fmla="*/ 1258887 w 2138362"/>
                <a:gd name="connsiteY552" fmla="*/ 882650 h 1110643"/>
                <a:gd name="connsiteX553" fmla="*/ 1248092 w 2138362"/>
                <a:gd name="connsiteY553" fmla="*/ 885825 h 1110643"/>
                <a:gd name="connsiteX554" fmla="*/ 1233805 w 2138362"/>
                <a:gd name="connsiteY554" fmla="*/ 877569 h 1110643"/>
                <a:gd name="connsiteX555" fmla="*/ 1224914 w 2138362"/>
                <a:gd name="connsiteY555" fmla="*/ 881381 h 1110643"/>
                <a:gd name="connsiteX556" fmla="*/ 1222375 w 2138362"/>
                <a:gd name="connsiteY556" fmla="*/ 872489 h 1110643"/>
                <a:gd name="connsiteX557" fmla="*/ 1207135 w 2138362"/>
                <a:gd name="connsiteY557" fmla="*/ 852487 h 1110643"/>
                <a:gd name="connsiteX558" fmla="*/ 1193799 w 2138362"/>
                <a:gd name="connsiteY558" fmla="*/ 848677 h 1110643"/>
                <a:gd name="connsiteX559" fmla="*/ 1180783 w 2138362"/>
                <a:gd name="connsiteY559" fmla="*/ 842645 h 1110643"/>
                <a:gd name="connsiteX560" fmla="*/ 1170622 w 2138362"/>
                <a:gd name="connsiteY560" fmla="*/ 835978 h 1110643"/>
                <a:gd name="connsiteX561" fmla="*/ 1157287 w 2138362"/>
                <a:gd name="connsiteY561" fmla="*/ 817562 h 1110643"/>
                <a:gd name="connsiteX562" fmla="*/ 1146175 w 2138362"/>
                <a:gd name="connsiteY562" fmla="*/ 809625 h 1110643"/>
                <a:gd name="connsiteX563" fmla="*/ 1141412 w 2138362"/>
                <a:gd name="connsiteY563" fmla="*/ 804862 h 1110643"/>
                <a:gd name="connsiteX564" fmla="*/ 1135062 w 2138362"/>
                <a:gd name="connsiteY564" fmla="*/ 801687 h 1110643"/>
                <a:gd name="connsiteX565" fmla="*/ 1125537 w 2138362"/>
                <a:gd name="connsiteY565" fmla="*/ 795337 h 1110643"/>
                <a:gd name="connsiteX566" fmla="*/ 1123950 w 2138362"/>
                <a:gd name="connsiteY566" fmla="*/ 790575 h 1110643"/>
                <a:gd name="connsiteX567" fmla="*/ 1128712 w 2138362"/>
                <a:gd name="connsiteY567" fmla="*/ 788987 h 1110643"/>
                <a:gd name="connsiteX568" fmla="*/ 1144587 w 2138362"/>
                <a:gd name="connsiteY568" fmla="*/ 785812 h 1110643"/>
                <a:gd name="connsiteX569" fmla="*/ 1144587 w 2138362"/>
                <a:gd name="connsiteY569" fmla="*/ 768350 h 1110643"/>
                <a:gd name="connsiteX570" fmla="*/ 1139825 w 2138362"/>
                <a:gd name="connsiteY570" fmla="*/ 754062 h 1110643"/>
                <a:gd name="connsiteX571" fmla="*/ 1135062 w 2138362"/>
                <a:gd name="connsiteY571" fmla="*/ 749300 h 1110643"/>
                <a:gd name="connsiteX572" fmla="*/ 1133475 w 2138362"/>
                <a:gd name="connsiteY572" fmla="*/ 744537 h 1110643"/>
                <a:gd name="connsiteX573" fmla="*/ 1128712 w 2138362"/>
                <a:gd name="connsiteY573" fmla="*/ 741362 h 1110643"/>
                <a:gd name="connsiteX574" fmla="*/ 1119187 w 2138362"/>
                <a:gd name="connsiteY574" fmla="*/ 735012 h 1110643"/>
                <a:gd name="connsiteX575" fmla="*/ 1104900 w 2138362"/>
                <a:gd name="connsiteY575" fmla="*/ 723900 h 1110643"/>
                <a:gd name="connsiteX576" fmla="*/ 1100137 w 2138362"/>
                <a:gd name="connsiteY576" fmla="*/ 720725 h 1110643"/>
                <a:gd name="connsiteX577" fmla="*/ 1095375 w 2138362"/>
                <a:gd name="connsiteY577" fmla="*/ 719137 h 1110643"/>
                <a:gd name="connsiteX578" fmla="*/ 1077912 w 2138362"/>
                <a:gd name="connsiteY578" fmla="*/ 714375 h 1110643"/>
                <a:gd name="connsiteX579" fmla="*/ 1069975 w 2138362"/>
                <a:gd name="connsiteY579" fmla="*/ 704850 h 1110643"/>
                <a:gd name="connsiteX580" fmla="*/ 1062037 w 2138362"/>
                <a:gd name="connsiteY580" fmla="*/ 695325 h 1110643"/>
                <a:gd name="connsiteX581" fmla="*/ 1060450 w 2138362"/>
                <a:gd name="connsiteY581" fmla="*/ 688975 h 1110643"/>
                <a:gd name="connsiteX582" fmla="*/ 1057275 w 2138362"/>
                <a:gd name="connsiteY582" fmla="*/ 679450 h 1110643"/>
                <a:gd name="connsiteX583" fmla="*/ 1052512 w 2138362"/>
                <a:gd name="connsiteY583" fmla="*/ 660400 h 1110643"/>
                <a:gd name="connsiteX584" fmla="*/ 1054100 w 2138362"/>
                <a:gd name="connsiteY584" fmla="*/ 627062 h 1110643"/>
                <a:gd name="connsiteX585" fmla="*/ 1055687 w 2138362"/>
                <a:gd name="connsiteY585" fmla="*/ 622300 h 1110643"/>
                <a:gd name="connsiteX586" fmla="*/ 1060450 w 2138362"/>
                <a:gd name="connsiteY586" fmla="*/ 620712 h 1110643"/>
                <a:gd name="connsiteX587" fmla="*/ 1062037 w 2138362"/>
                <a:gd name="connsiteY587" fmla="*/ 615950 h 1110643"/>
                <a:gd name="connsiteX588" fmla="*/ 1050925 w 2138362"/>
                <a:gd name="connsiteY588" fmla="*/ 615950 h 1110643"/>
                <a:gd name="connsiteX589" fmla="*/ 1044575 w 2138362"/>
                <a:gd name="connsiteY589" fmla="*/ 619125 h 1110643"/>
                <a:gd name="connsiteX590" fmla="*/ 1039812 w 2138362"/>
                <a:gd name="connsiteY590" fmla="*/ 620712 h 1110643"/>
                <a:gd name="connsiteX591" fmla="*/ 1027112 w 2138362"/>
                <a:gd name="connsiteY591" fmla="*/ 625475 h 1110643"/>
                <a:gd name="connsiteX592" fmla="*/ 1023937 w 2138362"/>
                <a:gd name="connsiteY592" fmla="*/ 630237 h 1110643"/>
                <a:gd name="connsiteX593" fmla="*/ 1019175 w 2138362"/>
                <a:gd name="connsiteY593" fmla="*/ 631825 h 1110643"/>
                <a:gd name="connsiteX594" fmla="*/ 1008062 w 2138362"/>
                <a:gd name="connsiteY594" fmla="*/ 636587 h 1110643"/>
                <a:gd name="connsiteX595" fmla="*/ 1000125 w 2138362"/>
                <a:gd name="connsiteY595" fmla="*/ 646112 h 1110643"/>
                <a:gd name="connsiteX596" fmla="*/ 1011237 w 2138362"/>
                <a:gd name="connsiteY596" fmla="*/ 660400 h 1110643"/>
                <a:gd name="connsiteX597" fmla="*/ 1012825 w 2138362"/>
                <a:gd name="connsiteY597" fmla="*/ 677862 h 1110643"/>
                <a:gd name="connsiteX598" fmla="*/ 1014412 w 2138362"/>
                <a:gd name="connsiteY598" fmla="*/ 690562 h 1110643"/>
                <a:gd name="connsiteX599" fmla="*/ 1012825 w 2138362"/>
                <a:gd name="connsiteY599" fmla="*/ 703262 h 1110643"/>
                <a:gd name="connsiteX600" fmla="*/ 998537 w 2138362"/>
                <a:gd name="connsiteY600" fmla="*/ 701675 h 1110643"/>
                <a:gd name="connsiteX601" fmla="*/ 984250 w 2138362"/>
                <a:gd name="connsiteY601" fmla="*/ 696912 h 1110643"/>
                <a:gd name="connsiteX602" fmla="*/ 977900 w 2138362"/>
                <a:gd name="connsiteY602" fmla="*/ 695325 h 1110643"/>
                <a:gd name="connsiteX603" fmla="*/ 973137 w 2138362"/>
                <a:gd name="connsiteY603" fmla="*/ 692150 h 1110643"/>
                <a:gd name="connsiteX604" fmla="*/ 968375 w 2138362"/>
                <a:gd name="connsiteY604" fmla="*/ 690562 h 1110643"/>
                <a:gd name="connsiteX605" fmla="*/ 957262 w 2138362"/>
                <a:gd name="connsiteY605" fmla="*/ 681037 h 1110643"/>
                <a:gd name="connsiteX606" fmla="*/ 958850 w 2138362"/>
                <a:gd name="connsiteY606" fmla="*/ 665162 h 1110643"/>
                <a:gd name="connsiteX607" fmla="*/ 960437 w 2138362"/>
                <a:gd name="connsiteY607" fmla="*/ 658812 h 1110643"/>
                <a:gd name="connsiteX608" fmla="*/ 971550 w 2138362"/>
                <a:gd name="connsiteY608" fmla="*/ 642937 h 1110643"/>
                <a:gd name="connsiteX609" fmla="*/ 966787 w 2138362"/>
                <a:gd name="connsiteY609" fmla="*/ 641350 h 1110643"/>
                <a:gd name="connsiteX610" fmla="*/ 957262 w 2138362"/>
                <a:gd name="connsiteY610" fmla="*/ 633412 h 1110643"/>
                <a:gd name="connsiteX611" fmla="*/ 936625 w 2138362"/>
                <a:gd name="connsiteY611" fmla="*/ 625475 h 1110643"/>
                <a:gd name="connsiteX612" fmla="*/ 862012 w 2138362"/>
                <a:gd name="connsiteY612" fmla="*/ 628650 h 1110643"/>
                <a:gd name="connsiteX613" fmla="*/ 852487 w 2138362"/>
                <a:gd name="connsiteY613" fmla="*/ 635000 h 1110643"/>
                <a:gd name="connsiteX614" fmla="*/ 854075 w 2138362"/>
                <a:gd name="connsiteY614" fmla="*/ 649287 h 1110643"/>
                <a:gd name="connsiteX615" fmla="*/ 860425 w 2138362"/>
                <a:gd name="connsiteY615" fmla="*/ 644525 h 1110643"/>
                <a:gd name="connsiteX616" fmla="*/ 865187 w 2138362"/>
                <a:gd name="connsiteY616" fmla="*/ 646112 h 1110643"/>
                <a:gd name="connsiteX617" fmla="*/ 860425 w 2138362"/>
                <a:gd name="connsiteY617" fmla="*/ 658812 h 1110643"/>
                <a:gd name="connsiteX618" fmla="*/ 855662 w 2138362"/>
                <a:gd name="connsiteY618" fmla="*/ 661987 h 1110643"/>
                <a:gd name="connsiteX619" fmla="*/ 847725 w 2138362"/>
                <a:gd name="connsiteY619" fmla="*/ 660400 h 1110643"/>
                <a:gd name="connsiteX620" fmla="*/ 835025 w 2138362"/>
                <a:gd name="connsiteY620" fmla="*/ 657225 h 1110643"/>
                <a:gd name="connsiteX621" fmla="*/ 809625 w 2138362"/>
                <a:gd name="connsiteY621" fmla="*/ 652462 h 1110643"/>
                <a:gd name="connsiteX622" fmla="*/ 795337 w 2138362"/>
                <a:gd name="connsiteY622" fmla="*/ 647700 h 1110643"/>
                <a:gd name="connsiteX623" fmla="*/ 785812 w 2138362"/>
                <a:gd name="connsiteY623" fmla="*/ 641350 h 1110643"/>
                <a:gd name="connsiteX624" fmla="*/ 774700 w 2138362"/>
                <a:gd name="connsiteY624" fmla="*/ 633412 h 1110643"/>
                <a:gd name="connsiteX625" fmla="*/ 769937 w 2138362"/>
                <a:gd name="connsiteY625" fmla="*/ 631825 h 1110643"/>
                <a:gd name="connsiteX626" fmla="*/ 763587 w 2138362"/>
                <a:gd name="connsiteY626" fmla="*/ 627062 h 1110643"/>
                <a:gd name="connsiteX627" fmla="*/ 758825 w 2138362"/>
                <a:gd name="connsiteY627" fmla="*/ 622300 h 1110643"/>
                <a:gd name="connsiteX628" fmla="*/ 754062 w 2138362"/>
                <a:gd name="connsiteY628" fmla="*/ 620712 h 1110643"/>
                <a:gd name="connsiteX629" fmla="*/ 747712 w 2138362"/>
                <a:gd name="connsiteY629" fmla="*/ 617537 h 1110643"/>
                <a:gd name="connsiteX630" fmla="*/ 742950 w 2138362"/>
                <a:gd name="connsiteY630" fmla="*/ 612775 h 1110643"/>
                <a:gd name="connsiteX631" fmla="*/ 735012 w 2138362"/>
                <a:gd name="connsiteY631" fmla="*/ 608012 h 1110643"/>
                <a:gd name="connsiteX632" fmla="*/ 730250 w 2138362"/>
                <a:gd name="connsiteY632" fmla="*/ 603250 h 1110643"/>
                <a:gd name="connsiteX633" fmla="*/ 725487 w 2138362"/>
                <a:gd name="connsiteY633" fmla="*/ 600075 h 1110643"/>
                <a:gd name="connsiteX634" fmla="*/ 719137 w 2138362"/>
                <a:gd name="connsiteY634" fmla="*/ 595312 h 1110643"/>
                <a:gd name="connsiteX635" fmla="*/ 714375 w 2138362"/>
                <a:gd name="connsiteY635" fmla="*/ 592137 h 1110643"/>
                <a:gd name="connsiteX636" fmla="*/ 703262 w 2138362"/>
                <a:gd name="connsiteY636" fmla="*/ 581025 h 1110643"/>
                <a:gd name="connsiteX637" fmla="*/ 698500 w 2138362"/>
                <a:gd name="connsiteY637" fmla="*/ 576262 h 1110643"/>
                <a:gd name="connsiteX638" fmla="*/ 692150 w 2138362"/>
                <a:gd name="connsiteY638" fmla="*/ 573087 h 1110643"/>
                <a:gd name="connsiteX639" fmla="*/ 681037 w 2138362"/>
                <a:gd name="connsiteY639" fmla="*/ 565150 h 1110643"/>
                <a:gd name="connsiteX640" fmla="*/ 676275 w 2138362"/>
                <a:gd name="connsiteY640" fmla="*/ 560387 h 1110643"/>
                <a:gd name="connsiteX641" fmla="*/ 665162 w 2138362"/>
                <a:gd name="connsiteY641" fmla="*/ 554037 h 1110643"/>
                <a:gd name="connsiteX642" fmla="*/ 660400 w 2138362"/>
                <a:gd name="connsiteY642" fmla="*/ 552450 h 1110643"/>
                <a:gd name="connsiteX643" fmla="*/ 655637 w 2138362"/>
                <a:gd name="connsiteY643" fmla="*/ 549275 h 1110643"/>
                <a:gd name="connsiteX644" fmla="*/ 631825 w 2138362"/>
                <a:gd name="connsiteY644" fmla="*/ 542925 h 1110643"/>
                <a:gd name="connsiteX645" fmla="*/ 609600 w 2138362"/>
                <a:gd name="connsiteY645" fmla="*/ 547687 h 1110643"/>
                <a:gd name="connsiteX646" fmla="*/ 595312 w 2138362"/>
                <a:gd name="connsiteY646" fmla="*/ 550862 h 1110643"/>
                <a:gd name="connsiteX647" fmla="*/ 555625 w 2138362"/>
                <a:gd name="connsiteY647" fmla="*/ 557212 h 1110643"/>
                <a:gd name="connsiteX648" fmla="*/ 544512 w 2138362"/>
                <a:gd name="connsiteY648" fmla="*/ 560387 h 1110643"/>
                <a:gd name="connsiteX649" fmla="*/ 539750 w 2138362"/>
                <a:gd name="connsiteY649" fmla="*/ 561975 h 1110643"/>
                <a:gd name="connsiteX650" fmla="*/ 534987 w 2138362"/>
                <a:gd name="connsiteY650" fmla="*/ 565150 h 1110643"/>
                <a:gd name="connsiteX651" fmla="*/ 525462 w 2138362"/>
                <a:gd name="connsiteY651" fmla="*/ 566737 h 1110643"/>
                <a:gd name="connsiteX652" fmla="*/ 482600 w 2138362"/>
                <a:gd name="connsiteY652" fmla="*/ 563562 h 1110643"/>
                <a:gd name="connsiteX653" fmla="*/ 460375 w 2138362"/>
                <a:gd name="connsiteY653" fmla="*/ 558800 h 1110643"/>
                <a:gd name="connsiteX654" fmla="*/ 450850 w 2138362"/>
                <a:gd name="connsiteY654" fmla="*/ 565150 h 1110643"/>
                <a:gd name="connsiteX655" fmla="*/ 447675 w 2138362"/>
                <a:gd name="connsiteY655" fmla="*/ 569912 h 1110643"/>
                <a:gd name="connsiteX656" fmla="*/ 436562 w 2138362"/>
                <a:gd name="connsiteY656" fmla="*/ 577850 h 1110643"/>
                <a:gd name="connsiteX657" fmla="*/ 430212 w 2138362"/>
                <a:gd name="connsiteY657" fmla="*/ 582612 h 1110643"/>
                <a:gd name="connsiteX658" fmla="*/ 419100 w 2138362"/>
                <a:gd name="connsiteY658" fmla="*/ 592137 h 1110643"/>
                <a:gd name="connsiteX659" fmla="*/ 414337 w 2138362"/>
                <a:gd name="connsiteY659" fmla="*/ 596900 h 1110643"/>
                <a:gd name="connsiteX660" fmla="*/ 400050 w 2138362"/>
                <a:gd name="connsiteY660" fmla="*/ 601662 h 1110643"/>
                <a:gd name="connsiteX661" fmla="*/ 395287 w 2138362"/>
                <a:gd name="connsiteY661" fmla="*/ 604837 h 1110643"/>
                <a:gd name="connsiteX662" fmla="*/ 387350 w 2138362"/>
                <a:gd name="connsiteY662" fmla="*/ 614362 h 1110643"/>
                <a:gd name="connsiteX663" fmla="*/ 384175 w 2138362"/>
                <a:gd name="connsiteY663" fmla="*/ 620712 h 1110643"/>
                <a:gd name="connsiteX664" fmla="*/ 385762 w 2138362"/>
                <a:gd name="connsiteY664" fmla="*/ 636587 h 1110643"/>
                <a:gd name="connsiteX665" fmla="*/ 388937 w 2138362"/>
                <a:gd name="connsiteY665" fmla="*/ 641350 h 1110643"/>
                <a:gd name="connsiteX666" fmla="*/ 385762 w 2138362"/>
                <a:gd name="connsiteY666" fmla="*/ 657225 h 1110643"/>
                <a:gd name="connsiteX667" fmla="*/ 381000 w 2138362"/>
                <a:gd name="connsiteY667" fmla="*/ 668337 h 1110643"/>
                <a:gd name="connsiteX668" fmla="*/ 339725 w 2138362"/>
                <a:gd name="connsiteY668" fmla="*/ 669925 h 1110643"/>
                <a:gd name="connsiteX669" fmla="*/ 325437 w 2138362"/>
                <a:gd name="connsiteY669" fmla="*/ 677862 h 1110643"/>
                <a:gd name="connsiteX670" fmla="*/ 320675 w 2138362"/>
                <a:gd name="connsiteY670" fmla="*/ 682625 h 1110643"/>
                <a:gd name="connsiteX671" fmla="*/ 315912 w 2138362"/>
                <a:gd name="connsiteY671" fmla="*/ 684212 h 1110643"/>
                <a:gd name="connsiteX672" fmla="*/ 309562 w 2138362"/>
                <a:gd name="connsiteY672" fmla="*/ 688975 h 1110643"/>
                <a:gd name="connsiteX673" fmla="*/ 307975 w 2138362"/>
                <a:gd name="connsiteY673" fmla="*/ 693737 h 1110643"/>
                <a:gd name="connsiteX674" fmla="*/ 298450 w 2138362"/>
                <a:gd name="connsiteY674" fmla="*/ 700087 h 1110643"/>
                <a:gd name="connsiteX675" fmla="*/ 293687 w 2138362"/>
                <a:gd name="connsiteY675" fmla="*/ 703262 h 1110643"/>
                <a:gd name="connsiteX676" fmla="*/ 284162 w 2138362"/>
                <a:gd name="connsiteY676" fmla="*/ 708025 h 1110643"/>
                <a:gd name="connsiteX677" fmla="*/ 274637 w 2138362"/>
                <a:gd name="connsiteY677" fmla="*/ 714375 h 1110643"/>
                <a:gd name="connsiteX678" fmla="*/ 263525 w 2138362"/>
                <a:gd name="connsiteY678" fmla="*/ 720725 h 1110643"/>
                <a:gd name="connsiteX679" fmla="*/ 258762 w 2138362"/>
                <a:gd name="connsiteY679" fmla="*/ 723900 h 1110643"/>
                <a:gd name="connsiteX680" fmla="*/ 241300 w 2138362"/>
                <a:gd name="connsiteY680" fmla="*/ 727075 h 1110643"/>
                <a:gd name="connsiteX681" fmla="*/ 227012 w 2138362"/>
                <a:gd name="connsiteY681" fmla="*/ 731837 h 1110643"/>
                <a:gd name="connsiteX682" fmla="*/ 217487 w 2138362"/>
                <a:gd name="connsiteY682" fmla="*/ 735012 h 1110643"/>
                <a:gd name="connsiteX683" fmla="*/ 207962 w 2138362"/>
                <a:gd name="connsiteY683" fmla="*/ 736600 h 1110643"/>
                <a:gd name="connsiteX684" fmla="*/ 196850 w 2138362"/>
                <a:gd name="connsiteY684" fmla="*/ 741362 h 1110643"/>
                <a:gd name="connsiteX685" fmla="*/ 188912 w 2138362"/>
                <a:gd name="connsiteY685" fmla="*/ 744537 h 1110643"/>
                <a:gd name="connsiteX686" fmla="*/ 182562 w 2138362"/>
                <a:gd name="connsiteY686" fmla="*/ 746125 h 1110643"/>
                <a:gd name="connsiteX687" fmla="*/ 177800 w 2138362"/>
                <a:gd name="connsiteY687" fmla="*/ 749300 h 1110643"/>
                <a:gd name="connsiteX688" fmla="*/ 173037 w 2138362"/>
                <a:gd name="connsiteY688" fmla="*/ 750887 h 1110643"/>
                <a:gd name="connsiteX689" fmla="*/ 166687 w 2138362"/>
                <a:gd name="connsiteY689" fmla="*/ 755650 h 1110643"/>
                <a:gd name="connsiteX690" fmla="*/ 155575 w 2138362"/>
                <a:gd name="connsiteY690" fmla="*/ 757237 h 1110643"/>
                <a:gd name="connsiteX691" fmla="*/ 134937 w 2138362"/>
                <a:gd name="connsiteY691" fmla="*/ 763587 h 1110643"/>
                <a:gd name="connsiteX692" fmla="*/ 104775 w 2138362"/>
                <a:gd name="connsiteY692" fmla="*/ 765175 h 1110643"/>
                <a:gd name="connsiteX693" fmla="*/ 88900 w 2138362"/>
                <a:gd name="connsiteY693" fmla="*/ 766762 h 1110643"/>
                <a:gd name="connsiteX694" fmla="*/ 73025 w 2138362"/>
                <a:gd name="connsiteY694" fmla="*/ 771525 h 1110643"/>
                <a:gd name="connsiteX695" fmla="*/ 68262 w 2138362"/>
                <a:gd name="connsiteY695" fmla="*/ 774700 h 1110643"/>
                <a:gd name="connsiteX696" fmla="*/ 53975 w 2138362"/>
                <a:gd name="connsiteY696" fmla="*/ 779462 h 1110643"/>
                <a:gd name="connsiteX697" fmla="*/ 42862 w 2138362"/>
                <a:gd name="connsiteY697" fmla="*/ 781050 h 1110643"/>
                <a:gd name="connsiteX698" fmla="*/ 34925 w 2138362"/>
                <a:gd name="connsiteY698" fmla="*/ 782637 h 1110643"/>
                <a:gd name="connsiteX699" fmla="*/ 12700 w 2138362"/>
                <a:gd name="connsiteY699" fmla="*/ 785812 h 1110643"/>
                <a:gd name="connsiteX700" fmla="*/ 9525 w 2138362"/>
                <a:gd name="connsiteY700"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50097 w 2138362"/>
                <a:gd name="connsiteY251" fmla="*/ 468629 h 1110643"/>
                <a:gd name="connsiteX252" fmla="*/ 2037398 w 2138362"/>
                <a:gd name="connsiteY252" fmla="*/ 485457 h 1110643"/>
                <a:gd name="connsiteX253" fmla="*/ 2007552 w 2138362"/>
                <a:gd name="connsiteY253" fmla="*/ 517524 h 1110643"/>
                <a:gd name="connsiteX254" fmla="*/ 1990725 w 2138362"/>
                <a:gd name="connsiteY254" fmla="*/ 517525 h 1110643"/>
                <a:gd name="connsiteX255" fmla="*/ 1989137 w 2138362"/>
                <a:gd name="connsiteY255" fmla="*/ 522287 h 1110643"/>
                <a:gd name="connsiteX256" fmla="*/ 1981200 w 2138362"/>
                <a:gd name="connsiteY256" fmla="*/ 531812 h 1110643"/>
                <a:gd name="connsiteX257" fmla="*/ 1979612 w 2138362"/>
                <a:gd name="connsiteY257" fmla="*/ 536575 h 1110643"/>
                <a:gd name="connsiteX258" fmla="*/ 1971675 w 2138362"/>
                <a:gd name="connsiteY258" fmla="*/ 546100 h 1110643"/>
                <a:gd name="connsiteX259" fmla="*/ 1970087 w 2138362"/>
                <a:gd name="connsiteY259" fmla="*/ 550862 h 1110643"/>
                <a:gd name="connsiteX260" fmla="*/ 1966912 w 2138362"/>
                <a:gd name="connsiteY260" fmla="*/ 555625 h 1110643"/>
                <a:gd name="connsiteX261" fmla="*/ 1962150 w 2138362"/>
                <a:gd name="connsiteY261" fmla="*/ 566737 h 1110643"/>
                <a:gd name="connsiteX262" fmla="*/ 1955800 w 2138362"/>
                <a:gd name="connsiteY262" fmla="*/ 574675 h 1110643"/>
                <a:gd name="connsiteX263" fmla="*/ 1944687 w 2138362"/>
                <a:gd name="connsiteY263" fmla="*/ 588962 h 1110643"/>
                <a:gd name="connsiteX264" fmla="*/ 1938337 w 2138362"/>
                <a:gd name="connsiteY264" fmla="*/ 598487 h 1110643"/>
                <a:gd name="connsiteX265" fmla="*/ 1936750 w 2138362"/>
                <a:gd name="connsiteY265" fmla="*/ 603250 h 1110643"/>
                <a:gd name="connsiteX266" fmla="*/ 1928812 w 2138362"/>
                <a:gd name="connsiteY266" fmla="*/ 612775 h 1110643"/>
                <a:gd name="connsiteX267" fmla="*/ 1922462 w 2138362"/>
                <a:gd name="connsiteY267" fmla="*/ 627062 h 1110643"/>
                <a:gd name="connsiteX268" fmla="*/ 1917700 w 2138362"/>
                <a:gd name="connsiteY268" fmla="*/ 623887 h 1110643"/>
                <a:gd name="connsiteX269" fmla="*/ 1916112 w 2138362"/>
                <a:gd name="connsiteY269" fmla="*/ 619125 h 1110643"/>
                <a:gd name="connsiteX270" fmla="*/ 1922462 w 2138362"/>
                <a:gd name="connsiteY270" fmla="*/ 628650 h 1110643"/>
                <a:gd name="connsiteX271" fmla="*/ 1925637 w 2138362"/>
                <a:gd name="connsiteY271" fmla="*/ 636587 h 1110643"/>
                <a:gd name="connsiteX272" fmla="*/ 1924050 w 2138362"/>
                <a:gd name="connsiteY272" fmla="*/ 660400 h 1110643"/>
                <a:gd name="connsiteX273" fmla="*/ 1919287 w 2138362"/>
                <a:gd name="connsiteY273" fmla="*/ 685800 h 1110643"/>
                <a:gd name="connsiteX274" fmla="*/ 1916112 w 2138362"/>
                <a:gd name="connsiteY274" fmla="*/ 700087 h 1110643"/>
                <a:gd name="connsiteX275" fmla="*/ 1903412 w 2138362"/>
                <a:gd name="connsiteY275" fmla="*/ 711200 h 1110643"/>
                <a:gd name="connsiteX276" fmla="*/ 1897062 w 2138362"/>
                <a:gd name="connsiteY276" fmla="*/ 712787 h 1110643"/>
                <a:gd name="connsiteX277" fmla="*/ 1887537 w 2138362"/>
                <a:gd name="connsiteY277" fmla="*/ 720725 h 1110643"/>
                <a:gd name="connsiteX278" fmla="*/ 1881187 w 2138362"/>
                <a:gd name="connsiteY278" fmla="*/ 723900 h 1110643"/>
                <a:gd name="connsiteX279" fmla="*/ 1876425 w 2138362"/>
                <a:gd name="connsiteY279" fmla="*/ 728662 h 1110643"/>
                <a:gd name="connsiteX280" fmla="*/ 1865312 w 2138362"/>
                <a:gd name="connsiteY280" fmla="*/ 733425 h 1110643"/>
                <a:gd name="connsiteX281" fmla="*/ 1855787 w 2138362"/>
                <a:gd name="connsiteY281" fmla="*/ 738187 h 1110643"/>
                <a:gd name="connsiteX282" fmla="*/ 1844675 w 2138362"/>
                <a:gd name="connsiteY282" fmla="*/ 741362 h 1110643"/>
                <a:gd name="connsiteX283" fmla="*/ 1835150 w 2138362"/>
                <a:gd name="connsiteY283" fmla="*/ 744537 h 1110643"/>
                <a:gd name="connsiteX284" fmla="*/ 1828800 w 2138362"/>
                <a:gd name="connsiteY284" fmla="*/ 754062 h 1110643"/>
                <a:gd name="connsiteX285" fmla="*/ 1827212 w 2138362"/>
                <a:gd name="connsiteY285" fmla="*/ 760412 h 1110643"/>
                <a:gd name="connsiteX286" fmla="*/ 1825625 w 2138362"/>
                <a:gd name="connsiteY286" fmla="*/ 804862 h 1110643"/>
                <a:gd name="connsiteX287" fmla="*/ 1827212 w 2138362"/>
                <a:gd name="connsiteY287" fmla="*/ 811212 h 1110643"/>
                <a:gd name="connsiteX288" fmla="*/ 1831975 w 2138362"/>
                <a:gd name="connsiteY288" fmla="*/ 815975 h 1110643"/>
                <a:gd name="connsiteX289" fmla="*/ 1836737 w 2138362"/>
                <a:gd name="connsiteY289" fmla="*/ 825500 h 1110643"/>
                <a:gd name="connsiteX290" fmla="*/ 1841500 w 2138362"/>
                <a:gd name="connsiteY290" fmla="*/ 830262 h 1110643"/>
                <a:gd name="connsiteX291" fmla="*/ 1846262 w 2138362"/>
                <a:gd name="connsiteY291" fmla="*/ 836612 h 1110643"/>
                <a:gd name="connsiteX292" fmla="*/ 1851025 w 2138362"/>
                <a:gd name="connsiteY292" fmla="*/ 839787 h 1110643"/>
                <a:gd name="connsiteX293" fmla="*/ 1860550 w 2138362"/>
                <a:gd name="connsiteY293" fmla="*/ 847725 h 1110643"/>
                <a:gd name="connsiteX294" fmla="*/ 1866900 w 2138362"/>
                <a:gd name="connsiteY294" fmla="*/ 858837 h 1110643"/>
                <a:gd name="connsiteX295" fmla="*/ 1868487 w 2138362"/>
                <a:gd name="connsiteY295" fmla="*/ 863600 h 1110643"/>
                <a:gd name="connsiteX296" fmla="*/ 1876425 w 2138362"/>
                <a:gd name="connsiteY296" fmla="*/ 873125 h 1110643"/>
                <a:gd name="connsiteX297" fmla="*/ 1887537 w 2138362"/>
                <a:gd name="connsiteY297" fmla="*/ 887412 h 1110643"/>
                <a:gd name="connsiteX298" fmla="*/ 1901825 w 2138362"/>
                <a:gd name="connsiteY298" fmla="*/ 898525 h 1110643"/>
                <a:gd name="connsiteX299" fmla="*/ 1906587 w 2138362"/>
                <a:gd name="connsiteY299" fmla="*/ 900112 h 1110643"/>
                <a:gd name="connsiteX300" fmla="*/ 1911350 w 2138362"/>
                <a:gd name="connsiteY300" fmla="*/ 904875 h 1110643"/>
                <a:gd name="connsiteX301" fmla="*/ 1914525 w 2138362"/>
                <a:gd name="connsiteY301" fmla="*/ 909637 h 1110643"/>
                <a:gd name="connsiteX302" fmla="*/ 1922462 w 2138362"/>
                <a:gd name="connsiteY302" fmla="*/ 912812 h 1110643"/>
                <a:gd name="connsiteX303" fmla="*/ 1931987 w 2138362"/>
                <a:gd name="connsiteY303" fmla="*/ 915987 h 1110643"/>
                <a:gd name="connsiteX304" fmla="*/ 1943100 w 2138362"/>
                <a:gd name="connsiteY304" fmla="*/ 920750 h 1110643"/>
                <a:gd name="connsiteX305" fmla="*/ 1951037 w 2138362"/>
                <a:gd name="connsiteY305" fmla="*/ 925512 h 1110643"/>
                <a:gd name="connsiteX306" fmla="*/ 1957387 w 2138362"/>
                <a:gd name="connsiteY306" fmla="*/ 928687 h 1110643"/>
                <a:gd name="connsiteX307" fmla="*/ 1968500 w 2138362"/>
                <a:gd name="connsiteY307" fmla="*/ 935037 h 1110643"/>
                <a:gd name="connsiteX308" fmla="*/ 1993900 w 2138362"/>
                <a:gd name="connsiteY308" fmla="*/ 942975 h 1110643"/>
                <a:gd name="connsiteX309" fmla="*/ 1998662 w 2138362"/>
                <a:gd name="connsiteY309" fmla="*/ 946150 h 1110643"/>
                <a:gd name="connsiteX310" fmla="*/ 2014537 w 2138362"/>
                <a:gd name="connsiteY310" fmla="*/ 952500 h 1110643"/>
                <a:gd name="connsiteX311" fmla="*/ 2024062 w 2138362"/>
                <a:gd name="connsiteY311" fmla="*/ 958850 h 1110643"/>
                <a:gd name="connsiteX312" fmla="*/ 2032000 w 2138362"/>
                <a:gd name="connsiteY312" fmla="*/ 973137 h 1110643"/>
                <a:gd name="connsiteX313" fmla="*/ 2036762 w 2138362"/>
                <a:gd name="connsiteY313" fmla="*/ 974725 h 1110643"/>
                <a:gd name="connsiteX314" fmla="*/ 2051050 w 2138362"/>
                <a:gd name="connsiteY314" fmla="*/ 985837 h 1110643"/>
                <a:gd name="connsiteX315" fmla="*/ 2049462 w 2138362"/>
                <a:gd name="connsiteY315" fmla="*/ 990600 h 1110643"/>
                <a:gd name="connsiteX316" fmla="*/ 2046287 w 2138362"/>
                <a:gd name="connsiteY316" fmla="*/ 995362 h 1110643"/>
                <a:gd name="connsiteX317" fmla="*/ 2039937 w 2138362"/>
                <a:gd name="connsiteY317" fmla="*/ 1006475 h 1110643"/>
                <a:gd name="connsiteX318" fmla="*/ 2038350 w 2138362"/>
                <a:gd name="connsiteY318" fmla="*/ 1014412 h 1110643"/>
                <a:gd name="connsiteX319" fmla="*/ 2028825 w 2138362"/>
                <a:gd name="connsiteY319" fmla="*/ 1020762 h 1110643"/>
                <a:gd name="connsiteX320" fmla="*/ 2024062 w 2138362"/>
                <a:gd name="connsiteY320" fmla="*/ 1025525 h 1110643"/>
                <a:gd name="connsiteX321" fmla="*/ 2019300 w 2138362"/>
                <a:gd name="connsiteY321" fmla="*/ 1028700 h 1110643"/>
                <a:gd name="connsiteX322" fmla="*/ 2009775 w 2138362"/>
                <a:gd name="connsiteY322" fmla="*/ 1039812 h 1110643"/>
                <a:gd name="connsiteX323" fmla="*/ 2005012 w 2138362"/>
                <a:gd name="connsiteY323" fmla="*/ 1041400 h 1110643"/>
                <a:gd name="connsiteX324" fmla="*/ 1995487 w 2138362"/>
                <a:gd name="connsiteY324" fmla="*/ 1050925 h 1110643"/>
                <a:gd name="connsiteX325" fmla="*/ 1990725 w 2138362"/>
                <a:gd name="connsiteY325" fmla="*/ 1054100 h 1110643"/>
                <a:gd name="connsiteX326" fmla="*/ 1987550 w 2138362"/>
                <a:gd name="connsiteY326" fmla="*/ 1058862 h 1110643"/>
                <a:gd name="connsiteX327" fmla="*/ 1974850 w 2138362"/>
                <a:gd name="connsiteY327" fmla="*/ 1069975 h 1110643"/>
                <a:gd name="connsiteX328" fmla="*/ 1958975 w 2138362"/>
                <a:gd name="connsiteY328" fmla="*/ 1082675 h 1110643"/>
                <a:gd name="connsiteX329" fmla="*/ 1954212 w 2138362"/>
                <a:gd name="connsiteY329" fmla="*/ 1087437 h 1110643"/>
                <a:gd name="connsiteX330" fmla="*/ 1943100 w 2138362"/>
                <a:gd name="connsiteY330" fmla="*/ 1092200 h 1110643"/>
                <a:gd name="connsiteX331" fmla="*/ 1931987 w 2138362"/>
                <a:gd name="connsiteY331" fmla="*/ 1098550 h 1110643"/>
                <a:gd name="connsiteX332" fmla="*/ 1927225 w 2138362"/>
                <a:gd name="connsiteY332" fmla="*/ 1101725 h 1110643"/>
                <a:gd name="connsiteX333" fmla="*/ 1922462 w 2138362"/>
                <a:gd name="connsiteY333" fmla="*/ 1103312 h 1110643"/>
                <a:gd name="connsiteX334" fmla="*/ 1900237 w 2138362"/>
                <a:gd name="connsiteY334" fmla="*/ 1106487 h 1110643"/>
                <a:gd name="connsiteX335" fmla="*/ 1878012 w 2138362"/>
                <a:gd name="connsiteY335" fmla="*/ 1108075 h 1110643"/>
                <a:gd name="connsiteX336" fmla="*/ 1866900 w 2138362"/>
                <a:gd name="connsiteY336" fmla="*/ 1104900 h 1110643"/>
                <a:gd name="connsiteX337" fmla="*/ 1860550 w 2138362"/>
                <a:gd name="connsiteY337" fmla="*/ 1103312 h 1110643"/>
                <a:gd name="connsiteX338" fmla="*/ 1852612 w 2138362"/>
                <a:gd name="connsiteY338" fmla="*/ 1100137 h 1110643"/>
                <a:gd name="connsiteX339" fmla="*/ 1844675 w 2138362"/>
                <a:gd name="connsiteY339" fmla="*/ 1098550 h 1110643"/>
                <a:gd name="connsiteX340" fmla="*/ 1825625 w 2138362"/>
                <a:gd name="connsiteY340" fmla="*/ 1093787 h 1110643"/>
                <a:gd name="connsiteX341" fmla="*/ 1816100 w 2138362"/>
                <a:gd name="connsiteY341" fmla="*/ 1090612 h 1110643"/>
                <a:gd name="connsiteX342" fmla="*/ 1790700 w 2138362"/>
                <a:gd name="connsiteY342" fmla="*/ 1089025 h 1110643"/>
                <a:gd name="connsiteX343" fmla="*/ 1776412 w 2138362"/>
                <a:gd name="connsiteY343" fmla="*/ 1087437 h 1110643"/>
                <a:gd name="connsiteX344" fmla="*/ 1779587 w 2138362"/>
                <a:gd name="connsiteY344" fmla="*/ 1074737 h 1110643"/>
                <a:gd name="connsiteX345" fmla="*/ 1787525 w 2138362"/>
                <a:gd name="connsiteY345" fmla="*/ 1060450 h 1110643"/>
                <a:gd name="connsiteX346" fmla="*/ 1793875 w 2138362"/>
                <a:gd name="connsiteY346" fmla="*/ 1049337 h 1110643"/>
                <a:gd name="connsiteX347" fmla="*/ 1785937 w 2138362"/>
                <a:gd name="connsiteY347" fmla="*/ 1020762 h 1110643"/>
                <a:gd name="connsiteX348" fmla="*/ 1774825 w 2138362"/>
                <a:gd name="connsiteY348" fmla="*/ 1009650 h 1110643"/>
                <a:gd name="connsiteX349" fmla="*/ 1763712 w 2138362"/>
                <a:gd name="connsiteY349" fmla="*/ 1001712 h 1110643"/>
                <a:gd name="connsiteX350" fmla="*/ 1758950 w 2138362"/>
                <a:gd name="connsiteY350" fmla="*/ 998537 h 1110643"/>
                <a:gd name="connsiteX351" fmla="*/ 1754187 w 2138362"/>
                <a:gd name="connsiteY351" fmla="*/ 993775 h 1110643"/>
                <a:gd name="connsiteX352" fmla="*/ 1749425 w 2138362"/>
                <a:gd name="connsiteY352" fmla="*/ 992187 h 1110643"/>
                <a:gd name="connsiteX353" fmla="*/ 1731962 w 2138362"/>
                <a:gd name="connsiteY353" fmla="*/ 987425 h 1110643"/>
                <a:gd name="connsiteX354" fmla="*/ 1655762 w 2138362"/>
                <a:gd name="connsiteY354" fmla="*/ 996950 h 1110643"/>
                <a:gd name="connsiteX355" fmla="*/ 1651000 w 2138362"/>
                <a:gd name="connsiteY355" fmla="*/ 1001712 h 1110643"/>
                <a:gd name="connsiteX356" fmla="*/ 1644650 w 2138362"/>
                <a:gd name="connsiteY356" fmla="*/ 1006475 h 1110643"/>
                <a:gd name="connsiteX357" fmla="*/ 1643062 w 2138362"/>
                <a:gd name="connsiteY357" fmla="*/ 1011237 h 1110643"/>
                <a:gd name="connsiteX358" fmla="*/ 1638300 w 2138362"/>
                <a:gd name="connsiteY358" fmla="*/ 1016000 h 1110643"/>
                <a:gd name="connsiteX359" fmla="*/ 1633537 w 2138362"/>
                <a:gd name="connsiteY359" fmla="*/ 1022350 h 1110643"/>
                <a:gd name="connsiteX360" fmla="*/ 1631950 w 2138362"/>
                <a:gd name="connsiteY360" fmla="*/ 1027112 h 1110643"/>
                <a:gd name="connsiteX361" fmla="*/ 1628775 w 2138362"/>
                <a:gd name="connsiteY361" fmla="*/ 1033462 h 1110643"/>
                <a:gd name="connsiteX362" fmla="*/ 1624012 w 2138362"/>
                <a:gd name="connsiteY362" fmla="*/ 1044575 h 1110643"/>
                <a:gd name="connsiteX363" fmla="*/ 1620837 w 2138362"/>
                <a:gd name="connsiteY363" fmla="*/ 1058862 h 1110643"/>
                <a:gd name="connsiteX364" fmla="*/ 1617662 w 2138362"/>
                <a:gd name="connsiteY364" fmla="*/ 1063625 h 1110643"/>
                <a:gd name="connsiteX365" fmla="*/ 1595437 w 2138362"/>
                <a:gd name="connsiteY365" fmla="*/ 1063625 h 1110643"/>
                <a:gd name="connsiteX366" fmla="*/ 1560512 w 2138362"/>
                <a:gd name="connsiteY366" fmla="*/ 1060450 h 1110643"/>
                <a:gd name="connsiteX367" fmla="*/ 1550987 w 2138362"/>
                <a:gd name="connsiteY367" fmla="*/ 1057275 h 1110643"/>
                <a:gd name="connsiteX368" fmla="*/ 1527175 w 2138362"/>
                <a:gd name="connsiteY368" fmla="*/ 1054100 h 1110643"/>
                <a:gd name="connsiteX369" fmla="*/ 1490662 w 2138362"/>
                <a:gd name="connsiteY369" fmla="*/ 1047750 h 1110643"/>
                <a:gd name="connsiteX370" fmla="*/ 1481137 w 2138362"/>
                <a:gd name="connsiteY370" fmla="*/ 1042987 h 1110643"/>
                <a:gd name="connsiteX371" fmla="*/ 1457325 w 2138362"/>
                <a:gd name="connsiteY371" fmla="*/ 1038225 h 1110643"/>
                <a:gd name="connsiteX372" fmla="*/ 1435100 w 2138362"/>
                <a:gd name="connsiteY372" fmla="*/ 1033462 h 1110643"/>
                <a:gd name="connsiteX373" fmla="*/ 1411287 w 2138362"/>
                <a:gd name="connsiteY373" fmla="*/ 1028700 h 1110643"/>
                <a:gd name="connsiteX374" fmla="*/ 1400175 w 2138362"/>
                <a:gd name="connsiteY374" fmla="*/ 1023937 h 1110643"/>
                <a:gd name="connsiteX375" fmla="*/ 1392237 w 2138362"/>
                <a:gd name="connsiteY375" fmla="*/ 1022350 h 1110643"/>
                <a:gd name="connsiteX376" fmla="*/ 1377950 w 2138362"/>
                <a:gd name="connsiteY376" fmla="*/ 1014412 h 1110643"/>
                <a:gd name="connsiteX377" fmla="*/ 1368425 w 2138362"/>
                <a:gd name="connsiteY377" fmla="*/ 1008062 h 1110643"/>
                <a:gd name="connsiteX378" fmla="*/ 1352550 w 2138362"/>
                <a:gd name="connsiteY378" fmla="*/ 993775 h 1110643"/>
                <a:gd name="connsiteX379" fmla="*/ 1347787 w 2138362"/>
                <a:gd name="connsiteY379" fmla="*/ 989012 h 1110643"/>
                <a:gd name="connsiteX380" fmla="*/ 1343025 w 2138362"/>
                <a:gd name="connsiteY380" fmla="*/ 984250 h 1110643"/>
                <a:gd name="connsiteX381" fmla="*/ 1341437 w 2138362"/>
                <a:gd name="connsiteY381" fmla="*/ 977900 h 1110643"/>
                <a:gd name="connsiteX382" fmla="*/ 1339850 w 2138362"/>
                <a:gd name="connsiteY382" fmla="*/ 954087 h 1110643"/>
                <a:gd name="connsiteX383" fmla="*/ 1349375 w 2138362"/>
                <a:gd name="connsiteY383" fmla="*/ 950912 h 1110643"/>
                <a:gd name="connsiteX384" fmla="*/ 1366837 w 2138362"/>
                <a:gd name="connsiteY384" fmla="*/ 952500 h 1110643"/>
                <a:gd name="connsiteX385" fmla="*/ 1370012 w 2138362"/>
                <a:gd name="connsiteY385" fmla="*/ 957262 h 1110643"/>
                <a:gd name="connsiteX386" fmla="*/ 1381125 w 2138362"/>
                <a:gd name="connsiteY386" fmla="*/ 962025 h 1110643"/>
                <a:gd name="connsiteX387" fmla="*/ 1392237 w 2138362"/>
                <a:gd name="connsiteY387" fmla="*/ 958850 h 1110643"/>
                <a:gd name="connsiteX388" fmla="*/ 1401762 w 2138362"/>
                <a:gd name="connsiteY388" fmla="*/ 947737 h 1110643"/>
                <a:gd name="connsiteX389" fmla="*/ 1406525 w 2138362"/>
                <a:gd name="connsiteY389" fmla="*/ 942975 h 1110643"/>
                <a:gd name="connsiteX390" fmla="*/ 1409700 w 2138362"/>
                <a:gd name="connsiteY390" fmla="*/ 938212 h 1110643"/>
                <a:gd name="connsiteX391" fmla="*/ 1414462 w 2138362"/>
                <a:gd name="connsiteY391" fmla="*/ 931862 h 1110643"/>
                <a:gd name="connsiteX392" fmla="*/ 1409700 w 2138362"/>
                <a:gd name="connsiteY392" fmla="*/ 904875 h 1110643"/>
                <a:gd name="connsiteX393" fmla="*/ 1408112 w 2138362"/>
                <a:gd name="connsiteY393" fmla="*/ 900112 h 1110643"/>
                <a:gd name="connsiteX394" fmla="*/ 1404937 w 2138362"/>
                <a:gd name="connsiteY394" fmla="*/ 893762 h 1110643"/>
                <a:gd name="connsiteX395" fmla="*/ 1400175 w 2138362"/>
                <a:gd name="connsiteY395" fmla="*/ 879475 h 1110643"/>
                <a:gd name="connsiteX396" fmla="*/ 1398587 w 2138362"/>
                <a:gd name="connsiteY396" fmla="*/ 855662 h 1110643"/>
                <a:gd name="connsiteX397" fmla="*/ 1393825 w 2138362"/>
                <a:gd name="connsiteY397" fmla="*/ 852487 h 1110643"/>
                <a:gd name="connsiteX398" fmla="*/ 1398587 w 2138362"/>
                <a:gd name="connsiteY398" fmla="*/ 847725 h 1110643"/>
                <a:gd name="connsiteX399" fmla="*/ 1406525 w 2138362"/>
                <a:gd name="connsiteY399" fmla="*/ 838200 h 1110643"/>
                <a:gd name="connsiteX400" fmla="*/ 1409700 w 2138362"/>
                <a:gd name="connsiteY400" fmla="*/ 828675 h 1110643"/>
                <a:gd name="connsiteX401" fmla="*/ 1419225 w 2138362"/>
                <a:gd name="connsiteY401" fmla="*/ 819150 h 1110643"/>
                <a:gd name="connsiteX402" fmla="*/ 1423987 w 2138362"/>
                <a:gd name="connsiteY402" fmla="*/ 820737 h 1110643"/>
                <a:gd name="connsiteX403" fmla="*/ 1425575 w 2138362"/>
                <a:gd name="connsiteY403" fmla="*/ 830262 h 1110643"/>
                <a:gd name="connsiteX404" fmla="*/ 1428750 w 2138362"/>
                <a:gd name="connsiteY404" fmla="*/ 838200 h 1110643"/>
                <a:gd name="connsiteX405" fmla="*/ 1430337 w 2138362"/>
                <a:gd name="connsiteY405" fmla="*/ 846137 h 1110643"/>
                <a:gd name="connsiteX406" fmla="*/ 1435100 w 2138362"/>
                <a:gd name="connsiteY406" fmla="*/ 850900 h 1110643"/>
                <a:gd name="connsiteX407" fmla="*/ 1444625 w 2138362"/>
                <a:gd name="connsiteY407" fmla="*/ 862012 h 1110643"/>
                <a:gd name="connsiteX408" fmla="*/ 1449387 w 2138362"/>
                <a:gd name="connsiteY408" fmla="*/ 863600 h 1110643"/>
                <a:gd name="connsiteX409" fmla="*/ 1455737 w 2138362"/>
                <a:gd name="connsiteY409" fmla="*/ 866775 h 1110643"/>
                <a:gd name="connsiteX410" fmla="*/ 1460500 w 2138362"/>
                <a:gd name="connsiteY410" fmla="*/ 868362 h 1110643"/>
                <a:gd name="connsiteX411" fmla="*/ 1466850 w 2138362"/>
                <a:gd name="connsiteY411" fmla="*/ 871537 h 1110643"/>
                <a:gd name="connsiteX412" fmla="*/ 1474787 w 2138362"/>
                <a:gd name="connsiteY412" fmla="*/ 873125 h 1110643"/>
                <a:gd name="connsiteX413" fmla="*/ 1492250 w 2138362"/>
                <a:gd name="connsiteY413" fmla="*/ 877887 h 1110643"/>
                <a:gd name="connsiteX414" fmla="*/ 1506537 w 2138362"/>
                <a:gd name="connsiteY414" fmla="*/ 881062 h 1110643"/>
                <a:gd name="connsiteX415" fmla="*/ 1546225 w 2138362"/>
                <a:gd name="connsiteY415" fmla="*/ 884237 h 1110643"/>
                <a:gd name="connsiteX416" fmla="*/ 1555750 w 2138362"/>
                <a:gd name="connsiteY416" fmla="*/ 887412 h 1110643"/>
                <a:gd name="connsiteX417" fmla="*/ 1562100 w 2138362"/>
                <a:gd name="connsiteY417" fmla="*/ 889000 h 1110643"/>
                <a:gd name="connsiteX418" fmla="*/ 1566862 w 2138362"/>
                <a:gd name="connsiteY418" fmla="*/ 892175 h 1110643"/>
                <a:gd name="connsiteX419" fmla="*/ 1571625 w 2138362"/>
                <a:gd name="connsiteY419" fmla="*/ 893762 h 1110643"/>
                <a:gd name="connsiteX420" fmla="*/ 1576387 w 2138362"/>
                <a:gd name="connsiteY420" fmla="*/ 896937 h 1110643"/>
                <a:gd name="connsiteX421" fmla="*/ 1585912 w 2138362"/>
                <a:gd name="connsiteY421" fmla="*/ 900112 h 1110643"/>
                <a:gd name="connsiteX422" fmla="*/ 1652587 w 2138362"/>
                <a:gd name="connsiteY422" fmla="*/ 893762 h 1110643"/>
                <a:gd name="connsiteX423" fmla="*/ 1662112 w 2138362"/>
                <a:gd name="connsiteY423" fmla="*/ 884237 h 1110643"/>
                <a:gd name="connsiteX424" fmla="*/ 1665287 w 2138362"/>
                <a:gd name="connsiteY424" fmla="*/ 879475 h 1110643"/>
                <a:gd name="connsiteX425" fmla="*/ 1671637 w 2138362"/>
                <a:gd name="connsiteY425" fmla="*/ 877887 h 1110643"/>
                <a:gd name="connsiteX426" fmla="*/ 1673225 w 2138362"/>
                <a:gd name="connsiteY426" fmla="*/ 871537 h 1110643"/>
                <a:gd name="connsiteX427" fmla="*/ 1677987 w 2138362"/>
                <a:gd name="connsiteY427" fmla="*/ 866775 h 1110643"/>
                <a:gd name="connsiteX428" fmla="*/ 1681162 w 2138362"/>
                <a:gd name="connsiteY428" fmla="*/ 862012 h 1110643"/>
                <a:gd name="connsiteX429" fmla="*/ 1687512 w 2138362"/>
                <a:gd name="connsiteY429" fmla="*/ 855662 h 1110643"/>
                <a:gd name="connsiteX430" fmla="*/ 1695450 w 2138362"/>
                <a:gd name="connsiteY430" fmla="*/ 844550 h 1110643"/>
                <a:gd name="connsiteX431" fmla="*/ 1697037 w 2138362"/>
                <a:gd name="connsiteY431" fmla="*/ 839787 h 1110643"/>
                <a:gd name="connsiteX432" fmla="*/ 1701800 w 2138362"/>
                <a:gd name="connsiteY432" fmla="*/ 830262 h 1110643"/>
                <a:gd name="connsiteX433" fmla="*/ 1703387 w 2138362"/>
                <a:gd name="connsiteY433" fmla="*/ 768350 h 1110643"/>
                <a:gd name="connsiteX434" fmla="*/ 1706562 w 2138362"/>
                <a:gd name="connsiteY434" fmla="*/ 750887 h 1110643"/>
                <a:gd name="connsiteX435" fmla="*/ 1708150 w 2138362"/>
                <a:gd name="connsiteY435" fmla="*/ 733425 h 1110643"/>
                <a:gd name="connsiteX436" fmla="*/ 1709737 w 2138362"/>
                <a:gd name="connsiteY436" fmla="*/ 720725 h 1110643"/>
                <a:gd name="connsiteX437" fmla="*/ 1714500 w 2138362"/>
                <a:gd name="connsiteY437" fmla="*/ 714375 h 1110643"/>
                <a:gd name="connsiteX438" fmla="*/ 1728787 w 2138362"/>
                <a:gd name="connsiteY438" fmla="*/ 703262 h 1110643"/>
                <a:gd name="connsiteX439" fmla="*/ 1739900 w 2138362"/>
                <a:gd name="connsiteY439" fmla="*/ 692150 h 1110643"/>
                <a:gd name="connsiteX440" fmla="*/ 1744662 w 2138362"/>
                <a:gd name="connsiteY440" fmla="*/ 687387 h 1110643"/>
                <a:gd name="connsiteX441" fmla="*/ 1754187 w 2138362"/>
                <a:gd name="connsiteY441" fmla="*/ 681037 h 1110643"/>
                <a:gd name="connsiteX442" fmla="*/ 1771650 w 2138362"/>
                <a:gd name="connsiteY442" fmla="*/ 669925 h 1110643"/>
                <a:gd name="connsiteX443" fmla="*/ 1787525 w 2138362"/>
                <a:gd name="connsiteY443" fmla="*/ 657225 h 1110643"/>
                <a:gd name="connsiteX444" fmla="*/ 1792287 w 2138362"/>
                <a:gd name="connsiteY444" fmla="*/ 654050 h 1110643"/>
                <a:gd name="connsiteX445" fmla="*/ 1793875 w 2138362"/>
                <a:gd name="connsiteY445" fmla="*/ 649287 h 1110643"/>
                <a:gd name="connsiteX446" fmla="*/ 1798637 w 2138362"/>
                <a:gd name="connsiteY446" fmla="*/ 647700 h 1110643"/>
                <a:gd name="connsiteX447" fmla="*/ 1803400 w 2138362"/>
                <a:gd name="connsiteY447" fmla="*/ 644525 h 1110643"/>
                <a:gd name="connsiteX448" fmla="*/ 1809750 w 2138362"/>
                <a:gd name="connsiteY448" fmla="*/ 638175 h 1110643"/>
                <a:gd name="connsiteX449" fmla="*/ 1817687 w 2138362"/>
                <a:gd name="connsiteY449" fmla="*/ 631825 h 1110643"/>
                <a:gd name="connsiteX450" fmla="*/ 1828800 w 2138362"/>
                <a:gd name="connsiteY450" fmla="*/ 622300 h 1110643"/>
                <a:gd name="connsiteX451" fmla="*/ 1831975 w 2138362"/>
                <a:gd name="connsiteY451" fmla="*/ 615950 h 1110643"/>
                <a:gd name="connsiteX452" fmla="*/ 1841500 w 2138362"/>
                <a:gd name="connsiteY452" fmla="*/ 609600 h 1110643"/>
                <a:gd name="connsiteX453" fmla="*/ 1847850 w 2138362"/>
                <a:gd name="connsiteY453" fmla="*/ 603250 h 1110643"/>
                <a:gd name="connsiteX454" fmla="*/ 1849437 w 2138362"/>
                <a:gd name="connsiteY454" fmla="*/ 598487 h 1110643"/>
                <a:gd name="connsiteX455" fmla="*/ 1857375 w 2138362"/>
                <a:gd name="connsiteY455" fmla="*/ 590550 h 1110643"/>
                <a:gd name="connsiteX456" fmla="*/ 1865312 w 2138362"/>
                <a:gd name="connsiteY456" fmla="*/ 579437 h 1110643"/>
                <a:gd name="connsiteX457" fmla="*/ 1871662 w 2138362"/>
                <a:gd name="connsiteY457" fmla="*/ 569912 h 1110643"/>
                <a:gd name="connsiteX458" fmla="*/ 1876425 w 2138362"/>
                <a:gd name="connsiteY458" fmla="*/ 560387 h 1110643"/>
                <a:gd name="connsiteX459" fmla="*/ 1878012 w 2138362"/>
                <a:gd name="connsiteY459" fmla="*/ 555625 h 1110643"/>
                <a:gd name="connsiteX460" fmla="*/ 1881187 w 2138362"/>
                <a:gd name="connsiteY460" fmla="*/ 550862 h 1110643"/>
                <a:gd name="connsiteX461" fmla="*/ 1882775 w 2138362"/>
                <a:gd name="connsiteY461" fmla="*/ 546100 h 1110643"/>
                <a:gd name="connsiteX462" fmla="*/ 1885950 w 2138362"/>
                <a:gd name="connsiteY462" fmla="*/ 539750 h 1110643"/>
                <a:gd name="connsiteX463" fmla="*/ 1882775 w 2138362"/>
                <a:gd name="connsiteY463" fmla="*/ 506412 h 1110643"/>
                <a:gd name="connsiteX464" fmla="*/ 1879600 w 2138362"/>
                <a:gd name="connsiteY464" fmla="*/ 500062 h 1110643"/>
                <a:gd name="connsiteX465" fmla="*/ 1874837 w 2138362"/>
                <a:gd name="connsiteY465" fmla="*/ 488950 h 1110643"/>
                <a:gd name="connsiteX466" fmla="*/ 1870075 w 2138362"/>
                <a:gd name="connsiteY466" fmla="*/ 487362 h 1110643"/>
                <a:gd name="connsiteX467" fmla="*/ 1863725 w 2138362"/>
                <a:gd name="connsiteY467" fmla="*/ 477837 h 1110643"/>
                <a:gd name="connsiteX468" fmla="*/ 1855787 w 2138362"/>
                <a:gd name="connsiteY468" fmla="*/ 476250 h 1110643"/>
                <a:gd name="connsiteX469" fmla="*/ 1849437 w 2138362"/>
                <a:gd name="connsiteY469" fmla="*/ 473075 h 1110643"/>
                <a:gd name="connsiteX470" fmla="*/ 1844675 w 2138362"/>
                <a:gd name="connsiteY470" fmla="*/ 471487 h 1110643"/>
                <a:gd name="connsiteX471" fmla="*/ 1841500 w 2138362"/>
                <a:gd name="connsiteY471" fmla="*/ 466725 h 1110643"/>
                <a:gd name="connsiteX472" fmla="*/ 1828800 w 2138362"/>
                <a:gd name="connsiteY472" fmla="*/ 461962 h 1110643"/>
                <a:gd name="connsiteX473" fmla="*/ 1819275 w 2138362"/>
                <a:gd name="connsiteY473" fmla="*/ 457200 h 1110643"/>
                <a:gd name="connsiteX474" fmla="*/ 1808162 w 2138362"/>
                <a:gd name="connsiteY474" fmla="*/ 452437 h 1110643"/>
                <a:gd name="connsiteX475" fmla="*/ 1795462 w 2138362"/>
                <a:gd name="connsiteY475" fmla="*/ 447675 h 1110643"/>
                <a:gd name="connsiteX476" fmla="*/ 1749425 w 2138362"/>
                <a:gd name="connsiteY476" fmla="*/ 439737 h 1110643"/>
                <a:gd name="connsiteX477" fmla="*/ 1728787 w 2138362"/>
                <a:gd name="connsiteY477" fmla="*/ 434975 h 1110643"/>
                <a:gd name="connsiteX478" fmla="*/ 1673225 w 2138362"/>
                <a:gd name="connsiteY478" fmla="*/ 434975 h 1110643"/>
                <a:gd name="connsiteX479" fmla="*/ 1571625 w 2138362"/>
                <a:gd name="connsiteY479" fmla="*/ 433387 h 1110643"/>
                <a:gd name="connsiteX480" fmla="*/ 1558925 w 2138362"/>
                <a:gd name="connsiteY480" fmla="*/ 430212 h 1110643"/>
                <a:gd name="connsiteX481" fmla="*/ 1524000 w 2138362"/>
                <a:gd name="connsiteY481" fmla="*/ 434975 h 1110643"/>
                <a:gd name="connsiteX482" fmla="*/ 1501775 w 2138362"/>
                <a:gd name="connsiteY482" fmla="*/ 439737 h 1110643"/>
                <a:gd name="connsiteX483" fmla="*/ 1490662 w 2138362"/>
                <a:gd name="connsiteY483" fmla="*/ 442912 h 1110643"/>
                <a:gd name="connsiteX484" fmla="*/ 1470025 w 2138362"/>
                <a:gd name="connsiteY484" fmla="*/ 441642 h 1110643"/>
                <a:gd name="connsiteX485" fmla="*/ 1438275 w 2138362"/>
                <a:gd name="connsiteY485" fmla="*/ 455612 h 1110643"/>
                <a:gd name="connsiteX486" fmla="*/ 1433512 w 2138362"/>
                <a:gd name="connsiteY486" fmla="*/ 457200 h 1110643"/>
                <a:gd name="connsiteX487" fmla="*/ 1425575 w 2138362"/>
                <a:gd name="connsiteY487" fmla="*/ 460375 h 1110643"/>
                <a:gd name="connsiteX488" fmla="*/ 1419225 w 2138362"/>
                <a:gd name="connsiteY488" fmla="*/ 461962 h 1110643"/>
                <a:gd name="connsiteX489" fmla="*/ 1408112 w 2138362"/>
                <a:gd name="connsiteY489" fmla="*/ 465137 h 1110643"/>
                <a:gd name="connsiteX490" fmla="*/ 1403350 w 2138362"/>
                <a:gd name="connsiteY490" fmla="*/ 466725 h 1110643"/>
                <a:gd name="connsiteX491" fmla="*/ 1393825 w 2138362"/>
                <a:gd name="connsiteY491" fmla="*/ 468312 h 1110643"/>
                <a:gd name="connsiteX492" fmla="*/ 1382712 w 2138362"/>
                <a:gd name="connsiteY492" fmla="*/ 476250 h 1110643"/>
                <a:gd name="connsiteX493" fmla="*/ 1379537 w 2138362"/>
                <a:gd name="connsiteY493" fmla="*/ 481012 h 1110643"/>
                <a:gd name="connsiteX494" fmla="*/ 1373187 w 2138362"/>
                <a:gd name="connsiteY494" fmla="*/ 484187 h 1110643"/>
                <a:gd name="connsiteX495" fmla="*/ 1368425 w 2138362"/>
                <a:gd name="connsiteY495" fmla="*/ 487362 h 1110643"/>
                <a:gd name="connsiteX496" fmla="*/ 1366837 w 2138362"/>
                <a:gd name="connsiteY496" fmla="*/ 492125 h 1110643"/>
                <a:gd name="connsiteX497" fmla="*/ 1362075 w 2138362"/>
                <a:gd name="connsiteY497" fmla="*/ 493712 h 1110643"/>
                <a:gd name="connsiteX498" fmla="*/ 1357312 w 2138362"/>
                <a:gd name="connsiteY498" fmla="*/ 496887 h 1110643"/>
                <a:gd name="connsiteX499" fmla="*/ 1360170 w 2138362"/>
                <a:gd name="connsiteY499" fmla="*/ 505143 h 1110643"/>
                <a:gd name="connsiteX500" fmla="*/ 1343025 w 2138362"/>
                <a:gd name="connsiteY500" fmla="*/ 506412 h 1110643"/>
                <a:gd name="connsiteX501" fmla="*/ 1338262 w 2138362"/>
                <a:gd name="connsiteY501" fmla="*/ 508000 h 1110643"/>
                <a:gd name="connsiteX502" fmla="*/ 1330325 w 2138362"/>
                <a:gd name="connsiteY502" fmla="*/ 515937 h 1110643"/>
                <a:gd name="connsiteX503" fmla="*/ 1325562 w 2138362"/>
                <a:gd name="connsiteY503" fmla="*/ 519112 h 1110643"/>
                <a:gd name="connsiteX504" fmla="*/ 1316037 w 2138362"/>
                <a:gd name="connsiteY504" fmla="*/ 527050 h 1110643"/>
                <a:gd name="connsiteX505" fmla="*/ 1311275 w 2138362"/>
                <a:gd name="connsiteY505" fmla="*/ 530225 h 1110643"/>
                <a:gd name="connsiteX506" fmla="*/ 1295400 w 2138362"/>
                <a:gd name="connsiteY506" fmla="*/ 544512 h 1110643"/>
                <a:gd name="connsiteX507" fmla="*/ 1293812 w 2138362"/>
                <a:gd name="connsiteY507" fmla="*/ 549275 h 1110643"/>
                <a:gd name="connsiteX508" fmla="*/ 1284287 w 2138362"/>
                <a:gd name="connsiteY508" fmla="*/ 557212 h 1110643"/>
                <a:gd name="connsiteX509" fmla="*/ 1282700 w 2138362"/>
                <a:gd name="connsiteY509" fmla="*/ 563562 h 1110643"/>
                <a:gd name="connsiteX510" fmla="*/ 1290637 w 2138362"/>
                <a:gd name="connsiteY510" fmla="*/ 569912 h 1110643"/>
                <a:gd name="connsiteX511" fmla="*/ 1301750 w 2138362"/>
                <a:gd name="connsiteY511" fmla="*/ 576262 h 1110643"/>
                <a:gd name="connsiteX512" fmla="*/ 1317625 w 2138362"/>
                <a:gd name="connsiteY512" fmla="*/ 581025 h 1110643"/>
                <a:gd name="connsiteX513" fmla="*/ 1319212 w 2138362"/>
                <a:gd name="connsiteY513" fmla="*/ 585787 h 1110643"/>
                <a:gd name="connsiteX514" fmla="*/ 1322387 w 2138362"/>
                <a:gd name="connsiteY514" fmla="*/ 590550 h 1110643"/>
                <a:gd name="connsiteX515" fmla="*/ 1327150 w 2138362"/>
                <a:gd name="connsiteY515" fmla="*/ 604837 h 1110643"/>
                <a:gd name="connsiteX516" fmla="*/ 1328737 w 2138362"/>
                <a:gd name="connsiteY516" fmla="*/ 609600 h 1110643"/>
                <a:gd name="connsiteX517" fmla="*/ 1325562 w 2138362"/>
                <a:gd name="connsiteY517" fmla="*/ 620712 h 1110643"/>
                <a:gd name="connsiteX518" fmla="*/ 1320800 w 2138362"/>
                <a:gd name="connsiteY518" fmla="*/ 623887 h 1110643"/>
                <a:gd name="connsiteX519" fmla="*/ 1314450 w 2138362"/>
                <a:gd name="connsiteY519" fmla="*/ 627062 h 1110643"/>
                <a:gd name="connsiteX520" fmla="*/ 1309687 w 2138362"/>
                <a:gd name="connsiteY520" fmla="*/ 628650 h 1110643"/>
                <a:gd name="connsiteX521" fmla="*/ 1300162 w 2138362"/>
                <a:gd name="connsiteY521" fmla="*/ 633412 h 1110643"/>
                <a:gd name="connsiteX522" fmla="*/ 1289050 w 2138362"/>
                <a:gd name="connsiteY522" fmla="*/ 642937 h 1110643"/>
                <a:gd name="connsiteX523" fmla="*/ 1279525 w 2138362"/>
                <a:gd name="connsiteY523" fmla="*/ 647700 h 1110643"/>
                <a:gd name="connsiteX524" fmla="*/ 1273175 w 2138362"/>
                <a:gd name="connsiteY524" fmla="*/ 652462 h 1110643"/>
                <a:gd name="connsiteX525" fmla="*/ 1268412 w 2138362"/>
                <a:gd name="connsiteY525" fmla="*/ 657225 h 1110643"/>
                <a:gd name="connsiteX526" fmla="*/ 1263650 w 2138362"/>
                <a:gd name="connsiteY526" fmla="*/ 658812 h 1110643"/>
                <a:gd name="connsiteX527" fmla="*/ 1258887 w 2138362"/>
                <a:gd name="connsiteY527" fmla="*/ 663575 h 1110643"/>
                <a:gd name="connsiteX528" fmla="*/ 1249362 w 2138362"/>
                <a:gd name="connsiteY528" fmla="*/ 679450 h 1110643"/>
                <a:gd name="connsiteX529" fmla="*/ 1250950 w 2138362"/>
                <a:gd name="connsiteY529" fmla="*/ 688975 h 1110643"/>
                <a:gd name="connsiteX530" fmla="*/ 1254125 w 2138362"/>
                <a:gd name="connsiteY530" fmla="*/ 700087 h 1110643"/>
                <a:gd name="connsiteX531" fmla="*/ 1257300 w 2138362"/>
                <a:gd name="connsiteY531" fmla="*/ 708025 h 1110643"/>
                <a:gd name="connsiteX532" fmla="*/ 1262062 w 2138362"/>
                <a:gd name="connsiteY532" fmla="*/ 717550 h 1110643"/>
                <a:gd name="connsiteX533" fmla="*/ 1263650 w 2138362"/>
                <a:gd name="connsiteY533" fmla="*/ 723900 h 1110643"/>
                <a:gd name="connsiteX534" fmla="*/ 1266825 w 2138362"/>
                <a:gd name="connsiteY534" fmla="*/ 731837 h 1110643"/>
                <a:gd name="connsiteX535" fmla="*/ 1271587 w 2138362"/>
                <a:gd name="connsiteY535" fmla="*/ 742950 h 1110643"/>
                <a:gd name="connsiteX536" fmla="*/ 1276350 w 2138362"/>
                <a:gd name="connsiteY536" fmla="*/ 762000 h 1110643"/>
                <a:gd name="connsiteX537" fmla="*/ 1282700 w 2138362"/>
                <a:gd name="connsiteY537" fmla="*/ 788987 h 1110643"/>
                <a:gd name="connsiteX538" fmla="*/ 1287462 w 2138362"/>
                <a:gd name="connsiteY538" fmla="*/ 804862 h 1110643"/>
                <a:gd name="connsiteX539" fmla="*/ 1289050 w 2138362"/>
                <a:gd name="connsiteY539" fmla="*/ 817562 h 1110643"/>
                <a:gd name="connsiteX540" fmla="*/ 1292225 w 2138362"/>
                <a:gd name="connsiteY540" fmla="*/ 822325 h 1110643"/>
                <a:gd name="connsiteX541" fmla="*/ 1295400 w 2138362"/>
                <a:gd name="connsiteY541" fmla="*/ 835025 h 1110643"/>
                <a:gd name="connsiteX542" fmla="*/ 1298575 w 2138362"/>
                <a:gd name="connsiteY542" fmla="*/ 841375 h 1110643"/>
                <a:gd name="connsiteX543" fmla="*/ 1300162 w 2138362"/>
                <a:gd name="connsiteY543" fmla="*/ 846137 h 1110643"/>
                <a:gd name="connsiteX544" fmla="*/ 1303337 w 2138362"/>
                <a:gd name="connsiteY544" fmla="*/ 857250 h 1110643"/>
                <a:gd name="connsiteX545" fmla="*/ 1308100 w 2138362"/>
                <a:gd name="connsiteY545" fmla="*/ 946150 h 1110643"/>
                <a:gd name="connsiteX546" fmla="*/ 1304925 w 2138362"/>
                <a:gd name="connsiteY546" fmla="*/ 938212 h 1110643"/>
                <a:gd name="connsiteX547" fmla="*/ 1300162 w 2138362"/>
                <a:gd name="connsiteY547" fmla="*/ 928687 h 1110643"/>
                <a:gd name="connsiteX548" fmla="*/ 1292225 w 2138362"/>
                <a:gd name="connsiteY548" fmla="*/ 922337 h 1110643"/>
                <a:gd name="connsiteX549" fmla="*/ 1285875 w 2138362"/>
                <a:gd name="connsiteY549" fmla="*/ 909637 h 1110643"/>
                <a:gd name="connsiteX550" fmla="*/ 1277620 w 2138362"/>
                <a:gd name="connsiteY550" fmla="*/ 910907 h 1110643"/>
                <a:gd name="connsiteX551" fmla="*/ 1258887 w 2138362"/>
                <a:gd name="connsiteY551" fmla="*/ 882650 h 1110643"/>
                <a:gd name="connsiteX552" fmla="*/ 1248092 w 2138362"/>
                <a:gd name="connsiteY552" fmla="*/ 885825 h 1110643"/>
                <a:gd name="connsiteX553" fmla="*/ 1233805 w 2138362"/>
                <a:gd name="connsiteY553" fmla="*/ 877569 h 1110643"/>
                <a:gd name="connsiteX554" fmla="*/ 1224914 w 2138362"/>
                <a:gd name="connsiteY554" fmla="*/ 881381 h 1110643"/>
                <a:gd name="connsiteX555" fmla="*/ 1222375 w 2138362"/>
                <a:gd name="connsiteY555" fmla="*/ 872489 h 1110643"/>
                <a:gd name="connsiteX556" fmla="*/ 1207135 w 2138362"/>
                <a:gd name="connsiteY556" fmla="*/ 852487 h 1110643"/>
                <a:gd name="connsiteX557" fmla="*/ 1193799 w 2138362"/>
                <a:gd name="connsiteY557" fmla="*/ 848677 h 1110643"/>
                <a:gd name="connsiteX558" fmla="*/ 1180783 w 2138362"/>
                <a:gd name="connsiteY558" fmla="*/ 842645 h 1110643"/>
                <a:gd name="connsiteX559" fmla="*/ 1170622 w 2138362"/>
                <a:gd name="connsiteY559" fmla="*/ 835978 h 1110643"/>
                <a:gd name="connsiteX560" fmla="*/ 1157287 w 2138362"/>
                <a:gd name="connsiteY560" fmla="*/ 817562 h 1110643"/>
                <a:gd name="connsiteX561" fmla="*/ 1146175 w 2138362"/>
                <a:gd name="connsiteY561" fmla="*/ 809625 h 1110643"/>
                <a:gd name="connsiteX562" fmla="*/ 1141412 w 2138362"/>
                <a:gd name="connsiteY562" fmla="*/ 804862 h 1110643"/>
                <a:gd name="connsiteX563" fmla="*/ 1135062 w 2138362"/>
                <a:gd name="connsiteY563" fmla="*/ 801687 h 1110643"/>
                <a:gd name="connsiteX564" fmla="*/ 1125537 w 2138362"/>
                <a:gd name="connsiteY564" fmla="*/ 795337 h 1110643"/>
                <a:gd name="connsiteX565" fmla="*/ 1123950 w 2138362"/>
                <a:gd name="connsiteY565" fmla="*/ 790575 h 1110643"/>
                <a:gd name="connsiteX566" fmla="*/ 1128712 w 2138362"/>
                <a:gd name="connsiteY566" fmla="*/ 788987 h 1110643"/>
                <a:gd name="connsiteX567" fmla="*/ 1144587 w 2138362"/>
                <a:gd name="connsiteY567" fmla="*/ 785812 h 1110643"/>
                <a:gd name="connsiteX568" fmla="*/ 1144587 w 2138362"/>
                <a:gd name="connsiteY568" fmla="*/ 768350 h 1110643"/>
                <a:gd name="connsiteX569" fmla="*/ 1139825 w 2138362"/>
                <a:gd name="connsiteY569" fmla="*/ 754062 h 1110643"/>
                <a:gd name="connsiteX570" fmla="*/ 1135062 w 2138362"/>
                <a:gd name="connsiteY570" fmla="*/ 749300 h 1110643"/>
                <a:gd name="connsiteX571" fmla="*/ 1133475 w 2138362"/>
                <a:gd name="connsiteY571" fmla="*/ 744537 h 1110643"/>
                <a:gd name="connsiteX572" fmla="*/ 1128712 w 2138362"/>
                <a:gd name="connsiteY572" fmla="*/ 741362 h 1110643"/>
                <a:gd name="connsiteX573" fmla="*/ 1119187 w 2138362"/>
                <a:gd name="connsiteY573" fmla="*/ 735012 h 1110643"/>
                <a:gd name="connsiteX574" fmla="*/ 1104900 w 2138362"/>
                <a:gd name="connsiteY574" fmla="*/ 723900 h 1110643"/>
                <a:gd name="connsiteX575" fmla="*/ 1100137 w 2138362"/>
                <a:gd name="connsiteY575" fmla="*/ 720725 h 1110643"/>
                <a:gd name="connsiteX576" fmla="*/ 1095375 w 2138362"/>
                <a:gd name="connsiteY576" fmla="*/ 719137 h 1110643"/>
                <a:gd name="connsiteX577" fmla="*/ 1077912 w 2138362"/>
                <a:gd name="connsiteY577" fmla="*/ 714375 h 1110643"/>
                <a:gd name="connsiteX578" fmla="*/ 1069975 w 2138362"/>
                <a:gd name="connsiteY578" fmla="*/ 704850 h 1110643"/>
                <a:gd name="connsiteX579" fmla="*/ 1062037 w 2138362"/>
                <a:gd name="connsiteY579" fmla="*/ 695325 h 1110643"/>
                <a:gd name="connsiteX580" fmla="*/ 1060450 w 2138362"/>
                <a:gd name="connsiteY580" fmla="*/ 688975 h 1110643"/>
                <a:gd name="connsiteX581" fmla="*/ 1057275 w 2138362"/>
                <a:gd name="connsiteY581" fmla="*/ 679450 h 1110643"/>
                <a:gd name="connsiteX582" fmla="*/ 1052512 w 2138362"/>
                <a:gd name="connsiteY582" fmla="*/ 660400 h 1110643"/>
                <a:gd name="connsiteX583" fmla="*/ 1054100 w 2138362"/>
                <a:gd name="connsiteY583" fmla="*/ 627062 h 1110643"/>
                <a:gd name="connsiteX584" fmla="*/ 1055687 w 2138362"/>
                <a:gd name="connsiteY584" fmla="*/ 622300 h 1110643"/>
                <a:gd name="connsiteX585" fmla="*/ 1060450 w 2138362"/>
                <a:gd name="connsiteY585" fmla="*/ 620712 h 1110643"/>
                <a:gd name="connsiteX586" fmla="*/ 1062037 w 2138362"/>
                <a:gd name="connsiteY586" fmla="*/ 615950 h 1110643"/>
                <a:gd name="connsiteX587" fmla="*/ 1050925 w 2138362"/>
                <a:gd name="connsiteY587" fmla="*/ 615950 h 1110643"/>
                <a:gd name="connsiteX588" fmla="*/ 1044575 w 2138362"/>
                <a:gd name="connsiteY588" fmla="*/ 619125 h 1110643"/>
                <a:gd name="connsiteX589" fmla="*/ 1039812 w 2138362"/>
                <a:gd name="connsiteY589" fmla="*/ 620712 h 1110643"/>
                <a:gd name="connsiteX590" fmla="*/ 1027112 w 2138362"/>
                <a:gd name="connsiteY590" fmla="*/ 625475 h 1110643"/>
                <a:gd name="connsiteX591" fmla="*/ 1023937 w 2138362"/>
                <a:gd name="connsiteY591" fmla="*/ 630237 h 1110643"/>
                <a:gd name="connsiteX592" fmla="*/ 1019175 w 2138362"/>
                <a:gd name="connsiteY592" fmla="*/ 631825 h 1110643"/>
                <a:gd name="connsiteX593" fmla="*/ 1008062 w 2138362"/>
                <a:gd name="connsiteY593" fmla="*/ 636587 h 1110643"/>
                <a:gd name="connsiteX594" fmla="*/ 1000125 w 2138362"/>
                <a:gd name="connsiteY594" fmla="*/ 646112 h 1110643"/>
                <a:gd name="connsiteX595" fmla="*/ 1011237 w 2138362"/>
                <a:gd name="connsiteY595" fmla="*/ 660400 h 1110643"/>
                <a:gd name="connsiteX596" fmla="*/ 1012825 w 2138362"/>
                <a:gd name="connsiteY596" fmla="*/ 677862 h 1110643"/>
                <a:gd name="connsiteX597" fmla="*/ 1014412 w 2138362"/>
                <a:gd name="connsiteY597" fmla="*/ 690562 h 1110643"/>
                <a:gd name="connsiteX598" fmla="*/ 1012825 w 2138362"/>
                <a:gd name="connsiteY598" fmla="*/ 703262 h 1110643"/>
                <a:gd name="connsiteX599" fmla="*/ 998537 w 2138362"/>
                <a:gd name="connsiteY599" fmla="*/ 701675 h 1110643"/>
                <a:gd name="connsiteX600" fmla="*/ 984250 w 2138362"/>
                <a:gd name="connsiteY600" fmla="*/ 696912 h 1110643"/>
                <a:gd name="connsiteX601" fmla="*/ 977900 w 2138362"/>
                <a:gd name="connsiteY601" fmla="*/ 695325 h 1110643"/>
                <a:gd name="connsiteX602" fmla="*/ 973137 w 2138362"/>
                <a:gd name="connsiteY602" fmla="*/ 692150 h 1110643"/>
                <a:gd name="connsiteX603" fmla="*/ 968375 w 2138362"/>
                <a:gd name="connsiteY603" fmla="*/ 690562 h 1110643"/>
                <a:gd name="connsiteX604" fmla="*/ 957262 w 2138362"/>
                <a:gd name="connsiteY604" fmla="*/ 681037 h 1110643"/>
                <a:gd name="connsiteX605" fmla="*/ 958850 w 2138362"/>
                <a:gd name="connsiteY605" fmla="*/ 665162 h 1110643"/>
                <a:gd name="connsiteX606" fmla="*/ 960437 w 2138362"/>
                <a:gd name="connsiteY606" fmla="*/ 658812 h 1110643"/>
                <a:gd name="connsiteX607" fmla="*/ 971550 w 2138362"/>
                <a:gd name="connsiteY607" fmla="*/ 642937 h 1110643"/>
                <a:gd name="connsiteX608" fmla="*/ 966787 w 2138362"/>
                <a:gd name="connsiteY608" fmla="*/ 641350 h 1110643"/>
                <a:gd name="connsiteX609" fmla="*/ 957262 w 2138362"/>
                <a:gd name="connsiteY609" fmla="*/ 633412 h 1110643"/>
                <a:gd name="connsiteX610" fmla="*/ 936625 w 2138362"/>
                <a:gd name="connsiteY610" fmla="*/ 625475 h 1110643"/>
                <a:gd name="connsiteX611" fmla="*/ 862012 w 2138362"/>
                <a:gd name="connsiteY611" fmla="*/ 628650 h 1110643"/>
                <a:gd name="connsiteX612" fmla="*/ 852487 w 2138362"/>
                <a:gd name="connsiteY612" fmla="*/ 635000 h 1110643"/>
                <a:gd name="connsiteX613" fmla="*/ 854075 w 2138362"/>
                <a:gd name="connsiteY613" fmla="*/ 649287 h 1110643"/>
                <a:gd name="connsiteX614" fmla="*/ 860425 w 2138362"/>
                <a:gd name="connsiteY614" fmla="*/ 644525 h 1110643"/>
                <a:gd name="connsiteX615" fmla="*/ 865187 w 2138362"/>
                <a:gd name="connsiteY615" fmla="*/ 646112 h 1110643"/>
                <a:gd name="connsiteX616" fmla="*/ 860425 w 2138362"/>
                <a:gd name="connsiteY616" fmla="*/ 658812 h 1110643"/>
                <a:gd name="connsiteX617" fmla="*/ 855662 w 2138362"/>
                <a:gd name="connsiteY617" fmla="*/ 661987 h 1110643"/>
                <a:gd name="connsiteX618" fmla="*/ 847725 w 2138362"/>
                <a:gd name="connsiteY618" fmla="*/ 660400 h 1110643"/>
                <a:gd name="connsiteX619" fmla="*/ 835025 w 2138362"/>
                <a:gd name="connsiteY619" fmla="*/ 657225 h 1110643"/>
                <a:gd name="connsiteX620" fmla="*/ 809625 w 2138362"/>
                <a:gd name="connsiteY620" fmla="*/ 652462 h 1110643"/>
                <a:gd name="connsiteX621" fmla="*/ 795337 w 2138362"/>
                <a:gd name="connsiteY621" fmla="*/ 647700 h 1110643"/>
                <a:gd name="connsiteX622" fmla="*/ 785812 w 2138362"/>
                <a:gd name="connsiteY622" fmla="*/ 641350 h 1110643"/>
                <a:gd name="connsiteX623" fmla="*/ 774700 w 2138362"/>
                <a:gd name="connsiteY623" fmla="*/ 633412 h 1110643"/>
                <a:gd name="connsiteX624" fmla="*/ 769937 w 2138362"/>
                <a:gd name="connsiteY624" fmla="*/ 631825 h 1110643"/>
                <a:gd name="connsiteX625" fmla="*/ 763587 w 2138362"/>
                <a:gd name="connsiteY625" fmla="*/ 627062 h 1110643"/>
                <a:gd name="connsiteX626" fmla="*/ 758825 w 2138362"/>
                <a:gd name="connsiteY626" fmla="*/ 622300 h 1110643"/>
                <a:gd name="connsiteX627" fmla="*/ 754062 w 2138362"/>
                <a:gd name="connsiteY627" fmla="*/ 620712 h 1110643"/>
                <a:gd name="connsiteX628" fmla="*/ 747712 w 2138362"/>
                <a:gd name="connsiteY628" fmla="*/ 617537 h 1110643"/>
                <a:gd name="connsiteX629" fmla="*/ 742950 w 2138362"/>
                <a:gd name="connsiteY629" fmla="*/ 612775 h 1110643"/>
                <a:gd name="connsiteX630" fmla="*/ 735012 w 2138362"/>
                <a:gd name="connsiteY630" fmla="*/ 608012 h 1110643"/>
                <a:gd name="connsiteX631" fmla="*/ 730250 w 2138362"/>
                <a:gd name="connsiteY631" fmla="*/ 603250 h 1110643"/>
                <a:gd name="connsiteX632" fmla="*/ 725487 w 2138362"/>
                <a:gd name="connsiteY632" fmla="*/ 600075 h 1110643"/>
                <a:gd name="connsiteX633" fmla="*/ 719137 w 2138362"/>
                <a:gd name="connsiteY633" fmla="*/ 595312 h 1110643"/>
                <a:gd name="connsiteX634" fmla="*/ 714375 w 2138362"/>
                <a:gd name="connsiteY634" fmla="*/ 592137 h 1110643"/>
                <a:gd name="connsiteX635" fmla="*/ 703262 w 2138362"/>
                <a:gd name="connsiteY635" fmla="*/ 581025 h 1110643"/>
                <a:gd name="connsiteX636" fmla="*/ 698500 w 2138362"/>
                <a:gd name="connsiteY636" fmla="*/ 576262 h 1110643"/>
                <a:gd name="connsiteX637" fmla="*/ 692150 w 2138362"/>
                <a:gd name="connsiteY637" fmla="*/ 573087 h 1110643"/>
                <a:gd name="connsiteX638" fmla="*/ 681037 w 2138362"/>
                <a:gd name="connsiteY638" fmla="*/ 565150 h 1110643"/>
                <a:gd name="connsiteX639" fmla="*/ 676275 w 2138362"/>
                <a:gd name="connsiteY639" fmla="*/ 560387 h 1110643"/>
                <a:gd name="connsiteX640" fmla="*/ 665162 w 2138362"/>
                <a:gd name="connsiteY640" fmla="*/ 554037 h 1110643"/>
                <a:gd name="connsiteX641" fmla="*/ 660400 w 2138362"/>
                <a:gd name="connsiteY641" fmla="*/ 552450 h 1110643"/>
                <a:gd name="connsiteX642" fmla="*/ 655637 w 2138362"/>
                <a:gd name="connsiteY642" fmla="*/ 549275 h 1110643"/>
                <a:gd name="connsiteX643" fmla="*/ 631825 w 2138362"/>
                <a:gd name="connsiteY643" fmla="*/ 542925 h 1110643"/>
                <a:gd name="connsiteX644" fmla="*/ 609600 w 2138362"/>
                <a:gd name="connsiteY644" fmla="*/ 547687 h 1110643"/>
                <a:gd name="connsiteX645" fmla="*/ 595312 w 2138362"/>
                <a:gd name="connsiteY645" fmla="*/ 550862 h 1110643"/>
                <a:gd name="connsiteX646" fmla="*/ 555625 w 2138362"/>
                <a:gd name="connsiteY646" fmla="*/ 557212 h 1110643"/>
                <a:gd name="connsiteX647" fmla="*/ 544512 w 2138362"/>
                <a:gd name="connsiteY647" fmla="*/ 560387 h 1110643"/>
                <a:gd name="connsiteX648" fmla="*/ 539750 w 2138362"/>
                <a:gd name="connsiteY648" fmla="*/ 561975 h 1110643"/>
                <a:gd name="connsiteX649" fmla="*/ 534987 w 2138362"/>
                <a:gd name="connsiteY649" fmla="*/ 565150 h 1110643"/>
                <a:gd name="connsiteX650" fmla="*/ 525462 w 2138362"/>
                <a:gd name="connsiteY650" fmla="*/ 566737 h 1110643"/>
                <a:gd name="connsiteX651" fmla="*/ 482600 w 2138362"/>
                <a:gd name="connsiteY651" fmla="*/ 563562 h 1110643"/>
                <a:gd name="connsiteX652" fmla="*/ 460375 w 2138362"/>
                <a:gd name="connsiteY652" fmla="*/ 558800 h 1110643"/>
                <a:gd name="connsiteX653" fmla="*/ 450850 w 2138362"/>
                <a:gd name="connsiteY653" fmla="*/ 565150 h 1110643"/>
                <a:gd name="connsiteX654" fmla="*/ 447675 w 2138362"/>
                <a:gd name="connsiteY654" fmla="*/ 569912 h 1110643"/>
                <a:gd name="connsiteX655" fmla="*/ 436562 w 2138362"/>
                <a:gd name="connsiteY655" fmla="*/ 577850 h 1110643"/>
                <a:gd name="connsiteX656" fmla="*/ 430212 w 2138362"/>
                <a:gd name="connsiteY656" fmla="*/ 582612 h 1110643"/>
                <a:gd name="connsiteX657" fmla="*/ 419100 w 2138362"/>
                <a:gd name="connsiteY657" fmla="*/ 592137 h 1110643"/>
                <a:gd name="connsiteX658" fmla="*/ 414337 w 2138362"/>
                <a:gd name="connsiteY658" fmla="*/ 596900 h 1110643"/>
                <a:gd name="connsiteX659" fmla="*/ 400050 w 2138362"/>
                <a:gd name="connsiteY659" fmla="*/ 601662 h 1110643"/>
                <a:gd name="connsiteX660" fmla="*/ 395287 w 2138362"/>
                <a:gd name="connsiteY660" fmla="*/ 604837 h 1110643"/>
                <a:gd name="connsiteX661" fmla="*/ 387350 w 2138362"/>
                <a:gd name="connsiteY661" fmla="*/ 614362 h 1110643"/>
                <a:gd name="connsiteX662" fmla="*/ 384175 w 2138362"/>
                <a:gd name="connsiteY662" fmla="*/ 620712 h 1110643"/>
                <a:gd name="connsiteX663" fmla="*/ 385762 w 2138362"/>
                <a:gd name="connsiteY663" fmla="*/ 636587 h 1110643"/>
                <a:gd name="connsiteX664" fmla="*/ 388937 w 2138362"/>
                <a:gd name="connsiteY664" fmla="*/ 641350 h 1110643"/>
                <a:gd name="connsiteX665" fmla="*/ 385762 w 2138362"/>
                <a:gd name="connsiteY665" fmla="*/ 657225 h 1110643"/>
                <a:gd name="connsiteX666" fmla="*/ 381000 w 2138362"/>
                <a:gd name="connsiteY666" fmla="*/ 668337 h 1110643"/>
                <a:gd name="connsiteX667" fmla="*/ 339725 w 2138362"/>
                <a:gd name="connsiteY667" fmla="*/ 669925 h 1110643"/>
                <a:gd name="connsiteX668" fmla="*/ 325437 w 2138362"/>
                <a:gd name="connsiteY668" fmla="*/ 677862 h 1110643"/>
                <a:gd name="connsiteX669" fmla="*/ 320675 w 2138362"/>
                <a:gd name="connsiteY669" fmla="*/ 682625 h 1110643"/>
                <a:gd name="connsiteX670" fmla="*/ 315912 w 2138362"/>
                <a:gd name="connsiteY670" fmla="*/ 684212 h 1110643"/>
                <a:gd name="connsiteX671" fmla="*/ 309562 w 2138362"/>
                <a:gd name="connsiteY671" fmla="*/ 688975 h 1110643"/>
                <a:gd name="connsiteX672" fmla="*/ 307975 w 2138362"/>
                <a:gd name="connsiteY672" fmla="*/ 693737 h 1110643"/>
                <a:gd name="connsiteX673" fmla="*/ 298450 w 2138362"/>
                <a:gd name="connsiteY673" fmla="*/ 700087 h 1110643"/>
                <a:gd name="connsiteX674" fmla="*/ 293687 w 2138362"/>
                <a:gd name="connsiteY674" fmla="*/ 703262 h 1110643"/>
                <a:gd name="connsiteX675" fmla="*/ 284162 w 2138362"/>
                <a:gd name="connsiteY675" fmla="*/ 708025 h 1110643"/>
                <a:gd name="connsiteX676" fmla="*/ 274637 w 2138362"/>
                <a:gd name="connsiteY676" fmla="*/ 714375 h 1110643"/>
                <a:gd name="connsiteX677" fmla="*/ 263525 w 2138362"/>
                <a:gd name="connsiteY677" fmla="*/ 720725 h 1110643"/>
                <a:gd name="connsiteX678" fmla="*/ 258762 w 2138362"/>
                <a:gd name="connsiteY678" fmla="*/ 723900 h 1110643"/>
                <a:gd name="connsiteX679" fmla="*/ 241300 w 2138362"/>
                <a:gd name="connsiteY679" fmla="*/ 727075 h 1110643"/>
                <a:gd name="connsiteX680" fmla="*/ 227012 w 2138362"/>
                <a:gd name="connsiteY680" fmla="*/ 731837 h 1110643"/>
                <a:gd name="connsiteX681" fmla="*/ 217487 w 2138362"/>
                <a:gd name="connsiteY681" fmla="*/ 735012 h 1110643"/>
                <a:gd name="connsiteX682" fmla="*/ 207962 w 2138362"/>
                <a:gd name="connsiteY682" fmla="*/ 736600 h 1110643"/>
                <a:gd name="connsiteX683" fmla="*/ 196850 w 2138362"/>
                <a:gd name="connsiteY683" fmla="*/ 741362 h 1110643"/>
                <a:gd name="connsiteX684" fmla="*/ 188912 w 2138362"/>
                <a:gd name="connsiteY684" fmla="*/ 744537 h 1110643"/>
                <a:gd name="connsiteX685" fmla="*/ 182562 w 2138362"/>
                <a:gd name="connsiteY685" fmla="*/ 746125 h 1110643"/>
                <a:gd name="connsiteX686" fmla="*/ 177800 w 2138362"/>
                <a:gd name="connsiteY686" fmla="*/ 749300 h 1110643"/>
                <a:gd name="connsiteX687" fmla="*/ 173037 w 2138362"/>
                <a:gd name="connsiteY687" fmla="*/ 750887 h 1110643"/>
                <a:gd name="connsiteX688" fmla="*/ 166687 w 2138362"/>
                <a:gd name="connsiteY688" fmla="*/ 755650 h 1110643"/>
                <a:gd name="connsiteX689" fmla="*/ 155575 w 2138362"/>
                <a:gd name="connsiteY689" fmla="*/ 757237 h 1110643"/>
                <a:gd name="connsiteX690" fmla="*/ 134937 w 2138362"/>
                <a:gd name="connsiteY690" fmla="*/ 763587 h 1110643"/>
                <a:gd name="connsiteX691" fmla="*/ 104775 w 2138362"/>
                <a:gd name="connsiteY691" fmla="*/ 765175 h 1110643"/>
                <a:gd name="connsiteX692" fmla="*/ 88900 w 2138362"/>
                <a:gd name="connsiteY692" fmla="*/ 766762 h 1110643"/>
                <a:gd name="connsiteX693" fmla="*/ 73025 w 2138362"/>
                <a:gd name="connsiteY693" fmla="*/ 771525 h 1110643"/>
                <a:gd name="connsiteX694" fmla="*/ 68262 w 2138362"/>
                <a:gd name="connsiteY694" fmla="*/ 774700 h 1110643"/>
                <a:gd name="connsiteX695" fmla="*/ 53975 w 2138362"/>
                <a:gd name="connsiteY695" fmla="*/ 779462 h 1110643"/>
                <a:gd name="connsiteX696" fmla="*/ 42862 w 2138362"/>
                <a:gd name="connsiteY696" fmla="*/ 781050 h 1110643"/>
                <a:gd name="connsiteX697" fmla="*/ 34925 w 2138362"/>
                <a:gd name="connsiteY697" fmla="*/ 782637 h 1110643"/>
                <a:gd name="connsiteX698" fmla="*/ 12700 w 2138362"/>
                <a:gd name="connsiteY698" fmla="*/ 785812 h 1110643"/>
                <a:gd name="connsiteX699" fmla="*/ 9525 w 2138362"/>
                <a:gd name="connsiteY699"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50097 w 2138362"/>
                <a:gd name="connsiteY251" fmla="*/ 468629 h 1110643"/>
                <a:gd name="connsiteX252" fmla="*/ 2037398 w 2138362"/>
                <a:gd name="connsiteY252" fmla="*/ 485457 h 1110643"/>
                <a:gd name="connsiteX253" fmla="*/ 2007552 w 2138362"/>
                <a:gd name="connsiteY253" fmla="*/ 517524 h 1110643"/>
                <a:gd name="connsiteX254" fmla="*/ 1990725 w 2138362"/>
                <a:gd name="connsiteY254" fmla="*/ 517525 h 1110643"/>
                <a:gd name="connsiteX255" fmla="*/ 1989137 w 2138362"/>
                <a:gd name="connsiteY255" fmla="*/ 522287 h 1110643"/>
                <a:gd name="connsiteX256" fmla="*/ 1981200 w 2138362"/>
                <a:gd name="connsiteY256" fmla="*/ 531812 h 1110643"/>
                <a:gd name="connsiteX257" fmla="*/ 1979612 w 2138362"/>
                <a:gd name="connsiteY257" fmla="*/ 536575 h 1110643"/>
                <a:gd name="connsiteX258" fmla="*/ 1971675 w 2138362"/>
                <a:gd name="connsiteY258" fmla="*/ 546100 h 1110643"/>
                <a:gd name="connsiteX259" fmla="*/ 1970087 w 2138362"/>
                <a:gd name="connsiteY259" fmla="*/ 550862 h 1110643"/>
                <a:gd name="connsiteX260" fmla="*/ 1966912 w 2138362"/>
                <a:gd name="connsiteY260" fmla="*/ 555625 h 1110643"/>
                <a:gd name="connsiteX261" fmla="*/ 1962150 w 2138362"/>
                <a:gd name="connsiteY261" fmla="*/ 566737 h 1110643"/>
                <a:gd name="connsiteX262" fmla="*/ 1955800 w 2138362"/>
                <a:gd name="connsiteY262" fmla="*/ 574675 h 1110643"/>
                <a:gd name="connsiteX263" fmla="*/ 1944687 w 2138362"/>
                <a:gd name="connsiteY263" fmla="*/ 588962 h 1110643"/>
                <a:gd name="connsiteX264" fmla="*/ 1938337 w 2138362"/>
                <a:gd name="connsiteY264" fmla="*/ 598487 h 1110643"/>
                <a:gd name="connsiteX265" fmla="*/ 1936750 w 2138362"/>
                <a:gd name="connsiteY265" fmla="*/ 603250 h 1110643"/>
                <a:gd name="connsiteX266" fmla="*/ 1928812 w 2138362"/>
                <a:gd name="connsiteY266" fmla="*/ 612775 h 1110643"/>
                <a:gd name="connsiteX267" fmla="*/ 1922462 w 2138362"/>
                <a:gd name="connsiteY267" fmla="*/ 627062 h 1110643"/>
                <a:gd name="connsiteX268" fmla="*/ 1917700 w 2138362"/>
                <a:gd name="connsiteY268" fmla="*/ 623887 h 1110643"/>
                <a:gd name="connsiteX269" fmla="*/ 1916112 w 2138362"/>
                <a:gd name="connsiteY269" fmla="*/ 619125 h 1110643"/>
                <a:gd name="connsiteX270" fmla="*/ 1922462 w 2138362"/>
                <a:gd name="connsiteY270" fmla="*/ 628650 h 1110643"/>
                <a:gd name="connsiteX271" fmla="*/ 1925637 w 2138362"/>
                <a:gd name="connsiteY271" fmla="*/ 636587 h 1110643"/>
                <a:gd name="connsiteX272" fmla="*/ 1924050 w 2138362"/>
                <a:gd name="connsiteY272" fmla="*/ 660400 h 1110643"/>
                <a:gd name="connsiteX273" fmla="*/ 1919287 w 2138362"/>
                <a:gd name="connsiteY273" fmla="*/ 685800 h 1110643"/>
                <a:gd name="connsiteX274" fmla="*/ 1916112 w 2138362"/>
                <a:gd name="connsiteY274" fmla="*/ 700087 h 1110643"/>
                <a:gd name="connsiteX275" fmla="*/ 1903412 w 2138362"/>
                <a:gd name="connsiteY275" fmla="*/ 711200 h 1110643"/>
                <a:gd name="connsiteX276" fmla="*/ 1897062 w 2138362"/>
                <a:gd name="connsiteY276" fmla="*/ 712787 h 1110643"/>
                <a:gd name="connsiteX277" fmla="*/ 1887537 w 2138362"/>
                <a:gd name="connsiteY277" fmla="*/ 720725 h 1110643"/>
                <a:gd name="connsiteX278" fmla="*/ 1881187 w 2138362"/>
                <a:gd name="connsiteY278" fmla="*/ 723900 h 1110643"/>
                <a:gd name="connsiteX279" fmla="*/ 1876425 w 2138362"/>
                <a:gd name="connsiteY279" fmla="*/ 728662 h 1110643"/>
                <a:gd name="connsiteX280" fmla="*/ 1865312 w 2138362"/>
                <a:gd name="connsiteY280" fmla="*/ 733425 h 1110643"/>
                <a:gd name="connsiteX281" fmla="*/ 1855787 w 2138362"/>
                <a:gd name="connsiteY281" fmla="*/ 738187 h 1110643"/>
                <a:gd name="connsiteX282" fmla="*/ 1844675 w 2138362"/>
                <a:gd name="connsiteY282" fmla="*/ 741362 h 1110643"/>
                <a:gd name="connsiteX283" fmla="*/ 1835150 w 2138362"/>
                <a:gd name="connsiteY283" fmla="*/ 744537 h 1110643"/>
                <a:gd name="connsiteX284" fmla="*/ 1828800 w 2138362"/>
                <a:gd name="connsiteY284" fmla="*/ 754062 h 1110643"/>
                <a:gd name="connsiteX285" fmla="*/ 1827212 w 2138362"/>
                <a:gd name="connsiteY285" fmla="*/ 760412 h 1110643"/>
                <a:gd name="connsiteX286" fmla="*/ 1825625 w 2138362"/>
                <a:gd name="connsiteY286" fmla="*/ 804862 h 1110643"/>
                <a:gd name="connsiteX287" fmla="*/ 1827212 w 2138362"/>
                <a:gd name="connsiteY287" fmla="*/ 811212 h 1110643"/>
                <a:gd name="connsiteX288" fmla="*/ 1831975 w 2138362"/>
                <a:gd name="connsiteY288" fmla="*/ 815975 h 1110643"/>
                <a:gd name="connsiteX289" fmla="*/ 1836737 w 2138362"/>
                <a:gd name="connsiteY289" fmla="*/ 825500 h 1110643"/>
                <a:gd name="connsiteX290" fmla="*/ 1841500 w 2138362"/>
                <a:gd name="connsiteY290" fmla="*/ 830262 h 1110643"/>
                <a:gd name="connsiteX291" fmla="*/ 1846262 w 2138362"/>
                <a:gd name="connsiteY291" fmla="*/ 836612 h 1110643"/>
                <a:gd name="connsiteX292" fmla="*/ 1851025 w 2138362"/>
                <a:gd name="connsiteY292" fmla="*/ 839787 h 1110643"/>
                <a:gd name="connsiteX293" fmla="*/ 1860550 w 2138362"/>
                <a:gd name="connsiteY293" fmla="*/ 847725 h 1110643"/>
                <a:gd name="connsiteX294" fmla="*/ 1866900 w 2138362"/>
                <a:gd name="connsiteY294" fmla="*/ 858837 h 1110643"/>
                <a:gd name="connsiteX295" fmla="*/ 1868487 w 2138362"/>
                <a:gd name="connsiteY295" fmla="*/ 863600 h 1110643"/>
                <a:gd name="connsiteX296" fmla="*/ 1876425 w 2138362"/>
                <a:gd name="connsiteY296" fmla="*/ 873125 h 1110643"/>
                <a:gd name="connsiteX297" fmla="*/ 1887537 w 2138362"/>
                <a:gd name="connsiteY297" fmla="*/ 887412 h 1110643"/>
                <a:gd name="connsiteX298" fmla="*/ 1901825 w 2138362"/>
                <a:gd name="connsiteY298" fmla="*/ 898525 h 1110643"/>
                <a:gd name="connsiteX299" fmla="*/ 1906587 w 2138362"/>
                <a:gd name="connsiteY299" fmla="*/ 900112 h 1110643"/>
                <a:gd name="connsiteX300" fmla="*/ 1911350 w 2138362"/>
                <a:gd name="connsiteY300" fmla="*/ 904875 h 1110643"/>
                <a:gd name="connsiteX301" fmla="*/ 1914525 w 2138362"/>
                <a:gd name="connsiteY301" fmla="*/ 909637 h 1110643"/>
                <a:gd name="connsiteX302" fmla="*/ 1922462 w 2138362"/>
                <a:gd name="connsiteY302" fmla="*/ 912812 h 1110643"/>
                <a:gd name="connsiteX303" fmla="*/ 1931987 w 2138362"/>
                <a:gd name="connsiteY303" fmla="*/ 915987 h 1110643"/>
                <a:gd name="connsiteX304" fmla="*/ 1943100 w 2138362"/>
                <a:gd name="connsiteY304" fmla="*/ 920750 h 1110643"/>
                <a:gd name="connsiteX305" fmla="*/ 1951037 w 2138362"/>
                <a:gd name="connsiteY305" fmla="*/ 925512 h 1110643"/>
                <a:gd name="connsiteX306" fmla="*/ 1957387 w 2138362"/>
                <a:gd name="connsiteY306" fmla="*/ 928687 h 1110643"/>
                <a:gd name="connsiteX307" fmla="*/ 1968500 w 2138362"/>
                <a:gd name="connsiteY307" fmla="*/ 935037 h 1110643"/>
                <a:gd name="connsiteX308" fmla="*/ 1993900 w 2138362"/>
                <a:gd name="connsiteY308" fmla="*/ 942975 h 1110643"/>
                <a:gd name="connsiteX309" fmla="*/ 1998662 w 2138362"/>
                <a:gd name="connsiteY309" fmla="*/ 946150 h 1110643"/>
                <a:gd name="connsiteX310" fmla="*/ 2014537 w 2138362"/>
                <a:gd name="connsiteY310" fmla="*/ 952500 h 1110643"/>
                <a:gd name="connsiteX311" fmla="*/ 2024062 w 2138362"/>
                <a:gd name="connsiteY311" fmla="*/ 958850 h 1110643"/>
                <a:gd name="connsiteX312" fmla="*/ 2032000 w 2138362"/>
                <a:gd name="connsiteY312" fmla="*/ 973137 h 1110643"/>
                <a:gd name="connsiteX313" fmla="*/ 2036762 w 2138362"/>
                <a:gd name="connsiteY313" fmla="*/ 974725 h 1110643"/>
                <a:gd name="connsiteX314" fmla="*/ 2051050 w 2138362"/>
                <a:gd name="connsiteY314" fmla="*/ 985837 h 1110643"/>
                <a:gd name="connsiteX315" fmla="*/ 2049462 w 2138362"/>
                <a:gd name="connsiteY315" fmla="*/ 990600 h 1110643"/>
                <a:gd name="connsiteX316" fmla="*/ 2046287 w 2138362"/>
                <a:gd name="connsiteY316" fmla="*/ 995362 h 1110643"/>
                <a:gd name="connsiteX317" fmla="*/ 2039937 w 2138362"/>
                <a:gd name="connsiteY317" fmla="*/ 1006475 h 1110643"/>
                <a:gd name="connsiteX318" fmla="*/ 2038350 w 2138362"/>
                <a:gd name="connsiteY318" fmla="*/ 1014412 h 1110643"/>
                <a:gd name="connsiteX319" fmla="*/ 2028825 w 2138362"/>
                <a:gd name="connsiteY319" fmla="*/ 1020762 h 1110643"/>
                <a:gd name="connsiteX320" fmla="*/ 2024062 w 2138362"/>
                <a:gd name="connsiteY320" fmla="*/ 1025525 h 1110643"/>
                <a:gd name="connsiteX321" fmla="*/ 2019300 w 2138362"/>
                <a:gd name="connsiteY321" fmla="*/ 1028700 h 1110643"/>
                <a:gd name="connsiteX322" fmla="*/ 2009775 w 2138362"/>
                <a:gd name="connsiteY322" fmla="*/ 1039812 h 1110643"/>
                <a:gd name="connsiteX323" fmla="*/ 2005012 w 2138362"/>
                <a:gd name="connsiteY323" fmla="*/ 1041400 h 1110643"/>
                <a:gd name="connsiteX324" fmla="*/ 1995487 w 2138362"/>
                <a:gd name="connsiteY324" fmla="*/ 1050925 h 1110643"/>
                <a:gd name="connsiteX325" fmla="*/ 1990725 w 2138362"/>
                <a:gd name="connsiteY325" fmla="*/ 1054100 h 1110643"/>
                <a:gd name="connsiteX326" fmla="*/ 1987550 w 2138362"/>
                <a:gd name="connsiteY326" fmla="*/ 1058862 h 1110643"/>
                <a:gd name="connsiteX327" fmla="*/ 1974850 w 2138362"/>
                <a:gd name="connsiteY327" fmla="*/ 1069975 h 1110643"/>
                <a:gd name="connsiteX328" fmla="*/ 1958975 w 2138362"/>
                <a:gd name="connsiteY328" fmla="*/ 1082675 h 1110643"/>
                <a:gd name="connsiteX329" fmla="*/ 1954212 w 2138362"/>
                <a:gd name="connsiteY329" fmla="*/ 1087437 h 1110643"/>
                <a:gd name="connsiteX330" fmla="*/ 1943100 w 2138362"/>
                <a:gd name="connsiteY330" fmla="*/ 1092200 h 1110643"/>
                <a:gd name="connsiteX331" fmla="*/ 1931987 w 2138362"/>
                <a:gd name="connsiteY331" fmla="*/ 1098550 h 1110643"/>
                <a:gd name="connsiteX332" fmla="*/ 1927225 w 2138362"/>
                <a:gd name="connsiteY332" fmla="*/ 1101725 h 1110643"/>
                <a:gd name="connsiteX333" fmla="*/ 1922462 w 2138362"/>
                <a:gd name="connsiteY333" fmla="*/ 1103312 h 1110643"/>
                <a:gd name="connsiteX334" fmla="*/ 1900237 w 2138362"/>
                <a:gd name="connsiteY334" fmla="*/ 1106487 h 1110643"/>
                <a:gd name="connsiteX335" fmla="*/ 1878012 w 2138362"/>
                <a:gd name="connsiteY335" fmla="*/ 1108075 h 1110643"/>
                <a:gd name="connsiteX336" fmla="*/ 1866900 w 2138362"/>
                <a:gd name="connsiteY336" fmla="*/ 1104900 h 1110643"/>
                <a:gd name="connsiteX337" fmla="*/ 1860550 w 2138362"/>
                <a:gd name="connsiteY337" fmla="*/ 1103312 h 1110643"/>
                <a:gd name="connsiteX338" fmla="*/ 1852612 w 2138362"/>
                <a:gd name="connsiteY338" fmla="*/ 1100137 h 1110643"/>
                <a:gd name="connsiteX339" fmla="*/ 1844675 w 2138362"/>
                <a:gd name="connsiteY339" fmla="*/ 1098550 h 1110643"/>
                <a:gd name="connsiteX340" fmla="*/ 1825625 w 2138362"/>
                <a:gd name="connsiteY340" fmla="*/ 1093787 h 1110643"/>
                <a:gd name="connsiteX341" fmla="*/ 1816100 w 2138362"/>
                <a:gd name="connsiteY341" fmla="*/ 1090612 h 1110643"/>
                <a:gd name="connsiteX342" fmla="*/ 1790700 w 2138362"/>
                <a:gd name="connsiteY342" fmla="*/ 1089025 h 1110643"/>
                <a:gd name="connsiteX343" fmla="*/ 1776412 w 2138362"/>
                <a:gd name="connsiteY343" fmla="*/ 1087437 h 1110643"/>
                <a:gd name="connsiteX344" fmla="*/ 1779587 w 2138362"/>
                <a:gd name="connsiteY344" fmla="*/ 1074737 h 1110643"/>
                <a:gd name="connsiteX345" fmla="*/ 1787525 w 2138362"/>
                <a:gd name="connsiteY345" fmla="*/ 1060450 h 1110643"/>
                <a:gd name="connsiteX346" fmla="*/ 1793875 w 2138362"/>
                <a:gd name="connsiteY346" fmla="*/ 1049337 h 1110643"/>
                <a:gd name="connsiteX347" fmla="*/ 1785937 w 2138362"/>
                <a:gd name="connsiteY347" fmla="*/ 1020762 h 1110643"/>
                <a:gd name="connsiteX348" fmla="*/ 1774825 w 2138362"/>
                <a:gd name="connsiteY348" fmla="*/ 1009650 h 1110643"/>
                <a:gd name="connsiteX349" fmla="*/ 1763712 w 2138362"/>
                <a:gd name="connsiteY349" fmla="*/ 1001712 h 1110643"/>
                <a:gd name="connsiteX350" fmla="*/ 1758950 w 2138362"/>
                <a:gd name="connsiteY350" fmla="*/ 998537 h 1110643"/>
                <a:gd name="connsiteX351" fmla="*/ 1754187 w 2138362"/>
                <a:gd name="connsiteY351" fmla="*/ 993775 h 1110643"/>
                <a:gd name="connsiteX352" fmla="*/ 1749425 w 2138362"/>
                <a:gd name="connsiteY352" fmla="*/ 992187 h 1110643"/>
                <a:gd name="connsiteX353" fmla="*/ 1731962 w 2138362"/>
                <a:gd name="connsiteY353" fmla="*/ 987425 h 1110643"/>
                <a:gd name="connsiteX354" fmla="*/ 1655762 w 2138362"/>
                <a:gd name="connsiteY354" fmla="*/ 996950 h 1110643"/>
                <a:gd name="connsiteX355" fmla="*/ 1651000 w 2138362"/>
                <a:gd name="connsiteY355" fmla="*/ 1001712 h 1110643"/>
                <a:gd name="connsiteX356" fmla="*/ 1644650 w 2138362"/>
                <a:gd name="connsiteY356" fmla="*/ 1006475 h 1110643"/>
                <a:gd name="connsiteX357" fmla="*/ 1643062 w 2138362"/>
                <a:gd name="connsiteY357" fmla="*/ 1011237 h 1110643"/>
                <a:gd name="connsiteX358" fmla="*/ 1638300 w 2138362"/>
                <a:gd name="connsiteY358" fmla="*/ 1016000 h 1110643"/>
                <a:gd name="connsiteX359" fmla="*/ 1633537 w 2138362"/>
                <a:gd name="connsiteY359" fmla="*/ 1022350 h 1110643"/>
                <a:gd name="connsiteX360" fmla="*/ 1631950 w 2138362"/>
                <a:gd name="connsiteY360" fmla="*/ 1027112 h 1110643"/>
                <a:gd name="connsiteX361" fmla="*/ 1628775 w 2138362"/>
                <a:gd name="connsiteY361" fmla="*/ 1033462 h 1110643"/>
                <a:gd name="connsiteX362" fmla="*/ 1624012 w 2138362"/>
                <a:gd name="connsiteY362" fmla="*/ 1044575 h 1110643"/>
                <a:gd name="connsiteX363" fmla="*/ 1620837 w 2138362"/>
                <a:gd name="connsiteY363" fmla="*/ 1058862 h 1110643"/>
                <a:gd name="connsiteX364" fmla="*/ 1617662 w 2138362"/>
                <a:gd name="connsiteY364" fmla="*/ 1063625 h 1110643"/>
                <a:gd name="connsiteX365" fmla="*/ 1595437 w 2138362"/>
                <a:gd name="connsiteY365" fmla="*/ 1063625 h 1110643"/>
                <a:gd name="connsiteX366" fmla="*/ 1560512 w 2138362"/>
                <a:gd name="connsiteY366" fmla="*/ 1060450 h 1110643"/>
                <a:gd name="connsiteX367" fmla="*/ 1550987 w 2138362"/>
                <a:gd name="connsiteY367" fmla="*/ 1057275 h 1110643"/>
                <a:gd name="connsiteX368" fmla="*/ 1527175 w 2138362"/>
                <a:gd name="connsiteY368" fmla="*/ 1054100 h 1110643"/>
                <a:gd name="connsiteX369" fmla="*/ 1490662 w 2138362"/>
                <a:gd name="connsiteY369" fmla="*/ 1047750 h 1110643"/>
                <a:gd name="connsiteX370" fmla="*/ 1481137 w 2138362"/>
                <a:gd name="connsiteY370" fmla="*/ 1042987 h 1110643"/>
                <a:gd name="connsiteX371" fmla="*/ 1457325 w 2138362"/>
                <a:gd name="connsiteY371" fmla="*/ 1038225 h 1110643"/>
                <a:gd name="connsiteX372" fmla="*/ 1435100 w 2138362"/>
                <a:gd name="connsiteY372" fmla="*/ 1033462 h 1110643"/>
                <a:gd name="connsiteX373" fmla="*/ 1411287 w 2138362"/>
                <a:gd name="connsiteY373" fmla="*/ 1028700 h 1110643"/>
                <a:gd name="connsiteX374" fmla="*/ 1400175 w 2138362"/>
                <a:gd name="connsiteY374" fmla="*/ 1023937 h 1110643"/>
                <a:gd name="connsiteX375" fmla="*/ 1392237 w 2138362"/>
                <a:gd name="connsiteY375" fmla="*/ 1022350 h 1110643"/>
                <a:gd name="connsiteX376" fmla="*/ 1377950 w 2138362"/>
                <a:gd name="connsiteY376" fmla="*/ 1014412 h 1110643"/>
                <a:gd name="connsiteX377" fmla="*/ 1368425 w 2138362"/>
                <a:gd name="connsiteY377" fmla="*/ 1008062 h 1110643"/>
                <a:gd name="connsiteX378" fmla="*/ 1352550 w 2138362"/>
                <a:gd name="connsiteY378" fmla="*/ 993775 h 1110643"/>
                <a:gd name="connsiteX379" fmla="*/ 1347787 w 2138362"/>
                <a:gd name="connsiteY379" fmla="*/ 989012 h 1110643"/>
                <a:gd name="connsiteX380" fmla="*/ 1343025 w 2138362"/>
                <a:gd name="connsiteY380" fmla="*/ 984250 h 1110643"/>
                <a:gd name="connsiteX381" fmla="*/ 1341437 w 2138362"/>
                <a:gd name="connsiteY381" fmla="*/ 977900 h 1110643"/>
                <a:gd name="connsiteX382" fmla="*/ 1339850 w 2138362"/>
                <a:gd name="connsiteY382" fmla="*/ 954087 h 1110643"/>
                <a:gd name="connsiteX383" fmla="*/ 1349375 w 2138362"/>
                <a:gd name="connsiteY383" fmla="*/ 950912 h 1110643"/>
                <a:gd name="connsiteX384" fmla="*/ 1366837 w 2138362"/>
                <a:gd name="connsiteY384" fmla="*/ 952500 h 1110643"/>
                <a:gd name="connsiteX385" fmla="*/ 1370012 w 2138362"/>
                <a:gd name="connsiteY385" fmla="*/ 957262 h 1110643"/>
                <a:gd name="connsiteX386" fmla="*/ 1381125 w 2138362"/>
                <a:gd name="connsiteY386" fmla="*/ 962025 h 1110643"/>
                <a:gd name="connsiteX387" fmla="*/ 1392237 w 2138362"/>
                <a:gd name="connsiteY387" fmla="*/ 958850 h 1110643"/>
                <a:gd name="connsiteX388" fmla="*/ 1401762 w 2138362"/>
                <a:gd name="connsiteY388" fmla="*/ 947737 h 1110643"/>
                <a:gd name="connsiteX389" fmla="*/ 1406525 w 2138362"/>
                <a:gd name="connsiteY389" fmla="*/ 942975 h 1110643"/>
                <a:gd name="connsiteX390" fmla="*/ 1409700 w 2138362"/>
                <a:gd name="connsiteY390" fmla="*/ 938212 h 1110643"/>
                <a:gd name="connsiteX391" fmla="*/ 1414462 w 2138362"/>
                <a:gd name="connsiteY391" fmla="*/ 931862 h 1110643"/>
                <a:gd name="connsiteX392" fmla="*/ 1409700 w 2138362"/>
                <a:gd name="connsiteY392" fmla="*/ 904875 h 1110643"/>
                <a:gd name="connsiteX393" fmla="*/ 1408112 w 2138362"/>
                <a:gd name="connsiteY393" fmla="*/ 900112 h 1110643"/>
                <a:gd name="connsiteX394" fmla="*/ 1404937 w 2138362"/>
                <a:gd name="connsiteY394" fmla="*/ 893762 h 1110643"/>
                <a:gd name="connsiteX395" fmla="*/ 1400175 w 2138362"/>
                <a:gd name="connsiteY395" fmla="*/ 879475 h 1110643"/>
                <a:gd name="connsiteX396" fmla="*/ 1398587 w 2138362"/>
                <a:gd name="connsiteY396" fmla="*/ 855662 h 1110643"/>
                <a:gd name="connsiteX397" fmla="*/ 1393825 w 2138362"/>
                <a:gd name="connsiteY397" fmla="*/ 852487 h 1110643"/>
                <a:gd name="connsiteX398" fmla="*/ 1398587 w 2138362"/>
                <a:gd name="connsiteY398" fmla="*/ 847725 h 1110643"/>
                <a:gd name="connsiteX399" fmla="*/ 1406525 w 2138362"/>
                <a:gd name="connsiteY399" fmla="*/ 838200 h 1110643"/>
                <a:gd name="connsiteX400" fmla="*/ 1409700 w 2138362"/>
                <a:gd name="connsiteY400" fmla="*/ 828675 h 1110643"/>
                <a:gd name="connsiteX401" fmla="*/ 1419225 w 2138362"/>
                <a:gd name="connsiteY401" fmla="*/ 819150 h 1110643"/>
                <a:gd name="connsiteX402" fmla="*/ 1423987 w 2138362"/>
                <a:gd name="connsiteY402" fmla="*/ 820737 h 1110643"/>
                <a:gd name="connsiteX403" fmla="*/ 1425575 w 2138362"/>
                <a:gd name="connsiteY403" fmla="*/ 830262 h 1110643"/>
                <a:gd name="connsiteX404" fmla="*/ 1428750 w 2138362"/>
                <a:gd name="connsiteY404" fmla="*/ 838200 h 1110643"/>
                <a:gd name="connsiteX405" fmla="*/ 1430337 w 2138362"/>
                <a:gd name="connsiteY405" fmla="*/ 846137 h 1110643"/>
                <a:gd name="connsiteX406" fmla="*/ 1435100 w 2138362"/>
                <a:gd name="connsiteY406" fmla="*/ 850900 h 1110643"/>
                <a:gd name="connsiteX407" fmla="*/ 1444625 w 2138362"/>
                <a:gd name="connsiteY407" fmla="*/ 862012 h 1110643"/>
                <a:gd name="connsiteX408" fmla="*/ 1449387 w 2138362"/>
                <a:gd name="connsiteY408" fmla="*/ 863600 h 1110643"/>
                <a:gd name="connsiteX409" fmla="*/ 1455737 w 2138362"/>
                <a:gd name="connsiteY409" fmla="*/ 866775 h 1110643"/>
                <a:gd name="connsiteX410" fmla="*/ 1460500 w 2138362"/>
                <a:gd name="connsiteY410" fmla="*/ 868362 h 1110643"/>
                <a:gd name="connsiteX411" fmla="*/ 1466850 w 2138362"/>
                <a:gd name="connsiteY411" fmla="*/ 871537 h 1110643"/>
                <a:gd name="connsiteX412" fmla="*/ 1474787 w 2138362"/>
                <a:gd name="connsiteY412" fmla="*/ 873125 h 1110643"/>
                <a:gd name="connsiteX413" fmla="*/ 1492250 w 2138362"/>
                <a:gd name="connsiteY413" fmla="*/ 877887 h 1110643"/>
                <a:gd name="connsiteX414" fmla="*/ 1506537 w 2138362"/>
                <a:gd name="connsiteY414" fmla="*/ 881062 h 1110643"/>
                <a:gd name="connsiteX415" fmla="*/ 1546225 w 2138362"/>
                <a:gd name="connsiteY415" fmla="*/ 884237 h 1110643"/>
                <a:gd name="connsiteX416" fmla="*/ 1555750 w 2138362"/>
                <a:gd name="connsiteY416" fmla="*/ 887412 h 1110643"/>
                <a:gd name="connsiteX417" fmla="*/ 1562100 w 2138362"/>
                <a:gd name="connsiteY417" fmla="*/ 889000 h 1110643"/>
                <a:gd name="connsiteX418" fmla="*/ 1566862 w 2138362"/>
                <a:gd name="connsiteY418" fmla="*/ 892175 h 1110643"/>
                <a:gd name="connsiteX419" fmla="*/ 1571625 w 2138362"/>
                <a:gd name="connsiteY419" fmla="*/ 893762 h 1110643"/>
                <a:gd name="connsiteX420" fmla="*/ 1576387 w 2138362"/>
                <a:gd name="connsiteY420" fmla="*/ 896937 h 1110643"/>
                <a:gd name="connsiteX421" fmla="*/ 1585912 w 2138362"/>
                <a:gd name="connsiteY421" fmla="*/ 900112 h 1110643"/>
                <a:gd name="connsiteX422" fmla="*/ 1652587 w 2138362"/>
                <a:gd name="connsiteY422" fmla="*/ 893762 h 1110643"/>
                <a:gd name="connsiteX423" fmla="*/ 1662112 w 2138362"/>
                <a:gd name="connsiteY423" fmla="*/ 884237 h 1110643"/>
                <a:gd name="connsiteX424" fmla="*/ 1665287 w 2138362"/>
                <a:gd name="connsiteY424" fmla="*/ 879475 h 1110643"/>
                <a:gd name="connsiteX425" fmla="*/ 1671637 w 2138362"/>
                <a:gd name="connsiteY425" fmla="*/ 877887 h 1110643"/>
                <a:gd name="connsiteX426" fmla="*/ 1673225 w 2138362"/>
                <a:gd name="connsiteY426" fmla="*/ 871537 h 1110643"/>
                <a:gd name="connsiteX427" fmla="*/ 1677987 w 2138362"/>
                <a:gd name="connsiteY427" fmla="*/ 866775 h 1110643"/>
                <a:gd name="connsiteX428" fmla="*/ 1681162 w 2138362"/>
                <a:gd name="connsiteY428" fmla="*/ 862012 h 1110643"/>
                <a:gd name="connsiteX429" fmla="*/ 1687512 w 2138362"/>
                <a:gd name="connsiteY429" fmla="*/ 855662 h 1110643"/>
                <a:gd name="connsiteX430" fmla="*/ 1695450 w 2138362"/>
                <a:gd name="connsiteY430" fmla="*/ 844550 h 1110643"/>
                <a:gd name="connsiteX431" fmla="*/ 1697037 w 2138362"/>
                <a:gd name="connsiteY431" fmla="*/ 839787 h 1110643"/>
                <a:gd name="connsiteX432" fmla="*/ 1701800 w 2138362"/>
                <a:gd name="connsiteY432" fmla="*/ 830262 h 1110643"/>
                <a:gd name="connsiteX433" fmla="*/ 1703387 w 2138362"/>
                <a:gd name="connsiteY433" fmla="*/ 768350 h 1110643"/>
                <a:gd name="connsiteX434" fmla="*/ 1706562 w 2138362"/>
                <a:gd name="connsiteY434" fmla="*/ 750887 h 1110643"/>
                <a:gd name="connsiteX435" fmla="*/ 1708150 w 2138362"/>
                <a:gd name="connsiteY435" fmla="*/ 733425 h 1110643"/>
                <a:gd name="connsiteX436" fmla="*/ 1709737 w 2138362"/>
                <a:gd name="connsiteY436" fmla="*/ 720725 h 1110643"/>
                <a:gd name="connsiteX437" fmla="*/ 1714500 w 2138362"/>
                <a:gd name="connsiteY437" fmla="*/ 714375 h 1110643"/>
                <a:gd name="connsiteX438" fmla="*/ 1728787 w 2138362"/>
                <a:gd name="connsiteY438" fmla="*/ 703262 h 1110643"/>
                <a:gd name="connsiteX439" fmla="*/ 1739900 w 2138362"/>
                <a:gd name="connsiteY439" fmla="*/ 692150 h 1110643"/>
                <a:gd name="connsiteX440" fmla="*/ 1744662 w 2138362"/>
                <a:gd name="connsiteY440" fmla="*/ 687387 h 1110643"/>
                <a:gd name="connsiteX441" fmla="*/ 1754187 w 2138362"/>
                <a:gd name="connsiteY441" fmla="*/ 681037 h 1110643"/>
                <a:gd name="connsiteX442" fmla="*/ 1771650 w 2138362"/>
                <a:gd name="connsiteY442" fmla="*/ 669925 h 1110643"/>
                <a:gd name="connsiteX443" fmla="*/ 1787525 w 2138362"/>
                <a:gd name="connsiteY443" fmla="*/ 657225 h 1110643"/>
                <a:gd name="connsiteX444" fmla="*/ 1792287 w 2138362"/>
                <a:gd name="connsiteY444" fmla="*/ 654050 h 1110643"/>
                <a:gd name="connsiteX445" fmla="*/ 1793875 w 2138362"/>
                <a:gd name="connsiteY445" fmla="*/ 649287 h 1110643"/>
                <a:gd name="connsiteX446" fmla="*/ 1798637 w 2138362"/>
                <a:gd name="connsiteY446" fmla="*/ 647700 h 1110643"/>
                <a:gd name="connsiteX447" fmla="*/ 1803400 w 2138362"/>
                <a:gd name="connsiteY447" fmla="*/ 644525 h 1110643"/>
                <a:gd name="connsiteX448" fmla="*/ 1809750 w 2138362"/>
                <a:gd name="connsiteY448" fmla="*/ 638175 h 1110643"/>
                <a:gd name="connsiteX449" fmla="*/ 1817687 w 2138362"/>
                <a:gd name="connsiteY449" fmla="*/ 631825 h 1110643"/>
                <a:gd name="connsiteX450" fmla="*/ 1828800 w 2138362"/>
                <a:gd name="connsiteY450" fmla="*/ 622300 h 1110643"/>
                <a:gd name="connsiteX451" fmla="*/ 1831975 w 2138362"/>
                <a:gd name="connsiteY451" fmla="*/ 615950 h 1110643"/>
                <a:gd name="connsiteX452" fmla="*/ 1841500 w 2138362"/>
                <a:gd name="connsiteY452" fmla="*/ 609600 h 1110643"/>
                <a:gd name="connsiteX453" fmla="*/ 1847850 w 2138362"/>
                <a:gd name="connsiteY453" fmla="*/ 603250 h 1110643"/>
                <a:gd name="connsiteX454" fmla="*/ 1849437 w 2138362"/>
                <a:gd name="connsiteY454" fmla="*/ 598487 h 1110643"/>
                <a:gd name="connsiteX455" fmla="*/ 1857375 w 2138362"/>
                <a:gd name="connsiteY455" fmla="*/ 590550 h 1110643"/>
                <a:gd name="connsiteX456" fmla="*/ 1865312 w 2138362"/>
                <a:gd name="connsiteY456" fmla="*/ 579437 h 1110643"/>
                <a:gd name="connsiteX457" fmla="*/ 1871662 w 2138362"/>
                <a:gd name="connsiteY457" fmla="*/ 569912 h 1110643"/>
                <a:gd name="connsiteX458" fmla="*/ 1876425 w 2138362"/>
                <a:gd name="connsiteY458" fmla="*/ 560387 h 1110643"/>
                <a:gd name="connsiteX459" fmla="*/ 1878012 w 2138362"/>
                <a:gd name="connsiteY459" fmla="*/ 555625 h 1110643"/>
                <a:gd name="connsiteX460" fmla="*/ 1881187 w 2138362"/>
                <a:gd name="connsiteY460" fmla="*/ 550862 h 1110643"/>
                <a:gd name="connsiteX461" fmla="*/ 1882775 w 2138362"/>
                <a:gd name="connsiteY461" fmla="*/ 546100 h 1110643"/>
                <a:gd name="connsiteX462" fmla="*/ 1885950 w 2138362"/>
                <a:gd name="connsiteY462" fmla="*/ 539750 h 1110643"/>
                <a:gd name="connsiteX463" fmla="*/ 1882775 w 2138362"/>
                <a:gd name="connsiteY463" fmla="*/ 506412 h 1110643"/>
                <a:gd name="connsiteX464" fmla="*/ 1879600 w 2138362"/>
                <a:gd name="connsiteY464" fmla="*/ 500062 h 1110643"/>
                <a:gd name="connsiteX465" fmla="*/ 1874837 w 2138362"/>
                <a:gd name="connsiteY465" fmla="*/ 488950 h 1110643"/>
                <a:gd name="connsiteX466" fmla="*/ 1870075 w 2138362"/>
                <a:gd name="connsiteY466" fmla="*/ 487362 h 1110643"/>
                <a:gd name="connsiteX467" fmla="*/ 1863725 w 2138362"/>
                <a:gd name="connsiteY467" fmla="*/ 477837 h 1110643"/>
                <a:gd name="connsiteX468" fmla="*/ 1855787 w 2138362"/>
                <a:gd name="connsiteY468" fmla="*/ 476250 h 1110643"/>
                <a:gd name="connsiteX469" fmla="*/ 1849437 w 2138362"/>
                <a:gd name="connsiteY469" fmla="*/ 473075 h 1110643"/>
                <a:gd name="connsiteX470" fmla="*/ 1844675 w 2138362"/>
                <a:gd name="connsiteY470" fmla="*/ 471487 h 1110643"/>
                <a:gd name="connsiteX471" fmla="*/ 1841500 w 2138362"/>
                <a:gd name="connsiteY471" fmla="*/ 466725 h 1110643"/>
                <a:gd name="connsiteX472" fmla="*/ 1828800 w 2138362"/>
                <a:gd name="connsiteY472" fmla="*/ 461962 h 1110643"/>
                <a:gd name="connsiteX473" fmla="*/ 1819275 w 2138362"/>
                <a:gd name="connsiteY473" fmla="*/ 457200 h 1110643"/>
                <a:gd name="connsiteX474" fmla="*/ 1808162 w 2138362"/>
                <a:gd name="connsiteY474" fmla="*/ 452437 h 1110643"/>
                <a:gd name="connsiteX475" fmla="*/ 1795462 w 2138362"/>
                <a:gd name="connsiteY475" fmla="*/ 447675 h 1110643"/>
                <a:gd name="connsiteX476" fmla="*/ 1749425 w 2138362"/>
                <a:gd name="connsiteY476" fmla="*/ 439737 h 1110643"/>
                <a:gd name="connsiteX477" fmla="*/ 1728787 w 2138362"/>
                <a:gd name="connsiteY477" fmla="*/ 434975 h 1110643"/>
                <a:gd name="connsiteX478" fmla="*/ 1673225 w 2138362"/>
                <a:gd name="connsiteY478" fmla="*/ 434975 h 1110643"/>
                <a:gd name="connsiteX479" fmla="*/ 1571625 w 2138362"/>
                <a:gd name="connsiteY479" fmla="*/ 433387 h 1110643"/>
                <a:gd name="connsiteX480" fmla="*/ 1558925 w 2138362"/>
                <a:gd name="connsiteY480" fmla="*/ 430212 h 1110643"/>
                <a:gd name="connsiteX481" fmla="*/ 1524000 w 2138362"/>
                <a:gd name="connsiteY481" fmla="*/ 434975 h 1110643"/>
                <a:gd name="connsiteX482" fmla="*/ 1501775 w 2138362"/>
                <a:gd name="connsiteY482" fmla="*/ 439737 h 1110643"/>
                <a:gd name="connsiteX483" fmla="*/ 1490662 w 2138362"/>
                <a:gd name="connsiteY483" fmla="*/ 442912 h 1110643"/>
                <a:gd name="connsiteX484" fmla="*/ 1470025 w 2138362"/>
                <a:gd name="connsiteY484" fmla="*/ 441642 h 1110643"/>
                <a:gd name="connsiteX485" fmla="*/ 1438275 w 2138362"/>
                <a:gd name="connsiteY485" fmla="*/ 455612 h 1110643"/>
                <a:gd name="connsiteX486" fmla="*/ 1433512 w 2138362"/>
                <a:gd name="connsiteY486" fmla="*/ 457200 h 1110643"/>
                <a:gd name="connsiteX487" fmla="*/ 1425575 w 2138362"/>
                <a:gd name="connsiteY487" fmla="*/ 460375 h 1110643"/>
                <a:gd name="connsiteX488" fmla="*/ 1419225 w 2138362"/>
                <a:gd name="connsiteY488" fmla="*/ 461962 h 1110643"/>
                <a:gd name="connsiteX489" fmla="*/ 1408112 w 2138362"/>
                <a:gd name="connsiteY489" fmla="*/ 465137 h 1110643"/>
                <a:gd name="connsiteX490" fmla="*/ 1403350 w 2138362"/>
                <a:gd name="connsiteY490" fmla="*/ 466725 h 1110643"/>
                <a:gd name="connsiteX491" fmla="*/ 1393825 w 2138362"/>
                <a:gd name="connsiteY491" fmla="*/ 468312 h 1110643"/>
                <a:gd name="connsiteX492" fmla="*/ 1382712 w 2138362"/>
                <a:gd name="connsiteY492" fmla="*/ 476250 h 1110643"/>
                <a:gd name="connsiteX493" fmla="*/ 1379537 w 2138362"/>
                <a:gd name="connsiteY493" fmla="*/ 481012 h 1110643"/>
                <a:gd name="connsiteX494" fmla="*/ 1373187 w 2138362"/>
                <a:gd name="connsiteY494" fmla="*/ 484187 h 1110643"/>
                <a:gd name="connsiteX495" fmla="*/ 1368425 w 2138362"/>
                <a:gd name="connsiteY495" fmla="*/ 487362 h 1110643"/>
                <a:gd name="connsiteX496" fmla="*/ 1366837 w 2138362"/>
                <a:gd name="connsiteY496" fmla="*/ 492125 h 1110643"/>
                <a:gd name="connsiteX497" fmla="*/ 1362075 w 2138362"/>
                <a:gd name="connsiteY497" fmla="*/ 493712 h 1110643"/>
                <a:gd name="connsiteX498" fmla="*/ 1357312 w 2138362"/>
                <a:gd name="connsiteY498" fmla="*/ 496887 h 1110643"/>
                <a:gd name="connsiteX499" fmla="*/ 1360170 w 2138362"/>
                <a:gd name="connsiteY499" fmla="*/ 505143 h 1110643"/>
                <a:gd name="connsiteX500" fmla="*/ 1343025 w 2138362"/>
                <a:gd name="connsiteY500" fmla="*/ 506412 h 1110643"/>
                <a:gd name="connsiteX501" fmla="*/ 1338262 w 2138362"/>
                <a:gd name="connsiteY501" fmla="*/ 508000 h 1110643"/>
                <a:gd name="connsiteX502" fmla="*/ 1330325 w 2138362"/>
                <a:gd name="connsiteY502" fmla="*/ 515937 h 1110643"/>
                <a:gd name="connsiteX503" fmla="*/ 1325562 w 2138362"/>
                <a:gd name="connsiteY503" fmla="*/ 519112 h 1110643"/>
                <a:gd name="connsiteX504" fmla="*/ 1316037 w 2138362"/>
                <a:gd name="connsiteY504" fmla="*/ 527050 h 1110643"/>
                <a:gd name="connsiteX505" fmla="*/ 1311275 w 2138362"/>
                <a:gd name="connsiteY505" fmla="*/ 530225 h 1110643"/>
                <a:gd name="connsiteX506" fmla="*/ 1295400 w 2138362"/>
                <a:gd name="connsiteY506" fmla="*/ 544512 h 1110643"/>
                <a:gd name="connsiteX507" fmla="*/ 1293812 w 2138362"/>
                <a:gd name="connsiteY507" fmla="*/ 549275 h 1110643"/>
                <a:gd name="connsiteX508" fmla="*/ 1284287 w 2138362"/>
                <a:gd name="connsiteY508" fmla="*/ 557212 h 1110643"/>
                <a:gd name="connsiteX509" fmla="*/ 1282700 w 2138362"/>
                <a:gd name="connsiteY509" fmla="*/ 563562 h 1110643"/>
                <a:gd name="connsiteX510" fmla="*/ 1290637 w 2138362"/>
                <a:gd name="connsiteY510" fmla="*/ 569912 h 1110643"/>
                <a:gd name="connsiteX511" fmla="*/ 1301750 w 2138362"/>
                <a:gd name="connsiteY511" fmla="*/ 576262 h 1110643"/>
                <a:gd name="connsiteX512" fmla="*/ 1317625 w 2138362"/>
                <a:gd name="connsiteY512" fmla="*/ 581025 h 1110643"/>
                <a:gd name="connsiteX513" fmla="*/ 1319212 w 2138362"/>
                <a:gd name="connsiteY513" fmla="*/ 585787 h 1110643"/>
                <a:gd name="connsiteX514" fmla="*/ 1322387 w 2138362"/>
                <a:gd name="connsiteY514" fmla="*/ 590550 h 1110643"/>
                <a:gd name="connsiteX515" fmla="*/ 1327150 w 2138362"/>
                <a:gd name="connsiteY515" fmla="*/ 604837 h 1110643"/>
                <a:gd name="connsiteX516" fmla="*/ 1328737 w 2138362"/>
                <a:gd name="connsiteY516" fmla="*/ 609600 h 1110643"/>
                <a:gd name="connsiteX517" fmla="*/ 1325562 w 2138362"/>
                <a:gd name="connsiteY517" fmla="*/ 620712 h 1110643"/>
                <a:gd name="connsiteX518" fmla="*/ 1320800 w 2138362"/>
                <a:gd name="connsiteY518" fmla="*/ 623887 h 1110643"/>
                <a:gd name="connsiteX519" fmla="*/ 1314450 w 2138362"/>
                <a:gd name="connsiteY519" fmla="*/ 627062 h 1110643"/>
                <a:gd name="connsiteX520" fmla="*/ 1309687 w 2138362"/>
                <a:gd name="connsiteY520" fmla="*/ 628650 h 1110643"/>
                <a:gd name="connsiteX521" fmla="*/ 1300162 w 2138362"/>
                <a:gd name="connsiteY521" fmla="*/ 633412 h 1110643"/>
                <a:gd name="connsiteX522" fmla="*/ 1289050 w 2138362"/>
                <a:gd name="connsiteY522" fmla="*/ 642937 h 1110643"/>
                <a:gd name="connsiteX523" fmla="*/ 1279525 w 2138362"/>
                <a:gd name="connsiteY523" fmla="*/ 647700 h 1110643"/>
                <a:gd name="connsiteX524" fmla="*/ 1273175 w 2138362"/>
                <a:gd name="connsiteY524" fmla="*/ 652462 h 1110643"/>
                <a:gd name="connsiteX525" fmla="*/ 1268412 w 2138362"/>
                <a:gd name="connsiteY525" fmla="*/ 657225 h 1110643"/>
                <a:gd name="connsiteX526" fmla="*/ 1263650 w 2138362"/>
                <a:gd name="connsiteY526" fmla="*/ 658812 h 1110643"/>
                <a:gd name="connsiteX527" fmla="*/ 1258887 w 2138362"/>
                <a:gd name="connsiteY527" fmla="*/ 663575 h 1110643"/>
                <a:gd name="connsiteX528" fmla="*/ 1249362 w 2138362"/>
                <a:gd name="connsiteY528" fmla="*/ 679450 h 1110643"/>
                <a:gd name="connsiteX529" fmla="*/ 1250950 w 2138362"/>
                <a:gd name="connsiteY529" fmla="*/ 688975 h 1110643"/>
                <a:gd name="connsiteX530" fmla="*/ 1254125 w 2138362"/>
                <a:gd name="connsiteY530" fmla="*/ 700087 h 1110643"/>
                <a:gd name="connsiteX531" fmla="*/ 1257300 w 2138362"/>
                <a:gd name="connsiteY531" fmla="*/ 708025 h 1110643"/>
                <a:gd name="connsiteX532" fmla="*/ 1262062 w 2138362"/>
                <a:gd name="connsiteY532" fmla="*/ 717550 h 1110643"/>
                <a:gd name="connsiteX533" fmla="*/ 1263650 w 2138362"/>
                <a:gd name="connsiteY533" fmla="*/ 723900 h 1110643"/>
                <a:gd name="connsiteX534" fmla="*/ 1266825 w 2138362"/>
                <a:gd name="connsiteY534" fmla="*/ 731837 h 1110643"/>
                <a:gd name="connsiteX535" fmla="*/ 1271587 w 2138362"/>
                <a:gd name="connsiteY535" fmla="*/ 742950 h 1110643"/>
                <a:gd name="connsiteX536" fmla="*/ 1276350 w 2138362"/>
                <a:gd name="connsiteY536" fmla="*/ 762000 h 1110643"/>
                <a:gd name="connsiteX537" fmla="*/ 1282700 w 2138362"/>
                <a:gd name="connsiteY537" fmla="*/ 788987 h 1110643"/>
                <a:gd name="connsiteX538" fmla="*/ 1287462 w 2138362"/>
                <a:gd name="connsiteY538" fmla="*/ 804862 h 1110643"/>
                <a:gd name="connsiteX539" fmla="*/ 1289050 w 2138362"/>
                <a:gd name="connsiteY539" fmla="*/ 817562 h 1110643"/>
                <a:gd name="connsiteX540" fmla="*/ 1292225 w 2138362"/>
                <a:gd name="connsiteY540" fmla="*/ 822325 h 1110643"/>
                <a:gd name="connsiteX541" fmla="*/ 1295400 w 2138362"/>
                <a:gd name="connsiteY541" fmla="*/ 835025 h 1110643"/>
                <a:gd name="connsiteX542" fmla="*/ 1298575 w 2138362"/>
                <a:gd name="connsiteY542" fmla="*/ 841375 h 1110643"/>
                <a:gd name="connsiteX543" fmla="*/ 1300162 w 2138362"/>
                <a:gd name="connsiteY543" fmla="*/ 846137 h 1110643"/>
                <a:gd name="connsiteX544" fmla="*/ 1303337 w 2138362"/>
                <a:gd name="connsiteY544" fmla="*/ 857250 h 1110643"/>
                <a:gd name="connsiteX545" fmla="*/ 1308100 w 2138362"/>
                <a:gd name="connsiteY545" fmla="*/ 946150 h 1110643"/>
                <a:gd name="connsiteX546" fmla="*/ 1304925 w 2138362"/>
                <a:gd name="connsiteY546" fmla="*/ 938212 h 1110643"/>
                <a:gd name="connsiteX547" fmla="*/ 1300162 w 2138362"/>
                <a:gd name="connsiteY547" fmla="*/ 928687 h 1110643"/>
                <a:gd name="connsiteX548" fmla="*/ 1292225 w 2138362"/>
                <a:gd name="connsiteY548" fmla="*/ 922337 h 1110643"/>
                <a:gd name="connsiteX549" fmla="*/ 1285875 w 2138362"/>
                <a:gd name="connsiteY549" fmla="*/ 909637 h 1110643"/>
                <a:gd name="connsiteX550" fmla="*/ 1277620 w 2138362"/>
                <a:gd name="connsiteY550" fmla="*/ 910907 h 1110643"/>
                <a:gd name="connsiteX551" fmla="*/ 1258887 w 2138362"/>
                <a:gd name="connsiteY551" fmla="*/ 882650 h 1110643"/>
                <a:gd name="connsiteX552" fmla="*/ 1248092 w 2138362"/>
                <a:gd name="connsiteY552" fmla="*/ 885825 h 1110643"/>
                <a:gd name="connsiteX553" fmla="*/ 1233805 w 2138362"/>
                <a:gd name="connsiteY553" fmla="*/ 877569 h 1110643"/>
                <a:gd name="connsiteX554" fmla="*/ 1224914 w 2138362"/>
                <a:gd name="connsiteY554" fmla="*/ 881381 h 1110643"/>
                <a:gd name="connsiteX555" fmla="*/ 1222375 w 2138362"/>
                <a:gd name="connsiteY555" fmla="*/ 872489 h 1110643"/>
                <a:gd name="connsiteX556" fmla="*/ 1207135 w 2138362"/>
                <a:gd name="connsiteY556" fmla="*/ 852487 h 1110643"/>
                <a:gd name="connsiteX557" fmla="*/ 1193799 w 2138362"/>
                <a:gd name="connsiteY557" fmla="*/ 848677 h 1110643"/>
                <a:gd name="connsiteX558" fmla="*/ 1180783 w 2138362"/>
                <a:gd name="connsiteY558" fmla="*/ 842645 h 1110643"/>
                <a:gd name="connsiteX559" fmla="*/ 1170622 w 2138362"/>
                <a:gd name="connsiteY559" fmla="*/ 835978 h 1110643"/>
                <a:gd name="connsiteX560" fmla="*/ 1157287 w 2138362"/>
                <a:gd name="connsiteY560" fmla="*/ 817562 h 1110643"/>
                <a:gd name="connsiteX561" fmla="*/ 1146175 w 2138362"/>
                <a:gd name="connsiteY561" fmla="*/ 809625 h 1110643"/>
                <a:gd name="connsiteX562" fmla="*/ 1141412 w 2138362"/>
                <a:gd name="connsiteY562" fmla="*/ 804862 h 1110643"/>
                <a:gd name="connsiteX563" fmla="*/ 1135062 w 2138362"/>
                <a:gd name="connsiteY563" fmla="*/ 801687 h 1110643"/>
                <a:gd name="connsiteX564" fmla="*/ 1125537 w 2138362"/>
                <a:gd name="connsiteY564" fmla="*/ 795337 h 1110643"/>
                <a:gd name="connsiteX565" fmla="*/ 1123950 w 2138362"/>
                <a:gd name="connsiteY565" fmla="*/ 790575 h 1110643"/>
                <a:gd name="connsiteX566" fmla="*/ 1128712 w 2138362"/>
                <a:gd name="connsiteY566" fmla="*/ 788987 h 1110643"/>
                <a:gd name="connsiteX567" fmla="*/ 1144587 w 2138362"/>
                <a:gd name="connsiteY567" fmla="*/ 785812 h 1110643"/>
                <a:gd name="connsiteX568" fmla="*/ 1144587 w 2138362"/>
                <a:gd name="connsiteY568" fmla="*/ 768350 h 1110643"/>
                <a:gd name="connsiteX569" fmla="*/ 1139825 w 2138362"/>
                <a:gd name="connsiteY569" fmla="*/ 754062 h 1110643"/>
                <a:gd name="connsiteX570" fmla="*/ 1135062 w 2138362"/>
                <a:gd name="connsiteY570" fmla="*/ 749300 h 1110643"/>
                <a:gd name="connsiteX571" fmla="*/ 1133475 w 2138362"/>
                <a:gd name="connsiteY571" fmla="*/ 744537 h 1110643"/>
                <a:gd name="connsiteX572" fmla="*/ 1128712 w 2138362"/>
                <a:gd name="connsiteY572" fmla="*/ 741362 h 1110643"/>
                <a:gd name="connsiteX573" fmla="*/ 1119187 w 2138362"/>
                <a:gd name="connsiteY573" fmla="*/ 735012 h 1110643"/>
                <a:gd name="connsiteX574" fmla="*/ 1104900 w 2138362"/>
                <a:gd name="connsiteY574" fmla="*/ 723900 h 1110643"/>
                <a:gd name="connsiteX575" fmla="*/ 1100137 w 2138362"/>
                <a:gd name="connsiteY575" fmla="*/ 720725 h 1110643"/>
                <a:gd name="connsiteX576" fmla="*/ 1095375 w 2138362"/>
                <a:gd name="connsiteY576" fmla="*/ 719137 h 1110643"/>
                <a:gd name="connsiteX577" fmla="*/ 1077912 w 2138362"/>
                <a:gd name="connsiteY577" fmla="*/ 714375 h 1110643"/>
                <a:gd name="connsiteX578" fmla="*/ 1069975 w 2138362"/>
                <a:gd name="connsiteY578" fmla="*/ 704850 h 1110643"/>
                <a:gd name="connsiteX579" fmla="*/ 1062037 w 2138362"/>
                <a:gd name="connsiteY579" fmla="*/ 695325 h 1110643"/>
                <a:gd name="connsiteX580" fmla="*/ 1060450 w 2138362"/>
                <a:gd name="connsiteY580" fmla="*/ 688975 h 1110643"/>
                <a:gd name="connsiteX581" fmla="*/ 1057275 w 2138362"/>
                <a:gd name="connsiteY581" fmla="*/ 679450 h 1110643"/>
                <a:gd name="connsiteX582" fmla="*/ 1052512 w 2138362"/>
                <a:gd name="connsiteY582" fmla="*/ 660400 h 1110643"/>
                <a:gd name="connsiteX583" fmla="*/ 1054100 w 2138362"/>
                <a:gd name="connsiteY583" fmla="*/ 627062 h 1110643"/>
                <a:gd name="connsiteX584" fmla="*/ 1055687 w 2138362"/>
                <a:gd name="connsiteY584" fmla="*/ 622300 h 1110643"/>
                <a:gd name="connsiteX585" fmla="*/ 1060450 w 2138362"/>
                <a:gd name="connsiteY585" fmla="*/ 620712 h 1110643"/>
                <a:gd name="connsiteX586" fmla="*/ 1062037 w 2138362"/>
                <a:gd name="connsiteY586" fmla="*/ 615950 h 1110643"/>
                <a:gd name="connsiteX587" fmla="*/ 1050925 w 2138362"/>
                <a:gd name="connsiteY587" fmla="*/ 615950 h 1110643"/>
                <a:gd name="connsiteX588" fmla="*/ 1044575 w 2138362"/>
                <a:gd name="connsiteY588" fmla="*/ 619125 h 1110643"/>
                <a:gd name="connsiteX589" fmla="*/ 1039812 w 2138362"/>
                <a:gd name="connsiteY589" fmla="*/ 620712 h 1110643"/>
                <a:gd name="connsiteX590" fmla="*/ 1027112 w 2138362"/>
                <a:gd name="connsiteY590" fmla="*/ 625475 h 1110643"/>
                <a:gd name="connsiteX591" fmla="*/ 1023937 w 2138362"/>
                <a:gd name="connsiteY591" fmla="*/ 630237 h 1110643"/>
                <a:gd name="connsiteX592" fmla="*/ 1019175 w 2138362"/>
                <a:gd name="connsiteY592" fmla="*/ 631825 h 1110643"/>
                <a:gd name="connsiteX593" fmla="*/ 1008062 w 2138362"/>
                <a:gd name="connsiteY593" fmla="*/ 636587 h 1110643"/>
                <a:gd name="connsiteX594" fmla="*/ 1000125 w 2138362"/>
                <a:gd name="connsiteY594" fmla="*/ 646112 h 1110643"/>
                <a:gd name="connsiteX595" fmla="*/ 1011237 w 2138362"/>
                <a:gd name="connsiteY595" fmla="*/ 660400 h 1110643"/>
                <a:gd name="connsiteX596" fmla="*/ 1012825 w 2138362"/>
                <a:gd name="connsiteY596" fmla="*/ 677862 h 1110643"/>
                <a:gd name="connsiteX597" fmla="*/ 1014412 w 2138362"/>
                <a:gd name="connsiteY597" fmla="*/ 690562 h 1110643"/>
                <a:gd name="connsiteX598" fmla="*/ 1012825 w 2138362"/>
                <a:gd name="connsiteY598" fmla="*/ 703262 h 1110643"/>
                <a:gd name="connsiteX599" fmla="*/ 998537 w 2138362"/>
                <a:gd name="connsiteY599" fmla="*/ 701675 h 1110643"/>
                <a:gd name="connsiteX600" fmla="*/ 984250 w 2138362"/>
                <a:gd name="connsiteY600" fmla="*/ 696912 h 1110643"/>
                <a:gd name="connsiteX601" fmla="*/ 977900 w 2138362"/>
                <a:gd name="connsiteY601" fmla="*/ 695325 h 1110643"/>
                <a:gd name="connsiteX602" fmla="*/ 973137 w 2138362"/>
                <a:gd name="connsiteY602" fmla="*/ 692150 h 1110643"/>
                <a:gd name="connsiteX603" fmla="*/ 968375 w 2138362"/>
                <a:gd name="connsiteY603" fmla="*/ 690562 h 1110643"/>
                <a:gd name="connsiteX604" fmla="*/ 957262 w 2138362"/>
                <a:gd name="connsiteY604" fmla="*/ 681037 h 1110643"/>
                <a:gd name="connsiteX605" fmla="*/ 958850 w 2138362"/>
                <a:gd name="connsiteY605" fmla="*/ 665162 h 1110643"/>
                <a:gd name="connsiteX606" fmla="*/ 960437 w 2138362"/>
                <a:gd name="connsiteY606" fmla="*/ 658812 h 1110643"/>
                <a:gd name="connsiteX607" fmla="*/ 971550 w 2138362"/>
                <a:gd name="connsiteY607" fmla="*/ 642937 h 1110643"/>
                <a:gd name="connsiteX608" fmla="*/ 966787 w 2138362"/>
                <a:gd name="connsiteY608" fmla="*/ 641350 h 1110643"/>
                <a:gd name="connsiteX609" fmla="*/ 957262 w 2138362"/>
                <a:gd name="connsiteY609" fmla="*/ 633412 h 1110643"/>
                <a:gd name="connsiteX610" fmla="*/ 936625 w 2138362"/>
                <a:gd name="connsiteY610" fmla="*/ 625475 h 1110643"/>
                <a:gd name="connsiteX611" fmla="*/ 862012 w 2138362"/>
                <a:gd name="connsiteY611" fmla="*/ 628650 h 1110643"/>
                <a:gd name="connsiteX612" fmla="*/ 852487 w 2138362"/>
                <a:gd name="connsiteY612" fmla="*/ 635000 h 1110643"/>
                <a:gd name="connsiteX613" fmla="*/ 854075 w 2138362"/>
                <a:gd name="connsiteY613" fmla="*/ 649287 h 1110643"/>
                <a:gd name="connsiteX614" fmla="*/ 860425 w 2138362"/>
                <a:gd name="connsiteY614" fmla="*/ 644525 h 1110643"/>
                <a:gd name="connsiteX615" fmla="*/ 865187 w 2138362"/>
                <a:gd name="connsiteY615" fmla="*/ 646112 h 1110643"/>
                <a:gd name="connsiteX616" fmla="*/ 860425 w 2138362"/>
                <a:gd name="connsiteY616" fmla="*/ 658812 h 1110643"/>
                <a:gd name="connsiteX617" fmla="*/ 855662 w 2138362"/>
                <a:gd name="connsiteY617" fmla="*/ 661987 h 1110643"/>
                <a:gd name="connsiteX618" fmla="*/ 847725 w 2138362"/>
                <a:gd name="connsiteY618" fmla="*/ 660400 h 1110643"/>
                <a:gd name="connsiteX619" fmla="*/ 835025 w 2138362"/>
                <a:gd name="connsiteY619" fmla="*/ 657225 h 1110643"/>
                <a:gd name="connsiteX620" fmla="*/ 809625 w 2138362"/>
                <a:gd name="connsiteY620" fmla="*/ 652462 h 1110643"/>
                <a:gd name="connsiteX621" fmla="*/ 795337 w 2138362"/>
                <a:gd name="connsiteY621" fmla="*/ 647700 h 1110643"/>
                <a:gd name="connsiteX622" fmla="*/ 785812 w 2138362"/>
                <a:gd name="connsiteY622" fmla="*/ 641350 h 1110643"/>
                <a:gd name="connsiteX623" fmla="*/ 774700 w 2138362"/>
                <a:gd name="connsiteY623" fmla="*/ 633412 h 1110643"/>
                <a:gd name="connsiteX624" fmla="*/ 769937 w 2138362"/>
                <a:gd name="connsiteY624" fmla="*/ 631825 h 1110643"/>
                <a:gd name="connsiteX625" fmla="*/ 763587 w 2138362"/>
                <a:gd name="connsiteY625" fmla="*/ 627062 h 1110643"/>
                <a:gd name="connsiteX626" fmla="*/ 758825 w 2138362"/>
                <a:gd name="connsiteY626" fmla="*/ 622300 h 1110643"/>
                <a:gd name="connsiteX627" fmla="*/ 754062 w 2138362"/>
                <a:gd name="connsiteY627" fmla="*/ 620712 h 1110643"/>
                <a:gd name="connsiteX628" fmla="*/ 747712 w 2138362"/>
                <a:gd name="connsiteY628" fmla="*/ 617537 h 1110643"/>
                <a:gd name="connsiteX629" fmla="*/ 742950 w 2138362"/>
                <a:gd name="connsiteY629" fmla="*/ 612775 h 1110643"/>
                <a:gd name="connsiteX630" fmla="*/ 735012 w 2138362"/>
                <a:gd name="connsiteY630" fmla="*/ 608012 h 1110643"/>
                <a:gd name="connsiteX631" fmla="*/ 730250 w 2138362"/>
                <a:gd name="connsiteY631" fmla="*/ 603250 h 1110643"/>
                <a:gd name="connsiteX632" fmla="*/ 725487 w 2138362"/>
                <a:gd name="connsiteY632" fmla="*/ 600075 h 1110643"/>
                <a:gd name="connsiteX633" fmla="*/ 719137 w 2138362"/>
                <a:gd name="connsiteY633" fmla="*/ 595312 h 1110643"/>
                <a:gd name="connsiteX634" fmla="*/ 714375 w 2138362"/>
                <a:gd name="connsiteY634" fmla="*/ 592137 h 1110643"/>
                <a:gd name="connsiteX635" fmla="*/ 703262 w 2138362"/>
                <a:gd name="connsiteY635" fmla="*/ 581025 h 1110643"/>
                <a:gd name="connsiteX636" fmla="*/ 698500 w 2138362"/>
                <a:gd name="connsiteY636" fmla="*/ 576262 h 1110643"/>
                <a:gd name="connsiteX637" fmla="*/ 692150 w 2138362"/>
                <a:gd name="connsiteY637" fmla="*/ 573087 h 1110643"/>
                <a:gd name="connsiteX638" fmla="*/ 681037 w 2138362"/>
                <a:gd name="connsiteY638" fmla="*/ 565150 h 1110643"/>
                <a:gd name="connsiteX639" fmla="*/ 676275 w 2138362"/>
                <a:gd name="connsiteY639" fmla="*/ 560387 h 1110643"/>
                <a:gd name="connsiteX640" fmla="*/ 665162 w 2138362"/>
                <a:gd name="connsiteY640" fmla="*/ 554037 h 1110643"/>
                <a:gd name="connsiteX641" fmla="*/ 660400 w 2138362"/>
                <a:gd name="connsiteY641" fmla="*/ 552450 h 1110643"/>
                <a:gd name="connsiteX642" fmla="*/ 655637 w 2138362"/>
                <a:gd name="connsiteY642" fmla="*/ 549275 h 1110643"/>
                <a:gd name="connsiteX643" fmla="*/ 631825 w 2138362"/>
                <a:gd name="connsiteY643" fmla="*/ 542925 h 1110643"/>
                <a:gd name="connsiteX644" fmla="*/ 609600 w 2138362"/>
                <a:gd name="connsiteY644" fmla="*/ 547687 h 1110643"/>
                <a:gd name="connsiteX645" fmla="*/ 595312 w 2138362"/>
                <a:gd name="connsiteY645" fmla="*/ 550862 h 1110643"/>
                <a:gd name="connsiteX646" fmla="*/ 555625 w 2138362"/>
                <a:gd name="connsiteY646" fmla="*/ 557212 h 1110643"/>
                <a:gd name="connsiteX647" fmla="*/ 544512 w 2138362"/>
                <a:gd name="connsiteY647" fmla="*/ 560387 h 1110643"/>
                <a:gd name="connsiteX648" fmla="*/ 539750 w 2138362"/>
                <a:gd name="connsiteY648" fmla="*/ 561975 h 1110643"/>
                <a:gd name="connsiteX649" fmla="*/ 534987 w 2138362"/>
                <a:gd name="connsiteY649" fmla="*/ 565150 h 1110643"/>
                <a:gd name="connsiteX650" fmla="*/ 525462 w 2138362"/>
                <a:gd name="connsiteY650" fmla="*/ 566737 h 1110643"/>
                <a:gd name="connsiteX651" fmla="*/ 482600 w 2138362"/>
                <a:gd name="connsiteY651" fmla="*/ 563562 h 1110643"/>
                <a:gd name="connsiteX652" fmla="*/ 460375 w 2138362"/>
                <a:gd name="connsiteY652" fmla="*/ 558800 h 1110643"/>
                <a:gd name="connsiteX653" fmla="*/ 450850 w 2138362"/>
                <a:gd name="connsiteY653" fmla="*/ 565150 h 1110643"/>
                <a:gd name="connsiteX654" fmla="*/ 447675 w 2138362"/>
                <a:gd name="connsiteY654" fmla="*/ 569912 h 1110643"/>
                <a:gd name="connsiteX655" fmla="*/ 436562 w 2138362"/>
                <a:gd name="connsiteY655" fmla="*/ 577850 h 1110643"/>
                <a:gd name="connsiteX656" fmla="*/ 430212 w 2138362"/>
                <a:gd name="connsiteY656" fmla="*/ 582612 h 1110643"/>
                <a:gd name="connsiteX657" fmla="*/ 419100 w 2138362"/>
                <a:gd name="connsiteY657" fmla="*/ 592137 h 1110643"/>
                <a:gd name="connsiteX658" fmla="*/ 414337 w 2138362"/>
                <a:gd name="connsiteY658" fmla="*/ 596900 h 1110643"/>
                <a:gd name="connsiteX659" fmla="*/ 400050 w 2138362"/>
                <a:gd name="connsiteY659" fmla="*/ 601662 h 1110643"/>
                <a:gd name="connsiteX660" fmla="*/ 395287 w 2138362"/>
                <a:gd name="connsiteY660" fmla="*/ 604837 h 1110643"/>
                <a:gd name="connsiteX661" fmla="*/ 387350 w 2138362"/>
                <a:gd name="connsiteY661" fmla="*/ 614362 h 1110643"/>
                <a:gd name="connsiteX662" fmla="*/ 384175 w 2138362"/>
                <a:gd name="connsiteY662" fmla="*/ 620712 h 1110643"/>
                <a:gd name="connsiteX663" fmla="*/ 385762 w 2138362"/>
                <a:gd name="connsiteY663" fmla="*/ 636587 h 1110643"/>
                <a:gd name="connsiteX664" fmla="*/ 388937 w 2138362"/>
                <a:gd name="connsiteY664" fmla="*/ 641350 h 1110643"/>
                <a:gd name="connsiteX665" fmla="*/ 385762 w 2138362"/>
                <a:gd name="connsiteY665" fmla="*/ 657225 h 1110643"/>
                <a:gd name="connsiteX666" fmla="*/ 381000 w 2138362"/>
                <a:gd name="connsiteY666" fmla="*/ 668337 h 1110643"/>
                <a:gd name="connsiteX667" fmla="*/ 339725 w 2138362"/>
                <a:gd name="connsiteY667" fmla="*/ 669925 h 1110643"/>
                <a:gd name="connsiteX668" fmla="*/ 325437 w 2138362"/>
                <a:gd name="connsiteY668" fmla="*/ 677862 h 1110643"/>
                <a:gd name="connsiteX669" fmla="*/ 320675 w 2138362"/>
                <a:gd name="connsiteY669" fmla="*/ 682625 h 1110643"/>
                <a:gd name="connsiteX670" fmla="*/ 315912 w 2138362"/>
                <a:gd name="connsiteY670" fmla="*/ 684212 h 1110643"/>
                <a:gd name="connsiteX671" fmla="*/ 309562 w 2138362"/>
                <a:gd name="connsiteY671" fmla="*/ 688975 h 1110643"/>
                <a:gd name="connsiteX672" fmla="*/ 307975 w 2138362"/>
                <a:gd name="connsiteY672" fmla="*/ 693737 h 1110643"/>
                <a:gd name="connsiteX673" fmla="*/ 298450 w 2138362"/>
                <a:gd name="connsiteY673" fmla="*/ 700087 h 1110643"/>
                <a:gd name="connsiteX674" fmla="*/ 293687 w 2138362"/>
                <a:gd name="connsiteY674" fmla="*/ 703262 h 1110643"/>
                <a:gd name="connsiteX675" fmla="*/ 284162 w 2138362"/>
                <a:gd name="connsiteY675" fmla="*/ 708025 h 1110643"/>
                <a:gd name="connsiteX676" fmla="*/ 274637 w 2138362"/>
                <a:gd name="connsiteY676" fmla="*/ 714375 h 1110643"/>
                <a:gd name="connsiteX677" fmla="*/ 263525 w 2138362"/>
                <a:gd name="connsiteY677" fmla="*/ 720725 h 1110643"/>
                <a:gd name="connsiteX678" fmla="*/ 258762 w 2138362"/>
                <a:gd name="connsiteY678" fmla="*/ 723900 h 1110643"/>
                <a:gd name="connsiteX679" fmla="*/ 241300 w 2138362"/>
                <a:gd name="connsiteY679" fmla="*/ 727075 h 1110643"/>
                <a:gd name="connsiteX680" fmla="*/ 227012 w 2138362"/>
                <a:gd name="connsiteY680" fmla="*/ 731837 h 1110643"/>
                <a:gd name="connsiteX681" fmla="*/ 217487 w 2138362"/>
                <a:gd name="connsiteY681" fmla="*/ 735012 h 1110643"/>
                <a:gd name="connsiteX682" fmla="*/ 207962 w 2138362"/>
                <a:gd name="connsiteY682" fmla="*/ 736600 h 1110643"/>
                <a:gd name="connsiteX683" fmla="*/ 196850 w 2138362"/>
                <a:gd name="connsiteY683" fmla="*/ 741362 h 1110643"/>
                <a:gd name="connsiteX684" fmla="*/ 188912 w 2138362"/>
                <a:gd name="connsiteY684" fmla="*/ 744537 h 1110643"/>
                <a:gd name="connsiteX685" fmla="*/ 182562 w 2138362"/>
                <a:gd name="connsiteY685" fmla="*/ 746125 h 1110643"/>
                <a:gd name="connsiteX686" fmla="*/ 177800 w 2138362"/>
                <a:gd name="connsiteY686" fmla="*/ 749300 h 1110643"/>
                <a:gd name="connsiteX687" fmla="*/ 173037 w 2138362"/>
                <a:gd name="connsiteY687" fmla="*/ 750887 h 1110643"/>
                <a:gd name="connsiteX688" fmla="*/ 166687 w 2138362"/>
                <a:gd name="connsiteY688" fmla="*/ 755650 h 1110643"/>
                <a:gd name="connsiteX689" fmla="*/ 155575 w 2138362"/>
                <a:gd name="connsiteY689" fmla="*/ 757237 h 1110643"/>
                <a:gd name="connsiteX690" fmla="*/ 134937 w 2138362"/>
                <a:gd name="connsiteY690" fmla="*/ 763587 h 1110643"/>
                <a:gd name="connsiteX691" fmla="*/ 111443 w 2138362"/>
                <a:gd name="connsiteY691" fmla="*/ 778510 h 1110643"/>
                <a:gd name="connsiteX692" fmla="*/ 88900 w 2138362"/>
                <a:gd name="connsiteY692" fmla="*/ 766762 h 1110643"/>
                <a:gd name="connsiteX693" fmla="*/ 73025 w 2138362"/>
                <a:gd name="connsiteY693" fmla="*/ 771525 h 1110643"/>
                <a:gd name="connsiteX694" fmla="*/ 68262 w 2138362"/>
                <a:gd name="connsiteY694" fmla="*/ 774700 h 1110643"/>
                <a:gd name="connsiteX695" fmla="*/ 53975 w 2138362"/>
                <a:gd name="connsiteY695" fmla="*/ 779462 h 1110643"/>
                <a:gd name="connsiteX696" fmla="*/ 42862 w 2138362"/>
                <a:gd name="connsiteY696" fmla="*/ 781050 h 1110643"/>
                <a:gd name="connsiteX697" fmla="*/ 34925 w 2138362"/>
                <a:gd name="connsiteY697" fmla="*/ 782637 h 1110643"/>
                <a:gd name="connsiteX698" fmla="*/ 12700 w 2138362"/>
                <a:gd name="connsiteY698" fmla="*/ 785812 h 1110643"/>
                <a:gd name="connsiteX699" fmla="*/ 9525 w 2138362"/>
                <a:gd name="connsiteY699"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50097 w 2138362"/>
                <a:gd name="connsiteY251" fmla="*/ 468629 h 1110643"/>
                <a:gd name="connsiteX252" fmla="*/ 2037398 w 2138362"/>
                <a:gd name="connsiteY252" fmla="*/ 485457 h 1110643"/>
                <a:gd name="connsiteX253" fmla="*/ 2007552 w 2138362"/>
                <a:gd name="connsiteY253" fmla="*/ 517524 h 1110643"/>
                <a:gd name="connsiteX254" fmla="*/ 1990725 w 2138362"/>
                <a:gd name="connsiteY254" fmla="*/ 517525 h 1110643"/>
                <a:gd name="connsiteX255" fmla="*/ 1989137 w 2138362"/>
                <a:gd name="connsiteY255" fmla="*/ 522287 h 1110643"/>
                <a:gd name="connsiteX256" fmla="*/ 1981200 w 2138362"/>
                <a:gd name="connsiteY256" fmla="*/ 531812 h 1110643"/>
                <a:gd name="connsiteX257" fmla="*/ 1979612 w 2138362"/>
                <a:gd name="connsiteY257" fmla="*/ 536575 h 1110643"/>
                <a:gd name="connsiteX258" fmla="*/ 1971675 w 2138362"/>
                <a:gd name="connsiteY258" fmla="*/ 546100 h 1110643"/>
                <a:gd name="connsiteX259" fmla="*/ 1970087 w 2138362"/>
                <a:gd name="connsiteY259" fmla="*/ 550862 h 1110643"/>
                <a:gd name="connsiteX260" fmla="*/ 1966912 w 2138362"/>
                <a:gd name="connsiteY260" fmla="*/ 555625 h 1110643"/>
                <a:gd name="connsiteX261" fmla="*/ 1962150 w 2138362"/>
                <a:gd name="connsiteY261" fmla="*/ 566737 h 1110643"/>
                <a:gd name="connsiteX262" fmla="*/ 1955800 w 2138362"/>
                <a:gd name="connsiteY262" fmla="*/ 574675 h 1110643"/>
                <a:gd name="connsiteX263" fmla="*/ 1944687 w 2138362"/>
                <a:gd name="connsiteY263" fmla="*/ 588962 h 1110643"/>
                <a:gd name="connsiteX264" fmla="*/ 1938337 w 2138362"/>
                <a:gd name="connsiteY264" fmla="*/ 598487 h 1110643"/>
                <a:gd name="connsiteX265" fmla="*/ 1936750 w 2138362"/>
                <a:gd name="connsiteY265" fmla="*/ 603250 h 1110643"/>
                <a:gd name="connsiteX266" fmla="*/ 1928812 w 2138362"/>
                <a:gd name="connsiteY266" fmla="*/ 612775 h 1110643"/>
                <a:gd name="connsiteX267" fmla="*/ 1922462 w 2138362"/>
                <a:gd name="connsiteY267" fmla="*/ 627062 h 1110643"/>
                <a:gd name="connsiteX268" fmla="*/ 1917700 w 2138362"/>
                <a:gd name="connsiteY268" fmla="*/ 623887 h 1110643"/>
                <a:gd name="connsiteX269" fmla="*/ 1916112 w 2138362"/>
                <a:gd name="connsiteY269" fmla="*/ 619125 h 1110643"/>
                <a:gd name="connsiteX270" fmla="*/ 1922462 w 2138362"/>
                <a:gd name="connsiteY270" fmla="*/ 628650 h 1110643"/>
                <a:gd name="connsiteX271" fmla="*/ 1925637 w 2138362"/>
                <a:gd name="connsiteY271" fmla="*/ 636587 h 1110643"/>
                <a:gd name="connsiteX272" fmla="*/ 1924050 w 2138362"/>
                <a:gd name="connsiteY272" fmla="*/ 660400 h 1110643"/>
                <a:gd name="connsiteX273" fmla="*/ 1919287 w 2138362"/>
                <a:gd name="connsiteY273" fmla="*/ 685800 h 1110643"/>
                <a:gd name="connsiteX274" fmla="*/ 1916112 w 2138362"/>
                <a:gd name="connsiteY274" fmla="*/ 700087 h 1110643"/>
                <a:gd name="connsiteX275" fmla="*/ 1903412 w 2138362"/>
                <a:gd name="connsiteY275" fmla="*/ 711200 h 1110643"/>
                <a:gd name="connsiteX276" fmla="*/ 1897062 w 2138362"/>
                <a:gd name="connsiteY276" fmla="*/ 712787 h 1110643"/>
                <a:gd name="connsiteX277" fmla="*/ 1887537 w 2138362"/>
                <a:gd name="connsiteY277" fmla="*/ 720725 h 1110643"/>
                <a:gd name="connsiteX278" fmla="*/ 1881187 w 2138362"/>
                <a:gd name="connsiteY278" fmla="*/ 723900 h 1110643"/>
                <a:gd name="connsiteX279" fmla="*/ 1876425 w 2138362"/>
                <a:gd name="connsiteY279" fmla="*/ 728662 h 1110643"/>
                <a:gd name="connsiteX280" fmla="*/ 1865312 w 2138362"/>
                <a:gd name="connsiteY280" fmla="*/ 733425 h 1110643"/>
                <a:gd name="connsiteX281" fmla="*/ 1855787 w 2138362"/>
                <a:gd name="connsiteY281" fmla="*/ 738187 h 1110643"/>
                <a:gd name="connsiteX282" fmla="*/ 1844675 w 2138362"/>
                <a:gd name="connsiteY282" fmla="*/ 741362 h 1110643"/>
                <a:gd name="connsiteX283" fmla="*/ 1835150 w 2138362"/>
                <a:gd name="connsiteY283" fmla="*/ 744537 h 1110643"/>
                <a:gd name="connsiteX284" fmla="*/ 1828800 w 2138362"/>
                <a:gd name="connsiteY284" fmla="*/ 754062 h 1110643"/>
                <a:gd name="connsiteX285" fmla="*/ 1827212 w 2138362"/>
                <a:gd name="connsiteY285" fmla="*/ 760412 h 1110643"/>
                <a:gd name="connsiteX286" fmla="*/ 1825625 w 2138362"/>
                <a:gd name="connsiteY286" fmla="*/ 804862 h 1110643"/>
                <a:gd name="connsiteX287" fmla="*/ 1827212 w 2138362"/>
                <a:gd name="connsiteY287" fmla="*/ 811212 h 1110643"/>
                <a:gd name="connsiteX288" fmla="*/ 1831975 w 2138362"/>
                <a:gd name="connsiteY288" fmla="*/ 815975 h 1110643"/>
                <a:gd name="connsiteX289" fmla="*/ 1836737 w 2138362"/>
                <a:gd name="connsiteY289" fmla="*/ 825500 h 1110643"/>
                <a:gd name="connsiteX290" fmla="*/ 1841500 w 2138362"/>
                <a:gd name="connsiteY290" fmla="*/ 830262 h 1110643"/>
                <a:gd name="connsiteX291" fmla="*/ 1846262 w 2138362"/>
                <a:gd name="connsiteY291" fmla="*/ 836612 h 1110643"/>
                <a:gd name="connsiteX292" fmla="*/ 1851025 w 2138362"/>
                <a:gd name="connsiteY292" fmla="*/ 839787 h 1110643"/>
                <a:gd name="connsiteX293" fmla="*/ 1860550 w 2138362"/>
                <a:gd name="connsiteY293" fmla="*/ 847725 h 1110643"/>
                <a:gd name="connsiteX294" fmla="*/ 1866900 w 2138362"/>
                <a:gd name="connsiteY294" fmla="*/ 858837 h 1110643"/>
                <a:gd name="connsiteX295" fmla="*/ 1868487 w 2138362"/>
                <a:gd name="connsiteY295" fmla="*/ 863600 h 1110643"/>
                <a:gd name="connsiteX296" fmla="*/ 1876425 w 2138362"/>
                <a:gd name="connsiteY296" fmla="*/ 873125 h 1110643"/>
                <a:gd name="connsiteX297" fmla="*/ 1887537 w 2138362"/>
                <a:gd name="connsiteY297" fmla="*/ 887412 h 1110643"/>
                <a:gd name="connsiteX298" fmla="*/ 1901825 w 2138362"/>
                <a:gd name="connsiteY298" fmla="*/ 898525 h 1110643"/>
                <a:gd name="connsiteX299" fmla="*/ 1906587 w 2138362"/>
                <a:gd name="connsiteY299" fmla="*/ 900112 h 1110643"/>
                <a:gd name="connsiteX300" fmla="*/ 1911350 w 2138362"/>
                <a:gd name="connsiteY300" fmla="*/ 904875 h 1110643"/>
                <a:gd name="connsiteX301" fmla="*/ 1914525 w 2138362"/>
                <a:gd name="connsiteY301" fmla="*/ 909637 h 1110643"/>
                <a:gd name="connsiteX302" fmla="*/ 1922462 w 2138362"/>
                <a:gd name="connsiteY302" fmla="*/ 912812 h 1110643"/>
                <a:gd name="connsiteX303" fmla="*/ 1931987 w 2138362"/>
                <a:gd name="connsiteY303" fmla="*/ 915987 h 1110643"/>
                <a:gd name="connsiteX304" fmla="*/ 1943100 w 2138362"/>
                <a:gd name="connsiteY304" fmla="*/ 920750 h 1110643"/>
                <a:gd name="connsiteX305" fmla="*/ 1951037 w 2138362"/>
                <a:gd name="connsiteY305" fmla="*/ 925512 h 1110643"/>
                <a:gd name="connsiteX306" fmla="*/ 1957387 w 2138362"/>
                <a:gd name="connsiteY306" fmla="*/ 928687 h 1110643"/>
                <a:gd name="connsiteX307" fmla="*/ 1968500 w 2138362"/>
                <a:gd name="connsiteY307" fmla="*/ 935037 h 1110643"/>
                <a:gd name="connsiteX308" fmla="*/ 1993900 w 2138362"/>
                <a:gd name="connsiteY308" fmla="*/ 942975 h 1110643"/>
                <a:gd name="connsiteX309" fmla="*/ 1998662 w 2138362"/>
                <a:gd name="connsiteY309" fmla="*/ 946150 h 1110643"/>
                <a:gd name="connsiteX310" fmla="*/ 2014537 w 2138362"/>
                <a:gd name="connsiteY310" fmla="*/ 952500 h 1110643"/>
                <a:gd name="connsiteX311" fmla="*/ 2024062 w 2138362"/>
                <a:gd name="connsiteY311" fmla="*/ 958850 h 1110643"/>
                <a:gd name="connsiteX312" fmla="*/ 2032000 w 2138362"/>
                <a:gd name="connsiteY312" fmla="*/ 973137 h 1110643"/>
                <a:gd name="connsiteX313" fmla="*/ 2036762 w 2138362"/>
                <a:gd name="connsiteY313" fmla="*/ 974725 h 1110643"/>
                <a:gd name="connsiteX314" fmla="*/ 2051050 w 2138362"/>
                <a:gd name="connsiteY314" fmla="*/ 985837 h 1110643"/>
                <a:gd name="connsiteX315" fmla="*/ 2049462 w 2138362"/>
                <a:gd name="connsiteY315" fmla="*/ 990600 h 1110643"/>
                <a:gd name="connsiteX316" fmla="*/ 2046287 w 2138362"/>
                <a:gd name="connsiteY316" fmla="*/ 995362 h 1110643"/>
                <a:gd name="connsiteX317" fmla="*/ 2039937 w 2138362"/>
                <a:gd name="connsiteY317" fmla="*/ 1006475 h 1110643"/>
                <a:gd name="connsiteX318" fmla="*/ 2038350 w 2138362"/>
                <a:gd name="connsiteY318" fmla="*/ 1014412 h 1110643"/>
                <a:gd name="connsiteX319" fmla="*/ 2028825 w 2138362"/>
                <a:gd name="connsiteY319" fmla="*/ 1020762 h 1110643"/>
                <a:gd name="connsiteX320" fmla="*/ 2024062 w 2138362"/>
                <a:gd name="connsiteY320" fmla="*/ 1025525 h 1110643"/>
                <a:gd name="connsiteX321" fmla="*/ 2019300 w 2138362"/>
                <a:gd name="connsiteY321" fmla="*/ 1028700 h 1110643"/>
                <a:gd name="connsiteX322" fmla="*/ 2009775 w 2138362"/>
                <a:gd name="connsiteY322" fmla="*/ 1039812 h 1110643"/>
                <a:gd name="connsiteX323" fmla="*/ 2005012 w 2138362"/>
                <a:gd name="connsiteY323" fmla="*/ 1041400 h 1110643"/>
                <a:gd name="connsiteX324" fmla="*/ 1995487 w 2138362"/>
                <a:gd name="connsiteY324" fmla="*/ 1050925 h 1110643"/>
                <a:gd name="connsiteX325" fmla="*/ 1990725 w 2138362"/>
                <a:gd name="connsiteY325" fmla="*/ 1054100 h 1110643"/>
                <a:gd name="connsiteX326" fmla="*/ 1987550 w 2138362"/>
                <a:gd name="connsiteY326" fmla="*/ 1058862 h 1110643"/>
                <a:gd name="connsiteX327" fmla="*/ 1974850 w 2138362"/>
                <a:gd name="connsiteY327" fmla="*/ 1069975 h 1110643"/>
                <a:gd name="connsiteX328" fmla="*/ 1958975 w 2138362"/>
                <a:gd name="connsiteY328" fmla="*/ 1082675 h 1110643"/>
                <a:gd name="connsiteX329" fmla="*/ 1954212 w 2138362"/>
                <a:gd name="connsiteY329" fmla="*/ 1087437 h 1110643"/>
                <a:gd name="connsiteX330" fmla="*/ 1943100 w 2138362"/>
                <a:gd name="connsiteY330" fmla="*/ 1092200 h 1110643"/>
                <a:gd name="connsiteX331" fmla="*/ 1931987 w 2138362"/>
                <a:gd name="connsiteY331" fmla="*/ 1098550 h 1110643"/>
                <a:gd name="connsiteX332" fmla="*/ 1927225 w 2138362"/>
                <a:gd name="connsiteY332" fmla="*/ 1101725 h 1110643"/>
                <a:gd name="connsiteX333" fmla="*/ 1922462 w 2138362"/>
                <a:gd name="connsiteY333" fmla="*/ 1103312 h 1110643"/>
                <a:gd name="connsiteX334" fmla="*/ 1900237 w 2138362"/>
                <a:gd name="connsiteY334" fmla="*/ 1106487 h 1110643"/>
                <a:gd name="connsiteX335" fmla="*/ 1878012 w 2138362"/>
                <a:gd name="connsiteY335" fmla="*/ 1108075 h 1110643"/>
                <a:gd name="connsiteX336" fmla="*/ 1866900 w 2138362"/>
                <a:gd name="connsiteY336" fmla="*/ 1104900 h 1110643"/>
                <a:gd name="connsiteX337" fmla="*/ 1860550 w 2138362"/>
                <a:gd name="connsiteY337" fmla="*/ 1103312 h 1110643"/>
                <a:gd name="connsiteX338" fmla="*/ 1852612 w 2138362"/>
                <a:gd name="connsiteY338" fmla="*/ 1100137 h 1110643"/>
                <a:gd name="connsiteX339" fmla="*/ 1844675 w 2138362"/>
                <a:gd name="connsiteY339" fmla="*/ 1098550 h 1110643"/>
                <a:gd name="connsiteX340" fmla="*/ 1825625 w 2138362"/>
                <a:gd name="connsiteY340" fmla="*/ 1093787 h 1110643"/>
                <a:gd name="connsiteX341" fmla="*/ 1816100 w 2138362"/>
                <a:gd name="connsiteY341" fmla="*/ 1090612 h 1110643"/>
                <a:gd name="connsiteX342" fmla="*/ 1790700 w 2138362"/>
                <a:gd name="connsiteY342" fmla="*/ 1089025 h 1110643"/>
                <a:gd name="connsiteX343" fmla="*/ 1776412 w 2138362"/>
                <a:gd name="connsiteY343" fmla="*/ 1087437 h 1110643"/>
                <a:gd name="connsiteX344" fmla="*/ 1779587 w 2138362"/>
                <a:gd name="connsiteY344" fmla="*/ 1074737 h 1110643"/>
                <a:gd name="connsiteX345" fmla="*/ 1787525 w 2138362"/>
                <a:gd name="connsiteY345" fmla="*/ 1060450 h 1110643"/>
                <a:gd name="connsiteX346" fmla="*/ 1793875 w 2138362"/>
                <a:gd name="connsiteY346" fmla="*/ 1049337 h 1110643"/>
                <a:gd name="connsiteX347" fmla="*/ 1785937 w 2138362"/>
                <a:gd name="connsiteY347" fmla="*/ 1020762 h 1110643"/>
                <a:gd name="connsiteX348" fmla="*/ 1774825 w 2138362"/>
                <a:gd name="connsiteY348" fmla="*/ 1009650 h 1110643"/>
                <a:gd name="connsiteX349" fmla="*/ 1763712 w 2138362"/>
                <a:gd name="connsiteY349" fmla="*/ 1001712 h 1110643"/>
                <a:gd name="connsiteX350" fmla="*/ 1758950 w 2138362"/>
                <a:gd name="connsiteY350" fmla="*/ 998537 h 1110643"/>
                <a:gd name="connsiteX351" fmla="*/ 1754187 w 2138362"/>
                <a:gd name="connsiteY351" fmla="*/ 993775 h 1110643"/>
                <a:gd name="connsiteX352" fmla="*/ 1749425 w 2138362"/>
                <a:gd name="connsiteY352" fmla="*/ 992187 h 1110643"/>
                <a:gd name="connsiteX353" fmla="*/ 1731962 w 2138362"/>
                <a:gd name="connsiteY353" fmla="*/ 987425 h 1110643"/>
                <a:gd name="connsiteX354" fmla="*/ 1655762 w 2138362"/>
                <a:gd name="connsiteY354" fmla="*/ 996950 h 1110643"/>
                <a:gd name="connsiteX355" fmla="*/ 1651000 w 2138362"/>
                <a:gd name="connsiteY355" fmla="*/ 1001712 h 1110643"/>
                <a:gd name="connsiteX356" fmla="*/ 1644650 w 2138362"/>
                <a:gd name="connsiteY356" fmla="*/ 1006475 h 1110643"/>
                <a:gd name="connsiteX357" fmla="*/ 1643062 w 2138362"/>
                <a:gd name="connsiteY357" fmla="*/ 1011237 h 1110643"/>
                <a:gd name="connsiteX358" fmla="*/ 1638300 w 2138362"/>
                <a:gd name="connsiteY358" fmla="*/ 1016000 h 1110643"/>
                <a:gd name="connsiteX359" fmla="*/ 1633537 w 2138362"/>
                <a:gd name="connsiteY359" fmla="*/ 1022350 h 1110643"/>
                <a:gd name="connsiteX360" fmla="*/ 1631950 w 2138362"/>
                <a:gd name="connsiteY360" fmla="*/ 1027112 h 1110643"/>
                <a:gd name="connsiteX361" fmla="*/ 1628775 w 2138362"/>
                <a:gd name="connsiteY361" fmla="*/ 1033462 h 1110643"/>
                <a:gd name="connsiteX362" fmla="*/ 1624012 w 2138362"/>
                <a:gd name="connsiteY362" fmla="*/ 1044575 h 1110643"/>
                <a:gd name="connsiteX363" fmla="*/ 1620837 w 2138362"/>
                <a:gd name="connsiteY363" fmla="*/ 1058862 h 1110643"/>
                <a:gd name="connsiteX364" fmla="*/ 1617662 w 2138362"/>
                <a:gd name="connsiteY364" fmla="*/ 1063625 h 1110643"/>
                <a:gd name="connsiteX365" fmla="*/ 1595437 w 2138362"/>
                <a:gd name="connsiteY365" fmla="*/ 1063625 h 1110643"/>
                <a:gd name="connsiteX366" fmla="*/ 1560512 w 2138362"/>
                <a:gd name="connsiteY366" fmla="*/ 1060450 h 1110643"/>
                <a:gd name="connsiteX367" fmla="*/ 1550987 w 2138362"/>
                <a:gd name="connsiteY367" fmla="*/ 1057275 h 1110643"/>
                <a:gd name="connsiteX368" fmla="*/ 1527175 w 2138362"/>
                <a:gd name="connsiteY368" fmla="*/ 1054100 h 1110643"/>
                <a:gd name="connsiteX369" fmla="*/ 1490662 w 2138362"/>
                <a:gd name="connsiteY369" fmla="*/ 1047750 h 1110643"/>
                <a:gd name="connsiteX370" fmla="*/ 1481137 w 2138362"/>
                <a:gd name="connsiteY370" fmla="*/ 1042987 h 1110643"/>
                <a:gd name="connsiteX371" fmla="*/ 1457325 w 2138362"/>
                <a:gd name="connsiteY371" fmla="*/ 1038225 h 1110643"/>
                <a:gd name="connsiteX372" fmla="*/ 1435100 w 2138362"/>
                <a:gd name="connsiteY372" fmla="*/ 1033462 h 1110643"/>
                <a:gd name="connsiteX373" fmla="*/ 1411287 w 2138362"/>
                <a:gd name="connsiteY373" fmla="*/ 1028700 h 1110643"/>
                <a:gd name="connsiteX374" fmla="*/ 1400175 w 2138362"/>
                <a:gd name="connsiteY374" fmla="*/ 1023937 h 1110643"/>
                <a:gd name="connsiteX375" fmla="*/ 1392237 w 2138362"/>
                <a:gd name="connsiteY375" fmla="*/ 1022350 h 1110643"/>
                <a:gd name="connsiteX376" fmla="*/ 1377950 w 2138362"/>
                <a:gd name="connsiteY376" fmla="*/ 1014412 h 1110643"/>
                <a:gd name="connsiteX377" fmla="*/ 1368425 w 2138362"/>
                <a:gd name="connsiteY377" fmla="*/ 1008062 h 1110643"/>
                <a:gd name="connsiteX378" fmla="*/ 1352550 w 2138362"/>
                <a:gd name="connsiteY378" fmla="*/ 993775 h 1110643"/>
                <a:gd name="connsiteX379" fmla="*/ 1347787 w 2138362"/>
                <a:gd name="connsiteY379" fmla="*/ 989012 h 1110643"/>
                <a:gd name="connsiteX380" fmla="*/ 1343025 w 2138362"/>
                <a:gd name="connsiteY380" fmla="*/ 984250 h 1110643"/>
                <a:gd name="connsiteX381" fmla="*/ 1341437 w 2138362"/>
                <a:gd name="connsiteY381" fmla="*/ 977900 h 1110643"/>
                <a:gd name="connsiteX382" fmla="*/ 1339850 w 2138362"/>
                <a:gd name="connsiteY382" fmla="*/ 954087 h 1110643"/>
                <a:gd name="connsiteX383" fmla="*/ 1349375 w 2138362"/>
                <a:gd name="connsiteY383" fmla="*/ 950912 h 1110643"/>
                <a:gd name="connsiteX384" fmla="*/ 1366837 w 2138362"/>
                <a:gd name="connsiteY384" fmla="*/ 952500 h 1110643"/>
                <a:gd name="connsiteX385" fmla="*/ 1370012 w 2138362"/>
                <a:gd name="connsiteY385" fmla="*/ 957262 h 1110643"/>
                <a:gd name="connsiteX386" fmla="*/ 1381125 w 2138362"/>
                <a:gd name="connsiteY386" fmla="*/ 962025 h 1110643"/>
                <a:gd name="connsiteX387" fmla="*/ 1392237 w 2138362"/>
                <a:gd name="connsiteY387" fmla="*/ 958850 h 1110643"/>
                <a:gd name="connsiteX388" fmla="*/ 1401762 w 2138362"/>
                <a:gd name="connsiteY388" fmla="*/ 947737 h 1110643"/>
                <a:gd name="connsiteX389" fmla="*/ 1406525 w 2138362"/>
                <a:gd name="connsiteY389" fmla="*/ 942975 h 1110643"/>
                <a:gd name="connsiteX390" fmla="*/ 1409700 w 2138362"/>
                <a:gd name="connsiteY390" fmla="*/ 938212 h 1110643"/>
                <a:gd name="connsiteX391" fmla="*/ 1414462 w 2138362"/>
                <a:gd name="connsiteY391" fmla="*/ 931862 h 1110643"/>
                <a:gd name="connsiteX392" fmla="*/ 1409700 w 2138362"/>
                <a:gd name="connsiteY392" fmla="*/ 904875 h 1110643"/>
                <a:gd name="connsiteX393" fmla="*/ 1408112 w 2138362"/>
                <a:gd name="connsiteY393" fmla="*/ 900112 h 1110643"/>
                <a:gd name="connsiteX394" fmla="*/ 1404937 w 2138362"/>
                <a:gd name="connsiteY394" fmla="*/ 893762 h 1110643"/>
                <a:gd name="connsiteX395" fmla="*/ 1400175 w 2138362"/>
                <a:gd name="connsiteY395" fmla="*/ 879475 h 1110643"/>
                <a:gd name="connsiteX396" fmla="*/ 1398587 w 2138362"/>
                <a:gd name="connsiteY396" fmla="*/ 855662 h 1110643"/>
                <a:gd name="connsiteX397" fmla="*/ 1393825 w 2138362"/>
                <a:gd name="connsiteY397" fmla="*/ 852487 h 1110643"/>
                <a:gd name="connsiteX398" fmla="*/ 1398587 w 2138362"/>
                <a:gd name="connsiteY398" fmla="*/ 847725 h 1110643"/>
                <a:gd name="connsiteX399" fmla="*/ 1406525 w 2138362"/>
                <a:gd name="connsiteY399" fmla="*/ 838200 h 1110643"/>
                <a:gd name="connsiteX400" fmla="*/ 1409700 w 2138362"/>
                <a:gd name="connsiteY400" fmla="*/ 828675 h 1110643"/>
                <a:gd name="connsiteX401" fmla="*/ 1419225 w 2138362"/>
                <a:gd name="connsiteY401" fmla="*/ 819150 h 1110643"/>
                <a:gd name="connsiteX402" fmla="*/ 1423987 w 2138362"/>
                <a:gd name="connsiteY402" fmla="*/ 820737 h 1110643"/>
                <a:gd name="connsiteX403" fmla="*/ 1425575 w 2138362"/>
                <a:gd name="connsiteY403" fmla="*/ 830262 h 1110643"/>
                <a:gd name="connsiteX404" fmla="*/ 1428750 w 2138362"/>
                <a:gd name="connsiteY404" fmla="*/ 838200 h 1110643"/>
                <a:gd name="connsiteX405" fmla="*/ 1430337 w 2138362"/>
                <a:gd name="connsiteY405" fmla="*/ 846137 h 1110643"/>
                <a:gd name="connsiteX406" fmla="*/ 1435100 w 2138362"/>
                <a:gd name="connsiteY406" fmla="*/ 850900 h 1110643"/>
                <a:gd name="connsiteX407" fmla="*/ 1444625 w 2138362"/>
                <a:gd name="connsiteY407" fmla="*/ 862012 h 1110643"/>
                <a:gd name="connsiteX408" fmla="*/ 1449387 w 2138362"/>
                <a:gd name="connsiteY408" fmla="*/ 863600 h 1110643"/>
                <a:gd name="connsiteX409" fmla="*/ 1455737 w 2138362"/>
                <a:gd name="connsiteY409" fmla="*/ 866775 h 1110643"/>
                <a:gd name="connsiteX410" fmla="*/ 1460500 w 2138362"/>
                <a:gd name="connsiteY410" fmla="*/ 868362 h 1110643"/>
                <a:gd name="connsiteX411" fmla="*/ 1466850 w 2138362"/>
                <a:gd name="connsiteY411" fmla="*/ 871537 h 1110643"/>
                <a:gd name="connsiteX412" fmla="*/ 1474787 w 2138362"/>
                <a:gd name="connsiteY412" fmla="*/ 873125 h 1110643"/>
                <a:gd name="connsiteX413" fmla="*/ 1492250 w 2138362"/>
                <a:gd name="connsiteY413" fmla="*/ 877887 h 1110643"/>
                <a:gd name="connsiteX414" fmla="*/ 1506537 w 2138362"/>
                <a:gd name="connsiteY414" fmla="*/ 881062 h 1110643"/>
                <a:gd name="connsiteX415" fmla="*/ 1546225 w 2138362"/>
                <a:gd name="connsiteY415" fmla="*/ 884237 h 1110643"/>
                <a:gd name="connsiteX416" fmla="*/ 1555750 w 2138362"/>
                <a:gd name="connsiteY416" fmla="*/ 887412 h 1110643"/>
                <a:gd name="connsiteX417" fmla="*/ 1562100 w 2138362"/>
                <a:gd name="connsiteY417" fmla="*/ 889000 h 1110643"/>
                <a:gd name="connsiteX418" fmla="*/ 1566862 w 2138362"/>
                <a:gd name="connsiteY418" fmla="*/ 892175 h 1110643"/>
                <a:gd name="connsiteX419" fmla="*/ 1571625 w 2138362"/>
                <a:gd name="connsiteY419" fmla="*/ 893762 h 1110643"/>
                <a:gd name="connsiteX420" fmla="*/ 1576387 w 2138362"/>
                <a:gd name="connsiteY420" fmla="*/ 896937 h 1110643"/>
                <a:gd name="connsiteX421" fmla="*/ 1585912 w 2138362"/>
                <a:gd name="connsiteY421" fmla="*/ 900112 h 1110643"/>
                <a:gd name="connsiteX422" fmla="*/ 1652587 w 2138362"/>
                <a:gd name="connsiteY422" fmla="*/ 893762 h 1110643"/>
                <a:gd name="connsiteX423" fmla="*/ 1662112 w 2138362"/>
                <a:gd name="connsiteY423" fmla="*/ 884237 h 1110643"/>
                <a:gd name="connsiteX424" fmla="*/ 1665287 w 2138362"/>
                <a:gd name="connsiteY424" fmla="*/ 879475 h 1110643"/>
                <a:gd name="connsiteX425" fmla="*/ 1671637 w 2138362"/>
                <a:gd name="connsiteY425" fmla="*/ 877887 h 1110643"/>
                <a:gd name="connsiteX426" fmla="*/ 1673225 w 2138362"/>
                <a:gd name="connsiteY426" fmla="*/ 871537 h 1110643"/>
                <a:gd name="connsiteX427" fmla="*/ 1677987 w 2138362"/>
                <a:gd name="connsiteY427" fmla="*/ 866775 h 1110643"/>
                <a:gd name="connsiteX428" fmla="*/ 1681162 w 2138362"/>
                <a:gd name="connsiteY428" fmla="*/ 862012 h 1110643"/>
                <a:gd name="connsiteX429" fmla="*/ 1687512 w 2138362"/>
                <a:gd name="connsiteY429" fmla="*/ 855662 h 1110643"/>
                <a:gd name="connsiteX430" fmla="*/ 1695450 w 2138362"/>
                <a:gd name="connsiteY430" fmla="*/ 844550 h 1110643"/>
                <a:gd name="connsiteX431" fmla="*/ 1697037 w 2138362"/>
                <a:gd name="connsiteY431" fmla="*/ 839787 h 1110643"/>
                <a:gd name="connsiteX432" fmla="*/ 1701800 w 2138362"/>
                <a:gd name="connsiteY432" fmla="*/ 830262 h 1110643"/>
                <a:gd name="connsiteX433" fmla="*/ 1703387 w 2138362"/>
                <a:gd name="connsiteY433" fmla="*/ 768350 h 1110643"/>
                <a:gd name="connsiteX434" fmla="*/ 1706562 w 2138362"/>
                <a:gd name="connsiteY434" fmla="*/ 750887 h 1110643"/>
                <a:gd name="connsiteX435" fmla="*/ 1708150 w 2138362"/>
                <a:gd name="connsiteY435" fmla="*/ 733425 h 1110643"/>
                <a:gd name="connsiteX436" fmla="*/ 1709737 w 2138362"/>
                <a:gd name="connsiteY436" fmla="*/ 720725 h 1110643"/>
                <a:gd name="connsiteX437" fmla="*/ 1714500 w 2138362"/>
                <a:gd name="connsiteY437" fmla="*/ 714375 h 1110643"/>
                <a:gd name="connsiteX438" fmla="*/ 1728787 w 2138362"/>
                <a:gd name="connsiteY438" fmla="*/ 703262 h 1110643"/>
                <a:gd name="connsiteX439" fmla="*/ 1739900 w 2138362"/>
                <a:gd name="connsiteY439" fmla="*/ 692150 h 1110643"/>
                <a:gd name="connsiteX440" fmla="*/ 1744662 w 2138362"/>
                <a:gd name="connsiteY440" fmla="*/ 687387 h 1110643"/>
                <a:gd name="connsiteX441" fmla="*/ 1754187 w 2138362"/>
                <a:gd name="connsiteY441" fmla="*/ 681037 h 1110643"/>
                <a:gd name="connsiteX442" fmla="*/ 1771650 w 2138362"/>
                <a:gd name="connsiteY442" fmla="*/ 669925 h 1110643"/>
                <a:gd name="connsiteX443" fmla="*/ 1787525 w 2138362"/>
                <a:gd name="connsiteY443" fmla="*/ 657225 h 1110643"/>
                <a:gd name="connsiteX444" fmla="*/ 1792287 w 2138362"/>
                <a:gd name="connsiteY444" fmla="*/ 654050 h 1110643"/>
                <a:gd name="connsiteX445" fmla="*/ 1793875 w 2138362"/>
                <a:gd name="connsiteY445" fmla="*/ 649287 h 1110643"/>
                <a:gd name="connsiteX446" fmla="*/ 1798637 w 2138362"/>
                <a:gd name="connsiteY446" fmla="*/ 647700 h 1110643"/>
                <a:gd name="connsiteX447" fmla="*/ 1803400 w 2138362"/>
                <a:gd name="connsiteY447" fmla="*/ 644525 h 1110643"/>
                <a:gd name="connsiteX448" fmla="*/ 1809750 w 2138362"/>
                <a:gd name="connsiteY448" fmla="*/ 638175 h 1110643"/>
                <a:gd name="connsiteX449" fmla="*/ 1817687 w 2138362"/>
                <a:gd name="connsiteY449" fmla="*/ 631825 h 1110643"/>
                <a:gd name="connsiteX450" fmla="*/ 1828800 w 2138362"/>
                <a:gd name="connsiteY450" fmla="*/ 622300 h 1110643"/>
                <a:gd name="connsiteX451" fmla="*/ 1831975 w 2138362"/>
                <a:gd name="connsiteY451" fmla="*/ 615950 h 1110643"/>
                <a:gd name="connsiteX452" fmla="*/ 1841500 w 2138362"/>
                <a:gd name="connsiteY452" fmla="*/ 609600 h 1110643"/>
                <a:gd name="connsiteX453" fmla="*/ 1847850 w 2138362"/>
                <a:gd name="connsiteY453" fmla="*/ 603250 h 1110643"/>
                <a:gd name="connsiteX454" fmla="*/ 1849437 w 2138362"/>
                <a:gd name="connsiteY454" fmla="*/ 598487 h 1110643"/>
                <a:gd name="connsiteX455" fmla="*/ 1857375 w 2138362"/>
                <a:gd name="connsiteY455" fmla="*/ 590550 h 1110643"/>
                <a:gd name="connsiteX456" fmla="*/ 1865312 w 2138362"/>
                <a:gd name="connsiteY456" fmla="*/ 579437 h 1110643"/>
                <a:gd name="connsiteX457" fmla="*/ 1871662 w 2138362"/>
                <a:gd name="connsiteY457" fmla="*/ 569912 h 1110643"/>
                <a:gd name="connsiteX458" fmla="*/ 1876425 w 2138362"/>
                <a:gd name="connsiteY458" fmla="*/ 560387 h 1110643"/>
                <a:gd name="connsiteX459" fmla="*/ 1878012 w 2138362"/>
                <a:gd name="connsiteY459" fmla="*/ 555625 h 1110643"/>
                <a:gd name="connsiteX460" fmla="*/ 1881187 w 2138362"/>
                <a:gd name="connsiteY460" fmla="*/ 550862 h 1110643"/>
                <a:gd name="connsiteX461" fmla="*/ 1882775 w 2138362"/>
                <a:gd name="connsiteY461" fmla="*/ 546100 h 1110643"/>
                <a:gd name="connsiteX462" fmla="*/ 1885950 w 2138362"/>
                <a:gd name="connsiteY462" fmla="*/ 539750 h 1110643"/>
                <a:gd name="connsiteX463" fmla="*/ 1882775 w 2138362"/>
                <a:gd name="connsiteY463" fmla="*/ 506412 h 1110643"/>
                <a:gd name="connsiteX464" fmla="*/ 1879600 w 2138362"/>
                <a:gd name="connsiteY464" fmla="*/ 500062 h 1110643"/>
                <a:gd name="connsiteX465" fmla="*/ 1874837 w 2138362"/>
                <a:gd name="connsiteY465" fmla="*/ 488950 h 1110643"/>
                <a:gd name="connsiteX466" fmla="*/ 1870075 w 2138362"/>
                <a:gd name="connsiteY466" fmla="*/ 487362 h 1110643"/>
                <a:gd name="connsiteX467" fmla="*/ 1863725 w 2138362"/>
                <a:gd name="connsiteY467" fmla="*/ 477837 h 1110643"/>
                <a:gd name="connsiteX468" fmla="*/ 1855787 w 2138362"/>
                <a:gd name="connsiteY468" fmla="*/ 476250 h 1110643"/>
                <a:gd name="connsiteX469" fmla="*/ 1849437 w 2138362"/>
                <a:gd name="connsiteY469" fmla="*/ 473075 h 1110643"/>
                <a:gd name="connsiteX470" fmla="*/ 1844675 w 2138362"/>
                <a:gd name="connsiteY470" fmla="*/ 471487 h 1110643"/>
                <a:gd name="connsiteX471" fmla="*/ 1841500 w 2138362"/>
                <a:gd name="connsiteY471" fmla="*/ 466725 h 1110643"/>
                <a:gd name="connsiteX472" fmla="*/ 1828800 w 2138362"/>
                <a:gd name="connsiteY472" fmla="*/ 461962 h 1110643"/>
                <a:gd name="connsiteX473" fmla="*/ 1819275 w 2138362"/>
                <a:gd name="connsiteY473" fmla="*/ 457200 h 1110643"/>
                <a:gd name="connsiteX474" fmla="*/ 1808162 w 2138362"/>
                <a:gd name="connsiteY474" fmla="*/ 452437 h 1110643"/>
                <a:gd name="connsiteX475" fmla="*/ 1795462 w 2138362"/>
                <a:gd name="connsiteY475" fmla="*/ 447675 h 1110643"/>
                <a:gd name="connsiteX476" fmla="*/ 1749425 w 2138362"/>
                <a:gd name="connsiteY476" fmla="*/ 439737 h 1110643"/>
                <a:gd name="connsiteX477" fmla="*/ 1728787 w 2138362"/>
                <a:gd name="connsiteY477" fmla="*/ 434975 h 1110643"/>
                <a:gd name="connsiteX478" fmla="*/ 1673225 w 2138362"/>
                <a:gd name="connsiteY478" fmla="*/ 434975 h 1110643"/>
                <a:gd name="connsiteX479" fmla="*/ 1571625 w 2138362"/>
                <a:gd name="connsiteY479" fmla="*/ 433387 h 1110643"/>
                <a:gd name="connsiteX480" fmla="*/ 1558925 w 2138362"/>
                <a:gd name="connsiteY480" fmla="*/ 430212 h 1110643"/>
                <a:gd name="connsiteX481" fmla="*/ 1524000 w 2138362"/>
                <a:gd name="connsiteY481" fmla="*/ 434975 h 1110643"/>
                <a:gd name="connsiteX482" fmla="*/ 1501775 w 2138362"/>
                <a:gd name="connsiteY482" fmla="*/ 439737 h 1110643"/>
                <a:gd name="connsiteX483" fmla="*/ 1490662 w 2138362"/>
                <a:gd name="connsiteY483" fmla="*/ 442912 h 1110643"/>
                <a:gd name="connsiteX484" fmla="*/ 1470025 w 2138362"/>
                <a:gd name="connsiteY484" fmla="*/ 441642 h 1110643"/>
                <a:gd name="connsiteX485" fmla="*/ 1438275 w 2138362"/>
                <a:gd name="connsiteY485" fmla="*/ 455612 h 1110643"/>
                <a:gd name="connsiteX486" fmla="*/ 1433512 w 2138362"/>
                <a:gd name="connsiteY486" fmla="*/ 457200 h 1110643"/>
                <a:gd name="connsiteX487" fmla="*/ 1425575 w 2138362"/>
                <a:gd name="connsiteY487" fmla="*/ 460375 h 1110643"/>
                <a:gd name="connsiteX488" fmla="*/ 1419225 w 2138362"/>
                <a:gd name="connsiteY488" fmla="*/ 461962 h 1110643"/>
                <a:gd name="connsiteX489" fmla="*/ 1408112 w 2138362"/>
                <a:gd name="connsiteY489" fmla="*/ 465137 h 1110643"/>
                <a:gd name="connsiteX490" fmla="*/ 1403350 w 2138362"/>
                <a:gd name="connsiteY490" fmla="*/ 466725 h 1110643"/>
                <a:gd name="connsiteX491" fmla="*/ 1393825 w 2138362"/>
                <a:gd name="connsiteY491" fmla="*/ 468312 h 1110643"/>
                <a:gd name="connsiteX492" fmla="*/ 1382712 w 2138362"/>
                <a:gd name="connsiteY492" fmla="*/ 476250 h 1110643"/>
                <a:gd name="connsiteX493" fmla="*/ 1379537 w 2138362"/>
                <a:gd name="connsiteY493" fmla="*/ 481012 h 1110643"/>
                <a:gd name="connsiteX494" fmla="*/ 1373187 w 2138362"/>
                <a:gd name="connsiteY494" fmla="*/ 484187 h 1110643"/>
                <a:gd name="connsiteX495" fmla="*/ 1368425 w 2138362"/>
                <a:gd name="connsiteY495" fmla="*/ 487362 h 1110643"/>
                <a:gd name="connsiteX496" fmla="*/ 1366837 w 2138362"/>
                <a:gd name="connsiteY496" fmla="*/ 492125 h 1110643"/>
                <a:gd name="connsiteX497" fmla="*/ 1362075 w 2138362"/>
                <a:gd name="connsiteY497" fmla="*/ 493712 h 1110643"/>
                <a:gd name="connsiteX498" fmla="*/ 1357312 w 2138362"/>
                <a:gd name="connsiteY498" fmla="*/ 496887 h 1110643"/>
                <a:gd name="connsiteX499" fmla="*/ 1360170 w 2138362"/>
                <a:gd name="connsiteY499" fmla="*/ 505143 h 1110643"/>
                <a:gd name="connsiteX500" fmla="*/ 1343025 w 2138362"/>
                <a:gd name="connsiteY500" fmla="*/ 506412 h 1110643"/>
                <a:gd name="connsiteX501" fmla="*/ 1338262 w 2138362"/>
                <a:gd name="connsiteY501" fmla="*/ 508000 h 1110643"/>
                <a:gd name="connsiteX502" fmla="*/ 1330325 w 2138362"/>
                <a:gd name="connsiteY502" fmla="*/ 515937 h 1110643"/>
                <a:gd name="connsiteX503" fmla="*/ 1325562 w 2138362"/>
                <a:gd name="connsiteY503" fmla="*/ 519112 h 1110643"/>
                <a:gd name="connsiteX504" fmla="*/ 1316037 w 2138362"/>
                <a:gd name="connsiteY504" fmla="*/ 527050 h 1110643"/>
                <a:gd name="connsiteX505" fmla="*/ 1311275 w 2138362"/>
                <a:gd name="connsiteY505" fmla="*/ 530225 h 1110643"/>
                <a:gd name="connsiteX506" fmla="*/ 1295400 w 2138362"/>
                <a:gd name="connsiteY506" fmla="*/ 544512 h 1110643"/>
                <a:gd name="connsiteX507" fmla="*/ 1293812 w 2138362"/>
                <a:gd name="connsiteY507" fmla="*/ 549275 h 1110643"/>
                <a:gd name="connsiteX508" fmla="*/ 1284287 w 2138362"/>
                <a:gd name="connsiteY508" fmla="*/ 557212 h 1110643"/>
                <a:gd name="connsiteX509" fmla="*/ 1282700 w 2138362"/>
                <a:gd name="connsiteY509" fmla="*/ 563562 h 1110643"/>
                <a:gd name="connsiteX510" fmla="*/ 1290637 w 2138362"/>
                <a:gd name="connsiteY510" fmla="*/ 569912 h 1110643"/>
                <a:gd name="connsiteX511" fmla="*/ 1301750 w 2138362"/>
                <a:gd name="connsiteY511" fmla="*/ 576262 h 1110643"/>
                <a:gd name="connsiteX512" fmla="*/ 1317625 w 2138362"/>
                <a:gd name="connsiteY512" fmla="*/ 581025 h 1110643"/>
                <a:gd name="connsiteX513" fmla="*/ 1319212 w 2138362"/>
                <a:gd name="connsiteY513" fmla="*/ 585787 h 1110643"/>
                <a:gd name="connsiteX514" fmla="*/ 1322387 w 2138362"/>
                <a:gd name="connsiteY514" fmla="*/ 590550 h 1110643"/>
                <a:gd name="connsiteX515" fmla="*/ 1327150 w 2138362"/>
                <a:gd name="connsiteY515" fmla="*/ 604837 h 1110643"/>
                <a:gd name="connsiteX516" fmla="*/ 1328737 w 2138362"/>
                <a:gd name="connsiteY516" fmla="*/ 609600 h 1110643"/>
                <a:gd name="connsiteX517" fmla="*/ 1325562 w 2138362"/>
                <a:gd name="connsiteY517" fmla="*/ 620712 h 1110643"/>
                <a:gd name="connsiteX518" fmla="*/ 1320800 w 2138362"/>
                <a:gd name="connsiteY518" fmla="*/ 623887 h 1110643"/>
                <a:gd name="connsiteX519" fmla="*/ 1314450 w 2138362"/>
                <a:gd name="connsiteY519" fmla="*/ 627062 h 1110643"/>
                <a:gd name="connsiteX520" fmla="*/ 1309687 w 2138362"/>
                <a:gd name="connsiteY520" fmla="*/ 628650 h 1110643"/>
                <a:gd name="connsiteX521" fmla="*/ 1300162 w 2138362"/>
                <a:gd name="connsiteY521" fmla="*/ 633412 h 1110643"/>
                <a:gd name="connsiteX522" fmla="*/ 1289050 w 2138362"/>
                <a:gd name="connsiteY522" fmla="*/ 642937 h 1110643"/>
                <a:gd name="connsiteX523" fmla="*/ 1279525 w 2138362"/>
                <a:gd name="connsiteY523" fmla="*/ 647700 h 1110643"/>
                <a:gd name="connsiteX524" fmla="*/ 1273175 w 2138362"/>
                <a:gd name="connsiteY524" fmla="*/ 652462 h 1110643"/>
                <a:gd name="connsiteX525" fmla="*/ 1268412 w 2138362"/>
                <a:gd name="connsiteY525" fmla="*/ 657225 h 1110643"/>
                <a:gd name="connsiteX526" fmla="*/ 1263650 w 2138362"/>
                <a:gd name="connsiteY526" fmla="*/ 658812 h 1110643"/>
                <a:gd name="connsiteX527" fmla="*/ 1258887 w 2138362"/>
                <a:gd name="connsiteY527" fmla="*/ 663575 h 1110643"/>
                <a:gd name="connsiteX528" fmla="*/ 1249362 w 2138362"/>
                <a:gd name="connsiteY528" fmla="*/ 679450 h 1110643"/>
                <a:gd name="connsiteX529" fmla="*/ 1250950 w 2138362"/>
                <a:gd name="connsiteY529" fmla="*/ 688975 h 1110643"/>
                <a:gd name="connsiteX530" fmla="*/ 1254125 w 2138362"/>
                <a:gd name="connsiteY530" fmla="*/ 700087 h 1110643"/>
                <a:gd name="connsiteX531" fmla="*/ 1257300 w 2138362"/>
                <a:gd name="connsiteY531" fmla="*/ 708025 h 1110643"/>
                <a:gd name="connsiteX532" fmla="*/ 1262062 w 2138362"/>
                <a:gd name="connsiteY532" fmla="*/ 717550 h 1110643"/>
                <a:gd name="connsiteX533" fmla="*/ 1263650 w 2138362"/>
                <a:gd name="connsiteY533" fmla="*/ 723900 h 1110643"/>
                <a:gd name="connsiteX534" fmla="*/ 1266825 w 2138362"/>
                <a:gd name="connsiteY534" fmla="*/ 731837 h 1110643"/>
                <a:gd name="connsiteX535" fmla="*/ 1271587 w 2138362"/>
                <a:gd name="connsiteY535" fmla="*/ 742950 h 1110643"/>
                <a:gd name="connsiteX536" fmla="*/ 1276350 w 2138362"/>
                <a:gd name="connsiteY536" fmla="*/ 762000 h 1110643"/>
                <a:gd name="connsiteX537" fmla="*/ 1282700 w 2138362"/>
                <a:gd name="connsiteY537" fmla="*/ 788987 h 1110643"/>
                <a:gd name="connsiteX538" fmla="*/ 1287462 w 2138362"/>
                <a:gd name="connsiteY538" fmla="*/ 804862 h 1110643"/>
                <a:gd name="connsiteX539" fmla="*/ 1289050 w 2138362"/>
                <a:gd name="connsiteY539" fmla="*/ 817562 h 1110643"/>
                <a:gd name="connsiteX540" fmla="*/ 1292225 w 2138362"/>
                <a:gd name="connsiteY540" fmla="*/ 822325 h 1110643"/>
                <a:gd name="connsiteX541" fmla="*/ 1295400 w 2138362"/>
                <a:gd name="connsiteY541" fmla="*/ 835025 h 1110643"/>
                <a:gd name="connsiteX542" fmla="*/ 1298575 w 2138362"/>
                <a:gd name="connsiteY542" fmla="*/ 841375 h 1110643"/>
                <a:gd name="connsiteX543" fmla="*/ 1300162 w 2138362"/>
                <a:gd name="connsiteY543" fmla="*/ 846137 h 1110643"/>
                <a:gd name="connsiteX544" fmla="*/ 1303337 w 2138362"/>
                <a:gd name="connsiteY544" fmla="*/ 857250 h 1110643"/>
                <a:gd name="connsiteX545" fmla="*/ 1308100 w 2138362"/>
                <a:gd name="connsiteY545" fmla="*/ 946150 h 1110643"/>
                <a:gd name="connsiteX546" fmla="*/ 1304925 w 2138362"/>
                <a:gd name="connsiteY546" fmla="*/ 938212 h 1110643"/>
                <a:gd name="connsiteX547" fmla="*/ 1300162 w 2138362"/>
                <a:gd name="connsiteY547" fmla="*/ 928687 h 1110643"/>
                <a:gd name="connsiteX548" fmla="*/ 1292225 w 2138362"/>
                <a:gd name="connsiteY548" fmla="*/ 922337 h 1110643"/>
                <a:gd name="connsiteX549" fmla="*/ 1285875 w 2138362"/>
                <a:gd name="connsiteY549" fmla="*/ 909637 h 1110643"/>
                <a:gd name="connsiteX550" fmla="*/ 1277620 w 2138362"/>
                <a:gd name="connsiteY550" fmla="*/ 910907 h 1110643"/>
                <a:gd name="connsiteX551" fmla="*/ 1258887 w 2138362"/>
                <a:gd name="connsiteY551" fmla="*/ 882650 h 1110643"/>
                <a:gd name="connsiteX552" fmla="*/ 1248092 w 2138362"/>
                <a:gd name="connsiteY552" fmla="*/ 885825 h 1110643"/>
                <a:gd name="connsiteX553" fmla="*/ 1233805 w 2138362"/>
                <a:gd name="connsiteY553" fmla="*/ 877569 h 1110643"/>
                <a:gd name="connsiteX554" fmla="*/ 1224914 w 2138362"/>
                <a:gd name="connsiteY554" fmla="*/ 881381 h 1110643"/>
                <a:gd name="connsiteX555" fmla="*/ 1222375 w 2138362"/>
                <a:gd name="connsiteY555" fmla="*/ 872489 h 1110643"/>
                <a:gd name="connsiteX556" fmla="*/ 1207135 w 2138362"/>
                <a:gd name="connsiteY556" fmla="*/ 852487 h 1110643"/>
                <a:gd name="connsiteX557" fmla="*/ 1193799 w 2138362"/>
                <a:gd name="connsiteY557" fmla="*/ 848677 h 1110643"/>
                <a:gd name="connsiteX558" fmla="*/ 1180783 w 2138362"/>
                <a:gd name="connsiteY558" fmla="*/ 842645 h 1110643"/>
                <a:gd name="connsiteX559" fmla="*/ 1170622 w 2138362"/>
                <a:gd name="connsiteY559" fmla="*/ 835978 h 1110643"/>
                <a:gd name="connsiteX560" fmla="*/ 1157287 w 2138362"/>
                <a:gd name="connsiteY560" fmla="*/ 817562 h 1110643"/>
                <a:gd name="connsiteX561" fmla="*/ 1146175 w 2138362"/>
                <a:gd name="connsiteY561" fmla="*/ 809625 h 1110643"/>
                <a:gd name="connsiteX562" fmla="*/ 1141412 w 2138362"/>
                <a:gd name="connsiteY562" fmla="*/ 804862 h 1110643"/>
                <a:gd name="connsiteX563" fmla="*/ 1135062 w 2138362"/>
                <a:gd name="connsiteY563" fmla="*/ 801687 h 1110643"/>
                <a:gd name="connsiteX564" fmla="*/ 1125537 w 2138362"/>
                <a:gd name="connsiteY564" fmla="*/ 795337 h 1110643"/>
                <a:gd name="connsiteX565" fmla="*/ 1123950 w 2138362"/>
                <a:gd name="connsiteY565" fmla="*/ 790575 h 1110643"/>
                <a:gd name="connsiteX566" fmla="*/ 1128712 w 2138362"/>
                <a:gd name="connsiteY566" fmla="*/ 788987 h 1110643"/>
                <a:gd name="connsiteX567" fmla="*/ 1144587 w 2138362"/>
                <a:gd name="connsiteY567" fmla="*/ 785812 h 1110643"/>
                <a:gd name="connsiteX568" fmla="*/ 1144587 w 2138362"/>
                <a:gd name="connsiteY568" fmla="*/ 768350 h 1110643"/>
                <a:gd name="connsiteX569" fmla="*/ 1139825 w 2138362"/>
                <a:gd name="connsiteY569" fmla="*/ 754062 h 1110643"/>
                <a:gd name="connsiteX570" fmla="*/ 1135062 w 2138362"/>
                <a:gd name="connsiteY570" fmla="*/ 749300 h 1110643"/>
                <a:gd name="connsiteX571" fmla="*/ 1133475 w 2138362"/>
                <a:gd name="connsiteY571" fmla="*/ 744537 h 1110643"/>
                <a:gd name="connsiteX572" fmla="*/ 1128712 w 2138362"/>
                <a:gd name="connsiteY572" fmla="*/ 741362 h 1110643"/>
                <a:gd name="connsiteX573" fmla="*/ 1119187 w 2138362"/>
                <a:gd name="connsiteY573" fmla="*/ 735012 h 1110643"/>
                <a:gd name="connsiteX574" fmla="*/ 1104900 w 2138362"/>
                <a:gd name="connsiteY574" fmla="*/ 723900 h 1110643"/>
                <a:gd name="connsiteX575" fmla="*/ 1100137 w 2138362"/>
                <a:gd name="connsiteY575" fmla="*/ 720725 h 1110643"/>
                <a:gd name="connsiteX576" fmla="*/ 1095375 w 2138362"/>
                <a:gd name="connsiteY576" fmla="*/ 719137 h 1110643"/>
                <a:gd name="connsiteX577" fmla="*/ 1077912 w 2138362"/>
                <a:gd name="connsiteY577" fmla="*/ 714375 h 1110643"/>
                <a:gd name="connsiteX578" fmla="*/ 1069975 w 2138362"/>
                <a:gd name="connsiteY578" fmla="*/ 704850 h 1110643"/>
                <a:gd name="connsiteX579" fmla="*/ 1062037 w 2138362"/>
                <a:gd name="connsiteY579" fmla="*/ 695325 h 1110643"/>
                <a:gd name="connsiteX580" fmla="*/ 1060450 w 2138362"/>
                <a:gd name="connsiteY580" fmla="*/ 688975 h 1110643"/>
                <a:gd name="connsiteX581" fmla="*/ 1057275 w 2138362"/>
                <a:gd name="connsiteY581" fmla="*/ 679450 h 1110643"/>
                <a:gd name="connsiteX582" fmla="*/ 1052512 w 2138362"/>
                <a:gd name="connsiteY582" fmla="*/ 660400 h 1110643"/>
                <a:gd name="connsiteX583" fmla="*/ 1054100 w 2138362"/>
                <a:gd name="connsiteY583" fmla="*/ 627062 h 1110643"/>
                <a:gd name="connsiteX584" fmla="*/ 1055687 w 2138362"/>
                <a:gd name="connsiteY584" fmla="*/ 622300 h 1110643"/>
                <a:gd name="connsiteX585" fmla="*/ 1060450 w 2138362"/>
                <a:gd name="connsiteY585" fmla="*/ 620712 h 1110643"/>
                <a:gd name="connsiteX586" fmla="*/ 1062037 w 2138362"/>
                <a:gd name="connsiteY586" fmla="*/ 615950 h 1110643"/>
                <a:gd name="connsiteX587" fmla="*/ 1050925 w 2138362"/>
                <a:gd name="connsiteY587" fmla="*/ 615950 h 1110643"/>
                <a:gd name="connsiteX588" fmla="*/ 1044575 w 2138362"/>
                <a:gd name="connsiteY588" fmla="*/ 619125 h 1110643"/>
                <a:gd name="connsiteX589" fmla="*/ 1039812 w 2138362"/>
                <a:gd name="connsiteY589" fmla="*/ 620712 h 1110643"/>
                <a:gd name="connsiteX590" fmla="*/ 1027112 w 2138362"/>
                <a:gd name="connsiteY590" fmla="*/ 625475 h 1110643"/>
                <a:gd name="connsiteX591" fmla="*/ 1023937 w 2138362"/>
                <a:gd name="connsiteY591" fmla="*/ 630237 h 1110643"/>
                <a:gd name="connsiteX592" fmla="*/ 1019175 w 2138362"/>
                <a:gd name="connsiteY592" fmla="*/ 631825 h 1110643"/>
                <a:gd name="connsiteX593" fmla="*/ 1008062 w 2138362"/>
                <a:gd name="connsiteY593" fmla="*/ 636587 h 1110643"/>
                <a:gd name="connsiteX594" fmla="*/ 1000125 w 2138362"/>
                <a:gd name="connsiteY594" fmla="*/ 646112 h 1110643"/>
                <a:gd name="connsiteX595" fmla="*/ 1011237 w 2138362"/>
                <a:gd name="connsiteY595" fmla="*/ 660400 h 1110643"/>
                <a:gd name="connsiteX596" fmla="*/ 1012825 w 2138362"/>
                <a:gd name="connsiteY596" fmla="*/ 677862 h 1110643"/>
                <a:gd name="connsiteX597" fmla="*/ 1014412 w 2138362"/>
                <a:gd name="connsiteY597" fmla="*/ 690562 h 1110643"/>
                <a:gd name="connsiteX598" fmla="*/ 1012825 w 2138362"/>
                <a:gd name="connsiteY598" fmla="*/ 703262 h 1110643"/>
                <a:gd name="connsiteX599" fmla="*/ 998537 w 2138362"/>
                <a:gd name="connsiteY599" fmla="*/ 701675 h 1110643"/>
                <a:gd name="connsiteX600" fmla="*/ 984250 w 2138362"/>
                <a:gd name="connsiteY600" fmla="*/ 696912 h 1110643"/>
                <a:gd name="connsiteX601" fmla="*/ 977900 w 2138362"/>
                <a:gd name="connsiteY601" fmla="*/ 695325 h 1110643"/>
                <a:gd name="connsiteX602" fmla="*/ 973137 w 2138362"/>
                <a:gd name="connsiteY602" fmla="*/ 692150 h 1110643"/>
                <a:gd name="connsiteX603" fmla="*/ 968375 w 2138362"/>
                <a:gd name="connsiteY603" fmla="*/ 690562 h 1110643"/>
                <a:gd name="connsiteX604" fmla="*/ 957262 w 2138362"/>
                <a:gd name="connsiteY604" fmla="*/ 681037 h 1110643"/>
                <a:gd name="connsiteX605" fmla="*/ 958850 w 2138362"/>
                <a:gd name="connsiteY605" fmla="*/ 665162 h 1110643"/>
                <a:gd name="connsiteX606" fmla="*/ 960437 w 2138362"/>
                <a:gd name="connsiteY606" fmla="*/ 658812 h 1110643"/>
                <a:gd name="connsiteX607" fmla="*/ 971550 w 2138362"/>
                <a:gd name="connsiteY607" fmla="*/ 642937 h 1110643"/>
                <a:gd name="connsiteX608" fmla="*/ 966787 w 2138362"/>
                <a:gd name="connsiteY608" fmla="*/ 641350 h 1110643"/>
                <a:gd name="connsiteX609" fmla="*/ 957262 w 2138362"/>
                <a:gd name="connsiteY609" fmla="*/ 633412 h 1110643"/>
                <a:gd name="connsiteX610" fmla="*/ 936625 w 2138362"/>
                <a:gd name="connsiteY610" fmla="*/ 625475 h 1110643"/>
                <a:gd name="connsiteX611" fmla="*/ 862012 w 2138362"/>
                <a:gd name="connsiteY611" fmla="*/ 628650 h 1110643"/>
                <a:gd name="connsiteX612" fmla="*/ 852487 w 2138362"/>
                <a:gd name="connsiteY612" fmla="*/ 635000 h 1110643"/>
                <a:gd name="connsiteX613" fmla="*/ 854075 w 2138362"/>
                <a:gd name="connsiteY613" fmla="*/ 649287 h 1110643"/>
                <a:gd name="connsiteX614" fmla="*/ 860425 w 2138362"/>
                <a:gd name="connsiteY614" fmla="*/ 644525 h 1110643"/>
                <a:gd name="connsiteX615" fmla="*/ 865187 w 2138362"/>
                <a:gd name="connsiteY615" fmla="*/ 646112 h 1110643"/>
                <a:gd name="connsiteX616" fmla="*/ 860425 w 2138362"/>
                <a:gd name="connsiteY616" fmla="*/ 658812 h 1110643"/>
                <a:gd name="connsiteX617" fmla="*/ 855662 w 2138362"/>
                <a:gd name="connsiteY617" fmla="*/ 661987 h 1110643"/>
                <a:gd name="connsiteX618" fmla="*/ 847725 w 2138362"/>
                <a:gd name="connsiteY618" fmla="*/ 660400 h 1110643"/>
                <a:gd name="connsiteX619" fmla="*/ 835025 w 2138362"/>
                <a:gd name="connsiteY619" fmla="*/ 657225 h 1110643"/>
                <a:gd name="connsiteX620" fmla="*/ 809625 w 2138362"/>
                <a:gd name="connsiteY620" fmla="*/ 652462 h 1110643"/>
                <a:gd name="connsiteX621" fmla="*/ 795337 w 2138362"/>
                <a:gd name="connsiteY621" fmla="*/ 647700 h 1110643"/>
                <a:gd name="connsiteX622" fmla="*/ 785812 w 2138362"/>
                <a:gd name="connsiteY622" fmla="*/ 641350 h 1110643"/>
                <a:gd name="connsiteX623" fmla="*/ 774700 w 2138362"/>
                <a:gd name="connsiteY623" fmla="*/ 633412 h 1110643"/>
                <a:gd name="connsiteX624" fmla="*/ 769937 w 2138362"/>
                <a:gd name="connsiteY624" fmla="*/ 631825 h 1110643"/>
                <a:gd name="connsiteX625" fmla="*/ 763587 w 2138362"/>
                <a:gd name="connsiteY625" fmla="*/ 627062 h 1110643"/>
                <a:gd name="connsiteX626" fmla="*/ 758825 w 2138362"/>
                <a:gd name="connsiteY626" fmla="*/ 622300 h 1110643"/>
                <a:gd name="connsiteX627" fmla="*/ 754062 w 2138362"/>
                <a:gd name="connsiteY627" fmla="*/ 620712 h 1110643"/>
                <a:gd name="connsiteX628" fmla="*/ 747712 w 2138362"/>
                <a:gd name="connsiteY628" fmla="*/ 617537 h 1110643"/>
                <a:gd name="connsiteX629" fmla="*/ 742950 w 2138362"/>
                <a:gd name="connsiteY629" fmla="*/ 612775 h 1110643"/>
                <a:gd name="connsiteX630" fmla="*/ 735012 w 2138362"/>
                <a:gd name="connsiteY630" fmla="*/ 608012 h 1110643"/>
                <a:gd name="connsiteX631" fmla="*/ 730250 w 2138362"/>
                <a:gd name="connsiteY631" fmla="*/ 603250 h 1110643"/>
                <a:gd name="connsiteX632" fmla="*/ 725487 w 2138362"/>
                <a:gd name="connsiteY632" fmla="*/ 600075 h 1110643"/>
                <a:gd name="connsiteX633" fmla="*/ 719137 w 2138362"/>
                <a:gd name="connsiteY633" fmla="*/ 595312 h 1110643"/>
                <a:gd name="connsiteX634" fmla="*/ 714375 w 2138362"/>
                <a:gd name="connsiteY634" fmla="*/ 592137 h 1110643"/>
                <a:gd name="connsiteX635" fmla="*/ 703262 w 2138362"/>
                <a:gd name="connsiteY635" fmla="*/ 581025 h 1110643"/>
                <a:gd name="connsiteX636" fmla="*/ 698500 w 2138362"/>
                <a:gd name="connsiteY636" fmla="*/ 576262 h 1110643"/>
                <a:gd name="connsiteX637" fmla="*/ 692150 w 2138362"/>
                <a:gd name="connsiteY637" fmla="*/ 573087 h 1110643"/>
                <a:gd name="connsiteX638" fmla="*/ 681037 w 2138362"/>
                <a:gd name="connsiteY638" fmla="*/ 565150 h 1110643"/>
                <a:gd name="connsiteX639" fmla="*/ 676275 w 2138362"/>
                <a:gd name="connsiteY639" fmla="*/ 560387 h 1110643"/>
                <a:gd name="connsiteX640" fmla="*/ 665162 w 2138362"/>
                <a:gd name="connsiteY640" fmla="*/ 554037 h 1110643"/>
                <a:gd name="connsiteX641" fmla="*/ 660400 w 2138362"/>
                <a:gd name="connsiteY641" fmla="*/ 552450 h 1110643"/>
                <a:gd name="connsiteX642" fmla="*/ 655637 w 2138362"/>
                <a:gd name="connsiteY642" fmla="*/ 549275 h 1110643"/>
                <a:gd name="connsiteX643" fmla="*/ 631825 w 2138362"/>
                <a:gd name="connsiteY643" fmla="*/ 542925 h 1110643"/>
                <a:gd name="connsiteX644" fmla="*/ 609600 w 2138362"/>
                <a:gd name="connsiteY644" fmla="*/ 547687 h 1110643"/>
                <a:gd name="connsiteX645" fmla="*/ 595312 w 2138362"/>
                <a:gd name="connsiteY645" fmla="*/ 550862 h 1110643"/>
                <a:gd name="connsiteX646" fmla="*/ 555625 w 2138362"/>
                <a:gd name="connsiteY646" fmla="*/ 557212 h 1110643"/>
                <a:gd name="connsiteX647" fmla="*/ 544512 w 2138362"/>
                <a:gd name="connsiteY647" fmla="*/ 560387 h 1110643"/>
                <a:gd name="connsiteX648" fmla="*/ 539750 w 2138362"/>
                <a:gd name="connsiteY648" fmla="*/ 561975 h 1110643"/>
                <a:gd name="connsiteX649" fmla="*/ 534987 w 2138362"/>
                <a:gd name="connsiteY649" fmla="*/ 565150 h 1110643"/>
                <a:gd name="connsiteX650" fmla="*/ 525462 w 2138362"/>
                <a:gd name="connsiteY650" fmla="*/ 566737 h 1110643"/>
                <a:gd name="connsiteX651" fmla="*/ 482600 w 2138362"/>
                <a:gd name="connsiteY651" fmla="*/ 563562 h 1110643"/>
                <a:gd name="connsiteX652" fmla="*/ 460375 w 2138362"/>
                <a:gd name="connsiteY652" fmla="*/ 558800 h 1110643"/>
                <a:gd name="connsiteX653" fmla="*/ 450850 w 2138362"/>
                <a:gd name="connsiteY653" fmla="*/ 565150 h 1110643"/>
                <a:gd name="connsiteX654" fmla="*/ 447675 w 2138362"/>
                <a:gd name="connsiteY654" fmla="*/ 569912 h 1110643"/>
                <a:gd name="connsiteX655" fmla="*/ 436562 w 2138362"/>
                <a:gd name="connsiteY655" fmla="*/ 577850 h 1110643"/>
                <a:gd name="connsiteX656" fmla="*/ 430212 w 2138362"/>
                <a:gd name="connsiteY656" fmla="*/ 582612 h 1110643"/>
                <a:gd name="connsiteX657" fmla="*/ 419100 w 2138362"/>
                <a:gd name="connsiteY657" fmla="*/ 592137 h 1110643"/>
                <a:gd name="connsiteX658" fmla="*/ 414337 w 2138362"/>
                <a:gd name="connsiteY658" fmla="*/ 596900 h 1110643"/>
                <a:gd name="connsiteX659" fmla="*/ 400050 w 2138362"/>
                <a:gd name="connsiteY659" fmla="*/ 601662 h 1110643"/>
                <a:gd name="connsiteX660" fmla="*/ 395287 w 2138362"/>
                <a:gd name="connsiteY660" fmla="*/ 604837 h 1110643"/>
                <a:gd name="connsiteX661" fmla="*/ 387350 w 2138362"/>
                <a:gd name="connsiteY661" fmla="*/ 614362 h 1110643"/>
                <a:gd name="connsiteX662" fmla="*/ 384175 w 2138362"/>
                <a:gd name="connsiteY662" fmla="*/ 620712 h 1110643"/>
                <a:gd name="connsiteX663" fmla="*/ 385762 w 2138362"/>
                <a:gd name="connsiteY663" fmla="*/ 636587 h 1110643"/>
                <a:gd name="connsiteX664" fmla="*/ 388937 w 2138362"/>
                <a:gd name="connsiteY664" fmla="*/ 641350 h 1110643"/>
                <a:gd name="connsiteX665" fmla="*/ 385762 w 2138362"/>
                <a:gd name="connsiteY665" fmla="*/ 657225 h 1110643"/>
                <a:gd name="connsiteX666" fmla="*/ 381000 w 2138362"/>
                <a:gd name="connsiteY666" fmla="*/ 668337 h 1110643"/>
                <a:gd name="connsiteX667" fmla="*/ 339725 w 2138362"/>
                <a:gd name="connsiteY667" fmla="*/ 669925 h 1110643"/>
                <a:gd name="connsiteX668" fmla="*/ 325437 w 2138362"/>
                <a:gd name="connsiteY668" fmla="*/ 677862 h 1110643"/>
                <a:gd name="connsiteX669" fmla="*/ 320675 w 2138362"/>
                <a:gd name="connsiteY669" fmla="*/ 682625 h 1110643"/>
                <a:gd name="connsiteX670" fmla="*/ 315912 w 2138362"/>
                <a:gd name="connsiteY670" fmla="*/ 684212 h 1110643"/>
                <a:gd name="connsiteX671" fmla="*/ 309562 w 2138362"/>
                <a:gd name="connsiteY671" fmla="*/ 688975 h 1110643"/>
                <a:gd name="connsiteX672" fmla="*/ 307975 w 2138362"/>
                <a:gd name="connsiteY672" fmla="*/ 693737 h 1110643"/>
                <a:gd name="connsiteX673" fmla="*/ 298450 w 2138362"/>
                <a:gd name="connsiteY673" fmla="*/ 700087 h 1110643"/>
                <a:gd name="connsiteX674" fmla="*/ 293687 w 2138362"/>
                <a:gd name="connsiteY674" fmla="*/ 703262 h 1110643"/>
                <a:gd name="connsiteX675" fmla="*/ 284162 w 2138362"/>
                <a:gd name="connsiteY675" fmla="*/ 708025 h 1110643"/>
                <a:gd name="connsiteX676" fmla="*/ 274637 w 2138362"/>
                <a:gd name="connsiteY676" fmla="*/ 714375 h 1110643"/>
                <a:gd name="connsiteX677" fmla="*/ 263525 w 2138362"/>
                <a:gd name="connsiteY677" fmla="*/ 720725 h 1110643"/>
                <a:gd name="connsiteX678" fmla="*/ 258762 w 2138362"/>
                <a:gd name="connsiteY678" fmla="*/ 723900 h 1110643"/>
                <a:gd name="connsiteX679" fmla="*/ 241300 w 2138362"/>
                <a:gd name="connsiteY679" fmla="*/ 727075 h 1110643"/>
                <a:gd name="connsiteX680" fmla="*/ 227012 w 2138362"/>
                <a:gd name="connsiteY680" fmla="*/ 731837 h 1110643"/>
                <a:gd name="connsiteX681" fmla="*/ 217487 w 2138362"/>
                <a:gd name="connsiteY681" fmla="*/ 735012 h 1110643"/>
                <a:gd name="connsiteX682" fmla="*/ 207962 w 2138362"/>
                <a:gd name="connsiteY682" fmla="*/ 736600 h 1110643"/>
                <a:gd name="connsiteX683" fmla="*/ 196850 w 2138362"/>
                <a:gd name="connsiteY683" fmla="*/ 741362 h 1110643"/>
                <a:gd name="connsiteX684" fmla="*/ 188912 w 2138362"/>
                <a:gd name="connsiteY684" fmla="*/ 744537 h 1110643"/>
                <a:gd name="connsiteX685" fmla="*/ 182562 w 2138362"/>
                <a:gd name="connsiteY685" fmla="*/ 746125 h 1110643"/>
                <a:gd name="connsiteX686" fmla="*/ 177800 w 2138362"/>
                <a:gd name="connsiteY686" fmla="*/ 749300 h 1110643"/>
                <a:gd name="connsiteX687" fmla="*/ 173037 w 2138362"/>
                <a:gd name="connsiteY687" fmla="*/ 750887 h 1110643"/>
                <a:gd name="connsiteX688" fmla="*/ 166687 w 2138362"/>
                <a:gd name="connsiteY688" fmla="*/ 755650 h 1110643"/>
                <a:gd name="connsiteX689" fmla="*/ 155575 w 2138362"/>
                <a:gd name="connsiteY689" fmla="*/ 757237 h 1110643"/>
                <a:gd name="connsiteX690" fmla="*/ 134937 w 2138362"/>
                <a:gd name="connsiteY690" fmla="*/ 763587 h 1110643"/>
                <a:gd name="connsiteX691" fmla="*/ 111443 w 2138362"/>
                <a:gd name="connsiteY691" fmla="*/ 778510 h 1110643"/>
                <a:gd name="connsiteX692" fmla="*/ 88900 w 2138362"/>
                <a:gd name="connsiteY692" fmla="*/ 784859 h 1110643"/>
                <a:gd name="connsiteX693" fmla="*/ 73025 w 2138362"/>
                <a:gd name="connsiteY693" fmla="*/ 771525 h 1110643"/>
                <a:gd name="connsiteX694" fmla="*/ 68262 w 2138362"/>
                <a:gd name="connsiteY694" fmla="*/ 774700 h 1110643"/>
                <a:gd name="connsiteX695" fmla="*/ 53975 w 2138362"/>
                <a:gd name="connsiteY695" fmla="*/ 779462 h 1110643"/>
                <a:gd name="connsiteX696" fmla="*/ 42862 w 2138362"/>
                <a:gd name="connsiteY696" fmla="*/ 781050 h 1110643"/>
                <a:gd name="connsiteX697" fmla="*/ 34925 w 2138362"/>
                <a:gd name="connsiteY697" fmla="*/ 782637 h 1110643"/>
                <a:gd name="connsiteX698" fmla="*/ 12700 w 2138362"/>
                <a:gd name="connsiteY698" fmla="*/ 785812 h 1110643"/>
                <a:gd name="connsiteX699" fmla="*/ 9525 w 2138362"/>
                <a:gd name="connsiteY699"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50097 w 2138362"/>
                <a:gd name="connsiteY251" fmla="*/ 468629 h 1110643"/>
                <a:gd name="connsiteX252" fmla="*/ 2037398 w 2138362"/>
                <a:gd name="connsiteY252" fmla="*/ 485457 h 1110643"/>
                <a:gd name="connsiteX253" fmla="*/ 2007552 w 2138362"/>
                <a:gd name="connsiteY253" fmla="*/ 517524 h 1110643"/>
                <a:gd name="connsiteX254" fmla="*/ 1990725 w 2138362"/>
                <a:gd name="connsiteY254" fmla="*/ 517525 h 1110643"/>
                <a:gd name="connsiteX255" fmla="*/ 1989137 w 2138362"/>
                <a:gd name="connsiteY255" fmla="*/ 522287 h 1110643"/>
                <a:gd name="connsiteX256" fmla="*/ 1981200 w 2138362"/>
                <a:gd name="connsiteY256" fmla="*/ 531812 h 1110643"/>
                <a:gd name="connsiteX257" fmla="*/ 1979612 w 2138362"/>
                <a:gd name="connsiteY257" fmla="*/ 536575 h 1110643"/>
                <a:gd name="connsiteX258" fmla="*/ 1971675 w 2138362"/>
                <a:gd name="connsiteY258" fmla="*/ 546100 h 1110643"/>
                <a:gd name="connsiteX259" fmla="*/ 1970087 w 2138362"/>
                <a:gd name="connsiteY259" fmla="*/ 550862 h 1110643"/>
                <a:gd name="connsiteX260" fmla="*/ 1966912 w 2138362"/>
                <a:gd name="connsiteY260" fmla="*/ 555625 h 1110643"/>
                <a:gd name="connsiteX261" fmla="*/ 1962150 w 2138362"/>
                <a:gd name="connsiteY261" fmla="*/ 566737 h 1110643"/>
                <a:gd name="connsiteX262" fmla="*/ 1955800 w 2138362"/>
                <a:gd name="connsiteY262" fmla="*/ 574675 h 1110643"/>
                <a:gd name="connsiteX263" fmla="*/ 1944687 w 2138362"/>
                <a:gd name="connsiteY263" fmla="*/ 588962 h 1110643"/>
                <a:gd name="connsiteX264" fmla="*/ 1938337 w 2138362"/>
                <a:gd name="connsiteY264" fmla="*/ 598487 h 1110643"/>
                <a:gd name="connsiteX265" fmla="*/ 1936750 w 2138362"/>
                <a:gd name="connsiteY265" fmla="*/ 603250 h 1110643"/>
                <a:gd name="connsiteX266" fmla="*/ 1928812 w 2138362"/>
                <a:gd name="connsiteY266" fmla="*/ 612775 h 1110643"/>
                <a:gd name="connsiteX267" fmla="*/ 1922462 w 2138362"/>
                <a:gd name="connsiteY267" fmla="*/ 627062 h 1110643"/>
                <a:gd name="connsiteX268" fmla="*/ 1917700 w 2138362"/>
                <a:gd name="connsiteY268" fmla="*/ 623887 h 1110643"/>
                <a:gd name="connsiteX269" fmla="*/ 1916112 w 2138362"/>
                <a:gd name="connsiteY269" fmla="*/ 619125 h 1110643"/>
                <a:gd name="connsiteX270" fmla="*/ 1922462 w 2138362"/>
                <a:gd name="connsiteY270" fmla="*/ 628650 h 1110643"/>
                <a:gd name="connsiteX271" fmla="*/ 1925637 w 2138362"/>
                <a:gd name="connsiteY271" fmla="*/ 636587 h 1110643"/>
                <a:gd name="connsiteX272" fmla="*/ 1924050 w 2138362"/>
                <a:gd name="connsiteY272" fmla="*/ 660400 h 1110643"/>
                <a:gd name="connsiteX273" fmla="*/ 1919287 w 2138362"/>
                <a:gd name="connsiteY273" fmla="*/ 685800 h 1110643"/>
                <a:gd name="connsiteX274" fmla="*/ 1916112 w 2138362"/>
                <a:gd name="connsiteY274" fmla="*/ 700087 h 1110643"/>
                <a:gd name="connsiteX275" fmla="*/ 1903412 w 2138362"/>
                <a:gd name="connsiteY275" fmla="*/ 711200 h 1110643"/>
                <a:gd name="connsiteX276" fmla="*/ 1897062 w 2138362"/>
                <a:gd name="connsiteY276" fmla="*/ 712787 h 1110643"/>
                <a:gd name="connsiteX277" fmla="*/ 1887537 w 2138362"/>
                <a:gd name="connsiteY277" fmla="*/ 720725 h 1110643"/>
                <a:gd name="connsiteX278" fmla="*/ 1881187 w 2138362"/>
                <a:gd name="connsiteY278" fmla="*/ 723900 h 1110643"/>
                <a:gd name="connsiteX279" fmla="*/ 1876425 w 2138362"/>
                <a:gd name="connsiteY279" fmla="*/ 728662 h 1110643"/>
                <a:gd name="connsiteX280" fmla="*/ 1865312 w 2138362"/>
                <a:gd name="connsiteY280" fmla="*/ 733425 h 1110643"/>
                <a:gd name="connsiteX281" fmla="*/ 1855787 w 2138362"/>
                <a:gd name="connsiteY281" fmla="*/ 738187 h 1110643"/>
                <a:gd name="connsiteX282" fmla="*/ 1844675 w 2138362"/>
                <a:gd name="connsiteY282" fmla="*/ 741362 h 1110643"/>
                <a:gd name="connsiteX283" fmla="*/ 1835150 w 2138362"/>
                <a:gd name="connsiteY283" fmla="*/ 744537 h 1110643"/>
                <a:gd name="connsiteX284" fmla="*/ 1828800 w 2138362"/>
                <a:gd name="connsiteY284" fmla="*/ 754062 h 1110643"/>
                <a:gd name="connsiteX285" fmla="*/ 1827212 w 2138362"/>
                <a:gd name="connsiteY285" fmla="*/ 760412 h 1110643"/>
                <a:gd name="connsiteX286" fmla="*/ 1825625 w 2138362"/>
                <a:gd name="connsiteY286" fmla="*/ 804862 h 1110643"/>
                <a:gd name="connsiteX287" fmla="*/ 1827212 w 2138362"/>
                <a:gd name="connsiteY287" fmla="*/ 811212 h 1110643"/>
                <a:gd name="connsiteX288" fmla="*/ 1831975 w 2138362"/>
                <a:gd name="connsiteY288" fmla="*/ 815975 h 1110643"/>
                <a:gd name="connsiteX289" fmla="*/ 1836737 w 2138362"/>
                <a:gd name="connsiteY289" fmla="*/ 825500 h 1110643"/>
                <a:gd name="connsiteX290" fmla="*/ 1841500 w 2138362"/>
                <a:gd name="connsiteY290" fmla="*/ 830262 h 1110643"/>
                <a:gd name="connsiteX291" fmla="*/ 1846262 w 2138362"/>
                <a:gd name="connsiteY291" fmla="*/ 836612 h 1110643"/>
                <a:gd name="connsiteX292" fmla="*/ 1851025 w 2138362"/>
                <a:gd name="connsiteY292" fmla="*/ 839787 h 1110643"/>
                <a:gd name="connsiteX293" fmla="*/ 1860550 w 2138362"/>
                <a:gd name="connsiteY293" fmla="*/ 847725 h 1110643"/>
                <a:gd name="connsiteX294" fmla="*/ 1866900 w 2138362"/>
                <a:gd name="connsiteY294" fmla="*/ 858837 h 1110643"/>
                <a:gd name="connsiteX295" fmla="*/ 1868487 w 2138362"/>
                <a:gd name="connsiteY295" fmla="*/ 863600 h 1110643"/>
                <a:gd name="connsiteX296" fmla="*/ 1876425 w 2138362"/>
                <a:gd name="connsiteY296" fmla="*/ 873125 h 1110643"/>
                <a:gd name="connsiteX297" fmla="*/ 1887537 w 2138362"/>
                <a:gd name="connsiteY297" fmla="*/ 887412 h 1110643"/>
                <a:gd name="connsiteX298" fmla="*/ 1901825 w 2138362"/>
                <a:gd name="connsiteY298" fmla="*/ 898525 h 1110643"/>
                <a:gd name="connsiteX299" fmla="*/ 1906587 w 2138362"/>
                <a:gd name="connsiteY299" fmla="*/ 900112 h 1110643"/>
                <a:gd name="connsiteX300" fmla="*/ 1911350 w 2138362"/>
                <a:gd name="connsiteY300" fmla="*/ 904875 h 1110643"/>
                <a:gd name="connsiteX301" fmla="*/ 1914525 w 2138362"/>
                <a:gd name="connsiteY301" fmla="*/ 909637 h 1110643"/>
                <a:gd name="connsiteX302" fmla="*/ 1922462 w 2138362"/>
                <a:gd name="connsiteY302" fmla="*/ 912812 h 1110643"/>
                <a:gd name="connsiteX303" fmla="*/ 1931987 w 2138362"/>
                <a:gd name="connsiteY303" fmla="*/ 915987 h 1110643"/>
                <a:gd name="connsiteX304" fmla="*/ 1943100 w 2138362"/>
                <a:gd name="connsiteY304" fmla="*/ 920750 h 1110643"/>
                <a:gd name="connsiteX305" fmla="*/ 1951037 w 2138362"/>
                <a:gd name="connsiteY305" fmla="*/ 925512 h 1110643"/>
                <a:gd name="connsiteX306" fmla="*/ 1957387 w 2138362"/>
                <a:gd name="connsiteY306" fmla="*/ 928687 h 1110643"/>
                <a:gd name="connsiteX307" fmla="*/ 1968500 w 2138362"/>
                <a:gd name="connsiteY307" fmla="*/ 935037 h 1110643"/>
                <a:gd name="connsiteX308" fmla="*/ 1993900 w 2138362"/>
                <a:gd name="connsiteY308" fmla="*/ 942975 h 1110643"/>
                <a:gd name="connsiteX309" fmla="*/ 1998662 w 2138362"/>
                <a:gd name="connsiteY309" fmla="*/ 946150 h 1110643"/>
                <a:gd name="connsiteX310" fmla="*/ 2014537 w 2138362"/>
                <a:gd name="connsiteY310" fmla="*/ 952500 h 1110643"/>
                <a:gd name="connsiteX311" fmla="*/ 2024062 w 2138362"/>
                <a:gd name="connsiteY311" fmla="*/ 958850 h 1110643"/>
                <a:gd name="connsiteX312" fmla="*/ 2032000 w 2138362"/>
                <a:gd name="connsiteY312" fmla="*/ 973137 h 1110643"/>
                <a:gd name="connsiteX313" fmla="*/ 2036762 w 2138362"/>
                <a:gd name="connsiteY313" fmla="*/ 974725 h 1110643"/>
                <a:gd name="connsiteX314" fmla="*/ 2051050 w 2138362"/>
                <a:gd name="connsiteY314" fmla="*/ 985837 h 1110643"/>
                <a:gd name="connsiteX315" fmla="*/ 2049462 w 2138362"/>
                <a:gd name="connsiteY315" fmla="*/ 990600 h 1110643"/>
                <a:gd name="connsiteX316" fmla="*/ 2046287 w 2138362"/>
                <a:gd name="connsiteY316" fmla="*/ 995362 h 1110643"/>
                <a:gd name="connsiteX317" fmla="*/ 2039937 w 2138362"/>
                <a:gd name="connsiteY317" fmla="*/ 1006475 h 1110643"/>
                <a:gd name="connsiteX318" fmla="*/ 2038350 w 2138362"/>
                <a:gd name="connsiteY318" fmla="*/ 1014412 h 1110643"/>
                <a:gd name="connsiteX319" fmla="*/ 2028825 w 2138362"/>
                <a:gd name="connsiteY319" fmla="*/ 1020762 h 1110643"/>
                <a:gd name="connsiteX320" fmla="*/ 2024062 w 2138362"/>
                <a:gd name="connsiteY320" fmla="*/ 1025525 h 1110643"/>
                <a:gd name="connsiteX321" fmla="*/ 2019300 w 2138362"/>
                <a:gd name="connsiteY321" fmla="*/ 1028700 h 1110643"/>
                <a:gd name="connsiteX322" fmla="*/ 2009775 w 2138362"/>
                <a:gd name="connsiteY322" fmla="*/ 1039812 h 1110643"/>
                <a:gd name="connsiteX323" fmla="*/ 2005012 w 2138362"/>
                <a:gd name="connsiteY323" fmla="*/ 1041400 h 1110643"/>
                <a:gd name="connsiteX324" fmla="*/ 1995487 w 2138362"/>
                <a:gd name="connsiteY324" fmla="*/ 1050925 h 1110643"/>
                <a:gd name="connsiteX325" fmla="*/ 1990725 w 2138362"/>
                <a:gd name="connsiteY325" fmla="*/ 1054100 h 1110643"/>
                <a:gd name="connsiteX326" fmla="*/ 1987550 w 2138362"/>
                <a:gd name="connsiteY326" fmla="*/ 1058862 h 1110643"/>
                <a:gd name="connsiteX327" fmla="*/ 1974850 w 2138362"/>
                <a:gd name="connsiteY327" fmla="*/ 1069975 h 1110643"/>
                <a:gd name="connsiteX328" fmla="*/ 1958975 w 2138362"/>
                <a:gd name="connsiteY328" fmla="*/ 1082675 h 1110643"/>
                <a:gd name="connsiteX329" fmla="*/ 1954212 w 2138362"/>
                <a:gd name="connsiteY329" fmla="*/ 1087437 h 1110643"/>
                <a:gd name="connsiteX330" fmla="*/ 1943100 w 2138362"/>
                <a:gd name="connsiteY330" fmla="*/ 1092200 h 1110643"/>
                <a:gd name="connsiteX331" fmla="*/ 1931987 w 2138362"/>
                <a:gd name="connsiteY331" fmla="*/ 1098550 h 1110643"/>
                <a:gd name="connsiteX332" fmla="*/ 1927225 w 2138362"/>
                <a:gd name="connsiteY332" fmla="*/ 1101725 h 1110643"/>
                <a:gd name="connsiteX333" fmla="*/ 1922462 w 2138362"/>
                <a:gd name="connsiteY333" fmla="*/ 1103312 h 1110643"/>
                <a:gd name="connsiteX334" fmla="*/ 1900237 w 2138362"/>
                <a:gd name="connsiteY334" fmla="*/ 1106487 h 1110643"/>
                <a:gd name="connsiteX335" fmla="*/ 1878012 w 2138362"/>
                <a:gd name="connsiteY335" fmla="*/ 1108075 h 1110643"/>
                <a:gd name="connsiteX336" fmla="*/ 1866900 w 2138362"/>
                <a:gd name="connsiteY336" fmla="*/ 1104900 h 1110643"/>
                <a:gd name="connsiteX337" fmla="*/ 1860550 w 2138362"/>
                <a:gd name="connsiteY337" fmla="*/ 1103312 h 1110643"/>
                <a:gd name="connsiteX338" fmla="*/ 1852612 w 2138362"/>
                <a:gd name="connsiteY338" fmla="*/ 1100137 h 1110643"/>
                <a:gd name="connsiteX339" fmla="*/ 1844675 w 2138362"/>
                <a:gd name="connsiteY339" fmla="*/ 1098550 h 1110643"/>
                <a:gd name="connsiteX340" fmla="*/ 1825625 w 2138362"/>
                <a:gd name="connsiteY340" fmla="*/ 1093787 h 1110643"/>
                <a:gd name="connsiteX341" fmla="*/ 1816100 w 2138362"/>
                <a:gd name="connsiteY341" fmla="*/ 1090612 h 1110643"/>
                <a:gd name="connsiteX342" fmla="*/ 1790700 w 2138362"/>
                <a:gd name="connsiteY342" fmla="*/ 1089025 h 1110643"/>
                <a:gd name="connsiteX343" fmla="*/ 1776412 w 2138362"/>
                <a:gd name="connsiteY343" fmla="*/ 1087437 h 1110643"/>
                <a:gd name="connsiteX344" fmla="*/ 1779587 w 2138362"/>
                <a:gd name="connsiteY344" fmla="*/ 1074737 h 1110643"/>
                <a:gd name="connsiteX345" fmla="*/ 1787525 w 2138362"/>
                <a:gd name="connsiteY345" fmla="*/ 1060450 h 1110643"/>
                <a:gd name="connsiteX346" fmla="*/ 1793875 w 2138362"/>
                <a:gd name="connsiteY346" fmla="*/ 1049337 h 1110643"/>
                <a:gd name="connsiteX347" fmla="*/ 1785937 w 2138362"/>
                <a:gd name="connsiteY347" fmla="*/ 1020762 h 1110643"/>
                <a:gd name="connsiteX348" fmla="*/ 1774825 w 2138362"/>
                <a:gd name="connsiteY348" fmla="*/ 1009650 h 1110643"/>
                <a:gd name="connsiteX349" fmla="*/ 1763712 w 2138362"/>
                <a:gd name="connsiteY349" fmla="*/ 1001712 h 1110643"/>
                <a:gd name="connsiteX350" fmla="*/ 1758950 w 2138362"/>
                <a:gd name="connsiteY350" fmla="*/ 998537 h 1110643"/>
                <a:gd name="connsiteX351" fmla="*/ 1754187 w 2138362"/>
                <a:gd name="connsiteY351" fmla="*/ 993775 h 1110643"/>
                <a:gd name="connsiteX352" fmla="*/ 1749425 w 2138362"/>
                <a:gd name="connsiteY352" fmla="*/ 992187 h 1110643"/>
                <a:gd name="connsiteX353" fmla="*/ 1731962 w 2138362"/>
                <a:gd name="connsiteY353" fmla="*/ 987425 h 1110643"/>
                <a:gd name="connsiteX354" fmla="*/ 1655762 w 2138362"/>
                <a:gd name="connsiteY354" fmla="*/ 996950 h 1110643"/>
                <a:gd name="connsiteX355" fmla="*/ 1651000 w 2138362"/>
                <a:gd name="connsiteY355" fmla="*/ 1001712 h 1110643"/>
                <a:gd name="connsiteX356" fmla="*/ 1644650 w 2138362"/>
                <a:gd name="connsiteY356" fmla="*/ 1006475 h 1110643"/>
                <a:gd name="connsiteX357" fmla="*/ 1643062 w 2138362"/>
                <a:gd name="connsiteY357" fmla="*/ 1011237 h 1110643"/>
                <a:gd name="connsiteX358" fmla="*/ 1638300 w 2138362"/>
                <a:gd name="connsiteY358" fmla="*/ 1016000 h 1110643"/>
                <a:gd name="connsiteX359" fmla="*/ 1633537 w 2138362"/>
                <a:gd name="connsiteY359" fmla="*/ 1022350 h 1110643"/>
                <a:gd name="connsiteX360" fmla="*/ 1631950 w 2138362"/>
                <a:gd name="connsiteY360" fmla="*/ 1027112 h 1110643"/>
                <a:gd name="connsiteX361" fmla="*/ 1628775 w 2138362"/>
                <a:gd name="connsiteY361" fmla="*/ 1033462 h 1110643"/>
                <a:gd name="connsiteX362" fmla="*/ 1624012 w 2138362"/>
                <a:gd name="connsiteY362" fmla="*/ 1044575 h 1110643"/>
                <a:gd name="connsiteX363" fmla="*/ 1620837 w 2138362"/>
                <a:gd name="connsiteY363" fmla="*/ 1058862 h 1110643"/>
                <a:gd name="connsiteX364" fmla="*/ 1617662 w 2138362"/>
                <a:gd name="connsiteY364" fmla="*/ 1063625 h 1110643"/>
                <a:gd name="connsiteX365" fmla="*/ 1595437 w 2138362"/>
                <a:gd name="connsiteY365" fmla="*/ 1063625 h 1110643"/>
                <a:gd name="connsiteX366" fmla="*/ 1560512 w 2138362"/>
                <a:gd name="connsiteY366" fmla="*/ 1060450 h 1110643"/>
                <a:gd name="connsiteX367" fmla="*/ 1550987 w 2138362"/>
                <a:gd name="connsiteY367" fmla="*/ 1057275 h 1110643"/>
                <a:gd name="connsiteX368" fmla="*/ 1527175 w 2138362"/>
                <a:gd name="connsiteY368" fmla="*/ 1054100 h 1110643"/>
                <a:gd name="connsiteX369" fmla="*/ 1490662 w 2138362"/>
                <a:gd name="connsiteY369" fmla="*/ 1047750 h 1110643"/>
                <a:gd name="connsiteX370" fmla="*/ 1481137 w 2138362"/>
                <a:gd name="connsiteY370" fmla="*/ 1042987 h 1110643"/>
                <a:gd name="connsiteX371" fmla="*/ 1457325 w 2138362"/>
                <a:gd name="connsiteY371" fmla="*/ 1038225 h 1110643"/>
                <a:gd name="connsiteX372" fmla="*/ 1435100 w 2138362"/>
                <a:gd name="connsiteY372" fmla="*/ 1033462 h 1110643"/>
                <a:gd name="connsiteX373" fmla="*/ 1411287 w 2138362"/>
                <a:gd name="connsiteY373" fmla="*/ 1028700 h 1110643"/>
                <a:gd name="connsiteX374" fmla="*/ 1400175 w 2138362"/>
                <a:gd name="connsiteY374" fmla="*/ 1023937 h 1110643"/>
                <a:gd name="connsiteX375" fmla="*/ 1392237 w 2138362"/>
                <a:gd name="connsiteY375" fmla="*/ 1022350 h 1110643"/>
                <a:gd name="connsiteX376" fmla="*/ 1377950 w 2138362"/>
                <a:gd name="connsiteY376" fmla="*/ 1014412 h 1110643"/>
                <a:gd name="connsiteX377" fmla="*/ 1368425 w 2138362"/>
                <a:gd name="connsiteY377" fmla="*/ 1008062 h 1110643"/>
                <a:gd name="connsiteX378" fmla="*/ 1352550 w 2138362"/>
                <a:gd name="connsiteY378" fmla="*/ 993775 h 1110643"/>
                <a:gd name="connsiteX379" fmla="*/ 1347787 w 2138362"/>
                <a:gd name="connsiteY379" fmla="*/ 989012 h 1110643"/>
                <a:gd name="connsiteX380" fmla="*/ 1343025 w 2138362"/>
                <a:gd name="connsiteY380" fmla="*/ 984250 h 1110643"/>
                <a:gd name="connsiteX381" fmla="*/ 1341437 w 2138362"/>
                <a:gd name="connsiteY381" fmla="*/ 977900 h 1110643"/>
                <a:gd name="connsiteX382" fmla="*/ 1339850 w 2138362"/>
                <a:gd name="connsiteY382" fmla="*/ 954087 h 1110643"/>
                <a:gd name="connsiteX383" fmla="*/ 1349375 w 2138362"/>
                <a:gd name="connsiteY383" fmla="*/ 950912 h 1110643"/>
                <a:gd name="connsiteX384" fmla="*/ 1366837 w 2138362"/>
                <a:gd name="connsiteY384" fmla="*/ 952500 h 1110643"/>
                <a:gd name="connsiteX385" fmla="*/ 1370012 w 2138362"/>
                <a:gd name="connsiteY385" fmla="*/ 957262 h 1110643"/>
                <a:gd name="connsiteX386" fmla="*/ 1381125 w 2138362"/>
                <a:gd name="connsiteY386" fmla="*/ 962025 h 1110643"/>
                <a:gd name="connsiteX387" fmla="*/ 1392237 w 2138362"/>
                <a:gd name="connsiteY387" fmla="*/ 958850 h 1110643"/>
                <a:gd name="connsiteX388" fmla="*/ 1401762 w 2138362"/>
                <a:gd name="connsiteY388" fmla="*/ 947737 h 1110643"/>
                <a:gd name="connsiteX389" fmla="*/ 1406525 w 2138362"/>
                <a:gd name="connsiteY389" fmla="*/ 942975 h 1110643"/>
                <a:gd name="connsiteX390" fmla="*/ 1409700 w 2138362"/>
                <a:gd name="connsiteY390" fmla="*/ 938212 h 1110643"/>
                <a:gd name="connsiteX391" fmla="*/ 1414462 w 2138362"/>
                <a:gd name="connsiteY391" fmla="*/ 931862 h 1110643"/>
                <a:gd name="connsiteX392" fmla="*/ 1409700 w 2138362"/>
                <a:gd name="connsiteY392" fmla="*/ 904875 h 1110643"/>
                <a:gd name="connsiteX393" fmla="*/ 1408112 w 2138362"/>
                <a:gd name="connsiteY393" fmla="*/ 900112 h 1110643"/>
                <a:gd name="connsiteX394" fmla="*/ 1404937 w 2138362"/>
                <a:gd name="connsiteY394" fmla="*/ 893762 h 1110643"/>
                <a:gd name="connsiteX395" fmla="*/ 1400175 w 2138362"/>
                <a:gd name="connsiteY395" fmla="*/ 879475 h 1110643"/>
                <a:gd name="connsiteX396" fmla="*/ 1398587 w 2138362"/>
                <a:gd name="connsiteY396" fmla="*/ 855662 h 1110643"/>
                <a:gd name="connsiteX397" fmla="*/ 1393825 w 2138362"/>
                <a:gd name="connsiteY397" fmla="*/ 852487 h 1110643"/>
                <a:gd name="connsiteX398" fmla="*/ 1398587 w 2138362"/>
                <a:gd name="connsiteY398" fmla="*/ 847725 h 1110643"/>
                <a:gd name="connsiteX399" fmla="*/ 1406525 w 2138362"/>
                <a:gd name="connsiteY399" fmla="*/ 838200 h 1110643"/>
                <a:gd name="connsiteX400" fmla="*/ 1409700 w 2138362"/>
                <a:gd name="connsiteY400" fmla="*/ 828675 h 1110643"/>
                <a:gd name="connsiteX401" fmla="*/ 1419225 w 2138362"/>
                <a:gd name="connsiteY401" fmla="*/ 819150 h 1110643"/>
                <a:gd name="connsiteX402" fmla="*/ 1423987 w 2138362"/>
                <a:gd name="connsiteY402" fmla="*/ 820737 h 1110643"/>
                <a:gd name="connsiteX403" fmla="*/ 1425575 w 2138362"/>
                <a:gd name="connsiteY403" fmla="*/ 830262 h 1110643"/>
                <a:gd name="connsiteX404" fmla="*/ 1428750 w 2138362"/>
                <a:gd name="connsiteY404" fmla="*/ 838200 h 1110643"/>
                <a:gd name="connsiteX405" fmla="*/ 1430337 w 2138362"/>
                <a:gd name="connsiteY405" fmla="*/ 846137 h 1110643"/>
                <a:gd name="connsiteX406" fmla="*/ 1435100 w 2138362"/>
                <a:gd name="connsiteY406" fmla="*/ 850900 h 1110643"/>
                <a:gd name="connsiteX407" fmla="*/ 1444625 w 2138362"/>
                <a:gd name="connsiteY407" fmla="*/ 862012 h 1110643"/>
                <a:gd name="connsiteX408" fmla="*/ 1449387 w 2138362"/>
                <a:gd name="connsiteY408" fmla="*/ 863600 h 1110643"/>
                <a:gd name="connsiteX409" fmla="*/ 1455737 w 2138362"/>
                <a:gd name="connsiteY409" fmla="*/ 866775 h 1110643"/>
                <a:gd name="connsiteX410" fmla="*/ 1460500 w 2138362"/>
                <a:gd name="connsiteY410" fmla="*/ 868362 h 1110643"/>
                <a:gd name="connsiteX411" fmla="*/ 1466850 w 2138362"/>
                <a:gd name="connsiteY411" fmla="*/ 871537 h 1110643"/>
                <a:gd name="connsiteX412" fmla="*/ 1474787 w 2138362"/>
                <a:gd name="connsiteY412" fmla="*/ 873125 h 1110643"/>
                <a:gd name="connsiteX413" fmla="*/ 1492250 w 2138362"/>
                <a:gd name="connsiteY413" fmla="*/ 877887 h 1110643"/>
                <a:gd name="connsiteX414" fmla="*/ 1506537 w 2138362"/>
                <a:gd name="connsiteY414" fmla="*/ 881062 h 1110643"/>
                <a:gd name="connsiteX415" fmla="*/ 1546225 w 2138362"/>
                <a:gd name="connsiteY415" fmla="*/ 884237 h 1110643"/>
                <a:gd name="connsiteX416" fmla="*/ 1555750 w 2138362"/>
                <a:gd name="connsiteY416" fmla="*/ 887412 h 1110643"/>
                <a:gd name="connsiteX417" fmla="*/ 1562100 w 2138362"/>
                <a:gd name="connsiteY417" fmla="*/ 889000 h 1110643"/>
                <a:gd name="connsiteX418" fmla="*/ 1566862 w 2138362"/>
                <a:gd name="connsiteY418" fmla="*/ 892175 h 1110643"/>
                <a:gd name="connsiteX419" fmla="*/ 1571625 w 2138362"/>
                <a:gd name="connsiteY419" fmla="*/ 893762 h 1110643"/>
                <a:gd name="connsiteX420" fmla="*/ 1576387 w 2138362"/>
                <a:gd name="connsiteY420" fmla="*/ 896937 h 1110643"/>
                <a:gd name="connsiteX421" fmla="*/ 1585912 w 2138362"/>
                <a:gd name="connsiteY421" fmla="*/ 900112 h 1110643"/>
                <a:gd name="connsiteX422" fmla="*/ 1652587 w 2138362"/>
                <a:gd name="connsiteY422" fmla="*/ 893762 h 1110643"/>
                <a:gd name="connsiteX423" fmla="*/ 1662112 w 2138362"/>
                <a:gd name="connsiteY423" fmla="*/ 884237 h 1110643"/>
                <a:gd name="connsiteX424" fmla="*/ 1665287 w 2138362"/>
                <a:gd name="connsiteY424" fmla="*/ 879475 h 1110643"/>
                <a:gd name="connsiteX425" fmla="*/ 1671637 w 2138362"/>
                <a:gd name="connsiteY425" fmla="*/ 877887 h 1110643"/>
                <a:gd name="connsiteX426" fmla="*/ 1673225 w 2138362"/>
                <a:gd name="connsiteY426" fmla="*/ 871537 h 1110643"/>
                <a:gd name="connsiteX427" fmla="*/ 1677987 w 2138362"/>
                <a:gd name="connsiteY427" fmla="*/ 866775 h 1110643"/>
                <a:gd name="connsiteX428" fmla="*/ 1681162 w 2138362"/>
                <a:gd name="connsiteY428" fmla="*/ 862012 h 1110643"/>
                <a:gd name="connsiteX429" fmla="*/ 1687512 w 2138362"/>
                <a:gd name="connsiteY429" fmla="*/ 855662 h 1110643"/>
                <a:gd name="connsiteX430" fmla="*/ 1695450 w 2138362"/>
                <a:gd name="connsiteY430" fmla="*/ 844550 h 1110643"/>
                <a:gd name="connsiteX431" fmla="*/ 1697037 w 2138362"/>
                <a:gd name="connsiteY431" fmla="*/ 839787 h 1110643"/>
                <a:gd name="connsiteX432" fmla="*/ 1701800 w 2138362"/>
                <a:gd name="connsiteY432" fmla="*/ 830262 h 1110643"/>
                <a:gd name="connsiteX433" fmla="*/ 1703387 w 2138362"/>
                <a:gd name="connsiteY433" fmla="*/ 768350 h 1110643"/>
                <a:gd name="connsiteX434" fmla="*/ 1706562 w 2138362"/>
                <a:gd name="connsiteY434" fmla="*/ 750887 h 1110643"/>
                <a:gd name="connsiteX435" fmla="*/ 1708150 w 2138362"/>
                <a:gd name="connsiteY435" fmla="*/ 733425 h 1110643"/>
                <a:gd name="connsiteX436" fmla="*/ 1709737 w 2138362"/>
                <a:gd name="connsiteY436" fmla="*/ 720725 h 1110643"/>
                <a:gd name="connsiteX437" fmla="*/ 1714500 w 2138362"/>
                <a:gd name="connsiteY437" fmla="*/ 714375 h 1110643"/>
                <a:gd name="connsiteX438" fmla="*/ 1728787 w 2138362"/>
                <a:gd name="connsiteY438" fmla="*/ 703262 h 1110643"/>
                <a:gd name="connsiteX439" fmla="*/ 1739900 w 2138362"/>
                <a:gd name="connsiteY439" fmla="*/ 692150 h 1110643"/>
                <a:gd name="connsiteX440" fmla="*/ 1744662 w 2138362"/>
                <a:gd name="connsiteY440" fmla="*/ 687387 h 1110643"/>
                <a:gd name="connsiteX441" fmla="*/ 1754187 w 2138362"/>
                <a:gd name="connsiteY441" fmla="*/ 681037 h 1110643"/>
                <a:gd name="connsiteX442" fmla="*/ 1771650 w 2138362"/>
                <a:gd name="connsiteY442" fmla="*/ 669925 h 1110643"/>
                <a:gd name="connsiteX443" fmla="*/ 1787525 w 2138362"/>
                <a:gd name="connsiteY443" fmla="*/ 657225 h 1110643"/>
                <a:gd name="connsiteX444" fmla="*/ 1792287 w 2138362"/>
                <a:gd name="connsiteY444" fmla="*/ 654050 h 1110643"/>
                <a:gd name="connsiteX445" fmla="*/ 1793875 w 2138362"/>
                <a:gd name="connsiteY445" fmla="*/ 649287 h 1110643"/>
                <a:gd name="connsiteX446" fmla="*/ 1798637 w 2138362"/>
                <a:gd name="connsiteY446" fmla="*/ 647700 h 1110643"/>
                <a:gd name="connsiteX447" fmla="*/ 1803400 w 2138362"/>
                <a:gd name="connsiteY447" fmla="*/ 644525 h 1110643"/>
                <a:gd name="connsiteX448" fmla="*/ 1809750 w 2138362"/>
                <a:gd name="connsiteY448" fmla="*/ 638175 h 1110643"/>
                <a:gd name="connsiteX449" fmla="*/ 1817687 w 2138362"/>
                <a:gd name="connsiteY449" fmla="*/ 631825 h 1110643"/>
                <a:gd name="connsiteX450" fmla="*/ 1828800 w 2138362"/>
                <a:gd name="connsiteY450" fmla="*/ 622300 h 1110643"/>
                <a:gd name="connsiteX451" fmla="*/ 1831975 w 2138362"/>
                <a:gd name="connsiteY451" fmla="*/ 615950 h 1110643"/>
                <a:gd name="connsiteX452" fmla="*/ 1841500 w 2138362"/>
                <a:gd name="connsiteY452" fmla="*/ 609600 h 1110643"/>
                <a:gd name="connsiteX453" fmla="*/ 1847850 w 2138362"/>
                <a:gd name="connsiteY453" fmla="*/ 603250 h 1110643"/>
                <a:gd name="connsiteX454" fmla="*/ 1849437 w 2138362"/>
                <a:gd name="connsiteY454" fmla="*/ 598487 h 1110643"/>
                <a:gd name="connsiteX455" fmla="*/ 1857375 w 2138362"/>
                <a:gd name="connsiteY455" fmla="*/ 590550 h 1110643"/>
                <a:gd name="connsiteX456" fmla="*/ 1865312 w 2138362"/>
                <a:gd name="connsiteY456" fmla="*/ 579437 h 1110643"/>
                <a:gd name="connsiteX457" fmla="*/ 1871662 w 2138362"/>
                <a:gd name="connsiteY457" fmla="*/ 569912 h 1110643"/>
                <a:gd name="connsiteX458" fmla="*/ 1876425 w 2138362"/>
                <a:gd name="connsiteY458" fmla="*/ 560387 h 1110643"/>
                <a:gd name="connsiteX459" fmla="*/ 1878012 w 2138362"/>
                <a:gd name="connsiteY459" fmla="*/ 555625 h 1110643"/>
                <a:gd name="connsiteX460" fmla="*/ 1881187 w 2138362"/>
                <a:gd name="connsiteY460" fmla="*/ 550862 h 1110643"/>
                <a:gd name="connsiteX461" fmla="*/ 1882775 w 2138362"/>
                <a:gd name="connsiteY461" fmla="*/ 546100 h 1110643"/>
                <a:gd name="connsiteX462" fmla="*/ 1885950 w 2138362"/>
                <a:gd name="connsiteY462" fmla="*/ 539750 h 1110643"/>
                <a:gd name="connsiteX463" fmla="*/ 1882775 w 2138362"/>
                <a:gd name="connsiteY463" fmla="*/ 506412 h 1110643"/>
                <a:gd name="connsiteX464" fmla="*/ 1879600 w 2138362"/>
                <a:gd name="connsiteY464" fmla="*/ 500062 h 1110643"/>
                <a:gd name="connsiteX465" fmla="*/ 1874837 w 2138362"/>
                <a:gd name="connsiteY465" fmla="*/ 488950 h 1110643"/>
                <a:gd name="connsiteX466" fmla="*/ 1870075 w 2138362"/>
                <a:gd name="connsiteY466" fmla="*/ 487362 h 1110643"/>
                <a:gd name="connsiteX467" fmla="*/ 1863725 w 2138362"/>
                <a:gd name="connsiteY467" fmla="*/ 477837 h 1110643"/>
                <a:gd name="connsiteX468" fmla="*/ 1855787 w 2138362"/>
                <a:gd name="connsiteY468" fmla="*/ 476250 h 1110643"/>
                <a:gd name="connsiteX469" fmla="*/ 1849437 w 2138362"/>
                <a:gd name="connsiteY469" fmla="*/ 473075 h 1110643"/>
                <a:gd name="connsiteX470" fmla="*/ 1844675 w 2138362"/>
                <a:gd name="connsiteY470" fmla="*/ 471487 h 1110643"/>
                <a:gd name="connsiteX471" fmla="*/ 1841500 w 2138362"/>
                <a:gd name="connsiteY471" fmla="*/ 466725 h 1110643"/>
                <a:gd name="connsiteX472" fmla="*/ 1828800 w 2138362"/>
                <a:gd name="connsiteY472" fmla="*/ 461962 h 1110643"/>
                <a:gd name="connsiteX473" fmla="*/ 1819275 w 2138362"/>
                <a:gd name="connsiteY473" fmla="*/ 457200 h 1110643"/>
                <a:gd name="connsiteX474" fmla="*/ 1808162 w 2138362"/>
                <a:gd name="connsiteY474" fmla="*/ 452437 h 1110643"/>
                <a:gd name="connsiteX475" fmla="*/ 1795462 w 2138362"/>
                <a:gd name="connsiteY475" fmla="*/ 447675 h 1110643"/>
                <a:gd name="connsiteX476" fmla="*/ 1749425 w 2138362"/>
                <a:gd name="connsiteY476" fmla="*/ 439737 h 1110643"/>
                <a:gd name="connsiteX477" fmla="*/ 1728787 w 2138362"/>
                <a:gd name="connsiteY477" fmla="*/ 434975 h 1110643"/>
                <a:gd name="connsiteX478" fmla="*/ 1673225 w 2138362"/>
                <a:gd name="connsiteY478" fmla="*/ 434975 h 1110643"/>
                <a:gd name="connsiteX479" fmla="*/ 1571625 w 2138362"/>
                <a:gd name="connsiteY479" fmla="*/ 433387 h 1110643"/>
                <a:gd name="connsiteX480" fmla="*/ 1558925 w 2138362"/>
                <a:gd name="connsiteY480" fmla="*/ 430212 h 1110643"/>
                <a:gd name="connsiteX481" fmla="*/ 1524000 w 2138362"/>
                <a:gd name="connsiteY481" fmla="*/ 434975 h 1110643"/>
                <a:gd name="connsiteX482" fmla="*/ 1501775 w 2138362"/>
                <a:gd name="connsiteY482" fmla="*/ 439737 h 1110643"/>
                <a:gd name="connsiteX483" fmla="*/ 1490662 w 2138362"/>
                <a:gd name="connsiteY483" fmla="*/ 442912 h 1110643"/>
                <a:gd name="connsiteX484" fmla="*/ 1470025 w 2138362"/>
                <a:gd name="connsiteY484" fmla="*/ 441642 h 1110643"/>
                <a:gd name="connsiteX485" fmla="*/ 1438275 w 2138362"/>
                <a:gd name="connsiteY485" fmla="*/ 455612 h 1110643"/>
                <a:gd name="connsiteX486" fmla="*/ 1433512 w 2138362"/>
                <a:gd name="connsiteY486" fmla="*/ 457200 h 1110643"/>
                <a:gd name="connsiteX487" fmla="*/ 1425575 w 2138362"/>
                <a:gd name="connsiteY487" fmla="*/ 460375 h 1110643"/>
                <a:gd name="connsiteX488" fmla="*/ 1419225 w 2138362"/>
                <a:gd name="connsiteY488" fmla="*/ 461962 h 1110643"/>
                <a:gd name="connsiteX489" fmla="*/ 1408112 w 2138362"/>
                <a:gd name="connsiteY489" fmla="*/ 465137 h 1110643"/>
                <a:gd name="connsiteX490" fmla="*/ 1403350 w 2138362"/>
                <a:gd name="connsiteY490" fmla="*/ 466725 h 1110643"/>
                <a:gd name="connsiteX491" fmla="*/ 1393825 w 2138362"/>
                <a:gd name="connsiteY491" fmla="*/ 468312 h 1110643"/>
                <a:gd name="connsiteX492" fmla="*/ 1382712 w 2138362"/>
                <a:gd name="connsiteY492" fmla="*/ 476250 h 1110643"/>
                <a:gd name="connsiteX493" fmla="*/ 1379537 w 2138362"/>
                <a:gd name="connsiteY493" fmla="*/ 481012 h 1110643"/>
                <a:gd name="connsiteX494" fmla="*/ 1373187 w 2138362"/>
                <a:gd name="connsiteY494" fmla="*/ 484187 h 1110643"/>
                <a:gd name="connsiteX495" fmla="*/ 1368425 w 2138362"/>
                <a:gd name="connsiteY495" fmla="*/ 487362 h 1110643"/>
                <a:gd name="connsiteX496" fmla="*/ 1366837 w 2138362"/>
                <a:gd name="connsiteY496" fmla="*/ 492125 h 1110643"/>
                <a:gd name="connsiteX497" fmla="*/ 1362075 w 2138362"/>
                <a:gd name="connsiteY497" fmla="*/ 493712 h 1110643"/>
                <a:gd name="connsiteX498" fmla="*/ 1357312 w 2138362"/>
                <a:gd name="connsiteY498" fmla="*/ 496887 h 1110643"/>
                <a:gd name="connsiteX499" fmla="*/ 1360170 w 2138362"/>
                <a:gd name="connsiteY499" fmla="*/ 505143 h 1110643"/>
                <a:gd name="connsiteX500" fmla="*/ 1343025 w 2138362"/>
                <a:gd name="connsiteY500" fmla="*/ 506412 h 1110643"/>
                <a:gd name="connsiteX501" fmla="*/ 1338262 w 2138362"/>
                <a:gd name="connsiteY501" fmla="*/ 508000 h 1110643"/>
                <a:gd name="connsiteX502" fmla="*/ 1330325 w 2138362"/>
                <a:gd name="connsiteY502" fmla="*/ 515937 h 1110643"/>
                <a:gd name="connsiteX503" fmla="*/ 1325562 w 2138362"/>
                <a:gd name="connsiteY503" fmla="*/ 519112 h 1110643"/>
                <a:gd name="connsiteX504" fmla="*/ 1316037 w 2138362"/>
                <a:gd name="connsiteY504" fmla="*/ 527050 h 1110643"/>
                <a:gd name="connsiteX505" fmla="*/ 1311275 w 2138362"/>
                <a:gd name="connsiteY505" fmla="*/ 530225 h 1110643"/>
                <a:gd name="connsiteX506" fmla="*/ 1295400 w 2138362"/>
                <a:gd name="connsiteY506" fmla="*/ 544512 h 1110643"/>
                <a:gd name="connsiteX507" fmla="*/ 1293812 w 2138362"/>
                <a:gd name="connsiteY507" fmla="*/ 549275 h 1110643"/>
                <a:gd name="connsiteX508" fmla="*/ 1284287 w 2138362"/>
                <a:gd name="connsiteY508" fmla="*/ 557212 h 1110643"/>
                <a:gd name="connsiteX509" fmla="*/ 1282700 w 2138362"/>
                <a:gd name="connsiteY509" fmla="*/ 563562 h 1110643"/>
                <a:gd name="connsiteX510" fmla="*/ 1290637 w 2138362"/>
                <a:gd name="connsiteY510" fmla="*/ 569912 h 1110643"/>
                <a:gd name="connsiteX511" fmla="*/ 1301750 w 2138362"/>
                <a:gd name="connsiteY511" fmla="*/ 576262 h 1110643"/>
                <a:gd name="connsiteX512" fmla="*/ 1317625 w 2138362"/>
                <a:gd name="connsiteY512" fmla="*/ 581025 h 1110643"/>
                <a:gd name="connsiteX513" fmla="*/ 1319212 w 2138362"/>
                <a:gd name="connsiteY513" fmla="*/ 585787 h 1110643"/>
                <a:gd name="connsiteX514" fmla="*/ 1322387 w 2138362"/>
                <a:gd name="connsiteY514" fmla="*/ 590550 h 1110643"/>
                <a:gd name="connsiteX515" fmla="*/ 1327150 w 2138362"/>
                <a:gd name="connsiteY515" fmla="*/ 604837 h 1110643"/>
                <a:gd name="connsiteX516" fmla="*/ 1328737 w 2138362"/>
                <a:gd name="connsiteY516" fmla="*/ 609600 h 1110643"/>
                <a:gd name="connsiteX517" fmla="*/ 1325562 w 2138362"/>
                <a:gd name="connsiteY517" fmla="*/ 620712 h 1110643"/>
                <a:gd name="connsiteX518" fmla="*/ 1320800 w 2138362"/>
                <a:gd name="connsiteY518" fmla="*/ 623887 h 1110643"/>
                <a:gd name="connsiteX519" fmla="*/ 1314450 w 2138362"/>
                <a:gd name="connsiteY519" fmla="*/ 627062 h 1110643"/>
                <a:gd name="connsiteX520" fmla="*/ 1309687 w 2138362"/>
                <a:gd name="connsiteY520" fmla="*/ 628650 h 1110643"/>
                <a:gd name="connsiteX521" fmla="*/ 1300162 w 2138362"/>
                <a:gd name="connsiteY521" fmla="*/ 633412 h 1110643"/>
                <a:gd name="connsiteX522" fmla="*/ 1289050 w 2138362"/>
                <a:gd name="connsiteY522" fmla="*/ 642937 h 1110643"/>
                <a:gd name="connsiteX523" fmla="*/ 1279525 w 2138362"/>
                <a:gd name="connsiteY523" fmla="*/ 647700 h 1110643"/>
                <a:gd name="connsiteX524" fmla="*/ 1273175 w 2138362"/>
                <a:gd name="connsiteY524" fmla="*/ 652462 h 1110643"/>
                <a:gd name="connsiteX525" fmla="*/ 1268412 w 2138362"/>
                <a:gd name="connsiteY525" fmla="*/ 657225 h 1110643"/>
                <a:gd name="connsiteX526" fmla="*/ 1263650 w 2138362"/>
                <a:gd name="connsiteY526" fmla="*/ 658812 h 1110643"/>
                <a:gd name="connsiteX527" fmla="*/ 1258887 w 2138362"/>
                <a:gd name="connsiteY527" fmla="*/ 663575 h 1110643"/>
                <a:gd name="connsiteX528" fmla="*/ 1249362 w 2138362"/>
                <a:gd name="connsiteY528" fmla="*/ 679450 h 1110643"/>
                <a:gd name="connsiteX529" fmla="*/ 1250950 w 2138362"/>
                <a:gd name="connsiteY529" fmla="*/ 688975 h 1110643"/>
                <a:gd name="connsiteX530" fmla="*/ 1254125 w 2138362"/>
                <a:gd name="connsiteY530" fmla="*/ 700087 h 1110643"/>
                <a:gd name="connsiteX531" fmla="*/ 1257300 w 2138362"/>
                <a:gd name="connsiteY531" fmla="*/ 708025 h 1110643"/>
                <a:gd name="connsiteX532" fmla="*/ 1262062 w 2138362"/>
                <a:gd name="connsiteY532" fmla="*/ 717550 h 1110643"/>
                <a:gd name="connsiteX533" fmla="*/ 1263650 w 2138362"/>
                <a:gd name="connsiteY533" fmla="*/ 723900 h 1110643"/>
                <a:gd name="connsiteX534" fmla="*/ 1266825 w 2138362"/>
                <a:gd name="connsiteY534" fmla="*/ 731837 h 1110643"/>
                <a:gd name="connsiteX535" fmla="*/ 1271587 w 2138362"/>
                <a:gd name="connsiteY535" fmla="*/ 742950 h 1110643"/>
                <a:gd name="connsiteX536" fmla="*/ 1276350 w 2138362"/>
                <a:gd name="connsiteY536" fmla="*/ 762000 h 1110643"/>
                <a:gd name="connsiteX537" fmla="*/ 1282700 w 2138362"/>
                <a:gd name="connsiteY537" fmla="*/ 788987 h 1110643"/>
                <a:gd name="connsiteX538" fmla="*/ 1287462 w 2138362"/>
                <a:gd name="connsiteY538" fmla="*/ 804862 h 1110643"/>
                <a:gd name="connsiteX539" fmla="*/ 1289050 w 2138362"/>
                <a:gd name="connsiteY539" fmla="*/ 817562 h 1110643"/>
                <a:gd name="connsiteX540" fmla="*/ 1292225 w 2138362"/>
                <a:gd name="connsiteY540" fmla="*/ 822325 h 1110643"/>
                <a:gd name="connsiteX541" fmla="*/ 1295400 w 2138362"/>
                <a:gd name="connsiteY541" fmla="*/ 835025 h 1110643"/>
                <a:gd name="connsiteX542" fmla="*/ 1298575 w 2138362"/>
                <a:gd name="connsiteY542" fmla="*/ 841375 h 1110643"/>
                <a:gd name="connsiteX543" fmla="*/ 1300162 w 2138362"/>
                <a:gd name="connsiteY543" fmla="*/ 846137 h 1110643"/>
                <a:gd name="connsiteX544" fmla="*/ 1303337 w 2138362"/>
                <a:gd name="connsiteY544" fmla="*/ 857250 h 1110643"/>
                <a:gd name="connsiteX545" fmla="*/ 1308100 w 2138362"/>
                <a:gd name="connsiteY545" fmla="*/ 946150 h 1110643"/>
                <a:gd name="connsiteX546" fmla="*/ 1304925 w 2138362"/>
                <a:gd name="connsiteY546" fmla="*/ 938212 h 1110643"/>
                <a:gd name="connsiteX547" fmla="*/ 1300162 w 2138362"/>
                <a:gd name="connsiteY547" fmla="*/ 928687 h 1110643"/>
                <a:gd name="connsiteX548" fmla="*/ 1292225 w 2138362"/>
                <a:gd name="connsiteY548" fmla="*/ 922337 h 1110643"/>
                <a:gd name="connsiteX549" fmla="*/ 1285875 w 2138362"/>
                <a:gd name="connsiteY549" fmla="*/ 909637 h 1110643"/>
                <a:gd name="connsiteX550" fmla="*/ 1277620 w 2138362"/>
                <a:gd name="connsiteY550" fmla="*/ 910907 h 1110643"/>
                <a:gd name="connsiteX551" fmla="*/ 1258887 w 2138362"/>
                <a:gd name="connsiteY551" fmla="*/ 882650 h 1110643"/>
                <a:gd name="connsiteX552" fmla="*/ 1248092 w 2138362"/>
                <a:gd name="connsiteY552" fmla="*/ 885825 h 1110643"/>
                <a:gd name="connsiteX553" fmla="*/ 1233805 w 2138362"/>
                <a:gd name="connsiteY553" fmla="*/ 877569 h 1110643"/>
                <a:gd name="connsiteX554" fmla="*/ 1224914 w 2138362"/>
                <a:gd name="connsiteY554" fmla="*/ 881381 h 1110643"/>
                <a:gd name="connsiteX555" fmla="*/ 1222375 w 2138362"/>
                <a:gd name="connsiteY555" fmla="*/ 872489 h 1110643"/>
                <a:gd name="connsiteX556" fmla="*/ 1207135 w 2138362"/>
                <a:gd name="connsiteY556" fmla="*/ 852487 h 1110643"/>
                <a:gd name="connsiteX557" fmla="*/ 1193799 w 2138362"/>
                <a:gd name="connsiteY557" fmla="*/ 848677 h 1110643"/>
                <a:gd name="connsiteX558" fmla="*/ 1180783 w 2138362"/>
                <a:gd name="connsiteY558" fmla="*/ 842645 h 1110643"/>
                <a:gd name="connsiteX559" fmla="*/ 1170622 w 2138362"/>
                <a:gd name="connsiteY559" fmla="*/ 835978 h 1110643"/>
                <a:gd name="connsiteX560" fmla="*/ 1157287 w 2138362"/>
                <a:gd name="connsiteY560" fmla="*/ 817562 h 1110643"/>
                <a:gd name="connsiteX561" fmla="*/ 1146175 w 2138362"/>
                <a:gd name="connsiteY561" fmla="*/ 809625 h 1110643"/>
                <a:gd name="connsiteX562" fmla="*/ 1141412 w 2138362"/>
                <a:gd name="connsiteY562" fmla="*/ 804862 h 1110643"/>
                <a:gd name="connsiteX563" fmla="*/ 1135062 w 2138362"/>
                <a:gd name="connsiteY563" fmla="*/ 801687 h 1110643"/>
                <a:gd name="connsiteX564" fmla="*/ 1125537 w 2138362"/>
                <a:gd name="connsiteY564" fmla="*/ 795337 h 1110643"/>
                <a:gd name="connsiteX565" fmla="*/ 1123950 w 2138362"/>
                <a:gd name="connsiteY565" fmla="*/ 790575 h 1110643"/>
                <a:gd name="connsiteX566" fmla="*/ 1128712 w 2138362"/>
                <a:gd name="connsiteY566" fmla="*/ 788987 h 1110643"/>
                <a:gd name="connsiteX567" fmla="*/ 1144587 w 2138362"/>
                <a:gd name="connsiteY567" fmla="*/ 785812 h 1110643"/>
                <a:gd name="connsiteX568" fmla="*/ 1144587 w 2138362"/>
                <a:gd name="connsiteY568" fmla="*/ 768350 h 1110643"/>
                <a:gd name="connsiteX569" fmla="*/ 1139825 w 2138362"/>
                <a:gd name="connsiteY569" fmla="*/ 754062 h 1110643"/>
                <a:gd name="connsiteX570" fmla="*/ 1135062 w 2138362"/>
                <a:gd name="connsiteY570" fmla="*/ 749300 h 1110643"/>
                <a:gd name="connsiteX571" fmla="*/ 1133475 w 2138362"/>
                <a:gd name="connsiteY571" fmla="*/ 744537 h 1110643"/>
                <a:gd name="connsiteX572" fmla="*/ 1128712 w 2138362"/>
                <a:gd name="connsiteY572" fmla="*/ 741362 h 1110643"/>
                <a:gd name="connsiteX573" fmla="*/ 1119187 w 2138362"/>
                <a:gd name="connsiteY573" fmla="*/ 735012 h 1110643"/>
                <a:gd name="connsiteX574" fmla="*/ 1104900 w 2138362"/>
                <a:gd name="connsiteY574" fmla="*/ 723900 h 1110643"/>
                <a:gd name="connsiteX575" fmla="*/ 1100137 w 2138362"/>
                <a:gd name="connsiteY575" fmla="*/ 720725 h 1110643"/>
                <a:gd name="connsiteX576" fmla="*/ 1095375 w 2138362"/>
                <a:gd name="connsiteY576" fmla="*/ 719137 h 1110643"/>
                <a:gd name="connsiteX577" fmla="*/ 1077912 w 2138362"/>
                <a:gd name="connsiteY577" fmla="*/ 714375 h 1110643"/>
                <a:gd name="connsiteX578" fmla="*/ 1069975 w 2138362"/>
                <a:gd name="connsiteY578" fmla="*/ 704850 h 1110643"/>
                <a:gd name="connsiteX579" fmla="*/ 1062037 w 2138362"/>
                <a:gd name="connsiteY579" fmla="*/ 695325 h 1110643"/>
                <a:gd name="connsiteX580" fmla="*/ 1060450 w 2138362"/>
                <a:gd name="connsiteY580" fmla="*/ 688975 h 1110643"/>
                <a:gd name="connsiteX581" fmla="*/ 1057275 w 2138362"/>
                <a:gd name="connsiteY581" fmla="*/ 679450 h 1110643"/>
                <a:gd name="connsiteX582" fmla="*/ 1052512 w 2138362"/>
                <a:gd name="connsiteY582" fmla="*/ 660400 h 1110643"/>
                <a:gd name="connsiteX583" fmla="*/ 1054100 w 2138362"/>
                <a:gd name="connsiteY583" fmla="*/ 627062 h 1110643"/>
                <a:gd name="connsiteX584" fmla="*/ 1055687 w 2138362"/>
                <a:gd name="connsiteY584" fmla="*/ 622300 h 1110643"/>
                <a:gd name="connsiteX585" fmla="*/ 1060450 w 2138362"/>
                <a:gd name="connsiteY585" fmla="*/ 620712 h 1110643"/>
                <a:gd name="connsiteX586" fmla="*/ 1062037 w 2138362"/>
                <a:gd name="connsiteY586" fmla="*/ 615950 h 1110643"/>
                <a:gd name="connsiteX587" fmla="*/ 1050925 w 2138362"/>
                <a:gd name="connsiteY587" fmla="*/ 615950 h 1110643"/>
                <a:gd name="connsiteX588" fmla="*/ 1044575 w 2138362"/>
                <a:gd name="connsiteY588" fmla="*/ 619125 h 1110643"/>
                <a:gd name="connsiteX589" fmla="*/ 1039812 w 2138362"/>
                <a:gd name="connsiteY589" fmla="*/ 620712 h 1110643"/>
                <a:gd name="connsiteX590" fmla="*/ 1027112 w 2138362"/>
                <a:gd name="connsiteY590" fmla="*/ 625475 h 1110643"/>
                <a:gd name="connsiteX591" fmla="*/ 1023937 w 2138362"/>
                <a:gd name="connsiteY591" fmla="*/ 630237 h 1110643"/>
                <a:gd name="connsiteX592" fmla="*/ 1019175 w 2138362"/>
                <a:gd name="connsiteY592" fmla="*/ 631825 h 1110643"/>
                <a:gd name="connsiteX593" fmla="*/ 1008062 w 2138362"/>
                <a:gd name="connsiteY593" fmla="*/ 636587 h 1110643"/>
                <a:gd name="connsiteX594" fmla="*/ 1000125 w 2138362"/>
                <a:gd name="connsiteY594" fmla="*/ 646112 h 1110643"/>
                <a:gd name="connsiteX595" fmla="*/ 1011237 w 2138362"/>
                <a:gd name="connsiteY595" fmla="*/ 660400 h 1110643"/>
                <a:gd name="connsiteX596" fmla="*/ 1012825 w 2138362"/>
                <a:gd name="connsiteY596" fmla="*/ 677862 h 1110643"/>
                <a:gd name="connsiteX597" fmla="*/ 1014412 w 2138362"/>
                <a:gd name="connsiteY597" fmla="*/ 690562 h 1110643"/>
                <a:gd name="connsiteX598" fmla="*/ 1012825 w 2138362"/>
                <a:gd name="connsiteY598" fmla="*/ 703262 h 1110643"/>
                <a:gd name="connsiteX599" fmla="*/ 998537 w 2138362"/>
                <a:gd name="connsiteY599" fmla="*/ 701675 h 1110643"/>
                <a:gd name="connsiteX600" fmla="*/ 984250 w 2138362"/>
                <a:gd name="connsiteY600" fmla="*/ 696912 h 1110643"/>
                <a:gd name="connsiteX601" fmla="*/ 977900 w 2138362"/>
                <a:gd name="connsiteY601" fmla="*/ 695325 h 1110643"/>
                <a:gd name="connsiteX602" fmla="*/ 973137 w 2138362"/>
                <a:gd name="connsiteY602" fmla="*/ 692150 h 1110643"/>
                <a:gd name="connsiteX603" fmla="*/ 968375 w 2138362"/>
                <a:gd name="connsiteY603" fmla="*/ 690562 h 1110643"/>
                <a:gd name="connsiteX604" fmla="*/ 957262 w 2138362"/>
                <a:gd name="connsiteY604" fmla="*/ 681037 h 1110643"/>
                <a:gd name="connsiteX605" fmla="*/ 958850 w 2138362"/>
                <a:gd name="connsiteY605" fmla="*/ 665162 h 1110643"/>
                <a:gd name="connsiteX606" fmla="*/ 960437 w 2138362"/>
                <a:gd name="connsiteY606" fmla="*/ 658812 h 1110643"/>
                <a:gd name="connsiteX607" fmla="*/ 971550 w 2138362"/>
                <a:gd name="connsiteY607" fmla="*/ 642937 h 1110643"/>
                <a:gd name="connsiteX608" fmla="*/ 966787 w 2138362"/>
                <a:gd name="connsiteY608" fmla="*/ 641350 h 1110643"/>
                <a:gd name="connsiteX609" fmla="*/ 957262 w 2138362"/>
                <a:gd name="connsiteY609" fmla="*/ 633412 h 1110643"/>
                <a:gd name="connsiteX610" fmla="*/ 936625 w 2138362"/>
                <a:gd name="connsiteY610" fmla="*/ 625475 h 1110643"/>
                <a:gd name="connsiteX611" fmla="*/ 862012 w 2138362"/>
                <a:gd name="connsiteY611" fmla="*/ 628650 h 1110643"/>
                <a:gd name="connsiteX612" fmla="*/ 852487 w 2138362"/>
                <a:gd name="connsiteY612" fmla="*/ 635000 h 1110643"/>
                <a:gd name="connsiteX613" fmla="*/ 854075 w 2138362"/>
                <a:gd name="connsiteY613" fmla="*/ 649287 h 1110643"/>
                <a:gd name="connsiteX614" fmla="*/ 860425 w 2138362"/>
                <a:gd name="connsiteY614" fmla="*/ 644525 h 1110643"/>
                <a:gd name="connsiteX615" fmla="*/ 865187 w 2138362"/>
                <a:gd name="connsiteY615" fmla="*/ 646112 h 1110643"/>
                <a:gd name="connsiteX616" fmla="*/ 860425 w 2138362"/>
                <a:gd name="connsiteY616" fmla="*/ 658812 h 1110643"/>
                <a:gd name="connsiteX617" fmla="*/ 855662 w 2138362"/>
                <a:gd name="connsiteY617" fmla="*/ 661987 h 1110643"/>
                <a:gd name="connsiteX618" fmla="*/ 847725 w 2138362"/>
                <a:gd name="connsiteY618" fmla="*/ 660400 h 1110643"/>
                <a:gd name="connsiteX619" fmla="*/ 835025 w 2138362"/>
                <a:gd name="connsiteY619" fmla="*/ 657225 h 1110643"/>
                <a:gd name="connsiteX620" fmla="*/ 809625 w 2138362"/>
                <a:gd name="connsiteY620" fmla="*/ 652462 h 1110643"/>
                <a:gd name="connsiteX621" fmla="*/ 795337 w 2138362"/>
                <a:gd name="connsiteY621" fmla="*/ 647700 h 1110643"/>
                <a:gd name="connsiteX622" fmla="*/ 785812 w 2138362"/>
                <a:gd name="connsiteY622" fmla="*/ 641350 h 1110643"/>
                <a:gd name="connsiteX623" fmla="*/ 774700 w 2138362"/>
                <a:gd name="connsiteY623" fmla="*/ 633412 h 1110643"/>
                <a:gd name="connsiteX624" fmla="*/ 769937 w 2138362"/>
                <a:gd name="connsiteY624" fmla="*/ 631825 h 1110643"/>
                <a:gd name="connsiteX625" fmla="*/ 763587 w 2138362"/>
                <a:gd name="connsiteY625" fmla="*/ 627062 h 1110643"/>
                <a:gd name="connsiteX626" fmla="*/ 758825 w 2138362"/>
                <a:gd name="connsiteY626" fmla="*/ 622300 h 1110643"/>
                <a:gd name="connsiteX627" fmla="*/ 754062 w 2138362"/>
                <a:gd name="connsiteY627" fmla="*/ 620712 h 1110643"/>
                <a:gd name="connsiteX628" fmla="*/ 747712 w 2138362"/>
                <a:gd name="connsiteY628" fmla="*/ 617537 h 1110643"/>
                <a:gd name="connsiteX629" fmla="*/ 742950 w 2138362"/>
                <a:gd name="connsiteY629" fmla="*/ 612775 h 1110643"/>
                <a:gd name="connsiteX630" fmla="*/ 735012 w 2138362"/>
                <a:gd name="connsiteY630" fmla="*/ 608012 h 1110643"/>
                <a:gd name="connsiteX631" fmla="*/ 730250 w 2138362"/>
                <a:gd name="connsiteY631" fmla="*/ 603250 h 1110643"/>
                <a:gd name="connsiteX632" fmla="*/ 725487 w 2138362"/>
                <a:gd name="connsiteY632" fmla="*/ 600075 h 1110643"/>
                <a:gd name="connsiteX633" fmla="*/ 719137 w 2138362"/>
                <a:gd name="connsiteY633" fmla="*/ 595312 h 1110643"/>
                <a:gd name="connsiteX634" fmla="*/ 714375 w 2138362"/>
                <a:gd name="connsiteY634" fmla="*/ 592137 h 1110643"/>
                <a:gd name="connsiteX635" fmla="*/ 703262 w 2138362"/>
                <a:gd name="connsiteY635" fmla="*/ 581025 h 1110643"/>
                <a:gd name="connsiteX636" fmla="*/ 698500 w 2138362"/>
                <a:gd name="connsiteY636" fmla="*/ 576262 h 1110643"/>
                <a:gd name="connsiteX637" fmla="*/ 692150 w 2138362"/>
                <a:gd name="connsiteY637" fmla="*/ 573087 h 1110643"/>
                <a:gd name="connsiteX638" fmla="*/ 681037 w 2138362"/>
                <a:gd name="connsiteY638" fmla="*/ 565150 h 1110643"/>
                <a:gd name="connsiteX639" fmla="*/ 676275 w 2138362"/>
                <a:gd name="connsiteY639" fmla="*/ 560387 h 1110643"/>
                <a:gd name="connsiteX640" fmla="*/ 665162 w 2138362"/>
                <a:gd name="connsiteY640" fmla="*/ 554037 h 1110643"/>
                <a:gd name="connsiteX641" fmla="*/ 660400 w 2138362"/>
                <a:gd name="connsiteY641" fmla="*/ 552450 h 1110643"/>
                <a:gd name="connsiteX642" fmla="*/ 655637 w 2138362"/>
                <a:gd name="connsiteY642" fmla="*/ 549275 h 1110643"/>
                <a:gd name="connsiteX643" fmla="*/ 631825 w 2138362"/>
                <a:gd name="connsiteY643" fmla="*/ 542925 h 1110643"/>
                <a:gd name="connsiteX644" fmla="*/ 609600 w 2138362"/>
                <a:gd name="connsiteY644" fmla="*/ 547687 h 1110643"/>
                <a:gd name="connsiteX645" fmla="*/ 595312 w 2138362"/>
                <a:gd name="connsiteY645" fmla="*/ 550862 h 1110643"/>
                <a:gd name="connsiteX646" fmla="*/ 555625 w 2138362"/>
                <a:gd name="connsiteY646" fmla="*/ 557212 h 1110643"/>
                <a:gd name="connsiteX647" fmla="*/ 544512 w 2138362"/>
                <a:gd name="connsiteY647" fmla="*/ 560387 h 1110643"/>
                <a:gd name="connsiteX648" fmla="*/ 539750 w 2138362"/>
                <a:gd name="connsiteY648" fmla="*/ 561975 h 1110643"/>
                <a:gd name="connsiteX649" fmla="*/ 534987 w 2138362"/>
                <a:gd name="connsiteY649" fmla="*/ 565150 h 1110643"/>
                <a:gd name="connsiteX650" fmla="*/ 525462 w 2138362"/>
                <a:gd name="connsiteY650" fmla="*/ 566737 h 1110643"/>
                <a:gd name="connsiteX651" fmla="*/ 482600 w 2138362"/>
                <a:gd name="connsiteY651" fmla="*/ 563562 h 1110643"/>
                <a:gd name="connsiteX652" fmla="*/ 460375 w 2138362"/>
                <a:gd name="connsiteY652" fmla="*/ 558800 h 1110643"/>
                <a:gd name="connsiteX653" fmla="*/ 450850 w 2138362"/>
                <a:gd name="connsiteY653" fmla="*/ 565150 h 1110643"/>
                <a:gd name="connsiteX654" fmla="*/ 447675 w 2138362"/>
                <a:gd name="connsiteY654" fmla="*/ 569912 h 1110643"/>
                <a:gd name="connsiteX655" fmla="*/ 436562 w 2138362"/>
                <a:gd name="connsiteY655" fmla="*/ 577850 h 1110643"/>
                <a:gd name="connsiteX656" fmla="*/ 430212 w 2138362"/>
                <a:gd name="connsiteY656" fmla="*/ 582612 h 1110643"/>
                <a:gd name="connsiteX657" fmla="*/ 419100 w 2138362"/>
                <a:gd name="connsiteY657" fmla="*/ 592137 h 1110643"/>
                <a:gd name="connsiteX658" fmla="*/ 414337 w 2138362"/>
                <a:gd name="connsiteY658" fmla="*/ 596900 h 1110643"/>
                <a:gd name="connsiteX659" fmla="*/ 400050 w 2138362"/>
                <a:gd name="connsiteY659" fmla="*/ 601662 h 1110643"/>
                <a:gd name="connsiteX660" fmla="*/ 395287 w 2138362"/>
                <a:gd name="connsiteY660" fmla="*/ 604837 h 1110643"/>
                <a:gd name="connsiteX661" fmla="*/ 387350 w 2138362"/>
                <a:gd name="connsiteY661" fmla="*/ 614362 h 1110643"/>
                <a:gd name="connsiteX662" fmla="*/ 374650 w 2138362"/>
                <a:gd name="connsiteY662" fmla="*/ 620712 h 1110643"/>
                <a:gd name="connsiteX663" fmla="*/ 385762 w 2138362"/>
                <a:gd name="connsiteY663" fmla="*/ 636587 h 1110643"/>
                <a:gd name="connsiteX664" fmla="*/ 388937 w 2138362"/>
                <a:gd name="connsiteY664" fmla="*/ 641350 h 1110643"/>
                <a:gd name="connsiteX665" fmla="*/ 385762 w 2138362"/>
                <a:gd name="connsiteY665" fmla="*/ 657225 h 1110643"/>
                <a:gd name="connsiteX666" fmla="*/ 381000 w 2138362"/>
                <a:gd name="connsiteY666" fmla="*/ 668337 h 1110643"/>
                <a:gd name="connsiteX667" fmla="*/ 339725 w 2138362"/>
                <a:gd name="connsiteY667" fmla="*/ 669925 h 1110643"/>
                <a:gd name="connsiteX668" fmla="*/ 325437 w 2138362"/>
                <a:gd name="connsiteY668" fmla="*/ 677862 h 1110643"/>
                <a:gd name="connsiteX669" fmla="*/ 320675 w 2138362"/>
                <a:gd name="connsiteY669" fmla="*/ 682625 h 1110643"/>
                <a:gd name="connsiteX670" fmla="*/ 315912 w 2138362"/>
                <a:gd name="connsiteY670" fmla="*/ 684212 h 1110643"/>
                <a:gd name="connsiteX671" fmla="*/ 309562 w 2138362"/>
                <a:gd name="connsiteY671" fmla="*/ 688975 h 1110643"/>
                <a:gd name="connsiteX672" fmla="*/ 307975 w 2138362"/>
                <a:gd name="connsiteY672" fmla="*/ 693737 h 1110643"/>
                <a:gd name="connsiteX673" fmla="*/ 298450 w 2138362"/>
                <a:gd name="connsiteY673" fmla="*/ 700087 h 1110643"/>
                <a:gd name="connsiteX674" fmla="*/ 293687 w 2138362"/>
                <a:gd name="connsiteY674" fmla="*/ 703262 h 1110643"/>
                <a:gd name="connsiteX675" fmla="*/ 284162 w 2138362"/>
                <a:gd name="connsiteY675" fmla="*/ 708025 h 1110643"/>
                <a:gd name="connsiteX676" fmla="*/ 274637 w 2138362"/>
                <a:gd name="connsiteY676" fmla="*/ 714375 h 1110643"/>
                <a:gd name="connsiteX677" fmla="*/ 263525 w 2138362"/>
                <a:gd name="connsiteY677" fmla="*/ 720725 h 1110643"/>
                <a:gd name="connsiteX678" fmla="*/ 258762 w 2138362"/>
                <a:gd name="connsiteY678" fmla="*/ 723900 h 1110643"/>
                <a:gd name="connsiteX679" fmla="*/ 241300 w 2138362"/>
                <a:gd name="connsiteY679" fmla="*/ 727075 h 1110643"/>
                <a:gd name="connsiteX680" fmla="*/ 227012 w 2138362"/>
                <a:gd name="connsiteY680" fmla="*/ 731837 h 1110643"/>
                <a:gd name="connsiteX681" fmla="*/ 217487 w 2138362"/>
                <a:gd name="connsiteY681" fmla="*/ 735012 h 1110643"/>
                <a:gd name="connsiteX682" fmla="*/ 207962 w 2138362"/>
                <a:gd name="connsiteY682" fmla="*/ 736600 h 1110643"/>
                <a:gd name="connsiteX683" fmla="*/ 196850 w 2138362"/>
                <a:gd name="connsiteY683" fmla="*/ 741362 h 1110643"/>
                <a:gd name="connsiteX684" fmla="*/ 188912 w 2138362"/>
                <a:gd name="connsiteY684" fmla="*/ 744537 h 1110643"/>
                <a:gd name="connsiteX685" fmla="*/ 182562 w 2138362"/>
                <a:gd name="connsiteY685" fmla="*/ 746125 h 1110643"/>
                <a:gd name="connsiteX686" fmla="*/ 177800 w 2138362"/>
                <a:gd name="connsiteY686" fmla="*/ 749300 h 1110643"/>
                <a:gd name="connsiteX687" fmla="*/ 173037 w 2138362"/>
                <a:gd name="connsiteY687" fmla="*/ 750887 h 1110643"/>
                <a:gd name="connsiteX688" fmla="*/ 166687 w 2138362"/>
                <a:gd name="connsiteY688" fmla="*/ 755650 h 1110643"/>
                <a:gd name="connsiteX689" fmla="*/ 155575 w 2138362"/>
                <a:gd name="connsiteY689" fmla="*/ 757237 h 1110643"/>
                <a:gd name="connsiteX690" fmla="*/ 134937 w 2138362"/>
                <a:gd name="connsiteY690" fmla="*/ 763587 h 1110643"/>
                <a:gd name="connsiteX691" fmla="*/ 111443 w 2138362"/>
                <a:gd name="connsiteY691" fmla="*/ 778510 h 1110643"/>
                <a:gd name="connsiteX692" fmla="*/ 88900 w 2138362"/>
                <a:gd name="connsiteY692" fmla="*/ 784859 h 1110643"/>
                <a:gd name="connsiteX693" fmla="*/ 73025 w 2138362"/>
                <a:gd name="connsiteY693" fmla="*/ 771525 h 1110643"/>
                <a:gd name="connsiteX694" fmla="*/ 68262 w 2138362"/>
                <a:gd name="connsiteY694" fmla="*/ 774700 h 1110643"/>
                <a:gd name="connsiteX695" fmla="*/ 53975 w 2138362"/>
                <a:gd name="connsiteY695" fmla="*/ 779462 h 1110643"/>
                <a:gd name="connsiteX696" fmla="*/ 42862 w 2138362"/>
                <a:gd name="connsiteY696" fmla="*/ 781050 h 1110643"/>
                <a:gd name="connsiteX697" fmla="*/ 34925 w 2138362"/>
                <a:gd name="connsiteY697" fmla="*/ 782637 h 1110643"/>
                <a:gd name="connsiteX698" fmla="*/ 12700 w 2138362"/>
                <a:gd name="connsiteY698" fmla="*/ 785812 h 1110643"/>
                <a:gd name="connsiteX699" fmla="*/ 9525 w 2138362"/>
                <a:gd name="connsiteY699" fmla="*/ 781050 h 1110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Lst>
              <a:rect l="l" t="t" r="r" b="b"/>
              <a:pathLst>
                <a:path w="2138362" h="1110643">
                  <a:moveTo>
                    <a:pt x="9525" y="781050"/>
                  </a:moveTo>
                  <a:lnTo>
                    <a:pt x="9525" y="781050"/>
                  </a:lnTo>
                  <a:cubicBezTo>
                    <a:pt x="7937" y="775758"/>
                    <a:pt x="6509" y="770416"/>
                    <a:pt x="4762" y="765175"/>
                  </a:cubicBezTo>
                  <a:cubicBezTo>
                    <a:pt x="3861" y="762471"/>
                    <a:pt x="2228" y="760014"/>
                    <a:pt x="1587" y="757237"/>
                  </a:cubicBezTo>
                  <a:cubicBezTo>
                    <a:pt x="628" y="753080"/>
                    <a:pt x="529" y="748770"/>
                    <a:pt x="0" y="744537"/>
                  </a:cubicBezTo>
                  <a:cubicBezTo>
                    <a:pt x="1058" y="738716"/>
                    <a:pt x="1936" y="732860"/>
                    <a:pt x="3175" y="727075"/>
                  </a:cubicBezTo>
                  <a:cubicBezTo>
                    <a:pt x="3526" y="725439"/>
                    <a:pt x="3579" y="723495"/>
                    <a:pt x="4762" y="722312"/>
                  </a:cubicBezTo>
                  <a:cubicBezTo>
                    <a:pt x="5945" y="721129"/>
                    <a:pt x="7937" y="721254"/>
                    <a:pt x="9525" y="720725"/>
                  </a:cubicBezTo>
                  <a:cubicBezTo>
                    <a:pt x="16933" y="721783"/>
                    <a:pt x="24380" y="722600"/>
                    <a:pt x="31750" y="723900"/>
                  </a:cubicBezTo>
                  <a:cubicBezTo>
                    <a:pt x="33398" y="724191"/>
                    <a:pt x="34879" y="725124"/>
                    <a:pt x="36512" y="725487"/>
                  </a:cubicBezTo>
                  <a:cubicBezTo>
                    <a:pt x="39654" y="726185"/>
                    <a:pt x="42862" y="726546"/>
                    <a:pt x="46037" y="727075"/>
                  </a:cubicBezTo>
                  <a:cubicBezTo>
                    <a:pt x="47625" y="728133"/>
                    <a:pt x="48959" y="729748"/>
                    <a:pt x="50800" y="730250"/>
                  </a:cubicBezTo>
                  <a:cubicBezTo>
                    <a:pt x="54916" y="731372"/>
                    <a:pt x="59235" y="731932"/>
                    <a:pt x="63500" y="731837"/>
                  </a:cubicBezTo>
                  <a:cubicBezTo>
                    <a:pt x="83103" y="731401"/>
                    <a:pt x="102658" y="729720"/>
                    <a:pt x="122237" y="728662"/>
                  </a:cubicBezTo>
                  <a:cubicBezTo>
                    <a:pt x="124354" y="729191"/>
                    <a:pt x="126405" y="730250"/>
                    <a:pt x="128587" y="730250"/>
                  </a:cubicBezTo>
                  <a:cubicBezTo>
                    <a:pt x="142938" y="730250"/>
                    <a:pt x="145970" y="729313"/>
                    <a:pt x="157162" y="727075"/>
                  </a:cubicBezTo>
                  <a:cubicBezTo>
                    <a:pt x="158220" y="725487"/>
                    <a:pt x="158847" y="723504"/>
                    <a:pt x="160337" y="722312"/>
                  </a:cubicBezTo>
                  <a:cubicBezTo>
                    <a:pt x="161644" y="721267"/>
                    <a:pt x="163647" y="721555"/>
                    <a:pt x="165100" y="720725"/>
                  </a:cubicBezTo>
                  <a:cubicBezTo>
                    <a:pt x="167397" y="719412"/>
                    <a:pt x="169579" y="717833"/>
                    <a:pt x="171450" y="715962"/>
                  </a:cubicBezTo>
                  <a:cubicBezTo>
                    <a:pt x="178758" y="708654"/>
                    <a:pt x="169431" y="712499"/>
                    <a:pt x="180975" y="709612"/>
                  </a:cubicBezTo>
                  <a:cubicBezTo>
                    <a:pt x="185134" y="697131"/>
                    <a:pt x="178162" y="714013"/>
                    <a:pt x="190500" y="701675"/>
                  </a:cubicBezTo>
                  <a:cubicBezTo>
                    <a:pt x="192043" y="700132"/>
                    <a:pt x="191558" y="697442"/>
                    <a:pt x="192087" y="695325"/>
                  </a:cubicBezTo>
                  <a:cubicBezTo>
                    <a:pt x="191029" y="690033"/>
                    <a:pt x="189754" y="684780"/>
                    <a:pt x="188912" y="679450"/>
                  </a:cubicBezTo>
                  <a:cubicBezTo>
                    <a:pt x="188165" y="674717"/>
                    <a:pt x="188113" y="669889"/>
                    <a:pt x="187325" y="665162"/>
                  </a:cubicBezTo>
                  <a:cubicBezTo>
                    <a:pt x="186742" y="661661"/>
                    <a:pt x="184006" y="656937"/>
                    <a:pt x="182562" y="654050"/>
                  </a:cubicBezTo>
                  <a:cubicBezTo>
                    <a:pt x="182033" y="649287"/>
                    <a:pt x="182052" y="644431"/>
                    <a:pt x="180975" y="639762"/>
                  </a:cubicBezTo>
                  <a:cubicBezTo>
                    <a:pt x="180443" y="637456"/>
                    <a:pt x="178732" y="635587"/>
                    <a:pt x="177800" y="633412"/>
                  </a:cubicBezTo>
                  <a:cubicBezTo>
                    <a:pt x="170288" y="615886"/>
                    <a:pt x="183207" y="642533"/>
                    <a:pt x="173037" y="623887"/>
                  </a:cubicBezTo>
                  <a:cubicBezTo>
                    <a:pt x="170771" y="619732"/>
                    <a:pt x="166687" y="611187"/>
                    <a:pt x="166687" y="611187"/>
                  </a:cubicBezTo>
                  <a:cubicBezTo>
                    <a:pt x="166158" y="608541"/>
                    <a:pt x="166756" y="605380"/>
                    <a:pt x="165100" y="603250"/>
                  </a:cubicBezTo>
                  <a:cubicBezTo>
                    <a:pt x="161279" y="598338"/>
                    <a:pt x="156082" y="597069"/>
                    <a:pt x="150812" y="595312"/>
                  </a:cubicBezTo>
                  <a:cubicBezTo>
                    <a:pt x="149225" y="593725"/>
                    <a:pt x="147918" y="591795"/>
                    <a:pt x="146050" y="590550"/>
                  </a:cubicBezTo>
                  <a:cubicBezTo>
                    <a:pt x="144657" y="589622"/>
                    <a:pt x="142470" y="590145"/>
                    <a:pt x="141287" y="588962"/>
                  </a:cubicBezTo>
                  <a:cubicBezTo>
                    <a:pt x="140104" y="587779"/>
                    <a:pt x="140745" y="585506"/>
                    <a:pt x="139700" y="584200"/>
                  </a:cubicBezTo>
                  <a:cubicBezTo>
                    <a:pt x="138508" y="582710"/>
                    <a:pt x="136525" y="582083"/>
                    <a:pt x="134937" y="581025"/>
                  </a:cubicBezTo>
                  <a:cubicBezTo>
                    <a:pt x="134408" y="578908"/>
                    <a:pt x="134713" y="576379"/>
                    <a:pt x="133350" y="574675"/>
                  </a:cubicBezTo>
                  <a:cubicBezTo>
                    <a:pt x="132305" y="573368"/>
                    <a:pt x="128715" y="574756"/>
                    <a:pt x="128587" y="573087"/>
                  </a:cubicBezTo>
                  <a:cubicBezTo>
                    <a:pt x="128093" y="566668"/>
                    <a:pt x="130576" y="560364"/>
                    <a:pt x="131762" y="554037"/>
                  </a:cubicBezTo>
                  <a:cubicBezTo>
                    <a:pt x="132164" y="551893"/>
                    <a:pt x="132490" y="549692"/>
                    <a:pt x="133350" y="547687"/>
                  </a:cubicBezTo>
                  <a:cubicBezTo>
                    <a:pt x="134102" y="545933"/>
                    <a:pt x="135059" y="544146"/>
                    <a:pt x="136525" y="542925"/>
                  </a:cubicBezTo>
                  <a:cubicBezTo>
                    <a:pt x="138343" y="541410"/>
                    <a:pt x="140700" y="540682"/>
                    <a:pt x="142875" y="539750"/>
                  </a:cubicBezTo>
                  <a:cubicBezTo>
                    <a:pt x="149510" y="536906"/>
                    <a:pt x="151520" y="538131"/>
                    <a:pt x="160337" y="536575"/>
                  </a:cubicBezTo>
                  <a:cubicBezTo>
                    <a:pt x="191483" y="531079"/>
                    <a:pt x="157054" y="535158"/>
                    <a:pt x="190500" y="531812"/>
                  </a:cubicBezTo>
                  <a:cubicBezTo>
                    <a:pt x="192617" y="530754"/>
                    <a:pt x="194575" y="529287"/>
                    <a:pt x="196850" y="528637"/>
                  </a:cubicBezTo>
                  <a:cubicBezTo>
                    <a:pt x="202039" y="527154"/>
                    <a:pt x="212725" y="525462"/>
                    <a:pt x="212725" y="525462"/>
                  </a:cubicBezTo>
                  <a:cubicBezTo>
                    <a:pt x="214842" y="524404"/>
                    <a:pt x="216859" y="523118"/>
                    <a:pt x="219075" y="522287"/>
                  </a:cubicBezTo>
                  <a:cubicBezTo>
                    <a:pt x="221118" y="521521"/>
                    <a:pt x="223610" y="521910"/>
                    <a:pt x="225425" y="520700"/>
                  </a:cubicBezTo>
                  <a:cubicBezTo>
                    <a:pt x="227013" y="519642"/>
                    <a:pt x="227134" y="517159"/>
                    <a:pt x="228600" y="515937"/>
                  </a:cubicBezTo>
                  <a:cubicBezTo>
                    <a:pt x="230418" y="514422"/>
                    <a:pt x="232833" y="513820"/>
                    <a:pt x="234950" y="512762"/>
                  </a:cubicBezTo>
                  <a:cubicBezTo>
                    <a:pt x="236537" y="510645"/>
                    <a:pt x="237679" y="508106"/>
                    <a:pt x="239712" y="506412"/>
                  </a:cubicBezTo>
                  <a:cubicBezTo>
                    <a:pt x="240998" y="505341"/>
                    <a:pt x="243154" y="505852"/>
                    <a:pt x="244475" y="504825"/>
                  </a:cubicBezTo>
                  <a:cubicBezTo>
                    <a:pt x="248019" y="502068"/>
                    <a:pt x="250825" y="498475"/>
                    <a:pt x="254000" y="495300"/>
                  </a:cubicBezTo>
                  <a:lnTo>
                    <a:pt x="254000" y="495300"/>
                  </a:lnTo>
                  <a:cubicBezTo>
                    <a:pt x="261883" y="483474"/>
                    <a:pt x="251751" y="497999"/>
                    <a:pt x="261937" y="485775"/>
                  </a:cubicBezTo>
                  <a:cubicBezTo>
                    <a:pt x="268552" y="477837"/>
                    <a:pt x="261143" y="483658"/>
                    <a:pt x="269875" y="477837"/>
                  </a:cubicBezTo>
                  <a:cubicBezTo>
                    <a:pt x="273063" y="473055"/>
                    <a:pt x="273809" y="472364"/>
                    <a:pt x="276225" y="466725"/>
                  </a:cubicBezTo>
                  <a:cubicBezTo>
                    <a:pt x="276884" y="465187"/>
                    <a:pt x="277064" y="463459"/>
                    <a:pt x="277812" y="461962"/>
                  </a:cubicBezTo>
                  <a:cubicBezTo>
                    <a:pt x="278665" y="460256"/>
                    <a:pt x="280134" y="458906"/>
                    <a:pt x="280987" y="457200"/>
                  </a:cubicBezTo>
                  <a:cubicBezTo>
                    <a:pt x="287560" y="444056"/>
                    <a:pt x="276652" y="461321"/>
                    <a:pt x="285750" y="447675"/>
                  </a:cubicBezTo>
                  <a:cubicBezTo>
                    <a:pt x="286279" y="446087"/>
                    <a:pt x="286589" y="444409"/>
                    <a:pt x="287337" y="442912"/>
                  </a:cubicBezTo>
                  <a:cubicBezTo>
                    <a:pt x="288190" y="441206"/>
                    <a:pt x="289737" y="439893"/>
                    <a:pt x="290512" y="438150"/>
                  </a:cubicBezTo>
                  <a:cubicBezTo>
                    <a:pt x="298070" y="421144"/>
                    <a:pt x="289676" y="434643"/>
                    <a:pt x="296862" y="423862"/>
                  </a:cubicBezTo>
                  <a:cubicBezTo>
                    <a:pt x="300837" y="407968"/>
                    <a:pt x="294861" y="424276"/>
                    <a:pt x="303212" y="415925"/>
                  </a:cubicBezTo>
                  <a:cubicBezTo>
                    <a:pt x="305910" y="413227"/>
                    <a:pt x="307445" y="409575"/>
                    <a:pt x="309562" y="406400"/>
                  </a:cubicBezTo>
                  <a:cubicBezTo>
                    <a:pt x="313983" y="399768"/>
                    <a:pt x="311387" y="402987"/>
                    <a:pt x="317500" y="396875"/>
                  </a:cubicBezTo>
                  <a:cubicBezTo>
                    <a:pt x="321732" y="384174"/>
                    <a:pt x="315383" y="398992"/>
                    <a:pt x="323850" y="390525"/>
                  </a:cubicBezTo>
                  <a:cubicBezTo>
                    <a:pt x="335356" y="379019"/>
                    <a:pt x="313888" y="392779"/>
                    <a:pt x="328612" y="381000"/>
                  </a:cubicBezTo>
                  <a:cubicBezTo>
                    <a:pt x="329919" y="379955"/>
                    <a:pt x="331878" y="380161"/>
                    <a:pt x="333375" y="379412"/>
                  </a:cubicBezTo>
                  <a:cubicBezTo>
                    <a:pt x="335081" y="378559"/>
                    <a:pt x="336481" y="377184"/>
                    <a:pt x="338137" y="376237"/>
                  </a:cubicBezTo>
                  <a:cubicBezTo>
                    <a:pt x="353708" y="367339"/>
                    <a:pt x="356985" y="372062"/>
                    <a:pt x="384175" y="369887"/>
                  </a:cubicBezTo>
                  <a:cubicBezTo>
                    <a:pt x="386821" y="369358"/>
                    <a:pt x="389867" y="369797"/>
                    <a:pt x="392112" y="368300"/>
                  </a:cubicBezTo>
                  <a:cubicBezTo>
                    <a:pt x="393505" y="367372"/>
                    <a:pt x="393240" y="365146"/>
                    <a:pt x="393700" y="363537"/>
                  </a:cubicBezTo>
                  <a:cubicBezTo>
                    <a:pt x="394299" y="361439"/>
                    <a:pt x="394758" y="359304"/>
                    <a:pt x="395287" y="357187"/>
                  </a:cubicBezTo>
                  <a:cubicBezTo>
                    <a:pt x="392253" y="335946"/>
                    <a:pt x="395754" y="355721"/>
                    <a:pt x="390525" y="336550"/>
                  </a:cubicBezTo>
                  <a:cubicBezTo>
                    <a:pt x="386832" y="323010"/>
                    <a:pt x="391583" y="333904"/>
                    <a:pt x="385762" y="322262"/>
                  </a:cubicBezTo>
                  <a:cubicBezTo>
                    <a:pt x="387770" y="296170"/>
                    <a:pt x="388149" y="309214"/>
                    <a:pt x="385762" y="288925"/>
                  </a:cubicBezTo>
                  <a:cubicBezTo>
                    <a:pt x="383828" y="272488"/>
                    <a:pt x="385747" y="279352"/>
                    <a:pt x="382587" y="269875"/>
                  </a:cubicBezTo>
                  <a:cubicBezTo>
                    <a:pt x="385762" y="254000"/>
                    <a:pt x="387852" y="237869"/>
                    <a:pt x="392112" y="222250"/>
                  </a:cubicBezTo>
                  <a:cubicBezTo>
                    <a:pt x="392703" y="220084"/>
                    <a:pt x="395570" y="219314"/>
                    <a:pt x="396875" y="217487"/>
                  </a:cubicBezTo>
                  <a:cubicBezTo>
                    <a:pt x="398251" y="215561"/>
                    <a:pt x="398876" y="213192"/>
                    <a:pt x="400050" y="211137"/>
                  </a:cubicBezTo>
                  <a:cubicBezTo>
                    <a:pt x="400997" y="209481"/>
                    <a:pt x="402167" y="207962"/>
                    <a:pt x="403225" y="206375"/>
                  </a:cubicBezTo>
                  <a:cubicBezTo>
                    <a:pt x="406970" y="191391"/>
                    <a:pt x="401374" y="210033"/>
                    <a:pt x="411162" y="192087"/>
                  </a:cubicBezTo>
                  <a:cubicBezTo>
                    <a:pt x="412765" y="189149"/>
                    <a:pt x="412481" y="185347"/>
                    <a:pt x="414337" y="182562"/>
                  </a:cubicBezTo>
                  <a:cubicBezTo>
                    <a:pt x="415805" y="180361"/>
                    <a:pt x="418816" y="179671"/>
                    <a:pt x="420687" y="177800"/>
                  </a:cubicBezTo>
                  <a:cubicBezTo>
                    <a:pt x="425084" y="173404"/>
                    <a:pt x="425033" y="170140"/>
                    <a:pt x="430212" y="166687"/>
                  </a:cubicBezTo>
                  <a:cubicBezTo>
                    <a:pt x="431604" y="165759"/>
                    <a:pt x="433387" y="165629"/>
                    <a:pt x="434975" y="165100"/>
                  </a:cubicBezTo>
                  <a:cubicBezTo>
                    <a:pt x="436562" y="166158"/>
                    <a:pt x="438545" y="166785"/>
                    <a:pt x="439737" y="168275"/>
                  </a:cubicBezTo>
                  <a:cubicBezTo>
                    <a:pt x="440782" y="169582"/>
                    <a:pt x="441383" y="171365"/>
                    <a:pt x="441325" y="173037"/>
                  </a:cubicBezTo>
                  <a:cubicBezTo>
                    <a:pt x="440850" y="186828"/>
                    <a:pt x="439296" y="200561"/>
                    <a:pt x="438150" y="214312"/>
                  </a:cubicBezTo>
                  <a:cubicBezTo>
                    <a:pt x="436933" y="228916"/>
                    <a:pt x="435264" y="240572"/>
                    <a:pt x="433387" y="255587"/>
                  </a:cubicBezTo>
                  <a:cubicBezTo>
                    <a:pt x="433916" y="264054"/>
                    <a:pt x="434504" y="272517"/>
                    <a:pt x="434975" y="280987"/>
                  </a:cubicBezTo>
                  <a:cubicBezTo>
                    <a:pt x="435563" y="291567"/>
                    <a:pt x="435348" y="302210"/>
                    <a:pt x="436562" y="312737"/>
                  </a:cubicBezTo>
                  <a:cubicBezTo>
                    <a:pt x="436946" y="316062"/>
                    <a:pt x="438775" y="319056"/>
                    <a:pt x="439737" y="322262"/>
                  </a:cubicBezTo>
                  <a:cubicBezTo>
                    <a:pt x="440733" y="325580"/>
                    <a:pt x="441038" y="331067"/>
                    <a:pt x="444500" y="333375"/>
                  </a:cubicBezTo>
                  <a:cubicBezTo>
                    <a:pt x="446315" y="334585"/>
                    <a:pt x="448733" y="334433"/>
                    <a:pt x="450850" y="334962"/>
                  </a:cubicBezTo>
                  <a:cubicBezTo>
                    <a:pt x="452437" y="336550"/>
                    <a:pt x="453374" y="339553"/>
                    <a:pt x="455612" y="339725"/>
                  </a:cubicBezTo>
                  <a:cubicBezTo>
                    <a:pt x="460993" y="340139"/>
                    <a:pt x="466229" y="337764"/>
                    <a:pt x="471487" y="336550"/>
                  </a:cubicBezTo>
                  <a:cubicBezTo>
                    <a:pt x="473118" y="336174"/>
                    <a:pt x="474753" y="335711"/>
                    <a:pt x="476250" y="334962"/>
                  </a:cubicBezTo>
                  <a:cubicBezTo>
                    <a:pt x="477956" y="334109"/>
                    <a:pt x="479306" y="332640"/>
                    <a:pt x="481012" y="331787"/>
                  </a:cubicBezTo>
                  <a:cubicBezTo>
                    <a:pt x="484063" y="330262"/>
                    <a:pt x="489083" y="329626"/>
                    <a:pt x="492125" y="328612"/>
                  </a:cubicBezTo>
                  <a:cubicBezTo>
                    <a:pt x="507417" y="323514"/>
                    <a:pt x="492319" y="326727"/>
                    <a:pt x="509587" y="323850"/>
                  </a:cubicBezTo>
                  <a:lnTo>
                    <a:pt x="544512" y="327025"/>
                  </a:lnTo>
                  <a:cubicBezTo>
                    <a:pt x="551914" y="327642"/>
                    <a:pt x="559312" y="328777"/>
                    <a:pt x="566737" y="328612"/>
                  </a:cubicBezTo>
                  <a:cubicBezTo>
                    <a:pt x="583835" y="328232"/>
                    <a:pt x="614482" y="325559"/>
                    <a:pt x="635000" y="323850"/>
                  </a:cubicBezTo>
                  <a:cubicBezTo>
                    <a:pt x="638704" y="322792"/>
                    <a:pt x="642556" y="322157"/>
                    <a:pt x="646112" y="320675"/>
                  </a:cubicBezTo>
                  <a:cubicBezTo>
                    <a:pt x="648960" y="319488"/>
                    <a:pt x="651290" y="317292"/>
                    <a:pt x="654050" y="315912"/>
                  </a:cubicBezTo>
                  <a:cubicBezTo>
                    <a:pt x="655547" y="315164"/>
                    <a:pt x="657225" y="314854"/>
                    <a:pt x="658812" y="314325"/>
                  </a:cubicBezTo>
                  <a:cubicBezTo>
                    <a:pt x="660400" y="313267"/>
                    <a:pt x="662517" y="312738"/>
                    <a:pt x="663575" y="311150"/>
                  </a:cubicBezTo>
                  <a:cubicBezTo>
                    <a:pt x="664785" y="309335"/>
                    <a:pt x="663619" y="306343"/>
                    <a:pt x="665162" y="304800"/>
                  </a:cubicBezTo>
                  <a:cubicBezTo>
                    <a:pt x="667498" y="302464"/>
                    <a:pt x="674598" y="301669"/>
                    <a:pt x="677862" y="300037"/>
                  </a:cubicBezTo>
                  <a:cubicBezTo>
                    <a:pt x="682284" y="297826"/>
                    <a:pt x="683875" y="295612"/>
                    <a:pt x="687387" y="292100"/>
                  </a:cubicBezTo>
                  <a:cubicBezTo>
                    <a:pt x="687916" y="290512"/>
                    <a:pt x="688226" y="288834"/>
                    <a:pt x="688975" y="287337"/>
                  </a:cubicBezTo>
                  <a:cubicBezTo>
                    <a:pt x="690134" y="285019"/>
                    <a:pt x="695836" y="277659"/>
                    <a:pt x="696912" y="276225"/>
                  </a:cubicBezTo>
                  <a:cubicBezTo>
                    <a:pt x="697441" y="263525"/>
                    <a:pt x="697146" y="250764"/>
                    <a:pt x="698500" y="238125"/>
                  </a:cubicBezTo>
                  <a:cubicBezTo>
                    <a:pt x="698577" y="237409"/>
                    <a:pt x="703549" y="227825"/>
                    <a:pt x="704850" y="227012"/>
                  </a:cubicBezTo>
                  <a:cubicBezTo>
                    <a:pt x="707688" y="225238"/>
                    <a:pt x="711268" y="225080"/>
                    <a:pt x="714375" y="223837"/>
                  </a:cubicBezTo>
                  <a:lnTo>
                    <a:pt x="722312" y="220662"/>
                  </a:lnTo>
                  <a:cubicBezTo>
                    <a:pt x="728662" y="221191"/>
                    <a:pt x="735159" y="220791"/>
                    <a:pt x="741362" y="222250"/>
                  </a:cubicBezTo>
                  <a:cubicBezTo>
                    <a:pt x="744366" y="222957"/>
                    <a:pt x="746540" y="225632"/>
                    <a:pt x="749300" y="227012"/>
                  </a:cubicBezTo>
                  <a:cubicBezTo>
                    <a:pt x="751849" y="228286"/>
                    <a:pt x="754591" y="229129"/>
                    <a:pt x="757237" y="230187"/>
                  </a:cubicBezTo>
                  <a:cubicBezTo>
                    <a:pt x="759354" y="229129"/>
                    <a:pt x="762167" y="228905"/>
                    <a:pt x="763587" y="227012"/>
                  </a:cubicBezTo>
                  <a:cubicBezTo>
                    <a:pt x="767137" y="222279"/>
                    <a:pt x="771525" y="211137"/>
                    <a:pt x="771525" y="211137"/>
                  </a:cubicBezTo>
                  <a:cubicBezTo>
                    <a:pt x="771246" y="208345"/>
                    <a:pt x="770600" y="194163"/>
                    <a:pt x="768350" y="188912"/>
                  </a:cubicBezTo>
                  <a:cubicBezTo>
                    <a:pt x="767599" y="187158"/>
                    <a:pt x="766233" y="185737"/>
                    <a:pt x="765175" y="184150"/>
                  </a:cubicBezTo>
                  <a:cubicBezTo>
                    <a:pt x="764646" y="181504"/>
                    <a:pt x="764440" y="178772"/>
                    <a:pt x="763587" y="176212"/>
                  </a:cubicBezTo>
                  <a:cubicBezTo>
                    <a:pt x="762839" y="173967"/>
                    <a:pt x="760530" y="172226"/>
                    <a:pt x="760412" y="169862"/>
                  </a:cubicBezTo>
                  <a:cubicBezTo>
                    <a:pt x="760173" y="165086"/>
                    <a:pt x="761375" y="143785"/>
                    <a:pt x="763587" y="134937"/>
                  </a:cubicBezTo>
                  <a:cubicBezTo>
                    <a:pt x="764399" y="131690"/>
                    <a:pt x="764906" y="128197"/>
                    <a:pt x="766762" y="125412"/>
                  </a:cubicBezTo>
                  <a:cubicBezTo>
                    <a:pt x="770000" y="120556"/>
                    <a:pt x="774552" y="120290"/>
                    <a:pt x="779462" y="119062"/>
                  </a:cubicBezTo>
                  <a:cubicBezTo>
                    <a:pt x="781050" y="118004"/>
                    <a:pt x="782321" y="116014"/>
                    <a:pt x="784225" y="115887"/>
                  </a:cubicBezTo>
                  <a:cubicBezTo>
                    <a:pt x="790583" y="115463"/>
                    <a:pt x="796959" y="116633"/>
                    <a:pt x="803275" y="117475"/>
                  </a:cubicBezTo>
                  <a:cubicBezTo>
                    <a:pt x="804933" y="117696"/>
                    <a:pt x="806470" y="118475"/>
                    <a:pt x="808037" y="119062"/>
                  </a:cubicBezTo>
                  <a:cubicBezTo>
                    <a:pt x="810705" y="120063"/>
                    <a:pt x="813271" y="121336"/>
                    <a:pt x="815975" y="122237"/>
                  </a:cubicBezTo>
                  <a:cubicBezTo>
                    <a:pt x="818045" y="122927"/>
                    <a:pt x="820208" y="123296"/>
                    <a:pt x="822325" y="123825"/>
                  </a:cubicBezTo>
                  <a:lnTo>
                    <a:pt x="841375" y="120650"/>
                  </a:lnTo>
                  <a:cubicBezTo>
                    <a:pt x="844032" y="120181"/>
                    <a:pt x="846786" y="120009"/>
                    <a:pt x="849312" y="119062"/>
                  </a:cubicBezTo>
                  <a:cubicBezTo>
                    <a:pt x="851099" y="118392"/>
                    <a:pt x="852395" y="116792"/>
                    <a:pt x="854075" y="115887"/>
                  </a:cubicBezTo>
                  <a:cubicBezTo>
                    <a:pt x="859284" y="113082"/>
                    <a:pt x="864337" y="109821"/>
                    <a:pt x="869950" y="107950"/>
                  </a:cubicBezTo>
                  <a:cubicBezTo>
                    <a:pt x="886482" y="102439"/>
                    <a:pt x="879747" y="105432"/>
                    <a:pt x="890587" y="100012"/>
                  </a:cubicBezTo>
                  <a:cubicBezTo>
                    <a:pt x="889529" y="92075"/>
                    <a:pt x="888728" y="84099"/>
                    <a:pt x="887412" y="76200"/>
                  </a:cubicBezTo>
                  <a:cubicBezTo>
                    <a:pt x="887137" y="74549"/>
                    <a:pt x="886753" y="72829"/>
                    <a:pt x="885825" y="71437"/>
                  </a:cubicBezTo>
                  <a:cubicBezTo>
                    <a:pt x="881313" y="64669"/>
                    <a:pt x="882123" y="67999"/>
                    <a:pt x="876300" y="65087"/>
                  </a:cubicBezTo>
                  <a:cubicBezTo>
                    <a:pt x="865342" y="59607"/>
                    <a:pt x="878396" y="63626"/>
                    <a:pt x="865187" y="60325"/>
                  </a:cubicBezTo>
                  <a:cubicBezTo>
                    <a:pt x="863070" y="59267"/>
                    <a:pt x="861082" y="57898"/>
                    <a:pt x="858837" y="57150"/>
                  </a:cubicBezTo>
                  <a:cubicBezTo>
                    <a:pt x="846989" y="53200"/>
                    <a:pt x="836891" y="57210"/>
                    <a:pt x="823912" y="58737"/>
                  </a:cubicBezTo>
                  <a:cubicBezTo>
                    <a:pt x="818380" y="61503"/>
                    <a:pt x="815706" y="63060"/>
                    <a:pt x="809625" y="65087"/>
                  </a:cubicBezTo>
                  <a:cubicBezTo>
                    <a:pt x="807555" y="65777"/>
                    <a:pt x="805345" y="65985"/>
                    <a:pt x="803275" y="66675"/>
                  </a:cubicBezTo>
                  <a:cubicBezTo>
                    <a:pt x="800571" y="67576"/>
                    <a:pt x="798015" y="68876"/>
                    <a:pt x="795337" y="69850"/>
                  </a:cubicBezTo>
                  <a:cubicBezTo>
                    <a:pt x="792192" y="70994"/>
                    <a:pt x="788987" y="71967"/>
                    <a:pt x="785812" y="73025"/>
                  </a:cubicBezTo>
                  <a:cubicBezTo>
                    <a:pt x="784225" y="74612"/>
                    <a:pt x="782954" y="76597"/>
                    <a:pt x="781050" y="77787"/>
                  </a:cubicBezTo>
                  <a:cubicBezTo>
                    <a:pt x="775373" y="81335"/>
                    <a:pt x="772594" y="80606"/>
                    <a:pt x="766762" y="82550"/>
                  </a:cubicBezTo>
                  <a:cubicBezTo>
                    <a:pt x="764059" y="83451"/>
                    <a:pt x="761471" y="84667"/>
                    <a:pt x="758825" y="85725"/>
                  </a:cubicBezTo>
                  <a:cubicBezTo>
                    <a:pt x="755650" y="85196"/>
                    <a:pt x="752179" y="85577"/>
                    <a:pt x="749300" y="84137"/>
                  </a:cubicBezTo>
                  <a:cubicBezTo>
                    <a:pt x="747594" y="83284"/>
                    <a:pt x="747234" y="80927"/>
                    <a:pt x="746125" y="79375"/>
                  </a:cubicBezTo>
                  <a:cubicBezTo>
                    <a:pt x="744587" y="77222"/>
                    <a:pt x="742764" y="75269"/>
                    <a:pt x="741362" y="73025"/>
                  </a:cubicBezTo>
                  <a:cubicBezTo>
                    <a:pt x="736574" y="65364"/>
                    <a:pt x="739547" y="68789"/>
                    <a:pt x="736600" y="61912"/>
                  </a:cubicBezTo>
                  <a:cubicBezTo>
                    <a:pt x="734184" y="56273"/>
                    <a:pt x="733438" y="55582"/>
                    <a:pt x="730250" y="50800"/>
                  </a:cubicBezTo>
                  <a:cubicBezTo>
                    <a:pt x="724806" y="31744"/>
                    <a:pt x="725991" y="40489"/>
                    <a:pt x="728662" y="11112"/>
                  </a:cubicBezTo>
                  <a:cubicBezTo>
                    <a:pt x="728860" y="8939"/>
                    <a:pt x="728830" y="6419"/>
                    <a:pt x="730250" y="4762"/>
                  </a:cubicBezTo>
                  <a:cubicBezTo>
                    <a:pt x="732258" y="2419"/>
                    <a:pt x="735541" y="1587"/>
                    <a:pt x="738187" y="0"/>
                  </a:cubicBezTo>
                  <a:cubicBezTo>
                    <a:pt x="759883" y="529"/>
                    <a:pt x="781609" y="337"/>
                    <a:pt x="803275" y="1587"/>
                  </a:cubicBezTo>
                  <a:cubicBezTo>
                    <a:pt x="809181" y="1928"/>
                    <a:pt x="814901" y="3789"/>
                    <a:pt x="820737" y="4762"/>
                  </a:cubicBezTo>
                  <a:cubicBezTo>
                    <a:pt x="824428" y="5377"/>
                    <a:pt x="828191" y="5566"/>
                    <a:pt x="831850" y="6350"/>
                  </a:cubicBezTo>
                  <a:cubicBezTo>
                    <a:pt x="835617" y="7157"/>
                    <a:pt x="839133" y="9100"/>
                    <a:pt x="842962" y="9525"/>
                  </a:cubicBezTo>
                  <a:cubicBezTo>
                    <a:pt x="853494" y="10695"/>
                    <a:pt x="864129" y="10583"/>
                    <a:pt x="874712" y="11112"/>
                  </a:cubicBezTo>
                  <a:cubicBezTo>
                    <a:pt x="878945" y="12170"/>
                    <a:pt x="883128" y="13458"/>
                    <a:pt x="887412" y="14287"/>
                  </a:cubicBezTo>
                  <a:cubicBezTo>
                    <a:pt x="899541" y="16634"/>
                    <a:pt x="912205" y="16730"/>
                    <a:pt x="923925" y="20637"/>
                  </a:cubicBezTo>
                  <a:cubicBezTo>
                    <a:pt x="927100" y="21695"/>
                    <a:pt x="930244" y="22850"/>
                    <a:pt x="933450" y="23812"/>
                  </a:cubicBezTo>
                  <a:cubicBezTo>
                    <a:pt x="935540" y="24439"/>
                    <a:pt x="937730" y="24710"/>
                    <a:pt x="939800" y="25400"/>
                  </a:cubicBezTo>
                  <a:cubicBezTo>
                    <a:pt x="957718" y="31374"/>
                    <a:pt x="938881" y="26362"/>
                    <a:pt x="954087" y="30162"/>
                  </a:cubicBezTo>
                  <a:cubicBezTo>
                    <a:pt x="966941" y="38731"/>
                    <a:pt x="949823" y="28090"/>
                    <a:pt x="965200" y="34925"/>
                  </a:cubicBezTo>
                  <a:cubicBezTo>
                    <a:pt x="968019" y="36178"/>
                    <a:pt x="970328" y="38410"/>
                    <a:pt x="973137" y="39687"/>
                  </a:cubicBezTo>
                  <a:cubicBezTo>
                    <a:pt x="977859" y="41833"/>
                    <a:pt x="983896" y="43171"/>
                    <a:pt x="989012" y="44450"/>
                  </a:cubicBezTo>
                  <a:cubicBezTo>
                    <a:pt x="1004090" y="56511"/>
                    <a:pt x="989265" y="46152"/>
                    <a:pt x="1006475" y="53975"/>
                  </a:cubicBezTo>
                  <a:cubicBezTo>
                    <a:pt x="1015093" y="57892"/>
                    <a:pt x="1023408" y="62442"/>
                    <a:pt x="1031875" y="66675"/>
                  </a:cubicBezTo>
                  <a:cubicBezTo>
                    <a:pt x="1036108" y="68792"/>
                    <a:pt x="1040637" y="70400"/>
                    <a:pt x="1044575" y="73025"/>
                  </a:cubicBezTo>
                  <a:cubicBezTo>
                    <a:pt x="1047750" y="75142"/>
                    <a:pt x="1050620" y="77809"/>
                    <a:pt x="1054100" y="79375"/>
                  </a:cubicBezTo>
                  <a:cubicBezTo>
                    <a:pt x="1065337" y="84431"/>
                    <a:pt x="1075919" y="87196"/>
                    <a:pt x="1087437" y="90487"/>
                  </a:cubicBezTo>
                  <a:cubicBezTo>
                    <a:pt x="1095808" y="96067"/>
                    <a:pt x="1088299" y="91832"/>
                    <a:pt x="1098550" y="95250"/>
                  </a:cubicBezTo>
                  <a:cubicBezTo>
                    <a:pt x="1101253" y="96151"/>
                    <a:pt x="1103784" y="97524"/>
                    <a:pt x="1106487" y="98425"/>
                  </a:cubicBezTo>
                  <a:cubicBezTo>
                    <a:pt x="1108557" y="99115"/>
                    <a:pt x="1110747" y="99385"/>
                    <a:pt x="1112837" y="100012"/>
                  </a:cubicBezTo>
                  <a:cubicBezTo>
                    <a:pt x="1116043" y="100974"/>
                    <a:pt x="1119255" y="101944"/>
                    <a:pt x="1122362" y="103187"/>
                  </a:cubicBezTo>
                  <a:cubicBezTo>
                    <a:pt x="1124559" y="104066"/>
                    <a:pt x="1126416" y="105788"/>
                    <a:pt x="1128712" y="106362"/>
                  </a:cubicBezTo>
                  <a:cubicBezTo>
                    <a:pt x="1132851" y="107397"/>
                    <a:pt x="1137211" y="107209"/>
                    <a:pt x="1141412" y="107950"/>
                  </a:cubicBezTo>
                  <a:cubicBezTo>
                    <a:pt x="1146217" y="108798"/>
                    <a:pt x="1151009" y="109785"/>
                    <a:pt x="1155700" y="111125"/>
                  </a:cubicBezTo>
                  <a:cubicBezTo>
                    <a:pt x="1162136" y="112964"/>
                    <a:pt x="1168097" y="116736"/>
                    <a:pt x="1174750" y="117475"/>
                  </a:cubicBezTo>
                  <a:lnTo>
                    <a:pt x="1189037" y="119062"/>
                  </a:lnTo>
                  <a:cubicBezTo>
                    <a:pt x="1193800" y="120120"/>
                    <a:pt x="1213733" y="121563"/>
                    <a:pt x="1218565" y="122237"/>
                  </a:cubicBezTo>
                  <a:cubicBezTo>
                    <a:pt x="1258120" y="127756"/>
                    <a:pt x="1247339" y="127821"/>
                    <a:pt x="1277937" y="130175"/>
                  </a:cubicBezTo>
                  <a:cubicBezTo>
                    <a:pt x="1283229" y="131233"/>
                    <a:pt x="1288498" y="132412"/>
                    <a:pt x="1293812" y="133350"/>
                  </a:cubicBezTo>
                  <a:cubicBezTo>
                    <a:pt x="1297497" y="134000"/>
                    <a:pt x="1301315" y="133953"/>
                    <a:pt x="1304925" y="134937"/>
                  </a:cubicBezTo>
                  <a:cubicBezTo>
                    <a:pt x="1307208" y="135560"/>
                    <a:pt x="1308958" y="137629"/>
                    <a:pt x="1311275" y="138112"/>
                  </a:cubicBezTo>
                  <a:cubicBezTo>
                    <a:pt x="1321752" y="140295"/>
                    <a:pt x="1343025" y="142875"/>
                    <a:pt x="1343025" y="142875"/>
                  </a:cubicBezTo>
                  <a:cubicBezTo>
                    <a:pt x="1361199" y="148933"/>
                    <a:pt x="1343349" y="143722"/>
                    <a:pt x="1366837" y="147637"/>
                  </a:cubicBezTo>
                  <a:cubicBezTo>
                    <a:pt x="1372823" y="148635"/>
                    <a:pt x="1370876" y="149657"/>
                    <a:pt x="1376362" y="152400"/>
                  </a:cubicBezTo>
                  <a:cubicBezTo>
                    <a:pt x="1377859" y="153148"/>
                    <a:pt x="1379537" y="153458"/>
                    <a:pt x="1381125" y="153987"/>
                  </a:cubicBezTo>
                  <a:cubicBezTo>
                    <a:pt x="1394771" y="163085"/>
                    <a:pt x="1377506" y="152177"/>
                    <a:pt x="1390650" y="158750"/>
                  </a:cubicBezTo>
                  <a:cubicBezTo>
                    <a:pt x="1392356" y="159603"/>
                    <a:pt x="1393626" y="161255"/>
                    <a:pt x="1395412" y="161925"/>
                  </a:cubicBezTo>
                  <a:cubicBezTo>
                    <a:pt x="1397939" y="162872"/>
                    <a:pt x="1400704" y="162983"/>
                    <a:pt x="1403350" y="163512"/>
                  </a:cubicBezTo>
                  <a:cubicBezTo>
                    <a:pt x="1405996" y="164570"/>
                    <a:pt x="1408619" y="165686"/>
                    <a:pt x="1411287" y="166687"/>
                  </a:cubicBezTo>
                  <a:cubicBezTo>
                    <a:pt x="1412854" y="167275"/>
                    <a:pt x="1414483" y="167687"/>
                    <a:pt x="1416050" y="168275"/>
                  </a:cubicBezTo>
                  <a:cubicBezTo>
                    <a:pt x="1418718" y="169276"/>
                    <a:pt x="1421223" y="170759"/>
                    <a:pt x="1423987" y="171450"/>
                  </a:cubicBezTo>
                  <a:cubicBezTo>
                    <a:pt x="1429727" y="172885"/>
                    <a:pt x="1435629" y="173567"/>
                    <a:pt x="1441450" y="174625"/>
                  </a:cubicBezTo>
                  <a:cubicBezTo>
                    <a:pt x="1444096" y="175683"/>
                    <a:pt x="1446664" y="176962"/>
                    <a:pt x="1449387" y="177800"/>
                  </a:cubicBezTo>
                  <a:cubicBezTo>
                    <a:pt x="1463309" y="182084"/>
                    <a:pt x="1475809" y="182987"/>
                    <a:pt x="1490662" y="185737"/>
                  </a:cubicBezTo>
                  <a:cubicBezTo>
                    <a:pt x="1495459" y="186625"/>
                    <a:pt x="1500166" y="187955"/>
                    <a:pt x="1504950" y="188912"/>
                  </a:cubicBezTo>
                  <a:cubicBezTo>
                    <a:pt x="1508106" y="189543"/>
                    <a:pt x="1511300" y="189971"/>
                    <a:pt x="1514475" y="190500"/>
                  </a:cubicBezTo>
                  <a:cubicBezTo>
                    <a:pt x="1516592" y="191558"/>
                    <a:pt x="1517809" y="194151"/>
                    <a:pt x="1520825" y="193675"/>
                  </a:cubicBezTo>
                  <a:cubicBezTo>
                    <a:pt x="1523841" y="193199"/>
                    <a:pt x="1528318" y="187338"/>
                    <a:pt x="1532573" y="187642"/>
                  </a:cubicBezTo>
                  <a:cubicBezTo>
                    <a:pt x="1550550" y="188926"/>
                    <a:pt x="1567498" y="195315"/>
                    <a:pt x="1587500" y="198437"/>
                  </a:cubicBezTo>
                  <a:cubicBezTo>
                    <a:pt x="1607502" y="201559"/>
                    <a:pt x="1633842" y="203143"/>
                    <a:pt x="1652587" y="206375"/>
                  </a:cubicBezTo>
                  <a:cubicBezTo>
                    <a:pt x="1656887" y="207116"/>
                    <a:pt x="1661020" y="208636"/>
                    <a:pt x="1665287" y="209550"/>
                  </a:cubicBezTo>
                  <a:cubicBezTo>
                    <a:pt x="1668434" y="210224"/>
                    <a:pt x="1671637" y="210608"/>
                    <a:pt x="1674812" y="211137"/>
                  </a:cubicBezTo>
                  <a:cubicBezTo>
                    <a:pt x="1685651" y="216557"/>
                    <a:pt x="1678919" y="213565"/>
                    <a:pt x="1695450" y="219075"/>
                  </a:cubicBezTo>
                  <a:cubicBezTo>
                    <a:pt x="1707871" y="223215"/>
                    <a:pt x="1720604" y="226556"/>
                    <a:pt x="1733550" y="228600"/>
                  </a:cubicBezTo>
                  <a:cubicBezTo>
                    <a:pt x="1738283" y="229347"/>
                    <a:pt x="1743098" y="229476"/>
                    <a:pt x="1747837" y="230187"/>
                  </a:cubicBezTo>
                  <a:cubicBezTo>
                    <a:pt x="1753688" y="231065"/>
                    <a:pt x="1759510" y="232143"/>
                    <a:pt x="1765300" y="233362"/>
                  </a:cubicBezTo>
                  <a:cubicBezTo>
                    <a:pt x="1769570" y="234261"/>
                    <a:pt x="1773701" y="235789"/>
                    <a:pt x="1778000" y="236537"/>
                  </a:cubicBezTo>
                  <a:cubicBezTo>
                    <a:pt x="1794627" y="239429"/>
                    <a:pt x="1804575" y="239942"/>
                    <a:pt x="1820862" y="241300"/>
                  </a:cubicBezTo>
                  <a:cubicBezTo>
                    <a:pt x="1824037" y="242358"/>
                    <a:pt x="1827086" y="243925"/>
                    <a:pt x="1830387" y="244475"/>
                  </a:cubicBezTo>
                  <a:cubicBezTo>
                    <a:pt x="1839840" y="246051"/>
                    <a:pt x="1849442" y="246552"/>
                    <a:pt x="1858962" y="247650"/>
                  </a:cubicBezTo>
                  <a:lnTo>
                    <a:pt x="1871662" y="249237"/>
                  </a:lnTo>
                  <a:cubicBezTo>
                    <a:pt x="1890271" y="254554"/>
                    <a:pt x="1878248" y="251942"/>
                    <a:pt x="1905000" y="254000"/>
                  </a:cubicBezTo>
                  <a:cubicBezTo>
                    <a:pt x="1973344" y="259258"/>
                    <a:pt x="1920570" y="256027"/>
                    <a:pt x="2011362" y="260350"/>
                  </a:cubicBezTo>
                  <a:cubicBezTo>
                    <a:pt x="2013479" y="260879"/>
                    <a:pt x="2015642" y="261247"/>
                    <a:pt x="2017712" y="261937"/>
                  </a:cubicBezTo>
                  <a:cubicBezTo>
                    <a:pt x="2020416" y="262838"/>
                    <a:pt x="2022885" y="264421"/>
                    <a:pt x="2025650" y="265112"/>
                  </a:cubicBezTo>
                  <a:cubicBezTo>
                    <a:pt x="2029280" y="266020"/>
                    <a:pt x="2033058" y="266171"/>
                    <a:pt x="2036762" y="266700"/>
                  </a:cubicBezTo>
                  <a:cubicBezTo>
                    <a:pt x="2041536" y="268291"/>
                    <a:pt x="2042183" y="268042"/>
                    <a:pt x="2046287" y="271462"/>
                  </a:cubicBezTo>
                  <a:cubicBezTo>
                    <a:pt x="2048012" y="272899"/>
                    <a:pt x="2049223" y="274920"/>
                    <a:pt x="2051050" y="276225"/>
                  </a:cubicBezTo>
                  <a:cubicBezTo>
                    <a:pt x="2052976" y="277601"/>
                    <a:pt x="2055345" y="278226"/>
                    <a:pt x="2057400" y="279400"/>
                  </a:cubicBezTo>
                  <a:cubicBezTo>
                    <a:pt x="2059056" y="280347"/>
                    <a:pt x="2060408" y="281824"/>
                    <a:pt x="2062162" y="282575"/>
                  </a:cubicBezTo>
                  <a:cubicBezTo>
                    <a:pt x="2074750" y="287970"/>
                    <a:pt x="2061949" y="279281"/>
                    <a:pt x="2076450" y="287337"/>
                  </a:cubicBezTo>
                  <a:cubicBezTo>
                    <a:pt x="2078763" y="288622"/>
                    <a:pt x="2080503" y="290787"/>
                    <a:pt x="2082800" y="292100"/>
                  </a:cubicBezTo>
                  <a:cubicBezTo>
                    <a:pt x="2084253" y="292930"/>
                    <a:pt x="2086024" y="293028"/>
                    <a:pt x="2087562" y="293687"/>
                  </a:cubicBezTo>
                  <a:cubicBezTo>
                    <a:pt x="2089737" y="294619"/>
                    <a:pt x="2091737" y="295930"/>
                    <a:pt x="2093912" y="296862"/>
                  </a:cubicBezTo>
                  <a:cubicBezTo>
                    <a:pt x="2098186" y="298694"/>
                    <a:pt x="2101949" y="299105"/>
                    <a:pt x="2106612" y="300037"/>
                  </a:cubicBezTo>
                  <a:cubicBezTo>
                    <a:pt x="2108729" y="301625"/>
                    <a:pt x="2110649" y="303515"/>
                    <a:pt x="2112962" y="304800"/>
                  </a:cubicBezTo>
                  <a:cubicBezTo>
                    <a:pt x="2117854" y="307518"/>
                    <a:pt x="2122018" y="308255"/>
                    <a:pt x="2127250" y="309562"/>
                  </a:cubicBezTo>
                  <a:cubicBezTo>
                    <a:pt x="2130284" y="311585"/>
                    <a:pt x="2134895" y="314209"/>
                    <a:pt x="2136775" y="317500"/>
                  </a:cubicBezTo>
                  <a:cubicBezTo>
                    <a:pt x="2137857" y="319394"/>
                    <a:pt x="2137833" y="321733"/>
                    <a:pt x="2138362" y="323850"/>
                  </a:cubicBezTo>
                  <a:cubicBezTo>
                    <a:pt x="2135187" y="327025"/>
                    <a:pt x="2131531" y="329783"/>
                    <a:pt x="2128837" y="333375"/>
                  </a:cubicBezTo>
                  <a:cubicBezTo>
                    <a:pt x="2127250" y="335492"/>
                    <a:pt x="2125613" y="337572"/>
                    <a:pt x="2124075" y="339725"/>
                  </a:cubicBezTo>
                  <a:cubicBezTo>
                    <a:pt x="2122966" y="341277"/>
                    <a:pt x="2122121" y="343021"/>
                    <a:pt x="2120900" y="344487"/>
                  </a:cubicBezTo>
                  <a:cubicBezTo>
                    <a:pt x="2119463" y="346212"/>
                    <a:pt x="2117574" y="347525"/>
                    <a:pt x="2116137" y="349250"/>
                  </a:cubicBezTo>
                  <a:cubicBezTo>
                    <a:pt x="2114916" y="350716"/>
                    <a:pt x="2114311" y="352663"/>
                    <a:pt x="2112962" y="354012"/>
                  </a:cubicBezTo>
                  <a:cubicBezTo>
                    <a:pt x="2111091" y="355883"/>
                    <a:pt x="2108603" y="357033"/>
                    <a:pt x="2106612" y="358775"/>
                  </a:cubicBezTo>
                  <a:cubicBezTo>
                    <a:pt x="2104359" y="360746"/>
                    <a:pt x="2101003" y="361527"/>
                    <a:pt x="2100262" y="365125"/>
                  </a:cubicBezTo>
                  <a:cubicBezTo>
                    <a:pt x="2099521" y="368723"/>
                    <a:pt x="2101320" y="376237"/>
                    <a:pt x="2102167" y="380364"/>
                  </a:cubicBezTo>
                  <a:cubicBezTo>
                    <a:pt x="2103014" y="384492"/>
                    <a:pt x="2106665" y="385921"/>
                    <a:pt x="2105342" y="389890"/>
                  </a:cubicBezTo>
                  <a:cubicBezTo>
                    <a:pt x="2104019" y="393859"/>
                    <a:pt x="2099257" y="397246"/>
                    <a:pt x="2094230" y="404178"/>
                  </a:cubicBezTo>
                  <a:cubicBezTo>
                    <a:pt x="2089203" y="411110"/>
                    <a:pt x="2082535" y="420740"/>
                    <a:pt x="2075180" y="431482"/>
                  </a:cubicBezTo>
                  <a:cubicBezTo>
                    <a:pt x="2067825" y="442224"/>
                    <a:pt x="2056394" y="459633"/>
                    <a:pt x="2050097" y="468629"/>
                  </a:cubicBezTo>
                  <a:cubicBezTo>
                    <a:pt x="2043800" y="477625"/>
                    <a:pt x="2044489" y="477308"/>
                    <a:pt x="2037398" y="485457"/>
                  </a:cubicBezTo>
                  <a:cubicBezTo>
                    <a:pt x="2030307" y="493606"/>
                    <a:pt x="2015331" y="512179"/>
                    <a:pt x="2007552" y="517524"/>
                  </a:cubicBezTo>
                  <a:cubicBezTo>
                    <a:pt x="1999365" y="542084"/>
                    <a:pt x="1993794" y="516731"/>
                    <a:pt x="1990725" y="517525"/>
                  </a:cubicBezTo>
                  <a:cubicBezTo>
                    <a:pt x="1987656" y="518319"/>
                    <a:pt x="1990065" y="520895"/>
                    <a:pt x="1989137" y="522287"/>
                  </a:cubicBezTo>
                  <a:cubicBezTo>
                    <a:pt x="1982119" y="532814"/>
                    <a:pt x="1986391" y="521430"/>
                    <a:pt x="1981200" y="531812"/>
                  </a:cubicBezTo>
                  <a:cubicBezTo>
                    <a:pt x="1980451" y="533309"/>
                    <a:pt x="1980540" y="535182"/>
                    <a:pt x="1979612" y="536575"/>
                  </a:cubicBezTo>
                  <a:cubicBezTo>
                    <a:pt x="1972586" y="547115"/>
                    <a:pt x="1976873" y="535705"/>
                    <a:pt x="1971675" y="546100"/>
                  </a:cubicBezTo>
                  <a:cubicBezTo>
                    <a:pt x="1970927" y="547597"/>
                    <a:pt x="1970835" y="549365"/>
                    <a:pt x="1970087" y="550862"/>
                  </a:cubicBezTo>
                  <a:cubicBezTo>
                    <a:pt x="1969234" y="552569"/>
                    <a:pt x="1967765" y="553918"/>
                    <a:pt x="1966912" y="555625"/>
                  </a:cubicBezTo>
                  <a:cubicBezTo>
                    <a:pt x="1965110" y="559229"/>
                    <a:pt x="1964180" y="563256"/>
                    <a:pt x="1962150" y="566737"/>
                  </a:cubicBezTo>
                  <a:cubicBezTo>
                    <a:pt x="1960443" y="569664"/>
                    <a:pt x="1957619" y="571816"/>
                    <a:pt x="1955800" y="574675"/>
                  </a:cubicBezTo>
                  <a:cubicBezTo>
                    <a:pt x="1946753" y="588892"/>
                    <a:pt x="1956188" y="580337"/>
                    <a:pt x="1944687" y="588962"/>
                  </a:cubicBezTo>
                  <a:cubicBezTo>
                    <a:pt x="1942570" y="592137"/>
                    <a:pt x="1940190" y="595151"/>
                    <a:pt x="1938337" y="598487"/>
                  </a:cubicBezTo>
                  <a:cubicBezTo>
                    <a:pt x="1937524" y="599950"/>
                    <a:pt x="1937498" y="601753"/>
                    <a:pt x="1936750" y="603250"/>
                  </a:cubicBezTo>
                  <a:cubicBezTo>
                    <a:pt x="1934541" y="607669"/>
                    <a:pt x="1932321" y="609266"/>
                    <a:pt x="1928812" y="612775"/>
                  </a:cubicBezTo>
                  <a:cubicBezTo>
                    <a:pt x="1925034" y="624110"/>
                    <a:pt x="1927494" y="619515"/>
                    <a:pt x="1922462" y="627062"/>
                  </a:cubicBezTo>
                  <a:cubicBezTo>
                    <a:pt x="1920875" y="626004"/>
                    <a:pt x="1918892" y="625377"/>
                    <a:pt x="1917700" y="623887"/>
                  </a:cubicBezTo>
                  <a:cubicBezTo>
                    <a:pt x="1916655" y="622580"/>
                    <a:pt x="1915318" y="618331"/>
                    <a:pt x="1916112" y="619125"/>
                  </a:cubicBezTo>
                  <a:cubicBezTo>
                    <a:pt x="1916906" y="619919"/>
                    <a:pt x="1920875" y="625740"/>
                    <a:pt x="1922462" y="628650"/>
                  </a:cubicBezTo>
                  <a:cubicBezTo>
                    <a:pt x="1924049" y="631560"/>
                    <a:pt x="1925495" y="633741"/>
                    <a:pt x="1925637" y="636587"/>
                  </a:cubicBezTo>
                  <a:cubicBezTo>
                    <a:pt x="1926034" y="644532"/>
                    <a:pt x="1924638" y="652466"/>
                    <a:pt x="1924050" y="660400"/>
                  </a:cubicBezTo>
                  <a:cubicBezTo>
                    <a:pt x="1922499" y="681342"/>
                    <a:pt x="1925225" y="673924"/>
                    <a:pt x="1919287" y="685800"/>
                  </a:cubicBezTo>
                  <a:cubicBezTo>
                    <a:pt x="1918676" y="689465"/>
                    <a:pt x="1918068" y="696176"/>
                    <a:pt x="1916112" y="700087"/>
                  </a:cubicBezTo>
                  <a:cubicBezTo>
                    <a:pt x="1913655" y="705001"/>
                    <a:pt x="1908857" y="709839"/>
                    <a:pt x="1903412" y="711200"/>
                  </a:cubicBezTo>
                  <a:lnTo>
                    <a:pt x="1897062" y="712787"/>
                  </a:lnTo>
                  <a:cubicBezTo>
                    <a:pt x="1892683" y="717167"/>
                    <a:pt x="1892696" y="717777"/>
                    <a:pt x="1887537" y="720725"/>
                  </a:cubicBezTo>
                  <a:cubicBezTo>
                    <a:pt x="1885482" y="721899"/>
                    <a:pt x="1883113" y="722525"/>
                    <a:pt x="1881187" y="723900"/>
                  </a:cubicBezTo>
                  <a:cubicBezTo>
                    <a:pt x="1879360" y="725205"/>
                    <a:pt x="1878252" y="727357"/>
                    <a:pt x="1876425" y="728662"/>
                  </a:cubicBezTo>
                  <a:cubicBezTo>
                    <a:pt x="1868718" y="734167"/>
                    <a:pt x="1872221" y="729970"/>
                    <a:pt x="1865312" y="733425"/>
                  </a:cubicBezTo>
                  <a:cubicBezTo>
                    <a:pt x="1855275" y="738444"/>
                    <a:pt x="1865766" y="735194"/>
                    <a:pt x="1855787" y="738187"/>
                  </a:cubicBezTo>
                  <a:cubicBezTo>
                    <a:pt x="1852097" y="739294"/>
                    <a:pt x="1848357" y="740229"/>
                    <a:pt x="1844675" y="741362"/>
                  </a:cubicBezTo>
                  <a:cubicBezTo>
                    <a:pt x="1841476" y="742346"/>
                    <a:pt x="1835150" y="744537"/>
                    <a:pt x="1835150" y="744537"/>
                  </a:cubicBezTo>
                  <a:cubicBezTo>
                    <a:pt x="1830192" y="759409"/>
                    <a:pt x="1838314" y="737414"/>
                    <a:pt x="1828800" y="754062"/>
                  </a:cubicBezTo>
                  <a:cubicBezTo>
                    <a:pt x="1827717" y="755956"/>
                    <a:pt x="1827741" y="751945"/>
                    <a:pt x="1827212" y="760412"/>
                  </a:cubicBezTo>
                  <a:cubicBezTo>
                    <a:pt x="1826683" y="768879"/>
                    <a:pt x="1825625" y="796395"/>
                    <a:pt x="1825625" y="804862"/>
                  </a:cubicBezTo>
                  <a:cubicBezTo>
                    <a:pt x="1825896" y="807027"/>
                    <a:pt x="1826130" y="809318"/>
                    <a:pt x="1827212" y="811212"/>
                  </a:cubicBezTo>
                  <a:cubicBezTo>
                    <a:pt x="1828326" y="813161"/>
                    <a:pt x="1830387" y="814387"/>
                    <a:pt x="1831975" y="815975"/>
                  </a:cubicBezTo>
                  <a:cubicBezTo>
                    <a:pt x="1833565" y="820747"/>
                    <a:pt x="1833318" y="821398"/>
                    <a:pt x="1836737" y="825500"/>
                  </a:cubicBezTo>
                  <a:cubicBezTo>
                    <a:pt x="1838174" y="827225"/>
                    <a:pt x="1840039" y="828557"/>
                    <a:pt x="1841500" y="830262"/>
                  </a:cubicBezTo>
                  <a:cubicBezTo>
                    <a:pt x="1843222" y="832271"/>
                    <a:pt x="1844391" y="834741"/>
                    <a:pt x="1846262" y="836612"/>
                  </a:cubicBezTo>
                  <a:cubicBezTo>
                    <a:pt x="1847611" y="837961"/>
                    <a:pt x="1849559" y="838565"/>
                    <a:pt x="1851025" y="839787"/>
                  </a:cubicBezTo>
                  <a:cubicBezTo>
                    <a:pt x="1863248" y="849974"/>
                    <a:pt x="1848724" y="839842"/>
                    <a:pt x="1860550" y="847725"/>
                  </a:cubicBezTo>
                  <a:cubicBezTo>
                    <a:pt x="1864189" y="858645"/>
                    <a:pt x="1859211" y="845380"/>
                    <a:pt x="1866900" y="858837"/>
                  </a:cubicBezTo>
                  <a:cubicBezTo>
                    <a:pt x="1867730" y="860290"/>
                    <a:pt x="1867739" y="862103"/>
                    <a:pt x="1868487" y="863600"/>
                  </a:cubicBezTo>
                  <a:cubicBezTo>
                    <a:pt x="1870696" y="868019"/>
                    <a:pt x="1872916" y="869616"/>
                    <a:pt x="1876425" y="873125"/>
                  </a:cubicBezTo>
                  <a:cubicBezTo>
                    <a:pt x="1879432" y="882147"/>
                    <a:pt x="1876829" y="876704"/>
                    <a:pt x="1887537" y="887412"/>
                  </a:cubicBezTo>
                  <a:cubicBezTo>
                    <a:pt x="1891646" y="891521"/>
                    <a:pt x="1896129" y="896627"/>
                    <a:pt x="1901825" y="898525"/>
                  </a:cubicBezTo>
                  <a:lnTo>
                    <a:pt x="1906587" y="900112"/>
                  </a:lnTo>
                  <a:cubicBezTo>
                    <a:pt x="1908175" y="901700"/>
                    <a:pt x="1909913" y="903150"/>
                    <a:pt x="1911350" y="904875"/>
                  </a:cubicBezTo>
                  <a:cubicBezTo>
                    <a:pt x="1912571" y="906341"/>
                    <a:pt x="1912973" y="908528"/>
                    <a:pt x="1914525" y="909637"/>
                  </a:cubicBezTo>
                  <a:cubicBezTo>
                    <a:pt x="1916844" y="911293"/>
                    <a:pt x="1919784" y="911838"/>
                    <a:pt x="1922462" y="912812"/>
                  </a:cubicBezTo>
                  <a:cubicBezTo>
                    <a:pt x="1925607" y="913956"/>
                    <a:pt x="1931987" y="915987"/>
                    <a:pt x="1931987" y="915987"/>
                  </a:cubicBezTo>
                  <a:cubicBezTo>
                    <a:pt x="1944841" y="924556"/>
                    <a:pt x="1927723" y="913915"/>
                    <a:pt x="1943100" y="920750"/>
                  </a:cubicBezTo>
                  <a:cubicBezTo>
                    <a:pt x="1945919" y="922003"/>
                    <a:pt x="1948340" y="924014"/>
                    <a:pt x="1951037" y="925512"/>
                  </a:cubicBezTo>
                  <a:cubicBezTo>
                    <a:pt x="1953106" y="926661"/>
                    <a:pt x="1955309" y="927554"/>
                    <a:pt x="1957387" y="928687"/>
                  </a:cubicBezTo>
                  <a:cubicBezTo>
                    <a:pt x="1961132" y="930730"/>
                    <a:pt x="1964524" y="933491"/>
                    <a:pt x="1968500" y="935037"/>
                  </a:cubicBezTo>
                  <a:cubicBezTo>
                    <a:pt x="1984032" y="941078"/>
                    <a:pt x="1982570" y="937310"/>
                    <a:pt x="1993900" y="942975"/>
                  </a:cubicBezTo>
                  <a:cubicBezTo>
                    <a:pt x="1995606" y="943828"/>
                    <a:pt x="1996919" y="945375"/>
                    <a:pt x="1998662" y="946150"/>
                  </a:cubicBezTo>
                  <a:cubicBezTo>
                    <a:pt x="2004788" y="948873"/>
                    <a:pt x="2009185" y="948677"/>
                    <a:pt x="2014537" y="952500"/>
                  </a:cubicBezTo>
                  <a:cubicBezTo>
                    <a:pt x="2024943" y="959932"/>
                    <a:pt x="2013846" y="955443"/>
                    <a:pt x="2024062" y="958850"/>
                  </a:cubicBezTo>
                  <a:cubicBezTo>
                    <a:pt x="2025460" y="963043"/>
                    <a:pt x="2027907" y="971772"/>
                    <a:pt x="2032000" y="973137"/>
                  </a:cubicBezTo>
                  <a:lnTo>
                    <a:pt x="2036762" y="974725"/>
                  </a:lnTo>
                  <a:cubicBezTo>
                    <a:pt x="2047470" y="985433"/>
                    <a:pt x="2042027" y="982831"/>
                    <a:pt x="2051050" y="985837"/>
                  </a:cubicBezTo>
                  <a:cubicBezTo>
                    <a:pt x="2050521" y="987425"/>
                    <a:pt x="2050211" y="989103"/>
                    <a:pt x="2049462" y="990600"/>
                  </a:cubicBezTo>
                  <a:cubicBezTo>
                    <a:pt x="2048609" y="992306"/>
                    <a:pt x="2047269" y="993726"/>
                    <a:pt x="2046287" y="995362"/>
                  </a:cubicBezTo>
                  <a:cubicBezTo>
                    <a:pt x="2044092" y="999020"/>
                    <a:pt x="2042054" y="1002771"/>
                    <a:pt x="2039937" y="1006475"/>
                  </a:cubicBezTo>
                  <a:cubicBezTo>
                    <a:pt x="2039408" y="1009121"/>
                    <a:pt x="2039557" y="1011999"/>
                    <a:pt x="2038350" y="1014412"/>
                  </a:cubicBezTo>
                  <a:cubicBezTo>
                    <a:pt x="2035971" y="1019169"/>
                    <a:pt x="2033059" y="1019351"/>
                    <a:pt x="2028825" y="1020762"/>
                  </a:cubicBezTo>
                  <a:cubicBezTo>
                    <a:pt x="2027237" y="1022350"/>
                    <a:pt x="2025787" y="1024088"/>
                    <a:pt x="2024062" y="1025525"/>
                  </a:cubicBezTo>
                  <a:cubicBezTo>
                    <a:pt x="2022596" y="1026746"/>
                    <a:pt x="2020649" y="1027351"/>
                    <a:pt x="2019300" y="1028700"/>
                  </a:cubicBezTo>
                  <a:cubicBezTo>
                    <a:pt x="2010911" y="1037089"/>
                    <a:pt x="2023049" y="1030330"/>
                    <a:pt x="2009775" y="1039812"/>
                  </a:cubicBezTo>
                  <a:cubicBezTo>
                    <a:pt x="2008413" y="1040785"/>
                    <a:pt x="2006600" y="1040871"/>
                    <a:pt x="2005012" y="1041400"/>
                  </a:cubicBezTo>
                  <a:cubicBezTo>
                    <a:pt x="2001837" y="1044575"/>
                    <a:pt x="1998843" y="1047942"/>
                    <a:pt x="1995487" y="1050925"/>
                  </a:cubicBezTo>
                  <a:cubicBezTo>
                    <a:pt x="1994061" y="1052192"/>
                    <a:pt x="1992074" y="1052751"/>
                    <a:pt x="1990725" y="1054100"/>
                  </a:cubicBezTo>
                  <a:cubicBezTo>
                    <a:pt x="1989376" y="1055449"/>
                    <a:pt x="1988792" y="1057414"/>
                    <a:pt x="1987550" y="1058862"/>
                  </a:cubicBezTo>
                  <a:cubicBezTo>
                    <a:pt x="1978540" y="1069373"/>
                    <a:pt x="1984292" y="1061392"/>
                    <a:pt x="1974850" y="1069975"/>
                  </a:cubicBezTo>
                  <a:cubicBezTo>
                    <a:pt x="1960613" y="1082917"/>
                    <a:pt x="1969326" y="1079223"/>
                    <a:pt x="1958975" y="1082675"/>
                  </a:cubicBezTo>
                  <a:cubicBezTo>
                    <a:pt x="1957387" y="1084262"/>
                    <a:pt x="1956039" y="1086132"/>
                    <a:pt x="1954212" y="1087437"/>
                  </a:cubicBezTo>
                  <a:cubicBezTo>
                    <a:pt x="1950780" y="1089888"/>
                    <a:pt x="1946986" y="1090904"/>
                    <a:pt x="1943100" y="1092200"/>
                  </a:cubicBezTo>
                  <a:cubicBezTo>
                    <a:pt x="1934051" y="1101247"/>
                    <a:pt x="1943181" y="1093752"/>
                    <a:pt x="1931987" y="1098550"/>
                  </a:cubicBezTo>
                  <a:cubicBezTo>
                    <a:pt x="1930233" y="1099302"/>
                    <a:pt x="1928931" y="1100872"/>
                    <a:pt x="1927225" y="1101725"/>
                  </a:cubicBezTo>
                  <a:cubicBezTo>
                    <a:pt x="1925728" y="1102473"/>
                    <a:pt x="1924110" y="1103021"/>
                    <a:pt x="1922462" y="1103312"/>
                  </a:cubicBezTo>
                  <a:cubicBezTo>
                    <a:pt x="1915092" y="1104612"/>
                    <a:pt x="1907645" y="1105429"/>
                    <a:pt x="1900237" y="1106487"/>
                  </a:cubicBezTo>
                  <a:cubicBezTo>
                    <a:pt x="1891186" y="1112521"/>
                    <a:pt x="1895614" y="1111008"/>
                    <a:pt x="1878012" y="1108075"/>
                  </a:cubicBezTo>
                  <a:cubicBezTo>
                    <a:pt x="1874212" y="1107442"/>
                    <a:pt x="1870616" y="1105914"/>
                    <a:pt x="1866900" y="1104900"/>
                  </a:cubicBezTo>
                  <a:cubicBezTo>
                    <a:pt x="1864795" y="1104326"/>
                    <a:pt x="1862620" y="1104002"/>
                    <a:pt x="1860550" y="1103312"/>
                  </a:cubicBezTo>
                  <a:cubicBezTo>
                    <a:pt x="1857846" y="1102411"/>
                    <a:pt x="1855342" y="1100956"/>
                    <a:pt x="1852612" y="1100137"/>
                  </a:cubicBezTo>
                  <a:cubicBezTo>
                    <a:pt x="1850028" y="1099362"/>
                    <a:pt x="1847321" y="1099079"/>
                    <a:pt x="1844675" y="1098550"/>
                  </a:cubicBezTo>
                  <a:cubicBezTo>
                    <a:pt x="1827750" y="1091780"/>
                    <a:pt x="1846797" y="1098673"/>
                    <a:pt x="1825625" y="1093787"/>
                  </a:cubicBezTo>
                  <a:cubicBezTo>
                    <a:pt x="1822364" y="1093034"/>
                    <a:pt x="1819416" y="1091064"/>
                    <a:pt x="1816100" y="1090612"/>
                  </a:cubicBezTo>
                  <a:cubicBezTo>
                    <a:pt x="1807695" y="1089466"/>
                    <a:pt x="1799156" y="1089701"/>
                    <a:pt x="1790700" y="1089025"/>
                  </a:cubicBezTo>
                  <a:cubicBezTo>
                    <a:pt x="1785923" y="1088643"/>
                    <a:pt x="1781175" y="1087966"/>
                    <a:pt x="1776412" y="1087437"/>
                  </a:cubicBezTo>
                  <a:cubicBezTo>
                    <a:pt x="1777343" y="1082785"/>
                    <a:pt x="1777758" y="1079004"/>
                    <a:pt x="1779587" y="1074737"/>
                  </a:cubicBezTo>
                  <a:cubicBezTo>
                    <a:pt x="1784173" y="1064034"/>
                    <a:pt x="1781504" y="1072493"/>
                    <a:pt x="1787525" y="1060450"/>
                  </a:cubicBezTo>
                  <a:cubicBezTo>
                    <a:pt x="1793587" y="1048325"/>
                    <a:pt x="1782354" y="1064696"/>
                    <a:pt x="1793875" y="1049337"/>
                  </a:cubicBezTo>
                  <a:cubicBezTo>
                    <a:pt x="1792541" y="1041334"/>
                    <a:pt x="1792395" y="1027938"/>
                    <a:pt x="1785937" y="1020762"/>
                  </a:cubicBezTo>
                  <a:cubicBezTo>
                    <a:pt x="1782433" y="1016868"/>
                    <a:pt x="1774825" y="1009650"/>
                    <a:pt x="1774825" y="1009650"/>
                  </a:cubicBezTo>
                  <a:cubicBezTo>
                    <a:pt x="1771384" y="999330"/>
                    <a:pt x="1776413" y="1010180"/>
                    <a:pt x="1763712" y="1001712"/>
                  </a:cubicBezTo>
                  <a:cubicBezTo>
                    <a:pt x="1762125" y="1000654"/>
                    <a:pt x="1760416" y="999758"/>
                    <a:pt x="1758950" y="998537"/>
                  </a:cubicBezTo>
                  <a:cubicBezTo>
                    <a:pt x="1757225" y="997100"/>
                    <a:pt x="1756055" y="995020"/>
                    <a:pt x="1754187" y="993775"/>
                  </a:cubicBezTo>
                  <a:cubicBezTo>
                    <a:pt x="1752795" y="992847"/>
                    <a:pt x="1750963" y="992846"/>
                    <a:pt x="1749425" y="992187"/>
                  </a:cubicBezTo>
                  <a:cubicBezTo>
                    <a:pt x="1737307" y="986993"/>
                    <a:pt x="1749246" y="989893"/>
                    <a:pt x="1731962" y="987425"/>
                  </a:cubicBezTo>
                  <a:cubicBezTo>
                    <a:pt x="1706696" y="989168"/>
                    <a:pt x="1680176" y="988810"/>
                    <a:pt x="1655762" y="996950"/>
                  </a:cubicBezTo>
                  <a:cubicBezTo>
                    <a:pt x="1654175" y="998537"/>
                    <a:pt x="1652704" y="1000251"/>
                    <a:pt x="1651000" y="1001712"/>
                  </a:cubicBezTo>
                  <a:cubicBezTo>
                    <a:pt x="1648991" y="1003434"/>
                    <a:pt x="1646344" y="1004442"/>
                    <a:pt x="1644650" y="1006475"/>
                  </a:cubicBezTo>
                  <a:cubicBezTo>
                    <a:pt x="1643579" y="1007760"/>
                    <a:pt x="1643990" y="1009845"/>
                    <a:pt x="1643062" y="1011237"/>
                  </a:cubicBezTo>
                  <a:cubicBezTo>
                    <a:pt x="1641817" y="1013105"/>
                    <a:pt x="1639761" y="1014295"/>
                    <a:pt x="1638300" y="1016000"/>
                  </a:cubicBezTo>
                  <a:cubicBezTo>
                    <a:pt x="1636578" y="1018009"/>
                    <a:pt x="1635125" y="1020233"/>
                    <a:pt x="1633537" y="1022350"/>
                  </a:cubicBezTo>
                  <a:cubicBezTo>
                    <a:pt x="1633008" y="1023937"/>
                    <a:pt x="1632609" y="1025574"/>
                    <a:pt x="1631950" y="1027112"/>
                  </a:cubicBezTo>
                  <a:cubicBezTo>
                    <a:pt x="1631018" y="1029287"/>
                    <a:pt x="1629606" y="1031246"/>
                    <a:pt x="1628775" y="1033462"/>
                  </a:cubicBezTo>
                  <a:cubicBezTo>
                    <a:pt x="1624381" y="1045178"/>
                    <a:pt x="1630446" y="1034923"/>
                    <a:pt x="1624012" y="1044575"/>
                  </a:cubicBezTo>
                  <a:cubicBezTo>
                    <a:pt x="1623401" y="1048240"/>
                    <a:pt x="1622793" y="1054951"/>
                    <a:pt x="1620837" y="1058862"/>
                  </a:cubicBezTo>
                  <a:cubicBezTo>
                    <a:pt x="1619984" y="1060569"/>
                    <a:pt x="1618720" y="1062037"/>
                    <a:pt x="1617662" y="1063625"/>
                  </a:cubicBezTo>
                  <a:cubicBezTo>
                    <a:pt x="1594935" y="1059836"/>
                    <a:pt x="1623251" y="1063625"/>
                    <a:pt x="1595437" y="1063625"/>
                  </a:cubicBezTo>
                  <a:cubicBezTo>
                    <a:pt x="1591392" y="1063625"/>
                    <a:pt x="1565782" y="1060977"/>
                    <a:pt x="1560512" y="1060450"/>
                  </a:cubicBezTo>
                  <a:cubicBezTo>
                    <a:pt x="1557337" y="1059392"/>
                    <a:pt x="1554234" y="1058087"/>
                    <a:pt x="1550987" y="1057275"/>
                  </a:cubicBezTo>
                  <a:cubicBezTo>
                    <a:pt x="1545280" y="1055848"/>
                    <a:pt x="1531941" y="1054629"/>
                    <a:pt x="1527175" y="1054100"/>
                  </a:cubicBezTo>
                  <a:cubicBezTo>
                    <a:pt x="1492606" y="1046418"/>
                    <a:pt x="1537620" y="1056038"/>
                    <a:pt x="1490662" y="1047750"/>
                  </a:cubicBezTo>
                  <a:cubicBezTo>
                    <a:pt x="1473552" y="1044730"/>
                    <a:pt x="1499309" y="1048035"/>
                    <a:pt x="1481137" y="1042987"/>
                  </a:cubicBezTo>
                  <a:cubicBezTo>
                    <a:pt x="1473338" y="1040821"/>
                    <a:pt x="1465108" y="1040449"/>
                    <a:pt x="1457325" y="1038225"/>
                  </a:cubicBezTo>
                  <a:cubicBezTo>
                    <a:pt x="1442614" y="1034022"/>
                    <a:pt x="1450026" y="1035595"/>
                    <a:pt x="1435100" y="1033462"/>
                  </a:cubicBezTo>
                  <a:cubicBezTo>
                    <a:pt x="1416925" y="1027404"/>
                    <a:pt x="1434777" y="1032615"/>
                    <a:pt x="1411287" y="1028700"/>
                  </a:cubicBezTo>
                  <a:cubicBezTo>
                    <a:pt x="1405744" y="1027776"/>
                    <a:pt x="1405952" y="1025862"/>
                    <a:pt x="1400175" y="1023937"/>
                  </a:cubicBezTo>
                  <a:cubicBezTo>
                    <a:pt x="1397615" y="1023084"/>
                    <a:pt x="1394883" y="1022879"/>
                    <a:pt x="1392237" y="1022350"/>
                  </a:cubicBezTo>
                  <a:cubicBezTo>
                    <a:pt x="1388629" y="1020546"/>
                    <a:pt x="1380743" y="1016806"/>
                    <a:pt x="1377950" y="1014412"/>
                  </a:cubicBezTo>
                  <a:cubicBezTo>
                    <a:pt x="1368922" y="1006674"/>
                    <a:pt x="1381935" y="1011441"/>
                    <a:pt x="1368425" y="1008062"/>
                  </a:cubicBezTo>
                  <a:cubicBezTo>
                    <a:pt x="1358483" y="1000606"/>
                    <a:pt x="1363946" y="1005171"/>
                    <a:pt x="1352550" y="993775"/>
                  </a:cubicBezTo>
                  <a:lnTo>
                    <a:pt x="1347787" y="989012"/>
                  </a:lnTo>
                  <a:lnTo>
                    <a:pt x="1343025" y="984250"/>
                  </a:lnTo>
                  <a:cubicBezTo>
                    <a:pt x="1342496" y="982133"/>
                    <a:pt x="1342297" y="979905"/>
                    <a:pt x="1341437" y="977900"/>
                  </a:cubicBezTo>
                  <a:cubicBezTo>
                    <a:pt x="1337224" y="968070"/>
                    <a:pt x="1329767" y="974252"/>
                    <a:pt x="1339850" y="954087"/>
                  </a:cubicBezTo>
                  <a:cubicBezTo>
                    <a:pt x="1341347" y="951094"/>
                    <a:pt x="1349375" y="950912"/>
                    <a:pt x="1349375" y="950912"/>
                  </a:cubicBezTo>
                  <a:cubicBezTo>
                    <a:pt x="1355196" y="951441"/>
                    <a:pt x="1361251" y="950781"/>
                    <a:pt x="1366837" y="952500"/>
                  </a:cubicBezTo>
                  <a:cubicBezTo>
                    <a:pt x="1368660" y="953061"/>
                    <a:pt x="1368546" y="956041"/>
                    <a:pt x="1370012" y="957262"/>
                  </a:cubicBezTo>
                  <a:cubicBezTo>
                    <a:pt x="1372627" y="959441"/>
                    <a:pt x="1377817" y="960922"/>
                    <a:pt x="1381125" y="962025"/>
                  </a:cubicBezTo>
                  <a:cubicBezTo>
                    <a:pt x="1384829" y="960967"/>
                    <a:pt x="1388792" y="960573"/>
                    <a:pt x="1392237" y="958850"/>
                  </a:cubicBezTo>
                  <a:cubicBezTo>
                    <a:pt x="1395193" y="957372"/>
                    <a:pt x="1399987" y="949808"/>
                    <a:pt x="1401762" y="947737"/>
                  </a:cubicBezTo>
                  <a:cubicBezTo>
                    <a:pt x="1403223" y="946032"/>
                    <a:pt x="1405088" y="944700"/>
                    <a:pt x="1406525" y="942975"/>
                  </a:cubicBezTo>
                  <a:cubicBezTo>
                    <a:pt x="1407747" y="941509"/>
                    <a:pt x="1408591" y="939765"/>
                    <a:pt x="1409700" y="938212"/>
                  </a:cubicBezTo>
                  <a:cubicBezTo>
                    <a:pt x="1411238" y="936059"/>
                    <a:pt x="1412875" y="933979"/>
                    <a:pt x="1414462" y="931862"/>
                  </a:cubicBezTo>
                  <a:cubicBezTo>
                    <a:pt x="1412700" y="920411"/>
                    <a:pt x="1412428" y="914422"/>
                    <a:pt x="1409700" y="904875"/>
                  </a:cubicBezTo>
                  <a:cubicBezTo>
                    <a:pt x="1409240" y="903266"/>
                    <a:pt x="1408771" y="901650"/>
                    <a:pt x="1408112" y="900112"/>
                  </a:cubicBezTo>
                  <a:cubicBezTo>
                    <a:pt x="1407180" y="897937"/>
                    <a:pt x="1405786" y="895971"/>
                    <a:pt x="1404937" y="893762"/>
                  </a:cubicBezTo>
                  <a:cubicBezTo>
                    <a:pt x="1403135" y="889077"/>
                    <a:pt x="1400175" y="879475"/>
                    <a:pt x="1400175" y="879475"/>
                  </a:cubicBezTo>
                  <a:cubicBezTo>
                    <a:pt x="1399646" y="871537"/>
                    <a:pt x="1400409" y="863406"/>
                    <a:pt x="1398587" y="855662"/>
                  </a:cubicBezTo>
                  <a:cubicBezTo>
                    <a:pt x="1398150" y="853805"/>
                    <a:pt x="1393825" y="854395"/>
                    <a:pt x="1393825" y="852487"/>
                  </a:cubicBezTo>
                  <a:cubicBezTo>
                    <a:pt x="1393825" y="850242"/>
                    <a:pt x="1397150" y="849450"/>
                    <a:pt x="1398587" y="847725"/>
                  </a:cubicBezTo>
                  <a:cubicBezTo>
                    <a:pt x="1409630" y="834473"/>
                    <a:pt x="1392620" y="852102"/>
                    <a:pt x="1406525" y="838200"/>
                  </a:cubicBezTo>
                  <a:cubicBezTo>
                    <a:pt x="1407583" y="835025"/>
                    <a:pt x="1407333" y="831042"/>
                    <a:pt x="1409700" y="828675"/>
                  </a:cubicBezTo>
                  <a:lnTo>
                    <a:pt x="1419225" y="819150"/>
                  </a:lnTo>
                  <a:cubicBezTo>
                    <a:pt x="1420812" y="819679"/>
                    <a:pt x="1423157" y="819284"/>
                    <a:pt x="1423987" y="820737"/>
                  </a:cubicBezTo>
                  <a:cubicBezTo>
                    <a:pt x="1425584" y="823532"/>
                    <a:pt x="1424728" y="827157"/>
                    <a:pt x="1425575" y="830262"/>
                  </a:cubicBezTo>
                  <a:cubicBezTo>
                    <a:pt x="1426325" y="833011"/>
                    <a:pt x="1427692" y="835554"/>
                    <a:pt x="1428750" y="838200"/>
                  </a:cubicBezTo>
                  <a:cubicBezTo>
                    <a:pt x="1429279" y="840846"/>
                    <a:pt x="1429130" y="843724"/>
                    <a:pt x="1430337" y="846137"/>
                  </a:cubicBezTo>
                  <a:cubicBezTo>
                    <a:pt x="1431341" y="848145"/>
                    <a:pt x="1433663" y="849175"/>
                    <a:pt x="1435100" y="850900"/>
                  </a:cubicBezTo>
                  <a:cubicBezTo>
                    <a:pt x="1440036" y="856823"/>
                    <a:pt x="1436769" y="856400"/>
                    <a:pt x="1444625" y="862012"/>
                  </a:cubicBezTo>
                  <a:cubicBezTo>
                    <a:pt x="1445987" y="862985"/>
                    <a:pt x="1447849" y="862941"/>
                    <a:pt x="1449387" y="863600"/>
                  </a:cubicBezTo>
                  <a:cubicBezTo>
                    <a:pt x="1451562" y="864532"/>
                    <a:pt x="1453562" y="865843"/>
                    <a:pt x="1455737" y="866775"/>
                  </a:cubicBezTo>
                  <a:cubicBezTo>
                    <a:pt x="1457275" y="867434"/>
                    <a:pt x="1458962" y="867703"/>
                    <a:pt x="1460500" y="868362"/>
                  </a:cubicBezTo>
                  <a:cubicBezTo>
                    <a:pt x="1462675" y="869294"/>
                    <a:pt x="1464605" y="870789"/>
                    <a:pt x="1466850" y="871537"/>
                  </a:cubicBezTo>
                  <a:cubicBezTo>
                    <a:pt x="1469410" y="872390"/>
                    <a:pt x="1472141" y="872596"/>
                    <a:pt x="1474787" y="873125"/>
                  </a:cubicBezTo>
                  <a:cubicBezTo>
                    <a:pt x="1485700" y="878582"/>
                    <a:pt x="1476871" y="875004"/>
                    <a:pt x="1492250" y="877887"/>
                  </a:cubicBezTo>
                  <a:cubicBezTo>
                    <a:pt x="1497045" y="878786"/>
                    <a:pt x="1501712" y="880338"/>
                    <a:pt x="1506537" y="881062"/>
                  </a:cubicBezTo>
                  <a:cubicBezTo>
                    <a:pt x="1512713" y="881988"/>
                    <a:pt x="1541911" y="883929"/>
                    <a:pt x="1546225" y="884237"/>
                  </a:cubicBezTo>
                  <a:cubicBezTo>
                    <a:pt x="1549400" y="885295"/>
                    <a:pt x="1552544" y="886450"/>
                    <a:pt x="1555750" y="887412"/>
                  </a:cubicBezTo>
                  <a:cubicBezTo>
                    <a:pt x="1557840" y="888039"/>
                    <a:pt x="1560095" y="888140"/>
                    <a:pt x="1562100" y="889000"/>
                  </a:cubicBezTo>
                  <a:cubicBezTo>
                    <a:pt x="1563854" y="889752"/>
                    <a:pt x="1565156" y="891322"/>
                    <a:pt x="1566862" y="892175"/>
                  </a:cubicBezTo>
                  <a:cubicBezTo>
                    <a:pt x="1568359" y="892923"/>
                    <a:pt x="1570037" y="893233"/>
                    <a:pt x="1571625" y="893762"/>
                  </a:cubicBezTo>
                  <a:cubicBezTo>
                    <a:pt x="1573212" y="894820"/>
                    <a:pt x="1574644" y="896162"/>
                    <a:pt x="1576387" y="896937"/>
                  </a:cubicBezTo>
                  <a:cubicBezTo>
                    <a:pt x="1579445" y="898296"/>
                    <a:pt x="1585912" y="900112"/>
                    <a:pt x="1585912" y="900112"/>
                  </a:cubicBezTo>
                  <a:cubicBezTo>
                    <a:pt x="1618133" y="898271"/>
                    <a:pt x="1629489" y="901465"/>
                    <a:pt x="1652587" y="893762"/>
                  </a:cubicBezTo>
                  <a:cubicBezTo>
                    <a:pt x="1655762" y="890587"/>
                    <a:pt x="1659621" y="887973"/>
                    <a:pt x="1662112" y="884237"/>
                  </a:cubicBezTo>
                  <a:cubicBezTo>
                    <a:pt x="1663170" y="882650"/>
                    <a:pt x="1663700" y="880533"/>
                    <a:pt x="1665287" y="879475"/>
                  </a:cubicBezTo>
                  <a:cubicBezTo>
                    <a:pt x="1667102" y="878265"/>
                    <a:pt x="1669520" y="878416"/>
                    <a:pt x="1671637" y="877887"/>
                  </a:cubicBezTo>
                  <a:cubicBezTo>
                    <a:pt x="1672166" y="875770"/>
                    <a:pt x="1672142" y="873431"/>
                    <a:pt x="1673225" y="871537"/>
                  </a:cubicBezTo>
                  <a:cubicBezTo>
                    <a:pt x="1674339" y="869588"/>
                    <a:pt x="1676550" y="868500"/>
                    <a:pt x="1677987" y="866775"/>
                  </a:cubicBezTo>
                  <a:cubicBezTo>
                    <a:pt x="1679208" y="865309"/>
                    <a:pt x="1679920" y="863461"/>
                    <a:pt x="1681162" y="862012"/>
                  </a:cubicBezTo>
                  <a:cubicBezTo>
                    <a:pt x="1683110" y="859739"/>
                    <a:pt x="1685716" y="858057"/>
                    <a:pt x="1687512" y="855662"/>
                  </a:cubicBezTo>
                  <a:cubicBezTo>
                    <a:pt x="1700044" y="838953"/>
                    <a:pt x="1681089" y="858908"/>
                    <a:pt x="1695450" y="844550"/>
                  </a:cubicBezTo>
                  <a:cubicBezTo>
                    <a:pt x="1695979" y="842962"/>
                    <a:pt x="1696289" y="841284"/>
                    <a:pt x="1697037" y="839787"/>
                  </a:cubicBezTo>
                  <a:cubicBezTo>
                    <a:pt x="1703195" y="827469"/>
                    <a:pt x="1697806" y="842242"/>
                    <a:pt x="1701800" y="830262"/>
                  </a:cubicBezTo>
                  <a:cubicBezTo>
                    <a:pt x="1702329" y="809625"/>
                    <a:pt x="1702151" y="788957"/>
                    <a:pt x="1703387" y="768350"/>
                  </a:cubicBezTo>
                  <a:cubicBezTo>
                    <a:pt x="1703741" y="762444"/>
                    <a:pt x="1705763" y="756749"/>
                    <a:pt x="1706562" y="750887"/>
                  </a:cubicBezTo>
                  <a:cubicBezTo>
                    <a:pt x="1707352" y="745096"/>
                    <a:pt x="1707538" y="739238"/>
                    <a:pt x="1708150" y="733425"/>
                  </a:cubicBezTo>
                  <a:cubicBezTo>
                    <a:pt x="1708597" y="729182"/>
                    <a:pt x="1708388" y="724772"/>
                    <a:pt x="1709737" y="720725"/>
                  </a:cubicBezTo>
                  <a:cubicBezTo>
                    <a:pt x="1710574" y="718215"/>
                    <a:pt x="1712730" y="716342"/>
                    <a:pt x="1714500" y="714375"/>
                  </a:cubicBezTo>
                  <a:cubicBezTo>
                    <a:pt x="1723679" y="704177"/>
                    <a:pt x="1720335" y="706080"/>
                    <a:pt x="1728787" y="703262"/>
                  </a:cubicBezTo>
                  <a:cubicBezTo>
                    <a:pt x="1737442" y="688839"/>
                    <a:pt x="1728739" y="700123"/>
                    <a:pt x="1739900" y="692150"/>
                  </a:cubicBezTo>
                  <a:cubicBezTo>
                    <a:pt x="1741727" y="690845"/>
                    <a:pt x="1742890" y="688765"/>
                    <a:pt x="1744662" y="687387"/>
                  </a:cubicBezTo>
                  <a:cubicBezTo>
                    <a:pt x="1747674" y="685044"/>
                    <a:pt x="1751101" y="683281"/>
                    <a:pt x="1754187" y="681037"/>
                  </a:cubicBezTo>
                  <a:cubicBezTo>
                    <a:pt x="1768322" y="670757"/>
                    <a:pt x="1755506" y="677996"/>
                    <a:pt x="1771650" y="669925"/>
                  </a:cubicBezTo>
                  <a:cubicBezTo>
                    <a:pt x="1780699" y="660876"/>
                    <a:pt x="1775508" y="665236"/>
                    <a:pt x="1787525" y="657225"/>
                  </a:cubicBezTo>
                  <a:lnTo>
                    <a:pt x="1792287" y="654050"/>
                  </a:lnTo>
                  <a:cubicBezTo>
                    <a:pt x="1792816" y="652462"/>
                    <a:pt x="1792692" y="650470"/>
                    <a:pt x="1793875" y="649287"/>
                  </a:cubicBezTo>
                  <a:cubicBezTo>
                    <a:pt x="1795058" y="648104"/>
                    <a:pt x="1797140" y="648448"/>
                    <a:pt x="1798637" y="647700"/>
                  </a:cubicBezTo>
                  <a:cubicBezTo>
                    <a:pt x="1800344" y="646847"/>
                    <a:pt x="1801812" y="645583"/>
                    <a:pt x="1803400" y="644525"/>
                  </a:cubicBezTo>
                  <a:cubicBezTo>
                    <a:pt x="1806863" y="634133"/>
                    <a:pt x="1802053" y="644332"/>
                    <a:pt x="1809750" y="638175"/>
                  </a:cubicBezTo>
                  <a:cubicBezTo>
                    <a:pt x="1820009" y="629968"/>
                    <a:pt x="1805717" y="635814"/>
                    <a:pt x="1817687" y="631825"/>
                  </a:cubicBezTo>
                  <a:cubicBezTo>
                    <a:pt x="1827308" y="617392"/>
                    <a:pt x="1811570" y="639528"/>
                    <a:pt x="1828800" y="622300"/>
                  </a:cubicBezTo>
                  <a:cubicBezTo>
                    <a:pt x="1830473" y="620627"/>
                    <a:pt x="1830600" y="617876"/>
                    <a:pt x="1831975" y="615950"/>
                  </a:cubicBezTo>
                  <a:cubicBezTo>
                    <a:pt x="1835692" y="610746"/>
                    <a:pt x="1836268" y="611343"/>
                    <a:pt x="1841500" y="609600"/>
                  </a:cubicBezTo>
                  <a:cubicBezTo>
                    <a:pt x="1845732" y="596899"/>
                    <a:pt x="1839383" y="611717"/>
                    <a:pt x="1847850" y="603250"/>
                  </a:cubicBezTo>
                  <a:cubicBezTo>
                    <a:pt x="1849033" y="602067"/>
                    <a:pt x="1848689" y="599984"/>
                    <a:pt x="1849437" y="598487"/>
                  </a:cubicBezTo>
                  <a:cubicBezTo>
                    <a:pt x="1852082" y="593196"/>
                    <a:pt x="1852613" y="593724"/>
                    <a:pt x="1857375" y="590550"/>
                  </a:cubicBezTo>
                  <a:cubicBezTo>
                    <a:pt x="1858455" y="589110"/>
                    <a:pt x="1864151" y="581759"/>
                    <a:pt x="1865312" y="579437"/>
                  </a:cubicBezTo>
                  <a:cubicBezTo>
                    <a:pt x="1869907" y="570248"/>
                    <a:pt x="1862635" y="578941"/>
                    <a:pt x="1871662" y="569912"/>
                  </a:cubicBezTo>
                  <a:cubicBezTo>
                    <a:pt x="1875656" y="557936"/>
                    <a:pt x="1870267" y="572704"/>
                    <a:pt x="1876425" y="560387"/>
                  </a:cubicBezTo>
                  <a:cubicBezTo>
                    <a:pt x="1877173" y="558890"/>
                    <a:pt x="1877264" y="557122"/>
                    <a:pt x="1878012" y="555625"/>
                  </a:cubicBezTo>
                  <a:cubicBezTo>
                    <a:pt x="1878865" y="553918"/>
                    <a:pt x="1880334" y="552569"/>
                    <a:pt x="1881187" y="550862"/>
                  </a:cubicBezTo>
                  <a:cubicBezTo>
                    <a:pt x="1881935" y="549365"/>
                    <a:pt x="1882116" y="547638"/>
                    <a:pt x="1882775" y="546100"/>
                  </a:cubicBezTo>
                  <a:cubicBezTo>
                    <a:pt x="1883707" y="543925"/>
                    <a:pt x="1884892" y="541867"/>
                    <a:pt x="1885950" y="539750"/>
                  </a:cubicBezTo>
                  <a:cubicBezTo>
                    <a:pt x="1885785" y="537269"/>
                    <a:pt x="1885007" y="513853"/>
                    <a:pt x="1882775" y="506412"/>
                  </a:cubicBezTo>
                  <a:cubicBezTo>
                    <a:pt x="1882095" y="504145"/>
                    <a:pt x="1880532" y="502237"/>
                    <a:pt x="1879600" y="500062"/>
                  </a:cubicBezTo>
                  <a:cubicBezTo>
                    <a:pt x="1878177" y="496743"/>
                    <a:pt x="1877468" y="491581"/>
                    <a:pt x="1874837" y="488950"/>
                  </a:cubicBezTo>
                  <a:cubicBezTo>
                    <a:pt x="1873654" y="487767"/>
                    <a:pt x="1871662" y="487891"/>
                    <a:pt x="1870075" y="487362"/>
                  </a:cubicBezTo>
                  <a:cubicBezTo>
                    <a:pt x="1868664" y="483130"/>
                    <a:pt x="1868480" y="480214"/>
                    <a:pt x="1863725" y="477837"/>
                  </a:cubicBezTo>
                  <a:cubicBezTo>
                    <a:pt x="1861312" y="476630"/>
                    <a:pt x="1858433" y="476779"/>
                    <a:pt x="1855787" y="476250"/>
                  </a:cubicBezTo>
                  <a:cubicBezTo>
                    <a:pt x="1853670" y="475192"/>
                    <a:pt x="1851612" y="474007"/>
                    <a:pt x="1849437" y="473075"/>
                  </a:cubicBezTo>
                  <a:cubicBezTo>
                    <a:pt x="1847899" y="472416"/>
                    <a:pt x="1845982" y="472532"/>
                    <a:pt x="1844675" y="471487"/>
                  </a:cubicBezTo>
                  <a:cubicBezTo>
                    <a:pt x="1843185" y="470295"/>
                    <a:pt x="1843052" y="467834"/>
                    <a:pt x="1841500" y="466725"/>
                  </a:cubicBezTo>
                  <a:cubicBezTo>
                    <a:pt x="1836046" y="462829"/>
                    <a:pt x="1833895" y="464510"/>
                    <a:pt x="1828800" y="461962"/>
                  </a:cubicBezTo>
                  <a:cubicBezTo>
                    <a:pt x="1816499" y="455811"/>
                    <a:pt x="1831237" y="461186"/>
                    <a:pt x="1819275" y="457200"/>
                  </a:cubicBezTo>
                  <a:cubicBezTo>
                    <a:pt x="1810904" y="451620"/>
                    <a:pt x="1818413" y="455855"/>
                    <a:pt x="1808162" y="452437"/>
                  </a:cubicBezTo>
                  <a:cubicBezTo>
                    <a:pt x="1804912" y="451354"/>
                    <a:pt x="1799263" y="448569"/>
                    <a:pt x="1795462" y="447675"/>
                  </a:cubicBezTo>
                  <a:cubicBezTo>
                    <a:pt x="1760202" y="439379"/>
                    <a:pt x="1786248" y="445874"/>
                    <a:pt x="1749425" y="439737"/>
                  </a:cubicBezTo>
                  <a:cubicBezTo>
                    <a:pt x="1743961" y="438826"/>
                    <a:pt x="1734972" y="436521"/>
                    <a:pt x="1728787" y="434975"/>
                  </a:cubicBezTo>
                  <a:cubicBezTo>
                    <a:pt x="1709453" y="422084"/>
                    <a:pt x="1729983" y="434384"/>
                    <a:pt x="1673225" y="434975"/>
                  </a:cubicBezTo>
                  <a:lnTo>
                    <a:pt x="1571625" y="433387"/>
                  </a:lnTo>
                  <a:cubicBezTo>
                    <a:pt x="1567392" y="432329"/>
                    <a:pt x="1563255" y="429671"/>
                    <a:pt x="1558925" y="430212"/>
                  </a:cubicBezTo>
                  <a:cubicBezTo>
                    <a:pt x="1530331" y="433786"/>
                    <a:pt x="1541941" y="431984"/>
                    <a:pt x="1524000" y="434975"/>
                  </a:cubicBezTo>
                  <a:cubicBezTo>
                    <a:pt x="1507952" y="441394"/>
                    <a:pt x="1525049" y="435373"/>
                    <a:pt x="1501775" y="439737"/>
                  </a:cubicBezTo>
                  <a:cubicBezTo>
                    <a:pt x="1497988" y="440447"/>
                    <a:pt x="1495954" y="442595"/>
                    <a:pt x="1490662" y="442912"/>
                  </a:cubicBezTo>
                  <a:cubicBezTo>
                    <a:pt x="1485370" y="443229"/>
                    <a:pt x="1487184" y="437066"/>
                    <a:pt x="1470025" y="441642"/>
                  </a:cubicBezTo>
                  <a:cubicBezTo>
                    <a:pt x="1454238" y="445852"/>
                    <a:pt x="1456970" y="452496"/>
                    <a:pt x="1438275" y="455612"/>
                  </a:cubicBezTo>
                  <a:cubicBezTo>
                    <a:pt x="1436687" y="456141"/>
                    <a:pt x="1435079" y="456612"/>
                    <a:pt x="1433512" y="457200"/>
                  </a:cubicBezTo>
                  <a:cubicBezTo>
                    <a:pt x="1430844" y="458201"/>
                    <a:pt x="1428278" y="459474"/>
                    <a:pt x="1425575" y="460375"/>
                  </a:cubicBezTo>
                  <a:cubicBezTo>
                    <a:pt x="1423505" y="461065"/>
                    <a:pt x="1421330" y="461388"/>
                    <a:pt x="1419225" y="461962"/>
                  </a:cubicBezTo>
                  <a:cubicBezTo>
                    <a:pt x="1415508" y="462976"/>
                    <a:pt x="1411802" y="464030"/>
                    <a:pt x="1408112" y="465137"/>
                  </a:cubicBezTo>
                  <a:cubicBezTo>
                    <a:pt x="1406509" y="465618"/>
                    <a:pt x="1404983" y="466362"/>
                    <a:pt x="1403350" y="466725"/>
                  </a:cubicBezTo>
                  <a:cubicBezTo>
                    <a:pt x="1400208" y="467423"/>
                    <a:pt x="1397000" y="467783"/>
                    <a:pt x="1393825" y="468312"/>
                  </a:cubicBezTo>
                  <a:cubicBezTo>
                    <a:pt x="1391118" y="470116"/>
                    <a:pt x="1384684" y="474278"/>
                    <a:pt x="1382712" y="476250"/>
                  </a:cubicBezTo>
                  <a:cubicBezTo>
                    <a:pt x="1381363" y="477599"/>
                    <a:pt x="1381003" y="479791"/>
                    <a:pt x="1379537" y="481012"/>
                  </a:cubicBezTo>
                  <a:cubicBezTo>
                    <a:pt x="1377719" y="482527"/>
                    <a:pt x="1375242" y="483013"/>
                    <a:pt x="1373187" y="484187"/>
                  </a:cubicBezTo>
                  <a:cubicBezTo>
                    <a:pt x="1371531" y="485134"/>
                    <a:pt x="1370012" y="486304"/>
                    <a:pt x="1368425" y="487362"/>
                  </a:cubicBezTo>
                  <a:cubicBezTo>
                    <a:pt x="1367896" y="488950"/>
                    <a:pt x="1368020" y="490942"/>
                    <a:pt x="1366837" y="492125"/>
                  </a:cubicBezTo>
                  <a:cubicBezTo>
                    <a:pt x="1365654" y="493308"/>
                    <a:pt x="1363572" y="492964"/>
                    <a:pt x="1362075" y="493712"/>
                  </a:cubicBezTo>
                  <a:cubicBezTo>
                    <a:pt x="1360368" y="494565"/>
                    <a:pt x="1357630" y="494982"/>
                    <a:pt x="1357312" y="496887"/>
                  </a:cubicBezTo>
                  <a:cubicBezTo>
                    <a:pt x="1356995" y="498792"/>
                    <a:pt x="1361667" y="504395"/>
                    <a:pt x="1360170" y="505143"/>
                  </a:cubicBezTo>
                  <a:cubicBezTo>
                    <a:pt x="1349775" y="510341"/>
                    <a:pt x="1346676" y="505936"/>
                    <a:pt x="1343025" y="506412"/>
                  </a:cubicBezTo>
                  <a:cubicBezTo>
                    <a:pt x="1339374" y="506888"/>
                    <a:pt x="1339850" y="507471"/>
                    <a:pt x="1338262" y="508000"/>
                  </a:cubicBezTo>
                  <a:cubicBezTo>
                    <a:pt x="1335616" y="510646"/>
                    <a:pt x="1333141" y="513473"/>
                    <a:pt x="1330325" y="515937"/>
                  </a:cubicBezTo>
                  <a:cubicBezTo>
                    <a:pt x="1328889" y="517193"/>
                    <a:pt x="1327068" y="517941"/>
                    <a:pt x="1325562" y="519112"/>
                  </a:cubicBezTo>
                  <a:cubicBezTo>
                    <a:pt x="1322300" y="521649"/>
                    <a:pt x="1319299" y="524512"/>
                    <a:pt x="1316037" y="527050"/>
                  </a:cubicBezTo>
                  <a:cubicBezTo>
                    <a:pt x="1314531" y="528221"/>
                    <a:pt x="1312693" y="528949"/>
                    <a:pt x="1311275" y="530225"/>
                  </a:cubicBezTo>
                  <a:cubicBezTo>
                    <a:pt x="1293473" y="546246"/>
                    <a:pt x="1306465" y="537134"/>
                    <a:pt x="1295400" y="544512"/>
                  </a:cubicBezTo>
                  <a:cubicBezTo>
                    <a:pt x="1294871" y="546100"/>
                    <a:pt x="1294740" y="547882"/>
                    <a:pt x="1293812" y="549275"/>
                  </a:cubicBezTo>
                  <a:cubicBezTo>
                    <a:pt x="1291367" y="552942"/>
                    <a:pt x="1287801" y="554869"/>
                    <a:pt x="1284287" y="557212"/>
                  </a:cubicBezTo>
                  <a:cubicBezTo>
                    <a:pt x="1283758" y="559329"/>
                    <a:pt x="1282391" y="561402"/>
                    <a:pt x="1282700" y="563562"/>
                  </a:cubicBezTo>
                  <a:cubicBezTo>
                    <a:pt x="1283418" y="568589"/>
                    <a:pt x="1287033" y="568711"/>
                    <a:pt x="1290637" y="569912"/>
                  </a:cubicBezTo>
                  <a:cubicBezTo>
                    <a:pt x="1294932" y="572775"/>
                    <a:pt x="1296715" y="574248"/>
                    <a:pt x="1301750" y="576262"/>
                  </a:cubicBezTo>
                  <a:cubicBezTo>
                    <a:pt x="1308189" y="578838"/>
                    <a:pt x="1311390" y="579466"/>
                    <a:pt x="1317625" y="581025"/>
                  </a:cubicBezTo>
                  <a:cubicBezTo>
                    <a:pt x="1318154" y="582612"/>
                    <a:pt x="1318464" y="584290"/>
                    <a:pt x="1319212" y="585787"/>
                  </a:cubicBezTo>
                  <a:cubicBezTo>
                    <a:pt x="1320065" y="587494"/>
                    <a:pt x="1321653" y="588789"/>
                    <a:pt x="1322387" y="590550"/>
                  </a:cubicBezTo>
                  <a:cubicBezTo>
                    <a:pt x="1324318" y="595184"/>
                    <a:pt x="1325563" y="600075"/>
                    <a:pt x="1327150" y="604837"/>
                  </a:cubicBezTo>
                  <a:lnTo>
                    <a:pt x="1328737" y="609600"/>
                  </a:lnTo>
                  <a:cubicBezTo>
                    <a:pt x="1327679" y="613304"/>
                    <a:pt x="1327433" y="617345"/>
                    <a:pt x="1325562" y="620712"/>
                  </a:cubicBezTo>
                  <a:cubicBezTo>
                    <a:pt x="1324636" y="622380"/>
                    <a:pt x="1322456" y="622940"/>
                    <a:pt x="1320800" y="623887"/>
                  </a:cubicBezTo>
                  <a:cubicBezTo>
                    <a:pt x="1318745" y="625061"/>
                    <a:pt x="1316625" y="626130"/>
                    <a:pt x="1314450" y="627062"/>
                  </a:cubicBezTo>
                  <a:cubicBezTo>
                    <a:pt x="1312912" y="627721"/>
                    <a:pt x="1311184" y="627901"/>
                    <a:pt x="1309687" y="628650"/>
                  </a:cubicBezTo>
                  <a:cubicBezTo>
                    <a:pt x="1297385" y="634802"/>
                    <a:pt x="1312128" y="629425"/>
                    <a:pt x="1300162" y="633412"/>
                  </a:cubicBezTo>
                  <a:cubicBezTo>
                    <a:pt x="1296407" y="637168"/>
                    <a:pt x="1293805" y="640220"/>
                    <a:pt x="1289050" y="642937"/>
                  </a:cubicBezTo>
                  <a:cubicBezTo>
                    <a:pt x="1273324" y="651923"/>
                    <a:pt x="1296113" y="635851"/>
                    <a:pt x="1279525" y="647700"/>
                  </a:cubicBezTo>
                  <a:cubicBezTo>
                    <a:pt x="1277372" y="649238"/>
                    <a:pt x="1275184" y="650740"/>
                    <a:pt x="1273175" y="652462"/>
                  </a:cubicBezTo>
                  <a:cubicBezTo>
                    <a:pt x="1271470" y="653923"/>
                    <a:pt x="1270280" y="655980"/>
                    <a:pt x="1268412" y="657225"/>
                  </a:cubicBezTo>
                  <a:cubicBezTo>
                    <a:pt x="1267020" y="658153"/>
                    <a:pt x="1265237" y="658283"/>
                    <a:pt x="1263650" y="658812"/>
                  </a:cubicBezTo>
                  <a:cubicBezTo>
                    <a:pt x="1262062" y="660400"/>
                    <a:pt x="1260265" y="661803"/>
                    <a:pt x="1258887" y="663575"/>
                  </a:cubicBezTo>
                  <a:cubicBezTo>
                    <a:pt x="1253523" y="670471"/>
                    <a:pt x="1252818" y="672538"/>
                    <a:pt x="1249362" y="679450"/>
                  </a:cubicBezTo>
                  <a:cubicBezTo>
                    <a:pt x="1249891" y="682625"/>
                    <a:pt x="1250319" y="685819"/>
                    <a:pt x="1250950" y="688975"/>
                  </a:cubicBezTo>
                  <a:cubicBezTo>
                    <a:pt x="1251667" y="692559"/>
                    <a:pt x="1252825" y="696622"/>
                    <a:pt x="1254125" y="700087"/>
                  </a:cubicBezTo>
                  <a:cubicBezTo>
                    <a:pt x="1255126" y="702755"/>
                    <a:pt x="1256121" y="705431"/>
                    <a:pt x="1257300" y="708025"/>
                  </a:cubicBezTo>
                  <a:cubicBezTo>
                    <a:pt x="1258769" y="711257"/>
                    <a:pt x="1260744" y="714254"/>
                    <a:pt x="1262062" y="717550"/>
                  </a:cubicBezTo>
                  <a:cubicBezTo>
                    <a:pt x="1262872" y="719576"/>
                    <a:pt x="1262960" y="721830"/>
                    <a:pt x="1263650" y="723900"/>
                  </a:cubicBezTo>
                  <a:cubicBezTo>
                    <a:pt x="1264551" y="726603"/>
                    <a:pt x="1265825" y="729169"/>
                    <a:pt x="1266825" y="731837"/>
                  </a:cubicBezTo>
                  <a:cubicBezTo>
                    <a:pt x="1270331" y="741186"/>
                    <a:pt x="1266008" y="731793"/>
                    <a:pt x="1271587" y="742950"/>
                  </a:cubicBezTo>
                  <a:cubicBezTo>
                    <a:pt x="1276525" y="782439"/>
                    <a:pt x="1269572" y="738277"/>
                    <a:pt x="1276350" y="762000"/>
                  </a:cubicBezTo>
                  <a:cubicBezTo>
                    <a:pt x="1278889" y="770886"/>
                    <a:pt x="1280815" y="779940"/>
                    <a:pt x="1282700" y="788987"/>
                  </a:cubicBezTo>
                  <a:cubicBezTo>
                    <a:pt x="1285796" y="803847"/>
                    <a:pt x="1281580" y="796039"/>
                    <a:pt x="1287462" y="804862"/>
                  </a:cubicBezTo>
                  <a:cubicBezTo>
                    <a:pt x="1287991" y="809095"/>
                    <a:pt x="1287927" y="813446"/>
                    <a:pt x="1289050" y="817562"/>
                  </a:cubicBezTo>
                  <a:cubicBezTo>
                    <a:pt x="1289552" y="819403"/>
                    <a:pt x="1291372" y="820618"/>
                    <a:pt x="1292225" y="822325"/>
                  </a:cubicBezTo>
                  <a:cubicBezTo>
                    <a:pt x="1294599" y="827073"/>
                    <a:pt x="1293590" y="829597"/>
                    <a:pt x="1295400" y="835025"/>
                  </a:cubicBezTo>
                  <a:cubicBezTo>
                    <a:pt x="1296148" y="837270"/>
                    <a:pt x="1297643" y="839200"/>
                    <a:pt x="1298575" y="841375"/>
                  </a:cubicBezTo>
                  <a:cubicBezTo>
                    <a:pt x="1299234" y="842913"/>
                    <a:pt x="1299681" y="844534"/>
                    <a:pt x="1300162" y="846137"/>
                  </a:cubicBezTo>
                  <a:cubicBezTo>
                    <a:pt x="1301269" y="849827"/>
                    <a:pt x="1302279" y="853546"/>
                    <a:pt x="1303337" y="857250"/>
                  </a:cubicBezTo>
                  <a:cubicBezTo>
                    <a:pt x="1305659" y="885117"/>
                    <a:pt x="1309118" y="918660"/>
                    <a:pt x="1308100" y="946150"/>
                  </a:cubicBezTo>
                  <a:cubicBezTo>
                    <a:pt x="1307995" y="948998"/>
                    <a:pt x="1305926" y="940880"/>
                    <a:pt x="1304925" y="938212"/>
                  </a:cubicBezTo>
                  <a:cubicBezTo>
                    <a:pt x="1302109" y="930703"/>
                    <a:pt x="1304977" y="935911"/>
                    <a:pt x="1300162" y="928687"/>
                  </a:cubicBezTo>
                  <a:cubicBezTo>
                    <a:pt x="1296154" y="916659"/>
                    <a:pt x="1302456" y="931106"/>
                    <a:pt x="1292225" y="922337"/>
                  </a:cubicBezTo>
                  <a:cubicBezTo>
                    <a:pt x="1281053" y="912762"/>
                    <a:pt x="1288309" y="911542"/>
                    <a:pt x="1285875" y="909637"/>
                  </a:cubicBezTo>
                  <a:cubicBezTo>
                    <a:pt x="1283441" y="907732"/>
                    <a:pt x="1279554" y="913192"/>
                    <a:pt x="1277620" y="910907"/>
                  </a:cubicBezTo>
                  <a:cubicBezTo>
                    <a:pt x="1261451" y="891799"/>
                    <a:pt x="1275148" y="893491"/>
                    <a:pt x="1258887" y="882650"/>
                  </a:cubicBezTo>
                  <a:cubicBezTo>
                    <a:pt x="1256030" y="874076"/>
                    <a:pt x="1252272" y="886672"/>
                    <a:pt x="1248092" y="885825"/>
                  </a:cubicBezTo>
                  <a:cubicBezTo>
                    <a:pt x="1243912" y="884978"/>
                    <a:pt x="1237668" y="878310"/>
                    <a:pt x="1233805" y="877569"/>
                  </a:cubicBezTo>
                  <a:cubicBezTo>
                    <a:pt x="1229942" y="876828"/>
                    <a:pt x="1226819" y="882228"/>
                    <a:pt x="1224914" y="881381"/>
                  </a:cubicBezTo>
                  <a:cubicBezTo>
                    <a:pt x="1223009" y="880534"/>
                    <a:pt x="1225338" y="877305"/>
                    <a:pt x="1222375" y="872489"/>
                  </a:cubicBezTo>
                  <a:cubicBezTo>
                    <a:pt x="1219412" y="867673"/>
                    <a:pt x="1211898" y="856456"/>
                    <a:pt x="1207135" y="852487"/>
                  </a:cubicBezTo>
                  <a:cubicBezTo>
                    <a:pt x="1202372" y="848518"/>
                    <a:pt x="1198191" y="850317"/>
                    <a:pt x="1193799" y="848677"/>
                  </a:cubicBezTo>
                  <a:cubicBezTo>
                    <a:pt x="1189407" y="847037"/>
                    <a:pt x="1184646" y="844761"/>
                    <a:pt x="1180783" y="842645"/>
                  </a:cubicBezTo>
                  <a:cubicBezTo>
                    <a:pt x="1176920" y="840529"/>
                    <a:pt x="1174538" y="840158"/>
                    <a:pt x="1170622" y="835978"/>
                  </a:cubicBezTo>
                  <a:cubicBezTo>
                    <a:pt x="1166706" y="831798"/>
                    <a:pt x="1172512" y="825174"/>
                    <a:pt x="1157287" y="817562"/>
                  </a:cubicBezTo>
                  <a:cubicBezTo>
                    <a:pt x="1146655" y="803384"/>
                    <a:pt x="1158853" y="816869"/>
                    <a:pt x="1146175" y="809625"/>
                  </a:cubicBezTo>
                  <a:cubicBezTo>
                    <a:pt x="1144226" y="808511"/>
                    <a:pt x="1143239" y="806167"/>
                    <a:pt x="1141412" y="804862"/>
                  </a:cubicBezTo>
                  <a:cubicBezTo>
                    <a:pt x="1139486" y="803486"/>
                    <a:pt x="1137091" y="802905"/>
                    <a:pt x="1135062" y="801687"/>
                  </a:cubicBezTo>
                  <a:cubicBezTo>
                    <a:pt x="1131790" y="799724"/>
                    <a:pt x="1125537" y="795337"/>
                    <a:pt x="1125537" y="795337"/>
                  </a:cubicBezTo>
                  <a:cubicBezTo>
                    <a:pt x="1125008" y="793750"/>
                    <a:pt x="1123202" y="792072"/>
                    <a:pt x="1123950" y="790575"/>
                  </a:cubicBezTo>
                  <a:cubicBezTo>
                    <a:pt x="1124698" y="789078"/>
                    <a:pt x="1127082" y="789363"/>
                    <a:pt x="1128712" y="788987"/>
                  </a:cubicBezTo>
                  <a:cubicBezTo>
                    <a:pt x="1133970" y="787773"/>
                    <a:pt x="1139295" y="786870"/>
                    <a:pt x="1144587" y="785812"/>
                  </a:cubicBezTo>
                  <a:cubicBezTo>
                    <a:pt x="1150274" y="777283"/>
                    <a:pt x="1148017" y="783213"/>
                    <a:pt x="1144587" y="768350"/>
                  </a:cubicBezTo>
                  <a:cubicBezTo>
                    <a:pt x="1143091" y="761867"/>
                    <a:pt x="1143720" y="759514"/>
                    <a:pt x="1139825" y="754062"/>
                  </a:cubicBezTo>
                  <a:cubicBezTo>
                    <a:pt x="1138520" y="752235"/>
                    <a:pt x="1136650" y="750887"/>
                    <a:pt x="1135062" y="749300"/>
                  </a:cubicBezTo>
                  <a:cubicBezTo>
                    <a:pt x="1134533" y="747712"/>
                    <a:pt x="1134520" y="745844"/>
                    <a:pt x="1133475" y="744537"/>
                  </a:cubicBezTo>
                  <a:cubicBezTo>
                    <a:pt x="1132283" y="743047"/>
                    <a:pt x="1130178" y="742583"/>
                    <a:pt x="1128712" y="741362"/>
                  </a:cubicBezTo>
                  <a:cubicBezTo>
                    <a:pt x="1120784" y="734755"/>
                    <a:pt x="1127558" y="737803"/>
                    <a:pt x="1119187" y="735012"/>
                  </a:cubicBezTo>
                  <a:cubicBezTo>
                    <a:pt x="1108479" y="724304"/>
                    <a:pt x="1113922" y="726907"/>
                    <a:pt x="1104900" y="723900"/>
                  </a:cubicBezTo>
                  <a:cubicBezTo>
                    <a:pt x="1103312" y="722842"/>
                    <a:pt x="1101844" y="721578"/>
                    <a:pt x="1100137" y="720725"/>
                  </a:cubicBezTo>
                  <a:cubicBezTo>
                    <a:pt x="1098640" y="719977"/>
                    <a:pt x="1096978" y="719618"/>
                    <a:pt x="1095375" y="719137"/>
                  </a:cubicBezTo>
                  <a:cubicBezTo>
                    <a:pt x="1085942" y="716307"/>
                    <a:pt x="1085860" y="716361"/>
                    <a:pt x="1077912" y="714375"/>
                  </a:cubicBezTo>
                  <a:cubicBezTo>
                    <a:pt x="1063989" y="700449"/>
                    <a:pt x="1081034" y="718120"/>
                    <a:pt x="1069975" y="704850"/>
                  </a:cubicBezTo>
                  <a:cubicBezTo>
                    <a:pt x="1059789" y="692627"/>
                    <a:pt x="1069919" y="707147"/>
                    <a:pt x="1062037" y="695325"/>
                  </a:cubicBezTo>
                  <a:cubicBezTo>
                    <a:pt x="1061508" y="693208"/>
                    <a:pt x="1061077" y="691065"/>
                    <a:pt x="1060450" y="688975"/>
                  </a:cubicBezTo>
                  <a:cubicBezTo>
                    <a:pt x="1059488" y="685769"/>
                    <a:pt x="1058087" y="682697"/>
                    <a:pt x="1057275" y="679450"/>
                  </a:cubicBezTo>
                  <a:cubicBezTo>
                    <a:pt x="1050861" y="653798"/>
                    <a:pt x="1061150" y="686315"/>
                    <a:pt x="1052512" y="660400"/>
                  </a:cubicBezTo>
                  <a:cubicBezTo>
                    <a:pt x="1049790" y="644061"/>
                    <a:pt x="1050050" y="651366"/>
                    <a:pt x="1054100" y="627062"/>
                  </a:cubicBezTo>
                  <a:cubicBezTo>
                    <a:pt x="1054375" y="625412"/>
                    <a:pt x="1054504" y="623483"/>
                    <a:pt x="1055687" y="622300"/>
                  </a:cubicBezTo>
                  <a:cubicBezTo>
                    <a:pt x="1056870" y="621117"/>
                    <a:pt x="1058862" y="621241"/>
                    <a:pt x="1060450" y="620712"/>
                  </a:cubicBezTo>
                  <a:cubicBezTo>
                    <a:pt x="1060979" y="619125"/>
                    <a:pt x="1062785" y="617447"/>
                    <a:pt x="1062037" y="615950"/>
                  </a:cubicBezTo>
                  <a:cubicBezTo>
                    <a:pt x="1060321" y="612517"/>
                    <a:pt x="1052228" y="615461"/>
                    <a:pt x="1050925" y="615950"/>
                  </a:cubicBezTo>
                  <a:cubicBezTo>
                    <a:pt x="1048709" y="616781"/>
                    <a:pt x="1046750" y="618193"/>
                    <a:pt x="1044575" y="619125"/>
                  </a:cubicBezTo>
                  <a:cubicBezTo>
                    <a:pt x="1043037" y="619784"/>
                    <a:pt x="1041379" y="620124"/>
                    <a:pt x="1039812" y="620712"/>
                  </a:cubicBezTo>
                  <a:cubicBezTo>
                    <a:pt x="1024597" y="626417"/>
                    <a:pt x="1037940" y="621865"/>
                    <a:pt x="1027112" y="625475"/>
                  </a:cubicBezTo>
                  <a:cubicBezTo>
                    <a:pt x="1026054" y="627062"/>
                    <a:pt x="1025427" y="629045"/>
                    <a:pt x="1023937" y="630237"/>
                  </a:cubicBezTo>
                  <a:cubicBezTo>
                    <a:pt x="1022630" y="631282"/>
                    <a:pt x="1020672" y="631077"/>
                    <a:pt x="1019175" y="631825"/>
                  </a:cubicBezTo>
                  <a:cubicBezTo>
                    <a:pt x="1008217" y="637305"/>
                    <a:pt x="1021271" y="633286"/>
                    <a:pt x="1008062" y="636587"/>
                  </a:cubicBezTo>
                  <a:cubicBezTo>
                    <a:pt x="1007626" y="637024"/>
                    <a:pt x="999723" y="644305"/>
                    <a:pt x="1000125" y="646112"/>
                  </a:cubicBezTo>
                  <a:cubicBezTo>
                    <a:pt x="1001210" y="650993"/>
                    <a:pt x="1007608" y="656770"/>
                    <a:pt x="1011237" y="660400"/>
                  </a:cubicBezTo>
                  <a:cubicBezTo>
                    <a:pt x="1011766" y="666221"/>
                    <a:pt x="1012213" y="672049"/>
                    <a:pt x="1012825" y="677862"/>
                  </a:cubicBezTo>
                  <a:cubicBezTo>
                    <a:pt x="1013272" y="682105"/>
                    <a:pt x="1014412" y="686296"/>
                    <a:pt x="1014412" y="690562"/>
                  </a:cubicBezTo>
                  <a:cubicBezTo>
                    <a:pt x="1014412" y="694828"/>
                    <a:pt x="1013354" y="699029"/>
                    <a:pt x="1012825" y="703262"/>
                  </a:cubicBezTo>
                  <a:cubicBezTo>
                    <a:pt x="1008062" y="702733"/>
                    <a:pt x="1003273" y="702404"/>
                    <a:pt x="998537" y="701675"/>
                  </a:cubicBezTo>
                  <a:cubicBezTo>
                    <a:pt x="991474" y="700588"/>
                    <a:pt x="991533" y="699340"/>
                    <a:pt x="984250" y="696912"/>
                  </a:cubicBezTo>
                  <a:cubicBezTo>
                    <a:pt x="982180" y="696222"/>
                    <a:pt x="980017" y="695854"/>
                    <a:pt x="977900" y="695325"/>
                  </a:cubicBezTo>
                  <a:cubicBezTo>
                    <a:pt x="976312" y="694267"/>
                    <a:pt x="974844" y="693003"/>
                    <a:pt x="973137" y="692150"/>
                  </a:cubicBezTo>
                  <a:cubicBezTo>
                    <a:pt x="971640" y="691402"/>
                    <a:pt x="969828" y="691392"/>
                    <a:pt x="968375" y="690562"/>
                  </a:cubicBezTo>
                  <a:cubicBezTo>
                    <a:pt x="963621" y="687845"/>
                    <a:pt x="961017" y="684792"/>
                    <a:pt x="957262" y="681037"/>
                  </a:cubicBezTo>
                  <a:cubicBezTo>
                    <a:pt x="954417" y="672501"/>
                    <a:pt x="955306" y="678157"/>
                    <a:pt x="958850" y="665162"/>
                  </a:cubicBezTo>
                  <a:cubicBezTo>
                    <a:pt x="959424" y="663057"/>
                    <a:pt x="959461" y="660763"/>
                    <a:pt x="960437" y="658812"/>
                  </a:cubicBezTo>
                  <a:cubicBezTo>
                    <a:pt x="962392" y="654901"/>
                    <a:pt x="968562" y="646920"/>
                    <a:pt x="971550" y="642937"/>
                  </a:cubicBezTo>
                  <a:cubicBezTo>
                    <a:pt x="969962" y="642408"/>
                    <a:pt x="968179" y="642278"/>
                    <a:pt x="966787" y="641350"/>
                  </a:cubicBezTo>
                  <a:cubicBezTo>
                    <a:pt x="951660" y="631265"/>
                    <a:pt x="971556" y="641208"/>
                    <a:pt x="957262" y="633412"/>
                  </a:cubicBezTo>
                  <a:cubicBezTo>
                    <a:pt x="944136" y="626253"/>
                    <a:pt x="948070" y="627763"/>
                    <a:pt x="936625" y="625475"/>
                  </a:cubicBezTo>
                  <a:lnTo>
                    <a:pt x="862012" y="628650"/>
                  </a:lnTo>
                  <a:cubicBezTo>
                    <a:pt x="854898" y="629068"/>
                    <a:pt x="855921" y="629848"/>
                    <a:pt x="852487" y="635000"/>
                  </a:cubicBezTo>
                  <a:cubicBezTo>
                    <a:pt x="852208" y="636395"/>
                    <a:pt x="848139" y="648297"/>
                    <a:pt x="854075" y="649287"/>
                  </a:cubicBezTo>
                  <a:cubicBezTo>
                    <a:pt x="856685" y="649722"/>
                    <a:pt x="858308" y="646112"/>
                    <a:pt x="860425" y="644525"/>
                  </a:cubicBezTo>
                  <a:cubicBezTo>
                    <a:pt x="862012" y="645054"/>
                    <a:pt x="864259" y="644720"/>
                    <a:pt x="865187" y="646112"/>
                  </a:cubicBezTo>
                  <a:cubicBezTo>
                    <a:pt x="870483" y="654057"/>
                    <a:pt x="865807" y="654968"/>
                    <a:pt x="860425" y="658812"/>
                  </a:cubicBezTo>
                  <a:cubicBezTo>
                    <a:pt x="858872" y="659921"/>
                    <a:pt x="857250" y="660929"/>
                    <a:pt x="855662" y="661987"/>
                  </a:cubicBezTo>
                  <a:cubicBezTo>
                    <a:pt x="853016" y="661458"/>
                    <a:pt x="850354" y="661007"/>
                    <a:pt x="847725" y="660400"/>
                  </a:cubicBezTo>
                  <a:cubicBezTo>
                    <a:pt x="843473" y="659419"/>
                    <a:pt x="839304" y="658081"/>
                    <a:pt x="835025" y="657225"/>
                  </a:cubicBezTo>
                  <a:cubicBezTo>
                    <a:pt x="817198" y="653659"/>
                    <a:pt x="830022" y="658128"/>
                    <a:pt x="809625" y="652462"/>
                  </a:cubicBezTo>
                  <a:cubicBezTo>
                    <a:pt x="804788" y="651118"/>
                    <a:pt x="795337" y="647700"/>
                    <a:pt x="795337" y="647700"/>
                  </a:cubicBezTo>
                  <a:cubicBezTo>
                    <a:pt x="792162" y="645583"/>
                    <a:pt x="788865" y="643640"/>
                    <a:pt x="785812" y="641350"/>
                  </a:cubicBezTo>
                  <a:cubicBezTo>
                    <a:pt x="784376" y="640273"/>
                    <a:pt x="777020" y="634572"/>
                    <a:pt x="774700" y="633412"/>
                  </a:cubicBezTo>
                  <a:cubicBezTo>
                    <a:pt x="773203" y="632664"/>
                    <a:pt x="771525" y="632354"/>
                    <a:pt x="769937" y="631825"/>
                  </a:cubicBezTo>
                  <a:cubicBezTo>
                    <a:pt x="767820" y="630237"/>
                    <a:pt x="765596" y="628784"/>
                    <a:pt x="763587" y="627062"/>
                  </a:cubicBezTo>
                  <a:cubicBezTo>
                    <a:pt x="761883" y="625601"/>
                    <a:pt x="760693" y="623545"/>
                    <a:pt x="758825" y="622300"/>
                  </a:cubicBezTo>
                  <a:cubicBezTo>
                    <a:pt x="757432" y="621372"/>
                    <a:pt x="755600" y="621371"/>
                    <a:pt x="754062" y="620712"/>
                  </a:cubicBezTo>
                  <a:cubicBezTo>
                    <a:pt x="751887" y="619780"/>
                    <a:pt x="749638" y="618912"/>
                    <a:pt x="747712" y="617537"/>
                  </a:cubicBezTo>
                  <a:cubicBezTo>
                    <a:pt x="745885" y="616232"/>
                    <a:pt x="744746" y="614122"/>
                    <a:pt x="742950" y="612775"/>
                  </a:cubicBezTo>
                  <a:cubicBezTo>
                    <a:pt x="740481" y="610924"/>
                    <a:pt x="737481" y="609863"/>
                    <a:pt x="735012" y="608012"/>
                  </a:cubicBezTo>
                  <a:cubicBezTo>
                    <a:pt x="733216" y="606665"/>
                    <a:pt x="731975" y="604687"/>
                    <a:pt x="730250" y="603250"/>
                  </a:cubicBezTo>
                  <a:cubicBezTo>
                    <a:pt x="728784" y="602029"/>
                    <a:pt x="727040" y="601184"/>
                    <a:pt x="725487" y="600075"/>
                  </a:cubicBezTo>
                  <a:cubicBezTo>
                    <a:pt x="723334" y="598537"/>
                    <a:pt x="721290" y="596850"/>
                    <a:pt x="719137" y="595312"/>
                  </a:cubicBezTo>
                  <a:cubicBezTo>
                    <a:pt x="717585" y="594203"/>
                    <a:pt x="715793" y="593413"/>
                    <a:pt x="714375" y="592137"/>
                  </a:cubicBezTo>
                  <a:cubicBezTo>
                    <a:pt x="710481" y="588633"/>
                    <a:pt x="706966" y="584729"/>
                    <a:pt x="703262" y="581025"/>
                  </a:cubicBezTo>
                  <a:cubicBezTo>
                    <a:pt x="701674" y="579437"/>
                    <a:pt x="700508" y="577266"/>
                    <a:pt x="698500" y="576262"/>
                  </a:cubicBezTo>
                  <a:cubicBezTo>
                    <a:pt x="696383" y="575204"/>
                    <a:pt x="694076" y="574462"/>
                    <a:pt x="692150" y="573087"/>
                  </a:cubicBezTo>
                  <a:cubicBezTo>
                    <a:pt x="677132" y="562361"/>
                    <a:pt x="698440" y="573852"/>
                    <a:pt x="681037" y="565150"/>
                  </a:cubicBezTo>
                  <a:cubicBezTo>
                    <a:pt x="679450" y="563562"/>
                    <a:pt x="678000" y="561824"/>
                    <a:pt x="676275" y="560387"/>
                  </a:cubicBezTo>
                  <a:cubicBezTo>
                    <a:pt x="673463" y="558043"/>
                    <a:pt x="668357" y="555406"/>
                    <a:pt x="665162" y="554037"/>
                  </a:cubicBezTo>
                  <a:cubicBezTo>
                    <a:pt x="663624" y="553378"/>
                    <a:pt x="661987" y="552979"/>
                    <a:pt x="660400" y="552450"/>
                  </a:cubicBezTo>
                  <a:cubicBezTo>
                    <a:pt x="658812" y="551392"/>
                    <a:pt x="657398" y="550009"/>
                    <a:pt x="655637" y="549275"/>
                  </a:cubicBezTo>
                  <a:cubicBezTo>
                    <a:pt x="644073" y="544457"/>
                    <a:pt x="642598" y="544720"/>
                    <a:pt x="631825" y="542925"/>
                  </a:cubicBezTo>
                  <a:cubicBezTo>
                    <a:pt x="603500" y="550006"/>
                    <a:pt x="632652" y="543077"/>
                    <a:pt x="609600" y="547687"/>
                  </a:cubicBezTo>
                  <a:cubicBezTo>
                    <a:pt x="604816" y="548644"/>
                    <a:pt x="600117" y="550014"/>
                    <a:pt x="595312" y="550862"/>
                  </a:cubicBezTo>
                  <a:cubicBezTo>
                    <a:pt x="577866" y="553941"/>
                    <a:pt x="577567" y="550943"/>
                    <a:pt x="555625" y="557212"/>
                  </a:cubicBezTo>
                  <a:lnTo>
                    <a:pt x="544512" y="560387"/>
                  </a:lnTo>
                  <a:cubicBezTo>
                    <a:pt x="542909" y="560868"/>
                    <a:pt x="541247" y="561227"/>
                    <a:pt x="539750" y="561975"/>
                  </a:cubicBezTo>
                  <a:cubicBezTo>
                    <a:pt x="538043" y="562828"/>
                    <a:pt x="536797" y="564547"/>
                    <a:pt x="534987" y="565150"/>
                  </a:cubicBezTo>
                  <a:cubicBezTo>
                    <a:pt x="531933" y="566168"/>
                    <a:pt x="528637" y="566208"/>
                    <a:pt x="525462" y="566737"/>
                  </a:cubicBezTo>
                  <a:lnTo>
                    <a:pt x="482600" y="563562"/>
                  </a:lnTo>
                  <a:cubicBezTo>
                    <a:pt x="475352" y="562903"/>
                    <a:pt x="467276" y="560525"/>
                    <a:pt x="460375" y="558800"/>
                  </a:cubicBezTo>
                  <a:cubicBezTo>
                    <a:pt x="457200" y="560917"/>
                    <a:pt x="452967" y="561975"/>
                    <a:pt x="450850" y="565150"/>
                  </a:cubicBezTo>
                  <a:cubicBezTo>
                    <a:pt x="449792" y="566737"/>
                    <a:pt x="449024" y="568563"/>
                    <a:pt x="447675" y="569912"/>
                  </a:cubicBezTo>
                  <a:cubicBezTo>
                    <a:pt x="445077" y="572510"/>
                    <a:pt x="439720" y="575595"/>
                    <a:pt x="436562" y="577850"/>
                  </a:cubicBezTo>
                  <a:cubicBezTo>
                    <a:pt x="434409" y="579388"/>
                    <a:pt x="432329" y="581025"/>
                    <a:pt x="430212" y="582612"/>
                  </a:cubicBezTo>
                  <a:cubicBezTo>
                    <a:pt x="420450" y="598885"/>
                    <a:pt x="431185" y="585231"/>
                    <a:pt x="419100" y="592137"/>
                  </a:cubicBezTo>
                  <a:cubicBezTo>
                    <a:pt x="417151" y="593251"/>
                    <a:pt x="416345" y="595896"/>
                    <a:pt x="414337" y="596900"/>
                  </a:cubicBezTo>
                  <a:cubicBezTo>
                    <a:pt x="409847" y="599145"/>
                    <a:pt x="400050" y="601662"/>
                    <a:pt x="400050" y="601662"/>
                  </a:cubicBezTo>
                  <a:cubicBezTo>
                    <a:pt x="398462" y="602720"/>
                    <a:pt x="396753" y="603615"/>
                    <a:pt x="395287" y="604837"/>
                  </a:cubicBezTo>
                  <a:cubicBezTo>
                    <a:pt x="391708" y="607820"/>
                    <a:pt x="390790" y="611716"/>
                    <a:pt x="387350" y="614362"/>
                  </a:cubicBezTo>
                  <a:cubicBezTo>
                    <a:pt x="383910" y="617008"/>
                    <a:pt x="375708" y="618595"/>
                    <a:pt x="374650" y="620712"/>
                  </a:cubicBezTo>
                  <a:cubicBezTo>
                    <a:pt x="375179" y="626004"/>
                    <a:pt x="383381" y="633147"/>
                    <a:pt x="385762" y="636587"/>
                  </a:cubicBezTo>
                  <a:cubicBezTo>
                    <a:pt x="388143" y="640027"/>
                    <a:pt x="388726" y="639454"/>
                    <a:pt x="388937" y="641350"/>
                  </a:cubicBezTo>
                  <a:cubicBezTo>
                    <a:pt x="389187" y="643599"/>
                    <a:pt x="386643" y="654143"/>
                    <a:pt x="385762" y="657225"/>
                  </a:cubicBezTo>
                  <a:cubicBezTo>
                    <a:pt x="385299" y="658845"/>
                    <a:pt x="382275" y="668109"/>
                    <a:pt x="381000" y="668337"/>
                  </a:cubicBezTo>
                  <a:cubicBezTo>
                    <a:pt x="367446" y="670758"/>
                    <a:pt x="353483" y="669396"/>
                    <a:pt x="339725" y="669925"/>
                  </a:cubicBezTo>
                  <a:cubicBezTo>
                    <a:pt x="328808" y="677203"/>
                    <a:pt x="333820" y="675069"/>
                    <a:pt x="325437" y="677862"/>
                  </a:cubicBezTo>
                  <a:cubicBezTo>
                    <a:pt x="323850" y="679450"/>
                    <a:pt x="322543" y="681380"/>
                    <a:pt x="320675" y="682625"/>
                  </a:cubicBezTo>
                  <a:cubicBezTo>
                    <a:pt x="319283" y="683553"/>
                    <a:pt x="317365" y="683382"/>
                    <a:pt x="315912" y="684212"/>
                  </a:cubicBezTo>
                  <a:cubicBezTo>
                    <a:pt x="313615" y="685525"/>
                    <a:pt x="311679" y="687387"/>
                    <a:pt x="309562" y="688975"/>
                  </a:cubicBezTo>
                  <a:cubicBezTo>
                    <a:pt x="309033" y="690562"/>
                    <a:pt x="309158" y="692554"/>
                    <a:pt x="307975" y="693737"/>
                  </a:cubicBezTo>
                  <a:cubicBezTo>
                    <a:pt x="305277" y="696435"/>
                    <a:pt x="301625" y="697970"/>
                    <a:pt x="298450" y="700087"/>
                  </a:cubicBezTo>
                  <a:cubicBezTo>
                    <a:pt x="296862" y="701145"/>
                    <a:pt x="295497" y="702658"/>
                    <a:pt x="293687" y="703262"/>
                  </a:cubicBezTo>
                  <a:cubicBezTo>
                    <a:pt x="288915" y="704853"/>
                    <a:pt x="288265" y="704606"/>
                    <a:pt x="284162" y="708025"/>
                  </a:cubicBezTo>
                  <a:cubicBezTo>
                    <a:pt x="276234" y="714632"/>
                    <a:pt x="283008" y="711584"/>
                    <a:pt x="274637" y="714375"/>
                  </a:cubicBezTo>
                  <a:cubicBezTo>
                    <a:pt x="268887" y="723000"/>
                    <a:pt x="274858" y="716475"/>
                    <a:pt x="263525" y="720725"/>
                  </a:cubicBezTo>
                  <a:cubicBezTo>
                    <a:pt x="261738" y="721395"/>
                    <a:pt x="260516" y="723148"/>
                    <a:pt x="258762" y="723900"/>
                  </a:cubicBezTo>
                  <a:cubicBezTo>
                    <a:pt x="255023" y="725502"/>
                    <a:pt x="243870" y="726708"/>
                    <a:pt x="241300" y="727075"/>
                  </a:cubicBezTo>
                  <a:cubicBezTo>
                    <a:pt x="225378" y="733443"/>
                    <a:pt x="240688" y="727735"/>
                    <a:pt x="227012" y="731837"/>
                  </a:cubicBezTo>
                  <a:cubicBezTo>
                    <a:pt x="223806" y="732799"/>
                    <a:pt x="220734" y="734200"/>
                    <a:pt x="217487" y="735012"/>
                  </a:cubicBezTo>
                  <a:cubicBezTo>
                    <a:pt x="214364" y="735793"/>
                    <a:pt x="211137" y="736071"/>
                    <a:pt x="207962" y="736600"/>
                  </a:cubicBezTo>
                  <a:cubicBezTo>
                    <a:pt x="196810" y="742176"/>
                    <a:pt x="206194" y="737858"/>
                    <a:pt x="196850" y="741362"/>
                  </a:cubicBezTo>
                  <a:cubicBezTo>
                    <a:pt x="194182" y="742363"/>
                    <a:pt x="191616" y="743636"/>
                    <a:pt x="188912" y="744537"/>
                  </a:cubicBezTo>
                  <a:cubicBezTo>
                    <a:pt x="186842" y="745227"/>
                    <a:pt x="184679" y="745596"/>
                    <a:pt x="182562" y="746125"/>
                  </a:cubicBezTo>
                  <a:cubicBezTo>
                    <a:pt x="180975" y="747183"/>
                    <a:pt x="179506" y="748447"/>
                    <a:pt x="177800" y="749300"/>
                  </a:cubicBezTo>
                  <a:cubicBezTo>
                    <a:pt x="176303" y="750048"/>
                    <a:pt x="174490" y="750057"/>
                    <a:pt x="173037" y="750887"/>
                  </a:cubicBezTo>
                  <a:cubicBezTo>
                    <a:pt x="170740" y="752200"/>
                    <a:pt x="169174" y="754746"/>
                    <a:pt x="166687" y="755650"/>
                  </a:cubicBezTo>
                  <a:cubicBezTo>
                    <a:pt x="163171" y="756929"/>
                    <a:pt x="159279" y="756708"/>
                    <a:pt x="155575" y="757237"/>
                  </a:cubicBezTo>
                  <a:cubicBezTo>
                    <a:pt x="148441" y="760090"/>
                    <a:pt x="142292" y="760042"/>
                    <a:pt x="134937" y="763587"/>
                  </a:cubicBezTo>
                  <a:cubicBezTo>
                    <a:pt x="127582" y="767132"/>
                    <a:pt x="119116" y="774965"/>
                    <a:pt x="111443" y="778510"/>
                  </a:cubicBezTo>
                  <a:cubicBezTo>
                    <a:pt x="103770" y="782055"/>
                    <a:pt x="94192" y="784330"/>
                    <a:pt x="88900" y="784859"/>
                  </a:cubicBezTo>
                  <a:cubicBezTo>
                    <a:pt x="70952" y="793833"/>
                    <a:pt x="76465" y="773218"/>
                    <a:pt x="73025" y="771525"/>
                  </a:cubicBezTo>
                  <a:cubicBezTo>
                    <a:pt x="69585" y="769832"/>
                    <a:pt x="70023" y="773966"/>
                    <a:pt x="68262" y="774700"/>
                  </a:cubicBezTo>
                  <a:cubicBezTo>
                    <a:pt x="63628" y="776631"/>
                    <a:pt x="58944" y="778752"/>
                    <a:pt x="53975" y="779462"/>
                  </a:cubicBezTo>
                  <a:cubicBezTo>
                    <a:pt x="50271" y="779991"/>
                    <a:pt x="46553" y="780435"/>
                    <a:pt x="42862" y="781050"/>
                  </a:cubicBezTo>
                  <a:cubicBezTo>
                    <a:pt x="40201" y="781494"/>
                    <a:pt x="37590" y="782216"/>
                    <a:pt x="34925" y="782637"/>
                  </a:cubicBezTo>
                  <a:cubicBezTo>
                    <a:pt x="27533" y="783804"/>
                    <a:pt x="20101" y="784702"/>
                    <a:pt x="12700" y="785812"/>
                  </a:cubicBezTo>
                  <a:cubicBezTo>
                    <a:pt x="1534" y="787487"/>
                    <a:pt x="10054" y="781844"/>
                    <a:pt x="9525" y="78105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nvGrpSpPr>
            <p:cNvPr id="168" name="Group 167">
              <a:extLst>
                <a:ext uri="{FF2B5EF4-FFF2-40B4-BE49-F238E27FC236}">
                  <a16:creationId xmlns:a16="http://schemas.microsoft.com/office/drawing/2014/main" id="{BC8802F7-BB71-4A12-9D68-FF9E32511950}"/>
                </a:ext>
              </a:extLst>
            </p:cNvPr>
            <p:cNvGrpSpPr/>
            <p:nvPr/>
          </p:nvGrpSpPr>
          <p:grpSpPr>
            <a:xfrm>
              <a:off x="0" y="2182788"/>
              <a:ext cx="8492307" cy="3735917"/>
              <a:chOff x="0" y="2182788"/>
              <a:chExt cx="8492307" cy="3735917"/>
            </a:xfrm>
            <a:grpFill/>
          </p:grpSpPr>
          <p:sp>
            <p:nvSpPr>
              <p:cNvPr id="8" name="Freeform: Shape 7">
                <a:extLst>
                  <a:ext uri="{FF2B5EF4-FFF2-40B4-BE49-F238E27FC236}">
                    <a16:creationId xmlns:a16="http://schemas.microsoft.com/office/drawing/2014/main" id="{8AF126B3-D147-43E3-90FD-725AEBCB7F92}"/>
                  </a:ext>
                </a:extLst>
              </p:cNvPr>
              <p:cNvSpPr/>
              <p:nvPr/>
            </p:nvSpPr>
            <p:spPr>
              <a:xfrm>
                <a:off x="1459832" y="2375293"/>
                <a:ext cx="1235242" cy="1143000"/>
              </a:xfrm>
              <a:custGeom>
                <a:avLst/>
                <a:gdLst>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64694 w 1235242"/>
                  <a:gd name="connsiteY44" fmla="*/ 665748 h 1143000"/>
                  <a:gd name="connsiteX45" fmla="*/ 268705 w 1235242"/>
                  <a:gd name="connsiteY45" fmla="*/ 677779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86489 w 1235242"/>
                  <a:gd name="connsiteY251" fmla="*/ 116306 h 1143000"/>
                  <a:gd name="connsiteX252" fmla="*/ 194510 w 1235242"/>
                  <a:gd name="connsiteY252" fmla="*/ 134353 h 1143000"/>
                  <a:gd name="connsiteX253" fmla="*/ 200526 w 1235242"/>
                  <a:gd name="connsiteY253" fmla="*/ 152400 h 1143000"/>
                  <a:gd name="connsiteX254" fmla="*/ 204536 w 1235242"/>
                  <a:gd name="connsiteY254" fmla="*/ 162427 h 1143000"/>
                  <a:gd name="connsiteX255" fmla="*/ 202531 w 1235242"/>
                  <a:gd name="connsiteY255" fmla="*/ 208548 h 1143000"/>
                  <a:gd name="connsiteX256" fmla="*/ 204536 w 1235242"/>
                  <a:gd name="connsiteY256" fmla="*/ 216569 h 1143000"/>
                  <a:gd name="connsiteX257" fmla="*/ 218573 w 1235242"/>
                  <a:gd name="connsiteY257" fmla="*/ 228600 h 1143000"/>
                  <a:gd name="connsiteX258" fmla="*/ 220579 w 1235242"/>
                  <a:gd name="connsiteY258" fmla="*/ 234616 h 1143000"/>
                  <a:gd name="connsiteX259" fmla="*/ 226594 w 1235242"/>
                  <a:gd name="connsiteY259" fmla="*/ 238627 h 1143000"/>
                  <a:gd name="connsiteX260" fmla="*/ 232610 w 1235242"/>
                  <a:gd name="connsiteY260" fmla="*/ 244642 h 1143000"/>
                  <a:gd name="connsiteX261" fmla="*/ 238626 w 1235242"/>
                  <a:gd name="connsiteY261" fmla="*/ 260684 h 1143000"/>
                  <a:gd name="connsiteX262" fmla="*/ 244642 w 1235242"/>
                  <a:gd name="connsiteY262" fmla="*/ 268706 h 1143000"/>
                  <a:gd name="connsiteX263" fmla="*/ 242636 w 1235242"/>
                  <a:gd name="connsiteY263" fmla="*/ 366963 h 1143000"/>
                  <a:gd name="connsiteX264" fmla="*/ 236621 w 1235242"/>
                  <a:gd name="connsiteY264" fmla="*/ 383006 h 1143000"/>
                  <a:gd name="connsiteX265" fmla="*/ 234615 w 1235242"/>
                  <a:gd name="connsiteY265" fmla="*/ 389021 h 1143000"/>
                  <a:gd name="connsiteX266" fmla="*/ 228600 w 1235242"/>
                  <a:gd name="connsiteY266" fmla="*/ 391027 h 1143000"/>
                  <a:gd name="connsiteX267" fmla="*/ 156410 w 1235242"/>
                  <a:gd name="connsiteY267" fmla="*/ 395037 h 1143000"/>
                  <a:gd name="connsiteX268" fmla="*/ 128336 w 1235242"/>
                  <a:gd name="connsiteY268" fmla="*/ 387016 h 1143000"/>
                  <a:gd name="connsiteX269" fmla="*/ 116305 w 1235242"/>
                  <a:gd name="connsiteY269" fmla="*/ 378995 h 1143000"/>
                  <a:gd name="connsiteX270" fmla="*/ 106279 w 1235242"/>
                  <a:gd name="connsiteY270" fmla="*/ 366963 h 1143000"/>
                  <a:gd name="connsiteX271" fmla="*/ 98257 w 1235242"/>
                  <a:gd name="connsiteY271" fmla="*/ 354932 h 1143000"/>
                  <a:gd name="connsiteX272" fmla="*/ 92242 w 1235242"/>
                  <a:gd name="connsiteY272" fmla="*/ 348916 h 1143000"/>
                  <a:gd name="connsiteX273" fmla="*/ 80210 w 1235242"/>
                  <a:gd name="connsiteY273" fmla="*/ 334879 h 1143000"/>
                  <a:gd name="connsiteX274" fmla="*/ 74194 w 1235242"/>
                  <a:gd name="connsiteY274" fmla="*/ 332874 h 1143000"/>
                  <a:gd name="connsiteX275" fmla="*/ 66173 w 1235242"/>
                  <a:gd name="connsiteY275" fmla="*/ 320842 h 1143000"/>
                  <a:gd name="connsiteX276" fmla="*/ 60157 w 1235242"/>
                  <a:gd name="connsiteY276" fmla="*/ 306806 h 1143000"/>
                  <a:gd name="connsiteX277" fmla="*/ 52136 w 1235242"/>
                  <a:gd name="connsiteY277" fmla="*/ 294774 h 1143000"/>
                  <a:gd name="connsiteX278" fmla="*/ 48126 w 1235242"/>
                  <a:gd name="connsiteY278" fmla="*/ 286753 h 1143000"/>
                  <a:gd name="connsiteX279" fmla="*/ 46121 w 1235242"/>
                  <a:gd name="connsiteY279" fmla="*/ 280737 h 1143000"/>
                  <a:gd name="connsiteX280" fmla="*/ 42110 w 1235242"/>
                  <a:gd name="connsiteY280" fmla="*/ 274721 h 1143000"/>
                  <a:gd name="connsiteX281" fmla="*/ 40105 w 1235242"/>
                  <a:gd name="connsiteY281" fmla="*/ 268706 h 1143000"/>
                  <a:gd name="connsiteX282" fmla="*/ 36094 w 1235242"/>
                  <a:gd name="connsiteY282" fmla="*/ 262690 h 1143000"/>
                  <a:gd name="connsiteX283" fmla="*/ 32084 w 1235242"/>
                  <a:gd name="connsiteY283" fmla="*/ 248653 h 1143000"/>
                  <a:gd name="connsiteX284" fmla="*/ 28073 w 1235242"/>
                  <a:gd name="connsiteY284" fmla="*/ 242637 h 1143000"/>
                  <a:gd name="connsiteX285" fmla="*/ 26068 w 1235242"/>
                  <a:gd name="connsiteY285" fmla="*/ 236621 h 1143000"/>
                  <a:gd name="connsiteX286" fmla="*/ 14036 w 1235242"/>
                  <a:gd name="connsiteY286" fmla="*/ 226595 h 1143000"/>
                  <a:gd name="connsiteX287" fmla="*/ 0 w 1235242"/>
                  <a:gd name="connsiteY287"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64694 w 1235242"/>
                  <a:gd name="connsiteY44" fmla="*/ 665748 h 1143000"/>
                  <a:gd name="connsiteX45" fmla="*/ 268705 w 1235242"/>
                  <a:gd name="connsiteY45" fmla="*/ 677779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86489 w 1235242"/>
                  <a:gd name="connsiteY251" fmla="*/ 116306 h 1143000"/>
                  <a:gd name="connsiteX252" fmla="*/ 194510 w 1235242"/>
                  <a:gd name="connsiteY252" fmla="*/ 134353 h 1143000"/>
                  <a:gd name="connsiteX253" fmla="*/ 200526 w 1235242"/>
                  <a:gd name="connsiteY253" fmla="*/ 152400 h 1143000"/>
                  <a:gd name="connsiteX254" fmla="*/ 183581 w 1235242"/>
                  <a:gd name="connsiteY254" fmla="*/ 169095 h 1143000"/>
                  <a:gd name="connsiteX255" fmla="*/ 202531 w 1235242"/>
                  <a:gd name="connsiteY255" fmla="*/ 208548 h 1143000"/>
                  <a:gd name="connsiteX256" fmla="*/ 204536 w 1235242"/>
                  <a:gd name="connsiteY256" fmla="*/ 216569 h 1143000"/>
                  <a:gd name="connsiteX257" fmla="*/ 218573 w 1235242"/>
                  <a:gd name="connsiteY257" fmla="*/ 228600 h 1143000"/>
                  <a:gd name="connsiteX258" fmla="*/ 220579 w 1235242"/>
                  <a:gd name="connsiteY258" fmla="*/ 234616 h 1143000"/>
                  <a:gd name="connsiteX259" fmla="*/ 226594 w 1235242"/>
                  <a:gd name="connsiteY259" fmla="*/ 238627 h 1143000"/>
                  <a:gd name="connsiteX260" fmla="*/ 232610 w 1235242"/>
                  <a:gd name="connsiteY260" fmla="*/ 244642 h 1143000"/>
                  <a:gd name="connsiteX261" fmla="*/ 238626 w 1235242"/>
                  <a:gd name="connsiteY261" fmla="*/ 260684 h 1143000"/>
                  <a:gd name="connsiteX262" fmla="*/ 244642 w 1235242"/>
                  <a:gd name="connsiteY262" fmla="*/ 268706 h 1143000"/>
                  <a:gd name="connsiteX263" fmla="*/ 242636 w 1235242"/>
                  <a:gd name="connsiteY263" fmla="*/ 366963 h 1143000"/>
                  <a:gd name="connsiteX264" fmla="*/ 236621 w 1235242"/>
                  <a:gd name="connsiteY264" fmla="*/ 383006 h 1143000"/>
                  <a:gd name="connsiteX265" fmla="*/ 234615 w 1235242"/>
                  <a:gd name="connsiteY265" fmla="*/ 389021 h 1143000"/>
                  <a:gd name="connsiteX266" fmla="*/ 228600 w 1235242"/>
                  <a:gd name="connsiteY266" fmla="*/ 391027 h 1143000"/>
                  <a:gd name="connsiteX267" fmla="*/ 156410 w 1235242"/>
                  <a:gd name="connsiteY267" fmla="*/ 395037 h 1143000"/>
                  <a:gd name="connsiteX268" fmla="*/ 128336 w 1235242"/>
                  <a:gd name="connsiteY268" fmla="*/ 387016 h 1143000"/>
                  <a:gd name="connsiteX269" fmla="*/ 116305 w 1235242"/>
                  <a:gd name="connsiteY269" fmla="*/ 378995 h 1143000"/>
                  <a:gd name="connsiteX270" fmla="*/ 106279 w 1235242"/>
                  <a:gd name="connsiteY270" fmla="*/ 366963 h 1143000"/>
                  <a:gd name="connsiteX271" fmla="*/ 98257 w 1235242"/>
                  <a:gd name="connsiteY271" fmla="*/ 354932 h 1143000"/>
                  <a:gd name="connsiteX272" fmla="*/ 92242 w 1235242"/>
                  <a:gd name="connsiteY272" fmla="*/ 348916 h 1143000"/>
                  <a:gd name="connsiteX273" fmla="*/ 80210 w 1235242"/>
                  <a:gd name="connsiteY273" fmla="*/ 334879 h 1143000"/>
                  <a:gd name="connsiteX274" fmla="*/ 74194 w 1235242"/>
                  <a:gd name="connsiteY274" fmla="*/ 332874 h 1143000"/>
                  <a:gd name="connsiteX275" fmla="*/ 66173 w 1235242"/>
                  <a:gd name="connsiteY275" fmla="*/ 320842 h 1143000"/>
                  <a:gd name="connsiteX276" fmla="*/ 60157 w 1235242"/>
                  <a:gd name="connsiteY276" fmla="*/ 306806 h 1143000"/>
                  <a:gd name="connsiteX277" fmla="*/ 52136 w 1235242"/>
                  <a:gd name="connsiteY277" fmla="*/ 294774 h 1143000"/>
                  <a:gd name="connsiteX278" fmla="*/ 48126 w 1235242"/>
                  <a:gd name="connsiteY278" fmla="*/ 286753 h 1143000"/>
                  <a:gd name="connsiteX279" fmla="*/ 46121 w 1235242"/>
                  <a:gd name="connsiteY279" fmla="*/ 280737 h 1143000"/>
                  <a:gd name="connsiteX280" fmla="*/ 42110 w 1235242"/>
                  <a:gd name="connsiteY280" fmla="*/ 274721 h 1143000"/>
                  <a:gd name="connsiteX281" fmla="*/ 40105 w 1235242"/>
                  <a:gd name="connsiteY281" fmla="*/ 268706 h 1143000"/>
                  <a:gd name="connsiteX282" fmla="*/ 36094 w 1235242"/>
                  <a:gd name="connsiteY282" fmla="*/ 262690 h 1143000"/>
                  <a:gd name="connsiteX283" fmla="*/ 32084 w 1235242"/>
                  <a:gd name="connsiteY283" fmla="*/ 248653 h 1143000"/>
                  <a:gd name="connsiteX284" fmla="*/ 28073 w 1235242"/>
                  <a:gd name="connsiteY284" fmla="*/ 242637 h 1143000"/>
                  <a:gd name="connsiteX285" fmla="*/ 26068 w 1235242"/>
                  <a:gd name="connsiteY285" fmla="*/ 236621 h 1143000"/>
                  <a:gd name="connsiteX286" fmla="*/ 14036 w 1235242"/>
                  <a:gd name="connsiteY286" fmla="*/ 226595 h 1143000"/>
                  <a:gd name="connsiteX287" fmla="*/ 0 w 1235242"/>
                  <a:gd name="connsiteY287"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64694 w 1235242"/>
                  <a:gd name="connsiteY44" fmla="*/ 665748 h 1143000"/>
                  <a:gd name="connsiteX45" fmla="*/ 268705 w 1235242"/>
                  <a:gd name="connsiteY45" fmla="*/ 677779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86489 w 1235242"/>
                  <a:gd name="connsiteY251" fmla="*/ 116306 h 1143000"/>
                  <a:gd name="connsiteX252" fmla="*/ 194510 w 1235242"/>
                  <a:gd name="connsiteY252" fmla="*/ 134353 h 1143000"/>
                  <a:gd name="connsiteX253" fmla="*/ 177666 w 1235242"/>
                  <a:gd name="connsiteY253" fmla="*/ 152400 h 1143000"/>
                  <a:gd name="connsiteX254" fmla="*/ 183581 w 1235242"/>
                  <a:gd name="connsiteY254" fmla="*/ 169095 h 1143000"/>
                  <a:gd name="connsiteX255" fmla="*/ 202531 w 1235242"/>
                  <a:gd name="connsiteY255" fmla="*/ 208548 h 1143000"/>
                  <a:gd name="connsiteX256" fmla="*/ 204536 w 1235242"/>
                  <a:gd name="connsiteY256" fmla="*/ 216569 h 1143000"/>
                  <a:gd name="connsiteX257" fmla="*/ 218573 w 1235242"/>
                  <a:gd name="connsiteY257" fmla="*/ 228600 h 1143000"/>
                  <a:gd name="connsiteX258" fmla="*/ 220579 w 1235242"/>
                  <a:gd name="connsiteY258" fmla="*/ 234616 h 1143000"/>
                  <a:gd name="connsiteX259" fmla="*/ 226594 w 1235242"/>
                  <a:gd name="connsiteY259" fmla="*/ 238627 h 1143000"/>
                  <a:gd name="connsiteX260" fmla="*/ 232610 w 1235242"/>
                  <a:gd name="connsiteY260" fmla="*/ 244642 h 1143000"/>
                  <a:gd name="connsiteX261" fmla="*/ 238626 w 1235242"/>
                  <a:gd name="connsiteY261" fmla="*/ 260684 h 1143000"/>
                  <a:gd name="connsiteX262" fmla="*/ 244642 w 1235242"/>
                  <a:gd name="connsiteY262" fmla="*/ 268706 h 1143000"/>
                  <a:gd name="connsiteX263" fmla="*/ 242636 w 1235242"/>
                  <a:gd name="connsiteY263" fmla="*/ 366963 h 1143000"/>
                  <a:gd name="connsiteX264" fmla="*/ 236621 w 1235242"/>
                  <a:gd name="connsiteY264" fmla="*/ 383006 h 1143000"/>
                  <a:gd name="connsiteX265" fmla="*/ 234615 w 1235242"/>
                  <a:gd name="connsiteY265" fmla="*/ 389021 h 1143000"/>
                  <a:gd name="connsiteX266" fmla="*/ 228600 w 1235242"/>
                  <a:gd name="connsiteY266" fmla="*/ 391027 h 1143000"/>
                  <a:gd name="connsiteX267" fmla="*/ 156410 w 1235242"/>
                  <a:gd name="connsiteY267" fmla="*/ 395037 h 1143000"/>
                  <a:gd name="connsiteX268" fmla="*/ 128336 w 1235242"/>
                  <a:gd name="connsiteY268" fmla="*/ 387016 h 1143000"/>
                  <a:gd name="connsiteX269" fmla="*/ 116305 w 1235242"/>
                  <a:gd name="connsiteY269" fmla="*/ 378995 h 1143000"/>
                  <a:gd name="connsiteX270" fmla="*/ 106279 w 1235242"/>
                  <a:gd name="connsiteY270" fmla="*/ 366963 h 1143000"/>
                  <a:gd name="connsiteX271" fmla="*/ 98257 w 1235242"/>
                  <a:gd name="connsiteY271" fmla="*/ 354932 h 1143000"/>
                  <a:gd name="connsiteX272" fmla="*/ 92242 w 1235242"/>
                  <a:gd name="connsiteY272" fmla="*/ 348916 h 1143000"/>
                  <a:gd name="connsiteX273" fmla="*/ 80210 w 1235242"/>
                  <a:gd name="connsiteY273" fmla="*/ 334879 h 1143000"/>
                  <a:gd name="connsiteX274" fmla="*/ 74194 w 1235242"/>
                  <a:gd name="connsiteY274" fmla="*/ 332874 h 1143000"/>
                  <a:gd name="connsiteX275" fmla="*/ 66173 w 1235242"/>
                  <a:gd name="connsiteY275" fmla="*/ 320842 h 1143000"/>
                  <a:gd name="connsiteX276" fmla="*/ 60157 w 1235242"/>
                  <a:gd name="connsiteY276" fmla="*/ 306806 h 1143000"/>
                  <a:gd name="connsiteX277" fmla="*/ 52136 w 1235242"/>
                  <a:gd name="connsiteY277" fmla="*/ 294774 h 1143000"/>
                  <a:gd name="connsiteX278" fmla="*/ 48126 w 1235242"/>
                  <a:gd name="connsiteY278" fmla="*/ 286753 h 1143000"/>
                  <a:gd name="connsiteX279" fmla="*/ 46121 w 1235242"/>
                  <a:gd name="connsiteY279" fmla="*/ 280737 h 1143000"/>
                  <a:gd name="connsiteX280" fmla="*/ 42110 w 1235242"/>
                  <a:gd name="connsiteY280" fmla="*/ 274721 h 1143000"/>
                  <a:gd name="connsiteX281" fmla="*/ 40105 w 1235242"/>
                  <a:gd name="connsiteY281" fmla="*/ 268706 h 1143000"/>
                  <a:gd name="connsiteX282" fmla="*/ 36094 w 1235242"/>
                  <a:gd name="connsiteY282" fmla="*/ 262690 h 1143000"/>
                  <a:gd name="connsiteX283" fmla="*/ 32084 w 1235242"/>
                  <a:gd name="connsiteY283" fmla="*/ 248653 h 1143000"/>
                  <a:gd name="connsiteX284" fmla="*/ 28073 w 1235242"/>
                  <a:gd name="connsiteY284" fmla="*/ 242637 h 1143000"/>
                  <a:gd name="connsiteX285" fmla="*/ 26068 w 1235242"/>
                  <a:gd name="connsiteY285" fmla="*/ 236621 h 1143000"/>
                  <a:gd name="connsiteX286" fmla="*/ 14036 w 1235242"/>
                  <a:gd name="connsiteY286" fmla="*/ 226595 h 1143000"/>
                  <a:gd name="connsiteX287" fmla="*/ 0 w 1235242"/>
                  <a:gd name="connsiteY287"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64694 w 1235242"/>
                  <a:gd name="connsiteY44" fmla="*/ 665748 h 1143000"/>
                  <a:gd name="connsiteX45" fmla="*/ 268705 w 1235242"/>
                  <a:gd name="connsiteY45" fmla="*/ 677779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86489 w 1235242"/>
                  <a:gd name="connsiteY251" fmla="*/ 116306 h 1143000"/>
                  <a:gd name="connsiteX252" fmla="*/ 177666 w 1235242"/>
                  <a:gd name="connsiteY252" fmla="*/ 152400 h 1143000"/>
                  <a:gd name="connsiteX253" fmla="*/ 183581 w 1235242"/>
                  <a:gd name="connsiteY253" fmla="*/ 169095 h 1143000"/>
                  <a:gd name="connsiteX254" fmla="*/ 202531 w 1235242"/>
                  <a:gd name="connsiteY254" fmla="*/ 208548 h 1143000"/>
                  <a:gd name="connsiteX255" fmla="*/ 204536 w 1235242"/>
                  <a:gd name="connsiteY255" fmla="*/ 216569 h 1143000"/>
                  <a:gd name="connsiteX256" fmla="*/ 218573 w 1235242"/>
                  <a:gd name="connsiteY256" fmla="*/ 228600 h 1143000"/>
                  <a:gd name="connsiteX257" fmla="*/ 220579 w 1235242"/>
                  <a:gd name="connsiteY257" fmla="*/ 234616 h 1143000"/>
                  <a:gd name="connsiteX258" fmla="*/ 226594 w 1235242"/>
                  <a:gd name="connsiteY258" fmla="*/ 238627 h 1143000"/>
                  <a:gd name="connsiteX259" fmla="*/ 232610 w 1235242"/>
                  <a:gd name="connsiteY259" fmla="*/ 244642 h 1143000"/>
                  <a:gd name="connsiteX260" fmla="*/ 238626 w 1235242"/>
                  <a:gd name="connsiteY260" fmla="*/ 260684 h 1143000"/>
                  <a:gd name="connsiteX261" fmla="*/ 244642 w 1235242"/>
                  <a:gd name="connsiteY261" fmla="*/ 268706 h 1143000"/>
                  <a:gd name="connsiteX262" fmla="*/ 242636 w 1235242"/>
                  <a:gd name="connsiteY262" fmla="*/ 366963 h 1143000"/>
                  <a:gd name="connsiteX263" fmla="*/ 236621 w 1235242"/>
                  <a:gd name="connsiteY263" fmla="*/ 383006 h 1143000"/>
                  <a:gd name="connsiteX264" fmla="*/ 234615 w 1235242"/>
                  <a:gd name="connsiteY264" fmla="*/ 389021 h 1143000"/>
                  <a:gd name="connsiteX265" fmla="*/ 228600 w 1235242"/>
                  <a:gd name="connsiteY265" fmla="*/ 391027 h 1143000"/>
                  <a:gd name="connsiteX266" fmla="*/ 156410 w 1235242"/>
                  <a:gd name="connsiteY266" fmla="*/ 395037 h 1143000"/>
                  <a:gd name="connsiteX267" fmla="*/ 128336 w 1235242"/>
                  <a:gd name="connsiteY267" fmla="*/ 387016 h 1143000"/>
                  <a:gd name="connsiteX268" fmla="*/ 116305 w 1235242"/>
                  <a:gd name="connsiteY268" fmla="*/ 378995 h 1143000"/>
                  <a:gd name="connsiteX269" fmla="*/ 106279 w 1235242"/>
                  <a:gd name="connsiteY269" fmla="*/ 366963 h 1143000"/>
                  <a:gd name="connsiteX270" fmla="*/ 98257 w 1235242"/>
                  <a:gd name="connsiteY270" fmla="*/ 354932 h 1143000"/>
                  <a:gd name="connsiteX271" fmla="*/ 92242 w 1235242"/>
                  <a:gd name="connsiteY271" fmla="*/ 348916 h 1143000"/>
                  <a:gd name="connsiteX272" fmla="*/ 80210 w 1235242"/>
                  <a:gd name="connsiteY272" fmla="*/ 334879 h 1143000"/>
                  <a:gd name="connsiteX273" fmla="*/ 74194 w 1235242"/>
                  <a:gd name="connsiteY273" fmla="*/ 332874 h 1143000"/>
                  <a:gd name="connsiteX274" fmla="*/ 66173 w 1235242"/>
                  <a:gd name="connsiteY274" fmla="*/ 320842 h 1143000"/>
                  <a:gd name="connsiteX275" fmla="*/ 60157 w 1235242"/>
                  <a:gd name="connsiteY275" fmla="*/ 306806 h 1143000"/>
                  <a:gd name="connsiteX276" fmla="*/ 52136 w 1235242"/>
                  <a:gd name="connsiteY276" fmla="*/ 294774 h 1143000"/>
                  <a:gd name="connsiteX277" fmla="*/ 48126 w 1235242"/>
                  <a:gd name="connsiteY277" fmla="*/ 286753 h 1143000"/>
                  <a:gd name="connsiteX278" fmla="*/ 46121 w 1235242"/>
                  <a:gd name="connsiteY278" fmla="*/ 280737 h 1143000"/>
                  <a:gd name="connsiteX279" fmla="*/ 42110 w 1235242"/>
                  <a:gd name="connsiteY279" fmla="*/ 274721 h 1143000"/>
                  <a:gd name="connsiteX280" fmla="*/ 40105 w 1235242"/>
                  <a:gd name="connsiteY280" fmla="*/ 268706 h 1143000"/>
                  <a:gd name="connsiteX281" fmla="*/ 36094 w 1235242"/>
                  <a:gd name="connsiteY281" fmla="*/ 262690 h 1143000"/>
                  <a:gd name="connsiteX282" fmla="*/ 32084 w 1235242"/>
                  <a:gd name="connsiteY282" fmla="*/ 248653 h 1143000"/>
                  <a:gd name="connsiteX283" fmla="*/ 28073 w 1235242"/>
                  <a:gd name="connsiteY283" fmla="*/ 242637 h 1143000"/>
                  <a:gd name="connsiteX284" fmla="*/ 26068 w 1235242"/>
                  <a:gd name="connsiteY284" fmla="*/ 236621 h 1143000"/>
                  <a:gd name="connsiteX285" fmla="*/ 14036 w 1235242"/>
                  <a:gd name="connsiteY285" fmla="*/ 226595 h 1143000"/>
                  <a:gd name="connsiteX286" fmla="*/ 0 w 1235242"/>
                  <a:gd name="connsiteY286"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64694 w 1235242"/>
                  <a:gd name="connsiteY44" fmla="*/ 665748 h 1143000"/>
                  <a:gd name="connsiteX45" fmla="*/ 268705 w 1235242"/>
                  <a:gd name="connsiteY45" fmla="*/ 677779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77666 w 1235242"/>
                  <a:gd name="connsiteY251" fmla="*/ 152400 h 1143000"/>
                  <a:gd name="connsiteX252" fmla="*/ 183581 w 1235242"/>
                  <a:gd name="connsiteY252" fmla="*/ 169095 h 1143000"/>
                  <a:gd name="connsiteX253" fmla="*/ 202531 w 1235242"/>
                  <a:gd name="connsiteY253" fmla="*/ 208548 h 1143000"/>
                  <a:gd name="connsiteX254" fmla="*/ 204536 w 1235242"/>
                  <a:gd name="connsiteY254" fmla="*/ 216569 h 1143000"/>
                  <a:gd name="connsiteX255" fmla="*/ 218573 w 1235242"/>
                  <a:gd name="connsiteY255" fmla="*/ 228600 h 1143000"/>
                  <a:gd name="connsiteX256" fmla="*/ 220579 w 1235242"/>
                  <a:gd name="connsiteY256" fmla="*/ 234616 h 1143000"/>
                  <a:gd name="connsiteX257" fmla="*/ 226594 w 1235242"/>
                  <a:gd name="connsiteY257" fmla="*/ 238627 h 1143000"/>
                  <a:gd name="connsiteX258" fmla="*/ 232610 w 1235242"/>
                  <a:gd name="connsiteY258" fmla="*/ 244642 h 1143000"/>
                  <a:gd name="connsiteX259" fmla="*/ 238626 w 1235242"/>
                  <a:gd name="connsiteY259" fmla="*/ 260684 h 1143000"/>
                  <a:gd name="connsiteX260" fmla="*/ 244642 w 1235242"/>
                  <a:gd name="connsiteY260" fmla="*/ 268706 h 1143000"/>
                  <a:gd name="connsiteX261" fmla="*/ 242636 w 1235242"/>
                  <a:gd name="connsiteY261" fmla="*/ 366963 h 1143000"/>
                  <a:gd name="connsiteX262" fmla="*/ 236621 w 1235242"/>
                  <a:gd name="connsiteY262" fmla="*/ 383006 h 1143000"/>
                  <a:gd name="connsiteX263" fmla="*/ 234615 w 1235242"/>
                  <a:gd name="connsiteY263" fmla="*/ 389021 h 1143000"/>
                  <a:gd name="connsiteX264" fmla="*/ 228600 w 1235242"/>
                  <a:gd name="connsiteY264" fmla="*/ 391027 h 1143000"/>
                  <a:gd name="connsiteX265" fmla="*/ 156410 w 1235242"/>
                  <a:gd name="connsiteY265" fmla="*/ 395037 h 1143000"/>
                  <a:gd name="connsiteX266" fmla="*/ 128336 w 1235242"/>
                  <a:gd name="connsiteY266" fmla="*/ 387016 h 1143000"/>
                  <a:gd name="connsiteX267" fmla="*/ 116305 w 1235242"/>
                  <a:gd name="connsiteY267" fmla="*/ 378995 h 1143000"/>
                  <a:gd name="connsiteX268" fmla="*/ 106279 w 1235242"/>
                  <a:gd name="connsiteY268" fmla="*/ 366963 h 1143000"/>
                  <a:gd name="connsiteX269" fmla="*/ 98257 w 1235242"/>
                  <a:gd name="connsiteY269" fmla="*/ 354932 h 1143000"/>
                  <a:gd name="connsiteX270" fmla="*/ 92242 w 1235242"/>
                  <a:gd name="connsiteY270" fmla="*/ 348916 h 1143000"/>
                  <a:gd name="connsiteX271" fmla="*/ 80210 w 1235242"/>
                  <a:gd name="connsiteY271" fmla="*/ 334879 h 1143000"/>
                  <a:gd name="connsiteX272" fmla="*/ 74194 w 1235242"/>
                  <a:gd name="connsiteY272" fmla="*/ 332874 h 1143000"/>
                  <a:gd name="connsiteX273" fmla="*/ 66173 w 1235242"/>
                  <a:gd name="connsiteY273" fmla="*/ 320842 h 1143000"/>
                  <a:gd name="connsiteX274" fmla="*/ 60157 w 1235242"/>
                  <a:gd name="connsiteY274" fmla="*/ 306806 h 1143000"/>
                  <a:gd name="connsiteX275" fmla="*/ 52136 w 1235242"/>
                  <a:gd name="connsiteY275" fmla="*/ 294774 h 1143000"/>
                  <a:gd name="connsiteX276" fmla="*/ 48126 w 1235242"/>
                  <a:gd name="connsiteY276" fmla="*/ 286753 h 1143000"/>
                  <a:gd name="connsiteX277" fmla="*/ 46121 w 1235242"/>
                  <a:gd name="connsiteY277" fmla="*/ 280737 h 1143000"/>
                  <a:gd name="connsiteX278" fmla="*/ 42110 w 1235242"/>
                  <a:gd name="connsiteY278" fmla="*/ 274721 h 1143000"/>
                  <a:gd name="connsiteX279" fmla="*/ 40105 w 1235242"/>
                  <a:gd name="connsiteY279" fmla="*/ 268706 h 1143000"/>
                  <a:gd name="connsiteX280" fmla="*/ 36094 w 1235242"/>
                  <a:gd name="connsiteY280" fmla="*/ 262690 h 1143000"/>
                  <a:gd name="connsiteX281" fmla="*/ 32084 w 1235242"/>
                  <a:gd name="connsiteY281" fmla="*/ 248653 h 1143000"/>
                  <a:gd name="connsiteX282" fmla="*/ 28073 w 1235242"/>
                  <a:gd name="connsiteY282" fmla="*/ 242637 h 1143000"/>
                  <a:gd name="connsiteX283" fmla="*/ 26068 w 1235242"/>
                  <a:gd name="connsiteY283" fmla="*/ 236621 h 1143000"/>
                  <a:gd name="connsiteX284" fmla="*/ 14036 w 1235242"/>
                  <a:gd name="connsiteY284" fmla="*/ 226595 h 1143000"/>
                  <a:gd name="connsiteX285" fmla="*/ 0 w 1235242"/>
                  <a:gd name="connsiteY285"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64694 w 1235242"/>
                  <a:gd name="connsiteY44" fmla="*/ 665748 h 1143000"/>
                  <a:gd name="connsiteX45" fmla="*/ 268705 w 1235242"/>
                  <a:gd name="connsiteY45" fmla="*/ 677779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77666 w 1235242"/>
                  <a:gd name="connsiteY251" fmla="*/ 152400 h 1143000"/>
                  <a:gd name="connsiteX252" fmla="*/ 183581 w 1235242"/>
                  <a:gd name="connsiteY252" fmla="*/ 169095 h 1143000"/>
                  <a:gd name="connsiteX253" fmla="*/ 202531 w 1235242"/>
                  <a:gd name="connsiteY253" fmla="*/ 208548 h 1143000"/>
                  <a:gd name="connsiteX254" fmla="*/ 204536 w 1235242"/>
                  <a:gd name="connsiteY254" fmla="*/ 216569 h 1143000"/>
                  <a:gd name="connsiteX255" fmla="*/ 218573 w 1235242"/>
                  <a:gd name="connsiteY255" fmla="*/ 228600 h 1143000"/>
                  <a:gd name="connsiteX256" fmla="*/ 220579 w 1235242"/>
                  <a:gd name="connsiteY256" fmla="*/ 234616 h 1143000"/>
                  <a:gd name="connsiteX257" fmla="*/ 226594 w 1235242"/>
                  <a:gd name="connsiteY257" fmla="*/ 238627 h 1143000"/>
                  <a:gd name="connsiteX258" fmla="*/ 232610 w 1235242"/>
                  <a:gd name="connsiteY258" fmla="*/ 244642 h 1143000"/>
                  <a:gd name="connsiteX259" fmla="*/ 238626 w 1235242"/>
                  <a:gd name="connsiteY259" fmla="*/ 260684 h 1143000"/>
                  <a:gd name="connsiteX260" fmla="*/ 244642 w 1235242"/>
                  <a:gd name="connsiteY260" fmla="*/ 268706 h 1143000"/>
                  <a:gd name="connsiteX261" fmla="*/ 242636 w 1235242"/>
                  <a:gd name="connsiteY261" fmla="*/ 366963 h 1143000"/>
                  <a:gd name="connsiteX262" fmla="*/ 236621 w 1235242"/>
                  <a:gd name="connsiteY262" fmla="*/ 383006 h 1143000"/>
                  <a:gd name="connsiteX263" fmla="*/ 234615 w 1235242"/>
                  <a:gd name="connsiteY263" fmla="*/ 389021 h 1143000"/>
                  <a:gd name="connsiteX264" fmla="*/ 228600 w 1235242"/>
                  <a:gd name="connsiteY264" fmla="*/ 391027 h 1143000"/>
                  <a:gd name="connsiteX265" fmla="*/ 164983 w 1235242"/>
                  <a:gd name="connsiteY265" fmla="*/ 372177 h 1143000"/>
                  <a:gd name="connsiteX266" fmla="*/ 128336 w 1235242"/>
                  <a:gd name="connsiteY266" fmla="*/ 387016 h 1143000"/>
                  <a:gd name="connsiteX267" fmla="*/ 116305 w 1235242"/>
                  <a:gd name="connsiteY267" fmla="*/ 378995 h 1143000"/>
                  <a:gd name="connsiteX268" fmla="*/ 106279 w 1235242"/>
                  <a:gd name="connsiteY268" fmla="*/ 366963 h 1143000"/>
                  <a:gd name="connsiteX269" fmla="*/ 98257 w 1235242"/>
                  <a:gd name="connsiteY269" fmla="*/ 354932 h 1143000"/>
                  <a:gd name="connsiteX270" fmla="*/ 92242 w 1235242"/>
                  <a:gd name="connsiteY270" fmla="*/ 348916 h 1143000"/>
                  <a:gd name="connsiteX271" fmla="*/ 80210 w 1235242"/>
                  <a:gd name="connsiteY271" fmla="*/ 334879 h 1143000"/>
                  <a:gd name="connsiteX272" fmla="*/ 74194 w 1235242"/>
                  <a:gd name="connsiteY272" fmla="*/ 332874 h 1143000"/>
                  <a:gd name="connsiteX273" fmla="*/ 66173 w 1235242"/>
                  <a:gd name="connsiteY273" fmla="*/ 320842 h 1143000"/>
                  <a:gd name="connsiteX274" fmla="*/ 60157 w 1235242"/>
                  <a:gd name="connsiteY274" fmla="*/ 306806 h 1143000"/>
                  <a:gd name="connsiteX275" fmla="*/ 52136 w 1235242"/>
                  <a:gd name="connsiteY275" fmla="*/ 294774 h 1143000"/>
                  <a:gd name="connsiteX276" fmla="*/ 48126 w 1235242"/>
                  <a:gd name="connsiteY276" fmla="*/ 286753 h 1143000"/>
                  <a:gd name="connsiteX277" fmla="*/ 46121 w 1235242"/>
                  <a:gd name="connsiteY277" fmla="*/ 280737 h 1143000"/>
                  <a:gd name="connsiteX278" fmla="*/ 42110 w 1235242"/>
                  <a:gd name="connsiteY278" fmla="*/ 274721 h 1143000"/>
                  <a:gd name="connsiteX279" fmla="*/ 40105 w 1235242"/>
                  <a:gd name="connsiteY279" fmla="*/ 268706 h 1143000"/>
                  <a:gd name="connsiteX280" fmla="*/ 36094 w 1235242"/>
                  <a:gd name="connsiteY280" fmla="*/ 262690 h 1143000"/>
                  <a:gd name="connsiteX281" fmla="*/ 32084 w 1235242"/>
                  <a:gd name="connsiteY281" fmla="*/ 248653 h 1143000"/>
                  <a:gd name="connsiteX282" fmla="*/ 28073 w 1235242"/>
                  <a:gd name="connsiteY282" fmla="*/ 242637 h 1143000"/>
                  <a:gd name="connsiteX283" fmla="*/ 26068 w 1235242"/>
                  <a:gd name="connsiteY283" fmla="*/ 236621 h 1143000"/>
                  <a:gd name="connsiteX284" fmla="*/ 14036 w 1235242"/>
                  <a:gd name="connsiteY284" fmla="*/ 226595 h 1143000"/>
                  <a:gd name="connsiteX285" fmla="*/ 0 w 1235242"/>
                  <a:gd name="connsiteY285"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64694 w 1235242"/>
                  <a:gd name="connsiteY44" fmla="*/ 665748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77666 w 1235242"/>
                  <a:gd name="connsiteY251" fmla="*/ 152400 h 1143000"/>
                  <a:gd name="connsiteX252" fmla="*/ 183581 w 1235242"/>
                  <a:gd name="connsiteY252" fmla="*/ 169095 h 1143000"/>
                  <a:gd name="connsiteX253" fmla="*/ 202531 w 1235242"/>
                  <a:gd name="connsiteY253" fmla="*/ 208548 h 1143000"/>
                  <a:gd name="connsiteX254" fmla="*/ 204536 w 1235242"/>
                  <a:gd name="connsiteY254" fmla="*/ 216569 h 1143000"/>
                  <a:gd name="connsiteX255" fmla="*/ 218573 w 1235242"/>
                  <a:gd name="connsiteY255" fmla="*/ 228600 h 1143000"/>
                  <a:gd name="connsiteX256" fmla="*/ 220579 w 1235242"/>
                  <a:gd name="connsiteY256" fmla="*/ 234616 h 1143000"/>
                  <a:gd name="connsiteX257" fmla="*/ 226594 w 1235242"/>
                  <a:gd name="connsiteY257" fmla="*/ 238627 h 1143000"/>
                  <a:gd name="connsiteX258" fmla="*/ 232610 w 1235242"/>
                  <a:gd name="connsiteY258" fmla="*/ 244642 h 1143000"/>
                  <a:gd name="connsiteX259" fmla="*/ 238626 w 1235242"/>
                  <a:gd name="connsiteY259" fmla="*/ 260684 h 1143000"/>
                  <a:gd name="connsiteX260" fmla="*/ 244642 w 1235242"/>
                  <a:gd name="connsiteY260" fmla="*/ 268706 h 1143000"/>
                  <a:gd name="connsiteX261" fmla="*/ 242636 w 1235242"/>
                  <a:gd name="connsiteY261" fmla="*/ 366963 h 1143000"/>
                  <a:gd name="connsiteX262" fmla="*/ 236621 w 1235242"/>
                  <a:gd name="connsiteY262" fmla="*/ 383006 h 1143000"/>
                  <a:gd name="connsiteX263" fmla="*/ 234615 w 1235242"/>
                  <a:gd name="connsiteY263" fmla="*/ 389021 h 1143000"/>
                  <a:gd name="connsiteX264" fmla="*/ 228600 w 1235242"/>
                  <a:gd name="connsiteY264" fmla="*/ 391027 h 1143000"/>
                  <a:gd name="connsiteX265" fmla="*/ 164983 w 1235242"/>
                  <a:gd name="connsiteY265" fmla="*/ 372177 h 1143000"/>
                  <a:gd name="connsiteX266" fmla="*/ 128336 w 1235242"/>
                  <a:gd name="connsiteY266" fmla="*/ 387016 h 1143000"/>
                  <a:gd name="connsiteX267" fmla="*/ 116305 w 1235242"/>
                  <a:gd name="connsiteY267" fmla="*/ 378995 h 1143000"/>
                  <a:gd name="connsiteX268" fmla="*/ 106279 w 1235242"/>
                  <a:gd name="connsiteY268" fmla="*/ 366963 h 1143000"/>
                  <a:gd name="connsiteX269" fmla="*/ 98257 w 1235242"/>
                  <a:gd name="connsiteY269" fmla="*/ 354932 h 1143000"/>
                  <a:gd name="connsiteX270" fmla="*/ 92242 w 1235242"/>
                  <a:gd name="connsiteY270" fmla="*/ 348916 h 1143000"/>
                  <a:gd name="connsiteX271" fmla="*/ 80210 w 1235242"/>
                  <a:gd name="connsiteY271" fmla="*/ 334879 h 1143000"/>
                  <a:gd name="connsiteX272" fmla="*/ 74194 w 1235242"/>
                  <a:gd name="connsiteY272" fmla="*/ 332874 h 1143000"/>
                  <a:gd name="connsiteX273" fmla="*/ 66173 w 1235242"/>
                  <a:gd name="connsiteY273" fmla="*/ 320842 h 1143000"/>
                  <a:gd name="connsiteX274" fmla="*/ 60157 w 1235242"/>
                  <a:gd name="connsiteY274" fmla="*/ 306806 h 1143000"/>
                  <a:gd name="connsiteX275" fmla="*/ 52136 w 1235242"/>
                  <a:gd name="connsiteY275" fmla="*/ 294774 h 1143000"/>
                  <a:gd name="connsiteX276" fmla="*/ 48126 w 1235242"/>
                  <a:gd name="connsiteY276" fmla="*/ 286753 h 1143000"/>
                  <a:gd name="connsiteX277" fmla="*/ 46121 w 1235242"/>
                  <a:gd name="connsiteY277" fmla="*/ 280737 h 1143000"/>
                  <a:gd name="connsiteX278" fmla="*/ 42110 w 1235242"/>
                  <a:gd name="connsiteY278" fmla="*/ 274721 h 1143000"/>
                  <a:gd name="connsiteX279" fmla="*/ 40105 w 1235242"/>
                  <a:gd name="connsiteY279" fmla="*/ 268706 h 1143000"/>
                  <a:gd name="connsiteX280" fmla="*/ 36094 w 1235242"/>
                  <a:gd name="connsiteY280" fmla="*/ 262690 h 1143000"/>
                  <a:gd name="connsiteX281" fmla="*/ 32084 w 1235242"/>
                  <a:gd name="connsiteY281" fmla="*/ 248653 h 1143000"/>
                  <a:gd name="connsiteX282" fmla="*/ 28073 w 1235242"/>
                  <a:gd name="connsiteY282" fmla="*/ 242637 h 1143000"/>
                  <a:gd name="connsiteX283" fmla="*/ 26068 w 1235242"/>
                  <a:gd name="connsiteY283" fmla="*/ 236621 h 1143000"/>
                  <a:gd name="connsiteX284" fmla="*/ 14036 w 1235242"/>
                  <a:gd name="connsiteY284" fmla="*/ 226595 h 1143000"/>
                  <a:gd name="connsiteX285" fmla="*/ 0 w 1235242"/>
                  <a:gd name="connsiteY285"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77666 w 1235242"/>
                  <a:gd name="connsiteY251" fmla="*/ 152400 h 1143000"/>
                  <a:gd name="connsiteX252" fmla="*/ 183581 w 1235242"/>
                  <a:gd name="connsiteY252" fmla="*/ 169095 h 1143000"/>
                  <a:gd name="connsiteX253" fmla="*/ 202531 w 1235242"/>
                  <a:gd name="connsiteY253" fmla="*/ 208548 h 1143000"/>
                  <a:gd name="connsiteX254" fmla="*/ 204536 w 1235242"/>
                  <a:gd name="connsiteY254" fmla="*/ 216569 h 1143000"/>
                  <a:gd name="connsiteX255" fmla="*/ 218573 w 1235242"/>
                  <a:gd name="connsiteY255" fmla="*/ 228600 h 1143000"/>
                  <a:gd name="connsiteX256" fmla="*/ 220579 w 1235242"/>
                  <a:gd name="connsiteY256" fmla="*/ 234616 h 1143000"/>
                  <a:gd name="connsiteX257" fmla="*/ 226594 w 1235242"/>
                  <a:gd name="connsiteY257" fmla="*/ 238627 h 1143000"/>
                  <a:gd name="connsiteX258" fmla="*/ 232610 w 1235242"/>
                  <a:gd name="connsiteY258" fmla="*/ 244642 h 1143000"/>
                  <a:gd name="connsiteX259" fmla="*/ 238626 w 1235242"/>
                  <a:gd name="connsiteY259" fmla="*/ 260684 h 1143000"/>
                  <a:gd name="connsiteX260" fmla="*/ 244642 w 1235242"/>
                  <a:gd name="connsiteY260" fmla="*/ 268706 h 1143000"/>
                  <a:gd name="connsiteX261" fmla="*/ 242636 w 1235242"/>
                  <a:gd name="connsiteY261" fmla="*/ 366963 h 1143000"/>
                  <a:gd name="connsiteX262" fmla="*/ 236621 w 1235242"/>
                  <a:gd name="connsiteY262" fmla="*/ 383006 h 1143000"/>
                  <a:gd name="connsiteX263" fmla="*/ 234615 w 1235242"/>
                  <a:gd name="connsiteY263" fmla="*/ 389021 h 1143000"/>
                  <a:gd name="connsiteX264" fmla="*/ 228600 w 1235242"/>
                  <a:gd name="connsiteY264" fmla="*/ 391027 h 1143000"/>
                  <a:gd name="connsiteX265" fmla="*/ 164983 w 1235242"/>
                  <a:gd name="connsiteY265" fmla="*/ 372177 h 1143000"/>
                  <a:gd name="connsiteX266" fmla="*/ 128336 w 1235242"/>
                  <a:gd name="connsiteY266" fmla="*/ 387016 h 1143000"/>
                  <a:gd name="connsiteX267" fmla="*/ 116305 w 1235242"/>
                  <a:gd name="connsiteY267" fmla="*/ 378995 h 1143000"/>
                  <a:gd name="connsiteX268" fmla="*/ 106279 w 1235242"/>
                  <a:gd name="connsiteY268" fmla="*/ 366963 h 1143000"/>
                  <a:gd name="connsiteX269" fmla="*/ 98257 w 1235242"/>
                  <a:gd name="connsiteY269" fmla="*/ 354932 h 1143000"/>
                  <a:gd name="connsiteX270" fmla="*/ 92242 w 1235242"/>
                  <a:gd name="connsiteY270" fmla="*/ 348916 h 1143000"/>
                  <a:gd name="connsiteX271" fmla="*/ 80210 w 1235242"/>
                  <a:gd name="connsiteY271" fmla="*/ 334879 h 1143000"/>
                  <a:gd name="connsiteX272" fmla="*/ 74194 w 1235242"/>
                  <a:gd name="connsiteY272" fmla="*/ 332874 h 1143000"/>
                  <a:gd name="connsiteX273" fmla="*/ 66173 w 1235242"/>
                  <a:gd name="connsiteY273" fmla="*/ 320842 h 1143000"/>
                  <a:gd name="connsiteX274" fmla="*/ 60157 w 1235242"/>
                  <a:gd name="connsiteY274" fmla="*/ 306806 h 1143000"/>
                  <a:gd name="connsiteX275" fmla="*/ 52136 w 1235242"/>
                  <a:gd name="connsiteY275" fmla="*/ 294774 h 1143000"/>
                  <a:gd name="connsiteX276" fmla="*/ 48126 w 1235242"/>
                  <a:gd name="connsiteY276" fmla="*/ 286753 h 1143000"/>
                  <a:gd name="connsiteX277" fmla="*/ 46121 w 1235242"/>
                  <a:gd name="connsiteY277" fmla="*/ 280737 h 1143000"/>
                  <a:gd name="connsiteX278" fmla="*/ 42110 w 1235242"/>
                  <a:gd name="connsiteY278" fmla="*/ 274721 h 1143000"/>
                  <a:gd name="connsiteX279" fmla="*/ 40105 w 1235242"/>
                  <a:gd name="connsiteY279" fmla="*/ 268706 h 1143000"/>
                  <a:gd name="connsiteX280" fmla="*/ 36094 w 1235242"/>
                  <a:gd name="connsiteY280" fmla="*/ 262690 h 1143000"/>
                  <a:gd name="connsiteX281" fmla="*/ 32084 w 1235242"/>
                  <a:gd name="connsiteY281" fmla="*/ 248653 h 1143000"/>
                  <a:gd name="connsiteX282" fmla="*/ 28073 w 1235242"/>
                  <a:gd name="connsiteY282" fmla="*/ 242637 h 1143000"/>
                  <a:gd name="connsiteX283" fmla="*/ 26068 w 1235242"/>
                  <a:gd name="connsiteY283" fmla="*/ 236621 h 1143000"/>
                  <a:gd name="connsiteX284" fmla="*/ 14036 w 1235242"/>
                  <a:gd name="connsiteY284" fmla="*/ 226595 h 1143000"/>
                  <a:gd name="connsiteX285" fmla="*/ 0 w 1235242"/>
                  <a:gd name="connsiteY285"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77666 w 1235242"/>
                  <a:gd name="connsiteY251" fmla="*/ 152400 h 1143000"/>
                  <a:gd name="connsiteX252" fmla="*/ 183581 w 1235242"/>
                  <a:gd name="connsiteY252" fmla="*/ 169095 h 1143000"/>
                  <a:gd name="connsiteX253" fmla="*/ 202531 w 1235242"/>
                  <a:gd name="connsiteY253" fmla="*/ 208548 h 1143000"/>
                  <a:gd name="connsiteX254" fmla="*/ 204536 w 1235242"/>
                  <a:gd name="connsiteY254" fmla="*/ 216569 h 1143000"/>
                  <a:gd name="connsiteX255" fmla="*/ 218573 w 1235242"/>
                  <a:gd name="connsiteY255" fmla="*/ 228600 h 1143000"/>
                  <a:gd name="connsiteX256" fmla="*/ 220579 w 1235242"/>
                  <a:gd name="connsiteY256" fmla="*/ 234616 h 1143000"/>
                  <a:gd name="connsiteX257" fmla="*/ 226594 w 1235242"/>
                  <a:gd name="connsiteY257" fmla="*/ 238627 h 1143000"/>
                  <a:gd name="connsiteX258" fmla="*/ 232610 w 1235242"/>
                  <a:gd name="connsiteY258" fmla="*/ 244642 h 1143000"/>
                  <a:gd name="connsiteX259" fmla="*/ 238626 w 1235242"/>
                  <a:gd name="connsiteY259" fmla="*/ 260684 h 1143000"/>
                  <a:gd name="connsiteX260" fmla="*/ 244642 w 1235242"/>
                  <a:gd name="connsiteY260" fmla="*/ 268706 h 1143000"/>
                  <a:gd name="connsiteX261" fmla="*/ 242636 w 1235242"/>
                  <a:gd name="connsiteY261" fmla="*/ 366963 h 1143000"/>
                  <a:gd name="connsiteX262" fmla="*/ 236621 w 1235242"/>
                  <a:gd name="connsiteY262" fmla="*/ 383006 h 1143000"/>
                  <a:gd name="connsiteX263" fmla="*/ 234615 w 1235242"/>
                  <a:gd name="connsiteY263" fmla="*/ 389021 h 1143000"/>
                  <a:gd name="connsiteX264" fmla="*/ 228600 w 1235242"/>
                  <a:gd name="connsiteY264" fmla="*/ 391027 h 1143000"/>
                  <a:gd name="connsiteX265" fmla="*/ 164983 w 1235242"/>
                  <a:gd name="connsiteY265" fmla="*/ 372177 h 1143000"/>
                  <a:gd name="connsiteX266" fmla="*/ 128336 w 1235242"/>
                  <a:gd name="connsiteY266" fmla="*/ 387016 h 1143000"/>
                  <a:gd name="connsiteX267" fmla="*/ 116305 w 1235242"/>
                  <a:gd name="connsiteY267" fmla="*/ 378995 h 1143000"/>
                  <a:gd name="connsiteX268" fmla="*/ 106279 w 1235242"/>
                  <a:gd name="connsiteY268" fmla="*/ 366963 h 1143000"/>
                  <a:gd name="connsiteX269" fmla="*/ 98257 w 1235242"/>
                  <a:gd name="connsiteY269" fmla="*/ 354932 h 1143000"/>
                  <a:gd name="connsiteX270" fmla="*/ 92242 w 1235242"/>
                  <a:gd name="connsiteY270" fmla="*/ 348916 h 1143000"/>
                  <a:gd name="connsiteX271" fmla="*/ 80210 w 1235242"/>
                  <a:gd name="connsiteY271" fmla="*/ 334879 h 1143000"/>
                  <a:gd name="connsiteX272" fmla="*/ 74194 w 1235242"/>
                  <a:gd name="connsiteY272" fmla="*/ 332874 h 1143000"/>
                  <a:gd name="connsiteX273" fmla="*/ 66173 w 1235242"/>
                  <a:gd name="connsiteY273" fmla="*/ 320842 h 1143000"/>
                  <a:gd name="connsiteX274" fmla="*/ 60157 w 1235242"/>
                  <a:gd name="connsiteY274" fmla="*/ 306806 h 1143000"/>
                  <a:gd name="connsiteX275" fmla="*/ 52136 w 1235242"/>
                  <a:gd name="connsiteY275" fmla="*/ 294774 h 1143000"/>
                  <a:gd name="connsiteX276" fmla="*/ 48126 w 1235242"/>
                  <a:gd name="connsiteY276" fmla="*/ 286753 h 1143000"/>
                  <a:gd name="connsiteX277" fmla="*/ 46121 w 1235242"/>
                  <a:gd name="connsiteY277" fmla="*/ 280737 h 1143000"/>
                  <a:gd name="connsiteX278" fmla="*/ 42110 w 1235242"/>
                  <a:gd name="connsiteY278" fmla="*/ 274721 h 1143000"/>
                  <a:gd name="connsiteX279" fmla="*/ 40105 w 1235242"/>
                  <a:gd name="connsiteY279" fmla="*/ 268706 h 1143000"/>
                  <a:gd name="connsiteX280" fmla="*/ 36094 w 1235242"/>
                  <a:gd name="connsiteY280" fmla="*/ 262690 h 1143000"/>
                  <a:gd name="connsiteX281" fmla="*/ 32084 w 1235242"/>
                  <a:gd name="connsiteY281" fmla="*/ 248653 h 1143000"/>
                  <a:gd name="connsiteX282" fmla="*/ 28073 w 1235242"/>
                  <a:gd name="connsiteY282" fmla="*/ 242637 h 1143000"/>
                  <a:gd name="connsiteX283" fmla="*/ 26068 w 1235242"/>
                  <a:gd name="connsiteY283" fmla="*/ 236621 h 1143000"/>
                  <a:gd name="connsiteX284" fmla="*/ 14036 w 1235242"/>
                  <a:gd name="connsiteY284" fmla="*/ 226595 h 1143000"/>
                  <a:gd name="connsiteX285" fmla="*/ 0 w 1235242"/>
                  <a:gd name="connsiteY285"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77666 w 1235242"/>
                  <a:gd name="connsiteY251" fmla="*/ 152400 h 1143000"/>
                  <a:gd name="connsiteX252" fmla="*/ 183581 w 1235242"/>
                  <a:gd name="connsiteY252" fmla="*/ 169095 h 1143000"/>
                  <a:gd name="connsiteX253" fmla="*/ 202531 w 1235242"/>
                  <a:gd name="connsiteY253" fmla="*/ 208548 h 1143000"/>
                  <a:gd name="connsiteX254" fmla="*/ 204536 w 1235242"/>
                  <a:gd name="connsiteY254" fmla="*/ 216569 h 1143000"/>
                  <a:gd name="connsiteX255" fmla="*/ 218573 w 1235242"/>
                  <a:gd name="connsiteY255" fmla="*/ 228600 h 1143000"/>
                  <a:gd name="connsiteX256" fmla="*/ 220579 w 1235242"/>
                  <a:gd name="connsiteY256" fmla="*/ 234616 h 1143000"/>
                  <a:gd name="connsiteX257" fmla="*/ 226594 w 1235242"/>
                  <a:gd name="connsiteY257" fmla="*/ 238627 h 1143000"/>
                  <a:gd name="connsiteX258" fmla="*/ 232610 w 1235242"/>
                  <a:gd name="connsiteY258" fmla="*/ 244642 h 1143000"/>
                  <a:gd name="connsiteX259" fmla="*/ 238626 w 1235242"/>
                  <a:gd name="connsiteY259" fmla="*/ 260684 h 1143000"/>
                  <a:gd name="connsiteX260" fmla="*/ 244642 w 1235242"/>
                  <a:gd name="connsiteY260" fmla="*/ 268706 h 1143000"/>
                  <a:gd name="connsiteX261" fmla="*/ 242636 w 1235242"/>
                  <a:gd name="connsiteY261" fmla="*/ 366963 h 1143000"/>
                  <a:gd name="connsiteX262" fmla="*/ 236621 w 1235242"/>
                  <a:gd name="connsiteY262" fmla="*/ 383006 h 1143000"/>
                  <a:gd name="connsiteX263" fmla="*/ 234615 w 1235242"/>
                  <a:gd name="connsiteY263" fmla="*/ 389021 h 1143000"/>
                  <a:gd name="connsiteX264" fmla="*/ 228600 w 1235242"/>
                  <a:gd name="connsiteY264" fmla="*/ 391027 h 1143000"/>
                  <a:gd name="connsiteX265" fmla="*/ 164983 w 1235242"/>
                  <a:gd name="connsiteY265" fmla="*/ 372177 h 1143000"/>
                  <a:gd name="connsiteX266" fmla="*/ 128336 w 1235242"/>
                  <a:gd name="connsiteY266" fmla="*/ 387016 h 1143000"/>
                  <a:gd name="connsiteX267" fmla="*/ 116305 w 1235242"/>
                  <a:gd name="connsiteY267" fmla="*/ 378995 h 1143000"/>
                  <a:gd name="connsiteX268" fmla="*/ 106279 w 1235242"/>
                  <a:gd name="connsiteY268" fmla="*/ 366963 h 1143000"/>
                  <a:gd name="connsiteX269" fmla="*/ 98257 w 1235242"/>
                  <a:gd name="connsiteY269" fmla="*/ 354932 h 1143000"/>
                  <a:gd name="connsiteX270" fmla="*/ 92242 w 1235242"/>
                  <a:gd name="connsiteY270" fmla="*/ 348916 h 1143000"/>
                  <a:gd name="connsiteX271" fmla="*/ 80210 w 1235242"/>
                  <a:gd name="connsiteY271" fmla="*/ 334879 h 1143000"/>
                  <a:gd name="connsiteX272" fmla="*/ 74194 w 1235242"/>
                  <a:gd name="connsiteY272" fmla="*/ 332874 h 1143000"/>
                  <a:gd name="connsiteX273" fmla="*/ 66173 w 1235242"/>
                  <a:gd name="connsiteY273" fmla="*/ 320842 h 1143000"/>
                  <a:gd name="connsiteX274" fmla="*/ 60157 w 1235242"/>
                  <a:gd name="connsiteY274" fmla="*/ 306806 h 1143000"/>
                  <a:gd name="connsiteX275" fmla="*/ 52136 w 1235242"/>
                  <a:gd name="connsiteY275" fmla="*/ 294774 h 1143000"/>
                  <a:gd name="connsiteX276" fmla="*/ 48126 w 1235242"/>
                  <a:gd name="connsiteY276" fmla="*/ 286753 h 1143000"/>
                  <a:gd name="connsiteX277" fmla="*/ 46121 w 1235242"/>
                  <a:gd name="connsiteY277" fmla="*/ 280737 h 1143000"/>
                  <a:gd name="connsiteX278" fmla="*/ 42110 w 1235242"/>
                  <a:gd name="connsiteY278" fmla="*/ 274721 h 1143000"/>
                  <a:gd name="connsiteX279" fmla="*/ 40105 w 1235242"/>
                  <a:gd name="connsiteY279" fmla="*/ 268706 h 1143000"/>
                  <a:gd name="connsiteX280" fmla="*/ 36094 w 1235242"/>
                  <a:gd name="connsiteY280" fmla="*/ 262690 h 1143000"/>
                  <a:gd name="connsiteX281" fmla="*/ 32084 w 1235242"/>
                  <a:gd name="connsiteY281" fmla="*/ 248653 h 1143000"/>
                  <a:gd name="connsiteX282" fmla="*/ 28073 w 1235242"/>
                  <a:gd name="connsiteY282" fmla="*/ 242637 h 1143000"/>
                  <a:gd name="connsiteX283" fmla="*/ 26068 w 1235242"/>
                  <a:gd name="connsiteY283" fmla="*/ 236621 h 1143000"/>
                  <a:gd name="connsiteX284" fmla="*/ 14036 w 1235242"/>
                  <a:gd name="connsiteY284" fmla="*/ 226595 h 1143000"/>
                  <a:gd name="connsiteX285" fmla="*/ 0 w 1235242"/>
                  <a:gd name="connsiteY285"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56661 w 1235242"/>
                  <a:gd name="connsiteY77" fmla="*/ 1013812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77666 w 1235242"/>
                  <a:gd name="connsiteY251" fmla="*/ 152400 h 1143000"/>
                  <a:gd name="connsiteX252" fmla="*/ 183581 w 1235242"/>
                  <a:gd name="connsiteY252" fmla="*/ 169095 h 1143000"/>
                  <a:gd name="connsiteX253" fmla="*/ 202531 w 1235242"/>
                  <a:gd name="connsiteY253" fmla="*/ 208548 h 1143000"/>
                  <a:gd name="connsiteX254" fmla="*/ 204536 w 1235242"/>
                  <a:gd name="connsiteY254" fmla="*/ 216569 h 1143000"/>
                  <a:gd name="connsiteX255" fmla="*/ 218573 w 1235242"/>
                  <a:gd name="connsiteY255" fmla="*/ 228600 h 1143000"/>
                  <a:gd name="connsiteX256" fmla="*/ 220579 w 1235242"/>
                  <a:gd name="connsiteY256" fmla="*/ 234616 h 1143000"/>
                  <a:gd name="connsiteX257" fmla="*/ 226594 w 1235242"/>
                  <a:gd name="connsiteY257" fmla="*/ 238627 h 1143000"/>
                  <a:gd name="connsiteX258" fmla="*/ 232610 w 1235242"/>
                  <a:gd name="connsiteY258" fmla="*/ 244642 h 1143000"/>
                  <a:gd name="connsiteX259" fmla="*/ 238626 w 1235242"/>
                  <a:gd name="connsiteY259" fmla="*/ 260684 h 1143000"/>
                  <a:gd name="connsiteX260" fmla="*/ 244642 w 1235242"/>
                  <a:gd name="connsiteY260" fmla="*/ 268706 h 1143000"/>
                  <a:gd name="connsiteX261" fmla="*/ 242636 w 1235242"/>
                  <a:gd name="connsiteY261" fmla="*/ 366963 h 1143000"/>
                  <a:gd name="connsiteX262" fmla="*/ 236621 w 1235242"/>
                  <a:gd name="connsiteY262" fmla="*/ 383006 h 1143000"/>
                  <a:gd name="connsiteX263" fmla="*/ 234615 w 1235242"/>
                  <a:gd name="connsiteY263" fmla="*/ 389021 h 1143000"/>
                  <a:gd name="connsiteX264" fmla="*/ 228600 w 1235242"/>
                  <a:gd name="connsiteY264" fmla="*/ 391027 h 1143000"/>
                  <a:gd name="connsiteX265" fmla="*/ 164983 w 1235242"/>
                  <a:gd name="connsiteY265" fmla="*/ 372177 h 1143000"/>
                  <a:gd name="connsiteX266" fmla="*/ 128336 w 1235242"/>
                  <a:gd name="connsiteY266" fmla="*/ 387016 h 1143000"/>
                  <a:gd name="connsiteX267" fmla="*/ 116305 w 1235242"/>
                  <a:gd name="connsiteY267" fmla="*/ 378995 h 1143000"/>
                  <a:gd name="connsiteX268" fmla="*/ 106279 w 1235242"/>
                  <a:gd name="connsiteY268" fmla="*/ 366963 h 1143000"/>
                  <a:gd name="connsiteX269" fmla="*/ 98257 w 1235242"/>
                  <a:gd name="connsiteY269" fmla="*/ 354932 h 1143000"/>
                  <a:gd name="connsiteX270" fmla="*/ 92242 w 1235242"/>
                  <a:gd name="connsiteY270" fmla="*/ 348916 h 1143000"/>
                  <a:gd name="connsiteX271" fmla="*/ 80210 w 1235242"/>
                  <a:gd name="connsiteY271" fmla="*/ 334879 h 1143000"/>
                  <a:gd name="connsiteX272" fmla="*/ 74194 w 1235242"/>
                  <a:gd name="connsiteY272" fmla="*/ 332874 h 1143000"/>
                  <a:gd name="connsiteX273" fmla="*/ 66173 w 1235242"/>
                  <a:gd name="connsiteY273" fmla="*/ 320842 h 1143000"/>
                  <a:gd name="connsiteX274" fmla="*/ 60157 w 1235242"/>
                  <a:gd name="connsiteY274" fmla="*/ 306806 h 1143000"/>
                  <a:gd name="connsiteX275" fmla="*/ 52136 w 1235242"/>
                  <a:gd name="connsiteY275" fmla="*/ 294774 h 1143000"/>
                  <a:gd name="connsiteX276" fmla="*/ 48126 w 1235242"/>
                  <a:gd name="connsiteY276" fmla="*/ 286753 h 1143000"/>
                  <a:gd name="connsiteX277" fmla="*/ 46121 w 1235242"/>
                  <a:gd name="connsiteY277" fmla="*/ 280737 h 1143000"/>
                  <a:gd name="connsiteX278" fmla="*/ 42110 w 1235242"/>
                  <a:gd name="connsiteY278" fmla="*/ 274721 h 1143000"/>
                  <a:gd name="connsiteX279" fmla="*/ 40105 w 1235242"/>
                  <a:gd name="connsiteY279" fmla="*/ 268706 h 1143000"/>
                  <a:gd name="connsiteX280" fmla="*/ 36094 w 1235242"/>
                  <a:gd name="connsiteY280" fmla="*/ 262690 h 1143000"/>
                  <a:gd name="connsiteX281" fmla="*/ 32084 w 1235242"/>
                  <a:gd name="connsiteY281" fmla="*/ 248653 h 1143000"/>
                  <a:gd name="connsiteX282" fmla="*/ 28073 w 1235242"/>
                  <a:gd name="connsiteY282" fmla="*/ 242637 h 1143000"/>
                  <a:gd name="connsiteX283" fmla="*/ 26068 w 1235242"/>
                  <a:gd name="connsiteY283" fmla="*/ 236621 h 1143000"/>
                  <a:gd name="connsiteX284" fmla="*/ 14036 w 1235242"/>
                  <a:gd name="connsiteY284" fmla="*/ 226595 h 1143000"/>
                  <a:gd name="connsiteX285" fmla="*/ 0 w 1235242"/>
                  <a:gd name="connsiteY285"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56661 w 1235242"/>
                  <a:gd name="connsiteY76" fmla="*/ 1013812 h 1143000"/>
                  <a:gd name="connsiteX77" fmla="*/ 585536 w 1235242"/>
                  <a:gd name="connsiteY77" fmla="*/ 1020679 h 1143000"/>
                  <a:gd name="connsiteX78" fmla="*/ 589547 w 1235242"/>
                  <a:gd name="connsiteY78" fmla="*/ 1026695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74194 w 1235242"/>
                  <a:gd name="connsiteY271" fmla="*/ 332874 h 1143000"/>
                  <a:gd name="connsiteX272" fmla="*/ 66173 w 1235242"/>
                  <a:gd name="connsiteY272" fmla="*/ 320842 h 1143000"/>
                  <a:gd name="connsiteX273" fmla="*/ 60157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85536 w 1235242"/>
                  <a:gd name="connsiteY77" fmla="*/ 1020679 h 1143000"/>
                  <a:gd name="connsiteX78" fmla="*/ 589547 w 1235242"/>
                  <a:gd name="connsiteY78" fmla="*/ 1026695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74194 w 1235242"/>
                  <a:gd name="connsiteY271" fmla="*/ 332874 h 1143000"/>
                  <a:gd name="connsiteX272" fmla="*/ 66173 w 1235242"/>
                  <a:gd name="connsiteY272" fmla="*/ 320842 h 1143000"/>
                  <a:gd name="connsiteX273" fmla="*/ 60157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85536 w 1235242"/>
                  <a:gd name="connsiteY77" fmla="*/ 1020679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74194 w 1235242"/>
                  <a:gd name="connsiteY271" fmla="*/ 332874 h 1143000"/>
                  <a:gd name="connsiteX272" fmla="*/ 66173 w 1235242"/>
                  <a:gd name="connsiteY272" fmla="*/ 320842 h 1143000"/>
                  <a:gd name="connsiteX273" fmla="*/ 60157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74194 w 1235242"/>
                  <a:gd name="connsiteY271" fmla="*/ 332874 h 1143000"/>
                  <a:gd name="connsiteX272" fmla="*/ 66173 w 1235242"/>
                  <a:gd name="connsiteY272" fmla="*/ 320842 h 1143000"/>
                  <a:gd name="connsiteX273" fmla="*/ 60157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74194 w 1235242"/>
                  <a:gd name="connsiteY271" fmla="*/ 332874 h 1143000"/>
                  <a:gd name="connsiteX272" fmla="*/ 66173 w 1235242"/>
                  <a:gd name="connsiteY272" fmla="*/ 320842 h 1143000"/>
                  <a:gd name="connsiteX273" fmla="*/ 60157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74194 w 1235242"/>
                  <a:gd name="connsiteY271" fmla="*/ 332874 h 1143000"/>
                  <a:gd name="connsiteX272" fmla="*/ 66173 w 1235242"/>
                  <a:gd name="connsiteY272" fmla="*/ 320842 h 1143000"/>
                  <a:gd name="connsiteX273" fmla="*/ 64920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74194 w 1235242"/>
                  <a:gd name="connsiteY271" fmla="*/ 332874 h 1143000"/>
                  <a:gd name="connsiteX272" fmla="*/ 77603 w 1235242"/>
                  <a:gd name="connsiteY272" fmla="*/ 314174 h 1143000"/>
                  <a:gd name="connsiteX273" fmla="*/ 64920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85624 w 1235242"/>
                  <a:gd name="connsiteY271" fmla="*/ 326207 h 1143000"/>
                  <a:gd name="connsiteX272" fmla="*/ 77603 w 1235242"/>
                  <a:gd name="connsiteY272" fmla="*/ 314174 h 1143000"/>
                  <a:gd name="connsiteX273" fmla="*/ 64920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104625 w 1235242"/>
                  <a:gd name="connsiteY269" fmla="*/ 347011 h 1143000"/>
                  <a:gd name="connsiteX270" fmla="*/ 80210 w 1235242"/>
                  <a:gd name="connsiteY270" fmla="*/ 334879 h 1143000"/>
                  <a:gd name="connsiteX271" fmla="*/ 85624 w 1235242"/>
                  <a:gd name="connsiteY271" fmla="*/ 326207 h 1143000"/>
                  <a:gd name="connsiteX272" fmla="*/ 77603 w 1235242"/>
                  <a:gd name="connsiteY272" fmla="*/ 314174 h 1143000"/>
                  <a:gd name="connsiteX273" fmla="*/ 64920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104625 w 1235242"/>
                  <a:gd name="connsiteY269" fmla="*/ 347011 h 1143000"/>
                  <a:gd name="connsiteX270" fmla="*/ 80210 w 1235242"/>
                  <a:gd name="connsiteY270" fmla="*/ 334879 h 1143000"/>
                  <a:gd name="connsiteX271" fmla="*/ 102769 w 1235242"/>
                  <a:gd name="connsiteY271" fmla="*/ 325255 h 1143000"/>
                  <a:gd name="connsiteX272" fmla="*/ 77603 w 1235242"/>
                  <a:gd name="connsiteY272" fmla="*/ 314174 h 1143000"/>
                  <a:gd name="connsiteX273" fmla="*/ 64920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22472 w 1235242"/>
                  <a:gd name="connsiteY267" fmla="*/ 365058 h 1143000"/>
                  <a:gd name="connsiteX268" fmla="*/ 98257 w 1235242"/>
                  <a:gd name="connsiteY268" fmla="*/ 354932 h 1143000"/>
                  <a:gd name="connsiteX269" fmla="*/ 104625 w 1235242"/>
                  <a:gd name="connsiteY269" fmla="*/ 347011 h 1143000"/>
                  <a:gd name="connsiteX270" fmla="*/ 80210 w 1235242"/>
                  <a:gd name="connsiteY270" fmla="*/ 334879 h 1143000"/>
                  <a:gd name="connsiteX271" fmla="*/ 102769 w 1235242"/>
                  <a:gd name="connsiteY271" fmla="*/ 325255 h 1143000"/>
                  <a:gd name="connsiteX272" fmla="*/ 77603 w 1235242"/>
                  <a:gd name="connsiteY272" fmla="*/ 314174 h 1143000"/>
                  <a:gd name="connsiteX273" fmla="*/ 64920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30593 w 1235242"/>
                  <a:gd name="connsiteY266" fmla="*/ 371375 h 1143000"/>
                  <a:gd name="connsiteX267" fmla="*/ 122472 w 1235242"/>
                  <a:gd name="connsiteY267" fmla="*/ 365058 h 1143000"/>
                  <a:gd name="connsiteX268" fmla="*/ 98257 w 1235242"/>
                  <a:gd name="connsiteY268" fmla="*/ 354932 h 1143000"/>
                  <a:gd name="connsiteX269" fmla="*/ 104625 w 1235242"/>
                  <a:gd name="connsiteY269" fmla="*/ 347011 h 1143000"/>
                  <a:gd name="connsiteX270" fmla="*/ 80210 w 1235242"/>
                  <a:gd name="connsiteY270" fmla="*/ 334879 h 1143000"/>
                  <a:gd name="connsiteX271" fmla="*/ 102769 w 1235242"/>
                  <a:gd name="connsiteY271" fmla="*/ 325255 h 1143000"/>
                  <a:gd name="connsiteX272" fmla="*/ 77603 w 1235242"/>
                  <a:gd name="connsiteY272" fmla="*/ 314174 h 1143000"/>
                  <a:gd name="connsiteX273" fmla="*/ 64920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30593 w 1235242"/>
                  <a:gd name="connsiteY266" fmla="*/ 371375 h 1143000"/>
                  <a:gd name="connsiteX267" fmla="*/ 122472 w 1235242"/>
                  <a:gd name="connsiteY267" fmla="*/ 365058 h 1143000"/>
                  <a:gd name="connsiteX268" fmla="*/ 98257 w 1235242"/>
                  <a:gd name="connsiteY268" fmla="*/ 354932 h 1143000"/>
                  <a:gd name="connsiteX269" fmla="*/ 104625 w 1235242"/>
                  <a:gd name="connsiteY269" fmla="*/ 347011 h 1143000"/>
                  <a:gd name="connsiteX270" fmla="*/ 102769 w 1235242"/>
                  <a:gd name="connsiteY270" fmla="*/ 325255 h 1143000"/>
                  <a:gd name="connsiteX271" fmla="*/ 77603 w 1235242"/>
                  <a:gd name="connsiteY271" fmla="*/ 314174 h 1143000"/>
                  <a:gd name="connsiteX272" fmla="*/ 64920 w 1235242"/>
                  <a:gd name="connsiteY272" fmla="*/ 306806 h 1143000"/>
                  <a:gd name="connsiteX273" fmla="*/ 52136 w 1235242"/>
                  <a:gd name="connsiteY273" fmla="*/ 294774 h 1143000"/>
                  <a:gd name="connsiteX274" fmla="*/ 48126 w 1235242"/>
                  <a:gd name="connsiteY274" fmla="*/ 286753 h 1143000"/>
                  <a:gd name="connsiteX275" fmla="*/ 46121 w 1235242"/>
                  <a:gd name="connsiteY275" fmla="*/ 280737 h 1143000"/>
                  <a:gd name="connsiteX276" fmla="*/ 42110 w 1235242"/>
                  <a:gd name="connsiteY276" fmla="*/ 274721 h 1143000"/>
                  <a:gd name="connsiteX277" fmla="*/ 40105 w 1235242"/>
                  <a:gd name="connsiteY277" fmla="*/ 268706 h 1143000"/>
                  <a:gd name="connsiteX278" fmla="*/ 36094 w 1235242"/>
                  <a:gd name="connsiteY278" fmla="*/ 262690 h 1143000"/>
                  <a:gd name="connsiteX279" fmla="*/ 32084 w 1235242"/>
                  <a:gd name="connsiteY279" fmla="*/ 248653 h 1143000"/>
                  <a:gd name="connsiteX280" fmla="*/ 28073 w 1235242"/>
                  <a:gd name="connsiteY280" fmla="*/ 242637 h 1143000"/>
                  <a:gd name="connsiteX281" fmla="*/ 26068 w 1235242"/>
                  <a:gd name="connsiteY281" fmla="*/ 236621 h 1143000"/>
                  <a:gd name="connsiteX282" fmla="*/ 14036 w 1235242"/>
                  <a:gd name="connsiteY282" fmla="*/ 226595 h 1143000"/>
                  <a:gd name="connsiteX283" fmla="*/ 0 w 1235242"/>
                  <a:gd name="connsiteY283"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30593 w 1235242"/>
                  <a:gd name="connsiteY266" fmla="*/ 371375 h 1143000"/>
                  <a:gd name="connsiteX267" fmla="*/ 122472 w 1235242"/>
                  <a:gd name="connsiteY267" fmla="*/ 365058 h 1143000"/>
                  <a:gd name="connsiteX268" fmla="*/ 98257 w 1235242"/>
                  <a:gd name="connsiteY268" fmla="*/ 354932 h 1143000"/>
                  <a:gd name="connsiteX269" fmla="*/ 102769 w 1235242"/>
                  <a:gd name="connsiteY269" fmla="*/ 325255 h 1143000"/>
                  <a:gd name="connsiteX270" fmla="*/ 77603 w 1235242"/>
                  <a:gd name="connsiteY270" fmla="*/ 314174 h 1143000"/>
                  <a:gd name="connsiteX271" fmla="*/ 64920 w 1235242"/>
                  <a:gd name="connsiteY271" fmla="*/ 306806 h 1143000"/>
                  <a:gd name="connsiteX272" fmla="*/ 52136 w 1235242"/>
                  <a:gd name="connsiteY272" fmla="*/ 294774 h 1143000"/>
                  <a:gd name="connsiteX273" fmla="*/ 48126 w 1235242"/>
                  <a:gd name="connsiteY273" fmla="*/ 286753 h 1143000"/>
                  <a:gd name="connsiteX274" fmla="*/ 46121 w 1235242"/>
                  <a:gd name="connsiteY274" fmla="*/ 280737 h 1143000"/>
                  <a:gd name="connsiteX275" fmla="*/ 42110 w 1235242"/>
                  <a:gd name="connsiteY275" fmla="*/ 274721 h 1143000"/>
                  <a:gd name="connsiteX276" fmla="*/ 40105 w 1235242"/>
                  <a:gd name="connsiteY276" fmla="*/ 268706 h 1143000"/>
                  <a:gd name="connsiteX277" fmla="*/ 36094 w 1235242"/>
                  <a:gd name="connsiteY277" fmla="*/ 262690 h 1143000"/>
                  <a:gd name="connsiteX278" fmla="*/ 32084 w 1235242"/>
                  <a:gd name="connsiteY278" fmla="*/ 248653 h 1143000"/>
                  <a:gd name="connsiteX279" fmla="*/ 28073 w 1235242"/>
                  <a:gd name="connsiteY279" fmla="*/ 242637 h 1143000"/>
                  <a:gd name="connsiteX280" fmla="*/ 26068 w 1235242"/>
                  <a:gd name="connsiteY280" fmla="*/ 236621 h 1143000"/>
                  <a:gd name="connsiteX281" fmla="*/ 14036 w 1235242"/>
                  <a:gd name="connsiteY281" fmla="*/ 226595 h 1143000"/>
                  <a:gd name="connsiteX282" fmla="*/ 0 w 1235242"/>
                  <a:gd name="connsiteY282"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30593 w 1235242"/>
                  <a:gd name="connsiteY266" fmla="*/ 371375 h 1143000"/>
                  <a:gd name="connsiteX267" fmla="*/ 122472 w 1235242"/>
                  <a:gd name="connsiteY267" fmla="*/ 365058 h 1143000"/>
                  <a:gd name="connsiteX268" fmla="*/ 98257 w 1235242"/>
                  <a:gd name="connsiteY268" fmla="*/ 354932 h 1143000"/>
                  <a:gd name="connsiteX269" fmla="*/ 87529 w 1235242"/>
                  <a:gd name="connsiteY269" fmla="*/ 332875 h 1143000"/>
                  <a:gd name="connsiteX270" fmla="*/ 77603 w 1235242"/>
                  <a:gd name="connsiteY270" fmla="*/ 314174 h 1143000"/>
                  <a:gd name="connsiteX271" fmla="*/ 64920 w 1235242"/>
                  <a:gd name="connsiteY271" fmla="*/ 306806 h 1143000"/>
                  <a:gd name="connsiteX272" fmla="*/ 52136 w 1235242"/>
                  <a:gd name="connsiteY272" fmla="*/ 294774 h 1143000"/>
                  <a:gd name="connsiteX273" fmla="*/ 48126 w 1235242"/>
                  <a:gd name="connsiteY273" fmla="*/ 286753 h 1143000"/>
                  <a:gd name="connsiteX274" fmla="*/ 46121 w 1235242"/>
                  <a:gd name="connsiteY274" fmla="*/ 280737 h 1143000"/>
                  <a:gd name="connsiteX275" fmla="*/ 42110 w 1235242"/>
                  <a:gd name="connsiteY275" fmla="*/ 274721 h 1143000"/>
                  <a:gd name="connsiteX276" fmla="*/ 40105 w 1235242"/>
                  <a:gd name="connsiteY276" fmla="*/ 268706 h 1143000"/>
                  <a:gd name="connsiteX277" fmla="*/ 36094 w 1235242"/>
                  <a:gd name="connsiteY277" fmla="*/ 262690 h 1143000"/>
                  <a:gd name="connsiteX278" fmla="*/ 32084 w 1235242"/>
                  <a:gd name="connsiteY278" fmla="*/ 248653 h 1143000"/>
                  <a:gd name="connsiteX279" fmla="*/ 28073 w 1235242"/>
                  <a:gd name="connsiteY279" fmla="*/ 242637 h 1143000"/>
                  <a:gd name="connsiteX280" fmla="*/ 26068 w 1235242"/>
                  <a:gd name="connsiteY280" fmla="*/ 236621 h 1143000"/>
                  <a:gd name="connsiteX281" fmla="*/ 14036 w 1235242"/>
                  <a:gd name="connsiteY281" fmla="*/ 226595 h 1143000"/>
                  <a:gd name="connsiteX282" fmla="*/ 0 w 1235242"/>
                  <a:gd name="connsiteY282"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03835 w 1235242"/>
                  <a:gd name="connsiteY263" fmla="*/ 384359 h 1143000"/>
                  <a:gd name="connsiteX264" fmla="*/ 164983 w 1235242"/>
                  <a:gd name="connsiteY264" fmla="*/ 372177 h 1143000"/>
                  <a:gd name="connsiteX265" fmla="*/ 128336 w 1235242"/>
                  <a:gd name="connsiteY265" fmla="*/ 387016 h 1143000"/>
                  <a:gd name="connsiteX266" fmla="*/ 130593 w 1235242"/>
                  <a:gd name="connsiteY266" fmla="*/ 371375 h 1143000"/>
                  <a:gd name="connsiteX267" fmla="*/ 122472 w 1235242"/>
                  <a:gd name="connsiteY267" fmla="*/ 365058 h 1143000"/>
                  <a:gd name="connsiteX268" fmla="*/ 98257 w 1235242"/>
                  <a:gd name="connsiteY268" fmla="*/ 354932 h 1143000"/>
                  <a:gd name="connsiteX269" fmla="*/ 87529 w 1235242"/>
                  <a:gd name="connsiteY269" fmla="*/ 332875 h 1143000"/>
                  <a:gd name="connsiteX270" fmla="*/ 77603 w 1235242"/>
                  <a:gd name="connsiteY270" fmla="*/ 314174 h 1143000"/>
                  <a:gd name="connsiteX271" fmla="*/ 64920 w 1235242"/>
                  <a:gd name="connsiteY271" fmla="*/ 306806 h 1143000"/>
                  <a:gd name="connsiteX272" fmla="*/ 52136 w 1235242"/>
                  <a:gd name="connsiteY272" fmla="*/ 294774 h 1143000"/>
                  <a:gd name="connsiteX273" fmla="*/ 48126 w 1235242"/>
                  <a:gd name="connsiteY273" fmla="*/ 286753 h 1143000"/>
                  <a:gd name="connsiteX274" fmla="*/ 46121 w 1235242"/>
                  <a:gd name="connsiteY274" fmla="*/ 280737 h 1143000"/>
                  <a:gd name="connsiteX275" fmla="*/ 42110 w 1235242"/>
                  <a:gd name="connsiteY275" fmla="*/ 274721 h 1143000"/>
                  <a:gd name="connsiteX276" fmla="*/ 40105 w 1235242"/>
                  <a:gd name="connsiteY276" fmla="*/ 268706 h 1143000"/>
                  <a:gd name="connsiteX277" fmla="*/ 36094 w 1235242"/>
                  <a:gd name="connsiteY277" fmla="*/ 262690 h 1143000"/>
                  <a:gd name="connsiteX278" fmla="*/ 32084 w 1235242"/>
                  <a:gd name="connsiteY278" fmla="*/ 248653 h 1143000"/>
                  <a:gd name="connsiteX279" fmla="*/ 28073 w 1235242"/>
                  <a:gd name="connsiteY279" fmla="*/ 242637 h 1143000"/>
                  <a:gd name="connsiteX280" fmla="*/ 26068 w 1235242"/>
                  <a:gd name="connsiteY280" fmla="*/ 236621 h 1143000"/>
                  <a:gd name="connsiteX281" fmla="*/ 14036 w 1235242"/>
                  <a:gd name="connsiteY281" fmla="*/ 226595 h 1143000"/>
                  <a:gd name="connsiteX282" fmla="*/ 0 w 1235242"/>
                  <a:gd name="connsiteY282"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1010051 w 1235242"/>
                  <a:gd name="connsiteY181" fmla="*/ 478606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03835 w 1235242"/>
                  <a:gd name="connsiteY263" fmla="*/ 384359 h 1143000"/>
                  <a:gd name="connsiteX264" fmla="*/ 164983 w 1235242"/>
                  <a:gd name="connsiteY264" fmla="*/ 372177 h 1143000"/>
                  <a:gd name="connsiteX265" fmla="*/ 128336 w 1235242"/>
                  <a:gd name="connsiteY265" fmla="*/ 387016 h 1143000"/>
                  <a:gd name="connsiteX266" fmla="*/ 130593 w 1235242"/>
                  <a:gd name="connsiteY266" fmla="*/ 371375 h 1143000"/>
                  <a:gd name="connsiteX267" fmla="*/ 122472 w 1235242"/>
                  <a:gd name="connsiteY267" fmla="*/ 365058 h 1143000"/>
                  <a:gd name="connsiteX268" fmla="*/ 98257 w 1235242"/>
                  <a:gd name="connsiteY268" fmla="*/ 354932 h 1143000"/>
                  <a:gd name="connsiteX269" fmla="*/ 87529 w 1235242"/>
                  <a:gd name="connsiteY269" fmla="*/ 332875 h 1143000"/>
                  <a:gd name="connsiteX270" fmla="*/ 77603 w 1235242"/>
                  <a:gd name="connsiteY270" fmla="*/ 314174 h 1143000"/>
                  <a:gd name="connsiteX271" fmla="*/ 64920 w 1235242"/>
                  <a:gd name="connsiteY271" fmla="*/ 306806 h 1143000"/>
                  <a:gd name="connsiteX272" fmla="*/ 52136 w 1235242"/>
                  <a:gd name="connsiteY272" fmla="*/ 294774 h 1143000"/>
                  <a:gd name="connsiteX273" fmla="*/ 48126 w 1235242"/>
                  <a:gd name="connsiteY273" fmla="*/ 286753 h 1143000"/>
                  <a:gd name="connsiteX274" fmla="*/ 46121 w 1235242"/>
                  <a:gd name="connsiteY274" fmla="*/ 280737 h 1143000"/>
                  <a:gd name="connsiteX275" fmla="*/ 42110 w 1235242"/>
                  <a:gd name="connsiteY275" fmla="*/ 274721 h 1143000"/>
                  <a:gd name="connsiteX276" fmla="*/ 40105 w 1235242"/>
                  <a:gd name="connsiteY276" fmla="*/ 268706 h 1143000"/>
                  <a:gd name="connsiteX277" fmla="*/ 36094 w 1235242"/>
                  <a:gd name="connsiteY277" fmla="*/ 262690 h 1143000"/>
                  <a:gd name="connsiteX278" fmla="*/ 32084 w 1235242"/>
                  <a:gd name="connsiteY278" fmla="*/ 248653 h 1143000"/>
                  <a:gd name="connsiteX279" fmla="*/ 28073 w 1235242"/>
                  <a:gd name="connsiteY279" fmla="*/ 242637 h 1143000"/>
                  <a:gd name="connsiteX280" fmla="*/ 26068 w 1235242"/>
                  <a:gd name="connsiteY280" fmla="*/ 236621 h 1143000"/>
                  <a:gd name="connsiteX281" fmla="*/ 14036 w 1235242"/>
                  <a:gd name="connsiteY281" fmla="*/ 226595 h 1143000"/>
                  <a:gd name="connsiteX282" fmla="*/ 0 w 1235242"/>
                  <a:gd name="connsiteY282" fmla="*/ 206542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Lst>
                <a:rect l="l" t="t" r="r" b="b"/>
                <a:pathLst>
                  <a:path w="1235242" h="1143000">
                    <a:moveTo>
                      <a:pt x="0" y="206542"/>
                    </a:moveTo>
                    <a:lnTo>
                      <a:pt x="0" y="206542"/>
                    </a:lnTo>
                    <a:cubicBezTo>
                      <a:pt x="1337" y="213226"/>
                      <a:pt x="3273" y="219818"/>
                      <a:pt x="4010" y="226595"/>
                    </a:cubicBezTo>
                    <a:cubicBezTo>
                      <a:pt x="6619" y="250600"/>
                      <a:pt x="3393" y="275566"/>
                      <a:pt x="10026" y="298784"/>
                    </a:cubicBezTo>
                    <a:cubicBezTo>
                      <a:pt x="11363" y="303463"/>
                      <a:pt x="12942" y="308079"/>
                      <a:pt x="14036" y="312821"/>
                    </a:cubicBezTo>
                    <a:cubicBezTo>
                      <a:pt x="14950" y="316783"/>
                      <a:pt x="15505" y="320823"/>
                      <a:pt x="16042" y="324853"/>
                    </a:cubicBezTo>
                    <a:cubicBezTo>
                      <a:pt x="16842" y="330853"/>
                      <a:pt x="16686" y="337002"/>
                      <a:pt x="18047" y="342900"/>
                    </a:cubicBezTo>
                    <a:cubicBezTo>
                      <a:pt x="18719" y="345813"/>
                      <a:pt x="20720" y="348247"/>
                      <a:pt x="22057" y="350921"/>
                    </a:cubicBezTo>
                    <a:cubicBezTo>
                      <a:pt x="22726" y="358942"/>
                      <a:pt x="22580" y="367073"/>
                      <a:pt x="24063" y="374984"/>
                    </a:cubicBezTo>
                    <a:cubicBezTo>
                      <a:pt x="24614" y="377922"/>
                      <a:pt x="27825" y="380027"/>
                      <a:pt x="28073" y="383006"/>
                    </a:cubicBezTo>
                    <a:cubicBezTo>
                      <a:pt x="28529" y="388484"/>
                      <a:pt x="26704" y="398901"/>
                      <a:pt x="24063" y="405063"/>
                    </a:cubicBezTo>
                    <a:cubicBezTo>
                      <a:pt x="22885" y="407811"/>
                      <a:pt x="21230" y="410336"/>
                      <a:pt x="20052" y="413084"/>
                    </a:cubicBezTo>
                    <a:cubicBezTo>
                      <a:pt x="15070" y="424709"/>
                      <a:pt x="21746" y="413553"/>
                      <a:pt x="14036" y="425116"/>
                    </a:cubicBezTo>
                    <a:cubicBezTo>
                      <a:pt x="13368" y="427790"/>
                      <a:pt x="11641" y="430409"/>
                      <a:pt x="12031" y="433137"/>
                    </a:cubicBezTo>
                    <a:cubicBezTo>
                      <a:pt x="12372" y="435523"/>
                      <a:pt x="15093" y="436938"/>
                      <a:pt x="16042" y="439153"/>
                    </a:cubicBezTo>
                    <a:cubicBezTo>
                      <a:pt x="17128" y="441686"/>
                      <a:pt x="17379" y="444500"/>
                      <a:pt x="18047" y="447174"/>
                    </a:cubicBezTo>
                    <a:cubicBezTo>
                      <a:pt x="19384" y="473242"/>
                      <a:pt x="20197" y="499343"/>
                      <a:pt x="22057" y="525379"/>
                    </a:cubicBezTo>
                    <a:cubicBezTo>
                      <a:pt x="22579" y="532683"/>
                      <a:pt x="24210" y="531444"/>
                      <a:pt x="30079" y="533400"/>
                    </a:cubicBezTo>
                    <a:cubicBezTo>
                      <a:pt x="32753" y="531395"/>
                      <a:pt x="35880" y="529882"/>
                      <a:pt x="38100" y="527384"/>
                    </a:cubicBezTo>
                    <a:cubicBezTo>
                      <a:pt x="41302" y="523782"/>
                      <a:pt x="46121" y="515353"/>
                      <a:pt x="46121" y="515353"/>
                    </a:cubicBezTo>
                    <a:cubicBezTo>
                      <a:pt x="50888" y="501050"/>
                      <a:pt x="44129" y="518340"/>
                      <a:pt x="54142" y="503321"/>
                    </a:cubicBezTo>
                    <a:cubicBezTo>
                      <a:pt x="60253" y="494154"/>
                      <a:pt x="50703" y="499121"/>
                      <a:pt x="62163" y="495300"/>
                    </a:cubicBezTo>
                    <a:cubicBezTo>
                      <a:pt x="64620" y="491614"/>
                      <a:pt x="79446" y="502692"/>
                      <a:pt x="84671" y="502319"/>
                    </a:cubicBezTo>
                    <a:cubicBezTo>
                      <a:pt x="87114" y="502145"/>
                      <a:pt x="96328" y="490788"/>
                      <a:pt x="100263" y="489284"/>
                    </a:cubicBezTo>
                    <a:cubicBezTo>
                      <a:pt x="104198" y="487780"/>
                      <a:pt x="105421" y="492436"/>
                      <a:pt x="108284" y="493295"/>
                    </a:cubicBezTo>
                    <a:cubicBezTo>
                      <a:pt x="112178" y="494463"/>
                      <a:pt x="116305" y="494632"/>
                      <a:pt x="120315" y="495300"/>
                    </a:cubicBezTo>
                    <a:cubicBezTo>
                      <a:pt x="137556" y="506795"/>
                      <a:pt x="115742" y="493013"/>
                      <a:pt x="132347" y="501316"/>
                    </a:cubicBezTo>
                    <a:cubicBezTo>
                      <a:pt x="134503" y="502394"/>
                      <a:pt x="136148" y="504378"/>
                      <a:pt x="138363" y="505327"/>
                    </a:cubicBezTo>
                    <a:cubicBezTo>
                      <a:pt x="140896" y="506413"/>
                      <a:pt x="143769" y="506461"/>
                      <a:pt x="146384" y="507332"/>
                    </a:cubicBezTo>
                    <a:cubicBezTo>
                      <a:pt x="149799" y="508470"/>
                      <a:pt x="153040" y="510078"/>
                      <a:pt x="156410" y="511342"/>
                    </a:cubicBezTo>
                    <a:cubicBezTo>
                      <a:pt x="158389" y="512084"/>
                      <a:pt x="160535" y="512403"/>
                      <a:pt x="162426" y="513348"/>
                    </a:cubicBezTo>
                    <a:cubicBezTo>
                      <a:pt x="164582" y="514426"/>
                      <a:pt x="166217" y="516431"/>
                      <a:pt x="168442" y="517358"/>
                    </a:cubicBezTo>
                    <a:cubicBezTo>
                      <a:pt x="173636" y="519522"/>
                      <a:pt x="187060" y="523889"/>
                      <a:pt x="194510" y="525379"/>
                    </a:cubicBezTo>
                    <a:cubicBezTo>
                      <a:pt x="198497" y="526176"/>
                      <a:pt x="202531" y="526716"/>
                      <a:pt x="206542" y="527384"/>
                    </a:cubicBezTo>
                    <a:cubicBezTo>
                      <a:pt x="209216" y="528721"/>
                      <a:pt x="212131" y="529657"/>
                      <a:pt x="214563" y="531395"/>
                    </a:cubicBezTo>
                    <a:cubicBezTo>
                      <a:pt x="219477" y="534905"/>
                      <a:pt x="221391" y="538629"/>
                      <a:pt x="224589" y="543427"/>
                    </a:cubicBezTo>
                    <a:cubicBezTo>
                      <a:pt x="225257" y="546101"/>
                      <a:pt x="225626" y="548868"/>
                      <a:pt x="226594" y="551448"/>
                    </a:cubicBezTo>
                    <a:cubicBezTo>
                      <a:pt x="231712" y="565095"/>
                      <a:pt x="229546" y="553992"/>
                      <a:pt x="232610" y="565484"/>
                    </a:cubicBezTo>
                    <a:cubicBezTo>
                      <a:pt x="234740" y="573473"/>
                      <a:pt x="236011" y="581704"/>
                      <a:pt x="238626" y="589548"/>
                    </a:cubicBezTo>
                    <a:cubicBezTo>
                      <a:pt x="241769" y="598978"/>
                      <a:pt x="239846" y="593601"/>
                      <a:pt x="244642" y="605590"/>
                    </a:cubicBezTo>
                    <a:cubicBezTo>
                      <a:pt x="246257" y="613666"/>
                      <a:pt x="248608" y="627580"/>
                      <a:pt x="252663" y="633663"/>
                    </a:cubicBezTo>
                    <a:lnTo>
                      <a:pt x="256673" y="639679"/>
                    </a:lnTo>
                    <a:cubicBezTo>
                      <a:pt x="257342" y="642353"/>
                      <a:pt x="251803" y="645678"/>
                      <a:pt x="251059" y="648652"/>
                    </a:cubicBezTo>
                    <a:cubicBezTo>
                      <a:pt x="250315" y="651627"/>
                      <a:pt x="251844" y="653883"/>
                      <a:pt x="252211" y="657526"/>
                    </a:cubicBezTo>
                    <a:cubicBezTo>
                      <a:pt x="252578" y="661169"/>
                      <a:pt x="253055" y="665071"/>
                      <a:pt x="253264" y="670510"/>
                    </a:cubicBezTo>
                    <a:cubicBezTo>
                      <a:pt x="253473" y="675949"/>
                      <a:pt x="252128" y="686151"/>
                      <a:pt x="253465" y="690161"/>
                    </a:cubicBezTo>
                    <a:cubicBezTo>
                      <a:pt x="252205" y="698984"/>
                      <a:pt x="261151" y="705911"/>
                      <a:pt x="264694" y="713874"/>
                    </a:cubicBezTo>
                    <a:cubicBezTo>
                      <a:pt x="268237" y="721837"/>
                      <a:pt x="266275" y="733111"/>
                      <a:pt x="274721" y="737937"/>
                    </a:cubicBezTo>
                    <a:cubicBezTo>
                      <a:pt x="277114" y="739304"/>
                      <a:pt x="280068" y="739274"/>
                      <a:pt x="282742" y="739942"/>
                    </a:cubicBezTo>
                    <a:cubicBezTo>
                      <a:pt x="284747" y="741279"/>
                      <a:pt x="286602" y="742875"/>
                      <a:pt x="288757" y="743953"/>
                    </a:cubicBezTo>
                    <a:cubicBezTo>
                      <a:pt x="294937" y="747043"/>
                      <a:pt x="305290" y="747273"/>
                      <a:pt x="310815" y="747963"/>
                    </a:cubicBezTo>
                    <a:cubicBezTo>
                      <a:pt x="315494" y="749300"/>
                      <a:pt x="319988" y="751817"/>
                      <a:pt x="324852" y="751974"/>
                    </a:cubicBezTo>
                    <a:cubicBezTo>
                      <a:pt x="339565" y="752449"/>
                      <a:pt x="384152" y="749224"/>
                      <a:pt x="403057" y="747963"/>
                    </a:cubicBezTo>
                    <a:lnTo>
                      <a:pt x="435142" y="751974"/>
                    </a:lnTo>
                    <a:cubicBezTo>
                      <a:pt x="439829" y="752585"/>
                      <a:pt x="444791" y="752224"/>
                      <a:pt x="449179" y="753979"/>
                    </a:cubicBezTo>
                    <a:cubicBezTo>
                      <a:pt x="451812" y="755032"/>
                      <a:pt x="453016" y="758179"/>
                      <a:pt x="455194" y="759995"/>
                    </a:cubicBezTo>
                    <a:cubicBezTo>
                      <a:pt x="457045" y="761538"/>
                      <a:pt x="459205" y="762669"/>
                      <a:pt x="461210" y="764006"/>
                    </a:cubicBezTo>
                    <a:cubicBezTo>
                      <a:pt x="465584" y="777128"/>
                      <a:pt x="459509" y="764250"/>
                      <a:pt x="469231" y="772027"/>
                    </a:cubicBezTo>
                    <a:cubicBezTo>
                      <a:pt x="471113" y="773532"/>
                      <a:pt x="471905" y="776037"/>
                      <a:pt x="473242" y="778042"/>
                    </a:cubicBezTo>
                    <a:cubicBezTo>
                      <a:pt x="473910" y="780047"/>
                      <a:pt x="474198" y="782223"/>
                      <a:pt x="475247" y="784058"/>
                    </a:cubicBezTo>
                    <a:cubicBezTo>
                      <a:pt x="478676" y="790059"/>
                      <a:pt x="482539" y="793355"/>
                      <a:pt x="487279" y="798095"/>
                    </a:cubicBezTo>
                    <a:cubicBezTo>
                      <a:pt x="491876" y="811889"/>
                      <a:pt x="485588" y="795136"/>
                      <a:pt x="495300" y="812132"/>
                    </a:cubicBezTo>
                    <a:cubicBezTo>
                      <a:pt x="496349" y="813967"/>
                      <a:pt x="496360" y="816257"/>
                      <a:pt x="497305" y="818148"/>
                    </a:cubicBezTo>
                    <a:cubicBezTo>
                      <a:pt x="500646" y="824831"/>
                      <a:pt x="501316" y="824164"/>
                      <a:pt x="507331" y="828174"/>
                    </a:cubicBezTo>
                    <a:cubicBezTo>
                      <a:pt x="506663" y="830179"/>
                      <a:pt x="504658" y="832185"/>
                      <a:pt x="505326" y="834190"/>
                    </a:cubicBezTo>
                    <a:cubicBezTo>
                      <a:pt x="506850" y="838763"/>
                      <a:pt x="513347" y="846221"/>
                      <a:pt x="513347" y="846221"/>
                    </a:cubicBezTo>
                    <a:cubicBezTo>
                      <a:pt x="514015" y="848226"/>
                      <a:pt x="514407" y="850346"/>
                      <a:pt x="515352" y="852237"/>
                    </a:cubicBezTo>
                    <a:cubicBezTo>
                      <a:pt x="516430" y="854393"/>
                      <a:pt x="518414" y="856038"/>
                      <a:pt x="519363" y="858253"/>
                    </a:cubicBezTo>
                    <a:cubicBezTo>
                      <a:pt x="525423" y="872393"/>
                      <a:pt x="515954" y="860860"/>
                      <a:pt x="527384" y="872290"/>
                    </a:cubicBezTo>
                    <a:cubicBezTo>
                      <a:pt x="532411" y="897428"/>
                      <a:pt x="524750" y="871410"/>
                      <a:pt x="535405" y="886327"/>
                    </a:cubicBezTo>
                    <a:cubicBezTo>
                      <a:pt x="537497" y="889256"/>
                      <a:pt x="537667" y="893207"/>
                      <a:pt x="539415" y="896353"/>
                    </a:cubicBezTo>
                    <a:cubicBezTo>
                      <a:pt x="541038" y="899275"/>
                      <a:pt x="543426" y="901700"/>
                      <a:pt x="545431" y="904374"/>
                    </a:cubicBezTo>
                    <a:cubicBezTo>
                      <a:pt x="546099" y="906379"/>
                      <a:pt x="546491" y="908499"/>
                      <a:pt x="547436" y="910390"/>
                    </a:cubicBezTo>
                    <a:cubicBezTo>
                      <a:pt x="548514" y="912546"/>
                      <a:pt x="550826" y="914077"/>
                      <a:pt x="551447" y="916406"/>
                    </a:cubicBezTo>
                    <a:cubicBezTo>
                      <a:pt x="553542" y="924263"/>
                      <a:pt x="556242" y="929098"/>
                      <a:pt x="555457" y="940469"/>
                    </a:cubicBezTo>
                    <a:cubicBezTo>
                      <a:pt x="554672" y="951840"/>
                      <a:pt x="546534" y="972410"/>
                      <a:pt x="546735" y="984634"/>
                    </a:cubicBezTo>
                    <a:cubicBezTo>
                      <a:pt x="546936" y="996858"/>
                      <a:pt x="553211" y="1005741"/>
                      <a:pt x="556661" y="1013812"/>
                    </a:cubicBezTo>
                    <a:cubicBezTo>
                      <a:pt x="560111" y="1021883"/>
                      <a:pt x="565450" y="1028534"/>
                      <a:pt x="567438" y="1033062"/>
                    </a:cubicBezTo>
                    <a:cubicBezTo>
                      <a:pt x="569426" y="1037590"/>
                      <a:pt x="567255" y="1038978"/>
                      <a:pt x="568592" y="1040983"/>
                    </a:cubicBezTo>
                    <a:cubicBezTo>
                      <a:pt x="569260" y="1044325"/>
                      <a:pt x="584718" y="1039102"/>
                      <a:pt x="591552" y="1036721"/>
                    </a:cubicBezTo>
                    <a:cubicBezTo>
                      <a:pt x="598386" y="1034340"/>
                      <a:pt x="600832" y="1029618"/>
                      <a:pt x="609600" y="1026695"/>
                    </a:cubicBezTo>
                    <a:lnTo>
                      <a:pt x="615615" y="1024690"/>
                    </a:lnTo>
                    <a:cubicBezTo>
                      <a:pt x="617620" y="1022685"/>
                      <a:pt x="619323" y="1020322"/>
                      <a:pt x="621631" y="1018674"/>
                    </a:cubicBezTo>
                    <a:cubicBezTo>
                      <a:pt x="633164" y="1010435"/>
                      <a:pt x="639158" y="1015394"/>
                      <a:pt x="655721" y="1016669"/>
                    </a:cubicBezTo>
                    <a:cubicBezTo>
                      <a:pt x="677949" y="1022225"/>
                      <a:pt x="655282" y="1016970"/>
                      <a:pt x="703847" y="1022684"/>
                    </a:cubicBezTo>
                    <a:cubicBezTo>
                      <a:pt x="713235" y="1023788"/>
                      <a:pt x="722515" y="1025754"/>
                      <a:pt x="731921" y="1026695"/>
                    </a:cubicBezTo>
                    <a:cubicBezTo>
                      <a:pt x="742583" y="1027761"/>
                      <a:pt x="753333" y="1027730"/>
                      <a:pt x="764005" y="1028700"/>
                    </a:cubicBezTo>
                    <a:cubicBezTo>
                      <a:pt x="775399" y="1029736"/>
                      <a:pt x="786731" y="1031374"/>
                      <a:pt x="798094" y="1032711"/>
                    </a:cubicBezTo>
                    <a:cubicBezTo>
                      <a:pt x="812646" y="1052113"/>
                      <a:pt x="798457" y="1031433"/>
                      <a:pt x="806115" y="1046748"/>
                    </a:cubicBezTo>
                    <a:cubicBezTo>
                      <a:pt x="808906" y="1052329"/>
                      <a:pt x="811710" y="1054347"/>
                      <a:pt x="816142" y="1058779"/>
                    </a:cubicBezTo>
                    <a:cubicBezTo>
                      <a:pt x="816810" y="1060784"/>
                      <a:pt x="817202" y="1062904"/>
                      <a:pt x="818147" y="1064795"/>
                    </a:cubicBezTo>
                    <a:cubicBezTo>
                      <a:pt x="819225" y="1066951"/>
                      <a:pt x="821311" y="1068554"/>
                      <a:pt x="822157" y="1070811"/>
                    </a:cubicBezTo>
                    <a:cubicBezTo>
                      <a:pt x="823354" y="1074002"/>
                      <a:pt x="822966" y="1077646"/>
                      <a:pt x="824163" y="1080837"/>
                    </a:cubicBezTo>
                    <a:cubicBezTo>
                      <a:pt x="825009" y="1083094"/>
                      <a:pt x="826977" y="1084761"/>
                      <a:pt x="828173" y="1086853"/>
                    </a:cubicBezTo>
                    <a:cubicBezTo>
                      <a:pt x="835210" y="1099168"/>
                      <a:pt x="828403" y="1091093"/>
                      <a:pt x="838200" y="1100890"/>
                    </a:cubicBezTo>
                    <a:cubicBezTo>
                      <a:pt x="839537" y="1103564"/>
                      <a:pt x="840473" y="1106479"/>
                      <a:pt x="842210" y="1108911"/>
                    </a:cubicBezTo>
                    <a:cubicBezTo>
                      <a:pt x="843858" y="1111219"/>
                      <a:pt x="846653" y="1112567"/>
                      <a:pt x="848226" y="1114927"/>
                    </a:cubicBezTo>
                    <a:cubicBezTo>
                      <a:pt x="849398" y="1116685"/>
                      <a:pt x="849182" y="1119107"/>
                      <a:pt x="850231" y="1120942"/>
                    </a:cubicBezTo>
                    <a:cubicBezTo>
                      <a:pt x="855373" y="1129940"/>
                      <a:pt x="854432" y="1128358"/>
                      <a:pt x="862263" y="1130969"/>
                    </a:cubicBezTo>
                    <a:cubicBezTo>
                      <a:pt x="862721" y="1131313"/>
                      <a:pt x="874348" y="1140263"/>
                      <a:pt x="876300" y="1140995"/>
                    </a:cubicBezTo>
                    <a:cubicBezTo>
                      <a:pt x="879491" y="1142192"/>
                      <a:pt x="882984" y="1142332"/>
                      <a:pt x="886326" y="1143000"/>
                    </a:cubicBezTo>
                    <a:cubicBezTo>
                      <a:pt x="893010" y="1141663"/>
                      <a:pt x="902598" y="1144662"/>
                      <a:pt x="906379" y="1138990"/>
                    </a:cubicBezTo>
                    <a:cubicBezTo>
                      <a:pt x="912673" y="1129549"/>
                      <a:pt x="902670" y="1118185"/>
                      <a:pt x="896352" y="1112921"/>
                    </a:cubicBezTo>
                    <a:cubicBezTo>
                      <a:pt x="894501" y="1111378"/>
                      <a:pt x="892341" y="1110248"/>
                      <a:pt x="890336" y="1108911"/>
                    </a:cubicBezTo>
                    <a:cubicBezTo>
                      <a:pt x="885036" y="1093008"/>
                      <a:pt x="893044" y="1114045"/>
                      <a:pt x="882315" y="1096879"/>
                    </a:cubicBezTo>
                    <a:cubicBezTo>
                      <a:pt x="872679" y="1081461"/>
                      <a:pt x="884468" y="1090962"/>
                      <a:pt x="872289" y="1082842"/>
                    </a:cubicBezTo>
                    <a:cubicBezTo>
                      <a:pt x="867391" y="1058351"/>
                      <a:pt x="874638" y="1084948"/>
                      <a:pt x="864268" y="1066800"/>
                    </a:cubicBezTo>
                    <a:cubicBezTo>
                      <a:pt x="862901" y="1064407"/>
                      <a:pt x="863055" y="1061419"/>
                      <a:pt x="862263" y="1058779"/>
                    </a:cubicBezTo>
                    <a:cubicBezTo>
                      <a:pt x="861048" y="1054730"/>
                      <a:pt x="859364" y="1050826"/>
                      <a:pt x="858252" y="1046748"/>
                    </a:cubicBezTo>
                    <a:cubicBezTo>
                      <a:pt x="857355" y="1043460"/>
                      <a:pt x="857144" y="1040009"/>
                      <a:pt x="856247" y="1036721"/>
                    </a:cubicBezTo>
                    <a:cubicBezTo>
                      <a:pt x="855135" y="1032643"/>
                      <a:pt x="853451" y="1028739"/>
                      <a:pt x="852236" y="1024690"/>
                    </a:cubicBezTo>
                    <a:cubicBezTo>
                      <a:pt x="851444" y="1022050"/>
                      <a:pt x="851316" y="1019202"/>
                      <a:pt x="850231" y="1016669"/>
                    </a:cubicBezTo>
                    <a:cubicBezTo>
                      <a:pt x="849282" y="1014454"/>
                      <a:pt x="847558" y="1012658"/>
                      <a:pt x="846221" y="1010653"/>
                    </a:cubicBezTo>
                    <a:cubicBezTo>
                      <a:pt x="846701" y="1006809"/>
                      <a:pt x="848871" y="987679"/>
                      <a:pt x="850231" y="982579"/>
                    </a:cubicBezTo>
                    <a:cubicBezTo>
                      <a:pt x="851865" y="976452"/>
                      <a:pt x="852730" y="969808"/>
                      <a:pt x="856247" y="964532"/>
                    </a:cubicBezTo>
                    <a:cubicBezTo>
                      <a:pt x="857584" y="962527"/>
                      <a:pt x="858375" y="960022"/>
                      <a:pt x="860257" y="958516"/>
                    </a:cubicBezTo>
                    <a:cubicBezTo>
                      <a:pt x="861908" y="957196"/>
                      <a:pt x="864330" y="957344"/>
                      <a:pt x="866273" y="956511"/>
                    </a:cubicBezTo>
                    <a:cubicBezTo>
                      <a:pt x="869021" y="955333"/>
                      <a:pt x="871862" y="954238"/>
                      <a:pt x="874294" y="952500"/>
                    </a:cubicBezTo>
                    <a:cubicBezTo>
                      <a:pt x="891822" y="939979"/>
                      <a:pt x="869135" y="953649"/>
                      <a:pt x="884321" y="938463"/>
                    </a:cubicBezTo>
                    <a:cubicBezTo>
                      <a:pt x="885815" y="936969"/>
                      <a:pt x="888331" y="937126"/>
                      <a:pt x="890336" y="936458"/>
                    </a:cubicBezTo>
                    <a:cubicBezTo>
                      <a:pt x="891673" y="934453"/>
                      <a:pt x="892643" y="932146"/>
                      <a:pt x="894347" y="930442"/>
                    </a:cubicBezTo>
                    <a:cubicBezTo>
                      <a:pt x="896051" y="928738"/>
                      <a:pt x="898533" y="928000"/>
                      <a:pt x="900363" y="926432"/>
                    </a:cubicBezTo>
                    <a:cubicBezTo>
                      <a:pt x="903234" y="923971"/>
                      <a:pt x="905710" y="921085"/>
                      <a:pt x="908384" y="918411"/>
                    </a:cubicBezTo>
                    <a:cubicBezTo>
                      <a:pt x="912759" y="905285"/>
                      <a:pt x="906682" y="918168"/>
                      <a:pt x="916405" y="910390"/>
                    </a:cubicBezTo>
                    <a:cubicBezTo>
                      <a:pt x="918287" y="908884"/>
                      <a:pt x="918711" y="906078"/>
                      <a:pt x="920415" y="904374"/>
                    </a:cubicBezTo>
                    <a:cubicBezTo>
                      <a:pt x="922778" y="902011"/>
                      <a:pt x="925898" y="900533"/>
                      <a:pt x="928436" y="898358"/>
                    </a:cubicBezTo>
                    <a:cubicBezTo>
                      <a:pt x="934301" y="893330"/>
                      <a:pt x="935713" y="890661"/>
                      <a:pt x="940468" y="884321"/>
                    </a:cubicBezTo>
                    <a:cubicBezTo>
                      <a:pt x="946728" y="865540"/>
                      <a:pt x="936472" y="893320"/>
                      <a:pt x="948489" y="872290"/>
                    </a:cubicBezTo>
                    <a:cubicBezTo>
                      <a:pt x="949856" y="869897"/>
                      <a:pt x="949408" y="866802"/>
                      <a:pt x="950494" y="864269"/>
                    </a:cubicBezTo>
                    <a:cubicBezTo>
                      <a:pt x="951443" y="862054"/>
                      <a:pt x="953168" y="860258"/>
                      <a:pt x="954505" y="858253"/>
                    </a:cubicBezTo>
                    <a:cubicBezTo>
                      <a:pt x="955302" y="855862"/>
                      <a:pt x="958709" y="846153"/>
                      <a:pt x="958515" y="844216"/>
                    </a:cubicBezTo>
                    <a:cubicBezTo>
                      <a:pt x="957448" y="833545"/>
                      <a:pt x="950309" y="826310"/>
                      <a:pt x="944479" y="818148"/>
                    </a:cubicBezTo>
                    <a:cubicBezTo>
                      <a:pt x="943078" y="816187"/>
                      <a:pt x="941805" y="814137"/>
                      <a:pt x="940468" y="812132"/>
                    </a:cubicBezTo>
                    <a:cubicBezTo>
                      <a:pt x="941136" y="809458"/>
                      <a:pt x="940751" y="806263"/>
                      <a:pt x="942473" y="804111"/>
                    </a:cubicBezTo>
                    <a:cubicBezTo>
                      <a:pt x="943793" y="802460"/>
                      <a:pt x="946546" y="802939"/>
                      <a:pt x="948489" y="802106"/>
                    </a:cubicBezTo>
                    <a:cubicBezTo>
                      <a:pt x="951237" y="800928"/>
                      <a:pt x="953720" y="799168"/>
                      <a:pt x="956510" y="798095"/>
                    </a:cubicBezTo>
                    <a:cubicBezTo>
                      <a:pt x="969304" y="793174"/>
                      <a:pt x="971825" y="792762"/>
                      <a:pt x="982579" y="790074"/>
                    </a:cubicBezTo>
                    <a:cubicBezTo>
                      <a:pt x="984584" y="788737"/>
                      <a:pt x="988071" y="788416"/>
                      <a:pt x="988594" y="786063"/>
                    </a:cubicBezTo>
                    <a:cubicBezTo>
                      <a:pt x="991380" y="773524"/>
                      <a:pt x="982141" y="765574"/>
                      <a:pt x="974557" y="757990"/>
                    </a:cubicBezTo>
                    <a:cubicBezTo>
                      <a:pt x="975226" y="753979"/>
                      <a:pt x="975681" y="749927"/>
                      <a:pt x="976563" y="745958"/>
                    </a:cubicBezTo>
                    <a:cubicBezTo>
                      <a:pt x="977022" y="743895"/>
                      <a:pt x="976848" y="741171"/>
                      <a:pt x="978568" y="739942"/>
                    </a:cubicBezTo>
                    <a:cubicBezTo>
                      <a:pt x="982008" y="737485"/>
                      <a:pt x="986569" y="737205"/>
                      <a:pt x="990600" y="735932"/>
                    </a:cubicBezTo>
                    <a:lnTo>
                      <a:pt x="1016668" y="727911"/>
                    </a:lnTo>
                    <a:cubicBezTo>
                      <a:pt x="1020519" y="718283"/>
                      <a:pt x="1023702" y="715163"/>
                      <a:pt x="1018673" y="703848"/>
                    </a:cubicBezTo>
                    <a:cubicBezTo>
                      <a:pt x="1017694" y="701646"/>
                      <a:pt x="1014662" y="701174"/>
                      <a:pt x="1012657" y="699837"/>
                    </a:cubicBezTo>
                    <a:cubicBezTo>
                      <a:pt x="1036209" y="693950"/>
                      <a:pt x="1014803" y="698853"/>
                      <a:pt x="1066800" y="693821"/>
                    </a:cubicBezTo>
                    <a:cubicBezTo>
                      <a:pt x="1072164" y="693302"/>
                      <a:pt x="1077495" y="692484"/>
                      <a:pt x="1082842" y="691816"/>
                    </a:cubicBezTo>
                    <a:lnTo>
                      <a:pt x="1094873" y="679784"/>
                    </a:lnTo>
                    <a:lnTo>
                      <a:pt x="1100889" y="673769"/>
                    </a:lnTo>
                    <a:cubicBezTo>
                      <a:pt x="1099552" y="668422"/>
                      <a:pt x="1098118" y="663098"/>
                      <a:pt x="1096879" y="657727"/>
                    </a:cubicBezTo>
                    <a:cubicBezTo>
                      <a:pt x="1096113" y="654406"/>
                      <a:pt x="1095951" y="650934"/>
                      <a:pt x="1094873" y="647700"/>
                    </a:cubicBezTo>
                    <a:cubicBezTo>
                      <a:pt x="1093928" y="644864"/>
                      <a:pt x="1092200" y="642353"/>
                      <a:pt x="1090863" y="639679"/>
                    </a:cubicBezTo>
                    <a:cubicBezTo>
                      <a:pt x="1091531" y="635000"/>
                      <a:pt x="1091253" y="630084"/>
                      <a:pt x="1092868" y="625642"/>
                    </a:cubicBezTo>
                    <a:cubicBezTo>
                      <a:pt x="1094807" y="620310"/>
                      <a:pt x="1101424" y="615778"/>
                      <a:pt x="1104900" y="611606"/>
                    </a:cubicBezTo>
                    <a:cubicBezTo>
                      <a:pt x="1106443" y="609755"/>
                      <a:pt x="1107367" y="607441"/>
                      <a:pt x="1108910" y="605590"/>
                    </a:cubicBezTo>
                    <a:cubicBezTo>
                      <a:pt x="1112077" y="601789"/>
                      <a:pt x="1116436" y="597816"/>
                      <a:pt x="1120942" y="595563"/>
                    </a:cubicBezTo>
                    <a:cubicBezTo>
                      <a:pt x="1122832" y="594618"/>
                      <a:pt x="1125067" y="594503"/>
                      <a:pt x="1126957" y="593558"/>
                    </a:cubicBezTo>
                    <a:cubicBezTo>
                      <a:pt x="1129113" y="592480"/>
                      <a:pt x="1130748" y="590475"/>
                      <a:pt x="1132973" y="589548"/>
                    </a:cubicBezTo>
                    <a:cubicBezTo>
                      <a:pt x="1138827" y="587109"/>
                      <a:pt x="1151021" y="583532"/>
                      <a:pt x="1151021" y="583532"/>
                    </a:cubicBezTo>
                    <a:cubicBezTo>
                      <a:pt x="1160819" y="573732"/>
                      <a:pt x="1152739" y="580544"/>
                      <a:pt x="1165057" y="573506"/>
                    </a:cubicBezTo>
                    <a:cubicBezTo>
                      <a:pt x="1171331" y="569921"/>
                      <a:pt x="1172642" y="567780"/>
                      <a:pt x="1179094" y="563479"/>
                    </a:cubicBezTo>
                    <a:cubicBezTo>
                      <a:pt x="1182337" y="561317"/>
                      <a:pt x="1186044" y="559856"/>
                      <a:pt x="1189121" y="557463"/>
                    </a:cubicBezTo>
                    <a:cubicBezTo>
                      <a:pt x="1203395" y="546361"/>
                      <a:pt x="1190895" y="551524"/>
                      <a:pt x="1203157" y="547437"/>
                    </a:cubicBezTo>
                    <a:cubicBezTo>
                      <a:pt x="1214560" y="536034"/>
                      <a:pt x="1203581" y="545219"/>
                      <a:pt x="1215189" y="539416"/>
                    </a:cubicBezTo>
                    <a:cubicBezTo>
                      <a:pt x="1218125" y="537948"/>
                      <a:pt x="1227405" y="530756"/>
                      <a:pt x="1229226" y="529390"/>
                    </a:cubicBezTo>
                    <a:cubicBezTo>
                      <a:pt x="1229894" y="527385"/>
                      <a:pt x="1230398" y="525317"/>
                      <a:pt x="1231231" y="523374"/>
                    </a:cubicBezTo>
                    <a:cubicBezTo>
                      <a:pt x="1232409" y="520626"/>
                      <a:pt x="1235242" y="518342"/>
                      <a:pt x="1235242" y="515353"/>
                    </a:cubicBezTo>
                    <a:cubicBezTo>
                      <a:pt x="1235242" y="505140"/>
                      <a:pt x="1228438" y="498379"/>
                      <a:pt x="1219200" y="495300"/>
                    </a:cubicBezTo>
                    <a:cubicBezTo>
                      <a:pt x="1217195" y="494632"/>
                      <a:pt x="1215127" y="494128"/>
                      <a:pt x="1213184" y="493295"/>
                    </a:cubicBezTo>
                    <a:cubicBezTo>
                      <a:pt x="1210436" y="492117"/>
                      <a:pt x="1207837" y="490621"/>
                      <a:pt x="1205163" y="489284"/>
                    </a:cubicBezTo>
                    <a:cubicBezTo>
                      <a:pt x="1192035" y="493661"/>
                      <a:pt x="1204921" y="487582"/>
                      <a:pt x="1197142" y="497306"/>
                    </a:cubicBezTo>
                    <a:cubicBezTo>
                      <a:pt x="1195636" y="499188"/>
                      <a:pt x="1193131" y="499979"/>
                      <a:pt x="1191126" y="501316"/>
                    </a:cubicBezTo>
                    <a:cubicBezTo>
                      <a:pt x="1179972" y="500387"/>
                      <a:pt x="1149146" y="496576"/>
                      <a:pt x="1138989" y="501316"/>
                    </a:cubicBezTo>
                    <a:cubicBezTo>
                      <a:pt x="1135304" y="503035"/>
                      <a:pt x="1138802" y="509711"/>
                      <a:pt x="1136984" y="513348"/>
                    </a:cubicBezTo>
                    <a:cubicBezTo>
                      <a:pt x="1135906" y="515504"/>
                      <a:pt x="1132973" y="516021"/>
                      <a:pt x="1130968" y="517358"/>
                    </a:cubicBezTo>
                    <a:cubicBezTo>
                      <a:pt x="1120942" y="516690"/>
                      <a:pt x="1110882" y="516405"/>
                      <a:pt x="1100889" y="515353"/>
                    </a:cubicBezTo>
                    <a:cubicBezTo>
                      <a:pt x="1098148" y="515065"/>
                      <a:pt x="1095261" y="514715"/>
                      <a:pt x="1092868" y="513348"/>
                    </a:cubicBezTo>
                    <a:cubicBezTo>
                      <a:pt x="1090406" y="511941"/>
                      <a:pt x="1089331" y="508709"/>
                      <a:pt x="1086852" y="507332"/>
                    </a:cubicBezTo>
                    <a:cubicBezTo>
                      <a:pt x="1081125" y="504150"/>
                      <a:pt x="1071276" y="502612"/>
                      <a:pt x="1064794" y="501316"/>
                    </a:cubicBezTo>
                    <a:cubicBezTo>
                      <a:pt x="1053555" y="493824"/>
                      <a:pt x="1064519" y="500030"/>
                      <a:pt x="1048752" y="495300"/>
                    </a:cubicBezTo>
                    <a:cubicBezTo>
                      <a:pt x="1045304" y="494266"/>
                      <a:pt x="1045176" y="494072"/>
                      <a:pt x="1038726" y="491290"/>
                    </a:cubicBezTo>
                    <a:cubicBezTo>
                      <a:pt x="1032276" y="488508"/>
                      <a:pt x="1023419" y="480611"/>
                      <a:pt x="1010051" y="478606"/>
                    </a:cubicBezTo>
                    <a:cubicBezTo>
                      <a:pt x="1002030" y="475932"/>
                      <a:pt x="983480" y="478147"/>
                      <a:pt x="974557" y="477253"/>
                    </a:cubicBezTo>
                    <a:cubicBezTo>
                      <a:pt x="965634" y="476359"/>
                      <a:pt x="962567" y="474378"/>
                      <a:pt x="956510" y="473242"/>
                    </a:cubicBezTo>
                    <a:cubicBezTo>
                      <a:pt x="951864" y="472371"/>
                      <a:pt x="947108" y="472164"/>
                      <a:pt x="942473" y="471237"/>
                    </a:cubicBezTo>
                    <a:cubicBezTo>
                      <a:pt x="892423" y="461228"/>
                      <a:pt x="954043" y="471831"/>
                      <a:pt x="914400" y="465221"/>
                    </a:cubicBezTo>
                    <a:cubicBezTo>
                      <a:pt x="903291" y="457816"/>
                      <a:pt x="913645" y="463529"/>
                      <a:pt x="896352" y="459206"/>
                    </a:cubicBezTo>
                    <a:cubicBezTo>
                      <a:pt x="892251" y="458181"/>
                      <a:pt x="888399" y="456307"/>
                      <a:pt x="884321" y="455195"/>
                    </a:cubicBezTo>
                    <a:cubicBezTo>
                      <a:pt x="881033" y="454298"/>
                      <a:pt x="877636" y="453858"/>
                      <a:pt x="874294" y="453190"/>
                    </a:cubicBezTo>
                    <a:cubicBezTo>
                      <a:pt x="867837" y="448884"/>
                      <a:pt x="867897" y="448564"/>
                      <a:pt x="860257" y="445169"/>
                    </a:cubicBezTo>
                    <a:cubicBezTo>
                      <a:pt x="856968" y="443707"/>
                      <a:pt x="853508" y="442648"/>
                      <a:pt x="850231" y="441158"/>
                    </a:cubicBezTo>
                    <a:cubicBezTo>
                      <a:pt x="841360" y="437125"/>
                      <a:pt x="837242" y="433922"/>
                      <a:pt x="828173" y="431132"/>
                    </a:cubicBezTo>
                    <a:cubicBezTo>
                      <a:pt x="822905" y="429511"/>
                      <a:pt x="817399" y="428742"/>
                      <a:pt x="812131" y="427121"/>
                    </a:cubicBezTo>
                    <a:cubicBezTo>
                      <a:pt x="808382" y="425967"/>
                      <a:pt x="797806" y="421427"/>
                      <a:pt x="794084" y="419100"/>
                    </a:cubicBezTo>
                    <a:cubicBezTo>
                      <a:pt x="791250" y="417329"/>
                      <a:pt x="789117" y="414441"/>
                      <a:pt x="786063" y="413084"/>
                    </a:cubicBezTo>
                    <a:cubicBezTo>
                      <a:pt x="782948" y="411700"/>
                      <a:pt x="779378" y="411747"/>
                      <a:pt x="776036" y="411079"/>
                    </a:cubicBezTo>
                    <a:cubicBezTo>
                      <a:pt x="764611" y="399652"/>
                      <a:pt x="776136" y="409116"/>
                      <a:pt x="762000" y="403058"/>
                    </a:cubicBezTo>
                    <a:cubicBezTo>
                      <a:pt x="752813" y="399121"/>
                      <a:pt x="758643" y="398815"/>
                      <a:pt x="749968" y="393032"/>
                    </a:cubicBezTo>
                    <a:cubicBezTo>
                      <a:pt x="748209" y="391860"/>
                      <a:pt x="745957" y="391695"/>
                      <a:pt x="743952" y="391027"/>
                    </a:cubicBezTo>
                    <a:cubicBezTo>
                      <a:pt x="741278" y="389022"/>
                      <a:pt x="738833" y="386669"/>
                      <a:pt x="735931" y="385011"/>
                    </a:cubicBezTo>
                    <a:cubicBezTo>
                      <a:pt x="734096" y="383962"/>
                      <a:pt x="731566" y="384326"/>
                      <a:pt x="729915" y="383006"/>
                    </a:cubicBezTo>
                    <a:cubicBezTo>
                      <a:pt x="728033" y="381500"/>
                      <a:pt x="727448" y="378841"/>
                      <a:pt x="725905" y="376990"/>
                    </a:cubicBezTo>
                    <a:cubicBezTo>
                      <a:pt x="720128" y="370057"/>
                      <a:pt x="721287" y="371440"/>
                      <a:pt x="713873" y="368969"/>
                    </a:cubicBezTo>
                    <a:cubicBezTo>
                      <a:pt x="700145" y="359816"/>
                      <a:pt x="717151" y="371017"/>
                      <a:pt x="697831" y="358942"/>
                    </a:cubicBezTo>
                    <a:cubicBezTo>
                      <a:pt x="688319" y="352997"/>
                      <a:pt x="694734" y="356491"/>
                      <a:pt x="683794" y="348916"/>
                    </a:cubicBezTo>
                    <a:cubicBezTo>
                      <a:pt x="677850" y="344800"/>
                      <a:pt x="671343" y="341462"/>
                      <a:pt x="665747" y="336884"/>
                    </a:cubicBezTo>
                    <a:cubicBezTo>
                      <a:pt x="658394" y="330868"/>
                      <a:pt x="652186" y="323086"/>
                      <a:pt x="643689" y="318837"/>
                    </a:cubicBezTo>
                    <a:cubicBezTo>
                      <a:pt x="638342" y="316163"/>
                      <a:pt x="632468" y="314351"/>
                      <a:pt x="627647" y="310816"/>
                    </a:cubicBezTo>
                    <a:cubicBezTo>
                      <a:pt x="593044" y="285440"/>
                      <a:pt x="627864" y="303905"/>
                      <a:pt x="605589" y="292769"/>
                    </a:cubicBezTo>
                    <a:cubicBezTo>
                      <a:pt x="590601" y="272786"/>
                      <a:pt x="610174" y="296781"/>
                      <a:pt x="589547" y="278732"/>
                    </a:cubicBezTo>
                    <a:cubicBezTo>
                      <a:pt x="587032" y="276531"/>
                      <a:pt x="585706" y="273249"/>
                      <a:pt x="583531" y="270711"/>
                    </a:cubicBezTo>
                    <a:cubicBezTo>
                      <a:pt x="581685" y="268558"/>
                      <a:pt x="579520" y="266700"/>
                      <a:pt x="577515" y="264695"/>
                    </a:cubicBezTo>
                    <a:cubicBezTo>
                      <a:pt x="573274" y="247730"/>
                      <a:pt x="579052" y="264995"/>
                      <a:pt x="569494" y="250658"/>
                    </a:cubicBezTo>
                    <a:cubicBezTo>
                      <a:pt x="568322" y="248899"/>
                      <a:pt x="568434" y="246533"/>
                      <a:pt x="567489" y="244642"/>
                    </a:cubicBezTo>
                    <a:cubicBezTo>
                      <a:pt x="566411" y="242487"/>
                      <a:pt x="564557" y="240782"/>
                      <a:pt x="563479" y="238627"/>
                    </a:cubicBezTo>
                    <a:cubicBezTo>
                      <a:pt x="562534" y="236736"/>
                      <a:pt x="562522" y="234446"/>
                      <a:pt x="561473" y="232611"/>
                    </a:cubicBezTo>
                    <a:cubicBezTo>
                      <a:pt x="559815" y="229709"/>
                      <a:pt x="557311" y="227371"/>
                      <a:pt x="555457" y="224590"/>
                    </a:cubicBezTo>
                    <a:cubicBezTo>
                      <a:pt x="549304" y="215359"/>
                      <a:pt x="550425" y="214541"/>
                      <a:pt x="543426" y="206542"/>
                    </a:cubicBezTo>
                    <a:cubicBezTo>
                      <a:pt x="540936" y="203696"/>
                      <a:pt x="537895" y="201367"/>
                      <a:pt x="535405" y="198521"/>
                    </a:cubicBezTo>
                    <a:cubicBezTo>
                      <a:pt x="529789" y="192103"/>
                      <a:pt x="520992" y="177300"/>
                      <a:pt x="517357" y="172453"/>
                    </a:cubicBezTo>
                    <a:cubicBezTo>
                      <a:pt x="503880" y="154483"/>
                      <a:pt x="509034" y="161972"/>
                      <a:pt x="501315" y="150395"/>
                    </a:cubicBezTo>
                    <a:cubicBezTo>
                      <a:pt x="496576" y="131436"/>
                      <a:pt x="504050" y="151307"/>
                      <a:pt x="491289" y="140369"/>
                    </a:cubicBezTo>
                    <a:cubicBezTo>
                      <a:pt x="488330" y="137832"/>
                      <a:pt x="487435" y="133585"/>
                      <a:pt x="485273" y="130342"/>
                    </a:cubicBezTo>
                    <a:cubicBezTo>
                      <a:pt x="479304" y="121389"/>
                      <a:pt x="480961" y="123457"/>
                      <a:pt x="473242" y="118311"/>
                    </a:cubicBezTo>
                    <a:cubicBezTo>
                      <a:pt x="469095" y="105873"/>
                      <a:pt x="474400" y="118796"/>
                      <a:pt x="465221" y="106279"/>
                    </a:cubicBezTo>
                    <a:cubicBezTo>
                      <a:pt x="438121" y="69322"/>
                      <a:pt x="461067" y="94104"/>
                      <a:pt x="435142" y="68179"/>
                    </a:cubicBezTo>
                    <a:cubicBezTo>
                      <a:pt x="433137" y="66174"/>
                      <a:pt x="431877" y="62851"/>
                      <a:pt x="429126" y="62163"/>
                    </a:cubicBezTo>
                    <a:cubicBezTo>
                      <a:pt x="419054" y="59645"/>
                      <a:pt x="423720" y="61029"/>
                      <a:pt x="415089" y="58153"/>
                    </a:cubicBezTo>
                    <a:cubicBezTo>
                      <a:pt x="413084" y="56816"/>
                      <a:pt x="410925" y="55685"/>
                      <a:pt x="409073" y="54142"/>
                    </a:cubicBezTo>
                    <a:cubicBezTo>
                      <a:pt x="406894" y="52327"/>
                      <a:pt x="405416" y="49700"/>
                      <a:pt x="403057" y="48127"/>
                    </a:cubicBezTo>
                    <a:cubicBezTo>
                      <a:pt x="384976" y="36073"/>
                      <a:pt x="409952" y="57882"/>
                      <a:pt x="391026" y="42111"/>
                    </a:cubicBezTo>
                    <a:cubicBezTo>
                      <a:pt x="380785" y="33577"/>
                      <a:pt x="389974" y="37336"/>
                      <a:pt x="376989" y="34090"/>
                    </a:cubicBezTo>
                    <a:cubicBezTo>
                      <a:pt x="359743" y="22592"/>
                      <a:pt x="381566" y="36379"/>
                      <a:pt x="364957" y="28074"/>
                    </a:cubicBezTo>
                    <a:cubicBezTo>
                      <a:pt x="351108" y="21149"/>
                      <a:pt x="367617" y="26231"/>
                      <a:pt x="350921" y="22058"/>
                    </a:cubicBezTo>
                    <a:cubicBezTo>
                      <a:pt x="335506" y="11782"/>
                      <a:pt x="343644" y="14829"/>
                      <a:pt x="326857" y="12032"/>
                    </a:cubicBezTo>
                    <a:cubicBezTo>
                      <a:pt x="323515" y="10695"/>
                      <a:pt x="320120" y="9483"/>
                      <a:pt x="316831" y="8021"/>
                    </a:cubicBezTo>
                    <a:cubicBezTo>
                      <a:pt x="314099" y="6807"/>
                      <a:pt x="311585" y="5121"/>
                      <a:pt x="308810" y="4011"/>
                    </a:cubicBezTo>
                    <a:cubicBezTo>
                      <a:pt x="304885" y="2441"/>
                      <a:pt x="300789" y="1337"/>
                      <a:pt x="296779" y="0"/>
                    </a:cubicBezTo>
                    <a:cubicBezTo>
                      <a:pt x="280737" y="669"/>
                      <a:pt x="264667" y="862"/>
                      <a:pt x="248652" y="2006"/>
                    </a:cubicBezTo>
                    <a:cubicBezTo>
                      <a:pt x="240955" y="2556"/>
                      <a:pt x="239415" y="4267"/>
                      <a:pt x="234615" y="10027"/>
                    </a:cubicBezTo>
                    <a:cubicBezTo>
                      <a:pt x="233072" y="11878"/>
                      <a:pt x="232487" y="14537"/>
                      <a:pt x="230605" y="16042"/>
                    </a:cubicBezTo>
                    <a:cubicBezTo>
                      <a:pt x="228954" y="17363"/>
                      <a:pt x="226480" y="17103"/>
                      <a:pt x="224589" y="18048"/>
                    </a:cubicBezTo>
                    <a:cubicBezTo>
                      <a:pt x="209047" y="25819"/>
                      <a:pt x="227672" y="19026"/>
                      <a:pt x="212557" y="24063"/>
                    </a:cubicBezTo>
                    <a:cubicBezTo>
                      <a:pt x="199031" y="37590"/>
                      <a:pt x="205907" y="34302"/>
                      <a:pt x="194510" y="38100"/>
                    </a:cubicBezTo>
                    <a:cubicBezTo>
                      <a:pt x="190070" y="41060"/>
                      <a:pt x="185568" y="43494"/>
                      <a:pt x="182479" y="48127"/>
                    </a:cubicBezTo>
                    <a:cubicBezTo>
                      <a:pt x="181307" y="49886"/>
                      <a:pt x="181215" y="52163"/>
                      <a:pt x="180473" y="54142"/>
                    </a:cubicBezTo>
                    <a:cubicBezTo>
                      <a:pt x="179209" y="57512"/>
                      <a:pt x="178211" y="61022"/>
                      <a:pt x="176463" y="64169"/>
                    </a:cubicBezTo>
                    <a:cubicBezTo>
                      <a:pt x="172074" y="72070"/>
                      <a:pt x="171012" y="71813"/>
                      <a:pt x="164431" y="76200"/>
                    </a:cubicBezTo>
                    <a:cubicBezTo>
                      <a:pt x="163763" y="78205"/>
                      <a:pt x="162078" y="80131"/>
                      <a:pt x="162426" y="82216"/>
                    </a:cubicBezTo>
                    <a:cubicBezTo>
                      <a:pt x="163469" y="88471"/>
                      <a:pt x="165902" y="88566"/>
                      <a:pt x="168442" y="100263"/>
                    </a:cubicBezTo>
                    <a:cubicBezTo>
                      <a:pt x="170982" y="111960"/>
                      <a:pt x="175143" y="140928"/>
                      <a:pt x="177666" y="152400"/>
                    </a:cubicBezTo>
                    <a:cubicBezTo>
                      <a:pt x="180189" y="163872"/>
                      <a:pt x="182244" y="165753"/>
                      <a:pt x="183581" y="169095"/>
                    </a:cubicBezTo>
                    <a:cubicBezTo>
                      <a:pt x="182913" y="184469"/>
                      <a:pt x="199039" y="200636"/>
                      <a:pt x="202531" y="208548"/>
                    </a:cubicBezTo>
                    <a:cubicBezTo>
                      <a:pt x="206024" y="216460"/>
                      <a:pt x="203169" y="214176"/>
                      <a:pt x="204536" y="216569"/>
                    </a:cubicBezTo>
                    <a:cubicBezTo>
                      <a:pt x="206629" y="220232"/>
                      <a:pt x="215692" y="226439"/>
                      <a:pt x="218573" y="228600"/>
                    </a:cubicBezTo>
                    <a:cubicBezTo>
                      <a:pt x="219242" y="230605"/>
                      <a:pt x="219259" y="232965"/>
                      <a:pt x="220579" y="234616"/>
                    </a:cubicBezTo>
                    <a:cubicBezTo>
                      <a:pt x="222084" y="236498"/>
                      <a:pt x="224743" y="237084"/>
                      <a:pt x="226594" y="238627"/>
                    </a:cubicBezTo>
                    <a:cubicBezTo>
                      <a:pt x="228772" y="240442"/>
                      <a:pt x="230605" y="242637"/>
                      <a:pt x="232610" y="244642"/>
                    </a:cubicBezTo>
                    <a:cubicBezTo>
                      <a:pt x="234112" y="249148"/>
                      <a:pt x="236625" y="257082"/>
                      <a:pt x="238626" y="260684"/>
                    </a:cubicBezTo>
                    <a:cubicBezTo>
                      <a:pt x="240249" y="263606"/>
                      <a:pt x="242637" y="266032"/>
                      <a:pt x="244642" y="268706"/>
                    </a:cubicBezTo>
                    <a:cubicBezTo>
                      <a:pt x="253842" y="305510"/>
                      <a:pt x="247936" y="278639"/>
                      <a:pt x="242636" y="366963"/>
                    </a:cubicBezTo>
                    <a:cubicBezTo>
                      <a:pt x="241845" y="380150"/>
                      <a:pt x="241329" y="373590"/>
                      <a:pt x="236621" y="383006"/>
                    </a:cubicBezTo>
                    <a:cubicBezTo>
                      <a:pt x="235676" y="384896"/>
                      <a:pt x="240079" y="388796"/>
                      <a:pt x="234615" y="389021"/>
                    </a:cubicBezTo>
                    <a:cubicBezTo>
                      <a:pt x="229151" y="389247"/>
                      <a:pt x="215440" y="387166"/>
                      <a:pt x="203835" y="384359"/>
                    </a:cubicBezTo>
                    <a:cubicBezTo>
                      <a:pt x="192230" y="381552"/>
                      <a:pt x="189046" y="370840"/>
                      <a:pt x="164983" y="372177"/>
                    </a:cubicBezTo>
                    <a:cubicBezTo>
                      <a:pt x="152593" y="370628"/>
                      <a:pt x="134068" y="387150"/>
                      <a:pt x="128336" y="387016"/>
                    </a:cubicBezTo>
                    <a:cubicBezTo>
                      <a:pt x="122604" y="386882"/>
                      <a:pt x="150454" y="376340"/>
                      <a:pt x="130593" y="371375"/>
                    </a:cubicBezTo>
                    <a:cubicBezTo>
                      <a:pt x="116264" y="349884"/>
                      <a:pt x="127861" y="367799"/>
                      <a:pt x="122472" y="365058"/>
                    </a:cubicBezTo>
                    <a:cubicBezTo>
                      <a:pt x="117083" y="362318"/>
                      <a:pt x="104081" y="360296"/>
                      <a:pt x="98257" y="354932"/>
                    </a:cubicBezTo>
                    <a:cubicBezTo>
                      <a:pt x="92433" y="349568"/>
                      <a:pt x="90971" y="339668"/>
                      <a:pt x="87529" y="332875"/>
                    </a:cubicBezTo>
                    <a:cubicBezTo>
                      <a:pt x="84087" y="326082"/>
                      <a:pt x="81371" y="318519"/>
                      <a:pt x="77603" y="314174"/>
                    </a:cubicBezTo>
                    <a:cubicBezTo>
                      <a:pt x="73835" y="309829"/>
                      <a:pt x="69164" y="310039"/>
                      <a:pt x="64920" y="306806"/>
                    </a:cubicBezTo>
                    <a:cubicBezTo>
                      <a:pt x="60676" y="303573"/>
                      <a:pt x="54935" y="298116"/>
                      <a:pt x="52136" y="294774"/>
                    </a:cubicBezTo>
                    <a:cubicBezTo>
                      <a:pt x="49337" y="291432"/>
                      <a:pt x="49303" y="289501"/>
                      <a:pt x="48126" y="286753"/>
                    </a:cubicBezTo>
                    <a:cubicBezTo>
                      <a:pt x="47293" y="284810"/>
                      <a:pt x="47066" y="282628"/>
                      <a:pt x="46121" y="280737"/>
                    </a:cubicBezTo>
                    <a:cubicBezTo>
                      <a:pt x="45043" y="278581"/>
                      <a:pt x="43447" y="276726"/>
                      <a:pt x="42110" y="274721"/>
                    </a:cubicBezTo>
                    <a:cubicBezTo>
                      <a:pt x="41442" y="272716"/>
                      <a:pt x="41050" y="270596"/>
                      <a:pt x="40105" y="268706"/>
                    </a:cubicBezTo>
                    <a:cubicBezTo>
                      <a:pt x="39027" y="266550"/>
                      <a:pt x="37043" y="264905"/>
                      <a:pt x="36094" y="262690"/>
                    </a:cubicBezTo>
                    <a:cubicBezTo>
                      <a:pt x="32240" y="253698"/>
                      <a:pt x="35985" y="256455"/>
                      <a:pt x="32084" y="248653"/>
                    </a:cubicBezTo>
                    <a:cubicBezTo>
                      <a:pt x="31006" y="246497"/>
                      <a:pt x="29410" y="244642"/>
                      <a:pt x="28073" y="242637"/>
                    </a:cubicBezTo>
                    <a:cubicBezTo>
                      <a:pt x="27405" y="240632"/>
                      <a:pt x="27241" y="238380"/>
                      <a:pt x="26068" y="236621"/>
                    </a:cubicBezTo>
                    <a:cubicBezTo>
                      <a:pt x="19499" y="226768"/>
                      <a:pt x="21433" y="233993"/>
                      <a:pt x="14036" y="226595"/>
                    </a:cubicBezTo>
                    <a:cubicBezTo>
                      <a:pt x="12979" y="225538"/>
                      <a:pt x="2339" y="209884"/>
                      <a:pt x="0" y="206542"/>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0" name="Freeform: Shape 49">
                <a:extLst>
                  <a:ext uri="{FF2B5EF4-FFF2-40B4-BE49-F238E27FC236}">
                    <a16:creationId xmlns:a16="http://schemas.microsoft.com/office/drawing/2014/main" id="{1ECAF64C-05FB-41A0-953E-BBC5200DE36B}"/>
                  </a:ext>
                </a:extLst>
              </p:cNvPr>
              <p:cNvSpPr/>
              <p:nvPr/>
            </p:nvSpPr>
            <p:spPr>
              <a:xfrm>
                <a:off x="7964214" y="4873436"/>
                <a:ext cx="136634" cy="390197"/>
              </a:xfrm>
              <a:custGeom>
                <a:avLst/>
                <a:gdLst>
                  <a:gd name="connsiteX0" fmla="*/ 78827 w 136634"/>
                  <a:gd name="connsiteY0" fmla="*/ 0 h 390197"/>
                  <a:gd name="connsiteX1" fmla="*/ 78827 w 136634"/>
                  <a:gd name="connsiteY1" fmla="*/ 0 h 390197"/>
                  <a:gd name="connsiteX2" fmla="*/ 91965 w 136634"/>
                  <a:gd name="connsiteY2" fmla="*/ 1314 h 390197"/>
                  <a:gd name="connsiteX3" fmla="*/ 97220 w 136634"/>
                  <a:gd name="connsiteY3" fmla="*/ 3942 h 390197"/>
                  <a:gd name="connsiteX4" fmla="*/ 101162 w 136634"/>
                  <a:gd name="connsiteY4" fmla="*/ 5255 h 390197"/>
                  <a:gd name="connsiteX5" fmla="*/ 109045 w 136634"/>
                  <a:gd name="connsiteY5" fmla="*/ 14452 h 390197"/>
                  <a:gd name="connsiteX6" fmla="*/ 111672 w 136634"/>
                  <a:gd name="connsiteY6" fmla="*/ 24962 h 390197"/>
                  <a:gd name="connsiteX7" fmla="*/ 112986 w 136634"/>
                  <a:gd name="connsiteY7" fmla="*/ 42042 h 390197"/>
                  <a:gd name="connsiteX8" fmla="*/ 123496 w 136634"/>
                  <a:gd name="connsiteY8" fmla="*/ 68318 h 390197"/>
                  <a:gd name="connsiteX9" fmla="*/ 126124 w 136634"/>
                  <a:gd name="connsiteY9" fmla="*/ 73573 h 390197"/>
                  <a:gd name="connsiteX10" fmla="*/ 130065 w 136634"/>
                  <a:gd name="connsiteY10" fmla="*/ 78828 h 390197"/>
                  <a:gd name="connsiteX11" fmla="*/ 131379 w 136634"/>
                  <a:gd name="connsiteY11" fmla="*/ 85397 h 390197"/>
                  <a:gd name="connsiteX12" fmla="*/ 134007 w 136634"/>
                  <a:gd name="connsiteY12" fmla="*/ 89338 h 390197"/>
                  <a:gd name="connsiteX13" fmla="*/ 136634 w 136634"/>
                  <a:gd name="connsiteY13" fmla="*/ 94593 h 390197"/>
                  <a:gd name="connsiteX14" fmla="*/ 135320 w 136634"/>
                  <a:gd name="connsiteY14" fmla="*/ 132693 h 390197"/>
                  <a:gd name="connsiteX15" fmla="*/ 132693 w 136634"/>
                  <a:gd name="connsiteY15" fmla="*/ 141890 h 390197"/>
                  <a:gd name="connsiteX16" fmla="*/ 128752 w 136634"/>
                  <a:gd name="connsiteY16" fmla="*/ 161597 h 390197"/>
                  <a:gd name="connsiteX17" fmla="*/ 124810 w 136634"/>
                  <a:gd name="connsiteY17" fmla="*/ 173421 h 390197"/>
                  <a:gd name="connsiteX18" fmla="*/ 120869 w 136634"/>
                  <a:gd name="connsiteY18" fmla="*/ 181304 h 390197"/>
                  <a:gd name="connsiteX19" fmla="*/ 116927 w 136634"/>
                  <a:gd name="connsiteY19" fmla="*/ 182618 h 390197"/>
                  <a:gd name="connsiteX20" fmla="*/ 111672 w 136634"/>
                  <a:gd name="connsiteY20" fmla="*/ 186559 h 390197"/>
                  <a:gd name="connsiteX21" fmla="*/ 107731 w 136634"/>
                  <a:gd name="connsiteY21" fmla="*/ 187873 h 390197"/>
                  <a:gd name="connsiteX22" fmla="*/ 106417 w 136634"/>
                  <a:gd name="connsiteY22" fmla="*/ 191814 h 390197"/>
                  <a:gd name="connsiteX23" fmla="*/ 102476 w 136634"/>
                  <a:gd name="connsiteY23" fmla="*/ 203638 h 390197"/>
                  <a:gd name="connsiteX24" fmla="*/ 98534 w 136634"/>
                  <a:gd name="connsiteY24" fmla="*/ 212835 h 390197"/>
                  <a:gd name="connsiteX25" fmla="*/ 97220 w 136634"/>
                  <a:gd name="connsiteY25" fmla="*/ 216776 h 390197"/>
                  <a:gd name="connsiteX26" fmla="*/ 94593 w 136634"/>
                  <a:gd name="connsiteY26" fmla="*/ 225973 h 390197"/>
                  <a:gd name="connsiteX27" fmla="*/ 93279 w 136634"/>
                  <a:gd name="connsiteY27" fmla="*/ 246993 h 390197"/>
                  <a:gd name="connsiteX28" fmla="*/ 90652 w 136634"/>
                  <a:gd name="connsiteY28" fmla="*/ 253562 h 390197"/>
                  <a:gd name="connsiteX29" fmla="*/ 86710 w 136634"/>
                  <a:gd name="connsiteY29" fmla="*/ 268014 h 390197"/>
                  <a:gd name="connsiteX30" fmla="*/ 81455 w 136634"/>
                  <a:gd name="connsiteY30" fmla="*/ 286407 h 390197"/>
                  <a:gd name="connsiteX31" fmla="*/ 76200 w 136634"/>
                  <a:gd name="connsiteY31" fmla="*/ 295604 h 390197"/>
                  <a:gd name="connsiteX32" fmla="*/ 72258 w 136634"/>
                  <a:gd name="connsiteY32" fmla="*/ 304800 h 390197"/>
                  <a:gd name="connsiteX33" fmla="*/ 69631 w 136634"/>
                  <a:gd name="connsiteY33" fmla="*/ 308742 h 390197"/>
                  <a:gd name="connsiteX34" fmla="*/ 65689 w 136634"/>
                  <a:gd name="connsiteY34" fmla="*/ 328449 h 390197"/>
                  <a:gd name="connsiteX35" fmla="*/ 64376 w 136634"/>
                  <a:gd name="connsiteY35" fmla="*/ 335018 h 390197"/>
                  <a:gd name="connsiteX36" fmla="*/ 61748 w 136634"/>
                  <a:gd name="connsiteY36" fmla="*/ 342900 h 390197"/>
                  <a:gd name="connsiteX37" fmla="*/ 59120 w 136634"/>
                  <a:gd name="connsiteY37" fmla="*/ 352097 h 390197"/>
                  <a:gd name="connsiteX38" fmla="*/ 56493 w 136634"/>
                  <a:gd name="connsiteY38" fmla="*/ 356038 h 390197"/>
                  <a:gd name="connsiteX39" fmla="*/ 55179 w 136634"/>
                  <a:gd name="connsiteY39" fmla="*/ 359980 h 390197"/>
                  <a:gd name="connsiteX40" fmla="*/ 52552 w 136634"/>
                  <a:gd name="connsiteY40" fmla="*/ 365235 h 390197"/>
                  <a:gd name="connsiteX41" fmla="*/ 51238 w 136634"/>
                  <a:gd name="connsiteY41" fmla="*/ 369176 h 390197"/>
                  <a:gd name="connsiteX42" fmla="*/ 47296 w 136634"/>
                  <a:gd name="connsiteY42" fmla="*/ 373118 h 390197"/>
                  <a:gd name="connsiteX43" fmla="*/ 44669 w 136634"/>
                  <a:gd name="connsiteY43" fmla="*/ 377059 h 390197"/>
                  <a:gd name="connsiteX44" fmla="*/ 39414 w 136634"/>
                  <a:gd name="connsiteY44" fmla="*/ 378373 h 390197"/>
                  <a:gd name="connsiteX45" fmla="*/ 38100 w 136634"/>
                  <a:gd name="connsiteY45" fmla="*/ 382314 h 390197"/>
                  <a:gd name="connsiteX46" fmla="*/ 34158 w 136634"/>
                  <a:gd name="connsiteY46" fmla="*/ 383628 h 390197"/>
                  <a:gd name="connsiteX47" fmla="*/ 30217 w 136634"/>
                  <a:gd name="connsiteY47" fmla="*/ 386255 h 390197"/>
                  <a:gd name="connsiteX48" fmla="*/ 18393 w 136634"/>
                  <a:gd name="connsiteY48" fmla="*/ 390197 h 390197"/>
                  <a:gd name="connsiteX49" fmla="*/ 13138 w 136634"/>
                  <a:gd name="connsiteY49" fmla="*/ 388883 h 390197"/>
                  <a:gd name="connsiteX50" fmla="*/ 11824 w 136634"/>
                  <a:gd name="connsiteY50" fmla="*/ 384942 h 390197"/>
                  <a:gd name="connsiteX51" fmla="*/ 5255 w 136634"/>
                  <a:gd name="connsiteY51" fmla="*/ 374431 h 390197"/>
                  <a:gd name="connsiteX52" fmla="*/ 0 w 136634"/>
                  <a:gd name="connsiteY52" fmla="*/ 361293 h 390197"/>
                  <a:gd name="connsiteX53" fmla="*/ 6569 w 136634"/>
                  <a:gd name="connsiteY53" fmla="*/ 353411 h 390197"/>
                  <a:gd name="connsiteX54" fmla="*/ 7883 w 136634"/>
                  <a:gd name="connsiteY54" fmla="*/ 349469 h 390197"/>
                  <a:gd name="connsiteX55" fmla="*/ 10510 w 136634"/>
                  <a:gd name="connsiteY55" fmla="*/ 345528 h 390197"/>
                  <a:gd name="connsiteX56" fmla="*/ 11824 w 136634"/>
                  <a:gd name="connsiteY56" fmla="*/ 341586 h 390197"/>
                  <a:gd name="connsiteX57" fmla="*/ 14452 w 136634"/>
                  <a:gd name="connsiteY57" fmla="*/ 335018 h 390197"/>
                  <a:gd name="connsiteX58" fmla="*/ 17079 w 136634"/>
                  <a:gd name="connsiteY58" fmla="*/ 292976 h 390197"/>
                  <a:gd name="connsiteX59" fmla="*/ 23648 w 136634"/>
                  <a:gd name="connsiteY59" fmla="*/ 258818 h 390197"/>
                  <a:gd name="connsiteX60" fmla="*/ 24962 w 136634"/>
                  <a:gd name="connsiteY60" fmla="*/ 254876 h 390197"/>
                  <a:gd name="connsiteX61" fmla="*/ 27589 w 136634"/>
                  <a:gd name="connsiteY61" fmla="*/ 249621 h 390197"/>
                  <a:gd name="connsiteX62" fmla="*/ 31531 w 136634"/>
                  <a:gd name="connsiteY62" fmla="*/ 239111 h 390197"/>
                  <a:gd name="connsiteX63" fmla="*/ 34158 w 136634"/>
                  <a:gd name="connsiteY63" fmla="*/ 228600 h 390197"/>
                  <a:gd name="connsiteX64" fmla="*/ 36786 w 136634"/>
                  <a:gd name="connsiteY64" fmla="*/ 222031 h 390197"/>
                  <a:gd name="connsiteX65" fmla="*/ 38100 w 136634"/>
                  <a:gd name="connsiteY65" fmla="*/ 218090 h 390197"/>
                  <a:gd name="connsiteX66" fmla="*/ 40727 w 136634"/>
                  <a:gd name="connsiteY66" fmla="*/ 208893 h 390197"/>
                  <a:gd name="connsiteX67" fmla="*/ 42041 w 136634"/>
                  <a:gd name="connsiteY67" fmla="*/ 202324 h 390197"/>
                  <a:gd name="connsiteX68" fmla="*/ 44669 w 136634"/>
                  <a:gd name="connsiteY68" fmla="*/ 195755 h 390197"/>
                  <a:gd name="connsiteX69" fmla="*/ 47296 w 136634"/>
                  <a:gd name="connsiteY69" fmla="*/ 185245 h 390197"/>
                  <a:gd name="connsiteX70" fmla="*/ 49924 w 136634"/>
                  <a:gd name="connsiteY70" fmla="*/ 176049 h 390197"/>
                  <a:gd name="connsiteX71" fmla="*/ 53865 w 136634"/>
                  <a:gd name="connsiteY71" fmla="*/ 148459 h 390197"/>
                  <a:gd name="connsiteX72" fmla="*/ 59120 w 136634"/>
                  <a:gd name="connsiteY72" fmla="*/ 122183 h 390197"/>
                  <a:gd name="connsiteX73" fmla="*/ 63062 w 136634"/>
                  <a:gd name="connsiteY73" fmla="*/ 74886 h 390197"/>
                  <a:gd name="connsiteX74" fmla="*/ 65689 w 136634"/>
                  <a:gd name="connsiteY74" fmla="*/ 51238 h 390197"/>
                  <a:gd name="connsiteX75" fmla="*/ 67003 w 136634"/>
                  <a:gd name="connsiteY75" fmla="*/ 43355 h 390197"/>
                  <a:gd name="connsiteX76" fmla="*/ 69631 w 136634"/>
                  <a:gd name="connsiteY76" fmla="*/ 36786 h 390197"/>
                  <a:gd name="connsiteX77" fmla="*/ 70945 w 136634"/>
                  <a:gd name="connsiteY77" fmla="*/ 28904 h 390197"/>
                  <a:gd name="connsiteX78" fmla="*/ 73572 w 136634"/>
                  <a:gd name="connsiteY78" fmla="*/ 23649 h 390197"/>
                  <a:gd name="connsiteX79" fmla="*/ 78827 w 136634"/>
                  <a:gd name="connsiteY79" fmla="*/ 0 h 390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36634" h="390197">
                    <a:moveTo>
                      <a:pt x="78827" y="0"/>
                    </a:moveTo>
                    <a:lnTo>
                      <a:pt x="78827" y="0"/>
                    </a:lnTo>
                    <a:cubicBezTo>
                      <a:pt x="83206" y="438"/>
                      <a:pt x="87662" y="392"/>
                      <a:pt x="91965" y="1314"/>
                    </a:cubicBezTo>
                    <a:cubicBezTo>
                      <a:pt x="93880" y="1724"/>
                      <a:pt x="95420" y="3171"/>
                      <a:pt x="97220" y="3942"/>
                    </a:cubicBezTo>
                    <a:cubicBezTo>
                      <a:pt x="98493" y="4488"/>
                      <a:pt x="99848" y="4817"/>
                      <a:pt x="101162" y="5255"/>
                    </a:cubicBezTo>
                    <a:cubicBezTo>
                      <a:pt x="103381" y="7474"/>
                      <a:pt x="107842" y="11566"/>
                      <a:pt x="109045" y="14452"/>
                    </a:cubicBezTo>
                    <a:cubicBezTo>
                      <a:pt x="110434" y="17785"/>
                      <a:pt x="110796" y="21459"/>
                      <a:pt x="111672" y="24962"/>
                    </a:cubicBezTo>
                    <a:cubicBezTo>
                      <a:pt x="112110" y="30655"/>
                      <a:pt x="111484" y="36533"/>
                      <a:pt x="112986" y="42042"/>
                    </a:cubicBezTo>
                    <a:cubicBezTo>
                      <a:pt x="115468" y="51143"/>
                      <a:pt x="119868" y="59610"/>
                      <a:pt x="123496" y="68318"/>
                    </a:cubicBezTo>
                    <a:cubicBezTo>
                      <a:pt x="124249" y="70126"/>
                      <a:pt x="125086" y="71912"/>
                      <a:pt x="126124" y="73573"/>
                    </a:cubicBezTo>
                    <a:cubicBezTo>
                      <a:pt x="127284" y="75430"/>
                      <a:pt x="128751" y="77076"/>
                      <a:pt x="130065" y="78828"/>
                    </a:cubicBezTo>
                    <a:cubicBezTo>
                      <a:pt x="130503" y="81018"/>
                      <a:pt x="130595" y="83306"/>
                      <a:pt x="131379" y="85397"/>
                    </a:cubicBezTo>
                    <a:cubicBezTo>
                      <a:pt x="131934" y="86875"/>
                      <a:pt x="133224" y="87967"/>
                      <a:pt x="134007" y="89338"/>
                    </a:cubicBezTo>
                    <a:cubicBezTo>
                      <a:pt x="134979" y="91038"/>
                      <a:pt x="135758" y="92841"/>
                      <a:pt x="136634" y="94593"/>
                    </a:cubicBezTo>
                    <a:cubicBezTo>
                      <a:pt x="136196" y="107293"/>
                      <a:pt x="136375" y="120029"/>
                      <a:pt x="135320" y="132693"/>
                    </a:cubicBezTo>
                    <a:cubicBezTo>
                      <a:pt x="135055" y="135870"/>
                      <a:pt x="133466" y="138797"/>
                      <a:pt x="132693" y="141890"/>
                    </a:cubicBezTo>
                    <a:cubicBezTo>
                      <a:pt x="129550" y="154462"/>
                      <a:pt x="130687" y="150954"/>
                      <a:pt x="128752" y="161597"/>
                    </a:cubicBezTo>
                    <a:cubicBezTo>
                      <a:pt x="126888" y="171851"/>
                      <a:pt x="128582" y="164621"/>
                      <a:pt x="124810" y="173421"/>
                    </a:cubicBezTo>
                    <a:cubicBezTo>
                      <a:pt x="123569" y="176317"/>
                      <a:pt x="123612" y="179110"/>
                      <a:pt x="120869" y="181304"/>
                    </a:cubicBezTo>
                    <a:cubicBezTo>
                      <a:pt x="119788" y="182169"/>
                      <a:pt x="118241" y="182180"/>
                      <a:pt x="116927" y="182618"/>
                    </a:cubicBezTo>
                    <a:cubicBezTo>
                      <a:pt x="115175" y="183932"/>
                      <a:pt x="113573" y="185473"/>
                      <a:pt x="111672" y="186559"/>
                    </a:cubicBezTo>
                    <a:cubicBezTo>
                      <a:pt x="110470" y="187246"/>
                      <a:pt x="108710" y="186894"/>
                      <a:pt x="107731" y="187873"/>
                    </a:cubicBezTo>
                    <a:cubicBezTo>
                      <a:pt x="106752" y="188852"/>
                      <a:pt x="106903" y="190517"/>
                      <a:pt x="106417" y="191814"/>
                    </a:cubicBezTo>
                    <a:cubicBezTo>
                      <a:pt x="100982" y="206305"/>
                      <a:pt x="105996" y="191313"/>
                      <a:pt x="102476" y="203638"/>
                    </a:cubicBezTo>
                    <a:cubicBezTo>
                      <a:pt x="100717" y="209797"/>
                      <a:pt x="101536" y="205833"/>
                      <a:pt x="98534" y="212835"/>
                    </a:cubicBezTo>
                    <a:cubicBezTo>
                      <a:pt x="97988" y="214108"/>
                      <a:pt x="97618" y="215450"/>
                      <a:pt x="97220" y="216776"/>
                    </a:cubicBezTo>
                    <a:cubicBezTo>
                      <a:pt x="96304" y="219830"/>
                      <a:pt x="95469" y="222907"/>
                      <a:pt x="94593" y="225973"/>
                    </a:cubicBezTo>
                    <a:cubicBezTo>
                      <a:pt x="94155" y="232980"/>
                      <a:pt x="94272" y="240043"/>
                      <a:pt x="93279" y="246993"/>
                    </a:cubicBezTo>
                    <a:cubicBezTo>
                      <a:pt x="92946" y="249328"/>
                      <a:pt x="91224" y="251274"/>
                      <a:pt x="90652" y="253562"/>
                    </a:cubicBezTo>
                    <a:cubicBezTo>
                      <a:pt x="83765" y="281115"/>
                      <a:pt x="94073" y="249606"/>
                      <a:pt x="86710" y="268014"/>
                    </a:cubicBezTo>
                    <a:cubicBezTo>
                      <a:pt x="81652" y="280659"/>
                      <a:pt x="86435" y="271469"/>
                      <a:pt x="81455" y="286407"/>
                    </a:cubicBezTo>
                    <a:cubicBezTo>
                      <a:pt x="79869" y="291164"/>
                      <a:pt x="78503" y="291573"/>
                      <a:pt x="76200" y="295604"/>
                    </a:cubicBezTo>
                    <a:cubicBezTo>
                      <a:pt x="65270" y="314734"/>
                      <a:pt x="79624" y="290066"/>
                      <a:pt x="72258" y="304800"/>
                    </a:cubicBezTo>
                    <a:cubicBezTo>
                      <a:pt x="71552" y="306212"/>
                      <a:pt x="70507" y="307428"/>
                      <a:pt x="69631" y="308742"/>
                    </a:cubicBezTo>
                    <a:cubicBezTo>
                      <a:pt x="67443" y="324057"/>
                      <a:pt x="69492" y="311967"/>
                      <a:pt x="65689" y="328449"/>
                    </a:cubicBezTo>
                    <a:cubicBezTo>
                      <a:pt x="65187" y="330625"/>
                      <a:pt x="64964" y="332864"/>
                      <a:pt x="64376" y="335018"/>
                    </a:cubicBezTo>
                    <a:cubicBezTo>
                      <a:pt x="63647" y="337690"/>
                      <a:pt x="62544" y="340247"/>
                      <a:pt x="61748" y="342900"/>
                    </a:cubicBezTo>
                    <a:cubicBezTo>
                      <a:pt x="61116" y="345005"/>
                      <a:pt x="60224" y="349889"/>
                      <a:pt x="59120" y="352097"/>
                    </a:cubicBezTo>
                    <a:cubicBezTo>
                      <a:pt x="58414" y="353509"/>
                      <a:pt x="57199" y="354626"/>
                      <a:pt x="56493" y="356038"/>
                    </a:cubicBezTo>
                    <a:cubicBezTo>
                      <a:pt x="55874" y="357277"/>
                      <a:pt x="55725" y="358707"/>
                      <a:pt x="55179" y="359980"/>
                    </a:cubicBezTo>
                    <a:cubicBezTo>
                      <a:pt x="54408" y="361780"/>
                      <a:pt x="53323" y="363435"/>
                      <a:pt x="52552" y="365235"/>
                    </a:cubicBezTo>
                    <a:cubicBezTo>
                      <a:pt x="52007" y="366508"/>
                      <a:pt x="52006" y="368024"/>
                      <a:pt x="51238" y="369176"/>
                    </a:cubicBezTo>
                    <a:cubicBezTo>
                      <a:pt x="50207" y="370722"/>
                      <a:pt x="48486" y="371690"/>
                      <a:pt x="47296" y="373118"/>
                    </a:cubicBezTo>
                    <a:cubicBezTo>
                      <a:pt x="46285" y="374331"/>
                      <a:pt x="45983" y="376183"/>
                      <a:pt x="44669" y="377059"/>
                    </a:cubicBezTo>
                    <a:cubicBezTo>
                      <a:pt x="43167" y="378061"/>
                      <a:pt x="41166" y="377935"/>
                      <a:pt x="39414" y="378373"/>
                    </a:cubicBezTo>
                    <a:cubicBezTo>
                      <a:pt x="38976" y="379687"/>
                      <a:pt x="39079" y="381335"/>
                      <a:pt x="38100" y="382314"/>
                    </a:cubicBezTo>
                    <a:cubicBezTo>
                      <a:pt x="37121" y="383293"/>
                      <a:pt x="35397" y="383009"/>
                      <a:pt x="34158" y="383628"/>
                    </a:cubicBezTo>
                    <a:cubicBezTo>
                      <a:pt x="32746" y="384334"/>
                      <a:pt x="31674" y="385648"/>
                      <a:pt x="30217" y="386255"/>
                    </a:cubicBezTo>
                    <a:cubicBezTo>
                      <a:pt x="26382" y="387853"/>
                      <a:pt x="18393" y="390197"/>
                      <a:pt x="18393" y="390197"/>
                    </a:cubicBezTo>
                    <a:cubicBezTo>
                      <a:pt x="16641" y="389759"/>
                      <a:pt x="14548" y="390011"/>
                      <a:pt x="13138" y="388883"/>
                    </a:cubicBezTo>
                    <a:cubicBezTo>
                      <a:pt x="12057" y="388018"/>
                      <a:pt x="12511" y="386144"/>
                      <a:pt x="11824" y="384942"/>
                    </a:cubicBezTo>
                    <a:cubicBezTo>
                      <a:pt x="6555" y="375721"/>
                      <a:pt x="8999" y="383790"/>
                      <a:pt x="5255" y="374431"/>
                    </a:cubicBezTo>
                    <a:cubicBezTo>
                      <a:pt x="-1247" y="358179"/>
                      <a:pt x="6167" y="373632"/>
                      <a:pt x="0" y="361293"/>
                    </a:cubicBezTo>
                    <a:cubicBezTo>
                      <a:pt x="3013" y="352256"/>
                      <a:pt x="-1386" y="362957"/>
                      <a:pt x="6569" y="353411"/>
                    </a:cubicBezTo>
                    <a:cubicBezTo>
                      <a:pt x="7456" y="352347"/>
                      <a:pt x="7264" y="350708"/>
                      <a:pt x="7883" y="349469"/>
                    </a:cubicBezTo>
                    <a:cubicBezTo>
                      <a:pt x="8589" y="348057"/>
                      <a:pt x="9804" y="346940"/>
                      <a:pt x="10510" y="345528"/>
                    </a:cubicBezTo>
                    <a:cubicBezTo>
                      <a:pt x="11129" y="344289"/>
                      <a:pt x="11338" y="342883"/>
                      <a:pt x="11824" y="341586"/>
                    </a:cubicBezTo>
                    <a:cubicBezTo>
                      <a:pt x="12652" y="339378"/>
                      <a:pt x="13576" y="337207"/>
                      <a:pt x="14452" y="335018"/>
                    </a:cubicBezTo>
                    <a:cubicBezTo>
                      <a:pt x="18713" y="313701"/>
                      <a:pt x="12351" y="347345"/>
                      <a:pt x="17079" y="292976"/>
                    </a:cubicBezTo>
                    <a:cubicBezTo>
                      <a:pt x="18444" y="277282"/>
                      <a:pt x="19869" y="271414"/>
                      <a:pt x="23648" y="258818"/>
                    </a:cubicBezTo>
                    <a:cubicBezTo>
                      <a:pt x="24046" y="257491"/>
                      <a:pt x="24416" y="256149"/>
                      <a:pt x="24962" y="254876"/>
                    </a:cubicBezTo>
                    <a:cubicBezTo>
                      <a:pt x="25733" y="253076"/>
                      <a:pt x="26713" y="251373"/>
                      <a:pt x="27589" y="249621"/>
                    </a:cubicBezTo>
                    <a:cubicBezTo>
                      <a:pt x="30125" y="236945"/>
                      <a:pt x="27019" y="248133"/>
                      <a:pt x="31531" y="239111"/>
                    </a:cubicBezTo>
                    <a:cubicBezTo>
                      <a:pt x="33266" y="235641"/>
                      <a:pt x="33033" y="232351"/>
                      <a:pt x="34158" y="228600"/>
                    </a:cubicBezTo>
                    <a:cubicBezTo>
                      <a:pt x="34836" y="226341"/>
                      <a:pt x="35958" y="224239"/>
                      <a:pt x="36786" y="222031"/>
                    </a:cubicBezTo>
                    <a:cubicBezTo>
                      <a:pt x="37272" y="220734"/>
                      <a:pt x="37702" y="219416"/>
                      <a:pt x="38100" y="218090"/>
                    </a:cubicBezTo>
                    <a:cubicBezTo>
                      <a:pt x="39016" y="215036"/>
                      <a:pt x="39954" y="211986"/>
                      <a:pt x="40727" y="208893"/>
                    </a:cubicBezTo>
                    <a:cubicBezTo>
                      <a:pt x="41269" y="206727"/>
                      <a:pt x="41399" y="204463"/>
                      <a:pt x="42041" y="202324"/>
                    </a:cubicBezTo>
                    <a:cubicBezTo>
                      <a:pt x="42719" y="200065"/>
                      <a:pt x="43975" y="198009"/>
                      <a:pt x="44669" y="195755"/>
                    </a:cubicBezTo>
                    <a:cubicBezTo>
                      <a:pt x="45731" y="192304"/>
                      <a:pt x="46304" y="188717"/>
                      <a:pt x="47296" y="185245"/>
                    </a:cubicBezTo>
                    <a:lnTo>
                      <a:pt x="49924" y="176049"/>
                    </a:lnTo>
                    <a:cubicBezTo>
                      <a:pt x="52195" y="151071"/>
                      <a:pt x="49779" y="171952"/>
                      <a:pt x="53865" y="148459"/>
                    </a:cubicBezTo>
                    <a:cubicBezTo>
                      <a:pt x="58014" y="124601"/>
                      <a:pt x="54337" y="138927"/>
                      <a:pt x="59120" y="122183"/>
                    </a:cubicBezTo>
                    <a:cubicBezTo>
                      <a:pt x="64669" y="80571"/>
                      <a:pt x="59065" y="126849"/>
                      <a:pt x="63062" y="74886"/>
                    </a:cubicBezTo>
                    <a:cubicBezTo>
                      <a:pt x="63670" y="66978"/>
                      <a:pt x="64705" y="59108"/>
                      <a:pt x="65689" y="51238"/>
                    </a:cubicBezTo>
                    <a:cubicBezTo>
                      <a:pt x="66019" y="48595"/>
                      <a:pt x="66302" y="45925"/>
                      <a:pt x="67003" y="43355"/>
                    </a:cubicBezTo>
                    <a:cubicBezTo>
                      <a:pt x="67624" y="41080"/>
                      <a:pt x="68755" y="38976"/>
                      <a:pt x="69631" y="36786"/>
                    </a:cubicBezTo>
                    <a:cubicBezTo>
                      <a:pt x="70069" y="34159"/>
                      <a:pt x="70180" y="31455"/>
                      <a:pt x="70945" y="28904"/>
                    </a:cubicBezTo>
                    <a:cubicBezTo>
                      <a:pt x="71508" y="27028"/>
                      <a:pt x="73211" y="25574"/>
                      <a:pt x="73572" y="23649"/>
                    </a:cubicBezTo>
                    <a:cubicBezTo>
                      <a:pt x="75068" y="15670"/>
                      <a:pt x="77951" y="3942"/>
                      <a:pt x="78827"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1" name="Freeform: Shape 50">
                <a:extLst>
                  <a:ext uri="{FF2B5EF4-FFF2-40B4-BE49-F238E27FC236}">
                    <a16:creationId xmlns:a16="http://schemas.microsoft.com/office/drawing/2014/main" id="{7C8F442B-23FC-4935-A960-A572BC949AC2}"/>
                  </a:ext>
                </a:extLst>
              </p:cNvPr>
              <p:cNvSpPr/>
              <p:nvPr/>
            </p:nvSpPr>
            <p:spPr>
              <a:xfrm>
                <a:off x="7882697" y="5317304"/>
                <a:ext cx="98596" cy="122408"/>
              </a:xfrm>
              <a:custGeom>
                <a:avLst/>
                <a:gdLst>
                  <a:gd name="connsiteX0" fmla="*/ 9258 w 98596"/>
                  <a:gd name="connsiteY0" fmla="*/ 51432 h 122408"/>
                  <a:gd name="connsiteX1" fmla="*/ 9258 w 98596"/>
                  <a:gd name="connsiteY1" fmla="*/ 51432 h 122408"/>
                  <a:gd name="connsiteX2" fmla="*/ 17141 w 98596"/>
                  <a:gd name="connsiteY2" fmla="*/ 63256 h 122408"/>
                  <a:gd name="connsiteX3" fmla="*/ 18455 w 98596"/>
                  <a:gd name="connsiteY3" fmla="*/ 68512 h 122408"/>
                  <a:gd name="connsiteX4" fmla="*/ 21082 w 98596"/>
                  <a:gd name="connsiteY4" fmla="*/ 72453 h 122408"/>
                  <a:gd name="connsiteX5" fmla="*/ 25024 w 98596"/>
                  <a:gd name="connsiteY5" fmla="*/ 80336 h 122408"/>
                  <a:gd name="connsiteX6" fmla="*/ 30279 w 98596"/>
                  <a:gd name="connsiteY6" fmla="*/ 89532 h 122408"/>
                  <a:gd name="connsiteX7" fmla="*/ 35534 w 98596"/>
                  <a:gd name="connsiteY7" fmla="*/ 96101 h 122408"/>
                  <a:gd name="connsiteX8" fmla="*/ 40789 w 98596"/>
                  <a:gd name="connsiteY8" fmla="*/ 102670 h 122408"/>
                  <a:gd name="connsiteX9" fmla="*/ 47358 w 98596"/>
                  <a:gd name="connsiteY9" fmla="*/ 107925 h 122408"/>
                  <a:gd name="connsiteX10" fmla="*/ 53927 w 98596"/>
                  <a:gd name="connsiteY10" fmla="*/ 115808 h 122408"/>
                  <a:gd name="connsiteX11" fmla="*/ 57869 w 98596"/>
                  <a:gd name="connsiteY11" fmla="*/ 117122 h 122408"/>
                  <a:gd name="connsiteX12" fmla="*/ 61810 w 98596"/>
                  <a:gd name="connsiteY12" fmla="*/ 121063 h 122408"/>
                  <a:gd name="connsiteX13" fmla="*/ 74948 w 98596"/>
                  <a:gd name="connsiteY13" fmla="*/ 121063 h 122408"/>
                  <a:gd name="connsiteX14" fmla="*/ 78889 w 98596"/>
                  <a:gd name="connsiteY14" fmla="*/ 118436 h 122408"/>
                  <a:gd name="connsiteX15" fmla="*/ 82831 w 98596"/>
                  <a:gd name="connsiteY15" fmla="*/ 117122 h 122408"/>
                  <a:gd name="connsiteX16" fmla="*/ 88086 w 98596"/>
                  <a:gd name="connsiteY16" fmla="*/ 113181 h 122408"/>
                  <a:gd name="connsiteX17" fmla="*/ 92027 w 98596"/>
                  <a:gd name="connsiteY17" fmla="*/ 105298 h 122408"/>
                  <a:gd name="connsiteX18" fmla="*/ 93341 w 98596"/>
                  <a:gd name="connsiteY18" fmla="*/ 101356 h 122408"/>
                  <a:gd name="connsiteX19" fmla="*/ 95969 w 98596"/>
                  <a:gd name="connsiteY19" fmla="*/ 97415 h 122408"/>
                  <a:gd name="connsiteX20" fmla="*/ 98596 w 98596"/>
                  <a:gd name="connsiteY20" fmla="*/ 92160 h 122408"/>
                  <a:gd name="connsiteX21" fmla="*/ 95969 w 98596"/>
                  <a:gd name="connsiteY21" fmla="*/ 33039 h 122408"/>
                  <a:gd name="connsiteX22" fmla="*/ 94655 w 98596"/>
                  <a:gd name="connsiteY22" fmla="*/ 194 h 122408"/>
                  <a:gd name="connsiteX23" fmla="*/ 90713 w 98596"/>
                  <a:gd name="connsiteY23" fmla="*/ 10705 h 122408"/>
                  <a:gd name="connsiteX24" fmla="*/ 77575 w 98596"/>
                  <a:gd name="connsiteY24" fmla="*/ 19901 h 122408"/>
                  <a:gd name="connsiteX25" fmla="*/ 69693 w 98596"/>
                  <a:gd name="connsiteY25" fmla="*/ 23843 h 122408"/>
                  <a:gd name="connsiteX26" fmla="*/ 65751 w 98596"/>
                  <a:gd name="connsiteY26" fmla="*/ 26470 h 122408"/>
                  <a:gd name="connsiteX27" fmla="*/ 61810 w 98596"/>
                  <a:gd name="connsiteY27" fmla="*/ 27784 h 122408"/>
                  <a:gd name="connsiteX28" fmla="*/ 62 w 98596"/>
                  <a:gd name="connsiteY28" fmla="*/ 29098 h 122408"/>
                  <a:gd name="connsiteX29" fmla="*/ 9258 w 98596"/>
                  <a:gd name="connsiteY29" fmla="*/ 51432 h 1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8596" h="122408">
                    <a:moveTo>
                      <a:pt x="9258" y="51432"/>
                    </a:moveTo>
                    <a:lnTo>
                      <a:pt x="9258" y="51432"/>
                    </a:lnTo>
                    <a:cubicBezTo>
                      <a:pt x="11886" y="55373"/>
                      <a:pt x="14895" y="59085"/>
                      <a:pt x="17141" y="63256"/>
                    </a:cubicBezTo>
                    <a:cubicBezTo>
                      <a:pt x="17997" y="64846"/>
                      <a:pt x="17744" y="66852"/>
                      <a:pt x="18455" y="68512"/>
                    </a:cubicBezTo>
                    <a:cubicBezTo>
                      <a:pt x="19077" y="69963"/>
                      <a:pt x="20376" y="71041"/>
                      <a:pt x="21082" y="72453"/>
                    </a:cubicBezTo>
                    <a:cubicBezTo>
                      <a:pt x="26520" y="83329"/>
                      <a:pt x="17495" y="69042"/>
                      <a:pt x="25024" y="80336"/>
                    </a:cubicBezTo>
                    <a:cubicBezTo>
                      <a:pt x="28034" y="89370"/>
                      <a:pt x="23917" y="78400"/>
                      <a:pt x="30279" y="89532"/>
                    </a:cubicBezTo>
                    <a:cubicBezTo>
                      <a:pt x="34185" y="96367"/>
                      <a:pt x="28055" y="91116"/>
                      <a:pt x="35534" y="96101"/>
                    </a:cubicBezTo>
                    <a:cubicBezTo>
                      <a:pt x="38092" y="103776"/>
                      <a:pt x="34846" y="96727"/>
                      <a:pt x="40789" y="102670"/>
                    </a:cubicBezTo>
                    <a:cubicBezTo>
                      <a:pt x="46731" y="108612"/>
                      <a:pt x="39686" y="105369"/>
                      <a:pt x="47358" y="107925"/>
                    </a:cubicBezTo>
                    <a:cubicBezTo>
                      <a:pt x="49297" y="110833"/>
                      <a:pt x="50893" y="113785"/>
                      <a:pt x="53927" y="115808"/>
                    </a:cubicBezTo>
                    <a:cubicBezTo>
                      <a:pt x="55079" y="116576"/>
                      <a:pt x="56555" y="116684"/>
                      <a:pt x="57869" y="117122"/>
                    </a:cubicBezTo>
                    <a:cubicBezTo>
                      <a:pt x="59183" y="118436"/>
                      <a:pt x="60264" y="120032"/>
                      <a:pt x="61810" y="121063"/>
                    </a:cubicBezTo>
                    <a:cubicBezTo>
                      <a:pt x="65857" y="123761"/>
                      <a:pt x="70713" y="121668"/>
                      <a:pt x="74948" y="121063"/>
                    </a:cubicBezTo>
                    <a:cubicBezTo>
                      <a:pt x="76262" y="120187"/>
                      <a:pt x="77477" y="119142"/>
                      <a:pt x="78889" y="118436"/>
                    </a:cubicBezTo>
                    <a:cubicBezTo>
                      <a:pt x="80128" y="117817"/>
                      <a:pt x="81628" y="117809"/>
                      <a:pt x="82831" y="117122"/>
                    </a:cubicBezTo>
                    <a:cubicBezTo>
                      <a:pt x="84732" y="116036"/>
                      <a:pt x="86334" y="114495"/>
                      <a:pt x="88086" y="113181"/>
                    </a:cubicBezTo>
                    <a:cubicBezTo>
                      <a:pt x="91389" y="103272"/>
                      <a:pt x="86934" y="115486"/>
                      <a:pt x="92027" y="105298"/>
                    </a:cubicBezTo>
                    <a:cubicBezTo>
                      <a:pt x="92646" y="104059"/>
                      <a:pt x="92722" y="102595"/>
                      <a:pt x="93341" y="101356"/>
                    </a:cubicBezTo>
                    <a:cubicBezTo>
                      <a:pt x="94047" y="99944"/>
                      <a:pt x="95186" y="98786"/>
                      <a:pt x="95969" y="97415"/>
                    </a:cubicBezTo>
                    <a:cubicBezTo>
                      <a:pt x="96941" y="95715"/>
                      <a:pt x="97720" y="93912"/>
                      <a:pt x="98596" y="92160"/>
                    </a:cubicBezTo>
                    <a:cubicBezTo>
                      <a:pt x="97720" y="72453"/>
                      <a:pt x="96814" y="52747"/>
                      <a:pt x="95969" y="33039"/>
                    </a:cubicBezTo>
                    <a:cubicBezTo>
                      <a:pt x="95500" y="22092"/>
                      <a:pt x="96281" y="11030"/>
                      <a:pt x="94655" y="194"/>
                    </a:cubicBezTo>
                    <a:cubicBezTo>
                      <a:pt x="94379" y="-1648"/>
                      <a:pt x="91090" y="10221"/>
                      <a:pt x="90713" y="10705"/>
                    </a:cubicBezTo>
                    <a:cubicBezTo>
                      <a:pt x="84081" y="19232"/>
                      <a:pt x="85207" y="17993"/>
                      <a:pt x="77575" y="19901"/>
                    </a:cubicBezTo>
                    <a:cubicBezTo>
                      <a:pt x="66294" y="27423"/>
                      <a:pt x="80558" y="18411"/>
                      <a:pt x="69693" y="23843"/>
                    </a:cubicBezTo>
                    <a:cubicBezTo>
                      <a:pt x="68281" y="24549"/>
                      <a:pt x="67163" y="25764"/>
                      <a:pt x="65751" y="26470"/>
                    </a:cubicBezTo>
                    <a:cubicBezTo>
                      <a:pt x="64512" y="27089"/>
                      <a:pt x="63194" y="27729"/>
                      <a:pt x="61810" y="27784"/>
                    </a:cubicBezTo>
                    <a:cubicBezTo>
                      <a:pt x="41239" y="28607"/>
                      <a:pt x="20608" y="27787"/>
                      <a:pt x="62" y="29098"/>
                    </a:cubicBezTo>
                    <a:cubicBezTo>
                      <a:pt x="-812" y="29154"/>
                      <a:pt x="7725" y="47710"/>
                      <a:pt x="9258" y="51432"/>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72" name="Freeform: Shape 71">
                <a:extLst>
                  <a:ext uri="{FF2B5EF4-FFF2-40B4-BE49-F238E27FC236}">
                    <a16:creationId xmlns:a16="http://schemas.microsoft.com/office/drawing/2014/main" id="{881AC085-EC6B-4694-A8AC-FD3F7DB5F5E1}"/>
                  </a:ext>
                </a:extLst>
              </p:cNvPr>
              <p:cNvSpPr/>
              <p:nvPr/>
            </p:nvSpPr>
            <p:spPr>
              <a:xfrm>
                <a:off x="2432050" y="5366255"/>
                <a:ext cx="97367" cy="420158"/>
              </a:xfrm>
              <a:custGeom>
                <a:avLst/>
                <a:gdLst>
                  <a:gd name="connsiteX0" fmla="*/ 49742 w 97367"/>
                  <a:gd name="connsiteY0" fmla="*/ 17991 h 420158"/>
                  <a:gd name="connsiteX1" fmla="*/ 49742 w 97367"/>
                  <a:gd name="connsiteY1" fmla="*/ 17991 h 420158"/>
                  <a:gd name="connsiteX2" fmla="*/ 47625 w 97367"/>
                  <a:gd name="connsiteY2" fmla="*/ 61383 h 420158"/>
                  <a:gd name="connsiteX3" fmla="*/ 45508 w 97367"/>
                  <a:gd name="connsiteY3" fmla="*/ 67733 h 420158"/>
                  <a:gd name="connsiteX4" fmla="*/ 42333 w 97367"/>
                  <a:gd name="connsiteY4" fmla="*/ 87841 h 420158"/>
                  <a:gd name="connsiteX5" fmla="*/ 43392 w 97367"/>
                  <a:gd name="connsiteY5" fmla="*/ 97366 h 420158"/>
                  <a:gd name="connsiteX6" fmla="*/ 44450 w 97367"/>
                  <a:gd name="connsiteY6" fmla="*/ 102658 h 420158"/>
                  <a:gd name="connsiteX7" fmla="*/ 40217 w 97367"/>
                  <a:gd name="connsiteY7" fmla="*/ 106891 h 420158"/>
                  <a:gd name="connsiteX8" fmla="*/ 39158 w 97367"/>
                  <a:gd name="connsiteY8" fmla="*/ 110066 h 420158"/>
                  <a:gd name="connsiteX9" fmla="*/ 37042 w 97367"/>
                  <a:gd name="connsiteY9" fmla="*/ 117475 h 420158"/>
                  <a:gd name="connsiteX10" fmla="*/ 34925 w 97367"/>
                  <a:gd name="connsiteY10" fmla="*/ 120650 h 420158"/>
                  <a:gd name="connsiteX11" fmla="*/ 31750 w 97367"/>
                  <a:gd name="connsiteY11" fmla="*/ 134408 h 420158"/>
                  <a:gd name="connsiteX12" fmla="*/ 29633 w 97367"/>
                  <a:gd name="connsiteY12" fmla="*/ 148166 h 420158"/>
                  <a:gd name="connsiteX13" fmla="*/ 25400 w 97367"/>
                  <a:gd name="connsiteY13" fmla="*/ 169333 h 420158"/>
                  <a:gd name="connsiteX14" fmla="*/ 24342 w 97367"/>
                  <a:gd name="connsiteY14" fmla="*/ 178858 h 420158"/>
                  <a:gd name="connsiteX15" fmla="*/ 22225 w 97367"/>
                  <a:gd name="connsiteY15" fmla="*/ 185208 h 420158"/>
                  <a:gd name="connsiteX16" fmla="*/ 19050 w 97367"/>
                  <a:gd name="connsiteY16" fmla="*/ 194733 h 420158"/>
                  <a:gd name="connsiteX17" fmla="*/ 15875 w 97367"/>
                  <a:gd name="connsiteY17" fmla="*/ 203200 h 420158"/>
                  <a:gd name="connsiteX18" fmla="*/ 13758 w 97367"/>
                  <a:gd name="connsiteY18" fmla="*/ 214841 h 420158"/>
                  <a:gd name="connsiteX19" fmla="*/ 11642 w 97367"/>
                  <a:gd name="connsiteY19" fmla="*/ 222250 h 420158"/>
                  <a:gd name="connsiteX20" fmla="*/ 11642 w 97367"/>
                  <a:gd name="connsiteY20" fmla="*/ 262466 h 420158"/>
                  <a:gd name="connsiteX21" fmla="*/ 10583 w 97367"/>
                  <a:gd name="connsiteY21" fmla="*/ 270933 h 420158"/>
                  <a:gd name="connsiteX22" fmla="*/ 8467 w 97367"/>
                  <a:gd name="connsiteY22" fmla="*/ 277283 h 420158"/>
                  <a:gd name="connsiteX23" fmla="*/ 6350 w 97367"/>
                  <a:gd name="connsiteY23" fmla="*/ 292100 h 420158"/>
                  <a:gd name="connsiteX24" fmla="*/ 5292 w 97367"/>
                  <a:gd name="connsiteY24" fmla="*/ 301625 h 420158"/>
                  <a:gd name="connsiteX25" fmla="*/ 3175 w 97367"/>
                  <a:gd name="connsiteY25" fmla="*/ 309033 h 420158"/>
                  <a:gd name="connsiteX26" fmla="*/ 0 w 97367"/>
                  <a:gd name="connsiteY26" fmla="*/ 329141 h 420158"/>
                  <a:gd name="connsiteX27" fmla="*/ 2117 w 97367"/>
                  <a:gd name="connsiteY27" fmla="*/ 349250 h 420158"/>
                  <a:gd name="connsiteX28" fmla="*/ 3175 w 97367"/>
                  <a:gd name="connsiteY28" fmla="*/ 360891 h 420158"/>
                  <a:gd name="connsiteX29" fmla="*/ 7408 w 97367"/>
                  <a:gd name="connsiteY29" fmla="*/ 377825 h 420158"/>
                  <a:gd name="connsiteX30" fmla="*/ 11642 w 97367"/>
                  <a:gd name="connsiteY30" fmla="*/ 396875 h 420158"/>
                  <a:gd name="connsiteX31" fmla="*/ 12700 w 97367"/>
                  <a:gd name="connsiteY31" fmla="*/ 401108 h 420158"/>
                  <a:gd name="connsiteX32" fmla="*/ 14817 w 97367"/>
                  <a:gd name="connsiteY32" fmla="*/ 408516 h 420158"/>
                  <a:gd name="connsiteX33" fmla="*/ 17992 w 97367"/>
                  <a:gd name="connsiteY33" fmla="*/ 414866 h 420158"/>
                  <a:gd name="connsiteX34" fmla="*/ 21167 w 97367"/>
                  <a:gd name="connsiteY34" fmla="*/ 416983 h 420158"/>
                  <a:gd name="connsiteX35" fmla="*/ 24342 w 97367"/>
                  <a:gd name="connsiteY35" fmla="*/ 418041 h 420158"/>
                  <a:gd name="connsiteX36" fmla="*/ 45508 w 97367"/>
                  <a:gd name="connsiteY36" fmla="*/ 420158 h 420158"/>
                  <a:gd name="connsiteX37" fmla="*/ 88900 w 97367"/>
                  <a:gd name="connsiteY37" fmla="*/ 419100 h 420158"/>
                  <a:gd name="connsiteX38" fmla="*/ 85725 w 97367"/>
                  <a:gd name="connsiteY38" fmla="*/ 414866 h 420158"/>
                  <a:gd name="connsiteX39" fmla="*/ 80433 w 97367"/>
                  <a:gd name="connsiteY39" fmla="*/ 411691 h 420158"/>
                  <a:gd name="connsiteX40" fmla="*/ 74083 w 97367"/>
                  <a:gd name="connsiteY40" fmla="*/ 402166 h 420158"/>
                  <a:gd name="connsiteX41" fmla="*/ 70908 w 97367"/>
                  <a:gd name="connsiteY41" fmla="*/ 394758 h 420158"/>
                  <a:gd name="connsiteX42" fmla="*/ 66675 w 97367"/>
                  <a:gd name="connsiteY42" fmla="*/ 391583 h 420158"/>
                  <a:gd name="connsiteX43" fmla="*/ 64558 w 97367"/>
                  <a:gd name="connsiteY43" fmla="*/ 382058 h 420158"/>
                  <a:gd name="connsiteX44" fmla="*/ 63500 w 97367"/>
                  <a:gd name="connsiteY44" fmla="*/ 375708 h 420158"/>
                  <a:gd name="connsiteX45" fmla="*/ 61383 w 97367"/>
                  <a:gd name="connsiteY45" fmla="*/ 365125 h 420158"/>
                  <a:gd name="connsiteX46" fmla="*/ 63500 w 97367"/>
                  <a:gd name="connsiteY46" fmla="*/ 339725 h 420158"/>
                  <a:gd name="connsiteX47" fmla="*/ 64558 w 97367"/>
                  <a:gd name="connsiteY47" fmla="*/ 336550 h 420158"/>
                  <a:gd name="connsiteX48" fmla="*/ 66675 w 97367"/>
                  <a:gd name="connsiteY48" fmla="*/ 325966 h 420158"/>
                  <a:gd name="connsiteX49" fmla="*/ 69850 w 97367"/>
                  <a:gd name="connsiteY49" fmla="*/ 295275 h 420158"/>
                  <a:gd name="connsiteX50" fmla="*/ 74083 w 97367"/>
                  <a:gd name="connsiteY50" fmla="*/ 274108 h 420158"/>
                  <a:gd name="connsiteX51" fmla="*/ 76200 w 97367"/>
                  <a:gd name="connsiteY51" fmla="*/ 261408 h 420158"/>
                  <a:gd name="connsiteX52" fmla="*/ 78317 w 97367"/>
                  <a:gd name="connsiteY52" fmla="*/ 251883 h 420158"/>
                  <a:gd name="connsiteX53" fmla="*/ 79375 w 97367"/>
                  <a:gd name="connsiteY53" fmla="*/ 223308 h 420158"/>
                  <a:gd name="connsiteX54" fmla="*/ 80433 w 97367"/>
                  <a:gd name="connsiteY54" fmla="*/ 220133 h 420158"/>
                  <a:gd name="connsiteX55" fmla="*/ 82550 w 97367"/>
                  <a:gd name="connsiteY55" fmla="*/ 214841 h 420158"/>
                  <a:gd name="connsiteX56" fmla="*/ 81492 w 97367"/>
                  <a:gd name="connsiteY56" fmla="*/ 195791 h 420158"/>
                  <a:gd name="connsiteX57" fmla="*/ 82550 w 97367"/>
                  <a:gd name="connsiteY57" fmla="*/ 159808 h 420158"/>
                  <a:gd name="connsiteX58" fmla="*/ 80433 w 97367"/>
                  <a:gd name="connsiteY58" fmla="*/ 141816 h 420158"/>
                  <a:gd name="connsiteX59" fmla="*/ 81492 w 97367"/>
                  <a:gd name="connsiteY59" fmla="*/ 88900 h 420158"/>
                  <a:gd name="connsiteX60" fmla="*/ 83608 w 97367"/>
                  <a:gd name="connsiteY60" fmla="*/ 79375 h 420158"/>
                  <a:gd name="connsiteX61" fmla="*/ 84667 w 97367"/>
                  <a:gd name="connsiteY61" fmla="*/ 74083 h 420158"/>
                  <a:gd name="connsiteX62" fmla="*/ 86783 w 97367"/>
                  <a:gd name="connsiteY62" fmla="*/ 68791 h 420158"/>
                  <a:gd name="connsiteX63" fmla="*/ 89958 w 97367"/>
                  <a:gd name="connsiteY63" fmla="*/ 59266 h 420158"/>
                  <a:gd name="connsiteX64" fmla="*/ 91017 w 97367"/>
                  <a:gd name="connsiteY64" fmla="*/ 45508 h 420158"/>
                  <a:gd name="connsiteX65" fmla="*/ 93133 w 97367"/>
                  <a:gd name="connsiteY65" fmla="*/ 37041 h 420158"/>
                  <a:gd name="connsiteX66" fmla="*/ 97367 w 97367"/>
                  <a:gd name="connsiteY66" fmla="*/ 8466 h 420158"/>
                  <a:gd name="connsiteX67" fmla="*/ 96308 w 97367"/>
                  <a:gd name="connsiteY67" fmla="*/ 3175 h 420158"/>
                  <a:gd name="connsiteX68" fmla="*/ 93133 w 97367"/>
                  <a:gd name="connsiteY68" fmla="*/ 2116 h 420158"/>
                  <a:gd name="connsiteX69" fmla="*/ 88900 w 97367"/>
                  <a:gd name="connsiteY69" fmla="*/ 0 h 420158"/>
                  <a:gd name="connsiteX70" fmla="*/ 75142 w 97367"/>
                  <a:gd name="connsiteY70" fmla="*/ 1058 h 420158"/>
                  <a:gd name="connsiteX71" fmla="*/ 49742 w 97367"/>
                  <a:gd name="connsiteY71" fmla="*/ 17991 h 420158"/>
                  <a:gd name="connsiteX0" fmla="*/ 49742 w 97367"/>
                  <a:gd name="connsiteY0" fmla="*/ 17991 h 420158"/>
                  <a:gd name="connsiteX1" fmla="*/ 49742 w 97367"/>
                  <a:gd name="connsiteY1" fmla="*/ 17991 h 420158"/>
                  <a:gd name="connsiteX2" fmla="*/ 47625 w 97367"/>
                  <a:gd name="connsiteY2" fmla="*/ 61383 h 420158"/>
                  <a:gd name="connsiteX3" fmla="*/ 45508 w 97367"/>
                  <a:gd name="connsiteY3" fmla="*/ 67733 h 420158"/>
                  <a:gd name="connsiteX4" fmla="*/ 42333 w 97367"/>
                  <a:gd name="connsiteY4" fmla="*/ 87841 h 420158"/>
                  <a:gd name="connsiteX5" fmla="*/ 43392 w 97367"/>
                  <a:gd name="connsiteY5" fmla="*/ 97366 h 420158"/>
                  <a:gd name="connsiteX6" fmla="*/ 44450 w 97367"/>
                  <a:gd name="connsiteY6" fmla="*/ 102658 h 420158"/>
                  <a:gd name="connsiteX7" fmla="*/ 40217 w 97367"/>
                  <a:gd name="connsiteY7" fmla="*/ 106891 h 420158"/>
                  <a:gd name="connsiteX8" fmla="*/ 39158 w 97367"/>
                  <a:gd name="connsiteY8" fmla="*/ 110066 h 420158"/>
                  <a:gd name="connsiteX9" fmla="*/ 37042 w 97367"/>
                  <a:gd name="connsiteY9" fmla="*/ 117475 h 420158"/>
                  <a:gd name="connsiteX10" fmla="*/ 34925 w 97367"/>
                  <a:gd name="connsiteY10" fmla="*/ 120650 h 420158"/>
                  <a:gd name="connsiteX11" fmla="*/ 31750 w 97367"/>
                  <a:gd name="connsiteY11" fmla="*/ 134408 h 420158"/>
                  <a:gd name="connsiteX12" fmla="*/ 29633 w 97367"/>
                  <a:gd name="connsiteY12" fmla="*/ 148166 h 420158"/>
                  <a:gd name="connsiteX13" fmla="*/ 25400 w 97367"/>
                  <a:gd name="connsiteY13" fmla="*/ 169333 h 420158"/>
                  <a:gd name="connsiteX14" fmla="*/ 24342 w 97367"/>
                  <a:gd name="connsiteY14" fmla="*/ 178858 h 420158"/>
                  <a:gd name="connsiteX15" fmla="*/ 22225 w 97367"/>
                  <a:gd name="connsiteY15" fmla="*/ 185208 h 420158"/>
                  <a:gd name="connsiteX16" fmla="*/ 19050 w 97367"/>
                  <a:gd name="connsiteY16" fmla="*/ 194733 h 420158"/>
                  <a:gd name="connsiteX17" fmla="*/ 15875 w 97367"/>
                  <a:gd name="connsiteY17" fmla="*/ 203200 h 420158"/>
                  <a:gd name="connsiteX18" fmla="*/ 13758 w 97367"/>
                  <a:gd name="connsiteY18" fmla="*/ 214841 h 420158"/>
                  <a:gd name="connsiteX19" fmla="*/ 11642 w 97367"/>
                  <a:gd name="connsiteY19" fmla="*/ 222250 h 420158"/>
                  <a:gd name="connsiteX20" fmla="*/ 11642 w 97367"/>
                  <a:gd name="connsiteY20" fmla="*/ 262466 h 420158"/>
                  <a:gd name="connsiteX21" fmla="*/ 10583 w 97367"/>
                  <a:gd name="connsiteY21" fmla="*/ 270933 h 420158"/>
                  <a:gd name="connsiteX22" fmla="*/ 8467 w 97367"/>
                  <a:gd name="connsiteY22" fmla="*/ 277283 h 420158"/>
                  <a:gd name="connsiteX23" fmla="*/ 6350 w 97367"/>
                  <a:gd name="connsiteY23" fmla="*/ 292100 h 420158"/>
                  <a:gd name="connsiteX24" fmla="*/ 5292 w 97367"/>
                  <a:gd name="connsiteY24" fmla="*/ 301625 h 420158"/>
                  <a:gd name="connsiteX25" fmla="*/ 3175 w 97367"/>
                  <a:gd name="connsiteY25" fmla="*/ 309033 h 420158"/>
                  <a:gd name="connsiteX26" fmla="*/ 0 w 97367"/>
                  <a:gd name="connsiteY26" fmla="*/ 329141 h 420158"/>
                  <a:gd name="connsiteX27" fmla="*/ 2117 w 97367"/>
                  <a:gd name="connsiteY27" fmla="*/ 349250 h 420158"/>
                  <a:gd name="connsiteX28" fmla="*/ 3175 w 97367"/>
                  <a:gd name="connsiteY28" fmla="*/ 360891 h 420158"/>
                  <a:gd name="connsiteX29" fmla="*/ 7408 w 97367"/>
                  <a:gd name="connsiteY29" fmla="*/ 377825 h 420158"/>
                  <a:gd name="connsiteX30" fmla="*/ 11642 w 97367"/>
                  <a:gd name="connsiteY30" fmla="*/ 396875 h 420158"/>
                  <a:gd name="connsiteX31" fmla="*/ 12700 w 97367"/>
                  <a:gd name="connsiteY31" fmla="*/ 401108 h 420158"/>
                  <a:gd name="connsiteX32" fmla="*/ 14817 w 97367"/>
                  <a:gd name="connsiteY32" fmla="*/ 408516 h 420158"/>
                  <a:gd name="connsiteX33" fmla="*/ 17992 w 97367"/>
                  <a:gd name="connsiteY33" fmla="*/ 414866 h 420158"/>
                  <a:gd name="connsiteX34" fmla="*/ 21167 w 97367"/>
                  <a:gd name="connsiteY34" fmla="*/ 416983 h 420158"/>
                  <a:gd name="connsiteX35" fmla="*/ 24342 w 97367"/>
                  <a:gd name="connsiteY35" fmla="*/ 418041 h 420158"/>
                  <a:gd name="connsiteX36" fmla="*/ 45508 w 97367"/>
                  <a:gd name="connsiteY36" fmla="*/ 420158 h 420158"/>
                  <a:gd name="connsiteX37" fmla="*/ 88900 w 97367"/>
                  <a:gd name="connsiteY37" fmla="*/ 419100 h 420158"/>
                  <a:gd name="connsiteX38" fmla="*/ 85725 w 97367"/>
                  <a:gd name="connsiteY38" fmla="*/ 414866 h 420158"/>
                  <a:gd name="connsiteX39" fmla="*/ 80433 w 97367"/>
                  <a:gd name="connsiteY39" fmla="*/ 411691 h 420158"/>
                  <a:gd name="connsiteX40" fmla="*/ 74083 w 97367"/>
                  <a:gd name="connsiteY40" fmla="*/ 402166 h 420158"/>
                  <a:gd name="connsiteX41" fmla="*/ 70908 w 97367"/>
                  <a:gd name="connsiteY41" fmla="*/ 394758 h 420158"/>
                  <a:gd name="connsiteX42" fmla="*/ 66675 w 97367"/>
                  <a:gd name="connsiteY42" fmla="*/ 391583 h 420158"/>
                  <a:gd name="connsiteX43" fmla="*/ 64558 w 97367"/>
                  <a:gd name="connsiteY43" fmla="*/ 382058 h 420158"/>
                  <a:gd name="connsiteX44" fmla="*/ 63500 w 97367"/>
                  <a:gd name="connsiteY44" fmla="*/ 375708 h 420158"/>
                  <a:gd name="connsiteX45" fmla="*/ 84243 w 97367"/>
                  <a:gd name="connsiteY45" fmla="*/ 365125 h 420158"/>
                  <a:gd name="connsiteX46" fmla="*/ 63500 w 97367"/>
                  <a:gd name="connsiteY46" fmla="*/ 339725 h 420158"/>
                  <a:gd name="connsiteX47" fmla="*/ 64558 w 97367"/>
                  <a:gd name="connsiteY47" fmla="*/ 336550 h 420158"/>
                  <a:gd name="connsiteX48" fmla="*/ 66675 w 97367"/>
                  <a:gd name="connsiteY48" fmla="*/ 325966 h 420158"/>
                  <a:gd name="connsiteX49" fmla="*/ 69850 w 97367"/>
                  <a:gd name="connsiteY49" fmla="*/ 295275 h 420158"/>
                  <a:gd name="connsiteX50" fmla="*/ 74083 w 97367"/>
                  <a:gd name="connsiteY50" fmla="*/ 274108 h 420158"/>
                  <a:gd name="connsiteX51" fmla="*/ 76200 w 97367"/>
                  <a:gd name="connsiteY51" fmla="*/ 261408 h 420158"/>
                  <a:gd name="connsiteX52" fmla="*/ 78317 w 97367"/>
                  <a:gd name="connsiteY52" fmla="*/ 251883 h 420158"/>
                  <a:gd name="connsiteX53" fmla="*/ 79375 w 97367"/>
                  <a:gd name="connsiteY53" fmla="*/ 223308 h 420158"/>
                  <a:gd name="connsiteX54" fmla="*/ 80433 w 97367"/>
                  <a:gd name="connsiteY54" fmla="*/ 220133 h 420158"/>
                  <a:gd name="connsiteX55" fmla="*/ 82550 w 97367"/>
                  <a:gd name="connsiteY55" fmla="*/ 214841 h 420158"/>
                  <a:gd name="connsiteX56" fmla="*/ 81492 w 97367"/>
                  <a:gd name="connsiteY56" fmla="*/ 195791 h 420158"/>
                  <a:gd name="connsiteX57" fmla="*/ 82550 w 97367"/>
                  <a:gd name="connsiteY57" fmla="*/ 159808 h 420158"/>
                  <a:gd name="connsiteX58" fmla="*/ 80433 w 97367"/>
                  <a:gd name="connsiteY58" fmla="*/ 141816 h 420158"/>
                  <a:gd name="connsiteX59" fmla="*/ 81492 w 97367"/>
                  <a:gd name="connsiteY59" fmla="*/ 88900 h 420158"/>
                  <a:gd name="connsiteX60" fmla="*/ 83608 w 97367"/>
                  <a:gd name="connsiteY60" fmla="*/ 79375 h 420158"/>
                  <a:gd name="connsiteX61" fmla="*/ 84667 w 97367"/>
                  <a:gd name="connsiteY61" fmla="*/ 74083 h 420158"/>
                  <a:gd name="connsiteX62" fmla="*/ 86783 w 97367"/>
                  <a:gd name="connsiteY62" fmla="*/ 68791 h 420158"/>
                  <a:gd name="connsiteX63" fmla="*/ 89958 w 97367"/>
                  <a:gd name="connsiteY63" fmla="*/ 59266 h 420158"/>
                  <a:gd name="connsiteX64" fmla="*/ 91017 w 97367"/>
                  <a:gd name="connsiteY64" fmla="*/ 45508 h 420158"/>
                  <a:gd name="connsiteX65" fmla="*/ 93133 w 97367"/>
                  <a:gd name="connsiteY65" fmla="*/ 37041 h 420158"/>
                  <a:gd name="connsiteX66" fmla="*/ 97367 w 97367"/>
                  <a:gd name="connsiteY66" fmla="*/ 8466 h 420158"/>
                  <a:gd name="connsiteX67" fmla="*/ 96308 w 97367"/>
                  <a:gd name="connsiteY67" fmla="*/ 3175 h 420158"/>
                  <a:gd name="connsiteX68" fmla="*/ 93133 w 97367"/>
                  <a:gd name="connsiteY68" fmla="*/ 2116 h 420158"/>
                  <a:gd name="connsiteX69" fmla="*/ 88900 w 97367"/>
                  <a:gd name="connsiteY69" fmla="*/ 0 h 420158"/>
                  <a:gd name="connsiteX70" fmla="*/ 75142 w 97367"/>
                  <a:gd name="connsiteY70" fmla="*/ 1058 h 420158"/>
                  <a:gd name="connsiteX71" fmla="*/ 49742 w 97367"/>
                  <a:gd name="connsiteY71" fmla="*/ 17991 h 420158"/>
                  <a:gd name="connsiteX0" fmla="*/ 49742 w 97367"/>
                  <a:gd name="connsiteY0" fmla="*/ 17991 h 420158"/>
                  <a:gd name="connsiteX1" fmla="*/ 49742 w 97367"/>
                  <a:gd name="connsiteY1" fmla="*/ 17991 h 420158"/>
                  <a:gd name="connsiteX2" fmla="*/ 47625 w 97367"/>
                  <a:gd name="connsiteY2" fmla="*/ 61383 h 420158"/>
                  <a:gd name="connsiteX3" fmla="*/ 45508 w 97367"/>
                  <a:gd name="connsiteY3" fmla="*/ 67733 h 420158"/>
                  <a:gd name="connsiteX4" fmla="*/ 42333 w 97367"/>
                  <a:gd name="connsiteY4" fmla="*/ 87841 h 420158"/>
                  <a:gd name="connsiteX5" fmla="*/ 43392 w 97367"/>
                  <a:gd name="connsiteY5" fmla="*/ 97366 h 420158"/>
                  <a:gd name="connsiteX6" fmla="*/ 44450 w 97367"/>
                  <a:gd name="connsiteY6" fmla="*/ 102658 h 420158"/>
                  <a:gd name="connsiteX7" fmla="*/ 40217 w 97367"/>
                  <a:gd name="connsiteY7" fmla="*/ 106891 h 420158"/>
                  <a:gd name="connsiteX8" fmla="*/ 39158 w 97367"/>
                  <a:gd name="connsiteY8" fmla="*/ 110066 h 420158"/>
                  <a:gd name="connsiteX9" fmla="*/ 37042 w 97367"/>
                  <a:gd name="connsiteY9" fmla="*/ 117475 h 420158"/>
                  <a:gd name="connsiteX10" fmla="*/ 34925 w 97367"/>
                  <a:gd name="connsiteY10" fmla="*/ 120650 h 420158"/>
                  <a:gd name="connsiteX11" fmla="*/ 31750 w 97367"/>
                  <a:gd name="connsiteY11" fmla="*/ 134408 h 420158"/>
                  <a:gd name="connsiteX12" fmla="*/ 29633 w 97367"/>
                  <a:gd name="connsiteY12" fmla="*/ 148166 h 420158"/>
                  <a:gd name="connsiteX13" fmla="*/ 25400 w 97367"/>
                  <a:gd name="connsiteY13" fmla="*/ 169333 h 420158"/>
                  <a:gd name="connsiteX14" fmla="*/ 24342 w 97367"/>
                  <a:gd name="connsiteY14" fmla="*/ 178858 h 420158"/>
                  <a:gd name="connsiteX15" fmla="*/ 22225 w 97367"/>
                  <a:gd name="connsiteY15" fmla="*/ 185208 h 420158"/>
                  <a:gd name="connsiteX16" fmla="*/ 19050 w 97367"/>
                  <a:gd name="connsiteY16" fmla="*/ 194733 h 420158"/>
                  <a:gd name="connsiteX17" fmla="*/ 15875 w 97367"/>
                  <a:gd name="connsiteY17" fmla="*/ 203200 h 420158"/>
                  <a:gd name="connsiteX18" fmla="*/ 13758 w 97367"/>
                  <a:gd name="connsiteY18" fmla="*/ 214841 h 420158"/>
                  <a:gd name="connsiteX19" fmla="*/ 11642 w 97367"/>
                  <a:gd name="connsiteY19" fmla="*/ 222250 h 420158"/>
                  <a:gd name="connsiteX20" fmla="*/ 11642 w 97367"/>
                  <a:gd name="connsiteY20" fmla="*/ 262466 h 420158"/>
                  <a:gd name="connsiteX21" fmla="*/ 10583 w 97367"/>
                  <a:gd name="connsiteY21" fmla="*/ 270933 h 420158"/>
                  <a:gd name="connsiteX22" fmla="*/ 8467 w 97367"/>
                  <a:gd name="connsiteY22" fmla="*/ 277283 h 420158"/>
                  <a:gd name="connsiteX23" fmla="*/ 6350 w 97367"/>
                  <a:gd name="connsiteY23" fmla="*/ 292100 h 420158"/>
                  <a:gd name="connsiteX24" fmla="*/ 5292 w 97367"/>
                  <a:gd name="connsiteY24" fmla="*/ 301625 h 420158"/>
                  <a:gd name="connsiteX25" fmla="*/ 3175 w 97367"/>
                  <a:gd name="connsiteY25" fmla="*/ 309033 h 420158"/>
                  <a:gd name="connsiteX26" fmla="*/ 0 w 97367"/>
                  <a:gd name="connsiteY26" fmla="*/ 329141 h 420158"/>
                  <a:gd name="connsiteX27" fmla="*/ 2117 w 97367"/>
                  <a:gd name="connsiteY27" fmla="*/ 349250 h 420158"/>
                  <a:gd name="connsiteX28" fmla="*/ 3175 w 97367"/>
                  <a:gd name="connsiteY28" fmla="*/ 360891 h 420158"/>
                  <a:gd name="connsiteX29" fmla="*/ 7408 w 97367"/>
                  <a:gd name="connsiteY29" fmla="*/ 377825 h 420158"/>
                  <a:gd name="connsiteX30" fmla="*/ 11642 w 97367"/>
                  <a:gd name="connsiteY30" fmla="*/ 396875 h 420158"/>
                  <a:gd name="connsiteX31" fmla="*/ 12700 w 97367"/>
                  <a:gd name="connsiteY31" fmla="*/ 401108 h 420158"/>
                  <a:gd name="connsiteX32" fmla="*/ 14817 w 97367"/>
                  <a:gd name="connsiteY32" fmla="*/ 408516 h 420158"/>
                  <a:gd name="connsiteX33" fmla="*/ 17992 w 97367"/>
                  <a:gd name="connsiteY33" fmla="*/ 414866 h 420158"/>
                  <a:gd name="connsiteX34" fmla="*/ 21167 w 97367"/>
                  <a:gd name="connsiteY34" fmla="*/ 416983 h 420158"/>
                  <a:gd name="connsiteX35" fmla="*/ 24342 w 97367"/>
                  <a:gd name="connsiteY35" fmla="*/ 418041 h 420158"/>
                  <a:gd name="connsiteX36" fmla="*/ 45508 w 97367"/>
                  <a:gd name="connsiteY36" fmla="*/ 420158 h 420158"/>
                  <a:gd name="connsiteX37" fmla="*/ 88900 w 97367"/>
                  <a:gd name="connsiteY37" fmla="*/ 419100 h 420158"/>
                  <a:gd name="connsiteX38" fmla="*/ 85725 w 97367"/>
                  <a:gd name="connsiteY38" fmla="*/ 414866 h 420158"/>
                  <a:gd name="connsiteX39" fmla="*/ 80433 w 97367"/>
                  <a:gd name="connsiteY39" fmla="*/ 411691 h 420158"/>
                  <a:gd name="connsiteX40" fmla="*/ 74083 w 97367"/>
                  <a:gd name="connsiteY40" fmla="*/ 402166 h 420158"/>
                  <a:gd name="connsiteX41" fmla="*/ 70908 w 97367"/>
                  <a:gd name="connsiteY41" fmla="*/ 394758 h 420158"/>
                  <a:gd name="connsiteX42" fmla="*/ 66675 w 97367"/>
                  <a:gd name="connsiteY42" fmla="*/ 391583 h 420158"/>
                  <a:gd name="connsiteX43" fmla="*/ 64558 w 97367"/>
                  <a:gd name="connsiteY43" fmla="*/ 382058 h 420158"/>
                  <a:gd name="connsiteX44" fmla="*/ 84243 w 97367"/>
                  <a:gd name="connsiteY44" fmla="*/ 365125 h 420158"/>
                  <a:gd name="connsiteX45" fmla="*/ 63500 w 97367"/>
                  <a:gd name="connsiteY45" fmla="*/ 339725 h 420158"/>
                  <a:gd name="connsiteX46" fmla="*/ 64558 w 97367"/>
                  <a:gd name="connsiteY46" fmla="*/ 336550 h 420158"/>
                  <a:gd name="connsiteX47" fmla="*/ 66675 w 97367"/>
                  <a:gd name="connsiteY47" fmla="*/ 325966 h 420158"/>
                  <a:gd name="connsiteX48" fmla="*/ 69850 w 97367"/>
                  <a:gd name="connsiteY48" fmla="*/ 295275 h 420158"/>
                  <a:gd name="connsiteX49" fmla="*/ 74083 w 97367"/>
                  <a:gd name="connsiteY49" fmla="*/ 274108 h 420158"/>
                  <a:gd name="connsiteX50" fmla="*/ 76200 w 97367"/>
                  <a:gd name="connsiteY50" fmla="*/ 261408 h 420158"/>
                  <a:gd name="connsiteX51" fmla="*/ 78317 w 97367"/>
                  <a:gd name="connsiteY51" fmla="*/ 251883 h 420158"/>
                  <a:gd name="connsiteX52" fmla="*/ 79375 w 97367"/>
                  <a:gd name="connsiteY52" fmla="*/ 223308 h 420158"/>
                  <a:gd name="connsiteX53" fmla="*/ 80433 w 97367"/>
                  <a:gd name="connsiteY53" fmla="*/ 220133 h 420158"/>
                  <a:gd name="connsiteX54" fmla="*/ 82550 w 97367"/>
                  <a:gd name="connsiteY54" fmla="*/ 214841 h 420158"/>
                  <a:gd name="connsiteX55" fmla="*/ 81492 w 97367"/>
                  <a:gd name="connsiteY55" fmla="*/ 195791 h 420158"/>
                  <a:gd name="connsiteX56" fmla="*/ 82550 w 97367"/>
                  <a:gd name="connsiteY56" fmla="*/ 159808 h 420158"/>
                  <a:gd name="connsiteX57" fmla="*/ 80433 w 97367"/>
                  <a:gd name="connsiteY57" fmla="*/ 141816 h 420158"/>
                  <a:gd name="connsiteX58" fmla="*/ 81492 w 97367"/>
                  <a:gd name="connsiteY58" fmla="*/ 88900 h 420158"/>
                  <a:gd name="connsiteX59" fmla="*/ 83608 w 97367"/>
                  <a:gd name="connsiteY59" fmla="*/ 79375 h 420158"/>
                  <a:gd name="connsiteX60" fmla="*/ 84667 w 97367"/>
                  <a:gd name="connsiteY60" fmla="*/ 74083 h 420158"/>
                  <a:gd name="connsiteX61" fmla="*/ 86783 w 97367"/>
                  <a:gd name="connsiteY61" fmla="*/ 68791 h 420158"/>
                  <a:gd name="connsiteX62" fmla="*/ 89958 w 97367"/>
                  <a:gd name="connsiteY62" fmla="*/ 59266 h 420158"/>
                  <a:gd name="connsiteX63" fmla="*/ 91017 w 97367"/>
                  <a:gd name="connsiteY63" fmla="*/ 45508 h 420158"/>
                  <a:gd name="connsiteX64" fmla="*/ 93133 w 97367"/>
                  <a:gd name="connsiteY64" fmla="*/ 37041 h 420158"/>
                  <a:gd name="connsiteX65" fmla="*/ 97367 w 97367"/>
                  <a:gd name="connsiteY65" fmla="*/ 8466 h 420158"/>
                  <a:gd name="connsiteX66" fmla="*/ 96308 w 97367"/>
                  <a:gd name="connsiteY66" fmla="*/ 3175 h 420158"/>
                  <a:gd name="connsiteX67" fmla="*/ 93133 w 97367"/>
                  <a:gd name="connsiteY67" fmla="*/ 2116 h 420158"/>
                  <a:gd name="connsiteX68" fmla="*/ 88900 w 97367"/>
                  <a:gd name="connsiteY68" fmla="*/ 0 h 420158"/>
                  <a:gd name="connsiteX69" fmla="*/ 75142 w 97367"/>
                  <a:gd name="connsiteY69" fmla="*/ 1058 h 420158"/>
                  <a:gd name="connsiteX70" fmla="*/ 49742 w 97367"/>
                  <a:gd name="connsiteY70" fmla="*/ 17991 h 420158"/>
                  <a:gd name="connsiteX0" fmla="*/ 49742 w 97367"/>
                  <a:gd name="connsiteY0" fmla="*/ 17991 h 420158"/>
                  <a:gd name="connsiteX1" fmla="*/ 49742 w 97367"/>
                  <a:gd name="connsiteY1" fmla="*/ 17991 h 420158"/>
                  <a:gd name="connsiteX2" fmla="*/ 47625 w 97367"/>
                  <a:gd name="connsiteY2" fmla="*/ 61383 h 420158"/>
                  <a:gd name="connsiteX3" fmla="*/ 45508 w 97367"/>
                  <a:gd name="connsiteY3" fmla="*/ 67733 h 420158"/>
                  <a:gd name="connsiteX4" fmla="*/ 42333 w 97367"/>
                  <a:gd name="connsiteY4" fmla="*/ 87841 h 420158"/>
                  <a:gd name="connsiteX5" fmla="*/ 43392 w 97367"/>
                  <a:gd name="connsiteY5" fmla="*/ 97366 h 420158"/>
                  <a:gd name="connsiteX6" fmla="*/ 44450 w 97367"/>
                  <a:gd name="connsiteY6" fmla="*/ 102658 h 420158"/>
                  <a:gd name="connsiteX7" fmla="*/ 40217 w 97367"/>
                  <a:gd name="connsiteY7" fmla="*/ 106891 h 420158"/>
                  <a:gd name="connsiteX8" fmla="*/ 39158 w 97367"/>
                  <a:gd name="connsiteY8" fmla="*/ 110066 h 420158"/>
                  <a:gd name="connsiteX9" fmla="*/ 37042 w 97367"/>
                  <a:gd name="connsiteY9" fmla="*/ 117475 h 420158"/>
                  <a:gd name="connsiteX10" fmla="*/ 34925 w 97367"/>
                  <a:gd name="connsiteY10" fmla="*/ 120650 h 420158"/>
                  <a:gd name="connsiteX11" fmla="*/ 31750 w 97367"/>
                  <a:gd name="connsiteY11" fmla="*/ 134408 h 420158"/>
                  <a:gd name="connsiteX12" fmla="*/ 29633 w 97367"/>
                  <a:gd name="connsiteY12" fmla="*/ 148166 h 420158"/>
                  <a:gd name="connsiteX13" fmla="*/ 25400 w 97367"/>
                  <a:gd name="connsiteY13" fmla="*/ 169333 h 420158"/>
                  <a:gd name="connsiteX14" fmla="*/ 24342 w 97367"/>
                  <a:gd name="connsiteY14" fmla="*/ 178858 h 420158"/>
                  <a:gd name="connsiteX15" fmla="*/ 22225 w 97367"/>
                  <a:gd name="connsiteY15" fmla="*/ 185208 h 420158"/>
                  <a:gd name="connsiteX16" fmla="*/ 19050 w 97367"/>
                  <a:gd name="connsiteY16" fmla="*/ 194733 h 420158"/>
                  <a:gd name="connsiteX17" fmla="*/ 15875 w 97367"/>
                  <a:gd name="connsiteY17" fmla="*/ 203200 h 420158"/>
                  <a:gd name="connsiteX18" fmla="*/ 13758 w 97367"/>
                  <a:gd name="connsiteY18" fmla="*/ 214841 h 420158"/>
                  <a:gd name="connsiteX19" fmla="*/ 11642 w 97367"/>
                  <a:gd name="connsiteY19" fmla="*/ 222250 h 420158"/>
                  <a:gd name="connsiteX20" fmla="*/ 11642 w 97367"/>
                  <a:gd name="connsiteY20" fmla="*/ 262466 h 420158"/>
                  <a:gd name="connsiteX21" fmla="*/ 10583 w 97367"/>
                  <a:gd name="connsiteY21" fmla="*/ 270933 h 420158"/>
                  <a:gd name="connsiteX22" fmla="*/ 8467 w 97367"/>
                  <a:gd name="connsiteY22" fmla="*/ 277283 h 420158"/>
                  <a:gd name="connsiteX23" fmla="*/ 6350 w 97367"/>
                  <a:gd name="connsiteY23" fmla="*/ 292100 h 420158"/>
                  <a:gd name="connsiteX24" fmla="*/ 5292 w 97367"/>
                  <a:gd name="connsiteY24" fmla="*/ 301625 h 420158"/>
                  <a:gd name="connsiteX25" fmla="*/ 3175 w 97367"/>
                  <a:gd name="connsiteY25" fmla="*/ 309033 h 420158"/>
                  <a:gd name="connsiteX26" fmla="*/ 0 w 97367"/>
                  <a:gd name="connsiteY26" fmla="*/ 329141 h 420158"/>
                  <a:gd name="connsiteX27" fmla="*/ 2117 w 97367"/>
                  <a:gd name="connsiteY27" fmla="*/ 349250 h 420158"/>
                  <a:gd name="connsiteX28" fmla="*/ 3175 w 97367"/>
                  <a:gd name="connsiteY28" fmla="*/ 360891 h 420158"/>
                  <a:gd name="connsiteX29" fmla="*/ 7408 w 97367"/>
                  <a:gd name="connsiteY29" fmla="*/ 377825 h 420158"/>
                  <a:gd name="connsiteX30" fmla="*/ 11642 w 97367"/>
                  <a:gd name="connsiteY30" fmla="*/ 396875 h 420158"/>
                  <a:gd name="connsiteX31" fmla="*/ 12700 w 97367"/>
                  <a:gd name="connsiteY31" fmla="*/ 401108 h 420158"/>
                  <a:gd name="connsiteX32" fmla="*/ 14817 w 97367"/>
                  <a:gd name="connsiteY32" fmla="*/ 408516 h 420158"/>
                  <a:gd name="connsiteX33" fmla="*/ 17992 w 97367"/>
                  <a:gd name="connsiteY33" fmla="*/ 414866 h 420158"/>
                  <a:gd name="connsiteX34" fmla="*/ 21167 w 97367"/>
                  <a:gd name="connsiteY34" fmla="*/ 416983 h 420158"/>
                  <a:gd name="connsiteX35" fmla="*/ 24342 w 97367"/>
                  <a:gd name="connsiteY35" fmla="*/ 418041 h 420158"/>
                  <a:gd name="connsiteX36" fmla="*/ 45508 w 97367"/>
                  <a:gd name="connsiteY36" fmla="*/ 420158 h 420158"/>
                  <a:gd name="connsiteX37" fmla="*/ 88900 w 97367"/>
                  <a:gd name="connsiteY37" fmla="*/ 419100 h 420158"/>
                  <a:gd name="connsiteX38" fmla="*/ 85725 w 97367"/>
                  <a:gd name="connsiteY38" fmla="*/ 414866 h 420158"/>
                  <a:gd name="connsiteX39" fmla="*/ 80433 w 97367"/>
                  <a:gd name="connsiteY39" fmla="*/ 411691 h 420158"/>
                  <a:gd name="connsiteX40" fmla="*/ 74083 w 97367"/>
                  <a:gd name="connsiteY40" fmla="*/ 402166 h 420158"/>
                  <a:gd name="connsiteX41" fmla="*/ 70908 w 97367"/>
                  <a:gd name="connsiteY41" fmla="*/ 394758 h 420158"/>
                  <a:gd name="connsiteX42" fmla="*/ 66675 w 97367"/>
                  <a:gd name="connsiteY42" fmla="*/ 391583 h 420158"/>
                  <a:gd name="connsiteX43" fmla="*/ 84243 w 97367"/>
                  <a:gd name="connsiteY43" fmla="*/ 365125 h 420158"/>
                  <a:gd name="connsiteX44" fmla="*/ 63500 w 97367"/>
                  <a:gd name="connsiteY44" fmla="*/ 339725 h 420158"/>
                  <a:gd name="connsiteX45" fmla="*/ 64558 w 97367"/>
                  <a:gd name="connsiteY45" fmla="*/ 336550 h 420158"/>
                  <a:gd name="connsiteX46" fmla="*/ 66675 w 97367"/>
                  <a:gd name="connsiteY46" fmla="*/ 325966 h 420158"/>
                  <a:gd name="connsiteX47" fmla="*/ 69850 w 97367"/>
                  <a:gd name="connsiteY47" fmla="*/ 295275 h 420158"/>
                  <a:gd name="connsiteX48" fmla="*/ 74083 w 97367"/>
                  <a:gd name="connsiteY48" fmla="*/ 274108 h 420158"/>
                  <a:gd name="connsiteX49" fmla="*/ 76200 w 97367"/>
                  <a:gd name="connsiteY49" fmla="*/ 261408 h 420158"/>
                  <a:gd name="connsiteX50" fmla="*/ 78317 w 97367"/>
                  <a:gd name="connsiteY50" fmla="*/ 251883 h 420158"/>
                  <a:gd name="connsiteX51" fmla="*/ 79375 w 97367"/>
                  <a:gd name="connsiteY51" fmla="*/ 223308 h 420158"/>
                  <a:gd name="connsiteX52" fmla="*/ 80433 w 97367"/>
                  <a:gd name="connsiteY52" fmla="*/ 220133 h 420158"/>
                  <a:gd name="connsiteX53" fmla="*/ 82550 w 97367"/>
                  <a:gd name="connsiteY53" fmla="*/ 214841 h 420158"/>
                  <a:gd name="connsiteX54" fmla="*/ 81492 w 97367"/>
                  <a:gd name="connsiteY54" fmla="*/ 195791 h 420158"/>
                  <a:gd name="connsiteX55" fmla="*/ 82550 w 97367"/>
                  <a:gd name="connsiteY55" fmla="*/ 159808 h 420158"/>
                  <a:gd name="connsiteX56" fmla="*/ 80433 w 97367"/>
                  <a:gd name="connsiteY56" fmla="*/ 141816 h 420158"/>
                  <a:gd name="connsiteX57" fmla="*/ 81492 w 97367"/>
                  <a:gd name="connsiteY57" fmla="*/ 88900 h 420158"/>
                  <a:gd name="connsiteX58" fmla="*/ 83608 w 97367"/>
                  <a:gd name="connsiteY58" fmla="*/ 79375 h 420158"/>
                  <a:gd name="connsiteX59" fmla="*/ 84667 w 97367"/>
                  <a:gd name="connsiteY59" fmla="*/ 74083 h 420158"/>
                  <a:gd name="connsiteX60" fmla="*/ 86783 w 97367"/>
                  <a:gd name="connsiteY60" fmla="*/ 68791 h 420158"/>
                  <a:gd name="connsiteX61" fmla="*/ 89958 w 97367"/>
                  <a:gd name="connsiteY61" fmla="*/ 59266 h 420158"/>
                  <a:gd name="connsiteX62" fmla="*/ 91017 w 97367"/>
                  <a:gd name="connsiteY62" fmla="*/ 45508 h 420158"/>
                  <a:gd name="connsiteX63" fmla="*/ 93133 w 97367"/>
                  <a:gd name="connsiteY63" fmla="*/ 37041 h 420158"/>
                  <a:gd name="connsiteX64" fmla="*/ 97367 w 97367"/>
                  <a:gd name="connsiteY64" fmla="*/ 8466 h 420158"/>
                  <a:gd name="connsiteX65" fmla="*/ 96308 w 97367"/>
                  <a:gd name="connsiteY65" fmla="*/ 3175 h 420158"/>
                  <a:gd name="connsiteX66" fmla="*/ 93133 w 97367"/>
                  <a:gd name="connsiteY66" fmla="*/ 2116 h 420158"/>
                  <a:gd name="connsiteX67" fmla="*/ 88900 w 97367"/>
                  <a:gd name="connsiteY67" fmla="*/ 0 h 420158"/>
                  <a:gd name="connsiteX68" fmla="*/ 75142 w 97367"/>
                  <a:gd name="connsiteY68" fmla="*/ 1058 h 420158"/>
                  <a:gd name="connsiteX69" fmla="*/ 49742 w 97367"/>
                  <a:gd name="connsiteY69" fmla="*/ 17991 h 420158"/>
                  <a:gd name="connsiteX0" fmla="*/ 49742 w 97367"/>
                  <a:gd name="connsiteY0" fmla="*/ 17991 h 420158"/>
                  <a:gd name="connsiteX1" fmla="*/ 49742 w 97367"/>
                  <a:gd name="connsiteY1" fmla="*/ 17991 h 420158"/>
                  <a:gd name="connsiteX2" fmla="*/ 47625 w 97367"/>
                  <a:gd name="connsiteY2" fmla="*/ 61383 h 420158"/>
                  <a:gd name="connsiteX3" fmla="*/ 45508 w 97367"/>
                  <a:gd name="connsiteY3" fmla="*/ 67733 h 420158"/>
                  <a:gd name="connsiteX4" fmla="*/ 42333 w 97367"/>
                  <a:gd name="connsiteY4" fmla="*/ 87841 h 420158"/>
                  <a:gd name="connsiteX5" fmla="*/ 43392 w 97367"/>
                  <a:gd name="connsiteY5" fmla="*/ 97366 h 420158"/>
                  <a:gd name="connsiteX6" fmla="*/ 44450 w 97367"/>
                  <a:gd name="connsiteY6" fmla="*/ 102658 h 420158"/>
                  <a:gd name="connsiteX7" fmla="*/ 40217 w 97367"/>
                  <a:gd name="connsiteY7" fmla="*/ 106891 h 420158"/>
                  <a:gd name="connsiteX8" fmla="*/ 39158 w 97367"/>
                  <a:gd name="connsiteY8" fmla="*/ 110066 h 420158"/>
                  <a:gd name="connsiteX9" fmla="*/ 37042 w 97367"/>
                  <a:gd name="connsiteY9" fmla="*/ 117475 h 420158"/>
                  <a:gd name="connsiteX10" fmla="*/ 34925 w 97367"/>
                  <a:gd name="connsiteY10" fmla="*/ 120650 h 420158"/>
                  <a:gd name="connsiteX11" fmla="*/ 31750 w 97367"/>
                  <a:gd name="connsiteY11" fmla="*/ 134408 h 420158"/>
                  <a:gd name="connsiteX12" fmla="*/ 29633 w 97367"/>
                  <a:gd name="connsiteY12" fmla="*/ 148166 h 420158"/>
                  <a:gd name="connsiteX13" fmla="*/ 25400 w 97367"/>
                  <a:gd name="connsiteY13" fmla="*/ 169333 h 420158"/>
                  <a:gd name="connsiteX14" fmla="*/ 24342 w 97367"/>
                  <a:gd name="connsiteY14" fmla="*/ 178858 h 420158"/>
                  <a:gd name="connsiteX15" fmla="*/ 22225 w 97367"/>
                  <a:gd name="connsiteY15" fmla="*/ 185208 h 420158"/>
                  <a:gd name="connsiteX16" fmla="*/ 19050 w 97367"/>
                  <a:gd name="connsiteY16" fmla="*/ 194733 h 420158"/>
                  <a:gd name="connsiteX17" fmla="*/ 15875 w 97367"/>
                  <a:gd name="connsiteY17" fmla="*/ 203200 h 420158"/>
                  <a:gd name="connsiteX18" fmla="*/ 13758 w 97367"/>
                  <a:gd name="connsiteY18" fmla="*/ 214841 h 420158"/>
                  <a:gd name="connsiteX19" fmla="*/ 11642 w 97367"/>
                  <a:gd name="connsiteY19" fmla="*/ 222250 h 420158"/>
                  <a:gd name="connsiteX20" fmla="*/ 11642 w 97367"/>
                  <a:gd name="connsiteY20" fmla="*/ 262466 h 420158"/>
                  <a:gd name="connsiteX21" fmla="*/ 10583 w 97367"/>
                  <a:gd name="connsiteY21" fmla="*/ 270933 h 420158"/>
                  <a:gd name="connsiteX22" fmla="*/ 8467 w 97367"/>
                  <a:gd name="connsiteY22" fmla="*/ 277283 h 420158"/>
                  <a:gd name="connsiteX23" fmla="*/ 6350 w 97367"/>
                  <a:gd name="connsiteY23" fmla="*/ 292100 h 420158"/>
                  <a:gd name="connsiteX24" fmla="*/ 5292 w 97367"/>
                  <a:gd name="connsiteY24" fmla="*/ 301625 h 420158"/>
                  <a:gd name="connsiteX25" fmla="*/ 3175 w 97367"/>
                  <a:gd name="connsiteY25" fmla="*/ 309033 h 420158"/>
                  <a:gd name="connsiteX26" fmla="*/ 0 w 97367"/>
                  <a:gd name="connsiteY26" fmla="*/ 329141 h 420158"/>
                  <a:gd name="connsiteX27" fmla="*/ 2117 w 97367"/>
                  <a:gd name="connsiteY27" fmla="*/ 349250 h 420158"/>
                  <a:gd name="connsiteX28" fmla="*/ 3175 w 97367"/>
                  <a:gd name="connsiteY28" fmla="*/ 360891 h 420158"/>
                  <a:gd name="connsiteX29" fmla="*/ 7408 w 97367"/>
                  <a:gd name="connsiteY29" fmla="*/ 377825 h 420158"/>
                  <a:gd name="connsiteX30" fmla="*/ 11642 w 97367"/>
                  <a:gd name="connsiteY30" fmla="*/ 396875 h 420158"/>
                  <a:gd name="connsiteX31" fmla="*/ 12700 w 97367"/>
                  <a:gd name="connsiteY31" fmla="*/ 401108 h 420158"/>
                  <a:gd name="connsiteX32" fmla="*/ 14817 w 97367"/>
                  <a:gd name="connsiteY32" fmla="*/ 408516 h 420158"/>
                  <a:gd name="connsiteX33" fmla="*/ 17992 w 97367"/>
                  <a:gd name="connsiteY33" fmla="*/ 414866 h 420158"/>
                  <a:gd name="connsiteX34" fmla="*/ 21167 w 97367"/>
                  <a:gd name="connsiteY34" fmla="*/ 416983 h 420158"/>
                  <a:gd name="connsiteX35" fmla="*/ 24342 w 97367"/>
                  <a:gd name="connsiteY35" fmla="*/ 418041 h 420158"/>
                  <a:gd name="connsiteX36" fmla="*/ 45508 w 97367"/>
                  <a:gd name="connsiteY36" fmla="*/ 420158 h 420158"/>
                  <a:gd name="connsiteX37" fmla="*/ 88900 w 97367"/>
                  <a:gd name="connsiteY37" fmla="*/ 419100 h 420158"/>
                  <a:gd name="connsiteX38" fmla="*/ 85725 w 97367"/>
                  <a:gd name="connsiteY38" fmla="*/ 414866 h 420158"/>
                  <a:gd name="connsiteX39" fmla="*/ 80433 w 97367"/>
                  <a:gd name="connsiteY39" fmla="*/ 411691 h 420158"/>
                  <a:gd name="connsiteX40" fmla="*/ 74083 w 97367"/>
                  <a:gd name="connsiteY40" fmla="*/ 402166 h 420158"/>
                  <a:gd name="connsiteX41" fmla="*/ 70908 w 97367"/>
                  <a:gd name="connsiteY41" fmla="*/ 394758 h 420158"/>
                  <a:gd name="connsiteX42" fmla="*/ 84243 w 97367"/>
                  <a:gd name="connsiteY42" fmla="*/ 365125 h 420158"/>
                  <a:gd name="connsiteX43" fmla="*/ 63500 w 97367"/>
                  <a:gd name="connsiteY43" fmla="*/ 339725 h 420158"/>
                  <a:gd name="connsiteX44" fmla="*/ 64558 w 97367"/>
                  <a:gd name="connsiteY44" fmla="*/ 336550 h 420158"/>
                  <a:gd name="connsiteX45" fmla="*/ 66675 w 97367"/>
                  <a:gd name="connsiteY45" fmla="*/ 325966 h 420158"/>
                  <a:gd name="connsiteX46" fmla="*/ 69850 w 97367"/>
                  <a:gd name="connsiteY46" fmla="*/ 295275 h 420158"/>
                  <a:gd name="connsiteX47" fmla="*/ 74083 w 97367"/>
                  <a:gd name="connsiteY47" fmla="*/ 274108 h 420158"/>
                  <a:gd name="connsiteX48" fmla="*/ 76200 w 97367"/>
                  <a:gd name="connsiteY48" fmla="*/ 261408 h 420158"/>
                  <a:gd name="connsiteX49" fmla="*/ 78317 w 97367"/>
                  <a:gd name="connsiteY49" fmla="*/ 251883 h 420158"/>
                  <a:gd name="connsiteX50" fmla="*/ 79375 w 97367"/>
                  <a:gd name="connsiteY50" fmla="*/ 223308 h 420158"/>
                  <a:gd name="connsiteX51" fmla="*/ 80433 w 97367"/>
                  <a:gd name="connsiteY51" fmla="*/ 220133 h 420158"/>
                  <a:gd name="connsiteX52" fmla="*/ 82550 w 97367"/>
                  <a:gd name="connsiteY52" fmla="*/ 214841 h 420158"/>
                  <a:gd name="connsiteX53" fmla="*/ 81492 w 97367"/>
                  <a:gd name="connsiteY53" fmla="*/ 195791 h 420158"/>
                  <a:gd name="connsiteX54" fmla="*/ 82550 w 97367"/>
                  <a:gd name="connsiteY54" fmla="*/ 159808 h 420158"/>
                  <a:gd name="connsiteX55" fmla="*/ 80433 w 97367"/>
                  <a:gd name="connsiteY55" fmla="*/ 141816 h 420158"/>
                  <a:gd name="connsiteX56" fmla="*/ 81492 w 97367"/>
                  <a:gd name="connsiteY56" fmla="*/ 88900 h 420158"/>
                  <a:gd name="connsiteX57" fmla="*/ 83608 w 97367"/>
                  <a:gd name="connsiteY57" fmla="*/ 79375 h 420158"/>
                  <a:gd name="connsiteX58" fmla="*/ 84667 w 97367"/>
                  <a:gd name="connsiteY58" fmla="*/ 74083 h 420158"/>
                  <a:gd name="connsiteX59" fmla="*/ 86783 w 97367"/>
                  <a:gd name="connsiteY59" fmla="*/ 68791 h 420158"/>
                  <a:gd name="connsiteX60" fmla="*/ 89958 w 97367"/>
                  <a:gd name="connsiteY60" fmla="*/ 59266 h 420158"/>
                  <a:gd name="connsiteX61" fmla="*/ 91017 w 97367"/>
                  <a:gd name="connsiteY61" fmla="*/ 45508 h 420158"/>
                  <a:gd name="connsiteX62" fmla="*/ 93133 w 97367"/>
                  <a:gd name="connsiteY62" fmla="*/ 37041 h 420158"/>
                  <a:gd name="connsiteX63" fmla="*/ 97367 w 97367"/>
                  <a:gd name="connsiteY63" fmla="*/ 8466 h 420158"/>
                  <a:gd name="connsiteX64" fmla="*/ 96308 w 97367"/>
                  <a:gd name="connsiteY64" fmla="*/ 3175 h 420158"/>
                  <a:gd name="connsiteX65" fmla="*/ 93133 w 97367"/>
                  <a:gd name="connsiteY65" fmla="*/ 2116 h 420158"/>
                  <a:gd name="connsiteX66" fmla="*/ 88900 w 97367"/>
                  <a:gd name="connsiteY66" fmla="*/ 0 h 420158"/>
                  <a:gd name="connsiteX67" fmla="*/ 75142 w 97367"/>
                  <a:gd name="connsiteY67" fmla="*/ 1058 h 420158"/>
                  <a:gd name="connsiteX68" fmla="*/ 49742 w 97367"/>
                  <a:gd name="connsiteY68" fmla="*/ 17991 h 420158"/>
                  <a:gd name="connsiteX0" fmla="*/ 49742 w 97367"/>
                  <a:gd name="connsiteY0" fmla="*/ 17991 h 420158"/>
                  <a:gd name="connsiteX1" fmla="*/ 49742 w 97367"/>
                  <a:gd name="connsiteY1" fmla="*/ 17991 h 420158"/>
                  <a:gd name="connsiteX2" fmla="*/ 47625 w 97367"/>
                  <a:gd name="connsiteY2" fmla="*/ 61383 h 420158"/>
                  <a:gd name="connsiteX3" fmla="*/ 45508 w 97367"/>
                  <a:gd name="connsiteY3" fmla="*/ 67733 h 420158"/>
                  <a:gd name="connsiteX4" fmla="*/ 42333 w 97367"/>
                  <a:gd name="connsiteY4" fmla="*/ 87841 h 420158"/>
                  <a:gd name="connsiteX5" fmla="*/ 43392 w 97367"/>
                  <a:gd name="connsiteY5" fmla="*/ 97366 h 420158"/>
                  <a:gd name="connsiteX6" fmla="*/ 44450 w 97367"/>
                  <a:gd name="connsiteY6" fmla="*/ 102658 h 420158"/>
                  <a:gd name="connsiteX7" fmla="*/ 40217 w 97367"/>
                  <a:gd name="connsiteY7" fmla="*/ 106891 h 420158"/>
                  <a:gd name="connsiteX8" fmla="*/ 39158 w 97367"/>
                  <a:gd name="connsiteY8" fmla="*/ 110066 h 420158"/>
                  <a:gd name="connsiteX9" fmla="*/ 37042 w 97367"/>
                  <a:gd name="connsiteY9" fmla="*/ 117475 h 420158"/>
                  <a:gd name="connsiteX10" fmla="*/ 34925 w 97367"/>
                  <a:gd name="connsiteY10" fmla="*/ 120650 h 420158"/>
                  <a:gd name="connsiteX11" fmla="*/ 31750 w 97367"/>
                  <a:gd name="connsiteY11" fmla="*/ 134408 h 420158"/>
                  <a:gd name="connsiteX12" fmla="*/ 29633 w 97367"/>
                  <a:gd name="connsiteY12" fmla="*/ 148166 h 420158"/>
                  <a:gd name="connsiteX13" fmla="*/ 25400 w 97367"/>
                  <a:gd name="connsiteY13" fmla="*/ 169333 h 420158"/>
                  <a:gd name="connsiteX14" fmla="*/ 24342 w 97367"/>
                  <a:gd name="connsiteY14" fmla="*/ 178858 h 420158"/>
                  <a:gd name="connsiteX15" fmla="*/ 22225 w 97367"/>
                  <a:gd name="connsiteY15" fmla="*/ 185208 h 420158"/>
                  <a:gd name="connsiteX16" fmla="*/ 19050 w 97367"/>
                  <a:gd name="connsiteY16" fmla="*/ 194733 h 420158"/>
                  <a:gd name="connsiteX17" fmla="*/ 15875 w 97367"/>
                  <a:gd name="connsiteY17" fmla="*/ 203200 h 420158"/>
                  <a:gd name="connsiteX18" fmla="*/ 13758 w 97367"/>
                  <a:gd name="connsiteY18" fmla="*/ 214841 h 420158"/>
                  <a:gd name="connsiteX19" fmla="*/ 11642 w 97367"/>
                  <a:gd name="connsiteY19" fmla="*/ 222250 h 420158"/>
                  <a:gd name="connsiteX20" fmla="*/ 11642 w 97367"/>
                  <a:gd name="connsiteY20" fmla="*/ 262466 h 420158"/>
                  <a:gd name="connsiteX21" fmla="*/ 10583 w 97367"/>
                  <a:gd name="connsiteY21" fmla="*/ 270933 h 420158"/>
                  <a:gd name="connsiteX22" fmla="*/ 8467 w 97367"/>
                  <a:gd name="connsiteY22" fmla="*/ 277283 h 420158"/>
                  <a:gd name="connsiteX23" fmla="*/ 6350 w 97367"/>
                  <a:gd name="connsiteY23" fmla="*/ 292100 h 420158"/>
                  <a:gd name="connsiteX24" fmla="*/ 5292 w 97367"/>
                  <a:gd name="connsiteY24" fmla="*/ 301625 h 420158"/>
                  <a:gd name="connsiteX25" fmla="*/ 3175 w 97367"/>
                  <a:gd name="connsiteY25" fmla="*/ 309033 h 420158"/>
                  <a:gd name="connsiteX26" fmla="*/ 0 w 97367"/>
                  <a:gd name="connsiteY26" fmla="*/ 329141 h 420158"/>
                  <a:gd name="connsiteX27" fmla="*/ 2117 w 97367"/>
                  <a:gd name="connsiteY27" fmla="*/ 349250 h 420158"/>
                  <a:gd name="connsiteX28" fmla="*/ 3175 w 97367"/>
                  <a:gd name="connsiteY28" fmla="*/ 360891 h 420158"/>
                  <a:gd name="connsiteX29" fmla="*/ 7408 w 97367"/>
                  <a:gd name="connsiteY29" fmla="*/ 377825 h 420158"/>
                  <a:gd name="connsiteX30" fmla="*/ 11642 w 97367"/>
                  <a:gd name="connsiteY30" fmla="*/ 396875 h 420158"/>
                  <a:gd name="connsiteX31" fmla="*/ 12700 w 97367"/>
                  <a:gd name="connsiteY31" fmla="*/ 401108 h 420158"/>
                  <a:gd name="connsiteX32" fmla="*/ 14817 w 97367"/>
                  <a:gd name="connsiteY32" fmla="*/ 408516 h 420158"/>
                  <a:gd name="connsiteX33" fmla="*/ 17992 w 97367"/>
                  <a:gd name="connsiteY33" fmla="*/ 414866 h 420158"/>
                  <a:gd name="connsiteX34" fmla="*/ 21167 w 97367"/>
                  <a:gd name="connsiteY34" fmla="*/ 416983 h 420158"/>
                  <a:gd name="connsiteX35" fmla="*/ 24342 w 97367"/>
                  <a:gd name="connsiteY35" fmla="*/ 418041 h 420158"/>
                  <a:gd name="connsiteX36" fmla="*/ 45508 w 97367"/>
                  <a:gd name="connsiteY36" fmla="*/ 420158 h 420158"/>
                  <a:gd name="connsiteX37" fmla="*/ 88900 w 97367"/>
                  <a:gd name="connsiteY37" fmla="*/ 419100 h 420158"/>
                  <a:gd name="connsiteX38" fmla="*/ 85725 w 97367"/>
                  <a:gd name="connsiteY38" fmla="*/ 414866 h 420158"/>
                  <a:gd name="connsiteX39" fmla="*/ 80433 w 97367"/>
                  <a:gd name="connsiteY39" fmla="*/ 411691 h 420158"/>
                  <a:gd name="connsiteX40" fmla="*/ 74083 w 97367"/>
                  <a:gd name="connsiteY40" fmla="*/ 402166 h 420158"/>
                  <a:gd name="connsiteX41" fmla="*/ 84243 w 97367"/>
                  <a:gd name="connsiteY41" fmla="*/ 365125 h 420158"/>
                  <a:gd name="connsiteX42" fmla="*/ 63500 w 97367"/>
                  <a:gd name="connsiteY42" fmla="*/ 339725 h 420158"/>
                  <a:gd name="connsiteX43" fmla="*/ 64558 w 97367"/>
                  <a:gd name="connsiteY43" fmla="*/ 336550 h 420158"/>
                  <a:gd name="connsiteX44" fmla="*/ 66675 w 97367"/>
                  <a:gd name="connsiteY44" fmla="*/ 325966 h 420158"/>
                  <a:gd name="connsiteX45" fmla="*/ 69850 w 97367"/>
                  <a:gd name="connsiteY45" fmla="*/ 295275 h 420158"/>
                  <a:gd name="connsiteX46" fmla="*/ 74083 w 97367"/>
                  <a:gd name="connsiteY46" fmla="*/ 274108 h 420158"/>
                  <a:gd name="connsiteX47" fmla="*/ 76200 w 97367"/>
                  <a:gd name="connsiteY47" fmla="*/ 261408 h 420158"/>
                  <a:gd name="connsiteX48" fmla="*/ 78317 w 97367"/>
                  <a:gd name="connsiteY48" fmla="*/ 251883 h 420158"/>
                  <a:gd name="connsiteX49" fmla="*/ 79375 w 97367"/>
                  <a:gd name="connsiteY49" fmla="*/ 223308 h 420158"/>
                  <a:gd name="connsiteX50" fmla="*/ 80433 w 97367"/>
                  <a:gd name="connsiteY50" fmla="*/ 220133 h 420158"/>
                  <a:gd name="connsiteX51" fmla="*/ 82550 w 97367"/>
                  <a:gd name="connsiteY51" fmla="*/ 214841 h 420158"/>
                  <a:gd name="connsiteX52" fmla="*/ 81492 w 97367"/>
                  <a:gd name="connsiteY52" fmla="*/ 195791 h 420158"/>
                  <a:gd name="connsiteX53" fmla="*/ 82550 w 97367"/>
                  <a:gd name="connsiteY53" fmla="*/ 159808 h 420158"/>
                  <a:gd name="connsiteX54" fmla="*/ 80433 w 97367"/>
                  <a:gd name="connsiteY54" fmla="*/ 141816 h 420158"/>
                  <a:gd name="connsiteX55" fmla="*/ 81492 w 97367"/>
                  <a:gd name="connsiteY55" fmla="*/ 88900 h 420158"/>
                  <a:gd name="connsiteX56" fmla="*/ 83608 w 97367"/>
                  <a:gd name="connsiteY56" fmla="*/ 79375 h 420158"/>
                  <a:gd name="connsiteX57" fmla="*/ 84667 w 97367"/>
                  <a:gd name="connsiteY57" fmla="*/ 74083 h 420158"/>
                  <a:gd name="connsiteX58" fmla="*/ 86783 w 97367"/>
                  <a:gd name="connsiteY58" fmla="*/ 68791 h 420158"/>
                  <a:gd name="connsiteX59" fmla="*/ 89958 w 97367"/>
                  <a:gd name="connsiteY59" fmla="*/ 59266 h 420158"/>
                  <a:gd name="connsiteX60" fmla="*/ 91017 w 97367"/>
                  <a:gd name="connsiteY60" fmla="*/ 45508 h 420158"/>
                  <a:gd name="connsiteX61" fmla="*/ 93133 w 97367"/>
                  <a:gd name="connsiteY61" fmla="*/ 37041 h 420158"/>
                  <a:gd name="connsiteX62" fmla="*/ 97367 w 97367"/>
                  <a:gd name="connsiteY62" fmla="*/ 8466 h 420158"/>
                  <a:gd name="connsiteX63" fmla="*/ 96308 w 97367"/>
                  <a:gd name="connsiteY63" fmla="*/ 3175 h 420158"/>
                  <a:gd name="connsiteX64" fmla="*/ 93133 w 97367"/>
                  <a:gd name="connsiteY64" fmla="*/ 2116 h 420158"/>
                  <a:gd name="connsiteX65" fmla="*/ 88900 w 97367"/>
                  <a:gd name="connsiteY65" fmla="*/ 0 h 420158"/>
                  <a:gd name="connsiteX66" fmla="*/ 75142 w 97367"/>
                  <a:gd name="connsiteY66" fmla="*/ 1058 h 420158"/>
                  <a:gd name="connsiteX67" fmla="*/ 49742 w 97367"/>
                  <a:gd name="connsiteY67" fmla="*/ 17991 h 420158"/>
                  <a:gd name="connsiteX0" fmla="*/ 49742 w 97367"/>
                  <a:gd name="connsiteY0" fmla="*/ 17991 h 420158"/>
                  <a:gd name="connsiteX1" fmla="*/ 49742 w 97367"/>
                  <a:gd name="connsiteY1" fmla="*/ 17991 h 420158"/>
                  <a:gd name="connsiteX2" fmla="*/ 47625 w 97367"/>
                  <a:gd name="connsiteY2" fmla="*/ 61383 h 420158"/>
                  <a:gd name="connsiteX3" fmla="*/ 45508 w 97367"/>
                  <a:gd name="connsiteY3" fmla="*/ 67733 h 420158"/>
                  <a:gd name="connsiteX4" fmla="*/ 42333 w 97367"/>
                  <a:gd name="connsiteY4" fmla="*/ 87841 h 420158"/>
                  <a:gd name="connsiteX5" fmla="*/ 43392 w 97367"/>
                  <a:gd name="connsiteY5" fmla="*/ 97366 h 420158"/>
                  <a:gd name="connsiteX6" fmla="*/ 44450 w 97367"/>
                  <a:gd name="connsiteY6" fmla="*/ 102658 h 420158"/>
                  <a:gd name="connsiteX7" fmla="*/ 40217 w 97367"/>
                  <a:gd name="connsiteY7" fmla="*/ 106891 h 420158"/>
                  <a:gd name="connsiteX8" fmla="*/ 39158 w 97367"/>
                  <a:gd name="connsiteY8" fmla="*/ 110066 h 420158"/>
                  <a:gd name="connsiteX9" fmla="*/ 37042 w 97367"/>
                  <a:gd name="connsiteY9" fmla="*/ 117475 h 420158"/>
                  <a:gd name="connsiteX10" fmla="*/ 34925 w 97367"/>
                  <a:gd name="connsiteY10" fmla="*/ 120650 h 420158"/>
                  <a:gd name="connsiteX11" fmla="*/ 31750 w 97367"/>
                  <a:gd name="connsiteY11" fmla="*/ 134408 h 420158"/>
                  <a:gd name="connsiteX12" fmla="*/ 29633 w 97367"/>
                  <a:gd name="connsiteY12" fmla="*/ 148166 h 420158"/>
                  <a:gd name="connsiteX13" fmla="*/ 25400 w 97367"/>
                  <a:gd name="connsiteY13" fmla="*/ 169333 h 420158"/>
                  <a:gd name="connsiteX14" fmla="*/ 24342 w 97367"/>
                  <a:gd name="connsiteY14" fmla="*/ 178858 h 420158"/>
                  <a:gd name="connsiteX15" fmla="*/ 22225 w 97367"/>
                  <a:gd name="connsiteY15" fmla="*/ 185208 h 420158"/>
                  <a:gd name="connsiteX16" fmla="*/ 19050 w 97367"/>
                  <a:gd name="connsiteY16" fmla="*/ 194733 h 420158"/>
                  <a:gd name="connsiteX17" fmla="*/ 15875 w 97367"/>
                  <a:gd name="connsiteY17" fmla="*/ 203200 h 420158"/>
                  <a:gd name="connsiteX18" fmla="*/ 13758 w 97367"/>
                  <a:gd name="connsiteY18" fmla="*/ 214841 h 420158"/>
                  <a:gd name="connsiteX19" fmla="*/ 11642 w 97367"/>
                  <a:gd name="connsiteY19" fmla="*/ 222250 h 420158"/>
                  <a:gd name="connsiteX20" fmla="*/ 11642 w 97367"/>
                  <a:gd name="connsiteY20" fmla="*/ 262466 h 420158"/>
                  <a:gd name="connsiteX21" fmla="*/ 10583 w 97367"/>
                  <a:gd name="connsiteY21" fmla="*/ 270933 h 420158"/>
                  <a:gd name="connsiteX22" fmla="*/ 8467 w 97367"/>
                  <a:gd name="connsiteY22" fmla="*/ 277283 h 420158"/>
                  <a:gd name="connsiteX23" fmla="*/ 6350 w 97367"/>
                  <a:gd name="connsiteY23" fmla="*/ 292100 h 420158"/>
                  <a:gd name="connsiteX24" fmla="*/ 5292 w 97367"/>
                  <a:gd name="connsiteY24" fmla="*/ 301625 h 420158"/>
                  <a:gd name="connsiteX25" fmla="*/ 3175 w 97367"/>
                  <a:gd name="connsiteY25" fmla="*/ 309033 h 420158"/>
                  <a:gd name="connsiteX26" fmla="*/ 0 w 97367"/>
                  <a:gd name="connsiteY26" fmla="*/ 329141 h 420158"/>
                  <a:gd name="connsiteX27" fmla="*/ 2117 w 97367"/>
                  <a:gd name="connsiteY27" fmla="*/ 349250 h 420158"/>
                  <a:gd name="connsiteX28" fmla="*/ 3175 w 97367"/>
                  <a:gd name="connsiteY28" fmla="*/ 360891 h 420158"/>
                  <a:gd name="connsiteX29" fmla="*/ 7408 w 97367"/>
                  <a:gd name="connsiteY29" fmla="*/ 377825 h 420158"/>
                  <a:gd name="connsiteX30" fmla="*/ 11642 w 97367"/>
                  <a:gd name="connsiteY30" fmla="*/ 396875 h 420158"/>
                  <a:gd name="connsiteX31" fmla="*/ 12700 w 97367"/>
                  <a:gd name="connsiteY31" fmla="*/ 401108 h 420158"/>
                  <a:gd name="connsiteX32" fmla="*/ 14817 w 97367"/>
                  <a:gd name="connsiteY32" fmla="*/ 408516 h 420158"/>
                  <a:gd name="connsiteX33" fmla="*/ 17992 w 97367"/>
                  <a:gd name="connsiteY33" fmla="*/ 414866 h 420158"/>
                  <a:gd name="connsiteX34" fmla="*/ 21167 w 97367"/>
                  <a:gd name="connsiteY34" fmla="*/ 416983 h 420158"/>
                  <a:gd name="connsiteX35" fmla="*/ 24342 w 97367"/>
                  <a:gd name="connsiteY35" fmla="*/ 418041 h 420158"/>
                  <a:gd name="connsiteX36" fmla="*/ 45508 w 97367"/>
                  <a:gd name="connsiteY36" fmla="*/ 420158 h 420158"/>
                  <a:gd name="connsiteX37" fmla="*/ 88900 w 97367"/>
                  <a:gd name="connsiteY37" fmla="*/ 419100 h 420158"/>
                  <a:gd name="connsiteX38" fmla="*/ 85725 w 97367"/>
                  <a:gd name="connsiteY38" fmla="*/ 414866 h 420158"/>
                  <a:gd name="connsiteX39" fmla="*/ 80433 w 97367"/>
                  <a:gd name="connsiteY39" fmla="*/ 411691 h 420158"/>
                  <a:gd name="connsiteX40" fmla="*/ 84243 w 97367"/>
                  <a:gd name="connsiteY40" fmla="*/ 365125 h 420158"/>
                  <a:gd name="connsiteX41" fmla="*/ 63500 w 97367"/>
                  <a:gd name="connsiteY41" fmla="*/ 339725 h 420158"/>
                  <a:gd name="connsiteX42" fmla="*/ 64558 w 97367"/>
                  <a:gd name="connsiteY42" fmla="*/ 336550 h 420158"/>
                  <a:gd name="connsiteX43" fmla="*/ 66675 w 97367"/>
                  <a:gd name="connsiteY43" fmla="*/ 325966 h 420158"/>
                  <a:gd name="connsiteX44" fmla="*/ 69850 w 97367"/>
                  <a:gd name="connsiteY44" fmla="*/ 295275 h 420158"/>
                  <a:gd name="connsiteX45" fmla="*/ 74083 w 97367"/>
                  <a:gd name="connsiteY45" fmla="*/ 274108 h 420158"/>
                  <a:gd name="connsiteX46" fmla="*/ 76200 w 97367"/>
                  <a:gd name="connsiteY46" fmla="*/ 261408 h 420158"/>
                  <a:gd name="connsiteX47" fmla="*/ 78317 w 97367"/>
                  <a:gd name="connsiteY47" fmla="*/ 251883 h 420158"/>
                  <a:gd name="connsiteX48" fmla="*/ 79375 w 97367"/>
                  <a:gd name="connsiteY48" fmla="*/ 223308 h 420158"/>
                  <a:gd name="connsiteX49" fmla="*/ 80433 w 97367"/>
                  <a:gd name="connsiteY49" fmla="*/ 220133 h 420158"/>
                  <a:gd name="connsiteX50" fmla="*/ 82550 w 97367"/>
                  <a:gd name="connsiteY50" fmla="*/ 214841 h 420158"/>
                  <a:gd name="connsiteX51" fmla="*/ 81492 w 97367"/>
                  <a:gd name="connsiteY51" fmla="*/ 195791 h 420158"/>
                  <a:gd name="connsiteX52" fmla="*/ 82550 w 97367"/>
                  <a:gd name="connsiteY52" fmla="*/ 159808 h 420158"/>
                  <a:gd name="connsiteX53" fmla="*/ 80433 w 97367"/>
                  <a:gd name="connsiteY53" fmla="*/ 141816 h 420158"/>
                  <a:gd name="connsiteX54" fmla="*/ 81492 w 97367"/>
                  <a:gd name="connsiteY54" fmla="*/ 88900 h 420158"/>
                  <a:gd name="connsiteX55" fmla="*/ 83608 w 97367"/>
                  <a:gd name="connsiteY55" fmla="*/ 79375 h 420158"/>
                  <a:gd name="connsiteX56" fmla="*/ 84667 w 97367"/>
                  <a:gd name="connsiteY56" fmla="*/ 74083 h 420158"/>
                  <a:gd name="connsiteX57" fmla="*/ 86783 w 97367"/>
                  <a:gd name="connsiteY57" fmla="*/ 68791 h 420158"/>
                  <a:gd name="connsiteX58" fmla="*/ 89958 w 97367"/>
                  <a:gd name="connsiteY58" fmla="*/ 59266 h 420158"/>
                  <a:gd name="connsiteX59" fmla="*/ 91017 w 97367"/>
                  <a:gd name="connsiteY59" fmla="*/ 45508 h 420158"/>
                  <a:gd name="connsiteX60" fmla="*/ 93133 w 97367"/>
                  <a:gd name="connsiteY60" fmla="*/ 37041 h 420158"/>
                  <a:gd name="connsiteX61" fmla="*/ 97367 w 97367"/>
                  <a:gd name="connsiteY61" fmla="*/ 8466 h 420158"/>
                  <a:gd name="connsiteX62" fmla="*/ 96308 w 97367"/>
                  <a:gd name="connsiteY62" fmla="*/ 3175 h 420158"/>
                  <a:gd name="connsiteX63" fmla="*/ 93133 w 97367"/>
                  <a:gd name="connsiteY63" fmla="*/ 2116 h 420158"/>
                  <a:gd name="connsiteX64" fmla="*/ 88900 w 97367"/>
                  <a:gd name="connsiteY64" fmla="*/ 0 h 420158"/>
                  <a:gd name="connsiteX65" fmla="*/ 75142 w 97367"/>
                  <a:gd name="connsiteY65" fmla="*/ 1058 h 420158"/>
                  <a:gd name="connsiteX66" fmla="*/ 49742 w 97367"/>
                  <a:gd name="connsiteY66" fmla="*/ 17991 h 42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97367" h="420158">
                    <a:moveTo>
                      <a:pt x="49742" y="17991"/>
                    </a:moveTo>
                    <a:lnTo>
                      <a:pt x="49742" y="17991"/>
                    </a:lnTo>
                    <a:cubicBezTo>
                      <a:pt x="49036" y="32455"/>
                      <a:pt x="48853" y="46954"/>
                      <a:pt x="47625" y="61383"/>
                    </a:cubicBezTo>
                    <a:cubicBezTo>
                      <a:pt x="47436" y="63606"/>
                      <a:pt x="45896" y="65536"/>
                      <a:pt x="45508" y="67733"/>
                    </a:cubicBezTo>
                    <a:cubicBezTo>
                      <a:pt x="39958" y="99181"/>
                      <a:pt x="48552" y="62972"/>
                      <a:pt x="42333" y="87841"/>
                    </a:cubicBezTo>
                    <a:cubicBezTo>
                      <a:pt x="42686" y="91016"/>
                      <a:pt x="42940" y="94204"/>
                      <a:pt x="43392" y="97366"/>
                    </a:cubicBezTo>
                    <a:cubicBezTo>
                      <a:pt x="43646" y="99147"/>
                      <a:pt x="45019" y="100951"/>
                      <a:pt x="44450" y="102658"/>
                    </a:cubicBezTo>
                    <a:cubicBezTo>
                      <a:pt x="43819" y="104551"/>
                      <a:pt x="41628" y="105480"/>
                      <a:pt x="40217" y="106891"/>
                    </a:cubicBezTo>
                    <a:cubicBezTo>
                      <a:pt x="39864" y="107949"/>
                      <a:pt x="39479" y="108997"/>
                      <a:pt x="39158" y="110066"/>
                    </a:cubicBezTo>
                    <a:cubicBezTo>
                      <a:pt x="38420" y="112526"/>
                      <a:pt x="37996" y="115090"/>
                      <a:pt x="37042" y="117475"/>
                    </a:cubicBezTo>
                    <a:cubicBezTo>
                      <a:pt x="36570" y="118656"/>
                      <a:pt x="35631" y="119592"/>
                      <a:pt x="34925" y="120650"/>
                    </a:cubicBezTo>
                    <a:cubicBezTo>
                      <a:pt x="31028" y="147934"/>
                      <a:pt x="36913" y="109889"/>
                      <a:pt x="31750" y="134408"/>
                    </a:cubicBezTo>
                    <a:cubicBezTo>
                      <a:pt x="30794" y="138948"/>
                      <a:pt x="30267" y="143570"/>
                      <a:pt x="29633" y="148166"/>
                    </a:cubicBezTo>
                    <a:cubicBezTo>
                      <a:pt x="26990" y="167328"/>
                      <a:pt x="30153" y="159829"/>
                      <a:pt x="25400" y="169333"/>
                    </a:cubicBezTo>
                    <a:cubicBezTo>
                      <a:pt x="25047" y="172508"/>
                      <a:pt x="24968" y="175726"/>
                      <a:pt x="24342" y="178858"/>
                    </a:cubicBezTo>
                    <a:cubicBezTo>
                      <a:pt x="23904" y="181046"/>
                      <a:pt x="22866" y="183071"/>
                      <a:pt x="22225" y="185208"/>
                    </a:cubicBezTo>
                    <a:cubicBezTo>
                      <a:pt x="19490" y="194326"/>
                      <a:pt x="23297" y="184118"/>
                      <a:pt x="19050" y="194733"/>
                    </a:cubicBezTo>
                    <a:cubicBezTo>
                      <a:pt x="15542" y="212280"/>
                      <a:pt x="20546" y="190745"/>
                      <a:pt x="15875" y="203200"/>
                    </a:cubicBezTo>
                    <a:cubicBezTo>
                      <a:pt x="15334" y="204641"/>
                      <a:pt x="13993" y="213821"/>
                      <a:pt x="13758" y="214841"/>
                    </a:cubicBezTo>
                    <a:cubicBezTo>
                      <a:pt x="13180" y="217344"/>
                      <a:pt x="12347" y="219780"/>
                      <a:pt x="11642" y="222250"/>
                    </a:cubicBezTo>
                    <a:cubicBezTo>
                      <a:pt x="12644" y="248315"/>
                      <a:pt x="13563" y="243255"/>
                      <a:pt x="11642" y="262466"/>
                    </a:cubicBezTo>
                    <a:cubicBezTo>
                      <a:pt x="11359" y="265296"/>
                      <a:pt x="11179" y="268152"/>
                      <a:pt x="10583" y="270933"/>
                    </a:cubicBezTo>
                    <a:cubicBezTo>
                      <a:pt x="10116" y="273115"/>
                      <a:pt x="9172" y="275166"/>
                      <a:pt x="8467" y="277283"/>
                    </a:cubicBezTo>
                    <a:cubicBezTo>
                      <a:pt x="7761" y="282222"/>
                      <a:pt x="6995" y="287153"/>
                      <a:pt x="6350" y="292100"/>
                    </a:cubicBezTo>
                    <a:cubicBezTo>
                      <a:pt x="5937" y="295268"/>
                      <a:pt x="5881" y="298485"/>
                      <a:pt x="5292" y="301625"/>
                    </a:cubicBezTo>
                    <a:cubicBezTo>
                      <a:pt x="4819" y="304149"/>
                      <a:pt x="3763" y="306533"/>
                      <a:pt x="3175" y="309033"/>
                    </a:cubicBezTo>
                    <a:cubicBezTo>
                      <a:pt x="864" y="318852"/>
                      <a:pt x="1071" y="319500"/>
                      <a:pt x="0" y="329141"/>
                    </a:cubicBezTo>
                    <a:cubicBezTo>
                      <a:pt x="706" y="335844"/>
                      <a:pt x="1446" y="342543"/>
                      <a:pt x="2117" y="349250"/>
                    </a:cubicBezTo>
                    <a:cubicBezTo>
                      <a:pt x="2505" y="353127"/>
                      <a:pt x="2466" y="357060"/>
                      <a:pt x="3175" y="360891"/>
                    </a:cubicBezTo>
                    <a:cubicBezTo>
                      <a:pt x="4234" y="366612"/>
                      <a:pt x="6523" y="372074"/>
                      <a:pt x="7408" y="377825"/>
                    </a:cubicBezTo>
                    <a:cubicBezTo>
                      <a:pt x="11155" y="402175"/>
                      <a:pt x="7253" y="383707"/>
                      <a:pt x="11642" y="396875"/>
                    </a:cubicBezTo>
                    <a:cubicBezTo>
                      <a:pt x="12102" y="398255"/>
                      <a:pt x="12317" y="399705"/>
                      <a:pt x="12700" y="401108"/>
                    </a:cubicBezTo>
                    <a:cubicBezTo>
                      <a:pt x="13376" y="403586"/>
                      <a:pt x="14079" y="406056"/>
                      <a:pt x="14817" y="408516"/>
                    </a:cubicBezTo>
                    <a:cubicBezTo>
                      <a:pt x="15555" y="410977"/>
                      <a:pt x="16079" y="412953"/>
                      <a:pt x="17992" y="414866"/>
                    </a:cubicBezTo>
                    <a:cubicBezTo>
                      <a:pt x="18891" y="415765"/>
                      <a:pt x="20029" y="416414"/>
                      <a:pt x="21167" y="416983"/>
                    </a:cubicBezTo>
                    <a:cubicBezTo>
                      <a:pt x="22165" y="417482"/>
                      <a:pt x="23236" y="417897"/>
                      <a:pt x="24342" y="418041"/>
                    </a:cubicBezTo>
                    <a:cubicBezTo>
                      <a:pt x="31373" y="418958"/>
                      <a:pt x="38453" y="419452"/>
                      <a:pt x="45508" y="420158"/>
                    </a:cubicBezTo>
                    <a:lnTo>
                      <a:pt x="88900" y="419100"/>
                    </a:lnTo>
                    <a:cubicBezTo>
                      <a:pt x="90649" y="418870"/>
                      <a:pt x="87053" y="416028"/>
                      <a:pt x="85725" y="414866"/>
                    </a:cubicBezTo>
                    <a:cubicBezTo>
                      <a:pt x="84177" y="413511"/>
                      <a:pt x="82197" y="412749"/>
                      <a:pt x="80433" y="411691"/>
                    </a:cubicBezTo>
                    <a:cubicBezTo>
                      <a:pt x="80186" y="403401"/>
                      <a:pt x="87065" y="377119"/>
                      <a:pt x="84243" y="365125"/>
                    </a:cubicBezTo>
                    <a:cubicBezTo>
                      <a:pt x="84949" y="356658"/>
                      <a:pt x="62562" y="348169"/>
                      <a:pt x="63500" y="339725"/>
                    </a:cubicBezTo>
                    <a:cubicBezTo>
                      <a:pt x="63623" y="338616"/>
                      <a:pt x="64307" y="337637"/>
                      <a:pt x="64558" y="336550"/>
                    </a:cubicBezTo>
                    <a:cubicBezTo>
                      <a:pt x="65367" y="333044"/>
                      <a:pt x="65969" y="329494"/>
                      <a:pt x="66675" y="325966"/>
                    </a:cubicBezTo>
                    <a:cubicBezTo>
                      <a:pt x="67888" y="312616"/>
                      <a:pt x="67996" y="310566"/>
                      <a:pt x="69850" y="295275"/>
                    </a:cubicBezTo>
                    <a:cubicBezTo>
                      <a:pt x="71909" y="278290"/>
                      <a:pt x="70095" y="284082"/>
                      <a:pt x="74083" y="274108"/>
                    </a:cubicBezTo>
                    <a:cubicBezTo>
                      <a:pt x="74789" y="269875"/>
                      <a:pt x="75397" y="265624"/>
                      <a:pt x="76200" y="261408"/>
                    </a:cubicBezTo>
                    <a:cubicBezTo>
                      <a:pt x="76809" y="258213"/>
                      <a:pt x="78047" y="255124"/>
                      <a:pt x="78317" y="251883"/>
                    </a:cubicBezTo>
                    <a:cubicBezTo>
                      <a:pt x="79109" y="242384"/>
                      <a:pt x="78741" y="232818"/>
                      <a:pt x="79375" y="223308"/>
                    </a:cubicBezTo>
                    <a:cubicBezTo>
                      <a:pt x="79449" y="222195"/>
                      <a:pt x="80041" y="221178"/>
                      <a:pt x="80433" y="220133"/>
                    </a:cubicBezTo>
                    <a:cubicBezTo>
                      <a:pt x="81100" y="218354"/>
                      <a:pt x="81844" y="216605"/>
                      <a:pt x="82550" y="214841"/>
                    </a:cubicBezTo>
                    <a:cubicBezTo>
                      <a:pt x="82197" y="208491"/>
                      <a:pt x="81492" y="202151"/>
                      <a:pt x="81492" y="195791"/>
                    </a:cubicBezTo>
                    <a:cubicBezTo>
                      <a:pt x="81492" y="183791"/>
                      <a:pt x="82785" y="171805"/>
                      <a:pt x="82550" y="159808"/>
                    </a:cubicBezTo>
                    <a:cubicBezTo>
                      <a:pt x="82432" y="153770"/>
                      <a:pt x="81139" y="147813"/>
                      <a:pt x="80433" y="141816"/>
                    </a:cubicBezTo>
                    <a:cubicBezTo>
                      <a:pt x="80786" y="124177"/>
                      <a:pt x="80596" y="106519"/>
                      <a:pt x="81492" y="88900"/>
                    </a:cubicBezTo>
                    <a:cubicBezTo>
                      <a:pt x="81657" y="85652"/>
                      <a:pt x="82927" y="82555"/>
                      <a:pt x="83608" y="79375"/>
                    </a:cubicBezTo>
                    <a:cubicBezTo>
                      <a:pt x="83985" y="77616"/>
                      <a:pt x="84150" y="75806"/>
                      <a:pt x="84667" y="74083"/>
                    </a:cubicBezTo>
                    <a:cubicBezTo>
                      <a:pt x="85213" y="72263"/>
                      <a:pt x="86237" y="70611"/>
                      <a:pt x="86783" y="68791"/>
                    </a:cubicBezTo>
                    <a:cubicBezTo>
                      <a:pt x="89860" y="58535"/>
                      <a:pt x="85539" y="68108"/>
                      <a:pt x="89958" y="59266"/>
                    </a:cubicBezTo>
                    <a:cubicBezTo>
                      <a:pt x="90311" y="54680"/>
                      <a:pt x="90367" y="50061"/>
                      <a:pt x="91017" y="45508"/>
                    </a:cubicBezTo>
                    <a:cubicBezTo>
                      <a:pt x="91428" y="42628"/>
                      <a:pt x="92707" y="39919"/>
                      <a:pt x="93133" y="37041"/>
                    </a:cubicBezTo>
                    <a:cubicBezTo>
                      <a:pt x="97973" y="4366"/>
                      <a:pt x="92571" y="27647"/>
                      <a:pt x="97367" y="8466"/>
                    </a:cubicBezTo>
                    <a:cubicBezTo>
                      <a:pt x="97014" y="6702"/>
                      <a:pt x="97306" y="4671"/>
                      <a:pt x="96308" y="3175"/>
                    </a:cubicBezTo>
                    <a:cubicBezTo>
                      <a:pt x="95689" y="2247"/>
                      <a:pt x="94158" y="2555"/>
                      <a:pt x="93133" y="2116"/>
                    </a:cubicBezTo>
                    <a:cubicBezTo>
                      <a:pt x="91683" y="1495"/>
                      <a:pt x="90311" y="705"/>
                      <a:pt x="88900" y="0"/>
                    </a:cubicBezTo>
                    <a:cubicBezTo>
                      <a:pt x="84314" y="353"/>
                      <a:pt x="79710" y="521"/>
                      <a:pt x="75142" y="1058"/>
                    </a:cubicBezTo>
                    <a:cubicBezTo>
                      <a:pt x="70785" y="1570"/>
                      <a:pt x="53975" y="15169"/>
                      <a:pt x="49742" y="1799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74" name="Freeform: Shape 73">
                <a:extLst>
                  <a:ext uri="{FF2B5EF4-FFF2-40B4-BE49-F238E27FC236}">
                    <a16:creationId xmlns:a16="http://schemas.microsoft.com/office/drawing/2014/main" id="{3E475177-7B7D-45F6-8697-8EF7F7F3E8B7}"/>
                  </a:ext>
                </a:extLst>
              </p:cNvPr>
              <p:cNvSpPr/>
              <p:nvPr/>
            </p:nvSpPr>
            <p:spPr>
              <a:xfrm>
                <a:off x="2675467" y="4873071"/>
                <a:ext cx="318558" cy="553509"/>
              </a:xfrm>
              <a:custGeom>
                <a:avLst/>
                <a:gdLst>
                  <a:gd name="connsiteX0" fmla="*/ 61383 w 318558"/>
                  <a:gd name="connsiteY0" fmla="*/ 59267 h 553509"/>
                  <a:gd name="connsiteX1" fmla="*/ 61383 w 318558"/>
                  <a:gd name="connsiteY1" fmla="*/ 59267 h 553509"/>
                  <a:gd name="connsiteX2" fmla="*/ 71966 w 318558"/>
                  <a:gd name="connsiteY2" fmla="*/ 45509 h 553509"/>
                  <a:gd name="connsiteX3" fmla="*/ 75141 w 318558"/>
                  <a:gd name="connsiteY3" fmla="*/ 41275 h 553509"/>
                  <a:gd name="connsiteX4" fmla="*/ 81491 w 318558"/>
                  <a:gd name="connsiteY4" fmla="*/ 38100 h 553509"/>
                  <a:gd name="connsiteX5" fmla="*/ 84666 w 318558"/>
                  <a:gd name="connsiteY5" fmla="*/ 35984 h 553509"/>
                  <a:gd name="connsiteX6" fmla="*/ 87841 w 318558"/>
                  <a:gd name="connsiteY6" fmla="*/ 34925 h 553509"/>
                  <a:gd name="connsiteX7" fmla="*/ 92075 w 318558"/>
                  <a:gd name="connsiteY7" fmla="*/ 32809 h 553509"/>
                  <a:gd name="connsiteX8" fmla="*/ 95250 w 318558"/>
                  <a:gd name="connsiteY8" fmla="*/ 31750 h 553509"/>
                  <a:gd name="connsiteX9" fmla="*/ 100541 w 318558"/>
                  <a:gd name="connsiteY9" fmla="*/ 28575 h 553509"/>
                  <a:gd name="connsiteX10" fmla="*/ 109008 w 318558"/>
                  <a:gd name="connsiteY10" fmla="*/ 26459 h 553509"/>
                  <a:gd name="connsiteX11" fmla="*/ 125941 w 318558"/>
                  <a:gd name="connsiteY11" fmla="*/ 17992 h 553509"/>
                  <a:gd name="connsiteX12" fmla="*/ 142875 w 318558"/>
                  <a:gd name="connsiteY12" fmla="*/ 11642 h 553509"/>
                  <a:gd name="connsiteX13" fmla="*/ 154516 w 318558"/>
                  <a:gd name="connsiteY13" fmla="*/ 5292 h 553509"/>
                  <a:gd name="connsiteX14" fmla="*/ 161925 w 318558"/>
                  <a:gd name="connsiteY14" fmla="*/ 3175 h 553509"/>
                  <a:gd name="connsiteX15" fmla="*/ 174625 w 318558"/>
                  <a:gd name="connsiteY15" fmla="*/ 0 h 553509"/>
                  <a:gd name="connsiteX16" fmla="*/ 190500 w 318558"/>
                  <a:gd name="connsiteY16" fmla="*/ 1059 h 553509"/>
                  <a:gd name="connsiteX17" fmla="*/ 197908 w 318558"/>
                  <a:gd name="connsiteY17" fmla="*/ 4234 h 553509"/>
                  <a:gd name="connsiteX18" fmla="*/ 205316 w 318558"/>
                  <a:gd name="connsiteY18" fmla="*/ 5292 h 553509"/>
                  <a:gd name="connsiteX19" fmla="*/ 212725 w 318558"/>
                  <a:gd name="connsiteY19" fmla="*/ 13759 h 553509"/>
                  <a:gd name="connsiteX20" fmla="*/ 219075 w 318558"/>
                  <a:gd name="connsiteY20" fmla="*/ 20109 h 553509"/>
                  <a:gd name="connsiteX21" fmla="*/ 222250 w 318558"/>
                  <a:gd name="connsiteY21" fmla="*/ 23284 h 553509"/>
                  <a:gd name="connsiteX22" fmla="*/ 223308 w 318558"/>
                  <a:gd name="connsiteY22" fmla="*/ 26459 h 553509"/>
                  <a:gd name="connsiteX23" fmla="*/ 230716 w 318558"/>
                  <a:gd name="connsiteY23" fmla="*/ 32809 h 553509"/>
                  <a:gd name="connsiteX24" fmla="*/ 233891 w 318558"/>
                  <a:gd name="connsiteY24" fmla="*/ 37042 h 553509"/>
                  <a:gd name="connsiteX25" fmla="*/ 240241 w 318558"/>
                  <a:gd name="connsiteY25" fmla="*/ 42334 h 553509"/>
                  <a:gd name="connsiteX26" fmla="*/ 244475 w 318558"/>
                  <a:gd name="connsiteY26" fmla="*/ 48684 h 553509"/>
                  <a:gd name="connsiteX27" fmla="*/ 250825 w 318558"/>
                  <a:gd name="connsiteY27" fmla="*/ 57150 h 553509"/>
                  <a:gd name="connsiteX28" fmla="*/ 254000 w 318558"/>
                  <a:gd name="connsiteY28" fmla="*/ 59267 h 553509"/>
                  <a:gd name="connsiteX29" fmla="*/ 264583 w 318558"/>
                  <a:gd name="connsiteY29" fmla="*/ 70909 h 553509"/>
                  <a:gd name="connsiteX30" fmla="*/ 267758 w 318558"/>
                  <a:gd name="connsiteY30" fmla="*/ 75142 h 553509"/>
                  <a:gd name="connsiteX31" fmla="*/ 271991 w 318558"/>
                  <a:gd name="connsiteY31" fmla="*/ 78317 h 553509"/>
                  <a:gd name="connsiteX32" fmla="*/ 274108 w 318558"/>
                  <a:gd name="connsiteY32" fmla="*/ 84667 h 553509"/>
                  <a:gd name="connsiteX33" fmla="*/ 277283 w 318558"/>
                  <a:gd name="connsiteY33" fmla="*/ 86784 h 553509"/>
                  <a:gd name="connsiteX34" fmla="*/ 282575 w 318558"/>
                  <a:gd name="connsiteY34" fmla="*/ 97367 h 553509"/>
                  <a:gd name="connsiteX35" fmla="*/ 285750 w 318558"/>
                  <a:gd name="connsiteY35" fmla="*/ 101600 h 553509"/>
                  <a:gd name="connsiteX36" fmla="*/ 286808 w 318558"/>
                  <a:gd name="connsiteY36" fmla="*/ 105834 h 553509"/>
                  <a:gd name="connsiteX37" fmla="*/ 295275 w 318558"/>
                  <a:gd name="connsiteY37" fmla="*/ 116417 h 553509"/>
                  <a:gd name="connsiteX38" fmla="*/ 296333 w 318558"/>
                  <a:gd name="connsiteY38" fmla="*/ 119592 h 553509"/>
                  <a:gd name="connsiteX39" fmla="*/ 298450 w 318558"/>
                  <a:gd name="connsiteY39" fmla="*/ 127000 h 553509"/>
                  <a:gd name="connsiteX40" fmla="*/ 301625 w 318558"/>
                  <a:gd name="connsiteY40" fmla="*/ 133350 h 553509"/>
                  <a:gd name="connsiteX41" fmla="*/ 303741 w 318558"/>
                  <a:gd name="connsiteY41" fmla="*/ 139700 h 553509"/>
                  <a:gd name="connsiteX42" fmla="*/ 305858 w 318558"/>
                  <a:gd name="connsiteY42" fmla="*/ 142875 h 553509"/>
                  <a:gd name="connsiteX43" fmla="*/ 311150 w 318558"/>
                  <a:gd name="connsiteY43" fmla="*/ 150284 h 553509"/>
                  <a:gd name="connsiteX44" fmla="*/ 312208 w 318558"/>
                  <a:gd name="connsiteY44" fmla="*/ 155575 h 553509"/>
                  <a:gd name="connsiteX45" fmla="*/ 314325 w 318558"/>
                  <a:gd name="connsiteY45" fmla="*/ 158750 h 553509"/>
                  <a:gd name="connsiteX46" fmla="*/ 315383 w 318558"/>
                  <a:gd name="connsiteY46" fmla="*/ 161925 h 553509"/>
                  <a:gd name="connsiteX47" fmla="*/ 318558 w 318558"/>
                  <a:gd name="connsiteY47" fmla="*/ 169334 h 553509"/>
                  <a:gd name="connsiteX48" fmla="*/ 313266 w 318558"/>
                  <a:gd name="connsiteY48" fmla="*/ 184150 h 553509"/>
                  <a:gd name="connsiteX49" fmla="*/ 312208 w 318558"/>
                  <a:gd name="connsiteY49" fmla="*/ 192617 h 553509"/>
                  <a:gd name="connsiteX50" fmla="*/ 310091 w 318558"/>
                  <a:gd name="connsiteY50" fmla="*/ 195792 h 553509"/>
                  <a:gd name="connsiteX51" fmla="*/ 309033 w 318558"/>
                  <a:gd name="connsiteY51" fmla="*/ 201084 h 553509"/>
                  <a:gd name="connsiteX52" fmla="*/ 306916 w 318558"/>
                  <a:gd name="connsiteY52" fmla="*/ 206375 h 553509"/>
                  <a:gd name="connsiteX53" fmla="*/ 303741 w 318558"/>
                  <a:gd name="connsiteY53" fmla="*/ 214842 h 553509"/>
                  <a:gd name="connsiteX54" fmla="*/ 300566 w 318558"/>
                  <a:gd name="connsiteY54" fmla="*/ 216959 h 553509"/>
                  <a:gd name="connsiteX55" fmla="*/ 297391 w 318558"/>
                  <a:gd name="connsiteY55" fmla="*/ 220134 h 553509"/>
                  <a:gd name="connsiteX56" fmla="*/ 291041 w 318558"/>
                  <a:gd name="connsiteY56" fmla="*/ 221192 h 553509"/>
                  <a:gd name="connsiteX57" fmla="*/ 275166 w 318558"/>
                  <a:gd name="connsiteY57" fmla="*/ 229659 h 553509"/>
                  <a:gd name="connsiteX58" fmla="*/ 263525 w 318558"/>
                  <a:gd name="connsiteY58" fmla="*/ 234950 h 553509"/>
                  <a:gd name="connsiteX59" fmla="*/ 258233 w 318558"/>
                  <a:gd name="connsiteY59" fmla="*/ 239184 h 553509"/>
                  <a:gd name="connsiteX60" fmla="*/ 236008 w 318558"/>
                  <a:gd name="connsiteY60" fmla="*/ 243417 h 553509"/>
                  <a:gd name="connsiteX61" fmla="*/ 229658 w 318558"/>
                  <a:gd name="connsiteY61" fmla="*/ 245534 h 553509"/>
                  <a:gd name="connsiteX62" fmla="*/ 218016 w 318558"/>
                  <a:gd name="connsiteY62" fmla="*/ 248709 h 553509"/>
                  <a:gd name="connsiteX63" fmla="*/ 192616 w 318558"/>
                  <a:gd name="connsiteY63" fmla="*/ 247650 h 553509"/>
                  <a:gd name="connsiteX64" fmla="*/ 176741 w 318558"/>
                  <a:gd name="connsiteY64" fmla="*/ 244475 h 553509"/>
                  <a:gd name="connsiteX65" fmla="*/ 179916 w 318558"/>
                  <a:gd name="connsiteY65" fmla="*/ 245534 h 553509"/>
                  <a:gd name="connsiteX66" fmla="*/ 183091 w 318558"/>
                  <a:gd name="connsiteY66" fmla="*/ 247650 h 553509"/>
                  <a:gd name="connsiteX67" fmla="*/ 188383 w 318558"/>
                  <a:gd name="connsiteY67" fmla="*/ 255059 h 553509"/>
                  <a:gd name="connsiteX68" fmla="*/ 191558 w 318558"/>
                  <a:gd name="connsiteY68" fmla="*/ 256117 h 553509"/>
                  <a:gd name="connsiteX69" fmla="*/ 200025 w 318558"/>
                  <a:gd name="connsiteY69" fmla="*/ 265642 h 553509"/>
                  <a:gd name="connsiteX70" fmla="*/ 203200 w 318558"/>
                  <a:gd name="connsiteY70" fmla="*/ 271992 h 553509"/>
                  <a:gd name="connsiteX71" fmla="*/ 211666 w 318558"/>
                  <a:gd name="connsiteY71" fmla="*/ 283634 h 553509"/>
                  <a:gd name="connsiteX72" fmla="*/ 214841 w 318558"/>
                  <a:gd name="connsiteY72" fmla="*/ 293159 h 553509"/>
                  <a:gd name="connsiteX73" fmla="*/ 219075 w 318558"/>
                  <a:gd name="connsiteY73" fmla="*/ 301625 h 553509"/>
                  <a:gd name="connsiteX74" fmla="*/ 218016 w 318558"/>
                  <a:gd name="connsiteY74" fmla="*/ 318559 h 553509"/>
                  <a:gd name="connsiteX75" fmla="*/ 213783 w 318558"/>
                  <a:gd name="connsiteY75" fmla="*/ 324909 h 553509"/>
                  <a:gd name="connsiteX76" fmla="*/ 211666 w 318558"/>
                  <a:gd name="connsiteY76" fmla="*/ 328084 h 553509"/>
                  <a:gd name="connsiteX77" fmla="*/ 205316 w 318558"/>
                  <a:gd name="connsiteY77" fmla="*/ 334434 h 553509"/>
                  <a:gd name="connsiteX78" fmla="*/ 202141 w 318558"/>
                  <a:gd name="connsiteY78" fmla="*/ 337609 h 553509"/>
                  <a:gd name="connsiteX79" fmla="*/ 194733 w 318558"/>
                  <a:gd name="connsiteY79" fmla="*/ 346075 h 553509"/>
                  <a:gd name="connsiteX80" fmla="*/ 188383 w 318558"/>
                  <a:gd name="connsiteY80" fmla="*/ 352425 h 553509"/>
                  <a:gd name="connsiteX81" fmla="*/ 182033 w 318558"/>
                  <a:gd name="connsiteY81" fmla="*/ 357717 h 553509"/>
                  <a:gd name="connsiteX82" fmla="*/ 180975 w 318558"/>
                  <a:gd name="connsiteY82" fmla="*/ 360892 h 553509"/>
                  <a:gd name="connsiteX83" fmla="*/ 174625 w 318558"/>
                  <a:gd name="connsiteY83" fmla="*/ 366184 h 553509"/>
                  <a:gd name="connsiteX84" fmla="*/ 171450 w 318558"/>
                  <a:gd name="connsiteY84" fmla="*/ 369359 h 553509"/>
                  <a:gd name="connsiteX85" fmla="*/ 162983 w 318558"/>
                  <a:gd name="connsiteY85" fmla="*/ 373592 h 553509"/>
                  <a:gd name="connsiteX86" fmla="*/ 148166 w 318558"/>
                  <a:gd name="connsiteY86" fmla="*/ 377825 h 553509"/>
                  <a:gd name="connsiteX87" fmla="*/ 141816 w 318558"/>
                  <a:gd name="connsiteY87" fmla="*/ 379942 h 553509"/>
                  <a:gd name="connsiteX88" fmla="*/ 117475 w 318558"/>
                  <a:gd name="connsiteY88" fmla="*/ 378884 h 553509"/>
                  <a:gd name="connsiteX89" fmla="*/ 106891 w 318558"/>
                  <a:gd name="connsiteY89" fmla="*/ 377825 h 553509"/>
                  <a:gd name="connsiteX90" fmla="*/ 99483 w 318558"/>
                  <a:gd name="connsiteY90" fmla="*/ 379942 h 553509"/>
                  <a:gd name="connsiteX91" fmla="*/ 96308 w 318558"/>
                  <a:gd name="connsiteY91" fmla="*/ 387350 h 553509"/>
                  <a:gd name="connsiteX92" fmla="*/ 95250 w 318558"/>
                  <a:gd name="connsiteY92" fmla="*/ 390525 h 553509"/>
                  <a:gd name="connsiteX93" fmla="*/ 92075 w 318558"/>
                  <a:gd name="connsiteY93" fmla="*/ 392642 h 553509"/>
                  <a:gd name="connsiteX94" fmla="*/ 88900 w 318558"/>
                  <a:gd name="connsiteY94" fmla="*/ 401109 h 553509"/>
                  <a:gd name="connsiteX95" fmla="*/ 87841 w 318558"/>
                  <a:gd name="connsiteY95" fmla="*/ 404284 h 553509"/>
                  <a:gd name="connsiteX96" fmla="*/ 84666 w 318558"/>
                  <a:gd name="connsiteY96" fmla="*/ 410634 h 553509"/>
                  <a:gd name="connsiteX97" fmla="*/ 80433 w 318558"/>
                  <a:gd name="connsiteY97" fmla="*/ 416984 h 553509"/>
                  <a:gd name="connsiteX98" fmla="*/ 77258 w 318558"/>
                  <a:gd name="connsiteY98" fmla="*/ 422275 h 553509"/>
                  <a:gd name="connsiteX99" fmla="*/ 68791 w 318558"/>
                  <a:gd name="connsiteY99" fmla="*/ 432859 h 553509"/>
                  <a:gd name="connsiteX100" fmla="*/ 66675 w 318558"/>
                  <a:gd name="connsiteY100" fmla="*/ 440267 h 553509"/>
                  <a:gd name="connsiteX101" fmla="*/ 65616 w 318558"/>
                  <a:gd name="connsiteY101" fmla="*/ 443442 h 553509"/>
                  <a:gd name="connsiteX102" fmla="*/ 58208 w 318558"/>
                  <a:gd name="connsiteY102" fmla="*/ 449792 h 553509"/>
                  <a:gd name="connsiteX103" fmla="*/ 42333 w 318558"/>
                  <a:gd name="connsiteY103" fmla="*/ 451909 h 553509"/>
                  <a:gd name="connsiteX104" fmla="*/ 39158 w 318558"/>
                  <a:gd name="connsiteY104" fmla="*/ 452967 h 553509"/>
                  <a:gd name="connsiteX105" fmla="*/ 38100 w 318558"/>
                  <a:gd name="connsiteY105" fmla="*/ 459317 h 553509"/>
                  <a:gd name="connsiteX106" fmla="*/ 44450 w 318558"/>
                  <a:gd name="connsiteY106" fmla="*/ 466725 h 553509"/>
                  <a:gd name="connsiteX107" fmla="*/ 48683 w 318558"/>
                  <a:gd name="connsiteY107" fmla="*/ 478367 h 553509"/>
                  <a:gd name="connsiteX108" fmla="*/ 50800 w 318558"/>
                  <a:gd name="connsiteY108" fmla="*/ 485775 h 553509"/>
                  <a:gd name="connsiteX109" fmla="*/ 51858 w 318558"/>
                  <a:gd name="connsiteY109" fmla="*/ 546100 h 553509"/>
                  <a:gd name="connsiteX110" fmla="*/ 48683 w 318558"/>
                  <a:gd name="connsiteY110" fmla="*/ 547159 h 553509"/>
                  <a:gd name="connsiteX111" fmla="*/ 45508 w 318558"/>
                  <a:gd name="connsiteY111" fmla="*/ 549275 h 553509"/>
                  <a:gd name="connsiteX112" fmla="*/ 34925 w 318558"/>
                  <a:gd name="connsiteY112" fmla="*/ 553509 h 553509"/>
                  <a:gd name="connsiteX113" fmla="*/ 31750 w 318558"/>
                  <a:gd name="connsiteY113" fmla="*/ 551392 h 553509"/>
                  <a:gd name="connsiteX114" fmla="*/ 25400 w 318558"/>
                  <a:gd name="connsiteY114" fmla="*/ 532342 h 553509"/>
                  <a:gd name="connsiteX115" fmla="*/ 23283 w 318558"/>
                  <a:gd name="connsiteY115" fmla="*/ 527050 h 553509"/>
                  <a:gd name="connsiteX116" fmla="*/ 21166 w 318558"/>
                  <a:gd name="connsiteY116" fmla="*/ 516467 h 553509"/>
                  <a:gd name="connsiteX117" fmla="*/ 14816 w 318558"/>
                  <a:gd name="connsiteY117" fmla="*/ 484717 h 553509"/>
                  <a:gd name="connsiteX118" fmla="*/ 10583 w 318558"/>
                  <a:gd name="connsiteY118" fmla="*/ 475192 h 553509"/>
                  <a:gd name="connsiteX119" fmla="*/ 7408 w 318558"/>
                  <a:gd name="connsiteY119" fmla="*/ 467784 h 553509"/>
                  <a:gd name="connsiteX120" fmla="*/ 4233 w 318558"/>
                  <a:gd name="connsiteY120" fmla="*/ 461434 h 553509"/>
                  <a:gd name="connsiteX121" fmla="*/ 0 w 318558"/>
                  <a:gd name="connsiteY121" fmla="*/ 447675 h 553509"/>
                  <a:gd name="connsiteX122" fmla="*/ 1058 w 318558"/>
                  <a:gd name="connsiteY122" fmla="*/ 386292 h 553509"/>
                  <a:gd name="connsiteX123" fmla="*/ 3175 w 318558"/>
                  <a:gd name="connsiteY123" fmla="*/ 369359 h 553509"/>
                  <a:gd name="connsiteX124" fmla="*/ 4233 w 318558"/>
                  <a:gd name="connsiteY124" fmla="*/ 355600 h 553509"/>
                  <a:gd name="connsiteX125" fmla="*/ 6350 w 318558"/>
                  <a:gd name="connsiteY125" fmla="*/ 338667 h 553509"/>
                  <a:gd name="connsiteX126" fmla="*/ 9525 w 318558"/>
                  <a:gd name="connsiteY126" fmla="*/ 306917 h 553509"/>
                  <a:gd name="connsiteX127" fmla="*/ 11641 w 318558"/>
                  <a:gd name="connsiteY127" fmla="*/ 266700 h 553509"/>
                  <a:gd name="connsiteX128" fmla="*/ 13758 w 318558"/>
                  <a:gd name="connsiteY128" fmla="*/ 258234 h 553509"/>
                  <a:gd name="connsiteX129" fmla="*/ 15875 w 318558"/>
                  <a:gd name="connsiteY129" fmla="*/ 228600 h 553509"/>
                  <a:gd name="connsiteX130" fmla="*/ 19050 w 318558"/>
                  <a:gd name="connsiteY130" fmla="*/ 220134 h 553509"/>
                  <a:gd name="connsiteX131" fmla="*/ 22225 w 318558"/>
                  <a:gd name="connsiteY131" fmla="*/ 216959 h 553509"/>
                  <a:gd name="connsiteX132" fmla="*/ 26458 w 318558"/>
                  <a:gd name="connsiteY132" fmla="*/ 210609 h 553509"/>
                  <a:gd name="connsiteX133" fmla="*/ 30691 w 318558"/>
                  <a:gd name="connsiteY133" fmla="*/ 205317 h 553509"/>
                  <a:gd name="connsiteX134" fmla="*/ 32808 w 318558"/>
                  <a:gd name="connsiteY134" fmla="*/ 200025 h 553509"/>
                  <a:gd name="connsiteX135" fmla="*/ 38100 w 318558"/>
                  <a:gd name="connsiteY135" fmla="*/ 189442 h 553509"/>
                  <a:gd name="connsiteX136" fmla="*/ 44450 w 318558"/>
                  <a:gd name="connsiteY136" fmla="*/ 169334 h 553509"/>
                  <a:gd name="connsiteX137" fmla="*/ 51858 w 318558"/>
                  <a:gd name="connsiteY137" fmla="*/ 155575 h 553509"/>
                  <a:gd name="connsiteX138" fmla="*/ 53975 w 318558"/>
                  <a:gd name="connsiteY138" fmla="*/ 151342 h 553509"/>
                  <a:gd name="connsiteX139" fmla="*/ 57150 w 318558"/>
                  <a:gd name="connsiteY139" fmla="*/ 144992 h 553509"/>
                  <a:gd name="connsiteX140" fmla="*/ 56091 w 318558"/>
                  <a:gd name="connsiteY140" fmla="*/ 92075 h 553509"/>
                  <a:gd name="connsiteX141" fmla="*/ 60325 w 318558"/>
                  <a:gd name="connsiteY141" fmla="*/ 69850 h 553509"/>
                  <a:gd name="connsiteX142" fmla="*/ 63500 w 318558"/>
                  <a:gd name="connsiteY142" fmla="*/ 58209 h 553509"/>
                  <a:gd name="connsiteX143" fmla="*/ 64558 w 318558"/>
                  <a:gd name="connsiteY143" fmla="*/ 52917 h 553509"/>
                  <a:gd name="connsiteX144" fmla="*/ 61383 w 318558"/>
                  <a:gd name="connsiteY144" fmla="*/ 59267 h 553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318558" h="553509">
                    <a:moveTo>
                      <a:pt x="61383" y="59267"/>
                    </a:moveTo>
                    <a:lnTo>
                      <a:pt x="61383" y="59267"/>
                    </a:lnTo>
                    <a:cubicBezTo>
                      <a:pt x="74147" y="40121"/>
                      <a:pt x="62260" y="56603"/>
                      <a:pt x="71966" y="45509"/>
                    </a:cubicBezTo>
                    <a:cubicBezTo>
                      <a:pt x="73128" y="44181"/>
                      <a:pt x="73894" y="42522"/>
                      <a:pt x="75141" y="41275"/>
                    </a:cubicBezTo>
                    <a:cubicBezTo>
                      <a:pt x="78170" y="38246"/>
                      <a:pt x="78052" y="39819"/>
                      <a:pt x="81491" y="38100"/>
                    </a:cubicBezTo>
                    <a:cubicBezTo>
                      <a:pt x="82629" y="37531"/>
                      <a:pt x="83528" y="36553"/>
                      <a:pt x="84666" y="35984"/>
                    </a:cubicBezTo>
                    <a:cubicBezTo>
                      <a:pt x="85664" y="35485"/>
                      <a:pt x="86816" y="35364"/>
                      <a:pt x="87841" y="34925"/>
                    </a:cubicBezTo>
                    <a:cubicBezTo>
                      <a:pt x="89291" y="34304"/>
                      <a:pt x="90625" y="33430"/>
                      <a:pt x="92075" y="32809"/>
                    </a:cubicBezTo>
                    <a:cubicBezTo>
                      <a:pt x="93100" y="32370"/>
                      <a:pt x="94252" y="32249"/>
                      <a:pt x="95250" y="31750"/>
                    </a:cubicBezTo>
                    <a:cubicBezTo>
                      <a:pt x="97090" y="30830"/>
                      <a:pt x="98621" y="29313"/>
                      <a:pt x="100541" y="28575"/>
                    </a:cubicBezTo>
                    <a:cubicBezTo>
                      <a:pt x="103256" y="27531"/>
                      <a:pt x="106186" y="27164"/>
                      <a:pt x="109008" y="26459"/>
                    </a:cubicBezTo>
                    <a:cubicBezTo>
                      <a:pt x="118664" y="18733"/>
                      <a:pt x="110093" y="24665"/>
                      <a:pt x="125941" y="17992"/>
                    </a:cubicBezTo>
                    <a:cubicBezTo>
                      <a:pt x="142119" y="11181"/>
                      <a:pt x="126637" y="15702"/>
                      <a:pt x="142875" y="11642"/>
                    </a:cubicBezTo>
                    <a:cubicBezTo>
                      <a:pt x="147224" y="8742"/>
                      <a:pt x="148512" y="7693"/>
                      <a:pt x="154516" y="5292"/>
                    </a:cubicBezTo>
                    <a:cubicBezTo>
                      <a:pt x="156901" y="4338"/>
                      <a:pt x="159465" y="3913"/>
                      <a:pt x="161925" y="3175"/>
                    </a:cubicBezTo>
                    <a:cubicBezTo>
                      <a:pt x="170864" y="494"/>
                      <a:pt x="156203" y="4094"/>
                      <a:pt x="174625" y="0"/>
                    </a:cubicBezTo>
                    <a:cubicBezTo>
                      <a:pt x="179917" y="353"/>
                      <a:pt x="185226" y="504"/>
                      <a:pt x="190500" y="1059"/>
                    </a:cubicBezTo>
                    <a:cubicBezTo>
                      <a:pt x="201349" y="2201"/>
                      <a:pt x="188816" y="1506"/>
                      <a:pt x="197908" y="4234"/>
                    </a:cubicBezTo>
                    <a:cubicBezTo>
                      <a:pt x="200297" y="4951"/>
                      <a:pt x="202847" y="4939"/>
                      <a:pt x="205316" y="5292"/>
                    </a:cubicBezTo>
                    <a:cubicBezTo>
                      <a:pt x="214312" y="11290"/>
                      <a:pt x="200377" y="1411"/>
                      <a:pt x="212725" y="13759"/>
                    </a:cubicBezTo>
                    <a:lnTo>
                      <a:pt x="219075" y="20109"/>
                    </a:lnTo>
                    <a:lnTo>
                      <a:pt x="222250" y="23284"/>
                    </a:lnTo>
                    <a:cubicBezTo>
                      <a:pt x="222603" y="24342"/>
                      <a:pt x="222689" y="25531"/>
                      <a:pt x="223308" y="26459"/>
                    </a:cubicBezTo>
                    <a:cubicBezTo>
                      <a:pt x="225611" y="29914"/>
                      <a:pt x="227783" y="29876"/>
                      <a:pt x="230716" y="32809"/>
                    </a:cubicBezTo>
                    <a:cubicBezTo>
                      <a:pt x="231963" y="34056"/>
                      <a:pt x="232644" y="35795"/>
                      <a:pt x="233891" y="37042"/>
                    </a:cubicBezTo>
                    <a:cubicBezTo>
                      <a:pt x="235839" y="38990"/>
                      <a:pt x="238388" y="40295"/>
                      <a:pt x="240241" y="42334"/>
                    </a:cubicBezTo>
                    <a:cubicBezTo>
                      <a:pt x="241952" y="44216"/>
                      <a:pt x="242996" y="46614"/>
                      <a:pt x="244475" y="48684"/>
                    </a:cubicBezTo>
                    <a:cubicBezTo>
                      <a:pt x="246526" y="51554"/>
                      <a:pt x="248465" y="54528"/>
                      <a:pt x="250825" y="57150"/>
                    </a:cubicBezTo>
                    <a:cubicBezTo>
                      <a:pt x="251676" y="58095"/>
                      <a:pt x="253101" y="58368"/>
                      <a:pt x="254000" y="59267"/>
                    </a:cubicBezTo>
                    <a:cubicBezTo>
                      <a:pt x="257708" y="62976"/>
                      <a:pt x="261148" y="66946"/>
                      <a:pt x="264583" y="70909"/>
                    </a:cubicBezTo>
                    <a:cubicBezTo>
                      <a:pt x="265738" y="72242"/>
                      <a:pt x="266511" y="73895"/>
                      <a:pt x="267758" y="75142"/>
                    </a:cubicBezTo>
                    <a:cubicBezTo>
                      <a:pt x="269005" y="76389"/>
                      <a:pt x="270580" y="77259"/>
                      <a:pt x="271991" y="78317"/>
                    </a:cubicBezTo>
                    <a:cubicBezTo>
                      <a:pt x="272697" y="80434"/>
                      <a:pt x="272925" y="82775"/>
                      <a:pt x="274108" y="84667"/>
                    </a:cubicBezTo>
                    <a:cubicBezTo>
                      <a:pt x="274782" y="85746"/>
                      <a:pt x="276577" y="85726"/>
                      <a:pt x="277283" y="86784"/>
                    </a:cubicBezTo>
                    <a:cubicBezTo>
                      <a:pt x="279471" y="90066"/>
                      <a:pt x="280208" y="94212"/>
                      <a:pt x="282575" y="97367"/>
                    </a:cubicBezTo>
                    <a:lnTo>
                      <a:pt x="285750" y="101600"/>
                    </a:lnTo>
                    <a:cubicBezTo>
                      <a:pt x="286103" y="103011"/>
                      <a:pt x="286111" y="104557"/>
                      <a:pt x="286808" y="105834"/>
                    </a:cubicBezTo>
                    <a:cubicBezTo>
                      <a:pt x="289764" y="111254"/>
                      <a:pt x="291535" y="112677"/>
                      <a:pt x="295275" y="116417"/>
                    </a:cubicBezTo>
                    <a:cubicBezTo>
                      <a:pt x="295628" y="117475"/>
                      <a:pt x="296012" y="118524"/>
                      <a:pt x="296333" y="119592"/>
                    </a:cubicBezTo>
                    <a:cubicBezTo>
                      <a:pt x="297071" y="122052"/>
                      <a:pt x="297528" y="124603"/>
                      <a:pt x="298450" y="127000"/>
                    </a:cubicBezTo>
                    <a:cubicBezTo>
                      <a:pt x="299300" y="129209"/>
                      <a:pt x="300715" y="131165"/>
                      <a:pt x="301625" y="133350"/>
                    </a:cubicBezTo>
                    <a:cubicBezTo>
                      <a:pt x="302483" y="135410"/>
                      <a:pt x="302835" y="137661"/>
                      <a:pt x="303741" y="139700"/>
                    </a:cubicBezTo>
                    <a:cubicBezTo>
                      <a:pt x="304258" y="140862"/>
                      <a:pt x="305119" y="141840"/>
                      <a:pt x="305858" y="142875"/>
                    </a:cubicBezTo>
                    <a:cubicBezTo>
                      <a:pt x="312422" y="152065"/>
                      <a:pt x="306161" y="142802"/>
                      <a:pt x="311150" y="150284"/>
                    </a:cubicBezTo>
                    <a:cubicBezTo>
                      <a:pt x="311503" y="152048"/>
                      <a:pt x="311576" y="153891"/>
                      <a:pt x="312208" y="155575"/>
                    </a:cubicBezTo>
                    <a:cubicBezTo>
                      <a:pt x="312655" y="156766"/>
                      <a:pt x="313756" y="157612"/>
                      <a:pt x="314325" y="158750"/>
                    </a:cubicBezTo>
                    <a:cubicBezTo>
                      <a:pt x="314824" y="159748"/>
                      <a:pt x="314944" y="160900"/>
                      <a:pt x="315383" y="161925"/>
                    </a:cubicBezTo>
                    <a:cubicBezTo>
                      <a:pt x="319306" y="171080"/>
                      <a:pt x="316077" y="161888"/>
                      <a:pt x="318558" y="169334"/>
                    </a:cubicBezTo>
                    <a:cubicBezTo>
                      <a:pt x="314782" y="180661"/>
                      <a:pt x="316626" y="175752"/>
                      <a:pt x="313266" y="184150"/>
                    </a:cubicBezTo>
                    <a:cubicBezTo>
                      <a:pt x="312913" y="186972"/>
                      <a:pt x="312956" y="189873"/>
                      <a:pt x="312208" y="192617"/>
                    </a:cubicBezTo>
                    <a:cubicBezTo>
                      <a:pt x="311873" y="193844"/>
                      <a:pt x="310538" y="194601"/>
                      <a:pt x="310091" y="195792"/>
                    </a:cubicBezTo>
                    <a:cubicBezTo>
                      <a:pt x="309459" y="197476"/>
                      <a:pt x="309550" y="199361"/>
                      <a:pt x="309033" y="201084"/>
                    </a:cubicBezTo>
                    <a:cubicBezTo>
                      <a:pt x="308487" y="202903"/>
                      <a:pt x="307517" y="204573"/>
                      <a:pt x="306916" y="206375"/>
                    </a:cubicBezTo>
                    <a:cubicBezTo>
                      <a:pt x="305807" y="209701"/>
                      <a:pt x="306149" y="211953"/>
                      <a:pt x="303741" y="214842"/>
                    </a:cubicBezTo>
                    <a:cubicBezTo>
                      <a:pt x="302927" y="215819"/>
                      <a:pt x="301543" y="216145"/>
                      <a:pt x="300566" y="216959"/>
                    </a:cubicBezTo>
                    <a:cubicBezTo>
                      <a:pt x="299416" y="217917"/>
                      <a:pt x="298759" y="219526"/>
                      <a:pt x="297391" y="220134"/>
                    </a:cubicBezTo>
                    <a:cubicBezTo>
                      <a:pt x="295430" y="221005"/>
                      <a:pt x="293158" y="220839"/>
                      <a:pt x="291041" y="221192"/>
                    </a:cubicBezTo>
                    <a:cubicBezTo>
                      <a:pt x="279660" y="228780"/>
                      <a:pt x="285136" y="226335"/>
                      <a:pt x="275166" y="229659"/>
                    </a:cubicBezTo>
                    <a:cubicBezTo>
                      <a:pt x="267929" y="236896"/>
                      <a:pt x="277341" y="228573"/>
                      <a:pt x="263525" y="234950"/>
                    </a:cubicBezTo>
                    <a:cubicBezTo>
                      <a:pt x="261474" y="235897"/>
                      <a:pt x="260284" y="238237"/>
                      <a:pt x="258233" y="239184"/>
                    </a:cubicBezTo>
                    <a:cubicBezTo>
                      <a:pt x="254185" y="241052"/>
                      <a:pt x="238414" y="243047"/>
                      <a:pt x="236008" y="243417"/>
                    </a:cubicBezTo>
                    <a:cubicBezTo>
                      <a:pt x="233891" y="244123"/>
                      <a:pt x="231811" y="244947"/>
                      <a:pt x="229658" y="245534"/>
                    </a:cubicBezTo>
                    <a:cubicBezTo>
                      <a:pt x="213203" y="250022"/>
                      <a:pt x="237205" y="242312"/>
                      <a:pt x="218016" y="248709"/>
                    </a:cubicBezTo>
                    <a:cubicBezTo>
                      <a:pt x="209549" y="248356"/>
                      <a:pt x="201071" y="248214"/>
                      <a:pt x="192616" y="247650"/>
                    </a:cubicBezTo>
                    <a:cubicBezTo>
                      <a:pt x="189198" y="247422"/>
                      <a:pt x="179055" y="244989"/>
                      <a:pt x="176741" y="244475"/>
                    </a:cubicBezTo>
                    <a:cubicBezTo>
                      <a:pt x="176741" y="244475"/>
                      <a:pt x="178918" y="245035"/>
                      <a:pt x="179916" y="245534"/>
                    </a:cubicBezTo>
                    <a:cubicBezTo>
                      <a:pt x="181054" y="246103"/>
                      <a:pt x="182033" y="246945"/>
                      <a:pt x="183091" y="247650"/>
                    </a:cubicBezTo>
                    <a:cubicBezTo>
                      <a:pt x="184055" y="249096"/>
                      <a:pt x="187401" y="254240"/>
                      <a:pt x="188383" y="255059"/>
                    </a:cubicBezTo>
                    <a:cubicBezTo>
                      <a:pt x="189240" y="255773"/>
                      <a:pt x="190500" y="255764"/>
                      <a:pt x="191558" y="256117"/>
                    </a:cubicBezTo>
                    <a:cubicBezTo>
                      <a:pt x="194665" y="259224"/>
                      <a:pt x="197628" y="261875"/>
                      <a:pt x="200025" y="265642"/>
                    </a:cubicBezTo>
                    <a:cubicBezTo>
                      <a:pt x="201296" y="267638"/>
                      <a:pt x="202008" y="269948"/>
                      <a:pt x="203200" y="271992"/>
                    </a:cubicBezTo>
                    <a:cubicBezTo>
                      <a:pt x="206154" y="277056"/>
                      <a:pt x="208092" y="279166"/>
                      <a:pt x="211666" y="283634"/>
                    </a:cubicBezTo>
                    <a:cubicBezTo>
                      <a:pt x="212724" y="286809"/>
                      <a:pt x="213344" y="290166"/>
                      <a:pt x="214841" y="293159"/>
                    </a:cubicBezTo>
                    <a:lnTo>
                      <a:pt x="219075" y="301625"/>
                    </a:lnTo>
                    <a:cubicBezTo>
                      <a:pt x="220831" y="308654"/>
                      <a:pt x="221381" y="308463"/>
                      <a:pt x="218016" y="318559"/>
                    </a:cubicBezTo>
                    <a:cubicBezTo>
                      <a:pt x="217212" y="320972"/>
                      <a:pt x="215194" y="322792"/>
                      <a:pt x="213783" y="324909"/>
                    </a:cubicBezTo>
                    <a:cubicBezTo>
                      <a:pt x="213077" y="325967"/>
                      <a:pt x="212565" y="327185"/>
                      <a:pt x="211666" y="328084"/>
                    </a:cubicBezTo>
                    <a:lnTo>
                      <a:pt x="205316" y="334434"/>
                    </a:lnTo>
                    <a:lnTo>
                      <a:pt x="202141" y="337609"/>
                    </a:lnTo>
                    <a:cubicBezTo>
                      <a:pt x="199986" y="346231"/>
                      <a:pt x="203133" y="337675"/>
                      <a:pt x="194733" y="346075"/>
                    </a:cubicBezTo>
                    <a:cubicBezTo>
                      <a:pt x="192616" y="348192"/>
                      <a:pt x="190874" y="350764"/>
                      <a:pt x="188383" y="352425"/>
                    </a:cubicBezTo>
                    <a:cubicBezTo>
                      <a:pt x="183963" y="355372"/>
                      <a:pt x="186107" y="353643"/>
                      <a:pt x="182033" y="357717"/>
                    </a:cubicBezTo>
                    <a:cubicBezTo>
                      <a:pt x="181680" y="358775"/>
                      <a:pt x="181594" y="359964"/>
                      <a:pt x="180975" y="360892"/>
                    </a:cubicBezTo>
                    <a:cubicBezTo>
                      <a:pt x="178657" y="364369"/>
                      <a:pt x="177552" y="363744"/>
                      <a:pt x="174625" y="366184"/>
                    </a:cubicBezTo>
                    <a:cubicBezTo>
                      <a:pt x="173475" y="367142"/>
                      <a:pt x="172600" y="368401"/>
                      <a:pt x="171450" y="369359"/>
                    </a:cubicBezTo>
                    <a:cubicBezTo>
                      <a:pt x="168525" y="371796"/>
                      <a:pt x="166721" y="372097"/>
                      <a:pt x="162983" y="373592"/>
                    </a:cubicBezTo>
                    <a:cubicBezTo>
                      <a:pt x="156528" y="380047"/>
                      <a:pt x="162663" y="375267"/>
                      <a:pt x="148166" y="377825"/>
                    </a:cubicBezTo>
                    <a:cubicBezTo>
                      <a:pt x="145969" y="378213"/>
                      <a:pt x="143933" y="379236"/>
                      <a:pt x="141816" y="379942"/>
                    </a:cubicBezTo>
                    <a:lnTo>
                      <a:pt x="117475" y="378884"/>
                    </a:lnTo>
                    <a:cubicBezTo>
                      <a:pt x="113936" y="378669"/>
                      <a:pt x="110431" y="377617"/>
                      <a:pt x="106891" y="377825"/>
                    </a:cubicBezTo>
                    <a:cubicBezTo>
                      <a:pt x="104327" y="377976"/>
                      <a:pt x="101952" y="379236"/>
                      <a:pt x="99483" y="379942"/>
                    </a:cubicBezTo>
                    <a:cubicBezTo>
                      <a:pt x="97281" y="388753"/>
                      <a:pt x="99963" y="380040"/>
                      <a:pt x="96308" y="387350"/>
                    </a:cubicBezTo>
                    <a:cubicBezTo>
                      <a:pt x="95809" y="388348"/>
                      <a:pt x="95947" y="389654"/>
                      <a:pt x="95250" y="390525"/>
                    </a:cubicBezTo>
                    <a:cubicBezTo>
                      <a:pt x="94455" y="391518"/>
                      <a:pt x="93133" y="391936"/>
                      <a:pt x="92075" y="392642"/>
                    </a:cubicBezTo>
                    <a:cubicBezTo>
                      <a:pt x="90032" y="402849"/>
                      <a:pt x="92533" y="393844"/>
                      <a:pt x="88900" y="401109"/>
                    </a:cubicBezTo>
                    <a:cubicBezTo>
                      <a:pt x="88401" y="402107"/>
                      <a:pt x="88294" y="403265"/>
                      <a:pt x="87841" y="404284"/>
                    </a:cubicBezTo>
                    <a:cubicBezTo>
                      <a:pt x="86880" y="406446"/>
                      <a:pt x="85858" y="408590"/>
                      <a:pt x="84666" y="410634"/>
                    </a:cubicBezTo>
                    <a:cubicBezTo>
                      <a:pt x="83384" y="412831"/>
                      <a:pt x="81742" y="414803"/>
                      <a:pt x="80433" y="416984"/>
                    </a:cubicBezTo>
                    <a:cubicBezTo>
                      <a:pt x="79375" y="418748"/>
                      <a:pt x="78399" y="420564"/>
                      <a:pt x="77258" y="422275"/>
                    </a:cubicBezTo>
                    <a:cubicBezTo>
                      <a:pt x="75108" y="425500"/>
                      <a:pt x="71029" y="430173"/>
                      <a:pt x="68791" y="432859"/>
                    </a:cubicBezTo>
                    <a:cubicBezTo>
                      <a:pt x="68086" y="435328"/>
                      <a:pt x="67413" y="437807"/>
                      <a:pt x="66675" y="440267"/>
                    </a:cubicBezTo>
                    <a:cubicBezTo>
                      <a:pt x="66354" y="441336"/>
                      <a:pt x="66170" y="442473"/>
                      <a:pt x="65616" y="443442"/>
                    </a:cubicBezTo>
                    <a:cubicBezTo>
                      <a:pt x="63832" y="446564"/>
                      <a:pt x="61928" y="449009"/>
                      <a:pt x="58208" y="449792"/>
                    </a:cubicBezTo>
                    <a:cubicBezTo>
                      <a:pt x="52984" y="450892"/>
                      <a:pt x="47625" y="451203"/>
                      <a:pt x="42333" y="451909"/>
                    </a:cubicBezTo>
                    <a:cubicBezTo>
                      <a:pt x="41275" y="452262"/>
                      <a:pt x="40029" y="452270"/>
                      <a:pt x="39158" y="452967"/>
                    </a:cubicBezTo>
                    <a:cubicBezTo>
                      <a:pt x="36487" y="455103"/>
                      <a:pt x="36582" y="456660"/>
                      <a:pt x="38100" y="459317"/>
                    </a:cubicBezTo>
                    <a:cubicBezTo>
                      <a:pt x="39911" y="462485"/>
                      <a:pt x="41948" y="464223"/>
                      <a:pt x="44450" y="466725"/>
                    </a:cubicBezTo>
                    <a:cubicBezTo>
                      <a:pt x="46727" y="478116"/>
                      <a:pt x="43710" y="465438"/>
                      <a:pt x="48683" y="478367"/>
                    </a:cubicBezTo>
                    <a:cubicBezTo>
                      <a:pt x="49605" y="480764"/>
                      <a:pt x="50094" y="483306"/>
                      <a:pt x="50800" y="485775"/>
                    </a:cubicBezTo>
                    <a:cubicBezTo>
                      <a:pt x="53258" y="510361"/>
                      <a:pt x="54870" y="517484"/>
                      <a:pt x="51858" y="546100"/>
                    </a:cubicBezTo>
                    <a:cubicBezTo>
                      <a:pt x="51741" y="547210"/>
                      <a:pt x="49681" y="546660"/>
                      <a:pt x="48683" y="547159"/>
                    </a:cubicBezTo>
                    <a:cubicBezTo>
                      <a:pt x="47545" y="547728"/>
                      <a:pt x="46620" y="548657"/>
                      <a:pt x="45508" y="549275"/>
                    </a:cubicBezTo>
                    <a:cubicBezTo>
                      <a:pt x="39248" y="552753"/>
                      <a:pt x="40599" y="552089"/>
                      <a:pt x="34925" y="553509"/>
                    </a:cubicBezTo>
                    <a:cubicBezTo>
                      <a:pt x="33867" y="552803"/>
                      <a:pt x="32649" y="552291"/>
                      <a:pt x="31750" y="551392"/>
                    </a:cubicBezTo>
                    <a:cubicBezTo>
                      <a:pt x="25135" y="544777"/>
                      <a:pt x="30117" y="544134"/>
                      <a:pt x="25400" y="532342"/>
                    </a:cubicBezTo>
                    <a:cubicBezTo>
                      <a:pt x="24694" y="530578"/>
                      <a:pt x="23773" y="528886"/>
                      <a:pt x="23283" y="527050"/>
                    </a:cubicBezTo>
                    <a:cubicBezTo>
                      <a:pt x="22356" y="523574"/>
                      <a:pt x="21829" y="520003"/>
                      <a:pt x="21166" y="516467"/>
                    </a:cubicBezTo>
                    <a:cubicBezTo>
                      <a:pt x="19962" y="510044"/>
                      <a:pt x="17537" y="493563"/>
                      <a:pt x="14816" y="484717"/>
                    </a:cubicBezTo>
                    <a:cubicBezTo>
                      <a:pt x="13733" y="481197"/>
                      <a:pt x="12206" y="478436"/>
                      <a:pt x="10583" y="475192"/>
                    </a:cubicBezTo>
                    <a:cubicBezTo>
                      <a:pt x="8381" y="466381"/>
                      <a:pt x="11063" y="475094"/>
                      <a:pt x="7408" y="467784"/>
                    </a:cubicBezTo>
                    <a:cubicBezTo>
                      <a:pt x="3026" y="459020"/>
                      <a:pt x="10300" y="470534"/>
                      <a:pt x="4233" y="461434"/>
                    </a:cubicBezTo>
                    <a:cubicBezTo>
                      <a:pt x="1304" y="452647"/>
                      <a:pt x="2729" y="457229"/>
                      <a:pt x="0" y="447675"/>
                    </a:cubicBezTo>
                    <a:cubicBezTo>
                      <a:pt x="353" y="427214"/>
                      <a:pt x="229" y="406739"/>
                      <a:pt x="1058" y="386292"/>
                    </a:cubicBezTo>
                    <a:cubicBezTo>
                      <a:pt x="1288" y="380608"/>
                      <a:pt x="2590" y="375017"/>
                      <a:pt x="3175" y="369359"/>
                    </a:cubicBezTo>
                    <a:cubicBezTo>
                      <a:pt x="3648" y="364784"/>
                      <a:pt x="3760" y="360175"/>
                      <a:pt x="4233" y="355600"/>
                    </a:cubicBezTo>
                    <a:cubicBezTo>
                      <a:pt x="4818" y="349942"/>
                      <a:pt x="5802" y="344329"/>
                      <a:pt x="6350" y="338667"/>
                    </a:cubicBezTo>
                    <a:cubicBezTo>
                      <a:pt x="10092" y="300002"/>
                      <a:pt x="4363" y="345628"/>
                      <a:pt x="9525" y="306917"/>
                    </a:cubicBezTo>
                    <a:cubicBezTo>
                      <a:pt x="10230" y="293511"/>
                      <a:pt x="10478" y="280074"/>
                      <a:pt x="11641" y="266700"/>
                    </a:cubicBezTo>
                    <a:cubicBezTo>
                      <a:pt x="11893" y="263802"/>
                      <a:pt x="13437" y="261125"/>
                      <a:pt x="13758" y="258234"/>
                    </a:cubicBezTo>
                    <a:cubicBezTo>
                      <a:pt x="14852" y="248391"/>
                      <a:pt x="14951" y="238460"/>
                      <a:pt x="15875" y="228600"/>
                    </a:cubicBezTo>
                    <a:cubicBezTo>
                      <a:pt x="16114" y="226048"/>
                      <a:pt x="17586" y="222184"/>
                      <a:pt x="19050" y="220134"/>
                    </a:cubicBezTo>
                    <a:cubicBezTo>
                      <a:pt x="19920" y="218916"/>
                      <a:pt x="21306" y="218140"/>
                      <a:pt x="22225" y="216959"/>
                    </a:cubicBezTo>
                    <a:cubicBezTo>
                      <a:pt x="23787" y="214951"/>
                      <a:pt x="26458" y="210609"/>
                      <a:pt x="26458" y="210609"/>
                    </a:cubicBezTo>
                    <a:cubicBezTo>
                      <a:pt x="29566" y="201281"/>
                      <a:pt x="24708" y="213693"/>
                      <a:pt x="30691" y="205317"/>
                    </a:cubicBezTo>
                    <a:cubicBezTo>
                      <a:pt x="31795" y="203771"/>
                      <a:pt x="32102" y="201789"/>
                      <a:pt x="32808" y="200025"/>
                    </a:cubicBezTo>
                    <a:cubicBezTo>
                      <a:pt x="36366" y="178672"/>
                      <a:pt x="30329" y="207314"/>
                      <a:pt x="38100" y="189442"/>
                    </a:cubicBezTo>
                    <a:cubicBezTo>
                      <a:pt x="40903" y="182996"/>
                      <a:pt x="41307" y="175621"/>
                      <a:pt x="44450" y="169334"/>
                    </a:cubicBezTo>
                    <a:cubicBezTo>
                      <a:pt x="54493" y="149246"/>
                      <a:pt x="43872" y="169950"/>
                      <a:pt x="51858" y="155575"/>
                    </a:cubicBezTo>
                    <a:cubicBezTo>
                      <a:pt x="52624" y="154196"/>
                      <a:pt x="53192" y="152712"/>
                      <a:pt x="53975" y="151342"/>
                    </a:cubicBezTo>
                    <a:cubicBezTo>
                      <a:pt x="57257" y="145599"/>
                      <a:pt x="55209" y="150812"/>
                      <a:pt x="57150" y="144992"/>
                    </a:cubicBezTo>
                    <a:cubicBezTo>
                      <a:pt x="54963" y="116562"/>
                      <a:pt x="54116" y="119724"/>
                      <a:pt x="56091" y="92075"/>
                    </a:cubicBezTo>
                    <a:cubicBezTo>
                      <a:pt x="57445" y="73115"/>
                      <a:pt x="54843" y="78071"/>
                      <a:pt x="60325" y="69850"/>
                    </a:cubicBezTo>
                    <a:cubicBezTo>
                      <a:pt x="61347" y="66274"/>
                      <a:pt x="62664" y="61971"/>
                      <a:pt x="63500" y="58209"/>
                    </a:cubicBezTo>
                    <a:cubicBezTo>
                      <a:pt x="63890" y="56453"/>
                      <a:pt x="64085" y="54653"/>
                      <a:pt x="64558" y="52917"/>
                    </a:cubicBezTo>
                    <a:cubicBezTo>
                      <a:pt x="65977" y="47715"/>
                      <a:pt x="61912" y="58209"/>
                      <a:pt x="61383" y="59267"/>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75" name="Freeform: Shape 74">
                <a:extLst>
                  <a:ext uri="{FF2B5EF4-FFF2-40B4-BE49-F238E27FC236}">
                    <a16:creationId xmlns:a16="http://schemas.microsoft.com/office/drawing/2014/main" id="{A773C643-5847-4AF6-BE7E-BB84E6DB50B6}"/>
                  </a:ext>
                </a:extLst>
              </p:cNvPr>
              <p:cNvSpPr/>
              <p:nvPr/>
            </p:nvSpPr>
            <p:spPr>
              <a:xfrm>
                <a:off x="2557992" y="5828746"/>
                <a:ext cx="148166" cy="89959"/>
              </a:xfrm>
              <a:custGeom>
                <a:avLst/>
                <a:gdLst>
                  <a:gd name="connsiteX0" fmla="*/ 16933 w 148166"/>
                  <a:gd name="connsiteY0" fmla="*/ 19050 h 89959"/>
                  <a:gd name="connsiteX1" fmla="*/ 16933 w 148166"/>
                  <a:gd name="connsiteY1" fmla="*/ 19050 h 89959"/>
                  <a:gd name="connsiteX2" fmla="*/ 9525 w 148166"/>
                  <a:gd name="connsiteY2" fmla="*/ 25400 h 89959"/>
                  <a:gd name="connsiteX3" fmla="*/ 8466 w 148166"/>
                  <a:gd name="connsiteY3" fmla="*/ 29634 h 89959"/>
                  <a:gd name="connsiteX4" fmla="*/ 2116 w 148166"/>
                  <a:gd name="connsiteY4" fmla="*/ 35984 h 89959"/>
                  <a:gd name="connsiteX5" fmla="*/ 0 w 148166"/>
                  <a:gd name="connsiteY5" fmla="*/ 39159 h 89959"/>
                  <a:gd name="connsiteX6" fmla="*/ 2116 w 148166"/>
                  <a:gd name="connsiteY6" fmla="*/ 51859 h 89959"/>
                  <a:gd name="connsiteX7" fmla="*/ 8466 w 148166"/>
                  <a:gd name="connsiteY7" fmla="*/ 57150 h 89959"/>
                  <a:gd name="connsiteX8" fmla="*/ 10583 w 148166"/>
                  <a:gd name="connsiteY8" fmla="*/ 60325 h 89959"/>
                  <a:gd name="connsiteX9" fmla="*/ 13758 w 148166"/>
                  <a:gd name="connsiteY9" fmla="*/ 63500 h 89959"/>
                  <a:gd name="connsiteX10" fmla="*/ 16933 w 148166"/>
                  <a:gd name="connsiteY10" fmla="*/ 71967 h 89959"/>
                  <a:gd name="connsiteX11" fmla="*/ 21166 w 148166"/>
                  <a:gd name="connsiteY11" fmla="*/ 75142 h 89959"/>
                  <a:gd name="connsiteX12" fmla="*/ 22225 w 148166"/>
                  <a:gd name="connsiteY12" fmla="*/ 79375 h 89959"/>
                  <a:gd name="connsiteX13" fmla="*/ 28575 w 148166"/>
                  <a:gd name="connsiteY13" fmla="*/ 83609 h 89959"/>
                  <a:gd name="connsiteX14" fmla="*/ 38100 w 148166"/>
                  <a:gd name="connsiteY14" fmla="*/ 78317 h 89959"/>
                  <a:gd name="connsiteX15" fmla="*/ 43391 w 148166"/>
                  <a:gd name="connsiteY15" fmla="*/ 75142 h 89959"/>
                  <a:gd name="connsiteX16" fmla="*/ 49741 w 148166"/>
                  <a:gd name="connsiteY16" fmla="*/ 68792 h 89959"/>
                  <a:gd name="connsiteX17" fmla="*/ 59266 w 148166"/>
                  <a:gd name="connsiteY17" fmla="*/ 65617 h 89959"/>
                  <a:gd name="connsiteX18" fmla="*/ 63500 w 148166"/>
                  <a:gd name="connsiteY18" fmla="*/ 67734 h 89959"/>
                  <a:gd name="connsiteX19" fmla="*/ 67733 w 148166"/>
                  <a:gd name="connsiteY19" fmla="*/ 77259 h 89959"/>
                  <a:gd name="connsiteX20" fmla="*/ 70908 w 148166"/>
                  <a:gd name="connsiteY20" fmla="*/ 81492 h 89959"/>
                  <a:gd name="connsiteX21" fmla="*/ 73025 w 148166"/>
                  <a:gd name="connsiteY21" fmla="*/ 84667 h 89959"/>
                  <a:gd name="connsiteX22" fmla="*/ 77258 w 148166"/>
                  <a:gd name="connsiteY22" fmla="*/ 87842 h 89959"/>
                  <a:gd name="connsiteX23" fmla="*/ 80433 w 148166"/>
                  <a:gd name="connsiteY23" fmla="*/ 88900 h 89959"/>
                  <a:gd name="connsiteX24" fmla="*/ 133350 w 148166"/>
                  <a:gd name="connsiteY24" fmla="*/ 87842 h 89959"/>
                  <a:gd name="connsiteX25" fmla="*/ 136525 w 148166"/>
                  <a:gd name="connsiteY25" fmla="*/ 89959 h 89959"/>
                  <a:gd name="connsiteX26" fmla="*/ 148166 w 148166"/>
                  <a:gd name="connsiteY26" fmla="*/ 84667 h 89959"/>
                  <a:gd name="connsiteX27" fmla="*/ 147108 w 148166"/>
                  <a:gd name="connsiteY27" fmla="*/ 69850 h 89959"/>
                  <a:gd name="connsiteX28" fmla="*/ 146050 w 148166"/>
                  <a:gd name="connsiteY28" fmla="*/ 64559 h 89959"/>
                  <a:gd name="connsiteX29" fmla="*/ 142875 w 148166"/>
                  <a:gd name="connsiteY29" fmla="*/ 62442 h 89959"/>
                  <a:gd name="connsiteX30" fmla="*/ 140758 w 148166"/>
                  <a:gd name="connsiteY30" fmla="*/ 59267 h 89959"/>
                  <a:gd name="connsiteX31" fmla="*/ 138641 w 148166"/>
                  <a:gd name="connsiteY31" fmla="*/ 52917 h 89959"/>
                  <a:gd name="connsiteX32" fmla="*/ 135466 w 148166"/>
                  <a:gd name="connsiteY32" fmla="*/ 51859 h 89959"/>
                  <a:gd name="connsiteX33" fmla="*/ 133350 w 148166"/>
                  <a:gd name="connsiteY33" fmla="*/ 48684 h 89959"/>
                  <a:gd name="connsiteX34" fmla="*/ 130175 w 148166"/>
                  <a:gd name="connsiteY34" fmla="*/ 45509 h 89959"/>
                  <a:gd name="connsiteX35" fmla="*/ 125941 w 148166"/>
                  <a:gd name="connsiteY35" fmla="*/ 35984 h 89959"/>
                  <a:gd name="connsiteX36" fmla="*/ 122766 w 148166"/>
                  <a:gd name="connsiteY36" fmla="*/ 33867 h 89959"/>
                  <a:gd name="connsiteX37" fmla="*/ 118533 w 148166"/>
                  <a:gd name="connsiteY37" fmla="*/ 27517 h 89959"/>
                  <a:gd name="connsiteX38" fmla="*/ 117475 w 148166"/>
                  <a:gd name="connsiteY38" fmla="*/ 24342 h 89959"/>
                  <a:gd name="connsiteX39" fmla="*/ 111125 w 148166"/>
                  <a:gd name="connsiteY39" fmla="*/ 17992 h 89959"/>
                  <a:gd name="connsiteX40" fmla="*/ 110066 w 148166"/>
                  <a:gd name="connsiteY40" fmla="*/ 14817 h 89959"/>
                  <a:gd name="connsiteX41" fmla="*/ 100541 w 148166"/>
                  <a:gd name="connsiteY41" fmla="*/ 9525 h 89959"/>
                  <a:gd name="connsiteX42" fmla="*/ 97366 w 148166"/>
                  <a:gd name="connsiteY42" fmla="*/ 7409 h 89959"/>
                  <a:gd name="connsiteX43" fmla="*/ 81491 w 148166"/>
                  <a:gd name="connsiteY43" fmla="*/ 4234 h 89959"/>
                  <a:gd name="connsiteX44" fmla="*/ 64558 w 148166"/>
                  <a:gd name="connsiteY44" fmla="*/ 0 h 89959"/>
                  <a:gd name="connsiteX45" fmla="*/ 42333 w 148166"/>
                  <a:gd name="connsiteY45" fmla="*/ 2117 h 89959"/>
                  <a:gd name="connsiteX46" fmla="*/ 41275 w 148166"/>
                  <a:gd name="connsiteY46" fmla="*/ 5292 h 89959"/>
                  <a:gd name="connsiteX47" fmla="*/ 39158 w 148166"/>
                  <a:gd name="connsiteY47" fmla="*/ 13759 h 89959"/>
                  <a:gd name="connsiteX48" fmla="*/ 16933 w 148166"/>
                  <a:gd name="connsiteY48" fmla="*/ 19050 h 89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8166" h="89959">
                    <a:moveTo>
                      <a:pt x="16933" y="19050"/>
                    </a:moveTo>
                    <a:lnTo>
                      <a:pt x="16933" y="19050"/>
                    </a:lnTo>
                    <a:cubicBezTo>
                      <a:pt x="14464" y="21167"/>
                      <a:pt x="11557" y="22860"/>
                      <a:pt x="9525" y="25400"/>
                    </a:cubicBezTo>
                    <a:cubicBezTo>
                      <a:pt x="8616" y="26536"/>
                      <a:pt x="9300" y="28442"/>
                      <a:pt x="8466" y="29634"/>
                    </a:cubicBezTo>
                    <a:cubicBezTo>
                      <a:pt x="6749" y="32086"/>
                      <a:pt x="3776" y="33493"/>
                      <a:pt x="2116" y="35984"/>
                    </a:cubicBezTo>
                    <a:lnTo>
                      <a:pt x="0" y="39159"/>
                    </a:lnTo>
                    <a:cubicBezTo>
                      <a:pt x="25" y="39334"/>
                      <a:pt x="1497" y="50622"/>
                      <a:pt x="2116" y="51859"/>
                    </a:cubicBezTo>
                    <a:cubicBezTo>
                      <a:pt x="3135" y="53897"/>
                      <a:pt x="6642" y="55934"/>
                      <a:pt x="8466" y="57150"/>
                    </a:cubicBezTo>
                    <a:cubicBezTo>
                      <a:pt x="9172" y="58208"/>
                      <a:pt x="9769" y="59348"/>
                      <a:pt x="10583" y="60325"/>
                    </a:cubicBezTo>
                    <a:cubicBezTo>
                      <a:pt x="11541" y="61475"/>
                      <a:pt x="12928" y="62255"/>
                      <a:pt x="13758" y="63500"/>
                    </a:cubicBezTo>
                    <a:cubicBezTo>
                      <a:pt x="19949" y="72788"/>
                      <a:pt x="6682" y="58298"/>
                      <a:pt x="16933" y="71967"/>
                    </a:cubicBezTo>
                    <a:cubicBezTo>
                      <a:pt x="17991" y="73378"/>
                      <a:pt x="19755" y="74084"/>
                      <a:pt x="21166" y="75142"/>
                    </a:cubicBezTo>
                    <a:cubicBezTo>
                      <a:pt x="21519" y="76553"/>
                      <a:pt x="21503" y="78112"/>
                      <a:pt x="22225" y="79375"/>
                    </a:cubicBezTo>
                    <a:cubicBezTo>
                      <a:pt x="24091" y="82639"/>
                      <a:pt x="25544" y="82598"/>
                      <a:pt x="28575" y="83609"/>
                    </a:cubicBezTo>
                    <a:cubicBezTo>
                      <a:pt x="37438" y="80063"/>
                      <a:pt x="30550" y="83350"/>
                      <a:pt x="38100" y="78317"/>
                    </a:cubicBezTo>
                    <a:cubicBezTo>
                      <a:pt x="39811" y="77176"/>
                      <a:pt x="41799" y="76445"/>
                      <a:pt x="43391" y="75142"/>
                    </a:cubicBezTo>
                    <a:cubicBezTo>
                      <a:pt x="45708" y="73246"/>
                      <a:pt x="46901" y="69739"/>
                      <a:pt x="49741" y="68792"/>
                    </a:cubicBezTo>
                    <a:lnTo>
                      <a:pt x="59266" y="65617"/>
                    </a:lnTo>
                    <a:cubicBezTo>
                      <a:pt x="60677" y="66323"/>
                      <a:pt x="62288" y="66724"/>
                      <a:pt x="63500" y="67734"/>
                    </a:cubicBezTo>
                    <a:cubicBezTo>
                      <a:pt x="67165" y="70789"/>
                      <a:pt x="64667" y="73171"/>
                      <a:pt x="67733" y="77259"/>
                    </a:cubicBezTo>
                    <a:cubicBezTo>
                      <a:pt x="68791" y="78670"/>
                      <a:pt x="69883" y="80057"/>
                      <a:pt x="70908" y="81492"/>
                    </a:cubicBezTo>
                    <a:cubicBezTo>
                      <a:pt x="71647" y="82527"/>
                      <a:pt x="72126" y="83768"/>
                      <a:pt x="73025" y="84667"/>
                    </a:cubicBezTo>
                    <a:cubicBezTo>
                      <a:pt x="74272" y="85914"/>
                      <a:pt x="75727" y="86967"/>
                      <a:pt x="77258" y="87842"/>
                    </a:cubicBezTo>
                    <a:cubicBezTo>
                      <a:pt x="78227" y="88395"/>
                      <a:pt x="79375" y="88547"/>
                      <a:pt x="80433" y="88900"/>
                    </a:cubicBezTo>
                    <a:cubicBezTo>
                      <a:pt x="114961" y="84584"/>
                      <a:pt x="97326" y="85070"/>
                      <a:pt x="133350" y="87842"/>
                    </a:cubicBezTo>
                    <a:cubicBezTo>
                      <a:pt x="134408" y="88548"/>
                      <a:pt x="135253" y="89959"/>
                      <a:pt x="136525" y="89959"/>
                    </a:cubicBezTo>
                    <a:cubicBezTo>
                      <a:pt x="145697" y="89959"/>
                      <a:pt x="144870" y="89613"/>
                      <a:pt x="148166" y="84667"/>
                    </a:cubicBezTo>
                    <a:cubicBezTo>
                      <a:pt x="147813" y="79728"/>
                      <a:pt x="147626" y="74774"/>
                      <a:pt x="147108" y="69850"/>
                    </a:cubicBezTo>
                    <a:cubicBezTo>
                      <a:pt x="146920" y="68061"/>
                      <a:pt x="146942" y="66121"/>
                      <a:pt x="146050" y="64559"/>
                    </a:cubicBezTo>
                    <a:cubicBezTo>
                      <a:pt x="145419" y="63455"/>
                      <a:pt x="143933" y="63148"/>
                      <a:pt x="142875" y="62442"/>
                    </a:cubicBezTo>
                    <a:cubicBezTo>
                      <a:pt x="142169" y="61384"/>
                      <a:pt x="141275" y="60429"/>
                      <a:pt x="140758" y="59267"/>
                    </a:cubicBezTo>
                    <a:cubicBezTo>
                      <a:pt x="139852" y="57228"/>
                      <a:pt x="140758" y="53622"/>
                      <a:pt x="138641" y="52917"/>
                    </a:cubicBezTo>
                    <a:lnTo>
                      <a:pt x="135466" y="51859"/>
                    </a:lnTo>
                    <a:cubicBezTo>
                      <a:pt x="134761" y="50801"/>
                      <a:pt x="134164" y="49661"/>
                      <a:pt x="133350" y="48684"/>
                    </a:cubicBezTo>
                    <a:cubicBezTo>
                      <a:pt x="132392" y="47534"/>
                      <a:pt x="130902" y="46817"/>
                      <a:pt x="130175" y="45509"/>
                    </a:cubicBezTo>
                    <a:cubicBezTo>
                      <a:pt x="127554" y="40791"/>
                      <a:pt x="129354" y="39397"/>
                      <a:pt x="125941" y="35984"/>
                    </a:cubicBezTo>
                    <a:cubicBezTo>
                      <a:pt x="125042" y="35085"/>
                      <a:pt x="123824" y="34573"/>
                      <a:pt x="122766" y="33867"/>
                    </a:cubicBezTo>
                    <a:cubicBezTo>
                      <a:pt x="120178" y="20921"/>
                      <a:pt x="124228" y="33212"/>
                      <a:pt x="118533" y="27517"/>
                    </a:cubicBezTo>
                    <a:cubicBezTo>
                      <a:pt x="117744" y="26728"/>
                      <a:pt x="118160" y="25223"/>
                      <a:pt x="117475" y="24342"/>
                    </a:cubicBezTo>
                    <a:cubicBezTo>
                      <a:pt x="115637" y="21979"/>
                      <a:pt x="111125" y="17992"/>
                      <a:pt x="111125" y="17992"/>
                    </a:cubicBezTo>
                    <a:cubicBezTo>
                      <a:pt x="110772" y="16934"/>
                      <a:pt x="110855" y="15606"/>
                      <a:pt x="110066" y="14817"/>
                    </a:cubicBezTo>
                    <a:cubicBezTo>
                      <a:pt x="103397" y="8149"/>
                      <a:pt x="105862" y="12185"/>
                      <a:pt x="100541" y="9525"/>
                    </a:cubicBezTo>
                    <a:cubicBezTo>
                      <a:pt x="99403" y="8956"/>
                      <a:pt x="98591" y="7749"/>
                      <a:pt x="97366" y="7409"/>
                    </a:cubicBezTo>
                    <a:cubicBezTo>
                      <a:pt x="92166" y="5965"/>
                      <a:pt x="86726" y="5543"/>
                      <a:pt x="81491" y="4234"/>
                    </a:cubicBezTo>
                    <a:lnTo>
                      <a:pt x="64558" y="0"/>
                    </a:lnTo>
                    <a:cubicBezTo>
                      <a:pt x="57150" y="706"/>
                      <a:pt x="49590" y="468"/>
                      <a:pt x="42333" y="2117"/>
                    </a:cubicBezTo>
                    <a:cubicBezTo>
                      <a:pt x="41245" y="2364"/>
                      <a:pt x="41569" y="4216"/>
                      <a:pt x="41275" y="5292"/>
                    </a:cubicBezTo>
                    <a:cubicBezTo>
                      <a:pt x="40510" y="8099"/>
                      <a:pt x="41430" y="11942"/>
                      <a:pt x="39158" y="13759"/>
                    </a:cubicBezTo>
                    <a:cubicBezTo>
                      <a:pt x="36954" y="15522"/>
                      <a:pt x="20637" y="18168"/>
                      <a:pt x="16933" y="1905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86" name="Freeform: Shape 85">
                <a:extLst>
                  <a:ext uri="{FF2B5EF4-FFF2-40B4-BE49-F238E27FC236}">
                    <a16:creationId xmlns:a16="http://schemas.microsoft.com/office/drawing/2014/main" id="{461BCF3B-CC69-4AF0-A495-6B33F6F5A549}"/>
                  </a:ext>
                </a:extLst>
              </p:cNvPr>
              <p:cNvSpPr/>
              <p:nvPr/>
            </p:nvSpPr>
            <p:spPr>
              <a:xfrm>
                <a:off x="7045117" y="3331364"/>
                <a:ext cx="316121" cy="316863"/>
              </a:xfrm>
              <a:custGeom>
                <a:avLst/>
                <a:gdLst>
                  <a:gd name="connsiteX0" fmla="*/ 28783 w 316121"/>
                  <a:gd name="connsiteY0" fmla="*/ 73799 h 315234"/>
                  <a:gd name="connsiteX1" fmla="*/ 28783 w 316121"/>
                  <a:gd name="connsiteY1" fmla="*/ 73799 h 315234"/>
                  <a:gd name="connsiteX2" fmla="*/ 41483 w 316121"/>
                  <a:gd name="connsiteY2" fmla="*/ 64274 h 315234"/>
                  <a:gd name="connsiteX3" fmla="*/ 46246 w 316121"/>
                  <a:gd name="connsiteY3" fmla="*/ 62687 h 315234"/>
                  <a:gd name="connsiteX4" fmla="*/ 54183 w 316121"/>
                  <a:gd name="connsiteY4" fmla="*/ 53162 h 315234"/>
                  <a:gd name="connsiteX5" fmla="*/ 58946 w 316121"/>
                  <a:gd name="connsiteY5" fmla="*/ 51574 h 315234"/>
                  <a:gd name="connsiteX6" fmla="*/ 70058 w 316121"/>
                  <a:gd name="connsiteY6" fmla="*/ 46812 h 315234"/>
                  <a:gd name="connsiteX7" fmla="*/ 82758 w 316121"/>
                  <a:gd name="connsiteY7" fmla="*/ 40462 h 315234"/>
                  <a:gd name="connsiteX8" fmla="*/ 87521 w 316121"/>
                  <a:gd name="connsiteY8" fmla="*/ 37287 h 315234"/>
                  <a:gd name="connsiteX9" fmla="*/ 92283 w 316121"/>
                  <a:gd name="connsiteY9" fmla="*/ 35699 h 315234"/>
                  <a:gd name="connsiteX10" fmla="*/ 103396 w 316121"/>
                  <a:gd name="connsiteY10" fmla="*/ 30937 h 315234"/>
                  <a:gd name="connsiteX11" fmla="*/ 108158 w 316121"/>
                  <a:gd name="connsiteY11" fmla="*/ 27762 h 315234"/>
                  <a:gd name="connsiteX12" fmla="*/ 149433 w 316121"/>
                  <a:gd name="connsiteY12" fmla="*/ 16649 h 315234"/>
                  <a:gd name="connsiteX13" fmla="*/ 166896 w 316121"/>
                  <a:gd name="connsiteY13" fmla="*/ 10299 h 315234"/>
                  <a:gd name="connsiteX14" fmla="*/ 173246 w 316121"/>
                  <a:gd name="connsiteY14" fmla="*/ 7124 h 315234"/>
                  <a:gd name="connsiteX15" fmla="*/ 182771 w 316121"/>
                  <a:gd name="connsiteY15" fmla="*/ 5537 h 315234"/>
                  <a:gd name="connsiteX16" fmla="*/ 190708 w 316121"/>
                  <a:gd name="connsiteY16" fmla="*/ 2362 h 315234"/>
                  <a:gd name="connsiteX17" fmla="*/ 243096 w 316121"/>
                  <a:gd name="connsiteY17" fmla="*/ 3949 h 315234"/>
                  <a:gd name="connsiteX18" fmla="*/ 249446 w 316121"/>
                  <a:gd name="connsiteY18" fmla="*/ 5537 h 315234"/>
                  <a:gd name="connsiteX19" fmla="*/ 263733 w 316121"/>
                  <a:gd name="connsiteY19" fmla="*/ 18237 h 315234"/>
                  <a:gd name="connsiteX20" fmla="*/ 268496 w 316121"/>
                  <a:gd name="connsiteY20" fmla="*/ 21412 h 315234"/>
                  <a:gd name="connsiteX21" fmla="*/ 273258 w 316121"/>
                  <a:gd name="connsiteY21" fmla="*/ 34112 h 315234"/>
                  <a:gd name="connsiteX22" fmla="*/ 274846 w 316121"/>
                  <a:gd name="connsiteY22" fmla="*/ 38874 h 315234"/>
                  <a:gd name="connsiteX23" fmla="*/ 279608 w 316121"/>
                  <a:gd name="connsiteY23" fmla="*/ 45224 h 315234"/>
                  <a:gd name="connsiteX24" fmla="*/ 281196 w 316121"/>
                  <a:gd name="connsiteY24" fmla="*/ 49987 h 315234"/>
                  <a:gd name="connsiteX25" fmla="*/ 289133 w 316121"/>
                  <a:gd name="connsiteY25" fmla="*/ 64274 h 315234"/>
                  <a:gd name="connsiteX26" fmla="*/ 293896 w 316121"/>
                  <a:gd name="connsiteY26" fmla="*/ 75387 h 315234"/>
                  <a:gd name="connsiteX27" fmla="*/ 298658 w 316121"/>
                  <a:gd name="connsiteY27" fmla="*/ 86499 h 315234"/>
                  <a:gd name="connsiteX28" fmla="*/ 301833 w 316121"/>
                  <a:gd name="connsiteY28" fmla="*/ 97612 h 315234"/>
                  <a:gd name="connsiteX29" fmla="*/ 308183 w 316121"/>
                  <a:gd name="connsiteY29" fmla="*/ 110312 h 315234"/>
                  <a:gd name="connsiteX30" fmla="*/ 311358 w 316121"/>
                  <a:gd name="connsiteY30" fmla="*/ 127774 h 315234"/>
                  <a:gd name="connsiteX31" fmla="*/ 316121 w 316121"/>
                  <a:gd name="connsiteY31" fmla="*/ 143649 h 315234"/>
                  <a:gd name="connsiteX32" fmla="*/ 314533 w 316121"/>
                  <a:gd name="connsiteY32" fmla="*/ 154762 h 315234"/>
                  <a:gd name="connsiteX33" fmla="*/ 312946 w 316121"/>
                  <a:gd name="connsiteY33" fmla="*/ 161112 h 315234"/>
                  <a:gd name="connsiteX34" fmla="*/ 298658 w 316121"/>
                  <a:gd name="connsiteY34" fmla="*/ 172224 h 315234"/>
                  <a:gd name="connsiteX35" fmla="*/ 289133 w 316121"/>
                  <a:gd name="connsiteY35" fmla="*/ 181749 h 315234"/>
                  <a:gd name="connsiteX36" fmla="*/ 282783 w 316121"/>
                  <a:gd name="connsiteY36" fmla="*/ 196037 h 315234"/>
                  <a:gd name="connsiteX37" fmla="*/ 281196 w 316121"/>
                  <a:gd name="connsiteY37" fmla="*/ 200799 h 315234"/>
                  <a:gd name="connsiteX38" fmla="*/ 276433 w 316121"/>
                  <a:gd name="connsiteY38" fmla="*/ 207149 h 315234"/>
                  <a:gd name="connsiteX39" fmla="*/ 273258 w 316121"/>
                  <a:gd name="connsiteY39" fmla="*/ 211912 h 315234"/>
                  <a:gd name="connsiteX40" fmla="*/ 268496 w 316121"/>
                  <a:gd name="connsiteY40" fmla="*/ 224612 h 315234"/>
                  <a:gd name="connsiteX41" fmla="*/ 266908 w 316121"/>
                  <a:gd name="connsiteY41" fmla="*/ 229374 h 315234"/>
                  <a:gd name="connsiteX42" fmla="*/ 262146 w 316121"/>
                  <a:gd name="connsiteY42" fmla="*/ 232549 h 315234"/>
                  <a:gd name="connsiteX43" fmla="*/ 257383 w 316121"/>
                  <a:gd name="connsiteY43" fmla="*/ 245249 h 315234"/>
                  <a:gd name="connsiteX44" fmla="*/ 255796 w 316121"/>
                  <a:gd name="connsiteY44" fmla="*/ 250012 h 315234"/>
                  <a:gd name="connsiteX45" fmla="*/ 251033 w 316121"/>
                  <a:gd name="connsiteY45" fmla="*/ 256362 h 315234"/>
                  <a:gd name="connsiteX46" fmla="*/ 243096 w 316121"/>
                  <a:gd name="connsiteY46" fmla="*/ 265887 h 315234"/>
                  <a:gd name="connsiteX47" fmla="*/ 236746 w 316121"/>
                  <a:gd name="connsiteY47" fmla="*/ 276999 h 315234"/>
                  <a:gd name="connsiteX48" fmla="*/ 235158 w 316121"/>
                  <a:gd name="connsiteY48" fmla="*/ 281762 h 315234"/>
                  <a:gd name="connsiteX49" fmla="*/ 230396 w 316121"/>
                  <a:gd name="connsiteY49" fmla="*/ 286524 h 315234"/>
                  <a:gd name="connsiteX50" fmla="*/ 220871 w 316121"/>
                  <a:gd name="connsiteY50" fmla="*/ 294462 h 315234"/>
                  <a:gd name="connsiteX51" fmla="*/ 219283 w 316121"/>
                  <a:gd name="connsiteY51" fmla="*/ 299224 h 315234"/>
                  <a:gd name="connsiteX52" fmla="*/ 209758 w 316121"/>
                  <a:gd name="connsiteY52" fmla="*/ 307162 h 315234"/>
                  <a:gd name="connsiteX53" fmla="*/ 204996 w 316121"/>
                  <a:gd name="connsiteY53" fmla="*/ 308749 h 315234"/>
                  <a:gd name="connsiteX54" fmla="*/ 203408 w 316121"/>
                  <a:gd name="connsiteY54" fmla="*/ 313512 h 315234"/>
                  <a:gd name="connsiteX55" fmla="*/ 192296 w 316121"/>
                  <a:gd name="connsiteY55" fmla="*/ 311924 h 315234"/>
                  <a:gd name="connsiteX56" fmla="*/ 187533 w 316121"/>
                  <a:gd name="connsiteY56" fmla="*/ 310337 h 315234"/>
                  <a:gd name="connsiteX57" fmla="*/ 182771 w 316121"/>
                  <a:gd name="connsiteY57" fmla="*/ 307162 h 315234"/>
                  <a:gd name="connsiteX58" fmla="*/ 173246 w 316121"/>
                  <a:gd name="connsiteY58" fmla="*/ 303987 h 315234"/>
                  <a:gd name="connsiteX59" fmla="*/ 168483 w 316121"/>
                  <a:gd name="connsiteY59" fmla="*/ 300812 h 315234"/>
                  <a:gd name="connsiteX60" fmla="*/ 160546 w 316121"/>
                  <a:gd name="connsiteY60" fmla="*/ 299224 h 315234"/>
                  <a:gd name="connsiteX61" fmla="*/ 114508 w 316121"/>
                  <a:gd name="connsiteY61" fmla="*/ 302399 h 315234"/>
                  <a:gd name="connsiteX62" fmla="*/ 93871 w 316121"/>
                  <a:gd name="connsiteY62" fmla="*/ 303987 h 315234"/>
                  <a:gd name="connsiteX63" fmla="*/ 71646 w 316121"/>
                  <a:gd name="connsiteY63" fmla="*/ 300812 h 315234"/>
                  <a:gd name="connsiteX64" fmla="*/ 63708 w 316121"/>
                  <a:gd name="connsiteY64" fmla="*/ 299224 h 315234"/>
                  <a:gd name="connsiteX65" fmla="*/ 58946 w 316121"/>
                  <a:gd name="connsiteY65" fmla="*/ 294462 h 315234"/>
                  <a:gd name="connsiteX66" fmla="*/ 54183 w 316121"/>
                  <a:gd name="connsiteY66" fmla="*/ 291287 h 315234"/>
                  <a:gd name="connsiteX67" fmla="*/ 39896 w 316121"/>
                  <a:gd name="connsiteY67" fmla="*/ 280174 h 315234"/>
                  <a:gd name="connsiteX68" fmla="*/ 33546 w 316121"/>
                  <a:gd name="connsiteY68" fmla="*/ 265887 h 315234"/>
                  <a:gd name="connsiteX69" fmla="*/ 31958 w 316121"/>
                  <a:gd name="connsiteY69" fmla="*/ 261124 h 315234"/>
                  <a:gd name="connsiteX70" fmla="*/ 28783 w 316121"/>
                  <a:gd name="connsiteY70" fmla="*/ 256362 h 315234"/>
                  <a:gd name="connsiteX71" fmla="*/ 22433 w 316121"/>
                  <a:gd name="connsiteY71" fmla="*/ 245249 h 315234"/>
                  <a:gd name="connsiteX72" fmla="*/ 19258 w 316121"/>
                  <a:gd name="connsiteY72" fmla="*/ 237312 h 315234"/>
                  <a:gd name="connsiteX73" fmla="*/ 14496 w 316121"/>
                  <a:gd name="connsiteY73" fmla="*/ 219849 h 315234"/>
                  <a:gd name="connsiteX74" fmla="*/ 11321 w 316121"/>
                  <a:gd name="connsiteY74" fmla="*/ 208737 h 315234"/>
                  <a:gd name="connsiteX75" fmla="*/ 4971 w 316121"/>
                  <a:gd name="connsiteY75" fmla="*/ 191274 h 315234"/>
                  <a:gd name="connsiteX76" fmla="*/ 3383 w 316121"/>
                  <a:gd name="connsiteY76" fmla="*/ 181749 h 315234"/>
                  <a:gd name="connsiteX77" fmla="*/ 208 w 316121"/>
                  <a:gd name="connsiteY77" fmla="*/ 170637 h 315234"/>
                  <a:gd name="connsiteX78" fmla="*/ 1796 w 316121"/>
                  <a:gd name="connsiteY78" fmla="*/ 115074 h 315234"/>
                  <a:gd name="connsiteX79" fmla="*/ 6558 w 316121"/>
                  <a:gd name="connsiteY79" fmla="*/ 108724 h 315234"/>
                  <a:gd name="connsiteX80" fmla="*/ 14496 w 316121"/>
                  <a:gd name="connsiteY80" fmla="*/ 102374 h 315234"/>
                  <a:gd name="connsiteX81" fmla="*/ 19258 w 316121"/>
                  <a:gd name="connsiteY81" fmla="*/ 97612 h 315234"/>
                  <a:gd name="connsiteX82" fmla="*/ 28783 w 316121"/>
                  <a:gd name="connsiteY82" fmla="*/ 73799 h 315234"/>
                  <a:gd name="connsiteX0" fmla="*/ 28783 w 316121"/>
                  <a:gd name="connsiteY0" fmla="*/ 73799 h 315234"/>
                  <a:gd name="connsiteX1" fmla="*/ 28783 w 316121"/>
                  <a:gd name="connsiteY1" fmla="*/ 73799 h 315234"/>
                  <a:gd name="connsiteX2" fmla="*/ 41483 w 316121"/>
                  <a:gd name="connsiteY2" fmla="*/ 64274 h 315234"/>
                  <a:gd name="connsiteX3" fmla="*/ 46246 w 316121"/>
                  <a:gd name="connsiteY3" fmla="*/ 62687 h 315234"/>
                  <a:gd name="connsiteX4" fmla="*/ 54183 w 316121"/>
                  <a:gd name="connsiteY4" fmla="*/ 53162 h 315234"/>
                  <a:gd name="connsiteX5" fmla="*/ 58946 w 316121"/>
                  <a:gd name="connsiteY5" fmla="*/ 51574 h 315234"/>
                  <a:gd name="connsiteX6" fmla="*/ 70058 w 316121"/>
                  <a:gd name="connsiteY6" fmla="*/ 46812 h 315234"/>
                  <a:gd name="connsiteX7" fmla="*/ 82758 w 316121"/>
                  <a:gd name="connsiteY7" fmla="*/ 40462 h 315234"/>
                  <a:gd name="connsiteX8" fmla="*/ 87521 w 316121"/>
                  <a:gd name="connsiteY8" fmla="*/ 37287 h 315234"/>
                  <a:gd name="connsiteX9" fmla="*/ 92283 w 316121"/>
                  <a:gd name="connsiteY9" fmla="*/ 35699 h 315234"/>
                  <a:gd name="connsiteX10" fmla="*/ 103396 w 316121"/>
                  <a:gd name="connsiteY10" fmla="*/ 30937 h 315234"/>
                  <a:gd name="connsiteX11" fmla="*/ 108158 w 316121"/>
                  <a:gd name="connsiteY11" fmla="*/ 27762 h 315234"/>
                  <a:gd name="connsiteX12" fmla="*/ 149433 w 316121"/>
                  <a:gd name="connsiteY12" fmla="*/ 16649 h 315234"/>
                  <a:gd name="connsiteX13" fmla="*/ 166896 w 316121"/>
                  <a:gd name="connsiteY13" fmla="*/ 10299 h 315234"/>
                  <a:gd name="connsiteX14" fmla="*/ 173246 w 316121"/>
                  <a:gd name="connsiteY14" fmla="*/ 7124 h 315234"/>
                  <a:gd name="connsiteX15" fmla="*/ 182771 w 316121"/>
                  <a:gd name="connsiteY15" fmla="*/ 5537 h 315234"/>
                  <a:gd name="connsiteX16" fmla="*/ 190708 w 316121"/>
                  <a:gd name="connsiteY16" fmla="*/ 2362 h 315234"/>
                  <a:gd name="connsiteX17" fmla="*/ 243096 w 316121"/>
                  <a:gd name="connsiteY17" fmla="*/ 3949 h 315234"/>
                  <a:gd name="connsiteX18" fmla="*/ 249446 w 316121"/>
                  <a:gd name="connsiteY18" fmla="*/ 5537 h 315234"/>
                  <a:gd name="connsiteX19" fmla="*/ 263733 w 316121"/>
                  <a:gd name="connsiteY19" fmla="*/ 18237 h 315234"/>
                  <a:gd name="connsiteX20" fmla="*/ 268496 w 316121"/>
                  <a:gd name="connsiteY20" fmla="*/ 21412 h 315234"/>
                  <a:gd name="connsiteX21" fmla="*/ 273258 w 316121"/>
                  <a:gd name="connsiteY21" fmla="*/ 34112 h 315234"/>
                  <a:gd name="connsiteX22" fmla="*/ 274846 w 316121"/>
                  <a:gd name="connsiteY22" fmla="*/ 38874 h 315234"/>
                  <a:gd name="connsiteX23" fmla="*/ 279608 w 316121"/>
                  <a:gd name="connsiteY23" fmla="*/ 45224 h 315234"/>
                  <a:gd name="connsiteX24" fmla="*/ 281196 w 316121"/>
                  <a:gd name="connsiteY24" fmla="*/ 49987 h 315234"/>
                  <a:gd name="connsiteX25" fmla="*/ 289133 w 316121"/>
                  <a:gd name="connsiteY25" fmla="*/ 64274 h 315234"/>
                  <a:gd name="connsiteX26" fmla="*/ 293896 w 316121"/>
                  <a:gd name="connsiteY26" fmla="*/ 75387 h 315234"/>
                  <a:gd name="connsiteX27" fmla="*/ 298658 w 316121"/>
                  <a:gd name="connsiteY27" fmla="*/ 86499 h 315234"/>
                  <a:gd name="connsiteX28" fmla="*/ 301833 w 316121"/>
                  <a:gd name="connsiteY28" fmla="*/ 97612 h 315234"/>
                  <a:gd name="connsiteX29" fmla="*/ 308183 w 316121"/>
                  <a:gd name="connsiteY29" fmla="*/ 110312 h 315234"/>
                  <a:gd name="connsiteX30" fmla="*/ 311358 w 316121"/>
                  <a:gd name="connsiteY30" fmla="*/ 127774 h 315234"/>
                  <a:gd name="connsiteX31" fmla="*/ 316121 w 316121"/>
                  <a:gd name="connsiteY31" fmla="*/ 143649 h 315234"/>
                  <a:gd name="connsiteX32" fmla="*/ 314533 w 316121"/>
                  <a:gd name="connsiteY32" fmla="*/ 154762 h 315234"/>
                  <a:gd name="connsiteX33" fmla="*/ 312946 w 316121"/>
                  <a:gd name="connsiteY33" fmla="*/ 161112 h 315234"/>
                  <a:gd name="connsiteX34" fmla="*/ 298658 w 316121"/>
                  <a:gd name="connsiteY34" fmla="*/ 172224 h 315234"/>
                  <a:gd name="connsiteX35" fmla="*/ 289133 w 316121"/>
                  <a:gd name="connsiteY35" fmla="*/ 181749 h 315234"/>
                  <a:gd name="connsiteX36" fmla="*/ 282783 w 316121"/>
                  <a:gd name="connsiteY36" fmla="*/ 196037 h 315234"/>
                  <a:gd name="connsiteX37" fmla="*/ 281196 w 316121"/>
                  <a:gd name="connsiteY37" fmla="*/ 200799 h 315234"/>
                  <a:gd name="connsiteX38" fmla="*/ 276433 w 316121"/>
                  <a:gd name="connsiteY38" fmla="*/ 207149 h 315234"/>
                  <a:gd name="connsiteX39" fmla="*/ 273258 w 316121"/>
                  <a:gd name="connsiteY39" fmla="*/ 211912 h 315234"/>
                  <a:gd name="connsiteX40" fmla="*/ 268496 w 316121"/>
                  <a:gd name="connsiteY40" fmla="*/ 224612 h 315234"/>
                  <a:gd name="connsiteX41" fmla="*/ 266908 w 316121"/>
                  <a:gd name="connsiteY41" fmla="*/ 229374 h 315234"/>
                  <a:gd name="connsiteX42" fmla="*/ 262146 w 316121"/>
                  <a:gd name="connsiteY42" fmla="*/ 232549 h 315234"/>
                  <a:gd name="connsiteX43" fmla="*/ 257383 w 316121"/>
                  <a:gd name="connsiteY43" fmla="*/ 245249 h 315234"/>
                  <a:gd name="connsiteX44" fmla="*/ 255796 w 316121"/>
                  <a:gd name="connsiteY44" fmla="*/ 250012 h 315234"/>
                  <a:gd name="connsiteX45" fmla="*/ 251033 w 316121"/>
                  <a:gd name="connsiteY45" fmla="*/ 256362 h 315234"/>
                  <a:gd name="connsiteX46" fmla="*/ 243096 w 316121"/>
                  <a:gd name="connsiteY46" fmla="*/ 265887 h 315234"/>
                  <a:gd name="connsiteX47" fmla="*/ 236746 w 316121"/>
                  <a:gd name="connsiteY47" fmla="*/ 276999 h 315234"/>
                  <a:gd name="connsiteX48" fmla="*/ 235158 w 316121"/>
                  <a:gd name="connsiteY48" fmla="*/ 281762 h 315234"/>
                  <a:gd name="connsiteX49" fmla="*/ 230396 w 316121"/>
                  <a:gd name="connsiteY49" fmla="*/ 286524 h 315234"/>
                  <a:gd name="connsiteX50" fmla="*/ 220871 w 316121"/>
                  <a:gd name="connsiteY50" fmla="*/ 294462 h 315234"/>
                  <a:gd name="connsiteX51" fmla="*/ 219283 w 316121"/>
                  <a:gd name="connsiteY51" fmla="*/ 299224 h 315234"/>
                  <a:gd name="connsiteX52" fmla="*/ 209758 w 316121"/>
                  <a:gd name="connsiteY52" fmla="*/ 307162 h 315234"/>
                  <a:gd name="connsiteX53" fmla="*/ 204996 w 316121"/>
                  <a:gd name="connsiteY53" fmla="*/ 308749 h 315234"/>
                  <a:gd name="connsiteX54" fmla="*/ 203408 w 316121"/>
                  <a:gd name="connsiteY54" fmla="*/ 313512 h 315234"/>
                  <a:gd name="connsiteX55" fmla="*/ 192296 w 316121"/>
                  <a:gd name="connsiteY55" fmla="*/ 311924 h 315234"/>
                  <a:gd name="connsiteX56" fmla="*/ 187533 w 316121"/>
                  <a:gd name="connsiteY56" fmla="*/ 310337 h 315234"/>
                  <a:gd name="connsiteX57" fmla="*/ 182771 w 316121"/>
                  <a:gd name="connsiteY57" fmla="*/ 307162 h 315234"/>
                  <a:gd name="connsiteX58" fmla="*/ 173246 w 316121"/>
                  <a:gd name="connsiteY58" fmla="*/ 303987 h 315234"/>
                  <a:gd name="connsiteX59" fmla="*/ 168483 w 316121"/>
                  <a:gd name="connsiteY59" fmla="*/ 300812 h 315234"/>
                  <a:gd name="connsiteX60" fmla="*/ 146509 w 316121"/>
                  <a:gd name="connsiteY60" fmla="*/ 310253 h 315234"/>
                  <a:gd name="connsiteX61" fmla="*/ 114508 w 316121"/>
                  <a:gd name="connsiteY61" fmla="*/ 302399 h 315234"/>
                  <a:gd name="connsiteX62" fmla="*/ 93871 w 316121"/>
                  <a:gd name="connsiteY62" fmla="*/ 303987 h 315234"/>
                  <a:gd name="connsiteX63" fmla="*/ 71646 w 316121"/>
                  <a:gd name="connsiteY63" fmla="*/ 300812 h 315234"/>
                  <a:gd name="connsiteX64" fmla="*/ 63708 w 316121"/>
                  <a:gd name="connsiteY64" fmla="*/ 299224 h 315234"/>
                  <a:gd name="connsiteX65" fmla="*/ 58946 w 316121"/>
                  <a:gd name="connsiteY65" fmla="*/ 294462 h 315234"/>
                  <a:gd name="connsiteX66" fmla="*/ 54183 w 316121"/>
                  <a:gd name="connsiteY66" fmla="*/ 291287 h 315234"/>
                  <a:gd name="connsiteX67" fmla="*/ 39896 w 316121"/>
                  <a:gd name="connsiteY67" fmla="*/ 280174 h 315234"/>
                  <a:gd name="connsiteX68" fmla="*/ 33546 w 316121"/>
                  <a:gd name="connsiteY68" fmla="*/ 265887 h 315234"/>
                  <a:gd name="connsiteX69" fmla="*/ 31958 w 316121"/>
                  <a:gd name="connsiteY69" fmla="*/ 261124 h 315234"/>
                  <a:gd name="connsiteX70" fmla="*/ 28783 w 316121"/>
                  <a:gd name="connsiteY70" fmla="*/ 256362 h 315234"/>
                  <a:gd name="connsiteX71" fmla="*/ 22433 w 316121"/>
                  <a:gd name="connsiteY71" fmla="*/ 245249 h 315234"/>
                  <a:gd name="connsiteX72" fmla="*/ 19258 w 316121"/>
                  <a:gd name="connsiteY72" fmla="*/ 237312 h 315234"/>
                  <a:gd name="connsiteX73" fmla="*/ 14496 w 316121"/>
                  <a:gd name="connsiteY73" fmla="*/ 219849 h 315234"/>
                  <a:gd name="connsiteX74" fmla="*/ 11321 w 316121"/>
                  <a:gd name="connsiteY74" fmla="*/ 208737 h 315234"/>
                  <a:gd name="connsiteX75" fmla="*/ 4971 w 316121"/>
                  <a:gd name="connsiteY75" fmla="*/ 191274 h 315234"/>
                  <a:gd name="connsiteX76" fmla="*/ 3383 w 316121"/>
                  <a:gd name="connsiteY76" fmla="*/ 181749 h 315234"/>
                  <a:gd name="connsiteX77" fmla="*/ 208 w 316121"/>
                  <a:gd name="connsiteY77" fmla="*/ 170637 h 315234"/>
                  <a:gd name="connsiteX78" fmla="*/ 1796 w 316121"/>
                  <a:gd name="connsiteY78" fmla="*/ 115074 h 315234"/>
                  <a:gd name="connsiteX79" fmla="*/ 6558 w 316121"/>
                  <a:gd name="connsiteY79" fmla="*/ 108724 h 315234"/>
                  <a:gd name="connsiteX80" fmla="*/ 14496 w 316121"/>
                  <a:gd name="connsiteY80" fmla="*/ 102374 h 315234"/>
                  <a:gd name="connsiteX81" fmla="*/ 19258 w 316121"/>
                  <a:gd name="connsiteY81" fmla="*/ 97612 h 315234"/>
                  <a:gd name="connsiteX82" fmla="*/ 28783 w 316121"/>
                  <a:gd name="connsiteY82" fmla="*/ 73799 h 315234"/>
                  <a:gd name="connsiteX0" fmla="*/ 28783 w 316121"/>
                  <a:gd name="connsiteY0" fmla="*/ 73799 h 316008"/>
                  <a:gd name="connsiteX1" fmla="*/ 28783 w 316121"/>
                  <a:gd name="connsiteY1" fmla="*/ 73799 h 316008"/>
                  <a:gd name="connsiteX2" fmla="*/ 41483 w 316121"/>
                  <a:gd name="connsiteY2" fmla="*/ 64274 h 316008"/>
                  <a:gd name="connsiteX3" fmla="*/ 46246 w 316121"/>
                  <a:gd name="connsiteY3" fmla="*/ 62687 h 316008"/>
                  <a:gd name="connsiteX4" fmla="*/ 54183 w 316121"/>
                  <a:gd name="connsiteY4" fmla="*/ 53162 h 316008"/>
                  <a:gd name="connsiteX5" fmla="*/ 58946 w 316121"/>
                  <a:gd name="connsiteY5" fmla="*/ 51574 h 316008"/>
                  <a:gd name="connsiteX6" fmla="*/ 70058 w 316121"/>
                  <a:gd name="connsiteY6" fmla="*/ 46812 h 316008"/>
                  <a:gd name="connsiteX7" fmla="*/ 82758 w 316121"/>
                  <a:gd name="connsiteY7" fmla="*/ 40462 h 316008"/>
                  <a:gd name="connsiteX8" fmla="*/ 87521 w 316121"/>
                  <a:gd name="connsiteY8" fmla="*/ 37287 h 316008"/>
                  <a:gd name="connsiteX9" fmla="*/ 92283 w 316121"/>
                  <a:gd name="connsiteY9" fmla="*/ 35699 h 316008"/>
                  <a:gd name="connsiteX10" fmla="*/ 103396 w 316121"/>
                  <a:gd name="connsiteY10" fmla="*/ 30937 h 316008"/>
                  <a:gd name="connsiteX11" fmla="*/ 108158 w 316121"/>
                  <a:gd name="connsiteY11" fmla="*/ 27762 h 316008"/>
                  <a:gd name="connsiteX12" fmla="*/ 149433 w 316121"/>
                  <a:gd name="connsiteY12" fmla="*/ 16649 h 316008"/>
                  <a:gd name="connsiteX13" fmla="*/ 166896 w 316121"/>
                  <a:gd name="connsiteY13" fmla="*/ 10299 h 316008"/>
                  <a:gd name="connsiteX14" fmla="*/ 173246 w 316121"/>
                  <a:gd name="connsiteY14" fmla="*/ 7124 h 316008"/>
                  <a:gd name="connsiteX15" fmla="*/ 182771 w 316121"/>
                  <a:gd name="connsiteY15" fmla="*/ 5537 h 316008"/>
                  <a:gd name="connsiteX16" fmla="*/ 190708 w 316121"/>
                  <a:gd name="connsiteY16" fmla="*/ 2362 h 316008"/>
                  <a:gd name="connsiteX17" fmla="*/ 243096 w 316121"/>
                  <a:gd name="connsiteY17" fmla="*/ 3949 h 316008"/>
                  <a:gd name="connsiteX18" fmla="*/ 249446 w 316121"/>
                  <a:gd name="connsiteY18" fmla="*/ 5537 h 316008"/>
                  <a:gd name="connsiteX19" fmla="*/ 263733 w 316121"/>
                  <a:gd name="connsiteY19" fmla="*/ 18237 h 316008"/>
                  <a:gd name="connsiteX20" fmla="*/ 268496 w 316121"/>
                  <a:gd name="connsiteY20" fmla="*/ 21412 h 316008"/>
                  <a:gd name="connsiteX21" fmla="*/ 273258 w 316121"/>
                  <a:gd name="connsiteY21" fmla="*/ 34112 h 316008"/>
                  <a:gd name="connsiteX22" fmla="*/ 274846 w 316121"/>
                  <a:gd name="connsiteY22" fmla="*/ 38874 h 316008"/>
                  <a:gd name="connsiteX23" fmla="*/ 279608 w 316121"/>
                  <a:gd name="connsiteY23" fmla="*/ 45224 h 316008"/>
                  <a:gd name="connsiteX24" fmla="*/ 281196 w 316121"/>
                  <a:gd name="connsiteY24" fmla="*/ 49987 h 316008"/>
                  <a:gd name="connsiteX25" fmla="*/ 289133 w 316121"/>
                  <a:gd name="connsiteY25" fmla="*/ 64274 h 316008"/>
                  <a:gd name="connsiteX26" fmla="*/ 293896 w 316121"/>
                  <a:gd name="connsiteY26" fmla="*/ 75387 h 316008"/>
                  <a:gd name="connsiteX27" fmla="*/ 298658 w 316121"/>
                  <a:gd name="connsiteY27" fmla="*/ 86499 h 316008"/>
                  <a:gd name="connsiteX28" fmla="*/ 301833 w 316121"/>
                  <a:gd name="connsiteY28" fmla="*/ 97612 h 316008"/>
                  <a:gd name="connsiteX29" fmla="*/ 308183 w 316121"/>
                  <a:gd name="connsiteY29" fmla="*/ 110312 h 316008"/>
                  <a:gd name="connsiteX30" fmla="*/ 311358 w 316121"/>
                  <a:gd name="connsiteY30" fmla="*/ 127774 h 316008"/>
                  <a:gd name="connsiteX31" fmla="*/ 316121 w 316121"/>
                  <a:gd name="connsiteY31" fmla="*/ 143649 h 316008"/>
                  <a:gd name="connsiteX32" fmla="*/ 314533 w 316121"/>
                  <a:gd name="connsiteY32" fmla="*/ 154762 h 316008"/>
                  <a:gd name="connsiteX33" fmla="*/ 312946 w 316121"/>
                  <a:gd name="connsiteY33" fmla="*/ 161112 h 316008"/>
                  <a:gd name="connsiteX34" fmla="*/ 298658 w 316121"/>
                  <a:gd name="connsiteY34" fmla="*/ 172224 h 316008"/>
                  <a:gd name="connsiteX35" fmla="*/ 289133 w 316121"/>
                  <a:gd name="connsiteY35" fmla="*/ 181749 h 316008"/>
                  <a:gd name="connsiteX36" fmla="*/ 282783 w 316121"/>
                  <a:gd name="connsiteY36" fmla="*/ 196037 h 316008"/>
                  <a:gd name="connsiteX37" fmla="*/ 281196 w 316121"/>
                  <a:gd name="connsiteY37" fmla="*/ 200799 h 316008"/>
                  <a:gd name="connsiteX38" fmla="*/ 276433 w 316121"/>
                  <a:gd name="connsiteY38" fmla="*/ 207149 h 316008"/>
                  <a:gd name="connsiteX39" fmla="*/ 273258 w 316121"/>
                  <a:gd name="connsiteY39" fmla="*/ 211912 h 316008"/>
                  <a:gd name="connsiteX40" fmla="*/ 268496 w 316121"/>
                  <a:gd name="connsiteY40" fmla="*/ 224612 h 316008"/>
                  <a:gd name="connsiteX41" fmla="*/ 266908 w 316121"/>
                  <a:gd name="connsiteY41" fmla="*/ 229374 h 316008"/>
                  <a:gd name="connsiteX42" fmla="*/ 262146 w 316121"/>
                  <a:gd name="connsiteY42" fmla="*/ 232549 h 316008"/>
                  <a:gd name="connsiteX43" fmla="*/ 257383 w 316121"/>
                  <a:gd name="connsiteY43" fmla="*/ 245249 h 316008"/>
                  <a:gd name="connsiteX44" fmla="*/ 255796 w 316121"/>
                  <a:gd name="connsiteY44" fmla="*/ 250012 h 316008"/>
                  <a:gd name="connsiteX45" fmla="*/ 251033 w 316121"/>
                  <a:gd name="connsiteY45" fmla="*/ 256362 h 316008"/>
                  <a:gd name="connsiteX46" fmla="*/ 243096 w 316121"/>
                  <a:gd name="connsiteY46" fmla="*/ 265887 h 316008"/>
                  <a:gd name="connsiteX47" fmla="*/ 236746 w 316121"/>
                  <a:gd name="connsiteY47" fmla="*/ 276999 h 316008"/>
                  <a:gd name="connsiteX48" fmla="*/ 235158 w 316121"/>
                  <a:gd name="connsiteY48" fmla="*/ 281762 h 316008"/>
                  <a:gd name="connsiteX49" fmla="*/ 230396 w 316121"/>
                  <a:gd name="connsiteY49" fmla="*/ 286524 h 316008"/>
                  <a:gd name="connsiteX50" fmla="*/ 220871 w 316121"/>
                  <a:gd name="connsiteY50" fmla="*/ 294462 h 316008"/>
                  <a:gd name="connsiteX51" fmla="*/ 219283 w 316121"/>
                  <a:gd name="connsiteY51" fmla="*/ 299224 h 316008"/>
                  <a:gd name="connsiteX52" fmla="*/ 209758 w 316121"/>
                  <a:gd name="connsiteY52" fmla="*/ 307162 h 316008"/>
                  <a:gd name="connsiteX53" fmla="*/ 204996 w 316121"/>
                  <a:gd name="connsiteY53" fmla="*/ 308749 h 316008"/>
                  <a:gd name="connsiteX54" fmla="*/ 203408 w 316121"/>
                  <a:gd name="connsiteY54" fmla="*/ 313512 h 316008"/>
                  <a:gd name="connsiteX55" fmla="*/ 192296 w 316121"/>
                  <a:gd name="connsiteY55" fmla="*/ 311924 h 316008"/>
                  <a:gd name="connsiteX56" fmla="*/ 187533 w 316121"/>
                  <a:gd name="connsiteY56" fmla="*/ 310337 h 316008"/>
                  <a:gd name="connsiteX57" fmla="*/ 182771 w 316121"/>
                  <a:gd name="connsiteY57" fmla="*/ 307162 h 316008"/>
                  <a:gd name="connsiteX58" fmla="*/ 173246 w 316121"/>
                  <a:gd name="connsiteY58" fmla="*/ 303987 h 316008"/>
                  <a:gd name="connsiteX59" fmla="*/ 157454 w 316121"/>
                  <a:gd name="connsiteY59" fmla="*/ 315851 h 316008"/>
                  <a:gd name="connsiteX60" fmla="*/ 146509 w 316121"/>
                  <a:gd name="connsiteY60" fmla="*/ 310253 h 316008"/>
                  <a:gd name="connsiteX61" fmla="*/ 114508 w 316121"/>
                  <a:gd name="connsiteY61" fmla="*/ 302399 h 316008"/>
                  <a:gd name="connsiteX62" fmla="*/ 93871 w 316121"/>
                  <a:gd name="connsiteY62" fmla="*/ 303987 h 316008"/>
                  <a:gd name="connsiteX63" fmla="*/ 71646 w 316121"/>
                  <a:gd name="connsiteY63" fmla="*/ 300812 h 316008"/>
                  <a:gd name="connsiteX64" fmla="*/ 63708 w 316121"/>
                  <a:gd name="connsiteY64" fmla="*/ 299224 h 316008"/>
                  <a:gd name="connsiteX65" fmla="*/ 58946 w 316121"/>
                  <a:gd name="connsiteY65" fmla="*/ 294462 h 316008"/>
                  <a:gd name="connsiteX66" fmla="*/ 54183 w 316121"/>
                  <a:gd name="connsiteY66" fmla="*/ 291287 h 316008"/>
                  <a:gd name="connsiteX67" fmla="*/ 39896 w 316121"/>
                  <a:gd name="connsiteY67" fmla="*/ 280174 h 316008"/>
                  <a:gd name="connsiteX68" fmla="*/ 33546 w 316121"/>
                  <a:gd name="connsiteY68" fmla="*/ 265887 h 316008"/>
                  <a:gd name="connsiteX69" fmla="*/ 31958 w 316121"/>
                  <a:gd name="connsiteY69" fmla="*/ 261124 h 316008"/>
                  <a:gd name="connsiteX70" fmla="*/ 28783 w 316121"/>
                  <a:gd name="connsiteY70" fmla="*/ 256362 h 316008"/>
                  <a:gd name="connsiteX71" fmla="*/ 22433 w 316121"/>
                  <a:gd name="connsiteY71" fmla="*/ 245249 h 316008"/>
                  <a:gd name="connsiteX72" fmla="*/ 19258 w 316121"/>
                  <a:gd name="connsiteY72" fmla="*/ 237312 h 316008"/>
                  <a:gd name="connsiteX73" fmla="*/ 14496 w 316121"/>
                  <a:gd name="connsiteY73" fmla="*/ 219849 h 316008"/>
                  <a:gd name="connsiteX74" fmla="*/ 11321 w 316121"/>
                  <a:gd name="connsiteY74" fmla="*/ 208737 h 316008"/>
                  <a:gd name="connsiteX75" fmla="*/ 4971 w 316121"/>
                  <a:gd name="connsiteY75" fmla="*/ 191274 h 316008"/>
                  <a:gd name="connsiteX76" fmla="*/ 3383 w 316121"/>
                  <a:gd name="connsiteY76" fmla="*/ 181749 h 316008"/>
                  <a:gd name="connsiteX77" fmla="*/ 208 w 316121"/>
                  <a:gd name="connsiteY77" fmla="*/ 170637 h 316008"/>
                  <a:gd name="connsiteX78" fmla="*/ 1796 w 316121"/>
                  <a:gd name="connsiteY78" fmla="*/ 115074 h 316008"/>
                  <a:gd name="connsiteX79" fmla="*/ 6558 w 316121"/>
                  <a:gd name="connsiteY79" fmla="*/ 108724 h 316008"/>
                  <a:gd name="connsiteX80" fmla="*/ 14496 w 316121"/>
                  <a:gd name="connsiteY80" fmla="*/ 102374 h 316008"/>
                  <a:gd name="connsiteX81" fmla="*/ 19258 w 316121"/>
                  <a:gd name="connsiteY81" fmla="*/ 97612 h 316008"/>
                  <a:gd name="connsiteX82" fmla="*/ 28783 w 316121"/>
                  <a:gd name="connsiteY82" fmla="*/ 73799 h 316008"/>
                  <a:gd name="connsiteX0" fmla="*/ 28783 w 316121"/>
                  <a:gd name="connsiteY0" fmla="*/ 73799 h 316863"/>
                  <a:gd name="connsiteX1" fmla="*/ 28783 w 316121"/>
                  <a:gd name="connsiteY1" fmla="*/ 73799 h 316863"/>
                  <a:gd name="connsiteX2" fmla="*/ 41483 w 316121"/>
                  <a:gd name="connsiteY2" fmla="*/ 64274 h 316863"/>
                  <a:gd name="connsiteX3" fmla="*/ 46246 w 316121"/>
                  <a:gd name="connsiteY3" fmla="*/ 62687 h 316863"/>
                  <a:gd name="connsiteX4" fmla="*/ 54183 w 316121"/>
                  <a:gd name="connsiteY4" fmla="*/ 53162 h 316863"/>
                  <a:gd name="connsiteX5" fmla="*/ 58946 w 316121"/>
                  <a:gd name="connsiteY5" fmla="*/ 51574 h 316863"/>
                  <a:gd name="connsiteX6" fmla="*/ 70058 w 316121"/>
                  <a:gd name="connsiteY6" fmla="*/ 46812 h 316863"/>
                  <a:gd name="connsiteX7" fmla="*/ 82758 w 316121"/>
                  <a:gd name="connsiteY7" fmla="*/ 40462 h 316863"/>
                  <a:gd name="connsiteX8" fmla="*/ 87521 w 316121"/>
                  <a:gd name="connsiteY8" fmla="*/ 37287 h 316863"/>
                  <a:gd name="connsiteX9" fmla="*/ 92283 w 316121"/>
                  <a:gd name="connsiteY9" fmla="*/ 35699 h 316863"/>
                  <a:gd name="connsiteX10" fmla="*/ 103396 w 316121"/>
                  <a:gd name="connsiteY10" fmla="*/ 30937 h 316863"/>
                  <a:gd name="connsiteX11" fmla="*/ 108158 w 316121"/>
                  <a:gd name="connsiteY11" fmla="*/ 27762 h 316863"/>
                  <a:gd name="connsiteX12" fmla="*/ 149433 w 316121"/>
                  <a:gd name="connsiteY12" fmla="*/ 16649 h 316863"/>
                  <a:gd name="connsiteX13" fmla="*/ 166896 w 316121"/>
                  <a:gd name="connsiteY13" fmla="*/ 10299 h 316863"/>
                  <a:gd name="connsiteX14" fmla="*/ 173246 w 316121"/>
                  <a:gd name="connsiteY14" fmla="*/ 7124 h 316863"/>
                  <a:gd name="connsiteX15" fmla="*/ 182771 w 316121"/>
                  <a:gd name="connsiteY15" fmla="*/ 5537 h 316863"/>
                  <a:gd name="connsiteX16" fmla="*/ 190708 w 316121"/>
                  <a:gd name="connsiteY16" fmla="*/ 2362 h 316863"/>
                  <a:gd name="connsiteX17" fmla="*/ 243096 w 316121"/>
                  <a:gd name="connsiteY17" fmla="*/ 3949 h 316863"/>
                  <a:gd name="connsiteX18" fmla="*/ 249446 w 316121"/>
                  <a:gd name="connsiteY18" fmla="*/ 5537 h 316863"/>
                  <a:gd name="connsiteX19" fmla="*/ 263733 w 316121"/>
                  <a:gd name="connsiteY19" fmla="*/ 18237 h 316863"/>
                  <a:gd name="connsiteX20" fmla="*/ 268496 w 316121"/>
                  <a:gd name="connsiteY20" fmla="*/ 21412 h 316863"/>
                  <a:gd name="connsiteX21" fmla="*/ 273258 w 316121"/>
                  <a:gd name="connsiteY21" fmla="*/ 34112 h 316863"/>
                  <a:gd name="connsiteX22" fmla="*/ 274846 w 316121"/>
                  <a:gd name="connsiteY22" fmla="*/ 38874 h 316863"/>
                  <a:gd name="connsiteX23" fmla="*/ 279608 w 316121"/>
                  <a:gd name="connsiteY23" fmla="*/ 45224 h 316863"/>
                  <a:gd name="connsiteX24" fmla="*/ 281196 w 316121"/>
                  <a:gd name="connsiteY24" fmla="*/ 49987 h 316863"/>
                  <a:gd name="connsiteX25" fmla="*/ 289133 w 316121"/>
                  <a:gd name="connsiteY25" fmla="*/ 64274 h 316863"/>
                  <a:gd name="connsiteX26" fmla="*/ 293896 w 316121"/>
                  <a:gd name="connsiteY26" fmla="*/ 75387 h 316863"/>
                  <a:gd name="connsiteX27" fmla="*/ 298658 w 316121"/>
                  <a:gd name="connsiteY27" fmla="*/ 86499 h 316863"/>
                  <a:gd name="connsiteX28" fmla="*/ 301833 w 316121"/>
                  <a:gd name="connsiteY28" fmla="*/ 97612 h 316863"/>
                  <a:gd name="connsiteX29" fmla="*/ 308183 w 316121"/>
                  <a:gd name="connsiteY29" fmla="*/ 110312 h 316863"/>
                  <a:gd name="connsiteX30" fmla="*/ 311358 w 316121"/>
                  <a:gd name="connsiteY30" fmla="*/ 127774 h 316863"/>
                  <a:gd name="connsiteX31" fmla="*/ 316121 w 316121"/>
                  <a:gd name="connsiteY31" fmla="*/ 143649 h 316863"/>
                  <a:gd name="connsiteX32" fmla="*/ 314533 w 316121"/>
                  <a:gd name="connsiteY32" fmla="*/ 154762 h 316863"/>
                  <a:gd name="connsiteX33" fmla="*/ 312946 w 316121"/>
                  <a:gd name="connsiteY33" fmla="*/ 161112 h 316863"/>
                  <a:gd name="connsiteX34" fmla="*/ 298658 w 316121"/>
                  <a:gd name="connsiteY34" fmla="*/ 172224 h 316863"/>
                  <a:gd name="connsiteX35" fmla="*/ 289133 w 316121"/>
                  <a:gd name="connsiteY35" fmla="*/ 181749 h 316863"/>
                  <a:gd name="connsiteX36" fmla="*/ 282783 w 316121"/>
                  <a:gd name="connsiteY36" fmla="*/ 196037 h 316863"/>
                  <a:gd name="connsiteX37" fmla="*/ 281196 w 316121"/>
                  <a:gd name="connsiteY37" fmla="*/ 200799 h 316863"/>
                  <a:gd name="connsiteX38" fmla="*/ 276433 w 316121"/>
                  <a:gd name="connsiteY38" fmla="*/ 207149 h 316863"/>
                  <a:gd name="connsiteX39" fmla="*/ 273258 w 316121"/>
                  <a:gd name="connsiteY39" fmla="*/ 211912 h 316863"/>
                  <a:gd name="connsiteX40" fmla="*/ 268496 w 316121"/>
                  <a:gd name="connsiteY40" fmla="*/ 224612 h 316863"/>
                  <a:gd name="connsiteX41" fmla="*/ 266908 w 316121"/>
                  <a:gd name="connsiteY41" fmla="*/ 229374 h 316863"/>
                  <a:gd name="connsiteX42" fmla="*/ 262146 w 316121"/>
                  <a:gd name="connsiteY42" fmla="*/ 232549 h 316863"/>
                  <a:gd name="connsiteX43" fmla="*/ 257383 w 316121"/>
                  <a:gd name="connsiteY43" fmla="*/ 245249 h 316863"/>
                  <a:gd name="connsiteX44" fmla="*/ 255796 w 316121"/>
                  <a:gd name="connsiteY44" fmla="*/ 250012 h 316863"/>
                  <a:gd name="connsiteX45" fmla="*/ 251033 w 316121"/>
                  <a:gd name="connsiteY45" fmla="*/ 256362 h 316863"/>
                  <a:gd name="connsiteX46" fmla="*/ 243096 w 316121"/>
                  <a:gd name="connsiteY46" fmla="*/ 265887 h 316863"/>
                  <a:gd name="connsiteX47" fmla="*/ 236746 w 316121"/>
                  <a:gd name="connsiteY47" fmla="*/ 276999 h 316863"/>
                  <a:gd name="connsiteX48" fmla="*/ 235158 w 316121"/>
                  <a:gd name="connsiteY48" fmla="*/ 281762 h 316863"/>
                  <a:gd name="connsiteX49" fmla="*/ 230396 w 316121"/>
                  <a:gd name="connsiteY49" fmla="*/ 286524 h 316863"/>
                  <a:gd name="connsiteX50" fmla="*/ 220871 w 316121"/>
                  <a:gd name="connsiteY50" fmla="*/ 294462 h 316863"/>
                  <a:gd name="connsiteX51" fmla="*/ 219283 w 316121"/>
                  <a:gd name="connsiteY51" fmla="*/ 299224 h 316863"/>
                  <a:gd name="connsiteX52" fmla="*/ 209758 w 316121"/>
                  <a:gd name="connsiteY52" fmla="*/ 307162 h 316863"/>
                  <a:gd name="connsiteX53" fmla="*/ 204996 w 316121"/>
                  <a:gd name="connsiteY53" fmla="*/ 308749 h 316863"/>
                  <a:gd name="connsiteX54" fmla="*/ 203408 w 316121"/>
                  <a:gd name="connsiteY54" fmla="*/ 313512 h 316863"/>
                  <a:gd name="connsiteX55" fmla="*/ 192296 w 316121"/>
                  <a:gd name="connsiteY55" fmla="*/ 311924 h 316863"/>
                  <a:gd name="connsiteX56" fmla="*/ 187533 w 316121"/>
                  <a:gd name="connsiteY56" fmla="*/ 310337 h 316863"/>
                  <a:gd name="connsiteX57" fmla="*/ 182771 w 316121"/>
                  <a:gd name="connsiteY57" fmla="*/ 307162 h 316863"/>
                  <a:gd name="connsiteX58" fmla="*/ 175251 w 316121"/>
                  <a:gd name="connsiteY58" fmla="*/ 316018 h 316863"/>
                  <a:gd name="connsiteX59" fmla="*/ 157454 w 316121"/>
                  <a:gd name="connsiteY59" fmla="*/ 315851 h 316863"/>
                  <a:gd name="connsiteX60" fmla="*/ 146509 w 316121"/>
                  <a:gd name="connsiteY60" fmla="*/ 310253 h 316863"/>
                  <a:gd name="connsiteX61" fmla="*/ 114508 w 316121"/>
                  <a:gd name="connsiteY61" fmla="*/ 302399 h 316863"/>
                  <a:gd name="connsiteX62" fmla="*/ 93871 w 316121"/>
                  <a:gd name="connsiteY62" fmla="*/ 303987 h 316863"/>
                  <a:gd name="connsiteX63" fmla="*/ 71646 w 316121"/>
                  <a:gd name="connsiteY63" fmla="*/ 300812 h 316863"/>
                  <a:gd name="connsiteX64" fmla="*/ 63708 w 316121"/>
                  <a:gd name="connsiteY64" fmla="*/ 299224 h 316863"/>
                  <a:gd name="connsiteX65" fmla="*/ 58946 w 316121"/>
                  <a:gd name="connsiteY65" fmla="*/ 294462 h 316863"/>
                  <a:gd name="connsiteX66" fmla="*/ 54183 w 316121"/>
                  <a:gd name="connsiteY66" fmla="*/ 291287 h 316863"/>
                  <a:gd name="connsiteX67" fmla="*/ 39896 w 316121"/>
                  <a:gd name="connsiteY67" fmla="*/ 280174 h 316863"/>
                  <a:gd name="connsiteX68" fmla="*/ 33546 w 316121"/>
                  <a:gd name="connsiteY68" fmla="*/ 265887 h 316863"/>
                  <a:gd name="connsiteX69" fmla="*/ 31958 w 316121"/>
                  <a:gd name="connsiteY69" fmla="*/ 261124 h 316863"/>
                  <a:gd name="connsiteX70" fmla="*/ 28783 w 316121"/>
                  <a:gd name="connsiteY70" fmla="*/ 256362 h 316863"/>
                  <a:gd name="connsiteX71" fmla="*/ 22433 w 316121"/>
                  <a:gd name="connsiteY71" fmla="*/ 245249 h 316863"/>
                  <a:gd name="connsiteX72" fmla="*/ 19258 w 316121"/>
                  <a:gd name="connsiteY72" fmla="*/ 237312 h 316863"/>
                  <a:gd name="connsiteX73" fmla="*/ 14496 w 316121"/>
                  <a:gd name="connsiteY73" fmla="*/ 219849 h 316863"/>
                  <a:gd name="connsiteX74" fmla="*/ 11321 w 316121"/>
                  <a:gd name="connsiteY74" fmla="*/ 208737 h 316863"/>
                  <a:gd name="connsiteX75" fmla="*/ 4971 w 316121"/>
                  <a:gd name="connsiteY75" fmla="*/ 191274 h 316863"/>
                  <a:gd name="connsiteX76" fmla="*/ 3383 w 316121"/>
                  <a:gd name="connsiteY76" fmla="*/ 181749 h 316863"/>
                  <a:gd name="connsiteX77" fmla="*/ 208 w 316121"/>
                  <a:gd name="connsiteY77" fmla="*/ 170637 h 316863"/>
                  <a:gd name="connsiteX78" fmla="*/ 1796 w 316121"/>
                  <a:gd name="connsiteY78" fmla="*/ 115074 h 316863"/>
                  <a:gd name="connsiteX79" fmla="*/ 6558 w 316121"/>
                  <a:gd name="connsiteY79" fmla="*/ 108724 h 316863"/>
                  <a:gd name="connsiteX80" fmla="*/ 14496 w 316121"/>
                  <a:gd name="connsiteY80" fmla="*/ 102374 h 316863"/>
                  <a:gd name="connsiteX81" fmla="*/ 19258 w 316121"/>
                  <a:gd name="connsiteY81" fmla="*/ 97612 h 316863"/>
                  <a:gd name="connsiteX82" fmla="*/ 28783 w 316121"/>
                  <a:gd name="connsiteY82" fmla="*/ 73799 h 31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16121" h="316863">
                    <a:moveTo>
                      <a:pt x="28783" y="73799"/>
                    </a:moveTo>
                    <a:lnTo>
                      <a:pt x="28783" y="73799"/>
                    </a:lnTo>
                    <a:cubicBezTo>
                      <a:pt x="33016" y="70624"/>
                      <a:pt x="37019" y="67115"/>
                      <a:pt x="41483" y="64274"/>
                    </a:cubicBezTo>
                    <a:cubicBezTo>
                      <a:pt x="42895" y="63376"/>
                      <a:pt x="44854" y="63615"/>
                      <a:pt x="46246" y="62687"/>
                    </a:cubicBezTo>
                    <a:cubicBezTo>
                      <a:pt x="64380" y="50597"/>
                      <a:pt x="39545" y="64871"/>
                      <a:pt x="54183" y="53162"/>
                    </a:cubicBezTo>
                    <a:cubicBezTo>
                      <a:pt x="55490" y="52117"/>
                      <a:pt x="57449" y="52323"/>
                      <a:pt x="58946" y="51574"/>
                    </a:cubicBezTo>
                    <a:cubicBezTo>
                      <a:pt x="69906" y="46093"/>
                      <a:pt x="56845" y="50114"/>
                      <a:pt x="70058" y="46812"/>
                    </a:cubicBezTo>
                    <a:cubicBezTo>
                      <a:pt x="84159" y="36235"/>
                      <a:pt x="68889" y="46405"/>
                      <a:pt x="82758" y="40462"/>
                    </a:cubicBezTo>
                    <a:cubicBezTo>
                      <a:pt x="84512" y="39710"/>
                      <a:pt x="85814" y="38140"/>
                      <a:pt x="87521" y="37287"/>
                    </a:cubicBezTo>
                    <a:cubicBezTo>
                      <a:pt x="89018" y="36539"/>
                      <a:pt x="90745" y="36358"/>
                      <a:pt x="92283" y="35699"/>
                    </a:cubicBezTo>
                    <a:cubicBezTo>
                      <a:pt x="105997" y="29821"/>
                      <a:pt x="92239" y="34654"/>
                      <a:pt x="103396" y="30937"/>
                    </a:cubicBezTo>
                    <a:cubicBezTo>
                      <a:pt x="104983" y="29879"/>
                      <a:pt x="106348" y="28365"/>
                      <a:pt x="108158" y="27762"/>
                    </a:cubicBezTo>
                    <a:cubicBezTo>
                      <a:pt x="140567" y="16958"/>
                      <a:pt x="127306" y="22971"/>
                      <a:pt x="149433" y="16649"/>
                    </a:cubicBezTo>
                    <a:cubicBezTo>
                      <a:pt x="154359" y="15241"/>
                      <a:pt x="162068" y="12445"/>
                      <a:pt x="166896" y="10299"/>
                    </a:cubicBezTo>
                    <a:cubicBezTo>
                      <a:pt x="169059" y="9338"/>
                      <a:pt x="170979" y="7804"/>
                      <a:pt x="173246" y="7124"/>
                    </a:cubicBezTo>
                    <a:cubicBezTo>
                      <a:pt x="176329" y="6199"/>
                      <a:pt x="179596" y="6066"/>
                      <a:pt x="182771" y="5537"/>
                    </a:cubicBezTo>
                    <a:cubicBezTo>
                      <a:pt x="185417" y="4479"/>
                      <a:pt x="188005" y="3263"/>
                      <a:pt x="190708" y="2362"/>
                    </a:cubicBezTo>
                    <a:cubicBezTo>
                      <a:pt x="207577" y="-3262"/>
                      <a:pt x="225933" y="2765"/>
                      <a:pt x="243096" y="3949"/>
                    </a:cubicBezTo>
                    <a:cubicBezTo>
                      <a:pt x="245213" y="4478"/>
                      <a:pt x="247441" y="4677"/>
                      <a:pt x="249446" y="5537"/>
                    </a:cubicBezTo>
                    <a:cubicBezTo>
                      <a:pt x="255914" y="8310"/>
                      <a:pt x="257636" y="14173"/>
                      <a:pt x="263733" y="18237"/>
                    </a:cubicBezTo>
                    <a:lnTo>
                      <a:pt x="268496" y="21412"/>
                    </a:lnTo>
                    <a:cubicBezTo>
                      <a:pt x="272093" y="32204"/>
                      <a:pt x="267574" y="18955"/>
                      <a:pt x="273258" y="34112"/>
                    </a:cubicBezTo>
                    <a:cubicBezTo>
                      <a:pt x="273846" y="35679"/>
                      <a:pt x="274016" y="37421"/>
                      <a:pt x="274846" y="38874"/>
                    </a:cubicBezTo>
                    <a:cubicBezTo>
                      <a:pt x="276159" y="41171"/>
                      <a:pt x="278021" y="43107"/>
                      <a:pt x="279608" y="45224"/>
                    </a:cubicBezTo>
                    <a:cubicBezTo>
                      <a:pt x="280137" y="46812"/>
                      <a:pt x="280447" y="48490"/>
                      <a:pt x="281196" y="49987"/>
                    </a:cubicBezTo>
                    <a:cubicBezTo>
                      <a:pt x="288466" y="64526"/>
                      <a:pt x="279562" y="40347"/>
                      <a:pt x="289133" y="64274"/>
                    </a:cubicBezTo>
                    <a:cubicBezTo>
                      <a:pt x="294258" y="77087"/>
                      <a:pt x="286822" y="64775"/>
                      <a:pt x="293896" y="75387"/>
                    </a:cubicBezTo>
                    <a:cubicBezTo>
                      <a:pt x="297616" y="86549"/>
                      <a:pt x="292776" y="72776"/>
                      <a:pt x="298658" y="86499"/>
                    </a:cubicBezTo>
                    <a:cubicBezTo>
                      <a:pt x="300955" y="91858"/>
                      <a:pt x="299816" y="91559"/>
                      <a:pt x="301833" y="97612"/>
                    </a:cubicBezTo>
                    <a:cubicBezTo>
                      <a:pt x="304421" y="105377"/>
                      <a:pt x="304295" y="104479"/>
                      <a:pt x="308183" y="110312"/>
                    </a:cubicBezTo>
                    <a:cubicBezTo>
                      <a:pt x="309241" y="116133"/>
                      <a:pt x="310385" y="121938"/>
                      <a:pt x="311358" y="127774"/>
                    </a:cubicBezTo>
                    <a:cubicBezTo>
                      <a:pt x="313628" y="141394"/>
                      <a:pt x="310660" y="135458"/>
                      <a:pt x="316121" y="143649"/>
                    </a:cubicBezTo>
                    <a:cubicBezTo>
                      <a:pt x="315592" y="147353"/>
                      <a:pt x="315202" y="151080"/>
                      <a:pt x="314533" y="154762"/>
                    </a:cubicBezTo>
                    <a:cubicBezTo>
                      <a:pt x="314143" y="156909"/>
                      <a:pt x="314197" y="159325"/>
                      <a:pt x="312946" y="161112"/>
                    </a:cubicBezTo>
                    <a:cubicBezTo>
                      <a:pt x="306428" y="170424"/>
                      <a:pt x="306119" y="169738"/>
                      <a:pt x="298658" y="172224"/>
                    </a:cubicBezTo>
                    <a:cubicBezTo>
                      <a:pt x="295483" y="175399"/>
                      <a:pt x="290553" y="177489"/>
                      <a:pt x="289133" y="181749"/>
                    </a:cubicBezTo>
                    <a:cubicBezTo>
                      <a:pt x="285355" y="193084"/>
                      <a:pt x="287814" y="188489"/>
                      <a:pt x="282783" y="196037"/>
                    </a:cubicBezTo>
                    <a:cubicBezTo>
                      <a:pt x="282254" y="197624"/>
                      <a:pt x="282026" y="199346"/>
                      <a:pt x="281196" y="200799"/>
                    </a:cubicBezTo>
                    <a:cubicBezTo>
                      <a:pt x="279883" y="203096"/>
                      <a:pt x="277971" y="204996"/>
                      <a:pt x="276433" y="207149"/>
                    </a:cubicBezTo>
                    <a:cubicBezTo>
                      <a:pt x="275324" y="208702"/>
                      <a:pt x="274316" y="210324"/>
                      <a:pt x="273258" y="211912"/>
                    </a:cubicBezTo>
                    <a:cubicBezTo>
                      <a:pt x="269661" y="222704"/>
                      <a:pt x="274180" y="209455"/>
                      <a:pt x="268496" y="224612"/>
                    </a:cubicBezTo>
                    <a:cubicBezTo>
                      <a:pt x="267908" y="226179"/>
                      <a:pt x="267953" y="228067"/>
                      <a:pt x="266908" y="229374"/>
                    </a:cubicBezTo>
                    <a:cubicBezTo>
                      <a:pt x="265716" y="230864"/>
                      <a:pt x="263733" y="231491"/>
                      <a:pt x="262146" y="232549"/>
                    </a:cubicBezTo>
                    <a:cubicBezTo>
                      <a:pt x="258536" y="243377"/>
                      <a:pt x="263088" y="230034"/>
                      <a:pt x="257383" y="245249"/>
                    </a:cubicBezTo>
                    <a:cubicBezTo>
                      <a:pt x="256795" y="246816"/>
                      <a:pt x="256626" y="248559"/>
                      <a:pt x="255796" y="250012"/>
                    </a:cubicBezTo>
                    <a:cubicBezTo>
                      <a:pt x="254483" y="252309"/>
                      <a:pt x="252571" y="254209"/>
                      <a:pt x="251033" y="256362"/>
                    </a:cubicBezTo>
                    <a:cubicBezTo>
                      <a:pt x="245507" y="264098"/>
                      <a:pt x="250508" y="258473"/>
                      <a:pt x="243096" y="265887"/>
                    </a:cubicBezTo>
                    <a:cubicBezTo>
                      <a:pt x="239737" y="279318"/>
                      <a:pt x="244312" y="265649"/>
                      <a:pt x="236746" y="276999"/>
                    </a:cubicBezTo>
                    <a:cubicBezTo>
                      <a:pt x="235818" y="278392"/>
                      <a:pt x="236086" y="280369"/>
                      <a:pt x="235158" y="281762"/>
                    </a:cubicBezTo>
                    <a:cubicBezTo>
                      <a:pt x="233913" y="283630"/>
                      <a:pt x="231833" y="284799"/>
                      <a:pt x="230396" y="286524"/>
                    </a:cubicBezTo>
                    <a:cubicBezTo>
                      <a:pt x="223985" y="294218"/>
                      <a:pt x="231313" y="289241"/>
                      <a:pt x="220871" y="294462"/>
                    </a:cubicBezTo>
                    <a:cubicBezTo>
                      <a:pt x="220342" y="296049"/>
                      <a:pt x="220211" y="297832"/>
                      <a:pt x="219283" y="299224"/>
                    </a:cubicBezTo>
                    <a:cubicBezTo>
                      <a:pt x="217526" y="301859"/>
                      <a:pt x="212688" y="305697"/>
                      <a:pt x="209758" y="307162"/>
                    </a:cubicBezTo>
                    <a:cubicBezTo>
                      <a:pt x="208261" y="307910"/>
                      <a:pt x="206583" y="308220"/>
                      <a:pt x="204996" y="308749"/>
                    </a:cubicBezTo>
                    <a:cubicBezTo>
                      <a:pt x="204467" y="310337"/>
                      <a:pt x="204591" y="312329"/>
                      <a:pt x="203408" y="313512"/>
                    </a:cubicBezTo>
                    <a:cubicBezTo>
                      <a:pt x="199394" y="317526"/>
                      <a:pt x="195909" y="313472"/>
                      <a:pt x="192296" y="311924"/>
                    </a:cubicBezTo>
                    <a:cubicBezTo>
                      <a:pt x="190758" y="311265"/>
                      <a:pt x="189121" y="310866"/>
                      <a:pt x="187533" y="310337"/>
                    </a:cubicBezTo>
                    <a:cubicBezTo>
                      <a:pt x="185946" y="309279"/>
                      <a:pt x="184818" y="306215"/>
                      <a:pt x="182771" y="307162"/>
                    </a:cubicBezTo>
                    <a:cubicBezTo>
                      <a:pt x="180724" y="308109"/>
                      <a:pt x="179470" y="314570"/>
                      <a:pt x="175251" y="316018"/>
                    </a:cubicBezTo>
                    <a:cubicBezTo>
                      <a:pt x="171032" y="317466"/>
                      <a:pt x="162244" y="316812"/>
                      <a:pt x="157454" y="315851"/>
                    </a:cubicBezTo>
                    <a:cubicBezTo>
                      <a:pt x="152664" y="314890"/>
                      <a:pt x="153667" y="312495"/>
                      <a:pt x="146509" y="310253"/>
                    </a:cubicBezTo>
                    <a:cubicBezTo>
                      <a:pt x="139351" y="308011"/>
                      <a:pt x="129851" y="301303"/>
                      <a:pt x="114508" y="302399"/>
                    </a:cubicBezTo>
                    <a:lnTo>
                      <a:pt x="93871" y="303987"/>
                    </a:lnTo>
                    <a:lnTo>
                      <a:pt x="71646" y="300812"/>
                    </a:lnTo>
                    <a:cubicBezTo>
                      <a:pt x="68981" y="300391"/>
                      <a:pt x="66122" y="300431"/>
                      <a:pt x="63708" y="299224"/>
                    </a:cubicBezTo>
                    <a:cubicBezTo>
                      <a:pt x="61700" y="298220"/>
                      <a:pt x="60671" y="295899"/>
                      <a:pt x="58946" y="294462"/>
                    </a:cubicBezTo>
                    <a:cubicBezTo>
                      <a:pt x="57480" y="293241"/>
                      <a:pt x="55632" y="292529"/>
                      <a:pt x="54183" y="291287"/>
                    </a:cubicBezTo>
                    <a:cubicBezTo>
                      <a:pt x="40908" y="279909"/>
                      <a:pt x="55289" y="289412"/>
                      <a:pt x="39896" y="280174"/>
                    </a:cubicBezTo>
                    <a:cubicBezTo>
                      <a:pt x="36954" y="265471"/>
                      <a:pt x="40745" y="278486"/>
                      <a:pt x="33546" y="265887"/>
                    </a:cubicBezTo>
                    <a:cubicBezTo>
                      <a:pt x="32716" y="264434"/>
                      <a:pt x="32707" y="262621"/>
                      <a:pt x="31958" y="261124"/>
                    </a:cubicBezTo>
                    <a:cubicBezTo>
                      <a:pt x="31105" y="259418"/>
                      <a:pt x="29841" y="257949"/>
                      <a:pt x="28783" y="256362"/>
                    </a:cubicBezTo>
                    <a:cubicBezTo>
                      <a:pt x="25121" y="241709"/>
                      <a:pt x="30314" y="257858"/>
                      <a:pt x="22433" y="245249"/>
                    </a:cubicBezTo>
                    <a:cubicBezTo>
                      <a:pt x="20923" y="242833"/>
                      <a:pt x="20316" y="239958"/>
                      <a:pt x="19258" y="237312"/>
                    </a:cubicBezTo>
                    <a:cubicBezTo>
                      <a:pt x="16552" y="223775"/>
                      <a:pt x="19099" y="234808"/>
                      <a:pt x="14496" y="219849"/>
                    </a:cubicBezTo>
                    <a:cubicBezTo>
                      <a:pt x="13363" y="216167"/>
                      <a:pt x="12454" y="212419"/>
                      <a:pt x="11321" y="208737"/>
                    </a:cubicBezTo>
                    <a:cubicBezTo>
                      <a:pt x="8604" y="199905"/>
                      <a:pt x="8232" y="199427"/>
                      <a:pt x="4971" y="191274"/>
                    </a:cubicBezTo>
                    <a:cubicBezTo>
                      <a:pt x="4442" y="188099"/>
                      <a:pt x="4107" y="184885"/>
                      <a:pt x="3383" y="181749"/>
                    </a:cubicBezTo>
                    <a:cubicBezTo>
                      <a:pt x="2517" y="177995"/>
                      <a:pt x="300" y="174488"/>
                      <a:pt x="208" y="170637"/>
                    </a:cubicBezTo>
                    <a:cubicBezTo>
                      <a:pt x="-233" y="152114"/>
                      <a:pt x="-94" y="133506"/>
                      <a:pt x="1796" y="115074"/>
                    </a:cubicBezTo>
                    <a:cubicBezTo>
                      <a:pt x="2066" y="112442"/>
                      <a:pt x="5020" y="110877"/>
                      <a:pt x="6558" y="108724"/>
                    </a:cubicBezTo>
                    <a:cubicBezTo>
                      <a:pt x="11045" y="102442"/>
                      <a:pt x="7586" y="104678"/>
                      <a:pt x="14496" y="102374"/>
                    </a:cubicBezTo>
                    <a:cubicBezTo>
                      <a:pt x="16083" y="100787"/>
                      <a:pt x="17880" y="99384"/>
                      <a:pt x="19258" y="97612"/>
                    </a:cubicBezTo>
                    <a:cubicBezTo>
                      <a:pt x="21601" y="94600"/>
                      <a:pt x="27195" y="77768"/>
                      <a:pt x="28783" y="73799"/>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87" name="Freeform: Shape 86">
                <a:extLst>
                  <a:ext uri="{FF2B5EF4-FFF2-40B4-BE49-F238E27FC236}">
                    <a16:creationId xmlns:a16="http://schemas.microsoft.com/office/drawing/2014/main" id="{9F126C2A-A7F8-4494-897D-E6F5264B5D4F}"/>
                  </a:ext>
                </a:extLst>
              </p:cNvPr>
              <p:cNvSpPr/>
              <p:nvPr/>
            </p:nvSpPr>
            <p:spPr>
              <a:xfrm>
                <a:off x="7160261" y="2697138"/>
                <a:ext cx="613458" cy="625475"/>
              </a:xfrm>
              <a:custGeom>
                <a:avLst/>
                <a:gdLst>
                  <a:gd name="connsiteX0" fmla="*/ 149225 w 574675"/>
                  <a:gd name="connsiteY0" fmla="*/ 85725 h 625475"/>
                  <a:gd name="connsiteX1" fmla="*/ 149225 w 574675"/>
                  <a:gd name="connsiteY1" fmla="*/ 85725 h 625475"/>
                  <a:gd name="connsiteX2" fmla="*/ 150813 w 574675"/>
                  <a:gd name="connsiteY2" fmla="*/ 101600 h 625475"/>
                  <a:gd name="connsiteX3" fmla="*/ 149225 w 574675"/>
                  <a:gd name="connsiteY3" fmla="*/ 114300 h 625475"/>
                  <a:gd name="connsiteX4" fmla="*/ 147638 w 574675"/>
                  <a:gd name="connsiteY4" fmla="*/ 134938 h 625475"/>
                  <a:gd name="connsiteX5" fmla="*/ 141288 w 574675"/>
                  <a:gd name="connsiteY5" fmla="*/ 152400 h 625475"/>
                  <a:gd name="connsiteX6" fmla="*/ 139700 w 574675"/>
                  <a:gd name="connsiteY6" fmla="*/ 158750 h 625475"/>
                  <a:gd name="connsiteX7" fmla="*/ 133350 w 574675"/>
                  <a:gd name="connsiteY7" fmla="*/ 171450 h 625475"/>
                  <a:gd name="connsiteX8" fmla="*/ 130175 w 574675"/>
                  <a:gd name="connsiteY8" fmla="*/ 184150 h 625475"/>
                  <a:gd name="connsiteX9" fmla="*/ 127000 w 574675"/>
                  <a:gd name="connsiteY9" fmla="*/ 188913 h 625475"/>
                  <a:gd name="connsiteX10" fmla="*/ 120650 w 574675"/>
                  <a:gd name="connsiteY10" fmla="*/ 201613 h 625475"/>
                  <a:gd name="connsiteX11" fmla="*/ 111125 w 574675"/>
                  <a:gd name="connsiteY11" fmla="*/ 215900 h 625475"/>
                  <a:gd name="connsiteX12" fmla="*/ 109538 w 574675"/>
                  <a:gd name="connsiteY12" fmla="*/ 220663 h 625475"/>
                  <a:gd name="connsiteX13" fmla="*/ 103188 w 574675"/>
                  <a:gd name="connsiteY13" fmla="*/ 231775 h 625475"/>
                  <a:gd name="connsiteX14" fmla="*/ 98425 w 574675"/>
                  <a:gd name="connsiteY14" fmla="*/ 244475 h 625475"/>
                  <a:gd name="connsiteX15" fmla="*/ 93663 w 574675"/>
                  <a:gd name="connsiteY15" fmla="*/ 249238 h 625475"/>
                  <a:gd name="connsiteX16" fmla="*/ 87313 w 574675"/>
                  <a:gd name="connsiteY16" fmla="*/ 260350 h 625475"/>
                  <a:gd name="connsiteX17" fmla="*/ 85725 w 574675"/>
                  <a:gd name="connsiteY17" fmla="*/ 265113 h 625475"/>
                  <a:gd name="connsiteX18" fmla="*/ 82550 w 574675"/>
                  <a:gd name="connsiteY18" fmla="*/ 269875 h 625475"/>
                  <a:gd name="connsiteX19" fmla="*/ 79375 w 574675"/>
                  <a:gd name="connsiteY19" fmla="*/ 276225 h 625475"/>
                  <a:gd name="connsiteX20" fmla="*/ 77788 w 574675"/>
                  <a:gd name="connsiteY20" fmla="*/ 285750 h 625475"/>
                  <a:gd name="connsiteX21" fmla="*/ 71438 w 574675"/>
                  <a:gd name="connsiteY21" fmla="*/ 292100 h 625475"/>
                  <a:gd name="connsiteX22" fmla="*/ 68263 w 574675"/>
                  <a:gd name="connsiteY22" fmla="*/ 296863 h 625475"/>
                  <a:gd name="connsiteX23" fmla="*/ 63500 w 574675"/>
                  <a:gd name="connsiteY23" fmla="*/ 312738 h 625475"/>
                  <a:gd name="connsiteX24" fmla="*/ 58738 w 574675"/>
                  <a:gd name="connsiteY24" fmla="*/ 325438 h 625475"/>
                  <a:gd name="connsiteX25" fmla="*/ 53975 w 574675"/>
                  <a:gd name="connsiteY25" fmla="*/ 330200 h 625475"/>
                  <a:gd name="connsiteX26" fmla="*/ 47625 w 574675"/>
                  <a:gd name="connsiteY26" fmla="*/ 352425 h 625475"/>
                  <a:gd name="connsiteX27" fmla="*/ 41275 w 574675"/>
                  <a:gd name="connsiteY27" fmla="*/ 366713 h 625475"/>
                  <a:gd name="connsiteX28" fmla="*/ 33338 w 574675"/>
                  <a:gd name="connsiteY28" fmla="*/ 387350 h 625475"/>
                  <a:gd name="connsiteX29" fmla="*/ 19050 w 574675"/>
                  <a:gd name="connsiteY29" fmla="*/ 414338 h 625475"/>
                  <a:gd name="connsiteX30" fmla="*/ 12700 w 574675"/>
                  <a:gd name="connsiteY30" fmla="*/ 431800 h 625475"/>
                  <a:gd name="connsiteX31" fmla="*/ 11113 w 574675"/>
                  <a:gd name="connsiteY31" fmla="*/ 438150 h 625475"/>
                  <a:gd name="connsiteX32" fmla="*/ 7938 w 574675"/>
                  <a:gd name="connsiteY32" fmla="*/ 442913 h 625475"/>
                  <a:gd name="connsiteX33" fmla="*/ 3175 w 574675"/>
                  <a:gd name="connsiteY33" fmla="*/ 457200 h 625475"/>
                  <a:gd name="connsiteX34" fmla="*/ 0 w 574675"/>
                  <a:gd name="connsiteY34" fmla="*/ 482600 h 625475"/>
                  <a:gd name="connsiteX35" fmla="*/ 1588 w 574675"/>
                  <a:gd name="connsiteY35" fmla="*/ 514350 h 625475"/>
                  <a:gd name="connsiteX36" fmla="*/ 4763 w 574675"/>
                  <a:gd name="connsiteY36" fmla="*/ 519113 h 625475"/>
                  <a:gd name="connsiteX37" fmla="*/ 9525 w 574675"/>
                  <a:gd name="connsiteY37" fmla="*/ 520700 h 625475"/>
                  <a:gd name="connsiteX38" fmla="*/ 19050 w 574675"/>
                  <a:gd name="connsiteY38" fmla="*/ 528638 h 625475"/>
                  <a:gd name="connsiteX39" fmla="*/ 23813 w 574675"/>
                  <a:gd name="connsiteY39" fmla="*/ 530225 h 625475"/>
                  <a:gd name="connsiteX40" fmla="*/ 30163 w 574675"/>
                  <a:gd name="connsiteY40" fmla="*/ 533400 h 625475"/>
                  <a:gd name="connsiteX41" fmla="*/ 39688 w 574675"/>
                  <a:gd name="connsiteY41" fmla="*/ 534988 h 625475"/>
                  <a:gd name="connsiteX42" fmla="*/ 44450 w 574675"/>
                  <a:gd name="connsiteY42" fmla="*/ 536575 h 625475"/>
                  <a:gd name="connsiteX43" fmla="*/ 57150 w 574675"/>
                  <a:gd name="connsiteY43" fmla="*/ 541338 h 625475"/>
                  <a:gd name="connsiteX44" fmla="*/ 61913 w 574675"/>
                  <a:gd name="connsiteY44" fmla="*/ 544513 h 625475"/>
                  <a:gd name="connsiteX45" fmla="*/ 69850 w 574675"/>
                  <a:gd name="connsiteY45" fmla="*/ 546100 h 625475"/>
                  <a:gd name="connsiteX46" fmla="*/ 84138 w 574675"/>
                  <a:gd name="connsiteY46" fmla="*/ 550863 h 625475"/>
                  <a:gd name="connsiteX47" fmla="*/ 95250 w 574675"/>
                  <a:gd name="connsiteY47" fmla="*/ 554038 h 625475"/>
                  <a:gd name="connsiteX48" fmla="*/ 101600 w 574675"/>
                  <a:gd name="connsiteY48" fmla="*/ 555625 h 625475"/>
                  <a:gd name="connsiteX49" fmla="*/ 115888 w 574675"/>
                  <a:gd name="connsiteY49" fmla="*/ 560388 h 625475"/>
                  <a:gd name="connsiteX50" fmla="*/ 123825 w 574675"/>
                  <a:gd name="connsiteY50" fmla="*/ 563563 h 625475"/>
                  <a:gd name="connsiteX51" fmla="*/ 136525 w 574675"/>
                  <a:gd name="connsiteY51" fmla="*/ 566738 h 625475"/>
                  <a:gd name="connsiteX52" fmla="*/ 141288 w 574675"/>
                  <a:gd name="connsiteY52" fmla="*/ 569913 h 625475"/>
                  <a:gd name="connsiteX53" fmla="*/ 153988 w 574675"/>
                  <a:gd name="connsiteY53" fmla="*/ 571500 h 625475"/>
                  <a:gd name="connsiteX54" fmla="*/ 182563 w 574675"/>
                  <a:gd name="connsiteY54" fmla="*/ 576263 h 625475"/>
                  <a:gd name="connsiteX55" fmla="*/ 195263 w 574675"/>
                  <a:gd name="connsiteY55" fmla="*/ 568325 h 625475"/>
                  <a:gd name="connsiteX56" fmla="*/ 192088 w 574675"/>
                  <a:gd name="connsiteY56" fmla="*/ 547688 h 625475"/>
                  <a:gd name="connsiteX57" fmla="*/ 187325 w 574675"/>
                  <a:gd name="connsiteY57" fmla="*/ 542925 h 625475"/>
                  <a:gd name="connsiteX58" fmla="*/ 185738 w 574675"/>
                  <a:gd name="connsiteY58" fmla="*/ 536575 h 625475"/>
                  <a:gd name="connsiteX59" fmla="*/ 180975 w 574675"/>
                  <a:gd name="connsiteY59" fmla="*/ 525463 h 625475"/>
                  <a:gd name="connsiteX60" fmla="*/ 184150 w 574675"/>
                  <a:gd name="connsiteY60" fmla="*/ 508000 h 625475"/>
                  <a:gd name="connsiteX61" fmla="*/ 193675 w 574675"/>
                  <a:gd name="connsiteY61" fmla="*/ 496888 h 625475"/>
                  <a:gd name="connsiteX62" fmla="*/ 198438 w 574675"/>
                  <a:gd name="connsiteY62" fmla="*/ 495300 h 625475"/>
                  <a:gd name="connsiteX63" fmla="*/ 204788 w 574675"/>
                  <a:gd name="connsiteY63" fmla="*/ 490538 h 625475"/>
                  <a:gd name="connsiteX64" fmla="*/ 219075 w 574675"/>
                  <a:gd name="connsiteY64" fmla="*/ 485775 h 625475"/>
                  <a:gd name="connsiteX65" fmla="*/ 236538 w 574675"/>
                  <a:gd name="connsiteY65" fmla="*/ 488950 h 625475"/>
                  <a:gd name="connsiteX66" fmla="*/ 241300 w 574675"/>
                  <a:gd name="connsiteY66" fmla="*/ 493713 h 625475"/>
                  <a:gd name="connsiteX67" fmla="*/ 249238 w 574675"/>
                  <a:gd name="connsiteY67" fmla="*/ 504825 h 625475"/>
                  <a:gd name="connsiteX68" fmla="*/ 255588 w 574675"/>
                  <a:gd name="connsiteY68" fmla="*/ 515938 h 625475"/>
                  <a:gd name="connsiteX69" fmla="*/ 261938 w 574675"/>
                  <a:gd name="connsiteY69" fmla="*/ 527050 h 625475"/>
                  <a:gd name="connsiteX70" fmla="*/ 268288 w 574675"/>
                  <a:gd name="connsiteY70" fmla="*/ 528638 h 625475"/>
                  <a:gd name="connsiteX71" fmla="*/ 273050 w 574675"/>
                  <a:gd name="connsiteY71" fmla="*/ 531813 h 625475"/>
                  <a:gd name="connsiteX72" fmla="*/ 282575 w 574675"/>
                  <a:gd name="connsiteY72" fmla="*/ 541338 h 625475"/>
                  <a:gd name="connsiteX73" fmla="*/ 287338 w 574675"/>
                  <a:gd name="connsiteY73" fmla="*/ 544513 h 625475"/>
                  <a:gd name="connsiteX74" fmla="*/ 293688 w 574675"/>
                  <a:gd name="connsiteY74" fmla="*/ 568325 h 625475"/>
                  <a:gd name="connsiteX75" fmla="*/ 295275 w 574675"/>
                  <a:gd name="connsiteY75" fmla="*/ 573088 h 625475"/>
                  <a:gd name="connsiteX76" fmla="*/ 298450 w 574675"/>
                  <a:gd name="connsiteY76" fmla="*/ 577850 h 625475"/>
                  <a:gd name="connsiteX77" fmla="*/ 300038 w 574675"/>
                  <a:gd name="connsiteY77" fmla="*/ 582613 h 625475"/>
                  <a:gd name="connsiteX78" fmla="*/ 303213 w 574675"/>
                  <a:gd name="connsiteY78" fmla="*/ 588963 h 625475"/>
                  <a:gd name="connsiteX79" fmla="*/ 301625 w 574675"/>
                  <a:gd name="connsiteY79" fmla="*/ 598488 h 625475"/>
                  <a:gd name="connsiteX80" fmla="*/ 296863 w 574675"/>
                  <a:gd name="connsiteY80" fmla="*/ 601663 h 625475"/>
                  <a:gd name="connsiteX81" fmla="*/ 295275 w 574675"/>
                  <a:gd name="connsiteY81" fmla="*/ 606425 h 625475"/>
                  <a:gd name="connsiteX82" fmla="*/ 312738 w 574675"/>
                  <a:gd name="connsiteY82" fmla="*/ 615950 h 625475"/>
                  <a:gd name="connsiteX83" fmla="*/ 322263 w 574675"/>
                  <a:gd name="connsiteY83" fmla="*/ 620713 h 625475"/>
                  <a:gd name="connsiteX84" fmla="*/ 333375 w 574675"/>
                  <a:gd name="connsiteY84" fmla="*/ 625475 h 625475"/>
                  <a:gd name="connsiteX85" fmla="*/ 347663 w 574675"/>
                  <a:gd name="connsiteY85" fmla="*/ 622300 h 625475"/>
                  <a:gd name="connsiteX86" fmla="*/ 352425 w 574675"/>
                  <a:gd name="connsiteY86" fmla="*/ 620713 h 625475"/>
                  <a:gd name="connsiteX87" fmla="*/ 357188 w 574675"/>
                  <a:gd name="connsiteY87" fmla="*/ 615950 h 625475"/>
                  <a:gd name="connsiteX88" fmla="*/ 361950 w 574675"/>
                  <a:gd name="connsiteY88" fmla="*/ 612775 h 625475"/>
                  <a:gd name="connsiteX89" fmla="*/ 371475 w 574675"/>
                  <a:gd name="connsiteY89" fmla="*/ 606425 h 625475"/>
                  <a:gd name="connsiteX90" fmla="*/ 374650 w 574675"/>
                  <a:gd name="connsiteY90" fmla="*/ 601663 h 625475"/>
                  <a:gd name="connsiteX91" fmla="*/ 379413 w 574675"/>
                  <a:gd name="connsiteY91" fmla="*/ 596900 h 625475"/>
                  <a:gd name="connsiteX92" fmla="*/ 381000 w 574675"/>
                  <a:gd name="connsiteY92" fmla="*/ 592138 h 625475"/>
                  <a:gd name="connsiteX93" fmla="*/ 377825 w 574675"/>
                  <a:gd name="connsiteY93" fmla="*/ 568325 h 625475"/>
                  <a:gd name="connsiteX94" fmla="*/ 376238 w 574675"/>
                  <a:gd name="connsiteY94" fmla="*/ 560388 h 625475"/>
                  <a:gd name="connsiteX95" fmla="*/ 368300 w 574675"/>
                  <a:gd name="connsiteY95" fmla="*/ 554038 h 625475"/>
                  <a:gd name="connsiteX96" fmla="*/ 366713 w 574675"/>
                  <a:gd name="connsiteY96" fmla="*/ 549275 h 625475"/>
                  <a:gd name="connsiteX97" fmla="*/ 357188 w 574675"/>
                  <a:gd name="connsiteY97" fmla="*/ 539750 h 625475"/>
                  <a:gd name="connsiteX98" fmla="*/ 352425 w 574675"/>
                  <a:gd name="connsiteY98" fmla="*/ 534988 h 625475"/>
                  <a:gd name="connsiteX99" fmla="*/ 349250 w 574675"/>
                  <a:gd name="connsiteY99" fmla="*/ 530225 h 625475"/>
                  <a:gd name="connsiteX100" fmla="*/ 342900 w 574675"/>
                  <a:gd name="connsiteY100" fmla="*/ 520700 h 625475"/>
                  <a:gd name="connsiteX101" fmla="*/ 338138 w 574675"/>
                  <a:gd name="connsiteY101" fmla="*/ 508000 h 625475"/>
                  <a:gd name="connsiteX102" fmla="*/ 334963 w 574675"/>
                  <a:gd name="connsiteY102" fmla="*/ 503238 h 625475"/>
                  <a:gd name="connsiteX103" fmla="*/ 334963 w 574675"/>
                  <a:gd name="connsiteY103" fmla="*/ 471488 h 625475"/>
                  <a:gd name="connsiteX104" fmla="*/ 338138 w 574675"/>
                  <a:gd name="connsiteY104" fmla="*/ 463550 h 625475"/>
                  <a:gd name="connsiteX105" fmla="*/ 339725 w 574675"/>
                  <a:gd name="connsiteY105" fmla="*/ 458788 h 625475"/>
                  <a:gd name="connsiteX106" fmla="*/ 347663 w 574675"/>
                  <a:gd name="connsiteY106" fmla="*/ 449263 h 625475"/>
                  <a:gd name="connsiteX107" fmla="*/ 349250 w 574675"/>
                  <a:gd name="connsiteY107" fmla="*/ 442913 h 625475"/>
                  <a:gd name="connsiteX108" fmla="*/ 354013 w 574675"/>
                  <a:gd name="connsiteY108" fmla="*/ 438150 h 625475"/>
                  <a:gd name="connsiteX109" fmla="*/ 363538 w 574675"/>
                  <a:gd name="connsiteY109" fmla="*/ 428625 h 625475"/>
                  <a:gd name="connsiteX110" fmla="*/ 371475 w 574675"/>
                  <a:gd name="connsiteY110" fmla="*/ 419100 h 625475"/>
                  <a:gd name="connsiteX111" fmla="*/ 384175 w 574675"/>
                  <a:gd name="connsiteY111" fmla="*/ 404813 h 625475"/>
                  <a:gd name="connsiteX112" fmla="*/ 390525 w 574675"/>
                  <a:gd name="connsiteY112" fmla="*/ 400050 h 625475"/>
                  <a:gd name="connsiteX113" fmla="*/ 395288 w 574675"/>
                  <a:gd name="connsiteY113" fmla="*/ 393700 h 625475"/>
                  <a:gd name="connsiteX114" fmla="*/ 398463 w 574675"/>
                  <a:gd name="connsiteY114" fmla="*/ 388938 h 625475"/>
                  <a:gd name="connsiteX115" fmla="*/ 404813 w 574675"/>
                  <a:gd name="connsiteY115" fmla="*/ 385763 h 625475"/>
                  <a:gd name="connsiteX116" fmla="*/ 411163 w 574675"/>
                  <a:gd name="connsiteY116" fmla="*/ 376238 h 625475"/>
                  <a:gd name="connsiteX117" fmla="*/ 412750 w 574675"/>
                  <a:gd name="connsiteY117" fmla="*/ 371475 h 625475"/>
                  <a:gd name="connsiteX118" fmla="*/ 417513 w 574675"/>
                  <a:gd name="connsiteY118" fmla="*/ 369888 h 625475"/>
                  <a:gd name="connsiteX119" fmla="*/ 423863 w 574675"/>
                  <a:gd name="connsiteY119" fmla="*/ 373063 h 625475"/>
                  <a:gd name="connsiteX120" fmla="*/ 427038 w 574675"/>
                  <a:gd name="connsiteY120" fmla="*/ 384175 h 625475"/>
                  <a:gd name="connsiteX121" fmla="*/ 428625 w 574675"/>
                  <a:gd name="connsiteY121" fmla="*/ 388938 h 625475"/>
                  <a:gd name="connsiteX122" fmla="*/ 433388 w 574675"/>
                  <a:gd name="connsiteY122" fmla="*/ 392113 h 625475"/>
                  <a:gd name="connsiteX123" fmla="*/ 439738 w 574675"/>
                  <a:gd name="connsiteY123" fmla="*/ 390525 h 625475"/>
                  <a:gd name="connsiteX124" fmla="*/ 449263 w 574675"/>
                  <a:gd name="connsiteY124" fmla="*/ 384175 h 625475"/>
                  <a:gd name="connsiteX125" fmla="*/ 452438 w 574675"/>
                  <a:gd name="connsiteY125" fmla="*/ 379413 h 625475"/>
                  <a:gd name="connsiteX126" fmla="*/ 461963 w 574675"/>
                  <a:gd name="connsiteY126" fmla="*/ 366713 h 625475"/>
                  <a:gd name="connsiteX127" fmla="*/ 468313 w 574675"/>
                  <a:gd name="connsiteY127" fmla="*/ 357188 h 625475"/>
                  <a:gd name="connsiteX128" fmla="*/ 477838 w 574675"/>
                  <a:gd name="connsiteY128" fmla="*/ 352425 h 625475"/>
                  <a:gd name="connsiteX129" fmla="*/ 492125 w 574675"/>
                  <a:gd name="connsiteY129" fmla="*/ 336550 h 625475"/>
                  <a:gd name="connsiteX130" fmla="*/ 498475 w 574675"/>
                  <a:gd name="connsiteY130" fmla="*/ 331788 h 625475"/>
                  <a:gd name="connsiteX131" fmla="*/ 503238 w 574675"/>
                  <a:gd name="connsiteY131" fmla="*/ 325438 h 625475"/>
                  <a:gd name="connsiteX132" fmla="*/ 514350 w 574675"/>
                  <a:gd name="connsiteY132" fmla="*/ 317500 h 625475"/>
                  <a:gd name="connsiteX133" fmla="*/ 517525 w 574675"/>
                  <a:gd name="connsiteY133" fmla="*/ 312738 h 625475"/>
                  <a:gd name="connsiteX134" fmla="*/ 527050 w 574675"/>
                  <a:gd name="connsiteY134" fmla="*/ 304800 h 625475"/>
                  <a:gd name="connsiteX135" fmla="*/ 533400 w 574675"/>
                  <a:gd name="connsiteY135" fmla="*/ 292100 h 625475"/>
                  <a:gd name="connsiteX136" fmla="*/ 538163 w 574675"/>
                  <a:gd name="connsiteY136" fmla="*/ 279400 h 625475"/>
                  <a:gd name="connsiteX137" fmla="*/ 541338 w 574675"/>
                  <a:gd name="connsiteY137" fmla="*/ 274638 h 625475"/>
                  <a:gd name="connsiteX138" fmla="*/ 549275 w 574675"/>
                  <a:gd name="connsiteY138" fmla="*/ 255588 h 625475"/>
                  <a:gd name="connsiteX139" fmla="*/ 558800 w 574675"/>
                  <a:gd name="connsiteY139" fmla="*/ 236538 h 625475"/>
                  <a:gd name="connsiteX140" fmla="*/ 560388 w 574675"/>
                  <a:gd name="connsiteY140" fmla="*/ 230188 h 625475"/>
                  <a:gd name="connsiteX141" fmla="*/ 563563 w 574675"/>
                  <a:gd name="connsiteY141" fmla="*/ 225425 h 625475"/>
                  <a:gd name="connsiteX142" fmla="*/ 560388 w 574675"/>
                  <a:gd name="connsiteY142" fmla="*/ 220663 h 625475"/>
                  <a:gd name="connsiteX143" fmla="*/ 563563 w 574675"/>
                  <a:gd name="connsiteY143" fmla="*/ 215900 h 625475"/>
                  <a:gd name="connsiteX144" fmla="*/ 569913 w 574675"/>
                  <a:gd name="connsiteY144" fmla="*/ 203200 h 625475"/>
                  <a:gd name="connsiteX145" fmla="*/ 574675 w 574675"/>
                  <a:gd name="connsiteY145" fmla="*/ 198438 h 625475"/>
                  <a:gd name="connsiteX146" fmla="*/ 571500 w 574675"/>
                  <a:gd name="connsiteY146" fmla="*/ 146050 h 625475"/>
                  <a:gd name="connsiteX147" fmla="*/ 568325 w 574675"/>
                  <a:gd name="connsiteY147" fmla="*/ 128588 h 625475"/>
                  <a:gd name="connsiteX148" fmla="*/ 565150 w 574675"/>
                  <a:gd name="connsiteY148" fmla="*/ 122238 h 625475"/>
                  <a:gd name="connsiteX149" fmla="*/ 560388 w 574675"/>
                  <a:gd name="connsiteY149" fmla="*/ 119063 h 625475"/>
                  <a:gd name="connsiteX150" fmla="*/ 558800 w 574675"/>
                  <a:gd name="connsiteY150" fmla="*/ 111125 h 625475"/>
                  <a:gd name="connsiteX151" fmla="*/ 552450 w 574675"/>
                  <a:gd name="connsiteY151" fmla="*/ 107950 h 625475"/>
                  <a:gd name="connsiteX152" fmla="*/ 546100 w 574675"/>
                  <a:gd name="connsiteY152" fmla="*/ 103188 h 625475"/>
                  <a:gd name="connsiteX153" fmla="*/ 541338 w 574675"/>
                  <a:gd name="connsiteY153" fmla="*/ 98425 h 625475"/>
                  <a:gd name="connsiteX154" fmla="*/ 534988 w 574675"/>
                  <a:gd name="connsiteY154" fmla="*/ 96838 h 625475"/>
                  <a:gd name="connsiteX155" fmla="*/ 520700 w 574675"/>
                  <a:gd name="connsiteY155" fmla="*/ 87313 h 625475"/>
                  <a:gd name="connsiteX156" fmla="*/ 495300 w 574675"/>
                  <a:gd name="connsiteY156" fmla="*/ 69850 h 625475"/>
                  <a:gd name="connsiteX157" fmla="*/ 485775 w 574675"/>
                  <a:gd name="connsiteY157" fmla="*/ 68263 h 625475"/>
                  <a:gd name="connsiteX158" fmla="*/ 479425 w 574675"/>
                  <a:gd name="connsiteY158" fmla="*/ 65088 h 625475"/>
                  <a:gd name="connsiteX159" fmla="*/ 463550 w 574675"/>
                  <a:gd name="connsiteY159" fmla="*/ 60325 h 625475"/>
                  <a:gd name="connsiteX160" fmla="*/ 452438 w 574675"/>
                  <a:gd name="connsiteY160" fmla="*/ 52388 h 625475"/>
                  <a:gd name="connsiteX161" fmla="*/ 447675 w 574675"/>
                  <a:gd name="connsiteY161" fmla="*/ 50800 h 625475"/>
                  <a:gd name="connsiteX162" fmla="*/ 441325 w 574675"/>
                  <a:gd name="connsiteY162" fmla="*/ 47625 h 625475"/>
                  <a:gd name="connsiteX163" fmla="*/ 431800 w 574675"/>
                  <a:gd name="connsiteY163" fmla="*/ 44450 h 625475"/>
                  <a:gd name="connsiteX164" fmla="*/ 417513 w 574675"/>
                  <a:gd name="connsiteY164" fmla="*/ 33338 h 625475"/>
                  <a:gd name="connsiteX165" fmla="*/ 411163 w 574675"/>
                  <a:gd name="connsiteY165" fmla="*/ 30163 h 625475"/>
                  <a:gd name="connsiteX166" fmla="*/ 403225 w 574675"/>
                  <a:gd name="connsiteY166" fmla="*/ 28575 h 625475"/>
                  <a:gd name="connsiteX167" fmla="*/ 388938 w 574675"/>
                  <a:gd name="connsiteY167" fmla="*/ 20638 h 625475"/>
                  <a:gd name="connsiteX168" fmla="*/ 369888 w 574675"/>
                  <a:gd name="connsiteY168" fmla="*/ 12700 h 625475"/>
                  <a:gd name="connsiteX169" fmla="*/ 346075 w 574675"/>
                  <a:gd name="connsiteY169" fmla="*/ 6350 h 625475"/>
                  <a:gd name="connsiteX170" fmla="*/ 315913 w 574675"/>
                  <a:gd name="connsiteY170" fmla="*/ 0 h 625475"/>
                  <a:gd name="connsiteX171" fmla="*/ 290513 w 574675"/>
                  <a:gd name="connsiteY171" fmla="*/ 3175 h 625475"/>
                  <a:gd name="connsiteX172" fmla="*/ 285750 w 574675"/>
                  <a:gd name="connsiteY172" fmla="*/ 4763 h 625475"/>
                  <a:gd name="connsiteX173" fmla="*/ 280988 w 574675"/>
                  <a:gd name="connsiteY173" fmla="*/ 9525 h 625475"/>
                  <a:gd name="connsiteX174" fmla="*/ 271463 w 574675"/>
                  <a:gd name="connsiteY174" fmla="*/ 15875 h 625475"/>
                  <a:gd name="connsiteX175" fmla="*/ 269875 w 574675"/>
                  <a:gd name="connsiteY175" fmla="*/ 20638 h 625475"/>
                  <a:gd name="connsiteX176" fmla="*/ 265113 w 574675"/>
                  <a:gd name="connsiteY176" fmla="*/ 23813 h 625475"/>
                  <a:gd name="connsiteX177" fmla="*/ 257175 w 574675"/>
                  <a:gd name="connsiteY177" fmla="*/ 28575 h 625475"/>
                  <a:gd name="connsiteX178" fmla="*/ 250825 w 574675"/>
                  <a:gd name="connsiteY178" fmla="*/ 33338 h 625475"/>
                  <a:gd name="connsiteX179" fmla="*/ 242888 w 574675"/>
                  <a:gd name="connsiteY179" fmla="*/ 38100 h 625475"/>
                  <a:gd name="connsiteX180" fmla="*/ 230188 w 574675"/>
                  <a:gd name="connsiteY180" fmla="*/ 47625 h 625475"/>
                  <a:gd name="connsiteX181" fmla="*/ 222250 w 574675"/>
                  <a:gd name="connsiteY181" fmla="*/ 50800 h 625475"/>
                  <a:gd name="connsiteX182" fmla="*/ 215900 w 574675"/>
                  <a:gd name="connsiteY182" fmla="*/ 57150 h 625475"/>
                  <a:gd name="connsiteX183" fmla="*/ 211138 w 574675"/>
                  <a:gd name="connsiteY183" fmla="*/ 58738 h 625475"/>
                  <a:gd name="connsiteX184" fmla="*/ 204788 w 574675"/>
                  <a:gd name="connsiteY184" fmla="*/ 61913 h 625475"/>
                  <a:gd name="connsiteX185" fmla="*/ 195263 w 574675"/>
                  <a:gd name="connsiteY185" fmla="*/ 69850 h 625475"/>
                  <a:gd name="connsiteX186" fmla="*/ 190500 w 574675"/>
                  <a:gd name="connsiteY186" fmla="*/ 71438 h 625475"/>
                  <a:gd name="connsiteX187" fmla="*/ 180975 w 574675"/>
                  <a:gd name="connsiteY187" fmla="*/ 77788 h 625475"/>
                  <a:gd name="connsiteX188" fmla="*/ 174625 w 574675"/>
                  <a:gd name="connsiteY188" fmla="*/ 80963 h 625475"/>
                  <a:gd name="connsiteX189" fmla="*/ 173038 w 574675"/>
                  <a:gd name="connsiteY189" fmla="*/ 85725 h 625475"/>
                  <a:gd name="connsiteX190" fmla="*/ 168275 w 574675"/>
                  <a:gd name="connsiteY190" fmla="*/ 88900 h 625475"/>
                  <a:gd name="connsiteX191" fmla="*/ 149225 w 574675"/>
                  <a:gd name="connsiteY191"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68325 w 598218"/>
                  <a:gd name="connsiteY147" fmla="*/ 128588 h 625475"/>
                  <a:gd name="connsiteX148" fmla="*/ 565150 w 598218"/>
                  <a:gd name="connsiteY148" fmla="*/ 122238 h 625475"/>
                  <a:gd name="connsiteX149" fmla="*/ 560388 w 598218"/>
                  <a:gd name="connsiteY149" fmla="*/ 119063 h 625475"/>
                  <a:gd name="connsiteX150" fmla="*/ 558800 w 598218"/>
                  <a:gd name="connsiteY150" fmla="*/ 111125 h 625475"/>
                  <a:gd name="connsiteX151" fmla="*/ 552450 w 598218"/>
                  <a:gd name="connsiteY151" fmla="*/ 107950 h 625475"/>
                  <a:gd name="connsiteX152" fmla="*/ 546100 w 598218"/>
                  <a:gd name="connsiteY152" fmla="*/ 103188 h 625475"/>
                  <a:gd name="connsiteX153" fmla="*/ 541338 w 598218"/>
                  <a:gd name="connsiteY153" fmla="*/ 98425 h 625475"/>
                  <a:gd name="connsiteX154" fmla="*/ 534988 w 598218"/>
                  <a:gd name="connsiteY154" fmla="*/ 96838 h 625475"/>
                  <a:gd name="connsiteX155" fmla="*/ 520700 w 598218"/>
                  <a:gd name="connsiteY155" fmla="*/ 87313 h 625475"/>
                  <a:gd name="connsiteX156" fmla="*/ 495300 w 598218"/>
                  <a:gd name="connsiteY156" fmla="*/ 69850 h 625475"/>
                  <a:gd name="connsiteX157" fmla="*/ 485775 w 598218"/>
                  <a:gd name="connsiteY157" fmla="*/ 68263 h 625475"/>
                  <a:gd name="connsiteX158" fmla="*/ 479425 w 598218"/>
                  <a:gd name="connsiteY158" fmla="*/ 65088 h 625475"/>
                  <a:gd name="connsiteX159" fmla="*/ 463550 w 598218"/>
                  <a:gd name="connsiteY159" fmla="*/ 60325 h 625475"/>
                  <a:gd name="connsiteX160" fmla="*/ 452438 w 598218"/>
                  <a:gd name="connsiteY160" fmla="*/ 52388 h 625475"/>
                  <a:gd name="connsiteX161" fmla="*/ 447675 w 598218"/>
                  <a:gd name="connsiteY161" fmla="*/ 50800 h 625475"/>
                  <a:gd name="connsiteX162" fmla="*/ 441325 w 598218"/>
                  <a:gd name="connsiteY162" fmla="*/ 47625 h 625475"/>
                  <a:gd name="connsiteX163" fmla="*/ 431800 w 598218"/>
                  <a:gd name="connsiteY163" fmla="*/ 44450 h 625475"/>
                  <a:gd name="connsiteX164" fmla="*/ 417513 w 598218"/>
                  <a:gd name="connsiteY164" fmla="*/ 33338 h 625475"/>
                  <a:gd name="connsiteX165" fmla="*/ 411163 w 598218"/>
                  <a:gd name="connsiteY165" fmla="*/ 30163 h 625475"/>
                  <a:gd name="connsiteX166" fmla="*/ 403225 w 598218"/>
                  <a:gd name="connsiteY166" fmla="*/ 28575 h 625475"/>
                  <a:gd name="connsiteX167" fmla="*/ 388938 w 598218"/>
                  <a:gd name="connsiteY167" fmla="*/ 20638 h 625475"/>
                  <a:gd name="connsiteX168" fmla="*/ 369888 w 598218"/>
                  <a:gd name="connsiteY168" fmla="*/ 12700 h 625475"/>
                  <a:gd name="connsiteX169" fmla="*/ 346075 w 598218"/>
                  <a:gd name="connsiteY169" fmla="*/ 6350 h 625475"/>
                  <a:gd name="connsiteX170" fmla="*/ 315913 w 598218"/>
                  <a:gd name="connsiteY170" fmla="*/ 0 h 625475"/>
                  <a:gd name="connsiteX171" fmla="*/ 290513 w 598218"/>
                  <a:gd name="connsiteY171" fmla="*/ 3175 h 625475"/>
                  <a:gd name="connsiteX172" fmla="*/ 285750 w 598218"/>
                  <a:gd name="connsiteY172" fmla="*/ 4763 h 625475"/>
                  <a:gd name="connsiteX173" fmla="*/ 280988 w 598218"/>
                  <a:gd name="connsiteY173" fmla="*/ 9525 h 625475"/>
                  <a:gd name="connsiteX174" fmla="*/ 271463 w 598218"/>
                  <a:gd name="connsiteY174" fmla="*/ 15875 h 625475"/>
                  <a:gd name="connsiteX175" fmla="*/ 269875 w 598218"/>
                  <a:gd name="connsiteY175" fmla="*/ 20638 h 625475"/>
                  <a:gd name="connsiteX176" fmla="*/ 265113 w 598218"/>
                  <a:gd name="connsiteY176" fmla="*/ 23813 h 625475"/>
                  <a:gd name="connsiteX177" fmla="*/ 257175 w 598218"/>
                  <a:gd name="connsiteY177" fmla="*/ 28575 h 625475"/>
                  <a:gd name="connsiteX178" fmla="*/ 250825 w 598218"/>
                  <a:gd name="connsiteY178" fmla="*/ 33338 h 625475"/>
                  <a:gd name="connsiteX179" fmla="*/ 242888 w 598218"/>
                  <a:gd name="connsiteY179" fmla="*/ 38100 h 625475"/>
                  <a:gd name="connsiteX180" fmla="*/ 230188 w 598218"/>
                  <a:gd name="connsiteY180" fmla="*/ 47625 h 625475"/>
                  <a:gd name="connsiteX181" fmla="*/ 222250 w 598218"/>
                  <a:gd name="connsiteY181" fmla="*/ 50800 h 625475"/>
                  <a:gd name="connsiteX182" fmla="*/ 215900 w 598218"/>
                  <a:gd name="connsiteY182" fmla="*/ 57150 h 625475"/>
                  <a:gd name="connsiteX183" fmla="*/ 211138 w 598218"/>
                  <a:gd name="connsiteY183" fmla="*/ 58738 h 625475"/>
                  <a:gd name="connsiteX184" fmla="*/ 204788 w 598218"/>
                  <a:gd name="connsiteY184" fmla="*/ 61913 h 625475"/>
                  <a:gd name="connsiteX185" fmla="*/ 195263 w 598218"/>
                  <a:gd name="connsiteY185" fmla="*/ 69850 h 625475"/>
                  <a:gd name="connsiteX186" fmla="*/ 190500 w 598218"/>
                  <a:gd name="connsiteY186" fmla="*/ 71438 h 625475"/>
                  <a:gd name="connsiteX187" fmla="*/ 180975 w 598218"/>
                  <a:gd name="connsiteY187" fmla="*/ 77788 h 625475"/>
                  <a:gd name="connsiteX188" fmla="*/ 174625 w 598218"/>
                  <a:gd name="connsiteY188" fmla="*/ 80963 h 625475"/>
                  <a:gd name="connsiteX189" fmla="*/ 173038 w 598218"/>
                  <a:gd name="connsiteY189" fmla="*/ 85725 h 625475"/>
                  <a:gd name="connsiteX190" fmla="*/ 168275 w 598218"/>
                  <a:gd name="connsiteY190" fmla="*/ 88900 h 625475"/>
                  <a:gd name="connsiteX191" fmla="*/ 149225 w 598218"/>
                  <a:gd name="connsiteY191"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68325 w 598218"/>
                  <a:gd name="connsiteY147" fmla="*/ 128588 h 625475"/>
                  <a:gd name="connsiteX148" fmla="*/ 565150 w 598218"/>
                  <a:gd name="connsiteY148" fmla="*/ 122238 h 625475"/>
                  <a:gd name="connsiteX149" fmla="*/ 569913 w 598218"/>
                  <a:gd name="connsiteY149" fmla="*/ 118111 h 625475"/>
                  <a:gd name="connsiteX150" fmla="*/ 558800 w 598218"/>
                  <a:gd name="connsiteY150" fmla="*/ 111125 h 625475"/>
                  <a:gd name="connsiteX151" fmla="*/ 552450 w 598218"/>
                  <a:gd name="connsiteY151" fmla="*/ 107950 h 625475"/>
                  <a:gd name="connsiteX152" fmla="*/ 546100 w 598218"/>
                  <a:gd name="connsiteY152" fmla="*/ 103188 h 625475"/>
                  <a:gd name="connsiteX153" fmla="*/ 541338 w 598218"/>
                  <a:gd name="connsiteY153" fmla="*/ 98425 h 625475"/>
                  <a:gd name="connsiteX154" fmla="*/ 534988 w 598218"/>
                  <a:gd name="connsiteY154" fmla="*/ 96838 h 625475"/>
                  <a:gd name="connsiteX155" fmla="*/ 520700 w 598218"/>
                  <a:gd name="connsiteY155" fmla="*/ 87313 h 625475"/>
                  <a:gd name="connsiteX156" fmla="*/ 495300 w 598218"/>
                  <a:gd name="connsiteY156" fmla="*/ 69850 h 625475"/>
                  <a:gd name="connsiteX157" fmla="*/ 485775 w 598218"/>
                  <a:gd name="connsiteY157" fmla="*/ 68263 h 625475"/>
                  <a:gd name="connsiteX158" fmla="*/ 479425 w 598218"/>
                  <a:gd name="connsiteY158" fmla="*/ 65088 h 625475"/>
                  <a:gd name="connsiteX159" fmla="*/ 463550 w 598218"/>
                  <a:gd name="connsiteY159" fmla="*/ 60325 h 625475"/>
                  <a:gd name="connsiteX160" fmla="*/ 452438 w 598218"/>
                  <a:gd name="connsiteY160" fmla="*/ 52388 h 625475"/>
                  <a:gd name="connsiteX161" fmla="*/ 447675 w 598218"/>
                  <a:gd name="connsiteY161" fmla="*/ 50800 h 625475"/>
                  <a:gd name="connsiteX162" fmla="*/ 441325 w 598218"/>
                  <a:gd name="connsiteY162" fmla="*/ 47625 h 625475"/>
                  <a:gd name="connsiteX163" fmla="*/ 431800 w 598218"/>
                  <a:gd name="connsiteY163" fmla="*/ 44450 h 625475"/>
                  <a:gd name="connsiteX164" fmla="*/ 417513 w 598218"/>
                  <a:gd name="connsiteY164" fmla="*/ 33338 h 625475"/>
                  <a:gd name="connsiteX165" fmla="*/ 411163 w 598218"/>
                  <a:gd name="connsiteY165" fmla="*/ 30163 h 625475"/>
                  <a:gd name="connsiteX166" fmla="*/ 403225 w 598218"/>
                  <a:gd name="connsiteY166" fmla="*/ 28575 h 625475"/>
                  <a:gd name="connsiteX167" fmla="*/ 388938 w 598218"/>
                  <a:gd name="connsiteY167" fmla="*/ 20638 h 625475"/>
                  <a:gd name="connsiteX168" fmla="*/ 369888 w 598218"/>
                  <a:gd name="connsiteY168" fmla="*/ 12700 h 625475"/>
                  <a:gd name="connsiteX169" fmla="*/ 346075 w 598218"/>
                  <a:gd name="connsiteY169" fmla="*/ 6350 h 625475"/>
                  <a:gd name="connsiteX170" fmla="*/ 315913 w 598218"/>
                  <a:gd name="connsiteY170" fmla="*/ 0 h 625475"/>
                  <a:gd name="connsiteX171" fmla="*/ 290513 w 598218"/>
                  <a:gd name="connsiteY171" fmla="*/ 3175 h 625475"/>
                  <a:gd name="connsiteX172" fmla="*/ 285750 w 598218"/>
                  <a:gd name="connsiteY172" fmla="*/ 4763 h 625475"/>
                  <a:gd name="connsiteX173" fmla="*/ 280988 w 598218"/>
                  <a:gd name="connsiteY173" fmla="*/ 9525 h 625475"/>
                  <a:gd name="connsiteX174" fmla="*/ 271463 w 598218"/>
                  <a:gd name="connsiteY174" fmla="*/ 15875 h 625475"/>
                  <a:gd name="connsiteX175" fmla="*/ 269875 w 598218"/>
                  <a:gd name="connsiteY175" fmla="*/ 20638 h 625475"/>
                  <a:gd name="connsiteX176" fmla="*/ 265113 w 598218"/>
                  <a:gd name="connsiteY176" fmla="*/ 23813 h 625475"/>
                  <a:gd name="connsiteX177" fmla="*/ 257175 w 598218"/>
                  <a:gd name="connsiteY177" fmla="*/ 28575 h 625475"/>
                  <a:gd name="connsiteX178" fmla="*/ 250825 w 598218"/>
                  <a:gd name="connsiteY178" fmla="*/ 33338 h 625475"/>
                  <a:gd name="connsiteX179" fmla="*/ 242888 w 598218"/>
                  <a:gd name="connsiteY179" fmla="*/ 38100 h 625475"/>
                  <a:gd name="connsiteX180" fmla="*/ 230188 w 598218"/>
                  <a:gd name="connsiteY180" fmla="*/ 47625 h 625475"/>
                  <a:gd name="connsiteX181" fmla="*/ 222250 w 598218"/>
                  <a:gd name="connsiteY181" fmla="*/ 50800 h 625475"/>
                  <a:gd name="connsiteX182" fmla="*/ 215900 w 598218"/>
                  <a:gd name="connsiteY182" fmla="*/ 57150 h 625475"/>
                  <a:gd name="connsiteX183" fmla="*/ 211138 w 598218"/>
                  <a:gd name="connsiteY183" fmla="*/ 58738 h 625475"/>
                  <a:gd name="connsiteX184" fmla="*/ 204788 w 598218"/>
                  <a:gd name="connsiteY184" fmla="*/ 61913 h 625475"/>
                  <a:gd name="connsiteX185" fmla="*/ 195263 w 598218"/>
                  <a:gd name="connsiteY185" fmla="*/ 69850 h 625475"/>
                  <a:gd name="connsiteX186" fmla="*/ 190500 w 598218"/>
                  <a:gd name="connsiteY186" fmla="*/ 71438 h 625475"/>
                  <a:gd name="connsiteX187" fmla="*/ 180975 w 598218"/>
                  <a:gd name="connsiteY187" fmla="*/ 77788 h 625475"/>
                  <a:gd name="connsiteX188" fmla="*/ 174625 w 598218"/>
                  <a:gd name="connsiteY188" fmla="*/ 80963 h 625475"/>
                  <a:gd name="connsiteX189" fmla="*/ 173038 w 598218"/>
                  <a:gd name="connsiteY189" fmla="*/ 85725 h 625475"/>
                  <a:gd name="connsiteX190" fmla="*/ 168275 w 598218"/>
                  <a:gd name="connsiteY190" fmla="*/ 88900 h 625475"/>
                  <a:gd name="connsiteX191" fmla="*/ 149225 w 598218"/>
                  <a:gd name="connsiteY191"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68325 w 598218"/>
                  <a:gd name="connsiteY147" fmla="*/ 128588 h 625475"/>
                  <a:gd name="connsiteX148" fmla="*/ 565150 w 598218"/>
                  <a:gd name="connsiteY148" fmla="*/ 122238 h 625475"/>
                  <a:gd name="connsiteX149" fmla="*/ 569913 w 598218"/>
                  <a:gd name="connsiteY149" fmla="*/ 118111 h 625475"/>
                  <a:gd name="connsiteX150" fmla="*/ 558800 w 598218"/>
                  <a:gd name="connsiteY150" fmla="*/ 111125 h 625475"/>
                  <a:gd name="connsiteX151" fmla="*/ 555307 w 598218"/>
                  <a:gd name="connsiteY151" fmla="*/ 103187 h 625475"/>
                  <a:gd name="connsiteX152" fmla="*/ 546100 w 598218"/>
                  <a:gd name="connsiteY152" fmla="*/ 103188 h 625475"/>
                  <a:gd name="connsiteX153" fmla="*/ 541338 w 598218"/>
                  <a:gd name="connsiteY153" fmla="*/ 98425 h 625475"/>
                  <a:gd name="connsiteX154" fmla="*/ 534988 w 598218"/>
                  <a:gd name="connsiteY154" fmla="*/ 96838 h 625475"/>
                  <a:gd name="connsiteX155" fmla="*/ 520700 w 598218"/>
                  <a:gd name="connsiteY155" fmla="*/ 87313 h 625475"/>
                  <a:gd name="connsiteX156" fmla="*/ 495300 w 598218"/>
                  <a:gd name="connsiteY156" fmla="*/ 69850 h 625475"/>
                  <a:gd name="connsiteX157" fmla="*/ 485775 w 598218"/>
                  <a:gd name="connsiteY157" fmla="*/ 68263 h 625475"/>
                  <a:gd name="connsiteX158" fmla="*/ 479425 w 598218"/>
                  <a:gd name="connsiteY158" fmla="*/ 65088 h 625475"/>
                  <a:gd name="connsiteX159" fmla="*/ 463550 w 598218"/>
                  <a:gd name="connsiteY159" fmla="*/ 60325 h 625475"/>
                  <a:gd name="connsiteX160" fmla="*/ 452438 w 598218"/>
                  <a:gd name="connsiteY160" fmla="*/ 52388 h 625475"/>
                  <a:gd name="connsiteX161" fmla="*/ 447675 w 598218"/>
                  <a:gd name="connsiteY161" fmla="*/ 50800 h 625475"/>
                  <a:gd name="connsiteX162" fmla="*/ 441325 w 598218"/>
                  <a:gd name="connsiteY162" fmla="*/ 47625 h 625475"/>
                  <a:gd name="connsiteX163" fmla="*/ 431800 w 598218"/>
                  <a:gd name="connsiteY163" fmla="*/ 44450 h 625475"/>
                  <a:gd name="connsiteX164" fmla="*/ 417513 w 598218"/>
                  <a:gd name="connsiteY164" fmla="*/ 33338 h 625475"/>
                  <a:gd name="connsiteX165" fmla="*/ 411163 w 598218"/>
                  <a:gd name="connsiteY165" fmla="*/ 30163 h 625475"/>
                  <a:gd name="connsiteX166" fmla="*/ 403225 w 598218"/>
                  <a:gd name="connsiteY166" fmla="*/ 28575 h 625475"/>
                  <a:gd name="connsiteX167" fmla="*/ 388938 w 598218"/>
                  <a:gd name="connsiteY167" fmla="*/ 20638 h 625475"/>
                  <a:gd name="connsiteX168" fmla="*/ 369888 w 598218"/>
                  <a:gd name="connsiteY168" fmla="*/ 12700 h 625475"/>
                  <a:gd name="connsiteX169" fmla="*/ 346075 w 598218"/>
                  <a:gd name="connsiteY169" fmla="*/ 6350 h 625475"/>
                  <a:gd name="connsiteX170" fmla="*/ 315913 w 598218"/>
                  <a:gd name="connsiteY170" fmla="*/ 0 h 625475"/>
                  <a:gd name="connsiteX171" fmla="*/ 290513 w 598218"/>
                  <a:gd name="connsiteY171" fmla="*/ 3175 h 625475"/>
                  <a:gd name="connsiteX172" fmla="*/ 285750 w 598218"/>
                  <a:gd name="connsiteY172" fmla="*/ 4763 h 625475"/>
                  <a:gd name="connsiteX173" fmla="*/ 280988 w 598218"/>
                  <a:gd name="connsiteY173" fmla="*/ 9525 h 625475"/>
                  <a:gd name="connsiteX174" fmla="*/ 271463 w 598218"/>
                  <a:gd name="connsiteY174" fmla="*/ 15875 h 625475"/>
                  <a:gd name="connsiteX175" fmla="*/ 269875 w 598218"/>
                  <a:gd name="connsiteY175" fmla="*/ 20638 h 625475"/>
                  <a:gd name="connsiteX176" fmla="*/ 265113 w 598218"/>
                  <a:gd name="connsiteY176" fmla="*/ 23813 h 625475"/>
                  <a:gd name="connsiteX177" fmla="*/ 257175 w 598218"/>
                  <a:gd name="connsiteY177" fmla="*/ 28575 h 625475"/>
                  <a:gd name="connsiteX178" fmla="*/ 250825 w 598218"/>
                  <a:gd name="connsiteY178" fmla="*/ 33338 h 625475"/>
                  <a:gd name="connsiteX179" fmla="*/ 242888 w 598218"/>
                  <a:gd name="connsiteY179" fmla="*/ 38100 h 625475"/>
                  <a:gd name="connsiteX180" fmla="*/ 230188 w 598218"/>
                  <a:gd name="connsiteY180" fmla="*/ 47625 h 625475"/>
                  <a:gd name="connsiteX181" fmla="*/ 222250 w 598218"/>
                  <a:gd name="connsiteY181" fmla="*/ 50800 h 625475"/>
                  <a:gd name="connsiteX182" fmla="*/ 215900 w 598218"/>
                  <a:gd name="connsiteY182" fmla="*/ 57150 h 625475"/>
                  <a:gd name="connsiteX183" fmla="*/ 211138 w 598218"/>
                  <a:gd name="connsiteY183" fmla="*/ 58738 h 625475"/>
                  <a:gd name="connsiteX184" fmla="*/ 204788 w 598218"/>
                  <a:gd name="connsiteY184" fmla="*/ 61913 h 625475"/>
                  <a:gd name="connsiteX185" fmla="*/ 195263 w 598218"/>
                  <a:gd name="connsiteY185" fmla="*/ 69850 h 625475"/>
                  <a:gd name="connsiteX186" fmla="*/ 190500 w 598218"/>
                  <a:gd name="connsiteY186" fmla="*/ 71438 h 625475"/>
                  <a:gd name="connsiteX187" fmla="*/ 180975 w 598218"/>
                  <a:gd name="connsiteY187" fmla="*/ 77788 h 625475"/>
                  <a:gd name="connsiteX188" fmla="*/ 174625 w 598218"/>
                  <a:gd name="connsiteY188" fmla="*/ 80963 h 625475"/>
                  <a:gd name="connsiteX189" fmla="*/ 173038 w 598218"/>
                  <a:gd name="connsiteY189" fmla="*/ 85725 h 625475"/>
                  <a:gd name="connsiteX190" fmla="*/ 168275 w 598218"/>
                  <a:gd name="connsiteY190" fmla="*/ 88900 h 625475"/>
                  <a:gd name="connsiteX191" fmla="*/ 149225 w 598218"/>
                  <a:gd name="connsiteY191"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68325 w 598218"/>
                  <a:gd name="connsiteY147" fmla="*/ 128588 h 625475"/>
                  <a:gd name="connsiteX148" fmla="*/ 565150 w 598218"/>
                  <a:gd name="connsiteY148" fmla="*/ 122238 h 625475"/>
                  <a:gd name="connsiteX149" fmla="*/ 569913 w 598218"/>
                  <a:gd name="connsiteY149" fmla="*/ 118111 h 625475"/>
                  <a:gd name="connsiteX150" fmla="*/ 558800 w 598218"/>
                  <a:gd name="connsiteY150" fmla="*/ 111125 h 625475"/>
                  <a:gd name="connsiteX151" fmla="*/ 555307 w 598218"/>
                  <a:gd name="connsiteY151" fmla="*/ 103187 h 625475"/>
                  <a:gd name="connsiteX152" fmla="*/ 546100 w 598218"/>
                  <a:gd name="connsiteY152" fmla="*/ 103188 h 625475"/>
                  <a:gd name="connsiteX153" fmla="*/ 541338 w 598218"/>
                  <a:gd name="connsiteY153" fmla="*/ 98425 h 625475"/>
                  <a:gd name="connsiteX154" fmla="*/ 534988 w 598218"/>
                  <a:gd name="connsiteY154" fmla="*/ 96838 h 625475"/>
                  <a:gd name="connsiteX155" fmla="*/ 495300 w 598218"/>
                  <a:gd name="connsiteY155" fmla="*/ 69850 h 625475"/>
                  <a:gd name="connsiteX156" fmla="*/ 485775 w 598218"/>
                  <a:gd name="connsiteY156" fmla="*/ 68263 h 625475"/>
                  <a:gd name="connsiteX157" fmla="*/ 479425 w 598218"/>
                  <a:gd name="connsiteY157" fmla="*/ 65088 h 625475"/>
                  <a:gd name="connsiteX158" fmla="*/ 463550 w 598218"/>
                  <a:gd name="connsiteY158" fmla="*/ 60325 h 625475"/>
                  <a:gd name="connsiteX159" fmla="*/ 452438 w 598218"/>
                  <a:gd name="connsiteY159" fmla="*/ 52388 h 625475"/>
                  <a:gd name="connsiteX160" fmla="*/ 447675 w 598218"/>
                  <a:gd name="connsiteY160" fmla="*/ 50800 h 625475"/>
                  <a:gd name="connsiteX161" fmla="*/ 441325 w 598218"/>
                  <a:gd name="connsiteY161" fmla="*/ 47625 h 625475"/>
                  <a:gd name="connsiteX162" fmla="*/ 431800 w 598218"/>
                  <a:gd name="connsiteY162" fmla="*/ 44450 h 625475"/>
                  <a:gd name="connsiteX163" fmla="*/ 417513 w 598218"/>
                  <a:gd name="connsiteY163" fmla="*/ 33338 h 625475"/>
                  <a:gd name="connsiteX164" fmla="*/ 411163 w 598218"/>
                  <a:gd name="connsiteY164" fmla="*/ 30163 h 625475"/>
                  <a:gd name="connsiteX165" fmla="*/ 403225 w 598218"/>
                  <a:gd name="connsiteY165" fmla="*/ 28575 h 625475"/>
                  <a:gd name="connsiteX166" fmla="*/ 388938 w 598218"/>
                  <a:gd name="connsiteY166" fmla="*/ 20638 h 625475"/>
                  <a:gd name="connsiteX167" fmla="*/ 369888 w 598218"/>
                  <a:gd name="connsiteY167" fmla="*/ 12700 h 625475"/>
                  <a:gd name="connsiteX168" fmla="*/ 346075 w 598218"/>
                  <a:gd name="connsiteY168" fmla="*/ 6350 h 625475"/>
                  <a:gd name="connsiteX169" fmla="*/ 315913 w 598218"/>
                  <a:gd name="connsiteY169" fmla="*/ 0 h 625475"/>
                  <a:gd name="connsiteX170" fmla="*/ 290513 w 598218"/>
                  <a:gd name="connsiteY170" fmla="*/ 3175 h 625475"/>
                  <a:gd name="connsiteX171" fmla="*/ 285750 w 598218"/>
                  <a:gd name="connsiteY171" fmla="*/ 4763 h 625475"/>
                  <a:gd name="connsiteX172" fmla="*/ 280988 w 598218"/>
                  <a:gd name="connsiteY172" fmla="*/ 9525 h 625475"/>
                  <a:gd name="connsiteX173" fmla="*/ 271463 w 598218"/>
                  <a:gd name="connsiteY173" fmla="*/ 15875 h 625475"/>
                  <a:gd name="connsiteX174" fmla="*/ 269875 w 598218"/>
                  <a:gd name="connsiteY174" fmla="*/ 20638 h 625475"/>
                  <a:gd name="connsiteX175" fmla="*/ 265113 w 598218"/>
                  <a:gd name="connsiteY175" fmla="*/ 23813 h 625475"/>
                  <a:gd name="connsiteX176" fmla="*/ 257175 w 598218"/>
                  <a:gd name="connsiteY176" fmla="*/ 28575 h 625475"/>
                  <a:gd name="connsiteX177" fmla="*/ 250825 w 598218"/>
                  <a:gd name="connsiteY177" fmla="*/ 33338 h 625475"/>
                  <a:gd name="connsiteX178" fmla="*/ 242888 w 598218"/>
                  <a:gd name="connsiteY178" fmla="*/ 38100 h 625475"/>
                  <a:gd name="connsiteX179" fmla="*/ 230188 w 598218"/>
                  <a:gd name="connsiteY179" fmla="*/ 47625 h 625475"/>
                  <a:gd name="connsiteX180" fmla="*/ 222250 w 598218"/>
                  <a:gd name="connsiteY180" fmla="*/ 50800 h 625475"/>
                  <a:gd name="connsiteX181" fmla="*/ 215900 w 598218"/>
                  <a:gd name="connsiteY181" fmla="*/ 57150 h 625475"/>
                  <a:gd name="connsiteX182" fmla="*/ 211138 w 598218"/>
                  <a:gd name="connsiteY182" fmla="*/ 58738 h 625475"/>
                  <a:gd name="connsiteX183" fmla="*/ 204788 w 598218"/>
                  <a:gd name="connsiteY183" fmla="*/ 61913 h 625475"/>
                  <a:gd name="connsiteX184" fmla="*/ 195263 w 598218"/>
                  <a:gd name="connsiteY184" fmla="*/ 69850 h 625475"/>
                  <a:gd name="connsiteX185" fmla="*/ 190500 w 598218"/>
                  <a:gd name="connsiteY185" fmla="*/ 71438 h 625475"/>
                  <a:gd name="connsiteX186" fmla="*/ 180975 w 598218"/>
                  <a:gd name="connsiteY186" fmla="*/ 77788 h 625475"/>
                  <a:gd name="connsiteX187" fmla="*/ 174625 w 598218"/>
                  <a:gd name="connsiteY187" fmla="*/ 80963 h 625475"/>
                  <a:gd name="connsiteX188" fmla="*/ 173038 w 598218"/>
                  <a:gd name="connsiteY188" fmla="*/ 85725 h 625475"/>
                  <a:gd name="connsiteX189" fmla="*/ 168275 w 598218"/>
                  <a:gd name="connsiteY189" fmla="*/ 88900 h 625475"/>
                  <a:gd name="connsiteX190" fmla="*/ 149225 w 598218"/>
                  <a:gd name="connsiteY190"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68325 w 598218"/>
                  <a:gd name="connsiteY147" fmla="*/ 128588 h 625475"/>
                  <a:gd name="connsiteX148" fmla="*/ 565150 w 598218"/>
                  <a:gd name="connsiteY148" fmla="*/ 122238 h 625475"/>
                  <a:gd name="connsiteX149" fmla="*/ 569913 w 598218"/>
                  <a:gd name="connsiteY149" fmla="*/ 118111 h 625475"/>
                  <a:gd name="connsiteX150" fmla="*/ 558800 w 598218"/>
                  <a:gd name="connsiteY150" fmla="*/ 111125 h 625475"/>
                  <a:gd name="connsiteX151" fmla="*/ 555307 w 598218"/>
                  <a:gd name="connsiteY151" fmla="*/ 103187 h 625475"/>
                  <a:gd name="connsiteX152" fmla="*/ 546100 w 598218"/>
                  <a:gd name="connsiteY152" fmla="*/ 103188 h 625475"/>
                  <a:gd name="connsiteX153" fmla="*/ 541338 w 598218"/>
                  <a:gd name="connsiteY153" fmla="*/ 98425 h 625475"/>
                  <a:gd name="connsiteX154" fmla="*/ 495300 w 598218"/>
                  <a:gd name="connsiteY154" fmla="*/ 69850 h 625475"/>
                  <a:gd name="connsiteX155" fmla="*/ 485775 w 598218"/>
                  <a:gd name="connsiteY155" fmla="*/ 68263 h 625475"/>
                  <a:gd name="connsiteX156" fmla="*/ 479425 w 598218"/>
                  <a:gd name="connsiteY156" fmla="*/ 65088 h 625475"/>
                  <a:gd name="connsiteX157" fmla="*/ 463550 w 598218"/>
                  <a:gd name="connsiteY157" fmla="*/ 60325 h 625475"/>
                  <a:gd name="connsiteX158" fmla="*/ 452438 w 598218"/>
                  <a:gd name="connsiteY158" fmla="*/ 52388 h 625475"/>
                  <a:gd name="connsiteX159" fmla="*/ 447675 w 598218"/>
                  <a:gd name="connsiteY159" fmla="*/ 50800 h 625475"/>
                  <a:gd name="connsiteX160" fmla="*/ 441325 w 598218"/>
                  <a:gd name="connsiteY160" fmla="*/ 47625 h 625475"/>
                  <a:gd name="connsiteX161" fmla="*/ 431800 w 598218"/>
                  <a:gd name="connsiteY161" fmla="*/ 44450 h 625475"/>
                  <a:gd name="connsiteX162" fmla="*/ 417513 w 598218"/>
                  <a:gd name="connsiteY162" fmla="*/ 33338 h 625475"/>
                  <a:gd name="connsiteX163" fmla="*/ 411163 w 598218"/>
                  <a:gd name="connsiteY163" fmla="*/ 30163 h 625475"/>
                  <a:gd name="connsiteX164" fmla="*/ 403225 w 598218"/>
                  <a:gd name="connsiteY164" fmla="*/ 28575 h 625475"/>
                  <a:gd name="connsiteX165" fmla="*/ 388938 w 598218"/>
                  <a:gd name="connsiteY165" fmla="*/ 20638 h 625475"/>
                  <a:gd name="connsiteX166" fmla="*/ 369888 w 598218"/>
                  <a:gd name="connsiteY166" fmla="*/ 12700 h 625475"/>
                  <a:gd name="connsiteX167" fmla="*/ 346075 w 598218"/>
                  <a:gd name="connsiteY167" fmla="*/ 6350 h 625475"/>
                  <a:gd name="connsiteX168" fmla="*/ 315913 w 598218"/>
                  <a:gd name="connsiteY168" fmla="*/ 0 h 625475"/>
                  <a:gd name="connsiteX169" fmla="*/ 290513 w 598218"/>
                  <a:gd name="connsiteY169" fmla="*/ 3175 h 625475"/>
                  <a:gd name="connsiteX170" fmla="*/ 285750 w 598218"/>
                  <a:gd name="connsiteY170" fmla="*/ 4763 h 625475"/>
                  <a:gd name="connsiteX171" fmla="*/ 280988 w 598218"/>
                  <a:gd name="connsiteY171" fmla="*/ 9525 h 625475"/>
                  <a:gd name="connsiteX172" fmla="*/ 271463 w 598218"/>
                  <a:gd name="connsiteY172" fmla="*/ 15875 h 625475"/>
                  <a:gd name="connsiteX173" fmla="*/ 269875 w 598218"/>
                  <a:gd name="connsiteY173" fmla="*/ 20638 h 625475"/>
                  <a:gd name="connsiteX174" fmla="*/ 265113 w 598218"/>
                  <a:gd name="connsiteY174" fmla="*/ 23813 h 625475"/>
                  <a:gd name="connsiteX175" fmla="*/ 257175 w 598218"/>
                  <a:gd name="connsiteY175" fmla="*/ 28575 h 625475"/>
                  <a:gd name="connsiteX176" fmla="*/ 250825 w 598218"/>
                  <a:gd name="connsiteY176" fmla="*/ 33338 h 625475"/>
                  <a:gd name="connsiteX177" fmla="*/ 242888 w 598218"/>
                  <a:gd name="connsiteY177" fmla="*/ 38100 h 625475"/>
                  <a:gd name="connsiteX178" fmla="*/ 230188 w 598218"/>
                  <a:gd name="connsiteY178" fmla="*/ 47625 h 625475"/>
                  <a:gd name="connsiteX179" fmla="*/ 222250 w 598218"/>
                  <a:gd name="connsiteY179" fmla="*/ 50800 h 625475"/>
                  <a:gd name="connsiteX180" fmla="*/ 215900 w 598218"/>
                  <a:gd name="connsiteY180" fmla="*/ 57150 h 625475"/>
                  <a:gd name="connsiteX181" fmla="*/ 211138 w 598218"/>
                  <a:gd name="connsiteY181" fmla="*/ 58738 h 625475"/>
                  <a:gd name="connsiteX182" fmla="*/ 204788 w 598218"/>
                  <a:gd name="connsiteY182" fmla="*/ 61913 h 625475"/>
                  <a:gd name="connsiteX183" fmla="*/ 195263 w 598218"/>
                  <a:gd name="connsiteY183" fmla="*/ 69850 h 625475"/>
                  <a:gd name="connsiteX184" fmla="*/ 190500 w 598218"/>
                  <a:gd name="connsiteY184" fmla="*/ 71438 h 625475"/>
                  <a:gd name="connsiteX185" fmla="*/ 180975 w 598218"/>
                  <a:gd name="connsiteY185" fmla="*/ 77788 h 625475"/>
                  <a:gd name="connsiteX186" fmla="*/ 174625 w 598218"/>
                  <a:gd name="connsiteY186" fmla="*/ 80963 h 625475"/>
                  <a:gd name="connsiteX187" fmla="*/ 173038 w 598218"/>
                  <a:gd name="connsiteY187" fmla="*/ 85725 h 625475"/>
                  <a:gd name="connsiteX188" fmla="*/ 168275 w 598218"/>
                  <a:gd name="connsiteY188" fmla="*/ 88900 h 625475"/>
                  <a:gd name="connsiteX189" fmla="*/ 149225 w 598218"/>
                  <a:gd name="connsiteY189"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68325 w 598218"/>
                  <a:gd name="connsiteY147" fmla="*/ 128588 h 625475"/>
                  <a:gd name="connsiteX148" fmla="*/ 581343 w 598218"/>
                  <a:gd name="connsiteY148" fmla="*/ 119380 h 625475"/>
                  <a:gd name="connsiteX149" fmla="*/ 569913 w 598218"/>
                  <a:gd name="connsiteY149" fmla="*/ 118111 h 625475"/>
                  <a:gd name="connsiteX150" fmla="*/ 558800 w 598218"/>
                  <a:gd name="connsiteY150" fmla="*/ 111125 h 625475"/>
                  <a:gd name="connsiteX151" fmla="*/ 555307 w 598218"/>
                  <a:gd name="connsiteY151" fmla="*/ 103187 h 625475"/>
                  <a:gd name="connsiteX152" fmla="*/ 546100 w 598218"/>
                  <a:gd name="connsiteY152" fmla="*/ 103188 h 625475"/>
                  <a:gd name="connsiteX153" fmla="*/ 541338 w 598218"/>
                  <a:gd name="connsiteY153" fmla="*/ 98425 h 625475"/>
                  <a:gd name="connsiteX154" fmla="*/ 495300 w 598218"/>
                  <a:gd name="connsiteY154" fmla="*/ 69850 h 625475"/>
                  <a:gd name="connsiteX155" fmla="*/ 485775 w 598218"/>
                  <a:gd name="connsiteY155" fmla="*/ 68263 h 625475"/>
                  <a:gd name="connsiteX156" fmla="*/ 479425 w 598218"/>
                  <a:gd name="connsiteY156" fmla="*/ 65088 h 625475"/>
                  <a:gd name="connsiteX157" fmla="*/ 463550 w 598218"/>
                  <a:gd name="connsiteY157" fmla="*/ 60325 h 625475"/>
                  <a:gd name="connsiteX158" fmla="*/ 452438 w 598218"/>
                  <a:gd name="connsiteY158" fmla="*/ 52388 h 625475"/>
                  <a:gd name="connsiteX159" fmla="*/ 447675 w 598218"/>
                  <a:gd name="connsiteY159" fmla="*/ 50800 h 625475"/>
                  <a:gd name="connsiteX160" fmla="*/ 441325 w 598218"/>
                  <a:gd name="connsiteY160" fmla="*/ 47625 h 625475"/>
                  <a:gd name="connsiteX161" fmla="*/ 431800 w 598218"/>
                  <a:gd name="connsiteY161" fmla="*/ 44450 h 625475"/>
                  <a:gd name="connsiteX162" fmla="*/ 417513 w 598218"/>
                  <a:gd name="connsiteY162" fmla="*/ 33338 h 625475"/>
                  <a:gd name="connsiteX163" fmla="*/ 411163 w 598218"/>
                  <a:gd name="connsiteY163" fmla="*/ 30163 h 625475"/>
                  <a:gd name="connsiteX164" fmla="*/ 403225 w 598218"/>
                  <a:gd name="connsiteY164" fmla="*/ 28575 h 625475"/>
                  <a:gd name="connsiteX165" fmla="*/ 388938 w 598218"/>
                  <a:gd name="connsiteY165" fmla="*/ 20638 h 625475"/>
                  <a:gd name="connsiteX166" fmla="*/ 369888 w 598218"/>
                  <a:gd name="connsiteY166" fmla="*/ 12700 h 625475"/>
                  <a:gd name="connsiteX167" fmla="*/ 346075 w 598218"/>
                  <a:gd name="connsiteY167" fmla="*/ 6350 h 625475"/>
                  <a:gd name="connsiteX168" fmla="*/ 315913 w 598218"/>
                  <a:gd name="connsiteY168" fmla="*/ 0 h 625475"/>
                  <a:gd name="connsiteX169" fmla="*/ 290513 w 598218"/>
                  <a:gd name="connsiteY169" fmla="*/ 3175 h 625475"/>
                  <a:gd name="connsiteX170" fmla="*/ 285750 w 598218"/>
                  <a:gd name="connsiteY170" fmla="*/ 4763 h 625475"/>
                  <a:gd name="connsiteX171" fmla="*/ 280988 w 598218"/>
                  <a:gd name="connsiteY171" fmla="*/ 9525 h 625475"/>
                  <a:gd name="connsiteX172" fmla="*/ 271463 w 598218"/>
                  <a:gd name="connsiteY172" fmla="*/ 15875 h 625475"/>
                  <a:gd name="connsiteX173" fmla="*/ 269875 w 598218"/>
                  <a:gd name="connsiteY173" fmla="*/ 20638 h 625475"/>
                  <a:gd name="connsiteX174" fmla="*/ 265113 w 598218"/>
                  <a:gd name="connsiteY174" fmla="*/ 23813 h 625475"/>
                  <a:gd name="connsiteX175" fmla="*/ 257175 w 598218"/>
                  <a:gd name="connsiteY175" fmla="*/ 28575 h 625475"/>
                  <a:gd name="connsiteX176" fmla="*/ 250825 w 598218"/>
                  <a:gd name="connsiteY176" fmla="*/ 33338 h 625475"/>
                  <a:gd name="connsiteX177" fmla="*/ 242888 w 598218"/>
                  <a:gd name="connsiteY177" fmla="*/ 38100 h 625475"/>
                  <a:gd name="connsiteX178" fmla="*/ 230188 w 598218"/>
                  <a:gd name="connsiteY178" fmla="*/ 47625 h 625475"/>
                  <a:gd name="connsiteX179" fmla="*/ 222250 w 598218"/>
                  <a:gd name="connsiteY179" fmla="*/ 50800 h 625475"/>
                  <a:gd name="connsiteX180" fmla="*/ 215900 w 598218"/>
                  <a:gd name="connsiteY180" fmla="*/ 57150 h 625475"/>
                  <a:gd name="connsiteX181" fmla="*/ 211138 w 598218"/>
                  <a:gd name="connsiteY181" fmla="*/ 58738 h 625475"/>
                  <a:gd name="connsiteX182" fmla="*/ 204788 w 598218"/>
                  <a:gd name="connsiteY182" fmla="*/ 61913 h 625475"/>
                  <a:gd name="connsiteX183" fmla="*/ 195263 w 598218"/>
                  <a:gd name="connsiteY183" fmla="*/ 69850 h 625475"/>
                  <a:gd name="connsiteX184" fmla="*/ 190500 w 598218"/>
                  <a:gd name="connsiteY184" fmla="*/ 71438 h 625475"/>
                  <a:gd name="connsiteX185" fmla="*/ 180975 w 598218"/>
                  <a:gd name="connsiteY185" fmla="*/ 77788 h 625475"/>
                  <a:gd name="connsiteX186" fmla="*/ 174625 w 598218"/>
                  <a:gd name="connsiteY186" fmla="*/ 80963 h 625475"/>
                  <a:gd name="connsiteX187" fmla="*/ 173038 w 598218"/>
                  <a:gd name="connsiteY187" fmla="*/ 85725 h 625475"/>
                  <a:gd name="connsiteX188" fmla="*/ 168275 w 598218"/>
                  <a:gd name="connsiteY188" fmla="*/ 88900 h 625475"/>
                  <a:gd name="connsiteX189" fmla="*/ 149225 w 598218"/>
                  <a:gd name="connsiteY189"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68325 w 598218"/>
                  <a:gd name="connsiteY147" fmla="*/ 128588 h 625475"/>
                  <a:gd name="connsiteX148" fmla="*/ 581343 w 598218"/>
                  <a:gd name="connsiteY148" fmla="*/ 119380 h 625475"/>
                  <a:gd name="connsiteX149" fmla="*/ 569913 w 598218"/>
                  <a:gd name="connsiteY149" fmla="*/ 118111 h 625475"/>
                  <a:gd name="connsiteX150" fmla="*/ 558800 w 598218"/>
                  <a:gd name="connsiteY150" fmla="*/ 111125 h 625475"/>
                  <a:gd name="connsiteX151" fmla="*/ 555307 w 598218"/>
                  <a:gd name="connsiteY151" fmla="*/ 103187 h 625475"/>
                  <a:gd name="connsiteX152" fmla="*/ 546100 w 598218"/>
                  <a:gd name="connsiteY152" fmla="*/ 103188 h 625475"/>
                  <a:gd name="connsiteX153" fmla="*/ 532766 w 598218"/>
                  <a:gd name="connsiteY153" fmla="*/ 88900 h 625475"/>
                  <a:gd name="connsiteX154" fmla="*/ 495300 w 598218"/>
                  <a:gd name="connsiteY154" fmla="*/ 69850 h 625475"/>
                  <a:gd name="connsiteX155" fmla="*/ 485775 w 598218"/>
                  <a:gd name="connsiteY155" fmla="*/ 68263 h 625475"/>
                  <a:gd name="connsiteX156" fmla="*/ 479425 w 598218"/>
                  <a:gd name="connsiteY156" fmla="*/ 65088 h 625475"/>
                  <a:gd name="connsiteX157" fmla="*/ 463550 w 598218"/>
                  <a:gd name="connsiteY157" fmla="*/ 60325 h 625475"/>
                  <a:gd name="connsiteX158" fmla="*/ 452438 w 598218"/>
                  <a:gd name="connsiteY158" fmla="*/ 52388 h 625475"/>
                  <a:gd name="connsiteX159" fmla="*/ 447675 w 598218"/>
                  <a:gd name="connsiteY159" fmla="*/ 50800 h 625475"/>
                  <a:gd name="connsiteX160" fmla="*/ 441325 w 598218"/>
                  <a:gd name="connsiteY160" fmla="*/ 47625 h 625475"/>
                  <a:gd name="connsiteX161" fmla="*/ 431800 w 598218"/>
                  <a:gd name="connsiteY161" fmla="*/ 44450 h 625475"/>
                  <a:gd name="connsiteX162" fmla="*/ 417513 w 598218"/>
                  <a:gd name="connsiteY162" fmla="*/ 33338 h 625475"/>
                  <a:gd name="connsiteX163" fmla="*/ 411163 w 598218"/>
                  <a:gd name="connsiteY163" fmla="*/ 30163 h 625475"/>
                  <a:gd name="connsiteX164" fmla="*/ 403225 w 598218"/>
                  <a:gd name="connsiteY164" fmla="*/ 28575 h 625475"/>
                  <a:gd name="connsiteX165" fmla="*/ 388938 w 598218"/>
                  <a:gd name="connsiteY165" fmla="*/ 20638 h 625475"/>
                  <a:gd name="connsiteX166" fmla="*/ 369888 w 598218"/>
                  <a:gd name="connsiteY166" fmla="*/ 12700 h 625475"/>
                  <a:gd name="connsiteX167" fmla="*/ 346075 w 598218"/>
                  <a:gd name="connsiteY167" fmla="*/ 6350 h 625475"/>
                  <a:gd name="connsiteX168" fmla="*/ 315913 w 598218"/>
                  <a:gd name="connsiteY168" fmla="*/ 0 h 625475"/>
                  <a:gd name="connsiteX169" fmla="*/ 290513 w 598218"/>
                  <a:gd name="connsiteY169" fmla="*/ 3175 h 625475"/>
                  <a:gd name="connsiteX170" fmla="*/ 285750 w 598218"/>
                  <a:gd name="connsiteY170" fmla="*/ 4763 h 625475"/>
                  <a:gd name="connsiteX171" fmla="*/ 280988 w 598218"/>
                  <a:gd name="connsiteY171" fmla="*/ 9525 h 625475"/>
                  <a:gd name="connsiteX172" fmla="*/ 271463 w 598218"/>
                  <a:gd name="connsiteY172" fmla="*/ 15875 h 625475"/>
                  <a:gd name="connsiteX173" fmla="*/ 269875 w 598218"/>
                  <a:gd name="connsiteY173" fmla="*/ 20638 h 625475"/>
                  <a:gd name="connsiteX174" fmla="*/ 265113 w 598218"/>
                  <a:gd name="connsiteY174" fmla="*/ 23813 h 625475"/>
                  <a:gd name="connsiteX175" fmla="*/ 257175 w 598218"/>
                  <a:gd name="connsiteY175" fmla="*/ 28575 h 625475"/>
                  <a:gd name="connsiteX176" fmla="*/ 250825 w 598218"/>
                  <a:gd name="connsiteY176" fmla="*/ 33338 h 625475"/>
                  <a:gd name="connsiteX177" fmla="*/ 242888 w 598218"/>
                  <a:gd name="connsiteY177" fmla="*/ 38100 h 625475"/>
                  <a:gd name="connsiteX178" fmla="*/ 230188 w 598218"/>
                  <a:gd name="connsiteY178" fmla="*/ 47625 h 625475"/>
                  <a:gd name="connsiteX179" fmla="*/ 222250 w 598218"/>
                  <a:gd name="connsiteY179" fmla="*/ 50800 h 625475"/>
                  <a:gd name="connsiteX180" fmla="*/ 215900 w 598218"/>
                  <a:gd name="connsiteY180" fmla="*/ 57150 h 625475"/>
                  <a:gd name="connsiteX181" fmla="*/ 211138 w 598218"/>
                  <a:gd name="connsiteY181" fmla="*/ 58738 h 625475"/>
                  <a:gd name="connsiteX182" fmla="*/ 204788 w 598218"/>
                  <a:gd name="connsiteY182" fmla="*/ 61913 h 625475"/>
                  <a:gd name="connsiteX183" fmla="*/ 195263 w 598218"/>
                  <a:gd name="connsiteY183" fmla="*/ 69850 h 625475"/>
                  <a:gd name="connsiteX184" fmla="*/ 190500 w 598218"/>
                  <a:gd name="connsiteY184" fmla="*/ 71438 h 625475"/>
                  <a:gd name="connsiteX185" fmla="*/ 180975 w 598218"/>
                  <a:gd name="connsiteY185" fmla="*/ 77788 h 625475"/>
                  <a:gd name="connsiteX186" fmla="*/ 174625 w 598218"/>
                  <a:gd name="connsiteY186" fmla="*/ 80963 h 625475"/>
                  <a:gd name="connsiteX187" fmla="*/ 173038 w 598218"/>
                  <a:gd name="connsiteY187" fmla="*/ 85725 h 625475"/>
                  <a:gd name="connsiteX188" fmla="*/ 168275 w 598218"/>
                  <a:gd name="connsiteY188" fmla="*/ 88900 h 625475"/>
                  <a:gd name="connsiteX189" fmla="*/ 149225 w 598218"/>
                  <a:gd name="connsiteY189"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87375 w 598218"/>
                  <a:gd name="connsiteY147" fmla="*/ 125731 h 625475"/>
                  <a:gd name="connsiteX148" fmla="*/ 581343 w 598218"/>
                  <a:gd name="connsiteY148" fmla="*/ 119380 h 625475"/>
                  <a:gd name="connsiteX149" fmla="*/ 569913 w 598218"/>
                  <a:gd name="connsiteY149" fmla="*/ 118111 h 625475"/>
                  <a:gd name="connsiteX150" fmla="*/ 558800 w 598218"/>
                  <a:gd name="connsiteY150" fmla="*/ 111125 h 625475"/>
                  <a:gd name="connsiteX151" fmla="*/ 555307 w 598218"/>
                  <a:gd name="connsiteY151" fmla="*/ 103187 h 625475"/>
                  <a:gd name="connsiteX152" fmla="*/ 546100 w 598218"/>
                  <a:gd name="connsiteY152" fmla="*/ 103188 h 625475"/>
                  <a:gd name="connsiteX153" fmla="*/ 532766 w 598218"/>
                  <a:gd name="connsiteY153" fmla="*/ 88900 h 625475"/>
                  <a:gd name="connsiteX154" fmla="*/ 495300 w 598218"/>
                  <a:gd name="connsiteY154" fmla="*/ 69850 h 625475"/>
                  <a:gd name="connsiteX155" fmla="*/ 485775 w 598218"/>
                  <a:gd name="connsiteY155" fmla="*/ 68263 h 625475"/>
                  <a:gd name="connsiteX156" fmla="*/ 479425 w 598218"/>
                  <a:gd name="connsiteY156" fmla="*/ 65088 h 625475"/>
                  <a:gd name="connsiteX157" fmla="*/ 463550 w 598218"/>
                  <a:gd name="connsiteY157" fmla="*/ 60325 h 625475"/>
                  <a:gd name="connsiteX158" fmla="*/ 452438 w 598218"/>
                  <a:gd name="connsiteY158" fmla="*/ 52388 h 625475"/>
                  <a:gd name="connsiteX159" fmla="*/ 447675 w 598218"/>
                  <a:gd name="connsiteY159" fmla="*/ 50800 h 625475"/>
                  <a:gd name="connsiteX160" fmla="*/ 441325 w 598218"/>
                  <a:gd name="connsiteY160" fmla="*/ 47625 h 625475"/>
                  <a:gd name="connsiteX161" fmla="*/ 431800 w 598218"/>
                  <a:gd name="connsiteY161" fmla="*/ 44450 h 625475"/>
                  <a:gd name="connsiteX162" fmla="*/ 417513 w 598218"/>
                  <a:gd name="connsiteY162" fmla="*/ 33338 h 625475"/>
                  <a:gd name="connsiteX163" fmla="*/ 411163 w 598218"/>
                  <a:gd name="connsiteY163" fmla="*/ 30163 h 625475"/>
                  <a:gd name="connsiteX164" fmla="*/ 403225 w 598218"/>
                  <a:gd name="connsiteY164" fmla="*/ 28575 h 625475"/>
                  <a:gd name="connsiteX165" fmla="*/ 388938 w 598218"/>
                  <a:gd name="connsiteY165" fmla="*/ 20638 h 625475"/>
                  <a:gd name="connsiteX166" fmla="*/ 369888 w 598218"/>
                  <a:gd name="connsiteY166" fmla="*/ 12700 h 625475"/>
                  <a:gd name="connsiteX167" fmla="*/ 346075 w 598218"/>
                  <a:gd name="connsiteY167" fmla="*/ 6350 h 625475"/>
                  <a:gd name="connsiteX168" fmla="*/ 315913 w 598218"/>
                  <a:gd name="connsiteY168" fmla="*/ 0 h 625475"/>
                  <a:gd name="connsiteX169" fmla="*/ 290513 w 598218"/>
                  <a:gd name="connsiteY169" fmla="*/ 3175 h 625475"/>
                  <a:gd name="connsiteX170" fmla="*/ 285750 w 598218"/>
                  <a:gd name="connsiteY170" fmla="*/ 4763 h 625475"/>
                  <a:gd name="connsiteX171" fmla="*/ 280988 w 598218"/>
                  <a:gd name="connsiteY171" fmla="*/ 9525 h 625475"/>
                  <a:gd name="connsiteX172" fmla="*/ 271463 w 598218"/>
                  <a:gd name="connsiteY172" fmla="*/ 15875 h 625475"/>
                  <a:gd name="connsiteX173" fmla="*/ 269875 w 598218"/>
                  <a:gd name="connsiteY173" fmla="*/ 20638 h 625475"/>
                  <a:gd name="connsiteX174" fmla="*/ 265113 w 598218"/>
                  <a:gd name="connsiteY174" fmla="*/ 23813 h 625475"/>
                  <a:gd name="connsiteX175" fmla="*/ 257175 w 598218"/>
                  <a:gd name="connsiteY175" fmla="*/ 28575 h 625475"/>
                  <a:gd name="connsiteX176" fmla="*/ 250825 w 598218"/>
                  <a:gd name="connsiteY176" fmla="*/ 33338 h 625475"/>
                  <a:gd name="connsiteX177" fmla="*/ 242888 w 598218"/>
                  <a:gd name="connsiteY177" fmla="*/ 38100 h 625475"/>
                  <a:gd name="connsiteX178" fmla="*/ 230188 w 598218"/>
                  <a:gd name="connsiteY178" fmla="*/ 47625 h 625475"/>
                  <a:gd name="connsiteX179" fmla="*/ 222250 w 598218"/>
                  <a:gd name="connsiteY179" fmla="*/ 50800 h 625475"/>
                  <a:gd name="connsiteX180" fmla="*/ 215900 w 598218"/>
                  <a:gd name="connsiteY180" fmla="*/ 57150 h 625475"/>
                  <a:gd name="connsiteX181" fmla="*/ 211138 w 598218"/>
                  <a:gd name="connsiteY181" fmla="*/ 58738 h 625475"/>
                  <a:gd name="connsiteX182" fmla="*/ 204788 w 598218"/>
                  <a:gd name="connsiteY182" fmla="*/ 61913 h 625475"/>
                  <a:gd name="connsiteX183" fmla="*/ 195263 w 598218"/>
                  <a:gd name="connsiteY183" fmla="*/ 69850 h 625475"/>
                  <a:gd name="connsiteX184" fmla="*/ 190500 w 598218"/>
                  <a:gd name="connsiteY184" fmla="*/ 71438 h 625475"/>
                  <a:gd name="connsiteX185" fmla="*/ 180975 w 598218"/>
                  <a:gd name="connsiteY185" fmla="*/ 77788 h 625475"/>
                  <a:gd name="connsiteX186" fmla="*/ 174625 w 598218"/>
                  <a:gd name="connsiteY186" fmla="*/ 80963 h 625475"/>
                  <a:gd name="connsiteX187" fmla="*/ 173038 w 598218"/>
                  <a:gd name="connsiteY187" fmla="*/ 85725 h 625475"/>
                  <a:gd name="connsiteX188" fmla="*/ 168275 w 598218"/>
                  <a:gd name="connsiteY188" fmla="*/ 88900 h 625475"/>
                  <a:gd name="connsiteX189" fmla="*/ 149225 w 598218"/>
                  <a:gd name="connsiteY189"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87375 w 598218"/>
                  <a:gd name="connsiteY147" fmla="*/ 125731 h 625475"/>
                  <a:gd name="connsiteX148" fmla="*/ 581343 w 598218"/>
                  <a:gd name="connsiteY148" fmla="*/ 119380 h 625475"/>
                  <a:gd name="connsiteX149" fmla="*/ 569913 w 598218"/>
                  <a:gd name="connsiteY149" fmla="*/ 118111 h 625475"/>
                  <a:gd name="connsiteX150" fmla="*/ 558800 w 598218"/>
                  <a:gd name="connsiteY150" fmla="*/ 111125 h 625475"/>
                  <a:gd name="connsiteX151" fmla="*/ 561022 w 598218"/>
                  <a:gd name="connsiteY151" fmla="*/ 99377 h 625475"/>
                  <a:gd name="connsiteX152" fmla="*/ 546100 w 598218"/>
                  <a:gd name="connsiteY152" fmla="*/ 103188 h 625475"/>
                  <a:gd name="connsiteX153" fmla="*/ 532766 w 598218"/>
                  <a:gd name="connsiteY153" fmla="*/ 88900 h 625475"/>
                  <a:gd name="connsiteX154" fmla="*/ 495300 w 598218"/>
                  <a:gd name="connsiteY154" fmla="*/ 69850 h 625475"/>
                  <a:gd name="connsiteX155" fmla="*/ 485775 w 598218"/>
                  <a:gd name="connsiteY155" fmla="*/ 68263 h 625475"/>
                  <a:gd name="connsiteX156" fmla="*/ 479425 w 598218"/>
                  <a:gd name="connsiteY156" fmla="*/ 65088 h 625475"/>
                  <a:gd name="connsiteX157" fmla="*/ 463550 w 598218"/>
                  <a:gd name="connsiteY157" fmla="*/ 60325 h 625475"/>
                  <a:gd name="connsiteX158" fmla="*/ 452438 w 598218"/>
                  <a:gd name="connsiteY158" fmla="*/ 52388 h 625475"/>
                  <a:gd name="connsiteX159" fmla="*/ 447675 w 598218"/>
                  <a:gd name="connsiteY159" fmla="*/ 50800 h 625475"/>
                  <a:gd name="connsiteX160" fmla="*/ 441325 w 598218"/>
                  <a:gd name="connsiteY160" fmla="*/ 47625 h 625475"/>
                  <a:gd name="connsiteX161" fmla="*/ 431800 w 598218"/>
                  <a:gd name="connsiteY161" fmla="*/ 44450 h 625475"/>
                  <a:gd name="connsiteX162" fmla="*/ 417513 w 598218"/>
                  <a:gd name="connsiteY162" fmla="*/ 33338 h 625475"/>
                  <a:gd name="connsiteX163" fmla="*/ 411163 w 598218"/>
                  <a:gd name="connsiteY163" fmla="*/ 30163 h 625475"/>
                  <a:gd name="connsiteX164" fmla="*/ 403225 w 598218"/>
                  <a:gd name="connsiteY164" fmla="*/ 28575 h 625475"/>
                  <a:gd name="connsiteX165" fmla="*/ 388938 w 598218"/>
                  <a:gd name="connsiteY165" fmla="*/ 20638 h 625475"/>
                  <a:gd name="connsiteX166" fmla="*/ 369888 w 598218"/>
                  <a:gd name="connsiteY166" fmla="*/ 12700 h 625475"/>
                  <a:gd name="connsiteX167" fmla="*/ 346075 w 598218"/>
                  <a:gd name="connsiteY167" fmla="*/ 6350 h 625475"/>
                  <a:gd name="connsiteX168" fmla="*/ 315913 w 598218"/>
                  <a:gd name="connsiteY168" fmla="*/ 0 h 625475"/>
                  <a:gd name="connsiteX169" fmla="*/ 290513 w 598218"/>
                  <a:gd name="connsiteY169" fmla="*/ 3175 h 625475"/>
                  <a:gd name="connsiteX170" fmla="*/ 285750 w 598218"/>
                  <a:gd name="connsiteY170" fmla="*/ 4763 h 625475"/>
                  <a:gd name="connsiteX171" fmla="*/ 280988 w 598218"/>
                  <a:gd name="connsiteY171" fmla="*/ 9525 h 625475"/>
                  <a:gd name="connsiteX172" fmla="*/ 271463 w 598218"/>
                  <a:gd name="connsiteY172" fmla="*/ 15875 h 625475"/>
                  <a:gd name="connsiteX173" fmla="*/ 269875 w 598218"/>
                  <a:gd name="connsiteY173" fmla="*/ 20638 h 625475"/>
                  <a:gd name="connsiteX174" fmla="*/ 265113 w 598218"/>
                  <a:gd name="connsiteY174" fmla="*/ 23813 h 625475"/>
                  <a:gd name="connsiteX175" fmla="*/ 257175 w 598218"/>
                  <a:gd name="connsiteY175" fmla="*/ 28575 h 625475"/>
                  <a:gd name="connsiteX176" fmla="*/ 250825 w 598218"/>
                  <a:gd name="connsiteY176" fmla="*/ 33338 h 625475"/>
                  <a:gd name="connsiteX177" fmla="*/ 242888 w 598218"/>
                  <a:gd name="connsiteY177" fmla="*/ 38100 h 625475"/>
                  <a:gd name="connsiteX178" fmla="*/ 230188 w 598218"/>
                  <a:gd name="connsiteY178" fmla="*/ 47625 h 625475"/>
                  <a:gd name="connsiteX179" fmla="*/ 222250 w 598218"/>
                  <a:gd name="connsiteY179" fmla="*/ 50800 h 625475"/>
                  <a:gd name="connsiteX180" fmla="*/ 215900 w 598218"/>
                  <a:gd name="connsiteY180" fmla="*/ 57150 h 625475"/>
                  <a:gd name="connsiteX181" fmla="*/ 211138 w 598218"/>
                  <a:gd name="connsiteY181" fmla="*/ 58738 h 625475"/>
                  <a:gd name="connsiteX182" fmla="*/ 204788 w 598218"/>
                  <a:gd name="connsiteY182" fmla="*/ 61913 h 625475"/>
                  <a:gd name="connsiteX183" fmla="*/ 195263 w 598218"/>
                  <a:gd name="connsiteY183" fmla="*/ 69850 h 625475"/>
                  <a:gd name="connsiteX184" fmla="*/ 190500 w 598218"/>
                  <a:gd name="connsiteY184" fmla="*/ 71438 h 625475"/>
                  <a:gd name="connsiteX185" fmla="*/ 180975 w 598218"/>
                  <a:gd name="connsiteY185" fmla="*/ 77788 h 625475"/>
                  <a:gd name="connsiteX186" fmla="*/ 174625 w 598218"/>
                  <a:gd name="connsiteY186" fmla="*/ 80963 h 625475"/>
                  <a:gd name="connsiteX187" fmla="*/ 173038 w 598218"/>
                  <a:gd name="connsiteY187" fmla="*/ 85725 h 625475"/>
                  <a:gd name="connsiteX188" fmla="*/ 168275 w 598218"/>
                  <a:gd name="connsiteY188" fmla="*/ 88900 h 625475"/>
                  <a:gd name="connsiteX189" fmla="*/ 149225 w 598218"/>
                  <a:gd name="connsiteY189" fmla="*/ 85725 h 625475"/>
                  <a:gd name="connsiteX0" fmla="*/ 153263 w 602256"/>
                  <a:gd name="connsiteY0" fmla="*/ 85725 h 625475"/>
                  <a:gd name="connsiteX1" fmla="*/ 153263 w 602256"/>
                  <a:gd name="connsiteY1" fmla="*/ 85725 h 625475"/>
                  <a:gd name="connsiteX2" fmla="*/ 154851 w 602256"/>
                  <a:gd name="connsiteY2" fmla="*/ 101600 h 625475"/>
                  <a:gd name="connsiteX3" fmla="*/ 153263 w 602256"/>
                  <a:gd name="connsiteY3" fmla="*/ 114300 h 625475"/>
                  <a:gd name="connsiteX4" fmla="*/ 151676 w 602256"/>
                  <a:gd name="connsiteY4" fmla="*/ 134938 h 625475"/>
                  <a:gd name="connsiteX5" fmla="*/ 145326 w 602256"/>
                  <a:gd name="connsiteY5" fmla="*/ 152400 h 625475"/>
                  <a:gd name="connsiteX6" fmla="*/ 143738 w 602256"/>
                  <a:gd name="connsiteY6" fmla="*/ 158750 h 625475"/>
                  <a:gd name="connsiteX7" fmla="*/ 137388 w 602256"/>
                  <a:gd name="connsiteY7" fmla="*/ 171450 h 625475"/>
                  <a:gd name="connsiteX8" fmla="*/ 134213 w 602256"/>
                  <a:gd name="connsiteY8" fmla="*/ 184150 h 625475"/>
                  <a:gd name="connsiteX9" fmla="*/ 131038 w 602256"/>
                  <a:gd name="connsiteY9" fmla="*/ 188913 h 625475"/>
                  <a:gd name="connsiteX10" fmla="*/ 124688 w 602256"/>
                  <a:gd name="connsiteY10" fmla="*/ 201613 h 625475"/>
                  <a:gd name="connsiteX11" fmla="*/ 115163 w 602256"/>
                  <a:gd name="connsiteY11" fmla="*/ 215900 h 625475"/>
                  <a:gd name="connsiteX12" fmla="*/ 113576 w 602256"/>
                  <a:gd name="connsiteY12" fmla="*/ 220663 h 625475"/>
                  <a:gd name="connsiteX13" fmla="*/ 107226 w 602256"/>
                  <a:gd name="connsiteY13" fmla="*/ 231775 h 625475"/>
                  <a:gd name="connsiteX14" fmla="*/ 102463 w 602256"/>
                  <a:gd name="connsiteY14" fmla="*/ 244475 h 625475"/>
                  <a:gd name="connsiteX15" fmla="*/ 97701 w 602256"/>
                  <a:gd name="connsiteY15" fmla="*/ 249238 h 625475"/>
                  <a:gd name="connsiteX16" fmla="*/ 91351 w 602256"/>
                  <a:gd name="connsiteY16" fmla="*/ 260350 h 625475"/>
                  <a:gd name="connsiteX17" fmla="*/ 89763 w 602256"/>
                  <a:gd name="connsiteY17" fmla="*/ 265113 h 625475"/>
                  <a:gd name="connsiteX18" fmla="*/ 86588 w 602256"/>
                  <a:gd name="connsiteY18" fmla="*/ 269875 h 625475"/>
                  <a:gd name="connsiteX19" fmla="*/ 83413 w 602256"/>
                  <a:gd name="connsiteY19" fmla="*/ 276225 h 625475"/>
                  <a:gd name="connsiteX20" fmla="*/ 81826 w 602256"/>
                  <a:gd name="connsiteY20" fmla="*/ 285750 h 625475"/>
                  <a:gd name="connsiteX21" fmla="*/ 75476 w 602256"/>
                  <a:gd name="connsiteY21" fmla="*/ 292100 h 625475"/>
                  <a:gd name="connsiteX22" fmla="*/ 72301 w 602256"/>
                  <a:gd name="connsiteY22" fmla="*/ 296863 h 625475"/>
                  <a:gd name="connsiteX23" fmla="*/ 67538 w 602256"/>
                  <a:gd name="connsiteY23" fmla="*/ 312738 h 625475"/>
                  <a:gd name="connsiteX24" fmla="*/ 62776 w 602256"/>
                  <a:gd name="connsiteY24" fmla="*/ 325438 h 625475"/>
                  <a:gd name="connsiteX25" fmla="*/ 58013 w 602256"/>
                  <a:gd name="connsiteY25" fmla="*/ 330200 h 625475"/>
                  <a:gd name="connsiteX26" fmla="*/ 51663 w 602256"/>
                  <a:gd name="connsiteY26" fmla="*/ 352425 h 625475"/>
                  <a:gd name="connsiteX27" fmla="*/ 45313 w 602256"/>
                  <a:gd name="connsiteY27" fmla="*/ 366713 h 625475"/>
                  <a:gd name="connsiteX28" fmla="*/ 37376 w 602256"/>
                  <a:gd name="connsiteY28" fmla="*/ 387350 h 625475"/>
                  <a:gd name="connsiteX29" fmla="*/ 23088 w 602256"/>
                  <a:gd name="connsiteY29" fmla="*/ 414338 h 625475"/>
                  <a:gd name="connsiteX30" fmla="*/ 16738 w 602256"/>
                  <a:gd name="connsiteY30" fmla="*/ 431800 h 625475"/>
                  <a:gd name="connsiteX31" fmla="*/ 15151 w 602256"/>
                  <a:gd name="connsiteY31" fmla="*/ 438150 h 625475"/>
                  <a:gd name="connsiteX32" fmla="*/ 11976 w 602256"/>
                  <a:gd name="connsiteY32" fmla="*/ 442913 h 625475"/>
                  <a:gd name="connsiteX33" fmla="*/ 7213 w 602256"/>
                  <a:gd name="connsiteY33" fmla="*/ 457200 h 625475"/>
                  <a:gd name="connsiteX34" fmla="*/ 4038 w 602256"/>
                  <a:gd name="connsiteY34" fmla="*/ 482600 h 625475"/>
                  <a:gd name="connsiteX35" fmla="*/ 5626 w 602256"/>
                  <a:gd name="connsiteY35" fmla="*/ 514350 h 625475"/>
                  <a:gd name="connsiteX36" fmla="*/ 228 w 602256"/>
                  <a:gd name="connsiteY36" fmla="*/ 518160 h 625475"/>
                  <a:gd name="connsiteX37" fmla="*/ 13563 w 602256"/>
                  <a:gd name="connsiteY37" fmla="*/ 520700 h 625475"/>
                  <a:gd name="connsiteX38" fmla="*/ 23088 w 602256"/>
                  <a:gd name="connsiteY38" fmla="*/ 528638 h 625475"/>
                  <a:gd name="connsiteX39" fmla="*/ 27851 w 602256"/>
                  <a:gd name="connsiteY39" fmla="*/ 530225 h 625475"/>
                  <a:gd name="connsiteX40" fmla="*/ 34201 w 602256"/>
                  <a:gd name="connsiteY40" fmla="*/ 533400 h 625475"/>
                  <a:gd name="connsiteX41" fmla="*/ 43726 w 602256"/>
                  <a:gd name="connsiteY41" fmla="*/ 534988 h 625475"/>
                  <a:gd name="connsiteX42" fmla="*/ 48488 w 602256"/>
                  <a:gd name="connsiteY42" fmla="*/ 536575 h 625475"/>
                  <a:gd name="connsiteX43" fmla="*/ 61188 w 602256"/>
                  <a:gd name="connsiteY43" fmla="*/ 541338 h 625475"/>
                  <a:gd name="connsiteX44" fmla="*/ 65951 w 602256"/>
                  <a:gd name="connsiteY44" fmla="*/ 544513 h 625475"/>
                  <a:gd name="connsiteX45" fmla="*/ 73888 w 602256"/>
                  <a:gd name="connsiteY45" fmla="*/ 546100 h 625475"/>
                  <a:gd name="connsiteX46" fmla="*/ 88176 w 602256"/>
                  <a:gd name="connsiteY46" fmla="*/ 550863 h 625475"/>
                  <a:gd name="connsiteX47" fmla="*/ 99288 w 602256"/>
                  <a:gd name="connsiteY47" fmla="*/ 554038 h 625475"/>
                  <a:gd name="connsiteX48" fmla="*/ 105638 w 602256"/>
                  <a:gd name="connsiteY48" fmla="*/ 555625 h 625475"/>
                  <a:gd name="connsiteX49" fmla="*/ 119926 w 602256"/>
                  <a:gd name="connsiteY49" fmla="*/ 560388 h 625475"/>
                  <a:gd name="connsiteX50" fmla="*/ 127863 w 602256"/>
                  <a:gd name="connsiteY50" fmla="*/ 563563 h 625475"/>
                  <a:gd name="connsiteX51" fmla="*/ 140563 w 602256"/>
                  <a:gd name="connsiteY51" fmla="*/ 566738 h 625475"/>
                  <a:gd name="connsiteX52" fmla="*/ 145326 w 602256"/>
                  <a:gd name="connsiteY52" fmla="*/ 569913 h 625475"/>
                  <a:gd name="connsiteX53" fmla="*/ 158026 w 602256"/>
                  <a:gd name="connsiteY53" fmla="*/ 571500 h 625475"/>
                  <a:gd name="connsiteX54" fmla="*/ 186601 w 602256"/>
                  <a:gd name="connsiteY54" fmla="*/ 576263 h 625475"/>
                  <a:gd name="connsiteX55" fmla="*/ 199301 w 602256"/>
                  <a:gd name="connsiteY55" fmla="*/ 568325 h 625475"/>
                  <a:gd name="connsiteX56" fmla="*/ 196126 w 602256"/>
                  <a:gd name="connsiteY56" fmla="*/ 547688 h 625475"/>
                  <a:gd name="connsiteX57" fmla="*/ 191363 w 602256"/>
                  <a:gd name="connsiteY57" fmla="*/ 542925 h 625475"/>
                  <a:gd name="connsiteX58" fmla="*/ 189776 w 602256"/>
                  <a:gd name="connsiteY58" fmla="*/ 536575 h 625475"/>
                  <a:gd name="connsiteX59" fmla="*/ 185013 w 602256"/>
                  <a:gd name="connsiteY59" fmla="*/ 525463 h 625475"/>
                  <a:gd name="connsiteX60" fmla="*/ 188188 w 602256"/>
                  <a:gd name="connsiteY60" fmla="*/ 508000 h 625475"/>
                  <a:gd name="connsiteX61" fmla="*/ 197713 w 602256"/>
                  <a:gd name="connsiteY61" fmla="*/ 496888 h 625475"/>
                  <a:gd name="connsiteX62" fmla="*/ 202476 w 602256"/>
                  <a:gd name="connsiteY62" fmla="*/ 495300 h 625475"/>
                  <a:gd name="connsiteX63" fmla="*/ 208826 w 602256"/>
                  <a:gd name="connsiteY63" fmla="*/ 490538 h 625475"/>
                  <a:gd name="connsiteX64" fmla="*/ 223113 w 602256"/>
                  <a:gd name="connsiteY64" fmla="*/ 485775 h 625475"/>
                  <a:gd name="connsiteX65" fmla="*/ 240576 w 602256"/>
                  <a:gd name="connsiteY65" fmla="*/ 488950 h 625475"/>
                  <a:gd name="connsiteX66" fmla="*/ 245338 w 602256"/>
                  <a:gd name="connsiteY66" fmla="*/ 493713 h 625475"/>
                  <a:gd name="connsiteX67" fmla="*/ 253276 w 602256"/>
                  <a:gd name="connsiteY67" fmla="*/ 504825 h 625475"/>
                  <a:gd name="connsiteX68" fmla="*/ 259626 w 602256"/>
                  <a:gd name="connsiteY68" fmla="*/ 515938 h 625475"/>
                  <a:gd name="connsiteX69" fmla="*/ 265976 w 602256"/>
                  <a:gd name="connsiteY69" fmla="*/ 527050 h 625475"/>
                  <a:gd name="connsiteX70" fmla="*/ 272326 w 602256"/>
                  <a:gd name="connsiteY70" fmla="*/ 528638 h 625475"/>
                  <a:gd name="connsiteX71" fmla="*/ 277088 w 602256"/>
                  <a:gd name="connsiteY71" fmla="*/ 531813 h 625475"/>
                  <a:gd name="connsiteX72" fmla="*/ 286613 w 602256"/>
                  <a:gd name="connsiteY72" fmla="*/ 541338 h 625475"/>
                  <a:gd name="connsiteX73" fmla="*/ 291376 w 602256"/>
                  <a:gd name="connsiteY73" fmla="*/ 544513 h 625475"/>
                  <a:gd name="connsiteX74" fmla="*/ 297726 w 602256"/>
                  <a:gd name="connsiteY74" fmla="*/ 568325 h 625475"/>
                  <a:gd name="connsiteX75" fmla="*/ 299313 w 602256"/>
                  <a:gd name="connsiteY75" fmla="*/ 573088 h 625475"/>
                  <a:gd name="connsiteX76" fmla="*/ 302488 w 602256"/>
                  <a:gd name="connsiteY76" fmla="*/ 577850 h 625475"/>
                  <a:gd name="connsiteX77" fmla="*/ 304076 w 602256"/>
                  <a:gd name="connsiteY77" fmla="*/ 582613 h 625475"/>
                  <a:gd name="connsiteX78" fmla="*/ 307251 w 602256"/>
                  <a:gd name="connsiteY78" fmla="*/ 588963 h 625475"/>
                  <a:gd name="connsiteX79" fmla="*/ 305663 w 602256"/>
                  <a:gd name="connsiteY79" fmla="*/ 598488 h 625475"/>
                  <a:gd name="connsiteX80" fmla="*/ 300901 w 602256"/>
                  <a:gd name="connsiteY80" fmla="*/ 601663 h 625475"/>
                  <a:gd name="connsiteX81" fmla="*/ 299313 w 602256"/>
                  <a:gd name="connsiteY81" fmla="*/ 606425 h 625475"/>
                  <a:gd name="connsiteX82" fmla="*/ 316776 w 602256"/>
                  <a:gd name="connsiteY82" fmla="*/ 615950 h 625475"/>
                  <a:gd name="connsiteX83" fmla="*/ 326301 w 602256"/>
                  <a:gd name="connsiteY83" fmla="*/ 620713 h 625475"/>
                  <a:gd name="connsiteX84" fmla="*/ 337413 w 602256"/>
                  <a:gd name="connsiteY84" fmla="*/ 625475 h 625475"/>
                  <a:gd name="connsiteX85" fmla="*/ 351701 w 602256"/>
                  <a:gd name="connsiteY85" fmla="*/ 622300 h 625475"/>
                  <a:gd name="connsiteX86" fmla="*/ 356463 w 602256"/>
                  <a:gd name="connsiteY86" fmla="*/ 620713 h 625475"/>
                  <a:gd name="connsiteX87" fmla="*/ 361226 w 602256"/>
                  <a:gd name="connsiteY87" fmla="*/ 615950 h 625475"/>
                  <a:gd name="connsiteX88" fmla="*/ 365988 w 602256"/>
                  <a:gd name="connsiteY88" fmla="*/ 612775 h 625475"/>
                  <a:gd name="connsiteX89" fmla="*/ 375513 w 602256"/>
                  <a:gd name="connsiteY89" fmla="*/ 606425 h 625475"/>
                  <a:gd name="connsiteX90" fmla="*/ 378688 w 602256"/>
                  <a:gd name="connsiteY90" fmla="*/ 601663 h 625475"/>
                  <a:gd name="connsiteX91" fmla="*/ 383451 w 602256"/>
                  <a:gd name="connsiteY91" fmla="*/ 596900 h 625475"/>
                  <a:gd name="connsiteX92" fmla="*/ 385038 w 602256"/>
                  <a:gd name="connsiteY92" fmla="*/ 592138 h 625475"/>
                  <a:gd name="connsiteX93" fmla="*/ 381863 w 602256"/>
                  <a:gd name="connsiteY93" fmla="*/ 568325 h 625475"/>
                  <a:gd name="connsiteX94" fmla="*/ 380276 w 602256"/>
                  <a:gd name="connsiteY94" fmla="*/ 560388 h 625475"/>
                  <a:gd name="connsiteX95" fmla="*/ 372338 w 602256"/>
                  <a:gd name="connsiteY95" fmla="*/ 554038 h 625475"/>
                  <a:gd name="connsiteX96" fmla="*/ 370751 w 602256"/>
                  <a:gd name="connsiteY96" fmla="*/ 549275 h 625475"/>
                  <a:gd name="connsiteX97" fmla="*/ 361226 w 602256"/>
                  <a:gd name="connsiteY97" fmla="*/ 539750 h 625475"/>
                  <a:gd name="connsiteX98" fmla="*/ 356463 w 602256"/>
                  <a:gd name="connsiteY98" fmla="*/ 534988 h 625475"/>
                  <a:gd name="connsiteX99" fmla="*/ 353288 w 602256"/>
                  <a:gd name="connsiteY99" fmla="*/ 530225 h 625475"/>
                  <a:gd name="connsiteX100" fmla="*/ 346938 w 602256"/>
                  <a:gd name="connsiteY100" fmla="*/ 520700 h 625475"/>
                  <a:gd name="connsiteX101" fmla="*/ 342176 w 602256"/>
                  <a:gd name="connsiteY101" fmla="*/ 508000 h 625475"/>
                  <a:gd name="connsiteX102" fmla="*/ 339001 w 602256"/>
                  <a:gd name="connsiteY102" fmla="*/ 503238 h 625475"/>
                  <a:gd name="connsiteX103" fmla="*/ 339001 w 602256"/>
                  <a:gd name="connsiteY103" fmla="*/ 471488 h 625475"/>
                  <a:gd name="connsiteX104" fmla="*/ 342176 w 602256"/>
                  <a:gd name="connsiteY104" fmla="*/ 463550 h 625475"/>
                  <a:gd name="connsiteX105" fmla="*/ 343763 w 602256"/>
                  <a:gd name="connsiteY105" fmla="*/ 458788 h 625475"/>
                  <a:gd name="connsiteX106" fmla="*/ 351701 w 602256"/>
                  <a:gd name="connsiteY106" fmla="*/ 449263 h 625475"/>
                  <a:gd name="connsiteX107" fmla="*/ 353288 w 602256"/>
                  <a:gd name="connsiteY107" fmla="*/ 442913 h 625475"/>
                  <a:gd name="connsiteX108" fmla="*/ 358051 w 602256"/>
                  <a:gd name="connsiteY108" fmla="*/ 438150 h 625475"/>
                  <a:gd name="connsiteX109" fmla="*/ 367576 w 602256"/>
                  <a:gd name="connsiteY109" fmla="*/ 428625 h 625475"/>
                  <a:gd name="connsiteX110" fmla="*/ 375513 w 602256"/>
                  <a:gd name="connsiteY110" fmla="*/ 419100 h 625475"/>
                  <a:gd name="connsiteX111" fmla="*/ 388213 w 602256"/>
                  <a:gd name="connsiteY111" fmla="*/ 404813 h 625475"/>
                  <a:gd name="connsiteX112" fmla="*/ 394563 w 602256"/>
                  <a:gd name="connsiteY112" fmla="*/ 400050 h 625475"/>
                  <a:gd name="connsiteX113" fmla="*/ 399326 w 602256"/>
                  <a:gd name="connsiteY113" fmla="*/ 393700 h 625475"/>
                  <a:gd name="connsiteX114" fmla="*/ 402501 w 602256"/>
                  <a:gd name="connsiteY114" fmla="*/ 388938 h 625475"/>
                  <a:gd name="connsiteX115" fmla="*/ 408851 w 602256"/>
                  <a:gd name="connsiteY115" fmla="*/ 385763 h 625475"/>
                  <a:gd name="connsiteX116" fmla="*/ 415201 w 602256"/>
                  <a:gd name="connsiteY116" fmla="*/ 376238 h 625475"/>
                  <a:gd name="connsiteX117" fmla="*/ 416788 w 602256"/>
                  <a:gd name="connsiteY117" fmla="*/ 371475 h 625475"/>
                  <a:gd name="connsiteX118" fmla="*/ 421551 w 602256"/>
                  <a:gd name="connsiteY118" fmla="*/ 369888 h 625475"/>
                  <a:gd name="connsiteX119" fmla="*/ 427901 w 602256"/>
                  <a:gd name="connsiteY119" fmla="*/ 373063 h 625475"/>
                  <a:gd name="connsiteX120" fmla="*/ 431076 w 602256"/>
                  <a:gd name="connsiteY120" fmla="*/ 384175 h 625475"/>
                  <a:gd name="connsiteX121" fmla="*/ 432663 w 602256"/>
                  <a:gd name="connsiteY121" fmla="*/ 388938 h 625475"/>
                  <a:gd name="connsiteX122" fmla="*/ 437426 w 602256"/>
                  <a:gd name="connsiteY122" fmla="*/ 392113 h 625475"/>
                  <a:gd name="connsiteX123" fmla="*/ 443776 w 602256"/>
                  <a:gd name="connsiteY123" fmla="*/ 390525 h 625475"/>
                  <a:gd name="connsiteX124" fmla="*/ 453301 w 602256"/>
                  <a:gd name="connsiteY124" fmla="*/ 384175 h 625475"/>
                  <a:gd name="connsiteX125" fmla="*/ 456476 w 602256"/>
                  <a:gd name="connsiteY125" fmla="*/ 379413 h 625475"/>
                  <a:gd name="connsiteX126" fmla="*/ 466001 w 602256"/>
                  <a:gd name="connsiteY126" fmla="*/ 366713 h 625475"/>
                  <a:gd name="connsiteX127" fmla="*/ 472351 w 602256"/>
                  <a:gd name="connsiteY127" fmla="*/ 357188 h 625475"/>
                  <a:gd name="connsiteX128" fmla="*/ 481876 w 602256"/>
                  <a:gd name="connsiteY128" fmla="*/ 352425 h 625475"/>
                  <a:gd name="connsiteX129" fmla="*/ 496163 w 602256"/>
                  <a:gd name="connsiteY129" fmla="*/ 336550 h 625475"/>
                  <a:gd name="connsiteX130" fmla="*/ 502513 w 602256"/>
                  <a:gd name="connsiteY130" fmla="*/ 331788 h 625475"/>
                  <a:gd name="connsiteX131" fmla="*/ 507276 w 602256"/>
                  <a:gd name="connsiteY131" fmla="*/ 325438 h 625475"/>
                  <a:gd name="connsiteX132" fmla="*/ 518388 w 602256"/>
                  <a:gd name="connsiteY132" fmla="*/ 317500 h 625475"/>
                  <a:gd name="connsiteX133" fmla="*/ 521563 w 602256"/>
                  <a:gd name="connsiteY133" fmla="*/ 312738 h 625475"/>
                  <a:gd name="connsiteX134" fmla="*/ 531088 w 602256"/>
                  <a:gd name="connsiteY134" fmla="*/ 304800 h 625475"/>
                  <a:gd name="connsiteX135" fmla="*/ 537438 w 602256"/>
                  <a:gd name="connsiteY135" fmla="*/ 292100 h 625475"/>
                  <a:gd name="connsiteX136" fmla="*/ 542201 w 602256"/>
                  <a:gd name="connsiteY136" fmla="*/ 279400 h 625475"/>
                  <a:gd name="connsiteX137" fmla="*/ 545376 w 602256"/>
                  <a:gd name="connsiteY137" fmla="*/ 274638 h 625475"/>
                  <a:gd name="connsiteX138" fmla="*/ 553313 w 602256"/>
                  <a:gd name="connsiteY138" fmla="*/ 255588 h 625475"/>
                  <a:gd name="connsiteX139" fmla="*/ 562838 w 602256"/>
                  <a:gd name="connsiteY139" fmla="*/ 236538 h 625475"/>
                  <a:gd name="connsiteX140" fmla="*/ 564426 w 602256"/>
                  <a:gd name="connsiteY140" fmla="*/ 230188 h 625475"/>
                  <a:gd name="connsiteX141" fmla="*/ 567601 w 602256"/>
                  <a:gd name="connsiteY141" fmla="*/ 225425 h 625475"/>
                  <a:gd name="connsiteX142" fmla="*/ 564426 w 602256"/>
                  <a:gd name="connsiteY142" fmla="*/ 220663 h 625475"/>
                  <a:gd name="connsiteX143" fmla="*/ 567601 w 602256"/>
                  <a:gd name="connsiteY143" fmla="*/ 215900 h 625475"/>
                  <a:gd name="connsiteX144" fmla="*/ 573951 w 602256"/>
                  <a:gd name="connsiteY144" fmla="*/ 203200 h 625475"/>
                  <a:gd name="connsiteX145" fmla="*/ 578713 w 602256"/>
                  <a:gd name="connsiteY145" fmla="*/ 198438 h 625475"/>
                  <a:gd name="connsiteX146" fmla="*/ 602208 w 602256"/>
                  <a:gd name="connsiteY146" fmla="*/ 147003 h 625475"/>
                  <a:gd name="connsiteX147" fmla="*/ 591413 w 602256"/>
                  <a:gd name="connsiteY147" fmla="*/ 125731 h 625475"/>
                  <a:gd name="connsiteX148" fmla="*/ 585381 w 602256"/>
                  <a:gd name="connsiteY148" fmla="*/ 119380 h 625475"/>
                  <a:gd name="connsiteX149" fmla="*/ 573951 w 602256"/>
                  <a:gd name="connsiteY149" fmla="*/ 118111 h 625475"/>
                  <a:gd name="connsiteX150" fmla="*/ 562838 w 602256"/>
                  <a:gd name="connsiteY150" fmla="*/ 111125 h 625475"/>
                  <a:gd name="connsiteX151" fmla="*/ 565060 w 602256"/>
                  <a:gd name="connsiteY151" fmla="*/ 99377 h 625475"/>
                  <a:gd name="connsiteX152" fmla="*/ 550138 w 602256"/>
                  <a:gd name="connsiteY152" fmla="*/ 103188 h 625475"/>
                  <a:gd name="connsiteX153" fmla="*/ 536804 w 602256"/>
                  <a:gd name="connsiteY153" fmla="*/ 88900 h 625475"/>
                  <a:gd name="connsiteX154" fmla="*/ 499338 w 602256"/>
                  <a:gd name="connsiteY154" fmla="*/ 69850 h 625475"/>
                  <a:gd name="connsiteX155" fmla="*/ 489813 w 602256"/>
                  <a:gd name="connsiteY155" fmla="*/ 68263 h 625475"/>
                  <a:gd name="connsiteX156" fmla="*/ 483463 w 602256"/>
                  <a:gd name="connsiteY156" fmla="*/ 65088 h 625475"/>
                  <a:gd name="connsiteX157" fmla="*/ 467588 w 602256"/>
                  <a:gd name="connsiteY157" fmla="*/ 60325 h 625475"/>
                  <a:gd name="connsiteX158" fmla="*/ 456476 w 602256"/>
                  <a:gd name="connsiteY158" fmla="*/ 52388 h 625475"/>
                  <a:gd name="connsiteX159" fmla="*/ 451713 w 602256"/>
                  <a:gd name="connsiteY159" fmla="*/ 50800 h 625475"/>
                  <a:gd name="connsiteX160" fmla="*/ 445363 w 602256"/>
                  <a:gd name="connsiteY160" fmla="*/ 47625 h 625475"/>
                  <a:gd name="connsiteX161" fmla="*/ 435838 w 602256"/>
                  <a:gd name="connsiteY161" fmla="*/ 44450 h 625475"/>
                  <a:gd name="connsiteX162" fmla="*/ 421551 w 602256"/>
                  <a:gd name="connsiteY162" fmla="*/ 33338 h 625475"/>
                  <a:gd name="connsiteX163" fmla="*/ 415201 w 602256"/>
                  <a:gd name="connsiteY163" fmla="*/ 30163 h 625475"/>
                  <a:gd name="connsiteX164" fmla="*/ 407263 w 602256"/>
                  <a:gd name="connsiteY164" fmla="*/ 28575 h 625475"/>
                  <a:gd name="connsiteX165" fmla="*/ 392976 w 602256"/>
                  <a:gd name="connsiteY165" fmla="*/ 20638 h 625475"/>
                  <a:gd name="connsiteX166" fmla="*/ 373926 w 602256"/>
                  <a:gd name="connsiteY166" fmla="*/ 12700 h 625475"/>
                  <a:gd name="connsiteX167" fmla="*/ 350113 w 602256"/>
                  <a:gd name="connsiteY167" fmla="*/ 6350 h 625475"/>
                  <a:gd name="connsiteX168" fmla="*/ 319951 w 602256"/>
                  <a:gd name="connsiteY168" fmla="*/ 0 h 625475"/>
                  <a:gd name="connsiteX169" fmla="*/ 294551 w 602256"/>
                  <a:gd name="connsiteY169" fmla="*/ 3175 h 625475"/>
                  <a:gd name="connsiteX170" fmla="*/ 289788 w 602256"/>
                  <a:gd name="connsiteY170" fmla="*/ 4763 h 625475"/>
                  <a:gd name="connsiteX171" fmla="*/ 285026 w 602256"/>
                  <a:gd name="connsiteY171" fmla="*/ 9525 h 625475"/>
                  <a:gd name="connsiteX172" fmla="*/ 275501 w 602256"/>
                  <a:gd name="connsiteY172" fmla="*/ 15875 h 625475"/>
                  <a:gd name="connsiteX173" fmla="*/ 273913 w 602256"/>
                  <a:gd name="connsiteY173" fmla="*/ 20638 h 625475"/>
                  <a:gd name="connsiteX174" fmla="*/ 269151 w 602256"/>
                  <a:gd name="connsiteY174" fmla="*/ 23813 h 625475"/>
                  <a:gd name="connsiteX175" fmla="*/ 261213 w 602256"/>
                  <a:gd name="connsiteY175" fmla="*/ 28575 h 625475"/>
                  <a:gd name="connsiteX176" fmla="*/ 254863 w 602256"/>
                  <a:gd name="connsiteY176" fmla="*/ 33338 h 625475"/>
                  <a:gd name="connsiteX177" fmla="*/ 246926 w 602256"/>
                  <a:gd name="connsiteY177" fmla="*/ 38100 h 625475"/>
                  <a:gd name="connsiteX178" fmla="*/ 234226 w 602256"/>
                  <a:gd name="connsiteY178" fmla="*/ 47625 h 625475"/>
                  <a:gd name="connsiteX179" fmla="*/ 226288 w 602256"/>
                  <a:gd name="connsiteY179" fmla="*/ 50800 h 625475"/>
                  <a:gd name="connsiteX180" fmla="*/ 219938 w 602256"/>
                  <a:gd name="connsiteY180" fmla="*/ 57150 h 625475"/>
                  <a:gd name="connsiteX181" fmla="*/ 215176 w 602256"/>
                  <a:gd name="connsiteY181" fmla="*/ 58738 h 625475"/>
                  <a:gd name="connsiteX182" fmla="*/ 208826 w 602256"/>
                  <a:gd name="connsiteY182" fmla="*/ 61913 h 625475"/>
                  <a:gd name="connsiteX183" fmla="*/ 199301 w 602256"/>
                  <a:gd name="connsiteY183" fmla="*/ 69850 h 625475"/>
                  <a:gd name="connsiteX184" fmla="*/ 194538 w 602256"/>
                  <a:gd name="connsiteY184" fmla="*/ 71438 h 625475"/>
                  <a:gd name="connsiteX185" fmla="*/ 185013 w 602256"/>
                  <a:gd name="connsiteY185" fmla="*/ 77788 h 625475"/>
                  <a:gd name="connsiteX186" fmla="*/ 178663 w 602256"/>
                  <a:gd name="connsiteY186" fmla="*/ 80963 h 625475"/>
                  <a:gd name="connsiteX187" fmla="*/ 177076 w 602256"/>
                  <a:gd name="connsiteY187" fmla="*/ 85725 h 625475"/>
                  <a:gd name="connsiteX188" fmla="*/ 172313 w 602256"/>
                  <a:gd name="connsiteY188" fmla="*/ 88900 h 625475"/>
                  <a:gd name="connsiteX189" fmla="*/ 153263 w 602256"/>
                  <a:gd name="connsiteY189" fmla="*/ 85725 h 625475"/>
                  <a:gd name="connsiteX0" fmla="*/ 164465 w 613458"/>
                  <a:gd name="connsiteY0" fmla="*/ 85725 h 625475"/>
                  <a:gd name="connsiteX1" fmla="*/ 164465 w 613458"/>
                  <a:gd name="connsiteY1" fmla="*/ 85725 h 625475"/>
                  <a:gd name="connsiteX2" fmla="*/ 166053 w 613458"/>
                  <a:gd name="connsiteY2" fmla="*/ 101600 h 625475"/>
                  <a:gd name="connsiteX3" fmla="*/ 164465 w 613458"/>
                  <a:gd name="connsiteY3" fmla="*/ 114300 h 625475"/>
                  <a:gd name="connsiteX4" fmla="*/ 162878 w 613458"/>
                  <a:gd name="connsiteY4" fmla="*/ 134938 h 625475"/>
                  <a:gd name="connsiteX5" fmla="*/ 156528 w 613458"/>
                  <a:gd name="connsiteY5" fmla="*/ 152400 h 625475"/>
                  <a:gd name="connsiteX6" fmla="*/ 154940 w 613458"/>
                  <a:gd name="connsiteY6" fmla="*/ 158750 h 625475"/>
                  <a:gd name="connsiteX7" fmla="*/ 148590 w 613458"/>
                  <a:gd name="connsiteY7" fmla="*/ 171450 h 625475"/>
                  <a:gd name="connsiteX8" fmla="*/ 145415 w 613458"/>
                  <a:gd name="connsiteY8" fmla="*/ 184150 h 625475"/>
                  <a:gd name="connsiteX9" fmla="*/ 142240 w 613458"/>
                  <a:gd name="connsiteY9" fmla="*/ 188913 h 625475"/>
                  <a:gd name="connsiteX10" fmla="*/ 135890 w 613458"/>
                  <a:gd name="connsiteY10" fmla="*/ 201613 h 625475"/>
                  <a:gd name="connsiteX11" fmla="*/ 126365 w 613458"/>
                  <a:gd name="connsiteY11" fmla="*/ 215900 h 625475"/>
                  <a:gd name="connsiteX12" fmla="*/ 124778 w 613458"/>
                  <a:gd name="connsiteY12" fmla="*/ 220663 h 625475"/>
                  <a:gd name="connsiteX13" fmla="*/ 118428 w 613458"/>
                  <a:gd name="connsiteY13" fmla="*/ 231775 h 625475"/>
                  <a:gd name="connsiteX14" fmla="*/ 113665 w 613458"/>
                  <a:gd name="connsiteY14" fmla="*/ 244475 h 625475"/>
                  <a:gd name="connsiteX15" fmla="*/ 108903 w 613458"/>
                  <a:gd name="connsiteY15" fmla="*/ 249238 h 625475"/>
                  <a:gd name="connsiteX16" fmla="*/ 102553 w 613458"/>
                  <a:gd name="connsiteY16" fmla="*/ 260350 h 625475"/>
                  <a:gd name="connsiteX17" fmla="*/ 100965 w 613458"/>
                  <a:gd name="connsiteY17" fmla="*/ 265113 h 625475"/>
                  <a:gd name="connsiteX18" fmla="*/ 97790 w 613458"/>
                  <a:gd name="connsiteY18" fmla="*/ 269875 h 625475"/>
                  <a:gd name="connsiteX19" fmla="*/ 94615 w 613458"/>
                  <a:gd name="connsiteY19" fmla="*/ 276225 h 625475"/>
                  <a:gd name="connsiteX20" fmla="*/ 93028 w 613458"/>
                  <a:gd name="connsiteY20" fmla="*/ 285750 h 625475"/>
                  <a:gd name="connsiteX21" fmla="*/ 86678 w 613458"/>
                  <a:gd name="connsiteY21" fmla="*/ 292100 h 625475"/>
                  <a:gd name="connsiteX22" fmla="*/ 83503 w 613458"/>
                  <a:gd name="connsiteY22" fmla="*/ 296863 h 625475"/>
                  <a:gd name="connsiteX23" fmla="*/ 78740 w 613458"/>
                  <a:gd name="connsiteY23" fmla="*/ 312738 h 625475"/>
                  <a:gd name="connsiteX24" fmla="*/ 73978 w 613458"/>
                  <a:gd name="connsiteY24" fmla="*/ 325438 h 625475"/>
                  <a:gd name="connsiteX25" fmla="*/ 69215 w 613458"/>
                  <a:gd name="connsiteY25" fmla="*/ 330200 h 625475"/>
                  <a:gd name="connsiteX26" fmla="*/ 62865 w 613458"/>
                  <a:gd name="connsiteY26" fmla="*/ 352425 h 625475"/>
                  <a:gd name="connsiteX27" fmla="*/ 56515 w 613458"/>
                  <a:gd name="connsiteY27" fmla="*/ 366713 h 625475"/>
                  <a:gd name="connsiteX28" fmla="*/ 48578 w 613458"/>
                  <a:gd name="connsiteY28" fmla="*/ 387350 h 625475"/>
                  <a:gd name="connsiteX29" fmla="*/ 34290 w 613458"/>
                  <a:gd name="connsiteY29" fmla="*/ 414338 h 625475"/>
                  <a:gd name="connsiteX30" fmla="*/ 27940 w 613458"/>
                  <a:gd name="connsiteY30" fmla="*/ 431800 h 625475"/>
                  <a:gd name="connsiteX31" fmla="*/ 26353 w 613458"/>
                  <a:gd name="connsiteY31" fmla="*/ 438150 h 625475"/>
                  <a:gd name="connsiteX32" fmla="*/ 23178 w 613458"/>
                  <a:gd name="connsiteY32" fmla="*/ 442913 h 625475"/>
                  <a:gd name="connsiteX33" fmla="*/ 18415 w 613458"/>
                  <a:gd name="connsiteY33" fmla="*/ 457200 h 625475"/>
                  <a:gd name="connsiteX34" fmla="*/ 0 w 613458"/>
                  <a:gd name="connsiteY34" fmla="*/ 482600 h 625475"/>
                  <a:gd name="connsiteX35" fmla="*/ 16828 w 613458"/>
                  <a:gd name="connsiteY35" fmla="*/ 514350 h 625475"/>
                  <a:gd name="connsiteX36" fmla="*/ 11430 w 613458"/>
                  <a:gd name="connsiteY36" fmla="*/ 518160 h 625475"/>
                  <a:gd name="connsiteX37" fmla="*/ 24765 w 613458"/>
                  <a:gd name="connsiteY37" fmla="*/ 520700 h 625475"/>
                  <a:gd name="connsiteX38" fmla="*/ 34290 w 613458"/>
                  <a:gd name="connsiteY38" fmla="*/ 528638 h 625475"/>
                  <a:gd name="connsiteX39" fmla="*/ 39053 w 613458"/>
                  <a:gd name="connsiteY39" fmla="*/ 530225 h 625475"/>
                  <a:gd name="connsiteX40" fmla="*/ 45403 w 613458"/>
                  <a:gd name="connsiteY40" fmla="*/ 533400 h 625475"/>
                  <a:gd name="connsiteX41" fmla="*/ 54928 w 613458"/>
                  <a:gd name="connsiteY41" fmla="*/ 534988 h 625475"/>
                  <a:gd name="connsiteX42" fmla="*/ 59690 w 613458"/>
                  <a:gd name="connsiteY42" fmla="*/ 536575 h 625475"/>
                  <a:gd name="connsiteX43" fmla="*/ 72390 w 613458"/>
                  <a:gd name="connsiteY43" fmla="*/ 541338 h 625475"/>
                  <a:gd name="connsiteX44" fmla="*/ 77153 w 613458"/>
                  <a:gd name="connsiteY44" fmla="*/ 544513 h 625475"/>
                  <a:gd name="connsiteX45" fmla="*/ 85090 w 613458"/>
                  <a:gd name="connsiteY45" fmla="*/ 546100 h 625475"/>
                  <a:gd name="connsiteX46" fmla="*/ 99378 w 613458"/>
                  <a:gd name="connsiteY46" fmla="*/ 550863 h 625475"/>
                  <a:gd name="connsiteX47" fmla="*/ 110490 w 613458"/>
                  <a:gd name="connsiteY47" fmla="*/ 554038 h 625475"/>
                  <a:gd name="connsiteX48" fmla="*/ 116840 w 613458"/>
                  <a:gd name="connsiteY48" fmla="*/ 555625 h 625475"/>
                  <a:gd name="connsiteX49" fmla="*/ 131128 w 613458"/>
                  <a:gd name="connsiteY49" fmla="*/ 560388 h 625475"/>
                  <a:gd name="connsiteX50" fmla="*/ 139065 w 613458"/>
                  <a:gd name="connsiteY50" fmla="*/ 563563 h 625475"/>
                  <a:gd name="connsiteX51" fmla="*/ 151765 w 613458"/>
                  <a:gd name="connsiteY51" fmla="*/ 566738 h 625475"/>
                  <a:gd name="connsiteX52" fmla="*/ 156528 w 613458"/>
                  <a:gd name="connsiteY52" fmla="*/ 569913 h 625475"/>
                  <a:gd name="connsiteX53" fmla="*/ 169228 w 613458"/>
                  <a:gd name="connsiteY53" fmla="*/ 571500 h 625475"/>
                  <a:gd name="connsiteX54" fmla="*/ 197803 w 613458"/>
                  <a:gd name="connsiteY54" fmla="*/ 576263 h 625475"/>
                  <a:gd name="connsiteX55" fmla="*/ 210503 w 613458"/>
                  <a:gd name="connsiteY55" fmla="*/ 568325 h 625475"/>
                  <a:gd name="connsiteX56" fmla="*/ 207328 w 613458"/>
                  <a:gd name="connsiteY56" fmla="*/ 547688 h 625475"/>
                  <a:gd name="connsiteX57" fmla="*/ 202565 w 613458"/>
                  <a:gd name="connsiteY57" fmla="*/ 542925 h 625475"/>
                  <a:gd name="connsiteX58" fmla="*/ 200978 w 613458"/>
                  <a:gd name="connsiteY58" fmla="*/ 536575 h 625475"/>
                  <a:gd name="connsiteX59" fmla="*/ 196215 w 613458"/>
                  <a:gd name="connsiteY59" fmla="*/ 525463 h 625475"/>
                  <a:gd name="connsiteX60" fmla="*/ 199390 w 613458"/>
                  <a:gd name="connsiteY60" fmla="*/ 508000 h 625475"/>
                  <a:gd name="connsiteX61" fmla="*/ 208915 w 613458"/>
                  <a:gd name="connsiteY61" fmla="*/ 496888 h 625475"/>
                  <a:gd name="connsiteX62" fmla="*/ 213678 w 613458"/>
                  <a:gd name="connsiteY62" fmla="*/ 495300 h 625475"/>
                  <a:gd name="connsiteX63" fmla="*/ 220028 w 613458"/>
                  <a:gd name="connsiteY63" fmla="*/ 490538 h 625475"/>
                  <a:gd name="connsiteX64" fmla="*/ 234315 w 613458"/>
                  <a:gd name="connsiteY64" fmla="*/ 485775 h 625475"/>
                  <a:gd name="connsiteX65" fmla="*/ 251778 w 613458"/>
                  <a:gd name="connsiteY65" fmla="*/ 488950 h 625475"/>
                  <a:gd name="connsiteX66" fmla="*/ 256540 w 613458"/>
                  <a:gd name="connsiteY66" fmla="*/ 493713 h 625475"/>
                  <a:gd name="connsiteX67" fmla="*/ 264478 w 613458"/>
                  <a:gd name="connsiteY67" fmla="*/ 504825 h 625475"/>
                  <a:gd name="connsiteX68" fmla="*/ 270828 w 613458"/>
                  <a:gd name="connsiteY68" fmla="*/ 515938 h 625475"/>
                  <a:gd name="connsiteX69" fmla="*/ 277178 w 613458"/>
                  <a:gd name="connsiteY69" fmla="*/ 527050 h 625475"/>
                  <a:gd name="connsiteX70" fmla="*/ 283528 w 613458"/>
                  <a:gd name="connsiteY70" fmla="*/ 528638 h 625475"/>
                  <a:gd name="connsiteX71" fmla="*/ 288290 w 613458"/>
                  <a:gd name="connsiteY71" fmla="*/ 531813 h 625475"/>
                  <a:gd name="connsiteX72" fmla="*/ 297815 w 613458"/>
                  <a:gd name="connsiteY72" fmla="*/ 541338 h 625475"/>
                  <a:gd name="connsiteX73" fmla="*/ 302578 w 613458"/>
                  <a:gd name="connsiteY73" fmla="*/ 544513 h 625475"/>
                  <a:gd name="connsiteX74" fmla="*/ 308928 w 613458"/>
                  <a:gd name="connsiteY74" fmla="*/ 568325 h 625475"/>
                  <a:gd name="connsiteX75" fmla="*/ 310515 w 613458"/>
                  <a:gd name="connsiteY75" fmla="*/ 573088 h 625475"/>
                  <a:gd name="connsiteX76" fmla="*/ 313690 w 613458"/>
                  <a:gd name="connsiteY76" fmla="*/ 577850 h 625475"/>
                  <a:gd name="connsiteX77" fmla="*/ 315278 w 613458"/>
                  <a:gd name="connsiteY77" fmla="*/ 582613 h 625475"/>
                  <a:gd name="connsiteX78" fmla="*/ 318453 w 613458"/>
                  <a:gd name="connsiteY78" fmla="*/ 588963 h 625475"/>
                  <a:gd name="connsiteX79" fmla="*/ 316865 w 613458"/>
                  <a:gd name="connsiteY79" fmla="*/ 598488 h 625475"/>
                  <a:gd name="connsiteX80" fmla="*/ 312103 w 613458"/>
                  <a:gd name="connsiteY80" fmla="*/ 601663 h 625475"/>
                  <a:gd name="connsiteX81" fmla="*/ 310515 w 613458"/>
                  <a:gd name="connsiteY81" fmla="*/ 606425 h 625475"/>
                  <a:gd name="connsiteX82" fmla="*/ 327978 w 613458"/>
                  <a:gd name="connsiteY82" fmla="*/ 615950 h 625475"/>
                  <a:gd name="connsiteX83" fmla="*/ 337503 w 613458"/>
                  <a:gd name="connsiteY83" fmla="*/ 620713 h 625475"/>
                  <a:gd name="connsiteX84" fmla="*/ 348615 w 613458"/>
                  <a:gd name="connsiteY84" fmla="*/ 625475 h 625475"/>
                  <a:gd name="connsiteX85" fmla="*/ 362903 w 613458"/>
                  <a:gd name="connsiteY85" fmla="*/ 622300 h 625475"/>
                  <a:gd name="connsiteX86" fmla="*/ 367665 w 613458"/>
                  <a:gd name="connsiteY86" fmla="*/ 620713 h 625475"/>
                  <a:gd name="connsiteX87" fmla="*/ 372428 w 613458"/>
                  <a:gd name="connsiteY87" fmla="*/ 615950 h 625475"/>
                  <a:gd name="connsiteX88" fmla="*/ 377190 w 613458"/>
                  <a:gd name="connsiteY88" fmla="*/ 612775 h 625475"/>
                  <a:gd name="connsiteX89" fmla="*/ 386715 w 613458"/>
                  <a:gd name="connsiteY89" fmla="*/ 606425 h 625475"/>
                  <a:gd name="connsiteX90" fmla="*/ 389890 w 613458"/>
                  <a:gd name="connsiteY90" fmla="*/ 601663 h 625475"/>
                  <a:gd name="connsiteX91" fmla="*/ 394653 w 613458"/>
                  <a:gd name="connsiteY91" fmla="*/ 596900 h 625475"/>
                  <a:gd name="connsiteX92" fmla="*/ 396240 w 613458"/>
                  <a:gd name="connsiteY92" fmla="*/ 592138 h 625475"/>
                  <a:gd name="connsiteX93" fmla="*/ 393065 w 613458"/>
                  <a:gd name="connsiteY93" fmla="*/ 568325 h 625475"/>
                  <a:gd name="connsiteX94" fmla="*/ 391478 w 613458"/>
                  <a:gd name="connsiteY94" fmla="*/ 560388 h 625475"/>
                  <a:gd name="connsiteX95" fmla="*/ 383540 w 613458"/>
                  <a:gd name="connsiteY95" fmla="*/ 554038 h 625475"/>
                  <a:gd name="connsiteX96" fmla="*/ 381953 w 613458"/>
                  <a:gd name="connsiteY96" fmla="*/ 549275 h 625475"/>
                  <a:gd name="connsiteX97" fmla="*/ 372428 w 613458"/>
                  <a:gd name="connsiteY97" fmla="*/ 539750 h 625475"/>
                  <a:gd name="connsiteX98" fmla="*/ 367665 w 613458"/>
                  <a:gd name="connsiteY98" fmla="*/ 534988 h 625475"/>
                  <a:gd name="connsiteX99" fmla="*/ 364490 w 613458"/>
                  <a:gd name="connsiteY99" fmla="*/ 530225 h 625475"/>
                  <a:gd name="connsiteX100" fmla="*/ 358140 w 613458"/>
                  <a:gd name="connsiteY100" fmla="*/ 520700 h 625475"/>
                  <a:gd name="connsiteX101" fmla="*/ 353378 w 613458"/>
                  <a:gd name="connsiteY101" fmla="*/ 508000 h 625475"/>
                  <a:gd name="connsiteX102" fmla="*/ 350203 w 613458"/>
                  <a:gd name="connsiteY102" fmla="*/ 503238 h 625475"/>
                  <a:gd name="connsiteX103" fmla="*/ 350203 w 613458"/>
                  <a:gd name="connsiteY103" fmla="*/ 471488 h 625475"/>
                  <a:gd name="connsiteX104" fmla="*/ 353378 w 613458"/>
                  <a:gd name="connsiteY104" fmla="*/ 463550 h 625475"/>
                  <a:gd name="connsiteX105" fmla="*/ 354965 w 613458"/>
                  <a:gd name="connsiteY105" fmla="*/ 458788 h 625475"/>
                  <a:gd name="connsiteX106" fmla="*/ 362903 w 613458"/>
                  <a:gd name="connsiteY106" fmla="*/ 449263 h 625475"/>
                  <a:gd name="connsiteX107" fmla="*/ 364490 w 613458"/>
                  <a:gd name="connsiteY107" fmla="*/ 442913 h 625475"/>
                  <a:gd name="connsiteX108" fmla="*/ 369253 w 613458"/>
                  <a:gd name="connsiteY108" fmla="*/ 438150 h 625475"/>
                  <a:gd name="connsiteX109" fmla="*/ 378778 w 613458"/>
                  <a:gd name="connsiteY109" fmla="*/ 428625 h 625475"/>
                  <a:gd name="connsiteX110" fmla="*/ 386715 w 613458"/>
                  <a:gd name="connsiteY110" fmla="*/ 419100 h 625475"/>
                  <a:gd name="connsiteX111" fmla="*/ 399415 w 613458"/>
                  <a:gd name="connsiteY111" fmla="*/ 404813 h 625475"/>
                  <a:gd name="connsiteX112" fmla="*/ 405765 w 613458"/>
                  <a:gd name="connsiteY112" fmla="*/ 400050 h 625475"/>
                  <a:gd name="connsiteX113" fmla="*/ 410528 w 613458"/>
                  <a:gd name="connsiteY113" fmla="*/ 393700 h 625475"/>
                  <a:gd name="connsiteX114" fmla="*/ 413703 w 613458"/>
                  <a:gd name="connsiteY114" fmla="*/ 388938 h 625475"/>
                  <a:gd name="connsiteX115" fmla="*/ 420053 w 613458"/>
                  <a:gd name="connsiteY115" fmla="*/ 385763 h 625475"/>
                  <a:gd name="connsiteX116" fmla="*/ 426403 w 613458"/>
                  <a:gd name="connsiteY116" fmla="*/ 376238 h 625475"/>
                  <a:gd name="connsiteX117" fmla="*/ 427990 w 613458"/>
                  <a:gd name="connsiteY117" fmla="*/ 371475 h 625475"/>
                  <a:gd name="connsiteX118" fmla="*/ 432753 w 613458"/>
                  <a:gd name="connsiteY118" fmla="*/ 369888 h 625475"/>
                  <a:gd name="connsiteX119" fmla="*/ 439103 w 613458"/>
                  <a:gd name="connsiteY119" fmla="*/ 373063 h 625475"/>
                  <a:gd name="connsiteX120" fmla="*/ 442278 w 613458"/>
                  <a:gd name="connsiteY120" fmla="*/ 384175 h 625475"/>
                  <a:gd name="connsiteX121" fmla="*/ 443865 w 613458"/>
                  <a:gd name="connsiteY121" fmla="*/ 388938 h 625475"/>
                  <a:gd name="connsiteX122" fmla="*/ 448628 w 613458"/>
                  <a:gd name="connsiteY122" fmla="*/ 392113 h 625475"/>
                  <a:gd name="connsiteX123" fmla="*/ 454978 w 613458"/>
                  <a:gd name="connsiteY123" fmla="*/ 390525 h 625475"/>
                  <a:gd name="connsiteX124" fmla="*/ 464503 w 613458"/>
                  <a:gd name="connsiteY124" fmla="*/ 384175 h 625475"/>
                  <a:gd name="connsiteX125" fmla="*/ 467678 w 613458"/>
                  <a:gd name="connsiteY125" fmla="*/ 379413 h 625475"/>
                  <a:gd name="connsiteX126" fmla="*/ 477203 w 613458"/>
                  <a:gd name="connsiteY126" fmla="*/ 366713 h 625475"/>
                  <a:gd name="connsiteX127" fmla="*/ 483553 w 613458"/>
                  <a:gd name="connsiteY127" fmla="*/ 357188 h 625475"/>
                  <a:gd name="connsiteX128" fmla="*/ 493078 w 613458"/>
                  <a:gd name="connsiteY128" fmla="*/ 352425 h 625475"/>
                  <a:gd name="connsiteX129" fmla="*/ 507365 w 613458"/>
                  <a:gd name="connsiteY129" fmla="*/ 336550 h 625475"/>
                  <a:gd name="connsiteX130" fmla="*/ 513715 w 613458"/>
                  <a:gd name="connsiteY130" fmla="*/ 331788 h 625475"/>
                  <a:gd name="connsiteX131" fmla="*/ 518478 w 613458"/>
                  <a:gd name="connsiteY131" fmla="*/ 325438 h 625475"/>
                  <a:gd name="connsiteX132" fmla="*/ 529590 w 613458"/>
                  <a:gd name="connsiteY132" fmla="*/ 317500 h 625475"/>
                  <a:gd name="connsiteX133" fmla="*/ 532765 w 613458"/>
                  <a:gd name="connsiteY133" fmla="*/ 312738 h 625475"/>
                  <a:gd name="connsiteX134" fmla="*/ 542290 w 613458"/>
                  <a:gd name="connsiteY134" fmla="*/ 304800 h 625475"/>
                  <a:gd name="connsiteX135" fmla="*/ 548640 w 613458"/>
                  <a:gd name="connsiteY135" fmla="*/ 292100 h 625475"/>
                  <a:gd name="connsiteX136" fmla="*/ 553403 w 613458"/>
                  <a:gd name="connsiteY136" fmla="*/ 279400 h 625475"/>
                  <a:gd name="connsiteX137" fmla="*/ 556578 w 613458"/>
                  <a:gd name="connsiteY137" fmla="*/ 274638 h 625475"/>
                  <a:gd name="connsiteX138" fmla="*/ 564515 w 613458"/>
                  <a:gd name="connsiteY138" fmla="*/ 255588 h 625475"/>
                  <a:gd name="connsiteX139" fmla="*/ 574040 w 613458"/>
                  <a:gd name="connsiteY139" fmla="*/ 236538 h 625475"/>
                  <a:gd name="connsiteX140" fmla="*/ 575628 w 613458"/>
                  <a:gd name="connsiteY140" fmla="*/ 230188 h 625475"/>
                  <a:gd name="connsiteX141" fmla="*/ 578803 w 613458"/>
                  <a:gd name="connsiteY141" fmla="*/ 225425 h 625475"/>
                  <a:gd name="connsiteX142" fmla="*/ 575628 w 613458"/>
                  <a:gd name="connsiteY142" fmla="*/ 220663 h 625475"/>
                  <a:gd name="connsiteX143" fmla="*/ 578803 w 613458"/>
                  <a:gd name="connsiteY143" fmla="*/ 215900 h 625475"/>
                  <a:gd name="connsiteX144" fmla="*/ 585153 w 613458"/>
                  <a:gd name="connsiteY144" fmla="*/ 203200 h 625475"/>
                  <a:gd name="connsiteX145" fmla="*/ 589915 w 613458"/>
                  <a:gd name="connsiteY145" fmla="*/ 198438 h 625475"/>
                  <a:gd name="connsiteX146" fmla="*/ 613410 w 613458"/>
                  <a:gd name="connsiteY146" fmla="*/ 147003 h 625475"/>
                  <a:gd name="connsiteX147" fmla="*/ 602615 w 613458"/>
                  <a:gd name="connsiteY147" fmla="*/ 125731 h 625475"/>
                  <a:gd name="connsiteX148" fmla="*/ 596583 w 613458"/>
                  <a:gd name="connsiteY148" fmla="*/ 119380 h 625475"/>
                  <a:gd name="connsiteX149" fmla="*/ 585153 w 613458"/>
                  <a:gd name="connsiteY149" fmla="*/ 118111 h 625475"/>
                  <a:gd name="connsiteX150" fmla="*/ 574040 w 613458"/>
                  <a:gd name="connsiteY150" fmla="*/ 111125 h 625475"/>
                  <a:gd name="connsiteX151" fmla="*/ 576262 w 613458"/>
                  <a:gd name="connsiteY151" fmla="*/ 99377 h 625475"/>
                  <a:gd name="connsiteX152" fmla="*/ 561340 w 613458"/>
                  <a:gd name="connsiteY152" fmla="*/ 103188 h 625475"/>
                  <a:gd name="connsiteX153" fmla="*/ 548006 w 613458"/>
                  <a:gd name="connsiteY153" fmla="*/ 88900 h 625475"/>
                  <a:gd name="connsiteX154" fmla="*/ 510540 w 613458"/>
                  <a:gd name="connsiteY154" fmla="*/ 69850 h 625475"/>
                  <a:gd name="connsiteX155" fmla="*/ 501015 w 613458"/>
                  <a:gd name="connsiteY155" fmla="*/ 68263 h 625475"/>
                  <a:gd name="connsiteX156" fmla="*/ 494665 w 613458"/>
                  <a:gd name="connsiteY156" fmla="*/ 65088 h 625475"/>
                  <a:gd name="connsiteX157" fmla="*/ 478790 w 613458"/>
                  <a:gd name="connsiteY157" fmla="*/ 60325 h 625475"/>
                  <a:gd name="connsiteX158" fmla="*/ 467678 w 613458"/>
                  <a:gd name="connsiteY158" fmla="*/ 52388 h 625475"/>
                  <a:gd name="connsiteX159" fmla="*/ 462915 w 613458"/>
                  <a:gd name="connsiteY159" fmla="*/ 50800 h 625475"/>
                  <a:gd name="connsiteX160" fmla="*/ 456565 w 613458"/>
                  <a:gd name="connsiteY160" fmla="*/ 47625 h 625475"/>
                  <a:gd name="connsiteX161" fmla="*/ 447040 w 613458"/>
                  <a:gd name="connsiteY161" fmla="*/ 44450 h 625475"/>
                  <a:gd name="connsiteX162" fmla="*/ 432753 w 613458"/>
                  <a:gd name="connsiteY162" fmla="*/ 33338 h 625475"/>
                  <a:gd name="connsiteX163" fmla="*/ 426403 w 613458"/>
                  <a:gd name="connsiteY163" fmla="*/ 30163 h 625475"/>
                  <a:gd name="connsiteX164" fmla="*/ 418465 w 613458"/>
                  <a:gd name="connsiteY164" fmla="*/ 28575 h 625475"/>
                  <a:gd name="connsiteX165" fmla="*/ 404178 w 613458"/>
                  <a:gd name="connsiteY165" fmla="*/ 20638 h 625475"/>
                  <a:gd name="connsiteX166" fmla="*/ 385128 w 613458"/>
                  <a:gd name="connsiteY166" fmla="*/ 12700 h 625475"/>
                  <a:gd name="connsiteX167" fmla="*/ 361315 w 613458"/>
                  <a:gd name="connsiteY167" fmla="*/ 6350 h 625475"/>
                  <a:gd name="connsiteX168" fmla="*/ 331153 w 613458"/>
                  <a:gd name="connsiteY168" fmla="*/ 0 h 625475"/>
                  <a:gd name="connsiteX169" fmla="*/ 305753 w 613458"/>
                  <a:gd name="connsiteY169" fmla="*/ 3175 h 625475"/>
                  <a:gd name="connsiteX170" fmla="*/ 300990 w 613458"/>
                  <a:gd name="connsiteY170" fmla="*/ 4763 h 625475"/>
                  <a:gd name="connsiteX171" fmla="*/ 296228 w 613458"/>
                  <a:gd name="connsiteY171" fmla="*/ 9525 h 625475"/>
                  <a:gd name="connsiteX172" fmla="*/ 286703 w 613458"/>
                  <a:gd name="connsiteY172" fmla="*/ 15875 h 625475"/>
                  <a:gd name="connsiteX173" fmla="*/ 285115 w 613458"/>
                  <a:gd name="connsiteY173" fmla="*/ 20638 h 625475"/>
                  <a:gd name="connsiteX174" fmla="*/ 280353 w 613458"/>
                  <a:gd name="connsiteY174" fmla="*/ 23813 h 625475"/>
                  <a:gd name="connsiteX175" fmla="*/ 272415 w 613458"/>
                  <a:gd name="connsiteY175" fmla="*/ 28575 h 625475"/>
                  <a:gd name="connsiteX176" fmla="*/ 266065 w 613458"/>
                  <a:gd name="connsiteY176" fmla="*/ 33338 h 625475"/>
                  <a:gd name="connsiteX177" fmla="*/ 258128 w 613458"/>
                  <a:gd name="connsiteY177" fmla="*/ 38100 h 625475"/>
                  <a:gd name="connsiteX178" fmla="*/ 245428 w 613458"/>
                  <a:gd name="connsiteY178" fmla="*/ 47625 h 625475"/>
                  <a:gd name="connsiteX179" fmla="*/ 237490 w 613458"/>
                  <a:gd name="connsiteY179" fmla="*/ 50800 h 625475"/>
                  <a:gd name="connsiteX180" fmla="*/ 231140 w 613458"/>
                  <a:gd name="connsiteY180" fmla="*/ 57150 h 625475"/>
                  <a:gd name="connsiteX181" fmla="*/ 226378 w 613458"/>
                  <a:gd name="connsiteY181" fmla="*/ 58738 h 625475"/>
                  <a:gd name="connsiteX182" fmla="*/ 220028 w 613458"/>
                  <a:gd name="connsiteY182" fmla="*/ 61913 h 625475"/>
                  <a:gd name="connsiteX183" fmla="*/ 210503 w 613458"/>
                  <a:gd name="connsiteY183" fmla="*/ 69850 h 625475"/>
                  <a:gd name="connsiteX184" fmla="*/ 205740 w 613458"/>
                  <a:gd name="connsiteY184" fmla="*/ 71438 h 625475"/>
                  <a:gd name="connsiteX185" fmla="*/ 196215 w 613458"/>
                  <a:gd name="connsiteY185" fmla="*/ 77788 h 625475"/>
                  <a:gd name="connsiteX186" fmla="*/ 189865 w 613458"/>
                  <a:gd name="connsiteY186" fmla="*/ 80963 h 625475"/>
                  <a:gd name="connsiteX187" fmla="*/ 188278 w 613458"/>
                  <a:gd name="connsiteY187" fmla="*/ 85725 h 625475"/>
                  <a:gd name="connsiteX188" fmla="*/ 183515 w 613458"/>
                  <a:gd name="connsiteY188" fmla="*/ 88900 h 625475"/>
                  <a:gd name="connsiteX189" fmla="*/ 164465 w 613458"/>
                  <a:gd name="connsiteY189" fmla="*/ 85725 h 62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613458" h="625475">
                    <a:moveTo>
                      <a:pt x="164465" y="85725"/>
                    </a:moveTo>
                    <a:lnTo>
                      <a:pt x="164465" y="85725"/>
                    </a:lnTo>
                    <a:cubicBezTo>
                      <a:pt x="164994" y="91017"/>
                      <a:pt x="166053" y="96282"/>
                      <a:pt x="166053" y="101600"/>
                    </a:cubicBezTo>
                    <a:cubicBezTo>
                      <a:pt x="166053" y="105866"/>
                      <a:pt x="164869" y="110053"/>
                      <a:pt x="164465" y="114300"/>
                    </a:cubicBezTo>
                    <a:cubicBezTo>
                      <a:pt x="163811" y="121169"/>
                      <a:pt x="163954" y="128123"/>
                      <a:pt x="162878" y="134938"/>
                    </a:cubicBezTo>
                    <a:cubicBezTo>
                      <a:pt x="162100" y="139867"/>
                      <a:pt x="158138" y="147570"/>
                      <a:pt x="156528" y="152400"/>
                    </a:cubicBezTo>
                    <a:cubicBezTo>
                      <a:pt x="155838" y="154470"/>
                      <a:pt x="155779" y="156736"/>
                      <a:pt x="154940" y="158750"/>
                    </a:cubicBezTo>
                    <a:cubicBezTo>
                      <a:pt x="153120" y="163119"/>
                      <a:pt x="150252" y="167018"/>
                      <a:pt x="148590" y="171450"/>
                    </a:cubicBezTo>
                    <a:cubicBezTo>
                      <a:pt x="147058" y="175536"/>
                      <a:pt x="146906" y="180049"/>
                      <a:pt x="145415" y="184150"/>
                    </a:cubicBezTo>
                    <a:cubicBezTo>
                      <a:pt x="144763" y="185943"/>
                      <a:pt x="143154" y="187238"/>
                      <a:pt x="142240" y="188913"/>
                    </a:cubicBezTo>
                    <a:cubicBezTo>
                      <a:pt x="139974" y="193068"/>
                      <a:pt x="138290" y="197533"/>
                      <a:pt x="135890" y="201613"/>
                    </a:cubicBezTo>
                    <a:cubicBezTo>
                      <a:pt x="132988" y="206546"/>
                      <a:pt x="126365" y="215900"/>
                      <a:pt x="126365" y="215900"/>
                    </a:cubicBezTo>
                    <a:cubicBezTo>
                      <a:pt x="125836" y="217488"/>
                      <a:pt x="125437" y="219125"/>
                      <a:pt x="124778" y="220663"/>
                    </a:cubicBezTo>
                    <a:cubicBezTo>
                      <a:pt x="122362" y="226302"/>
                      <a:pt x="121616" y="226993"/>
                      <a:pt x="118428" y="231775"/>
                    </a:cubicBezTo>
                    <a:cubicBezTo>
                      <a:pt x="117149" y="236888"/>
                      <a:pt x="116858" y="240005"/>
                      <a:pt x="113665" y="244475"/>
                    </a:cubicBezTo>
                    <a:cubicBezTo>
                      <a:pt x="112360" y="246302"/>
                      <a:pt x="110490" y="247650"/>
                      <a:pt x="108903" y="249238"/>
                    </a:cubicBezTo>
                    <a:cubicBezTo>
                      <a:pt x="105544" y="262669"/>
                      <a:pt x="110119" y="249000"/>
                      <a:pt x="102553" y="260350"/>
                    </a:cubicBezTo>
                    <a:cubicBezTo>
                      <a:pt x="101625" y="261743"/>
                      <a:pt x="101714" y="263616"/>
                      <a:pt x="100965" y="265113"/>
                    </a:cubicBezTo>
                    <a:cubicBezTo>
                      <a:pt x="100112" y="266819"/>
                      <a:pt x="98737" y="268219"/>
                      <a:pt x="97790" y="269875"/>
                    </a:cubicBezTo>
                    <a:cubicBezTo>
                      <a:pt x="96616" y="271930"/>
                      <a:pt x="95673" y="274108"/>
                      <a:pt x="94615" y="276225"/>
                    </a:cubicBezTo>
                    <a:cubicBezTo>
                      <a:pt x="94086" y="279400"/>
                      <a:pt x="94467" y="282871"/>
                      <a:pt x="93028" y="285750"/>
                    </a:cubicBezTo>
                    <a:cubicBezTo>
                      <a:pt x="91689" y="288427"/>
                      <a:pt x="88626" y="289827"/>
                      <a:pt x="86678" y="292100"/>
                    </a:cubicBezTo>
                    <a:cubicBezTo>
                      <a:pt x="85436" y="293549"/>
                      <a:pt x="84561" y="295275"/>
                      <a:pt x="83503" y="296863"/>
                    </a:cubicBezTo>
                    <a:cubicBezTo>
                      <a:pt x="80615" y="317073"/>
                      <a:pt x="84516" y="301185"/>
                      <a:pt x="78740" y="312738"/>
                    </a:cubicBezTo>
                    <a:cubicBezTo>
                      <a:pt x="75047" y="320125"/>
                      <a:pt x="79827" y="316080"/>
                      <a:pt x="73978" y="325438"/>
                    </a:cubicBezTo>
                    <a:cubicBezTo>
                      <a:pt x="72788" y="327342"/>
                      <a:pt x="70803" y="328613"/>
                      <a:pt x="69215" y="330200"/>
                    </a:cubicBezTo>
                    <a:cubicBezTo>
                      <a:pt x="67649" y="338032"/>
                      <a:pt x="66611" y="344933"/>
                      <a:pt x="62865" y="352425"/>
                    </a:cubicBezTo>
                    <a:cubicBezTo>
                      <a:pt x="60435" y="357285"/>
                      <a:pt x="58137" y="361442"/>
                      <a:pt x="56515" y="366713"/>
                    </a:cubicBezTo>
                    <a:cubicBezTo>
                      <a:pt x="50734" y="385503"/>
                      <a:pt x="56899" y="373481"/>
                      <a:pt x="48578" y="387350"/>
                    </a:cubicBezTo>
                    <a:cubicBezTo>
                      <a:pt x="41506" y="415640"/>
                      <a:pt x="51448" y="383143"/>
                      <a:pt x="34290" y="414338"/>
                    </a:cubicBezTo>
                    <a:cubicBezTo>
                      <a:pt x="31305" y="419765"/>
                      <a:pt x="29899" y="425924"/>
                      <a:pt x="27940" y="431800"/>
                    </a:cubicBezTo>
                    <a:cubicBezTo>
                      <a:pt x="27250" y="433870"/>
                      <a:pt x="27212" y="436145"/>
                      <a:pt x="26353" y="438150"/>
                    </a:cubicBezTo>
                    <a:cubicBezTo>
                      <a:pt x="25601" y="439904"/>
                      <a:pt x="23912" y="441152"/>
                      <a:pt x="23178" y="442913"/>
                    </a:cubicBezTo>
                    <a:cubicBezTo>
                      <a:pt x="21247" y="447547"/>
                      <a:pt x="22278" y="450586"/>
                      <a:pt x="18415" y="457200"/>
                    </a:cubicBezTo>
                    <a:cubicBezTo>
                      <a:pt x="14552" y="463815"/>
                      <a:pt x="0" y="474976"/>
                      <a:pt x="0" y="482600"/>
                    </a:cubicBezTo>
                    <a:cubicBezTo>
                      <a:pt x="0" y="493197"/>
                      <a:pt x="14923" y="508424"/>
                      <a:pt x="16828" y="514350"/>
                    </a:cubicBezTo>
                    <a:cubicBezTo>
                      <a:pt x="18733" y="520276"/>
                      <a:pt x="9940" y="516968"/>
                      <a:pt x="11430" y="518160"/>
                    </a:cubicBezTo>
                    <a:cubicBezTo>
                      <a:pt x="12736" y="519205"/>
                      <a:pt x="23178" y="520171"/>
                      <a:pt x="24765" y="520700"/>
                    </a:cubicBezTo>
                    <a:cubicBezTo>
                      <a:pt x="28274" y="524209"/>
                      <a:pt x="29871" y="526429"/>
                      <a:pt x="34290" y="528638"/>
                    </a:cubicBezTo>
                    <a:cubicBezTo>
                      <a:pt x="35787" y="529386"/>
                      <a:pt x="37515" y="529566"/>
                      <a:pt x="39053" y="530225"/>
                    </a:cubicBezTo>
                    <a:cubicBezTo>
                      <a:pt x="41228" y="531157"/>
                      <a:pt x="43136" y="532720"/>
                      <a:pt x="45403" y="533400"/>
                    </a:cubicBezTo>
                    <a:cubicBezTo>
                      <a:pt x="48486" y="534325"/>
                      <a:pt x="51786" y="534290"/>
                      <a:pt x="54928" y="534988"/>
                    </a:cubicBezTo>
                    <a:cubicBezTo>
                      <a:pt x="56561" y="535351"/>
                      <a:pt x="58103" y="536046"/>
                      <a:pt x="59690" y="536575"/>
                    </a:cubicBezTo>
                    <a:cubicBezTo>
                      <a:pt x="70860" y="544021"/>
                      <a:pt x="56696" y="535452"/>
                      <a:pt x="72390" y="541338"/>
                    </a:cubicBezTo>
                    <a:cubicBezTo>
                      <a:pt x="74177" y="542008"/>
                      <a:pt x="75366" y="543843"/>
                      <a:pt x="77153" y="544513"/>
                    </a:cubicBezTo>
                    <a:cubicBezTo>
                      <a:pt x="79679" y="545460"/>
                      <a:pt x="82444" y="545571"/>
                      <a:pt x="85090" y="546100"/>
                    </a:cubicBezTo>
                    <a:cubicBezTo>
                      <a:pt x="95652" y="551381"/>
                      <a:pt x="87069" y="547785"/>
                      <a:pt x="99378" y="550863"/>
                    </a:cubicBezTo>
                    <a:cubicBezTo>
                      <a:pt x="103115" y="551797"/>
                      <a:pt x="106773" y="553024"/>
                      <a:pt x="110490" y="554038"/>
                    </a:cubicBezTo>
                    <a:cubicBezTo>
                      <a:pt x="112595" y="554612"/>
                      <a:pt x="114723" y="555096"/>
                      <a:pt x="116840" y="555625"/>
                    </a:cubicBezTo>
                    <a:cubicBezTo>
                      <a:pt x="126102" y="561799"/>
                      <a:pt x="116649" y="556439"/>
                      <a:pt x="131128" y="560388"/>
                    </a:cubicBezTo>
                    <a:cubicBezTo>
                      <a:pt x="133877" y="561138"/>
                      <a:pt x="136336" y="562744"/>
                      <a:pt x="139065" y="563563"/>
                    </a:cubicBezTo>
                    <a:cubicBezTo>
                      <a:pt x="143603" y="564924"/>
                      <a:pt x="147569" y="564640"/>
                      <a:pt x="151765" y="566738"/>
                    </a:cubicBezTo>
                    <a:cubicBezTo>
                      <a:pt x="153472" y="567591"/>
                      <a:pt x="154687" y="569411"/>
                      <a:pt x="156528" y="569913"/>
                    </a:cubicBezTo>
                    <a:cubicBezTo>
                      <a:pt x="160644" y="571035"/>
                      <a:pt x="164995" y="570971"/>
                      <a:pt x="169228" y="571500"/>
                    </a:cubicBezTo>
                    <a:cubicBezTo>
                      <a:pt x="175767" y="573135"/>
                      <a:pt x="191382" y="577690"/>
                      <a:pt x="197803" y="576263"/>
                    </a:cubicBezTo>
                    <a:cubicBezTo>
                      <a:pt x="202676" y="575180"/>
                      <a:pt x="206270" y="570971"/>
                      <a:pt x="210503" y="568325"/>
                    </a:cubicBezTo>
                    <a:cubicBezTo>
                      <a:pt x="209445" y="561446"/>
                      <a:pt x="209404" y="554331"/>
                      <a:pt x="207328" y="547688"/>
                    </a:cubicBezTo>
                    <a:cubicBezTo>
                      <a:pt x="206658" y="545545"/>
                      <a:pt x="203679" y="544874"/>
                      <a:pt x="202565" y="542925"/>
                    </a:cubicBezTo>
                    <a:cubicBezTo>
                      <a:pt x="201483" y="541031"/>
                      <a:pt x="201577" y="538673"/>
                      <a:pt x="200978" y="536575"/>
                    </a:cubicBezTo>
                    <a:cubicBezTo>
                      <a:pt x="199422" y="531129"/>
                      <a:pt x="199034" y="531101"/>
                      <a:pt x="196215" y="525463"/>
                    </a:cubicBezTo>
                    <a:cubicBezTo>
                      <a:pt x="196392" y="524400"/>
                      <a:pt x="198727" y="509769"/>
                      <a:pt x="199390" y="508000"/>
                    </a:cubicBezTo>
                    <a:cubicBezTo>
                      <a:pt x="200617" y="504727"/>
                      <a:pt x="206877" y="498343"/>
                      <a:pt x="208915" y="496888"/>
                    </a:cubicBezTo>
                    <a:cubicBezTo>
                      <a:pt x="210277" y="495915"/>
                      <a:pt x="212090" y="495829"/>
                      <a:pt x="213678" y="495300"/>
                    </a:cubicBezTo>
                    <a:cubicBezTo>
                      <a:pt x="215795" y="493713"/>
                      <a:pt x="217715" y="491823"/>
                      <a:pt x="220028" y="490538"/>
                    </a:cubicBezTo>
                    <a:cubicBezTo>
                      <a:pt x="224919" y="487821"/>
                      <a:pt x="229084" y="487083"/>
                      <a:pt x="234315" y="485775"/>
                    </a:cubicBezTo>
                    <a:cubicBezTo>
                      <a:pt x="240136" y="486833"/>
                      <a:pt x="246206" y="486960"/>
                      <a:pt x="251778" y="488950"/>
                    </a:cubicBezTo>
                    <a:cubicBezTo>
                      <a:pt x="253892" y="489705"/>
                      <a:pt x="255079" y="492008"/>
                      <a:pt x="256540" y="493713"/>
                    </a:cubicBezTo>
                    <a:cubicBezTo>
                      <a:pt x="259495" y="497161"/>
                      <a:pt x="261964" y="501054"/>
                      <a:pt x="264478" y="504825"/>
                    </a:cubicBezTo>
                    <a:cubicBezTo>
                      <a:pt x="268116" y="515744"/>
                      <a:pt x="263140" y="502485"/>
                      <a:pt x="270828" y="515938"/>
                    </a:cubicBezTo>
                    <a:cubicBezTo>
                      <a:pt x="273999" y="521487"/>
                      <a:pt x="270229" y="522086"/>
                      <a:pt x="277178" y="527050"/>
                    </a:cubicBezTo>
                    <a:cubicBezTo>
                      <a:pt x="278953" y="528318"/>
                      <a:pt x="281411" y="528109"/>
                      <a:pt x="283528" y="528638"/>
                    </a:cubicBezTo>
                    <a:cubicBezTo>
                      <a:pt x="285115" y="529696"/>
                      <a:pt x="286864" y="530546"/>
                      <a:pt x="288290" y="531813"/>
                    </a:cubicBezTo>
                    <a:cubicBezTo>
                      <a:pt x="291646" y="534796"/>
                      <a:pt x="294079" y="538848"/>
                      <a:pt x="297815" y="541338"/>
                    </a:cubicBezTo>
                    <a:lnTo>
                      <a:pt x="302578" y="544513"/>
                    </a:lnTo>
                    <a:cubicBezTo>
                      <a:pt x="306674" y="556805"/>
                      <a:pt x="302038" y="542488"/>
                      <a:pt x="308928" y="568325"/>
                    </a:cubicBezTo>
                    <a:cubicBezTo>
                      <a:pt x="309359" y="569942"/>
                      <a:pt x="309767" y="571591"/>
                      <a:pt x="310515" y="573088"/>
                    </a:cubicBezTo>
                    <a:cubicBezTo>
                      <a:pt x="311368" y="574794"/>
                      <a:pt x="312837" y="576144"/>
                      <a:pt x="313690" y="577850"/>
                    </a:cubicBezTo>
                    <a:cubicBezTo>
                      <a:pt x="314439" y="579347"/>
                      <a:pt x="314619" y="581075"/>
                      <a:pt x="315278" y="582613"/>
                    </a:cubicBezTo>
                    <a:cubicBezTo>
                      <a:pt x="316210" y="584788"/>
                      <a:pt x="317395" y="586846"/>
                      <a:pt x="318453" y="588963"/>
                    </a:cubicBezTo>
                    <a:cubicBezTo>
                      <a:pt x="317924" y="592138"/>
                      <a:pt x="318305" y="595609"/>
                      <a:pt x="316865" y="598488"/>
                    </a:cubicBezTo>
                    <a:cubicBezTo>
                      <a:pt x="316012" y="600194"/>
                      <a:pt x="313295" y="600173"/>
                      <a:pt x="312103" y="601663"/>
                    </a:cubicBezTo>
                    <a:cubicBezTo>
                      <a:pt x="311058" y="602970"/>
                      <a:pt x="311044" y="604838"/>
                      <a:pt x="310515" y="606425"/>
                    </a:cubicBezTo>
                    <a:cubicBezTo>
                      <a:pt x="324634" y="615250"/>
                      <a:pt x="318479" y="612785"/>
                      <a:pt x="327978" y="615950"/>
                    </a:cubicBezTo>
                    <a:cubicBezTo>
                      <a:pt x="341624" y="625048"/>
                      <a:pt x="324359" y="614140"/>
                      <a:pt x="337503" y="620713"/>
                    </a:cubicBezTo>
                    <a:cubicBezTo>
                      <a:pt x="348463" y="626194"/>
                      <a:pt x="335402" y="622173"/>
                      <a:pt x="348615" y="625475"/>
                    </a:cubicBezTo>
                    <a:cubicBezTo>
                      <a:pt x="353378" y="624417"/>
                      <a:pt x="358170" y="623483"/>
                      <a:pt x="362903" y="622300"/>
                    </a:cubicBezTo>
                    <a:cubicBezTo>
                      <a:pt x="364526" y="621894"/>
                      <a:pt x="366273" y="621641"/>
                      <a:pt x="367665" y="620713"/>
                    </a:cubicBezTo>
                    <a:cubicBezTo>
                      <a:pt x="369533" y="619468"/>
                      <a:pt x="370703" y="617387"/>
                      <a:pt x="372428" y="615950"/>
                    </a:cubicBezTo>
                    <a:cubicBezTo>
                      <a:pt x="373894" y="614729"/>
                      <a:pt x="375724" y="613996"/>
                      <a:pt x="377190" y="612775"/>
                    </a:cubicBezTo>
                    <a:cubicBezTo>
                      <a:pt x="385117" y="606169"/>
                      <a:pt x="378347" y="609216"/>
                      <a:pt x="386715" y="606425"/>
                    </a:cubicBezTo>
                    <a:cubicBezTo>
                      <a:pt x="387773" y="604838"/>
                      <a:pt x="388669" y="603129"/>
                      <a:pt x="389890" y="601663"/>
                    </a:cubicBezTo>
                    <a:cubicBezTo>
                      <a:pt x="391327" y="599938"/>
                      <a:pt x="393408" y="598768"/>
                      <a:pt x="394653" y="596900"/>
                    </a:cubicBezTo>
                    <a:cubicBezTo>
                      <a:pt x="395581" y="595508"/>
                      <a:pt x="395711" y="593725"/>
                      <a:pt x="396240" y="592138"/>
                    </a:cubicBezTo>
                    <a:cubicBezTo>
                      <a:pt x="393835" y="565675"/>
                      <a:pt x="396303" y="582894"/>
                      <a:pt x="393065" y="568325"/>
                    </a:cubicBezTo>
                    <a:cubicBezTo>
                      <a:pt x="392480" y="565691"/>
                      <a:pt x="392975" y="562633"/>
                      <a:pt x="391478" y="560388"/>
                    </a:cubicBezTo>
                    <a:cubicBezTo>
                      <a:pt x="389598" y="557569"/>
                      <a:pt x="386186" y="556155"/>
                      <a:pt x="383540" y="554038"/>
                    </a:cubicBezTo>
                    <a:cubicBezTo>
                      <a:pt x="383011" y="552450"/>
                      <a:pt x="382980" y="550596"/>
                      <a:pt x="381953" y="549275"/>
                    </a:cubicBezTo>
                    <a:cubicBezTo>
                      <a:pt x="379196" y="545731"/>
                      <a:pt x="375603" y="542925"/>
                      <a:pt x="372428" y="539750"/>
                    </a:cubicBezTo>
                    <a:cubicBezTo>
                      <a:pt x="370840" y="538163"/>
                      <a:pt x="368910" y="536856"/>
                      <a:pt x="367665" y="534988"/>
                    </a:cubicBezTo>
                    <a:lnTo>
                      <a:pt x="364490" y="530225"/>
                    </a:lnTo>
                    <a:cubicBezTo>
                      <a:pt x="360295" y="517639"/>
                      <a:pt x="366633" y="534287"/>
                      <a:pt x="358140" y="520700"/>
                    </a:cubicBezTo>
                    <a:cubicBezTo>
                      <a:pt x="352286" y="511334"/>
                      <a:pt x="357074" y="515393"/>
                      <a:pt x="353378" y="508000"/>
                    </a:cubicBezTo>
                    <a:cubicBezTo>
                      <a:pt x="352525" y="506294"/>
                      <a:pt x="351261" y="504825"/>
                      <a:pt x="350203" y="503238"/>
                    </a:cubicBezTo>
                    <a:cubicBezTo>
                      <a:pt x="346920" y="490109"/>
                      <a:pt x="347069" y="493427"/>
                      <a:pt x="350203" y="471488"/>
                    </a:cubicBezTo>
                    <a:cubicBezTo>
                      <a:pt x="350606" y="468667"/>
                      <a:pt x="352377" y="466218"/>
                      <a:pt x="353378" y="463550"/>
                    </a:cubicBezTo>
                    <a:cubicBezTo>
                      <a:pt x="353965" y="461983"/>
                      <a:pt x="354217" y="460285"/>
                      <a:pt x="354965" y="458788"/>
                    </a:cubicBezTo>
                    <a:cubicBezTo>
                      <a:pt x="357176" y="454366"/>
                      <a:pt x="359390" y="452775"/>
                      <a:pt x="362903" y="449263"/>
                    </a:cubicBezTo>
                    <a:cubicBezTo>
                      <a:pt x="363432" y="447146"/>
                      <a:pt x="363408" y="444807"/>
                      <a:pt x="364490" y="442913"/>
                    </a:cubicBezTo>
                    <a:cubicBezTo>
                      <a:pt x="365604" y="440964"/>
                      <a:pt x="367816" y="439875"/>
                      <a:pt x="369253" y="438150"/>
                    </a:cubicBezTo>
                    <a:cubicBezTo>
                      <a:pt x="376991" y="428865"/>
                      <a:pt x="366609" y="437753"/>
                      <a:pt x="378778" y="428625"/>
                    </a:cubicBezTo>
                    <a:cubicBezTo>
                      <a:pt x="384198" y="417786"/>
                      <a:pt x="378862" y="425831"/>
                      <a:pt x="386715" y="419100"/>
                    </a:cubicBezTo>
                    <a:cubicBezTo>
                      <a:pt x="399423" y="408207"/>
                      <a:pt x="386710" y="417518"/>
                      <a:pt x="399415" y="404813"/>
                    </a:cubicBezTo>
                    <a:cubicBezTo>
                      <a:pt x="401286" y="402942"/>
                      <a:pt x="403894" y="401921"/>
                      <a:pt x="405765" y="400050"/>
                    </a:cubicBezTo>
                    <a:cubicBezTo>
                      <a:pt x="407636" y="398179"/>
                      <a:pt x="408990" y="395853"/>
                      <a:pt x="410528" y="393700"/>
                    </a:cubicBezTo>
                    <a:cubicBezTo>
                      <a:pt x="411637" y="392148"/>
                      <a:pt x="412237" y="390159"/>
                      <a:pt x="413703" y="388938"/>
                    </a:cubicBezTo>
                    <a:cubicBezTo>
                      <a:pt x="415521" y="387423"/>
                      <a:pt x="417936" y="386821"/>
                      <a:pt x="420053" y="385763"/>
                    </a:cubicBezTo>
                    <a:cubicBezTo>
                      <a:pt x="422170" y="382588"/>
                      <a:pt x="425197" y="379858"/>
                      <a:pt x="426403" y="376238"/>
                    </a:cubicBezTo>
                    <a:cubicBezTo>
                      <a:pt x="426932" y="374650"/>
                      <a:pt x="426807" y="372658"/>
                      <a:pt x="427990" y="371475"/>
                    </a:cubicBezTo>
                    <a:cubicBezTo>
                      <a:pt x="429173" y="370292"/>
                      <a:pt x="431165" y="370417"/>
                      <a:pt x="432753" y="369888"/>
                    </a:cubicBezTo>
                    <a:cubicBezTo>
                      <a:pt x="434870" y="370946"/>
                      <a:pt x="437790" y="371094"/>
                      <a:pt x="439103" y="373063"/>
                    </a:cubicBezTo>
                    <a:cubicBezTo>
                      <a:pt x="441240" y="376268"/>
                      <a:pt x="441171" y="380485"/>
                      <a:pt x="442278" y="384175"/>
                    </a:cubicBezTo>
                    <a:cubicBezTo>
                      <a:pt x="442759" y="385778"/>
                      <a:pt x="442820" y="387631"/>
                      <a:pt x="443865" y="388938"/>
                    </a:cubicBezTo>
                    <a:cubicBezTo>
                      <a:pt x="445057" y="390428"/>
                      <a:pt x="447040" y="391055"/>
                      <a:pt x="448628" y="392113"/>
                    </a:cubicBezTo>
                    <a:cubicBezTo>
                      <a:pt x="450745" y="391584"/>
                      <a:pt x="453027" y="391501"/>
                      <a:pt x="454978" y="390525"/>
                    </a:cubicBezTo>
                    <a:cubicBezTo>
                      <a:pt x="458391" y="388818"/>
                      <a:pt x="464503" y="384175"/>
                      <a:pt x="464503" y="384175"/>
                    </a:cubicBezTo>
                    <a:cubicBezTo>
                      <a:pt x="465561" y="382588"/>
                      <a:pt x="466556" y="380956"/>
                      <a:pt x="467678" y="379413"/>
                    </a:cubicBezTo>
                    <a:cubicBezTo>
                      <a:pt x="470790" y="375133"/>
                      <a:pt x="474268" y="371116"/>
                      <a:pt x="477203" y="366713"/>
                    </a:cubicBezTo>
                    <a:cubicBezTo>
                      <a:pt x="479320" y="363538"/>
                      <a:pt x="480717" y="359741"/>
                      <a:pt x="483553" y="357188"/>
                    </a:cubicBezTo>
                    <a:cubicBezTo>
                      <a:pt x="486192" y="354813"/>
                      <a:pt x="489903" y="354013"/>
                      <a:pt x="493078" y="352425"/>
                    </a:cubicBezTo>
                    <a:cubicBezTo>
                      <a:pt x="498008" y="346509"/>
                      <a:pt x="501659" y="341543"/>
                      <a:pt x="507365" y="336550"/>
                    </a:cubicBezTo>
                    <a:cubicBezTo>
                      <a:pt x="509356" y="334808"/>
                      <a:pt x="511844" y="333659"/>
                      <a:pt x="513715" y="331788"/>
                    </a:cubicBezTo>
                    <a:cubicBezTo>
                      <a:pt x="515586" y="329917"/>
                      <a:pt x="516607" y="327309"/>
                      <a:pt x="518478" y="325438"/>
                    </a:cubicBezTo>
                    <a:cubicBezTo>
                      <a:pt x="520448" y="323468"/>
                      <a:pt x="526885" y="319303"/>
                      <a:pt x="529590" y="317500"/>
                    </a:cubicBezTo>
                    <a:cubicBezTo>
                      <a:pt x="530648" y="315913"/>
                      <a:pt x="531416" y="314087"/>
                      <a:pt x="532765" y="312738"/>
                    </a:cubicBezTo>
                    <a:cubicBezTo>
                      <a:pt x="538071" y="307433"/>
                      <a:pt x="537738" y="311954"/>
                      <a:pt x="542290" y="304800"/>
                    </a:cubicBezTo>
                    <a:cubicBezTo>
                      <a:pt x="544831" y="300807"/>
                      <a:pt x="547143" y="296590"/>
                      <a:pt x="548640" y="292100"/>
                    </a:cubicBezTo>
                    <a:cubicBezTo>
                      <a:pt x="550013" y="287982"/>
                      <a:pt x="551508" y="283190"/>
                      <a:pt x="553403" y="279400"/>
                    </a:cubicBezTo>
                    <a:cubicBezTo>
                      <a:pt x="554256" y="277694"/>
                      <a:pt x="555520" y="276225"/>
                      <a:pt x="556578" y="274638"/>
                    </a:cubicBezTo>
                    <a:cubicBezTo>
                      <a:pt x="562351" y="257319"/>
                      <a:pt x="556691" y="272801"/>
                      <a:pt x="564515" y="255588"/>
                    </a:cubicBezTo>
                    <a:cubicBezTo>
                      <a:pt x="572445" y="238141"/>
                      <a:pt x="561530" y="258430"/>
                      <a:pt x="574040" y="236538"/>
                    </a:cubicBezTo>
                    <a:cubicBezTo>
                      <a:pt x="574569" y="234421"/>
                      <a:pt x="574768" y="232193"/>
                      <a:pt x="575628" y="230188"/>
                    </a:cubicBezTo>
                    <a:cubicBezTo>
                      <a:pt x="576380" y="228434"/>
                      <a:pt x="578803" y="227333"/>
                      <a:pt x="578803" y="225425"/>
                    </a:cubicBezTo>
                    <a:cubicBezTo>
                      <a:pt x="578803" y="223517"/>
                      <a:pt x="576686" y="222250"/>
                      <a:pt x="575628" y="220663"/>
                    </a:cubicBezTo>
                    <a:cubicBezTo>
                      <a:pt x="576686" y="219075"/>
                      <a:pt x="577889" y="217575"/>
                      <a:pt x="578803" y="215900"/>
                    </a:cubicBezTo>
                    <a:cubicBezTo>
                      <a:pt x="581069" y="211745"/>
                      <a:pt x="581806" y="206547"/>
                      <a:pt x="585153" y="203200"/>
                    </a:cubicBezTo>
                    <a:lnTo>
                      <a:pt x="589915" y="198438"/>
                    </a:lnTo>
                    <a:cubicBezTo>
                      <a:pt x="588857" y="180975"/>
                      <a:pt x="614718" y="164449"/>
                      <a:pt x="613410" y="147003"/>
                    </a:cubicBezTo>
                    <a:cubicBezTo>
                      <a:pt x="613174" y="143859"/>
                      <a:pt x="605419" y="130335"/>
                      <a:pt x="602615" y="125731"/>
                    </a:cubicBezTo>
                    <a:cubicBezTo>
                      <a:pt x="599811" y="121127"/>
                      <a:pt x="599493" y="120650"/>
                      <a:pt x="596583" y="119380"/>
                    </a:cubicBezTo>
                    <a:cubicBezTo>
                      <a:pt x="593673" y="118110"/>
                      <a:pt x="586740" y="119169"/>
                      <a:pt x="585153" y="118111"/>
                    </a:cubicBezTo>
                    <a:cubicBezTo>
                      <a:pt x="584624" y="115465"/>
                      <a:pt x="575522" y="114247"/>
                      <a:pt x="574040" y="111125"/>
                    </a:cubicBezTo>
                    <a:cubicBezTo>
                      <a:pt x="572558" y="108003"/>
                      <a:pt x="578269" y="100631"/>
                      <a:pt x="576262" y="99377"/>
                    </a:cubicBezTo>
                    <a:cubicBezTo>
                      <a:pt x="574018" y="97975"/>
                      <a:pt x="566049" y="104934"/>
                      <a:pt x="561340" y="103188"/>
                    </a:cubicBezTo>
                    <a:cubicBezTo>
                      <a:pt x="556631" y="101442"/>
                      <a:pt x="556473" y="94456"/>
                      <a:pt x="548006" y="88900"/>
                    </a:cubicBezTo>
                    <a:cubicBezTo>
                      <a:pt x="539539" y="83344"/>
                      <a:pt x="518372" y="73289"/>
                      <a:pt x="510540" y="69850"/>
                    </a:cubicBezTo>
                    <a:cubicBezTo>
                      <a:pt x="502708" y="66411"/>
                      <a:pt x="504190" y="68792"/>
                      <a:pt x="501015" y="68263"/>
                    </a:cubicBezTo>
                    <a:cubicBezTo>
                      <a:pt x="498898" y="67205"/>
                      <a:pt x="496862" y="65967"/>
                      <a:pt x="494665" y="65088"/>
                    </a:cubicBezTo>
                    <a:cubicBezTo>
                      <a:pt x="488226" y="62512"/>
                      <a:pt x="485025" y="61884"/>
                      <a:pt x="478790" y="60325"/>
                    </a:cubicBezTo>
                    <a:cubicBezTo>
                      <a:pt x="477356" y="59249"/>
                      <a:pt x="469996" y="53547"/>
                      <a:pt x="467678" y="52388"/>
                    </a:cubicBezTo>
                    <a:cubicBezTo>
                      <a:pt x="466181" y="51639"/>
                      <a:pt x="464453" y="51459"/>
                      <a:pt x="462915" y="50800"/>
                    </a:cubicBezTo>
                    <a:cubicBezTo>
                      <a:pt x="460740" y="49868"/>
                      <a:pt x="458762" y="48504"/>
                      <a:pt x="456565" y="47625"/>
                    </a:cubicBezTo>
                    <a:cubicBezTo>
                      <a:pt x="453458" y="46382"/>
                      <a:pt x="447040" y="44450"/>
                      <a:pt x="447040" y="44450"/>
                    </a:cubicBezTo>
                    <a:cubicBezTo>
                      <a:pt x="441814" y="39224"/>
                      <a:pt x="440348" y="37136"/>
                      <a:pt x="432753" y="33338"/>
                    </a:cubicBezTo>
                    <a:cubicBezTo>
                      <a:pt x="430636" y="32280"/>
                      <a:pt x="428648" y="30911"/>
                      <a:pt x="426403" y="30163"/>
                    </a:cubicBezTo>
                    <a:cubicBezTo>
                      <a:pt x="423843" y="29310"/>
                      <a:pt x="421111" y="29104"/>
                      <a:pt x="418465" y="28575"/>
                    </a:cubicBezTo>
                    <a:cubicBezTo>
                      <a:pt x="407548" y="21297"/>
                      <a:pt x="412560" y="23431"/>
                      <a:pt x="404178" y="20638"/>
                    </a:cubicBezTo>
                    <a:cubicBezTo>
                      <a:pt x="395598" y="14919"/>
                      <a:pt x="400277" y="17434"/>
                      <a:pt x="385128" y="12700"/>
                    </a:cubicBezTo>
                    <a:cubicBezTo>
                      <a:pt x="379461" y="10929"/>
                      <a:pt x="366832" y="7511"/>
                      <a:pt x="361315" y="6350"/>
                    </a:cubicBezTo>
                    <a:cubicBezTo>
                      <a:pt x="323737" y="-1561"/>
                      <a:pt x="361263" y="7527"/>
                      <a:pt x="331153" y="0"/>
                    </a:cubicBezTo>
                    <a:cubicBezTo>
                      <a:pt x="322686" y="1058"/>
                      <a:pt x="314181" y="1844"/>
                      <a:pt x="305753" y="3175"/>
                    </a:cubicBezTo>
                    <a:cubicBezTo>
                      <a:pt x="304100" y="3436"/>
                      <a:pt x="302383" y="3835"/>
                      <a:pt x="300990" y="4763"/>
                    </a:cubicBezTo>
                    <a:cubicBezTo>
                      <a:pt x="299122" y="6008"/>
                      <a:pt x="298000" y="8147"/>
                      <a:pt x="296228" y="9525"/>
                    </a:cubicBezTo>
                    <a:cubicBezTo>
                      <a:pt x="293216" y="11868"/>
                      <a:pt x="286703" y="15875"/>
                      <a:pt x="286703" y="15875"/>
                    </a:cubicBezTo>
                    <a:cubicBezTo>
                      <a:pt x="286174" y="17463"/>
                      <a:pt x="286160" y="19331"/>
                      <a:pt x="285115" y="20638"/>
                    </a:cubicBezTo>
                    <a:cubicBezTo>
                      <a:pt x="283923" y="22128"/>
                      <a:pt x="281971" y="22802"/>
                      <a:pt x="280353" y="23813"/>
                    </a:cubicBezTo>
                    <a:cubicBezTo>
                      <a:pt x="277736" y="25448"/>
                      <a:pt x="274982" y="26863"/>
                      <a:pt x="272415" y="28575"/>
                    </a:cubicBezTo>
                    <a:cubicBezTo>
                      <a:pt x="270213" y="30043"/>
                      <a:pt x="268267" y="31870"/>
                      <a:pt x="266065" y="33338"/>
                    </a:cubicBezTo>
                    <a:cubicBezTo>
                      <a:pt x="263498" y="35049"/>
                      <a:pt x="260665" y="36344"/>
                      <a:pt x="258128" y="38100"/>
                    </a:cubicBezTo>
                    <a:cubicBezTo>
                      <a:pt x="253777" y="41112"/>
                      <a:pt x="250341" y="45660"/>
                      <a:pt x="245428" y="47625"/>
                    </a:cubicBezTo>
                    <a:lnTo>
                      <a:pt x="237490" y="50800"/>
                    </a:lnTo>
                    <a:cubicBezTo>
                      <a:pt x="235373" y="52917"/>
                      <a:pt x="233576" y="55410"/>
                      <a:pt x="231140" y="57150"/>
                    </a:cubicBezTo>
                    <a:cubicBezTo>
                      <a:pt x="229778" y="58123"/>
                      <a:pt x="227916" y="58079"/>
                      <a:pt x="226378" y="58738"/>
                    </a:cubicBezTo>
                    <a:cubicBezTo>
                      <a:pt x="224203" y="59670"/>
                      <a:pt x="222083" y="60739"/>
                      <a:pt x="220028" y="61913"/>
                    </a:cubicBezTo>
                    <a:cubicBezTo>
                      <a:pt x="201847" y="72301"/>
                      <a:pt x="230202" y="56717"/>
                      <a:pt x="210503" y="69850"/>
                    </a:cubicBezTo>
                    <a:cubicBezTo>
                      <a:pt x="209110" y="70778"/>
                      <a:pt x="207203" y="70625"/>
                      <a:pt x="205740" y="71438"/>
                    </a:cubicBezTo>
                    <a:cubicBezTo>
                      <a:pt x="202404" y="73291"/>
                      <a:pt x="199628" y="76081"/>
                      <a:pt x="196215" y="77788"/>
                    </a:cubicBezTo>
                    <a:lnTo>
                      <a:pt x="189865" y="80963"/>
                    </a:lnTo>
                    <a:cubicBezTo>
                      <a:pt x="189336" y="82550"/>
                      <a:pt x="189323" y="84419"/>
                      <a:pt x="188278" y="85725"/>
                    </a:cubicBezTo>
                    <a:cubicBezTo>
                      <a:pt x="187086" y="87215"/>
                      <a:pt x="184368" y="87193"/>
                      <a:pt x="183515" y="88900"/>
                    </a:cubicBezTo>
                    <a:cubicBezTo>
                      <a:pt x="182568" y="90793"/>
                      <a:pt x="167640" y="86254"/>
                      <a:pt x="164465" y="8572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88" name="Freeform: Shape 87">
                <a:extLst>
                  <a:ext uri="{FF2B5EF4-FFF2-40B4-BE49-F238E27FC236}">
                    <a16:creationId xmlns:a16="http://schemas.microsoft.com/office/drawing/2014/main" id="{83F8B4A6-21A9-4111-9F48-465B838AC561}"/>
                  </a:ext>
                </a:extLst>
              </p:cNvPr>
              <p:cNvSpPr/>
              <p:nvPr/>
            </p:nvSpPr>
            <p:spPr>
              <a:xfrm>
                <a:off x="7596010" y="3141638"/>
                <a:ext cx="239978" cy="222296"/>
              </a:xfrm>
              <a:custGeom>
                <a:avLst/>
                <a:gdLst>
                  <a:gd name="connsiteX0" fmla="*/ 208140 w 239978"/>
                  <a:gd name="connsiteY0" fmla="*/ 23813 h 222296"/>
                  <a:gd name="connsiteX1" fmla="*/ 208140 w 239978"/>
                  <a:gd name="connsiteY1" fmla="*/ 23813 h 222296"/>
                  <a:gd name="connsiteX2" fmla="*/ 198615 w 239978"/>
                  <a:gd name="connsiteY2" fmla="*/ 34925 h 222296"/>
                  <a:gd name="connsiteX3" fmla="*/ 197028 w 239978"/>
                  <a:gd name="connsiteY3" fmla="*/ 39688 h 222296"/>
                  <a:gd name="connsiteX4" fmla="*/ 193853 w 239978"/>
                  <a:gd name="connsiteY4" fmla="*/ 44450 h 222296"/>
                  <a:gd name="connsiteX5" fmla="*/ 189090 w 239978"/>
                  <a:gd name="connsiteY5" fmla="*/ 53975 h 222296"/>
                  <a:gd name="connsiteX6" fmla="*/ 187503 w 239978"/>
                  <a:gd name="connsiteY6" fmla="*/ 58738 h 222296"/>
                  <a:gd name="connsiteX7" fmla="*/ 184328 w 239978"/>
                  <a:gd name="connsiteY7" fmla="*/ 63500 h 222296"/>
                  <a:gd name="connsiteX8" fmla="*/ 182740 w 239978"/>
                  <a:gd name="connsiteY8" fmla="*/ 69850 h 222296"/>
                  <a:gd name="connsiteX9" fmla="*/ 179565 w 239978"/>
                  <a:gd name="connsiteY9" fmla="*/ 79375 h 222296"/>
                  <a:gd name="connsiteX10" fmla="*/ 176390 w 239978"/>
                  <a:gd name="connsiteY10" fmla="*/ 90488 h 222296"/>
                  <a:gd name="connsiteX11" fmla="*/ 173215 w 239978"/>
                  <a:gd name="connsiteY11" fmla="*/ 95250 h 222296"/>
                  <a:gd name="connsiteX12" fmla="*/ 168453 w 239978"/>
                  <a:gd name="connsiteY12" fmla="*/ 106363 h 222296"/>
                  <a:gd name="connsiteX13" fmla="*/ 163690 w 239978"/>
                  <a:gd name="connsiteY13" fmla="*/ 111125 h 222296"/>
                  <a:gd name="connsiteX14" fmla="*/ 157340 w 239978"/>
                  <a:gd name="connsiteY14" fmla="*/ 120650 h 222296"/>
                  <a:gd name="connsiteX15" fmla="*/ 152578 w 239978"/>
                  <a:gd name="connsiteY15" fmla="*/ 128588 h 222296"/>
                  <a:gd name="connsiteX16" fmla="*/ 143053 w 239978"/>
                  <a:gd name="connsiteY16" fmla="*/ 134938 h 222296"/>
                  <a:gd name="connsiteX17" fmla="*/ 127178 w 239978"/>
                  <a:gd name="connsiteY17" fmla="*/ 149225 h 222296"/>
                  <a:gd name="connsiteX18" fmla="*/ 124003 w 239978"/>
                  <a:gd name="connsiteY18" fmla="*/ 153988 h 222296"/>
                  <a:gd name="connsiteX19" fmla="*/ 119240 w 239978"/>
                  <a:gd name="connsiteY19" fmla="*/ 155575 h 222296"/>
                  <a:gd name="connsiteX20" fmla="*/ 112890 w 239978"/>
                  <a:gd name="connsiteY20" fmla="*/ 158750 h 222296"/>
                  <a:gd name="connsiteX21" fmla="*/ 103365 w 239978"/>
                  <a:gd name="connsiteY21" fmla="*/ 161925 h 222296"/>
                  <a:gd name="connsiteX22" fmla="*/ 93840 w 239978"/>
                  <a:gd name="connsiteY22" fmla="*/ 165100 h 222296"/>
                  <a:gd name="connsiteX23" fmla="*/ 74790 w 239978"/>
                  <a:gd name="connsiteY23" fmla="*/ 169863 h 222296"/>
                  <a:gd name="connsiteX24" fmla="*/ 66853 w 239978"/>
                  <a:gd name="connsiteY24" fmla="*/ 168275 h 222296"/>
                  <a:gd name="connsiteX25" fmla="*/ 60503 w 239978"/>
                  <a:gd name="connsiteY25" fmla="*/ 166688 h 222296"/>
                  <a:gd name="connsiteX26" fmla="*/ 58915 w 239978"/>
                  <a:gd name="connsiteY26" fmla="*/ 161925 h 222296"/>
                  <a:gd name="connsiteX27" fmla="*/ 54153 w 239978"/>
                  <a:gd name="connsiteY27" fmla="*/ 160338 h 222296"/>
                  <a:gd name="connsiteX28" fmla="*/ 38278 w 239978"/>
                  <a:gd name="connsiteY28" fmla="*/ 166688 h 222296"/>
                  <a:gd name="connsiteX29" fmla="*/ 31928 w 239978"/>
                  <a:gd name="connsiteY29" fmla="*/ 176213 h 222296"/>
                  <a:gd name="connsiteX30" fmla="*/ 27165 w 239978"/>
                  <a:gd name="connsiteY30" fmla="*/ 180975 h 222296"/>
                  <a:gd name="connsiteX31" fmla="*/ 23990 w 239978"/>
                  <a:gd name="connsiteY31" fmla="*/ 185738 h 222296"/>
                  <a:gd name="connsiteX32" fmla="*/ 19228 w 239978"/>
                  <a:gd name="connsiteY32" fmla="*/ 187325 h 222296"/>
                  <a:gd name="connsiteX33" fmla="*/ 12878 w 239978"/>
                  <a:gd name="connsiteY33" fmla="*/ 192088 h 222296"/>
                  <a:gd name="connsiteX34" fmla="*/ 8115 w 239978"/>
                  <a:gd name="connsiteY34" fmla="*/ 193675 h 222296"/>
                  <a:gd name="connsiteX35" fmla="*/ 6528 w 239978"/>
                  <a:gd name="connsiteY35" fmla="*/ 198438 h 222296"/>
                  <a:gd name="connsiteX36" fmla="*/ 1765 w 239978"/>
                  <a:gd name="connsiteY36" fmla="*/ 201613 h 222296"/>
                  <a:gd name="connsiteX37" fmla="*/ 178 w 239978"/>
                  <a:gd name="connsiteY37" fmla="*/ 206375 h 222296"/>
                  <a:gd name="connsiteX38" fmla="*/ 4940 w 239978"/>
                  <a:gd name="connsiteY38" fmla="*/ 207963 h 222296"/>
                  <a:gd name="connsiteX39" fmla="*/ 25578 w 239978"/>
                  <a:gd name="connsiteY39" fmla="*/ 203200 h 222296"/>
                  <a:gd name="connsiteX40" fmla="*/ 30340 w 239978"/>
                  <a:gd name="connsiteY40" fmla="*/ 200025 h 222296"/>
                  <a:gd name="connsiteX41" fmla="*/ 36690 w 239978"/>
                  <a:gd name="connsiteY41" fmla="*/ 198438 h 222296"/>
                  <a:gd name="connsiteX42" fmla="*/ 43040 w 239978"/>
                  <a:gd name="connsiteY42" fmla="*/ 195263 h 222296"/>
                  <a:gd name="connsiteX43" fmla="*/ 58915 w 239978"/>
                  <a:gd name="connsiteY43" fmla="*/ 198438 h 222296"/>
                  <a:gd name="connsiteX44" fmla="*/ 68440 w 239978"/>
                  <a:gd name="connsiteY44" fmla="*/ 206375 h 222296"/>
                  <a:gd name="connsiteX45" fmla="*/ 77965 w 239978"/>
                  <a:gd name="connsiteY45" fmla="*/ 209550 h 222296"/>
                  <a:gd name="connsiteX46" fmla="*/ 82728 w 239978"/>
                  <a:gd name="connsiteY46" fmla="*/ 212725 h 222296"/>
                  <a:gd name="connsiteX47" fmla="*/ 89078 w 239978"/>
                  <a:gd name="connsiteY47" fmla="*/ 217488 h 222296"/>
                  <a:gd name="connsiteX48" fmla="*/ 93840 w 239978"/>
                  <a:gd name="connsiteY48" fmla="*/ 219075 h 222296"/>
                  <a:gd name="connsiteX49" fmla="*/ 98603 w 239978"/>
                  <a:gd name="connsiteY49" fmla="*/ 222250 h 222296"/>
                  <a:gd name="connsiteX50" fmla="*/ 104953 w 239978"/>
                  <a:gd name="connsiteY50" fmla="*/ 220663 h 222296"/>
                  <a:gd name="connsiteX51" fmla="*/ 116065 w 239978"/>
                  <a:gd name="connsiteY51" fmla="*/ 215900 h 222296"/>
                  <a:gd name="connsiteX52" fmla="*/ 120828 w 239978"/>
                  <a:gd name="connsiteY52" fmla="*/ 214313 h 222296"/>
                  <a:gd name="connsiteX53" fmla="*/ 131940 w 239978"/>
                  <a:gd name="connsiteY53" fmla="*/ 206375 h 222296"/>
                  <a:gd name="connsiteX54" fmla="*/ 141465 w 239978"/>
                  <a:gd name="connsiteY54" fmla="*/ 203200 h 222296"/>
                  <a:gd name="connsiteX55" fmla="*/ 150990 w 239978"/>
                  <a:gd name="connsiteY55" fmla="*/ 198438 h 222296"/>
                  <a:gd name="connsiteX56" fmla="*/ 154165 w 239978"/>
                  <a:gd name="connsiteY56" fmla="*/ 193675 h 222296"/>
                  <a:gd name="connsiteX57" fmla="*/ 158928 w 239978"/>
                  <a:gd name="connsiteY57" fmla="*/ 192088 h 222296"/>
                  <a:gd name="connsiteX58" fmla="*/ 168453 w 239978"/>
                  <a:gd name="connsiteY58" fmla="*/ 187325 h 222296"/>
                  <a:gd name="connsiteX59" fmla="*/ 170040 w 239978"/>
                  <a:gd name="connsiteY59" fmla="*/ 182563 h 222296"/>
                  <a:gd name="connsiteX60" fmla="*/ 174803 w 239978"/>
                  <a:gd name="connsiteY60" fmla="*/ 177800 h 222296"/>
                  <a:gd name="connsiteX61" fmla="*/ 177978 w 239978"/>
                  <a:gd name="connsiteY61" fmla="*/ 173038 h 222296"/>
                  <a:gd name="connsiteX62" fmla="*/ 187503 w 239978"/>
                  <a:gd name="connsiteY62" fmla="*/ 150813 h 222296"/>
                  <a:gd name="connsiteX63" fmla="*/ 192265 w 239978"/>
                  <a:gd name="connsiteY63" fmla="*/ 144463 h 222296"/>
                  <a:gd name="connsiteX64" fmla="*/ 198615 w 239978"/>
                  <a:gd name="connsiteY64" fmla="*/ 136525 h 222296"/>
                  <a:gd name="connsiteX65" fmla="*/ 200203 w 239978"/>
                  <a:gd name="connsiteY65" fmla="*/ 131763 h 222296"/>
                  <a:gd name="connsiteX66" fmla="*/ 203378 w 239978"/>
                  <a:gd name="connsiteY66" fmla="*/ 127000 h 222296"/>
                  <a:gd name="connsiteX67" fmla="*/ 208140 w 239978"/>
                  <a:gd name="connsiteY67" fmla="*/ 117475 h 222296"/>
                  <a:gd name="connsiteX68" fmla="*/ 211315 w 239978"/>
                  <a:gd name="connsiteY68" fmla="*/ 106363 h 222296"/>
                  <a:gd name="connsiteX69" fmla="*/ 214490 w 239978"/>
                  <a:gd name="connsiteY69" fmla="*/ 101600 h 222296"/>
                  <a:gd name="connsiteX70" fmla="*/ 219253 w 239978"/>
                  <a:gd name="connsiteY70" fmla="*/ 87313 h 222296"/>
                  <a:gd name="connsiteX71" fmla="*/ 220840 w 239978"/>
                  <a:gd name="connsiteY71" fmla="*/ 82550 h 222296"/>
                  <a:gd name="connsiteX72" fmla="*/ 224015 w 239978"/>
                  <a:gd name="connsiteY72" fmla="*/ 71438 h 222296"/>
                  <a:gd name="connsiteX73" fmla="*/ 228778 w 239978"/>
                  <a:gd name="connsiteY73" fmla="*/ 55563 h 222296"/>
                  <a:gd name="connsiteX74" fmla="*/ 235128 w 239978"/>
                  <a:gd name="connsiteY74" fmla="*/ 41275 h 222296"/>
                  <a:gd name="connsiteX75" fmla="*/ 236715 w 239978"/>
                  <a:gd name="connsiteY75" fmla="*/ 34925 h 222296"/>
                  <a:gd name="connsiteX76" fmla="*/ 239890 w 239978"/>
                  <a:gd name="connsiteY76" fmla="*/ 26988 h 222296"/>
                  <a:gd name="connsiteX77" fmla="*/ 238303 w 239978"/>
                  <a:gd name="connsiteY77" fmla="*/ 11113 h 222296"/>
                  <a:gd name="connsiteX78" fmla="*/ 235128 w 239978"/>
                  <a:gd name="connsiteY78" fmla="*/ 6350 h 222296"/>
                  <a:gd name="connsiteX79" fmla="*/ 225603 w 239978"/>
                  <a:gd name="connsiteY79" fmla="*/ 0 h 222296"/>
                  <a:gd name="connsiteX80" fmla="*/ 220840 w 239978"/>
                  <a:gd name="connsiteY80" fmla="*/ 1588 h 222296"/>
                  <a:gd name="connsiteX81" fmla="*/ 206553 w 239978"/>
                  <a:gd name="connsiteY81" fmla="*/ 7938 h 222296"/>
                  <a:gd name="connsiteX82" fmla="*/ 208140 w 239978"/>
                  <a:gd name="connsiteY82" fmla="*/ 23813 h 22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39978" h="222296">
                    <a:moveTo>
                      <a:pt x="208140" y="23813"/>
                    </a:moveTo>
                    <a:lnTo>
                      <a:pt x="208140" y="23813"/>
                    </a:lnTo>
                    <a:cubicBezTo>
                      <a:pt x="204965" y="27517"/>
                      <a:pt x="201413" y="30928"/>
                      <a:pt x="198615" y="34925"/>
                    </a:cubicBezTo>
                    <a:cubicBezTo>
                      <a:pt x="197655" y="36296"/>
                      <a:pt x="197776" y="38191"/>
                      <a:pt x="197028" y="39688"/>
                    </a:cubicBezTo>
                    <a:cubicBezTo>
                      <a:pt x="196175" y="41394"/>
                      <a:pt x="194706" y="42744"/>
                      <a:pt x="193853" y="44450"/>
                    </a:cubicBezTo>
                    <a:cubicBezTo>
                      <a:pt x="187280" y="57594"/>
                      <a:pt x="198188" y="40329"/>
                      <a:pt x="189090" y="53975"/>
                    </a:cubicBezTo>
                    <a:cubicBezTo>
                      <a:pt x="188561" y="55563"/>
                      <a:pt x="188251" y="57241"/>
                      <a:pt x="187503" y="58738"/>
                    </a:cubicBezTo>
                    <a:cubicBezTo>
                      <a:pt x="186650" y="60444"/>
                      <a:pt x="185080" y="61746"/>
                      <a:pt x="184328" y="63500"/>
                    </a:cubicBezTo>
                    <a:cubicBezTo>
                      <a:pt x="183468" y="65505"/>
                      <a:pt x="183367" y="67760"/>
                      <a:pt x="182740" y="69850"/>
                    </a:cubicBezTo>
                    <a:cubicBezTo>
                      <a:pt x="181778" y="73056"/>
                      <a:pt x="180527" y="76169"/>
                      <a:pt x="179565" y="79375"/>
                    </a:cubicBezTo>
                    <a:cubicBezTo>
                      <a:pt x="178800" y="81924"/>
                      <a:pt x="177726" y="87816"/>
                      <a:pt x="176390" y="90488"/>
                    </a:cubicBezTo>
                    <a:cubicBezTo>
                      <a:pt x="175537" y="92194"/>
                      <a:pt x="174273" y="93663"/>
                      <a:pt x="173215" y="95250"/>
                    </a:cubicBezTo>
                    <a:cubicBezTo>
                      <a:pt x="171920" y="99138"/>
                      <a:pt x="170906" y="102929"/>
                      <a:pt x="168453" y="106363"/>
                    </a:cubicBezTo>
                    <a:cubicBezTo>
                      <a:pt x="167148" y="108190"/>
                      <a:pt x="165278" y="109538"/>
                      <a:pt x="163690" y="111125"/>
                    </a:cubicBezTo>
                    <a:cubicBezTo>
                      <a:pt x="160507" y="120678"/>
                      <a:pt x="164476" y="111136"/>
                      <a:pt x="157340" y="120650"/>
                    </a:cubicBezTo>
                    <a:cubicBezTo>
                      <a:pt x="155489" y="123118"/>
                      <a:pt x="154760" y="126406"/>
                      <a:pt x="152578" y="128588"/>
                    </a:cubicBezTo>
                    <a:cubicBezTo>
                      <a:pt x="149880" y="131286"/>
                      <a:pt x="145751" y="132240"/>
                      <a:pt x="143053" y="134938"/>
                    </a:cubicBezTo>
                    <a:cubicBezTo>
                      <a:pt x="130591" y="147399"/>
                      <a:pt x="136299" y="143144"/>
                      <a:pt x="127178" y="149225"/>
                    </a:cubicBezTo>
                    <a:cubicBezTo>
                      <a:pt x="126120" y="150813"/>
                      <a:pt x="125493" y="152796"/>
                      <a:pt x="124003" y="153988"/>
                    </a:cubicBezTo>
                    <a:cubicBezTo>
                      <a:pt x="122696" y="155033"/>
                      <a:pt x="120778" y="154916"/>
                      <a:pt x="119240" y="155575"/>
                    </a:cubicBezTo>
                    <a:cubicBezTo>
                      <a:pt x="117065" y="156507"/>
                      <a:pt x="115087" y="157871"/>
                      <a:pt x="112890" y="158750"/>
                    </a:cubicBezTo>
                    <a:cubicBezTo>
                      <a:pt x="109783" y="159993"/>
                      <a:pt x="106540" y="160867"/>
                      <a:pt x="103365" y="161925"/>
                    </a:cubicBezTo>
                    <a:cubicBezTo>
                      <a:pt x="100190" y="162983"/>
                      <a:pt x="97122" y="164443"/>
                      <a:pt x="93840" y="165100"/>
                    </a:cubicBezTo>
                    <a:cubicBezTo>
                      <a:pt x="82125" y="167444"/>
                      <a:pt x="88497" y="165947"/>
                      <a:pt x="74790" y="169863"/>
                    </a:cubicBezTo>
                    <a:cubicBezTo>
                      <a:pt x="72144" y="169334"/>
                      <a:pt x="69487" y="168860"/>
                      <a:pt x="66853" y="168275"/>
                    </a:cubicBezTo>
                    <a:cubicBezTo>
                      <a:pt x="64723" y="167802"/>
                      <a:pt x="62207" y="168051"/>
                      <a:pt x="60503" y="166688"/>
                    </a:cubicBezTo>
                    <a:cubicBezTo>
                      <a:pt x="59196" y="165643"/>
                      <a:pt x="60098" y="163108"/>
                      <a:pt x="58915" y="161925"/>
                    </a:cubicBezTo>
                    <a:cubicBezTo>
                      <a:pt x="57732" y="160742"/>
                      <a:pt x="55740" y="160867"/>
                      <a:pt x="54153" y="160338"/>
                    </a:cubicBezTo>
                    <a:cubicBezTo>
                      <a:pt x="50143" y="161484"/>
                      <a:pt x="41820" y="162640"/>
                      <a:pt x="38278" y="166688"/>
                    </a:cubicBezTo>
                    <a:cubicBezTo>
                      <a:pt x="35765" y="169560"/>
                      <a:pt x="34627" y="173515"/>
                      <a:pt x="31928" y="176213"/>
                    </a:cubicBezTo>
                    <a:cubicBezTo>
                      <a:pt x="30340" y="177800"/>
                      <a:pt x="28602" y="179250"/>
                      <a:pt x="27165" y="180975"/>
                    </a:cubicBezTo>
                    <a:cubicBezTo>
                      <a:pt x="25943" y="182441"/>
                      <a:pt x="25480" y="184546"/>
                      <a:pt x="23990" y="185738"/>
                    </a:cubicBezTo>
                    <a:cubicBezTo>
                      <a:pt x="22684" y="186783"/>
                      <a:pt x="20815" y="186796"/>
                      <a:pt x="19228" y="187325"/>
                    </a:cubicBezTo>
                    <a:cubicBezTo>
                      <a:pt x="17111" y="188913"/>
                      <a:pt x="15175" y="190775"/>
                      <a:pt x="12878" y="192088"/>
                    </a:cubicBezTo>
                    <a:cubicBezTo>
                      <a:pt x="11425" y="192918"/>
                      <a:pt x="9298" y="192492"/>
                      <a:pt x="8115" y="193675"/>
                    </a:cubicBezTo>
                    <a:cubicBezTo>
                      <a:pt x="6932" y="194858"/>
                      <a:pt x="7573" y="197131"/>
                      <a:pt x="6528" y="198438"/>
                    </a:cubicBezTo>
                    <a:cubicBezTo>
                      <a:pt x="5336" y="199928"/>
                      <a:pt x="3353" y="200555"/>
                      <a:pt x="1765" y="201613"/>
                    </a:cubicBezTo>
                    <a:cubicBezTo>
                      <a:pt x="1236" y="203200"/>
                      <a:pt x="-570" y="204878"/>
                      <a:pt x="178" y="206375"/>
                    </a:cubicBezTo>
                    <a:cubicBezTo>
                      <a:pt x="926" y="207872"/>
                      <a:pt x="3273" y="208102"/>
                      <a:pt x="4940" y="207963"/>
                    </a:cubicBezTo>
                    <a:cubicBezTo>
                      <a:pt x="7683" y="207734"/>
                      <a:pt x="20610" y="204442"/>
                      <a:pt x="25578" y="203200"/>
                    </a:cubicBezTo>
                    <a:cubicBezTo>
                      <a:pt x="27165" y="202142"/>
                      <a:pt x="28586" y="200776"/>
                      <a:pt x="30340" y="200025"/>
                    </a:cubicBezTo>
                    <a:cubicBezTo>
                      <a:pt x="32345" y="199166"/>
                      <a:pt x="34647" y="199204"/>
                      <a:pt x="36690" y="198438"/>
                    </a:cubicBezTo>
                    <a:cubicBezTo>
                      <a:pt x="38906" y="197607"/>
                      <a:pt x="40923" y="196321"/>
                      <a:pt x="43040" y="195263"/>
                    </a:cubicBezTo>
                    <a:cubicBezTo>
                      <a:pt x="45195" y="195622"/>
                      <a:pt x="55897" y="197145"/>
                      <a:pt x="58915" y="198438"/>
                    </a:cubicBezTo>
                    <a:cubicBezTo>
                      <a:pt x="71301" y="203747"/>
                      <a:pt x="55558" y="199218"/>
                      <a:pt x="68440" y="206375"/>
                    </a:cubicBezTo>
                    <a:cubicBezTo>
                      <a:pt x="71366" y="208000"/>
                      <a:pt x="77965" y="209550"/>
                      <a:pt x="77965" y="209550"/>
                    </a:cubicBezTo>
                    <a:cubicBezTo>
                      <a:pt x="79553" y="210608"/>
                      <a:pt x="81175" y="211616"/>
                      <a:pt x="82728" y="212725"/>
                    </a:cubicBezTo>
                    <a:cubicBezTo>
                      <a:pt x="84881" y="214263"/>
                      <a:pt x="86781" y="216175"/>
                      <a:pt x="89078" y="217488"/>
                    </a:cubicBezTo>
                    <a:cubicBezTo>
                      <a:pt x="90531" y="218318"/>
                      <a:pt x="92253" y="218546"/>
                      <a:pt x="93840" y="219075"/>
                    </a:cubicBezTo>
                    <a:cubicBezTo>
                      <a:pt x="95428" y="220133"/>
                      <a:pt x="96714" y="221980"/>
                      <a:pt x="98603" y="222250"/>
                    </a:cubicBezTo>
                    <a:cubicBezTo>
                      <a:pt x="100763" y="222559"/>
                      <a:pt x="102855" y="221262"/>
                      <a:pt x="104953" y="220663"/>
                    </a:cubicBezTo>
                    <a:cubicBezTo>
                      <a:pt x="112395" y="218537"/>
                      <a:pt x="107603" y="219526"/>
                      <a:pt x="116065" y="215900"/>
                    </a:cubicBezTo>
                    <a:cubicBezTo>
                      <a:pt x="117603" y="215241"/>
                      <a:pt x="119240" y="214842"/>
                      <a:pt x="120828" y="214313"/>
                    </a:cubicBezTo>
                    <a:cubicBezTo>
                      <a:pt x="121680" y="213674"/>
                      <a:pt x="130041" y="207219"/>
                      <a:pt x="131940" y="206375"/>
                    </a:cubicBezTo>
                    <a:cubicBezTo>
                      <a:pt x="134998" y="205016"/>
                      <a:pt x="138680" y="205056"/>
                      <a:pt x="141465" y="203200"/>
                    </a:cubicBezTo>
                    <a:cubicBezTo>
                      <a:pt x="147620" y="199097"/>
                      <a:pt x="144418" y="200628"/>
                      <a:pt x="150990" y="198438"/>
                    </a:cubicBezTo>
                    <a:cubicBezTo>
                      <a:pt x="152048" y="196850"/>
                      <a:pt x="152675" y="194867"/>
                      <a:pt x="154165" y="193675"/>
                    </a:cubicBezTo>
                    <a:cubicBezTo>
                      <a:pt x="155472" y="192630"/>
                      <a:pt x="157431" y="192836"/>
                      <a:pt x="158928" y="192088"/>
                    </a:cubicBezTo>
                    <a:cubicBezTo>
                      <a:pt x="171246" y="185930"/>
                      <a:pt x="156473" y="191319"/>
                      <a:pt x="168453" y="187325"/>
                    </a:cubicBezTo>
                    <a:cubicBezTo>
                      <a:pt x="168982" y="185738"/>
                      <a:pt x="169112" y="183955"/>
                      <a:pt x="170040" y="182563"/>
                    </a:cubicBezTo>
                    <a:cubicBezTo>
                      <a:pt x="171285" y="180695"/>
                      <a:pt x="173366" y="179525"/>
                      <a:pt x="174803" y="177800"/>
                    </a:cubicBezTo>
                    <a:cubicBezTo>
                      <a:pt x="176024" y="176334"/>
                      <a:pt x="176920" y="174625"/>
                      <a:pt x="177978" y="173038"/>
                    </a:cubicBezTo>
                    <a:cubicBezTo>
                      <a:pt x="180431" y="165680"/>
                      <a:pt x="182795" y="157092"/>
                      <a:pt x="187503" y="150813"/>
                    </a:cubicBezTo>
                    <a:lnTo>
                      <a:pt x="192265" y="144463"/>
                    </a:lnTo>
                    <a:cubicBezTo>
                      <a:pt x="196256" y="132492"/>
                      <a:pt x="190409" y="146782"/>
                      <a:pt x="198615" y="136525"/>
                    </a:cubicBezTo>
                    <a:cubicBezTo>
                      <a:pt x="199660" y="135218"/>
                      <a:pt x="199455" y="133260"/>
                      <a:pt x="200203" y="131763"/>
                    </a:cubicBezTo>
                    <a:cubicBezTo>
                      <a:pt x="201056" y="130056"/>
                      <a:pt x="202320" y="128588"/>
                      <a:pt x="203378" y="127000"/>
                    </a:cubicBezTo>
                    <a:cubicBezTo>
                      <a:pt x="210059" y="106953"/>
                      <a:pt x="198916" y="138997"/>
                      <a:pt x="208140" y="117475"/>
                    </a:cubicBezTo>
                    <a:cubicBezTo>
                      <a:pt x="211187" y="110366"/>
                      <a:pt x="208231" y="112532"/>
                      <a:pt x="211315" y="106363"/>
                    </a:cubicBezTo>
                    <a:cubicBezTo>
                      <a:pt x="212168" y="104656"/>
                      <a:pt x="213756" y="103361"/>
                      <a:pt x="214490" y="101600"/>
                    </a:cubicBezTo>
                    <a:cubicBezTo>
                      <a:pt x="216421" y="96966"/>
                      <a:pt x="217666" y="92075"/>
                      <a:pt x="219253" y="87313"/>
                    </a:cubicBezTo>
                    <a:cubicBezTo>
                      <a:pt x="219782" y="85725"/>
                      <a:pt x="220380" y="84159"/>
                      <a:pt x="220840" y="82550"/>
                    </a:cubicBezTo>
                    <a:cubicBezTo>
                      <a:pt x="221898" y="78846"/>
                      <a:pt x="223208" y="75205"/>
                      <a:pt x="224015" y="71438"/>
                    </a:cubicBezTo>
                    <a:cubicBezTo>
                      <a:pt x="227241" y="56384"/>
                      <a:pt x="222830" y="64485"/>
                      <a:pt x="228778" y="55563"/>
                    </a:cubicBezTo>
                    <a:cubicBezTo>
                      <a:pt x="232556" y="44228"/>
                      <a:pt x="230097" y="48823"/>
                      <a:pt x="235128" y="41275"/>
                    </a:cubicBezTo>
                    <a:cubicBezTo>
                      <a:pt x="235657" y="39158"/>
                      <a:pt x="236025" y="36995"/>
                      <a:pt x="236715" y="34925"/>
                    </a:cubicBezTo>
                    <a:cubicBezTo>
                      <a:pt x="237616" y="32222"/>
                      <a:pt x="239700" y="29831"/>
                      <a:pt x="239890" y="26988"/>
                    </a:cubicBezTo>
                    <a:cubicBezTo>
                      <a:pt x="240244" y="21682"/>
                      <a:pt x="239499" y="16295"/>
                      <a:pt x="238303" y="11113"/>
                    </a:cubicBezTo>
                    <a:cubicBezTo>
                      <a:pt x="237874" y="9254"/>
                      <a:pt x="236564" y="7607"/>
                      <a:pt x="235128" y="6350"/>
                    </a:cubicBezTo>
                    <a:cubicBezTo>
                      <a:pt x="232256" y="3837"/>
                      <a:pt x="225603" y="0"/>
                      <a:pt x="225603" y="0"/>
                    </a:cubicBezTo>
                    <a:cubicBezTo>
                      <a:pt x="224015" y="529"/>
                      <a:pt x="222474" y="1225"/>
                      <a:pt x="220840" y="1588"/>
                    </a:cubicBezTo>
                    <a:cubicBezTo>
                      <a:pt x="216722" y="2503"/>
                      <a:pt x="208275" y="1625"/>
                      <a:pt x="206553" y="7938"/>
                    </a:cubicBezTo>
                    <a:cubicBezTo>
                      <a:pt x="205439" y="12022"/>
                      <a:pt x="207876" y="21167"/>
                      <a:pt x="208140" y="2381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89" name="Freeform: Shape 88">
                <a:extLst>
                  <a:ext uri="{FF2B5EF4-FFF2-40B4-BE49-F238E27FC236}">
                    <a16:creationId xmlns:a16="http://schemas.microsoft.com/office/drawing/2014/main" id="{6CC0961F-D671-4D12-97A3-DC0E0F610AE0}"/>
                  </a:ext>
                </a:extLst>
              </p:cNvPr>
              <p:cNvSpPr/>
              <p:nvPr/>
            </p:nvSpPr>
            <p:spPr>
              <a:xfrm>
                <a:off x="7793038" y="3005113"/>
                <a:ext cx="123825" cy="96925"/>
              </a:xfrm>
              <a:custGeom>
                <a:avLst/>
                <a:gdLst>
                  <a:gd name="connsiteX0" fmla="*/ 23812 w 123825"/>
                  <a:gd name="connsiteY0" fmla="*/ 0 h 96925"/>
                  <a:gd name="connsiteX1" fmla="*/ 23812 w 123825"/>
                  <a:gd name="connsiteY1" fmla="*/ 0 h 96925"/>
                  <a:gd name="connsiteX2" fmla="*/ 22225 w 123825"/>
                  <a:gd name="connsiteY2" fmla="*/ 42863 h 96925"/>
                  <a:gd name="connsiteX3" fmla="*/ 19050 w 123825"/>
                  <a:gd name="connsiteY3" fmla="*/ 49213 h 96925"/>
                  <a:gd name="connsiteX4" fmla="*/ 17462 w 123825"/>
                  <a:gd name="connsiteY4" fmla="*/ 53975 h 96925"/>
                  <a:gd name="connsiteX5" fmla="*/ 14287 w 123825"/>
                  <a:gd name="connsiteY5" fmla="*/ 60325 h 96925"/>
                  <a:gd name="connsiteX6" fmla="*/ 12700 w 123825"/>
                  <a:gd name="connsiteY6" fmla="*/ 65088 h 96925"/>
                  <a:gd name="connsiteX7" fmla="*/ 7937 w 123825"/>
                  <a:gd name="connsiteY7" fmla="*/ 69850 h 96925"/>
                  <a:gd name="connsiteX8" fmla="*/ 0 w 123825"/>
                  <a:gd name="connsiteY8" fmla="*/ 80963 h 96925"/>
                  <a:gd name="connsiteX9" fmla="*/ 1587 w 123825"/>
                  <a:gd name="connsiteY9" fmla="*/ 85725 h 96925"/>
                  <a:gd name="connsiteX10" fmla="*/ 6350 w 123825"/>
                  <a:gd name="connsiteY10" fmla="*/ 84138 h 96925"/>
                  <a:gd name="connsiteX11" fmla="*/ 30162 w 123825"/>
                  <a:gd name="connsiteY11" fmla="*/ 85725 h 96925"/>
                  <a:gd name="connsiteX12" fmla="*/ 41275 w 123825"/>
                  <a:gd name="connsiteY12" fmla="*/ 87313 h 96925"/>
                  <a:gd name="connsiteX13" fmla="*/ 50800 w 123825"/>
                  <a:gd name="connsiteY13" fmla="*/ 92075 h 96925"/>
                  <a:gd name="connsiteX14" fmla="*/ 61912 w 123825"/>
                  <a:gd name="connsiteY14" fmla="*/ 93663 h 96925"/>
                  <a:gd name="connsiteX15" fmla="*/ 66675 w 123825"/>
                  <a:gd name="connsiteY15" fmla="*/ 96838 h 96925"/>
                  <a:gd name="connsiteX16" fmla="*/ 96837 w 123825"/>
                  <a:gd name="connsiteY16" fmla="*/ 90488 h 96925"/>
                  <a:gd name="connsiteX17" fmla="*/ 103187 w 123825"/>
                  <a:gd name="connsiteY17" fmla="*/ 87313 h 96925"/>
                  <a:gd name="connsiteX18" fmla="*/ 104775 w 123825"/>
                  <a:gd name="connsiteY18" fmla="*/ 82550 h 96925"/>
                  <a:gd name="connsiteX19" fmla="*/ 112712 w 123825"/>
                  <a:gd name="connsiteY19" fmla="*/ 73025 h 96925"/>
                  <a:gd name="connsiteX20" fmla="*/ 119062 w 123825"/>
                  <a:gd name="connsiteY20" fmla="*/ 58738 h 96925"/>
                  <a:gd name="connsiteX21" fmla="*/ 120650 w 123825"/>
                  <a:gd name="connsiteY21" fmla="*/ 46038 h 96925"/>
                  <a:gd name="connsiteX22" fmla="*/ 123825 w 123825"/>
                  <a:gd name="connsiteY22" fmla="*/ 36513 h 96925"/>
                  <a:gd name="connsiteX23" fmla="*/ 120650 w 123825"/>
                  <a:gd name="connsiteY23" fmla="*/ 30163 h 96925"/>
                  <a:gd name="connsiteX24" fmla="*/ 92075 w 123825"/>
                  <a:gd name="connsiteY24" fmla="*/ 31750 h 96925"/>
                  <a:gd name="connsiteX25" fmla="*/ 65087 w 123825"/>
                  <a:gd name="connsiteY25" fmla="*/ 28575 h 96925"/>
                  <a:gd name="connsiteX26" fmla="*/ 60325 w 123825"/>
                  <a:gd name="connsiteY26" fmla="*/ 25400 h 96925"/>
                  <a:gd name="connsiteX27" fmla="*/ 53975 w 123825"/>
                  <a:gd name="connsiteY27" fmla="*/ 23813 h 96925"/>
                  <a:gd name="connsiteX28" fmla="*/ 50800 w 123825"/>
                  <a:gd name="connsiteY28" fmla="*/ 19050 h 96925"/>
                  <a:gd name="connsiteX29" fmla="*/ 46037 w 123825"/>
                  <a:gd name="connsiteY29" fmla="*/ 14288 h 96925"/>
                  <a:gd name="connsiteX30" fmla="*/ 23812 w 123825"/>
                  <a:gd name="connsiteY30" fmla="*/ 0 h 96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3825" h="96925">
                    <a:moveTo>
                      <a:pt x="23812" y="0"/>
                    </a:moveTo>
                    <a:lnTo>
                      <a:pt x="23812" y="0"/>
                    </a:lnTo>
                    <a:cubicBezTo>
                      <a:pt x="23283" y="14288"/>
                      <a:pt x="23602" y="28632"/>
                      <a:pt x="22225" y="42863"/>
                    </a:cubicBezTo>
                    <a:cubicBezTo>
                      <a:pt x="21997" y="45219"/>
                      <a:pt x="19982" y="47038"/>
                      <a:pt x="19050" y="49213"/>
                    </a:cubicBezTo>
                    <a:cubicBezTo>
                      <a:pt x="18391" y="50751"/>
                      <a:pt x="18121" y="52437"/>
                      <a:pt x="17462" y="53975"/>
                    </a:cubicBezTo>
                    <a:cubicBezTo>
                      <a:pt x="16530" y="56150"/>
                      <a:pt x="15219" y="58150"/>
                      <a:pt x="14287" y="60325"/>
                    </a:cubicBezTo>
                    <a:cubicBezTo>
                      <a:pt x="13628" y="61863"/>
                      <a:pt x="13628" y="63696"/>
                      <a:pt x="12700" y="65088"/>
                    </a:cubicBezTo>
                    <a:cubicBezTo>
                      <a:pt x="11455" y="66956"/>
                      <a:pt x="9398" y="68145"/>
                      <a:pt x="7937" y="69850"/>
                    </a:cubicBezTo>
                    <a:cubicBezTo>
                      <a:pt x="4985" y="73294"/>
                      <a:pt x="2511" y="77195"/>
                      <a:pt x="0" y="80963"/>
                    </a:cubicBezTo>
                    <a:cubicBezTo>
                      <a:pt x="529" y="82550"/>
                      <a:pt x="90" y="84977"/>
                      <a:pt x="1587" y="85725"/>
                    </a:cubicBezTo>
                    <a:cubicBezTo>
                      <a:pt x="3084" y="86473"/>
                      <a:pt x="4677" y="84138"/>
                      <a:pt x="6350" y="84138"/>
                    </a:cubicBezTo>
                    <a:cubicBezTo>
                      <a:pt x="14305" y="84138"/>
                      <a:pt x="22225" y="85196"/>
                      <a:pt x="30162" y="85725"/>
                    </a:cubicBezTo>
                    <a:cubicBezTo>
                      <a:pt x="33866" y="86254"/>
                      <a:pt x="37606" y="86579"/>
                      <a:pt x="41275" y="87313"/>
                    </a:cubicBezTo>
                    <a:cubicBezTo>
                      <a:pt x="58870" y="90832"/>
                      <a:pt x="32074" y="86457"/>
                      <a:pt x="50800" y="92075"/>
                    </a:cubicBezTo>
                    <a:cubicBezTo>
                      <a:pt x="54384" y="93150"/>
                      <a:pt x="58208" y="93134"/>
                      <a:pt x="61912" y="93663"/>
                    </a:cubicBezTo>
                    <a:cubicBezTo>
                      <a:pt x="63500" y="94721"/>
                      <a:pt x="64773" y="96692"/>
                      <a:pt x="66675" y="96838"/>
                    </a:cubicBezTo>
                    <a:cubicBezTo>
                      <a:pt x="75227" y="97496"/>
                      <a:pt x="89132" y="94340"/>
                      <a:pt x="96837" y="90488"/>
                    </a:cubicBezTo>
                    <a:lnTo>
                      <a:pt x="103187" y="87313"/>
                    </a:lnTo>
                    <a:cubicBezTo>
                      <a:pt x="103716" y="85725"/>
                      <a:pt x="103847" y="83943"/>
                      <a:pt x="104775" y="82550"/>
                    </a:cubicBezTo>
                    <a:cubicBezTo>
                      <a:pt x="109761" y="75071"/>
                      <a:pt x="109248" y="80818"/>
                      <a:pt x="112712" y="73025"/>
                    </a:cubicBezTo>
                    <a:cubicBezTo>
                      <a:pt x="120267" y="56026"/>
                      <a:pt x="111878" y="69514"/>
                      <a:pt x="119062" y="58738"/>
                    </a:cubicBezTo>
                    <a:cubicBezTo>
                      <a:pt x="119591" y="54505"/>
                      <a:pt x="119756" y="50210"/>
                      <a:pt x="120650" y="46038"/>
                    </a:cubicBezTo>
                    <a:cubicBezTo>
                      <a:pt x="121351" y="42766"/>
                      <a:pt x="123825" y="39860"/>
                      <a:pt x="123825" y="36513"/>
                    </a:cubicBezTo>
                    <a:cubicBezTo>
                      <a:pt x="123825" y="34146"/>
                      <a:pt x="121708" y="32280"/>
                      <a:pt x="120650" y="30163"/>
                    </a:cubicBezTo>
                    <a:cubicBezTo>
                      <a:pt x="111125" y="30692"/>
                      <a:pt x="101615" y="31750"/>
                      <a:pt x="92075" y="31750"/>
                    </a:cubicBezTo>
                    <a:cubicBezTo>
                      <a:pt x="82673" y="31750"/>
                      <a:pt x="74173" y="30090"/>
                      <a:pt x="65087" y="28575"/>
                    </a:cubicBezTo>
                    <a:cubicBezTo>
                      <a:pt x="63500" y="27517"/>
                      <a:pt x="62079" y="26151"/>
                      <a:pt x="60325" y="25400"/>
                    </a:cubicBezTo>
                    <a:cubicBezTo>
                      <a:pt x="58320" y="24541"/>
                      <a:pt x="55790" y="25023"/>
                      <a:pt x="53975" y="23813"/>
                    </a:cubicBezTo>
                    <a:cubicBezTo>
                      <a:pt x="52387" y="22755"/>
                      <a:pt x="52022" y="20516"/>
                      <a:pt x="50800" y="19050"/>
                    </a:cubicBezTo>
                    <a:cubicBezTo>
                      <a:pt x="49363" y="17325"/>
                      <a:pt x="47864" y="15593"/>
                      <a:pt x="46037" y="14288"/>
                    </a:cubicBezTo>
                    <a:cubicBezTo>
                      <a:pt x="37395" y="8116"/>
                      <a:pt x="27516" y="2381"/>
                      <a:pt x="23812"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91" name="Freeform: Shape 90">
                <a:extLst>
                  <a:ext uri="{FF2B5EF4-FFF2-40B4-BE49-F238E27FC236}">
                    <a16:creationId xmlns:a16="http://schemas.microsoft.com/office/drawing/2014/main" id="{D9D4DC03-4108-472A-9D08-27B3F943FFC2}"/>
                  </a:ext>
                </a:extLst>
              </p:cNvPr>
              <p:cNvSpPr/>
              <p:nvPr/>
            </p:nvSpPr>
            <p:spPr>
              <a:xfrm>
                <a:off x="7543800" y="3365476"/>
                <a:ext cx="71510" cy="84137"/>
              </a:xfrm>
              <a:custGeom>
                <a:avLst/>
                <a:gdLst>
                  <a:gd name="connsiteX0" fmla="*/ 0 w 71510"/>
                  <a:gd name="connsiteY0" fmla="*/ 22225 h 84137"/>
                  <a:gd name="connsiteX1" fmla="*/ 0 w 71510"/>
                  <a:gd name="connsiteY1" fmla="*/ 22225 h 84137"/>
                  <a:gd name="connsiteX2" fmla="*/ 11113 w 71510"/>
                  <a:gd name="connsiteY2" fmla="*/ 33337 h 84137"/>
                  <a:gd name="connsiteX3" fmla="*/ 14288 w 71510"/>
                  <a:gd name="connsiteY3" fmla="*/ 38100 h 84137"/>
                  <a:gd name="connsiteX4" fmla="*/ 12700 w 71510"/>
                  <a:gd name="connsiteY4" fmla="*/ 49212 h 84137"/>
                  <a:gd name="connsiteX5" fmla="*/ 19050 w 71510"/>
                  <a:gd name="connsiteY5" fmla="*/ 63500 h 84137"/>
                  <a:gd name="connsiteX6" fmla="*/ 25400 w 71510"/>
                  <a:gd name="connsiteY6" fmla="*/ 68262 h 84137"/>
                  <a:gd name="connsiteX7" fmla="*/ 30163 w 71510"/>
                  <a:gd name="connsiteY7" fmla="*/ 74612 h 84137"/>
                  <a:gd name="connsiteX8" fmla="*/ 34925 w 71510"/>
                  <a:gd name="connsiteY8" fmla="*/ 76200 h 84137"/>
                  <a:gd name="connsiteX9" fmla="*/ 46038 w 71510"/>
                  <a:gd name="connsiteY9" fmla="*/ 79375 h 84137"/>
                  <a:gd name="connsiteX10" fmla="*/ 57150 w 71510"/>
                  <a:gd name="connsiteY10" fmla="*/ 84137 h 84137"/>
                  <a:gd name="connsiteX11" fmla="*/ 61913 w 71510"/>
                  <a:gd name="connsiteY11" fmla="*/ 82550 h 84137"/>
                  <a:gd name="connsiteX12" fmla="*/ 63500 w 71510"/>
                  <a:gd name="connsiteY12" fmla="*/ 77787 h 84137"/>
                  <a:gd name="connsiteX13" fmla="*/ 66675 w 71510"/>
                  <a:gd name="connsiteY13" fmla="*/ 71437 h 84137"/>
                  <a:gd name="connsiteX14" fmla="*/ 68263 w 71510"/>
                  <a:gd name="connsiteY14" fmla="*/ 63500 h 84137"/>
                  <a:gd name="connsiteX15" fmla="*/ 71438 w 71510"/>
                  <a:gd name="connsiteY15" fmla="*/ 52387 h 84137"/>
                  <a:gd name="connsiteX16" fmla="*/ 69850 w 71510"/>
                  <a:gd name="connsiteY16" fmla="*/ 26987 h 84137"/>
                  <a:gd name="connsiteX17" fmla="*/ 68263 w 71510"/>
                  <a:gd name="connsiteY17" fmla="*/ 20637 h 84137"/>
                  <a:gd name="connsiteX18" fmla="*/ 65088 w 71510"/>
                  <a:gd name="connsiteY18" fmla="*/ 15875 h 84137"/>
                  <a:gd name="connsiteX19" fmla="*/ 58738 w 71510"/>
                  <a:gd name="connsiteY19" fmla="*/ 6350 h 84137"/>
                  <a:gd name="connsiteX20" fmla="*/ 53975 w 71510"/>
                  <a:gd name="connsiteY20" fmla="*/ 4762 h 84137"/>
                  <a:gd name="connsiteX21" fmla="*/ 42863 w 71510"/>
                  <a:gd name="connsiteY21" fmla="*/ 0 h 84137"/>
                  <a:gd name="connsiteX22" fmla="*/ 22225 w 71510"/>
                  <a:gd name="connsiteY22" fmla="*/ 3175 h 84137"/>
                  <a:gd name="connsiteX23" fmla="*/ 12700 w 71510"/>
                  <a:gd name="connsiteY23" fmla="*/ 7937 h 84137"/>
                  <a:gd name="connsiteX24" fmla="*/ 1588 w 71510"/>
                  <a:gd name="connsiteY24" fmla="*/ 14287 h 84137"/>
                  <a:gd name="connsiteX25" fmla="*/ 0 w 71510"/>
                  <a:gd name="connsiteY25" fmla="*/ 22225 h 84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1510" h="84137">
                    <a:moveTo>
                      <a:pt x="0" y="22225"/>
                    </a:moveTo>
                    <a:lnTo>
                      <a:pt x="0" y="22225"/>
                    </a:lnTo>
                    <a:cubicBezTo>
                      <a:pt x="3704" y="25929"/>
                      <a:pt x="7609" y="29443"/>
                      <a:pt x="11113" y="33337"/>
                    </a:cubicBezTo>
                    <a:cubicBezTo>
                      <a:pt x="12389" y="34755"/>
                      <a:pt x="14098" y="36201"/>
                      <a:pt x="14288" y="38100"/>
                    </a:cubicBezTo>
                    <a:cubicBezTo>
                      <a:pt x="14660" y="41823"/>
                      <a:pt x="13229" y="45508"/>
                      <a:pt x="12700" y="49212"/>
                    </a:cubicBezTo>
                    <a:cubicBezTo>
                      <a:pt x="14271" y="53926"/>
                      <a:pt x="15277" y="59727"/>
                      <a:pt x="19050" y="63500"/>
                    </a:cubicBezTo>
                    <a:cubicBezTo>
                      <a:pt x="20921" y="65371"/>
                      <a:pt x="23529" y="66391"/>
                      <a:pt x="25400" y="68262"/>
                    </a:cubicBezTo>
                    <a:cubicBezTo>
                      <a:pt x="27271" y="70133"/>
                      <a:pt x="28130" y="72918"/>
                      <a:pt x="30163" y="74612"/>
                    </a:cubicBezTo>
                    <a:cubicBezTo>
                      <a:pt x="31448" y="75683"/>
                      <a:pt x="33322" y="75719"/>
                      <a:pt x="34925" y="76200"/>
                    </a:cubicBezTo>
                    <a:cubicBezTo>
                      <a:pt x="38615" y="77307"/>
                      <a:pt x="42348" y="78268"/>
                      <a:pt x="46038" y="79375"/>
                    </a:cubicBezTo>
                    <a:cubicBezTo>
                      <a:pt x="51879" y="81127"/>
                      <a:pt x="50953" y="81039"/>
                      <a:pt x="57150" y="84137"/>
                    </a:cubicBezTo>
                    <a:cubicBezTo>
                      <a:pt x="58738" y="83608"/>
                      <a:pt x="60730" y="83733"/>
                      <a:pt x="61913" y="82550"/>
                    </a:cubicBezTo>
                    <a:cubicBezTo>
                      <a:pt x="63096" y="81367"/>
                      <a:pt x="62841" y="79325"/>
                      <a:pt x="63500" y="77787"/>
                    </a:cubicBezTo>
                    <a:cubicBezTo>
                      <a:pt x="64432" y="75612"/>
                      <a:pt x="65617" y="73554"/>
                      <a:pt x="66675" y="71437"/>
                    </a:cubicBezTo>
                    <a:cubicBezTo>
                      <a:pt x="67204" y="68791"/>
                      <a:pt x="67609" y="66118"/>
                      <a:pt x="68263" y="63500"/>
                    </a:cubicBezTo>
                    <a:cubicBezTo>
                      <a:pt x="69197" y="59762"/>
                      <a:pt x="71271" y="56236"/>
                      <a:pt x="71438" y="52387"/>
                    </a:cubicBezTo>
                    <a:cubicBezTo>
                      <a:pt x="71806" y="43912"/>
                      <a:pt x="70694" y="35428"/>
                      <a:pt x="69850" y="26987"/>
                    </a:cubicBezTo>
                    <a:cubicBezTo>
                      <a:pt x="69633" y="24816"/>
                      <a:pt x="69122" y="22642"/>
                      <a:pt x="68263" y="20637"/>
                    </a:cubicBezTo>
                    <a:cubicBezTo>
                      <a:pt x="67512" y="18883"/>
                      <a:pt x="65941" y="17581"/>
                      <a:pt x="65088" y="15875"/>
                    </a:cubicBezTo>
                    <a:cubicBezTo>
                      <a:pt x="62175" y="10050"/>
                      <a:pt x="65508" y="10863"/>
                      <a:pt x="58738" y="6350"/>
                    </a:cubicBezTo>
                    <a:cubicBezTo>
                      <a:pt x="57345" y="5422"/>
                      <a:pt x="55472" y="5511"/>
                      <a:pt x="53975" y="4762"/>
                    </a:cubicBezTo>
                    <a:cubicBezTo>
                      <a:pt x="43015" y="-719"/>
                      <a:pt x="56076" y="3302"/>
                      <a:pt x="42863" y="0"/>
                    </a:cubicBezTo>
                    <a:cubicBezTo>
                      <a:pt x="35984" y="1058"/>
                      <a:pt x="29066" y="1892"/>
                      <a:pt x="22225" y="3175"/>
                    </a:cubicBezTo>
                    <a:cubicBezTo>
                      <a:pt x="16810" y="4190"/>
                      <a:pt x="17535" y="5174"/>
                      <a:pt x="12700" y="7937"/>
                    </a:cubicBezTo>
                    <a:cubicBezTo>
                      <a:pt x="-1390" y="15988"/>
                      <a:pt x="13183" y="6556"/>
                      <a:pt x="1588" y="14287"/>
                    </a:cubicBezTo>
                    <a:lnTo>
                      <a:pt x="0" y="22225"/>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95" name="Freeform: Shape 94">
                <a:extLst>
                  <a:ext uri="{FF2B5EF4-FFF2-40B4-BE49-F238E27FC236}">
                    <a16:creationId xmlns:a16="http://schemas.microsoft.com/office/drawing/2014/main" id="{22897C00-D6FF-4F64-A64A-8AB3B2D17DB3}"/>
                  </a:ext>
                </a:extLst>
              </p:cNvPr>
              <p:cNvSpPr/>
              <p:nvPr/>
            </p:nvSpPr>
            <p:spPr>
              <a:xfrm>
                <a:off x="4740442" y="2182788"/>
                <a:ext cx="294973" cy="427375"/>
              </a:xfrm>
              <a:custGeom>
                <a:avLst/>
                <a:gdLst>
                  <a:gd name="connsiteX0" fmla="*/ 160421 w 294973"/>
                  <a:gd name="connsiteY0" fmla="*/ 0 h 427375"/>
                  <a:gd name="connsiteX1" fmla="*/ 160421 w 294973"/>
                  <a:gd name="connsiteY1" fmla="*/ 0 h 427375"/>
                  <a:gd name="connsiteX2" fmla="*/ 148390 w 294973"/>
                  <a:gd name="connsiteY2" fmla="*/ 14037 h 427375"/>
                  <a:gd name="connsiteX3" fmla="*/ 142374 w 294973"/>
                  <a:gd name="connsiteY3" fmla="*/ 18047 h 427375"/>
                  <a:gd name="connsiteX4" fmla="*/ 140369 w 294973"/>
                  <a:gd name="connsiteY4" fmla="*/ 24063 h 427375"/>
                  <a:gd name="connsiteX5" fmla="*/ 130342 w 294973"/>
                  <a:gd name="connsiteY5" fmla="*/ 34089 h 427375"/>
                  <a:gd name="connsiteX6" fmla="*/ 116305 w 294973"/>
                  <a:gd name="connsiteY6" fmla="*/ 52137 h 427375"/>
                  <a:gd name="connsiteX7" fmla="*/ 104274 w 294973"/>
                  <a:gd name="connsiteY7" fmla="*/ 62163 h 427375"/>
                  <a:gd name="connsiteX8" fmla="*/ 82216 w 294973"/>
                  <a:gd name="connsiteY8" fmla="*/ 78205 h 427375"/>
                  <a:gd name="connsiteX9" fmla="*/ 74195 w 294973"/>
                  <a:gd name="connsiteY9" fmla="*/ 86226 h 427375"/>
                  <a:gd name="connsiteX10" fmla="*/ 62163 w 294973"/>
                  <a:gd name="connsiteY10" fmla="*/ 96253 h 427375"/>
                  <a:gd name="connsiteX11" fmla="*/ 54142 w 294973"/>
                  <a:gd name="connsiteY11" fmla="*/ 108284 h 427375"/>
                  <a:gd name="connsiteX12" fmla="*/ 48126 w 294973"/>
                  <a:gd name="connsiteY12" fmla="*/ 110289 h 427375"/>
                  <a:gd name="connsiteX13" fmla="*/ 42111 w 294973"/>
                  <a:gd name="connsiteY13" fmla="*/ 116305 h 427375"/>
                  <a:gd name="connsiteX14" fmla="*/ 34090 w 294973"/>
                  <a:gd name="connsiteY14" fmla="*/ 128337 h 427375"/>
                  <a:gd name="connsiteX15" fmla="*/ 28074 w 294973"/>
                  <a:gd name="connsiteY15" fmla="*/ 134353 h 427375"/>
                  <a:gd name="connsiteX16" fmla="*/ 26069 w 294973"/>
                  <a:gd name="connsiteY16" fmla="*/ 140368 h 427375"/>
                  <a:gd name="connsiteX17" fmla="*/ 14037 w 294973"/>
                  <a:gd name="connsiteY17" fmla="*/ 152400 h 427375"/>
                  <a:gd name="connsiteX18" fmla="*/ 12032 w 294973"/>
                  <a:gd name="connsiteY18" fmla="*/ 158416 h 427375"/>
                  <a:gd name="connsiteX19" fmla="*/ 2005 w 294973"/>
                  <a:gd name="connsiteY19" fmla="*/ 178468 h 427375"/>
                  <a:gd name="connsiteX20" fmla="*/ 0 w 294973"/>
                  <a:gd name="connsiteY20" fmla="*/ 184484 h 427375"/>
                  <a:gd name="connsiteX21" fmla="*/ 4011 w 294973"/>
                  <a:gd name="connsiteY21" fmla="*/ 220579 h 427375"/>
                  <a:gd name="connsiteX22" fmla="*/ 10026 w 294973"/>
                  <a:gd name="connsiteY22" fmla="*/ 232611 h 427375"/>
                  <a:gd name="connsiteX23" fmla="*/ 12032 w 294973"/>
                  <a:gd name="connsiteY23" fmla="*/ 238626 h 427375"/>
                  <a:gd name="connsiteX24" fmla="*/ 18047 w 294973"/>
                  <a:gd name="connsiteY24" fmla="*/ 268705 h 427375"/>
                  <a:gd name="connsiteX25" fmla="*/ 24063 w 294973"/>
                  <a:gd name="connsiteY25" fmla="*/ 292768 h 427375"/>
                  <a:gd name="connsiteX26" fmla="*/ 32084 w 294973"/>
                  <a:gd name="connsiteY26" fmla="*/ 302795 h 427375"/>
                  <a:gd name="connsiteX27" fmla="*/ 34090 w 294973"/>
                  <a:gd name="connsiteY27" fmla="*/ 308811 h 427375"/>
                  <a:gd name="connsiteX28" fmla="*/ 46121 w 294973"/>
                  <a:gd name="connsiteY28" fmla="*/ 316832 h 427375"/>
                  <a:gd name="connsiteX29" fmla="*/ 66174 w 294973"/>
                  <a:gd name="connsiteY29" fmla="*/ 314826 h 427375"/>
                  <a:gd name="connsiteX30" fmla="*/ 74195 w 294973"/>
                  <a:gd name="connsiteY30" fmla="*/ 302795 h 427375"/>
                  <a:gd name="connsiteX31" fmla="*/ 78205 w 294973"/>
                  <a:gd name="connsiteY31" fmla="*/ 296779 h 427375"/>
                  <a:gd name="connsiteX32" fmla="*/ 80211 w 294973"/>
                  <a:gd name="connsiteY32" fmla="*/ 290763 h 427375"/>
                  <a:gd name="connsiteX33" fmla="*/ 86226 w 294973"/>
                  <a:gd name="connsiteY33" fmla="*/ 284747 h 427375"/>
                  <a:gd name="connsiteX34" fmla="*/ 96253 w 294973"/>
                  <a:gd name="connsiteY34" fmla="*/ 272716 h 427375"/>
                  <a:gd name="connsiteX35" fmla="*/ 104274 w 294973"/>
                  <a:gd name="connsiteY35" fmla="*/ 264695 h 427375"/>
                  <a:gd name="connsiteX36" fmla="*/ 112295 w 294973"/>
                  <a:gd name="connsiteY36" fmla="*/ 256674 h 427375"/>
                  <a:gd name="connsiteX37" fmla="*/ 118311 w 294973"/>
                  <a:gd name="connsiteY37" fmla="*/ 252663 h 427375"/>
                  <a:gd name="connsiteX38" fmla="*/ 124326 w 294973"/>
                  <a:gd name="connsiteY38" fmla="*/ 246647 h 427375"/>
                  <a:gd name="connsiteX39" fmla="*/ 130342 w 294973"/>
                  <a:gd name="connsiteY39" fmla="*/ 244642 h 427375"/>
                  <a:gd name="connsiteX40" fmla="*/ 146384 w 294973"/>
                  <a:gd name="connsiteY40" fmla="*/ 248653 h 427375"/>
                  <a:gd name="connsiteX41" fmla="*/ 150395 w 294973"/>
                  <a:gd name="connsiteY41" fmla="*/ 254668 h 427375"/>
                  <a:gd name="connsiteX42" fmla="*/ 148390 w 294973"/>
                  <a:gd name="connsiteY42" fmla="*/ 282742 h 427375"/>
                  <a:gd name="connsiteX43" fmla="*/ 158416 w 294973"/>
                  <a:gd name="connsiteY43" fmla="*/ 340895 h 427375"/>
                  <a:gd name="connsiteX44" fmla="*/ 164432 w 294973"/>
                  <a:gd name="connsiteY44" fmla="*/ 354932 h 427375"/>
                  <a:gd name="connsiteX45" fmla="*/ 166437 w 294973"/>
                  <a:gd name="connsiteY45" fmla="*/ 360947 h 427375"/>
                  <a:gd name="connsiteX46" fmla="*/ 172453 w 294973"/>
                  <a:gd name="connsiteY46" fmla="*/ 370974 h 427375"/>
                  <a:gd name="connsiteX47" fmla="*/ 174458 w 294973"/>
                  <a:gd name="connsiteY47" fmla="*/ 376989 h 427375"/>
                  <a:gd name="connsiteX48" fmla="*/ 180474 w 294973"/>
                  <a:gd name="connsiteY48" fmla="*/ 383005 h 427375"/>
                  <a:gd name="connsiteX49" fmla="*/ 190500 w 294973"/>
                  <a:gd name="connsiteY49" fmla="*/ 401053 h 427375"/>
                  <a:gd name="connsiteX50" fmla="*/ 198521 w 294973"/>
                  <a:gd name="connsiteY50" fmla="*/ 417095 h 427375"/>
                  <a:gd name="connsiteX51" fmla="*/ 204537 w 294973"/>
                  <a:gd name="connsiteY51" fmla="*/ 421105 h 427375"/>
                  <a:gd name="connsiteX52" fmla="*/ 206542 w 294973"/>
                  <a:gd name="connsiteY52" fmla="*/ 427121 h 427375"/>
                  <a:gd name="connsiteX53" fmla="*/ 232611 w 294973"/>
                  <a:gd name="connsiteY53" fmla="*/ 419100 h 427375"/>
                  <a:gd name="connsiteX54" fmla="*/ 256674 w 294973"/>
                  <a:gd name="connsiteY54" fmla="*/ 387016 h 427375"/>
                  <a:gd name="connsiteX55" fmla="*/ 266700 w 294973"/>
                  <a:gd name="connsiteY55" fmla="*/ 366963 h 427375"/>
                  <a:gd name="connsiteX56" fmla="*/ 270711 w 294973"/>
                  <a:gd name="connsiteY56" fmla="*/ 356937 h 427375"/>
                  <a:gd name="connsiteX57" fmla="*/ 278732 w 294973"/>
                  <a:gd name="connsiteY57" fmla="*/ 344905 h 427375"/>
                  <a:gd name="connsiteX58" fmla="*/ 280737 w 294973"/>
                  <a:gd name="connsiteY58" fmla="*/ 338889 h 427375"/>
                  <a:gd name="connsiteX59" fmla="*/ 284747 w 294973"/>
                  <a:gd name="connsiteY59" fmla="*/ 330868 h 427375"/>
                  <a:gd name="connsiteX60" fmla="*/ 286753 w 294973"/>
                  <a:gd name="connsiteY60" fmla="*/ 320842 h 427375"/>
                  <a:gd name="connsiteX61" fmla="*/ 290763 w 294973"/>
                  <a:gd name="connsiteY61" fmla="*/ 306805 h 427375"/>
                  <a:gd name="connsiteX62" fmla="*/ 292769 w 294973"/>
                  <a:gd name="connsiteY62" fmla="*/ 292768 h 427375"/>
                  <a:gd name="connsiteX63" fmla="*/ 294774 w 294973"/>
                  <a:gd name="connsiteY63" fmla="*/ 280737 h 427375"/>
                  <a:gd name="connsiteX64" fmla="*/ 292769 w 294973"/>
                  <a:gd name="connsiteY64" fmla="*/ 218574 h 427375"/>
                  <a:gd name="connsiteX65" fmla="*/ 280737 w 294973"/>
                  <a:gd name="connsiteY65" fmla="*/ 206542 h 427375"/>
                  <a:gd name="connsiteX66" fmla="*/ 276726 w 294973"/>
                  <a:gd name="connsiteY66" fmla="*/ 200526 h 427375"/>
                  <a:gd name="connsiteX67" fmla="*/ 276726 w 294973"/>
                  <a:gd name="connsiteY67" fmla="*/ 180474 h 427375"/>
                  <a:gd name="connsiteX68" fmla="*/ 282742 w 294973"/>
                  <a:gd name="connsiteY68" fmla="*/ 156411 h 427375"/>
                  <a:gd name="connsiteX69" fmla="*/ 280737 w 294973"/>
                  <a:gd name="connsiteY69" fmla="*/ 136358 h 427375"/>
                  <a:gd name="connsiteX70" fmla="*/ 250658 w 294973"/>
                  <a:gd name="connsiteY70" fmla="*/ 146384 h 427375"/>
                  <a:gd name="connsiteX71" fmla="*/ 238626 w 294973"/>
                  <a:gd name="connsiteY71" fmla="*/ 166437 h 427375"/>
                  <a:gd name="connsiteX72" fmla="*/ 232611 w 294973"/>
                  <a:gd name="connsiteY72" fmla="*/ 168442 h 427375"/>
                  <a:gd name="connsiteX73" fmla="*/ 230605 w 294973"/>
                  <a:gd name="connsiteY73" fmla="*/ 178468 h 427375"/>
                  <a:gd name="connsiteX74" fmla="*/ 224590 w 294973"/>
                  <a:gd name="connsiteY74" fmla="*/ 180474 h 427375"/>
                  <a:gd name="connsiteX75" fmla="*/ 218574 w 294973"/>
                  <a:gd name="connsiteY75" fmla="*/ 184484 h 427375"/>
                  <a:gd name="connsiteX76" fmla="*/ 192505 w 294973"/>
                  <a:gd name="connsiteY76" fmla="*/ 192505 h 427375"/>
                  <a:gd name="connsiteX77" fmla="*/ 168442 w 294973"/>
                  <a:gd name="connsiteY77" fmla="*/ 188495 h 427375"/>
                  <a:gd name="connsiteX78" fmla="*/ 164432 w 294973"/>
                  <a:gd name="connsiteY78" fmla="*/ 180474 h 427375"/>
                  <a:gd name="connsiteX79" fmla="*/ 160421 w 294973"/>
                  <a:gd name="connsiteY79" fmla="*/ 154405 h 427375"/>
                  <a:gd name="connsiteX80" fmla="*/ 160421 w 294973"/>
                  <a:gd name="connsiteY80" fmla="*/ 0 h 42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94973" h="427375">
                    <a:moveTo>
                      <a:pt x="160421" y="0"/>
                    </a:moveTo>
                    <a:lnTo>
                      <a:pt x="160421" y="0"/>
                    </a:lnTo>
                    <a:cubicBezTo>
                      <a:pt x="156411" y="4679"/>
                      <a:pt x="152748" y="9679"/>
                      <a:pt x="148390" y="14037"/>
                    </a:cubicBezTo>
                    <a:cubicBezTo>
                      <a:pt x="146686" y="15741"/>
                      <a:pt x="143880" y="16165"/>
                      <a:pt x="142374" y="18047"/>
                    </a:cubicBezTo>
                    <a:cubicBezTo>
                      <a:pt x="141054" y="19698"/>
                      <a:pt x="141637" y="22372"/>
                      <a:pt x="140369" y="24063"/>
                    </a:cubicBezTo>
                    <a:cubicBezTo>
                      <a:pt x="137533" y="27844"/>
                      <a:pt x="133418" y="30500"/>
                      <a:pt x="130342" y="34089"/>
                    </a:cubicBezTo>
                    <a:cubicBezTo>
                      <a:pt x="125382" y="39876"/>
                      <a:pt x="122160" y="47258"/>
                      <a:pt x="116305" y="52137"/>
                    </a:cubicBezTo>
                    <a:cubicBezTo>
                      <a:pt x="112295" y="55479"/>
                      <a:pt x="108450" y="59031"/>
                      <a:pt x="104274" y="62163"/>
                    </a:cubicBezTo>
                    <a:cubicBezTo>
                      <a:pt x="89262" y="73422"/>
                      <a:pt x="95490" y="66406"/>
                      <a:pt x="82216" y="78205"/>
                    </a:cubicBezTo>
                    <a:cubicBezTo>
                      <a:pt x="79390" y="80717"/>
                      <a:pt x="77066" y="83765"/>
                      <a:pt x="74195" y="86226"/>
                    </a:cubicBezTo>
                    <a:cubicBezTo>
                      <a:pt x="54652" y="102977"/>
                      <a:pt x="83023" y="75393"/>
                      <a:pt x="62163" y="96253"/>
                    </a:cubicBezTo>
                    <a:cubicBezTo>
                      <a:pt x="60061" y="102560"/>
                      <a:pt x="60579" y="103993"/>
                      <a:pt x="54142" y="108284"/>
                    </a:cubicBezTo>
                    <a:cubicBezTo>
                      <a:pt x="52383" y="109456"/>
                      <a:pt x="50131" y="109621"/>
                      <a:pt x="48126" y="110289"/>
                    </a:cubicBezTo>
                    <a:cubicBezTo>
                      <a:pt x="46121" y="112294"/>
                      <a:pt x="43852" y="114067"/>
                      <a:pt x="42111" y="116305"/>
                    </a:cubicBezTo>
                    <a:cubicBezTo>
                      <a:pt x="39152" y="120110"/>
                      <a:pt x="37498" y="124929"/>
                      <a:pt x="34090" y="128337"/>
                    </a:cubicBezTo>
                    <a:lnTo>
                      <a:pt x="28074" y="134353"/>
                    </a:lnTo>
                    <a:cubicBezTo>
                      <a:pt x="27406" y="136358"/>
                      <a:pt x="27367" y="138700"/>
                      <a:pt x="26069" y="140368"/>
                    </a:cubicBezTo>
                    <a:cubicBezTo>
                      <a:pt x="22587" y="144845"/>
                      <a:pt x="14037" y="152400"/>
                      <a:pt x="14037" y="152400"/>
                    </a:cubicBezTo>
                    <a:cubicBezTo>
                      <a:pt x="13369" y="154405"/>
                      <a:pt x="12918" y="156497"/>
                      <a:pt x="12032" y="158416"/>
                    </a:cubicBezTo>
                    <a:cubicBezTo>
                      <a:pt x="8900" y="165201"/>
                      <a:pt x="4368" y="171378"/>
                      <a:pt x="2005" y="178468"/>
                    </a:cubicBezTo>
                    <a:lnTo>
                      <a:pt x="0" y="184484"/>
                    </a:lnTo>
                    <a:cubicBezTo>
                      <a:pt x="1337" y="196516"/>
                      <a:pt x="2299" y="208595"/>
                      <a:pt x="4011" y="220579"/>
                    </a:cubicBezTo>
                    <a:cubicBezTo>
                      <a:pt x="5019" y="227634"/>
                      <a:pt x="6849" y="226258"/>
                      <a:pt x="10026" y="232611"/>
                    </a:cubicBezTo>
                    <a:cubicBezTo>
                      <a:pt x="10971" y="234501"/>
                      <a:pt x="11451" y="236594"/>
                      <a:pt x="12032" y="238626"/>
                    </a:cubicBezTo>
                    <a:cubicBezTo>
                      <a:pt x="14634" y="247732"/>
                      <a:pt x="16839" y="260654"/>
                      <a:pt x="18047" y="268705"/>
                    </a:cubicBezTo>
                    <a:cubicBezTo>
                      <a:pt x="21344" y="290685"/>
                      <a:pt x="16287" y="281105"/>
                      <a:pt x="24063" y="292768"/>
                    </a:cubicBezTo>
                    <a:cubicBezTo>
                      <a:pt x="29084" y="312843"/>
                      <a:pt x="21536" y="292246"/>
                      <a:pt x="32084" y="302795"/>
                    </a:cubicBezTo>
                    <a:cubicBezTo>
                      <a:pt x="33579" y="304290"/>
                      <a:pt x="32595" y="307316"/>
                      <a:pt x="34090" y="308811"/>
                    </a:cubicBezTo>
                    <a:cubicBezTo>
                      <a:pt x="37498" y="312219"/>
                      <a:pt x="46121" y="316832"/>
                      <a:pt x="46121" y="316832"/>
                    </a:cubicBezTo>
                    <a:cubicBezTo>
                      <a:pt x="52805" y="316163"/>
                      <a:pt x="59753" y="316802"/>
                      <a:pt x="66174" y="314826"/>
                    </a:cubicBezTo>
                    <a:cubicBezTo>
                      <a:pt x="72914" y="312752"/>
                      <a:pt x="71868" y="307449"/>
                      <a:pt x="74195" y="302795"/>
                    </a:cubicBezTo>
                    <a:cubicBezTo>
                      <a:pt x="75273" y="300639"/>
                      <a:pt x="77127" y="298935"/>
                      <a:pt x="78205" y="296779"/>
                    </a:cubicBezTo>
                    <a:cubicBezTo>
                      <a:pt x="79150" y="294888"/>
                      <a:pt x="79038" y="292522"/>
                      <a:pt x="80211" y="290763"/>
                    </a:cubicBezTo>
                    <a:cubicBezTo>
                      <a:pt x="81784" y="288403"/>
                      <a:pt x="84411" y="286925"/>
                      <a:pt x="86226" y="284747"/>
                    </a:cubicBezTo>
                    <a:cubicBezTo>
                      <a:pt x="100178" y="268005"/>
                      <a:pt x="78686" y="290283"/>
                      <a:pt x="96253" y="272716"/>
                    </a:cubicBezTo>
                    <a:cubicBezTo>
                      <a:pt x="101600" y="256673"/>
                      <a:pt x="93579" y="275390"/>
                      <a:pt x="104274" y="264695"/>
                    </a:cubicBezTo>
                    <a:cubicBezTo>
                      <a:pt x="114969" y="254000"/>
                      <a:pt x="96252" y="262021"/>
                      <a:pt x="112295" y="256674"/>
                    </a:cubicBezTo>
                    <a:cubicBezTo>
                      <a:pt x="114300" y="255337"/>
                      <a:pt x="116460" y="254206"/>
                      <a:pt x="118311" y="252663"/>
                    </a:cubicBezTo>
                    <a:cubicBezTo>
                      <a:pt x="120489" y="250847"/>
                      <a:pt x="121967" y="248220"/>
                      <a:pt x="124326" y="246647"/>
                    </a:cubicBezTo>
                    <a:cubicBezTo>
                      <a:pt x="126085" y="245474"/>
                      <a:pt x="128337" y="245310"/>
                      <a:pt x="130342" y="244642"/>
                    </a:cubicBezTo>
                    <a:cubicBezTo>
                      <a:pt x="135689" y="245979"/>
                      <a:pt x="141454" y="246188"/>
                      <a:pt x="146384" y="248653"/>
                    </a:cubicBezTo>
                    <a:cubicBezTo>
                      <a:pt x="148539" y="249731"/>
                      <a:pt x="150253" y="252262"/>
                      <a:pt x="150395" y="254668"/>
                    </a:cubicBezTo>
                    <a:cubicBezTo>
                      <a:pt x="150946" y="264034"/>
                      <a:pt x="149058" y="273384"/>
                      <a:pt x="148390" y="282742"/>
                    </a:cubicBezTo>
                    <a:cubicBezTo>
                      <a:pt x="152578" y="339288"/>
                      <a:pt x="137343" y="326845"/>
                      <a:pt x="158416" y="340895"/>
                    </a:cubicBezTo>
                    <a:cubicBezTo>
                      <a:pt x="162588" y="357587"/>
                      <a:pt x="157508" y="341085"/>
                      <a:pt x="164432" y="354932"/>
                    </a:cubicBezTo>
                    <a:cubicBezTo>
                      <a:pt x="165377" y="356822"/>
                      <a:pt x="165492" y="359057"/>
                      <a:pt x="166437" y="360947"/>
                    </a:cubicBezTo>
                    <a:cubicBezTo>
                      <a:pt x="168180" y="364433"/>
                      <a:pt x="170710" y="367488"/>
                      <a:pt x="172453" y="370974"/>
                    </a:cubicBezTo>
                    <a:cubicBezTo>
                      <a:pt x="173398" y="372864"/>
                      <a:pt x="173286" y="375231"/>
                      <a:pt x="174458" y="376989"/>
                    </a:cubicBezTo>
                    <a:cubicBezTo>
                      <a:pt x="176031" y="379349"/>
                      <a:pt x="178469" y="381000"/>
                      <a:pt x="180474" y="383005"/>
                    </a:cubicBezTo>
                    <a:cubicBezTo>
                      <a:pt x="190613" y="408357"/>
                      <a:pt x="177786" y="378805"/>
                      <a:pt x="190500" y="401053"/>
                    </a:cubicBezTo>
                    <a:cubicBezTo>
                      <a:pt x="197374" y="413082"/>
                      <a:pt x="184711" y="400983"/>
                      <a:pt x="198521" y="417095"/>
                    </a:cubicBezTo>
                    <a:cubicBezTo>
                      <a:pt x="200089" y="418925"/>
                      <a:pt x="202532" y="419768"/>
                      <a:pt x="204537" y="421105"/>
                    </a:cubicBezTo>
                    <a:cubicBezTo>
                      <a:pt x="205205" y="423110"/>
                      <a:pt x="204437" y="426930"/>
                      <a:pt x="206542" y="427121"/>
                    </a:cubicBezTo>
                    <a:cubicBezTo>
                      <a:pt x="220351" y="428377"/>
                      <a:pt x="223967" y="424863"/>
                      <a:pt x="232611" y="419100"/>
                    </a:cubicBezTo>
                    <a:cubicBezTo>
                      <a:pt x="251170" y="393581"/>
                      <a:pt x="242973" y="404141"/>
                      <a:pt x="256674" y="387016"/>
                    </a:cubicBezTo>
                    <a:cubicBezTo>
                      <a:pt x="260602" y="363445"/>
                      <a:pt x="254594" y="385121"/>
                      <a:pt x="266700" y="366963"/>
                    </a:cubicBezTo>
                    <a:cubicBezTo>
                      <a:pt x="268697" y="363968"/>
                      <a:pt x="268987" y="360097"/>
                      <a:pt x="270711" y="356937"/>
                    </a:cubicBezTo>
                    <a:cubicBezTo>
                      <a:pt x="273019" y="352705"/>
                      <a:pt x="276058" y="348916"/>
                      <a:pt x="278732" y="344905"/>
                    </a:cubicBezTo>
                    <a:cubicBezTo>
                      <a:pt x="279400" y="342900"/>
                      <a:pt x="279904" y="340832"/>
                      <a:pt x="280737" y="338889"/>
                    </a:cubicBezTo>
                    <a:cubicBezTo>
                      <a:pt x="281914" y="336141"/>
                      <a:pt x="283802" y="333704"/>
                      <a:pt x="284747" y="330868"/>
                    </a:cubicBezTo>
                    <a:cubicBezTo>
                      <a:pt x="285825" y="327635"/>
                      <a:pt x="285926" y="324148"/>
                      <a:pt x="286753" y="320842"/>
                    </a:cubicBezTo>
                    <a:cubicBezTo>
                      <a:pt x="287933" y="316121"/>
                      <a:pt x="289743" y="311563"/>
                      <a:pt x="290763" y="306805"/>
                    </a:cubicBezTo>
                    <a:cubicBezTo>
                      <a:pt x="291753" y="302183"/>
                      <a:pt x="292050" y="297440"/>
                      <a:pt x="292769" y="292768"/>
                    </a:cubicBezTo>
                    <a:cubicBezTo>
                      <a:pt x="293387" y="288750"/>
                      <a:pt x="294106" y="284747"/>
                      <a:pt x="294774" y="280737"/>
                    </a:cubicBezTo>
                    <a:cubicBezTo>
                      <a:pt x="294106" y="260016"/>
                      <a:pt x="296623" y="238944"/>
                      <a:pt x="292769" y="218574"/>
                    </a:cubicBezTo>
                    <a:cubicBezTo>
                      <a:pt x="291715" y="213001"/>
                      <a:pt x="283883" y="211261"/>
                      <a:pt x="280737" y="206542"/>
                    </a:cubicBezTo>
                    <a:lnTo>
                      <a:pt x="276726" y="200526"/>
                    </a:lnTo>
                    <a:cubicBezTo>
                      <a:pt x="273281" y="190190"/>
                      <a:pt x="274300" y="196238"/>
                      <a:pt x="276726" y="180474"/>
                    </a:cubicBezTo>
                    <a:cubicBezTo>
                      <a:pt x="279040" y="165434"/>
                      <a:pt x="277849" y="171092"/>
                      <a:pt x="282742" y="156411"/>
                    </a:cubicBezTo>
                    <a:cubicBezTo>
                      <a:pt x="282074" y="149727"/>
                      <a:pt x="286326" y="140084"/>
                      <a:pt x="280737" y="136358"/>
                    </a:cubicBezTo>
                    <a:cubicBezTo>
                      <a:pt x="270571" y="129580"/>
                      <a:pt x="257869" y="140976"/>
                      <a:pt x="250658" y="146384"/>
                    </a:cubicBezTo>
                    <a:cubicBezTo>
                      <a:pt x="248120" y="153999"/>
                      <a:pt x="245757" y="161683"/>
                      <a:pt x="238626" y="166437"/>
                    </a:cubicBezTo>
                    <a:cubicBezTo>
                      <a:pt x="236868" y="167609"/>
                      <a:pt x="234616" y="167774"/>
                      <a:pt x="232611" y="168442"/>
                    </a:cubicBezTo>
                    <a:cubicBezTo>
                      <a:pt x="231942" y="171784"/>
                      <a:pt x="232495" y="175632"/>
                      <a:pt x="230605" y="178468"/>
                    </a:cubicBezTo>
                    <a:cubicBezTo>
                      <a:pt x="229433" y="180227"/>
                      <a:pt x="226480" y="179529"/>
                      <a:pt x="224590" y="180474"/>
                    </a:cubicBezTo>
                    <a:cubicBezTo>
                      <a:pt x="222434" y="181552"/>
                      <a:pt x="220776" y="183505"/>
                      <a:pt x="218574" y="184484"/>
                    </a:cubicBezTo>
                    <a:cubicBezTo>
                      <a:pt x="213573" y="186707"/>
                      <a:pt x="197200" y="191164"/>
                      <a:pt x="192505" y="192505"/>
                    </a:cubicBezTo>
                    <a:cubicBezTo>
                      <a:pt x="184484" y="191168"/>
                      <a:pt x="175916" y="191698"/>
                      <a:pt x="168442" y="188495"/>
                    </a:cubicBezTo>
                    <a:cubicBezTo>
                      <a:pt x="165695" y="187318"/>
                      <a:pt x="165117" y="183384"/>
                      <a:pt x="164432" y="180474"/>
                    </a:cubicBezTo>
                    <a:cubicBezTo>
                      <a:pt x="162418" y="171916"/>
                      <a:pt x="161758" y="163095"/>
                      <a:pt x="160421" y="154405"/>
                    </a:cubicBezTo>
                    <a:cubicBezTo>
                      <a:pt x="157440" y="76887"/>
                      <a:pt x="160421" y="25734"/>
                      <a:pt x="160421"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08" name="Freeform 54">
                <a:extLst>
                  <a:ext uri="{FF2B5EF4-FFF2-40B4-BE49-F238E27FC236}">
                    <a16:creationId xmlns:a16="http://schemas.microsoft.com/office/drawing/2014/main" id="{1D727F3E-08C3-466F-ADAB-B3C2DF535939}"/>
                  </a:ext>
                </a:extLst>
              </p:cNvPr>
              <p:cNvSpPr/>
              <p:nvPr/>
            </p:nvSpPr>
            <p:spPr>
              <a:xfrm>
                <a:off x="8402080" y="5317303"/>
                <a:ext cx="90227" cy="188357"/>
              </a:xfrm>
              <a:custGeom>
                <a:avLst/>
                <a:gdLst>
                  <a:gd name="connsiteX0" fmla="*/ 0 w 190500"/>
                  <a:gd name="connsiteY0" fmla="*/ 0 h 254000"/>
                  <a:gd name="connsiteX1" fmla="*/ 31750 w 190500"/>
                  <a:gd name="connsiteY1" fmla="*/ 50800 h 254000"/>
                  <a:gd name="connsiteX2" fmla="*/ 44450 w 190500"/>
                  <a:gd name="connsiteY2" fmla="*/ 88900 h 254000"/>
                  <a:gd name="connsiteX3" fmla="*/ 57150 w 190500"/>
                  <a:gd name="connsiteY3" fmla="*/ 146050 h 254000"/>
                  <a:gd name="connsiteX4" fmla="*/ 38100 w 190500"/>
                  <a:gd name="connsiteY4" fmla="*/ 171450 h 254000"/>
                  <a:gd name="connsiteX5" fmla="*/ 76200 w 190500"/>
                  <a:gd name="connsiteY5" fmla="*/ 196850 h 254000"/>
                  <a:gd name="connsiteX6" fmla="*/ 76200 w 190500"/>
                  <a:gd name="connsiteY6" fmla="*/ 196850 h 254000"/>
                  <a:gd name="connsiteX7" fmla="*/ 95250 w 190500"/>
                  <a:gd name="connsiteY7" fmla="*/ 254000 h 254000"/>
                  <a:gd name="connsiteX8" fmla="*/ 133350 w 190500"/>
                  <a:gd name="connsiteY8" fmla="*/ 215900 h 254000"/>
                  <a:gd name="connsiteX9" fmla="*/ 120650 w 190500"/>
                  <a:gd name="connsiteY9" fmla="*/ 171450 h 254000"/>
                  <a:gd name="connsiteX10" fmla="*/ 165100 w 190500"/>
                  <a:gd name="connsiteY10" fmla="*/ 152400 h 254000"/>
                  <a:gd name="connsiteX11" fmla="*/ 190500 w 190500"/>
                  <a:gd name="connsiteY11" fmla="*/ 120650 h 254000"/>
                  <a:gd name="connsiteX12" fmla="*/ 184150 w 190500"/>
                  <a:gd name="connsiteY12" fmla="*/ 101600 h 254000"/>
                  <a:gd name="connsiteX13" fmla="*/ 158750 w 190500"/>
                  <a:gd name="connsiteY13" fmla="*/ 88900 h 254000"/>
                  <a:gd name="connsiteX14" fmla="*/ 139700 w 190500"/>
                  <a:gd name="connsiteY14" fmla="*/ 120650 h 254000"/>
                  <a:gd name="connsiteX15" fmla="*/ 114300 w 190500"/>
                  <a:gd name="connsiteY15" fmla="*/ 120650 h 254000"/>
                  <a:gd name="connsiteX16" fmla="*/ 69850 w 190500"/>
                  <a:gd name="connsiteY16" fmla="*/ 25400 h 254000"/>
                  <a:gd name="connsiteX17" fmla="*/ 0 w 190500"/>
                  <a:gd name="connsiteY17" fmla="*/ 0 h 254000"/>
                  <a:gd name="connsiteX0" fmla="*/ 0 w 178594"/>
                  <a:gd name="connsiteY0" fmla="*/ 0 h 265907"/>
                  <a:gd name="connsiteX1" fmla="*/ 19844 w 178594"/>
                  <a:gd name="connsiteY1" fmla="*/ 62707 h 265907"/>
                  <a:gd name="connsiteX2" fmla="*/ 32544 w 178594"/>
                  <a:gd name="connsiteY2" fmla="*/ 100807 h 265907"/>
                  <a:gd name="connsiteX3" fmla="*/ 45244 w 178594"/>
                  <a:gd name="connsiteY3" fmla="*/ 157957 h 265907"/>
                  <a:gd name="connsiteX4" fmla="*/ 26194 w 178594"/>
                  <a:gd name="connsiteY4" fmla="*/ 183357 h 265907"/>
                  <a:gd name="connsiteX5" fmla="*/ 64294 w 178594"/>
                  <a:gd name="connsiteY5" fmla="*/ 208757 h 265907"/>
                  <a:gd name="connsiteX6" fmla="*/ 64294 w 178594"/>
                  <a:gd name="connsiteY6" fmla="*/ 208757 h 265907"/>
                  <a:gd name="connsiteX7" fmla="*/ 83344 w 178594"/>
                  <a:gd name="connsiteY7" fmla="*/ 265907 h 265907"/>
                  <a:gd name="connsiteX8" fmla="*/ 121444 w 178594"/>
                  <a:gd name="connsiteY8" fmla="*/ 227807 h 265907"/>
                  <a:gd name="connsiteX9" fmla="*/ 108744 w 178594"/>
                  <a:gd name="connsiteY9" fmla="*/ 183357 h 265907"/>
                  <a:gd name="connsiteX10" fmla="*/ 153194 w 178594"/>
                  <a:gd name="connsiteY10" fmla="*/ 164307 h 265907"/>
                  <a:gd name="connsiteX11" fmla="*/ 178594 w 178594"/>
                  <a:gd name="connsiteY11" fmla="*/ 132557 h 265907"/>
                  <a:gd name="connsiteX12" fmla="*/ 172244 w 178594"/>
                  <a:gd name="connsiteY12" fmla="*/ 113507 h 265907"/>
                  <a:gd name="connsiteX13" fmla="*/ 146844 w 178594"/>
                  <a:gd name="connsiteY13" fmla="*/ 100807 h 265907"/>
                  <a:gd name="connsiteX14" fmla="*/ 127794 w 178594"/>
                  <a:gd name="connsiteY14" fmla="*/ 132557 h 265907"/>
                  <a:gd name="connsiteX15" fmla="*/ 102394 w 178594"/>
                  <a:gd name="connsiteY15" fmla="*/ 132557 h 265907"/>
                  <a:gd name="connsiteX16" fmla="*/ 57944 w 178594"/>
                  <a:gd name="connsiteY16" fmla="*/ 37307 h 265907"/>
                  <a:gd name="connsiteX17" fmla="*/ 0 w 178594"/>
                  <a:gd name="connsiteY17" fmla="*/ 0 h 265907"/>
                  <a:gd name="connsiteX0" fmla="*/ 1194 w 179788"/>
                  <a:gd name="connsiteY0" fmla="*/ 583 h 266490"/>
                  <a:gd name="connsiteX1" fmla="*/ 21038 w 179788"/>
                  <a:gd name="connsiteY1" fmla="*/ 63290 h 266490"/>
                  <a:gd name="connsiteX2" fmla="*/ 33738 w 179788"/>
                  <a:gd name="connsiteY2" fmla="*/ 101390 h 266490"/>
                  <a:gd name="connsiteX3" fmla="*/ 46438 w 179788"/>
                  <a:gd name="connsiteY3" fmla="*/ 158540 h 266490"/>
                  <a:gd name="connsiteX4" fmla="*/ 27388 w 179788"/>
                  <a:gd name="connsiteY4" fmla="*/ 183940 h 266490"/>
                  <a:gd name="connsiteX5" fmla="*/ 65488 w 179788"/>
                  <a:gd name="connsiteY5" fmla="*/ 209340 h 266490"/>
                  <a:gd name="connsiteX6" fmla="*/ 65488 w 179788"/>
                  <a:gd name="connsiteY6" fmla="*/ 209340 h 266490"/>
                  <a:gd name="connsiteX7" fmla="*/ 84538 w 179788"/>
                  <a:gd name="connsiteY7" fmla="*/ 266490 h 266490"/>
                  <a:gd name="connsiteX8" fmla="*/ 122638 w 179788"/>
                  <a:gd name="connsiteY8" fmla="*/ 228390 h 266490"/>
                  <a:gd name="connsiteX9" fmla="*/ 109938 w 179788"/>
                  <a:gd name="connsiteY9" fmla="*/ 183940 h 266490"/>
                  <a:gd name="connsiteX10" fmla="*/ 154388 w 179788"/>
                  <a:gd name="connsiteY10" fmla="*/ 164890 h 266490"/>
                  <a:gd name="connsiteX11" fmla="*/ 179788 w 179788"/>
                  <a:gd name="connsiteY11" fmla="*/ 133140 h 266490"/>
                  <a:gd name="connsiteX12" fmla="*/ 173438 w 179788"/>
                  <a:gd name="connsiteY12" fmla="*/ 114090 h 266490"/>
                  <a:gd name="connsiteX13" fmla="*/ 148038 w 179788"/>
                  <a:gd name="connsiteY13" fmla="*/ 101390 h 266490"/>
                  <a:gd name="connsiteX14" fmla="*/ 128988 w 179788"/>
                  <a:gd name="connsiteY14" fmla="*/ 133140 h 266490"/>
                  <a:gd name="connsiteX15" fmla="*/ 103588 w 179788"/>
                  <a:gd name="connsiteY15" fmla="*/ 133140 h 266490"/>
                  <a:gd name="connsiteX16" fmla="*/ 59138 w 179788"/>
                  <a:gd name="connsiteY16" fmla="*/ 37890 h 266490"/>
                  <a:gd name="connsiteX17" fmla="*/ 1194 w 179788"/>
                  <a:gd name="connsiteY17" fmla="*/ 583 h 2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9788" h="266490">
                    <a:moveTo>
                      <a:pt x="1194" y="583"/>
                    </a:moveTo>
                    <a:cubicBezTo>
                      <a:pt x="-5156" y="4816"/>
                      <a:pt x="15614" y="46489"/>
                      <a:pt x="21038" y="63290"/>
                    </a:cubicBezTo>
                    <a:lnTo>
                      <a:pt x="33738" y="101390"/>
                    </a:lnTo>
                    <a:lnTo>
                      <a:pt x="46438" y="158540"/>
                    </a:lnTo>
                    <a:lnTo>
                      <a:pt x="27388" y="183940"/>
                    </a:lnTo>
                    <a:lnTo>
                      <a:pt x="65488" y="209340"/>
                    </a:lnTo>
                    <a:lnTo>
                      <a:pt x="65488" y="209340"/>
                    </a:lnTo>
                    <a:lnTo>
                      <a:pt x="84538" y="266490"/>
                    </a:lnTo>
                    <a:lnTo>
                      <a:pt x="122638" y="228390"/>
                    </a:lnTo>
                    <a:lnTo>
                      <a:pt x="109938" y="183940"/>
                    </a:lnTo>
                    <a:lnTo>
                      <a:pt x="154388" y="164890"/>
                    </a:lnTo>
                    <a:lnTo>
                      <a:pt x="179788" y="133140"/>
                    </a:lnTo>
                    <a:lnTo>
                      <a:pt x="173438" y="114090"/>
                    </a:lnTo>
                    <a:lnTo>
                      <a:pt x="148038" y="101390"/>
                    </a:lnTo>
                    <a:lnTo>
                      <a:pt x="128988" y="133140"/>
                    </a:lnTo>
                    <a:lnTo>
                      <a:pt x="103588" y="133140"/>
                    </a:lnTo>
                    <a:lnTo>
                      <a:pt x="59138" y="37890"/>
                    </a:lnTo>
                    <a:cubicBezTo>
                      <a:pt x="42072" y="15797"/>
                      <a:pt x="7544" y="-3650"/>
                      <a:pt x="1194" y="58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350" dirty="0"/>
              </a:p>
            </p:txBody>
          </p:sp>
          <p:sp>
            <p:nvSpPr>
              <p:cNvPr id="109" name="Freeform 55">
                <a:extLst>
                  <a:ext uri="{FF2B5EF4-FFF2-40B4-BE49-F238E27FC236}">
                    <a16:creationId xmlns:a16="http://schemas.microsoft.com/office/drawing/2014/main" id="{7F9709BC-AB9C-41E3-AA49-49970A7D0CA9}"/>
                  </a:ext>
                </a:extLst>
              </p:cNvPr>
              <p:cNvSpPr/>
              <p:nvPr/>
            </p:nvSpPr>
            <p:spPr>
              <a:xfrm>
                <a:off x="8263136" y="5502532"/>
                <a:ext cx="138945" cy="203339"/>
              </a:xfrm>
              <a:custGeom>
                <a:avLst/>
                <a:gdLst>
                  <a:gd name="connsiteX0" fmla="*/ 101600 w 228600"/>
                  <a:gd name="connsiteY0" fmla="*/ 95250 h 215900"/>
                  <a:gd name="connsiteX1" fmla="*/ 146050 w 228600"/>
                  <a:gd name="connsiteY1" fmla="*/ 6350 h 215900"/>
                  <a:gd name="connsiteX2" fmla="*/ 177800 w 228600"/>
                  <a:gd name="connsiteY2" fmla="*/ 0 h 215900"/>
                  <a:gd name="connsiteX3" fmla="*/ 190500 w 228600"/>
                  <a:gd name="connsiteY3" fmla="*/ 0 h 215900"/>
                  <a:gd name="connsiteX4" fmla="*/ 228600 w 228600"/>
                  <a:gd name="connsiteY4" fmla="*/ 38100 h 215900"/>
                  <a:gd name="connsiteX5" fmla="*/ 196850 w 228600"/>
                  <a:gd name="connsiteY5" fmla="*/ 57150 h 215900"/>
                  <a:gd name="connsiteX6" fmla="*/ 196850 w 228600"/>
                  <a:gd name="connsiteY6" fmla="*/ 57150 h 215900"/>
                  <a:gd name="connsiteX7" fmla="*/ 158750 w 228600"/>
                  <a:gd name="connsiteY7" fmla="*/ 139700 h 215900"/>
                  <a:gd name="connsiteX8" fmla="*/ 127000 w 228600"/>
                  <a:gd name="connsiteY8" fmla="*/ 171450 h 215900"/>
                  <a:gd name="connsiteX9" fmla="*/ 95250 w 228600"/>
                  <a:gd name="connsiteY9" fmla="*/ 203200 h 215900"/>
                  <a:gd name="connsiteX10" fmla="*/ 76200 w 228600"/>
                  <a:gd name="connsiteY10" fmla="*/ 215900 h 215900"/>
                  <a:gd name="connsiteX11" fmla="*/ 44450 w 228600"/>
                  <a:gd name="connsiteY11" fmla="*/ 196850 h 215900"/>
                  <a:gd name="connsiteX12" fmla="*/ 0 w 228600"/>
                  <a:gd name="connsiteY12" fmla="*/ 196850 h 215900"/>
                  <a:gd name="connsiteX13" fmla="*/ 19050 w 228600"/>
                  <a:gd name="connsiteY13" fmla="*/ 152400 h 215900"/>
                  <a:gd name="connsiteX14" fmla="*/ 101600 w 228600"/>
                  <a:gd name="connsiteY14" fmla="*/ 95250 h 215900"/>
                  <a:gd name="connsiteX0" fmla="*/ 111125 w 228600"/>
                  <a:gd name="connsiteY0" fmla="*/ 109538 h 215900"/>
                  <a:gd name="connsiteX1" fmla="*/ 146050 w 228600"/>
                  <a:gd name="connsiteY1" fmla="*/ 6350 h 215900"/>
                  <a:gd name="connsiteX2" fmla="*/ 177800 w 228600"/>
                  <a:gd name="connsiteY2" fmla="*/ 0 h 215900"/>
                  <a:gd name="connsiteX3" fmla="*/ 190500 w 228600"/>
                  <a:gd name="connsiteY3" fmla="*/ 0 h 215900"/>
                  <a:gd name="connsiteX4" fmla="*/ 228600 w 228600"/>
                  <a:gd name="connsiteY4" fmla="*/ 38100 h 215900"/>
                  <a:gd name="connsiteX5" fmla="*/ 196850 w 228600"/>
                  <a:gd name="connsiteY5" fmla="*/ 57150 h 215900"/>
                  <a:gd name="connsiteX6" fmla="*/ 196850 w 228600"/>
                  <a:gd name="connsiteY6" fmla="*/ 57150 h 215900"/>
                  <a:gd name="connsiteX7" fmla="*/ 158750 w 228600"/>
                  <a:gd name="connsiteY7" fmla="*/ 139700 h 215900"/>
                  <a:gd name="connsiteX8" fmla="*/ 127000 w 228600"/>
                  <a:gd name="connsiteY8" fmla="*/ 171450 h 215900"/>
                  <a:gd name="connsiteX9" fmla="*/ 95250 w 228600"/>
                  <a:gd name="connsiteY9" fmla="*/ 203200 h 215900"/>
                  <a:gd name="connsiteX10" fmla="*/ 76200 w 228600"/>
                  <a:gd name="connsiteY10" fmla="*/ 215900 h 215900"/>
                  <a:gd name="connsiteX11" fmla="*/ 44450 w 228600"/>
                  <a:gd name="connsiteY11" fmla="*/ 196850 h 215900"/>
                  <a:gd name="connsiteX12" fmla="*/ 0 w 228600"/>
                  <a:gd name="connsiteY12" fmla="*/ 196850 h 215900"/>
                  <a:gd name="connsiteX13" fmla="*/ 19050 w 228600"/>
                  <a:gd name="connsiteY13" fmla="*/ 152400 h 215900"/>
                  <a:gd name="connsiteX14" fmla="*/ 111125 w 228600"/>
                  <a:gd name="connsiteY14" fmla="*/ 109538 h 215900"/>
                  <a:gd name="connsiteX0" fmla="*/ 111125 w 228600"/>
                  <a:gd name="connsiteY0" fmla="*/ 109538 h 215900"/>
                  <a:gd name="connsiteX1" fmla="*/ 146050 w 228600"/>
                  <a:gd name="connsiteY1" fmla="*/ 6350 h 215900"/>
                  <a:gd name="connsiteX2" fmla="*/ 177800 w 228600"/>
                  <a:gd name="connsiteY2" fmla="*/ 0 h 215900"/>
                  <a:gd name="connsiteX3" fmla="*/ 190500 w 228600"/>
                  <a:gd name="connsiteY3" fmla="*/ 0 h 215900"/>
                  <a:gd name="connsiteX4" fmla="*/ 228600 w 228600"/>
                  <a:gd name="connsiteY4" fmla="*/ 38100 h 215900"/>
                  <a:gd name="connsiteX5" fmla="*/ 196850 w 228600"/>
                  <a:gd name="connsiteY5" fmla="*/ 57150 h 215900"/>
                  <a:gd name="connsiteX6" fmla="*/ 196850 w 228600"/>
                  <a:gd name="connsiteY6" fmla="*/ 57150 h 215900"/>
                  <a:gd name="connsiteX7" fmla="*/ 158750 w 228600"/>
                  <a:gd name="connsiteY7" fmla="*/ 139700 h 215900"/>
                  <a:gd name="connsiteX8" fmla="*/ 127000 w 228600"/>
                  <a:gd name="connsiteY8" fmla="*/ 171450 h 215900"/>
                  <a:gd name="connsiteX9" fmla="*/ 95250 w 228600"/>
                  <a:gd name="connsiteY9" fmla="*/ 203200 h 215900"/>
                  <a:gd name="connsiteX10" fmla="*/ 76200 w 228600"/>
                  <a:gd name="connsiteY10" fmla="*/ 215900 h 215900"/>
                  <a:gd name="connsiteX11" fmla="*/ 44450 w 228600"/>
                  <a:gd name="connsiteY11" fmla="*/ 196850 h 215900"/>
                  <a:gd name="connsiteX12" fmla="*/ 0 w 228600"/>
                  <a:gd name="connsiteY12" fmla="*/ 196850 h 215900"/>
                  <a:gd name="connsiteX13" fmla="*/ 33338 w 228600"/>
                  <a:gd name="connsiteY13" fmla="*/ 161925 h 215900"/>
                  <a:gd name="connsiteX14" fmla="*/ 111125 w 228600"/>
                  <a:gd name="connsiteY14" fmla="*/ 109538 h 215900"/>
                  <a:gd name="connsiteX0" fmla="*/ 96838 w 214313"/>
                  <a:gd name="connsiteY0" fmla="*/ 109538 h 215900"/>
                  <a:gd name="connsiteX1" fmla="*/ 131763 w 214313"/>
                  <a:gd name="connsiteY1" fmla="*/ 6350 h 215900"/>
                  <a:gd name="connsiteX2" fmla="*/ 163513 w 214313"/>
                  <a:gd name="connsiteY2" fmla="*/ 0 h 215900"/>
                  <a:gd name="connsiteX3" fmla="*/ 176213 w 214313"/>
                  <a:gd name="connsiteY3" fmla="*/ 0 h 215900"/>
                  <a:gd name="connsiteX4" fmla="*/ 214313 w 214313"/>
                  <a:gd name="connsiteY4" fmla="*/ 38100 h 215900"/>
                  <a:gd name="connsiteX5" fmla="*/ 182563 w 214313"/>
                  <a:gd name="connsiteY5" fmla="*/ 57150 h 215900"/>
                  <a:gd name="connsiteX6" fmla="*/ 182563 w 214313"/>
                  <a:gd name="connsiteY6" fmla="*/ 57150 h 215900"/>
                  <a:gd name="connsiteX7" fmla="*/ 144463 w 214313"/>
                  <a:gd name="connsiteY7" fmla="*/ 139700 h 215900"/>
                  <a:gd name="connsiteX8" fmla="*/ 112713 w 214313"/>
                  <a:gd name="connsiteY8" fmla="*/ 171450 h 215900"/>
                  <a:gd name="connsiteX9" fmla="*/ 80963 w 214313"/>
                  <a:gd name="connsiteY9" fmla="*/ 203200 h 215900"/>
                  <a:gd name="connsiteX10" fmla="*/ 61913 w 214313"/>
                  <a:gd name="connsiteY10" fmla="*/ 215900 h 215900"/>
                  <a:gd name="connsiteX11" fmla="*/ 30163 w 214313"/>
                  <a:gd name="connsiteY11" fmla="*/ 196850 h 215900"/>
                  <a:gd name="connsiteX12" fmla="*/ 0 w 214313"/>
                  <a:gd name="connsiteY12" fmla="*/ 196850 h 215900"/>
                  <a:gd name="connsiteX13" fmla="*/ 19051 w 214313"/>
                  <a:gd name="connsiteY13" fmla="*/ 161925 h 215900"/>
                  <a:gd name="connsiteX14" fmla="*/ 96838 w 214313"/>
                  <a:gd name="connsiteY14" fmla="*/ 109538 h 215900"/>
                  <a:gd name="connsiteX0" fmla="*/ 96838 w 214313"/>
                  <a:gd name="connsiteY0" fmla="*/ 109538 h 215900"/>
                  <a:gd name="connsiteX1" fmla="*/ 131763 w 214313"/>
                  <a:gd name="connsiteY1" fmla="*/ 6350 h 215900"/>
                  <a:gd name="connsiteX2" fmla="*/ 163513 w 214313"/>
                  <a:gd name="connsiteY2" fmla="*/ 0 h 215900"/>
                  <a:gd name="connsiteX3" fmla="*/ 176213 w 214313"/>
                  <a:gd name="connsiteY3" fmla="*/ 0 h 215900"/>
                  <a:gd name="connsiteX4" fmla="*/ 214313 w 214313"/>
                  <a:gd name="connsiteY4" fmla="*/ 38100 h 215900"/>
                  <a:gd name="connsiteX5" fmla="*/ 182563 w 214313"/>
                  <a:gd name="connsiteY5" fmla="*/ 57150 h 215900"/>
                  <a:gd name="connsiteX6" fmla="*/ 182563 w 214313"/>
                  <a:gd name="connsiteY6" fmla="*/ 57150 h 215900"/>
                  <a:gd name="connsiteX7" fmla="*/ 144463 w 214313"/>
                  <a:gd name="connsiteY7" fmla="*/ 139700 h 215900"/>
                  <a:gd name="connsiteX8" fmla="*/ 112713 w 214313"/>
                  <a:gd name="connsiteY8" fmla="*/ 171450 h 215900"/>
                  <a:gd name="connsiteX9" fmla="*/ 80963 w 214313"/>
                  <a:gd name="connsiteY9" fmla="*/ 203200 h 215900"/>
                  <a:gd name="connsiteX10" fmla="*/ 61913 w 214313"/>
                  <a:gd name="connsiteY10" fmla="*/ 215900 h 215900"/>
                  <a:gd name="connsiteX11" fmla="*/ 30163 w 214313"/>
                  <a:gd name="connsiteY11" fmla="*/ 196850 h 215900"/>
                  <a:gd name="connsiteX12" fmla="*/ 0 w 214313"/>
                  <a:gd name="connsiteY12" fmla="*/ 196850 h 215900"/>
                  <a:gd name="connsiteX13" fmla="*/ 19051 w 214313"/>
                  <a:gd name="connsiteY13" fmla="*/ 161925 h 215900"/>
                  <a:gd name="connsiteX14" fmla="*/ 96838 w 214313"/>
                  <a:gd name="connsiteY14" fmla="*/ 109538 h 21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313" h="215900">
                    <a:moveTo>
                      <a:pt x="96838" y="109538"/>
                    </a:moveTo>
                    <a:lnTo>
                      <a:pt x="131763" y="6350"/>
                    </a:lnTo>
                    <a:lnTo>
                      <a:pt x="163513" y="0"/>
                    </a:lnTo>
                    <a:lnTo>
                      <a:pt x="176213" y="0"/>
                    </a:lnTo>
                    <a:lnTo>
                      <a:pt x="214313" y="38100"/>
                    </a:lnTo>
                    <a:lnTo>
                      <a:pt x="182563" y="57150"/>
                    </a:lnTo>
                    <a:lnTo>
                      <a:pt x="182563" y="57150"/>
                    </a:lnTo>
                    <a:cubicBezTo>
                      <a:pt x="169863" y="84667"/>
                      <a:pt x="188119" y="107421"/>
                      <a:pt x="144463" y="139700"/>
                    </a:cubicBezTo>
                    <a:lnTo>
                      <a:pt x="112713" y="171450"/>
                    </a:lnTo>
                    <a:lnTo>
                      <a:pt x="80963" y="203200"/>
                    </a:lnTo>
                    <a:lnTo>
                      <a:pt x="61913" y="215900"/>
                    </a:lnTo>
                    <a:lnTo>
                      <a:pt x="30163" y="196850"/>
                    </a:lnTo>
                    <a:lnTo>
                      <a:pt x="0" y="196850"/>
                    </a:lnTo>
                    <a:lnTo>
                      <a:pt x="19051" y="161925"/>
                    </a:lnTo>
                    <a:lnTo>
                      <a:pt x="96838" y="109538"/>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350" dirty="0"/>
              </a:p>
            </p:txBody>
          </p:sp>
          <p:sp>
            <p:nvSpPr>
              <p:cNvPr id="10" name="Freeform: Shape 9">
                <a:extLst>
                  <a:ext uri="{FF2B5EF4-FFF2-40B4-BE49-F238E27FC236}">
                    <a16:creationId xmlns:a16="http://schemas.microsoft.com/office/drawing/2014/main" id="{CF1BD0BF-E3EE-433C-BDED-72811CEDDB72}"/>
                  </a:ext>
                </a:extLst>
              </p:cNvPr>
              <p:cNvSpPr/>
              <p:nvPr/>
            </p:nvSpPr>
            <p:spPr>
              <a:xfrm>
                <a:off x="1118803" y="2395346"/>
                <a:ext cx="286127" cy="597568"/>
              </a:xfrm>
              <a:custGeom>
                <a:avLst/>
                <a:gdLst>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96386 w 284881"/>
                  <a:gd name="connsiteY12" fmla="*/ 98258 h 597568"/>
                  <a:gd name="connsiteX13" fmla="*/ 100397 w 284881"/>
                  <a:gd name="connsiteY13" fmla="*/ 104274 h 597568"/>
                  <a:gd name="connsiteX14" fmla="*/ 108418 w 284881"/>
                  <a:gd name="connsiteY14" fmla="*/ 108284 h 597568"/>
                  <a:gd name="connsiteX15" fmla="*/ 110423 w 284881"/>
                  <a:gd name="connsiteY15" fmla="*/ 118310 h 597568"/>
                  <a:gd name="connsiteX16" fmla="*/ 122455 w 284881"/>
                  <a:gd name="connsiteY16" fmla="*/ 126331 h 597568"/>
                  <a:gd name="connsiteX17" fmla="*/ 134486 w 284881"/>
                  <a:gd name="connsiteY17" fmla="*/ 134353 h 597568"/>
                  <a:gd name="connsiteX18" fmla="*/ 140502 w 284881"/>
                  <a:gd name="connsiteY18" fmla="*/ 140368 h 597568"/>
                  <a:gd name="connsiteX19" fmla="*/ 146518 w 284881"/>
                  <a:gd name="connsiteY19" fmla="*/ 144379 h 597568"/>
                  <a:gd name="connsiteX20" fmla="*/ 148523 w 284881"/>
                  <a:gd name="connsiteY20" fmla="*/ 150395 h 597568"/>
                  <a:gd name="connsiteX21" fmla="*/ 154539 w 284881"/>
                  <a:gd name="connsiteY21" fmla="*/ 154405 h 597568"/>
                  <a:gd name="connsiteX22" fmla="*/ 160555 w 284881"/>
                  <a:gd name="connsiteY22" fmla="*/ 160421 h 597568"/>
                  <a:gd name="connsiteX23" fmla="*/ 168576 w 284881"/>
                  <a:gd name="connsiteY23" fmla="*/ 166437 h 597568"/>
                  <a:gd name="connsiteX24" fmla="*/ 178602 w 284881"/>
                  <a:gd name="connsiteY24" fmla="*/ 182479 h 597568"/>
                  <a:gd name="connsiteX25" fmla="*/ 182613 w 284881"/>
                  <a:gd name="connsiteY25" fmla="*/ 188495 h 597568"/>
                  <a:gd name="connsiteX26" fmla="*/ 200660 w 284881"/>
                  <a:gd name="connsiteY26" fmla="*/ 210553 h 597568"/>
                  <a:gd name="connsiteX27" fmla="*/ 204671 w 284881"/>
                  <a:gd name="connsiteY27" fmla="*/ 220579 h 597568"/>
                  <a:gd name="connsiteX28" fmla="*/ 210686 w 284881"/>
                  <a:gd name="connsiteY28" fmla="*/ 226595 h 597568"/>
                  <a:gd name="connsiteX29" fmla="*/ 214697 w 284881"/>
                  <a:gd name="connsiteY29" fmla="*/ 242637 h 597568"/>
                  <a:gd name="connsiteX30" fmla="*/ 218708 w 284881"/>
                  <a:gd name="connsiteY30" fmla="*/ 250658 h 597568"/>
                  <a:gd name="connsiteX31" fmla="*/ 226729 w 284881"/>
                  <a:gd name="connsiteY31" fmla="*/ 264695 h 597568"/>
                  <a:gd name="connsiteX32" fmla="*/ 232744 w 284881"/>
                  <a:gd name="connsiteY32" fmla="*/ 282742 h 597568"/>
                  <a:gd name="connsiteX33" fmla="*/ 234750 w 284881"/>
                  <a:gd name="connsiteY33" fmla="*/ 290763 h 597568"/>
                  <a:gd name="connsiteX34" fmla="*/ 238760 w 284881"/>
                  <a:gd name="connsiteY34" fmla="*/ 296779 h 597568"/>
                  <a:gd name="connsiteX35" fmla="*/ 240765 w 284881"/>
                  <a:gd name="connsiteY35" fmla="*/ 302795 h 597568"/>
                  <a:gd name="connsiteX36" fmla="*/ 256808 w 284881"/>
                  <a:gd name="connsiteY36" fmla="*/ 322847 h 597568"/>
                  <a:gd name="connsiteX37" fmla="*/ 258813 w 284881"/>
                  <a:gd name="connsiteY37" fmla="*/ 328863 h 597568"/>
                  <a:gd name="connsiteX38" fmla="*/ 262823 w 284881"/>
                  <a:gd name="connsiteY38" fmla="*/ 342900 h 597568"/>
                  <a:gd name="connsiteX39" fmla="*/ 268839 w 284881"/>
                  <a:gd name="connsiteY39" fmla="*/ 364958 h 597568"/>
                  <a:gd name="connsiteX40" fmla="*/ 270844 w 284881"/>
                  <a:gd name="connsiteY40" fmla="*/ 378995 h 597568"/>
                  <a:gd name="connsiteX41" fmla="*/ 276860 w 284881"/>
                  <a:gd name="connsiteY41" fmla="*/ 407068 h 597568"/>
                  <a:gd name="connsiteX42" fmla="*/ 278865 w 284881"/>
                  <a:gd name="connsiteY42" fmla="*/ 447174 h 597568"/>
                  <a:gd name="connsiteX43" fmla="*/ 282876 w 284881"/>
                  <a:gd name="connsiteY43" fmla="*/ 507331 h 597568"/>
                  <a:gd name="connsiteX44" fmla="*/ 284881 w 284881"/>
                  <a:gd name="connsiteY44" fmla="*/ 541421 h 597568"/>
                  <a:gd name="connsiteX45" fmla="*/ 280871 w 284881"/>
                  <a:gd name="connsiteY45" fmla="*/ 569495 h 597568"/>
                  <a:gd name="connsiteX46" fmla="*/ 278865 w 284881"/>
                  <a:gd name="connsiteY46" fmla="*/ 575510 h 597568"/>
                  <a:gd name="connsiteX47" fmla="*/ 272850 w 284881"/>
                  <a:gd name="connsiteY47" fmla="*/ 581526 h 597568"/>
                  <a:gd name="connsiteX48" fmla="*/ 266834 w 284881"/>
                  <a:gd name="connsiteY48" fmla="*/ 583531 h 597568"/>
                  <a:gd name="connsiteX49" fmla="*/ 252797 w 284881"/>
                  <a:gd name="connsiteY49" fmla="*/ 587542 h 597568"/>
                  <a:gd name="connsiteX50" fmla="*/ 240765 w 284881"/>
                  <a:gd name="connsiteY50" fmla="*/ 589547 h 597568"/>
                  <a:gd name="connsiteX51" fmla="*/ 214697 w 284881"/>
                  <a:gd name="connsiteY51" fmla="*/ 597568 h 597568"/>
                  <a:gd name="connsiteX52" fmla="*/ 208681 w 284881"/>
                  <a:gd name="connsiteY52" fmla="*/ 595563 h 597568"/>
                  <a:gd name="connsiteX53" fmla="*/ 216702 w 284881"/>
                  <a:gd name="connsiteY53" fmla="*/ 577516 h 597568"/>
                  <a:gd name="connsiteX54" fmla="*/ 220713 w 284881"/>
                  <a:gd name="connsiteY54" fmla="*/ 563479 h 597568"/>
                  <a:gd name="connsiteX55" fmla="*/ 226729 w 284881"/>
                  <a:gd name="connsiteY55" fmla="*/ 557463 h 597568"/>
                  <a:gd name="connsiteX56" fmla="*/ 230739 w 284881"/>
                  <a:gd name="connsiteY56" fmla="*/ 551447 h 597568"/>
                  <a:gd name="connsiteX57" fmla="*/ 228734 w 284881"/>
                  <a:gd name="connsiteY57" fmla="*/ 531395 h 597568"/>
                  <a:gd name="connsiteX58" fmla="*/ 222718 w 284881"/>
                  <a:gd name="connsiteY58" fmla="*/ 525379 h 597568"/>
                  <a:gd name="connsiteX59" fmla="*/ 218708 w 284881"/>
                  <a:gd name="connsiteY59" fmla="*/ 519363 h 597568"/>
                  <a:gd name="connsiteX60" fmla="*/ 224723 w 284881"/>
                  <a:gd name="connsiteY60" fmla="*/ 517358 h 597568"/>
                  <a:gd name="connsiteX61" fmla="*/ 230739 w 284881"/>
                  <a:gd name="connsiteY61" fmla="*/ 511342 h 597568"/>
                  <a:gd name="connsiteX62" fmla="*/ 236755 w 284881"/>
                  <a:gd name="connsiteY62" fmla="*/ 507331 h 597568"/>
                  <a:gd name="connsiteX63" fmla="*/ 232744 w 284881"/>
                  <a:gd name="connsiteY63" fmla="*/ 493295 h 597568"/>
                  <a:gd name="connsiteX64" fmla="*/ 230739 w 284881"/>
                  <a:gd name="connsiteY64" fmla="*/ 487279 h 597568"/>
                  <a:gd name="connsiteX65" fmla="*/ 220713 w 284881"/>
                  <a:gd name="connsiteY65" fmla="*/ 485274 h 597568"/>
                  <a:gd name="connsiteX66" fmla="*/ 218708 w 284881"/>
                  <a:gd name="connsiteY66" fmla="*/ 471237 h 597568"/>
                  <a:gd name="connsiteX67" fmla="*/ 230739 w 284881"/>
                  <a:gd name="connsiteY67" fmla="*/ 463216 h 597568"/>
                  <a:gd name="connsiteX68" fmla="*/ 236755 w 284881"/>
                  <a:gd name="connsiteY68" fmla="*/ 445168 h 597568"/>
                  <a:gd name="connsiteX69" fmla="*/ 232744 w 284881"/>
                  <a:gd name="connsiteY69" fmla="*/ 425116 h 597568"/>
                  <a:gd name="connsiteX70" fmla="*/ 230739 w 284881"/>
                  <a:gd name="connsiteY70" fmla="*/ 405063 h 597568"/>
                  <a:gd name="connsiteX71" fmla="*/ 226729 w 284881"/>
                  <a:gd name="connsiteY71" fmla="*/ 399047 h 597568"/>
                  <a:gd name="connsiteX72" fmla="*/ 224723 w 284881"/>
                  <a:gd name="connsiteY72" fmla="*/ 389021 h 597568"/>
                  <a:gd name="connsiteX73" fmla="*/ 220713 w 284881"/>
                  <a:gd name="connsiteY73" fmla="*/ 378995 h 597568"/>
                  <a:gd name="connsiteX74" fmla="*/ 210686 w 284881"/>
                  <a:gd name="connsiteY74" fmla="*/ 364958 h 597568"/>
                  <a:gd name="connsiteX75" fmla="*/ 204671 w 284881"/>
                  <a:gd name="connsiteY75" fmla="*/ 362953 h 597568"/>
                  <a:gd name="connsiteX76" fmla="*/ 198655 w 284881"/>
                  <a:gd name="connsiteY76" fmla="*/ 356937 h 597568"/>
                  <a:gd name="connsiteX77" fmla="*/ 192639 w 284881"/>
                  <a:gd name="connsiteY77" fmla="*/ 354931 h 597568"/>
                  <a:gd name="connsiteX78" fmla="*/ 190634 w 284881"/>
                  <a:gd name="connsiteY78" fmla="*/ 348916 h 597568"/>
                  <a:gd name="connsiteX79" fmla="*/ 184618 w 284881"/>
                  <a:gd name="connsiteY79" fmla="*/ 344905 h 597568"/>
                  <a:gd name="connsiteX80" fmla="*/ 178602 w 284881"/>
                  <a:gd name="connsiteY80" fmla="*/ 330868 h 597568"/>
                  <a:gd name="connsiteX81" fmla="*/ 172586 w 284881"/>
                  <a:gd name="connsiteY81" fmla="*/ 322847 h 597568"/>
                  <a:gd name="connsiteX82" fmla="*/ 168576 w 284881"/>
                  <a:gd name="connsiteY82" fmla="*/ 316831 h 597568"/>
                  <a:gd name="connsiteX83" fmla="*/ 160555 w 284881"/>
                  <a:gd name="connsiteY83" fmla="*/ 300789 h 597568"/>
                  <a:gd name="connsiteX84" fmla="*/ 152534 w 284881"/>
                  <a:gd name="connsiteY84" fmla="*/ 288758 h 597568"/>
                  <a:gd name="connsiteX85" fmla="*/ 148523 w 284881"/>
                  <a:gd name="connsiteY85" fmla="*/ 282742 h 597568"/>
                  <a:gd name="connsiteX86" fmla="*/ 136492 w 284881"/>
                  <a:gd name="connsiteY86" fmla="*/ 272716 h 597568"/>
                  <a:gd name="connsiteX87" fmla="*/ 132481 w 284881"/>
                  <a:gd name="connsiteY87" fmla="*/ 266700 h 597568"/>
                  <a:gd name="connsiteX88" fmla="*/ 116439 w 284881"/>
                  <a:gd name="connsiteY88" fmla="*/ 248653 h 597568"/>
                  <a:gd name="connsiteX89" fmla="*/ 112429 w 284881"/>
                  <a:gd name="connsiteY89" fmla="*/ 234616 h 597568"/>
                  <a:gd name="connsiteX90" fmla="*/ 108418 w 284881"/>
                  <a:gd name="connsiteY90" fmla="*/ 226595 h 597568"/>
                  <a:gd name="connsiteX91" fmla="*/ 102402 w 284881"/>
                  <a:gd name="connsiteY91" fmla="*/ 214563 h 597568"/>
                  <a:gd name="connsiteX92" fmla="*/ 96386 w 284881"/>
                  <a:gd name="connsiteY92" fmla="*/ 202531 h 597568"/>
                  <a:gd name="connsiteX93" fmla="*/ 88365 w 284881"/>
                  <a:gd name="connsiteY93" fmla="*/ 200526 h 597568"/>
                  <a:gd name="connsiteX94" fmla="*/ 86360 w 284881"/>
                  <a:gd name="connsiteY94" fmla="*/ 194510 h 597568"/>
                  <a:gd name="connsiteX95" fmla="*/ 80344 w 284881"/>
                  <a:gd name="connsiteY95" fmla="*/ 190500 h 597568"/>
                  <a:gd name="connsiteX96" fmla="*/ 78339 w 284881"/>
                  <a:gd name="connsiteY96" fmla="*/ 180474 h 597568"/>
                  <a:gd name="connsiteX97" fmla="*/ 88365 w 284881"/>
                  <a:gd name="connsiteY97" fmla="*/ 174458 h 597568"/>
                  <a:gd name="connsiteX98" fmla="*/ 90371 w 284881"/>
                  <a:gd name="connsiteY98" fmla="*/ 168442 h 597568"/>
                  <a:gd name="connsiteX99" fmla="*/ 96386 w 284881"/>
                  <a:gd name="connsiteY99" fmla="*/ 162426 h 597568"/>
                  <a:gd name="connsiteX100" fmla="*/ 98392 w 284881"/>
                  <a:gd name="connsiteY100" fmla="*/ 156410 h 597568"/>
                  <a:gd name="connsiteX101" fmla="*/ 86360 w 284881"/>
                  <a:gd name="connsiteY101" fmla="*/ 136358 h 597568"/>
                  <a:gd name="connsiteX102" fmla="*/ 78339 w 284881"/>
                  <a:gd name="connsiteY102" fmla="*/ 134353 h 597568"/>
                  <a:gd name="connsiteX103" fmla="*/ 70318 w 284881"/>
                  <a:gd name="connsiteY103" fmla="*/ 130342 h 597568"/>
                  <a:gd name="connsiteX104" fmla="*/ 60292 w 284881"/>
                  <a:gd name="connsiteY104" fmla="*/ 128337 h 597568"/>
                  <a:gd name="connsiteX105" fmla="*/ 58286 w 284881"/>
                  <a:gd name="connsiteY105" fmla="*/ 122321 h 597568"/>
                  <a:gd name="connsiteX106" fmla="*/ 54276 w 284881"/>
                  <a:gd name="connsiteY106" fmla="*/ 90237 h 597568"/>
                  <a:gd name="connsiteX107" fmla="*/ 50265 w 284881"/>
                  <a:gd name="connsiteY107" fmla="*/ 84221 h 597568"/>
                  <a:gd name="connsiteX108" fmla="*/ 38234 w 284881"/>
                  <a:gd name="connsiteY108" fmla="*/ 80210 h 597568"/>
                  <a:gd name="connsiteX109" fmla="*/ 36229 w 284881"/>
                  <a:gd name="connsiteY109" fmla="*/ 74195 h 597568"/>
                  <a:gd name="connsiteX110" fmla="*/ 32218 w 284881"/>
                  <a:gd name="connsiteY110" fmla="*/ 68179 h 597568"/>
                  <a:gd name="connsiteX111" fmla="*/ 20186 w 284881"/>
                  <a:gd name="connsiteY111" fmla="*/ 42110 h 597568"/>
                  <a:gd name="connsiteX112" fmla="*/ 18181 w 284881"/>
                  <a:gd name="connsiteY112" fmla="*/ 36095 h 597568"/>
                  <a:gd name="connsiteX113" fmla="*/ 12165 w 284881"/>
                  <a:gd name="connsiteY113" fmla="*/ 30079 h 597568"/>
                  <a:gd name="connsiteX114" fmla="*/ 6150 w 284881"/>
                  <a:gd name="connsiteY114" fmla="*/ 22058 h 597568"/>
                  <a:gd name="connsiteX115" fmla="*/ 4144 w 284881"/>
                  <a:gd name="connsiteY115" fmla="*/ 16042 h 597568"/>
                  <a:gd name="connsiteX116" fmla="*/ 134 w 284881"/>
                  <a:gd name="connsiteY116" fmla="*/ 10026 h 597568"/>
                  <a:gd name="connsiteX117" fmla="*/ 8155 w 284881"/>
                  <a:gd name="connsiteY117" fmla="*/ 6016 h 597568"/>
                  <a:gd name="connsiteX118" fmla="*/ 28208 w 284881"/>
                  <a:gd name="connsiteY118" fmla="*/ 2005 h 597568"/>
                  <a:gd name="connsiteX119" fmla="*/ 34223 w 284881"/>
                  <a:gd name="connsiteY119" fmla="*/ 0 h 597568"/>
                  <a:gd name="connsiteX120" fmla="*/ 22192 w 284881"/>
                  <a:gd name="connsiteY120"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96386 w 284881"/>
                  <a:gd name="connsiteY12" fmla="*/ 98258 h 597568"/>
                  <a:gd name="connsiteX13" fmla="*/ 100397 w 284881"/>
                  <a:gd name="connsiteY13" fmla="*/ 104274 h 597568"/>
                  <a:gd name="connsiteX14" fmla="*/ 108418 w 284881"/>
                  <a:gd name="connsiteY14" fmla="*/ 108284 h 597568"/>
                  <a:gd name="connsiteX15" fmla="*/ 110423 w 284881"/>
                  <a:gd name="connsiteY15" fmla="*/ 118310 h 597568"/>
                  <a:gd name="connsiteX16" fmla="*/ 139600 w 284881"/>
                  <a:gd name="connsiteY16" fmla="*/ 120616 h 597568"/>
                  <a:gd name="connsiteX17" fmla="*/ 134486 w 284881"/>
                  <a:gd name="connsiteY17" fmla="*/ 134353 h 597568"/>
                  <a:gd name="connsiteX18" fmla="*/ 140502 w 284881"/>
                  <a:gd name="connsiteY18" fmla="*/ 140368 h 597568"/>
                  <a:gd name="connsiteX19" fmla="*/ 146518 w 284881"/>
                  <a:gd name="connsiteY19" fmla="*/ 144379 h 597568"/>
                  <a:gd name="connsiteX20" fmla="*/ 148523 w 284881"/>
                  <a:gd name="connsiteY20" fmla="*/ 150395 h 597568"/>
                  <a:gd name="connsiteX21" fmla="*/ 154539 w 284881"/>
                  <a:gd name="connsiteY21" fmla="*/ 154405 h 597568"/>
                  <a:gd name="connsiteX22" fmla="*/ 160555 w 284881"/>
                  <a:gd name="connsiteY22" fmla="*/ 160421 h 597568"/>
                  <a:gd name="connsiteX23" fmla="*/ 168576 w 284881"/>
                  <a:gd name="connsiteY23" fmla="*/ 166437 h 597568"/>
                  <a:gd name="connsiteX24" fmla="*/ 178602 w 284881"/>
                  <a:gd name="connsiteY24" fmla="*/ 182479 h 597568"/>
                  <a:gd name="connsiteX25" fmla="*/ 182613 w 284881"/>
                  <a:gd name="connsiteY25" fmla="*/ 188495 h 597568"/>
                  <a:gd name="connsiteX26" fmla="*/ 200660 w 284881"/>
                  <a:gd name="connsiteY26" fmla="*/ 210553 h 597568"/>
                  <a:gd name="connsiteX27" fmla="*/ 204671 w 284881"/>
                  <a:gd name="connsiteY27" fmla="*/ 220579 h 597568"/>
                  <a:gd name="connsiteX28" fmla="*/ 210686 w 284881"/>
                  <a:gd name="connsiteY28" fmla="*/ 226595 h 597568"/>
                  <a:gd name="connsiteX29" fmla="*/ 214697 w 284881"/>
                  <a:gd name="connsiteY29" fmla="*/ 242637 h 597568"/>
                  <a:gd name="connsiteX30" fmla="*/ 218708 w 284881"/>
                  <a:gd name="connsiteY30" fmla="*/ 250658 h 597568"/>
                  <a:gd name="connsiteX31" fmla="*/ 226729 w 284881"/>
                  <a:gd name="connsiteY31" fmla="*/ 264695 h 597568"/>
                  <a:gd name="connsiteX32" fmla="*/ 232744 w 284881"/>
                  <a:gd name="connsiteY32" fmla="*/ 282742 h 597568"/>
                  <a:gd name="connsiteX33" fmla="*/ 234750 w 284881"/>
                  <a:gd name="connsiteY33" fmla="*/ 290763 h 597568"/>
                  <a:gd name="connsiteX34" fmla="*/ 238760 w 284881"/>
                  <a:gd name="connsiteY34" fmla="*/ 296779 h 597568"/>
                  <a:gd name="connsiteX35" fmla="*/ 240765 w 284881"/>
                  <a:gd name="connsiteY35" fmla="*/ 302795 h 597568"/>
                  <a:gd name="connsiteX36" fmla="*/ 256808 w 284881"/>
                  <a:gd name="connsiteY36" fmla="*/ 322847 h 597568"/>
                  <a:gd name="connsiteX37" fmla="*/ 258813 w 284881"/>
                  <a:gd name="connsiteY37" fmla="*/ 328863 h 597568"/>
                  <a:gd name="connsiteX38" fmla="*/ 262823 w 284881"/>
                  <a:gd name="connsiteY38" fmla="*/ 342900 h 597568"/>
                  <a:gd name="connsiteX39" fmla="*/ 268839 w 284881"/>
                  <a:gd name="connsiteY39" fmla="*/ 364958 h 597568"/>
                  <a:gd name="connsiteX40" fmla="*/ 270844 w 284881"/>
                  <a:gd name="connsiteY40" fmla="*/ 378995 h 597568"/>
                  <a:gd name="connsiteX41" fmla="*/ 276860 w 284881"/>
                  <a:gd name="connsiteY41" fmla="*/ 407068 h 597568"/>
                  <a:gd name="connsiteX42" fmla="*/ 278865 w 284881"/>
                  <a:gd name="connsiteY42" fmla="*/ 447174 h 597568"/>
                  <a:gd name="connsiteX43" fmla="*/ 282876 w 284881"/>
                  <a:gd name="connsiteY43" fmla="*/ 507331 h 597568"/>
                  <a:gd name="connsiteX44" fmla="*/ 284881 w 284881"/>
                  <a:gd name="connsiteY44" fmla="*/ 541421 h 597568"/>
                  <a:gd name="connsiteX45" fmla="*/ 280871 w 284881"/>
                  <a:gd name="connsiteY45" fmla="*/ 569495 h 597568"/>
                  <a:gd name="connsiteX46" fmla="*/ 278865 w 284881"/>
                  <a:gd name="connsiteY46" fmla="*/ 575510 h 597568"/>
                  <a:gd name="connsiteX47" fmla="*/ 272850 w 284881"/>
                  <a:gd name="connsiteY47" fmla="*/ 581526 h 597568"/>
                  <a:gd name="connsiteX48" fmla="*/ 266834 w 284881"/>
                  <a:gd name="connsiteY48" fmla="*/ 583531 h 597568"/>
                  <a:gd name="connsiteX49" fmla="*/ 252797 w 284881"/>
                  <a:gd name="connsiteY49" fmla="*/ 587542 h 597568"/>
                  <a:gd name="connsiteX50" fmla="*/ 240765 w 284881"/>
                  <a:gd name="connsiteY50" fmla="*/ 589547 h 597568"/>
                  <a:gd name="connsiteX51" fmla="*/ 214697 w 284881"/>
                  <a:gd name="connsiteY51" fmla="*/ 597568 h 597568"/>
                  <a:gd name="connsiteX52" fmla="*/ 208681 w 284881"/>
                  <a:gd name="connsiteY52" fmla="*/ 595563 h 597568"/>
                  <a:gd name="connsiteX53" fmla="*/ 216702 w 284881"/>
                  <a:gd name="connsiteY53" fmla="*/ 577516 h 597568"/>
                  <a:gd name="connsiteX54" fmla="*/ 220713 w 284881"/>
                  <a:gd name="connsiteY54" fmla="*/ 563479 h 597568"/>
                  <a:gd name="connsiteX55" fmla="*/ 226729 w 284881"/>
                  <a:gd name="connsiteY55" fmla="*/ 557463 h 597568"/>
                  <a:gd name="connsiteX56" fmla="*/ 230739 w 284881"/>
                  <a:gd name="connsiteY56" fmla="*/ 551447 h 597568"/>
                  <a:gd name="connsiteX57" fmla="*/ 228734 w 284881"/>
                  <a:gd name="connsiteY57" fmla="*/ 531395 h 597568"/>
                  <a:gd name="connsiteX58" fmla="*/ 222718 w 284881"/>
                  <a:gd name="connsiteY58" fmla="*/ 525379 h 597568"/>
                  <a:gd name="connsiteX59" fmla="*/ 218708 w 284881"/>
                  <a:gd name="connsiteY59" fmla="*/ 519363 h 597568"/>
                  <a:gd name="connsiteX60" fmla="*/ 224723 w 284881"/>
                  <a:gd name="connsiteY60" fmla="*/ 517358 h 597568"/>
                  <a:gd name="connsiteX61" fmla="*/ 230739 w 284881"/>
                  <a:gd name="connsiteY61" fmla="*/ 511342 h 597568"/>
                  <a:gd name="connsiteX62" fmla="*/ 236755 w 284881"/>
                  <a:gd name="connsiteY62" fmla="*/ 507331 h 597568"/>
                  <a:gd name="connsiteX63" fmla="*/ 232744 w 284881"/>
                  <a:gd name="connsiteY63" fmla="*/ 493295 h 597568"/>
                  <a:gd name="connsiteX64" fmla="*/ 230739 w 284881"/>
                  <a:gd name="connsiteY64" fmla="*/ 487279 h 597568"/>
                  <a:gd name="connsiteX65" fmla="*/ 220713 w 284881"/>
                  <a:gd name="connsiteY65" fmla="*/ 485274 h 597568"/>
                  <a:gd name="connsiteX66" fmla="*/ 218708 w 284881"/>
                  <a:gd name="connsiteY66" fmla="*/ 471237 h 597568"/>
                  <a:gd name="connsiteX67" fmla="*/ 230739 w 284881"/>
                  <a:gd name="connsiteY67" fmla="*/ 463216 h 597568"/>
                  <a:gd name="connsiteX68" fmla="*/ 236755 w 284881"/>
                  <a:gd name="connsiteY68" fmla="*/ 445168 h 597568"/>
                  <a:gd name="connsiteX69" fmla="*/ 232744 w 284881"/>
                  <a:gd name="connsiteY69" fmla="*/ 425116 h 597568"/>
                  <a:gd name="connsiteX70" fmla="*/ 230739 w 284881"/>
                  <a:gd name="connsiteY70" fmla="*/ 405063 h 597568"/>
                  <a:gd name="connsiteX71" fmla="*/ 226729 w 284881"/>
                  <a:gd name="connsiteY71" fmla="*/ 399047 h 597568"/>
                  <a:gd name="connsiteX72" fmla="*/ 224723 w 284881"/>
                  <a:gd name="connsiteY72" fmla="*/ 389021 h 597568"/>
                  <a:gd name="connsiteX73" fmla="*/ 220713 w 284881"/>
                  <a:gd name="connsiteY73" fmla="*/ 378995 h 597568"/>
                  <a:gd name="connsiteX74" fmla="*/ 210686 w 284881"/>
                  <a:gd name="connsiteY74" fmla="*/ 364958 h 597568"/>
                  <a:gd name="connsiteX75" fmla="*/ 204671 w 284881"/>
                  <a:gd name="connsiteY75" fmla="*/ 362953 h 597568"/>
                  <a:gd name="connsiteX76" fmla="*/ 198655 w 284881"/>
                  <a:gd name="connsiteY76" fmla="*/ 356937 h 597568"/>
                  <a:gd name="connsiteX77" fmla="*/ 192639 w 284881"/>
                  <a:gd name="connsiteY77" fmla="*/ 354931 h 597568"/>
                  <a:gd name="connsiteX78" fmla="*/ 190634 w 284881"/>
                  <a:gd name="connsiteY78" fmla="*/ 348916 h 597568"/>
                  <a:gd name="connsiteX79" fmla="*/ 184618 w 284881"/>
                  <a:gd name="connsiteY79" fmla="*/ 344905 h 597568"/>
                  <a:gd name="connsiteX80" fmla="*/ 178602 w 284881"/>
                  <a:gd name="connsiteY80" fmla="*/ 330868 h 597568"/>
                  <a:gd name="connsiteX81" fmla="*/ 172586 w 284881"/>
                  <a:gd name="connsiteY81" fmla="*/ 322847 h 597568"/>
                  <a:gd name="connsiteX82" fmla="*/ 168576 w 284881"/>
                  <a:gd name="connsiteY82" fmla="*/ 316831 h 597568"/>
                  <a:gd name="connsiteX83" fmla="*/ 160555 w 284881"/>
                  <a:gd name="connsiteY83" fmla="*/ 300789 h 597568"/>
                  <a:gd name="connsiteX84" fmla="*/ 152534 w 284881"/>
                  <a:gd name="connsiteY84" fmla="*/ 288758 h 597568"/>
                  <a:gd name="connsiteX85" fmla="*/ 148523 w 284881"/>
                  <a:gd name="connsiteY85" fmla="*/ 282742 h 597568"/>
                  <a:gd name="connsiteX86" fmla="*/ 136492 w 284881"/>
                  <a:gd name="connsiteY86" fmla="*/ 272716 h 597568"/>
                  <a:gd name="connsiteX87" fmla="*/ 132481 w 284881"/>
                  <a:gd name="connsiteY87" fmla="*/ 266700 h 597568"/>
                  <a:gd name="connsiteX88" fmla="*/ 116439 w 284881"/>
                  <a:gd name="connsiteY88" fmla="*/ 248653 h 597568"/>
                  <a:gd name="connsiteX89" fmla="*/ 112429 w 284881"/>
                  <a:gd name="connsiteY89" fmla="*/ 234616 h 597568"/>
                  <a:gd name="connsiteX90" fmla="*/ 108418 w 284881"/>
                  <a:gd name="connsiteY90" fmla="*/ 226595 h 597568"/>
                  <a:gd name="connsiteX91" fmla="*/ 102402 w 284881"/>
                  <a:gd name="connsiteY91" fmla="*/ 214563 h 597568"/>
                  <a:gd name="connsiteX92" fmla="*/ 96386 w 284881"/>
                  <a:gd name="connsiteY92" fmla="*/ 202531 h 597568"/>
                  <a:gd name="connsiteX93" fmla="*/ 88365 w 284881"/>
                  <a:gd name="connsiteY93" fmla="*/ 200526 h 597568"/>
                  <a:gd name="connsiteX94" fmla="*/ 86360 w 284881"/>
                  <a:gd name="connsiteY94" fmla="*/ 194510 h 597568"/>
                  <a:gd name="connsiteX95" fmla="*/ 80344 w 284881"/>
                  <a:gd name="connsiteY95" fmla="*/ 190500 h 597568"/>
                  <a:gd name="connsiteX96" fmla="*/ 78339 w 284881"/>
                  <a:gd name="connsiteY96" fmla="*/ 180474 h 597568"/>
                  <a:gd name="connsiteX97" fmla="*/ 88365 w 284881"/>
                  <a:gd name="connsiteY97" fmla="*/ 174458 h 597568"/>
                  <a:gd name="connsiteX98" fmla="*/ 90371 w 284881"/>
                  <a:gd name="connsiteY98" fmla="*/ 168442 h 597568"/>
                  <a:gd name="connsiteX99" fmla="*/ 96386 w 284881"/>
                  <a:gd name="connsiteY99" fmla="*/ 162426 h 597568"/>
                  <a:gd name="connsiteX100" fmla="*/ 98392 w 284881"/>
                  <a:gd name="connsiteY100" fmla="*/ 156410 h 597568"/>
                  <a:gd name="connsiteX101" fmla="*/ 86360 w 284881"/>
                  <a:gd name="connsiteY101" fmla="*/ 136358 h 597568"/>
                  <a:gd name="connsiteX102" fmla="*/ 78339 w 284881"/>
                  <a:gd name="connsiteY102" fmla="*/ 134353 h 597568"/>
                  <a:gd name="connsiteX103" fmla="*/ 70318 w 284881"/>
                  <a:gd name="connsiteY103" fmla="*/ 130342 h 597568"/>
                  <a:gd name="connsiteX104" fmla="*/ 60292 w 284881"/>
                  <a:gd name="connsiteY104" fmla="*/ 128337 h 597568"/>
                  <a:gd name="connsiteX105" fmla="*/ 58286 w 284881"/>
                  <a:gd name="connsiteY105" fmla="*/ 122321 h 597568"/>
                  <a:gd name="connsiteX106" fmla="*/ 54276 w 284881"/>
                  <a:gd name="connsiteY106" fmla="*/ 90237 h 597568"/>
                  <a:gd name="connsiteX107" fmla="*/ 50265 w 284881"/>
                  <a:gd name="connsiteY107" fmla="*/ 84221 h 597568"/>
                  <a:gd name="connsiteX108" fmla="*/ 38234 w 284881"/>
                  <a:gd name="connsiteY108" fmla="*/ 80210 h 597568"/>
                  <a:gd name="connsiteX109" fmla="*/ 36229 w 284881"/>
                  <a:gd name="connsiteY109" fmla="*/ 74195 h 597568"/>
                  <a:gd name="connsiteX110" fmla="*/ 32218 w 284881"/>
                  <a:gd name="connsiteY110" fmla="*/ 68179 h 597568"/>
                  <a:gd name="connsiteX111" fmla="*/ 20186 w 284881"/>
                  <a:gd name="connsiteY111" fmla="*/ 42110 h 597568"/>
                  <a:gd name="connsiteX112" fmla="*/ 18181 w 284881"/>
                  <a:gd name="connsiteY112" fmla="*/ 36095 h 597568"/>
                  <a:gd name="connsiteX113" fmla="*/ 12165 w 284881"/>
                  <a:gd name="connsiteY113" fmla="*/ 30079 h 597568"/>
                  <a:gd name="connsiteX114" fmla="*/ 6150 w 284881"/>
                  <a:gd name="connsiteY114" fmla="*/ 22058 h 597568"/>
                  <a:gd name="connsiteX115" fmla="*/ 4144 w 284881"/>
                  <a:gd name="connsiteY115" fmla="*/ 16042 h 597568"/>
                  <a:gd name="connsiteX116" fmla="*/ 134 w 284881"/>
                  <a:gd name="connsiteY116" fmla="*/ 10026 h 597568"/>
                  <a:gd name="connsiteX117" fmla="*/ 8155 w 284881"/>
                  <a:gd name="connsiteY117" fmla="*/ 6016 h 597568"/>
                  <a:gd name="connsiteX118" fmla="*/ 28208 w 284881"/>
                  <a:gd name="connsiteY118" fmla="*/ 2005 h 597568"/>
                  <a:gd name="connsiteX119" fmla="*/ 34223 w 284881"/>
                  <a:gd name="connsiteY119" fmla="*/ 0 h 597568"/>
                  <a:gd name="connsiteX120" fmla="*/ 22192 w 284881"/>
                  <a:gd name="connsiteY120"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96386 w 284881"/>
                  <a:gd name="connsiteY12" fmla="*/ 98258 h 597568"/>
                  <a:gd name="connsiteX13" fmla="*/ 100397 w 284881"/>
                  <a:gd name="connsiteY13" fmla="*/ 104274 h 597568"/>
                  <a:gd name="connsiteX14" fmla="*/ 108418 w 284881"/>
                  <a:gd name="connsiteY14" fmla="*/ 108284 h 597568"/>
                  <a:gd name="connsiteX15" fmla="*/ 124710 w 284881"/>
                  <a:gd name="connsiteY15" fmla="*/ 108785 h 597568"/>
                  <a:gd name="connsiteX16" fmla="*/ 139600 w 284881"/>
                  <a:gd name="connsiteY16" fmla="*/ 120616 h 597568"/>
                  <a:gd name="connsiteX17" fmla="*/ 134486 w 284881"/>
                  <a:gd name="connsiteY17" fmla="*/ 134353 h 597568"/>
                  <a:gd name="connsiteX18" fmla="*/ 140502 w 284881"/>
                  <a:gd name="connsiteY18" fmla="*/ 140368 h 597568"/>
                  <a:gd name="connsiteX19" fmla="*/ 146518 w 284881"/>
                  <a:gd name="connsiteY19" fmla="*/ 144379 h 597568"/>
                  <a:gd name="connsiteX20" fmla="*/ 148523 w 284881"/>
                  <a:gd name="connsiteY20" fmla="*/ 150395 h 597568"/>
                  <a:gd name="connsiteX21" fmla="*/ 154539 w 284881"/>
                  <a:gd name="connsiteY21" fmla="*/ 154405 h 597568"/>
                  <a:gd name="connsiteX22" fmla="*/ 160555 w 284881"/>
                  <a:gd name="connsiteY22" fmla="*/ 160421 h 597568"/>
                  <a:gd name="connsiteX23" fmla="*/ 168576 w 284881"/>
                  <a:gd name="connsiteY23" fmla="*/ 166437 h 597568"/>
                  <a:gd name="connsiteX24" fmla="*/ 178602 w 284881"/>
                  <a:gd name="connsiteY24" fmla="*/ 182479 h 597568"/>
                  <a:gd name="connsiteX25" fmla="*/ 182613 w 284881"/>
                  <a:gd name="connsiteY25" fmla="*/ 188495 h 597568"/>
                  <a:gd name="connsiteX26" fmla="*/ 200660 w 284881"/>
                  <a:gd name="connsiteY26" fmla="*/ 210553 h 597568"/>
                  <a:gd name="connsiteX27" fmla="*/ 204671 w 284881"/>
                  <a:gd name="connsiteY27" fmla="*/ 220579 h 597568"/>
                  <a:gd name="connsiteX28" fmla="*/ 210686 w 284881"/>
                  <a:gd name="connsiteY28" fmla="*/ 226595 h 597568"/>
                  <a:gd name="connsiteX29" fmla="*/ 214697 w 284881"/>
                  <a:gd name="connsiteY29" fmla="*/ 242637 h 597568"/>
                  <a:gd name="connsiteX30" fmla="*/ 218708 w 284881"/>
                  <a:gd name="connsiteY30" fmla="*/ 250658 h 597568"/>
                  <a:gd name="connsiteX31" fmla="*/ 226729 w 284881"/>
                  <a:gd name="connsiteY31" fmla="*/ 264695 h 597568"/>
                  <a:gd name="connsiteX32" fmla="*/ 232744 w 284881"/>
                  <a:gd name="connsiteY32" fmla="*/ 282742 h 597568"/>
                  <a:gd name="connsiteX33" fmla="*/ 234750 w 284881"/>
                  <a:gd name="connsiteY33" fmla="*/ 290763 h 597568"/>
                  <a:gd name="connsiteX34" fmla="*/ 238760 w 284881"/>
                  <a:gd name="connsiteY34" fmla="*/ 296779 h 597568"/>
                  <a:gd name="connsiteX35" fmla="*/ 240765 w 284881"/>
                  <a:gd name="connsiteY35" fmla="*/ 302795 h 597568"/>
                  <a:gd name="connsiteX36" fmla="*/ 256808 w 284881"/>
                  <a:gd name="connsiteY36" fmla="*/ 322847 h 597568"/>
                  <a:gd name="connsiteX37" fmla="*/ 258813 w 284881"/>
                  <a:gd name="connsiteY37" fmla="*/ 328863 h 597568"/>
                  <a:gd name="connsiteX38" fmla="*/ 262823 w 284881"/>
                  <a:gd name="connsiteY38" fmla="*/ 342900 h 597568"/>
                  <a:gd name="connsiteX39" fmla="*/ 268839 w 284881"/>
                  <a:gd name="connsiteY39" fmla="*/ 364958 h 597568"/>
                  <a:gd name="connsiteX40" fmla="*/ 270844 w 284881"/>
                  <a:gd name="connsiteY40" fmla="*/ 378995 h 597568"/>
                  <a:gd name="connsiteX41" fmla="*/ 276860 w 284881"/>
                  <a:gd name="connsiteY41" fmla="*/ 407068 h 597568"/>
                  <a:gd name="connsiteX42" fmla="*/ 278865 w 284881"/>
                  <a:gd name="connsiteY42" fmla="*/ 447174 h 597568"/>
                  <a:gd name="connsiteX43" fmla="*/ 282876 w 284881"/>
                  <a:gd name="connsiteY43" fmla="*/ 507331 h 597568"/>
                  <a:gd name="connsiteX44" fmla="*/ 284881 w 284881"/>
                  <a:gd name="connsiteY44" fmla="*/ 541421 h 597568"/>
                  <a:gd name="connsiteX45" fmla="*/ 280871 w 284881"/>
                  <a:gd name="connsiteY45" fmla="*/ 569495 h 597568"/>
                  <a:gd name="connsiteX46" fmla="*/ 278865 w 284881"/>
                  <a:gd name="connsiteY46" fmla="*/ 575510 h 597568"/>
                  <a:gd name="connsiteX47" fmla="*/ 272850 w 284881"/>
                  <a:gd name="connsiteY47" fmla="*/ 581526 h 597568"/>
                  <a:gd name="connsiteX48" fmla="*/ 266834 w 284881"/>
                  <a:gd name="connsiteY48" fmla="*/ 583531 h 597568"/>
                  <a:gd name="connsiteX49" fmla="*/ 252797 w 284881"/>
                  <a:gd name="connsiteY49" fmla="*/ 587542 h 597568"/>
                  <a:gd name="connsiteX50" fmla="*/ 240765 w 284881"/>
                  <a:gd name="connsiteY50" fmla="*/ 589547 h 597568"/>
                  <a:gd name="connsiteX51" fmla="*/ 214697 w 284881"/>
                  <a:gd name="connsiteY51" fmla="*/ 597568 h 597568"/>
                  <a:gd name="connsiteX52" fmla="*/ 208681 w 284881"/>
                  <a:gd name="connsiteY52" fmla="*/ 595563 h 597568"/>
                  <a:gd name="connsiteX53" fmla="*/ 216702 w 284881"/>
                  <a:gd name="connsiteY53" fmla="*/ 577516 h 597568"/>
                  <a:gd name="connsiteX54" fmla="*/ 220713 w 284881"/>
                  <a:gd name="connsiteY54" fmla="*/ 563479 h 597568"/>
                  <a:gd name="connsiteX55" fmla="*/ 226729 w 284881"/>
                  <a:gd name="connsiteY55" fmla="*/ 557463 h 597568"/>
                  <a:gd name="connsiteX56" fmla="*/ 230739 w 284881"/>
                  <a:gd name="connsiteY56" fmla="*/ 551447 h 597568"/>
                  <a:gd name="connsiteX57" fmla="*/ 228734 w 284881"/>
                  <a:gd name="connsiteY57" fmla="*/ 531395 h 597568"/>
                  <a:gd name="connsiteX58" fmla="*/ 222718 w 284881"/>
                  <a:gd name="connsiteY58" fmla="*/ 525379 h 597568"/>
                  <a:gd name="connsiteX59" fmla="*/ 218708 w 284881"/>
                  <a:gd name="connsiteY59" fmla="*/ 519363 h 597568"/>
                  <a:gd name="connsiteX60" fmla="*/ 224723 w 284881"/>
                  <a:gd name="connsiteY60" fmla="*/ 517358 h 597568"/>
                  <a:gd name="connsiteX61" fmla="*/ 230739 w 284881"/>
                  <a:gd name="connsiteY61" fmla="*/ 511342 h 597568"/>
                  <a:gd name="connsiteX62" fmla="*/ 236755 w 284881"/>
                  <a:gd name="connsiteY62" fmla="*/ 507331 h 597568"/>
                  <a:gd name="connsiteX63" fmla="*/ 232744 w 284881"/>
                  <a:gd name="connsiteY63" fmla="*/ 493295 h 597568"/>
                  <a:gd name="connsiteX64" fmla="*/ 230739 w 284881"/>
                  <a:gd name="connsiteY64" fmla="*/ 487279 h 597568"/>
                  <a:gd name="connsiteX65" fmla="*/ 220713 w 284881"/>
                  <a:gd name="connsiteY65" fmla="*/ 485274 h 597568"/>
                  <a:gd name="connsiteX66" fmla="*/ 218708 w 284881"/>
                  <a:gd name="connsiteY66" fmla="*/ 471237 h 597568"/>
                  <a:gd name="connsiteX67" fmla="*/ 230739 w 284881"/>
                  <a:gd name="connsiteY67" fmla="*/ 463216 h 597568"/>
                  <a:gd name="connsiteX68" fmla="*/ 236755 w 284881"/>
                  <a:gd name="connsiteY68" fmla="*/ 445168 h 597568"/>
                  <a:gd name="connsiteX69" fmla="*/ 232744 w 284881"/>
                  <a:gd name="connsiteY69" fmla="*/ 425116 h 597568"/>
                  <a:gd name="connsiteX70" fmla="*/ 230739 w 284881"/>
                  <a:gd name="connsiteY70" fmla="*/ 405063 h 597568"/>
                  <a:gd name="connsiteX71" fmla="*/ 226729 w 284881"/>
                  <a:gd name="connsiteY71" fmla="*/ 399047 h 597568"/>
                  <a:gd name="connsiteX72" fmla="*/ 224723 w 284881"/>
                  <a:gd name="connsiteY72" fmla="*/ 389021 h 597568"/>
                  <a:gd name="connsiteX73" fmla="*/ 220713 w 284881"/>
                  <a:gd name="connsiteY73" fmla="*/ 378995 h 597568"/>
                  <a:gd name="connsiteX74" fmla="*/ 210686 w 284881"/>
                  <a:gd name="connsiteY74" fmla="*/ 364958 h 597568"/>
                  <a:gd name="connsiteX75" fmla="*/ 204671 w 284881"/>
                  <a:gd name="connsiteY75" fmla="*/ 362953 h 597568"/>
                  <a:gd name="connsiteX76" fmla="*/ 198655 w 284881"/>
                  <a:gd name="connsiteY76" fmla="*/ 356937 h 597568"/>
                  <a:gd name="connsiteX77" fmla="*/ 192639 w 284881"/>
                  <a:gd name="connsiteY77" fmla="*/ 354931 h 597568"/>
                  <a:gd name="connsiteX78" fmla="*/ 190634 w 284881"/>
                  <a:gd name="connsiteY78" fmla="*/ 348916 h 597568"/>
                  <a:gd name="connsiteX79" fmla="*/ 184618 w 284881"/>
                  <a:gd name="connsiteY79" fmla="*/ 344905 h 597568"/>
                  <a:gd name="connsiteX80" fmla="*/ 178602 w 284881"/>
                  <a:gd name="connsiteY80" fmla="*/ 330868 h 597568"/>
                  <a:gd name="connsiteX81" fmla="*/ 172586 w 284881"/>
                  <a:gd name="connsiteY81" fmla="*/ 322847 h 597568"/>
                  <a:gd name="connsiteX82" fmla="*/ 168576 w 284881"/>
                  <a:gd name="connsiteY82" fmla="*/ 316831 h 597568"/>
                  <a:gd name="connsiteX83" fmla="*/ 160555 w 284881"/>
                  <a:gd name="connsiteY83" fmla="*/ 300789 h 597568"/>
                  <a:gd name="connsiteX84" fmla="*/ 152534 w 284881"/>
                  <a:gd name="connsiteY84" fmla="*/ 288758 h 597568"/>
                  <a:gd name="connsiteX85" fmla="*/ 148523 w 284881"/>
                  <a:gd name="connsiteY85" fmla="*/ 282742 h 597568"/>
                  <a:gd name="connsiteX86" fmla="*/ 136492 w 284881"/>
                  <a:gd name="connsiteY86" fmla="*/ 272716 h 597568"/>
                  <a:gd name="connsiteX87" fmla="*/ 132481 w 284881"/>
                  <a:gd name="connsiteY87" fmla="*/ 266700 h 597568"/>
                  <a:gd name="connsiteX88" fmla="*/ 116439 w 284881"/>
                  <a:gd name="connsiteY88" fmla="*/ 248653 h 597568"/>
                  <a:gd name="connsiteX89" fmla="*/ 112429 w 284881"/>
                  <a:gd name="connsiteY89" fmla="*/ 234616 h 597568"/>
                  <a:gd name="connsiteX90" fmla="*/ 108418 w 284881"/>
                  <a:gd name="connsiteY90" fmla="*/ 226595 h 597568"/>
                  <a:gd name="connsiteX91" fmla="*/ 102402 w 284881"/>
                  <a:gd name="connsiteY91" fmla="*/ 214563 h 597568"/>
                  <a:gd name="connsiteX92" fmla="*/ 96386 w 284881"/>
                  <a:gd name="connsiteY92" fmla="*/ 202531 h 597568"/>
                  <a:gd name="connsiteX93" fmla="*/ 88365 w 284881"/>
                  <a:gd name="connsiteY93" fmla="*/ 200526 h 597568"/>
                  <a:gd name="connsiteX94" fmla="*/ 86360 w 284881"/>
                  <a:gd name="connsiteY94" fmla="*/ 194510 h 597568"/>
                  <a:gd name="connsiteX95" fmla="*/ 80344 w 284881"/>
                  <a:gd name="connsiteY95" fmla="*/ 190500 h 597568"/>
                  <a:gd name="connsiteX96" fmla="*/ 78339 w 284881"/>
                  <a:gd name="connsiteY96" fmla="*/ 180474 h 597568"/>
                  <a:gd name="connsiteX97" fmla="*/ 88365 w 284881"/>
                  <a:gd name="connsiteY97" fmla="*/ 174458 h 597568"/>
                  <a:gd name="connsiteX98" fmla="*/ 90371 w 284881"/>
                  <a:gd name="connsiteY98" fmla="*/ 168442 h 597568"/>
                  <a:gd name="connsiteX99" fmla="*/ 96386 w 284881"/>
                  <a:gd name="connsiteY99" fmla="*/ 162426 h 597568"/>
                  <a:gd name="connsiteX100" fmla="*/ 98392 w 284881"/>
                  <a:gd name="connsiteY100" fmla="*/ 156410 h 597568"/>
                  <a:gd name="connsiteX101" fmla="*/ 86360 w 284881"/>
                  <a:gd name="connsiteY101" fmla="*/ 136358 h 597568"/>
                  <a:gd name="connsiteX102" fmla="*/ 78339 w 284881"/>
                  <a:gd name="connsiteY102" fmla="*/ 134353 h 597568"/>
                  <a:gd name="connsiteX103" fmla="*/ 70318 w 284881"/>
                  <a:gd name="connsiteY103" fmla="*/ 130342 h 597568"/>
                  <a:gd name="connsiteX104" fmla="*/ 60292 w 284881"/>
                  <a:gd name="connsiteY104" fmla="*/ 128337 h 597568"/>
                  <a:gd name="connsiteX105" fmla="*/ 58286 w 284881"/>
                  <a:gd name="connsiteY105" fmla="*/ 122321 h 597568"/>
                  <a:gd name="connsiteX106" fmla="*/ 54276 w 284881"/>
                  <a:gd name="connsiteY106" fmla="*/ 90237 h 597568"/>
                  <a:gd name="connsiteX107" fmla="*/ 50265 w 284881"/>
                  <a:gd name="connsiteY107" fmla="*/ 84221 h 597568"/>
                  <a:gd name="connsiteX108" fmla="*/ 38234 w 284881"/>
                  <a:gd name="connsiteY108" fmla="*/ 80210 h 597568"/>
                  <a:gd name="connsiteX109" fmla="*/ 36229 w 284881"/>
                  <a:gd name="connsiteY109" fmla="*/ 74195 h 597568"/>
                  <a:gd name="connsiteX110" fmla="*/ 32218 w 284881"/>
                  <a:gd name="connsiteY110" fmla="*/ 68179 h 597568"/>
                  <a:gd name="connsiteX111" fmla="*/ 20186 w 284881"/>
                  <a:gd name="connsiteY111" fmla="*/ 42110 h 597568"/>
                  <a:gd name="connsiteX112" fmla="*/ 18181 w 284881"/>
                  <a:gd name="connsiteY112" fmla="*/ 36095 h 597568"/>
                  <a:gd name="connsiteX113" fmla="*/ 12165 w 284881"/>
                  <a:gd name="connsiteY113" fmla="*/ 30079 h 597568"/>
                  <a:gd name="connsiteX114" fmla="*/ 6150 w 284881"/>
                  <a:gd name="connsiteY114" fmla="*/ 22058 h 597568"/>
                  <a:gd name="connsiteX115" fmla="*/ 4144 w 284881"/>
                  <a:gd name="connsiteY115" fmla="*/ 16042 h 597568"/>
                  <a:gd name="connsiteX116" fmla="*/ 134 w 284881"/>
                  <a:gd name="connsiteY116" fmla="*/ 10026 h 597568"/>
                  <a:gd name="connsiteX117" fmla="*/ 8155 w 284881"/>
                  <a:gd name="connsiteY117" fmla="*/ 6016 h 597568"/>
                  <a:gd name="connsiteX118" fmla="*/ 28208 w 284881"/>
                  <a:gd name="connsiteY118" fmla="*/ 2005 h 597568"/>
                  <a:gd name="connsiteX119" fmla="*/ 34223 w 284881"/>
                  <a:gd name="connsiteY119" fmla="*/ 0 h 597568"/>
                  <a:gd name="connsiteX120" fmla="*/ 22192 w 284881"/>
                  <a:gd name="connsiteY120"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96386 w 284881"/>
                  <a:gd name="connsiteY12" fmla="*/ 98258 h 597568"/>
                  <a:gd name="connsiteX13" fmla="*/ 100397 w 284881"/>
                  <a:gd name="connsiteY13" fmla="*/ 104274 h 597568"/>
                  <a:gd name="connsiteX14" fmla="*/ 108418 w 284881"/>
                  <a:gd name="connsiteY14" fmla="*/ 108284 h 597568"/>
                  <a:gd name="connsiteX15" fmla="*/ 124710 w 284881"/>
                  <a:gd name="connsiteY15" fmla="*/ 108785 h 597568"/>
                  <a:gd name="connsiteX16" fmla="*/ 139600 w 284881"/>
                  <a:gd name="connsiteY16" fmla="*/ 120616 h 597568"/>
                  <a:gd name="connsiteX17" fmla="*/ 134486 w 284881"/>
                  <a:gd name="connsiteY17" fmla="*/ 134353 h 597568"/>
                  <a:gd name="connsiteX18" fmla="*/ 140502 w 284881"/>
                  <a:gd name="connsiteY18" fmla="*/ 140368 h 597568"/>
                  <a:gd name="connsiteX19" fmla="*/ 146518 w 284881"/>
                  <a:gd name="connsiteY19" fmla="*/ 144379 h 597568"/>
                  <a:gd name="connsiteX20" fmla="*/ 148523 w 284881"/>
                  <a:gd name="connsiteY20" fmla="*/ 150395 h 597568"/>
                  <a:gd name="connsiteX21" fmla="*/ 154539 w 284881"/>
                  <a:gd name="connsiteY21" fmla="*/ 154405 h 597568"/>
                  <a:gd name="connsiteX22" fmla="*/ 160555 w 284881"/>
                  <a:gd name="connsiteY22" fmla="*/ 160421 h 597568"/>
                  <a:gd name="connsiteX23" fmla="*/ 168576 w 284881"/>
                  <a:gd name="connsiteY23" fmla="*/ 166437 h 597568"/>
                  <a:gd name="connsiteX24" fmla="*/ 187174 w 284881"/>
                  <a:gd name="connsiteY24" fmla="*/ 182479 h 597568"/>
                  <a:gd name="connsiteX25" fmla="*/ 182613 w 284881"/>
                  <a:gd name="connsiteY25" fmla="*/ 188495 h 597568"/>
                  <a:gd name="connsiteX26" fmla="*/ 200660 w 284881"/>
                  <a:gd name="connsiteY26" fmla="*/ 210553 h 597568"/>
                  <a:gd name="connsiteX27" fmla="*/ 204671 w 284881"/>
                  <a:gd name="connsiteY27" fmla="*/ 220579 h 597568"/>
                  <a:gd name="connsiteX28" fmla="*/ 210686 w 284881"/>
                  <a:gd name="connsiteY28" fmla="*/ 226595 h 597568"/>
                  <a:gd name="connsiteX29" fmla="*/ 214697 w 284881"/>
                  <a:gd name="connsiteY29" fmla="*/ 242637 h 597568"/>
                  <a:gd name="connsiteX30" fmla="*/ 218708 w 284881"/>
                  <a:gd name="connsiteY30" fmla="*/ 250658 h 597568"/>
                  <a:gd name="connsiteX31" fmla="*/ 226729 w 284881"/>
                  <a:gd name="connsiteY31" fmla="*/ 264695 h 597568"/>
                  <a:gd name="connsiteX32" fmla="*/ 232744 w 284881"/>
                  <a:gd name="connsiteY32" fmla="*/ 282742 h 597568"/>
                  <a:gd name="connsiteX33" fmla="*/ 234750 w 284881"/>
                  <a:gd name="connsiteY33" fmla="*/ 290763 h 597568"/>
                  <a:gd name="connsiteX34" fmla="*/ 238760 w 284881"/>
                  <a:gd name="connsiteY34" fmla="*/ 296779 h 597568"/>
                  <a:gd name="connsiteX35" fmla="*/ 240765 w 284881"/>
                  <a:gd name="connsiteY35" fmla="*/ 302795 h 597568"/>
                  <a:gd name="connsiteX36" fmla="*/ 256808 w 284881"/>
                  <a:gd name="connsiteY36" fmla="*/ 322847 h 597568"/>
                  <a:gd name="connsiteX37" fmla="*/ 258813 w 284881"/>
                  <a:gd name="connsiteY37" fmla="*/ 328863 h 597568"/>
                  <a:gd name="connsiteX38" fmla="*/ 262823 w 284881"/>
                  <a:gd name="connsiteY38" fmla="*/ 342900 h 597568"/>
                  <a:gd name="connsiteX39" fmla="*/ 268839 w 284881"/>
                  <a:gd name="connsiteY39" fmla="*/ 364958 h 597568"/>
                  <a:gd name="connsiteX40" fmla="*/ 270844 w 284881"/>
                  <a:gd name="connsiteY40" fmla="*/ 378995 h 597568"/>
                  <a:gd name="connsiteX41" fmla="*/ 276860 w 284881"/>
                  <a:gd name="connsiteY41" fmla="*/ 407068 h 597568"/>
                  <a:gd name="connsiteX42" fmla="*/ 278865 w 284881"/>
                  <a:gd name="connsiteY42" fmla="*/ 447174 h 597568"/>
                  <a:gd name="connsiteX43" fmla="*/ 282876 w 284881"/>
                  <a:gd name="connsiteY43" fmla="*/ 507331 h 597568"/>
                  <a:gd name="connsiteX44" fmla="*/ 284881 w 284881"/>
                  <a:gd name="connsiteY44" fmla="*/ 541421 h 597568"/>
                  <a:gd name="connsiteX45" fmla="*/ 280871 w 284881"/>
                  <a:gd name="connsiteY45" fmla="*/ 569495 h 597568"/>
                  <a:gd name="connsiteX46" fmla="*/ 278865 w 284881"/>
                  <a:gd name="connsiteY46" fmla="*/ 575510 h 597568"/>
                  <a:gd name="connsiteX47" fmla="*/ 272850 w 284881"/>
                  <a:gd name="connsiteY47" fmla="*/ 581526 h 597568"/>
                  <a:gd name="connsiteX48" fmla="*/ 266834 w 284881"/>
                  <a:gd name="connsiteY48" fmla="*/ 583531 h 597568"/>
                  <a:gd name="connsiteX49" fmla="*/ 252797 w 284881"/>
                  <a:gd name="connsiteY49" fmla="*/ 587542 h 597568"/>
                  <a:gd name="connsiteX50" fmla="*/ 240765 w 284881"/>
                  <a:gd name="connsiteY50" fmla="*/ 589547 h 597568"/>
                  <a:gd name="connsiteX51" fmla="*/ 214697 w 284881"/>
                  <a:gd name="connsiteY51" fmla="*/ 597568 h 597568"/>
                  <a:gd name="connsiteX52" fmla="*/ 208681 w 284881"/>
                  <a:gd name="connsiteY52" fmla="*/ 595563 h 597568"/>
                  <a:gd name="connsiteX53" fmla="*/ 216702 w 284881"/>
                  <a:gd name="connsiteY53" fmla="*/ 577516 h 597568"/>
                  <a:gd name="connsiteX54" fmla="*/ 220713 w 284881"/>
                  <a:gd name="connsiteY54" fmla="*/ 563479 h 597568"/>
                  <a:gd name="connsiteX55" fmla="*/ 226729 w 284881"/>
                  <a:gd name="connsiteY55" fmla="*/ 557463 h 597568"/>
                  <a:gd name="connsiteX56" fmla="*/ 230739 w 284881"/>
                  <a:gd name="connsiteY56" fmla="*/ 551447 h 597568"/>
                  <a:gd name="connsiteX57" fmla="*/ 228734 w 284881"/>
                  <a:gd name="connsiteY57" fmla="*/ 531395 h 597568"/>
                  <a:gd name="connsiteX58" fmla="*/ 222718 w 284881"/>
                  <a:gd name="connsiteY58" fmla="*/ 525379 h 597568"/>
                  <a:gd name="connsiteX59" fmla="*/ 218708 w 284881"/>
                  <a:gd name="connsiteY59" fmla="*/ 519363 h 597568"/>
                  <a:gd name="connsiteX60" fmla="*/ 224723 w 284881"/>
                  <a:gd name="connsiteY60" fmla="*/ 517358 h 597568"/>
                  <a:gd name="connsiteX61" fmla="*/ 230739 w 284881"/>
                  <a:gd name="connsiteY61" fmla="*/ 511342 h 597568"/>
                  <a:gd name="connsiteX62" fmla="*/ 236755 w 284881"/>
                  <a:gd name="connsiteY62" fmla="*/ 507331 h 597568"/>
                  <a:gd name="connsiteX63" fmla="*/ 232744 w 284881"/>
                  <a:gd name="connsiteY63" fmla="*/ 493295 h 597568"/>
                  <a:gd name="connsiteX64" fmla="*/ 230739 w 284881"/>
                  <a:gd name="connsiteY64" fmla="*/ 487279 h 597568"/>
                  <a:gd name="connsiteX65" fmla="*/ 220713 w 284881"/>
                  <a:gd name="connsiteY65" fmla="*/ 485274 h 597568"/>
                  <a:gd name="connsiteX66" fmla="*/ 218708 w 284881"/>
                  <a:gd name="connsiteY66" fmla="*/ 471237 h 597568"/>
                  <a:gd name="connsiteX67" fmla="*/ 230739 w 284881"/>
                  <a:gd name="connsiteY67" fmla="*/ 463216 h 597568"/>
                  <a:gd name="connsiteX68" fmla="*/ 236755 w 284881"/>
                  <a:gd name="connsiteY68" fmla="*/ 445168 h 597568"/>
                  <a:gd name="connsiteX69" fmla="*/ 232744 w 284881"/>
                  <a:gd name="connsiteY69" fmla="*/ 425116 h 597568"/>
                  <a:gd name="connsiteX70" fmla="*/ 230739 w 284881"/>
                  <a:gd name="connsiteY70" fmla="*/ 405063 h 597568"/>
                  <a:gd name="connsiteX71" fmla="*/ 226729 w 284881"/>
                  <a:gd name="connsiteY71" fmla="*/ 399047 h 597568"/>
                  <a:gd name="connsiteX72" fmla="*/ 224723 w 284881"/>
                  <a:gd name="connsiteY72" fmla="*/ 389021 h 597568"/>
                  <a:gd name="connsiteX73" fmla="*/ 220713 w 284881"/>
                  <a:gd name="connsiteY73" fmla="*/ 378995 h 597568"/>
                  <a:gd name="connsiteX74" fmla="*/ 210686 w 284881"/>
                  <a:gd name="connsiteY74" fmla="*/ 364958 h 597568"/>
                  <a:gd name="connsiteX75" fmla="*/ 204671 w 284881"/>
                  <a:gd name="connsiteY75" fmla="*/ 362953 h 597568"/>
                  <a:gd name="connsiteX76" fmla="*/ 198655 w 284881"/>
                  <a:gd name="connsiteY76" fmla="*/ 356937 h 597568"/>
                  <a:gd name="connsiteX77" fmla="*/ 192639 w 284881"/>
                  <a:gd name="connsiteY77" fmla="*/ 354931 h 597568"/>
                  <a:gd name="connsiteX78" fmla="*/ 190634 w 284881"/>
                  <a:gd name="connsiteY78" fmla="*/ 348916 h 597568"/>
                  <a:gd name="connsiteX79" fmla="*/ 184618 w 284881"/>
                  <a:gd name="connsiteY79" fmla="*/ 344905 h 597568"/>
                  <a:gd name="connsiteX80" fmla="*/ 178602 w 284881"/>
                  <a:gd name="connsiteY80" fmla="*/ 330868 h 597568"/>
                  <a:gd name="connsiteX81" fmla="*/ 172586 w 284881"/>
                  <a:gd name="connsiteY81" fmla="*/ 322847 h 597568"/>
                  <a:gd name="connsiteX82" fmla="*/ 168576 w 284881"/>
                  <a:gd name="connsiteY82" fmla="*/ 316831 h 597568"/>
                  <a:gd name="connsiteX83" fmla="*/ 160555 w 284881"/>
                  <a:gd name="connsiteY83" fmla="*/ 300789 h 597568"/>
                  <a:gd name="connsiteX84" fmla="*/ 152534 w 284881"/>
                  <a:gd name="connsiteY84" fmla="*/ 288758 h 597568"/>
                  <a:gd name="connsiteX85" fmla="*/ 148523 w 284881"/>
                  <a:gd name="connsiteY85" fmla="*/ 282742 h 597568"/>
                  <a:gd name="connsiteX86" fmla="*/ 136492 w 284881"/>
                  <a:gd name="connsiteY86" fmla="*/ 272716 h 597568"/>
                  <a:gd name="connsiteX87" fmla="*/ 132481 w 284881"/>
                  <a:gd name="connsiteY87" fmla="*/ 266700 h 597568"/>
                  <a:gd name="connsiteX88" fmla="*/ 116439 w 284881"/>
                  <a:gd name="connsiteY88" fmla="*/ 248653 h 597568"/>
                  <a:gd name="connsiteX89" fmla="*/ 112429 w 284881"/>
                  <a:gd name="connsiteY89" fmla="*/ 234616 h 597568"/>
                  <a:gd name="connsiteX90" fmla="*/ 108418 w 284881"/>
                  <a:gd name="connsiteY90" fmla="*/ 226595 h 597568"/>
                  <a:gd name="connsiteX91" fmla="*/ 102402 w 284881"/>
                  <a:gd name="connsiteY91" fmla="*/ 214563 h 597568"/>
                  <a:gd name="connsiteX92" fmla="*/ 96386 w 284881"/>
                  <a:gd name="connsiteY92" fmla="*/ 202531 h 597568"/>
                  <a:gd name="connsiteX93" fmla="*/ 88365 w 284881"/>
                  <a:gd name="connsiteY93" fmla="*/ 200526 h 597568"/>
                  <a:gd name="connsiteX94" fmla="*/ 86360 w 284881"/>
                  <a:gd name="connsiteY94" fmla="*/ 194510 h 597568"/>
                  <a:gd name="connsiteX95" fmla="*/ 80344 w 284881"/>
                  <a:gd name="connsiteY95" fmla="*/ 190500 h 597568"/>
                  <a:gd name="connsiteX96" fmla="*/ 78339 w 284881"/>
                  <a:gd name="connsiteY96" fmla="*/ 180474 h 597568"/>
                  <a:gd name="connsiteX97" fmla="*/ 88365 w 284881"/>
                  <a:gd name="connsiteY97" fmla="*/ 174458 h 597568"/>
                  <a:gd name="connsiteX98" fmla="*/ 90371 w 284881"/>
                  <a:gd name="connsiteY98" fmla="*/ 168442 h 597568"/>
                  <a:gd name="connsiteX99" fmla="*/ 96386 w 284881"/>
                  <a:gd name="connsiteY99" fmla="*/ 162426 h 597568"/>
                  <a:gd name="connsiteX100" fmla="*/ 98392 w 284881"/>
                  <a:gd name="connsiteY100" fmla="*/ 156410 h 597568"/>
                  <a:gd name="connsiteX101" fmla="*/ 86360 w 284881"/>
                  <a:gd name="connsiteY101" fmla="*/ 136358 h 597568"/>
                  <a:gd name="connsiteX102" fmla="*/ 78339 w 284881"/>
                  <a:gd name="connsiteY102" fmla="*/ 134353 h 597568"/>
                  <a:gd name="connsiteX103" fmla="*/ 70318 w 284881"/>
                  <a:gd name="connsiteY103" fmla="*/ 130342 h 597568"/>
                  <a:gd name="connsiteX104" fmla="*/ 60292 w 284881"/>
                  <a:gd name="connsiteY104" fmla="*/ 128337 h 597568"/>
                  <a:gd name="connsiteX105" fmla="*/ 58286 w 284881"/>
                  <a:gd name="connsiteY105" fmla="*/ 122321 h 597568"/>
                  <a:gd name="connsiteX106" fmla="*/ 54276 w 284881"/>
                  <a:gd name="connsiteY106" fmla="*/ 90237 h 597568"/>
                  <a:gd name="connsiteX107" fmla="*/ 50265 w 284881"/>
                  <a:gd name="connsiteY107" fmla="*/ 84221 h 597568"/>
                  <a:gd name="connsiteX108" fmla="*/ 38234 w 284881"/>
                  <a:gd name="connsiteY108" fmla="*/ 80210 h 597568"/>
                  <a:gd name="connsiteX109" fmla="*/ 36229 w 284881"/>
                  <a:gd name="connsiteY109" fmla="*/ 74195 h 597568"/>
                  <a:gd name="connsiteX110" fmla="*/ 32218 w 284881"/>
                  <a:gd name="connsiteY110" fmla="*/ 68179 h 597568"/>
                  <a:gd name="connsiteX111" fmla="*/ 20186 w 284881"/>
                  <a:gd name="connsiteY111" fmla="*/ 42110 h 597568"/>
                  <a:gd name="connsiteX112" fmla="*/ 18181 w 284881"/>
                  <a:gd name="connsiteY112" fmla="*/ 36095 h 597568"/>
                  <a:gd name="connsiteX113" fmla="*/ 12165 w 284881"/>
                  <a:gd name="connsiteY113" fmla="*/ 30079 h 597568"/>
                  <a:gd name="connsiteX114" fmla="*/ 6150 w 284881"/>
                  <a:gd name="connsiteY114" fmla="*/ 22058 h 597568"/>
                  <a:gd name="connsiteX115" fmla="*/ 4144 w 284881"/>
                  <a:gd name="connsiteY115" fmla="*/ 16042 h 597568"/>
                  <a:gd name="connsiteX116" fmla="*/ 134 w 284881"/>
                  <a:gd name="connsiteY116" fmla="*/ 10026 h 597568"/>
                  <a:gd name="connsiteX117" fmla="*/ 8155 w 284881"/>
                  <a:gd name="connsiteY117" fmla="*/ 6016 h 597568"/>
                  <a:gd name="connsiteX118" fmla="*/ 28208 w 284881"/>
                  <a:gd name="connsiteY118" fmla="*/ 2005 h 597568"/>
                  <a:gd name="connsiteX119" fmla="*/ 34223 w 284881"/>
                  <a:gd name="connsiteY119" fmla="*/ 0 h 597568"/>
                  <a:gd name="connsiteX120" fmla="*/ 22192 w 284881"/>
                  <a:gd name="connsiteY120"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96386 w 284881"/>
                  <a:gd name="connsiteY12" fmla="*/ 98258 h 597568"/>
                  <a:gd name="connsiteX13" fmla="*/ 100397 w 284881"/>
                  <a:gd name="connsiteY13" fmla="*/ 104274 h 597568"/>
                  <a:gd name="connsiteX14" fmla="*/ 124710 w 284881"/>
                  <a:gd name="connsiteY14" fmla="*/ 108785 h 597568"/>
                  <a:gd name="connsiteX15" fmla="*/ 139600 w 284881"/>
                  <a:gd name="connsiteY15" fmla="*/ 120616 h 597568"/>
                  <a:gd name="connsiteX16" fmla="*/ 134486 w 284881"/>
                  <a:gd name="connsiteY16" fmla="*/ 134353 h 597568"/>
                  <a:gd name="connsiteX17" fmla="*/ 140502 w 284881"/>
                  <a:gd name="connsiteY17" fmla="*/ 140368 h 597568"/>
                  <a:gd name="connsiteX18" fmla="*/ 146518 w 284881"/>
                  <a:gd name="connsiteY18" fmla="*/ 144379 h 597568"/>
                  <a:gd name="connsiteX19" fmla="*/ 148523 w 284881"/>
                  <a:gd name="connsiteY19" fmla="*/ 150395 h 597568"/>
                  <a:gd name="connsiteX20" fmla="*/ 154539 w 284881"/>
                  <a:gd name="connsiteY20" fmla="*/ 154405 h 597568"/>
                  <a:gd name="connsiteX21" fmla="*/ 160555 w 284881"/>
                  <a:gd name="connsiteY21" fmla="*/ 160421 h 597568"/>
                  <a:gd name="connsiteX22" fmla="*/ 168576 w 284881"/>
                  <a:gd name="connsiteY22" fmla="*/ 166437 h 597568"/>
                  <a:gd name="connsiteX23" fmla="*/ 187174 w 284881"/>
                  <a:gd name="connsiteY23" fmla="*/ 182479 h 597568"/>
                  <a:gd name="connsiteX24" fmla="*/ 182613 w 284881"/>
                  <a:gd name="connsiteY24" fmla="*/ 188495 h 597568"/>
                  <a:gd name="connsiteX25" fmla="*/ 200660 w 284881"/>
                  <a:gd name="connsiteY25" fmla="*/ 210553 h 597568"/>
                  <a:gd name="connsiteX26" fmla="*/ 204671 w 284881"/>
                  <a:gd name="connsiteY26" fmla="*/ 220579 h 597568"/>
                  <a:gd name="connsiteX27" fmla="*/ 210686 w 284881"/>
                  <a:gd name="connsiteY27" fmla="*/ 226595 h 597568"/>
                  <a:gd name="connsiteX28" fmla="*/ 214697 w 284881"/>
                  <a:gd name="connsiteY28" fmla="*/ 242637 h 597568"/>
                  <a:gd name="connsiteX29" fmla="*/ 218708 w 284881"/>
                  <a:gd name="connsiteY29" fmla="*/ 250658 h 597568"/>
                  <a:gd name="connsiteX30" fmla="*/ 226729 w 284881"/>
                  <a:gd name="connsiteY30" fmla="*/ 264695 h 597568"/>
                  <a:gd name="connsiteX31" fmla="*/ 232744 w 284881"/>
                  <a:gd name="connsiteY31" fmla="*/ 282742 h 597568"/>
                  <a:gd name="connsiteX32" fmla="*/ 234750 w 284881"/>
                  <a:gd name="connsiteY32" fmla="*/ 290763 h 597568"/>
                  <a:gd name="connsiteX33" fmla="*/ 238760 w 284881"/>
                  <a:gd name="connsiteY33" fmla="*/ 296779 h 597568"/>
                  <a:gd name="connsiteX34" fmla="*/ 240765 w 284881"/>
                  <a:gd name="connsiteY34" fmla="*/ 302795 h 597568"/>
                  <a:gd name="connsiteX35" fmla="*/ 256808 w 284881"/>
                  <a:gd name="connsiteY35" fmla="*/ 322847 h 597568"/>
                  <a:gd name="connsiteX36" fmla="*/ 258813 w 284881"/>
                  <a:gd name="connsiteY36" fmla="*/ 328863 h 597568"/>
                  <a:gd name="connsiteX37" fmla="*/ 262823 w 284881"/>
                  <a:gd name="connsiteY37" fmla="*/ 342900 h 597568"/>
                  <a:gd name="connsiteX38" fmla="*/ 268839 w 284881"/>
                  <a:gd name="connsiteY38" fmla="*/ 364958 h 597568"/>
                  <a:gd name="connsiteX39" fmla="*/ 270844 w 284881"/>
                  <a:gd name="connsiteY39" fmla="*/ 378995 h 597568"/>
                  <a:gd name="connsiteX40" fmla="*/ 276860 w 284881"/>
                  <a:gd name="connsiteY40" fmla="*/ 407068 h 597568"/>
                  <a:gd name="connsiteX41" fmla="*/ 278865 w 284881"/>
                  <a:gd name="connsiteY41" fmla="*/ 447174 h 597568"/>
                  <a:gd name="connsiteX42" fmla="*/ 282876 w 284881"/>
                  <a:gd name="connsiteY42" fmla="*/ 507331 h 597568"/>
                  <a:gd name="connsiteX43" fmla="*/ 284881 w 284881"/>
                  <a:gd name="connsiteY43" fmla="*/ 541421 h 597568"/>
                  <a:gd name="connsiteX44" fmla="*/ 280871 w 284881"/>
                  <a:gd name="connsiteY44" fmla="*/ 569495 h 597568"/>
                  <a:gd name="connsiteX45" fmla="*/ 278865 w 284881"/>
                  <a:gd name="connsiteY45" fmla="*/ 575510 h 597568"/>
                  <a:gd name="connsiteX46" fmla="*/ 272850 w 284881"/>
                  <a:gd name="connsiteY46" fmla="*/ 581526 h 597568"/>
                  <a:gd name="connsiteX47" fmla="*/ 266834 w 284881"/>
                  <a:gd name="connsiteY47" fmla="*/ 583531 h 597568"/>
                  <a:gd name="connsiteX48" fmla="*/ 252797 w 284881"/>
                  <a:gd name="connsiteY48" fmla="*/ 587542 h 597568"/>
                  <a:gd name="connsiteX49" fmla="*/ 240765 w 284881"/>
                  <a:gd name="connsiteY49" fmla="*/ 589547 h 597568"/>
                  <a:gd name="connsiteX50" fmla="*/ 214697 w 284881"/>
                  <a:gd name="connsiteY50" fmla="*/ 597568 h 597568"/>
                  <a:gd name="connsiteX51" fmla="*/ 208681 w 284881"/>
                  <a:gd name="connsiteY51" fmla="*/ 595563 h 597568"/>
                  <a:gd name="connsiteX52" fmla="*/ 216702 w 284881"/>
                  <a:gd name="connsiteY52" fmla="*/ 577516 h 597568"/>
                  <a:gd name="connsiteX53" fmla="*/ 220713 w 284881"/>
                  <a:gd name="connsiteY53" fmla="*/ 563479 h 597568"/>
                  <a:gd name="connsiteX54" fmla="*/ 226729 w 284881"/>
                  <a:gd name="connsiteY54" fmla="*/ 557463 h 597568"/>
                  <a:gd name="connsiteX55" fmla="*/ 230739 w 284881"/>
                  <a:gd name="connsiteY55" fmla="*/ 551447 h 597568"/>
                  <a:gd name="connsiteX56" fmla="*/ 228734 w 284881"/>
                  <a:gd name="connsiteY56" fmla="*/ 531395 h 597568"/>
                  <a:gd name="connsiteX57" fmla="*/ 222718 w 284881"/>
                  <a:gd name="connsiteY57" fmla="*/ 525379 h 597568"/>
                  <a:gd name="connsiteX58" fmla="*/ 218708 w 284881"/>
                  <a:gd name="connsiteY58" fmla="*/ 519363 h 597568"/>
                  <a:gd name="connsiteX59" fmla="*/ 224723 w 284881"/>
                  <a:gd name="connsiteY59" fmla="*/ 517358 h 597568"/>
                  <a:gd name="connsiteX60" fmla="*/ 230739 w 284881"/>
                  <a:gd name="connsiteY60" fmla="*/ 511342 h 597568"/>
                  <a:gd name="connsiteX61" fmla="*/ 236755 w 284881"/>
                  <a:gd name="connsiteY61" fmla="*/ 507331 h 597568"/>
                  <a:gd name="connsiteX62" fmla="*/ 232744 w 284881"/>
                  <a:gd name="connsiteY62" fmla="*/ 493295 h 597568"/>
                  <a:gd name="connsiteX63" fmla="*/ 230739 w 284881"/>
                  <a:gd name="connsiteY63" fmla="*/ 487279 h 597568"/>
                  <a:gd name="connsiteX64" fmla="*/ 220713 w 284881"/>
                  <a:gd name="connsiteY64" fmla="*/ 485274 h 597568"/>
                  <a:gd name="connsiteX65" fmla="*/ 218708 w 284881"/>
                  <a:gd name="connsiteY65" fmla="*/ 471237 h 597568"/>
                  <a:gd name="connsiteX66" fmla="*/ 230739 w 284881"/>
                  <a:gd name="connsiteY66" fmla="*/ 463216 h 597568"/>
                  <a:gd name="connsiteX67" fmla="*/ 236755 w 284881"/>
                  <a:gd name="connsiteY67" fmla="*/ 445168 h 597568"/>
                  <a:gd name="connsiteX68" fmla="*/ 232744 w 284881"/>
                  <a:gd name="connsiteY68" fmla="*/ 425116 h 597568"/>
                  <a:gd name="connsiteX69" fmla="*/ 230739 w 284881"/>
                  <a:gd name="connsiteY69" fmla="*/ 405063 h 597568"/>
                  <a:gd name="connsiteX70" fmla="*/ 226729 w 284881"/>
                  <a:gd name="connsiteY70" fmla="*/ 399047 h 597568"/>
                  <a:gd name="connsiteX71" fmla="*/ 224723 w 284881"/>
                  <a:gd name="connsiteY71" fmla="*/ 389021 h 597568"/>
                  <a:gd name="connsiteX72" fmla="*/ 220713 w 284881"/>
                  <a:gd name="connsiteY72" fmla="*/ 378995 h 597568"/>
                  <a:gd name="connsiteX73" fmla="*/ 210686 w 284881"/>
                  <a:gd name="connsiteY73" fmla="*/ 364958 h 597568"/>
                  <a:gd name="connsiteX74" fmla="*/ 204671 w 284881"/>
                  <a:gd name="connsiteY74" fmla="*/ 362953 h 597568"/>
                  <a:gd name="connsiteX75" fmla="*/ 198655 w 284881"/>
                  <a:gd name="connsiteY75" fmla="*/ 356937 h 597568"/>
                  <a:gd name="connsiteX76" fmla="*/ 192639 w 284881"/>
                  <a:gd name="connsiteY76" fmla="*/ 354931 h 597568"/>
                  <a:gd name="connsiteX77" fmla="*/ 190634 w 284881"/>
                  <a:gd name="connsiteY77" fmla="*/ 348916 h 597568"/>
                  <a:gd name="connsiteX78" fmla="*/ 184618 w 284881"/>
                  <a:gd name="connsiteY78" fmla="*/ 344905 h 597568"/>
                  <a:gd name="connsiteX79" fmla="*/ 178602 w 284881"/>
                  <a:gd name="connsiteY79" fmla="*/ 330868 h 597568"/>
                  <a:gd name="connsiteX80" fmla="*/ 172586 w 284881"/>
                  <a:gd name="connsiteY80" fmla="*/ 322847 h 597568"/>
                  <a:gd name="connsiteX81" fmla="*/ 168576 w 284881"/>
                  <a:gd name="connsiteY81" fmla="*/ 316831 h 597568"/>
                  <a:gd name="connsiteX82" fmla="*/ 160555 w 284881"/>
                  <a:gd name="connsiteY82" fmla="*/ 300789 h 597568"/>
                  <a:gd name="connsiteX83" fmla="*/ 152534 w 284881"/>
                  <a:gd name="connsiteY83" fmla="*/ 288758 h 597568"/>
                  <a:gd name="connsiteX84" fmla="*/ 148523 w 284881"/>
                  <a:gd name="connsiteY84" fmla="*/ 282742 h 597568"/>
                  <a:gd name="connsiteX85" fmla="*/ 136492 w 284881"/>
                  <a:gd name="connsiteY85" fmla="*/ 272716 h 597568"/>
                  <a:gd name="connsiteX86" fmla="*/ 132481 w 284881"/>
                  <a:gd name="connsiteY86" fmla="*/ 266700 h 597568"/>
                  <a:gd name="connsiteX87" fmla="*/ 116439 w 284881"/>
                  <a:gd name="connsiteY87" fmla="*/ 248653 h 597568"/>
                  <a:gd name="connsiteX88" fmla="*/ 112429 w 284881"/>
                  <a:gd name="connsiteY88" fmla="*/ 234616 h 597568"/>
                  <a:gd name="connsiteX89" fmla="*/ 108418 w 284881"/>
                  <a:gd name="connsiteY89" fmla="*/ 226595 h 597568"/>
                  <a:gd name="connsiteX90" fmla="*/ 102402 w 284881"/>
                  <a:gd name="connsiteY90" fmla="*/ 214563 h 597568"/>
                  <a:gd name="connsiteX91" fmla="*/ 96386 w 284881"/>
                  <a:gd name="connsiteY91" fmla="*/ 202531 h 597568"/>
                  <a:gd name="connsiteX92" fmla="*/ 88365 w 284881"/>
                  <a:gd name="connsiteY92" fmla="*/ 200526 h 597568"/>
                  <a:gd name="connsiteX93" fmla="*/ 86360 w 284881"/>
                  <a:gd name="connsiteY93" fmla="*/ 194510 h 597568"/>
                  <a:gd name="connsiteX94" fmla="*/ 80344 w 284881"/>
                  <a:gd name="connsiteY94" fmla="*/ 190500 h 597568"/>
                  <a:gd name="connsiteX95" fmla="*/ 78339 w 284881"/>
                  <a:gd name="connsiteY95" fmla="*/ 180474 h 597568"/>
                  <a:gd name="connsiteX96" fmla="*/ 88365 w 284881"/>
                  <a:gd name="connsiteY96" fmla="*/ 174458 h 597568"/>
                  <a:gd name="connsiteX97" fmla="*/ 90371 w 284881"/>
                  <a:gd name="connsiteY97" fmla="*/ 168442 h 597568"/>
                  <a:gd name="connsiteX98" fmla="*/ 96386 w 284881"/>
                  <a:gd name="connsiteY98" fmla="*/ 162426 h 597568"/>
                  <a:gd name="connsiteX99" fmla="*/ 98392 w 284881"/>
                  <a:gd name="connsiteY99" fmla="*/ 156410 h 597568"/>
                  <a:gd name="connsiteX100" fmla="*/ 86360 w 284881"/>
                  <a:gd name="connsiteY100" fmla="*/ 136358 h 597568"/>
                  <a:gd name="connsiteX101" fmla="*/ 78339 w 284881"/>
                  <a:gd name="connsiteY101" fmla="*/ 134353 h 597568"/>
                  <a:gd name="connsiteX102" fmla="*/ 70318 w 284881"/>
                  <a:gd name="connsiteY102" fmla="*/ 130342 h 597568"/>
                  <a:gd name="connsiteX103" fmla="*/ 60292 w 284881"/>
                  <a:gd name="connsiteY103" fmla="*/ 128337 h 597568"/>
                  <a:gd name="connsiteX104" fmla="*/ 58286 w 284881"/>
                  <a:gd name="connsiteY104" fmla="*/ 122321 h 597568"/>
                  <a:gd name="connsiteX105" fmla="*/ 54276 w 284881"/>
                  <a:gd name="connsiteY105" fmla="*/ 90237 h 597568"/>
                  <a:gd name="connsiteX106" fmla="*/ 50265 w 284881"/>
                  <a:gd name="connsiteY106" fmla="*/ 84221 h 597568"/>
                  <a:gd name="connsiteX107" fmla="*/ 38234 w 284881"/>
                  <a:gd name="connsiteY107" fmla="*/ 80210 h 597568"/>
                  <a:gd name="connsiteX108" fmla="*/ 36229 w 284881"/>
                  <a:gd name="connsiteY108" fmla="*/ 74195 h 597568"/>
                  <a:gd name="connsiteX109" fmla="*/ 32218 w 284881"/>
                  <a:gd name="connsiteY109" fmla="*/ 68179 h 597568"/>
                  <a:gd name="connsiteX110" fmla="*/ 20186 w 284881"/>
                  <a:gd name="connsiteY110" fmla="*/ 42110 h 597568"/>
                  <a:gd name="connsiteX111" fmla="*/ 18181 w 284881"/>
                  <a:gd name="connsiteY111" fmla="*/ 36095 h 597568"/>
                  <a:gd name="connsiteX112" fmla="*/ 12165 w 284881"/>
                  <a:gd name="connsiteY112" fmla="*/ 30079 h 597568"/>
                  <a:gd name="connsiteX113" fmla="*/ 6150 w 284881"/>
                  <a:gd name="connsiteY113" fmla="*/ 22058 h 597568"/>
                  <a:gd name="connsiteX114" fmla="*/ 4144 w 284881"/>
                  <a:gd name="connsiteY114" fmla="*/ 16042 h 597568"/>
                  <a:gd name="connsiteX115" fmla="*/ 134 w 284881"/>
                  <a:gd name="connsiteY115" fmla="*/ 10026 h 597568"/>
                  <a:gd name="connsiteX116" fmla="*/ 8155 w 284881"/>
                  <a:gd name="connsiteY116" fmla="*/ 6016 h 597568"/>
                  <a:gd name="connsiteX117" fmla="*/ 28208 w 284881"/>
                  <a:gd name="connsiteY117" fmla="*/ 2005 h 597568"/>
                  <a:gd name="connsiteX118" fmla="*/ 34223 w 284881"/>
                  <a:gd name="connsiteY118" fmla="*/ 0 h 597568"/>
                  <a:gd name="connsiteX119" fmla="*/ 22192 w 284881"/>
                  <a:gd name="connsiteY119"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96386 w 284881"/>
                  <a:gd name="connsiteY12" fmla="*/ 98258 h 597568"/>
                  <a:gd name="connsiteX13" fmla="*/ 124710 w 284881"/>
                  <a:gd name="connsiteY13" fmla="*/ 108785 h 597568"/>
                  <a:gd name="connsiteX14" fmla="*/ 139600 w 284881"/>
                  <a:gd name="connsiteY14" fmla="*/ 120616 h 597568"/>
                  <a:gd name="connsiteX15" fmla="*/ 134486 w 284881"/>
                  <a:gd name="connsiteY15" fmla="*/ 134353 h 597568"/>
                  <a:gd name="connsiteX16" fmla="*/ 140502 w 284881"/>
                  <a:gd name="connsiteY16" fmla="*/ 140368 h 597568"/>
                  <a:gd name="connsiteX17" fmla="*/ 146518 w 284881"/>
                  <a:gd name="connsiteY17" fmla="*/ 144379 h 597568"/>
                  <a:gd name="connsiteX18" fmla="*/ 148523 w 284881"/>
                  <a:gd name="connsiteY18" fmla="*/ 150395 h 597568"/>
                  <a:gd name="connsiteX19" fmla="*/ 154539 w 284881"/>
                  <a:gd name="connsiteY19" fmla="*/ 154405 h 597568"/>
                  <a:gd name="connsiteX20" fmla="*/ 160555 w 284881"/>
                  <a:gd name="connsiteY20" fmla="*/ 160421 h 597568"/>
                  <a:gd name="connsiteX21" fmla="*/ 168576 w 284881"/>
                  <a:gd name="connsiteY21" fmla="*/ 166437 h 597568"/>
                  <a:gd name="connsiteX22" fmla="*/ 187174 w 284881"/>
                  <a:gd name="connsiteY22" fmla="*/ 182479 h 597568"/>
                  <a:gd name="connsiteX23" fmla="*/ 182613 w 284881"/>
                  <a:gd name="connsiteY23" fmla="*/ 188495 h 597568"/>
                  <a:gd name="connsiteX24" fmla="*/ 200660 w 284881"/>
                  <a:gd name="connsiteY24" fmla="*/ 210553 h 597568"/>
                  <a:gd name="connsiteX25" fmla="*/ 204671 w 284881"/>
                  <a:gd name="connsiteY25" fmla="*/ 220579 h 597568"/>
                  <a:gd name="connsiteX26" fmla="*/ 210686 w 284881"/>
                  <a:gd name="connsiteY26" fmla="*/ 226595 h 597568"/>
                  <a:gd name="connsiteX27" fmla="*/ 214697 w 284881"/>
                  <a:gd name="connsiteY27" fmla="*/ 242637 h 597568"/>
                  <a:gd name="connsiteX28" fmla="*/ 218708 w 284881"/>
                  <a:gd name="connsiteY28" fmla="*/ 250658 h 597568"/>
                  <a:gd name="connsiteX29" fmla="*/ 226729 w 284881"/>
                  <a:gd name="connsiteY29" fmla="*/ 264695 h 597568"/>
                  <a:gd name="connsiteX30" fmla="*/ 232744 w 284881"/>
                  <a:gd name="connsiteY30" fmla="*/ 282742 h 597568"/>
                  <a:gd name="connsiteX31" fmla="*/ 234750 w 284881"/>
                  <a:gd name="connsiteY31" fmla="*/ 290763 h 597568"/>
                  <a:gd name="connsiteX32" fmla="*/ 238760 w 284881"/>
                  <a:gd name="connsiteY32" fmla="*/ 296779 h 597568"/>
                  <a:gd name="connsiteX33" fmla="*/ 240765 w 284881"/>
                  <a:gd name="connsiteY33" fmla="*/ 302795 h 597568"/>
                  <a:gd name="connsiteX34" fmla="*/ 256808 w 284881"/>
                  <a:gd name="connsiteY34" fmla="*/ 322847 h 597568"/>
                  <a:gd name="connsiteX35" fmla="*/ 258813 w 284881"/>
                  <a:gd name="connsiteY35" fmla="*/ 328863 h 597568"/>
                  <a:gd name="connsiteX36" fmla="*/ 262823 w 284881"/>
                  <a:gd name="connsiteY36" fmla="*/ 342900 h 597568"/>
                  <a:gd name="connsiteX37" fmla="*/ 268839 w 284881"/>
                  <a:gd name="connsiteY37" fmla="*/ 364958 h 597568"/>
                  <a:gd name="connsiteX38" fmla="*/ 270844 w 284881"/>
                  <a:gd name="connsiteY38" fmla="*/ 378995 h 597568"/>
                  <a:gd name="connsiteX39" fmla="*/ 276860 w 284881"/>
                  <a:gd name="connsiteY39" fmla="*/ 407068 h 597568"/>
                  <a:gd name="connsiteX40" fmla="*/ 278865 w 284881"/>
                  <a:gd name="connsiteY40" fmla="*/ 447174 h 597568"/>
                  <a:gd name="connsiteX41" fmla="*/ 282876 w 284881"/>
                  <a:gd name="connsiteY41" fmla="*/ 507331 h 597568"/>
                  <a:gd name="connsiteX42" fmla="*/ 284881 w 284881"/>
                  <a:gd name="connsiteY42" fmla="*/ 541421 h 597568"/>
                  <a:gd name="connsiteX43" fmla="*/ 280871 w 284881"/>
                  <a:gd name="connsiteY43" fmla="*/ 569495 h 597568"/>
                  <a:gd name="connsiteX44" fmla="*/ 278865 w 284881"/>
                  <a:gd name="connsiteY44" fmla="*/ 575510 h 597568"/>
                  <a:gd name="connsiteX45" fmla="*/ 272850 w 284881"/>
                  <a:gd name="connsiteY45" fmla="*/ 581526 h 597568"/>
                  <a:gd name="connsiteX46" fmla="*/ 266834 w 284881"/>
                  <a:gd name="connsiteY46" fmla="*/ 583531 h 597568"/>
                  <a:gd name="connsiteX47" fmla="*/ 252797 w 284881"/>
                  <a:gd name="connsiteY47" fmla="*/ 587542 h 597568"/>
                  <a:gd name="connsiteX48" fmla="*/ 240765 w 284881"/>
                  <a:gd name="connsiteY48" fmla="*/ 589547 h 597568"/>
                  <a:gd name="connsiteX49" fmla="*/ 214697 w 284881"/>
                  <a:gd name="connsiteY49" fmla="*/ 597568 h 597568"/>
                  <a:gd name="connsiteX50" fmla="*/ 208681 w 284881"/>
                  <a:gd name="connsiteY50" fmla="*/ 595563 h 597568"/>
                  <a:gd name="connsiteX51" fmla="*/ 216702 w 284881"/>
                  <a:gd name="connsiteY51" fmla="*/ 577516 h 597568"/>
                  <a:gd name="connsiteX52" fmla="*/ 220713 w 284881"/>
                  <a:gd name="connsiteY52" fmla="*/ 563479 h 597568"/>
                  <a:gd name="connsiteX53" fmla="*/ 226729 w 284881"/>
                  <a:gd name="connsiteY53" fmla="*/ 557463 h 597568"/>
                  <a:gd name="connsiteX54" fmla="*/ 230739 w 284881"/>
                  <a:gd name="connsiteY54" fmla="*/ 551447 h 597568"/>
                  <a:gd name="connsiteX55" fmla="*/ 228734 w 284881"/>
                  <a:gd name="connsiteY55" fmla="*/ 531395 h 597568"/>
                  <a:gd name="connsiteX56" fmla="*/ 222718 w 284881"/>
                  <a:gd name="connsiteY56" fmla="*/ 525379 h 597568"/>
                  <a:gd name="connsiteX57" fmla="*/ 218708 w 284881"/>
                  <a:gd name="connsiteY57" fmla="*/ 519363 h 597568"/>
                  <a:gd name="connsiteX58" fmla="*/ 224723 w 284881"/>
                  <a:gd name="connsiteY58" fmla="*/ 517358 h 597568"/>
                  <a:gd name="connsiteX59" fmla="*/ 230739 w 284881"/>
                  <a:gd name="connsiteY59" fmla="*/ 511342 h 597568"/>
                  <a:gd name="connsiteX60" fmla="*/ 236755 w 284881"/>
                  <a:gd name="connsiteY60" fmla="*/ 507331 h 597568"/>
                  <a:gd name="connsiteX61" fmla="*/ 232744 w 284881"/>
                  <a:gd name="connsiteY61" fmla="*/ 493295 h 597568"/>
                  <a:gd name="connsiteX62" fmla="*/ 230739 w 284881"/>
                  <a:gd name="connsiteY62" fmla="*/ 487279 h 597568"/>
                  <a:gd name="connsiteX63" fmla="*/ 220713 w 284881"/>
                  <a:gd name="connsiteY63" fmla="*/ 485274 h 597568"/>
                  <a:gd name="connsiteX64" fmla="*/ 218708 w 284881"/>
                  <a:gd name="connsiteY64" fmla="*/ 471237 h 597568"/>
                  <a:gd name="connsiteX65" fmla="*/ 230739 w 284881"/>
                  <a:gd name="connsiteY65" fmla="*/ 463216 h 597568"/>
                  <a:gd name="connsiteX66" fmla="*/ 236755 w 284881"/>
                  <a:gd name="connsiteY66" fmla="*/ 445168 h 597568"/>
                  <a:gd name="connsiteX67" fmla="*/ 232744 w 284881"/>
                  <a:gd name="connsiteY67" fmla="*/ 425116 h 597568"/>
                  <a:gd name="connsiteX68" fmla="*/ 230739 w 284881"/>
                  <a:gd name="connsiteY68" fmla="*/ 405063 h 597568"/>
                  <a:gd name="connsiteX69" fmla="*/ 226729 w 284881"/>
                  <a:gd name="connsiteY69" fmla="*/ 399047 h 597568"/>
                  <a:gd name="connsiteX70" fmla="*/ 224723 w 284881"/>
                  <a:gd name="connsiteY70" fmla="*/ 389021 h 597568"/>
                  <a:gd name="connsiteX71" fmla="*/ 220713 w 284881"/>
                  <a:gd name="connsiteY71" fmla="*/ 378995 h 597568"/>
                  <a:gd name="connsiteX72" fmla="*/ 210686 w 284881"/>
                  <a:gd name="connsiteY72" fmla="*/ 364958 h 597568"/>
                  <a:gd name="connsiteX73" fmla="*/ 204671 w 284881"/>
                  <a:gd name="connsiteY73" fmla="*/ 362953 h 597568"/>
                  <a:gd name="connsiteX74" fmla="*/ 198655 w 284881"/>
                  <a:gd name="connsiteY74" fmla="*/ 356937 h 597568"/>
                  <a:gd name="connsiteX75" fmla="*/ 192639 w 284881"/>
                  <a:gd name="connsiteY75" fmla="*/ 354931 h 597568"/>
                  <a:gd name="connsiteX76" fmla="*/ 190634 w 284881"/>
                  <a:gd name="connsiteY76" fmla="*/ 348916 h 597568"/>
                  <a:gd name="connsiteX77" fmla="*/ 184618 w 284881"/>
                  <a:gd name="connsiteY77" fmla="*/ 344905 h 597568"/>
                  <a:gd name="connsiteX78" fmla="*/ 178602 w 284881"/>
                  <a:gd name="connsiteY78" fmla="*/ 330868 h 597568"/>
                  <a:gd name="connsiteX79" fmla="*/ 172586 w 284881"/>
                  <a:gd name="connsiteY79" fmla="*/ 322847 h 597568"/>
                  <a:gd name="connsiteX80" fmla="*/ 168576 w 284881"/>
                  <a:gd name="connsiteY80" fmla="*/ 316831 h 597568"/>
                  <a:gd name="connsiteX81" fmla="*/ 160555 w 284881"/>
                  <a:gd name="connsiteY81" fmla="*/ 300789 h 597568"/>
                  <a:gd name="connsiteX82" fmla="*/ 152534 w 284881"/>
                  <a:gd name="connsiteY82" fmla="*/ 288758 h 597568"/>
                  <a:gd name="connsiteX83" fmla="*/ 148523 w 284881"/>
                  <a:gd name="connsiteY83" fmla="*/ 282742 h 597568"/>
                  <a:gd name="connsiteX84" fmla="*/ 136492 w 284881"/>
                  <a:gd name="connsiteY84" fmla="*/ 272716 h 597568"/>
                  <a:gd name="connsiteX85" fmla="*/ 132481 w 284881"/>
                  <a:gd name="connsiteY85" fmla="*/ 266700 h 597568"/>
                  <a:gd name="connsiteX86" fmla="*/ 116439 w 284881"/>
                  <a:gd name="connsiteY86" fmla="*/ 248653 h 597568"/>
                  <a:gd name="connsiteX87" fmla="*/ 112429 w 284881"/>
                  <a:gd name="connsiteY87" fmla="*/ 234616 h 597568"/>
                  <a:gd name="connsiteX88" fmla="*/ 108418 w 284881"/>
                  <a:gd name="connsiteY88" fmla="*/ 226595 h 597568"/>
                  <a:gd name="connsiteX89" fmla="*/ 102402 w 284881"/>
                  <a:gd name="connsiteY89" fmla="*/ 214563 h 597568"/>
                  <a:gd name="connsiteX90" fmla="*/ 96386 w 284881"/>
                  <a:gd name="connsiteY90" fmla="*/ 202531 h 597568"/>
                  <a:gd name="connsiteX91" fmla="*/ 88365 w 284881"/>
                  <a:gd name="connsiteY91" fmla="*/ 200526 h 597568"/>
                  <a:gd name="connsiteX92" fmla="*/ 86360 w 284881"/>
                  <a:gd name="connsiteY92" fmla="*/ 194510 h 597568"/>
                  <a:gd name="connsiteX93" fmla="*/ 80344 w 284881"/>
                  <a:gd name="connsiteY93" fmla="*/ 190500 h 597568"/>
                  <a:gd name="connsiteX94" fmla="*/ 78339 w 284881"/>
                  <a:gd name="connsiteY94" fmla="*/ 180474 h 597568"/>
                  <a:gd name="connsiteX95" fmla="*/ 88365 w 284881"/>
                  <a:gd name="connsiteY95" fmla="*/ 174458 h 597568"/>
                  <a:gd name="connsiteX96" fmla="*/ 90371 w 284881"/>
                  <a:gd name="connsiteY96" fmla="*/ 168442 h 597568"/>
                  <a:gd name="connsiteX97" fmla="*/ 96386 w 284881"/>
                  <a:gd name="connsiteY97" fmla="*/ 162426 h 597568"/>
                  <a:gd name="connsiteX98" fmla="*/ 98392 w 284881"/>
                  <a:gd name="connsiteY98" fmla="*/ 156410 h 597568"/>
                  <a:gd name="connsiteX99" fmla="*/ 86360 w 284881"/>
                  <a:gd name="connsiteY99" fmla="*/ 136358 h 597568"/>
                  <a:gd name="connsiteX100" fmla="*/ 78339 w 284881"/>
                  <a:gd name="connsiteY100" fmla="*/ 134353 h 597568"/>
                  <a:gd name="connsiteX101" fmla="*/ 70318 w 284881"/>
                  <a:gd name="connsiteY101" fmla="*/ 130342 h 597568"/>
                  <a:gd name="connsiteX102" fmla="*/ 60292 w 284881"/>
                  <a:gd name="connsiteY102" fmla="*/ 128337 h 597568"/>
                  <a:gd name="connsiteX103" fmla="*/ 58286 w 284881"/>
                  <a:gd name="connsiteY103" fmla="*/ 122321 h 597568"/>
                  <a:gd name="connsiteX104" fmla="*/ 54276 w 284881"/>
                  <a:gd name="connsiteY104" fmla="*/ 90237 h 597568"/>
                  <a:gd name="connsiteX105" fmla="*/ 50265 w 284881"/>
                  <a:gd name="connsiteY105" fmla="*/ 84221 h 597568"/>
                  <a:gd name="connsiteX106" fmla="*/ 38234 w 284881"/>
                  <a:gd name="connsiteY106" fmla="*/ 80210 h 597568"/>
                  <a:gd name="connsiteX107" fmla="*/ 36229 w 284881"/>
                  <a:gd name="connsiteY107" fmla="*/ 74195 h 597568"/>
                  <a:gd name="connsiteX108" fmla="*/ 32218 w 284881"/>
                  <a:gd name="connsiteY108" fmla="*/ 68179 h 597568"/>
                  <a:gd name="connsiteX109" fmla="*/ 20186 w 284881"/>
                  <a:gd name="connsiteY109" fmla="*/ 42110 h 597568"/>
                  <a:gd name="connsiteX110" fmla="*/ 18181 w 284881"/>
                  <a:gd name="connsiteY110" fmla="*/ 36095 h 597568"/>
                  <a:gd name="connsiteX111" fmla="*/ 12165 w 284881"/>
                  <a:gd name="connsiteY111" fmla="*/ 30079 h 597568"/>
                  <a:gd name="connsiteX112" fmla="*/ 6150 w 284881"/>
                  <a:gd name="connsiteY112" fmla="*/ 22058 h 597568"/>
                  <a:gd name="connsiteX113" fmla="*/ 4144 w 284881"/>
                  <a:gd name="connsiteY113" fmla="*/ 16042 h 597568"/>
                  <a:gd name="connsiteX114" fmla="*/ 134 w 284881"/>
                  <a:gd name="connsiteY114" fmla="*/ 10026 h 597568"/>
                  <a:gd name="connsiteX115" fmla="*/ 8155 w 284881"/>
                  <a:gd name="connsiteY115" fmla="*/ 6016 h 597568"/>
                  <a:gd name="connsiteX116" fmla="*/ 28208 w 284881"/>
                  <a:gd name="connsiteY116" fmla="*/ 2005 h 597568"/>
                  <a:gd name="connsiteX117" fmla="*/ 34223 w 284881"/>
                  <a:gd name="connsiteY117" fmla="*/ 0 h 597568"/>
                  <a:gd name="connsiteX118" fmla="*/ 22192 w 284881"/>
                  <a:gd name="connsiteY118"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102101 w 284881"/>
                  <a:gd name="connsiteY12" fmla="*/ 97306 h 597568"/>
                  <a:gd name="connsiteX13" fmla="*/ 124710 w 284881"/>
                  <a:gd name="connsiteY13" fmla="*/ 108785 h 597568"/>
                  <a:gd name="connsiteX14" fmla="*/ 139600 w 284881"/>
                  <a:gd name="connsiteY14" fmla="*/ 120616 h 597568"/>
                  <a:gd name="connsiteX15" fmla="*/ 134486 w 284881"/>
                  <a:gd name="connsiteY15" fmla="*/ 134353 h 597568"/>
                  <a:gd name="connsiteX16" fmla="*/ 140502 w 284881"/>
                  <a:gd name="connsiteY16" fmla="*/ 140368 h 597568"/>
                  <a:gd name="connsiteX17" fmla="*/ 146518 w 284881"/>
                  <a:gd name="connsiteY17" fmla="*/ 144379 h 597568"/>
                  <a:gd name="connsiteX18" fmla="*/ 148523 w 284881"/>
                  <a:gd name="connsiteY18" fmla="*/ 150395 h 597568"/>
                  <a:gd name="connsiteX19" fmla="*/ 154539 w 284881"/>
                  <a:gd name="connsiteY19" fmla="*/ 154405 h 597568"/>
                  <a:gd name="connsiteX20" fmla="*/ 160555 w 284881"/>
                  <a:gd name="connsiteY20" fmla="*/ 160421 h 597568"/>
                  <a:gd name="connsiteX21" fmla="*/ 168576 w 284881"/>
                  <a:gd name="connsiteY21" fmla="*/ 166437 h 597568"/>
                  <a:gd name="connsiteX22" fmla="*/ 187174 w 284881"/>
                  <a:gd name="connsiteY22" fmla="*/ 182479 h 597568"/>
                  <a:gd name="connsiteX23" fmla="*/ 182613 w 284881"/>
                  <a:gd name="connsiteY23" fmla="*/ 188495 h 597568"/>
                  <a:gd name="connsiteX24" fmla="*/ 200660 w 284881"/>
                  <a:gd name="connsiteY24" fmla="*/ 210553 h 597568"/>
                  <a:gd name="connsiteX25" fmla="*/ 204671 w 284881"/>
                  <a:gd name="connsiteY25" fmla="*/ 220579 h 597568"/>
                  <a:gd name="connsiteX26" fmla="*/ 210686 w 284881"/>
                  <a:gd name="connsiteY26" fmla="*/ 226595 h 597568"/>
                  <a:gd name="connsiteX27" fmla="*/ 214697 w 284881"/>
                  <a:gd name="connsiteY27" fmla="*/ 242637 h 597568"/>
                  <a:gd name="connsiteX28" fmla="*/ 218708 w 284881"/>
                  <a:gd name="connsiteY28" fmla="*/ 250658 h 597568"/>
                  <a:gd name="connsiteX29" fmla="*/ 226729 w 284881"/>
                  <a:gd name="connsiteY29" fmla="*/ 264695 h 597568"/>
                  <a:gd name="connsiteX30" fmla="*/ 232744 w 284881"/>
                  <a:gd name="connsiteY30" fmla="*/ 282742 h 597568"/>
                  <a:gd name="connsiteX31" fmla="*/ 234750 w 284881"/>
                  <a:gd name="connsiteY31" fmla="*/ 290763 h 597568"/>
                  <a:gd name="connsiteX32" fmla="*/ 238760 w 284881"/>
                  <a:gd name="connsiteY32" fmla="*/ 296779 h 597568"/>
                  <a:gd name="connsiteX33" fmla="*/ 240765 w 284881"/>
                  <a:gd name="connsiteY33" fmla="*/ 302795 h 597568"/>
                  <a:gd name="connsiteX34" fmla="*/ 256808 w 284881"/>
                  <a:gd name="connsiteY34" fmla="*/ 322847 h 597568"/>
                  <a:gd name="connsiteX35" fmla="*/ 258813 w 284881"/>
                  <a:gd name="connsiteY35" fmla="*/ 328863 h 597568"/>
                  <a:gd name="connsiteX36" fmla="*/ 262823 w 284881"/>
                  <a:gd name="connsiteY36" fmla="*/ 342900 h 597568"/>
                  <a:gd name="connsiteX37" fmla="*/ 268839 w 284881"/>
                  <a:gd name="connsiteY37" fmla="*/ 364958 h 597568"/>
                  <a:gd name="connsiteX38" fmla="*/ 270844 w 284881"/>
                  <a:gd name="connsiteY38" fmla="*/ 378995 h 597568"/>
                  <a:gd name="connsiteX39" fmla="*/ 276860 w 284881"/>
                  <a:gd name="connsiteY39" fmla="*/ 407068 h 597568"/>
                  <a:gd name="connsiteX40" fmla="*/ 278865 w 284881"/>
                  <a:gd name="connsiteY40" fmla="*/ 447174 h 597568"/>
                  <a:gd name="connsiteX41" fmla="*/ 282876 w 284881"/>
                  <a:gd name="connsiteY41" fmla="*/ 507331 h 597568"/>
                  <a:gd name="connsiteX42" fmla="*/ 284881 w 284881"/>
                  <a:gd name="connsiteY42" fmla="*/ 541421 h 597568"/>
                  <a:gd name="connsiteX43" fmla="*/ 280871 w 284881"/>
                  <a:gd name="connsiteY43" fmla="*/ 569495 h 597568"/>
                  <a:gd name="connsiteX44" fmla="*/ 278865 w 284881"/>
                  <a:gd name="connsiteY44" fmla="*/ 575510 h 597568"/>
                  <a:gd name="connsiteX45" fmla="*/ 272850 w 284881"/>
                  <a:gd name="connsiteY45" fmla="*/ 581526 h 597568"/>
                  <a:gd name="connsiteX46" fmla="*/ 266834 w 284881"/>
                  <a:gd name="connsiteY46" fmla="*/ 583531 h 597568"/>
                  <a:gd name="connsiteX47" fmla="*/ 252797 w 284881"/>
                  <a:gd name="connsiteY47" fmla="*/ 587542 h 597568"/>
                  <a:gd name="connsiteX48" fmla="*/ 240765 w 284881"/>
                  <a:gd name="connsiteY48" fmla="*/ 589547 h 597568"/>
                  <a:gd name="connsiteX49" fmla="*/ 214697 w 284881"/>
                  <a:gd name="connsiteY49" fmla="*/ 597568 h 597568"/>
                  <a:gd name="connsiteX50" fmla="*/ 208681 w 284881"/>
                  <a:gd name="connsiteY50" fmla="*/ 595563 h 597568"/>
                  <a:gd name="connsiteX51" fmla="*/ 216702 w 284881"/>
                  <a:gd name="connsiteY51" fmla="*/ 577516 h 597568"/>
                  <a:gd name="connsiteX52" fmla="*/ 220713 w 284881"/>
                  <a:gd name="connsiteY52" fmla="*/ 563479 h 597568"/>
                  <a:gd name="connsiteX53" fmla="*/ 226729 w 284881"/>
                  <a:gd name="connsiteY53" fmla="*/ 557463 h 597568"/>
                  <a:gd name="connsiteX54" fmla="*/ 230739 w 284881"/>
                  <a:gd name="connsiteY54" fmla="*/ 551447 h 597568"/>
                  <a:gd name="connsiteX55" fmla="*/ 228734 w 284881"/>
                  <a:gd name="connsiteY55" fmla="*/ 531395 h 597568"/>
                  <a:gd name="connsiteX56" fmla="*/ 222718 w 284881"/>
                  <a:gd name="connsiteY56" fmla="*/ 525379 h 597568"/>
                  <a:gd name="connsiteX57" fmla="*/ 218708 w 284881"/>
                  <a:gd name="connsiteY57" fmla="*/ 519363 h 597568"/>
                  <a:gd name="connsiteX58" fmla="*/ 224723 w 284881"/>
                  <a:gd name="connsiteY58" fmla="*/ 517358 h 597568"/>
                  <a:gd name="connsiteX59" fmla="*/ 230739 w 284881"/>
                  <a:gd name="connsiteY59" fmla="*/ 511342 h 597568"/>
                  <a:gd name="connsiteX60" fmla="*/ 236755 w 284881"/>
                  <a:gd name="connsiteY60" fmla="*/ 507331 h 597568"/>
                  <a:gd name="connsiteX61" fmla="*/ 232744 w 284881"/>
                  <a:gd name="connsiteY61" fmla="*/ 493295 h 597568"/>
                  <a:gd name="connsiteX62" fmla="*/ 230739 w 284881"/>
                  <a:gd name="connsiteY62" fmla="*/ 487279 h 597568"/>
                  <a:gd name="connsiteX63" fmla="*/ 220713 w 284881"/>
                  <a:gd name="connsiteY63" fmla="*/ 485274 h 597568"/>
                  <a:gd name="connsiteX64" fmla="*/ 218708 w 284881"/>
                  <a:gd name="connsiteY64" fmla="*/ 471237 h 597568"/>
                  <a:gd name="connsiteX65" fmla="*/ 230739 w 284881"/>
                  <a:gd name="connsiteY65" fmla="*/ 463216 h 597568"/>
                  <a:gd name="connsiteX66" fmla="*/ 236755 w 284881"/>
                  <a:gd name="connsiteY66" fmla="*/ 445168 h 597568"/>
                  <a:gd name="connsiteX67" fmla="*/ 232744 w 284881"/>
                  <a:gd name="connsiteY67" fmla="*/ 425116 h 597568"/>
                  <a:gd name="connsiteX68" fmla="*/ 230739 w 284881"/>
                  <a:gd name="connsiteY68" fmla="*/ 405063 h 597568"/>
                  <a:gd name="connsiteX69" fmla="*/ 226729 w 284881"/>
                  <a:gd name="connsiteY69" fmla="*/ 399047 h 597568"/>
                  <a:gd name="connsiteX70" fmla="*/ 224723 w 284881"/>
                  <a:gd name="connsiteY70" fmla="*/ 389021 h 597568"/>
                  <a:gd name="connsiteX71" fmla="*/ 220713 w 284881"/>
                  <a:gd name="connsiteY71" fmla="*/ 378995 h 597568"/>
                  <a:gd name="connsiteX72" fmla="*/ 210686 w 284881"/>
                  <a:gd name="connsiteY72" fmla="*/ 364958 h 597568"/>
                  <a:gd name="connsiteX73" fmla="*/ 204671 w 284881"/>
                  <a:gd name="connsiteY73" fmla="*/ 362953 h 597568"/>
                  <a:gd name="connsiteX74" fmla="*/ 198655 w 284881"/>
                  <a:gd name="connsiteY74" fmla="*/ 356937 h 597568"/>
                  <a:gd name="connsiteX75" fmla="*/ 192639 w 284881"/>
                  <a:gd name="connsiteY75" fmla="*/ 354931 h 597568"/>
                  <a:gd name="connsiteX76" fmla="*/ 190634 w 284881"/>
                  <a:gd name="connsiteY76" fmla="*/ 348916 h 597568"/>
                  <a:gd name="connsiteX77" fmla="*/ 184618 w 284881"/>
                  <a:gd name="connsiteY77" fmla="*/ 344905 h 597568"/>
                  <a:gd name="connsiteX78" fmla="*/ 178602 w 284881"/>
                  <a:gd name="connsiteY78" fmla="*/ 330868 h 597568"/>
                  <a:gd name="connsiteX79" fmla="*/ 172586 w 284881"/>
                  <a:gd name="connsiteY79" fmla="*/ 322847 h 597568"/>
                  <a:gd name="connsiteX80" fmla="*/ 168576 w 284881"/>
                  <a:gd name="connsiteY80" fmla="*/ 316831 h 597568"/>
                  <a:gd name="connsiteX81" fmla="*/ 160555 w 284881"/>
                  <a:gd name="connsiteY81" fmla="*/ 300789 h 597568"/>
                  <a:gd name="connsiteX82" fmla="*/ 152534 w 284881"/>
                  <a:gd name="connsiteY82" fmla="*/ 288758 h 597568"/>
                  <a:gd name="connsiteX83" fmla="*/ 148523 w 284881"/>
                  <a:gd name="connsiteY83" fmla="*/ 282742 h 597568"/>
                  <a:gd name="connsiteX84" fmla="*/ 136492 w 284881"/>
                  <a:gd name="connsiteY84" fmla="*/ 272716 h 597568"/>
                  <a:gd name="connsiteX85" fmla="*/ 132481 w 284881"/>
                  <a:gd name="connsiteY85" fmla="*/ 266700 h 597568"/>
                  <a:gd name="connsiteX86" fmla="*/ 116439 w 284881"/>
                  <a:gd name="connsiteY86" fmla="*/ 248653 h 597568"/>
                  <a:gd name="connsiteX87" fmla="*/ 112429 w 284881"/>
                  <a:gd name="connsiteY87" fmla="*/ 234616 h 597568"/>
                  <a:gd name="connsiteX88" fmla="*/ 108418 w 284881"/>
                  <a:gd name="connsiteY88" fmla="*/ 226595 h 597568"/>
                  <a:gd name="connsiteX89" fmla="*/ 102402 w 284881"/>
                  <a:gd name="connsiteY89" fmla="*/ 214563 h 597568"/>
                  <a:gd name="connsiteX90" fmla="*/ 96386 w 284881"/>
                  <a:gd name="connsiteY90" fmla="*/ 202531 h 597568"/>
                  <a:gd name="connsiteX91" fmla="*/ 88365 w 284881"/>
                  <a:gd name="connsiteY91" fmla="*/ 200526 h 597568"/>
                  <a:gd name="connsiteX92" fmla="*/ 86360 w 284881"/>
                  <a:gd name="connsiteY92" fmla="*/ 194510 h 597568"/>
                  <a:gd name="connsiteX93" fmla="*/ 80344 w 284881"/>
                  <a:gd name="connsiteY93" fmla="*/ 190500 h 597568"/>
                  <a:gd name="connsiteX94" fmla="*/ 78339 w 284881"/>
                  <a:gd name="connsiteY94" fmla="*/ 180474 h 597568"/>
                  <a:gd name="connsiteX95" fmla="*/ 88365 w 284881"/>
                  <a:gd name="connsiteY95" fmla="*/ 174458 h 597568"/>
                  <a:gd name="connsiteX96" fmla="*/ 90371 w 284881"/>
                  <a:gd name="connsiteY96" fmla="*/ 168442 h 597568"/>
                  <a:gd name="connsiteX97" fmla="*/ 96386 w 284881"/>
                  <a:gd name="connsiteY97" fmla="*/ 162426 h 597568"/>
                  <a:gd name="connsiteX98" fmla="*/ 98392 w 284881"/>
                  <a:gd name="connsiteY98" fmla="*/ 156410 h 597568"/>
                  <a:gd name="connsiteX99" fmla="*/ 86360 w 284881"/>
                  <a:gd name="connsiteY99" fmla="*/ 136358 h 597568"/>
                  <a:gd name="connsiteX100" fmla="*/ 78339 w 284881"/>
                  <a:gd name="connsiteY100" fmla="*/ 134353 h 597568"/>
                  <a:gd name="connsiteX101" fmla="*/ 70318 w 284881"/>
                  <a:gd name="connsiteY101" fmla="*/ 130342 h 597568"/>
                  <a:gd name="connsiteX102" fmla="*/ 60292 w 284881"/>
                  <a:gd name="connsiteY102" fmla="*/ 128337 h 597568"/>
                  <a:gd name="connsiteX103" fmla="*/ 58286 w 284881"/>
                  <a:gd name="connsiteY103" fmla="*/ 122321 h 597568"/>
                  <a:gd name="connsiteX104" fmla="*/ 54276 w 284881"/>
                  <a:gd name="connsiteY104" fmla="*/ 90237 h 597568"/>
                  <a:gd name="connsiteX105" fmla="*/ 50265 w 284881"/>
                  <a:gd name="connsiteY105" fmla="*/ 84221 h 597568"/>
                  <a:gd name="connsiteX106" fmla="*/ 38234 w 284881"/>
                  <a:gd name="connsiteY106" fmla="*/ 80210 h 597568"/>
                  <a:gd name="connsiteX107" fmla="*/ 36229 w 284881"/>
                  <a:gd name="connsiteY107" fmla="*/ 74195 h 597568"/>
                  <a:gd name="connsiteX108" fmla="*/ 32218 w 284881"/>
                  <a:gd name="connsiteY108" fmla="*/ 68179 h 597568"/>
                  <a:gd name="connsiteX109" fmla="*/ 20186 w 284881"/>
                  <a:gd name="connsiteY109" fmla="*/ 42110 h 597568"/>
                  <a:gd name="connsiteX110" fmla="*/ 18181 w 284881"/>
                  <a:gd name="connsiteY110" fmla="*/ 36095 h 597568"/>
                  <a:gd name="connsiteX111" fmla="*/ 12165 w 284881"/>
                  <a:gd name="connsiteY111" fmla="*/ 30079 h 597568"/>
                  <a:gd name="connsiteX112" fmla="*/ 6150 w 284881"/>
                  <a:gd name="connsiteY112" fmla="*/ 22058 h 597568"/>
                  <a:gd name="connsiteX113" fmla="*/ 4144 w 284881"/>
                  <a:gd name="connsiteY113" fmla="*/ 16042 h 597568"/>
                  <a:gd name="connsiteX114" fmla="*/ 134 w 284881"/>
                  <a:gd name="connsiteY114" fmla="*/ 10026 h 597568"/>
                  <a:gd name="connsiteX115" fmla="*/ 8155 w 284881"/>
                  <a:gd name="connsiteY115" fmla="*/ 6016 h 597568"/>
                  <a:gd name="connsiteX116" fmla="*/ 28208 w 284881"/>
                  <a:gd name="connsiteY116" fmla="*/ 2005 h 597568"/>
                  <a:gd name="connsiteX117" fmla="*/ 34223 w 284881"/>
                  <a:gd name="connsiteY117" fmla="*/ 0 h 597568"/>
                  <a:gd name="connsiteX118" fmla="*/ 22192 w 284881"/>
                  <a:gd name="connsiteY118"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102101 w 284881"/>
                  <a:gd name="connsiteY12" fmla="*/ 97306 h 597568"/>
                  <a:gd name="connsiteX13" fmla="*/ 124710 w 284881"/>
                  <a:gd name="connsiteY13" fmla="*/ 108785 h 597568"/>
                  <a:gd name="connsiteX14" fmla="*/ 139600 w 284881"/>
                  <a:gd name="connsiteY14" fmla="*/ 120616 h 597568"/>
                  <a:gd name="connsiteX15" fmla="*/ 134486 w 284881"/>
                  <a:gd name="connsiteY15" fmla="*/ 134353 h 597568"/>
                  <a:gd name="connsiteX16" fmla="*/ 140502 w 284881"/>
                  <a:gd name="connsiteY16" fmla="*/ 140368 h 597568"/>
                  <a:gd name="connsiteX17" fmla="*/ 146518 w 284881"/>
                  <a:gd name="connsiteY17" fmla="*/ 144379 h 597568"/>
                  <a:gd name="connsiteX18" fmla="*/ 148523 w 284881"/>
                  <a:gd name="connsiteY18" fmla="*/ 150395 h 597568"/>
                  <a:gd name="connsiteX19" fmla="*/ 154539 w 284881"/>
                  <a:gd name="connsiteY19" fmla="*/ 154405 h 597568"/>
                  <a:gd name="connsiteX20" fmla="*/ 160555 w 284881"/>
                  <a:gd name="connsiteY20" fmla="*/ 160421 h 597568"/>
                  <a:gd name="connsiteX21" fmla="*/ 168576 w 284881"/>
                  <a:gd name="connsiteY21" fmla="*/ 166437 h 597568"/>
                  <a:gd name="connsiteX22" fmla="*/ 187174 w 284881"/>
                  <a:gd name="connsiteY22" fmla="*/ 182479 h 597568"/>
                  <a:gd name="connsiteX23" fmla="*/ 182613 w 284881"/>
                  <a:gd name="connsiteY23" fmla="*/ 188495 h 597568"/>
                  <a:gd name="connsiteX24" fmla="*/ 200660 w 284881"/>
                  <a:gd name="connsiteY24" fmla="*/ 210553 h 597568"/>
                  <a:gd name="connsiteX25" fmla="*/ 204671 w 284881"/>
                  <a:gd name="connsiteY25" fmla="*/ 220579 h 597568"/>
                  <a:gd name="connsiteX26" fmla="*/ 210686 w 284881"/>
                  <a:gd name="connsiteY26" fmla="*/ 226595 h 597568"/>
                  <a:gd name="connsiteX27" fmla="*/ 214697 w 284881"/>
                  <a:gd name="connsiteY27" fmla="*/ 242637 h 597568"/>
                  <a:gd name="connsiteX28" fmla="*/ 218708 w 284881"/>
                  <a:gd name="connsiteY28" fmla="*/ 250658 h 597568"/>
                  <a:gd name="connsiteX29" fmla="*/ 226729 w 284881"/>
                  <a:gd name="connsiteY29" fmla="*/ 264695 h 597568"/>
                  <a:gd name="connsiteX30" fmla="*/ 232744 w 284881"/>
                  <a:gd name="connsiteY30" fmla="*/ 282742 h 597568"/>
                  <a:gd name="connsiteX31" fmla="*/ 234750 w 284881"/>
                  <a:gd name="connsiteY31" fmla="*/ 290763 h 597568"/>
                  <a:gd name="connsiteX32" fmla="*/ 238760 w 284881"/>
                  <a:gd name="connsiteY32" fmla="*/ 296779 h 597568"/>
                  <a:gd name="connsiteX33" fmla="*/ 240765 w 284881"/>
                  <a:gd name="connsiteY33" fmla="*/ 302795 h 597568"/>
                  <a:gd name="connsiteX34" fmla="*/ 272048 w 284881"/>
                  <a:gd name="connsiteY34" fmla="*/ 319990 h 597568"/>
                  <a:gd name="connsiteX35" fmla="*/ 258813 w 284881"/>
                  <a:gd name="connsiteY35" fmla="*/ 328863 h 597568"/>
                  <a:gd name="connsiteX36" fmla="*/ 262823 w 284881"/>
                  <a:gd name="connsiteY36" fmla="*/ 342900 h 597568"/>
                  <a:gd name="connsiteX37" fmla="*/ 268839 w 284881"/>
                  <a:gd name="connsiteY37" fmla="*/ 364958 h 597568"/>
                  <a:gd name="connsiteX38" fmla="*/ 270844 w 284881"/>
                  <a:gd name="connsiteY38" fmla="*/ 378995 h 597568"/>
                  <a:gd name="connsiteX39" fmla="*/ 276860 w 284881"/>
                  <a:gd name="connsiteY39" fmla="*/ 407068 h 597568"/>
                  <a:gd name="connsiteX40" fmla="*/ 278865 w 284881"/>
                  <a:gd name="connsiteY40" fmla="*/ 447174 h 597568"/>
                  <a:gd name="connsiteX41" fmla="*/ 282876 w 284881"/>
                  <a:gd name="connsiteY41" fmla="*/ 507331 h 597568"/>
                  <a:gd name="connsiteX42" fmla="*/ 284881 w 284881"/>
                  <a:gd name="connsiteY42" fmla="*/ 541421 h 597568"/>
                  <a:gd name="connsiteX43" fmla="*/ 280871 w 284881"/>
                  <a:gd name="connsiteY43" fmla="*/ 569495 h 597568"/>
                  <a:gd name="connsiteX44" fmla="*/ 278865 w 284881"/>
                  <a:gd name="connsiteY44" fmla="*/ 575510 h 597568"/>
                  <a:gd name="connsiteX45" fmla="*/ 272850 w 284881"/>
                  <a:gd name="connsiteY45" fmla="*/ 581526 h 597568"/>
                  <a:gd name="connsiteX46" fmla="*/ 266834 w 284881"/>
                  <a:gd name="connsiteY46" fmla="*/ 583531 h 597568"/>
                  <a:gd name="connsiteX47" fmla="*/ 252797 w 284881"/>
                  <a:gd name="connsiteY47" fmla="*/ 587542 h 597568"/>
                  <a:gd name="connsiteX48" fmla="*/ 240765 w 284881"/>
                  <a:gd name="connsiteY48" fmla="*/ 589547 h 597568"/>
                  <a:gd name="connsiteX49" fmla="*/ 214697 w 284881"/>
                  <a:gd name="connsiteY49" fmla="*/ 597568 h 597568"/>
                  <a:gd name="connsiteX50" fmla="*/ 208681 w 284881"/>
                  <a:gd name="connsiteY50" fmla="*/ 595563 h 597568"/>
                  <a:gd name="connsiteX51" fmla="*/ 216702 w 284881"/>
                  <a:gd name="connsiteY51" fmla="*/ 577516 h 597568"/>
                  <a:gd name="connsiteX52" fmla="*/ 220713 w 284881"/>
                  <a:gd name="connsiteY52" fmla="*/ 563479 h 597568"/>
                  <a:gd name="connsiteX53" fmla="*/ 226729 w 284881"/>
                  <a:gd name="connsiteY53" fmla="*/ 557463 h 597568"/>
                  <a:gd name="connsiteX54" fmla="*/ 230739 w 284881"/>
                  <a:gd name="connsiteY54" fmla="*/ 551447 h 597568"/>
                  <a:gd name="connsiteX55" fmla="*/ 228734 w 284881"/>
                  <a:gd name="connsiteY55" fmla="*/ 531395 h 597568"/>
                  <a:gd name="connsiteX56" fmla="*/ 222718 w 284881"/>
                  <a:gd name="connsiteY56" fmla="*/ 525379 h 597568"/>
                  <a:gd name="connsiteX57" fmla="*/ 218708 w 284881"/>
                  <a:gd name="connsiteY57" fmla="*/ 519363 h 597568"/>
                  <a:gd name="connsiteX58" fmla="*/ 224723 w 284881"/>
                  <a:gd name="connsiteY58" fmla="*/ 517358 h 597568"/>
                  <a:gd name="connsiteX59" fmla="*/ 230739 w 284881"/>
                  <a:gd name="connsiteY59" fmla="*/ 511342 h 597568"/>
                  <a:gd name="connsiteX60" fmla="*/ 236755 w 284881"/>
                  <a:gd name="connsiteY60" fmla="*/ 507331 h 597568"/>
                  <a:gd name="connsiteX61" fmla="*/ 232744 w 284881"/>
                  <a:gd name="connsiteY61" fmla="*/ 493295 h 597568"/>
                  <a:gd name="connsiteX62" fmla="*/ 230739 w 284881"/>
                  <a:gd name="connsiteY62" fmla="*/ 487279 h 597568"/>
                  <a:gd name="connsiteX63" fmla="*/ 220713 w 284881"/>
                  <a:gd name="connsiteY63" fmla="*/ 485274 h 597568"/>
                  <a:gd name="connsiteX64" fmla="*/ 218708 w 284881"/>
                  <a:gd name="connsiteY64" fmla="*/ 471237 h 597568"/>
                  <a:gd name="connsiteX65" fmla="*/ 230739 w 284881"/>
                  <a:gd name="connsiteY65" fmla="*/ 463216 h 597568"/>
                  <a:gd name="connsiteX66" fmla="*/ 236755 w 284881"/>
                  <a:gd name="connsiteY66" fmla="*/ 445168 h 597568"/>
                  <a:gd name="connsiteX67" fmla="*/ 232744 w 284881"/>
                  <a:gd name="connsiteY67" fmla="*/ 425116 h 597568"/>
                  <a:gd name="connsiteX68" fmla="*/ 230739 w 284881"/>
                  <a:gd name="connsiteY68" fmla="*/ 405063 h 597568"/>
                  <a:gd name="connsiteX69" fmla="*/ 226729 w 284881"/>
                  <a:gd name="connsiteY69" fmla="*/ 399047 h 597568"/>
                  <a:gd name="connsiteX70" fmla="*/ 224723 w 284881"/>
                  <a:gd name="connsiteY70" fmla="*/ 389021 h 597568"/>
                  <a:gd name="connsiteX71" fmla="*/ 220713 w 284881"/>
                  <a:gd name="connsiteY71" fmla="*/ 378995 h 597568"/>
                  <a:gd name="connsiteX72" fmla="*/ 210686 w 284881"/>
                  <a:gd name="connsiteY72" fmla="*/ 364958 h 597568"/>
                  <a:gd name="connsiteX73" fmla="*/ 204671 w 284881"/>
                  <a:gd name="connsiteY73" fmla="*/ 362953 h 597568"/>
                  <a:gd name="connsiteX74" fmla="*/ 198655 w 284881"/>
                  <a:gd name="connsiteY74" fmla="*/ 356937 h 597568"/>
                  <a:gd name="connsiteX75" fmla="*/ 192639 w 284881"/>
                  <a:gd name="connsiteY75" fmla="*/ 354931 h 597568"/>
                  <a:gd name="connsiteX76" fmla="*/ 190634 w 284881"/>
                  <a:gd name="connsiteY76" fmla="*/ 348916 h 597568"/>
                  <a:gd name="connsiteX77" fmla="*/ 184618 w 284881"/>
                  <a:gd name="connsiteY77" fmla="*/ 344905 h 597568"/>
                  <a:gd name="connsiteX78" fmla="*/ 178602 w 284881"/>
                  <a:gd name="connsiteY78" fmla="*/ 330868 h 597568"/>
                  <a:gd name="connsiteX79" fmla="*/ 172586 w 284881"/>
                  <a:gd name="connsiteY79" fmla="*/ 322847 h 597568"/>
                  <a:gd name="connsiteX80" fmla="*/ 168576 w 284881"/>
                  <a:gd name="connsiteY80" fmla="*/ 316831 h 597568"/>
                  <a:gd name="connsiteX81" fmla="*/ 160555 w 284881"/>
                  <a:gd name="connsiteY81" fmla="*/ 300789 h 597568"/>
                  <a:gd name="connsiteX82" fmla="*/ 152534 w 284881"/>
                  <a:gd name="connsiteY82" fmla="*/ 288758 h 597568"/>
                  <a:gd name="connsiteX83" fmla="*/ 148523 w 284881"/>
                  <a:gd name="connsiteY83" fmla="*/ 282742 h 597568"/>
                  <a:gd name="connsiteX84" fmla="*/ 136492 w 284881"/>
                  <a:gd name="connsiteY84" fmla="*/ 272716 h 597568"/>
                  <a:gd name="connsiteX85" fmla="*/ 132481 w 284881"/>
                  <a:gd name="connsiteY85" fmla="*/ 266700 h 597568"/>
                  <a:gd name="connsiteX86" fmla="*/ 116439 w 284881"/>
                  <a:gd name="connsiteY86" fmla="*/ 248653 h 597568"/>
                  <a:gd name="connsiteX87" fmla="*/ 112429 w 284881"/>
                  <a:gd name="connsiteY87" fmla="*/ 234616 h 597568"/>
                  <a:gd name="connsiteX88" fmla="*/ 108418 w 284881"/>
                  <a:gd name="connsiteY88" fmla="*/ 226595 h 597568"/>
                  <a:gd name="connsiteX89" fmla="*/ 102402 w 284881"/>
                  <a:gd name="connsiteY89" fmla="*/ 214563 h 597568"/>
                  <a:gd name="connsiteX90" fmla="*/ 96386 w 284881"/>
                  <a:gd name="connsiteY90" fmla="*/ 202531 h 597568"/>
                  <a:gd name="connsiteX91" fmla="*/ 88365 w 284881"/>
                  <a:gd name="connsiteY91" fmla="*/ 200526 h 597568"/>
                  <a:gd name="connsiteX92" fmla="*/ 86360 w 284881"/>
                  <a:gd name="connsiteY92" fmla="*/ 194510 h 597568"/>
                  <a:gd name="connsiteX93" fmla="*/ 80344 w 284881"/>
                  <a:gd name="connsiteY93" fmla="*/ 190500 h 597568"/>
                  <a:gd name="connsiteX94" fmla="*/ 78339 w 284881"/>
                  <a:gd name="connsiteY94" fmla="*/ 180474 h 597568"/>
                  <a:gd name="connsiteX95" fmla="*/ 88365 w 284881"/>
                  <a:gd name="connsiteY95" fmla="*/ 174458 h 597568"/>
                  <a:gd name="connsiteX96" fmla="*/ 90371 w 284881"/>
                  <a:gd name="connsiteY96" fmla="*/ 168442 h 597568"/>
                  <a:gd name="connsiteX97" fmla="*/ 96386 w 284881"/>
                  <a:gd name="connsiteY97" fmla="*/ 162426 h 597568"/>
                  <a:gd name="connsiteX98" fmla="*/ 98392 w 284881"/>
                  <a:gd name="connsiteY98" fmla="*/ 156410 h 597568"/>
                  <a:gd name="connsiteX99" fmla="*/ 86360 w 284881"/>
                  <a:gd name="connsiteY99" fmla="*/ 136358 h 597568"/>
                  <a:gd name="connsiteX100" fmla="*/ 78339 w 284881"/>
                  <a:gd name="connsiteY100" fmla="*/ 134353 h 597568"/>
                  <a:gd name="connsiteX101" fmla="*/ 70318 w 284881"/>
                  <a:gd name="connsiteY101" fmla="*/ 130342 h 597568"/>
                  <a:gd name="connsiteX102" fmla="*/ 60292 w 284881"/>
                  <a:gd name="connsiteY102" fmla="*/ 128337 h 597568"/>
                  <a:gd name="connsiteX103" fmla="*/ 58286 w 284881"/>
                  <a:gd name="connsiteY103" fmla="*/ 122321 h 597568"/>
                  <a:gd name="connsiteX104" fmla="*/ 54276 w 284881"/>
                  <a:gd name="connsiteY104" fmla="*/ 90237 h 597568"/>
                  <a:gd name="connsiteX105" fmla="*/ 50265 w 284881"/>
                  <a:gd name="connsiteY105" fmla="*/ 84221 h 597568"/>
                  <a:gd name="connsiteX106" fmla="*/ 38234 w 284881"/>
                  <a:gd name="connsiteY106" fmla="*/ 80210 h 597568"/>
                  <a:gd name="connsiteX107" fmla="*/ 36229 w 284881"/>
                  <a:gd name="connsiteY107" fmla="*/ 74195 h 597568"/>
                  <a:gd name="connsiteX108" fmla="*/ 32218 w 284881"/>
                  <a:gd name="connsiteY108" fmla="*/ 68179 h 597568"/>
                  <a:gd name="connsiteX109" fmla="*/ 20186 w 284881"/>
                  <a:gd name="connsiteY109" fmla="*/ 42110 h 597568"/>
                  <a:gd name="connsiteX110" fmla="*/ 18181 w 284881"/>
                  <a:gd name="connsiteY110" fmla="*/ 36095 h 597568"/>
                  <a:gd name="connsiteX111" fmla="*/ 12165 w 284881"/>
                  <a:gd name="connsiteY111" fmla="*/ 30079 h 597568"/>
                  <a:gd name="connsiteX112" fmla="*/ 6150 w 284881"/>
                  <a:gd name="connsiteY112" fmla="*/ 22058 h 597568"/>
                  <a:gd name="connsiteX113" fmla="*/ 4144 w 284881"/>
                  <a:gd name="connsiteY113" fmla="*/ 16042 h 597568"/>
                  <a:gd name="connsiteX114" fmla="*/ 134 w 284881"/>
                  <a:gd name="connsiteY114" fmla="*/ 10026 h 597568"/>
                  <a:gd name="connsiteX115" fmla="*/ 8155 w 284881"/>
                  <a:gd name="connsiteY115" fmla="*/ 6016 h 597568"/>
                  <a:gd name="connsiteX116" fmla="*/ 28208 w 284881"/>
                  <a:gd name="connsiteY116" fmla="*/ 2005 h 597568"/>
                  <a:gd name="connsiteX117" fmla="*/ 34223 w 284881"/>
                  <a:gd name="connsiteY117" fmla="*/ 0 h 597568"/>
                  <a:gd name="connsiteX118" fmla="*/ 22192 w 284881"/>
                  <a:gd name="connsiteY118"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102101 w 284881"/>
                  <a:gd name="connsiteY12" fmla="*/ 97306 h 597568"/>
                  <a:gd name="connsiteX13" fmla="*/ 124710 w 284881"/>
                  <a:gd name="connsiteY13" fmla="*/ 108785 h 597568"/>
                  <a:gd name="connsiteX14" fmla="*/ 139600 w 284881"/>
                  <a:gd name="connsiteY14" fmla="*/ 120616 h 597568"/>
                  <a:gd name="connsiteX15" fmla="*/ 134486 w 284881"/>
                  <a:gd name="connsiteY15" fmla="*/ 134353 h 597568"/>
                  <a:gd name="connsiteX16" fmla="*/ 140502 w 284881"/>
                  <a:gd name="connsiteY16" fmla="*/ 140368 h 597568"/>
                  <a:gd name="connsiteX17" fmla="*/ 146518 w 284881"/>
                  <a:gd name="connsiteY17" fmla="*/ 144379 h 597568"/>
                  <a:gd name="connsiteX18" fmla="*/ 148523 w 284881"/>
                  <a:gd name="connsiteY18" fmla="*/ 150395 h 597568"/>
                  <a:gd name="connsiteX19" fmla="*/ 154539 w 284881"/>
                  <a:gd name="connsiteY19" fmla="*/ 154405 h 597568"/>
                  <a:gd name="connsiteX20" fmla="*/ 160555 w 284881"/>
                  <a:gd name="connsiteY20" fmla="*/ 160421 h 597568"/>
                  <a:gd name="connsiteX21" fmla="*/ 168576 w 284881"/>
                  <a:gd name="connsiteY21" fmla="*/ 166437 h 597568"/>
                  <a:gd name="connsiteX22" fmla="*/ 187174 w 284881"/>
                  <a:gd name="connsiteY22" fmla="*/ 182479 h 597568"/>
                  <a:gd name="connsiteX23" fmla="*/ 182613 w 284881"/>
                  <a:gd name="connsiteY23" fmla="*/ 188495 h 597568"/>
                  <a:gd name="connsiteX24" fmla="*/ 200660 w 284881"/>
                  <a:gd name="connsiteY24" fmla="*/ 210553 h 597568"/>
                  <a:gd name="connsiteX25" fmla="*/ 204671 w 284881"/>
                  <a:gd name="connsiteY25" fmla="*/ 220579 h 597568"/>
                  <a:gd name="connsiteX26" fmla="*/ 210686 w 284881"/>
                  <a:gd name="connsiteY26" fmla="*/ 226595 h 597568"/>
                  <a:gd name="connsiteX27" fmla="*/ 214697 w 284881"/>
                  <a:gd name="connsiteY27" fmla="*/ 242637 h 597568"/>
                  <a:gd name="connsiteX28" fmla="*/ 218708 w 284881"/>
                  <a:gd name="connsiteY28" fmla="*/ 250658 h 597568"/>
                  <a:gd name="connsiteX29" fmla="*/ 226729 w 284881"/>
                  <a:gd name="connsiteY29" fmla="*/ 264695 h 597568"/>
                  <a:gd name="connsiteX30" fmla="*/ 232744 w 284881"/>
                  <a:gd name="connsiteY30" fmla="*/ 282742 h 597568"/>
                  <a:gd name="connsiteX31" fmla="*/ 234750 w 284881"/>
                  <a:gd name="connsiteY31" fmla="*/ 290763 h 597568"/>
                  <a:gd name="connsiteX32" fmla="*/ 238760 w 284881"/>
                  <a:gd name="connsiteY32" fmla="*/ 296779 h 597568"/>
                  <a:gd name="connsiteX33" fmla="*/ 240765 w 284881"/>
                  <a:gd name="connsiteY33" fmla="*/ 302795 h 597568"/>
                  <a:gd name="connsiteX34" fmla="*/ 272048 w 284881"/>
                  <a:gd name="connsiteY34" fmla="*/ 319990 h 597568"/>
                  <a:gd name="connsiteX35" fmla="*/ 258813 w 284881"/>
                  <a:gd name="connsiteY35" fmla="*/ 328863 h 597568"/>
                  <a:gd name="connsiteX36" fmla="*/ 279015 w 284881"/>
                  <a:gd name="connsiteY36" fmla="*/ 344805 h 597568"/>
                  <a:gd name="connsiteX37" fmla="*/ 268839 w 284881"/>
                  <a:gd name="connsiteY37" fmla="*/ 364958 h 597568"/>
                  <a:gd name="connsiteX38" fmla="*/ 270844 w 284881"/>
                  <a:gd name="connsiteY38" fmla="*/ 378995 h 597568"/>
                  <a:gd name="connsiteX39" fmla="*/ 276860 w 284881"/>
                  <a:gd name="connsiteY39" fmla="*/ 407068 h 597568"/>
                  <a:gd name="connsiteX40" fmla="*/ 278865 w 284881"/>
                  <a:gd name="connsiteY40" fmla="*/ 447174 h 597568"/>
                  <a:gd name="connsiteX41" fmla="*/ 282876 w 284881"/>
                  <a:gd name="connsiteY41" fmla="*/ 507331 h 597568"/>
                  <a:gd name="connsiteX42" fmla="*/ 284881 w 284881"/>
                  <a:gd name="connsiteY42" fmla="*/ 541421 h 597568"/>
                  <a:gd name="connsiteX43" fmla="*/ 280871 w 284881"/>
                  <a:gd name="connsiteY43" fmla="*/ 569495 h 597568"/>
                  <a:gd name="connsiteX44" fmla="*/ 278865 w 284881"/>
                  <a:gd name="connsiteY44" fmla="*/ 575510 h 597568"/>
                  <a:gd name="connsiteX45" fmla="*/ 272850 w 284881"/>
                  <a:gd name="connsiteY45" fmla="*/ 581526 h 597568"/>
                  <a:gd name="connsiteX46" fmla="*/ 266834 w 284881"/>
                  <a:gd name="connsiteY46" fmla="*/ 583531 h 597568"/>
                  <a:gd name="connsiteX47" fmla="*/ 252797 w 284881"/>
                  <a:gd name="connsiteY47" fmla="*/ 587542 h 597568"/>
                  <a:gd name="connsiteX48" fmla="*/ 240765 w 284881"/>
                  <a:gd name="connsiteY48" fmla="*/ 589547 h 597568"/>
                  <a:gd name="connsiteX49" fmla="*/ 214697 w 284881"/>
                  <a:gd name="connsiteY49" fmla="*/ 597568 h 597568"/>
                  <a:gd name="connsiteX50" fmla="*/ 208681 w 284881"/>
                  <a:gd name="connsiteY50" fmla="*/ 595563 h 597568"/>
                  <a:gd name="connsiteX51" fmla="*/ 216702 w 284881"/>
                  <a:gd name="connsiteY51" fmla="*/ 577516 h 597568"/>
                  <a:gd name="connsiteX52" fmla="*/ 220713 w 284881"/>
                  <a:gd name="connsiteY52" fmla="*/ 563479 h 597568"/>
                  <a:gd name="connsiteX53" fmla="*/ 226729 w 284881"/>
                  <a:gd name="connsiteY53" fmla="*/ 557463 h 597568"/>
                  <a:gd name="connsiteX54" fmla="*/ 230739 w 284881"/>
                  <a:gd name="connsiteY54" fmla="*/ 551447 h 597568"/>
                  <a:gd name="connsiteX55" fmla="*/ 228734 w 284881"/>
                  <a:gd name="connsiteY55" fmla="*/ 531395 h 597568"/>
                  <a:gd name="connsiteX56" fmla="*/ 222718 w 284881"/>
                  <a:gd name="connsiteY56" fmla="*/ 525379 h 597568"/>
                  <a:gd name="connsiteX57" fmla="*/ 218708 w 284881"/>
                  <a:gd name="connsiteY57" fmla="*/ 519363 h 597568"/>
                  <a:gd name="connsiteX58" fmla="*/ 224723 w 284881"/>
                  <a:gd name="connsiteY58" fmla="*/ 517358 h 597568"/>
                  <a:gd name="connsiteX59" fmla="*/ 230739 w 284881"/>
                  <a:gd name="connsiteY59" fmla="*/ 511342 h 597568"/>
                  <a:gd name="connsiteX60" fmla="*/ 236755 w 284881"/>
                  <a:gd name="connsiteY60" fmla="*/ 507331 h 597568"/>
                  <a:gd name="connsiteX61" fmla="*/ 232744 w 284881"/>
                  <a:gd name="connsiteY61" fmla="*/ 493295 h 597568"/>
                  <a:gd name="connsiteX62" fmla="*/ 230739 w 284881"/>
                  <a:gd name="connsiteY62" fmla="*/ 487279 h 597568"/>
                  <a:gd name="connsiteX63" fmla="*/ 220713 w 284881"/>
                  <a:gd name="connsiteY63" fmla="*/ 485274 h 597568"/>
                  <a:gd name="connsiteX64" fmla="*/ 218708 w 284881"/>
                  <a:gd name="connsiteY64" fmla="*/ 471237 h 597568"/>
                  <a:gd name="connsiteX65" fmla="*/ 230739 w 284881"/>
                  <a:gd name="connsiteY65" fmla="*/ 463216 h 597568"/>
                  <a:gd name="connsiteX66" fmla="*/ 236755 w 284881"/>
                  <a:gd name="connsiteY66" fmla="*/ 445168 h 597568"/>
                  <a:gd name="connsiteX67" fmla="*/ 232744 w 284881"/>
                  <a:gd name="connsiteY67" fmla="*/ 425116 h 597568"/>
                  <a:gd name="connsiteX68" fmla="*/ 230739 w 284881"/>
                  <a:gd name="connsiteY68" fmla="*/ 405063 h 597568"/>
                  <a:gd name="connsiteX69" fmla="*/ 226729 w 284881"/>
                  <a:gd name="connsiteY69" fmla="*/ 399047 h 597568"/>
                  <a:gd name="connsiteX70" fmla="*/ 224723 w 284881"/>
                  <a:gd name="connsiteY70" fmla="*/ 389021 h 597568"/>
                  <a:gd name="connsiteX71" fmla="*/ 220713 w 284881"/>
                  <a:gd name="connsiteY71" fmla="*/ 378995 h 597568"/>
                  <a:gd name="connsiteX72" fmla="*/ 210686 w 284881"/>
                  <a:gd name="connsiteY72" fmla="*/ 364958 h 597568"/>
                  <a:gd name="connsiteX73" fmla="*/ 204671 w 284881"/>
                  <a:gd name="connsiteY73" fmla="*/ 362953 h 597568"/>
                  <a:gd name="connsiteX74" fmla="*/ 198655 w 284881"/>
                  <a:gd name="connsiteY74" fmla="*/ 356937 h 597568"/>
                  <a:gd name="connsiteX75" fmla="*/ 192639 w 284881"/>
                  <a:gd name="connsiteY75" fmla="*/ 354931 h 597568"/>
                  <a:gd name="connsiteX76" fmla="*/ 190634 w 284881"/>
                  <a:gd name="connsiteY76" fmla="*/ 348916 h 597568"/>
                  <a:gd name="connsiteX77" fmla="*/ 184618 w 284881"/>
                  <a:gd name="connsiteY77" fmla="*/ 344905 h 597568"/>
                  <a:gd name="connsiteX78" fmla="*/ 178602 w 284881"/>
                  <a:gd name="connsiteY78" fmla="*/ 330868 h 597568"/>
                  <a:gd name="connsiteX79" fmla="*/ 172586 w 284881"/>
                  <a:gd name="connsiteY79" fmla="*/ 322847 h 597568"/>
                  <a:gd name="connsiteX80" fmla="*/ 168576 w 284881"/>
                  <a:gd name="connsiteY80" fmla="*/ 316831 h 597568"/>
                  <a:gd name="connsiteX81" fmla="*/ 160555 w 284881"/>
                  <a:gd name="connsiteY81" fmla="*/ 300789 h 597568"/>
                  <a:gd name="connsiteX82" fmla="*/ 152534 w 284881"/>
                  <a:gd name="connsiteY82" fmla="*/ 288758 h 597568"/>
                  <a:gd name="connsiteX83" fmla="*/ 148523 w 284881"/>
                  <a:gd name="connsiteY83" fmla="*/ 282742 h 597568"/>
                  <a:gd name="connsiteX84" fmla="*/ 136492 w 284881"/>
                  <a:gd name="connsiteY84" fmla="*/ 272716 h 597568"/>
                  <a:gd name="connsiteX85" fmla="*/ 132481 w 284881"/>
                  <a:gd name="connsiteY85" fmla="*/ 266700 h 597568"/>
                  <a:gd name="connsiteX86" fmla="*/ 116439 w 284881"/>
                  <a:gd name="connsiteY86" fmla="*/ 248653 h 597568"/>
                  <a:gd name="connsiteX87" fmla="*/ 112429 w 284881"/>
                  <a:gd name="connsiteY87" fmla="*/ 234616 h 597568"/>
                  <a:gd name="connsiteX88" fmla="*/ 108418 w 284881"/>
                  <a:gd name="connsiteY88" fmla="*/ 226595 h 597568"/>
                  <a:gd name="connsiteX89" fmla="*/ 102402 w 284881"/>
                  <a:gd name="connsiteY89" fmla="*/ 214563 h 597568"/>
                  <a:gd name="connsiteX90" fmla="*/ 96386 w 284881"/>
                  <a:gd name="connsiteY90" fmla="*/ 202531 h 597568"/>
                  <a:gd name="connsiteX91" fmla="*/ 88365 w 284881"/>
                  <a:gd name="connsiteY91" fmla="*/ 200526 h 597568"/>
                  <a:gd name="connsiteX92" fmla="*/ 86360 w 284881"/>
                  <a:gd name="connsiteY92" fmla="*/ 194510 h 597568"/>
                  <a:gd name="connsiteX93" fmla="*/ 80344 w 284881"/>
                  <a:gd name="connsiteY93" fmla="*/ 190500 h 597568"/>
                  <a:gd name="connsiteX94" fmla="*/ 78339 w 284881"/>
                  <a:gd name="connsiteY94" fmla="*/ 180474 h 597568"/>
                  <a:gd name="connsiteX95" fmla="*/ 88365 w 284881"/>
                  <a:gd name="connsiteY95" fmla="*/ 174458 h 597568"/>
                  <a:gd name="connsiteX96" fmla="*/ 90371 w 284881"/>
                  <a:gd name="connsiteY96" fmla="*/ 168442 h 597568"/>
                  <a:gd name="connsiteX97" fmla="*/ 96386 w 284881"/>
                  <a:gd name="connsiteY97" fmla="*/ 162426 h 597568"/>
                  <a:gd name="connsiteX98" fmla="*/ 98392 w 284881"/>
                  <a:gd name="connsiteY98" fmla="*/ 156410 h 597568"/>
                  <a:gd name="connsiteX99" fmla="*/ 86360 w 284881"/>
                  <a:gd name="connsiteY99" fmla="*/ 136358 h 597568"/>
                  <a:gd name="connsiteX100" fmla="*/ 78339 w 284881"/>
                  <a:gd name="connsiteY100" fmla="*/ 134353 h 597568"/>
                  <a:gd name="connsiteX101" fmla="*/ 70318 w 284881"/>
                  <a:gd name="connsiteY101" fmla="*/ 130342 h 597568"/>
                  <a:gd name="connsiteX102" fmla="*/ 60292 w 284881"/>
                  <a:gd name="connsiteY102" fmla="*/ 128337 h 597568"/>
                  <a:gd name="connsiteX103" fmla="*/ 58286 w 284881"/>
                  <a:gd name="connsiteY103" fmla="*/ 122321 h 597568"/>
                  <a:gd name="connsiteX104" fmla="*/ 54276 w 284881"/>
                  <a:gd name="connsiteY104" fmla="*/ 90237 h 597568"/>
                  <a:gd name="connsiteX105" fmla="*/ 50265 w 284881"/>
                  <a:gd name="connsiteY105" fmla="*/ 84221 h 597568"/>
                  <a:gd name="connsiteX106" fmla="*/ 38234 w 284881"/>
                  <a:gd name="connsiteY106" fmla="*/ 80210 h 597568"/>
                  <a:gd name="connsiteX107" fmla="*/ 36229 w 284881"/>
                  <a:gd name="connsiteY107" fmla="*/ 74195 h 597568"/>
                  <a:gd name="connsiteX108" fmla="*/ 32218 w 284881"/>
                  <a:gd name="connsiteY108" fmla="*/ 68179 h 597568"/>
                  <a:gd name="connsiteX109" fmla="*/ 20186 w 284881"/>
                  <a:gd name="connsiteY109" fmla="*/ 42110 h 597568"/>
                  <a:gd name="connsiteX110" fmla="*/ 18181 w 284881"/>
                  <a:gd name="connsiteY110" fmla="*/ 36095 h 597568"/>
                  <a:gd name="connsiteX111" fmla="*/ 12165 w 284881"/>
                  <a:gd name="connsiteY111" fmla="*/ 30079 h 597568"/>
                  <a:gd name="connsiteX112" fmla="*/ 6150 w 284881"/>
                  <a:gd name="connsiteY112" fmla="*/ 22058 h 597568"/>
                  <a:gd name="connsiteX113" fmla="*/ 4144 w 284881"/>
                  <a:gd name="connsiteY113" fmla="*/ 16042 h 597568"/>
                  <a:gd name="connsiteX114" fmla="*/ 134 w 284881"/>
                  <a:gd name="connsiteY114" fmla="*/ 10026 h 597568"/>
                  <a:gd name="connsiteX115" fmla="*/ 8155 w 284881"/>
                  <a:gd name="connsiteY115" fmla="*/ 6016 h 597568"/>
                  <a:gd name="connsiteX116" fmla="*/ 28208 w 284881"/>
                  <a:gd name="connsiteY116" fmla="*/ 2005 h 597568"/>
                  <a:gd name="connsiteX117" fmla="*/ 34223 w 284881"/>
                  <a:gd name="connsiteY117" fmla="*/ 0 h 597568"/>
                  <a:gd name="connsiteX118" fmla="*/ 22192 w 284881"/>
                  <a:gd name="connsiteY118"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102101 w 284881"/>
                  <a:gd name="connsiteY12" fmla="*/ 97306 h 597568"/>
                  <a:gd name="connsiteX13" fmla="*/ 124710 w 284881"/>
                  <a:gd name="connsiteY13" fmla="*/ 108785 h 597568"/>
                  <a:gd name="connsiteX14" fmla="*/ 139600 w 284881"/>
                  <a:gd name="connsiteY14" fmla="*/ 120616 h 597568"/>
                  <a:gd name="connsiteX15" fmla="*/ 134486 w 284881"/>
                  <a:gd name="connsiteY15" fmla="*/ 134353 h 597568"/>
                  <a:gd name="connsiteX16" fmla="*/ 140502 w 284881"/>
                  <a:gd name="connsiteY16" fmla="*/ 140368 h 597568"/>
                  <a:gd name="connsiteX17" fmla="*/ 146518 w 284881"/>
                  <a:gd name="connsiteY17" fmla="*/ 144379 h 597568"/>
                  <a:gd name="connsiteX18" fmla="*/ 148523 w 284881"/>
                  <a:gd name="connsiteY18" fmla="*/ 150395 h 597568"/>
                  <a:gd name="connsiteX19" fmla="*/ 154539 w 284881"/>
                  <a:gd name="connsiteY19" fmla="*/ 154405 h 597568"/>
                  <a:gd name="connsiteX20" fmla="*/ 160555 w 284881"/>
                  <a:gd name="connsiteY20" fmla="*/ 160421 h 597568"/>
                  <a:gd name="connsiteX21" fmla="*/ 168576 w 284881"/>
                  <a:gd name="connsiteY21" fmla="*/ 166437 h 597568"/>
                  <a:gd name="connsiteX22" fmla="*/ 187174 w 284881"/>
                  <a:gd name="connsiteY22" fmla="*/ 182479 h 597568"/>
                  <a:gd name="connsiteX23" fmla="*/ 182613 w 284881"/>
                  <a:gd name="connsiteY23" fmla="*/ 188495 h 597568"/>
                  <a:gd name="connsiteX24" fmla="*/ 200660 w 284881"/>
                  <a:gd name="connsiteY24" fmla="*/ 210553 h 597568"/>
                  <a:gd name="connsiteX25" fmla="*/ 204671 w 284881"/>
                  <a:gd name="connsiteY25" fmla="*/ 220579 h 597568"/>
                  <a:gd name="connsiteX26" fmla="*/ 210686 w 284881"/>
                  <a:gd name="connsiteY26" fmla="*/ 226595 h 597568"/>
                  <a:gd name="connsiteX27" fmla="*/ 214697 w 284881"/>
                  <a:gd name="connsiteY27" fmla="*/ 242637 h 597568"/>
                  <a:gd name="connsiteX28" fmla="*/ 218708 w 284881"/>
                  <a:gd name="connsiteY28" fmla="*/ 250658 h 597568"/>
                  <a:gd name="connsiteX29" fmla="*/ 226729 w 284881"/>
                  <a:gd name="connsiteY29" fmla="*/ 264695 h 597568"/>
                  <a:gd name="connsiteX30" fmla="*/ 232744 w 284881"/>
                  <a:gd name="connsiteY30" fmla="*/ 282742 h 597568"/>
                  <a:gd name="connsiteX31" fmla="*/ 234750 w 284881"/>
                  <a:gd name="connsiteY31" fmla="*/ 290763 h 597568"/>
                  <a:gd name="connsiteX32" fmla="*/ 238760 w 284881"/>
                  <a:gd name="connsiteY32" fmla="*/ 296779 h 597568"/>
                  <a:gd name="connsiteX33" fmla="*/ 240765 w 284881"/>
                  <a:gd name="connsiteY33" fmla="*/ 302795 h 597568"/>
                  <a:gd name="connsiteX34" fmla="*/ 272048 w 284881"/>
                  <a:gd name="connsiteY34" fmla="*/ 319990 h 597568"/>
                  <a:gd name="connsiteX35" fmla="*/ 258813 w 284881"/>
                  <a:gd name="connsiteY35" fmla="*/ 328863 h 597568"/>
                  <a:gd name="connsiteX36" fmla="*/ 279015 w 284881"/>
                  <a:gd name="connsiteY36" fmla="*/ 344805 h 597568"/>
                  <a:gd name="connsiteX37" fmla="*/ 280269 w 284881"/>
                  <a:gd name="connsiteY37" fmla="*/ 375435 h 597568"/>
                  <a:gd name="connsiteX38" fmla="*/ 270844 w 284881"/>
                  <a:gd name="connsiteY38" fmla="*/ 378995 h 597568"/>
                  <a:gd name="connsiteX39" fmla="*/ 276860 w 284881"/>
                  <a:gd name="connsiteY39" fmla="*/ 407068 h 597568"/>
                  <a:gd name="connsiteX40" fmla="*/ 278865 w 284881"/>
                  <a:gd name="connsiteY40" fmla="*/ 447174 h 597568"/>
                  <a:gd name="connsiteX41" fmla="*/ 282876 w 284881"/>
                  <a:gd name="connsiteY41" fmla="*/ 507331 h 597568"/>
                  <a:gd name="connsiteX42" fmla="*/ 284881 w 284881"/>
                  <a:gd name="connsiteY42" fmla="*/ 541421 h 597568"/>
                  <a:gd name="connsiteX43" fmla="*/ 280871 w 284881"/>
                  <a:gd name="connsiteY43" fmla="*/ 569495 h 597568"/>
                  <a:gd name="connsiteX44" fmla="*/ 278865 w 284881"/>
                  <a:gd name="connsiteY44" fmla="*/ 575510 h 597568"/>
                  <a:gd name="connsiteX45" fmla="*/ 272850 w 284881"/>
                  <a:gd name="connsiteY45" fmla="*/ 581526 h 597568"/>
                  <a:gd name="connsiteX46" fmla="*/ 266834 w 284881"/>
                  <a:gd name="connsiteY46" fmla="*/ 583531 h 597568"/>
                  <a:gd name="connsiteX47" fmla="*/ 252797 w 284881"/>
                  <a:gd name="connsiteY47" fmla="*/ 587542 h 597568"/>
                  <a:gd name="connsiteX48" fmla="*/ 240765 w 284881"/>
                  <a:gd name="connsiteY48" fmla="*/ 589547 h 597568"/>
                  <a:gd name="connsiteX49" fmla="*/ 214697 w 284881"/>
                  <a:gd name="connsiteY49" fmla="*/ 597568 h 597568"/>
                  <a:gd name="connsiteX50" fmla="*/ 208681 w 284881"/>
                  <a:gd name="connsiteY50" fmla="*/ 595563 h 597568"/>
                  <a:gd name="connsiteX51" fmla="*/ 216702 w 284881"/>
                  <a:gd name="connsiteY51" fmla="*/ 577516 h 597568"/>
                  <a:gd name="connsiteX52" fmla="*/ 220713 w 284881"/>
                  <a:gd name="connsiteY52" fmla="*/ 563479 h 597568"/>
                  <a:gd name="connsiteX53" fmla="*/ 226729 w 284881"/>
                  <a:gd name="connsiteY53" fmla="*/ 557463 h 597568"/>
                  <a:gd name="connsiteX54" fmla="*/ 230739 w 284881"/>
                  <a:gd name="connsiteY54" fmla="*/ 551447 h 597568"/>
                  <a:gd name="connsiteX55" fmla="*/ 228734 w 284881"/>
                  <a:gd name="connsiteY55" fmla="*/ 531395 h 597568"/>
                  <a:gd name="connsiteX56" fmla="*/ 222718 w 284881"/>
                  <a:gd name="connsiteY56" fmla="*/ 525379 h 597568"/>
                  <a:gd name="connsiteX57" fmla="*/ 218708 w 284881"/>
                  <a:gd name="connsiteY57" fmla="*/ 519363 h 597568"/>
                  <a:gd name="connsiteX58" fmla="*/ 224723 w 284881"/>
                  <a:gd name="connsiteY58" fmla="*/ 517358 h 597568"/>
                  <a:gd name="connsiteX59" fmla="*/ 230739 w 284881"/>
                  <a:gd name="connsiteY59" fmla="*/ 511342 h 597568"/>
                  <a:gd name="connsiteX60" fmla="*/ 236755 w 284881"/>
                  <a:gd name="connsiteY60" fmla="*/ 507331 h 597568"/>
                  <a:gd name="connsiteX61" fmla="*/ 232744 w 284881"/>
                  <a:gd name="connsiteY61" fmla="*/ 493295 h 597568"/>
                  <a:gd name="connsiteX62" fmla="*/ 230739 w 284881"/>
                  <a:gd name="connsiteY62" fmla="*/ 487279 h 597568"/>
                  <a:gd name="connsiteX63" fmla="*/ 220713 w 284881"/>
                  <a:gd name="connsiteY63" fmla="*/ 485274 h 597568"/>
                  <a:gd name="connsiteX64" fmla="*/ 218708 w 284881"/>
                  <a:gd name="connsiteY64" fmla="*/ 471237 h 597568"/>
                  <a:gd name="connsiteX65" fmla="*/ 230739 w 284881"/>
                  <a:gd name="connsiteY65" fmla="*/ 463216 h 597568"/>
                  <a:gd name="connsiteX66" fmla="*/ 236755 w 284881"/>
                  <a:gd name="connsiteY66" fmla="*/ 445168 h 597568"/>
                  <a:gd name="connsiteX67" fmla="*/ 232744 w 284881"/>
                  <a:gd name="connsiteY67" fmla="*/ 425116 h 597568"/>
                  <a:gd name="connsiteX68" fmla="*/ 230739 w 284881"/>
                  <a:gd name="connsiteY68" fmla="*/ 405063 h 597568"/>
                  <a:gd name="connsiteX69" fmla="*/ 226729 w 284881"/>
                  <a:gd name="connsiteY69" fmla="*/ 399047 h 597568"/>
                  <a:gd name="connsiteX70" fmla="*/ 224723 w 284881"/>
                  <a:gd name="connsiteY70" fmla="*/ 389021 h 597568"/>
                  <a:gd name="connsiteX71" fmla="*/ 220713 w 284881"/>
                  <a:gd name="connsiteY71" fmla="*/ 378995 h 597568"/>
                  <a:gd name="connsiteX72" fmla="*/ 210686 w 284881"/>
                  <a:gd name="connsiteY72" fmla="*/ 364958 h 597568"/>
                  <a:gd name="connsiteX73" fmla="*/ 204671 w 284881"/>
                  <a:gd name="connsiteY73" fmla="*/ 362953 h 597568"/>
                  <a:gd name="connsiteX74" fmla="*/ 198655 w 284881"/>
                  <a:gd name="connsiteY74" fmla="*/ 356937 h 597568"/>
                  <a:gd name="connsiteX75" fmla="*/ 192639 w 284881"/>
                  <a:gd name="connsiteY75" fmla="*/ 354931 h 597568"/>
                  <a:gd name="connsiteX76" fmla="*/ 190634 w 284881"/>
                  <a:gd name="connsiteY76" fmla="*/ 348916 h 597568"/>
                  <a:gd name="connsiteX77" fmla="*/ 184618 w 284881"/>
                  <a:gd name="connsiteY77" fmla="*/ 344905 h 597568"/>
                  <a:gd name="connsiteX78" fmla="*/ 178602 w 284881"/>
                  <a:gd name="connsiteY78" fmla="*/ 330868 h 597568"/>
                  <a:gd name="connsiteX79" fmla="*/ 172586 w 284881"/>
                  <a:gd name="connsiteY79" fmla="*/ 322847 h 597568"/>
                  <a:gd name="connsiteX80" fmla="*/ 168576 w 284881"/>
                  <a:gd name="connsiteY80" fmla="*/ 316831 h 597568"/>
                  <a:gd name="connsiteX81" fmla="*/ 160555 w 284881"/>
                  <a:gd name="connsiteY81" fmla="*/ 300789 h 597568"/>
                  <a:gd name="connsiteX82" fmla="*/ 152534 w 284881"/>
                  <a:gd name="connsiteY82" fmla="*/ 288758 h 597568"/>
                  <a:gd name="connsiteX83" fmla="*/ 148523 w 284881"/>
                  <a:gd name="connsiteY83" fmla="*/ 282742 h 597568"/>
                  <a:gd name="connsiteX84" fmla="*/ 136492 w 284881"/>
                  <a:gd name="connsiteY84" fmla="*/ 272716 h 597568"/>
                  <a:gd name="connsiteX85" fmla="*/ 132481 w 284881"/>
                  <a:gd name="connsiteY85" fmla="*/ 266700 h 597568"/>
                  <a:gd name="connsiteX86" fmla="*/ 116439 w 284881"/>
                  <a:gd name="connsiteY86" fmla="*/ 248653 h 597568"/>
                  <a:gd name="connsiteX87" fmla="*/ 112429 w 284881"/>
                  <a:gd name="connsiteY87" fmla="*/ 234616 h 597568"/>
                  <a:gd name="connsiteX88" fmla="*/ 108418 w 284881"/>
                  <a:gd name="connsiteY88" fmla="*/ 226595 h 597568"/>
                  <a:gd name="connsiteX89" fmla="*/ 102402 w 284881"/>
                  <a:gd name="connsiteY89" fmla="*/ 214563 h 597568"/>
                  <a:gd name="connsiteX90" fmla="*/ 96386 w 284881"/>
                  <a:gd name="connsiteY90" fmla="*/ 202531 h 597568"/>
                  <a:gd name="connsiteX91" fmla="*/ 88365 w 284881"/>
                  <a:gd name="connsiteY91" fmla="*/ 200526 h 597568"/>
                  <a:gd name="connsiteX92" fmla="*/ 86360 w 284881"/>
                  <a:gd name="connsiteY92" fmla="*/ 194510 h 597568"/>
                  <a:gd name="connsiteX93" fmla="*/ 80344 w 284881"/>
                  <a:gd name="connsiteY93" fmla="*/ 190500 h 597568"/>
                  <a:gd name="connsiteX94" fmla="*/ 78339 w 284881"/>
                  <a:gd name="connsiteY94" fmla="*/ 180474 h 597568"/>
                  <a:gd name="connsiteX95" fmla="*/ 88365 w 284881"/>
                  <a:gd name="connsiteY95" fmla="*/ 174458 h 597568"/>
                  <a:gd name="connsiteX96" fmla="*/ 90371 w 284881"/>
                  <a:gd name="connsiteY96" fmla="*/ 168442 h 597568"/>
                  <a:gd name="connsiteX97" fmla="*/ 96386 w 284881"/>
                  <a:gd name="connsiteY97" fmla="*/ 162426 h 597568"/>
                  <a:gd name="connsiteX98" fmla="*/ 98392 w 284881"/>
                  <a:gd name="connsiteY98" fmla="*/ 156410 h 597568"/>
                  <a:gd name="connsiteX99" fmla="*/ 86360 w 284881"/>
                  <a:gd name="connsiteY99" fmla="*/ 136358 h 597568"/>
                  <a:gd name="connsiteX100" fmla="*/ 78339 w 284881"/>
                  <a:gd name="connsiteY100" fmla="*/ 134353 h 597568"/>
                  <a:gd name="connsiteX101" fmla="*/ 70318 w 284881"/>
                  <a:gd name="connsiteY101" fmla="*/ 130342 h 597568"/>
                  <a:gd name="connsiteX102" fmla="*/ 60292 w 284881"/>
                  <a:gd name="connsiteY102" fmla="*/ 128337 h 597568"/>
                  <a:gd name="connsiteX103" fmla="*/ 58286 w 284881"/>
                  <a:gd name="connsiteY103" fmla="*/ 122321 h 597568"/>
                  <a:gd name="connsiteX104" fmla="*/ 54276 w 284881"/>
                  <a:gd name="connsiteY104" fmla="*/ 90237 h 597568"/>
                  <a:gd name="connsiteX105" fmla="*/ 50265 w 284881"/>
                  <a:gd name="connsiteY105" fmla="*/ 84221 h 597568"/>
                  <a:gd name="connsiteX106" fmla="*/ 38234 w 284881"/>
                  <a:gd name="connsiteY106" fmla="*/ 80210 h 597568"/>
                  <a:gd name="connsiteX107" fmla="*/ 36229 w 284881"/>
                  <a:gd name="connsiteY107" fmla="*/ 74195 h 597568"/>
                  <a:gd name="connsiteX108" fmla="*/ 32218 w 284881"/>
                  <a:gd name="connsiteY108" fmla="*/ 68179 h 597568"/>
                  <a:gd name="connsiteX109" fmla="*/ 20186 w 284881"/>
                  <a:gd name="connsiteY109" fmla="*/ 42110 h 597568"/>
                  <a:gd name="connsiteX110" fmla="*/ 18181 w 284881"/>
                  <a:gd name="connsiteY110" fmla="*/ 36095 h 597568"/>
                  <a:gd name="connsiteX111" fmla="*/ 12165 w 284881"/>
                  <a:gd name="connsiteY111" fmla="*/ 30079 h 597568"/>
                  <a:gd name="connsiteX112" fmla="*/ 6150 w 284881"/>
                  <a:gd name="connsiteY112" fmla="*/ 22058 h 597568"/>
                  <a:gd name="connsiteX113" fmla="*/ 4144 w 284881"/>
                  <a:gd name="connsiteY113" fmla="*/ 16042 h 597568"/>
                  <a:gd name="connsiteX114" fmla="*/ 134 w 284881"/>
                  <a:gd name="connsiteY114" fmla="*/ 10026 h 597568"/>
                  <a:gd name="connsiteX115" fmla="*/ 8155 w 284881"/>
                  <a:gd name="connsiteY115" fmla="*/ 6016 h 597568"/>
                  <a:gd name="connsiteX116" fmla="*/ 28208 w 284881"/>
                  <a:gd name="connsiteY116" fmla="*/ 2005 h 597568"/>
                  <a:gd name="connsiteX117" fmla="*/ 34223 w 284881"/>
                  <a:gd name="connsiteY117" fmla="*/ 0 h 597568"/>
                  <a:gd name="connsiteX118" fmla="*/ 22192 w 284881"/>
                  <a:gd name="connsiteY118" fmla="*/ 2005 h 597568"/>
                  <a:gd name="connsiteX0" fmla="*/ 22192 w 286127"/>
                  <a:gd name="connsiteY0" fmla="*/ 2005 h 597568"/>
                  <a:gd name="connsiteX1" fmla="*/ 22192 w 286127"/>
                  <a:gd name="connsiteY1" fmla="*/ 2005 h 597568"/>
                  <a:gd name="connsiteX2" fmla="*/ 36229 w 286127"/>
                  <a:gd name="connsiteY2" fmla="*/ 14037 h 597568"/>
                  <a:gd name="connsiteX3" fmla="*/ 42244 w 286127"/>
                  <a:gd name="connsiteY3" fmla="*/ 16042 h 597568"/>
                  <a:gd name="connsiteX4" fmla="*/ 50265 w 286127"/>
                  <a:gd name="connsiteY4" fmla="*/ 24063 h 597568"/>
                  <a:gd name="connsiteX5" fmla="*/ 56281 w 286127"/>
                  <a:gd name="connsiteY5" fmla="*/ 28074 h 597568"/>
                  <a:gd name="connsiteX6" fmla="*/ 60292 w 286127"/>
                  <a:gd name="connsiteY6" fmla="*/ 36095 h 597568"/>
                  <a:gd name="connsiteX7" fmla="*/ 66308 w 286127"/>
                  <a:gd name="connsiteY7" fmla="*/ 46121 h 597568"/>
                  <a:gd name="connsiteX8" fmla="*/ 70318 w 286127"/>
                  <a:gd name="connsiteY8" fmla="*/ 60158 h 597568"/>
                  <a:gd name="connsiteX9" fmla="*/ 80344 w 286127"/>
                  <a:gd name="connsiteY9" fmla="*/ 72189 h 597568"/>
                  <a:gd name="connsiteX10" fmla="*/ 86360 w 286127"/>
                  <a:gd name="connsiteY10" fmla="*/ 84221 h 597568"/>
                  <a:gd name="connsiteX11" fmla="*/ 90371 w 286127"/>
                  <a:gd name="connsiteY11" fmla="*/ 92242 h 597568"/>
                  <a:gd name="connsiteX12" fmla="*/ 102101 w 286127"/>
                  <a:gd name="connsiteY12" fmla="*/ 97306 h 597568"/>
                  <a:gd name="connsiteX13" fmla="*/ 124710 w 286127"/>
                  <a:gd name="connsiteY13" fmla="*/ 108785 h 597568"/>
                  <a:gd name="connsiteX14" fmla="*/ 139600 w 286127"/>
                  <a:gd name="connsiteY14" fmla="*/ 120616 h 597568"/>
                  <a:gd name="connsiteX15" fmla="*/ 134486 w 286127"/>
                  <a:gd name="connsiteY15" fmla="*/ 134353 h 597568"/>
                  <a:gd name="connsiteX16" fmla="*/ 140502 w 286127"/>
                  <a:gd name="connsiteY16" fmla="*/ 140368 h 597568"/>
                  <a:gd name="connsiteX17" fmla="*/ 146518 w 286127"/>
                  <a:gd name="connsiteY17" fmla="*/ 144379 h 597568"/>
                  <a:gd name="connsiteX18" fmla="*/ 148523 w 286127"/>
                  <a:gd name="connsiteY18" fmla="*/ 150395 h 597568"/>
                  <a:gd name="connsiteX19" fmla="*/ 154539 w 286127"/>
                  <a:gd name="connsiteY19" fmla="*/ 154405 h 597568"/>
                  <a:gd name="connsiteX20" fmla="*/ 160555 w 286127"/>
                  <a:gd name="connsiteY20" fmla="*/ 160421 h 597568"/>
                  <a:gd name="connsiteX21" fmla="*/ 168576 w 286127"/>
                  <a:gd name="connsiteY21" fmla="*/ 166437 h 597568"/>
                  <a:gd name="connsiteX22" fmla="*/ 187174 w 286127"/>
                  <a:gd name="connsiteY22" fmla="*/ 182479 h 597568"/>
                  <a:gd name="connsiteX23" fmla="*/ 182613 w 286127"/>
                  <a:gd name="connsiteY23" fmla="*/ 188495 h 597568"/>
                  <a:gd name="connsiteX24" fmla="*/ 200660 w 286127"/>
                  <a:gd name="connsiteY24" fmla="*/ 210553 h 597568"/>
                  <a:gd name="connsiteX25" fmla="*/ 204671 w 286127"/>
                  <a:gd name="connsiteY25" fmla="*/ 220579 h 597568"/>
                  <a:gd name="connsiteX26" fmla="*/ 210686 w 286127"/>
                  <a:gd name="connsiteY26" fmla="*/ 226595 h 597568"/>
                  <a:gd name="connsiteX27" fmla="*/ 214697 w 286127"/>
                  <a:gd name="connsiteY27" fmla="*/ 242637 h 597568"/>
                  <a:gd name="connsiteX28" fmla="*/ 218708 w 286127"/>
                  <a:gd name="connsiteY28" fmla="*/ 250658 h 597568"/>
                  <a:gd name="connsiteX29" fmla="*/ 226729 w 286127"/>
                  <a:gd name="connsiteY29" fmla="*/ 264695 h 597568"/>
                  <a:gd name="connsiteX30" fmla="*/ 232744 w 286127"/>
                  <a:gd name="connsiteY30" fmla="*/ 282742 h 597568"/>
                  <a:gd name="connsiteX31" fmla="*/ 234750 w 286127"/>
                  <a:gd name="connsiteY31" fmla="*/ 290763 h 597568"/>
                  <a:gd name="connsiteX32" fmla="*/ 238760 w 286127"/>
                  <a:gd name="connsiteY32" fmla="*/ 296779 h 597568"/>
                  <a:gd name="connsiteX33" fmla="*/ 240765 w 286127"/>
                  <a:gd name="connsiteY33" fmla="*/ 302795 h 597568"/>
                  <a:gd name="connsiteX34" fmla="*/ 272048 w 286127"/>
                  <a:gd name="connsiteY34" fmla="*/ 319990 h 597568"/>
                  <a:gd name="connsiteX35" fmla="*/ 258813 w 286127"/>
                  <a:gd name="connsiteY35" fmla="*/ 328863 h 597568"/>
                  <a:gd name="connsiteX36" fmla="*/ 279015 w 286127"/>
                  <a:gd name="connsiteY36" fmla="*/ 344805 h 597568"/>
                  <a:gd name="connsiteX37" fmla="*/ 280269 w 286127"/>
                  <a:gd name="connsiteY37" fmla="*/ 375435 h 597568"/>
                  <a:gd name="connsiteX38" fmla="*/ 286084 w 286127"/>
                  <a:gd name="connsiteY38" fmla="*/ 387568 h 597568"/>
                  <a:gd name="connsiteX39" fmla="*/ 276860 w 286127"/>
                  <a:gd name="connsiteY39" fmla="*/ 407068 h 597568"/>
                  <a:gd name="connsiteX40" fmla="*/ 278865 w 286127"/>
                  <a:gd name="connsiteY40" fmla="*/ 447174 h 597568"/>
                  <a:gd name="connsiteX41" fmla="*/ 282876 w 286127"/>
                  <a:gd name="connsiteY41" fmla="*/ 507331 h 597568"/>
                  <a:gd name="connsiteX42" fmla="*/ 284881 w 286127"/>
                  <a:gd name="connsiteY42" fmla="*/ 541421 h 597568"/>
                  <a:gd name="connsiteX43" fmla="*/ 280871 w 286127"/>
                  <a:gd name="connsiteY43" fmla="*/ 569495 h 597568"/>
                  <a:gd name="connsiteX44" fmla="*/ 278865 w 286127"/>
                  <a:gd name="connsiteY44" fmla="*/ 575510 h 597568"/>
                  <a:gd name="connsiteX45" fmla="*/ 272850 w 286127"/>
                  <a:gd name="connsiteY45" fmla="*/ 581526 h 597568"/>
                  <a:gd name="connsiteX46" fmla="*/ 266834 w 286127"/>
                  <a:gd name="connsiteY46" fmla="*/ 583531 h 597568"/>
                  <a:gd name="connsiteX47" fmla="*/ 252797 w 286127"/>
                  <a:gd name="connsiteY47" fmla="*/ 587542 h 597568"/>
                  <a:gd name="connsiteX48" fmla="*/ 240765 w 286127"/>
                  <a:gd name="connsiteY48" fmla="*/ 589547 h 597568"/>
                  <a:gd name="connsiteX49" fmla="*/ 214697 w 286127"/>
                  <a:gd name="connsiteY49" fmla="*/ 597568 h 597568"/>
                  <a:gd name="connsiteX50" fmla="*/ 208681 w 286127"/>
                  <a:gd name="connsiteY50" fmla="*/ 595563 h 597568"/>
                  <a:gd name="connsiteX51" fmla="*/ 216702 w 286127"/>
                  <a:gd name="connsiteY51" fmla="*/ 577516 h 597568"/>
                  <a:gd name="connsiteX52" fmla="*/ 220713 w 286127"/>
                  <a:gd name="connsiteY52" fmla="*/ 563479 h 597568"/>
                  <a:gd name="connsiteX53" fmla="*/ 226729 w 286127"/>
                  <a:gd name="connsiteY53" fmla="*/ 557463 h 597568"/>
                  <a:gd name="connsiteX54" fmla="*/ 230739 w 286127"/>
                  <a:gd name="connsiteY54" fmla="*/ 551447 h 597568"/>
                  <a:gd name="connsiteX55" fmla="*/ 228734 w 286127"/>
                  <a:gd name="connsiteY55" fmla="*/ 531395 h 597568"/>
                  <a:gd name="connsiteX56" fmla="*/ 222718 w 286127"/>
                  <a:gd name="connsiteY56" fmla="*/ 525379 h 597568"/>
                  <a:gd name="connsiteX57" fmla="*/ 218708 w 286127"/>
                  <a:gd name="connsiteY57" fmla="*/ 519363 h 597568"/>
                  <a:gd name="connsiteX58" fmla="*/ 224723 w 286127"/>
                  <a:gd name="connsiteY58" fmla="*/ 517358 h 597568"/>
                  <a:gd name="connsiteX59" fmla="*/ 230739 w 286127"/>
                  <a:gd name="connsiteY59" fmla="*/ 511342 h 597568"/>
                  <a:gd name="connsiteX60" fmla="*/ 236755 w 286127"/>
                  <a:gd name="connsiteY60" fmla="*/ 507331 h 597568"/>
                  <a:gd name="connsiteX61" fmla="*/ 232744 w 286127"/>
                  <a:gd name="connsiteY61" fmla="*/ 493295 h 597568"/>
                  <a:gd name="connsiteX62" fmla="*/ 230739 w 286127"/>
                  <a:gd name="connsiteY62" fmla="*/ 487279 h 597568"/>
                  <a:gd name="connsiteX63" fmla="*/ 220713 w 286127"/>
                  <a:gd name="connsiteY63" fmla="*/ 485274 h 597568"/>
                  <a:gd name="connsiteX64" fmla="*/ 218708 w 286127"/>
                  <a:gd name="connsiteY64" fmla="*/ 471237 h 597568"/>
                  <a:gd name="connsiteX65" fmla="*/ 230739 w 286127"/>
                  <a:gd name="connsiteY65" fmla="*/ 463216 h 597568"/>
                  <a:gd name="connsiteX66" fmla="*/ 236755 w 286127"/>
                  <a:gd name="connsiteY66" fmla="*/ 445168 h 597568"/>
                  <a:gd name="connsiteX67" fmla="*/ 232744 w 286127"/>
                  <a:gd name="connsiteY67" fmla="*/ 425116 h 597568"/>
                  <a:gd name="connsiteX68" fmla="*/ 230739 w 286127"/>
                  <a:gd name="connsiteY68" fmla="*/ 405063 h 597568"/>
                  <a:gd name="connsiteX69" fmla="*/ 226729 w 286127"/>
                  <a:gd name="connsiteY69" fmla="*/ 399047 h 597568"/>
                  <a:gd name="connsiteX70" fmla="*/ 224723 w 286127"/>
                  <a:gd name="connsiteY70" fmla="*/ 389021 h 597568"/>
                  <a:gd name="connsiteX71" fmla="*/ 220713 w 286127"/>
                  <a:gd name="connsiteY71" fmla="*/ 378995 h 597568"/>
                  <a:gd name="connsiteX72" fmla="*/ 210686 w 286127"/>
                  <a:gd name="connsiteY72" fmla="*/ 364958 h 597568"/>
                  <a:gd name="connsiteX73" fmla="*/ 204671 w 286127"/>
                  <a:gd name="connsiteY73" fmla="*/ 362953 h 597568"/>
                  <a:gd name="connsiteX74" fmla="*/ 198655 w 286127"/>
                  <a:gd name="connsiteY74" fmla="*/ 356937 h 597568"/>
                  <a:gd name="connsiteX75" fmla="*/ 192639 w 286127"/>
                  <a:gd name="connsiteY75" fmla="*/ 354931 h 597568"/>
                  <a:gd name="connsiteX76" fmla="*/ 190634 w 286127"/>
                  <a:gd name="connsiteY76" fmla="*/ 348916 h 597568"/>
                  <a:gd name="connsiteX77" fmla="*/ 184618 w 286127"/>
                  <a:gd name="connsiteY77" fmla="*/ 344905 h 597568"/>
                  <a:gd name="connsiteX78" fmla="*/ 178602 w 286127"/>
                  <a:gd name="connsiteY78" fmla="*/ 330868 h 597568"/>
                  <a:gd name="connsiteX79" fmla="*/ 172586 w 286127"/>
                  <a:gd name="connsiteY79" fmla="*/ 322847 h 597568"/>
                  <a:gd name="connsiteX80" fmla="*/ 168576 w 286127"/>
                  <a:gd name="connsiteY80" fmla="*/ 316831 h 597568"/>
                  <a:gd name="connsiteX81" fmla="*/ 160555 w 286127"/>
                  <a:gd name="connsiteY81" fmla="*/ 300789 h 597568"/>
                  <a:gd name="connsiteX82" fmla="*/ 152534 w 286127"/>
                  <a:gd name="connsiteY82" fmla="*/ 288758 h 597568"/>
                  <a:gd name="connsiteX83" fmla="*/ 148523 w 286127"/>
                  <a:gd name="connsiteY83" fmla="*/ 282742 h 597568"/>
                  <a:gd name="connsiteX84" fmla="*/ 136492 w 286127"/>
                  <a:gd name="connsiteY84" fmla="*/ 272716 h 597568"/>
                  <a:gd name="connsiteX85" fmla="*/ 132481 w 286127"/>
                  <a:gd name="connsiteY85" fmla="*/ 266700 h 597568"/>
                  <a:gd name="connsiteX86" fmla="*/ 116439 w 286127"/>
                  <a:gd name="connsiteY86" fmla="*/ 248653 h 597568"/>
                  <a:gd name="connsiteX87" fmla="*/ 112429 w 286127"/>
                  <a:gd name="connsiteY87" fmla="*/ 234616 h 597568"/>
                  <a:gd name="connsiteX88" fmla="*/ 108418 w 286127"/>
                  <a:gd name="connsiteY88" fmla="*/ 226595 h 597568"/>
                  <a:gd name="connsiteX89" fmla="*/ 102402 w 286127"/>
                  <a:gd name="connsiteY89" fmla="*/ 214563 h 597568"/>
                  <a:gd name="connsiteX90" fmla="*/ 96386 w 286127"/>
                  <a:gd name="connsiteY90" fmla="*/ 202531 h 597568"/>
                  <a:gd name="connsiteX91" fmla="*/ 88365 w 286127"/>
                  <a:gd name="connsiteY91" fmla="*/ 200526 h 597568"/>
                  <a:gd name="connsiteX92" fmla="*/ 86360 w 286127"/>
                  <a:gd name="connsiteY92" fmla="*/ 194510 h 597568"/>
                  <a:gd name="connsiteX93" fmla="*/ 80344 w 286127"/>
                  <a:gd name="connsiteY93" fmla="*/ 190500 h 597568"/>
                  <a:gd name="connsiteX94" fmla="*/ 78339 w 286127"/>
                  <a:gd name="connsiteY94" fmla="*/ 180474 h 597568"/>
                  <a:gd name="connsiteX95" fmla="*/ 88365 w 286127"/>
                  <a:gd name="connsiteY95" fmla="*/ 174458 h 597568"/>
                  <a:gd name="connsiteX96" fmla="*/ 90371 w 286127"/>
                  <a:gd name="connsiteY96" fmla="*/ 168442 h 597568"/>
                  <a:gd name="connsiteX97" fmla="*/ 96386 w 286127"/>
                  <a:gd name="connsiteY97" fmla="*/ 162426 h 597568"/>
                  <a:gd name="connsiteX98" fmla="*/ 98392 w 286127"/>
                  <a:gd name="connsiteY98" fmla="*/ 156410 h 597568"/>
                  <a:gd name="connsiteX99" fmla="*/ 86360 w 286127"/>
                  <a:gd name="connsiteY99" fmla="*/ 136358 h 597568"/>
                  <a:gd name="connsiteX100" fmla="*/ 78339 w 286127"/>
                  <a:gd name="connsiteY100" fmla="*/ 134353 h 597568"/>
                  <a:gd name="connsiteX101" fmla="*/ 70318 w 286127"/>
                  <a:gd name="connsiteY101" fmla="*/ 130342 h 597568"/>
                  <a:gd name="connsiteX102" fmla="*/ 60292 w 286127"/>
                  <a:gd name="connsiteY102" fmla="*/ 128337 h 597568"/>
                  <a:gd name="connsiteX103" fmla="*/ 58286 w 286127"/>
                  <a:gd name="connsiteY103" fmla="*/ 122321 h 597568"/>
                  <a:gd name="connsiteX104" fmla="*/ 54276 w 286127"/>
                  <a:gd name="connsiteY104" fmla="*/ 90237 h 597568"/>
                  <a:gd name="connsiteX105" fmla="*/ 50265 w 286127"/>
                  <a:gd name="connsiteY105" fmla="*/ 84221 h 597568"/>
                  <a:gd name="connsiteX106" fmla="*/ 38234 w 286127"/>
                  <a:gd name="connsiteY106" fmla="*/ 80210 h 597568"/>
                  <a:gd name="connsiteX107" fmla="*/ 36229 w 286127"/>
                  <a:gd name="connsiteY107" fmla="*/ 74195 h 597568"/>
                  <a:gd name="connsiteX108" fmla="*/ 32218 w 286127"/>
                  <a:gd name="connsiteY108" fmla="*/ 68179 h 597568"/>
                  <a:gd name="connsiteX109" fmla="*/ 20186 w 286127"/>
                  <a:gd name="connsiteY109" fmla="*/ 42110 h 597568"/>
                  <a:gd name="connsiteX110" fmla="*/ 18181 w 286127"/>
                  <a:gd name="connsiteY110" fmla="*/ 36095 h 597568"/>
                  <a:gd name="connsiteX111" fmla="*/ 12165 w 286127"/>
                  <a:gd name="connsiteY111" fmla="*/ 30079 h 597568"/>
                  <a:gd name="connsiteX112" fmla="*/ 6150 w 286127"/>
                  <a:gd name="connsiteY112" fmla="*/ 22058 h 597568"/>
                  <a:gd name="connsiteX113" fmla="*/ 4144 w 286127"/>
                  <a:gd name="connsiteY113" fmla="*/ 16042 h 597568"/>
                  <a:gd name="connsiteX114" fmla="*/ 134 w 286127"/>
                  <a:gd name="connsiteY114" fmla="*/ 10026 h 597568"/>
                  <a:gd name="connsiteX115" fmla="*/ 8155 w 286127"/>
                  <a:gd name="connsiteY115" fmla="*/ 6016 h 597568"/>
                  <a:gd name="connsiteX116" fmla="*/ 28208 w 286127"/>
                  <a:gd name="connsiteY116" fmla="*/ 2005 h 597568"/>
                  <a:gd name="connsiteX117" fmla="*/ 34223 w 286127"/>
                  <a:gd name="connsiteY117" fmla="*/ 0 h 597568"/>
                  <a:gd name="connsiteX118" fmla="*/ 22192 w 286127"/>
                  <a:gd name="connsiteY118" fmla="*/ 2005 h 597568"/>
                  <a:gd name="connsiteX0" fmla="*/ 22192 w 286127"/>
                  <a:gd name="connsiteY0" fmla="*/ 2005 h 597568"/>
                  <a:gd name="connsiteX1" fmla="*/ 22192 w 286127"/>
                  <a:gd name="connsiteY1" fmla="*/ 2005 h 597568"/>
                  <a:gd name="connsiteX2" fmla="*/ 36229 w 286127"/>
                  <a:gd name="connsiteY2" fmla="*/ 14037 h 597568"/>
                  <a:gd name="connsiteX3" fmla="*/ 42244 w 286127"/>
                  <a:gd name="connsiteY3" fmla="*/ 16042 h 597568"/>
                  <a:gd name="connsiteX4" fmla="*/ 50265 w 286127"/>
                  <a:gd name="connsiteY4" fmla="*/ 24063 h 597568"/>
                  <a:gd name="connsiteX5" fmla="*/ 56281 w 286127"/>
                  <a:gd name="connsiteY5" fmla="*/ 28074 h 597568"/>
                  <a:gd name="connsiteX6" fmla="*/ 60292 w 286127"/>
                  <a:gd name="connsiteY6" fmla="*/ 36095 h 597568"/>
                  <a:gd name="connsiteX7" fmla="*/ 66308 w 286127"/>
                  <a:gd name="connsiteY7" fmla="*/ 46121 h 597568"/>
                  <a:gd name="connsiteX8" fmla="*/ 70318 w 286127"/>
                  <a:gd name="connsiteY8" fmla="*/ 60158 h 597568"/>
                  <a:gd name="connsiteX9" fmla="*/ 80344 w 286127"/>
                  <a:gd name="connsiteY9" fmla="*/ 72189 h 597568"/>
                  <a:gd name="connsiteX10" fmla="*/ 86360 w 286127"/>
                  <a:gd name="connsiteY10" fmla="*/ 84221 h 597568"/>
                  <a:gd name="connsiteX11" fmla="*/ 90371 w 286127"/>
                  <a:gd name="connsiteY11" fmla="*/ 92242 h 597568"/>
                  <a:gd name="connsiteX12" fmla="*/ 102101 w 286127"/>
                  <a:gd name="connsiteY12" fmla="*/ 97306 h 597568"/>
                  <a:gd name="connsiteX13" fmla="*/ 124710 w 286127"/>
                  <a:gd name="connsiteY13" fmla="*/ 108785 h 597568"/>
                  <a:gd name="connsiteX14" fmla="*/ 139600 w 286127"/>
                  <a:gd name="connsiteY14" fmla="*/ 120616 h 597568"/>
                  <a:gd name="connsiteX15" fmla="*/ 134486 w 286127"/>
                  <a:gd name="connsiteY15" fmla="*/ 134353 h 597568"/>
                  <a:gd name="connsiteX16" fmla="*/ 140502 w 286127"/>
                  <a:gd name="connsiteY16" fmla="*/ 140368 h 597568"/>
                  <a:gd name="connsiteX17" fmla="*/ 146518 w 286127"/>
                  <a:gd name="connsiteY17" fmla="*/ 144379 h 597568"/>
                  <a:gd name="connsiteX18" fmla="*/ 148523 w 286127"/>
                  <a:gd name="connsiteY18" fmla="*/ 150395 h 597568"/>
                  <a:gd name="connsiteX19" fmla="*/ 154539 w 286127"/>
                  <a:gd name="connsiteY19" fmla="*/ 154405 h 597568"/>
                  <a:gd name="connsiteX20" fmla="*/ 160555 w 286127"/>
                  <a:gd name="connsiteY20" fmla="*/ 160421 h 597568"/>
                  <a:gd name="connsiteX21" fmla="*/ 168576 w 286127"/>
                  <a:gd name="connsiteY21" fmla="*/ 166437 h 597568"/>
                  <a:gd name="connsiteX22" fmla="*/ 187174 w 286127"/>
                  <a:gd name="connsiteY22" fmla="*/ 182479 h 597568"/>
                  <a:gd name="connsiteX23" fmla="*/ 182613 w 286127"/>
                  <a:gd name="connsiteY23" fmla="*/ 188495 h 597568"/>
                  <a:gd name="connsiteX24" fmla="*/ 200660 w 286127"/>
                  <a:gd name="connsiteY24" fmla="*/ 210553 h 597568"/>
                  <a:gd name="connsiteX25" fmla="*/ 204671 w 286127"/>
                  <a:gd name="connsiteY25" fmla="*/ 220579 h 597568"/>
                  <a:gd name="connsiteX26" fmla="*/ 210686 w 286127"/>
                  <a:gd name="connsiteY26" fmla="*/ 226595 h 597568"/>
                  <a:gd name="connsiteX27" fmla="*/ 214697 w 286127"/>
                  <a:gd name="connsiteY27" fmla="*/ 242637 h 597568"/>
                  <a:gd name="connsiteX28" fmla="*/ 218708 w 286127"/>
                  <a:gd name="connsiteY28" fmla="*/ 250658 h 597568"/>
                  <a:gd name="connsiteX29" fmla="*/ 226729 w 286127"/>
                  <a:gd name="connsiteY29" fmla="*/ 264695 h 597568"/>
                  <a:gd name="connsiteX30" fmla="*/ 232744 w 286127"/>
                  <a:gd name="connsiteY30" fmla="*/ 282742 h 597568"/>
                  <a:gd name="connsiteX31" fmla="*/ 234750 w 286127"/>
                  <a:gd name="connsiteY31" fmla="*/ 290763 h 597568"/>
                  <a:gd name="connsiteX32" fmla="*/ 238760 w 286127"/>
                  <a:gd name="connsiteY32" fmla="*/ 296779 h 597568"/>
                  <a:gd name="connsiteX33" fmla="*/ 256005 w 286127"/>
                  <a:gd name="connsiteY33" fmla="*/ 296128 h 597568"/>
                  <a:gd name="connsiteX34" fmla="*/ 272048 w 286127"/>
                  <a:gd name="connsiteY34" fmla="*/ 319990 h 597568"/>
                  <a:gd name="connsiteX35" fmla="*/ 258813 w 286127"/>
                  <a:gd name="connsiteY35" fmla="*/ 328863 h 597568"/>
                  <a:gd name="connsiteX36" fmla="*/ 279015 w 286127"/>
                  <a:gd name="connsiteY36" fmla="*/ 344805 h 597568"/>
                  <a:gd name="connsiteX37" fmla="*/ 280269 w 286127"/>
                  <a:gd name="connsiteY37" fmla="*/ 375435 h 597568"/>
                  <a:gd name="connsiteX38" fmla="*/ 286084 w 286127"/>
                  <a:gd name="connsiteY38" fmla="*/ 387568 h 597568"/>
                  <a:gd name="connsiteX39" fmla="*/ 276860 w 286127"/>
                  <a:gd name="connsiteY39" fmla="*/ 407068 h 597568"/>
                  <a:gd name="connsiteX40" fmla="*/ 278865 w 286127"/>
                  <a:gd name="connsiteY40" fmla="*/ 447174 h 597568"/>
                  <a:gd name="connsiteX41" fmla="*/ 282876 w 286127"/>
                  <a:gd name="connsiteY41" fmla="*/ 507331 h 597568"/>
                  <a:gd name="connsiteX42" fmla="*/ 284881 w 286127"/>
                  <a:gd name="connsiteY42" fmla="*/ 541421 h 597568"/>
                  <a:gd name="connsiteX43" fmla="*/ 280871 w 286127"/>
                  <a:gd name="connsiteY43" fmla="*/ 569495 h 597568"/>
                  <a:gd name="connsiteX44" fmla="*/ 278865 w 286127"/>
                  <a:gd name="connsiteY44" fmla="*/ 575510 h 597568"/>
                  <a:gd name="connsiteX45" fmla="*/ 272850 w 286127"/>
                  <a:gd name="connsiteY45" fmla="*/ 581526 h 597568"/>
                  <a:gd name="connsiteX46" fmla="*/ 266834 w 286127"/>
                  <a:gd name="connsiteY46" fmla="*/ 583531 h 597568"/>
                  <a:gd name="connsiteX47" fmla="*/ 252797 w 286127"/>
                  <a:gd name="connsiteY47" fmla="*/ 587542 h 597568"/>
                  <a:gd name="connsiteX48" fmla="*/ 240765 w 286127"/>
                  <a:gd name="connsiteY48" fmla="*/ 589547 h 597568"/>
                  <a:gd name="connsiteX49" fmla="*/ 214697 w 286127"/>
                  <a:gd name="connsiteY49" fmla="*/ 597568 h 597568"/>
                  <a:gd name="connsiteX50" fmla="*/ 208681 w 286127"/>
                  <a:gd name="connsiteY50" fmla="*/ 595563 h 597568"/>
                  <a:gd name="connsiteX51" fmla="*/ 216702 w 286127"/>
                  <a:gd name="connsiteY51" fmla="*/ 577516 h 597568"/>
                  <a:gd name="connsiteX52" fmla="*/ 220713 w 286127"/>
                  <a:gd name="connsiteY52" fmla="*/ 563479 h 597568"/>
                  <a:gd name="connsiteX53" fmla="*/ 226729 w 286127"/>
                  <a:gd name="connsiteY53" fmla="*/ 557463 h 597568"/>
                  <a:gd name="connsiteX54" fmla="*/ 230739 w 286127"/>
                  <a:gd name="connsiteY54" fmla="*/ 551447 h 597568"/>
                  <a:gd name="connsiteX55" fmla="*/ 228734 w 286127"/>
                  <a:gd name="connsiteY55" fmla="*/ 531395 h 597568"/>
                  <a:gd name="connsiteX56" fmla="*/ 222718 w 286127"/>
                  <a:gd name="connsiteY56" fmla="*/ 525379 h 597568"/>
                  <a:gd name="connsiteX57" fmla="*/ 218708 w 286127"/>
                  <a:gd name="connsiteY57" fmla="*/ 519363 h 597568"/>
                  <a:gd name="connsiteX58" fmla="*/ 224723 w 286127"/>
                  <a:gd name="connsiteY58" fmla="*/ 517358 h 597568"/>
                  <a:gd name="connsiteX59" fmla="*/ 230739 w 286127"/>
                  <a:gd name="connsiteY59" fmla="*/ 511342 h 597568"/>
                  <a:gd name="connsiteX60" fmla="*/ 236755 w 286127"/>
                  <a:gd name="connsiteY60" fmla="*/ 507331 h 597568"/>
                  <a:gd name="connsiteX61" fmla="*/ 232744 w 286127"/>
                  <a:gd name="connsiteY61" fmla="*/ 493295 h 597568"/>
                  <a:gd name="connsiteX62" fmla="*/ 230739 w 286127"/>
                  <a:gd name="connsiteY62" fmla="*/ 487279 h 597568"/>
                  <a:gd name="connsiteX63" fmla="*/ 220713 w 286127"/>
                  <a:gd name="connsiteY63" fmla="*/ 485274 h 597568"/>
                  <a:gd name="connsiteX64" fmla="*/ 218708 w 286127"/>
                  <a:gd name="connsiteY64" fmla="*/ 471237 h 597568"/>
                  <a:gd name="connsiteX65" fmla="*/ 230739 w 286127"/>
                  <a:gd name="connsiteY65" fmla="*/ 463216 h 597568"/>
                  <a:gd name="connsiteX66" fmla="*/ 236755 w 286127"/>
                  <a:gd name="connsiteY66" fmla="*/ 445168 h 597568"/>
                  <a:gd name="connsiteX67" fmla="*/ 232744 w 286127"/>
                  <a:gd name="connsiteY67" fmla="*/ 425116 h 597568"/>
                  <a:gd name="connsiteX68" fmla="*/ 230739 w 286127"/>
                  <a:gd name="connsiteY68" fmla="*/ 405063 h 597568"/>
                  <a:gd name="connsiteX69" fmla="*/ 226729 w 286127"/>
                  <a:gd name="connsiteY69" fmla="*/ 399047 h 597568"/>
                  <a:gd name="connsiteX70" fmla="*/ 224723 w 286127"/>
                  <a:gd name="connsiteY70" fmla="*/ 389021 h 597568"/>
                  <a:gd name="connsiteX71" fmla="*/ 220713 w 286127"/>
                  <a:gd name="connsiteY71" fmla="*/ 378995 h 597568"/>
                  <a:gd name="connsiteX72" fmla="*/ 210686 w 286127"/>
                  <a:gd name="connsiteY72" fmla="*/ 364958 h 597568"/>
                  <a:gd name="connsiteX73" fmla="*/ 204671 w 286127"/>
                  <a:gd name="connsiteY73" fmla="*/ 362953 h 597568"/>
                  <a:gd name="connsiteX74" fmla="*/ 198655 w 286127"/>
                  <a:gd name="connsiteY74" fmla="*/ 356937 h 597568"/>
                  <a:gd name="connsiteX75" fmla="*/ 192639 w 286127"/>
                  <a:gd name="connsiteY75" fmla="*/ 354931 h 597568"/>
                  <a:gd name="connsiteX76" fmla="*/ 190634 w 286127"/>
                  <a:gd name="connsiteY76" fmla="*/ 348916 h 597568"/>
                  <a:gd name="connsiteX77" fmla="*/ 184618 w 286127"/>
                  <a:gd name="connsiteY77" fmla="*/ 344905 h 597568"/>
                  <a:gd name="connsiteX78" fmla="*/ 178602 w 286127"/>
                  <a:gd name="connsiteY78" fmla="*/ 330868 h 597568"/>
                  <a:gd name="connsiteX79" fmla="*/ 172586 w 286127"/>
                  <a:gd name="connsiteY79" fmla="*/ 322847 h 597568"/>
                  <a:gd name="connsiteX80" fmla="*/ 168576 w 286127"/>
                  <a:gd name="connsiteY80" fmla="*/ 316831 h 597568"/>
                  <a:gd name="connsiteX81" fmla="*/ 160555 w 286127"/>
                  <a:gd name="connsiteY81" fmla="*/ 300789 h 597568"/>
                  <a:gd name="connsiteX82" fmla="*/ 152534 w 286127"/>
                  <a:gd name="connsiteY82" fmla="*/ 288758 h 597568"/>
                  <a:gd name="connsiteX83" fmla="*/ 148523 w 286127"/>
                  <a:gd name="connsiteY83" fmla="*/ 282742 h 597568"/>
                  <a:gd name="connsiteX84" fmla="*/ 136492 w 286127"/>
                  <a:gd name="connsiteY84" fmla="*/ 272716 h 597568"/>
                  <a:gd name="connsiteX85" fmla="*/ 132481 w 286127"/>
                  <a:gd name="connsiteY85" fmla="*/ 266700 h 597568"/>
                  <a:gd name="connsiteX86" fmla="*/ 116439 w 286127"/>
                  <a:gd name="connsiteY86" fmla="*/ 248653 h 597568"/>
                  <a:gd name="connsiteX87" fmla="*/ 112429 w 286127"/>
                  <a:gd name="connsiteY87" fmla="*/ 234616 h 597568"/>
                  <a:gd name="connsiteX88" fmla="*/ 108418 w 286127"/>
                  <a:gd name="connsiteY88" fmla="*/ 226595 h 597568"/>
                  <a:gd name="connsiteX89" fmla="*/ 102402 w 286127"/>
                  <a:gd name="connsiteY89" fmla="*/ 214563 h 597568"/>
                  <a:gd name="connsiteX90" fmla="*/ 96386 w 286127"/>
                  <a:gd name="connsiteY90" fmla="*/ 202531 h 597568"/>
                  <a:gd name="connsiteX91" fmla="*/ 88365 w 286127"/>
                  <a:gd name="connsiteY91" fmla="*/ 200526 h 597568"/>
                  <a:gd name="connsiteX92" fmla="*/ 86360 w 286127"/>
                  <a:gd name="connsiteY92" fmla="*/ 194510 h 597568"/>
                  <a:gd name="connsiteX93" fmla="*/ 80344 w 286127"/>
                  <a:gd name="connsiteY93" fmla="*/ 190500 h 597568"/>
                  <a:gd name="connsiteX94" fmla="*/ 78339 w 286127"/>
                  <a:gd name="connsiteY94" fmla="*/ 180474 h 597568"/>
                  <a:gd name="connsiteX95" fmla="*/ 88365 w 286127"/>
                  <a:gd name="connsiteY95" fmla="*/ 174458 h 597568"/>
                  <a:gd name="connsiteX96" fmla="*/ 90371 w 286127"/>
                  <a:gd name="connsiteY96" fmla="*/ 168442 h 597568"/>
                  <a:gd name="connsiteX97" fmla="*/ 96386 w 286127"/>
                  <a:gd name="connsiteY97" fmla="*/ 162426 h 597568"/>
                  <a:gd name="connsiteX98" fmla="*/ 98392 w 286127"/>
                  <a:gd name="connsiteY98" fmla="*/ 156410 h 597568"/>
                  <a:gd name="connsiteX99" fmla="*/ 86360 w 286127"/>
                  <a:gd name="connsiteY99" fmla="*/ 136358 h 597568"/>
                  <a:gd name="connsiteX100" fmla="*/ 78339 w 286127"/>
                  <a:gd name="connsiteY100" fmla="*/ 134353 h 597568"/>
                  <a:gd name="connsiteX101" fmla="*/ 70318 w 286127"/>
                  <a:gd name="connsiteY101" fmla="*/ 130342 h 597568"/>
                  <a:gd name="connsiteX102" fmla="*/ 60292 w 286127"/>
                  <a:gd name="connsiteY102" fmla="*/ 128337 h 597568"/>
                  <a:gd name="connsiteX103" fmla="*/ 58286 w 286127"/>
                  <a:gd name="connsiteY103" fmla="*/ 122321 h 597568"/>
                  <a:gd name="connsiteX104" fmla="*/ 54276 w 286127"/>
                  <a:gd name="connsiteY104" fmla="*/ 90237 h 597568"/>
                  <a:gd name="connsiteX105" fmla="*/ 50265 w 286127"/>
                  <a:gd name="connsiteY105" fmla="*/ 84221 h 597568"/>
                  <a:gd name="connsiteX106" fmla="*/ 38234 w 286127"/>
                  <a:gd name="connsiteY106" fmla="*/ 80210 h 597568"/>
                  <a:gd name="connsiteX107" fmla="*/ 36229 w 286127"/>
                  <a:gd name="connsiteY107" fmla="*/ 74195 h 597568"/>
                  <a:gd name="connsiteX108" fmla="*/ 32218 w 286127"/>
                  <a:gd name="connsiteY108" fmla="*/ 68179 h 597568"/>
                  <a:gd name="connsiteX109" fmla="*/ 20186 w 286127"/>
                  <a:gd name="connsiteY109" fmla="*/ 42110 h 597568"/>
                  <a:gd name="connsiteX110" fmla="*/ 18181 w 286127"/>
                  <a:gd name="connsiteY110" fmla="*/ 36095 h 597568"/>
                  <a:gd name="connsiteX111" fmla="*/ 12165 w 286127"/>
                  <a:gd name="connsiteY111" fmla="*/ 30079 h 597568"/>
                  <a:gd name="connsiteX112" fmla="*/ 6150 w 286127"/>
                  <a:gd name="connsiteY112" fmla="*/ 22058 h 597568"/>
                  <a:gd name="connsiteX113" fmla="*/ 4144 w 286127"/>
                  <a:gd name="connsiteY113" fmla="*/ 16042 h 597568"/>
                  <a:gd name="connsiteX114" fmla="*/ 134 w 286127"/>
                  <a:gd name="connsiteY114" fmla="*/ 10026 h 597568"/>
                  <a:gd name="connsiteX115" fmla="*/ 8155 w 286127"/>
                  <a:gd name="connsiteY115" fmla="*/ 6016 h 597568"/>
                  <a:gd name="connsiteX116" fmla="*/ 28208 w 286127"/>
                  <a:gd name="connsiteY116" fmla="*/ 2005 h 597568"/>
                  <a:gd name="connsiteX117" fmla="*/ 34223 w 286127"/>
                  <a:gd name="connsiteY117" fmla="*/ 0 h 597568"/>
                  <a:gd name="connsiteX118" fmla="*/ 22192 w 286127"/>
                  <a:gd name="connsiteY118" fmla="*/ 2005 h 597568"/>
                  <a:gd name="connsiteX0" fmla="*/ 22192 w 286127"/>
                  <a:gd name="connsiteY0" fmla="*/ 2005 h 597568"/>
                  <a:gd name="connsiteX1" fmla="*/ 22192 w 286127"/>
                  <a:gd name="connsiteY1" fmla="*/ 2005 h 597568"/>
                  <a:gd name="connsiteX2" fmla="*/ 36229 w 286127"/>
                  <a:gd name="connsiteY2" fmla="*/ 14037 h 597568"/>
                  <a:gd name="connsiteX3" fmla="*/ 42244 w 286127"/>
                  <a:gd name="connsiteY3" fmla="*/ 16042 h 597568"/>
                  <a:gd name="connsiteX4" fmla="*/ 50265 w 286127"/>
                  <a:gd name="connsiteY4" fmla="*/ 24063 h 597568"/>
                  <a:gd name="connsiteX5" fmla="*/ 56281 w 286127"/>
                  <a:gd name="connsiteY5" fmla="*/ 28074 h 597568"/>
                  <a:gd name="connsiteX6" fmla="*/ 60292 w 286127"/>
                  <a:gd name="connsiteY6" fmla="*/ 36095 h 597568"/>
                  <a:gd name="connsiteX7" fmla="*/ 66308 w 286127"/>
                  <a:gd name="connsiteY7" fmla="*/ 46121 h 597568"/>
                  <a:gd name="connsiteX8" fmla="*/ 70318 w 286127"/>
                  <a:gd name="connsiteY8" fmla="*/ 60158 h 597568"/>
                  <a:gd name="connsiteX9" fmla="*/ 80344 w 286127"/>
                  <a:gd name="connsiteY9" fmla="*/ 72189 h 597568"/>
                  <a:gd name="connsiteX10" fmla="*/ 86360 w 286127"/>
                  <a:gd name="connsiteY10" fmla="*/ 84221 h 597568"/>
                  <a:gd name="connsiteX11" fmla="*/ 90371 w 286127"/>
                  <a:gd name="connsiteY11" fmla="*/ 92242 h 597568"/>
                  <a:gd name="connsiteX12" fmla="*/ 102101 w 286127"/>
                  <a:gd name="connsiteY12" fmla="*/ 97306 h 597568"/>
                  <a:gd name="connsiteX13" fmla="*/ 124710 w 286127"/>
                  <a:gd name="connsiteY13" fmla="*/ 108785 h 597568"/>
                  <a:gd name="connsiteX14" fmla="*/ 139600 w 286127"/>
                  <a:gd name="connsiteY14" fmla="*/ 120616 h 597568"/>
                  <a:gd name="connsiteX15" fmla="*/ 134486 w 286127"/>
                  <a:gd name="connsiteY15" fmla="*/ 134353 h 597568"/>
                  <a:gd name="connsiteX16" fmla="*/ 140502 w 286127"/>
                  <a:gd name="connsiteY16" fmla="*/ 140368 h 597568"/>
                  <a:gd name="connsiteX17" fmla="*/ 146518 w 286127"/>
                  <a:gd name="connsiteY17" fmla="*/ 144379 h 597568"/>
                  <a:gd name="connsiteX18" fmla="*/ 148523 w 286127"/>
                  <a:gd name="connsiteY18" fmla="*/ 150395 h 597568"/>
                  <a:gd name="connsiteX19" fmla="*/ 154539 w 286127"/>
                  <a:gd name="connsiteY19" fmla="*/ 154405 h 597568"/>
                  <a:gd name="connsiteX20" fmla="*/ 160555 w 286127"/>
                  <a:gd name="connsiteY20" fmla="*/ 160421 h 597568"/>
                  <a:gd name="connsiteX21" fmla="*/ 168576 w 286127"/>
                  <a:gd name="connsiteY21" fmla="*/ 166437 h 597568"/>
                  <a:gd name="connsiteX22" fmla="*/ 187174 w 286127"/>
                  <a:gd name="connsiteY22" fmla="*/ 182479 h 597568"/>
                  <a:gd name="connsiteX23" fmla="*/ 182613 w 286127"/>
                  <a:gd name="connsiteY23" fmla="*/ 188495 h 597568"/>
                  <a:gd name="connsiteX24" fmla="*/ 200660 w 286127"/>
                  <a:gd name="connsiteY24" fmla="*/ 210553 h 597568"/>
                  <a:gd name="connsiteX25" fmla="*/ 204671 w 286127"/>
                  <a:gd name="connsiteY25" fmla="*/ 220579 h 597568"/>
                  <a:gd name="connsiteX26" fmla="*/ 210686 w 286127"/>
                  <a:gd name="connsiteY26" fmla="*/ 226595 h 597568"/>
                  <a:gd name="connsiteX27" fmla="*/ 214697 w 286127"/>
                  <a:gd name="connsiteY27" fmla="*/ 242637 h 597568"/>
                  <a:gd name="connsiteX28" fmla="*/ 218708 w 286127"/>
                  <a:gd name="connsiteY28" fmla="*/ 250658 h 597568"/>
                  <a:gd name="connsiteX29" fmla="*/ 226729 w 286127"/>
                  <a:gd name="connsiteY29" fmla="*/ 264695 h 597568"/>
                  <a:gd name="connsiteX30" fmla="*/ 232744 w 286127"/>
                  <a:gd name="connsiteY30" fmla="*/ 282742 h 597568"/>
                  <a:gd name="connsiteX31" fmla="*/ 234750 w 286127"/>
                  <a:gd name="connsiteY31" fmla="*/ 290763 h 597568"/>
                  <a:gd name="connsiteX32" fmla="*/ 258762 w 286127"/>
                  <a:gd name="connsiteY32" fmla="*/ 299637 h 597568"/>
                  <a:gd name="connsiteX33" fmla="*/ 256005 w 286127"/>
                  <a:gd name="connsiteY33" fmla="*/ 296128 h 597568"/>
                  <a:gd name="connsiteX34" fmla="*/ 272048 w 286127"/>
                  <a:gd name="connsiteY34" fmla="*/ 319990 h 597568"/>
                  <a:gd name="connsiteX35" fmla="*/ 258813 w 286127"/>
                  <a:gd name="connsiteY35" fmla="*/ 328863 h 597568"/>
                  <a:gd name="connsiteX36" fmla="*/ 279015 w 286127"/>
                  <a:gd name="connsiteY36" fmla="*/ 344805 h 597568"/>
                  <a:gd name="connsiteX37" fmla="*/ 280269 w 286127"/>
                  <a:gd name="connsiteY37" fmla="*/ 375435 h 597568"/>
                  <a:gd name="connsiteX38" fmla="*/ 286084 w 286127"/>
                  <a:gd name="connsiteY38" fmla="*/ 387568 h 597568"/>
                  <a:gd name="connsiteX39" fmla="*/ 276860 w 286127"/>
                  <a:gd name="connsiteY39" fmla="*/ 407068 h 597568"/>
                  <a:gd name="connsiteX40" fmla="*/ 278865 w 286127"/>
                  <a:gd name="connsiteY40" fmla="*/ 447174 h 597568"/>
                  <a:gd name="connsiteX41" fmla="*/ 282876 w 286127"/>
                  <a:gd name="connsiteY41" fmla="*/ 507331 h 597568"/>
                  <a:gd name="connsiteX42" fmla="*/ 284881 w 286127"/>
                  <a:gd name="connsiteY42" fmla="*/ 541421 h 597568"/>
                  <a:gd name="connsiteX43" fmla="*/ 280871 w 286127"/>
                  <a:gd name="connsiteY43" fmla="*/ 569495 h 597568"/>
                  <a:gd name="connsiteX44" fmla="*/ 278865 w 286127"/>
                  <a:gd name="connsiteY44" fmla="*/ 575510 h 597568"/>
                  <a:gd name="connsiteX45" fmla="*/ 272850 w 286127"/>
                  <a:gd name="connsiteY45" fmla="*/ 581526 h 597568"/>
                  <a:gd name="connsiteX46" fmla="*/ 266834 w 286127"/>
                  <a:gd name="connsiteY46" fmla="*/ 583531 h 597568"/>
                  <a:gd name="connsiteX47" fmla="*/ 252797 w 286127"/>
                  <a:gd name="connsiteY47" fmla="*/ 587542 h 597568"/>
                  <a:gd name="connsiteX48" fmla="*/ 240765 w 286127"/>
                  <a:gd name="connsiteY48" fmla="*/ 589547 h 597568"/>
                  <a:gd name="connsiteX49" fmla="*/ 214697 w 286127"/>
                  <a:gd name="connsiteY49" fmla="*/ 597568 h 597568"/>
                  <a:gd name="connsiteX50" fmla="*/ 208681 w 286127"/>
                  <a:gd name="connsiteY50" fmla="*/ 595563 h 597568"/>
                  <a:gd name="connsiteX51" fmla="*/ 216702 w 286127"/>
                  <a:gd name="connsiteY51" fmla="*/ 577516 h 597568"/>
                  <a:gd name="connsiteX52" fmla="*/ 220713 w 286127"/>
                  <a:gd name="connsiteY52" fmla="*/ 563479 h 597568"/>
                  <a:gd name="connsiteX53" fmla="*/ 226729 w 286127"/>
                  <a:gd name="connsiteY53" fmla="*/ 557463 h 597568"/>
                  <a:gd name="connsiteX54" fmla="*/ 230739 w 286127"/>
                  <a:gd name="connsiteY54" fmla="*/ 551447 h 597568"/>
                  <a:gd name="connsiteX55" fmla="*/ 228734 w 286127"/>
                  <a:gd name="connsiteY55" fmla="*/ 531395 h 597568"/>
                  <a:gd name="connsiteX56" fmla="*/ 222718 w 286127"/>
                  <a:gd name="connsiteY56" fmla="*/ 525379 h 597568"/>
                  <a:gd name="connsiteX57" fmla="*/ 218708 w 286127"/>
                  <a:gd name="connsiteY57" fmla="*/ 519363 h 597568"/>
                  <a:gd name="connsiteX58" fmla="*/ 224723 w 286127"/>
                  <a:gd name="connsiteY58" fmla="*/ 517358 h 597568"/>
                  <a:gd name="connsiteX59" fmla="*/ 230739 w 286127"/>
                  <a:gd name="connsiteY59" fmla="*/ 511342 h 597568"/>
                  <a:gd name="connsiteX60" fmla="*/ 236755 w 286127"/>
                  <a:gd name="connsiteY60" fmla="*/ 507331 h 597568"/>
                  <a:gd name="connsiteX61" fmla="*/ 232744 w 286127"/>
                  <a:gd name="connsiteY61" fmla="*/ 493295 h 597568"/>
                  <a:gd name="connsiteX62" fmla="*/ 230739 w 286127"/>
                  <a:gd name="connsiteY62" fmla="*/ 487279 h 597568"/>
                  <a:gd name="connsiteX63" fmla="*/ 220713 w 286127"/>
                  <a:gd name="connsiteY63" fmla="*/ 485274 h 597568"/>
                  <a:gd name="connsiteX64" fmla="*/ 218708 w 286127"/>
                  <a:gd name="connsiteY64" fmla="*/ 471237 h 597568"/>
                  <a:gd name="connsiteX65" fmla="*/ 230739 w 286127"/>
                  <a:gd name="connsiteY65" fmla="*/ 463216 h 597568"/>
                  <a:gd name="connsiteX66" fmla="*/ 236755 w 286127"/>
                  <a:gd name="connsiteY66" fmla="*/ 445168 h 597568"/>
                  <a:gd name="connsiteX67" fmla="*/ 232744 w 286127"/>
                  <a:gd name="connsiteY67" fmla="*/ 425116 h 597568"/>
                  <a:gd name="connsiteX68" fmla="*/ 230739 w 286127"/>
                  <a:gd name="connsiteY68" fmla="*/ 405063 h 597568"/>
                  <a:gd name="connsiteX69" fmla="*/ 226729 w 286127"/>
                  <a:gd name="connsiteY69" fmla="*/ 399047 h 597568"/>
                  <a:gd name="connsiteX70" fmla="*/ 224723 w 286127"/>
                  <a:gd name="connsiteY70" fmla="*/ 389021 h 597568"/>
                  <a:gd name="connsiteX71" fmla="*/ 220713 w 286127"/>
                  <a:gd name="connsiteY71" fmla="*/ 378995 h 597568"/>
                  <a:gd name="connsiteX72" fmla="*/ 210686 w 286127"/>
                  <a:gd name="connsiteY72" fmla="*/ 364958 h 597568"/>
                  <a:gd name="connsiteX73" fmla="*/ 204671 w 286127"/>
                  <a:gd name="connsiteY73" fmla="*/ 362953 h 597568"/>
                  <a:gd name="connsiteX74" fmla="*/ 198655 w 286127"/>
                  <a:gd name="connsiteY74" fmla="*/ 356937 h 597568"/>
                  <a:gd name="connsiteX75" fmla="*/ 192639 w 286127"/>
                  <a:gd name="connsiteY75" fmla="*/ 354931 h 597568"/>
                  <a:gd name="connsiteX76" fmla="*/ 190634 w 286127"/>
                  <a:gd name="connsiteY76" fmla="*/ 348916 h 597568"/>
                  <a:gd name="connsiteX77" fmla="*/ 184618 w 286127"/>
                  <a:gd name="connsiteY77" fmla="*/ 344905 h 597568"/>
                  <a:gd name="connsiteX78" fmla="*/ 178602 w 286127"/>
                  <a:gd name="connsiteY78" fmla="*/ 330868 h 597568"/>
                  <a:gd name="connsiteX79" fmla="*/ 172586 w 286127"/>
                  <a:gd name="connsiteY79" fmla="*/ 322847 h 597568"/>
                  <a:gd name="connsiteX80" fmla="*/ 168576 w 286127"/>
                  <a:gd name="connsiteY80" fmla="*/ 316831 h 597568"/>
                  <a:gd name="connsiteX81" fmla="*/ 160555 w 286127"/>
                  <a:gd name="connsiteY81" fmla="*/ 300789 h 597568"/>
                  <a:gd name="connsiteX82" fmla="*/ 152534 w 286127"/>
                  <a:gd name="connsiteY82" fmla="*/ 288758 h 597568"/>
                  <a:gd name="connsiteX83" fmla="*/ 148523 w 286127"/>
                  <a:gd name="connsiteY83" fmla="*/ 282742 h 597568"/>
                  <a:gd name="connsiteX84" fmla="*/ 136492 w 286127"/>
                  <a:gd name="connsiteY84" fmla="*/ 272716 h 597568"/>
                  <a:gd name="connsiteX85" fmla="*/ 132481 w 286127"/>
                  <a:gd name="connsiteY85" fmla="*/ 266700 h 597568"/>
                  <a:gd name="connsiteX86" fmla="*/ 116439 w 286127"/>
                  <a:gd name="connsiteY86" fmla="*/ 248653 h 597568"/>
                  <a:gd name="connsiteX87" fmla="*/ 112429 w 286127"/>
                  <a:gd name="connsiteY87" fmla="*/ 234616 h 597568"/>
                  <a:gd name="connsiteX88" fmla="*/ 108418 w 286127"/>
                  <a:gd name="connsiteY88" fmla="*/ 226595 h 597568"/>
                  <a:gd name="connsiteX89" fmla="*/ 102402 w 286127"/>
                  <a:gd name="connsiteY89" fmla="*/ 214563 h 597568"/>
                  <a:gd name="connsiteX90" fmla="*/ 96386 w 286127"/>
                  <a:gd name="connsiteY90" fmla="*/ 202531 h 597568"/>
                  <a:gd name="connsiteX91" fmla="*/ 88365 w 286127"/>
                  <a:gd name="connsiteY91" fmla="*/ 200526 h 597568"/>
                  <a:gd name="connsiteX92" fmla="*/ 86360 w 286127"/>
                  <a:gd name="connsiteY92" fmla="*/ 194510 h 597568"/>
                  <a:gd name="connsiteX93" fmla="*/ 80344 w 286127"/>
                  <a:gd name="connsiteY93" fmla="*/ 190500 h 597568"/>
                  <a:gd name="connsiteX94" fmla="*/ 78339 w 286127"/>
                  <a:gd name="connsiteY94" fmla="*/ 180474 h 597568"/>
                  <a:gd name="connsiteX95" fmla="*/ 88365 w 286127"/>
                  <a:gd name="connsiteY95" fmla="*/ 174458 h 597568"/>
                  <a:gd name="connsiteX96" fmla="*/ 90371 w 286127"/>
                  <a:gd name="connsiteY96" fmla="*/ 168442 h 597568"/>
                  <a:gd name="connsiteX97" fmla="*/ 96386 w 286127"/>
                  <a:gd name="connsiteY97" fmla="*/ 162426 h 597568"/>
                  <a:gd name="connsiteX98" fmla="*/ 98392 w 286127"/>
                  <a:gd name="connsiteY98" fmla="*/ 156410 h 597568"/>
                  <a:gd name="connsiteX99" fmla="*/ 86360 w 286127"/>
                  <a:gd name="connsiteY99" fmla="*/ 136358 h 597568"/>
                  <a:gd name="connsiteX100" fmla="*/ 78339 w 286127"/>
                  <a:gd name="connsiteY100" fmla="*/ 134353 h 597568"/>
                  <a:gd name="connsiteX101" fmla="*/ 70318 w 286127"/>
                  <a:gd name="connsiteY101" fmla="*/ 130342 h 597568"/>
                  <a:gd name="connsiteX102" fmla="*/ 60292 w 286127"/>
                  <a:gd name="connsiteY102" fmla="*/ 128337 h 597568"/>
                  <a:gd name="connsiteX103" fmla="*/ 58286 w 286127"/>
                  <a:gd name="connsiteY103" fmla="*/ 122321 h 597568"/>
                  <a:gd name="connsiteX104" fmla="*/ 54276 w 286127"/>
                  <a:gd name="connsiteY104" fmla="*/ 90237 h 597568"/>
                  <a:gd name="connsiteX105" fmla="*/ 50265 w 286127"/>
                  <a:gd name="connsiteY105" fmla="*/ 84221 h 597568"/>
                  <a:gd name="connsiteX106" fmla="*/ 38234 w 286127"/>
                  <a:gd name="connsiteY106" fmla="*/ 80210 h 597568"/>
                  <a:gd name="connsiteX107" fmla="*/ 36229 w 286127"/>
                  <a:gd name="connsiteY107" fmla="*/ 74195 h 597568"/>
                  <a:gd name="connsiteX108" fmla="*/ 32218 w 286127"/>
                  <a:gd name="connsiteY108" fmla="*/ 68179 h 597568"/>
                  <a:gd name="connsiteX109" fmla="*/ 20186 w 286127"/>
                  <a:gd name="connsiteY109" fmla="*/ 42110 h 597568"/>
                  <a:gd name="connsiteX110" fmla="*/ 18181 w 286127"/>
                  <a:gd name="connsiteY110" fmla="*/ 36095 h 597568"/>
                  <a:gd name="connsiteX111" fmla="*/ 12165 w 286127"/>
                  <a:gd name="connsiteY111" fmla="*/ 30079 h 597568"/>
                  <a:gd name="connsiteX112" fmla="*/ 6150 w 286127"/>
                  <a:gd name="connsiteY112" fmla="*/ 22058 h 597568"/>
                  <a:gd name="connsiteX113" fmla="*/ 4144 w 286127"/>
                  <a:gd name="connsiteY113" fmla="*/ 16042 h 597568"/>
                  <a:gd name="connsiteX114" fmla="*/ 134 w 286127"/>
                  <a:gd name="connsiteY114" fmla="*/ 10026 h 597568"/>
                  <a:gd name="connsiteX115" fmla="*/ 8155 w 286127"/>
                  <a:gd name="connsiteY115" fmla="*/ 6016 h 597568"/>
                  <a:gd name="connsiteX116" fmla="*/ 28208 w 286127"/>
                  <a:gd name="connsiteY116" fmla="*/ 2005 h 597568"/>
                  <a:gd name="connsiteX117" fmla="*/ 34223 w 286127"/>
                  <a:gd name="connsiteY117" fmla="*/ 0 h 597568"/>
                  <a:gd name="connsiteX118" fmla="*/ 22192 w 286127"/>
                  <a:gd name="connsiteY118" fmla="*/ 2005 h 597568"/>
                  <a:gd name="connsiteX0" fmla="*/ 22192 w 286127"/>
                  <a:gd name="connsiteY0" fmla="*/ 2005 h 597568"/>
                  <a:gd name="connsiteX1" fmla="*/ 22192 w 286127"/>
                  <a:gd name="connsiteY1" fmla="*/ 2005 h 597568"/>
                  <a:gd name="connsiteX2" fmla="*/ 36229 w 286127"/>
                  <a:gd name="connsiteY2" fmla="*/ 14037 h 597568"/>
                  <a:gd name="connsiteX3" fmla="*/ 42244 w 286127"/>
                  <a:gd name="connsiteY3" fmla="*/ 16042 h 597568"/>
                  <a:gd name="connsiteX4" fmla="*/ 50265 w 286127"/>
                  <a:gd name="connsiteY4" fmla="*/ 24063 h 597568"/>
                  <a:gd name="connsiteX5" fmla="*/ 56281 w 286127"/>
                  <a:gd name="connsiteY5" fmla="*/ 28074 h 597568"/>
                  <a:gd name="connsiteX6" fmla="*/ 60292 w 286127"/>
                  <a:gd name="connsiteY6" fmla="*/ 36095 h 597568"/>
                  <a:gd name="connsiteX7" fmla="*/ 66308 w 286127"/>
                  <a:gd name="connsiteY7" fmla="*/ 46121 h 597568"/>
                  <a:gd name="connsiteX8" fmla="*/ 70318 w 286127"/>
                  <a:gd name="connsiteY8" fmla="*/ 60158 h 597568"/>
                  <a:gd name="connsiteX9" fmla="*/ 80344 w 286127"/>
                  <a:gd name="connsiteY9" fmla="*/ 72189 h 597568"/>
                  <a:gd name="connsiteX10" fmla="*/ 86360 w 286127"/>
                  <a:gd name="connsiteY10" fmla="*/ 84221 h 597568"/>
                  <a:gd name="connsiteX11" fmla="*/ 90371 w 286127"/>
                  <a:gd name="connsiteY11" fmla="*/ 92242 h 597568"/>
                  <a:gd name="connsiteX12" fmla="*/ 102101 w 286127"/>
                  <a:gd name="connsiteY12" fmla="*/ 97306 h 597568"/>
                  <a:gd name="connsiteX13" fmla="*/ 124710 w 286127"/>
                  <a:gd name="connsiteY13" fmla="*/ 108785 h 597568"/>
                  <a:gd name="connsiteX14" fmla="*/ 139600 w 286127"/>
                  <a:gd name="connsiteY14" fmla="*/ 120616 h 597568"/>
                  <a:gd name="connsiteX15" fmla="*/ 134486 w 286127"/>
                  <a:gd name="connsiteY15" fmla="*/ 134353 h 597568"/>
                  <a:gd name="connsiteX16" fmla="*/ 140502 w 286127"/>
                  <a:gd name="connsiteY16" fmla="*/ 140368 h 597568"/>
                  <a:gd name="connsiteX17" fmla="*/ 160805 w 286127"/>
                  <a:gd name="connsiteY17" fmla="*/ 144379 h 597568"/>
                  <a:gd name="connsiteX18" fmla="*/ 148523 w 286127"/>
                  <a:gd name="connsiteY18" fmla="*/ 150395 h 597568"/>
                  <a:gd name="connsiteX19" fmla="*/ 154539 w 286127"/>
                  <a:gd name="connsiteY19" fmla="*/ 154405 h 597568"/>
                  <a:gd name="connsiteX20" fmla="*/ 160555 w 286127"/>
                  <a:gd name="connsiteY20" fmla="*/ 160421 h 597568"/>
                  <a:gd name="connsiteX21" fmla="*/ 168576 w 286127"/>
                  <a:gd name="connsiteY21" fmla="*/ 166437 h 597568"/>
                  <a:gd name="connsiteX22" fmla="*/ 187174 w 286127"/>
                  <a:gd name="connsiteY22" fmla="*/ 182479 h 597568"/>
                  <a:gd name="connsiteX23" fmla="*/ 182613 w 286127"/>
                  <a:gd name="connsiteY23" fmla="*/ 188495 h 597568"/>
                  <a:gd name="connsiteX24" fmla="*/ 200660 w 286127"/>
                  <a:gd name="connsiteY24" fmla="*/ 210553 h 597568"/>
                  <a:gd name="connsiteX25" fmla="*/ 204671 w 286127"/>
                  <a:gd name="connsiteY25" fmla="*/ 220579 h 597568"/>
                  <a:gd name="connsiteX26" fmla="*/ 210686 w 286127"/>
                  <a:gd name="connsiteY26" fmla="*/ 226595 h 597568"/>
                  <a:gd name="connsiteX27" fmla="*/ 214697 w 286127"/>
                  <a:gd name="connsiteY27" fmla="*/ 242637 h 597568"/>
                  <a:gd name="connsiteX28" fmla="*/ 218708 w 286127"/>
                  <a:gd name="connsiteY28" fmla="*/ 250658 h 597568"/>
                  <a:gd name="connsiteX29" fmla="*/ 226729 w 286127"/>
                  <a:gd name="connsiteY29" fmla="*/ 264695 h 597568"/>
                  <a:gd name="connsiteX30" fmla="*/ 232744 w 286127"/>
                  <a:gd name="connsiteY30" fmla="*/ 282742 h 597568"/>
                  <a:gd name="connsiteX31" fmla="*/ 234750 w 286127"/>
                  <a:gd name="connsiteY31" fmla="*/ 290763 h 597568"/>
                  <a:gd name="connsiteX32" fmla="*/ 258762 w 286127"/>
                  <a:gd name="connsiteY32" fmla="*/ 299637 h 597568"/>
                  <a:gd name="connsiteX33" fmla="*/ 256005 w 286127"/>
                  <a:gd name="connsiteY33" fmla="*/ 296128 h 597568"/>
                  <a:gd name="connsiteX34" fmla="*/ 272048 w 286127"/>
                  <a:gd name="connsiteY34" fmla="*/ 319990 h 597568"/>
                  <a:gd name="connsiteX35" fmla="*/ 258813 w 286127"/>
                  <a:gd name="connsiteY35" fmla="*/ 328863 h 597568"/>
                  <a:gd name="connsiteX36" fmla="*/ 279015 w 286127"/>
                  <a:gd name="connsiteY36" fmla="*/ 344805 h 597568"/>
                  <a:gd name="connsiteX37" fmla="*/ 280269 w 286127"/>
                  <a:gd name="connsiteY37" fmla="*/ 375435 h 597568"/>
                  <a:gd name="connsiteX38" fmla="*/ 286084 w 286127"/>
                  <a:gd name="connsiteY38" fmla="*/ 387568 h 597568"/>
                  <a:gd name="connsiteX39" fmla="*/ 276860 w 286127"/>
                  <a:gd name="connsiteY39" fmla="*/ 407068 h 597568"/>
                  <a:gd name="connsiteX40" fmla="*/ 278865 w 286127"/>
                  <a:gd name="connsiteY40" fmla="*/ 447174 h 597568"/>
                  <a:gd name="connsiteX41" fmla="*/ 282876 w 286127"/>
                  <a:gd name="connsiteY41" fmla="*/ 507331 h 597568"/>
                  <a:gd name="connsiteX42" fmla="*/ 284881 w 286127"/>
                  <a:gd name="connsiteY42" fmla="*/ 541421 h 597568"/>
                  <a:gd name="connsiteX43" fmla="*/ 280871 w 286127"/>
                  <a:gd name="connsiteY43" fmla="*/ 569495 h 597568"/>
                  <a:gd name="connsiteX44" fmla="*/ 278865 w 286127"/>
                  <a:gd name="connsiteY44" fmla="*/ 575510 h 597568"/>
                  <a:gd name="connsiteX45" fmla="*/ 272850 w 286127"/>
                  <a:gd name="connsiteY45" fmla="*/ 581526 h 597568"/>
                  <a:gd name="connsiteX46" fmla="*/ 266834 w 286127"/>
                  <a:gd name="connsiteY46" fmla="*/ 583531 h 597568"/>
                  <a:gd name="connsiteX47" fmla="*/ 252797 w 286127"/>
                  <a:gd name="connsiteY47" fmla="*/ 587542 h 597568"/>
                  <a:gd name="connsiteX48" fmla="*/ 240765 w 286127"/>
                  <a:gd name="connsiteY48" fmla="*/ 589547 h 597568"/>
                  <a:gd name="connsiteX49" fmla="*/ 214697 w 286127"/>
                  <a:gd name="connsiteY49" fmla="*/ 597568 h 597568"/>
                  <a:gd name="connsiteX50" fmla="*/ 208681 w 286127"/>
                  <a:gd name="connsiteY50" fmla="*/ 595563 h 597568"/>
                  <a:gd name="connsiteX51" fmla="*/ 216702 w 286127"/>
                  <a:gd name="connsiteY51" fmla="*/ 577516 h 597568"/>
                  <a:gd name="connsiteX52" fmla="*/ 220713 w 286127"/>
                  <a:gd name="connsiteY52" fmla="*/ 563479 h 597568"/>
                  <a:gd name="connsiteX53" fmla="*/ 226729 w 286127"/>
                  <a:gd name="connsiteY53" fmla="*/ 557463 h 597568"/>
                  <a:gd name="connsiteX54" fmla="*/ 230739 w 286127"/>
                  <a:gd name="connsiteY54" fmla="*/ 551447 h 597568"/>
                  <a:gd name="connsiteX55" fmla="*/ 228734 w 286127"/>
                  <a:gd name="connsiteY55" fmla="*/ 531395 h 597568"/>
                  <a:gd name="connsiteX56" fmla="*/ 222718 w 286127"/>
                  <a:gd name="connsiteY56" fmla="*/ 525379 h 597568"/>
                  <a:gd name="connsiteX57" fmla="*/ 218708 w 286127"/>
                  <a:gd name="connsiteY57" fmla="*/ 519363 h 597568"/>
                  <a:gd name="connsiteX58" fmla="*/ 224723 w 286127"/>
                  <a:gd name="connsiteY58" fmla="*/ 517358 h 597568"/>
                  <a:gd name="connsiteX59" fmla="*/ 230739 w 286127"/>
                  <a:gd name="connsiteY59" fmla="*/ 511342 h 597568"/>
                  <a:gd name="connsiteX60" fmla="*/ 236755 w 286127"/>
                  <a:gd name="connsiteY60" fmla="*/ 507331 h 597568"/>
                  <a:gd name="connsiteX61" fmla="*/ 232744 w 286127"/>
                  <a:gd name="connsiteY61" fmla="*/ 493295 h 597568"/>
                  <a:gd name="connsiteX62" fmla="*/ 230739 w 286127"/>
                  <a:gd name="connsiteY62" fmla="*/ 487279 h 597568"/>
                  <a:gd name="connsiteX63" fmla="*/ 220713 w 286127"/>
                  <a:gd name="connsiteY63" fmla="*/ 485274 h 597568"/>
                  <a:gd name="connsiteX64" fmla="*/ 218708 w 286127"/>
                  <a:gd name="connsiteY64" fmla="*/ 471237 h 597568"/>
                  <a:gd name="connsiteX65" fmla="*/ 230739 w 286127"/>
                  <a:gd name="connsiteY65" fmla="*/ 463216 h 597568"/>
                  <a:gd name="connsiteX66" fmla="*/ 236755 w 286127"/>
                  <a:gd name="connsiteY66" fmla="*/ 445168 h 597568"/>
                  <a:gd name="connsiteX67" fmla="*/ 232744 w 286127"/>
                  <a:gd name="connsiteY67" fmla="*/ 425116 h 597568"/>
                  <a:gd name="connsiteX68" fmla="*/ 230739 w 286127"/>
                  <a:gd name="connsiteY68" fmla="*/ 405063 h 597568"/>
                  <a:gd name="connsiteX69" fmla="*/ 226729 w 286127"/>
                  <a:gd name="connsiteY69" fmla="*/ 399047 h 597568"/>
                  <a:gd name="connsiteX70" fmla="*/ 224723 w 286127"/>
                  <a:gd name="connsiteY70" fmla="*/ 389021 h 597568"/>
                  <a:gd name="connsiteX71" fmla="*/ 220713 w 286127"/>
                  <a:gd name="connsiteY71" fmla="*/ 378995 h 597568"/>
                  <a:gd name="connsiteX72" fmla="*/ 210686 w 286127"/>
                  <a:gd name="connsiteY72" fmla="*/ 364958 h 597568"/>
                  <a:gd name="connsiteX73" fmla="*/ 204671 w 286127"/>
                  <a:gd name="connsiteY73" fmla="*/ 362953 h 597568"/>
                  <a:gd name="connsiteX74" fmla="*/ 198655 w 286127"/>
                  <a:gd name="connsiteY74" fmla="*/ 356937 h 597568"/>
                  <a:gd name="connsiteX75" fmla="*/ 192639 w 286127"/>
                  <a:gd name="connsiteY75" fmla="*/ 354931 h 597568"/>
                  <a:gd name="connsiteX76" fmla="*/ 190634 w 286127"/>
                  <a:gd name="connsiteY76" fmla="*/ 348916 h 597568"/>
                  <a:gd name="connsiteX77" fmla="*/ 184618 w 286127"/>
                  <a:gd name="connsiteY77" fmla="*/ 344905 h 597568"/>
                  <a:gd name="connsiteX78" fmla="*/ 178602 w 286127"/>
                  <a:gd name="connsiteY78" fmla="*/ 330868 h 597568"/>
                  <a:gd name="connsiteX79" fmla="*/ 172586 w 286127"/>
                  <a:gd name="connsiteY79" fmla="*/ 322847 h 597568"/>
                  <a:gd name="connsiteX80" fmla="*/ 168576 w 286127"/>
                  <a:gd name="connsiteY80" fmla="*/ 316831 h 597568"/>
                  <a:gd name="connsiteX81" fmla="*/ 160555 w 286127"/>
                  <a:gd name="connsiteY81" fmla="*/ 300789 h 597568"/>
                  <a:gd name="connsiteX82" fmla="*/ 152534 w 286127"/>
                  <a:gd name="connsiteY82" fmla="*/ 288758 h 597568"/>
                  <a:gd name="connsiteX83" fmla="*/ 148523 w 286127"/>
                  <a:gd name="connsiteY83" fmla="*/ 282742 h 597568"/>
                  <a:gd name="connsiteX84" fmla="*/ 136492 w 286127"/>
                  <a:gd name="connsiteY84" fmla="*/ 272716 h 597568"/>
                  <a:gd name="connsiteX85" fmla="*/ 132481 w 286127"/>
                  <a:gd name="connsiteY85" fmla="*/ 266700 h 597568"/>
                  <a:gd name="connsiteX86" fmla="*/ 116439 w 286127"/>
                  <a:gd name="connsiteY86" fmla="*/ 248653 h 597568"/>
                  <a:gd name="connsiteX87" fmla="*/ 112429 w 286127"/>
                  <a:gd name="connsiteY87" fmla="*/ 234616 h 597568"/>
                  <a:gd name="connsiteX88" fmla="*/ 108418 w 286127"/>
                  <a:gd name="connsiteY88" fmla="*/ 226595 h 597568"/>
                  <a:gd name="connsiteX89" fmla="*/ 102402 w 286127"/>
                  <a:gd name="connsiteY89" fmla="*/ 214563 h 597568"/>
                  <a:gd name="connsiteX90" fmla="*/ 96386 w 286127"/>
                  <a:gd name="connsiteY90" fmla="*/ 202531 h 597568"/>
                  <a:gd name="connsiteX91" fmla="*/ 88365 w 286127"/>
                  <a:gd name="connsiteY91" fmla="*/ 200526 h 597568"/>
                  <a:gd name="connsiteX92" fmla="*/ 86360 w 286127"/>
                  <a:gd name="connsiteY92" fmla="*/ 194510 h 597568"/>
                  <a:gd name="connsiteX93" fmla="*/ 80344 w 286127"/>
                  <a:gd name="connsiteY93" fmla="*/ 190500 h 597568"/>
                  <a:gd name="connsiteX94" fmla="*/ 78339 w 286127"/>
                  <a:gd name="connsiteY94" fmla="*/ 180474 h 597568"/>
                  <a:gd name="connsiteX95" fmla="*/ 88365 w 286127"/>
                  <a:gd name="connsiteY95" fmla="*/ 174458 h 597568"/>
                  <a:gd name="connsiteX96" fmla="*/ 90371 w 286127"/>
                  <a:gd name="connsiteY96" fmla="*/ 168442 h 597568"/>
                  <a:gd name="connsiteX97" fmla="*/ 96386 w 286127"/>
                  <a:gd name="connsiteY97" fmla="*/ 162426 h 597568"/>
                  <a:gd name="connsiteX98" fmla="*/ 98392 w 286127"/>
                  <a:gd name="connsiteY98" fmla="*/ 156410 h 597568"/>
                  <a:gd name="connsiteX99" fmla="*/ 86360 w 286127"/>
                  <a:gd name="connsiteY99" fmla="*/ 136358 h 597568"/>
                  <a:gd name="connsiteX100" fmla="*/ 78339 w 286127"/>
                  <a:gd name="connsiteY100" fmla="*/ 134353 h 597568"/>
                  <a:gd name="connsiteX101" fmla="*/ 70318 w 286127"/>
                  <a:gd name="connsiteY101" fmla="*/ 130342 h 597568"/>
                  <a:gd name="connsiteX102" fmla="*/ 60292 w 286127"/>
                  <a:gd name="connsiteY102" fmla="*/ 128337 h 597568"/>
                  <a:gd name="connsiteX103" fmla="*/ 58286 w 286127"/>
                  <a:gd name="connsiteY103" fmla="*/ 122321 h 597568"/>
                  <a:gd name="connsiteX104" fmla="*/ 54276 w 286127"/>
                  <a:gd name="connsiteY104" fmla="*/ 90237 h 597568"/>
                  <a:gd name="connsiteX105" fmla="*/ 50265 w 286127"/>
                  <a:gd name="connsiteY105" fmla="*/ 84221 h 597568"/>
                  <a:gd name="connsiteX106" fmla="*/ 38234 w 286127"/>
                  <a:gd name="connsiteY106" fmla="*/ 80210 h 597568"/>
                  <a:gd name="connsiteX107" fmla="*/ 36229 w 286127"/>
                  <a:gd name="connsiteY107" fmla="*/ 74195 h 597568"/>
                  <a:gd name="connsiteX108" fmla="*/ 32218 w 286127"/>
                  <a:gd name="connsiteY108" fmla="*/ 68179 h 597568"/>
                  <a:gd name="connsiteX109" fmla="*/ 20186 w 286127"/>
                  <a:gd name="connsiteY109" fmla="*/ 42110 h 597568"/>
                  <a:gd name="connsiteX110" fmla="*/ 18181 w 286127"/>
                  <a:gd name="connsiteY110" fmla="*/ 36095 h 597568"/>
                  <a:gd name="connsiteX111" fmla="*/ 12165 w 286127"/>
                  <a:gd name="connsiteY111" fmla="*/ 30079 h 597568"/>
                  <a:gd name="connsiteX112" fmla="*/ 6150 w 286127"/>
                  <a:gd name="connsiteY112" fmla="*/ 22058 h 597568"/>
                  <a:gd name="connsiteX113" fmla="*/ 4144 w 286127"/>
                  <a:gd name="connsiteY113" fmla="*/ 16042 h 597568"/>
                  <a:gd name="connsiteX114" fmla="*/ 134 w 286127"/>
                  <a:gd name="connsiteY114" fmla="*/ 10026 h 597568"/>
                  <a:gd name="connsiteX115" fmla="*/ 8155 w 286127"/>
                  <a:gd name="connsiteY115" fmla="*/ 6016 h 597568"/>
                  <a:gd name="connsiteX116" fmla="*/ 28208 w 286127"/>
                  <a:gd name="connsiteY116" fmla="*/ 2005 h 597568"/>
                  <a:gd name="connsiteX117" fmla="*/ 34223 w 286127"/>
                  <a:gd name="connsiteY117" fmla="*/ 0 h 597568"/>
                  <a:gd name="connsiteX118" fmla="*/ 22192 w 286127"/>
                  <a:gd name="connsiteY118" fmla="*/ 2005 h 597568"/>
                  <a:gd name="connsiteX0" fmla="*/ 22192 w 286127"/>
                  <a:gd name="connsiteY0" fmla="*/ 2005 h 597568"/>
                  <a:gd name="connsiteX1" fmla="*/ 22192 w 286127"/>
                  <a:gd name="connsiteY1" fmla="*/ 2005 h 597568"/>
                  <a:gd name="connsiteX2" fmla="*/ 36229 w 286127"/>
                  <a:gd name="connsiteY2" fmla="*/ 14037 h 597568"/>
                  <a:gd name="connsiteX3" fmla="*/ 42244 w 286127"/>
                  <a:gd name="connsiteY3" fmla="*/ 16042 h 597568"/>
                  <a:gd name="connsiteX4" fmla="*/ 50265 w 286127"/>
                  <a:gd name="connsiteY4" fmla="*/ 24063 h 597568"/>
                  <a:gd name="connsiteX5" fmla="*/ 56281 w 286127"/>
                  <a:gd name="connsiteY5" fmla="*/ 28074 h 597568"/>
                  <a:gd name="connsiteX6" fmla="*/ 60292 w 286127"/>
                  <a:gd name="connsiteY6" fmla="*/ 36095 h 597568"/>
                  <a:gd name="connsiteX7" fmla="*/ 66308 w 286127"/>
                  <a:gd name="connsiteY7" fmla="*/ 46121 h 597568"/>
                  <a:gd name="connsiteX8" fmla="*/ 70318 w 286127"/>
                  <a:gd name="connsiteY8" fmla="*/ 60158 h 597568"/>
                  <a:gd name="connsiteX9" fmla="*/ 80344 w 286127"/>
                  <a:gd name="connsiteY9" fmla="*/ 72189 h 597568"/>
                  <a:gd name="connsiteX10" fmla="*/ 86360 w 286127"/>
                  <a:gd name="connsiteY10" fmla="*/ 84221 h 597568"/>
                  <a:gd name="connsiteX11" fmla="*/ 90371 w 286127"/>
                  <a:gd name="connsiteY11" fmla="*/ 92242 h 597568"/>
                  <a:gd name="connsiteX12" fmla="*/ 102101 w 286127"/>
                  <a:gd name="connsiteY12" fmla="*/ 97306 h 597568"/>
                  <a:gd name="connsiteX13" fmla="*/ 124710 w 286127"/>
                  <a:gd name="connsiteY13" fmla="*/ 108785 h 597568"/>
                  <a:gd name="connsiteX14" fmla="*/ 139600 w 286127"/>
                  <a:gd name="connsiteY14" fmla="*/ 120616 h 597568"/>
                  <a:gd name="connsiteX15" fmla="*/ 134486 w 286127"/>
                  <a:gd name="connsiteY15" fmla="*/ 134353 h 597568"/>
                  <a:gd name="connsiteX16" fmla="*/ 160805 w 286127"/>
                  <a:gd name="connsiteY16" fmla="*/ 144379 h 597568"/>
                  <a:gd name="connsiteX17" fmla="*/ 148523 w 286127"/>
                  <a:gd name="connsiteY17" fmla="*/ 150395 h 597568"/>
                  <a:gd name="connsiteX18" fmla="*/ 154539 w 286127"/>
                  <a:gd name="connsiteY18" fmla="*/ 154405 h 597568"/>
                  <a:gd name="connsiteX19" fmla="*/ 160555 w 286127"/>
                  <a:gd name="connsiteY19" fmla="*/ 160421 h 597568"/>
                  <a:gd name="connsiteX20" fmla="*/ 168576 w 286127"/>
                  <a:gd name="connsiteY20" fmla="*/ 166437 h 597568"/>
                  <a:gd name="connsiteX21" fmla="*/ 187174 w 286127"/>
                  <a:gd name="connsiteY21" fmla="*/ 182479 h 597568"/>
                  <a:gd name="connsiteX22" fmla="*/ 182613 w 286127"/>
                  <a:gd name="connsiteY22" fmla="*/ 188495 h 597568"/>
                  <a:gd name="connsiteX23" fmla="*/ 200660 w 286127"/>
                  <a:gd name="connsiteY23" fmla="*/ 210553 h 597568"/>
                  <a:gd name="connsiteX24" fmla="*/ 204671 w 286127"/>
                  <a:gd name="connsiteY24" fmla="*/ 220579 h 597568"/>
                  <a:gd name="connsiteX25" fmla="*/ 210686 w 286127"/>
                  <a:gd name="connsiteY25" fmla="*/ 226595 h 597568"/>
                  <a:gd name="connsiteX26" fmla="*/ 214697 w 286127"/>
                  <a:gd name="connsiteY26" fmla="*/ 242637 h 597568"/>
                  <a:gd name="connsiteX27" fmla="*/ 218708 w 286127"/>
                  <a:gd name="connsiteY27" fmla="*/ 250658 h 597568"/>
                  <a:gd name="connsiteX28" fmla="*/ 226729 w 286127"/>
                  <a:gd name="connsiteY28" fmla="*/ 264695 h 597568"/>
                  <a:gd name="connsiteX29" fmla="*/ 232744 w 286127"/>
                  <a:gd name="connsiteY29" fmla="*/ 282742 h 597568"/>
                  <a:gd name="connsiteX30" fmla="*/ 234750 w 286127"/>
                  <a:gd name="connsiteY30" fmla="*/ 290763 h 597568"/>
                  <a:gd name="connsiteX31" fmla="*/ 258762 w 286127"/>
                  <a:gd name="connsiteY31" fmla="*/ 299637 h 597568"/>
                  <a:gd name="connsiteX32" fmla="*/ 256005 w 286127"/>
                  <a:gd name="connsiteY32" fmla="*/ 296128 h 597568"/>
                  <a:gd name="connsiteX33" fmla="*/ 272048 w 286127"/>
                  <a:gd name="connsiteY33" fmla="*/ 319990 h 597568"/>
                  <a:gd name="connsiteX34" fmla="*/ 258813 w 286127"/>
                  <a:gd name="connsiteY34" fmla="*/ 328863 h 597568"/>
                  <a:gd name="connsiteX35" fmla="*/ 279015 w 286127"/>
                  <a:gd name="connsiteY35" fmla="*/ 344805 h 597568"/>
                  <a:gd name="connsiteX36" fmla="*/ 280269 w 286127"/>
                  <a:gd name="connsiteY36" fmla="*/ 375435 h 597568"/>
                  <a:gd name="connsiteX37" fmla="*/ 286084 w 286127"/>
                  <a:gd name="connsiteY37" fmla="*/ 387568 h 597568"/>
                  <a:gd name="connsiteX38" fmla="*/ 276860 w 286127"/>
                  <a:gd name="connsiteY38" fmla="*/ 407068 h 597568"/>
                  <a:gd name="connsiteX39" fmla="*/ 278865 w 286127"/>
                  <a:gd name="connsiteY39" fmla="*/ 447174 h 597568"/>
                  <a:gd name="connsiteX40" fmla="*/ 282876 w 286127"/>
                  <a:gd name="connsiteY40" fmla="*/ 507331 h 597568"/>
                  <a:gd name="connsiteX41" fmla="*/ 284881 w 286127"/>
                  <a:gd name="connsiteY41" fmla="*/ 541421 h 597568"/>
                  <a:gd name="connsiteX42" fmla="*/ 280871 w 286127"/>
                  <a:gd name="connsiteY42" fmla="*/ 569495 h 597568"/>
                  <a:gd name="connsiteX43" fmla="*/ 278865 w 286127"/>
                  <a:gd name="connsiteY43" fmla="*/ 575510 h 597568"/>
                  <a:gd name="connsiteX44" fmla="*/ 272850 w 286127"/>
                  <a:gd name="connsiteY44" fmla="*/ 581526 h 597568"/>
                  <a:gd name="connsiteX45" fmla="*/ 266834 w 286127"/>
                  <a:gd name="connsiteY45" fmla="*/ 583531 h 597568"/>
                  <a:gd name="connsiteX46" fmla="*/ 252797 w 286127"/>
                  <a:gd name="connsiteY46" fmla="*/ 587542 h 597568"/>
                  <a:gd name="connsiteX47" fmla="*/ 240765 w 286127"/>
                  <a:gd name="connsiteY47" fmla="*/ 589547 h 597568"/>
                  <a:gd name="connsiteX48" fmla="*/ 214697 w 286127"/>
                  <a:gd name="connsiteY48" fmla="*/ 597568 h 597568"/>
                  <a:gd name="connsiteX49" fmla="*/ 208681 w 286127"/>
                  <a:gd name="connsiteY49" fmla="*/ 595563 h 597568"/>
                  <a:gd name="connsiteX50" fmla="*/ 216702 w 286127"/>
                  <a:gd name="connsiteY50" fmla="*/ 577516 h 597568"/>
                  <a:gd name="connsiteX51" fmla="*/ 220713 w 286127"/>
                  <a:gd name="connsiteY51" fmla="*/ 563479 h 597568"/>
                  <a:gd name="connsiteX52" fmla="*/ 226729 w 286127"/>
                  <a:gd name="connsiteY52" fmla="*/ 557463 h 597568"/>
                  <a:gd name="connsiteX53" fmla="*/ 230739 w 286127"/>
                  <a:gd name="connsiteY53" fmla="*/ 551447 h 597568"/>
                  <a:gd name="connsiteX54" fmla="*/ 228734 w 286127"/>
                  <a:gd name="connsiteY54" fmla="*/ 531395 h 597568"/>
                  <a:gd name="connsiteX55" fmla="*/ 222718 w 286127"/>
                  <a:gd name="connsiteY55" fmla="*/ 525379 h 597568"/>
                  <a:gd name="connsiteX56" fmla="*/ 218708 w 286127"/>
                  <a:gd name="connsiteY56" fmla="*/ 519363 h 597568"/>
                  <a:gd name="connsiteX57" fmla="*/ 224723 w 286127"/>
                  <a:gd name="connsiteY57" fmla="*/ 517358 h 597568"/>
                  <a:gd name="connsiteX58" fmla="*/ 230739 w 286127"/>
                  <a:gd name="connsiteY58" fmla="*/ 511342 h 597568"/>
                  <a:gd name="connsiteX59" fmla="*/ 236755 w 286127"/>
                  <a:gd name="connsiteY59" fmla="*/ 507331 h 597568"/>
                  <a:gd name="connsiteX60" fmla="*/ 232744 w 286127"/>
                  <a:gd name="connsiteY60" fmla="*/ 493295 h 597568"/>
                  <a:gd name="connsiteX61" fmla="*/ 230739 w 286127"/>
                  <a:gd name="connsiteY61" fmla="*/ 487279 h 597568"/>
                  <a:gd name="connsiteX62" fmla="*/ 220713 w 286127"/>
                  <a:gd name="connsiteY62" fmla="*/ 485274 h 597568"/>
                  <a:gd name="connsiteX63" fmla="*/ 218708 w 286127"/>
                  <a:gd name="connsiteY63" fmla="*/ 471237 h 597568"/>
                  <a:gd name="connsiteX64" fmla="*/ 230739 w 286127"/>
                  <a:gd name="connsiteY64" fmla="*/ 463216 h 597568"/>
                  <a:gd name="connsiteX65" fmla="*/ 236755 w 286127"/>
                  <a:gd name="connsiteY65" fmla="*/ 445168 h 597568"/>
                  <a:gd name="connsiteX66" fmla="*/ 232744 w 286127"/>
                  <a:gd name="connsiteY66" fmla="*/ 425116 h 597568"/>
                  <a:gd name="connsiteX67" fmla="*/ 230739 w 286127"/>
                  <a:gd name="connsiteY67" fmla="*/ 405063 h 597568"/>
                  <a:gd name="connsiteX68" fmla="*/ 226729 w 286127"/>
                  <a:gd name="connsiteY68" fmla="*/ 399047 h 597568"/>
                  <a:gd name="connsiteX69" fmla="*/ 224723 w 286127"/>
                  <a:gd name="connsiteY69" fmla="*/ 389021 h 597568"/>
                  <a:gd name="connsiteX70" fmla="*/ 220713 w 286127"/>
                  <a:gd name="connsiteY70" fmla="*/ 378995 h 597568"/>
                  <a:gd name="connsiteX71" fmla="*/ 210686 w 286127"/>
                  <a:gd name="connsiteY71" fmla="*/ 364958 h 597568"/>
                  <a:gd name="connsiteX72" fmla="*/ 204671 w 286127"/>
                  <a:gd name="connsiteY72" fmla="*/ 362953 h 597568"/>
                  <a:gd name="connsiteX73" fmla="*/ 198655 w 286127"/>
                  <a:gd name="connsiteY73" fmla="*/ 356937 h 597568"/>
                  <a:gd name="connsiteX74" fmla="*/ 192639 w 286127"/>
                  <a:gd name="connsiteY74" fmla="*/ 354931 h 597568"/>
                  <a:gd name="connsiteX75" fmla="*/ 190634 w 286127"/>
                  <a:gd name="connsiteY75" fmla="*/ 348916 h 597568"/>
                  <a:gd name="connsiteX76" fmla="*/ 184618 w 286127"/>
                  <a:gd name="connsiteY76" fmla="*/ 344905 h 597568"/>
                  <a:gd name="connsiteX77" fmla="*/ 178602 w 286127"/>
                  <a:gd name="connsiteY77" fmla="*/ 330868 h 597568"/>
                  <a:gd name="connsiteX78" fmla="*/ 172586 w 286127"/>
                  <a:gd name="connsiteY78" fmla="*/ 322847 h 597568"/>
                  <a:gd name="connsiteX79" fmla="*/ 168576 w 286127"/>
                  <a:gd name="connsiteY79" fmla="*/ 316831 h 597568"/>
                  <a:gd name="connsiteX80" fmla="*/ 160555 w 286127"/>
                  <a:gd name="connsiteY80" fmla="*/ 300789 h 597568"/>
                  <a:gd name="connsiteX81" fmla="*/ 152534 w 286127"/>
                  <a:gd name="connsiteY81" fmla="*/ 288758 h 597568"/>
                  <a:gd name="connsiteX82" fmla="*/ 148523 w 286127"/>
                  <a:gd name="connsiteY82" fmla="*/ 282742 h 597568"/>
                  <a:gd name="connsiteX83" fmla="*/ 136492 w 286127"/>
                  <a:gd name="connsiteY83" fmla="*/ 272716 h 597568"/>
                  <a:gd name="connsiteX84" fmla="*/ 132481 w 286127"/>
                  <a:gd name="connsiteY84" fmla="*/ 266700 h 597568"/>
                  <a:gd name="connsiteX85" fmla="*/ 116439 w 286127"/>
                  <a:gd name="connsiteY85" fmla="*/ 248653 h 597568"/>
                  <a:gd name="connsiteX86" fmla="*/ 112429 w 286127"/>
                  <a:gd name="connsiteY86" fmla="*/ 234616 h 597568"/>
                  <a:gd name="connsiteX87" fmla="*/ 108418 w 286127"/>
                  <a:gd name="connsiteY87" fmla="*/ 226595 h 597568"/>
                  <a:gd name="connsiteX88" fmla="*/ 102402 w 286127"/>
                  <a:gd name="connsiteY88" fmla="*/ 214563 h 597568"/>
                  <a:gd name="connsiteX89" fmla="*/ 96386 w 286127"/>
                  <a:gd name="connsiteY89" fmla="*/ 202531 h 597568"/>
                  <a:gd name="connsiteX90" fmla="*/ 88365 w 286127"/>
                  <a:gd name="connsiteY90" fmla="*/ 200526 h 597568"/>
                  <a:gd name="connsiteX91" fmla="*/ 86360 w 286127"/>
                  <a:gd name="connsiteY91" fmla="*/ 194510 h 597568"/>
                  <a:gd name="connsiteX92" fmla="*/ 80344 w 286127"/>
                  <a:gd name="connsiteY92" fmla="*/ 190500 h 597568"/>
                  <a:gd name="connsiteX93" fmla="*/ 78339 w 286127"/>
                  <a:gd name="connsiteY93" fmla="*/ 180474 h 597568"/>
                  <a:gd name="connsiteX94" fmla="*/ 88365 w 286127"/>
                  <a:gd name="connsiteY94" fmla="*/ 174458 h 597568"/>
                  <a:gd name="connsiteX95" fmla="*/ 90371 w 286127"/>
                  <a:gd name="connsiteY95" fmla="*/ 168442 h 597568"/>
                  <a:gd name="connsiteX96" fmla="*/ 96386 w 286127"/>
                  <a:gd name="connsiteY96" fmla="*/ 162426 h 597568"/>
                  <a:gd name="connsiteX97" fmla="*/ 98392 w 286127"/>
                  <a:gd name="connsiteY97" fmla="*/ 156410 h 597568"/>
                  <a:gd name="connsiteX98" fmla="*/ 86360 w 286127"/>
                  <a:gd name="connsiteY98" fmla="*/ 136358 h 597568"/>
                  <a:gd name="connsiteX99" fmla="*/ 78339 w 286127"/>
                  <a:gd name="connsiteY99" fmla="*/ 134353 h 597568"/>
                  <a:gd name="connsiteX100" fmla="*/ 70318 w 286127"/>
                  <a:gd name="connsiteY100" fmla="*/ 130342 h 597568"/>
                  <a:gd name="connsiteX101" fmla="*/ 60292 w 286127"/>
                  <a:gd name="connsiteY101" fmla="*/ 128337 h 597568"/>
                  <a:gd name="connsiteX102" fmla="*/ 58286 w 286127"/>
                  <a:gd name="connsiteY102" fmla="*/ 122321 h 597568"/>
                  <a:gd name="connsiteX103" fmla="*/ 54276 w 286127"/>
                  <a:gd name="connsiteY103" fmla="*/ 90237 h 597568"/>
                  <a:gd name="connsiteX104" fmla="*/ 50265 w 286127"/>
                  <a:gd name="connsiteY104" fmla="*/ 84221 h 597568"/>
                  <a:gd name="connsiteX105" fmla="*/ 38234 w 286127"/>
                  <a:gd name="connsiteY105" fmla="*/ 80210 h 597568"/>
                  <a:gd name="connsiteX106" fmla="*/ 36229 w 286127"/>
                  <a:gd name="connsiteY106" fmla="*/ 74195 h 597568"/>
                  <a:gd name="connsiteX107" fmla="*/ 32218 w 286127"/>
                  <a:gd name="connsiteY107" fmla="*/ 68179 h 597568"/>
                  <a:gd name="connsiteX108" fmla="*/ 20186 w 286127"/>
                  <a:gd name="connsiteY108" fmla="*/ 42110 h 597568"/>
                  <a:gd name="connsiteX109" fmla="*/ 18181 w 286127"/>
                  <a:gd name="connsiteY109" fmla="*/ 36095 h 597568"/>
                  <a:gd name="connsiteX110" fmla="*/ 12165 w 286127"/>
                  <a:gd name="connsiteY110" fmla="*/ 30079 h 597568"/>
                  <a:gd name="connsiteX111" fmla="*/ 6150 w 286127"/>
                  <a:gd name="connsiteY111" fmla="*/ 22058 h 597568"/>
                  <a:gd name="connsiteX112" fmla="*/ 4144 w 286127"/>
                  <a:gd name="connsiteY112" fmla="*/ 16042 h 597568"/>
                  <a:gd name="connsiteX113" fmla="*/ 134 w 286127"/>
                  <a:gd name="connsiteY113" fmla="*/ 10026 h 597568"/>
                  <a:gd name="connsiteX114" fmla="*/ 8155 w 286127"/>
                  <a:gd name="connsiteY114" fmla="*/ 6016 h 597568"/>
                  <a:gd name="connsiteX115" fmla="*/ 28208 w 286127"/>
                  <a:gd name="connsiteY115" fmla="*/ 2005 h 597568"/>
                  <a:gd name="connsiteX116" fmla="*/ 34223 w 286127"/>
                  <a:gd name="connsiteY116" fmla="*/ 0 h 597568"/>
                  <a:gd name="connsiteX117" fmla="*/ 22192 w 286127"/>
                  <a:gd name="connsiteY117" fmla="*/ 2005 h 597568"/>
                  <a:gd name="connsiteX0" fmla="*/ 22192 w 286127"/>
                  <a:gd name="connsiteY0" fmla="*/ 2005 h 597568"/>
                  <a:gd name="connsiteX1" fmla="*/ 22192 w 286127"/>
                  <a:gd name="connsiteY1" fmla="*/ 2005 h 597568"/>
                  <a:gd name="connsiteX2" fmla="*/ 36229 w 286127"/>
                  <a:gd name="connsiteY2" fmla="*/ 14037 h 597568"/>
                  <a:gd name="connsiteX3" fmla="*/ 42244 w 286127"/>
                  <a:gd name="connsiteY3" fmla="*/ 16042 h 597568"/>
                  <a:gd name="connsiteX4" fmla="*/ 50265 w 286127"/>
                  <a:gd name="connsiteY4" fmla="*/ 24063 h 597568"/>
                  <a:gd name="connsiteX5" fmla="*/ 56281 w 286127"/>
                  <a:gd name="connsiteY5" fmla="*/ 28074 h 597568"/>
                  <a:gd name="connsiteX6" fmla="*/ 60292 w 286127"/>
                  <a:gd name="connsiteY6" fmla="*/ 36095 h 597568"/>
                  <a:gd name="connsiteX7" fmla="*/ 66308 w 286127"/>
                  <a:gd name="connsiteY7" fmla="*/ 46121 h 597568"/>
                  <a:gd name="connsiteX8" fmla="*/ 70318 w 286127"/>
                  <a:gd name="connsiteY8" fmla="*/ 60158 h 597568"/>
                  <a:gd name="connsiteX9" fmla="*/ 80344 w 286127"/>
                  <a:gd name="connsiteY9" fmla="*/ 72189 h 597568"/>
                  <a:gd name="connsiteX10" fmla="*/ 86360 w 286127"/>
                  <a:gd name="connsiteY10" fmla="*/ 84221 h 597568"/>
                  <a:gd name="connsiteX11" fmla="*/ 90371 w 286127"/>
                  <a:gd name="connsiteY11" fmla="*/ 92242 h 597568"/>
                  <a:gd name="connsiteX12" fmla="*/ 102101 w 286127"/>
                  <a:gd name="connsiteY12" fmla="*/ 97306 h 597568"/>
                  <a:gd name="connsiteX13" fmla="*/ 124710 w 286127"/>
                  <a:gd name="connsiteY13" fmla="*/ 108785 h 597568"/>
                  <a:gd name="connsiteX14" fmla="*/ 139600 w 286127"/>
                  <a:gd name="connsiteY14" fmla="*/ 120616 h 597568"/>
                  <a:gd name="connsiteX15" fmla="*/ 160805 w 286127"/>
                  <a:gd name="connsiteY15" fmla="*/ 144379 h 597568"/>
                  <a:gd name="connsiteX16" fmla="*/ 148523 w 286127"/>
                  <a:gd name="connsiteY16" fmla="*/ 150395 h 597568"/>
                  <a:gd name="connsiteX17" fmla="*/ 154539 w 286127"/>
                  <a:gd name="connsiteY17" fmla="*/ 154405 h 597568"/>
                  <a:gd name="connsiteX18" fmla="*/ 160555 w 286127"/>
                  <a:gd name="connsiteY18" fmla="*/ 160421 h 597568"/>
                  <a:gd name="connsiteX19" fmla="*/ 168576 w 286127"/>
                  <a:gd name="connsiteY19" fmla="*/ 166437 h 597568"/>
                  <a:gd name="connsiteX20" fmla="*/ 187174 w 286127"/>
                  <a:gd name="connsiteY20" fmla="*/ 182479 h 597568"/>
                  <a:gd name="connsiteX21" fmla="*/ 182613 w 286127"/>
                  <a:gd name="connsiteY21" fmla="*/ 188495 h 597568"/>
                  <a:gd name="connsiteX22" fmla="*/ 200660 w 286127"/>
                  <a:gd name="connsiteY22" fmla="*/ 210553 h 597568"/>
                  <a:gd name="connsiteX23" fmla="*/ 204671 w 286127"/>
                  <a:gd name="connsiteY23" fmla="*/ 220579 h 597568"/>
                  <a:gd name="connsiteX24" fmla="*/ 210686 w 286127"/>
                  <a:gd name="connsiteY24" fmla="*/ 226595 h 597568"/>
                  <a:gd name="connsiteX25" fmla="*/ 214697 w 286127"/>
                  <a:gd name="connsiteY25" fmla="*/ 242637 h 597568"/>
                  <a:gd name="connsiteX26" fmla="*/ 218708 w 286127"/>
                  <a:gd name="connsiteY26" fmla="*/ 250658 h 597568"/>
                  <a:gd name="connsiteX27" fmla="*/ 226729 w 286127"/>
                  <a:gd name="connsiteY27" fmla="*/ 264695 h 597568"/>
                  <a:gd name="connsiteX28" fmla="*/ 232744 w 286127"/>
                  <a:gd name="connsiteY28" fmla="*/ 282742 h 597568"/>
                  <a:gd name="connsiteX29" fmla="*/ 234750 w 286127"/>
                  <a:gd name="connsiteY29" fmla="*/ 290763 h 597568"/>
                  <a:gd name="connsiteX30" fmla="*/ 258762 w 286127"/>
                  <a:gd name="connsiteY30" fmla="*/ 299637 h 597568"/>
                  <a:gd name="connsiteX31" fmla="*/ 256005 w 286127"/>
                  <a:gd name="connsiteY31" fmla="*/ 296128 h 597568"/>
                  <a:gd name="connsiteX32" fmla="*/ 272048 w 286127"/>
                  <a:gd name="connsiteY32" fmla="*/ 319990 h 597568"/>
                  <a:gd name="connsiteX33" fmla="*/ 258813 w 286127"/>
                  <a:gd name="connsiteY33" fmla="*/ 328863 h 597568"/>
                  <a:gd name="connsiteX34" fmla="*/ 279015 w 286127"/>
                  <a:gd name="connsiteY34" fmla="*/ 344805 h 597568"/>
                  <a:gd name="connsiteX35" fmla="*/ 280269 w 286127"/>
                  <a:gd name="connsiteY35" fmla="*/ 375435 h 597568"/>
                  <a:gd name="connsiteX36" fmla="*/ 286084 w 286127"/>
                  <a:gd name="connsiteY36" fmla="*/ 387568 h 597568"/>
                  <a:gd name="connsiteX37" fmla="*/ 276860 w 286127"/>
                  <a:gd name="connsiteY37" fmla="*/ 407068 h 597568"/>
                  <a:gd name="connsiteX38" fmla="*/ 278865 w 286127"/>
                  <a:gd name="connsiteY38" fmla="*/ 447174 h 597568"/>
                  <a:gd name="connsiteX39" fmla="*/ 282876 w 286127"/>
                  <a:gd name="connsiteY39" fmla="*/ 507331 h 597568"/>
                  <a:gd name="connsiteX40" fmla="*/ 284881 w 286127"/>
                  <a:gd name="connsiteY40" fmla="*/ 541421 h 597568"/>
                  <a:gd name="connsiteX41" fmla="*/ 280871 w 286127"/>
                  <a:gd name="connsiteY41" fmla="*/ 569495 h 597568"/>
                  <a:gd name="connsiteX42" fmla="*/ 278865 w 286127"/>
                  <a:gd name="connsiteY42" fmla="*/ 575510 h 597568"/>
                  <a:gd name="connsiteX43" fmla="*/ 272850 w 286127"/>
                  <a:gd name="connsiteY43" fmla="*/ 581526 h 597568"/>
                  <a:gd name="connsiteX44" fmla="*/ 266834 w 286127"/>
                  <a:gd name="connsiteY44" fmla="*/ 583531 h 597568"/>
                  <a:gd name="connsiteX45" fmla="*/ 252797 w 286127"/>
                  <a:gd name="connsiteY45" fmla="*/ 587542 h 597568"/>
                  <a:gd name="connsiteX46" fmla="*/ 240765 w 286127"/>
                  <a:gd name="connsiteY46" fmla="*/ 589547 h 597568"/>
                  <a:gd name="connsiteX47" fmla="*/ 214697 w 286127"/>
                  <a:gd name="connsiteY47" fmla="*/ 597568 h 597568"/>
                  <a:gd name="connsiteX48" fmla="*/ 208681 w 286127"/>
                  <a:gd name="connsiteY48" fmla="*/ 595563 h 597568"/>
                  <a:gd name="connsiteX49" fmla="*/ 216702 w 286127"/>
                  <a:gd name="connsiteY49" fmla="*/ 577516 h 597568"/>
                  <a:gd name="connsiteX50" fmla="*/ 220713 w 286127"/>
                  <a:gd name="connsiteY50" fmla="*/ 563479 h 597568"/>
                  <a:gd name="connsiteX51" fmla="*/ 226729 w 286127"/>
                  <a:gd name="connsiteY51" fmla="*/ 557463 h 597568"/>
                  <a:gd name="connsiteX52" fmla="*/ 230739 w 286127"/>
                  <a:gd name="connsiteY52" fmla="*/ 551447 h 597568"/>
                  <a:gd name="connsiteX53" fmla="*/ 228734 w 286127"/>
                  <a:gd name="connsiteY53" fmla="*/ 531395 h 597568"/>
                  <a:gd name="connsiteX54" fmla="*/ 222718 w 286127"/>
                  <a:gd name="connsiteY54" fmla="*/ 525379 h 597568"/>
                  <a:gd name="connsiteX55" fmla="*/ 218708 w 286127"/>
                  <a:gd name="connsiteY55" fmla="*/ 519363 h 597568"/>
                  <a:gd name="connsiteX56" fmla="*/ 224723 w 286127"/>
                  <a:gd name="connsiteY56" fmla="*/ 517358 h 597568"/>
                  <a:gd name="connsiteX57" fmla="*/ 230739 w 286127"/>
                  <a:gd name="connsiteY57" fmla="*/ 511342 h 597568"/>
                  <a:gd name="connsiteX58" fmla="*/ 236755 w 286127"/>
                  <a:gd name="connsiteY58" fmla="*/ 507331 h 597568"/>
                  <a:gd name="connsiteX59" fmla="*/ 232744 w 286127"/>
                  <a:gd name="connsiteY59" fmla="*/ 493295 h 597568"/>
                  <a:gd name="connsiteX60" fmla="*/ 230739 w 286127"/>
                  <a:gd name="connsiteY60" fmla="*/ 487279 h 597568"/>
                  <a:gd name="connsiteX61" fmla="*/ 220713 w 286127"/>
                  <a:gd name="connsiteY61" fmla="*/ 485274 h 597568"/>
                  <a:gd name="connsiteX62" fmla="*/ 218708 w 286127"/>
                  <a:gd name="connsiteY62" fmla="*/ 471237 h 597568"/>
                  <a:gd name="connsiteX63" fmla="*/ 230739 w 286127"/>
                  <a:gd name="connsiteY63" fmla="*/ 463216 h 597568"/>
                  <a:gd name="connsiteX64" fmla="*/ 236755 w 286127"/>
                  <a:gd name="connsiteY64" fmla="*/ 445168 h 597568"/>
                  <a:gd name="connsiteX65" fmla="*/ 232744 w 286127"/>
                  <a:gd name="connsiteY65" fmla="*/ 425116 h 597568"/>
                  <a:gd name="connsiteX66" fmla="*/ 230739 w 286127"/>
                  <a:gd name="connsiteY66" fmla="*/ 405063 h 597568"/>
                  <a:gd name="connsiteX67" fmla="*/ 226729 w 286127"/>
                  <a:gd name="connsiteY67" fmla="*/ 399047 h 597568"/>
                  <a:gd name="connsiteX68" fmla="*/ 224723 w 286127"/>
                  <a:gd name="connsiteY68" fmla="*/ 389021 h 597568"/>
                  <a:gd name="connsiteX69" fmla="*/ 220713 w 286127"/>
                  <a:gd name="connsiteY69" fmla="*/ 378995 h 597568"/>
                  <a:gd name="connsiteX70" fmla="*/ 210686 w 286127"/>
                  <a:gd name="connsiteY70" fmla="*/ 364958 h 597568"/>
                  <a:gd name="connsiteX71" fmla="*/ 204671 w 286127"/>
                  <a:gd name="connsiteY71" fmla="*/ 362953 h 597568"/>
                  <a:gd name="connsiteX72" fmla="*/ 198655 w 286127"/>
                  <a:gd name="connsiteY72" fmla="*/ 356937 h 597568"/>
                  <a:gd name="connsiteX73" fmla="*/ 192639 w 286127"/>
                  <a:gd name="connsiteY73" fmla="*/ 354931 h 597568"/>
                  <a:gd name="connsiteX74" fmla="*/ 190634 w 286127"/>
                  <a:gd name="connsiteY74" fmla="*/ 348916 h 597568"/>
                  <a:gd name="connsiteX75" fmla="*/ 184618 w 286127"/>
                  <a:gd name="connsiteY75" fmla="*/ 344905 h 597568"/>
                  <a:gd name="connsiteX76" fmla="*/ 178602 w 286127"/>
                  <a:gd name="connsiteY76" fmla="*/ 330868 h 597568"/>
                  <a:gd name="connsiteX77" fmla="*/ 172586 w 286127"/>
                  <a:gd name="connsiteY77" fmla="*/ 322847 h 597568"/>
                  <a:gd name="connsiteX78" fmla="*/ 168576 w 286127"/>
                  <a:gd name="connsiteY78" fmla="*/ 316831 h 597568"/>
                  <a:gd name="connsiteX79" fmla="*/ 160555 w 286127"/>
                  <a:gd name="connsiteY79" fmla="*/ 300789 h 597568"/>
                  <a:gd name="connsiteX80" fmla="*/ 152534 w 286127"/>
                  <a:gd name="connsiteY80" fmla="*/ 288758 h 597568"/>
                  <a:gd name="connsiteX81" fmla="*/ 148523 w 286127"/>
                  <a:gd name="connsiteY81" fmla="*/ 282742 h 597568"/>
                  <a:gd name="connsiteX82" fmla="*/ 136492 w 286127"/>
                  <a:gd name="connsiteY82" fmla="*/ 272716 h 597568"/>
                  <a:gd name="connsiteX83" fmla="*/ 132481 w 286127"/>
                  <a:gd name="connsiteY83" fmla="*/ 266700 h 597568"/>
                  <a:gd name="connsiteX84" fmla="*/ 116439 w 286127"/>
                  <a:gd name="connsiteY84" fmla="*/ 248653 h 597568"/>
                  <a:gd name="connsiteX85" fmla="*/ 112429 w 286127"/>
                  <a:gd name="connsiteY85" fmla="*/ 234616 h 597568"/>
                  <a:gd name="connsiteX86" fmla="*/ 108418 w 286127"/>
                  <a:gd name="connsiteY86" fmla="*/ 226595 h 597568"/>
                  <a:gd name="connsiteX87" fmla="*/ 102402 w 286127"/>
                  <a:gd name="connsiteY87" fmla="*/ 214563 h 597568"/>
                  <a:gd name="connsiteX88" fmla="*/ 96386 w 286127"/>
                  <a:gd name="connsiteY88" fmla="*/ 202531 h 597568"/>
                  <a:gd name="connsiteX89" fmla="*/ 88365 w 286127"/>
                  <a:gd name="connsiteY89" fmla="*/ 200526 h 597568"/>
                  <a:gd name="connsiteX90" fmla="*/ 86360 w 286127"/>
                  <a:gd name="connsiteY90" fmla="*/ 194510 h 597568"/>
                  <a:gd name="connsiteX91" fmla="*/ 80344 w 286127"/>
                  <a:gd name="connsiteY91" fmla="*/ 190500 h 597568"/>
                  <a:gd name="connsiteX92" fmla="*/ 78339 w 286127"/>
                  <a:gd name="connsiteY92" fmla="*/ 180474 h 597568"/>
                  <a:gd name="connsiteX93" fmla="*/ 88365 w 286127"/>
                  <a:gd name="connsiteY93" fmla="*/ 174458 h 597568"/>
                  <a:gd name="connsiteX94" fmla="*/ 90371 w 286127"/>
                  <a:gd name="connsiteY94" fmla="*/ 168442 h 597568"/>
                  <a:gd name="connsiteX95" fmla="*/ 96386 w 286127"/>
                  <a:gd name="connsiteY95" fmla="*/ 162426 h 597568"/>
                  <a:gd name="connsiteX96" fmla="*/ 98392 w 286127"/>
                  <a:gd name="connsiteY96" fmla="*/ 156410 h 597568"/>
                  <a:gd name="connsiteX97" fmla="*/ 86360 w 286127"/>
                  <a:gd name="connsiteY97" fmla="*/ 136358 h 597568"/>
                  <a:gd name="connsiteX98" fmla="*/ 78339 w 286127"/>
                  <a:gd name="connsiteY98" fmla="*/ 134353 h 597568"/>
                  <a:gd name="connsiteX99" fmla="*/ 70318 w 286127"/>
                  <a:gd name="connsiteY99" fmla="*/ 130342 h 597568"/>
                  <a:gd name="connsiteX100" fmla="*/ 60292 w 286127"/>
                  <a:gd name="connsiteY100" fmla="*/ 128337 h 597568"/>
                  <a:gd name="connsiteX101" fmla="*/ 58286 w 286127"/>
                  <a:gd name="connsiteY101" fmla="*/ 122321 h 597568"/>
                  <a:gd name="connsiteX102" fmla="*/ 54276 w 286127"/>
                  <a:gd name="connsiteY102" fmla="*/ 90237 h 597568"/>
                  <a:gd name="connsiteX103" fmla="*/ 50265 w 286127"/>
                  <a:gd name="connsiteY103" fmla="*/ 84221 h 597568"/>
                  <a:gd name="connsiteX104" fmla="*/ 38234 w 286127"/>
                  <a:gd name="connsiteY104" fmla="*/ 80210 h 597568"/>
                  <a:gd name="connsiteX105" fmla="*/ 36229 w 286127"/>
                  <a:gd name="connsiteY105" fmla="*/ 74195 h 597568"/>
                  <a:gd name="connsiteX106" fmla="*/ 32218 w 286127"/>
                  <a:gd name="connsiteY106" fmla="*/ 68179 h 597568"/>
                  <a:gd name="connsiteX107" fmla="*/ 20186 w 286127"/>
                  <a:gd name="connsiteY107" fmla="*/ 42110 h 597568"/>
                  <a:gd name="connsiteX108" fmla="*/ 18181 w 286127"/>
                  <a:gd name="connsiteY108" fmla="*/ 36095 h 597568"/>
                  <a:gd name="connsiteX109" fmla="*/ 12165 w 286127"/>
                  <a:gd name="connsiteY109" fmla="*/ 30079 h 597568"/>
                  <a:gd name="connsiteX110" fmla="*/ 6150 w 286127"/>
                  <a:gd name="connsiteY110" fmla="*/ 22058 h 597568"/>
                  <a:gd name="connsiteX111" fmla="*/ 4144 w 286127"/>
                  <a:gd name="connsiteY111" fmla="*/ 16042 h 597568"/>
                  <a:gd name="connsiteX112" fmla="*/ 134 w 286127"/>
                  <a:gd name="connsiteY112" fmla="*/ 10026 h 597568"/>
                  <a:gd name="connsiteX113" fmla="*/ 8155 w 286127"/>
                  <a:gd name="connsiteY113" fmla="*/ 6016 h 597568"/>
                  <a:gd name="connsiteX114" fmla="*/ 28208 w 286127"/>
                  <a:gd name="connsiteY114" fmla="*/ 2005 h 597568"/>
                  <a:gd name="connsiteX115" fmla="*/ 34223 w 286127"/>
                  <a:gd name="connsiteY115" fmla="*/ 0 h 597568"/>
                  <a:gd name="connsiteX116" fmla="*/ 22192 w 286127"/>
                  <a:gd name="connsiteY116" fmla="*/ 2005 h 597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286127" h="597568">
                    <a:moveTo>
                      <a:pt x="22192" y="2005"/>
                    </a:moveTo>
                    <a:lnTo>
                      <a:pt x="22192" y="2005"/>
                    </a:lnTo>
                    <a:cubicBezTo>
                      <a:pt x="26871" y="6016"/>
                      <a:pt x="31180" y="10503"/>
                      <a:pt x="36229" y="14037"/>
                    </a:cubicBezTo>
                    <a:cubicBezTo>
                      <a:pt x="37960" y="15249"/>
                      <a:pt x="40750" y="14548"/>
                      <a:pt x="42244" y="16042"/>
                    </a:cubicBezTo>
                    <a:cubicBezTo>
                      <a:pt x="52938" y="26736"/>
                      <a:pt x="34227" y="18717"/>
                      <a:pt x="50265" y="24063"/>
                    </a:cubicBezTo>
                    <a:cubicBezTo>
                      <a:pt x="52270" y="25400"/>
                      <a:pt x="54738" y="26222"/>
                      <a:pt x="56281" y="28074"/>
                    </a:cubicBezTo>
                    <a:cubicBezTo>
                      <a:pt x="58195" y="30370"/>
                      <a:pt x="58840" y="33482"/>
                      <a:pt x="60292" y="36095"/>
                    </a:cubicBezTo>
                    <a:cubicBezTo>
                      <a:pt x="62185" y="39502"/>
                      <a:pt x="64565" y="42635"/>
                      <a:pt x="66308" y="46121"/>
                    </a:cubicBezTo>
                    <a:cubicBezTo>
                      <a:pt x="70209" y="53923"/>
                      <a:pt x="66464" y="51166"/>
                      <a:pt x="70318" y="60158"/>
                    </a:cubicBezTo>
                    <a:cubicBezTo>
                      <a:pt x="72412" y="65043"/>
                      <a:pt x="76731" y="68576"/>
                      <a:pt x="80344" y="72189"/>
                    </a:cubicBezTo>
                    <a:cubicBezTo>
                      <a:pt x="84021" y="83218"/>
                      <a:pt x="80141" y="73338"/>
                      <a:pt x="86360" y="84221"/>
                    </a:cubicBezTo>
                    <a:cubicBezTo>
                      <a:pt x="87843" y="86816"/>
                      <a:pt x="87748" y="90061"/>
                      <a:pt x="90371" y="92242"/>
                    </a:cubicBezTo>
                    <a:cubicBezTo>
                      <a:pt x="92995" y="94423"/>
                      <a:pt x="96378" y="94549"/>
                      <a:pt x="102101" y="97306"/>
                    </a:cubicBezTo>
                    <a:cubicBezTo>
                      <a:pt x="107824" y="100063"/>
                      <a:pt x="118460" y="104900"/>
                      <a:pt x="124710" y="108785"/>
                    </a:cubicBezTo>
                    <a:cubicBezTo>
                      <a:pt x="130960" y="112670"/>
                      <a:pt x="134252" y="118834"/>
                      <a:pt x="139600" y="120616"/>
                    </a:cubicBezTo>
                    <a:cubicBezTo>
                      <a:pt x="145616" y="126548"/>
                      <a:pt x="159318" y="139416"/>
                      <a:pt x="160805" y="144379"/>
                    </a:cubicBezTo>
                    <a:cubicBezTo>
                      <a:pt x="162292" y="149342"/>
                      <a:pt x="149567" y="148724"/>
                      <a:pt x="148523" y="150395"/>
                    </a:cubicBezTo>
                    <a:cubicBezTo>
                      <a:pt x="147479" y="152066"/>
                      <a:pt x="152688" y="152862"/>
                      <a:pt x="154539" y="154405"/>
                    </a:cubicBezTo>
                    <a:cubicBezTo>
                      <a:pt x="156718" y="156220"/>
                      <a:pt x="158402" y="158575"/>
                      <a:pt x="160555" y="160421"/>
                    </a:cubicBezTo>
                    <a:cubicBezTo>
                      <a:pt x="163093" y="162596"/>
                      <a:pt x="165902" y="164432"/>
                      <a:pt x="168576" y="166437"/>
                    </a:cubicBezTo>
                    <a:cubicBezTo>
                      <a:pt x="175310" y="183274"/>
                      <a:pt x="177296" y="170626"/>
                      <a:pt x="187174" y="182479"/>
                    </a:cubicBezTo>
                    <a:cubicBezTo>
                      <a:pt x="188717" y="184331"/>
                      <a:pt x="180365" y="183816"/>
                      <a:pt x="182613" y="188495"/>
                    </a:cubicBezTo>
                    <a:cubicBezTo>
                      <a:pt x="184861" y="193174"/>
                      <a:pt x="190564" y="200457"/>
                      <a:pt x="200660" y="210553"/>
                    </a:cubicBezTo>
                    <a:cubicBezTo>
                      <a:pt x="201997" y="213895"/>
                      <a:pt x="202763" y="217527"/>
                      <a:pt x="204671" y="220579"/>
                    </a:cubicBezTo>
                    <a:cubicBezTo>
                      <a:pt x="206174" y="222984"/>
                      <a:pt x="209513" y="224013"/>
                      <a:pt x="210686" y="226595"/>
                    </a:cubicBezTo>
                    <a:cubicBezTo>
                      <a:pt x="212967" y="231613"/>
                      <a:pt x="212232" y="237707"/>
                      <a:pt x="214697" y="242637"/>
                    </a:cubicBezTo>
                    <a:cubicBezTo>
                      <a:pt x="216034" y="245311"/>
                      <a:pt x="217225" y="248063"/>
                      <a:pt x="218708" y="250658"/>
                    </a:cubicBezTo>
                    <a:cubicBezTo>
                      <a:pt x="230045" y="270499"/>
                      <a:pt x="214608" y="240456"/>
                      <a:pt x="226729" y="264695"/>
                    </a:cubicBezTo>
                    <a:cubicBezTo>
                      <a:pt x="231122" y="286660"/>
                      <a:pt x="225630" y="263772"/>
                      <a:pt x="232744" y="282742"/>
                    </a:cubicBezTo>
                    <a:cubicBezTo>
                      <a:pt x="233712" y="285323"/>
                      <a:pt x="230414" y="287947"/>
                      <a:pt x="234750" y="290763"/>
                    </a:cubicBezTo>
                    <a:cubicBezTo>
                      <a:pt x="239086" y="293579"/>
                      <a:pt x="255220" y="298743"/>
                      <a:pt x="258762" y="299637"/>
                    </a:cubicBezTo>
                    <a:cubicBezTo>
                      <a:pt x="262304" y="300531"/>
                      <a:pt x="253791" y="292736"/>
                      <a:pt x="256005" y="296128"/>
                    </a:cubicBezTo>
                    <a:cubicBezTo>
                      <a:pt x="258219" y="299520"/>
                      <a:pt x="271580" y="314534"/>
                      <a:pt x="272048" y="319990"/>
                    </a:cubicBezTo>
                    <a:cubicBezTo>
                      <a:pt x="272516" y="325446"/>
                      <a:pt x="257652" y="324727"/>
                      <a:pt x="258813" y="328863"/>
                    </a:cubicBezTo>
                    <a:cubicBezTo>
                      <a:pt x="259974" y="332999"/>
                      <a:pt x="275439" y="337043"/>
                      <a:pt x="279015" y="344805"/>
                    </a:cubicBezTo>
                    <a:cubicBezTo>
                      <a:pt x="282591" y="352567"/>
                      <a:pt x="279091" y="368308"/>
                      <a:pt x="280269" y="375435"/>
                    </a:cubicBezTo>
                    <a:cubicBezTo>
                      <a:pt x="281447" y="382562"/>
                      <a:pt x="286652" y="382296"/>
                      <a:pt x="286084" y="387568"/>
                    </a:cubicBezTo>
                    <a:cubicBezTo>
                      <a:pt x="285516" y="392840"/>
                      <a:pt x="273939" y="395382"/>
                      <a:pt x="276860" y="407068"/>
                    </a:cubicBezTo>
                    <a:cubicBezTo>
                      <a:pt x="277528" y="420437"/>
                      <a:pt x="278063" y="433813"/>
                      <a:pt x="278865" y="447174"/>
                    </a:cubicBezTo>
                    <a:cubicBezTo>
                      <a:pt x="280069" y="467235"/>
                      <a:pt x="281596" y="487275"/>
                      <a:pt x="282876" y="507331"/>
                    </a:cubicBezTo>
                    <a:cubicBezTo>
                      <a:pt x="283601" y="518691"/>
                      <a:pt x="284213" y="530058"/>
                      <a:pt x="284881" y="541421"/>
                    </a:cubicBezTo>
                    <a:cubicBezTo>
                      <a:pt x="283544" y="550779"/>
                      <a:pt x="282514" y="560186"/>
                      <a:pt x="280871" y="569495"/>
                    </a:cubicBezTo>
                    <a:cubicBezTo>
                      <a:pt x="280504" y="571576"/>
                      <a:pt x="280037" y="573751"/>
                      <a:pt x="278865" y="575510"/>
                    </a:cubicBezTo>
                    <a:cubicBezTo>
                      <a:pt x="277292" y="577869"/>
                      <a:pt x="275209" y="579953"/>
                      <a:pt x="272850" y="581526"/>
                    </a:cubicBezTo>
                    <a:cubicBezTo>
                      <a:pt x="271091" y="582699"/>
                      <a:pt x="268859" y="582924"/>
                      <a:pt x="266834" y="583531"/>
                    </a:cubicBezTo>
                    <a:cubicBezTo>
                      <a:pt x="262173" y="584929"/>
                      <a:pt x="257539" y="586448"/>
                      <a:pt x="252797" y="587542"/>
                    </a:cubicBezTo>
                    <a:cubicBezTo>
                      <a:pt x="248835" y="588456"/>
                      <a:pt x="244776" y="588879"/>
                      <a:pt x="240765" y="589547"/>
                    </a:cubicBezTo>
                    <a:cubicBezTo>
                      <a:pt x="220104" y="596435"/>
                      <a:pt x="228870" y="594025"/>
                      <a:pt x="214697" y="597568"/>
                    </a:cubicBezTo>
                    <a:cubicBezTo>
                      <a:pt x="212692" y="596900"/>
                      <a:pt x="209350" y="597568"/>
                      <a:pt x="208681" y="595563"/>
                    </a:cubicBezTo>
                    <a:cubicBezTo>
                      <a:pt x="206429" y="588809"/>
                      <a:pt x="213458" y="581841"/>
                      <a:pt x="216702" y="577516"/>
                    </a:cubicBezTo>
                    <a:cubicBezTo>
                      <a:pt x="216969" y="576450"/>
                      <a:pt x="219564" y="565203"/>
                      <a:pt x="220713" y="563479"/>
                    </a:cubicBezTo>
                    <a:cubicBezTo>
                      <a:pt x="222286" y="561119"/>
                      <a:pt x="224914" y="559642"/>
                      <a:pt x="226729" y="557463"/>
                    </a:cubicBezTo>
                    <a:cubicBezTo>
                      <a:pt x="228272" y="555612"/>
                      <a:pt x="229402" y="553452"/>
                      <a:pt x="230739" y="551447"/>
                    </a:cubicBezTo>
                    <a:cubicBezTo>
                      <a:pt x="230071" y="544763"/>
                      <a:pt x="230709" y="537815"/>
                      <a:pt x="228734" y="531395"/>
                    </a:cubicBezTo>
                    <a:cubicBezTo>
                      <a:pt x="227900" y="528684"/>
                      <a:pt x="224533" y="527558"/>
                      <a:pt x="222718" y="525379"/>
                    </a:cubicBezTo>
                    <a:cubicBezTo>
                      <a:pt x="221175" y="523528"/>
                      <a:pt x="220045" y="521368"/>
                      <a:pt x="218708" y="519363"/>
                    </a:cubicBezTo>
                    <a:cubicBezTo>
                      <a:pt x="220713" y="518695"/>
                      <a:pt x="222965" y="518530"/>
                      <a:pt x="224723" y="517358"/>
                    </a:cubicBezTo>
                    <a:cubicBezTo>
                      <a:pt x="227083" y="515785"/>
                      <a:pt x="228560" y="513158"/>
                      <a:pt x="230739" y="511342"/>
                    </a:cubicBezTo>
                    <a:cubicBezTo>
                      <a:pt x="232591" y="509799"/>
                      <a:pt x="234750" y="508668"/>
                      <a:pt x="236755" y="507331"/>
                    </a:cubicBezTo>
                    <a:cubicBezTo>
                      <a:pt x="235418" y="502652"/>
                      <a:pt x="234142" y="497956"/>
                      <a:pt x="232744" y="493295"/>
                    </a:cubicBezTo>
                    <a:cubicBezTo>
                      <a:pt x="232137" y="491270"/>
                      <a:pt x="232498" y="488452"/>
                      <a:pt x="230739" y="487279"/>
                    </a:cubicBezTo>
                    <a:cubicBezTo>
                      <a:pt x="227903" y="485388"/>
                      <a:pt x="224055" y="485942"/>
                      <a:pt x="220713" y="485274"/>
                    </a:cubicBezTo>
                    <a:cubicBezTo>
                      <a:pt x="217621" y="480637"/>
                      <a:pt x="213318" y="477397"/>
                      <a:pt x="218708" y="471237"/>
                    </a:cubicBezTo>
                    <a:cubicBezTo>
                      <a:pt x="221882" y="467610"/>
                      <a:pt x="230739" y="463216"/>
                      <a:pt x="230739" y="463216"/>
                    </a:cubicBezTo>
                    <a:cubicBezTo>
                      <a:pt x="241771" y="446667"/>
                      <a:pt x="239478" y="456966"/>
                      <a:pt x="236755" y="445168"/>
                    </a:cubicBezTo>
                    <a:cubicBezTo>
                      <a:pt x="235222" y="438526"/>
                      <a:pt x="234081" y="431800"/>
                      <a:pt x="232744" y="425116"/>
                    </a:cubicBezTo>
                    <a:cubicBezTo>
                      <a:pt x="232076" y="418432"/>
                      <a:pt x="232249" y="411609"/>
                      <a:pt x="230739" y="405063"/>
                    </a:cubicBezTo>
                    <a:cubicBezTo>
                      <a:pt x="230197" y="402715"/>
                      <a:pt x="227575" y="401304"/>
                      <a:pt x="226729" y="399047"/>
                    </a:cubicBezTo>
                    <a:cubicBezTo>
                      <a:pt x="225532" y="395856"/>
                      <a:pt x="225702" y="392285"/>
                      <a:pt x="224723" y="389021"/>
                    </a:cubicBezTo>
                    <a:cubicBezTo>
                      <a:pt x="223689" y="385573"/>
                      <a:pt x="222175" y="382284"/>
                      <a:pt x="220713" y="378995"/>
                    </a:cubicBezTo>
                    <a:cubicBezTo>
                      <a:pt x="218072" y="373053"/>
                      <a:pt x="216313" y="368709"/>
                      <a:pt x="210686" y="364958"/>
                    </a:cubicBezTo>
                    <a:cubicBezTo>
                      <a:pt x="208928" y="363786"/>
                      <a:pt x="206676" y="363621"/>
                      <a:pt x="204671" y="362953"/>
                    </a:cubicBezTo>
                    <a:cubicBezTo>
                      <a:pt x="202666" y="360948"/>
                      <a:pt x="201015" y="358510"/>
                      <a:pt x="198655" y="356937"/>
                    </a:cubicBezTo>
                    <a:cubicBezTo>
                      <a:pt x="196896" y="355764"/>
                      <a:pt x="194134" y="356426"/>
                      <a:pt x="192639" y="354931"/>
                    </a:cubicBezTo>
                    <a:cubicBezTo>
                      <a:pt x="191145" y="353437"/>
                      <a:pt x="191954" y="350566"/>
                      <a:pt x="190634" y="348916"/>
                    </a:cubicBezTo>
                    <a:cubicBezTo>
                      <a:pt x="189128" y="347034"/>
                      <a:pt x="186623" y="346242"/>
                      <a:pt x="184618" y="344905"/>
                    </a:cubicBezTo>
                    <a:cubicBezTo>
                      <a:pt x="170014" y="322996"/>
                      <a:pt x="191559" y="356780"/>
                      <a:pt x="178602" y="330868"/>
                    </a:cubicBezTo>
                    <a:cubicBezTo>
                      <a:pt x="177107" y="327879"/>
                      <a:pt x="174529" y="325567"/>
                      <a:pt x="172586" y="322847"/>
                    </a:cubicBezTo>
                    <a:cubicBezTo>
                      <a:pt x="171185" y="320886"/>
                      <a:pt x="169654" y="318987"/>
                      <a:pt x="168576" y="316831"/>
                    </a:cubicBezTo>
                    <a:cubicBezTo>
                      <a:pt x="158645" y="296966"/>
                      <a:pt x="180004" y="331351"/>
                      <a:pt x="160555" y="300789"/>
                    </a:cubicBezTo>
                    <a:cubicBezTo>
                      <a:pt x="157967" y="296723"/>
                      <a:pt x="155208" y="292768"/>
                      <a:pt x="152534" y="288758"/>
                    </a:cubicBezTo>
                    <a:cubicBezTo>
                      <a:pt x="151197" y="286753"/>
                      <a:pt x="150528" y="284079"/>
                      <a:pt x="148523" y="282742"/>
                    </a:cubicBezTo>
                    <a:cubicBezTo>
                      <a:pt x="142611" y="278800"/>
                      <a:pt x="141315" y="278503"/>
                      <a:pt x="136492" y="272716"/>
                    </a:cubicBezTo>
                    <a:cubicBezTo>
                      <a:pt x="134949" y="270865"/>
                      <a:pt x="134082" y="268501"/>
                      <a:pt x="132481" y="266700"/>
                    </a:cubicBezTo>
                    <a:cubicBezTo>
                      <a:pt x="114164" y="246092"/>
                      <a:pt x="125544" y="262306"/>
                      <a:pt x="116439" y="248653"/>
                    </a:cubicBezTo>
                    <a:cubicBezTo>
                      <a:pt x="115422" y="244582"/>
                      <a:pt x="114155" y="238644"/>
                      <a:pt x="112429" y="234616"/>
                    </a:cubicBezTo>
                    <a:cubicBezTo>
                      <a:pt x="111251" y="231868"/>
                      <a:pt x="109596" y="229343"/>
                      <a:pt x="108418" y="226595"/>
                    </a:cubicBezTo>
                    <a:cubicBezTo>
                      <a:pt x="103436" y="214970"/>
                      <a:pt x="110112" y="226126"/>
                      <a:pt x="102402" y="214563"/>
                    </a:cubicBezTo>
                    <a:cubicBezTo>
                      <a:pt x="101258" y="211130"/>
                      <a:pt x="99719" y="204753"/>
                      <a:pt x="96386" y="202531"/>
                    </a:cubicBezTo>
                    <a:cubicBezTo>
                      <a:pt x="94093" y="201002"/>
                      <a:pt x="91039" y="201194"/>
                      <a:pt x="88365" y="200526"/>
                    </a:cubicBezTo>
                    <a:cubicBezTo>
                      <a:pt x="87697" y="198521"/>
                      <a:pt x="87680" y="196161"/>
                      <a:pt x="86360" y="194510"/>
                    </a:cubicBezTo>
                    <a:cubicBezTo>
                      <a:pt x="84854" y="192628"/>
                      <a:pt x="81540" y="192592"/>
                      <a:pt x="80344" y="190500"/>
                    </a:cubicBezTo>
                    <a:cubicBezTo>
                      <a:pt x="78653" y="187541"/>
                      <a:pt x="79007" y="183816"/>
                      <a:pt x="78339" y="180474"/>
                    </a:cubicBezTo>
                    <a:cubicBezTo>
                      <a:pt x="81681" y="178469"/>
                      <a:pt x="85609" y="177214"/>
                      <a:pt x="88365" y="174458"/>
                    </a:cubicBezTo>
                    <a:cubicBezTo>
                      <a:pt x="89860" y="172963"/>
                      <a:pt x="89198" y="170201"/>
                      <a:pt x="90371" y="168442"/>
                    </a:cubicBezTo>
                    <a:cubicBezTo>
                      <a:pt x="91944" y="166082"/>
                      <a:pt x="94381" y="164431"/>
                      <a:pt x="96386" y="162426"/>
                    </a:cubicBezTo>
                    <a:cubicBezTo>
                      <a:pt x="97055" y="160421"/>
                      <a:pt x="98739" y="158495"/>
                      <a:pt x="98392" y="156410"/>
                    </a:cubicBezTo>
                    <a:cubicBezTo>
                      <a:pt x="95518" y="139165"/>
                      <a:pt x="97122" y="139432"/>
                      <a:pt x="86360" y="136358"/>
                    </a:cubicBezTo>
                    <a:cubicBezTo>
                      <a:pt x="83710" y="135601"/>
                      <a:pt x="81013" y="135021"/>
                      <a:pt x="78339" y="134353"/>
                    </a:cubicBezTo>
                    <a:cubicBezTo>
                      <a:pt x="75665" y="133016"/>
                      <a:pt x="73154" y="131287"/>
                      <a:pt x="70318" y="130342"/>
                    </a:cubicBezTo>
                    <a:cubicBezTo>
                      <a:pt x="67085" y="129264"/>
                      <a:pt x="63128" y="130227"/>
                      <a:pt x="60292" y="128337"/>
                    </a:cubicBezTo>
                    <a:cubicBezTo>
                      <a:pt x="58533" y="127164"/>
                      <a:pt x="58955" y="124326"/>
                      <a:pt x="58286" y="122321"/>
                    </a:cubicBezTo>
                    <a:cubicBezTo>
                      <a:pt x="56949" y="111626"/>
                      <a:pt x="56496" y="100784"/>
                      <a:pt x="54276" y="90237"/>
                    </a:cubicBezTo>
                    <a:cubicBezTo>
                      <a:pt x="53779" y="87879"/>
                      <a:pt x="52309" y="85498"/>
                      <a:pt x="50265" y="84221"/>
                    </a:cubicBezTo>
                    <a:cubicBezTo>
                      <a:pt x="46680" y="81980"/>
                      <a:pt x="38234" y="80210"/>
                      <a:pt x="38234" y="80210"/>
                    </a:cubicBezTo>
                    <a:cubicBezTo>
                      <a:pt x="37566" y="78205"/>
                      <a:pt x="37174" y="76085"/>
                      <a:pt x="36229" y="74195"/>
                    </a:cubicBezTo>
                    <a:cubicBezTo>
                      <a:pt x="35151" y="72039"/>
                      <a:pt x="33145" y="70404"/>
                      <a:pt x="32218" y="68179"/>
                    </a:cubicBezTo>
                    <a:cubicBezTo>
                      <a:pt x="21166" y="41655"/>
                      <a:pt x="32104" y="58000"/>
                      <a:pt x="20186" y="42110"/>
                    </a:cubicBezTo>
                    <a:cubicBezTo>
                      <a:pt x="19518" y="40105"/>
                      <a:pt x="19353" y="37853"/>
                      <a:pt x="18181" y="36095"/>
                    </a:cubicBezTo>
                    <a:cubicBezTo>
                      <a:pt x="16608" y="33735"/>
                      <a:pt x="14011" y="32232"/>
                      <a:pt x="12165" y="30079"/>
                    </a:cubicBezTo>
                    <a:cubicBezTo>
                      <a:pt x="9990" y="27542"/>
                      <a:pt x="8155" y="24732"/>
                      <a:pt x="6150" y="22058"/>
                    </a:cubicBezTo>
                    <a:cubicBezTo>
                      <a:pt x="5481" y="20053"/>
                      <a:pt x="5089" y="17933"/>
                      <a:pt x="4144" y="16042"/>
                    </a:cubicBezTo>
                    <a:cubicBezTo>
                      <a:pt x="3066" y="13886"/>
                      <a:pt x="-761" y="12264"/>
                      <a:pt x="134" y="10026"/>
                    </a:cubicBezTo>
                    <a:cubicBezTo>
                      <a:pt x="1244" y="7251"/>
                      <a:pt x="5281" y="6837"/>
                      <a:pt x="8155" y="6016"/>
                    </a:cubicBezTo>
                    <a:cubicBezTo>
                      <a:pt x="14709" y="4143"/>
                      <a:pt x="21566" y="3538"/>
                      <a:pt x="28208" y="2005"/>
                    </a:cubicBezTo>
                    <a:cubicBezTo>
                      <a:pt x="30267" y="1530"/>
                      <a:pt x="32218" y="668"/>
                      <a:pt x="34223" y="0"/>
                    </a:cubicBezTo>
                    <a:cubicBezTo>
                      <a:pt x="45561" y="2267"/>
                      <a:pt x="24197" y="1671"/>
                      <a:pt x="22192" y="200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 name="Freeform: Shape 12">
                <a:extLst>
                  <a:ext uri="{FF2B5EF4-FFF2-40B4-BE49-F238E27FC236}">
                    <a16:creationId xmlns:a16="http://schemas.microsoft.com/office/drawing/2014/main" id="{09C23841-B79F-4F45-AB5F-3C686D399784}"/>
                  </a:ext>
                </a:extLst>
              </p:cNvPr>
              <p:cNvSpPr/>
              <p:nvPr/>
            </p:nvSpPr>
            <p:spPr>
              <a:xfrm>
                <a:off x="2660984" y="2924581"/>
                <a:ext cx="90237" cy="80365"/>
              </a:xfrm>
              <a:custGeom>
                <a:avLst/>
                <a:gdLst>
                  <a:gd name="connsiteX0" fmla="*/ 0 w 90237"/>
                  <a:gd name="connsiteY0" fmla="*/ 40260 h 80365"/>
                  <a:gd name="connsiteX1" fmla="*/ 0 w 90237"/>
                  <a:gd name="connsiteY1" fmla="*/ 40260 h 80365"/>
                  <a:gd name="connsiteX2" fmla="*/ 22058 w 90237"/>
                  <a:gd name="connsiteY2" fmla="*/ 26223 h 80365"/>
                  <a:gd name="connsiteX3" fmla="*/ 32084 w 90237"/>
                  <a:gd name="connsiteY3" fmla="*/ 18202 h 80365"/>
                  <a:gd name="connsiteX4" fmla="*/ 46121 w 90237"/>
                  <a:gd name="connsiteY4" fmla="*/ 10181 h 80365"/>
                  <a:gd name="connsiteX5" fmla="*/ 52137 w 90237"/>
                  <a:gd name="connsiteY5" fmla="*/ 6170 h 80365"/>
                  <a:gd name="connsiteX6" fmla="*/ 58153 w 90237"/>
                  <a:gd name="connsiteY6" fmla="*/ 4165 h 80365"/>
                  <a:gd name="connsiteX7" fmla="*/ 64169 w 90237"/>
                  <a:gd name="connsiteY7" fmla="*/ 154 h 80365"/>
                  <a:gd name="connsiteX8" fmla="*/ 78205 w 90237"/>
                  <a:gd name="connsiteY8" fmla="*/ 8175 h 80365"/>
                  <a:gd name="connsiteX9" fmla="*/ 90237 w 90237"/>
                  <a:gd name="connsiteY9" fmla="*/ 18202 h 80365"/>
                  <a:gd name="connsiteX10" fmla="*/ 80211 w 90237"/>
                  <a:gd name="connsiteY10" fmla="*/ 30233 h 80365"/>
                  <a:gd name="connsiteX11" fmla="*/ 74195 w 90237"/>
                  <a:gd name="connsiteY11" fmla="*/ 32239 h 80365"/>
                  <a:gd name="connsiteX12" fmla="*/ 72190 w 90237"/>
                  <a:gd name="connsiteY12" fmla="*/ 40260 h 80365"/>
                  <a:gd name="connsiteX13" fmla="*/ 66174 w 90237"/>
                  <a:gd name="connsiteY13" fmla="*/ 44270 h 80365"/>
                  <a:gd name="connsiteX14" fmla="*/ 54142 w 90237"/>
                  <a:gd name="connsiteY14" fmla="*/ 56302 h 80365"/>
                  <a:gd name="connsiteX15" fmla="*/ 48127 w 90237"/>
                  <a:gd name="connsiteY15" fmla="*/ 62318 h 80365"/>
                  <a:gd name="connsiteX16" fmla="*/ 40105 w 90237"/>
                  <a:gd name="connsiteY16" fmla="*/ 70339 h 80365"/>
                  <a:gd name="connsiteX17" fmla="*/ 34090 w 90237"/>
                  <a:gd name="connsiteY17" fmla="*/ 76354 h 80365"/>
                  <a:gd name="connsiteX18" fmla="*/ 28074 w 90237"/>
                  <a:gd name="connsiteY18" fmla="*/ 80365 h 80365"/>
                  <a:gd name="connsiteX19" fmla="*/ 8021 w 90237"/>
                  <a:gd name="connsiteY19" fmla="*/ 76354 h 80365"/>
                  <a:gd name="connsiteX20" fmla="*/ 2005 w 90237"/>
                  <a:gd name="connsiteY20" fmla="*/ 70339 h 80365"/>
                  <a:gd name="connsiteX21" fmla="*/ 10027 w 90237"/>
                  <a:gd name="connsiteY21" fmla="*/ 44270 h 80365"/>
                  <a:gd name="connsiteX22" fmla="*/ 0 w 90237"/>
                  <a:gd name="connsiteY22" fmla="*/ 40260 h 8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37" h="80365">
                    <a:moveTo>
                      <a:pt x="0" y="40260"/>
                    </a:moveTo>
                    <a:lnTo>
                      <a:pt x="0" y="40260"/>
                    </a:lnTo>
                    <a:cubicBezTo>
                      <a:pt x="7353" y="35581"/>
                      <a:pt x="17223" y="33474"/>
                      <a:pt x="22058" y="26223"/>
                    </a:cubicBezTo>
                    <a:cubicBezTo>
                      <a:pt x="27241" y="18449"/>
                      <a:pt x="23783" y="20969"/>
                      <a:pt x="32084" y="18202"/>
                    </a:cubicBezTo>
                    <a:cubicBezTo>
                      <a:pt x="43514" y="6772"/>
                      <a:pt x="31981" y="16241"/>
                      <a:pt x="46121" y="10181"/>
                    </a:cubicBezTo>
                    <a:cubicBezTo>
                      <a:pt x="48336" y="9232"/>
                      <a:pt x="49981" y="7248"/>
                      <a:pt x="52137" y="6170"/>
                    </a:cubicBezTo>
                    <a:cubicBezTo>
                      <a:pt x="54028" y="5225"/>
                      <a:pt x="56148" y="4833"/>
                      <a:pt x="58153" y="4165"/>
                    </a:cubicBezTo>
                    <a:cubicBezTo>
                      <a:pt x="60158" y="2828"/>
                      <a:pt x="61783" y="495"/>
                      <a:pt x="64169" y="154"/>
                    </a:cubicBezTo>
                    <a:cubicBezTo>
                      <a:pt x="71926" y="-954"/>
                      <a:pt x="73343" y="4123"/>
                      <a:pt x="78205" y="8175"/>
                    </a:cubicBezTo>
                    <a:cubicBezTo>
                      <a:pt x="94955" y="22133"/>
                      <a:pt x="72663" y="628"/>
                      <a:pt x="90237" y="18202"/>
                    </a:cubicBezTo>
                    <a:cubicBezTo>
                      <a:pt x="87277" y="22643"/>
                      <a:pt x="84845" y="27143"/>
                      <a:pt x="80211" y="30233"/>
                    </a:cubicBezTo>
                    <a:cubicBezTo>
                      <a:pt x="78452" y="31406"/>
                      <a:pt x="76200" y="31570"/>
                      <a:pt x="74195" y="32239"/>
                    </a:cubicBezTo>
                    <a:cubicBezTo>
                      <a:pt x="73527" y="34913"/>
                      <a:pt x="73719" y="37967"/>
                      <a:pt x="72190" y="40260"/>
                    </a:cubicBezTo>
                    <a:cubicBezTo>
                      <a:pt x="70853" y="42265"/>
                      <a:pt x="67975" y="42669"/>
                      <a:pt x="66174" y="44270"/>
                    </a:cubicBezTo>
                    <a:cubicBezTo>
                      <a:pt x="61935" y="48038"/>
                      <a:pt x="58153" y="52291"/>
                      <a:pt x="54142" y="56302"/>
                    </a:cubicBezTo>
                    <a:lnTo>
                      <a:pt x="48127" y="62318"/>
                    </a:lnTo>
                    <a:cubicBezTo>
                      <a:pt x="44306" y="73775"/>
                      <a:pt x="49272" y="64227"/>
                      <a:pt x="40105" y="70339"/>
                    </a:cubicBezTo>
                    <a:cubicBezTo>
                      <a:pt x="37746" y="71912"/>
                      <a:pt x="36268" y="74539"/>
                      <a:pt x="34090" y="76354"/>
                    </a:cubicBezTo>
                    <a:cubicBezTo>
                      <a:pt x="32238" y="77897"/>
                      <a:pt x="30079" y="79028"/>
                      <a:pt x="28074" y="80365"/>
                    </a:cubicBezTo>
                    <a:cubicBezTo>
                      <a:pt x="26878" y="80194"/>
                      <a:pt x="11842" y="78901"/>
                      <a:pt x="8021" y="76354"/>
                    </a:cubicBezTo>
                    <a:cubicBezTo>
                      <a:pt x="5661" y="74781"/>
                      <a:pt x="4010" y="72344"/>
                      <a:pt x="2005" y="70339"/>
                    </a:cubicBezTo>
                    <a:cubicBezTo>
                      <a:pt x="3351" y="54188"/>
                      <a:pt x="-3406" y="46189"/>
                      <a:pt x="10027" y="44270"/>
                    </a:cubicBezTo>
                    <a:cubicBezTo>
                      <a:pt x="12674" y="43892"/>
                      <a:pt x="1671" y="40928"/>
                      <a:pt x="0" y="4026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22" name="Freeform 44">
                <a:extLst>
                  <a:ext uri="{FF2B5EF4-FFF2-40B4-BE49-F238E27FC236}">
                    <a16:creationId xmlns:a16="http://schemas.microsoft.com/office/drawing/2014/main" id="{4A59E761-684C-43E1-8FE0-40EF887D2500}"/>
                  </a:ext>
                </a:extLst>
              </p:cNvPr>
              <p:cNvSpPr/>
              <p:nvPr/>
            </p:nvSpPr>
            <p:spPr>
              <a:xfrm>
                <a:off x="4356516" y="2607341"/>
                <a:ext cx="120650" cy="163512"/>
              </a:xfrm>
              <a:custGeom>
                <a:avLst/>
                <a:gdLst>
                  <a:gd name="connsiteX0" fmla="*/ 95416 w 127221"/>
                  <a:gd name="connsiteY0" fmla="*/ 0 h 143123"/>
                  <a:gd name="connsiteX1" fmla="*/ 31805 w 127221"/>
                  <a:gd name="connsiteY1" fmla="*/ 23854 h 143123"/>
                  <a:gd name="connsiteX2" fmla="*/ 0 w 127221"/>
                  <a:gd name="connsiteY2" fmla="*/ 47707 h 143123"/>
                  <a:gd name="connsiteX3" fmla="*/ 31805 w 127221"/>
                  <a:gd name="connsiteY3" fmla="*/ 71561 h 143123"/>
                  <a:gd name="connsiteX4" fmla="*/ 23854 w 127221"/>
                  <a:gd name="connsiteY4" fmla="*/ 95415 h 143123"/>
                  <a:gd name="connsiteX5" fmla="*/ 7951 w 127221"/>
                  <a:gd name="connsiteY5" fmla="*/ 119269 h 143123"/>
                  <a:gd name="connsiteX6" fmla="*/ 15903 w 127221"/>
                  <a:gd name="connsiteY6" fmla="*/ 143123 h 143123"/>
                  <a:gd name="connsiteX7" fmla="*/ 15903 w 127221"/>
                  <a:gd name="connsiteY7" fmla="*/ 143123 h 143123"/>
                  <a:gd name="connsiteX8" fmla="*/ 79513 w 127221"/>
                  <a:gd name="connsiteY8" fmla="*/ 143123 h 143123"/>
                  <a:gd name="connsiteX9" fmla="*/ 95416 w 127221"/>
                  <a:gd name="connsiteY9" fmla="*/ 127220 h 143123"/>
                  <a:gd name="connsiteX10" fmla="*/ 127221 w 127221"/>
                  <a:gd name="connsiteY10" fmla="*/ 127220 h 143123"/>
                  <a:gd name="connsiteX11" fmla="*/ 111318 w 127221"/>
                  <a:gd name="connsiteY11" fmla="*/ 79513 h 143123"/>
                  <a:gd name="connsiteX12" fmla="*/ 111318 w 127221"/>
                  <a:gd name="connsiteY12" fmla="*/ 47707 h 143123"/>
                  <a:gd name="connsiteX13" fmla="*/ 95416 w 127221"/>
                  <a:gd name="connsiteY13" fmla="*/ 0 h 143123"/>
                  <a:gd name="connsiteX0" fmla="*/ 87465 w 119270"/>
                  <a:gd name="connsiteY0" fmla="*/ 0 h 143123"/>
                  <a:gd name="connsiteX1" fmla="*/ 23854 w 119270"/>
                  <a:gd name="connsiteY1" fmla="*/ 23854 h 143123"/>
                  <a:gd name="connsiteX2" fmla="*/ 10897 w 119270"/>
                  <a:gd name="connsiteY2" fmla="*/ 54785 h 143123"/>
                  <a:gd name="connsiteX3" fmla="*/ 23854 w 119270"/>
                  <a:gd name="connsiteY3" fmla="*/ 71561 h 143123"/>
                  <a:gd name="connsiteX4" fmla="*/ 15903 w 119270"/>
                  <a:gd name="connsiteY4" fmla="*/ 95415 h 143123"/>
                  <a:gd name="connsiteX5" fmla="*/ 0 w 119270"/>
                  <a:gd name="connsiteY5" fmla="*/ 119269 h 143123"/>
                  <a:gd name="connsiteX6" fmla="*/ 7952 w 119270"/>
                  <a:gd name="connsiteY6" fmla="*/ 143123 h 143123"/>
                  <a:gd name="connsiteX7" fmla="*/ 7952 w 119270"/>
                  <a:gd name="connsiteY7" fmla="*/ 143123 h 143123"/>
                  <a:gd name="connsiteX8" fmla="*/ 71562 w 119270"/>
                  <a:gd name="connsiteY8" fmla="*/ 143123 h 143123"/>
                  <a:gd name="connsiteX9" fmla="*/ 87465 w 119270"/>
                  <a:gd name="connsiteY9" fmla="*/ 127220 h 143123"/>
                  <a:gd name="connsiteX10" fmla="*/ 119270 w 119270"/>
                  <a:gd name="connsiteY10" fmla="*/ 127220 h 143123"/>
                  <a:gd name="connsiteX11" fmla="*/ 103367 w 119270"/>
                  <a:gd name="connsiteY11" fmla="*/ 79513 h 143123"/>
                  <a:gd name="connsiteX12" fmla="*/ 103367 w 119270"/>
                  <a:gd name="connsiteY12" fmla="*/ 47707 h 143123"/>
                  <a:gd name="connsiteX13" fmla="*/ 87465 w 119270"/>
                  <a:gd name="connsiteY13" fmla="*/ 0 h 143123"/>
                  <a:gd name="connsiteX0" fmla="*/ 87465 w 119270"/>
                  <a:gd name="connsiteY0" fmla="*/ 0 h 143123"/>
                  <a:gd name="connsiteX1" fmla="*/ 37990 w 119270"/>
                  <a:gd name="connsiteY1" fmla="*/ 19136 h 143123"/>
                  <a:gd name="connsiteX2" fmla="*/ 10897 w 119270"/>
                  <a:gd name="connsiteY2" fmla="*/ 54785 h 143123"/>
                  <a:gd name="connsiteX3" fmla="*/ 23854 w 119270"/>
                  <a:gd name="connsiteY3" fmla="*/ 71561 h 143123"/>
                  <a:gd name="connsiteX4" fmla="*/ 15903 w 119270"/>
                  <a:gd name="connsiteY4" fmla="*/ 95415 h 143123"/>
                  <a:gd name="connsiteX5" fmla="*/ 0 w 119270"/>
                  <a:gd name="connsiteY5" fmla="*/ 119269 h 143123"/>
                  <a:gd name="connsiteX6" fmla="*/ 7952 w 119270"/>
                  <a:gd name="connsiteY6" fmla="*/ 143123 h 143123"/>
                  <a:gd name="connsiteX7" fmla="*/ 7952 w 119270"/>
                  <a:gd name="connsiteY7" fmla="*/ 143123 h 143123"/>
                  <a:gd name="connsiteX8" fmla="*/ 71562 w 119270"/>
                  <a:gd name="connsiteY8" fmla="*/ 143123 h 143123"/>
                  <a:gd name="connsiteX9" fmla="*/ 87465 w 119270"/>
                  <a:gd name="connsiteY9" fmla="*/ 127220 h 143123"/>
                  <a:gd name="connsiteX10" fmla="*/ 119270 w 119270"/>
                  <a:gd name="connsiteY10" fmla="*/ 127220 h 143123"/>
                  <a:gd name="connsiteX11" fmla="*/ 103367 w 119270"/>
                  <a:gd name="connsiteY11" fmla="*/ 79513 h 143123"/>
                  <a:gd name="connsiteX12" fmla="*/ 103367 w 119270"/>
                  <a:gd name="connsiteY12" fmla="*/ 47707 h 143123"/>
                  <a:gd name="connsiteX13" fmla="*/ 87465 w 119270"/>
                  <a:gd name="connsiteY13" fmla="*/ 0 h 143123"/>
                  <a:gd name="connsiteX0" fmla="*/ 87465 w 119270"/>
                  <a:gd name="connsiteY0" fmla="*/ 922 h 144045"/>
                  <a:gd name="connsiteX1" fmla="*/ 37990 w 119270"/>
                  <a:gd name="connsiteY1" fmla="*/ 20058 h 144045"/>
                  <a:gd name="connsiteX2" fmla="*/ 10897 w 119270"/>
                  <a:gd name="connsiteY2" fmla="*/ 55707 h 144045"/>
                  <a:gd name="connsiteX3" fmla="*/ 23854 w 119270"/>
                  <a:gd name="connsiteY3" fmla="*/ 72483 h 144045"/>
                  <a:gd name="connsiteX4" fmla="*/ 15903 w 119270"/>
                  <a:gd name="connsiteY4" fmla="*/ 96337 h 144045"/>
                  <a:gd name="connsiteX5" fmla="*/ 0 w 119270"/>
                  <a:gd name="connsiteY5" fmla="*/ 120191 h 144045"/>
                  <a:gd name="connsiteX6" fmla="*/ 7952 w 119270"/>
                  <a:gd name="connsiteY6" fmla="*/ 144045 h 144045"/>
                  <a:gd name="connsiteX7" fmla="*/ 7952 w 119270"/>
                  <a:gd name="connsiteY7" fmla="*/ 144045 h 144045"/>
                  <a:gd name="connsiteX8" fmla="*/ 71562 w 119270"/>
                  <a:gd name="connsiteY8" fmla="*/ 144045 h 144045"/>
                  <a:gd name="connsiteX9" fmla="*/ 87465 w 119270"/>
                  <a:gd name="connsiteY9" fmla="*/ 128142 h 144045"/>
                  <a:gd name="connsiteX10" fmla="*/ 119270 w 119270"/>
                  <a:gd name="connsiteY10" fmla="*/ 128142 h 144045"/>
                  <a:gd name="connsiteX11" fmla="*/ 103367 w 119270"/>
                  <a:gd name="connsiteY11" fmla="*/ 80435 h 144045"/>
                  <a:gd name="connsiteX12" fmla="*/ 103367 w 119270"/>
                  <a:gd name="connsiteY12" fmla="*/ 48629 h 144045"/>
                  <a:gd name="connsiteX13" fmla="*/ 87465 w 119270"/>
                  <a:gd name="connsiteY13" fmla="*/ 922 h 144045"/>
                  <a:gd name="connsiteX0" fmla="*/ 87465 w 119566"/>
                  <a:gd name="connsiteY0" fmla="*/ 922 h 144045"/>
                  <a:gd name="connsiteX1" fmla="*/ 37990 w 119566"/>
                  <a:gd name="connsiteY1" fmla="*/ 20058 h 144045"/>
                  <a:gd name="connsiteX2" fmla="*/ 10897 w 119566"/>
                  <a:gd name="connsiteY2" fmla="*/ 55707 h 144045"/>
                  <a:gd name="connsiteX3" fmla="*/ 23854 w 119566"/>
                  <a:gd name="connsiteY3" fmla="*/ 72483 h 144045"/>
                  <a:gd name="connsiteX4" fmla="*/ 15903 w 119566"/>
                  <a:gd name="connsiteY4" fmla="*/ 96337 h 144045"/>
                  <a:gd name="connsiteX5" fmla="*/ 0 w 119566"/>
                  <a:gd name="connsiteY5" fmla="*/ 120191 h 144045"/>
                  <a:gd name="connsiteX6" fmla="*/ 7952 w 119566"/>
                  <a:gd name="connsiteY6" fmla="*/ 144045 h 144045"/>
                  <a:gd name="connsiteX7" fmla="*/ 7952 w 119566"/>
                  <a:gd name="connsiteY7" fmla="*/ 144045 h 144045"/>
                  <a:gd name="connsiteX8" fmla="*/ 71562 w 119566"/>
                  <a:gd name="connsiteY8" fmla="*/ 144045 h 144045"/>
                  <a:gd name="connsiteX9" fmla="*/ 87465 w 119566"/>
                  <a:gd name="connsiteY9" fmla="*/ 128142 h 144045"/>
                  <a:gd name="connsiteX10" fmla="*/ 119270 w 119566"/>
                  <a:gd name="connsiteY10" fmla="*/ 128142 h 144045"/>
                  <a:gd name="connsiteX11" fmla="*/ 103367 w 119566"/>
                  <a:gd name="connsiteY11" fmla="*/ 80435 h 144045"/>
                  <a:gd name="connsiteX12" fmla="*/ 103367 w 119566"/>
                  <a:gd name="connsiteY12" fmla="*/ 48629 h 144045"/>
                  <a:gd name="connsiteX13" fmla="*/ 87465 w 119566"/>
                  <a:gd name="connsiteY13" fmla="*/ 922 h 144045"/>
                  <a:gd name="connsiteX0" fmla="*/ 87465 w 110470"/>
                  <a:gd name="connsiteY0" fmla="*/ 922 h 144045"/>
                  <a:gd name="connsiteX1" fmla="*/ 37990 w 110470"/>
                  <a:gd name="connsiteY1" fmla="*/ 20058 h 144045"/>
                  <a:gd name="connsiteX2" fmla="*/ 10897 w 110470"/>
                  <a:gd name="connsiteY2" fmla="*/ 55707 h 144045"/>
                  <a:gd name="connsiteX3" fmla="*/ 23854 w 110470"/>
                  <a:gd name="connsiteY3" fmla="*/ 72483 h 144045"/>
                  <a:gd name="connsiteX4" fmla="*/ 15903 w 110470"/>
                  <a:gd name="connsiteY4" fmla="*/ 96337 h 144045"/>
                  <a:gd name="connsiteX5" fmla="*/ 0 w 110470"/>
                  <a:gd name="connsiteY5" fmla="*/ 120191 h 144045"/>
                  <a:gd name="connsiteX6" fmla="*/ 7952 w 110470"/>
                  <a:gd name="connsiteY6" fmla="*/ 144045 h 144045"/>
                  <a:gd name="connsiteX7" fmla="*/ 7952 w 110470"/>
                  <a:gd name="connsiteY7" fmla="*/ 144045 h 144045"/>
                  <a:gd name="connsiteX8" fmla="*/ 71562 w 110470"/>
                  <a:gd name="connsiteY8" fmla="*/ 144045 h 144045"/>
                  <a:gd name="connsiteX9" fmla="*/ 87465 w 110470"/>
                  <a:gd name="connsiteY9" fmla="*/ 128142 h 144045"/>
                  <a:gd name="connsiteX10" fmla="*/ 109846 w 110470"/>
                  <a:gd name="connsiteY10" fmla="*/ 116346 h 144045"/>
                  <a:gd name="connsiteX11" fmla="*/ 103367 w 110470"/>
                  <a:gd name="connsiteY11" fmla="*/ 80435 h 144045"/>
                  <a:gd name="connsiteX12" fmla="*/ 103367 w 110470"/>
                  <a:gd name="connsiteY12" fmla="*/ 48629 h 144045"/>
                  <a:gd name="connsiteX13" fmla="*/ 87465 w 110470"/>
                  <a:gd name="connsiteY13" fmla="*/ 922 h 144045"/>
                  <a:gd name="connsiteX0" fmla="*/ 87465 w 119859"/>
                  <a:gd name="connsiteY0" fmla="*/ 922 h 144045"/>
                  <a:gd name="connsiteX1" fmla="*/ 37990 w 119859"/>
                  <a:gd name="connsiteY1" fmla="*/ 20058 h 144045"/>
                  <a:gd name="connsiteX2" fmla="*/ 10897 w 119859"/>
                  <a:gd name="connsiteY2" fmla="*/ 55707 h 144045"/>
                  <a:gd name="connsiteX3" fmla="*/ 23854 w 119859"/>
                  <a:gd name="connsiteY3" fmla="*/ 72483 h 144045"/>
                  <a:gd name="connsiteX4" fmla="*/ 15903 w 119859"/>
                  <a:gd name="connsiteY4" fmla="*/ 96337 h 144045"/>
                  <a:gd name="connsiteX5" fmla="*/ 0 w 119859"/>
                  <a:gd name="connsiteY5" fmla="*/ 120191 h 144045"/>
                  <a:gd name="connsiteX6" fmla="*/ 7952 w 119859"/>
                  <a:gd name="connsiteY6" fmla="*/ 144045 h 144045"/>
                  <a:gd name="connsiteX7" fmla="*/ 7952 w 119859"/>
                  <a:gd name="connsiteY7" fmla="*/ 144045 h 144045"/>
                  <a:gd name="connsiteX8" fmla="*/ 71562 w 119859"/>
                  <a:gd name="connsiteY8" fmla="*/ 144045 h 144045"/>
                  <a:gd name="connsiteX9" fmla="*/ 87465 w 119859"/>
                  <a:gd name="connsiteY9" fmla="*/ 128142 h 144045"/>
                  <a:gd name="connsiteX10" fmla="*/ 109846 w 119859"/>
                  <a:gd name="connsiteY10" fmla="*/ 116346 h 144045"/>
                  <a:gd name="connsiteX11" fmla="*/ 103367 w 119859"/>
                  <a:gd name="connsiteY11" fmla="*/ 80435 h 144045"/>
                  <a:gd name="connsiteX12" fmla="*/ 119859 w 119859"/>
                  <a:gd name="connsiteY12" fmla="*/ 27396 h 144045"/>
                  <a:gd name="connsiteX13" fmla="*/ 87465 w 119859"/>
                  <a:gd name="connsiteY13" fmla="*/ 922 h 144045"/>
                  <a:gd name="connsiteX0" fmla="*/ 87465 w 119859"/>
                  <a:gd name="connsiteY0" fmla="*/ 922 h 160559"/>
                  <a:gd name="connsiteX1" fmla="*/ 37990 w 119859"/>
                  <a:gd name="connsiteY1" fmla="*/ 20058 h 160559"/>
                  <a:gd name="connsiteX2" fmla="*/ 10897 w 119859"/>
                  <a:gd name="connsiteY2" fmla="*/ 55707 h 160559"/>
                  <a:gd name="connsiteX3" fmla="*/ 23854 w 119859"/>
                  <a:gd name="connsiteY3" fmla="*/ 72483 h 160559"/>
                  <a:gd name="connsiteX4" fmla="*/ 15903 w 119859"/>
                  <a:gd name="connsiteY4" fmla="*/ 96337 h 160559"/>
                  <a:gd name="connsiteX5" fmla="*/ 0 w 119859"/>
                  <a:gd name="connsiteY5" fmla="*/ 120191 h 160559"/>
                  <a:gd name="connsiteX6" fmla="*/ 7952 w 119859"/>
                  <a:gd name="connsiteY6" fmla="*/ 144045 h 160559"/>
                  <a:gd name="connsiteX7" fmla="*/ 7952 w 119859"/>
                  <a:gd name="connsiteY7" fmla="*/ 160559 h 160559"/>
                  <a:gd name="connsiteX8" fmla="*/ 71562 w 119859"/>
                  <a:gd name="connsiteY8" fmla="*/ 144045 h 160559"/>
                  <a:gd name="connsiteX9" fmla="*/ 87465 w 119859"/>
                  <a:gd name="connsiteY9" fmla="*/ 128142 h 160559"/>
                  <a:gd name="connsiteX10" fmla="*/ 109846 w 119859"/>
                  <a:gd name="connsiteY10" fmla="*/ 116346 h 160559"/>
                  <a:gd name="connsiteX11" fmla="*/ 103367 w 119859"/>
                  <a:gd name="connsiteY11" fmla="*/ 80435 h 160559"/>
                  <a:gd name="connsiteX12" fmla="*/ 119859 w 119859"/>
                  <a:gd name="connsiteY12" fmla="*/ 27396 h 160559"/>
                  <a:gd name="connsiteX13" fmla="*/ 87465 w 119859"/>
                  <a:gd name="connsiteY13" fmla="*/ 922 h 160559"/>
                  <a:gd name="connsiteX0" fmla="*/ 87465 w 119859"/>
                  <a:gd name="connsiteY0" fmla="*/ 922 h 160559"/>
                  <a:gd name="connsiteX1" fmla="*/ 37990 w 119859"/>
                  <a:gd name="connsiteY1" fmla="*/ 20058 h 160559"/>
                  <a:gd name="connsiteX2" fmla="*/ 10897 w 119859"/>
                  <a:gd name="connsiteY2" fmla="*/ 55707 h 160559"/>
                  <a:gd name="connsiteX3" fmla="*/ 23854 w 119859"/>
                  <a:gd name="connsiteY3" fmla="*/ 72483 h 160559"/>
                  <a:gd name="connsiteX4" fmla="*/ 15903 w 119859"/>
                  <a:gd name="connsiteY4" fmla="*/ 96337 h 160559"/>
                  <a:gd name="connsiteX5" fmla="*/ 0 w 119859"/>
                  <a:gd name="connsiteY5" fmla="*/ 120191 h 160559"/>
                  <a:gd name="connsiteX6" fmla="*/ 7952 w 119859"/>
                  <a:gd name="connsiteY6" fmla="*/ 144045 h 160559"/>
                  <a:gd name="connsiteX7" fmla="*/ 7952 w 119859"/>
                  <a:gd name="connsiteY7" fmla="*/ 160559 h 160559"/>
                  <a:gd name="connsiteX8" fmla="*/ 71562 w 119859"/>
                  <a:gd name="connsiteY8" fmla="*/ 144045 h 160559"/>
                  <a:gd name="connsiteX9" fmla="*/ 87465 w 119859"/>
                  <a:gd name="connsiteY9" fmla="*/ 128142 h 160559"/>
                  <a:gd name="connsiteX10" fmla="*/ 109846 w 119859"/>
                  <a:gd name="connsiteY10" fmla="*/ 116346 h 160559"/>
                  <a:gd name="connsiteX11" fmla="*/ 103367 w 119859"/>
                  <a:gd name="connsiteY11" fmla="*/ 80435 h 160559"/>
                  <a:gd name="connsiteX12" fmla="*/ 119859 w 119859"/>
                  <a:gd name="connsiteY12" fmla="*/ 27396 h 160559"/>
                  <a:gd name="connsiteX13" fmla="*/ 87465 w 119859"/>
                  <a:gd name="connsiteY13" fmla="*/ 922 h 160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9859" h="160559">
                    <a:moveTo>
                      <a:pt x="87465" y="922"/>
                    </a:moveTo>
                    <a:cubicBezTo>
                      <a:pt x="76569" y="-3840"/>
                      <a:pt x="50751" y="10927"/>
                      <a:pt x="37990" y="20058"/>
                    </a:cubicBezTo>
                    <a:cubicBezTo>
                      <a:pt x="25229" y="29189"/>
                      <a:pt x="13253" y="46970"/>
                      <a:pt x="10897" y="55707"/>
                    </a:cubicBezTo>
                    <a:lnTo>
                      <a:pt x="23854" y="72483"/>
                    </a:lnTo>
                    <a:lnTo>
                      <a:pt x="15903" y="96337"/>
                    </a:lnTo>
                    <a:lnTo>
                      <a:pt x="0" y="120191"/>
                    </a:lnTo>
                    <a:lnTo>
                      <a:pt x="7952" y="144045"/>
                    </a:lnTo>
                    <a:cubicBezTo>
                      <a:pt x="9277" y="150773"/>
                      <a:pt x="-2650" y="160559"/>
                      <a:pt x="7952" y="160559"/>
                    </a:cubicBezTo>
                    <a:cubicBezTo>
                      <a:pt x="18554" y="160559"/>
                      <a:pt x="58310" y="149448"/>
                      <a:pt x="71562" y="144045"/>
                    </a:cubicBezTo>
                    <a:lnTo>
                      <a:pt x="87465" y="128142"/>
                    </a:lnTo>
                    <a:cubicBezTo>
                      <a:pt x="95416" y="125492"/>
                      <a:pt x="107196" y="124297"/>
                      <a:pt x="109846" y="116346"/>
                    </a:cubicBezTo>
                    <a:cubicBezTo>
                      <a:pt x="112496" y="108395"/>
                      <a:pt x="106017" y="93687"/>
                      <a:pt x="103367" y="80435"/>
                    </a:cubicBezTo>
                    <a:lnTo>
                      <a:pt x="119859" y="27396"/>
                    </a:lnTo>
                    <a:lnTo>
                      <a:pt x="87465" y="922"/>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350" dirty="0"/>
              </a:p>
            </p:txBody>
          </p:sp>
          <p:sp>
            <p:nvSpPr>
              <p:cNvPr id="123" name="Freeform: Shape 122">
                <a:extLst>
                  <a:ext uri="{FF2B5EF4-FFF2-40B4-BE49-F238E27FC236}">
                    <a16:creationId xmlns:a16="http://schemas.microsoft.com/office/drawing/2014/main" id="{FFED3819-9BEC-49D9-8D78-D667D467A703}"/>
                  </a:ext>
                </a:extLst>
              </p:cNvPr>
              <p:cNvSpPr/>
              <p:nvPr/>
            </p:nvSpPr>
            <p:spPr>
              <a:xfrm>
                <a:off x="4485291" y="2499437"/>
                <a:ext cx="179102" cy="344386"/>
              </a:xfrm>
              <a:custGeom>
                <a:avLst/>
                <a:gdLst>
                  <a:gd name="connsiteX0" fmla="*/ 57182 w 179102"/>
                  <a:gd name="connsiteY0" fmla="*/ 534 h 344386"/>
                  <a:gd name="connsiteX1" fmla="*/ 57182 w 179102"/>
                  <a:gd name="connsiteY1" fmla="*/ 534 h 344386"/>
                  <a:gd name="connsiteX2" fmla="*/ 50514 w 179102"/>
                  <a:gd name="connsiteY2" fmla="*/ 5296 h 344386"/>
                  <a:gd name="connsiteX3" fmla="*/ 40037 w 179102"/>
                  <a:gd name="connsiteY3" fmla="*/ 7201 h 344386"/>
                  <a:gd name="connsiteX4" fmla="*/ 26702 w 179102"/>
                  <a:gd name="connsiteY4" fmla="*/ 5296 h 344386"/>
                  <a:gd name="connsiteX5" fmla="*/ 21939 w 179102"/>
                  <a:gd name="connsiteY5" fmla="*/ 4344 h 344386"/>
                  <a:gd name="connsiteX6" fmla="*/ 17177 w 179102"/>
                  <a:gd name="connsiteY6" fmla="*/ 2439 h 344386"/>
                  <a:gd name="connsiteX7" fmla="*/ 13367 w 179102"/>
                  <a:gd name="connsiteY7" fmla="*/ 12916 h 344386"/>
                  <a:gd name="connsiteX8" fmla="*/ 11462 w 179102"/>
                  <a:gd name="connsiteY8" fmla="*/ 17679 h 344386"/>
                  <a:gd name="connsiteX9" fmla="*/ 10509 w 179102"/>
                  <a:gd name="connsiteY9" fmla="*/ 21489 h 344386"/>
                  <a:gd name="connsiteX10" fmla="*/ 7652 w 179102"/>
                  <a:gd name="connsiteY10" fmla="*/ 23394 h 344386"/>
                  <a:gd name="connsiteX11" fmla="*/ 5747 w 179102"/>
                  <a:gd name="connsiteY11" fmla="*/ 26251 h 344386"/>
                  <a:gd name="connsiteX12" fmla="*/ 4794 w 179102"/>
                  <a:gd name="connsiteY12" fmla="*/ 29109 h 344386"/>
                  <a:gd name="connsiteX13" fmla="*/ 32 w 179102"/>
                  <a:gd name="connsiteY13" fmla="*/ 31966 h 344386"/>
                  <a:gd name="connsiteX14" fmla="*/ 984 w 179102"/>
                  <a:gd name="connsiteY14" fmla="*/ 40539 h 344386"/>
                  <a:gd name="connsiteX15" fmla="*/ 8604 w 179102"/>
                  <a:gd name="connsiteY15" fmla="*/ 58636 h 344386"/>
                  <a:gd name="connsiteX16" fmla="*/ 10509 w 179102"/>
                  <a:gd name="connsiteY16" fmla="*/ 65304 h 344386"/>
                  <a:gd name="connsiteX17" fmla="*/ 8604 w 179102"/>
                  <a:gd name="connsiteY17" fmla="*/ 85306 h 344386"/>
                  <a:gd name="connsiteX18" fmla="*/ 7652 w 179102"/>
                  <a:gd name="connsiteY18" fmla="*/ 88164 h 344386"/>
                  <a:gd name="connsiteX19" fmla="*/ 3842 w 179102"/>
                  <a:gd name="connsiteY19" fmla="*/ 89116 h 344386"/>
                  <a:gd name="connsiteX20" fmla="*/ 984 w 179102"/>
                  <a:gd name="connsiteY20" fmla="*/ 97689 h 344386"/>
                  <a:gd name="connsiteX21" fmla="*/ 1937 w 179102"/>
                  <a:gd name="connsiteY21" fmla="*/ 104356 h 344386"/>
                  <a:gd name="connsiteX22" fmla="*/ 4794 w 179102"/>
                  <a:gd name="connsiteY22" fmla="*/ 107214 h 344386"/>
                  <a:gd name="connsiteX23" fmla="*/ 15272 w 179102"/>
                  <a:gd name="connsiteY23" fmla="*/ 109119 h 344386"/>
                  <a:gd name="connsiteX24" fmla="*/ 21939 w 179102"/>
                  <a:gd name="connsiteY24" fmla="*/ 111024 h 344386"/>
                  <a:gd name="connsiteX25" fmla="*/ 21939 w 179102"/>
                  <a:gd name="connsiteY25" fmla="*/ 152934 h 344386"/>
                  <a:gd name="connsiteX26" fmla="*/ 24797 w 179102"/>
                  <a:gd name="connsiteY26" fmla="*/ 154839 h 344386"/>
                  <a:gd name="connsiteX27" fmla="*/ 34322 w 179102"/>
                  <a:gd name="connsiteY27" fmla="*/ 152934 h 344386"/>
                  <a:gd name="connsiteX28" fmla="*/ 37179 w 179102"/>
                  <a:gd name="connsiteY28" fmla="*/ 151029 h 344386"/>
                  <a:gd name="connsiteX29" fmla="*/ 40037 w 179102"/>
                  <a:gd name="connsiteY29" fmla="*/ 150076 h 344386"/>
                  <a:gd name="connsiteX30" fmla="*/ 42894 w 179102"/>
                  <a:gd name="connsiteY30" fmla="*/ 148171 h 344386"/>
                  <a:gd name="connsiteX31" fmla="*/ 48609 w 179102"/>
                  <a:gd name="connsiteY31" fmla="*/ 146266 h 344386"/>
                  <a:gd name="connsiteX32" fmla="*/ 50514 w 179102"/>
                  <a:gd name="connsiteY32" fmla="*/ 159601 h 344386"/>
                  <a:gd name="connsiteX33" fmla="*/ 52419 w 179102"/>
                  <a:gd name="connsiteY33" fmla="*/ 172936 h 344386"/>
                  <a:gd name="connsiteX34" fmla="*/ 54324 w 179102"/>
                  <a:gd name="connsiteY34" fmla="*/ 177699 h 344386"/>
                  <a:gd name="connsiteX35" fmla="*/ 57182 w 179102"/>
                  <a:gd name="connsiteY35" fmla="*/ 185319 h 344386"/>
                  <a:gd name="connsiteX36" fmla="*/ 63849 w 179102"/>
                  <a:gd name="connsiteY36" fmla="*/ 186271 h 344386"/>
                  <a:gd name="connsiteX37" fmla="*/ 66707 w 179102"/>
                  <a:gd name="connsiteY37" fmla="*/ 189129 h 344386"/>
                  <a:gd name="connsiteX38" fmla="*/ 65754 w 179102"/>
                  <a:gd name="connsiteY38" fmla="*/ 194844 h 344386"/>
                  <a:gd name="connsiteX39" fmla="*/ 61944 w 179102"/>
                  <a:gd name="connsiteY39" fmla="*/ 200559 h 344386"/>
                  <a:gd name="connsiteX40" fmla="*/ 59087 w 179102"/>
                  <a:gd name="connsiteY40" fmla="*/ 201511 h 344386"/>
                  <a:gd name="connsiteX41" fmla="*/ 49562 w 179102"/>
                  <a:gd name="connsiteY41" fmla="*/ 204369 h 344386"/>
                  <a:gd name="connsiteX42" fmla="*/ 35274 w 179102"/>
                  <a:gd name="connsiteY42" fmla="*/ 207226 h 344386"/>
                  <a:gd name="connsiteX43" fmla="*/ 30512 w 179102"/>
                  <a:gd name="connsiteY43" fmla="*/ 215799 h 344386"/>
                  <a:gd name="connsiteX44" fmla="*/ 32417 w 179102"/>
                  <a:gd name="connsiteY44" fmla="*/ 227229 h 344386"/>
                  <a:gd name="connsiteX45" fmla="*/ 33369 w 179102"/>
                  <a:gd name="connsiteY45" fmla="*/ 230086 h 344386"/>
                  <a:gd name="connsiteX46" fmla="*/ 30512 w 179102"/>
                  <a:gd name="connsiteY46" fmla="*/ 244374 h 344386"/>
                  <a:gd name="connsiteX47" fmla="*/ 28607 w 179102"/>
                  <a:gd name="connsiteY47" fmla="*/ 248184 h 344386"/>
                  <a:gd name="connsiteX48" fmla="*/ 25749 w 179102"/>
                  <a:gd name="connsiteY48" fmla="*/ 254851 h 344386"/>
                  <a:gd name="connsiteX49" fmla="*/ 26702 w 179102"/>
                  <a:gd name="connsiteY49" fmla="*/ 261519 h 344386"/>
                  <a:gd name="connsiteX50" fmla="*/ 29559 w 179102"/>
                  <a:gd name="connsiteY50" fmla="*/ 262471 h 344386"/>
                  <a:gd name="connsiteX51" fmla="*/ 30512 w 179102"/>
                  <a:gd name="connsiteY51" fmla="*/ 265329 h 344386"/>
                  <a:gd name="connsiteX52" fmla="*/ 32417 w 179102"/>
                  <a:gd name="connsiteY52" fmla="*/ 271996 h 344386"/>
                  <a:gd name="connsiteX53" fmla="*/ 16224 w 179102"/>
                  <a:gd name="connsiteY53" fmla="*/ 276759 h 344386"/>
                  <a:gd name="connsiteX54" fmla="*/ 10509 w 179102"/>
                  <a:gd name="connsiteY54" fmla="*/ 280569 h 344386"/>
                  <a:gd name="connsiteX55" fmla="*/ 14319 w 179102"/>
                  <a:gd name="connsiteY55" fmla="*/ 279616 h 344386"/>
                  <a:gd name="connsiteX56" fmla="*/ 22892 w 179102"/>
                  <a:gd name="connsiteY56" fmla="*/ 275806 h 344386"/>
                  <a:gd name="connsiteX57" fmla="*/ 26702 w 179102"/>
                  <a:gd name="connsiteY57" fmla="*/ 274854 h 344386"/>
                  <a:gd name="connsiteX58" fmla="*/ 31464 w 179102"/>
                  <a:gd name="connsiteY58" fmla="*/ 272949 h 344386"/>
                  <a:gd name="connsiteX59" fmla="*/ 38132 w 179102"/>
                  <a:gd name="connsiteY59" fmla="*/ 271996 h 344386"/>
                  <a:gd name="connsiteX60" fmla="*/ 59087 w 179102"/>
                  <a:gd name="connsiteY60" fmla="*/ 273901 h 344386"/>
                  <a:gd name="connsiteX61" fmla="*/ 61944 w 179102"/>
                  <a:gd name="connsiteY61" fmla="*/ 274854 h 344386"/>
                  <a:gd name="connsiteX62" fmla="*/ 64802 w 179102"/>
                  <a:gd name="connsiteY62" fmla="*/ 276759 h 344386"/>
                  <a:gd name="connsiteX63" fmla="*/ 71469 w 179102"/>
                  <a:gd name="connsiteY63" fmla="*/ 278664 h 344386"/>
                  <a:gd name="connsiteX64" fmla="*/ 74327 w 179102"/>
                  <a:gd name="connsiteY64" fmla="*/ 280569 h 344386"/>
                  <a:gd name="connsiteX65" fmla="*/ 72422 w 179102"/>
                  <a:gd name="connsiteY65" fmla="*/ 286284 h 344386"/>
                  <a:gd name="connsiteX66" fmla="*/ 68612 w 179102"/>
                  <a:gd name="connsiteY66" fmla="*/ 287236 h 344386"/>
                  <a:gd name="connsiteX67" fmla="*/ 65754 w 179102"/>
                  <a:gd name="connsiteY67" fmla="*/ 288189 h 344386"/>
                  <a:gd name="connsiteX68" fmla="*/ 38132 w 179102"/>
                  <a:gd name="connsiteY68" fmla="*/ 290094 h 344386"/>
                  <a:gd name="connsiteX69" fmla="*/ 32417 w 179102"/>
                  <a:gd name="connsiteY69" fmla="*/ 292951 h 344386"/>
                  <a:gd name="connsiteX70" fmla="*/ 26702 w 179102"/>
                  <a:gd name="connsiteY70" fmla="*/ 296761 h 344386"/>
                  <a:gd name="connsiteX71" fmla="*/ 23844 w 179102"/>
                  <a:gd name="connsiteY71" fmla="*/ 299619 h 344386"/>
                  <a:gd name="connsiteX72" fmla="*/ 22892 w 179102"/>
                  <a:gd name="connsiteY72" fmla="*/ 302476 h 344386"/>
                  <a:gd name="connsiteX73" fmla="*/ 20034 w 179102"/>
                  <a:gd name="connsiteY73" fmla="*/ 303429 h 344386"/>
                  <a:gd name="connsiteX74" fmla="*/ 19082 w 179102"/>
                  <a:gd name="connsiteY74" fmla="*/ 306286 h 344386"/>
                  <a:gd name="connsiteX75" fmla="*/ 14319 w 179102"/>
                  <a:gd name="connsiteY75" fmla="*/ 312001 h 344386"/>
                  <a:gd name="connsiteX76" fmla="*/ 13367 w 179102"/>
                  <a:gd name="connsiteY76" fmla="*/ 314859 h 344386"/>
                  <a:gd name="connsiteX77" fmla="*/ 10509 w 179102"/>
                  <a:gd name="connsiteY77" fmla="*/ 316764 h 344386"/>
                  <a:gd name="connsiteX78" fmla="*/ 7652 w 179102"/>
                  <a:gd name="connsiteY78" fmla="*/ 319621 h 344386"/>
                  <a:gd name="connsiteX79" fmla="*/ 6699 w 179102"/>
                  <a:gd name="connsiteY79" fmla="*/ 322479 h 344386"/>
                  <a:gd name="connsiteX80" fmla="*/ 4794 w 179102"/>
                  <a:gd name="connsiteY80" fmla="*/ 325336 h 344386"/>
                  <a:gd name="connsiteX81" fmla="*/ 8604 w 179102"/>
                  <a:gd name="connsiteY81" fmla="*/ 332956 h 344386"/>
                  <a:gd name="connsiteX82" fmla="*/ 11462 w 179102"/>
                  <a:gd name="connsiteY82" fmla="*/ 341529 h 344386"/>
                  <a:gd name="connsiteX83" fmla="*/ 12414 w 179102"/>
                  <a:gd name="connsiteY83" fmla="*/ 344386 h 344386"/>
                  <a:gd name="connsiteX84" fmla="*/ 23844 w 179102"/>
                  <a:gd name="connsiteY84" fmla="*/ 339624 h 344386"/>
                  <a:gd name="connsiteX85" fmla="*/ 28607 w 179102"/>
                  <a:gd name="connsiteY85" fmla="*/ 336766 h 344386"/>
                  <a:gd name="connsiteX86" fmla="*/ 32417 w 179102"/>
                  <a:gd name="connsiteY86" fmla="*/ 335814 h 344386"/>
                  <a:gd name="connsiteX87" fmla="*/ 38132 w 179102"/>
                  <a:gd name="connsiteY87" fmla="*/ 331051 h 344386"/>
                  <a:gd name="connsiteX88" fmla="*/ 40989 w 179102"/>
                  <a:gd name="connsiteY88" fmla="*/ 328194 h 344386"/>
                  <a:gd name="connsiteX89" fmla="*/ 46704 w 179102"/>
                  <a:gd name="connsiteY89" fmla="*/ 326289 h 344386"/>
                  <a:gd name="connsiteX90" fmla="*/ 52419 w 179102"/>
                  <a:gd name="connsiteY90" fmla="*/ 321526 h 344386"/>
                  <a:gd name="connsiteX91" fmla="*/ 56229 w 179102"/>
                  <a:gd name="connsiteY91" fmla="*/ 318669 h 344386"/>
                  <a:gd name="connsiteX92" fmla="*/ 62897 w 179102"/>
                  <a:gd name="connsiteY92" fmla="*/ 317716 h 344386"/>
                  <a:gd name="connsiteX93" fmla="*/ 87662 w 179102"/>
                  <a:gd name="connsiteY93" fmla="*/ 315811 h 344386"/>
                  <a:gd name="connsiteX94" fmla="*/ 93377 w 179102"/>
                  <a:gd name="connsiteY94" fmla="*/ 314859 h 344386"/>
                  <a:gd name="connsiteX95" fmla="*/ 96234 w 179102"/>
                  <a:gd name="connsiteY95" fmla="*/ 313906 h 344386"/>
                  <a:gd name="connsiteX96" fmla="*/ 104807 w 179102"/>
                  <a:gd name="connsiteY96" fmla="*/ 309144 h 344386"/>
                  <a:gd name="connsiteX97" fmla="*/ 107664 w 179102"/>
                  <a:gd name="connsiteY97" fmla="*/ 305334 h 344386"/>
                  <a:gd name="connsiteX98" fmla="*/ 113379 w 179102"/>
                  <a:gd name="connsiteY98" fmla="*/ 302476 h 344386"/>
                  <a:gd name="connsiteX99" fmla="*/ 116237 w 179102"/>
                  <a:gd name="connsiteY99" fmla="*/ 300571 h 344386"/>
                  <a:gd name="connsiteX100" fmla="*/ 123857 w 179102"/>
                  <a:gd name="connsiteY100" fmla="*/ 301524 h 344386"/>
                  <a:gd name="connsiteX101" fmla="*/ 128619 w 179102"/>
                  <a:gd name="connsiteY101" fmla="*/ 304381 h 344386"/>
                  <a:gd name="connsiteX102" fmla="*/ 139097 w 179102"/>
                  <a:gd name="connsiteY102" fmla="*/ 303429 h 344386"/>
                  <a:gd name="connsiteX103" fmla="*/ 158147 w 179102"/>
                  <a:gd name="connsiteY103" fmla="*/ 300571 h 344386"/>
                  <a:gd name="connsiteX104" fmla="*/ 161004 w 179102"/>
                  <a:gd name="connsiteY104" fmla="*/ 299619 h 344386"/>
                  <a:gd name="connsiteX105" fmla="*/ 172434 w 179102"/>
                  <a:gd name="connsiteY105" fmla="*/ 297714 h 344386"/>
                  <a:gd name="connsiteX106" fmla="*/ 174339 w 179102"/>
                  <a:gd name="connsiteY106" fmla="*/ 294856 h 344386"/>
                  <a:gd name="connsiteX107" fmla="*/ 179102 w 179102"/>
                  <a:gd name="connsiteY107" fmla="*/ 288189 h 344386"/>
                  <a:gd name="connsiteX108" fmla="*/ 174339 w 179102"/>
                  <a:gd name="connsiteY108" fmla="*/ 278664 h 344386"/>
                  <a:gd name="connsiteX109" fmla="*/ 167672 w 179102"/>
                  <a:gd name="connsiteY109" fmla="*/ 279616 h 344386"/>
                  <a:gd name="connsiteX110" fmla="*/ 149574 w 179102"/>
                  <a:gd name="connsiteY110" fmla="*/ 277711 h 344386"/>
                  <a:gd name="connsiteX111" fmla="*/ 149574 w 179102"/>
                  <a:gd name="connsiteY111" fmla="*/ 269139 h 344386"/>
                  <a:gd name="connsiteX112" fmla="*/ 154337 w 179102"/>
                  <a:gd name="connsiteY112" fmla="*/ 264376 h 344386"/>
                  <a:gd name="connsiteX113" fmla="*/ 157194 w 179102"/>
                  <a:gd name="connsiteY113" fmla="*/ 262471 h 344386"/>
                  <a:gd name="connsiteX114" fmla="*/ 161004 w 179102"/>
                  <a:gd name="connsiteY114" fmla="*/ 259614 h 344386"/>
                  <a:gd name="connsiteX115" fmla="*/ 163862 w 179102"/>
                  <a:gd name="connsiteY115" fmla="*/ 256756 h 344386"/>
                  <a:gd name="connsiteX116" fmla="*/ 169577 w 179102"/>
                  <a:gd name="connsiteY116" fmla="*/ 251994 h 344386"/>
                  <a:gd name="connsiteX117" fmla="*/ 171482 w 179102"/>
                  <a:gd name="connsiteY117" fmla="*/ 249136 h 344386"/>
                  <a:gd name="connsiteX118" fmla="*/ 174339 w 179102"/>
                  <a:gd name="connsiteY118" fmla="*/ 245326 h 344386"/>
                  <a:gd name="connsiteX119" fmla="*/ 175292 w 179102"/>
                  <a:gd name="connsiteY119" fmla="*/ 240564 h 344386"/>
                  <a:gd name="connsiteX120" fmla="*/ 177197 w 179102"/>
                  <a:gd name="connsiteY120" fmla="*/ 237706 h 344386"/>
                  <a:gd name="connsiteX121" fmla="*/ 176244 w 179102"/>
                  <a:gd name="connsiteY121" fmla="*/ 233896 h 344386"/>
                  <a:gd name="connsiteX122" fmla="*/ 172434 w 179102"/>
                  <a:gd name="connsiteY122" fmla="*/ 225324 h 344386"/>
                  <a:gd name="connsiteX123" fmla="*/ 171482 w 179102"/>
                  <a:gd name="connsiteY123" fmla="*/ 222466 h 344386"/>
                  <a:gd name="connsiteX124" fmla="*/ 168624 w 179102"/>
                  <a:gd name="connsiteY124" fmla="*/ 221514 h 344386"/>
                  <a:gd name="connsiteX125" fmla="*/ 165767 w 179102"/>
                  <a:gd name="connsiteY125" fmla="*/ 219609 h 344386"/>
                  <a:gd name="connsiteX126" fmla="*/ 154337 w 179102"/>
                  <a:gd name="connsiteY126" fmla="*/ 220561 h 344386"/>
                  <a:gd name="connsiteX127" fmla="*/ 146717 w 179102"/>
                  <a:gd name="connsiteY127" fmla="*/ 221514 h 344386"/>
                  <a:gd name="connsiteX128" fmla="*/ 140049 w 179102"/>
                  <a:gd name="connsiteY128" fmla="*/ 219609 h 344386"/>
                  <a:gd name="connsiteX129" fmla="*/ 138144 w 179102"/>
                  <a:gd name="connsiteY129" fmla="*/ 215799 h 344386"/>
                  <a:gd name="connsiteX130" fmla="*/ 138144 w 179102"/>
                  <a:gd name="connsiteY130" fmla="*/ 194844 h 344386"/>
                  <a:gd name="connsiteX131" fmla="*/ 135287 w 179102"/>
                  <a:gd name="connsiteY131" fmla="*/ 192939 h 344386"/>
                  <a:gd name="connsiteX132" fmla="*/ 115284 w 179102"/>
                  <a:gd name="connsiteY132" fmla="*/ 191986 h 344386"/>
                  <a:gd name="connsiteX133" fmla="*/ 114332 w 179102"/>
                  <a:gd name="connsiteY133" fmla="*/ 187224 h 344386"/>
                  <a:gd name="connsiteX134" fmla="*/ 115284 w 179102"/>
                  <a:gd name="connsiteY134" fmla="*/ 162459 h 344386"/>
                  <a:gd name="connsiteX135" fmla="*/ 111474 w 179102"/>
                  <a:gd name="connsiteY135" fmla="*/ 156744 h 344386"/>
                  <a:gd name="connsiteX136" fmla="*/ 107664 w 179102"/>
                  <a:gd name="connsiteY136" fmla="*/ 151981 h 344386"/>
                  <a:gd name="connsiteX137" fmla="*/ 105759 w 179102"/>
                  <a:gd name="connsiteY137" fmla="*/ 148171 h 344386"/>
                  <a:gd name="connsiteX138" fmla="*/ 101949 w 179102"/>
                  <a:gd name="connsiteY138" fmla="*/ 139599 h 344386"/>
                  <a:gd name="connsiteX139" fmla="*/ 99092 w 179102"/>
                  <a:gd name="connsiteY139" fmla="*/ 138646 h 344386"/>
                  <a:gd name="connsiteX140" fmla="*/ 96234 w 179102"/>
                  <a:gd name="connsiteY140" fmla="*/ 133884 h 344386"/>
                  <a:gd name="connsiteX141" fmla="*/ 93377 w 179102"/>
                  <a:gd name="connsiteY141" fmla="*/ 130074 h 344386"/>
                  <a:gd name="connsiteX142" fmla="*/ 92424 w 179102"/>
                  <a:gd name="connsiteY142" fmla="*/ 124359 h 344386"/>
                  <a:gd name="connsiteX143" fmla="*/ 87662 w 179102"/>
                  <a:gd name="connsiteY143" fmla="*/ 118644 h 344386"/>
                  <a:gd name="connsiteX144" fmla="*/ 84804 w 179102"/>
                  <a:gd name="connsiteY144" fmla="*/ 111976 h 344386"/>
                  <a:gd name="connsiteX145" fmla="*/ 83852 w 179102"/>
                  <a:gd name="connsiteY145" fmla="*/ 109119 h 344386"/>
                  <a:gd name="connsiteX146" fmla="*/ 80994 w 179102"/>
                  <a:gd name="connsiteY146" fmla="*/ 107214 h 344386"/>
                  <a:gd name="connsiteX147" fmla="*/ 74327 w 179102"/>
                  <a:gd name="connsiteY147" fmla="*/ 102451 h 344386"/>
                  <a:gd name="connsiteX148" fmla="*/ 55277 w 179102"/>
                  <a:gd name="connsiteY148" fmla="*/ 103404 h 344386"/>
                  <a:gd name="connsiteX149" fmla="*/ 46704 w 179102"/>
                  <a:gd name="connsiteY149" fmla="*/ 102451 h 344386"/>
                  <a:gd name="connsiteX150" fmla="*/ 51467 w 179102"/>
                  <a:gd name="connsiteY150" fmla="*/ 93879 h 344386"/>
                  <a:gd name="connsiteX151" fmla="*/ 52419 w 179102"/>
                  <a:gd name="connsiteY151" fmla="*/ 91021 h 344386"/>
                  <a:gd name="connsiteX152" fmla="*/ 54324 w 179102"/>
                  <a:gd name="connsiteY152" fmla="*/ 88164 h 344386"/>
                  <a:gd name="connsiteX153" fmla="*/ 52419 w 179102"/>
                  <a:gd name="connsiteY153" fmla="*/ 84354 h 344386"/>
                  <a:gd name="connsiteX154" fmla="*/ 53372 w 179102"/>
                  <a:gd name="connsiteY154" fmla="*/ 74829 h 344386"/>
                  <a:gd name="connsiteX155" fmla="*/ 54324 w 179102"/>
                  <a:gd name="connsiteY155" fmla="*/ 71971 h 344386"/>
                  <a:gd name="connsiteX156" fmla="*/ 57182 w 179102"/>
                  <a:gd name="connsiteY156" fmla="*/ 70066 h 344386"/>
                  <a:gd name="connsiteX157" fmla="*/ 62897 w 179102"/>
                  <a:gd name="connsiteY157" fmla="*/ 68161 h 344386"/>
                  <a:gd name="connsiteX158" fmla="*/ 67659 w 179102"/>
                  <a:gd name="connsiteY158" fmla="*/ 66256 h 344386"/>
                  <a:gd name="connsiteX159" fmla="*/ 70517 w 179102"/>
                  <a:gd name="connsiteY159" fmla="*/ 63399 h 344386"/>
                  <a:gd name="connsiteX160" fmla="*/ 73374 w 179102"/>
                  <a:gd name="connsiteY160" fmla="*/ 62446 h 344386"/>
                  <a:gd name="connsiteX161" fmla="*/ 74327 w 179102"/>
                  <a:gd name="connsiteY161" fmla="*/ 59589 h 344386"/>
                  <a:gd name="connsiteX162" fmla="*/ 76232 w 179102"/>
                  <a:gd name="connsiteY162" fmla="*/ 56731 h 344386"/>
                  <a:gd name="connsiteX163" fmla="*/ 80994 w 179102"/>
                  <a:gd name="connsiteY163" fmla="*/ 51016 h 344386"/>
                  <a:gd name="connsiteX164" fmla="*/ 82899 w 179102"/>
                  <a:gd name="connsiteY164" fmla="*/ 46254 h 344386"/>
                  <a:gd name="connsiteX165" fmla="*/ 83852 w 179102"/>
                  <a:gd name="connsiteY165" fmla="*/ 43396 h 344386"/>
                  <a:gd name="connsiteX166" fmla="*/ 88614 w 179102"/>
                  <a:gd name="connsiteY166" fmla="*/ 37681 h 344386"/>
                  <a:gd name="connsiteX167" fmla="*/ 86709 w 179102"/>
                  <a:gd name="connsiteY167" fmla="*/ 30061 h 344386"/>
                  <a:gd name="connsiteX168" fmla="*/ 81947 w 179102"/>
                  <a:gd name="connsiteY168" fmla="*/ 31014 h 344386"/>
                  <a:gd name="connsiteX169" fmla="*/ 74327 w 179102"/>
                  <a:gd name="connsiteY169" fmla="*/ 31966 h 344386"/>
                  <a:gd name="connsiteX170" fmla="*/ 65754 w 179102"/>
                  <a:gd name="connsiteY170" fmla="*/ 34824 h 344386"/>
                  <a:gd name="connsiteX171" fmla="*/ 60039 w 179102"/>
                  <a:gd name="connsiteY171" fmla="*/ 39586 h 344386"/>
                  <a:gd name="connsiteX172" fmla="*/ 57182 w 179102"/>
                  <a:gd name="connsiteY172" fmla="*/ 40539 h 344386"/>
                  <a:gd name="connsiteX173" fmla="*/ 49562 w 179102"/>
                  <a:gd name="connsiteY173" fmla="*/ 38634 h 344386"/>
                  <a:gd name="connsiteX174" fmla="*/ 46704 w 179102"/>
                  <a:gd name="connsiteY174" fmla="*/ 31966 h 344386"/>
                  <a:gd name="connsiteX175" fmla="*/ 48609 w 179102"/>
                  <a:gd name="connsiteY175" fmla="*/ 13869 h 344386"/>
                  <a:gd name="connsiteX176" fmla="*/ 49562 w 179102"/>
                  <a:gd name="connsiteY176" fmla="*/ 9106 h 344386"/>
                  <a:gd name="connsiteX177" fmla="*/ 51467 w 179102"/>
                  <a:gd name="connsiteY177" fmla="*/ 6249 h 344386"/>
                  <a:gd name="connsiteX178" fmla="*/ 52419 w 179102"/>
                  <a:gd name="connsiteY178" fmla="*/ 3391 h 344386"/>
                  <a:gd name="connsiteX179" fmla="*/ 54324 w 179102"/>
                  <a:gd name="connsiteY179" fmla="*/ 534 h 344386"/>
                  <a:gd name="connsiteX180" fmla="*/ 57182 w 179102"/>
                  <a:gd name="connsiteY180" fmla="*/ 534 h 34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79102" h="344386">
                    <a:moveTo>
                      <a:pt x="57182" y="534"/>
                    </a:moveTo>
                    <a:lnTo>
                      <a:pt x="57182" y="534"/>
                    </a:lnTo>
                    <a:cubicBezTo>
                      <a:pt x="54959" y="2121"/>
                      <a:pt x="52957" y="4075"/>
                      <a:pt x="50514" y="5296"/>
                    </a:cubicBezTo>
                    <a:cubicBezTo>
                      <a:pt x="49844" y="5631"/>
                      <a:pt x="40207" y="7173"/>
                      <a:pt x="40037" y="7201"/>
                    </a:cubicBezTo>
                    <a:lnTo>
                      <a:pt x="26702" y="5296"/>
                    </a:lnTo>
                    <a:cubicBezTo>
                      <a:pt x="25103" y="5044"/>
                      <a:pt x="23490" y="4809"/>
                      <a:pt x="21939" y="4344"/>
                    </a:cubicBezTo>
                    <a:cubicBezTo>
                      <a:pt x="20301" y="3853"/>
                      <a:pt x="18764" y="3074"/>
                      <a:pt x="17177" y="2439"/>
                    </a:cubicBezTo>
                    <a:cubicBezTo>
                      <a:pt x="13534" y="9725"/>
                      <a:pt x="16809" y="2590"/>
                      <a:pt x="13367" y="12916"/>
                    </a:cubicBezTo>
                    <a:cubicBezTo>
                      <a:pt x="12826" y="14538"/>
                      <a:pt x="12003" y="16057"/>
                      <a:pt x="11462" y="17679"/>
                    </a:cubicBezTo>
                    <a:cubicBezTo>
                      <a:pt x="11048" y="18921"/>
                      <a:pt x="11235" y="20400"/>
                      <a:pt x="10509" y="21489"/>
                    </a:cubicBezTo>
                    <a:cubicBezTo>
                      <a:pt x="9874" y="22441"/>
                      <a:pt x="8604" y="22759"/>
                      <a:pt x="7652" y="23394"/>
                    </a:cubicBezTo>
                    <a:cubicBezTo>
                      <a:pt x="7017" y="24346"/>
                      <a:pt x="6259" y="25227"/>
                      <a:pt x="5747" y="26251"/>
                    </a:cubicBezTo>
                    <a:cubicBezTo>
                      <a:pt x="5298" y="27149"/>
                      <a:pt x="5504" y="28399"/>
                      <a:pt x="4794" y="29109"/>
                    </a:cubicBezTo>
                    <a:cubicBezTo>
                      <a:pt x="3485" y="30418"/>
                      <a:pt x="1619" y="31014"/>
                      <a:pt x="32" y="31966"/>
                    </a:cubicBezTo>
                    <a:cubicBezTo>
                      <a:pt x="349" y="34824"/>
                      <a:pt x="104" y="37802"/>
                      <a:pt x="984" y="40539"/>
                    </a:cubicBezTo>
                    <a:cubicBezTo>
                      <a:pt x="2987" y="46770"/>
                      <a:pt x="6254" y="52527"/>
                      <a:pt x="8604" y="58636"/>
                    </a:cubicBezTo>
                    <a:cubicBezTo>
                      <a:pt x="9434" y="60794"/>
                      <a:pt x="9874" y="63081"/>
                      <a:pt x="10509" y="65304"/>
                    </a:cubicBezTo>
                    <a:cubicBezTo>
                      <a:pt x="10149" y="69982"/>
                      <a:pt x="9583" y="79921"/>
                      <a:pt x="8604" y="85306"/>
                    </a:cubicBezTo>
                    <a:cubicBezTo>
                      <a:pt x="8424" y="86294"/>
                      <a:pt x="8436" y="87537"/>
                      <a:pt x="7652" y="88164"/>
                    </a:cubicBezTo>
                    <a:cubicBezTo>
                      <a:pt x="6630" y="88982"/>
                      <a:pt x="5112" y="88799"/>
                      <a:pt x="3842" y="89116"/>
                    </a:cubicBezTo>
                    <a:cubicBezTo>
                      <a:pt x="-525" y="95666"/>
                      <a:pt x="-692" y="92659"/>
                      <a:pt x="984" y="97689"/>
                    </a:cubicBezTo>
                    <a:cubicBezTo>
                      <a:pt x="1302" y="99911"/>
                      <a:pt x="1103" y="102272"/>
                      <a:pt x="1937" y="104356"/>
                    </a:cubicBezTo>
                    <a:cubicBezTo>
                      <a:pt x="2437" y="105607"/>
                      <a:pt x="3624" y="106546"/>
                      <a:pt x="4794" y="107214"/>
                    </a:cubicBezTo>
                    <a:cubicBezTo>
                      <a:pt x="6318" y="108085"/>
                      <a:pt x="14965" y="109053"/>
                      <a:pt x="15272" y="109119"/>
                    </a:cubicBezTo>
                    <a:cubicBezTo>
                      <a:pt x="17532" y="109603"/>
                      <a:pt x="19717" y="110389"/>
                      <a:pt x="21939" y="111024"/>
                    </a:cubicBezTo>
                    <a:cubicBezTo>
                      <a:pt x="21276" y="124285"/>
                      <a:pt x="19919" y="139803"/>
                      <a:pt x="21939" y="152934"/>
                    </a:cubicBezTo>
                    <a:cubicBezTo>
                      <a:pt x="22113" y="154066"/>
                      <a:pt x="23844" y="154204"/>
                      <a:pt x="24797" y="154839"/>
                    </a:cubicBezTo>
                    <a:cubicBezTo>
                      <a:pt x="26080" y="154625"/>
                      <a:pt x="32517" y="153707"/>
                      <a:pt x="34322" y="152934"/>
                    </a:cubicBezTo>
                    <a:cubicBezTo>
                      <a:pt x="35374" y="152483"/>
                      <a:pt x="36155" y="151541"/>
                      <a:pt x="37179" y="151029"/>
                    </a:cubicBezTo>
                    <a:cubicBezTo>
                      <a:pt x="38077" y="150580"/>
                      <a:pt x="39139" y="150525"/>
                      <a:pt x="40037" y="150076"/>
                    </a:cubicBezTo>
                    <a:cubicBezTo>
                      <a:pt x="41061" y="149564"/>
                      <a:pt x="41848" y="148636"/>
                      <a:pt x="42894" y="148171"/>
                    </a:cubicBezTo>
                    <a:cubicBezTo>
                      <a:pt x="44729" y="147355"/>
                      <a:pt x="48609" y="146266"/>
                      <a:pt x="48609" y="146266"/>
                    </a:cubicBezTo>
                    <a:cubicBezTo>
                      <a:pt x="55644" y="148612"/>
                      <a:pt x="50514" y="145874"/>
                      <a:pt x="50514" y="159601"/>
                    </a:cubicBezTo>
                    <a:cubicBezTo>
                      <a:pt x="50514" y="162966"/>
                      <a:pt x="51138" y="169092"/>
                      <a:pt x="52419" y="172936"/>
                    </a:cubicBezTo>
                    <a:cubicBezTo>
                      <a:pt x="52960" y="174558"/>
                      <a:pt x="53783" y="176077"/>
                      <a:pt x="54324" y="177699"/>
                    </a:cubicBezTo>
                    <a:cubicBezTo>
                      <a:pt x="54794" y="179110"/>
                      <a:pt x="55589" y="184434"/>
                      <a:pt x="57182" y="185319"/>
                    </a:cubicBezTo>
                    <a:cubicBezTo>
                      <a:pt x="59144" y="186409"/>
                      <a:pt x="61627" y="185954"/>
                      <a:pt x="63849" y="186271"/>
                    </a:cubicBezTo>
                    <a:cubicBezTo>
                      <a:pt x="64802" y="187224"/>
                      <a:pt x="66415" y="187814"/>
                      <a:pt x="66707" y="189129"/>
                    </a:cubicBezTo>
                    <a:cubicBezTo>
                      <a:pt x="67126" y="191014"/>
                      <a:pt x="66173" y="192959"/>
                      <a:pt x="65754" y="194844"/>
                    </a:cubicBezTo>
                    <a:cubicBezTo>
                      <a:pt x="65146" y="197580"/>
                      <a:pt x="64478" y="198869"/>
                      <a:pt x="61944" y="200559"/>
                    </a:cubicBezTo>
                    <a:cubicBezTo>
                      <a:pt x="61109" y="201116"/>
                      <a:pt x="60039" y="201194"/>
                      <a:pt x="59087" y="201511"/>
                    </a:cubicBezTo>
                    <a:cubicBezTo>
                      <a:pt x="54244" y="204739"/>
                      <a:pt x="57592" y="203101"/>
                      <a:pt x="49562" y="204369"/>
                    </a:cubicBezTo>
                    <a:cubicBezTo>
                      <a:pt x="37761" y="206233"/>
                      <a:pt x="41635" y="205107"/>
                      <a:pt x="35274" y="207226"/>
                    </a:cubicBezTo>
                    <a:cubicBezTo>
                      <a:pt x="30907" y="213776"/>
                      <a:pt x="32188" y="210769"/>
                      <a:pt x="30512" y="215799"/>
                    </a:cubicBezTo>
                    <a:cubicBezTo>
                      <a:pt x="31147" y="219609"/>
                      <a:pt x="31660" y="223441"/>
                      <a:pt x="32417" y="227229"/>
                    </a:cubicBezTo>
                    <a:cubicBezTo>
                      <a:pt x="32614" y="228213"/>
                      <a:pt x="33436" y="229084"/>
                      <a:pt x="33369" y="230086"/>
                    </a:cubicBezTo>
                    <a:cubicBezTo>
                      <a:pt x="33211" y="232460"/>
                      <a:pt x="32188" y="240463"/>
                      <a:pt x="30512" y="244374"/>
                    </a:cubicBezTo>
                    <a:cubicBezTo>
                      <a:pt x="29953" y="245679"/>
                      <a:pt x="29166" y="246879"/>
                      <a:pt x="28607" y="248184"/>
                    </a:cubicBezTo>
                    <a:cubicBezTo>
                      <a:pt x="24402" y="257994"/>
                      <a:pt x="32068" y="242214"/>
                      <a:pt x="25749" y="254851"/>
                    </a:cubicBezTo>
                    <a:cubicBezTo>
                      <a:pt x="26067" y="257074"/>
                      <a:pt x="25698" y="259511"/>
                      <a:pt x="26702" y="261519"/>
                    </a:cubicBezTo>
                    <a:cubicBezTo>
                      <a:pt x="27151" y="262417"/>
                      <a:pt x="28849" y="261761"/>
                      <a:pt x="29559" y="262471"/>
                    </a:cubicBezTo>
                    <a:cubicBezTo>
                      <a:pt x="30269" y="263181"/>
                      <a:pt x="30223" y="264367"/>
                      <a:pt x="30512" y="265329"/>
                    </a:cubicBezTo>
                    <a:cubicBezTo>
                      <a:pt x="31176" y="267543"/>
                      <a:pt x="31782" y="269774"/>
                      <a:pt x="32417" y="271996"/>
                    </a:cubicBezTo>
                    <a:cubicBezTo>
                      <a:pt x="16740" y="274408"/>
                      <a:pt x="24030" y="271294"/>
                      <a:pt x="16224" y="276759"/>
                    </a:cubicBezTo>
                    <a:cubicBezTo>
                      <a:pt x="14348" y="278072"/>
                      <a:pt x="8288" y="281125"/>
                      <a:pt x="10509" y="280569"/>
                    </a:cubicBezTo>
                    <a:cubicBezTo>
                      <a:pt x="11779" y="280251"/>
                      <a:pt x="13093" y="280076"/>
                      <a:pt x="14319" y="279616"/>
                    </a:cubicBezTo>
                    <a:cubicBezTo>
                      <a:pt x="27557" y="274651"/>
                      <a:pt x="7299" y="281003"/>
                      <a:pt x="22892" y="275806"/>
                    </a:cubicBezTo>
                    <a:cubicBezTo>
                      <a:pt x="24134" y="275392"/>
                      <a:pt x="25460" y="275268"/>
                      <a:pt x="26702" y="274854"/>
                    </a:cubicBezTo>
                    <a:cubicBezTo>
                      <a:pt x="28324" y="274313"/>
                      <a:pt x="29805" y="273364"/>
                      <a:pt x="31464" y="272949"/>
                    </a:cubicBezTo>
                    <a:cubicBezTo>
                      <a:pt x="33642" y="272404"/>
                      <a:pt x="35909" y="272314"/>
                      <a:pt x="38132" y="271996"/>
                    </a:cubicBezTo>
                    <a:cubicBezTo>
                      <a:pt x="45117" y="272631"/>
                      <a:pt x="52123" y="273065"/>
                      <a:pt x="59087" y="273901"/>
                    </a:cubicBezTo>
                    <a:cubicBezTo>
                      <a:pt x="60084" y="274021"/>
                      <a:pt x="61046" y="274405"/>
                      <a:pt x="61944" y="274854"/>
                    </a:cubicBezTo>
                    <a:cubicBezTo>
                      <a:pt x="62968" y="275366"/>
                      <a:pt x="63750" y="276308"/>
                      <a:pt x="64802" y="276759"/>
                    </a:cubicBezTo>
                    <a:cubicBezTo>
                      <a:pt x="69089" y="278596"/>
                      <a:pt x="67751" y="276805"/>
                      <a:pt x="71469" y="278664"/>
                    </a:cubicBezTo>
                    <a:cubicBezTo>
                      <a:pt x="72493" y="279176"/>
                      <a:pt x="73374" y="279934"/>
                      <a:pt x="74327" y="280569"/>
                    </a:cubicBezTo>
                    <a:cubicBezTo>
                      <a:pt x="73692" y="282474"/>
                      <a:pt x="73729" y="284759"/>
                      <a:pt x="72422" y="286284"/>
                    </a:cubicBezTo>
                    <a:cubicBezTo>
                      <a:pt x="71570" y="287278"/>
                      <a:pt x="69871" y="286876"/>
                      <a:pt x="68612" y="287236"/>
                    </a:cubicBezTo>
                    <a:cubicBezTo>
                      <a:pt x="67646" y="287512"/>
                      <a:pt x="66754" y="288095"/>
                      <a:pt x="65754" y="288189"/>
                    </a:cubicBezTo>
                    <a:cubicBezTo>
                      <a:pt x="56565" y="289051"/>
                      <a:pt x="47339" y="289459"/>
                      <a:pt x="38132" y="290094"/>
                    </a:cubicBezTo>
                    <a:cubicBezTo>
                      <a:pt x="35267" y="291048"/>
                      <a:pt x="34880" y="290899"/>
                      <a:pt x="32417" y="292951"/>
                    </a:cubicBezTo>
                    <a:cubicBezTo>
                      <a:pt x="27661" y="296915"/>
                      <a:pt x="31722" y="295088"/>
                      <a:pt x="26702" y="296761"/>
                    </a:cubicBezTo>
                    <a:cubicBezTo>
                      <a:pt x="25749" y="297714"/>
                      <a:pt x="24591" y="298498"/>
                      <a:pt x="23844" y="299619"/>
                    </a:cubicBezTo>
                    <a:cubicBezTo>
                      <a:pt x="23287" y="300454"/>
                      <a:pt x="23602" y="301766"/>
                      <a:pt x="22892" y="302476"/>
                    </a:cubicBezTo>
                    <a:cubicBezTo>
                      <a:pt x="22182" y="303186"/>
                      <a:pt x="20987" y="303111"/>
                      <a:pt x="20034" y="303429"/>
                    </a:cubicBezTo>
                    <a:cubicBezTo>
                      <a:pt x="19717" y="304381"/>
                      <a:pt x="19531" y="305388"/>
                      <a:pt x="19082" y="306286"/>
                    </a:cubicBezTo>
                    <a:cubicBezTo>
                      <a:pt x="17755" y="308940"/>
                      <a:pt x="16427" y="309893"/>
                      <a:pt x="14319" y="312001"/>
                    </a:cubicBezTo>
                    <a:cubicBezTo>
                      <a:pt x="14002" y="312954"/>
                      <a:pt x="13994" y="314075"/>
                      <a:pt x="13367" y="314859"/>
                    </a:cubicBezTo>
                    <a:cubicBezTo>
                      <a:pt x="12652" y="315753"/>
                      <a:pt x="11389" y="316031"/>
                      <a:pt x="10509" y="316764"/>
                    </a:cubicBezTo>
                    <a:cubicBezTo>
                      <a:pt x="9474" y="317626"/>
                      <a:pt x="8604" y="318669"/>
                      <a:pt x="7652" y="319621"/>
                    </a:cubicBezTo>
                    <a:cubicBezTo>
                      <a:pt x="7334" y="320574"/>
                      <a:pt x="7148" y="321581"/>
                      <a:pt x="6699" y="322479"/>
                    </a:cubicBezTo>
                    <a:cubicBezTo>
                      <a:pt x="6187" y="323503"/>
                      <a:pt x="4794" y="324191"/>
                      <a:pt x="4794" y="325336"/>
                    </a:cubicBezTo>
                    <a:cubicBezTo>
                      <a:pt x="4794" y="327667"/>
                      <a:pt x="7310" y="331015"/>
                      <a:pt x="8604" y="332956"/>
                    </a:cubicBezTo>
                    <a:lnTo>
                      <a:pt x="11462" y="341529"/>
                    </a:lnTo>
                    <a:lnTo>
                      <a:pt x="12414" y="344386"/>
                    </a:lnTo>
                    <a:cubicBezTo>
                      <a:pt x="17821" y="343035"/>
                      <a:pt x="17565" y="343392"/>
                      <a:pt x="23844" y="339624"/>
                    </a:cubicBezTo>
                    <a:cubicBezTo>
                      <a:pt x="25432" y="338671"/>
                      <a:pt x="26915" y="337518"/>
                      <a:pt x="28607" y="336766"/>
                    </a:cubicBezTo>
                    <a:cubicBezTo>
                      <a:pt x="29803" y="336234"/>
                      <a:pt x="31147" y="336131"/>
                      <a:pt x="32417" y="335814"/>
                    </a:cubicBezTo>
                    <a:cubicBezTo>
                      <a:pt x="40753" y="327475"/>
                      <a:pt x="30184" y="337674"/>
                      <a:pt x="38132" y="331051"/>
                    </a:cubicBezTo>
                    <a:cubicBezTo>
                      <a:pt x="39167" y="330189"/>
                      <a:pt x="39812" y="328848"/>
                      <a:pt x="40989" y="328194"/>
                    </a:cubicBezTo>
                    <a:cubicBezTo>
                      <a:pt x="42744" y="327219"/>
                      <a:pt x="46704" y="326289"/>
                      <a:pt x="46704" y="326289"/>
                    </a:cubicBezTo>
                    <a:cubicBezTo>
                      <a:pt x="51149" y="321844"/>
                      <a:pt x="47780" y="324839"/>
                      <a:pt x="52419" y="321526"/>
                    </a:cubicBezTo>
                    <a:cubicBezTo>
                      <a:pt x="53711" y="320603"/>
                      <a:pt x="54737" y="319211"/>
                      <a:pt x="56229" y="318669"/>
                    </a:cubicBezTo>
                    <a:cubicBezTo>
                      <a:pt x="58339" y="317902"/>
                      <a:pt x="60661" y="317919"/>
                      <a:pt x="62897" y="317716"/>
                    </a:cubicBezTo>
                    <a:cubicBezTo>
                      <a:pt x="71142" y="316966"/>
                      <a:pt x="79407" y="316446"/>
                      <a:pt x="87662" y="315811"/>
                    </a:cubicBezTo>
                    <a:cubicBezTo>
                      <a:pt x="89567" y="315494"/>
                      <a:pt x="91492" y="315278"/>
                      <a:pt x="93377" y="314859"/>
                    </a:cubicBezTo>
                    <a:cubicBezTo>
                      <a:pt x="94357" y="314641"/>
                      <a:pt x="95294" y="314259"/>
                      <a:pt x="96234" y="313906"/>
                    </a:cubicBezTo>
                    <a:cubicBezTo>
                      <a:pt x="99990" y="312497"/>
                      <a:pt x="101932" y="312019"/>
                      <a:pt x="104807" y="309144"/>
                    </a:cubicBezTo>
                    <a:cubicBezTo>
                      <a:pt x="105929" y="308022"/>
                      <a:pt x="106542" y="306456"/>
                      <a:pt x="107664" y="305334"/>
                    </a:cubicBezTo>
                    <a:cubicBezTo>
                      <a:pt x="110392" y="302606"/>
                      <a:pt x="110283" y="304024"/>
                      <a:pt x="113379" y="302476"/>
                    </a:cubicBezTo>
                    <a:cubicBezTo>
                      <a:pt x="114403" y="301964"/>
                      <a:pt x="115284" y="301206"/>
                      <a:pt x="116237" y="300571"/>
                    </a:cubicBezTo>
                    <a:cubicBezTo>
                      <a:pt x="118777" y="300889"/>
                      <a:pt x="121410" y="300771"/>
                      <a:pt x="123857" y="301524"/>
                    </a:cubicBezTo>
                    <a:cubicBezTo>
                      <a:pt x="125626" y="302068"/>
                      <a:pt x="126782" y="304151"/>
                      <a:pt x="128619" y="304381"/>
                    </a:cubicBezTo>
                    <a:cubicBezTo>
                      <a:pt x="132099" y="304816"/>
                      <a:pt x="135619" y="303878"/>
                      <a:pt x="139097" y="303429"/>
                    </a:cubicBezTo>
                    <a:cubicBezTo>
                      <a:pt x="145465" y="302607"/>
                      <a:pt x="158147" y="300571"/>
                      <a:pt x="158147" y="300571"/>
                    </a:cubicBezTo>
                    <a:cubicBezTo>
                      <a:pt x="159099" y="300254"/>
                      <a:pt x="160020" y="299816"/>
                      <a:pt x="161004" y="299619"/>
                    </a:cubicBezTo>
                    <a:cubicBezTo>
                      <a:pt x="164792" y="298862"/>
                      <a:pt x="168797" y="299013"/>
                      <a:pt x="172434" y="297714"/>
                    </a:cubicBezTo>
                    <a:cubicBezTo>
                      <a:pt x="173512" y="297329"/>
                      <a:pt x="173674" y="295788"/>
                      <a:pt x="174339" y="294856"/>
                    </a:cubicBezTo>
                    <a:cubicBezTo>
                      <a:pt x="180259" y="286568"/>
                      <a:pt x="174604" y="294935"/>
                      <a:pt x="179102" y="288189"/>
                    </a:cubicBezTo>
                    <a:cubicBezTo>
                      <a:pt x="176919" y="279458"/>
                      <a:pt x="179376" y="282021"/>
                      <a:pt x="174339" y="278664"/>
                    </a:cubicBezTo>
                    <a:cubicBezTo>
                      <a:pt x="172117" y="278981"/>
                      <a:pt x="169917" y="279616"/>
                      <a:pt x="167672" y="279616"/>
                    </a:cubicBezTo>
                    <a:cubicBezTo>
                      <a:pt x="154472" y="279616"/>
                      <a:pt x="156660" y="280074"/>
                      <a:pt x="149574" y="277711"/>
                    </a:cubicBezTo>
                    <a:cubicBezTo>
                      <a:pt x="148512" y="274525"/>
                      <a:pt x="147494" y="272953"/>
                      <a:pt x="149574" y="269139"/>
                    </a:cubicBezTo>
                    <a:cubicBezTo>
                      <a:pt x="150649" y="267168"/>
                      <a:pt x="152647" y="265855"/>
                      <a:pt x="154337" y="264376"/>
                    </a:cubicBezTo>
                    <a:cubicBezTo>
                      <a:pt x="155198" y="263622"/>
                      <a:pt x="156263" y="263136"/>
                      <a:pt x="157194" y="262471"/>
                    </a:cubicBezTo>
                    <a:cubicBezTo>
                      <a:pt x="158486" y="261548"/>
                      <a:pt x="159799" y="260647"/>
                      <a:pt x="161004" y="259614"/>
                    </a:cubicBezTo>
                    <a:cubicBezTo>
                      <a:pt x="162027" y="258737"/>
                      <a:pt x="162827" y="257619"/>
                      <a:pt x="163862" y="256756"/>
                    </a:cubicBezTo>
                    <a:cubicBezTo>
                      <a:pt x="167946" y="253352"/>
                      <a:pt x="165785" y="256544"/>
                      <a:pt x="169577" y="251994"/>
                    </a:cubicBezTo>
                    <a:cubicBezTo>
                      <a:pt x="170310" y="251115"/>
                      <a:pt x="170817" y="250068"/>
                      <a:pt x="171482" y="249136"/>
                    </a:cubicBezTo>
                    <a:cubicBezTo>
                      <a:pt x="172405" y="247844"/>
                      <a:pt x="173387" y="246596"/>
                      <a:pt x="174339" y="245326"/>
                    </a:cubicBezTo>
                    <a:cubicBezTo>
                      <a:pt x="174657" y="243739"/>
                      <a:pt x="174724" y="242080"/>
                      <a:pt x="175292" y="240564"/>
                    </a:cubicBezTo>
                    <a:cubicBezTo>
                      <a:pt x="175694" y="239492"/>
                      <a:pt x="177035" y="238839"/>
                      <a:pt x="177197" y="237706"/>
                    </a:cubicBezTo>
                    <a:cubicBezTo>
                      <a:pt x="177382" y="236410"/>
                      <a:pt x="176501" y="235180"/>
                      <a:pt x="176244" y="233896"/>
                    </a:cubicBezTo>
                    <a:cubicBezTo>
                      <a:pt x="174776" y="226558"/>
                      <a:pt x="176863" y="229752"/>
                      <a:pt x="172434" y="225324"/>
                    </a:cubicBezTo>
                    <a:cubicBezTo>
                      <a:pt x="172117" y="224371"/>
                      <a:pt x="172192" y="223176"/>
                      <a:pt x="171482" y="222466"/>
                    </a:cubicBezTo>
                    <a:cubicBezTo>
                      <a:pt x="170772" y="221756"/>
                      <a:pt x="169522" y="221963"/>
                      <a:pt x="168624" y="221514"/>
                    </a:cubicBezTo>
                    <a:cubicBezTo>
                      <a:pt x="167600" y="221002"/>
                      <a:pt x="166719" y="220244"/>
                      <a:pt x="165767" y="219609"/>
                    </a:cubicBezTo>
                    <a:lnTo>
                      <a:pt x="154337" y="220561"/>
                    </a:lnTo>
                    <a:cubicBezTo>
                      <a:pt x="151790" y="220816"/>
                      <a:pt x="149271" y="221684"/>
                      <a:pt x="146717" y="221514"/>
                    </a:cubicBezTo>
                    <a:cubicBezTo>
                      <a:pt x="144411" y="221360"/>
                      <a:pt x="142272" y="220244"/>
                      <a:pt x="140049" y="219609"/>
                    </a:cubicBezTo>
                    <a:cubicBezTo>
                      <a:pt x="139414" y="218339"/>
                      <a:pt x="138219" y="217217"/>
                      <a:pt x="138144" y="215799"/>
                    </a:cubicBezTo>
                    <a:cubicBezTo>
                      <a:pt x="137990" y="212878"/>
                      <a:pt x="140363" y="199837"/>
                      <a:pt x="138144" y="194844"/>
                    </a:cubicBezTo>
                    <a:cubicBezTo>
                      <a:pt x="137679" y="193798"/>
                      <a:pt x="136239" y="193574"/>
                      <a:pt x="135287" y="192939"/>
                    </a:cubicBezTo>
                    <a:cubicBezTo>
                      <a:pt x="130742" y="193318"/>
                      <a:pt x="120084" y="195345"/>
                      <a:pt x="115284" y="191986"/>
                    </a:cubicBezTo>
                    <a:cubicBezTo>
                      <a:pt x="113958" y="191058"/>
                      <a:pt x="114649" y="188811"/>
                      <a:pt x="114332" y="187224"/>
                    </a:cubicBezTo>
                    <a:cubicBezTo>
                      <a:pt x="123032" y="148939"/>
                      <a:pt x="123271" y="175240"/>
                      <a:pt x="115284" y="162459"/>
                    </a:cubicBezTo>
                    <a:cubicBezTo>
                      <a:pt x="110891" y="155430"/>
                      <a:pt x="118188" y="161219"/>
                      <a:pt x="111474" y="156744"/>
                    </a:cubicBezTo>
                    <a:cubicBezTo>
                      <a:pt x="109202" y="149922"/>
                      <a:pt x="112451" y="157724"/>
                      <a:pt x="107664" y="151981"/>
                    </a:cubicBezTo>
                    <a:cubicBezTo>
                      <a:pt x="106755" y="150890"/>
                      <a:pt x="106394" y="149441"/>
                      <a:pt x="105759" y="148171"/>
                    </a:cubicBezTo>
                    <a:cubicBezTo>
                      <a:pt x="104964" y="144193"/>
                      <a:pt x="105319" y="142408"/>
                      <a:pt x="101949" y="139599"/>
                    </a:cubicBezTo>
                    <a:cubicBezTo>
                      <a:pt x="101178" y="138956"/>
                      <a:pt x="100044" y="138964"/>
                      <a:pt x="99092" y="138646"/>
                    </a:cubicBezTo>
                    <a:cubicBezTo>
                      <a:pt x="98139" y="137059"/>
                      <a:pt x="97261" y="135424"/>
                      <a:pt x="96234" y="133884"/>
                    </a:cubicBezTo>
                    <a:cubicBezTo>
                      <a:pt x="95353" y="132563"/>
                      <a:pt x="93967" y="131548"/>
                      <a:pt x="93377" y="130074"/>
                    </a:cubicBezTo>
                    <a:cubicBezTo>
                      <a:pt x="92660" y="128281"/>
                      <a:pt x="93035" y="126191"/>
                      <a:pt x="92424" y="124359"/>
                    </a:cubicBezTo>
                    <a:cubicBezTo>
                      <a:pt x="91761" y="122369"/>
                      <a:pt x="88989" y="119971"/>
                      <a:pt x="87662" y="118644"/>
                    </a:cubicBezTo>
                    <a:cubicBezTo>
                      <a:pt x="85678" y="110712"/>
                      <a:pt x="88094" y="118557"/>
                      <a:pt x="84804" y="111976"/>
                    </a:cubicBezTo>
                    <a:cubicBezTo>
                      <a:pt x="84355" y="111078"/>
                      <a:pt x="84479" y="109903"/>
                      <a:pt x="83852" y="109119"/>
                    </a:cubicBezTo>
                    <a:cubicBezTo>
                      <a:pt x="83137" y="108225"/>
                      <a:pt x="81926" y="107879"/>
                      <a:pt x="80994" y="107214"/>
                    </a:cubicBezTo>
                    <a:cubicBezTo>
                      <a:pt x="72706" y="101294"/>
                      <a:pt x="81073" y="106949"/>
                      <a:pt x="74327" y="102451"/>
                    </a:cubicBezTo>
                    <a:cubicBezTo>
                      <a:pt x="67977" y="102769"/>
                      <a:pt x="61635" y="103404"/>
                      <a:pt x="55277" y="103404"/>
                    </a:cubicBezTo>
                    <a:cubicBezTo>
                      <a:pt x="52402" y="103404"/>
                      <a:pt x="48737" y="104484"/>
                      <a:pt x="46704" y="102451"/>
                    </a:cubicBezTo>
                    <a:cubicBezTo>
                      <a:pt x="44372" y="100119"/>
                      <a:pt x="50317" y="95029"/>
                      <a:pt x="51467" y="93879"/>
                    </a:cubicBezTo>
                    <a:cubicBezTo>
                      <a:pt x="51784" y="92926"/>
                      <a:pt x="51970" y="91919"/>
                      <a:pt x="52419" y="91021"/>
                    </a:cubicBezTo>
                    <a:cubicBezTo>
                      <a:pt x="52931" y="89997"/>
                      <a:pt x="54324" y="89309"/>
                      <a:pt x="54324" y="88164"/>
                    </a:cubicBezTo>
                    <a:cubicBezTo>
                      <a:pt x="54324" y="86744"/>
                      <a:pt x="53054" y="85624"/>
                      <a:pt x="52419" y="84354"/>
                    </a:cubicBezTo>
                    <a:cubicBezTo>
                      <a:pt x="52737" y="81179"/>
                      <a:pt x="52887" y="77983"/>
                      <a:pt x="53372" y="74829"/>
                    </a:cubicBezTo>
                    <a:cubicBezTo>
                      <a:pt x="53525" y="73837"/>
                      <a:pt x="53697" y="72755"/>
                      <a:pt x="54324" y="71971"/>
                    </a:cubicBezTo>
                    <a:cubicBezTo>
                      <a:pt x="55039" y="71077"/>
                      <a:pt x="56136" y="70531"/>
                      <a:pt x="57182" y="70066"/>
                    </a:cubicBezTo>
                    <a:cubicBezTo>
                      <a:pt x="59017" y="69250"/>
                      <a:pt x="61033" y="68907"/>
                      <a:pt x="62897" y="68161"/>
                    </a:cubicBezTo>
                    <a:lnTo>
                      <a:pt x="67659" y="66256"/>
                    </a:lnTo>
                    <a:cubicBezTo>
                      <a:pt x="68612" y="65304"/>
                      <a:pt x="69396" y="64146"/>
                      <a:pt x="70517" y="63399"/>
                    </a:cubicBezTo>
                    <a:cubicBezTo>
                      <a:pt x="71352" y="62842"/>
                      <a:pt x="72664" y="63156"/>
                      <a:pt x="73374" y="62446"/>
                    </a:cubicBezTo>
                    <a:cubicBezTo>
                      <a:pt x="74084" y="61736"/>
                      <a:pt x="73878" y="60487"/>
                      <a:pt x="74327" y="59589"/>
                    </a:cubicBezTo>
                    <a:cubicBezTo>
                      <a:pt x="74839" y="58565"/>
                      <a:pt x="75499" y="57611"/>
                      <a:pt x="76232" y="56731"/>
                    </a:cubicBezTo>
                    <a:cubicBezTo>
                      <a:pt x="78867" y="53569"/>
                      <a:pt x="79219" y="54566"/>
                      <a:pt x="80994" y="51016"/>
                    </a:cubicBezTo>
                    <a:cubicBezTo>
                      <a:pt x="81759" y="49487"/>
                      <a:pt x="82299" y="47855"/>
                      <a:pt x="82899" y="46254"/>
                    </a:cubicBezTo>
                    <a:cubicBezTo>
                      <a:pt x="83252" y="45314"/>
                      <a:pt x="83403" y="44294"/>
                      <a:pt x="83852" y="43396"/>
                    </a:cubicBezTo>
                    <a:cubicBezTo>
                      <a:pt x="85177" y="40746"/>
                      <a:pt x="86509" y="39786"/>
                      <a:pt x="88614" y="37681"/>
                    </a:cubicBezTo>
                    <a:cubicBezTo>
                      <a:pt x="87979" y="35141"/>
                      <a:pt x="88560" y="31912"/>
                      <a:pt x="86709" y="30061"/>
                    </a:cubicBezTo>
                    <a:cubicBezTo>
                      <a:pt x="85564" y="28916"/>
                      <a:pt x="83547" y="30768"/>
                      <a:pt x="81947" y="31014"/>
                    </a:cubicBezTo>
                    <a:cubicBezTo>
                      <a:pt x="79417" y="31403"/>
                      <a:pt x="76867" y="31649"/>
                      <a:pt x="74327" y="31966"/>
                    </a:cubicBezTo>
                    <a:cubicBezTo>
                      <a:pt x="61509" y="38375"/>
                      <a:pt x="80530" y="29282"/>
                      <a:pt x="65754" y="34824"/>
                    </a:cubicBezTo>
                    <a:cubicBezTo>
                      <a:pt x="62197" y="36158"/>
                      <a:pt x="63211" y="37471"/>
                      <a:pt x="60039" y="39586"/>
                    </a:cubicBezTo>
                    <a:cubicBezTo>
                      <a:pt x="59204" y="40143"/>
                      <a:pt x="58134" y="40221"/>
                      <a:pt x="57182" y="40539"/>
                    </a:cubicBezTo>
                    <a:cubicBezTo>
                      <a:pt x="54642" y="39904"/>
                      <a:pt x="51807" y="39981"/>
                      <a:pt x="49562" y="38634"/>
                    </a:cubicBezTo>
                    <a:cubicBezTo>
                      <a:pt x="48582" y="38046"/>
                      <a:pt x="47135" y="33257"/>
                      <a:pt x="46704" y="31966"/>
                    </a:cubicBezTo>
                    <a:cubicBezTo>
                      <a:pt x="47339" y="25934"/>
                      <a:pt x="47857" y="19888"/>
                      <a:pt x="48609" y="13869"/>
                    </a:cubicBezTo>
                    <a:cubicBezTo>
                      <a:pt x="48810" y="12262"/>
                      <a:pt x="48993" y="10622"/>
                      <a:pt x="49562" y="9106"/>
                    </a:cubicBezTo>
                    <a:cubicBezTo>
                      <a:pt x="49964" y="8034"/>
                      <a:pt x="50832" y="7201"/>
                      <a:pt x="51467" y="6249"/>
                    </a:cubicBezTo>
                    <a:cubicBezTo>
                      <a:pt x="51784" y="5296"/>
                      <a:pt x="51970" y="4289"/>
                      <a:pt x="52419" y="3391"/>
                    </a:cubicBezTo>
                    <a:cubicBezTo>
                      <a:pt x="52931" y="2367"/>
                      <a:pt x="53873" y="1586"/>
                      <a:pt x="54324" y="534"/>
                    </a:cubicBezTo>
                    <a:cubicBezTo>
                      <a:pt x="54840" y="-669"/>
                      <a:pt x="56706" y="534"/>
                      <a:pt x="57182" y="53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24" name="Freeform: Shape 123">
                <a:extLst>
                  <a:ext uri="{FF2B5EF4-FFF2-40B4-BE49-F238E27FC236}">
                    <a16:creationId xmlns:a16="http://schemas.microsoft.com/office/drawing/2014/main" id="{22B1D943-3BA7-409D-9450-E1FEA7C6138F}"/>
                  </a:ext>
                </a:extLst>
              </p:cNvPr>
              <p:cNvSpPr/>
              <p:nvPr/>
            </p:nvSpPr>
            <p:spPr>
              <a:xfrm>
                <a:off x="4569143" y="2379956"/>
                <a:ext cx="33957" cy="61000"/>
              </a:xfrm>
              <a:custGeom>
                <a:avLst/>
                <a:gdLst>
                  <a:gd name="connsiteX0" fmla="*/ 7620 w 33957"/>
                  <a:gd name="connsiteY0" fmla="*/ 5715 h 61000"/>
                  <a:gd name="connsiteX1" fmla="*/ 7620 w 33957"/>
                  <a:gd name="connsiteY1" fmla="*/ 5715 h 61000"/>
                  <a:gd name="connsiteX2" fmla="*/ 4762 w 33957"/>
                  <a:gd name="connsiteY2" fmla="*/ 13335 h 61000"/>
                  <a:gd name="connsiteX3" fmla="*/ 2857 w 33957"/>
                  <a:gd name="connsiteY3" fmla="*/ 16192 h 61000"/>
                  <a:gd name="connsiteX4" fmla="*/ 0 w 33957"/>
                  <a:gd name="connsiteY4" fmla="*/ 21907 h 61000"/>
                  <a:gd name="connsiteX5" fmla="*/ 1905 w 33957"/>
                  <a:gd name="connsiteY5" fmla="*/ 35242 h 61000"/>
                  <a:gd name="connsiteX6" fmla="*/ 3810 w 33957"/>
                  <a:gd name="connsiteY6" fmla="*/ 38100 h 61000"/>
                  <a:gd name="connsiteX7" fmla="*/ 7620 w 33957"/>
                  <a:gd name="connsiteY7" fmla="*/ 43815 h 61000"/>
                  <a:gd name="connsiteX8" fmla="*/ 8572 w 33957"/>
                  <a:gd name="connsiteY8" fmla="*/ 47625 h 61000"/>
                  <a:gd name="connsiteX9" fmla="*/ 14287 w 33957"/>
                  <a:gd name="connsiteY9" fmla="*/ 51435 h 61000"/>
                  <a:gd name="connsiteX10" fmla="*/ 16192 w 33957"/>
                  <a:gd name="connsiteY10" fmla="*/ 54292 h 61000"/>
                  <a:gd name="connsiteX11" fmla="*/ 22860 w 33957"/>
                  <a:gd name="connsiteY11" fmla="*/ 58102 h 61000"/>
                  <a:gd name="connsiteX12" fmla="*/ 24765 w 33957"/>
                  <a:gd name="connsiteY12" fmla="*/ 60960 h 61000"/>
                  <a:gd name="connsiteX13" fmla="*/ 32385 w 33957"/>
                  <a:gd name="connsiteY13" fmla="*/ 56197 h 61000"/>
                  <a:gd name="connsiteX14" fmla="*/ 31432 w 33957"/>
                  <a:gd name="connsiteY14" fmla="*/ 9525 h 61000"/>
                  <a:gd name="connsiteX15" fmla="*/ 30480 w 33957"/>
                  <a:gd name="connsiteY15" fmla="*/ 4762 h 61000"/>
                  <a:gd name="connsiteX16" fmla="*/ 24765 w 33957"/>
                  <a:gd name="connsiteY16" fmla="*/ 0 h 61000"/>
                  <a:gd name="connsiteX17" fmla="*/ 18097 w 33957"/>
                  <a:gd name="connsiteY17" fmla="*/ 952 h 61000"/>
                  <a:gd name="connsiteX18" fmla="*/ 12382 w 33957"/>
                  <a:gd name="connsiteY18" fmla="*/ 5715 h 61000"/>
                  <a:gd name="connsiteX19" fmla="*/ 9525 w 33957"/>
                  <a:gd name="connsiteY19" fmla="*/ 12382 h 61000"/>
                  <a:gd name="connsiteX20" fmla="*/ 7620 w 33957"/>
                  <a:gd name="connsiteY20" fmla="*/ 5715 h 6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957" h="61000">
                    <a:moveTo>
                      <a:pt x="7620" y="5715"/>
                    </a:moveTo>
                    <a:lnTo>
                      <a:pt x="7620" y="5715"/>
                    </a:lnTo>
                    <a:cubicBezTo>
                      <a:pt x="6667" y="8255"/>
                      <a:pt x="5885" y="10865"/>
                      <a:pt x="4762" y="13335"/>
                    </a:cubicBezTo>
                    <a:cubicBezTo>
                      <a:pt x="4288" y="14377"/>
                      <a:pt x="3369" y="15168"/>
                      <a:pt x="2857" y="16192"/>
                    </a:cubicBezTo>
                    <a:cubicBezTo>
                      <a:pt x="-1086" y="24079"/>
                      <a:pt x="5459" y="13720"/>
                      <a:pt x="0" y="21907"/>
                    </a:cubicBezTo>
                    <a:cubicBezTo>
                      <a:pt x="244" y="24594"/>
                      <a:pt x="71" y="31574"/>
                      <a:pt x="1905" y="35242"/>
                    </a:cubicBezTo>
                    <a:cubicBezTo>
                      <a:pt x="2417" y="36266"/>
                      <a:pt x="3175" y="37147"/>
                      <a:pt x="3810" y="38100"/>
                    </a:cubicBezTo>
                    <a:cubicBezTo>
                      <a:pt x="6782" y="47019"/>
                      <a:pt x="1913" y="33827"/>
                      <a:pt x="7620" y="43815"/>
                    </a:cubicBezTo>
                    <a:cubicBezTo>
                      <a:pt x="8269" y="44952"/>
                      <a:pt x="7922" y="46488"/>
                      <a:pt x="8572" y="47625"/>
                    </a:cubicBezTo>
                    <a:cubicBezTo>
                      <a:pt x="10250" y="50561"/>
                      <a:pt x="11561" y="50526"/>
                      <a:pt x="14287" y="51435"/>
                    </a:cubicBezTo>
                    <a:cubicBezTo>
                      <a:pt x="14922" y="52387"/>
                      <a:pt x="15383" y="53483"/>
                      <a:pt x="16192" y="54292"/>
                    </a:cubicBezTo>
                    <a:cubicBezTo>
                      <a:pt x="19077" y="57177"/>
                      <a:pt x="19589" y="57012"/>
                      <a:pt x="22860" y="58102"/>
                    </a:cubicBezTo>
                    <a:cubicBezTo>
                      <a:pt x="23495" y="59055"/>
                      <a:pt x="23632" y="60798"/>
                      <a:pt x="24765" y="60960"/>
                    </a:cubicBezTo>
                    <a:cubicBezTo>
                      <a:pt x="27921" y="61411"/>
                      <a:pt x="30569" y="58013"/>
                      <a:pt x="32385" y="56197"/>
                    </a:cubicBezTo>
                    <a:cubicBezTo>
                      <a:pt x="35145" y="36871"/>
                      <a:pt x="33917" y="48460"/>
                      <a:pt x="31432" y="9525"/>
                    </a:cubicBezTo>
                    <a:cubicBezTo>
                      <a:pt x="31329" y="7909"/>
                      <a:pt x="31204" y="6210"/>
                      <a:pt x="30480" y="4762"/>
                    </a:cubicBezTo>
                    <a:cubicBezTo>
                      <a:pt x="29564" y="2931"/>
                      <a:pt x="26404" y="1093"/>
                      <a:pt x="24765" y="0"/>
                    </a:cubicBezTo>
                    <a:cubicBezTo>
                      <a:pt x="22542" y="317"/>
                      <a:pt x="20248" y="307"/>
                      <a:pt x="18097" y="952"/>
                    </a:cubicBezTo>
                    <a:cubicBezTo>
                      <a:pt x="16204" y="1520"/>
                      <a:pt x="13596" y="4501"/>
                      <a:pt x="12382" y="5715"/>
                    </a:cubicBezTo>
                    <a:cubicBezTo>
                      <a:pt x="10151" y="12410"/>
                      <a:pt x="13053" y="4151"/>
                      <a:pt x="9525" y="12382"/>
                    </a:cubicBezTo>
                    <a:cubicBezTo>
                      <a:pt x="9129" y="13305"/>
                      <a:pt x="7937" y="6826"/>
                      <a:pt x="7620" y="571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25" name="Freeform: Shape 124">
                <a:extLst>
                  <a:ext uri="{FF2B5EF4-FFF2-40B4-BE49-F238E27FC236}">
                    <a16:creationId xmlns:a16="http://schemas.microsoft.com/office/drawing/2014/main" id="{A875AFB2-A8B8-4229-9B6E-A2635771D9EC}"/>
                  </a:ext>
                </a:extLst>
              </p:cNvPr>
              <p:cNvSpPr/>
              <p:nvPr/>
            </p:nvSpPr>
            <p:spPr>
              <a:xfrm>
                <a:off x="4436745" y="2480921"/>
                <a:ext cx="25718" cy="85725"/>
              </a:xfrm>
              <a:custGeom>
                <a:avLst/>
                <a:gdLst>
                  <a:gd name="connsiteX0" fmla="*/ 13335 w 25718"/>
                  <a:gd name="connsiteY0" fmla="*/ 0 h 85725"/>
                  <a:gd name="connsiteX1" fmla="*/ 13335 w 25718"/>
                  <a:gd name="connsiteY1" fmla="*/ 0 h 85725"/>
                  <a:gd name="connsiteX2" fmla="*/ 9525 w 25718"/>
                  <a:gd name="connsiteY2" fmla="*/ 7620 h 85725"/>
                  <a:gd name="connsiteX3" fmla="*/ 8573 w 25718"/>
                  <a:gd name="connsiteY3" fmla="*/ 10477 h 85725"/>
                  <a:gd name="connsiteX4" fmla="*/ 6668 w 25718"/>
                  <a:gd name="connsiteY4" fmla="*/ 13335 h 85725"/>
                  <a:gd name="connsiteX5" fmla="*/ 3810 w 25718"/>
                  <a:gd name="connsiteY5" fmla="*/ 19050 h 85725"/>
                  <a:gd name="connsiteX6" fmla="*/ 2858 w 25718"/>
                  <a:gd name="connsiteY6" fmla="*/ 22860 h 85725"/>
                  <a:gd name="connsiteX7" fmla="*/ 0 w 25718"/>
                  <a:gd name="connsiteY7" fmla="*/ 44767 h 85725"/>
                  <a:gd name="connsiteX8" fmla="*/ 1905 w 25718"/>
                  <a:gd name="connsiteY8" fmla="*/ 66675 h 85725"/>
                  <a:gd name="connsiteX9" fmla="*/ 3810 w 25718"/>
                  <a:gd name="connsiteY9" fmla="*/ 70485 h 85725"/>
                  <a:gd name="connsiteX10" fmla="*/ 5715 w 25718"/>
                  <a:gd name="connsiteY10" fmla="*/ 80010 h 85725"/>
                  <a:gd name="connsiteX11" fmla="*/ 7620 w 25718"/>
                  <a:gd name="connsiteY11" fmla="*/ 82867 h 85725"/>
                  <a:gd name="connsiteX12" fmla="*/ 10478 w 25718"/>
                  <a:gd name="connsiteY12" fmla="*/ 83820 h 85725"/>
                  <a:gd name="connsiteX13" fmla="*/ 14288 w 25718"/>
                  <a:gd name="connsiteY13" fmla="*/ 85725 h 85725"/>
                  <a:gd name="connsiteX14" fmla="*/ 18098 w 25718"/>
                  <a:gd name="connsiteY14" fmla="*/ 84772 h 85725"/>
                  <a:gd name="connsiteX15" fmla="*/ 20003 w 25718"/>
                  <a:gd name="connsiteY15" fmla="*/ 81915 h 85725"/>
                  <a:gd name="connsiteX16" fmla="*/ 22860 w 25718"/>
                  <a:gd name="connsiteY16" fmla="*/ 73342 h 85725"/>
                  <a:gd name="connsiteX17" fmla="*/ 25718 w 25718"/>
                  <a:gd name="connsiteY17" fmla="*/ 64770 h 85725"/>
                  <a:gd name="connsiteX18" fmla="*/ 24765 w 25718"/>
                  <a:gd name="connsiteY18" fmla="*/ 36195 h 85725"/>
                  <a:gd name="connsiteX19" fmla="*/ 23813 w 25718"/>
                  <a:gd name="connsiteY19" fmla="*/ 26670 h 85725"/>
                  <a:gd name="connsiteX20" fmla="*/ 21908 w 25718"/>
                  <a:gd name="connsiteY20" fmla="*/ 20955 h 85725"/>
                  <a:gd name="connsiteX21" fmla="*/ 19050 w 25718"/>
                  <a:gd name="connsiteY21" fmla="*/ 13335 h 85725"/>
                  <a:gd name="connsiteX22" fmla="*/ 18098 w 25718"/>
                  <a:gd name="connsiteY22" fmla="*/ 10477 h 85725"/>
                  <a:gd name="connsiteX23" fmla="*/ 13335 w 25718"/>
                  <a:gd name="connsiteY23"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718" h="85725">
                    <a:moveTo>
                      <a:pt x="13335" y="0"/>
                    </a:moveTo>
                    <a:lnTo>
                      <a:pt x="13335" y="0"/>
                    </a:lnTo>
                    <a:cubicBezTo>
                      <a:pt x="12065" y="2540"/>
                      <a:pt x="10700" y="5035"/>
                      <a:pt x="9525" y="7620"/>
                    </a:cubicBezTo>
                    <a:cubicBezTo>
                      <a:pt x="9110" y="8534"/>
                      <a:pt x="9022" y="9579"/>
                      <a:pt x="8573" y="10477"/>
                    </a:cubicBezTo>
                    <a:cubicBezTo>
                      <a:pt x="8061" y="11501"/>
                      <a:pt x="7180" y="12311"/>
                      <a:pt x="6668" y="13335"/>
                    </a:cubicBezTo>
                    <a:cubicBezTo>
                      <a:pt x="2724" y="21223"/>
                      <a:pt x="9270" y="10858"/>
                      <a:pt x="3810" y="19050"/>
                    </a:cubicBezTo>
                    <a:cubicBezTo>
                      <a:pt x="3493" y="20320"/>
                      <a:pt x="3050" y="21565"/>
                      <a:pt x="2858" y="22860"/>
                    </a:cubicBezTo>
                    <a:cubicBezTo>
                      <a:pt x="1779" y="30145"/>
                      <a:pt x="0" y="44767"/>
                      <a:pt x="0" y="44767"/>
                    </a:cubicBezTo>
                    <a:cubicBezTo>
                      <a:pt x="63" y="45908"/>
                      <a:pt x="108" y="61283"/>
                      <a:pt x="1905" y="66675"/>
                    </a:cubicBezTo>
                    <a:cubicBezTo>
                      <a:pt x="2354" y="68022"/>
                      <a:pt x="3175" y="69215"/>
                      <a:pt x="3810" y="70485"/>
                    </a:cubicBezTo>
                    <a:cubicBezTo>
                      <a:pt x="4024" y="71768"/>
                      <a:pt x="4942" y="78205"/>
                      <a:pt x="5715" y="80010"/>
                    </a:cubicBezTo>
                    <a:cubicBezTo>
                      <a:pt x="6166" y="81062"/>
                      <a:pt x="6726" y="82152"/>
                      <a:pt x="7620" y="82867"/>
                    </a:cubicBezTo>
                    <a:cubicBezTo>
                      <a:pt x="8404" y="83494"/>
                      <a:pt x="9555" y="83424"/>
                      <a:pt x="10478" y="83820"/>
                    </a:cubicBezTo>
                    <a:cubicBezTo>
                      <a:pt x="11783" y="84379"/>
                      <a:pt x="13018" y="85090"/>
                      <a:pt x="14288" y="85725"/>
                    </a:cubicBezTo>
                    <a:cubicBezTo>
                      <a:pt x="15558" y="85407"/>
                      <a:pt x="17009" y="85498"/>
                      <a:pt x="18098" y="84772"/>
                    </a:cubicBezTo>
                    <a:cubicBezTo>
                      <a:pt x="19050" y="84137"/>
                      <a:pt x="19563" y="82972"/>
                      <a:pt x="20003" y="81915"/>
                    </a:cubicBezTo>
                    <a:cubicBezTo>
                      <a:pt x="21161" y="79134"/>
                      <a:pt x="22365" y="76313"/>
                      <a:pt x="22860" y="73342"/>
                    </a:cubicBezTo>
                    <a:cubicBezTo>
                      <a:pt x="24001" y="66498"/>
                      <a:pt x="22742" y="69234"/>
                      <a:pt x="25718" y="64770"/>
                    </a:cubicBezTo>
                    <a:cubicBezTo>
                      <a:pt x="25400" y="55245"/>
                      <a:pt x="25241" y="45713"/>
                      <a:pt x="24765" y="36195"/>
                    </a:cubicBezTo>
                    <a:cubicBezTo>
                      <a:pt x="24606" y="33008"/>
                      <a:pt x="24401" y="29806"/>
                      <a:pt x="23813" y="26670"/>
                    </a:cubicBezTo>
                    <a:cubicBezTo>
                      <a:pt x="23443" y="24696"/>
                      <a:pt x="22436" y="22892"/>
                      <a:pt x="21908" y="20955"/>
                    </a:cubicBezTo>
                    <a:cubicBezTo>
                      <a:pt x="20007" y="13984"/>
                      <a:pt x="22365" y="18307"/>
                      <a:pt x="19050" y="13335"/>
                    </a:cubicBezTo>
                    <a:cubicBezTo>
                      <a:pt x="18733" y="12382"/>
                      <a:pt x="18808" y="11187"/>
                      <a:pt x="18098" y="10477"/>
                    </a:cubicBezTo>
                    <a:cubicBezTo>
                      <a:pt x="16479" y="8858"/>
                      <a:pt x="14129" y="1746"/>
                      <a:pt x="13335"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59" name="Rectangle 158">
                <a:extLst>
                  <a:ext uri="{FF2B5EF4-FFF2-40B4-BE49-F238E27FC236}">
                    <a16:creationId xmlns:a16="http://schemas.microsoft.com/office/drawing/2014/main" id="{AA6CDB9E-64BE-46F8-8349-26D0241C55F7}"/>
                  </a:ext>
                </a:extLst>
              </p:cNvPr>
              <p:cNvSpPr/>
              <p:nvPr/>
            </p:nvSpPr>
            <p:spPr>
              <a:xfrm>
                <a:off x="0" y="4921972"/>
                <a:ext cx="395288" cy="358775"/>
              </a:xfrm>
              <a:prstGeom prst="rect">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350" dirty="0">
                  <a:solidFill>
                    <a:schemeClr val="tx1"/>
                  </a:solidFill>
                </a:endParaRPr>
              </a:p>
            </p:txBody>
          </p:sp>
        </p:grpSp>
      </p:grpSp>
      <p:sp>
        <p:nvSpPr>
          <p:cNvPr id="161" name="Rectangle 160">
            <a:extLst>
              <a:ext uri="{FF2B5EF4-FFF2-40B4-BE49-F238E27FC236}">
                <a16:creationId xmlns:a16="http://schemas.microsoft.com/office/drawing/2014/main" id="{271428E7-3B8E-491A-A824-3FBEDA8E79C5}"/>
              </a:ext>
            </a:extLst>
          </p:cNvPr>
          <p:cNvSpPr/>
          <p:nvPr/>
        </p:nvSpPr>
        <p:spPr>
          <a:xfrm>
            <a:off x="2158467" y="3724605"/>
            <a:ext cx="296466" cy="216694"/>
          </a:xfrm>
          <a:prstGeom prst="rect">
            <a:avLst/>
          </a:prstGeom>
          <a:pattFill prst="pct25">
            <a:fgClr>
              <a:schemeClr val="tx2"/>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350" dirty="0">
              <a:solidFill>
                <a:schemeClr val="tx1"/>
              </a:solidFill>
            </a:endParaRPr>
          </a:p>
        </p:txBody>
      </p:sp>
      <p:sp>
        <p:nvSpPr>
          <p:cNvPr id="162" name="Rectangle 161">
            <a:extLst>
              <a:ext uri="{FF2B5EF4-FFF2-40B4-BE49-F238E27FC236}">
                <a16:creationId xmlns:a16="http://schemas.microsoft.com/office/drawing/2014/main" id="{54F462FF-4CD5-45AA-B9E8-016A5D32C484}"/>
              </a:ext>
            </a:extLst>
          </p:cNvPr>
          <p:cNvSpPr/>
          <p:nvPr/>
        </p:nvSpPr>
        <p:spPr>
          <a:xfrm>
            <a:off x="2158467" y="3941298"/>
            <a:ext cx="296466" cy="215504"/>
          </a:xfrm>
          <a:prstGeom prst="rect">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350" dirty="0">
              <a:solidFill>
                <a:schemeClr val="tx1"/>
              </a:solidFill>
            </a:endParaRPr>
          </a:p>
        </p:txBody>
      </p:sp>
      <p:sp>
        <p:nvSpPr>
          <p:cNvPr id="163" name="Rectangle 162">
            <a:extLst>
              <a:ext uri="{FF2B5EF4-FFF2-40B4-BE49-F238E27FC236}">
                <a16:creationId xmlns:a16="http://schemas.microsoft.com/office/drawing/2014/main" id="{39CEDC33-DB0A-427C-B1AF-F19376605197}"/>
              </a:ext>
            </a:extLst>
          </p:cNvPr>
          <p:cNvSpPr/>
          <p:nvPr/>
        </p:nvSpPr>
        <p:spPr>
          <a:xfrm>
            <a:off x="2158467" y="4156803"/>
            <a:ext cx="296466" cy="216694"/>
          </a:xfrm>
          <a:prstGeom prst="rect">
            <a:avLst/>
          </a:prstGeom>
          <a:pattFill prst="dkDnDiag">
            <a:fgClr>
              <a:srgbClr val="00B0F0"/>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350" dirty="0">
              <a:solidFill>
                <a:schemeClr val="tx1"/>
              </a:solidFill>
            </a:endParaRPr>
          </a:p>
        </p:txBody>
      </p:sp>
      <p:sp>
        <p:nvSpPr>
          <p:cNvPr id="164" name="Rectangle 163">
            <a:extLst>
              <a:ext uri="{FF2B5EF4-FFF2-40B4-BE49-F238E27FC236}">
                <a16:creationId xmlns:a16="http://schemas.microsoft.com/office/drawing/2014/main" id="{50EDE127-D25B-47B6-AB7C-3F024668586C}"/>
              </a:ext>
            </a:extLst>
          </p:cNvPr>
          <p:cNvSpPr/>
          <p:nvPr/>
        </p:nvSpPr>
        <p:spPr>
          <a:xfrm>
            <a:off x="2158653" y="3252111"/>
            <a:ext cx="296466" cy="215503"/>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350" dirty="0">
              <a:solidFill>
                <a:schemeClr val="tx1"/>
              </a:solidFill>
            </a:endParaRPr>
          </a:p>
        </p:txBody>
      </p:sp>
      <p:sp>
        <p:nvSpPr>
          <p:cNvPr id="165" name="Rectangle 164">
            <a:extLst>
              <a:ext uri="{FF2B5EF4-FFF2-40B4-BE49-F238E27FC236}">
                <a16:creationId xmlns:a16="http://schemas.microsoft.com/office/drawing/2014/main" id="{45761B2B-1885-4399-B970-FE14A183AB84}"/>
              </a:ext>
            </a:extLst>
          </p:cNvPr>
          <p:cNvSpPr/>
          <p:nvPr/>
        </p:nvSpPr>
        <p:spPr>
          <a:xfrm>
            <a:off x="2158653" y="3035418"/>
            <a:ext cx="296466" cy="216694"/>
          </a:xfrm>
          <a:prstGeom prst="rect">
            <a:avLst/>
          </a:prstGeom>
          <a:pattFill prst="smGrid">
            <a:fgClr>
              <a:srgbClr val="FF9900"/>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350" dirty="0">
              <a:solidFill>
                <a:schemeClr val="tx1"/>
              </a:solidFill>
            </a:endParaRPr>
          </a:p>
        </p:txBody>
      </p:sp>
      <p:sp>
        <p:nvSpPr>
          <p:cNvPr id="166" name="Rectangle 165">
            <a:extLst>
              <a:ext uri="{FF2B5EF4-FFF2-40B4-BE49-F238E27FC236}">
                <a16:creationId xmlns:a16="http://schemas.microsoft.com/office/drawing/2014/main" id="{4D2B352B-0251-4F81-829E-AA478D61E736}"/>
              </a:ext>
            </a:extLst>
          </p:cNvPr>
          <p:cNvSpPr/>
          <p:nvPr/>
        </p:nvSpPr>
        <p:spPr>
          <a:xfrm>
            <a:off x="2158653" y="2819913"/>
            <a:ext cx="296466" cy="215504"/>
          </a:xfrm>
          <a:prstGeom prst="rect">
            <a:avLst/>
          </a:prstGeom>
          <a:pattFill prst="smConfetti">
            <a:fgClr>
              <a:srgbClr val="00B050"/>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350" dirty="0">
              <a:solidFill>
                <a:schemeClr val="tx1"/>
              </a:solidFill>
            </a:endParaRPr>
          </a:p>
        </p:txBody>
      </p:sp>
      <p:sp>
        <p:nvSpPr>
          <p:cNvPr id="167" name="TextBox 1">
            <a:extLst>
              <a:ext uri="{FF2B5EF4-FFF2-40B4-BE49-F238E27FC236}">
                <a16:creationId xmlns:a16="http://schemas.microsoft.com/office/drawing/2014/main" id="{E82DB5BF-7F2F-4875-BD8C-D820A96A3BBD}"/>
              </a:ext>
            </a:extLst>
          </p:cNvPr>
          <p:cNvSpPr txBox="1">
            <a:spLocks noChangeArrowheads="1"/>
          </p:cNvSpPr>
          <p:nvPr/>
        </p:nvSpPr>
        <p:spPr bwMode="auto">
          <a:xfrm>
            <a:off x="2442239" y="2767843"/>
            <a:ext cx="1174211" cy="1640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lnSpc>
                <a:spcPct val="150000"/>
              </a:lnSpc>
              <a:spcBef>
                <a:spcPct val="0"/>
              </a:spcBef>
              <a:buFontTx/>
              <a:buNone/>
            </a:pPr>
            <a:r>
              <a:rPr lang="en-GB" altLang="en-US" sz="975" dirty="0"/>
              <a:t>A</a:t>
            </a:r>
          </a:p>
          <a:p>
            <a:pPr eaLnBrk="1" hangingPunct="1">
              <a:lnSpc>
                <a:spcPct val="150000"/>
              </a:lnSpc>
              <a:spcBef>
                <a:spcPct val="0"/>
              </a:spcBef>
              <a:buFontTx/>
              <a:buNone/>
            </a:pPr>
            <a:r>
              <a:rPr lang="en-GB" altLang="en-US" sz="975" dirty="0"/>
              <a:t>B</a:t>
            </a:r>
          </a:p>
          <a:p>
            <a:pPr eaLnBrk="1" hangingPunct="1">
              <a:lnSpc>
                <a:spcPct val="150000"/>
              </a:lnSpc>
              <a:spcBef>
                <a:spcPct val="0"/>
              </a:spcBef>
              <a:buFontTx/>
              <a:buNone/>
            </a:pPr>
            <a:r>
              <a:rPr lang="en-GB" altLang="en-US" sz="975" dirty="0"/>
              <a:t>C</a:t>
            </a:r>
          </a:p>
          <a:p>
            <a:pPr eaLnBrk="1" hangingPunct="1">
              <a:lnSpc>
                <a:spcPct val="150000"/>
              </a:lnSpc>
              <a:spcBef>
                <a:spcPct val="0"/>
              </a:spcBef>
              <a:buFontTx/>
              <a:buNone/>
            </a:pPr>
            <a:r>
              <a:rPr lang="en-GB" altLang="en-US" sz="975" dirty="0"/>
              <a:t>D</a:t>
            </a:r>
          </a:p>
          <a:p>
            <a:pPr eaLnBrk="1" hangingPunct="1">
              <a:lnSpc>
                <a:spcPct val="150000"/>
              </a:lnSpc>
              <a:spcBef>
                <a:spcPct val="0"/>
              </a:spcBef>
              <a:buFontTx/>
              <a:buNone/>
            </a:pPr>
            <a:r>
              <a:rPr lang="en-GB" altLang="en-US" sz="975" dirty="0"/>
              <a:t>E</a:t>
            </a:r>
          </a:p>
          <a:p>
            <a:pPr eaLnBrk="1" hangingPunct="1">
              <a:lnSpc>
                <a:spcPct val="150000"/>
              </a:lnSpc>
              <a:spcBef>
                <a:spcPct val="0"/>
              </a:spcBef>
              <a:buFontTx/>
              <a:buNone/>
            </a:pPr>
            <a:r>
              <a:rPr lang="en-GB" altLang="en-US" sz="975" dirty="0"/>
              <a:t>F</a:t>
            </a:r>
          </a:p>
          <a:p>
            <a:pPr eaLnBrk="1" hangingPunct="1">
              <a:lnSpc>
                <a:spcPct val="150000"/>
              </a:lnSpc>
              <a:spcBef>
                <a:spcPct val="0"/>
              </a:spcBef>
              <a:buFontTx/>
              <a:buNone/>
            </a:pPr>
            <a:r>
              <a:rPr lang="en-GB" altLang="en-US" sz="975" dirty="0"/>
              <a:t>G</a:t>
            </a:r>
          </a:p>
        </p:txBody>
      </p:sp>
      <p:sp>
        <p:nvSpPr>
          <p:cNvPr id="174" name="Freeform: Shape 173">
            <a:extLst>
              <a:ext uri="{FF2B5EF4-FFF2-40B4-BE49-F238E27FC236}">
                <a16:creationId xmlns:a16="http://schemas.microsoft.com/office/drawing/2014/main" id="{308D402D-7EC0-42FD-8820-F3891CEDD058}"/>
              </a:ext>
            </a:extLst>
          </p:cNvPr>
          <p:cNvSpPr/>
          <p:nvPr/>
        </p:nvSpPr>
        <p:spPr>
          <a:xfrm>
            <a:off x="2350726" y="1383260"/>
            <a:ext cx="43485" cy="50285"/>
          </a:xfrm>
          <a:custGeom>
            <a:avLst/>
            <a:gdLst>
              <a:gd name="connsiteX0" fmla="*/ 48455 w 57980"/>
              <a:gd name="connsiteY0" fmla="*/ 23835 h 67047"/>
              <a:gd name="connsiteX1" fmla="*/ 48455 w 57980"/>
              <a:gd name="connsiteY1" fmla="*/ 23835 h 67047"/>
              <a:gd name="connsiteX2" fmla="*/ 38930 w 57980"/>
              <a:gd name="connsiteY2" fmla="*/ 4785 h 67047"/>
              <a:gd name="connsiteX3" fmla="*/ 7974 w 57980"/>
              <a:gd name="connsiteY3" fmla="*/ 2404 h 67047"/>
              <a:gd name="connsiteX4" fmla="*/ 830 w 57980"/>
              <a:gd name="connsiteY4" fmla="*/ 11929 h 67047"/>
              <a:gd name="connsiteX5" fmla="*/ 12736 w 57980"/>
              <a:gd name="connsiteY5" fmla="*/ 47648 h 67047"/>
              <a:gd name="connsiteX6" fmla="*/ 15118 w 57980"/>
              <a:gd name="connsiteY6" fmla="*/ 54791 h 67047"/>
              <a:gd name="connsiteX7" fmla="*/ 24643 w 57980"/>
              <a:gd name="connsiteY7" fmla="*/ 57173 h 67047"/>
              <a:gd name="connsiteX8" fmla="*/ 31786 w 57980"/>
              <a:gd name="connsiteY8" fmla="*/ 59554 h 67047"/>
              <a:gd name="connsiteX9" fmla="*/ 38930 w 57980"/>
              <a:gd name="connsiteY9" fmla="*/ 66698 h 67047"/>
              <a:gd name="connsiteX10" fmla="*/ 57980 w 57980"/>
              <a:gd name="connsiteY10" fmla="*/ 52410 h 67047"/>
              <a:gd name="connsiteX11" fmla="*/ 55599 w 57980"/>
              <a:gd name="connsiteY11" fmla="*/ 33360 h 67047"/>
              <a:gd name="connsiteX12" fmla="*/ 43693 w 57980"/>
              <a:gd name="connsiteY12" fmla="*/ 28598 h 67047"/>
              <a:gd name="connsiteX13" fmla="*/ 48455 w 57980"/>
              <a:gd name="connsiteY13" fmla="*/ 23835 h 6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980" h="67047">
                <a:moveTo>
                  <a:pt x="48455" y="23835"/>
                </a:moveTo>
                <a:lnTo>
                  <a:pt x="48455" y="23835"/>
                </a:lnTo>
                <a:cubicBezTo>
                  <a:pt x="45280" y="17485"/>
                  <a:pt x="43679" y="10062"/>
                  <a:pt x="38930" y="4785"/>
                </a:cubicBezTo>
                <a:cubicBezTo>
                  <a:pt x="31350" y="-3637"/>
                  <a:pt x="15892" y="1414"/>
                  <a:pt x="7974" y="2404"/>
                </a:cubicBezTo>
                <a:cubicBezTo>
                  <a:pt x="5593" y="5579"/>
                  <a:pt x="1063" y="7967"/>
                  <a:pt x="830" y="11929"/>
                </a:cubicBezTo>
                <a:cubicBezTo>
                  <a:pt x="-886" y="41103"/>
                  <a:pt x="-1198" y="38357"/>
                  <a:pt x="12736" y="47648"/>
                </a:cubicBezTo>
                <a:cubicBezTo>
                  <a:pt x="13530" y="50029"/>
                  <a:pt x="13158" y="53223"/>
                  <a:pt x="15118" y="54791"/>
                </a:cubicBezTo>
                <a:cubicBezTo>
                  <a:pt x="17674" y="56835"/>
                  <a:pt x="21496" y="56274"/>
                  <a:pt x="24643" y="57173"/>
                </a:cubicBezTo>
                <a:cubicBezTo>
                  <a:pt x="27056" y="57863"/>
                  <a:pt x="29405" y="58760"/>
                  <a:pt x="31786" y="59554"/>
                </a:cubicBezTo>
                <a:cubicBezTo>
                  <a:pt x="34167" y="61935"/>
                  <a:pt x="35579" y="66363"/>
                  <a:pt x="38930" y="66698"/>
                </a:cubicBezTo>
                <a:cubicBezTo>
                  <a:pt x="56882" y="68493"/>
                  <a:pt x="55253" y="63318"/>
                  <a:pt x="57980" y="52410"/>
                </a:cubicBezTo>
                <a:cubicBezTo>
                  <a:pt x="57186" y="46060"/>
                  <a:pt x="58891" y="38847"/>
                  <a:pt x="55599" y="33360"/>
                </a:cubicBezTo>
                <a:cubicBezTo>
                  <a:pt x="53400" y="29695"/>
                  <a:pt x="46977" y="31334"/>
                  <a:pt x="43693" y="28598"/>
                </a:cubicBezTo>
                <a:cubicBezTo>
                  <a:pt x="40558" y="25985"/>
                  <a:pt x="47661" y="24629"/>
                  <a:pt x="48455" y="23835"/>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75" name="Freeform: Shape 174">
            <a:extLst>
              <a:ext uri="{FF2B5EF4-FFF2-40B4-BE49-F238E27FC236}">
                <a16:creationId xmlns:a16="http://schemas.microsoft.com/office/drawing/2014/main" id="{F531F497-1B84-4B95-BC83-B464A58084E3}"/>
              </a:ext>
            </a:extLst>
          </p:cNvPr>
          <p:cNvSpPr/>
          <p:nvPr/>
        </p:nvSpPr>
        <p:spPr>
          <a:xfrm>
            <a:off x="2637961" y="1623464"/>
            <a:ext cx="35372" cy="27852"/>
          </a:xfrm>
          <a:custGeom>
            <a:avLst/>
            <a:gdLst>
              <a:gd name="connsiteX0" fmla="*/ 51928 w 65418"/>
              <a:gd name="connsiteY0" fmla="*/ 1277 h 37136"/>
              <a:gd name="connsiteX1" fmla="*/ 51928 w 65418"/>
              <a:gd name="connsiteY1" fmla="*/ 1277 h 37136"/>
              <a:gd name="connsiteX2" fmla="*/ 381 w 65418"/>
              <a:gd name="connsiteY2" fmla="*/ 3518 h 37136"/>
              <a:gd name="connsiteX3" fmla="*/ 3743 w 65418"/>
              <a:gd name="connsiteY3" fmla="*/ 6880 h 37136"/>
              <a:gd name="connsiteX4" fmla="*/ 8225 w 65418"/>
              <a:gd name="connsiteY4" fmla="*/ 10242 h 37136"/>
              <a:gd name="connsiteX5" fmla="*/ 11587 w 65418"/>
              <a:gd name="connsiteY5" fmla="*/ 12483 h 37136"/>
              <a:gd name="connsiteX6" fmla="*/ 18311 w 65418"/>
              <a:gd name="connsiteY6" fmla="*/ 18086 h 37136"/>
              <a:gd name="connsiteX7" fmla="*/ 22793 w 65418"/>
              <a:gd name="connsiteY7" fmla="*/ 19207 h 37136"/>
              <a:gd name="connsiteX8" fmla="*/ 37361 w 65418"/>
              <a:gd name="connsiteY8" fmla="*/ 25930 h 37136"/>
              <a:gd name="connsiteX9" fmla="*/ 44084 w 65418"/>
              <a:gd name="connsiteY9" fmla="*/ 27051 h 37136"/>
              <a:gd name="connsiteX10" fmla="*/ 49687 w 65418"/>
              <a:gd name="connsiteY10" fmla="*/ 29292 h 37136"/>
              <a:gd name="connsiteX11" fmla="*/ 57531 w 65418"/>
              <a:gd name="connsiteY11" fmla="*/ 36015 h 37136"/>
              <a:gd name="connsiteX12" fmla="*/ 63134 w 65418"/>
              <a:gd name="connsiteY12" fmla="*/ 37136 h 37136"/>
              <a:gd name="connsiteX13" fmla="*/ 65375 w 65418"/>
              <a:gd name="connsiteY13" fmla="*/ 31533 h 37136"/>
              <a:gd name="connsiteX14" fmla="*/ 57531 w 65418"/>
              <a:gd name="connsiteY14" fmla="*/ 14724 h 37136"/>
              <a:gd name="connsiteX15" fmla="*/ 54170 w 65418"/>
              <a:gd name="connsiteY15" fmla="*/ 6880 h 37136"/>
              <a:gd name="connsiteX16" fmla="*/ 53049 w 65418"/>
              <a:gd name="connsiteY16" fmla="*/ 3518 h 37136"/>
              <a:gd name="connsiteX17" fmla="*/ 49687 w 65418"/>
              <a:gd name="connsiteY17" fmla="*/ 157 h 37136"/>
              <a:gd name="connsiteX18" fmla="*/ 51928 w 65418"/>
              <a:gd name="connsiteY18" fmla="*/ 1277 h 37136"/>
              <a:gd name="connsiteX0" fmla="*/ 51928 w 65418"/>
              <a:gd name="connsiteY0" fmla="*/ 1277 h 37136"/>
              <a:gd name="connsiteX1" fmla="*/ 51928 w 65418"/>
              <a:gd name="connsiteY1" fmla="*/ 1277 h 37136"/>
              <a:gd name="connsiteX2" fmla="*/ 381 w 65418"/>
              <a:gd name="connsiteY2" fmla="*/ 3518 h 37136"/>
              <a:gd name="connsiteX3" fmla="*/ 3743 w 65418"/>
              <a:gd name="connsiteY3" fmla="*/ 6880 h 37136"/>
              <a:gd name="connsiteX4" fmla="*/ 8225 w 65418"/>
              <a:gd name="connsiteY4" fmla="*/ 10242 h 37136"/>
              <a:gd name="connsiteX5" fmla="*/ 30637 w 65418"/>
              <a:gd name="connsiteY5" fmla="*/ 3518 h 37136"/>
              <a:gd name="connsiteX6" fmla="*/ 18311 w 65418"/>
              <a:gd name="connsiteY6" fmla="*/ 18086 h 37136"/>
              <a:gd name="connsiteX7" fmla="*/ 22793 w 65418"/>
              <a:gd name="connsiteY7" fmla="*/ 19207 h 37136"/>
              <a:gd name="connsiteX8" fmla="*/ 37361 w 65418"/>
              <a:gd name="connsiteY8" fmla="*/ 25930 h 37136"/>
              <a:gd name="connsiteX9" fmla="*/ 44084 w 65418"/>
              <a:gd name="connsiteY9" fmla="*/ 27051 h 37136"/>
              <a:gd name="connsiteX10" fmla="*/ 49687 w 65418"/>
              <a:gd name="connsiteY10" fmla="*/ 29292 h 37136"/>
              <a:gd name="connsiteX11" fmla="*/ 57531 w 65418"/>
              <a:gd name="connsiteY11" fmla="*/ 36015 h 37136"/>
              <a:gd name="connsiteX12" fmla="*/ 63134 w 65418"/>
              <a:gd name="connsiteY12" fmla="*/ 37136 h 37136"/>
              <a:gd name="connsiteX13" fmla="*/ 65375 w 65418"/>
              <a:gd name="connsiteY13" fmla="*/ 31533 h 37136"/>
              <a:gd name="connsiteX14" fmla="*/ 57531 w 65418"/>
              <a:gd name="connsiteY14" fmla="*/ 14724 h 37136"/>
              <a:gd name="connsiteX15" fmla="*/ 54170 w 65418"/>
              <a:gd name="connsiteY15" fmla="*/ 6880 h 37136"/>
              <a:gd name="connsiteX16" fmla="*/ 53049 w 65418"/>
              <a:gd name="connsiteY16" fmla="*/ 3518 h 37136"/>
              <a:gd name="connsiteX17" fmla="*/ 49687 w 65418"/>
              <a:gd name="connsiteY17" fmla="*/ 157 h 37136"/>
              <a:gd name="connsiteX18" fmla="*/ 51928 w 65418"/>
              <a:gd name="connsiteY18" fmla="*/ 1277 h 37136"/>
              <a:gd name="connsiteX0" fmla="*/ 52505 w 65995"/>
              <a:gd name="connsiteY0" fmla="*/ 1277 h 37136"/>
              <a:gd name="connsiteX1" fmla="*/ 52505 w 65995"/>
              <a:gd name="connsiteY1" fmla="*/ 1277 h 37136"/>
              <a:gd name="connsiteX2" fmla="*/ 958 w 65995"/>
              <a:gd name="connsiteY2" fmla="*/ 3518 h 37136"/>
              <a:gd name="connsiteX3" fmla="*/ 4320 w 65995"/>
              <a:gd name="connsiteY3" fmla="*/ 6880 h 37136"/>
              <a:gd name="connsiteX4" fmla="*/ 31214 w 65995"/>
              <a:gd name="connsiteY4" fmla="*/ 3518 h 37136"/>
              <a:gd name="connsiteX5" fmla="*/ 18888 w 65995"/>
              <a:gd name="connsiteY5" fmla="*/ 18086 h 37136"/>
              <a:gd name="connsiteX6" fmla="*/ 23370 w 65995"/>
              <a:gd name="connsiteY6" fmla="*/ 19207 h 37136"/>
              <a:gd name="connsiteX7" fmla="*/ 37938 w 65995"/>
              <a:gd name="connsiteY7" fmla="*/ 25930 h 37136"/>
              <a:gd name="connsiteX8" fmla="*/ 44661 w 65995"/>
              <a:gd name="connsiteY8" fmla="*/ 27051 h 37136"/>
              <a:gd name="connsiteX9" fmla="*/ 50264 w 65995"/>
              <a:gd name="connsiteY9" fmla="*/ 29292 h 37136"/>
              <a:gd name="connsiteX10" fmla="*/ 58108 w 65995"/>
              <a:gd name="connsiteY10" fmla="*/ 36015 h 37136"/>
              <a:gd name="connsiteX11" fmla="*/ 63711 w 65995"/>
              <a:gd name="connsiteY11" fmla="*/ 37136 h 37136"/>
              <a:gd name="connsiteX12" fmla="*/ 65952 w 65995"/>
              <a:gd name="connsiteY12" fmla="*/ 31533 h 37136"/>
              <a:gd name="connsiteX13" fmla="*/ 58108 w 65995"/>
              <a:gd name="connsiteY13" fmla="*/ 14724 h 37136"/>
              <a:gd name="connsiteX14" fmla="*/ 54747 w 65995"/>
              <a:gd name="connsiteY14" fmla="*/ 6880 h 37136"/>
              <a:gd name="connsiteX15" fmla="*/ 53626 w 65995"/>
              <a:gd name="connsiteY15" fmla="*/ 3518 h 37136"/>
              <a:gd name="connsiteX16" fmla="*/ 50264 w 65995"/>
              <a:gd name="connsiteY16" fmla="*/ 157 h 37136"/>
              <a:gd name="connsiteX17" fmla="*/ 52505 w 65995"/>
              <a:gd name="connsiteY17" fmla="*/ 1277 h 37136"/>
              <a:gd name="connsiteX0" fmla="*/ 52505 w 65995"/>
              <a:gd name="connsiteY0" fmla="*/ 1277 h 37136"/>
              <a:gd name="connsiteX1" fmla="*/ 52505 w 65995"/>
              <a:gd name="connsiteY1" fmla="*/ 1277 h 37136"/>
              <a:gd name="connsiteX2" fmla="*/ 958 w 65995"/>
              <a:gd name="connsiteY2" fmla="*/ 3518 h 37136"/>
              <a:gd name="connsiteX3" fmla="*/ 4320 w 65995"/>
              <a:gd name="connsiteY3" fmla="*/ 6880 h 37136"/>
              <a:gd name="connsiteX4" fmla="*/ 31214 w 65995"/>
              <a:gd name="connsiteY4" fmla="*/ 3518 h 37136"/>
              <a:gd name="connsiteX5" fmla="*/ 18888 w 65995"/>
              <a:gd name="connsiteY5" fmla="*/ 18086 h 37136"/>
              <a:gd name="connsiteX6" fmla="*/ 37938 w 65995"/>
              <a:gd name="connsiteY6" fmla="*/ 25930 h 37136"/>
              <a:gd name="connsiteX7" fmla="*/ 44661 w 65995"/>
              <a:gd name="connsiteY7" fmla="*/ 27051 h 37136"/>
              <a:gd name="connsiteX8" fmla="*/ 50264 w 65995"/>
              <a:gd name="connsiteY8" fmla="*/ 29292 h 37136"/>
              <a:gd name="connsiteX9" fmla="*/ 58108 w 65995"/>
              <a:gd name="connsiteY9" fmla="*/ 36015 h 37136"/>
              <a:gd name="connsiteX10" fmla="*/ 63711 w 65995"/>
              <a:gd name="connsiteY10" fmla="*/ 37136 h 37136"/>
              <a:gd name="connsiteX11" fmla="*/ 65952 w 65995"/>
              <a:gd name="connsiteY11" fmla="*/ 31533 h 37136"/>
              <a:gd name="connsiteX12" fmla="*/ 58108 w 65995"/>
              <a:gd name="connsiteY12" fmla="*/ 14724 h 37136"/>
              <a:gd name="connsiteX13" fmla="*/ 54747 w 65995"/>
              <a:gd name="connsiteY13" fmla="*/ 6880 h 37136"/>
              <a:gd name="connsiteX14" fmla="*/ 53626 w 65995"/>
              <a:gd name="connsiteY14" fmla="*/ 3518 h 37136"/>
              <a:gd name="connsiteX15" fmla="*/ 50264 w 65995"/>
              <a:gd name="connsiteY15" fmla="*/ 157 h 37136"/>
              <a:gd name="connsiteX16" fmla="*/ 52505 w 65995"/>
              <a:gd name="connsiteY16" fmla="*/ 1277 h 37136"/>
              <a:gd name="connsiteX0" fmla="*/ 51832 w 65322"/>
              <a:gd name="connsiteY0" fmla="*/ 1277 h 37136"/>
              <a:gd name="connsiteX1" fmla="*/ 51832 w 65322"/>
              <a:gd name="connsiteY1" fmla="*/ 1277 h 37136"/>
              <a:gd name="connsiteX2" fmla="*/ 285 w 65322"/>
              <a:gd name="connsiteY2" fmla="*/ 3518 h 37136"/>
              <a:gd name="connsiteX3" fmla="*/ 30541 w 65322"/>
              <a:gd name="connsiteY3" fmla="*/ 3518 h 37136"/>
              <a:gd name="connsiteX4" fmla="*/ 18215 w 65322"/>
              <a:gd name="connsiteY4" fmla="*/ 18086 h 37136"/>
              <a:gd name="connsiteX5" fmla="*/ 37265 w 65322"/>
              <a:gd name="connsiteY5" fmla="*/ 25930 h 37136"/>
              <a:gd name="connsiteX6" fmla="*/ 43988 w 65322"/>
              <a:gd name="connsiteY6" fmla="*/ 27051 h 37136"/>
              <a:gd name="connsiteX7" fmla="*/ 49591 w 65322"/>
              <a:gd name="connsiteY7" fmla="*/ 29292 h 37136"/>
              <a:gd name="connsiteX8" fmla="*/ 57435 w 65322"/>
              <a:gd name="connsiteY8" fmla="*/ 36015 h 37136"/>
              <a:gd name="connsiteX9" fmla="*/ 63038 w 65322"/>
              <a:gd name="connsiteY9" fmla="*/ 37136 h 37136"/>
              <a:gd name="connsiteX10" fmla="*/ 65279 w 65322"/>
              <a:gd name="connsiteY10" fmla="*/ 31533 h 37136"/>
              <a:gd name="connsiteX11" fmla="*/ 57435 w 65322"/>
              <a:gd name="connsiteY11" fmla="*/ 14724 h 37136"/>
              <a:gd name="connsiteX12" fmla="*/ 54074 w 65322"/>
              <a:gd name="connsiteY12" fmla="*/ 6880 h 37136"/>
              <a:gd name="connsiteX13" fmla="*/ 52953 w 65322"/>
              <a:gd name="connsiteY13" fmla="*/ 3518 h 37136"/>
              <a:gd name="connsiteX14" fmla="*/ 49591 w 65322"/>
              <a:gd name="connsiteY14" fmla="*/ 157 h 37136"/>
              <a:gd name="connsiteX15" fmla="*/ 51832 w 65322"/>
              <a:gd name="connsiteY15" fmla="*/ 1277 h 37136"/>
              <a:gd name="connsiteX0" fmla="*/ 33672 w 47162"/>
              <a:gd name="connsiteY0" fmla="*/ 1277 h 37136"/>
              <a:gd name="connsiteX1" fmla="*/ 33672 w 47162"/>
              <a:gd name="connsiteY1" fmla="*/ 1277 h 37136"/>
              <a:gd name="connsiteX2" fmla="*/ 12381 w 47162"/>
              <a:gd name="connsiteY2" fmla="*/ 3518 h 37136"/>
              <a:gd name="connsiteX3" fmla="*/ 55 w 47162"/>
              <a:gd name="connsiteY3" fmla="*/ 18086 h 37136"/>
              <a:gd name="connsiteX4" fmla="*/ 19105 w 47162"/>
              <a:gd name="connsiteY4" fmla="*/ 25930 h 37136"/>
              <a:gd name="connsiteX5" fmla="*/ 25828 w 47162"/>
              <a:gd name="connsiteY5" fmla="*/ 27051 h 37136"/>
              <a:gd name="connsiteX6" fmla="*/ 31431 w 47162"/>
              <a:gd name="connsiteY6" fmla="*/ 29292 h 37136"/>
              <a:gd name="connsiteX7" fmla="*/ 39275 w 47162"/>
              <a:gd name="connsiteY7" fmla="*/ 36015 h 37136"/>
              <a:gd name="connsiteX8" fmla="*/ 44878 w 47162"/>
              <a:gd name="connsiteY8" fmla="*/ 37136 h 37136"/>
              <a:gd name="connsiteX9" fmla="*/ 47119 w 47162"/>
              <a:gd name="connsiteY9" fmla="*/ 31533 h 37136"/>
              <a:gd name="connsiteX10" fmla="*/ 39275 w 47162"/>
              <a:gd name="connsiteY10" fmla="*/ 14724 h 37136"/>
              <a:gd name="connsiteX11" fmla="*/ 35914 w 47162"/>
              <a:gd name="connsiteY11" fmla="*/ 6880 h 37136"/>
              <a:gd name="connsiteX12" fmla="*/ 34793 w 47162"/>
              <a:gd name="connsiteY12" fmla="*/ 3518 h 37136"/>
              <a:gd name="connsiteX13" fmla="*/ 31431 w 47162"/>
              <a:gd name="connsiteY13" fmla="*/ 157 h 37136"/>
              <a:gd name="connsiteX14" fmla="*/ 33672 w 47162"/>
              <a:gd name="connsiteY14" fmla="*/ 1277 h 3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162" h="37136">
                <a:moveTo>
                  <a:pt x="33672" y="1277"/>
                </a:moveTo>
                <a:lnTo>
                  <a:pt x="33672" y="1277"/>
                </a:lnTo>
                <a:lnTo>
                  <a:pt x="12381" y="3518"/>
                </a:lnTo>
                <a:cubicBezTo>
                  <a:pt x="15369" y="5946"/>
                  <a:pt x="-1066" y="14351"/>
                  <a:pt x="55" y="18086"/>
                </a:cubicBezTo>
                <a:cubicBezTo>
                  <a:pt x="1176" y="21821"/>
                  <a:pt x="14810" y="24436"/>
                  <a:pt x="19105" y="25930"/>
                </a:cubicBezTo>
                <a:cubicBezTo>
                  <a:pt x="23400" y="27424"/>
                  <a:pt x="23587" y="26677"/>
                  <a:pt x="25828" y="27051"/>
                </a:cubicBezTo>
                <a:cubicBezTo>
                  <a:pt x="27696" y="27798"/>
                  <a:pt x="29757" y="28176"/>
                  <a:pt x="31431" y="29292"/>
                </a:cubicBezTo>
                <a:cubicBezTo>
                  <a:pt x="35040" y="31698"/>
                  <a:pt x="35319" y="34531"/>
                  <a:pt x="39275" y="36015"/>
                </a:cubicBezTo>
                <a:cubicBezTo>
                  <a:pt x="41058" y="36684"/>
                  <a:pt x="43010" y="36762"/>
                  <a:pt x="44878" y="37136"/>
                </a:cubicBezTo>
                <a:cubicBezTo>
                  <a:pt x="45625" y="35268"/>
                  <a:pt x="47469" y="33514"/>
                  <a:pt x="47119" y="31533"/>
                </a:cubicBezTo>
                <a:cubicBezTo>
                  <a:pt x="45797" y="24042"/>
                  <a:pt x="42878" y="20130"/>
                  <a:pt x="39275" y="14724"/>
                </a:cubicBezTo>
                <a:cubicBezTo>
                  <a:pt x="36945" y="5400"/>
                  <a:pt x="39782" y="14616"/>
                  <a:pt x="35914" y="6880"/>
                </a:cubicBezTo>
                <a:cubicBezTo>
                  <a:pt x="35386" y="5823"/>
                  <a:pt x="35448" y="4501"/>
                  <a:pt x="34793" y="3518"/>
                </a:cubicBezTo>
                <a:cubicBezTo>
                  <a:pt x="33914" y="2200"/>
                  <a:pt x="32750" y="1036"/>
                  <a:pt x="31431" y="157"/>
                </a:cubicBezTo>
                <a:cubicBezTo>
                  <a:pt x="30448" y="-498"/>
                  <a:pt x="33298" y="1090"/>
                  <a:pt x="33672" y="127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76" name="Freeform: Shape 175">
            <a:extLst>
              <a:ext uri="{FF2B5EF4-FFF2-40B4-BE49-F238E27FC236}">
                <a16:creationId xmlns:a16="http://schemas.microsoft.com/office/drawing/2014/main" id="{69AB7CD2-B3B2-4CF4-8573-A5F47F6AC4D0}"/>
              </a:ext>
            </a:extLst>
          </p:cNvPr>
          <p:cNvSpPr/>
          <p:nvPr/>
        </p:nvSpPr>
        <p:spPr>
          <a:xfrm>
            <a:off x="2675961" y="1520372"/>
            <a:ext cx="43485" cy="50285"/>
          </a:xfrm>
          <a:custGeom>
            <a:avLst/>
            <a:gdLst>
              <a:gd name="connsiteX0" fmla="*/ 48455 w 57980"/>
              <a:gd name="connsiteY0" fmla="*/ 23835 h 67047"/>
              <a:gd name="connsiteX1" fmla="*/ 48455 w 57980"/>
              <a:gd name="connsiteY1" fmla="*/ 23835 h 67047"/>
              <a:gd name="connsiteX2" fmla="*/ 38930 w 57980"/>
              <a:gd name="connsiteY2" fmla="*/ 4785 h 67047"/>
              <a:gd name="connsiteX3" fmla="*/ 7974 w 57980"/>
              <a:gd name="connsiteY3" fmla="*/ 2404 h 67047"/>
              <a:gd name="connsiteX4" fmla="*/ 830 w 57980"/>
              <a:gd name="connsiteY4" fmla="*/ 11929 h 67047"/>
              <a:gd name="connsiteX5" fmla="*/ 12736 w 57980"/>
              <a:gd name="connsiteY5" fmla="*/ 47648 h 67047"/>
              <a:gd name="connsiteX6" fmla="*/ 15118 w 57980"/>
              <a:gd name="connsiteY6" fmla="*/ 54791 h 67047"/>
              <a:gd name="connsiteX7" fmla="*/ 24643 w 57980"/>
              <a:gd name="connsiteY7" fmla="*/ 57173 h 67047"/>
              <a:gd name="connsiteX8" fmla="*/ 31786 w 57980"/>
              <a:gd name="connsiteY8" fmla="*/ 59554 h 67047"/>
              <a:gd name="connsiteX9" fmla="*/ 38930 w 57980"/>
              <a:gd name="connsiteY9" fmla="*/ 66698 h 67047"/>
              <a:gd name="connsiteX10" fmla="*/ 57980 w 57980"/>
              <a:gd name="connsiteY10" fmla="*/ 52410 h 67047"/>
              <a:gd name="connsiteX11" fmla="*/ 55599 w 57980"/>
              <a:gd name="connsiteY11" fmla="*/ 33360 h 67047"/>
              <a:gd name="connsiteX12" fmla="*/ 43693 w 57980"/>
              <a:gd name="connsiteY12" fmla="*/ 28598 h 67047"/>
              <a:gd name="connsiteX13" fmla="*/ 48455 w 57980"/>
              <a:gd name="connsiteY13" fmla="*/ 23835 h 6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980" h="67047">
                <a:moveTo>
                  <a:pt x="48455" y="23835"/>
                </a:moveTo>
                <a:lnTo>
                  <a:pt x="48455" y="23835"/>
                </a:lnTo>
                <a:cubicBezTo>
                  <a:pt x="45280" y="17485"/>
                  <a:pt x="43679" y="10062"/>
                  <a:pt x="38930" y="4785"/>
                </a:cubicBezTo>
                <a:cubicBezTo>
                  <a:pt x="31350" y="-3637"/>
                  <a:pt x="15892" y="1414"/>
                  <a:pt x="7974" y="2404"/>
                </a:cubicBezTo>
                <a:cubicBezTo>
                  <a:pt x="5593" y="5579"/>
                  <a:pt x="1063" y="7967"/>
                  <a:pt x="830" y="11929"/>
                </a:cubicBezTo>
                <a:cubicBezTo>
                  <a:pt x="-886" y="41103"/>
                  <a:pt x="-1198" y="38357"/>
                  <a:pt x="12736" y="47648"/>
                </a:cubicBezTo>
                <a:cubicBezTo>
                  <a:pt x="13530" y="50029"/>
                  <a:pt x="13158" y="53223"/>
                  <a:pt x="15118" y="54791"/>
                </a:cubicBezTo>
                <a:cubicBezTo>
                  <a:pt x="17674" y="56835"/>
                  <a:pt x="21496" y="56274"/>
                  <a:pt x="24643" y="57173"/>
                </a:cubicBezTo>
                <a:cubicBezTo>
                  <a:pt x="27056" y="57863"/>
                  <a:pt x="29405" y="58760"/>
                  <a:pt x="31786" y="59554"/>
                </a:cubicBezTo>
                <a:cubicBezTo>
                  <a:pt x="34167" y="61935"/>
                  <a:pt x="35579" y="66363"/>
                  <a:pt x="38930" y="66698"/>
                </a:cubicBezTo>
                <a:cubicBezTo>
                  <a:pt x="56882" y="68493"/>
                  <a:pt x="55253" y="63318"/>
                  <a:pt x="57980" y="52410"/>
                </a:cubicBezTo>
                <a:cubicBezTo>
                  <a:pt x="57186" y="46060"/>
                  <a:pt x="58891" y="38847"/>
                  <a:pt x="55599" y="33360"/>
                </a:cubicBezTo>
                <a:cubicBezTo>
                  <a:pt x="53400" y="29695"/>
                  <a:pt x="46977" y="31334"/>
                  <a:pt x="43693" y="28598"/>
                </a:cubicBezTo>
                <a:cubicBezTo>
                  <a:pt x="40558" y="25985"/>
                  <a:pt x="47661" y="24629"/>
                  <a:pt x="48455" y="23835"/>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cxnSp>
        <p:nvCxnSpPr>
          <p:cNvPr id="177" name="Straight Connector 176">
            <a:extLst>
              <a:ext uri="{FF2B5EF4-FFF2-40B4-BE49-F238E27FC236}">
                <a16:creationId xmlns:a16="http://schemas.microsoft.com/office/drawing/2014/main" id="{F61A18E1-9990-41BA-8CC5-81994EB4BBFC}"/>
              </a:ext>
            </a:extLst>
          </p:cNvPr>
          <p:cNvCxnSpPr>
            <a:cxnSpLocks/>
          </p:cNvCxnSpPr>
          <p:nvPr/>
        </p:nvCxnSpPr>
        <p:spPr>
          <a:xfrm>
            <a:off x="3104866" y="2870882"/>
            <a:ext cx="5911601" cy="0"/>
          </a:xfrm>
          <a:prstGeom prst="line">
            <a:avLst/>
          </a:prstGeom>
          <a:ln>
            <a:solidFill>
              <a:schemeClr val="tx1"/>
            </a:solidFill>
            <a:prstDash val="sysDot"/>
          </a:ln>
        </p:spPr>
        <p:style>
          <a:lnRef idx="2">
            <a:schemeClr val="dk1"/>
          </a:lnRef>
          <a:fillRef idx="0">
            <a:schemeClr val="dk1"/>
          </a:fillRef>
          <a:effectRef idx="1">
            <a:schemeClr val="dk1"/>
          </a:effectRef>
          <a:fontRef idx="minor">
            <a:schemeClr val="tx1"/>
          </a:fontRef>
        </p:style>
      </p:cxnSp>
      <p:cxnSp>
        <p:nvCxnSpPr>
          <p:cNvPr id="178" name="Straight Connector 177">
            <a:extLst>
              <a:ext uri="{FF2B5EF4-FFF2-40B4-BE49-F238E27FC236}">
                <a16:creationId xmlns:a16="http://schemas.microsoft.com/office/drawing/2014/main" id="{5BD70626-C58C-4A41-8A4D-59BF1847C028}"/>
              </a:ext>
            </a:extLst>
          </p:cNvPr>
          <p:cNvCxnSpPr/>
          <p:nvPr/>
        </p:nvCxnSpPr>
        <p:spPr>
          <a:xfrm>
            <a:off x="2165681" y="2414260"/>
            <a:ext cx="6858000" cy="0"/>
          </a:xfrm>
          <a:prstGeom prst="line">
            <a:avLst/>
          </a:prstGeom>
          <a:ln>
            <a:solidFill>
              <a:schemeClr val="tx1"/>
            </a:solidFill>
            <a:prstDash val="sysDot"/>
          </a:ln>
        </p:spPr>
        <p:style>
          <a:lnRef idx="2">
            <a:schemeClr val="dk1"/>
          </a:lnRef>
          <a:fillRef idx="0">
            <a:schemeClr val="dk1"/>
          </a:fillRef>
          <a:effectRef idx="1">
            <a:schemeClr val="dk1"/>
          </a:effectRef>
          <a:fontRef idx="minor">
            <a:schemeClr val="tx1"/>
          </a:fontRef>
        </p:style>
      </p:cxnSp>
      <p:cxnSp>
        <p:nvCxnSpPr>
          <p:cNvPr id="179" name="Straight Connector 178">
            <a:extLst>
              <a:ext uri="{FF2B5EF4-FFF2-40B4-BE49-F238E27FC236}">
                <a16:creationId xmlns:a16="http://schemas.microsoft.com/office/drawing/2014/main" id="{3BE0E99A-CD5E-4DD2-912B-4698454254DD}"/>
              </a:ext>
            </a:extLst>
          </p:cNvPr>
          <p:cNvCxnSpPr>
            <a:cxnSpLocks/>
          </p:cNvCxnSpPr>
          <p:nvPr/>
        </p:nvCxnSpPr>
        <p:spPr>
          <a:xfrm>
            <a:off x="3155017" y="3359861"/>
            <a:ext cx="5859308" cy="0"/>
          </a:xfrm>
          <a:prstGeom prst="line">
            <a:avLst/>
          </a:prstGeom>
          <a:ln>
            <a:solidFill>
              <a:schemeClr val="tx1"/>
            </a:solidFill>
            <a:prstDash val="sysDot"/>
          </a:ln>
        </p:spPr>
        <p:style>
          <a:lnRef idx="2">
            <a:schemeClr val="dk1"/>
          </a:lnRef>
          <a:fillRef idx="0">
            <a:schemeClr val="dk1"/>
          </a:fillRef>
          <a:effectRef idx="1">
            <a:schemeClr val="dk1"/>
          </a:effectRef>
          <a:fontRef idx="minor">
            <a:schemeClr val="tx1"/>
          </a:fontRef>
        </p:style>
      </p:cxnSp>
      <p:cxnSp>
        <p:nvCxnSpPr>
          <p:cNvPr id="180" name="Straight Connector 179">
            <a:extLst>
              <a:ext uri="{FF2B5EF4-FFF2-40B4-BE49-F238E27FC236}">
                <a16:creationId xmlns:a16="http://schemas.microsoft.com/office/drawing/2014/main" id="{F89BE9C5-D525-46EC-8F70-A1AAAD913F11}"/>
              </a:ext>
            </a:extLst>
          </p:cNvPr>
          <p:cNvCxnSpPr/>
          <p:nvPr/>
        </p:nvCxnSpPr>
        <p:spPr>
          <a:xfrm>
            <a:off x="2158467" y="1221350"/>
            <a:ext cx="6858000" cy="0"/>
          </a:xfrm>
          <a:prstGeom prst="line">
            <a:avLst/>
          </a:prstGeom>
          <a:ln>
            <a:solidFill>
              <a:schemeClr val="tx1"/>
            </a:solidFill>
            <a:prstDash val="sysDot"/>
          </a:ln>
        </p:spPr>
        <p:style>
          <a:lnRef idx="2">
            <a:schemeClr val="dk1"/>
          </a:lnRef>
          <a:fillRef idx="0">
            <a:schemeClr val="dk1"/>
          </a:fillRef>
          <a:effectRef idx="1">
            <a:schemeClr val="dk1"/>
          </a:effectRef>
          <a:fontRef idx="minor">
            <a:schemeClr val="tx1"/>
          </a:fontRef>
        </p:style>
      </p:cxnSp>
      <p:sp>
        <p:nvSpPr>
          <p:cNvPr id="181" name="TextBox 141">
            <a:extLst>
              <a:ext uri="{FF2B5EF4-FFF2-40B4-BE49-F238E27FC236}">
                <a16:creationId xmlns:a16="http://schemas.microsoft.com/office/drawing/2014/main" id="{2C044062-3EE3-4C00-93A8-28D8DDAEC087}"/>
              </a:ext>
            </a:extLst>
          </p:cNvPr>
          <p:cNvSpPr txBox="1">
            <a:spLocks noChangeArrowheads="1"/>
          </p:cNvSpPr>
          <p:nvPr/>
        </p:nvSpPr>
        <p:spPr bwMode="auto">
          <a:xfrm>
            <a:off x="8542469" y="2277981"/>
            <a:ext cx="715814"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GB" altLang="en-US" sz="675" b="1" dirty="0">
                <a:latin typeface="Calibri" panose="020F0502020204030204" pitchFamily="34" charset="0"/>
              </a:rPr>
              <a:t>TROPIC OF CANCER</a:t>
            </a:r>
          </a:p>
        </p:txBody>
      </p:sp>
      <p:sp>
        <p:nvSpPr>
          <p:cNvPr id="182" name="TextBox 143">
            <a:extLst>
              <a:ext uri="{FF2B5EF4-FFF2-40B4-BE49-F238E27FC236}">
                <a16:creationId xmlns:a16="http://schemas.microsoft.com/office/drawing/2014/main" id="{C467C703-6837-4BCE-ABA3-0365406C63CE}"/>
              </a:ext>
            </a:extLst>
          </p:cNvPr>
          <p:cNvSpPr txBox="1">
            <a:spLocks noChangeArrowheads="1"/>
          </p:cNvSpPr>
          <p:nvPr/>
        </p:nvSpPr>
        <p:spPr bwMode="auto">
          <a:xfrm>
            <a:off x="8491817" y="3225641"/>
            <a:ext cx="689675"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GB" altLang="en-US" sz="675" b="1" dirty="0">
                <a:latin typeface="Calibri" panose="020F0502020204030204" pitchFamily="34" charset="0"/>
              </a:rPr>
              <a:t>TROPIC OF CAPRICORN</a:t>
            </a:r>
          </a:p>
        </p:txBody>
      </p:sp>
      <p:sp>
        <p:nvSpPr>
          <p:cNvPr id="183" name="TextBox 145">
            <a:extLst>
              <a:ext uri="{FF2B5EF4-FFF2-40B4-BE49-F238E27FC236}">
                <a16:creationId xmlns:a16="http://schemas.microsoft.com/office/drawing/2014/main" id="{CCCEECF5-8715-4A6A-B0B7-49D47B6819EB}"/>
              </a:ext>
            </a:extLst>
          </p:cNvPr>
          <p:cNvSpPr txBox="1">
            <a:spLocks noChangeArrowheads="1"/>
          </p:cNvSpPr>
          <p:nvPr/>
        </p:nvSpPr>
        <p:spPr bwMode="auto">
          <a:xfrm>
            <a:off x="8665809" y="1074774"/>
            <a:ext cx="56600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GB" altLang="en-US" sz="675" b="1" dirty="0">
                <a:latin typeface="Calibri" panose="020F0502020204030204" pitchFamily="34" charset="0"/>
              </a:rPr>
              <a:t>ARCTIC CIRCLE</a:t>
            </a:r>
          </a:p>
        </p:txBody>
      </p:sp>
      <p:cxnSp>
        <p:nvCxnSpPr>
          <p:cNvPr id="184" name="Straight Connector 183">
            <a:extLst>
              <a:ext uri="{FF2B5EF4-FFF2-40B4-BE49-F238E27FC236}">
                <a16:creationId xmlns:a16="http://schemas.microsoft.com/office/drawing/2014/main" id="{E2674DBE-03C5-4DD2-B44E-98D72DE506AE}"/>
              </a:ext>
            </a:extLst>
          </p:cNvPr>
          <p:cNvCxnSpPr>
            <a:cxnSpLocks/>
          </p:cNvCxnSpPr>
          <p:nvPr/>
        </p:nvCxnSpPr>
        <p:spPr>
          <a:xfrm>
            <a:off x="3198074" y="4271099"/>
            <a:ext cx="5825607" cy="0"/>
          </a:xfrm>
          <a:prstGeom prst="line">
            <a:avLst/>
          </a:prstGeom>
          <a:ln>
            <a:solidFill>
              <a:schemeClr val="tx1"/>
            </a:solidFill>
            <a:prstDash val="sysDot"/>
          </a:ln>
        </p:spPr>
        <p:style>
          <a:lnRef idx="2">
            <a:schemeClr val="dk1"/>
          </a:lnRef>
          <a:fillRef idx="0">
            <a:schemeClr val="dk1"/>
          </a:fillRef>
          <a:effectRef idx="1">
            <a:schemeClr val="dk1"/>
          </a:effectRef>
          <a:fontRef idx="minor">
            <a:schemeClr val="tx1"/>
          </a:fontRef>
        </p:style>
      </p:cxnSp>
      <p:sp>
        <p:nvSpPr>
          <p:cNvPr id="185" name="TextBox 146">
            <a:extLst>
              <a:ext uri="{FF2B5EF4-FFF2-40B4-BE49-F238E27FC236}">
                <a16:creationId xmlns:a16="http://schemas.microsoft.com/office/drawing/2014/main" id="{B024EFFD-D163-4AEE-91A1-6C45957FBE96}"/>
              </a:ext>
            </a:extLst>
          </p:cNvPr>
          <p:cNvSpPr txBox="1">
            <a:spLocks noChangeArrowheads="1"/>
          </p:cNvSpPr>
          <p:nvPr/>
        </p:nvSpPr>
        <p:spPr bwMode="auto">
          <a:xfrm>
            <a:off x="8514897" y="4139903"/>
            <a:ext cx="777449"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GB" altLang="en-US" sz="675" b="1" dirty="0">
                <a:latin typeface="Calibri" panose="020F0502020204030204" pitchFamily="34" charset="0"/>
              </a:rPr>
              <a:t>ANTARCTIC CIRCLE</a:t>
            </a:r>
          </a:p>
        </p:txBody>
      </p:sp>
      <p:sp>
        <p:nvSpPr>
          <p:cNvPr id="186" name="TextBox 144">
            <a:extLst>
              <a:ext uri="{FF2B5EF4-FFF2-40B4-BE49-F238E27FC236}">
                <a16:creationId xmlns:a16="http://schemas.microsoft.com/office/drawing/2014/main" id="{9068130D-576D-4C33-9428-D88C2EFF6146}"/>
              </a:ext>
            </a:extLst>
          </p:cNvPr>
          <p:cNvSpPr txBox="1">
            <a:spLocks noChangeArrowheads="1"/>
          </p:cNvSpPr>
          <p:nvPr/>
        </p:nvSpPr>
        <p:spPr bwMode="auto">
          <a:xfrm>
            <a:off x="8535760" y="2746970"/>
            <a:ext cx="607741"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GB" altLang="en-US" sz="675" b="1" dirty="0">
                <a:latin typeface="Calibri" panose="020F0502020204030204" pitchFamily="34" charset="0"/>
              </a:rPr>
              <a:t>EQUATOR</a:t>
            </a:r>
          </a:p>
        </p:txBody>
      </p:sp>
      <p:sp>
        <p:nvSpPr>
          <p:cNvPr id="156" name="Title 155">
            <a:extLst>
              <a:ext uri="{FF2B5EF4-FFF2-40B4-BE49-F238E27FC236}">
                <a16:creationId xmlns:a16="http://schemas.microsoft.com/office/drawing/2014/main" id="{A8D2A799-BF2B-47DD-A073-40B32782EA08}"/>
              </a:ext>
            </a:extLst>
          </p:cNvPr>
          <p:cNvSpPr>
            <a:spLocks noGrp="1"/>
          </p:cNvSpPr>
          <p:nvPr>
            <p:ph type="title"/>
          </p:nvPr>
        </p:nvSpPr>
        <p:spPr>
          <a:xfrm>
            <a:off x="88491" y="132575"/>
            <a:ext cx="1851353" cy="734160"/>
          </a:xfrm>
        </p:spPr>
        <p:txBody>
          <a:bodyPr>
            <a:normAutofit fontScale="90000"/>
          </a:bodyPr>
          <a:lstStyle/>
          <a:p>
            <a:r>
              <a:rPr lang="en-GB" dirty="0"/>
              <a:t>Connect your learning</a:t>
            </a:r>
          </a:p>
        </p:txBody>
      </p:sp>
      <p:sp>
        <p:nvSpPr>
          <p:cNvPr id="187" name="TextBox 186">
            <a:extLst>
              <a:ext uri="{FF2B5EF4-FFF2-40B4-BE49-F238E27FC236}">
                <a16:creationId xmlns:a16="http://schemas.microsoft.com/office/drawing/2014/main" id="{91A2EE6E-4349-4A7B-B35B-83487A6546E3}"/>
              </a:ext>
            </a:extLst>
          </p:cNvPr>
          <p:cNvSpPr txBox="1"/>
          <p:nvPr/>
        </p:nvSpPr>
        <p:spPr>
          <a:xfrm>
            <a:off x="98612" y="1004047"/>
            <a:ext cx="1739636" cy="3046988"/>
          </a:xfrm>
          <a:prstGeom prst="rect">
            <a:avLst/>
          </a:prstGeom>
          <a:noFill/>
        </p:spPr>
        <p:txBody>
          <a:bodyPr wrap="square" rtlCol="0">
            <a:spAutoFit/>
          </a:bodyPr>
          <a:lstStyle/>
          <a:p>
            <a:r>
              <a:rPr lang="en-GB" sz="1600" dirty="0"/>
              <a:t>IN PAIRS</a:t>
            </a:r>
          </a:p>
          <a:p>
            <a:pPr marL="342900" indent="-342900">
              <a:buFont typeface="+mj-lt"/>
              <a:buAutoNum type="arabicPeriod"/>
            </a:pPr>
            <a:r>
              <a:rPr lang="en-GB" sz="1600" dirty="0"/>
              <a:t>Name the world climate zones A to G in the key</a:t>
            </a:r>
          </a:p>
          <a:p>
            <a:pPr marL="342900" indent="-342900">
              <a:buFont typeface="+mj-lt"/>
              <a:buAutoNum type="arabicPeriod"/>
            </a:pPr>
            <a:endParaRPr lang="en-GB" sz="1600" dirty="0"/>
          </a:p>
          <a:p>
            <a:pPr marL="342900" indent="-342900">
              <a:buFont typeface="+mj-lt"/>
              <a:buAutoNum type="arabicPeriod"/>
            </a:pPr>
            <a:r>
              <a:rPr lang="en-GB" sz="1600" dirty="0"/>
              <a:t>List 2 reasons why we get different climate zones across the globe</a:t>
            </a:r>
          </a:p>
        </p:txBody>
      </p:sp>
      <p:sp>
        <p:nvSpPr>
          <p:cNvPr id="188" name="TextBox 1">
            <a:extLst>
              <a:ext uri="{FF2B5EF4-FFF2-40B4-BE49-F238E27FC236}">
                <a16:creationId xmlns:a16="http://schemas.microsoft.com/office/drawing/2014/main" id="{9353D189-D53F-4DE7-A2A7-8629110D9C11}"/>
              </a:ext>
            </a:extLst>
          </p:cNvPr>
          <p:cNvSpPr txBox="1">
            <a:spLocks noChangeArrowheads="1"/>
          </p:cNvSpPr>
          <p:nvPr/>
        </p:nvSpPr>
        <p:spPr bwMode="auto">
          <a:xfrm>
            <a:off x="2694794" y="2834050"/>
            <a:ext cx="1565614" cy="1520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lnSpc>
                <a:spcPct val="150000"/>
              </a:lnSpc>
              <a:spcBef>
                <a:spcPct val="0"/>
              </a:spcBef>
              <a:buFontTx/>
              <a:buNone/>
            </a:pPr>
            <a:r>
              <a:rPr lang="en-GB" altLang="en-US" sz="900" dirty="0">
                <a:solidFill>
                  <a:srgbClr val="FF0000"/>
                </a:solidFill>
              </a:rPr>
              <a:t>Tropical</a:t>
            </a:r>
          </a:p>
          <a:p>
            <a:pPr eaLnBrk="1" hangingPunct="1">
              <a:lnSpc>
                <a:spcPct val="150000"/>
              </a:lnSpc>
              <a:spcBef>
                <a:spcPct val="0"/>
              </a:spcBef>
              <a:buFontTx/>
              <a:buNone/>
            </a:pPr>
            <a:r>
              <a:rPr lang="en-GB" altLang="en-US" sz="900" dirty="0">
                <a:solidFill>
                  <a:srgbClr val="FF0000"/>
                </a:solidFill>
              </a:rPr>
              <a:t>Mediterranean</a:t>
            </a:r>
          </a:p>
          <a:p>
            <a:pPr eaLnBrk="1" hangingPunct="1">
              <a:lnSpc>
                <a:spcPct val="150000"/>
              </a:lnSpc>
              <a:spcBef>
                <a:spcPct val="0"/>
              </a:spcBef>
              <a:buFontTx/>
              <a:buNone/>
            </a:pPr>
            <a:r>
              <a:rPr lang="en-GB" altLang="en-US" sz="900" dirty="0">
                <a:solidFill>
                  <a:srgbClr val="FF0000"/>
                </a:solidFill>
              </a:rPr>
              <a:t>Dry</a:t>
            </a:r>
          </a:p>
          <a:p>
            <a:pPr eaLnBrk="1" hangingPunct="1">
              <a:lnSpc>
                <a:spcPct val="150000"/>
              </a:lnSpc>
              <a:spcBef>
                <a:spcPct val="0"/>
              </a:spcBef>
              <a:buFontTx/>
              <a:buNone/>
            </a:pPr>
            <a:r>
              <a:rPr lang="en-GB" altLang="en-US" sz="900" dirty="0">
                <a:solidFill>
                  <a:srgbClr val="FF0000"/>
                </a:solidFill>
              </a:rPr>
              <a:t>Temperate</a:t>
            </a:r>
          </a:p>
          <a:p>
            <a:pPr eaLnBrk="1" hangingPunct="1">
              <a:lnSpc>
                <a:spcPct val="150000"/>
              </a:lnSpc>
              <a:spcBef>
                <a:spcPct val="0"/>
              </a:spcBef>
              <a:buFontTx/>
              <a:buNone/>
            </a:pPr>
            <a:r>
              <a:rPr lang="en-GB" altLang="en-US" sz="900" dirty="0">
                <a:solidFill>
                  <a:srgbClr val="FF0000"/>
                </a:solidFill>
              </a:rPr>
              <a:t>Mountainous</a:t>
            </a:r>
          </a:p>
          <a:p>
            <a:pPr eaLnBrk="1" hangingPunct="1">
              <a:lnSpc>
                <a:spcPct val="150000"/>
              </a:lnSpc>
              <a:spcBef>
                <a:spcPct val="0"/>
              </a:spcBef>
              <a:buFontTx/>
              <a:buNone/>
            </a:pPr>
            <a:r>
              <a:rPr lang="en-GB" altLang="en-US" sz="900" dirty="0">
                <a:solidFill>
                  <a:srgbClr val="FF0000"/>
                </a:solidFill>
              </a:rPr>
              <a:t>Continental</a:t>
            </a:r>
          </a:p>
          <a:p>
            <a:pPr eaLnBrk="1" hangingPunct="1">
              <a:lnSpc>
                <a:spcPct val="150000"/>
              </a:lnSpc>
              <a:spcBef>
                <a:spcPct val="0"/>
              </a:spcBef>
              <a:buFontTx/>
              <a:buNone/>
            </a:pPr>
            <a:r>
              <a:rPr lang="en-GB" altLang="en-US" sz="900" dirty="0">
                <a:solidFill>
                  <a:srgbClr val="FF0000"/>
                </a:solidFill>
              </a:rPr>
              <a:t>Polar</a:t>
            </a:r>
          </a:p>
        </p:txBody>
      </p:sp>
      <p:sp>
        <p:nvSpPr>
          <p:cNvPr id="189" name="TextBox 188">
            <a:extLst>
              <a:ext uri="{FF2B5EF4-FFF2-40B4-BE49-F238E27FC236}">
                <a16:creationId xmlns:a16="http://schemas.microsoft.com/office/drawing/2014/main" id="{5B8FDF20-D51F-4B7A-84B3-ADFECDAFE2F2}"/>
              </a:ext>
            </a:extLst>
          </p:cNvPr>
          <p:cNvSpPr txBox="1"/>
          <p:nvPr/>
        </p:nvSpPr>
        <p:spPr>
          <a:xfrm>
            <a:off x="65298" y="4087541"/>
            <a:ext cx="2059804" cy="2308324"/>
          </a:xfrm>
          <a:prstGeom prst="rect">
            <a:avLst/>
          </a:prstGeom>
          <a:noFill/>
        </p:spPr>
        <p:txBody>
          <a:bodyPr wrap="square" rtlCol="0">
            <a:spAutoFit/>
          </a:bodyPr>
          <a:lstStyle/>
          <a:p>
            <a:r>
              <a:rPr lang="en-GB" sz="1200" dirty="0">
                <a:solidFill>
                  <a:srgbClr val="FF0000"/>
                </a:solidFill>
              </a:rPr>
              <a:t>Any reasons from;</a:t>
            </a:r>
          </a:p>
          <a:p>
            <a:pPr marL="228600" indent="-228600">
              <a:buFont typeface="+mj-lt"/>
              <a:buAutoNum type="arabicPeriod"/>
            </a:pPr>
            <a:r>
              <a:rPr lang="en-GB" sz="1200" dirty="0">
                <a:solidFill>
                  <a:srgbClr val="FF0000"/>
                </a:solidFill>
              </a:rPr>
              <a:t>Latitudinal changes in temperature caused by the curve of the Earth</a:t>
            </a:r>
          </a:p>
          <a:p>
            <a:pPr marL="228600" indent="-228600">
              <a:buFont typeface="+mj-lt"/>
              <a:buAutoNum type="arabicPeriod"/>
            </a:pPr>
            <a:r>
              <a:rPr lang="en-GB" sz="1200" dirty="0">
                <a:solidFill>
                  <a:srgbClr val="FF0000"/>
                </a:solidFill>
              </a:rPr>
              <a:t>Ocean currents – bringing warm and cold water to places</a:t>
            </a:r>
          </a:p>
          <a:p>
            <a:pPr marL="228600" indent="-228600">
              <a:buFont typeface="+mj-lt"/>
              <a:buAutoNum type="arabicPeriod"/>
            </a:pPr>
            <a:r>
              <a:rPr lang="en-GB" sz="1200" dirty="0">
                <a:solidFill>
                  <a:srgbClr val="FF0000"/>
                </a:solidFill>
              </a:rPr>
              <a:t>Atmospheric circulation, giving areas broad high and low pressure areas</a:t>
            </a:r>
          </a:p>
          <a:p>
            <a:pPr marL="228600" indent="-228600">
              <a:buFont typeface="+mj-lt"/>
              <a:buAutoNum type="arabicPeriod"/>
            </a:pPr>
            <a:r>
              <a:rPr lang="en-GB" sz="1200" dirty="0">
                <a:solidFill>
                  <a:srgbClr val="FF0000"/>
                </a:solidFill>
              </a:rPr>
              <a:t>Distance from the sea</a:t>
            </a:r>
          </a:p>
          <a:p>
            <a:endParaRPr lang="en-GB" sz="1200" dirty="0">
              <a:solidFill>
                <a:srgbClr val="FF0000"/>
              </a:solidFill>
            </a:endParaRPr>
          </a:p>
        </p:txBody>
      </p:sp>
      <p:pic>
        <p:nvPicPr>
          <p:cNvPr id="191" name="Picture 190" descr="A picture containing game, drawing&#10;&#10;Description automatically generated">
            <a:extLst>
              <a:ext uri="{FF2B5EF4-FFF2-40B4-BE49-F238E27FC236}">
                <a16:creationId xmlns:a16="http://schemas.microsoft.com/office/drawing/2014/main" id="{D078CB23-370B-4A34-88A5-82187E1A55D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53342" y="4817615"/>
            <a:ext cx="2479644" cy="1520008"/>
          </a:xfrm>
          <a:prstGeom prst="rect">
            <a:avLst/>
          </a:prstGeom>
        </p:spPr>
      </p:pic>
    </p:spTree>
    <p:extLst>
      <p:ext uri="{BB962C8B-B14F-4D97-AF65-F5344CB8AC3E}">
        <p14:creationId xmlns:p14="http://schemas.microsoft.com/office/powerpoint/2010/main" val="2411784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88"/>
                                        </p:tgtEl>
                                        <p:attrNameLst>
                                          <p:attrName>style.visibility</p:attrName>
                                        </p:attrNameLst>
                                      </p:cBhvr>
                                      <p:to>
                                        <p:strVal val="visible"/>
                                      </p:to>
                                    </p:set>
                                    <p:animEffect transition="in" filter="fade">
                                      <p:cBhvr>
                                        <p:cTn id="7" dur="1000"/>
                                        <p:tgtEl>
                                          <p:spTgt spid="188"/>
                                        </p:tgtEl>
                                      </p:cBhvr>
                                    </p:animEffect>
                                    <p:anim calcmode="lin" valueType="num">
                                      <p:cBhvr>
                                        <p:cTn id="8" dur="1000" fill="hold"/>
                                        <p:tgtEl>
                                          <p:spTgt spid="188"/>
                                        </p:tgtEl>
                                        <p:attrNameLst>
                                          <p:attrName>ppt_x</p:attrName>
                                        </p:attrNameLst>
                                      </p:cBhvr>
                                      <p:tavLst>
                                        <p:tav tm="0">
                                          <p:val>
                                            <p:strVal val="#ppt_x"/>
                                          </p:val>
                                        </p:tav>
                                        <p:tav tm="100000">
                                          <p:val>
                                            <p:strVal val="#ppt_x"/>
                                          </p:val>
                                        </p:tav>
                                      </p:tavLst>
                                    </p:anim>
                                    <p:anim calcmode="lin" valueType="num">
                                      <p:cBhvr>
                                        <p:cTn id="9" dur="1000" fill="hold"/>
                                        <p:tgtEl>
                                          <p:spTgt spid="18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91"/>
                                        </p:tgtEl>
                                        <p:attrNameLst>
                                          <p:attrName>style.visibility</p:attrName>
                                        </p:attrNameLst>
                                      </p:cBhvr>
                                      <p:to>
                                        <p:strVal val="visible"/>
                                      </p:to>
                                    </p:set>
                                    <p:animEffect transition="in" filter="fade">
                                      <p:cBhvr>
                                        <p:cTn id="14" dur="1000"/>
                                        <p:tgtEl>
                                          <p:spTgt spid="191"/>
                                        </p:tgtEl>
                                      </p:cBhvr>
                                    </p:animEffect>
                                    <p:anim calcmode="lin" valueType="num">
                                      <p:cBhvr>
                                        <p:cTn id="15" dur="1000" fill="hold"/>
                                        <p:tgtEl>
                                          <p:spTgt spid="191"/>
                                        </p:tgtEl>
                                        <p:attrNameLst>
                                          <p:attrName>ppt_x</p:attrName>
                                        </p:attrNameLst>
                                      </p:cBhvr>
                                      <p:tavLst>
                                        <p:tav tm="0">
                                          <p:val>
                                            <p:strVal val="#ppt_x"/>
                                          </p:val>
                                        </p:tav>
                                        <p:tav tm="100000">
                                          <p:val>
                                            <p:strVal val="#ppt_x"/>
                                          </p:val>
                                        </p:tav>
                                      </p:tavLst>
                                    </p:anim>
                                    <p:anim calcmode="lin" valueType="num">
                                      <p:cBhvr>
                                        <p:cTn id="16" dur="1000" fill="hold"/>
                                        <p:tgtEl>
                                          <p:spTgt spid="191"/>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89"/>
                                        </p:tgtEl>
                                        <p:attrNameLst>
                                          <p:attrName>style.visibility</p:attrName>
                                        </p:attrNameLst>
                                      </p:cBhvr>
                                      <p:to>
                                        <p:strVal val="visible"/>
                                      </p:to>
                                    </p:set>
                                    <p:animEffect transition="in" filter="fade">
                                      <p:cBhvr>
                                        <p:cTn id="21" dur="1000"/>
                                        <p:tgtEl>
                                          <p:spTgt spid="189"/>
                                        </p:tgtEl>
                                      </p:cBhvr>
                                    </p:animEffect>
                                    <p:anim calcmode="lin" valueType="num">
                                      <p:cBhvr>
                                        <p:cTn id="22" dur="1000" fill="hold"/>
                                        <p:tgtEl>
                                          <p:spTgt spid="189"/>
                                        </p:tgtEl>
                                        <p:attrNameLst>
                                          <p:attrName>ppt_x</p:attrName>
                                        </p:attrNameLst>
                                      </p:cBhvr>
                                      <p:tavLst>
                                        <p:tav tm="0">
                                          <p:val>
                                            <p:strVal val="#ppt_x"/>
                                          </p:val>
                                        </p:tav>
                                        <p:tav tm="100000">
                                          <p:val>
                                            <p:strVal val="#ppt_x"/>
                                          </p:val>
                                        </p:tav>
                                      </p:tavLst>
                                    </p:anim>
                                    <p:anim calcmode="lin" valueType="num">
                                      <p:cBhvr>
                                        <p:cTn id="23" dur="1000" fill="hold"/>
                                        <p:tgtEl>
                                          <p:spTgt spid="18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 grpId="0"/>
      <p:bldP spid="189"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A0CD2DB0-E2B1-4614-B1DE-44A2074C948A}"/>
              </a:ext>
            </a:extLst>
          </p:cNvPr>
          <p:cNvGraphicFramePr>
            <a:graphicFrameLocks noGrp="1" noChangeAspect="1"/>
          </p:cNvGraphicFramePr>
          <p:nvPr/>
        </p:nvGraphicFramePr>
        <p:xfrm>
          <a:off x="760486" y="1081787"/>
          <a:ext cx="6419850" cy="2278611"/>
        </p:xfrm>
        <a:graphic>
          <a:graphicData uri="http://schemas.openxmlformats.org/drawingml/2006/chart">
            <c:chart xmlns:c="http://schemas.openxmlformats.org/drawingml/2006/chart" xmlns:r="http://schemas.openxmlformats.org/officeDocument/2006/relationships" r:id="rId3"/>
          </a:graphicData>
        </a:graphic>
      </p:graphicFrame>
      <p:sp>
        <p:nvSpPr>
          <p:cNvPr id="26629" name="Text Box 5"/>
          <p:cNvSpPr txBox="1">
            <a:spLocks noChangeArrowheads="1"/>
          </p:cNvSpPr>
          <p:nvPr/>
        </p:nvSpPr>
        <p:spPr bwMode="auto">
          <a:xfrm>
            <a:off x="16658" y="3301511"/>
            <a:ext cx="6828315" cy="3231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a:spcBef>
                <a:spcPts val="600"/>
              </a:spcBef>
              <a:spcAft>
                <a:spcPts val="600"/>
              </a:spcAft>
            </a:pPr>
            <a:r>
              <a:rPr lang="en-GB" sz="1600" dirty="0">
                <a:latin typeface="+mn-lt"/>
              </a:rPr>
              <a:t>Try to answer the questions below using the graph</a:t>
            </a:r>
          </a:p>
          <a:p>
            <a:pPr marL="342900" indent="-342900">
              <a:spcBef>
                <a:spcPts val="600"/>
              </a:spcBef>
              <a:spcAft>
                <a:spcPts val="600"/>
              </a:spcAft>
              <a:buFont typeface="+mj-lt"/>
              <a:buAutoNum type="arabicPeriod"/>
            </a:pPr>
            <a:r>
              <a:rPr lang="en-GB" sz="1600" dirty="0">
                <a:latin typeface="+mn-lt"/>
              </a:rPr>
              <a:t>How much warmer than the present temperature was it 125,000 years ago?</a:t>
            </a:r>
          </a:p>
          <a:p>
            <a:pPr marL="342900" indent="-342900">
              <a:spcBef>
                <a:spcPts val="600"/>
              </a:spcBef>
              <a:spcAft>
                <a:spcPts val="600"/>
              </a:spcAft>
              <a:buFont typeface="+mj-lt"/>
              <a:buAutoNum type="arabicPeriod"/>
            </a:pPr>
            <a:r>
              <a:rPr lang="en-GB" sz="1600" dirty="0">
                <a:latin typeface="+mn-lt"/>
              </a:rPr>
              <a:t>How much warmer than the present temperature was it 325,000 years ago?</a:t>
            </a:r>
          </a:p>
          <a:p>
            <a:pPr marL="342900" indent="-342900">
              <a:spcBef>
                <a:spcPts val="600"/>
              </a:spcBef>
              <a:spcAft>
                <a:spcPts val="600"/>
              </a:spcAft>
              <a:buFont typeface="+mj-lt"/>
              <a:buAutoNum type="arabicPeriod"/>
            </a:pPr>
            <a:r>
              <a:rPr lang="en-GB" sz="1600" dirty="0"/>
              <a:t>How much colder than the present temperature was it 350,000 years ago?</a:t>
            </a:r>
          </a:p>
          <a:p>
            <a:pPr marL="342900" indent="-342900">
              <a:spcBef>
                <a:spcPts val="600"/>
              </a:spcBef>
              <a:spcAft>
                <a:spcPts val="600"/>
              </a:spcAft>
              <a:buFont typeface="+mj-lt"/>
              <a:buAutoNum type="arabicPeriod"/>
            </a:pPr>
            <a:r>
              <a:rPr lang="en-GB" sz="1600" dirty="0"/>
              <a:t>What is the lowest temperature change recorded on the graph? When was it?</a:t>
            </a:r>
          </a:p>
          <a:p>
            <a:pPr marL="342900" indent="-342900">
              <a:spcBef>
                <a:spcPts val="600"/>
              </a:spcBef>
              <a:spcAft>
                <a:spcPts val="600"/>
              </a:spcAft>
              <a:buFont typeface="+mj-lt"/>
              <a:buAutoNum type="arabicPeriod"/>
            </a:pPr>
            <a:r>
              <a:rPr lang="en-GB" sz="1600" dirty="0">
                <a:latin typeface="+mn-lt"/>
              </a:rPr>
              <a:t>How many periods on the graph are above the present temperature line?</a:t>
            </a:r>
          </a:p>
          <a:p>
            <a:pPr>
              <a:spcBef>
                <a:spcPts val="600"/>
              </a:spcBef>
              <a:spcAft>
                <a:spcPts val="600"/>
              </a:spcAft>
            </a:pPr>
            <a:endParaRPr lang="en-GB" sz="1600" dirty="0">
              <a:latin typeface="+mn-lt"/>
            </a:endParaRPr>
          </a:p>
        </p:txBody>
      </p:sp>
      <p:sp>
        <p:nvSpPr>
          <p:cNvPr id="12" name="Freeform: Shape 11">
            <a:extLst>
              <a:ext uri="{FF2B5EF4-FFF2-40B4-BE49-F238E27FC236}">
                <a16:creationId xmlns:a16="http://schemas.microsoft.com/office/drawing/2014/main" id="{5384CC3B-9E9F-457A-9550-DF6E902344B9}"/>
              </a:ext>
            </a:extLst>
          </p:cNvPr>
          <p:cNvSpPr>
            <a:spLocks noChangeAspect="1"/>
          </p:cNvSpPr>
          <p:nvPr/>
        </p:nvSpPr>
        <p:spPr>
          <a:xfrm>
            <a:off x="1570113" y="1259814"/>
            <a:ext cx="5229824" cy="1445824"/>
          </a:xfrm>
          <a:custGeom>
            <a:avLst/>
            <a:gdLst>
              <a:gd name="connsiteX0" fmla="*/ 0 w 8096250"/>
              <a:gd name="connsiteY0" fmla="*/ 102334 h 1612277"/>
              <a:gd name="connsiteX1" fmla="*/ 44450 w 8096250"/>
              <a:gd name="connsiteY1" fmla="*/ 149959 h 1612277"/>
              <a:gd name="connsiteX2" fmla="*/ 38100 w 8096250"/>
              <a:gd name="connsiteY2" fmla="*/ 302359 h 1612277"/>
              <a:gd name="connsiteX3" fmla="*/ 104775 w 8096250"/>
              <a:gd name="connsiteY3" fmla="*/ 464284 h 1612277"/>
              <a:gd name="connsiteX4" fmla="*/ 152400 w 8096250"/>
              <a:gd name="connsiteY4" fmla="*/ 556359 h 1612277"/>
              <a:gd name="connsiteX5" fmla="*/ 187325 w 8096250"/>
              <a:gd name="connsiteY5" fmla="*/ 632559 h 1612277"/>
              <a:gd name="connsiteX6" fmla="*/ 295275 w 8096250"/>
              <a:gd name="connsiteY6" fmla="*/ 784959 h 1612277"/>
              <a:gd name="connsiteX7" fmla="*/ 295275 w 8096250"/>
              <a:gd name="connsiteY7" fmla="*/ 854809 h 1612277"/>
              <a:gd name="connsiteX8" fmla="*/ 314325 w 8096250"/>
              <a:gd name="connsiteY8" fmla="*/ 940534 h 1612277"/>
              <a:gd name="connsiteX9" fmla="*/ 323850 w 8096250"/>
              <a:gd name="connsiteY9" fmla="*/ 997684 h 1612277"/>
              <a:gd name="connsiteX10" fmla="*/ 342900 w 8096250"/>
              <a:gd name="connsiteY10" fmla="*/ 1092934 h 1612277"/>
              <a:gd name="connsiteX11" fmla="*/ 361950 w 8096250"/>
              <a:gd name="connsiteY11" fmla="*/ 1146909 h 1612277"/>
              <a:gd name="connsiteX12" fmla="*/ 428625 w 8096250"/>
              <a:gd name="connsiteY12" fmla="*/ 1111984 h 1612277"/>
              <a:gd name="connsiteX13" fmla="*/ 463550 w 8096250"/>
              <a:gd name="connsiteY13" fmla="*/ 1165959 h 1612277"/>
              <a:gd name="connsiteX14" fmla="*/ 476250 w 8096250"/>
              <a:gd name="connsiteY14" fmla="*/ 1092934 h 1612277"/>
              <a:gd name="connsiteX15" fmla="*/ 498475 w 8096250"/>
              <a:gd name="connsiteY15" fmla="*/ 969109 h 1612277"/>
              <a:gd name="connsiteX16" fmla="*/ 527050 w 8096250"/>
              <a:gd name="connsiteY16" fmla="*/ 810359 h 1612277"/>
              <a:gd name="connsiteX17" fmla="*/ 530225 w 8096250"/>
              <a:gd name="connsiteY17" fmla="*/ 762734 h 1612277"/>
              <a:gd name="connsiteX18" fmla="*/ 555625 w 8096250"/>
              <a:gd name="connsiteY18" fmla="*/ 889734 h 1612277"/>
              <a:gd name="connsiteX19" fmla="*/ 574675 w 8096250"/>
              <a:gd name="connsiteY19" fmla="*/ 937359 h 1612277"/>
              <a:gd name="connsiteX20" fmla="*/ 619125 w 8096250"/>
              <a:gd name="connsiteY20" fmla="*/ 1051659 h 1612277"/>
              <a:gd name="connsiteX21" fmla="*/ 628650 w 8096250"/>
              <a:gd name="connsiteY21" fmla="*/ 1004034 h 1612277"/>
              <a:gd name="connsiteX22" fmla="*/ 657225 w 8096250"/>
              <a:gd name="connsiteY22" fmla="*/ 842109 h 1612277"/>
              <a:gd name="connsiteX23" fmla="*/ 657225 w 8096250"/>
              <a:gd name="connsiteY23" fmla="*/ 842109 h 1612277"/>
              <a:gd name="connsiteX24" fmla="*/ 679450 w 8096250"/>
              <a:gd name="connsiteY24" fmla="*/ 972284 h 1612277"/>
              <a:gd name="connsiteX25" fmla="*/ 688975 w 8096250"/>
              <a:gd name="connsiteY25" fmla="*/ 1070709 h 1612277"/>
              <a:gd name="connsiteX26" fmla="*/ 695325 w 8096250"/>
              <a:gd name="connsiteY26" fmla="*/ 1102459 h 1612277"/>
              <a:gd name="connsiteX27" fmla="*/ 720725 w 8096250"/>
              <a:gd name="connsiteY27" fmla="*/ 1169134 h 1612277"/>
              <a:gd name="connsiteX28" fmla="*/ 777875 w 8096250"/>
              <a:gd name="connsiteY28" fmla="*/ 1296134 h 1612277"/>
              <a:gd name="connsiteX29" fmla="*/ 777875 w 8096250"/>
              <a:gd name="connsiteY29" fmla="*/ 1194534 h 1612277"/>
              <a:gd name="connsiteX30" fmla="*/ 790575 w 8096250"/>
              <a:gd name="connsiteY30" fmla="*/ 1115159 h 1612277"/>
              <a:gd name="connsiteX31" fmla="*/ 815975 w 8096250"/>
              <a:gd name="connsiteY31" fmla="*/ 1016734 h 1612277"/>
              <a:gd name="connsiteX32" fmla="*/ 822325 w 8096250"/>
              <a:gd name="connsiteY32" fmla="*/ 978634 h 1612277"/>
              <a:gd name="connsiteX33" fmla="*/ 876300 w 8096250"/>
              <a:gd name="connsiteY33" fmla="*/ 1080234 h 1612277"/>
              <a:gd name="connsiteX34" fmla="*/ 885825 w 8096250"/>
              <a:gd name="connsiteY34" fmla="*/ 1131034 h 1612277"/>
              <a:gd name="connsiteX35" fmla="*/ 889000 w 8096250"/>
              <a:gd name="connsiteY35" fmla="*/ 1175484 h 1612277"/>
              <a:gd name="connsiteX36" fmla="*/ 901700 w 8096250"/>
              <a:gd name="connsiteY36" fmla="*/ 1223109 h 1612277"/>
              <a:gd name="connsiteX37" fmla="*/ 946150 w 8096250"/>
              <a:gd name="connsiteY37" fmla="*/ 1178659 h 1612277"/>
              <a:gd name="connsiteX38" fmla="*/ 958850 w 8096250"/>
              <a:gd name="connsiteY38" fmla="*/ 1248509 h 1612277"/>
              <a:gd name="connsiteX39" fmla="*/ 990600 w 8096250"/>
              <a:gd name="connsiteY39" fmla="*/ 1178659 h 1612277"/>
              <a:gd name="connsiteX40" fmla="*/ 1031875 w 8096250"/>
              <a:gd name="connsiteY40" fmla="*/ 1254859 h 1612277"/>
              <a:gd name="connsiteX41" fmla="*/ 1060450 w 8096250"/>
              <a:gd name="connsiteY41" fmla="*/ 1331059 h 1612277"/>
              <a:gd name="connsiteX42" fmla="*/ 1114425 w 8096250"/>
              <a:gd name="connsiteY42" fmla="*/ 1413609 h 1612277"/>
              <a:gd name="connsiteX43" fmla="*/ 1123950 w 8096250"/>
              <a:gd name="connsiteY43" fmla="*/ 1435834 h 1612277"/>
              <a:gd name="connsiteX44" fmla="*/ 1193800 w 8096250"/>
              <a:gd name="connsiteY44" fmla="*/ 1416784 h 1612277"/>
              <a:gd name="connsiteX45" fmla="*/ 1193800 w 8096250"/>
              <a:gd name="connsiteY45" fmla="*/ 1359634 h 1612277"/>
              <a:gd name="connsiteX46" fmla="*/ 1254125 w 8096250"/>
              <a:gd name="connsiteY46" fmla="*/ 1302484 h 1612277"/>
              <a:gd name="connsiteX47" fmla="*/ 1282700 w 8096250"/>
              <a:gd name="connsiteY47" fmla="*/ 1277084 h 1612277"/>
              <a:gd name="connsiteX48" fmla="*/ 1292225 w 8096250"/>
              <a:gd name="connsiteY48" fmla="*/ 1324709 h 1612277"/>
              <a:gd name="connsiteX49" fmla="*/ 1346200 w 8096250"/>
              <a:gd name="connsiteY49" fmla="*/ 1258034 h 1612277"/>
              <a:gd name="connsiteX50" fmla="*/ 1362075 w 8096250"/>
              <a:gd name="connsiteY50" fmla="*/ 1305659 h 1612277"/>
              <a:gd name="connsiteX51" fmla="*/ 1371600 w 8096250"/>
              <a:gd name="connsiteY51" fmla="*/ 1331059 h 1612277"/>
              <a:gd name="connsiteX52" fmla="*/ 1397000 w 8096250"/>
              <a:gd name="connsiteY52" fmla="*/ 1388209 h 1612277"/>
              <a:gd name="connsiteX53" fmla="*/ 1412875 w 8096250"/>
              <a:gd name="connsiteY53" fmla="*/ 1353284 h 1612277"/>
              <a:gd name="connsiteX54" fmla="*/ 1412875 w 8096250"/>
              <a:gd name="connsiteY54" fmla="*/ 1400909 h 1612277"/>
              <a:gd name="connsiteX55" fmla="*/ 1463675 w 8096250"/>
              <a:gd name="connsiteY55" fmla="*/ 1385034 h 1612277"/>
              <a:gd name="connsiteX56" fmla="*/ 1476375 w 8096250"/>
              <a:gd name="connsiteY56" fmla="*/ 1445359 h 1612277"/>
              <a:gd name="connsiteX57" fmla="*/ 1485900 w 8096250"/>
              <a:gd name="connsiteY57" fmla="*/ 1467584 h 1612277"/>
              <a:gd name="connsiteX58" fmla="*/ 1520825 w 8096250"/>
              <a:gd name="connsiteY58" fmla="*/ 1467584 h 1612277"/>
              <a:gd name="connsiteX59" fmla="*/ 1565275 w 8096250"/>
              <a:gd name="connsiteY59" fmla="*/ 1143734 h 1612277"/>
              <a:gd name="connsiteX60" fmla="*/ 1654175 w 8096250"/>
              <a:gd name="connsiteY60" fmla="*/ 635734 h 1612277"/>
              <a:gd name="connsiteX61" fmla="*/ 1685925 w 8096250"/>
              <a:gd name="connsiteY61" fmla="*/ 137259 h 1612277"/>
              <a:gd name="connsiteX62" fmla="*/ 1711325 w 8096250"/>
              <a:gd name="connsiteY62" fmla="*/ 734 h 1612277"/>
              <a:gd name="connsiteX63" fmla="*/ 1724025 w 8096250"/>
              <a:gd name="connsiteY63" fmla="*/ 80109 h 1612277"/>
              <a:gd name="connsiteX64" fmla="*/ 1762125 w 8096250"/>
              <a:gd name="connsiteY64" fmla="*/ 16609 h 1612277"/>
              <a:gd name="connsiteX65" fmla="*/ 1762125 w 8096250"/>
              <a:gd name="connsiteY65" fmla="*/ 134084 h 1612277"/>
              <a:gd name="connsiteX66" fmla="*/ 1762125 w 8096250"/>
              <a:gd name="connsiteY66" fmla="*/ 213459 h 1612277"/>
              <a:gd name="connsiteX67" fmla="*/ 1774825 w 8096250"/>
              <a:gd name="connsiteY67" fmla="*/ 476984 h 1612277"/>
              <a:gd name="connsiteX68" fmla="*/ 1787525 w 8096250"/>
              <a:gd name="connsiteY68" fmla="*/ 407134 h 1612277"/>
              <a:gd name="connsiteX69" fmla="*/ 1790700 w 8096250"/>
              <a:gd name="connsiteY69" fmla="*/ 489684 h 1612277"/>
              <a:gd name="connsiteX70" fmla="*/ 1822450 w 8096250"/>
              <a:gd name="connsiteY70" fmla="*/ 410309 h 1612277"/>
              <a:gd name="connsiteX71" fmla="*/ 1854200 w 8096250"/>
              <a:gd name="connsiteY71" fmla="*/ 454759 h 1612277"/>
              <a:gd name="connsiteX72" fmla="*/ 1892300 w 8096250"/>
              <a:gd name="connsiteY72" fmla="*/ 572234 h 1612277"/>
              <a:gd name="connsiteX73" fmla="*/ 1981200 w 8096250"/>
              <a:gd name="connsiteY73" fmla="*/ 854809 h 1612277"/>
              <a:gd name="connsiteX74" fmla="*/ 2060575 w 8096250"/>
              <a:gd name="connsiteY74" fmla="*/ 1118334 h 1612277"/>
              <a:gd name="connsiteX75" fmla="*/ 2089150 w 8096250"/>
              <a:gd name="connsiteY75" fmla="*/ 921484 h 1612277"/>
              <a:gd name="connsiteX76" fmla="*/ 2114550 w 8096250"/>
              <a:gd name="connsiteY76" fmla="*/ 781784 h 1612277"/>
              <a:gd name="connsiteX77" fmla="*/ 2127250 w 8096250"/>
              <a:gd name="connsiteY77" fmla="*/ 657959 h 1612277"/>
              <a:gd name="connsiteX78" fmla="*/ 2146300 w 8096250"/>
              <a:gd name="connsiteY78" fmla="*/ 804009 h 1612277"/>
              <a:gd name="connsiteX79" fmla="*/ 2181225 w 8096250"/>
              <a:gd name="connsiteY79" fmla="*/ 842109 h 1612277"/>
              <a:gd name="connsiteX80" fmla="*/ 2193925 w 8096250"/>
              <a:gd name="connsiteY80" fmla="*/ 931009 h 1612277"/>
              <a:gd name="connsiteX81" fmla="*/ 2219325 w 8096250"/>
              <a:gd name="connsiteY81" fmla="*/ 984984 h 1612277"/>
              <a:gd name="connsiteX82" fmla="*/ 2241550 w 8096250"/>
              <a:gd name="connsiteY82" fmla="*/ 1102459 h 1612277"/>
              <a:gd name="connsiteX83" fmla="*/ 2254250 w 8096250"/>
              <a:gd name="connsiteY83" fmla="*/ 1032609 h 1612277"/>
              <a:gd name="connsiteX84" fmla="*/ 2305050 w 8096250"/>
              <a:gd name="connsiteY84" fmla="*/ 1216759 h 1612277"/>
              <a:gd name="connsiteX85" fmla="*/ 2314575 w 8096250"/>
              <a:gd name="connsiteY85" fmla="*/ 1045309 h 1612277"/>
              <a:gd name="connsiteX86" fmla="*/ 2339975 w 8096250"/>
              <a:gd name="connsiteY86" fmla="*/ 896084 h 1612277"/>
              <a:gd name="connsiteX87" fmla="*/ 2359025 w 8096250"/>
              <a:gd name="connsiteY87" fmla="*/ 1026259 h 1612277"/>
              <a:gd name="connsiteX88" fmla="*/ 2362200 w 8096250"/>
              <a:gd name="connsiteY88" fmla="*/ 1086584 h 1612277"/>
              <a:gd name="connsiteX89" fmla="*/ 2368550 w 8096250"/>
              <a:gd name="connsiteY89" fmla="*/ 1159609 h 1612277"/>
              <a:gd name="connsiteX90" fmla="*/ 2393950 w 8096250"/>
              <a:gd name="connsiteY90" fmla="*/ 1251684 h 1612277"/>
              <a:gd name="connsiteX91" fmla="*/ 2419350 w 8096250"/>
              <a:gd name="connsiteY91" fmla="*/ 1124684 h 1612277"/>
              <a:gd name="connsiteX92" fmla="*/ 2432050 w 8096250"/>
              <a:gd name="connsiteY92" fmla="*/ 1156434 h 1612277"/>
              <a:gd name="connsiteX93" fmla="*/ 2441575 w 8096250"/>
              <a:gd name="connsiteY93" fmla="*/ 1194534 h 1612277"/>
              <a:gd name="connsiteX94" fmla="*/ 2470150 w 8096250"/>
              <a:gd name="connsiteY94" fmla="*/ 1277084 h 1612277"/>
              <a:gd name="connsiteX95" fmla="*/ 2470150 w 8096250"/>
              <a:gd name="connsiteY95" fmla="*/ 1346934 h 1612277"/>
              <a:gd name="connsiteX96" fmla="*/ 2492375 w 8096250"/>
              <a:gd name="connsiteY96" fmla="*/ 1385034 h 1612277"/>
              <a:gd name="connsiteX97" fmla="*/ 2520950 w 8096250"/>
              <a:gd name="connsiteY97" fmla="*/ 1061184 h 1612277"/>
              <a:gd name="connsiteX98" fmla="*/ 2536825 w 8096250"/>
              <a:gd name="connsiteY98" fmla="*/ 1242159 h 1612277"/>
              <a:gd name="connsiteX99" fmla="*/ 2555875 w 8096250"/>
              <a:gd name="connsiteY99" fmla="*/ 1156434 h 1612277"/>
              <a:gd name="connsiteX100" fmla="*/ 2559050 w 8096250"/>
              <a:gd name="connsiteY100" fmla="*/ 1200884 h 1612277"/>
              <a:gd name="connsiteX101" fmla="*/ 2568575 w 8096250"/>
              <a:gd name="connsiteY101" fmla="*/ 1216759 h 1612277"/>
              <a:gd name="connsiteX102" fmla="*/ 2593975 w 8096250"/>
              <a:gd name="connsiteY102" fmla="*/ 1083409 h 1612277"/>
              <a:gd name="connsiteX103" fmla="*/ 2613025 w 8096250"/>
              <a:gd name="connsiteY103" fmla="*/ 994509 h 1612277"/>
              <a:gd name="connsiteX104" fmla="*/ 2647950 w 8096250"/>
              <a:gd name="connsiteY104" fmla="*/ 804009 h 1612277"/>
              <a:gd name="connsiteX105" fmla="*/ 2752725 w 8096250"/>
              <a:gd name="connsiteY105" fmla="*/ 1042134 h 1612277"/>
              <a:gd name="connsiteX106" fmla="*/ 2762250 w 8096250"/>
              <a:gd name="connsiteY106" fmla="*/ 1162784 h 1612277"/>
              <a:gd name="connsiteX107" fmla="*/ 2771775 w 8096250"/>
              <a:gd name="connsiteY107" fmla="*/ 1213584 h 1612277"/>
              <a:gd name="connsiteX108" fmla="*/ 2787650 w 8096250"/>
              <a:gd name="connsiteY108" fmla="*/ 1185009 h 1612277"/>
              <a:gd name="connsiteX109" fmla="*/ 2794000 w 8096250"/>
              <a:gd name="connsiteY109" fmla="*/ 1318359 h 1612277"/>
              <a:gd name="connsiteX110" fmla="*/ 2825750 w 8096250"/>
              <a:gd name="connsiteY110" fmla="*/ 1204059 h 1612277"/>
              <a:gd name="connsiteX111" fmla="*/ 2835275 w 8096250"/>
              <a:gd name="connsiteY111" fmla="*/ 1537434 h 1612277"/>
              <a:gd name="connsiteX112" fmla="*/ 2854325 w 8096250"/>
              <a:gd name="connsiteY112" fmla="*/ 1419959 h 1612277"/>
              <a:gd name="connsiteX113" fmla="*/ 2882900 w 8096250"/>
              <a:gd name="connsiteY113" fmla="*/ 1537434 h 1612277"/>
              <a:gd name="connsiteX114" fmla="*/ 2901950 w 8096250"/>
              <a:gd name="connsiteY114" fmla="*/ 1404084 h 1612277"/>
              <a:gd name="connsiteX115" fmla="*/ 2914650 w 8096250"/>
              <a:gd name="connsiteY115" fmla="*/ 1524734 h 1612277"/>
              <a:gd name="connsiteX116" fmla="*/ 2974975 w 8096250"/>
              <a:gd name="connsiteY116" fmla="*/ 1499334 h 1612277"/>
              <a:gd name="connsiteX117" fmla="*/ 3032125 w 8096250"/>
              <a:gd name="connsiteY117" fmla="*/ 1407259 h 1612277"/>
              <a:gd name="connsiteX118" fmla="*/ 3067050 w 8096250"/>
              <a:gd name="connsiteY118" fmla="*/ 1242159 h 1612277"/>
              <a:gd name="connsiteX119" fmla="*/ 3086100 w 8096250"/>
              <a:gd name="connsiteY119" fmla="*/ 1118334 h 1612277"/>
              <a:gd name="connsiteX120" fmla="*/ 3089275 w 8096250"/>
              <a:gd name="connsiteY120" fmla="*/ 1254859 h 1612277"/>
              <a:gd name="connsiteX121" fmla="*/ 3105150 w 8096250"/>
              <a:gd name="connsiteY121" fmla="*/ 1327884 h 1612277"/>
              <a:gd name="connsiteX122" fmla="*/ 3143250 w 8096250"/>
              <a:gd name="connsiteY122" fmla="*/ 1210409 h 1612277"/>
              <a:gd name="connsiteX123" fmla="*/ 3152775 w 8096250"/>
              <a:gd name="connsiteY123" fmla="*/ 1242159 h 1612277"/>
              <a:gd name="connsiteX124" fmla="*/ 3168650 w 8096250"/>
              <a:gd name="connsiteY124" fmla="*/ 1118334 h 1612277"/>
              <a:gd name="connsiteX125" fmla="*/ 3187700 w 8096250"/>
              <a:gd name="connsiteY125" fmla="*/ 1245334 h 1612277"/>
              <a:gd name="connsiteX126" fmla="*/ 3187700 w 8096250"/>
              <a:gd name="connsiteY126" fmla="*/ 1385034 h 1612277"/>
              <a:gd name="connsiteX127" fmla="*/ 3197225 w 8096250"/>
              <a:gd name="connsiteY127" fmla="*/ 1394559 h 1612277"/>
              <a:gd name="connsiteX128" fmla="*/ 3222625 w 8096250"/>
              <a:gd name="connsiteY128" fmla="*/ 1315184 h 1612277"/>
              <a:gd name="connsiteX129" fmla="*/ 3232150 w 8096250"/>
              <a:gd name="connsiteY129" fmla="*/ 1299309 h 1612277"/>
              <a:gd name="connsiteX130" fmla="*/ 3251200 w 8096250"/>
              <a:gd name="connsiteY130" fmla="*/ 1353284 h 1612277"/>
              <a:gd name="connsiteX131" fmla="*/ 3273425 w 8096250"/>
              <a:gd name="connsiteY131" fmla="*/ 1277084 h 1612277"/>
              <a:gd name="connsiteX132" fmla="*/ 3298825 w 8096250"/>
              <a:gd name="connsiteY132" fmla="*/ 1099284 h 1612277"/>
              <a:gd name="connsiteX133" fmla="*/ 3314700 w 8096250"/>
              <a:gd name="connsiteY133" fmla="*/ 1061184 h 1612277"/>
              <a:gd name="connsiteX134" fmla="*/ 3327400 w 8096250"/>
              <a:gd name="connsiteY134" fmla="*/ 1150084 h 1612277"/>
              <a:gd name="connsiteX135" fmla="*/ 3343275 w 8096250"/>
              <a:gd name="connsiteY135" fmla="*/ 1181834 h 1612277"/>
              <a:gd name="connsiteX136" fmla="*/ 3359150 w 8096250"/>
              <a:gd name="connsiteY136" fmla="*/ 978634 h 1612277"/>
              <a:gd name="connsiteX137" fmla="*/ 3390900 w 8096250"/>
              <a:gd name="connsiteY137" fmla="*/ 730984 h 1612277"/>
              <a:gd name="connsiteX138" fmla="*/ 3394075 w 8096250"/>
              <a:gd name="connsiteY138" fmla="*/ 467459 h 1612277"/>
              <a:gd name="connsiteX139" fmla="*/ 3422650 w 8096250"/>
              <a:gd name="connsiteY139" fmla="*/ 156309 h 1612277"/>
              <a:gd name="connsiteX140" fmla="*/ 3429000 w 8096250"/>
              <a:gd name="connsiteY140" fmla="*/ 229334 h 1612277"/>
              <a:gd name="connsiteX141" fmla="*/ 3435350 w 8096250"/>
              <a:gd name="connsiteY141" fmla="*/ 400784 h 1612277"/>
              <a:gd name="connsiteX142" fmla="*/ 3441700 w 8096250"/>
              <a:gd name="connsiteY142" fmla="*/ 518259 h 1612277"/>
              <a:gd name="connsiteX143" fmla="*/ 3527425 w 8096250"/>
              <a:gd name="connsiteY143" fmla="*/ 886559 h 1612277"/>
              <a:gd name="connsiteX144" fmla="*/ 3578225 w 8096250"/>
              <a:gd name="connsiteY144" fmla="*/ 1165959 h 1612277"/>
              <a:gd name="connsiteX145" fmla="*/ 3594100 w 8096250"/>
              <a:gd name="connsiteY145" fmla="*/ 1343759 h 1612277"/>
              <a:gd name="connsiteX146" fmla="*/ 3609975 w 8096250"/>
              <a:gd name="connsiteY146" fmla="*/ 1248509 h 1612277"/>
              <a:gd name="connsiteX147" fmla="*/ 3622675 w 8096250"/>
              <a:gd name="connsiteY147" fmla="*/ 1426309 h 1612277"/>
              <a:gd name="connsiteX148" fmla="*/ 3632200 w 8096250"/>
              <a:gd name="connsiteY148" fmla="*/ 1318359 h 1612277"/>
              <a:gd name="connsiteX149" fmla="*/ 3663950 w 8096250"/>
              <a:gd name="connsiteY149" fmla="*/ 1073884 h 1612277"/>
              <a:gd name="connsiteX150" fmla="*/ 3670300 w 8096250"/>
              <a:gd name="connsiteY150" fmla="*/ 1289784 h 1612277"/>
              <a:gd name="connsiteX151" fmla="*/ 3676650 w 8096250"/>
              <a:gd name="connsiteY151" fmla="*/ 1350109 h 1612277"/>
              <a:gd name="connsiteX152" fmla="*/ 3698875 w 8096250"/>
              <a:gd name="connsiteY152" fmla="*/ 1394559 h 1612277"/>
              <a:gd name="connsiteX153" fmla="*/ 3736975 w 8096250"/>
              <a:gd name="connsiteY153" fmla="*/ 1296134 h 1612277"/>
              <a:gd name="connsiteX154" fmla="*/ 3746500 w 8096250"/>
              <a:gd name="connsiteY154" fmla="*/ 1042134 h 1612277"/>
              <a:gd name="connsiteX155" fmla="*/ 3765550 w 8096250"/>
              <a:gd name="connsiteY155" fmla="*/ 1083409 h 1612277"/>
              <a:gd name="connsiteX156" fmla="*/ 3771900 w 8096250"/>
              <a:gd name="connsiteY156" fmla="*/ 902434 h 1612277"/>
              <a:gd name="connsiteX157" fmla="*/ 3790950 w 8096250"/>
              <a:gd name="connsiteY157" fmla="*/ 737334 h 1612277"/>
              <a:gd name="connsiteX158" fmla="*/ 3803650 w 8096250"/>
              <a:gd name="connsiteY158" fmla="*/ 673834 h 1612277"/>
              <a:gd name="connsiteX159" fmla="*/ 3835400 w 8096250"/>
              <a:gd name="connsiteY159" fmla="*/ 546834 h 1612277"/>
              <a:gd name="connsiteX160" fmla="*/ 3841750 w 8096250"/>
              <a:gd name="connsiteY160" fmla="*/ 718284 h 1612277"/>
              <a:gd name="connsiteX161" fmla="*/ 3857625 w 8096250"/>
              <a:gd name="connsiteY161" fmla="*/ 648434 h 1612277"/>
              <a:gd name="connsiteX162" fmla="*/ 3870325 w 8096250"/>
              <a:gd name="connsiteY162" fmla="*/ 543659 h 1612277"/>
              <a:gd name="connsiteX163" fmla="*/ 3870325 w 8096250"/>
              <a:gd name="connsiteY163" fmla="*/ 673834 h 1612277"/>
              <a:gd name="connsiteX164" fmla="*/ 3889375 w 8096250"/>
              <a:gd name="connsiteY164" fmla="*/ 626209 h 1612277"/>
              <a:gd name="connsiteX165" fmla="*/ 3892550 w 8096250"/>
              <a:gd name="connsiteY165" fmla="*/ 686534 h 1612277"/>
              <a:gd name="connsiteX166" fmla="*/ 3930650 w 8096250"/>
              <a:gd name="connsiteY166" fmla="*/ 657959 h 1612277"/>
              <a:gd name="connsiteX167" fmla="*/ 3940175 w 8096250"/>
              <a:gd name="connsiteY167" fmla="*/ 769084 h 1612277"/>
              <a:gd name="connsiteX168" fmla="*/ 3968750 w 8096250"/>
              <a:gd name="connsiteY168" fmla="*/ 753209 h 1612277"/>
              <a:gd name="connsiteX169" fmla="*/ 3981450 w 8096250"/>
              <a:gd name="connsiteY169" fmla="*/ 854809 h 1612277"/>
              <a:gd name="connsiteX170" fmla="*/ 3984625 w 8096250"/>
              <a:gd name="connsiteY170" fmla="*/ 915134 h 1612277"/>
              <a:gd name="connsiteX171" fmla="*/ 4003675 w 8096250"/>
              <a:gd name="connsiteY171" fmla="*/ 899259 h 1612277"/>
              <a:gd name="connsiteX172" fmla="*/ 4010025 w 8096250"/>
              <a:gd name="connsiteY172" fmla="*/ 1035784 h 1612277"/>
              <a:gd name="connsiteX173" fmla="*/ 4025900 w 8096250"/>
              <a:gd name="connsiteY173" fmla="*/ 991334 h 1612277"/>
              <a:gd name="connsiteX174" fmla="*/ 4038600 w 8096250"/>
              <a:gd name="connsiteY174" fmla="*/ 1051659 h 1612277"/>
              <a:gd name="connsiteX175" fmla="*/ 4060825 w 8096250"/>
              <a:gd name="connsiteY175" fmla="*/ 931009 h 1612277"/>
              <a:gd name="connsiteX176" fmla="*/ 4070350 w 8096250"/>
              <a:gd name="connsiteY176" fmla="*/ 838934 h 1612277"/>
              <a:gd name="connsiteX177" fmla="*/ 4102100 w 8096250"/>
              <a:gd name="connsiteY177" fmla="*/ 686534 h 1612277"/>
              <a:gd name="connsiteX178" fmla="*/ 4127500 w 8096250"/>
              <a:gd name="connsiteY178" fmla="*/ 746859 h 1612277"/>
              <a:gd name="connsiteX179" fmla="*/ 4140200 w 8096250"/>
              <a:gd name="connsiteY179" fmla="*/ 629384 h 1612277"/>
              <a:gd name="connsiteX180" fmla="*/ 4178300 w 8096250"/>
              <a:gd name="connsiteY180" fmla="*/ 835759 h 1612277"/>
              <a:gd name="connsiteX181" fmla="*/ 4210050 w 8096250"/>
              <a:gd name="connsiteY181" fmla="*/ 956409 h 1612277"/>
              <a:gd name="connsiteX182" fmla="*/ 4216400 w 8096250"/>
              <a:gd name="connsiteY182" fmla="*/ 1067534 h 1612277"/>
              <a:gd name="connsiteX183" fmla="*/ 4216400 w 8096250"/>
              <a:gd name="connsiteY183" fmla="*/ 1089759 h 1612277"/>
              <a:gd name="connsiteX184" fmla="*/ 4229100 w 8096250"/>
              <a:gd name="connsiteY184" fmla="*/ 1070709 h 1612277"/>
              <a:gd name="connsiteX185" fmla="*/ 4251325 w 8096250"/>
              <a:gd name="connsiteY185" fmla="*/ 1185009 h 1612277"/>
              <a:gd name="connsiteX186" fmla="*/ 4276725 w 8096250"/>
              <a:gd name="connsiteY186" fmla="*/ 1007209 h 1612277"/>
              <a:gd name="connsiteX187" fmla="*/ 4308475 w 8096250"/>
              <a:gd name="connsiteY187" fmla="*/ 1292959 h 1612277"/>
              <a:gd name="connsiteX188" fmla="*/ 4318000 w 8096250"/>
              <a:gd name="connsiteY188" fmla="*/ 1092934 h 1612277"/>
              <a:gd name="connsiteX189" fmla="*/ 4343400 w 8096250"/>
              <a:gd name="connsiteY189" fmla="*/ 873859 h 1612277"/>
              <a:gd name="connsiteX190" fmla="*/ 4352925 w 8096250"/>
              <a:gd name="connsiteY190" fmla="*/ 1105634 h 1612277"/>
              <a:gd name="connsiteX191" fmla="*/ 4352925 w 8096250"/>
              <a:gd name="connsiteY191" fmla="*/ 1254859 h 1612277"/>
              <a:gd name="connsiteX192" fmla="*/ 4359275 w 8096250"/>
              <a:gd name="connsiteY192" fmla="*/ 1286609 h 1612277"/>
              <a:gd name="connsiteX193" fmla="*/ 4365625 w 8096250"/>
              <a:gd name="connsiteY193" fmla="*/ 1267559 h 1612277"/>
              <a:gd name="connsiteX194" fmla="*/ 4375150 w 8096250"/>
              <a:gd name="connsiteY194" fmla="*/ 1423134 h 1612277"/>
              <a:gd name="connsiteX195" fmla="*/ 4403725 w 8096250"/>
              <a:gd name="connsiteY195" fmla="*/ 1340584 h 1612277"/>
              <a:gd name="connsiteX196" fmla="*/ 4419600 w 8096250"/>
              <a:gd name="connsiteY196" fmla="*/ 1458059 h 1612277"/>
              <a:gd name="connsiteX197" fmla="*/ 4432300 w 8096250"/>
              <a:gd name="connsiteY197" fmla="*/ 1372334 h 1612277"/>
              <a:gd name="connsiteX198" fmla="*/ 4441825 w 8096250"/>
              <a:gd name="connsiteY198" fmla="*/ 1505684 h 1612277"/>
              <a:gd name="connsiteX199" fmla="*/ 4457700 w 8096250"/>
              <a:gd name="connsiteY199" fmla="*/ 1540609 h 1612277"/>
              <a:gd name="connsiteX200" fmla="*/ 4476750 w 8096250"/>
              <a:gd name="connsiteY200" fmla="*/ 1302484 h 1612277"/>
              <a:gd name="connsiteX201" fmla="*/ 4498975 w 8096250"/>
              <a:gd name="connsiteY201" fmla="*/ 1518384 h 1612277"/>
              <a:gd name="connsiteX202" fmla="*/ 4502150 w 8096250"/>
              <a:gd name="connsiteY202" fmla="*/ 1400909 h 1612277"/>
              <a:gd name="connsiteX203" fmla="*/ 4530725 w 8096250"/>
              <a:gd name="connsiteY203" fmla="*/ 1496159 h 1612277"/>
              <a:gd name="connsiteX204" fmla="*/ 4524375 w 8096250"/>
              <a:gd name="connsiteY204" fmla="*/ 1210409 h 1612277"/>
              <a:gd name="connsiteX205" fmla="*/ 4540250 w 8096250"/>
              <a:gd name="connsiteY205" fmla="*/ 1292959 h 1612277"/>
              <a:gd name="connsiteX206" fmla="*/ 4549775 w 8096250"/>
              <a:gd name="connsiteY206" fmla="*/ 1131034 h 1612277"/>
              <a:gd name="connsiteX207" fmla="*/ 4562475 w 8096250"/>
              <a:gd name="connsiteY207" fmla="*/ 1283434 h 1612277"/>
              <a:gd name="connsiteX208" fmla="*/ 4581525 w 8096250"/>
              <a:gd name="connsiteY208" fmla="*/ 1137384 h 1612277"/>
              <a:gd name="connsiteX209" fmla="*/ 4581525 w 8096250"/>
              <a:gd name="connsiteY209" fmla="*/ 1267559 h 1612277"/>
              <a:gd name="connsiteX210" fmla="*/ 4594225 w 8096250"/>
              <a:gd name="connsiteY210" fmla="*/ 1489809 h 1612277"/>
              <a:gd name="connsiteX211" fmla="*/ 4606925 w 8096250"/>
              <a:gd name="connsiteY211" fmla="*/ 1369159 h 1612277"/>
              <a:gd name="connsiteX212" fmla="*/ 4654550 w 8096250"/>
              <a:gd name="connsiteY212" fmla="*/ 1318359 h 1612277"/>
              <a:gd name="connsiteX213" fmla="*/ 4654550 w 8096250"/>
              <a:gd name="connsiteY213" fmla="*/ 1213584 h 1612277"/>
              <a:gd name="connsiteX214" fmla="*/ 4679950 w 8096250"/>
              <a:gd name="connsiteY214" fmla="*/ 1334234 h 1612277"/>
              <a:gd name="connsiteX215" fmla="*/ 4699000 w 8096250"/>
              <a:gd name="connsiteY215" fmla="*/ 1397734 h 1612277"/>
              <a:gd name="connsiteX216" fmla="*/ 4733925 w 8096250"/>
              <a:gd name="connsiteY216" fmla="*/ 1461234 h 1612277"/>
              <a:gd name="connsiteX217" fmla="*/ 4727575 w 8096250"/>
              <a:gd name="connsiteY217" fmla="*/ 1305659 h 1612277"/>
              <a:gd name="connsiteX218" fmla="*/ 4733925 w 8096250"/>
              <a:gd name="connsiteY218" fmla="*/ 1229459 h 1612277"/>
              <a:gd name="connsiteX219" fmla="*/ 4765675 w 8096250"/>
              <a:gd name="connsiteY219" fmla="*/ 1362809 h 1612277"/>
              <a:gd name="connsiteX220" fmla="*/ 4765675 w 8096250"/>
              <a:gd name="connsiteY220" fmla="*/ 1092934 h 1612277"/>
              <a:gd name="connsiteX221" fmla="*/ 4784725 w 8096250"/>
              <a:gd name="connsiteY221" fmla="*/ 1356459 h 1612277"/>
              <a:gd name="connsiteX222" fmla="*/ 4797425 w 8096250"/>
              <a:gd name="connsiteY222" fmla="*/ 1305659 h 1612277"/>
              <a:gd name="connsiteX223" fmla="*/ 4822825 w 8096250"/>
              <a:gd name="connsiteY223" fmla="*/ 1537434 h 1612277"/>
              <a:gd name="connsiteX224" fmla="*/ 4829175 w 8096250"/>
              <a:gd name="connsiteY224" fmla="*/ 1442184 h 1612277"/>
              <a:gd name="connsiteX225" fmla="*/ 4857750 w 8096250"/>
              <a:gd name="connsiteY225" fmla="*/ 1537434 h 1612277"/>
              <a:gd name="connsiteX226" fmla="*/ 4876800 w 8096250"/>
              <a:gd name="connsiteY226" fmla="*/ 1458059 h 1612277"/>
              <a:gd name="connsiteX227" fmla="*/ 4876800 w 8096250"/>
              <a:gd name="connsiteY227" fmla="*/ 1308834 h 1612277"/>
              <a:gd name="connsiteX228" fmla="*/ 4895850 w 8096250"/>
              <a:gd name="connsiteY228" fmla="*/ 1340584 h 1612277"/>
              <a:gd name="connsiteX229" fmla="*/ 4899025 w 8096250"/>
              <a:gd name="connsiteY229" fmla="*/ 1137384 h 1612277"/>
              <a:gd name="connsiteX230" fmla="*/ 4943475 w 8096250"/>
              <a:gd name="connsiteY230" fmla="*/ 1458059 h 1612277"/>
              <a:gd name="connsiteX231" fmla="*/ 4972050 w 8096250"/>
              <a:gd name="connsiteY231" fmla="*/ 1140559 h 1612277"/>
              <a:gd name="connsiteX232" fmla="*/ 4991100 w 8096250"/>
              <a:gd name="connsiteY232" fmla="*/ 1312009 h 1612277"/>
              <a:gd name="connsiteX233" fmla="*/ 5022850 w 8096250"/>
              <a:gd name="connsiteY233" fmla="*/ 1470759 h 1612277"/>
              <a:gd name="connsiteX234" fmla="*/ 5041900 w 8096250"/>
              <a:gd name="connsiteY234" fmla="*/ 1597759 h 1612277"/>
              <a:gd name="connsiteX235" fmla="*/ 5051425 w 8096250"/>
              <a:gd name="connsiteY235" fmla="*/ 1407259 h 1612277"/>
              <a:gd name="connsiteX236" fmla="*/ 5067300 w 8096250"/>
              <a:gd name="connsiteY236" fmla="*/ 1362809 h 1612277"/>
              <a:gd name="connsiteX237" fmla="*/ 5086350 w 8096250"/>
              <a:gd name="connsiteY237" fmla="*/ 1470759 h 1612277"/>
              <a:gd name="connsiteX238" fmla="*/ 5105400 w 8096250"/>
              <a:gd name="connsiteY238" fmla="*/ 1404084 h 1612277"/>
              <a:gd name="connsiteX239" fmla="*/ 5105400 w 8096250"/>
              <a:gd name="connsiteY239" fmla="*/ 1496159 h 1612277"/>
              <a:gd name="connsiteX240" fmla="*/ 5146675 w 8096250"/>
              <a:gd name="connsiteY240" fmla="*/ 1289784 h 1612277"/>
              <a:gd name="connsiteX241" fmla="*/ 5194300 w 8096250"/>
              <a:gd name="connsiteY241" fmla="*/ 1518384 h 1612277"/>
              <a:gd name="connsiteX242" fmla="*/ 5213350 w 8096250"/>
              <a:gd name="connsiteY242" fmla="*/ 1426309 h 1612277"/>
              <a:gd name="connsiteX243" fmla="*/ 5238750 w 8096250"/>
              <a:gd name="connsiteY243" fmla="*/ 1515209 h 1612277"/>
              <a:gd name="connsiteX244" fmla="*/ 5270500 w 8096250"/>
              <a:gd name="connsiteY244" fmla="*/ 1464409 h 1612277"/>
              <a:gd name="connsiteX245" fmla="*/ 5292725 w 8096250"/>
              <a:gd name="connsiteY245" fmla="*/ 1534259 h 1612277"/>
              <a:gd name="connsiteX246" fmla="*/ 5305425 w 8096250"/>
              <a:gd name="connsiteY246" fmla="*/ 1512034 h 1612277"/>
              <a:gd name="connsiteX247" fmla="*/ 5330825 w 8096250"/>
              <a:gd name="connsiteY247" fmla="*/ 1572359 h 1612277"/>
              <a:gd name="connsiteX248" fmla="*/ 5343525 w 8096250"/>
              <a:gd name="connsiteY248" fmla="*/ 1486634 h 1612277"/>
              <a:gd name="connsiteX249" fmla="*/ 5378450 w 8096250"/>
              <a:gd name="connsiteY249" fmla="*/ 1610459 h 1612277"/>
              <a:gd name="connsiteX250" fmla="*/ 5394325 w 8096250"/>
              <a:gd name="connsiteY250" fmla="*/ 1410434 h 1612277"/>
              <a:gd name="connsiteX251" fmla="*/ 5416550 w 8096250"/>
              <a:gd name="connsiteY251" fmla="*/ 1445359 h 1612277"/>
              <a:gd name="connsiteX252" fmla="*/ 5416550 w 8096250"/>
              <a:gd name="connsiteY252" fmla="*/ 1359634 h 1612277"/>
              <a:gd name="connsiteX253" fmla="*/ 5435600 w 8096250"/>
              <a:gd name="connsiteY253" fmla="*/ 1397734 h 1612277"/>
              <a:gd name="connsiteX254" fmla="*/ 5489575 w 8096250"/>
              <a:gd name="connsiteY254" fmla="*/ 854809 h 1612277"/>
              <a:gd name="connsiteX255" fmla="*/ 5534025 w 8096250"/>
              <a:gd name="connsiteY255" fmla="*/ 572234 h 1612277"/>
              <a:gd name="connsiteX256" fmla="*/ 5514975 w 8096250"/>
              <a:gd name="connsiteY256" fmla="*/ 426184 h 1612277"/>
              <a:gd name="connsiteX257" fmla="*/ 5549900 w 8096250"/>
              <a:gd name="connsiteY257" fmla="*/ 178534 h 1612277"/>
              <a:gd name="connsiteX258" fmla="*/ 5559425 w 8096250"/>
              <a:gd name="connsiteY258" fmla="*/ 207109 h 1612277"/>
              <a:gd name="connsiteX259" fmla="*/ 5578475 w 8096250"/>
              <a:gd name="connsiteY259" fmla="*/ 10259 h 1612277"/>
              <a:gd name="connsiteX260" fmla="*/ 5591175 w 8096250"/>
              <a:gd name="connsiteY260" fmla="*/ 200759 h 1612277"/>
              <a:gd name="connsiteX261" fmla="*/ 5622925 w 8096250"/>
              <a:gd name="connsiteY261" fmla="*/ 73759 h 1612277"/>
              <a:gd name="connsiteX262" fmla="*/ 5632450 w 8096250"/>
              <a:gd name="connsiteY262" fmla="*/ 362684 h 1612277"/>
              <a:gd name="connsiteX263" fmla="*/ 5667375 w 8096250"/>
              <a:gd name="connsiteY263" fmla="*/ 273784 h 1612277"/>
              <a:gd name="connsiteX264" fmla="*/ 5689600 w 8096250"/>
              <a:gd name="connsiteY264" fmla="*/ 470634 h 1612277"/>
              <a:gd name="connsiteX265" fmla="*/ 5718175 w 8096250"/>
              <a:gd name="connsiteY265" fmla="*/ 362684 h 1612277"/>
              <a:gd name="connsiteX266" fmla="*/ 5708650 w 8096250"/>
              <a:gd name="connsiteY266" fmla="*/ 521434 h 1612277"/>
              <a:gd name="connsiteX267" fmla="*/ 5756275 w 8096250"/>
              <a:gd name="connsiteY267" fmla="*/ 419834 h 1612277"/>
              <a:gd name="connsiteX268" fmla="*/ 5746750 w 8096250"/>
              <a:gd name="connsiteY268" fmla="*/ 607159 h 1612277"/>
              <a:gd name="connsiteX269" fmla="*/ 5778500 w 8096250"/>
              <a:gd name="connsiteY269" fmla="*/ 527784 h 1612277"/>
              <a:gd name="connsiteX270" fmla="*/ 5788025 w 8096250"/>
              <a:gd name="connsiteY270" fmla="*/ 648434 h 1612277"/>
              <a:gd name="connsiteX271" fmla="*/ 5819775 w 8096250"/>
              <a:gd name="connsiteY271" fmla="*/ 616684 h 1612277"/>
              <a:gd name="connsiteX272" fmla="*/ 5829300 w 8096250"/>
              <a:gd name="connsiteY272" fmla="*/ 816709 h 1612277"/>
              <a:gd name="connsiteX273" fmla="*/ 5851525 w 8096250"/>
              <a:gd name="connsiteY273" fmla="*/ 908784 h 1612277"/>
              <a:gd name="connsiteX274" fmla="*/ 5864225 w 8096250"/>
              <a:gd name="connsiteY274" fmla="*/ 1032609 h 1612277"/>
              <a:gd name="connsiteX275" fmla="*/ 5864225 w 8096250"/>
              <a:gd name="connsiteY275" fmla="*/ 1143734 h 1612277"/>
              <a:gd name="connsiteX276" fmla="*/ 5883275 w 8096250"/>
              <a:gd name="connsiteY276" fmla="*/ 1092934 h 1612277"/>
              <a:gd name="connsiteX277" fmla="*/ 5902325 w 8096250"/>
              <a:gd name="connsiteY277" fmla="*/ 1235809 h 1612277"/>
              <a:gd name="connsiteX278" fmla="*/ 5949950 w 8096250"/>
              <a:gd name="connsiteY278" fmla="*/ 1127859 h 1612277"/>
              <a:gd name="connsiteX279" fmla="*/ 5981700 w 8096250"/>
              <a:gd name="connsiteY279" fmla="*/ 1292959 h 1612277"/>
              <a:gd name="connsiteX280" fmla="*/ 6000750 w 8096250"/>
              <a:gd name="connsiteY280" fmla="*/ 1124684 h 1612277"/>
              <a:gd name="connsiteX281" fmla="*/ 6022975 w 8096250"/>
              <a:gd name="connsiteY281" fmla="*/ 772259 h 1612277"/>
              <a:gd name="connsiteX282" fmla="*/ 6051550 w 8096250"/>
              <a:gd name="connsiteY282" fmla="*/ 1045309 h 1612277"/>
              <a:gd name="connsiteX283" fmla="*/ 6073775 w 8096250"/>
              <a:gd name="connsiteY283" fmla="*/ 927834 h 1612277"/>
              <a:gd name="connsiteX284" fmla="*/ 6089650 w 8096250"/>
              <a:gd name="connsiteY284" fmla="*/ 699234 h 1612277"/>
              <a:gd name="connsiteX285" fmla="*/ 6130925 w 8096250"/>
              <a:gd name="connsiteY285" fmla="*/ 924659 h 1612277"/>
              <a:gd name="connsiteX286" fmla="*/ 6156325 w 8096250"/>
              <a:gd name="connsiteY286" fmla="*/ 873859 h 1612277"/>
              <a:gd name="connsiteX287" fmla="*/ 6181725 w 8096250"/>
              <a:gd name="connsiteY287" fmla="*/ 1115159 h 1612277"/>
              <a:gd name="connsiteX288" fmla="*/ 6188075 w 8096250"/>
              <a:gd name="connsiteY288" fmla="*/ 877034 h 1612277"/>
              <a:gd name="connsiteX289" fmla="*/ 6210300 w 8096250"/>
              <a:gd name="connsiteY289" fmla="*/ 969109 h 1612277"/>
              <a:gd name="connsiteX290" fmla="*/ 6229350 w 8096250"/>
              <a:gd name="connsiteY290" fmla="*/ 864334 h 1612277"/>
              <a:gd name="connsiteX291" fmla="*/ 6242050 w 8096250"/>
              <a:gd name="connsiteY291" fmla="*/ 1127859 h 1612277"/>
              <a:gd name="connsiteX292" fmla="*/ 6264275 w 8096250"/>
              <a:gd name="connsiteY292" fmla="*/ 857984 h 1612277"/>
              <a:gd name="connsiteX293" fmla="*/ 6280150 w 8096250"/>
              <a:gd name="connsiteY293" fmla="*/ 1073884 h 1612277"/>
              <a:gd name="connsiteX294" fmla="*/ 6318250 w 8096250"/>
              <a:gd name="connsiteY294" fmla="*/ 883384 h 1612277"/>
              <a:gd name="connsiteX295" fmla="*/ 6327775 w 8096250"/>
              <a:gd name="connsiteY295" fmla="*/ 1267559 h 1612277"/>
              <a:gd name="connsiteX296" fmla="*/ 6343650 w 8096250"/>
              <a:gd name="connsiteY296" fmla="*/ 972284 h 1612277"/>
              <a:gd name="connsiteX297" fmla="*/ 6369050 w 8096250"/>
              <a:gd name="connsiteY297" fmla="*/ 1023084 h 1612277"/>
              <a:gd name="connsiteX298" fmla="*/ 6384925 w 8096250"/>
              <a:gd name="connsiteY298" fmla="*/ 899259 h 1612277"/>
              <a:gd name="connsiteX299" fmla="*/ 6416675 w 8096250"/>
              <a:gd name="connsiteY299" fmla="*/ 813534 h 1612277"/>
              <a:gd name="connsiteX300" fmla="*/ 6454775 w 8096250"/>
              <a:gd name="connsiteY300" fmla="*/ 623034 h 1612277"/>
              <a:gd name="connsiteX301" fmla="*/ 6457950 w 8096250"/>
              <a:gd name="connsiteY301" fmla="*/ 962759 h 1612277"/>
              <a:gd name="connsiteX302" fmla="*/ 6496050 w 8096250"/>
              <a:gd name="connsiteY302" fmla="*/ 740509 h 1612277"/>
              <a:gd name="connsiteX303" fmla="*/ 6489700 w 8096250"/>
              <a:gd name="connsiteY303" fmla="*/ 1013559 h 1612277"/>
              <a:gd name="connsiteX304" fmla="*/ 6515100 w 8096250"/>
              <a:gd name="connsiteY304" fmla="*/ 861159 h 1612277"/>
              <a:gd name="connsiteX305" fmla="*/ 6527800 w 8096250"/>
              <a:gd name="connsiteY305" fmla="*/ 1207234 h 1612277"/>
              <a:gd name="connsiteX306" fmla="*/ 6569075 w 8096250"/>
              <a:gd name="connsiteY306" fmla="*/ 943709 h 1612277"/>
              <a:gd name="connsiteX307" fmla="*/ 6575425 w 8096250"/>
              <a:gd name="connsiteY307" fmla="*/ 1327884 h 1612277"/>
              <a:gd name="connsiteX308" fmla="*/ 6607175 w 8096250"/>
              <a:gd name="connsiteY308" fmla="*/ 962759 h 1612277"/>
              <a:gd name="connsiteX309" fmla="*/ 6629400 w 8096250"/>
              <a:gd name="connsiteY309" fmla="*/ 1175484 h 1612277"/>
              <a:gd name="connsiteX310" fmla="*/ 6648450 w 8096250"/>
              <a:gd name="connsiteY310" fmla="*/ 1121509 h 1612277"/>
              <a:gd name="connsiteX311" fmla="*/ 6661150 w 8096250"/>
              <a:gd name="connsiteY311" fmla="*/ 1407259 h 1612277"/>
              <a:gd name="connsiteX312" fmla="*/ 6699250 w 8096250"/>
              <a:gd name="connsiteY312" fmla="*/ 1032609 h 1612277"/>
              <a:gd name="connsiteX313" fmla="*/ 6718300 w 8096250"/>
              <a:gd name="connsiteY313" fmla="*/ 1372334 h 1612277"/>
              <a:gd name="connsiteX314" fmla="*/ 6740525 w 8096250"/>
              <a:gd name="connsiteY314" fmla="*/ 1172309 h 1612277"/>
              <a:gd name="connsiteX315" fmla="*/ 6759575 w 8096250"/>
              <a:gd name="connsiteY315" fmla="*/ 1502509 h 1612277"/>
              <a:gd name="connsiteX316" fmla="*/ 6804025 w 8096250"/>
              <a:gd name="connsiteY316" fmla="*/ 1343759 h 1612277"/>
              <a:gd name="connsiteX317" fmla="*/ 6819900 w 8096250"/>
              <a:gd name="connsiteY317" fmla="*/ 1521559 h 1612277"/>
              <a:gd name="connsiteX318" fmla="*/ 6854825 w 8096250"/>
              <a:gd name="connsiteY318" fmla="*/ 1238984 h 1612277"/>
              <a:gd name="connsiteX319" fmla="*/ 6877050 w 8096250"/>
              <a:gd name="connsiteY319" fmla="*/ 1467584 h 1612277"/>
              <a:gd name="connsiteX320" fmla="*/ 6918325 w 8096250"/>
              <a:gd name="connsiteY320" fmla="*/ 1264384 h 1612277"/>
              <a:gd name="connsiteX321" fmla="*/ 6956425 w 8096250"/>
              <a:gd name="connsiteY321" fmla="*/ 1153259 h 1612277"/>
              <a:gd name="connsiteX322" fmla="*/ 6991350 w 8096250"/>
              <a:gd name="connsiteY322" fmla="*/ 902434 h 1612277"/>
              <a:gd name="connsiteX323" fmla="*/ 7013575 w 8096250"/>
              <a:gd name="connsiteY323" fmla="*/ 1146909 h 1612277"/>
              <a:gd name="connsiteX324" fmla="*/ 7013575 w 8096250"/>
              <a:gd name="connsiteY324" fmla="*/ 1337409 h 1612277"/>
              <a:gd name="connsiteX325" fmla="*/ 7038975 w 8096250"/>
              <a:gd name="connsiteY325" fmla="*/ 1219934 h 1612277"/>
              <a:gd name="connsiteX326" fmla="*/ 7048500 w 8096250"/>
              <a:gd name="connsiteY326" fmla="*/ 1305659 h 1612277"/>
              <a:gd name="connsiteX327" fmla="*/ 7080250 w 8096250"/>
              <a:gd name="connsiteY327" fmla="*/ 1197709 h 1612277"/>
              <a:gd name="connsiteX328" fmla="*/ 7096125 w 8096250"/>
              <a:gd name="connsiteY328" fmla="*/ 924659 h 1612277"/>
              <a:gd name="connsiteX329" fmla="*/ 7134225 w 8096250"/>
              <a:gd name="connsiteY329" fmla="*/ 1200884 h 1612277"/>
              <a:gd name="connsiteX330" fmla="*/ 7169150 w 8096250"/>
              <a:gd name="connsiteY330" fmla="*/ 1264384 h 1612277"/>
              <a:gd name="connsiteX331" fmla="*/ 7223125 w 8096250"/>
              <a:gd name="connsiteY331" fmla="*/ 1404084 h 1612277"/>
              <a:gd name="connsiteX332" fmla="*/ 7223125 w 8096250"/>
              <a:gd name="connsiteY332" fmla="*/ 1458059 h 1612277"/>
              <a:gd name="connsiteX333" fmla="*/ 7264400 w 8096250"/>
              <a:gd name="connsiteY333" fmla="*/ 1105634 h 1612277"/>
              <a:gd name="connsiteX334" fmla="*/ 7277100 w 8096250"/>
              <a:gd name="connsiteY334" fmla="*/ 1013559 h 1612277"/>
              <a:gd name="connsiteX335" fmla="*/ 7308850 w 8096250"/>
              <a:gd name="connsiteY335" fmla="*/ 1353284 h 1612277"/>
              <a:gd name="connsiteX336" fmla="*/ 7343775 w 8096250"/>
              <a:gd name="connsiteY336" fmla="*/ 1229459 h 1612277"/>
              <a:gd name="connsiteX337" fmla="*/ 7369175 w 8096250"/>
              <a:gd name="connsiteY337" fmla="*/ 1353284 h 1612277"/>
              <a:gd name="connsiteX338" fmla="*/ 7385050 w 8096250"/>
              <a:gd name="connsiteY338" fmla="*/ 1197709 h 1612277"/>
              <a:gd name="connsiteX339" fmla="*/ 7394575 w 8096250"/>
              <a:gd name="connsiteY339" fmla="*/ 1385034 h 1612277"/>
              <a:gd name="connsiteX340" fmla="*/ 7432675 w 8096250"/>
              <a:gd name="connsiteY340" fmla="*/ 1061184 h 1612277"/>
              <a:gd name="connsiteX341" fmla="*/ 7467600 w 8096250"/>
              <a:gd name="connsiteY341" fmla="*/ 1385034 h 1612277"/>
              <a:gd name="connsiteX342" fmla="*/ 7489825 w 8096250"/>
              <a:gd name="connsiteY342" fmla="*/ 1343759 h 1612277"/>
              <a:gd name="connsiteX343" fmla="*/ 7489825 w 8096250"/>
              <a:gd name="connsiteY343" fmla="*/ 1467584 h 1612277"/>
              <a:gd name="connsiteX344" fmla="*/ 7527925 w 8096250"/>
              <a:gd name="connsiteY344" fmla="*/ 1331059 h 1612277"/>
              <a:gd name="connsiteX345" fmla="*/ 7543800 w 8096250"/>
              <a:gd name="connsiteY345" fmla="*/ 1527909 h 1612277"/>
              <a:gd name="connsiteX346" fmla="*/ 7566025 w 8096250"/>
              <a:gd name="connsiteY346" fmla="*/ 1562834 h 1612277"/>
              <a:gd name="connsiteX347" fmla="*/ 7585075 w 8096250"/>
              <a:gd name="connsiteY347" fmla="*/ 1359634 h 1612277"/>
              <a:gd name="connsiteX348" fmla="*/ 7600950 w 8096250"/>
              <a:gd name="connsiteY348" fmla="*/ 1439009 h 1612277"/>
              <a:gd name="connsiteX349" fmla="*/ 7629525 w 8096250"/>
              <a:gd name="connsiteY349" fmla="*/ 1340584 h 1612277"/>
              <a:gd name="connsiteX350" fmla="*/ 7639050 w 8096250"/>
              <a:gd name="connsiteY350" fmla="*/ 1610459 h 1612277"/>
              <a:gd name="connsiteX351" fmla="*/ 7661275 w 8096250"/>
              <a:gd name="connsiteY351" fmla="*/ 1461234 h 1612277"/>
              <a:gd name="connsiteX352" fmla="*/ 7673975 w 8096250"/>
              <a:gd name="connsiteY352" fmla="*/ 1512034 h 1612277"/>
              <a:gd name="connsiteX353" fmla="*/ 7693025 w 8096250"/>
              <a:gd name="connsiteY353" fmla="*/ 1388209 h 1612277"/>
              <a:gd name="connsiteX354" fmla="*/ 7702550 w 8096250"/>
              <a:gd name="connsiteY354" fmla="*/ 1512034 h 1612277"/>
              <a:gd name="connsiteX355" fmla="*/ 7712075 w 8096250"/>
              <a:gd name="connsiteY355" fmla="*/ 1391384 h 1612277"/>
              <a:gd name="connsiteX356" fmla="*/ 7715250 w 8096250"/>
              <a:gd name="connsiteY356" fmla="*/ 1512034 h 1612277"/>
              <a:gd name="connsiteX357" fmla="*/ 7743825 w 8096250"/>
              <a:gd name="connsiteY357" fmla="*/ 1397734 h 1612277"/>
              <a:gd name="connsiteX358" fmla="*/ 7766050 w 8096250"/>
              <a:gd name="connsiteY358" fmla="*/ 1527909 h 1612277"/>
              <a:gd name="connsiteX359" fmla="*/ 7839075 w 8096250"/>
              <a:gd name="connsiteY359" fmla="*/ 902434 h 1612277"/>
              <a:gd name="connsiteX360" fmla="*/ 7835900 w 8096250"/>
              <a:gd name="connsiteY360" fmla="*/ 708759 h 1612277"/>
              <a:gd name="connsiteX361" fmla="*/ 7861300 w 8096250"/>
              <a:gd name="connsiteY361" fmla="*/ 965934 h 1612277"/>
              <a:gd name="connsiteX362" fmla="*/ 7889875 w 8096250"/>
              <a:gd name="connsiteY362" fmla="*/ 638909 h 1612277"/>
              <a:gd name="connsiteX363" fmla="*/ 7886700 w 8096250"/>
              <a:gd name="connsiteY363" fmla="*/ 340459 h 1612277"/>
              <a:gd name="connsiteX364" fmla="*/ 7908925 w 8096250"/>
              <a:gd name="connsiteY364" fmla="*/ 518259 h 1612277"/>
              <a:gd name="connsiteX365" fmla="*/ 7924800 w 8096250"/>
              <a:gd name="connsiteY365" fmla="*/ 365859 h 1612277"/>
              <a:gd name="connsiteX366" fmla="*/ 7950200 w 8096250"/>
              <a:gd name="connsiteY366" fmla="*/ 175359 h 1612277"/>
              <a:gd name="connsiteX367" fmla="*/ 7956550 w 8096250"/>
              <a:gd name="connsiteY367" fmla="*/ 524609 h 1612277"/>
              <a:gd name="connsiteX368" fmla="*/ 7981950 w 8096250"/>
              <a:gd name="connsiteY368" fmla="*/ 388084 h 1612277"/>
              <a:gd name="connsiteX369" fmla="*/ 7991475 w 8096250"/>
              <a:gd name="connsiteY369" fmla="*/ 600809 h 1612277"/>
              <a:gd name="connsiteX370" fmla="*/ 7997825 w 8096250"/>
              <a:gd name="connsiteY370" fmla="*/ 388084 h 1612277"/>
              <a:gd name="connsiteX371" fmla="*/ 8020050 w 8096250"/>
              <a:gd name="connsiteY371" fmla="*/ 296009 h 1612277"/>
              <a:gd name="connsiteX372" fmla="*/ 8016875 w 8096250"/>
              <a:gd name="connsiteY372" fmla="*/ 540484 h 1612277"/>
              <a:gd name="connsiteX373" fmla="*/ 8054975 w 8096250"/>
              <a:gd name="connsiteY373" fmla="*/ 369034 h 1612277"/>
              <a:gd name="connsiteX374" fmla="*/ 8070850 w 8096250"/>
              <a:gd name="connsiteY374" fmla="*/ 626209 h 1612277"/>
              <a:gd name="connsiteX375" fmla="*/ 8096250 w 8096250"/>
              <a:gd name="connsiteY375" fmla="*/ 308709 h 1612277"/>
              <a:gd name="connsiteX0" fmla="*/ 0 w 8096250"/>
              <a:gd name="connsiteY0" fmla="*/ 102334 h 1612277"/>
              <a:gd name="connsiteX1" fmla="*/ 38100 w 8096250"/>
              <a:gd name="connsiteY1" fmla="*/ 302359 h 1612277"/>
              <a:gd name="connsiteX2" fmla="*/ 104775 w 8096250"/>
              <a:gd name="connsiteY2" fmla="*/ 464284 h 1612277"/>
              <a:gd name="connsiteX3" fmla="*/ 152400 w 8096250"/>
              <a:gd name="connsiteY3" fmla="*/ 556359 h 1612277"/>
              <a:gd name="connsiteX4" fmla="*/ 187325 w 8096250"/>
              <a:gd name="connsiteY4" fmla="*/ 632559 h 1612277"/>
              <a:gd name="connsiteX5" fmla="*/ 295275 w 8096250"/>
              <a:gd name="connsiteY5" fmla="*/ 784959 h 1612277"/>
              <a:gd name="connsiteX6" fmla="*/ 295275 w 8096250"/>
              <a:gd name="connsiteY6" fmla="*/ 854809 h 1612277"/>
              <a:gd name="connsiteX7" fmla="*/ 314325 w 8096250"/>
              <a:gd name="connsiteY7" fmla="*/ 940534 h 1612277"/>
              <a:gd name="connsiteX8" fmla="*/ 323850 w 8096250"/>
              <a:gd name="connsiteY8" fmla="*/ 997684 h 1612277"/>
              <a:gd name="connsiteX9" fmla="*/ 342900 w 8096250"/>
              <a:gd name="connsiteY9" fmla="*/ 1092934 h 1612277"/>
              <a:gd name="connsiteX10" fmla="*/ 361950 w 8096250"/>
              <a:gd name="connsiteY10" fmla="*/ 1146909 h 1612277"/>
              <a:gd name="connsiteX11" fmla="*/ 428625 w 8096250"/>
              <a:gd name="connsiteY11" fmla="*/ 1111984 h 1612277"/>
              <a:gd name="connsiteX12" fmla="*/ 463550 w 8096250"/>
              <a:gd name="connsiteY12" fmla="*/ 1165959 h 1612277"/>
              <a:gd name="connsiteX13" fmla="*/ 476250 w 8096250"/>
              <a:gd name="connsiteY13" fmla="*/ 1092934 h 1612277"/>
              <a:gd name="connsiteX14" fmla="*/ 498475 w 8096250"/>
              <a:gd name="connsiteY14" fmla="*/ 969109 h 1612277"/>
              <a:gd name="connsiteX15" fmla="*/ 527050 w 8096250"/>
              <a:gd name="connsiteY15" fmla="*/ 810359 h 1612277"/>
              <a:gd name="connsiteX16" fmla="*/ 530225 w 8096250"/>
              <a:gd name="connsiteY16" fmla="*/ 762734 h 1612277"/>
              <a:gd name="connsiteX17" fmla="*/ 555625 w 8096250"/>
              <a:gd name="connsiteY17" fmla="*/ 889734 h 1612277"/>
              <a:gd name="connsiteX18" fmla="*/ 574675 w 8096250"/>
              <a:gd name="connsiteY18" fmla="*/ 937359 h 1612277"/>
              <a:gd name="connsiteX19" fmla="*/ 619125 w 8096250"/>
              <a:gd name="connsiteY19" fmla="*/ 1051659 h 1612277"/>
              <a:gd name="connsiteX20" fmla="*/ 628650 w 8096250"/>
              <a:gd name="connsiteY20" fmla="*/ 1004034 h 1612277"/>
              <a:gd name="connsiteX21" fmla="*/ 657225 w 8096250"/>
              <a:gd name="connsiteY21" fmla="*/ 842109 h 1612277"/>
              <a:gd name="connsiteX22" fmla="*/ 657225 w 8096250"/>
              <a:gd name="connsiteY22" fmla="*/ 842109 h 1612277"/>
              <a:gd name="connsiteX23" fmla="*/ 679450 w 8096250"/>
              <a:gd name="connsiteY23" fmla="*/ 972284 h 1612277"/>
              <a:gd name="connsiteX24" fmla="*/ 688975 w 8096250"/>
              <a:gd name="connsiteY24" fmla="*/ 1070709 h 1612277"/>
              <a:gd name="connsiteX25" fmla="*/ 695325 w 8096250"/>
              <a:gd name="connsiteY25" fmla="*/ 1102459 h 1612277"/>
              <a:gd name="connsiteX26" fmla="*/ 720725 w 8096250"/>
              <a:gd name="connsiteY26" fmla="*/ 1169134 h 1612277"/>
              <a:gd name="connsiteX27" fmla="*/ 777875 w 8096250"/>
              <a:gd name="connsiteY27" fmla="*/ 1296134 h 1612277"/>
              <a:gd name="connsiteX28" fmla="*/ 777875 w 8096250"/>
              <a:gd name="connsiteY28" fmla="*/ 1194534 h 1612277"/>
              <a:gd name="connsiteX29" fmla="*/ 790575 w 8096250"/>
              <a:gd name="connsiteY29" fmla="*/ 1115159 h 1612277"/>
              <a:gd name="connsiteX30" fmla="*/ 815975 w 8096250"/>
              <a:gd name="connsiteY30" fmla="*/ 1016734 h 1612277"/>
              <a:gd name="connsiteX31" fmla="*/ 822325 w 8096250"/>
              <a:gd name="connsiteY31" fmla="*/ 978634 h 1612277"/>
              <a:gd name="connsiteX32" fmla="*/ 876300 w 8096250"/>
              <a:gd name="connsiteY32" fmla="*/ 1080234 h 1612277"/>
              <a:gd name="connsiteX33" fmla="*/ 885825 w 8096250"/>
              <a:gd name="connsiteY33" fmla="*/ 1131034 h 1612277"/>
              <a:gd name="connsiteX34" fmla="*/ 889000 w 8096250"/>
              <a:gd name="connsiteY34" fmla="*/ 1175484 h 1612277"/>
              <a:gd name="connsiteX35" fmla="*/ 901700 w 8096250"/>
              <a:gd name="connsiteY35" fmla="*/ 1223109 h 1612277"/>
              <a:gd name="connsiteX36" fmla="*/ 946150 w 8096250"/>
              <a:gd name="connsiteY36" fmla="*/ 1178659 h 1612277"/>
              <a:gd name="connsiteX37" fmla="*/ 958850 w 8096250"/>
              <a:gd name="connsiteY37" fmla="*/ 1248509 h 1612277"/>
              <a:gd name="connsiteX38" fmla="*/ 990600 w 8096250"/>
              <a:gd name="connsiteY38" fmla="*/ 1178659 h 1612277"/>
              <a:gd name="connsiteX39" fmla="*/ 1031875 w 8096250"/>
              <a:gd name="connsiteY39" fmla="*/ 1254859 h 1612277"/>
              <a:gd name="connsiteX40" fmla="*/ 1060450 w 8096250"/>
              <a:gd name="connsiteY40" fmla="*/ 1331059 h 1612277"/>
              <a:gd name="connsiteX41" fmla="*/ 1114425 w 8096250"/>
              <a:gd name="connsiteY41" fmla="*/ 1413609 h 1612277"/>
              <a:gd name="connsiteX42" fmla="*/ 1123950 w 8096250"/>
              <a:gd name="connsiteY42" fmla="*/ 1435834 h 1612277"/>
              <a:gd name="connsiteX43" fmla="*/ 1193800 w 8096250"/>
              <a:gd name="connsiteY43" fmla="*/ 1416784 h 1612277"/>
              <a:gd name="connsiteX44" fmla="*/ 1193800 w 8096250"/>
              <a:gd name="connsiteY44" fmla="*/ 1359634 h 1612277"/>
              <a:gd name="connsiteX45" fmla="*/ 1254125 w 8096250"/>
              <a:gd name="connsiteY45" fmla="*/ 1302484 h 1612277"/>
              <a:gd name="connsiteX46" fmla="*/ 1282700 w 8096250"/>
              <a:gd name="connsiteY46" fmla="*/ 1277084 h 1612277"/>
              <a:gd name="connsiteX47" fmla="*/ 1292225 w 8096250"/>
              <a:gd name="connsiteY47" fmla="*/ 1324709 h 1612277"/>
              <a:gd name="connsiteX48" fmla="*/ 1346200 w 8096250"/>
              <a:gd name="connsiteY48" fmla="*/ 1258034 h 1612277"/>
              <a:gd name="connsiteX49" fmla="*/ 1362075 w 8096250"/>
              <a:gd name="connsiteY49" fmla="*/ 1305659 h 1612277"/>
              <a:gd name="connsiteX50" fmla="*/ 1371600 w 8096250"/>
              <a:gd name="connsiteY50" fmla="*/ 1331059 h 1612277"/>
              <a:gd name="connsiteX51" fmla="*/ 1397000 w 8096250"/>
              <a:gd name="connsiteY51" fmla="*/ 1388209 h 1612277"/>
              <a:gd name="connsiteX52" fmla="*/ 1412875 w 8096250"/>
              <a:gd name="connsiteY52" fmla="*/ 1353284 h 1612277"/>
              <a:gd name="connsiteX53" fmla="*/ 1412875 w 8096250"/>
              <a:gd name="connsiteY53" fmla="*/ 1400909 h 1612277"/>
              <a:gd name="connsiteX54" fmla="*/ 1463675 w 8096250"/>
              <a:gd name="connsiteY54" fmla="*/ 1385034 h 1612277"/>
              <a:gd name="connsiteX55" fmla="*/ 1476375 w 8096250"/>
              <a:gd name="connsiteY55" fmla="*/ 1445359 h 1612277"/>
              <a:gd name="connsiteX56" fmla="*/ 1485900 w 8096250"/>
              <a:gd name="connsiteY56" fmla="*/ 1467584 h 1612277"/>
              <a:gd name="connsiteX57" fmla="*/ 1520825 w 8096250"/>
              <a:gd name="connsiteY57" fmla="*/ 1467584 h 1612277"/>
              <a:gd name="connsiteX58" fmla="*/ 1565275 w 8096250"/>
              <a:gd name="connsiteY58" fmla="*/ 1143734 h 1612277"/>
              <a:gd name="connsiteX59" fmla="*/ 1654175 w 8096250"/>
              <a:gd name="connsiteY59" fmla="*/ 635734 h 1612277"/>
              <a:gd name="connsiteX60" fmla="*/ 1685925 w 8096250"/>
              <a:gd name="connsiteY60" fmla="*/ 137259 h 1612277"/>
              <a:gd name="connsiteX61" fmla="*/ 1711325 w 8096250"/>
              <a:gd name="connsiteY61" fmla="*/ 734 h 1612277"/>
              <a:gd name="connsiteX62" fmla="*/ 1724025 w 8096250"/>
              <a:gd name="connsiteY62" fmla="*/ 80109 h 1612277"/>
              <a:gd name="connsiteX63" fmla="*/ 1762125 w 8096250"/>
              <a:gd name="connsiteY63" fmla="*/ 16609 h 1612277"/>
              <a:gd name="connsiteX64" fmla="*/ 1762125 w 8096250"/>
              <a:gd name="connsiteY64" fmla="*/ 134084 h 1612277"/>
              <a:gd name="connsiteX65" fmla="*/ 1762125 w 8096250"/>
              <a:gd name="connsiteY65" fmla="*/ 213459 h 1612277"/>
              <a:gd name="connsiteX66" fmla="*/ 1774825 w 8096250"/>
              <a:gd name="connsiteY66" fmla="*/ 476984 h 1612277"/>
              <a:gd name="connsiteX67" fmla="*/ 1787525 w 8096250"/>
              <a:gd name="connsiteY67" fmla="*/ 407134 h 1612277"/>
              <a:gd name="connsiteX68" fmla="*/ 1790700 w 8096250"/>
              <a:gd name="connsiteY68" fmla="*/ 489684 h 1612277"/>
              <a:gd name="connsiteX69" fmla="*/ 1822450 w 8096250"/>
              <a:gd name="connsiteY69" fmla="*/ 410309 h 1612277"/>
              <a:gd name="connsiteX70" fmla="*/ 1854200 w 8096250"/>
              <a:gd name="connsiteY70" fmla="*/ 454759 h 1612277"/>
              <a:gd name="connsiteX71" fmla="*/ 1892300 w 8096250"/>
              <a:gd name="connsiteY71" fmla="*/ 572234 h 1612277"/>
              <a:gd name="connsiteX72" fmla="*/ 1981200 w 8096250"/>
              <a:gd name="connsiteY72" fmla="*/ 854809 h 1612277"/>
              <a:gd name="connsiteX73" fmla="*/ 2060575 w 8096250"/>
              <a:gd name="connsiteY73" fmla="*/ 1118334 h 1612277"/>
              <a:gd name="connsiteX74" fmla="*/ 2089150 w 8096250"/>
              <a:gd name="connsiteY74" fmla="*/ 921484 h 1612277"/>
              <a:gd name="connsiteX75" fmla="*/ 2114550 w 8096250"/>
              <a:gd name="connsiteY75" fmla="*/ 781784 h 1612277"/>
              <a:gd name="connsiteX76" fmla="*/ 2127250 w 8096250"/>
              <a:gd name="connsiteY76" fmla="*/ 657959 h 1612277"/>
              <a:gd name="connsiteX77" fmla="*/ 2146300 w 8096250"/>
              <a:gd name="connsiteY77" fmla="*/ 804009 h 1612277"/>
              <a:gd name="connsiteX78" fmla="*/ 2181225 w 8096250"/>
              <a:gd name="connsiteY78" fmla="*/ 842109 h 1612277"/>
              <a:gd name="connsiteX79" fmla="*/ 2193925 w 8096250"/>
              <a:gd name="connsiteY79" fmla="*/ 931009 h 1612277"/>
              <a:gd name="connsiteX80" fmla="*/ 2219325 w 8096250"/>
              <a:gd name="connsiteY80" fmla="*/ 984984 h 1612277"/>
              <a:gd name="connsiteX81" fmla="*/ 2241550 w 8096250"/>
              <a:gd name="connsiteY81" fmla="*/ 1102459 h 1612277"/>
              <a:gd name="connsiteX82" fmla="*/ 2254250 w 8096250"/>
              <a:gd name="connsiteY82" fmla="*/ 1032609 h 1612277"/>
              <a:gd name="connsiteX83" fmla="*/ 2305050 w 8096250"/>
              <a:gd name="connsiteY83" fmla="*/ 1216759 h 1612277"/>
              <a:gd name="connsiteX84" fmla="*/ 2314575 w 8096250"/>
              <a:gd name="connsiteY84" fmla="*/ 1045309 h 1612277"/>
              <a:gd name="connsiteX85" fmla="*/ 2339975 w 8096250"/>
              <a:gd name="connsiteY85" fmla="*/ 896084 h 1612277"/>
              <a:gd name="connsiteX86" fmla="*/ 2359025 w 8096250"/>
              <a:gd name="connsiteY86" fmla="*/ 1026259 h 1612277"/>
              <a:gd name="connsiteX87" fmla="*/ 2362200 w 8096250"/>
              <a:gd name="connsiteY87" fmla="*/ 1086584 h 1612277"/>
              <a:gd name="connsiteX88" fmla="*/ 2368550 w 8096250"/>
              <a:gd name="connsiteY88" fmla="*/ 1159609 h 1612277"/>
              <a:gd name="connsiteX89" fmla="*/ 2393950 w 8096250"/>
              <a:gd name="connsiteY89" fmla="*/ 1251684 h 1612277"/>
              <a:gd name="connsiteX90" fmla="*/ 2419350 w 8096250"/>
              <a:gd name="connsiteY90" fmla="*/ 1124684 h 1612277"/>
              <a:gd name="connsiteX91" fmla="*/ 2432050 w 8096250"/>
              <a:gd name="connsiteY91" fmla="*/ 1156434 h 1612277"/>
              <a:gd name="connsiteX92" fmla="*/ 2441575 w 8096250"/>
              <a:gd name="connsiteY92" fmla="*/ 1194534 h 1612277"/>
              <a:gd name="connsiteX93" fmla="*/ 2470150 w 8096250"/>
              <a:gd name="connsiteY93" fmla="*/ 1277084 h 1612277"/>
              <a:gd name="connsiteX94" fmla="*/ 2470150 w 8096250"/>
              <a:gd name="connsiteY94" fmla="*/ 1346934 h 1612277"/>
              <a:gd name="connsiteX95" fmla="*/ 2492375 w 8096250"/>
              <a:gd name="connsiteY95" fmla="*/ 1385034 h 1612277"/>
              <a:gd name="connsiteX96" fmla="*/ 2520950 w 8096250"/>
              <a:gd name="connsiteY96" fmla="*/ 1061184 h 1612277"/>
              <a:gd name="connsiteX97" fmla="*/ 2536825 w 8096250"/>
              <a:gd name="connsiteY97" fmla="*/ 1242159 h 1612277"/>
              <a:gd name="connsiteX98" fmla="*/ 2555875 w 8096250"/>
              <a:gd name="connsiteY98" fmla="*/ 1156434 h 1612277"/>
              <a:gd name="connsiteX99" fmla="*/ 2559050 w 8096250"/>
              <a:gd name="connsiteY99" fmla="*/ 1200884 h 1612277"/>
              <a:gd name="connsiteX100" fmla="*/ 2568575 w 8096250"/>
              <a:gd name="connsiteY100" fmla="*/ 1216759 h 1612277"/>
              <a:gd name="connsiteX101" fmla="*/ 2593975 w 8096250"/>
              <a:gd name="connsiteY101" fmla="*/ 1083409 h 1612277"/>
              <a:gd name="connsiteX102" fmla="*/ 2613025 w 8096250"/>
              <a:gd name="connsiteY102" fmla="*/ 994509 h 1612277"/>
              <a:gd name="connsiteX103" fmla="*/ 2647950 w 8096250"/>
              <a:gd name="connsiteY103" fmla="*/ 804009 h 1612277"/>
              <a:gd name="connsiteX104" fmla="*/ 2752725 w 8096250"/>
              <a:gd name="connsiteY104" fmla="*/ 1042134 h 1612277"/>
              <a:gd name="connsiteX105" fmla="*/ 2762250 w 8096250"/>
              <a:gd name="connsiteY105" fmla="*/ 1162784 h 1612277"/>
              <a:gd name="connsiteX106" fmla="*/ 2771775 w 8096250"/>
              <a:gd name="connsiteY106" fmla="*/ 1213584 h 1612277"/>
              <a:gd name="connsiteX107" fmla="*/ 2787650 w 8096250"/>
              <a:gd name="connsiteY107" fmla="*/ 1185009 h 1612277"/>
              <a:gd name="connsiteX108" fmla="*/ 2794000 w 8096250"/>
              <a:gd name="connsiteY108" fmla="*/ 1318359 h 1612277"/>
              <a:gd name="connsiteX109" fmla="*/ 2825750 w 8096250"/>
              <a:gd name="connsiteY109" fmla="*/ 1204059 h 1612277"/>
              <a:gd name="connsiteX110" fmla="*/ 2835275 w 8096250"/>
              <a:gd name="connsiteY110" fmla="*/ 1537434 h 1612277"/>
              <a:gd name="connsiteX111" fmla="*/ 2854325 w 8096250"/>
              <a:gd name="connsiteY111" fmla="*/ 1419959 h 1612277"/>
              <a:gd name="connsiteX112" fmla="*/ 2882900 w 8096250"/>
              <a:gd name="connsiteY112" fmla="*/ 1537434 h 1612277"/>
              <a:gd name="connsiteX113" fmla="*/ 2901950 w 8096250"/>
              <a:gd name="connsiteY113" fmla="*/ 1404084 h 1612277"/>
              <a:gd name="connsiteX114" fmla="*/ 2914650 w 8096250"/>
              <a:gd name="connsiteY114" fmla="*/ 1524734 h 1612277"/>
              <a:gd name="connsiteX115" fmla="*/ 2974975 w 8096250"/>
              <a:gd name="connsiteY115" fmla="*/ 1499334 h 1612277"/>
              <a:gd name="connsiteX116" fmla="*/ 3032125 w 8096250"/>
              <a:gd name="connsiteY116" fmla="*/ 1407259 h 1612277"/>
              <a:gd name="connsiteX117" fmla="*/ 3067050 w 8096250"/>
              <a:gd name="connsiteY117" fmla="*/ 1242159 h 1612277"/>
              <a:gd name="connsiteX118" fmla="*/ 3086100 w 8096250"/>
              <a:gd name="connsiteY118" fmla="*/ 1118334 h 1612277"/>
              <a:gd name="connsiteX119" fmla="*/ 3089275 w 8096250"/>
              <a:gd name="connsiteY119" fmla="*/ 1254859 h 1612277"/>
              <a:gd name="connsiteX120" fmla="*/ 3105150 w 8096250"/>
              <a:gd name="connsiteY120" fmla="*/ 1327884 h 1612277"/>
              <a:gd name="connsiteX121" fmla="*/ 3143250 w 8096250"/>
              <a:gd name="connsiteY121" fmla="*/ 1210409 h 1612277"/>
              <a:gd name="connsiteX122" fmla="*/ 3152775 w 8096250"/>
              <a:gd name="connsiteY122" fmla="*/ 1242159 h 1612277"/>
              <a:gd name="connsiteX123" fmla="*/ 3168650 w 8096250"/>
              <a:gd name="connsiteY123" fmla="*/ 1118334 h 1612277"/>
              <a:gd name="connsiteX124" fmla="*/ 3187700 w 8096250"/>
              <a:gd name="connsiteY124" fmla="*/ 1245334 h 1612277"/>
              <a:gd name="connsiteX125" fmla="*/ 3187700 w 8096250"/>
              <a:gd name="connsiteY125" fmla="*/ 1385034 h 1612277"/>
              <a:gd name="connsiteX126" fmla="*/ 3197225 w 8096250"/>
              <a:gd name="connsiteY126" fmla="*/ 1394559 h 1612277"/>
              <a:gd name="connsiteX127" fmla="*/ 3222625 w 8096250"/>
              <a:gd name="connsiteY127" fmla="*/ 1315184 h 1612277"/>
              <a:gd name="connsiteX128" fmla="*/ 3232150 w 8096250"/>
              <a:gd name="connsiteY128" fmla="*/ 1299309 h 1612277"/>
              <a:gd name="connsiteX129" fmla="*/ 3251200 w 8096250"/>
              <a:gd name="connsiteY129" fmla="*/ 1353284 h 1612277"/>
              <a:gd name="connsiteX130" fmla="*/ 3273425 w 8096250"/>
              <a:gd name="connsiteY130" fmla="*/ 1277084 h 1612277"/>
              <a:gd name="connsiteX131" fmla="*/ 3298825 w 8096250"/>
              <a:gd name="connsiteY131" fmla="*/ 1099284 h 1612277"/>
              <a:gd name="connsiteX132" fmla="*/ 3314700 w 8096250"/>
              <a:gd name="connsiteY132" fmla="*/ 1061184 h 1612277"/>
              <a:gd name="connsiteX133" fmla="*/ 3327400 w 8096250"/>
              <a:gd name="connsiteY133" fmla="*/ 1150084 h 1612277"/>
              <a:gd name="connsiteX134" fmla="*/ 3343275 w 8096250"/>
              <a:gd name="connsiteY134" fmla="*/ 1181834 h 1612277"/>
              <a:gd name="connsiteX135" fmla="*/ 3359150 w 8096250"/>
              <a:gd name="connsiteY135" fmla="*/ 978634 h 1612277"/>
              <a:gd name="connsiteX136" fmla="*/ 3390900 w 8096250"/>
              <a:gd name="connsiteY136" fmla="*/ 730984 h 1612277"/>
              <a:gd name="connsiteX137" fmla="*/ 3394075 w 8096250"/>
              <a:gd name="connsiteY137" fmla="*/ 467459 h 1612277"/>
              <a:gd name="connsiteX138" fmla="*/ 3422650 w 8096250"/>
              <a:gd name="connsiteY138" fmla="*/ 156309 h 1612277"/>
              <a:gd name="connsiteX139" fmla="*/ 3429000 w 8096250"/>
              <a:gd name="connsiteY139" fmla="*/ 229334 h 1612277"/>
              <a:gd name="connsiteX140" fmla="*/ 3435350 w 8096250"/>
              <a:gd name="connsiteY140" fmla="*/ 400784 h 1612277"/>
              <a:gd name="connsiteX141" fmla="*/ 3441700 w 8096250"/>
              <a:gd name="connsiteY141" fmla="*/ 518259 h 1612277"/>
              <a:gd name="connsiteX142" fmla="*/ 3527425 w 8096250"/>
              <a:gd name="connsiteY142" fmla="*/ 886559 h 1612277"/>
              <a:gd name="connsiteX143" fmla="*/ 3578225 w 8096250"/>
              <a:gd name="connsiteY143" fmla="*/ 1165959 h 1612277"/>
              <a:gd name="connsiteX144" fmla="*/ 3594100 w 8096250"/>
              <a:gd name="connsiteY144" fmla="*/ 1343759 h 1612277"/>
              <a:gd name="connsiteX145" fmla="*/ 3609975 w 8096250"/>
              <a:gd name="connsiteY145" fmla="*/ 1248509 h 1612277"/>
              <a:gd name="connsiteX146" fmla="*/ 3622675 w 8096250"/>
              <a:gd name="connsiteY146" fmla="*/ 1426309 h 1612277"/>
              <a:gd name="connsiteX147" fmla="*/ 3632200 w 8096250"/>
              <a:gd name="connsiteY147" fmla="*/ 1318359 h 1612277"/>
              <a:gd name="connsiteX148" fmla="*/ 3663950 w 8096250"/>
              <a:gd name="connsiteY148" fmla="*/ 1073884 h 1612277"/>
              <a:gd name="connsiteX149" fmla="*/ 3670300 w 8096250"/>
              <a:gd name="connsiteY149" fmla="*/ 1289784 h 1612277"/>
              <a:gd name="connsiteX150" fmla="*/ 3676650 w 8096250"/>
              <a:gd name="connsiteY150" fmla="*/ 1350109 h 1612277"/>
              <a:gd name="connsiteX151" fmla="*/ 3698875 w 8096250"/>
              <a:gd name="connsiteY151" fmla="*/ 1394559 h 1612277"/>
              <a:gd name="connsiteX152" fmla="*/ 3736975 w 8096250"/>
              <a:gd name="connsiteY152" fmla="*/ 1296134 h 1612277"/>
              <a:gd name="connsiteX153" fmla="*/ 3746500 w 8096250"/>
              <a:gd name="connsiteY153" fmla="*/ 1042134 h 1612277"/>
              <a:gd name="connsiteX154" fmla="*/ 3765550 w 8096250"/>
              <a:gd name="connsiteY154" fmla="*/ 1083409 h 1612277"/>
              <a:gd name="connsiteX155" fmla="*/ 3771900 w 8096250"/>
              <a:gd name="connsiteY155" fmla="*/ 902434 h 1612277"/>
              <a:gd name="connsiteX156" fmla="*/ 3790950 w 8096250"/>
              <a:gd name="connsiteY156" fmla="*/ 737334 h 1612277"/>
              <a:gd name="connsiteX157" fmla="*/ 3803650 w 8096250"/>
              <a:gd name="connsiteY157" fmla="*/ 673834 h 1612277"/>
              <a:gd name="connsiteX158" fmla="*/ 3835400 w 8096250"/>
              <a:gd name="connsiteY158" fmla="*/ 546834 h 1612277"/>
              <a:gd name="connsiteX159" fmla="*/ 3841750 w 8096250"/>
              <a:gd name="connsiteY159" fmla="*/ 718284 h 1612277"/>
              <a:gd name="connsiteX160" fmla="*/ 3857625 w 8096250"/>
              <a:gd name="connsiteY160" fmla="*/ 648434 h 1612277"/>
              <a:gd name="connsiteX161" fmla="*/ 3870325 w 8096250"/>
              <a:gd name="connsiteY161" fmla="*/ 543659 h 1612277"/>
              <a:gd name="connsiteX162" fmla="*/ 3870325 w 8096250"/>
              <a:gd name="connsiteY162" fmla="*/ 673834 h 1612277"/>
              <a:gd name="connsiteX163" fmla="*/ 3889375 w 8096250"/>
              <a:gd name="connsiteY163" fmla="*/ 626209 h 1612277"/>
              <a:gd name="connsiteX164" fmla="*/ 3892550 w 8096250"/>
              <a:gd name="connsiteY164" fmla="*/ 686534 h 1612277"/>
              <a:gd name="connsiteX165" fmla="*/ 3930650 w 8096250"/>
              <a:gd name="connsiteY165" fmla="*/ 657959 h 1612277"/>
              <a:gd name="connsiteX166" fmla="*/ 3940175 w 8096250"/>
              <a:gd name="connsiteY166" fmla="*/ 769084 h 1612277"/>
              <a:gd name="connsiteX167" fmla="*/ 3968750 w 8096250"/>
              <a:gd name="connsiteY167" fmla="*/ 753209 h 1612277"/>
              <a:gd name="connsiteX168" fmla="*/ 3981450 w 8096250"/>
              <a:gd name="connsiteY168" fmla="*/ 854809 h 1612277"/>
              <a:gd name="connsiteX169" fmla="*/ 3984625 w 8096250"/>
              <a:gd name="connsiteY169" fmla="*/ 915134 h 1612277"/>
              <a:gd name="connsiteX170" fmla="*/ 4003675 w 8096250"/>
              <a:gd name="connsiteY170" fmla="*/ 899259 h 1612277"/>
              <a:gd name="connsiteX171" fmla="*/ 4010025 w 8096250"/>
              <a:gd name="connsiteY171" fmla="*/ 1035784 h 1612277"/>
              <a:gd name="connsiteX172" fmla="*/ 4025900 w 8096250"/>
              <a:gd name="connsiteY172" fmla="*/ 991334 h 1612277"/>
              <a:gd name="connsiteX173" fmla="*/ 4038600 w 8096250"/>
              <a:gd name="connsiteY173" fmla="*/ 1051659 h 1612277"/>
              <a:gd name="connsiteX174" fmla="*/ 4060825 w 8096250"/>
              <a:gd name="connsiteY174" fmla="*/ 931009 h 1612277"/>
              <a:gd name="connsiteX175" fmla="*/ 4070350 w 8096250"/>
              <a:gd name="connsiteY175" fmla="*/ 838934 h 1612277"/>
              <a:gd name="connsiteX176" fmla="*/ 4102100 w 8096250"/>
              <a:gd name="connsiteY176" fmla="*/ 686534 h 1612277"/>
              <a:gd name="connsiteX177" fmla="*/ 4127500 w 8096250"/>
              <a:gd name="connsiteY177" fmla="*/ 746859 h 1612277"/>
              <a:gd name="connsiteX178" fmla="*/ 4140200 w 8096250"/>
              <a:gd name="connsiteY178" fmla="*/ 629384 h 1612277"/>
              <a:gd name="connsiteX179" fmla="*/ 4178300 w 8096250"/>
              <a:gd name="connsiteY179" fmla="*/ 835759 h 1612277"/>
              <a:gd name="connsiteX180" fmla="*/ 4210050 w 8096250"/>
              <a:gd name="connsiteY180" fmla="*/ 956409 h 1612277"/>
              <a:gd name="connsiteX181" fmla="*/ 4216400 w 8096250"/>
              <a:gd name="connsiteY181" fmla="*/ 1067534 h 1612277"/>
              <a:gd name="connsiteX182" fmla="*/ 4216400 w 8096250"/>
              <a:gd name="connsiteY182" fmla="*/ 1089759 h 1612277"/>
              <a:gd name="connsiteX183" fmla="*/ 4229100 w 8096250"/>
              <a:gd name="connsiteY183" fmla="*/ 1070709 h 1612277"/>
              <a:gd name="connsiteX184" fmla="*/ 4251325 w 8096250"/>
              <a:gd name="connsiteY184" fmla="*/ 1185009 h 1612277"/>
              <a:gd name="connsiteX185" fmla="*/ 4276725 w 8096250"/>
              <a:gd name="connsiteY185" fmla="*/ 1007209 h 1612277"/>
              <a:gd name="connsiteX186" fmla="*/ 4308475 w 8096250"/>
              <a:gd name="connsiteY186" fmla="*/ 1292959 h 1612277"/>
              <a:gd name="connsiteX187" fmla="*/ 4318000 w 8096250"/>
              <a:gd name="connsiteY187" fmla="*/ 1092934 h 1612277"/>
              <a:gd name="connsiteX188" fmla="*/ 4343400 w 8096250"/>
              <a:gd name="connsiteY188" fmla="*/ 873859 h 1612277"/>
              <a:gd name="connsiteX189" fmla="*/ 4352925 w 8096250"/>
              <a:gd name="connsiteY189" fmla="*/ 1105634 h 1612277"/>
              <a:gd name="connsiteX190" fmla="*/ 4352925 w 8096250"/>
              <a:gd name="connsiteY190" fmla="*/ 1254859 h 1612277"/>
              <a:gd name="connsiteX191" fmla="*/ 4359275 w 8096250"/>
              <a:gd name="connsiteY191" fmla="*/ 1286609 h 1612277"/>
              <a:gd name="connsiteX192" fmla="*/ 4365625 w 8096250"/>
              <a:gd name="connsiteY192" fmla="*/ 1267559 h 1612277"/>
              <a:gd name="connsiteX193" fmla="*/ 4375150 w 8096250"/>
              <a:gd name="connsiteY193" fmla="*/ 1423134 h 1612277"/>
              <a:gd name="connsiteX194" fmla="*/ 4403725 w 8096250"/>
              <a:gd name="connsiteY194" fmla="*/ 1340584 h 1612277"/>
              <a:gd name="connsiteX195" fmla="*/ 4419600 w 8096250"/>
              <a:gd name="connsiteY195" fmla="*/ 1458059 h 1612277"/>
              <a:gd name="connsiteX196" fmla="*/ 4432300 w 8096250"/>
              <a:gd name="connsiteY196" fmla="*/ 1372334 h 1612277"/>
              <a:gd name="connsiteX197" fmla="*/ 4441825 w 8096250"/>
              <a:gd name="connsiteY197" fmla="*/ 1505684 h 1612277"/>
              <a:gd name="connsiteX198" fmla="*/ 4457700 w 8096250"/>
              <a:gd name="connsiteY198" fmla="*/ 1540609 h 1612277"/>
              <a:gd name="connsiteX199" fmla="*/ 4476750 w 8096250"/>
              <a:gd name="connsiteY199" fmla="*/ 1302484 h 1612277"/>
              <a:gd name="connsiteX200" fmla="*/ 4498975 w 8096250"/>
              <a:gd name="connsiteY200" fmla="*/ 1518384 h 1612277"/>
              <a:gd name="connsiteX201" fmla="*/ 4502150 w 8096250"/>
              <a:gd name="connsiteY201" fmla="*/ 1400909 h 1612277"/>
              <a:gd name="connsiteX202" fmla="*/ 4530725 w 8096250"/>
              <a:gd name="connsiteY202" fmla="*/ 1496159 h 1612277"/>
              <a:gd name="connsiteX203" fmla="*/ 4524375 w 8096250"/>
              <a:gd name="connsiteY203" fmla="*/ 1210409 h 1612277"/>
              <a:gd name="connsiteX204" fmla="*/ 4540250 w 8096250"/>
              <a:gd name="connsiteY204" fmla="*/ 1292959 h 1612277"/>
              <a:gd name="connsiteX205" fmla="*/ 4549775 w 8096250"/>
              <a:gd name="connsiteY205" fmla="*/ 1131034 h 1612277"/>
              <a:gd name="connsiteX206" fmla="*/ 4562475 w 8096250"/>
              <a:gd name="connsiteY206" fmla="*/ 1283434 h 1612277"/>
              <a:gd name="connsiteX207" fmla="*/ 4581525 w 8096250"/>
              <a:gd name="connsiteY207" fmla="*/ 1137384 h 1612277"/>
              <a:gd name="connsiteX208" fmla="*/ 4581525 w 8096250"/>
              <a:gd name="connsiteY208" fmla="*/ 1267559 h 1612277"/>
              <a:gd name="connsiteX209" fmla="*/ 4594225 w 8096250"/>
              <a:gd name="connsiteY209" fmla="*/ 1489809 h 1612277"/>
              <a:gd name="connsiteX210" fmla="*/ 4606925 w 8096250"/>
              <a:gd name="connsiteY210" fmla="*/ 1369159 h 1612277"/>
              <a:gd name="connsiteX211" fmla="*/ 4654550 w 8096250"/>
              <a:gd name="connsiteY211" fmla="*/ 1318359 h 1612277"/>
              <a:gd name="connsiteX212" fmla="*/ 4654550 w 8096250"/>
              <a:gd name="connsiteY212" fmla="*/ 1213584 h 1612277"/>
              <a:gd name="connsiteX213" fmla="*/ 4679950 w 8096250"/>
              <a:gd name="connsiteY213" fmla="*/ 1334234 h 1612277"/>
              <a:gd name="connsiteX214" fmla="*/ 4699000 w 8096250"/>
              <a:gd name="connsiteY214" fmla="*/ 1397734 h 1612277"/>
              <a:gd name="connsiteX215" fmla="*/ 4733925 w 8096250"/>
              <a:gd name="connsiteY215" fmla="*/ 1461234 h 1612277"/>
              <a:gd name="connsiteX216" fmla="*/ 4727575 w 8096250"/>
              <a:gd name="connsiteY216" fmla="*/ 1305659 h 1612277"/>
              <a:gd name="connsiteX217" fmla="*/ 4733925 w 8096250"/>
              <a:gd name="connsiteY217" fmla="*/ 1229459 h 1612277"/>
              <a:gd name="connsiteX218" fmla="*/ 4765675 w 8096250"/>
              <a:gd name="connsiteY218" fmla="*/ 1362809 h 1612277"/>
              <a:gd name="connsiteX219" fmla="*/ 4765675 w 8096250"/>
              <a:gd name="connsiteY219" fmla="*/ 1092934 h 1612277"/>
              <a:gd name="connsiteX220" fmla="*/ 4784725 w 8096250"/>
              <a:gd name="connsiteY220" fmla="*/ 1356459 h 1612277"/>
              <a:gd name="connsiteX221" fmla="*/ 4797425 w 8096250"/>
              <a:gd name="connsiteY221" fmla="*/ 1305659 h 1612277"/>
              <a:gd name="connsiteX222" fmla="*/ 4822825 w 8096250"/>
              <a:gd name="connsiteY222" fmla="*/ 1537434 h 1612277"/>
              <a:gd name="connsiteX223" fmla="*/ 4829175 w 8096250"/>
              <a:gd name="connsiteY223" fmla="*/ 1442184 h 1612277"/>
              <a:gd name="connsiteX224" fmla="*/ 4857750 w 8096250"/>
              <a:gd name="connsiteY224" fmla="*/ 1537434 h 1612277"/>
              <a:gd name="connsiteX225" fmla="*/ 4876800 w 8096250"/>
              <a:gd name="connsiteY225" fmla="*/ 1458059 h 1612277"/>
              <a:gd name="connsiteX226" fmla="*/ 4876800 w 8096250"/>
              <a:gd name="connsiteY226" fmla="*/ 1308834 h 1612277"/>
              <a:gd name="connsiteX227" fmla="*/ 4895850 w 8096250"/>
              <a:gd name="connsiteY227" fmla="*/ 1340584 h 1612277"/>
              <a:gd name="connsiteX228" fmla="*/ 4899025 w 8096250"/>
              <a:gd name="connsiteY228" fmla="*/ 1137384 h 1612277"/>
              <a:gd name="connsiteX229" fmla="*/ 4943475 w 8096250"/>
              <a:gd name="connsiteY229" fmla="*/ 1458059 h 1612277"/>
              <a:gd name="connsiteX230" fmla="*/ 4972050 w 8096250"/>
              <a:gd name="connsiteY230" fmla="*/ 1140559 h 1612277"/>
              <a:gd name="connsiteX231" fmla="*/ 4991100 w 8096250"/>
              <a:gd name="connsiteY231" fmla="*/ 1312009 h 1612277"/>
              <a:gd name="connsiteX232" fmla="*/ 5022850 w 8096250"/>
              <a:gd name="connsiteY232" fmla="*/ 1470759 h 1612277"/>
              <a:gd name="connsiteX233" fmla="*/ 5041900 w 8096250"/>
              <a:gd name="connsiteY233" fmla="*/ 1597759 h 1612277"/>
              <a:gd name="connsiteX234" fmla="*/ 5051425 w 8096250"/>
              <a:gd name="connsiteY234" fmla="*/ 1407259 h 1612277"/>
              <a:gd name="connsiteX235" fmla="*/ 5067300 w 8096250"/>
              <a:gd name="connsiteY235" fmla="*/ 1362809 h 1612277"/>
              <a:gd name="connsiteX236" fmla="*/ 5086350 w 8096250"/>
              <a:gd name="connsiteY236" fmla="*/ 1470759 h 1612277"/>
              <a:gd name="connsiteX237" fmla="*/ 5105400 w 8096250"/>
              <a:gd name="connsiteY237" fmla="*/ 1404084 h 1612277"/>
              <a:gd name="connsiteX238" fmla="*/ 5105400 w 8096250"/>
              <a:gd name="connsiteY238" fmla="*/ 1496159 h 1612277"/>
              <a:gd name="connsiteX239" fmla="*/ 5146675 w 8096250"/>
              <a:gd name="connsiteY239" fmla="*/ 1289784 h 1612277"/>
              <a:gd name="connsiteX240" fmla="*/ 5194300 w 8096250"/>
              <a:gd name="connsiteY240" fmla="*/ 1518384 h 1612277"/>
              <a:gd name="connsiteX241" fmla="*/ 5213350 w 8096250"/>
              <a:gd name="connsiteY241" fmla="*/ 1426309 h 1612277"/>
              <a:gd name="connsiteX242" fmla="*/ 5238750 w 8096250"/>
              <a:gd name="connsiteY242" fmla="*/ 1515209 h 1612277"/>
              <a:gd name="connsiteX243" fmla="*/ 5270500 w 8096250"/>
              <a:gd name="connsiteY243" fmla="*/ 1464409 h 1612277"/>
              <a:gd name="connsiteX244" fmla="*/ 5292725 w 8096250"/>
              <a:gd name="connsiteY244" fmla="*/ 1534259 h 1612277"/>
              <a:gd name="connsiteX245" fmla="*/ 5305425 w 8096250"/>
              <a:gd name="connsiteY245" fmla="*/ 1512034 h 1612277"/>
              <a:gd name="connsiteX246" fmla="*/ 5330825 w 8096250"/>
              <a:gd name="connsiteY246" fmla="*/ 1572359 h 1612277"/>
              <a:gd name="connsiteX247" fmla="*/ 5343525 w 8096250"/>
              <a:gd name="connsiteY247" fmla="*/ 1486634 h 1612277"/>
              <a:gd name="connsiteX248" fmla="*/ 5378450 w 8096250"/>
              <a:gd name="connsiteY248" fmla="*/ 1610459 h 1612277"/>
              <a:gd name="connsiteX249" fmla="*/ 5394325 w 8096250"/>
              <a:gd name="connsiteY249" fmla="*/ 1410434 h 1612277"/>
              <a:gd name="connsiteX250" fmla="*/ 5416550 w 8096250"/>
              <a:gd name="connsiteY250" fmla="*/ 1445359 h 1612277"/>
              <a:gd name="connsiteX251" fmla="*/ 5416550 w 8096250"/>
              <a:gd name="connsiteY251" fmla="*/ 1359634 h 1612277"/>
              <a:gd name="connsiteX252" fmla="*/ 5435600 w 8096250"/>
              <a:gd name="connsiteY252" fmla="*/ 1397734 h 1612277"/>
              <a:gd name="connsiteX253" fmla="*/ 5489575 w 8096250"/>
              <a:gd name="connsiteY253" fmla="*/ 854809 h 1612277"/>
              <a:gd name="connsiteX254" fmla="*/ 5534025 w 8096250"/>
              <a:gd name="connsiteY254" fmla="*/ 572234 h 1612277"/>
              <a:gd name="connsiteX255" fmla="*/ 5514975 w 8096250"/>
              <a:gd name="connsiteY255" fmla="*/ 426184 h 1612277"/>
              <a:gd name="connsiteX256" fmla="*/ 5549900 w 8096250"/>
              <a:gd name="connsiteY256" fmla="*/ 178534 h 1612277"/>
              <a:gd name="connsiteX257" fmla="*/ 5559425 w 8096250"/>
              <a:gd name="connsiteY257" fmla="*/ 207109 h 1612277"/>
              <a:gd name="connsiteX258" fmla="*/ 5578475 w 8096250"/>
              <a:gd name="connsiteY258" fmla="*/ 10259 h 1612277"/>
              <a:gd name="connsiteX259" fmla="*/ 5591175 w 8096250"/>
              <a:gd name="connsiteY259" fmla="*/ 200759 h 1612277"/>
              <a:gd name="connsiteX260" fmla="*/ 5622925 w 8096250"/>
              <a:gd name="connsiteY260" fmla="*/ 73759 h 1612277"/>
              <a:gd name="connsiteX261" fmla="*/ 5632450 w 8096250"/>
              <a:gd name="connsiteY261" fmla="*/ 362684 h 1612277"/>
              <a:gd name="connsiteX262" fmla="*/ 5667375 w 8096250"/>
              <a:gd name="connsiteY262" fmla="*/ 273784 h 1612277"/>
              <a:gd name="connsiteX263" fmla="*/ 5689600 w 8096250"/>
              <a:gd name="connsiteY263" fmla="*/ 470634 h 1612277"/>
              <a:gd name="connsiteX264" fmla="*/ 5718175 w 8096250"/>
              <a:gd name="connsiteY264" fmla="*/ 362684 h 1612277"/>
              <a:gd name="connsiteX265" fmla="*/ 5708650 w 8096250"/>
              <a:gd name="connsiteY265" fmla="*/ 521434 h 1612277"/>
              <a:gd name="connsiteX266" fmla="*/ 5756275 w 8096250"/>
              <a:gd name="connsiteY266" fmla="*/ 419834 h 1612277"/>
              <a:gd name="connsiteX267" fmla="*/ 5746750 w 8096250"/>
              <a:gd name="connsiteY267" fmla="*/ 607159 h 1612277"/>
              <a:gd name="connsiteX268" fmla="*/ 5778500 w 8096250"/>
              <a:gd name="connsiteY268" fmla="*/ 527784 h 1612277"/>
              <a:gd name="connsiteX269" fmla="*/ 5788025 w 8096250"/>
              <a:gd name="connsiteY269" fmla="*/ 648434 h 1612277"/>
              <a:gd name="connsiteX270" fmla="*/ 5819775 w 8096250"/>
              <a:gd name="connsiteY270" fmla="*/ 616684 h 1612277"/>
              <a:gd name="connsiteX271" fmla="*/ 5829300 w 8096250"/>
              <a:gd name="connsiteY271" fmla="*/ 816709 h 1612277"/>
              <a:gd name="connsiteX272" fmla="*/ 5851525 w 8096250"/>
              <a:gd name="connsiteY272" fmla="*/ 908784 h 1612277"/>
              <a:gd name="connsiteX273" fmla="*/ 5864225 w 8096250"/>
              <a:gd name="connsiteY273" fmla="*/ 1032609 h 1612277"/>
              <a:gd name="connsiteX274" fmla="*/ 5864225 w 8096250"/>
              <a:gd name="connsiteY274" fmla="*/ 1143734 h 1612277"/>
              <a:gd name="connsiteX275" fmla="*/ 5883275 w 8096250"/>
              <a:gd name="connsiteY275" fmla="*/ 1092934 h 1612277"/>
              <a:gd name="connsiteX276" fmla="*/ 5902325 w 8096250"/>
              <a:gd name="connsiteY276" fmla="*/ 1235809 h 1612277"/>
              <a:gd name="connsiteX277" fmla="*/ 5949950 w 8096250"/>
              <a:gd name="connsiteY277" fmla="*/ 1127859 h 1612277"/>
              <a:gd name="connsiteX278" fmla="*/ 5981700 w 8096250"/>
              <a:gd name="connsiteY278" fmla="*/ 1292959 h 1612277"/>
              <a:gd name="connsiteX279" fmla="*/ 6000750 w 8096250"/>
              <a:gd name="connsiteY279" fmla="*/ 1124684 h 1612277"/>
              <a:gd name="connsiteX280" fmla="*/ 6022975 w 8096250"/>
              <a:gd name="connsiteY280" fmla="*/ 772259 h 1612277"/>
              <a:gd name="connsiteX281" fmla="*/ 6051550 w 8096250"/>
              <a:gd name="connsiteY281" fmla="*/ 1045309 h 1612277"/>
              <a:gd name="connsiteX282" fmla="*/ 6073775 w 8096250"/>
              <a:gd name="connsiteY282" fmla="*/ 927834 h 1612277"/>
              <a:gd name="connsiteX283" fmla="*/ 6089650 w 8096250"/>
              <a:gd name="connsiteY283" fmla="*/ 699234 h 1612277"/>
              <a:gd name="connsiteX284" fmla="*/ 6130925 w 8096250"/>
              <a:gd name="connsiteY284" fmla="*/ 924659 h 1612277"/>
              <a:gd name="connsiteX285" fmla="*/ 6156325 w 8096250"/>
              <a:gd name="connsiteY285" fmla="*/ 873859 h 1612277"/>
              <a:gd name="connsiteX286" fmla="*/ 6181725 w 8096250"/>
              <a:gd name="connsiteY286" fmla="*/ 1115159 h 1612277"/>
              <a:gd name="connsiteX287" fmla="*/ 6188075 w 8096250"/>
              <a:gd name="connsiteY287" fmla="*/ 877034 h 1612277"/>
              <a:gd name="connsiteX288" fmla="*/ 6210300 w 8096250"/>
              <a:gd name="connsiteY288" fmla="*/ 969109 h 1612277"/>
              <a:gd name="connsiteX289" fmla="*/ 6229350 w 8096250"/>
              <a:gd name="connsiteY289" fmla="*/ 864334 h 1612277"/>
              <a:gd name="connsiteX290" fmla="*/ 6242050 w 8096250"/>
              <a:gd name="connsiteY290" fmla="*/ 1127859 h 1612277"/>
              <a:gd name="connsiteX291" fmla="*/ 6264275 w 8096250"/>
              <a:gd name="connsiteY291" fmla="*/ 857984 h 1612277"/>
              <a:gd name="connsiteX292" fmla="*/ 6280150 w 8096250"/>
              <a:gd name="connsiteY292" fmla="*/ 1073884 h 1612277"/>
              <a:gd name="connsiteX293" fmla="*/ 6318250 w 8096250"/>
              <a:gd name="connsiteY293" fmla="*/ 883384 h 1612277"/>
              <a:gd name="connsiteX294" fmla="*/ 6327775 w 8096250"/>
              <a:gd name="connsiteY294" fmla="*/ 1267559 h 1612277"/>
              <a:gd name="connsiteX295" fmla="*/ 6343650 w 8096250"/>
              <a:gd name="connsiteY295" fmla="*/ 972284 h 1612277"/>
              <a:gd name="connsiteX296" fmla="*/ 6369050 w 8096250"/>
              <a:gd name="connsiteY296" fmla="*/ 1023084 h 1612277"/>
              <a:gd name="connsiteX297" fmla="*/ 6384925 w 8096250"/>
              <a:gd name="connsiteY297" fmla="*/ 899259 h 1612277"/>
              <a:gd name="connsiteX298" fmla="*/ 6416675 w 8096250"/>
              <a:gd name="connsiteY298" fmla="*/ 813534 h 1612277"/>
              <a:gd name="connsiteX299" fmla="*/ 6454775 w 8096250"/>
              <a:gd name="connsiteY299" fmla="*/ 623034 h 1612277"/>
              <a:gd name="connsiteX300" fmla="*/ 6457950 w 8096250"/>
              <a:gd name="connsiteY300" fmla="*/ 962759 h 1612277"/>
              <a:gd name="connsiteX301" fmla="*/ 6496050 w 8096250"/>
              <a:gd name="connsiteY301" fmla="*/ 740509 h 1612277"/>
              <a:gd name="connsiteX302" fmla="*/ 6489700 w 8096250"/>
              <a:gd name="connsiteY302" fmla="*/ 1013559 h 1612277"/>
              <a:gd name="connsiteX303" fmla="*/ 6515100 w 8096250"/>
              <a:gd name="connsiteY303" fmla="*/ 861159 h 1612277"/>
              <a:gd name="connsiteX304" fmla="*/ 6527800 w 8096250"/>
              <a:gd name="connsiteY304" fmla="*/ 1207234 h 1612277"/>
              <a:gd name="connsiteX305" fmla="*/ 6569075 w 8096250"/>
              <a:gd name="connsiteY305" fmla="*/ 943709 h 1612277"/>
              <a:gd name="connsiteX306" fmla="*/ 6575425 w 8096250"/>
              <a:gd name="connsiteY306" fmla="*/ 1327884 h 1612277"/>
              <a:gd name="connsiteX307" fmla="*/ 6607175 w 8096250"/>
              <a:gd name="connsiteY307" fmla="*/ 962759 h 1612277"/>
              <a:gd name="connsiteX308" fmla="*/ 6629400 w 8096250"/>
              <a:gd name="connsiteY308" fmla="*/ 1175484 h 1612277"/>
              <a:gd name="connsiteX309" fmla="*/ 6648450 w 8096250"/>
              <a:gd name="connsiteY309" fmla="*/ 1121509 h 1612277"/>
              <a:gd name="connsiteX310" fmla="*/ 6661150 w 8096250"/>
              <a:gd name="connsiteY310" fmla="*/ 1407259 h 1612277"/>
              <a:gd name="connsiteX311" fmla="*/ 6699250 w 8096250"/>
              <a:gd name="connsiteY311" fmla="*/ 1032609 h 1612277"/>
              <a:gd name="connsiteX312" fmla="*/ 6718300 w 8096250"/>
              <a:gd name="connsiteY312" fmla="*/ 1372334 h 1612277"/>
              <a:gd name="connsiteX313" fmla="*/ 6740525 w 8096250"/>
              <a:gd name="connsiteY313" fmla="*/ 1172309 h 1612277"/>
              <a:gd name="connsiteX314" fmla="*/ 6759575 w 8096250"/>
              <a:gd name="connsiteY314" fmla="*/ 1502509 h 1612277"/>
              <a:gd name="connsiteX315" fmla="*/ 6804025 w 8096250"/>
              <a:gd name="connsiteY315" fmla="*/ 1343759 h 1612277"/>
              <a:gd name="connsiteX316" fmla="*/ 6819900 w 8096250"/>
              <a:gd name="connsiteY316" fmla="*/ 1521559 h 1612277"/>
              <a:gd name="connsiteX317" fmla="*/ 6854825 w 8096250"/>
              <a:gd name="connsiteY317" fmla="*/ 1238984 h 1612277"/>
              <a:gd name="connsiteX318" fmla="*/ 6877050 w 8096250"/>
              <a:gd name="connsiteY318" fmla="*/ 1467584 h 1612277"/>
              <a:gd name="connsiteX319" fmla="*/ 6918325 w 8096250"/>
              <a:gd name="connsiteY319" fmla="*/ 1264384 h 1612277"/>
              <a:gd name="connsiteX320" fmla="*/ 6956425 w 8096250"/>
              <a:gd name="connsiteY320" fmla="*/ 1153259 h 1612277"/>
              <a:gd name="connsiteX321" fmla="*/ 6991350 w 8096250"/>
              <a:gd name="connsiteY321" fmla="*/ 902434 h 1612277"/>
              <a:gd name="connsiteX322" fmla="*/ 7013575 w 8096250"/>
              <a:gd name="connsiteY322" fmla="*/ 1146909 h 1612277"/>
              <a:gd name="connsiteX323" fmla="*/ 7013575 w 8096250"/>
              <a:gd name="connsiteY323" fmla="*/ 1337409 h 1612277"/>
              <a:gd name="connsiteX324" fmla="*/ 7038975 w 8096250"/>
              <a:gd name="connsiteY324" fmla="*/ 1219934 h 1612277"/>
              <a:gd name="connsiteX325" fmla="*/ 7048500 w 8096250"/>
              <a:gd name="connsiteY325" fmla="*/ 1305659 h 1612277"/>
              <a:gd name="connsiteX326" fmla="*/ 7080250 w 8096250"/>
              <a:gd name="connsiteY326" fmla="*/ 1197709 h 1612277"/>
              <a:gd name="connsiteX327" fmla="*/ 7096125 w 8096250"/>
              <a:gd name="connsiteY327" fmla="*/ 924659 h 1612277"/>
              <a:gd name="connsiteX328" fmla="*/ 7134225 w 8096250"/>
              <a:gd name="connsiteY328" fmla="*/ 1200884 h 1612277"/>
              <a:gd name="connsiteX329" fmla="*/ 7169150 w 8096250"/>
              <a:gd name="connsiteY329" fmla="*/ 1264384 h 1612277"/>
              <a:gd name="connsiteX330" fmla="*/ 7223125 w 8096250"/>
              <a:gd name="connsiteY330" fmla="*/ 1404084 h 1612277"/>
              <a:gd name="connsiteX331" fmla="*/ 7223125 w 8096250"/>
              <a:gd name="connsiteY331" fmla="*/ 1458059 h 1612277"/>
              <a:gd name="connsiteX332" fmla="*/ 7264400 w 8096250"/>
              <a:gd name="connsiteY332" fmla="*/ 1105634 h 1612277"/>
              <a:gd name="connsiteX333" fmla="*/ 7277100 w 8096250"/>
              <a:gd name="connsiteY333" fmla="*/ 1013559 h 1612277"/>
              <a:gd name="connsiteX334" fmla="*/ 7308850 w 8096250"/>
              <a:gd name="connsiteY334" fmla="*/ 1353284 h 1612277"/>
              <a:gd name="connsiteX335" fmla="*/ 7343775 w 8096250"/>
              <a:gd name="connsiteY335" fmla="*/ 1229459 h 1612277"/>
              <a:gd name="connsiteX336" fmla="*/ 7369175 w 8096250"/>
              <a:gd name="connsiteY336" fmla="*/ 1353284 h 1612277"/>
              <a:gd name="connsiteX337" fmla="*/ 7385050 w 8096250"/>
              <a:gd name="connsiteY337" fmla="*/ 1197709 h 1612277"/>
              <a:gd name="connsiteX338" fmla="*/ 7394575 w 8096250"/>
              <a:gd name="connsiteY338" fmla="*/ 1385034 h 1612277"/>
              <a:gd name="connsiteX339" fmla="*/ 7432675 w 8096250"/>
              <a:gd name="connsiteY339" fmla="*/ 1061184 h 1612277"/>
              <a:gd name="connsiteX340" fmla="*/ 7467600 w 8096250"/>
              <a:gd name="connsiteY340" fmla="*/ 1385034 h 1612277"/>
              <a:gd name="connsiteX341" fmla="*/ 7489825 w 8096250"/>
              <a:gd name="connsiteY341" fmla="*/ 1343759 h 1612277"/>
              <a:gd name="connsiteX342" fmla="*/ 7489825 w 8096250"/>
              <a:gd name="connsiteY342" fmla="*/ 1467584 h 1612277"/>
              <a:gd name="connsiteX343" fmla="*/ 7527925 w 8096250"/>
              <a:gd name="connsiteY343" fmla="*/ 1331059 h 1612277"/>
              <a:gd name="connsiteX344" fmla="*/ 7543800 w 8096250"/>
              <a:gd name="connsiteY344" fmla="*/ 1527909 h 1612277"/>
              <a:gd name="connsiteX345" fmla="*/ 7566025 w 8096250"/>
              <a:gd name="connsiteY345" fmla="*/ 1562834 h 1612277"/>
              <a:gd name="connsiteX346" fmla="*/ 7585075 w 8096250"/>
              <a:gd name="connsiteY346" fmla="*/ 1359634 h 1612277"/>
              <a:gd name="connsiteX347" fmla="*/ 7600950 w 8096250"/>
              <a:gd name="connsiteY347" fmla="*/ 1439009 h 1612277"/>
              <a:gd name="connsiteX348" fmla="*/ 7629525 w 8096250"/>
              <a:gd name="connsiteY348" fmla="*/ 1340584 h 1612277"/>
              <a:gd name="connsiteX349" fmla="*/ 7639050 w 8096250"/>
              <a:gd name="connsiteY349" fmla="*/ 1610459 h 1612277"/>
              <a:gd name="connsiteX350" fmla="*/ 7661275 w 8096250"/>
              <a:gd name="connsiteY350" fmla="*/ 1461234 h 1612277"/>
              <a:gd name="connsiteX351" fmla="*/ 7673975 w 8096250"/>
              <a:gd name="connsiteY351" fmla="*/ 1512034 h 1612277"/>
              <a:gd name="connsiteX352" fmla="*/ 7693025 w 8096250"/>
              <a:gd name="connsiteY352" fmla="*/ 1388209 h 1612277"/>
              <a:gd name="connsiteX353" fmla="*/ 7702550 w 8096250"/>
              <a:gd name="connsiteY353" fmla="*/ 1512034 h 1612277"/>
              <a:gd name="connsiteX354" fmla="*/ 7712075 w 8096250"/>
              <a:gd name="connsiteY354" fmla="*/ 1391384 h 1612277"/>
              <a:gd name="connsiteX355" fmla="*/ 7715250 w 8096250"/>
              <a:gd name="connsiteY355" fmla="*/ 1512034 h 1612277"/>
              <a:gd name="connsiteX356" fmla="*/ 7743825 w 8096250"/>
              <a:gd name="connsiteY356" fmla="*/ 1397734 h 1612277"/>
              <a:gd name="connsiteX357" fmla="*/ 7766050 w 8096250"/>
              <a:gd name="connsiteY357" fmla="*/ 1527909 h 1612277"/>
              <a:gd name="connsiteX358" fmla="*/ 7839075 w 8096250"/>
              <a:gd name="connsiteY358" fmla="*/ 902434 h 1612277"/>
              <a:gd name="connsiteX359" fmla="*/ 7835900 w 8096250"/>
              <a:gd name="connsiteY359" fmla="*/ 708759 h 1612277"/>
              <a:gd name="connsiteX360" fmla="*/ 7861300 w 8096250"/>
              <a:gd name="connsiteY360" fmla="*/ 965934 h 1612277"/>
              <a:gd name="connsiteX361" fmla="*/ 7889875 w 8096250"/>
              <a:gd name="connsiteY361" fmla="*/ 638909 h 1612277"/>
              <a:gd name="connsiteX362" fmla="*/ 7886700 w 8096250"/>
              <a:gd name="connsiteY362" fmla="*/ 340459 h 1612277"/>
              <a:gd name="connsiteX363" fmla="*/ 7908925 w 8096250"/>
              <a:gd name="connsiteY363" fmla="*/ 518259 h 1612277"/>
              <a:gd name="connsiteX364" fmla="*/ 7924800 w 8096250"/>
              <a:gd name="connsiteY364" fmla="*/ 365859 h 1612277"/>
              <a:gd name="connsiteX365" fmla="*/ 7950200 w 8096250"/>
              <a:gd name="connsiteY365" fmla="*/ 175359 h 1612277"/>
              <a:gd name="connsiteX366" fmla="*/ 7956550 w 8096250"/>
              <a:gd name="connsiteY366" fmla="*/ 524609 h 1612277"/>
              <a:gd name="connsiteX367" fmla="*/ 7981950 w 8096250"/>
              <a:gd name="connsiteY367" fmla="*/ 388084 h 1612277"/>
              <a:gd name="connsiteX368" fmla="*/ 7991475 w 8096250"/>
              <a:gd name="connsiteY368" fmla="*/ 600809 h 1612277"/>
              <a:gd name="connsiteX369" fmla="*/ 7997825 w 8096250"/>
              <a:gd name="connsiteY369" fmla="*/ 388084 h 1612277"/>
              <a:gd name="connsiteX370" fmla="*/ 8020050 w 8096250"/>
              <a:gd name="connsiteY370" fmla="*/ 296009 h 1612277"/>
              <a:gd name="connsiteX371" fmla="*/ 8016875 w 8096250"/>
              <a:gd name="connsiteY371" fmla="*/ 540484 h 1612277"/>
              <a:gd name="connsiteX372" fmla="*/ 8054975 w 8096250"/>
              <a:gd name="connsiteY372" fmla="*/ 369034 h 1612277"/>
              <a:gd name="connsiteX373" fmla="*/ 8070850 w 8096250"/>
              <a:gd name="connsiteY373" fmla="*/ 626209 h 1612277"/>
              <a:gd name="connsiteX374" fmla="*/ 8096250 w 8096250"/>
              <a:gd name="connsiteY374" fmla="*/ 308709 h 1612277"/>
              <a:gd name="connsiteX0" fmla="*/ 0 w 8058150"/>
              <a:gd name="connsiteY0" fmla="*/ 302359 h 1612277"/>
              <a:gd name="connsiteX1" fmla="*/ 66675 w 8058150"/>
              <a:gd name="connsiteY1" fmla="*/ 464284 h 1612277"/>
              <a:gd name="connsiteX2" fmla="*/ 114300 w 8058150"/>
              <a:gd name="connsiteY2" fmla="*/ 556359 h 1612277"/>
              <a:gd name="connsiteX3" fmla="*/ 149225 w 8058150"/>
              <a:gd name="connsiteY3" fmla="*/ 632559 h 1612277"/>
              <a:gd name="connsiteX4" fmla="*/ 257175 w 8058150"/>
              <a:gd name="connsiteY4" fmla="*/ 784959 h 1612277"/>
              <a:gd name="connsiteX5" fmla="*/ 257175 w 8058150"/>
              <a:gd name="connsiteY5" fmla="*/ 854809 h 1612277"/>
              <a:gd name="connsiteX6" fmla="*/ 276225 w 8058150"/>
              <a:gd name="connsiteY6" fmla="*/ 940534 h 1612277"/>
              <a:gd name="connsiteX7" fmla="*/ 285750 w 8058150"/>
              <a:gd name="connsiteY7" fmla="*/ 997684 h 1612277"/>
              <a:gd name="connsiteX8" fmla="*/ 304800 w 8058150"/>
              <a:gd name="connsiteY8" fmla="*/ 1092934 h 1612277"/>
              <a:gd name="connsiteX9" fmla="*/ 323850 w 8058150"/>
              <a:gd name="connsiteY9" fmla="*/ 1146909 h 1612277"/>
              <a:gd name="connsiteX10" fmla="*/ 390525 w 8058150"/>
              <a:gd name="connsiteY10" fmla="*/ 1111984 h 1612277"/>
              <a:gd name="connsiteX11" fmla="*/ 425450 w 8058150"/>
              <a:gd name="connsiteY11" fmla="*/ 1165959 h 1612277"/>
              <a:gd name="connsiteX12" fmla="*/ 438150 w 8058150"/>
              <a:gd name="connsiteY12" fmla="*/ 1092934 h 1612277"/>
              <a:gd name="connsiteX13" fmla="*/ 460375 w 8058150"/>
              <a:gd name="connsiteY13" fmla="*/ 969109 h 1612277"/>
              <a:gd name="connsiteX14" fmla="*/ 488950 w 8058150"/>
              <a:gd name="connsiteY14" fmla="*/ 810359 h 1612277"/>
              <a:gd name="connsiteX15" fmla="*/ 492125 w 8058150"/>
              <a:gd name="connsiteY15" fmla="*/ 762734 h 1612277"/>
              <a:gd name="connsiteX16" fmla="*/ 517525 w 8058150"/>
              <a:gd name="connsiteY16" fmla="*/ 889734 h 1612277"/>
              <a:gd name="connsiteX17" fmla="*/ 536575 w 8058150"/>
              <a:gd name="connsiteY17" fmla="*/ 937359 h 1612277"/>
              <a:gd name="connsiteX18" fmla="*/ 581025 w 8058150"/>
              <a:gd name="connsiteY18" fmla="*/ 1051659 h 1612277"/>
              <a:gd name="connsiteX19" fmla="*/ 590550 w 8058150"/>
              <a:gd name="connsiteY19" fmla="*/ 1004034 h 1612277"/>
              <a:gd name="connsiteX20" fmla="*/ 619125 w 8058150"/>
              <a:gd name="connsiteY20" fmla="*/ 842109 h 1612277"/>
              <a:gd name="connsiteX21" fmla="*/ 619125 w 8058150"/>
              <a:gd name="connsiteY21" fmla="*/ 842109 h 1612277"/>
              <a:gd name="connsiteX22" fmla="*/ 641350 w 8058150"/>
              <a:gd name="connsiteY22" fmla="*/ 972284 h 1612277"/>
              <a:gd name="connsiteX23" fmla="*/ 650875 w 8058150"/>
              <a:gd name="connsiteY23" fmla="*/ 1070709 h 1612277"/>
              <a:gd name="connsiteX24" fmla="*/ 657225 w 8058150"/>
              <a:gd name="connsiteY24" fmla="*/ 1102459 h 1612277"/>
              <a:gd name="connsiteX25" fmla="*/ 682625 w 8058150"/>
              <a:gd name="connsiteY25" fmla="*/ 1169134 h 1612277"/>
              <a:gd name="connsiteX26" fmla="*/ 739775 w 8058150"/>
              <a:gd name="connsiteY26" fmla="*/ 1296134 h 1612277"/>
              <a:gd name="connsiteX27" fmla="*/ 739775 w 8058150"/>
              <a:gd name="connsiteY27" fmla="*/ 1194534 h 1612277"/>
              <a:gd name="connsiteX28" fmla="*/ 752475 w 8058150"/>
              <a:gd name="connsiteY28" fmla="*/ 1115159 h 1612277"/>
              <a:gd name="connsiteX29" fmla="*/ 777875 w 8058150"/>
              <a:gd name="connsiteY29" fmla="*/ 1016734 h 1612277"/>
              <a:gd name="connsiteX30" fmla="*/ 784225 w 8058150"/>
              <a:gd name="connsiteY30" fmla="*/ 978634 h 1612277"/>
              <a:gd name="connsiteX31" fmla="*/ 838200 w 8058150"/>
              <a:gd name="connsiteY31" fmla="*/ 1080234 h 1612277"/>
              <a:gd name="connsiteX32" fmla="*/ 847725 w 8058150"/>
              <a:gd name="connsiteY32" fmla="*/ 1131034 h 1612277"/>
              <a:gd name="connsiteX33" fmla="*/ 850900 w 8058150"/>
              <a:gd name="connsiteY33" fmla="*/ 1175484 h 1612277"/>
              <a:gd name="connsiteX34" fmla="*/ 863600 w 8058150"/>
              <a:gd name="connsiteY34" fmla="*/ 1223109 h 1612277"/>
              <a:gd name="connsiteX35" fmla="*/ 908050 w 8058150"/>
              <a:gd name="connsiteY35" fmla="*/ 1178659 h 1612277"/>
              <a:gd name="connsiteX36" fmla="*/ 920750 w 8058150"/>
              <a:gd name="connsiteY36" fmla="*/ 1248509 h 1612277"/>
              <a:gd name="connsiteX37" fmla="*/ 952500 w 8058150"/>
              <a:gd name="connsiteY37" fmla="*/ 1178659 h 1612277"/>
              <a:gd name="connsiteX38" fmla="*/ 993775 w 8058150"/>
              <a:gd name="connsiteY38" fmla="*/ 1254859 h 1612277"/>
              <a:gd name="connsiteX39" fmla="*/ 1022350 w 8058150"/>
              <a:gd name="connsiteY39" fmla="*/ 1331059 h 1612277"/>
              <a:gd name="connsiteX40" fmla="*/ 1076325 w 8058150"/>
              <a:gd name="connsiteY40" fmla="*/ 1413609 h 1612277"/>
              <a:gd name="connsiteX41" fmla="*/ 1085850 w 8058150"/>
              <a:gd name="connsiteY41" fmla="*/ 1435834 h 1612277"/>
              <a:gd name="connsiteX42" fmla="*/ 1155700 w 8058150"/>
              <a:gd name="connsiteY42" fmla="*/ 1416784 h 1612277"/>
              <a:gd name="connsiteX43" fmla="*/ 1155700 w 8058150"/>
              <a:gd name="connsiteY43" fmla="*/ 1359634 h 1612277"/>
              <a:gd name="connsiteX44" fmla="*/ 1216025 w 8058150"/>
              <a:gd name="connsiteY44" fmla="*/ 1302484 h 1612277"/>
              <a:gd name="connsiteX45" fmla="*/ 1244600 w 8058150"/>
              <a:gd name="connsiteY45" fmla="*/ 1277084 h 1612277"/>
              <a:gd name="connsiteX46" fmla="*/ 1254125 w 8058150"/>
              <a:gd name="connsiteY46" fmla="*/ 1324709 h 1612277"/>
              <a:gd name="connsiteX47" fmla="*/ 1308100 w 8058150"/>
              <a:gd name="connsiteY47" fmla="*/ 1258034 h 1612277"/>
              <a:gd name="connsiteX48" fmla="*/ 1323975 w 8058150"/>
              <a:gd name="connsiteY48" fmla="*/ 1305659 h 1612277"/>
              <a:gd name="connsiteX49" fmla="*/ 1333500 w 8058150"/>
              <a:gd name="connsiteY49" fmla="*/ 1331059 h 1612277"/>
              <a:gd name="connsiteX50" fmla="*/ 1358900 w 8058150"/>
              <a:gd name="connsiteY50" fmla="*/ 1388209 h 1612277"/>
              <a:gd name="connsiteX51" fmla="*/ 1374775 w 8058150"/>
              <a:gd name="connsiteY51" fmla="*/ 1353284 h 1612277"/>
              <a:gd name="connsiteX52" fmla="*/ 1374775 w 8058150"/>
              <a:gd name="connsiteY52" fmla="*/ 1400909 h 1612277"/>
              <a:gd name="connsiteX53" fmla="*/ 1425575 w 8058150"/>
              <a:gd name="connsiteY53" fmla="*/ 1385034 h 1612277"/>
              <a:gd name="connsiteX54" fmla="*/ 1438275 w 8058150"/>
              <a:gd name="connsiteY54" fmla="*/ 1445359 h 1612277"/>
              <a:gd name="connsiteX55" fmla="*/ 1447800 w 8058150"/>
              <a:gd name="connsiteY55" fmla="*/ 1467584 h 1612277"/>
              <a:gd name="connsiteX56" fmla="*/ 1482725 w 8058150"/>
              <a:gd name="connsiteY56" fmla="*/ 1467584 h 1612277"/>
              <a:gd name="connsiteX57" fmla="*/ 1527175 w 8058150"/>
              <a:gd name="connsiteY57" fmla="*/ 1143734 h 1612277"/>
              <a:gd name="connsiteX58" fmla="*/ 1616075 w 8058150"/>
              <a:gd name="connsiteY58" fmla="*/ 635734 h 1612277"/>
              <a:gd name="connsiteX59" fmla="*/ 1647825 w 8058150"/>
              <a:gd name="connsiteY59" fmla="*/ 137259 h 1612277"/>
              <a:gd name="connsiteX60" fmla="*/ 1673225 w 8058150"/>
              <a:gd name="connsiteY60" fmla="*/ 734 h 1612277"/>
              <a:gd name="connsiteX61" fmla="*/ 1685925 w 8058150"/>
              <a:gd name="connsiteY61" fmla="*/ 80109 h 1612277"/>
              <a:gd name="connsiteX62" fmla="*/ 1724025 w 8058150"/>
              <a:gd name="connsiteY62" fmla="*/ 16609 h 1612277"/>
              <a:gd name="connsiteX63" fmla="*/ 1724025 w 8058150"/>
              <a:gd name="connsiteY63" fmla="*/ 134084 h 1612277"/>
              <a:gd name="connsiteX64" fmla="*/ 1724025 w 8058150"/>
              <a:gd name="connsiteY64" fmla="*/ 213459 h 1612277"/>
              <a:gd name="connsiteX65" fmla="*/ 1736725 w 8058150"/>
              <a:gd name="connsiteY65" fmla="*/ 476984 h 1612277"/>
              <a:gd name="connsiteX66" fmla="*/ 1749425 w 8058150"/>
              <a:gd name="connsiteY66" fmla="*/ 407134 h 1612277"/>
              <a:gd name="connsiteX67" fmla="*/ 1752600 w 8058150"/>
              <a:gd name="connsiteY67" fmla="*/ 489684 h 1612277"/>
              <a:gd name="connsiteX68" fmla="*/ 1784350 w 8058150"/>
              <a:gd name="connsiteY68" fmla="*/ 410309 h 1612277"/>
              <a:gd name="connsiteX69" fmla="*/ 1816100 w 8058150"/>
              <a:gd name="connsiteY69" fmla="*/ 454759 h 1612277"/>
              <a:gd name="connsiteX70" fmla="*/ 1854200 w 8058150"/>
              <a:gd name="connsiteY70" fmla="*/ 572234 h 1612277"/>
              <a:gd name="connsiteX71" fmla="*/ 1943100 w 8058150"/>
              <a:gd name="connsiteY71" fmla="*/ 854809 h 1612277"/>
              <a:gd name="connsiteX72" fmla="*/ 2022475 w 8058150"/>
              <a:gd name="connsiteY72" fmla="*/ 1118334 h 1612277"/>
              <a:gd name="connsiteX73" fmla="*/ 2051050 w 8058150"/>
              <a:gd name="connsiteY73" fmla="*/ 921484 h 1612277"/>
              <a:gd name="connsiteX74" fmla="*/ 2076450 w 8058150"/>
              <a:gd name="connsiteY74" fmla="*/ 781784 h 1612277"/>
              <a:gd name="connsiteX75" fmla="*/ 2089150 w 8058150"/>
              <a:gd name="connsiteY75" fmla="*/ 657959 h 1612277"/>
              <a:gd name="connsiteX76" fmla="*/ 2108200 w 8058150"/>
              <a:gd name="connsiteY76" fmla="*/ 804009 h 1612277"/>
              <a:gd name="connsiteX77" fmla="*/ 2143125 w 8058150"/>
              <a:gd name="connsiteY77" fmla="*/ 842109 h 1612277"/>
              <a:gd name="connsiteX78" fmla="*/ 2155825 w 8058150"/>
              <a:gd name="connsiteY78" fmla="*/ 931009 h 1612277"/>
              <a:gd name="connsiteX79" fmla="*/ 2181225 w 8058150"/>
              <a:gd name="connsiteY79" fmla="*/ 984984 h 1612277"/>
              <a:gd name="connsiteX80" fmla="*/ 2203450 w 8058150"/>
              <a:gd name="connsiteY80" fmla="*/ 1102459 h 1612277"/>
              <a:gd name="connsiteX81" fmla="*/ 2216150 w 8058150"/>
              <a:gd name="connsiteY81" fmla="*/ 1032609 h 1612277"/>
              <a:gd name="connsiteX82" fmla="*/ 2266950 w 8058150"/>
              <a:gd name="connsiteY82" fmla="*/ 1216759 h 1612277"/>
              <a:gd name="connsiteX83" fmla="*/ 2276475 w 8058150"/>
              <a:gd name="connsiteY83" fmla="*/ 1045309 h 1612277"/>
              <a:gd name="connsiteX84" fmla="*/ 2301875 w 8058150"/>
              <a:gd name="connsiteY84" fmla="*/ 896084 h 1612277"/>
              <a:gd name="connsiteX85" fmla="*/ 2320925 w 8058150"/>
              <a:gd name="connsiteY85" fmla="*/ 1026259 h 1612277"/>
              <a:gd name="connsiteX86" fmla="*/ 2324100 w 8058150"/>
              <a:gd name="connsiteY86" fmla="*/ 1086584 h 1612277"/>
              <a:gd name="connsiteX87" fmla="*/ 2330450 w 8058150"/>
              <a:gd name="connsiteY87" fmla="*/ 1159609 h 1612277"/>
              <a:gd name="connsiteX88" fmla="*/ 2355850 w 8058150"/>
              <a:gd name="connsiteY88" fmla="*/ 1251684 h 1612277"/>
              <a:gd name="connsiteX89" fmla="*/ 2381250 w 8058150"/>
              <a:gd name="connsiteY89" fmla="*/ 1124684 h 1612277"/>
              <a:gd name="connsiteX90" fmla="*/ 2393950 w 8058150"/>
              <a:gd name="connsiteY90" fmla="*/ 1156434 h 1612277"/>
              <a:gd name="connsiteX91" fmla="*/ 2403475 w 8058150"/>
              <a:gd name="connsiteY91" fmla="*/ 1194534 h 1612277"/>
              <a:gd name="connsiteX92" fmla="*/ 2432050 w 8058150"/>
              <a:gd name="connsiteY92" fmla="*/ 1277084 h 1612277"/>
              <a:gd name="connsiteX93" fmla="*/ 2432050 w 8058150"/>
              <a:gd name="connsiteY93" fmla="*/ 1346934 h 1612277"/>
              <a:gd name="connsiteX94" fmla="*/ 2454275 w 8058150"/>
              <a:gd name="connsiteY94" fmla="*/ 1385034 h 1612277"/>
              <a:gd name="connsiteX95" fmla="*/ 2482850 w 8058150"/>
              <a:gd name="connsiteY95" fmla="*/ 1061184 h 1612277"/>
              <a:gd name="connsiteX96" fmla="*/ 2498725 w 8058150"/>
              <a:gd name="connsiteY96" fmla="*/ 1242159 h 1612277"/>
              <a:gd name="connsiteX97" fmla="*/ 2517775 w 8058150"/>
              <a:gd name="connsiteY97" fmla="*/ 1156434 h 1612277"/>
              <a:gd name="connsiteX98" fmla="*/ 2520950 w 8058150"/>
              <a:gd name="connsiteY98" fmla="*/ 1200884 h 1612277"/>
              <a:gd name="connsiteX99" fmla="*/ 2530475 w 8058150"/>
              <a:gd name="connsiteY99" fmla="*/ 1216759 h 1612277"/>
              <a:gd name="connsiteX100" fmla="*/ 2555875 w 8058150"/>
              <a:gd name="connsiteY100" fmla="*/ 1083409 h 1612277"/>
              <a:gd name="connsiteX101" fmla="*/ 2574925 w 8058150"/>
              <a:gd name="connsiteY101" fmla="*/ 994509 h 1612277"/>
              <a:gd name="connsiteX102" fmla="*/ 2609850 w 8058150"/>
              <a:gd name="connsiteY102" fmla="*/ 804009 h 1612277"/>
              <a:gd name="connsiteX103" fmla="*/ 2714625 w 8058150"/>
              <a:gd name="connsiteY103" fmla="*/ 1042134 h 1612277"/>
              <a:gd name="connsiteX104" fmla="*/ 2724150 w 8058150"/>
              <a:gd name="connsiteY104" fmla="*/ 1162784 h 1612277"/>
              <a:gd name="connsiteX105" fmla="*/ 2733675 w 8058150"/>
              <a:gd name="connsiteY105" fmla="*/ 1213584 h 1612277"/>
              <a:gd name="connsiteX106" fmla="*/ 2749550 w 8058150"/>
              <a:gd name="connsiteY106" fmla="*/ 1185009 h 1612277"/>
              <a:gd name="connsiteX107" fmla="*/ 2755900 w 8058150"/>
              <a:gd name="connsiteY107" fmla="*/ 1318359 h 1612277"/>
              <a:gd name="connsiteX108" fmla="*/ 2787650 w 8058150"/>
              <a:gd name="connsiteY108" fmla="*/ 1204059 h 1612277"/>
              <a:gd name="connsiteX109" fmla="*/ 2797175 w 8058150"/>
              <a:gd name="connsiteY109" fmla="*/ 1537434 h 1612277"/>
              <a:gd name="connsiteX110" fmla="*/ 2816225 w 8058150"/>
              <a:gd name="connsiteY110" fmla="*/ 1419959 h 1612277"/>
              <a:gd name="connsiteX111" fmla="*/ 2844800 w 8058150"/>
              <a:gd name="connsiteY111" fmla="*/ 1537434 h 1612277"/>
              <a:gd name="connsiteX112" fmla="*/ 2863850 w 8058150"/>
              <a:gd name="connsiteY112" fmla="*/ 1404084 h 1612277"/>
              <a:gd name="connsiteX113" fmla="*/ 2876550 w 8058150"/>
              <a:gd name="connsiteY113" fmla="*/ 1524734 h 1612277"/>
              <a:gd name="connsiteX114" fmla="*/ 2936875 w 8058150"/>
              <a:gd name="connsiteY114" fmla="*/ 1499334 h 1612277"/>
              <a:gd name="connsiteX115" fmla="*/ 2994025 w 8058150"/>
              <a:gd name="connsiteY115" fmla="*/ 1407259 h 1612277"/>
              <a:gd name="connsiteX116" fmla="*/ 3028950 w 8058150"/>
              <a:gd name="connsiteY116" fmla="*/ 1242159 h 1612277"/>
              <a:gd name="connsiteX117" fmla="*/ 3048000 w 8058150"/>
              <a:gd name="connsiteY117" fmla="*/ 1118334 h 1612277"/>
              <a:gd name="connsiteX118" fmla="*/ 3051175 w 8058150"/>
              <a:gd name="connsiteY118" fmla="*/ 1254859 h 1612277"/>
              <a:gd name="connsiteX119" fmla="*/ 3067050 w 8058150"/>
              <a:gd name="connsiteY119" fmla="*/ 1327884 h 1612277"/>
              <a:gd name="connsiteX120" fmla="*/ 3105150 w 8058150"/>
              <a:gd name="connsiteY120" fmla="*/ 1210409 h 1612277"/>
              <a:gd name="connsiteX121" fmla="*/ 3114675 w 8058150"/>
              <a:gd name="connsiteY121" fmla="*/ 1242159 h 1612277"/>
              <a:gd name="connsiteX122" fmla="*/ 3130550 w 8058150"/>
              <a:gd name="connsiteY122" fmla="*/ 1118334 h 1612277"/>
              <a:gd name="connsiteX123" fmla="*/ 3149600 w 8058150"/>
              <a:gd name="connsiteY123" fmla="*/ 1245334 h 1612277"/>
              <a:gd name="connsiteX124" fmla="*/ 3149600 w 8058150"/>
              <a:gd name="connsiteY124" fmla="*/ 1385034 h 1612277"/>
              <a:gd name="connsiteX125" fmla="*/ 3159125 w 8058150"/>
              <a:gd name="connsiteY125" fmla="*/ 1394559 h 1612277"/>
              <a:gd name="connsiteX126" fmla="*/ 3184525 w 8058150"/>
              <a:gd name="connsiteY126" fmla="*/ 1315184 h 1612277"/>
              <a:gd name="connsiteX127" fmla="*/ 3194050 w 8058150"/>
              <a:gd name="connsiteY127" fmla="*/ 1299309 h 1612277"/>
              <a:gd name="connsiteX128" fmla="*/ 3213100 w 8058150"/>
              <a:gd name="connsiteY128" fmla="*/ 1353284 h 1612277"/>
              <a:gd name="connsiteX129" fmla="*/ 3235325 w 8058150"/>
              <a:gd name="connsiteY129" fmla="*/ 1277084 h 1612277"/>
              <a:gd name="connsiteX130" fmla="*/ 3260725 w 8058150"/>
              <a:gd name="connsiteY130" fmla="*/ 1099284 h 1612277"/>
              <a:gd name="connsiteX131" fmla="*/ 3276600 w 8058150"/>
              <a:gd name="connsiteY131" fmla="*/ 1061184 h 1612277"/>
              <a:gd name="connsiteX132" fmla="*/ 3289300 w 8058150"/>
              <a:gd name="connsiteY132" fmla="*/ 1150084 h 1612277"/>
              <a:gd name="connsiteX133" fmla="*/ 3305175 w 8058150"/>
              <a:gd name="connsiteY133" fmla="*/ 1181834 h 1612277"/>
              <a:gd name="connsiteX134" fmla="*/ 3321050 w 8058150"/>
              <a:gd name="connsiteY134" fmla="*/ 978634 h 1612277"/>
              <a:gd name="connsiteX135" fmla="*/ 3352800 w 8058150"/>
              <a:gd name="connsiteY135" fmla="*/ 730984 h 1612277"/>
              <a:gd name="connsiteX136" fmla="*/ 3355975 w 8058150"/>
              <a:gd name="connsiteY136" fmla="*/ 467459 h 1612277"/>
              <a:gd name="connsiteX137" fmla="*/ 3384550 w 8058150"/>
              <a:gd name="connsiteY137" fmla="*/ 156309 h 1612277"/>
              <a:gd name="connsiteX138" fmla="*/ 3390900 w 8058150"/>
              <a:gd name="connsiteY138" fmla="*/ 229334 h 1612277"/>
              <a:gd name="connsiteX139" fmla="*/ 3397250 w 8058150"/>
              <a:gd name="connsiteY139" fmla="*/ 400784 h 1612277"/>
              <a:gd name="connsiteX140" fmla="*/ 3403600 w 8058150"/>
              <a:gd name="connsiteY140" fmla="*/ 518259 h 1612277"/>
              <a:gd name="connsiteX141" fmla="*/ 3489325 w 8058150"/>
              <a:gd name="connsiteY141" fmla="*/ 886559 h 1612277"/>
              <a:gd name="connsiteX142" fmla="*/ 3540125 w 8058150"/>
              <a:gd name="connsiteY142" fmla="*/ 1165959 h 1612277"/>
              <a:gd name="connsiteX143" fmla="*/ 3556000 w 8058150"/>
              <a:gd name="connsiteY143" fmla="*/ 1343759 h 1612277"/>
              <a:gd name="connsiteX144" fmla="*/ 3571875 w 8058150"/>
              <a:gd name="connsiteY144" fmla="*/ 1248509 h 1612277"/>
              <a:gd name="connsiteX145" fmla="*/ 3584575 w 8058150"/>
              <a:gd name="connsiteY145" fmla="*/ 1426309 h 1612277"/>
              <a:gd name="connsiteX146" fmla="*/ 3594100 w 8058150"/>
              <a:gd name="connsiteY146" fmla="*/ 1318359 h 1612277"/>
              <a:gd name="connsiteX147" fmla="*/ 3625850 w 8058150"/>
              <a:gd name="connsiteY147" fmla="*/ 1073884 h 1612277"/>
              <a:gd name="connsiteX148" fmla="*/ 3632200 w 8058150"/>
              <a:gd name="connsiteY148" fmla="*/ 1289784 h 1612277"/>
              <a:gd name="connsiteX149" fmla="*/ 3638550 w 8058150"/>
              <a:gd name="connsiteY149" fmla="*/ 1350109 h 1612277"/>
              <a:gd name="connsiteX150" fmla="*/ 3660775 w 8058150"/>
              <a:gd name="connsiteY150" fmla="*/ 1394559 h 1612277"/>
              <a:gd name="connsiteX151" fmla="*/ 3698875 w 8058150"/>
              <a:gd name="connsiteY151" fmla="*/ 1296134 h 1612277"/>
              <a:gd name="connsiteX152" fmla="*/ 3708400 w 8058150"/>
              <a:gd name="connsiteY152" fmla="*/ 1042134 h 1612277"/>
              <a:gd name="connsiteX153" fmla="*/ 3727450 w 8058150"/>
              <a:gd name="connsiteY153" fmla="*/ 1083409 h 1612277"/>
              <a:gd name="connsiteX154" fmla="*/ 3733800 w 8058150"/>
              <a:gd name="connsiteY154" fmla="*/ 902434 h 1612277"/>
              <a:gd name="connsiteX155" fmla="*/ 3752850 w 8058150"/>
              <a:gd name="connsiteY155" fmla="*/ 737334 h 1612277"/>
              <a:gd name="connsiteX156" fmla="*/ 3765550 w 8058150"/>
              <a:gd name="connsiteY156" fmla="*/ 673834 h 1612277"/>
              <a:gd name="connsiteX157" fmla="*/ 3797300 w 8058150"/>
              <a:gd name="connsiteY157" fmla="*/ 546834 h 1612277"/>
              <a:gd name="connsiteX158" fmla="*/ 3803650 w 8058150"/>
              <a:gd name="connsiteY158" fmla="*/ 718284 h 1612277"/>
              <a:gd name="connsiteX159" fmla="*/ 3819525 w 8058150"/>
              <a:gd name="connsiteY159" fmla="*/ 648434 h 1612277"/>
              <a:gd name="connsiteX160" fmla="*/ 3832225 w 8058150"/>
              <a:gd name="connsiteY160" fmla="*/ 543659 h 1612277"/>
              <a:gd name="connsiteX161" fmla="*/ 3832225 w 8058150"/>
              <a:gd name="connsiteY161" fmla="*/ 673834 h 1612277"/>
              <a:gd name="connsiteX162" fmla="*/ 3851275 w 8058150"/>
              <a:gd name="connsiteY162" fmla="*/ 626209 h 1612277"/>
              <a:gd name="connsiteX163" fmla="*/ 3854450 w 8058150"/>
              <a:gd name="connsiteY163" fmla="*/ 686534 h 1612277"/>
              <a:gd name="connsiteX164" fmla="*/ 3892550 w 8058150"/>
              <a:gd name="connsiteY164" fmla="*/ 657959 h 1612277"/>
              <a:gd name="connsiteX165" fmla="*/ 3902075 w 8058150"/>
              <a:gd name="connsiteY165" fmla="*/ 769084 h 1612277"/>
              <a:gd name="connsiteX166" fmla="*/ 3930650 w 8058150"/>
              <a:gd name="connsiteY166" fmla="*/ 753209 h 1612277"/>
              <a:gd name="connsiteX167" fmla="*/ 3943350 w 8058150"/>
              <a:gd name="connsiteY167" fmla="*/ 854809 h 1612277"/>
              <a:gd name="connsiteX168" fmla="*/ 3946525 w 8058150"/>
              <a:gd name="connsiteY168" fmla="*/ 915134 h 1612277"/>
              <a:gd name="connsiteX169" fmla="*/ 3965575 w 8058150"/>
              <a:gd name="connsiteY169" fmla="*/ 899259 h 1612277"/>
              <a:gd name="connsiteX170" fmla="*/ 3971925 w 8058150"/>
              <a:gd name="connsiteY170" fmla="*/ 1035784 h 1612277"/>
              <a:gd name="connsiteX171" fmla="*/ 3987800 w 8058150"/>
              <a:gd name="connsiteY171" fmla="*/ 991334 h 1612277"/>
              <a:gd name="connsiteX172" fmla="*/ 4000500 w 8058150"/>
              <a:gd name="connsiteY172" fmla="*/ 1051659 h 1612277"/>
              <a:gd name="connsiteX173" fmla="*/ 4022725 w 8058150"/>
              <a:gd name="connsiteY173" fmla="*/ 931009 h 1612277"/>
              <a:gd name="connsiteX174" fmla="*/ 4032250 w 8058150"/>
              <a:gd name="connsiteY174" fmla="*/ 838934 h 1612277"/>
              <a:gd name="connsiteX175" fmla="*/ 4064000 w 8058150"/>
              <a:gd name="connsiteY175" fmla="*/ 686534 h 1612277"/>
              <a:gd name="connsiteX176" fmla="*/ 4089400 w 8058150"/>
              <a:gd name="connsiteY176" fmla="*/ 746859 h 1612277"/>
              <a:gd name="connsiteX177" fmla="*/ 4102100 w 8058150"/>
              <a:gd name="connsiteY177" fmla="*/ 629384 h 1612277"/>
              <a:gd name="connsiteX178" fmla="*/ 4140200 w 8058150"/>
              <a:gd name="connsiteY178" fmla="*/ 835759 h 1612277"/>
              <a:gd name="connsiteX179" fmla="*/ 4171950 w 8058150"/>
              <a:gd name="connsiteY179" fmla="*/ 956409 h 1612277"/>
              <a:gd name="connsiteX180" fmla="*/ 4178300 w 8058150"/>
              <a:gd name="connsiteY180" fmla="*/ 1067534 h 1612277"/>
              <a:gd name="connsiteX181" fmla="*/ 4178300 w 8058150"/>
              <a:gd name="connsiteY181" fmla="*/ 1089759 h 1612277"/>
              <a:gd name="connsiteX182" fmla="*/ 4191000 w 8058150"/>
              <a:gd name="connsiteY182" fmla="*/ 1070709 h 1612277"/>
              <a:gd name="connsiteX183" fmla="*/ 4213225 w 8058150"/>
              <a:gd name="connsiteY183" fmla="*/ 1185009 h 1612277"/>
              <a:gd name="connsiteX184" fmla="*/ 4238625 w 8058150"/>
              <a:gd name="connsiteY184" fmla="*/ 1007209 h 1612277"/>
              <a:gd name="connsiteX185" fmla="*/ 4270375 w 8058150"/>
              <a:gd name="connsiteY185" fmla="*/ 1292959 h 1612277"/>
              <a:gd name="connsiteX186" fmla="*/ 4279900 w 8058150"/>
              <a:gd name="connsiteY186" fmla="*/ 1092934 h 1612277"/>
              <a:gd name="connsiteX187" fmla="*/ 4305300 w 8058150"/>
              <a:gd name="connsiteY187" fmla="*/ 873859 h 1612277"/>
              <a:gd name="connsiteX188" fmla="*/ 4314825 w 8058150"/>
              <a:gd name="connsiteY188" fmla="*/ 1105634 h 1612277"/>
              <a:gd name="connsiteX189" fmla="*/ 4314825 w 8058150"/>
              <a:gd name="connsiteY189" fmla="*/ 1254859 h 1612277"/>
              <a:gd name="connsiteX190" fmla="*/ 4321175 w 8058150"/>
              <a:gd name="connsiteY190" fmla="*/ 1286609 h 1612277"/>
              <a:gd name="connsiteX191" fmla="*/ 4327525 w 8058150"/>
              <a:gd name="connsiteY191" fmla="*/ 1267559 h 1612277"/>
              <a:gd name="connsiteX192" fmla="*/ 4337050 w 8058150"/>
              <a:gd name="connsiteY192" fmla="*/ 1423134 h 1612277"/>
              <a:gd name="connsiteX193" fmla="*/ 4365625 w 8058150"/>
              <a:gd name="connsiteY193" fmla="*/ 1340584 h 1612277"/>
              <a:gd name="connsiteX194" fmla="*/ 4381500 w 8058150"/>
              <a:gd name="connsiteY194" fmla="*/ 1458059 h 1612277"/>
              <a:gd name="connsiteX195" fmla="*/ 4394200 w 8058150"/>
              <a:gd name="connsiteY195" fmla="*/ 1372334 h 1612277"/>
              <a:gd name="connsiteX196" fmla="*/ 4403725 w 8058150"/>
              <a:gd name="connsiteY196" fmla="*/ 1505684 h 1612277"/>
              <a:gd name="connsiteX197" fmla="*/ 4419600 w 8058150"/>
              <a:gd name="connsiteY197" fmla="*/ 1540609 h 1612277"/>
              <a:gd name="connsiteX198" fmla="*/ 4438650 w 8058150"/>
              <a:gd name="connsiteY198" fmla="*/ 1302484 h 1612277"/>
              <a:gd name="connsiteX199" fmla="*/ 4460875 w 8058150"/>
              <a:gd name="connsiteY199" fmla="*/ 1518384 h 1612277"/>
              <a:gd name="connsiteX200" fmla="*/ 4464050 w 8058150"/>
              <a:gd name="connsiteY200" fmla="*/ 1400909 h 1612277"/>
              <a:gd name="connsiteX201" fmla="*/ 4492625 w 8058150"/>
              <a:gd name="connsiteY201" fmla="*/ 1496159 h 1612277"/>
              <a:gd name="connsiteX202" fmla="*/ 4486275 w 8058150"/>
              <a:gd name="connsiteY202" fmla="*/ 1210409 h 1612277"/>
              <a:gd name="connsiteX203" fmla="*/ 4502150 w 8058150"/>
              <a:gd name="connsiteY203" fmla="*/ 1292959 h 1612277"/>
              <a:gd name="connsiteX204" fmla="*/ 4511675 w 8058150"/>
              <a:gd name="connsiteY204" fmla="*/ 1131034 h 1612277"/>
              <a:gd name="connsiteX205" fmla="*/ 4524375 w 8058150"/>
              <a:gd name="connsiteY205" fmla="*/ 1283434 h 1612277"/>
              <a:gd name="connsiteX206" fmla="*/ 4543425 w 8058150"/>
              <a:gd name="connsiteY206" fmla="*/ 1137384 h 1612277"/>
              <a:gd name="connsiteX207" fmla="*/ 4543425 w 8058150"/>
              <a:gd name="connsiteY207" fmla="*/ 1267559 h 1612277"/>
              <a:gd name="connsiteX208" fmla="*/ 4556125 w 8058150"/>
              <a:gd name="connsiteY208" fmla="*/ 1489809 h 1612277"/>
              <a:gd name="connsiteX209" fmla="*/ 4568825 w 8058150"/>
              <a:gd name="connsiteY209" fmla="*/ 1369159 h 1612277"/>
              <a:gd name="connsiteX210" fmla="*/ 4616450 w 8058150"/>
              <a:gd name="connsiteY210" fmla="*/ 1318359 h 1612277"/>
              <a:gd name="connsiteX211" fmla="*/ 4616450 w 8058150"/>
              <a:gd name="connsiteY211" fmla="*/ 1213584 h 1612277"/>
              <a:gd name="connsiteX212" fmla="*/ 4641850 w 8058150"/>
              <a:gd name="connsiteY212" fmla="*/ 1334234 h 1612277"/>
              <a:gd name="connsiteX213" fmla="*/ 4660900 w 8058150"/>
              <a:gd name="connsiteY213" fmla="*/ 1397734 h 1612277"/>
              <a:gd name="connsiteX214" fmla="*/ 4695825 w 8058150"/>
              <a:gd name="connsiteY214" fmla="*/ 1461234 h 1612277"/>
              <a:gd name="connsiteX215" fmla="*/ 4689475 w 8058150"/>
              <a:gd name="connsiteY215" fmla="*/ 1305659 h 1612277"/>
              <a:gd name="connsiteX216" fmla="*/ 4695825 w 8058150"/>
              <a:gd name="connsiteY216" fmla="*/ 1229459 h 1612277"/>
              <a:gd name="connsiteX217" fmla="*/ 4727575 w 8058150"/>
              <a:gd name="connsiteY217" fmla="*/ 1362809 h 1612277"/>
              <a:gd name="connsiteX218" fmla="*/ 4727575 w 8058150"/>
              <a:gd name="connsiteY218" fmla="*/ 1092934 h 1612277"/>
              <a:gd name="connsiteX219" fmla="*/ 4746625 w 8058150"/>
              <a:gd name="connsiteY219" fmla="*/ 1356459 h 1612277"/>
              <a:gd name="connsiteX220" fmla="*/ 4759325 w 8058150"/>
              <a:gd name="connsiteY220" fmla="*/ 1305659 h 1612277"/>
              <a:gd name="connsiteX221" fmla="*/ 4784725 w 8058150"/>
              <a:gd name="connsiteY221" fmla="*/ 1537434 h 1612277"/>
              <a:gd name="connsiteX222" fmla="*/ 4791075 w 8058150"/>
              <a:gd name="connsiteY222" fmla="*/ 1442184 h 1612277"/>
              <a:gd name="connsiteX223" fmla="*/ 4819650 w 8058150"/>
              <a:gd name="connsiteY223" fmla="*/ 1537434 h 1612277"/>
              <a:gd name="connsiteX224" fmla="*/ 4838700 w 8058150"/>
              <a:gd name="connsiteY224" fmla="*/ 1458059 h 1612277"/>
              <a:gd name="connsiteX225" fmla="*/ 4838700 w 8058150"/>
              <a:gd name="connsiteY225" fmla="*/ 1308834 h 1612277"/>
              <a:gd name="connsiteX226" fmla="*/ 4857750 w 8058150"/>
              <a:gd name="connsiteY226" fmla="*/ 1340584 h 1612277"/>
              <a:gd name="connsiteX227" fmla="*/ 4860925 w 8058150"/>
              <a:gd name="connsiteY227" fmla="*/ 1137384 h 1612277"/>
              <a:gd name="connsiteX228" fmla="*/ 4905375 w 8058150"/>
              <a:gd name="connsiteY228" fmla="*/ 1458059 h 1612277"/>
              <a:gd name="connsiteX229" fmla="*/ 4933950 w 8058150"/>
              <a:gd name="connsiteY229" fmla="*/ 1140559 h 1612277"/>
              <a:gd name="connsiteX230" fmla="*/ 4953000 w 8058150"/>
              <a:gd name="connsiteY230" fmla="*/ 1312009 h 1612277"/>
              <a:gd name="connsiteX231" fmla="*/ 4984750 w 8058150"/>
              <a:gd name="connsiteY231" fmla="*/ 1470759 h 1612277"/>
              <a:gd name="connsiteX232" fmla="*/ 5003800 w 8058150"/>
              <a:gd name="connsiteY232" fmla="*/ 1597759 h 1612277"/>
              <a:gd name="connsiteX233" fmla="*/ 5013325 w 8058150"/>
              <a:gd name="connsiteY233" fmla="*/ 1407259 h 1612277"/>
              <a:gd name="connsiteX234" fmla="*/ 5029200 w 8058150"/>
              <a:gd name="connsiteY234" fmla="*/ 1362809 h 1612277"/>
              <a:gd name="connsiteX235" fmla="*/ 5048250 w 8058150"/>
              <a:gd name="connsiteY235" fmla="*/ 1470759 h 1612277"/>
              <a:gd name="connsiteX236" fmla="*/ 5067300 w 8058150"/>
              <a:gd name="connsiteY236" fmla="*/ 1404084 h 1612277"/>
              <a:gd name="connsiteX237" fmla="*/ 5067300 w 8058150"/>
              <a:gd name="connsiteY237" fmla="*/ 1496159 h 1612277"/>
              <a:gd name="connsiteX238" fmla="*/ 5108575 w 8058150"/>
              <a:gd name="connsiteY238" fmla="*/ 1289784 h 1612277"/>
              <a:gd name="connsiteX239" fmla="*/ 5156200 w 8058150"/>
              <a:gd name="connsiteY239" fmla="*/ 1518384 h 1612277"/>
              <a:gd name="connsiteX240" fmla="*/ 5175250 w 8058150"/>
              <a:gd name="connsiteY240" fmla="*/ 1426309 h 1612277"/>
              <a:gd name="connsiteX241" fmla="*/ 5200650 w 8058150"/>
              <a:gd name="connsiteY241" fmla="*/ 1515209 h 1612277"/>
              <a:gd name="connsiteX242" fmla="*/ 5232400 w 8058150"/>
              <a:gd name="connsiteY242" fmla="*/ 1464409 h 1612277"/>
              <a:gd name="connsiteX243" fmla="*/ 5254625 w 8058150"/>
              <a:gd name="connsiteY243" fmla="*/ 1534259 h 1612277"/>
              <a:gd name="connsiteX244" fmla="*/ 5267325 w 8058150"/>
              <a:gd name="connsiteY244" fmla="*/ 1512034 h 1612277"/>
              <a:gd name="connsiteX245" fmla="*/ 5292725 w 8058150"/>
              <a:gd name="connsiteY245" fmla="*/ 1572359 h 1612277"/>
              <a:gd name="connsiteX246" fmla="*/ 5305425 w 8058150"/>
              <a:gd name="connsiteY246" fmla="*/ 1486634 h 1612277"/>
              <a:gd name="connsiteX247" fmla="*/ 5340350 w 8058150"/>
              <a:gd name="connsiteY247" fmla="*/ 1610459 h 1612277"/>
              <a:gd name="connsiteX248" fmla="*/ 5356225 w 8058150"/>
              <a:gd name="connsiteY248" fmla="*/ 1410434 h 1612277"/>
              <a:gd name="connsiteX249" fmla="*/ 5378450 w 8058150"/>
              <a:gd name="connsiteY249" fmla="*/ 1445359 h 1612277"/>
              <a:gd name="connsiteX250" fmla="*/ 5378450 w 8058150"/>
              <a:gd name="connsiteY250" fmla="*/ 1359634 h 1612277"/>
              <a:gd name="connsiteX251" fmla="*/ 5397500 w 8058150"/>
              <a:gd name="connsiteY251" fmla="*/ 1397734 h 1612277"/>
              <a:gd name="connsiteX252" fmla="*/ 5451475 w 8058150"/>
              <a:gd name="connsiteY252" fmla="*/ 854809 h 1612277"/>
              <a:gd name="connsiteX253" fmla="*/ 5495925 w 8058150"/>
              <a:gd name="connsiteY253" fmla="*/ 572234 h 1612277"/>
              <a:gd name="connsiteX254" fmla="*/ 5476875 w 8058150"/>
              <a:gd name="connsiteY254" fmla="*/ 426184 h 1612277"/>
              <a:gd name="connsiteX255" fmla="*/ 5511800 w 8058150"/>
              <a:gd name="connsiteY255" fmla="*/ 178534 h 1612277"/>
              <a:gd name="connsiteX256" fmla="*/ 5521325 w 8058150"/>
              <a:gd name="connsiteY256" fmla="*/ 207109 h 1612277"/>
              <a:gd name="connsiteX257" fmla="*/ 5540375 w 8058150"/>
              <a:gd name="connsiteY257" fmla="*/ 10259 h 1612277"/>
              <a:gd name="connsiteX258" fmla="*/ 5553075 w 8058150"/>
              <a:gd name="connsiteY258" fmla="*/ 200759 h 1612277"/>
              <a:gd name="connsiteX259" fmla="*/ 5584825 w 8058150"/>
              <a:gd name="connsiteY259" fmla="*/ 73759 h 1612277"/>
              <a:gd name="connsiteX260" fmla="*/ 5594350 w 8058150"/>
              <a:gd name="connsiteY260" fmla="*/ 362684 h 1612277"/>
              <a:gd name="connsiteX261" fmla="*/ 5629275 w 8058150"/>
              <a:gd name="connsiteY261" fmla="*/ 273784 h 1612277"/>
              <a:gd name="connsiteX262" fmla="*/ 5651500 w 8058150"/>
              <a:gd name="connsiteY262" fmla="*/ 470634 h 1612277"/>
              <a:gd name="connsiteX263" fmla="*/ 5680075 w 8058150"/>
              <a:gd name="connsiteY263" fmla="*/ 362684 h 1612277"/>
              <a:gd name="connsiteX264" fmla="*/ 5670550 w 8058150"/>
              <a:gd name="connsiteY264" fmla="*/ 521434 h 1612277"/>
              <a:gd name="connsiteX265" fmla="*/ 5718175 w 8058150"/>
              <a:gd name="connsiteY265" fmla="*/ 419834 h 1612277"/>
              <a:gd name="connsiteX266" fmla="*/ 5708650 w 8058150"/>
              <a:gd name="connsiteY266" fmla="*/ 607159 h 1612277"/>
              <a:gd name="connsiteX267" fmla="*/ 5740400 w 8058150"/>
              <a:gd name="connsiteY267" fmla="*/ 527784 h 1612277"/>
              <a:gd name="connsiteX268" fmla="*/ 5749925 w 8058150"/>
              <a:gd name="connsiteY268" fmla="*/ 648434 h 1612277"/>
              <a:gd name="connsiteX269" fmla="*/ 5781675 w 8058150"/>
              <a:gd name="connsiteY269" fmla="*/ 616684 h 1612277"/>
              <a:gd name="connsiteX270" fmla="*/ 5791200 w 8058150"/>
              <a:gd name="connsiteY270" fmla="*/ 816709 h 1612277"/>
              <a:gd name="connsiteX271" fmla="*/ 5813425 w 8058150"/>
              <a:gd name="connsiteY271" fmla="*/ 908784 h 1612277"/>
              <a:gd name="connsiteX272" fmla="*/ 5826125 w 8058150"/>
              <a:gd name="connsiteY272" fmla="*/ 1032609 h 1612277"/>
              <a:gd name="connsiteX273" fmla="*/ 5826125 w 8058150"/>
              <a:gd name="connsiteY273" fmla="*/ 1143734 h 1612277"/>
              <a:gd name="connsiteX274" fmla="*/ 5845175 w 8058150"/>
              <a:gd name="connsiteY274" fmla="*/ 1092934 h 1612277"/>
              <a:gd name="connsiteX275" fmla="*/ 5864225 w 8058150"/>
              <a:gd name="connsiteY275" fmla="*/ 1235809 h 1612277"/>
              <a:gd name="connsiteX276" fmla="*/ 5911850 w 8058150"/>
              <a:gd name="connsiteY276" fmla="*/ 1127859 h 1612277"/>
              <a:gd name="connsiteX277" fmla="*/ 5943600 w 8058150"/>
              <a:gd name="connsiteY277" fmla="*/ 1292959 h 1612277"/>
              <a:gd name="connsiteX278" fmla="*/ 5962650 w 8058150"/>
              <a:gd name="connsiteY278" fmla="*/ 1124684 h 1612277"/>
              <a:gd name="connsiteX279" fmla="*/ 5984875 w 8058150"/>
              <a:gd name="connsiteY279" fmla="*/ 772259 h 1612277"/>
              <a:gd name="connsiteX280" fmla="*/ 6013450 w 8058150"/>
              <a:gd name="connsiteY280" fmla="*/ 1045309 h 1612277"/>
              <a:gd name="connsiteX281" fmla="*/ 6035675 w 8058150"/>
              <a:gd name="connsiteY281" fmla="*/ 927834 h 1612277"/>
              <a:gd name="connsiteX282" fmla="*/ 6051550 w 8058150"/>
              <a:gd name="connsiteY282" fmla="*/ 699234 h 1612277"/>
              <a:gd name="connsiteX283" fmla="*/ 6092825 w 8058150"/>
              <a:gd name="connsiteY283" fmla="*/ 924659 h 1612277"/>
              <a:gd name="connsiteX284" fmla="*/ 6118225 w 8058150"/>
              <a:gd name="connsiteY284" fmla="*/ 873859 h 1612277"/>
              <a:gd name="connsiteX285" fmla="*/ 6143625 w 8058150"/>
              <a:gd name="connsiteY285" fmla="*/ 1115159 h 1612277"/>
              <a:gd name="connsiteX286" fmla="*/ 6149975 w 8058150"/>
              <a:gd name="connsiteY286" fmla="*/ 877034 h 1612277"/>
              <a:gd name="connsiteX287" fmla="*/ 6172200 w 8058150"/>
              <a:gd name="connsiteY287" fmla="*/ 969109 h 1612277"/>
              <a:gd name="connsiteX288" fmla="*/ 6191250 w 8058150"/>
              <a:gd name="connsiteY288" fmla="*/ 864334 h 1612277"/>
              <a:gd name="connsiteX289" fmla="*/ 6203950 w 8058150"/>
              <a:gd name="connsiteY289" fmla="*/ 1127859 h 1612277"/>
              <a:gd name="connsiteX290" fmla="*/ 6226175 w 8058150"/>
              <a:gd name="connsiteY290" fmla="*/ 857984 h 1612277"/>
              <a:gd name="connsiteX291" fmla="*/ 6242050 w 8058150"/>
              <a:gd name="connsiteY291" fmla="*/ 1073884 h 1612277"/>
              <a:gd name="connsiteX292" fmla="*/ 6280150 w 8058150"/>
              <a:gd name="connsiteY292" fmla="*/ 883384 h 1612277"/>
              <a:gd name="connsiteX293" fmla="*/ 6289675 w 8058150"/>
              <a:gd name="connsiteY293" fmla="*/ 1267559 h 1612277"/>
              <a:gd name="connsiteX294" fmla="*/ 6305550 w 8058150"/>
              <a:gd name="connsiteY294" fmla="*/ 972284 h 1612277"/>
              <a:gd name="connsiteX295" fmla="*/ 6330950 w 8058150"/>
              <a:gd name="connsiteY295" fmla="*/ 1023084 h 1612277"/>
              <a:gd name="connsiteX296" fmla="*/ 6346825 w 8058150"/>
              <a:gd name="connsiteY296" fmla="*/ 899259 h 1612277"/>
              <a:gd name="connsiteX297" fmla="*/ 6378575 w 8058150"/>
              <a:gd name="connsiteY297" fmla="*/ 813534 h 1612277"/>
              <a:gd name="connsiteX298" fmla="*/ 6416675 w 8058150"/>
              <a:gd name="connsiteY298" fmla="*/ 623034 h 1612277"/>
              <a:gd name="connsiteX299" fmla="*/ 6419850 w 8058150"/>
              <a:gd name="connsiteY299" fmla="*/ 962759 h 1612277"/>
              <a:gd name="connsiteX300" fmla="*/ 6457950 w 8058150"/>
              <a:gd name="connsiteY300" fmla="*/ 740509 h 1612277"/>
              <a:gd name="connsiteX301" fmla="*/ 6451600 w 8058150"/>
              <a:gd name="connsiteY301" fmla="*/ 1013559 h 1612277"/>
              <a:gd name="connsiteX302" fmla="*/ 6477000 w 8058150"/>
              <a:gd name="connsiteY302" fmla="*/ 861159 h 1612277"/>
              <a:gd name="connsiteX303" fmla="*/ 6489700 w 8058150"/>
              <a:gd name="connsiteY303" fmla="*/ 1207234 h 1612277"/>
              <a:gd name="connsiteX304" fmla="*/ 6530975 w 8058150"/>
              <a:gd name="connsiteY304" fmla="*/ 943709 h 1612277"/>
              <a:gd name="connsiteX305" fmla="*/ 6537325 w 8058150"/>
              <a:gd name="connsiteY305" fmla="*/ 1327884 h 1612277"/>
              <a:gd name="connsiteX306" fmla="*/ 6569075 w 8058150"/>
              <a:gd name="connsiteY306" fmla="*/ 962759 h 1612277"/>
              <a:gd name="connsiteX307" fmla="*/ 6591300 w 8058150"/>
              <a:gd name="connsiteY307" fmla="*/ 1175484 h 1612277"/>
              <a:gd name="connsiteX308" fmla="*/ 6610350 w 8058150"/>
              <a:gd name="connsiteY308" fmla="*/ 1121509 h 1612277"/>
              <a:gd name="connsiteX309" fmla="*/ 6623050 w 8058150"/>
              <a:gd name="connsiteY309" fmla="*/ 1407259 h 1612277"/>
              <a:gd name="connsiteX310" fmla="*/ 6661150 w 8058150"/>
              <a:gd name="connsiteY310" fmla="*/ 1032609 h 1612277"/>
              <a:gd name="connsiteX311" fmla="*/ 6680200 w 8058150"/>
              <a:gd name="connsiteY311" fmla="*/ 1372334 h 1612277"/>
              <a:gd name="connsiteX312" fmla="*/ 6702425 w 8058150"/>
              <a:gd name="connsiteY312" fmla="*/ 1172309 h 1612277"/>
              <a:gd name="connsiteX313" fmla="*/ 6721475 w 8058150"/>
              <a:gd name="connsiteY313" fmla="*/ 1502509 h 1612277"/>
              <a:gd name="connsiteX314" fmla="*/ 6765925 w 8058150"/>
              <a:gd name="connsiteY314" fmla="*/ 1343759 h 1612277"/>
              <a:gd name="connsiteX315" fmla="*/ 6781800 w 8058150"/>
              <a:gd name="connsiteY315" fmla="*/ 1521559 h 1612277"/>
              <a:gd name="connsiteX316" fmla="*/ 6816725 w 8058150"/>
              <a:gd name="connsiteY316" fmla="*/ 1238984 h 1612277"/>
              <a:gd name="connsiteX317" fmla="*/ 6838950 w 8058150"/>
              <a:gd name="connsiteY317" fmla="*/ 1467584 h 1612277"/>
              <a:gd name="connsiteX318" fmla="*/ 6880225 w 8058150"/>
              <a:gd name="connsiteY318" fmla="*/ 1264384 h 1612277"/>
              <a:gd name="connsiteX319" fmla="*/ 6918325 w 8058150"/>
              <a:gd name="connsiteY319" fmla="*/ 1153259 h 1612277"/>
              <a:gd name="connsiteX320" fmla="*/ 6953250 w 8058150"/>
              <a:gd name="connsiteY320" fmla="*/ 902434 h 1612277"/>
              <a:gd name="connsiteX321" fmla="*/ 6975475 w 8058150"/>
              <a:gd name="connsiteY321" fmla="*/ 1146909 h 1612277"/>
              <a:gd name="connsiteX322" fmla="*/ 6975475 w 8058150"/>
              <a:gd name="connsiteY322" fmla="*/ 1337409 h 1612277"/>
              <a:gd name="connsiteX323" fmla="*/ 7000875 w 8058150"/>
              <a:gd name="connsiteY323" fmla="*/ 1219934 h 1612277"/>
              <a:gd name="connsiteX324" fmla="*/ 7010400 w 8058150"/>
              <a:gd name="connsiteY324" fmla="*/ 1305659 h 1612277"/>
              <a:gd name="connsiteX325" fmla="*/ 7042150 w 8058150"/>
              <a:gd name="connsiteY325" fmla="*/ 1197709 h 1612277"/>
              <a:gd name="connsiteX326" fmla="*/ 7058025 w 8058150"/>
              <a:gd name="connsiteY326" fmla="*/ 924659 h 1612277"/>
              <a:gd name="connsiteX327" fmla="*/ 7096125 w 8058150"/>
              <a:gd name="connsiteY327" fmla="*/ 1200884 h 1612277"/>
              <a:gd name="connsiteX328" fmla="*/ 7131050 w 8058150"/>
              <a:gd name="connsiteY328" fmla="*/ 1264384 h 1612277"/>
              <a:gd name="connsiteX329" fmla="*/ 7185025 w 8058150"/>
              <a:gd name="connsiteY329" fmla="*/ 1404084 h 1612277"/>
              <a:gd name="connsiteX330" fmla="*/ 7185025 w 8058150"/>
              <a:gd name="connsiteY330" fmla="*/ 1458059 h 1612277"/>
              <a:gd name="connsiteX331" fmla="*/ 7226300 w 8058150"/>
              <a:gd name="connsiteY331" fmla="*/ 1105634 h 1612277"/>
              <a:gd name="connsiteX332" fmla="*/ 7239000 w 8058150"/>
              <a:gd name="connsiteY332" fmla="*/ 1013559 h 1612277"/>
              <a:gd name="connsiteX333" fmla="*/ 7270750 w 8058150"/>
              <a:gd name="connsiteY333" fmla="*/ 1353284 h 1612277"/>
              <a:gd name="connsiteX334" fmla="*/ 7305675 w 8058150"/>
              <a:gd name="connsiteY334" fmla="*/ 1229459 h 1612277"/>
              <a:gd name="connsiteX335" fmla="*/ 7331075 w 8058150"/>
              <a:gd name="connsiteY335" fmla="*/ 1353284 h 1612277"/>
              <a:gd name="connsiteX336" fmla="*/ 7346950 w 8058150"/>
              <a:gd name="connsiteY336" fmla="*/ 1197709 h 1612277"/>
              <a:gd name="connsiteX337" fmla="*/ 7356475 w 8058150"/>
              <a:gd name="connsiteY337" fmla="*/ 1385034 h 1612277"/>
              <a:gd name="connsiteX338" fmla="*/ 7394575 w 8058150"/>
              <a:gd name="connsiteY338" fmla="*/ 1061184 h 1612277"/>
              <a:gd name="connsiteX339" fmla="*/ 7429500 w 8058150"/>
              <a:gd name="connsiteY339" fmla="*/ 1385034 h 1612277"/>
              <a:gd name="connsiteX340" fmla="*/ 7451725 w 8058150"/>
              <a:gd name="connsiteY340" fmla="*/ 1343759 h 1612277"/>
              <a:gd name="connsiteX341" fmla="*/ 7451725 w 8058150"/>
              <a:gd name="connsiteY341" fmla="*/ 1467584 h 1612277"/>
              <a:gd name="connsiteX342" fmla="*/ 7489825 w 8058150"/>
              <a:gd name="connsiteY342" fmla="*/ 1331059 h 1612277"/>
              <a:gd name="connsiteX343" fmla="*/ 7505700 w 8058150"/>
              <a:gd name="connsiteY343" fmla="*/ 1527909 h 1612277"/>
              <a:gd name="connsiteX344" fmla="*/ 7527925 w 8058150"/>
              <a:gd name="connsiteY344" fmla="*/ 1562834 h 1612277"/>
              <a:gd name="connsiteX345" fmla="*/ 7546975 w 8058150"/>
              <a:gd name="connsiteY345" fmla="*/ 1359634 h 1612277"/>
              <a:gd name="connsiteX346" fmla="*/ 7562850 w 8058150"/>
              <a:gd name="connsiteY346" fmla="*/ 1439009 h 1612277"/>
              <a:gd name="connsiteX347" fmla="*/ 7591425 w 8058150"/>
              <a:gd name="connsiteY347" fmla="*/ 1340584 h 1612277"/>
              <a:gd name="connsiteX348" fmla="*/ 7600950 w 8058150"/>
              <a:gd name="connsiteY348" fmla="*/ 1610459 h 1612277"/>
              <a:gd name="connsiteX349" fmla="*/ 7623175 w 8058150"/>
              <a:gd name="connsiteY349" fmla="*/ 1461234 h 1612277"/>
              <a:gd name="connsiteX350" fmla="*/ 7635875 w 8058150"/>
              <a:gd name="connsiteY350" fmla="*/ 1512034 h 1612277"/>
              <a:gd name="connsiteX351" fmla="*/ 7654925 w 8058150"/>
              <a:gd name="connsiteY351" fmla="*/ 1388209 h 1612277"/>
              <a:gd name="connsiteX352" fmla="*/ 7664450 w 8058150"/>
              <a:gd name="connsiteY352" fmla="*/ 1512034 h 1612277"/>
              <a:gd name="connsiteX353" fmla="*/ 7673975 w 8058150"/>
              <a:gd name="connsiteY353" fmla="*/ 1391384 h 1612277"/>
              <a:gd name="connsiteX354" fmla="*/ 7677150 w 8058150"/>
              <a:gd name="connsiteY354" fmla="*/ 1512034 h 1612277"/>
              <a:gd name="connsiteX355" fmla="*/ 7705725 w 8058150"/>
              <a:gd name="connsiteY355" fmla="*/ 1397734 h 1612277"/>
              <a:gd name="connsiteX356" fmla="*/ 7727950 w 8058150"/>
              <a:gd name="connsiteY356" fmla="*/ 1527909 h 1612277"/>
              <a:gd name="connsiteX357" fmla="*/ 7800975 w 8058150"/>
              <a:gd name="connsiteY357" fmla="*/ 902434 h 1612277"/>
              <a:gd name="connsiteX358" fmla="*/ 7797800 w 8058150"/>
              <a:gd name="connsiteY358" fmla="*/ 708759 h 1612277"/>
              <a:gd name="connsiteX359" fmla="*/ 7823200 w 8058150"/>
              <a:gd name="connsiteY359" fmla="*/ 965934 h 1612277"/>
              <a:gd name="connsiteX360" fmla="*/ 7851775 w 8058150"/>
              <a:gd name="connsiteY360" fmla="*/ 638909 h 1612277"/>
              <a:gd name="connsiteX361" fmla="*/ 7848600 w 8058150"/>
              <a:gd name="connsiteY361" fmla="*/ 340459 h 1612277"/>
              <a:gd name="connsiteX362" fmla="*/ 7870825 w 8058150"/>
              <a:gd name="connsiteY362" fmla="*/ 518259 h 1612277"/>
              <a:gd name="connsiteX363" fmla="*/ 7886700 w 8058150"/>
              <a:gd name="connsiteY363" fmla="*/ 365859 h 1612277"/>
              <a:gd name="connsiteX364" fmla="*/ 7912100 w 8058150"/>
              <a:gd name="connsiteY364" fmla="*/ 175359 h 1612277"/>
              <a:gd name="connsiteX365" fmla="*/ 7918450 w 8058150"/>
              <a:gd name="connsiteY365" fmla="*/ 524609 h 1612277"/>
              <a:gd name="connsiteX366" fmla="*/ 7943850 w 8058150"/>
              <a:gd name="connsiteY366" fmla="*/ 388084 h 1612277"/>
              <a:gd name="connsiteX367" fmla="*/ 7953375 w 8058150"/>
              <a:gd name="connsiteY367" fmla="*/ 600809 h 1612277"/>
              <a:gd name="connsiteX368" fmla="*/ 7959725 w 8058150"/>
              <a:gd name="connsiteY368" fmla="*/ 388084 h 1612277"/>
              <a:gd name="connsiteX369" fmla="*/ 7981950 w 8058150"/>
              <a:gd name="connsiteY369" fmla="*/ 296009 h 1612277"/>
              <a:gd name="connsiteX370" fmla="*/ 7978775 w 8058150"/>
              <a:gd name="connsiteY370" fmla="*/ 540484 h 1612277"/>
              <a:gd name="connsiteX371" fmla="*/ 8016875 w 8058150"/>
              <a:gd name="connsiteY371" fmla="*/ 369034 h 1612277"/>
              <a:gd name="connsiteX372" fmla="*/ 8032750 w 8058150"/>
              <a:gd name="connsiteY372" fmla="*/ 626209 h 1612277"/>
              <a:gd name="connsiteX373" fmla="*/ 8058150 w 8058150"/>
              <a:gd name="connsiteY373" fmla="*/ 308709 h 161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Lst>
            <a:rect l="l" t="t" r="r" b="b"/>
            <a:pathLst>
              <a:path w="8058150" h="1612277">
                <a:moveTo>
                  <a:pt x="0" y="302359"/>
                </a:moveTo>
                <a:cubicBezTo>
                  <a:pt x="17462" y="362684"/>
                  <a:pt x="47625" y="421951"/>
                  <a:pt x="66675" y="464284"/>
                </a:cubicBezTo>
                <a:cubicBezTo>
                  <a:pt x="85725" y="506617"/>
                  <a:pt x="100542" y="528313"/>
                  <a:pt x="114300" y="556359"/>
                </a:cubicBezTo>
                <a:cubicBezTo>
                  <a:pt x="128058" y="584405"/>
                  <a:pt x="125413" y="594459"/>
                  <a:pt x="149225" y="632559"/>
                </a:cubicBezTo>
                <a:cubicBezTo>
                  <a:pt x="173037" y="670659"/>
                  <a:pt x="239183" y="747917"/>
                  <a:pt x="257175" y="784959"/>
                </a:cubicBezTo>
                <a:cubicBezTo>
                  <a:pt x="275167" y="822001"/>
                  <a:pt x="254000" y="828880"/>
                  <a:pt x="257175" y="854809"/>
                </a:cubicBezTo>
                <a:cubicBezTo>
                  <a:pt x="260350" y="880738"/>
                  <a:pt x="271463" y="916722"/>
                  <a:pt x="276225" y="940534"/>
                </a:cubicBezTo>
                <a:cubicBezTo>
                  <a:pt x="280987" y="964346"/>
                  <a:pt x="280988" y="972284"/>
                  <a:pt x="285750" y="997684"/>
                </a:cubicBezTo>
                <a:cubicBezTo>
                  <a:pt x="290512" y="1023084"/>
                  <a:pt x="298450" y="1068063"/>
                  <a:pt x="304800" y="1092934"/>
                </a:cubicBezTo>
                <a:cubicBezTo>
                  <a:pt x="311150" y="1117805"/>
                  <a:pt x="309563" y="1143734"/>
                  <a:pt x="323850" y="1146909"/>
                </a:cubicBezTo>
                <a:cubicBezTo>
                  <a:pt x="338137" y="1150084"/>
                  <a:pt x="373592" y="1108809"/>
                  <a:pt x="390525" y="1111984"/>
                </a:cubicBezTo>
                <a:cubicBezTo>
                  <a:pt x="407458" y="1115159"/>
                  <a:pt x="417512" y="1169134"/>
                  <a:pt x="425450" y="1165959"/>
                </a:cubicBezTo>
                <a:cubicBezTo>
                  <a:pt x="433388" y="1162784"/>
                  <a:pt x="432329" y="1125742"/>
                  <a:pt x="438150" y="1092934"/>
                </a:cubicBezTo>
                <a:cubicBezTo>
                  <a:pt x="443971" y="1060126"/>
                  <a:pt x="460375" y="969109"/>
                  <a:pt x="460375" y="969109"/>
                </a:cubicBezTo>
                <a:cubicBezTo>
                  <a:pt x="468842" y="922013"/>
                  <a:pt x="483658" y="844755"/>
                  <a:pt x="488950" y="810359"/>
                </a:cubicBezTo>
                <a:cubicBezTo>
                  <a:pt x="494242" y="775963"/>
                  <a:pt x="487363" y="749505"/>
                  <a:pt x="492125" y="762734"/>
                </a:cubicBezTo>
                <a:cubicBezTo>
                  <a:pt x="496887" y="775963"/>
                  <a:pt x="510117" y="860630"/>
                  <a:pt x="517525" y="889734"/>
                </a:cubicBezTo>
                <a:cubicBezTo>
                  <a:pt x="524933" y="918838"/>
                  <a:pt x="525992" y="910372"/>
                  <a:pt x="536575" y="937359"/>
                </a:cubicBezTo>
                <a:cubicBezTo>
                  <a:pt x="547158" y="964346"/>
                  <a:pt x="572029" y="1040547"/>
                  <a:pt x="581025" y="1051659"/>
                </a:cubicBezTo>
                <a:cubicBezTo>
                  <a:pt x="590021" y="1062771"/>
                  <a:pt x="584200" y="1038959"/>
                  <a:pt x="590550" y="1004034"/>
                </a:cubicBezTo>
                <a:cubicBezTo>
                  <a:pt x="596900" y="969109"/>
                  <a:pt x="619125" y="842109"/>
                  <a:pt x="619125" y="842109"/>
                </a:cubicBezTo>
                <a:lnTo>
                  <a:pt x="619125" y="842109"/>
                </a:lnTo>
                <a:cubicBezTo>
                  <a:pt x="622829" y="863805"/>
                  <a:pt x="636058" y="934184"/>
                  <a:pt x="641350" y="972284"/>
                </a:cubicBezTo>
                <a:cubicBezTo>
                  <a:pt x="646642" y="1010384"/>
                  <a:pt x="648229" y="1049013"/>
                  <a:pt x="650875" y="1070709"/>
                </a:cubicBezTo>
                <a:cubicBezTo>
                  <a:pt x="653521" y="1092405"/>
                  <a:pt x="651933" y="1086055"/>
                  <a:pt x="657225" y="1102459"/>
                </a:cubicBezTo>
                <a:cubicBezTo>
                  <a:pt x="662517" y="1118863"/>
                  <a:pt x="668867" y="1136855"/>
                  <a:pt x="682625" y="1169134"/>
                </a:cubicBezTo>
                <a:cubicBezTo>
                  <a:pt x="696383" y="1201413"/>
                  <a:pt x="730250" y="1291901"/>
                  <a:pt x="739775" y="1296134"/>
                </a:cubicBezTo>
                <a:cubicBezTo>
                  <a:pt x="749300" y="1300367"/>
                  <a:pt x="737658" y="1224696"/>
                  <a:pt x="739775" y="1194534"/>
                </a:cubicBezTo>
                <a:cubicBezTo>
                  <a:pt x="741892" y="1164372"/>
                  <a:pt x="746125" y="1144792"/>
                  <a:pt x="752475" y="1115159"/>
                </a:cubicBezTo>
                <a:cubicBezTo>
                  <a:pt x="758825" y="1085526"/>
                  <a:pt x="772583" y="1039488"/>
                  <a:pt x="777875" y="1016734"/>
                </a:cubicBezTo>
                <a:cubicBezTo>
                  <a:pt x="783167" y="993980"/>
                  <a:pt x="774171" y="968051"/>
                  <a:pt x="784225" y="978634"/>
                </a:cubicBezTo>
                <a:cubicBezTo>
                  <a:pt x="794279" y="989217"/>
                  <a:pt x="827617" y="1054834"/>
                  <a:pt x="838200" y="1080234"/>
                </a:cubicBezTo>
                <a:cubicBezTo>
                  <a:pt x="848783" y="1105634"/>
                  <a:pt x="845608" y="1115159"/>
                  <a:pt x="847725" y="1131034"/>
                </a:cubicBezTo>
                <a:cubicBezTo>
                  <a:pt x="849842" y="1146909"/>
                  <a:pt x="848254" y="1160138"/>
                  <a:pt x="850900" y="1175484"/>
                </a:cubicBezTo>
                <a:cubicBezTo>
                  <a:pt x="853546" y="1190830"/>
                  <a:pt x="854075" y="1222580"/>
                  <a:pt x="863600" y="1223109"/>
                </a:cubicBezTo>
                <a:cubicBezTo>
                  <a:pt x="873125" y="1223638"/>
                  <a:pt x="898525" y="1174426"/>
                  <a:pt x="908050" y="1178659"/>
                </a:cubicBezTo>
                <a:cubicBezTo>
                  <a:pt x="917575" y="1182892"/>
                  <a:pt x="913342" y="1248509"/>
                  <a:pt x="920750" y="1248509"/>
                </a:cubicBezTo>
                <a:cubicBezTo>
                  <a:pt x="928158" y="1248509"/>
                  <a:pt x="940329" y="1177601"/>
                  <a:pt x="952500" y="1178659"/>
                </a:cubicBezTo>
                <a:cubicBezTo>
                  <a:pt x="964671" y="1179717"/>
                  <a:pt x="982133" y="1229459"/>
                  <a:pt x="993775" y="1254859"/>
                </a:cubicBezTo>
                <a:cubicBezTo>
                  <a:pt x="1005417" y="1280259"/>
                  <a:pt x="1008592" y="1304601"/>
                  <a:pt x="1022350" y="1331059"/>
                </a:cubicBezTo>
                <a:cubicBezTo>
                  <a:pt x="1036108" y="1357517"/>
                  <a:pt x="1065742" y="1396147"/>
                  <a:pt x="1076325" y="1413609"/>
                </a:cubicBezTo>
                <a:cubicBezTo>
                  <a:pt x="1086908" y="1431072"/>
                  <a:pt x="1072621" y="1435305"/>
                  <a:pt x="1085850" y="1435834"/>
                </a:cubicBezTo>
                <a:cubicBezTo>
                  <a:pt x="1099079" y="1436363"/>
                  <a:pt x="1144058" y="1429484"/>
                  <a:pt x="1155700" y="1416784"/>
                </a:cubicBezTo>
                <a:cubicBezTo>
                  <a:pt x="1167342" y="1404084"/>
                  <a:pt x="1145646" y="1378684"/>
                  <a:pt x="1155700" y="1359634"/>
                </a:cubicBezTo>
                <a:cubicBezTo>
                  <a:pt x="1165754" y="1340584"/>
                  <a:pt x="1201208" y="1316242"/>
                  <a:pt x="1216025" y="1302484"/>
                </a:cubicBezTo>
                <a:cubicBezTo>
                  <a:pt x="1230842" y="1288726"/>
                  <a:pt x="1238250" y="1273380"/>
                  <a:pt x="1244600" y="1277084"/>
                </a:cubicBezTo>
                <a:cubicBezTo>
                  <a:pt x="1250950" y="1280788"/>
                  <a:pt x="1243542" y="1327884"/>
                  <a:pt x="1254125" y="1324709"/>
                </a:cubicBezTo>
                <a:cubicBezTo>
                  <a:pt x="1264708" y="1321534"/>
                  <a:pt x="1296458" y="1261209"/>
                  <a:pt x="1308100" y="1258034"/>
                </a:cubicBezTo>
                <a:cubicBezTo>
                  <a:pt x="1319742" y="1254859"/>
                  <a:pt x="1319742" y="1293488"/>
                  <a:pt x="1323975" y="1305659"/>
                </a:cubicBezTo>
                <a:cubicBezTo>
                  <a:pt x="1328208" y="1317830"/>
                  <a:pt x="1327679" y="1317301"/>
                  <a:pt x="1333500" y="1331059"/>
                </a:cubicBezTo>
                <a:cubicBezTo>
                  <a:pt x="1339321" y="1344817"/>
                  <a:pt x="1352021" y="1384505"/>
                  <a:pt x="1358900" y="1388209"/>
                </a:cubicBezTo>
                <a:cubicBezTo>
                  <a:pt x="1365779" y="1391913"/>
                  <a:pt x="1372129" y="1351167"/>
                  <a:pt x="1374775" y="1353284"/>
                </a:cubicBezTo>
                <a:cubicBezTo>
                  <a:pt x="1377421" y="1355401"/>
                  <a:pt x="1366308" y="1395617"/>
                  <a:pt x="1374775" y="1400909"/>
                </a:cubicBezTo>
                <a:cubicBezTo>
                  <a:pt x="1383242" y="1406201"/>
                  <a:pt x="1414992" y="1377626"/>
                  <a:pt x="1425575" y="1385034"/>
                </a:cubicBezTo>
                <a:cubicBezTo>
                  <a:pt x="1436158" y="1392442"/>
                  <a:pt x="1434571" y="1431601"/>
                  <a:pt x="1438275" y="1445359"/>
                </a:cubicBezTo>
                <a:cubicBezTo>
                  <a:pt x="1441979" y="1459117"/>
                  <a:pt x="1440392" y="1463880"/>
                  <a:pt x="1447800" y="1467584"/>
                </a:cubicBezTo>
                <a:cubicBezTo>
                  <a:pt x="1455208" y="1471288"/>
                  <a:pt x="1469496" y="1521559"/>
                  <a:pt x="1482725" y="1467584"/>
                </a:cubicBezTo>
                <a:cubicBezTo>
                  <a:pt x="1495954" y="1413609"/>
                  <a:pt x="1504950" y="1282376"/>
                  <a:pt x="1527175" y="1143734"/>
                </a:cubicBezTo>
                <a:cubicBezTo>
                  <a:pt x="1549400" y="1005092"/>
                  <a:pt x="1595967" y="803480"/>
                  <a:pt x="1616075" y="635734"/>
                </a:cubicBezTo>
                <a:cubicBezTo>
                  <a:pt x="1636183" y="467988"/>
                  <a:pt x="1638300" y="243092"/>
                  <a:pt x="1647825" y="137259"/>
                </a:cubicBezTo>
                <a:cubicBezTo>
                  <a:pt x="1657350" y="31426"/>
                  <a:pt x="1666875" y="10259"/>
                  <a:pt x="1673225" y="734"/>
                </a:cubicBezTo>
                <a:cubicBezTo>
                  <a:pt x="1679575" y="-8791"/>
                  <a:pt x="1677458" y="77463"/>
                  <a:pt x="1685925" y="80109"/>
                </a:cubicBezTo>
                <a:cubicBezTo>
                  <a:pt x="1694392" y="82755"/>
                  <a:pt x="1717675" y="7613"/>
                  <a:pt x="1724025" y="16609"/>
                </a:cubicBezTo>
                <a:cubicBezTo>
                  <a:pt x="1730375" y="25605"/>
                  <a:pt x="1724025" y="134084"/>
                  <a:pt x="1724025" y="134084"/>
                </a:cubicBezTo>
                <a:cubicBezTo>
                  <a:pt x="1724025" y="166892"/>
                  <a:pt x="1721908" y="156309"/>
                  <a:pt x="1724025" y="213459"/>
                </a:cubicBezTo>
                <a:cubicBezTo>
                  <a:pt x="1726142" y="270609"/>
                  <a:pt x="1732492" y="444705"/>
                  <a:pt x="1736725" y="476984"/>
                </a:cubicBezTo>
                <a:cubicBezTo>
                  <a:pt x="1740958" y="509263"/>
                  <a:pt x="1746779" y="405017"/>
                  <a:pt x="1749425" y="407134"/>
                </a:cubicBezTo>
                <a:cubicBezTo>
                  <a:pt x="1752071" y="409251"/>
                  <a:pt x="1746779" y="489155"/>
                  <a:pt x="1752600" y="489684"/>
                </a:cubicBezTo>
                <a:cubicBezTo>
                  <a:pt x="1758421" y="490213"/>
                  <a:pt x="1773767" y="416130"/>
                  <a:pt x="1784350" y="410309"/>
                </a:cubicBezTo>
                <a:cubicBezTo>
                  <a:pt x="1794933" y="404488"/>
                  <a:pt x="1804458" y="427772"/>
                  <a:pt x="1816100" y="454759"/>
                </a:cubicBezTo>
                <a:cubicBezTo>
                  <a:pt x="1827742" y="481746"/>
                  <a:pt x="1833033" y="505559"/>
                  <a:pt x="1854200" y="572234"/>
                </a:cubicBezTo>
                <a:cubicBezTo>
                  <a:pt x="1875367" y="638909"/>
                  <a:pt x="1915054" y="763792"/>
                  <a:pt x="1943100" y="854809"/>
                </a:cubicBezTo>
                <a:cubicBezTo>
                  <a:pt x="1971146" y="945826"/>
                  <a:pt x="2004484" y="1107222"/>
                  <a:pt x="2022475" y="1118334"/>
                </a:cubicBezTo>
                <a:cubicBezTo>
                  <a:pt x="2040466" y="1129446"/>
                  <a:pt x="2042054" y="977576"/>
                  <a:pt x="2051050" y="921484"/>
                </a:cubicBezTo>
                <a:cubicBezTo>
                  <a:pt x="2060046" y="865392"/>
                  <a:pt x="2070100" y="825705"/>
                  <a:pt x="2076450" y="781784"/>
                </a:cubicBezTo>
                <a:cubicBezTo>
                  <a:pt x="2082800" y="737863"/>
                  <a:pt x="2083858" y="654255"/>
                  <a:pt x="2089150" y="657959"/>
                </a:cubicBezTo>
                <a:cubicBezTo>
                  <a:pt x="2094442" y="661663"/>
                  <a:pt x="2099204" y="773317"/>
                  <a:pt x="2108200" y="804009"/>
                </a:cubicBezTo>
                <a:cubicBezTo>
                  <a:pt x="2117196" y="834701"/>
                  <a:pt x="2135188" y="820942"/>
                  <a:pt x="2143125" y="842109"/>
                </a:cubicBezTo>
                <a:cubicBezTo>
                  <a:pt x="2151063" y="863276"/>
                  <a:pt x="2149475" y="907197"/>
                  <a:pt x="2155825" y="931009"/>
                </a:cubicBezTo>
                <a:cubicBezTo>
                  <a:pt x="2162175" y="954821"/>
                  <a:pt x="2173287" y="956409"/>
                  <a:pt x="2181225" y="984984"/>
                </a:cubicBezTo>
                <a:cubicBezTo>
                  <a:pt x="2189163" y="1013559"/>
                  <a:pt x="2197629" y="1094522"/>
                  <a:pt x="2203450" y="1102459"/>
                </a:cubicBezTo>
                <a:cubicBezTo>
                  <a:pt x="2209271" y="1110396"/>
                  <a:pt x="2205567" y="1013559"/>
                  <a:pt x="2216150" y="1032609"/>
                </a:cubicBezTo>
                <a:cubicBezTo>
                  <a:pt x="2226733" y="1051659"/>
                  <a:pt x="2256896" y="1214642"/>
                  <a:pt x="2266950" y="1216759"/>
                </a:cubicBezTo>
                <a:cubicBezTo>
                  <a:pt x="2277004" y="1218876"/>
                  <a:pt x="2270654" y="1098755"/>
                  <a:pt x="2276475" y="1045309"/>
                </a:cubicBezTo>
                <a:cubicBezTo>
                  <a:pt x="2282296" y="991863"/>
                  <a:pt x="2294467" y="899259"/>
                  <a:pt x="2301875" y="896084"/>
                </a:cubicBezTo>
                <a:cubicBezTo>
                  <a:pt x="2309283" y="892909"/>
                  <a:pt x="2317221" y="994509"/>
                  <a:pt x="2320925" y="1026259"/>
                </a:cubicBezTo>
                <a:cubicBezTo>
                  <a:pt x="2324629" y="1058009"/>
                  <a:pt x="2322513" y="1064359"/>
                  <a:pt x="2324100" y="1086584"/>
                </a:cubicBezTo>
                <a:cubicBezTo>
                  <a:pt x="2325687" y="1108809"/>
                  <a:pt x="2325158" y="1132092"/>
                  <a:pt x="2330450" y="1159609"/>
                </a:cubicBezTo>
                <a:cubicBezTo>
                  <a:pt x="2335742" y="1187126"/>
                  <a:pt x="2347383" y="1257505"/>
                  <a:pt x="2355850" y="1251684"/>
                </a:cubicBezTo>
                <a:cubicBezTo>
                  <a:pt x="2364317" y="1245863"/>
                  <a:pt x="2374900" y="1140559"/>
                  <a:pt x="2381250" y="1124684"/>
                </a:cubicBezTo>
                <a:cubicBezTo>
                  <a:pt x="2387600" y="1108809"/>
                  <a:pt x="2390246" y="1144792"/>
                  <a:pt x="2393950" y="1156434"/>
                </a:cubicBezTo>
                <a:cubicBezTo>
                  <a:pt x="2397654" y="1168076"/>
                  <a:pt x="2397125" y="1174426"/>
                  <a:pt x="2403475" y="1194534"/>
                </a:cubicBezTo>
                <a:cubicBezTo>
                  <a:pt x="2409825" y="1214642"/>
                  <a:pt x="2427288" y="1251684"/>
                  <a:pt x="2432050" y="1277084"/>
                </a:cubicBezTo>
                <a:cubicBezTo>
                  <a:pt x="2436812" y="1302484"/>
                  <a:pt x="2428346" y="1328942"/>
                  <a:pt x="2432050" y="1346934"/>
                </a:cubicBezTo>
                <a:cubicBezTo>
                  <a:pt x="2435754" y="1364926"/>
                  <a:pt x="2445808" y="1432659"/>
                  <a:pt x="2454275" y="1385034"/>
                </a:cubicBezTo>
                <a:cubicBezTo>
                  <a:pt x="2462742" y="1337409"/>
                  <a:pt x="2475442" y="1084997"/>
                  <a:pt x="2482850" y="1061184"/>
                </a:cubicBezTo>
                <a:cubicBezTo>
                  <a:pt x="2490258" y="1037372"/>
                  <a:pt x="2492904" y="1226284"/>
                  <a:pt x="2498725" y="1242159"/>
                </a:cubicBezTo>
                <a:cubicBezTo>
                  <a:pt x="2504546" y="1258034"/>
                  <a:pt x="2514071" y="1163313"/>
                  <a:pt x="2517775" y="1156434"/>
                </a:cubicBezTo>
                <a:cubicBezTo>
                  <a:pt x="2521479" y="1149555"/>
                  <a:pt x="2518833" y="1190830"/>
                  <a:pt x="2520950" y="1200884"/>
                </a:cubicBezTo>
                <a:cubicBezTo>
                  <a:pt x="2523067" y="1210938"/>
                  <a:pt x="2524654" y="1236338"/>
                  <a:pt x="2530475" y="1216759"/>
                </a:cubicBezTo>
                <a:cubicBezTo>
                  <a:pt x="2536296" y="1197180"/>
                  <a:pt x="2548467" y="1120451"/>
                  <a:pt x="2555875" y="1083409"/>
                </a:cubicBezTo>
                <a:cubicBezTo>
                  <a:pt x="2563283" y="1046367"/>
                  <a:pt x="2565929" y="1041076"/>
                  <a:pt x="2574925" y="994509"/>
                </a:cubicBezTo>
                <a:cubicBezTo>
                  <a:pt x="2583921" y="947942"/>
                  <a:pt x="2586567" y="796072"/>
                  <a:pt x="2609850" y="804009"/>
                </a:cubicBezTo>
                <a:cubicBezTo>
                  <a:pt x="2633133" y="811947"/>
                  <a:pt x="2695575" y="982338"/>
                  <a:pt x="2714625" y="1042134"/>
                </a:cubicBezTo>
                <a:cubicBezTo>
                  <a:pt x="2733675" y="1101930"/>
                  <a:pt x="2720975" y="1134209"/>
                  <a:pt x="2724150" y="1162784"/>
                </a:cubicBezTo>
                <a:cubicBezTo>
                  <a:pt x="2727325" y="1191359"/>
                  <a:pt x="2729442" y="1209880"/>
                  <a:pt x="2733675" y="1213584"/>
                </a:cubicBezTo>
                <a:cubicBezTo>
                  <a:pt x="2737908" y="1217288"/>
                  <a:pt x="2745846" y="1167547"/>
                  <a:pt x="2749550" y="1185009"/>
                </a:cubicBezTo>
                <a:cubicBezTo>
                  <a:pt x="2753254" y="1202471"/>
                  <a:pt x="2749550" y="1315184"/>
                  <a:pt x="2755900" y="1318359"/>
                </a:cubicBezTo>
                <a:cubicBezTo>
                  <a:pt x="2762250" y="1321534"/>
                  <a:pt x="2780771" y="1167547"/>
                  <a:pt x="2787650" y="1204059"/>
                </a:cubicBezTo>
                <a:cubicBezTo>
                  <a:pt x="2794529" y="1240571"/>
                  <a:pt x="2792413" y="1501451"/>
                  <a:pt x="2797175" y="1537434"/>
                </a:cubicBezTo>
                <a:cubicBezTo>
                  <a:pt x="2801937" y="1573417"/>
                  <a:pt x="2808288" y="1419959"/>
                  <a:pt x="2816225" y="1419959"/>
                </a:cubicBezTo>
                <a:cubicBezTo>
                  <a:pt x="2824162" y="1419959"/>
                  <a:pt x="2836863" y="1540080"/>
                  <a:pt x="2844800" y="1537434"/>
                </a:cubicBezTo>
                <a:cubicBezTo>
                  <a:pt x="2852737" y="1534788"/>
                  <a:pt x="2858558" y="1406201"/>
                  <a:pt x="2863850" y="1404084"/>
                </a:cubicBezTo>
                <a:cubicBezTo>
                  <a:pt x="2869142" y="1401967"/>
                  <a:pt x="2864379" y="1508859"/>
                  <a:pt x="2876550" y="1524734"/>
                </a:cubicBezTo>
                <a:cubicBezTo>
                  <a:pt x="2888721" y="1540609"/>
                  <a:pt x="2917296" y="1518913"/>
                  <a:pt x="2936875" y="1499334"/>
                </a:cubicBezTo>
                <a:cubicBezTo>
                  <a:pt x="2956454" y="1479755"/>
                  <a:pt x="2978679" y="1450122"/>
                  <a:pt x="2994025" y="1407259"/>
                </a:cubicBezTo>
                <a:cubicBezTo>
                  <a:pt x="3009371" y="1364396"/>
                  <a:pt x="3019954" y="1290313"/>
                  <a:pt x="3028950" y="1242159"/>
                </a:cubicBezTo>
                <a:cubicBezTo>
                  <a:pt x="3037946" y="1194005"/>
                  <a:pt x="3044296" y="1116217"/>
                  <a:pt x="3048000" y="1118334"/>
                </a:cubicBezTo>
                <a:cubicBezTo>
                  <a:pt x="3051704" y="1120451"/>
                  <a:pt x="3048000" y="1219934"/>
                  <a:pt x="3051175" y="1254859"/>
                </a:cubicBezTo>
                <a:cubicBezTo>
                  <a:pt x="3054350" y="1289784"/>
                  <a:pt x="3058054" y="1335292"/>
                  <a:pt x="3067050" y="1327884"/>
                </a:cubicBezTo>
                <a:cubicBezTo>
                  <a:pt x="3076046" y="1320476"/>
                  <a:pt x="3097213" y="1224696"/>
                  <a:pt x="3105150" y="1210409"/>
                </a:cubicBezTo>
                <a:cubicBezTo>
                  <a:pt x="3113087" y="1196122"/>
                  <a:pt x="3110442" y="1257505"/>
                  <a:pt x="3114675" y="1242159"/>
                </a:cubicBezTo>
                <a:cubicBezTo>
                  <a:pt x="3118908" y="1226813"/>
                  <a:pt x="3124729" y="1117805"/>
                  <a:pt x="3130550" y="1118334"/>
                </a:cubicBezTo>
                <a:cubicBezTo>
                  <a:pt x="3136371" y="1118863"/>
                  <a:pt x="3146425" y="1200884"/>
                  <a:pt x="3149600" y="1245334"/>
                </a:cubicBezTo>
                <a:cubicBezTo>
                  <a:pt x="3152775" y="1289784"/>
                  <a:pt x="3149600" y="1385034"/>
                  <a:pt x="3149600" y="1385034"/>
                </a:cubicBezTo>
                <a:cubicBezTo>
                  <a:pt x="3151188" y="1409905"/>
                  <a:pt x="3153304" y="1406201"/>
                  <a:pt x="3159125" y="1394559"/>
                </a:cubicBezTo>
                <a:cubicBezTo>
                  <a:pt x="3164946" y="1382917"/>
                  <a:pt x="3178704" y="1331059"/>
                  <a:pt x="3184525" y="1315184"/>
                </a:cubicBezTo>
                <a:cubicBezTo>
                  <a:pt x="3190346" y="1299309"/>
                  <a:pt x="3189288" y="1292959"/>
                  <a:pt x="3194050" y="1299309"/>
                </a:cubicBezTo>
                <a:cubicBezTo>
                  <a:pt x="3198812" y="1305659"/>
                  <a:pt x="3206221" y="1356988"/>
                  <a:pt x="3213100" y="1353284"/>
                </a:cubicBezTo>
                <a:cubicBezTo>
                  <a:pt x="3219979" y="1349580"/>
                  <a:pt x="3227388" y="1319417"/>
                  <a:pt x="3235325" y="1277084"/>
                </a:cubicBezTo>
                <a:cubicBezTo>
                  <a:pt x="3243262" y="1234751"/>
                  <a:pt x="3253846" y="1135267"/>
                  <a:pt x="3260725" y="1099284"/>
                </a:cubicBezTo>
                <a:cubicBezTo>
                  <a:pt x="3267604" y="1063301"/>
                  <a:pt x="3271837" y="1052717"/>
                  <a:pt x="3276600" y="1061184"/>
                </a:cubicBezTo>
                <a:cubicBezTo>
                  <a:pt x="3281363" y="1069651"/>
                  <a:pt x="3284538" y="1129976"/>
                  <a:pt x="3289300" y="1150084"/>
                </a:cubicBezTo>
                <a:cubicBezTo>
                  <a:pt x="3294062" y="1170192"/>
                  <a:pt x="3299883" y="1210409"/>
                  <a:pt x="3305175" y="1181834"/>
                </a:cubicBezTo>
                <a:cubicBezTo>
                  <a:pt x="3310467" y="1153259"/>
                  <a:pt x="3313113" y="1053776"/>
                  <a:pt x="3321050" y="978634"/>
                </a:cubicBezTo>
                <a:cubicBezTo>
                  <a:pt x="3328987" y="903492"/>
                  <a:pt x="3346979" y="816180"/>
                  <a:pt x="3352800" y="730984"/>
                </a:cubicBezTo>
                <a:cubicBezTo>
                  <a:pt x="3358621" y="645788"/>
                  <a:pt x="3350683" y="563238"/>
                  <a:pt x="3355975" y="467459"/>
                </a:cubicBezTo>
                <a:cubicBezTo>
                  <a:pt x="3361267" y="371680"/>
                  <a:pt x="3378729" y="195996"/>
                  <a:pt x="3384550" y="156309"/>
                </a:cubicBezTo>
                <a:cubicBezTo>
                  <a:pt x="3390371" y="116622"/>
                  <a:pt x="3388783" y="188588"/>
                  <a:pt x="3390900" y="229334"/>
                </a:cubicBezTo>
                <a:cubicBezTo>
                  <a:pt x="3393017" y="270080"/>
                  <a:pt x="3395133" y="352630"/>
                  <a:pt x="3397250" y="400784"/>
                </a:cubicBezTo>
                <a:cubicBezTo>
                  <a:pt x="3399367" y="448938"/>
                  <a:pt x="3388254" y="437297"/>
                  <a:pt x="3403600" y="518259"/>
                </a:cubicBezTo>
                <a:cubicBezTo>
                  <a:pt x="3418946" y="599222"/>
                  <a:pt x="3466571" y="778609"/>
                  <a:pt x="3489325" y="886559"/>
                </a:cubicBezTo>
                <a:cubicBezTo>
                  <a:pt x="3512079" y="994509"/>
                  <a:pt x="3529013" y="1089759"/>
                  <a:pt x="3540125" y="1165959"/>
                </a:cubicBezTo>
                <a:cubicBezTo>
                  <a:pt x="3551237" y="1242159"/>
                  <a:pt x="3550708" y="1330001"/>
                  <a:pt x="3556000" y="1343759"/>
                </a:cubicBezTo>
                <a:cubicBezTo>
                  <a:pt x="3561292" y="1357517"/>
                  <a:pt x="3567113" y="1234751"/>
                  <a:pt x="3571875" y="1248509"/>
                </a:cubicBezTo>
                <a:cubicBezTo>
                  <a:pt x="3576637" y="1262267"/>
                  <a:pt x="3580871" y="1414667"/>
                  <a:pt x="3584575" y="1426309"/>
                </a:cubicBezTo>
                <a:cubicBezTo>
                  <a:pt x="3588279" y="1437951"/>
                  <a:pt x="3587221" y="1377096"/>
                  <a:pt x="3594100" y="1318359"/>
                </a:cubicBezTo>
                <a:cubicBezTo>
                  <a:pt x="3600979" y="1259622"/>
                  <a:pt x="3619500" y="1078646"/>
                  <a:pt x="3625850" y="1073884"/>
                </a:cubicBezTo>
                <a:cubicBezTo>
                  <a:pt x="3632200" y="1069122"/>
                  <a:pt x="3630083" y="1243747"/>
                  <a:pt x="3632200" y="1289784"/>
                </a:cubicBezTo>
                <a:cubicBezTo>
                  <a:pt x="3634317" y="1335821"/>
                  <a:pt x="3633787" y="1332646"/>
                  <a:pt x="3638550" y="1350109"/>
                </a:cubicBezTo>
                <a:cubicBezTo>
                  <a:pt x="3643313" y="1367572"/>
                  <a:pt x="3650721" y="1403555"/>
                  <a:pt x="3660775" y="1394559"/>
                </a:cubicBezTo>
                <a:cubicBezTo>
                  <a:pt x="3670829" y="1385563"/>
                  <a:pt x="3690938" y="1354872"/>
                  <a:pt x="3698875" y="1296134"/>
                </a:cubicBezTo>
                <a:cubicBezTo>
                  <a:pt x="3706813" y="1237397"/>
                  <a:pt x="3703638" y="1077588"/>
                  <a:pt x="3708400" y="1042134"/>
                </a:cubicBezTo>
                <a:cubicBezTo>
                  <a:pt x="3713162" y="1006680"/>
                  <a:pt x="3723217" y="1106692"/>
                  <a:pt x="3727450" y="1083409"/>
                </a:cubicBezTo>
                <a:cubicBezTo>
                  <a:pt x="3731683" y="1060126"/>
                  <a:pt x="3729567" y="960113"/>
                  <a:pt x="3733800" y="902434"/>
                </a:cubicBezTo>
                <a:cubicBezTo>
                  <a:pt x="3738033" y="844755"/>
                  <a:pt x="3747558" y="775434"/>
                  <a:pt x="3752850" y="737334"/>
                </a:cubicBezTo>
                <a:cubicBezTo>
                  <a:pt x="3758142" y="699234"/>
                  <a:pt x="3758142" y="705584"/>
                  <a:pt x="3765550" y="673834"/>
                </a:cubicBezTo>
                <a:cubicBezTo>
                  <a:pt x="3772958" y="642084"/>
                  <a:pt x="3790950" y="539426"/>
                  <a:pt x="3797300" y="546834"/>
                </a:cubicBezTo>
                <a:cubicBezTo>
                  <a:pt x="3803650" y="554242"/>
                  <a:pt x="3799946" y="701351"/>
                  <a:pt x="3803650" y="718284"/>
                </a:cubicBezTo>
                <a:cubicBezTo>
                  <a:pt x="3807354" y="735217"/>
                  <a:pt x="3814763" y="677538"/>
                  <a:pt x="3819525" y="648434"/>
                </a:cubicBezTo>
                <a:cubicBezTo>
                  <a:pt x="3824287" y="619330"/>
                  <a:pt x="3830108" y="539426"/>
                  <a:pt x="3832225" y="543659"/>
                </a:cubicBezTo>
                <a:cubicBezTo>
                  <a:pt x="3834342" y="547892"/>
                  <a:pt x="3829050" y="660076"/>
                  <a:pt x="3832225" y="673834"/>
                </a:cubicBezTo>
                <a:cubicBezTo>
                  <a:pt x="3835400" y="687592"/>
                  <a:pt x="3847571" y="624092"/>
                  <a:pt x="3851275" y="626209"/>
                </a:cubicBezTo>
                <a:cubicBezTo>
                  <a:pt x="3854979" y="628326"/>
                  <a:pt x="3847571" y="681242"/>
                  <a:pt x="3854450" y="686534"/>
                </a:cubicBezTo>
                <a:cubicBezTo>
                  <a:pt x="3861329" y="691826"/>
                  <a:pt x="3884613" y="644201"/>
                  <a:pt x="3892550" y="657959"/>
                </a:cubicBezTo>
                <a:cubicBezTo>
                  <a:pt x="3900488" y="671717"/>
                  <a:pt x="3895725" y="753209"/>
                  <a:pt x="3902075" y="769084"/>
                </a:cubicBezTo>
                <a:cubicBezTo>
                  <a:pt x="3908425" y="784959"/>
                  <a:pt x="3923771" y="738922"/>
                  <a:pt x="3930650" y="753209"/>
                </a:cubicBezTo>
                <a:cubicBezTo>
                  <a:pt x="3937529" y="767497"/>
                  <a:pt x="3940704" y="827822"/>
                  <a:pt x="3943350" y="854809"/>
                </a:cubicBezTo>
                <a:cubicBezTo>
                  <a:pt x="3945996" y="881797"/>
                  <a:pt x="3942821" y="907726"/>
                  <a:pt x="3946525" y="915134"/>
                </a:cubicBezTo>
                <a:cubicBezTo>
                  <a:pt x="3950229" y="922542"/>
                  <a:pt x="3961342" y="879151"/>
                  <a:pt x="3965575" y="899259"/>
                </a:cubicBezTo>
                <a:cubicBezTo>
                  <a:pt x="3969808" y="919367"/>
                  <a:pt x="3968221" y="1020438"/>
                  <a:pt x="3971925" y="1035784"/>
                </a:cubicBezTo>
                <a:cubicBezTo>
                  <a:pt x="3975629" y="1051130"/>
                  <a:pt x="3983038" y="988688"/>
                  <a:pt x="3987800" y="991334"/>
                </a:cubicBezTo>
                <a:cubicBezTo>
                  <a:pt x="3992562" y="993980"/>
                  <a:pt x="3994679" y="1061713"/>
                  <a:pt x="4000500" y="1051659"/>
                </a:cubicBezTo>
                <a:cubicBezTo>
                  <a:pt x="4006321" y="1041605"/>
                  <a:pt x="4017433" y="966463"/>
                  <a:pt x="4022725" y="931009"/>
                </a:cubicBezTo>
                <a:cubicBezTo>
                  <a:pt x="4028017" y="895555"/>
                  <a:pt x="4025371" y="879680"/>
                  <a:pt x="4032250" y="838934"/>
                </a:cubicBezTo>
                <a:cubicBezTo>
                  <a:pt x="4039129" y="798188"/>
                  <a:pt x="4054475" y="701880"/>
                  <a:pt x="4064000" y="686534"/>
                </a:cubicBezTo>
                <a:cubicBezTo>
                  <a:pt x="4073525" y="671188"/>
                  <a:pt x="4083050" y="756384"/>
                  <a:pt x="4089400" y="746859"/>
                </a:cubicBezTo>
                <a:cubicBezTo>
                  <a:pt x="4095750" y="737334"/>
                  <a:pt x="4093633" y="614567"/>
                  <a:pt x="4102100" y="629384"/>
                </a:cubicBezTo>
                <a:cubicBezTo>
                  <a:pt x="4110567" y="644201"/>
                  <a:pt x="4128558" y="781255"/>
                  <a:pt x="4140200" y="835759"/>
                </a:cubicBezTo>
                <a:cubicBezTo>
                  <a:pt x="4151842" y="890263"/>
                  <a:pt x="4165600" y="917780"/>
                  <a:pt x="4171950" y="956409"/>
                </a:cubicBezTo>
                <a:cubicBezTo>
                  <a:pt x="4178300" y="995038"/>
                  <a:pt x="4177242" y="1045309"/>
                  <a:pt x="4178300" y="1067534"/>
                </a:cubicBezTo>
                <a:cubicBezTo>
                  <a:pt x="4179358" y="1089759"/>
                  <a:pt x="4176183" y="1089230"/>
                  <a:pt x="4178300" y="1089759"/>
                </a:cubicBezTo>
                <a:cubicBezTo>
                  <a:pt x="4180417" y="1090288"/>
                  <a:pt x="4185179" y="1054834"/>
                  <a:pt x="4191000" y="1070709"/>
                </a:cubicBezTo>
                <a:cubicBezTo>
                  <a:pt x="4196821" y="1086584"/>
                  <a:pt x="4205288" y="1195592"/>
                  <a:pt x="4213225" y="1185009"/>
                </a:cubicBezTo>
                <a:cubicBezTo>
                  <a:pt x="4221162" y="1174426"/>
                  <a:pt x="4229100" y="989217"/>
                  <a:pt x="4238625" y="1007209"/>
                </a:cubicBezTo>
                <a:cubicBezTo>
                  <a:pt x="4248150" y="1025201"/>
                  <a:pt x="4263496" y="1278672"/>
                  <a:pt x="4270375" y="1292959"/>
                </a:cubicBezTo>
                <a:cubicBezTo>
                  <a:pt x="4277254" y="1307247"/>
                  <a:pt x="4274079" y="1162784"/>
                  <a:pt x="4279900" y="1092934"/>
                </a:cubicBezTo>
                <a:cubicBezTo>
                  <a:pt x="4285721" y="1023084"/>
                  <a:pt x="4299479" y="871742"/>
                  <a:pt x="4305300" y="873859"/>
                </a:cubicBezTo>
                <a:cubicBezTo>
                  <a:pt x="4311121" y="875976"/>
                  <a:pt x="4313238" y="1042134"/>
                  <a:pt x="4314825" y="1105634"/>
                </a:cubicBezTo>
                <a:cubicBezTo>
                  <a:pt x="4316412" y="1169134"/>
                  <a:pt x="4313767" y="1224697"/>
                  <a:pt x="4314825" y="1254859"/>
                </a:cubicBezTo>
                <a:cubicBezTo>
                  <a:pt x="4315883" y="1285021"/>
                  <a:pt x="4319058" y="1284492"/>
                  <a:pt x="4321175" y="1286609"/>
                </a:cubicBezTo>
                <a:cubicBezTo>
                  <a:pt x="4323292" y="1288726"/>
                  <a:pt x="4324879" y="1244805"/>
                  <a:pt x="4327525" y="1267559"/>
                </a:cubicBezTo>
                <a:cubicBezTo>
                  <a:pt x="4330171" y="1290313"/>
                  <a:pt x="4330700" y="1410963"/>
                  <a:pt x="4337050" y="1423134"/>
                </a:cubicBezTo>
                <a:cubicBezTo>
                  <a:pt x="4343400" y="1435305"/>
                  <a:pt x="4358217" y="1334763"/>
                  <a:pt x="4365625" y="1340584"/>
                </a:cubicBezTo>
                <a:cubicBezTo>
                  <a:pt x="4373033" y="1346405"/>
                  <a:pt x="4376738" y="1452767"/>
                  <a:pt x="4381500" y="1458059"/>
                </a:cubicBezTo>
                <a:cubicBezTo>
                  <a:pt x="4386263" y="1463351"/>
                  <a:pt x="4390496" y="1364397"/>
                  <a:pt x="4394200" y="1372334"/>
                </a:cubicBezTo>
                <a:cubicBezTo>
                  <a:pt x="4397904" y="1380271"/>
                  <a:pt x="4399492" y="1477638"/>
                  <a:pt x="4403725" y="1505684"/>
                </a:cubicBezTo>
                <a:cubicBezTo>
                  <a:pt x="4407958" y="1533730"/>
                  <a:pt x="4413779" y="1574476"/>
                  <a:pt x="4419600" y="1540609"/>
                </a:cubicBezTo>
                <a:cubicBezTo>
                  <a:pt x="4425421" y="1506742"/>
                  <a:pt x="4431771" y="1306188"/>
                  <a:pt x="4438650" y="1302484"/>
                </a:cubicBezTo>
                <a:cubicBezTo>
                  <a:pt x="4445529" y="1298780"/>
                  <a:pt x="4456642" y="1501980"/>
                  <a:pt x="4460875" y="1518384"/>
                </a:cubicBezTo>
                <a:cubicBezTo>
                  <a:pt x="4465108" y="1534788"/>
                  <a:pt x="4458758" y="1404613"/>
                  <a:pt x="4464050" y="1400909"/>
                </a:cubicBezTo>
                <a:cubicBezTo>
                  <a:pt x="4469342" y="1397205"/>
                  <a:pt x="4488921" y="1527909"/>
                  <a:pt x="4492625" y="1496159"/>
                </a:cubicBezTo>
                <a:cubicBezTo>
                  <a:pt x="4496329" y="1464409"/>
                  <a:pt x="4484688" y="1244276"/>
                  <a:pt x="4486275" y="1210409"/>
                </a:cubicBezTo>
                <a:cubicBezTo>
                  <a:pt x="4487862" y="1176542"/>
                  <a:pt x="4497917" y="1306188"/>
                  <a:pt x="4502150" y="1292959"/>
                </a:cubicBezTo>
                <a:cubicBezTo>
                  <a:pt x="4506383" y="1279730"/>
                  <a:pt x="4507971" y="1132621"/>
                  <a:pt x="4511675" y="1131034"/>
                </a:cubicBezTo>
                <a:cubicBezTo>
                  <a:pt x="4515379" y="1129447"/>
                  <a:pt x="4519084" y="1282376"/>
                  <a:pt x="4524375" y="1283434"/>
                </a:cubicBezTo>
                <a:cubicBezTo>
                  <a:pt x="4529666" y="1284492"/>
                  <a:pt x="4540250" y="1140030"/>
                  <a:pt x="4543425" y="1137384"/>
                </a:cubicBezTo>
                <a:cubicBezTo>
                  <a:pt x="4546600" y="1134738"/>
                  <a:pt x="4541308" y="1208822"/>
                  <a:pt x="4543425" y="1267559"/>
                </a:cubicBezTo>
                <a:cubicBezTo>
                  <a:pt x="4545542" y="1326296"/>
                  <a:pt x="4551892" y="1472876"/>
                  <a:pt x="4556125" y="1489809"/>
                </a:cubicBezTo>
                <a:cubicBezTo>
                  <a:pt x="4560358" y="1506742"/>
                  <a:pt x="4558771" y="1397734"/>
                  <a:pt x="4568825" y="1369159"/>
                </a:cubicBezTo>
                <a:cubicBezTo>
                  <a:pt x="4578879" y="1340584"/>
                  <a:pt x="4608513" y="1344288"/>
                  <a:pt x="4616450" y="1318359"/>
                </a:cubicBezTo>
                <a:cubicBezTo>
                  <a:pt x="4624387" y="1292430"/>
                  <a:pt x="4612217" y="1210938"/>
                  <a:pt x="4616450" y="1213584"/>
                </a:cubicBezTo>
                <a:cubicBezTo>
                  <a:pt x="4620683" y="1216230"/>
                  <a:pt x="4634442" y="1303542"/>
                  <a:pt x="4641850" y="1334234"/>
                </a:cubicBezTo>
                <a:cubicBezTo>
                  <a:pt x="4649258" y="1364926"/>
                  <a:pt x="4651904" y="1376567"/>
                  <a:pt x="4660900" y="1397734"/>
                </a:cubicBezTo>
                <a:cubicBezTo>
                  <a:pt x="4669896" y="1418901"/>
                  <a:pt x="4691062" y="1476580"/>
                  <a:pt x="4695825" y="1461234"/>
                </a:cubicBezTo>
                <a:cubicBezTo>
                  <a:pt x="4700588" y="1445888"/>
                  <a:pt x="4689475" y="1344288"/>
                  <a:pt x="4689475" y="1305659"/>
                </a:cubicBezTo>
                <a:cubicBezTo>
                  <a:pt x="4689475" y="1267030"/>
                  <a:pt x="4689475" y="1219934"/>
                  <a:pt x="4695825" y="1229459"/>
                </a:cubicBezTo>
                <a:cubicBezTo>
                  <a:pt x="4702175" y="1238984"/>
                  <a:pt x="4722283" y="1385563"/>
                  <a:pt x="4727575" y="1362809"/>
                </a:cubicBezTo>
                <a:cubicBezTo>
                  <a:pt x="4732867" y="1340055"/>
                  <a:pt x="4724400" y="1093992"/>
                  <a:pt x="4727575" y="1092934"/>
                </a:cubicBezTo>
                <a:cubicBezTo>
                  <a:pt x="4730750" y="1091876"/>
                  <a:pt x="4741333" y="1321005"/>
                  <a:pt x="4746625" y="1356459"/>
                </a:cubicBezTo>
                <a:cubicBezTo>
                  <a:pt x="4751917" y="1391913"/>
                  <a:pt x="4752975" y="1275497"/>
                  <a:pt x="4759325" y="1305659"/>
                </a:cubicBezTo>
                <a:cubicBezTo>
                  <a:pt x="4765675" y="1335821"/>
                  <a:pt x="4779433" y="1514680"/>
                  <a:pt x="4784725" y="1537434"/>
                </a:cubicBezTo>
                <a:cubicBezTo>
                  <a:pt x="4790017" y="1560188"/>
                  <a:pt x="4785254" y="1442184"/>
                  <a:pt x="4791075" y="1442184"/>
                </a:cubicBezTo>
                <a:cubicBezTo>
                  <a:pt x="4796896" y="1442184"/>
                  <a:pt x="4811713" y="1534788"/>
                  <a:pt x="4819650" y="1537434"/>
                </a:cubicBezTo>
                <a:cubicBezTo>
                  <a:pt x="4827587" y="1540080"/>
                  <a:pt x="4835525" y="1496159"/>
                  <a:pt x="4838700" y="1458059"/>
                </a:cubicBezTo>
                <a:cubicBezTo>
                  <a:pt x="4841875" y="1419959"/>
                  <a:pt x="4835525" y="1328413"/>
                  <a:pt x="4838700" y="1308834"/>
                </a:cubicBezTo>
                <a:cubicBezTo>
                  <a:pt x="4841875" y="1289255"/>
                  <a:pt x="4854046" y="1369159"/>
                  <a:pt x="4857750" y="1340584"/>
                </a:cubicBezTo>
                <a:cubicBezTo>
                  <a:pt x="4861454" y="1312009"/>
                  <a:pt x="4852987" y="1117805"/>
                  <a:pt x="4860925" y="1137384"/>
                </a:cubicBezTo>
                <a:cubicBezTo>
                  <a:pt x="4868863" y="1156963"/>
                  <a:pt x="4893204" y="1457530"/>
                  <a:pt x="4905375" y="1458059"/>
                </a:cubicBezTo>
                <a:cubicBezTo>
                  <a:pt x="4917546" y="1458588"/>
                  <a:pt x="4926013" y="1164901"/>
                  <a:pt x="4933950" y="1140559"/>
                </a:cubicBezTo>
                <a:cubicBezTo>
                  <a:pt x="4941887" y="1116217"/>
                  <a:pt x="4944533" y="1256976"/>
                  <a:pt x="4953000" y="1312009"/>
                </a:cubicBezTo>
                <a:cubicBezTo>
                  <a:pt x="4961467" y="1367042"/>
                  <a:pt x="4976283" y="1423134"/>
                  <a:pt x="4984750" y="1470759"/>
                </a:cubicBezTo>
                <a:cubicBezTo>
                  <a:pt x="4993217" y="1518384"/>
                  <a:pt x="4999038" y="1608342"/>
                  <a:pt x="5003800" y="1597759"/>
                </a:cubicBezTo>
                <a:cubicBezTo>
                  <a:pt x="5008563" y="1587176"/>
                  <a:pt x="5009092" y="1446417"/>
                  <a:pt x="5013325" y="1407259"/>
                </a:cubicBezTo>
                <a:cubicBezTo>
                  <a:pt x="5017558" y="1368101"/>
                  <a:pt x="5023379" y="1352226"/>
                  <a:pt x="5029200" y="1362809"/>
                </a:cubicBezTo>
                <a:cubicBezTo>
                  <a:pt x="5035021" y="1373392"/>
                  <a:pt x="5041900" y="1463880"/>
                  <a:pt x="5048250" y="1470759"/>
                </a:cubicBezTo>
                <a:cubicBezTo>
                  <a:pt x="5054600" y="1477638"/>
                  <a:pt x="5064125" y="1399851"/>
                  <a:pt x="5067300" y="1404084"/>
                </a:cubicBezTo>
                <a:cubicBezTo>
                  <a:pt x="5070475" y="1408317"/>
                  <a:pt x="5060421" y="1515209"/>
                  <a:pt x="5067300" y="1496159"/>
                </a:cubicBezTo>
                <a:cubicBezTo>
                  <a:pt x="5074179" y="1477109"/>
                  <a:pt x="5093758" y="1286080"/>
                  <a:pt x="5108575" y="1289784"/>
                </a:cubicBezTo>
                <a:cubicBezTo>
                  <a:pt x="5123392" y="1293488"/>
                  <a:pt x="5145088" y="1495630"/>
                  <a:pt x="5156200" y="1518384"/>
                </a:cubicBezTo>
                <a:cubicBezTo>
                  <a:pt x="5167312" y="1541138"/>
                  <a:pt x="5167842" y="1426838"/>
                  <a:pt x="5175250" y="1426309"/>
                </a:cubicBezTo>
                <a:cubicBezTo>
                  <a:pt x="5182658" y="1425780"/>
                  <a:pt x="5191125" y="1508859"/>
                  <a:pt x="5200650" y="1515209"/>
                </a:cubicBezTo>
                <a:cubicBezTo>
                  <a:pt x="5210175" y="1521559"/>
                  <a:pt x="5223404" y="1461234"/>
                  <a:pt x="5232400" y="1464409"/>
                </a:cubicBezTo>
                <a:cubicBezTo>
                  <a:pt x="5241396" y="1467584"/>
                  <a:pt x="5248804" y="1526322"/>
                  <a:pt x="5254625" y="1534259"/>
                </a:cubicBezTo>
                <a:cubicBezTo>
                  <a:pt x="5260446" y="1542196"/>
                  <a:pt x="5260975" y="1505684"/>
                  <a:pt x="5267325" y="1512034"/>
                </a:cubicBezTo>
                <a:cubicBezTo>
                  <a:pt x="5273675" y="1518384"/>
                  <a:pt x="5286375" y="1576592"/>
                  <a:pt x="5292725" y="1572359"/>
                </a:cubicBezTo>
                <a:cubicBezTo>
                  <a:pt x="5299075" y="1568126"/>
                  <a:pt x="5297488" y="1480284"/>
                  <a:pt x="5305425" y="1486634"/>
                </a:cubicBezTo>
                <a:cubicBezTo>
                  <a:pt x="5313362" y="1492984"/>
                  <a:pt x="5331883" y="1623159"/>
                  <a:pt x="5340350" y="1610459"/>
                </a:cubicBezTo>
                <a:cubicBezTo>
                  <a:pt x="5348817" y="1597759"/>
                  <a:pt x="5349875" y="1437951"/>
                  <a:pt x="5356225" y="1410434"/>
                </a:cubicBezTo>
                <a:cubicBezTo>
                  <a:pt x="5362575" y="1382917"/>
                  <a:pt x="5374746" y="1453826"/>
                  <a:pt x="5378450" y="1445359"/>
                </a:cubicBezTo>
                <a:cubicBezTo>
                  <a:pt x="5382154" y="1436892"/>
                  <a:pt x="5375275" y="1367572"/>
                  <a:pt x="5378450" y="1359634"/>
                </a:cubicBezTo>
                <a:cubicBezTo>
                  <a:pt x="5381625" y="1351696"/>
                  <a:pt x="5385329" y="1481872"/>
                  <a:pt x="5397500" y="1397734"/>
                </a:cubicBezTo>
                <a:cubicBezTo>
                  <a:pt x="5409671" y="1313597"/>
                  <a:pt x="5435071" y="992392"/>
                  <a:pt x="5451475" y="854809"/>
                </a:cubicBezTo>
                <a:cubicBezTo>
                  <a:pt x="5467879" y="717226"/>
                  <a:pt x="5491692" y="643671"/>
                  <a:pt x="5495925" y="572234"/>
                </a:cubicBezTo>
                <a:cubicBezTo>
                  <a:pt x="5500158" y="500797"/>
                  <a:pt x="5474229" y="491801"/>
                  <a:pt x="5476875" y="426184"/>
                </a:cubicBezTo>
                <a:cubicBezTo>
                  <a:pt x="5479521" y="360567"/>
                  <a:pt x="5504392" y="215046"/>
                  <a:pt x="5511800" y="178534"/>
                </a:cubicBezTo>
                <a:cubicBezTo>
                  <a:pt x="5519208" y="142022"/>
                  <a:pt x="5516563" y="235155"/>
                  <a:pt x="5521325" y="207109"/>
                </a:cubicBezTo>
                <a:cubicBezTo>
                  <a:pt x="5526087" y="179063"/>
                  <a:pt x="5535084" y="11317"/>
                  <a:pt x="5540375" y="10259"/>
                </a:cubicBezTo>
                <a:cubicBezTo>
                  <a:pt x="5545666" y="9201"/>
                  <a:pt x="5545667" y="190176"/>
                  <a:pt x="5553075" y="200759"/>
                </a:cubicBezTo>
                <a:cubicBezTo>
                  <a:pt x="5560483" y="211342"/>
                  <a:pt x="5577946" y="46772"/>
                  <a:pt x="5584825" y="73759"/>
                </a:cubicBezTo>
                <a:cubicBezTo>
                  <a:pt x="5591704" y="100746"/>
                  <a:pt x="5586942" y="329347"/>
                  <a:pt x="5594350" y="362684"/>
                </a:cubicBezTo>
                <a:cubicBezTo>
                  <a:pt x="5601758" y="396021"/>
                  <a:pt x="5619750" y="255792"/>
                  <a:pt x="5629275" y="273784"/>
                </a:cubicBezTo>
                <a:cubicBezTo>
                  <a:pt x="5638800" y="291776"/>
                  <a:pt x="5643033" y="455817"/>
                  <a:pt x="5651500" y="470634"/>
                </a:cubicBezTo>
                <a:cubicBezTo>
                  <a:pt x="5659967" y="485451"/>
                  <a:pt x="5676900" y="354217"/>
                  <a:pt x="5680075" y="362684"/>
                </a:cubicBezTo>
                <a:cubicBezTo>
                  <a:pt x="5683250" y="371151"/>
                  <a:pt x="5664200" y="511909"/>
                  <a:pt x="5670550" y="521434"/>
                </a:cubicBezTo>
                <a:cubicBezTo>
                  <a:pt x="5676900" y="530959"/>
                  <a:pt x="5711825" y="405546"/>
                  <a:pt x="5718175" y="419834"/>
                </a:cubicBezTo>
                <a:cubicBezTo>
                  <a:pt x="5724525" y="434122"/>
                  <a:pt x="5704946" y="589167"/>
                  <a:pt x="5708650" y="607159"/>
                </a:cubicBezTo>
                <a:cubicBezTo>
                  <a:pt x="5712354" y="625151"/>
                  <a:pt x="5733521" y="520905"/>
                  <a:pt x="5740400" y="527784"/>
                </a:cubicBezTo>
                <a:cubicBezTo>
                  <a:pt x="5747279" y="534663"/>
                  <a:pt x="5743046" y="633617"/>
                  <a:pt x="5749925" y="648434"/>
                </a:cubicBezTo>
                <a:cubicBezTo>
                  <a:pt x="5756804" y="663251"/>
                  <a:pt x="5774796" y="588638"/>
                  <a:pt x="5781675" y="616684"/>
                </a:cubicBezTo>
                <a:cubicBezTo>
                  <a:pt x="5788554" y="644730"/>
                  <a:pt x="5785908" y="768026"/>
                  <a:pt x="5791200" y="816709"/>
                </a:cubicBezTo>
                <a:cubicBezTo>
                  <a:pt x="5796492" y="865392"/>
                  <a:pt x="5807604" y="872801"/>
                  <a:pt x="5813425" y="908784"/>
                </a:cubicBezTo>
                <a:cubicBezTo>
                  <a:pt x="5819246" y="944767"/>
                  <a:pt x="5824008" y="993451"/>
                  <a:pt x="5826125" y="1032609"/>
                </a:cubicBezTo>
                <a:cubicBezTo>
                  <a:pt x="5828242" y="1071767"/>
                  <a:pt x="5822950" y="1133680"/>
                  <a:pt x="5826125" y="1143734"/>
                </a:cubicBezTo>
                <a:cubicBezTo>
                  <a:pt x="5829300" y="1153788"/>
                  <a:pt x="5838825" y="1077588"/>
                  <a:pt x="5845175" y="1092934"/>
                </a:cubicBezTo>
                <a:cubicBezTo>
                  <a:pt x="5851525" y="1108280"/>
                  <a:pt x="5853113" y="1229988"/>
                  <a:pt x="5864225" y="1235809"/>
                </a:cubicBezTo>
                <a:cubicBezTo>
                  <a:pt x="5875337" y="1241630"/>
                  <a:pt x="5898621" y="1118334"/>
                  <a:pt x="5911850" y="1127859"/>
                </a:cubicBezTo>
                <a:cubicBezTo>
                  <a:pt x="5925079" y="1137384"/>
                  <a:pt x="5935133" y="1293488"/>
                  <a:pt x="5943600" y="1292959"/>
                </a:cubicBezTo>
                <a:cubicBezTo>
                  <a:pt x="5952067" y="1292430"/>
                  <a:pt x="5955771" y="1211467"/>
                  <a:pt x="5962650" y="1124684"/>
                </a:cubicBezTo>
                <a:cubicBezTo>
                  <a:pt x="5969529" y="1037901"/>
                  <a:pt x="5976408" y="785488"/>
                  <a:pt x="5984875" y="772259"/>
                </a:cubicBezTo>
                <a:cubicBezTo>
                  <a:pt x="5993342" y="759030"/>
                  <a:pt x="6004983" y="1019380"/>
                  <a:pt x="6013450" y="1045309"/>
                </a:cubicBezTo>
                <a:cubicBezTo>
                  <a:pt x="6021917" y="1071238"/>
                  <a:pt x="6029325" y="985513"/>
                  <a:pt x="6035675" y="927834"/>
                </a:cubicBezTo>
                <a:cubicBezTo>
                  <a:pt x="6042025" y="870155"/>
                  <a:pt x="6042025" y="699763"/>
                  <a:pt x="6051550" y="699234"/>
                </a:cubicBezTo>
                <a:cubicBezTo>
                  <a:pt x="6061075" y="698705"/>
                  <a:pt x="6081713" y="895555"/>
                  <a:pt x="6092825" y="924659"/>
                </a:cubicBezTo>
                <a:cubicBezTo>
                  <a:pt x="6103938" y="953763"/>
                  <a:pt x="6109758" y="842109"/>
                  <a:pt x="6118225" y="873859"/>
                </a:cubicBezTo>
                <a:cubicBezTo>
                  <a:pt x="6126692" y="905609"/>
                  <a:pt x="6138333" y="1114630"/>
                  <a:pt x="6143625" y="1115159"/>
                </a:cubicBezTo>
                <a:cubicBezTo>
                  <a:pt x="6148917" y="1115688"/>
                  <a:pt x="6145213" y="901376"/>
                  <a:pt x="6149975" y="877034"/>
                </a:cubicBezTo>
                <a:cubicBezTo>
                  <a:pt x="6154737" y="852692"/>
                  <a:pt x="6165321" y="971226"/>
                  <a:pt x="6172200" y="969109"/>
                </a:cubicBezTo>
                <a:cubicBezTo>
                  <a:pt x="6179079" y="966992"/>
                  <a:pt x="6185958" y="837876"/>
                  <a:pt x="6191250" y="864334"/>
                </a:cubicBezTo>
                <a:cubicBezTo>
                  <a:pt x="6196542" y="890792"/>
                  <a:pt x="6198129" y="1128917"/>
                  <a:pt x="6203950" y="1127859"/>
                </a:cubicBezTo>
                <a:cubicBezTo>
                  <a:pt x="6209771" y="1126801"/>
                  <a:pt x="6219825" y="866980"/>
                  <a:pt x="6226175" y="857984"/>
                </a:cubicBezTo>
                <a:cubicBezTo>
                  <a:pt x="6232525" y="848988"/>
                  <a:pt x="6233054" y="1069651"/>
                  <a:pt x="6242050" y="1073884"/>
                </a:cubicBezTo>
                <a:cubicBezTo>
                  <a:pt x="6251046" y="1078117"/>
                  <a:pt x="6272213" y="851105"/>
                  <a:pt x="6280150" y="883384"/>
                </a:cubicBezTo>
                <a:cubicBezTo>
                  <a:pt x="6288087" y="915663"/>
                  <a:pt x="6285442" y="1252742"/>
                  <a:pt x="6289675" y="1267559"/>
                </a:cubicBezTo>
                <a:cubicBezTo>
                  <a:pt x="6293908" y="1282376"/>
                  <a:pt x="6298671" y="1013030"/>
                  <a:pt x="6305550" y="972284"/>
                </a:cubicBezTo>
                <a:cubicBezTo>
                  <a:pt x="6312429" y="931538"/>
                  <a:pt x="6324071" y="1035255"/>
                  <a:pt x="6330950" y="1023084"/>
                </a:cubicBezTo>
                <a:cubicBezTo>
                  <a:pt x="6337829" y="1010913"/>
                  <a:pt x="6338888" y="934184"/>
                  <a:pt x="6346825" y="899259"/>
                </a:cubicBezTo>
                <a:cubicBezTo>
                  <a:pt x="6354762" y="864334"/>
                  <a:pt x="6366933" y="859571"/>
                  <a:pt x="6378575" y="813534"/>
                </a:cubicBezTo>
                <a:cubicBezTo>
                  <a:pt x="6390217" y="767497"/>
                  <a:pt x="6409796" y="598163"/>
                  <a:pt x="6416675" y="623034"/>
                </a:cubicBezTo>
                <a:cubicBezTo>
                  <a:pt x="6423554" y="647905"/>
                  <a:pt x="6412971" y="943180"/>
                  <a:pt x="6419850" y="962759"/>
                </a:cubicBezTo>
                <a:cubicBezTo>
                  <a:pt x="6426729" y="982338"/>
                  <a:pt x="6452658" y="732042"/>
                  <a:pt x="6457950" y="740509"/>
                </a:cubicBezTo>
                <a:cubicBezTo>
                  <a:pt x="6463242" y="748976"/>
                  <a:pt x="6448425" y="993451"/>
                  <a:pt x="6451600" y="1013559"/>
                </a:cubicBezTo>
                <a:cubicBezTo>
                  <a:pt x="6454775" y="1033667"/>
                  <a:pt x="6470650" y="828880"/>
                  <a:pt x="6477000" y="861159"/>
                </a:cubicBezTo>
                <a:cubicBezTo>
                  <a:pt x="6483350" y="893438"/>
                  <a:pt x="6480704" y="1193476"/>
                  <a:pt x="6489700" y="1207234"/>
                </a:cubicBezTo>
                <a:cubicBezTo>
                  <a:pt x="6498696" y="1220992"/>
                  <a:pt x="6523038" y="923601"/>
                  <a:pt x="6530975" y="943709"/>
                </a:cubicBezTo>
                <a:cubicBezTo>
                  <a:pt x="6538912" y="963817"/>
                  <a:pt x="6530975" y="1324709"/>
                  <a:pt x="6537325" y="1327884"/>
                </a:cubicBezTo>
                <a:cubicBezTo>
                  <a:pt x="6543675" y="1331059"/>
                  <a:pt x="6560079" y="988159"/>
                  <a:pt x="6569075" y="962759"/>
                </a:cubicBezTo>
                <a:cubicBezTo>
                  <a:pt x="6578071" y="937359"/>
                  <a:pt x="6584421" y="1149026"/>
                  <a:pt x="6591300" y="1175484"/>
                </a:cubicBezTo>
                <a:cubicBezTo>
                  <a:pt x="6598179" y="1201942"/>
                  <a:pt x="6605058" y="1082880"/>
                  <a:pt x="6610350" y="1121509"/>
                </a:cubicBezTo>
                <a:cubicBezTo>
                  <a:pt x="6615642" y="1160138"/>
                  <a:pt x="6614583" y="1422076"/>
                  <a:pt x="6623050" y="1407259"/>
                </a:cubicBezTo>
                <a:cubicBezTo>
                  <a:pt x="6631517" y="1392442"/>
                  <a:pt x="6651625" y="1038430"/>
                  <a:pt x="6661150" y="1032609"/>
                </a:cubicBezTo>
                <a:cubicBezTo>
                  <a:pt x="6670675" y="1026788"/>
                  <a:pt x="6673321" y="1349051"/>
                  <a:pt x="6680200" y="1372334"/>
                </a:cubicBezTo>
                <a:cubicBezTo>
                  <a:pt x="6687079" y="1395617"/>
                  <a:pt x="6695546" y="1150613"/>
                  <a:pt x="6702425" y="1172309"/>
                </a:cubicBezTo>
                <a:cubicBezTo>
                  <a:pt x="6709304" y="1194005"/>
                  <a:pt x="6710892" y="1473934"/>
                  <a:pt x="6721475" y="1502509"/>
                </a:cubicBezTo>
                <a:cubicBezTo>
                  <a:pt x="6732058" y="1531084"/>
                  <a:pt x="6755871" y="1340584"/>
                  <a:pt x="6765925" y="1343759"/>
                </a:cubicBezTo>
                <a:cubicBezTo>
                  <a:pt x="6775979" y="1346934"/>
                  <a:pt x="6773333" y="1539021"/>
                  <a:pt x="6781800" y="1521559"/>
                </a:cubicBezTo>
                <a:cubicBezTo>
                  <a:pt x="6790267" y="1504097"/>
                  <a:pt x="6807200" y="1247980"/>
                  <a:pt x="6816725" y="1238984"/>
                </a:cubicBezTo>
                <a:cubicBezTo>
                  <a:pt x="6826250" y="1229988"/>
                  <a:pt x="6828367" y="1463351"/>
                  <a:pt x="6838950" y="1467584"/>
                </a:cubicBezTo>
                <a:cubicBezTo>
                  <a:pt x="6849533" y="1471817"/>
                  <a:pt x="6866996" y="1316772"/>
                  <a:pt x="6880225" y="1264384"/>
                </a:cubicBezTo>
                <a:cubicBezTo>
                  <a:pt x="6893454" y="1211997"/>
                  <a:pt x="6906154" y="1213584"/>
                  <a:pt x="6918325" y="1153259"/>
                </a:cubicBezTo>
                <a:cubicBezTo>
                  <a:pt x="6930496" y="1092934"/>
                  <a:pt x="6943725" y="903492"/>
                  <a:pt x="6953250" y="902434"/>
                </a:cubicBezTo>
                <a:cubicBezTo>
                  <a:pt x="6962775" y="901376"/>
                  <a:pt x="6971771" y="1074413"/>
                  <a:pt x="6975475" y="1146909"/>
                </a:cubicBezTo>
                <a:cubicBezTo>
                  <a:pt x="6979179" y="1219405"/>
                  <a:pt x="6971242" y="1325238"/>
                  <a:pt x="6975475" y="1337409"/>
                </a:cubicBezTo>
                <a:cubicBezTo>
                  <a:pt x="6979708" y="1349580"/>
                  <a:pt x="6995054" y="1225226"/>
                  <a:pt x="7000875" y="1219934"/>
                </a:cubicBezTo>
                <a:cubicBezTo>
                  <a:pt x="7006696" y="1214642"/>
                  <a:pt x="7003521" y="1309363"/>
                  <a:pt x="7010400" y="1305659"/>
                </a:cubicBezTo>
                <a:cubicBezTo>
                  <a:pt x="7017279" y="1301955"/>
                  <a:pt x="7034213" y="1261209"/>
                  <a:pt x="7042150" y="1197709"/>
                </a:cubicBezTo>
                <a:cubicBezTo>
                  <a:pt x="7050087" y="1134209"/>
                  <a:pt x="7049029" y="924130"/>
                  <a:pt x="7058025" y="924659"/>
                </a:cubicBezTo>
                <a:cubicBezTo>
                  <a:pt x="7067021" y="925188"/>
                  <a:pt x="7083954" y="1144263"/>
                  <a:pt x="7096125" y="1200884"/>
                </a:cubicBezTo>
                <a:cubicBezTo>
                  <a:pt x="7108296" y="1257505"/>
                  <a:pt x="7116233" y="1230517"/>
                  <a:pt x="7131050" y="1264384"/>
                </a:cubicBezTo>
                <a:cubicBezTo>
                  <a:pt x="7145867" y="1298251"/>
                  <a:pt x="7176029" y="1371805"/>
                  <a:pt x="7185025" y="1404084"/>
                </a:cubicBezTo>
                <a:cubicBezTo>
                  <a:pt x="7194021" y="1436363"/>
                  <a:pt x="7178146" y="1507801"/>
                  <a:pt x="7185025" y="1458059"/>
                </a:cubicBezTo>
                <a:cubicBezTo>
                  <a:pt x="7191904" y="1408317"/>
                  <a:pt x="7217304" y="1179717"/>
                  <a:pt x="7226300" y="1105634"/>
                </a:cubicBezTo>
                <a:cubicBezTo>
                  <a:pt x="7235296" y="1031551"/>
                  <a:pt x="7231592" y="972284"/>
                  <a:pt x="7239000" y="1013559"/>
                </a:cubicBezTo>
                <a:cubicBezTo>
                  <a:pt x="7246408" y="1054834"/>
                  <a:pt x="7259637" y="1317301"/>
                  <a:pt x="7270750" y="1353284"/>
                </a:cubicBezTo>
                <a:cubicBezTo>
                  <a:pt x="7281863" y="1389267"/>
                  <a:pt x="7295621" y="1229459"/>
                  <a:pt x="7305675" y="1229459"/>
                </a:cubicBezTo>
                <a:cubicBezTo>
                  <a:pt x="7315729" y="1229459"/>
                  <a:pt x="7324196" y="1358576"/>
                  <a:pt x="7331075" y="1353284"/>
                </a:cubicBezTo>
                <a:cubicBezTo>
                  <a:pt x="7337954" y="1347992"/>
                  <a:pt x="7342717" y="1192417"/>
                  <a:pt x="7346950" y="1197709"/>
                </a:cubicBezTo>
                <a:cubicBezTo>
                  <a:pt x="7351183" y="1203001"/>
                  <a:pt x="7348538" y="1407788"/>
                  <a:pt x="7356475" y="1385034"/>
                </a:cubicBezTo>
                <a:cubicBezTo>
                  <a:pt x="7364413" y="1362280"/>
                  <a:pt x="7382404" y="1061184"/>
                  <a:pt x="7394575" y="1061184"/>
                </a:cubicBezTo>
                <a:cubicBezTo>
                  <a:pt x="7406746" y="1061184"/>
                  <a:pt x="7419975" y="1337938"/>
                  <a:pt x="7429500" y="1385034"/>
                </a:cubicBezTo>
                <a:cubicBezTo>
                  <a:pt x="7439025" y="1432130"/>
                  <a:pt x="7448021" y="1330001"/>
                  <a:pt x="7451725" y="1343759"/>
                </a:cubicBezTo>
                <a:cubicBezTo>
                  <a:pt x="7455429" y="1357517"/>
                  <a:pt x="7445375" y="1469701"/>
                  <a:pt x="7451725" y="1467584"/>
                </a:cubicBezTo>
                <a:cubicBezTo>
                  <a:pt x="7458075" y="1465467"/>
                  <a:pt x="7480829" y="1321005"/>
                  <a:pt x="7489825" y="1331059"/>
                </a:cubicBezTo>
                <a:cubicBezTo>
                  <a:pt x="7498821" y="1341113"/>
                  <a:pt x="7499350" y="1489280"/>
                  <a:pt x="7505700" y="1527909"/>
                </a:cubicBezTo>
                <a:cubicBezTo>
                  <a:pt x="7512050" y="1566538"/>
                  <a:pt x="7521046" y="1590880"/>
                  <a:pt x="7527925" y="1562834"/>
                </a:cubicBezTo>
                <a:cubicBezTo>
                  <a:pt x="7534804" y="1534788"/>
                  <a:pt x="7541154" y="1380271"/>
                  <a:pt x="7546975" y="1359634"/>
                </a:cubicBezTo>
                <a:cubicBezTo>
                  <a:pt x="7552796" y="1338997"/>
                  <a:pt x="7555442" y="1442184"/>
                  <a:pt x="7562850" y="1439009"/>
                </a:cubicBezTo>
                <a:cubicBezTo>
                  <a:pt x="7570258" y="1435834"/>
                  <a:pt x="7585075" y="1312009"/>
                  <a:pt x="7591425" y="1340584"/>
                </a:cubicBezTo>
                <a:cubicBezTo>
                  <a:pt x="7597775" y="1369159"/>
                  <a:pt x="7595658" y="1590351"/>
                  <a:pt x="7600950" y="1610459"/>
                </a:cubicBezTo>
                <a:cubicBezTo>
                  <a:pt x="7606242" y="1630567"/>
                  <a:pt x="7617354" y="1477638"/>
                  <a:pt x="7623175" y="1461234"/>
                </a:cubicBezTo>
                <a:cubicBezTo>
                  <a:pt x="7628996" y="1444830"/>
                  <a:pt x="7630583" y="1524205"/>
                  <a:pt x="7635875" y="1512034"/>
                </a:cubicBezTo>
                <a:cubicBezTo>
                  <a:pt x="7641167" y="1499863"/>
                  <a:pt x="7650163" y="1388209"/>
                  <a:pt x="7654925" y="1388209"/>
                </a:cubicBezTo>
                <a:cubicBezTo>
                  <a:pt x="7659687" y="1388209"/>
                  <a:pt x="7661275" y="1511505"/>
                  <a:pt x="7664450" y="1512034"/>
                </a:cubicBezTo>
                <a:cubicBezTo>
                  <a:pt x="7667625" y="1512563"/>
                  <a:pt x="7671858" y="1391384"/>
                  <a:pt x="7673975" y="1391384"/>
                </a:cubicBezTo>
                <a:cubicBezTo>
                  <a:pt x="7676092" y="1391384"/>
                  <a:pt x="7671859" y="1510976"/>
                  <a:pt x="7677150" y="1512034"/>
                </a:cubicBezTo>
                <a:cubicBezTo>
                  <a:pt x="7682441" y="1513092"/>
                  <a:pt x="7697258" y="1395088"/>
                  <a:pt x="7705725" y="1397734"/>
                </a:cubicBezTo>
                <a:cubicBezTo>
                  <a:pt x="7714192" y="1400380"/>
                  <a:pt x="7712075" y="1610459"/>
                  <a:pt x="7727950" y="1527909"/>
                </a:cubicBezTo>
                <a:cubicBezTo>
                  <a:pt x="7743825" y="1445359"/>
                  <a:pt x="7789333" y="1038959"/>
                  <a:pt x="7800975" y="902434"/>
                </a:cubicBezTo>
                <a:cubicBezTo>
                  <a:pt x="7812617" y="765909"/>
                  <a:pt x="7794096" y="698176"/>
                  <a:pt x="7797800" y="708759"/>
                </a:cubicBezTo>
                <a:cubicBezTo>
                  <a:pt x="7801504" y="719342"/>
                  <a:pt x="7814204" y="977576"/>
                  <a:pt x="7823200" y="965934"/>
                </a:cubicBezTo>
                <a:cubicBezTo>
                  <a:pt x="7832196" y="954292"/>
                  <a:pt x="7847542" y="743155"/>
                  <a:pt x="7851775" y="638909"/>
                </a:cubicBezTo>
                <a:cubicBezTo>
                  <a:pt x="7856008" y="534663"/>
                  <a:pt x="7845425" y="360567"/>
                  <a:pt x="7848600" y="340459"/>
                </a:cubicBezTo>
                <a:cubicBezTo>
                  <a:pt x="7851775" y="320351"/>
                  <a:pt x="7864475" y="514026"/>
                  <a:pt x="7870825" y="518259"/>
                </a:cubicBezTo>
                <a:cubicBezTo>
                  <a:pt x="7877175" y="522492"/>
                  <a:pt x="7879821" y="423009"/>
                  <a:pt x="7886700" y="365859"/>
                </a:cubicBezTo>
                <a:cubicBezTo>
                  <a:pt x="7893579" y="308709"/>
                  <a:pt x="7906808" y="148901"/>
                  <a:pt x="7912100" y="175359"/>
                </a:cubicBezTo>
                <a:cubicBezTo>
                  <a:pt x="7917392" y="201817"/>
                  <a:pt x="7913158" y="489155"/>
                  <a:pt x="7918450" y="524609"/>
                </a:cubicBezTo>
                <a:cubicBezTo>
                  <a:pt x="7923742" y="560063"/>
                  <a:pt x="7938029" y="375384"/>
                  <a:pt x="7943850" y="388084"/>
                </a:cubicBezTo>
                <a:cubicBezTo>
                  <a:pt x="7949671" y="400784"/>
                  <a:pt x="7950729" y="600809"/>
                  <a:pt x="7953375" y="600809"/>
                </a:cubicBezTo>
                <a:cubicBezTo>
                  <a:pt x="7956021" y="600809"/>
                  <a:pt x="7954963" y="438884"/>
                  <a:pt x="7959725" y="388084"/>
                </a:cubicBezTo>
                <a:cubicBezTo>
                  <a:pt x="7964487" y="337284"/>
                  <a:pt x="7978775" y="270609"/>
                  <a:pt x="7981950" y="296009"/>
                </a:cubicBezTo>
                <a:cubicBezTo>
                  <a:pt x="7985125" y="321409"/>
                  <a:pt x="7972954" y="528313"/>
                  <a:pt x="7978775" y="540484"/>
                </a:cubicBezTo>
                <a:cubicBezTo>
                  <a:pt x="7984596" y="552655"/>
                  <a:pt x="8007879" y="354747"/>
                  <a:pt x="8016875" y="369034"/>
                </a:cubicBezTo>
                <a:cubicBezTo>
                  <a:pt x="8025871" y="383321"/>
                  <a:pt x="8025871" y="636263"/>
                  <a:pt x="8032750" y="626209"/>
                </a:cubicBezTo>
                <a:cubicBezTo>
                  <a:pt x="8039629" y="616155"/>
                  <a:pt x="8048889" y="462432"/>
                  <a:pt x="8058150" y="308709"/>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ight Brace 14">
            <a:extLst>
              <a:ext uri="{FF2B5EF4-FFF2-40B4-BE49-F238E27FC236}">
                <a16:creationId xmlns:a16="http://schemas.microsoft.com/office/drawing/2014/main" id="{9BB7EA83-227A-433B-BAC9-63E3E1400955}"/>
              </a:ext>
            </a:extLst>
          </p:cNvPr>
          <p:cNvSpPr/>
          <p:nvPr/>
        </p:nvSpPr>
        <p:spPr>
          <a:xfrm>
            <a:off x="7020634" y="1677660"/>
            <a:ext cx="182841" cy="1135919"/>
          </a:xfrm>
          <a:prstGeom prst="rightBrace">
            <a:avLst/>
          </a:prstGeom>
          <a:ln w="19050">
            <a:solidFill>
              <a:srgbClr val="00B0F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1" name="Right Brace 20">
            <a:extLst>
              <a:ext uri="{FF2B5EF4-FFF2-40B4-BE49-F238E27FC236}">
                <a16:creationId xmlns:a16="http://schemas.microsoft.com/office/drawing/2014/main" id="{5F87DDBE-8261-4DD2-9487-85531BCD6D86}"/>
              </a:ext>
            </a:extLst>
          </p:cNvPr>
          <p:cNvSpPr/>
          <p:nvPr/>
        </p:nvSpPr>
        <p:spPr>
          <a:xfrm>
            <a:off x="7020634" y="1233740"/>
            <a:ext cx="182841" cy="415397"/>
          </a:xfrm>
          <a:prstGeom prst="rightBrace">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 name="TextBox 15">
            <a:extLst>
              <a:ext uri="{FF2B5EF4-FFF2-40B4-BE49-F238E27FC236}">
                <a16:creationId xmlns:a16="http://schemas.microsoft.com/office/drawing/2014/main" id="{2A001E6B-3118-4EB4-AFCB-07A71C45BC49}"/>
              </a:ext>
            </a:extLst>
          </p:cNvPr>
          <p:cNvSpPr txBox="1"/>
          <p:nvPr/>
        </p:nvSpPr>
        <p:spPr>
          <a:xfrm>
            <a:off x="7293937" y="1123662"/>
            <a:ext cx="800100" cy="553998"/>
          </a:xfrm>
          <a:prstGeom prst="rect">
            <a:avLst/>
          </a:prstGeom>
          <a:noFill/>
        </p:spPr>
        <p:txBody>
          <a:bodyPr wrap="square" rtlCol="0">
            <a:spAutoFit/>
          </a:bodyPr>
          <a:lstStyle/>
          <a:p>
            <a:r>
              <a:rPr lang="en-GB" sz="1000" b="1" dirty="0">
                <a:solidFill>
                  <a:srgbClr val="FF0000"/>
                </a:solidFill>
              </a:rPr>
              <a:t>Warmer than present</a:t>
            </a:r>
          </a:p>
        </p:txBody>
      </p:sp>
      <p:sp>
        <p:nvSpPr>
          <p:cNvPr id="23" name="TextBox 22">
            <a:extLst>
              <a:ext uri="{FF2B5EF4-FFF2-40B4-BE49-F238E27FC236}">
                <a16:creationId xmlns:a16="http://schemas.microsoft.com/office/drawing/2014/main" id="{9F613B91-42D8-4C95-B1E7-F190988A1E6C}"/>
              </a:ext>
            </a:extLst>
          </p:cNvPr>
          <p:cNvSpPr txBox="1"/>
          <p:nvPr/>
        </p:nvSpPr>
        <p:spPr>
          <a:xfrm>
            <a:off x="7300718" y="1982726"/>
            <a:ext cx="609600" cy="553998"/>
          </a:xfrm>
          <a:prstGeom prst="rect">
            <a:avLst/>
          </a:prstGeom>
          <a:noFill/>
        </p:spPr>
        <p:txBody>
          <a:bodyPr wrap="square" rtlCol="0">
            <a:spAutoFit/>
          </a:bodyPr>
          <a:lstStyle/>
          <a:p>
            <a:r>
              <a:rPr lang="en-GB" sz="1000" b="1" dirty="0">
                <a:solidFill>
                  <a:srgbClr val="00B0F0"/>
                </a:solidFill>
              </a:rPr>
              <a:t>Colder than present</a:t>
            </a:r>
          </a:p>
        </p:txBody>
      </p:sp>
      <p:grpSp>
        <p:nvGrpSpPr>
          <p:cNvPr id="18" name="Group 17">
            <a:extLst>
              <a:ext uri="{FF2B5EF4-FFF2-40B4-BE49-F238E27FC236}">
                <a16:creationId xmlns:a16="http://schemas.microsoft.com/office/drawing/2014/main" id="{3A4F1FA0-6DC4-48D1-BD7F-82BC3CE224BD}"/>
              </a:ext>
            </a:extLst>
          </p:cNvPr>
          <p:cNvGrpSpPr/>
          <p:nvPr/>
        </p:nvGrpSpPr>
        <p:grpSpPr>
          <a:xfrm>
            <a:off x="1385033" y="1563170"/>
            <a:ext cx="7069536" cy="400110"/>
            <a:chOff x="554697" y="4415600"/>
            <a:chExt cx="7069536" cy="400110"/>
          </a:xfrm>
        </p:grpSpPr>
        <p:sp>
          <p:nvSpPr>
            <p:cNvPr id="26630" name="Line 6"/>
            <p:cNvSpPr>
              <a:spLocks noChangeShapeType="1"/>
            </p:cNvSpPr>
            <p:nvPr/>
          </p:nvSpPr>
          <p:spPr bwMode="auto">
            <a:xfrm>
              <a:off x="554697" y="4530090"/>
              <a:ext cx="5765669" cy="0"/>
            </a:xfrm>
            <a:prstGeom prst="line">
              <a:avLst/>
            </a:prstGeom>
            <a:noFill/>
            <a:ln w="38100">
              <a:solidFill>
                <a:srgbClr val="7030A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7" name="TextBox 16">
              <a:extLst>
                <a:ext uri="{FF2B5EF4-FFF2-40B4-BE49-F238E27FC236}">
                  <a16:creationId xmlns:a16="http://schemas.microsoft.com/office/drawing/2014/main" id="{35CD8611-AA50-4935-8054-8F9CBBC12291}"/>
                </a:ext>
              </a:extLst>
            </p:cNvPr>
            <p:cNvSpPr txBox="1"/>
            <p:nvPr/>
          </p:nvSpPr>
          <p:spPr>
            <a:xfrm>
              <a:off x="6214844" y="4415600"/>
              <a:ext cx="1409389" cy="400110"/>
            </a:xfrm>
            <a:prstGeom prst="rect">
              <a:avLst/>
            </a:prstGeom>
            <a:noFill/>
          </p:spPr>
          <p:txBody>
            <a:bodyPr wrap="square" rtlCol="0">
              <a:spAutoFit/>
            </a:bodyPr>
            <a:lstStyle/>
            <a:p>
              <a:r>
                <a:rPr lang="en-GB" sz="1000" b="1" dirty="0">
                  <a:solidFill>
                    <a:srgbClr val="582C83"/>
                  </a:solidFill>
                </a:rPr>
                <a:t>Present Temperature (1950)</a:t>
              </a:r>
            </a:p>
          </p:txBody>
        </p:sp>
      </p:grpSp>
      <p:sp>
        <p:nvSpPr>
          <p:cNvPr id="19" name="TextBox 18">
            <a:extLst>
              <a:ext uri="{FF2B5EF4-FFF2-40B4-BE49-F238E27FC236}">
                <a16:creationId xmlns:a16="http://schemas.microsoft.com/office/drawing/2014/main" id="{01BF374A-502B-467D-9212-864B5DB3D3A1}"/>
              </a:ext>
            </a:extLst>
          </p:cNvPr>
          <p:cNvSpPr txBox="1"/>
          <p:nvPr/>
        </p:nvSpPr>
        <p:spPr>
          <a:xfrm>
            <a:off x="77117" y="6083855"/>
            <a:ext cx="8670275" cy="230832"/>
          </a:xfrm>
          <a:prstGeom prst="rect">
            <a:avLst/>
          </a:prstGeom>
          <a:noFill/>
        </p:spPr>
        <p:txBody>
          <a:bodyPr wrap="square" rtlCol="0">
            <a:spAutoFit/>
          </a:bodyPr>
          <a:lstStyle/>
          <a:p>
            <a:r>
              <a:rPr lang="en-GB" sz="900" dirty="0"/>
              <a:t>Graph sketched from </a:t>
            </a:r>
            <a:r>
              <a:rPr lang="en-GB" sz="900" dirty="0" err="1"/>
              <a:t>J.R.Petit</a:t>
            </a:r>
            <a:r>
              <a:rPr lang="en-GB" sz="900" dirty="0"/>
              <a:t>, </a:t>
            </a:r>
            <a:r>
              <a:rPr lang="en-GB" sz="900" dirty="0" err="1"/>
              <a:t>J.Jouzel</a:t>
            </a:r>
            <a:r>
              <a:rPr lang="en-GB" sz="900" dirty="0"/>
              <a:t>, et al. Climate and atmospheric history of the past 420 000 years from the Vostok Ice Core in Antarctica, Nature 399 pp429-436, 1999</a:t>
            </a:r>
          </a:p>
        </p:txBody>
      </p:sp>
      <p:sp>
        <p:nvSpPr>
          <p:cNvPr id="20" name="Rectangle 19">
            <a:extLst>
              <a:ext uri="{FF2B5EF4-FFF2-40B4-BE49-F238E27FC236}">
                <a16:creationId xmlns:a16="http://schemas.microsoft.com/office/drawing/2014/main" id="{54F1AF44-553B-4D83-8501-E8DB3F0698C6}"/>
              </a:ext>
            </a:extLst>
          </p:cNvPr>
          <p:cNvSpPr/>
          <p:nvPr/>
        </p:nvSpPr>
        <p:spPr>
          <a:xfrm>
            <a:off x="170330" y="63556"/>
            <a:ext cx="4044871" cy="400110"/>
          </a:xfrm>
          <a:prstGeom prst="rect">
            <a:avLst/>
          </a:prstGeom>
        </p:spPr>
        <p:txBody>
          <a:bodyPr wrap="square">
            <a:spAutoFit/>
          </a:bodyPr>
          <a:lstStyle/>
          <a:p>
            <a:r>
              <a:rPr lang="en-GB" sz="2000" b="1" u="sng" dirty="0"/>
              <a:t>Past climate change – Longer term</a:t>
            </a:r>
            <a:endParaRPr lang="en-GB" sz="2000" dirty="0"/>
          </a:p>
        </p:txBody>
      </p:sp>
      <p:sp>
        <p:nvSpPr>
          <p:cNvPr id="2" name="Rectangle 1">
            <a:extLst>
              <a:ext uri="{FF2B5EF4-FFF2-40B4-BE49-F238E27FC236}">
                <a16:creationId xmlns:a16="http://schemas.microsoft.com/office/drawing/2014/main" id="{69E1E456-C0CD-4DD0-A1AF-5BA1528D4DCC}"/>
              </a:ext>
            </a:extLst>
          </p:cNvPr>
          <p:cNvSpPr/>
          <p:nvPr/>
        </p:nvSpPr>
        <p:spPr>
          <a:xfrm>
            <a:off x="-93236" y="410228"/>
            <a:ext cx="9237235" cy="384721"/>
          </a:xfrm>
          <a:prstGeom prst="rect">
            <a:avLst/>
          </a:prstGeom>
        </p:spPr>
        <p:txBody>
          <a:bodyPr wrap="square">
            <a:spAutoFit/>
          </a:bodyPr>
          <a:lstStyle/>
          <a:p>
            <a:pPr algn="ctr">
              <a:defRPr sz="1200" b="1" i="0" u="none" strike="noStrike" kern="1200" spc="0" baseline="0">
                <a:solidFill>
                  <a:prstClr val="black">
                    <a:lumMod val="65000"/>
                    <a:lumOff val="35000"/>
                  </a:prstClr>
                </a:solidFill>
                <a:latin typeface="+mn-lt"/>
                <a:ea typeface="+mn-ea"/>
                <a:cs typeface="+mn-cs"/>
              </a:defRPr>
            </a:pPr>
            <a:r>
              <a:rPr lang="en-US" sz="1900" b="1" dirty="0"/>
              <a:t>Temperature in the atmosphere over the last 400 000 years (from the Vostok ice core)</a:t>
            </a:r>
          </a:p>
        </p:txBody>
      </p:sp>
      <p:cxnSp>
        <p:nvCxnSpPr>
          <p:cNvPr id="4" name="Straight Arrow Connector 3">
            <a:extLst>
              <a:ext uri="{FF2B5EF4-FFF2-40B4-BE49-F238E27FC236}">
                <a16:creationId xmlns:a16="http://schemas.microsoft.com/office/drawing/2014/main" id="{A85E8AFE-348A-4BE1-82C5-298487F55C7B}"/>
              </a:ext>
            </a:extLst>
          </p:cNvPr>
          <p:cNvCxnSpPr>
            <a:cxnSpLocks/>
          </p:cNvCxnSpPr>
          <p:nvPr/>
        </p:nvCxnSpPr>
        <p:spPr>
          <a:xfrm flipV="1">
            <a:off x="5164853" y="1563170"/>
            <a:ext cx="0" cy="1250410"/>
          </a:xfrm>
          <a:prstGeom prst="straightConnector1">
            <a:avLst/>
          </a:prstGeom>
          <a:ln w="28575">
            <a:tailEnd type="triangle"/>
          </a:ln>
        </p:spPr>
        <p:style>
          <a:lnRef idx="1">
            <a:schemeClr val="dk1"/>
          </a:lnRef>
          <a:fillRef idx="0">
            <a:schemeClr val="dk1"/>
          </a:fillRef>
          <a:effectRef idx="0">
            <a:schemeClr val="dk1"/>
          </a:effectRef>
          <a:fontRef idx="minor">
            <a:schemeClr val="tx1"/>
          </a:fontRef>
        </p:style>
      </p:cxnSp>
      <p:cxnSp>
        <p:nvCxnSpPr>
          <p:cNvPr id="22" name="Straight Arrow Connector 21">
            <a:extLst>
              <a:ext uri="{FF2B5EF4-FFF2-40B4-BE49-F238E27FC236}">
                <a16:creationId xmlns:a16="http://schemas.microsoft.com/office/drawing/2014/main" id="{5612EEF6-D525-4697-BB54-74CA48816186}"/>
              </a:ext>
            </a:extLst>
          </p:cNvPr>
          <p:cNvCxnSpPr>
            <a:cxnSpLocks/>
          </p:cNvCxnSpPr>
          <p:nvPr/>
        </p:nvCxnSpPr>
        <p:spPr>
          <a:xfrm flipH="1">
            <a:off x="1321358" y="1259814"/>
            <a:ext cx="3843495" cy="0"/>
          </a:xfrm>
          <a:prstGeom prst="straightConnector1">
            <a:avLst/>
          </a:prstGeom>
          <a:ln w="28575">
            <a:prstDash val="sysDot"/>
            <a:tailEnd type="triangle"/>
          </a:ln>
        </p:spPr>
        <p:style>
          <a:lnRef idx="1">
            <a:schemeClr val="dk1"/>
          </a:lnRef>
          <a:fillRef idx="0">
            <a:schemeClr val="dk1"/>
          </a:fillRef>
          <a:effectRef idx="0">
            <a:schemeClr val="dk1"/>
          </a:effectRef>
          <a:fontRef idx="minor">
            <a:schemeClr val="tx1"/>
          </a:fontRef>
        </p:style>
      </p:cxnSp>
      <p:cxnSp>
        <p:nvCxnSpPr>
          <p:cNvPr id="24" name="Straight Arrow Connector 23">
            <a:extLst>
              <a:ext uri="{FF2B5EF4-FFF2-40B4-BE49-F238E27FC236}">
                <a16:creationId xmlns:a16="http://schemas.microsoft.com/office/drawing/2014/main" id="{09F543FA-A48C-42DF-9F41-0CCC9A73B97B}"/>
              </a:ext>
            </a:extLst>
          </p:cNvPr>
          <p:cNvCxnSpPr>
            <a:cxnSpLocks/>
            <a:endCxn id="12" idx="61"/>
          </p:cNvCxnSpPr>
          <p:nvPr/>
        </p:nvCxnSpPr>
        <p:spPr>
          <a:xfrm flipV="1">
            <a:off x="2644392" y="1331652"/>
            <a:ext cx="19904" cy="1481928"/>
          </a:xfrm>
          <a:prstGeom prst="straightConnector1">
            <a:avLst/>
          </a:prstGeom>
          <a:ln w="28575">
            <a:tailEnd type="triangle"/>
          </a:ln>
        </p:spPr>
        <p:style>
          <a:lnRef idx="1">
            <a:schemeClr val="dk1"/>
          </a:lnRef>
          <a:fillRef idx="0">
            <a:schemeClr val="dk1"/>
          </a:fillRef>
          <a:effectRef idx="0">
            <a:schemeClr val="dk1"/>
          </a:effectRef>
          <a:fontRef idx="minor">
            <a:schemeClr val="tx1"/>
          </a:fontRef>
        </p:style>
      </p:cxnSp>
      <p:cxnSp>
        <p:nvCxnSpPr>
          <p:cNvPr id="25" name="Straight Arrow Connector 24">
            <a:extLst>
              <a:ext uri="{FF2B5EF4-FFF2-40B4-BE49-F238E27FC236}">
                <a16:creationId xmlns:a16="http://schemas.microsoft.com/office/drawing/2014/main" id="{B770FD1F-BDA3-46A0-88E9-7B87AECF5F9F}"/>
              </a:ext>
            </a:extLst>
          </p:cNvPr>
          <p:cNvCxnSpPr>
            <a:cxnSpLocks/>
          </p:cNvCxnSpPr>
          <p:nvPr/>
        </p:nvCxnSpPr>
        <p:spPr>
          <a:xfrm flipH="1">
            <a:off x="1321358" y="1331652"/>
            <a:ext cx="1342939" cy="0"/>
          </a:xfrm>
          <a:prstGeom prst="straightConnector1">
            <a:avLst/>
          </a:prstGeom>
          <a:ln w="28575">
            <a:prstDash val="sysDot"/>
            <a:tailEnd type="triangle"/>
          </a:ln>
        </p:spPr>
        <p:style>
          <a:lnRef idx="1">
            <a:schemeClr val="dk1"/>
          </a:lnRef>
          <a:fillRef idx="0">
            <a:schemeClr val="dk1"/>
          </a:fillRef>
          <a:effectRef idx="0">
            <a:schemeClr val="dk1"/>
          </a:effectRef>
          <a:fontRef idx="minor">
            <a:schemeClr val="tx1"/>
          </a:fontRef>
        </p:style>
      </p:cxnSp>
      <p:cxnSp>
        <p:nvCxnSpPr>
          <p:cNvPr id="26" name="Straight Arrow Connector 25">
            <a:extLst>
              <a:ext uri="{FF2B5EF4-FFF2-40B4-BE49-F238E27FC236}">
                <a16:creationId xmlns:a16="http://schemas.microsoft.com/office/drawing/2014/main" id="{F678987E-553A-4BB8-B2E4-5C0D29F24507}"/>
              </a:ext>
            </a:extLst>
          </p:cNvPr>
          <p:cNvCxnSpPr>
            <a:cxnSpLocks/>
            <a:endCxn id="12" idx="42"/>
          </p:cNvCxnSpPr>
          <p:nvPr/>
        </p:nvCxnSpPr>
        <p:spPr>
          <a:xfrm flipV="1">
            <a:off x="2312796" y="2530328"/>
            <a:ext cx="7378" cy="283252"/>
          </a:xfrm>
          <a:prstGeom prst="straightConnector1">
            <a:avLst/>
          </a:prstGeom>
          <a:ln w="28575">
            <a:tailEnd type="triangle"/>
          </a:ln>
        </p:spPr>
        <p:style>
          <a:lnRef idx="1">
            <a:schemeClr val="dk1"/>
          </a:lnRef>
          <a:fillRef idx="0">
            <a:schemeClr val="dk1"/>
          </a:fillRef>
          <a:effectRef idx="0">
            <a:schemeClr val="dk1"/>
          </a:effectRef>
          <a:fontRef idx="minor">
            <a:schemeClr val="tx1"/>
          </a:fontRef>
        </p:style>
      </p:cxnSp>
      <p:cxnSp>
        <p:nvCxnSpPr>
          <p:cNvPr id="27" name="Straight Arrow Connector 26">
            <a:extLst>
              <a:ext uri="{FF2B5EF4-FFF2-40B4-BE49-F238E27FC236}">
                <a16:creationId xmlns:a16="http://schemas.microsoft.com/office/drawing/2014/main" id="{07693214-7D34-4235-84BD-43A104C9D61F}"/>
              </a:ext>
            </a:extLst>
          </p:cNvPr>
          <p:cNvCxnSpPr>
            <a:cxnSpLocks/>
          </p:cNvCxnSpPr>
          <p:nvPr/>
        </p:nvCxnSpPr>
        <p:spPr>
          <a:xfrm flipH="1">
            <a:off x="1321358" y="2551506"/>
            <a:ext cx="985207" cy="0"/>
          </a:xfrm>
          <a:prstGeom prst="straightConnector1">
            <a:avLst/>
          </a:prstGeom>
          <a:ln w="28575">
            <a:prstDash val="sysDot"/>
            <a:tailEnd type="triangle"/>
          </a:ln>
        </p:spPr>
        <p:style>
          <a:lnRef idx="1">
            <a:schemeClr val="dk1"/>
          </a:lnRef>
          <a:fillRef idx="0">
            <a:schemeClr val="dk1"/>
          </a:fillRef>
          <a:effectRef idx="0">
            <a:schemeClr val="dk1"/>
          </a:effectRef>
          <a:fontRef idx="minor">
            <a:schemeClr val="tx1"/>
          </a:fontRef>
        </p:style>
      </p:cxnSp>
      <p:cxnSp>
        <p:nvCxnSpPr>
          <p:cNvPr id="28" name="Straight Arrow Connector 27">
            <a:extLst>
              <a:ext uri="{FF2B5EF4-FFF2-40B4-BE49-F238E27FC236}">
                <a16:creationId xmlns:a16="http://schemas.microsoft.com/office/drawing/2014/main" id="{FFDCCDDF-C1CA-41ED-A521-F04FE0EA337A}"/>
              </a:ext>
            </a:extLst>
          </p:cNvPr>
          <p:cNvCxnSpPr>
            <a:cxnSpLocks/>
          </p:cNvCxnSpPr>
          <p:nvPr/>
        </p:nvCxnSpPr>
        <p:spPr>
          <a:xfrm flipH="1">
            <a:off x="1321358" y="2701513"/>
            <a:ext cx="5242360" cy="4125"/>
          </a:xfrm>
          <a:prstGeom prst="straightConnector1">
            <a:avLst/>
          </a:prstGeom>
          <a:ln w="28575">
            <a:prstDash val="sysDot"/>
            <a:tailEnd type="triangle"/>
          </a:ln>
        </p:spPr>
        <p:style>
          <a:lnRef idx="1">
            <a:schemeClr val="dk1"/>
          </a:lnRef>
          <a:fillRef idx="0">
            <a:schemeClr val="dk1"/>
          </a:fillRef>
          <a:effectRef idx="0">
            <a:schemeClr val="dk1"/>
          </a:effectRef>
          <a:fontRef idx="minor">
            <a:schemeClr val="tx1"/>
          </a:fontRef>
        </p:style>
      </p:cxnSp>
      <p:sp>
        <p:nvSpPr>
          <p:cNvPr id="14" name="Oval 13">
            <a:extLst>
              <a:ext uri="{FF2B5EF4-FFF2-40B4-BE49-F238E27FC236}">
                <a16:creationId xmlns:a16="http://schemas.microsoft.com/office/drawing/2014/main" id="{B2DA0F8F-1911-4E44-A257-B141825401F4}"/>
              </a:ext>
            </a:extLst>
          </p:cNvPr>
          <p:cNvSpPr/>
          <p:nvPr/>
        </p:nvSpPr>
        <p:spPr>
          <a:xfrm>
            <a:off x="1369146" y="1353937"/>
            <a:ext cx="401934" cy="311485"/>
          </a:xfrm>
          <a:prstGeom prst="ellipse">
            <a:avLst/>
          </a:pr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 name="Oval 30">
            <a:extLst>
              <a:ext uri="{FF2B5EF4-FFF2-40B4-BE49-F238E27FC236}">
                <a16:creationId xmlns:a16="http://schemas.microsoft.com/office/drawing/2014/main" id="{A1012858-946B-46E7-8D41-D43AD912F789}"/>
              </a:ext>
            </a:extLst>
          </p:cNvPr>
          <p:cNvSpPr/>
          <p:nvPr/>
        </p:nvSpPr>
        <p:spPr>
          <a:xfrm>
            <a:off x="2483060" y="1229356"/>
            <a:ext cx="401934" cy="456418"/>
          </a:xfrm>
          <a:prstGeom prst="ellipse">
            <a:avLst/>
          </a:pr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 name="Oval 31">
            <a:extLst>
              <a:ext uri="{FF2B5EF4-FFF2-40B4-BE49-F238E27FC236}">
                <a16:creationId xmlns:a16="http://schemas.microsoft.com/office/drawing/2014/main" id="{5BADC292-5EA6-48AA-82C6-4994F09AA593}"/>
              </a:ext>
            </a:extLst>
          </p:cNvPr>
          <p:cNvSpPr/>
          <p:nvPr/>
        </p:nvSpPr>
        <p:spPr>
          <a:xfrm>
            <a:off x="3527584" y="1343265"/>
            <a:ext cx="401934" cy="311485"/>
          </a:xfrm>
          <a:prstGeom prst="ellipse">
            <a:avLst/>
          </a:pr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 name="Oval 32">
            <a:extLst>
              <a:ext uri="{FF2B5EF4-FFF2-40B4-BE49-F238E27FC236}">
                <a16:creationId xmlns:a16="http://schemas.microsoft.com/office/drawing/2014/main" id="{4AB09DB4-2B19-47F4-869C-82829E937676}"/>
              </a:ext>
            </a:extLst>
          </p:cNvPr>
          <p:cNvSpPr/>
          <p:nvPr/>
        </p:nvSpPr>
        <p:spPr>
          <a:xfrm>
            <a:off x="6496079" y="1312995"/>
            <a:ext cx="401934" cy="311485"/>
          </a:xfrm>
          <a:prstGeom prst="ellipse">
            <a:avLst/>
          </a:pr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 name="Oval 33">
            <a:extLst>
              <a:ext uri="{FF2B5EF4-FFF2-40B4-BE49-F238E27FC236}">
                <a16:creationId xmlns:a16="http://schemas.microsoft.com/office/drawing/2014/main" id="{0FE474B9-2549-4564-AE70-649B1FCCA73F}"/>
              </a:ext>
            </a:extLst>
          </p:cNvPr>
          <p:cNvSpPr/>
          <p:nvPr/>
        </p:nvSpPr>
        <p:spPr>
          <a:xfrm>
            <a:off x="4943185" y="1235079"/>
            <a:ext cx="401934" cy="430341"/>
          </a:xfrm>
          <a:prstGeom prst="ellipse">
            <a:avLst/>
          </a:pr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 name="TextBox 28">
            <a:extLst>
              <a:ext uri="{FF2B5EF4-FFF2-40B4-BE49-F238E27FC236}">
                <a16:creationId xmlns:a16="http://schemas.microsoft.com/office/drawing/2014/main" id="{69E98F2E-3B5D-40C9-9A2D-197AB3D8C22A}"/>
              </a:ext>
            </a:extLst>
          </p:cNvPr>
          <p:cNvSpPr txBox="1"/>
          <p:nvPr/>
        </p:nvSpPr>
        <p:spPr>
          <a:xfrm>
            <a:off x="6844973" y="3673103"/>
            <a:ext cx="1457010" cy="338554"/>
          </a:xfrm>
          <a:prstGeom prst="rect">
            <a:avLst/>
          </a:prstGeom>
          <a:noFill/>
        </p:spPr>
        <p:txBody>
          <a:bodyPr wrap="square" rtlCol="0">
            <a:spAutoFit/>
          </a:bodyPr>
          <a:lstStyle/>
          <a:p>
            <a:r>
              <a:rPr lang="en-GB" sz="1600" b="1" dirty="0">
                <a:solidFill>
                  <a:srgbClr val="00B050"/>
                </a:solidFill>
              </a:rPr>
              <a:t>3.6 to 3.8</a:t>
            </a:r>
            <a:r>
              <a:rPr lang="en-GB" sz="1600" b="1" dirty="0">
                <a:solidFill>
                  <a:srgbClr val="00B050"/>
                </a:solidFill>
                <a:latin typeface="Arial" panose="020B0604020202020204" pitchFamily="34" charset="0"/>
                <a:cs typeface="Arial" panose="020B0604020202020204" pitchFamily="34" charset="0"/>
              </a:rPr>
              <a:t>°C</a:t>
            </a:r>
            <a:endParaRPr lang="en-GB" sz="1600" b="1" dirty="0">
              <a:solidFill>
                <a:srgbClr val="00B050"/>
              </a:solidFill>
            </a:endParaRPr>
          </a:p>
        </p:txBody>
      </p:sp>
      <p:sp>
        <p:nvSpPr>
          <p:cNvPr id="37" name="TextBox 36">
            <a:extLst>
              <a:ext uri="{FF2B5EF4-FFF2-40B4-BE49-F238E27FC236}">
                <a16:creationId xmlns:a16="http://schemas.microsoft.com/office/drawing/2014/main" id="{12DD4C68-4D23-4AB4-AA83-23766DA315DC}"/>
              </a:ext>
            </a:extLst>
          </p:cNvPr>
          <p:cNvSpPr txBox="1"/>
          <p:nvPr/>
        </p:nvSpPr>
        <p:spPr>
          <a:xfrm>
            <a:off x="6857616" y="4092624"/>
            <a:ext cx="1457010" cy="338554"/>
          </a:xfrm>
          <a:prstGeom prst="rect">
            <a:avLst/>
          </a:prstGeom>
          <a:noFill/>
        </p:spPr>
        <p:txBody>
          <a:bodyPr wrap="square" rtlCol="0">
            <a:spAutoFit/>
          </a:bodyPr>
          <a:lstStyle/>
          <a:p>
            <a:r>
              <a:rPr lang="en-GB" sz="1600" b="1" dirty="0">
                <a:solidFill>
                  <a:srgbClr val="00B050"/>
                </a:solidFill>
              </a:rPr>
              <a:t>3.8</a:t>
            </a:r>
            <a:r>
              <a:rPr lang="en-GB" sz="1600" b="1" dirty="0">
                <a:solidFill>
                  <a:srgbClr val="00B050"/>
                </a:solidFill>
                <a:latin typeface="Arial" panose="020B0604020202020204" pitchFamily="34" charset="0"/>
                <a:cs typeface="Arial" panose="020B0604020202020204" pitchFamily="34" charset="0"/>
              </a:rPr>
              <a:t>°C</a:t>
            </a:r>
            <a:endParaRPr lang="en-GB" sz="1600" b="1" dirty="0">
              <a:solidFill>
                <a:srgbClr val="00B050"/>
              </a:solidFill>
            </a:endParaRPr>
          </a:p>
        </p:txBody>
      </p:sp>
      <p:sp>
        <p:nvSpPr>
          <p:cNvPr id="38" name="TextBox 37">
            <a:extLst>
              <a:ext uri="{FF2B5EF4-FFF2-40B4-BE49-F238E27FC236}">
                <a16:creationId xmlns:a16="http://schemas.microsoft.com/office/drawing/2014/main" id="{19642ED0-9E5D-48AE-AF57-62D017E3273C}"/>
              </a:ext>
            </a:extLst>
          </p:cNvPr>
          <p:cNvSpPr txBox="1"/>
          <p:nvPr/>
        </p:nvSpPr>
        <p:spPr>
          <a:xfrm>
            <a:off x="6877013" y="4511865"/>
            <a:ext cx="1457010" cy="338554"/>
          </a:xfrm>
          <a:prstGeom prst="rect">
            <a:avLst/>
          </a:prstGeom>
          <a:noFill/>
        </p:spPr>
        <p:txBody>
          <a:bodyPr wrap="square" rtlCol="0">
            <a:spAutoFit/>
          </a:bodyPr>
          <a:lstStyle/>
          <a:p>
            <a:r>
              <a:rPr lang="en-GB" sz="1600" b="1" dirty="0">
                <a:solidFill>
                  <a:srgbClr val="00B050"/>
                </a:solidFill>
              </a:rPr>
              <a:t>-8</a:t>
            </a:r>
            <a:r>
              <a:rPr lang="en-GB" sz="1600" b="1" dirty="0">
                <a:solidFill>
                  <a:srgbClr val="00B050"/>
                </a:solidFill>
                <a:latin typeface="Arial" panose="020B0604020202020204" pitchFamily="34" charset="0"/>
                <a:cs typeface="Arial" panose="020B0604020202020204" pitchFamily="34" charset="0"/>
              </a:rPr>
              <a:t>°C</a:t>
            </a:r>
            <a:endParaRPr lang="en-GB" sz="1600" b="1" dirty="0">
              <a:solidFill>
                <a:srgbClr val="00B050"/>
              </a:solidFill>
            </a:endParaRPr>
          </a:p>
        </p:txBody>
      </p:sp>
      <p:sp>
        <p:nvSpPr>
          <p:cNvPr id="39" name="TextBox 38">
            <a:extLst>
              <a:ext uri="{FF2B5EF4-FFF2-40B4-BE49-F238E27FC236}">
                <a16:creationId xmlns:a16="http://schemas.microsoft.com/office/drawing/2014/main" id="{2AB72D09-188D-49E5-BAF8-393357492294}"/>
              </a:ext>
            </a:extLst>
          </p:cNvPr>
          <p:cNvSpPr txBox="1"/>
          <p:nvPr/>
        </p:nvSpPr>
        <p:spPr>
          <a:xfrm>
            <a:off x="6848412" y="5111050"/>
            <a:ext cx="2364982" cy="584775"/>
          </a:xfrm>
          <a:prstGeom prst="rect">
            <a:avLst/>
          </a:prstGeom>
          <a:noFill/>
        </p:spPr>
        <p:txBody>
          <a:bodyPr wrap="square" rtlCol="0">
            <a:spAutoFit/>
          </a:bodyPr>
          <a:lstStyle/>
          <a:p>
            <a:r>
              <a:rPr lang="en-GB" sz="1600" b="1" dirty="0">
                <a:solidFill>
                  <a:srgbClr val="00B050"/>
                </a:solidFill>
              </a:rPr>
              <a:t>Approx. -9.5 </a:t>
            </a:r>
            <a:r>
              <a:rPr lang="en-GB" sz="1600" b="1" dirty="0">
                <a:solidFill>
                  <a:srgbClr val="00B050"/>
                </a:solidFill>
                <a:latin typeface="Arial" panose="020B0604020202020204" pitchFamily="34" charset="0"/>
                <a:cs typeface="Arial" panose="020B0604020202020204" pitchFamily="34" charset="0"/>
              </a:rPr>
              <a:t>°C 20,000 years ago</a:t>
            </a:r>
            <a:endParaRPr lang="en-GB" sz="1600" b="1" dirty="0">
              <a:solidFill>
                <a:srgbClr val="00B050"/>
              </a:solidFill>
            </a:endParaRPr>
          </a:p>
        </p:txBody>
      </p:sp>
      <p:sp>
        <p:nvSpPr>
          <p:cNvPr id="40" name="TextBox 39">
            <a:extLst>
              <a:ext uri="{FF2B5EF4-FFF2-40B4-BE49-F238E27FC236}">
                <a16:creationId xmlns:a16="http://schemas.microsoft.com/office/drawing/2014/main" id="{BBCC878F-17D5-4E37-8212-12B75365AD65}"/>
              </a:ext>
            </a:extLst>
          </p:cNvPr>
          <p:cNvSpPr txBox="1"/>
          <p:nvPr/>
        </p:nvSpPr>
        <p:spPr>
          <a:xfrm>
            <a:off x="6877013" y="5727175"/>
            <a:ext cx="1457010" cy="338554"/>
          </a:xfrm>
          <a:prstGeom prst="rect">
            <a:avLst/>
          </a:prstGeom>
          <a:noFill/>
        </p:spPr>
        <p:txBody>
          <a:bodyPr wrap="square" rtlCol="0">
            <a:spAutoFit/>
          </a:bodyPr>
          <a:lstStyle/>
          <a:p>
            <a:r>
              <a:rPr lang="en-GB" sz="1600" b="1" dirty="0">
                <a:solidFill>
                  <a:srgbClr val="00B050"/>
                </a:solidFill>
              </a:rPr>
              <a:t>5 Periods</a:t>
            </a:r>
          </a:p>
        </p:txBody>
      </p:sp>
    </p:spTree>
    <p:extLst>
      <p:ext uri="{BB962C8B-B14F-4D97-AF65-F5344CB8AC3E}">
        <p14:creationId xmlns:p14="http://schemas.microsoft.com/office/powerpoint/2010/main" val="2124222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wipe(right)">
                                      <p:cBhvr>
                                        <p:cTn id="12" dur="500"/>
                                        <p:tgtEl>
                                          <p:spTgt spid="2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down)">
                                      <p:cBhvr>
                                        <p:cTn id="17" dur="500"/>
                                        <p:tgtEl>
                                          <p:spTgt spid="2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nodeType="click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wipe(right)">
                                      <p:cBhvr>
                                        <p:cTn id="22" dur="500"/>
                                        <p:tgtEl>
                                          <p:spTgt spid="25"/>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ipe(down)">
                                      <p:cBhvr>
                                        <p:cTn id="27" dur="500"/>
                                        <p:tgtEl>
                                          <p:spTgt spid="2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2" fill="hold" nodeType="clickEffect">
                                  <p:stCondLst>
                                    <p:cond delay="0"/>
                                  </p:stCondLst>
                                  <p:childTnLst>
                                    <p:set>
                                      <p:cBhvr>
                                        <p:cTn id="31" dur="1" fill="hold">
                                          <p:stCondLst>
                                            <p:cond delay="0"/>
                                          </p:stCondLst>
                                        </p:cTn>
                                        <p:tgtEl>
                                          <p:spTgt spid="27"/>
                                        </p:tgtEl>
                                        <p:attrNameLst>
                                          <p:attrName>style.visibility</p:attrName>
                                        </p:attrNameLst>
                                      </p:cBhvr>
                                      <p:to>
                                        <p:strVal val="visible"/>
                                      </p:to>
                                    </p:set>
                                    <p:animEffect transition="in" filter="wipe(right)">
                                      <p:cBhvr>
                                        <p:cTn id="32" dur="500"/>
                                        <p:tgtEl>
                                          <p:spTgt spid="2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nodeType="click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wipe(right)">
                                      <p:cBhvr>
                                        <p:cTn id="37" dur="500"/>
                                        <p:tgtEl>
                                          <p:spTgt spid="28"/>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4"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500" fill="hold"/>
                                        <p:tgtEl>
                                          <p:spTgt spid="34"/>
                                        </p:tgtEl>
                                        <p:attrNameLst>
                                          <p:attrName>ppt_x</p:attrName>
                                        </p:attrNameLst>
                                      </p:cBhvr>
                                      <p:tavLst>
                                        <p:tav tm="0">
                                          <p:val>
                                            <p:strVal val="#ppt_x"/>
                                          </p:val>
                                        </p:tav>
                                        <p:tav tm="100000">
                                          <p:val>
                                            <p:strVal val="#ppt_x"/>
                                          </p:val>
                                        </p:tav>
                                      </p:tavLst>
                                    </p:anim>
                                    <p:anim calcmode="lin" valueType="num">
                                      <p:cBhvr additive="base">
                                        <p:cTn id="43" dur="500" fill="hold"/>
                                        <p:tgtEl>
                                          <p:spTgt spid="34"/>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additive="base">
                                        <p:cTn id="46" dur="500" fill="hold"/>
                                        <p:tgtEl>
                                          <p:spTgt spid="14"/>
                                        </p:tgtEl>
                                        <p:attrNameLst>
                                          <p:attrName>ppt_x</p:attrName>
                                        </p:attrNameLst>
                                      </p:cBhvr>
                                      <p:tavLst>
                                        <p:tav tm="0">
                                          <p:val>
                                            <p:strVal val="#ppt_x"/>
                                          </p:val>
                                        </p:tav>
                                        <p:tav tm="100000">
                                          <p:val>
                                            <p:strVal val="#ppt_x"/>
                                          </p:val>
                                        </p:tav>
                                      </p:tavLst>
                                    </p:anim>
                                    <p:anim calcmode="lin" valueType="num">
                                      <p:cBhvr additive="base">
                                        <p:cTn id="47" dur="500" fill="hold"/>
                                        <p:tgtEl>
                                          <p:spTgt spid="1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31"/>
                                        </p:tgtEl>
                                        <p:attrNameLst>
                                          <p:attrName>style.visibility</p:attrName>
                                        </p:attrNameLst>
                                      </p:cBhvr>
                                      <p:to>
                                        <p:strVal val="visible"/>
                                      </p:to>
                                    </p:set>
                                    <p:anim calcmode="lin" valueType="num">
                                      <p:cBhvr additive="base">
                                        <p:cTn id="50" dur="500" fill="hold"/>
                                        <p:tgtEl>
                                          <p:spTgt spid="31"/>
                                        </p:tgtEl>
                                        <p:attrNameLst>
                                          <p:attrName>ppt_x</p:attrName>
                                        </p:attrNameLst>
                                      </p:cBhvr>
                                      <p:tavLst>
                                        <p:tav tm="0">
                                          <p:val>
                                            <p:strVal val="#ppt_x"/>
                                          </p:val>
                                        </p:tav>
                                        <p:tav tm="100000">
                                          <p:val>
                                            <p:strVal val="#ppt_x"/>
                                          </p:val>
                                        </p:tav>
                                      </p:tavLst>
                                    </p:anim>
                                    <p:anim calcmode="lin" valueType="num">
                                      <p:cBhvr additive="base">
                                        <p:cTn id="51" dur="500" fill="hold"/>
                                        <p:tgtEl>
                                          <p:spTgt spid="31"/>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32"/>
                                        </p:tgtEl>
                                        <p:attrNameLst>
                                          <p:attrName>style.visibility</p:attrName>
                                        </p:attrNameLst>
                                      </p:cBhvr>
                                      <p:to>
                                        <p:strVal val="visible"/>
                                      </p:to>
                                    </p:set>
                                    <p:anim calcmode="lin" valueType="num">
                                      <p:cBhvr additive="base">
                                        <p:cTn id="54" dur="500" fill="hold"/>
                                        <p:tgtEl>
                                          <p:spTgt spid="32"/>
                                        </p:tgtEl>
                                        <p:attrNameLst>
                                          <p:attrName>ppt_x</p:attrName>
                                        </p:attrNameLst>
                                      </p:cBhvr>
                                      <p:tavLst>
                                        <p:tav tm="0">
                                          <p:val>
                                            <p:strVal val="#ppt_x"/>
                                          </p:val>
                                        </p:tav>
                                        <p:tav tm="100000">
                                          <p:val>
                                            <p:strVal val="#ppt_x"/>
                                          </p:val>
                                        </p:tav>
                                      </p:tavLst>
                                    </p:anim>
                                    <p:anim calcmode="lin" valueType="num">
                                      <p:cBhvr additive="base">
                                        <p:cTn id="55" dur="500" fill="hold"/>
                                        <p:tgtEl>
                                          <p:spTgt spid="32"/>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additive="base">
                                        <p:cTn id="58" dur="500" fill="hold"/>
                                        <p:tgtEl>
                                          <p:spTgt spid="33"/>
                                        </p:tgtEl>
                                        <p:attrNameLst>
                                          <p:attrName>ppt_x</p:attrName>
                                        </p:attrNameLst>
                                      </p:cBhvr>
                                      <p:tavLst>
                                        <p:tav tm="0">
                                          <p:val>
                                            <p:strVal val="#ppt_x"/>
                                          </p:val>
                                        </p:tav>
                                        <p:tav tm="100000">
                                          <p:val>
                                            <p:strVal val="#ppt_x"/>
                                          </p:val>
                                        </p:tav>
                                      </p:tavLst>
                                    </p:anim>
                                    <p:anim calcmode="lin" valueType="num">
                                      <p:cBhvr additive="base">
                                        <p:cTn id="59"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42" presetClass="entr" presetSubtype="0" fill="hold" grpId="0" nodeType="clickEffect">
                                  <p:stCondLst>
                                    <p:cond delay="0"/>
                                  </p:stCondLst>
                                  <p:childTnLst>
                                    <p:set>
                                      <p:cBhvr>
                                        <p:cTn id="63" dur="1" fill="hold">
                                          <p:stCondLst>
                                            <p:cond delay="0"/>
                                          </p:stCondLst>
                                        </p:cTn>
                                        <p:tgtEl>
                                          <p:spTgt spid="29"/>
                                        </p:tgtEl>
                                        <p:attrNameLst>
                                          <p:attrName>style.visibility</p:attrName>
                                        </p:attrNameLst>
                                      </p:cBhvr>
                                      <p:to>
                                        <p:strVal val="visible"/>
                                      </p:to>
                                    </p:set>
                                    <p:animEffect transition="in" filter="fade">
                                      <p:cBhvr>
                                        <p:cTn id="64" dur="1000"/>
                                        <p:tgtEl>
                                          <p:spTgt spid="29"/>
                                        </p:tgtEl>
                                      </p:cBhvr>
                                    </p:animEffect>
                                    <p:anim calcmode="lin" valueType="num">
                                      <p:cBhvr>
                                        <p:cTn id="65" dur="1000" fill="hold"/>
                                        <p:tgtEl>
                                          <p:spTgt spid="29"/>
                                        </p:tgtEl>
                                        <p:attrNameLst>
                                          <p:attrName>ppt_x</p:attrName>
                                        </p:attrNameLst>
                                      </p:cBhvr>
                                      <p:tavLst>
                                        <p:tav tm="0">
                                          <p:val>
                                            <p:strVal val="#ppt_x"/>
                                          </p:val>
                                        </p:tav>
                                        <p:tav tm="100000">
                                          <p:val>
                                            <p:strVal val="#ppt_x"/>
                                          </p:val>
                                        </p:tav>
                                      </p:tavLst>
                                    </p:anim>
                                    <p:anim calcmode="lin" valueType="num">
                                      <p:cBhvr>
                                        <p:cTn id="66" dur="1000" fill="hold"/>
                                        <p:tgtEl>
                                          <p:spTgt spid="29"/>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37"/>
                                        </p:tgtEl>
                                        <p:attrNameLst>
                                          <p:attrName>style.visibility</p:attrName>
                                        </p:attrNameLst>
                                      </p:cBhvr>
                                      <p:to>
                                        <p:strVal val="visible"/>
                                      </p:to>
                                    </p:set>
                                    <p:animEffect transition="in" filter="fade">
                                      <p:cBhvr>
                                        <p:cTn id="69" dur="1000"/>
                                        <p:tgtEl>
                                          <p:spTgt spid="37"/>
                                        </p:tgtEl>
                                      </p:cBhvr>
                                    </p:animEffect>
                                    <p:anim calcmode="lin" valueType="num">
                                      <p:cBhvr>
                                        <p:cTn id="70" dur="1000" fill="hold"/>
                                        <p:tgtEl>
                                          <p:spTgt spid="37"/>
                                        </p:tgtEl>
                                        <p:attrNameLst>
                                          <p:attrName>ppt_x</p:attrName>
                                        </p:attrNameLst>
                                      </p:cBhvr>
                                      <p:tavLst>
                                        <p:tav tm="0">
                                          <p:val>
                                            <p:strVal val="#ppt_x"/>
                                          </p:val>
                                        </p:tav>
                                        <p:tav tm="100000">
                                          <p:val>
                                            <p:strVal val="#ppt_x"/>
                                          </p:val>
                                        </p:tav>
                                      </p:tavLst>
                                    </p:anim>
                                    <p:anim calcmode="lin" valueType="num">
                                      <p:cBhvr>
                                        <p:cTn id="71" dur="1000" fill="hold"/>
                                        <p:tgtEl>
                                          <p:spTgt spid="37"/>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38"/>
                                        </p:tgtEl>
                                        <p:attrNameLst>
                                          <p:attrName>style.visibility</p:attrName>
                                        </p:attrNameLst>
                                      </p:cBhvr>
                                      <p:to>
                                        <p:strVal val="visible"/>
                                      </p:to>
                                    </p:set>
                                    <p:animEffect transition="in" filter="fade">
                                      <p:cBhvr>
                                        <p:cTn id="74" dur="1000"/>
                                        <p:tgtEl>
                                          <p:spTgt spid="38"/>
                                        </p:tgtEl>
                                      </p:cBhvr>
                                    </p:animEffect>
                                    <p:anim calcmode="lin" valueType="num">
                                      <p:cBhvr>
                                        <p:cTn id="75" dur="1000" fill="hold"/>
                                        <p:tgtEl>
                                          <p:spTgt spid="38"/>
                                        </p:tgtEl>
                                        <p:attrNameLst>
                                          <p:attrName>ppt_x</p:attrName>
                                        </p:attrNameLst>
                                      </p:cBhvr>
                                      <p:tavLst>
                                        <p:tav tm="0">
                                          <p:val>
                                            <p:strVal val="#ppt_x"/>
                                          </p:val>
                                        </p:tav>
                                        <p:tav tm="100000">
                                          <p:val>
                                            <p:strVal val="#ppt_x"/>
                                          </p:val>
                                        </p:tav>
                                      </p:tavLst>
                                    </p:anim>
                                    <p:anim calcmode="lin" valueType="num">
                                      <p:cBhvr>
                                        <p:cTn id="76" dur="1000" fill="hold"/>
                                        <p:tgtEl>
                                          <p:spTgt spid="38"/>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39"/>
                                        </p:tgtEl>
                                        <p:attrNameLst>
                                          <p:attrName>style.visibility</p:attrName>
                                        </p:attrNameLst>
                                      </p:cBhvr>
                                      <p:to>
                                        <p:strVal val="visible"/>
                                      </p:to>
                                    </p:set>
                                    <p:animEffect transition="in" filter="fade">
                                      <p:cBhvr>
                                        <p:cTn id="79" dur="1000"/>
                                        <p:tgtEl>
                                          <p:spTgt spid="39"/>
                                        </p:tgtEl>
                                      </p:cBhvr>
                                    </p:animEffect>
                                    <p:anim calcmode="lin" valueType="num">
                                      <p:cBhvr>
                                        <p:cTn id="80" dur="1000" fill="hold"/>
                                        <p:tgtEl>
                                          <p:spTgt spid="39"/>
                                        </p:tgtEl>
                                        <p:attrNameLst>
                                          <p:attrName>ppt_x</p:attrName>
                                        </p:attrNameLst>
                                      </p:cBhvr>
                                      <p:tavLst>
                                        <p:tav tm="0">
                                          <p:val>
                                            <p:strVal val="#ppt_x"/>
                                          </p:val>
                                        </p:tav>
                                        <p:tav tm="100000">
                                          <p:val>
                                            <p:strVal val="#ppt_x"/>
                                          </p:val>
                                        </p:tav>
                                      </p:tavLst>
                                    </p:anim>
                                    <p:anim calcmode="lin" valueType="num">
                                      <p:cBhvr>
                                        <p:cTn id="81" dur="1000" fill="hold"/>
                                        <p:tgtEl>
                                          <p:spTgt spid="39"/>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40"/>
                                        </p:tgtEl>
                                        <p:attrNameLst>
                                          <p:attrName>style.visibility</p:attrName>
                                        </p:attrNameLst>
                                      </p:cBhvr>
                                      <p:to>
                                        <p:strVal val="visible"/>
                                      </p:to>
                                    </p:set>
                                    <p:animEffect transition="in" filter="fade">
                                      <p:cBhvr>
                                        <p:cTn id="84" dur="1000"/>
                                        <p:tgtEl>
                                          <p:spTgt spid="40"/>
                                        </p:tgtEl>
                                      </p:cBhvr>
                                    </p:animEffect>
                                    <p:anim calcmode="lin" valueType="num">
                                      <p:cBhvr>
                                        <p:cTn id="85" dur="1000" fill="hold"/>
                                        <p:tgtEl>
                                          <p:spTgt spid="40"/>
                                        </p:tgtEl>
                                        <p:attrNameLst>
                                          <p:attrName>ppt_x</p:attrName>
                                        </p:attrNameLst>
                                      </p:cBhvr>
                                      <p:tavLst>
                                        <p:tav tm="0">
                                          <p:val>
                                            <p:strVal val="#ppt_x"/>
                                          </p:val>
                                        </p:tav>
                                        <p:tav tm="100000">
                                          <p:val>
                                            <p:strVal val="#ppt_x"/>
                                          </p:val>
                                        </p:tav>
                                      </p:tavLst>
                                    </p:anim>
                                    <p:anim calcmode="lin" valueType="num">
                                      <p:cBhvr>
                                        <p:cTn id="86"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31" grpId="0" animBg="1"/>
      <p:bldP spid="32" grpId="0" animBg="1"/>
      <p:bldP spid="33" grpId="0" animBg="1"/>
      <p:bldP spid="34" grpId="0" animBg="1"/>
      <p:bldP spid="29" grpId="0"/>
      <p:bldP spid="37" grpId="0"/>
      <p:bldP spid="38" grpId="0"/>
      <p:bldP spid="39" grpId="0"/>
      <p:bldP spid="4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549B98C1-B465-4ECC-838D-209C20CCEA1C}"/>
              </a:ext>
            </a:extLst>
          </p:cNvPr>
          <p:cNvSpPr txBox="1"/>
          <p:nvPr/>
        </p:nvSpPr>
        <p:spPr>
          <a:xfrm>
            <a:off x="68118" y="69352"/>
            <a:ext cx="9075882" cy="400110"/>
          </a:xfrm>
          <a:prstGeom prst="rect">
            <a:avLst/>
          </a:prstGeom>
          <a:noFill/>
        </p:spPr>
        <p:txBody>
          <a:bodyPr wrap="none" rtlCol="0">
            <a:spAutoFit/>
          </a:bodyPr>
          <a:lstStyle/>
          <a:p>
            <a:r>
              <a:rPr lang="en-GB" sz="2000" dirty="0"/>
              <a:t>Think, pair, share: How have global temperatures changed over the last 11,000 years?</a:t>
            </a:r>
          </a:p>
        </p:txBody>
      </p:sp>
      <p:sp>
        <p:nvSpPr>
          <p:cNvPr id="6" name="Rectangle 5">
            <a:extLst>
              <a:ext uri="{FF2B5EF4-FFF2-40B4-BE49-F238E27FC236}">
                <a16:creationId xmlns:a16="http://schemas.microsoft.com/office/drawing/2014/main" id="{CAB071DD-6E38-42BB-B797-FADB955EF17F}"/>
              </a:ext>
            </a:extLst>
          </p:cNvPr>
          <p:cNvSpPr/>
          <p:nvPr/>
        </p:nvSpPr>
        <p:spPr>
          <a:xfrm>
            <a:off x="6503670" y="2125980"/>
            <a:ext cx="548640" cy="1508760"/>
          </a:xfrm>
          <a:prstGeom prst="rect">
            <a:avLst/>
          </a:prstGeom>
          <a:noFill/>
          <a:ln>
            <a:solidFill>
              <a:srgbClr val="582C8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a:extLst>
              <a:ext uri="{FF2B5EF4-FFF2-40B4-BE49-F238E27FC236}">
                <a16:creationId xmlns:a16="http://schemas.microsoft.com/office/drawing/2014/main" id="{EE59404E-B936-4399-92B9-E02D34288F38}"/>
              </a:ext>
            </a:extLst>
          </p:cNvPr>
          <p:cNvSpPr/>
          <p:nvPr/>
        </p:nvSpPr>
        <p:spPr>
          <a:xfrm>
            <a:off x="1009650" y="1920240"/>
            <a:ext cx="967740" cy="1508760"/>
          </a:xfrm>
          <a:prstGeom prst="rect">
            <a:avLst/>
          </a:prstGeom>
          <a:noFill/>
          <a:ln>
            <a:solidFill>
              <a:srgbClr val="582C8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TextBox 7">
            <a:extLst>
              <a:ext uri="{FF2B5EF4-FFF2-40B4-BE49-F238E27FC236}">
                <a16:creationId xmlns:a16="http://schemas.microsoft.com/office/drawing/2014/main" id="{7BB0E4F1-CB81-470B-B3E3-5157EAC31E5A}"/>
              </a:ext>
            </a:extLst>
          </p:cNvPr>
          <p:cNvSpPr txBox="1"/>
          <p:nvPr/>
        </p:nvSpPr>
        <p:spPr>
          <a:xfrm>
            <a:off x="7033265" y="1236493"/>
            <a:ext cx="2057408" cy="1631216"/>
          </a:xfrm>
          <a:prstGeom prst="rect">
            <a:avLst/>
          </a:prstGeom>
          <a:noFill/>
        </p:spPr>
        <p:txBody>
          <a:bodyPr wrap="square" rtlCol="0">
            <a:spAutoFit/>
          </a:bodyPr>
          <a:lstStyle/>
          <a:p>
            <a:r>
              <a:rPr lang="en-GB" sz="2000" dirty="0"/>
              <a:t>What is the main difference between</a:t>
            </a:r>
          </a:p>
          <a:p>
            <a:r>
              <a:rPr lang="en-GB" sz="2000" dirty="0"/>
              <a:t>these two periods of warming?</a:t>
            </a:r>
          </a:p>
        </p:txBody>
      </p:sp>
      <p:sp>
        <p:nvSpPr>
          <p:cNvPr id="9" name="TextBox 8">
            <a:extLst>
              <a:ext uri="{FF2B5EF4-FFF2-40B4-BE49-F238E27FC236}">
                <a16:creationId xmlns:a16="http://schemas.microsoft.com/office/drawing/2014/main" id="{7C7D767F-8580-4252-B975-6E0EFE78A093}"/>
              </a:ext>
            </a:extLst>
          </p:cNvPr>
          <p:cNvSpPr txBox="1"/>
          <p:nvPr/>
        </p:nvSpPr>
        <p:spPr>
          <a:xfrm>
            <a:off x="235996" y="5825630"/>
            <a:ext cx="8438785" cy="400110"/>
          </a:xfrm>
          <a:prstGeom prst="rect">
            <a:avLst/>
          </a:prstGeom>
          <a:noFill/>
        </p:spPr>
        <p:txBody>
          <a:bodyPr wrap="none" rtlCol="0">
            <a:spAutoFit/>
          </a:bodyPr>
          <a:lstStyle/>
          <a:p>
            <a:r>
              <a:rPr lang="en-GB" sz="2000" dirty="0"/>
              <a:t>This period is the HOLOCENE – an interglacial period within the current Ice Age </a:t>
            </a:r>
          </a:p>
        </p:txBody>
      </p:sp>
      <p:graphicFrame>
        <p:nvGraphicFramePr>
          <p:cNvPr id="10" name="Chart 9">
            <a:extLst>
              <a:ext uri="{FF2B5EF4-FFF2-40B4-BE49-F238E27FC236}">
                <a16:creationId xmlns:a16="http://schemas.microsoft.com/office/drawing/2014/main" id="{6BA340D3-A8FD-440D-805A-EC65F6BEBF42}"/>
              </a:ext>
            </a:extLst>
          </p:cNvPr>
          <p:cNvGraphicFramePr>
            <a:graphicFrameLocks/>
          </p:cNvGraphicFramePr>
          <p:nvPr>
            <p:extLst>
              <p:ext uri="{D42A27DB-BD31-4B8C-83A1-F6EECF244321}">
                <p14:modId xmlns:p14="http://schemas.microsoft.com/office/powerpoint/2010/main" val="3954538177"/>
              </p:ext>
            </p:extLst>
          </p:nvPr>
        </p:nvGraphicFramePr>
        <p:xfrm>
          <a:off x="-165724" y="442394"/>
          <a:ext cx="7131300" cy="4893859"/>
        </p:xfrm>
        <a:graphic>
          <a:graphicData uri="http://schemas.openxmlformats.org/drawingml/2006/chart">
            <c:chart xmlns:c="http://schemas.openxmlformats.org/drawingml/2006/chart" xmlns:r="http://schemas.openxmlformats.org/officeDocument/2006/relationships" r:id="rId2"/>
          </a:graphicData>
        </a:graphic>
      </p:graphicFrame>
      <p:sp>
        <p:nvSpPr>
          <p:cNvPr id="2" name="Freeform: Shape 1">
            <a:extLst>
              <a:ext uri="{FF2B5EF4-FFF2-40B4-BE49-F238E27FC236}">
                <a16:creationId xmlns:a16="http://schemas.microsoft.com/office/drawing/2014/main" id="{93B78A6B-3B97-4352-B9E7-AC85841666DD}"/>
              </a:ext>
            </a:extLst>
          </p:cNvPr>
          <p:cNvSpPr/>
          <p:nvPr/>
        </p:nvSpPr>
        <p:spPr>
          <a:xfrm>
            <a:off x="1030941" y="2036530"/>
            <a:ext cx="5661212" cy="1470990"/>
          </a:xfrm>
          <a:custGeom>
            <a:avLst/>
            <a:gdLst>
              <a:gd name="connsiteX0" fmla="*/ 0 w 5661212"/>
              <a:gd name="connsiteY0" fmla="*/ 939752 h 1470990"/>
              <a:gd name="connsiteX1" fmla="*/ 35859 w 5661212"/>
              <a:gd name="connsiteY1" fmla="*/ 885964 h 1470990"/>
              <a:gd name="connsiteX2" fmla="*/ 94130 w 5661212"/>
              <a:gd name="connsiteY2" fmla="*/ 845623 h 1470990"/>
              <a:gd name="connsiteX3" fmla="*/ 156883 w 5661212"/>
              <a:gd name="connsiteY3" fmla="*/ 697705 h 1470990"/>
              <a:gd name="connsiteX4" fmla="*/ 188259 w 5661212"/>
              <a:gd name="connsiteY4" fmla="*/ 581164 h 1470990"/>
              <a:gd name="connsiteX5" fmla="*/ 295835 w 5661212"/>
              <a:gd name="connsiteY5" fmla="*/ 424282 h 1470990"/>
              <a:gd name="connsiteX6" fmla="*/ 358588 w 5661212"/>
              <a:gd name="connsiteY6" fmla="*/ 433246 h 1470990"/>
              <a:gd name="connsiteX7" fmla="*/ 403412 w 5661212"/>
              <a:gd name="connsiteY7" fmla="*/ 343599 h 1470990"/>
              <a:gd name="connsiteX8" fmla="*/ 452718 w 5661212"/>
              <a:gd name="connsiteY8" fmla="*/ 298776 h 1470990"/>
              <a:gd name="connsiteX9" fmla="*/ 582706 w 5661212"/>
              <a:gd name="connsiteY9" fmla="*/ 191199 h 1470990"/>
              <a:gd name="connsiteX10" fmla="*/ 640977 w 5661212"/>
              <a:gd name="connsiteY10" fmla="*/ 146376 h 1470990"/>
              <a:gd name="connsiteX11" fmla="*/ 694765 w 5661212"/>
              <a:gd name="connsiteY11" fmla="*/ 83623 h 1470990"/>
              <a:gd name="connsiteX12" fmla="*/ 770965 w 5661212"/>
              <a:gd name="connsiteY12" fmla="*/ 83623 h 1470990"/>
              <a:gd name="connsiteX13" fmla="*/ 806824 w 5661212"/>
              <a:gd name="connsiteY13" fmla="*/ 101552 h 1470990"/>
              <a:gd name="connsiteX14" fmla="*/ 883024 w 5661212"/>
              <a:gd name="connsiteY14" fmla="*/ 164305 h 1470990"/>
              <a:gd name="connsiteX15" fmla="*/ 909918 w 5661212"/>
              <a:gd name="connsiteY15" fmla="*/ 128446 h 1470990"/>
              <a:gd name="connsiteX16" fmla="*/ 972671 w 5661212"/>
              <a:gd name="connsiteY16" fmla="*/ 119482 h 1470990"/>
              <a:gd name="connsiteX17" fmla="*/ 1089212 w 5661212"/>
              <a:gd name="connsiteY17" fmla="*/ 88105 h 1470990"/>
              <a:gd name="connsiteX18" fmla="*/ 1174377 w 5661212"/>
              <a:gd name="connsiteY18" fmla="*/ 74658 h 1470990"/>
              <a:gd name="connsiteX19" fmla="*/ 1210235 w 5661212"/>
              <a:gd name="connsiteY19" fmla="*/ 114999 h 1470990"/>
              <a:gd name="connsiteX20" fmla="*/ 1250577 w 5661212"/>
              <a:gd name="connsiteY20" fmla="*/ 186717 h 1470990"/>
              <a:gd name="connsiteX21" fmla="*/ 1299883 w 5661212"/>
              <a:gd name="connsiteY21" fmla="*/ 249470 h 1470990"/>
              <a:gd name="connsiteX22" fmla="*/ 1331259 w 5661212"/>
              <a:gd name="connsiteY22" fmla="*/ 222576 h 1470990"/>
              <a:gd name="connsiteX23" fmla="*/ 1376083 w 5661212"/>
              <a:gd name="connsiteY23" fmla="*/ 267399 h 1470990"/>
              <a:gd name="connsiteX24" fmla="*/ 1425388 w 5661212"/>
              <a:gd name="connsiteY24" fmla="*/ 236023 h 1470990"/>
              <a:gd name="connsiteX25" fmla="*/ 1443318 w 5661212"/>
              <a:gd name="connsiteY25" fmla="*/ 236023 h 1470990"/>
              <a:gd name="connsiteX26" fmla="*/ 1470212 w 5661212"/>
              <a:gd name="connsiteY26" fmla="*/ 177752 h 1470990"/>
              <a:gd name="connsiteX27" fmla="*/ 1532965 w 5661212"/>
              <a:gd name="connsiteY27" fmla="*/ 177752 h 1470990"/>
              <a:gd name="connsiteX28" fmla="*/ 1568824 w 5661212"/>
              <a:gd name="connsiteY28" fmla="*/ 177752 h 1470990"/>
              <a:gd name="connsiteX29" fmla="*/ 1622612 w 5661212"/>
              <a:gd name="connsiteY29" fmla="*/ 173270 h 1470990"/>
              <a:gd name="connsiteX30" fmla="*/ 1671918 w 5661212"/>
              <a:gd name="connsiteY30" fmla="*/ 168788 h 1470990"/>
              <a:gd name="connsiteX31" fmla="*/ 1703294 w 5661212"/>
              <a:gd name="connsiteY31" fmla="*/ 132929 h 1470990"/>
              <a:gd name="connsiteX32" fmla="*/ 1712259 w 5661212"/>
              <a:gd name="connsiteY32" fmla="*/ 114999 h 1470990"/>
              <a:gd name="connsiteX33" fmla="*/ 1770530 w 5661212"/>
              <a:gd name="connsiteY33" fmla="*/ 141894 h 1470990"/>
              <a:gd name="connsiteX34" fmla="*/ 1842247 w 5661212"/>
              <a:gd name="connsiteY34" fmla="*/ 146376 h 1470990"/>
              <a:gd name="connsiteX35" fmla="*/ 1963271 w 5661212"/>
              <a:gd name="connsiteY35" fmla="*/ 65694 h 1470990"/>
              <a:gd name="connsiteX36" fmla="*/ 2034988 w 5661212"/>
              <a:gd name="connsiteY36" fmla="*/ 2941 h 1470990"/>
              <a:gd name="connsiteX37" fmla="*/ 2052918 w 5661212"/>
              <a:gd name="connsiteY37" fmla="*/ 16388 h 1470990"/>
              <a:gd name="connsiteX38" fmla="*/ 2138083 w 5661212"/>
              <a:gd name="connsiteY38" fmla="*/ 70176 h 1470990"/>
              <a:gd name="connsiteX39" fmla="*/ 2200835 w 5661212"/>
              <a:gd name="connsiteY39" fmla="*/ 132929 h 1470990"/>
              <a:gd name="connsiteX40" fmla="*/ 2263588 w 5661212"/>
              <a:gd name="connsiteY40" fmla="*/ 173270 h 1470990"/>
              <a:gd name="connsiteX41" fmla="*/ 2362200 w 5661212"/>
              <a:gd name="connsiteY41" fmla="*/ 209129 h 1470990"/>
              <a:gd name="connsiteX42" fmla="*/ 2456330 w 5661212"/>
              <a:gd name="connsiteY42" fmla="*/ 155341 h 1470990"/>
              <a:gd name="connsiteX43" fmla="*/ 2532530 w 5661212"/>
              <a:gd name="connsiteY43" fmla="*/ 168788 h 1470990"/>
              <a:gd name="connsiteX44" fmla="*/ 2577353 w 5661212"/>
              <a:gd name="connsiteY44" fmla="*/ 195682 h 1470990"/>
              <a:gd name="connsiteX45" fmla="*/ 2653553 w 5661212"/>
              <a:gd name="connsiteY45" fmla="*/ 164305 h 1470990"/>
              <a:gd name="connsiteX46" fmla="*/ 2729753 w 5661212"/>
              <a:gd name="connsiteY46" fmla="*/ 164305 h 1470990"/>
              <a:gd name="connsiteX47" fmla="*/ 2819400 w 5661212"/>
              <a:gd name="connsiteY47" fmla="*/ 177752 h 1470990"/>
              <a:gd name="connsiteX48" fmla="*/ 2994212 w 5661212"/>
              <a:gd name="connsiteY48" fmla="*/ 173270 h 1470990"/>
              <a:gd name="connsiteX49" fmla="*/ 3079377 w 5661212"/>
              <a:gd name="connsiteY49" fmla="*/ 258435 h 1470990"/>
              <a:gd name="connsiteX50" fmla="*/ 3137647 w 5661212"/>
              <a:gd name="connsiteY50" fmla="*/ 276364 h 1470990"/>
              <a:gd name="connsiteX51" fmla="*/ 3182471 w 5661212"/>
              <a:gd name="connsiteY51" fmla="*/ 303258 h 1470990"/>
              <a:gd name="connsiteX52" fmla="*/ 3258671 w 5661212"/>
              <a:gd name="connsiteY52" fmla="*/ 357046 h 1470990"/>
              <a:gd name="connsiteX53" fmla="*/ 3339353 w 5661212"/>
              <a:gd name="connsiteY53" fmla="*/ 352564 h 1470990"/>
              <a:gd name="connsiteX54" fmla="*/ 3361765 w 5661212"/>
              <a:gd name="connsiteY54" fmla="*/ 366011 h 1470990"/>
              <a:gd name="connsiteX55" fmla="*/ 3402106 w 5661212"/>
              <a:gd name="connsiteY55" fmla="*/ 406352 h 1470990"/>
              <a:gd name="connsiteX56" fmla="*/ 3460377 w 5661212"/>
              <a:gd name="connsiteY56" fmla="*/ 415317 h 1470990"/>
              <a:gd name="connsiteX57" fmla="*/ 3523130 w 5661212"/>
              <a:gd name="connsiteY57" fmla="*/ 419799 h 1470990"/>
              <a:gd name="connsiteX58" fmla="*/ 3576918 w 5661212"/>
              <a:gd name="connsiteY58" fmla="*/ 487035 h 1470990"/>
              <a:gd name="connsiteX59" fmla="*/ 3621741 w 5661212"/>
              <a:gd name="connsiteY59" fmla="*/ 540823 h 1470990"/>
              <a:gd name="connsiteX60" fmla="*/ 3711388 w 5661212"/>
              <a:gd name="connsiteY60" fmla="*/ 545305 h 1470990"/>
              <a:gd name="connsiteX61" fmla="*/ 3765177 w 5661212"/>
              <a:gd name="connsiteY61" fmla="*/ 576682 h 1470990"/>
              <a:gd name="connsiteX62" fmla="*/ 3832412 w 5661212"/>
              <a:gd name="connsiteY62" fmla="*/ 675294 h 1470990"/>
              <a:gd name="connsiteX63" fmla="*/ 3854824 w 5661212"/>
              <a:gd name="connsiteY63" fmla="*/ 679776 h 1470990"/>
              <a:gd name="connsiteX64" fmla="*/ 3944471 w 5661212"/>
              <a:gd name="connsiteY64" fmla="*/ 697705 h 1470990"/>
              <a:gd name="connsiteX65" fmla="*/ 3966883 w 5661212"/>
              <a:gd name="connsiteY65" fmla="*/ 814246 h 1470990"/>
              <a:gd name="connsiteX66" fmla="*/ 4025153 w 5661212"/>
              <a:gd name="connsiteY66" fmla="*/ 805282 h 1470990"/>
              <a:gd name="connsiteX67" fmla="*/ 4119283 w 5661212"/>
              <a:gd name="connsiteY67" fmla="*/ 800799 h 1470990"/>
              <a:gd name="connsiteX68" fmla="*/ 4213412 w 5661212"/>
              <a:gd name="connsiteY68" fmla="*/ 764941 h 1470990"/>
              <a:gd name="connsiteX69" fmla="*/ 4258235 w 5661212"/>
              <a:gd name="connsiteY69" fmla="*/ 841141 h 1470990"/>
              <a:gd name="connsiteX70" fmla="*/ 4406153 w 5661212"/>
              <a:gd name="connsiteY70" fmla="*/ 850105 h 1470990"/>
              <a:gd name="connsiteX71" fmla="*/ 4442012 w 5661212"/>
              <a:gd name="connsiteY71" fmla="*/ 912858 h 1470990"/>
              <a:gd name="connsiteX72" fmla="*/ 4473388 w 5661212"/>
              <a:gd name="connsiteY72" fmla="*/ 912858 h 1470990"/>
              <a:gd name="connsiteX73" fmla="*/ 4518212 w 5661212"/>
              <a:gd name="connsiteY73" fmla="*/ 899411 h 1470990"/>
              <a:gd name="connsiteX74" fmla="*/ 4625788 w 5661212"/>
              <a:gd name="connsiteY74" fmla="*/ 912858 h 1470990"/>
              <a:gd name="connsiteX75" fmla="*/ 4684059 w 5661212"/>
              <a:gd name="connsiteY75" fmla="*/ 989058 h 1470990"/>
              <a:gd name="connsiteX76" fmla="*/ 4755777 w 5661212"/>
              <a:gd name="connsiteY76" fmla="*/ 1038364 h 1470990"/>
              <a:gd name="connsiteX77" fmla="*/ 4881283 w 5661212"/>
              <a:gd name="connsiteY77" fmla="*/ 935270 h 1470990"/>
              <a:gd name="connsiteX78" fmla="*/ 4926106 w 5661212"/>
              <a:gd name="connsiteY78" fmla="*/ 966646 h 1470990"/>
              <a:gd name="connsiteX79" fmla="*/ 4926106 w 5661212"/>
              <a:gd name="connsiteY79" fmla="*/ 876999 h 1470990"/>
              <a:gd name="connsiteX80" fmla="*/ 4997824 w 5661212"/>
              <a:gd name="connsiteY80" fmla="*/ 908376 h 1470990"/>
              <a:gd name="connsiteX81" fmla="*/ 5065059 w 5661212"/>
              <a:gd name="connsiteY81" fmla="*/ 863552 h 1470990"/>
              <a:gd name="connsiteX82" fmla="*/ 5118847 w 5661212"/>
              <a:gd name="connsiteY82" fmla="*/ 966646 h 1470990"/>
              <a:gd name="connsiteX83" fmla="*/ 5177118 w 5661212"/>
              <a:gd name="connsiteY83" fmla="*/ 1011470 h 1470990"/>
              <a:gd name="connsiteX84" fmla="*/ 5244353 w 5661212"/>
              <a:gd name="connsiteY84" fmla="*/ 980094 h 1470990"/>
              <a:gd name="connsiteX85" fmla="*/ 5302624 w 5661212"/>
              <a:gd name="connsiteY85" fmla="*/ 1150423 h 1470990"/>
              <a:gd name="connsiteX86" fmla="*/ 5307106 w 5661212"/>
              <a:gd name="connsiteY86" fmla="*/ 1101117 h 1470990"/>
              <a:gd name="connsiteX87" fmla="*/ 5325035 w 5661212"/>
              <a:gd name="connsiteY87" fmla="*/ 1163870 h 1470990"/>
              <a:gd name="connsiteX88" fmla="*/ 5342965 w 5661212"/>
              <a:gd name="connsiteY88" fmla="*/ 1101117 h 1470990"/>
              <a:gd name="connsiteX89" fmla="*/ 5360894 w 5661212"/>
              <a:gd name="connsiteY89" fmla="*/ 1159388 h 1470990"/>
              <a:gd name="connsiteX90" fmla="*/ 5374341 w 5661212"/>
              <a:gd name="connsiteY90" fmla="*/ 1177317 h 1470990"/>
              <a:gd name="connsiteX91" fmla="*/ 5414683 w 5661212"/>
              <a:gd name="connsiteY91" fmla="*/ 1379023 h 1470990"/>
              <a:gd name="connsiteX92" fmla="*/ 5463988 w 5661212"/>
              <a:gd name="connsiteY92" fmla="*/ 1204211 h 1470990"/>
              <a:gd name="connsiteX93" fmla="*/ 5463988 w 5661212"/>
              <a:gd name="connsiteY93" fmla="*/ 1329717 h 1470990"/>
              <a:gd name="connsiteX94" fmla="*/ 5535706 w 5661212"/>
              <a:gd name="connsiteY94" fmla="*/ 1414882 h 1470990"/>
              <a:gd name="connsiteX95" fmla="*/ 5567083 w 5661212"/>
              <a:gd name="connsiteY95" fmla="*/ 1464188 h 1470990"/>
              <a:gd name="connsiteX96" fmla="*/ 5571565 w 5661212"/>
              <a:gd name="connsiteY96" fmla="*/ 1262482 h 1470990"/>
              <a:gd name="connsiteX97" fmla="*/ 5589494 w 5661212"/>
              <a:gd name="connsiteY97" fmla="*/ 1289376 h 1470990"/>
              <a:gd name="connsiteX98" fmla="*/ 5598459 w 5661212"/>
              <a:gd name="connsiteY98" fmla="*/ 1172835 h 1470990"/>
              <a:gd name="connsiteX99" fmla="*/ 5638800 w 5661212"/>
              <a:gd name="connsiteY99" fmla="*/ 1253517 h 1470990"/>
              <a:gd name="connsiteX100" fmla="*/ 5638800 w 5661212"/>
              <a:gd name="connsiteY100" fmla="*/ 1172835 h 1470990"/>
              <a:gd name="connsiteX101" fmla="*/ 5643283 w 5661212"/>
              <a:gd name="connsiteY101" fmla="*/ 1213176 h 1470990"/>
              <a:gd name="connsiteX102" fmla="*/ 5661212 w 5661212"/>
              <a:gd name="connsiteY102" fmla="*/ 280846 h 1470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5661212" h="1470990">
                <a:moveTo>
                  <a:pt x="0" y="939752"/>
                </a:moveTo>
                <a:cubicBezTo>
                  <a:pt x="10085" y="920702"/>
                  <a:pt x="20171" y="901652"/>
                  <a:pt x="35859" y="885964"/>
                </a:cubicBezTo>
                <a:cubicBezTo>
                  <a:pt x="51547" y="870276"/>
                  <a:pt x="73959" y="876999"/>
                  <a:pt x="94130" y="845623"/>
                </a:cubicBezTo>
                <a:cubicBezTo>
                  <a:pt x="114301" y="814247"/>
                  <a:pt x="141195" y="741781"/>
                  <a:pt x="156883" y="697705"/>
                </a:cubicBezTo>
                <a:cubicBezTo>
                  <a:pt x="172571" y="653628"/>
                  <a:pt x="165100" y="626734"/>
                  <a:pt x="188259" y="581164"/>
                </a:cubicBezTo>
                <a:cubicBezTo>
                  <a:pt x="211418" y="535594"/>
                  <a:pt x="267447" y="448935"/>
                  <a:pt x="295835" y="424282"/>
                </a:cubicBezTo>
                <a:cubicBezTo>
                  <a:pt x="324223" y="399629"/>
                  <a:pt x="340659" y="446693"/>
                  <a:pt x="358588" y="433246"/>
                </a:cubicBezTo>
                <a:cubicBezTo>
                  <a:pt x="376518" y="419799"/>
                  <a:pt x="387724" y="366011"/>
                  <a:pt x="403412" y="343599"/>
                </a:cubicBezTo>
                <a:cubicBezTo>
                  <a:pt x="419100" y="321187"/>
                  <a:pt x="422836" y="324176"/>
                  <a:pt x="452718" y="298776"/>
                </a:cubicBezTo>
                <a:cubicBezTo>
                  <a:pt x="482600" y="273376"/>
                  <a:pt x="551330" y="216599"/>
                  <a:pt x="582706" y="191199"/>
                </a:cubicBezTo>
                <a:cubicBezTo>
                  <a:pt x="614083" y="165799"/>
                  <a:pt x="622301" y="164305"/>
                  <a:pt x="640977" y="146376"/>
                </a:cubicBezTo>
                <a:cubicBezTo>
                  <a:pt x="659654" y="128447"/>
                  <a:pt x="673100" y="94082"/>
                  <a:pt x="694765" y="83623"/>
                </a:cubicBezTo>
                <a:cubicBezTo>
                  <a:pt x="716430" y="73164"/>
                  <a:pt x="752289" y="80635"/>
                  <a:pt x="770965" y="83623"/>
                </a:cubicBezTo>
                <a:cubicBezTo>
                  <a:pt x="789642" y="86611"/>
                  <a:pt x="788148" y="88105"/>
                  <a:pt x="806824" y="101552"/>
                </a:cubicBezTo>
                <a:cubicBezTo>
                  <a:pt x="825500" y="114999"/>
                  <a:pt x="865842" y="159823"/>
                  <a:pt x="883024" y="164305"/>
                </a:cubicBezTo>
                <a:cubicBezTo>
                  <a:pt x="900206" y="168787"/>
                  <a:pt x="894977" y="135916"/>
                  <a:pt x="909918" y="128446"/>
                </a:cubicBezTo>
                <a:cubicBezTo>
                  <a:pt x="924859" y="120976"/>
                  <a:pt x="942789" y="126205"/>
                  <a:pt x="972671" y="119482"/>
                </a:cubicBezTo>
                <a:cubicBezTo>
                  <a:pt x="1002553" y="112758"/>
                  <a:pt x="1055594" y="95576"/>
                  <a:pt x="1089212" y="88105"/>
                </a:cubicBezTo>
                <a:cubicBezTo>
                  <a:pt x="1122830" y="80634"/>
                  <a:pt x="1154207" y="70176"/>
                  <a:pt x="1174377" y="74658"/>
                </a:cubicBezTo>
                <a:cubicBezTo>
                  <a:pt x="1194548" y="79140"/>
                  <a:pt x="1197535" y="96322"/>
                  <a:pt x="1210235" y="114999"/>
                </a:cubicBezTo>
                <a:cubicBezTo>
                  <a:pt x="1222935" y="133675"/>
                  <a:pt x="1235636" y="164305"/>
                  <a:pt x="1250577" y="186717"/>
                </a:cubicBezTo>
                <a:cubicBezTo>
                  <a:pt x="1265518" y="209129"/>
                  <a:pt x="1286436" y="243494"/>
                  <a:pt x="1299883" y="249470"/>
                </a:cubicBezTo>
                <a:cubicBezTo>
                  <a:pt x="1313330" y="255446"/>
                  <a:pt x="1318559" y="219588"/>
                  <a:pt x="1331259" y="222576"/>
                </a:cubicBezTo>
                <a:cubicBezTo>
                  <a:pt x="1343959" y="225564"/>
                  <a:pt x="1360395" y="265158"/>
                  <a:pt x="1376083" y="267399"/>
                </a:cubicBezTo>
                <a:cubicBezTo>
                  <a:pt x="1391771" y="269640"/>
                  <a:pt x="1425388" y="236023"/>
                  <a:pt x="1425388" y="236023"/>
                </a:cubicBezTo>
                <a:cubicBezTo>
                  <a:pt x="1436594" y="230794"/>
                  <a:pt x="1435847" y="245735"/>
                  <a:pt x="1443318" y="236023"/>
                </a:cubicBezTo>
                <a:cubicBezTo>
                  <a:pt x="1450789" y="226311"/>
                  <a:pt x="1455271" y="187464"/>
                  <a:pt x="1470212" y="177752"/>
                </a:cubicBezTo>
                <a:cubicBezTo>
                  <a:pt x="1485153" y="168040"/>
                  <a:pt x="1532965" y="177752"/>
                  <a:pt x="1532965" y="177752"/>
                </a:cubicBezTo>
                <a:cubicBezTo>
                  <a:pt x="1549400" y="177752"/>
                  <a:pt x="1553883" y="178499"/>
                  <a:pt x="1568824" y="177752"/>
                </a:cubicBezTo>
                <a:cubicBezTo>
                  <a:pt x="1583765" y="177005"/>
                  <a:pt x="1622612" y="173270"/>
                  <a:pt x="1622612" y="173270"/>
                </a:cubicBezTo>
                <a:cubicBezTo>
                  <a:pt x="1639794" y="171776"/>
                  <a:pt x="1658471" y="175511"/>
                  <a:pt x="1671918" y="168788"/>
                </a:cubicBezTo>
                <a:cubicBezTo>
                  <a:pt x="1685365" y="162065"/>
                  <a:pt x="1696571" y="141894"/>
                  <a:pt x="1703294" y="132929"/>
                </a:cubicBezTo>
                <a:cubicBezTo>
                  <a:pt x="1710017" y="123964"/>
                  <a:pt x="1701053" y="113505"/>
                  <a:pt x="1712259" y="114999"/>
                </a:cubicBezTo>
                <a:cubicBezTo>
                  <a:pt x="1723465" y="116493"/>
                  <a:pt x="1748865" y="136665"/>
                  <a:pt x="1770530" y="141894"/>
                </a:cubicBezTo>
                <a:cubicBezTo>
                  <a:pt x="1792195" y="147123"/>
                  <a:pt x="1810124" y="159076"/>
                  <a:pt x="1842247" y="146376"/>
                </a:cubicBezTo>
                <a:cubicBezTo>
                  <a:pt x="1874370" y="133676"/>
                  <a:pt x="1931148" y="89600"/>
                  <a:pt x="1963271" y="65694"/>
                </a:cubicBezTo>
                <a:cubicBezTo>
                  <a:pt x="1995394" y="41788"/>
                  <a:pt x="2020047" y="11159"/>
                  <a:pt x="2034988" y="2941"/>
                </a:cubicBezTo>
                <a:cubicBezTo>
                  <a:pt x="2049929" y="-5277"/>
                  <a:pt x="2035736" y="5182"/>
                  <a:pt x="2052918" y="16388"/>
                </a:cubicBezTo>
                <a:cubicBezTo>
                  <a:pt x="2070100" y="27594"/>
                  <a:pt x="2113430" y="50752"/>
                  <a:pt x="2138083" y="70176"/>
                </a:cubicBezTo>
                <a:cubicBezTo>
                  <a:pt x="2162736" y="89599"/>
                  <a:pt x="2179918" y="115747"/>
                  <a:pt x="2200835" y="132929"/>
                </a:cubicBezTo>
                <a:cubicBezTo>
                  <a:pt x="2221753" y="150111"/>
                  <a:pt x="2236694" y="160570"/>
                  <a:pt x="2263588" y="173270"/>
                </a:cubicBezTo>
                <a:cubicBezTo>
                  <a:pt x="2290482" y="185970"/>
                  <a:pt x="2330076" y="212117"/>
                  <a:pt x="2362200" y="209129"/>
                </a:cubicBezTo>
                <a:cubicBezTo>
                  <a:pt x="2394324" y="206141"/>
                  <a:pt x="2427942" y="162064"/>
                  <a:pt x="2456330" y="155341"/>
                </a:cubicBezTo>
                <a:cubicBezTo>
                  <a:pt x="2484718" y="148618"/>
                  <a:pt x="2512360" y="162065"/>
                  <a:pt x="2532530" y="168788"/>
                </a:cubicBezTo>
                <a:cubicBezTo>
                  <a:pt x="2552700" y="175511"/>
                  <a:pt x="2557183" y="196429"/>
                  <a:pt x="2577353" y="195682"/>
                </a:cubicBezTo>
                <a:cubicBezTo>
                  <a:pt x="2597523" y="194935"/>
                  <a:pt x="2628153" y="169534"/>
                  <a:pt x="2653553" y="164305"/>
                </a:cubicBezTo>
                <a:cubicBezTo>
                  <a:pt x="2678953" y="159076"/>
                  <a:pt x="2702112" y="162064"/>
                  <a:pt x="2729753" y="164305"/>
                </a:cubicBezTo>
                <a:cubicBezTo>
                  <a:pt x="2757394" y="166546"/>
                  <a:pt x="2775324" y="176258"/>
                  <a:pt x="2819400" y="177752"/>
                </a:cubicBezTo>
                <a:cubicBezTo>
                  <a:pt x="2863476" y="179246"/>
                  <a:pt x="2950883" y="159823"/>
                  <a:pt x="2994212" y="173270"/>
                </a:cubicBezTo>
                <a:cubicBezTo>
                  <a:pt x="3037541" y="186717"/>
                  <a:pt x="3055471" y="241253"/>
                  <a:pt x="3079377" y="258435"/>
                </a:cubicBezTo>
                <a:cubicBezTo>
                  <a:pt x="3103283" y="275617"/>
                  <a:pt x="3120465" y="268894"/>
                  <a:pt x="3137647" y="276364"/>
                </a:cubicBezTo>
                <a:cubicBezTo>
                  <a:pt x="3154829" y="283834"/>
                  <a:pt x="3162300" y="289811"/>
                  <a:pt x="3182471" y="303258"/>
                </a:cubicBezTo>
                <a:cubicBezTo>
                  <a:pt x="3202642" y="316705"/>
                  <a:pt x="3232524" y="348828"/>
                  <a:pt x="3258671" y="357046"/>
                </a:cubicBezTo>
                <a:cubicBezTo>
                  <a:pt x="3284818" y="365264"/>
                  <a:pt x="3322171" y="351070"/>
                  <a:pt x="3339353" y="352564"/>
                </a:cubicBezTo>
                <a:cubicBezTo>
                  <a:pt x="3356535" y="354058"/>
                  <a:pt x="3351306" y="357046"/>
                  <a:pt x="3361765" y="366011"/>
                </a:cubicBezTo>
                <a:cubicBezTo>
                  <a:pt x="3372224" y="374976"/>
                  <a:pt x="3385671" y="398134"/>
                  <a:pt x="3402106" y="406352"/>
                </a:cubicBezTo>
                <a:cubicBezTo>
                  <a:pt x="3418541" y="414570"/>
                  <a:pt x="3440206" y="413076"/>
                  <a:pt x="3460377" y="415317"/>
                </a:cubicBezTo>
                <a:cubicBezTo>
                  <a:pt x="3480548" y="417558"/>
                  <a:pt x="3503707" y="407846"/>
                  <a:pt x="3523130" y="419799"/>
                </a:cubicBezTo>
                <a:cubicBezTo>
                  <a:pt x="3542553" y="431752"/>
                  <a:pt x="3560483" y="466864"/>
                  <a:pt x="3576918" y="487035"/>
                </a:cubicBezTo>
                <a:cubicBezTo>
                  <a:pt x="3593353" y="507206"/>
                  <a:pt x="3599329" y="531111"/>
                  <a:pt x="3621741" y="540823"/>
                </a:cubicBezTo>
                <a:cubicBezTo>
                  <a:pt x="3644153" y="550535"/>
                  <a:pt x="3687482" y="539328"/>
                  <a:pt x="3711388" y="545305"/>
                </a:cubicBezTo>
                <a:cubicBezTo>
                  <a:pt x="3735294" y="551281"/>
                  <a:pt x="3745006" y="555017"/>
                  <a:pt x="3765177" y="576682"/>
                </a:cubicBezTo>
                <a:cubicBezTo>
                  <a:pt x="3785348" y="598347"/>
                  <a:pt x="3817471" y="658112"/>
                  <a:pt x="3832412" y="675294"/>
                </a:cubicBezTo>
                <a:cubicBezTo>
                  <a:pt x="3847353" y="692476"/>
                  <a:pt x="3854824" y="679776"/>
                  <a:pt x="3854824" y="679776"/>
                </a:cubicBezTo>
                <a:cubicBezTo>
                  <a:pt x="3873500" y="683511"/>
                  <a:pt x="3925795" y="675293"/>
                  <a:pt x="3944471" y="697705"/>
                </a:cubicBezTo>
                <a:cubicBezTo>
                  <a:pt x="3963147" y="720117"/>
                  <a:pt x="3953436" y="796317"/>
                  <a:pt x="3966883" y="814246"/>
                </a:cubicBezTo>
                <a:cubicBezTo>
                  <a:pt x="3980330" y="832175"/>
                  <a:pt x="3999753" y="807523"/>
                  <a:pt x="4025153" y="805282"/>
                </a:cubicBezTo>
                <a:cubicBezTo>
                  <a:pt x="4050553" y="803041"/>
                  <a:pt x="4087907" y="807522"/>
                  <a:pt x="4119283" y="800799"/>
                </a:cubicBezTo>
                <a:cubicBezTo>
                  <a:pt x="4150659" y="794076"/>
                  <a:pt x="4190253" y="758217"/>
                  <a:pt x="4213412" y="764941"/>
                </a:cubicBezTo>
                <a:cubicBezTo>
                  <a:pt x="4236571" y="771665"/>
                  <a:pt x="4226112" y="826947"/>
                  <a:pt x="4258235" y="841141"/>
                </a:cubicBezTo>
                <a:cubicBezTo>
                  <a:pt x="4290359" y="855335"/>
                  <a:pt x="4375524" y="838152"/>
                  <a:pt x="4406153" y="850105"/>
                </a:cubicBezTo>
                <a:cubicBezTo>
                  <a:pt x="4436782" y="862058"/>
                  <a:pt x="4430806" y="902399"/>
                  <a:pt x="4442012" y="912858"/>
                </a:cubicBezTo>
                <a:cubicBezTo>
                  <a:pt x="4453218" y="923317"/>
                  <a:pt x="4460688" y="915099"/>
                  <a:pt x="4473388" y="912858"/>
                </a:cubicBezTo>
                <a:cubicBezTo>
                  <a:pt x="4486088" y="910617"/>
                  <a:pt x="4492812" y="899411"/>
                  <a:pt x="4518212" y="899411"/>
                </a:cubicBezTo>
                <a:cubicBezTo>
                  <a:pt x="4543612" y="899411"/>
                  <a:pt x="4598147" y="897917"/>
                  <a:pt x="4625788" y="912858"/>
                </a:cubicBezTo>
                <a:cubicBezTo>
                  <a:pt x="4653429" y="927799"/>
                  <a:pt x="4662394" y="968141"/>
                  <a:pt x="4684059" y="989058"/>
                </a:cubicBezTo>
                <a:cubicBezTo>
                  <a:pt x="4705724" y="1009975"/>
                  <a:pt x="4722906" y="1047329"/>
                  <a:pt x="4755777" y="1038364"/>
                </a:cubicBezTo>
                <a:cubicBezTo>
                  <a:pt x="4788648" y="1029399"/>
                  <a:pt x="4852895" y="947223"/>
                  <a:pt x="4881283" y="935270"/>
                </a:cubicBezTo>
                <a:cubicBezTo>
                  <a:pt x="4909671" y="923317"/>
                  <a:pt x="4918636" y="976358"/>
                  <a:pt x="4926106" y="966646"/>
                </a:cubicBezTo>
                <a:cubicBezTo>
                  <a:pt x="4933576" y="956934"/>
                  <a:pt x="4914153" y="886711"/>
                  <a:pt x="4926106" y="876999"/>
                </a:cubicBezTo>
                <a:cubicBezTo>
                  <a:pt x="4938059" y="867287"/>
                  <a:pt x="4974665" y="910617"/>
                  <a:pt x="4997824" y="908376"/>
                </a:cubicBezTo>
                <a:cubicBezTo>
                  <a:pt x="5020983" y="906135"/>
                  <a:pt x="5044889" y="853840"/>
                  <a:pt x="5065059" y="863552"/>
                </a:cubicBezTo>
                <a:cubicBezTo>
                  <a:pt x="5085230" y="873264"/>
                  <a:pt x="5100171" y="941993"/>
                  <a:pt x="5118847" y="966646"/>
                </a:cubicBezTo>
                <a:cubicBezTo>
                  <a:pt x="5137524" y="991299"/>
                  <a:pt x="5156200" y="1009229"/>
                  <a:pt x="5177118" y="1011470"/>
                </a:cubicBezTo>
                <a:cubicBezTo>
                  <a:pt x="5198036" y="1013711"/>
                  <a:pt x="5223435" y="956935"/>
                  <a:pt x="5244353" y="980094"/>
                </a:cubicBezTo>
                <a:cubicBezTo>
                  <a:pt x="5265271" y="1003253"/>
                  <a:pt x="5292165" y="1130253"/>
                  <a:pt x="5302624" y="1150423"/>
                </a:cubicBezTo>
                <a:cubicBezTo>
                  <a:pt x="5313083" y="1170593"/>
                  <a:pt x="5303371" y="1098876"/>
                  <a:pt x="5307106" y="1101117"/>
                </a:cubicBezTo>
                <a:cubicBezTo>
                  <a:pt x="5310841" y="1103358"/>
                  <a:pt x="5319059" y="1163870"/>
                  <a:pt x="5325035" y="1163870"/>
                </a:cubicBezTo>
                <a:cubicBezTo>
                  <a:pt x="5331011" y="1163870"/>
                  <a:pt x="5336989" y="1101864"/>
                  <a:pt x="5342965" y="1101117"/>
                </a:cubicBezTo>
                <a:cubicBezTo>
                  <a:pt x="5348942" y="1100370"/>
                  <a:pt x="5360894" y="1159388"/>
                  <a:pt x="5360894" y="1159388"/>
                </a:cubicBezTo>
                <a:cubicBezTo>
                  <a:pt x="5366123" y="1172088"/>
                  <a:pt x="5365376" y="1140711"/>
                  <a:pt x="5374341" y="1177317"/>
                </a:cubicBezTo>
                <a:cubicBezTo>
                  <a:pt x="5383306" y="1213923"/>
                  <a:pt x="5399742" y="1374541"/>
                  <a:pt x="5414683" y="1379023"/>
                </a:cubicBezTo>
                <a:cubicBezTo>
                  <a:pt x="5429624" y="1383505"/>
                  <a:pt x="5455771" y="1212429"/>
                  <a:pt x="5463988" y="1204211"/>
                </a:cubicBezTo>
                <a:cubicBezTo>
                  <a:pt x="5472205" y="1195993"/>
                  <a:pt x="5452035" y="1294605"/>
                  <a:pt x="5463988" y="1329717"/>
                </a:cubicBezTo>
                <a:cubicBezTo>
                  <a:pt x="5475941" y="1364829"/>
                  <a:pt x="5518524" y="1392470"/>
                  <a:pt x="5535706" y="1414882"/>
                </a:cubicBezTo>
                <a:cubicBezTo>
                  <a:pt x="5552888" y="1437294"/>
                  <a:pt x="5561106" y="1489588"/>
                  <a:pt x="5567083" y="1464188"/>
                </a:cubicBezTo>
                <a:cubicBezTo>
                  <a:pt x="5573060" y="1438788"/>
                  <a:pt x="5567830" y="1291617"/>
                  <a:pt x="5571565" y="1262482"/>
                </a:cubicBezTo>
                <a:cubicBezTo>
                  <a:pt x="5575300" y="1233347"/>
                  <a:pt x="5585012" y="1304317"/>
                  <a:pt x="5589494" y="1289376"/>
                </a:cubicBezTo>
                <a:cubicBezTo>
                  <a:pt x="5593976" y="1274435"/>
                  <a:pt x="5590241" y="1178811"/>
                  <a:pt x="5598459" y="1172835"/>
                </a:cubicBezTo>
                <a:cubicBezTo>
                  <a:pt x="5606677" y="1166859"/>
                  <a:pt x="5632077" y="1253517"/>
                  <a:pt x="5638800" y="1253517"/>
                </a:cubicBezTo>
                <a:cubicBezTo>
                  <a:pt x="5645523" y="1253517"/>
                  <a:pt x="5638053" y="1179558"/>
                  <a:pt x="5638800" y="1172835"/>
                </a:cubicBezTo>
                <a:cubicBezTo>
                  <a:pt x="5639547" y="1166112"/>
                  <a:pt x="5639548" y="1361841"/>
                  <a:pt x="5643283" y="1213176"/>
                </a:cubicBezTo>
                <a:cubicBezTo>
                  <a:pt x="5647018" y="1064511"/>
                  <a:pt x="5654115" y="672678"/>
                  <a:pt x="5661212" y="280846"/>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385098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par>
                                <p:cTn id="8" presetID="1"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p:bldP spid="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C87058-6595-43B5-84D5-0D5C8DEFA215}"/>
              </a:ext>
            </a:extLst>
          </p:cNvPr>
          <p:cNvSpPr>
            <a:spLocks noGrp="1"/>
          </p:cNvSpPr>
          <p:nvPr>
            <p:ph type="ctrTitle"/>
          </p:nvPr>
        </p:nvSpPr>
        <p:spPr/>
        <p:txBody>
          <a:bodyPr>
            <a:normAutofit/>
          </a:bodyPr>
          <a:lstStyle/>
          <a:p>
            <a:r>
              <a:rPr lang="en-GB" b="1" dirty="0">
                <a:latin typeface="+mn-lt"/>
              </a:rPr>
              <a:t>Why has climate changed in the past? </a:t>
            </a:r>
            <a:br>
              <a:rPr lang="en-GB" b="1" dirty="0">
                <a:latin typeface="+mn-lt"/>
              </a:rPr>
            </a:br>
            <a:r>
              <a:rPr lang="en-GB" b="1" dirty="0">
                <a:latin typeface="+mn-lt"/>
              </a:rPr>
              <a:t>Natural causes of climate change</a:t>
            </a:r>
            <a:br>
              <a:rPr lang="en-GB" dirty="0">
                <a:latin typeface="+mn-lt"/>
              </a:rPr>
            </a:br>
            <a:br>
              <a:rPr lang="en-GB" dirty="0">
                <a:latin typeface="+mn-lt"/>
              </a:rPr>
            </a:br>
            <a:r>
              <a:rPr lang="en-GB" dirty="0">
                <a:solidFill>
                  <a:srgbClr val="FFFF00"/>
                </a:solidFill>
                <a:latin typeface="+mn-lt"/>
              </a:rPr>
              <a:t>Much of this is to do with the make up (composition) of our atmosphere and volcanoes, the way our planet orbits around the Sun, and the position of the continents (continental drift)</a:t>
            </a:r>
          </a:p>
        </p:txBody>
      </p:sp>
    </p:spTree>
    <p:extLst>
      <p:ext uri="{BB962C8B-B14F-4D97-AF65-F5344CB8AC3E}">
        <p14:creationId xmlns:p14="http://schemas.microsoft.com/office/powerpoint/2010/main" val="36301739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C50601-327B-4A58-95FE-DE832919CED9}"/>
              </a:ext>
            </a:extLst>
          </p:cNvPr>
          <p:cNvSpPr>
            <a:spLocks noGrp="1"/>
          </p:cNvSpPr>
          <p:nvPr>
            <p:ph type="title"/>
          </p:nvPr>
        </p:nvSpPr>
        <p:spPr>
          <a:xfrm>
            <a:off x="192741" y="339726"/>
            <a:ext cx="4743450" cy="856376"/>
          </a:xfrm>
        </p:spPr>
        <p:txBody>
          <a:bodyPr/>
          <a:lstStyle/>
          <a:p>
            <a:r>
              <a:rPr lang="en-GB" b="1" u="sng" dirty="0"/>
              <a:t>Volcanoes and climate change</a:t>
            </a:r>
          </a:p>
        </p:txBody>
      </p:sp>
      <p:pic>
        <p:nvPicPr>
          <p:cNvPr id="7" name="Online Media 6" title="How volcanoes change the climate | The Economist">
            <a:hlinkClick r:id="" action="ppaction://media"/>
            <a:extLst>
              <a:ext uri="{FF2B5EF4-FFF2-40B4-BE49-F238E27FC236}">
                <a16:creationId xmlns:a16="http://schemas.microsoft.com/office/drawing/2014/main" id="{E609B781-3F69-4614-8138-23DA3208FA6D}"/>
              </a:ext>
            </a:extLst>
          </p:cNvPr>
          <p:cNvPicPr>
            <a:picLocks noGrp="1" noRot="1" noChangeAspect="1"/>
          </p:cNvPicPr>
          <p:nvPr>
            <p:ph sz="half" idx="1"/>
            <a:videoFile r:link="rId1"/>
          </p:nvPr>
        </p:nvPicPr>
        <p:blipFill>
          <a:blip r:embed="rId4"/>
          <a:stretch>
            <a:fillRect/>
          </a:stretch>
        </p:blipFill>
        <p:spPr>
          <a:xfrm>
            <a:off x="14218" y="1064905"/>
            <a:ext cx="4978004" cy="2800128"/>
          </a:xfrm>
          <a:prstGeom prst="rect">
            <a:avLst/>
          </a:prstGeom>
        </p:spPr>
      </p:pic>
      <p:sp>
        <p:nvSpPr>
          <p:cNvPr id="5" name="Content Placeholder 4">
            <a:extLst>
              <a:ext uri="{FF2B5EF4-FFF2-40B4-BE49-F238E27FC236}">
                <a16:creationId xmlns:a16="http://schemas.microsoft.com/office/drawing/2014/main" id="{5688B899-042D-47EB-B8C4-F4ADEC4DB30A}"/>
              </a:ext>
            </a:extLst>
          </p:cNvPr>
          <p:cNvSpPr>
            <a:spLocks noGrp="1"/>
          </p:cNvSpPr>
          <p:nvPr>
            <p:ph sz="half" idx="2"/>
          </p:nvPr>
        </p:nvSpPr>
        <p:spPr>
          <a:xfrm>
            <a:off x="4992222" y="0"/>
            <a:ext cx="4151778" cy="4308725"/>
          </a:xfrm>
        </p:spPr>
        <p:txBody>
          <a:bodyPr>
            <a:normAutofit/>
          </a:bodyPr>
          <a:lstStyle/>
          <a:p>
            <a:pPr marL="0" indent="0">
              <a:buNone/>
            </a:pPr>
            <a:r>
              <a:rPr lang="en-GB" sz="2000" dirty="0">
                <a:latin typeface="+mn-lt"/>
              </a:rPr>
              <a:t>Volcanic eruptions can cause our climate to change.</a:t>
            </a:r>
          </a:p>
          <a:p>
            <a:pPr marL="0" indent="0">
              <a:buNone/>
            </a:pPr>
            <a:r>
              <a:rPr lang="en-US" sz="1800" dirty="0">
                <a:solidFill>
                  <a:srgbClr val="E5007E"/>
                </a:solidFill>
                <a:effectLst/>
                <a:latin typeface="Calibri" panose="020F0502020204030204" pitchFamily="34" charset="0"/>
                <a:ea typeface="Calibri" panose="020F0502020204030204" pitchFamily="34" charset="0"/>
              </a:rPr>
              <a:t>As the video plays, number the statements below in the correct order to explain how volcanic eruptions can change our climate.</a:t>
            </a:r>
            <a:endParaRPr lang="en-GB" sz="2000" b="1" dirty="0">
              <a:solidFill>
                <a:srgbClr val="E5007E"/>
              </a:solidFill>
              <a:latin typeface="+mn-lt"/>
            </a:endParaRPr>
          </a:p>
        </p:txBody>
      </p:sp>
      <p:sp>
        <p:nvSpPr>
          <p:cNvPr id="6" name="Rectangle 5">
            <a:extLst>
              <a:ext uri="{FF2B5EF4-FFF2-40B4-BE49-F238E27FC236}">
                <a16:creationId xmlns:a16="http://schemas.microsoft.com/office/drawing/2014/main" id="{665A1EEE-4959-47D3-8980-720DC68D0ED1}"/>
              </a:ext>
            </a:extLst>
          </p:cNvPr>
          <p:cNvSpPr/>
          <p:nvPr/>
        </p:nvSpPr>
        <p:spPr>
          <a:xfrm>
            <a:off x="192741" y="3827494"/>
            <a:ext cx="4572000" cy="1200329"/>
          </a:xfrm>
          <a:prstGeom prst="rect">
            <a:avLst/>
          </a:prstGeom>
        </p:spPr>
        <p:txBody>
          <a:bodyPr>
            <a:spAutoFit/>
          </a:bodyPr>
          <a:lstStyle/>
          <a:p>
            <a:r>
              <a:rPr lang="en-GB" dirty="0">
                <a:hlinkClick r:id="rId5"/>
              </a:rPr>
              <a:t>https://youtu.be/912OTTeZtLM</a:t>
            </a:r>
            <a:r>
              <a:rPr lang="en-GB" dirty="0"/>
              <a:t> or </a:t>
            </a:r>
            <a:r>
              <a:rPr lang="en-GB" dirty="0">
                <a:hlinkClick r:id="rId6"/>
              </a:rPr>
              <a:t>https://web.archive.org/web/20150410144019/https://www.youtube.com/watch?v=RleDV5tzIZo</a:t>
            </a:r>
            <a:r>
              <a:rPr lang="en-GB" dirty="0"/>
              <a:t>  </a:t>
            </a:r>
          </a:p>
        </p:txBody>
      </p:sp>
      <p:graphicFrame>
        <p:nvGraphicFramePr>
          <p:cNvPr id="8" name="Table 7">
            <a:extLst>
              <a:ext uri="{FF2B5EF4-FFF2-40B4-BE49-F238E27FC236}">
                <a16:creationId xmlns:a16="http://schemas.microsoft.com/office/drawing/2014/main" id="{DDFC6601-C3B1-4D2D-8B8D-1B58EEBC786F}"/>
              </a:ext>
            </a:extLst>
          </p:cNvPr>
          <p:cNvGraphicFramePr>
            <a:graphicFrameLocks noGrp="1"/>
          </p:cNvGraphicFramePr>
          <p:nvPr>
            <p:extLst>
              <p:ext uri="{D42A27DB-BD31-4B8C-83A1-F6EECF244321}">
                <p14:modId xmlns:p14="http://schemas.microsoft.com/office/powerpoint/2010/main" val="2188093328"/>
              </p:ext>
            </p:extLst>
          </p:nvPr>
        </p:nvGraphicFramePr>
        <p:xfrm>
          <a:off x="4997569" y="1571508"/>
          <a:ext cx="4021180" cy="4665618"/>
        </p:xfrm>
        <a:graphic>
          <a:graphicData uri="http://schemas.openxmlformats.org/drawingml/2006/table">
            <a:tbl>
              <a:tblPr firstRow="1" firstCol="1" bandRow="1">
                <a:tableStyleId>{5940675A-B579-460E-94D1-54222C63F5DA}</a:tableStyleId>
              </a:tblPr>
              <a:tblGrid>
                <a:gridCol w="3219331">
                  <a:extLst>
                    <a:ext uri="{9D8B030D-6E8A-4147-A177-3AD203B41FA5}">
                      <a16:colId xmlns:a16="http://schemas.microsoft.com/office/drawing/2014/main" val="1998916193"/>
                    </a:ext>
                  </a:extLst>
                </a:gridCol>
                <a:gridCol w="801849">
                  <a:extLst>
                    <a:ext uri="{9D8B030D-6E8A-4147-A177-3AD203B41FA5}">
                      <a16:colId xmlns:a16="http://schemas.microsoft.com/office/drawing/2014/main" val="3632755252"/>
                    </a:ext>
                  </a:extLst>
                </a:gridCol>
              </a:tblGrid>
              <a:tr h="607014">
                <a:tc>
                  <a:txBody>
                    <a:bodyPr/>
                    <a:lstStyle/>
                    <a:p>
                      <a:pPr>
                        <a:lnSpc>
                          <a:spcPct val="107000"/>
                        </a:lnSpc>
                        <a:spcAft>
                          <a:spcPts val="0"/>
                        </a:spcAft>
                      </a:pPr>
                      <a:r>
                        <a:rPr lang="en-GB" sz="1400" dirty="0">
                          <a:effectLst/>
                        </a:rPr>
                        <a:t>These particles reflect some sunlight back into space, and the surface below cools.</a:t>
                      </a:r>
                      <a:endParaRPr lang="en-GB"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GB" sz="1100" dirty="0">
                          <a:effectLst/>
                        </a:rPr>
                        <a:t> </a:t>
                      </a:r>
                      <a:endParaRPr lang="en-GB"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792513430"/>
                  </a:ext>
                </a:extLst>
              </a:tr>
              <a:tr h="812513">
                <a:tc>
                  <a:txBody>
                    <a:bodyPr/>
                    <a:lstStyle/>
                    <a:p>
                      <a:pPr>
                        <a:lnSpc>
                          <a:spcPct val="107000"/>
                        </a:lnSpc>
                        <a:spcAft>
                          <a:spcPts val="0"/>
                        </a:spcAft>
                      </a:pPr>
                      <a:r>
                        <a:rPr lang="en-GB" sz="1400" dirty="0">
                          <a:effectLst/>
                        </a:rPr>
                        <a:t>Eruptions spew out not just lava and ash, but also gases—indeed it is these gases, trapped under great pressure in molten rock, that give an eruption its explosive power. </a:t>
                      </a:r>
                      <a:endParaRPr lang="en-GB"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GB" sz="1100">
                          <a:effectLst/>
                        </a:rPr>
                        <a:t> </a:t>
                      </a:r>
                      <a:endParaRPr lang="en-GB"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895785011"/>
                  </a:ext>
                </a:extLst>
              </a:tr>
              <a:tr h="883253">
                <a:tc>
                  <a:txBody>
                    <a:bodyPr/>
                    <a:lstStyle/>
                    <a:p>
                      <a:pPr>
                        <a:lnSpc>
                          <a:spcPct val="107000"/>
                        </a:lnSpc>
                        <a:spcAft>
                          <a:spcPts val="0"/>
                        </a:spcAft>
                      </a:pPr>
                      <a:r>
                        <a:rPr lang="en-GB" sz="1400" dirty="0">
                          <a:effectLst/>
                        </a:rPr>
                        <a:t>In the year after </a:t>
                      </a:r>
                      <a:r>
                        <a:rPr lang="en-GB" sz="1400" dirty="0" err="1">
                          <a:effectLst/>
                        </a:rPr>
                        <a:t>Tambora’s</a:t>
                      </a:r>
                      <a:r>
                        <a:rPr lang="en-GB" sz="1400" dirty="0">
                          <a:effectLst/>
                        </a:rPr>
                        <a:t> eruption, scientists estimate the stratosphere's sulphate veil caused a 3% drop in rainfall and cooled the planet by 1°C.</a:t>
                      </a:r>
                      <a:endParaRPr lang="en-GB"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GB" sz="1100">
                          <a:effectLst/>
                        </a:rPr>
                        <a:t> </a:t>
                      </a:r>
                      <a:endParaRPr lang="en-GB"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164880293"/>
                  </a:ext>
                </a:extLst>
              </a:tr>
              <a:tr h="607014">
                <a:tc>
                  <a:txBody>
                    <a:bodyPr/>
                    <a:lstStyle/>
                    <a:p>
                      <a:pPr>
                        <a:lnSpc>
                          <a:spcPct val="107000"/>
                        </a:lnSpc>
                        <a:spcAft>
                          <a:spcPts val="0"/>
                        </a:spcAft>
                      </a:pPr>
                      <a:r>
                        <a:rPr lang="en-GB" sz="1400" dirty="0">
                          <a:effectLst/>
                        </a:rPr>
                        <a:t>Two hundred years ago, </a:t>
                      </a:r>
                      <a:r>
                        <a:rPr lang="en-GB" sz="1400" dirty="0" err="1">
                          <a:effectLst/>
                        </a:rPr>
                        <a:t>Tambora</a:t>
                      </a:r>
                      <a:r>
                        <a:rPr lang="en-GB" sz="1400" dirty="0">
                          <a:effectLst/>
                        </a:rPr>
                        <a:t>, a volcano in Indonesia, blew its top in the most violent eruption in recent history.</a:t>
                      </a:r>
                      <a:endParaRPr lang="en-GB"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GB" sz="1100">
                          <a:effectLst/>
                        </a:rPr>
                        <a:t> </a:t>
                      </a:r>
                      <a:endParaRPr lang="en-GB"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970106147"/>
                  </a:ext>
                </a:extLst>
              </a:tr>
              <a:tr h="403095">
                <a:tc>
                  <a:txBody>
                    <a:bodyPr/>
                    <a:lstStyle/>
                    <a:p>
                      <a:pPr>
                        <a:lnSpc>
                          <a:spcPct val="107000"/>
                        </a:lnSpc>
                        <a:spcAft>
                          <a:spcPts val="0"/>
                        </a:spcAft>
                      </a:pPr>
                      <a:r>
                        <a:rPr lang="en-GB" sz="1400" dirty="0">
                          <a:effectLst/>
                        </a:rPr>
                        <a:t>For the climate, the key gas is sulphur dioxide.</a:t>
                      </a:r>
                      <a:endParaRPr lang="en-GB"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GB" sz="1100">
                          <a:effectLst/>
                        </a:rPr>
                        <a:t> </a:t>
                      </a:r>
                      <a:endParaRPr lang="en-GB"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224054397"/>
                  </a:ext>
                </a:extLst>
              </a:tr>
              <a:tr h="883253">
                <a:tc>
                  <a:txBody>
                    <a:bodyPr/>
                    <a:lstStyle/>
                    <a:p>
                      <a:pPr>
                        <a:lnSpc>
                          <a:spcPct val="107000"/>
                        </a:lnSpc>
                        <a:spcAft>
                          <a:spcPts val="0"/>
                        </a:spcAft>
                      </a:pPr>
                      <a:r>
                        <a:rPr lang="en-GB" sz="1400" dirty="0">
                          <a:effectLst/>
                        </a:rPr>
                        <a:t>Once it gets into the stratosphere, sulphur dioxide from a volcano mingles with water, forming tiny sulphate particles. </a:t>
                      </a:r>
                    </a:p>
                    <a:p>
                      <a:pPr>
                        <a:lnSpc>
                          <a:spcPct val="107000"/>
                        </a:lnSpc>
                        <a:spcAft>
                          <a:spcPts val="0"/>
                        </a:spcAft>
                      </a:pPr>
                      <a:r>
                        <a:rPr lang="en-GB" sz="1400" dirty="0">
                          <a:effectLst/>
                        </a:rPr>
                        <a:t> </a:t>
                      </a:r>
                      <a:endParaRPr lang="en-GB"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GB" sz="1100" dirty="0">
                          <a:effectLst/>
                        </a:rPr>
                        <a:t> </a:t>
                      </a:r>
                      <a:endParaRPr lang="en-GB"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531573032"/>
                  </a:ext>
                </a:extLst>
              </a:tr>
            </a:tbl>
          </a:graphicData>
        </a:graphic>
      </p:graphicFrame>
      <p:sp>
        <p:nvSpPr>
          <p:cNvPr id="9" name="TextBox 8">
            <a:extLst>
              <a:ext uri="{FF2B5EF4-FFF2-40B4-BE49-F238E27FC236}">
                <a16:creationId xmlns:a16="http://schemas.microsoft.com/office/drawing/2014/main" id="{0F2F22FE-2B22-4BA9-A83D-2C54E4369925}"/>
              </a:ext>
            </a:extLst>
          </p:cNvPr>
          <p:cNvSpPr txBox="1"/>
          <p:nvPr/>
        </p:nvSpPr>
        <p:spPr>
          <a:xfrm>
            <a:off x="8441016" y="4344226"/>
            <a:ext cx="283633" cy="369332"/>
          </a:xfrm>
          <a:prstGeom prst="rect">
            <a:avLst/>
          </a:prstGeom>
          <a:noFill/>
        </p:spPr>
        <p:txBody>
          <a:bodyPr wrap="square" rtlCol="0">
            <a:spAutoFit/>
          </a:bodyPr>
          <a:lstStyle/>
          <a:p>
            <a:r>
              <a:rPr lang="en-GB" dirty="0"/>
              <a:t>1</a:t>
            </a:r>
          </a:p>
        </p:txBody>
      </p:sp>
      <p:sp>
        <p:nvSpPr>
          <p:cNvPr id="10" name="TextBox 9">
            <a:extLst>
              <a:ext uri="{FF2B5EF4-FFF2-40B4-BE49-F238E27FC236}">
                <a16:creationId xmlns:a16="http://schemas.microsoft.com/office/drawing/2014/main" id="{C5F5D8FF-5257-4C50-A99A-3758028476F6}"/>
              </a:ext>
            </a:extLst>
          </p:cNvPr>
          <p:cNvSpPr txBox="1"/>
          <p:nvPr/>
        </p:nvSpPr>
        <p:spPr>
          <a:xfrm>
            <a:off x="8424084" y="2500079"/>
            <a:ext cx="283633" cy="369332"/>
          </a:xfrm>
          <a:prstGeom prst="rect">
            <a:avLst/>
          </a:prstGeom>
          <a:noFill/>
        </p:spPr>
        <p:txBody>
          <a:bodyPr wrap="square" rtlCol="0">
            <a:spAutoFit/>
          </a:bodyPr>
          <a:lstStyle/>
          <a:p>
            <a:r>
              <a:rPr lang="en-GB" dirty="0"/>
              <a:t>2</a:t>
            </a:r>
          </a:p>
        </p:txBody>
      </p:sp>
      <p:sp>
        <p:nvSpPr>
          <p:cNvPr id="11" name="TextBox 10">
            <a:extLst>
              <a:ext uri="{FF2B5EF4-FFF2-40B4-BE49-F238E27FC236}">
                <a16:creationId xmlns:a16="http://schemas.microsoft.com/office/drawing/2014/main" id="{1B1F5803-22C0-4E72-87D3-F8AB19EDAFE6}"/>
              </a:ext>
            </a:extLst>
          </p:cNvPr>
          <p:cNvSpPr txBox="1"/>
          <p:nvPr/>
        </p:nvSpPr>
        <p:spPr>
          <a:xfrm>
            <a:off x="8409391" y="4975534"/>
            <a:ext cx="283633" cy="369332"/>
          </a:xfrm>
          <a:prstGeom prst="rect">
            <a:avLst/>
          </a:prstGeom>
          <a:noFill/>
        </p:spPr>
        <p:txBody>
          <a:bodyPr wrap="square" rtlCol="0">
            <a:spAutoFit/>
          </a:bodyPr>
          <a:lstStyle/>
          <a:p>
            <a:r>
              <a:rPr lang="en-GB" dirty="0"/>
              <a:t>3</a:t>
            </a:r>
          </a:p>
        </p:txBody>
      </p:sp>
      <p:sp>
        <p:nvSpPr>
          <p:cNvPr id="12" name="TextBox 11">
            <a:extLst>
              <a:ext uri="{FF2B5EF4-FFF2-40B4-BE49-F238E27FC236}">
                <a16:creationId xmlns:a16="http://schemas.microsoft.com/office/drawing/2014/main" id="{5FE0BBA7-EB03-4867-BF79-F530B6E937C1}"/>
              </a:ext>
            </a:extLst>
          </p:cNvPr>
          <p:cNvSpPr txBox="1"/>
          <p:nvPr/>
        </p:nvSpPr>
        <p:spPr>
          <a:xfrm>
            <a:off x="8409390" y="5546938"/>
            <a:ext cx="283633" cy="369332"/>
          </a:xfrm>
          <a:prstGeom prst="rect">
            <a:avLst/>
          </a:prstGeom>
          <a:noFill/>
        </p:spPr>
        <p:txBody>
          <a:bodyPr wrap="square" rtlCol="0">
            <a:spAutoFit/>
          </a:bodyPr>
          <a:lstStyle/>
          <a:p>
            <a:r>
              <a:rPr lang="en-GB" dirty="0"/>
              <a:t>4</a:t>
            </a:r>
          </a:p>
        </p:txBody>
      </p:sp>
      <p:sp>
        <p:nvSpPr>
          <p:cNvPr id="13" name="TextBox 12">
            <a:extLst>
              <a:ext uri="{FF2B5EF4-FFF2-40B4-BE49-F238E27FC236}">
                <a16:creationId xmlns:a16="http://schemas.microsoft.com/office/drawing/2014/main" id="{917D2644-9CD3-428D-A355-651D22F998D4}"/>
              </a:ext>
            </a:extLst>
          </p:cNvPr>
          <p:cNvSpPr txBox="1"/>
          <p:nvPr/>
        </p:nvSpPr>
        <p:spPr>
          <a:xfrm>
            <a:off x="8409392" y="1651806"/>
            <a:ext cx="283633" cy="369332"/>
          </a:xfrm>
          <a:prstGeom prst="rect">
            <a:avLst/>
          </a:prstGeom>
          <a:noFill/>
        </p:spPr>
        <p:txBody>
          <a:bodyPr wrap="square" rtlCol="0">
            <a:spAutoFit/>
          </a:bodyPr>
          <a:lstStyle/>
          <a:p>
            <a:r>
              <a:rPr lang="en-GB" dirty="0"/>
              <a:t>5</a:t>
            </a:r>
          </a:p>
        </p:txBody>
      </p:sp>
      <p:sp>
        <p:nvSpPr>
          <p:cNvPr id="14" name="TextBox 13">
            <a:extLst>
              <a:ext uri="{FF2B5EF4-FFF2-40B4-BE49-F238E27FC236}">
                <a16:creationId xmlns:a16="http://schemas.microsoft.com/office/drawing/2014/main" id="{D4845551-CCE9-43DB-A7F2-CE9DDBDA0243}"/>
              </a:ext>
            </a:extLst>
          </p:cNvPr>
          <p:cNvSpPr txBox="1"/>
          <p:nvPr/>
        </p:nvSpPr>
        <p:spPr>
          <a:xfrm>
            <a:off x="8441017" y="3466890"/>
            <a:ext cx="283633" cy="369332"/>
          </a:xfrm>
          <a:prstGeom prst="rect">
            <a:avLst/>
          </a:prstGeom>
          <a:noFill/>
        </p:spPr>
        <p:txBody>
          <a:bodyPr wrap="square" rtlCol="0">
            <a:spAutoFit/>
          </a:bodyPr>
          <a:lstStyle/>
          <a:p>
            <a:r>
              <a:rPr lang="en-GB" dirty="0"/>
              <a:t>6</a:t>
            </a:r>
          </a:p>
        </p:txBody>
      </p:sp>
    </p:spTree>
    <p:extLst>
      <p:ext uri="{BB962C8B-B14F-4D97-AF65-F5344CB8AC3E}">
        <p14:creationId xmlns:p14="http://schemas.microsoft.com/office/powerpoint/2010/main" val="2203246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7"/>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31" fill="hold" display="0">
                  <p:stCondLst>
                    <p:cond delay="indefinite"/>
                  </p:stCondLst>
                </p:cTn>
                <p:tgtEl>
                  <p:spTgt spid="7"/>
                </p:tgtEl>
              </p:cMediaNode>
            </p:video>
            <p:seq concurrent="1" nextAc="seek">
              <p:cTn id="32" restart="whenNotActive" fill="hold" evtFilter="cancelBubble" nodeType="interactiveSeq">
                <p:stCondLst>
                  <p:cond evt="onClick" delay="0">
                    <p:tgtEl>
                      <p:spTgt spid="7"/>
                    </p:tgtEl>
                  </p:cond>
                </p:stCondLst>
                <p:endSync evt="end" delay="0">
                  <p:rtn val="all"/>
                </p:endSync>
                <p:childTnLst>
                  <p:par>
                    <p:cTn id="33" fill="hold">
                      <p:stCondLst>
                        <p:cond delay="0"/>
                      </p:stCondLst>
                      <p:childTnLst>
                        <p:par>
                          <p:cTn id="34" fill="hold">
                            <p:stCondLst>
                              <p:cond delay="0"/>
                            </p:stCondLst>
                            <p:childTnLst>
                              <p:par>
                                <p:cTn id="35" presetID="2" presetClass="mediacall" presetSubtype="0" fill="hold" nodeType="clickEffect">
                                  <p:stCondLst>
                                    <p:cond delay="0"/>
                                  </p:stCondLst>
                                  <p:childTnLst>
                                    <p:cmd type="call" cmd="togglePause">
                                      <p:cBhvr>
                                        <p:cTn id="36" dur="1" fill="hold"/>
                                        <p:tgtEl>
                                          <p:spTgt spid="7"/>
                                        </p:tgtEl>
                                      </p:cBhvr>
                                    </p:cmd>
                                  </p:childTnLst>
                                </p:cTn>
                              </p:par>
                            </p:childTnLst>
                          </p:cTn>
                        </p:par>
                      </p:childTnLst>
                    </p:cTn>
                  </p:par>
                </p:childTnLst>
              </p:cTn>
              <p:nextCondLst>
                <p:cond evt="onClick" delay="0">
                  <p:tgtEl>
                    <p:spTgt spid="7"/>
                  </p:tgtEl>
                </p:cond>
              </p:nextCondLst>
            </p:seq>
          </p:childTnLst>
        </p:cTn>
      </p:par>
    </p:tnLst>
    <p:bldLst>
      <p:bldP spid="9" grpId="0"/>
      <p:bldP spid="10" grpId="0"/>
      <p:bldP spid="11" grpId="0"/>
      <p:bldP spid="12" grpId="0"/>
      <p:bldP spid="13" grpId="0"/>
      <p:bldP spid="1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9FD944F-004C-4398-9F49-E2B74E970E49}"/>
              </a:ext>
            </a:extLst>
          </p:cNvPr>
          <p:cNvSpPr txBox="1"/>
          <p:nvPr/>
        </p:nvSpPr>
        <p:spPr>
          <a:xfrm>
            <a:off x="514350" y="365760"/>
            <a:ext cx="4489306" cy="369332"/>
          </a:xfrm>
          <a:prstGeom prst="rect">
            <a:avLst/>
          </a:prstGeom>
          <a:noFill/>
        </p:spPr>
        <p:txBody>
          <a:bodyPr wrap="none" rtlCol="0">
            <a:spAutoFit/>
          </a:bodyPr>
          <a:lstStyle/>
          <a:p>
            <a:r>
              <a:rPr lang="en-GB" dirty="0"/>
              <a:t>The Surprising Impacts of </a:t>
            </a:r>
            <a:r>
              <a:rPr lang="en-GB" dirty="0" err="1"/>
              <a:t>Tambora’s</a:t>
            </a:r>
            <a:r>
              <a:rPr lang="en-GB" dirty="0"/>
              <a:t> Eruption:</a:t>
            </a:r>
          </a:p>
        </p:txBody>
      </p:sp>
      <p:pic>
        <p:nvPicPr>
          <p:cNvPr id="3" name="Picture 2">
            <a:extLst>
              <a:ext uri="{FF2B5EF4-FFF2-40B4-BE49-F238E27FC236}">
                <a16:creationId xmlns:a16="http://schemas.microsoft.com/office/drawing/2014/main" id="{0D267F83-037B-4145-A159-CC72BB15A1C1}"/>
              </a:ext>
            </a:extLst>
          </p:cNvPr>
          <p:cNvPicPr/>
          <p:nvPr/>
        </p:nvPicPr>
        <p:blipFill>
          <a:blip r:embed="rId2">
            <a:extLst>
              <a:ext uri="{28A0092B-C50C-407E-A947-70E740481C1C}">
                <a14:useLocalDpi xmlns:a14="http://schemas.microsoft.com/office/drawing/2010/main" val="0"/>
              </a:ext>
            </a:extLst>
          </a:blip>
          <a:stretch>
            <a:fillRect/>
          </a:stretch>
        </p:blipFill>
        <p:spPr>
          <a:xfrm>
            <a:off x="514350" y="1207770"/>
            <a:ext cx="1495425" cy="1905000"/>
          </a:xfrm>
          <a:prstGeom prst="rect">
            <a:avLst/>
          </a:prstGeom>
        </p:spPr>
      </p:pic>
      <p:sp>
        <p:nvSpPr>
          <p:cNvPr id="4" name="TextBox 3">
            <a:extLst>
              <a:ext uri="{FF2B5EF4-FFF2-40B4-BE49-F238E27FC236}">
                <a16:creationId xmlns:a16="http://schemas.microsoft.com/office/drawing/2014/main" id="{FADBE1F7-924B-4E5C-9865-863E67B7AEC6}"/>
              </a:ext>
            </a:extLst>
          </p:cNvPr>
          <p:cNvSpPr txBox="1"/>
          <p:nvPr/>
        </p:nvSpPr>
        <p:spPr>
          <a:xfrm>
            <a:off x="80010" y="3216116"/>
            <a:ext cx="3256276" cy="369332"/>
          </a:xfrm>
          <a:prstGeom prst="rect">
            <a:avLst/>
          </a:prstGeom>
          <a:noFill/>
        </p:spPr>
        <p:txBody>
          <a:bodyPr wrap="none" rtlCol="0">
            <a:spAutoFit/>
          </a:bodyPr>
          <a:lstStyle/>
          <a:p>
            <a:r>
              <a:rPr lang="en-GB" dirty="0"/>
              <a:t>Mary Shelley wrote Frankenstein</a:t>
            </a:r>
          </a:p>
        </p:txBody>
      </p:sp>
      <p:pic>
        <p:nvPicPr>
          <p:cNvPr id="8" name="Picture 7">
            <a:extLst>
              <a:ext uri="{FF2B5EF4-FFF2-40B4-BE49-F238E27FC236}">
                <a16:creationId xmlns:a16="http://schemas.microsoft.com/office/drawing/2014/main" id="{FA977206-06BD-47ED-92E6-B7D2D4C0D2FA}"/>
              </a:ext>
            </a:extLst>
          </p:cNvPr>
          <p:cNvPicPr/>
          <p:nvPr/>
        </p:nvPicPr>
        <p:blipFill>
          <a:blip r:embed="rId3"/>
          <a:stretch>
            <a:fillRect/>
          </a:stretch>
        </p:blipFill>
        <p:spPr>
          <a:xfrm>
            <a:off x="5414192" y="105569"/>
            <a:ext cx="3230880" cy="1483360"/>
          </a:xfrm>
          <a:prstGeom prst="rect">
            <a:avLst/>
          </a:prstGeom>
        </p:spPr>
      </p:pic>
      <p:sp>
        <p:nvSpPr>
          <p:cNvPr id="7" name="TextBox 6">
            <a:extLst>
              <a:ext uri="{FF2B5EF4-FFF2-40B4-BE49-F238E27FC236}">
                <a16:creationId xmlns:a16="http://schemas.microsoft.com/office/drawing/2014/main" id="{2A99B948-1722-44CB-94B9-0A246BB6FFCA}"/>
              </a:ext>
            </a:extLst>
          </p:cNvPr>
          <p:cNvSpPr txBox="1"/>
          <p:nvPr/>
        </p:nvSpPr>
        <p:spPr>
          <a:xfrm>
            <a:off x="5003656" y="1588929"/>
            <a:ext cx="4274820" cy="1477328"/>
          </a:xfrm>
          <a:prstGeom prst="rect">
            <a:avLst/>
          </a:prstGeom>
          <a:noFill/>
        </p:spPr>
        <p:txBody>
          <a:bodyPr wrap="square" rtlCol="0">
            <a:spAutoFit/>
          </a:bodyPr>
          <a:lstStyle/>
          <a:p>
            <a:r>
              <a:rPr lang="en-GB" dirty="0"/>
              <a:t>Justus von Liebig was 13 when </a:t>
            </a:r>
            <a:r>
              <a:rPr lang="en-GB" dirty="0" err="1"/>
              <a:t>Tambora</a:t>
            </a:r>
            <a:r>
              <a:rPr lang="en-GB" dirty="0"/>
              <a:t> erupted; he grew up to be a brilliant chemist, pioneering nutritional science and inventing infant formula to reduce the number of babies dying from starvation.</a:t>
            </a:r>
          </a:p>
        </p:txBody>
      </p:sp>
      <p:sp>
        <p:nvSpPr>
          <p:cNvPr id="9" name="TextBox 8">
            <a:extLst>
              <a:ext uri="{FF2B5EF4-FFF2-40B4-BE49-F238E27FC236}">
                <a16:creationId xmlns:a16="http://schemas.microsoft.com/office/drawing/2014/main" id="{6A83A0C6-0BBA-410F-A252-96D8A48EBE90}"/>
              </a:ext>
            </a:extLst>
          </p:cNvPr>
          <p:cNvSpPr txBox="1"/>
          <p:nvPr/>
        </p:nvSpPr>
        <p:spPr>
          <a:xfrm>
            <a:off x="378341" y="5432572"/>
            <a:ext cx="2817503" cy="369332"/>
          </a:xfrm>
          <a:prstGeom prst="rect">
            <a:avLst/>
          </a:prstGeom>
          <a:noFill/>
        </p:spPr>
        <p:txBody>
          <a:bodyPr wrap="none" rtlCol="0">
            <a:spAutoFit/>
          </a:bodyPr>
          <a:lstStyle/>
          <a:p>
            <a:r>
              <a:rPr lang="en-GB" dirty="0"/>
              <a:t>Turner painted vivid sunsets</a:t>
            </a:r>
          </a:p>
        </p:txBody>
      </p:sp>
      <p:sp>
        <p:nvSpPr>
          <p:cNvPr id="11" name="TextBox 10">
            <a:extLst>
              <a:ext uri="{FF2B5EF4-FFF2-40B4-BE49-F238E27FC236}">
                <a16:creationId xmlns:a16="http://schemas.microsoft.com/office/drawing/2014/main" id="{72235B10-80AB-4CD7-B5A6-37BF7FE2F044}"/>
              </a:ext>
            </a:extLst>
          </p:cNvPr>
          <p:cNvSpPr txBox="1"/>
          <p:nvPr/>
        </p:nvSpPr>
        <p:spPr>
          <a:xfrm>
            <a:off x="2663190" y="5938242"/>
            <a:ext cx="4060663" cy="369332"/>
          </a:xfrm>
          <a:prstGeom prst="rect">
            <a:avLst/>
          </a:prstGeom>
          <a:noFill/>
        </p:spPr>
        <p:txBody>
          <a:bodyPr wrap="none" rtlCol="0">
            <a:spAutoFit/>
          </a:bodyPr>
          <a:lstStyle/>
          <a:p>
            <a:r>
              <a:rPr lang="en-GB" dirty="0"/>
              <a:t>65,000 people starved to death in Ireland</a:t>
            </a:r>
          </a:p>
        </p:txBody>
      </p:sp>
      <p:sp>
        <p:nvSpPr>
          <p:cNvPr id="12" name="TextBox 11">
            <a:extLst>
              <a:ext uri="{FF2B5EF4-FFF2-40B4-BE49-F238E27FC236}">
                <a16:creationId xmlns:a16="http://schemas.microsoft.com/office/drawing/2014/main" id="{721F1F67-47D0-4CD1-B7BF-37F85BC0B30F}"/>
              </a:ext>
            </a:extLst>
          </p:cNvPr>
          <p:cNvSpPr txBox="1"/>
          <p:nvPr/>
        </p:nvSpPr>
        <p:spPr>
          <a:xfrm>
            <a:off x="3821068" y="3040736"/>
            <a:ext cx="5322932" cy="2862322"/>
          </a:xfrm>
          <a:prstGeom prst="rect">
            <a:avLst/>
          </a:prstGeom>
          <a:noFill/>
        </p:spPr>
        <p:txBody>
          <a:bodyPr wrap="none" rtlCol="0">
            <a:spAutoFit/>
          </a:bodyPr>
          <a:lstStyle/>
          <a:p>
            <a:r>
              <a:rPr lang="en-GB" dirty="0"/>
              <a:t>“I had a dream, which was not all a dream.</a:t>
            </a:r>
          </a:p>
          <a:p>
            <a:r>
              <a:rPr lang="en-GB" dirty="0"/>
              <a:t>The bright sun was </a:t>
            </a:r>
            <a:r>
              <a:rPr lang="en-GB" dirty="0" err="1"/>
              <a:t>extinguish’d</a:t>
            </a:r>
            <a:r>
              <a:rPr lang="en-GB" dirty="0"/>
              <a:t>, and the stars</a:t>
            </a:r>
          </a:p>
          <a:p>
            <a:r>
              <a:rPr lang="en-GB" dirty="0"/>
              <a:t>Did wander darkling in the eternal space,</a:t>
            </a:r>
          </a:p>
          <a:p>
            <a:r>
              <a:rPr lang="en-GB" dirty="0"/>
              <a:t>Rayless, and pathless, and the icy earth</a:t>
            </a:r>
          </a:p>
          <a:p>
            <a:r>
              <a:rPr lang="en-GB" dirty="0"/>
              <a:t>Swung blind and blackening in the moonless air; </a:t>
            </a:r>
          </a:p>
          <a:p>
            <a:r>
              <a:rPr lang="en-GB" dirty="0"/>
              <a:t>Morn came and went – and came, and brought no day,</a:t>
            </a:r>
          </a:p>
          <a:p>
            <a:r>
              <a:rPr lang="en-GB" dirty="0"/>
              <a:t>And men forgot their passions in the dread</a:t>
            </a:r>
          </a:p>
          <a:p>
            <a:r>
              <a:rPr lang="en-GB" dirty="0"/>
              <a:t>Of this desolation; and all hearts</a:t>
            </a:r>
          </a:p>
          <a:p>
            <a:r>
              <a:rPr lang="en-GB" dirty="0"/>
              <a:t>Were </a:t>
            </a:r>
            <a:r>
              <a:rPr lang="en-GB" dirty="0" err="1"/>
              <a:t>chill’d</a:t>
            </a:r>
            <a:r>
              <a:rPr lang="en-GB" dirty="0"/>
              <a:t> into a selfish prayer for light”</a:t>
            </a:r>
          </a:p>
          <a:p>
            <a:r>
              <a:rPr lang="en-GB" dirty="0"/>
              <a:t>		Lord Byron wrote the precursor to Dracula</a:t>
            </a:r>
          </a:p>
        </p:txBody>
      </p:sp>
      <p:sp>
        <p:nvSpPr>
          <p:cNvPr id="13" name="TextBox 12">
            <a:extLst>
              <a:ext uri="{FF2B5EF4-FFF2-40B4-BE49-F238E27FC236}">
                <a16:creationId xmlns:a16="http://schemas.microsoft.com/office/drawing/2014/main" id="{8B9981DE-BB55-4C0F-94A7-98CF196A3432}"/>
              </a:ext>
            </a:extLst>
          </p:cNvPr>
          <p:cNvSpPr txBox="1"/>
          <p:nvPr/>
        </p:nvSpPr>
        <p:spPr>
          <a:xfrm>
            <a:off x="2427332" y="1010751"/>
            <a:ext cx="2266189" cy="1477328"/>
          </a:xfrm>
          <a:prstGeom prst="rect">
            <a:avLst/>
          </a:prstGeom>
          <a:noFill/>
        </p:spPr>
        <p:txBody>
          <a:bodyPr wrap="square" rtlCol="0">
            <a:spAutoFit/>
          </a:bodyPr>
          <a:lstStyle/>
          <a:p>
            <a:r>
              <a:rPr lang="en-GB" dirty="0"/>
              <a:t>12,000 people on the Island of Sumbawa died as a result of the explosion, including two whole kingdoms</a:t>
            </a:r>
          </a:p>
        </p:txBody>
      </p:sp>
      <p:pic>
        <p:nvPicPr>
          <p:cNvPr id="1026" name="Picture 2">
            <a:extLst>
              <a:ext uri="{FF2B5EF4-FFF2-40B4-BE49-F238E27FC236}">
                <a16:creationId xmlns:a16="http://schemas.microsoft.com/office/drawing/2014/main" id="{5C96E597-33A1-4BA1-A330-BE437A4C4F7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4350" y="3543777"/>
            <a:ext cx="2545487" cy="179456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5458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9" grpId="0"/>
      <p:bldP spid="11" grpId="0"/>
      <p:bldP spid="12" grpId="0"/>
      <p:bldP spid="1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77888493-C8F0-43FC-9D20-850ABC7967C8}"/>
              </a:ext>
            </a:extLst>
          </p:cNvPr>
          <p:cNvSpPr/>
          <p:nvPr/>
        </p:nvSpPr>
        <p:spPr>
          <a:xfrm>
            <a:off x="0" y="0"/>
            <a:ext cx="9112624" cy="6372225"/>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290" name="Oval 2">
            <a:extLst>
              <a:ext uri="{FF2B5EF4-FFF2-40B4-BE49-F238E27FC236}">
                <a16:creationId xmlns:a16="http://schemas.microsoft.com/office/drawing/2014/main" id="{4184583E-E2A4-4B1E-94DC-CA5B78517F50}"/>
              </a:ext>
            </a:extLst>
          </p:cNvPr>
          <p:cNvSpPr>
            <a:spLocks noChangeArrowheads="1"/>
          </p:cNvSpPr>
          <p:nvPr/>
        </p:nvSpPr>
        <p:spPr bwMode="auto">
          <a:xfrm>
            <a:off x="755650" y="836613"/>
            <a:ext cx="7345363" cy="4392612"/>
          </a:xfrm>
          <a:prstGeom prst="ellipse">
            <a:avLst/>
          </a:prstGeom>
          <a:noFill/>
          <a:ln w="381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2296" name="Rectangle 8">
            <a:extLst>
              <a:ext uri="{FF2B5EF4-FFF2-40B4-BE49-F238E27FC236}">
                <a16:creationId xmlns:a16="http://schemas.microsoft.com/office/drawing/2014/main" id="{01BF5F2D-5858-4299-BF33-2DDB8E29CD09}"/>
              </a:ext>
            </a:extLst>
          </p:cNvPr>
          <p:cNvSpPr>
            <a:spLocks noChangeArrowheads="1"/>
          </p:cNvSpPr>
          <p:nvPr/>
        </p:nvSpPr>
        <p:spPr bwMode="auto">
          <a:xfrm>
            <a:off x="4352925" y="3246438"/>
            <a:ext cx="438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Times New Roman" panose="02020603050405020304" pitchFamily="18" charset="0"/>
              </a:rPr>
              <a:t>to </a:t>
            </a:r>
          </a:p>
        </p:txBody>
      </p:sp>
      <p:sp>
        <p:nvSpPr>
          <p:cNvPr id="12297" name="Rectangle 9">
            <a:extLst>
              <a:ext uri="{FF2B5EF4-FFF2-40B4-BE49-F238E27FC236}">
                <a16:creationId xmlns:a16="http://schemas.microsoft.com/office/drawing/2014/main" id="{9F44659E-0E92-4BD4-95B8-47E9620D5DA9}"/>
              </a:ext>
            </a:extLst>
          </p:cNvPr>
          <p:cNvSpPr>
            <a:spLocks noChangeArrowheads="1"/>
          </p:cNvSpPr>
          <p:nvPr/>
        </p:nvSpPr>
        <p:spPr bwMode="auto">
          <a:xfrm>
            <a:off x="4352925" y="3246438"/>
            <a:ext cx="438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Times New Roman" panose="02020603050405020304" pitchFamily="18" charset="0"/>
              </a:rPr>
              <a:t>to </a:t>
            </a:r>
          </a:p>
        </p:txBody>
      </p:sp>
      <p:grpSp>
        <p:nvGrpSpPr>
          <p:cNvPr id="3" name="Group 2">
            <a:extLst>
              <a:ext uri="{FF2B5EF4-FFF2-40B4-BE49-F238E27FC236}">
                <a16:creationId xmlns:a16="http://schemas.microsoft.com/office/drawing/2014/main" id="{7A7F92C4-3A4B-41B6-A643-7BBA22ECEC54}"/>
              </a:ext>
            </a:extLst>
          </p:cNvPr>
          <p:cNvGrpSpPr/>
          <p:nvPr/>
        </p:nvGrpSpPr>
        <p:grpSpPr>
          <a:xfrm>
            <a:off x="7812088" y="2060575"/>
            <a:ext cx="936625" cy="936625"/>
            <a:chOff x="7812088" y="2060575"/>
            <a:chExt cx="936625" cy="936625"/>
          </a:xfrm>
        </p:grpSpPr>
        <p:sp>
          <p:nvSpPr>
            <p:cNvPr id="29702" name="Line 6">
              <a:extLst>
                <a:ext uri="{FF2B5EF4-FFF2-40B4-BE49-F238E27FC236}">
                  <a16:creationId xmlns:a16="http://schemas.microsoft.com/office/drawing/2014/main" id="{7C4F1C5B-FE0B-47D3-8BE7-A9DCA66C46E8}"/>
                </a:ext>
              </a:extLst>
            </p:cNvPr>
            <p:cNvSpPr>
              <a:spLocks noChangeShapeType="1"/>
            </p:cNvSpPr>
            <p:nvPr/>
          </p:nvSpPr>
          <p:spPr bwMode="auto">
            <a:xfrm flipV="1">
              <a:off x="7885113" y="2349500"/>
              <a:ext cx="358775" cy="647700"/>
            </a:xfrm>
            <a:prstGeom prst="line">
              <a:avLst/>
            </a:prstGeom>
            <a:noFill/>
            <a:ln w="38100">
              <a:solidFill>
                <a:schemeClr val="bg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29703" name="Picture 7" descr="ani49">
              <a:extLst>
                <a:ext uri="{FF2B5EF4-FFF2-40B4-BE49-F238E27FC236}">
                  <a16:creationId xmlns:a16="http://schemas.microsoft.com/office/drawing/2014/main" id="{AF96AEF9-CEE6-44C0-90B3-55B31CF4D7AB}"/>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rot="953426">
              <a:off x="7812088" y="2492375"/>
              <a:ext cx="431800"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09" name="Text Box 13">
              <a:extLst>
                <a:ext uri="{FF2B5EF4-FFF2-40B4-BE49-F238E27FC236}">
                  <a16:creationId xmlns:a16="http://schemas.microsoft.com/office/drawing/2014/main" id="{6FDEC671-B986-427A-8497-D154E56049B3}"/>
                </a:ext>
              </a:extLst>
            </p:cNvPr>
            <p:cNvSpPr txBox="1">
              <a:spLocks noChangeArrowheads="1"/>
            </p:cNvSpPr>
            <p:nvPr/>
          </p:nvSpPr>
          <p:spPr bwMode="auto">
            <a:xfrm>
              <a:off x="7956550" y="2060575"/>
              <a:ext cx="792163"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GB" altLang="en-US" sz="1000" b="0" i="0" u="none" strike="noStrike" kern="1200" cap="none" spc="0" normalizeH="0" baseline="0" noProof="0" dirty="0">
                  <a:ln>
                    <a:noFill/>
                  </a:ln>
                  <a:solidFill>
                    <a:prstClr val="white"/>
                  </a:solidFill>
                  <a:effectLst/>
                  <a:uLnTx/>
                  <a:uFillTx/>
                  <a:latin typeface="Arial" panose="020B0604020202020204" pitchFamily="34" charset="0"/>
                  <a:ea typeface="+mn-ea"/>
                  <a:cs typeface="Times New Roman" panose="02020603050405020304" pitchFamily="18" charset="0"/>
                </a:rPr>
                <a:t>North Pole</a:t>
              </a:r>
            </a:p>
          </p:txBody>
        </p:sp>
      </p:grpSp>
      <p:pic>
        <p:nvPicPr>
          <p:cNvPr id="12305" name="Picture 17" descr="Fire sun Animation">
            <a:extLst>
              <a:ext uri="{FF2B5EF4-FFF2-40B4-BE49-F238E27FC236}">
                <a16:creationId xmlns:a16="http://schemas.microsoft.com/office/drawing/2014/main" id="{DB59C556-EF34-47A0-8EE8-BA1D09B3225B}"/>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4572000" y="2205038"/>
            <a:ext cx="1079500" cy="107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06" name="Text Box 18">
            <a:extLst>
              <a:ext uri="{FF2B5EF4-FFF2-40B4-BE49-F238E27FC236}">
                <a16:creationId xmlns:a16="http://schemas.microsoft.com/office/drawing/2014/main" id="{A737CB10-BEA5-4FFC-9519-78280C74A27A}"/>
              </a:ext>
            </a:extLst>
          </p:cNvPr>
          <p:cNvSpPr txBox="1">
            <a:spLocks noChangeArrowheads="1"/>
          </p:cNvSpPr>
          <p:nvPr/>
        </p:nvSpPr>
        <p:spPr bwMode="auto">
          <a:xfrm>
            <a:off x="395288" y="0"/>
            <a:ext cx="2592387"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GB" altLang="en-US" sz="1800" b="1" i="0" u="sng" strike="noStrike" kern="1200" cap="none" spc="0" normalizeH="0" baseline="0" noProof="0">
                <a:ln>
                  <a:noFill/>
                </a:ln>
                <a:solidFill>
                  <a:prstClr val="white"/>
                </a:solidFill>
                <a:effectLst/>
                <a:uLnTx/>
                <a:uFillTx/>
                <a:latin typeface="Arial" panose="020B0604020202020204" pitchFamily="34" charset="0"/>
                <a:ea typeface="+mn-ea"/>
                <a:cs typeface="Times New Roman" panose="02020603050405020304" pitchFamily="18" charset="0"/>
              </a:rPr>
              <a:t>How the Earth orbits around the sun today</a:t>
            </a:r>
          </a:p>
        </p:txBody>
      </p:sp>
      <p:sp>
        <p:nvSpPr>
          <p:cNvPr id="29715" name="Text Box 19">
            <a:extLst>
              <a:ext uri="{FF2B5EF4-FFF2-40B4-BE49-F238E27FC236}">
                <a16:creationId xmlns:a16="http://schemas.microsoft.com/office/drawing/2014/main" id="{2552C083-13DE-4E78-B2A2-4C9597CB381B}"/>
              </a:ext>
            </a:extLst>
          </p:cNvPr>
          <p:cNvSpPr txBox="1">
            <a:spLocks noChangeArrowheads="1"/>
          </p:cNvSpPr>
          <p:nvPr/>
        </p:nvSpPr>
        <p:spPr bwMode="auto">
          <a:xfrm>
            <a:off x="6156325" y="0"/>
            <a:ext cx="2808288"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GB" altLang="en-US" sz="1200" b="1" i="0" u="none" strike="noStrike" kern="1200" cap="none" spc="0" normalizeH="0" baseline="0" noProof="0" dirty="0">
                <a:ln>
                  <a:noFill/>
                </a:ln>
                <a:solidFill>
                  <a:prstClr val="white"/>
                </a:solidFill>
                <a:effectLst/>
                <a:uLnTx/>
                <a:uFillTx/>
                <a:latin typeface="Arial" panose="020B0604020202020204" pitchFamily="34" charset="0"/>
                <a:ea typeface="+mn-ea"/>
                <a:cs typeface="Times New Roman" panose="02020603050405020304" pitchFamily="18" charset="0"/>
              </a:rPr>
              <a:t>Dec 21 or 22 – winter solstice– the North pole faces away from the sun and day length is at a minimum in the Northern hemisphere.  Permanent darkness at the </a:t>
            </a:r>
            <a:r>
              <a:rPr kumimoji="0" lang="en-GB" altLang="en-US" sz="1200" b="1" i="0" u="none" strike="noStrike" kern="1200" cap="none" spc="0" normalizeH="0" baseline="0" noProof="0">
                <a:ln>
                  <a:noFill/>
                </a:ln>
                <a:solidFill>
                  <a:prstClr val="white"/>
                </a:solidFill>
                <a:effectLst/>
                <a:uLnTx/>
                <a:uFillTx/>
                <a:latin typeface="Arial" panose="020B0604020202020204" pitchFamily="34" charset="0"/>
                <a:ea typeface="+mn-ea"/>
                <a:cs typeface="Times New Roman" panose="02020603050405020304" pitchFamily="18" charset="0"/>
              </a:rPr>
              <a:t>N pole</a:t>
            </a:r>
            <a:r>
              <a:rPr kumimoji="0" lang="en-GB" altLang="en-US" sz="1200" b="1" i="0" u="none" strike="noStrike" kern="1200" cap="none" spc="0" normalizeH="0" baseline="0" noProof="0" dirty="0">
                <a:ln>
                  <a:noFill/>
                </a:ln>
                <a:solidFill>
                  <a:prstClr val="white"/>
                </a:solidFill>
                <a:effectLst/>
                <a:uLnTx/>
                <a:uFillTx/>
                <a:latin typeface="Arial" panose="020B0604020202020204" pitchFamily="34" charset="0"/>
                <a:ea typeface="+mn-ea"/>
                <a:cs typeface="Times New Roman" panose="02020603050405020304" pitchFamily="18" charset="0"/>
              </a:rPr>
              <a:t>, the heat equator is at the Tropic of Capricorn</a:t>
            </a:r>
          </a:p>
        </p:txBody>
      </p:sp>
      <p:sp>
        <p:nvSpPr>
          <p:cNvPr id="29716" name="Text Box 20">
            <a:extLst>
              <a:ext uri="{FF2B5EF4-FFF2-40B4-BE49-F238E27FC236}">
                <a16:creationId xmlns:a16="http://schemas.microsoft.com/office/drawing/2014/main" id="{85EF0B4F-155E-4702-9DCC-D5740E293C8E}"/>
              </a:ext>
            </a:extLst>
          </p:cNvPr>
          <p:cNvSpPr txBox="1">
            <a:spLocks noChangeArrowheads="1"/>
          </p:cNvSpPr>
          <p:nvPr/>
        </p:nvSpPr>
        <p:spPr bwMode="auto">
          <a:xfrm>
            <a:off x="-36559" y="5192713"/>
            <a:ext cx="3162393"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GB" altLang="en-US" sz="1400" b="0" i="0" u="none" strike="noStrike" kern="1200" cap="none" spc="0" normalizeH="0" baseline="0" noProof="0" dirty="0">
                <a:ln>
                  <a:noFill/>
                </a:ln>
                <a:solidFill>
                  <a:prstClr val="white"/>
                </a:solidFill>
                <a:effectLst/>
                <a:uLnTx/>
                <a:uFillTx/>
                <a:latin typeface="Arial" panose="020B0604020202020204" pitchFamily="34" charset="0"/>
                <a:ea typeface="+mn-ea"/>
                <a:cs typeface="Times New Roman" panose="02020603050405020304" pitchFamily="18" charset="0"/>
              </a:rPr>
              <a:t>June 21 or 22 – summer solstice – the North Pole faces the sun giving 24 hours of daylight there.  Heat equator at the Tropic of Cancer</a:t>
            </a:r>
          </a:p>
        </p:txBody>
      </p:sp>
      <p:sp>
        <p:nvSpPr>
          <p:cNvPr id="29717" name="Text Box 21">
            <a:extLst>
              <a:ext uri="{FF2B5EF4-FFF2-40B4-BE49-F238E27FC236}">
                <a16:creationId xmlns:a16="http://schemas.microsoft.com/office/drawing/2014/main" id="{AED0C88A-932D-4325-9A83-47E339207F28}"/>
              </a:ext>
            </a:extLst>
          </p:cNvPr>
          <p:cNvSpPr txBox="1">
            <a:spLocks noChangeArrowheads="1"/>
          </p:cNvSpPr>
          <p:nvPr/>
        </p:nvSpPr>
        <p:spPr bwMode="auto">
          <a:xfrm>
            <a:off x="5867400" y="2133600"/>
            <a:ext cx="1944688"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GB" altLang="en-US" sz="1200" b="1" i="0" u="none" strike="noStrike" kern="1200" cap="none" spc="0" normalizeH="0" baseline="0" noProof="0" dirty="0">
                <a:ln>
                  <a:noFill/>
                </a:ln>
                <a:solidFill>
                  <a:prstClr val="white"/>
                </a:solidFill>
                <a:effectLst/>
                <a:uLnTx/>
                <a:uFillTx/>
                <a:latin typeface="Arial" panose="020B0604020202020204" pitchFamily="34" charset="0"/>
                <a:ea typeface="+mn-ea"/>
                <a:cs typeface="Times New Roman" panose="02020603050405020304" pitchFamily="18" charset="0"/>
              </a:rPr>
              <a:t>The Earth is tilted at an angle of 23.5</a:t>
            </a:r>
            <a:r>
              <a:rPr kumimoji="0" lang="en-GB" altLang="en-US"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to the Sun and has a slightly elliptical (oval) orbit</a:t>
            </a:r>
          </a:p>
        </p:txBody>
      </p:sp>
      <p:grpSp>
        <p:nvGrpSpPr>
          <p:cNvPr id="24" name="Group 23">
            <a:extLst>
              <a:ext uri="{FF2B5EF4-FFF2-40B4-BE49-F238E27FC236}">
                <a16:creationId xmlns:a16="http://schemas.microsoft.com/office/drawing/2014/main" id="{61A9CDD7-9393-411E-9215-6D4CA30A3A07}"/>
              </a:ext>
            </a:extLst>
          </p:cNvPr>
          <p:cNvGrpSpPr/>
          <p:nvPr/>
        </p:nvGrpSpPr>
        <p:grpSpPr>
          <a:xfrm>
            <a:off x="503238" y="2488285"/>
            <a:ext cx="1187450" cy="653377"/>
            <a:chOff x="7812088" y="2343823"/>
            <a:chExt cx="1187450" cy="653377"/>
          </a:xfrm>
        </p:grpSpPr>
        <p:sp>
          <p:nvSpPr>
            <p:cNvPr id="25" name="Line 6">
              <a:extLst>
                <a:ext uri="{FF2B5EF4-FFF2-40B4-BE49-F238E27FC236}">
                  <a16:creationId xmlns:a16="http://schemas.microsoft.com/office/drawing/2014/main" id="{AF10332F-08E8-477B-B3D9-EDD839580360}"/>
                </a:ext>
              </a:extLst>
            </p:cNvPr>
            <p:cNvSpPr>
              <a:spLocks noChangeShapeType="1"/>
            </p:cNvSpPr>
            <p:nvPr/>
          </p:nvSpPr>
          <p:spPr bwMode="auto">
            <a:xfrm flipV="1">
              <a:off x="7885113" y="2349500"/>
              <a:ext cx="358775" cy="647700"/>
            </a:xfrm>
            <a:prstGeom prst="line">
              <a:avLst/>
            </a:prstGeom>
            <a:noFill/>
            <a:ln w="38100">
              <a:solidFill>
                <a:schemeClr val="bg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26" name="Picture 7" descr="ani49">
              <a:extLst>
                <a:ext uri="{FF2B5EF4-FFF2-40B4-BE49-F238E27FC236}">
                  <a16:creationId xmlns:a16="http://schemas.microsoft.com/office/drawing/2014/main" id="{A1EAFC14-1315-42AD-B7A4-41B0CDCB1844}"/>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rot="953426">
              <a:off x="7812088" y="2492375"/>
              <a:ext cx="431800"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Text Box 13">
              <a:extLst>
                <a:ext uri="{FF2B5EF4-FFF2-40B4-BE49-F238E27FC236}">
                  <a16:creationId xmlns:a16="http://schemas.microsoft.com/office/drawing/2014/main" id="{95F60060-93ED-4EAD-AFE2-58EAD4858CD6}"/>
                </a:ext>
              </a:extLst>
            </p:cNvPr>
            <p:cNvSpPr txBox="1">
              <a:spLocks noChangeArrowheads="1"/>
            </p:cNvSpPr>
            <p:nvPr/>
          </p:nvSpPr>
          <p:spPr bwMode="auto">
            <a:xfrm>
              <a:off x="8207375" y="2343823"/>
              <a:ext cx="792163"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GB" altLang="en-US" sz="1000" b="0" i="0" u="none" strike="noStrike" kern="1200" cap="none" spc="0" normalizeH="0" baseline="0" noProof="0" dirty="0">
                  <a:ln>
                    <a:noFill/>
                  </a:ln>
                  <a:solidFill>
                    <a:prstClr val="white"/>
                  </a:solidFill>
                  <a:effectLst/>
                  <a:uLnTx/>
                  <a:uFillTx/>
                  <a:latin typeface="Arial" panose="020B0604020202020204" pitchFamily="34" charset="0"/>
                  <a:ea typeface="+mn-ea"/>
                  <a:cs typeface="Times New Roman" panose="02020603050405020304" pitchFamily="18" charset="0"/>
                </a:rPr>
                <a:t>North Pole</a:t>
              </a:r>
            </a:p>
          </p:txBody>
        </p:sp>
      </p:grpSp>
      <p:sp>
        <p:nvSpPr>
          <p:cNvPr id="36" name="TextBox 35">
            <a:extLst>
              <a:ext uri="{FF2B5EF4-FFF2-40B4-BE49-F238E27FC236}">
                <a16:creationId xmlns:a16="http://schemas.microsoft.com/office/drawing/2014/main" id="{8E003163-2121-4503-A252-7F45A3E85D0B}"/>
              </a:ext>
            </a:extLst>
          </p:cNvPr>
          <p:cNvSpPr txBox="1"/>
          <p:nvPr/>
        </p:nvSpPr>
        <p:spPr>
          <a:xfrm>
            <a:off x="7010400" y="6093755"/>
            <a:ext cx="2280558" cy="230832"/>
          </a:xfrm>
          <a:prstGeom prst="rect">
            <a:avLst/>
          </a:prstGeom>
          <a:noFill/>
        </p:spPr>
        <p:txBody>
          <a:bodyPr wrap="square" rtlCol="0">
            <a:spAutoFit/>
          </a:bodyPr>
          <a:lstStyle/>
          <a:p>
            <a:r>
              <a:rPr lang="en-GB" sz="900" b="1" dirty="0">
                <a:solidFill>
                  <a:schemeClr val="bg1"/>
                </a:solidFill>
              </a:rPr>
              <a:t>Diagrams illustrative and not to scale</a:t>
            </a:r>
          </a:p>
        </p:txBody>
      </p:sp>
    </p:spTree>
    <p:extLst>
      <p:ext uri="{BB962C8B-B14F-4D97-AF65-F5344CB8AC3E}">
        <p14:creationId xmlns:p14="http://schemas.microsoft.com/office/powerpoint/2010/main" val="1079263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7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97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0" presetClass="path" presetSubtype="0" accel="50000" decel="50000" fill="hold" nodeType="clickEffect">
                                  <p:stCondLst>
                                    <p:cond delay="0"/>
                                  </p:stCondLst>
                                  <p:childTnLst>
                                    <p:animMotion origin="layout" path="M 4.44444E-6 -0.00093 C -0.01198 -0.03657 -0.02362 -0.07199 -0.03455 -0.10787 L -0.11893 -0.19213 L -0.22309 -0.25185 L -0.34375 -0.28125 L -0.46493 -0.27685 L -0.59237 -0.25579 L -0.70591 -0.18542 L -0.77709 -0.09606 C -0.78907 -0.07431 -0.79688 -0.04931 -0.80886 -0.02755 C -0.80955 -0.00532 -0.80434 0.00278 -0.80539 0.02523 " pathEditMode="relative" rAng="0" ptsTypes="AAAAAAAAAAA">
                                      <p:cBhvr>
                                        <p:cTn id="14" dur="5000" fill="hold"/>
                                        <p:tgtEl>
                                          <p:spTgt spid="3"/>
                                        </p:tgtEl>
                                        <p:attrNameLst>
                                          <p:attrName>ppt_x</p:attrName>
                                          <p:attrName>ppt_y</p:attrName>
                                        </p:attrNameLst>
                                      </p:cBhvr>
                                      <p:rCtr x="-40451" y="-12708"/>
                                    </p:animMotion>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29716"/>
                                        </p:tgtEl>
                                        <p:attrNameLst>
                                          <p:attrName>style.visibility</p:attrName>
                                        </p:attrNameLst>
                                      </p:cBhvr>
                                      <p:to>
                                        <p:strVal val="visible"/>
                                      </p:to>
                                    </p:set>
                                    <p:animEffect transition="in" filter="fade">
                                      <p:cBhvr>
                                        <p:cTn id="19" dur="500"/>
                                        <p:tgtEl>
                                          <p:spTgt spid="29716"/>
                                        </p:tgtEl>
                                      </p:cBhvr>
                                    </p:animEffect>
                                  </p:childTnLst>
                                </p:cTn>
                              </p:par>
                            </p:childTnLst>
                          </p:cTn>
                        </p:par>
                      </p:childTnLst>
                    </p:cTn>
                  </p:par>
                  <p:par>
                    <p:cTn id="20" fill="hold">
                      <p:stCondLst>
                        <p:cond delay="indefinite"/>
                      </p:stCondLst>
                      <p:childTnLst>
                        <p:par>
                          <p:cTn id="21" fill="hold">
                            <p:stCondLst>
                              <p:cond delay="0"/>
                            </p:stCondLst>
                            <p:childTnLst>
                              <p:par>
                                <p:cTn id="22" presetID="0" presetClass="path" presetSubtype="0" accel="50000" decel="50000" fill="hold" nodeType="clickEffect">
                                  <p:stCondLst>
                                    <p:cond delay="0"/>
                                  </p:stCondLst>
                                  <p:childTnLst>
                                    <p:animMotion origin="layout" path="M -3.61111E-6 -1.48148E-6 C 0.0007 0.03218 0.00105 0.06296 0.00209 0.09514 C 0.01164 0.11852 0.02066 0.14144 0.03056 0.16528 C 0.04011 0.18218 0.04896 0.19977 0.05782 0.21713 L 0.12414 0.27454 L 0.19254 0.3081 L 0.25382 0.34051 L 0.35191 0.35417 L 0.43785 0.36435 L 0.52934 0.34051 L 0.6165 0.31806 L 0.71563 0.25486 L 0.7691 0.19005 C 0.77848 0.17037 0.7882 0.13958 0.7974 0.11898 C 0.80261 0.0956 0.79844 0.07732 0.804 0.05417 C 0.80382 0.0331 0.80174 0.00949 0.80174 -0.01111 " pathEditMode="relative" rAng="0" ptsTypes="AAAAAAAAAAAAAAAA">
                                      <p:cBhvr>
                                        <p:cTn id="23" dur="5000" fill="hold"/>
                                        <p:tgtEl>
                                          <p:spTgt spid="24"/>
                                        </p:tgtEl>
                                        <p:attrNameLst>
                                          <p:attrName>ppt_x</p:attrName>
                                          <p:attrName>ppt_y</p:attrName>
                                        </p:attrNameLst>
                                      </p:cBhvr>
                                      <p:rCtr x="40191" y="1766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15" grpId="0"/>
      <p:bldP spid="29716" grpId="0"/>
      <p:bldP spid="2971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FB1758-9EEE-4EA9-A540-127F73077B33}"/>
              </a:ext>
            </a:extLst>
          </p:cNvPr>
          <p:cNvSpPr>
            <a:spLocks noGrp="1"/>
          </p:cNvSpPr>
          <p:nvPr>
            <p:ph type="title"/>
          </p:nvPr>
        </p:nvSpPr>
        <p:spPr>
          <a:xfrm>
            <a:off x="190074" y="114754"/>
            <a:ext cx="7886700" cy="630918"/>
          </a:xfrm>
        </p:spPr>
        <p:txBody>
          <a:bodyPr>
            <a:normAutofit fontScale="90000"/>
          </a:bodyPr>
          <a:lstStyle/>
          <a:p>
            <a:r>
              <a:rPr lang="en-GB" sz="2000" dirty="0"/>
              <a:t>Changes to the Earth’s Orbit around the Sun can Change the Climate. The Earth’s orbit changes from more circular to more elliptical on a 110,000 time scale</a:t>
            </a:r>
          </a:p>
        </p:txBody>
      </p:sp>
      <p:sp>
        <p:nvSpPr>
          <p:cNvPr id="3" name="Content Placeholder 2">
            <a:extLst>
              <a:ext uri="{FF2B5EF4-FFF2-40B4-BE49-F238E27FC236}">
                <a16:creationId xmlns:a16="http://schemas.microsoft.com/office/drawing/2014/main" id="{5FD838FC-AC45-4B89-AEE1-81A5DBD47903}"/>
              </a:ext>
            </a:extLst>
          </p:cNvPr>
          <p:cNvSpPr>
            <a:spLocks noGrp="1"/>
          </p:cNvSpPr>
          <p:nvPr>
            <p:ph idx="1"/>
          </p:nvPr>
        </p:nvSpPr>
        <p:spPr>
          <a:xfrm>
            <a:off x="190074" y="745672"/>
            <a:ext cx="8415708" cy="760693"/>
          </a:xfrm>
        </p:spPr>
        <p:txBody>
          <a:bodyPr/>
          <a:lstStyle/>
          <a:p>
            <a:pPr marL="0" indent="0">
              <a:buNone/>
            </a:pPr>
            <a:r>
              <a:rPr lang="en-GB" dirty="0"/>
              <a:t>Label the sketches to show how changes to the Earth’s orbit around the Sun can change the climate on our planet.  </a:t>
            </a:r>
          </a:p>
        </p:txBody>
      </p:sp>
      <p:sp>
        <p:nvSpPr>
          <p:cNvPr id="19" name="TextBox 18">
            <a:extLst>
              <a:ext uri="{FF2B5EF4-FFF2-40B4-BE49-F238E27FC236}">
                <a16:creationId xmlns:a16="http://schemas.microsoft.com/office/drawing/2014/main" id="{6AE3EC2E-C926-480B-9F77-B071751B4937}"/>
              </a:ext>
            </a:extLst>
          </p:cNvPr>
          <p:cNvSpPr txBox="1"/>
          <p:nvPr/>
        </p:nvSpPr>
        <p:spPr>
          <a:xfrm>
            <a:off x="315685" y="1222943"/>
            <a:ext cx="8725445" cy="369332"/>
          </a:xfrm>
          <a:prstGeom prst="rect">
            <a:avLst/>
          </a:prstGeom>
          <a:noFill/>
        </p:spPr>
        <p:txBody>
          <a:bodyPr wrap="square" rtlCol="0">
            <a:spAutoFit/>
          </a:bodyPr>
          <a:lstStyle/>
          <a:p>
            <a:r>
              <a:rPr lang="en-GB" dirty="0"/>
              <a:t>Orbital Change:</a:t>
            </a:r>
            <a:r>
              <a:rPr lang="en-GB" u="sng" dirty="0"/>
              <a:t>	Changes to the Eccentricity (How circular the Earth’s orbit is)		</a:t>
            </a:r>
            <a:endParaRPr lang="en-GB" dirty="0"/>
          </a:p>
        </p:txBody>
      </p:sp>
      <p:grpSp>
        <p:nvGrpSpPr>
          <p:cNvPr id="6" name="Group 5">
            <a:extLst>
              <a:ext uri="{FF2B5EF4-FFF2-40B4-BE49-F238E27FC236}">
                <a16:creationId xmlns:a16="http://schemas.microsoft.com/office/drawing/2014/main" id="{2B996A85-7F85-4043-8EB8-79595EBD82B7}"/>
              </a:ext>
            </a:extLst>
          </p:cNvPr>
          <p:cNvGrpSpPr/>
          <p:nvPr/>
        </p:nvGrpSpPr>
        <p:grpSpPr>
          <a:xfrm>
            <a:off x="704957" y="1840959"/>
            <a:ext cx="3760165" cy="2172902"/>
            <a:chOff x="704957" y="1840959"/>
            <a:chExt cx="3329969" cy="1800000"/>
          </a:xfrm>
        </p:grpSpPr>
        <p:sp>
          <p:nvSpPr>
            <p:cNvPr id="4" name="Oval 3">
              <a:extLst>
                <a:ext uri="{FF2B5EF4-FFF2-40B4-BE49-F238E27FC236}">
                  <a16:creationId xmlns:a16="http://schemas.microsoft.com/office/drawing/2014/main" id="{D090A43F-795C-4BE1-92C8-5EE816828589}"/>
                </a:ext>
              </a:extLst>
            </p:cNvPr>
            <p:cNvSpPr/>
            <p:nvPr/>
          </p:nvSpPr>
          <p:spPr>
            <a:xfrm>
              <a:off x="704957" y="2006339"/>
              <a:ext cx="3173506" cy="137608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Oval 4">
              <a:extLst>
                <a:ext uri="{FF2B5EF4-FFF2-40B4-BE49-F238E27FC236}">
                  <a16:creationId xmlns:a16="http://schemas.microsoft.com/office/drawing/2014/main" id="{D4BD1951-C2D4-42B3-9034-8482FACB9387}"/>
                </a:ext>
              </a:extLst>
            </p:cNvPr>
            <p:cNvSpPr/>
            <p:nvPr/>
          </p:nvSpPr>
          <p:spPr>
            <a:xfrm>
              <a:off x="1440062" y="1840959"/>
              <a:ext cx="1800000" cy="18000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8" name="Picture 12" descr="ani49">
              <a:extLst>
                <a:ext uri="{FF2B5EF4-FFF2-40B4-BE49-F238E27FC236}">
                  <a16:creationId xmlns:a16="http://schemas.microsoft.com/office/drawing/2014/main" id="{DFD2F305-8FCB-435E-9690-AA1CC850A386}"/>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rot="953426">
              <a:off x="3603126" y="2385473"/>
              <a:ext cx="431800"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Oval 27">
              <a:extLst>
                <a:ext uri="{FF2B5EF4-FFF2-40B4-BE49-F238E27FC236}">
                  <a16:creationId xmlns:a16="http://schemas.microsoft.com/office/drawing/2014/main" id="{3E2CB4A7-0B0C-4F1B-95AF-55FCCCA372E8}"/>
                </a:ext>
              </a:extLst>
            </p:cNvPr>
            <p:cNvSpPr/>
            <p:nvPr/>
          </p:nvSpPr>
          <p:spPr>
            <a:xfrm>
              <a:off x="2081526" y="2464926"/>
              <a:ext cx="517072" cy="467999"/>
            </a:xfrm>
            <a:prstGeom prst="ellipse">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800" b="1" dirty="0"/>
                <a:t>Sun</a:t>
              </a:r>
            </a:p>
          </p:txBody>
        </p:sp>
      </p:grpSp>
      <p:sp>
        <p:nvSpPr>
          <p:cNvPr id="7" name="TextBox 6">
            <a:extLst>
              <a:ext uri="{FF2B5EF4-FFF2-40B4-BE49-F238E27FC236}">
                <a16:creationId xmlns:a16="http://schemas.microsoft.com/office/drawing/2014/main" id="{B09A57D5-DD41-48C3-9594-91F7F7360031}"/>
              </a:ext>
            </a:extLst>
          </p:cNvPr>
          <p:cNvSpPr txBox="1"/>
          <p:nvPr/>
        </p:nvSpPr>
        <p:spPr>
          <a:xfrm>
            <a:off x="4572000" y="1613204"/>
            <a:ext cx="4424295" cy="4801314"/>
          </a:xfrm>
          <a:prstGeom prst="rect">
            <a:avLst/>
          </a:prstGeom>
          <a:noFill/>
        </p:spPr>
        <p:txBody>
          <a:bodyPr wrap="square" rtlCol="0">
            <a:spAutoFit/>
          </a:bodyPr>
          <a:lstStyle/>
          <a:p>
            <a:r>
              <a:rPr lang="en-GB" dirty="0"/>
              <a:t>Divide these statements into two groups – one for each of the orbits shown:</a:t>
            </a:r>
          </a:p>
          <a:p>
            <a:pPr marL="342900" indent="-342900">
              <a:buFont typeface="+mj-lt"/>
              <a:buAutoNum type="arabicPeriod"/>
            </a:pPr>
            <a:r>
              <a:rPr lang="en-GB" dirty="0"/>
              <a:t>A more circular orbit </a:t>
            </a:r>
          </a:p>
          <a:p>
            <a:pPr marL="342900" indent="-342900">
              <a:buFont typeface="+mj-lt"/>
              <a:buAutoNum type="arabicPeriod"/>
            </a:pPr>
            <a:r>
              <a:rPr lang="en-GB" dirty="0"/>
              <a:t>The Earth reaches the furthest distance from the Sun</a:t>
            </a:r>
          </a:p>
          <a:p>
            <a:pPr marL="342900" indent="-342900">
              <a:buFont typeface="+mj-lt"/>
              <a:buAutoNum type="arabicPeriod"/>
            </a:pPr>
            <a:r>
              <a:rPr lang="en-GB" dirty="0"/>
              <a:t>A more elliptical orbit</a:t>
            </a:r>
          </a:p>
          <a:p>
            <a:pPr marL="342900" indent="-342900">
              <a:buFont typeface="+mj-lt"/>
              <a:buAutoNum type="arabicPeriod"/>
            </a:pPr>
            <a:r>
              <a:rPr lang="en-GB" dirty="0"/>
              <a:t>With this orbit, the Earth is the same distance from the Sun all year round</a:t>
            </a:r>
          </a:p>
          <a:p>
            <a:pPr marL="342900" indent="-342900">
              <a:buFont typeface="+mj-lt"/>
              <a:buAutoNum type="arabicPeriod"/>
            </a:pPr>
            <a:r>
              <a:rPr lang="en-GB" dirty="0"/>
              <a:t>The Earth could be a different distance from the Sun in summer than in winter</a:t>
            </a:r>
          </a:p>
          <a:p>
            <a:pPr marL="342900" indent="-342900">
              <a:buFont typeface="+mj-lt"/>
              <a:buAutoNum type="arabicPeriod"/>
            </a:pPr>
            <a:r>
              <a:rPr lang="en-GB" dirty="0"/>
              <a:t>The Earth reaches the closest distance from the Sun – polar ice can melt</a:t>
            </a:r>
          </a:p>
          <a:p>
            <a:pPr marL="342900" indent="-342900">
              <a:buFont typeface="+mj-lt"/>
              <a:buAutoNum type="arabicPeriod"/>
            </a:pPr>
            <a:r>
              <a:rPr lang="en-GB" dirty="0"/>
              <a:t> The Earth could be a different distance from the Sun in southern hemisphere summer than in northern hemisphere summer.  The seasons could be more extreme in one hemisphere. </a:t>
            </a:r>
          </a:p>
        </p:txBody>
      </p:sp>
      <p:sp>
        <p:nvSpPr>
          <p:cNvPr id="9" name="TextBox 8">
            <a:extLst>
              <a:ext uri="{FF2B5EF4-FFF2-40B4-BE49-F238E27FC236}">
                <a16:creationId xmlns:a16="http://schemas.microsoft.com/office/drawing/2014/main" id="{75842E02-B226-4A98-B3A7-183591FD3884}"/>
              </a:ext>
            </a:extLst>
          </p:cNvPr>
          <p:cNvSpPr txBox="1"/>
          <p:nvPr/>
        </p:nvSpPr>
        <p:spPr>
          <a:xfrm>
            <a:off x="2322700" y="1545861"/>
            <a:ext cx="457200" cy="369332"/>
          </a:xfrm>
          <a:prstGeom prst="rect">
            <a:avLst/>
          </a:prstGeom>
          <a:noFill/>
        </p:spPr>
        <p:txBody>
          <a:bodyPr wrap="square" rtlCol="0">
            <a:spAutoFit/>
          </a:bodyPr>
          <a:lstStyle/>
          <a:p>
            <a:r>
              <a:rPr lang="en-GB" dirty="0"/>
              <a:t>A</a:t>
            </a:r>
          </a:p>
        </p:txBody>
      </p:sp>
      <p:sp>
        <p:nvSpPr>
          <p:cNvPr id="12" name="TextBox 11">
            <a:extLst>
              <a:ext uri="{FF2B5EF4-FFF2-40B4-BE49-F238E27FC236}">
                <a16:creationId xmlns:a16="http://schemas.microsoft.com/office/drawing/2014/main" id="{83ED1C4C-9BBA-4CBF-BB11-483483089F64}"/>
              </a:ext>
            </a:extLst>
          </p:cNvPr>
          <p:cNvSpPr txBox="1"/>
          <p:nvPr/>
        </p:nvSpPr>
        <p:spPr>
          <a:xfrm>
            <a:off x="3860290" y="3244334"/>
            <a:ext cx="457200" cy="369332"/>
          </a:xfrm>
          <a:prstGeom prst="rect">
            <a:avLst/>
          </a:prstGeom>
          <a:noFill/>
        </p:spPr>
        <p:txBody>
          <a:bodyPr wrap="square" rtlCol="0">
            <a:spAutoFit/>
          </a:bodyPr>
          <a:lstStyle/>
          <a:p>
            <a:r>
              <a:rPr lang="en-GB" dirty="0"/>
              <a:t>B</a:t>
            </a:r>
          </a:p>
        </p:txBody>
      </p:sp>
      <p:graphicFrame>
        <p:nvGraphicFramePr>
          <p:cNvPr id="10" name="Table 10">
            <a:extLst>
              <a:ext uri="{FF2B5EF4-FFF2-40B4-BE49-F238E27FC236}">
                <a16:creationId xmlns:a16="http://schemas.microsoft.com/office/drawing/2014/main" id="{1CE22479-5F74-402C-BCF6-C2F50E297134}"/>
              </a:ext>
            </a:extLst>
          </p:cNvPr>
          <p:cNvGraphicFramePr>
            <a:graphicFrameLocks noGrp="1"/>
          </p:cNvGraphicFramePr>
          <p:nvPr>
            <p:extLst>
              <p:ext uri="{D42A27DB-BD31-4B8C-83A1-F6EECF244321}">
                <p14:modId xmlns:p14="http://schemas.microsoft.com/office/powerpoint/2010/main" val="1995170963"/>
              </p:ext>
            </p:extLst>
          </p:nvPr>
        </p:nvGraphicFramePr>
        <p:xfrm>
          <a:off x="147705" y="4472298"/>
          <a:ext cx="4379462" cy="1259896"/>
        </p:xfrm>
        <a:graphic>
          <a:graphicData uri="http://schemas.openxmlformats.org/drawingml/2006/table">
            <a:tbl>
              <a:tblPr firstRow="1" bandRow="1">
                <a:tableStyleId>{073A0DAA-6AF3-43AB-8588-CEC1D06C72B9}</a:tableStyleId>
              </a:tblPr>
              <a:tblGrid>
                <a:gridCol w="2189731">
                  <a:extLst>
                    <a:ext uri="{9D8B030D-6E8A-4147-A177-3AD203B41FA5}">
                      <a16:colId xmlns:a16="http://schemas.microsoft.com/office/drawing/2014/main" val="4010983762"/>
                    </a:ext>
                  </a:extLst>
                </a:gridCol>
                <a:gridCol w="2189731">
                  <a:extLst>
                    <a:ext uri="{9D8B030D-6E8A-4147-A177-3AD203B41FA5}">
                      <a16:colId xmlns:a16="http://schemas.microsoft.com/office/drawing/2014/main" val="3788065376"/>
                    </a:ext>
                  </a:extLst>
                </a:gridCol>
              </a:tblGrid>
              <a:tr h="386080">
                <a:tc>
                  <a:txBody>
                    <a:bodyPr/>
                    <a:lstStyle/>
                    <a:p>
                      <a:pPr algn="ctr"/>
                      <a:r>
                        <a:rPr lang="en-GB" dirty="0"/>
                        <a:t>Orbit 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582C83"/>
                    </a:solidFill>
                  </a:tcPr>
                </a:tc>
                <a:tc>
                  <a:txBody>
                    <a:bodyPr/>
                    <a:lstStyle/>
                    <a:p>
                      <a:pPr algn="ctr"/>
                      <a:r>
                        <a:rPr lang="en-GB" dirty="0"/>
                        <a:t>Orbit B</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582C83"/>
                    </a:solidFill>
                  </a:tcPr>
                </a:tc>
                <a:extLst>
                  <a:ext uri="{0D108BD9-81ED-4DB2-BD59-A6C34878D82A}">
                    <a16:rowId xmlns:a16="http://schemas.microsoft.com/office/drawing/2014/main" val="69186081"/>
                  </a:ext>
                </a:extLst>
              </a:tr>
              <a:tr h="873816">
                <a:tc>
                  <a:txBody>
                    <a:bodyPr/>
                    <a:lstStyle/>
                    <a:p>
                      <a:endParaRPr lang="en-GB"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GB"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16835954"/>
                  </a:ext>
                </a:extLst>
              </a:tr>
            </a:tbl>
          </a:graphicData>
        </a:graphic>
      </p:graphicFrame>
      <p:sp>
        <p:nvSpPr>
          <p:cNvPr id="11" name="TextBox 10">
            <a:extLst>
              <a:ext uri="{FF2B5EF4-FFF2-40B4-BE49-F238E27FC236}">
                <a16:creationId xmlns:a16="http://schemas.microsoft.com/office/drawing/2014/main" id="{64AF4445-535F-4783-BAF3-2E4900B8562F}"/>
              </a:ext>
            </a:extLst>
          </p:cNvPr>
          <p:cNvSpPr txBox="1"/>
          <p:nvPr/>
        </p:nvSpPr>
        <p:spPr>
          <a:xfrm>
            <a:off x="7061814" y="2137283"/>
            <a:ext cx="309700" cy="369332"/>
          </a:xfrm>
          <a:prstGeom prst="rect">
            <a:avLst/>
          </a:prstGeom>
          <a:noFill/>
        </p:spPr>
        <p:txBody>
          <a:bodyPr wrap="square" rtlCol="0">
            <a:spAutoFit/>
          </a:bodyPr>
          <a:lstStyle/>
          <a:p>
            <a:r>
              <a:rPr lang="en-GB" dirty="0"/>
              <a:t>A</a:t>
            </a:r>
          </a:p>
        </p:txBody>
      </p:sp>
      <p:sp>
        <p:nvSpPr>
          <p:cNvPr id="13" name="TextBox 12">
            <a:extLst>
              <a:ext uri="{FF2B5EF4-FFF2-40B4-BE49-F238E27FC236}">
                <a16:creationId xmlns:a16="http://schemas.microsoft.com/office/drawing/2014/main" id="{52570569-29F4-4234-9B7C-7326FDDA617E}"/>
              </a:ext>
            </a:extLst>
          </p:cNvPr>
          <p:cNvSpPr txBox="1"/>
          <p:nvPr/>
        </p:nvSpPr>
        <p:spPr>
          <a:xfrm>
            <a:off x="6474447" y="2686515"/>
            <a:ext cx="309700" cy="369332"/>
          </a:xfrm>
          <a:prstGeom prst="rect">
            <a:avLst/>
          </a:prstGeom>
          <a:noFill/>
        </p:spPr>
        <p:txBody>
          <a:bodyPr wrap="square" rtlCol="0">
            <a:spAutoFit/>
          </a:bodyPr>
          <a:lstStyle/>
          <a:p>
            <a:r>
              <a:rPr lang="en-GB" dirty="0"/>
              <a:t>B</a:t>
            </a:r>
          </a:p>
        </p:txBody>
      </p:sp>
      <p:sp>
        <p:nvSpPr>
          <p:cNvPr id="15" name="TextBox 14">
            <a:extLst>
              <a:ext uri="{FF2B5EF4-FFF2-40B4-BE49-F238E27FC236}">
                <a16:creationId xmlns:a16="http://schemas.microsoft.com/office/drawing/2014/main" id="{41412889-E305-4774-8E7D-98F7562FAAFC}"/>
              </a:ext>
            </a:extLst>
          </p:cNvPr>
          <p:cNvSpPr txBox="1"/>
          <p:nvPr/>
        </p:nvSpPr>
        <p:spPr>
          <a:xfrm>
            <a:off x="7216664" y="2974479"/>
            <a:ext cx="309700" cy="369332"/>
          </a:xfrm>
          <a:prstGeom prst="rect">
            <a:avLst/>
          </a:prstGeom>
          <a:noFill/>
        </p:spPr>
        <p:txBody>
          <a:bodyPr wrap="square" rtlCol="0">
            <a:spAutoFit/>
          </a:bodyPr>
          <a:lstStyle/>
          <a:p>
            <a:r>
              <a:rPr lang="en-GB" dirty="0"/>
              <a:t>B</a:t>
            </a:r>
          </a:p>
        </p:txBody>
      </p:sp>
      <p:sp>
        <p:nvSpPr>
          <p:cNvPr id="17" name="TextBox 16">
            <a:extLst>
              <a:ext uri="{FF2B5EF4-FFF2-40B4-BE49-F238E27FC236}">
                <a16:creationId xmlns:a16="http://schemas.microsoft.com/office/drawing/2014/main" id="{D5B182D6-EFEC-491F-A838-D2E46A394DA4}"/>
              </a:ext>
            </a:extLst>
          </p:cNvPr>
          <p:cNvSpPr txBox="1"/>
          <p:nvPr/>
        </p:nvSpPr>
        <p:spPr>
          <a:xfrm>
            <a:off x="8439043" y="3517097"/>
            <a:ext cx="309700" cy="369332"/>
          </a:xfrm>
          <a:prstGeom prst="rect">
            <a:avLst/>
          </a:prstGeom>
          <a:noFill/>
        </p:spPr>
        <p:txBody>
          <a:bodyPr wrap="square" rtlCol="0">
            <a:spAutoFit/>
          </a:bodyPr>
          <a:lstStyle/>
          <a:p>
            <a:r>
              <a:rPr lang="en-GB" dirty="0"/>
              <a:t>A</a:t>
            </a:r>
          </a:p>
        </p:txBody>
      </p:sp>
      <p:sp>
        <p:nvSpPr>
          <p:cNvPr id="21" name="TextBox 20">
            <a:extLst>
              <a:ext uri="{FF2B5EF4-FFF2-40B4-BE49-F238E27FC236}">
                <a16:creationId xmlns:a16="http://schemas.microsoft.com/office/drawing/2014/main" id="{76E442AF-9BFA-41DE-B6F2-A51C39FE39B9}"/>
              </a:ext>
            </a:extLst>
          </p:cNvPr>
          <p:cNvSpPr txBox="1"/>
          <p:nvPr/>
        </p:nvSpPr>
        <p:spPr>
          <a:xfrm>
            <a:off x="8605782" y="4102966"/>
            <a:ext cx="309700" cy="369332"/>
          </a:xfrm>
          <a:prstGeom prst="rect">
            <a:avLst/>
          </a:prstGeom>
          <a:noFill/>
        </p:spPr>
        <p:txBody>
          <a:bodyPr wrap="square" rtlCol="0">
            <a:spAutoFit/>
          </a:bodyPr>
          <a:lstStyle/>
          <a:p>
            <a:r>
              <a:rPr lang="en-GB" dirty="0"/>
              <a:t>B</a:t>
            </a:r>
          </a:p>
        </p:txBody>
      </p:sp>
      <p:sp>
        <p:nvSpPr>
          <p:cNvPr id="23" name="TextBox 22">
            <a:extLst>
              <a:ext uri="{FF2B5EF4-FFF2-40B4-BE49-F238E27FC236}">
                <a16:creationId xmlns:a16="http://schemas.microsoft.com/office/drawing/2014/main" id="{C5348DE9-EC5D-45EB-B3FF-847BFFC82DD4}"/>
              </a:ext>
            </a:extLst>
          </p:cNvPr>
          <p:cNvSpPr txBox="1"/>
          <p:nvPr/>
        </p:nvSpPr>
        <p:spPr>
          <a:xfrm>
            <a:off x="8129343" y="4596475"/>
            <a:ext cx="309700" cy="369332"/>
          </a:xfrm>
          <a:prstGeom prst="rect">
            <a:avLst/>
          </a:prstGeom>
          <a:noFill/>
        </p:spPr>
        <p:txBody>
          <a:bodyPr wrap="square" rtlCol="0">
            <a:spAutoFit/>
          </a:bodyPr>
          <a:lstStyle/>
          <a:p>
            <a:r>
              <a:rPr lang="en-GB" dirty="0"/>
              <a:t>B</a:t>
            </a:r>
          </a:p>
        </p:txBody>
      </p:sp>
      <p:sp>
        <p:nvSpPr>
          <p:cNvPr id="25" name="TextBox 24">
            <a:extLst>
              <a:ext uri="{FF2B5EF4-FFF2-40B4-BE49-F238E27FC236}">
                <a16:creationId xmlns:a16="http://schemas.microsoft.com/office/drawing/2014/main" id="{4EA724FC-3F30-4413-AF3B-61EBF9AC274B}"/>
              </a:ext>
            </a:extLst>
          </p:cNvPr>
          <p:cNvSpPr txBox="1"/>
          <p:nvPr/>
        </p:nvSpPr>
        <p:spPr>
          <a:xfrm>
            <a:off x="7767074" y="6000449"/>
            <a:ext cx="309700" cy="369332"/>
          </a:xfrm>
          <a:prstGeom prst="rect">
            <a:avLst/>
          </a:prstGeom>
          <a:noFill/>
        </p:spPr>
        <p:txBody>
          <a:bodyPr wrap="square" rtlCol="0">
            <a:spAutoFit/>
          </a:bodyPr>
          <a:lstStyle/>
          <a:p>
            <a:r>
              <a:rPr lang="en-GB" dirty="0"/>
              <a:t>B</a:t>
            </a:r>
          </a:p>
        </p:txBody>
      </p:sp>
    </p:spTree>
    <p:extLst>
      <p:ext uri="{BB962C8B-B14F-4D97-AF65-F5344CB8AC3E}">
        <p14:creationId xmlns:p14="http://schemas.microsoft.com/office/powerpoint/2010/main" val="2757219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ppt_x"/>
                                          </p:val>
                                        </p:tav>
                                        <p:tav tm="100000">
                                          <p:val>
                                            <p:strVal val="#ppt_x"/>
                                          </p:val>
                                        </p:tav>
                                      </p:tavLst>
                                    </p:anim>
                                    <p:anim calcmode="lin" valueType="num">
                                      <p:cBhvr additive="base">
                                        <p:cTn id="1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500" fill="hold"/>
                                        <p:tgtEl>
                                          <p:spTgt spid="17"/>
                                        </p:tgtEl>
                                        <p:attrNameLst>
                                          <p:attrName>ppt_x</p:attrName>
                                        </p:attrNameLst>
                                      </p:cBhvr>
                                      <p:tavLst>
                                        <p:tav tm="0">
                                          <p:val>
                                            <p:strVal val="#ppt_x"/>
                                          </p:val>
                                        </p:tav>
                                        <p:tav tm="100000">
                                          <p:val>
                                            <p:strVal val="#ppt_x"/>
                                          </p:val>
                                        </p:tav>
                                      </p:tavLst>
                                    </p:anim>
                                    <p:anim calcmode="lin" valueType="num">
                                      <p:cBhvr additive="base">
                                        <p:cTn id="2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additive="base">
                                        <p:cTn id="31" dur="500" fill="hold"/>
                                        <p:tgtEl>
                                          <p:spTgt spid="21"/>
                                        </p:tgtEl>
                                        <p:attrNameLst>
                                          <p:attrName>ppt_x</p:attrName>
                                        </p:attrNameLst>
                                      </p:cBhvr>
                                      <p:tavLst>
                                        <p:tav tm="0">
                                          <p:val>
                                            <p:strVal val="#ppt_x"/>
                                          </p:val>
                                        </p:tav>
                                        <p:tav tm="100000">
                                          <p:val>
                                            <p:strVal val="#ppt_x"/>
                                          </p:val>
                                        </p:tav>
                                      </p:tavLst>
                                    </p:anim>
                                    <p:anim calcmode="lin" valueType="num">
                                      <p:cBhvr additive="base">
                                        <p:cTn id="3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additive="base">
                                        <p:cTn id="37" dur="500" fill="hold"/>
                                        <p:tgtEl>
                                          <p:spTgt spid="23"/>
                                        </p:tgtEl>
                                        <p:attrNameLst>
                                          <p:attrName>ppt_x</p:attrName>
                                        </p:attrNameLst>
                                      </p:cBhvr>
                                      <p:tavLst>
                                        <p:tav tm="0">
                                          <p:val>
                                            <p:strVal val="#ppt_x"/>
                                          </p:val>
                                        </p:tav>
                                        <p:tav tm="100000">
                                          <p:val>
                                            <p:strVal val="#ppt_x"/>
                                          </p:val>
                                        </p:tav>
                                      </p:tavLst>
                                    </p:anim>
                                    <p:anim calcmode="lin" valueType="num">
                                      <p:cBhvr additive="base">
                                        <p:cTn id="3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additive="base">
                                        <p:cTn id="43" dur="500" fill="hold"/>
                                        <p:tgtEl>
                                          <p:spTgt spid="25"/>
                                        </p:tgtEl>
                                        <p:attrNameLst>
                                          <p:attrName>ppt_x</p:attrName>
                                        </p:attrNameLst>
                                      </p:cBhvr>
                                      <p:tavLst>
                                        <p:tav tm="0">
                                          <p:val>
                                            <p:strVal val="#ppt_x"/>
                                          </p:val>
                                        </p:tav>
                                        <p:tav tm="100000">
                                          <p:val>
                                            <p:strVal val="#ppt_x"/>
                                          </p:val>
                                        </p:tav>
                                      </p:tavLst>
                                    </p:anim>
                                    <p:anim calcmode="lin" valueType="num">
                                      <p:cBhvr additive="base">
                                        <p:cTn id="44"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15" grpId="0"/>
      <p:bldP spid="17" grpId="0"/>
      <p:bldP spid="21" grpId="0"/>
      <p:bldP spid="23" grpId="0"/>
      <p:bldP spid="25"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B0C5AFC9-AB11-4DD3-8C3B-4FB62D707078}"/>
              </a:ext>
            </a:extLst>
          </p:cNvPr>
          <p:cNvSpPr/>
          <p:nvPr/>
        </p:nvSpPr>
        <p:spPr>
          <a:xfrm>
            <a:off x="0" y="0"/>
            <a:ext cx="9112624" cy="6372225"/>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338" name="Oval 2">
            <a:extLst>
              <a:ext uri="{FF2B5EF4-FFF2-40B4-BE49-F238E27FC236}">
                <a16:creationId xmlns:a16="http://schemas.microsoft.com/office/drawing/2014/main" id="{5495DDB8-D3FA-4E7B-AE2F-1FF2BA063B8D}"/>
              </a:ext>
            </a:extLst>
          </p:cNvPr>
          <p:cNvSpPr>
            <a:spLocks noChangeArrowheads="1"/>
          </p:cNvSpPr>
          <p:nvPr/>
        </p:nvSpPr>
        <p:spPr bwMode="auto">
          <a:xfrm>
            <a:off x="755650" y="836613"/>
            <a:ext cx="7345363" cy="4392612"/>
          </a:xfrm>
          <a:prstGeom prst="ellipse">
            <a:avLst/>
          </a:prstGeom>
          <a:noFill/>
          <a:ln w="381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2771" name="Line 3">
            <a:extLst>
              <a:ext uri="{FF2B5EF4-FFF2-40B4-BE49-F238E27FC236}">
                <a16:creationId xmlns:a16="http://schemas.microsoft.com/office/drawing/2014/main" id="{B4FDA048-8CEE-4AA9-8389-DFD69594D4A9}"/>
              </a:ext>
            </a:extLst>
          </p:cNvPr>
          <p:cNvSpPr>
            <a:spLocks noChangeShapeType="1"/>
          </p:cNvSpPr>
          <p:nvPr/>
        </p:nvSpPr>
        <p:spPr bwMode="auto">
          <a:xfrm flipV="1">
            <a:off x="7524750" y="1773238"/>
            <a:ext cx="936625" cy="1944687"/>
          </a:xfrm>
          <a:prstGeom prst="line">
            <a:avLst/>
          </a:prstGeom>
          <a:noFill/>
          <a:ln w="38100">
            <a:solidFill>
              <a:schemeClr val="bg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14340" name="Picture 4" descr="ani49">
            <a:extLst>
              <a:ext uri="{FF2B5EF4-FFF2-40B4-BE49-F238E27FC236}">
                <a16:creationId xmlns:a16="http://schemas.microsoft.com/office/drawing/2014/main" id="{ABFDEB86-4152-4930-A83E-F9C213A9C62E}"/>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rot="953426">
            <a:off x="7812088" y="2492375"/>
            <a:ext cx="431800"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41" name="Text Box 5">
            <a:extLst>
              <a:ext uri="{FF2B5EF4-FFF2-40B4-BE49-F238E27FC236}">
                <a16:creationId xmlns:a16="http://schemas.microsoft.com/office/drawing/2014/main" id="{FA185767-BF24-4ACA-BF5C-22906523851B}"/>
              </a:ext>
            </a:extLst>
          </p:cNvPr>
          <p:cNvSpPr txBox="1">
            <a:spLocks noChangeArrowheads="1"/>
          </p:cNvSpPr>
          <p:nvPr/>
        </p:nvSpPr>
        <p:spPr bwMode="auto">
          <a:xfrm>
            <a:off x="8027988" y="1484313"/>
            <a:ext cx="79216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GB" altLang="en-US" sz="1000" b="0" i="0" u="none" strike="noStrike" kern="1200" cap="none" spc="0" normalizeH="0" baseline="0" noProof="0">
                <a:ln>
                  <a:noFill/>
                </a:ln>
                <a:solidFill>
                  <a:prstClr val="white"/>
                </a:solidFill>
                <a:effectLst/>
                <a:uLnTx/>
                <a:uFillTx/>
                <a:latin typeface="Arial" panose="020B0604020202020204" pitchFamily="34" charset="0"/>
                <a:ea typeface="+mn-ea"/>
                <a:cs typeface="Times New Roman" panose="02020603050405020304" pitchFamily="18" charset="0"/>
              </a:rPr>
              <a:t>North Pole</a:t>
            </a:r>
          </a:p>
        </p:txBody>
      </p:sp>
      <p:pic>
        <p:nvPicPr>
          <p:cNvPr id="14342" name="Picture 6" descr="Fire sun Animation">
            <a:extLst>
              <a:ext uri="{FF2B5EF4-FFF2-40B4-BE49-F238E27FC236}">
                <a16:creationId xmlns:a16="http://schemas.microsoft.com/office/drawing/2014/main" id="{20394943-C06F-4226-A0E1-7D12C186E634}"/>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4643438" y="2349500"/>
            <a:ext cx="1079500" cy="107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43" name="Text Box 7">
            <a:extLst>
              <a:ext uri="{FF2B5EF4-FFF2-40B4-BE49-F238E27FC236}">
                <a16:creationId xmlns:a16="http://schemas.microsoft.com/office/drawing/2014/main" id="{1F62D49F-301D-4714-90D1-EFEF25DC11AF}"/>
              </a:ext>
            </a:extLst>
          </p:cNvPr>
          <p:cNvSpPr txBox="1">
            <a:spLocks noChangeArrowheads="1"/>
          </p:cNvSpPr>
          <p:nvPr/>
        </p:nvSpPr>
        <p:spPr bwMode="auto">
          <a:xfrm>
            <a:off x="323850" y="0"/>
            <a:ext cx="25923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GB" altLang="en-US" sz="2400" b="1" i="0" u="sng" strike="noStrike" kern="1200" cap="none" spc="0" normalizeH="0" baseline="0" noProof="0">
                <a:ln>
                  <a:noFill/>
                </a:ln>
                <a:solidFill>
                  <a:prstClr val="white"/>
                </a:solidFill>
                <a:effectLst/>
                <a:uLnTx/>
                <a:uFillTx/>
                <a:latin typeface="Arial" panose="020B0604020202020204" pitchFamily="34" charset="0"/>
                <a:ea typeface="+mn-ea"/>
                <a:cs typeface="Times New Roman" panose="02020603050405020304" pitchFamily="18" charset="0"/>
              </a:rPr>
              <a:t>42,000 year tilt</a:t>
            </a:r>
          </a:p>
        </p:txBody>
      </p:sp>
      <p:sp>
        <p:nvSpPr>
          <p:cNvPr id="14344" name="Line 8">
            <a:extLst>
              <a:ext uri="{FF2B5EF4-FFF2-40B4-BE49-F238E27FC236}">
                <a16:creationId xmlns:a16="http://schemas.microsoft.com/office/drawing/2014/main" id="{2EBDD0F5-B3D7-47E8-B0EF-9CF21ECF0110}"/>
              </a:ext>
            </a:extLst>
          </p:cNvPr>
          <p:cNvSpPr>
            <a:spLocks noChangeShapeType="1"/>
          </p:cNvSpPr>
          <p:nvPr/>
        </p:nvSpPr>
        <p:spPr bwMode="auto">
          <a:xfrm>
            <a:off x="8027988" y="1412875"/>
            <a:ext cx="0" cy="2663825"/>
          </a:xfrm>
          <a:prstGeom prst="line">
            <a:avLst/>
          </a:prstGeom>
          <a:noFill/>
          <a:ln w="38100">
            <a:solidFill>
              <a:schemeClr val="bg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2777" name="Freeform 9">
            <a:extLst>
              <a:ext uri="{FF2B5EF4-FFF2-40B4-BE49-F238E27FC236}">
                <a16:creationId xmlns:a16="http://schemas.microsoft.com/office/drawing/2014/main" id="{8978A77C-866B-490C-B379-24930EA213C3}"/>
              </a:ext>
            </a:extLst>
          </p:cNvPr>
          <p:cNvSpPr>
            <a:spLocks/>
          </p:cNvSpPr>
          <p:nvPr/>
        </p:nvSpPr>
        <p:spPr bwMode="auto">
          <a:xfrm>
            <a:off x="8027988" y="1892300"/>
            <a:ext cx="288925" cy="168275"/>
          </a:xfrm>
          <a:custGeom>
            <a:avLst/>
            <a:gdLst>
              <a:gd name="T0" fmla="*/ 0 w 182"/>
              <a:gd name="T1" fmla="*/ 267136563 h 106"/>
              <a:gd name="T2" fmla="*/ 115927188 w 182"/>
              <a:gd name="T3" fmla="*/ 37803138 h 106"/>
              <a:gd name="T4" fmla="*/ 342741250 w 182"/>
              <a:gd name="T5" fmla="*/ 37803138 h 106"/>
              <a:gd name="T6" fmla="*/ 458668438 w 182"/>
              <a:gd name="T7" fmla="*/ 267136563 h 1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2" h="106">
                <a:moveTo>
                  <a:pt x="0" y="106"/>
                </a:moveTo>
                <a:cubicBezTo>
                  <a:pt x="11" y="68"/>
                  <a:pt x="23" y="30"/>
                  <a:pt x="46" y="15"/>
                </a:cubicBezTo>
                <a:cubicBezTo>
                  <a:pt x="69" y="0"/>
                  <a:pt x="113" y="0"/>
                  <a:pt x="136" y="15"/>
                </a:cubicBezTo>
                <a:cubicBezTo>
                  <a:pt x="159" y="30"/>
                  <a:pt x="170" y="68"/>
                  <a:pt x="182" y="106"/>
                </a:cubicBezTo>
              </a:path>
            </a:pathLst>
          </a:custGeom>
          <a:noFill/>
          <a:ln w="44450">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2778" name="Line 10">
            <a:extLst>
              <a:ext uri="{FF2B5EF4-FFF2-40B4-BE49-F238E27FC236}">
                <a16:creationId xmlns:a16="http://schemas.microsoft.com/office/drawing/2014/main" id="{84C15FA5-D9D1-4701-90DC-FF677FEBE381}"/>
              </a:ext>
            </a:extLst>
          </p:cNvPr>
          <p:cNvSpPr>
            <a:spLocks noChangeShapeType="1"/>
          </p:cNvSpPr>
          <p:nvPr/>
        </p:nvSpPr>
        <p:spPr bwMode="auto">
          <a:xfrm flipV="1">
            <a:off x="7451725" y="1844675"/>
            <a:ext cx="1081088" cy="1800225"/>
          </a:xfrm>
          <a:prstGeom prst="line">
            <a:avLst/>
          </a:prstGeom>
          <a:noFill/>
          <a:ln w="38100">
            <a:solidFill>
              <a:srgbClr val="FF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2779" name="Line 11">
            <a:extLst>
              <a:ext uri="{FF2B5EF4-FFF2-40B4-BE49-F238E27FC236}">
                <a16:creationId xmlns:a16="http://schemas.microsoft.com/office/drawing/2014/main" id="{7DB47420-8983-418D-9363-8CAEFECEADF2}"/>
              </a:ext>
            </a:extLst>
          </p:cNvPr>
          <p:cNvSpPr>
            <a:spLocks noChangeShapeType="1"/>
          </p:cNvSpPr>
          <p:nvPr/>
        </p:nvSpPr>
        <p:spPr bwMode="auto">
          <a:xfrm flipV="1">
            <a:off x="7667625" y="1700213"/>
            <a:ext cx="720725" cy="2016125"/>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2780" name="Text Box 12">
            <a:extLst>
              <a:ext uri="{FF2B5EF4-FFF2-40B4-BE49-F238E27FC236}">
                <a16:creationId xmlns:a16="http://schemas.microsoft.com/office/drawing/2014/main" id="{13F64912-C954-496F-A1CF-F3BB8D5D96B9}"/>
              </a:ext>
            </a:extLst>
          </p:cNvPr>
          <p:cNvSpPr txBox="1">
            <a:spLocks noChangeArrowheads="1"/>
          </p:cNvSpPr>
          <p:nvPr/>
        </p:nvSpPr>
        <p:spPr bwMode="auto">
          <a:xfrm>
            <a:off x="6804025" y="-5443"/>
            <a:ext cx="2376487"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GB" altLang="en-US" sz="1800" b="0" i="0" u="none" strike="noStrike" kern="1200" cap="none" spc="0" normalizeH="0" baseline="0" noProof="0" dirty="0">
                <a:ln>
                  <a:noFill/>
                </a:ln>
                <a:solidFill>
                  <a:srgbClr val="66FF33"/>
                </a:solidFill>
                <a:effectLst/>
                <a:uLnTx/>
                <a:uFillTx/>
                <a:latin typeface="Arial" panose="020B0604020202020204" pitchFamily="34" charset="0"/>
                <a:ea typeface="+mn-ea"/>
                <a:cs typeface="Times New Roman" panose="02020603050405020304" pitchFamily="18" charset="0"/>
              </a:rPr>
              <a:t>Reduction to 21</a:t>
            </a:r>
            <a:r>
              <a:rPr kumimoji="0" lang="en-GB" altLang="en-US" sz="1800" b="0" i="0" u="none" strike="noStrike" kern="1200" cap="none" spc="0" normalizeH="0" baseline="0" noProof="0" dirty="0">
                <a:ln>
                  <a:noFill/>
                </a:ln>
                <a:solidFill>
                  <a:srgbClr val="66FF33"/>
                </a:solidFill>
                <a:effectLst/>
                <a:uLnTx/>
                <a:uFillTx/>
                <a:latin typeface="Arial" panose="020B0604020202020204" pitchFamily="34" charset="0"/>
                <a:ea typeface="+mn-ea"/>
                <a:cs typeface="Arial" panose="020B0604020202020204" pitchFamily="34" charset="0"/>
              </a:rPr>
              <a:t>° causes cold periods as there is less summer melting at the poles</a:t>
            </a:r>
          </a:p>
        </p:txBody>
      </p:sp>
      <p:sp>
        <p:nvSpPr>
          <p:cNvPr id="32781" name="Text Box 13">
            <a:extLst>
              <a:ext uri="{FF2B5EF4-FFF2-40B4-BE49-F238E27FC236}">
                <a16:creationId xmlns:a16="http://schemas.microsoft.com/office/drawing/2014/main" id="{68BFEFF9-309C-4DB7-BF6D-842AC8C23112}"/>
              </a:ext>
            </a:extLst>
          </p:cNvPr>
          <p:cNvSpPr txBox="1">
            <a:spLocks noChangeArrowheads="1"/>
          </p:cNvSpPr>
          <p:nvPr/>
        </p:nvSpPr>
        <p:spPr bwMode="auto">
          <a:xfrm>
            <a:off x="6372224" y="5243921"/>
            <a:ext cx="2808288" cy="91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GB" altLang="en-US" sz="1800" b="0" i="0" u="none" strike="noStrike" kern="1200" cap="none" spc="0" normalizeH="0" baseline="0" noProof="0" dirty="0">
                <a:ln>
                  <a:noFill/>
                </a:ln>
                <a:solidFill>
                  <a:srgbClr val="FFFF00"/>
                </a:solidFill>
                <a:effectLst/>
                <a:uLnTx/>
                <a:uFillTx/>
                <a:latin typeface="Arial" panose="020B0604020202020204" pitchFamily="34" charset="0"/>
                <a:ea typeface="+mn-ea"/>
                <a:cs typeface="Times New Roman" panose="02020603050405020304" pitchFamily="18" charset="0"/>
              </a:rPr>
              <a:t>Increase to 24.5</a:t>
            </a:r>
            <a:r>
              <a:rPr kumimoji="0" lang="en-GB" altLang="en-US" sz="1800" b="0" i="0" u="none" strike="noStrike" kern="1200" cap="none" spc="0" normalizeH="0" baseline="0" noProof="0" dirty="0">
                <a:ln>
                  <a:noFill/>
                </a:ln>
                <a:solidFill>
                  <a:srgbClr val="FFFF00"/>
                </a:solidFill>
                <a:effectLst/>
                <a:uLnTx/>
                <a:uFillTx/>
                <a:latin typeface="Arial" panose="020B0604020202020204" pitchFamily="34" charset="0"/>
                <a:ea typeface="+mn-ea"/>
                <a:cs typeface="Arial" panose="020B0604020202020204" pitchFamily="34" charset="0"/>
              </a:rPr>
              <a:t>° causes warmer</a:t>
            </a:r>
            <a:r>
              <a:rPr kumimoji="0" lang="en-GB" altLang="en-US" sz="1800" b="0" i="0" u="none" strike="noStrike" kern="1200" cap="none" spc="0" normalizeH="0" noProof="0" dirty="0">
                <a:ln>
                  <a:noFill/>
                </a:ln>
                <a:solidFill>
                  <a:srgbClr val="FFFF00"/>
                </a:solidFill>
                <a:effectLst/>
                <a:uLnTx/>
                <a:uFillTx/>
                <a:latin typeface="Arial" panose="020B0604020202020204" pitchFamily="34" charset="0"/>
                <a:ea typeface="+mn-ea"/>
                <a:cs typeface="Arial" panose="020B0604020202020204" pitchFamily="34" charset="0"/>
              </a:rPr>
              <a:t> periods</a:t>
            </a:r>
            <a:r>
              <a:rPr kumimoji="0" lang="en-GB" altLang="en-US" sz="1800" b="0" i="0" u="none" strike="noStrike" kern="1200" cap="none" spc="0" normalizeH="0" baseline="0" noProof="0" dirty="0">
                <a:ln>
                  <a:noFill/>
                </a:ln>
                <a:solidFill>
                  <a:srgbClr val="FFFF00"/>
                </a:solidFill>
                <a:effectLst/>
                <a:uLnTx/>
                <a:uFillTx/>
                <a:latin typeface="Arial" panose="020B0604020202020204" pitchFamily="34" charset="0"/>
                <a:ea typeface="+mn-ea"/>
                <a:cs typeface="Arial" panose="020B0604020202020204" pitchFamily="34" charset="0"/>
              </a:rPr>
              <a:t> as there is MORE summer melting</a:t>
            </a:r>
          </a:p>
        </p:txBody>
      </p:sp>
      <p:sp>
        <p:nvSpPr>
          <p:cNvPr id="32782" name="Text Box 14">
            <a:extLst>
              <a:ext uri="{FF2B5EF4-FFF2-40B4-BE49-F238E27FC236}">
                <a16:creationId xmlns:a16="http://schemas.microsoft.com/office/drawing/2014/main" id="{F06BCA21-5185-40BA-AC28-6C96964DF6DA}"/>
              </a:ext>
            </a:extLst>
          </p:cNvPr>
          <p:cNvSpPr txBox="1">
            <a:spLocks noChangeArrowheads="1"/>
          </p:cNvSpPr>
          <p:nvPr/>
        </p:nvSpPr>
        <p:spPr bwMode="auto">
          <a:xfrm>
            <a:off x="3059113" y="1412875"/>
            <a:ext cx="1800225"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GB"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Times New Roman" panose="02020603050405020304" pitchFamily="18" charset="0"/>
              </a:rPr>
              <a:t>The Earth is currently tilted at an angle of 23.5</a:t>
            </a:r>
            <a:r>
              <a:rPr kumimoji="0" lang="en-GB"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to the sun</a:t>
            </a:r>
          </a:p>
        </p:txBody>
      </p:sp>
      <p:sp>
        <p:nvSpPr>
          <p:cNvPr id="16" name="TextBox 15">
            <a:extLst>
              <a:ext uri="{FF2B5EF4-FFF2-40B4-BE49-F238E27FC236}">
                <a16:creationId xmlns:a16="http://schemas.microsoft.com/office/drawing/2014/main" id="{24A7FC01-1CDD-45B4-A2F0-E3439B4CDC5B}"/>
              </a:ext>
            </a:extLst>
          </p:cNvPr>
          <p:cNvSpPr txBox="1"/>
          <p:nvPr/>
        </p:nvSpPr>
        <p:spPr>
          <a:xfrm>
            <a:off x="-67888" y="6148741"/>
            <a:ext cx="2280558" cy="230832"/>
          </a:xfrm>
          <a:prstGeom prst="rect">
            <a:avLst/>
          </a:prstGeom>
          <a:noFill/>
        </p:spPr>
        <p:txBody>
          <a:bodyPr wrap="square" rtlCol="0">
            <a:spAutoFit/>
          </a:bodyPr>
          <a:lstStyle/>
          <a:p>
            <a:r>
              <a:rPr lang="en-GB" sz="900" b="1" dirty="0">
                <a:solidFill>
                  <a:schemeClr val="bg1"/>
                </a:solidFill>
              </a:rPr>
              <a:t>Diagrams illustrative and not to scale</a:t>
            </a:r>
          </a:p>
        </p:txBody>
      </p:sp>
      <p:sp>
        <p:nvSpPr>
          <p:cNvPr id="17" name="TextBox 16">
            <a:extLst>
              <a:ext uri="{FF2B5EF4-FFF2-40B4-BE49-F238E27FC236}">
                <a16:creationId xmlns:a16="http://schemas.microsoft.com/office/drawing/2014/main" id="{19E2C8F4-8783-4D75-9606-72C995AA8DD7}"/>
              </a:ext>
            </a:extLst>
          </p:cNvPr>
          <p:cNvSpPr txBox="1"/>
          <p:nvPr/>
        </p:nvSpPr>
        <p:spPr>
          <a:xfrm>
            <a:off x="260861" y="4717941"/>
            <a:ext cx="1623060" cy="1477328"/>
          </a:xfrm>
          <a:prstGeom prst="rect">
            <a:avLst/>
          </a:prstGeom>
          <a:noFill/>
        </p:spPr>
        <p:txBody>
          <a:bodyPr wrap="square" rtlCol="0">
            <a:spAutoFit/>
          </a:bodyPr>
          <a:lstStyle/>
          <a:p>
            <a:r>
              <a:rPr lang="en-GB" dirty="0">
                <a:solidFill>
                  <a:schemeClr val="bg1">
                    <a:lumMod val="95000"/>
                  </a:schemeClr>
                </a:solidFill>
              </a:rPr>
              <a:t>With a smaller tilt, there is less difference between seasons</a:t>
            </a:r>
          </a:p>
        </p:txBody>
      </p:sp>
    </p:spTree>
    <p:extLst>
      <p:ext uri="{BB962C8B-B14F-4D97-AF65-F5344CB8AC3E}">
        <p14:creationId xmlns:p14="http://schemas.microsoft.com/office/powerpoint/2010/main" val="33383944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2782"/>
                                        </p:tgtEl>
                                        <p:attrNameLst>
                                          <p:attrName>style.visibility</p:attrName>
                                        </p:attrNameLst>
                                      </p:cBhvr>
                                      <p:to>
                                        <p:strVal val="visible"/>
                                      </p:to>
                                    </p:set>
                                    <p:animEffect transition="in" filter="blinds(horizontal)">
                                      <p:cBhvr>
                                        <p:cTn id="7" dur="500"/>
                                        <p:tgtEl>
                                          <p:spTgt spid="3278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xit" presetSubtype="10" fill="hold" nodeType="clickEffect">
                                  <p:stCondLst>
                                    <p:cond delay="0"/>
                                  </p:stCondLst>
                                  <p:childTnLst>
                                    <p:animEffect transition="out" filter="blinds(horizontal)">
                                      <p:cBhvr>
                                        <p:cTn id="11" dur="500"/>
                                        <p:tgtEl>
                                          <p:spTgt spid="32777"/>
                                        </p:tgtEl>
                                      </p:cBhvr>
                                    </p:animEffect>
                                    <p:set>
                                      <p:cBhvr>
                                        <p:cTn id="12" dur="1" fill="hold">
                                          <p:stCondLst>
                                            <p:cond delay="499"/>
                                          </p:stCondLst>
                                        </p:cTn>
                                        <p:tgtEl>
                                          <p:spTgt spid="32777"/>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xit" presetSubtype="10" fill="hold" nodeType="clickEffect">
                                  <p:stCondLst>
                                    <p:cond delay="0"/>
                                  </p:stCondLst>
                                  <p:childTnLst>
                                    <p:animEffect transition="out" filter="blinds(horizontal)">
                                      <p:cBhvr>
                                        <p:cTn id="16" dur="500"/>
                                        <p:tgtEl>
                                          <p:spTgt spid="32771"/>
                                        </p:tgtEl>
                                      </p:cBhvr>
                                    </p:animEffect>
                                    <p:set>
                                      <p:cBhvr>
                                        <p:cTn id="17" dur="1" fill="hold">
                                          <p:stCondLst>
                                            <p:cond delay="499"/>
                                          </p:stCondLst>
                                        </p:cTn>
                                        <p:tgtEl>
                                          <p:spTgt spid="32771"/>
                                        </p:tgtEl>
                                        <p:attrNameLst>
                                          <p:attrName>style.visibility</p:attrName>
                                        </p:attrNameLst>
                                      </p:cBhvr>
                                      <p:to>
                                        <p:strVal val="hidden"/>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32779"/>
                                        </p:tgtEl>
                                        <p:attrNameLst>
                                          <p:attrName>style.visibility</p:attrName>
                                        </p:attrNameLst>
                                      </p:cBhvr>
                                      <p:to>
                                        <p:strVal val="visible"/>
                                      </p:to>
                                    </p:set>
                                    <p:animEffect transition="in" filter="blinds(horizontal)">
                                      <p:cBhvr>
                                        <p:cTn id="22" dur="500"/>
                                        <p:tgtEl>
                                          <p:spTgt spid="3277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32780"/>
                                        </p:tgtEl>
                                        <p:attrNameLst>
                                          <p:attrName>style.visibility</p:attrName>
                                        </p:attrNameLst>
                                      </p:cBhvr>
                                      <p:to>
                                        <p:strVal val="visible"/>
                                      </p:to>
                                    </p:set>
                                    <p:animEffect transition="in" filter="blinds(horizontal)">
                                      <p:cBhvr>
                                        <p:cTn id="27" dur="500"/>
                                        <p:tgtEl>
                                          <p:spTgt spid="3278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nodeType="clickEffect">
                                  <p:stCondLst>
                                    <p:cond delay="0"/>
                                  </p:stCondLst>
                                  <p:childTnLst>
                                    <p:set>
                                      <p:cBhvr>
                                        <p:cTn id="31" dur="1" fill="hold">
                                          <p:stCondLst>
                                            <p:cond delay="0"/>
                                          </p:stCondLst>
                                        </p:cTn>
                                        <p:tgtEl>
                                          <p:spTgt spid="32778"/>
                                        </p:tgtEl>
                                        <p:attrNameLst>
                                          <p:attrName>style.visibility</p:attrName>
                                        </p:attrNameLst>
                                      </p:cBhvr>
                                      <p:to>
                                        <p:strVal val="visible"/>
                                      </p:to>
                                    </p:set>
                                    <p:animEffect transition="in" filter="blinds(horizontal)">
                                      <p:cBhvr>
                                        <p:cTn id="32" dur="500"/>
                                        <p:tgtEl>
                                          <p:spTgt spid="3277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3" presetClass="entr" presetSubtype="10" fill="hold" grpId="0" nodeType="clickEffect">
                                  <p:stCondLst>
                                    <p:cond delay="0"/>
                                  </p:stCondLst>
                                  <p:childTnLst>
                                    <p:set>
                                      <p:cBhvr>
                                        <p:cTn id="36" dur="1" fill="hold">
                                          <p:stCondLst>
                                            <p:cond delay="0"/>
                                          </p:stCondLst>
                                        </p:cTn>
                                        <p:tgtEl>
                                          <p:spTgt spid="32781"/>
                                        </p:tgtEl>
                                        <p:attrNameLst>
                                          <p:attrName>style.visibility</p:attrName>
                                        </p:attrNameLst>
                                      </p:cBhvr>
                                      <p:to>
                                        <p:strVal val="visible"/>
                                      </p:to>
                                    </p:set>
                                    <p:animEffect transition="in" filter="blinds(horizontal)">
                                      <p:cBhvr>
                                        <p:cTn id="37" dur="500"/>
                                        <p:tgtEl>
                                          <p:spTgt spid="32781"/>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3" presetClass="entr" presetSubtype="10" fill="hold" nodeType="clickEffect">
                                  <p:stCondLst>
                                    <p:cond delay="0"/>
                                  </p:stCondLst>
                                  <p:childTnLst>
                                    <p:set>
                                      <p:cBhvr>
                                        <p:cTn id="41" dur="1" fill="hold">
                                          <p:stCondLst>
                                            <p:cond delay="0"/>
                                          </p:stCondLst>
                                        </p:cTn>
                                        <p:tgtEl>
                                          <p:spTgt spid="32771"/>
                                        </p:tgtEl>
                                        <p:attrNameLst>
                                          <p:attrName>style.visibility</p:attrName>
                                        </p:attrNameLst>
                                      </p:cBhvr>
                                      <p:to>
                                        <p:strVal val="visible"/>
                                      </p:to>
                                    </p:set>
                                    <p:animEffect transition="in" filter="blinds(horizontal)">
                                      <p:cBhvr>
                                        <p:cTn id="42" dur="500"/>
                                        <p:tgtEl>
                                          <p:spTgt spid="327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80" grpId="0"/>
      <p:bldP spid="32781" grpId="0"/>
      <p:bldP spid="3278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FB1758-9EEE-4EA9-A540-127F73077B33}"/>
              </a:ext>
            </a:extLst>
          </p:cNvPr>
          <p:cNvSpPr>
            <a:spLocks noGrp="1"/>
          </p:cNvSpPr>
          <p:nvPr>
            <p:ph type="title"/>
          </p:nvPr>
        </p:nvSpPr>
        <p:spPr>
          <a:xfrm>
            <a:off x="190074" y="114754"/>
            <a:ext cx="7886700" cy="630918"/>
          </a:xfrm>
        </p:spPr>
        <p:txBody>
          <a:bodyPr>
            <a:normAutofit fontScale="90000"/>
          </a:bodyPr>
          <a:lstStyle/>
          <a:p>
            <a:r>
              <a:rPr lang="en-GB" sz="2000" dirty="0"/>
              <a:t>Changes to the Earth’s Orbit around the Sun can Change the Climate. The Earth’s tilt changes on a 42,000 year time scale.  </a:t>
            </a:r>
          </a:p>
        </p:txBody>
      </p:sp>
      <p:sp>
        <p:nvSpPr>
          <p:cNvPr id="3" name="Content Placeholder 2">
            <a:extLst>
              <a:ext uri="{FF2B5EF4-FFF2-40B4-BE49-F238E27FC236}">
                <a16:creationId xmlns:a16="http://schemas.microsoft.com/office/drawing/2014/main" id="{5FD838FC-AC45-4B89-AEE1-81A5DBD47903}"/>
              </a:ext>
            </a:extLst>
          </p:cNvPr>
          <p:cNvSpPr>
            <a:spLocks noGrp="1"/>
          </p:cNvSpPr>
          <p:nvPr>
            <p:ph idx="1"/>
          </p:nvPr>
        </p:nvSpPr>
        <p:spPr>
          <a:xfrm>
            <a:off x="190074" y="745672"/>
            <a:ext cx="8415708" cy="760693"/>
          </a:xfrm>
        </p:spPr>
        <p:txBody>
          <a:bodyPr/>
          <a:lstStyle/>
          <a:p>
            <a:pPr marL="0" indent="0">
              <a:buNone/>
            </a:pPr>
            <a:r>
              <a:rPr lang="en-GB" dirty="0"/>
              <a:t>Label the sketches to show how changes to the Earth’s orbit around the Sun can change the climate on our planet.  </a:t>
            </a:r>
          </a:p>
        </p:txBody>
      </p:sp>
      <p:sp>
        <p:nvSpPr>
          <p:cNvPr id="19" name="TextBox 18">
            <a:extLst>
              <a:ext uri="{FF2B5EF4-FFF2-40B4-BE49-F238E27FC236}">
                <a16:creationId xmlns:a16="http://schemas.microsoft.com/office/drawing/2014/main" id="{6AE3EC2E-C926-480B-9F77-B071751B4937}"/>
              </a:ext>
            </a:extLst>
          </p:cNvPr>
          <p:cNvSpPr txBox="1"/>
          <p:nvPr/>
        </p:nvSpPr>
        <p:spPr>
          <a:xfrm>
            <a:off x="315685" y="1222943"/>
            <a:ext cx="8725445" cy="369332"/>
          </a:xfrm>
          <a:prstGeom prst="rect">
            <a:avLst/>
          </a:prstGeom>
          <a:noFill/>
        </p:spPr>
        <p:txBody>
          <a:bodyPr wrap="square" rtlCol="0">
            <a:spAutoFit/>
          </a:bodyPr>
          <a:lstStyle/>
          <a:p>
            <a:r>
              <a:rPr lang="en-GB" dirty="0"/>
              <a:t>Orbital Change:</a:t>
            </a:r>
            <a:r>
              <a:rPr lang="en-GB" u="sng" dirty="0"/>
              <a:t>	Changes to the Tilt	</a:t>
            </a:r>
            <a:endParaRPr lang="en-GB" dirty="0"/>
          </a:p>
        </p:txBody>
      </p:sp>
      <p:sp>
        <p:nvSpPr>
          <p:cNvPr id="7" name="TextBox 6">
            <a:extLst>
              <a:ext uri="{FF2B5EF4-FFF2-40B4-BE49-F238E27FC236}">
                <a16:creationId xmlns:a16="http://schemas.microsoft.com/office/drawing/2014/main" id="{B09A57D5-DD41-48C3-9594-91F7F7360031}"/>
              </a:ext>
            </a:extLst>
          </p:cNvPr>
          <p:cNvSpPr txBox="1"/>
          <p:nvPr/>
        </p:nvSpPr>
        <p:spPr>
          <a:xfrm>
            <a:off x="4527167" y="1592275"/>
            <a:ext cx="4424295" cy="4801314"/>
          </a:xfrm>
          <a:prstGeom prst="rect">
            <a:avLst/>
          </a:prstGeom>
          <a:noFill/>
        </p:spPr>
        <p:txBody>
          <a:bodyPr wrap="square" rtlCol="0">
            <a:spAutoFit/>
          </a:bodyPr>
          <a:lstStyle/>
          <a:p>
            <a:r>
              <a:rPr lang="en-GB" dirty="0"/>
              <a:t>Divide these statements into two groups – one for each of the tilts shown:</a:t>
            </a:r>
          </a:p>
          <a:p>
            <a:pPr marL="342900" indent="-342900">
              <a:buFont typeface="+mj-lt"/>
              <a:buAutoNum type="arabicPeriod"/>
            </a:pPr>
            <a:r>
              <a:rPr lang="en-GB" dirty="0"/>
              <a:t>More extreme seasons</a:t>
            </a:r>
          </a:p>
          <a:p>
            <a:pPr marL="342900" indent="-342900">
              <a:buFont typeface="+mj-lt"/>
              <a:buAutoNum type="arabicPeriod"/>
            </a:pPr>
            <a:r>
              <a:rPr lang="en-GB" dirty="0"/>
              <a:t>At some point in the year, the pole is pointing most directly at the Sun. 24 hours of polar daylight in the summer lasts longest. </a:t>
            </a:r>
          </a:p>
          <a:p>
            <a:pPr marL="342900" indent="-342900">
              <a:buFont typeface="+mj-lt"/>
              <a:buAutoNum type="arabicPeriod"/>
            </a:pPr>
            <a:r>
              <a:rPr lang="en-GB" dirty="0"/>
              <a:t>As some point in the year, the pole is pointing most away from the sun. Winter darkness in the polar regions lasts longest. </a:t>
            </a:r>
          </a:p>
          <a:p>
            <a:pPr marL="342900" indent="-342900">
              <a:buFont typeface="+mj-lt"/>
              <a:buAutoNum type="arabicPeriod"/>
            </a:pPr>
            <a:r>
              <a:rPr lang="en-GB" dirty="0"/>
              <a:t>Less extreme seasons</a:t>
            </a:r>
          </a:p>
          <a:p>
            <a:pPr marL="342900" indent="-342900">
              <a:buFont typeface="+mj-lt"/>
              <a:buAutoNum type="arabicPeriod"/>
            </a:pPr>
            <a:r>
              <a:rPr lang="en-GB" dirty="0"/>
              <a:t>Polar ice that formed in the winter can melt in the summer.</a:t>
            </a:r>
          </a:p>
          <a:p>
            <a:pPr marL="342900" indent="-342900">
              <a:buFont typeface="+mj-lt"/>
              <a:buAutoNum type="arabicPeriod"/>
            </a:pPr>
            <a:r>
              <a:rPr lang="en-GB" dirty="0"/>
              <a:t>In the UK, there’s about the same amount of daylight in the summer as in the winter. </a:t>
            </a:r>
          </a:p>
        </p:txBody>
      </p:sp>
      <p:sp>
        <p:nvSpPr>
          <p:cNvPr id="12" name="Oval 11">
            <a:extLst>
              <a:ext uri="{FF2B5EF4-FFF2-40B4-BE49-F238E27FC236}">
                <a16:creationId xmlns:a16="http://schemas.microsoft.com/office/drawing/2014/main" id="{1CD3D524-7DF6-48E9-9735-4826F09A887D}"/>
              </a:ext>
            </a:extLst>
          </p:cNvPr>
          <p:cNvSpPr/>
          <p:nvPr/>
        </p:nvSpPr>
        <p:spPr>
          <a:xfrm>
            <a:off x="492314" y="2444850"/>
            <a:ext cx="3173506" cy="137608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Line 10">
            <a:extLst>
              <a:ext uri="{FF2B5EF4-FFF2-40B4-BE49-F238E27FC236}">
                <a16:creationId xmlns:a16="http://schemas.microsoft.com/office/drawing/2014/main" id="{303BFBD6-7158-4504-A841-9D8CDEB17670}"/>
              </a:ext>
            </a:extLst>
          </p:cNvPr>
          <p:cNvSpPr>
            <a:spLocks noChangeShapeType="1"/>
          </p:cNvSpPr>
          <p:nvPr/>
        </p:nvSpPr>
        <p:spPr bwMode="auto">
          <a:xfrm flipV="1">
            <a:off x="3055738" y="2295051"/>
            <a:ext cx="1077686" cy="1525882"/>
          </a:xfrm>
          <a:prstGeom prst="line">
            <a:avLst/>
          </a:prstGeom>
          <a:noFill/>
          <a:ln w="38100">
            <a:solidFill>
              <a:schemeClr val="tx1"/>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5" name="Line 11">
            <a:extLst>
              <a:ext uri="{FF2B5EF4-FFF2-40B4-BE49-F238E27FC236}">
                <a16:creationId xmlns:a16="http://schemas.microsoft.com/office/drawing/2014/main" id="{490ECF1F-5A92-42ED-A326-89FB7804F807}"/>
              </a:ext>
            </a:extLst>
          </p:cNvPr>
          <p:cNvSpPr>
            <a:spLocks noChangeShapeType="1"/>
          </p:cNvSpPr>
          <p:nvPr/>
        </p:nvSpPr>
        <p:spPr bwMode="auto">
          <a:xfrm flipV="1">
            <a:off x="3414967" y="2193518"/>
            <a:ext cx="402772" cy="1676401"/>
          </a:xfrm>
          <a:prstGeom prst="line">
            <a:avLst/>
          </a:prstGeom>
          <a:noFill/>
          <a:ln w="381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16" name="Picture 12" descr="ani49">
            <a:extLst>
              <a:ext uri="{FF2B5EF4-FFF2-40B4-BE49-F238E27FC236}">
                <a16:creationId xmlns:a16="http://schemas.microsoft.com/office/drawing/2014/main" id="{A7CB73A0-96EC-4A9D-B0E0-2684C253564B}"/>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rot="953426">
            <a:off x="3398593" y="2870413"/>
            <a:ext cx="431800" cy="4318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sp>
        <p:nvSpPr>
          <p:cNvPr id="17" name="Oval 16">
            <a:extLst>
              <a:ext uri="{FF2B5EF4-FFF2-40B4-BE49-F238E27FC236}">
                <a16:creationId xmlns:a16="http://schemas.microsoft.com/office/drawing/2014/main" id="{C27CD034-C1F9-40EE-ADA5-D31D0310D558}"/>
              </a:ext>
            </a:extLst>
          </p:cNvPr>
          <p:cNvSpPr/>
          <p:nvPr/>
        </p:nvSpPr>
        <p:spPr>
          <a:xfrm>
            <a:off x="1798663" y="2852313"/>
            <a:ext cx="517072" cy="467999"/>
          </a:xfrm>
          <a:prstGeom prst="ellipse">
            <a:avLst/>
          </a:prstGeom>
          <a:solidFill>
            <a:srgbClr val="FF66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800" b="1" dirty="0"/>
              <a:t>Sun</a:t>
            </a:r>
          </a:p>
        </p:txBody>
      </p:sp>
      <p:sp>
        <p:nvSpPr>
          <p:cNvPr id="11" name="TextBox 10">
            <a:extLst>
              <a:ext uri="{FF2B5EF4-FFF2-40B4-BE49-F238E27FC236}">
                <a16:creationId xmlns:a16="http://schemas.microsoft.com/office/drawing/2014/main" id="{2EFF2BA5-6093-441D-8A40-833DDC226F6E}"/>
              </a:ext>
            </a:extLst>
          </p:cNvPr>
          <p:cNvSpPr txBox="1"/>
          <p:nvPr/>
        </p:nvSpPr>
        <p:spPr>
          <a:xfrm>
            <a:off x="3614493" y="1887503"/>
            <a:ext cx="457200" cy="369332"/>
          </a:xfrm>
          <a:prstGeom prst="rect">
            <a:avLst/>
          </a:prstGeom>
          <a:noFill/>
        </p:spPr>
        <p:txBody>
          <a:bodyPr wrap="square" rtlCol="0">
            <a:spAutoFit/>
          </a:bodyPr>
          <a:lstStyle/>
          <a:p>
            <a:r>
              <a:rPr lang="en-GB" dirty="0"/>
              <a:t>A</a:t>
            </a:r>
          </a:p>
        </p:txBody>
      </p:sp>
      <p:sp>
        <p:nvSpPr>
          <p:cNvPr id="13" name="TextBox 12">
            <a:extLst>
              <a:ext uri="{FF2B5EF4-FFF2-40B4-BE49-F238E27FC236}">
                <a16:creationId xmlns:a16="http://schemas.microsoft.com/office/drawing/2014/main" id="{DFCF6B75-86B5-4496-8740-D2FF5F219211}"/>
              </a:ext>
            </a:extLst>
          </p:cNvPr>
          <p:cNvSpPr txBox="1"/>
          <p:nvPr/>
        </p:nvSpPr>
        <p:spPr>
          <a:xfrm>
            <a:off x="4035453" y="2295051"/>
            <a:ext cx="457200" cy="369332"/>
          </a:xfrm>
          <a:prstGeom prst="rect">
            <a:avLst/>
          </a:prstGeom>
          <a:noFill/>
        </p:spPr>
        <p:txBody>
          <a:bodyPr wrap="square" rtlCol="0">
            <a:spAutoFit/>
          </a:bodyPr>
          <a:lstStyle/>
          <a:p>
            <a:r>
              <a:rPr lang="en-GB" dirty="0"/>
              <a:t>B</a:t>
            </a:r>
          </a:p>
        </p:txBody>
      </p:sp>
      <p:graphicFrame>
        <p:nvGraphicFramePr>
          <p:cNvPr id="18" name="Table 10">
            <a:extLst>
              <a:ext uri="{FF2B5EF4-FFF2-40B4-BE49-F238E27FC236}">
                <a16:creationId xmlns:a16="http://schemas.microsoft.com/office/drawing/2014/main" id="{966B1BD7-9722-465B-A2E6-F9D03A1A74EE}"/>
              </a:ext>
            </a:extLst>
          </p:cNvPr>
          <p:cNvGraphicFramePr>
            <a:graphicFrameLocks noGrp="1"/>
          </p:cNvGraphicFramePr>
          <p:nvPr>
            <p:extLst>
              <p:ext uri="{D42A27DB-BD31-4B8C-83A1-F6EECF244321}">
                <p14:modId xmlns:p14="http://schemas.microsoft.com/office/powerpoint/2010/main" val="4243996025"/>
              </p:ext>
            </p:extLst>
          </p:nvPr>
        </p:nvGraphicFramePr>
        <p:xfrm>
          <a:off x="147705" y="4472298"/>
          <a:ext cx="4379462" cy="1259896"/>
        </p:xfrm>
        <a:graphic>
          <a:graphicData uri="http://schemas.openxmlformats.org/drawingml/2006/table">
            <a:tbl>
              <a:tblPr firstRow="1" bandRow="1">
                <a:tableStyleId>{073A0DAA-6AF3-43AB-8588-CEC1D06C72B9}</a:tableStyleId>
              </a:tblPr>
              <a:tblGrid>
                <a:gridCol w="2189731">
                  <a:extLst>
                    <a:ext uri="{9D8B030D-6E8A-4147-A177-3AD203B41FA5}">
                      <a16:colId xmlns:a16="http://schemas.microsoft.com/office/drawing/2014/main" val="4010983762"/>
                    </a:ext>
                  </a:extLst>
                </a:gridCol>
                <a:gridCol w="2189731">
                  <a:extLst>
                    <a:ext uri="{9D8B030D-6E8A-4147-A177-3AD203B41FA5}">
                      <a16:colId xmlns:a16="http://schemas.microsoft.com/office/drawing/2014/main" val="3788065376"/>
                    </a:ext>
                  </a:extLst>
                </a:gridCol>
              </a:tblGrid>
              <a:tr h="386080">
                <a:tc>
                  <a:txBody>
                    <a:bodyPr/>
                    <a:lstStyle/>
                    <a:p>
                      <a:pPr algn="ctr"/>
                      <a:r>
                        <a:rPr lang="en-GB" dirty="0"/>
                        <a:t>Orbit 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582C83"/>
                    </a:solidFill>
                  </a:tcPr>
                </a:tc>
                <a:tc>
                  <a:txBody>
                    <a:bodyPr/>
                    <a:lstStyle/>
                    <a:p>
                      <a:pPr algn="ctr"/>
                      <a:r>
                        <a:rPr lang="en-GB" dirty="0"/>
                        <a:t>Orbit B</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582C83"/>
                    </a:solidFill>
                  </a:tcPr>
                </a:tc>
                <a:extLst>
                  <a:ext uri="{0D108BD9-81ED-4DB2-BD59-A6C34878D82A}">
                    <a16:rowId xmlns:a16="http://schemas.microsoft.com/office/drawing/2014/main" val="69186081"/>
                  </a:ext>
                </a:extLst>
              </a:tr>
              <a:tr h="873816">
                <a:tc>
                  <a:txBody>
                    <a:bodyPr/>
                    <a:lstStyle/>
                    <a:p>
                      <a:endParaRPr lang="en-GB"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en-GB"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16835954"/>
                  </a:ext>
                </a:extLst>
              </a:tr>
            </a:tbl>
          </a:graphicData>
        </a:graphic>
      </p:graphicFrame>
      <p:sp>
        <p:nvSpPr>
          <p:cNvPr id="4" name="TextBox 3">
            <a:extLst>
              <a:ext uri="{FF2B5EF4-FFF2-40B4-BE49-F238E27FC236}">
                <a16:creationId xmlns:a16="http://schemas.microsoft.com/office/drawing/2014/main" id="{C0635C56-B29E-459B-8CB6-A3275352B06E}"/>
              </a:ext>
            </a:extLst>
          </p:cNvPr>
          <p:cNvSpPr txBox="1"/>
          <p:nvPr/>
        </p:nvSpPr>
        <p:spPr>
          <a:xfrm>
            <a:off x="7272282" y="2141397"/>
            <a:ext cx="309700" cy="369332"/>
          </a:xfrm>
          <a:prstGeom prst="rect">
            <a:avLst/>
          </a:prstGeom>
          <a:noFill/>
        </p:spPr>
        <p:txBody>
          <a:bodyPr wrap="square" rtlCol="0">
            <a:spAutoFit/>
          </a:bodyPr>
          <a:lstStyle/>
          <a:p>
            <a:r>
              <a:rPr lang="en-GB" dirty="0"/>
              <a:t>B</a:t>
            </a:r>
          </a:p>
        </p:txBody>
      </p:sp>
      <p:sp>
        <p:nvSpPr>
          <p:cNvPr id="5" name="TextBox 4">
            <a:extLst>
              <a:ext uri="{FF2B5EF4-FFF2-40B4-BE49-F238E27FC236}">
                <a16:creationId xmlns:a16="http://schemas.microsoft.com/office/drawing/2014/main" id="{2F546619-5C85-4DD7-9B1F-7E2A6F3BF14C}"/>
              </a:ext>
            </a:extLst>
          </p:cNvPr>
          <p:cNvSpPr txBox="1"/>
          <p:nvPr/>
        </p:nvSpPr>
        <p:spPr>
          <a:xfrm>
            <a:off x="6481591" y="3244334"/>
            <a:ext cx="309700" cy="369332"/>
          </a:xfrm>
          <a:prstGeom prst="rect">
            <a:avLst/>
          </a:prstGeom>
          <a:noFill/>
        </p:spPr>
        <p:txBody>
          <a:bodyPr wrap="square" rtlCol="0">
            <a:spAutoFit/>
          </a:bodyPr>
          <a:lstStyle/>
          <a:p>
            <a:r>
              <a:rPr lang="en-GB" dirty="0"/>
              <a:t>B</a:t>
            </a:r>
          </a:p>
        </p:txBody>
      </p:sp>
      <p:sp>
        <p:nvSpPr>
          <p:cNvPr id="6" name="TextBox 5">
            <a:extLst>
              <a:ext uri="{FF2B5EF4-FFF2-40B4-BE49-F238E27FC236}">
                <a16:creationId xmlns:a16="http://schemas.microsoft.com/office/drawing/2014/main" id="{D2670BBB-38A6-4D46-A35E-99445D8BA499}"/>
              </a:ext>
            </a:extLst>
          </p:cNvPr>
          <p:cNvSpPr txBox="1"/>
          <p:nvPr/>
        </p:nvSpPr>
        <p:spPr>
          <a:xfrm>
            <a:off x="5910091" y="4287632"/>
            <a:ext cx="309700" cy="369332"/>
          </a:xfrm>
          <a:prstGeom prst="rect">
            <a:avLst/>
          </a:prstGeom>
          <a:noFill/>
        </p:spPr>
        <p:txBody>
          <a:bodyPr wrap="square" rtlCol="0">
            <a:spAutoFit/>
          </a:bodyPr>
          <a:lstStyle/>
          <a:p>
            <a:r>
              <a:rPr lang="en-GB" dirty="0"/>
              <a:t>B</a:t>
            </a:r>
          </a:p>
        </p:txBody>
      </p:sp>
      <p:sp>
        <p:nvSpPr>
          <p:cNvPr id="8" name="TextBox 7">
            <a:extLst>
              <a:ext uri="{FF2B5EF4-FFF2-40B4-BE49-F238E27FC236}">
                <a16:creationId xmlns:a16="http://schemas.microsoft.com/office/drawing/2014/main" id="{096B49EF-37C8-4623-B408-7E1EA829909C}"/>
              </a:ext>
            </a:extLst>
          </p:cNvPr>
          <p:cNvSpPr txBox="1"/>
          <p:nvPr/>
        </p:nvSpPr>
        <p:spPr>
          <a:xfrm>
            <a:off x="6962582" y="5102246"/>
            <a:ext cx="309700" cy="369332"/>
          </a:xfrm>
          <a:prstGeom prst="rect">
            <a:avLst/>
          </a:prstGeom>
          <a:noFill/>
        </p:spPr>
        <p:txBody>
          <a:bodyPr wrap="square" rtlCol="0">
            <a:spAutoFit/>
          </a:bodyPr>
          <a:lstStyle/>
          <a:p>
            <a:r>
              <a:rPr lang="en-GB" dirty="0"/>
              <a:t>B</a:t>
            </a:r>
          </a:p>
        </p:txBody>
      </p:sp>
      <p:sp>
        <p:nvSpPr>
          <p:cNvPr id="9" name="TextBox 8">
            <a:extLst>
              <a:ext uri="{FF2B5EF4-FFF2-40B4-BE49-F238E27FC236}">
                <a16:creationId xmlns:a16="http://schemas.microsoft.com/office/drawing/2014/main" id="{DCF99242-78A4-4B17-B8D5-431389C303E1}"/>
              </a:ext>
            </a:extLst>
          </p:cNvPr>
          <p:cNvSpPr txBox="1"/>
          <p:nvPr/>
        </p:nvSpPr>
        <p:spPr>
          <a:xfrm>
            <a:off x="7125314" y="4656964"/>
            <a:ext cx="309700" cy="369332"/>
          </a:xfrm>
          <a:prstGeom prst="rect">
            <a:avLst/>
          </a:prstGeom>
          <a:noFill/>
        </p:spPr>
        <p:txBody>
          <a:bodyPr wrap="square" rtlCol="0">
            <a:spAutoFit/>
          </a:bodyPr>
          <a:lstStyle/>
          <a:p>
            <a:r>
              <a:rPr lang="en-GB" dirty="0"/>
              <a:t>A</a:t>
            </a:r>
          </a:p>
        </p:txBody>
      </p:sp>
      <p:sp>
        <p:nvSpPr>
          <p:cNvPr id="10" name="TextBox 9">
            <a:extLst>
              <a:ext uri="{FF2B5EF4-FFF2-40B4-BE49-F238E27FC236}">
                <a16:creationId xmlns:a16="http://schemas.microsoft.com/office/drawing/2014/main" id="{264150BE-768D-462D-B4BF-A50922162065}"/>
              </a:ext>
            </a:extLst>
          </p:cNvPr>
          <p:cNvSpPr txBox="1"/>
          <p:nvPr/>
        </p:nvSpPr>
        <p:spPr>
          <a:xfrm>
            <a:off x="5755241" y="5927662"/>
            <a:ext cx="309700" cy="369332"/>
          </a:xfrm>
          <a:prstGeom prst="rect">
            <a:avLst/>
          </a:prstGeom>
          <a:noFill/>
        </p:spPr>
        <p:txBody>
          <a:bodyPr wrap="square" rtlCol="0">
            <a:spAutoFit/>
          </a:bodyPr>
          <a:lstStyle/>
          <a:p>
            <a:r>
              <a:rPr lang="en-GB" dirty="0"/>
              <a:t>A</a:t>
            </a:r>
          </a:p>
        </p:txBody>
      </p:sp>
    </p:spTree>
    <p:extLst>
      <p:ext uri="{BB962C8B-B14F-4D97-AF65-F5344CB8AC3E}">
        <p14:creationId xmlns:p14="http://schemas.microsoft.com/office/powerpoint/2010/main" val="1615043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ppt_x"/>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500" fill="hold"/>
                                        <p:tgtEl>
                                          <p:spTgt spid="10"/>
                                        </p:tgtEl>
                                        <p:attrNameLst>
                                          <p:attrName>ppt_x</p:attrName>
                                        </p:attrNameLst>
                                      </p:cBhvr>
                                      <p:tavLst>
                                        <p:tav tm="0">
                                          <p:val>
                                            <p:strVal val="#ppt_x"/>
                                          </p:val>
                                        </p:tav>
                                        <p:tav tm="100000">
                                          <p:val>
                                            <p:strVal val="#ppt_x"/>
                                          </p:val>
                                        </p:tav>
                                      </p:tavLst>
                                    </p:anim>
                                    <p:anim calcmode="lin" valueType="num">
                                      <p:cBhvr additive="base">
                                        <p:cTn id="3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8" grpId="0"/>
      <p:bldP spid="9" grpId="0"/>
      <p:bldP spid="10"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C339CD8-6560-49B0-8B39-7C6CFEEF5C63}"/>
              </a:ext>
            </a:extLst>
          </p:cNvPr>
          <p:cNvSpPr txBox="1"/>
          <p:nvPr/>
        </p:nvSpPr>
        <p:spPr>
          <a:xfrm>
            <a:off x="428902" y="30629"/>
            <a:ext cx="8286194" cy="1569660"/>
          </a:xfrm>
          <a:prstGeom prst="rect">
            <a:avLst/>
          </a:prstGeom>
          <a:noFill/>
        </p:spPr>
        <p:txBody>
          <a:bodyPr wrap="square" rtlCol="0">
            <a:spAutoFit/>
          </a:bodyPr>
          <a:lstStyle/>
          <a:p>
            <a:pPr algn="ctr"/>
            <a:r>
              <a:rPr lang="en-GB" sz="2400" dirty="0">
                <a:solidFill>
                  <a:srgbClr val="7030A0"/>
                </a:solidFill>
              </a:rPr>
              <a:t>The amount of energy arriving in summer at high latitudes (near the poles) determines whether the winter growth of the ice cap will melt or whether the climate will cool into an ice age. As the positions of the continents change, this pattern changes.  </a:t>
            </a:r>
          </a:p>
        </p:txBody>
      </p:sp>
      <p:pic>
        <p:nvPicPr>
          <p:cNvPr id="4" name="Picture 3" descr="A picture containing bird&#10;&#10;Description automatically generated">
            <a:extLst>
              <a:ext uri="{FF2B5EF4-FFF2-40B4-BE49-F238E27FC236}">
                <a16:creationId xmlns:a16="http://schemas.microsoft.com/office/drawing/2014/main" id="{D01CBB65-D2FE-4942-8FEC-87BA54CE22D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63039" y="2063609"/>
            <a:ext cx="6217919" cy="4204984"/>
          </a:xfrm>
          <a:prstGeom prst="rect">
            <a:avLst/>
          </a:prstGeom>
        </p:spPr>
      </p:pic>
      <p:sp>
        <p:nvSpPr>
          <p:cNvPr id="7" name="TextBox 6">
            <a:extLst>
              <a:ext uri="{FF2B5EF4-FFF2-40B4-BE49-F238E27FC236}">
                <a16:creationId xmlns:a16="http://schemas.microsoft.com/office/drawing/2014/main" id="{294C94DC-F9B9-4C2B-8BB7-71437C96B734}"/>
              </a:ext>
            </a:extLst>
          </p:cNvPr>
          <p:cNvSpPr txBox="1"/>
          <p:nvPr/>
        </p:nvSpPr>
        <p:spPr>
          <a:xfrm>
            <a:off x="5340010" y="1758410"/>
            <a:ext cx="3803990" cy="369332"/>
          </a:xfrm>
          <a:prstGeom prst="rect">
            <a:avLst/>
          </a:prstGeom>
          <a:noFill/>
        </p:spPr>
        <p:txBody>
          <a:bodyPr wrap="none" rtlCol="0">
            <a:spAutoFit/>
          </a:bodyPr>
          <a:lstStyle/>
          <a:p>
            <a:r>
              <a:rPr lang="en-GB" dirty="0"/>
              <a:t>Longer length </a:t>
            </a:r>
            <a:r>
              <a:rPr lang="en-GB" dirty="0" err="1"/>
              <a:t>glacials</a:t>
            </a:r>
            <a:r>
              <a:rPr lang="en-GB" dirty="0"/>
              <a:t> and </a:t>
            </a:r>
            <a:r>
              <a:rPr lang="en-GB" dirty="0" err="1"/>
              <a:t>interglacials</a:t>
            </a:r>
            <a:endParaRPr lang="en-GB" dirty="0"/>
          </a:p>
        </p:txBody>
      </p:sp>
      <p:cxnSp>
        <p:nvCxnSpPr>
          <p:cNvPr id="9" name="Straight Arrow Connector 8">
            <a:extLst>
              <a:ext uri="{FF2B5EF4-FFF2-40B4-BE49-F238E27FC236}">
                <a16:creationId xmlns:a16="http://schemas.microsoft.com/office/drawing/2014/main" id="{5ED3C7AC-8CF3-4B84-9B46-6A0AAE4EA8DB}"/>
              </a:ext>
            </a:extLst>
          </p:cNvPr>
          <p:cNvCxnSpPr>
            <a:cxnSpLocks/>
          </p:cNvCxnSpPr>
          <p:nvPr/>
        </p:nvCxnSpPr>
        <p:spPr>
          <a:xfrm flipH="1">
            <a:off x="5657850" y="2127742"/>
            <a:ext cx="674370" cy="866918"/>
          </a:xfrm>
          <a:prstGeom prst="straightConnector1">
            <a:avLst/>
          </a:prstGeom>
          <a:ln>
            <a:solidFill>
              <a:srgbClr val="7030A0"/>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C17930CC-0479-4D16-A18B-80ED5EF42145}"/>
              </a:ext>
            </a:extLst>
          </p:cNvPr>
          <p:cNvCxnSpPr>
            <a:cxnSpLocks/>
          </p:cNvCxnSpPr>
          <p:nvPr/>
        </p:nvCxnSpPr>
        <p:spPr>
          <a:xfrm>
            <a:off x="1623060" y="2127742"/>
            <a:ext cx="1645920" cy="1004078"/>
          </a:xfrm>
          <a:prstGeom prst="straightConnector1">
            <a:avLst/>
          </a:prstGeom>
          <a:ln>
            <a:solidFill>
              <a:srgbClr val="7030A0"/>
            </a:solidFill>
            <a:tailEnd type="triangl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21DC014A-0AB0-4095-B81B-7A98D51D6C42}"/>
              </a:ext>
            </a:extLst>
          </p:cNvPr>
          <p:cNvSpPr txBox="1"/>
          <p:nvPr/>
        </p:nvSpPr>
        <p:spPr>
          <a:xfrm>
            <a:off x="199980" y="1726344"/>
            <a:ext cx="5068439" cy="369332"/>
          </a:xfrm>
          <a:prstGeom prst="rect">
            <a:avLst/>
          </a:prstGeom>
          <a:noFill/>
        </p:spPr>
        <p:txBody>
          <a:bodyPr wrap="none" rtlCol="0">
            <a:spAutoFit/>
          </a:bodyPr>
          <a:lstStyle/>
          <a:p>
            <a:r>
              <a:rPr lang="en-GB" dirty="0"/>
              <a:t>Shorter length cold </a:t>
            </a:r>
            <a:r>
              <a:rPr lang="en-GB" dirty="0" err="1"/>
              <a:t>glacials</a:t>
            </a:r>
            <a:r>
              <a:rPr lang="en-GB" dirty="0"/>
              <a:t> and warmer </a:t>
            </a:r>
            <a:r>
              <a:rPr lang="en-GB" dirty="0" err="1"/>
              <a:t>interglacials</a:t>
            </a:r>
            <a:endParaRPr lang="en-GB" dirty="0"/>
          </a:p>
        </p:txBody>
      </p:sp>
    </p:spTree>
    <p:extLst>
      <p:ext uri="{BB962C8B-B14F-4D97-AF65-F5344CB8AC3E}">
        <p14:creationId xmlns:p14="http://schemas.microsoft.com/office/powerpoint/2010/main" val="71389746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3" name="Group 192">
            <a:extLst>
              <a:ext uri="{FF2B5EF4-FFF2-40B4-BE49-F238E27FC236}">
                <a16:creationId xmlns:a16="http://schemas.microsoft.com/office/drawing/2014/main" id="{25A6FC5F-C984-44CA-8178-76BBB9D6E94C}"/>
              </a:ext>
            </a:extLst>
          </p:cNvPr>
          <p:cNvGrpSpPr/>
          <p:nvPr/>
        </p:nvGrpSpPr>
        <p:grpSpPr>
          <a:xfrm>
            <a:off x="2275000" y="-23633"/>
            <a:ext cx="7133879" cy="4810727"/>
            <a:chOff x="2158467" y="-23633"/>
            <a:chExt cx="7133879" cy="4810727"/>
          </a:xfrm>
        </p:grpSpPr>
        <p:sp>
          <p:nvSpPr>
            <p:cNvPr id="158" name="Rectangle 157">
              <a:extLst>
                <a:ext uri="{FF2B5EF4-FFF2-40B4-BE49-F238E27FC236}">
                  <a16:creationId xmlns:a16="http://schemas.microsoft.com/office/drawing/2014/main" id="{2ABB7740-DD10-46A6-87E5-85B634EB844A}"/>
                </a:ext>
              </a:extLst>
            </p:cNvPr>
            <p:cNvSpPr/>
            <p:nvPr/>
          </p:nvSpPr>
          <p:spPr>
            <a:xfrm>
              <a:off x="2158467" y="229561"/>
              <a:ext cx="6858000" cy="4557533"/>
            </a:xfrm>
            <a:prstGeom prst="rect">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8100000" scaled="1"/>
              <a:tileRect/>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350" dirty="0"/>
            </a:p>
          </p:txBody>
        </p:sp>
        <p:sp>
          <p:nvSpPr>
            <p:cNvPr id="5" name="Freeform 1">
              <a:extLst>
                <a:ext uri="{FF2B5EF4-FFF2-40B4-BE49-F238E27FC236}">
                  <a16:creationId xmlns:a16="http://schemas.microsoft.com/office/drawing/2014/main" id="{FAA98AC6-248E-4ECD-8234-F52DD9FB94BB}"/>
                </a:ext>
              </a:extLst>
            </p:cNvPr>
            <p:cNvSpPr/>
            <p:nvPr/>
          </p:nvSpPr>
          <p:spPr>
            <a:xfrm>
              <a:off x="2507182" y="4352275"/>
              <a:ext cx="6322927" cy="434819"/>
            </a:xfrm>
            <a:custGeom>
              <a:avLst/>
              <a:gdLst>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57451 w 9072563"/>
                <a:gd name="connsiteY96" fmla="*/ 500062 h 900112"/>
                <a:gd name="connsiteX97" fmla="*/ 2357438 w 9072563"/>
                <a:gd name="connsiteY97" fmla="*/ 414337 h 900112"/>
                <a:gd name="connsiteX98" fmla="*/ 2357438 w 9072563"/>
                <a:gd name="connsiteY98" fmla="*/ 414337 h 900112"/>
                <a:gd name="connsiteX99" fmla="*/ 2600326 w 9072563"/>
                <a:gd name="connsiteY99" fmla="*/ 400050 h 900112"/>
                <a:gd name="connsiteX100" fmla="*/ 2600326 w 9072563"/>
                <a:gd name="connsiteY100" fmla="*/ 400050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557463 w 9072563"/>
                <a:gd name="connsiteY109" fmla="*/ 242887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57451 w 9072563"/>
                <a:gd name="connsiteY96" fmla="*/ 500062 h 900112"/>
                <a:gd name="connsiteX97" fmla="*/ 2357438 w 9072563"/>
                <a:gd name="connsiteY97" fmla="*/ 414337 h 900112"/>
                <a:gd name="connsiteX98" fmla="*/ 2357438 w 9072563"/>
                <a:gd name="connsiteY98" fmla="*/ 414337 h 900112"/>
                <a:gd name="connsiteX99" fmla="*/ 2600326 w 9072563"/>
                <a:gd name="connsiteY99" fmla="*/ 400050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557463 w 9072563"/>
                <a:gd name="connsiteY109" fmla="*/ 242887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57451 w 9072563"/>
                <a:gd name="connsiteY96" fmla="*/ 500062 h 900112"/>
                <a:gd name="connsiteX97" fmla="*/ 2357438 w 9072563"/>
                <a:gd name="connsiteY97" fmla="*/ 414337 h 900112"/>
                <a:gd name="connsiteX98" fmla="*/ 2357438 w 9072563"/>
                <a:gd name="connsiteY98" fmla="*/ 414337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557463 w 9072563"/>
                <a:gd name="connsiteY109" fmla="*/ 242887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57451 w 9072563"/>
                <a:gd name="connsiteY96" fmla="*/ 500062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557463 w 9072563"/>
                <a:gd name="connsiteY109" fmla="*/ 242887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557463 w 9072563"/>
                <a:gd name="connsiteY109" fmla="*/ 242887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557463 w 9072563"/>
                <a:gd name="connsiteY109" fmla="*/ 242887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557463 w 9072563"/>
                <a:gd name="connsiteY109" fmla="*/ 242887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14601 w 9072563"/>
                <a:gd name="connsiteY108" fmla="*/ 142875 h 900112"/>
                <a:gd name="connsiteX109" fmla="*/ 2617227 w 9072563"/>
                <a:gd name="connsiteY109" fmla="*/ 302652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686051 w 9072563"/>
                <a:gd name="connsiteY104" fmla="*/ 71437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32531 w 9072563"/>
                <a:gd name="connsiteY108" fmla="*/ 148852 h 900112"/>
                <a:gd name="connsiteX109" fmla="*/ 2617227 w 9072563"/>
                <a:gd name="connsiteY109" fmla="*/ 302652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00326 w 9072563"/>
                <a:gd name="connsiteY107" fmla="*/ 114300 h 900112"/>
                <a:gd name="connsiteX108" fmla="*/ 2532531 w 9072563"/>
                <a:gd name="connsiteY108" fmla="*/ 148852 h 900112"/>
                <a:gd name="connsiteX109" fmla="*/ 2617227 w 9072563"/>
                <a:gd name="connsiteY109" fmla="*/ 302652 h 900112"/>
                <a:gd name="connsiteX110" fmla="*/ 2428876 w 9072563"/>
                <a:gd name="connsiteY110" fmla="*/ 357187 h 900112"/>
                <a:gd name="connsiteX111" fmla="*/ 2300288 w 9072563"/>
                <a:gd name="connsiteY111" fmla="*/ 357187 h 900112"/>
                <a:gd name="connsiteX112" fmla="*/ 2171701 w 9072563"/>
                <a:gd name="connsiteY112" fmla="*/ 328612 h 900112"/>
                <a:gd name="connsiteX113" fmla="*/ 2171701 w 9072563"/>
                <a:gd name="connsiteY113" fmla="*/ 328612 h 900112"/>
                <a:gd name="connsiteX114" fmla="*/ 1971676 w 9072563"/>
                <a:gd name="connsiteY114" fmla="*/ 342900 h 900112"/>
                <a:gd name="connsiteX115" fmla="*/ 1885951 w 9072563"/>
                <a:gd name="connsiteY115" fmla="*/ 285750 h 900112"/>
                <a:gd name="connsiteX116" fmla="*/ 1757363 w 9072563"/>
                <a:gd name="connsiteY116" fmla="*/ 271462 h 900112"/>
                <a:gd name="connsiteX117" fmla="*/ 1714501 w 9072563"/>
                <a:gd name="connsiteY117" fmla="*/ 328612 h 900112"/>
                <a:gd name="connsiteX118" fmla="*/ 1785938 w 9072563"/>
                <a:gd name="connsiteY118" fmla="*/ 414337 h 900112"/>
                <a:gd name="connsiteX119" fmla="*/ 1657351 w 9072563"/>
                <a:gd name="connsiteY119" fmla="*/ 414337 h 900112"/>
                <a:gd name="connsiteX120" fmla="*/ 1457326 w 9072563"/>
                <a:gd name="connsiteY120" fmla="*/ 385762 h 900112"/>
                <a:gd name="connsiteX121" fmla="*/ 1300163 w 9072563"/>
                <a:gd name="connsiteY121" fmla="*/ 385762 h 900112"/>
                <a:gd name="connsiteX122" fmla="*/ 1000126 w 9072563"/>
                <a:gd name="connsiteY122" fmla="*/ 400050 h 900112"/>
                <a:gd name="connsiteX123" fmla="*/ 814388 w 9072563"/>
                <a:gd name="connsiteY123" fmla="*/ 400050 h 900112"/>
                <a:gd name="connsiteX124" fmla="*/ 600076 w 9072563"/>
                <a:gd name="connsiteY124" fmla="*/ 428625 h 900112"/>
                <a:gd name="connsiteX125" fmla="*/ 542926 w 9072563"/>
                <a:gd name="connsiteY125" fmla="*/ 500062 h 900112"/>
                <a:gd name="connsiteX126" fmla="*/ 328613 w 9072563"/>
                <a:gd name="connsiteY126" fmla="*/ 471487 h 900112"/>
                <a:gd name="connsiteX127" fmla="*/ 285751 w 9072563"/>
                <a:gd name="connsiteY127" fmla="*/ 485775 h 900112"/>
                <a:gd name="connsiteX128" fmla="*/ 485776 w 9072563"/>
                <a:gd name="connsiteY128" fmla="*/ 557212 h 900112"/>
                <a:gd name="connsiteX129" fmla="*/ 457201 w 9072563"/>
                <a:gd name="connsiteY129" fmla="*/ 614362 h 900112"/>
                <a:gd name="connsiteX130" fmla="*/ 328613 w 9072563"/>
                <a:gd name="connsiteY130" fmla="*/ 657225 h 900112"/>
                <a:gd name="connsiteX131" fmla="*/ 271463 w 9072563"/>
                <a:gd name="connsiteY131" fmla="*/ 700087 h 900112"/>
                <a:gd name="connsiteX132" fmla="*/ 14288 w 9072563"/>
                <a:gd name="connsiteY132" fmla="*/ 685800 h 900112"/>
                <a:gd name="connsiteX133" fmla="*/ 42863 w 9072563"/>
                <a:gd name="connsiteY133" fmla="*/ 714375 h 900112"/>
                <a:gd name="connsiteX134" fmla="*/ 271463 w 9072563"/>
                <a:gd name="connsiteY134" fmla="*/ 728662 h 900112"/>
                <a:gd name="connsiteX135" fmla="*/ 200026 w 9072563"/>
                <a:gd name="connsiteY135" fmla="*/ 771525 h 900112"/>
                <a:gd name="connsiteX136" fmla="*/ 0 w 9072563"/>
                <a:gd name="connsiteY136"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57863 w 9072563"/>
                <a:gd name="connsiteY42" fmla="*/ 11430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14938 w 9072563"/>
                <a:gd name="connsiteY53" fmla="*/ 228600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86301 w 9072563"/>
                <a:gd name="connsiteY61" fmla="*/ 200025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0588 w 9072563"/>
                <a:gd name="connsiteY60" fmla="*/ 242887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15088 w 9072563"/>
                <a:gd name="connsiteY32" fmla="*/ 128587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54377 w 9072563"/>
                <a:gd name="connsiteY60" fmla="*/ 260817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5986463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54377 w 9072563"/>
                <a:gd name="connsiteY60" fmla="*/ 260817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43501 w 9072563"/>
                <a:gd name="connsiteY54" fmla="*/ 157162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54377 w 9072563"/>
                <a:gd name="connsiteY60" fmla="*/ 260817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54377 w 9072563"/>
                <a:gd name="connsiteY60" fmla="*/ 260817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1478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43338 w 9072563"/>
                <a:gd name="connsiteY73" fmla="*/ 371475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29026 w 9072563"/>
                <a:gd name="connsiteY80" fmla="*/ 542925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85951 w 9072563"/>
                <a:gd name="connsiteY116" fmla="*/ 285750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57363 w 9072563"/>
                <a:gd name="connsiteY117" fmla="*/ 271462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485776 w 9072563"/>
                <a:gd name="connsiteY129" fmla="*/ 557212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529513 w 9072563"/>
                <a:gd name="connsiteY23" fmla="*/ 142875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43926 w 9072563"/>
                <a:gd name="connsiteY14" fmla="*/ 271462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469748 w 9072563"/>
                <a:gd name="connsiteY23" fmla="*/ 101040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67832 w 9072563"/>
                <a:gd name="connsiteY14" fmla="*/ 301344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469748 w 9072563"/>
                <a:gd name="connsiteY23" fmla="*/ 101040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29613 w 9072563"/>
                <a:gd name="connsiteY12" fmla="*/ 385762 h 900112"/>
                <a:gd name="connsiteX13" fmla="*/ 8458201 w 9072563"/>
                <a:gd name="connsiteY13" fmla="*/ 342900 h 900112"/>
                <a:gd name="connsiteX14" fmla="*/ 8567832 w 9072563"/>
                <a:gd name="connsiteY14" fmla="*/ 301344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469748 w 9072563"/>
                <a:gd name="connsiteY23" fmla="*/ 101040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372476 w 9072563"/>
                <a:gd name="connsiteY11" fmla="*/ 442912 h 900112"/>
                <a:gd name="connsiteX12" fmla="*/ 8383401 w 9072563"/>
                <a:gd name="connsiteY12" fmla="*/ 391739 h 900112"/>
                <a:gd name="connsiteX13" fmla="*/ 8458201 w 9072563"/>
                <a:gd name="connsiteY13" fmla="*/ 342900 h 900112"/>
                <a:gd name="connsiteX14" fmla="*/ 8567832 w 9072563"/>
                <a:gd name="connsiteY14" fmla="*/ 301344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469748 w 9072563"/>
                <a:gd name="connsiteY23" fmla="*/ 101040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497982 w 9072563"/>
                <a:gd name="connsiteY11" fmla="*/ 514629 h 900112"/>
                <a:gd name="connsiteX12" fmla="*/ 8383401 w 9072563"/>
                <a:gd name="connsiteY12" fmla="*/ 391739 h 900112"/>
                <a:gd name="connsiteX13" fmla="*/ 8458201 w 9072563"/>
                <a:gd name="connsiteY13" fmla="*/ 342900 h 900112"/>
                <a:gd name="connsiteX14" fmla="*/ 8567832 w 9072563"/>
                <a:gd name="connsiteY14" fmla="*/ 301344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469748 w 9072563"/>
                <a:gd name="connsiteY23" fmla="*/ 101040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15338 w 9072563"/>
                <a:gd name="connsiteY6" fmla="*/ 628650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497982 w 9072563"/>
                <a:gd name="connsiteY11" fmla="*/ 514629 h 900112"/>
                <a:gd name="connsiteX12" fmla="*/ 8383401 w 9072563"/>
                <a:gd name="connsiteY12" fmla="*/ 391739 h 900112"/>
                <a:gd name="connsiteX13" fmla="*/ 8458201 w 9072563"/>
                <a:gd name="connsiteY13" fmla="*/ 342900 h 900112"/>
                <a:gd name="connsiteX14" fmla="*/ 8567832 w 9072563"/>
                <a:gd name="connsiteY14" fmla="*/ 301344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469748 w 9072563"/>
                <a:gd name="connsiteY23" fmla="*/ 101040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2563"/>
                <a:gd name="connsiteY0" fmla="*/ 742950 h 900112"/>
                <a:gd name="connsiteX1" fmla="*/ 14288 w 9072563"/>
                <a:gd name="connsiteY1" fmla="*/ 900112 h 900112"/>
                <a:gd name="connsiteX2" fmla="*/ 9058276 w 9072563"/>
                <a:gd name="connsiteY2" fmla="*/ 900112 h 900112"/>
                <a:gd name="connsiteX3" fmla="*/ 9072563 w 9072563"/>
                <a:gd name="connsiteY3" fmla="*/ 714375 h 900112"/>
                <a:gd name="connsiteX4" fmla="*/ 8786813 w 9072563"/>
                <a:gd name="connsiteY4" fmla="*/ 728662 h 900112"/>
                <a:gd name="connsiteX5" fmla="*/ 8572501 w 9072563"/>
                <a:gd name="connsiteY5" fmla="*/ 685800 h 900112"/>
                <a:gd name="connsiteX6" fmla="*/ 8439244 w 9072563"/>
                <a:gd name="connsiteY6" fmla="*/ 640603 h 900112"/>
                <a:gd name="connsiteX7" fmla="*/ 8358188 w 9072563"/>
                <a:gd name="connsiteY7" fmla="*/ 642937 h 900112"/>
                <a:gd name="connsiteX8" fmla="*/ 8301038 w 9072563"/>
                <a:gd name="connsiteY8" fmla="*/ 585787 h 900112"/>
                <a:gd name="connsiteX9" fmla="*/ 8329613 w 9072563"/>
                <a:gd name="connsiteY9" fmla="*/ 514350 h 900112"/>
                <a:gd name="connsiteX10" fmla="*/ 8329613 w 9072563"/>
                <a:gd name="connsiteY10" fmla="*/ 514350 h 900112"/>
                <a:gd name="connsiteX11" fmla="*/ 8497982 w 9072563"/>
                <a:gd name="connsiteY11" fmla="*/ 514629 h 900112"/>
                <a:gd name="connsiteX12" fmla="*/ 8383401 w 9072563"/>
                <a:gd name="connsiteY12" fmla="*/ 391739 h 900112"/>
                <a:gd name="connsiteX13" fmla="*/ 8458201 w 9072563"/>
                <a:gd name="connsiteY13" fmla="*/ 342900 h 900112"/>
                <a:gd name="connsiteX14" fmla="*/ 8567832 w 9072563"/>
                <a:gd name="connsiteY14" fmla="*/ 301344 h 900112"/>
                <a:gd name="connsiteX15" fmla="*/ 8443913 w 9072563"/>
                <a:gd name="connsiteY15" fmla="*/ 214312 h 900112"/>
                <a:gd name="connsiteX16" fmla="*/ 8301038 w 9072563"/>
                <a:gd name="connsiteY16" fmla="*/ 242887 h 900112"/>
                <a:gd name="connsiteX17" fmla="*/ 8129588 w 9072563"/>
                <a:gd name="connsiteY17" fmla="*/ 171450 h 900112"/>
                <a:gd name="connsiteX18" fmla="*/ 8015288 w 9072563"/>
                <a:gd name="connsiteY18" fmla="*/ 171450 h 900112"/>
                <a:gd name="connsiteX19" fmla="*/ 8015288 w 9072563"/>
                <a:gd name="connsiteY19" fmla="*/ 171450 h 900112"/>
                <a:gd name="connsiteX20" fmla="*/ 7886701 w 9072563"/>
                <a:gd name="connsiteY20" fmla="*/ 100012 h 900112"/>
                <a:gd name="connsiteX21" fmla="*/ 7643813 w 9072563"/>
                <a:gd name="connsiteY21" fmla="*/ 100012 h 900112"/>
                <a:gd name="connsiteX22" fmla="*/ 7529513 w 9072563"/>
                <a:gd name="connsiteY22" fmla="*/ 142875 h 900112"/>
                <a:gd name="connsiteX23" fmla="*/ 7469748 w 9072563"/>
                <a:gd name="connsiteY23" fmla="*/ 101040 h 900112"/>
                <a:gd name="connsiteX24" fmla="*/ 7200901 w 9072563"/>
                <a:gd name="connsiteY24" fmla="*/ 128587 h 900112"/>
                <a:gd name="connsiteX25" fmla="*/ 7143751 w 9072563"/>
                <a:gd name="connsiteY25" fmla="*/ 100012 h 900112"/>
                <a:gd name="connsiteX26" fmla="*/ 7100888 w 9072563"/>
                <a:gd name="connsiteY26" fmla="*/ 114300 h 900112"/>
                <a:gd name="connsiteX27" fmla="*/ 7043738 w 9072563"/>
                <a:gd name="connsiteY27" fmla="*/ 114300 h 900112"/>
                <a:gd name="connsiteX28" fmla="*/ 6943726 w 9072563"/>
                <a:gd name="connsiteY28" fmla="*/ 100012 h 900112"/>
                <a:gd name="connsiteX29" fmla="*/ 6829426 w 9072563"/>
                <a:gd name="connsiteY29" fmla="*/ 85725 h 900112"/>
                <a:gd name="connsiteX30" fmla="*/ 6800851 w 9072563"/>
                <a:gd name="connsiteY30" fmla="*/ 100012 h 900112"/>
                <a:gd name="connsiteX31" fmla="*/ 6657976 w 9072563"/>
                <a:gd name="connsiteY31" fmla="*/ 100012 h 900112"/>
                <a:gd name="connsiteX32" fmla="*/ 6456924 w 9072563"/>
                <a:gd name="connsiteY32" fmla="*/ 140540 h 900112"/>
                <a:gd name="connsiteX33" fmla="*/ 6272213 w 9072563"/>
                <a:gd name="connsiteY33" fmla="*/ 185737 h 900112"/>
                <a:gd name="connsiteX34" fmla="*/ 6172201 w 9072563"/>
                <a:gd name="connsiteY34" fmla="*/ 228600 h 900112"/>
                <a:gd name="connsiteX35" fmla="*/ 6143626 w 9072563"/>
                <a:gd name="connsiteY35" fmla="*/ 228600 h 900112"/>
                <a:gd name="connsiteX36" fmla="*/ 6086476 w 9072563"/>
                <a:gd name="connsiteY36" fmla="*/ 257175 h 900112"/>
                <a:gd name="connsiteX37" fmla="*/ 6029326 w 9072563"/>
                <a:gd name="connsiteY37" fmla="*/ 300037 h 900112"/>
                <a:gd name="connsiteX38" fmla="*/ 5972176 w 9072563"/>
                <a:gd name="connsiteY38" fmla="*/ 328612 h 900112"/>
                <a:gd name="connsiteX39" fmla="*/ 6022322 w 9072563"/>
                <a:gd name="connsiteY39" fmla="*/ 228600 h 900112"/>
                <a:gd name="connsiteX40" fmla="*/ 6029326 w 9072563"/>
                <a:gd name="connsiteY40" fmla="*/ 142875 h 900112"/>
                <a:gd name="connsiteX41" fmla="*/ 5929313 w 9072563"/>
                <a:gd name="connsiteY41" fmla="*/ 157162 h 900112"/>
                <a:gd name="connsiteX42" fmla="*/ 5775793 w 9072563"/>
                <a:gd name="connsiteY42" fmla="*/ 132230 h 900112"/>
                <a:gd name="connsiteX43" fmla="*/ 5700713 w 9072563"/>
                <a:gd name="connsiteY43" fmla="*/ 142875 h 900112"/>
                <a:gd name="connsiteX44" fmla="*/ 5700713 w 9072563"/>
                <a:gd name="connsiteY44" fmla="*/ 100012 h 900112"/>
                <a:gd name="connsiteX45" fmla="*/ 5657851 w 9072563"/>
                <a:gd name="connsiteY45" fmla="*/ 100012 h 900112"/>
                <a:gd name="connsiteX46" fmla="*/ 5586413 w 9072563"/>
                <a:gd name="connsiteY46" fmla="*/ 100012 h 900112"/>
                <a:gd name="connsiteX47" fmla="*/ 5586413 w 9072563"/>
                <a:gd name="connsiteY47" fmla="*/ 142875 h 900112"/>
                <a:gd name="connsiteX48" fmla="*/ 5529263 w 9072563"/>
                <a:gd name="connsiteY48" fmla="*/ 128587 h 900112"/>
                <a:gd name="connsiteX49" fmla="*/ 5486401 w 9072563"/>
                <a:gd name="connsiteY49" fmla="*/ 142875 h 900112"/>
                <a:gd name="connsiteX50" fmla="*/ 5486401 w 9072563"/>
                <a:gd name="connsiteY50" fmla="*/ 142875 h 900112"/>
                <a:gd name="connsiteX51" fmla="*/ 5314951 w 9072563"/>
                <a:gd name="connsiteY51" fmla="*/ 171450 h 900112"/>
                <a:gd name="connsiteX52" fmla="*/ 5257801 w 9072563"/>
                <a:gd name="connsiteY52" fmla="*/ 200025 h 900112"/>
                <a:gd name="connsiteX53" fmla="*/ 5238844 w 9072563"/>
                <a:gd name="connsiteY53" fmla="*/ 240553 h 900112"/>
                <a:gd name="connsiteX54" fmla="*/ 5113618 w 9072563"/>
                <a:gd name="connsiteY54" fmla="*/ 187044 h 900112"/>
                <a:gd name="connsiteX55" fmla="*/ 5114926 w 9072563"/>
                <a:gd name="connsiteY55" fmla="*/ 242887 h 900112"/>
                <a:gd name="connsiteX56" fmla="*/ 4972051 w 9072563"/>
                <a:gd name="connsiteY56" fmla="*/ 242887 h 900112"/>
                <a:gd name="connsiteX57" fmla="*/ 4957763 w 9072563"/>
                <a:gd name="connsiteY57" fmla="*/ 214312 h 900112"/>
                <a:gd name="connsiteX58" fmla="*/ 4914901 w 9072563"/>
                <a:gd name="connsiteY58" fmla="*/ 242887 h 900112"/>
                <a:gd name="connsiteX59" fmla="*/ 4843463 w 9072563"/>
                <a:gd name="connsiteY59" fmla="*/ 242887 h 900112"/>
                <a:gd name="connsiteX60" fmla="*/ 4706565 w 9072563"/>
                <a:gd name="connsiteY60" fmla="*/ 218981 h 900112"/>
                <a:gd name="connsiteX61" fmla="*/ 4614583 w 9072563"/>
                <a:gd name="connsiteY61" fmla="*/ 235884 h 900112"/>
                <a:gd name="connsiteX62" fmla="*/ 4572001 w 9072563"/>
                <a:gd name="connsiteY62" fmla="*/ 242887 h 900112"/>
                <a:gd name="connsiteX63" fmla="*/ 4500563 w 9072563"/>
                <a:gd name="connsiteY63" fmla="*/ 242887 h 900112"/>
                <a:gd name="connsiteX64" fmla="*/ 4357688 w 9072563"/>
                <a:gd name="connsiteY64" fmla="*/ 242887 h 900112"/>
                <a:gd name="connsiteX65" fmla="*/ 4271963 w 9072563"/>
                <a:gd name="connsiteY65" fmla="*/ 271462 h 900112"/>
                <a:gd name="connsiteX66" fmla="*/ 4229101 w 9072563"/>
                <a:gd name="connsiteY66" fmla="*/ 257175 h 900112"/>
                <a:gd name="connsiteX67" fmla="*/ 4229101 w 9072563"/>
                <a:gd name="connsiteY67" fmla="*/ 228600 h 900112"/>
                <a:gd name="connsiteX68" fmla="*/ 4186238 w 9072563"/>
                <a:gd name="connsiteY68" fmla="*/ 271462 h 900112"/>
                <a:gd name="connsiteX69" fmla="*/ 4032718 w 9072563"/>
                <a:gd name="connsiteY69" fmla="*/ 257175 h 900112"/>
                <a:gd name="connsiteX70" fmla="*/ 3971926 w 9072563"/>
                <a:gd name="connsiteY70" fmla="*/ 300037 h 900112"/>
                <a:gd name="connsiteX71" fmla="*/ 3871913 w 9072563"/>
                <a:gd name="connsiteY71" fmla="*/ 328612 h 900112"/>
                <a:gd name="connsiteX72" fmla="*/ 3886201 w 9072563"/>
                <a:gd name="connsiteY72" fmla="*/ 371475 h 900112"/>
                <a:gd name="connsiteX73" fmla="*/ 3819432 w 9072563"/>
                <a:gd name="connsiteY73" fmla="*/ 395380 h 900112"/>
                <a:gd name="connsiteX74" fmla="*/ 3743326 w 9072563"/>
                <a:gd name="connsiteY74" fmla="*/ 414337 h 900112"/>
                <a:gd name="connsiteX75" fmla="*/ 3571876 w 9072563"/>
                <a:gd name="connsiteY75" fmla="*/ 428625 h 900112"/>
                <a:gd name="connsiteX76" fmla="*/ 3486151 w 9072563"/>
                <a:gd name="connsiteY76" fmla="*/ 457200 h 900112"/>
                <a:gd name="connsiteX77" fmla="*/ 3414713 w 9072563"/>
                <a:gd name="connsiteY77" fmla="*/ 500062 h 900112"/>
                <a:gd name="connsiteX78" fmla="*/ 3386138 w 9072563"/>
                <a:gd name="connsiteY78" fmla="*/ 528637 h 900112"/>
                <a:gd name="connsiteX79" fmla="*/ 3471863 w 9072563"/>
                <a:gd name="connsiteY79" fmla="*/ 528637 h 900112"/>
                <a:gd name="connsiteX80" fmla="*/ 3676838 w 9072563"/>
                <a:gd name="connsiteY80" fmla="*/ 572807 h 900112"/>
                <a:gd name="connsiteX81" fmla="*/ 3514726 w 9072563"/>
                <a:gd name="connsiteY81" fmla="*/ 571500 h 900112"/>
                <a:gd name="connsiteX82" fmla="*/ 3286126 w 9072563"/>
                <a:gd name="connsiteY82" fmla="*/ 614362 h 900112"/>
                <a:gd name="connsiteX83" fmla="*/ 3171826 w 9072563"/>
                <a:gd name="connsiteY83" fmla="*/ 628650 h 900112"/>
                <a:gd name="connsiteX84" fmla="*/ 3100388 w 9072563"/>
                <a:gd name="connsiteY84" fmla="*/ 642937 h 900112"/>
                <a:gd name="connsiteX85" fmla="*/ 2943226 w 9072563"/>
                <a:gd name="connsiteY85" fmla="*/ 642937 h 900112"/>
                <a:gd name="connsiteX86" fmla="*/ 2786063 w 9072563"/>
                <a:gd name="connsiteY86" fmla="*/ 685800 h 900112"/>
                <a:gd name="connsiteX87" fmla="*/ 2686051 w 9072563"/>
                <a:gd name="connsiteY87" fmla="*/ 685800 h 900112"/>
                <a:gd name="connsiteX88" fmla="*/ 2571751 w 9072563"/>
                <a:gd name="connsiteY88" fmla="*/ 628650 h 900112"/>
                <a:gd name="connsiteX89" fmla="*/ 2457451 w 9072563"/>
                <a:gd name="connsiteY89" fmla="*/ 600075 h 900112"/>
                <a:gd name="connsiteX90" fmla="*/ 2357438 w 9072563"/>
                <a:gd name="connsiteY90" fmla="*/ 557212 h 900112"/>
                <a:gd name="connsiteX91" fmla="*/ 2357438 w 9072563"/>
                <a:gd name="connsiteY91" fmla="*/ 557212 h 900112"/>
                <a:gd name="connsiteX92" fmla="*/ 2200276 w 9072563"/>
                <a:gd name="connsiteY92" fmla="*/ 500062 h 900112"/>
                <a:gd name="connsiteX93" fmla="*/ 2286001 w 9072563"/>
                <a:gd name="connsiteY93" fmla="*/ 500062 h 900112"/>
                <a:gd name="connsiteX94" fmla="*/ 2271713 w 9072563"/>
                <a:gd name="connsiteY94" fmla="*/ 471487 h 900112"/>
                <a:gd name="connsiteX95" fmla="*/ 2271713 w 9072563"/>
                <a:gd name="connsiteY95" fmla="*/ 471487 h 900112"/>
                <a:gd name="connsiteX96" fmla="*/ 2427569 w 9072563"/>
                <a:gd name="connsiteY96" fmla="*/ 476156 h 900112"/>
                <a:gd name="connsiteX97" fmla="*/ 2357438 w 9072563"/>
                <a:gd name="connsiteY97" fmla="*/ 414337 h 900112"/>
                <a:gd name="connsiteX98" fmla="*/ 2357438 w 9072563"/>
                <a:gd name="connsiteY98" fmla="*/ 450196 h 900112"/>
                <a:gd name="connsiteX99" fmla="*/ 2510679 w 9072563"/>
                <a:gd name="connsiteY99" fmla="*/ 453838 h 900112"/>
                <a:gd name="connsiteX100" fmla="*/ 2612279 w 9072563"/>
                <a:gd name="connsiteY100" fmla="*/ 441885 h 900112"/>
                <a:gd name="connsiteX101" fmla="*/ 2743201 w 9072563"/>
                <a:gd name="connsiteY101" fmla="*/ 314325 h 900112"/>
                <a:gd name="connsiteX102" fmla="*/ 2671763 w 9072563"/>
                <a:gd name="connsiteY102" fmla="*/ 185737 h 900112"/>
                <a:gd name="connsiteX103" fmla="*/ 2657476 w 9072563"/>
                <a:gd name="connsiteY103" fmla="*/ 142875 h 900112"/>
                <a:gd name="connsiteX104" fmla="*/ 2727886 w 9072563"/>
                <a:gd name="connsiteY104" fmla="*/ 83390 h 900112"/>
                <a:gd name="connsiteX105" fmla="*/ 2857501 w 9072563"/>
                <a:gd name="connsiteY105" fmla="*/ 0 h 900112"/>
                <a:gd name="connsiteX106" fmla="*/ 2757488 w 9072563"/>
                <a:gd name="connsiteY106" fmla="*/ 14287 h 900112"/>
                <a:gd name="connsiteX107" fmla="*/ 2679794 w 9072563"/>
                <a:gd name="connsiteY107" fmla="*/ 32403 h 900112"/>
                <a:gd name="connsiteX108" fmla="*/ 2600326 w 9072563"/>
                <a:gd name="connsiteY108" fmla="*/ 114300 h 900112"/>
                <a:gd name="connsiteX109" fmla="*/ 2532531 w 9072563"/>
                <a:gd name="connsiteY109" fmla="*/ 148852 h 900112"/>
                <a:gd name="connsiteX110" fmla="*/ 2617227 w 9072563"/>
                <a:gd name="connsiteY110" fmla="*/ 302652 h 900112"/>
                <a:gd name="connsiteX111" fmla="*/ 2428876 w 9072563"/>
                <a:gd name="connsiteY111" fmla="*/ 357187 h 900112"/>
                <a:gd name="connsiteX112" fmla="*/ 2300288 w 9072563"/>
                <a:gd name="connsiteY112" fmla="*/ 357187 h 900112"/>
                <a:gd name="connsiteX113" fmla="*/ 2171701 w 9072563"/>
                <a:gd name="connsiteY113" fmla="*/ 328612 h 900112"/>
                <a:gd name="connsiteX114" fmla="*/ 2171701 w 9072563"/>
                <a:gd name="connsiteY114" fmla="*/ 328612 h 900112"/>
                <a:gd name="connsiteX115" fmla="*/ 1971676 w 9072563"/>
                <a:gd name="connsiteY115" fmla="*/ 342900 h 900112"/>
                <a:gd name="connsiteX116" fmla="*/ 1879975 w 9072563"/>
                <a:gd name="connsiteY116" fmla="*/ 333562 h 900112"/>
                <a:gd name="connsiteX117" fmla="*/ 1775292 w 9072563"/>
                <a:gd name="connsiteY117" fmla="*/ 337203 h 900112"/>
                <a:gd name="connsiteX118" fmla="*/ 1714501 w 9072563"/>
                <a:gd name="connsiteY118" fmla="*/ 328612 h 900112"/>
                <a:gd name="connsiteX119" fmla="*/ 1785938 w 9072563"/>
                <a:gd name="connsiteY119" fmla="*/ 414337 h 900112"/>
                <a:gd name="connsiteX120" fmla="*/ 1657351 w 9072563"/>
                <a:gd name="connsiteY120" fmla="*/ 414337 h 900112"/>
                <a:gd name="connsiteX121" fmla="*/ 1457326 w 9072563"/>
                <a:gd name="connsiteY121" fmla="*/ 385762 h 900112"/>
                <a:gd name="connsiteX122" fmla="*/ 1300163 w 9072563"/>
                <a:gd name="connsiteY122" fmla="*/ 385762 h 900112"/>
                <a:gd name="connsiteX123" fmla="*/ 1000126 w 9072563"/>
                <a:gd name="connsiteY123" fmla="*/ 400050 h 900112"/>
                <a:gd name="connsiteX124" fmla="*/ 814388 w 9072563"/>
                <a:gd name="connsiteY124" fmla="*/ 400050 h 900112"/>
                <a:gd name="connsiteX125" fmla="*/ 600076 w 9072563"/>
                <a:gd name="connsiteY125" fmla="*/ 428625 h 900112"/>
                <a:gd name="connsiteX126" fmla="*/ 542926 w 9072563"/>
                <a:gd name="connsiteY126" fmla="*/ 500062 h 900112"/>
                <a:gd name="connsiteX127" fmla="*/ 328613 w 9072563"/>
                <a:gd name="connsiteY127" fmla="*/ 471487 h 900112"/>
                <a:gd name="connsiteX128" fmla="*/ 285751 w 9072563"/>
                <a:gd name="connsiteY128" fmla="*/ 485775 h 900112"/>
                <a:gd name="connsiteX129" fmla="*/ 515658 w 9072563"/>
                <a:gd name="connsiteY129" fmla="*/ 593070 h 900112"/>
                <a:gd name="connsiteX130" fmla="*/ 457201 w 9072563"/>
                <a:gd name="connsiteY130" fmla="*/ 614362 h 900112"/>
                <a:gd name="connsiteX131" fmla="*/ 328613 w 9072563"/>
                <a:gd name="connsiteY131" fmla="*/ 657225 h 900112"/>
                <a:gd name="connsiteX132" fmla="*/ 271463 w 9072563"/>
                <a:gd name="connsiteY132" fmla="*/ 700087 h 900112"/>
                <a:gd name="connsiteX133" fmla="*/ 14288 w 9072563"/>
                <a:gd name="connsiteY133" fmla="*/ 685800 h 900112"/>
                <a:gd name="connsiteX134" fmla="*/ 42863 w 9072563"/>
                <a:gd name="connsiteY134" fmla="*/ 714375 h 900112"/>
                <a:gd name="connsiteX135" fmla="*/ 271463 w 9072563"/>
                <a:gd name="connsiteY135" fmla="*/ 728662 h 900112"/>
                <a:gd name="connsiteX136" fmla="*/ 200026 w 9072563"/>
                <a:gd name="connsiteY136" fmla="*/ 771525 h 900112"/>
                <a:gd name="connsiteX137" fmla="*/ 0 w 9072563"/>
                <a:gd name="connsiteY137" fmla="*/ 742950 h 900112"/>
                <a:gd name="connsiteX0" fmla="*/ 0 w 9076205"/>
                <a:gd name="connsiteY0" fmla="*/ 742950 h 900112"/>
                <a:gd name="connsiteX1" fmla="*/ 14288 w 9076205"/>
                <a:gd name="connsiteY1" fmla="*/ 900112 h 900112"/>
                <a:gd name="connsiteX2" fmla="*/ 9076205 w 9076205"/>
                <a:gd name="connsiteY2" fmla="*/ 900112 h 900112"/>
                <a:gd name="connsiteX3" fmla="*/ 9072563 w 9076205"/>
                <a:gd name="connsiteY3" fmla="*/ 714375 h 900112"/>
                <a:gd name="connsiteX4" fmla="*/ 8786813 w 9076205"/>
                <a:gd name="connsiteY4" fmla="*/ 728662 h 900112"/>
                <a:gd name="connsiteX5" fmla="*/ 8572501 w 9076205"/>
                <a:gd name="connsiteY5" fmla="*/ 685800 h 900112"/>
                <a:gd name="connsiteX6" fmla="*/ 8439244 w 9076205"/>
                <a:gd name="connsiteY6" fmla="*/ 640603 h 900112"/>
                <a:gd name="connsiteX7" fmla="*/ 8358188 w 9076205"/>
                <a:gd name="connsiteY7" fmla="*/ 642937 h 900112"/>
                <a:gd name="connsiteX8" fmla="*/ 8301038 w 9076205"/>
                <a:gd name="connsiteY8" fmla="*/ 585787 h 900112"/>
                <a:gd name="connsiteX9" fmla="*/ 8329613 w 9076205"/>
                <a:gd name="connsiteY9" fmla="*/ 514350 h 900112"/>
                <a:gd name="connsiteX10" fmla="*/ 8329613 w 9076205"/>
                <a:gd name="connsiteY10" fmla="*/ 514350 h 900112"/>
                <a:gd name="connsiteX11" fmla="*/ 8497982 w 9076205"/>
                <a:gd name="connsiteY11" fmla="*/ 514629 h 900112"/>
                <a:gd name="connsiteX12" fmla="*/ 8383401 w 9076205"/>
                <a:gd name="connsiteY12" fmla="*/ 391739 h 900112"/>
                <a:gd name="connsiteX13" fmla="*/ 8458201 w 9076205"/>
                <a:gd name="connsiteY13" fmla="*/ 342900 h 900112"/>
                <a:gd name="connsiteX14" fmla="*/ 8567832 w 9076205"/>
                <a:gd name="connsiteY14" fmla="*/ 301344 h 900112"/>
                <a:gd name="connsiteX15" fmla="*/ 8443913 w 9076205"/>
                <a:gd name="connsiteY15" fmla="*/ 214312 h 900112"/>
                <a:gd name="connsiteX16" fmla="*/ 8301038 w 9076205"/>
                <a:gd name="connsiteY16" fmla="*/ 242887 h 900112"/>
                <a:gd name="connsiteX17" fmla="*/ 8129588 w 9076205"/>
                <a:gd name="connsiteY17" fmla="*/ 171450 h 900112"/>
                <a:gd name="connsiteX18" fmla="*/ 8015288 w 9076205"/>
                <a:gd name="connsiteY18" fmla="*/ 171450 h 900112"/>
                <a:gd name="connsiteX19" fmla="*/ 8015288 w 9076205"/>
                <a:gd name="connsiteY19" fmla="*/ 171450 h 900112"/>
                <a:gd name="connsiteX20" fmla="*/ 7886701 w 9076205"/>
                <a:gd name="connsiteY20" fmla="*/ 100012 h 900112"/>
                <a:gd name="connsiteX21" fmla="*/ 7643813 w 9076205"/>
                <a:gd name="connsiteY21" fmla="*/ 100012 h 900112"/>
                <a:gd name="connsiteX22" fmla="*/ 7529513 w 9076205"/>
                <a:gd name="connsiteY22" fmla="*/ 142875 h 900112"/>
                <a:gd name="connsiteX23" fmla="*/ 7469748 w 9076205"/>
                <a:gd name="connsiteY23" fmla="*/ 101040 h 900112"/>
                <a:gd name="connsiteX24" fmla="*/ 7200901 w 9076205"/>
                <a:gd name="connsiteY24" fmla="*/ 128587 h 900112"/>
                <a:gd name="connsiteX25" fmla="*/ 7143751 w 9076205"/>
                <a:gd name="connsiteY25" fmla="*/ 100012 h 900112"/>
                <a:gd name="connsiteX26" fmla="*/ 7100888 w 9076205"/>
                <a:gd name="connsiteY26" fmla="*/ 114300 h 900112"/>
                <a:gd name="connsiteX27" fmla="*/ 7043738 w 9076205"/>
                <a:gd name="connsiteY27" fmla="*/ 114300 h 900112"/>
                <a:gd name="connsiteX28" fmla="*/ 6943726 w 9076205"/>
                <a:gd name="connsiteY28" fmla="*/ 100012 h 900112"/>
                <a:gd name="connsiteX29" fmla="*/ 6829426 w 9076205"/>
                <a:gd name="connsiteY29" fmla="*/ 85725 h 900112"/>
                <a:gd name="connsiteX30" fmla="*/ 6800851 w 9076205"/>
                <a:gd name="connsiteY30" fmla="*/ 100012 h 900112"/>
                <a:gd name="connsiteX31" fmla="*/ 6657976 w 9076205"/>
                <a:gd name="connsiteY31" fmla="*/ 100012 h 900112"/>
                <a:gd name="connsiteX32" fmla="*/ 6456924 w 9076205"/>
                <a:gd name="connsiteY32" fmla="*/ 140540 h 900112"/>
                <a:gd name="connsiteX33" fmla="*/ 6272213 w 9076205"/>
                <a:gd name="connsiteY33" fmla="*/ 185737 h 900112"/>
                <a:gd name="connsiteX34" fmla="*/ 6172201 w 9076205"/>
                <a:gd name="connsiteY34" fmla="*/ 228600 h 900112"/>
                <a:gd name="connsiteX35" fmla="*/ 6143626 w 9076205"/>
                <a:gd name="connsiteY35" fmla="*/ 228600 h 900112"/>
                <a:gd name="connsiteX36" fmla="*/ 6086476 w 9076205"/>
                <a:gd name="connsiteY36" fmla="*/ 257175 h 900112"/>
                <a:gd name="connsiteX37" fmla="*/ 6029326 w 9076205"/>
                <a:gd name="connsiteY37" fmla="*/ 300037 h 900112"/>
                <a:gd name="connsiteX38" fmla="*/ 5972176 w 9076205"/>
                <a:gd name="connsiteY38" fmla="*/ 328612 h 900112"/>
                <a:gd name="connsiteX39" fmla="*/ 6022322 w 9076205"/>
                <a:gd name="connsiteY39" fmla="*/ 228600 h 900112"/>
                <a:gd name="connsiteX40" fmla="*/ 6029326 w 9076205"/>
                <a:gd name="connsiteY40" fmla="*/ 142875 h 900112"/>
                <a:gd name="connsiteX41" fmla="*/ 5929313 w 9076205"/>
                <a:gd name="connsiteY41" fmla="*/ 157162 h 900112"/>
                <a:gd name="connsiteX42" fmla="*/ 5775793 w 9076205"/>
                <a:gd name="connsiteY42" fmla="*/ 132230 h 900112"/>
                <a:gd name="connsiteX43" fmla="*/ 5700713 w 9076205"/>
                <a:gd name="connsiteY43" fmla="*/ 142875 h 900112"/>
                <a:gd name="connsiteX44" fmla="*/ 5700713 w 9076205"/>
                <a:gd name="connsiteY44" fmla="*/ 100012 h 900112"/>
                <a:gd name="connsiteX45" fmla="*/ 5657851 w 9076205"/>
                <a:gd name="connsiteY45" fmla="*/ 100012 h 900112"/>
                <a:gd name="connsiteX46" fmla="*/ 5586413 w 9076205"/>
                <a:gd name="connsiteY46" fmla="*/ 100012 h 900112"/>
                <a:gd name="connsiteX47" fmla="*/ 5586413 w 9076205"/>
                <a:gd name="connsiteY47" fmla="*/ 142875 h 900112"/>
                <a:gd name="connsiteX48" fmla="*/ 5529263 w 9076205"/>
                <a:gd name="connsiteY48" fmla="*/ 128587 h 900112"/>
                <a:gd name="connsiteX49" fmla="*/ 5486401 w 9076205"/>
                <a:gd name="connsiteY49" fmla="*/ 142875 h 900112"/>
                <a:gd name="connsiteX50" fmla="*/ 5486401 w 9076205"/>
                <a:gd name="connsiteY50" fmla="*/ 142875 h 900112"/>
                <a:gd name="connsiteX51" fmla="*/ 5314951 w 9076205"/>
                <a:gd name="connsiteY51" fmla="*/ 171450 h 900112"/>
                <a:gd name="connsiteX52" fmla="*/ 5257801 w 9076205"/>
                <a:gd name="connsiteY52" fmla="*/ 200025 h 900112"/>
                <a:gd name="connsiteX53" fmla="*/ 5238844 w 9076205"/>
                <a:gd name="connsiteY53" fmla="*/ 240553 h 900112"/>
                <a:gd name="connsiteX54" fmla="*/ 5113618 w 9076205"/>
                <a:gd name="connsiteY54" fmla="*/ 187044 h 900112"/>
                <a:gd name="connsiteX55" fmla="*/ 5114926 w 9076205"/>
                <a:gd name="connsiteY55" fmla="*/ 242887 h 900112"/>
                <a:gd name="connsiteX56" fmla="*/ 4972051 w 9076205"/>
                <a:gd name="connsiteY56" fmla="*/ 242887 h 900112"/>
                <a:gd name="connsiteX57" fmla="*/ 4957763 w 9076205"/>
                <a:gd name="connsiteY57" fmla="*/ 214312 h 900112"/>
                <a:gd name="connsiteX58" fmla="*/ 4914901 w 9076205"/>
                <a:gd name="connsiteY58" fmla="*/ 242887 h 900112"/>
                <a:gd name="connsiteX59" fmla="*/ 4843463 w 9076205"/>
                <a:gd name="connsiteY59" fmla="*/ 242887 h 900112"/>
                <a:gd name="connsiteX60" fmla="*/ 4706565 w 9076205"/>
                <a:gd name="connsiteY60" fmla="*/ 218981 h 900112"/>
                <a:gd name="connsiteX61" fmla="*/ 4614583 w 9076205"/>
                <a:gd name="connsiteY61" fmla="*/ 235884 h 900112"/>
                <a:gd name="connsiteX62" fmla="*/ 4572001 w 9076205"/>
                <a:gd name="connsiteY62" fmla="*/ 242887 h 900112"/>
                <a:gd name="connsiteX63" fmla="*/ 4500563 w 9076205"/>
                <a:gd name="connsiteY63" fmla="*/ 242887 h 900112"/>
                <a:gd name="connsiteX64" fmla="*/ 4357688 w 9076205"/>
                <a:gd name="connsiteY64" fmla="*/ 242887 h 900112"/>
                <a:gd name="connsiteX65" fmla="*/ 4271963 w 9076205"/>
                <a:gd name="connsiteY65" fmla="*/ 271462 h 900112"/>
                <a:gd name="connsiteX66" fmla="*/ 4229101 w 9076205"/>
                <a:gd name="connsiteY66" fmla="*/ 257175 h 900112"/>
                <a:gd name="connsiteX67" fmla="*/ 4229101 w 9076205"/>
                <a:gd name="connsiteY67" fmla="*/ 228600 h 900112"/>
                <a:gd name="connsiteX68" fmla="*/ 4186238 w 9076205"/>
                <a:gd name="connsiteY68" fmla="*/ 271462 h 900112"/>
                <a:gd name="connsiteX69" fmla="*/ 4032718 w 9076205"/>
                <a:gd name="connsiteY69" fmla="*/ 257175 h 900112"/>
                <a:gd name="connsiteX70" fmla="*/ 3971926 w 9076205"/>
                <a:gd name="connsiteY70" fmla="*/ 300037 h 900112"/>
                <a:gd name="connsiteX71" fmla="*/ 3871913 w 9076205"/>
                <a:gd name="connsiteY71" fmla="*/ 328612 h 900112"/>
                <a:gd name="connsiteX72" fmla="*/ 3886201 w 9076205"/>
                <a:gd name="connsiteY72" fmla="*/ 371475 h 900112"/>
                <a:gd name="connsiteX73" fmla="*/ 3819432 w 9076205"/>
                <a:gd name="connsiteY73" fmla="*/ 395380 h 900112"/>
                <a:gd name="connsiteX74" fmla="*/ 3743326 w 9076205"/>
                <a:gd name="connsiteY74" fmla="*/ 414337 h 900112"/>
                <a:gd name="connsiteX75" fmla="*/ 3571876 w 9076205"/>
                <a:gd name="connsiteY75" fmla="*/ 428625 h 900112"/>
                <a:gd name="connsiteX76" fmla="*/ 3486151 w 9076205"/>
                <a:gd name="connsiteY76" fmla="*/ 457200 h 900112"/>
                <a:gd name="connsiteX77" fmla="*/ 3414713 w 9076205"/>
                <a:gd name="connsiteY77" fmla="*/ 500062 h 900112"/>
                <a:gd name="connsiteX78" fmla="*/ 3386138 w 9076205"/>
                <a:gd name="connsiteY78" fmla="*/ 528637 h 900112"/>
                <a:gd name="connsiteX79" fmla="*/ 3471863 w 9076205"/>
                <a:gd name="connsiteY79" fmla="*/ 528637 h 900112"/>
                <a:gd name="connsiteX80" fmla="*/ 3676838 w 9076205"/>
                <a:gd name="connsiteY80" fmla="*/ 572807 h 900112"/>
                <a:gd name="connsiteX81" fmla="*/ 3514726 w 9076205"/>
                <a:gd name="connsiteY81" fmla="*/ 571500 h 900112"/>
                <a:gd name="connsiteX82" fmla="*/ 3286126 w 9076205"/>
                <a:gd name="connsiteY82" fmla="*/ 614362 h 900112"/>
                <a:gd name="connsiteX83" fmla="*/ 3171826 w 9076205"/>
                <a:gd name="connsiteY83" fmla="*/ 628650 h 900112"/>
                <a:gd name="connsiteX84" fmla="*/ 3100388 w 9076205"/>
                <a:gd name="connsiteY84" fmla="*/ 642937 h 900112"/>
                <a:gd name="connsiteX85" fmla="*/ 2943226 w 9076205"/>
                <a:gd name="connsiteY85" fmla="*/ 642937 h 900112"/>
                <a:gd name="connsiteX86" fmla="*/ 2786063 w 9076205"/>
                <a:gd name="connsiteY86" fmla="*/ 685800 h 900112"/>
                <a:gd name="connsiteX87" fmla="*/ 2686051 w 9076205"/>
                <a:gd name="connsiteY87" fmla="*/ 685800 h 900112"/>
                <a:gd name="connsiteX88" fmla="*/ 2571751 w 9076205"/>
                <a:gd name="connsiteY88" fmla="*/ 628650 h 900112"/>
                <a:gd name="connsiteX89" fmla="*/ 2457451 w 9076205"/>
                <a:gd name="connsiteY89" fmla="*/ 600075 h 900112"/>
                <a:gd name="connsiteX90" fmla="*/ 2357438 w 9076205"/>
                <a:gd name="connsiteY90" fmla="*/ 557212 h 900112"/>
                <a:gd name="connsiteX91" fmla="*/ 2357438 w 9076205"/>
                <a:gd name="connsiteY91" fmla="*/ 557212 h 900112"/>
                <a:gd name="connsiteX92" fmla="*/ 2200276 w 9076205"/>
                <a:gd name="connsiteY92" fmla="*/ 500062 h 900112"/>
                <a:gd name="connsiteX93" fmla="*/ 2286001 w 9076205"/>
                <a:gd name="connsiteY93" fmla="*/ 500062 h 900112"/>
                <a:gd name="connsiteX94" fmla="*/ 2271713 w 9076205"/>
                <a:gd name="connsiteY94" fmla="*/ 471487 h 900112"/>
                <a:gd name="connsiteX95" fmla="*/ 2271713 w 9076205"/>
                <a:gd name="connsiteY95" fmla="*/ 471487 h 900112"/>
                <a:gd name="connsiteX96" fmla="*/ 2427569 w 9076205"/>
                <a:gd name="connsiteY96" fmla="*/ 476156 h 900112"/>
                <a:gd name="connsiteX97" fmla="*/ 2357438 w 9076205"/>
                <a:gd name="connsiteY97" fmla="*/ 414337 h 900112"/>
                <a:gd name="connsiteX98" fmla="*/ 2357438 w 9076205"/>
                <a:gd name="connsiteY98" fmla="*/ 450196 h 900112"/>
                <a:gd name="connsiteX99" fmla="*/ 2510679 w 9076205"/>
                <a:gd name="connsiteY99" fmla="*/ 453838 h 900112"/>
                <a:gd name="connsiteX100" fmla="*/ 2612279 w 9076205"/>
                <a:gd name="connsiteY100" fmla="*/ 441885 h 900112"/>
                <a:gd name="connsiteX101" fmla="*/ 2743201 w 9076205"/>
                <a:gd name="connsiteY101" fmla="*/ 314325 h 900112"/>
                <a:gd name="connsiteX102" fmla="*/ 2671763 w 9076205"/>
                <a:gd name="connsiteY102" fmla="*/ 185737 h 900112"/>
                <a:gd name="connsiteX103" fmla="*/ 2657476 w 9076205"/>
                <a:gd name="connsiteY103" fmla="*/ 142875 h 900112"/>
                <a:gd name="connsiteX104" fmla="*/ 2727886 w 9076205"/>
                <a:gd name="connsiteY104" fmla="*/ 83390 h 900112"/>
                <a:gd name="connsiteX105" fmla="*/ 2857501 w 9076205"/>
                <a:gd name="connsiteY105" fmla="*/ 0 h 900112"/>
                <a:gd name="connsiteX106" fmla="*/ 2757488 w 9076205"/>
                <a:gd name="connsiteY106" fmla="*/ 14287 h 900112"/>
                <a:gd name="connsiteX107" fmla="*/ 2679794 w 9076205"/>
                <a:gd name="connsiteY107" fmla="*/ 32403 h 900112"/>
                <a:gd name="connsiteX108" fmla="*/ 2600326 w 9076205"/>
                <a:gd name="connsiteY108" fmla="*/ 114300 h 900112"/>
                <a:gd name="connsiteX109" fmla="*/ 2532531 w 9076205"/>
                <a:gd name="connsiteY109" fmla="*/ 148852 h 900112"/>
                <a:gd name="connsiteX110" fmla="*/ 2617227 w 9076205"/>
                <a:gd name="connsiteY110" fmla="*/ 302652 h 900112"/>
                <a:gd name="connsiteX111" fmla="*/ 2428876 w 9076205"/>
                <a:gd name="connsiteY111" fmla="*/ 357187 h 900112"/>
                <a:gd name="connsiteX112" fmla="*/ 2300288 w 9076205"/>
                <a:gd name="connsiteY112" fmla="*/ 357187 h 900112"/>
                <a:gd name="connsiteX113" fmla="*/ 2171701 w 9076205"/>
                <a:gd name="connsiteY113" fmla="*/ 328612 h 900112"/>
                <a:gd name="connsiteX114" fmla="*/ 2171701 w 9076205"/>
                <a:gd name="connsiteY114" fmla="*/ 328612 h 900112"/>
                <a:gd name="connsiteX115" fmla="*/ 1971676 w 9076205"/>
                <a:gd name="connsiteY115" fmla="*/ 342900 h 900112"/>
                <a:gd name="connsiteX116" fmla="*/ 1879975 w 9076205"/>
                <a:gd name="connsiteY116" fmla="*/ 333562 h 900112"/>
                <a:gd name="connsiteX117" fmla="*/ 1775292 w 9076205"/>
                <a:gd name="connsiteY117" fmla="*/ 337203 h 900112"/>
                <a:gd name="connsiteX118" fmla="*/ 1714501 w 9076205"/>
                <a:gd name="connsiteY118" fmla="*/ 328612 h 900112"/>
                <a:gd name="connsiteX119" fmla="*/ 1785938 w 9076205"/>
                <a:gd name="connsiteY119" fmla="*/ 414337 h 900112"/>
                <a:gd name="connsiteX120" fmla="*/ 1657351 w 9076205"/>
                <a:gd name="connsiteY120" fmla="*/ 414337 h 900112"/>
                <a:gd name="connsiteX121" fmla="*/ 1457326 w 9076205"/>
                <a:gd name="connsiteY121" fmla="*/ 385762 h 900112"/>
                <a:gd name="connsiteX122" fmla="*/ 1300163 w 9076205"/>
                <a:gd name="connsiteY122" fmla="*/ 385762 h 900112"/>
                <a:gd name="connsiteX123" fmla="*/ 1000126 w 9076205"/>
                <a:gd name="connsiteY123" fmla="*/ 400050 h 900112"/>
                <a:gd name="connsiteX124" fmla="*/ 814388 w 9076205"/>
                <a:gd name="connsiteY124" fmla="*/ 400050 h 900112"/>
                <a:gd name="connsiteX125" fmla="*/ 600076 w 9076205"/>
                <a:gd name="connsiteY125" fmla="*/ 428625 h 900112"/>
                <a:gd name="connsiteX126" fmla="*/ 542926 w 9076205"/>
                <a:gd name="connsiteY126" fmla="*/ 500062 h 900112"/>
                <a:gd name="connsiteX127" fmla="*/ 328613 w 9076205"/>
                <a:gd name="connsiteY127" fmla="*/ 471487 h 900112"/>
                <a:gd name="connsiteX128" fmla="*/ 285751 w 9076205"/>
                <a:gd name="connsiteY128" fmla="*/ 485775 h 900112"/>
                <a:gd name="connsiteX129" fmla="*/ 515658 w 9076205"/>
                <a:gd name="connsiteY129" fmla="*/ 593070 h 900112"/>
                <a:gd name="connsiteX130" fmla="*/ 457201 w 9076205"/>
                <a:gd name="connsiteY130" fmla="*/ 614362 h 900112"/>
                <a:gd name="connsiteX131" fmla="*/ 328613 w 9076205"/>
                <a:gd name="connsiteY131" fmla="*/ 657225 h 900112"/>
                <a:gd name="connsiteX132" fmla="*/ 271463 w 9076205"/>
                <a:gd name="connsiteY132" fmla="*/ 700087 h 900112"/>
                <a:gd name="connsiteX133" fmla="*/ 14288 w 9076205"/>
                <a:gd name="connsiteY133" fmla="*/ 685800 h 900112"/>
                <a:gd name="connsiteX134" fmla="*/ 42863 w 9076205"/>
                <a:gd name="connsiteY134" fmla="*/ 714375 h 900112"/>
                <a:gd name="connsiteX135" fmla="*/ 271463 w 9076205"/>
                <a:gd name="connsiteY135" fmla="*/ 728662 h 900112"/>
                <a:gd name="connsiteX136" fmla="*/ 200026 w 9076205"/>
                <a:gd name="connsiteY136" fmla="*/ 771525 h 900112"/>
                <a:gd name="connsiteX137" fmla="*/ 0 w 9076205"/>
                <a:gd name="connsiteY137" fmla="*/ 742950 h 900112"/>
                <a:gd name="connsiteX0" fmla="*/ 0 w 9154450"/>
                <a:gd name="connsiteY0" fmla="*/ 742950 h 900112"/>
                <a:gd name="connsiteX1" fmla="*/ 14288 w 9154450"/>
                <a:gd name="connsiteY1" fmla="*/ 900112 h 900112"/>
                <a:gd name="connsiteX2" fmla="*/ 9076205 w 9154450"/>
                <a:gd name="connsiteY2" fmla="*/ 900112 h 900112"/>
                <a:gd name="connsiteX3" fmla="*/ 9154450 w 9154450"/>
                <a:gd name="connsiteY3" fmla="*/ 714375 h 900112"/>
                <a:gd name="connsiteX4" fmla="*/ 8786813 w 9154450"/>
                <a:gd name="connsiteY4" fmla="*/ 728662 h 900112"/>
                <a:gd name="connsiteX5" fmla="*/ 8572501 w 9154450"/>
                <a:gd name="connsiteY5" fmla="*/ 685800 h 900112"/>
                <a:gd name="connsiteX6" fmla="*/ 8439244 w 9154450"/>
                <a:gd name="connsiteY6" fmla="*/ 640603 h 900112"/>
                <a:gd name="connsiteX7" fmla="*/ 8358188 w 9154450"/>
                <a:gd name="connsiteY7" fmla="*/ 642937 h 900112"/>
                <a:gd name="connsiteX8" fmla="*/ 8301038 w 9154450"/>
                <a:gd name="connsiteY8" fmla="*/ 585787 h 900112"/>
                <a:gd name="connsiteX9" fmla="*/ 8329613 w 9154450"/>
                <a:gd name="connsiteY9" fmla="*/ 514350 h 900112"/>
                <a:gd name="connsiteX10" fmla="*/ 8329613 w 9154450"/>
                <a:gd name="connsiteY10" fmla="*/ 514350 h 900112"/>
                <a:gd name="connsiteX11" fmla="*/ 8497982 w 9154450"/>
                <a:gd name="connsiteY11" fmla="*/ 514629 h 900112"/>
                <a:gd name="connsiteX12" fmla="*/ 8383401 w 9154450"/>
                <a:gd name="connsiteY12" fmla="*/ 391739 h 900112"/>
                <a:gd name="connsiteX13" fmla="*/ 8458201 w 9154450"/>
                <a:gd name="connsiteY13" fmla="*/ 342900 h 900112"/>
                <a:gd name="connsiteX14" fmla="*/ 8567832 w 9154450"/>
                <a:gd name="connsiteY14" fmla="*/ 301344 h 900112"/>
                <a:gd name="connsiteX15" fmla="*/ 8443913 w 9154450"/>
                <a:gd name="connsiteY15" fmla="*/ 214312 h 900112"/>
                <a:gd name="connsiteX16" fmla="*/ 8301038 w 9154450"/>
                <a:gd name="connsiteY16" fmla="*/ 242887 h 900112"/>
                <a:gd name="connsiteX17" fmla="*/ 8129588 w 9154450"/>
                <a:gd name="connsiteY17" fmla="*/ 171450 h 900112"/>
                <a:gd name="connsiteX18" fmla="*/ 8015288 w 9154450"/>
                <a:gd name="connsiteY18" fmla="*/ 171450 h 900112"/>
                <a:gd name="connsiteX19" fmla="*/ 8015288 w 9154450"/>
                <a:gd name="connsiteY19" fmla="*/ 171450 h 900112"/>
                <a:gd name="connsiteX20" fmla="*/ 7886701 w 9154450"/>
                <a:gd name="connsiteY20" fmla="*/ 100012 h 900112"/>
                <a:gd name="connsiteX21" fmla="*/ 7643813 w 9154450"/>
                <a:gd name="connsiteY21" fmla="*/ 100012 h 900112"/>
                <a:gd name="connsiteX22" fmla="*/ 7529513 w 9154450"/>
                <a:gd name="connsiteY22" fmla="*/ 142875 h 900112"/>
                <a:gd name="connsiteX23" fmla="*/ 7469748 w 9154450"/>
                <a:gd name="connsiteY23" fmla="*/ 101040 h 900112"/>
                <a:gd name="connsiteX24" fmla="*/ 7200901 w 9154450"/>
                <a:gd name="connsiteY24" fmla="*/ 128587 h 900112"/>
                <a:gd name="connsiteX25" fmla="*/ 7143751 w 9154450"/>
                <a:gd name="connsiteY25" fmla="*/ 100012 h 900112"/>
                <a:gd name="connsiteX26" fmla="*/ 7100888 w 9154450"/>
                <a:gd name="connsiteY26" fmla="*/ 114300 h 900112"/>
                <a:gd name="connsiteX27" fmla="*/ 7043738 w 9154450"/>
                <a:gd name="connsiteY27" fmla="*/ 114300 h 900112"/>
                <a:gd name="connsiteX28" fmla="*/ 6943726 w 9154450"/>
                <a:gd name="connsiteY28" fmla="*/ 100012 h 900112"/>
                <a:gd name="connsiteX29" fmla="*/ 6829426 w 9154450"/>
                <a:gd name="connsiteY29" fmla="*/ 85725 h 900112"/>
                <a:gd name="connsiteX30" fmla="*/ 6800851 w 9154450"/>
                <a:gd name="connsiteY30" fmla="*/ 100012 h 900112"/>
                <a:gd name="connsiteX31" fmla="*/ 6657976 w 9154450"/>
                <a:gd name="connsiteY31" fmla="*/ 100012 h 900112"/>
                <a:gd name="connsiteX32" fmla="*/ 6456924 w 9154450"/>
                <a:gd name="connsiteY32" fmla="*/ 140540 h 900112"/>
                <a:gd name="connsiteX33" fmla="*/ 6272213 w 9154450"/>
                <a:gd name="connsiteY33" fmla="*/ 185737 h 900112"/>
                <a:gd name="connsiteX34" fmla="*/ 6172201 w 9154450"/>
                <a:gd name="connsiteY34" fmla="*/ 228600 h 900112"/>
                <a:gd name="connsiteX35" fmla="*/ 6143626 w 9154450"/>
                <a:gd name="connsiteY35" fmla="*/ 228600 h 900112"/>
                <a:gd name="connsiteX36" fmla="*/ 6086476 w 9154450"/>
                <a:gd name="connsiteY36" fmla="*/ 257175 h 900112"/>
                <a:gd name="connsiteX37" fmla="*/ 6029326 w 9154450"/>
                <a:gd name="connsiteY37" fmla="*/ 300037 h 900112"/>
                <a:gd name="connsiteX38" fmla="*/ 5972176 w 9154450"/>
                <a:gd name="connsiteY38" fmla="*/ 328612 h 900112"/>
                <a:gd name="connsiteX39" fmla="*/ 6022322 w 9154450"/>
                <a:gd name="connsiteY39" fmla="*/ 228600 h 900112"/>
                <a:gd name="connsiteX40" fmla="*/ 6029326 w 9154450"/>
                <a:gd name="connsiteY40" fmla="*/ 142875 h 900112"/>
                <a:gd name="connsiteX41" fmla="*/ 5929313 w 9154450"/>
                <a:gd name="connsiteY41" fmla="*/ 157162 h 900112"/>
                <a:gd name="connsiteX42" fmla="*/ 5775793 w 9154450"/>
                <a:gd name="connsiteY42" fmla="*/ 132230 h 900112"/>
                <a:gd name="connsiteX43" fmla="*/ 5700713 w 9154450"/>
                <a:gd name="connsiteY43" fmla="*/ 142875 h 900112"/>
                <a:gd name="connsiteX44" fmla="*/ 5700713 w 9154450"/>
                <a:gd name="connsiteY44" fmla="*/ 100012 h 900112"/>
                <a:gd name="connsiteX45" fmla="*/ 5657851 w 9154450"/>
                <a:gd name="connsiteY45" fmla="*/ 100012 h 900112"/>
                <a:gd name="connsiteX46" fmla="*/ 5586413 w 9154450"/>
                <a:gd name="connsiteY46" fmla="*/ 100012 h 900112"/>
                <a:gd name="connsiteX47" fmla="*/ 5586413 w 9154450"/>
                <a:gd name="connsiteY47" fmla="*/ 142875 h 900112"/>
                <a:gd name="connsiteX48" fmla="*/ 5529263 w 9154450"/>
                <a:gd name="connsiteY48" fmla="*/ 128587 h 900112"/>
                <a:gd name="connsiteX49" fmla="*/ 5486401 w 9154450"/>
                <a:gd name="connsiteY49" fmla="*/ 142875 h 900112"/>
                <a:gd name="connsiteX50" fmla="*/ 5486401 w 9154450"/>
                <a:gd name="connsiteY50" fmla="*/ 142875 h 900112"/>
                <a:gd name="connsiteX51" fmla="*/ 5314951 w 9154450"/>
                <a:gd name="connsiteY51" fmla="*/ 171450 h 900112"/>
                <a:gd name="connsiteX52" fmla="*/ 5257801 w 9154450"/>
                <a:gd name="connsiteY52" fmla="*/ 200025 h 900112"/>
                <a:gd name="connsiteX53" fmla="*/ 5238844 w 9154450"/>
                <a:gd name="connsiteY53" fmla="*/ 240553 h 900112"/>
                <a:gd name="connsiteX54" fmla="*/ 5113618 w 9154450"/>
                <a:gd name="connsiteY54" fmla="*/ 187044 h 900112"/>
                <a:gd name="connsiteX55" fmla="*/ 5114926 w 9154450"/>
                <a:gd name="connsiteY55" fmla="*/ 242887 h 900112"/>
                <a:gd name="connsiteX56" fmla="*/ 4972051 w 9154450"/>
                <a:gd name="connsiteY56" fmla="*/ 242887 h 900112"/>
                <a:gd name="connsiteX57" fmla="*/ 4957763 w 9154450"/>
                <a:gd name="connsiteY57" fmla="*/ 214312 h 900112"/>
                <a:gd name="connsiteX58" fmla="*/ 4914901 w 9154450"/>
                <a:gd name="connsiteY58" fmla="*/ 242887 h 900112"/>
                <a:gd name="connsiteX59" fmla="*/ 4843463 w 9154450"/>
                <a:gd name="connsiteY59" fmla="*/ 242887 h 900112"/>
                <a:gd name="connsiteX60" fmla="*/ 4706565 w 9154450"/>
                <a:gd name="connsiteY60" fmla="*/ 218981 h 900112"/>
                <a:gd name="connsiteX61" fmla="*/ 4614583 w 9154450"/>
                <a:gd name="connsiteY61" fmla="*/ 235884 h 900112"/>
                <a:gd name="connsiteX62" fmla="*/ 4572001 w 9154450"/>
                <a:gd name="connsiteY62" fmla="*/ 242887 h 900112"/>
                <a:gd name="connsiteX63" fmla="*/ 4500563 w 9154450"/>
                <a:gd name="connsiteY63" fmla="*/ 242887 h 900112"/>
                <a:gd name="connsiteX64" fmla="*/ 4357688 w 9154450"/>
                <a:gd name="connsiteY64" fmla="*/ 242887 h 900112"/>
                <a:gd name="connsiteX65" fmla="*/ 4271963 w 9154450"/>
                <a:gd name="connsiteY65" fmla="*/ 271462 h 900112"/>
                <a:gd name="connsiteX66" fmla="*/ 4229101 w 9154450"/>
                <a:gd name="connsiteY66" fmla="*/ 257175 h 900112"/>
                <a:gd name="connsiteX67" fmla="*/ 4229101 w 9154450"/>
                <a:gd name="connsiteY67" fmla="*/ 228600 h 900112"/>
                <a:gd name="connsiteX68" fmla="*/ 4186238 w 9154450"/>
                <a:gd name="connsiteY68" fmla="*/ 271462 h 900112"/>
                <a:gd name="connsiteX69" fmla="*/ 4032718 w 9154450"/>
                <a:gd name="connsiteY69" fmla="*/ 257175 h 900112"/>
                <a:gd name="connsiteX70" fmla="*/ 3971926 w 9154450"/>
                <a:gd name="connsiteY70" fmla="*/ 300037 h 900112"/>
                <a:gd name="connsiteX71" fmla="*/ 3871913 w 9154450"/>
                <a:gd name="connsiteY71" fmla="*/ 328612 h 900112"/>
                <a:gd name="connsiteX72" fmla="*/ 3886201 w 9154450"/>
                <a:gd name="connsiteY72" fmla="*/ 371475 h 900112"/>
                <a:gd name="connsiteX73" fmla="*/ 3819432 w 9154450"/>
                <a:gd name="connsiteY73" fmla="*/ 395380 h 900112"/>
                <a:gd name="connsiteX74" fmla="*/ 3743326 w 9154450"/>
                <a:gd name="connsiteY74" fmla="*/ 414337 h 900112"/>
                <a:gd name="connsiteX75" fmla="*/ 3571876 w 9154450"/>
                <a:gd name="connsiteY75" fmla="*/ 428625 h 900112"/>
                <a:gd name="connsiteX76" fmla="*/ 3486151 w 9154450"/>
                <a:gd name="connsiteY76" fmla="*/ 457200 h 900112"/>
                <a:gd name="connsiteX77" fmla="*/ 3414713 w 9154450"/>
                <a:gd name="connsiteY77" fmla="*/ 500062 h 900112"/>
                <a:gd name="connsiteX78" fmla="*/ 3386138 w 9154450"/>
                <a:gd name="connsiteY78" fmla="*/ 528637 h 900112"/>
                <a:gd name="connsiteX79" fmla="*/ 3471863 w 9154450"/>
                <a:gd name="connsiteY79" fmla="*/ 528637 h 900112"/>
                <a:gd name="connsiteX80" fmla="*/ 3676838 w 9154450"/>
                <a:gd name="connsiteY80" fmla="*/ 572807 h 900112"/>
                <a:gd name="connsiteX81" fmla="*/ 3514726 w 9154450"/>
                <a:gd name="connsiteY81" fmla="*/ 571500 h 900112"/>
                <a:gd name="connsiteX82" fmla="*/ 3286126 w 9154450"/>
                <a:gd name="connsiteY82" fmla="*/ 614362 h 900112"/>
                <a:gd name="connsiteX83" fmla="*/ 3171826 w 9154450"/>
                <a:gd name="connsiteY83" fmla="*/ 628650 h 900112"/>
                <a:gd name="connsiteX84" fmla="*/ 3100388 w 9154450"/>
                <a:gd name="connsiteY84" fmla="*/ 642937 h 900112"/>
                <a:gd name="connsiteX85" fmla="*/ 2943226 w 9154450"/>
                <a:gd name="connsiteY85" fmla="*/ 642937 h 900112"/>
                <a:gd name="connsiteX86" fmla="*/ 2786063 w 9154450"/>
                <a:gd name="connsiteY86" fmla="*/ 685800 h 900112"/>
                <a:gd name="connsiteX87" fmla="*/ 2686051 w 9154450"/>
                <a:gd name="connsiteY87" fmla="*/ 685800 h 900112"/>
                <a:gd name="connsiteX88" fmla="*/ 2571751 w 9154450"/>
                <a:gd name="connsiteY88" fmla="*/ 628650 h 900112"/>
                <a:gd name="connsiteX89" fmla="*/ 2457451 w 9154450"/>
                <a:gd name="connsiteY89" fmla="*/ 600075 h 900112"/>
                <a:gd name="connsiteX90" fmla="*/ 2357438 w 9154450"/>
                <a:gd name="connsiteY90" fmla="*/ 557212 h 900112"/>
                <a:gd name="connsiteX91" fmla="*/ 2357438 w 9154450"/>
                <a:gd name="connsiteY91" fmla="*/ 557212 h 900112"/>
                <a:gd name="connsiteX92" fmla="*/ 2200276 w 9154450"/>
                <a:gd name="connsiteY92" fmla="*/ 500062 h 900112"/>
                <a:gd name="connsiteX93" fmla="*/ 2286001 w 9154450"/>
                <a:gd name="connsiteY93" fmla="*/ 500062 h 900112"/>
                <a:gd name="connsiteX94" fmla="*/ 2271713 w 9154450"/>
                <a:gd name="connsiteY94" fmla="*/ 471487 h 900112"/>
                <a:gd name="connsiteX95" fmla="*/ 2271713 w 9154450"/>
                <a:gd name="connsiteY95" fmla="*/ 471487 h 900112"/>
                <a:gd name="connsiteX96" fmla="*/ 2427569 w 9154450"/>
                <a:gd name="connsiteY96" fmla="*/ 476156 h 900112"/>
                <a:gd name="connsiteX97" fmla="*/ 2357438 w 9154450"/>
                <a:gd name="connsiteY97" fmla="*/ 414337 h 900112"/>
                <a:gd name="connsiteX98" fmla="*/ 2357438 w 9154450"/>
                <a:gd name="connsiteY98" fmla="*/ 450196 h 900112"/>
                <a:gd name="connsiteX99" fmla="*/ 2510679 w 9154450"/>
                <a:gd name="connsiteY99" fmla="*/ 453838 h 900112"/>
                <a:gd name="connsiteX100" fmla="*/ 2612279 w 9154450"/>
                <a:gd name="connsiteY100" fmla="*/ 441885 h 900112"/>
                <a:gd name="connsiteX101" fmla="*/ 2743201 w 9154450"/>
                <a:gd name="connsiteY101" fmla="*/ 314325 h 900112"/>
                <a:gd name="connsiteX102" fmla="*/ 2671763 w 9154450"/>
                <a:gd name="connsiteY102" fmla="*/ 185737 h 900112"/>
                <a:gd name="connsiteX103" fmla="*/ 2657476 w 9154450"/>
                <a:gd name="connsiteY103" fmla="*/ 142875 h 900112"/>
                <a:gd name="connsiteX104" fmla="*/ 2727886 w 9154450"/>
                <a:gd name="connsiteY104" fmla="*/ 83390 h 900112"/>
                <a:gd name="connsiteX105" fmla="*/ 2857501 w 9154450"/>
                <a:gd name="connsiteY105" fmla="*/ 0 h 900112"/>
                <a:gd name="connsiteX106" fmla="*/ 2757488 w 9154450"/>
                <a:gd name="connsiteY106" fmla="*/ 14287 h 900112"/>
                <a:gd name="connsiteX107" fmla="*/ 2679794 w 9154450"/>
                <a:gd name="connsiteY107" fmla="*/ 32403 h 900112"/>
                <a:gd name="connsiteX108" fmla="*/ 2600326 w 9154450"/>
                <a:gd name="connsiteY108" fmla="*/ 114300 h 900112"/>
                <a:gd name="connsiteX109" fmla="*/ 2532531 w 9154450"/>
                <a:gd name="connsiteY109" fmla="*/ 148852 h 900112"/>
                <a:gd name="connsiteX110" fmla="*/ 2617227 w 9154450"/>
                <a:gd name="connsiteY110" fmla="*/ 302652 h 900112"/>
                <a:gd name="connsiteX111" fmla="*/ 2428876 w 9154450"/>
                <a:gd name="connsiteY111" fmla="*/ 357187 h 900112"/>
                <a:gd name="connsiteX112" fmla="*/ 2300288 w 9154450"/>
                <a:gd name="connsiteY112" fmla="*/ 357187 h 900112"/>
                <a:gd name="connsiteX113" fmla="*/ 2171701 w 9154450"/>
                <a:gd name="connsiteY113" fmla="*/ 328612 h 900112"/>
                <a:gd name="connsiteX114" fmla="*/ 2171701 w 9154450"/>
                <a:gd name="connsiteY114" fmla="*/ 328612 h 900112"/>
                <a:gd name="connsiteX115" fmla="*/ 1971676 w 9154450"/>
                <a:gd name="connsiteY115" fmla="*/ 342900 h 900112"/>
                <a:gd name="connsiteX116" fmla="*/ 1879975 w 9154450"/>
                <a:gd name="connsiteY116" fmla="*/ 333562 h 900112"/>
                <a:gd name="connsiteX117" fmla="*/ 1775292 w 9154450"/>
                <a:gd name="connsiteY117" fmla="*/ 337203 h 900112"/>
                <a:gd name="connsiteX118" fmla="*/ 1714501 w 9154450"/>
                <a:gd name="connsiteY118" fmla="*/ 328612 h 900112"/>
                <a:gd name="connsiteX119" fmla="*/ 1785938 w 9154450"/>
                <a:gd name="connsiteY119" fmla="*/ 414337 h 900112"/>
                <a:gd name="connsiteX120" fmla="*/ 1657351 w 9154450"/>
                <a:gd name="connsiteY120" fmla="*/ 414337 h 900112"/>
                <a:gd name="connsiteX121" fmla="*/ 1457326 w 9154450"/>
                <a:gd name="connsiteY121" fmla="*/ 385762 h 900112"/>
                <a:gd name="connsiteX122" fmla="*/ 1300163 w 9154450"/>
                <a:gd name="connsiteY122" fmla="*/ 385762 h 900112"/>
                <a:gd name="connsiteX123" fmla="*/ 1000126 w 9154450"/>
                <a:gd name="connsiteY123" fmla="*/ 400050 h 900112"/>
                <a:gd name="connsiteX124" fmla="*/ 814388 w 9154450"/>
                <a:gd name="connsiteY124" fmla="*/ 400050 h 900112"/>
                <a:gd name="connsiteX125" fmla="*/ 600076 w 9154450"/>
                <a:gd name="connsiteY125" fmla="*/ 428625 h 900112"/>
                <a:gd name="connsiteX126" fmla="*/ 542926 w 9154450"/>
                <a:gd name="connsiteY126" fmla="*/ 500062 h 900112"/>
                <a:gd name="connsiteX127" fmla="*/ 328613 w 9154450"/>
                <a:gd name="connsiteY127" fmla="*/ 471487 h 900112"/>
                <a:gd name="connsiteX128" fmla="*/ 285751 w 9154450"/>
                <a:gd name="connsiteY128" fmla="*/ 485775 h 900112"/>
                <a:gd name="connsiteX129" fmla="*/ 515658 w 9154450"/>
                <a:gd name="connsiteY129" fmla="*/ 593070 h 900112"/>
                <a:gd name="connsiteX130" fmla="*/ 457201 w 9154450"/>
                <a:gd name="connsiteY130" fmla="*/ 614362 h 900112"/>
                <a:gd name="connsiteX131" fmla="*/ 328613 w 9154450"/>
                <a:gd name="connsiteY131" fmla="*/ 657225 h 900112"/>
                <a:gd name="connsiteX132" fmla="*/ 271463 w 9154450"/>
                <a:gd name="connsiteY132" fmla="*/ 700087 h 900112"/>
                <a:gd name="connsiteX133" fmla="*/ 14288 w 9154450"/>
                <a:gd name="connsiteY133" fmla="*/ 685800 h 900112"/>
                <a:gd name="connsiteX134" fmla="*/ 42863 w 9154450"/>
                <a:gd name="connsiteY134" fmla="*/ 714375 h 900112"/>
                <a:gd name="connsiteX135" fmla="*/ 271463 w 9154450"/>
                <a:gd name="connsiteY135" fmla="*/ 728662 h 900112"/>
                <a:gd name="connsiteX136" fmla="*/ 200026 w 9154450"/>
                <a:gd name="connsiteY136" fmla="*/ 771525 h 900112"/>
                <a:gd name="connsiteX137" fmla="*/ 0 w 9154450"/>
                <a:gd name="connsiteY137" fmla="*/ 742950 h 900112"/>
                <a:gd name="connsiteX0" fmla="*/ 0 w 9158092"/>
                <a:gd name="connsiteY0" fmla="*/ 742950 h 900112"/>
                <a:gd name="connsiteX1" fmla="*/ 14288 w 9158092"/>
                <a:gd name="connsiteY1" fmla="*/ 900112 h 900112"/>
                <a:gd name="connsiteX2" fmla="*/ 9158092 w 9158092"/>
                <a:gd name="connsiteY2" fmla="*/ 900112 h 900112"/>
                <a:gd name="connsiteX3" fmla="*/ 9154450 w 9158092"/>
                <a:gd name="connsiteY3" fmla="*/ 714375 h 900112"/>
                <a:gd name="connsiteX4" fmla="*/ 8786813 w 9158092"/>
                <a:gd name="connsiteY4" fmla="*/ 728662 h 900112"/>
                <a:gd name="connsiteX5" fmla="*/ 8572501 w 9158092"/>
                <a:gd name="connsiteY5" fmla="*/ 685800 h 900112"/>
                <a:gd name="connsiteX6" fmla="*/ 8439244 w 9158092"/>
                <a:gd name="connsiteY6" fmla="*/ 640603 h 900112"/>
                <a:gd name="connsiteX7" fmla="*/ 8358188 w 9158092"/>
                <a:gd name="connsiteY7" fmla="*/ 642937 h 900112"/>
                <a:gd name="connsiteX8" fmla="*/ 8301038 w 9158092"/>
                <a:gd name="connsiteY8" fmla="*/ 585787 h 900112"/>
                <a:gd name="connsiteX9" fmla="*/ 8329613 w 9158092"/>
                <a:gd name="connsiteY9" fmla="*/ 514350 h 900112"/>
                <a:gd name="connsiteX10" fmla="*/ 8329613 w 9158092"/>
                <a:gd name="connsiteY10" fmla="*/ 514350 h 900112"/>
                <a:gd name="connsiteX11" fmla="*/ 8497982 w 9158092"/>
                <a:gd name="connsiteY11" fmla="*/ 514629 h 900112"/>
                <a:gd name="connsiteX12" fmla="*/ 8383401 w 9158092"/>
                <a:gd name="connsiteY12" fmla="*/ 391739 h 900112"/>
                <a:gd name="connsiteX13" fmla="*/ 8458201 w 9158092"/>
                <a:gd name="connsiteY13" fmla="*/ 342900 h 900112"/>
                <a:gd name="connsiteX14" fmla="*/ 8567832 w 9158092"/>
                <a:gd name="connsiteY14" fmla="*/ 301344 h 900112"/>
                <a:gd name="connsiteX15" fmla="*/ 8443913 w 9158092"/>
                <a:gd name="connsiteY15" fmla="*/ 214312 h 900112"/>
                <a:gd name="connsiteX16" fmla="*/ 8301038 w 9158092"/>
                <a:gd name="connsiteY16" fmla="*/ 242887 h 900112"/>
                <a:gd name="connsiteX17" fmla="*/ 8129588 w 9158092"/>
                <a:gd name="connsiteY17" fmla="*/ 171450 h 900112"/>
                <a:gd name="connsiteX18" fmla="*/ 8015288 w 9158092"/>
                <a:gd name="connsiteY18" fmla="*/ 171450 h 900112"/>
                <a:gd name="connsiteX19" fmla="*/ 8015288 w 9158092"/>
                <a:gd name="connsiteY19" fmla="*/ 171450 h 900112"/>
                <a:gd name="connsiteX20" fmla="*/ 7886701 w 9158092"/>
                <a:gd name="connsiteY20" fmla="*/ 100012 h 900112"/>
                <a:gd name="connsiteX21" fmla="*/ 7643813 w 9158092"/>
                <a:gd name="connsiteY21" fmla="*/ 100012 h 900112"/>
                <a:gd name="connsiteX22" fmla="*/ 7529513 w 9158092"/>
                <a:gd name="connsiteY22" fmla="*/ 142875 h 900112"/>
                <a:gd name="connsiteX23" fmla="*/ 7469748 w 9158092"/>
                <a:gd name="connsiteY23" fmla="*/ 101040 h 900112"/>
                <a:gd name="connsiteX24" fmla="*/ 7200901 w 9158092"/>
                <a:gd name="connsiteY24" fmla="*/ 128587 h 900112"/>
                <a:gd name="connsiteX25" fmla="*/ 7143751 w 9158092"/>
                <a:gd name="connsiteY25" fmla="*/ 100012 h 900112"/>
                <a:gd name="connsiteX26" fmla="*/ 7100888 w 9158092"/>
                <a:gd name="connsiteY26" fmla="*/ 114300 h 900112"/>
                <a:gd name="connsiteX27" fmla="*/ 7043738 w 9158092"/>
                <a:gd name="connsiteY27" fmla="*/ 114300 h 900112"/>
                <a:gd name="connsiteX28" fmla="*/ 6943726 w 9158092"/>
                <a:gd name="connsiteY28" fmla="*/ 100012 h 900112"/>
                <a:gd name="connsiteX29" fmla="*/ 6829426 w 9158092"/>
                <a:gd name="connsiteY29" fmla="*/ 85725 h 900112"/>
                <a:gd name="connsiteX30" fmla="*/ 6800851 w 9158092"/>
                <a:gd name="connsiteY30" fmla="*/ 100012 h 900112"/>
                <a:gd name="connsiteX31" fmla="*/ 6657976 w 9158092"/>
                <a:gd name="connsiteY31" fmla="*/ 100012 h 900112"/>
                <a:gd name="connsiteX32" fmla="*/ 6456924 w 9158092"/>
                <a:gd name="connsiteY32" fmla="*/ 140540 h 900112"/>
                <a:gd name="connsiteX33" fmla="*/ 6272213 w 9158092"/>
                <a:gd name="connsiteY33" fmla="*/ 185737 h 900112"/>
                <a:gd name="connsiteX34" fmla="*/ 6172201 w 9158092"/>
                <a:gd name="connsiteY34" fmla="*/ 228600 h 900112"/>
                <a:gd name="connsiteX35" fmla="*/ 6143626 w 9158092"/>
                <a:gd name="connsiteY35" fmla="*/ 228600 h 900112"/>
                <a:gd name="connsiteX36" fmla="*/ 6086476 w 9158092"/>
                <a:gd name="connsiteY36" fmla="*/ 257175 h 900112"/>
                <a:gd name="connsiteX37" fmla="*/ 6029326 w 9158092"/>
                <a:gd name="connsiteY37" fmla="*/ 300037 h 900112"/>
                <a:gd name="connsiteX38" fmla="*/ 5972176 w 9158092"/>
                <a:gd name="connsiteY38" fmla="*/ 328612 h 900112"/>
                <a:gd name="connsiteX39" fmla="*/ 6022322 w 9158092"/>
                <a:gd name="connsiteY39" fmla="*/ 228600 h 900112"/>
                <a:gd name="connsiteX40" fmla="*/ 6029326 w 9158092"/>
                <a:gd name="connsiteY40" fmla="*/ 142875 h 900112"/>
                <a:gd name="connsiteX41" fmla="*/ 5929313 w 9158092"/>
                <a:gd name="connsiteY41" fmla="*/ 157162 h 900112"/>
                <a:gd name="connsiteX42" fmla="*/ 5775793 w 9158092"/>
                <a:gd name="connsiteY42" fmla="*/ 132230 h 900112"/>
                <a:gd name="connsiteX43" fmla="*/ 5700713 w 9158092"/>
                <a:gd name="connsiteY43" fmla="*/ 142875 h 900112"/>
                <a:gd name="connsiteX44" fmla="*/ 5700713 w 9158092"/>
                <a:gd name="connsiteY44" fmla="*/ 100012 h 900112"/>
                <a:gd name="connsiteX45" fmla="*/ 5657851 w 9158092"/>
                <a:gd name="connsiteY45" fmla="*/ 100012 h 900112"/>
                <a:gd name="connsiteX46" fmla="*/ 5586413 w 9158092"/>
                <a:gd name="connsiteY46" fmla="*/ 100012 h 900112"/>
                <a:gd name="connsiteX47" fmla="*/ 5586413 w 9158092"/>
                <a:gd name="connsiteY47" fmla="*/ 142875 h 900112"/>
                <a:gd name="connsiteX48" fmla="*/ 5529263 w 9158092"/>
                <a:gd name="connsiteY48" fmla="*/ 128587 h 900112"/>
                <a:gd name="connsiteX49" fmla="*/ 5486401 w 9158092"/>
                <a:gd name="connsiteY49" fmla="*/ 142875 h 900112"/>
                <a:gd name="connsiteX50" fmla="*/ 5486401 w 9158092"/>
                <a:gd name="connsiteY50" fmla="*/ 142875 h 900112"/>
                <a:gd name="connsiteX51" fmla="*/ 5314951 w 9158092"/>
                <a:gd name="connsiteY51" fmla="*/ 171450 h 900112"/>
                <a:gd name="connsiteX52" fmla="*/ 5257801 w 9158092"/>
                <a:gd name="connsiteY52" fmla="*/ 200025 h 900112"/>
                <a:gd name="connsiteX53" fmla="*/ 5238844 w 9158092"/>
                <a:gd name="connsiteY53" fmla="*/ 240553 h 900112"/>
                <a:gd name="connsiteX54" fmla="*/ 5113618 w 9158092"/>
                <a:gd name="connsiteY54" fmla="*/ 187044 h 900112"/>
                <a:gd name="connsiteX55" fmla="*/ 5114926 w 9158092"/>
                <a:gd name="connsiteY55" fmla="*/ 242887 h 900112"/>
                <a:gd name="connsiteX56" fmla="*/ 4972051 w 9158092"/>
                <a:gd name="connsiteY56" fmla="*/ 242887 h 900112"/>
                <a:gd name="connsiteX57" fmla="*/ 4957763 w 9158092"/>
                <a:gd name="connsiteY57" fmla="*/ 214312 h 900112"/>
                <a:gd name="connsiteX58" fmla="*/ 4914901 w 9158092"/>
                <a:gd name="connsiteY58" fmla="*/ 242887 h 900112"/>
                <a:gd name="connsiteX59" fmla="*/ 4843463 w 9158092"/>
                <a:gd name="connsiteY59" fmla="*/ 242887 h 900112"/>
                <a:gd name="connsiteX60" fmla="*/ 4706565 w 9158092"/>
                <a:gd name="connsiteY60" fmla="*/ 218981 h 900112"/>
                <a:gd name="connsiteX61" fmla="*/ 4614583 w 9158092"/>
                <a:gd name="connsiteY61" fmla="*/ 235884 h 900112"/>
                <a:gd name="connsiteX62" fmla="*/ 4572001 w 9158092"/>
                <a:gd name="connsiteY62" fmla="*/ 242887 h 900112"/>
                <a:gd name="connsiteX63" fmla="*/ 4500563 w 9158092"/>
                <a:gd name="connsiteY63" fmla="*/ 242887 h 900112"/>
                <a:gd name="connsiteX64" fmla="*/ 4357688 w 9158092"/>
                <a:gd name="connsiteY64" fmla="*/ 242887 h 900112"/>
                <a:gd name="connsiteX65" fmla="*/ 4271963 w 9158092"/>
                <a:gd name="connsiteY65" fmla="*/ 271462 h 900112"/>
                <a:gd name="connsiteX66" fmla="*/ 4229101 w 9158092"/>
                <a:gd name="connsiteY66" fmla="*/ 257175 h 900112"/>
                <a:gd name="connsiteX67" fmla="*/ 4229101 w 9158092"/>
                <a:gd name="connsiteY67" fmla="*/ 228600 h 900112"/>
                <a:gd name="connsiteX68" fmla="*/ 4186238 w 9158092"/>
                <a:gd name="connsiteY68" fmla="*/ 271462 h 900112"/>
                <a:gd name="connsiteX69" fmla="*/ 4032718 w 9158092"/>
                <a:gd name="connsiteY69" fmla="*/ 257175 h 900112"/>
                <a:gd name="connsiteX70" fmla="*/ 3971926 w 9158092"/>
                <a:gd name="connsiteY70" fmla="*/ 300037 h 900112"/>
                <a:gd name="connsiteX71" fmla="*/ 3871913 w 9158092"/>
                <a:gd name="connsiteY71" fmla="*/ 328612 h 900112"/>
                <a:gd name="connsiteX72" fmla="*/ 3886201 w 9158092"/>
                <a:gd name="connsiteY72" fmla="*/ 371475 h 900112"/>
                <a:gd name="connsiteX73" fmla="*/ 3819432 w 9158092"/>
                <a:gd name="connsiteY73" fmla="*/ 395380 h 900112"/>
                <a:gd name="connsiteX74" fmla="*/ 3743326 w 9158092"/>
                <a:gd name="connsiteY74" fmla="*/ 414337 h 900112"/>
                <a:gd name="connsiteX75" fmla="*/ 3571876 w 9158092"/>
                <a:gd name="connsiteY75" fmla="*/ 428625 h 900112"/>
                <a:gd name="connsiteX76" fmla="*/ 3486151 w 9158092"/>
                <a:gd name="connsiteY76" fmla="*/ 457200 h 900112"/>
                <a:gd name="connsiteX77" fmla="*/ 3414713 w 9158092"/>
                <a:gd name="connsiteY77" fmla="*/ 500062 h 900112"/>
                <a:gd name="connsiteX78" fmla="*/ 3386138 w 9158092"/>
                <a:gd name="connsiteY78" fmla="*/ 528637 h 900112"/>
                <a:gd name="connsiteX79" fmla="*/ 3471863 w 9158092"/>
                <a:gd name="connsiteY79" fmla="*/ 528637 h 900112"/>
                <a:gd name="connsiteX80" fmla="*/ 3676838 w 9158092"/>
                <a:gd name="connsiteY80" fmla="*/ 572807 h 900112"/>
                <a:gd name="connsiteX81" fmla="*/ 3514726 w 9158092"/>
                <a:gd name="connsiteY81" fmla="*/ 571500 h 900112"/>
                <a:gd name="connsiteX82" fmla="*/ 3286126 w 9158092"/>
                <a:gd name="connsiteY82" fmla="*/ 614362 h 900112"/>
                <a:gd name="connsiteX83" fmla="*/ 3171826 w 9158092"/>
                <a:gd name="connsiteY83" fmla="*/ 628650 h 900112"/>
                <a:gd name="connsiteX84" fmla="*/ 3100388 w 9158092"/>
                <a:gd name="connsiteY84" fmla="*/ 642937 h 900112"/>
                <a:gd name="connsiteX85" fmla="*/ 2943226 w 9158092"/>
                <a:gd name="connsiteY85" fmla="*/ 642937 h 900112"/>
                <a:gd name="connsiteX86" fmla="*/ 2786063 w 9158092"/>
                <a:gd name="connsiteY86" fmla="*/ 685800 h 900112"/>
                <a:gd name="connsiteX87" fmla="*/ 2686051 w 9158092"/>
                <a:gd name="connsiteY87" fmla="*/ 685800 h 900112"/>
                <a:gd name="connsiteX88" fmla="*/ 2571751 w 9158092"/>
                <a:gd name="connsiteY88" fmla="*/ 628650 h 900112"/>
                <a:gd name="connsiteX89" fmla="*/ 2457451 w 9158092"/>
                <a:gd name="connsiteY89" fmla="*/ 600075 h 900112"/>
                <a:gd name="connsiteX90" fmla="*/ 2357438 w 9158092"/>
                <a:gd name="connsiteY90" fmla="*/ 557212 h 900112"/>
                <a:gd name="connsiteX91" fmla="*/ 2357438 w 9158092"/>
                <a:gd name="connsiteY91" fmla="*/ 557212 h 900112"/>
                <a:gd name="connsiteX92" fmla="*/ 2200276 w 9158092"/>
                <a:gd name="connsiteY92" fmla="*/ 500062 h 900112"/>
                <a:gd name="connsiteX93" fmla="*/ 2286001 w 9158092"/>
                <a:gd name="connsiteY93" fmla="*/ 500062 h 900112"/>
                <a:gd name="connsiteX94" fmla="*/ 2271713 w 9158092"/>
                <a:gd name="connsiteY94" fmla="*/ 471487 h 900112"/>
                <a:gd name="connsiteX95" fmla="*/ 2271713 w 9158092"/>
                <a:gd name="connsiteY95" fmla="*/ 471487 h 900112"/>
                <a:gd name="connsiteX96" fmla="*/ 2427569 w 9158092"/>
                <a:gd name="connsiteY96" fmla="*/ 476156 h 900112"/>
                <a:gd name="connsiteX97" fmla="*/ 2357438 w 9158092"/>
                <a:gd name="connsiteY97" fmla="*/ 414337 h 900112"/>
                <a:gd name="connsiteX98" fmla="*/ 2357438 w 9158092"/>
                <a:gd name="connsiteY98" fmla="*/ 450196 h 900112"/>
                <a:gd name="connsiteX99" fmla="*/ 2510679 w 9158092"/>
                <a:gd name="connsiteY99" fmla="*/ 453838 h 900112"/>
                <a:gd name="connsiteX100" fmla="*/ 2612279 w 9158092"/>
                <a:gd name="connsiteY100" fmla="*/ 441885 h 900112"/>
                <a:gd name="connsiteX101" fmla="*/ 2743201 w 9158092"/>
                <a:gd name="connsiteY101" fmla="*/ 314325 h 900112"/>
                <a:gd name="connsiteX102" fmla="*/ 2671763 w 9158092"/>
                <a:gd name="connsiteY102" fmla="*/ 185737 h 900112"/>
                <a:gd name="connsiteX103" fmla="*/ 2657476 w 9158092"/>
                <a:gd name="connsiteY103" fmla="*/ 142875 h 900112"/>
                <a:gd name="connsiteX104" fmla="*/ 2727886 w 9158092"/>
                <a:gd name="connsiteY104" fmla="*/ 83390 h 900112"/>
                <a:gd name="connsiteX105" fmla="*/ 2857501 w 9158092"/>
                <a:gd name="connsiteY105" fmla="*/ 0 h 900112"/>
                <a:gd name="connsiteX106" fmla="*/ 2757488 w 9158092"/>
                <a:gd name="connsiteY106" fmla="*/ 14287 h 900112"/>
                <a:gd name="connsiteX107" fmla="*/ 2679794 w 9158092"/>
                <a:gd name="connsiteY107" fmla="*/ 32403 h 900112"/>
                <a:gd name="connsiteX108" fmla="*/ 2600326 w 9158092"/>
                <a:gd name="connsiteY108" fmla="*/ 114300 h 900112"/>
                <a:gd name="connsiteX109" fmla="*/ 2532531 w 9158092"/>
                <a:gd name="connsiteY109" fmla="*/ 148852 h 900112"/>
                <a:gd name="connsiteX110" fmla="*/ 2617227 w 9158092"/>
                <a:gd name="connsiteY110" fmla="*/ 302652 h 900112"/>
                <a:gd name="connsiteX111" fmla="*/ 2428876 w 9158092"/>
                <a:gd name="connsiteY111" fmla="*/ 357187 h 900112"/>
                <a:gd name="connsiteX112" fmla="*/ 2300288 w 9158092"/>
                <a:gd name="connsiteY112" fmla="*/ 357187 h 900112"/>
                <a:gd name="connsiteX113" fmla="*/ 2171701 w 9158092"/>
                <a:gd name="connsiteY113" fmla="*/ 328612 h 900112"/>
                <a:gd name="connsiteX114" fmla="*/ 2171701 w 9158092"/>
                <a:gd name="connsiteY114" fmla="*/ 328612 h 900112"/>
                <a:gd name="connsiteX115" fmla="*/ 1971676 w 9158092"/>
                <a:gd name="connsiteY115" fmla="*/ 342900 h 900112"/>
                <a:gd name="connsiteX116" fmla="*/ 1879975 w 9158092"/>
                <a:gd name="connsiteY116" fmla="*/ 333562 h 900112"/>
                <a:gd name="connsiteX117" fmla="*/ 1775292 w 9158092"/>
                <a:gd name="connsiteY117" fmla="*/ 337203 h 900112"/>
                <a:gd name="connsiteX118" fmla="*/ 1714501 w 9158092"/>
                <a:gd name="connsiteY118" fmla="*/ 328612 h 900112"/>
                <a:gd name="connsiteX119" fmla="*/ 1785938 w 9158092"/>
                <a:gd name="connsiteY119" fmla="*/ 414337 h 900112"/>
                <a:gd name="connsiteX120" fmla="*/ 1657351 w 9158092"/>
                <a:gd name="connsiteY120" fmla="*/ 414337 h 900112"/>
                <a:gd name="connsiteX121" fmla="*/ 1457326 w 9158092"/>
                <a:gd name="connsiteY121" fmla="*/ 385762 h 900112"/>
                <a:gd name="connsiteX122" fmla="*/ 1300163 w 9158092"/>
                <a:gd name="connsiteY122" fmla="*/ 385762 h 900112"/>
                <a:gd name="connsiteX123" fmla="*/ 1000126 w 9158092"/>
                <a:gd name="connsiteY123" fmla="*/ 400050 h 900112"/>
                <a:gd name="connsiteX124" fmla="*/ 814388 w 9158092"/>
                <a:gd name="connsiteY124" fmla="*/ 400050 h 900112"/>
                <a:gd name="connsiteX125" fmla="*/ 600076 w 9158092"/>
                <a:gd name="connsiteY125" fmla="*/ 428625 h 900112"/>
                <a:gd name="connsiteX126" fmla="*/ 542926 w 9158092"/>
                <a:gd name="connsiteY126" fmla="*/ 500062 h 900112"/>
                <a:gd name="connsiteX127" fmla="*/ 328613 w 9158092"/>
                <a:gd name="connsiteY127" fmla="*/ 471487 h 900112"/>
                <a:gd name="connsiteX128" fmla="*/ 285751 w 9158092"/>
                <a:gd name="connsiteY128" fmla="*/ 485775 h 900112"/>
                <a:gd name="connsiteX129" fmla="*/ 515658 w 9158092"/>
                <a:gd name="connsiteY129" fmla="*/ 593070 h 900112"/>
                <a:gd name="connsiteX130" fmla="*/ 457201 w 9158092"/>
                <a:gd name="connsiteY130" fmla="*/ 614362 h 900112"/>
                <a:gd name="connsiteX131" fmla="*/ 328613 w 9158092"/>
                <a:gd name="connsiteY131" fmla="*/ 657225 h 900112"/>
                <a:gd name="connsiteX132" fmla="*/ 271463 w 9158092"/>
                <a:gd name="connsiteY132" fmla="*/ 700087 h 900112"/>
                <a:gd name="connsiteX133" fmla="*/ 14288 w 9158092"/>
                <a:gd name="connsiteY133" fmla="*/ 685800 h 900112"/>
                <a:gd name="connsiteX134" fmla="*/ 42863 w 9158092"/>
                <a:gd name="connsiteY134" fmla="*/ 714375 h 900112"/>
                <a:gd name="connsiteX135" fmla="*/ 271463 w 9158092"/>
                <a:gd name="connsiteY135" fmla="*/ 728662 h 900112"/>
                <a:gd name="connsiteX136" fmla="*/ 200026 w 9158092"/>
                <a:gd name="connsiteY136" fmla="*/ 771525 h 900112"/>
                <a:gd name="connsiteX137" fmla="*/ 0 w 9158092"/>
                <a:gd name="connsiteY137" fmla="*/ 742950 h 900112"/>
                <a:gd name="connsiteX0" fmla="*/ 0 w 9351931"/>
                <a:gd name="connsiteY0" fmla="*/ 742950 h 946377"/>
                <a:gd name="connsiteX1" fmla="*/ 14288 w 9351931"/>
                <a:gd name="connsiteY1" fmla="*/ 900112 h 946377"/>
                <a:gd name="connsiteX2" fmla="*/ 9351931 w 9351931"/>
                <a:gd name="connsiteY2" fmla="*/ 946377 h 946377"/>
                <a:gd name="connsiteX3" fmla="*/ 9154450 w 9351931"/>
                <a:gd name="connsiteY3" fmla="*/ 714375 h 946377"/>
                <a:gd name="connsiteX4" fmla="*/ 8786813 w 9351931"/>
                <a:gd name="connsiteY4" fmla="*/ 728662 h 946377"/>
                <a:gd name="connsiteX5" fmla="*/ 8572501 w 9351931"/>
                <a:gd name="connsiteY5" fmla="*/ 685800 h 946377"/>
                <a:gd name="connsiteX6" fmla="*/ 8439244 w 9351931"/>
                <a:gd name="connsiteY6" fmla="*/ 640603 h 946377"/>
                <a:gd name="connsiteX7" fmla="*/ 8358188 w 9351931"/>
                <a:gd name="connsiteY7" fmla="*/ 642937 h 946377"/>
                <a:gd name="connsiteX8" fmla="*/ 8301038 w 9351931"/>
                <a:gd name="connsiteY8" fmla="*/ 585787 h 946377"/>
                <a:gd name="connsiteX9" fmla="*/ 8329613 w 9351931"/>
                <a:gd name="connsiteY9" fmla="*/ 514350 h 946377"/>
                <a:gd name="connsiteX10" fmla="*/ 8329613 w 9351931"/>
                <a:gd name="connsiteY10" fmla="*/ 514350 h 946377"/>
                <a:gd name="connsiteX11" fmla="*/ 8497982 w 9351931"/>
                <a:gd name="connsiteY11" fmla="*/ 514629 h 946377"/>
                <a:gd name="connsiteX12" fmla="*/ 8383401 w 9351931"/>
                <a:gd name="connsiteY12" fmla="*/ 391739 h 946377"/>
                <a:gd name="connsiteX13" fmla="*/ 8458201 w 9351931"/>
                <a:gd name="connsiteY13" fmla="*/ 342900 h 946377"/>
                <a:gd name="connsiteX14" fmla="*/ 8567832 w 9351931"/>
                <a:gd name="connsiteY14" fmla="*/ 301344 h 946377"/>
                <a:gd name="connsiteX15" fmla="*/ 8443913 w 9351931"/>
                <a:gd name="connsiteY15" fmla="*/ 214312 h 946377"/>
                <a:gd name="connsiteX16" fmla="*/ 8301038 w 9351931"/>
                <a:gd name="connsiteY16" fmla="*/ 242887 h 946377"/>
                <a:gd name="connsiteX17" fmla="*/ 8129588 w 9351931"/>
                <a:gd name="connsiteY17" fmla="*/ 171450 h 946377"/>
                <a:gd name="connsiteX18" fmla="*/ 8015288 w 9351931"/>
                <a:gd name="connsiteY18" fmla="*/ 171450 h 946377"/>
                <a:gd name="connsiteX19" fmla="*/ 8015288 w 9351931"/>
                <a:gd name="connsiteY19" fmla="*/ 171450 h 946377"/>
                <a:gd name="connsiteX20" fmla="*/ 7886701 w 9351931"/>
                <a:gd name="connsiteY20" fmla="*/ 100012 h 946377"/>
                <a:gd name="connsiteX21" fmla="*/ 7643813 w 9351931"/>
                <a:gd name="connsiteY21" fmla="*/ 100012 h 946377"/>
                <a:gd name="connsiteX22" fmla="*/ 7529513 w 9351931"/>
                <a:gd name="connsiteY22" fmla="*/ 142875 h 946377"/>
                <a:gd name="connsiteX23" fmla="*/ 7469748 w 9351931"/>
                <a:gd name="connsiteY23" fmla="*/ 101040 h 946377"/>
                <a:gd name="connsiteX24" fmla="*/ 7200901 w 9351931"/>
                <a:gd name="connsiteY24" fmla="*/ 128587 h 946377"/>
                <a:gd name="connsiteX25" fmla="*/ 7143751 w 9351931"/>
                <a:gd name="connsiteY25" fmla="*/ 100012 h 946377"/>
                <a:gd name="connsiteX26" fmla="*/ 7100888 w 9351931"/>
                <a:gd name="connsiteY26" fmla="*/ 114300 h 946377"/>
                <a:gd name="connsiteX27" fmla="*/ 7043738 w 9351931"/>
                <a:gd name="connsiteY27" fmla="*/ 114300 h 946377"/>
                <a:gd name="connsiteX28" fmla="*/ 6943726 w 9351931"/>
                <a:gd name="connsiteY28" fmla="*/ 100012 h 946377"/>
                <a:gd name="connsiteX29" fmla="*/ 6829426 w 9351931"/>
                <a:gd name="connsiteY29" fmla="*/ 85725 h 946377"/>
                <a:gd name="connsiteX30" fmla="*/ 6800851 w 9351931"/>
                <a:gd name="connsiteY30" fmla="*/ 100012 h 946377"/>
                <a:gd name="connsiteX31" fmla="*/ 6657976 w 9351931"/>
                <a:gd name="connsiteY31" fmla="*/ 100012 h 946377"/>
                <a:gd name="connsiteX32" fmla="*/ 6456924 w 9351931"/>
                <a:gd name="connsiteY32" fmla="*/ 140540 h 946377"/>
                <a:gd name="connsiteX33" fmla="*/ 6272213 w 9351931"/>
                <a:gd name="connsiteY33" fmla="*/ 185737 h 946377"/>
                <a:gd name="connsiteX34" fmla="*/ 6172201 w 9351931"/>
                <a:gd name="connsiteY34" fmla="*/ 228600 h 946377"/>
                <a:gd name="connsiteX35" fmla="*/ 6143626 w 9351931"/>
                <a:gd name="connsiteY35" fmla="*/ 228600 h 946377"/>
                <a:gd name="connsiteX36" fmla="*/ 6086476 w 9351931"/>
                <a:gd name="connsiteY36" fmla="*/ 257175 h 946377"/>
                <a:gd name="connsiteX37" fmla="*/ 6029326 w 9351931"/>
                <a:gd name="connsiteY37" fmla="*/ 300037 h 946377"/>
                <a:gd name="connsiteX38" fmla="*/ 5972176 w 9351931"/>
                <a:gd name="connsiteY38" fmla="*/ 328612 h 946377"/>
                <a:gd name="connsiteX39" fmla="*/ 6022322 w 9351931"/>
                <a:gd name="connsiteY39" fmla="*/ 228600 h 946377"/>
                <a:gd name="connsiteX40" fmla="*/ 6029326 w 9351931"/>
                <a:gd name="connsiteY40" fmla="*/ 142875 h 946377"/>
                <a:gd name="connsiteX41" fmla="*/ 5929313 w 9351931"/>
                <a:gd name="connsiteY41" fmla="*/ 157162 h 946377"/>
                <a:gd name="connsiteX42" fmla="*/ 5775793 w 9351931"/>
                <a:gd name="connsiteY42" fmla="*/ 132230 h 946377"/>
                <a:gd name="connsiteX43" fmla="*/ 5700713 w 9351931"/>
                <a:gd name="connsiteY43" fmla="*/ 142875 h 946377"/>
                <a:gd name="connsiteX44" fmla="*/ 5700713 w 9351931"/>
                <a:gd name="connsiteY44" fmla="*/ 100012 h 946377"/>
                <a:gd name="connsiteX45" fmla="*/ 5657851 w 9351931"/>
                <a:gd name="connsiteY45" fmla="*/ 100012 h 946377"/>
                <a:gd name="connsiteX46" fmla="*/ 5586413 w 9351931"/>
                <a:gd name="connsiteY46" fmla="*/ 100012 h 946377"/>
                <a:gd name="connsiteX47" fmla="*/ 5586413 w 9351931"/>
                <a:gd name="connsiteY47" fmla="*/ 142875 h 946377"/>
                <a:gd name="connsiteX48" fmla="*/ 5529263 w 9351931"/>
                <a:gd name="connsiteY48" fmla="*/ 128587 h 946377"/>
                <a:gd name="connsiteX49" fmla="*/ 5486401 w 9351931"/>
                <a:gd name="connsiteY49" fmla="*/ 142875 h 946377"/>
                <a:gd name="connsiteX50" fmla="*/ 5486401 w 9351931"/>
                <a:gd name="connsiteY50" fmla="*/ 142875 h 946377"/>
                <a:gd name="connsiteX51" fmla="*/ 5314951 w 9351931"/>
                <a:gd name="connsiteY51" fmla="*/ 171450 h 946377"/>
                <a:gd name="connsiteX52" fmla="*/ 5257801 w 9351931"/>
                <a:gd name="connsiteY52" fmla="*/ 200025 h 946377"/>
                <a:gd name="connsiteX53" fmla="*/ 5238844 w 9351931"/>
                <a:gd name="connsiteY53" fmla="*/ 240553 h 946377"/>
                <a:gd name="connsiteX54" fmla="*/ 5113618 w 9351931"/>
                <a:gd name="connsiteY54" fmla="*/ 187044 h 946377"/>
                <a:gd name="connsiteX55" fmla="*/ 5114926 w 9351931"/>
                <a:gd name="connsiteY55" fmla="*/ 242887 h 946377"/>
                <a:gd name="connsiteX56" fmla="*/ 4972051 w 9351931"/>
                <a:gd name="connsiteY56" fmla="*/ 242887 h 946377"/>
                <a:gd name="connsiteX57" fmla="*/ 4957763 w 9351931"/>
                <a:gd name="connsiteY57" fmla="*/ 214312 h 946377"/>
                <a:gd name="connsiteX58" fmla="*/ 4914901 w 9351931"/>
                <a:gd name="connsiteY58" fmla="*/ 242887 h 946377"/>
                <a:gd name="connsiteX59" fmla="*/ 4843463 w 9351931"/>
                <a:gd name="connsiteY59" fmla="*/ 242887 h 946377"/>
                <a:gd name="connsiteX60" fmla="*/ 4706565 w 9351931"/>
                <a:gd name="connsiteY60" fmla="*/ 218981 h 946377"/>
                <a:gd name="connsiteX61" fmla="*/ 4614583 w 9351931"/>
                <a:gd name="connsiteY61" fmla="*/ 235884 h 946377"/>
                <a:gd name="connsiteX62" fmla="*/ 4572001 w 9351931"/>
                <a:gd name="connsiteY62" fmla="*/ 242887 h 946377"/>
                <a:gd name="connsiteX63" fmla="*/ 4500563 w 9351931"/>
                <a:gd name="connsiteY63" fmla="*/ 242887 h 946377"/>
                <a:gd name="connsiteX64" fmla="*/ 4357688 w 9351931"/>
                <a:gd name="connsiteY64" fmla="*/ 242887 h 946377"/>
                <a:gd name="connsiteX65" fmla="*/ 4271963 w 9351931"/>
                <a:gd name="connsiteY65" fmla="*/ 271462 h 946377"/>
                <a:gd name="connsiteX66" fmla="*/ 4229101 w 9351931"/>
                <a:gd name="connsiteY66" fmla="*/ 257175 h 946377"/>
                <a:gd name="connsiteX67" fmla="*/ 4229101 w 9351931"/>
                <a:gd name="connsiteY67" fmla="*/ 228600 h 946377"/>
                <a:gd name="connsiteX68" fmla="*/ 4186238 w 9351931"/>
                <a:gd name="connsiteY68" fmla="*/ 271462 h 946377"/>
                <a:gd name="connsiteX69" fmla="*/ 4032718 w 9351931"/>
                <a:gd name="connsiteY69" fmla="*/ 257175 h 946377"/>
                <a:gd name="connsiteX70" fmla="*/ 3971926 w 9351931"/>
                <a:gd name="connsiteY70" fmla="*/ 300037 h 946377"/>
                <a:gd name="connsiteX71" fmla="*/ 3871913 w 9351931"/>
                <a:gd name="connsiteY71" fmla="*/ 328612 h 946377"/>
                <a:gd name="connsiteX72" fmla="*/ 3886201 w 9351931"/>
                <a:gd name="connsiteY72" fmla="*/ 371475 h 946377"/>
                <a:gd name="connsiteX73" fmla="*/ 3819432 w 9351931"/>
                <a:gd name="connsiteY73" fmla="*/ 395380 h 946377"/>
                <a:gd name="connsiteX74" fmla="*/ 3743326 w 9351931"/>
                <a:gd name="connsiteY74" fmla="*/ 414337 h 946377"/>
                <a:gd name="connsiteX75" fmla="*/ 3571876 w 9351931"/>
                <a:gd name="connsiteY75" fmla="*/ 428625 h 946377"/>
                <a:gd name="connsiteX76" fmla="*/ 3486151 w 9351931"/>
                <a:gd name="connsiteY76" fmla="*/ 457200 h 946377"/>
                <a:gd name="connsiteX77" fmla="*/ 3414713 w 9351931"/>
                <a:gd name="connsiteY77" fmla="*/ 500062 h 946377"/>
                <a:gd name="connsiteX78" fmla="*/ 3386138 w 9351931"/>
                <a:gd name="connsiteY78" fmla="*/ 528637 h 946377"/>
                <a:gd name="connsiteX79" fmla="*/ 3471863 w 9351931"/>
                <a:gd name="connsiteY79" fmla="*/ 528637 h 946377"/>
                <a:gd name="connsiteX80" fmla="*/ 3676838 w 9351931"/>
                <a:gd name="connsiteY80" fmla="*/ 572807 h 946377"/>
                <a:gd name="connsiteX81" fmla="*/ 3514726 w 9351931"/>
                <a:gd name="connsiteY81" fmla="*/ 571500 h 946377"/>
                <a:gd name="connsiteX82" fmla="*/ 3286126 w 9351931"/>
                <a:gd name="connsiteY82" fmla="*/ 614362 h 946377"/>
                <a:gd name="connsiteX83" fmla="*/ 3171826 w 9351931"/>
                <a:gd name="connsiteY83" fmla="*/ 628650 h 946377"/>
                <a:gd name="connsiteX84" fmla="*/ 3100388 w 9351931"/>
                <a:gd name="connsiteY84" fmla="*/ 642937 h 946377"/>
                <a:gd name="connsiteX85" fmla="*/ 2943226 w 9351931"/>
                <a:gd name="connsiteY85" fmla="*/ 642937 h 946377"/>
                <a:gd name="connsiteX86" fmla="*/ 2786063 w 9351931"/>
                <a:gd name="connsiteY86" fmla="*/ 685800 h 946377"/>
                <a:gd name="connsiteX87" fmla="*/ 2686051 w 9351931"/>
                <a:gd name="connsiteY87" fmla="*/ 685800 h 946377"/>
                <a:gd name="connsiteX88" fmla="*/ 2571751 w 9351931"/>
                <a:gd name="connsiteY88" fmla="*/ 628650 h 946377"/>
                <a:gd name="connsiteX89" fmla="*/ 2457451 w 9351931"/>
                <a:gd name="connsiteY89" fmla="*/ 600075 h 946377"/>
                <a:gd name="connsiteX90" fmla="*/ 2357438 w 9351931"/>
                <a:gd name="connsiteY90" fmla="*/ 557212 h 946377"/>
                <a:gd name="connsiteX91" fmla="*/ 2357438 w 9351931"/>
                <a:gd name="connsiteY91" fmla="*/ 557212 h 946377"/>
                <a:gd name="connsiteX92" fmla="*/ 2200276 w 9351931"/>
                <a:gd name="connsiteY92" fmla="*/ 500062 h 946377"/>
                <a:gd name="connsiteX93" fmla="*/ 2286001 w 9351931"/>
                <a:gd name="connsiteY93" fmla="*/ 500062 h 946377"/>
                <a:gd name="connsiteX94" fmla="*/ 2271713 w 9351931"/>
                <a:gd name="connsiteY94" fmla="*/ 471487 h 946377"/>
                <a:gd name="connsiteX95" fmla="*/ 2271713 w 9351931"/>
                <a:gd name="connsiteY95" fmla="*/ 471487 h 946377"/>
                <a:gd name="connsiteX96" fmla="*/ 2427569 w 9351931"/>
                <a:gd name="connsiteY96" fmla="*/ 476156 h 946377"/>
                <a:gd name="connsiteX97" fmla="*/ 2357438 w 9351931"/>
                <a:gd name="connsiteY97" fmla="*/ 414337 h 946377"/>
                <a:gd name="connsiteX98" fmla="*/ 2357438 w 9351931"/>
                <a:gd name="connsiteY98" fmla="*/ 450196 h 946377"/>
                <a:gd name="connsiteX99" fmla="*/ 2510679 w 9351931"/>
                <a:gd name="connsiteY99" fmla="*/ 453838 h 946377"/>
                <a:gd name="connsiteX100" fmla="*/ 2612279 w 9351931"/>
                <a:gd name="connsiteY100" fmla="*/ 441885 h 946377"/>
                <a:gd name="connsiteX101" fmla="*/ 2743201 w 9351931"/>
                <a:gd name="connsiteY101" fmla="*/ 314325 h 946377"/>
                <a:gd name="connsiteX102" fmla="*/ 2671763 w 9351931"/>
                <a:gd name="connsiteY102" fmla="*/ 185737 h 946377"/>
                <a:gd name="connsiteX103" fmla="*/ 2657476 w 9351931"/>
                <a:gd name="connsiteY103" fmla="*/ 142875 h 946377"/>
                <a:gd name="connsiteX104" fmla="*/ 2727886 w 9351931"/>
                <a:gd name="connsiteY104" fmla="*/ 83390 h 946377"/>
                <a:gd name="connsiteX105" fmla="*/ 2857501 w 9351931"/>
                <a:gd name="connsiteY105" fmla="*/ 0 h 946377"/>
                <a:gd name="connsiteX106" fmla="*/ 2757488 w 9351931"/>
                <a:gd name="connsiteY106" fmla="*/ 14287 h 946377"/>
                <a:gd name="connsiteX107" fmla="*/ 2679794 w 9351931"/>
                <a:gd name="connsiteY107" fmla="*/ 32403 h 946377"/>
                <a:gd name="connsiteX108" fmla="*/ 2600326 w 9351931"/>
                <a:gd name="connsiteY108" fmla="*/ 114300 h 946377"/>
                <a:gd name="connsiteX109" fmla="*/ 2532531 w 9351931"/>
                <a:gd name="connsiteY109" fmla="*/ 148852 h 946377"/>
                <a:gd name="connsiteX110" fmla="*/ 2617227 w 9351931"/>
                <a:gd name="connsiteY110" fmla="*/ 302652 h 946377"/>
                <a:gd name="connsiteX111" fmla="*/ 2428876 w 9351931"/>
                <a:gd name="connsiteY111" fmla="*/ 357187 h 946377"/>
                <a:gd name="connsiteX112" fmla="*/ 2300288 w 9351931"/>
                <a:gd name="connsiteY112" fmla="*/ 357187 h 946377"/>
                <a:gd name="connsiteX113" fmla="*/ 2171701 w 9351931"/>
                <a:gd name="connsiteY113" fmla="*/ 328612 h 946377"/>
                <a:gd name="connsiteX114" fmla="*/ 2171701 w 9351931"/>
                <a:gd name="connsiteY114" fmla="*/ 328612 h 946377"/>
                <a:gd name="connsiteX115" fmla="*/ 1971676 w 9351931"/>
                <a:gd name="connsiteY115" fmla="*/ 342900 h 946377"/>
                <a:gd name="connsiteX116" fmla="*/ 1879975 w 9351931"/>
                <a:gd name="connsiteY116" fmla="*/ 333562 h 946377"/>
                <a:gd name="connsiteX117" fmla="*/ 1775292 w 9351931"/>
                <a:gd name="connsiteY117" fmla="*/ 337203 h 946377"/>
                <a:gd name="connsiteX118" fmla="*/ 1714501 w 9351931"/>
                <a:gd name="connsiteY118" fmla="*/ 328612 h 946377"/>
                <a:gd name="connsiteX119" fmla="*/ 1785938 w 9351931"/>
                <a:gd name="connsiteY119" fmla="*/ 414337 h 946377"/>
                <a:gd name="connsiteX120" fmla="*/ 1657351 w 9351931"/>
                <a:gd name="connsiteY120" fmla="*/ 414337 h 946377"/>
                <a:gd name="connsiteX121" fmla="*/ 1457326 w 9351931"/>
                <a:gd name="connsiteY121" fmla="*/ 385762 h 946377"/>
                <a:gd name="connsiteX122" fmla="*/ 1300163 w 9351931"/>
                <a:gd name="connsiteY122" fmla="*/ 385762 h 946377"/>
                <a:gd name="connsiteX123" fmla="*/ 1000126 w 9351931"/>
                <a:gd name="connsiteY123" fmla="*/ 400050 h 946377"/>
                <a:gd name="connsiteX124" fmla="*/ 814388 w 9351931"/>
                <a:gd name="connsiteY124" fmla="*/ 400050 h 946377"/>
                <a:gd name="connsiteX125" fmla="*/ 600076 w 9351931"/>
                <a:gd name="connsiteY125" fmla="*/ 428625 h 946377"/>
                <a:gd name="connsiteX126" fmla="*/ 542926 w 9351931"/>
                <a:gd name="connsiteY126" fmla="*/ 500062 h 946377"/>
                <a:gd name="connsiteX127" fmla="*/ 328613 w 9351931"/>
                <a:gd name="connsiteY127" fmla="*/ 471487 h 946377"/>
                <a:gd name="connsiteX128" fmla="*/ 285751 w 9351931"/>
                <a:gd name="connsiteY128" fmla="*/ 485775 h 946377"/>
                <a:gd name="connsiteX129" fmla="*/ 515658 w 9351931"/>
                <a:gd name="connsiteY129" fmla="*/ 593070 h 946377"/>
                <a:gd name="connsiteX130" fmla="*/ 457201 w 9351931"/>
                <a:gd name="connsiteY130" fmla="*/ 614362 h 946377"/>
                <a:gd name="connsiteX131" fmla="*/ 328613 w 9351931"/>
                <a:gd name="connsiteY131" fmla="*/ 657225 h 946377"/>
                <a:gd name="connsiteX132" fmla="*/ 271463 w 9351931"/>
                <a:gd name="connsiteY132" fmla="*/ 700087 h 946377"/>
                <a:gd name="connsiteX133" fmla="*/ 14288 w 9351931"/>
                <a:gd name="connsiteY133" fmla="*/ 685800 h 946377"/>
                <a:gd name="connsiteX134" fmla="*/ 42863 w 9351931"/>
                <a:gd name="connsiteY134" fmla="*/ 714375 h 946377"/>
                <a:gd name="connsiteX135" fmla="*/ 271463 w 9351931"/>
                <a:gd name="connsiteY135" fmla="*/ 728662 h 946377"/>
                <a:gd name="connsiteX136" fmla="*/ 200026 w 9351931"/>
                <a:gd name="connsiteY136" fmla="*/ 771525 h 946377"/>
                <a:gd name="connsiteX137" fmla="*/ 0 w 9351931"/>
                <a:gd name="connsiteY137" fmla="*/ 742950 h 946377"/>
                <a:gd name="connsiteX0" fmla="*/ 168782 w 9520713"/>
                <a:gd name="connsiteY0" fmla="*/ 742950 h 946377"/>
                <a:gd name="connsiteX1" fmla="*/ 0 w 9520713"/>
                <a:gd name="connsiteY1" fmla="*/ 923245 h 946377"/>
                <a:gd name="connsiteX2" fmla="*/ 9520713 w 9520713"/>
                <a:gd name="connsiteY2" fmla="*/ 946377 h 946377"/>
                <a:gd name="connsiteX3" fmla="*/ 9323232 w 9520713"/>
                <a:gd name="connsiteY3" fmla="*/ 714375 h 946377"/>
                <a:gd name="connsiteX4" fmla="*/ 8955595 w 9520713"/>
                <a:gd name="connsiteY4" fmla="*/ 728662 h 946377"/>
                <a:gd name="connsiteX5" fmla="*/ 8741283 w 9520713"/>
                <a:gd name="connsiteY5" fmla="*/ 685800 h 946377"/>
                <a:gd name="connsiteX6" fmla="*/ 8608026 w 9520713"/>
                <a:gd name="connsiteY6" fmla="*/ 640603 h 946377"/>
                <a:gd name="connsiteX7" fmla="*/ 8526970 w 9520713"/>
                <a:gd name="connsiteY7" fmla="*/ 642937 h 946377"/>
                <a:gd name="connsiteX8" fmla="*/ 8469820 w 9520713"/>
                <a:gd name="connsiteY8" fmla="*/ 585787 h 946377"/>
                <a:gd name="connsiteX9" fmla="*/ 8498395 w 9520713"/>
                <a:gd name="connsiteY9" fmla="*/ 514350 h 946377"/>
                <a:gd name="connsiteX10" fmla="*/ 8498395 w 9520713"/>
                <a:gd name="connsiteY10" fmla="*/ 514350 h 946377"/>
                <a:gd name="connsiteX11" fmla="*/ 8666764 w 9520713"/>
                <a:gd name="connsiteY11" fmla="*/ 514629 h 946377"/>
                <a:gd name="connsiteX12" fmla="*/ 8552183 w 9520713"/>
                <a:gd name="connsiteY12" fmla="*/ 391739 h 946377"/>
                <a:gd name="connsiteX13" fmla="*/ 8626983 w 9520713"/>
                <a:gd name="connsiteY13" fmla="*/ 342900 h 946377"/>
                <a:gd name="connsiteX14" fmla="*/ 8736614 w 9520713"/>
                <a:gd name="connsiteY14" fmla="*/ 301344 h 946377"/>
                <a:gd name="connsiteX15" fmla="*/ 8612695 w 9520713"/>
                <a:gd name="connsiteY15" fmla="*/ 214312 h 946377"/>
                <a:gd name="connsiteX16" fmla="*/ 8469820 w 9520713"/>
                <a:gd name="connsiteY16" fmla="*/ 242887 h 946377"/>
                <a:gd name="connsiteX17" fmla="*/ 8298370 w 9520713"/>
                <a:gd name="connsiteY17" fmla="*/ 171450 h 946377"/>
                <a:gd name="connsiteX18" fmla="*/ 8184070 w 9520713"/>
                <a:gd name="connsiteY18" fmla="*/ 171450 h 946377"/>
                <a:gd name="connsiteX19" fmla="*/ 8184070 w 9520713"/>
                <a:gd name="connsiteY19" fmla="*/ 171450 h 946377"/>
                <a:gd name="connsiteX20" fmla="*/ 8055483 w 9520713"/>
                <a:gd name="connsiteY20" fmla="*/ 100012 h 946377"/>
                <a:gd name="connsiteX21" fmla="*/ 7812595 w 9520713"/>
                <a:gd name="connsiteY21" fmla="*/ 100012 h 946377"/>
                <a:gd name="connsiteX22" fmla="*/ 7698295 w 9520713"/>
                <a:gd name="connsiteY22" fmla="*/ 142875 h 946377"/>
                <a:gd name="connsiteX23" fmla="*/ 7638530 w 9520713"/>
                <a:gd name="connsiteY23" fmla="*/ 101040 h 946377"/>
                <a:gd name="connsiteX24" fmla="*/ 7369683 w 9520713"/>
                <a:gd name="connsiteY24" fmla="*/ 128587 h 946377"/>
                <a:gd name="connsiteX25" fmla="*/ 7312533 w 9520713"/>
                <a:gd name="connsiteY25" fmla="*/ 100012 h 946377"/>
                <a:gd name="connsiteX26" fmla="*/ 7269670 w 9520713"/>
                <a:gd name="connsiteY26" fmla="*/ 114300 h 946377"/>
                <a:gd name="connsiteX27" fmla="*/ 7212520 w 9520713"/>
                <a:gd name="connsiteY27" fmla="*/ 114300 h 946377"/>
                <a:gd name="connsiteX28" fmla="*/ 7112508 w 9520713"/>
                <a:gd name="connsiteY28" fmla="*/ 100012 h 946377"/>
                <a:gd name="connsiteX29" fmla="*/ 6998208 w 9520713"/>
                <a:gd name="connsiteY29" fmla="*/ 85725 h 946377"/>
                <a:gd name="connsiteX30" fmla="*/ 6969633 w 9520713"/>
                <a:gd name="connsiteY30" fmla="*/ 100012 h 946377"/>
                <a:gd name="connsiteX31" fmla="*/ 6826758 w 9520713"/>
                <a:gd name="connsiteY31" fmla="*/ 100012 h 946377"/>
                <a:gd name="connsiteX32" fmla="*/ 6625706 w 9520713"/>
                <a:gd name="connsiteY32" fmla="*/ 140540 h 946377"/>
                <a:gd name="connsiteX33" fmla="*/ 6440995 w 9520713"/>
                <a:gd name="connsiteY33" fmla="*/ 185737 h 946377"/>
                <a:gd name="connsiteX34" fmla="*/ 6340983 w 9520713"/>
                <a:gd name="connsiteY34" fmla="*/ 228600 h 946377"/>
                <a:gd name="connsiteX35" fmla="*/ 6312408 w 9520713"/>
                <a:gd name="connsiteY35" fmla="*/ 228600 h 946377"/>
                <a:gd name="connsiteX36" fmla="*/ 6255258 w 9520713"/>
                <a:gd name="connsiteY36" fmla="*/ 257175 h 946377"/>
                <a:gd name="connsiteX37" fmla="*/ 6198108 w 9520713"/>
                <a:gd name="connsiteY37" fmla="*/ 300037 h 946377"/>
                <a:gd name="connsiteX38" fmla="*/ 6140958 w 9520713"/>
                <a:gd name="connsiteY38" fmla="*/ 328612 h 946377"/>
                <a:gd name="connsiteX39" fmla="*/ 6191104 w 9520713"/>
                <a:gd name="connsiteY39" fmla="*/ 228600 h 946377"/>
                <a:gd name="connsiteX40" fmla="*/ 6198108 w 9520713"/>
                <a:gd name="connsiteY40" fmla="*/ 142875 h 946377"/>
                <a:gd name="connsiteX41" fmla="*/ 6098095 w 9520713"/>
                <a:gd name="connsiteY41" fmla="*/ 157162 h 946377"/>
                <a:gd name="connsiteX42" fmla="*/ 5944575 w 9520713"/>
                <a:gd name="connsiteY42" fmla="*/ 132230 h 946377"/>
                <a:gd name="connsiteX43" fmla="*/ 5869495 w 9520713"/>
                <a:gd name="connsiteY43" fmla="*/ 142875 h 946377"/>
                <a:gd name="connsiteX44" fmla="*/ 5869495 w 9520713"/>
                <a:gd name="connsiteY44" fmla="*/ 100012 h 946377"/>
                <a:gd name="connsiteX45" fmla="*/ 5826633 w 9520713"/>
                <a:gd name="connsiteY45" fmla="*/ 100012 h 946377"/>
                <a:gd name="connsiteX46" fmla="*/ 5755195 w 9520713"/>
                <a:gd name="connsiteY46" fmla="*/ 100012 h 946377"/>
                <a:gd name="connsiteX47" fmla="*/ 5755195 w 9520713"/>
                <a:gd name="connsiteY47" fmla="*/ 142875 h 946377"/>
                <a:gd name="connsiteX48" fmla="*/ 5698045 w 9520713"/>
                <a:gd name="connsiteY48" fmla="*/ 128587 h 946377"/>
                <a:gd name="connsiteX49" fmla="*/ 5655183 w 9520713"/>
                <a:gd name="connsiteY49" fmla="*/ 142875 h 946377"/>
                <a:gd name="connsiteX50" fmla="*/ 5655183 w 9520713"/>
                <a:gd name="connsiteY50" fmla="*/ 142875 h 946377"/>
                <a:gd name="connsiteX51" fmla="*/ 5483733 w 9520713"/>
                <a:gd name="connsiteY51" fmla="*/ 171450 h 946377"/>
                <a:gd name="connsiteX52" fmla="*/ 5426583 w 9520713"/>
                <a:gd name="connsiteY52" fmla="*/ 200025 h 946377"/>
                <a:gd name="connsiteX53" fmla="*/ 5407626 w 9520713"/>
                <a:gd name="connsiteY53" fmla="*/ 240553 h 946377"/>
                <a:gd name="connsiteX54" fmla="*/ 5282400 w 9520713"/>
                <a:gd name="connsiteY54" fmla="*/ 187044 h 946377"/>
                <a:gd name="connsiteX55" fmla="*/ 5283708 w 9520713"/>
                <a:gd name="connsiteY55" fmla="*/ 242887 h 946377"/>
                <a:gd name="connsiteX56" fmla="*/ 5140833 w 9520713"/>
                <a:gd name="connsiteY56" fmla="*/ 242887 h 946377"/>
                <a:gd name="connsiteX57" fmla="*/ 5126545 w 9520713"/>
                <a:gd name="connsiteY57" fmla="*/ 214312 h 946377"/>
                <a:gd name="connsiteX58" fmla="*/ 5083683 w 9520713"/>
                <a:gd name="connsiteY58" fmla="*/ 242887 h 946377"/>
                <a:gd name="connsiteX59" fmla="*/ 5012245 w 9520713"/>
                <a:gd name="connsiteY59" fmla="*/ 242887 h 946377"/>
                <a:gd name="connsiteX60" fmla="*/ 4875347 w 9520713"/>
                <a:gd name="connsiteY60" fmla="*/ 218981 h 946377"/>
                <a:gd name="connsiteX61" fmla="*/ 4783365 w 9520713"/>
                <a:gd name="connsiteY61" fmla="*/ 235884 h 946377"/>
                <a:gd name="connsiteX62" fmla="*/ 4740783 w 9520713"/>
                <a:gd name="connsiteY62" fmla="*/ 242887 h 946377"/>
                <a:gd name="connsiteX63" fmla="*/ 4669345 w 9520713"/>
                <a:gd name="connsiteY63" fmla="*/ 242887 h 946377"/>
                <a:gd name="connsiteX64" fmla="*/ 4526470 w 9520713"/>
                <a:gd name="connsiteY64" fmla="*/ 242887 h 946377"/>
                <a:gd name="connsiteX65" fmla="*/ 4440745 w 9520713"/>
                <a:gd name="connsiteY65" fmla="*/ 271462 h 946377"/>
                <a:gd name="connsiteX66" fmla="*/ 4397883 w 9520713"/>
                <a:gd name="connsiteY66" fmla="*/ 257175 h 946377"/>
                <a:gd name="connsiteX67" fmla="*/ 4397883 w 9520713"/>
                <a:gd name="connsiteY67" fmla="*/ 228600 h 946377"/>
                <a:gd name="connsiteX68" fmla="*/ 4355020 w 9520713"/>
                <a:gd name="connsiteY68" fmla="*/ 271462 h 946377"/>
                <a:gd name="connsiteX69" fmla="*/ 4201500 w 9520713"/>
                <a:gd name="connsiteY69" fmla="*/ 257175 h 946377"/>
                <a:gd name="connsiteX70" fmla="*/ 4140708 w 9520713"/>
                <a:gd name="connsiteY70" fmla="*/ 300037 h 946377"/>
                <a:gd name="connsiteX71" fmla="*/ 4040695 w 9520713"/>
                <a:gd name="connsiteY71" fmla="*/ 328612 h 946377"/>
                <a:gd name="connsiteX72" fmla="*/ 4054983 w 9520713"/>
                <a:gd name="connsiteY72" fmla="*/ 371475 h 946377"/>
                <a:gd name="connsiteX73" fmla="*/ 3988214 w 9520713"/>
                <a:gd name="connsiteY73" fmla="*/ 395380 h 946377"/>
                <a:gd name="connsiteX74" fmla="*/ 3912108 w 9520713"/>
                <a:gd name="connsiteY74" fmla="*/ 414337 h 946377"/>
                <a:gd name="connsiteX75" fmla="*/ 3740658 w 9520713"/>
                <a:gd name="connsiteY75" fmla="*/ 428625 h 946377"/>
                <a:gd name="connsiteX76" fmla="*/ 3654933 w 9520713"/>
                <a:gd name="connsiteY76" fmla="*/ 457200 h 946377"/>
                <a:gd name="connsiteX77" fmla="*/ 3583495 w 9520713"/>
                <a:gd name="connsiteY77" fmla="*/ 500062 h 946377"/>
                <a:gd name="connsiteX78" fmla="*/ 3554920 w 9520713"/>
                <a:gd name="connsiteY78" fmla="*/ 528637 h 946377"/>
                <a:gd name="connsiteX79" fmla="*/ 3640645 w 9520713"/>
                <a:gd name="connsiteY79" fmla="*/ 528637 h 946377"/>
                <a:gd name="connsiteX80" fmla="*/ 3845620 w 9520713"/>
                <a:gd name="connsiteY80" fmla="*/ 572807 h 946377"/>
                <a:gd name="connsiteX81" fmla="*/ 3683508 w 9520713"/>
                <a:gd name="connsiteY81" fmla="*/ 571500 h 946377"/>
                <a:gd name="connsiteX82" fmla="*/ 3454908 w 9520713"/>
                <a:gd name="connsiteY82" fmla="*/ 614362 h 946377"/>
                <a:gd name="connsiteX83" fmla="*/ 3340608 w 9520713"/>
                <a:gd name="connsiteY83" fmla="*/ 628650 h 946377"/>
                <a:gd name="connsiteX84" fmla="*/ 3269170 w 9520713"/>
                <a:gd name="connsiteY84" fmla="*/ 642937 h 946377"/>
                <a:gd name="connsiteX85" fmla="*/ 3112008 w 9520713"/>
                <a:gd name="connsiteY85" fmla="*/ 642937 h 946377"/>
                <a:gd name="connsiteX86" fmla="*/ 2954845 w 9520713"/>
                <a:gd name="connsiteY86" fmla="*/ 685800 h 946377"/>
                <a:gd name="connsiteX87" fmla="*/ 2854833 w 9520713"/>
                <a:gd name="connsiteY87" fmla="*/ 685800 h 946377"/>
                <a:gd name="connsiteX88" fmla="*/ 2740533 w 9520713"/>
                <a:gd name="connsiteY88" fmla="*/ 628650 h 946377"/>
                <a:gd name="connsiteX89" fmla="*/ 2626233 w 9520713"/>
                <a:gd name="connsiteY89" fmla="*/ 600075 h 946377"/>
                <a:gd name="connsiteX90" fmla="*/ 2526220 w 9520713"/>
                <a:gd name="connsiteY90" fmla="*/ 557212 h 946377"/>
                <a:gd name="connsiteX91" fmla="*/ 2526220 w 9520713"/>
                <a:gd name="connsiteY91" fmla="*/ 557212 h 946377"/>
                <a:gd name="connsiteX92" fmla="*/ 2369058 w 9520713"/>
                <a:gd name="connsiteY92" fmla="*/ 500062 h 946377"/>
                <a:gd name="connsiteX93" fmla="*/ 2454783 w 9520713"/>
                <a:gd name="connsiteY93" fmla="*/ 500062 h 946377"/>
                <a:gd name="connsiteX94" fmla="*/ 2440495 w 9520713"/>
                <a:gd name="connsiteY94" fmla="*/ 471487 h 946377"/>
                <a:gd name="connsiteX95" fmla="*/ 2440495 w 9520713"/>
                <a:gd name="connsiteY95" fmla="*/ 471487 h 946377"/>
                <a:gd name="connsiteX96" fmla="*/ 2596351 w 9520713"/>
                <a:gd name="connsiteY96" fmla="*/ 476156 h 946377"/>
                <a:gd name="connsiteX97" fmla="*/ 2526220 w 9520713"/>
                <a:gd name="connsiteY97" fmla="*/ 414337 h 946377"/>
                <a:gd name="connsiteX98" fmla="*/ 2526220 w 9520713"/>
                <a:gd name="connsiteY98" fmla="*/ 450196 h 946377"/>
                <a:gd name="connsiteX99" fmla="*/ 2679461 w 9520713"/>
                <a:gd name="connsiteY99" fmla="*/ 453838 h 946377"/>
                <a:gd name="connsiteX100" fmla="*/ 2781061 w 9520713"/>
                <a:gd name="connsiteY100" fmla="*/ 441885 h 946377"/>
                <a:gd name="connsiteX101" fmla="*/ 2911983 w 9520713"/>
                <a:gd name="connsiteY101" fmla="*/ 314325 h 946377"/>
                <a:gd name="connsiteX102" fmla="*/ 2840545 w 9520713"/>
                <a:gd name="connsiteY102" fmla="*/ 185737 h 946377"/>
                <a:gd name="connsiteX103" fmla="*/ 2826258 w 9520713"/>
                <a:gd name="connsiteY103" fmla="*/ 142875 h 946377"/>
                <a:gd name="connsiteX104" fmla="*/ 2896668 w 9520713"/>
                <a:gd name="connsiteY104" fmla="*/ 83390 h 946377"/>
                <a:gd name="connsiteX105" fmla="*/ 3026283 w 9520713"/>
                <a:gd name="connsiteY105" fmla="*/ 0 h 946377"/>
                <a:gd name="connsiteX106" fmla="*/ 2926270 w 9520713"/>
                <a:gd name="connsiteY106" fmla="*/ 14287 h 946377"/>
                <a:gd name="connsiteX107" fmla="*/ 2848576 w 9520713"/>
                <a:gd name="connsiteY107" fmla="*/ 32403 h 946377"/>
                <a:gd name="connsiteX108" fmla="*/ 2769108 w 9520713"/>
                <a:gd name="connsiteY108" fmla="*/ 114300 h 946377"/>
                <a:gd name="connsiteX109" fmla="*/ 2701313 w 9520713"/>
                <a:gd name="connsiteY109" fmla="*/ 148852 h 946377"/>
                <a:gd name="connsiteX110" fmla="*/ 2786009 w 9520713"/>
                <a:gd name="connsiteY110" fmla="*/ 302652 h 946377"/>
                <a:gd name="connsiteX111" fmla="*/ 2597658 w 9520713"/>
                <a:gd name="connsiteY111" fmla="*/ 357187 h 946377"/>
                <a:gd name="connsiteX112" fmla="*/ 2469070 w 9520713"/>
                <a:gd name="connsiteY112" fmla="*/ 357187 h 946377"/>
                <a:gd name="connsiteX113" fmla="*/ 2340483 w 9520713"/>
                <a:gd name="connsiteY113" fmla="*/ 328612 h 946377"/>
                <a:gd name="connsiteX114" fmla="*/ 2340483 w 9520713"/>
                <a:gd name="connsiteY114" fmla="*/ 328612 h 946377"/>
                <a:gd name="connsiteX115" fmla="*/ 2140458 w 9520713"/>
                <a:gd name="connsiteY115" fmla="*/ 342900 h 946377"/>
                <a:gd name="connsiteX116" fmla="*/ 2048757 w 9520713"/>
                <a:gd name="connsiteY116" fmla="*/ 333562 h 946377"/>
                <a:gd name="connsiteX117" fmla="*/ 1944074 w 9520713"/>
                <a:gd name="connsiteY117" fmla="*/ 337203 h 946377"/>
                <a:gd name="connsiteX118" fmla="*/ 1883283 w 9520713"/>
                <a:gd name="connsiteY118" fmla="*/ 328612 h 946377"/>
                <a:gd name="connsiteX119" fmla="*/ 1954720 w 9520713"/>
                <a:gd name="connsiteY119" fmla="*/ 414337 h 946377"/>
                <a:gd name="connsiteX120" fmla="*/ 1826133 w 9520713"/>
                <a:gd name="connsiteY120" fmla="*/ 414337 h 946377"/>
                <a:gd name="connsiteX121" fmla="*/ 1626108 w 9520713"/>
                <a:gd name="connsiteY121" fmla="*/ 385762 h 946377"/>
                <a:gd name="connsiteX122" fmla="*/ 1468945 w 9520713"/>
                <a:gd name="connsiteY122" fmla="*/ 385762 h 946377"/>
                <a:gd name="connsiteX123" fmla="*/ 1168908 w 9520713"/>
                <a:gd name="connsiteY123" fmla="*/ 400050 h 946377"/>
                <a:gd name="connsiteX124" fmla="*/ 983170 w 9520713"/>
                <a:gd name="connsiteY124" fmla="*/ 400050 h 946377"/>
                <a:gd name="connsiteX125" fmla="*/ 768858 w 9520713"/>
                <a:gd name="connsiteY125" fmla="*/ 428625 h 946377"/>
                <a:gd name="connsiteX126" fmla="*/ 711708 w 9520713"/>
                <a:gd name="connsiteY126" fmla="*/ 500062 h 946377"/>
                <a:gd name="connsiteX127" fmla="*/ 497395 w 9520713"/>
                <a:gd name="connsiteY127" fmla="*/ 471487 h 946377"/>
                <a:gd name="connsiteX128" fmla="*/ 454533 w 9520713"/>
                <a:gd name="connsiteY128" fmla="*/ 485775 h 946377"/>
                <a:gd name="connsiteX129" fmla="*/ 684440 w 9520713"/>
                <a:gd name="connsiteY129" fmla="*/ 593070 h 946377"/>
                <a:gd name="connsiteX130" fmla="*/ 625983 w 9520713"/>
                <a:gd name="connsiteY130" fmla="*/ 614362 h 946377"/>
                <a:gd name="connsiteX131" fmla="*/ 497395 w 9520713"/>
                <a:gd name="connsiteY131" fmla="*/ 657225 h 946377"/>
                <a:gd name="connsiteX132" fmla="*/ 440245 w 9520713"/>
                <a:gd name="connsiteY132" fmla="*/ 700087 h 946377"/>
                <a:gd name="connsiteX133" fmla="*/ 183070 w 9520713"/>
                <a:gd name="connsiteY133" fmla="*/ 685800 h 946377"/>
                <a:gd name="connsiteX134" fmla="*/ 211645 w 9520713"/>
                <a:gd name="connsiteY134" fmla="*/ 714375 h 946377"/>
                <a:gd name="connsiteX135" fmla="*/ 440245 w 9520713"/>
                <a:gd name="connsiteY135" fmla="*/ 728662 h 946377"/>
                <a:gd name="connsiteX136" fmla="*/ 368808 w 9520713"/>
                <a:gd name="connsiteY136" fmla="*/ 771525 h 946377"/>
                <a:gd name="connsiteX137" fmla="*/ 168782 w 9520713"/>
                <a:gd name="connsiteY137" fmla="*/ 742950 h 946377"/>
                <a:gd name="connsiteX0" fmla="*/ 168782 w 9531482"/>
                <a:gd name="connsiteY0" fmla="*/ 742950 h 938665"/>
                <a:gd name="connsiteX1" fmla="*/ 0 w 9531482"/>
                <a:gd name="connsiteY1" fmla="*/ 923245 h 938665"/>
                <a:gd name="connsiteX2" fmla="*/ 9531482 w 9531482"/>
                <a:gd name="connsiteY2" fmla="*/ 938665 h 938665"/>
                <a:gd name="connsiteX3" fmla="*/ 9323232 w 9531482"/>
                <a:gd name="connsiteY3" fmla="*/ 714375 h 938665"/>
                <a:gd name="connsiteX4" fmla="*/ 8955595 w 9531482"/>
                <a:gd name="connsiteY4" fmla="*/ 728662 h 938665"/>
                <a:gd name="connsiteX5" fmla="*/ 8741283 w 9531482"/>
                <a:gd name="connsiteY5" fmla="*/ 685800 h 938665"/>
                <a:gd name="connsiteX6" fmla="*/ 8608026 w 9531482"/>
                <a:gd name="connsiteY6" fmla="*/ 640603 h 938665"/>
                <a:gd name="connsiteX7" fmla="*/ 8526970 w 9531482"/>
                <a:gd name="connsiteY7" fmla="*/ 642937 h 938665"/>
                <a:gd name="connsiteX8" fmla="*/ 8469820 w 9531482"/>
                <a:gd name="connsiteY8" fmla="*/ 585787 h 938665"/>
                <a:gd name="connsiteX9" fmla="*/ 8498395 w 9531482"/>
                <a:gd name="connsiteY9" fmla="*/ 514350 h 938665"/>
                <a:gd name="connsiteX10" fmla="*/ 8498395 w 9531482"/>
                <a:gd name="connsiteY10" fmla="*/ 514350 h 938665"/>
                <a:gd name="connsiteX11" fmla="*/ 8666764 w 9531482"/>
                <a:gd name="connsiteY11" fmla="*/ 514629 h 938665"/>
                <a:gd name="connsiteX12" fmla="*/ 8552183 w 9531482"/>
                <a:gd name="connsiteY12" fmla="*/ 391739 h 938665"/>
                <a:gd name="connsiteX13" fmla="*/ 8626983 w 9531482"/>
                <a:gd name="connsiteY13" fmla="*/ 342900 h 938665"/>
                <a:gd name="connsiteX14" fmla="*/ 8736614 w 9531482"/>
                <a:gd name="connsiteY14" fmla="*/ 301344 h 938665"/>
                <a:gd name="connsiteX15" fmla="*/ 8612695 w 9531482"/>
                <a:gd name="connsiteY15" fmla="*/ 214312 h 938665"/>
                <a:gd name="connsiteX16" fmla="*/ 8469820 w 9531482"/>
                <a:gd name="connsiteY16" fmla="*/ 242887 h 938665"/>
                <a:gd name="connsiteX17" fmla="*/ 8298370 w 9531482"/>
                <a:gd name="connsiteY17" fmla="*/ 171450 h 938665"/>
                <a:gd name="connsiteX18" fmla="*/ 8184070 w 9531482"/>
                <a:gd name="connsiteY18" fmla="*/ 171450 h 938665"/>
                <a:gd name="connsiteX19" fmla="*/ 8184070 w 9531482"/>
                <a:gd name="connsiteY19" fmla="*/ 171450 h 938665"/>
                <a:gd name="connsiteX20" fmla="*/ 8055483 w 9531482"/>
                <a:gd name="connsiteY20" fmla="*/ 100012 h 938665"/>
                <a:gd name="connsiteX21" fmla="*/ 7812595 w 9531482"/>
                <a:gd name="connsiteY21" fmla="*/ 100012 h 938665"/>
                <a:gd name="connsiteX22" fmla="*/ 7698295 w 9531482"/>
                <a:gd name="connsiteY22" fmla="*/ 142875 h 938665"/>
                <a:gd name="connsiteX23" fmla="*/ 7638530 w 9531482"/>
                <a:gd name="connsiteY23" fmla="*/ 101040 h 938665"/>
                <a:gd name="connsiteX24" fmla="*/ 7369683 w 9531482"/>
                <a:gd name="connsiteY24" fmla="*/ 128587 h 938665"/>
                <a:gd name="connsiteX25" fmla="*/ 7312533 w 9531482"/>
                <a:gd name="connsiteY25" fmla="*/ 100012 h 938665"/>
                <a:gd name="connsiteX26" fmla="*/ 7269670 w 9531482"/>
                <a:gd name="connsiteY26" fmla="*/ 114300 h 938665"/>
                <a:gd name="connsiteX27" fmla="*/ 7212520 w 9531482"/>
                <a:gd name="connsiteY27" fmla="*/ 114300 h 938665"/>
                <a:gd name="connsiteX28" fmla="*/ 7112508 w 9531482"/>
                <a:gd name="connsiteY28" fmla="*/ 100012 h 938665"/>
                <a:gd name="connsiteX29" fmla="*/ 6998208 w 9531482"/>
                <a:gd name="connsiteY29" fmla="*/ 85725 h 938665"/>
                <a:gd name="connsiteX30" fmla="*/ 6969633 w 9531482"/>
                <a:gd name="connsiteY30" fmla="*/ 100012 h 938665"/>
                <a:gd name="connsiteX31" fmla="*/ 6826758 w 9531482"/>
                <a:gd name="connsiteY31" fmla="*/ 100012 h 938665"/>
                <a:gd name="connsiteX32" fmla="*/ 6625706 w 9531482"/>
                <a:gd name="connsiteY32" fmla="*/ 140540 h 938665"/>
                <a:gd name="connsiteX33" fmla="*/ 6440995 w 9531482"/>
                <a:gd name="connsiteY33" fmla="*/ 185737 h 938665"/>
                <a:gd name="connsiteX34" fmla="*/ 6340983 w 9531482"/>
                <a:gd name="connsiteY34" fmla="*/ 228600 h 938665"/>
                <a:gd name="connsiteX35" fmla="*/ 6312408 w 9531482"/>
                <a:gd name="connsiteY35" fmla="*/ 228600 h 938665"/>
                <a:gd name="connsiteX36" fmla="*/ 6255258 w 9531482"/>
                <a:gd name="connsiteY36" fmla="*/ 257175 h 938665"/>
                <a:gd name="connsiteX37" fmla="*/ 6198108 w 9531482"/>
                <a:gd name="connsiteY37" fmla="*/ 300037 h 938665"/>
                <a:gd name="connsiteX38" fmla="*/ 6140958 w 9531482"/>
                <a:gd name="connsiteY38" fmla="*/ 328612 h 938665"/>
                <a:gd name="connsiteX39" fmla="*/ 6191104 w 9531482"/>
                <a:gd name="connsiteY39" fmla="*/ 228600 h 938665"/>
                <a:gd name="connsiteX40" fmla="*/ 6198108 w 9531482"/>
                <a:gd name="connsiteY40" fmla="*/ 142875 h 938665"/>
                <a:gd name="connsiteX41" fmla="*/ 6098095 w 9531482"/>
                <a:gd name="connsiteY41" fmla="*/ 157162 h 938665"/>
                <a:gd name="connsiteX42" fmla="*/ 5944575 w 9531482"/>
                <a:gd name="connsiteY42" fmla="*/ 132230 h 938665"/>
                <a:gd name="connsiteX43" fmla="*/ 5869495 w 9531482"/>
                <a:gd name="connsiteY43" fmla="*/ 142875 h 938665"/>
                <a:gd name="connsiteX44" fmla="*/ 5869495 w 9531482"/>
                <a:gd name="connsiteY44" fmla="*/ 100012 h 938665"/>
                <a:gd name="connsiteX45" fmla="*/ 5826633 w 9531482"/>
                <a:gd name="connsiteY45" fmla="*/ 100012 h 938665"/>
                <a:gd name="connsiteX46" fmla="*/ 5755195 w 9531482"/>
                <a:gd name="connsiteY46" fmla="*/ 100012 h 938665"/>
                <a:gd name="connsiteX47" fmla="*/ 5755195 w 9531482"/>
                <a:gd name="connsiteY47" fmla="*/ 142875 h 938665"/>
                <a:gd name="connsiteX48" fmla="*/ 5698045 w 9531482"/>
                <a:gd name="connsiteY48" fmla="*/ 128587 h 938665"/>
                <a:gd name="connsiteX49" fmla="*/ 5655183 w 9531482"/>
                <a:gd name="connsiteY49" fmla="*/ 142875 h 938665"/>
                <a:gd name="connsiteX50" fmla="*/ 5655183 w 9531482"/>
                <a:gd name="connsiteY50" fmla="*/ 142875 h 938665"/>
                <a:gd name="connsiteX51" fmla="*/ 5483733 w 9531482"/>
                <a:gd name="connsiteY51" fmla="*/ 171450 h 938665"/>
                <a:gd name="connsiteX52" fmla="*/ 5426583 w 9531482"/>
                <a:gd name="connsiteY52" fmla="*/ 200025 h 938665"/>
                <a:gd name="connsiteX53" fmla="*/ 5407626 w 9531482"/>
                <a:gd name="connsiteY53" fmla="*/ 240553 h 938665"/>
                <a:gd name="connsiteX54" fmla="*/ 5282400 w 9531482"/>
                <a:gd name="connsiteY54" fmla="*/ 187044 h 938665"/>
                <a:gd name="connsiteX55" fmla="*/ 5283708 w 9531482"/>
                <a:gd name="connsiteY55" fmla="*/ 242887 h 938665"/>
                <a:gd name="connsiteX56" fmla="*/ 5140833 w 9531482"/>
                <a:gd name="connsiteY56" fmla="*/ 242887 h 938665"/>
                <a:gd name="connsiteX57" fmla="*/ 5126545 w 9531482"/>
                <a:gd name="connsiteY57" fmla="*/ 214312 h 938665"/>
                <a:gd name="connsiteX58" fmla="*/ 5083683 w 9531482"/>
                <a:gd name="connsiteY58" fmla="*/ 242887 h 938665"/>
                <a:gd name="connsiteX59" fmla="*/ 5012245 w 9531482"/>
                <a:gd name="connsiteY59" fmla="*/ 242887 h 938665"/>
                <a:gd name="connsiteX60" fmla="*/ 4875347 w 9531482"/>
                <a:gd name="connsiteY60" fmla="*/ 218981 h 938665"/>
                <a:gd name="connsiteX61" fmla="*/ 4783365 w 9531482"/>
                <a:gd name="connsiteY61" fmla="*/ 235884 h 938665"/>
                <a:gd name="connsiteX62" fmla="*/ 4740783 w 9531482"/>
                <a:gd name="connsiteY62" fmla="*/ 242887 h 938665"/>
                <a:gd name="connsiteX63" fmla="*/ 4669345 w 9531482"/>
                <a:gd name="connsiteY63" fmla="*/ 242887 h 938665"/>
                <a:gd name="connsiteX64" fmla="*/ 4526470 w 9531482"/>
                <a:gd name="connsiteY64" fmla="*/ 242887 h 938665"/>
                <a:gd name="connsiteX65" fmla="*/ 4440745 w 9531482"/>
                <a:gd name="connsiteY65" fmla="*/ 271462 h 938665"/>
                <a:gd name="connsiteX66" fmla="*/ 4397883 w 9531482"/>
                <a:gd name="connsiteY66" fmla="*/ 257175 h 938665"/>
                <a:gd name="connsiteX67" fmla="*/ 4397883 w 9531482"/>
                <a:gd name="connsiteY67" fmla="*/ 228600 h 938665"/>
                <a:gd name="connsiteX68" fmla="*/ 4355020 w 9531482"/>
                <a:gd name="connsiteY68" fmla="*/ 271462 h 938665"/>
                <a:gd name="connsiteX69" fmla="*/ 4201500 w 9531482"/>
                <a:gd name="connsiteY69" fmla="*/ 257175 h 938665"/>
                <a:gd name="connsiteX70" fmla="*/ 4140708 w 9531482"/>
                <a:gd name="connsiteY70" fmla="*/ 300037 h 938665"/>
                <a:gd name="connsiteX71" fmla="*/ 4040695 w 9531482"/>
                <a:gd name="connsiteY71" fmla="*/ 328612 h 938665"/>
                <a:gd name="connsiteX72" fmla="*/ 4054983 w 9531482"/>
                <a:gd name="connsiteY72" fmla="*/ 371475 h 938665"/>
                <a:gd name="connsiteX73" fmla="*/ 3988214 w 9531482"/>
                <a:gd name="connsiteY73" fmla="*/ 395380 h 938665"/>
                <a:gd name="connsiteX74" fmla="*/ 3912108 w 9531482"/>
                <a:gd name="connsiteY74" fmla="*/ 414337 h 938665"/>
                <a:gd name="connsiteX75" fmla="*/ 3740658 w 9531482"/>
                <a:gd name="connsiteY75" fmla="*/ 428625 h 938665"/>
                <a:gd name="connsiteX76" fmla="*/ 3654933 w 9531482"/>
                <a:gd name="connsiteY76" fmla="*/ 457200 h 938665"/>
                <a:gd name="connsiteX77" fmla="*/ 3583495 w 9531482"/>
                <a:gd name="connsiteY77" fmla="*/ 500062 h 938665"/>
                <a:gd name="connsiteX78" fmla="*/ 3554920 w 9531482"/>
                <a:gd name="connsiteY78" fmla="*/ 528637 h 938665"/>
                <a:gd name="connsiteX79" fmla="*/ 3640645 w 9531482"/>
                <a:gd name="connsiteY79" fmla="*/ 528637 h 938665"/>
                <a:gd name="connsiteX80" fmla="*/ 3845620 w 9531482"/>
                <a:gd name="connsiteY80" fmla="*/ 572807 h 938665"/>
                <a:gd name="connsiteX81" fmla="*/ 3683508 w 9531482"/>
                <a:gd name="connsiteY81" fmla="*/ 571500 h 938665"/>
                <a:gd name="connsiteX82" fmla="*/ 3454908 w 9531482"/>
                <a:gd name="connsiteY82" fmla="*/ 614362 h 938665"/>
                <a:gd name="connsiteX83" fmla="*/ 3340608 w 9531482"/>
                <a:gd name="connsiteY83" fmla="*/ 628650 h 938665"/>
                <a:gd name="connsiteX84" fmla="*/ 3269170 w 9531482"/>
                <a:gd name="connsiteY84" fmla="*/ 642937 h 938665"/>
                <a:gd name="connsiteX85" fmla="*/ 3112008 w 9531482"/>
                <a:gd name="connsiteY85" fmla="*/ 642937 h 938665"/>
                <a:gd name="connsiteX86" fmla="*/ 2954845 w 9531482"/>
                <a:gd name="connsiteY86" fmla="*/ 685800 h 938665"/>
                <a:gd name="connsiteX87" fmla="*/ 2854833 w 9531482"/>
                <a:gd name="connsiteY87" fmla="*/ 685800 h 938665"/>
                <a:gd name="connsiteX88" fmla="*/ 2740533 w 9531482"/>
                <a:gd name="connsiteY88" fmla="*/ 628650 h 938665"/>
                <a:gd name="connsiteX89" fmla="*/ 2626233 w 9531482"/>
                <a:gd name="connsiteY89" fmla="*/ 600075 h 938665"/>
                <a:gd name="connsiteX90" fmla="*/ 2526220 w 9531482"/>
                <a:gd name="connsiteY90" fmla="*/ 557212 h 938665"/>
                <a:gd name="connsiteX91" fmla="*/ 2526220 w 9531482"/>
                <a:gd name="connsiteY91" fmla="*/ 557212 h 938665"/>
                <a:gd name="connsiteX92" fmla="*/ 2369058 w 9531482"/>
                <a:gd name="connsiteY92" fmla="*/ 500062 h 938665"/>
                <a:gd name="connsiteX93" fmla="*/ 2454783 w 9531482"/>
                <a:gd name="connsiteY93" fmla="*/ 500062 h 938665"/>
                <a:gd name="connsiteX94" fmla="*/ 2440495 w 9531482"/>
                <a:gd name="connsiteY94" fmla="*/ 471487 h 938665"/>
                <a:gd name="connsiteX95" fmla="*/ 2440495 w 9531482"/>
                <a:gd name="connsiteY95" fmla="*/ 471487 h 938665"/>
                <a:gd name="connsiteX96" fmla="*/ 2596351 w 9531482"/>
                <a:gd name="connsiteY96" fmla="*/ 476156 h 938665"/>
                <a:gd name="connsiteX97" fmla="*/ 2526220 w 9531482"/>
                <a:gd name="connsiteY97" fmla="*/ 414337 h 938665"/>
                <a:gd name="connsiteX98" fmla="*/ 2526220 w 9531482"/>
                <a:gd name="connsiteY98" fmla="*/ 450196 h 938665"/>
                <a:gd name="connsiteX99" fmla="*/ 2679461 w 9531482"/>
                <a:gd name="connsiteY99" fmla="*/ 453838 h 938665"/>
                <a:gd name="connsiteX100" fmla="*/ 2781061 w 9531482"/>
                <a:gd name="connsiteY100" fmla="*/ 441885 h 938665"/>
                <a:gd name="connsiteX101" fmla="*/ 2911983 w 9531482"/>
                <a:gd name="connsiteY101" fmla="*/ 314325 h 938665"/>
                <a:gd name="connsiteX102" fmla="*/ 2840545 w 9531482"/>
                <a:gd name="connsiteY102" fmla="*/ 185737 h 938665"/>
                <a:gd name="connsiteX103" fmla="*/ 2826258 w 9531482"/>
                <a:gd name="connsiteY103" fmla="*/ 142875 h 938665"/>
                <a:gd name="connsiteX104" fmla="*/ 2896668 w 9531482"/>
                <a:gd name="connsiteY104" fmla="*/ 83390 h 938665"/>
                <a:gd name="connsiteX105" fmla="*/ 3026283 w 9531482"/>
                <a:gd name="connsiteY105" fmla="*/ 0 h 938665"/>
                <a:gd name="connsiteX106" fmla="*/ 2926270 w 9531482"/>
                <a:gd name="connsiteY106" fmla="*/ 14287 h 938665"/>
                <a:gd name="connsiteX107" fmla="*/ 2848576 w 9531482"/>
                <a:gd name="connsiteY107" fmla="*/ 32403 h 938665"/>
                <a:gd name="connsiteX108" fmla="*/ 2769108 w 9531482"/>
                <a:gd name="connsiteY108" fmla="*/ 114300 h 938665"/>
                <a:gd name="connsiteX109" fmla="*/ 2701313 w 9531482"/>
                <a:gd name="connsiteY109" fmla="*/ 148852 h 938665"/>
                <a:gd name="connsiteX110" fmla="*/ 2786009 w 9531482"/>
                <a:gd name="connsiteY110" fmla="*/ 302652 h 938665"/>
                <a:gd name="connsiteX111" fmla="*/ 2597658 w 9531482"/>
                <a:gd name="connsiteY111" fmla="*/ 357187 h 938665"/>
                <a:gd name="connsiteX112" fmla="*/ 2469070 w 9531482"/>
                <a:gd name="connsiteY112" fmla="*/ 357187 h 938665"/>
                <a:gd name="connsiteX113" fmla="*/ 2340483 w 9531482"/>
                <a:gd name="connsiteY113" fmla="*/ 328612 h 938665"/>
                <a:gd name="connsiteX114" fmla="*/ 2340483 w 9531482"/>
                <a:gd name="connsiteY114" fmla="*/ 328612 h 938665"/>
                <a:gd name="connsiteX115" fmla="*/ 2140458 w 9531482"/>
                <a:gd name="connsiteY115" fmla="*/ 342900 h 938665"/>
                <a:gd name="connsiteX116" fmla="*/ 2048757 w 9531482"/>
                <a:gd name="connsiteY116" fmla="*/ 333562 h 938665"/>
                <a:gd name="connsiteX117" fmla="*/ 1944074 w 9531482"/>
                <a:gd name="connsiteY117" fmla="*/ 337203 h 938665"/>
                <a:gd name="connsiteX118" fmla="*/ 1883283 w 9531482"/>
                <a:gd name="connsiteY118" fmla="*/ 328612 h 938665"/>
                <a:gd name="connsiteX119" fmla="*/ 1954720 w 9531482"/>
                <a:gd name="connsiteY119" fmla="*/ 414337 h 938665"/>
                <a:gd name="connsiteX120" fmla="*/ 1826133 w 9531482"/>
                <a:gd name="connsiteY120" fmla="*/ 414337 h 938665"/>
                <a:gd name="connsiteX121" fmla="*/ 1626108 w 9531482"/>
                <a:gd name="connsiteY121" fmla="*/ 385762 h 938665"/>
                <a:gd name="connsiteX122" fmla="*/ 1468945 w 9531482"/>
                <a:gd name="connsiteY122" fmla="*/ 385762 h 938665"/>
                <a:gd name="connsiteX123" fmla="*/ 1168908 w 9531482"/>
                <a:gd name="connsiteY123" fmla="*/ 400050 h 938665"/>
                <a:gd name="connsiteX124" fmla="*/ 983170 w 9531482"/>
                <a:gd name="connsiteY124" fmla="*/ 400050 h 938665"/>
                <a:gd name="connsiteX125" fmla="*/ 768858 w 9531482"/>
                <a:gd name="connsiteY125" fmla="*/ 428625 h 938665"/>
                <a:gd name="connsiteX126" fmla="*/ 711708 w 9531482"/>
                <a:gd name="connsiteY126" fmla="*/ 500062 h 938665"/>
                <a:gd name="connsiteX127" fmla="*/ 497395 w 9531482"/>
                <a:gd name="connsiteY127" fmla="*/ 471487 h 938665"/>
                <a:gd name="connsiteX128" fmla="*/ 454533 w 9531482"/>
                <a:gd name="connsiteY128" fmla="*/ 485775 h 938665"/>
                <a:gd name="connsiteX129" fmla="*/ 684440 w 9531482"/>
                <a:gd name="connsiteY129" fmla="*/ 593070 h 938665"/>
                <a:gd name="connsiteX130" fmla="*/ 625983 w 9531482"/>
                <a:gd name="connsiteY130" fmla="*/ 614362 h 938665"/>
                <a:gd name="connsiteX131" fmla="*/ 497395 w 9531482"/>
                <a:gd name="connsiteY131" fmla="*/ 657225 h 938665"/>
                <a:gd name="connsiteX132" fmla="*/ 440245 w 9531482"/>
                <a:gd name="connsiteY132" fmla="*/ 700087 h 938665"/>
                <a:gd name="connsiteX133" fmla="*/ 183070 w 9531482"/>
                <a:gd name="connsiteY133" fmla="*/ 685800 h 938665"/>
                <a:gd name="connsiteX134" fmla="*/ 211645 w 9531482"/>
                <a:gd name="connsiteY134" fmla="*/ 714375 h 938665"/>
                <a:gd name="connsiteX135" fmla="*/ 440245 w 9531482"/>
                <a:gd name="connsiteY135" fmla="*/ 728662 h 938665"/>
                <a:gd name="connsiteX136" fmla="*/ 368808 w 9531482"/>
                <a:gd name="connsiteY136" fmla="*/ 771525 h 938665"/>
                <a:gd name="connsiteX137" fmla="*/ 168782 w 9531482"/>
                <a:gd name="connsiteY137" fmla="*/ 742950 h 938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9531482" h="938665">
                  <a:moveTo>
                    <a:pt x="168782" y="742950"/>
                  </a:moveTo>
                  <a:lnTo>
                    <a:pt x="0" y="923245"/>
                  </a:lnTo>
                  <a:lnTo>
                    <a:pt x="9531482" y="938665"/>
                  </a:lnTo>
                  <a:lnTo>
                    <a:pt x="9323232" y="714375"/>
                  </a:lnTo>
                  <a:lnTo>
                    <a:pt x="8955595" y="728662"/>
                  </a:lnTo>
                  <a:lnTo>
                    <a:pt x="8741283" y="685800"/>
                  </a:lnTo>
                  <a:lnTo>
                    <a:pt x="8608026" y="640603"/>
                  </a:lnTo>
                  <a:lnTo>
                    <a:pt x="8526970" y="642937"/>
                  </a:lnTo>
                  <a:lnTo>
                    <a:pt x="8469820" y="585787"/>
                  </a:lnTo>
                  <a:lnTo>
                    <a:pt x="8498395" y="514350"/>
                  </a:lnTo>
                  <a:lnTo>
                    <a:pt x="8498395" y="514350"/>
                  </a:lnTo>
                  <a:lnTo>
                    <a:pt x="8666764" y="514629"/>
                  </a:lnTo>
                  <a:cubicBezTo>
                    <a:pt x="8580758" y="479643"/>
                    <a:pt x="8590377" y="432702"/>
                    <a:pt x="8552183" y="391739"/>
                  </a:cubicBezTo>
                  <a:lnTo>
                    <a:pt x="8626983" y="342900"/>
                  </a:lnTo>
                  <a:lnTo>
                    <a:pt x="8736614" y="301344"/>
                  </a:lnTo>
                  <a:lnTo>
                    <a:pt x="8612695" y="214312"/>
                  </a:lnTo>
                  <a:lnTo>
                    <a:pt x="8469820" y="242887"/>
                  </a:lnTo>
                  <a:lnTo>
                    <a:pt x="8298370" y="171450"/>
                  </a:lnTo>
                  <a:lnTo>
                    <a:pt x="8184070" y="171450"/>
                  </a:lnTo>
                  <a:lnTo>
                    <a:pt x="8184070" y="171450"/>
                  </a:lnTo>
                  <a:lnTo>
                    <a:pt x="8055483" y="100012"/>
                  </a:lnTo>
                  <a:lnTo>
                    <a:pt x="7812595" y="100012"/>
                  </a:lnTo>
                  <a:cubicBezTo>
                    <a:pt x="7774495" y="114300"/>
                    <a:pt x="7727306" y="142704"/>
                    <a:pt x="7698295" y="142875"/>
                  </a:cubicBezTo>
                  <a:cubicBezTo>
                    <a:pt x="7669284" y="143046"/>
                    <a:pt x="7658452" y="114985"/>
                    <a:pt x="7638530" y="101040"/>
                  </a:cubicBezTo>
                  <a:lnTo>
                    <a:pt x="7369683" y="128587"/>
                  </a:lnTo>
                  <a:lnTo>
                    <a:pt x="7312533" y="100012"/>
                  </a:lnTo>
                  <a:lnTo>
                    <a:pt x="7269670" y="114300"/>
                  </a:lnTo>
                  <a:lnTo>
                    <a:pt x="7212520" y="114300"/>
                  </a:lnTo>
                  <a:lnTo>
                    <a:pt x="7112508" y="100012"/>
                  </a:lnTo>
                  <a:lnTo>
                    <a:pt x="6998208" y="85725"/>
                  </a:lnTo>
                  <a:lnTo>
                    <a:pt x="6969633" y="100012"/>
                  </a:lnTo>
                  <a:lnTo>
                    <a:pt x="6826758" y="100012"/>
                  </a:lnTo>
                  <a:lnTo>
                    <a:pt x="6625706" y="140540"/>
                  </a:lnTo>
                  <a:lnTo>
                    <a:pt x="6440995" y="185737"/>
                  </a:lnTo>
                  <a:lnTo>
                    <a:pt x="6340983" y="228600"/>
                  </a:lnTo>
                  <a:lnTo>
                    <a:pt x="6312408" y="228600"/>
                  </a:lnTo>
                  <a:lnTo>
                    <a:pt x="6255258" y="257175"/>
                  </a:lnTo>
                  <a:lnTo>
                    <a:pt x="6198108" y="300037"/>
                  </a:lnTo>
                  <a:lnTo>
                    <a:pt x="6140958" y="328612"/>
                  </a:lnTo>
                  <a:lnTo>
                    <a:pt x="6191104" y="228600"/>
                  </a:lnTo>
                  <a:lnTo>
                    <a:pt x="6198108" y="142875"/>
                  </a:lnTo>
                  <a:lnTo>
                    <a:pt x="6098095" y="157162"/>
                  </a:lnTo>
                  <a:lnTo>
                    <a:pt x="5944575" y="132230"/>
                  </a:lnTo>
                  <a:lnTo>
                    <a:pt x="5869495" y="142875"/>
                  </a:lnTo>
                  <a:lnTo>
                    <a:pt x="5869495" y="100012"/>
                  </a:lnTo>
                  <a:lnTo>
                    <a:pt x="5826633" y="100012"/>
                  </a:lnTo>
                  <a:lnTo>
                    <a:pt x="5755195" y="100012"/>
                  </a:lnTo>
                  <a:lnTo>
                    <a:pt x="5755195" y="142875"/>
                  </a:lnTo>
                  <a:lnTo>
                    <a:pt x="5698045" y="128587"/>
                  </a:lnTo>
                  <a:lnTo>
                    <a:pt x="5655183" y="142875"/>
                  </a:lnTo>
                  <a:lnTo>
                    <a:pt x="5655183" y="142875"/>
                  </a:lnTo>
                  <a:lnTo>
                    <a:pt x="5483733" y="171450"/>
                  </a:lnTo>
                  <a:lnTo>
                    <a:pt x="5426583" y="200025"/>
                  </a:lnTo>
                  <a:lnTo>
                    <a:pt x="5407626" y="240553"/>
                  </a:lnTo>
                  <a:lnTo>
                    <a:pt x="5282400" y="187044"/>
                  </a:lnTo>
                  <a:lnTo>
                    <a:pt x="5283708" y="242887"/>
                  </a:lnTo>
                  <a:lnTo>
                    <a:pt x="5140833" y="242887"/>
                  </a:lnTo>
                  <a:lnTo>
                    <a:pt x="5126545" y="214312"/>
                  </a:lnTo>
                  <a:lnTo>
                    <a:pt x="5083683" y="242887"/>
                  </a:lnTo>
                  <a:cubicBezTo>
                    <a:pt x="5059870" y="242887"/>
                    <a:pt x="5046968" y="246871"/>
                    <a:pt x="5012245" y="242887"/>
                  </a:cubicBezTo>
                  <a:cubicBezTo>
                    <a:pt x="4977522" y="238903"/>
                    <a:pt x="4934925" y="260816"/>
                    <a:pt x="4875347" y="218981"/>
                  </a:cubicBezTo>
                  <a:lnTo>
                    <a:pt x="4783365" y="235884"/>
                  </a:lnTo>
                  <a:lnTo>
                    <a:pt x="4740783" y="242887"/>
                  </a:lnTo>
                  <a:lnTo>
                    <a:pt x="4669345" y="242887"/>
                  </a:lnTo>
                  <a:lnTo>
                    <a:pt x="4526470" y="242887"/>
                  </a:lnTo>
                  <a:lnTo>
                    <a:pt x="4440745" y="271462"/>
                  </a:lnTo>
                  <a:lnTo>
                    <a:pt x="4397883" y="257175"/>
                  </a:lnTo>
                  <a:lnTo>
                    <a:pt x="4397883" y="228600"/>
                  </a:lnTo>
                  <a:lnTo>
                    <a:pt x="4355020" y="271462"/>
                  </a:lnTo>
                  <a:lnTo>
                    <a:pt x="4201500" y="257175"/>
                  </a:lnTo>
                  <a:lnTo>
                    <a:pt x="4140708" y="300037"/>
                  </a:lnTo>
                  <a:lnTo>
                    <a:pt x="4040695" y="328612"/>
                  </a:lnTo>
                  <a:lnTo>
                    <a:pt x="4054983" y="371475"/>
                  </a:lnTo>
                  <a:lnTo>
                    <a:pt x="3988214" y="395380"/>
                  </a:lnTo>
                  <a:lnTo>
                    <a:pt x="3912108" y="414337"/>
                  </a:lnTo>
                  <a:lnTo>
                    <a:pt x="3740658" y="428625"/>
                  </a:lnTo>
                  <a:lnTo>
                    <a:pt x="3654933" y="457200"/>
                  </a:lnTo>
                  <a:lnTo>
                    <a:pt x="3583495" y="500062"/>
                  </a:lnTo>
                  <a:lnTo>
                    <a:pt x="3554920" y="528637"/>
                  </a:lnTo>
                  <a:lnTo>
                    <a:pt x="3640645" y="528637"/>
                  </a:lnTo>
                  <a:lnTo>
                    <a:pt x="3845620" y="572807"/>
                  </a:lnTo>
                  <a:lnTo>
                    <a:pt x="3683508" y="571500"/>
                  </a:lnTo>
                  <a:lnTo>
                    <a:pt x="3454908" y="614362"/>
                  </a:lnTo>
                  <a:lnTo>
                    <a:pt x="3340608" y="628650"/>
                  </a:lnTo>
                  <a:lnTo>
                    <a:pt x="3269170" y="642937"/>
                  </a:lnTo>
                  <a:lnTo>
                    <a:pt x="3112008" y="642937"/>
                  </a:lnTo>
                  <a:lnTo>
                    <a:pt x="2954845" y="685800"/>
                  </a:lnTo>
                  <a:lnTo>
                    <a:pt x="2854833" y="685800"/>
                  </a:lnTo>
                  <a:lnTo>
                    <a:pt x="2740533" y="628650"/>
                  </a:lnTo>
                  <a:lnTo>
                    <a:pt x="2626233" y="600075"/>
                  </a:lnTo>
                  <a:lnTo>
                    <a:pt x="2526220" y="557212"/>
                  </a:lnTo>
                  <a:lnTo>
                    <a:pt x="2526220" y="557212"/>
                  </a:lnTo>
                  <a:lnTo>
                    <a:pt x="2369058" y="500062"/>
                  </a:lnTo>
                  <a:lnTo>
                    <a:pt x="2454783" y="500062"/>
                  </a:lnTo>
                  <a:lnTo>
                    <a:pt x="2440495" y="471487"/>
                  </a:lnTo>
                  <a:lnTo>
                    <a:pt x="2440495" y="471487"/>
                  </a:lnTo>
                  <a:cubicBezTo>
                    <a:pt x="2466471" y="472265"/>
                    <a:pt x="2582064" y="485681"/>
                    <a:pt x="2596351" y="476156"/>
                  </a:cubicBezTo>
                  <a:cubicBezTo>
                    <a:pt x="2610638" y="466631"/>
                    <a:pt x="2537909" y="418664"/>
                    <a:pt x="2526220" y="414337"/>
                  </a:cubicBezTo>
                  <a:cubicBezTo>
                    <a:pt x="2514531" y="410010"/>
                    <a:pt x="2526220" y="438243"/>
                    <a:pt x="2526220" y="450196"/>
                  </a:cubicBezTo>
                  <a:cubicBezTo>
                    <a:pt x="2551760" y="456779"/>
                    <a:pt x="2636988" y="455223"/>
                    <a:pt x="2679461" y="453838"/>
                  </a:cubicBezTo>
                  <a:cubicBezTo>
                    <a:pt x="2721934" y="452453"/>
                    <a:pt x="2742307" y="465137"/>
                    <a:pt x="2781061" y="441885"/>
                  </a:cubicBezTo>
                  <a:cubicBezTo>
                    <a:pt x="2819815" y="418633"/>
                    <a:pt x="2935796" y="357188"/>
                    <a:pt x="2911983" y="314325"/>
                  </a:cubicBezTo>
                  <a:lnTo>
                    <a:pt x="2840545" y="185737"/>
                  </a:lnTo>
                  <a:lnTo>
                    <a:pt x="2826258" y="142875"/>
                  </a:lnTo>
                  <a:lnTo>
                    <a:pt x="2896668" y="83390"/>
                  </a:lnTo>
                  <a:lnTo>
                    <a:pt x="3026283" y="0"/>
                  </a:lnTo>
                  <a:lnTo>
                    <a:pt x="2926270" y="14287"/>
                  </a:lnTo>
                  <a:cubicBezTo>
                    <a:pt x="2900372" y="24310"/>
                    <a:pt x="2874474" y="22380"/>
                    <a:pt x="2848576" y="32403"/>
                  </a:cubicBezTo>
                  <a:lnTo>
                    <a:pt x="2769108" y="114300"/>
                  </a:lnTo>
                  <a:lnTo>
                    <a:pt x="2701313" y="148852"/>
                  </a:lnTo>
                  <a:lnTo>
                    <a:pt x="2786009" y="302652"/>
                  </a:lnTo>
                  <a:lnTo>
                    <a:pt x="2597658" y="357187"/>
                  </a:lnTo>
                  <a:lnTo>
                    <a:pt x="2469070" y="357187"/>
                  </a:lnTo>
                  <a:lnTo>
                    <a:pt x="2340483" y="328612"/>
                  </a:lnTo>
                  <a:lnTo>
                    <a:pt x="2340483" y="328612"/>
                  </a:lnTo>
                  <a:lnTo>
                    <a:pt x="2140458" y="342900"/>
                  </a:lnTo>
                  <a:lnTo>
                    <a:pt x="2048757" y="333562"/>
                  </a:lnTo>
                  <a:lnTo>
                    <a:pt x="1944074" y="337203"/>
                  </a:lnTo>
                  <a:lnTo>
                    <a:pt x="1883283" y="328612"/>
                  </a:lnTo>
                  <a:lnTo>
                    <a:pt x="1954720" y="414337"/>
                  </a:lnTo>
                  <a:lnTo>
                    <a:pt x="1826133" y="414337"/>
                  </a:lnTo>
                  <a:lnTo>
                    <a:pt x="1626108" y="385762"/>
                  </a:lnTo>
                  <a:lnTo>
                    <a:pt x="1468945" y="385762"/>
                  </a:lnTo>
                  <a:lnTo>
                    <a:pt x="1168908" y="400050"/>
                  </a:lnTo>
                  <a:lnTo>
                    <a:pt x="983170" y="400050"/>
                  </a:lnTo>
                  <a:lnTo>
                    <a:pt x="768858" y="428625"/>
                  </a:lnTo>
                  <a:lnTo>
                    <a:pt x="711708" y="500062"/>
                  </a:lnTo>
                  <a:lnTo>
                    <a:pt x="497395" y="471487"/>
                  </a:lnTo>
                  <a:lnTo>
                    <a:pt x="454533" y="485775"/>
                  </a:lnTo>
                  <a:lnTo>
                    <a:pt x="684440" y="593070"/>
                  </a:lnTo>
                  <a:lnTo>
                    <a:pt x="625983" y="614362"/>
                  </a:lnTo>
                  <a:lnTo>
                    <a:pt x="497395" y="657225"/>
                  </a:lnTo>
                  <a:lnTo>
                    <a:pt x="440245" y="700087"/>
                  </a:lnTo>
                  <a:lnTo>
                    <a:pt x="183070" y="685800"/>
                  </a:lnTo>
                  <a:lnTo>
                    <a:pt x="211645" y="714375"/>
                  </a:lnTo>
                  <a:lnTo>
                    <a:pt x="440245" y="728662"/>
                  </a:lnTo>
                  <a:lnTo>
                    <a:pt x="368808" y="771525"/>
                  </a:lnTo>
                  <a:lnTo>
                    <a:pt x="168782" y="742950"/>
                  </a:lnTo>
                  <a:close/>
                </a:path>
              </a:pathLst>
            </a:custGeom>
            <a:pattFill prst="dkDnDiag">
              <a:fgClr>
                <a:srgbClr val="00B0F0"/>
              </a:fgClr>
              <a:bgClr>
                <a:schemeClr val="bg1"/>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GB" sz="1350" dirty="0"/>
            </a:p>
          </p:txBody>
        </p:sp>
        <p:grpSp>
          <p:nvGrpSpPr>
            <p:cNvPr id="172" name="Group 171">
              <a:extLst>
                <a:ext uri="{FF2B5EF4-FFF2-40B4-BE49-F238E27FC236}">
                  <a16:creationId xmlns:a16="http://schemas.microsoft.com/office/drawing/2014/main" id="{A0F7E238-617A-4752-AE75-8D07388DE1DF}"/>
                </a:ext>
              </a:extLst>
            </p:cNvPr>
            <p:cNvGrpSpPr/>
            <p:nvPr/>
          </p:nvGrpSpPr>
          <p:grpSpPr>
            <a:xfrm>
              <a:off x="3167164" y="1723795"/>
              <a:ext cx="5022599" cy="2426891"/>
              <a:chOff x="1344930" y="2613001"/>
              <a:chExt cx="6696798" cy="3235854"/>
            </a:xfrm>
            <a:solidFill>
              <a:srgbClr val="FFFF00"/>
            </a:solidFill>
          </p:grpSpPr>
          <p:sp>
            <p:nvSpPr>
              <p:cNvPr id="34" name="Freeform: Shape 33">
                <a:extLst>
                  <a:ext uri="{FF2B5EF4-FFF2-40B4-BE49-F238E27FC236}">
                    <a16:creationId xmlns:a16="http://schemas.microsoft.com/office/drawing/2014/main" id="{BDBD854E-00CC-499C-A12C-9EE363798BCE}"/>
                  </a:ext>
                </a:extLst>
              </p:cNvPr>
              <p:cNvSpPr/>
              <p:nvPr/>
            </p:nvSpPr>
            <p:spPr>
              <a:xfrm>
                <a:off x="4205909" y="3319171"/>
                <a:ext cx="2189936" cy="863039"/>
              </a:xfrm>
              <a:custGeom>
                <a:avLst/>
                <a:gdLst>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2430 w 2189936"/>
                  <a:gd name="connsiteY451" fmla="*/ 125887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4513 w 2189936"/>
                  <a:gd name="connsiteY456" fmla="*/ 132513 h 863039"/>
                  <a:gd name="connsiteX457" fmla="*/ 1979543 w 2189936"/>
                  <a:gd name="connsiteY457" fmla="*/ 135826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9395 w 2189936"/>
                  <a:gd name="connsiteY503" fmla="*/ 993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2452 w 2189936"/>
                  <a:gd name="connsiteY523" fmla="*/ 92756 h 863039"/>
                  <a:gd name="connsiteX524" fmla="*/ 1210917 w 2189936"/>
                  <a:gd name="connsiteY524" fmla="*/ 96069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2430 w 2189936"/>
                  <a:gd name="connsiteY451" fmla="*/ 125887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4513 w 2189936"/>
                  <a:gd name="connsiteY456" fmla="*/ 132513 h 863039"/>
                  <a:gd name="connsiteX457" fmla="*/ 1979543 w 2189936"/>
                  <a:gd name="connsiteY457" fmla="*/ 135826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9395 w 2189936"/>
                  <a:gd name="connsiteY503" fmla="*/ 993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2452 w 2189936"/>
                  <a:gd name="connsiteY523" fmla="*/ 9275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2430 w 2189936"/>
                  <a:gd name="connsiteY451" fmla="*/ 125887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4513 w 2189936"/>
                  <a:gd name="connsiteY456" fmla="*/ 132513 h 863039"/>
                  <a:gd name="connsiteX457" fmla="*/ 1979543 w 2189936"/>
                  <a:gd name="connsiteY457" fmla="*/ 135826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9395 w 2189936"/>
                  <a:gd name="connsiteY503" fmla="*/ 993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2452 w 2189936"/>
                  <a:gd name="connsiteY523" fmla="*/ 7751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2430 w 2189936"/>
                  <a:gd name="connsiteY451" fmla="*/ 125887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4513 w 2189936"/>
                  <a:gd name="connsiteY456" fmla="*/ 132513 h 863039"/>
                  <a:gd name="connsiteX457" fmla="*/ 1979543 w 2189936"/>
                  <a:gd name="connsiteY457" fmla="*/ 135826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9395 w 2189936"/>
                  <a:gd name="connsiteY503" fmla="*/ 993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9120 w 2189936"/>
                  <a:gd name="connsiteY523" fmla="*/ 6989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2430 w 2189936"/>
                  <a:gd name="connsiteY451" fmla="*/ 125887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4513 w 2189936"/>
                  <a:gd name="connsiteY456" fmla="*/ 132513 h 863039"/>
                  <a:gd name="connsiteX457" fmla="*/ 1979543 w 2189936"/>
                  <a:gd name="connsiteY457" fmla="*/ 135826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4633 w 2189936"/>
                  <a:gd name="connsiteY503" fmla="*/ 2136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9120 w 2189936"/>
                  <a:gd name="connsiteY523" fmla="*/ 6989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2430 w 2189936"/>
                  <a:gd name="connsiteY451" fmla="*/ 125887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4513 w 2189936"/>
                  <a:gd name="connsiteY456" fmla="*/ 132513 h 863039"/>
                  <a:gd name="connsiteX457" fmla="*/ 1974780 w 2189936"/>
                  <a:gd name="connsiteY457" fmla="*/ 125349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4633 w 2189936"/>
                  <a:gd name="connsiteY503" fmla="*/ 2136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9120 w 2189936"/>
                  <a:gd name="connsiteY523" fmla="*/ 6989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2430 w 2189936"/>
                  <a:gd name="connsiteY451" fmla="*/ 125887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2608 w 2189936"/>
                  <a:gd name="connsiteY456" fmla="*/ 120131 h 863039"/>
                  <a:gd name="connsiteX457" fmla="*/ 1974780 w 2189936"/>
                  <a:gd name="connsiteY457" fmla="*/ 125349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4633 w 2189936"/>
                  <a:gd name="connsiteY503" fmla="*/ 2136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9120 w 2189936"/>
                  <a:gd name="connsiteY523" fmla="*/ 6989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1477 w 2189936"/>
                  <a:gd name="connsiteY451" fmla="*/ 115409 h 863039"/>
                  <a:gd name="connsiteX452" fmla="*/ 2015987 w 2189936"/>
                  <a:gd name="connsiteY452" fmla="*/ 119260 h 863039"/>
                  <a:gd name="connsiteX453" fmla="*/ 2009361 w 2189936"/>
                  <a:gd name="connsiteY453" fmla="*/ 115947 h 863039"/>
                  <a:gd name="connsiteX454" fmla="*/ 2004391 w 2189936"/>
                  <a:gd name="connsiteY454" fmla="*/ 112634 h 863039"/>
                  <a:gd name="connsiteX455" fmla="*/ 1994452 w 2189936"/>
                  <a:gd name="connsiteY455" fmla="*/ 110978 h 863039"/>
                  <a:gd name="connsiteX456" fmla="*/ 1982608 w 2189936"/>
                  <a:gd name="connsiteY456" fmla="*/ 120131 h 863039"/>
                  <a:gd name="connsiteX457" fmla="*/ 1974780 w 2189936"/>
                  <a:gd name="connsiteY457" fmla="*/ 125349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4633 w 2189936"/>
                  <a:gd name="connsiteY503" fmla="*/ 2136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9120 w 2189936"/>
                  <a:gd name="connsiteY523" fmla="*/ 6989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1477 w 2189936"/>
                  <a:gd name="connsiteY451" fmla="*/ 115409 h 863039"/>
                  <a:gd name="connsiteX452" fmla="*/ 2015987 w 2189936"/>
                  <a:gd name="connsiteY452" fmla="*/ 119260 h 863039"/>
                  <a:gd name="connsiteX453" fmla="*/ 2027459 w 2189936"/>
                  <a:gd name="connsiteY453" fmla="*/ 104517 h 863039"/>
                  <a:gd name="connsiteX454" fmla="*/ 2004391 w 2189936"/>
                  <a:gd name="connsiteY454" fmla="*/ 112634 h 863039"/>
                  <a:gd name="connsiteX455" fmla="*/ 1994452 w 2189936"/>
                  <a:gd name="connsiteY455" fmla="*/ 110978 h 863039"/>
                  <a:gd name="connsiteX456" fmla="*/ 1982608 w 2189936"/>
                  <a:gd name="connsiteY456" fmla="*/ 120131 h 863039"/>
                  <a:gd name="connsiteX457" fmla="*/ 1974780 w 2189936"/>
                  <a:gd name="connsiteY457" fmla="*/ 125349 h 863039"/>
                  <a:gd name="connsiteX458" fmla="*/ 1972917 w 2189936"/>
                  <a:gd name="connsiteY458" fmla="*/ 140795 h 863039"/>
                  <a:gd name="connsiteX459" fmla="*/ 1967948 w 2189936"/>
                  <a:gd name="connsiteY459" fmla="*/ 142452 h 863039"/>
                  <a:gd name="connsiteX460" fmla="*/ 1941443 w 2189936"/>
                  <a:gd name="connsiteY460" fmla="*/ 147421 h 863039"/>
                  <a:gd name="connsiteX461" fmla="*/ 1936474 w 2189936"/>
                  <a:gd name="connsiteY461" fmla="*/ 150734 h 863039"/>
                  <a:gd name="connsiteX462" fmla="*/ 1921565 w 2189936"/>
                  <a:gd name="connsiteY462" fmla="*/ 155704 h 863039"/>
                  <a:gd name="connsiteX463" fmla="*/ 1893404 w 2189936"/>
                  <a:gd name="connsiteY463" fmla="*/ 154047 h 863039"/>
                  <a:gd name="connsiteX464" fmla="*/ 1880152 w 2189936"/>
                  <a:gd name="connsiteY464" fmla="*/ 149078 h 863039"/>
                  <a:gd name="connsiteX465" fmla="*/ 1873526 w 2189936"/>
                  <a:gd name="connsiteY465" fmla="*/ 147421 h 863039"/>
                  <a:gd name="connsiteX466" fmla="*/ 1868556 w 2189936"/>
                  <a:gd name="connsiteY466" fmla="*/ 144108 h 863039"/>
                  <a:gd name="connsiteX467" fmla="*/ 1863587 w 2189936"/>
                  <a:gd name="connsiteY467" fmla="*/ 142452 h 863039"/>
                  <a:gd name="connsiteX468" fmla="*/ 1858617 w 2189936"/>
                  <a:gd name="connsiteY468" fmla="*/ 134169 h 863039"/>
                  <a:gd name="connsiteX469" fmla="*/ 1853648 w 2189936"/>
                  <a:gd name="connsiteY469" fmla="*/ 129200 h 863039"/>
                  <a:gd name="connsiteX470" fmla="*/ 1851991 w 2189936"/>
                  <a:gd name="connsiteY470" fmla="*/ 124230 h 863039"/>
                  <a:gd name="connsiteX471" fmla="*/ 1850334 w 2189936"/>
                  <a:gd name="connsiteY471" fmla="*/ 117604 h 863039"/>
                  <a:gd name="connsiteX472" fmla="*/ 1847021 w 2189936"/>
                  <a:gd name="connsiteY472" fmla="*/ 112634 h 863039"/>
                  <a:gd name="connsiteX473" fmla="*/ 1845365 w 2189936"/>
                  <a:gd name="connsiteY473" fmla="*/ 107665 h 863039"/>
                  <a:gd name="connsiteX474" fmla="*/ 1842052 w 2189936"/>
                  <a:gd name="connsiteY474" fmla="*/ 99382 h 863039"/>
                  <a:gd name="connsiteX475" fmla="*/ 1840395 w 2189936"/>
                  <a:gd name="connsiteY475" fmla="*/ 92756 h 863039"/>
                  <a:gd name="connsiteX476" fmla="*/ 1828800 w 2189936"/>
                  <a:gd name="connsiteY476" fmla="*/ 87787 h 863039"/>
                  <a:gd name="connsiteX477" fmla="*/ 1823830 w 2189936"/>
                  <a:gd name="connsiteY477" fmla="*/ 84474 h 863039"/>
                  <a:gd name="connsiteX478" fmla="*/ 1818861 w 2189936"/>
                  <a:gd name="connsiteY478" fmla="*/ 82817 h 863039"/>
                  <a:gd name="connsiteX479" fmla="*/ 1798982 w 2189936"/>
                  <a:gd name="connsiteY479" fmla="*/ 77847 h 863039"/>
                  <a:gd name="connsiteX480" fmla="*/ 1726095 w 2189936"/>
                  <a:gd name="connsiteY480" fmla="*/ 71221 h 863039"/>
                  <a:gd name="connsiteX481" fmla="*/ 1684682 w 2189936"/>
                  <a:gd name="connsiteY481" fmla="*/ 67908 h 863039"/>
                  <a:gd name="connsiteX482" fmla="*/ 1658178 w 2189936"/>
                  <a:gd name="connsiteY482" fmla="*/ 64595 h 863039"/>
                  <a:gd name="connsiteX483" fmla="*/ 1643269 w 2189936"/>
                  <a:gd name="connsiteY483" fmla="*/ 62939 h 863039"/>
                  <a:gd name="connsiteX484" fmla="*/ 1636643 w 2189936"/>
                  <a:gd name="connsiteY484" fmla="*/ 59626 h 863039"/>
                  <a:gd name="connsiteX485" fmla="*/ 1626704 w 2189936"/>
                  <a:gd name="connsiteY485" fmla="*/ 57969 h 863039"/>
                  <a:gd name="connsiteX486" fmla="*/ 1625048 w 2189936"/>
                  <a:gd name="connsiteY486" fmla="*/ 53000 h 863039"/>
                  <a:gd name="connsiteX487" fmla="*/ 1620078 w 2189936"/>
                  <a:gd name="connsiteY487" fmla="*/ 51343 h 863039"/>
                  <a:gd name="connsiteX488" fmla="*/ 1615108 w 2189936"/>
                  <a:gd name="connsiteY488" fmla="*/ 46374 h 863039"/>
                  <a:gd name="connsiteX489" fmla="*/ 1608482 w 2189936"/>
                  <a:gd name="connsiteY489" fmla="*/ 36434 h 863039"/>
                  <a:gd name="connsiteX490" fmla="*/ 1603513 w 2189936"/>
                  <a:gd name="connsiteY490" fmla="*/ 34778 h 863039"/>
                  <a:gd name="connsiteX491" fmla="*/ 1591917 w 2189936"/>
                  <a:gd name="connsiteY491" fmla="*/ 29808 h 863039"/>
                  <a:gd name="connsiteX492" fmla="*/ 1586948 w 2189936"/>
                  <a:gd name="connsiteY492" fmla="*/ 26495 h 863039"/>
                  <a:gd name="connsiteX493" fmla="*/ 1578665 w 2189936"/>
                  <a:gd name="connsiteY493" fmla="*/ 21526 h 863039"/>
                  <a:gd name="connsiteX494" fmla="*/ 1572039 w 2189936"/>
                  <a:gd name="connsiteY494" fmla="*/ 19869 h 863039"/>
                  <a:gd name="connsiteX495" fmla="*/ 1567069 w 2189936"/>
                  <a:gd name="connsiteY495" fmla="*/ 16556 h 863039"/>
                  <a:gd name="connsiteX496" fmla="*/ 1543878 w 2189936"/>
                  <a:gd name="connsiteY496" fmla="*/ 9930 h 863039"/>
                  <a:gd name="connsiteX497" fmla="*/ 1532282 w 2189936"/>
                  <a:gd name="connsiteY497" fmla="*/ 4960 h 863039"/>
                  <a:gd name="connsiteX498" fmla="*/ 1515717 w 2189936"/>
                  <a:gd name="connsiteY498" fmla="*/ 8274 h 863039"/>
                  <a:gd name="connsiteX499" fmla="*/ 1500808 w 2189936"/>
                  <a:gd name="connsiteY499" fmla="*/ 9930 h 863039"/>
                  <a:gd name="connsiteX500" fmla="*/ 1494182 w 2189936"/>
                  <a:gd name="connsiteY500" fmla="*/ 13243 h 863039"/>
                  <a:gd name="connsiteX501" fmla="*/ 1480930 w 2189936"/>
                  <a:gd name="connsiteY501" fmla="*/ 18213 h 863039"/>
                  <a:gd name="connsiteX502" fmla="*/ 1470991 w 2189936"/>
                  <a:gd name="connsiteY502" fmla="*/ 14900 h 863039"/>
                  <a:gd name="connsiteX503" fmla="*/ 1454633 w 2189936"/>
                  <a:gd name="connsiteY503" fmla="*/ 21360 h 863039"/>
                  <a:gd name="connsiteX504" fmla="*/ 1431234 w 2189936"/>
                  <a:gd name="connsiteY504" fmla="*/ 13243 h 863039"/>
                  <a:gd name="connsiteX505" fmla="*/ 1391478 w 2189936"/>
                  <a:gd name="connsiteY505" fmla="*/ 14900 h 863039"/>
                  <a:gd name="connsiteX506" fmla="*/ 1386508 w 2189936"/>
                  <a:gd name="connsiteY506" fmla="*/ 18213 h 863039"/>
                  <a:gd name="connsiteX507" fmla="*/ 1379882 w 2189936"/>
                  <a:gd name="connsiteY507" fmla="*/ 19869 h 863039"/>
                  <a:gd name="connsiteX508" fmla="*/ 1368287 w 2189936"/>
                  <a:gd name="connsiteY508" fmla="*/ 29808 h 863039"/>
                  <a:gd name="connsiteX509" fmla="*/ 1363317 w 2189936"/>
                  <a:gd name="connsiteY509" fmla="*/ 31465 h 863039"/>
                  <a:gd name="connsiteX510" fmla="*/ 1358348 w 2189936"/>
                  <a:gd name="connsiteY510" fmla="*/ 34778 h 863039"/>
                  <a:gd name="connsiteX511" fmla="*/ 1351721 w 2189936"/>
                  <a:gd name="connsiteY511" fmla="*/ 38091 h 863039"/>
                  <a:gd name="connsiteX512" fmla="*/ 1341782 w 2189936"/>
                  <a:gd name="connsiteY512" fmla="*/ 43060 h 863039"/>
                  <a:gd name="connsiteX513" fmla="*/ 1330187 w 2189936"/>
                  <a:gd name="connsiteY513" fmla="*/ 48030 h 863039"/>
                  <a:gd name="connsiteX514" fmla="*/ 1318591 w 2189936"/>
                  <a:gd name="connsiteY514" fmla="*/ 53000 h 863039"/>
                  <a:gd name="connsiteX515" fmla="*/ 1303682 w 2189936"/>
                  <a:gd name="connsiteY515" fmla="*/ 59626 h 863039"/>
                  <a:gd name="connsiteX516" fmla="*/ 1290430 w 2189936"/>
                  <a:gd name="connsiteY516" fmla="*/ 64595 h 863039"/>
                  <a:gd name="connsiteX517" fmla="*/ 1285461 w 2189936"/>
                  <a:gd name="connsiteY517" fmla="*/ 67908 h 863039"/>
                  <a:gd name="connsiteX518" fmla="*/ 1275521 w 2189936"/>
                  <a:gd name="connsiteY518" fmla="*/ 71221 h 863039"/>
                  <a:gd name="connsiteX519" fmla="*/ 1265582 w 2189936"/>
                  <a:gd name="connsiteY519" fmla="*/ 76191 h 863039"/>
                  <a:gd name="connsiteX520" fmla="*/ 1260613 w 2189936"/>
                  <a:gd name="connsiteY520" fmla="*/ 79504 h 863039"/>
                  <a:gd name="connsiteX521" fmla="*/ 1247361 w 2189936"/>
                  <a:gd name="connsiteY521" fmla="*/ 81160 h 863039"/>
                  <a:gd name="connsiteX522" fmla="*/ 1237421 w 2189936"/>
                  <a:gd name="connsiteY522" fmla="*/ 87787 h 863039"/>
                  <a:gd name="connsiteX523" fmla="*/ 1239120 w 2189936"/>
                  <a:gd name="connsiteY523" fmla="*/ 69896 h 863039"/>
                  <a:gd name="connsiteX524" fmla="*/ 1206155 w 2189936"/>
                  <a:gd name="connsiteY524" fmla="*/ 79877 h 863039"/>
                  <a:gd name="connsiteX525" fmla="*/ 1204291 w 2189936"/>
                  <a:gd name="connsiteY525" fmla="*/ 97726 h 863039"/>
                  <a:gd name="connsiteX526" fmla="*/ 1176130 w 2189936"/>
                  <a:gd name="connsiteY526" fmla="*/ 102695 h 863039"/>
                  <a:gd name="connsiteX527" fmla="*/ 1169504 w 2189936"/>
                  <a:gd name="connsiteY527" fmla="*/ 106008 h 863039"/>
                  <a:gd name="connsiteX528" fmla="*/ 1164534 w 2189936"/>
                  <a:gd name="connsiteY528" fmla="*/ 107665 h 863039"/>
                  <a:gd name="connsiteX529" fmla="*/ 1114839 w 2189936"/>
                  <a:gd name="connsiteY529" fmla="*/ 114291 h 863039"/>
                  <a:gd name="connsiteX530" fmla="*/ 1104900 w 2189936"/>
                  <a:gd name="connsiteY530" fmla="*/ 117604 h 863039"/>
                  <a:gd name="connsiteX531" fmla="*/ 1089991 w 2189936"/>
                  <a:gd name="connsiteY531" fmla="*/ 120917 h 863039"/>
                  <a:gd name="connsiteX532" fmla="*/ 1086678 w 2189936"/>
                  <a:gd name="connsiteY532" fmla="*/ 125887 h 863039"/>
                  <a:gd name="connsiteX533" fmla="*/ 1073426 w 2189936"/>
                  <a:gd name="connsiteY533" fmla="*/ 140795 h 863039"/>
                  <a:gd name="connsiteX534" fmla="*/ 1068456 w 2189936"/>
                  <a:gd name="connsiteY534" fmla="*/ 150734 h 863039"/>
                  <a:gd name="connsiteX535" fmla="*/ 1056861 w 2189936"/>
                  <a:gd name="connsiteY535" fmla="*/ 152391 h 863039"/>
                  <a:gd name="connsiteX536" fmla="*/ 1048578 w 2189936"/>
                  <a:gd name="connsiteY536" fmla="*/ 155704 h 863039"/>
                  <a:gd name="connsiteX537" fmla="*/ 1028700 w 2189936"/>
                  <a:gd name="connsiteY537" fmla="*/ 152391 h 863039"/>
                  <a:gd name="connsiteX538" fmla="*/ 1022074 w 2189936"/>
                  <a:gd name="connsiteY538" fmla="*/ 150734 h 863039"/>
                  <a:gd name="connsiteX539" fmla="*/ 1017104 w 2189936"/>
                  <a:gd name="connsiteY539" fmla="*/ 147421 h 863039"/>
                  <a:gd name="connsiteX540" fmla="*/ 1012134 w 2189936"/>
                  <a:gd name="connsiteY540" fmla="*/ 145765 h 863039"/>
                  <a:gd name="connsiteX541" fmla="*/ 1007165 w 2189936"/>
                  <a:gd name="connsiteY541" fmla="*/ 140795 h 863039"/>
                  <a:gd name="connsiteX542" fmla="*/ 988943 w 2189936"/>
                  <a:gd name="connsiteY542" fmla="*/ 134169 h 863039"/>
                  <a:gd name="connsiteX543" fmla="*/ 979004 w 2189936"/>
                  <a:gd name="connsiteY543" fmla="*/ 129200 h 863039"/>
                  <a:gd name="connsiteX544" fmla="*/ 967408 w 2189936"/>
                  <a:gd name="connsiteY544" fmla="*/ 132513 h 863039"/>
                  <a:gd name="connsiteX545" fmla="*/ 955813 w 2189936"/>
                  <a:gd name="connsiteY545" fmla="*/ 135826 h 863039"/>
                  <a:gd name="connsiteX546" fmla="*/ 944217 w 2189936"/>
                  <a:gd name="connsiteY546" fmla="*/ 140795 h 863039"/>
                  <a:gd name="connsiteX547" fmla="*/ 939248 w 2189936"/>
                  <a:gd name="connsiteY547" fmla="*/ 144108 h 863039"/>
                  <a:gd name="connsiteX548" fmla="*/ 934278 w 2189936"/>
                  <a:gd name="connsiteY548" fmla="*/ 145765 h 863039"/>
                  <a:gd name="connsiteX549" fmla="*/ 844826 w 2189936"/>
                  <a:gd name="connsiteY549" fmla="*/ 149078 h 863039"/>
                  <a:gd name="connsiteX550" fmla="*/ 843169 w 2189936"/>
                  <a:gd name="connsiteY550" fmla="*/ 172269 h 863039"/>
                  <a:gd name="connsiteX551" fmla="*/ 838200 w 2189936"/>
                  <a:gd name="connsiteY551" fmla="*/ 173926 h 863039"/>
                  <a:gd name="connsiteX552" fmla="*/ 816665 w 2189936"/>
                  <a:gd name="connsiteY552" fmla="*/ 178895 h 863039"/>
                  <a:gd name="connsiteX553" fmla="*/ 808382 w 2189936"/>
                  <a:gd name="connsiteY553" fmla="*/ 170613 h 863039"/>
                  <a:gd name="connsiteX554" fmla="*/ 796787 w 2189936"/>
                  <a:gd name="connsiteY554" fmla="*/ 159017 h 863039"/>
                  <a:gd name="connsiteX555" fmla="*/ 791817 w 2189936"/>
                  <a:gd name="connsiteY555" fmla="*/ 154047 h 863039"/>
                  <a:gd name="connsiteX556" fmla="*/ 785191 w 2189936"/>
                  <a:gd name="connsiteY556" fmla="*/ 147421 h 863039"/>
                  <a:gd name="connsiteX557" fmla="*/ 775252 w 2189936"/>
                  <a:gd name="connsiteY557" fmla="*/ 137482 h 863039"/>
                  <a:gd name="connsiteX558" fmla="*/ 768626 w 2189936"/>
                  <a:gd name="connsiteY558" fmla="*/ 130856 h 863039"/>
                  <a:gd name="connsiteX559" fmla="*/ 758687 w 2189936"/>
                  <a:gd name="connsiteY559" fmla="*/ 124230 h 863039"/>
                  <a:gd name="connsiteX560" fmla="*/ 757030 w 2189936"/>
                  <a:gd name="connsiteY560" fmla="*/ 119260 h 863039"/>
                  <a:gd name="connsiteX561" fmla="*/ 738808 w 2189936"/>
                  <a:gd name="connsiteY561" fmla="*/ 109321 h 863039"/>
                  <a:gd name="connsiteX562" fmla="*/ 725556 w 2189936"/>
                  <a:gd name="connsiteY562" fmla="*/ 94413 h 863039"/>
                  <a:gd name="connsiteX563" fmla="*/ 715617 w 2189936"/>
                  <a:gd name="connsiteY563" fmla="*/ 91100 h 863039"/>
                  <a:gd name="connsiteX564" fmla="*/ 692426 w 2189936"/>
                  <a:gd name="connsiteY564" fmla="*/ 86130 h 863039"/>
                  <a:gd name="connsiteX565" fmla="*/ 680830 w 2189936"/>
                  <a:gd name="connsiteY565" fmla="*/ 82817 h 863039"/>
                  <a:gd name="connsiteX566" fmla="*/ 659295 w 2189936"/>
                  <a:gd name="connsiteY566" fmla="*/ 79504 h 863039"/>
                  <a:gd name="connsiteX567" fmla="*/ 654326 w 2189936"/>
                  <a:gd name="connsiteY567" fmla="*/ 77847 h 863039"/>
                  <a:gd name="connsiteX568" fmla="*/ 652669 w 2189936"/>
                  <a:gd name="connsiteY568" fmla="*/ 72878 h 863039"/>
                  <a:gd name="connsiteX569" fmla="*/ 651013 w 2189936"/>
                  <a:gd name="connsiteY569" fmla="*/ 61282 h 863039"/>
                  <a:gd name="connsiteX570" fmla="*/ 647700 w 2189936"/>
                  <a:gd name="connsiteY570" fmla="*/ 44717 h 863039"/>
                  <a:gd name="connsiteX571" fmla="*/ 646043 w 2189936"/>
                  <a:gd name="connsiteY571" fmla="*/ 34778 h 863039"/>
                  <a:gd name="connsiteX572" fmla="*/ 642730 w 2189936"/>
                  <a:gd name="connsiteY572" fmla="*/ 28152 h 863039"/>
                  <a:gd name="connsiteX573" fmla="*/ 641074 w 2189936"/>
                  <a:gd name="connsiteY573" fmla="*/ 23182 h 863039"/>
                  <a:gd name="connsiteX574" fmla="*/ 629478 w 2189936"/>
                  <a:gd name="connsiteY574" fmla="*/ 11587 h 863039"/>
                  <a:gd name="connsiteX575" fmla="*/ 609600 w 2189936"/>
                  <a:gd name="connsiteY575" fmla="*/ 9930 h 863039"/>
                  <a:gd name="connsiteX576" fmla="*/ 602974 w 2189936"/>
                  <a:gd name="connsiteY576" fmla="*/ 6617 h 863039"/>
                  <a:gd name="connsiteX577" fmla="*/ 596348 w 2189936"/>
                  <a:gd name="connsiteY577" fmla="*/ 4960 h 863039"/>
                  <a:gd name="connsiteX578" fmla="*/ 586408 w 2189936"/>
                  <a:gd name="connsiteY578" fmla="*/ 1647 h 863039"/>
                  <a:gd name="connsiteX579" fmla="*/ 535056 w 2189936"/>
                  <a:gd name="connsiteY579" fmla="*/ 4960 h 863039"/>
                  <a:gd name="connsiteX580" fmla="*/ 530087 w 2189936"/>
                  <a:gd name="connsiteY580" fmla="*/ 8274 h 863039"/>
                  <a:gd name="connsiteX581" fmla="*/ 491987 w 2189936"/>
                  <a:gd name="connsiteY581" fmla="*/ 14900 h 863039"/>
                  <a:gd name="connsiteX582" fmla="*/ 472108 w 2189936"/>
                  <a:gd name="connsiteY582" fmla="*/ 21526 h 863039"/>
                  <a:gd name="connsiteX583" fmla="*/ 443948 w 2189936"/>
                  <a:gd name="connsiteY583" fmla="*/ 19869 h 863039"/>
                  <a:gd name="connsiteX584" fmla="*/ 417443 w 2189936"/>
                  <a:gd name="connsiteY584" fmla="*/ 16556 h 863039"/>
                  <a:gd name="connsiteX585" fmla="*/ 409161 w 2189936"/>
                  <a:gd name="connsiteY585" fmla="*/ 13243 h 863039"/>
                  <a:gd name="connsiteX586" fmla="*/ 384313 w 2189936"/>
                  <a:gd name="connsiteY586" fmla="*/ 14900 h 863039"/>
                  <a:gd name="connsiteX587" fmla="*/ 379343 w 2189936"/>
                  <a:gd name="connsiteY587" fmla="*/ 16556 h 863039"/>
                  <a:gd name="connsiteX588" fmla="*/ 369404 w 2189936"/>
                  <a:gd name="connsiteY588" fmla="*/ 18213 h 863039"/>
                  <a:gd name="connsiteX589" fmla="*/ 361121 w 2189936"/>
                  <a:gd name="connsiteY589" fmla="*/ 21526 h 863039"/>
                  <a:gd name="connsiteX590" fmla="*/ 351182 w 2189936"/>
                  <a:gd name="connsiteY590" fmla="*/ 23182 h 863039"/>
                  <a:gd name="connsiteX591" fmla="*/ 341243 w 2189936"/>
                  <a:gd name="connsiteY591" fmla="*/ 31465 h 863039"/>
                  <a:gd name="connsiteX592" fmla="*/ 331304 w 2189936"/>
                  <a:gd name="connsiteY592" fmla="*/ 34778 h 863039"/>
                  <a:gd name="connsiteX593" fmla="*/ 313082 w 2189936"/>
                  <a:gd name="connsiteY593" fmla="*/ 39747 h 863039"/>
                  <a:gd name="connsiteX594" fmla="*/ 306456 w 2189936"/>
                  <a:gd name="connsiteY594" fmla="*/ 43060 h 863039"/>
                  <a:gd name="connsiteX595" fmla="*/ 293204 w 2189936"/>
                  <a:gd name="connsiteY595" fmla="*/ 46374 h 863039"/>
                  <a:gd name="connsiteX596" fmla="*/ 281608 w 2189936"/>
                  <a:gd name="connsiteY596" fmla="*/ 51343 h 863039"/>
                  <a:gd name="connsiteX597" fmla="*/ 276639 w 2189936"/>
                  <a:gd name="connsiteY597" fmla="*/ 54656 h 863039"/>
                  <a:gd name="connsiteX598" fmla="*/ 270013 w 2189936"/>
                  <a:gd name="connsiteY598" fmla="*/ 56313 h 863039"/>
                  <a:gd name="connsiteX599" fmla="*/ 241852 w 2189936"/>
                  <a:gd name="connsiteY599" fmla="*/ 59626 h 863039"/>
                  <a:gd name="connsiteX600" fmla="*/ 231913 w 2189936"/>
                  <a:gd name="connsiteY600" fmla="*/ 62939 h 863039"/>
                  <a:gd name="connsiteX601" fmla="*/ 220317 w 2189936"/>
                  <a:gd name="connsiteY601" fmla="*/ 67908 h 863039"/>
                  <a:gd name="connsiteX602" fmla="*/ 208721 w 2189936"/>
                  <a:gd name="connsiteY602"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65074 w 2189936"/>
                  <a:gd name="connsiteY440" fmla="*/ 152391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1477 w 2189936"/>
                  <a:gd name="connsiteY451" fmla="*/ 115409 h 863039"/>
                  <a:gd name="connsiteX452" fmla="*/ 2027459 w 2189936"/>
                  <a:gd name="connsiteY452" fmla="*/ 104517 h 863039"/>
                  <a:gd name="connsiteX453" fmla="*/ 2004391 w 2189936"/>
                  <a:gd name="connsiteY453" fmla="*/ 112634 h 863039"/>
                  <a:gd name="connsiteX454" fmla="*/ 1994452 w 2189936"/>
                  <a:gd name="connsiteY454" fmla="*/ 110978 h 863039"/>
                  <a:gd name="connsiteX455" fmla="*/ 1982608 w 2189936"/>
                  <a:gd name="connsiteY455" fmla="*/ 120131 h 863039"/>
                  <a:gd name="connsiteX456" fmla="*/ 1974780 w 2189936"/>
                  <a:gd name="connsiteY456" fmla="*/ 125349 h 863039"/>
                  <a:gd name="connsiteX457" fmla="*/ 1972917 w 2189936"/>
                  <a:gd name="connsiteY457" fmla="*/ 140795 h 863039"/>
                  <a:gd name="connsiteX458" fmla="*/ 1967948 w 2189936"/>
                  <a:gd name="connsiteY458" fmla="*/ 142452 h 863039"/>
                  <a:gd name="connsiteX459" fmla="*/ 1941443 w 2189936"/>
                  <a:gd name="connsiteY459" fmla="*/ 147421 h 863039"/>
                  <a:gd name="connsiteX460" fmla="*/ 1936474 w 2189936"/>
                  <a:gd name="connsiteY460" fmla="*/ 150734 h 863039"/>
                  <a:gd name="connsiteX461" fmla="*/ 1921565 w 2189936"/>
                  <a:gd name="connsiteY461" fmla="*/ 155704 h 863039"/>
                  <a:gd name="connsiteX462" fmla="*/ 1893404 w 2189936"/>
                  <a:gd name="connsiteY462" fmla="*/ 154047 h 863039"/>
                  <a:gd name="connsiteX463" fmla="*/ 1880152 w 2189936"/>
                  <a:gd name="connsiteY463" fmla="*/ 149078 h 863039"/>
                  <a:gd name="connsiteX464" fmla="*/ 1873526 w 2189936"/>
                  <a:gd name="connsiteY464" fmla="*/ 147421 h 863039"/>
                  <a:gd name="connsiteX465" fmla="*/ 1868556 w 2189936"/>
                  <a:gd name="connsiteY465" fmla="*/ 144108 h 863039"/>
                  <a:gd name="connsiteX466" fmla="*/ 1863587 w 2189936"/>
                  <a:gd name="connsiteY466" fmla="*/ 142452 h 863039"/>
                  <a:gd name="connsiteX467" fmla="*/ 1858617 w 2189936"/>
                  <a:gd name="connsiteY467" fmla="*/ 134169 h 863039"/>
                  <a:gd name="connsiteX468" fmla="*/ 1853648 w 2189936"/>
                  <a:gd name="connsiteY468" fmla="*/ 129200 h 863039"/>
                  <a:gd name="connsiteX469" fmla="*/ 1851991 w 2189936"/>
                  <a:gd name="connsiteY469" fmla="*/ 124230 h 863039"/>
                  <a:gd name="connsiteX470" fmla="*/ 1850334 w 2189936"/>
                  <a:gd name="connsiteY470" fmla="*/ 117604 h 863039"/>
                  <a:gd name="connsiteX471" fmla="*/ 1847021 w 2189936"/>
                  <a:gd name="connsiteY471" fmla="*/ 112634 h 863039"/>
                  <a:gd name="connsiteX472" fmla="*/ 1845365 w 2189936"/>
                  <a:gd name="connsiteY472" fmla="*/ 107665 h 863039"/>
                  <a:gd name="connsiteX473" fmla="*/ 1842052 w 2189936"/>
                  <a:gd name="connsiteY473" fmla="*/ 99382 h 863039"/>
                  <a:gd name="connsiteX474" fmla="*/ 1840395 w 2189936"/>
                  <a:gd name="connsiteY474" fmla="*/ 92756 h 863039"/>
                  <a:gd name="connsiteX475" fmla="*/ 1828800 w 2189936"/>
                  <a:gd name="connsiteY475" fmla="*/ 87787 h 863039"/>
                  <a:gd name="connsiteX476" fmla="*/ 1823830 w 2189936"/>
                  <a:gd name="connsiteY476" fmla="*/ 84474 h 863039"/>
                  <a:gd name="connsiteX477" fmla="*/ 1818861 w 2189936"/>
                  <a:gd name="connsiteY477" fmla="*/ 82817 h 863039"/>
                  <a:gd name="connsiteX478" fmla="*/ 1798982 w 2189936"/>
                  <a:gd name="connsiteY478" fmla="*/ 77847 h 863039"/>
                  <a:gd name="connsiteX479" fmla="*/ 1726095 w 2189936"/>
                  <a:gd name="connsiteY479" fmla="*/ 71221 h 863039"/>
                  <a:gd name="connsiteX480" fmla="*/ 1684682 w 2189936"/>
                  <a:gd name="connsiteY480" fmla="*/ 67908 h 863039"/>
                  <a:gd name="connsiteX481" fmla="*/ 1658178 w 2189936"/>
                  <a:gd name="connsiteY481" fmla="*/ 64595 h 863039"/>
                  <a:gd name="connsiteX482" fmla="*/ 1643269 w 2189936"/>
                  <a:gd name="connsiteY482" fmla="*/ 62939 h 863039"/>
                  <a:gd name="connsiteX483" fmla="*/ 1636643 w 2189936"/>
                  <a:gd name="connsiteY483" fmla="*/ 59626 h 863039"/>
                  <a:gd name="connsiteX484" fmla="*/ 1626704 w 2189936"/>
                  <a:gd name="connsiteY484" fmla="*/ 57969 h 863039"/>
                  <a:gd name="connsiteX485" fmla="*/ 1625048 w 2189936"/>
                  <a:gd name="connsiteY485" fmla="*/ 53000 h 863039"/>
                  <a:gd name="connsiteX486" fmla="*/ 1620078 w 2189936"/>
                  <a:gd name="connsiteY486" fmla="*/ 51343 h 863039"/>
                  <a:gd name="connsiteX487" fmla="*/ 1615108 w 2189936"/>
                  <a:gd name="connsiteY487" fmla="*/ 46374 h 863039"/>
                  <a:gd name="connsiteX488" fmla="*/ 1608482 w 2189936"/>
                  <a:gd name="connsiteY488" fmla="*/ 36434 h 863039"/>
                  <a:gd name="connsiteX489" fmla="*/ 1603513 w 2189936"/>
                  <a:gd name="connsiteY489" fmla="*/ 34778 h 863039"/>
                  <a:gd name="connsiteX490" fmla="*/ 1591917 w 2189936"/>
                  <a:gd name="connsiteY490" fmla="*/ 29808 h 863039"/>
                  <a:gd name="connsiteX491" fmla="*/ 1586948 w 2189936"/>
                  <a:gd name="connsiteY491" fmla="*/ 26495 h 863039"/>
                  <a:gd name="connsiteX492" fmla="*/ 1578665 w 2189936"/>
                  <a:gd name="connsiteY492" fmla="*/ 21526 h 863039"/>
                  <a:gd name="connsiteX493" fmla="*/ 1572039 w 2189936"/>
                  <a:gd name="connsiteY493" fmla="*/ 19869 h 863039"/>
                  <a:gd name="connsiteX494" fmla="*/ 1567069 w 2189936"/>
                  <a:gd name="connsiteY494" fmla="*/ 16556 h 863039"/>
                  <a:gd name="connsiteX495" fmla="*/ 1543878 w 2189936"/>
                  <a:gd name="connsiteY495" fmla="*/ 9930 h 863039"/>
                  <a:gd name="connsiteX496" fmla="*/ 1532282 w 2189936"/>
                  <a:gd name="connsiteY496" fmla="*/ 4960 h 863039"/>
                  <a:gd name="connsiteX497" fmla="*/ 1515717 w 2189936"/>
                  <a:gd name="connsiteY497" fmla="*/ 8274 h 863039"/>
                  <a:gd name="connsiteX498" fmla="*/ 1500808 w 2189936"/>
                  <a:gd name="connsiteY498" fmla="*/ 9930 h 863039"/>
                  <a:gd name="connsiteX499" fmla="*/ 1494182 w 2189936"/>
                  <a:gd name="connsiteY499" fmla="*/ 13243 h 863039"/>
                  <a:gd name="connsiteX500" fmla="*/ 1480930 w 2189936"/>
                  <a:gd name="connsiteY500" fmla="*/ 18213 h 863039"/>
                  <a:gd name="connsiteX501" fmla="*/ 1470991 w 2189936"/>
                  <a:gd name="connsiteY501" fmla="*/ 14900 h 863039"/>
                  <a:gd name="connsiteX502" fmla="*/ 1454633 w 2189936"/>
                  <a:gd name="connsiteY502" fmla="*/ 21360 h 863039"/>
                  <a:gd name="connsiteX503" fmla="*/ 1431234 w 2189936"/>
                  <a:gd name="connsiteY503" fmla="*/ 13243 h 863039"/>
                  <a:gd name="connsiteX504" fmla="*/ 1391478 w 2189936"/>
                  <a:gd name="connsiteY504" fmla="*/ 14900 h 863039"/>
                  <a:gd name="connsiteX505" fmla="*/ 1386508 w 2189936"/>
                  <a:gd name="connsiteY505" fmla="*/ 18213 h 863039"/>
                  <a:gd name="connsiteX506" fmla="*/ 1379882 w 2189936"/>
                  <a:gd name="connsiteY506" fmla="*/ 19869 h 863039"/>
                  <a:gd name="connsiteX507" fmla="*/ 1368287 w 2189936"/>
                  <a:gd name="connsiteY507" fmla="*/ 29808 h 863039"/>
                  <a:gd name="connsiteX508" fmla="*/ 1363317 w 2189936"/>
                  <a:gd name="connsiteY508" fmla="*/ 31465 h 863039"/>
                  <a:gd name="connsiteX509" fmla="*/ 1358348 w 2189936"/>
                  <a:gd name="connsiteY509" fmla="*/ 34778 h 863039"/>
                  <a:gd name="connsiteX510" fmla="*/ 1351721 w 2189936"/>
                  <a:gd name="connsiteY510" fmla="*/ 38091 h 863039"/>
                  <a:gd name="connsiteX511" fmla="*/ 1341782 w 2189936"/>
                  <a:gd name="connsiteY511" fmla="*/ 43060 h 863039"/>
                  <a:gd name="connsiteX512" fmla="*/ 1330187 w 2189936"/>
                  <a:gd name="connsiteY512" fmla="*/ 48030 h 863039"/>
                  <a:gd name="connsiteX513" fmla="*/ 1318591 w 2189936"/>
                  <a:gd name="connsiteY513" fmla="*/ 53000 h 863039"/>
                  <a:gd name="connsiteX514" fmla="*/ 1303682 w 2189936"/>
                  <a:gd name="connsiteY514" fmla="*/ 59626 h 863039"/>
                  <a:gd name="connsiteX515" fmla="*/ 1290430 w 2189936"/>
                  <a:gd name="connsiteY515" fmla="*/ 64595 h 863039"/>
                  <a:gd name="connsiteX516" fmla="*/ 1285461 w 2189936"/>
                  <a:gd name="connsiteY516" fmla="*/ 67908 h 863039"/>
                  <a:gd name="connsiteX517" fmla="*/ 1275521 w 2189936"/>
                  <a:gd name="connsiteY517" fmla="*/ 71221 h 863039"/>
                  <a:gd name="connsiteX518" fmla="*/ 1265582 w 2189936"/>
                  <a:gd name="connsiteY518" fmla="*/ 76191 h 863039"/>
                  <a:gd name="connsiteX519" fmla="*/ 1260613 w 2189936"/>
                  <a:gd name="connsiteY519" fmla="*/ 79504 h 863039"/>
                  <a:gd name="connsiteX520" fmla="*/ 1247361 w 2189936"/>
                  <a:gd name="connsiteY520" fmla="*/ 81160 h 863039"/>
                  <a:gd name="connsiteX521" fmla="*/ 1237421 w 2189936"/>
                  <a:gd name="connsiteY521" fmla="*/ 87787 h 863039"/>
                  <a:gd name="connsiteX522" fmla="*/ 1239120 w 2189936"/>
                  <a:gd name="connsiteY522" fmla="*/ 69896 h 863039"/>
                  <a:gd name="connsiteX523" fmla="*/ 1206155 w 2189936"/>
                  <a:gd name="connsiteY523" fmla="*/ 79877 h 863039"/>
                  <a:gd name="connsiteX524" fmla="*/ 1204291 w 2189936"/>
                  <a:gd name="connsiteY524" fmla="*/ 97726 h 863039"/>
                  <a:gd name="connsiteX525" fmla="*/ 1176130 w 2189936"/>
                  <a:gd name="connsiteY525" fmla="*/ 102695 h 863039"/>
                  <a:gd name="connsiteX526" fmla="*/ 1169504 w 2189936"/>
                  <a:gd name="connsiteY526" fmla="*/ 106008 h 863039"/>
                  <a:gd name="connsiteX527" fmla="*/ 1164534 w 2189936"/>
                  <a:gd name="connsiteY527" fmla="*/ 107665 h 863039"/>
                  <a:gd name="connsiteX528" fmla="*/ 1114839 w 2189936"/>
                  <a:gd name="connsiteY528" fmla="*/ 114291 h 863039"/>
                  <a:gd name="connsiteX529" fmla="*/ 1104900 w 2189936"/>
                  <a:gd name="connsiteY529" fmla="*/ 117604 h 863039"/>
                  <a:gd name="connsiteX530" fmla="*/ 1089991 w 2189936"/>
                  <a:gd name="connsiteY530" fmla="*/ 120917 h 863039"/>
                  <a:gd name="connsiteX531" fmla="*/ 1086678 w 2189936"/>
                  <a:gd name="connsiteY531" fmla="*/ 125887 h 863039"/>
                  <a:gd name="connsiteX532" fmla="*/ 1073426 w 2189936"/>
                  <a:gd name="connsiteY532" fmla="*/ 140795 h 863039"/>
                  <a:gd name="connsiteX533" fmla="*/ 1068456 w 2189936"/>
                  <a:gd name="connsiteY533" fmla="*/ 150734 h 863039"/>
                  <a:gd name="connsiteX534" fmla="*/ 1056861 w 2189936"/>
                  <a:gd name="connsiteY534" fmla="*/ 152391 h 863039"/>
                  <a:gd name="connsiteX535" fmla="*/ 1048578 w 2189936"/>
                  <a:gd name="connsiteY535" fmla="*/ 155704 h 863039"/>
                  <a:gd name="connsiteX536" fmla="*/ 1028700 w 2189936"/>
                  <a:gd name="connsiteY536" fmla="*/ 152391 h 863039"/>
                  <a:gd name="connsiteX537" fmla="*/ 1022074 w 2189936"/>
                  <a:gd name="connsiteY537" fmla="*/ 150734 h 863039"/>
                  <a:gd name="connsiteX538" fmla="*/ 1017104 w 2189936"/>
                  <a:gd name="connsiteY538" fmla="*/ 147421 h 863039"/>
                  <a:gd name="connsiteX539" fmla="*/ 1012134 w 2189936"/>
                  <a:gd name="connsiteY539" fmla="*/ 145765 h 863039"/>
                  <a:gd name="connsiteX540" fmla="*/ 1007165 w 2189936"/>
                  <a:gd name="connsiteY540" fmla="*/ 140795 h 863039"/>
                  <a:gd name="connsiteX541" fmla="*/ 988943 w 2189936"/>
                  <a:gd name="connsiteY541" fmla="*/ 134169 h 863039"/>
                  <a:gd name="connsiteX542" fmla="*/ 979004 w 2189936"/>
                  <a:gd name="connsiteY542" fmla="*/ 129200 h 863039"/>
                  <a:gd name="connsiteX543" fmla="*/ 967408 w 2189936"/>
                  <a:gd name="connsiteY543" fmla="*/ 132513 h 863039"/>
                  <a:gd name="connsiteX544" fmla="*/ 955813 w 2189936"/>
                  <a:gd name="connsiteY544" fmla="*/ 135826 h 863039"/>
                  <a:gd name="connsiteX545" fmla="*/ 944217 w 2189936"/>
                  <a:gd name="connsiteY545" fmla="*/ 140795 h 863039"/>
                  <a:gd name="connsiteX546" fmla="*/ 939248 w 2189936"/>
                  <a:gd name="connsiteY546" fmla="*/ 144108 h 863039"/>
                  <a:gd name="connsiteX547" fmla="*/ 934278 w 2189936"/>
                  <a:gd name="connsiteY547" fmla="*/ 145765 h 863039"/>
                  <a:gd name="connsiteX548" fmla="*/ 844826 w 2189936"/>
                  <a:gd name="connsiteY548" fmla="*/ 149078 h 863039"/>
                  <a:gd name="connsiteX549" fmla="*/ 843169 w 2189936"/>
                  <a:gd name="connsiteY549" fmla="*/ 172269 h 863039"/>
                  <a:gd name="connsiteX550" fmla="*/ 838200 w 2189936"/>
                  <a:gd name="connsiteY550" fmla="*/ 173926 h 863039"/>
                  <a:gd name="connsiteX551" fmla="*/ 816665 w 2189936"/>
                  <a:gd name="connsiteY551" fmla="*/ 178895 h 863039"/>
                  <a:gd name="connsiteX552" fmla="*/ 808382 w 2189936"/>
                  <a:gd name="connsiteY552" fmla="*/ 170613 h 863039"/>
                  <a:gd name="connsiteX553" fmla="*/ 796787 w 2189936"/>
                  <a:gd name="connsiteY553" fmla="*/ 159017 h 863039"/>
                  <a:gd name="connsiteX554" fmla="*/ 791817 w 2189936"/>
                  <a:gd name="connsiteY554" fmla="*/ 154047 h 863039"/>
                  <a:gd name="connsiteX555" fmla="*/ 785191 w 2189936"/>
                  <a:gd name="connsiteY555" fmla="*/ 147421 h 863039"/>
                  <a:gd name="connsiteX556" fmla="*/ 775252 w 2189936"/>
                  <a:gd name="connsiteY556" fmla="*/ 137482 h 863039"/>
                  <a:gd name="connsiteX557" fmla="*/ 768626 w 2189936"/>
                  <a:gd name="connsiteY557" fmla="*/ 130856 h 863039"/>
                  <a:gd name="connsiteX558" fmla="*/ 758687 w 2189936"/>
                  <a:gd name="connsiteY558" fmla="*/ 124230 h 863039"/>
                  <a:gd name="connsiteX559" fmla="*/ 757030 w 2189936"/>
                  <a:gd name="connsiteY559" fmla="*/ 119260 h 863039"/>
                  <a:gd name="connsiteX560" fmla="*/ 738808 w 2189936"/>
                  <a:gd name="connsiteY560" fmla="*/ 109321 h 863039"/>
                  <a:gd name="connsiteX561" fmla="*/ 725556 w 2189936"/>
                  <a:gd name="connsiteY561" fmla="*/ 94413 h 863039"/>
                  <a:gd name="connsiteX562" fmla="*/ 715617 w 2189936"/>
                  <a:gd name="connsiteY562" fmla="*/ 91100 h 863039"/>
                  <a:gd name="connsiteX563" fmla="*/ 692426 w 2189936"/>
                  <a:gd name="connsiteY563" fmla="*/ 86130 h 863039"/>
                  <a:gd name="connsiteX564" fmla="*/ 680830 w 2189936"/>
                  <a:gd name="connsiteY564" fmla="*/ 82817 h 863039"/>
                  <a:gd name="connsiteX565" fmla="*/ 659295 w 2189936"/>
                  <a:gd name="connsiteY565" fmla="*/ 79504 h 863039"/>
                  <a:gd name="connsiteX566" fmla="*/ 654326 w 2189936"/>
                  <a:gd name="connsiteY566" fmla="*/ 77847 h 863039"/>
                  <a:gd name="connsiteX567" fmla="*/ 652669 w 2189936"/>
                  <a:gd name="connsiteY567" fmla="*/ 72878 h 863039"/>
                  <a:gd name="connsiteX568" fmla="*/ 651013 w 2189936"/>
                  <a:gd name="connsiteY568" fmla="*/ 61282 h 863039"/>
                  <a:gd name="connsiteX569" fmla="*/ 647700 w 2189936"/>
                  <a:gd name="connsiteY569" fmla="*/ 44717 h 863039"/>
                  <a:gd name="connsiteX570" fmla="*/ 646043 w 2189936"/>
                  <a:gd name="connsiteY570" fmla="*/ 34778 h 863039"/>
                  <a:gd name="connsiteX571" fmla="*/ 642730 w 2189936"/>
                  <a:gd name="connsiteY571" fmla="*/ 28152 h 863039"/>
                  <a:gd name="connsiteX572" fmla="*/ 641074 w 2189936"/>
                  <a:gd name="connsiteY572" fmla="*/ 23182 h 863039"/>
                  <a:gd name="connsiteX573" fmla="*/ 629478 w 2189936"/>
                  <a:gd name="connsiteY573" fmla="*/ 11587 h 863039"/>
                  <a:gd name="connsiteX574" fmla="*/ 609600 w 2189936"/>
                  <a:gd name="connsiteY574" fmla="*/ 9930 h 863039"/>
                  <a:gd name="connsiteX575" fmla="*/ 602974 w 2189936"/>
                  <a:gd name="connsiteY575" fmla="*/ 6617 h 863039"/>
                  <a:gd name="connsiteX576" fmla="*/ 596348 w 2189936"/>
                  <a:gd name="connsiteY576" fmla="*/ 4960 h 863039"/>
                  <a:gd name="connsiteX577" fmla="*/ 586408 w 2189936"/>
                  <a:gd name="connsiteY577" fmla="*/ 1647 h 863039"/>
                  <a:gd name="connsiteX578" fmla="*/ 535056 w 2189936"/>
                  <a:gd name="connsiteY578" fmla="*/ 4960 h 863039"/>
                  <a:gd name="connsiteX579" fmla="*/ 530087 w 2189936"/>
                  <a:gd name="connsiteY579" fmla="*/ 8274 h 863039"/>
                  <a:gd name="connsiteX580" fmla="*/ 491987 w 2189936"/>
                  <a:gd name="connsiteY580" fmla="*/ 14900 h 863039"/>
                  <a:gd name="connsiteX581" fmla="*/ 472108 w 2189936"/>
                  <a:gd name="connsiteY581" fmla="*/ 21526 h 863039"/>
                  <a:gd name="connsiteX582" fmla="*/ 443948 w 2189936"/>
                  <a:gd name="connsiteY582" fmla="*/ 19869 h 863039"/>
                  <a:gd name="connsiteX583" fmla="*/ 417443 w 2189936"/>
                  <a:gd name="connsiteY583" fmla="*/ 16556 h 863039"/>
                  <a:gd name="connsiteX584" fmla="*/ 409161 w 2189936"/>
                  <a:gd name="connsiteY584" fmla="*/ 13243 h 863039"/>
                  <a:gd name="connsiteX585" fmla="*/ 384313 w 2189936"/>
                  <a:gd name="connsiteY585" fmla="*/ 14900 h 863039"/>
                  <a:gd name="connsiteX586" fmla="*/ 379343 w 2189936"/>
                  <a:gd name="connsiteY586" fmla="*/ 16556 h 863039"/>
                  <a:gd name="connsiteX587" fmla="*/ 369404 w 2189936"/>
                  <a:gd name="connsiteY587" fmla="*/ 18213 h 863039"/>
                  <a:gd name="connsiteX588" fmla="*/ 361121 w 2189936"/>
                  <a:gd name="connsiteY588" fmla="*/ 21526 h 863039"/>
                  <a:gd name="connsiteX589" fmla="*/ 351182 w 2189936"/>
                  <a:gd name="connsiteY589" fmla="*/ 23182 h 863039"/>
                  <a:gd name="connsiteX590" fmla="*/ 341243 w 2189936"/>
                  <a:gd name="connsiteY590" fmla="*/ 31465 h 863039"/>
                  <a:gd name="connsiteX591" fmla="*/ 331304 w 2189936"/>
                  <a:gd name="connsiteY591" fmla="*/ 34778 h 863039"/>
                  <a:gd name="connsiteX592" fmla="*/ 313082 w 2189936"/>
                  <a:gd name="connsiteY592" fmla="*/ 39747 h 863039"/>
                  <a:gd name="connsiteX593" fmla="*/ 306456 w 2189936"/>
                  <a:gd name="connsiteY593" fmla="*/ 43060 h 863039"/>
                  <a:gd name="connsiteX594" fmla="*/ 293204 w 2189936"/>
                  <a:gd name="connsiteY594" fmla="*/ 46374 h 863039"/>
                  <a:gd name="connsiteX595" fmla="*/ 281608 w 2189936"/>
                  <a:gd name="connsiteY595" fmla="*/ 51343 h 863039"/>
                  <a:gd name="connsiteX596" fmla="*/ 276639 w 2189936"/>
                  <a:gd name="connsiteY596" fmla="*/ 54656 h 863039"/>
                  <a:gd name="connsiteX597" fmla="*/ 270013 w 2189936"/>
                  <a:gd name="connsiteY597" fmla="*/ 56313 h 863039"/>
                  <a:gd name="connsiteX598" fmla="*/ 241852 w 2189936"/>
                  <a:gd name="connsiteY598" fmla="*/ 59626 h 863039"/>
                  <a:gd name="connsiteX599" fmla="*/ 231913 w 2189936"/>
                  <a:gd name="connsiteY599" fmla="*/ 62939 h 863039"/>
                  <a:gd name="connsiteX600" fmla="*/ 220317 w 2189936"/>
                  <a:gd name="connsiteY600" fmla="*/ 67908 h 863039"/>
                  <a:gd name="connsiteX601" fmla="*/ 208721 w 2189936"/>
                  <a:gd name="connsiteY601"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68387 w 2189936"/>
                  <a:gd name="connsiteY439" fmla="*/ 165643 h 863039"/>
                  <a:gd name="connsiteX440" fmla="*/ 2178409 w 2189936"/>
                  <a:gd name="connsiteY440" fmla="*/ 143819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1477 w 2189936"/>
                  <a:gd name="connsiteY451" fmla="*/ 115409 h 863039"/>
                  <a:gd name="connsiteX452" fmla="*/ 2027459 w 2189936"/>
                  <a:gd name="connsiteY452" fmla="*/ 104517 h 863039"/>
                  <a:gd name="connsiteX453" fmla="*/ 2004391 w 2189936"/>
                  <a:gd name="connsiteY453" fmla="*/ 112634 h 863039"/>
                  <a:gd name="connsiteX454" fmla="*/ 1994452 w 2189936"/>
                  <a:gd name="connsiteY454" fmla="*/ 110978 h 863039"/>
                  <a:gd name="connsiteX455" fmla="*/ 1982608 w 2189936"/>
                  <a:gd name="connsiteY455" fmla="*/ 120131 h 863039"/>
                  <a:gd name="connsiteX456" fmla="*/ 1974780 w 2189936"/>
                  <a:gd name="connsiteY456" fmla="*/ 125349 h 863039"/>
                  <a:gd name="connsiteX457" fmla="*/ 1972917 w 2189936"/>
                  <a:gd name="connsiteY457" fmla="*/ 140795 h 863039"/>
                  <a:gd name="connsiteX458" fmla="*/ 1967948 w 2189936"/>
                  <a:gd name="connsiteY458" fmla="*/ 142452 h 863039"/>
                  <a:gd name="connsiteX459" fmla="*/ 1941443 w 2189936"/>
                  <a:gd name="connsiteY459" fmla="*/ 147421 h 863039"/>
                  <a:gd name="connsiteX460" fmla="*/ 1936474 w 2189936"/>
                  <a:gd name="connsiteY460" fmla="*/ 150734 h 863039"/>
                  <a:gd name="connsiteX461" fmla="*/ 1921565 w 2189936"/>
                  <a:gd name="connsiteY461" fmla="*/ 155704 h 863039"/>
                  <a:gd name="connsiteX462" fmla="*/ 1893404 w 2189936"/>
                  <a:gd name="connsiteY462" fmla="*/ 154047 h 863039"/>
                  <a:gd name="connsiteX463" fmla="*/ 1880152 w 2189936"/>
                  <a:gd name="connsiteY463" fmla="*/ 149078 h 863039"/>
                  <a:gd name="connsiteX464" fmla="*/ 1873526 w 2189936"/>
                  <a:gd name="connsiteY464" fmla="*/ 147421 h 863039"/>
                  <a:gd name="connsiteX465" fmla="*/ 1868556 w 2189936"/>
                  <a:gd name="connsiteY465" fmla="*/ 144108 h 863039"/>
                  <a:gd name="connsiteX466" fmla="*/ 1863587 w 2189936"/>
                  <a:gd name="connsiteY466" fmla="*/ 142452 h 863039"/>
                  <a:gd name="connsiteX467" fmla="*/ 1858617 w 2189936"/>
                  <a:gd name="connsiteY467" fmla="*/ 134169 h 863039"/>
                  <a:gd name="connsiteX468" fmla="*/ 1853648 w 2189936"/>
                  <a:gd name="connsiteY468" fmla="*/ 129200 h 863039"/>
                  <a:gd name="connsiteX469" fmla="*/ 1851991 w 2189936"/>
                  <a:gd name="connsiteY469" fmla="*/ 124230 h 863039"/>
                  <a:gd name="connsiteX470" fmla="*/ 1850334 w 2189936"/>
                  <a:gd name="connsiteY470" fmla="*/ 117604 h 863039"/>
                  <a:gd name="connsiteX471" fmla="*/ 1847021 w 2189936"/>
                  <a:gd name="connsiteY471" fmla="*/ 112634 h 863039"/>
                  <a:gd name="connsiteX472" fmla="*/ 1845365 w 2189936"/>
                  <a:gd name="connsiteY472" fmla="*/ 107665 h 863039"/>
                  <a:gd name="connsiteX473" fmla="*/ 1842052 w 2189936"/>
                  <a:gd name="connsiteY473" fmla="*/ 99382 h 863039"/>
                  <a:gd name="connsiteX474" fmla="*/ 1840395 w 2189936"/>
                  <a:gd name="connsiteY474" fmla="*/ 92756 h 863039"/>
                  <a:gd name="connsiteX475" fmla="*/ 1828800 w 2189936"/>
                  <a:gd name="connsiteY475" fmla="*/ 87787 h 863039"/>
                  <a:gd name="connsiteX476" fmla="*/ 1823830 w 2189936"/>
                  <a:gd name="connsiteY476" fmla="*/ 84474 h 863039"/>
                  <a:gd name="connsiteX477" fmla="*/ 1818861 w 2189936"/>
                  <a:gd name="connsiteY477" fmla="*/ 82817 h 863039"/>
                  <a:gd name="connsiteX478" fmla="*/ 1798982 w 2189936"/>
                  <a:gd name="connsiteY478" fmla="*/ 77847 h 863039"/>
                  <a:gd name="connsiteX479" fmla="*/ 1726095 w 2189936"/>
                  <a:gd name="connsiteY479" fmla="*/ 71221 h 863039"/>
                  <a:gd name="connsiteX480" fmla="*/ 1684682 w 2189936"/>
                  <a:gd name="connsiteY480" fmla="*/ 67908 h 863039"/>
                  <a:gd name="connsiteX481" fmla="*/ 1658178 w 2189936"/>
                  <a:gd name="connsiteY481" fmla="*/ 64595 h 863039"/>
                  <a:gd name="connsiteX482" fmla="*/ 1643269 w 2189936"/>
                  <a:gd name="connsiteY482" fmla="*/ 62939 h 863039"/>
                  <a:gd name="connsiteX483" fmla="*/ 1636643 w 2189936"/>
                  <a:gd name="connsiteY483" fmla="*/ 59626 h 863039"/>
                  <a:gd name="connsiteX484" fmla="*/ 1626704 w 2189936"/>
                  <a:gd name="connsiteY484" fmla="*/ 57969 h 863039"/>
                  <a:gd name="connsiteX485" fmla="*/ 1625048 w 2189936"/>
                  <a:gd name="connsiteY485" fmla="*/ 53000 h 863039"/>
                  <a:gd name="connsiteX486" fmla="*/ 1620078 w 2189936"/>
                  <a:gd name="connsiteY486" fmla="*/ 51343 h 863039"/>
                  <a:gd name="connsiteX487" fmla="*/ 1615108 w 2189936"/>
                  <a:gd name="connsiteY487" fmla="*/ 46374 h 863039"/>
                  <a:gd name="connsiteX488" fmla="*/ 1608482 w 2189936"/>
                  <a:gd name="connsiteY488" fmla="*/ 36434 h 863039"/>
                  <a:gd name="connsiteX489" fmla="*/ 1603513 w 2189936"/>
                  <a:gd name="connsiteY489" fmla="*/ 34778 h 863039"/>
                  <a:gd name="connsiteX490" fmla="*/ 1591917 w 2189936"/>
                  <a:gd name="connsiteY490" fmla="*/ 29808 h 863039"/>
                  <a:gd name="connsiteX491" fmla="*/ 1586948 w 2189936"/>
                  <a:gd name="connsiteY491" fmla="*/ 26495 h 863039"/>
                  <a:gd name="connsiteX492" fmla="*/ 1578665 w 2189936"/>
                  <a:gd name="connsiteY492" fmla="*/ 21526 h 863039"/>
                  <a:gd name="connsiteX493" fmla="*/ 1572039 w 2189936"/>
                  <a:gd name="connsiteY493" fmla="*/ 19869 h 863039"/>
                  <a:gd name="connsiteX494" fmla="*/ 1567069 w 2189936"/>
                  <a:gd name="connsiteY494" fmla="*/ 16556 h 863039"/>
                  <a:gd name="connsiteX495" fmla="*/ 1543878 w 2189936"/>
                  <a:gd name="connsiteY495" fmla="*/ 9930 h 863039"/>
                  <a:gd name="connsiteX496" fmla="*/ 1532282 w 2189936"/>
                  <a:gd name="connsiteY496" fmla="*/ 4960 h 863039"/>
                  <a:gd name="connsiteX497" fmla="*/ 1515717 w 2189936"/>
                  <a:gd name="connsiteY497" fmla="*/ 8274 h 863039"/>
                  <a:gd name="connsiteX498" fmla="*/ 1500808 w 2189936"/>
                  <a:gd name="connsiteY498" fmla="*/ 9930 h 863039"/>
                  <a:gd name="connsiteX499" fmla="*/ 1494182 w 2189936"/>
                  <a:gd name="connsiteY499" fmla="*/ 13243 h 863039"/>
                  <a:gd name="connsiteX500" fmla="*/ 1480930 w 2189936"/>
                  <a:gd name="connsiteY500" fmla="*/ 18213 h 863039"/>
                  <a:gd name="connsiteX501" fmla="*/ 1470991 w 2189936"/>
                  <a:gd name="connsiteY501" fmla="*/ 14900 h 863039"/>
                  <a:gd name="connsiteX502" fmla="*/ 1454633 w 2189936"/>
                  <a:gd name="connsiteY502" fmla="*/ 21360 h 863039"/>
                  <a:gd name="connsiteX503" fmla="*/ 1431234 w 2189936"/>
                  <a:gd name="connsiteY503" fmla="*/ 13243 h 863039"/>
                  <a:gd name="connsiteX504" fmla="*/ 1391478 w 2189936"/>
                  <a:gd name="connsiteY504" fmla="*/ 14900 h 863039"/>
                  <a:gd name="connsiteX505" fmla="*/ 1386508 w 2189936"/>
                  <a:gd name="connsiteY505" fmla="*/ 18213 h 863039"/>
                  <a:gd name="connsiteX506" fmla="*/ 1379882 w 2189936"/>
                  <a:gd name="connsiteY506" fmla="*/ 19869 h 863039"/>
                  <a:gd name="connsiteX507" fmla="*/ 1368287 w 2189936"/>
                  <a:gd name="connsiteY507" fmla="*/ 29808 h 863039"/>
                  <a:gd name="connsiteX508" fmla="*/ 1363317 w 2189936"/>
                  <a:gd name="connsiteY508" fmla="*/ 31465 h 863039"/>
                  <a:gd name="connsiteX509" fmla="*/ 1358348 w 2189936"/>
                  <a:gd name="connsiteY509" fmla="*/ 34778 h 863039"/>
                  <a:gd name="connsiteX510" fmla="*/ 1351721 w 2189936"/>
                  <a:gd name="connsiteY510" fmla="*/ 38091 h 863039"/>
                  <a:gd name="connsiteX511" fmla="*/ 1341782 w 2189936"/>
                  <a:gd name="connsiteY511" fmla="*/ 43060 h 863039"/>
                  <a:gd name="connsiteX512" fmla="*/ 1330187 w 2189936"/>
                  <a:gd name="connsiteY512" fmla="*/ 48030 h 863039"/>
                  <a:gd name="connsiteX513" fmla="*/ 1318591 w 2189936"/>
                  <a:gd name="connsiteY513" fmla="*/ 53000 h 863039"/>
                  <a:gd name="connsiteX514" fmla="*/ 1303682 w 2189936"/>
                  <a:gd name="connsiteY514" fmla="*/ 59626 h 863039"/>
                  <a:gd name="connsiteX515" fmla="*/ 1290430 w 2189936"/>
                  <a:gd name="connsiteY515" fmla="*/ 64595 h 863039"/>
                  <a:gd name="connsiteX516" fmla="*/ 1285461 w 2189936"/>
                  <a:gd name="connsiteY516" fmla="*/ 67908 h 863039"/>
                  <a:gd name="connsiteX517" fmla="*/ 1275521 w 2189936"/>
                  <a:gd name="connsiteY517" fmla="*/ 71221 h 863039"/>
                  <a:gd name="connsiteX518" fmla="*/ 1265582 w 2189936"/>
                  <a:gd name="connsiteY518" fmla="*/ 76191 h 863039"/>
                  <a:gd name="connsiteX519" fmla="*/ 1260613 w 2189936"/>
                  <a:gd name="connsiteY519" fmla="*/ 79504 h 863039"/>
                  <a:gd name="connsiteX520" fmla="*/ 1247361 w 2189936"/>
                  <a:gd name="connsiteY520" fmla="*/ 81160 h 863039"/>
                  <a:gd name="connsiteX521" fmla="*/ 1237421 w 2189936"/>
                  <a:gd name="connsiteY521" fmla="*/ 87787 h 863039"/>
                  <a:gd name="connsiteX522" fmla="*/ 1239120 w 2189936"/>
                  <a:gd name="connsiteY522" fmla="*/ 69896 h 863039"/>
                  <a:gd name="connsiteX523" fmla="*/ 1206155 w 2189936"/>
                  <a:gd name="connsiteY523" fmla="*/ 79877 h 863039"/>
                  <a:gd name="connsiteX524" fmla="*/ 1204291 w 2189936"/>
                  <a:gd name="connsiteY524" fmla="*/ 97726 h 863039"/>
                  <a:gd name="connsiteX525" fmla="*/ 1176130 w 2189936"/>
                  <a:gd name="connsiteY525" fmla="*/ 102695 h 863039"/>
                  <a:gd name="connsiteX526" fmla="*/ 1169504 w 2189936"/>
                  <a:gd name="connsiteY526" fmla="*/ 106008 h 863039"/>
                  <a:gd name="connsiteX527" fmla="*/ 1164534 w 2189936"/>
                  <a:gd name="connsiteY527" fmla="*/ 107665 h 863039"/>
                  <a:gd name="connsiteX528" fmla="*/ 1114839 w 2189936"/>
                  <a:gd name="connsiteY528" fmla="*/ 114291 h 863039"/>
                  <a:gd name="connsiteX529" fmla="*/ 1104900 w 2189936"/>
                  <a:gd name="connsiteY529" fmla="*/ 117604 h 863039"/>
                  <a:gd name="connsiteX530" fmla="*/ 1089991 w 2189936"/>
                  <a:gd name="connsiteY530" fmla="*/ 120917 h 863039"/>
                  <a:gd name="connsiteX531" fmla="*/ 1086678 w 2189936"/>
                  <a:gd name="connsiteY531" fmla="*/ 125887 h 863039"/>
                  <a:gd name="connsiteX532" fmla="*/ 1073426 w 2189936"/>
                  <a:gd name="connsiteY532" fmla="*/ 140795 h 863039"/>
                  <a:gd name="connsiteX533" fmla="*/ 1068456 w 2189936"/>
                  <a:gd name="connsiteY533" fmla="*/ 150734 h 863039"/>
                  <a:gd name="connsiteX534" fmla="*/ 1056861 w 2189936"/>
                  <a:gd name="connsiteY534" fmla="*/ 152391 h 863039"/>
                  <a:gd name="connsiteX535" fmla="*/ 1048578 w 2189936"/>
                  <a:gd name="connsiteY535" fmla="*/ 155704 h 863039"/>
                  <a:gd name="connsiteX536" fmla="*/ 1028700 w 2189936"/>
                  <a:gd name="connsiteY536" fmla="*/ 152391 h 863039"/>
                  <a:gd name="connsiteX537" fmla="*/ 1022074 w 2189936"/>
                  <a:gd name="connsiteY537" fmla="*/ 150734 h 863039"/>
                  <a:gd name="connsiteX538" fmla="*/ 1017104 w 2189936"/>
                  <a:gd name="connsiteY538" fmla="*/ 147421 h 863039"/>
                  <a:gd name="connsiteX539" fmla="*/ 1012134 w 2189936"/>
                  <a:gd name="connsiteY539" fmla="*/ 145765 h 863039"/>
                  <a:gd name="connsiteX540" fmla="*/ 1007165 w 2189936"/>
                  <a:gd name="connsiteY540" fmla="*/ 140795 h 863039"/>
                  <a:gd name="connsiteX541" fmla="*/ 988943 w 2189936"/>
                  <a:gd name="connsiteY541" fmla="*/ 134169 h 863039"/>
                  <a:gd name="connsiteX542" fmla="*/ 979004 w 2189936"/>
                  <a:gd name="connsiteY542" fmla="*/ 129200 h 863039"/>
                  <a:gd name="connsiteX543" fmla="*/ 967408 w 2189936"/>
                  <a:gd name="connsiteY543" fmla="*/ 132513 h 863039"/>
                  <a:gd name="connsiteX544" fmla="*/ 955813 w 2189936"/>
                  <a:gd name="connsiteY544" fmla="*/ 135826 h 863039"/>
                  <a:gd name="connsiteX545" fmla="*/ 944217 w 2189936"/>
                  <a:gd name="connsiteY545" fmla="*/ 140795 h 863039"/>
                  <a:gd name="connsiteX546" fmla="*/ 939248 w 2189936"/>
                  <a:gd name="connsiteY546" fmla="*/ 144108 h 863039"/>
                  <a:gd name="connsiteX547" fmla="*/ 934278 w 2189936"/>
                  <a:gd name="connsiteY547" fmla="*/ 145765 h 863039"/>
                  <a:gd name="connsiteX548" fmla="*/ 844826 w 2189936"/>
                  <a:gd name="connsiteY548" fmla="*/ 149078 h 863039"/>
                  <a:gd name="connsiteX549" fmla="*/ 843169 w 2189936"/>
                  <a:gd name="connsiteY549" fmla="*/ 172269 h 863039"/>
                  <a:gd name="connsiteX550" fmla="*/ 838200 w 2189936"/>
                  <a:gd name="connsiteY550" fmla="*/ 173926 h 863039"/>
                  <a:gd name="connsiteX551" fmla="*/ 816665 w 2189936"/>
                  <a:gd name="connsiteY551" fmla="*/ 178895 h 863039"/>
                  <a:gd name="connsiteX552" fmla="*/ 808382 w 2189936"/>
                  <a:gd name="connsiteY552" fmla="*/ 170613 h 863039"/>
                  <a:gd name="connsiteX553" fmla="*/ 796787 w 2189936"/>
                  <a:gd name="connsiteY553" fmla="*/ 159017 h 863039"/>
                  <a:gd name="connsiteX554" fmla="*/ 791817 w 2189936"/>
                  <a:gd name="connsiteY554" fmla="*/ 154047 h 863039"/>
                  <a:gd name="connsiteX555" fmla="*/ 785191 w 2189936"/>
                  <a:gd name="connsiteY555" fmla="*/ 147421 h 863039"/>
                  <a:gd name="connsiteX556" fmla="*/ 775252 w 2189936"/>
                  <a:gd name="connsiteY556" fmla="*/ 137482 h 863039"/>
                  <a:gd name="connsiteX557" fmla="*/ 768626 w 2189936"/>
                  <a:gd name="connsiteY557" fmla="*/ 130856 h 863039"/>
                  <a:gd name="connsiteX558" fmla="*/ 758687 w 2189936"/>
                  <a:gd name="connsiteY558" fmla="*/ 124230 h 863039"/>
                  <a:gd name="connsiteX559" fmla="*/ 757030 w 2189936"/>
                  <a:gd name="connsiteY559" fmla="*/ 119260 h 863039"/>
                  <a:gd name="connsiteX560" fmla="*/ 738808 w 2189936"/>
                  <a:gd name="connsiteY560" fmla="*/ 109321 h 863039"/>
                  <a:gd name="connsiteX561" fmla="*/ 725556 w 2189936"/>
                  <a:gd name="connsiteY561" fmla="*/ 94413 h 863039"/>
                  <a:gd name="connsiteX562" fmla="*/ 715617 w 2189936"/>
                  <a:gd name="connsiteY562" fmla="*/ 91100 h 863039"/>
                  <a:gd name="connsiteX563" fmla="*/ 692426 w 2189936"/>
                  <a:gd name="connsiteY563" fmla="*/ 86130 h 863039"/>
                  <a:gd name="connsiteX564" fmla="*/ 680830 w 2189936"/>
                  <a:gd name="connsiteY564" fmla="*/ 82817 h 863039"/>
                  <a:gd name="connsiteX565" fmla="*/ 659295 w 2189936"/>
                  <a:gd name="connsiteY565" fmla="*/ 79504 h 863039"/>
                  <a:gd name="connsiteX566" fmla="*/ 654326 w 2189936"/>
                  <a:gd name="connsiteY566" fmla="*/ 77847 h 863039"/>
                  <a:gd name="connsiteX567" fmla="*/ 652669 w 2189936"/>
                  <a:gd name="connsiteY567" fmla="*/ 72878 h 863039"/>
                  <a:gd name="connsiteX568" fmla="*/ 651013 w 2189936"/>
                  <a:gd name="connsiteY568" fmla="*/ 61282 h 863039"/>
                  <a:gd name="connsiteX569" fmla="*/ 647700 w 2189936"/>
                  <a:gd name="connsiteY569" fmla="*/ 44717 h 863039"/>
                  <a:gd name="connsiteX570" fmla="*/ 646043 w 2189936"/>
                  <a:gd name="connsiteY570" fmla="*/ 34778 h 863039"/>
                  <a:gd name="connsiteX571" fmla="*/ 642730 w 2189936"/>
                  <a:gd name="connsiteY571" fmla="*/ 28152 h 863039"/>
                  <a:gd name="connsiteX572" fmla="*/ 641074 w 2189936"/>
                  <a:gd name="connsiteY572" fmla="*/ 23182 h 863039"/>
                  <a:gd name="connsiteX573" fmla="*/ 629478 w 2189936"/>
                  <a:gd name="connsiteY573" fmla="*/ 11587 h 863039"/>
                  <a:gd name="connsiteX574" fmla="*/ 609600 w 2189936"/>
                  <a:gd name="connsiteY574" fmla="*/ 9930 h 863039"/>
                  <a:gd name="connsiteX575" fmla="*/ 602974 w 2189936"/>
                  <a:gd name="connsiteY575" fmla="*/ 6617 h 863039"/>
                  <a:gd name="connsiteX576" fmla="*/ 596348 w 2189936"/>
                  <a:gd name="connsiteY576" fmla="*/ 4960 h 863039"/>
                  <a:gd name="connsiteX577" fmla="*/ 586408 w 2189936"/>
                  <a:gd name="connsiteY577" fmla="*/ 1647 h 863039"/>
                  <a:gd name="connsiteX578" fmla="*/ 535056 w 2189936"/>
                  <a:gd name="connsiteY578" fmla="*/ 4960 h 863039"/>
                  <a:gd name="connsiteX579" fmla="*/ 530087 w 2189936"/>
                  <a:gd name="connsiteY579" fmla="*/ 8274 h 863039"/>
                  <a:gd name="connsiteX580" fmla="*/ 491987 w 2189936"/>
                  <a:gd name="connsiteY580" fmla="*/ 14900 h 863039"/>
                  <a:gd name="connsiteX581" fmla="*/ 472108 w 2189936"/>
                  <a:gd name="connsiteY581" fmla="*/ 21526 h 863039"/>
                  <a:gd name="connsiteX582" fmla="*/ 443948 w 2189936"/>
                  <a:gd name="connsiteY582" fmla="*/ 19869 h 863039"/>
                  <a:gd name="connsiteX583" fmla="*/ 417443 w 2189936"/>
                  <a:gd name="connsiteY583" fmla="*/ 16556 h 863039"/>
                  <a:gd name="connsiteX584" fmla="*/ 409161 w 2189936"/>
                  <a:gd name="connsiteY584" fmla="*/ 13243 h 863039"/>
                  <a:gd name="connsiteX585" fmla="*/ 384313 w 2189936"/>
                  <a:gd name="connsiteY585" fmla="*/ 14900 h 863039"/>
                  <a:gd name="connsiteX586" fmla="*/ 379343 w 2189936"/>
                  <a:gd name="connsiteY586" fmla="*/ 16556 h 863039"/>
                  <a:gd name="connsiteX587" fmla="*/ 369404 w 2189936"/>
                  <a:gd name="connsiteY587" fmla="*/ 18213 h 863039"/>
                  <a:gd name="connsiteX588" fmla="*/ 361121 w 2189936"/>
                  <a:gd name="connsiteY588" fmla="*/ 21526 h 863039"/>
                  <a:gd name="connsiteX589" fmla="*/ 351182 w 2189936"/>
                  <a:gd name="connsiteY589" fmla="*/ 23182 h 863039"/>
                  <a:gd name="connsiteX590" fmla="*/ 341243 w 2189936"/>
                  <a:gd name="connsiteY590" fmla="*/ 31465 h 863039"/>
                  <a:gd name="connsiteX591" fmla="*/ 331304 w 2189936"/>
                  <a:gd name="connsiteY591" fmla="*/ 34778 h 863039"/>
                  <a:gd name="connsiteX592" fmla="*/ 313082 w 2189936"/>
                  <a:gd name="connsiteY592" fmla="*/ 39747 h 863039"/>
                  <a:gd name="connsiteX593" fmla="*/ 306456 w 2189936"/>
                  <a:gd name="connsiteY593" fmla="*/ 43060 h 863039"/>
                  <a:gd name="connsiteX594" fmla="*/ 293204 w 2189936"/>
                  <a:gd name="connsiteY594" fmla="*/ 46374 h 863039"/>
                  <a:gd name="connsiteX595" fmla="*/ 281608 w 2189936"/>
                  <a:gd name="connsiteY595" fmla="*/ 51343 h 863039"/>
                  <a:gd name="connsiteX596" fmla="*/ 276639 w 2189936"/>
                  <a:gd name="connsiteY596" fmla="*/ 54656 h 863039"/>
                  <a:gd name="connsiteX597" fmla="*/ 270013 w 2189936"/>
                  <a:gd name="connsiteY597" fmla="*/ 56313 h 863039"/>
                  <a:gd name="connsiteX598" fmla="*/ 241852 w 2189936"/>
                  <a:gd name="connsiteY598" fmla="*/ 59626 h 863039"/>
                  <a:gd name="connsiteX599" fmla="*/ 231913 w 2189936"/>
                  <a:gd name="connsiteY599" fmla="*/ 62939 h 863039"/>
                  <a:gd name="connsiteX600" fmla="*/ 220317 w 2189936"/>
                  <a:gd name="connsiteY600" fmla="*/ 67908 h 863039"/>
                  <a:gd name="connsiteX601" fmla="*/ 208721 w 2189936"/>
                  <a:gd name="connsiteY601" fmla="*/ 76191 h 863039"/>
                  <a:gd name="connsiteX0" fmla="*/ 208721 w 2189936"/>
                  <a:gd name="connsiteY0" fmla="*/ 76191 h 863039"/>
                  <a:gd name="connsiteX1" fmla="*/ 208721 w 2189936"/>
                  <a:gd name="connsiteY1" fmla="*/ 76191 h 863039"/>
                  <a:gd name="connsiteX2" fmla="*/ 205408 w 2189936"/>
                  <a:gd name="connsiteY2" fmla="*/ 104352 h 863039"/>
                  <a:gd name="connsiteX3" fmla="*/ 197126 w 2189936"/>
                  <a:gd name="connsiteY3" fmla="*/ 107665 h 863039"/>
                  <a:gd name="connsiteX4" fmla="*/ 190500 w 2189936"/>
                  <a:gd name="connsiteY4" fmla="*/ 124230 h 863039"/>
                  <a:gd name="connsiteX5" fmla="*/ 182217 w 2189936"/>
                  <a:gd name="connsiteY5" fmla="*/ 135826 h 863039"/>
                  <a:gd name="connsiteX6" fmla="*/ 180561 w 2189936"/>
                  <a:gd name="connsiteY6" fmla="*/ 140795 h 863039"/>
                  <a:gd name="connsiteX7" fmla="*/ 177248 w 2189936"/>
                  <a:gd name="connsiteY7" fmla="*/ 145765 h 863039"/>
                  <a:gd name="connsiteX8" fmla="*/ 170621 w 2189936"/>
                  <a:gd name="connsiteY8" fmla="*/ 157360 h 863039"/>
                  <a:gd name="connsiteX9" fmla="*/ 160682 w 2189936"/>
                  <a:gd name="connsiteY9" fmla="*/ 160674 h 863039"/>
                  <a:gd name="connsiteX10" fmla="*/ 159026 w 2189936"/>
                  <a:gd name="connsiteY10" fmla="*/ 165643 h 863039"/>
                  <a:gd name="connsiteX11" fmla="*/ 149087 w 2189936"/>
                  <a:gd name="connsiteY11" fmla="*/ 170613 h 863039"/>
                  <a:gd name="connsiteX12" fmla="*/ 137491 w 2189936"/>
                  <a:gd name="connsiteY12" fmla="*/ 175582 h 863039"/>
                  <a:gd name="connsiteX13" fmla="*/ 130865 w 2189936"/>
                  <a:gd name="connsiteY13" fmla="*/ 178895 h 863039"/>
                  <a:gd name="connsiteX14" fmla="*/ 120926 w 2189936"/>
                  <a:gd name="connsiteY14" fmla="*/ 182208 h 863039"/>
                  <a:gd name="connsiteX15" fmla="*/ 115956 w 2189936"/>
                  <a:gd name="connsiteY15" fmla="*/ 198774 h 863039"/>
                  <a:gd name="connsiteX16" fmla="*/ 114300 w 2189936"/>
                  <a:gd name="connsiteY16" fmla="*/ 203743 h 863039"/>
                  <a:gd name="connsiteX17" fmla="*/ 109330 w 2189936"/>
                  <a:gd name="connsiteY17" fmla="*/ 207056 h 863039"/>
                  <a:gd name="connsiteX18" fmla="*/ 102704 w 2189936"/>
                  <a:gd name="connsiteY18" fmla="*/ 218652 h 863039"/>
                  <a:gd name="connsiteX19" fmla="*/ 94421 w 2189936"/>
                  <a:gd name="connsiteY19" fmla="*/ 230247 h 863039"/>
                  <a:gd name="connsiteX20" fmla="*/ 82826 w 2189936"/>
                  <a:gd name="connsiteY20" fmla="*/ 245156 h 863039"/>
                  <a:gd name="connsiteX21" fmla="*/ 72887 w 2189936"/>
                  <a:gd name="connsiteY21" fmla="*/ 255095 h 863039"/>
                  <a:gd name="connsiteX22" fmla="*/ 66261 w 2189936"/>
                  <a:gd name="connsiteY22" fmla="*/ 263378 h 863039"/>
                  <a:gd name="connsiteX23" fmla="*/ 56321 w 2189936"/>
                  <a:gd name="connsiteY23" fmla="*/ 271660 h 863039"/>
                  <a:gd name="connsiteX24" fmla="*/ 51352 w 2189936"/>
                  <a:gd name="connsiteY24" fmla="*/ 273317 h 863039"/>
                  <a:gd name="connsiteX25" fmla="*/ 43069 w 2189936"/>
                  <a:gd name="connsiteY25" fmla="*/ 276630 h 863039"/>
                  <a:gd name="connsiteX26" fmla="*/ 38100 w 2189936"/>
                  <a:gd name="connsiteY26" fmla="*/ 279943 h 863039"/>
                  <a:gd name="connsiteX27" fmla="*/ 44726 w 2189936"/>
                  <a:gd name="connsiteY27" fmla="*/ 294852 h 863039"/>
                  <a:gd name="connsiteX28" fmla="*/ 48039 w 2189936"/>
                  <a:gd name="connsiteY28" fmla="*/ 299821 h 863039"/>
                  <a:gd name="connsiteX29" fmla="*/ 49695 w 2189936"/>
                  <a:gd name="connsiteY29" fmla="*/ 306447 h 863039"/>
                  <a:gd name="connsiteX30" fmla="*/ 53008 w 2189936"/>
                  <a:gd name="connsiteY30" fmla="*/ 316387 h 863039"/>
                  <a:gd name="connsiteX31" fmla="*/ 51352 w 2189936"/>
                  <a:gd name="connsiteY31" fmla="*/ 327982 h 863039"/>
                  <a:gd name="connsiteX32" fmla="*/ 39756 w 2189936"/>
                  <a:gd name="connsiteY32" fmla="*/ 334608 h 863039"/>
                  <a:gd name="connsiteX33" fmla="*/ 23191 w 2189936"/>
                  <a:gd name="connsiteY33" fmla="*/ 339578 h 863039"/>
                  <a:gd name="connsiteX34" fmla="*/ 16565 w 2189936"/>
                  <a:gd name="connsiteY34" fmla="*/ 346204 h 863039"/>
                  <a:gd name="connsiteX35" fmla="*/ 9939 w 2189936"/>
                  <a:gd name="connsiteY35" fmla="*/ 356143 h 863039"/>
                  <a:gd name="connsiteX36" fmla="*/ 16565 w 2189936"/>
                  <a:gd name="connsiteY36" fmla="*/ 382647 h 863039"/>
                  <a:gd name="connsiteX37" fmla="*/ 19878 w 2189936"/>
                  <a:gd name="connsiteY37" fmla="*/ 387617 h 863039"/>
                  <a:gd name="connsiteX38" fmla="*/ 21534 w 2189936"/>
                  <a:gd name="connsiteY38" fmla="*/ 394243 h 863039"/>
                  <a:gd name="connsiteX39" fmla="*/ 18221 w 2189936"/>
                  <a:gd name="connsiteY39" fmla="*/ 399213 h 863039"/>
                  <a:gd name="connsiteX40" fmla="*/ 11595 w 2189936"/>
                  <a:gd name="connsiteY40" fmla="*/ 410808 h 863039"/>
                  <a:gd name="connsiteX41" fmla="*/ 9939 w 2189936"/>
                  <a:gd name="connsiteY41" fmla="*/ 417434 h 863039"/>
                  <a:gd name="connsiteX42" fmla="*/ 6626 w 2189936"/>
                  <a:gd name="connsiteY42" fmla="*/ 422404 h 863039"/>
                  <a:gd name="connsiteX43" fmla="*/ 9939 w 2189936"/>
                  <a:gd name="connsiteY43" fmla="*/ 443939 h 863039"/>
                  <a:gd name="connsiteX44" fmla="*/ 8282 w 2189936"/>
                  <a:gd name="connsiteY44" fmla="*/ 487008 h 863039"/>
                  <a:gd name="connsiteX45" fmla="*/ 1656 w 2189936"/>
                  <a:gd name="connsiteY45" fmla="*/ 503574 h 863039"/>
                  <a:gd name="connsiteX46" fmla="*/ 0 w 2189936"/>
                  <a:gd name="connsiteY46" fmla="*/ 508543 h 863039"/>
                  <a:gd name="connsiteX47" fmla="*/ 3313 w 2189936"/>
                  <a:gd name="connsiteY47" fmla="*/ 544987 h 863039"/>
                  <a:gd name="connsiteX48" fmla="*/ 4969 w 2189936"/>
                  <a:gd name="connsiteY48" fmla="*/ 581430 h 863039"/>
                  <a:gd name="connsiteX49" fmla="*/ 14908 w 2189936"/>
                  <a:gd name="connsiteY49" fmla="*/ 588056 h 863039"/>
                  <a:gd name="connsiteX50" fmla="*/ 43069 w 2189936"/>
                  <a:gd name="connsiteY50" fmla="*/ 591369 h 863039"/>
                  <a:gd name="connsiteX51" fmla="*/ 89452 w 2189936"/>
                  <a:gd name="connsiteY51" fmla="*/ 594682 h 863039"/>
                  <a:gd name="connsiteX52" fmla="*/ 102704 w 2189936"/>
                  <a:gd name="connsiteY52" fmla="*/ 597995 h 863039"/>
                  <a:gd name="connsiteX53" fmla="*/ 228600 w 2189936"/>
                  <a:gd name="connsiteY53" fmla="*/ 599652 h 863039"/>
                  <a:gd name="connsiteX54" fmla="*/ 581439 w 2189936"/>
                  <a:gd name="connsiteY54" fmla="*/ 599652 h 863039"/>
                  <a:gd name="connsiteX55" fmla="*/ 601317 w 2189936"/>
                  <a:gd name="connsiteY55" fmla="*/ 597995 h 863039"/>
                  <a:gd name="connsiteX56" fmla="*/ 647700 w 2189936"/>
                  <a:gd name="connsiteY56" fmla="*/ 594682 h 863039"/>
                  <a:gd name="connsiteX57" fmla="*/ 805069 w 2189936"/>
                  <a:gd name="connsiteY57" fmla="*/ 591369 h 863039"/>
                  <a:gd name="connsiteX58" fmla="*/ 884582 w 2189936"/>
                  <a:gd name="connsiteY58" fmla="*/ 593026 h 863039"/>
                  <a:gd name="connsiteX59" fmla="*/ 930965 w 2189936"/>
                  <a:gd name="connsiteY59" fmla="*/ 588056 h 863039"/>
                  <a:gd name="connsiteX60" fmla="*/ 960782 w 2189936"/>
                  <a:gd name="connsiteY60" fmla="*/ 586400 h 863039"/>
                  <a:gd name="connsiteX61" fmla="*/ 1063487 w 2189936"/>
                  <a:gd name="connsiteY61" fmla="*/ 589713 h 863039"/>
                  <a:gd name="connsiteX62" fmla="*/ 1096617 w 2189936"/>
                  <a:gd name="connsiteY62" fmla="*/ 591369 h 863039"/>
                  <a:gd name="connsiteX63" fmla="*/ 1225826 w 2189936"/>
                  <a:gd name="connsiteY63" fmla="*/ 596339 h 863039"/>
                  <a:gd name="connsiteX64" fmla="*/ 1220856 w 2189936"/>
                  <a:gd name="connsiteY64" fmla="*/ 599652 h 863039"/>
                  <a:gd name="connsiteX65" fmla="*/ 1205948 w 2189936"/>
                  <a:gd name="connsiteY65" fmla="*/ 601308 h 863039"/>
                  <a:gd name="connsiteX66" fmla="*/ 1210917 w 2189936"/>
                  <a:gd name="connsiteY66" fmla="*/ 621187 h 863039"/>
                  <a:gd name="connsiteX67" fmla="*/ 1215887 w 2189936"/>
                  <a:gd name="connsiteY67" fmla="*/ 677508 h 863039"/>
                  <a:gd name="connsiteX68" fmla="*/ 1219200 w 2189936"/>
                  <a:gd name="connsiteY68" fmla="*/ 685791 h 863039"/>
                  <a:gd name="connsiteX69" fmla="*/ 1222513 w 2189936"/>
                  <a:gd name="connsiteY69" fmla="*/ 700700 h 863039"/>
                  <a:gd name="connsiteX70" fmla="*/ 1225826 w 2189936"/>
                  <a:gd name="connsiteY70" fmla="*/ 713952 h 863039"/>
                  <a:gd name="connsiteX71" fmla="*/ 1224169 w 2189936"/>
                  <a:gd name="connsiteY71" fmla="*/ 732174 h 863039"/>
                  <a:gd name="connsiteX72" fmla="*/ 1222513 w 2189936"/>
                  <a:gd name="connsiteY72" fmla="*/ 737143 h 863039"/>
                  <a:gd name="connsiteX73" fmla="*/ 1212574 w 2189936"/>
                  <a:gd name="connsiteY73" fmla="*/ 742113 h 863039"/>
                  <a:gd name="connsiteX74" fmla="*/ 1202634 w 2189936"/>
                  <a:gd name="connsiteY74" fmla="*/ 748739 h 863039"/>
                  <a:gd name="connsiteX75" fmla="*/ 1192695 w 2189936"/>
                  <a:gd name="connsiteY75" fmla="*/ 753708 h 863039"/>
                  <a:gd name="connsiteX76" fmla="*/ 1187726 w 2189936"/>
                  <a:gd name="connsiteY76" fmla="*/ 757021 h 863039"/>
                  <a:gd name="connsiteX77" fmla="*/ 1181100 w 2189936"/>
                  <a:gd name="connsiteY77" fmla="*/ 758678 h 863039"/>
                  <a:gd name="connsiteX78" fmla="*/ 1171161 w 2189936"/>
                  <a:gd name="connsiteY78" fmla="*/ 765304 h 863039"/>
                  <a:gd name="connsiteX79" fmla="*/ 1166191 w 2189936"/>
                  <a:gd name="connsiteY79" fmla="*/ 768617 h 863039"/>
                  <a:gd name="connsiteX80" fmla="*/ 1161221 w 2189936"/>
                  <a:gd name="connsiteY80" fmla="*/ 773587 h 863039"/>
                  <a:gd name="connsiteX81" fmla="*/ 1156252 w 2189936"/>
                  <a:gd name="connsiteY81" fmla="*/ 775243 h 863039"/>
                  <a:gd name="connsiteX82" fmla="*/ 1151282 w 2189936"/>
                  <a:gd name="connsiteY82" fmla="*/ 780213 h 863039"/>
                  <a:gd name="connsiteX83" fmla="*/ 1146313 w 2189936"/>
                  <a:gd name="connsiteY83" fmla="*/ 783526 h 863039"/>
                  <a:gd name="connsiteX84" fmla="*/ 1141343 w 2189936"/>
                  <a:gd name="connsiteY84" fmla="*/ 790152 h 863039"/>
                  <a:gd name="connsiteX85" fmla="*/ 1131404 w 2189936"/>
                  <a:gd name="connsiteY85" fmla="*/ 800091 h 863039"/>
                  <a:gd name="connsiteX86" fmla="*/ 1124778 w 2189936"/>
                  <a:gd name="connsiteY86" fmla="*/ 808374 h 863039"/>
                  <a:gd name="connsiteX87" fmla="*/ 1123121 w 2189936"/>
                  <a:gd name="connsiteY87" fmla="*/ 813343 h 863039"/>
                  <a:gd name="connsiteX88" fmla="*/ 1118152 w 2189936"/>
                  <a:gd name="connsiteY88" fmla="*/ 816656 h 863039"/>
                  <a:gd name="connsiteX89" fmla="*/ 1121465 w 2189936"/>
                  <a:gd name="connsiteY89" fmla="*/ 836534 h 863039"/>
                  <a:gd name="connsiteX90" fmla="*/ 1126434 w 2189936"/>
                  <a:gd name="connsiteY90" fmla="*/ 841504 h 863039"/>
                  <a:gd name="connsiteX91" fmla="*/ 1133061 w 2189936"/>
                  <a:gd name="connsiteY91" fmla="*/ 846474 h 863039"/>
                  <a:gd name="connsiteX92" fmla="*/ 1149626 w 2189936"/>
                  <a:gd name="connsiteY92" fmla="*/ 849787 h 863039"/>
                  <a:gd name="connsiteX93" fmla="*/ 1308652 w 2189936"/>
                  <a:gd name="connsiteY93" fmla="*/ 853100 h 863039"/>
                  <a:gd name="connsiteX94" fmla="*/ 1396448 w 2189936"/>
                  <a:gd name="connsiteY94" fmla="*/ 859726 h 863039"/>
                  <a:gd name="connsiteX95" fmla="*/ 1419639 w 2189936"/>
                  <a:gd name="connsiteY95" fmla="*/ 863039 h 863039"/>
                  <a:gd name="connsiteX96" fmla="*/ 1434548 w 2189936"/>
                  <a:gd name="connsiteY96" fmla="*/ 861382 h 863039"/>
                  <a:gd name="connsiteX97" fmla="*/ 1432891 w 2189936"/>
                  <a:gd name="connsiteY97" fmla="*/ 856413 h 863039"/>
                  <a:gd name="connsiteX98" fmla="*/ 1434548 w 2189936"/>
                  <a:gd name="connsiteY98" fmla="*/ 844817 h 863039"/>
                  <a:gd name="connsiteX99" fmla="*/ 1439517 w 2189936"/>
                  <a:gd name="connsiteY99" fmla="*/ 833221 h 863039"/>
                  <a:gd name="connsiteX100" fmla="*/ 1444487 w 2189936"/>
                  <a:gd name="connsiteY100" fmla="*/ 823282 h 863039"/>
                  <a:gd name="connsiteX101" fmla="*/ 1449456 w 2189936"/>
                  <a:gd name="connsiteY101" fmla="*/ 819969 h 863039"/>
                  <a:gd name="connsiteX102" fmla="*/ 1456082 w 2189936"/>
                  <a:gd name="connsiteY102" fmla="*/ 813343 h 863039"/>
                  <a:gd name="connsiteX103" fmla="*/ 1457739 w 2189936"/>
                  <a:gd name="connsiteY103" fmla="*/ 808374 h 863039"/>
                  <a:gd name="connsiteX104" fmla="*/ 1466021 w 2189936"/>
                  <a:gd name="connsiteY104" fmla="*/ 798434 h 863039"/>
                  <a:gd name="connsiteX105" fmla="*/ 1472648 w 2189936"/>
                  <a:gd name="connsiteY105" fmla="*/ 786839 h 863039"/>
                  <a:gd name="connsiteX106" fmla="*/ 1474304 w 2189936"/>
                  <a:gd name="connsiteY106" fmla="*/ 781869 h 863039"/>
                  <a:gd name="connsiteX107" fmla="*/ 1479274 w 2189936"/>
                  <a:gd name="connsiteY107" fmla="*/ 775243 h 863039"/>
                  <a:gd name="connsiteX108" fmla="*/ 1482587 w 2189936"/>
                  <a:gd name="connsiteY108" fmla="*/ 770274 h 863039"/>
                  <a:gd name="connsiteX109" fmla="*/ 1490869 w 2189936"/>
                  <a:gd name="connsiteY109" fmla="*/ 755365 h 863039"/>
                  <a:gd name="connsiteX110" fmla="*/ 1494182 w 2189936"/>
                  <a:gd name="connsiteY110" fmla="*/ 750395 h 863039"/>
                  <a:gd name="connsiteX111" fmla="*/ 1499152 w 2189936"/>
                  <a:gd name="connsiteY111" fmla="*/ 738800 h 863039"/>
                  <a:gd name="connsiteX112" fmla="*/ 1500808 w 2189936"/>
                  <a:gd name="connsiteY112" fmla="*/ 732174 h 863039"/>
                  <a:gd name="connsiteX113" fmla="*/ 1504121 w 2189936"/>
                  <a:gd name="connsiteY113" fmla="*/ 728860 h 863039"/>
                  <a:gd name="connsiteX114" fmla="*/ 1507434 w 2189936"/>
                  <a:gd name="connsiteY114" fmla="*/ 722234 h 863039"/>
                  <a:gd name="connsiteX115" fmla="*/ 1510748 w 2189936"/>
                  <a:gd name="connsiteY115" fmla="*/ 717265 h 863039"/>
                  <a:gd name="connsiteX116" fmla="*/ 1515717 w 2189936"/>
                  <a:gd name="connsiteY116" fmla="*/ 710639 h 863039"/>
                  <a:gd name="connsiteX117" fmla="*/ 1520687 w 2189936"/>
                  <a:gd name="connsiteY117" fmla="*/ 705669 h 863039"/>
                  <a:gd name="connsiteX118" fmla="*/ 1524000 w 2189936"/>
                  <a:gd name="connsiteY118" fmla="*/ 699043 h 863039"/>
                  <a:gd name="connsiteX119" fmla="*/ 1525656 w 2189936"/>
                  <a:gd name="connsiteY119" fmla="*/ 692417 h 863039"/>
                  <a:gd name="connsiteX120" fmla="*/ 1530626 w 2189936"/>
                  <a:gd name="connsiteY120" fmla="*/ 677508 h 863039"/>
                  <a:gd name="connsiteX121" fmla="*/ 1532282 w 2189936"/>
                  <a:gd name="connsiteY121" fmla="*/ 670882 h 863039"/>
                  <a:gd name="connsiteX122" fmla="*/ 1535595 w 2189936"/>
                  <a:gd name="connsiteY122" fmla="*/ 665913 h 863039"/>
                  <a:gd name="connsiteX123" fmla="*/ 1538908 w 2189936"/>
                  <a:gd name="connsiteY123" fmla="*/ 655974 h 863039"/>
                  <a:gd name="connsiteX124" fmla="*/ 1532282 w 2189936"/>
                  <a:gd name="connsiteY124" fmla="*/ 632782 h 863039"/>
                  <a:gd name="connsiteX125" fmla="*/ 1527313 w 2189936"/>
                  <a:gd name="connsiteY125" fmla="*/ 631126 h 863039"/>
                  <a:gd name="connsiteX126" fmla="*/ 1507434 w 2189936"/>
                  <a:gd name="connsiteY126" fmla="*/ 634439 h 863039"/>
                  <a:gd name="connsiteX127" fmla="*/ 1500808 w 2189936"/>
                  <a:gd name="connsiteY127" fmla="*/ 636095 h 863039"/>
                  <a:gd name="connsiteX128" fmla="*/ 1495839 w 2189936"/>
                  <a:gd name="connsiteY128" fmla="*/ 639408 h 863039"/>
                  <a:gd name="connsiteX129" fmla="*/ 1482587 w 2189936"/>
                  <a:gd name="connsiteY129" fmla="*/ 642721 h 863039"/>
                  <a:gd name="connsiteX130" fmla="*/ 1477617 w 2189936"/>
                  <a:gd name="connsiteY130" fmla="*/ 646034 h 863039"/>
                  <a:gd name="connsiteX131" fmla="*/ 1466021 w 2189936"/>
                  <a:gd name="connsiteY131" fmla="*/ 644378 h 863039"/>
                  <a:gd name="connsiteX132" fmla="*/ 1451113 w 2189936"/>
                  <a:gd name="connsiteY132" fmla="*/ 642721 h 863039"/>
                  <a:gd name="connsiteX133" fmla="*/ 1437861 w 2189936"/>
                  <a:gd name="connsiteY133" fmla="*/ 641065 h 863039"/>
                  <a:gd name="connsiteX134" fmla="*/ 1379882 w 2189936"/>
                  <a:gd name="connsiteY134" fmla="*/ 636095 h 863039"/>
                  <a:gd name="connsiteX135" fmla="*/ 1373256 w 2189936"/>
                  <a:gd name="connsiteY135" fmla="*/ 632782 h 863039"/>
                  <a:gd name="connsiteX136" fmla="*/ 1364974 w 2189936"/>
                  <a:gd name="connsiteY136" fmla="*/ 631126 h 863039"/>
                  <a:gd name="connsiteX137" fmla="*/ 1360004 w 2189936"/>
                  <a:gd name="connsiteY137" fmla="*/ 626156 h 863039"/>
                  <a:gd name="connsiteX138" fmla="*/ 1353378 w 2189936"/>
                  <a:gd name="connsiteY138" fmla="*/ 616217 h 863039"/>
                  <a:gd name="connsiteX139" fmla="*/ 1351721 w 2189936"/>
                  <a:gd name="connsiteY139" fmla="*/ 611247 h 863039"/>
                  <a:gd name="connsiteX140" fmla="*/ 1345095 w 2189936"/>
                  <a:gd name="connsiteY140" fmla="*/ 599652 h 863039"/>
                  <a:gd name="connsiteX141" fmla="*/ 1336813 w 2189936"/>
                  <a:gd name="connsiteY141" fmla="*/ 588056 h 863039"/>
                  <a:gd name="connsiteX142" fmla="*/ 1330187 w 2189936"/>
                  <a:gd name="connsiteY142" fmla="*/ 576460 h 863039"/>
                  <a:gd name="connsiteX143" fmla="*/ 1328530 w 2189936"/>
                  <a:gd name="connsiteY143" fmla="*/ 571491 h 863039"/>
                  <a:gd name="connsiteX144" fmla="*/ 1325217 w 2189936"/>
                  <a:gd name="connsiteY144" fmla="*/ 566521 h 863039"/>
                  <a:gd name="connsiteX145" fmla="*/ 1318591 w 2189936"/>
                  <a:gd name="connsiteY145" fmla="*/ 558239 h 863039"/>
                  <a:gd name="connsiteX146" fmla="*/ 1310308 w 2189936"/>
                  <a:gd name="connsiteY146" fmla="*/ 548300 h 863039"/>
                  <a:gd name="connsiteX147" fmla="*/ 1302026 w 2189936"/>
                  <a:gd name="connsiteY147" fmla="*/ 538360 h 863039"/>
                  <a:gd name="connsiteX148" fmla="*/ 1295400 w 2189936"/>
                  <a:gd name="connsiteY148" fmla="*/ 528421 h 863039"/>
                  <a:gd name="connsiteX149" fmla="*/ 1292087 w 2189936"/>
                  <a:gd name="connsiteY149" fmla="*/ 523452 h 863039"/>
                  <a:gd name="connsiteX150" fmla="*/ 1287117 w 2189936"/>
                  <a:gd name="connsiteY150" fmla="*/ 511856 h 863039"/>
                  <a:gd name="connsiteX151" fmla="*/ 1285461 w 2189936"/>
                  <a:gd name="connsiteY151" fmla="*/ 506887 h 863039"/>
                  <a:gd name="connsiteX152" fmla="*/ 1282148 w 2189936"/>
                  <a:gd name="connsiteY152" fmla="*/ 501917 h 863039"/>
                  <a:gd name="connsiteX153" fmla="*/ 1275521 w 2189936"/>
                  <a:gd name="connsiteY153" fmla="*/ 490321 h 863039"/>
                  <a:gd name="connsiteX154" fmla="*/ 1270552 w 2189936"/>
                  <a:gd name="connsiteY154" fmla="*/ 488665 h 863039"/>
                  <a:gd name="connsiteX155" fmla="*/ 1265582 w 2189936"/>
                  <a:gd name="connsiteY155" fmla="*/ 478726 h 863039"/>
                  <a:gd name="connsiteX156" fmla="*/ 1263926 w 2189936"/>
                  <a:gd name="connsiteY156" fmla="*/ 473756 h 863039"/>
                  <a:gd name="connsiteX157" fmla="*/ 1250674 w 2189936"/>
                  <a:gd name="connsiteY157" fmla="*/ 445595 h 863039"/>
                  <a:gd name="connsiteX158" fmla="*/ 1249017 w 2189936"/>
                  <a:gd name="connsiteY158" fmla="*/ 438969 h 863039"/>
                  <a:gd name="connsiteX159" fmla="*/ 1245704 w 2189936"/>
                  <a:gd name="connsiteY159" fmla="*/ 432343 h 863039"/>
                  <a:gd name="connsiteX160" fmla="*/ 1244048 w 2189936"/>
                  <a:gd name="connsiteY160" fmla="*/ 424060 h 863039"/>
                  <a:gd name="connsiteX161" fmla="*/ 1237421 w 2189936"/>
                  <a:gd name="connsiteY161" fmla="*/ 414121 h 863039"/>
                  <a:gd name="connsiteX162" fmla="*/ 1234108 w 2189936"/>
                  <a:gd name="connsiteY162" fmla="*/ 399213 h 863039"/>
                  <a:gd name="connsiteX163" fmla="*/ 1230795 w 2189936"/>
                  <a:gd name="connsiteY163" fmla="*/ 394243 h 863039"/>
                  <a:gd name="connsiteX164" fmla="*/ 1229139 w 2189936"/>
                  <a:gd name="connsiteY164" fmla="*/ 387617 h 863039"/>
                  <a:gd name="connsiteX165" fmla="*/ 1220856 w 2189936"/>
                  <a:gd name="connsiteY165" fmla="*/ 376021 h 863039"/>
                  <a:gd name="connsiteX166" fmla="*/ 1219200 w 2189936"/>
                  <a:gd name="connsiteY166" fmla="*/ 371052 h 863039"/>
                  <a:gd name="connsiteX167" fmla="*/ 1214230 w 2189936"/>
                  <a:gd name="connsiteY167" fmla="*/ 366082 h 863039"/>
                  <a:gd name="connsiteX168" fmla="*/ 1209261 w 2189936"/>
                  <a:gd name="connsiteY168" fmla="*/ 359456 h 863039"/>
                  <a:gd name="connsiteX169" fmla="*/ 1207604 w 2189936"/>
                  <a:gd name="connsiteY169" fmla="*/ 354487 h 863039"/>
                  <a:gd name="connsiteX170" fmla="*/ 1202634 w 2189936"/>
                  <a:gd name="connsiteY170" fmla="*/ 352830 h 863039"/>
                  <a:gd name="connsiteX171" fmla="*/ 1197665 w 2189936"/>
                  <a:gd name="connsiteY171" fmla="*/ 347860 h 863039"/>
                  <a:gd name="connsiteX172" fmla="*/ 1196008 w 2189936"/>
                  <a:gd name="connsiteY172" fmla="*/ 341234 h 863039"/>
                  <a:gd name="connsiteX173" fmla="*/ 1192695 w 2189936"/>
                  <a:gd name="connsiteY173" fmla="*/ 336265 h 863039"/>
                  <a:gd name="connsiteX174" fmla="*/ 1189382 w 2189936"/>
                  <a:gd name="connsiteY174" fmla="*/ 313074 h 863039"/>
                  <a:gd name="connsiteX175" fmla="*/ 1186069 w 2189936"/>
                  <a:gd name="connsiteY175" fmla="*/ 304791 h 863039"/>
                  <a:gd name="connsiteX176" fmla="*/ 1184413 w 2189936"/>
                  <a:gd name="connsiteY176" fmla="*/ 298165 h 863039"/>
                  <a:gd name="connsiteX177" fmla="*/ 1181100 w 2189936"/>
                  <a:gd name="connsiteY177" fmla="*/ 293195 h 863039"/>
                  <a:gd name="connsiteX178" fmla="*/ 1179443 w 2189936"/>
                  <a:gd name="connsiteY178" fmla="*/ 288226 h 863039"/>
                  <a:gd name="connsiteX179" fmla="*/ 1171161 w 2189936"/>
                  <a:gd name="connsiteY179" fmla="*/ 271660 h 863039"/>
                  <a:gd name="connsiteX180" fmla="*/ 1169504 w 2189936"/>
                  <a:gd name="connsiteY180" fmla="*/ 263378 h 863039"/>
                  <a:gd name="connsiteX181" fmla="*/ 1166191 w 2189936"/>
                  <a:gd name="connsiteY181" fmla="*/ 255095 h 863039"/>
                  <a:gd name="connsiteX182" fmla="*/ 1164534 w 2189936"/>
                  <a:gd name="connsiteY182" fmla="*/ 250126 h 863039"/>
                  <a:gd name="connsiteX183" fmla="*/ 1161221 w 2189936"/>
                  <a:gd name="connsiteY183" fmla="*/ 241843 h 863039"/>
                  <a:gd name="connsiteX184" fmla="*/ 1157908 w 2189936"/>
                  <a:gd name="connsiteY184" fmla="*/ 231904 h 863039"/>
                  <a:gd name="connsiteX185" fmla="*/ 1154595 w 2189936"/>
                  <a:gd name="connsiteY185" fmla="*/ 223621 h 863039"/>
                  <a:gd name="connsiteX186" fmla="*/ 1151282 w 2189936"/>
                  <a:gd name="connsiteY186" fmla="*/ 213682 h 863039"/>
                  <a:gd name="connsiteX187" fmla="*/ 1147969 w 2189936"/>
                  <a:gd name="connsiteY187" fmla="*/ 205400 h 863039"/>
                  <a:gd name="connsiteX188" fmla="*/ 1146313 w 2189936"/>
                  <a:gd name="connsiteY188" fmla="*/ 198774 h 863039"/>
                  <a:gd name="connsiteX189" fmla="*/ 1143000 w 2189936"/>
                  <a:gd name="connsiteY189" fmla="*/ 193804 h 863039"/>
                  <a:gd name="connsiteX190" fmla="*/ 1141343 w 2189936"/>
                  <a:gd name="connsiteY190" fmla="*/ 188834 h 863039"/>
                  <a:gd name="connsiteX191" fmla="*/ 1133061 w 2189936"/>
                  <a:gd name="connsiteY191" fmla="*/ 172269 h 863039"/>
                  <a:gd name="connsiteX192" fmla="*/ 1129748 w 2189936"/>
                  <a:gd name="connsiteY192" fmla="*/ 160674 h 863039"/>
                  <a:gd name="connsiteX193" fmla="*/ 1134717 w 2189936"/>
                  <a:gd name="connsiteY193" fmla="*/ 152391 h 863039"/>
                  <a:gd name="connsiteX194" fmla="*/ 1139687 w 2189936"/>
                  <a:gd name="connsiteY194" fmla="*/ 157360 h 863039"/>
                  <a:gd name="connsiteX195" fmla="*/ 1144656 w 2189936"/>
                  <a:gd name="connsiteY195" fmla="*/ 168956 h 863039"/>
                  <a:gd name="connsiteX196" fmla="*/ 1149626 w 2189936"/>
                  <a:gd name="connsiteY196" fmla="*/ 180552 h 863039"/>
                  <a:gd name="connsiteX197" fmla="*/ 1161221 w 2189936"/>
                  <a:gd name="connsiteY197" fmla="*/ 192147 h 863039"/>
                  <a:gd name="connsiteX198" fmla="*/ 1174474 w 2189936"/>
                  <a:gd name="connsiteY198" fmla="*/ 200430 h 863039"/>
                  <a:gd name="connsiteX199" fmla="*/ 1184413 w 2189936"/>
                  <a:gd name="connsiteY199" fmla="*/ 205400 h 863039"/>
                  <a:gd name="connsiteX200" fmla="*/ 1186069 w 2189936"/>
                  <a:gd name="connsiteY200" fmla="*/ 197117 h 863039"/>
                  <a:gd name="connsiteX201" fmla="*/ 1191039 w 2189936"/>
                  <a:gd name="connsiteY201" fmla="*/ 178895 h 863039"/>
                  <a:gd name="connsiteX202" fmla="*/ 1192695 w 2189936"/>
                  <a:gd name="connsiteY202" fmla="*/ 173926 h 863039"/>
                  <a:gd name="connsiteX203" fmla="*/ 1196008 w 2189936"/>
                  <a:gd name="connsiteY203" fmla="*/ 167300 h 863039"/>
                  <a:gd name="connsiteX204" fmla="*/ 1200978 w 2189936"/>
                  <a:gd name="connsiteY204" fmla="*/ 145765 h 863039"/>
                  <a:gd name="connsiteX205" fmla="*/ 1202634 w 2189936"/>
                  <a:gd name="connsiteY205" fmla="*/ 135826 h 863039"/>
                  <a:gd name="connsiteX206" fmla="*/ 1205948 w 2189936"/>
                  <a:gd name="connsiteY206" fmla="*/ 125887 h 863039"/>
                  <a:gd name="connsiteX207" fmla="*/ 1214230 w 2189936"/>
                  <a:gd name="connsiteY207" fmla="*/ 192147 h 863039"/>
                  <a:gd name="connsiteX208" fmla="*/ 1217543 w 2189936"/>
                  <a:gd name="connsiteY208" fmla="*/ 198774 h 863039"/>
                  <a:gd name="connsiteX209" fmla="*/ 1224169 w 2189936"/>
                  <a:gd name="connsiteY209" fmla="*/ 210369 h 863039"/>
                  <a:gd name="connsiteX210" fmla="*/ 1230795 w 2189936"/>
                  <a:gd name="connsiteY210" fmla="*/ 220308 h 863039"/>
                  <a:gd name="connsiteX211" fmla="*/ 1239078 w 2189936"/>
                  <a:gd name="connsiteY211" fmla="*/ 236874 h 863039"/>
                  <a:gd name="connsiteX212" fmla="*/ 1240734 w 2189936"/>
                  <a:gd name="connsiteY212" fmla="*/ 241843 h 863039"/>
                  <a:gd name="connsiteX213" fmla="*/ 1242391 w 2189936"/>
                  <a:gd name="connsiteY213" fmla="*/ 251782 h 863039"/>
                  <a:gd name="connsiteX214" fmla="*/ 1245704 w 2189936"/>
                  <a:gd name="connsiteY214" fmla="*/ 258408 h 863039"/>
                  <a:gd name="connsiteX215" fmla="*/ 1250674 w 2189936"/>
                  <a:gd name="connsiteY215" fmla="*/ 276630 h 863039"/>
                  <a:gd name="connsiteX216" fmla="*/ 1255643 w 2189936"/>
                  <a:gd name="connsiteY216" fmla="*/ 288226 h 863039"/>
                  <a:gd name="connsiteX217" fmla="*/ 1257300 w 2189936"/>
                  <a:gd name="connsiteY217" fmla="*/ 296508 h 863039"/>
                  <a:gd name="connsiteX218" fmla="*/ 1260613 w 2189936"/>
                  <a:gd name="connsiteY218" fmla="*/ 303134 h 863039"/>
                  <a:gd name="connsiteX219" fmla="*/ 1262269 w 2189936"/>
                  <a:gd name="connsiteY219" fmla="*/ 308104 h 863039"/>
                  <a:gd name="connsiteX220" fmla="*/ 1270552 w 2189936"/>
                  <a:gd name="connsiteY220" fmla="*/ 318043 h 863039"/>
                  <a:gd name="connsiteX221" fmla="*/ 1275521 w 2189936"/>
                  <a:gd name="connsiteY221" fmla="*/ 321356 h 863039"/>
                  <a:gd name="connsiteX222" fmla="*/ 1282148 w 2189936"/>
                  <a:gd name="connsiteY222" fmla="*/ 332952 h 863039"/>
                  <a:gd name="connsiteX223" fmla="*/ 1283804 w 2189936"/>
                  <a:gd name="connsiteY223" fmla="*/ 339578 h 863039"/>
                  <a:gd name="connsiteX224" fmla="*/ 1287117 w 2189936"/>
                  <a:gd name="connsiteY224" fmla="*/ 344547 h 863039"/>
                  <a:gd name="connsiteX225" fmla="*/ 1292087 w 2189936"/>
                  <a:gd name="connsiteY225" fmla="*/ 354487 h 863039"/>
                  <a:gd name="connsiteX226" fmla="*/ 1298713 w 2189936"/>
                  <a:gd name="connsiteY226" fmla="*/ 366082 h 863039"/>
                  <a:gd name="connsiteX227" fmla="*/ 1302026 w 2189936"/>
                  <a:gd name="connsiteY227" fmla="*/ 372708 h 863039"/>
                  <a:gd name="connsiteX228" fmla="*/ 1306995 w 2189936"/>
                  <a:gd name="connsiteY228" fmla="*/ 385960 h 863039"/>
                  <a:gd name="connsiteX229" fmla="*/ 1310308 w 2189936"/>
                  <a:gd name="connsiteY229" fmla="*/ 397556 h 863039"/>
                  <a:gd name="connsiteX230" fmla="*/ 1318591 w 2189936"/>
                  <a:gd name="connsiteY230" fmla="*/ 409152 h 863039"/>
                  <a:gd name="connsiteX231" fmla="*/ 1320248 w 2189936"/>
                  <a:gd name="connsiteY231" fmla="*/ 417434 h 863039"/>
                  <a:gd name="connsiteX232" fmla="*/ 1323561 w 2189936"/>
                  <a:gd name="connsiteY232" fmla="*/ 422404 h 863039"/>
                  <a:gd name="connsiteX233" fmla="*/ 1328530 w 2189936"/>
                  <a:gd name="connsiteY233" fmla="*/ 432343 h 863039"/>
                  <a:gd name="connsiteX234" fmla="*/ 1333500 w 2189936"/>
                  <a:gd name="connsiteY234" fmla="*/ 443939 h 863039"/>
                  <a:gd name="connsiteX235" fmla="*/ 1340126 w 2189936"/>
                  <a:gd name="connsiteY235" fmla="*/ 458847 h 863039"/>
                  <a:gd name="connsiteX236" fmla="*/ 1341782 w 2189936"/>
                  <a:gd name="connsiteY236" fmla="*/ 463817 h 863039"/>
                  <a:gd name="connsiteX237" fmla="*/ 1351721 w 2189936"/>
                  <a:gd name="connsiteY237" fmla="*/ 470443 h 863039"/>
                  <a:gd name="connsiteX238" fmla="*/ 1361661 w 2189936"/>
                  <a:gd name="connsiteY238" fmla="*/ 480382 h 863039"/>
                  <a:gd name="connsiteX239" fmla="*/ 1366630 w 2189936"/>
                  <a:gd name="connsiteY239" fmla="*/ 485352 h 863039"/>
                  <a:gd name="connsiteX240" fmla="*/ 1368287 w 2189936"/>
                  <a:gd name="connsiteY240" fmla="*/ 490321 h 863039"/>
                  <a:gd name="connsiteX241" fmla="*/ 1373256 w 2189936"/>
                  <a:gd name="connsiteY241" fmla="*/ 496947 h 863039"/>
                  <a:gd name="connsiteX242" fmla="*/ 1374913 w 2189936"/>
                  <a:gd name="connsiteY242" fmla="*/ 506887 h 863039"/>
                  <a:gd name="connsiteX243" fmla="*/ 1378226 w 2189936"/>
                  <a:gd name="connsiteY243" fmla="*/ 513513 h 863039"/>
                  <a:gd name="connsiteX244" fmla="*/ 1381539 w 2189936"/>
                  <a:gd name="connsiteY244" fmla="*/ 521795 h 863039"/>
                  <a:gd name="connsiteX245" fmla="*/ 1384852 w 2189936"/>
                  <a:gd name="connsiteY245" fmla="*/ 541674 h 863039"/>
                  <a:gd name="connsiteX246" fmla="*/ 1388165 w 2189936"/>
                  <a:gd name="connsiteY246" fmla="*/ 553269 h 863039"/>
                  <a:gd name="connsiteX247" fmla="*/ 1393134 w 2189936"/>
                  <a:gd name="connsiteY247" fmla="*/ 569834 h 863039"/>
                  <a:gd name="connsiteX248" fmla="*/ 1394791 w 2189936"/>
                  <a:gd name="connsiteY248" fmla="*/ 593026 h 863039"/>
                  <a:gd name="connsiteX249" fmla="*/ 1409700 w 2189936"/>
                  <a:gd name="connsiteY249" fmla="*/ 589713 h 863039"/>
                  <a:gd name="connsiteX250" fmla="*/ 1419639 w 2189936"/>
                  <a:gd name="connsiteY250" fmla="*/ 584743 h 863039"/>
                  <a:gd name="connsiteX251" fmla="*/ 1424608 w 2189936"/>
                  <a:gd name="connsiteY251" fmla="*/ 583087 h 863039"/>
                  <a:gd name="connsiteX252" fmla="*/ 1431234 w 2189936"/>
                  <a:gd name="connsiteY252" fmla="*/ 579774 h 863039"/>
                  <a:gd name="connsiteX253" fmla="*/ 1442830 w 2189936"/>
                  <a:gd name="connsiteY253" fmla="*/ 576460 h 863039"/>
                  <a:gd name="connsiteX254" fmla="*/ 1466021 w 2189936"/>
                  <a:gd name="connsiteY254" fmla="*/ 571491 h 863039"/>
                  <a:gd name="connsiteX255" fmla="*/ 1474304 w 2189936"/>
                  <a:gd name="connsiteY255" fmla="*/ 568178 h 863039"/>
                  <a:gd name="connsiteX256" fmla="*/ 1489213 w 2189936"/>
                  <a:gd name="connsiteY256" fmla="*/ 563208 h 863039"/>
                  <a:gd name="connsiteX257" fmla="*/ 1495839 w 2189936"/>
                  <a:gd name="connsiteY257" fmla="*/ 559895 h 863039"/>
                  <a:gd name="connsiteX258" fmla="*/ 1500808 w 2189936"/>
                  <a:gd name="connsiteY258" fmla="*/ 556582 h 863039"/>
                  <a:gd name="connsiteX259" fmla="*/ 1507434 w 2189936"/>
                  <a:gd name="connsiteY259" fmla="*/ 554926 h 863039"/>
                  <a:gd name="connsiteX260" fmla="*/ 1517374 w 2189936"/>
                  <a:gd name="connsiteY260" fmla="*/ 548300 h 863039"/>
                  <a:gd name="connsiteX261" fmla="*/ 1522343 w 2189936"/>
                  <a:gd name="connsiteY261" fmla="*/ 544987 h 863039"/>
                  <a:gd name="connsiteX262" fmla="*/ 1528969 w 2189936"/>
                  <a:gd name="connsiteY262" fmla="*/ 543330 h 863039"/>
                  <a:gd name="connsiteX263" fmla="*/ 1545534 w 2189936"/>
                  <a:gd name="connsiteY263" fmla="*/ 538360 h 863039"/>
                  <a:gd name="connsiteX264" fmla="*/ 1550504 w 2189936"/>
                  <a:gd name="connsiteY264" fmla="*/ 535047 h 863039"/>
                  <a:gd name="connsiteX265" fmla="*/ 1555474 w 2189936"/>
                  <a:gd name="connsiteY265" fmla="*/ 533391 h 863039"/>
                  <a:gd name="connsiteX266" fmla="*/ 1560443 w 2189936"/>
                  <a:gd name="connsiteY266" fmla="*/ 528421 h 863039"/>
                  <a:gd name="connsiteX267" fmla="*/ 1565413 w 2189936"/>
                  <a:gd name="connsiteY267" fmla="*/ 525108 h 863039"/>
                  <a:gd name="connsiteX268" fmla="*/ 1575352 w 2189936"/>
                  <a:gd name="connsiteY268" fmla="*/ 516826 h 863039"/>
                  <a:gd name="connsiteX269" fmla="*/ 1580321 w 2189936"/>
                  <a:gd name="connsiteY269" fmla="*/ 508543 h 863039"/>
                  <a:gd name="connsiteX270" fmla="*/ 1588604 w 2189936"/>
                  <a:gd name="connsiteY270" fmla="*/ 503574 h 863039"/>
                  <a:gd name="connsiteX271" fmla="*/ 1598543 w 2189936"/>
                  <a:gd name="connsiteY271" fmla="*/ 498604 h 863039"/>
                  <a:gd name="connsiteX272" fmla="*/ 1611795 w 2189936"/>
                  <a:gd name="connsiteY272" fmla="*/ 493634 h 863039"/>
                  <a:gd name="connsiteX273" fmla="*/ 1618421 w 2189936"/>
                  <a:gd name="connsiteY273" fmla="*/ 488665 h 863039"/>
                  <a:gd name="connsiteX274" fmla="*/ 1626704 w 2189936"/>
                  <a:gd name="connsiteY274" fmla="*/ 485352 h 863039"/>
                  <a:gd name="connsiteX275" fmla="*/ 1643269 w 2189936"/>
                  <a:gd name="connsiteY275" fmla="*/ 478726 h 863039"/>
                  <a:gd name="connsiteX276" fmla="*/ 1649895 w 2189936"/>
                  <a:gd name="connsiteY276" fmla="*/ 473756 h 863039"/>
                  <a:gd name="connsiteX277" fmla="*/ 1654865 w 2189936"/>
                  <a:gd name="connsiteY277" fmla="*/ 472100 h 863039"/>
                  <a:gd name="connsiteX278" fmla="*/ 1663148 w 2189936"/>
                  <a:gd name="connsiteY278" fmla="*/ 462160 h 863039"/>
                  <a:gd name="connsiteX279" fmla="*/ 1673087 w 2189936"/>
                  <a:gd name="connsiteY279" fmla="*/ 452221 h 863039"/>
                  <a:gd name="connsiteX280" fmla="*/ 1678056 w 2189936"/>
                  <a:gd name="connsiteY280" fmla="*/ 447252 h 863039"/>
                  <a:gd name="connsiteX281" fmla="*/ 1687995 w 2189936"/>
                  <a:gd name="connsiteY281" fmla="*/ 440626 h 863039"/>
                  <a:gd name="connsiteX282" fmla="*/ 1696278 w 2189936"/>
                  <a:gd name="connsiteY282" fmla="*/ 434000 h 863039"/>
                  <a:gd name="connsiteX283" fmla="*/ 1706217 w 2189936"/>
                  <a:gd name="connsiteY283" fmla="*/ 427374 h 863039"/>
                  <a:gd name="connsiteX284" fmla="*/ 1711187 w 2189936"/>
                  <a:gd name="connsiteY284" fmla="*/ 424060 h 863039"/>
                  <a:gd name="connsiteX285" fmla="*/ 1716156 w 2189936"/>
                  <a:gd name="connsiteY285" fmla="*/ 422404 h 863039"/>
                  <a:gd name="connsiteX286" fmla="*/ 1719469 w 2189936"/>
                  <a:gd name="connsiteY286" fmla="*/ 417434 h 863039"/>
                  <a:gd name="connsiteX287" fmla="*/ 1732721 w 2189936"/>
                  <a:gd name="connsiteY287" fmla="*/ 412465 h 863039"/>
                  <a:gd name="connsiteX288" fmla="*/ 1734378 w 2189936"/>
                  <a:gd name="connsiteY288" fmla="*/ 407495 h 863039"/>
                  <a:gd name="connsiteX289" fmla="*/ 1739348 w 2189936"/>
                  <a:gd name="connsiteY289" fmla="*/ 405839 h 863039"/>
                  <a:gd name="connsiteX290" fmla="*/ 1744317 w 2189936"/>
                  <a:gd name="connsiteY290" fmla="*/ 400869 h 863039"/>
                  <a:gd name="connsiteX291" fmla="*/ 1745974 w 2189936"/>
                  <a:gd name="connsiteY291" fmla="*/ 395900 h 863039"/>
                  <a:gd name="connsiteX292" fmla="*/ 1742661 w 2189936"/>
                  <a:gd name="connsiteY292" fmla="*/ 362769 h 863039"/>
                  <a:gd name="connsiteX293" fmla="*/ 1741004 w 2189936"/>
                  <a:gd name="connsiteY293" fmla="*/ 356143 h 863039"/>
                  <a:gd name="connsiteX294" fmla="*/ 1739348 w 2189936"/>
                  <a:gd name="connsiteY294" fmla="*/ 344547 h 863039"/>
                  <a:gd name="connsiteX295" fmla="*/ 1736034 w 2189936"/>
                  <a:gd name="connsiteY295" fmla="*/ 339578 h 863039"/>
                  <a:gd name="connsiteX296" fmla="*/ 1734378 w 2189936"/>
                  <a:gd name="connsiteY296" fmla="*/ 331295 h 863039"/>
                  <a:gd name="connsiteX297" fmla="*/ 1729408 w 2189936"/>
                  <a:gd name="connsiteY297" fmla="*/ 329639 h 863039"/>
                  <a:gd name="connsiteX298" fmla="*/ 1719469 w 2189936"/>
                  <a:gd name="connsiteY298" fmla="*/ 323013 h 863039"/>
                  <a:gd name="connsiteX299" fmla="*/ 1709530 w 2189936"/>
                  <a:gd name="connsiteY299" fmla="*/ 329639 h 863039"/>
                  <a:gd name="connsiteX300" fmla="*/ 1701248 w 2189936"/>
                  <a:gd name="connsiteY300" fmla="*/ 341234 h 863039"/>
                  <a:gd name="connsiteX301" fmla="*/ 1697934 w 2189936"/>
                  <a:gd name="connsiteY301" fmla="*/ 344547 h 863039"/>
                  <a:gd name="connsiteX302" fmla="*/ 1692965 w 2189936"/>
                  <a:gd name="connsiteY302" fmla="*/ 346204 h 863039"/>
                  <a:gd name="connsiteX303" fmla="*/ 1664804 w 2189936"/>
                  <a:gd name="connsiteY303" fmla="*/ 349517 h 863039"/>
                  <a:gd name="connsiteX304" fmla="*/ 1626704 w 2189936"/>
                  <a:gd name="connsiteY304" fmla="*/ 347860 h 863039"/>
                  <a:gd name="connsiteX305" fmla="*/ 1615108 w 2189936"/>
                  <a:gd name="connsiteY305" fmla="*/ 344547 h 863039"/>
                  <a:gd name="connsiteX306" fmla="*/ 1598543 w 2189936"/>
                  <a:gd name="connsiteY306" fmla="*/ 323013 h 863039"/>
                  <a:gd name="connsiteX307" fmla="*/ 1591917 w 2189936"/>
                  <a:gd name="connsiteY307" fmla="*/ 319700 h 863039"/>
                  <a:gd name="connsiteX308" fmla="*/ 1570382 w 2189936"/>
                  <a:gd name="connsiteY308" fmla="*/ 314730 h 863039"/>
                  <a:gd name="connsiteX309" fmla="*/ 1565413 w 2189936"/>
                  <a:gd name="connsiteY309" fmla="*/ 309760 h 863039"/>
                  <a:gd name="connsiteX310" fmla="*/ 1562100 w 2189936"/>
                  <a:gd name="connsiteY310" fmla="*/ 294852 h 863039"/>
                  <a:gd name="connsiteX311" fmla="*/ 1558787 w 2189936"/>
                  <a:gd name="connsiteY311" fmla="*/ 286569 h 863039"/>
                  <a:gd name="connsiteX312" fmla="*/ 1557130 w 2189936"/>
                  <a:gd name="connsiteY312" fmla="*/ 276630 h 863039"/>
                  <a:gd name="connsiteX313" fmla="*/ 1553817 w 2189936"/>
                  <a:gd name="connsiteY313" fmla="*/ 271660 h 863039"/>
                  <a:gd name="connsiteX314" fmla="*/ 1548848 w 2189936"/>
                  <a:gd name="connsiteY314" fmla="*/ 261721 h 863039"/>
                  <a:gd name="connsiteX315" fmla="*/ 1547191 w 2189936"/>
                  <a:gd name="connsiteY315" fmla="*/ 255095 h 863039"/>
                  <a:gd name="connsiteX316" fmla="*/ 1538908 w 2189936"/>
                  <a:gd name="connsiteY316" fmla="*/ 245156 h 863039"/>
                  <a:gd name="connsiteX317" fmla="*/ 1533939 w 2189936"/>
                  <a:gd name="connsiteY317" fmla="*/ 243500 h 863039"/>
                  <a:gd name="connsiteX318" fmla="*/ 1532282 w 2189936"/>
                  <a:gd name="connsiteY318" fmla="*/ 238530 h 863039"/>
                  <a:gd name="connsiteX319" fmla="*/ 1522343 w 2189936"/>
                  <a:gd name="connsiteY319" fmla="*/ 233560 h 863039"/>
                  <a:gd name="connsiteX320" fmla="*/ 1510748 w 2189936"/>
                  <a:gd name="connsiteY320" fmla="*/ 226934 h 863039"/>
                  <a:gd name="connsiteX321" fmla="*/ 1505778 w 2189936"/>
                  <a:gd name="connsiteY321" fmla="*/ 223621 h 863039"/>
                  <a:gd name="connsiteX322" fmla="*/ 1500808 w 2189936"/>
                  <a:gd name="connsiteY322" fmla="*/ 221965 h 863039"/>
                  <a:gd name="connsiteX323" fmla="*/ 1494182 w 2189936"/>
                  <a:gd name="connsiteY323" fmla="*/ 218652 h 863039"/>
                  <a:gd name="connsiteX324" fmla="*/ 1482587 w 2189936"/>
                  <a:gd name="connsiteY324" fmla="*/ 215339 h 863039"/>
                  <a:gd name="connsiteX325" fmla="*/ 1475961 w 2189936"/>
                  <a:gd name="connsiteY325" fmla="*/ 212026 h 863039"/>
                  <a:gd name="connsiteX326" fmla="*/ 1470991 w 2189936"/>
                  <a:gd name="connsiteY326" fmla="*/ 210369 h 863039"/>
                  <a:gd name="connsiteX327" fmla="*/ 1459395 w 2189936"/>
                  <a:gd name="connsiteY327" fmla="*/ 205400 h 863039"/>
                  <a:gd name="connsiteX328" fmla="*/ 1454426 w 2189936"/>
                  <a:gd name="connsiteY328" fmla="*/ 200430 h 863039"/>
                  <a:gd name="connsiteX329" fmla="*/ 1452769 w 2189936"/>
                  <a:gd name="connsiteY329" fmla="*/ 195460 h 863039"/>
                  <a:gd name="connsiteX330" fmla="*/ 1449456 w 2189936"/>
                  <a:gd name="connsiteY330" fmla="*/ 190491 h 863039"/>
                  <a:gd name="connsiteX331" fmla="*/ 1447800 w 2189936"/>
                  <a:gd name="connsiteY331" fmla="*/ 183865 h 863039"/>
                  <a:gd name="connsiteX332" fmla="*/ 1451113 w 2189936"/>
                  <a:gd name="connsiteY332" fmla="*/ 167300 h 863039"/>
                  <a:gd name="connsiteX333" fmla="*/ 1452769 w 2189936"/>
                  <a:gd name="connsiteY333" fmla="*/ 162330 h 863039"/>
                  <a:gd name="connsiteX334" fmla="*/ 1457739 w 2189936"/>
                  <a:gd name="connsiteY334" fmla="*/ 157360 h 863039"/>
                  <a:gd name="connsiteX335" fmla="*/ 1462708 w 2189936"/>
                  <a:gd name="connsiteY335" fmla="*/ 154047 h 863039"/>
                  <a:gd name="connsiteX336" fmla="*/ 1495839 w 2189936"/>
                  <a:gd name="connsiteY336" fmla="*/ 150734 h 863039"/>
                  <a:gd name="connsiteX337" fmla="*/ 1505778 w 2189936"/>
                  <a:gd name="connsiteY337" fmla="*/ 154047 h 863039"/>
                  <a:gd name="connsiteX338" fmla="*/ 1517374 w 2189936"/>
                  <a:gd name="connsiteY338" fmla="*/ 159017 h 863039"/>
                  <a:gd name="connsiteX339" fmla="*/ 1532282 w 2189936"/>
                  <a:gd name="connsiteY339" fmla="*/ 165643 h 863039"/>
                  <a:gd name="connsiteX340" fmla="*/ 1538908 w 2189936"/>
                  <a:gd name="connsiteY340" fmla="*/ 168956 h 863039"/>
                  <a:gd name="connsiteX341" fmla="*/ 1543878 w 2189936"/>
                  <a:gd name="connsiteY341" fmla="*/ 170613 h 863039"/>
                  <a:gd name="connsiteX342" fmla="*/ 1548848 w 2189936"/>
                  <a:gd name="connsiteY342" fmla="*/ 173926 h 863039"/>
                  <a:gd name="connsiteX343" fmla="*/ 1573695 w 2189936"/>
                  <a:gd name="connsiteY343" fmla="*/ 180552 h 863039"/>
                  <a:gd name="connsiteX344" fmla="*/ 1580321 w 2189936"/>
                  <a:gd name="connsiteY344" fmla="*/ 185521 h 863039"/>
                  <a:gd name="connsiteX345" fmla="*/ 1588604 w 2189936"/>
                  <a:gd name="connsiteY345" fmla="*/ 192147 h 863039"/>
                  <a:gd name="connsiteX346" fmla="*/ 1595230 w 2189936"/>
                  <a:gd name="connsiteY346" fmla="*/ 202087 h 863039"/>
                  <a:gd name="connsiteX347" fmla="*/ 1600200 w 2189936"/>
                  <a:gd name="connsiteY347" fmla="*/ 212026 h 863039"/>
                  <a:gd name="connsiteX348" fmla="*/ 1601856 w 2189936"/>
                  <a:gd name="connsiteY348" fmla="*/ 216995 h 863039"/>
                  <a:gd name="connsiteX349" fmla="*/ 1605169 w 2189936"/>
                  <a:gd name="connsiteY349" fmla="*/ 221965 h 863039"/>
                  <a:gd name="connsiteX350" fmla="*/ 1606826 w 2189936"/>
                  <a:gd name="connsiteY350" fmla="*/ 231904 h 863039"/>
                  <a:gd name="connsiteX351" fmla="*/ 1616765 w 2189936"/>
                  <a:gd name="connsiteY351" fmla="*/ 240187 h 863039"/>
                  <a:gd name="connsiteX352" fmla="*/ 1638300 w 2189936"/>
                  <a:gd name="connsiteY352" fmla="*/ 243500 h 863039"/>
                  <a:gd name="connsiteX353" fmla="*/ 1644926 w 2189936"/>
                  <a:gd name="connsiteY353" fmla="*/ 240187 h 863039"/>
                  <a:gd name="connsiteX354" fmla="*/ 1646582 w 2189936"/>
                  <a:gd name="connsiteY354" fmla="*/ 235217 h 863039"/>
                  <a:gd name="connsiteX355" fmla="*/ 1651552 w 2189936"/>
                  <a:gd name="connsiteY355" fmla="*/ 233560 h 863039"/>
                  <a:gd name="connsiteX356" fmla="*/ 1663148 w 2189936"/>
                  <a:gd name="connsiteY356" fmla="*/ 228591 h 863039"/>
                  <a:gd name="connsiteX357" fmla="*/ 1676400 w 2189936"/>
                  <a:gd name="connsiteY357" fmla="*/ 231904 h 863039"/>
                  <a:gd name="connsiteX358" fmla="*/ 1679713 w 2189936"/>
                  <a:gd name="connsiteY358" fmla="*/ 236874 h 863039"/>
                  <a:gd name="connsiteX359" fmla="*/ 1684682 w 2189936"/>
                  <a:gd name="connsiteY359" fmla="*/ 240187 h 863039"/>
                  <a:gd name="connsiteX360" fmla="*/ 1689652 w 2189936"/>
                  <a:gd name="connsiteY360" fmla="*/ 245156 h 863039"/>
                  <a:gd name="connsiteX361" fmla="*/ 1691308 w 2189936"/>
                  <a:gd name="connsiteY361" fmla="*/ 250126 h 863039"/>
                  <a:gd name="connsiteX362" fmla="*/ 1696278 w 2189936"/>
                  <a:gd name="connsiteY362" fmla="*/ 260065 h 863039"/>
                  <a:gd name="connsiteX363" fmla="*/ 1699591 w 2189936"/>
                  <a:gd name="connsiteY363" fmla="*/ 271660 h 863039"/>
                  <a:gd name="connsiteX364" fmla="*/ 1701248 w 2189936"/>
                  <a:gd name="connsiteY364" fmla="*/ 278287 h 863039"/>
                  <a:gd name="connsiteX365" fmla="*/ 1711187 w 2189936"/>
                  <a:gd name="connsiteY365" fmla="*/ 286569 h 863039"/>
                  <a:gd name="connsiteX366" fmla="*/ 1752600 w 2189936"/>
                  <a:gd name="connsiteY366" fmla="*/ 291539 h 863039"/>
                  <a:gd name="connsiteX367" fmla="*/ 1757569 w 2189936"/>
                  <a:gd name="connsiteY367" fmla="*/ 293195 h 863039"/>
                  <a:gd name="connsiteX368" fmla="*/ 1764195 w 2189936"/>
                  <a:gd name="connsiteY368" fmla="*/ 299821 h 863039"/>
                  <a:gd name="connsiteX369" fmla="*/ 1790700 w 2189936"/>
                  <a:gd name="connsiteY369" fmla="*/ 296508 h 863039"/>
                  <a:gd name="connsiteX370" fmla="*/ 1818861 w 2189936"/>
                  <a:gd name="connsiteY370" fmla="*/ 293195 h 863039"/>
                  <a:gd name="connsiteX371" fmla="*/ 1833769 w 2189936"/>
                  <a:gd name="connsiteY371" fmla="*/ 288226 h 863039"/>
                  <a:gd name="connsiteX372" fmla="*/ 1847021 w 2189936"/>
                  <a:gd name="connsiteY372" fmla="*/ 283256 h 863039"/>
                  <a:gd name="connsiteX373" fmla="*/ 1866900 w 2189936"/>
                  <a:gd name="connsiteY373" fmla="*/ 288226 h 863039"/>
                  <a:gd name="connsiteX374" fmla="*/ 1873526 w 2189936"/>
                  <a:gd name="connsiteY374" fmla="*/ 291539 h 863039"/>
                  <a:gd name="connsiteX375" fmla="*/ 1880152 w 2189936"/>
                  <a:gd name="connsiteY375" fmla="*/ 293195 h 863039"/>
                  <a:gd name="connsiteX376" fmla="*/ 1885121 w 2189936"/>
                  <a:gd name="connsiteY376" fmla="*/ 294852 h 863039"/>
                  <a:gd name="connsiteX377" fmla="*/ 1911626 w 2189936"/>
                  <a:gd name="connsiteY377" fmla="*/ 299821 h 863039"/>
                  <a:gd name="connsiteX378" fmla="*/ 1916595 w 2189936"/>
                  <a:gd name="connsiteY378" fmla="*/ 313074 h 863039"/>
                  <a:gd name="connsiteX379" fmla="*/ 1923221 w 2189936"/>
                  <a:gd name="connsiteY379" fmla="*/ 314730 h 863039"/>
                  <a:gd name="connsiteX380" fmla="*/ 1929848 w 2189936"/>
                  <a:gd name="connsiteY380" fmla="*/ 311417 h 863039"/>
                  <a:gd name="connsiteX381" fmla="*/ 2004391 w 2189936"/>
                  <a:gd name="connsiteY381" fmla="*/ 314730 h 863039"/>
                  <a:gd name="connsiteX382" fmla="*/ 2007704 w 2189936"/>
                  <a:gd name="connsiteY382" fmla="*/ 319700 h 863039"/>
                  <a:gd name="connsiteX383" fmla="*/ 2002734 w 2189936"/>
                  <a:gd name="connsiteY383" fmla="*/ 341234 h 863039"/>
                  <a:gd name="connsiteX384" fmla="*/ 1997765 w 2189936"/>
                  <a:gd name="connsiteY384" fmla="*/ 342891 h 863039"/>
                  <a:gd name="connsiteX385" fmla="*/ 1992795 w 2189936"/>
                  <a:gd name="connsiteY385" fmla="*/ 346204 h 863039"/>
                  <a:gd name="connsiteX386" fmla="*/ 1987826 w 2189936"/>
                  <a:gd name="connsiteY386" fmla="*/ 347860 h 863039"/>
                  <a:gd name="connsiteX387" fmla="*/ 1972917 w 2189936"/>
                  <a:gd name="connsiteY387" fmla="*/ 352830 h 863039"/>
                  <a:gd name="connsiteX388" fmla="*/ 1961321 w 2189936"/>
                  <a:gd name="connsiteY388" fmla="*/ 359456 h 863039"/>
                  <a:gd name="connsiteX389" fmla="*/ 1959665 w 2189936"/>
                  <a:gd name="connsiteY389" fmla="*/ 364426 h 863039"/>
                  <a:gd name="connsiteX390" fmla="*/ 1956352 w 2189936"/>
                  <a:gd name="connsiteY390" fmla="*/ 369395 h 863039"/>
                  <a:gd name="connsiteX391" fmla="*/ 1958008 w 2189936"/>
                  <a:gd name="connsiteY391" fmla="*/ 379334 h 863039"/>
                  <a:gd name="connsiteX392" fmla="*/ 2004391 w 2189936"/>
                  <a:gd name="connsiteY392" fmla="*/ 376021 h 863039"/>
                  <a:gd name="connsiteX393" fmla="*/ 2014330 w 2189936"/>
                  <a:gd name="connsiteY393" fmla="*/ 372708 h 863039"/>
                  <a:gd name="connsiteX394" fmla="*/ 2020956 w 2189936"/>
                  <a:gd name="connsiteY394" fmla="*/ 371052 h 863039"/>
                  <a:gd name="connsiteX395" fmla="*/ 2035865 w 2189936"/>
                  <a:gd name="connsiteY395" fmla="*/ 366082 h 863039"/>
                  <a:gd name="connsiteX396" fmla="*/ 2045804 w 2189936"/>
                  <a:gd name="connsiteY396" fmla="*/ 369395 h 863039"/>
                  <a:gd name="connsiteX397" fmla="*/ 2044148 w 2189936"/>
                  <a:gd name="connsiteY397" fmla="*/ 377678 h 863039"/>
                  <a:gd name="connsiteX398" fmla="*/ 2040834 w 2189936"/>
                  <a:gd name="connsiteY398" fmla="*/ 389274 h 863039"/>
                  <a:gd name="connsiteX399" fmla="*/ 2035865 w 2189936"/>
                  <a:gd name="connsiteY399" fmla="*/ 392587 h 863039"/>
                  <a:gd name="connsiteX400" fmla="*/ 2037521 w 2189936"/>
                  <a:gd name="connsiteY400" fmla="*/ 404182 h 863039"/>
                  <a:gd name="connsiteX401" fmla="*/ 2040834 w 2189936"/>
                  <a:gd name="connsiteY401" fmla="*/ 442282 h 863039"/>
                  <a:gd name="connsiteX402" fmla="*/ 2042491 w 2189936"/>
                  <a:gd name="connsiteY402" fmla="*/ 447252 h 863039"/>
                  <a:gd name="connsiteX403" fmla="*/ 2045804 w 2189936"/>
                  <a:gd name="connsiteY403" fmla="*/ 458847 h 863039"/>
                  <a:gd name="connsiteX404" fmla="*/ 2050774 w 2189936"/>
                  <a:gd name="connsiteY404" fmla="*/ 470443 h 863039"/>
                  <a:gd name="connsiteX405" fmla="*/ 2062369 w 2189936"/>
                  <a:gd name="connsiteY405" fmla="*/ 477069 h 863039"/>
                  <a:gd name="connsiteX406" fmla="*/ 2067339 w 2189936"/>
                  <a:gd name="connsiteY406" fmla="*/ 480382 h 863039"/>
                  <a:gd name="connsiteX407" fmla="*/ 2072308 w 2189936"/>
                  <a:gd name="connsiteY407" fmla="*/ 485352 h 863039"/>
                  <a:gd name="connsiteX408" fmla="*/ 2078934 w 2189936"/>
                  <a:gd name="connsiteY408" fmla="*/ 487008 h 863039"/>
                  <a:gd name="connsiteX409" fmla="*/ 2083904 w 2189936"/>
                  <a:gd name="connsiteY409" fmla="*/ 491978 h 863039"/>
                  <a:gd name="connsiteX410" fmla="*/ 2088874 w 2189936"/>
                  <a:gd name="connsiteY410" fmla="*/ 493634 h 863039"/>
                  <a:gd name="connsiteX411" fmla="*/ 2090530 w 2189936"/>
                  <a:gd name="connsiteY411" fmla="*/ 498604 h 863039"/>
                  <a:gd name="connsiteX412" fmla="*/ 2092187 w 2189936"/>
                  <a:gd name="connsiteY412" fmla="*/ 508543 h 863039"/>
                  <a:gd name="connsiteX413" fmla="*/ 2100469 w 2189936"/>
                  <a:gd name="connsiteY413" fmla="*/ 518482 h 863039"/>
                  <a:gd name="connsiteX414" fmla="*/ 2102126 w 2189936"/>
                  <a:gd name="connsiteY414" fmla="*/ 525108 h 863039"/>
                  <a:gd name="connsiteX415" fmla="*/ 2107095 w 2189936"/>
                  <a:gd name="connsiteY415" fmla="*/ 530078 h 863039"/>
                  <a:gd name="connsiteX416" fmla="*/ 2112065 w 2189936"/>
                  <a:gd name="connsiteY416" fmla="*/ 536704 h 863039"/>
                  <a:gd name="connsiteX417" fmla="*/ 2122004 w 2189936"/>
                  <a:gd name="connsiteY417" fmla="*/ 546643 h 863039"/>
                  <a:gd name="connsiteX418" fmla="*/ 2123661 w 2189936"/>
                  <a:gd name="connsiteY418" fmla="*/ 551613 h 863039"/>
                  <a:gd name="connsiteX419" fmla="*/ 2128630 w 2189936"/>
                  <a:gd name="connsiteY419" fmla="*/ 553269 h 863039"/>
                  <a:gd name="connsiteX420" fmla="*/ 2145195 w 2189936"/>
                  <a:gd name="connsiteY420" fmla="*/ 551613 h 863039"/>
                  <a:gd name="connsiteX421" fmla="*/ 2151821 w 2189936"/>
                  <a:gd name="connsiteY421" fmla="*/ 548300 h 863039"/>
                  <a:gd name="connsiteX422" fmla="*/ 2156791 w 2189936"/>
                  <a:gd name="connsiteY422" fmla="*/ 538360 h 863039"/>
                  <a:gd name="connsiteX423" fmla="*/ 2161761 w 2189936"/>
                  <a:gd name="connsiteY423" fmla="*/ 498604 h 863039"/>
                  <a:gd name="connsiteX424" fmla="*/ 2168387 w 2189936"/>
                  <a:gd name="connsiteY424" fmla="*/ 470443 h 863039"/>
                  <a:gd name="connsiteX425" fmla="*/ 2170043 w 2189936"/>
                  <a:gd name="connsiteY425" fmla="*/ 453878 h 863039"/>
                  <a:gd name="connsiteX426" fmla="*/ 2173356 w 2189936"/>
                  <a:gd name="connsiteY426" fmla="*/ 382647 h 863039"/>
                  <a:gd name="connsiteX427" fmla="*/ 2176669 w 2189936"/>
                  <a:gd name="connsiteY427" fmla="*/ 369395 h 863039"/>
                  <a:gd name="connsiteX428" fmla="*/ 2179982 w 2189936"/>
                  <a:gd name="connsiteY428" fmla="*/ 344547 h 863039"/>
                  <a:gd name="connsiteX429" fmla="*/ 2181639 w 2189936"/>
                  <a:gd name="connsiteY429" fmla="*/ 339578 h 863039"/>
                  <a:gd name="connsiteX430" fmla="*/ 2184952 w 2189936"/>
                  <a:gd name="connsiteY430" fmla="*/ 334608 h 863039"/>
                  <a:gd name="connsiteX431" fmla="*/ 2188265 w 2189936"/>
                  <a:gd name="connsiteY431" fmla="*/ 323013 h 863039"/>
                  <a:gd name="connsiteX432" fmla="*/ 2189921 w 2189936"/>
                  <a:gd name="connsiteY432" fmla="*/ 318043 h 863039"/>
                  <a:gd name="connsiteX433" fmla="*/ 2186608 w 2189936"/>
                  <a:gd name="connsiteY433" fmla="*/ 306447 h 863039"/>
                  <a:gd name="connsiteX434" fmla="*/ 2184952 w 2189936"/>
                  <a:gd name="connsiteY434" fmla="*/ 299821 h 863039"/>
                  <a:gd name="connsiteX435" fmla="*/ 2181639 w 2189936"/>
                  <a:gd name="connsiteY435" fmla="*/ 289882 h 863039"/>
                  <a:gd name="connsiteX436" fmla="*/ 2178326 w 2189936"/>
                  <a:gd name="connsiteY436" fmla="*/ 273317 h 863039"/>
                  <a:gd name="connsiteX437" fmla="*/ 2176669 w 2189936"/>
                  <a:gd name="connsiteY437" fmla="*/ 250126 h 863039"/>
                  <a:gd name="connsiteX438" fmla="*/ 2175013 w 2189936"/>
                  <a:gd name="connsiteY438" fmla="*/ 235217 h 863039"/>
                  <a:gd name="connsiteX439" fmla="*/ 2176959 w 2189936"/>
                  <a:gd name="connsiteY439" fmla="*/ 175168 h 863039"/>
                  <a:gd name="connsiteX440" fmla="*/ 2178409 w 2189936"/>
                  <a:gd name="connsiteY440" fmla="*/ 143819 h 863039"/>
                  <a:gd name="connsiteX441" fmla="*/ 2160104 w 2189936"/>
                  <a:gd name="connsiteY441" fmla="*/ 112634 h 863039"/>
                  <a:gd name="connsiteX442" fmla="*/ 2156791 w 2189936"/>
                  <a:gd name="connsiteY442" fmla="*/ 107665 h 863039"/>
                  <a:gd name="connsiteX443" fmla="*/ 2155134 w 2189936"/>
                  <a:gd name="connsiteY443" fmla="*/ 101039 h 863039"/>
                  <a:gd name="connsiteX444" fmla="*/ 2153478 w 2189936"/>
                  <a:gd name="connsiteY444" fmla="*/ 107665 h 863039"/>
                  <a:gd name="connsiteX445" fmla="*/ 2150165 w 2189936"/>
                  <a:gd name="connsiteY445" fmla="*/ 112634 h 863039"/>
                  <a:gd name="connsiteX446" fmla="*/ 2148508 w 2189936"/>
                  <a:gd name="connsiteY446" fmla="*/ 117604 h 863039"/>
                  <a:gd name="connsiteX447" fmla="*/ 2138569 w 2189936"/>
                  <a:gd name="connsiteY447" fmla="*/ 125887 h 863039"/>
                  <a:gd name="connsiteX448" fmla="*/ 2131943 w 2189936"/>
                  <a:gd name="connsiteY448" fmla="*/ 129200 h 863039"/>
                  <a:gd name="connsiteX449" fmla="*/ 2123661 w 2189936"/>
                  <a:gd name="connsiteY449" fmla="*/ 134169 h 863039"/>
                  <a:gd name="connsiteX450" fmla="*/ 2083904 w 2189936"/>
                  <a:gd name="connsiteY450" fmla="*/ 130856 h 863039"/>
                  <a:gd name="connsiteX451" fmla="*/ 2051477 w 2189936"/>
                  <a:gd name="connsiteY451" fmla="*/ 115409 h 863039"/>
                  <a:gd name="connsiteX452" fmla="*/ 2027459 w 2189936"/>
                  <a:gd name="connsiteY452" fmla="*/ 104517 h 863039"/>
                  <a:gd name="connsiteX453" fmla="*/ 2004391 w 2189936"/>
                  <a:gd name="connsiteY453" fmla="*/ 112634 h 863039"/>
                  <a:gd name="connsiteX454" fmla="*/ 1994452 w 2189936"/>
                  <a:gd name="connsiteY454" fmla="*/ 110978 h 863039"/>
                  <a:gd name="connsiteX455" fmla="*/ 1982608 w 2189936"/>
                  <a:gd name="connsiteY455" fmla="*/ 120131 h 863039"/>
                  <a:gd name="connsiteX456" fmla="*/ 1974780 w 2189936"/>
                  <a:gd name="connsiteY456" fmla="*/ 125349 h 863039"/>
                  <a:gd name="connsiteX457" fmla="*/ 1972917 w 2189936"/>
                  <a:gd name="connsiteY457" fmla="*/ 140795 h 863039"/>
                  <a:gd name="connsiteX458" fmla="*/ 1967948 w 2189936"/>
                  <a:gd name="connsiteY458" fmla="*/ 142452 h 863039"/>
                  <a:gd name="connsiteX459" fmla="*/ 1941443 w 2189936"/>
                  <a:gd name="connsiteY459" fmla="*/ 147421 h 863039"/>
                  <a:gd name="connsiteX460" fmla="*/ 1936474 w 2189936"/>
                  <a:gd name="connsiteY460" fmla="*/ 150734 h 863039"/>
                  <a:gd name="connsiteX461" fmla="*/ 1921565 w 2189936"/>
                  <a:gd name="connsiteY461" fmla="*/ 155704 h 863039"/>
                  <a:gd name="connsiteX462" fmla="*/ 1893404 w 2189936"/>
                  <a:gd name="connsiteY462" fmla="*/ 154047 h 863039"/>
                  <a:gd name="connsiteX463" fmla="*/ 1880152 w 2189936"/>
                  <a:gd name="connsiteY463" fmla="*/ 149078 h 863039"/>
                  <a:gd name="connsiteX464" fmla="*/ 1873526 w 2189936"/>
                  <a:gd name="connsiteY464" fmla="*/ 147421 h 863039"/>
                  <a:gd name="connsiteX465" fmla="*/ 1868556 w 2189936"/>
                  <a:gd name="connsiteY465" fmla="*/ 144108 h 863039"/>
                  <a:gd name="connsiteX466" fmla="*/ 1863587 w 2189936"/>
                  <a:gd name="connsiteY466" fmla="*/ 142452 h 863039"/>
                  <a:gd name="connsiteX467" fmla="*/ 1858617 w 2189936"/>
                  <a:gd name="connsiteY467" fmla="*/ 134169 h 863039"/>
                  <a:gd name="connsiteX468" fmla="*/ 1853648 w 2189936"/>
                  <a:gd name="connsiteY468" fmla="*/ 129200 h 863039"/>
                  <a:gd name="connsiteX469" fmla="*/ 1851991 w 2189936"/>
                  <a:gd name="connsiteY469" fmla="*/ 124230 h 863039"/>
                  <a:gd name="connsiteX470" fmla="*/ 1850334 w 2189936"/>
                  <a:gd name="connsiteY470" fmla="*/ 117604 h 863039"/>
                  <a:gd name="connsiteX471" fmla="*/ 1847021 w 2189936"/>
                  <a:gd name="connsiteY471" fmla="*/ 112634 h 863039"/>
                  <a:gd name="connsiteX472" fmla="*/ 1845365 w 2189936"/>
                  <a:gd name="connsiteY472" fmla="*/ 107665 h 863039"/>
                  <a:gd name="connsiteX473" fmla="*/ 1842052 w 2189936"/>
                  <a:gd name="connsiteY473" fmla="*/ 99382 h 863039"/>
                  <a:gd name="connsiteX474" fmla="*/ 1840395 w 2189936"/>
                  <a:gd name="connsiteY474" fmla="*/ 92756 h 863039"/>
                  <a:gd name="connsiteX475" fmla="*/ 1828800 w 2189936"/>
                  <a:gd name="connsiteY475" fmla="*/ 87787 h 863039"/>
                  <a:gd name="connsiteX476" fmla="*/ 1823830 w 2189936"/>
                  <a:gd name="connsiteY476" fmla="*/ 84474 h 863039"/>
                  <a:gd name="connsiteX477" fmla="*/ 1818861 w 2189936"/>
                  <a:gd name="connsiteY477" fmla="*/ 82817 h 863039"/>
                  <a:gd name="connsiteX478" fmla="*/ 1798982 w 2189936"/>
                  <a:gd name="connsiteY478" fmla="*/ 77847 h 863039"/>
                  <a:gd name="connsiteX479" fmla="*/ 1726095 w 2189936"/>
                  <a:gd name="connsiteY479" fmla="*/ 71221 h 863039"/>
                  <a:gd name="connsiteX480" fmla="*/ 1684682 w 2189936"/>
                  <a:gd name="connsiteY480" fmla="*/ 67908 h 863039"/>
                  <a:gd name="connsiteX481" fmla="*/ 1658178 w 2189936"/>
                  <a:gd name="connsiteY481" fmla="*/ 64595 h 863039"/>
                  <a:gd name="connsiteX482" fmla="*/ 1643269 w 2189936"/>
                  <a:gd name="connsiteY482" fmla="*/ 62939 h 863039"/>
                  <a:gd name="connsiteX483" fmla="*/ 1636643 w 2189936"/>
                  <a:gd name="connsiteY483" fmla="*/ 59626 h 863039"/>
                  <a:gd name="connsiteX484" fmla="*/ 1626704 w 2189936"/>
                  <a:gd name="connsiteY484" fmla="*/ 57969 h 863039"/>
                  <a:gd name="connsiteX485" fmla="*/ 1625048 w 2189936"/>
                  <a:gd name="connsiteY485" fmla="*/ 53000 h 863039"/>
                  <a:gd name="connsiteX486" fmla="*/ 1620078 w 2189936"/>
                  <a:gd name="connsiteY486" fmla="*/ 51343 h 863039"/>
                  <a:gd name="connsiteX487" fmla="*/ 1615108 w 2189936"/>
                  <a:gd name="connsiteY487" fmla="*/ 46374 h 863039"/>
                  <a:gd name="connsiteX488" fmla="*/ 1608482 w 2189936"/>
                  <a:gd name="connsiteY488" fmla="*/ 36434 h 863039"/>
                  <a:gd name="connsiteX489" fmla="*/ 1603513 w 2189936"/>
                  <a:gd name="connsiteY489" fmla="*/ 34778 h 863039"/>
                  <a:gd name="connsiteX490" fmla="*/ 1591917 w 2189936"/>
                  <a:gd name="connsiteY490" fmla="*/ 29808 h 863039"/>
                  <a:gd name="connsiteX491" fmla="*/ 1586948 w 2189936"/>
                  <a:gd name="connsiteY491" fmla="*/ 26495 h 863039"/>
                  <a:gd name="connsiteX492" fmla="*/ 1578665 w 2189936"/>
                  <a:gd name="connsiteY492" fmla="*/ 21526 h 863039"/>
                  <a:gd name="connsiteX493" fmla="*/ 1572039 w 2189936"/>
                  <a:gd name="connsiteY493" fmla="*/ 19869 h 863039"/>
                  <a:gd name="connsiteX494" fmla="*/ 1567069 w 2189936"/>
                  <a:gd name="connsiteY494" fmla="*/ 16556 h 863039"/>
                  <a:gd name="connsiteX495" fmla="*/ 1543878 w 2189936"/>
                  <a:gd name="connsiteY495" fmla="*/ 9930 h 863039"/>
                  <a:gd name="connsiteX496" fmla="*/ 1532282 w 2189936"/>
                  <a:gd name="connsiteY496" fmla="*/ 4960 h 863039"/>
                  <a:gd name="connsiteX497" fmla="*/ 1515717 w 2189936"/>
                  <a:gd name="connsiteY497" fmla="*/ 8274 h 863039"/>
                  <a:gd name="connsiteX498" fmla="*/ 1500808 w 2189936"/>
                  <a:gd name="connsiteY498" fmla="*/ 9930 h 863039"/>
                  <a:gd name="connsiteX499" fmla="*/ 1494182 w 2189936"/>
                  <a:gd name="connsiteY499" fmla="*/ 13243 h 863039"/>
                  <a:gd name="connsiteX500" fmla="*/ 1480930 w 2189936"/>
                  <a:gd name="connsiteY500" fmla="*/ 18213 h 863039"/>
                  <a:gd name="connsiteX501" fmla="*/ 1470991 w 2189936"/>
                  <a:gd name="connsiteY501" fmla="*/ 14900 h 863039"/>
                  <a:gd name="connsiteX502" fmla="*/ 1454633 w 2189936"/>
                  <a:gd name="connsiteY502" fmla="*/ 21360 h 863039"/>
                  <a:gd name="connsiteX503" fmla="*/ 1431234 w 2189936"/>
                  <a:gd name="connsiteY503" fmla="*/ 13243 h 863039"/>
                  <a:gd name="connsiteX504" fmla="*/ 1391478 w 2189936"/>
                  <a:gd name="connsiteY504" fmla="*/ 14900 h 863039"/>
                  <a:gd name="connsiteX505" fmla="*/ 1386508 w 2189936"/>
                  <a:gd name="connsiteY505" fmla="*/ 18213 h 863039"/>
                  <a:gd name="connsiteX506" fmla="*/ 1379882 w 2189936"/>
                  <a:gd name="connsiteY506" fmla="*/ 19869 h 863039"/>
                  <a:gd name="connsiteX507" fmla="*/ 1368287 w 2189936"/>
                  <a:gd name="connsiteY507" fmla="*/ 29808 h 863039"/>
                  <a:gd name="connsiteX508" fmla="*/ 1363317 w 2189936"/>
                  <a:gd name="connsiteY508" fmla="*/ 31465 h 863039"/>
                  <a:gd name="connsiteX509" fmla="*/ 1358348 w 2189936"/>
                  <a:gd name="connsiteY509" fmla="*/ 34778 h 863039"/>
                  <a:gd name="connsiteX510" fmla="*/ 1351721 w 2189936"/>
                  <a:gd name="connsiteY510" fmla="*/ 38091 h 863039"/>
                  <a:gd name="connsiteX511" fmla="*/ 1341782 w 2189936"/>
                  <a:gd name="connsiteY511" fmla="*/ 43060 h 863039"/>
                  <a:gd name="connsiteX512" fmla="*/ 1330187 w 2189936"/>
                  <a:gd name="connsiteY512" fmla="*/ 48030 h 863039"/>
                  <a:gd name="connsiteX513" fmla="*/ 1318591 w 2189936"/>
                  <a:gd name="connsiteY513" fmla="*/ 53000 h 863039"/>
                  <a:gd name="connsiteX514" fmla="*/ 1303682 w 2189936"/>
                  <a:gd name="connsiteY514" fmla="*/ 59626 h 863039"/>
                  <a:gd name="connsiteX515" fmla="*/ 1290430 w 2189936"/>
                  <a:gd name="connsiteY515" fmla="*/ 64595 h 863039"/>
                  <a:gd name="connsiteX516" fmla="*/ 1285461 w 2189936"/>
                  <a:gd name="connsiteY516" fmla="*/ 67908 h 863039"/>
                  <a:gd name="connsiteX517" fmla="*/ 1275521 w 2189936"/>
                  <a:gd name="connsiteY517" fmla="*/ 71221 h 863039"/>
                  <a:gd name="connsiteX518" fmla="*/ 1265582 w 2189936"/>
                  <a:gd name="connsiteY518" fmla="*/ 76191 h 863039"/>
                  <a:gd name="connsiteX519" fmla="*/ 1260613 w 2189936"/>
                  <a:gd name="connsiteY519" fmla="*/ 79504 h 863039"/>
                  <a:gd name="connsiteX520" fmla="*/ 1247361 w 2189936"/>
                  <a:gd name="connsiteY520" fmla="*/ 81160 h 863039"/>
                  <a:gd name="connsiteX521" fmla="*/ 1237421 w 2189936"/>
                  <a:gd name="connsiteY521" fmla="*/ 87787 h 863039"/>
                  <a:gd name="connsiteX522" fmla="*/ 1239120 w 2189936"/>
                  <a:gd name="connsiteY522" fmla="*/ 69896 h 863039"/>
                  <a:gd name="connsiteX523" fmla="*/ 1206155 w 2189936"/>
                  <a:gd name="connsiteY523" fmla="*/ 79877 h 863039"/>
                  <a:gd name="connsiteX524" fmla="*/ 1204291 w 2189936"/>
                  <a:gd name="connsiteY524" fmla="*/ 97726 h 863039"/>
                  <a:gd name="connsiteX525" fmla="*/ 1176130 w 2189936"/>
                  <a:gd name="connsiteY525" fmla="*/ 102695 h 863039"/>
                  <a:gd name="connsiteX526" fmla="*/ 1169504 w 2189936"/>
                  <a:gd name="connsiteY526" fmla="*/ 106008 h 863039"/>
                  <a:gd name="connsiteX527" fmla="*/ 1164534 w 2189936"/>
                  <a:gd name="connsiteY527" fmla="*/ 107665 h 863039"/>
                  <a:gd name="connsiteX528" fmla="*/ 1114839 w 2189936"/>
                  <a:gd name="connsiteY528" fmla="*/ 114291 h 863039"/>
                  <a:gd name="connsiteX529" fmla="*/ 1104900 w 2189936"/>
                  <a:gd name="connsiteY529" fmla="*/ 117604 h 863039"/>
                  <a:gd name="connsiteX530" fmla="*/ 1089991 w 2189936"/>
                  <a:gd name="connsiteY530" fmla="*/ 120917 h 863039"/>
                  <a:gd name="connsiteX531" fmla="*/ 1086678 w 2189936"/>
                  <a:gd name="connsiteY531" fmla="*/ 125887 h 863039"/>
                  <a:gd name="connsiteX532" fmla="*/ 1073426 w 2189936"/>
                  <a:gd name="connsiteY532" fmla="*/ 140795 h 863039"/>
                  <a:gd name="connsiteX533" fmla="*/ 1068456 w 2189936"/>
                  <a:gd name="connsiteY533" fmla="*/ 150734 h 863039"/>
                  <a:gd name="connsiteX534" fmla="*/ 1056861 w 2189936"/>
                  <a:gd name="connsiteY534" fmla="*/ 152391 h 863039"/>
                  <a:gd name="connsiteX535" fmla="*/ 1048578 w 2189936"/>
                  <a:gd name="connsiteY535" fmla="*/ 155704 h 863039"/>
                  <a:gd name="connsiteX536" fmla="*/ 1028700 w 2189936"/>
                  <a:gd name="connsiteY536" fmla="*/ 152391 h 863039"/>
                  <a:gd name="connsiteX537" fmla="*/ 1022074 w 2189936"/>
                  <a:gd name="connsiteY537" fmla="*/ 150734 h 863039"/>
                  <a:gd name="connsiteX538" fmla="*/ 1017104 w 2189936"/>
                  <a:gd name="connsiteY538" fmla="*/ 147421 h 863039"/>
                  <a:gd name="connsiteX539" fmla="*/ 1012134 w 2189936"/>
                  <a:gd name="connsiteY539" fmla="*/ 145765 h 863039"/>
                  <a:gd name="connsiteX540" fmla="*/ 1007165 w 2189936"/>
                  <a:gd name="connsiteY540" fmla="*/ 140795 h 863039"/>
                  <a:gd name="connsiteX541" fmla="*/ 988943 w 2189936"/>
                  <a:gd name="connsiteY541" fmla="*/ 134169 h 863039"/>
                  <a:gd name="connsiteX542" fmla="*/ 979004 w 2189936"/>
                  <a:gd name="connsiteY542" fmla="*/ 129200 h 863039"/>
                  <a:gd name="connsiteX543" fmla="*/ 967408 w 2189936"/>
                  <a:gd name="connsiteY543" fmla="*/ 132513 h 863039"/>
                  <a:gd name="connsiteX544" fmla="*/ 955813 w 2189936"/>
                  <a:gd name="connsiteY544" fmla="*/ 135826 h 863039"/>
                  <a:gd name="connsiteX545" fmla="*/ 944217 w 2189936"/>
                  <a:gd name="connsiteY545" fmla="*/ 140795 h 863039"/>
                  <a:gd name="connsiteX546" fmla="*/ 939248 w 2189936"/>
                  <a:gd name="connsiteY546" fmla="*/ 144108 h 863039"/>
                  <a:gd name="connsiteX547" fmla="*/ 934278 w 2189936"/>
                  <a:gd name="connsiteY547" fmla="*/ 145765 h 863039"/>
                  <a:gd name="connsiteX548" fmla="*/ 844826 w 2189936"/>
                  <a:gd name="connsiteY548" fmla="*/ 149078 h 863039"/>
                  <a:gd name="connsiteX549" fmla="*/ 843169 w 2189936"/>
                  <a:gd name="connsiteY549" fmla="*/ 172269 h 863039"/>
                  <a:gd name="connsiteX550" fmla="*/ 838200 w 2189936"/>
                  <a:gd name="connsiteY550" fmla="*/ 173926 h 863039"/>
                  <a:gd name="connsiteX551" fmla="*/ 816665 w 2189936"/>
                  <a:gd name="connsiteY551" fmla="*/ 178895 h 863039"/>
                  <a:gd name="connsiteX552" fmla="*/ 808382 w 2189936"/>
                  <a:gd name="connsiteY552" fmla="*/ 170613 h 863039"/>
                  <a:gd name="connsiteX553" fmla="*/ 796787 w 2189936"/>
                  <a:gd name="connsiteY553" fmla="*/ 159017 h 863039"/>
                  <a:gd name="connsiteX554" fmla="*/ 791817 w 2189936"/>
                  <a:gd name="connsiteY554" fmla="*/ 154047 h 863039"/>
                  <a:gd name="connsiteX555" fmla="*/ 785191 w 2189936"/>
                  <a:gd name="connsiteY555" fmla="*/ 147421 h 863039"/>
                  <a:gd name="connsiteX556" fmla="*/ 775252 w 2189936"/>
                  <a:gd name="connsiteY556" fmla="*/ 137482 h 863039"/>
                  <a:gd name="connsiteX557" fmla="*/ 768626 w 2189936"/>
                  <a:gd name="connsiteY557" fmla="*/ 130856 h 863039"/>
                  <a:gd name="connsiteX558" fmla="*/ 758687 w 2189936"/>
                  <a:gd name="connsiteY558" fmla="*/ 124230 h 863039"/>
                  <a:gd name="connsiteX559" fmla="*/ 757030 w 2189936"/>
                  <a:gd name="connsiteY559" fmla="*/ 119260 h 863039"/>
                  <a:gd name="connsiteX560" fmla="*/ 738808 w 2189936"/>
                  <a:gd name="connsiteY560" fmla="*/ 109321 h 863039"/>
                  <a:gd name="connsiteX561" fmla="*/ 725556 w 2189936"/>
                  <a:gd name="connsiteY561" fmla="*/ 94413 h 863039"/>
                  <a:gd name="connsiteX562" fmla="*/ 715617 w 2189936"/>
                  <a:gd name="connsiteY562" fmla="*/ 91100 h 863039"/>
                  <a:gd name="connsiteX563" fmla="*/ 692426 w 2189936"/>
                  <a:gd name="connsiteY563" fmla="*/ 86130 h 863039"/>
                  <a:gd name="connsiteX564" fmla="*/ 680830 w 2189936"/>
                  <a:gd name="connsiteY564" fmla="*/ 82817 h 863039"/>
                  <a:gd name="connsiteX565" fmla="*/ 659295 w 2189936"/>
                  <a:gd name="connsiteY565" fmla="*/ 79504 h 863039"/>
                  <a:gd name="connsiteX566" fmla="*/ 654326 w 2189936"/>
                  <a:gd name="connsiteY566" fmla="*/ 77847 h 863039"/>
                  <a:gd name="connsiteX567" fmla="*/ 652669 w 2189936"/>
                  <a:gd name="connsiteY567" fmla="*/ 72878 h 863039"/>
                  <a:gd name="connsiteX568" fmla="*/ 651013 w 2189936"/>
                  <a:gd name="connsiteY568" fmla="*/ 61282 h 863039"/>
                  <a:gd name="connsiteX569" fmla="*/ 647700 w 2189936"/>
                  <a:gd name="connsiteY569" fmla="*/ 44717 h 863039"/>
                  <a:gd name="connsiteX570" fmla="*/ 646043 w 2189936"/>
                  <a:gd name="connsiteY570" fmla="*/ 34778 h 863039"/>
                  <a:gd name="connsiteX571" fmla="*/ 642730 w 2189936"/>
                  <a:gd name="connsiteY571" fmla="*/ 28152 h 863039"/>
                  <a:gd name="connsiteX572" fmla="*/ 641074 w 2189936"/>
                  <a:gd name="connsiteY572" fmla="*/ 23182 h 863039"/>
                  <a:gd name="connsiteX573" fmla="*/ 629478 w 2189936"/>
                  <a:gd name="connsiteY573" fmla="*/ 11587 h 863039"/>
                  <a:gd name="connsiteX574" fmla="*/ 609600 w 2189936"/>
                  <a:gd name="connsiteY574" fmla="*/ 9930 h 863039"/>
                  <a:gd name="connsiteX575" fmla="*/ 602974 w 2189936"/>
                  <a:gd name="connsiteY575" fmla="*/ 6617 h 863039"/>
                  <a:gd name="connsiteX576" fmla="*/ 596348 w 2189936"/>
                  <a:gd name="connsiteY576" fmla="*/ 4960 h 863039"/>
                  <a:gd name="connsiteX577" fmla="*/ 586408 w 2189936"/>
                  <a:gd name="connsiteY577" fmla="*/ 1647 h 863039"/>
                  <a:gd name="connsiteX578" fmla="*/ 535056 w 2189936"/>
                  <a:gd name="connsiteY578" fmla="*/ 4960 h 863039"/>
                  <a:gd name="connsiteX579" fmla="*/ 530087 w 2189936"/>
                  <a:gd name="connsiteY579" fmla="*/ 8274 h 863039"/>
                  <a:gd name="connsiteX580" fmla="*/ 491987 w 2189936"/>
                  <a:gd name="connsiteY580" fmla="*/ 14900 h 863039"/>
                  <a:gd name="connsiteX581" fmla="*/ 472108 w 2189936"/>
                  <a:gd name="connsiteY581" fmla="*/ 21526 h 863039"/>
                  <a:gd name="connsiteX582" fmla="*/ 443948 w 2189936"/>
                  <a:gd name="connsiteY582" fmla="*/ 19869 h 863039"/>
                  <a:gd name="connsiteX583" fmla="*/ 417443 w 2189936"/>
                  <a:gd name="connsiteY583" fmla="*/ 16556 h 863039"/>
                  <a:gd name="connsiteX584" fmla="*/ 409161 w 2189936"/>
                  <a:gd name="connsiteY584" fmla="*/ 13243 h 863039"/>
                  <a:gd name="connsiteX585" fmla="*/ 384313 w 2189936"/>
                  <a:gd name="connsiteY585" fmla="*/ 14900 h 863039"/>
                  <a:gd name="connsiteX586" fmla="*/ 379343 w 2189936"/>
                  <a:gd name="connsiteY586" fmla="*/ 16556 h 863039"/>
                  <a:gd name="connsiteX587" fmla="*/ 369404 w 2189936"/>
                  <a:gd name="connsiteY587" fmla="*/ 18213 h 863039"/>
                  <a:gd name="connsiteX588" fmla="*/ 361121 w 2189936"/>
                  <a:gd name="connsiteY588" fmla="*/ 21526 h 863039"/>
                  <a:gd name="connsiteX589" fmla="*/ 351182 w 2189936"/>
                  <a:gd name="connsiteY589" fmla="*/ 23182 h 863039"/>
                  <a:gd name="connsiteX590" fmla="*/ 341243 w 2189936"/>
                  <a:gd name="connsiteY590" fmla="*/ 31465 h 863039"/>
                  <a:gd name="connsiteX591" fmla="*/ 331304 w 2189936"/>
                  <a:gd name="connsiteY591" fmla="*/ 34778 h 863039"/>
                  <a:gd name="connsiteX592" fmla="*/ 313082 w 2189936"/>
                  <a:gd name="connsiteY592" fmla="*/ 39747 h 863039"/>
                  <a:gd name="connsiteX593" fmla="*/ 306456 w 2189936"/>
                  <a:gd name="connsiteY593" fmla="*/ 43060 h 863039"/>
                  <a:gd name="connsiteX594" fmla="*/ 293204 w 2189936"/>
                  <a:gd name="connsiteY594" fmla="*/ 46374 h 863039"/>
                  <a:gd name="connsiteX595" fmla="*/ 281608 w 2189936"/>
                  <a:gd name="connsiteY595" fmla="*/ 51343 h 863039"/>
                  <a:gd name="connsiteX596" fmla="*/ 276639 w 2189936"/>
                  <a:gd name="connsiteY596" fmla="*/ 54656 h 863039"/>
                  <a:gd name="connsiteX597" fmla="*/ 270013 w 2189936"/>
                  <a:gd name="connsiteY597" fmla="*/ 56313 h 863039"/>
                  <a:gd name="connsiteX598" fmla="*/ 241852 w 2189936"/>
                  <a:gd name="connsiteY598" fmla="*/ 59626 h 863039"/>
                  <a:gd name="connsiteX599" fmla="*/ 231913 w 2189936"/>
                  <a:gd name="connsiteY599" fmla="*/ 62939 h 863039"/>
                  <a:gd name="connsiteX600" fmla="*/ 220317 w 2189936"/>
                  <a:gd name="connsiteY600" fmla="*/ 67908 h 863039"/>
                  <a:gd name="connsiteX601" fmla="*/ 208721 w 2189936"/>
                  <a:gd name="connsiteY601" fmla="*/ 76191 h 86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Lst>
                <a:rect l="l" t="t" r="r" b="b"/>
                <a:pathLst>
                  <a:path w="2189936" h="863039">
                    <a:moveTo>
                      <a:pt x="208721" y="76191"/>
                    </a:moveTo>
                    <a:lnTo>
                      <a:pt x="208721" y="76191"/>
                    </a:lnTo>
                    <a:cubicBezTo>
                      <a:pt x="207617" y="85578"/>
                      <a:pt x="208675" y="95483"/>
                      <a:pt x="205408" y="104352"/>
                    </a:cubicBezTo>
                    <a:cubicBezTo>
                      <a:pt x="204380" y="107142"/>
                      <a:pt x="199383" y="105730"/>
                      <a:pt x="197126" y="107665"/>
                    </a:cubicBezTo>
                    <a:cubicBezTo>
                      <a:pt x="194163" y="110205"/>
                      <a:pt x="191890" y="122144"/>
                      <a:pt x="190500" y="124230"/>
                    </a:cubicBezTo>
                    <a:cubicBezTo>
                      <a:pt x="185656" y="131497"/>
                      <a:pt x="188382" y="127607"/>
                      <a:pt x="182217" y="135826"/>
                    </a:cubicBezTo>
                    <a:cubicBezTo>
                      <a:pt x="181665" y="137482"/>
                      <a:pt x="181342" y="139233"/>
                      <a:pt x="180561" y="140795"/>
                    </a:cubicBezTo>
                    <a:cubicBezTo>
                      <a:pt x="179671" y="142576"/>
                      <a:pt x="178032" y="143935"/>
                      <a:pt x="177248" y="145765"/>
                    </a:cubicBezTo>
                    <a:cubicBezTo>
                      <a:pt x="174536" y="152094"/>
                      <a:pt x="177702" y="153426"/>
                      <a:pt x="170621" y="157360"/>
                    </a:cubicBezTo>
                    <a:cubicBezTo>
                      <a:pt x="167568" y="159056"/>
                      <a:pt x="160682" y="160674"/>
                      <a:pt x="160682" y="160674"/>
                    </a:cubicBezTo>
                    <a:cubicBezTo>
                      <a:pt x="160130" y="162330"/>
                      <a:pt x="160117" y="164280"/>
                      <a:pt x="159026" y="165643"/>
                    </a:cubicBezTo>
                    <a:cubicBezTo>
                      <a:pt x="155862" y="169597"/>
                      <a:pt x="153087" y="168613"/>
                      <a:pt x="149087" y="170613"/>
                    </a:cubicBezTo>
                    <a:cubicBezTo>
                      <a:pt x="137652" y="176331"/>
                      <a:pt x="151275" y="172137"/>
                      <a:pt x="137491" y="175582"/>
                    </a:cubicBezTo>
                    <a:cubicBezTo>
                      <a:pt x="135282" y="176686"/>
                      <a:pt x="133158" y="177978"/>
                      <a:pt x="130865" y="178895"/>
                    </a:cubicBezTo>
                    <a:cubicBezTo>
                      <a:pt x="127623" y="180192"/>
                      <a:pt x="120926" y="182208"/>
                      <a:pt x="120926" y="182208"/>
                    </a:cubicBezTo>
                    <a:cubicBezTo>
                      <a:pt x="117177" y="193453"/>
                      <a:pt x="121638" y="179833"/>
                      <a:pt x="115956" y="198774"/>
                    </a:cubicBezTo>
                    <a:cubicBezTo>
                      <a:pt x="115454" y="200446"/>
                      <a:pt x="115391" y="202380"/>
                      <a:pt x="114300" y="203743"/>
                    </a:cubicBezTo>
                    <a:cubicBezTo>
                      <a:pt x="113056" y="205298"/>
                      <a:pt x="110987" y="205952"/>
                      <a:pt x="109330" y="207056"/>
                    </a:cubicBezTo>
                    <a:cubicBezTo>
                      <a:pt x="97313" y="223081"/>
                      <a:pt x="109030" y="206002"/>
                      <a:pt x="102704" y="218652"/>
                    </a:cubicBezTo>
                    <a:cubicBezTo>
                      <a:pt x="101493" y="221074"/>
                      <a:pt x="95546" y="228747"/>
                      <a:pt x="94421" y="230247"/>
                    </a:cubicBezTo>
                    <a:cubicBezTo>
                      <a:pt x="90452" y="242159"/>
                      <a:pt x="96232" y="227283"/>
                      <a:pt x="82826" y="245156"/>
                    </a:cubicBezTo>
                    <a:cubicBezTo>
                      <a:pt x="76661" y="253375"/>
                      <a:pt x="80153" y="250250"/>
                      <a:pt x="72887" y="255095"/>
                    </a:cubicBezTo>
                    <a:cubicBezTo>
                      <a:pt x="70167" y="263253"/>
                      <a:pt x="73177" y="257615"/>
                      <a:pt x="66261" y="263378"/>
                    </a:cubicBezTo>
                    <a:cubicBezTo>
                      <a:pt x="60765" y="267958"/>
                      <a:pt x="62491" y="268575"/>
                      <a:pt x="56321" y="271660"/>
                    </a:cubicBezTo>
                    <a:cubicBezTo>
                      <a:pt x="54759" y="272441"/>
                      <a:pt x="52987" y="272704"/>
                      <a:pt x="51352" y="273317"/>
                    </a:cubicBezTo>
                    <a:cubicBezTo>
                      <a:pt x="48568" y="274361"/>
                      <a:pt x="45729" y="275300"/>
                      <a:pt x="43069" y="276630"/>
                    </a:cubicBezTo>
                    <a:cubicBezTo>
                      <a:pt x="41288" y="277520"/>
                      <a:pt x="39756" y="278839"/>
                      <a:pt x="38100" y="279943"/>
                    </a:cubicBezTo>
                    <a:cubicBezTo>
                      <a:pt x="40466" y="285859"/>
                      <a:pt x="41631" y="289436"/>
                      <a:pt x="44726" y="294852"/>
                    </a:cubicBezTo>
                    <a:cubicBezTo>
                      <a:pt x="45714" y="296580"/>
                      <a:pt x="46935" y="298165"/>
                      <a:pt x="48039" y="299821"/>
                    </a:cubicBezTo>
                    <a:cubicBezTo>
                      <a:pt x="48591" y="302030"/>
                      <a:pt x="49041" y="304266"/>
                      <a:pt x="49695" y="306447"/>
                    </a:cubicBezTo>
                    <a:cubicBezTo>
                      <a:pt x="50698" y="309792"/>
                      <a:pt x="52740" y="312905"/>
                      <a:pt x="53008" y="316387"/>
                    </a:cubicBezTo>
                    <a:cubicBezTo>
                      <a:pt x="53308" y="320280"/>
                      <a:pt x="52802" y="324357"/>
                      <a:pt x="51352" y="327982"/>
                    </a:cubicBezTo>
                    <a:cubicBezTo>
                      <a:pt x="49050" y="333737"/>
                      <a:pt x="44498" y="333185"/>
                      <a:pt x="39756" y="334608"/>
                    </a:cubicBezTo>
                    <a:cubicBezTo>
                      <a:pt x="19567" y="340664"/>
                      <a:pt x="38479" y="335755"/>
                      <a:pt x="23191" y="339578"/>
                    </a:cubicBezTo>
                    <a:cubicBezTo>
                      <a:pt x="18772" y="352830"/>
                      <a:pt x="25400" y="337368"/>
                      <a:pt x="16565" y="346204"/>
                    </a:cubicBezTo>
                    <a:cubicBezTo>
                      <a:pt x="13750" y="349020"/>
                      <a:pt x="9939" y="356143"/>
                      <a:pt x="9939" y="356143"/>
                    </a:cubicBezTo>
                    <a:cubicBezTo>
                      <a:pt x="11075" y="364099"/>
                      <a:pt x="12051" y="375875"/>
                      <a:pt x="16565" y="382647"/>
                    </a:cubicBezTo>
                    <a:lnTo>
                      <a:pt x="19878" y="387617"/>
                    </a:lnTo>
                    <a:cubicBezTo>
                      <a:pt x="20430" y="389826"/>
                      <a:pt x="21856" y="391989"/>
                      <a:pt x="21534" y="394243"/>
                    </a:cubicBezTo>
                    <a:cubicBezTo>
                      <a:pt x="21252" y="396214"/>
                      <a:pt x="19005" y="397383"/>
                      <a:pt x="18221" y="399213"/>
                    </a:cubicBezTo>
                    <a:cubicBezTo>
                      <a:pt x="13217" y="410892"/>
                      <a:pt x="21036" y="401369"/>
                      <a:pt x="11595" y="410808"/>
                    </a:cubicBezTo>
                    <a:cubicBezTo>
                      <a:pt x="11043" y="413017"/>
                      <a:pt x="10836" y="415341"/>
                      <a:pt x="9939" y="417434"/>
                    </a:cubicBezTo>
                    <a:cubicBezTo>
                      <a:pt x="9155" y="419264"/>
                      <a:pt x="6779" y="420419"/>
                      <a:pt x="6626" y="422404"/>
                    </a:cubicBezTo>
                    <a:cubicBezTo>
                      <a:pt x="5825" y="432816"/>
                      <a:pt x="7355" y="436188"/>
                      <a:pt x="9939" y="443939"/>
                    </a:cubicBezTo>
                    <a:cubicBezTo>
                      <a:pt x="12079" y="465340"/>
                      <a:pt x="12929" y="461452"/>
                      <a:pt x="8282" y="487008"/>
                    </a:cubicBezTo>
                    <a:cubicBezTo>
                      <a:pt x="6695" y="495738"/>
                      <a:pt x="4758" y="496335"/>
                      <a:pt x="1656" y="503574"/>
                    </a:cubicBezTo>
                    <a:cubicBezTo>
                      <a:pt x="968" y="505179"/>
                      <a:pt x="552" y="506887"/>
                      <a:pt x="0" y="508543"/>
                    </a:cubicBezTo>
                    <a:cubicBezTo>
                      <a:pt x="1104" y="520691"/>
                      <a:pt x="2483" y="532817"/>
                      <a:pt x="3313" y="544987"/>
                    </a:cubicBezTo>
                    <a:cubicBezTo>
                      <a:pt x="4140" y="557119"/>
                      <a:pt x="3048" y="569423"/>
                      <a:pt x="4969" y="581430"/>
                    </a:cubicBezTo>
                    <a:cubicBezTo>
                      <a:pt x="5544" y="585021"/>
                      <a:pt x="11912" y="587607"/>
                      <a:pt x="14908" y="588056"/>
                    </a:cubicBezTo>
                    <a:cubicBezTo>
                      <a:pt x="24255" y="589458"/>
                      <a:pt x="33654" y="590532"/>
                      <a:pt x="43069" y="591369"/>
                    </a:cubicBezTo>
                    <a:cubicBezTo>
                      <a:pt x="58509" y="592741"/>
                      <a:pt x="73991" y="593578"/>
                      <a:pt x="89452" y="594682"/>
                    </a:cubicBezTo>
                    <a:cubicBezTo>
                      <a:pt x="93869" y="595786"/>
                      <a:pt x="98204" y="597303"/>
                      <a:pt x="102704" y="597995"/>
                    </a:cubicBezTo>
                    <a:cubicBezTo>
                      <a:pt x="148956" y="605111"/>
                      <a:pt x="171850" y="600630"/>
                      <a:pt x="228600" y="599652"/>
                    </a:cubicBezTo>
                    <a:cubicBezTo>
                      <a:pt x="389373" y="602472"/>
                      <a:pt x="345660" y="602459"/>
                      <a:pt x="581439" y="599652"/>
                    </a:cubicBezTo>
                    <a:cubicBezTo>
                      <a:pt x="588088" y="599573"/>
                      <a:pt x="594687" y="598492"/>
                      <a:pt x="601317" y="597995"/>
                    </a:cubicBezTo>
                    <a:cubicBezTo>
                      <a:pt x="616774" y="596836"/>
                      <a:pt x="632208" y="595186"/>
                      <a:pt x="647700" y="594682"/>
                    </a:cubicBezTo>
                    <a:cubicBezTo>
                      <a:pt x="700140" y="592977"/>
                      <a:pt x="752613" y="592473"/>
                      <a:pt x="805069" y="591369"/>
                    </a:cubicBezTo>
                    <a:cubicBezTo>
                      <a:pt x="831573" y="591921"/>
                      <a:pt x="858072" y="593026"/>
                      <a:pt x="884582" y="593026"/>
                    </a:cubicBezTo>
                    <a:cubicBezTo>
                      <a:pt x="931088" y="593026"/>
                      <a:pt x="895493" y="591725"/>
                      <a:pt x="930965" y="588056"/>
                    </a:cubicBezTo>
                    <a:cubicBezTo>
                      <a:pt x="940866" y="587032"/>
                      <a:pt x="950843" y="586952"/>
                      <a:pt x="960782" y="586400"/>
                    </a:cubicBezTo>
                    <a:lnTo>
                      <a:pt x="1063487" y="589713"/>
                    </a:lnTo>
                    <a:cubicBezTo>
                      <a:pt x="1074537" y="590117"/>
                      <a:pt x="1085569" y="590918"/>
                      <a:pt x="1096617" y="591369"/>
                    </a:cubicBezTo>
                    <a:lnTo>
                      <a:pt x="1225826" y="596339"/>
                    </a:lnTo>
                    <a:cubicBezTo>
                      <a:pt x="1224169" y="597443"/>
                      <a:pt x="1222788" y="599169"/>
                      <a:pt x="1220856" y="599652"/>
                    </a:cubicBezTo>
                    <a:cubicBezTo>
                      <a:pt x="1216005" y="600865"/>
                      <a:pt x="1209711" y="598016"/>
                      <a:pt x="1205948" y="601308"/>
                    </a:cubicBezTo>
                    <a:cubicBezTo>
                      <a:pt x="1204221" y="602819"/>
                      <a:pt x="1210657" y="620407"/>
                      <a:pt x="1210917" y="621187"/>
                    </a:cubicBezTo>
                    <a:cubicBezTo>
                      <a:pt x="1211947" y="634572"/>
                      <a:pt x="1214352" y="667530"/>
                      <a:pt x="1215887" y="677508"/>
                    </a:cubicBezTo>
                    <a:cubicBezTo>
                      <a:pt x="1216339" y="680447"/>
                      <a:pt x="1218383" y="682932"/>
                      <a:pt x="1219200" y="685791"/>
                    </a:cubicBezTo>
                    <a:cubicBezTo>
                      <a:pt x="1220599" y="690686"/>
                      <a:pt x="1221347" y="695744"/>
                      <a:pt x="1222513" y="700700"/>
                    </a:cubicBezTo>
                    <a:cubicBezTo>
                      <a:pt x="1223556" y="705132"/>
                      <a:pt x="1224722" y="709535"/>
                      <a:pt x="1225826" y="713952"/>
                    </a:cubicBezTo>
                    <a:cubicBezTo>
                      <a:pt x="1225274" y="720026"/>
                      <a:pt x="1225032" y="726136"/>
                      <a:pt x="1224169" y="732174"/>
                    </a:cubicBezTo>
                    <a:cubicBezTo>
                      <a:pt x="1223922" y="733902"/>
                      <a:pt x="1223604" y="735780"/>
                      <a:pt x="1222513" y="737143"/>
                    </a:cubicBezTo>
                    <a:cubicBezTo>
                      <a:pt x="1220178" y="740061"/>
                      <a:pt x="1215847" y="741022"/>
                      <a:pt x="1212574" y="742113"/>
                    </a:cubicBezTo>
                    <a:cubicBezTo>
                      <a:pt x="1203152" y="751533"/>
                      <a:pt x="1212225" y="743943"/>
                      <a:pt x="1202634" y="748739"/>
                    </a:cubicBezTo>
                    <a:cubicBezTo>
                      <a:pt x="1189797" y="755158"/>
                      <a:pt x="1205181" y="749548"/>
                      <a:pt x="1192695" y="753708"/>
                    </a:cubicBezTo>
                    <a:cubicBezTo>
                      <a:pt x="1191039" y="754812"/>
                      <a:pt x="1189556" y="756237"/>
                      <a:pt x="1187726" y="757021"/>
                    </a:cubicBezTo>
                    <a:cubicBezTo>
                      <a:pt x="1185633" y="757918"/>
                      <a:pt x="1182994" y="757415"/>
                      <a:pt x="1181100" y="758678"/>
                    </a:cubicBezTo>
                    <a:cubicBezTo>
                      <a:pt x="1167372" y="767830"/>
                      <a:pt x="1190185" y="760547"/>
                      <a:pt x="1171161" y="765304"/>
                    </a:cubicBezTo>
                    <a:cubicBezTo>
                      <a:pt x="1169504" y="766408"/>
                      <a:pt x="1167721" y="767342"/>
                      <a:pt x="1166191" y="768617"/>
                    </a:cubicBezTo>
                    <a:cubicBezTo>
                      <a:pt x="1164391" y="770117"/>
                      <a:pt x="1163170" y="772287"/>
                      <a:pt x="1161221" y="773587"/>
                    </a:cubicBezTo>
                    <a:cubicBezTo>
                      <a:pt x="1159768" y="774555"/>
                      <a:pt x="1157908" y="774691"/>
                      <a:pt x="1156252" y="775243"/>
                    </a:cubicBezTo>
                    <a:cubicBezTo>
                      <a:pt x="1154595" y="776900"/>
                      <a:pt x="1153082" y="778713"/>
                      <a:pt x="1151282" y="780213"/>
                    </a:cubicBezTo>
                    <a:cubicBezTo>
                      <a:pt x="1149753" y="781487"/>
                      <a:pt x="1147721" y="782118"/>
                      <a:pt x="1146313" y="783526"/>
                    </a:cubicBezTo>
                    <a:cubicBezTo>
                      <a:pt x="1144361" y="785478"/>
                      <a:pt x="1143190" y="788100"/>
                      <a:pt x="1141343" y="790152"/>
                    </a:cubicBezTo>
                    <a:cubicBezTo>
                      <a:pt x="1138209" y="793634"/>
                      <a:pt x="1134003" y="796193"/>
                      <a:pt x="1131404" y="800091"/>
                    </a:cubicBezTo>
                    <a:cubicBezTo>
                      <a:pt x="1127224" y="806360"/>
                      <a:pt x="1129498" y="803652"/>
                      <a:pt x="1124778" y="808374"/>
                    </a:cubicBezTo>
                    <a:cubicBezTo>
                      <a:pt x="1124226" y="810030"/>
                      <a:pt x="1124212" y="811980"/>
                      <a:pt x="1123121" y="813343"/>
                    </a:cubicBezTo>
                    <a:cubicBezTo>
                      <a:pt x="1121877" y="814897"/>
                      <a:pt x="1118294" y="814670"/>
                      <a:pt x="1118152" y="816656"/>
                    </a:cubicBezTo>
                    <a:cubicBezTo>
                      <a:pt x="1117674" y="823356"/>
                      <a:pt x="1119341" y="830161"/>
                      <a:pt x="1121465" y="836534"/>
                    </a:cubicBezTo>
                    <a:cubicBezTo>
                      <a:pt x="1122206" y="838756"/>
                      <a:pt x="1124655" y="839979"/>
                      <a:pt x="1126434" y="841504"/>
                    </a:cubicBezTo>
                    <a:cubicBezTo>
                      <a:pt x="1128530" y="843301"/>
                      <a:pt x="1130591" y="845239"/>
                      <a:pt x="1133061" y="846474"/>
                    </a:cubicBezTo>
                    <a:cubicBezTo>
                      <a:pt x="1135283" y="847585"/>
                      <a:pt x="1148746" y="849761"/>
                      <a:pt x="1149626" y="849787"/>
                    </a:cubicBezTo>
                    <a:lnTo>
                      <a:pt x="1308652" y="853100"/>
                    </a:lnTo>
                    <a:lnTo>
                      <a:pt x="1396448" y="859726"/>
                    </a:lnTo>
                    <a:cubicBezTo>
                      <a:pt x="1404216" y="860523"/>
                      <a:pt x="1411909" y="861935"/>
                      <a:pt x="1419639" y="863039"/>
                    </a:cubicBezTo>
                    <a:cubicBezTo>
                      <a:pt x="1424609" y="862487"/>
                      <a:pt x="1430076" y="863618"/>
                      <a:pt x="1434548" y="861382"/>
                    </a:cubicBezTo>
                    <a:cubicBezTo>
                      <a:pt x="1436110" y="860601"/>
                      <a:pt x="1432891" y="858159"/>
                      <a:pt x="1432891" y="856413"/>
                    </a:cubicBezTo>
                    <a:cubicBezTo>
                      <a:pt x="1432891" y="852508"/>
                      <a:pt x="1433850" y="848659"/>
                      <a:pt x="1434548" y="844817"/>
                    </a:cubicBezTo>
                    <a:cubicBezTo>
                      <a:pt x="1436518" y="833983"/>
                      <a:pt x="1435089" y="842076"/>
                      <a:pt x="1439517" y="833221"/>
                    </a:cubicBezTo>
                    <a:cubicBezTo>
                      <a:pt x="1442211" y="827833"/>
                      <a:pt x="1439741" y="828028"/>
                      <a:pt x="1444487" y="823282"/>
                    </a:cubicBezTo>
                    <a:cubicBezTo>
                      <a:pt x="1445895" y="821874"/>
                      <a:pt x="1447800" y="821073"/>
                      <a:pt x="1449456" y="819969"/>
                    </a:cubicBezTo>
                    <a:cubicBezTo>
                      <a:pt x="1453875" y="806718"/>
                      <a:pt x="1447247" y="822178"/>
                      <a:pt x="1456082" y="813343"/>
                    </a:cubicBezTo>
                    <a:cubicBezTo>
                      <a:pt x="1457317" y="812108"/>
                      <a:pt x="1456958" y="809936"/>
                      <a:pt x="1457739" y="808374"/>
                    </a:cubicBezTo>
                    <a:cubicBezTo>
                      <a:pt x="1460046" y="803761"/>
                      <a:pt x="1462357" y="802099"/>
                      <a:pt x="1466021" y="798434"/>
                    </a:cubicBezTo>
                    <a:cubicBezTo>
                      <a:pt x="1469526" y="784417"/>
                      <a:pt x="1464751" y="798685"/>
                      <a:pt x="1472648" y="786839"/>
                    </a:cubicBezTo>
                    <a:cubicBezTo>
                      <a:pt x="1473617" y="785386"/>
                      <a:pt x="1473438" y="783385"/>
                      <a:pt x="1474304" y="781869"/>
                    </a:cubicBezTo>
                    <a:cubicBezTo>
                      <a:pt x="1475674" y="779472"/>
                      <a:pt x="1477669" y="777490"/>
                      <a:pt x="1479274" y="775243"/>
                    </a:cubicBezTo>
                    <a:cubicBezTo>
                      <a:pt x="1480431" y="773623"/>
                      <a:pt x="1481483" y="771930"/>
                      <a:pt x="1482587" y="770274"/>
                    </a:cubicBezTo>
                    <a:cubicBezTo>
                      <a:pt x="1485502" y="761526"/>
                      <a:pt x="1483274" y="766758"/>
                      <a:pt x="1490869" y="755365"/>
                    </a:cubicBezTo>
                    <a:lnTo>
                      <a:pt x="1494182" y="750395"/>
                    </a:lnTo>
                    <a:cubicBezTo>
                      <a:pt x="1498942" y="731362"/>
                      <a:pt x="1492285" y="754823"/>
                      <a:pt x="1499152" y="738800"/>
                    </a:cubicBezTo>
                    <a:cubicBezTo>
                      <a:pt x="1500049" y="736707"/>
                      <a:pt x="1499790" y="734210"/>
                      <a:pt x="1500808" y="732174"/>
                    </a:cubicBezTo>
                    <a:cubicBezTo>
                      <a:pt x="1501506" y="730777"/>
                      <a:pt x="1503255" y="730160"/>
                      <a:pt x="1504121" y="728860"/>
                    </a:cubicBezTo>
                    <a:cubicBezTo>
                      <a:pt x="1505491" y="726805"/>
                      <a:pt x="1506209" y="724378"/>
                      <a:pt x="1507434" y="722234"/>
                    </a:cubicBezTo>
                    <a:cubicBezTo>
                      <a:pt x="1508422" y="720505"/>
                      <a:pt x="1509591" y="718885"/>
                      <a:pt x="1510748" y="717265"/>
                    </a:cubicBezTo>
                    <a:cubicBezTo>
                      <a:pt x="1512353" y="715019"/>
                      <a:pt x="1513920" y="712735"/>
                      <a:pt x="1515717" y="710639"/>
                    </a:cubicBezTo>
                    <a:cubicBezTo>
                      <a:pt x="1517242" y="708860"/>
                      <a:pt x="1519325" y="707575"/>
                      <a:pt x="1520687" y="705669"/>
                    </a:cubicBezTo>
                    <a:cubicBezTo>
                      <a:pt x="1522122" y="703660"/>
                      <a:pt x="1522896" y="701252"/>
                      <a:pt x="1524000" y="699043"/>
                    </a:cubicBezTo>
                    <a:cubicBezTo>
                      <a:pt x="1524552" y="696834"/>
                      <a:pt x="1524986" y="694593"/>
                      <a:pt x="1525656" y="692417"/>
                    </a:cubicBezTo>
                    <a:cubicBezTo>
                      <a:pt x="1527197" y="687410"/>
                      <a:pt x="1529356" y="682590"/>
                      <a:pt x="1530626" y="677508"/>
                    </a:cubicBezTo>
                    <a:cubicBezTo>
                      <a:pt x="1531178" y="675299"/>
                      <a:pt x="1531385" y="672975"/>
                      <a:pt x="1532282" y="670882"/>
                    </a:cubicBezTo>
                    <a:cubicBezTo>
                      <a:pt x="1533066" y="669052"/>
                      <a:pt x="1534786" y="667732"/>
                      <a:pt x="1535595" y="665913"/>
                    </a:cubicBezTo>
                    <a:cubicBezTo>
                      <a:pt x="1537013" y="662722"/>
                      <a:pt x="1538908" y="655974"/>
                      <a:pt x="1538908" y="655974"/>
                    </a:cubicBezTo>
                    <a:cubicBezTo>
                      <a:pt x="1537595" y="640210"/>
                      <a:pt x="1542633" y="637957"/>
                      <a:pt x="1532282" y="632782"/>
                    </a:cubicBezTo>
                    <a:cubicBezTo>
                      <a:pt x="1530720" y="632001"/>
                      <a:pt x="1528969" y="631678"/>
                      <a:pt x="1527313" y="631126"/>
                    </a:cubicBezTo>
                    <a:cubicBezTo>
                      <a:pt x="1520687" y="632230"/>
                      <a:pt x="1514037" y="633201"/>
                      <a:pt x="1507434" y="634439"/>
                    </a:cubicBezTo>
                    <a:cubicBezTo>
                      <a:pt x="1505196" y="634858"/>
                      <a:pt x="1502901" y="635198"/>
                      <a:pt x="1500808" y="636095"/>
                    </a:cubicBezTo>
                    <a:cubicBezTo>
                      <a:pt x="1498978" y="636879"/>
                      <a:pt x="1497620" y="638518"/>
                      <a:pt x="1495839" y="639408"/>
                    </a:cubicBezTo>
                    <a:cubicBezTo>
                      <a:pt x="1492441" y="641107"/>
                      <a:pt x="1485741" y="642090"/>
                      <a:pt x="1482587" y="642721"/>
                    </a:cubicBezTo>
                    <a:cubicBezTo>
                      <a:pt x="1480930" y="643825"/>
                      <a:pt x="1479598" y="645836"/>
                      <a:pt x="1477617" y="646034"/>
                    </a:cubicBezTo>
                    <a:cubicBezTo>
                      <a:pt x="1473732" y="646423"/>
                      <a:pt x="1469895" y="644862"/>
                      <a:pt x="1466021" y="644378"/>
                    </a:cubicBezTo>
                    <a:cubicBezTo>
                      <a:pt x="1461060" y="643758"/>
                      <a:pt x="1456079" y="643305"/>
                      <a:pt x="1451113" y="642721"/>
                    </a:cubicBezTo>
                    <a:cubicBezTo>
                      <a:pt x="1446692" y="642201"/>
                      <a:pt x="1442289" y="641523"/>
                      <a:pt x="1437861" y="641065"/>
                    </a:cubicBezTo>
                    <a:cubicBezTo>
                      <a:pt x="1406253" y="637796"/>
                      <a:pt x="1407443" y="638064"/>
                      <a:pt x="1379882" y="636095"/>
                    </a:cubicBezTo>
                    <a:cubicBezTo>
                      <a:pt x="1377673" y="634991"/>
                      <a:pt x="1375599" y="633563"/>
                      <a:pt x="1373256" y="632782"/>
                    </a:cubicBezTo>
                    <a:cubicBezTo>
                      <a:pt x="1370585" y="631892"/>
                      <a:pt x="1367492" y="632385"/>
                      <a:pt x="1364974" y="631126"/>
                    </a:cubicBezTo>
                    <a:cubicBezTo>
                      <a:pt x="1362878" y="630078"/>
                      <a:pt x="1361661" y="627813"/>
                      <a:pt x="1360004" y="626156"/>
                    </a:cubicBezTo>
                    <a:cubicBezTo>
                      <a:pt x="1356067" y="614343"/>
                      <a:pt x="1361649" y="628624"/>
                      <a:pt x="1353378" y="616217"/>
                    </a:cubicBezTo>
                    <a:cubicBezTo>
                      <a:pt x="1352409" y="614764"/>
                      <a:pt x="1352409" y="612852"/>
                      <a:pt x="1351721" y="611247"/>
                    </a:cubicBezTo>
                    <a:cubicBezTo>
                      <a:pt x="1347428" y="601231"/>
                      <a:pt x="1349850" y="607973"/>
                      <a:pt x="1345095" y="599652"/>
                    </a:cubicBezTo>
                    <a:cubicBezTo>
                      <a:pt x="1339280" y="589476"/>
                      <a:pt x="1344908" y="596152"/>
                      <a:pt x="1336813" y="588056"/>
                    </a:cubicBezTo>
                    <a:cubicBezTo>
                      <a:pt x="1333014" y="576663"/>
                      <a:pt x="1338210" y="590500"/>
                      <a:pt x="1330187" y="576460"/>
                    </a:cubicBezTo>
                    <a:cubicBezTo>
                      <a:pt x="1329321" y="574944"/>
                      <a:pt x="1329311" y="573053"/>
                      <a:pt x="1328530" y="571491"/>
                    </a:cubicBezTo>
                    <a:cubicBezTo>
                      <a:pt x="1327640" y="569710"/>
                      <a:pt x="1326321" y="568178"/>
                      <a:pt x="1325217" y="566521"/>
                    </a:cubicBezTo>
                    <a:cubicBezTo>
                      <a:pt x="1321263" y="554658"/>
                      <a:pt x="1326916" y="568228"/>
                      <a:pt x="1318591" y="558239"/>
                    </a:cubicBezTo>
                    <a:cubicBezTo>
                      <a:pt x="1308082" y="545629"/>
                      <a:pt x="1322417" y="556372"/>
                      <a:pt x="1310308" y="548300"/>
                    </a:cubicBezTo>
                    <a:cubicBezTo>
                      <a:pt x="1298474" y="530547"/>
                      <a:pt x="1316900" y="557485"/>
                      <a:pt x="1302026" y="538360"/>
                    </a:cubicBezTo>
                    <a:cubicBezTo>
                      <a:pt x="1299582" y="535217"/>
                      <a:pt x="1297609" y="531734"/>
                      <a:pt x="1295400" y="528421"/>
                    </a:cubicBezTo>
                    <a:lnTo>
                      <a:pt x="1292087" y="523452"/>
                    </a:lnTo>
                    <a:cubicBezTo>
                      <a:pt x="1288638" y="509660"/>
                      <a:pt x="1292838" y="523298"/>
                      <a:pt x="1287117" y="511856"/>
                    </a:cubicBezTo>
                    <a:cubicBezTo>
                      <a:pt x="1286336" y="510294"/>
                      <a:pt x="1286242" y="508449"/>
                      <a:pt x="1285461" y="506887"/>
                    </a:cubicBezTo>
                    <a:cubicBezTo>
                      <a:pt x="1284571" y="505106"/>
                      <a:pt x="1283038" y="503698"/>
                      <a:pt x="1282148" y="501917"/>
                    </a:cubicBezTo>
                    <a:cubicBezTo>
                      <a:pt x="1279081" y="495784"/>
                      <a:pt x="1282387" y="496042"/>
                      <a:pt x="1275521" y="490321"/>
                    </a:cubicBezTo>
                    <a:cubicBezTo>
                      <a:pt x="1274180" y="489203"/>
                      <a:pt x="1272208" y="489217"/>
                      <a:pt x="1270552" y="488665"/>
                    </a:cubicBezTo>
                    <a:cubicBezTo>
                      <a:pt x="1266384" y="476165"/>
                      <a:pt x="1272008" y="491579"/>
                      <a:pt x="1265582" y="478726"/>
                    </a:cubicBezTo>
                    <a:cubicBezTo>
                      <a:pt x="1264801" y="477164"/>
                      <a:pt x="1264643" y="475348"/>
                      <a:pt x="1263926" y="473756"/>
                    </a:cubicBezTo>
                    <a:cubicBezTo>
                      <a:pt x="1259669" y="464295"/>
                      <a:pt x="1254761" y="455131"/>
                      <a:pt x="1250674" y="445595"/>
                    </a:cubicBezTo>
                    <a:cubicBezTo>
                      <a:pt x="1249777" y="443502"/>
                      <a:pt x="1249816" y="441101"/>
                      <a:pt x="1249017" y="438969"/>
                    </a:cubicBezTo>
                    <a:cubicBezTo>
                      <a:pt x="1248150" y="436657"/>
                      <a:pt x="1246808" y="434552"/>
                      <a:pt x="1245704" y="432343"/>
                    </a:cubicBezTo>
                    <a:cubicBezTo>
                      <a:pt x="1245152" y="429582"/>
                      <a:pt x="1245213" y="426623"/>
                      <a:pt x="1244048" y="424060"/>
                    </a:cubicBezTo>
                    <a:cubicBezTo>
                      <a:pt x="1242400" y="420435"/>
                      <a:pt x="1237421" y="414121"/>
                      <a:pt x="1237421" y="414121"/>
                    </a:cubicBezTo>
                    <a:cubicBezTo>
                      <a:pt x="1236784" y="410297"/>
                      <a:pt x="1236149" y="403294"/>
                      <a:pt x="1234108" y="399213"/>
                    </a:cubicBezTo>
                    <a:cubicBezTo>
                      <a:pt x="1233218" y="397432"/>
                      <a:pt x="1231899" y="395900"/>
                      <a:pt x="1230795" y="394243"/>
                    </a:cubicBezTo>
                    <a:cubicBezTo>
                      <a:pt x="1230243" y="392034"/>
                      <a:pt x="1230036" y="389710"/>
                      <a:pt x="1229139" y="387617"/>
                    </a:cubicBezTo>
                    <a:cubicBezTo>
                      <a:pt x="1228331" y="385730"/>
                      <a:pt x="1221424" y="376778"/>
                      <a:pt x="1220856" y="376021"/>
                    </a:cubicBezTo>
                    <a:cubicBezTo>
                      <a:pt x="1220304" y="374365"/>
                      <a:pt x="1220168" y="372505"/>
                      <a:pt x="1219200" y="371052"/>
                    </a:cubicBezTo>
                    <a:cubicBezTo>
                      <a:pt x="1217900" y="369103"/>
                      <a:pt x="1215755" y="367861"/>
                      <a:pt x="1214230" y="366082"/>
                    </a:cubicBezTo>
                    <a:cubicBezTo>
                      <a:pt x="1212433" y="363986"/>
                      <a:pt x="1210917" y="361665"/>
                      <a:pt x="1209261" y="359456"/>
                    </a:cubicBezTo>
                    <a:cubicBezTo>
                      <a:pt x="1208709" y="357800"/>
                      <a:pt x="1208839" y="355722"/>
                      <a:pt x="1207604" y="354487"/>
                    </a:cubicBezTo>
                    <a:cubicBezTo>
                      <a:pt x="1206369" y="353252"/>
                      <a:pt x="1204087" y="353799"/>
                      <a:pt x="1202634" y="352830"/>
                    </a:cubicBezTo>
                    <a:cubicBezTo>
                      <a:pt x="1200685" y="351530"/>
                      <a:pt x="1199321" y="349517"/>
                      <a:pt x="1197665" y="347860"/>
                    </a:cubicBezTo>
                    <a:cubicBezTo>
                      <a:pt x="1197113" y="345651"/>
                      <a:pt x="1196905" y="343327"/>
                      <a:pt x="1196008" y="341234"/>
                    </a:cubicBezTo>
                    <a:cubicBezTo>
                      <a:pt x="1195224" y="339404"/>
                      <a:pt x="1193151" y="338203"/>
                      <a:pt x="1192695" y="336265"/>
                    </a:cubicBezTo>
                    <a:cubicBezTo>
                      <a:pt x="1190906" y="328664"/>
                      <a:pt x="1192282" y="320324"/>
                      <a:pt x="1189382" y="313074"/>
                    </a:cubicBezTo>
                    <a:cubicBezTo>
                      <a:pt x="1188278" y="310313"/>
                      <a:pt x="1187009" y="307612"/>
                      <a:pt x="1186069" y="304791"/>
                    </a:cubicBezTo>
                    <a:cubicBezTo>
                      <a:pt x="1185349" y="302631"/>
                      <a:pt x="1185310" y="300258"/>
                      <a:pt x="1184413" y="298165"/>
                    </a:cubicBezTo>
                    <a:cubicBezTo>
                      <a:pt x="1183629" y="296335"/>
                      <a:pt x="1181990" y="294976"/>
                      <a:pt x="1181100" y="293195"/>
                    </a:cubicBezTo>
                    <a:cubicBezTo>
                      <a:pt x="1180319" y="291633"/>
                      <a:pt x="1180175" y="289811"/>
                      <a:pt x="1179443" y="288226"/>
                    </a:cubicBezTo>
                    <a:cubicBezTo>
                      <a:pt x="1176856" y="282621"/>
                      <a:pt x="1171161" y="271660"/>
                      <a:pt x="1171161" y="271660"/>
                    </a:cubicBezTo>
                    <a:cubicBezTo>
                      <a:pt x="1170609" y="268899"/>
                      <a:pt x="1170313" y="266075"/>
                      <a:pt x="1169504" y="263378"/>
                    </a:cubicBezTo>
                    <a:cubicBezTo>
                      <a:pt x="1168649" y="260530"/>
                      <a:pt x="1167235" y="257879"/>
                      <a:pt x="1166191" y="255095"/>
                    </a:cubicBezTo>
                    <a:cubicBezTo>
                      <a:pt x="1165578" y="253460"/>
                      <a:pt x="1165147" y="251761"/>
                      <a:pt x="1164534" y="250126"/>
                    </a:cubicBezTo>
                    <a:cubicBezTo>
                      <a:pt x="1163490" y="247342"/>
                      <a:pt x="1162237" y="244638"/>
                      <a:pt x="1161221" y="241843"/>
                    </a:cubicBezTo>
                    <a:cubicBezTo>
                      <a:pt x="1160028" y="238561"/>
                      <a:pt x="1159101" y="235186"/>
                      <a:pt x="1157908" y="231904"/>
                    </a:cubicBezTo>
                    <a:cubicBezTo>
                      <a:pt x="1156892" y="229109"/>
                      <a:pt x="1155611" y="226416"/>
                      <a:pt x="1154595" y="223621"/>
                    </a:cubicBezTo>
                    <a:cubicBezTo>
                      <a:pt x="1153402" y="220339"/>
                      <a:pt x="1152475" y="216964"/>
                      <a:pt x="1151282" y="213682"/>
                    </a:cubicBezTo>
                    <a:cubicBezTo>
                      <a:pt x="1150266" y="210888"/>
                      <a:pt x="1148909" y="208221"/>
                      <a:pt x="1147969" y="205400"/>
                    </a:cubicBezTo>
                    <a:cubicBezTo>
                      <a:pt x="1147249" y="203240"/>
                      <a:pt x="1147210" y="200867"/>
                      <a:pt x="1146313" y="198774"/>
                    </a:cubicBezTo>
                    <a:cubicBezTo>
                      <a:pt x="1145529" y="196944"/>
                      <a:pt x="1143890" y="195585"/>
                      <a:pt x="1143000" y="193804"/>
                    </a:cubicBezTo>
                    <a:cubicBezTo>
                      <a:pt x="1142219" y="192242"/>
                      <a:pt x="1142075" y="190420"/>
                      <a:pt x="1141343" y="188834"/>
                    </a:cubicBezTo>
                    <a:cubicBezTo>
                      <a:pt x="1138756" y="183229"/>
                      <a:pt x="1135014" y="178125"/>
                      <a:pt x="1133061" y="172269"/>
                    </a:cubicBezTo>
                    <a:cubicBezTo>
                      <a:pt x="1130684" y="165140"/>
                      <a:pt x="1131827" y="168994"/>
                      <a:pt x="1129748" y="160674"/>
                    </a:cubicBezTo>
                    <a:cubicBezTo>
                      <a:pt x="1132073" y="142070"/>
                      <a:pt x="1128746" y="145226"/>
                      <a:pt x="1134717" y="152391"/>
                    </a:cubicBezTo>
                    <a:cubicBezTo>
                      <a:pt x="1136217" y="154191"/>
                      <a:pt x="1138030" y="155704"/>
                      <a:pt x="1139687" y="157360"/>
                    </a:cubicBezTo>
                    <a:cubicBezTo>
                      <a:pt x="1144439" y="176375"/>
                      <a:pt x="1137795" y="152950"/>
                      <a:pt x="1144656" y="168956"/>
                    </a:cubicBezTo>
                    <a:cubicBezTo>
                      <a:pt x="1151076" y="183935"/>
                      <a:pt x="1141307" y="168072"/>
                      <a:pt x="1149626" y="180552"/>
                    </a:cubicBezTo>
                    <a:cubicBezTo>
                      <a:pt x="1153829" y="193162"/>
                      <a:pt x="1149515" y="189806"/>
                      <a:pt x="1161221" y="192147"/>
                    </a:cubicBezTo>
                    <a:cubicBezTo>
                      <a:pt x="1173895" y="201652"/>
                      <a:pt x="1161738" y="193152"/>
                      <a:pt x="1174474" y="200430"/>
                    </a:cubicBezTo>
                    <a:cubicBezTo>
                      <a:pt x="1183466" y="205569"/>
                      <a:pt x="1175300" y="202362"/>
                      <a:pt x="1184413" y="205400"/>
                    </a:cubicBezTo>
                    <a:cubicBezTo>
                      <a:pt x="1184965" y="202639"/>
                      <a:pt x="1185458" y="199866"/>
                      <a:pt x="1186069" y="197117"/>
                    </a:cubicBezTo>
                    <a:cubicBezTo>
                      <a:pt x="1187252" y="191795"/>
                      <a:pt x="1189660" y="183491"/>
                      <a:pt x="1191039" y="178895"/>
                    </a:cubicBezTo>
                    <a:cubicBezTo>
                      <a:pt x="1191541" y="177223"/>
                      <a:pt x="1192007" y="175531"/>
                      <a:pt x="1192695" y="173926"/>
                    </a:cubicBezTo>
                    <a:cubicBezTo>
                      <a:pt x="1193668" y="171656"/>
                      <a:pt x="1194904" y="169509"/>
                      <a:pt x="1196008" y="167300"/>
                    </a:cubicBezTo>
                    <a:cubicBezTo>
                      <a:pt x="1200038" y="135070"/>
                      <a:pt x="1194673" y="168884"/>
                      <a:pt x="1200978" y="145765"/>
                    </a:cubicBezTo>
                    <a:cubicBezTo>
                      <a:pt x="1201862" y="142525"/>
                      <a:pt x="1201819" y="139084"/>
                      <a:pt x="1202634" y="135826"/>
                    </a:cubicBezTo>
                    <a:cubicBezTo>
                      <a:pt x="1203481" y="132438"/>
                      <a:pt x="1204843" y="129200"/>
                      <a:pt x="1205948" y="125887"/>
                    </a:cubicBezTo>
                    <a:cubicBezTo>
                      <a:pt x="1223711" y="152531"/>
                      <a:pt x="1209069" y="126764"/>
                      <a:pt x="1214230" y="192147"/>
                    </a:cubicBezTo>
                    <a:cubicBezTo>
                      <a:pt x="1214424" y="194609"/>
                      <a:pt x="1216570" y="196504"/>
                      <a:pt x="1217543" y="198774"/>
                    </a:cubicBezTo>
                    <a:cubicBezTo>
                      <a:pt x="1221758" y="208608"/>
                      <a:pt x="1215489" y="198794"/>
                      <a:pt x="1224169" y="210369"/>
                    </a:cubicBezTo>
                    <a:cubicBezTo>
                      <a:pt x="1228670" y="223870"/>
                      <a:pt x="1221770" y="205642"/>
                      <a:pt x="1230795" y="220308"/>
                    </a:cubicBezTo>
                    <a:cubicBezTo>
                      <a:pt x="1234031" y="225566"/>
                      <a:pt x="1237126" y="231017"/>
                      <a:pt x="1239078" y="236874"/>
                    </a:cubicBezTo>
                    <a:cubicBezTo>
                      <a:pt x="1239630" y="238530"/>
                      <a:pt x="1240355" y="240139"/>
                      <a:pt x="1240734" y="241843"/>
                    </a:cubicBezTo>
                    <a:cubicBezTo>
                      <a:pt x="1241463" y="245122"/>
                      <a:pt x="1241426" y="248565"/>
                      <a:pt x="1242391" y="251782"/>
                    </a:cubicBezTo>
                    <a:cubicBezTo>
                      <a:pt x="1243101" y="254147"/>
                      <a:pt x="1244731" y="256138"/>
                      <a:pt x="1245704" y="258408"/>
                    </a:cubicBezTo>
                    <a:cubicBezTo>
                      <a:pt x="1247856" y="263429"/>
                      <a:pt x="1249402" y="272813"/>
                      <a:pt x="1250674" y="276630"/>
                    </a:cubicBezTo>
                    <a:cubicBezTo>
                      <a:pt x="1255420" y="290869"/>
                      <a:pt x="1252745" y="276634"/>
                      <a:pt x="1255643" y="288226"/>
                    </a:cubicBezTo>
                    <a:cubicBezTo>
                      <a:pt x="1256326" y="290957"/>
                      <a:pt x="1256410" y="293837"/>
                      <a:pt x="1257300" y="296508"/>
                    </a:cubicBezTo>
                    <a:cubicBezTo>
                      <a:pt x="1258081" y="298851"/>
                      <a:pt x="1259640" y="300864"/>
                      <a:pt x="1260613" y="303134"/>
                    </a:cubicBezTo>
                    <a:cubicBezTo>
                      <a:pt x="1261301" y="304739"/>
                      <a:pt x="1261488" y="306542"/>
                      <a:pt x="1262269" y="308104"/>
                    </a:cubicBezTo>
                    <a:cubicBezTo>
                      <a:pt x="1264131" y="311829"/>
                      <a:pt x="1267410" y="315425"/>
                      <a:pt x="1270552" y="318043"/>
                    </a:cubicBezTo>
                    <a:cubicBezTo>
                      <a:pt x="1272081" y="319317"/>
                      <a:pt x="1273865" y="320252"/>
                      <a:pt x="1275521" y="321356"/>
                    </a:cubicBezTo>
                    <a:cubicBezTo>
                      <a:pt x="1279879" y="338783"/>
                      <a:pt x="1273373" y="317596"/>
                      <a:pt x="1282148" y="332952"/>
                    </a:cubicBezTo>
                    <a:cubicBezTo>
                      <a:pt x="1283277" y="334929"/>
                      <a:pt x="1282907" y="337485"/>
                      <a:pt x="1283804" y="339578"/>
                    </a:cubicBezTo>
                    <a:cubicBezTo>
                      <a:pt x="1284588" y="341408"/>
                      <a:pt x="1286227" y="342766"/>
                      <a:pt x="1287117" y="344547"/>
                    </a:cubicBezTo>
                    <a:cubicBezTo>
                      <a:pt x="1293979" y="358269"/>
                      <a:pt x="1282590" y="340239"/>
                      <a:pt x="1292087" y="354487"/>
                    </a:cubicBezTo>
                    <a:cubicBezTo>
                      <a:pt x="1295340" y="364249"/>
                      <a:pt x="1291550" y="354621"/>
                      <a:pt x="1298713" y="366082"/>
                    </a:cubicBezTo>
                    <a:cubicBezTo>
                      <a:pt x="1300022" y="368176"/>
                      <a:pt x="1300922" y="370499"/>
                      <a:pt x="1302026" y="372708"/>
                    </a:cubicBezTo>
                    <a:cubicBezTo>
                      <a:pt x="1306225" y="393713"/>
                      <a:pt x="1300598" y="371034"/>
                      <a:pt x="1306995" y="385960"/>
                    </a:cubicBezTo>
                    <a:cubicBezTo>
                      <a:pt x="1310176" y="393383"/>
                      <a:pt x="1307088" y="391115"/>
                      <a:pt x="1310308" y="397556"/>
                    </a:cubicBezTo>
                    <a:cubicBezTo>
                      <a:pt x="1311521" y="399981"/>
                      <a:pt x="1317463" y="407648"/>
                      <a:pt x="1318591" y="409152"/>
                    </a:cubicBezTo>
                    <a:cubicBezTo>
                      <a:pt x="1319143" y="411913"/>
                      <a:pt x="1319259" y="414798"/>
                      <a:pt x="1320248" y="417434"/>
                    </a:cubicBezTo>
                    <a:cubicBezTo>
                      <a:pt x="1320947" y="419298"/>
                      <a:pt x="1322671" y="420623"/>
                      <a:pt x="1323561" y="422404"/>
                    </a:cubicBezTo>
                    <a:cubicBezTo>
                      <a:pt x="1330416" y="436116"/>
                      <a:pt x="1319039" y="418108"/>
                      <a:pt x="1328530" y="432343"/>
                    </a:cubicBezTo>
                    <a:cubicBezTo>
                      <a:pt x="1332914" y="449873"/>
                      <a:pt x="1326962" y="429228"/>
                      <a:pt x="1333500" y="443939"/>
                    </a:cubicBezTo>
                    <a:cubicBezTo>
                      <a:pt x="1341383" y="461677"/>
                      <a:pt x="1332629" y="447603"/>
                      <a:pt x="1340126" y="458847"/>
                    </a:cubicBezTo>
                    <a:cubicBezTo>
                      <a:pt x="1340678" y="460504"/>
                      <a:pt x="1340813" y="462364"/>
                      <a:pt x="1341782" y="463817"/>
                    </a:cubicBezTo>
                    <a:cubicBezTo>
                      <a:pt x="1345327" y="469135"/>
                      <a:pt x="1346511" y="468707"/>
                      <a:pt x="1351721" y="470443"/>
                    </a:cubicBezTo>
                    <a:lnTo>
                      <a:pt x="1361661" y="480382"/>
                    </a:lnTo>
                    <a:lnTo>
                      <a:pt x="1366630" y="485352"/>
                    </a:lnTo>
                    <a:cubicBezTo>
                      <a:pt x="1367182" y="487008"/>
                      <a:pt x="1367421" y="488805"/>
                      <a:pt x="1368287" y="490321"/>
                    </a:cubicBezTo>
                    <a:cubicBezTo>
                      <a:pt x="1369657" y="492718"/>
                      <a:pt x="1372231" y="494384"/>
                      <a:pt x="1373256" y="496947"/>
                    </a:cubicBezTo>
                    <a:cubicBezTo>
                      <a:pt x="1374503" y="500066"/>
                      <a:pt x="1373948" y="503670"/>
                      <a:pt x="1374913" y="506887"/>
                    </a:cubicBezTo>
                    <a:cubicBezTo>
                      <a:pt x="1375623" y="509252"/>
                      <a:pt x="1377223" y="511256"/>
                      <a:pt x="1378226" y="513513"/>
                    </a:cubicBezTo>
                    <a:cubicBezTo>
                      <a:pt x="1379434" y="516230"/>
                      <a:pt x="1380435" y="519034"/>
                      <a:pt x="1381539" y="521795"/>
                    </a:cubicBezTo>
                    <a:cubicBezTo>
                      <a:pt x="1382475" y="528350"/>
                      <a:pt x="1383235" y="535208"/>
                      <a:pt x="1384852" y="541674"/>
                    </a:cubicBezTo>
                    <a:cubicBezTo>
                      <a:pt x="1385827" y="545574"/>
                      <a:pt x="1387107" y="549391"/>
                      <a:pt x="1388165" y="553269"/>
                    </a:cubicBezTo>
                    <a:cubicBezTo>
                      <a:pt x="1391922" y="567046"/>
                      <a:pt x="1387177" y="551963"/>
                      <a:pt x="1393134" y="569834"/>
                    </a:cubicBezTo>
                    <a:cubicBezTo>
                      <a:pt x="1393686" y="577565"/>
                      <a:pt x="1389829" y="587072"/>
                      <a:pt x="1394791" y="593026"/>
                    </a:cubicBezTo>
                    <a:cubicBezTo>
                      <a:pt x="1398050" y="596937"/>
                      <a:pt x="1404761" y="590948"/>
                      <a:pt x="1409700" y="589713"/>
                    </a:cubicBezTo>
                    <a:cubicBezTo>
                      <a:pt x="1418024" y="587632"/>
                      <a:pt x="1411544" y="588790"/>
                      <a:pt x="1419639" y="584743"/>
                    </a:cubicBezTo>
                    <a:cubicBezTo>
                      <a:pt x="1421201" y="583962"/>
                      <a:pt x="1423003" y="583775"/>
                      <a:pt x="1424608" y="583087"/>
                    </a:cubicBezTo>
                    <a:cubicBezTo>
                      <a:pt x="1426878" y="582114"/>
                      <a:pt x="1428964" y="580747"/>
                      <a:pt x="1431234" y="579774"/>
                    </a:cubicBezTo>
                    <a:cubicBezTo>
                      <a:pt x="1434310" y="578456"/>
                      <a:pt x="1439794" y="577161"/>
                      <a:pt x="1442830" y="576460"/>
                    </a:cubicBezTo>
                    <a:cubicBezTo>
                      <a:pt x="1455579" y="573518"/>
                      <a:pt x="1455462" y="573602"/>
                      <a:pt x="1466021" y="571491"/>
                    </a:cubicBezTo>
                    <a:cubicBezTo>
                      <a:pt x="1468782" y="570387"/>
                      <a:pt x="1471483" y="569118"/>
                      <a:pt x="1474304" y="568178"/>
                    </a:cubicBezTo>
                    <a:cubicBezTo>
                      <a:pt x="1487760" y="563692"/>
                      <a:pt x="1473663" y="570119"/>
                      <a:pt x="1489213" y="563208"/>
                    </a:cubicBezTo>
                    <a:cubicBezTo>
                      <a:pt x="1491470" y="562205"/>
                      <a:pt x="1493695" y="561120"/>
                      <a:pt x="1495839" y="559895"/>
                    </a:cubicBezTo>
                    <a:cubicBezTo>
                      <a:pt x="1497567" y="558907"/>
                      <a:pt x="1498978" y="557366"/>
                      <a:pt x="1500808" y="556582"/>
                    </a:cubicBezTo>
                    <a:cubicBezTo>
                      <a:pt x="1502901" y="555685"/>
                      <a:pt x="1505225" y="555478"/>
                      <a:pt x="1507434" y="554926"/>
                    </a:cubicBezTo>
                    <a:lnTo>
                      <a:pt x="1517374" y="548300"/>
                    </a:lnTo>
                    <a:cubicBezTo>
                      <a:pt x="1519030" y="547196"/>
                      <a:pt x="1520412" y="545470"/>
                      <a:pt x="1522343" y="544987"/>
                    </a:cubicBezTo>
                    <a:cubicBezTo>
                      <a:pt x="1524552" y="544435"/>
                      <a:pt x="1526788" y="543984"/>
                      <a:pt x="1528969" y="543330"/>
                    </a:cubicBezTo>
                    <a:cubicBezTo>
                      <a:pt x="1549134" y="537280"/>
                      <a:pt x="1530262" y="542179"/>
                      <a:pt x="1545534" y="538360"/>
                    </a:cubicBezTo>
                    <a:cubicBezTo>
                      <a:pt x="1547191" y="537256"/>
                      <a:pt x="1548723" y="535937"/>
                      <a:pt x="1550504" y="535047"/>
                    </a:cubicBezTo>
                    <a:cubicBezTo>
                      <a:pt x="1552066" y="534266"/>
                      <a:pt x="1554021" y="534360"/>
                      <a:pt x="1555474" y="533391"/>
                    </a:cubicBezTo>
                    <a:cubicBezTo>
                      <a:pt x="1557423" y="532092"/>
                      <a:pt x="1558643" y="529921"/>
                      <a:pt x="1560443" y="528421"/>
                    </a:cubicBezTo>
                    <a:cubicBezTo>
                      <a:pt x="1561972" y="527146"/>
                      <a:pt x="1563883" y="526383"/>
                      <a:pt x="1565413" y="525108"/>
                    </a:cubicBezTo>
                    <a:cubicBezTo>
                      <a:pt x="1578168" y="514479"/>
                      <a:pt x="1563012" y="525052"/>
                      <a:pt x="1575352" y="516826"/>
                    </a:cubicBezTo>
                    <a:cubicBezTo>
                      <a:pt x="1577008" y="514065"/>
                      <a:pt x="1578044" y="510820"/>
                      <a:pt x="1580321" y="508543"/>
                    </a:cubicBezTo>
                    <a:cubicBezTo>
                      <a:pt x="1582598" y="506266"/>
                      <a:pt x="1585874" y="505280"/>
                      <a:pt x="1588604" y="503574"/>
                    </a:cubicBezTo>
                    <a:cubicBezTo>
                      <a:pt x="1595947" y="498985"/>
                      <a:pt x="1590878" y="501159"/>
                      <a:pt x="1598543" y="498604"/>
                    </a:cubicBezTo>
                    <a:cubicBezTo>
                      <a:pt x="1613818" y="488422"/>
                      <a:pt x="1590301" y="503187"/>
                      <a:pt x="1611795" y="493634"/>
                    </a:cubicBezTo>
                    <a:cubicBezTo>
                      <a:pt x="1614318" y="492513"/>
                      <a:pt x="1616008" y="490006"/>
                      <a:pt x="1618421" y="488665"/>
                    </a:cubicBezTo>
                    <a:cubicBezTo>
                      <a:pt x="1621021" y="487221"/>
                      <a:pt x="1624105" y="486796"/>
                      <a:pt x="1626704" y="485352"/>
                    </a:cubicBezTo>
                    <a:cubicBezTo>
                      <a:pt x="1640674" y="477591"/>
                      <a:pt x="1624941" y="481780"/>
                      <a:pt x="1643269" y="478726"/>
                    </a:cubicBezTo>
                    <a:cubicBezTo>
                      <a:pt x="1645478" y="477069"/>
                      <a:pt x="1647498" y="475126"/>
                      <a:pt x="1649895" y="473756"/>
                    </a:cubicBezTo>
                    <a:cubicBezTo>
                      <a:pt x="1651411" y="472890"/>
                      <a:pt x="1653412" y="473069"/>
                      <a:pt x="1654865" y="472100"/>
                    </a:cubicBezTo>
                    <a:cubicBezTo>
                      <a:pt x="1661039" y="467984"/>
                      <a:pt x="1658706" y="467157"/>
                      <a:pt x="1663148" y="462160"/>
                    </a:cubicBezTo>
                    <a:cubicBezTo>
                      <a:pt x="1666261" y="458658"/>
                      <a:pt x="1669774" y="455534"/>
                      <a:pt x="1673087" y="452221"/>
                    </a:cubicBezTo>
                    <a:cubicBezTo>
                      <a:pt x="1674743" y="450565"/>
                      <a:pt x="1676107" y="448551"/>
                      <a:pt x="1678056" y="447252"/>
                    </a:cubicBezTo>
                    <a:lnTo>
                      <a:pt x="1687995" y="440626"/>
                    </a:lnTo>
                    <a:cubicBezTo>
                      <a:pt x="1695405" y="429511"/>
                      <a:pt x="1686676" y="440401"/>
                      <a:pt x="1696278" y="434000"/>
                    </a:cubicBezTo>
                    <a:cubicBezTo>
                      <a:pt x="1708688" y="425727"/>
                      <a:pt x="1694401" y="431312"/>
                      <a:pt x="1706217" y="427374"/>
                    </a:cubicBezTo>
                    <a:cubicBezTo>
                      <a:pt x="1707874" y="426269"/>
                      <a:pt x="1709406" y="424951"/>
                      <a:pt x="1711187" y="424060"/>
                    </a:cubicBezTo>
                    <a:cubicBezTo>
                      <a:pt x="1712749" y="423279"/>
                      <a:pt x="1714793" y="423495"/>
                      <a:pt x="1716156" y="422404"/>
                    </a:cubicBezTo>
                    <a:cubicBezTo>
                      <a:pt x="1717711" y="421160"/>
                      <a:pt x="1718061" y="418842"/>
                      <a:pt x="1719469" y="417434"/>
                    </a:cubicBezTo>
                    <a:cubicBezTo>
                      <a:pt x="1723734" y="413169"/>
                      <a:pt x="1726796" y="413650"/>
                      <a:pt x="1732721" y="412465"/>
                    </a:cubicBezTo>
                    <a:cubicBezTo>
                      <a:pt x="1733273" y="410808"/>
                      <a:pt x="1733143" y="408730"/>
                      <a:pt x="1734378" y="407495"/>
                    </a:cubicBezTo>
                    <a:cubicBezTo>
                      <a:pt x="1735613" y="406260"/>
                      <a:pt x="1737895" y="406808"/>
                      <a:pt x="1739348" y="405839"/>
                    </a:cubicBezTo>
                    <a:cubicBezTo>
                      <a:pt x="1741297" y="404540"/>
                      <a:pt x="1742661" y="402526"/>
                      <a:pt x="1744317" y="400869"/>
                    </a:cubicBezTo>
                    <a:cubicBezTo>
                      <a:pt x="1744869" y="399213"/>
                      <a:pt x="1746050" y="397644"/>
                      <a:pt x="1745974" y="395900"/>
                    </a:cubicBezTo>
                    <a:cubicBezTo>
                      <a:pt x="1745492" y="384812"/>
                      <a:pt x="1744038" y="373782"/>
                      <a:pt x="1742661" y="362769"/>
                    </a:cubicBezTo>
                    <a:cubicBezTo>
                      <a:pt x="1742379" y="360510"/>
                      <a:pt x="1741411" y="358383"/>
                      <a:pt x="1741004" y="356143"/>
                    </a:cubicBezTo>
                    <a:cubicBezTo>
                      <a:pt x="1740306" y="352301"/>
                      <a:pt x="1740470" y="348287"/>
                      <a:pt x="1739348" y="344547"/>
                    </a:cubicBezTo>
                    <a:cubicBezTo>
                      <a:pt x="1738776" y="342640"/>
                      <a:pt x="1737139" y="341234"/>
                      <a:pt x="1736034" y="339578"/>
                    </a:cubicBezTo>
                    <a:cubicBezTo>
                      <a:pt x="1735482" y="336817"/>
                      <a:pt x="1735940" y="333638"/>
                      <a:pt x="1734378" y="331295"/>
                    </a:cubicBezTo>
                    <a:cubicBezTo>
                      <a:pt x="1733409" y="329842"/>
                      <a:pt x="1730772" y="330730"/>
                      <a:pt x="1729408" y="329639"/>
                    </a:cubicBezTo>
                    <a:cubicBezTo>
                      <a:pt x="1719007" y="321319"/>
                      <a:pt x="1734687" y="326816"/>
                      <a:pt x="1719469" y="323013"/>
                    </a:cubicBezTo>
                    <a:cubicBezTo>
                      <a:pt x="1714799" y="324569"/>
                      <a:pt x="1712350" y="324562"/>
                      <a:pt x="1709530" y="329639"/>
                    </a:cubicBezTo>
                    <a:cubicBezTo>
                      <a:pt x="1702502" y="342288"/>
                      <a:pt x="1711111" y="337947"/>
                      <a:pt x="1701248" y="341234"/>
                    </a:cubicBezTo>
                    <a:cubicBezTo>
                      <a:pt x="1700143" y="342338"/>
                      <a:pt x="1699273" y="343743"/>
                      <a:pt x="1697934" y="344547"/>
                    </a:cubicBezTo>
                    <a:cubicBezTo>
                      <a:pt x="1696437" y="345445"/>
                      <a:pt x="1694692" y="345945"/>
                      <a:pt x="1692965" y="346204"/>
                    </a:cubicBezTo>
                    <a:cubicBezTo>
                      <a:pt x="1683618" y="347606"/>
                      <a:pt x="1674191" y="348413"/>
                      <a:pt x="1664804" y="349517"/>
                    </a:cubicBezTo>
                    <a:cubicBezTo>
                      <a:pt x="1652104" y="348965"/>
                      <a:pt x="1639353" y="349125"/>
                      <a:pt x="1626704" y="347860"/>
                    </a:cubicBezTo>
                    <a:cubicBezTo>
                      <a:pt x="1622704" y="347460"/>
                      <a:pt x="1618490" y="346721"/>
                      <a:pt x="1615108" y="344547"/>
                    </a:cubicBezTo>
                    <a:cubicBezTo>
                      <a:pt x="1592294" y="329881"/>
                      <a:pt x="1611786" y="338147"/>
                      <a:pt x="1598543" y="323013"/>
                    </a:cubicBezTo>
                    <a:cubicBezTo>
                      <a:pt x="1596917" y="321155"/>
                      <a:pt x="1594061" y="320925"/>
                      <a:pt x="1591917" y="319700"/>
                    </a:cubicBezTo>
                    <a:cubicBezTo>
                      <a:pt x="1580393" y="313115"/>
                      <a:pt x="1594330" y="317125"/>
                      <a:pt x="1570382" y="314730"/>
                    </a:cubicBezTo>
                    <a:cubicBezTo>
                      <a:pt x="1568726" y="313073"/>
                      <a:pt x="1566575" y="311794"/>
                      <a:pt x="1565413" y="309760"/>
                    </a:cubicBezTo>
                    <a:cubicBezTo>
                      <a:pt x="1564606" y="308347"/>
                      <a:pt x="1562307" y="295543"/>
                      <a:pt x="1562100" y="294852"/>
                    </a:cubicBezTo>
                    <a:cubicBezTo>
                      <a:pt x="1561246" y="292004"/>
                      <a:pt x="1559891" y="289330"/>
                      <a:pt x="1558787" y="286569"/>
                    </a:cubicBezTo>
                    <a:cubicBezTo>
                      <a:pt x="1558235" y="283256"/>
                      <a:pt x="1558192" y="279816"/>
                      <a:pt x="1557130" y="276630"/>
                    </a:cubicBezTo>
                    <a:cubicBezTo>
                      <a:pt x="1556500" y="274741"/>
                      <a:pt x="1554707" y="273441"/>
                      <a:pt x="1553817" y="271660"/>
                    </a:cubicBezTo>
                    <a:cubicBezTo>
                      <a:pt x="1546959" y="257943"/>
                      <a:pt x="1558344" y="275966"/>
                      <a:pt x="1548848" y="261721"/>
                    </a:cubicBezTo>
                    <a:cubicBezTo>
                      <a:pt x="1548296" y="259512"/>
                      <a:pt x="1548088" y="257188"/>
                      <a:pt x="1547191" y="255095"/>
                    </a:cubicBezTo>
                    <a:cubicBezTo>
                      <a:pt x="1545969" y="252243"/>
                      <a:pt x="1541296" y="246748"/>
                      <a:pt x="1538908" y="245156"/>
                    </a:cubicBezTo>
                    <a:cubicBezTo>
                      <a:pt x="1537455" y="244188"/>
                      <a:pt x="1535595" y="244052"/>
                      <a:pt x="1533939" y="243500"/>
                    </a:cubicBezTo>
                    <a:cubicBezTo>
                      <a:pt x="1533387" y="241843"/>
                      <a:pt x="1533373" y="239894"/>
                      <a:pt x="1532282" y="238530"/>
                    </a:cubicBezTo>
                    <a:cubicBezTo>
                      <a:pt x="1529947" y="235611"/>
                      <a:pt x="1525617" y="234651"/>
                      <a:pt x="1522343" y="233560"/>
                    </a:cubicBezTo>
                    <a:cubicBezTo>
                      <a:pt x="1512904" y="224121"/>
                      <a:pt x="1522427" y="231939"/>
                      <a:pt x="1510748" y="226934"/>
                    </a:cubicBezTo>
                    <a:cubicBezTo>
                      <a:pt x="1508918" y="226150"/>
                      <a:pt x="1507559" y="224511"/>
                      <a:pt x="1505778" y="223621"/>
                    </a:cubicBezTo>
                    <a:cubicBezTo>
                      <a:pt x="1504216" y="222840"/>
                      <a:pt x="1502413" y="222653"/>
                      <a:pt x="1500808" y="221965"/>
                    </a:cubicBezTo>
                    <a:cubicBezTo>
                      <a:pt x="1498538" y="220992"/>
                      <a:pt x="1496452" y="219625"/>
                      <a:pt x="1494182" y="218652"/>
                    </a:cubicBezTo>
                    <a:cubicBezTo>
                      <a:pt x="1490849" y="217224"/>
                      <a:pt x="1485957" y="216181"/>
                      <a:pt x="1482587" y="215339"/>
                    </a:cubicBezTo>
                    <a:cubicBezTo>
                      <a:pt x="1480378" y="214235"/>
                      <a:pt x="1478231" y="212999"/>
                      <a:pt x="1475961" y="212026"/>
                    </a:cubicBezTo>
                    <a:cubicBezTo>
                      <a:pt x="1474356" y="211338"/>
                      <a:pt x="1472596" y="211057"/>
                      <a:pt x="1470991" y="210369"/>
                    </a:cubicBezTo>
                    <a:cubicBezTo>
                      <a:pt x="1456675" y="204233"/>
                      <a:pt x="1471042" y="209281"/>
                      <a:pt x="1459395" y="205400"/>
                    </a:cubicBezTo>
                    <a:cubicBezTo>
                      <a:pt x="1457739" y="203743"/>
                      <a:pt x="1455725" y="202379"/>
                      <a:pt x="1454426" y="200430"/>
                    </a:cubicBezTo>
                    <a:cubicBezTo>
                      <a:pt x="1453457" y="198977"/>
                      <a:pt x="1453550" y="197022"/>
                      <a:pt x="1452769" y="195460"/>
                    </a:cubicBezTo>
                    <a:cubicBezTo>
                      <a:pt x="1451879" y="193679"/>
                      <a:pt x="1450560" y="192147"/>
                      <a:pt x="1449456" y="190491"/>
                    </a:cubicBezTo>
                    <a:cubicBezTo>
                      <a:pt x="1448904" y="188282"/>
                      <a:pt x="1447638" y="186136"/>
                      <a:pt x="1447800" y="183865"/>
                    </a:cubicBezTo>
                    <a:cubicBezTo>
                      <a:pt x="1448201" y="178248"/>
                      <a:pt x="1449847" y="172787"/>
                      <a:pt x="1451113" y="167300"/>
                    </a:cubicBezTo>
                    <a:cubicBezTo>
                      <a:pt x="1451506" y="165598"/>
                      <a:pt x="1451800" y="163783"/>
                      <a:pt x="1452769" y="162330"/>
                    </a:cubicBezTo>
                    <a:cubicBezTo>
                      <a:pt x="1454069" y="160381"/>
                      <a:pt x="1455939" y="158860"/>
                      <a:pt x="1457739" y="157360"/>
                    </a:cubicBezTo>
                    <a:cubicBezTo>
                      <a:pt x="1459268" y="156086"/>
                      <a:pt x="1460747" y="154388"/>
                      <a:pt x="1462708" y="154047"/>
                    </a:cubicBezTo>
                    <a:cubicBezTo>
                      <a:pt x="1473643" y="152145"/>
                      <a:pt x="1484795" y="151838"/>
                      <a:pt x="1495839" y="150734"/>
                    </a:cubicBezTo>
                    <a:cubicBezTo>
                      <a:pt x="1499152" y="151838"/>
                      <a:pt x="1502872" y="152110"/>
                      <a:pt x="1505778" y="154047"/>
                    </a:cubicBezTo>
                    <a:cubicBezTo>
                      <a:pt x="1512642" y="158623"/>
                      <a:pt x="1508816" y="156877"/>
                      <a:pt x="1517374" y="159017"/>
                    </a:cubicBezTo>
                    <a:cubicBezTo>
                      <a:pt x="1531988" y="168761"/>
                      <a:pt x="1508632" y="153818"/>
                      <a:pt x="1532282" y="165643"/>
                    </a:cubicBezTo>
                    <a:cubicBezTo>
                      <a:pt x="1534491" y="166747"/>
                      <a:pt x="1536638" y="167983"/>
                      <a:pt x="1538908" y="168956"/>
                    </a:cubicBezTo>
                    <a:cubicBezTo>
                      <a:pt x="1540513" y="169644"/>
                      <a:pt x="1542316" y="169832"/>
                      <a:pt x="1543878" y="170613"/>
                    </a:cubicBezTo>
                    <a:cubicBezTo>
                      <a:pt x="1545659" y="171503"/>
                      <a:pt x="1547010" y="173160"/>
                      <a:pt x="1548848" y="173926"/>
                    </a:cubicBezTo>
                    <a:cubicBezTo>
                      <a:pt x="1560909" y="178951"/>
                      <a:pt x="1562458" y="178679"/>
                      <a:pt x="1573695" y="180552"/>
                    </a:cubicBezTo>
                    <a:cubicBezTo>
                      <a:pt x="1575904" y="182208"/>
                      <a:pt x="1578369" y="183569"/>
                      <a:pt x="1580321" y="185521"/>
                    </a:cubicBezTo>
                    <a:cubicBezTo>
                      <a:pt x="1587814" y="193014"/>
                      <a:pt x="1578928" y="188923"/>
                      <a:pt x="1588604" y="192147"/>
                    </a:cubicBezTo>
                    <a:cubicBezTo>
                      <a:pt x="1590813" y="195460"/>
                      <a:pt x="1593970" y="198309"/>
                      <a:pt x="1595230" y="202087"/>
                    </a:cubicBezTo>
                    <a:cubicBezTo>
                      <a:pt x="1597517" y="208945"/>
                      <a:pt x="1595919" y="205603"/>
                      <a:pt x="1600200" y="212026"/>
                    </a:cubicBezTo>
                    <a:cubicBezTo>
                      <a:pt x="1600752" y="213682"/>
                      <a:pt x="1601075" y="215433"/>
                      <a:pt x="1601856" y="216995"/>
                    </a:cubicBezTo>
                    <a:cubicBezTo>
                      <a:pt x="1602746" y="218776"/>
                      <a:pt x="1604539" y="220076"/>
                      <a:pt x="1605169" y="221965"/>
                    </a:cubicBezTo>
                    <a:cubicBezTo>
                      <a:pt x="1606231" y="225151"/>
                      <a:pt x="1605764" y="228718"/>
                      <a:pt x="1606826" y="231904"/>
                    </a:cubicBezTo>
                    <a:cubicBezTo>
                      <a:pt x="1608319" y="236384"/>
                      <a:pt x="1612314" y="239140"/>
                      <a:pt x="1616765" y="240187"/>
                    </a:cubicBezTo>
                    <a:cubicBezTo>
                      <a:pt x="1623835" y="241850"/>
                      <a:pt x="1631122" y="242396"/>
                      <a:pt x="1638300" y="243500"/>
                    </a:cubicBezTo>
                    <a:cubicBezTo>
                      <a:pt x="1640509" y="242396"/>
                      <a:pt x="1643180" y="241933"/>
                      <a:pt x="1644926" y="240187"/>
                    </a:cubicBezTo>
                    <a:cubicBezTo>
                      <a:pt x="1646161" y="238952"/>
                      <a:pt x="1645347" y="236452"/>
                      <a:pt x="1646582" y="235217"/>
                    </a:cubicBezTo>
                    <a:cubicBezTo>
                      <a:pt x="1647817" y="233982"/>
                      <a:pt x="1649990" y="234341"/>
                      <a:pt x="1651552" y="233560"/>
                    </a:cubicBezTo>
                    <a:cubicBezTo>
                      <a:pt x="1662989" y="227841"/>
                      <a:pt x="1649359" y="232037"/>
                      <a:pt x="1663148" y="228591"/>
                    </a:cubicBezTo>
                    <a:cubicBezTo>
                      <a:pt x="1667565" y="229695"/>
                      <a:pt x="1672327" y="229868"/>
                      <a:pt x="1676400" y="231904"/>
                    </a:cubicBezTo>
                    <a:cubicBezTo>
                      <a:pt x="1678181" y="232794"/>
                      <a:pt x="1678305" y="235466"/>
                      <a:pt x="1679713" y="236874"/>
                    </a:cubicBezTo>
                    <a:cubicBezTo>
                      <a:pt x="1681121" y="238282"/>
                      <a:pt x="1683153" y="238913"/>
                      <a:pt x="1684682" y="240187"/>
                    </a:cubicBezTo>
                    <a:cubicBezTo>
                      <a:pt x="1686482" y="241687"/>
                      <a:pt x="1687995" y="243500"/>
                      <a:pt x="1689652" y="245156"/>
                    </a:cubicBezTo>
                    <a:cubicBezTo>
                      <a:pt x="1690204" y="246813"/>
                      <a:pt x="1690527" y="248564"/>
                      <a:pt x="1691308" y="250126"/>
                    </a:cubicBezTo>
                    <a:cubicBezTo>
                      <a:pt x="1696545" y="260601"/>
                      <a:pt x="1693154" y="249651"/>
                      <a:pt x="1696278" y="260065"/>
                    </a:cubicBezTo>
                    <a:cubicBezTo>
                      <a:pt x="1697433" y="263915"/>
                      <a:pt x="1698533" y="267782"/>
                      <a:pt x="1699591" y="271660"/>
                    </a:cubicBezTo>
                    <a:cubicBezTo>
                      <a:pt x="1700190" y="273857"/>
                      <a:pt x="1700351" y="276194"/>
                      <a:pt x="1701248" y="278287"/>
                    </a:cubicBezTo>
                    <a:cubicBezTo>
                      <a:pt x="1703097" y="282602"/>
                      <a:pt x="1706295" y="285726"/>
                      <a:pt x="1711187" y="286569"/>
                    </a:cubicBezTo>
                    <a:cubicBezTo>
                      <a:pt x="1724888" y="288931"/>
                      <a:pt x="1738796" y="289882"/>
                      <a:pt x="1752600" y="291539"/>
                    </a:cubicBezTo>
                    <a:cubicBezTo>
                      <a:pt x="1754256" y="292091"/>
                      <a:pt x="1756334" y="291960"/>
                      <a:pt x="1757569" y="293195"/>
                    </a:cubicBezTo>
                    <a:cubicBezTo>
                      <a:pt x="1766403" y="302029"/>
                      <a:pt x="1750946" y="295406"/>
                      <a:pt x="1764195" y="299821"/>
                    </a:cubicBezTo>
                    <a:lnTo>
                      <a:pt x="1790700" y="296508"/>
                    </a:lnTo>
                    <a:cubicBezTo>
                      <a:pt x="1822593" y="292829"/>
                      <a:pt x="1793720" y="296787"/>
                      <a:pt x="1818861" y="293195"/>
                    </a:cubicBezTo>
                    <a:cubicBezTo>
                      <a:pt x="1823830" y="291539"/>
                      <a:pt x="1829084" y="290569"/>
                      <a:pt x="1833769" y="288226"/>
                    </a:cubicBezTo>
                    <a:cubicBezTo>
                      <a:pt x="1842431" y="283895"/>
                      <a:pt x="1837999" y="285512"/>
                      <a:pt x="1847021" y="283256"/>
                    </a:cubicBezTo>
                    <a:cubicBezTo>
                      <a:pt x="1850458" y="284020"/>
                      <a:pt x="1861621" y="285963"/>
                      <a:pt x="1866900" y="288226"/>
                    </a:cubicBezTo>
                    <a:cubicBezTo>
                      <a:pt x="1869170" y="289199"/>
                      <a:pt x="1871214" y="290672"/>
                      <a:pt x="1873526" y="291539"/>
                    </a:cubicBezTo>
                    <a:cubicBezTo>
                      <a:pt x="1875658" y="292338"/>
                      <a:pt x="1877963" y="292570"/>
                      <a:pt x="1880152" y="293195"/>
                    </a:cubicBezTo>
                    <a:cubicBezTo>
                      <a:pt x="1881831" y="293675"/>
                      <a:pt x="1883412" y="294492"/>
                      <a:pt x="1885121" y="294852"/>
                    </a:cubicBezTo>
                    <a:cubicBezTo>
                      <a:pt x="1893917" y="296704"/>
                      <a:pt x="1911626" y="299821"/>
                      <a:pt x="1911626" y="299821"/>
                    </a:cubicBezTo>
                    <a:cubicBezTo>
                      <a:pt x="1912347" y="303427"/>
                      <a:pt x="1912657" y="310449"/>
                      <a:pt x="1916595" y="313074"/>
                    </a:cubicBezTo>
                    <a:cubicBezTo>
                      <a:pt x="1918489" y="314337"/>
                      <a:pt x="1921012" y="314178"/>
                      <a:pt x="1923221" y="314730"/>
                    </a:cubicBezTo>
                    <a:cubicBezTo>
                      <a:pt x="1925430" y="313626"/>
                      <a:pt x="1927379" y="311471"/>
                      <a:pt x="1929848" y="311417"/>
                    </a:cubicBezTo>
                    <a:cubicBezTo>
                      <a:pt x="1992014" y="310066"/>
                      <a:pt x="1978102" y="305970"/>
                      <a:pt x="2004391" y="314730"/>
                    </a:cubicBezTo>
                    <a:cubicBezTo>
                      <a:pt x="2005495" y="316387"/>
                      <a:pt x="2007551" y="317715"/>
                      <a:pt x="2007704" y="319700"/>
                    </a:cubicBezTo>
                    <a:cubicBezTo>
                      <a:pt x="2008037" y="324033"/>
                      <a:pt x="2008342" y="336748"/>
                      <a:pt x="2002734" y="341234"/>
                    </a:cubicBezTo>
                    <a:cubicBezTo>
                      <a:pt x="2001371" y="342325"/>
                      <a:pt x="1999327" y="342110"/>
                      <a:pt x="1997765" y="342891"/>
                    </a:cubicBezTo>
                    <a:cubicBezTo>
                      <a:pt x="1995984" y="343781"/>
                      <a:pt x="1994576" y="345314"/>
                      <a:pt x="1992795" y="346204"/>
                    </a:cubicBezTo>
                    <a:cubicBezTo>
                      <a:pt x="1991233" y="346985"/>
                      <a:pt x="1989431" y="347172"/>
                      <a:pt x="1987826" y="347860"/>
                    </a:cubicBezTo>
                    <a:cubicBezTo>
                      <a:pt x="1975822" y="353005"/>
                      <a:pt x="1986882" y="350038"/>
                      <a:pt x="1972917" y="352830"/>
                    </a:cubicBezTo>
                    <a:cubicBezTo>
                      <a:pt x="1971288" y="353645"/>
                      <a:pt x="1962881" y="357506"/>
                      <a:pt x="1961321" y="359456"/>
                    </a:cubicBezTo>
                    <a:cubicBezTo>
                      <a:pt x="1960230" y="360820"/>
                      <a:pt x="1960446" y="362864"/>
                      <a:pt x="1959665" y="364426"/>
                    </a:cubicBezTo>
                    <a:cubicBezTo>
                      <a:pt x="1958775" y="366207"/>
                      <a:pt x="1957456" y="367739"/>
                      <a:pt x="1956352" y="369395"/>
                    </a:cubicBezTo>
                    <a:cubicBezTo>
                      <a:pt x="1956904" y="372708"/>
                      <a:pt x="1954741" y="378556"/>
                      <a:pt x="1958008" y="379334"/>
                    </a:cubicBezTo>
                    <a:cubicBezTo>
                      <a:pt x="1965774" y="381183"/>
                      <a:pt x="1992169" y="377549"/>
                      <a:pt x="2004391" y="376021"/>
                    </a:cubicBezTo>
                    <a:cubicBezTo>
                      <a:pt x="2007704" y="374917"/>
                      <a:pt x="2010985" y="373711"/>
                      <a:pt x="2014330" y="372708"/>
                    </a:cubicBezTo>
                    <a:cubicBezTo>
                      <a:pt x="2016511" y="372054"/>
                      <a:pt x="2018780" y="371722"/>
                      <a:pt x="2020956" y="371052"/>
                    </a:cubicBezTo>
                    <a:cubicBezTo>
                      <a:pt x="2025963" y="369511"/>
                      <a:pt x="2035865" y="366082"/>
                      <a:pt x="2035865" y="366082"/>
                    </a:cubicBezTo>
                    <a:cubicBezTo>
                      <a:pt x="2039178" y="367186"/>
                      <a:pt x="2043774" y="366553"/>
                      <a:pt x="2045804" y="369395"/>
                    </a:cubicBezTo>
                    <a:cubicBezTo>
                      <a:pt x="2047441" y="371686"/>
                      <a:pt x="2044759" y="374929"/>
                      <a:pt x="2044148" y="377678"/>
                    </a:cubicBezTo>
                    <a:cubicBezTo>
                      <a:pt x="2044056" y="378091"/>
                      <a:pt x="2041685" y="388210"/>
                      <a:pt x="2040834" y="389274"/>
                    </a:cubicBezTo>
                    <a:cubicBezTo>
                      <a:pt x="2039590" y="390829"/>
                      <a:pt x="2037521" y="391483"/>
                      <a:pt x="2035865" y="392587"/>
                    </a:cubicBezTo>
                    <a:cubicBezTo>
                      <a:pt x="2036417" y="396452"/>
                      <a:pt x="2037133" y="400297"/>
                      <a:pt x="2037521" y="404182"/>
                    </a:cubicBezTo>
                    <a:cubicBezTo>
                      <a:pt x="2038789" y="416867"/>
                      <a:pt x="2039373" y="429618"/>
                      <a:pt x="2040834" y="442282"/>
                    </a:cubicBezTo>
                    <a:cubicBezTo>
                      <a:pt x="2041034" y="444017"/>
                      <a:pt x="2041989" y="445579"/>
                      <a:pt x="2042491" y="447252"/>
                    </a:cubicBezTo>
                    <a:cubicBezTo>
                      <a:pt x="2043646" y="451102"/>
                      <a:pt x="2044746" y="454969"/>
                      <a:pt x="2045804" y="458847"/>
                    </a:cubicBezTo>
                    <a:cubicBezTo>
                      <a:pt x="2047230" y="464075"/>
                      <a:pt x="2046822" y="466491"/>
                      <a:pt x="2050774" y="470443"/>
                    </a:cubicBezTo>
                    <a:cubicBezTo>
                      <a:pt x="2055789" y="475458"/>
                      <a:pt x="2056682" y="475174"/>
                      <a:pt x="2062369" y="477069"/>
                    </a:cubicBezTo>
                    <a:cubicBezTo>
                      <a:pt x="2064026" y="478173"/>
                      <a:pt x="2065810" y="479107"/>
                      <a:pt x="2067339" y="480382"/>
                    </a:cubicBezTo>
                    <a:cubicBezTo>
                      <a:pt x="2069139" y="481882"/>
                      <a:pt x="2070274" y="484190"/>
                      <a:pt x="2072308" y="485352"/>
                    </a:cubicBezTo>
                    <a:cubicBezTo>
                      <a:pt x="2074285" y="486482"/>
                      <a:pt x="2076725" y="486456"/>
                      <a:pt x="2078934" y="487008"/>
                    </a:cubicBezTo>
                    <a:cubicBezTo>
                      <a:pt x="2080591" y="488665"/>
                      <a:pt x="2081955" y="490678"/>
                      <a:pt x="2083904" y="491978"/>
                    </a:cubicBezTo>
                    <a:cubicBezTo>
                      <a:pt x="2085357" y="492947"/>
                      <a:pt x="2087639" y="492399"/>
                      <a:pt x="2088874" y="493634"/>
                    </a:cubicBezTo>
                    <a:cubicBezTo>
                      <a:pt x="2090109" y="494869"/>
                      <a:pt x="2090151" y="496899"/>
                      <a:pt x="2090530" y="498604"/>
                    </a:cubicBezTo>
                    <a:cubicBezTo>
                      <a:pt x="2091259" y="501883"/>
                      <a:pt x="2091125" y="505357"/>
                      <a:pt x="2092187" y="508543"/>
                    </a:cubicBezTo>
                    <a:cubicBezTo>
                      <a:pt x="2093341" y="512003"/>
                      <a:pt x="2098161" y="516174"/>
                      <a:pt x="2100469" y="518482"/>
                    </a:cubicBezTo>
                    <a:cubicBezTo>
                      <a:pt x="2101021" y="520691"/>
                      <a:pt x="2100996" y="523131"/>
                      <a:pt x="2102126" y="525108"/>
                    </a:cubicBezTo>
                    <a:cubicBezTo>
                      <a:pt x="2103288" y="527142"/>
                      <a:pt x="2105570" y="528299"/>
                      <a:pt x="2107095" y="530078"/>
                    </a:cubicBezTo>
                    <a:cubicBezTo>
                      <a:pt x="2108892" y="532174"/>
                      <a:pt x="2110218" y="534652"/>
                      <a:pt x="2112065" y="536704"/>
                    </a:cubicBezTo>
                    <a:cubicBezTo>
                      <a:pt x="2115199" y="540186"/>
                      <a:pt x="2122004" y="546643"/>
                      <a:pt x="2122004" y="546643"/>
                    </a:cubicBezTo>
                    <a:cubicBezTo>
                      <a:pt x="2122556" y="548300"/>
                      <a:pt x="2122426" y="550378"/>
                      <a:pt x="2123661" y="551613"/>
                    </a:cubicBezTo>
                    <a:cubicBezTo>
                      <a:pt x="2124896" y="552848"/>
                      <a:pt x="2126884" y="553269"/>
                      <a:pt x="2128630" y="553269"/>
                    </a:cubicBezTo>
                    <a:cubicBezTo>
                      <a:pt x="2134179" y="553269"/>
                      <a:pt x="2139673" y="552165"/>
                      <a:pt x="2145195" y="551613"/>
                    </a:cubicBezTo>
                    <a:cubicBezTo>
                      <a:pt x="2147404" y="550509"/>
                      <a:pt x="2149924" y="549881"/>
                      <a:pt x="2151821" y="548300"/>
                    </a:cubicBezTo>
                    <a:cubicBezTo>
                      <a:pt x="2154785" y="545830"/>
                      <a:pt x="2155660" y="541751"/>
                      <a:pt x="2156791" y="538360"/>
                    </a:cubicBezTo>
                    <a:cubicBezTo>
                      <a:pt x="2162829" y="480998"/>
                      <a:pt x="2157386" y="523394"/>
                      <a:pt x="2161761" y="498604"/>
                    </a:cubicBezTo>
                    <a:cubicBezTo>
                      <a:pt x="2165964" y="474791"/>
                      <a:pt x="2162402" y="485407"/>
                      <a:pt x="2168387" y="470443"/>
                    </a:cubicBezTo>
                    <a:cubicBezTo>
                      <a:pt x="2168939" y="464921"/>
                      <a:pt x="2169729" y="459418"/>
                      <a:pt x="2170043" y="453878"/>
                    </a:cubicBezTo>
                    <a:cubicBezTo>
                      <a:pt x="2171386" y="430147"/>
                      <a:pt x="2171497" y="406344"/>
                      <a:pt x="2173356" y="382647"/>
                    </a:cubicBezTo>
                    <a:cubicBezTo>
                      <a:pt x="2173712" y="378108"/>
                      <a:pt x="2175889" y="373881"/>
                      <a:pt x="2176669" y="369395"/>
                    </a:cubicBezTo>
                    <a:cubicBezTo>
                      <a:pt x="2178101" y="361163"/>
                      <a:pt x="2178608" y="352789"/>
                      <a:pt x="2179982" y="344547"/>
                    </a:cubicBezTo>
                    <a:cubicBezTo>
                      <a:pt x="2180269" y="342825"/>
                      <a:pt x="2180858" y="341140"/>
                      <a:pt x="2181639" y="339578"/>
                    </a:cubicBezTo>
                    <a:cubicBezTo>
                      <a:pt x="2182529" y="337797"/>
                      <a:pt x="2183848" y="336265"/>
                      <a:pt x="2184952" y="334608"/>
                    </a:cubicBezTo>
                    <a:cubicBezTo>
                      <a:pt x="2186056" y="330743"/>
                      <a:pt x="2187110" y="326863"/>
                      <a:pt x="2188265" y="323013"/>
                    </a:cubicBezTo>
                    <a:cubicBezTo>
                      <a:pt x="2188767" y="321340"/>
                      <a:pt x="2190095" y="319781"/>
                      <a:pt x="2189921" y="318043"/>
                    </a:cubicBezTo>
                    <a:cubicBezTo>
                      <a:pt x="2189521" y="314043"/>
                      <a:pt x="2187666" y="310325"/>
                      <a:pt x="2186608" y="306447"/>
                    </a:cubicBezTo>
                    <a:cubicBezTo>
                      <a:pt x="2186009" y="304251"/>
                      <a:pt x="2185606" y="302002"/>
                      <a:pt x="2184952" y="299821"/>
                    </a:cubicBezTo>
                    <a:cubicBezTo>
                      <a:pt x="2183949" y="296476"/>
                      <a:pt x="2182486" y="293270"/>
                      <a:pt x="2181639" y="289882"/>
                    </a:cubicBezTo>
                    <a:cubicBezTo>
                      <a:pt x="2180273" y="284419"/>
                      <a:pt x="2179430" y="278839"/>
                      <a:pt x="2178326" y="273317"/>
                    </a:cubicBezTo>
                    <a:cubicBezTo>
                      <a:pt x="2177774" y="265587"/>
                      <a:pt x="2177340" y="257847"/>
                      <a:pt x="2176669" y="250126"/>
                    </a:cubicBezTo>
                    <a:cubicBezTo>
                      <a:pt x="2176236" y="245145"/>
                      <a:pt x="2174965" y="247710"/>
                      <a:pt x="2175013" y="235217"/>
                    </a:cubicBezTo>
                    <a:cubicBezTo>
                      <a:pt x="2175061" y="222724"/>
                      <a:pt x="2176393" y="190401"/>
                      <a:pt x="2176959" y="175168"/>
                    </a:cubicBezTo>
                    <a:cubicBezTo>
                      <a:pt x="2177525" y="159935"/>
                      <a:pt x="2179513" y="148236"/>
                      <a:pt x="2178409" y="143819"/>
                    </a:cubicBezTo>
                    <a:cubicBezTo>
                      <a:pt x="2177436" y="126304"/>
                      <a:pt x="2163707" y="118660"/>
                      <a:pt x="2160104" y="112634"/>
                    </a:cubicBezTo>
                    <a:cubicBezTo>
                      <a:pt x="2156501" y="106608"/>
                      <a:pt x="2157895" y="109321"/>
                      <a:pt x="2156791" y="107665"/>
                    </a:cubicBezTo>
                    <a:cubicBezTo>
                      <a:pt x="2156239" y="105456"/>
                      <a:pt x="2157411" y="101039"/>
                      <a:pt x="2155134" y="101039"/>
                    </a:cubicBezTo>
                    <a:cubicBezTo>
                      <a:pt x="2152857" y="101039"/>
                      <a:pt x="2154375" y="105572"/>
                      <a:pt x="2153478" y="107665"/>
                    </a:cubicBezTo>
                    <a:cubicBezTo>
                      <a:pt x="2152694" y="109495"/>
                      <a:pt x="2151055" y="110853"/>
                      <a:pt x="2150165" y="112634"/>
                    </a:cubicBezTo>
                    <a:cubicBezTo>
                      <a:pt x="2149384" y="114196"/>
                      <a:pt x="2149477" y="116151"/>
                      <a:pt x="2148508" y="117604"/>
                    </a:cubicBezTo>
                    <a:cubicBezTo>
                      <a:pt x="2146398" y="120769"/>
                      <a:pt x="2141862" y="124006"/>
                      <a:pt x="2138569" y="125887"/>
                    </a:cubicBezTo>
                    <a:cubicBezTo>
                      <a:pt x="2136425" y="127112"/>
                      <a:pt x="2134102" y="128001"/>
                      <a:pt x="2131943" y="129200"/>
                    </a:cubicBezTo>
                    <a:cubicBezTo>
                      <a:pt x="2129129" y="130763"/>
                      <a:pt x="2126422" y="132513"/>
                      <a:pt x="2123661" y="134169"/>
                    </a:cubicBezTo>
                    <a:cubicBezTo>
                      <a:pt x="2093849" y="129202"/>
                      <a:pt x="2095935" y="133983"/>
                      <a:pt x="2083904" y="130856"/>
                    </a:cubicBezTo>
                    <a:cubicBezTo>
                      <a:pt x="2071873" y="127729"/>
                      <a:pt x="2060884" y="119799"/>
                      <a:pt x="2051477" y="115409"/>
                    </a:cubicBezTo>
                    <a:cubicBezTo>
                      <a:pt x="2042070" y="111019"/>
                      <a:pt x="2035307" y="104980"/>
                      <a:pt x="2027459" y="104517"/>
                    </a:cubicBezTo>
                    <a:cubicBezTo>
                      <a:pt x="2019611" y="104055"/>
                      <a:pt x="2009892" y="111557"/>
                      <a:pt x="2004391" y="112634"/>
                    </a:cubicBezTo>
                    <a:cubicBezTo>
                      <a:pt x="1998890" y="113711"/>
                      <a:pt x="1997765" y="111530"/>
                      <a:pt x="1994452" y="110978"/>
                    </a:cubicBezTo>
                    <a:cubicBezTo>
                      <a:pt x="1980230" y="118089"/>
                      <a:pt x="1985887" y="117736"/>
                      <a:pt x="1982608" y="120131"/>
                    </a:cubicBezTo>
                    <a:cubicBezTo>
                      <a:pt x="1979329" y="122526"/>
                      <a:pt x="1976395" y="121905"/>
                      <a:pt x="1974780" y="125349"/>
                    </a:cubicBezTo>
                    <a:cubicBezTo>
                      <a:pt x="1973165" y="128793"/>
                      <a:pt x="1974056" y="137944"/>
                      <a:pt x="1972917" y="140795"/>
                    </a:cubicBezTo>
                    <a:cubicBezTo>
                      <a:pt x="1971778" y="143646"/>
                      <a:pt x="1969632" y="141993"/>
                      <a:pt x="1967948" y="142452"/>
                    </a:cubicBezTo>
                    <a:cubicBezTo>
                      <a:pt x="1953083" y="146506"/>
                      <a:pt x="1956567" y="145531"/>
                      <a:pt x="1941443" y="147421"/>
                    </a:cubicBezTo>
                    <a:cubicBezTo>
                      <a:pt x="1939787" y="148525"/>
                      <a:pt x="1938312" y="149968"/>
                      <a:pt x="1936474" y="150734"/>
                    </a:cubicBezTo>
                    <a:cubicBezTo>
                      <a:pt x="1931638" y="152749"/>
                      <a:pt x="1921565" y="155704"/>
                      <a:pt x="1921565" y="155704"/>
                    </a:cubicBezTo>
                    <a:cubicBezTo>
                      <a:pt x="1912178" y="155152"/>
                      <a:pt x="1902765" y="154938"/>
                      <a:pt x="1893404" y="154047"/>
                    </a:cubicBezTo>
                    <a:cubicBezTo>
                      <a:pt x="1885803" y="153323"/>
                      <a:pt x="1887273" y="151749"/>
                      <a:pt x="1880152" y="149078"/>
                    </a:cubicBezTo>
                    <a:cubicBezTo>
                      <a:pt x="1878020" y="148279"/>
                      <a:pt x="1875735" y="147973"/>
                      <a:pt x="1873526" y="147421"/>
                    </a:cubicBezTo>
                    <a:cubicBezTo>
                      <a:pt x="1871869" y="146317"/>
                      <a:pt x="1870337" y="144998"/>
                      <a:pt x="1868556" y="144108"/>
                    </a:cubicBezTo>
                    <a:cubicBezTo>
                      <a:pt x="1866994" y="143327"/>
                      <a:pt x="1864822" y="143687"/>
                      <a:pt x="1863587" y="142452"/>
                    </a:cubicBezTo>
                    <a:cubicBezTo>
                      <a:pt x="1861310" y="140175"/>
                      <a:pt x="1860549" y="136745"/>
                      <a:pt x="1858617" y="134169"/>
                    </a:cubicBezTo>
                    <a:cubicBezTo>
                      <a:pt x="1857212" y="132295"/>
                      <a:pt x="1855304" y="130856"/>
                      <a:pt x="1853648" y="129200"/>
                    </a:cubicBezTo>
                    <a:cubicBezTo>
                      <a:pt x="1853096" y="127543"/>
                      <a:pt x="1852471" y="125909"/>
                      <a:pt x="1851991" y="124230"/>
                    </a:cubicBezTo>
                    <a:cubicBezTo>
                      <a:pt x="1851365" y="122041"/>
                      <a:pt x="1851231" y="119697"/>
                      <a:pt x="1850334" y="117604"/>
                    </a:cubicBezTo>
                    <a:cubicBezTo>
                      <a:pt x="1849550" y="115774"/>
                      <a:pt x="1848125" y="114291"/>
                      <a:pt x="1847021" y="112634"/>
                    </a:cubicBezTo>
                    <a:cubicBezTo>
                      <a:pt x="1846469" y="110978"/>
                      <a:pt x="1845978" y="109300"/>
                      <a:pt x="1845365" y="107665"/>
                    </a:cubicBezTo>
                    <a:cubicBezTo>
                      <a:pt x="1844321" y="104881"/>
                      <a:pt x="1842992" y="102203"/>
                      <a:pt x="1842052" y="99382"/>
                    </a:cubicBezTo>
                    <a:cubicBezTo>
                      <a:pt x="1841332" y="97222"/>
                      <a:pt x="1841853" y="94505"/>
                      <a:pt x="1840395" y="92756"/>
                    </a:cubicBezTo>
                    <a:cubicBezTo>
                      <a:pt x="1838820" y="90866"/>
                      <a:pt x="1831437" y="88666"/>
                      <a:pt x="1828800" y="87787"/>
                    </a:cubicBezTo>
                    <a:cubicBezTo>
                      <a:pt x="1827143" y="86683"/>
                      <a:pt x="1825611" y="85364"/>
                      <a:pt x="1823830" y="84474"/>
                    </a:cubicBezTo>
                    <a:cubicBezTo>
                      <a:pt x="1822268" y="83693"/>
                      <a:pt x="1820533" y="83319"/>
                      <a:pt x="1818861" y="82817"/>
                    </a:cubicBezTo>
                    <a:cubicBezTo>
                      <a:pt x="1799769" y="77089"/>
                      <a:pt x="1814561" y="81442"/>
                      <a:pt x="1798982" y="77847"/>
                    </a:cubicBezTo>
                    <a:cubicBezTo>
                      <a:pt x="1761738" y="69252"/>
                      <a:pt x="1810727" y="76771"/>
                      <a:pt x="1726095" y="71221"/>
                    </a:cubicBezTo>
                    <a:cubicBezTo>
                      <a:pt x="1712276" y="70315"/>
                      <a:pt x="1698465" y="69253"/>
                      <a:pt x="1684682" y="67908"/>
                    </a:cubicBezTo>
                    <a:cubicBezTo>
                      <a:pt x="1675821" y="67043"/>
                      <a:pt x="1667018" y="65656"/>
                      <a:pt x="1658178" y="64595"/>
                    </a:cubicBezTo>
                    <a:lnTo>
                      <a:pt x="1643269" y="62939"/>
                    </a:lnTo>
                    <a:cubicBezTo>
                      <a:pt x="1641060" y="61835"/>
                      <a:pt x="1639008" y="60336"/>
                      <a:pt x="1636643" y="59626"/>
                    </a:cubicBezTo>
                    <a:cubicBezTo>
                      <a:pt x="1633426" y="58661"/>
                      <a:pt x="1629620" y="59635"/>
                      <a:pt x="1626704" y="57969"/>
                    </a:cubicBezTo>
                    <a:cubicBezTo>
                      <a:pt x="1625188" y="57103"/>
                      <a:pt x="1626283" y="54235"/>
                      <a:pt x="1625048" y="53000"/>
                    </a:cubicBezTo>
                    <a:cubicBezTo>
                      <a:pt x="1623813" y="51765"/>
                      <a:pt x="1621735" y="51895"/>
                      <a:pt x="1620078" y="51343"/>
                    </a:cubicBezTo>
                    <a:cubicBezTo>
                      <a:pt x="1618421" y="49687"/>
                      <a:pt x="1616407" y="48323"/>
                      <a:pt x="1615108" y="46374"/>
                    </a:cubicBezTo>
                    <a:cubicBezTo>
                      <a:pt x="1610244" y="39078"/>
                      <a:pt x="1617997" y="42778"/>
                      <a:pt x="1608482" y="36434"/>
                    </a:cubicBezTo>
                    <a:cubicBezTo>
                      <a:pt x="1607029" y="35466"/>
                      <a:pt x="1605169" y="35330"/>
                      <a:pt x="1603513" y="34778"/>
                    </a:cubicBezTo>
                    <a:cubicBezTo>
                      <a:pt x="1591033" y="26459"/>
                      <a:pt x="1606896" y="36228"/>
                      <a:pt x="1591917" y="29808"/>
                    </a:cubicBezTo>
                    <a:cubicBezTo>
                      <a:pt x="1590087" y="29024"/>
                      <a:pt x="1588636" y="27550"/>
                      <a:pt x="1586948" y="26495"/>
                    </a:cubicBezTo>
                    <a:cubicBezTo>
                      <a:pt x="1584218" y="24789"/>
                      <a:pt x="1581607" y="22834"/>
                      <a:pt x="1578665" y="21526"/>
                    </a:cubicBezTo>
                    <a:cubicBezTo>
                      <a:pt x="1576585" y="20601"/>
                      <a:pt x="1574248" y="20421"/>
                      <a:pt x="1572039" y="19869"/>
                    </a:cubicBezTo>
                    <a:cubicBezTo>
                      <a:pt x="1570382" y="18765"/>
                      <a:pt x="1568907" y="17322"/>
                      <a:pt x="1567069" y="16556"/>
                    </a:cubicBezTo>
                    <a:cubicBezTo>
                      <a:pt x="1556253" y="12050"/>
                      <a:pt x="1553662" y="11887"/>
                      <a:pt x="1543878" y="9930"/>
                    </a:cubicBezTo>
                    <a:cubicBezTo>
                      <a:pt x="1543044" y="9513"/>
                      <a:pt x="1534394" y="4798"/>
                      <a:pt x="1532282" y="4960"/>
                    </a:cubicBezTo>
                    <a:cubicBezTo>
                      <a:pt x="1526668" y="5392"/>
                      <a:pt x="1521279" y="7396"/>
                      <a:pt x="1515717" y="8274"/>
                    </a:cubicBezTo>
                    <a:cubicBezTo>
                      <a:pt x="1510778" y="9054"/>
                      <a:pt x="1505778" y="9378"/>
                      <a:pt x="1500808" y="9930"/>
                    </a:cubicBezTo>
                    <a:cubicBezTo>
                      <a:pt x="1498599" y="11034"/>
                      <a:pt x="1496525" y="12462"/>
                      <a:pt x="1494182" y="13243"/>
                    </a:cubicBezTo>
                    <a:cubicBezTo>
                      <a:pt x="1479853" y="18020"/>
                      <a:pt x="1491138" y="11408"/>
                      <a:pt x="1480930" y="18213"/>
                    </a:cubicBezTo>
                    <a:cubicBezTo>
                      <a:pt x="1477617" y="17109"/>
                      <a:pt x="1475374" y="14376"/>
                      <a:pt x="1470991" y="14900"/>
                    </a:cubicBezTo>
                    <a:cubicBezTo>
                      <a:pt x="1466608" y="15424"/>
                      <a:pt x="1463191" y="23500"/>
                      <a:pt x="1454633" y="21360"/>
                    </a:cubicBezTo>
                    <a:cubicBezTo>
                      <a:pt x="1445246" y="22464"/>
                      <a:pt x="1441760" y="14320"/>
                      <a:pt x="1431234" y="13243"/>
                    </a:cubicBezTo>
                    <a:cubicBezTo>
                      <a:pt x="1420708" y="12166"/>
                      <a:pt x="1404660" y="13435"/>
                      <a:pt x="1391478" y="14900"/>
                    </a:cubicBezTo>
                    <a:cubicBezTo>
                      <a:pt x="1389499" y="15120"/>
                      <a:pt x="1388338" y="17429"/>
                      <a:pt x="1386508" y="18213"/>
                    </a:cubicBezTo>
                    <a:cubicBezTo>
                      <a:pt x="1384415" y="19110"/>
                      <a:pt x="1382091" y="19317"/>
                      <a:pt x="1379882" y="19869"/>
                    </a:cubicBezTo>
                    <a:cubicBezTo>
                      <a:pt x="1375964" y="23788"/>
                      <a:pt x="1373248" y="26973"/>
                      <a:pt x="1368287" y="29808"/>
                    </a:cubicBezTo>
                    <a:cubicBezTo>
                      <a:pt x="1366771" y="30674"/>
                      <a:pt x="1364879" y="30684"/>
                      <a:pt x="1363317" y="31465"/>
                    </a:cubicBezTo>
                    <a:cubicBezTo>
                      <a:pt x="1361536" y="32355"/>
                      <a:pt x="1360076" y="33790"/>
                      <a:pt x="1358348" y="34778"/>
                    </a:cubicBezTo>
                    <a:cubicBezTo>
                      <a:pt x="1356204" y="36003"/>
                      <a:pt x="1353865" y="36866"/>
                      <a:pt x="1351721" y="38091"/>
                    </a:cubicBezTo>
                    <a:cubicBezTo>
                      <a:pt x="1342729" y="43229"/>
                      <a:pt x="1350895" y="40024"/>
                      <a:pt x="1341782" y="43060"/>
                    </a:cubicBezTo>
                    <a:cubicBezTo>
                      <a:pt x="1329314" y="51376"/>
                      <a:pt x="1345154" y="41616"/>
                      <a:pt x="1330187" y="48030"/>
                    </a:cubicBezTo>
                    <a:cubicBezTo>
                      <a:pt x="1314163" y="54896"/>
                      <a:pt x="1337622" y="48241"/>
                      <a:pt x="1318591" y="53000"/>
                    </a:cubicBezTo>
                    <a:cubicBezTo>
                      <a:pt x="1303969" y="62747"/>
                      <a:pt x="1327342" y="47796"/>
                      <a:pt x="1303682" y="59626"/>
                    </a:cubicBezTo>
                    <a:cubicBezTo>
                      <a:pt x="1295020" y="63957"/>
                      <a:pt x="1299452" y="62340"/>
                      <a:pt x="1290430" y="64595"/>
                    </a:cubicBezTo>
                    <a:cubicBezTo>
                      <a:pt x="1288774" y="65699"/>
                      <a:pt x="1287280" y="67100"/>
                      <a:pt x="1285461" y="67908"/>
                    </a:cubicBezTo>
                    <a:cubicBezTo>
                      <a:pt x="1282269" y="69326"/>
                      <a:pt x="1275521" y="71221"/>
                      <a:pt x="1275521" y="71221"/>
                    </a:cubicBezTo>
                    <a:cubicBezTo>
                      <a:pt x="1261282" y="80715"/>
                      <a:pt x="1279298" y="69332"/>
                      <a:pt x="1265582" y="76191"/>
                    </a:cubicBezTo>
                    <a:cubicBezTo>
                      <a:pt x="1263801" y="77081"/>
                      <a:pt x="1262534" y="78980"/>
                      <a:pt x="1260613" y="79504"/>
                    </a:cubicBezTo>
                    <a:cubicBezTo>
                      <a:pt x="1256318" y="80675"/>
                      <a:pt x="1251778" y="80608"/>
                      <a:pt x="1247361" y="81160"/>
                    </a:cubicBezTo>
                    <a:cubicBezTo>
                      <a:pt x="1244048" y="83369"/>
                      <a:pt x="1238795" y="89664"/>
                      <a:pt x="1237421" y="87787"/>
                    </a:cubicBezTo>
                    <a:cubicBezTo>
                      <a:pt x="1236048" y="85910"/>
                      <a:pt x="1244331" y="71214"/>
                      <a:pt x="1239120" y="69896"/>
                    </a:cubicBezTo>
                    <a:cubicBezTo>
                      <a:pt x="1233909" y="68578"/>
                      <a:pt x="1211960" y="75239"/>
                      <a:pt x="1206155" y="79877"/>
                    </a:cubicBezTo>
                    <a:cubicBezTo>
                      <a:pt x="1200350" y="84515"/>
                      <a:pt x="1209295" y="93923"/>
                      <a:pt x="1204291" y="97726"/>
                    </a:cubicBezTo>
                    <a:cubicBezTo>
                      <a:pt x="1199287" y="101529"/>
                      <a:pt x="1176130" y="102695"/>
                      <a:pt x="1176130" y="102695"/>
                    </a:cubicBezTo>
                    <a:cubicBezTo>
                      <a:pt x="1173921" y="103799"/>
                      <a:pt x="1171774" y="105035"/>
                      <a:pt x="1169504" y="106008"/>
                    </a:cubicBezTo>
                    <a:cubicBezTo>
                      <a:pt x="1167899" y="106696"/>
                      <a:pt x="1166243" y="107305"/>
                      <a:pt x="1164534" y="107665"/>
                    </a:cubicBezTo>
                    <a:cubicBezTo>
                      <a:pt x="1136066" y="113658"/>
                      <a:pt x="1142121" y="112342"/>
                      <a:pt x="1114839" y="114291"/>
                    </a:cubicBezTo>
                    <a:cubicBezTo>
                      <a:pt x="1111526" y="115395"/>
                      <a:pt x="1108288" y="116757"/>
                      <a:pt x="1104900" y="117604"/>
                    </a:cubicBezTo>
                    <a:cubicBezTo>
                      <a:pt x="1081586" y="123432"/>
                      <a:pt x="1104206" y="116178"/>
                      <a:pt x="1089991" y="120917"/>
                    </a:cubicBezTo>
                    <a:cubicBezTo>
                      <a:pt x="1088887" y="122574"/>
                      <a:pt x="1088001" y="124399"/>
                      <a:pt x="1086678" y="125887"/>
                    </a:cubicBezTo>
                    <a:cubicBezTo>
                      <a:pt x="1081662" y="131530"/>
                      <a:pt x="1076648" y="134351"/>
                      <a:pt x="1073426" y="140795"/>
                    </a:cubicBezTo>
                    <a:cubicBezTo>
                      <a:pt x="1072218" y="143210"/>
                      <a:pt x="1071508" y="149378"/>
                      <a:pt x="1068456" y="150734"/>
                    </a:cubicBezTo>
                    <a:cubicBezTo>
                      <a:pt x="1064888" y="152320"/>
                      <a:pt x="1060726" y="151839"/>
                      <a:pt x="1056861" y="152391"/>
                    </a:cubicBezTo>
                    <a:cubicBezTo>
                      <a:pt x="1054100" y="153495"/>
                      <a:pt x="1051544" y="155492"/>
                      <a:pt x="1048578" y="155704"/>
                    </a:cubicBezTo>
                    <a:cubicBezTo>
                      <a:pt x="1036738" y="156549"/>
                      <a:pt x="1036735" y="154687"/>
                      <a:pt x="1028700" y="152391"/>
                    </a:cubicBezTo>
                    <a:cubicBezTo>
                      <a:pt x="1026511" y="151766"/>
                      <a:pt x="1024283" y="151286"/>
                      <a:pt x="1022074" y="150734"/>
                    </a:cubicBezTo>
                    <a:cubicBezTo>
                      <a:pt x="1020417" y="149630"/>
                      <a:pt x="1018885" y="148311"/>
                      <a:pt x="1017104" y="147421"/>
                    </a:cubicBezTo>
                    <a:cubicBezTo>
                      <a:pt x="1015542" y="146640"/>
                      <a:pt x="1013587" y="146734"/>
                      <a:pt x="1012134" y="145765"/>
                    </a:cubicBezTo>
                    <a:cubicBezTo>
                      <a:pt x="1010185" y="144466"/>
                      <a:pt x="1009071" y="142157"/>
                      <a:pt x="1007165" y="140795"/>
                    </a:cubicBezTo>
                    <a:cubicBezTo>
                      <a:pt x="1002025" y="137123"/>
                      <a:pt x="994933" y="135667"/>
                      <a:pt x="988943" y="134169"/>
                    </a:cubicBezTo>
                    <a:cubicBezTo>
                      <a:pt x="986939" y="132833"/>
                      <a:pt x="981987" y="128902"/>
                      <a:pt x="979004" y="129200"/>
                    </a:cubicBezTo>
                    <a:cubicBezTo>
                      <a:pt x="975004" y="129600"/>
                      <a:pt x="971258" y="131358"/>
                      <a:pt x="967408" y="132513"/>
                    </a:cubicBezTo>
                    <a:cubicBezTo>
                      <a:pt x="955522" y="136079"/>
                      <a:pt x="970336" y="132194"/>
                      <a:pt x="955813" y="135826"/>
                    </a:cubicBezTo>
                    <a:cubicBezTo>
                      <a:pt x="943333" y="144145"/>
                      <a:pt x="959196" y="134376"/>
                      <a:pt x="944217" y="140795"/>
                    </a:cubicBezTo>
                    <a:cubicBezTo>
                      <a:pt x="942387" y="141579"/>
                      <a:pt x="941029" y="143218"/>
                      <a:pt x="939248" y="144108"/>
                    </a:cubicBezTo>
                    <a:cubicBezTo>
                      <a:pt x="937686" y="144889"/>
                      <a:pt x="936022" y="145673"/>
                      <a:pt x="934278" y="145765"/>
                    </a:cubicBezTo>
                    <a:cubicBezTo>
                      <a:pt x="904481" y="147333"/>
                      <a:pt x="874643" y="147974"/>
                      <a:pt x="844826" y="149078"/>
                    </a:cubicBezTo>
                    <a:cubicBezTo>
                      <a:pt x="844274" y="156808"/>
                      <a:pt x="845166" y="164781"/>
                      <a:pt x="843169" y="172269"/>
                    </a:cubicBezTo>
                    <a:cubicBezTo>
                      <a:pt x="842719" y="173956"/>
                      <a:pt x="839835" y="173313"/>
                      <a:pt x="838200" y="173926"/>
                    </a:cubicBezTo>
                    <a:cubicBezTo>
                      <a:pt x="824545" y="179047"/>
                      <a:pt x="834721" y="176639"/>
                      <a:pt x="816665" y="178895"/>
                    </a:cubicBezTo>
                    <a:cubicBezTo>
                      <a:pt x="806176" y="171903"/>
                      <a:pt x="816662" y="179813"/>
                      <a:pt x="808382" y="170613"/>
                    </a:cubicBezTo>
                    <a:cubicBezTo>
                      <a:pt x="804725" y="166550"/>
                      <a:pt x="800652" y="162882"/>
                      <a:pt x="796787" y="159017"/>
                    </a:cubicBezTo>
                    <a:lnTo>
                      <a:pt x="791817" y="154047"/>
                    </a:lnTo>
                    <a:cubicBezTo>
                      <a:pt x="788284" y="143447"/>
                      <a:pt x="793142" y="153605"/>
                      <a:pt x="785191" y="147421"/>
                    </a:cubicBezTo>
                    <a:cubicBezTo>
                      <a:pt x="781493" y="144544"/>
                      <a:pt x="775252" y="137482"/>
                      <a:pt x="775252" y="137482"/>
                    </a:cubicBezTo>
                    <a:cubicBezTo>
                      <a:pt x="772096" y="128018"/>
                      <a:pt x="776198" y="135904"/>
                      <a:pt x="768626" y="130856"/>
                    </a:cubicBezTo>
                    <a:cubicBezTo>
                      <a:pt x="756218" y="122584"/>
                      <a:pt x="770502" y="128170"/>
                      <a:pt x="758687" y="124230"/>
                    </a:cubicBezTo>
                    <a:cubicBezTo>
                      <a:pt x="758135" y="122573"/>
                      <a:pt x="758265" y="120495"/>
                      <a:pt x="757030" y="119260"/>
                    </a:cubicBezTo>
                    <a:cubicBezTo>
                      <a:pt x="754739" y="116969"/>
                      <a:pt x="741079" y="110457"/>
                      <a:pt x="738808" y="109321"/>
                    </a:cubicBezTo>
                    <a:cubicBezTo>
                      <a:pt x="735651" y="104586"/>
                      <a:pt x="730418" y="96034"/>
                      <a:pt x="725556" y="94413"/>
                    </a:cubicBezTo>
                    <a:lnTo>
                      <a:pt x="715617" y="91100"/>
                    </a:lnTo>
                    <a:cubicBezTo>
                      <a:pt x="704575" y="83738"/>
                      <a:pt x="715691" y="90008"/>
                      <a:pt x="692426" y="86130"/>
                    </a:cubicBezTo>
                    <a:cubicBezTo>
                      <a:pt x="688461" y="85469"/>
                      <a:pt x="684772" y="83605"/>
                      <a:pt x="680830" y="82817"/>
                    </a:cubicBezTo>
                    <a:cubicBezTo>
                      <a:pt x="673708" y="81393"/>
                      <a:pt x="666473" y="80608"/>
                      <a:pt x="659295" y="79504"/>
                    </a:cubicBezTo>
                    <a:cubicBezTo>
                      <a:pt x="657639" y="78952"/>
                      <a:pt x="655561" y="79082"/>
                      <a:pt x="654326" y="77847"/>
                    </a:cubicBezTo>
                    <a:cubicBezTo>
                      <a:pt x="653091" y="76612"/>
                      <a:pt x="653011" y="74590"/>
                      <a:pt x="652669" y="72878"/>
                    </a:cubicBezTo>
                    <a:cubicBezTo>
                      <a:pt x="651903" y="69049"/>
                      <a:pt x="651691" y="65127"/>
                      <a:pt x="651013" y="61282"/>
                    </a:cubicBezTo>
                    <a:cubicBezTo>
                      <a:pt x="650035" y="55737"/>
                      <a:pt x="648738" y="50252"/>
                      <a:pt x="647700" y="44717"/>
                    </a:cubicBezTo>
                    <a:cubicBezTo>
                      <a:pt x="647081" y="41416"/>
                      <a:pt x="647008" y="37995"/>
                      <a:pt x="646043" y="34778"/>
                    </a:cubicBezTo>
                    <a:cubicBezTo>
                      <a:pt x="645333" y="32413"/>
                      <a:pt x="643703" y="30422"/>
                      <a:pt x="642730" y="28152"/>
                    </a:cubicBezTo>
                    <a:cubicBezTo>
                      <a:pt x="642042" y="26547"/>
                      <a:pt x="641922" y="24708"/>
                      <a:pt x="641074" y="23182"/>
                    </a:cubicBezTo>
                    <a:cubicBezTo>
                      <a:pt x="637239" y="16278"/>
                      <a:pt x="636577" y="12533"/>
                      <a:pt x="629478" y="11587"/>
                    </a:cubicBezTo>
                    <a:cubicBezTo>
                      <a:pt x="622887" y="10708"/>
                      <a:pt x="616226" y="10482"/>
                      <a:pt x="609600" y="9930"/>
                    </a:cubicBezTo>
                    <a:cubicBezTo>
                      <a:pt x="607391" y="8826"/>
                      <a:pt x="605286" y="7484"/>
                      <a:pt x="602974" y="6617"/>
                    </a:cubicBezTo>
                    <a:cubicBezTo>
                      <a:pt x="600842" y="5818"/>
                      <a:pt x="598529" y="5614"/>
                      <a:pt x="596348" y="4960"/>
                    </a:cubicBezTo>
                    <a:cubicBezTo>
                      <a:pt x="593003" y="3956"/>
                      <a:pt x="589721" y="2751"/>
                      <a:pt x="586408" y="1647"/>
                    </a:cubicBezTo>
                    <a:cubicBezTo>
                      <a:pt x="569291" y="2751"/>
                      <a:pt x="549326" y="-4557"/>
                      <a:pt x="535056" y="4960"/>
                    </a:cubicBezTo>
                    <a:cubicBezTo>
                      <a:pt x="533400" y="6065"/>
                      <a:pt x="531906" y="7465"/>
                      <a:pt x="530087" y="8274"/>
                    </a:cubicBezTo>
                    <a:cubicBezTo>
                      <a:pt x="517612" y="13819"/>
                      <a:pt x="506211" y="13227"/>
                      <a:pt x="491987" y="14900"/>
                    </a:cubicBezTo>
                    <a:cubicBezTo>
                      <a:pt x="485361" y="17109"/>
                      <a:pt x="479056" y="20807"/>
                      <a:pt x="472108" y="21526"/>
                    </a:cubicBezTo>
                    <a:cubicBezTo>
                      <a:pt x="462755" y="22493"/>
                      <a:pt x="453323" y="20590"/>
                      <a:pt x="443948" y="19869"/>
                    </a:cubicBezTo>
                    <a:cubicBezTo>
                      <a:pt x="434885" y="19172"/>
                      <a:pt x="426393" y="17835"/>
                      <a:pt x="417443" y="16556"/>
                    </a:cubicBezTo>
                    <a:cubicBezTo>
                      <a:pt x="414682" y="15452"/>
                      <a:pt x="412131" y="13391"/>
                      <a:pt x="409161" y="13243"/>
                    </a:cubicBezTo>
                    <a:cubicBezTo>
                      <a:pt x="400870" y="12829"/>
                      <a:pt x="392563" y="13983"/>
                      <a:pt x="384313" y="14900"/>
                    </a:cubicBezTo>
                    <a:cubicBezTo>
                      <a:pt x="382577" y="15093"/>
                      <a:pt x="381048" y="16177"/>
                      <a:pt x="379343" y="16556"/>
                    </a:cubicBezTo>
                    <a:cubicBezTo>
                      <a:pt x="376064" y="17285"/>
                      <a:pt x="372717" y="17661"/>
                      <a:pt x="369404" y="18213"/>
                    </a:cubicBezTo>
                    <a:cubicBezTo>
                      <a:pt x="366643" y="19317"/>
                      <a:pt x="363990" y="20744"/>
                      <a:pt x="361121" y="21526"/>
                    </a:cubicBezTo>
                    <a:cubicBezTo>
                      <a:pt x="357881" y="22410"/>
                      <a:pt x="354368" y="22120"/>
                      <a:pt x="351182" y="23182"/>
                    </a:cubicBezTo>
                    <a:cubicBezTo>
                      <a:pt x="343806" y="25640"/>
                      <a:pt x="348159" y="27623"/>
                      <a:pt x="341243" y="31465"/>
                    </a:cubicBezTo>
                    <a:cubicBezTo>
                      <a:pt x="338190" y="33161"/>
                      <a:pt x="334546" y="33481"/>
                      <a:pt x="331304" y="34778"/>
                    </a:cubicBezTo>
                    <a:cubicBezTo>
                      <a:pt x="319903" y="39338"/>
                      <a:pt x="325954" y="37602"/>
                      <a:pt x="313082" y="39747"/>
                    </a:cubicBezTo>
                    <a:cubicBezTo>
                      <a:pt x="310873" y="40851"/>
                      <a:pt x="308799" y="42279"/>
                      <a:pt x="306456" y="43060"/>
                    </a:cubicBezTo>
                    <a:cubicBezTo>
                      <a:pt x="294785" y="46951"/>
                      <a:pt x="301885" y="42653"/>
                      <a:pt x="293204" y="46374"/>
                    </a:cubicBezTo>
                    <a:cubicBezTo>
                      <a:pt x="278888" y="52510"/>
                      <a:pt x="293255" y="47462"/>
                      <a:pt x="281608" y="51343"/>
                    </a:cubicBezTo>
                    <a:cubicBezTo>
                      <a:pt x="279952" y="52447"/>
                      <a:pt x="278469" y="53872"/>
                      <a:pt x="276639" y="54656"/>
                    </a:cubicBezTo>
                    <a:cubicBezTo>
                      <a:pt x="274546" y="55553"/>
                      <a:pt x="272267" y="55991"/>
                      <a:pt x="270013" y="56313"/>
                    </a:cubicBezTo>
                    <a:cubicBezTo>
                      <a:pt x="260656" y="57650"/>
                      <a:pt x="251239" y="58522"/>
                      <a:pt x="241852" y="59626"/>
                    </a:cubicBezTo>
                    <a:cubicBezTo>
                      <a:pt x="238539" y="60730"/>
                      <a:pt x="234819" y="61002"/>
                      <a:pt x="231913" y="62939"/>
                    </a:cubicBezTo>
                    <a:cubicBezTo>
                      <a:pt x="225049" y="67515"/>
                      <a:pt x="228875" y="65769"/>
                      <a:pt x="220317" y="67908"/>
                    </a:cubicBezTo>
                    <a:cubicBezTo>
                      <a:pt x="212703" y="71715"/>
                      <a:pt x="210654" y="74811"/>
                      <a:pt x="208721" y="7619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8" name="Freeform: Shape 37">
                <a:extLst>
                  <a:ext uri="{FF2B5EF4-FFF2-40B4-BE49-F238E27FC236}">
                    <a16:creationId xmlns:a16="http://schemas.microsoft.com/office/drawing/2014/main" id="{FC9F864A-1A91-4F5B-9087-82F8868B6DCC}"/>
                  </a:ext>
                </a:extLst>
              </p:cNvPr>
              <p:cNvSpPr/>
              <p:nvPr/>
            </p:nvSpPr>
            <p:spPr>
              <a:xfrm>
                <a:off x="5574196" y="4761992"/>
                <a:ext cx="101047" cy="76200"/>
              </a:xfrm>
              <a:custGeom>
                <a:avLst/>
                <a:gdLst>
                  <a:gd name="connsiteX0" fmla="*/ 0 w 101047"/>
                  <a:gd name="connsiteY0" fmla="*/ 0 h 76200"/>
                  <a:gd name="connsiteX1" fmla="*/ 0 w 101047"/>
                  <a:gd name="connsiteY1" fmla="*/ 0 h 76200"/>
                  <a:gd name="connsiteX2" fmla="*/ 13252 w 101047"/>
                  <a:gd name="connsiteY2" fmla="*/ 19879 h 76200"/>
                  <a:gd name="connsiteX3" fmla="*/ 16565 w 101047"/>
                  <a:gd name="connsiteY3" fmla="*/ 33131 h 76200"/>
                  <a:gd name="connsiteX4" fmla="*/ 18221 w 101047"/>
                  <a:gd name="connsiteY4" fmla="*/ 38100 h 76200"/>
                  <a:gd name="connsiteX5" fmla="*/ 21534 w 101047"/>
                  <a:gd name="connsiteY5" fmla="*/ 43070 h 76200"/>
                  <a:gd name="connsiteX6" fmla="*/ 23191 w 101047"/>
                  <a:gd name="connsiteY6" fmla="*/ 48039 h 76200"/>
                  <a:gd name="connsiteX7" fmla="*/ 28161 w 101047"/>
                  <a:gd name="connsiteY7" fmla="*/ 51353 h 76200"/>
                  <a:gd name="connsiteX8" fmla="*/ 33130 w 101047"/>
                  <a:gd name="connsiteY8" fmla="*/ 56322 h 76200"/>
                  <a:gd name="connsiteX9" fmla="*/ 38100 w 101047"/>
                  <a:gd name="connsiteY9" fmla="*/ 59635 h 76200"/>
                  <a:gd name="connsiteX10" fmla="*/ 44726 w 101047"/>
                  <a:gd name="connsiteY10" fmla="*/ 64605 h 76200"/>
                  <a:gd name="connsiteX11" fmla="*/ 56321 w 101047"/>
                  <a:gd name="connsiteY11" fmla="*/ 67918 h 76200"/>
                  <a:gd name="connsiteX12" fmla="*/ 61291 w 101047"/>
                  <a:gd name="connsiteY12" fmla="*/ 71231 h 76200"/>
                  <a:gd name="connsiteX13" fmla="*/ 66261 w 101047"/>
                  <a:gd name="connsiteY13" fmla="*/ 72887 h 76200"/>
                  <a:gd name="connsiteX14" fmla="*/ 72887 w 101047"/>
                  <a:gd name="connsiteY14" fmla="*/ 76200 h 76200"/>
                  <a:gd name="connsiteX15" fmla="*/ 79513 w 101047"/>
                  <a:gd name="connsiteY15" fmla="*/ 74544 h 76200"/>
                  <a:gd name="connsiteX16" fmla="*/ 86139 w 101047"/>
                  <a:gd name="connsiteY16" fmla="*/ 62948 h 76200"/>
                  <a:gd name="connsiteX17" fmla="*/ 89452 w 101047"/>
                  <a:gd name="connsiteY17" fmla="*/ 57979 h 76200"/>
                  <a:gd name="connsiteX18" fmla="*/ 91108 w 101047"/>
                  <a:gd name="connsiteY18" fmla="*/ 46383 h 76200"/>
                  <a:gd name="connsiteX19" fmla="*/ 94421 w 101047"/>
                  <a:gd name="connsiteY19" fmla="*/ 38100 h 76200"/>
                  <a:gd name="connsiteX20" fmla="*/ 96078 w 101047"/>
                  <a:gd name="connsiteY20" fmla="*/ 23192 h 76200"/>
                  <a:gd name="connsiteX21" fmla="*/ 99391 w 101047"/>
                  <a:gd name="connsiteY21" fmla="*/ 11596 h 76200"/>
                  <a:gd name="connsiteX22" fmla="*/ 101047 w 101047"/>
                  <a:gd name="connsiteY22" fmla="*/ 4970 h 76200"/>
                  <a:gd name="connsiteX23" fmla="*/ 96078 w 101047"/>
                  <a:gd name="connsiteY23" fmla="*/ 1657 h 76200"/>
                  <a:gd name="connsiteX24" fmla="*/ 59634 w 101047"/>
                  <a:gd name="connsiteY24" fmla="*/ 4970 h 76200"/>
                  <a:gd name="connsiteX25" fmla="*/ 0 w 101047"/>
                  <a:gd name="connsiteY25" fmla="*/ 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1047" h="76200">
                    <a:moveTo>
                      <a:pt x="0" y="0"/>
                    </a:moveTo>
                    <a:lnTo>
                      <a:pt x="0" y="0"/>
                    </a:lnTo>
                    <a:cubicBezTo>
                      <a:pt x="4417" y="6626"/>
                      <a:pt x="11321" y="12153"/>
                      <a:pt x="13252" y="19879"/>
                    </a:cubicBezTo>
                    <a:cubicBezTo>
                      <a:pt x="14356" y="24296"/>
                      <a:pt x="15367" y="28738"/>
                      <a:pt x="16565" y="33131"/>
                    </a:cubicBezTo>
                    <a:cubicBezTo>
                      <a:pt x="17024" y="34815"/>
                      <a:pt x="17440" y="36538"/>
                      <a:pt x="18221" y="38100"/>
                    </a:cubicBezTo>
                    <a:cubicBezTo>
                      <a:pt x="19111" y="39881"/>
                      <a:pt x="20644" y="41289"/>
                      <a:pt x="21534" y="43070"/>
                    </a:cubicBezTo>
                    <a:cubicBezTo>
                      <a:pt x="22315" y="44632"/>
                      <a:pt x="22100" y="46676"/>
                      <a:pt x="23191" y="48039"/>
                    </a:cubicBezTo>
                    <a:cubicBezTo>
                      <a:pt x="24435" y="49594"/>
                      <a:pt x="26631" y="50078"/>
                      <a:pt x="28161" y="51353"/>
                    </a:cubicBezTo>
                    <a:cubicBezTo>
                      <a:pt x="29960" y="52853"/>
                      <a:pt x="31330" y="54822"/>
                      <a:pt x="33130" y="56322"/>
                    </a:cubicBezTo>
                    <a:cubicBezTo>
                      <a:pt x="34660" y="57597"/>
                      <a:pt x="36480" y="58478"/>
                      <a:pt x="38100" y="59635"/>
                    </a:cubicBezTo>
                    <a:cubicBezTo>
                      <a:pt x="40347" y="61240"/>
                      <a:pt x="42329" y="63235"/>
                      <a:pt x="44726" y="64605"/>
                    </a:cubicBezTo>
                    <a:cubicBezTo>
                      <a:pt x="46571" y="65660"/>
                      <a:pt x="54891" y="67560"/>
                      <a:pt x="56321" y="67918"/>
                    </a:cubicBezTo>
                    <a:cubicBezTo>
                      <a:pt x="57978" y="69022"/>
                      <a:pt x="59510" y="70341"/>
                      <a:pt x="61291" y="71231"/>
                    </a:cubicBezTo>
                    <a:cubicBezTo>
                      <a:pt x="62853" y="72012"/>
                      <a:pt x="64656" y="72199"/>
                      <a:pt x="66261" y="72887"/>
                    </a:cubicBezTo>
                    <a:cubicBezTo>
                      <a:pt x="68531" y="73860"/>
                      <a:pt x="70678" y="75096"/>
                      <a:pt x="72887" y="76200"/>
                    </a:cubicBezTo>
                    <a:cubicBezTo>
                      <a:pt x="75096" y="75648"/>
                      <a:pt x="77536" y="75674"/>
                      <a:pt x="79513" y="74544"/>
                    </a:cubicBezTo>
                    <a:cubicBezTo>
                      <a:pt x="86656" y="70462"/>
                      <a:pt x="83365" y="69419"/>
                      <a:pt x="86139" y="62948"/>
                    </a:cubicBezTo>
                    <a:cubicBezTo>
                      <a:pt x="86923" y="61118"/>
                      <a:pt x="88348" y="59635"/>
                      <a:pt x="89452" y="57979"/>
                    </a:cubicBezTo>
                    <a:cubicBezTo>
                      <a:pt x="90004" y="54114"/>
                      <a:pt x="90161" y="50171"/>
                      <a:pt x="91108" y="46383"/>
                    </a:cubicBezTo>
                    <a:cubicBezTo>
                      <a:pt x="91829" y="43498"/>
                      <a:pt x="93798" y="41008"/>
                      <a:pt x="94421" y="38100"/>
                    </a:cubicBezTo>
                    <a:cubicBezTo>
                      <a:pt x="95469" y="33211"/>
                      <a:pt x="95156" y="28106"/>
                      <a:pt x="96078" y="23192"/>
                    </a:cubicBezTo>
                    <a:cubicBezTo>
                      <a:pt x="96819" y="19241"/>
                      <a:pt x="98333" y="15474"/>
                      <a:pt x="99391" y="11596"/>
                    </a:cubicBezTo>
                    <a:cubicBezTo>
                      <a:pt x="99990" y="9400"/>
                      <a:pt x="100495" y="7179"/>
                      <a:pt x="101047" y="4970"/>
                    </a:cubicBezTo>
                    <a:cubicBezTo>
                      <a:pt x="99391" y="3866"/>
                      <a:pt x="98066" y="1767"/>
                      <a:pt x="96078" y="1657"/>
                    </a:cubicBezTo>
                    <a:cubicBezTo>
                      <a:pt x="85035" y="1043"/>
                      <a:pt x="71122" y="3328"/>
                      <a:pt x="59634" y="4970"/>
                    </a:cubicBezTo>
                    <a:cubicBezTo>
                      <a:pt x="3323" y="1337"/>
                      <a:pt x="9939" y="828"/>
                      <a:pt x="0"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9" name="Freeform: Shape 38">
                <a:extLst>
                  <a:ext uri="{FF2B5EF4-FFF2-40B4-BE49-F238E27FC236}">
                    <a16:creationId xmlns:a16="http://schemas.microsoft.com/office/drawing/2014/main" id="{C6B57C15-4033-4D7D-A4A9-BB7FEB41D12E}"/>
                  </a:ext>
                </a:extLst>
              </p:cNvPr>
              <p:cNvSpPr/>
              <p:nvPr/>
            </p:nvSpPr>
            <p:spPr>
              <a:xfrm>
                <a:off x="4851952" y="4652165"/>
                <a:ext cx="537915" cy="439745"/>
              </a:xfrm>
              <a:custGeom>
                <a:avLst/>
                <a:gdLst>
                  <a:gd name="connsiteX0" fmla="*/ 0 w 535057"/>
                  <a:gd name="connsiteY0" fmla="*/ 0 h 435935"/>
                  <a:gd name="connsiteX1" fmla="*/ 0 w 535057"/>
                  <a:gd name="connsiteY1" fmla="*/ 0 h 435935"/>
                  <a:gd name="connsiteX2" fmla="*/ 9939 w 535057"/>
                  <a:gd name="connsiteY2" fmla="*/ 24848 h 435935"/>
                  <a:gd name="connsiteX3" fmla="*/ 11596 w 535057"/>
                  <a:gd name="connsiteY3" fmla="*/ 29817 h 435935"/>
                  <a:gd name="connsiteX4" fmla="*/ 21535 w 535057"/>
                  <a:gd name="connsiteY4" fmla="*/ 46383 h 435935"/>
                  <a:gd name="connsiteX5" fmla="*/ 24848 w 535057"/>
                  <a:gd name="connsiteY5" fmla="*/ 54665 h 435935"/>
                  <a:gd name="connsiteX6" fmla="*/ 26505 w 535057"/>
                  <a:gd name="connsiteY6" fmla="*/ 62948 h 435935"/>
                  <a:gd name="connsiteX7" fmla="*/ 29818 w 535057"/>
                  <a:gd name="connsiteY7" fmla="*/ 67917 h 435935"/>
                  <a:gd name="connsiteX8" fmla="*/ 33131 w 535057"/>
                  <a:gd name="connsiteY8" fmla="*/ 74543 h 435935"/>
                  <a:gd name="connsiteX9" fmla="*/ 34787 w 535057"/>
                  <a:gd name="connsiteY9" fmla="*/ 79513 h 435935"/>
                  <a:gd name="connsiteX10" fmla="*/ 36444 w 535057"/>
                  <a:gd name="connsiteY10" fmla="*/ 87796 h 435935"/>
                  <a:gd name="connsiteX11" fmla="*/ 43070 w 535057"/>
                  <a:gd name="connsiteY11" fmla="*/ 97735 h 435935"/>
                  <a:gd name="connsiteX12" fmla="*/ 44726 w 535057"/>
                  <a:gd name="connsiteY12" fmla="*/ 107674 h 435935"/>
                  <a:gd name="connsiteX13" fmla="*/ 51352 w 535057"/>
                  <a:gd name="connsiteY13" fmla="*/ 115956 h 435935"/>
                  <a:gd name="connsiteX14" fmla="*/ 54665 w 535057"/>
                  <a:gd name="connsiteY14" fmla="*/ 125896 h 435935"/>
                  <a:gd name="connsiteX15" fmla="*/ 56322 w 535057"/>
                  <a:gd name="connsiteY15" fmla="*/ 137491 h 435935"/>
                  <a:gd name="connsiteX16" fmla="*/ 59635 w 535057"/>
                  <a:gd name="connsiteY16" fmla="*/ 144117 h 435935"/>
                  <a:gd name="connsiteX17" fmla="*/ 64605 w 535057"/>
                  <a:gd name="connsiteY17" fmla="*/ 154056 h 435935"/>
                  <a:gd name="connsiteX18" fmla="*/ 66261 w 535057"/>
                  <a:gd name="connsiteY18" fmla="*/ 160683 h 435935"/>
                  <a:gd name="connsiteX19" fmla="*/ 72887 w 535057"/>
                  <a:gd name="connsiteY19" fmla="*/ 180561 h 435935"/>
                  <a:gd name="connsiteX20" fmla="*/ 76200 w 535057"/>
                  <a:gd name="connsiteY20" fmla="*/ 190500 h 435935"/>
                  <a:gd name="connsiteX21" fmla="*/ 77857 w 535057"/>
                  <a:gd name="connsiteY21" fmla="*/ 195470 h 435935"/>
                  <a:gd name="connsiteX22" fmla="*/ 81170 w 535057"/>
                  <a:gd name="connsiteY22" fmla="*/ 202096 h 435935"/>
                  <a:gd name="connsiteX23" fmla="*/ 86139 w 535057"/>
                  <a:gd name="connsiteY23" fmla="*/ 218661 h 435935"/>
                  <a:gd name="connsiteX24" fmla="*/ 87796 w 535057"/>
                  <a:gd name="connsiteY24" fmla="*/ 226943 h 435935"/>
                  <a:gd name="connsiteX25" fmla="*/ 109331 w 535057"/>
                  <a:gd name="connsiteY25" fmla="*/ 258417 h 435935"/>
                  <a:gd name="connsiteX26" fmla="*/ 120926 w 535057"/>
                  <a:gd name="connsiteY26" fmla="*/ 273326 h 435935"/>
                  <a:gd name="connsiteX27" fmla="*/ 122583 w 535057"/>
                  <a:gd name="connsiteY27" fmla="*/ 278296 h 435935"/>
                  <a:gd name="connsiteX28" fmla="*/ 125896 w 535057"/>
                  <a:gd name="connsiteY28" fmla="*/ 283265 h 435935"/>
                  <a:gd name="connsiteX29" fmla="*/ 122583 w 535057"/>
                  <a:gd name="connsiteY29" fmla="*/ 321365 h 435935"/>
                  <a:gd name="connsiteX30" fmla="*/ 124239 w 535057"/>
                  <a:gd name="connsiteY30" fmla="*/ 385970 h 435935"/>
                  <a:gd name="connsiteX31" fmla="*/ 127552 w 535057"/>
                  <a:gd name="connsiteY31" fmla="*/ 392596 h 435935"/>
                  <a:gd name="connsiteX32" fmla="*/ 134178 w 535057"/>
                  <a:gd name="connsiteY32" fmla="*/ 400878 h 435935"/>
                  <a:gd name="connsiteX33" fmla="*/ 144118 w 535057"/>
                  <a:gd name="connsiteY33" fmla="*/ 404191 h 435935"/>
                  <a:gd name="connsiteX34" fmla="*/ 149087 w 535057"/>
                  <a:gd name="connsiteY34" fmla="*/ 409161 h 435935"/>
                  <a:gd name="connsiteX35" fmla="*/ 154057 w 535057"/>
                  <a:gd name="connsiteY35" fmla="*/ 412474 h 435935"/>
                  <a:gd name="connsiteX36" fmla="*/ 162339 w 535057"/>
                  <a:gd name="connsiteY36" fmla="*/ 419100 h 435935"/>
                  <a:gd name="connsiteX37" fmla="*/ 167309 w 535057"/>
                  <a:gd name="connsiteY37" fmla="*/ 424070 h 435935"/>
                  <a:gd name="connsiteX38" fmla="*/ 172278 w 535057"/>
                  <a:gd name="connsiteY38" fmla="*/ 425726 h 435935"/>
                  <a:gd name="connsiteX39" fmla="*/ 177248 w 535057"/>
                  <a:gd name="connsiteY39" fmla="*/ 429039 h 435935"/>
                  <a:gd name="connsiteX40" fmla="*/ 188844 w 535057"/>
                  <a:gd name="connsiteY40" fmla="*/ 432352 h 435935"/>
                  <a:gd name="connsiteX41" fmla="*/ 195470 w 535057"/>
                  <a:gd name="connsiteY41" fmla="*/ 435665 h 435935"/>
                  <a:gd name="connsiteX42" fmla="*/ 226944 w 535057"/>
                  <a:gd name="connsiteY42" fmla="*/ 432352 h 435935"/>
                  <a:gd name="connsiteX43" fmla="*/ 241852 w 535057"/>
                  <a:gd name="connsiteY43" fmla="*/ 425726 h 435935"/>
                  <a:gd name="connsiteX44" fmla="*/ 246822 w 535057"/>
                  <a:gd name="connsiteY44" fmla="*/ 422413 h 435935"/>
                  <a:gd name="connsiteX45" fmla="*/ 253448 w 535057"/>
                  <a:gd name="connsiteY45" fmla="*/ 419100 h 435935"/>
                  <a:gd name="connsiteX46" fmla="*/ 271670 w 535057"/>
                  <a:gd name="connsiteY46" fmla="*/ 414130 h 435935"/>
                  <a:gd name="connsiteX47" fmla="*/ 311426 w 535057"/>
                  <a:gd name="connsiteY47" fmla="*/ 417443 h 435935"/>
                  <a:gd name="connsiteX48" fmla="*/ 316396 w 535057"/>
                  <a:gd name="connsiteY48" fmla="*/ 419100 h 435935"/>
                  <a:gd name="connsiteX49" fmla="*/ 321365 w 535057"/>
                  <a:gd name="connsiteY49" fmla="*/ 422413 h 435935"/>
                  <a:gd name="connsiteX50" fmla="*/ 339587 w 535057"/>
                  <a:gd name="connsiteY50" fmla="*/ 420756 h 435935"/>
                  <a:gd name="connsiteX51" fmla="*/ 346213 w 535057"/>
                  <a:gd name="connsiteY51" fmla="*/ 409161 h 435935"/>
                  <a:gd name="connsiteX52" fmla="*/ 362778 w 535057"/>
                  <a:gd name="connsiteY52" fmla="*/ 399222 h 435935"/>
                  <a:gd name="connsiteX53" fmla="*/ 372718 w 535057"/>
                  <a:gd name="connsiteY53" fmla="*/ 397565 h 435935"/>
                  <a:gd name="connsiteX54" fmla="*/ 381000 w 535057"/>
                  <a:gd name="connsiteY54" fmla="*/ 387626 h 435935"/>
                  <a:gd name="connsiteX55" fmla="*/ 385970 w 535057"/>
                  <a:gd name="connsiteY55" fmla="*/ 377687 h 435935"/>
                  <a:gd name="connsiteX56" fmla="*/ 392596 w 535057"/>
                  <a:gd name="connsiteY56" fmla="*/ 366091 h 435935"/>
                  <a:gd name="connsiteX57" fmla="*/ 394252 w 535057"/>
                  <a:gd name="connsiteY57" fmla="*/ 361122 h 435935"/>
                  <a:gd name="connsiteX58" fmla="*/ 397565 w 535057"/>
                  <a:gd name="connsiteY58" fmla="*/ 354496 h 435935"/>
                  <a:gd name="connsiteX59" fmla="*/ 402535 w 535057"/>
                  <a:gd name="connsiteY59" fmla="*/ 347870 h 435935"/>
                  <a:gd name="connsiteX60" fmla="*/ 409161 w 535057"/>
                  <a:gd name="connsiteY60" fmla="*/ 332961 h 435935"/>
                  <a:gd name="connsiteX61" fmla="*/ 415787 w 535057"/>
                  <a:gd name="connsiteY61" fmla="*/ 324678 h 435935"/>
                  <a:gd name="connsiteX62" fmla="*/ 424070 w 535057"/>
                  <a:gd name="connsiteY62" fmla="*/ 313083 h 435935"/>
                  <a:gd name="connsiteX63" fmla="*/ 425726 w 535057"/>
                  <a:gd name="connsiteY63" fmla="*/ 304800 h 435935"/>
                  <a:gd name="connsiteX64" fmla="*/ 434009 w 535057"/>
                  <a:gd name="connsiteY64" fmla="*/ 296517 h 435935"/>
                  <a:gd name="connsiteX65" fmla="*/ 442291 w 535057"/>
                  <a:gd name="connsiteY65" fmla="*/ 286578 h 435935"/>
                  <a:gd name="connsiteX66" fmla="*/ 447261 w 535057"/>
                  <a:gd name="connsiteY66" fmla="*/ 284922 h 435935"/>
                  <a:gd name="connsiteX67" fmla="*/ 458857 w 535057"/>
                  <a:gd name="connsiteY67" fmla="*/ 279952 h 435935"/>
                  <a:gd name="connsiteX68" fmla="*/ 463826 w 535057"/>
                  <a:gd name="connsiteY68" fmla="*/ 276639 h 435935"/>
                  <a:gd name="connsiteX69" fmla="*/ 468796 w 535057"/>
                  <a:gd name="connsiteY69" fmla="*/ 274983 h 435935"/>
                  <a:gd name="connsiteX70" fmla="*/ 483705 w 535057"/>
                  <a:gd name="connsiteY70" fmla="*/ 261730 h 435935"/>
                  <a:gd name="connsiteX71" fmla="*/ 493644 w 535057"/>
                  <a:gd name="connsiteY71" fmla="*/ 258417 h 435935"/>
                  <a:gd name="connsiteX72" fmla="*/ 495300 w 535057"/>
                  <a:gd name="connsiteY72" fmla="*/ 253448 h 435935"/>
                  <a:gd name="connsiteX73" fmla="*/ 500270 w 535057"/>
                  <a:gd name="connsiteY73" fmla="*/ 248478 h 435935"/>
                  <a:gd name="connsiteX74" fmla="*/ 498613 w 535057"/>
                  <a:gd name="connsiteY74" fmla="*/ 241852 h 435935"/>
                  <a:gd name="connsiteX75" fmla="*/ 496957 w 535057"/>
                  <a:gd name="connsiteY75" fmla="*/ 231913 h 435935"/>
                  <a:gd name="connsiteX76" fmla="*/ 500270 w 535057"/>
                  <a:gd name="connsiteY76" fmla="*/ 212035 h 435935"/>
                  <a:gd name="connsiteX77" fmla="*/ 501926 w 535057"/>
                  <a:gd name="connsiteY77" fmla="*/ 207065 h 435935"/>
                  <a:gd name="connsiteX78" fmla="*/ 511865 w 535057"/>
                  <a:gd name="connsiteY78" fmla="*/ 203752 h 435935"/>
                  <a:gd name="connsiteX79" fmla="*/ 521805 w 535057"/>
                  <a:gd name="connsiteY79" fmla="*/ 198783 h 435935"/>
                  <a:gd name="connsiteX80" fmla="*/ 528431 w 535057"/>
                  <a:gd name="connsiteY80" fmla="*/ 193813 h 435935"/>
                  <a:gd name="connsiteX81" fmla="*/ 533400 w 535057"/>
                  <a:gd name="connsiteY81" fmla="*/ 192156 h 435935"/>
                  <a:gd name="connsiteX82" fmla="*/ 535057 w 535057"/>
                  <a:gd name="connsiteY82" fmla="*/ 187187 h 435935"/>
                  <a:gd name="connsiteX83" fmla="*/ 528431 w 535057"/>
                  <a:gd name="connsiteY83" fmla="*/ 170622 h 435935"/>
                  <a:gd name="connsiteX84" fmla="*/ 518491 w 535057"/>
                  <a:gd name="connsiteY84" fmla="*/ 160683 h 435935"/>
                  <a:gd name="connsiteX85" fmla="*/ 513522 w 535057"/>
                  <a:gd name="connsiteY85" fmla="*/ 155713 h 435935"/>
                  <a:gd name="connsiteX86" fmla="*/ 511865 w 535057"/>
                  <a:gd name="connsiteY86" fmla="*/ 150743 h 435935"/>
                  <a:gd name="connsiteX87" fmla="*/ 506896 w 535057"/>
                  <a:gd name="connsiteY87" fmla="*/ 149087 h 435935"/>
                  <a:gd name="connsiteX88" fmla="*/ 501926 w 535057"/>
                  <a:gd name="connsiteY88" fmla="*/ 144117 h 435935"/>
                  <a:gd name="connsiteX89" fmla="*/ 496957 w 535057"/>
                  <a:gd name="connsiteY89" fmla="*/ 134178 h 435935"/>
                  <a:gd name="connsiteX90" fmla="*/ 491987 w 535057"/>
                  <a:gd name="connsiteY90" fmla="*/ 130865 h 435935"/>
                  <a:gd name="connsiteX91" fmla="*/ 485361 w 535057"/>
                  <a:gd name="connsiteY91" fmla="*/ 117613 h 435935"/>
                  <a:gd name="connsiteX92" fmla="*/ 480391 w 535057"/>
                  <a:gd name="connsiteY92" fmla="*/ 104361 h 435935"/>
                  <a:gd name="connsiteX93" fmla="*/ 467139 w 535057"/>
                  <a:gd name="connsiteY93" fmla="*/ 86139 h 435935"/>
                  <a:gd name="connsiteX94" fmla="*/ 457200 w 535057"/>
                  <a:gd name="connsiteY94" fmla="*/ 67917 h 435935"/>
                  <a:gd name="connsiteX95" fmla="*/ 452231 w 535057"/>
                  <a:gd name="connsiteY95" fmla="*/ 57978 h 435935"/>
                  <a:gd name="connsiteX96" fmla="*/ 445605 w 535057"/>
                  <a:gd name="connsiteY96" fmla="*/ 49696 h 435935"/>
                  <a:gd name="connsiteX97" fmla="*/ 442291 w 535057"/>
                  <a:gd name="connsiteY97" fmla="*/ 43070 h 435935"/>
                  <a:gd name="connsiteX98" fmla="*/ 435665 w 535057"/>
                  <a:gd name="connsiteY98" fmla="*/ 33130 h 435935"/>
                  <a:gd name="connsiteX99" fmla="*/ 432352 w 535057"/>
                  <a:gd name="connsiteY99" fmla="*/ 28161 h 435935"/>
                  <a:gd name="connsiteX100" fmla="*/ 427383 w 535057"/>
                  <a:gd name="connsiteY100" fmla="*/ 31474 h 435935"/>
                  <a:gd name="connsiteX101" fmla="*/ 422413 w 535057"/>
                  <a:gd name="connsiteY101" fmla="*/ 46383 h 435935"/>
                  <a:gd name="connsiteX102" fmla="*/ 417444 w 535057"/>
                  <a:gd name="connsiteY102" fmla="*/ 48039 h 435935"/>
                  <a:gd name="connsiteX103" fmla="*/ 409161 w 535057"/>
                  <a:gd name="connsiteY103" fmla="*/ 56322 h 435935"/>
                  <a:gd name="connsiteX104" fmla="*/ 395909 w 535057"/>
                  <a:gd name="connsiteY104" fmla="*/ 66261 h 435935"/>
                  <a:gd name="connsiteX105" fmla="*/ 390939 w 535057"/>
                  <a:gd name="connsiteY105" fmla="*/ 72887 h 435935"/>
                  <a:gd name="connsiteX106" fmla="*/ 385970 w 535057"/>
                  <a:gd name="connsiteY106" fmla="*/ 76200 h 435935"/>
                  <a:gd name="connsiteX107" fmla="*/ 379344 w 535057"/>
                  <a:gd name="connsiteY107" fmla="*/ 82826 h 435935"/>
                  <a:gd name="connsiteX108" fmla="*/ 369405 w 535057"/>
                  <a:gd name="connsiteY108" fmla="*/ 91109 h 435935"/>
                  <a:gd name="connsiteX109" fmla="*/ 362778 w 535057"/>
                  <a:gd name="connsiteY109" fmla="*/ 92765 h 435935"/>
                  <a:gd name="connsiteX110" fmla="*/ 356152 w 535057"/>
                  <a:gd name="connsiteY110" fmla="*/ 97735 h 435935"/>
                  <a:gd name="connsiteX111" fmla="*/ 342900 w 535057"/>
                  <a:gd name="connsiteY111" fmla="*/ 102704 h 435935"/>
                  <a:gd name="connsiteX112" fmla="*/ 336274 w 535057"/>
                  <a:gd name="connsiteY112" fmla="*/ 107674 h 435935"/>
                  <a:gd name="connsiteX113" fmla="*/ 331305 w 535057"/>
                  <a:gd name="connsiteY113" fmla="*/ 109330 h 435935"/>
                  <a:gd name="connsiteX114" fmla="*/ 324678 w 535057"/>
                  <a:gd name="connsiteY114" fmla="*/ 112643 h 435935"/>
                  <a:gd name="connsiteX115" fmla="*/ 313083 w 535057"/>
                  <a:gd name="connsiteY115" fmla="*/ 117613 h 435935"/>
                  <a:gd name="connsiteX116" fmla="*/ 289891 w 535057"/>
                  <a:gd name="connsiteY116" fmla="*/ 134178 h 435935"/>
                  <a:gd name="connsiteX117" fmla="*/ 265044 w 535057"/>
                  <a:gd name="connsiteY117" fmla="*/ 130865 h 435935"/>
                  <a:gd name="connsiteX118" fmla="*/ 258418 w 535057"/>
                  <a:gd name="connsiteY118" fmla="*/ 127552 h 435935"/>
                  <a:gd name="connsiteX119" fmla="*/ 240196 w 535057"/>
                  <a:gd name="connsiteY119" fmla="*/ 122583 h 435935"/>
                  <a:gd name="connsiteX120" fmla="*/ 221974 w 535057"/>
                  <a:gd name="connsiteY120" fmla="*/ 117613 h 435935"/>
                  <a:gd name="connsiteX121" fmla="*/ 217005 w 535057"/>
                  <a:gd name="connsiteY121" fmla="*/ 114300 h 435935"/>
                  <a:gd name="connsiteX122" fmla="*/ 212035 w 535057"/>
                  <a:gd name="connsiteY122" fmla="*/ 112643 h 435935"/>
                  <a:gd name="connsiteX123" fmla="*/ 205409 w 535057"/>
                  <a:gd name="connsiteY123" fmla="*/ 109330 h 435935"/>
                  <a:gd name="connsiteX124" fmla="*/ 177248 w 535057"/>
                  <a:gd name="connsiteY124" fmla="*/ 106017 h 435935"/>
                  <a:gd name="connsiteX125" fmla="*/ 167309 w 535057"/>
                  <a:gd name="connsiteY125" fmla="*/ 102704 h 435935"/>
                  <a:gd name="connsiteX126" fmla="*/ 159026 w 535057"/>
                  <a:gd name="connsiteY126" fmla="*/ 99391 h 435935"/>
                  <a:gd name="connsiteX127" fmla="*/ 140805 w 535057"/>
                  <a:gd name="connsiteY127" fmla="*/ 97735 h 435935"/>
                  <a:gd name="connsiteX128" fmla="*/ 115957 w 535057"/>
                  <a:gd name="connsiteY128" fmla="*/ 91109 h 435935"/>
                  <a:gd name="connsiteX129" fmla="*/ 106018 w 535057"/>
                  <a:gd name="connsiteY129" fmla="*/ 87796 h 435935"/>
                  <a:gd name="connsiteX130" fmla="*/ 97735 w 535057"/>
                  <a:gd name="connsiteY130" fmla="*/ 84483 h 435935"/>
                  <a:gd name="connsiteX131" fmla="*/ 82826 w 535057"/>
                  <a:gd name="connsiteY131" fmla="*/ 81170 h 435935"/>
                  <a:gd name="connsiteX132" fmla="*/ 76200 w 535057"/>
                  <a:gd name="connsiteY132" fmla="*/ 79513 h 435935"/>
                  <a:gd name="connsiteX133" fmla="*/ 71231 w 535057"/>
                  <a:gd name="connsiteY133" fmla="*/ 74543 h 435935"/>
                  <a:gd name="connsiteX134" fmla="*/ 57978 w 535057"/>
                  <a:gd name="connsiteY134" fmla="*/ 67917 h 435935"/>
                  <a:gd name="connsiteX135" fmla="*/ 53009 w 535057"/>
                  <a:gd name="connsiteY135" fmla="*/ 62948 h 435935"/>
                  <a:gd name="connsiteX136" fmla="*/ 49696 w 535057"/>
                  <a:gd name="connsiteY136" fmla="*/ 57978 h 435935"/>
                  <a:gd name="connsiteX137" fmla="*/ 44726 w 535057"/>
                  <a:gd name="connsiteY137" fmla="*/ 56322 h 435935"/>
                  <a:gd name="connsiteX138" fmla="*/ 34787 w 535057"/>
                  <a:gd name="connsiteY138" fmla="*/ 46383 h 435935"/>
                  <a:gd name="connsiteX139" fmla="*/ 29818 w 535057"/>
                  <a:gd name="connsiteY139" fmla="*/ 41413 h 435935"/>
                  <a:gd name="connsiteX140" fmla="*/ 24848 w 535057"/>
                  <a:gd name="connsiteY140" fmla="*/ 39756 h 435935"/>
                  <a:gd name="connsiteX141" fmla="*/ 18222 w 535057"/>
                  <a:gd name="connsiteY141" fmla="*/ 29817 h 435935"/>
                  <a:gd name="connsiteX142" fmla="*/ 0 w 535057"/>
                  <a:gd name="connsiteY142" fmla="*/ 0 h 43593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71231 w 535057"/>
                  <a:gd name="connsiteY133" fmla="*/ 78353 h 439745"/>
                  <a:gd name="connsiteX134" fmla="*/ 57978 w 535057"/>
                  <a:gd name="connsiteY134" fmla="*/ 71727 h 439745"/>
                  <a:gd name="connsiteX135" fmla="*/ 53009 w 535057"/>
                  <a:gd name="connsiteY135" fmla="*/ 66758 h 439745"/>
                  <a:gd name="connsiteX136" fmla="*/ 49696 w 535057"/>
                  <a:gd name="connsiteY136" fmla="*/ 61788 h 439745"/>
                  <a:gd name="connsiteX137" fmla="*/ 44726 w 535057"/>
                  <a:gd name="connsiteY137" fmla="*/ 60132 h 439745"/>
                  <a:gd name="connsiteX138" fmla="*/ 34787 w 535057"/>
                  <a:gd name="connsiteY138" fmla="*/ 50193 h 439745"/>
                  <a:gd name="connsiteX139" fmla="*/ 29818 w 535057"/>
                  <a:gd name="connsiteY139" fmla="*/ 45223 h 439745"/>
                  <a:gd name="connsiteX140" fmla="*/ 24848 w 535057"/>
                  <a:gd name="connsiteY140" fmla="*/ 43566 h 439745"/>
                  <a:gd name="connsiteX141" fmla="*/ 18222 w 535057"/>
                  <a:gd name="connsiteY141" fmla="*/ 33627 h 439745"/>
                  <a:gd name="connsiteX142" fmla="*/ 8572 w 535057"/>
                  <a:gd name="connsiteY142"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71231 w 535057"/>
                  <a:gd name="connsiteY133" fmla="*/ 78353 h 439745"/>
                  <a:gd name="connsiteX134" fmla="*/ 57978 w 535057"/>
                  <a:gd name="connsiteY134" fmla="*/ 71727 h 439745"/>
                  <a:gd name="connsiteX135" fmla="*/ 53009 w 535057"/>
                  <a:gd name="connsiteY135" fmla="*/ 66758 h 439745"/>
                  <a:gd name="connsiteX136" fmla="*/ 49696 w 535057"/>
                  <a:gd name="connsiteY136" fmla="*/ 61788 h 439745"/>
                  <a:gd name="connsiteX137" fmla="*/ 44726 w 535057"/>
                  <a:gd name="connsiteY137" fmla="*/ 60132 h 439745"/>
                  <a:gd name="connsiteX138" fmla="*/ 34787 w 535057"/>
                  <a:gd name="connsiteY138" fmla="*/ 50193 h 439745"/>
                  <a:gd name="connsiteX139" fmla="*/ 29818 w 535057"/>
                  <a:gd name="connsiteY139" fmla="*/ 45223 h 439745"/>
                  <a:gd name="connsiteX140" fmla="*/ 24848 w 535057"/>
                  <a:gd name="connsiteY140" fmla="*/ 43566 h 439745"/>
                  <a:gd name="connsiteX141" fmla="*/ 31557 w 535057"/>
                  <a:gd name="connsiteY141" fmla="*/ 24102 h 439745"/>
                  <a:gd name="connsiteX142" fmla="*/ 8572 w 535057"/>
                  <a:gd name="connsiteY142"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71231 w 535057"/>
                  <a:gd name="connsiteY133" fmla="*/ 78353 h 439745"/>
                  <a:gd name="connsiteX134" fmla="*/ 57978 w 535057"/>
                  <a:gd name="connsiteY134" fmla="*/ 71727 h 439745"/>
                  <a:gd name="connsiteX135" fmla="*/ 53009 w 535057"/>
                  <a:gd name="connsiteY135" fmla="*/ 66758 h 439745"/>
                  <a:gd name="connsiteX136" fmla="*/ 49696 w 535057"/>
                  <a:gd name="connsiteY136" fmla="*/ 61788 h 439745"/>
                  <a:gd name="connsiteX137" fmla="*/ 44726 w 535057"/>
                  <a:gd name="connsiteY137" fmla="*/ 60132 h 439745"/>
                  <a:gd name="connsiteX138" fmla="*/ 34787 w 535057"/>
                  <a:gd name="connsiteY138" fmla="*/ 50193 h 439745"/>
                  <a:gd name="connsiteX139" fmla="*/ 33628 w 535057"/>
                  <a:gd name="connsiteY139" fmla="*/ 38556 h 439745"/>
                  <a:gd name="connsiteX140" fmla="*/ 24848 w 535057"/>
                  <a:gd name="connsiteY140" fmla="*/ 43566 h 439745"/>
                  <a:gd name="connsiteX141" fmla="*/ 31557 w 535057"/>
                  <a:gd name="connsiteY141" fmla="*/ 24102 h 439745"/>
                  <a:gd name="connsiteX142" fmla="*/ 8572 w 535057"/>
                  <a:gd name="connsiteY142"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71231 w 535057"/>
                  <a:gd name="connsiteY133" fmla="*/ 78353 h 439745"/>
                  <a:gd name="connsiteX134" fmla="*/ 57978 w 535057"/>
                  <a:gd name="connsiteY134" fmla="*/ 71727 h 439745"/>
                  <a:gd name="connsiteX135" fmla="*/ 53009 w 535057"/>
                  <a:gd name="connsiteY135" fmla="*/ 66758 h 439745"/>
                  <a:gd name="connsiteX136" fmla="*/ 49696 w 535057"/>
                  <a:gd name="connsiteY136" fmla="*/ 61788 h 439745"/>
                  <a:gd name="connsiteX137" fmla="*/ 52346 w 535057"/>
                  <a:gd name="connsiteY137" fmla="*/ 51559 h 439745"/>
                  <a:gd name="connsiteX138" fmla="*/ 34787 w 535057"/>
                  <a:gd name="connsiteY138" fmla="*/ 50193 h 439745"/>
                  <a:gd name="connsiteX139" fmla="*/ 33628 w 535057"/>
                  <a:gd name="connsiteY139" fmla="*/ 38556 h 439745"/>
                  <a:gd name="connsiteX140" fmla="*/ 24848 w 535057"/>
                  <a:gd name="connsiteY140" fmla="*/ 43566 h 439745"/>
                  <a:gd name="connsiteX141" fmla="*/ 31557 w 535057"/>
                  <a:gd name="connsiteY141" fmla="*/ 24102 h 439745"/>
                  <a:gd name="connsiteX142" fmla="*/ 8572 w 535057"/>
                  <a:gd name="connsiteY142"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71231 w 535057"/>
                  <a:gd name="connsiteY133" fmla="*/ 78353 h 439745"/>
                  <a:gd name="connsiteX134" fmla="*/ 57978 w 535057"/>
                  <a:gd name="connsiteY134" fmla="*/ 71727 h 439745"/>
                  <a:gd name="connsiteX135" fmla="*/ 60629 w 535057"/>
                  <a:gd name="connsiteY135" fmla="*/ 56281 h 439745"/>
                  <a:gd name="connsiteX136" fmla="*/ 49696 w 535057"/>
                  <a:gd name="connsiteY136" fmla="*/ 61788 h 439745"/>
                  <a:gd name="connsiteX137" fmla="*/ 52346 w 535057"/>
                  <a:gd name="connsiteY137" fmla="*/ 51559 h 439745"/>
                  <a:gd name="connsiteX138" fmla="*/ 34787 w 535057"/>
                  <a:gd name="connsiteY138" fmla="*/ 50193 h 439745"/>
                  <a:gd name="connsiteX139" fmla="*/ 33628 w 535057"/>
                  <a:gd name="connsiteY139" fmla="*/ 38556 h 439745"/>
                  <a:gd name="connsiteX140" fmla="*/ 24848 w 535057"/>
                  <a:gd name="connsiteY140" fmla="*/ 43566 h 439745"/>
                  <a:gd name="connsiteX141" fmla="*/ 31557 w 535057"/>
                  <a:gd name="connsiteY141" fmla="*/ 24102 h 439745"/>
                  <a:gd name="connsiteX142" fmla="*/ 8572 w 535057"/>
                  <a:gd name="connsiteY142"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81709 w 535057"/>
                  <a:gd name="connsiteY133" fmla="*/ 72638 h 439745"/>
                  <a:gd name="connsiteX134" fmla="*/ 57978 w 535057"/>
                  <a:gd name="connsiteY134" fmla="*/ 71727 h 439745"/>
                  <a:gd name="connsiteX135" fmla="*/ 60629 w 535057"/>
                  <a:gd name="connsiteY135" fmla="*/ 56281 h 439745"/>
                  <a:gd name="connsiteX136" fmla="*/ 49696 w 535057"/>
                  <a:gd name="connsiteY136" fmla="*/ 61788 h 439745"/>
                  <a:gd name="connsiteX137" fmla="*/ 52346 w 535057"/>
                  <a:gd name="connsiteY137" fmla="*/ 51559 h 439745"/>
                  <a:gd name="connsiteX138" fmla="*/ 34787 w 535057"/>
                  <a:gd name="connsiteY138" fmla="*/ 50193 h 439745"/>
                  <a:gd name="connsiteX139" fmla="*/ 33628 w 535057"/>
                  <a:gd name="connsiteY139" fmla="*/ 38556 h 439745"/>
                  <a:gd name="connsiteX140" fmla="*/ 24848 w 535057"/>
                  <a:gd name="connsiteY140" fmla="*/ 43566 h 439745"/>
                  <a:gd name="connsiteX141" fmla="*/ 31557 w 535057"/>
                  <a:gd name="connsiteY141" fmla="*/ 24102 h 439745"/>
                  <a:gd name="connsiteX142" fmla="*/ 8572 w 535057"/>
                  <a:gd name="connsiteY142"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81709 w 535057"/>
                  <a:gd name="connsiteY133" fmla="*/ 72638 h 439745"/>
                  <a:gd name="connsiteX134" fmla="*/ 74170 w 535057"/>
                  <a:gd name="connsiteY134" fmla="*/ 65059 h 439745"/>
                  <a:gd name="connsiteX135" fmla="*/ 60629 w 535057"/>
                  <a:gd name="connsiteY135" fmla="*/ 56281 h 439745"/>
                  <a:gd name="connsiteX136" fmla="*/ 49696 w 535057"/>
                  <a:gd name="connsiteY136" fmla="*/ 61788 h 439745"/>
                  <a:gd name="connsiteX137" fmla="*/ 52346 w 535057"/>
                  <a:gd name="connsiteY137" fmla="*/ 51559 h 439745"/>
                  <a:gd name="connsiteX138" fmla="*/ 34787 w 535057"/>
                  <a:gd name="connsiteY138" fmla="*/ 50193 h 439745"/>
                  <a:gd name="connsiteX139" fmla="*/ 33628 w 535057"/>
                  <a:gd name="connsiteY139" fmla="*/ 38556 h 439745"/>
                  <a:gd name="connsiteX140" fmla="*/ 24848 w 535057"/>
                  <a:gd name="connsiteY140" fmla="*/ 43566 h 439745"/>
                  <a:gd name="connsiteX141" fmla="*/ 31557 w 535057"/>
                  <a:gd name="connsiteY141" fmla="*/ 24102 h 439745"/>
                  <a:gd name="connsiteX142" fmla="*/ 8572 w 535057"/>
                  <a:gd name="connsiteY142"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81709 w 535057"/>
                  <a:gd name="connsiteY133" fmla="*/ 72638 h 439745"/>
                  <a:gd name="connsiteX134" fmla="*/ 74170 w 535057"/>
                  <a:gd name="connsiteY134" fmla="*/ 65059 h 439745"/>
                  <a:gd name="connsiteX135" fmla="*/ 60629 w 535057"/>
                  <a:gd name="connsiteY135" fmla="*/ 56281 h 439745"/>
                  <a:gd name="connsiteX136" fmla="*/ 49696 w 535057"/>
                  <a:gd name="connsiteY136" fmla="*/ 61788 h 439745"/>
                  <a:gd name="connsiteX137" fmla="*/ 34787 w 535057"/>
                  <a:gd name="connsiteY137" fmla="*/ 50193 h 439745"/>
                  <a:gd name="connsiteX138" fmla="*/ 33628 w 535057"/>
                  <a:gd name="connsiteY138" fmla="*/ 38556 h 439745"/>
                  <a:gd name="connsiteX139" fmla="*/ 24848 w 535057"/>
                  <a:gd name="connsiteY139" fmla="*/ 43566 h 439745"/>
                  <a:gd name="connsiteX140" fmla="*/ 31557 w 535057"/>
                  <a:gd name="connsiteY140" fmla="*/ 24102 h 439745"/>
                  <a:gd name="connsiteX141" fmla="*/ 8572 w 535057"/>
                  <a:gd name="connsiteY141"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81709 w 535057"/>
                  <a:gd name="connsiteY133" fmla="*/ 72638 h 439745"/>
                  <a:gd name="connsiteX134" fmla="*/ 74170 w 535057"/>
                  <a:gd name="connsiteY134" fmla="*/ 65059 h 439745"/>
                  <a:gd name="connsiteX135" fmla="*/ 60629 w 535057"/>
                  <a:gd name="connsiteY135" fmla="*/ 56281 h 439745"/>
                  <a:gd name="connsiteX136" fmla="*/ 34787 w 535057"/>
                  <a:gd name="connsiteY136" fmla="*/ 50193 h 439745"/>
                  <a:gd name="connsiteX137" fmla="*/ 33628 w 535057"/>
                  <a:gd name="connsiteY137" fmla="*/ 38556 h 439745"/>
                  <a:gd name="connsiteX138" fmla="*/ 24848 w 535057"/>
                  <a:gd name="connsiteY138" fmla="*/ 43566 h 439745"/>
                  <a:gd name="connsiteX139" fmla="*/ 31557 w 535057"/>
                  <a:gd name="connsiteY139" fmla="*/ 24102 h 439745"/>
                  <a:gd name="connsiteX140" fmla="*/ 8572 w 535057"/>
                  <a:gd name="connsiteY140"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76200 w 535057"/>
                  <a:gd name="connsiteY132" fmla="*/ 83323 h 439745"/>
                  <a:gd name="connsiteX133" fmla="*/ 100759 w 535057"/>
                  <a:gd name="connsiteY133" fmla="*/ 69780 h 439745"/>
                  <a:gd name="connsiteX134" fmla="*/ 74170 w 535057"/>
                  <a:gd name="connsiteY134" fmla="*/ 65059 h 439745"/>
                  <a:gd name="connsiteX135" fmla="*/ 60629 w 535057"/>
                  <a:gd name="connsiteY135" fmla="*/ 56281 h 439745"/>
                  <a:gd name="connsiteX136" fmla="*/ 34787 w 535057"/>
                  <a:gd name="connsiteY136" fmla="*/ 50193 h 439745"/>
                  <a:gd name="connsiteX137" fmla="*/ 33628 w 535057"/>
                  <a:gd name="connsiteY137" fmla="*/ 38556 h 439745"/>
                  <a:gd name="connsiteX138" fmla="*/ 24848 w 535057"/>
                  <a:gd name="connsiteY138" fmla="*/ 43566 h 439745"/>
                  <a:gd name="connsiteX139" fmla="*/ 31557 w 535057"/>
                  <a:gd name="connsiteY139" fmla="*/ 24102 h 439745"/>
                  <a:gd name="connsiteX140" fmla="*/ 8572 w 535057"/>
                  <a:gd name="connsiteY140"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82826 w 535057"/>
                  <a:gd name="connsiteY131" fmla="*/ 84980 h 439745"/>
                  <a:gd name="connsiteX132" fmla="*/ 102870 w 535057"/>
                  <a:gd name="connsiteY132" fmla="*/ 83323 h 439745"/>
                  <a:gd name="connsiteX133" fmla="*/ 100759 w 535057"/>
                  <a:gd name="connsiteY133" fmla="*/ 69780 h 439745"/>
                  <a:gd name="connsiteX134" fmla="*/ 74170 w 535057"/>
                  <a:gd name="connsiteY134" fmla="*/ 65059 h 439745"/>
                  <a:gd name="connsiteX135" fmla="*/ 60629 w 535057"/>
                  <a:gd name="connsiteY135" fmla="*/ 56281 h 439745"/>
                  <a:gd name="connsiteX136" fmla="*/ 34787 w 535057"/>
                  <a:gd name="connsiteY136" fmla="*/ 50193 h 439745"/>
                  <a:gd name="connsiteX137" fmla="*/ 33628 w 535057"/>
                  <a:gd name="connsiteY137" fmla="*/ 38556 h 439745"/>
                  <a:gd name="connsiteX138" fmla="*/ 24848 w 535057"/>
                  <a:gd name="connsiteY138" fmla="*/ 43566 h 439745"/>
                  <a:gd name="connsiteX139" fmla="*/ 31557 w 535057"/>
                  <a:gd name="connsiteY139" fmla="*/ 24102 h 439745"/>
                  <a:gd name="connsiteX140" fmla="*/ 8572 w 535057"/>
                  <a:gd name="connsiteY140"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40805 w 535057"/>
                  <a:gd name="connsiteY127" fmla="*/ 101545 h 439745"/>
                  <a:gd name="connsiteX128" fmla="*/ 115957 w 535057"/>
                  <a:gd name="connsiteY128" fmla="*/ 94919 h 439745"/>
                  <a:gd name="connsiteX129" fmla="*/ 106018 w 535057"/>
                  <a:gd name="connsiteY129" fmla="*/ 91606 h 439745"/>
                  <a:gd name="connsiteX130" fmla="*/ 97735 w 535057"/>
                  <a:gd name="connsiteY130" fmla="*/ 88293 h 439745"/>
                  <a:gd name="connsiteX131" fmla="*/ 102870 w 535057"/>
                  <a:gd name="connsiteY131" fmla="*/ 83323 h 439745"/>
                  <a:gd name="connsiteX132" fmla="*/ 100759 w 535057"/>
                  <a:gd name="connsiteY132" fmla="*/ 69780 h 439745"/>
                  <a:gd name="connsiteX133" fmla="*/ 74170 w 535057"/>
                  <a:gd name="connsiteY133" fmla="*/ 65059 h 439745"/>
                  <a:gd name="connsiteX134" fmla="*/ 60629 w 535057"/>
                  <a:gd name="connsiteY134" fmla="*/ 56281 h 439745"/>
                  <a:gd name="connsiteX135" fmla="*/ 34787 w 535057"/>
                  <a:gd name="connsiteY135" fmla="*/ 50193 h 439745"/>
                  <a:gd name="connsiteX136" fmla="*/ 33628 w 535057"/>
                  <a:gd name="connsiteY136" fmla="*/ 38556 h 439745"/>
                  <a:gd name="connsiteX137" fmla="*/ 24848 w 535057"/>
                  <a:gd name="connsiteY137" fmla="*/ 43566 h 439745"/>
                  <a:gd name="connsiteX138" fmla="*/ 31557 w 535057"/>
                  <a:gd name="connsiteY138" fmla="*/ 24102 h 439745"/>
                  <a:gd name="connsiteX139" fmla="*/ 8572 w 535057"/>
                  <a:gd name="connsiteY139"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59026 w 535057"/>
                  <a:gd name="connsiteY126" fmla="*/ 103201 h 439745"/>
                  <a:gd name="connsiteX127" fmla="*/ 115957 w 535057"/>
                  <a:gd name="connsiteY127" fmla="*/ 94919 h 439745"/>
                  <a:gd name="connsiteX128" fmla="*/ 106018 w 535057"/>
                  <a:gd name="connsiteY128" fmla="*/ 91606 h 439745"/>
                  <a:gd name="connsiteX129" fmla="*/ 97735 w 535057"/>
                  <a:gd name="connsiteY129" fmla="*/ 88293 h 439745"/>
                  <a:gd name="connsiteX130" fmla="*/ 102870 w 535057"/>
                  <a:gd name="connsiteY130" fmla="*/ 83323 h 439745"/>
                  <a:gd name="connsiteX131" fmla="*/ 100759 w 535057"/>
                  <a:gd name="connsiteY131" fmla="*/ 69780 h 439745"/>
                  <a:gd name="connsiteX132" fmla="*/ 74170 w 535057"/>
                  <a:gd name="connsiteY132" fmla="*/ 65059 h 439745"/>
                  <a:gd name="connsiteX133" fmla="*/ 60629 w 535057"/>
                  <a:gd name="connsiteY133" fmla="*/ 56281 h 439745"/>
                  <a:gd name="connsiteX134" fmla="*/ 34787 w 535057"/>
                  <a:gd name="connsiteY134" fmla="*/ 50193 h 439745"/>
                  <a:gd name="connsiteX135" fmla="*/ 33628 w 535057"/>
                  <a:gd name="connsiteY135" fmla="*/ 38556 h 439745"/>
                  <a:gd name="connsiteX136" fmla="*/ 24848 w 535057"/>
                  <a:gd name="connsiteY136" fmla="*/ 43566 h 439745"/>
                  <a:gd name="connsiteX137" fmla="*/ 31557 w 535057"/>
                  <a:gd name="connsiteY137" fmla="*/ 24102 h 439745"/>
                  <a:gd name="connsiteX138" fmla="*/ 8572 w 535057"/>
                  <a:gd name="connsiteY138"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15957 w 535057"/>
                  <a:gd name="connsiteY126" fmla="*/ 94919 h 439745"/>
                  <a:gd name="connsiteX127" fmla="*/ 106018 w 535057"/>
                  <a:gd name="connsiteY127" fmla="*/ 91606 h 439745"/>
                  <a:gd name="connsiteX128" fmla="*/ 97735 w 535057"/>
                  <a:gd name="connsiteY128" fmla="*/ 88293 h 439745"/>
                  <a:gd name="connsiteX129" fmla="*/ 102870 w 535057"/>
                  <a:gd name="connsiteY129" fmla="*/ 83323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02870 w 535057"/>
                  <a:gd name="connsiteY129" fmla="*/ 83323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14300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7309 w 535057"/>
                  <a:gd name="connsiteY125" fmla="*/ 106514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89891 w 535057"/>
                  <a:gd name="connsiteY116" fmla="*/ 137988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9214 w 535057"/>
                  <a:gd name="connsiteY125" fmla="*/ 103657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91796 w 535057"/>
                  <a:gd name="connsiteY116" fmla="*/ 123701 h 439745"/>
                  <a:gd name="connsiteX117" fmla="*/ 265044 w 535057"/>
                  <a:gd name="connsiteY117" fmla="*/ 134675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9214 w 535057"/>
                  <a:gd name="connsiteY125" fmla="*/ 103657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91796 w 535057"/>
                  <a:gd name="connsiteY116" fmla="*/ 123701 h 439745"/>
                  <a:gd name="connsiteX117" fmla="*/ 265997 w 535057"/>
                  <a:gd name="connsiteY117" fmla="*/ 121340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9214 w 535057"/>
                  <a:gd name="connsiteY125" fmla="*/ 103657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91796 w 535057"/>
                  <a:gd name="connsiteY116" fmla="*/ 123701 h 439745"/>
                  <a:gd name="connsiteX117" fmla="*/ 265997 w 535057"/>
                  <a:gd name="connsiteY117" fmla="*/ 121340 h 439745"/>
                  <a:gd name="connsiteX118" fmla="*/ 258418 w 535057"/>
                  <a:gd name="connsiteY118" fmla="*/ 131362 h 439745"/>
                  <a:gd name="connsiteX119" fmla="*/ 240196 w 535057"/>
                  <a:gd name="connsiteY119" fmla="*/ 126393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9214 w 535057"/>
                  <a:gd name="connsiteY125" fmla="*/ 103657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91796 w 535057"/>
                  <a:gd name="connsiteY116" fmla="*/ 123701 h 439745"/>
                  <a:gd name="connsiteX117" fmla="*/ 265997 w 535057"/>
                  <a:gd name="connsiteY117" fmla="*/ 121340 h 439745"/>
                  <a:gd name="connsiteX118" fmla="*/ 258418 w 535057"/>
                  <a:gd name="connsiteY118" fmla="*/ 131362 h 439745"/>
                  <a:gd name="connsiteX119" fmla="*/ 242101 w 535057"/>
                  <a:gd name="connsiteY119" fmla="*/ 119725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9214 w 535057"/>
                  <a:gd name="connsiteY125" fmla="*/ 103657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1987 w 535057"/>
                  <a:gd name="connsiteY90" fmla="*/ 134675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91796 w 535057"/>
                  <a:gd name="connsiteY116" fmla="*/ 123701 h 439745"/>
                  <a:gd name="connsiteX117" fmla="*/ 265997 w 535057"/>
                  <a:gd name="connsiteY117" fmla="*/ 121340 h 439745"/>
                  <a:gd name="connsiteX118" fmla="*/ 257465 w 535057"/>
                  <a:gd name="connsiteY118" fmla="*/ 118980 h 439745"/>
                  <a:gd name="connsiteX119" fmla="*/ 242101 w 535057"/>
                  <a:gd name="connsiteY119" fmla="*/ 119725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9214 w 535057"/>
                  <a:gd name="connsiteY125" fmla="*/ 103657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5057"/>
                  <a:gd name="connsiteY0" fmla="*/ 0 h 439745"/>
                  <a:gd name="connsiteX1" fmla="*/ 0 w 535057"/>
                  <a:gd name="connsiteY1" fmla="*/ 3810 h 439745"/>
                  <a:gd name="connsiteX2" fmla="*/ 9939 w 535057"/>
                  <a:gd name="connsiteY2" fmla="*/ 28658 h 439745"/>
                  <a:gd name="connsiteX3" fmla="*/ 11596 w 535057"/>
                  <a:gd name="connsiteY3" fmla="*/ 33627 h 439745"/>
                  <a:gd name="connsiteX4" fmla="*/ 21535 w 535057"/>
                  <a:gd name="connsiteY4" fmla="*/ 50193 h 439745"/>
                  <a:gd name="connsiteX5" fmla="*/ 24848 w 535057"/>
                  <a:gd name="connsiteY5" fmla="*/ 58475 h 439745"/>
                  <a:gd name="connsiteX6" fmla="*/ 26505 w 535057"/>
                  <a:gd name="connsiteY6" fmla="*/ 66758 h 439745"/>
                  <a:gd name="connsiteX7" fmla="*/ 29818 w 535057"/>
                  <a:gd name="connsiteY7" fmla="*/ 71727 h 439745"/>
                  <a:gd name="connsiteX8" fmla="*/ 33131 w 535057"/>
                  <a:gd name="connsiteY8" fmla="*/ 78353 h 439745"/>
                  <a:gd name="connsiteX9" fmla="*/ 34787 w 535057"/>
                  <a:gd name="connsiteY9" fmla="*/ 83323 h 439745"/>
                  <a:gd name="connsiteX10" fmla="*/ 36444 w 535057"/>
                  <a:gd name="connsiteY10" fmla="*/ 91606 h 439745"/>
                  <a:gd name="connsiteX11" fmla="*/ 43070 w 535057"/>
                  <a:gd name="connsiteY11" fmla="*/ 101545 h 439745"/>
                  <a:gd name="connsiteX12" fmla="*/ 44726 w 535057"/>
                  <a:gd name="connsiteY12" fmla="*/ 111484 h 439745"/>
                  <a:gd name="connsiteX13" fmla="*/ 51352 w 535057"/>
                  <a:gd name="connsiteY13" fmla="*/ 119766 h 439745"/>
                  <a:gd name="connsiteX14" fmla="*/ 54665 w 535057"/>
                  <a:gd name="connsiteY14" fmla="*/ 129706 h 439745"/>
                  <a:gd name="connsiteX15" fmla="*/ 56322 w 535057"/>
                  <a:gd name="connsiteY15" fmla="*/ 141301 h 439745"/>
                  <a:gd name="connsiteX16" fmla="*/ 59635 w 535057"/>
                  <a:gd name="connsiteY16" fmla="*/ 147927 h 439745"/>
                  <a:gd name="connsiteX17" fmla="*/ 64605 w 535057"/>
                  <a:gd name="connsiteY17" fmla="*/ 157866 h 439745"/>
                  <a:gd name="connsiteX18" fmla="*/ 66261 w 535057"/>
                  <a:gd name="connsiteY18" fmla="*/ 164493 h 439745"/>
                  <a:gd name="connsiteX19" fmla="*/ 72887 w 535057"/>
                  <a:gd name="connsiteY19" fmla="*/ 184371 h 439745"/>
                  <a:gd name="connsiteX20" fmla="*/ 76200 w 535057"/>
                  <a:gd name="connsiteY20" fmla="*/ 194310 h 439745"/>
                  <a:gd name="connsiteX21" fmla="*/ 77857 w 535057"/>
                  <a:gd name="connsiteY21" fmla="*/ 199280 h 439745"/>
                  <a:gd name="connsiteX22" fmla="*/ 81170 w 535057"/>
                  <a:gd name="connsiteY22" fmla="*/ 205906 h 439745"/>
                  <a:gd name="connsiteX23" fmla="*/ 86139 w 535057"/>
                  <a:gd name="connsiteY23" fmla="*/ 222471 h 439745"/>
                  <a:gd name="connsiteX24" fmla="*/ 87796 w 535057"/>
                  <a:gd name="connsiteY24" fmla="*/ 230753 h 439745"/>
                  <a:gd name="connsiteX25" fmla="*/ 109331 w 535057"/>
                  <a:gd name="connsiteY25" fmla="*/ 262227 h 439745"/>
                  <a:gd name="connsiteX26" fmla="*/ 120926 w 535057"/>
                  <a:gd name="connsiteY26" fmla="*/ 277136 h 439745"/>
                  <a:gd name="connsiteX27" fmla="*/ 122583 w 535057"/>
                  <a:gd name="connsiteY27" fmla="*/ 282106 h 439745"/>
                  <a:gd name="connsiteX28" fmla="*/ 125896 w 535057"/>
                  <a:gd name="connsiteY28" fmla="*/ 287075 h 439745"/>
                  <a:gd name="connsiteX29" fmla="*/ 122583 w 535057"/>
                  <a:gd name="connsiteY29" fmla="*/ 325175 h 439745"/>
                  <a:gd name="connsiteX30" fmla="*/ 124239 w 535057"/>
                  <a:gd name="connsiteY30" fmla="*/ 389780 h 439745"/>
                  <a:gd name="connsiteX31" fmla="*/ 127552 w 535057"/>
                  <a:gd name="connsiteY31" fmla="*/ 396406 h 439745"/>
                  <a:gd name="connsiteX32" fmla="*/ 134178 w 535057"/>
                  <a:gd name="connsiteY32" fmla="*/ 404688 h 439745"/>
                  <a:gd name="connsiteX33" fmla="*/ 144118 w 535057"/>
                  <a:gd name="connsiteY33" fmla="*/ 408001 h 439745"/>
                  <a:gd name="connsiteX34" fmla="*/ 149087 w 535057"/>
                  <a:gd name="connsiteY34" fmla="*/ 412971 h 439745"/>
                  <a:gd name="connsiteX35" fmla="*/ 154057 w 535057"/>
                  <a:gd name="connsiteY35" fmla="*/ 416284 h 439745"/>
                  <a:gd name="connsiteX36" fmla="*/ 162339 w 535057"/>
                  <a:gd name="connsiteY36" fmla="*/ 422910 h 439745"/>
                  <a:gd name="connsiteX37" fmla="*/ 167309 w 535057"/>
                  <a:gd name="connsiteY37" fmla="*/ 427880 h 439745"/>
                  <a:gd name="connsiteX38" fmla="*/ 172278 w 535057"/>
                  <a:gd name="connsiteY38" fmla="*/ 429536 h 439745"/>
                  <a:gd name="connsiteX39" fmla="*/ 177248 w 535057"/>
                  <a:gd name="connsiteY39" fmla="*/ 432849 h 439745"/>
                  <a:gd name="connsiteX40" fmla="*/ 188844 w 535057"/>
                  <a:gd name="connsiteY40" fmla="*/ 436162 h 439745"/>
                  <a:gd name="connsiteX41" fmla="*/ 195470 w 535057"/>
                  <a:gd name="connsiteY41" fmla="*/ 439475 h 439745"/>
                  <a:gd name="connsiteX42" fmla="*/ 226944 w 535057"/>
                  <a:gd name="connsiteY42" fmla="*/ 436162 h 439745"/>
                  <a:gd name="connsiteX43" fmla="*/ 241852 w 535057"/>
                  <a:gd name="connsiteY43" fmla="*/ 429536 h 439745"/>
                  <a:gd name="connsiteX44" fmla="*/ 246822 w 535057"/>
                  <a:gd name="connsiteY44" fmla="*/ 426223 h 439745"/>
                  <a:gd name="connsiteX45" fmla="*/ 253448 w 535057"/>
                  <a:gd name="connsiteY45" fmla="*/ 422910 h 439745"/>
                  <a:gd name="connsiteX46" fmla="*/ 271670 w 535057"/>
                  <a:gd name="connsiteY46" fmla="*/ 417940 h 439745"/>
                  <a:gd name="connsiteX47" fmla="*/ 311426 w 535057"/>
                  <a:gd name="connsiteY47" fmla="*/ 421253 h 439745"/>
                  <a:gd name="connsiteX48" fmla="*/ 316396 w 535057"/>
                  <a:gd name="connsiteY48" fmla="*/ 422910 h 439745"/>
                  <a:gd name="connsiteX49" fmla="*/ 321365 w 535057"/>
                  <a:gd name="connsiteY49" fmla="*/ 426223 h 439745"/>
                  <a:gd name="connsiteX50" fmla="*/ 339587 w 535057"/>
                  <a:gd name="connsiteY50" fmla="*/ 424566 h 439745"/>
                  <a:gd name="connsiteX51" fmla="*/ 346213 w 535057"/>
                  <a:gd name="connsiteY51" fmla="*/ 412971 h 439745"/>
                  <a:gd name="connsiteX52" fmla="*/ 362778 w 535057"/>
                  <a:gd name="connsiteY52" fmla="*/ 403032 h 439745"/>
                  <a:gd name="connsiteX53" fmla="*/ 372718 w 535057"/>
                  <a:gd name="connsiteY53" fmla="*/ 401375 h 439745"/>
                  <a:gd name="connsiteX54" fmla="*/ 381000 w 535057"/>
                  <a:gd name="connsiteY54" fmla="*/ 391436 h 439745"/>
                  <a:gd name="connsiteX55" fmla="*/ 385970 w 535057"/>
                  <a:gd name="connsiteY55" fmla="*/ 381497 h 439745"/>
                  <a:gd name="connsiteX56" fmla="*/ 392596 w 535057"/>
                  <a:gd name="connsiteY56" fmla="*/ 369901 h 439745"/>
                  <a:gd name="connsiteX57" fmla="*/ 394252 w 535057"/>
                  <a:gd name="connsiteY57" fmla="*/ 364932 h 439745"/>
                  <a:gd name="connsiteX58" fmla="*/ 397565 w 535057"/>
                  <a:gd name="connsiteY58" fmla="*/ 358306 h 439745"/>
                  <a:gd name="connsiteX59" fmla="*/ 402535 w 535057"/>
                  <a:gd name="connsiteY59" fmla="*/ 351680 h 439745"/>
                  <a:gd name="connsiteX60" fmla="*/ 409161 w 535057"/>
                  <a:gd name="connsiteY60" fmla="*/ 336771 h 439745"/>
                  <a:gd name="connsiteX61" fmla="*/ 415787 w 535057"/>
                  <a:gd name="connsiteY61" fmla="*/ 328488 h 439745"/>
                  <a:gd name="connsiteX62" fmla="*/ 424070 w 535057"/>
                  <a:gd name="connsiteY62" fmla="*/ 316893 h 439745"/>
                  <a:gd name="connsiteX63" fmla="*/ 425726 w 535057"/>
                  <a:gd name="connsiteY63" fmla="*/ 308610 h 439745"/>
                  <a:gd name="connsiteX64" fmla="*/ 434009 w 535057"/>
                  <a:gd name="connsiteY64" fmla="*/ 300327 h 439745"/>
                  <a:gd name="connsiteX65" fmla="*/ 442291 w 535057"/>
                  <a:gd name="connsiteY65" fmla="*/ 290388 h 439745"/>
                  <a:gd name="connsiteX66" fmla="*/ 447261 w 535057"/>
                  <a:gd name="connsiteY66" fmla="*/ 288732 h 439745"/>
                  <a:gd name="connsiteX67" fmla="*/ 458857 w 535057"/>
                  <a:gd name="connsiteY67" fmla="*/ 283762 h 439745"/>
                  <a:gd name="connsiteX68" fmla="*/ 463826 w 535057"/>
                  <a:gd name="connsiteY68" fmla="*/ 280449 h 439745"/>
                  <a:gd name="connsiteX69" fmla="*/ 468796 w 535057"/>
                  <a:gd name="connsiteY69" fmla="*/ 278793 h 439745"/>
                  <a:gd name="connsiteX70" fmla="*/ 483705 w 535057"/>
                  <a:gd name="connsiteY70" fmla="*/ 265540 h 439745"/>
                  <a:gd name="connsiteX71" fmla="*/ 493644 w 535057"/>
                  <a:gd name="connsiteY71" fmla="*/ 262227 h 439745"/>
                  <a:gd name="connsiteX72" fmla="*/ 495300 w 535057"/>
                  <a:gd name="connsiteY72" fmla="*/ 257258 h 439745"/>
                  <a:gd name="connsiteX73" fmla="*/ 500270 w 535057"/>
                  <a:gd name="connsiteY73" fmla="*/ 252288 h 439745"/>
                  <a:gd name="connsiteX74" fmla="*/ 498613 w 535057"/>
                  <a:gd name="connsiteY74" fmla="*/ 245662 h 439745"/>
                  <a:gd name="connsiteX75" fmla="*/ 496957 w 535057"/>
                  <a:gd name="connsiteY75" fmla="*/ 235723 h 439745"/>
                  <a:gd name="connsiteX76" fmla="*/ 500270 w 535057"/>
                  <a:gd name="connsiteY76" fmla="*/ 215845 h 439745"/>
                  <a:gd name="connsiteX77" fmla="*/ 501926 w 535057"/>
                  <a:gd name="connsiteY77" fmla="*/ 210875 h 439745"/>
                  <a:gd name="connsiteX78" fmla="*/ 511865 w 535057"/>
                  <a:gd name="connsiteY78" fmla="*/ 207562 h 439745"/>
                  <a:gd name="connsiteX79" fmla="*/ 521805 w 535057"/>
                  <a:gd name="connsiteY79" fmla="*/ 202593 h 439745"/>
                  <a:gd name="connsiteX80" fmla="*/ 528431 w 535057"/>
                  <a:gd name="connsiteY80" fmla="*/ 197623 h 439745"/>
                  <a:gd name="connsiteX81" fmla="*/ 533400 w 535057"/>
                  <a:gd name="connsiteY81" fmla="*/ 195966 h 439745"/>
                  <a:gd name="connsiteX82" fmla="*/ 535057 w 535057"/>
                  <a:gd name="connsiteY82" fmla="*/ 190997 h 439745"/>
                  <a:gd name="connsiteX83" fmla="*/ 528431 w 535057"/>
                  <a:gd name="connsiteY83" fmla="*/ 174432 h 439745"/>
                  <a:gd name="connsiteX84" fmla="*/ 518491 w 535057"/>
                  <a:gd name="connsiteY84" fmla="*/ 164493 h 439745"/>
                  <a:gd name="connsiteX85" fmla="*/ 513522 w 535057"/>
                  <a:gd name="connsiteY85" fmla="*/ 159523 h 439745"/>
                  <a:gd name="connsiteX86" fmla="*/ 511865 w 535057"/>
                  <a:gd name="connsiteY86" fmla="*/ 154553 h 439745"/>
                  <a:gd name="connsiteX87" fmla="*/ 506896 w 535057"/>
                  <a:gd name="connsiteY87" fmla="*/ 152897 h 439745"/>
                  <a:gd name="connsiteX88" fmla="*/ 501926 w 535057"/>
                  <a:gd name="connsiteY88" fmla="*/ 147927 h 439745"/>
                  <a:gd name="connsiteX89" fmla="*/ 496957 w 535057"/>
                  <a:gd name="connsiteY89" fmla="*/ 137988 h 439745"/>
                  <a:gd name="connsiteX90" fmla="*/ 494845 w 535057"/>
                  <a:gd name="connsiteY90" fmla="*/ 132770 h 439745"/>
                  <a:gd name="connsiteX91" fmla="*/ 485361 w 535057"/>
                  <a:gd name="connsiteY91" fmla="*/ 121423 h 439745"/>
                  <a:gd name="connsiteX92" fmla="*/ 480391 w 535057"/>
                  <a:gd name="connsiteY92" fmla="*/ 108171 h 439745"/>
                  <a:gd name="connsiteX93" fmla="*/ 467139 w 535057"/>
                  <a:gd name="connsiteY93" fmla="*/ 89949 h 439745"/>
                  <a:gd name="connsiteX94" fmla="*/ 457200 w 535057"/>
                  <a:gd name="connsiteY94" fmla="*/ 71727 h 439745"/>
                  <a:gd name="connsiteX95" fmla="*/ 452231 w 535057"/>
                  <a:gd name="connsiteY95" fmla="*/ 61788 h 439745"/>
                  <a:gd name="connsiteX96" fmla="*/ 445605 w 535057"/>
                  <a:gd name="connsiteY96" fmla="*/ 53506 h 439745"/>
                  <a:gd name="connsiteX97" fmla="*/ 442291 w 535057"/>
                  <a:gd name="connsiteY97" fmla="*/ 46880 h 439745"/>
                  <a:gd name="connsiteX98" fmla="*/ 435665 w 535057"/>
                  <a:gd name="connsiteY98" fmla="*/ 36940 h 439745"/>
                  <a:gd name="connsiteX99" fmla="*/ 432352 w 535057"/>
                  <a:gd name="connsiteY99" fmla="*/ 31971 h 439745"/>
                  <a:gd name="connsiteX100" fmla="*/ 427383 w 535057"/>
                  <a:gd name="connsiteY100" fmla="*/ 35284 h 439745"/>
                  <a:gd name="connsiteX101" fmla="*/ 422413 w 535057"/>
                  <a:gd name="connsiteY101" fmla="*/ 50193 h 439745"/>
                  <a:gd name="connsiteX102" fmla="*/ 417444 w 535057"/>
                  <a:gd name="connsiteY102" fmla="*/ 51849 h 439745"/>
                  <a:gd name="connsiteX103" fmla="*/ 409161 w 535057"/>
                  <a:gd name="connsiteY103" fmla="*/ 60132 h 439745"/>
                  <a:gd name="connsiteX104" fmla="*/ 395909 w 535057"/>
                  <a:gd name="connsiteY104" fmla="*/ 70071 h 439745"/>
                  <a:gd name="connsiteX105" fmla="*/ 390939 w 535057"/>
                  <a:gd name="connsiteY105" fmla="*/ 76697 h 439745"/>
                  <a:gd name="connsiteX106" fmla="*/ 385970 w 535057"/>
                  <a:gd name="connsiteY106" fmla="*/ 80010 h 439745"/>
                  <a:gd name="connsiteX107" fmla="*/ 379344 w 535057"/>
                  <a:gd name="connsiteY107" fmla="*/ 86636 h 439745"/>
                  <a:gd name="connsiteX108" fmla="*/ 369405 w 535057"/>
                  <a:gd name="connsiteY108" fmla="*/ 94919 h 439745"/>
                  <a:gd name="connsiteX109" fmla="*/ 362778 w 535057"/>
                  <a:gd name="connsiteY109" fmla="*/ 96575 h 439745"/>
                  <a:gd name="connsiteX110" fmla="*/ 356152 w 535057"/>
                  <a:gd name="connsiteY110" fmla="*/ 101545 h 439745"/>
                  <a:gd name="connsiteX111" fmla="*/ 342900 w 535057"/>
                  <a:gd name="connsiteY111" fmla="*/ 106514 h 439745"/>
                  <a:gd name="connsiteX112" fmla="*/ 336274 w 535057"/>
                  <a:gd name="connsiteY112" fmla="*/ 111484 h 439745"/>
                  <a:gd name="connsiteX113" fmla="*/ 331305 w 535057"/>
                  <a:gd name="connsiteY113" fmla="*/ 113140 h 439745"/>
                  <a:gd name="connsiteX114" fmla="*/ 324678 w 535057"/>
                  <a:gd name="connsiteY114" fmla="*/ 116453 h 439745"/>
                  <a:gd name="connsiteX115" fmla="*/ 313083 w 535057"/>
                  <a:gd name="connsiteY115" fmla="*/ 121423 h 439745"/>
                  <a:gd name="connsiteX116" fmla="*/ 291796 w 535057"/>
                  <a:gd name="connsiteY116" fmla="*/ 123701 h 439745"/>
                  <a:gd name="connsiteX117" fmla="*/ 265997 w 535057"/>
                  <a:gd name="connsiteY117" fmla="*/ 121340 h 439745"/>
                  <a:gd name="connsiteX118" fmla="*/ 257465 w 535057"/>
                  <a:gd name="connsiteY118" fmla="*/ 118980 h 439745"/>
                  <a:gd name="connsiteX119" fmla="*/ 242101 w 535057"/>
                  <a:gd name="connsiteY119" fmla="*/ 119725 h 439745"/>
                  <a:gd name="connsiteX120" fmla="*/ 221974 w 535057"/>
                  <a:gd name="connsiteY120" fmla="*/ 121423 h 439745"/>
                  <a:gd name="connsiteX121" fmla="*/ 217005 w 535057"/>
                  <a:gd name="connsiteY121" fmla="*/ 118110 h 439745"/>
                  <a:gd name="connsiteX122" fmla="*/ 212035 w 535057"/>
                  <a:gd name="connsiteY122" fmla="*/ 116453 h 439745"/>
                  <a:gd name="connsiteX123" fmla="*/ 205409 w 535057"/>
                  <a:gd name="connsiteY123" fmla="*/ 113140 h 439745"/>
                  <a:gd name="connsiteX124" fmla="*/ 177248 w 535057"/>
                  <a:gd name="connsiteY124" fmla="*/ 109827 h 439745"/>
                  <a:gd name="connsiteX125" fmla="*/ 169214 w 535057"/>
                  <a:gd name="connsiteY125" fmla="*/ 103657 h 439745"/>
                  <a:gd name="connsiteX126" fmla="*/ 128339 w 535057"/>
                  <a:gd name="connsiteY126" fmla="*/ 94919 h 439745"/>
                  <a:gd name="connsiteX127" fmla="*/ 106018 w 535057"/>
                  <a:gd name="connsiteY127" fmla="*/ 91606 h 439745"/>
                  <a:gd name="connsiteX128" fmla="*/ 97735 w 535057"/>
                  <a:gd name="connsiteY128" fmla="*/ 88293 h 439745"/>
                  <a:gd name="connsiteX129" fmla="*/ 128587 w 535057"/>
                  <a:gd name="connsiteY129" fmla="*/ 80465 h 439745"/>
                  <a:gd name="connsiteX130" fmla="*/ 100759 w 535057"/>
                  <a:gd name="connsiteY130" fmla="*/ 69780 h 439745"/>
                  <a:gd name="connsiteX131" fmla="*/ 74170 w 535057"/>
                  <a:gd name="connsiteY131" fmla="*/ 65059 h 439745"/>
                  <a:gd name="connsiteX132" fmla="*/ 60629 w 535057"/>
                  <a:gd name="connsiteY132" fmla="*/ 56281 h 439745"/>
                  <a:gd name="connsiteX133" fmla="*/ 34787 w 535057"/>
                  <a:gd name="connsiteY133" fmla="*/ 50193 h 439745"/>
                  <a:gd name="connsiteX134" fmla="*/ 33628 w 535057"/>
                  <a:gd name="connsiteY134" fmla="*/ 38556 h 439745"/>
                  <a:gd name="connsiteX135" fmla="*/ 24848 w 535057"/>
                  <a:gd name="connsiteY135" fmla="*/ 43566 h 439745"/>
                  <a:gd name="connsiteX136" fmla="*/ 31557 w 535057"/>
                  <a:gd name="connsiteY136" fmla="*/ 24102 h 439745"/>
                  <a:gd name="connsiteX137" fmla="*/ 8572 w 535057"/>
                  <a:gd name="connsiteY137"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18491 w 537915"/>
                  <a:gd name="connsiteY84" fmla="*/ 164493 h 439745"/>
                  <a:gd name="connsiteX85" fmla="*/ 513522 w 537915"/>
                  <a:gd name="connsiteY85" fmla="*/ 159523 h 439745"/>
                  <a:gd name="connsiteX86" fmla="*/ 511865 w 537915"/>
                  <a:gd name="connsiteY86" fmla="*/ 154553 h 439745"/>
                  <a:gd name="connsiteX87" fmla="*/ 506896 w 537915"/>
                  <a:gd name="connsiteY87" fmla="*/ 152897 h 439745"/>
                  <a:gd name="connsiteX88" fmla="*/ 501926 w 537915"/>
                  <a:gd name="connsiteY88" fmla="*/ 147927 h 439745"/>
                  <a:gd name="connsiteX89" fmla="*/ 496957 w 537915"/>
                  <a:gd name="connsiteY89" fmla="*/ 137988 h 439745"/>
                  <a:gd name="connsiteX90" fmla="*/ 494845 w 537915"/>
                  <a:gd name="connsiteY90" fmla="*/ 132770 h 439745"/>
                  <a:gd name="connsiteX91" fmla="*/ 485361 w 537915"/>
                  <a:gd name="connsiteY91" fmla="*/ 121423 h 439745"/>
                  <a:gd name="connsiteX92" fmla="*/ 480391 w 537915"/>
                  <a:gd name="connsiteY92" fmla="*/ 108171 h 439745"/>
                  <a:gd name="connsiteX93" fmla="*/ 467139 w 537915"/>
                  <a:gd name="connsiteY93" fmla="*/ 89949 h 439745"/>
                  <a:gd name="connsiteX94" fmla="*/ 457200 w 537915"/>
                  <a:gd name="connsiteY94" fmla="*/ 71727 h 439745"/>
                  <a:gd name="connsiteX95" fmla="*/ 452231 w 537915"/>
                  <a:gd name="connsiteY95" fmla="*/ 61788 h 439745"/>
                  <a:gd name="connsiteX96" fmla="*/ 445605 w 537915"/>
                  <a:gd name="connsiteY96" fmla="*/ 53506 h 439745"/>
                  <a:gd name="connsiteX97" fmla="*/ 442291 w 537915"/>
                  <a:gd name="connsiteY97" fmla="*/ 46880 h 439745"/>
                  <a:gd name="connsiteX98" fmla="*/ 435665 w 537915"/>
                  <a:gd name="connsiteY98" fmla="*/ 36940 h 439745"/>
                  <a:gd name="connsiteX99" fmla="*/ 432352 w 537915"/>
                  <a:gd name="connsiteY99" fmla="*/ 31971 h 439745"/>
                  <a:gd name="connsiteX100" fmla="*/ 427383 w 537915"/>
                  <a:gd name="connsiteY100" fmla="*/ 35284 h 439745"/>
                  <a:gd name="connsiteX101" fmla="*/ 422413 w 537915"/>
                  <a:gd name="connsiteY101" fmla="*/ 50193 h 439745"/>
                  <a:gd name="connsiteX102" fmla="*/ 417444 w 537915"/>
                  <a:gd name="connsiteY102" fmla="*/ 51849 h 439745"/>
                  <a:gd name="connsiteX103" fmla="*/ 409161 w 537915"/>
                  <a:gd name="connsiteY103" fmla="*/ 60132 h 439745"/>
                  <a:gd name="connsiteX104" fmla="*/ 395909 w 537915"/>
                  <a:gd name="connsiteY104" fmla="*/ 70071 h 439745"/>
                  <a:gd name="connsiteX105" fmla="*/ 390939 w 537915"/>
                  <a:gd name="connsiteY105" fmla="*/ 76697 h 439745"/>
                  <a:gd name="connsiteX106" fmla="*/ 385970 w 537915"/>
                  <a:gd name="connsiteY106" fmla="*/ 80010 h 439745"/>
                  <a:gd name="connsiteX107" fmla="*/ 379344 w 537915"/>
                  <a:gd name="connsiteY107" fmla="*/ 86636 h 439745"/>
                  <a:gd name="connsiteX108" fmla="*/ 369405 w 537915"/>
                  <a:gd name="connsiteY108" fmla="*/ 94919 h 439745"/>
                  <a:gd name="connsiteX109" fmla="*/ 362778 w 537915"/>
                  <a:gd name="connsiteY109" fmla="*/ 96575 h 439745"/>
                  <a:gd name="connsiteX110" fmla="*/ 356152 w 537915"/>
                  <a:gd name="connsiteY110" fmla="*/ 101545 h 439745"/>
                  <a:gd name="connsiteX111" fmla="*/ 342900 w 537915"/>
                  <a:gd name="connsiteY111" fmla="*/ 106514 h 439745"/>
                  <a:gd name="connsiteX112" fmla="*/ 336274 w 537915"/>
                  <a:gd name="connsiteY112" fmla="*/ 111484 h 439745"/>
                  <a:gd name="connsiteX113" fmla="*/ 331305 w 537915"/>
                  <a:gd name="connsiteY113" fmla="*/ 113140 h 439745"/>
                  <a:gd name="connsiteX114" fmla="*/ 324678 w 537915"/>
                  <a:gd name="connsiteY114" fmla="*/ 116453 h 439745"/>
                  <a:gd name="connsiteX115" fmla="*/ 313083 w 537915"/>
                  <a:gd name="connsiteY115" fmla="*/ 121423 h 439745"/>
                  <a:gd name="connsiteX116" fmla="*/ 291796 w 537915"/>
                  <a:gd name="connsiteY116" fmla="*/ 123701 h 439745"/>
                  <a:gd name="connsiteX117" fmla="*/ 265997 w 537915"/>
                  <a:gd name="connsiteY117" fmla="*/ 121340 h 439745"/>
                  <a:gd name="connsiteX118" fmla="*/ 257465 w 537915"/>
                  <a:gd name="connsiteY118" fmla="*/ 118980 h 439745"/>
                  <a:gd name="connsiteX119" fmla="*/ 242101 w 537915"/>
                  <a:gd name="connsiteY119" fmla="*/ 119725 h 439745"/>
                  <a:gd name="connsiteX120" fmla="*/ 221974 w 537915"/>
                  <a:gd name="connsiteY120" fmla="*/ 121423 h 439745"/>
                  <a:gd name="connsiteX121" fmla="*/ 217005 w 537915"/>
                  <a:gd name="connsiteY121" fmla="*/ 118110 h 439745"/>
                  <a:gd name="connsiteX122" fmla="*/ 212035 w 537915"/>
                  <a:gd name="connsiteY122" fmla="*/ 116453 h 439745"/>
                  <a:gd name="connsiteX123" fmla="*/ 205409 w 537915"/>
                  <a:gd name="connsiteY123" fmla="*/ 113140 h 439745"/>
                  <a:gd name="connsiteX124" fmla="*/ 177248 w 537915"/>
                  <a:gd name="connsiteY124" fmla="*/ 109827 h 439745"/>
                  <a:gd name="connsiteX125" fmla="*/ 169214 w 537915"/>
                  <a:gd name="connsiteY125" fmla="*/ 103657 h 439745"/>
                  <a:gd name="connsiteX126" fmla="*/ 128339 w 537915"/>
                  <a:gd name="connsiteY126" fmla="*/ 94919 h 439745"/>
                  <a:gd name="connsiteX127" fmla="*/ 106018 w 537915"/>
                  <a:gd name="connsiteY127" fmla="*/ 91606 h 439745"/>
                  <a:gd name="connsiteX128" fmla="*/ 97735 w 537915"/>
                  <a:gd name="connsiteY128" fmla="*/ 88293 h 439745"/>
                  <a:gd name="connsiteX129" fmla="*/ 128587 w 537915"/>
                  <a:gd name="connsiteY129" fmla="*/ 80465 h 439745"/>
                  <a:gd name="connsiteX130" fmla="*/ 100759 w 537915"/>
                  <a:gd name="connsiteY130" fmla="*/ 69780 h 439745"/>
                  <a:gd name="connsiteX131" fmla="*/ 74170 w 537915"/>
                  <a:gd name="connsiteY131" fmla="*/ 65059 h 439745"/>
                  <a:gd name="connsiteX132" fmla="*/ 60629 w 537915"/>
                  <a:gd name="connsiteY132" fmla="*/ 56281 h 439745"/>
                  <a:gd name="connsiteX133" fmla="*/ 34787 w 537915"/>
                  <a:gd name="connsiteY133" fmla="*/ 50193 h 439745"/>
                  <a:gd name="connsiteX134" fmla="*/ 33628 w 537915"/>
                  <a:gd name="connsiteY134" fmla="*/ 38556 h 439745"/>
                  <a:gd name="connsiteX135" fmla="*/ 24848 w 537915"/>
                  <a:gd name="connsiteY135" fmla="*/ 43566 h 439745"/>
                  <a:gd name="connsiteX136" fmla="*/ 31557 w 537915"/>
                  <a:gd name="connsiteY136" fmla="*/ 24102 h 439745"/>
                  <a:gd name="connsiteX137" fmla="*/ 8572 w 537915"/>
                  <a:gd name="connsiteY137"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06896 w 537915"/>
                  <a:gd name="connsiteY87" fmla="*/ 152897 h 439745"/>
                  <a:gd name="connsiteX88" fmla="*/ 501926 w 537915"/>
                  <a:gd name="connsiteY88" fmla="*/ 147927 h 439745"/>
                  <a:gd name="connsiteX89" fmla="*/ 496957 w 537915"/>
                  <a:gd name="connsiteY89" fmla="*/ 137988 h 439745"/>
                  <a:gd name="connsiteX90" fmla="*/ 494845 w 537915"/>
                  <a:gd name="connsiteY90" fmla="*/ 132770 h 439745"/>
                  <a:gd name="connsiteX91" fmla="*/ 485361 w 537915"/>
                  <a:gd name="connsiteY91" fmla="*/ 121423 h 439745"/>
                  <a:gd name="connsiteX92" fmla="*/ 480391 w 537915"/>
                  <a:gd name="connsiteY92" fmla="*/ 108171 h 439745"/>
                  <a:gd name="connsiteX93" fmla="*/ 467139 w 537915"/>
                  <a:gd name="connsiteY93" fmla="*/ 89949 h 439745"/>
                  <a:gd name="connsiteX94" fmla="*/ 457200 w 537915"/>
                  <a:gd name="connsiteY94" fmla="*/ 71727 h 439745"/>
                  <a:gd name="connsiteX95" fmla="*/ 452231 w 537915"/>
                  <a:gd name="connsiteY95" fmla="*/ 61788 h 439745"/>
                  <a:gd name="connsiteX96" fmla="*/ 445605 w 537915"/>
                  <a:gd name="connsiteY96" fmla="*/ 53506 h 439745"/>
                  <a:gd name="connsiteX97" fmla="*/ 442291 w 537915"/>
                  <a:gd name="connsiteY97" fmla="*/ 46880 h 439745"/>
                  <a:gd name="connsiteX98" fmla="*/ 435665 w 537915"/>
                  <a:gd name="connsiteY98" fmla="*/ 36940 h 439745"/>
                  <a:gd name="connsiteX99" fmla="*/ 432352 w 537915"/>
                  <a:gd name="connsiteY99" fmla="*/ 31971 h 439745"/>
                  <a:gd name="connsiteX100" fmla="*/ 427383 w 537915"/>
                  <a:gd name="connsiteY100" fmla="*/ 35284 h 439745"/>
                  <a:gd name="connsiteX101" fmla="*/ 422413 w 537915"/>
                  <a:gd name="connsiteY101" fmla="*/ 50193 h 439745"/>
                  <a:gd name="connsiteX102" fmla="*/ 417444 w 537915"/>
                  <a:gd name="connsiteY102" fmla="*/ 51849 h 439745"/>
                  <a:gd name="connsiteX103" fmla="*/ 409161 w 537915"/>
                  <a:gd name="connsiteY103" fmla="*/ 60132 h 439745"/>
                  <a:gd name="connsiteX104" fmla="*/ 395909 w 537915"/>
                  <a:gd name="connsiteY104" fmla="*/ 70071 h 439745"/>
                  <a:gd name="connsiteX105" fmla="*/ 390939 w 537915"/>
                  <a:gd name="connsiteY105" fmla="*/ 76697 h 439745"/>
                  <a:gd name="connsiteX106" fmla="*/ 385970 w 537915"/>
                  <a:gd name="connsiteY106" fmla="*/ 80010 h 439745"/>
                  <a:gd name="connsiteX107" fmla="*/ 379344 w 537915"/>
                  <a:gd name="connsiteY107" fmla="*/ 86636 h 439745"/>
                  <a:gd name="connsiteX108" fmla="*/ 369405 w 537915"/>
                  <a:gd name="connsiteY108" fmla="*/ 94919 h 439745"/>
                  <a:gd name="connsiteX109" fmla="*/ 362778 w 537915"/>
                  <a:gd name="connsiteY109" fmla="*/ 96575 h 439745"/>
                  <a:gd name="connsiteX110" fmla="*/ 356152 w 537915"/>
                  <a:gd name="connsiteY110" fmla="*/ 101545 h 439745"/>
                  <a:gd name="connsiteX111" fmla="*/ 342900 w 537915"/>
                  <a:gd name="connsiteY111" fmla="*/ 106514 h 439745"/>
                  <a:gd name="connsiteX112" fmla="*/ 336274 w 537915"/>
                  <a:gd name="connsiteY112" fmla="*/ 111484 h 439745"/>
                  <a:gd name="connsiteX113" fmla="*/ 331305 w 537915"/>
                  <a:gd name="connsiteY113" fmla="*/ 113140 h 439745"/>
                  <a:gd name="connsiteX114" fmla="*/ 324678 w 537915"/>
                  <a:gd name="connsiteY114" fmla="*/ 116453 h 439745"/>
                  <a:gd name="connsiteX115" fmla="*/ 313083 w 537915"/>
                  <a:gd name="connsiteY115" fmla="*/ 121423 h 439745"/>
                  <a:gd name="connsiteX116" fmla="*/ 291796 w 537915"/>
                  <a:gd name="connsiteY116" fmla="*/ 123701 h 439745"/>
                  <a:gd name="connsiteX117" fmla="*/ 265997 w 537915"/>
                  <a:gd name="connsiteY117" fmla="*/ 121340 h 439745"/>
                  <a:gd name="connsiteX118" fmla="*/ 257465 w 537915"/>
                  <a:gd name="connsiteY118" fmla="*/ 118980 h 439745"/>
                  <a:gd name="connsiteX119" fmla="*/ 242101 w 537915"/>
                  <a:gd name="connsiteY119" fmla="*/ 119725 h 439745"/>
                  <a:gd name="connsiteX120" fmla="*/ 221974 w 537915"/>
                  <a:gd name="connsiteY120" fmla="*/ 121423 h 439745"/>
                  <a:gd name="connsiteX121" fmla="*/ 217005 w 537915"/>
                  <a:gd name="connsiteY121" fmla="*/ 118110 h 439745"/>
                  <a:gd name="connsiteX122" fmla="*/ 212035 w 537915"/>
                  <a:gd name="connsiteY122" fmla="*/ 116453 h 439745"/>
                  <a:gd name="connsiteX123" fmla="*/ 205409 w 537915"/>
                  <a:gd name="connsiteY123" fmla="*/ 113140 h 439745"/>
                  <a:gd name="connsiteX124" fmla="*/ 177248 w 537915"/>
                  <a:gd name="connsiteY124" fmla="*/ 109827 h 439745"/>
                  <a:gd name="connsiteX125" fmla="*/ 169214 w 537915"/>
                  <a:gd name="connsiteY125" fmla="*/ 103657 h 439745"/>
                  <a:gd name="connsiteX126" fmla="*/ 128339 w 537915"/>
                  <a:gd name="connsiteY126" fmla="*/ 94919 h 439745"/>
                  <a:gd name="connsiteX127" fmla="*/ 106018 w 537915"/>
                  <a:gd name="connsiteY127" fmla="*/ 91606 h 439745"/>
                  <a:gd name="connsiteX128" fmla="*/ 97735 w 537915"/>
                  <a:gd name="connsiteY128" fmla="*/ 88293 h 439745"/>
                  <a:gd name="connsiteX129" fmla="*/ 128587 w 537915"/>
                  <a:gd name="connsiteY129" fmla="*/ 80465 h 439745"/>
                  <a:gd name="connsiteX130" fmla="*/ 100759 w 537915"/>
                  <a:gd name="connsiteY130" fmla="*/ 69780 h 439745"/>
                  <a:gd name="connsiteX131" fmla="*/ 74170 w 537915"/>
                  <a:gd name="connsiteY131" fmla="*/ 65059 h 439745"/>
                  <a:gd name="connsiteX132" fmla="*/ 60629 w 537915"/>
                  <a:gd name="connsiteY132" fmla="*/ 56281 h 439745"/>
                  <a:gd name="connsiteX133" fmla="*/ 34787 w 537915"/>
                  <a:gd name="connsiteY133" fmla="*/ 50193 h 439745"/>
                  <a:gd name="connsiteX134" fmla="*/ 33628 w 537915"/>
                  <a:gd name="connsiteY134" fmla="*/ 38556 h 439745"/>
                  <a:gd name="connsiteX135" fmla="*/ 24848 w 537915"/>
                  <a:gd name="connsiteY135" fmla="*/ 43566 h 439745"/>
                  <a:gd name="connsiteX136" fmla="*/ 31557 w 537915"/>
                  <a:gd name="connsiteY136" fmla="*/ 24102 h 439745"/>
                  <a:gd name="connsiteX137" fmla="*/ 8572 w 537915"/>
                  <a:gd name="connsiteY137"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06896 w 537915"/>
                  <a:gd name="connsiteY87" fmla="*/ 152897 h 439745"/>
                  <a:gd name="connsiteX88" fmla="*/ 504783 w 537915"/>
                  <a:gd name="connsiteY88" fmla="*/ 144117 h 439745"/>
                  <a:gd name="connsiteX89" fmla="*/ 496957 w 537915"/>
                  <a:gd name="connsiteY89" fmla="*/ 137988 h 439745"/>
                  <a:gd name="connsiteX90" fmla="*/ 494845 w 537915"/>
                  <a:gd name="connsiteY90" fmla="*/ 132770 h 439745"/>
                  <a:gd name="connsiteX91" fmla="*/ 485361 w 537915"/>
                  <a:gd name="connsiteY91" fmla="*/ 121423 h 439745"/>
                  <a:gd name="connsiteX92" fmla="*/ 480391 w 537915"/>
                  <a:gd name="connsiteY92" fmla="*/ 108171 h 439745"/>
                  <a:gd name="connsiteX93" fmla="*/ 467139 w 537915"/>
                  <a:gd name="connsiteY93" fmla="*/ 89949 h 439745"/>
                  <a:gd name="connsiteX94" fmla="*/ 457200 w 537915"/>
                  <a:gd name="connsiteY94" fmla="*/ 71727 h 439745"/>
                  <a:gd name="connsiteX95" fmla="*/ 452231 w 537915"/>
                  <a:gd name="connsiteY95" fmla="*/ 61788 h 439745"/>
                  <a:gd name="connsiteX96" fmla="*/ 445605 w 537915"/>
                  <a:gd name="connsiteY96" fmla="*/ 53506 h 439745"/>
                  <a:gd name="connsiteX97" fmla="*/ 442291 w 537915"/>
                  <a:gd name="connsiteY97" fmla="*/ 46880 h 439745"/>
                  <a:gd name="connsiteX98" fmla="*/ 435665 w 537915"/>
                  <a:gd name="connsiteY98" fmla="*/ 36940 h 439745"/>
                  <a:gd name="connsiteX99" fmla="*/ 432352 w 537915"/>
                  <a:gd name="connsiteY99" fmla="*/ 31971 h 439745"/>
                  <a:gd name="connsiteX100" fmla="*/ 427383 w 537915"/>
                  <a:gd name="connsiteY100" fmla="*/ 35284 h 439745"/>
                  <a:gd name="connsiteX101" fmla="*/ 422413 w 537915"/>
                  <a:gd name="connsiteY101" fmla="*/ 50193 h 439745"/>
                  <a:gd name="connsiteX102" fmla="*/ 417444 w 537915"/>
                  <a:gd name="connsiteY102" fmla="*/ 51849 h 439745"/>
                  <a:gd name="connsiteX103" fmla="*/ 409161 w 537915"/>
                  <a:gd name="connsiteY103" fmla="*/ 60132 h 439745"/>
                  <a:gd name="connsiteX104" fmla="*/ 395909 w 537915"/>
                  <a:gd name="connsiteY104" fmla="*/ 70071 h 439745"/>
                  <a:gd name="connsiteX105" fmla="*/ 390939 w 537915"/>
                  <a:gd name="connsiteY105" fmla="*/ 76697 h 439745"/>
                  <a:gd name="connsiteX106" fmla="*/ 385970 w 537915"/>
                  <a:gd name="connsiteY106" fmla="*/ 80010 h 439745"/>
                  <a:gd name="connsiteX107" fmla="*/ 379344 w 537915"/>
                  <a:gd name="connsiteY107" fmla="*/ 86636 h 439745"/>
                  <a:gd name="connsiteX108" fmla="*/ 369405 w 537915"/>
                  <a:gd name="connsiteY108" fmla="*/ 94919 h 439745"/>
                  <a:gd name="connsiteX109" fmla="*/ 362778 w 537915"/>
                  <a:gd name="connsiteY109" fmla="*/ 96575 h 439745"/>
                  <a:gd name="connsiteX110" fmla="*/ 356152 w 537915"/>
                  <a:gd name="connsiteY110" fmla="*/ 101545 h 439745"/>
                  <a:gd name="connsiteX111" fmla="*/ 342900 w 537915"/>
                  <a:gd name="connsiteY111" fmla="*/ 106514 h 439745"/>
                  <a:gd name="connsiteX112" fmla="*/ 336274 w 537915"/>
                  <a:gd name="connsiteY112" fmla="*/ 111484 h 439745"/>
                  <a:gd name="connsiteX113" fmla="*/ 331305 w 537915"/>
                  <a:gd name="connsiteY113" fmla="*/ 113140 h 439745"/>
                  <a:gd name="connsiteX114" fmla="*/ 324678 w 537915"/>
                  <a:gd name="connsiteY114" fmla="*/ 116453 h 439745"/>
                  <a:gd name="connsiteX115" fmla="*/ 313083 w 537915"/>
                  <a:gd name="connsiteY115" fmla="*/ 121423 h 439745"/>
                  <a:gd name="connsiteX116" fmla="*/ 291796 w 537915"/>
                  <a:gd name="connsiteY116" fmla="*/ 123701 h 439745"/>
                  <a:gd name="connsiteX117" fmla="*/ 265997 w 537915"/>
                  <a:gd name="connsiteY117" fmla="*/ 121340 h 439745"/>
                  <a:gd name="connsiteX118" fmla="*/ 257465 w 537915"/>
                  <a:gd name="connsiteY118" fmla="*/ 118980 h 439745"/>
                  <a:gd name="connsiteX119" fmla="*/ 242101 w 537915"/>
                  <a:gd name="connsiteY119" fmla="*/ 119725 h 439745"/>
                  <a:gd name="connsiteX120" fmla="*/ 221974 w 537915"/>
                  <a:gd name="connsiteY120" fmla="*/ 121423 h 439745"/>
                  <a:gd name="connsiteX121" fmla="*/ 217005 w 537915"/>
                  <a:gd name="connsiteY121" fmla="*/ 118110 h 439745"/>
                  <a:gd name="connsiteX122" fmla="*/ 212035 w 537915"/>
                  <a:gd name="connsiteY122" fmla="*/ 116453 h 439745"/>
                  <a:gd name="connsiteX123" fmla="*/ 205409 w 537915"/>
                  <a:gd name="connsiteY123" fmla="*/ 113140 h 439745"/>
                  <a:gd name="connsiteX124" fmla="*/ 177248 w 537915"/>
                  <a:gd name="connsiteY124" fmla="*/ 109827 h 439745"/>
                  <a:gd name="connsiteX125" fmla="*/ 169214 w 537915"/>
                  <a:gd name="connsiteY125" fmla="*/ 103657 h 439745"/>
                  <a:gd name="connsiteX126" fmla="*/ 128339 w 537915"/>
                  <a:gd name="connsiteY126" fmla="*/ 94919 h 439745"/>
                  <a:gd name="connsiteX127" fmla="*/ 106018 w 537915"/>
                  <a:gd name="connsiteY127" fmla="*/ 91606 h 439745"/>
                  <a:gd name="connsiteX128" fmla="*/ 97735 w 537915"/>
                  <a:gd name="connsiteY128" fmla="*/ 88293 h 439745"/>
                  <a:gd name="connsiteX129" fmla="*/ 128587 w 537915"/>
                  <a:gd name="connsiteY129" fmla="*/ 80465 h 439745"/>
                  <a:gd name="connsiteX130" fmla="*/ 100759 w 537915"/>
                  <a:gd name="connsiteY130" fmla="*/ 69780 h 439745"/>
                  <a:gd name="connsiteX131" fmla="*/ 74170 w 537915"/>
                  <a:gd name="connsiteY131" fmla="*/ 65059 h 439745"/>
                  <a:gd name="connsiteX132" fmla="*/ 60629 w 537915"/>
                  <a:gd name="connsiteY132" fmla="*/ 56281 h 439745"/>
                  <a:gd name="connsiteX133" fmla="*/ 34787 w 537915"/>
                  <a:gd name="connsiteY133" fmla="*/ 50193 h 439745"/>
                  <a:gd name="connsiteX134" fmla="*/ 33628 w 537915"/>
                  <a:gd name="connsiteY134" fmla="*/ 38556 h 439745"/>
                  <a:gd name="connsiteX135" fmla="*/ 24848 w 537915"/>
                  <a:gd name="connsiteY135" fmla="*/ 43566 h 439745"/>
                  <a:gd name="connsiteX136" fmla="*/ 31557 w 537915"/>
                  <a:gd name="connsiteY136" fmla="*/ 24102 h 439745"/>
                  <a:gd name="connsiteX137" fmla="*/ 8572 w 537915"/>
                  <a:gd name="connsiteY137"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06896 w 537915"/>
                  <a:gd name="connsiteY87" fmla="*/ 152897 h 439745"/>
                  <a:gd name="connsiteX88" fmla="*/ 496957 w 537915"/>
                  <a:gd name="connsiteY88" fmla="*/ 137988 h 439745"/>
                  <a:gd name="connsiteX89" fmla="*/ 494845 w 537915"/>
                  <a:gd name="connsiteY89" fmla="*/ 132770 h 439745"/>
                  <a:gd name="connsiteX90" fmla="*/ 485361 w 537915"/>
                  <a:gd name="connsiteY90" fmla="*/ 121423 h 439745"/>
                  <a:gd name="connsiteX91" fmla="*/ 480391 w 537915"/>
                  <a:gd name="connsiteY91" fmla="*/ 108171 h 439745"/>
                  <a:gd name="connsiteX92" fmla="*/ 467139 w 537915"/>
                  <a:gd name="connsiteY92" fmla="*/ 89949 h 439745"/>
                  <a:gd name="connsiteX93" fmla="*/ 457200 w 537915"/>
                  <a:gd name="connsiteY93" fmla="*/ 71727 h 439745"/>
                  <a:gd name="connsiteX94" fmla="*/ 452231 w 537915"/>
                  <a:gd name="connsiteY94" fmla="*/ 61788 h 439745"/>
                  <a:gd name="connsiteX95" fmla="*/ 445605 w 537915"/>
                  <a:gd name="connsiteY95" fmla="*/ 53506 h 439745"/>
                  <a:gd name="connsiteX96" fmla="*/ 442291 w 537915"/>
                  <a:gd name="connsiteY96" fmla="*/ 46880 h 439745"/>
                  <a:gd name="connsiteX97" fmla="*/ 435665 w 537915"/>
                  <a:gd name="connsiteY97" fmla="*/ 36940 h 439745"/>
                  <a:gd name="connsiteX98" fmla="*/ 432352 w 537915"/>
                  <a:gd name="connsiteY98" fmla="*/ 31971 h 439745"/>
                  <a:gd name="connsiteX99" fmla="*/ 427383 w 537915"/>
                  <a:gd name="connsiteY99" fmla="*/ 35284 h 439745"/>
                  <a:gd name="connsiteX100" fmla="*/ 422413 w 537915"/>
                  <a:gd name="connsiteY100" fmla="*/ 50193 h 439745"/>
                  <a:gd name="connsiteX101" fmla="*/ 417444 w 537915"/>
                  <a:gd name="connsiteY101" fmla="*/ 51849 h 439745"/>
                  <a:gd name="connsiteX102" fmla="*/ 409161 w 537915"/>
                  <a:gd name="connsiteY102" fmla="*/ 60132 h 439745"/>
                  <a:gd name="connsiteX103" fmla="*/ 395909 w 537915"/>
                  <a:gd name="connsiteY103" fmla="*/ 70071 h 439745"/>
                  <a:gd name="connsiteX104" fmla="*/ 390939 w 537915"/>
                  <a:gd name="connsiteY104" fmla="*/ 76697 h 439745"/>
                  <a:gd name="connsiteX105" fmla="*/ 385970 w 537915"/>
                  <a:gd name="connsiteY105" fmla="*/ 80010 h 439745"/>
                  <a:gd name="connsiteX106" fmla="*/ 379344 w 537915"/>
                  <a:gd name="connsiteY106" fmla="*/ 86636 h 439745"/>
                  <a:gd name="connsiteX107" fmla="*/ 369405 w 537915"/>
                  <a:gd name="connsiteY107" fmla="*/ 94919 h 439745"/>
                  <a:gd name="connsiteX108" fmla="*/ 362778 w 537915"/>
                  <a:gd name="connsiteY108" fmla="*/ 96575 h 439745"/>
                  <a:gd name="connsiteX109" fmla="*/ 356152 w 537915"/>
                  <a:gd name="connsiteY109" fmla="*/ 101545 h 439745"/>
                  <a:gd name="connsiteX110" fmla="*/ 342900 w 537915"/>
                  <a:gd name="connsiteY110" fmla="*/ 106514 h 439745"/>
                  <a:gd name="connsiteX111" fmla="*/ 336274 w 537915"/>
                  <a:gd name="connsiteY111" fmla="*/ 111484 h 439745"/>
                  <a:gd name="connsiteX112" fmla="*/ 331305 w 537915"/>
                  <a:gd name="connsiteY112" fmla="*/ 113140 h 439745"/>
                  <a:gd name="connsiteX113" fmla="*/ 324678 w 537915"/>
                  <a:gd name="connsiteY113" fmla="*/ 116453 h 439745"/>
                  <a:gd name="connsiteX114" fmla="*/ 313083 w 537915"/>
                  <a:gd name="connsiteY114" fmla="*/ 121423 h 439745"/>
                  <a:gd name="connsiteX115" fmla="*/ 291796 w 537915"/>
                  <a:gd name="connsiteY115" fmla="*/ 123701 h 439745"/>
                  <a:gd name="connsiteX116" fmla="*/ 265997 w 537915"/>
                  <a:gd name="connsiteY116" fmla="*/ 121340 h 439745"/>
                  <a:gd name="connsiteX117" fmla="*/ 257465 w 537915"/>
                  <a:gd name="connsiteY117" fmla="*/ 118980 h 439745"/>
                  <a:gd name="connsiteX118" fmla="*/ 242101 w 537915"/>
                  <a:gd name="connsiteY118" fmla="*/ 119725 h 439745"/>
                  <a:gd name="connsiteX119" fmla="*/ 221974 w 537915"/>
                  <a:gd name="connsiteY119" fmla="*/ 121423 h 439745"/>
                  <a:gd name="connsiteX120" fmla="*/ 217005 w 537915"/>
                  <a:gd name="connsiteY120" fmla="*/ 118110 h 439745"/>
                  <a:gd name="connsiteX121" fmla="*/ 212035 w 537915"/>
                  <a:gd name="connsiteY121" fmla="*/ 116453 h 439745"/>
                  <a:gd name="connsiteX122" fmla="*/ 205409 w 537915"/>
                  <a:gd name="connsiteY122" fmla="*/ 113140 h 439745"/>
                  <a:gd name="connsiteX123" fmla="*/ 177248 w 537915"/>
                  <a:gd name="connsiteY123" fmla="*/ 109827 h 439745"/>
                  <a:gd name="connsiteX124" fmla="*/ 169214 w 537915"/>
                  <a:gd name="connsiteY124" fmla="*/ 103657 h 439745"/>
                  <a:gd name="connsiteX125" fmla="*/ 128339 w 537915"/>
                  <a:gd name="connsiteY125" fmla="*/ 94919 h 439745"/>
                  <a:gd name="connsiteX126" fmla="*/ 106018 w 537915"/>
                  <a:gd name="connsiteY126" fmla="*/ 91606 h 439745"/>
                  <a:gd name="connsiteX127" fmla="*/ 97735 w 537915"/>
                  <a:gd name="connsiteY127" fmla="*/ 88293 h 439745"/>
                  <a:gd name="connsiteX128" fmla="*/ 128587 w 537915"/>
                  <a:gd name="connsiteY128" fmla="*/ 80465 h 439745"/>
                  <a:gd name="connsiteX129" fmla="*/ 100759 w 537915"/>
                  <a:gd name="connsiteY129" fmla="*/ 69780 h 439745"/>
                  <a:gd name="connsiteX130" fmla="*/ 74170 w 537915"/>
                  <a:gd name="connsiteY130" fmla="*/ 65059 h 439745"/>
                  <a:gd name="connsiteX131" fmla="*/ 60629 w 537915"/>
                  <a:gd name="connsiteY131" fmla="*/ 56281 h 439745"/>
                  <a:gd name="connsiteX132" fmla="*/ 34787 w 537915"/>
                  <a:gd name="connsiteY132" fmla="*/ 50193 h 439745"/>
                  <a:gd name="connsiteX133" fmla="*/ 33628 w 537915"/>
                  <a:gd name="connsiteY133" fmla="*/ 38556 h 439745"/>
                  <a:gd name="connsiteX134" fmla="*/ 24848 w 537915"/>
                  <a:gd name="connsiteY134" fmla="*/ 43566 h 439745"/>
                  <a:gd name="connsiteX135" fmla="*/ 31557 w 537915"/>
                  <a:gd name="connsiteY135" fmla="*/ 24102 h 439745"/>
                  <a:gd name="connsiteX136" fmla="*/ 8572 w 537915"/>
                  <a:gd name="connsiteY136"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06896 w 537915"/>
                  <a:gd name="connsiteY87" fmla="*/ 152897 h 439745"/>
                  <a:gd name="connsiteX88" fmla="*/ 496957 w 537915"/>
                  <a:gd name="connsiteY88" fmla="*/ 137988 h 439745"/>
                  <a:gd name="connsiteX89" fmla="*/ 504370 w 537915"/>
                  <a:gd name="connsiteY89" fmla="*/ 129913 h 439745"/>
                  <a:gd name="connsiteX90" fmla="*/ 485361 w 537915"/>
                  <a:gd name="connsiteY90" fmla="*/ 121423 h 439745"/>
                  <a:gd name="connsiteX91" fmla="*/ 480391 w 537915"/>
                  <a:gd name="connsiteY91" fmla="*/ 108171 h 439745"/>
                  <a:gd name="connsiteX92" fmla="*/ 467139 w 537915"/>
                  <a:gd name="connsiteY92" fmla="*/ 89949 h 439745"/>
                  <a:gd name="connsiteX93" fmla="*/ 457200 w 537915"/>
                  <a:gd name="connsiteY93" fmla="*/ 71727 h 439745"/>
                  <a:gd name="connsiteX94" fmla="*/ 452231 w 537915"/>
                  <a:gd name="connsiteY94" fmla="*/ 61788 h 439745"/>
                  <a:gd name="connsiteX95" fmla="*/ 445605 w 537915"/>
                  <a:gd name="connsiteY95" fmla="*/ 53506 h 439745"/>
                  <a:gd name="connsiteX96" fmla="*/ 442291 w 537915"/>
                  <a:gd name="connsiteY96" fmla="*/ 46880 h 439745"/>
                  <a:gd name="connsiteX97" fmla="*/ 435665 w 537915"/>
                  <a:gd name="connsiteY97" fmla="*/ 36940 h 439745"/>
                  <a:gd name="connsiteX98" fmla="*/ 432352 w 537915"/>
                  <a:gd name="connsiteY98" fmla="*/ 31971 h 439745"/>
                  <a:gd name="connsiteX99" fmla="*/ 427383 w 537915"/>
                  <a:gd name="connsiteY99" fmla="*/ 35284 h 439745"/>
                  <a:gd name="connsiteX100" fmla="*/ 422413 w 537915"/>
                  <a:gd name="connsiteY100" fmla="*/ 50193 h 439745"/>
                  <a:gd name="connsiteX101" fmla="*/ 417444 w 537915"/>
                  <a:gd name="connsiteY101" fmla="*/ 51849 h 439745"/>
                  <a:gd name="connsiteX102" fmla="*/ 409161 w 537915"/>
                  <a:gd name="connsiteY102" fmla="*/ 60132 h 439745"/>
                  <a:gd name="connsiteX103" fmla="*/ 395909 w 537915"/>
                  <a:gd name="connsiteY103" fmla="*/ 70071 h 439745"/>
                  <a:gd name="connsiteX104" fmla="*/ 390939 w 537915"/>
                  <a:gd name="connsiteY104" fmla="*/ 76697 h 439745"/>
                  <a:gd name="connsiteX105" fmla="*/ 385970 w 537915"/>
                  <a:gd name="connsiteY105" fmla="*/ 80010 h 439745"/>
                  <a:gd name="connsiteX106" fmla="*/ 379344 w 537915"/>
                  <a:gd name="connsiteY106" fmla="*/ 86636 h 439745"/>
                  <a:gd name="connsiteX107" fmla="*/ 369405 w 537915"/>
                  <a:gd name="connsiteY107" fmla="*/ 94919 h 439745"/>
                  <a:gd name="connsiteX108" fmla="*/ 362778 w 537915"/>
                  <a:gd name="connsiteY108" fmla="*/ 96575 h 439745"/>
                  <a:gd name="connsiteX109" fmla="*/ 356152 w 537915"/>
                  <a:gd name="connsiteY109" fmla="*/ 101545 h 439745"/>
                  <a:gd name="connsiteX110" fmla="*/ 342900 w 537915"/>
                  <a:gd name="connsiteY110" fmla="*/ 106514 h 439745"/>
                  <a:gd name="connsiteX111" fmla="*/ 336274 w 537915"/>
                  <a:gd name="connsiteY111" fmla="*/ 111484 h 439745"/>
                  <a:gd name="connsiteX112" fmla="*/ 331305 w 537915"/>
                  <a:gd name="connsiteY112" fmla="*/ 113140 h 439745"/>
                  <a:gd name="connsiteX113" fmla="*/ 324678 w 537915"/>
                  <a:gd name="connsiteY113" fmla="*/ 116453 h 439745"/>
                  <a:gd name="connsiteX114" fmla="*/ 313083 w 537915"/>
                  <a:gd name="connsiteY114" fmla="*/ 121423 h 439745"/>
                  <a:gd name="connsiteX115" fmla="*/ 291796 w 537915"/>
                  <a:gd name="connsiteY115" fmla="*/ 123701 h 439745"/>
                  <a:gd name="connsiteX116" fmla="*/ 265997 w 537915"/>
                  <a:gd name="connsiteY116" fmla="*/ 121340 h 439745"/>
                  <a:gd name="connsiteX117" fmla="*/ 257465 w 537915"/>
                  <a:gd name="connsiteY117" fmla="*/ 118980 h 439745"/>
                  <a:gd name="connsiteX118" fmla="*/ 242101 w 537915"/>
                  <a:gd name="connsiteY118" fmla="*/ 119725 h 439745"/>
                  <a:gd name="connsiteX119" fmla="*/ 221974 w 537915"/>
                  <a:gd name="connsiteY119" fmla="*/ 121423 h 439745"/>
                  <a:gd name="connsiteX120" fmla="*/ 217005 w 537915"/>
                  <a:gd name="connsiteY120" fmla="*/ 118110 h 439745"/>
                  <a:gd name="connsiteX121" fmla="*/ 212035 w 537915"/>
                  <a:gd name="connsiteY121" fmla="*/ 116453 h 439745"/>
                  <a:gd name="connsiteX122" fmla="*/ 205409 w 537915"/>
                  <a:gd name="connsiteY122" fmla="*/ 113140 h 439745"/>
                  <a:gd name="connsiteX123" fmla="*/ 177248 w 537915"/>
                  <a:gd name="connsiteY123" fmla="*/ 109827 h 439745"/>
                  <a:gd name="connsiteX124" fmla="*/ 169214 w 537915"/>
                  <a:gd name="connsiteY124" fmla="*/ 103657 h 439745"/>
                  <a:gd name="connsiteX125" fmla="*/ 128339 w 537915"/>
                  <a:gd name="connsiteY125" fmla="*/ 94919 h 439745"/>
                  <a:gd name="connsiteX126" fmla="*/ 106018 w 537915"/>
                  <a:gd name="connsiteY126" fmla="*/ 91606 h 439745"/>
                  <a:gd name="connsiteX127" fmla="*/ 97735 w 537915"/>
                  <a:gd name="connsiteY127" fmla="*/ 88293 h 439745"/>
                  <a:gd name="connsiteX128" fmla="*/ 128587 w 537915"/>
                  <a:gd name="connsiteY128" fmla="*/ 80465 h 439745"/>
                  <a:gd name="connsiteX129" fmla="*/ 100759 w 537915"/>
                  <a:gd name="connsiteY129" fmla="*/ 69780 h 439745"/>
                  <a:gd name="connsiteX130" fmla="*/ 74170 w 537915"/>
                  <a:gd name="connsiteY130" fmla="*/ 65059 h 439745"/>
                  <a:gd name="connsiteX131" fmla="*/ 60629 w 537915"/>
                  <a:gd name="connsiteY131" fmla="*/ 56281 h 439745"/>
                  <a:gd name="connsiteX132" fmla="*/ 34787 w 537915"/>
                  <a:gd name="connsiteY132" fmla="*/ 50193 h 439745"/>
                  <a:gd name="connsiteX133" fmla="*/ 33628 w 537915"/>
                  <a:gd name="connsiteY133" fmla="*/ 38556 h 439745"/>
                  <a:gd name="connsiteX134" fmla="*/ 24848 w 537915"/>
                  <a:gd name="connsiteY134" fmla="*/ 43566 h 439745"/>
                  <a:gd name="connsiteX135" fmla="*/ 31557 w 537915"/>
                  <a:gd name="connsiteY135" fmla="*/ 24102 h 439745"/>
                  <a:gd name="connsiteX136" fmla="*/ 8572 w 537915"/>
                  <a:gd name="connsiteY136"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06896 w 537915"/>
                  <a:gd name="connsiteY87" fmla="*/ 152897 h 439745"/>
                  <a:gd name="connsiteX88" fmla="*/ 507435 w 537915"/>
                  <a:gd name="connsiteY88" fmla="*/ 137035 h 439745"/>
                  <a:gd name="connsiteX89" fmla="*/ 504370 w 537915"/>
                  <a:gd name="connsiteY89" fmla="*/ 129913 h 439745"/>
                  <a:gd name="connsiteX90" fmla="*/ 485361 w 537915"/>
                  <a:gd name="connsiteY90" fmla="*/ 121423 h 439745"/>
                  <a:gd name="connsiteX91" fmla="*/ 480391 w 537915"/>
                  <a:gd name="connsiteY91" fmla="*/ 108171 h 439745"/>
                  <a:gd name="connsiteX92" fmla="*/ 467139 w 537915"/>
                  <a:gd name="connsiteY92" fmla="*/ 89949 h 439745"/>
                  <a:gd name="connsiteX93" fmla="*/ 457200 w 537915"/>
                  <a:gd name="connsiteY93" fmla="*/ 71727 h 439745"/>
                  <a:gd name="connsiteX94" fmla="*/ 452231 w 537915"/>
                  <a:gd name="connsiteY94" fmla="*/ 61788 h 439745"/>
                  <a:gd name="connsiteX95" fmla="*/ 445605 w 537915"/>
                  <a:gd name="connsiteY95" fmla="*/ 53506 h 439745"/>
                  <a:gd name="connsiteX96" fmla="*/ 442291 w 537915"/>
                  <a:gd name="connsiteY96" fmla="*/ 46880 h 439745"/>
                  <a:gd name="connsiteX97" fmla="*/ 435665 w 537915"/>
                  <a:gd name="connsiteY97" fmla="*/ 36940 h 439745"/>
                  <a:gd name="connsiteX98" fmla="*/ 432352 w 537915"/>
                  <a:gd name="connsiteY98" fmla="*/ 31971 h 439745"/>
                  <a:gd name="connsiteX99" fmla="*/ 427383 w 537915"/>
                  <a:gd name="connsiteY99" fmla="*/ 35284 h 439745"/>
                  <a:gd name="connsiteX100" fmla="*/ 422413 w 537915"/>
                  <a:gd name="connsiteY100" fmla="*/ 50193 h 439745"/>
                  <a:gd name="connsiteX101" fmla="*/ 417444 w 537915"/>
                  <a:gd name="connsiteY101" fmla="*/ 51849 h 439745"/>
                  <a:gd name="connsiteX102" fmla="*/ 409161 w 537915"/>
                  <a:gd name="connsiteY102" fmla="*/ 60132 h 439745"/>
                  <a:gd name="connsiteX103" fmla="*/ 395909 w 537915"/>
                  <a:gd name="connsiteY103" fmla="*/ 70071 h 439745"/>
                  <a:gd name="connsiteX104" fmla="*/ 390939 w 537915"/>
                  <a:gd name="connsiteY104" fmla="*/ 76697 h 439745"/>
                  <a:gd name="connsiteX105" fmla="*/ 385970 w 537915"/>
                  <a:gd name="connsiteY105" fmla="*/ 80010 h 439745"/>
                  <a:gd name="connsiteX106" fmla="*/ 379344 w 537915"/>
                  <a:gd name="connsiteY106" fmla="*/ 86636 h 439745"/>
                  <a:gd name="connsiteX107" fmla="*/ 369405 w 537915"/>
                  <a:gd name="connsiteY107" fmla="*/ 94919 h 439745"/>
                  <a:gd name="connsiteX108" fmla="*/ 362778 w 537915"/>
                  <a:gd name="connsiteY108" fmla="*/ 96575 h 439745"/>
                  <a:gd name="connsiteX109" fmla="*/ 356152 w 537915"/>
                  <a:gd name="connsiteY109" fmla="*/ 101545 h 439745"/>
                  <a:gd name="connsiteX110" fmla="*/ 342900 w 537915"/>
                  <a:gd name="connsiteY110" fmla="*/ 106514 h 439745"/>
                  <a:gd name="connsiteX111" fmla="*/ 336274 w 537915"/>
                  <a:gd name="connsiteY111" fmla="*/ 111484 h 439745"/>
                  <a:gd name="connsiteX112" fmla="*/ 331305 w 537915"/>
                  <a:gd name="connsiteY112" fmla="*/ 113140 h 439745"/>
                  <a:gd name="connsiteX113" fmla="*/ 324678 w 537915"/>
                  <a:gd name="connsiteY113" fmla="*/ 116453 h 439745"/>
                  <a:gd name="connsiteX114" fmla="*/ 313083 w 537915"/>
                  <a:gd name="connsiteY114" fmla="*/ 121423 h 439745"/>
                  <a:gd name="connsiteX115" fmla="*/ 291796 w 537915"/>
                  <a:gd name="connsiteY115" fmla="*/ 123701 h 439745"/>
                  <a:gd name="connsiteX116" fmla="*/ 265997 w 537915"/>
                  <a:gd name="connsiteY116" fmla="*/ 121340 h 439745"/>
                  <a:gd name="connsiteX117" fmla="*/ 257465 w 537915"/>
                  <a:gd name="connsiteY117" fmla="*/ 118980 h 439745"/>
                  <a:gd name="connsiteX118" fmla="*/ 242101 w 537915"/>
                  <a:gd name="connsiteY118" fmla="*/ 119725 h 439745"/>
                  <a:gd name="connsiteX119" fmla="*/ 221974 w 537915"/>
                  <a:gd name="connsiteY119" fmla="*/ 121423 h 439745"/>
                  <a:gd name="connsiteX120" fmla="*/ 217005 w 537915"/>
                  <a:gd name="connsiteY120" fmla="*/ 118110 h 439745"/>
                  <a:gd name="connsiteX121" fmla="*/ 212035 w 537915"/>
                  <a:gd name="connsiteY121" fmla="*/ 116453 h 439745"/>
                  <a:gd name="connsiteX122" fmla="*/ 205409 w 537915"/>
                  <a:gd name="connsiteY122" fmla="*/ 113140 h 439745"/>
                  <a:gd name="connsiteX123" fmla="*/ 177248 w 537915"/>
                  <a:gd name="connsiteY123" fmla="*/ 109827 h 439745"/>
                  <a:gd name="connsiteX124" fmla="*/ 169214 w 537915"/>
                  <a:gd name="connsiteY124" fmla="*/ 103657 h 439745"/>
                  <a:gd name="connsiteX125" fmla="*/ 128339 w 537915"/>
                  <a:gd name="connsiteY125" fmla="*/ 94919 h 439745"/>
                  <a:gd name="connsiteX126" fmla="*/ 106018 w 537915"/>
                  <a:gd name="connsiteY126" fmla="*/ 91606 h 439745"/>
                  <a:gd name="connsiteX127" fmla="*/ 97735 w 537915"/>
                  <a:gd name="connsiteY127" fmla="*/ 88293 h 439745"/>
                  <a:gd name="connsiteX128" fmla="*/ 128587 w 537915"/>
                  <a:gd name="connsiteY128" fmla="*/ 80465 h 439745"/>
                  <a:gd name="connsiteX129" fmla="*/ 100759 w 537915"/>
                  <a:gd name="connsiteY129" fmla="*/ 69780 h 439745"/>
                  <a:gd name="connsiteX130" fmla="*/ 74170 w 537915"/>
                  <a:gd name="connsiteY130" fmla="*/ 65059 h 439745"/>
                  <a:gd name="connsiteX131" fmla="*/ 60629 w 537915"/>
                  <a:gd name="connsiteY131" fmla="*/ 56281 h 439745"/>
                  <a:gd name="connsiteX132" fmla="*/ 34787 w 537915"/>
                  <a:gd name="connsiteY132" fmla="*/ 50193 h 439745"/>
                  <a:gd name="connsiteX133" fmla="*/ 33628 w 537915"/>
                  <a:gd name="connsiteY133" fmla="*/ 38556 h 439745"/>
                  <a:gd name="connsiteX134" fmla="*/ 24848 w 537915"/>
                  <a:gd name="connsiteY134" fmla="*/ 43566 h 439745"/>
                  <a:gd name="connsiteX135" fmla="*/ 31557 w 537915"/>
                  <a:gd name="connsiteY135" fmla="*/ 24102 h 439745"/>
                  <a:gd name="connsiteX136" fmla="*/ 8572 w 537915"/>
                  <a:gd name="connsiteY136"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17374 w 537915"/>
                  <a:gd name="connsiteY87" fmla="*/ 147182 h 439745"/>
                  <a:gd name="connsiteX88" fmla="*/ 507435 w 537915"/>
                  <a:gd name="connsiteY88" fmla="*/ 137035 h 439745"/>
                  <a:gd name="connsiteX89" fmla="*/ 504370 w 537915"/>
                  <a:gd name="connsiteY89" fmla="*/ 129913 h 439745"/>
                  <a:gd name="connsiteX90" fmla="*/ 485361 w 537915"/>
                  <a:gd name="connsiteY90" fmla="*/ 121423 h 439745"/>
                  <a:gd name="connsiteX91" fmla="*/ 480391 w 537915"/>
                  <a:gd name="connsiteY91" fmla="*/ 108171 h 439745"/>
                  <a:gd name="connsiteX92" fmla="*/ 467139 w 537915"/>
                  <a:gd name="connsiteY92" fmla="*/ 89949 h 439745"/>
                  <a:gd name="connsiteX93" fmla="*/ 457200 w 537915"/>
                  <a:gd name="connsiteY93" fmla="*/ 71727 h 439745"/>
                  <a:gd name="connsiteX94" fmla="*/ 452231 w 537915"/>
                  <a:gd name="connsiteY94" fmla="*/ 61788 h 439745"/>
                  <a:gd name="connsiteX95" fmla="*/ 445605 w 537915"/>
                  <a:gd name="connsiteY95" fmla="*/ 53506 h 439745"/>
                  <a:gd name="connsiteX96" fmla="*/ 442291 w 537915"/>
                  <a:gd name="connsiteY96" fmla="*/ 46880 h 439745"/>
                  <a:gd name="connsiteX97" fmla="*/ 435665 w 537915"/>
                  <a:gd name="connsiteY97" fmla="*/ 36940 h 439745"/>
                  <a:gd name="connsiteX98" fmla="*/ 432352 w 537915"/>
                  <a:gd name="connsiteY98" fmla="*/ 31971 h 439745"/>
                  <a:gd name="connsiteX99" fmla="*/ 427383 w 537915"/>
                  <a:gd name="connsiteY99" fmla="*/ 35284 h 439745"/>
                  <a:gd name="connsiteX100" fmla="*/ 422413 w 537915"/>
                  <a:gd name="connsiteY100" fmla="*/ 50193 h 439745"/>
                  <a:gd name="connsiteX101" fmla="*/ 417444 w 537915"/>
                  <a:gd name="connsiteY101" fmla="*/ 51849 h 439745"/>
                  <a:gd name="connsiteX102" fmla="*/ 409161 w 537915"/>
                  <a:gd name="connsiteY102" fmla="*/ 60132 h 439745"/>
                  <a:gd name="connsiteX103" fmla="*/ 395909 w 537915"/>
                  <a:gd name="connsiteY103" fmla="*/ 70071 h 439745"/>
                  <a:gd name="connsiteX104" fmla="*/ 390939 w 537915"/>
                  <a:gd name="connsiteY104" fmla="*/ 76697 h 439745"/>
                  <a:gd name="connsiteX105" fmla="*/ 385970 w 537915"/>
                  <a:gd name="connsiteY105" fmla="*/ 80010 h 439745"/>
                  <a:gd name="connsiteX106" fmla="*/ 379344 w 537915"/>
                  <a:gd name="connsiteY106" fmla="*/ 86636 h 439745"/>
                  <a:gd name="connsiteX107" fmla="*/ 369405 w 537915"/>
                  <a:gd name="connsiteY107" fmla="*/ 94919 h 439745"/>
                  <a:gd name="connsiteX108" fmla="*/ 362778 w 537915"/>
                  <a:gd name="connsiteY108" fmla="*/ 96575 h 439745"/>
                  <a:gd name="connsiteX109" fmla="*/ 356152 w 537915"/>
                  <a:gd name="connsiteY109" fmla="*/ 101545 h 439745"/>
                  <a:gd name="connsiteX110" fmla="*/ 342900 w 537915"/>
                  <a:gd name="connsiteY110" fmla="*/ 106514 h 439745"/>
                  <a:gd name="connsiteX111" fmla="*/ 336274 w 537915"/>
                  <a:gd name="connsiteY111" fmla="*/ 111484 h 439745"/>
                  <a:gd name="connsiteX112" fmla="*/ 331305 w 537915"/>
                  <a:gd name="connsiteY112" fmla="*/ 113140 h 439745"/>
                  <a:gd name="connsiteX113" fmla="*/ 324678 w 537915"/>
                  <a:gd name="connsiteY113" fmla="*/ 116453 h 439745"/>
                  <a:gd name="connsiteX114" fmla="*/ 313083 w 537915"/>
                  <a:gd name="connsiteY114" fmla="*/ 121423 h 439745"/>
                  <a:gd name="connsiteX115" fmla="*/ 291796 w 537915"/>
                  <a:gd name="connsiteY115" fmla="*/ 123701 h 439745"/>
                  <a:gd name="connsiteX116" fmla="*/ 265997 w 537915"/>
                  <a:gd name="connsiteY116" fmla="*/ 121340 h 439745"/>
                  <a:gd name="connsiteX117" fmla="*/ 257465 w 537915"/>
                  <a:gd name="connsiteY117" fmla="*/ 118980 h 439745"/>
                  <a:gd name="connsiteX118" fmla="*/ 242101 w 537915"/>
                  <a:gd name="connsiteY118" fmla="*/ 119725 h 439745"/>
                  <a:gd name="connsiteX119" fmla="*/ 221974 w 537915"/>
                  <a:gd name="connsiteY119" fmla="*/ 121423 h 439745"/>
                  <a:gd name="connsiteX120" fmla="*/ 217005 w 537915"/>
                  <a:gd name="connsiteY120" fmla="*/ 118110 h 439745"/>
                  <a:gd name="connsiteX121" fmla="*/ 212035 w 537915"/>
                  <a:gd name="connsiteY121" fmla="*/ 116453 h 439745"/>
                  <a:gd name="connsiteX122" fmla="*/ 205409 w 537915"/>
                  <a:gd name="connsiteY122" fmla="*/ 113140 h 439745"/>
                  <a:gd name="connsiteX123" fmla="*/ 177248 w 537915"/>
                  <a:gd name="connsiteY123" fmla="*/ 109827 h 439745"/>
                  <a:gd name="connsiteX124" fmla="*/ 169214 w 537915"/>
                  <a:gd name="connsiteY124" fmla="*/ 103657 h 439745"/>
                  <a:gd name="connsiteX125" fmla="*/ 128339 w 537915"/>
                  <a:gd name="connsiteY125" fmla="*/ 94919 h 439745"/>
                  <a:gd name="connsiteX126" fmla="*/ 106018 w 537915"/>
                  <a:gd name="connsiteY126" fmla="*/ 91606 h 439745"/>
                  <a:gd name="connsiteX127" fmla="*/ 97735 w 537915"/>
                  <a:gd name="connsiteY127" fmla="*/ 88293 h 439745"/>
                  <a:gd name="connsiteX128" fmla="*/ 128587 w 537915"/>
                  <a:gd name="connsiteY128" fmla="*/ 80465 h 439745"/>
                  <a:gd name="connsiteX129" fmla="*/ 100759 w 537915"/>
                  <a:gd name="connsiteY129" fmla="*/ 69780 h 439745"/>
                  <a:gd name="connsiteX130" fmla="*/ 74170 w 537915"/>
                  <a:gd name="connsiteY130" fmla="*/ 65059 h 439745"/>
                  <a:gd name="connsiteX131" fmla="*/ 60629 w 537915"/>
                  <a:gd name="connsiteY131" fmla="*/ 56281 h 439745"/>
                  <a:gd name="connsiteX132" fmla="*/ 34787 w 537915"/>
                  <a:gd name="connsiteY132" fmla="*/ 50193 h 439745"/>
                  <a:gd name="connsiteX133" fmla="*/ 33628 w 537915"/>
                  <a:gd name="connsiteY133" fmla="*/ 38556 h 439745"/>
                  <a:gd name="connsiteX134" fmla="*/ 24848 w 537915"/>
                  <a:gd name="connsiteY134" fmla="*/ 43566 h 439745"/>
                  <a:gd name="connsiteX135" fmla="*/ 31557 w 537915"/>
                  <a:gd name="connsiteY135" fmla="*/ 24102 h 439745"/>
                  <a:gd name="connsiteX136" fmla="*/ 8572 w 537915"/>
                  <a:gd name="connsiteY136"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17374 w 537915"/>
                  <a:gd name="connsiteY87" fmla="*/ 147182 h 439745"/>
                  <a:gd name="connsiteX88" fmla="*/ 507435 w 537915"/>
                  <a:gd name="connsiteY88" fmla="*/ 137035 h 439745"/>
                  <a:gd name="connsiteX89" fmla="*/ 504370 w 537915"/>
                  <a:gd name="connsiteY89" fmla="*/ 129913 h 439745"/>
                  <a:gd name="connsiteX90" fmla="*/ 485361 w 537915"/>
                  <a:gd name="connsiteY90" fmla="*/ 121423 h 439745"/>
                  <a:gd name="connsiteX91" fmla="*/ 480391 w 537915"/>
                  <a:gd name="connsiteY91" fmla="*/ 108171 h 439745"/>
                  <a:gd name="connsiteX92" fmla="*/ 467139 w 537915"/>
                  <a:gd name="connsiteY92" fmla="*/ 89949 h 439745"/>
                  <a:gd name="connsiteX93" fmla="*/ 457200 w 537915"/>
                  <a:gd name="connsiteY93" fmla="*/ 71727 h 439745"/>
                  <a:gd name="connsiteX94" fmla="*/ 452231 w 537915"/>
                  <a:gd name="connsiteY94" fmla="*/ 61788 h 439745"/>
                  <a:gd name="connsiteX95" fmla="*/ 445605 w 537915"/>
                  <a:gd name="connsiteY95" fmla="*/ 53506 h 439745"/>
                  <a:gd name="connsiteX96" fmla="*/ 442291 w 537915"/>
                  <a:gd name="connsiteY96" fmla="*/ 46880 h 439745"/>
                  <a:gd name="connsiteX97" fmla="*/ 435665 w 537915"/>
                  <a:gd name="connsiteY97" fmla="*/ 36940 h 439745"/>
                  <a:gd name="connsiteX98" fmla="*/ 432352 w 537915"/>
                  <a:gd name="connsiteY98" fmla="*/ 31971 h 439745"/>
                  <a:gd name="connsiteX99" fmla="*/ 427383 w 537915"/>
                  <a:gd name="connsiteY99" fmla="*/ 35284 h 439745"/>
                  <a:gd name="connsiteX100" fmla="*/ 422413 w 537915"/>
                  <a:gd name="connsiteY100" fmla="*/ 50193 h 439745"/>
                  <a:gd name="connsiteX101" fmla="*/ 417444 w 537915"/>
                  <a:gd name="connsiteY101" fmla="*/ 51849 h 439745"/>
                  <a:gd name="connsiteX102" fmla="*/ 409161 w 537915"/>
                  <a:gd name="connsiteY102" fmla="*/ 60132 h 439745"/>
                  <a:gd name="connsiteX103" fmla="*/ 395909 w 537915"/>
                  <a:gd name="connsiteY103" fmla="*/ 70071 h 439745"/>
                  <a:gd name="connsiteX104" fmla="*/ 390939 w 537915"/>
                  <a:gd name="connsiteY104" fmla="*/ 76697 h 439745"/>
                  <a:gd name="connsiteX105" fmla="*/ 385970 w 537915"/>
                  <a:gd name="connsiteY105" fmla="*/ 80010 h 439745"/>
                  <a:gd name="connsiteX106" fmla="*/ 379344 w 537915"/>
                  <a:gd name="connsiteY106" fmla="*/ 86636 h 439745"/>
                  <a:gd name="connsiteX107" fmla="*/ 369405 w 537915"/>
                  <a:gd name="connsiteY107" fmla="*/ 94919 h 439745"/>
                  <a:gd name="connsiteX108" fmla="*/ 362778 w 537915"/>
                  <a:gd name="connsiteY108" fmla="*/ 96575 h 439745"/>
                  <a:gd name="connsiteX109" fmla="*/ 356152 w 537915"/>
                  <a:gd name="connsiteY109" fmla="*/ 101545 h 439745"/>
                  <a:gd name="connsiteX110" fmla="*/ 342900 w 537915"/>
                  <a:gd name="connsiteY110" fmla="*/ 106514 h 439745"/>
                  <a:gd name="connsiteX111" fmla="*/ 336274 w 537915"/>
                  <a:gd name="connsiteY111" fmla="*/ 111484 h 439745"/>
                  <a:gd name="connsiteX112" fmla="*/ 331305 w 537915"/>
                  <a:gd name="connsiteY112" fmla="*/ 113140 h 439745"/>
                  <a:gd name="connsiteX113" fmla="*/ 324678 w 537915"/>
                  <a:gd name="connsiteY113" fmla="*/ 116453 h 439745"/>
                  <a:gd name="connsiteX114" fmla="*/ 313083 w 537915"/>
                  <a:gd name="connsiteY114" fmla="*/ 121423 h 439745"/>
                  <a:gd name="connsiteX115" fmla="*/ 291796 w 537915"/>
                  <a:gd name="connsiteY115" fmla="*/ 123701 h 439745"/>
                  <a:gd name="connsiteX116" fmla="*/ 265997 w 537915"/>
                  <a:gd name="connsiteY116" fmla="*/ 121340 h 439745"/>
                  <a:gd name="connsiteX117" fmla="*/ 257465 w 537915"/>
                  <a:gd name="connsiteY117" fmla="*/ 118980 h 439745"/>
                  <a:gd name="connsiteX118" fmla="*/ 242101 w 537915"/>
                  <a:gd name="connsiteY118" fmla="*/ 119725 h 439745"/>
                  <a:gd name="connsiteX119" fmla="*/ 221974 w 537915"/>
                  <a:gd name="connsiteY119" fmla="*/ 121423 h 439745"/>
                  <a:gd name="connsiteX120" fmla="*/ 217005 w 537915"/>
                  <a:gd name="connsiteY120" fmla="*/ 118110 h 439745"/>
                  <a:gd name="connsiteX121" fmla="*/ 212035 w 537915"/>
                  <a:gd name="connsiteY121" fmla="*/ 116453 h 439745"/>
                  <a:gd name="connsiteX122" fmla="*/ 205409 w 537915"/>
                  <a:gd name="connsiteY122" fmla="*/ 113140 h 439745"/>
                  <a:gd name="connsiteX123" fmla="*/ 177248 w 537915"/>
                  <a:gd name="connsiteY123" fmla="*/ 109827 h 439745"/>
                  <a:gd name="connsiteX124" fmla="*/ 169214 w 537915"/>
                  <a:gd name="connsiteY124" fmla="*/ 103657 h 439745"/>
                  <a:gd name="connsiteX125" fmla="*/ 140722 w 537915"/>
                  <a:gd name="connsiteY125" fmla="*/ 92062 h 439745"/>
                  <a:gd name="connsiteX126" fmla="*/ 106018 w 537915"/>
                  <a:gd name="connsiteY126" fmla="*/ 91606 h 439745"/>
                  <a:gd name="connsiteX127" fmla="*/ 97735 w 537915"/>
                  <a:gd name="connsiteY127" fmla="*/ 88293 h 439745"/>
                  <a:gd name="connsiteX128" fmla="*/ 128587 w 537915"/>
                  <a:gd name="connsiteY128" fmla="*/ 80465 h 439745"/>
                  <a:gd name="connsiteX129" fmla="*/ 100759 w 537915"/>
                  <a:gd name="connsiteY129" fmla="*/ 69780 h 439745"/>
                  <a:gd name="connsiteX130" fmla="*/ 74170 w 537915"/>
                  <a:gd name="connsiteY130" fmla="*/ 65059 h 439745"/>
                  <a:gd name="connsiteX131" fmla="*/ 60629 w 537915"/>
                  <a:gd name="connsiteY131" fmla="*/ 56281 h 439745"/>
                  <a:gd name="connsiteX132" fmla="*/ 34787 w 537915"/>
                  <a:gd name="connsiteY132" fmla="*/ 50193 h 439745"/>
                  <a:gd name="connsiteX133" fmla="*/ 33628 w 537915"/>
                  <a:gd name="connsiteY133" fmla="*/ 38556 h 439745"/>
                  <a:gd name="connsiteX134" fmla="*/ 24848 w 537915"/>
                  <a:gd name="connsiteY134" fmla="*/ 43566 h 439745"/>
                  <a:gd name="connsiteX135" fmla="*/ 31557 w 537915"/>
                  <a:gd name="connsiteY135" fmla="*/ 24102 h 439745"/>
                  <a:gd name="connsiteX136" fmla="*/ 8572 w 537915"/>
                  <a:gd name="connsiteY136"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17374 w 537915"/>
                  <a:gd name="connsiteY87" fmla="*/ 147182 h 439745"/>
                  <a:gd name="connsiteX88" fmla="*/ 507435 w 537915"/>
                  <a:gd name="connsiteY88" fmla="*/ 137035 h 439745"/>
                  <a:gd name="connsiteX89" fmla="*/ 504370 w 537915"/>
                  <a:gd name="connsiteY89" fmla="*/ 129913 h 439745"/>
                  <a:gd name="connsiteX90" fmla="*/ 485361 w 537915"/>
                  <a:gd name="connsiteY90" fmla="*/ 121423 h 439745"/>
                  <a:gd name="connsiteX91" fmla="*/ 480391 w 537915"/>
                  <a:gd name="connsiteY91" fmla="*/ 108171 h 439745"/>
                  <a:gd name="connsiteX92" fmla="*/ 467139 w 537915"/>
                  <a:gd name="connsiteY92" fmla="*/ 89949 h 439745"/>
                  <a:gd name="connsiteX93" fmla="*/ 457200 w 537915"/>
                  <a:gd name="connsiteY93" fmla="*/ 71727 h 439745"/>
                  <a:gd name="connsiteX94" fmla="*/ 452231 w 537915"/>
                  <a:gd name="connsiteY94" fmla="*/ 61788 h 439745"/>
                  <a:gd name="connsiteX95" fmla="*/ 445605 w 537915"/>
                  <a:gd name="connsiteY95" fmla="*/ 53506 h 439745"/>
                  <a:gd name="connsiteX96" fmla="*/ 442291 w 537915"/>
                  <a:gd name="connsiteY96" fmla="*/ 46880 h 439745"/>
                  <a:gd name="connsiteX97" fmla="*/ 435665 w 537915"/>
                  <a:gd name="connsiteY97" fmla="*/ 36940 h 439745"/>
                  <a:gd name="connsiteX98" fmla="*/ 432352 w 537915"/>
                  <a:gd name="connsiteY98" fmla="*/ 31971 h 439745"/>
                  <a:gd name="connsiteX99" fmla="*/ 427383 w 537915"/>
                  <a:gd name="connsiteY99" fmla="*/ 35284 h 439745"/>
                  <a:gd name="connsiteX100" fmla="*/ 422413 w 537915"/>
                  <a:gd name="connsiteY100" fmla="*/ 50193 h 439745"/>
                  <a:gd name="connsiteX101" fmla="*/ 417444 w 537915"/>
                  <a:gd name="connsiteY101" fmla="*/ 51849 h 439745"/>
                  <a:gd name="connsiteX102" fmla="*/ 409161 w 537915"/>
                  <a:gd name="connsiteY102" fmla="*/ 60132 h 439745"/>
                  <a:gd name="connsiteX103" fmla="*/ 395909 w 537915"/>
                  <a:gd name="connsiteY103" fmla="*/ 70071 h 439745"/>
                  <a:gd name="connsiteX104" fmla="*/ 390939 w 537915"/>
                  <a:gd name="connsiteY104" fmla="*/ 76697 h 439745"/>
                  <a:gd name="connsiteX105" fmla="*/ 385970 w 537915"/>
                  <a:gd name="connsiteY105" fmla="*/ 80010 h 439745"/>
                  <a:gd name="connsiteX106" fmla="*/ 379344 w 537915"/>
                  <a:gd name="connsiteY106" fmla="*/ 86636 h 439745"/>
                  <a:gd name="connsiteX107" fmla="*/ 369405 w 537915"/>
                  <a:gd name="connsiteY107" fmla="*/ 94919 h 439745"/>
                  <a:gd name="connsiteX108" fmla="*/ 362778 w 537915"/>
                  <a:gd name="connsiteY108" fmla="*/ 96575 h 439745"/>
                  <a:gd name="connsiteX109" fmla="*/ 356152 w 537915"/>
                  <a:gd name="connsiteY109" fmla="*/ 101545 h 439745"/>
                  <a:gd name="connsiteX110" fmla="*/ 342900 w 537915"/>
                  <a:gd name="connsiteY110" fmla="*/ 106514 h 439745"/>
                  <a:gd name="connsiteX111" fmla="*/ 336274 w 537915"/>
                  <a:gd name="connsiteY111" fmla="*/ 111484 h 439745"/>
                  <a:gd name="connsiteX112" fmla="*/ 331305 w 537915"/>
                  <a:gd name="connsiteY112" fmla="*/ 113140 h 439745"/>
                  <a:gd name="connsiteX113" fmla="*/ 324678 w 537915"/>
                  <a:gd name="connsiteY113" fmla="*/ 116453 h 439745"/>
                  <a:gd name="connsiteX114" fmla="*/ 313083 w 537915"/>
                  <a:gd name="connsiteY114" fmla="*/ 121423 h 439745"/>
                  <a:gd name="connsiteX115" fmla="*/ 291796 w 537915"/>
                  <a:gd name="connsiteY115" fmla="*/ 123701 h 439745"/>
                  <a:gd name="connsiteX116" fmla="*/ 265997 w 537915"/>
                  <a:gd name="connsiteY116" fmla="*/ 121340 h 439745"/>
                  <a:gd name="connsiteX117" fmla="*/ 257465 w 537915"/>
                  <a:gd name="connsiteY117" fmla="*/ 118980 h 439745"/>
                  <a:gd name="connsiteX118" fmla="*/ 242101 w 537915"/>
                  <a:gd name="connsiteY118" fmla="*/ 119725 h 439745"/>
                  <a:gd name="connsiteX119" fmla="*/ 221974 w 537915"/>
                  <a:gd name="connsiteY119" fmla="*/ 121423 h 439745"/>
                  <a:gd name="connsiteX120" fmla="*/ 217005 w 537915"/>
                  <a:gd name="connsiteY120" fmla="*/ 118110 h 439745"/>
                  <a:gd name="connsiteX121" fmla="*/ 212035 w 537915"/>
                  <a:gd name="connsiteY121" fmla="*/ 116453 h 439745"/>
                  <a:gd name="connsiteX122" fmla="*/ 205409 w 537915"/>
                  <a:gd name="connsiteY122" fmla="*/ 113140 h 439745"/>
                  <a:gd name="connsiteX123" fmla="*/ 177248 w 537915"/>
                  <a:gd name="connsiteY123" fmla="*/ 109827 h 439745"/>
                  <a:gd name="connsiteX124" fmla="*/ 169214 w 537915"/>
                  <a:gd name="connsiteY124" fmla="*/ 103657 h 439745"/>
                  <a:gd name="connsiteX125" fmla="*/ 140722 w 537915"/>
                  <a:gd name="connsiteY125" fmla="*/ 92062 h 439745"/>
                  <a:gd name="connsiteX126" fmla="*/ 97735 w 537915"/>
                  <a:gd name="connsiteY126" fmla="*/ 88293 h 439745"/>
                  <a:gd name="connsiteX127" fmla="*/ 128587 w 537915"/>
                  <a:gd name="connsiteY127" fmla="*/ 80465 h 439745"/>
                  <a:gd name="connsiteX128" fmla="*/ 100759 w 537915"/>
                  <a:gd name="connsiteY128" fmla="*/ 69780 h 439745"/>
                  <a:gd name="connsiteX129" fmla="*/ 74170 w 537915"/>
                  <a:gd name="connsiteY129" fmla="*/ 65059 h 439745"/>
                  <a:gd name="connsiteX130" fmla="*/ 60629 w 537915"/>
                  <a:gd name="connsiteY130" fmla="*/ 56281 h 439745"/>
                  <a:gd name="connsiteX131" fmla="*/ 34787 w 537915"/>
                  <a:gd name="connsiteY131" fmla="*/ 50193 h 439745"/>
                  <a:gd name="connsiteX132" fmla="*/ 33628 w 537915"/>
                  <a:gd name="connsiteY132" fmla="*/ 38556 h 439745"/>
                  <a:gd name="connsiteX133" fmla="*/ 24848 w 537915"/>
                  <a:gd name="connsiteY133" fmla="*/ 43566 h 439745"/>
                  <a:gd name="connsiteX134" fmla="*/ 31557 w 537915"/>
                  <a:gd name="connsiteY134" fmla="*/ 24102 h 439745"/>
                  <a:gd name="connsiteX135" fmla="*/ 8572 w 537915"/>
                  <a:gd name="connsiteY135" fmla="*/ 0 h 439745"/>
                  <a:gd name="connsiteX0" fmla="*/ 8572 w 537915"/>
                  <a:gd name="connsiteY0" fmla="*/ 0 h 439745"/>
                  <a:gd name="connsiteX1" fmla="*/ 0 w 537915"/>
                  <a:gd name="connsiteY1" fmla="*/ 3810 h 439745"/>
                  <a:gd name="connsiteX2" fmla="*/ 9939 w 537915"/>
                  <a:gd name="connsiteY2" fmla="*/ 28658 h 439745"/>
                  <a:gd name="connsiteX3" fmla="*/ 11596 w 537915"/>
                  <a:gd name="connsiteY3" fmla="*/ 33627 h 439745"/>
                  <a:gd name="connsiteX4" fmla="*/ 21535 w 537915"/>
                  <a:gd name="connsiteY4" fmla="*/ 50193 h 439745"/>
                  <a:gd name="connsiteX5" fmla="*/ 24848 w 537915"/>
                  <a:gd name="connsiteY5" fmla="*/ 58475 h 439745"/>
                  <a:gd name="connsiteX6" fmla="*/ 26505 w 537915"/>
                  <a:gd name="connsiteY6" fmla="*/ 66758 h 439745"/>
                  <a:gd name="connsiteX7" fmla="*/ 29818 w 537915"/>
                  <a:gd name="connsiteY7" fmla="*/ 71727 h 439745"/>
                  <a:gd name="connsiteX8" fmla="*/ 33131 w 537915"/>
                  <a:gd name="connsiteY8" fmla="*/ 78353 h 439745"/>
                  <a:gd name="connsiteX9" fmla="*/ 34787 w 537915"/>
                  <a:gd name="connsiteY9" fmla="*/ 83323 h 439745"/>
                  <a:gd name="connsiteX10" fmla="*/ 36444 w 537915"/>
                  <a:gd name="connsiteY10" fmla="*/ 91606 h 439745"/>
                  <a:gd name="connsiteX11" fmla="*/ 43070 w 537915"/>
                  <a:gd name="connsiteY11" fmla="*/ 101545 h 439745"/>
                  <a:gd name="connsiteX12" fmla="*/ 44726 w 537915"/>
                  <a:gd name="connsiteY12" fmla="*/ 111484 h 439745"/>
                  <a:gd name="connsiteX13" fmla="*/ 51352 w 537915"/>
                  <a:gd name="connsiteY13" fmla="*/ 119766 h 439745"/>
                  <a:gd name="connsiteX14" fmla="*/ 54665 w 537915"/>
                  <a:gd name="connsiteY14" fmla="*/ 129706 h 439745"/>
                  <a:gd name="connsiteX15" fmla="*/ 56322 w 537915"/>
                  <a:gd name="connsiteY15" fmla="*/ 141301 h 439745"/>
                  <a:gd name="connsiteX16" fmla="*/ 59635 w 537915"/>
                  <a:gd name="connsiteY16" fmla="*/ 147927 h 439745"/>
                  <a:gd name="connsiteX17" fmla="*/ 64605 w 537915"/>
                  <a:gd name="connsiteY17" fmla="*/ 157866 h 439745"/>
                  <a:gd name="connsiteX18" fmla="*/ 66261 w 537915"/>
                  <a:gd name="connsiteY18" fmla="*/ 164493 h 439745"/>
                  <a:gd name="connsiteX19" fmla="*/ 72887 w 537915"/>
                  <a:gd name="connsiteY19" fmla="*/ 184371 h 439745"/>
                  <a:gd name="connsiteX20" fmla="*/ 76200 w 537915"/>
                  <a:gd name="connsiteY20" fmla="*/ 194310 h 439745"/>
                  <a:gd name="connsiteX21" fmla="*/ 77857 w 537915"/>
                  <a:gd name="connsiteY21" fmla="*/ 199280 h 439745"/>
                  <a:gd name="connsiteX22" fmla="*/ 81170 w 537915"/>
                  <a:gd name="connsiteY22" fmla="*/ 205906 h 439745"/>
                  <a:gd name="connsiteX23" fmla="*/ 86139 w 537915"/>
                  <a:gd name="connsiteY23" fmla="*/ 222471 h 439745"/>
                  <a:gd name="connsiteX24" fmla="*/ 87796 w 537915"/>
                  <a:gd name="connsiteY24" fmla="*/ 230753 h 439745"/>
                  <a:gd name="connsiteX25" fmla="*/ 109331 w 537915"/>
                  <a:gd name="connsiteY25" fmla="*/ 262227 h 439745"/>
                  <a:gd name="connsiteX26" fmla="*/ 120926 w 537915"/>
                  <a:gd name="connsiteY26" fmla="*/ 277136 h 439745"/>
                  <a:gd name="connsiteX27" fmla="*/ 122583 w 537915"/>
                  <a:gd name="connsiteY27" fmla="*/ 282106 h 439745"/>
                  <a:gd name="connsiteX28" fmla="*/ 125896 w 537915"/>
                  <a:gd name="connsiteY28" fmla="*/ 287075 h 439745"/>
                  <a:gd name="connsiteX29" fmla="*/ 122583 w 537915"/>
                  <a:gd name="connsiteY29" fmla="*/ 325175 h 439745"/>
                  <a:gd name="connsiteX30" fmla="*/ 124239 w 537915"/>
                  <a:gd name="connsiteY30" fmla="*/ 389780 h 439745"/>
                  <a:gd name="connsiteX31" fmla="*/ 127552 w 537915"/>
                  <a:gd name="connsiteY31" fmla="*/ 396406 h 439745"/>
                  <a:gd name="connsiteX32" fmla="*/ 134178 w 537915"/>
                  <a:gd name="connsiteY32" fmla="*/ 404688 h 439745"/>
                  <a:gd name="connsiteX33" fmla="*/ 144118 w 537915"/>
                  <a:gd name="connsiteY33" fmla="*/ 408001 h 439745"/>
                  <a:gd name="connsiteX34" fmla="*/ 149087 w 537915"/>
                  <a:gd name="connsiteY34" fmla="*/ 412971 h 439745"/>
                  <a:gd name="connsiteX35" fmla="*/ 154057 w 537915"/>
                  <a:gd name="connsiteY35" fmla="*/ 416284 h 439745"/>
                  <a:gd name="connsiteX36" fmla="*/ 162339 w 537915"/>
                  <a:gd name="connsiteY36" fmla="*/ 422910 h 439745"/>
                  <a:gd name="connsiteX37" fmla="*/ 167309 w 537915"/>
                  <a:gd name="connsiteY37" fmla="*/ 427880 h 439745"/>
                  <a:gd name="connsiteX38" fmla="*/ 172278 w 537915"/>
                  <a:gd name="connsiteY38" fmla="*/ 429536 h 439745"/>
                  <a:gd name="connsiteX39" fmla="*/ 177248 w 537915"/>
                  <a:gd name="connsiteY39" fmla="*/ 432849 h 439745"/>
                  <a:gd name="connsiteX40" fmla="*/ 188844 w 537915"/>
                  <a:gd name="connsiteY40" fmla="*/ 436162 h 439745"/>
                  <a:gd name="connsiteX41" fmla="*/ 195470 w 537915"/>
                  <a:gd name="connsiteY41" fmla="*/ 439475 h 439745"/>
                  <a:gd name="connsiteX42" fmla="*/ 226944 w 537915"/>
                  <a:gd name="connsiteY42" fmla="*/ 436162 h 439745"/>
                  <a:gd name="connsiteX43" fmla="*/ 241852 w 537915"/>
                  <a:gd name="connsiteY43" fmla="*/ 429536 h 439745"/>
                  <a:gd name="connsiteX44" fmla="*/ 246822 w 537915"/>
                  <a:gd name="connsiteY44" fmla="*/ 426223 h 439745"/>
                  <a:gd name="connsiteX45" fmla="*/ 253448 w 537915"/>
                  <a:gd name="connsiteY45" fmla="*/ 422910 h 439745"/>
                  <a:gd name="connsiteX46" fmla="*/ 271670 w 537915"/>
                  <a:gd name="connsiteY46" fmla="*/ 417940 h 439745"/>
                  <a:gd name="connsiteX47" fmla="*/ 311426 w 537915"/>
                  <a:gd name="connsiteY47" fmla="*/ 421253 h 439745"/>
                  <a:gd name="connsiteX48" fmla="*/ 316396 w 537915"/>
                  <a:gd name="connsiteY48" fmla="*/ 422910 h 439745"/>
                  <a:gd name="connsiteX49" fmla="*/ 321365 w 537915"/>
                  <a:gd name="connsiteY49" fmla="*/ 426223 h 439745"/>
                  <a:gd name="connsiteX50" fmla="*/ 339587 w 537915"/>
                  <a:gd name="connsiteY50" fmla="*/ 424566 h 439745"/>
                  <a:gd name="connsiteX51" fmla="*/ 346213 w 537915"/>
                  <a:gd name="connsiteY51" fmla="*/ 412971 h 439745"/>
                  <a:gd name="connsiteX52" fmla="*/ 362778 w 537915"/>
                  <a:gd name="connsiteY52" fmla="*/ 403032 h 439745"/>
                  <a:gd name="connsiteX53" fmla="*/ 372718 w 537915"/>
                  <a:gd name="connsiteY53" fmla="*/ 401375 h 439745"/>
                  <a:gd name="connsiteX54" fmla="*/ 381000 w 537915"/>
                  <a:gd name="connsiteY54" fmla="*/ 391436 h 439745"/>
                  <a:gd name="connsiteX55" fmla="*/ 385970 w 537915"/>
                  <a:gd name="connsiteY55" fmla="*/ 381497 h 439745"/>
                  <a:gd name="connsiteX56" fmla="*/ 392596 w 537915"/>
                  <a:gd name="connsiteY56" fmla="*/ 369901 h 439745"/>
                  <a:gd name="connsiteX57" fmla="*/ 394252 w 537915"/>
                  <a:gd name="connsiteY57" fmla="*/ 364932 h 439745"/>
                  <a:gd name="connsiteX58" fmla="*/ 397565 w 537915"/>
                  <a:gd name="connsiteY58" fmla="*/ 358306 h 439745"/>
                  <a:gd name="connsiteX59" fmla="*/ 402535 w 537915"/>
                  <a:gd name="connsiteY59" fmla="*/ 351680 h 439745"/>
                  <a:gd name="connsiteX60" fmla="*/ 409161 w 537915"/>
                  <a:gd name="connsiteY60" fmla="*/ 336771 h 439745"/>
                  <a:gd name="connsiteX61" fmla="*/ 415787 w 537915"/>
                  <a:gd name="connsiteY61" fmla="*/ 328488 h 439745"/>
                  <a:gd name="connsiteX62" fmla="*/ 424070 w 537915"/>
                  <a:gd name="connsiteY62" fmla="*/ 316893 h 439745"/>
                  <a:gd name="connsiteX63" fmla="*/ 425726 w 537915"/>
                  <a:gd name="connsiteY63" fmla="*/ 308610 h 439745"/>
                  <a:gd name="connsiteX64" fmla="*/ 434009 w 537915"/>
                  <a:gd name="connsiteY64" fmla="*/ 300327 h 439745"/>
                  <a:gd name="connsiteX65" fmla="*/ 442291 w 537915"/>
                  <a:gd name="connsiteY65" fmla="*/ 290388 h 439745"/>
                  <a:gd name="connsiteX66" fmla="*/ 447261 w 537915"/>
                  <a:gd name="connsiteY66" fmla="*/ 288732 h 439745"/>
                  <a:gd name="connsiteX67" fmla="*/ 458857 w 537915"/>
                  <a:gd name="connsiteY67" fmla="*/ 283762 h 439745"/>
                  <a:gd name="connsiteX68" fmla="*/ 463826 w 537915"/>
                  <a:gd name="connsiteY68" fmla="*/ 280449 h 439745"/>
                  <a:gd name="connsiteX69" fmla="*/ 468796 w 537915"/>
                  <a:gd name="connsiteY69" fmla="*/ 278793 h 439745"/>
                  <a:gd name="connsiteX70" fmla="*/ 483705 w 537915"/>
                  <a:gd name="connsiteY70" fmla="*/ 265540 h 439745"/>
                  <a:gd name="connsiteX71" fmla="*/ 493644 w 537915"/>
                  <a:gd name="connsiteY71" fmla="*/ 262227 h 439745"/>
                  <a:gd name="connsiteX72" fmla="*/ 495300 w 537915"/>
                  <a:gd name="connsiteY72" fmla="*/ 257258 h 439745"/>
                  <a:gd name="connsiteX73" fmla="*/ 500270 w 537915"/>
                  <a:gd name="connsiteY73" fmla="*/ 252288 h 439745"/>
                  <a:gd name="connsiteX74" fmla="*/ 498613 w 537915"/>
                  <a:gd name="connsiteY74" fmla="*/ 245662 h 439745"/>
                  <a:gd name="connsiteX75" fmla="*/ 496957 w 537915"/>
                  <a:gd name="connsiteY75" fmla="*/ 235723 h 439745"/>
                  <a:gd name="connsiteX76" fmla="*/ 500270 w 537915"/>
                  <a:gd name="connsiteY76" fmla="*/ 215845 h 439745"/>
                  <a:gd name="connsiteX77" fmla="*/ 501926 w 537915"/>
                  <a:gd name="connsiteY77" fmla="*/ 210875 h 439745"/>
                  <a:gd name="connsiteX78" fmla="*/ 511865 w 537915"/>
                  <a:gd name="connsiteY78" fmla="*/ 207562 h 439745"/>
                  <a:gd name="connsiteX79" fmla="*/ 521805 w 537915"/>
                  <a:gd name="connsiteY79" fmla="*/ 202593 h 439745"/>
                  <a:gd name="connsiteX80" fmla="*/ 528431 w 537915"/>
                  <a:gd name="connsiteY80" fmla="*/ 197623 h 439745"/>
                  <a:gd name="connsiteX81" fmla="*/ 533400 w 537915"/>
                  <a:gd name="connsiteY81" fmla="*/ 195966 h 439745"/>
                  <a:gd name="connsiteX82" fmla="*/ 537915 w 537915"/>
                  <a:gd name="connsiteY82" fmla="*/ 186234 h 439745"/>
                  <a:gd name="connsiteX83" fmla="*/ 528431 w 537915"/>
                  <a:gd name="connsiteY83" fmla="*/ 174432 h 439745"/>
                  <a:gd name="connsiteX84" fmla="*/ 524206 w 537915"/>
                  <a:gd name="connsiteY84" fmla="*/ 161635 h 439745"/>
                  <a:gd name="connsiteX85" fmla="*/ 513522 w 537915"/>
                  <a:gd name="connsiteY85" fmla="*/ 159523 h 439745"/>
                  <a:gd name="connsiteX86" fmla="*/ 511865 w 537915"/>
                  <a:gd name="connsiteY86" fmla="*/ 154553 h 439745"/>
                  <a:gd name="connsiteX87" fmla="*/ 517374 w 537915"/>
                  <a:gd name="connsiteY87" fmla="*/ 147182 h 439745"/>
                  <a:gd name="connsiteX88" fmla="*/ 507435 w 537915"/>
                  <a:gd name="connsiteY88" fmla="*/ 137035 h 439745"/>
                  <a:gd name="connsiteX89" fmla="*/ 504370 w 537915"/>
                  <a:gd name="connsiteY89" fmla="*/ 129913 h 439745"/>
                  <a:gd name="connsiteX90" fmla="*/ 485361 w 537915"/>
                  <a:gd name="connsiteY90" fmla="*/ 121423 h 439745"/>
                  <a:gd name="connsiteX91" fmla="*/ 480391 w 537915"/>
                  <a:gd name="connsiteY91" fmla="*/ 108171 h 439745"/>
                  <a:gd name="connsiteX92" fmla="*/ 467139 w 537915"/>
                  <a:gd name="connsiteY92" fmla="*/ 89949 h 439745"/>
                  <a:gd name="connsiteX93" fmla="*/ 457200 w 537915"/>
                  <a:gd name="connsiteY93" fmla="*/ 71727 h 439745"/>
                  <a:gd name="connsiteX94" fmla="*/ 452231 w 537915"/>
                  <a:gd name="connsiteY94" fmla="*/ 61788 h 439745"/>
                  <a:gd name="connsiteX95" fmla="*/ 445605 w 537915"/>
                  <a:gd name="connsiteY95" fmla="*/ 53506 h 439745"/>
                  <a:gd name="connsiteX96" fmla="*/ 442291 w 537915"/>
                  <a:gd name="connsiteY96" fmla="*/ 46880 h 439745"/>
                  <a:gd name="connsiteX97" fmla="*/ 435665 w 537915"/>
                  <a:gd name="connsiteY97" fmla="*/ 36940 h 439745"/>
                  <a:gd name="connsiteX98" fmla="*/ 432352 w 537915"/>
                  <a:gd name="connsiteY98" fmla="*/ 31971 h 439745"/>
                  <a:gd name="connsiteX99" fmla="*/ 427383 w 537915"/>
                  <a:gd name="connsiteY99" fmla="*/ 35284 h 439745"/>
                  <a:gd name="connsiteX100" fmla="*/ 422413 w 537915"/>
                  <a:gd name="connsiteY100" fmla="*/ 50193 h 439745"/>
                  <a:gd name="connsiteX101" fmla="*/ 417444 w 537915"/>
                  <a:gd name="connsiteY101" fmla="*/ 51849 h 439745"/>
                  <a:gd name="connsiteX102" fmla="*/ 409161 w 537915"/>
                  <a:gd name="connsiteY102" fmla="*/ 60132 h 439745"/>
                  <a:gd name="connsiteX103" fmla="*/ 395909 w 537915"/>
                  <a:gd name="connsiteY103" fmla="*/ 70071 h 439745"/>
                  <a:gd name="connsiteX104" fmla="*/ 390939 w 537915"/>
                  <a:gd name="connsiteY104" fmla="*/ 76697 h 439745"/>
                  <a:gd name="connsiteX105" fmla="*/ 385970 w 537915"/>
                  <a:gd name="connsiteY105" fmla="*/ 80010 h 439745"/>
                  <a:gd name="connsiteX106" fmla="*/ 379344 w 537915"/>
                  <a:gd name="connsiteY106" fmla="*/ 86636 h 439745"/>
                  <a:gd name="connsiteX107" fmla="*/ 369405 w 537915"/>
                  <a:gd name="connsiteY107" fmla="*/ 94919 h 439745"/>
                  <a:gd name="connsiteX108" fmla="*/ 362778 w 537915"/>
                  <a:gd name="connsiteY108" fmla="*/ 96575 h 439745"/>
                  <a:gd name="connsiteX109" fmla="*/ 356152 w 537915"/>
                  <a:gd name="connsiteY109" fmla="*/ 101545 h 439745"/>
                  <a:gd name="connsiteX110" fmla="*/ 342900 w 537915"/>
                  <a:gd name="connsiteY110" fmla="*/ 106514 h 439745"/>
                  <a:gd name="connsiteX111" fmla="*/ 336274 w 537915"/>
                  <a:gd name="connsiteY111" fmla="*/ 111484 h 439745"/>
                  <a:gd name="connsiteX112" fmla="*/ 331305 w 537915"/>
                  <a:gd name="connsiteY112" fmla="*/ 113140 h 439745"/>
                  <a:gd name="connsiteX113" fmla="*/ 324678 w 537915"/>
                  <a:gd name="connsiteY113" fmla="*/ 116453 h 439745"/>
                  <a:gd name="connsiteX114" fmla="*/ 313083 w 537915"/>
                  <a:gd name="connsiteY114" fmla="*/ 121423 h 439745"/>
                  <a:gd name="connsiteX115" fmla="*/ 291796 w 537915"/>
                  <a:gd name="connsiteY115" fmla="*/ 123701 h 439745"/>
                  <a:gd name="connsiteX116" fmla="*/ 265997 w 537915"/>
                  <a:gd name="connsiteY116" fmla="*/ 121340 h 439745"/>
                  <a:gd name="connsiteX117" fmla="*/ 257465 w 537915"/>
                  <a:gd name="connsiteY117" fmla="*/ 118980 h 439745"/>
                  <a:gd name="connsiteX118" fmla="*/ 242101 w 537915"/>
                  <a:gd name="connsiteY118" fmla="*/ 119725 h 439745"/>
                  <a:gd name="connsiteX119" fmla="*/ 221974 w 537915"/>
                  <a:gd name="connsiteY119" fmla="*/ 121423 h 439745"/>
                  <a:gd name="connsiteX120" fmla="*/ 217005 w 537915"/>
                  <a:gd name="connsiteY120" fmla="*/ 118110 h 439745"/>
                  <a:gd name="connsiteX121" fmla="*/ 212035 w 537915"/>
                  <a:gd name="connsiteY121" fmla="*/ 116453 h 439745"/>
                  <a:gd name="connsiteX122" fmla="*/ 205409 w 537915"/>
                  <a:gd name="connsiteY122" fmla="*/ 113140 h 439745"/>
                  <a:gd name="connsiteX123" fmla="*/ 177248 w 537915"/>
                  <a:gd name="connsiteY123" fmla="*/ 109827 h 439745"/>
                  <a:gd name="connsiteX124" fmla="*/ 169214 w 537915"/>
                  <a:gd name="connsiteY124" fmla="*/ 103657 h 439745"/>
                  <a:gd name="connsiteX125" fmla="*/ 140722 w 537915"/>
                  <a:gd name="connsiteY125" fmla="*/ 92062 h 439745"/>
                  <a:gd name="connsiteX126" fmla="*/ 128587 w 537915"/>
                  <a:gd name="connsiteY126" fmla="*/ 80465 h 439745"/>
                  <a:gd name="connsiteX127" fmla="*/ 100759 w 537915"/>
                  <a:gd name="connsiteY127" fmla="*/ 69780 h 439745"/>
                  <a:gd name="connsiteX128" fmla="*/ 74170 w 537915"/>
                  <a:gd name="connsiteY128" fmla="*/ 65059 h 439745"/>
                  <a:gd name="connsiteX129" fmla="*/ 60629 w 537915"/>
                  <a:gd name="connsiteY129" fmla="*/ 56281 h 439745"/>
                  <a:gd name="connsiteX130" fmla="*/ 34787 w 537915"/>
                  <a:gd name="connsiteY130" fmla="*/ 50193 h 439745"/>
                  <a:gd name="connsiteX131" fmla="*/ 33628 w 537915"/>
                  <a:gd name="connsiteY131" fmla="*/ 38556 h 439745"/>
                  <a:gd name="connsiteX132" fmla="*/ 24848 w 537915"/>
                  <a:gd name="connsiteY132" fmla="*/ 43566 h 439745"/>
                  <a:gd name="connsiteX133" fmla="*/ 31557 w 537915"/>
                  <a:gd name="connsiteY133" fmla="*/ 24102 h 439745"/>
                  <a:gd name="connsiteX134" fmla="*/ 8572 w 537915"/>
                  <a:gd name="connsiteY134" fmla="*/ 0 h 43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537915" h="439745">
                    <a:moveTo>
                      <a:pt x="8572" y="0"/>
                    </a:moveTo>
                    <a:lnTo>
                      <a:pt x="0" y="3810"/>
                    </a:lnTo>
                    <a:cubicBezTo>
                      <a:pt x="3313" y="12093"/>
                      <a:pt x="6706" y="20344"/>
                      <a:pt x="9939" y="28658"/>
                    </a:cubicBezTo>
                    <a:cubicBezTo>
                      <a:pt x="10572" y="30285"/>
                      <a:pt x="10768" y="32090"/>
                      <a:pt x="11596" y="33627"/>
                    </a:cubicBezTo>
                    <a:cubicBezTo>
                      <a:pt x="14649" y="39297"/>
                      <a:pt x="19143" y="44214"/>
                      <a:pt x="21535" y="50193"/>
                    </a:cubicBezTo>
                    <a:cubicBezTo>
                      <a:pt x="22639" y="52954"/>
                      <a:pt x="23994" y="55627"/>
                      <a:pt x="24848" y="58475"/>
                    </a:cubicBezTo>
                    <a:cubicBezTo>
                      <a:pt x="25657" y="61172"/>
                      <a:pt x="25516" y="64122"/>
                      <a:pt x="26505" y="66758"/>
                    </a:cubicBezTo>
                    <a:cubicBezTo>
                      <a:pt x="27204" y="68622"/>
                      <a:pt x="28830" y="69999"/>
                      <a:pt x="29818" y="71727"/>
                    </a:cubicBezTo>
                    <a:cubicBezTo>
                      <a:pt x="31043" y="73871"/>
                      <a:pt x="32158" y="76083"/>
                      <a:pt x="33131" y="78353"/>
                    </a:cubicBezTo>
                    <a:cubicBezTo>
                      <a:pt x="33819" y="79958"/>
                      <a:pt x="34364" y="81629"/>
                      <a:pt x="34787" y="83323"/>
                    </a:cubicBezTo>
                    <a:cubicBezTo>
                      <a:pt x="35470" y="86055"/>
                      <a:pt x="35279" y="89043"/>
                      <a:pt x="36444" y="91606"/>
                    </a:cubicBezTo>
                    <a:cubicBezTo>
                      <a:pt x="38092" y="95231"/>
                      <a:pt x="40861" y="98232"/>
                      <a:pt x="43070" y="101545"/>
                    </a:cubicBezTo>
                    <a:cubicBezTo>
                      <a:pt x="43622" y="104858"/>
                      <a:pt x="43336" y="108426"/>
                      <a:pt x="44726" y="111484"/>
                    </a:cubicBezTo>
                    <a:cubicBezTo>
                      <a:pt x="46189" y="114703"/>
                      <a:pt x="49659" y="116662"/>
                      <a:pt x="51352" y="119766"/>
                    </a:cubicBezTo>
                    <a:cubicBezTo>
                      <a:pt x="53024" y="122832"/>
                      <a:pt x="53561" y="126393"/>
                      <a:pt x="54665" y="129706"/>
                    </a:cubicBezTo>
                    <a:cubicBezTo>
                      <a:pt x="55217" y="133571"/>
                      <a:pt x="55295" y="137534"/>
                      <a:pt x="56322" y="141301"/>
                    </a:cubicBezTo>
                    <a:cubicBezTo>
                      <a:pt x="56972" y="143683"/>
                      <a:pt x="58662" y="145657"/>
                      <a:pt x="59635" y="147927"/>
                    </a:cubicBezTo>
                    <a:cubicBezTo>
                      <a:pt x="63749" y="157528"/>
                      <a:pt x="58237" y="148318"/>
                      <a:pt x="64605" y="157866"/>
                    </a:cubicBezTo>
                    <a:cubicBezTo>
                      <a:pt x="65157" y="160075"/>
                      <a:pt x="65591" y="162317"/>
                      <a:pt x="66261" y="164493"/>
                    </a:cubicBezTo>
                    <a:cubicBezTo>
                      <a:pt x="68315" y="171169"/>
                      <a:pt x="70679" y="177745"/>
                      <a:pt x="72887" y="184371"/>
                    </a:cubicBezTo>
                    <a:lnTo>
                      <a:pt x="76200" y="194310"/>
                    </a:lnTo>
                    <a:cubicBezTo>
                      <a:pt x="76752" y="195967"/>
                      <a:pt x="77076" y="197718"/>
                      <a:pt x="77857" y="199280"/>
                    </a:cubicBezTo>
                    <a:lnTo>
                      <a:pt x="81170" y="205906"/>
                    </a:lnTo>
                    <a:cubicBezTo>
                      <a:pt x="85412" y="231368"/>
                      <a:pt x="79721" y="203219"/>
                      <a:pt x="86139" y="222471"/>
                    </a:cubicBezTo>
                    <a:cubicBezTo>
                      <a:pt x="87029" y="225142"/>
                      <a:pt x="86537" y="228235"/>
                      <a:pt x="87796" y="230753"/>
                    </a:cubicBezTo>
                    <a:cubicBezTo>
                      <a:pt x="101417" y="257995"/>
                      <a:pt x="96022" y="253355"/>
                      <a:pt x="109331" y="262227"/>
                    </a:cubicBezTo>
                    <a:cubicBezTo>
                      <a:pt x="117256" y="274115"/>
                      <a:pt x="113142" y="269350"/>
                      <a:pt x="120926" y="277136"/>
                    </a:cubicBezTo>
                    <a:cubicBezTo>
                      <a:pt x="121478" y="278793"/>
                      <a:pt x="121802" y="280544"/>
                      <a:pt x="122583" y="282106"/>
                    </a:cubicBezTo>
                    <a:cubicBezTo>
                      <a:pt x="123473" y="283887"/>
                      <a:pt x="125779" y="285088"/>
                      <a:pt x="125896" y="287075"/>
                    </a:cubicBezTo>
                    <a:cubicBezTo>
                      <a:pt x="126283" y="293647"/>
                      <a:pt x="123546" y="316503"/>
                      <a:pt x="122583" y="325175"/>
                    </a:cubicBezTo>
                    <a:cubicBezTo>
                      <a:pt x="123135" y="346710"/>
                      <a:pt x="122740" y="368290"/>
                      <a:pt x="124239" y="389780"/>
                    </a:cubicBezTo>
                    <a:cubicBezTo>
                      <a:pt x="124411" y="392243"/>
                      <a:pt x="126579" y="394136"/>
                      <a:pt x="127552" y="396406"/>
                    </a:cubicBezTo>
                    <a:cubicBezTo>
                      <a:pt x="129982" y="402075"/>
                      <a:pt x="127593" y="401761"/>
                      <a:pt x="134178" y="404688"/>
                    </a:cubicBezTo>
                    <a:cubicBezTo>
                      <a:pt x="137370" y="406106"/>
                      <a:pt x="144118" y="408001"/>
                      <a:pt x="144118" y="408001"/>
                    </a:cubicBezTo>
                    <a:cubicBezTo>
                      <a:pt x="145774" y="409658"/>
                      <a:pt x="147287" y="411471"/>
                      <a:pt x="149087" y="412971"/>
                    </a:cubicBezTo>
                    <a:cubicBezTo>
                      <a:pt x="150616" y="414246"/>
                      <a:pt x="152649" y="414876"/>
                      <a:pt x="154057" y="416284"/>
                    </a:cubicBezTo>
                    <a:cubicBezTo>
                      <a:pt x="161551" y="423777"/>
                      <a:pt x="152664" y="419684"/>
                      <a:pt x="162339" y="422910"/>
                    </a:cubicBezTo>
                    <a:cubicBezTo>
                      <a:pt x="163996" y="424567"/>
                      <a:pt x="165360" y="426580"/>
                      <a:pt x="167309" y="427880"/>
                    </a:cubicBezTo>
                    <a:cubicBezTo>
                      <a:pt x="168762" y="428848"/>
                      <a:pt x="170716" y="428755"/>
                      <a:pt x="172278" y="429536"/>
                    </a:cubicBezTo>
                    <a:cubicBezTo>
                      <a:pt x="174059" y="430426"/>
                      <a:pt x="175467" y="431959"/>
                      <a:pt x="177248" y="432849"/>
                    </a:cubicBezTo>
                    <a:cubicBezTo>
                      <a:pt x="179628" y="434039"/>
                      <a:pt x="186716" y="435630"/>
                      <a:pt x="188844" y="436162"/>
                    </a:cubicBezTo>
                    <a:cubicBezTo>
                      <a:pt x="191053" y="437266"/>
                      <a:pt x="193004" y="439345"/>
                      <a:pt x="195470" y="439475"/>
                    </a:cubicBezTo>
                    <a:cubicBezTo>
                      <a:pt x="211903" y="440340"/>
                      <a:pt x="215196" y="439100"/>
                      <a:pt x="226944" y="436162"/>
                    </a:cubicBezTo>
                    <a:cubicBezTo>
                      <a:pt x="236423" y="426683"/>
                      <a:pt x="226541" y="434640"/>
                      <a:pt x="241852" y="429536"/>
                    </a:cubicBezTo>
                    <a:cubicBezTo>
                      <a:pt x="243741" y="428906"/>
                      <a:pt x="245093" y="427211"/>
                      <a:pt x="246822" y="426223"/>
                    </a:cubicBezTo>
                    <a:cubicBezTo>
                      <a:pt x="248966" y="424998"/>
                      <a:pt x="251155" y="423827"/>
                      <a:pt x="253448" y="422910"/>
                    </a:cubicBezTo>
                    <a:cubicBezTo>
                      <a:pt x="261854" y="419548"/>
                      <a:pt x="263353" y="419604"/>
                      <a:pt x="271670" y="417940"/>
                    </a:cubicBezTo>
                    <a:cubicBezTo>
                      <a:pt x="284922" y="419044"/>
                      <a:pt x="298209" y="419784"/>
                      <a:pt x="311426" y="421253"/>
                    </a:cubicBezTo>
                    <a:cubicBezTo>
                      <a:pt x="313162" y="421446"/>
                      <a:pt x="314834" y="422129"/>
                      <a:pt x="316396" y="422910"/>
                    </a:cubicBezTo>
                    <a:cubicBezTo>
                      <a:pt x="318177" y="423800"/>
                      <a:pt x="319709" y="425119"/>
                      <a:pt x="321365" y="426223"/>
                    </a:cubicBezTo>
                    <a:cubicBezTo>
                      <a:pt x="327439" y="425671"/>
                      <a:pt x="333723" y="426241"/>
                      <a:pt x="339587" y="424566"/>
                    </a:cubicBezTo>
                    <a:cubicBezTo>
                      <a:pt x="348316" y="422072"/>
                      <a:pt x="341900" y="417900"/>
                      <a:pt x="346213" y="412971"/>
                    </a:cubicBezTo>
                    <a:cubicBezTo>
                      <a:pt x="347533" y="411463"/>
                      <a:pt x="359210" y="404102"/>
                      <a:pt x="362778" y="403032"/>
                    </a:cubicBezTo>
                    <a:cubicBezTo>
                      <a:pt x="365995" y="402067"/>
                      <a:pt x="369405" y="401927"/>
                      <a:pt x="372718" y="401375"/>
                    </a:cubicBezTo>
                    <a:cubicBezTo>
                      <a:pt x="376383" y="397710"/>
                      <a:pt x="378693" y="396050"/>
                      <a:pt x="381000" y="391436"/>
                    </a:cubicBezTo>
                    <a:cubicBezTo>
                      <a:pt x="387856" y="377724"/>
                      <a:pt x="376480" y="395731"/>
                      <a:pt x="385970" y="381497"/>
                    </a:cubicBezTo>
                    <a:cubicBezTo>
                      <a:pt x="389766" y="370103"/>
                      <a:pt x="384574" y="383939"/>
                      <a:pt x="392596" y="369901"/>
                    </a:cubicBezTo>
                    <a:cubicBezTo>
                      <a:pt x="393462" y="368385"/>
                      <a:pt x="393564" y="366537"/>
                      <a:pt x="394252" y="364932"/>
                    </a:cubicBezTo>
                    <a:cubicBezTo>
                      <a:pt x="395225" y="362662"/>
                      <a:pt x="396256" y="360400"/>
                      <a:pt x="397565" y="358306"/>
                    </a:cubicBezTo>
                    <a:cubicBezTo>
                      <a:pt x="399028" y="355965"/>
                      <a:pt x="401194" y="354093"/>
                      <a:pt x="402535" y="351680"/>
                    </a:cubicBezTo>
                    <a:cubicBezTo>
                      <a:pt x="407321" y="343066"/>
                      <a:pt x="404057" y="344428"/>
                      <a:pt x="409161" y="336771"/>
                    </a:cubicBezTo>
                    <a:cubicBezTo>
                      <a:pt x="411122" y="333829"/>
                      <a:pt x="413578" y="331249"/>
                      <a:pt x="415787" y="328488"/>
                    </a:cubicBezTo>
                    <a:cubicBezTo>
                      <a:pt x="420583" y="309310"/>
                      <a:pt x="412629" y="335200"/>
                      <a:pt x="424070" y="316893"/>
                    </a:cubicBezTo>
                    <a:cubicBezTo>
                      <a:pt x="425562" y="314505"/>
                      <a:pt x="424738" y="311246"/>
                      <a:pt x="425726" y="308610"/>
                    </a:cubicBezTo>
                    <a:cubicBezTo>
                      <a:pt x="427567" y="303701"/>
                      <a:pt x="429959" y="303027"/>
                      <a:pt x="434009" y="300327"/>
                    </a:cubicBezTo>
                    <a:cubicBezTo>
                      <a:pt x="436452" y="296662"/>
                      <a:pt x="438467" y="292937"/>
                      <a:pt x="442291" y="290388"/>
                    </a:cubicBezTo>
                    <a:cubicBezTo>
                      <a:pt x="443744" y="289419"/>
                      <a:pt x="445604" y="289284"/>
                      <a:pt x="447261" y="288732"/>
                    </a:cubicBezTo>
                    <a:cubicBezTo>
                      <a:pt x="459741" y="280413"/>
                      <a:pt x="443878" y="290182"/>
                      <a:pt x="458857" y="283762"/>
                    </a:cubicBezTo>
                    <a:cubicBezTo>
                      <a:pt x="460687" y="282978"/>
                      <a:pt x="462045" y="281339"/>
                      <a:pt x="463826" y="280449"/>
                    </a:cubicBezTo>
                    <a:cubicBezTo>
                      <a:pt x="465388" y="279668"/>
                      <a:pt x="467139" y="279345"/>
                      <a:pt x="468796" y="278793"/>
                    </a:cubicBezTo>
                    <a:cubicBezTo>
                      <a:pt x="472139" y="275449"/>
                      <a:pt x="478828" y="267979"/>
                      <a:pt x="483705" y="265540"/>
                    </a:cubicBezTo>
                    <a:cubicBezTo>
                      <a:pt x="486829" y="263978"/>
                      <a:pt x="493644" y="262227"/>
                      <a:pt x="493644" y="262227"/>
                    </a:cubicBezTo>
                    <a:cubicBezTo>
                      <a:pt x="494196" y="260571"/>
                      <a:pt x="494332" y="258711"/>
                      <a:pt x="495300" y="257258"/>
                    </a:cubicBezTo>
                    <a:cubicBezTo>
                      <a:pt x="496600" y="255309"/>
                      <a:pt x="499626" y="254541"/>
                      <a:pt x="500270" y="252288"/>
                    </a:cubicBezTo>
                    <a:cubicBezTo>
                      <a:pt x="500895" y="250099"/>
                      <a:pt x="499059" y="247894"/>
                      <a:pt x="498613" y="245662"/>
                    </a:cubicBezTo>
                    <a:cubicBezTo>
                      <a:pt x="497954" y="242369"/>
                      <a:pt x="497509" y="239036"/>
                      <a:pt x="496957" y="235723"/>
                    </a:cubicBezTo>
                    <a:cubicBezTo>
                      <a:pt x="498061" y="229097"/>
                      <a:pt x="498953" y="222432"/>
                      <a:pt x="500270" y="215845"/>
                    </a:cubicBezTo>
                    <a:cubicBezTo>
                      <a:pt x="500612" y="214133"/>
                      <a:pt x="500505" y="211890"/>
                      <a:pt x="501926" y="210875"/>
                    </a:cubicBezTo>
                    <a:cubicBezTo>
                      <a:pt x="504768" y="208845"/>
                      <a:pt x="508959" y="209499"/>
                      <a:pt x="511865" y="207562"/>
                    </a:cubicBezTo>
                    <a:cubicBezTo>
                      <a:pt x="518288" y="203280"/>
                      <a:pt x="514946" y="204878"/>
                      <a:pt x="521805" y="202593"/>
                    </a:cubicBezTo>
                    <a:cubicBezTo>
                      <a:pt x="524014" y="200936"/>
                      <a:pt x="526034" y="198993"/>
                      <a:pt x="528431" y="197623"/>
                    </a:cubicBezTo>
                    <a:cubicBezTo>
                      <a:pt x="529947" y="196757"/>
                      <a:pt x="531819" y="197864"/>
                      <a:pt x="533400" y="195966"/>
                    </a:cubicBezTo>
                    <a:cubicBezTo>
                      <a:pt x="534981" y="194068"/>
                      <a:pt x="537363" y="187890"/>
                      <a:pt x="537915" y="186234"/>
                    </a:cubicBezTo>
                    <a:cubicBezTo>
                      <a:pt x="535822" y="178909"/>
                      <a:pt x="530716" y="178532"/>
                      <a:pt x="528431" y="174432"/>
                    </a:cubicBezTo>
                    <a:cubicBezTo>
                      <a:pt x="526146" y="170332"/>
                      <a:pt x="527519" y="164948"/>
                      <a:pt x="524206" y="161635"/>
                    </a:cubicBezTo>
                    <a:lnTo>
                      <a:pt x="513522" y="159523"/>
                    </a:lnTo>
                    <a:cubicBezTo>
                      <a:pt x="512970" y="157866"/>
                      <a:pt x="511223" y="156610"/>
                      <a:pt x="511865" y="154553"/>
                    </a:cubicBezTo>
                    <a:cubicBezTo>
                      <a:pt x="512507" y="152496"/>
                      <a:pt x="518112" y="150102"/>
                      <a:pt x="517374" y="147182"/>
                    </a:cubicBezTo>
                    <a:cubicBezTo>
                      <a:pt x="516636" y="144262"/>
                      <a:pt x="509602" y="139913"/>
                      <a:pt x="507435" y="137035"/>
                    </a:cubicBezTo>
                    <a:cubicBezTo>
                      <a:pt x="505268" y="134157"/>
                      <a:pt x="506027" y="131017"/>
                      <a:pt x="504370" y="129913"/>
                    </a:cubicBezTo>
                    <a:cubicBezTo>
                      <a:pt x="500779" y="111954"/>
                      <a:pt x="489357" y="125047"/>
                      <a:pt x="485361" y="121423"/>
                    </a:cubicBezTo>
                    <a:cubicBezTo>
                      <a:pt x="481365" y="117799"/>
                      <a:pt x="484241" y="115871"/>
                      <a:pt x="480391" y="108171"/>
                    </a:cubicBezTo>
                    <a:cubicBezTo>
                      <a:pt x="476196" y="99780"/>
                      <a:pt x="473475" y="97552"/>
                      <a:pt x="467139" y="89949"/>
                    </a:cubicBezTo>
                    <a:cubicBezTo>
                      <a:pt x="460661" y="73754"/>
                      <a:pt x="467733" y="89784"/>
                      <a:pt x="457200" y="71727"/>
                    </a:cubicBezTo>
                    <a:cubicBezTo>
                      <a:pt x="455334" y="68528"/>
                      <a:pt x="454220" y="64913"/>
                      <a:pt x="452231" y="61788"/>
                    </a:cubicBezTo>
                    <a:cubicBezTo>
                      <a:pt x="450333" y="58805"/>
                      <a:pt x="447566" y="56448"/>
                      <a:pt x="445605" y="53506"/>
                    </a:cubicBezTo>
                    <a:cubicBezTo>
                      <a:pt x="444235" y="51451"/>
                      <a:pt x="443562" y="48998"/>
                      <a:pt x="442291" y="46880"/>
                    </a:cubicBezTo>
                    <a:cubicBezTo>
                      <a:pt x="440242" y="43465"/>
                      <a:pt x="437874" y="40253"/>
                      <a:pt x="435665" y="36940"/>
                    </a:cubicBezTo>
                    <a:lnTo>
                      <a:pt x="432352" y="31971"/>
                    </a:lnTo>
                    <a:cubicBezTo>
                      <a:pt x="430696" y="33075"/>
                      <a:pt x="428487" y="33628"/>
                      <a:pt x="427383" y="35284"/>
                    </a:cubicBezTo>
                    <a:cubicBezTo>
                      <a:pt x="418990" y="47874"/>
                      <a:pt x="434428" y="35775"/>
                      <a:pt x="422413" y="50193"/>
                    </a:cubicBezTo>
                    <a:cubicBezTo>
                      <a:pt x="421295" y="51534"/>
                      <a:pt x="419100" y="51297"/>
                      <a:pt x="417444" y="51849"/>
                    </a:cubicBezTo>
                    <a:cubicBezTo>
                      <a:pt x="408612" y="65099"/>
                      <a:pt x="420203" y="49091"/>
                      <a:pt x="409161" y="60132"/>
                    </a:cubicBezTo>
                    <a:cubicBezTo>
                      <a:pt x="398654" y="70638"/>
                      <a:pt x="410796" y="64116"/>
                      <a:pt x="395909" y="70071"/>
                    </a:cubicBezTo>
                    <a:cubicBezTo>
                      <a:pt x="394252" y="72280"/>
                      <a:pt x="392891" y="74745"/>
                      <a:pt x="390939" y="76697"/>
                    </a:cubicBezTo>
                    <a:cubicBezTo>
                      <a:pt x="389531" y="78105"/>
                      <a:pt x="387214" y="78455"/>
                      <a:pt x="385970" y="80010"/>
                    </a:cubicBezTo>
                    <a:cubicBezTo>
                      <a:pt x="379546" y="88041"/>
                      <a:pt x="390184" y="83023"/>
                      <a:pt x="379344" y="86636"/>
                    </a:cubicBezTo>
                    <a:cubicBezTo>
                      <a:pt x="376360" y="89620"/>
                      <a:pt x="373439" y="93190"/>
                      <a:pt x="369405" y="94919"/>
                    </a:cubicBezTo>
                    <a:cubicBezTo>
                      <a:pt x="367312" y="95816"/>
                      <a:pt x="364987" y="96023"/>
                      <a:pt x="362778" y="96575"/>
                    </a:cubicBezTo>
                    <a:cubicBezTo>
                      <a:pt x="360569" y="98232"/>
                      <a:pt x="358565" y="100204"/>
                      <a:pt x="356152" y="101545"/>
                    </a:cubicBezTo>
                    <a:cubicBezTo>
                      <a:pt x="353176" y="103198"/>
                      <a:pt x="346622" y="105274"/>
                      <a:pt x="342900" y="106514"/>
                    </a:cubicBezTo>
                    <a:cubicBezTo>
                      <a:pt x="340691" y="108171"/>
                      <a:pt x="338671" y="110114"/>
                      <a:pt x="336274" y="111484"/>
                    </a:cubicBezTo>
                    <a:cubicBezTo>
                      <a:pt x="334758" y="112350"/>
                      <a:pt x="332910" y="112452"/>
                      <a:pt x="331305" y="113140"/>
                    </a:cubicBezTo>
                    <a:cubicBezTo>
                      <a:pt x="329035" y="114113"/>
                      <a:pt x="326948" y="115480"/>
                      <a:pt x="324678" y="116453"/>
                    </a:cubicBezTo>
                    <a:cubicBezTo>
                      <a:pt x="318497" y="119102"/>
                      <a:pt x="318563" y="120215"/>
                      <a:pt x="313083" y="121423"/>
                    </a:cubicBezTo>
                    <a:cubicBezTo>
                      <a:pt x="307603" y="122631"/>
                      <a:pt x="299527" y="118179"/>
                      <a:pt x="291796" y="123701"/>
                    </a:cubicBezTo>
                    <a:cubicBezTo>
                      <a:pt x="286083" y="123182"/>
                      <a:pt x="271719" y="122127"/>
                      <a:pt x="265997" y="121340"/>
                    </a:cubicBezTo>
                    <a:cubicBezTo>
                      <a:pt x="260275" y="120553"/>
                      <a:pt x="261448" y="119249"/>
                      <a:pt x="257465" y="118980"/>
                    </a:cubicBezTo>
                    <a:cubicBezTo>
                      <a:pt x="253482" y="118711"/>
                      <a:pt x="250419" y="121388"/>
                      <a:pt x="242101" y="119725"/>
                    </a:cubicBezTo>
                    <a:cubicBezTo>
                      <a:pt x="225005" y="111177"/>
                      <a:pt x="226157" y="121692"/>
                      <a:pt x="221974" y="121423"/>
                    </a:cubicBezTo>
                    <a:cubicBezTo>
                      <a:pt x="217791" y="121154"/>
                      <a:pt x="218786" y="119000"/>
                      <a:pt x="217005" y="118110"/>
                    </a:cubicBezTo>
                    <a:cubicBezTo>
                      <a:pt x="215443" y="117329"/>
                      <a:pt x="213640" y="117141"/>
                      <a:pt x="212035" y="116453"/>
                    </a:cubicBezTo>
                    <a:cubicBezTo>
                      <a:pt x="209765" y="115480"/>
                      <a:pt x="207752" y="113921"/>
                      <a:pt x="205409" y="113140"/>
                    </a:cubicBezTo>
                    <a:cubicBezTo>
                      <a:pt x="198505" y="110839"/>
                      <a:pt x="181279" y="110163"/>
                      <a:pt x="177248" y="109827"/>
                    </a:cubicBezTo>
                    <a:cubicBezTo>
                      <a:pt x="173935" y="108723"/>
                      <a:pt x="175302" y="106618"/>
                      <a:pt x="169214" y="103657"/>
                    </a:cubicBezTo>
                    <a:cubicBezTo>
                      <a:pt x="163126" y="100696"/>
                      <a:pt x="147493" y="95927"/>
                      <a:pt x="140722" y="92062"/>
                    </a:cubicBezTo>
                    <a:cubicBezTo>
                      <a:pt x="133951" y="88197"/>
                      <a:pt x="135247" y="84179"/>
                      <a:pt x="128587" y="80465"/>
                    </a:cubicBezTo>
                    <a:cubicBezTo>
                      <a:pt x="121927" y="76751"/>
                      <a:pt x="109829" y="72348"/>
                      <a:pt x="100759" y="69780"/>
                    </a:cubicBezTo>
                    <a:cubicBezTo>
                      <a:pt x="91690" y="67212"/>
                      <a:pt x="80283" y="67097"/>
                      <a:pt x="74170" y="65059"/>
                    </a:cubicBezTo>
                    <a:cubicBezTo>
                      <a:pt x="72514" y="63403"/>
                      <a:pt x="67193" y="58759"/>
                      <a:pt x="60629" y="56281"/>
                    </a:cubicBezTo>
                    <a:cubicBezTo>
                      <a:pt x="54065" y="53803"/>
                      <a:pt x="39287" y="53147"/>
                      <a:pt x="34787" y="50193"/>
                    </a:cubicBezTo>
                    <a:cubicBezTo>
                      <a:pt x="33131" y="48536"/>
                      <a:pt x="35850" y="39297"/>
                      <a:pt x="33628" y="38556"/>
                    </a:cubicBezTo>
                    <a:lnTo>
                      <a:pt x="24848" y="43566"/>
                    </a:lnTo>
                    <a:cubicBezTo>
                      <a:pt x="22806" y="37443"/>
                      <a:pt x="37283" y="28874"/>
                      <a:pt x="31557" y="24102"/>
                    </a:cubicBezTo>
                    <a:cubicBezTo>
                      <a:pt x="30028" y="22827"/>
                      <a:pt x="11609" y="4970"/>
                      <a:pt x="8572"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7" name="Freeform: Shape 46">
                <a:extLst>
                  <a:ext uri="{FF2B5EF4-FFF2-40B4-BE49-F238E27FC236}">
                    <a16:creationId xmlns:a16="http://schemas.microsoft.com/office/drawing/2014/main" id="{FDA8C6C2-EE4A-4CD6-B9B1-7C60C76B4216}"/>
                  </a:ext>
                </a:extLst>
              </p:cNvPr>
              <p:cNvSpPr/>
              <p:nvPr/>
            </p:nvSpPr>
            <p:spPr>
              <a:xfrm>
                <a:off x="7186054" y="4671035"/>
                <a:ext cx="855674" cy="565064"/>
              </a:xfrm>
              <a:custGeom>
                <a:avLst/>
                <a:gdLst>
                  <a:gd name="connsiteX0" fmla="*/ 248701 w 855674"/>
                  <a:gd name="connsiteY0" fmla="*/ 7960 h 565064"/>
                  <a:gd name="connsiteX1" fmla="*/ 248701 w 855674"/>
                  <a:gd name="connsiteY1" fmla="*/ 7960 h 565064"/>
                  <a:gd name="connsiteX2" fmla="*/ 243446 w 855674"/>
                  <a:gd name="connsiteY2" fmla="*/ 18470 h 565064"/>
                  <a:gd name="connsiteX3" fmla="*/ 239505 w 855674"/>
                  <a:gd name="connsiteY3" fmla="*/ 21098 h 565064"/>
                  <a:gd name="connsiteX4" fmla="*/ 235563 w 855674"/>
                  <a:gd name="connsiteY4" fmla="*/ 25039 h 565064"/>
                  <a:gd name="connsiteX5" fmla="*/ 234249 w 855674"/>
                  <a:gd name="connsiteY5" fmla="*/ 28981 h 565064"/>
                  <a:gd name="connsiteX6" fmla="*/ 222425 w 855674"/>
                  <a:gd name="connsiteY6" fmla="*/ 34236 h 565064"/>
                  <a:gd name="connsiteX7" fmla="*/ 218484 w 855674"/>
                  <a:gd name="connsiteY7" fmla="*/ 36863 h 565064"/>
                  <a:gd name="connsiteX8" fmla="*/ 214543 w 855674"/>
                  <a:gd name="connsiteY8" fmla="*/ 40805 h 565064"/>
                  <a:gd name="connsiteX9" fmla="*/ 209287 w 855674"/>
                  <a:gd name="connsiteY9" fmla="*/ 42119 h 565064"/>
                  <a:gd name="connsiteX10" fmla="*/ 205346 w 855674"/>
                  <a:gd name="connsiteY10" fmla="*/ 43432 h 565064"/>
                  <a:gd name="connsiteX11" fmla="*/ 201405 w 855674"/>
                  <a:gd name="connsiteY11" fmla="*/ 46060 h 565064"/>
                  <a:gd name="connsiteX12" fmla="*/ 198777 w 855674"/>
                  <a:gd name="connsiteY12" fmla="*/ 50001 h 565064"/>
                  <a:gd name="connsiteX13" fmla="*/ 192208 w 855674"/>
                  <a:gd name="connsiteY13" fmla="*/ 51315 h 565064"/>
                  <a:gd name="connsiteX14" fmla="*/ 190894 w 855674"/>
                  <a:gd name="connsiteY14" fmla="*/ 55256 h 565064"/>
                  <a:gd name="connsiteX15" fmla="*/ 186953 w 855674"/>
                  <a:gd name="connsiteY15" fmla="*/ 76277 h 565064"/>
                  <a:gd name="connsiteX16" fmla="*/ 183012 w 855674"/>
                  <a:gd name="connsiteY16" fmla="*/ 85474 h 565064"/>
                  <a:gd name="connsiteX17" fmla="*/ 179070 w 855674"/>
                  <a:gd name="connsiteY17" fmla="*/ 93356 h 565064"/>
                  <a:gd name="connsiteX18" fmla="*/ 177756 w 855674"/>
                  <a:gd name="connsiteY18" fmla="*/ 98612 h 565064"/>
                  <a:gd name="connsiteX19" fmla="*/ 173815 w 855674"/>
                  <a:gd name="connsiteY19" fmla="*/ 103867 h 565064"/>
                  <a:gd name="connsiteX20" fmla="*/ 161991 w 855674"/>
                  <a:gd name="connsiteY20" fmla="*/ 107808 h 565064"/>
                  <a:gd name="connsiteX21" fmla="*/ 154108 w 855674"/>
                  <a:gd name="connsiteY21" fmla="*/ 111750 h 565064"/>
                  <a:gd name="connsiteX22" fmla="*/ 150167 w 855674"/>
                  <a:gd name="connsiteY22" fmla="*/ 114377 h 565064"/>
                  <a:gd name="connsiteX23" fmla="*/ 142284 w 855674"/>
                  <a:gd name="connsiteY23" fmla="*/ 117005 h 565064"/>
                  <a:gd name="connsiteX24" fmla="*/ 133087 w 855674"/>
                  <a:gd name="connsiteY24" fmla="*/ 123574 h 565064"/>
                  <a:gd name="connsiteX25" fmla="*/ 125205 w 855674"/>
                  <a:gd name="connsiteY25" fmla="*/ 124887 h 565064"/>
                  <a:gd name="connsiteX26" fmla="*/ 116008 w 855674"/>
                  <a:gd name="connsiteY26" fmla="*/ 130143 h 565064"/>
                  <a:gd name="connsiteX27" fmla="*/ 112067 w 855674"/>
                  <a:gd name="connsiteY27" fmla="*/ 132770 h 565064"/>
                  <a:gd name="connsiteX28" fmla="*/ 102870 w 855674"/>
                  <a:gd name="connsiteY28" fmla="*/ 134084 h 565064"/>
                  <a:gd name="connsiteX29" fmla="*/ 88418 w 855674"/>
                  <a:gd name="connsiteY29" fmla="*/ 138025 h 565064"/>
                  <a:gd name="connsiteX30" fmla="*/ 83163 w 855674"/>
                  <a:gd name="connsiteY30" fmla="*/ 141967 h 565064"/>
                  <a:gd name="connsiteX31" fmla="*/ 73967 w 855674"/>
                  <a:gd name="connsiteY31" fmla="*/ 144594 h 565064"/>
                  <a:gd name="connsiteX32" fmla="*/ 67398 w 855674"/>
                  <a:gd name="connsiteY32" fmla="*/ 147222 h 565064"/>
                  <a:gd name="connsiteX33" fmla="*/ 62143 w 855674"/>
                  <a:gd name="connsiteY33" fmla="*/ 149850 h 565064"/>
                  <a:gd name="connsiteX34" fmla="*/ 34553 w 855674"/>
                  <a:gd name="connsiteY34" fmla="*/ 151163 h 565064"/>
                  <a:gd name="connsiteX35" fmla="*/ 22729 w 855674"/>
                  <a:gd name="connsiteY35" fmla="*/ 156419 h 565064"/>
                  <a:gd name="connsiteX36" fmla="*/ 21415 w 855674"/>
                  <a:gd name="connsiteY36" fmla="*/ 160360 h 565064"/>
                  <a:gd name="connsiteX37" fmla="*/ 18787 w 855674"/>
                  <a:gd name="connsiteY37" fmla="*/ 164301 h 565064"/>
                  <a:gd name="connsiteX38" fmla="*/ 17474 w 855674"/>
                  <a:gd name="connsiteY38" fmla="*/ 168243 h 565064"/>
                  <a:gd name="connsiteX39" fmla="*/ 16160 w 855674"/>
                  <a:gd name="connsiteY39" fmla="*/ 178753 h 565064"/>
                  <a:gd name="connsiteX40" fmla="*/ 13532 w 855674"/>
                  <a:gd name="connsiteY40" fmla="*/ 182694 h 565064"/>
                  <a:gd name="connsiteX41" fmla="*/ 12218 w 855674"/>
                  <a:gd name="connsiteY41" fmla="*/ 186636 h 565064"/>
                  <a:gd name="connsiteX42" fmla="*/ 9591 w 855674"/>
                  <a:gd name="connsiteY42" fmla="*/ 190577 h 565064"/>
                  <a:gd name="connsiteX43" fmla="*/ 4336 w 855674"/>
                  <a:gd name="connsiteY43" fmla="*/ 202401 h 565064"/>
                  <a:gd name="connsiteX44" fmla="*/ 394 w 855674"/>
                  <a:gd name="connsiteY44" fmla="*/ 218167 h 565064"/>
                  <a:gd name="connsiteX45" fmla="*/ 6963 w 855674"/>
                  <a:gd name="connsiteY45" fmla="*/ 236560 h 565064"/>
                  <a:gd name="connsiteX46" fmla="*/ 5649 w 855674"/>
                  <a:gd name="connsiteY46" fmla="*/ 298308 h 565064"/>
                  <a:gd name="connsiteX47" fmla="*/ 4336 w 855674"/>
                  <a:gd name="connsiteY47" fmla="*/ 302250 h 565064"/>
                  <a:gd name="connsiteX48" fmla="*/ 1708 w 855674"/>
                  <a:gd name="connsiteY48" fmla="*/ 307505 h 565064"/>
                  <a:gd name="connsiteX49" fmla="*/ 3022 w 855674"/>
                  <a:gd name="connsiteY49" fmla="*/ 329839 h 565064"/>
                  <a:gd name="connsiteX50" fmla="*/ 4336 w 855674"/>
                  <a:gd name="connsiteY50" fmla="*/ 335094 h 565064"/>
                  <a:gd name="connsiteX51" fmla="*/ 6963 w 855674"/>
                  <a:gd name="connsiteY51" fmla="*/ 339036 h 565064"/>
                  <a:gd name="connsiteX52" fmla="*/ 8277 w 855674"/>
                  <a:gd name="connsiteY52" fmla="*/ 342977 h 565064"/>
                  <a:gd name="connsiteX53" fmla="*/ 16160 w 855674"/>
                  <a:gd name="connsiteY53" fmla="*/ 348232 h 565064"/>
                  <a:gd name="connsiteX54" fmla="*/ 204032 w 855674"/>
                  <a:gd name="connsiteY54" fmla="*/ 354801 h 565064"/>
                  <a:gd name="connsiteX55" fmla="*/ 219798 w 855674"/>
                  <a:gd name="connsiteY55" fmla="*/ 358743 h 565064"/>
                  <a:gd name="connsiteX56" fmla="*/ 225053 w 855674"/>
                  <a:gd name="connsiteY56" fmla="*/ 360056 h 565064"/>
                  <a:gd name="connsiteX57" fmla="*/ 228994 w 855674"/>
                  <a:gd name="connsiteY57" fmla="*/ 362684 h 565064"/>
                  <a:gd name="connsiteX58" fmla="*/ 234249 w 855674"/>
                  <a:gd name="connsiteY58" fmla="*/ 363998 h 565064"/>
                  <a:gd name="connsiteX59" fmla="*/ 240818 w 855674"/>
                  <a:gd name="connsiteY59" fmla="*/ 369253 h 565064"/>
                  <a:gd name="connsiteX60" fmla="*/ 246074 w 855674"/>
                  <a:gd name="connsiteY60" fmla="*/ 373194 h 565064"/>
                  <a:gd name="connsiteX61" fmla="*/ 247387 w 855674"/>
                  <a:gd name="connsiteY61" fmla="*/ 377136 h 565064"/>
                  <a:gd name="connsiteX62" fmla="*/ 250015 w 855674"/>
                  <a:gd name="connsiteY62" fmla="*/ 381077 h 565064"/>
                  <a:gd name="connsiteX63" fmla="*/ 255270 w 855674"/>
                  <a:gd name="connsiteY63" fmla="*/ 388960 h 565064"/>
                  <a:gd name="connsiteX64" fmla="*/ 260525 w 855674"/>
                  <a:gd name="connsiteY64" fmla="*/ 396843 h 565064"/>
                  <a:gd name="connsiteX65" fmla="*/ 264467 w 855674"/>
                  <a:gd name="connsiteY65" fmla="*/ 402098 h 565064"/>
                  <a:gd name="connsiteX66" fmla="*/ 268408 w 855674"/>
                  <a:gd name="connsiteY66" fmla="*/ 409981 h 565064"/>
                  <a:gd name="connsiteX67" fmla="*/ 271036 w 855674"/>
                  <a:gd name="connsiteY67" fmla="*/ 413922 h 565064"/>
                  <a:gd name="connsiteX68" fmla="*/ 274977 w 855674"/>
                  <a:gd name="connsiteY68" fmla="*/ 424432 h 565064"/>
                  <a:gd name="connsiteX69" fmla="*/ 276291 w 855674"/>
                  <a:gd name="connsiteY69" fmla="*/ 429687 h 565064"/>
                  <a:gd name="connsiteX70" fmla="*/ 280232 w 855674"/>
                  <a:gd name="connsiteY70" fmla="*/ 438884 h 565064"/>
                  <a:gd name="connsiteX71" fmla="*/ 285487 w 855674"/>
                  <a:gd name="connsiteY71" fmla="*/ 449394 h 565064"/>
                  <a:gd name="connsiteX72" fmla="*/ 293370 w 855674"/>
                  <a:gd name="connsiteY72" fmla="*/ 444139 h 565064"/>
                  <a:gd name="connsiteX73" fmla="*/ 318332 w 855674"/>
                  <a:gd name="connsiteY73" fmla="*/ 440198 h 565064"/>
                  <a:gd name="connsiteX74" fmla="*/ 323587 w 855674"/>
                  <a:gd name="connsiteY74" fmla="*/ 437570 h 565064"/>
                  <a:gd name="connsiteX75" fmla="*/ 331470 w 855674"/>
                  <a:gd name="connsiteY75" fmla="*/ 434943 h 565064"/>
                  <a:gd name="connsiteX76" fmla="*/ 345922 w 855674"/>
                  <a:gd name="connsiteY76" fmla="*/ 428374 h 565064"/>
                  <a:gd name="connsiteX77" fmla="*/ 349863 w 855674"/>
                  <a:gd name="connsiteY77" fmla="*/ 425746 h 565064"/>
                  <a:gd name="connsiteX78" fmla="*/ 357746 w 855674"/>
                  <a:gd name="connsiteY78" fmla="*/ 423119 h 565064"/>
                  <a:gd name="connsiteX79" fmla="*/ 364315 w 855674"/>
                  <a:gd name="connsiteY79" fmla="*/ 420491 h 565064"/>
                  <a:gd name="connsiteX80" fmla="*/ 372198 w 855674"/>
                  <a:gd name="connsiteY80" fmla="*/ 417863 h 565064"/>
                  <a:gd name="connsiteX81" fmla="*/ 378767 w 855674"/>
                  <a:gd name="connsiteY81" fmla="*/ 413922 h 565064"/>
                  <a:gd name="connsiteX82" fmla="*/ 386649 w 855674"/>
                  <a:gd name="connsiteY82" fmla="*/ 411294 h 565064"/>
                  <a:gd name="connsiteX83" fmla="*/ 393218 w 855674"/>
                  <a:gd name="connsiteY83" fmla="*/ 408667 h 565064"/>
                  <a:gd name="connsiteX84" fmla="*/ 403729 w 855674"/>
                  <a:gd name="connsiteY84" fmla="*/ 411294 h 565064"/>
                  <a:gd name="connsiteX85" fmla="*/ 407670 w 855674"/>
                  <a:gd name="connsiteY85" fmla="*/ 419177 h 565064"/>
                  <a:gd name="connsiteX86" fmla="*/ 410298 w 855674"/>
                  <a:gd name="connsiteY86" fmla="*/ 423119 h 565064"/>
                  <a:gd name="connsiteX87" fmla="*/ 411612 w 855674"/>
                  <a:gd name="connsiteY87" fmla="*/ 427060 h 565064"/>
                  <a:gd name="connsiteX88" fmla="*/ 415553 w 855674"/>
                  <a:gd name="connsiteY88" fmla="*/ 428374 h 565064"/>
                  <a:gd name="connsiteX89" fmla="*/ 427377 w 855674"/>
                  <a:gd name="connsiteY89" fmla="*/ 434943 h 565064"/>
                  <a:gd name="connsiteX90" fmla="*/ 433946 w 855674"/>
                  <a:gd name="connsiteY90" fmla="*/ 436256 h 565064"/>
                  <a:gd name="connsiteX91" fmla="*/ 444456 w 855674"/>
                  <a:gd name="connsiteY91" fmla="*/ 442825 h 565064"/>
                  <a:gd name="connsiteX92" fmla="*/ 456280 w 855674"/>
                  <a:gd name="connsiteY92" fmla="*/ 448081 h 565064"/>
                  <a:gd name="connsiteX93" fmla="*/ 461536 w 855674"/>
                  <a:gd name="connsiteY93" fmla="*/ 452022 h 565064"/>
                  <a:gd name="connsiteX94" fmla="*/ 465477 w 855674"/>
                  <a:gd name="connsiteY94" fmla="*/ 455963 h 565064"/>
                  <a:gd name="connsiteX95" fmla="*/ 472046 w 855674"/>
                  <a:gd name="connsiteY95" fmla="*/ 457277 h 565064"/>
                  <a:gd name="connsiteX96" fmla="*/ 481243 w 855674"/>
                  <a:gd name="connsiteY96" fmla="*/ 462532 h 565064"/>
                  <a:gd name="connsiteX97" fmla="*/ 491753 w 855674"/>
                  <a:gd name="connsiteY97" fmla="*/ 465160 h 565064"/>
                  <a:gd name="connsiteX98" fmla="*/ 498322 w 855674"/>
                  <a:gd name="connsiteY98" fmla="*/ 469101 h 565064"/>
                  <a:gd name="connsiteX99" fmla="*/ 506205 w 855674"/>
                  <a:gd name="connsiteY99" fmla="*/ 471729 h 565064"/>
                  <a:gd name="connsiteX100" fmla="*/ 510146 w 855674"/>
                  <a:gd name="connsiteY100" fmla="*/ 476984 h 565064"/>
                  <a:gd name="connsiteX101" fmla="*/ 514087 w 855674"/>
                  <a:gd name="connsiteY101" fmla="*/ 478298 h 565064"/>
                  <a:gd name="connsiteX102" fmla="*/ 518029 w 855674"/>
                  <a:gd name="connsiteY102" fmla="*/ 480925 h 565064"/>
                  <a:gd name="connsiteX103" fmla="*/ 525912 w 855674"/>
                  <a:gd name="connsiteY103" fmla="*/ 483553 h 565064"/>
                  <a:gd name="connsiteX104" fmla="*/ 527225 w 855674"/>
                  <a:gd name="connsiteY104" fmla="*/ 479612 h 565064"/>
                  <a:gd name="connsiteX105" fmla="*/ 536422 w 855674"/>
                  <a:gd name="connsiteY105" fmla="*/ 482239 h 565064"/>
                  <a:gd name="connsiteX106" fmla="*/ 557443 w 855674"/>
                  <a:gd name="connsiteY106" fmla="*/ 479612 h 565064"/>
                  <a:gd name="connsiteX107" fmla="*/ 566639 w 855674"/>
                  <a:gd name="connsiteY107" fmla="*/ 478298 h 565064"/>
                  <a:gd name="connsiteX108" fmla="*/ 574522 w 855674"/>
                  <a:gd name="connsiteY108" fmla="*/ 475670 h 565064"/>
                  <a:gd name="connsiteX109" fmla="*/ 581091 w 855674"/>
                  <a:gd name="connsiteY109" fmla="*/ 474356 h 565064"/>
                  <a:gd name="connsiteX110" fmla="*/ 586346 w 855674"/>
                  <a:gd name="connsiteY110" fmla="*/ 471729 h 565064"/>
                  <a:gd name="connsiteX111" fmla="*/ 595543 w 855674"/>
                  <a:gd name="connsiteY111" fmla="*/ 469101 h 565064"/>
                  <a:gd name="connsiteX112" fmla="*/ 603425 w 855674"/>
                  <a:gd name="connsiteY112" fmla="*/ 466474 h 565064"/>
                  <a:gd name="connsiteX113" fmla="*/ 616563 w 855674"/>
                  <a:gd name="connsiteY113" fmla="*/ 470415 h 565064"/>
                  <a:gd name="connsiteX114" fmla="*/ 629701 w 855674"/>
                  <a:gd name="connsiteY114" fmla="*/ 480925 h 565064"/>
                  <a:gd name="connsiteX115" fmla="*/ 648094 w 855674"/>
                  <a:gd name="connsiteY115" fmla="*/ 478298 h 565064"/>
                  <a:gd name="connsiteX116" fmla="*/ 657291 w 855674"/>
                  <a:gd name="connsiteY116" fmla="*/ 475670 h 565064"/>
                  <a:gd name="connsiteX117" fmla="*/ 669115 w 855674"/>
                  <a:gd name="connsiteY117" fmla="*/ 476984 h 565064"/>
                  <a:gd name="connsiteX118" fmla="*/ 676998 w 855674"/>
                  <a:gd name="connsiteY118" fmla="*/ 478298 h 565064"/>
                  <a:gd name="connsiteX119" fmla="*/ 679625 w 855674"/>
                  <a:gd name="connsiteY119" fmla="*/ 482239 h 565064"/>
                  <a:gd name="connsiteX120" fmla="*/ 683567 w 855674"/>
                  <a:gd name="connsiteY120" fmla="*/ 483553 h 565064"/>
                  <a:gd name="connsiteX121" fmla="*/ 686194 w 855674"/>
                  <a:gd name="connsiteY121" fmla="*/ 488808 h 565064"/>
                  <a:gd name="connsiteX122" fmla="*/ 690136 w 855674"/>
                  <a:gd name="connsiteY122" fmla="*/ 490122 h 565064"/>
                  <a:gd name="connsiteX123" fmla="*/ 692763 w 855674"/>
                  <a:gd name="connsiteY123" fmla="*/ 498005 h 565064"/>
                  <a:gd name="connsiteX124" fmla="*/ 700646 w 855674"/>
                  <a:gd name="connsiteY124" fmla="*/ 507201 h 565064"/>
                  <a:gd name="connsiteX125" fmla="*/ 704587 w 855674"/>
                  <a:gd name="connsiteY125" fmla="*/ 509829 h 565064"/>
                  <a:gd name="connsiteX126" fmla="*/ 707215 w 855674"/>
                  <a:gd name="connsiteY126" fmla="*/ 513770 h 565064"/>
                  <a:gd name="connsiteX127" fmla="*/ 715098 w 855674"/>
                  <a:gd name="connsiteY127" fmla="*/ 521653 h 565064"/>
                  <a:gd name="connsiteX128" fmla="*/ 720353 w 855674"/>
                  <a:gd name="connsiteY128" fmla="*/ 529536 h 565064"/>
                  <a:gd name="connsiteX129" fmla="*/ 726922 w 855674"/>
                  <a:gd name="connsiteY129" fmla="*/ 537419 h 565064"/>
                  <a:gd name="connsiteX130" fmla="*/ 728236 w 855674"/>
                  <a:gd name="connsiteY130" fmla="*/ 541360 h 565064"/>
                  <a:gd name="connsiteX131" fmla="*/ 732177 w 855674"/>
                  <a:gd name="connsiteY131" fmla="*/ 542674 h 565064"/>
                  <a:gd name="connsiteX132" fmla="*/ 733491 w 855674"/>
                  <a:gd name="connsiteY132" fmla="*/ 549243 h 565064"/>
                  <a:gd name="connsiteX133" fmla="*/ 747943 w 855674"/>
                  <a:gd name="connsiteY133" fmla="*/ 558439 h 565064"/>
                  <a:gd name="connsiteX134" fmla="*/ 755825 w 855674"/>
                  <a:gd name="connsiteY134" fmla="*/ 565008 h 565064"/>
                  <a:gd name="connsiteX135" fmla="*/ 767649 w 855674"/>
                  <a:gd name="connsiteY135" fmla="*/ 563694 h 565064"/>
                  <a:gd name="connsiteX136" fmla="*/ 772905 w 855674"/>
                  <a:gd name="connsiteY136" fmla="*/ 562381 h 565064"/>
                  <a:gd name="connsiteX137" fmla="*/ 776846 w 855674"/>
                  <a:gd name="connsiteY137" fmla="*/ 559753 h 565064"/>
                  <a:gd name="connsiteX138" fmla="*/ 780787 w 855674"/>
                  <a:gd name="connsiteY138" fmla="*/ 558439 h 565064"/>
                  <a:gd name="connsiteX139" fmla="*/ 788670 w 855674"/>
                  <a:gd name="connsiteY139" fmla="*/ 554498 h 565064"/>
                  <a:gd name="connsiteX140" fmla="*/ 792612 w 855674"/>
                  <a:gd name="connsiteY140" fmla="*/ 550556 h 565064"/>
                  <a:gd name="connsiteX141" fmla="*/ 793925 w 855674"/>
                  <a:gd name="connsiteY141" fmla="*/ 546615 h 565064"/>
                  <a:gd name="connsiteX142" fmla="*/ 796553 w 855674"/>
                  <a:gd name="connsiteY142" fmla="*/ 508515 h 565064"/>
                  <a:gd name="connsiteX143" fmla="*/ 797867 w 855674"/>
                  <a:gd name="connsiteY143" fmla="*/ 504574 h 565064"/>
                  <a:gd name="connsiteX144" fmla="*/ 801808 w 855674"/>
                  <a:gd name="connsiteY144" fmla="*/ 500632 h 565064"/>
                  <a:gd name="connsiteX145" fmla="*/ 805749 w 855674"/>
                  <a:gd name="connsiteY145" fmla="*/ 480925 h 565064"/>
                  <a:gd name="connsiteX146" fmla="*/ 807063 w 855674"/>
                  <a:gd name="connsiteY146" fmla="*/ 474356 h 565064"/>
                  <a:gd name="connsiteX147" fmla="*/ 809691 w 855674"/>
                  <a:gd name="connsiteY147" fmla="*/ 470415 h 565064"/>
                  <a:gd name="connsiteX148" fmla="*/ 813632 w 855674"/>
                  <a:gd name="connsiteY148" fmla="*/ 459905 h 565064"/>
                  <a:gd name="connsiteX149" fmla="*/ 817574 w 855674"/>
                  <a:gd name="connsiteY149" fmla="*/ 455963 h 565064"/>
                  <a:gd name="connsiteX150" fmla="*/ 818887 w 855674"/>
                  <a:gd name="connsiteY150" fmla="*/ 452022 h 565064"/>
                  <a:gd name="connsiteX151" fmla="*/ 820201 w 855674"/>
                  <a:gd name="connsiteY151" fmla="*/ 446767 h 565064"/>
                  <a:gd name="connsiteX152" fmla="*/ 822829 w 855674"/>
                  <a:gd name="connsiteY152" fmla="*/ 441512 h 565064"/>
                  <a:gd name="connsiteX153" fmla="*/ 826770 w 855674"/>
                  <a:gd name="connsiteY153" fmla="*/ 429687 h 565064"/>
                  <a:gd name="connsiteX154" fmla="*/ 828084 w 855674"/>
                  <a:gd name="connsiteY154" fmla="*/ 424432 h 565064"/>
                  <a:gd name="connsiteX155" fmla="*/ 830712 w 855674"/>
                  <a:gd name="connsiteY155" fmla="*/ 416550 h 565064"/>
                  <a:gd name="connsiteX156" fmla="*/ 832025 w 855674"/>
                  <a:gd name="connsiteY156" fmla="*/ 408667 h 565064"/>
                  <a:gd name="connsiteX157" fmla="*/ 834653 w 855674"/>
                  <a:gd name="connsiteY157" fmla="*/ 402098 h 565064"/>
                  <a:gd name="connsiteX158" fmla="*/ 841222 w 855674"/>
                  <a:gd name="connsiteY158" fmla="*/ 298308 h 565064"/>
                  <a:gd name="connsiteX159" fmla="*/ 842536 w 855674"/>
                  <a:gd name="connsiteY159" fmla="*/ 273346 h 565064"/>
                  <a:gd name="connsiteX160" fmla="*/ 845163 w 855674"/>
                  <a:gd name="connsiteY160" fmla="*/ 264150 h 565064"/>
                  <a:gd name="connsiteX161" fmla="*/ 847791 w 855674"/>
                  <a:gd name="connsiteY161" fmla="*/ 245756 h 565064"/>
                  <a:gd name="connsiteX162" fmla="*/ 850418 w 855674"/>
                  <a:gd name="connsiteY162" fmla="*/ 241815 h 565064"/>
                  <a:gd name="connsiteX163" fmla="*/ 851732 w 855674"/>
                  <a:gd name="connsiteY163" fmla="*/ 229991 h 565064"/>
                  <a:gd name="connsiteX164" fmla="*/ 854360 w 855674"/>
                  <a:gd name="connsiteY164" fmla="*/ 222108 h 565064"/>
                  <a:gd name="connsiteX165" fmla="*/ 855674 w 855674"/>
                  <a:gd name="connsiteY165" fmla="*/ 203715 h 565064"/>
                  <a:gd name="connsiteX166" fmla="*/ 851732 w 855674"/>
                  <a:gd name="connsiteY166" fmla="*/ 182694 h 565064"/>
                  <a:gd name="connsiteX167" fmla="*/ 841222 w 855674"/>
                  <a:gd name="connsiteY167" fmla="*/ 172184 h 565064"/>
                  <a:gd name="connsiteX168" fmla="*/ 834653 w 855674"/>
                  <a:gd name="connsiteY168" fmla="*/ 164301 h 565064"/>
                  <a:gd name="connsiteX169" fmla="*/ 826770 w 855674"/>
                  <a:gd name="connsiteY169" fmla="*/ 159046 h 565064"/>
                  <a:gd name="connsiteX170" fmla="*/ 818887 w 855674"/>
                  <a:gd name="connsiteY170" fmla="*/ 152477 h 565064"/>
                  <a:gd name="connsiteX171" fmla="*/ 811005 w 855674"/>
                  <a:gd name="connsiteY171" fmla="*/ 144594 h 565064"/>
                  <a:gd name="connsiteX172" fmla="*/ 804436 w 855674"/>
                  <a:gd name="connsiteY172" fmla="*/ 139339 h 565064"/>
                  <a:gd name="connsiteX173" fmla="*/ 800494 w 855674"/>
                  <a:gd name="connsiteY173" fmla="*/ 134084 h 565064"/>
                  <a:gd name="connsiteX174" fmla="*/ 787356 w 855674"/>
                  <a:gd name="connsiteY174" fmla="*/ 119632 h 565064"/>
                  <a:gd name="connsiteX175" fmla="*/ 780787 w 855674"/>
                  <a:gd name="connsiteY175" fmla="*/ 110436 h 565064"/>
                  <a:gd name="connsiteX176" fmla="*/ 779474 w 855674"/>
                  <a:gd name="connsiteY176" fmla="*/ 106494 h 565064"/>
                  <a:gd name="connsiteX177" fmla="*/ 772905 w 855674"/>
                  <a:gd name="connsiteY177" fmla="*/ 95984 h 565064"/>
                  <a:gd name="connsiteX178" fmla="*/ 768963 w 855674"/>
                  <a:gd name="connsiteY178" fmla="*/ 86787 h 565064"/>
                  <a:gd name="connsiteX179" fmla="*/ 763708 w 855674"/>
                  <a:gd name="connsiteY179" fmla="*/ 77591 h 565064"/>
                  <a:gd name="connsiteX180" fmla="*/ 759767 w 855674"/>
                  <a:gd name="connsiteY180" fmla="*/ 76277 h 565064"/>
                  <a:gd name="connsiteX181" fmla="*/ 754512 w 855674"/>
                  <a:gd name="connsiteY181" fmla="*/ 73650 h 565064"/>
                  <a:gd name="connsiteX182" fmla="*/ 750570 w 855674"/>
                  <a:gd name="connsiteY182" fmla="*/ 82846 h 565064"/>
                  <a:gd name="connsiteX183" fmla="*/ 738746 w 855674"/>
                  <a:gd name="connsiteY183" fmla="*/ 85474 h 565064"/>
                  <a:gd name="connsiteX184" fmla="*/ 724294 w 855674"/>
                  <a:gd name="connsiteY184" fmla="*/ 84160 h 565064"/>
                  <a:gd name="connsiteX185" fmla="*/ 699332 w 855674"/>
                  <a:gd name="connsiteY185" fmla="*/ 82846 h 565064"/>
                  <a:gd name="connsiteX186" fmla="*/ 673056 w 855674"/>
                  <a:gd name="connsiteY186" fmla="*/ 78905 h 565064"/>
                  <a:gd name="connsiteX187" fmla="*/ 621818 w 855674"/>
                  <a:gd name="connsiteY187" fmla="*/ 77591 h 565064"/>
                  <a:gd name="connsiteX188" fmla="*/ 602112 w 855674"/>
                  <a:gd name="connsiteY188" fmla="*/ 71022 h 565064"/>
                  <a:gd name="connsiteX189" fmla="*/ 594229 w 855674"/>
                  <a:gd name="connsiteY189" fmla="*/ 68394 h 565064"/>
                  <a:gd name="connsiteX190" fmla="*/ 579777 w 855674"/>
                  <a:gd name="connsiteY190" fmla="*/ 63139 h 565064"/>
                  <a:gd name="connsiteX191" fmla="*/ 565325 w 855674"/>
                  <a:gd name="connsiteY191" fmla="*/ 59198 h 565064"/>
                  <a:gd name="connsiteX192" fmla="*/ 561384 w 855674"/>
                  <a:gd name="connsiteY192" fmla="*/ 56570 h 565064"/>
                  <a:gd name="connsiteX193" fmla="*/ 554815 w 855674"/>
                  <a:gd name="connsiteY193" fmla="*/ 55256 h 565064"/>
                  <a:gd name="connsiteX194" fmla="*/ 504891 w 855674"/>
                  <a:gd name="connsiteY194" fmla="*/ 52629 h 565064"/>
                  <a:gd name="connsiteX195" fmla="*/ 493067 w 855674"/>
                  <a:gd name="connsiteY195" fmla="*/ 51315 h 565064"/>
                  <a:gd name="connsiteX196" fmla="*/ 482556 w 855674"/>
                  <a:gd name="connsiteY196" fmla="*/ 48687 h 565064"/>
                  <a:gd name="connsiteX197" fmla="*/ 473360 w 855674"/>
                  <a:gd name="connsiteY197" fmla="*/ 47374 h 565064"/>
                  <a:gd name="connsiteX198" fmla="*/ 452339 w 855674"/>
                  <a:gd name="connsiteY198" fmla="*/ 42119 h 565064"/>
                  <a:gd name="connsiteX199" fmla="*/ 447084 w 855674"/>
                  <a:gd name="connsiteY199" fmla="*/ 39491 h 565064"/>
                  <a:gd name="connsiteX200" fmla="*/ 440515 w 855674"/>
                  <a:gd name="connsiteY200" fmla="*/ 38177 h 565064"/>
                  <a:gd name="connsiteX201" fmla="*/ 430005 w 855674"/>
                  <a:gd name="connsiteY201" fmla="*/ 35550 h 565064"/>
                  <a:gd name="connsiteX202" fmla="*/ 386649 w 855674"/>
                  <a:gd name="connsiteY202" fmla="*/ 34236 h 565064"/>
                  <a:gd name="connsiteX203" fmla="*/ 351177 w 855674"/>
                  <a:gd name="connsiteY203" fmla="*/ 31608 h 565064"/>
                  <a:gd name="connsiteX204" fmla="*/ 345922 w 855674"/>
                  <a:gd name="connsiteY204" fmla="*/ 30294 h 565064"/>
                  <a:gd name="connsiteX205" fmla="*/ 339353 w 855674"/>
                  <a:gd name="connsiteY205" fmla="*/ 28981 h 565064"/>
                  <a:gd name="connsiteX206" fmla="*/ 327529 w 855674"/>
                  <a:gd name="connsiteY206" fmla="*/ 25039 h 565064"/>
                  <a:gd name="connsiteX207" fmla="*/ 322274 w 855674"/>
                  <a:gd name="connsiteY207" fmla="*/ 22412 h 565064"/>
                  <a:gd name="connsiteX208" fmla="*/ 318332 w 855674"/>
                  <a:gd name="connsiteY208" fmla="*/ 21098 h 565064"/>
                  <a:gd name="connsiteX209" fmla="*/ 309136 w 855674"/>
                  <a:gd name="connsiteY209" fmla="*/ 17156 h 565064"/>
                  <a:gd name="connsiteX210" fmla="*/ 305194 w 855674"/>
                  <a:gd name="connsiteY210" fmla="*/ 14529 h 565064"/>
                  <a:gd name="connsiteX211" fmla="*/ 301253 w 855674"/>
                  <a:gd name="connsiteY211" fmla="*/ 13215 h 565064"/>
                  <a:gd name="connsiteX212" fmla="*/ 297312 w 855674"/>
                  <a:gd name="connsiteY212" fmla="*/ 10587 h 565064"/>
                  <a:gd name="connsiteX213" fmla="*/ 286801 w 855674"/>
                  <a:gd name="connsiteY213" fmla="*/ 7960 h 565064"/>
                  <a:gd name="connsiteX214" fmla="*/ 277605 w 855674"/>
                  <a:gd name="connsiteY214" fmla="*/ 5332 h 565064"/>
                  <a:gd name="connsiteX215" fmla="*/ 269722 w 855674"/>
                  <a:gd name="connsiteY215" fmla="*/ 2705 h 565064"/>
                  <a:gd name="connsiteX216" fmla="*/ 256584 w 855674"/>
                  <a:gd name="connsiteY216" fmla="*/ 1391 h 565064"/>
                  <a:gd name="connsiteX217" fmla="*/ 252643 w 855674"/>
                  <a:gd name="connsiteY217" fmla="*/ 77 h 565064"/>
                  <a:gd name="connsiteX218" fmla="*/ 248701 w 855674"/>
                  <a:gd name="connsiteY218" fmla="*/ 7960 h 565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855674" h="565064">
                    <a:moveTo>
                      <a:pt x="248701" y="7960"/>
                    </a:moveTo>
                    <a:lnTo>
                      <a:pt x="248701" y="7960"/>
                    </a:lnTo>
                    <a:cubicBezTo>
                      <a:pt x="246949" y="11463"/>
                      <a:pt x="245692" y="15261"/>
                      <a:pt x="243446" y="18470"/>
                    </a:cubicBezTo>
                    <a:cubicBezTo>
                      <a:pt x="242541" y="19764"/>
                      <a:pt x="240718" y="20087"/>
                      <a:pt x="239505" y="21098"/>
                    </a:cubicBezTo>
                    <a:cubicBezTo>
                      <a:pt x="238078" y="22287"/>
                      <a:pt x="236877" y="23725"/>
                      <a:pt x="235563" y="25039"/>
                    </a:cubicBezTo>
                    <a:cubicBezTo>
                      <a:pt x="235125" y="26353"/>
                      <a:pt x="235114" y="27899"/>
                      <a:pt x="234249" y="28981"/>
                    </a:cubicBezTo>
                    <a:cubicBezTo>
                      <a:pt x="231195" y="32798"/>
                      <a:pt x="226205" y="31716"/>
                      <a:pt x="222425" y="34236"/>
                    </a:cubicBezTo>
                    <a:cubicBezTo>
                      <a:pt x="221111" y="35112"/>
                      <a:pt x="219697" y="35852"/>
                      <a:pt x="218484" y="36863"/>
                    </a:cubicBezTo>
                    <a:cubicBezTo>
                      <a:pt x="217057" y="38053"/>
                      <a:pt x="216156" y="39883"/>
                      <a:pt x="214543" y="40805"/>
                    </a:cubicBezTo>
                    <a:cubicBezTo>
                      <a:pt x="212975" y="41701"/>
                      <a:pt x="211023" y="41623"/>
                      <a:pt x="209287" y="42119"/>
                    </a:cubicBezTo>
                    <a:cubicBezTo>
                      <a:pt x="207956" y="42499"/>
                      <a:pt x="206660" y="42994"/>
                      <a:pt x="205346" y="43432"/>
                    </a:cubicBezTo>
                    <a:cubicBezTo>
                      <a:pt x="204032" y="44308"/>
                      <a:pt x="202521" y="44944"/>
                      <a:pt x="201405" y="46060"/>
                    </a:cubicBezTo>
                    <a:cubicBezTo>
                      <a:pt x="200289" y="47176"/>
                      <a:pt x="200148" y="49218"/>
                      <a:pt x="198777" y="50001"/>
                    </a:cubicBezTo>
                    <a:cubicBezTo>
                      <a:pt x="196838" y="51109"/>
                      <a:pt x="194398" y="50877"/>
                      <a:pt x="192208" y="51315"/>
                    </a:cubicBezTo>
                    <a:cubicBezTo>
                      <a:pt x="191770" y="52629"/>
                      <a:pt x="191179" y="53901"/>
                      <a:pt x="190894" y="55256"/>
                    </a:cubicBezTo>
                    <a:cubicBezTo>
                      <a:pt x="189425" y="62232"/>
                      <a:pt x="189207" y="69514"/>
                      <a:pt x="186953" y="76277"/>
                    </a:cubicBezTo>
                    <a:cubicBezTo>
                      <a:pt x="183873" y="85518"/>
                      <a:pt x="187880" y="74114"/>
                      <a:pt x="183012" y="85474"/>
                    </a:cubicBezTo>
                    <a:cubicBezTo>
                      <a:pt x="179750" y="93084"/>
                      <a:pt x="184117" y="85787"/>
                      <a:pt x="179070" y="93356"/>
                    </a:cubicBezTo>
                    <a:cubicBezTo>
                      <a:pt x="178632" y="95108"/>
                      <a:pt x="178564" y="96997"/>
                      <a:pt x="177756" y="98612"/>
                    </a:cubicBezTo>
                    <a:cubicBezTo>
                      <a:pt x="176777" y="100570"/>
                      <a:pt x="175567" y="102553"/>
                      <a:pt x="173815" y="103867"/>
                    </a:cubicBezTo>
                    <a:cubicBezTo>
                      <a:pt x="171343" y="105721"/>
                      <a:pt x="165113" y="107027"/>
                      <a:pt x="161991" y="107808"/>
                    </a:cubicBezTo>
                    <a:cubicBezTo>
                      <a:pt x="150697" y="115337"/>
                      <a:pt x="164984" y="106312"/>
                      <a:pt x="154108" y="111750"/>
                    </a:cubicBezTo>
                    <a:cubicBezTo>
                      <a:pt x="152696" y="112456"/>
                      <a:pt x="151610" y="113736"/>
                      <a:pt x="150167" y="114377"/>
                    </a:cubicBezTo>
                    <a:cubicBezTo>
                      <a:pt x="147636" y="115502"/>
                      <a:pt x="142284" y="117005"/>
                      <a:pt x="142284" y="117005"/>
                    </a:cubicBezTo>
                    <a:cubicBezTo>
                      <a:pt x="142159" y="117098"/>
                      <a:pt x="134239" y="123190"/>
                      <a:pt x="133087" y="123574"/>
                    </a:cubicBezTo>
                    <a:cubicBezTo>
                      <a:pt x="130560" y="124416"/>
                      <a:pt x="127832" y="124449"/>
                      <a:pt x="125205" y="124887"/>
                    </a:cubicBezTo>
                    <a:cubicBezTo>
                      <a:pt x="112499" y="134417"/>
                      <a:pt x="126037" y="125129"/>
                      <a:pt x="116008" y="130143"/>
                    </a:cubicBezTo>
                    <a:cubicBezTo>
                      <a:pt x="114596" y="130849"/>
                      <a:pt x="113579" y="132316"/>
                      <a:pt x="112067" y="132770"/>
                    </a:cubicBezTo>
                    <a:cubicBezTo>
                      <a:pt x="109101" y="133660"/>
                      <a:pt x="105936" y="133646"/>
                      <a:pt x="102870" y="134084"/>
                    </a:cubicBezTo>
                    <a:cubicBezTo>
                      <a:pt x="92617" y="140921"/>
                      <a:pt x="108042" y="131484"/>
                      <a:pt x="88418" y="138025"/>
                    </a:cubicBezTo>
                    <a:cubicBezTo>
                      <a:pt x="86341" y="138717"/>
                      <a:pt x="85156" y="141061"/>
                      <a:pt x="83163" y="141967"/>
                    </a:cubicBezTo>
                    <a:cubicBezTo>
                      <a:pt x="80261" y="143286"/>
                      <a:pt x="76991" y="143586"/>
                      <a:pt x="73967" y="144594"/>
                    </a:cubicBezTo>
                    <a:cubicBezTo>
                      <a:pt x="71730" y="145340"/>
                      <a:pt x="69553" y="146264"/>
                      <a:pt x="67398" y="147222"/>
                    </a:cubicBezTo>
                    <a:cubicBezTo>
                      <a:pt x="65608" y="148018"/>
                      <a:pt x="64088" y="149617"/>
                      <a:pt x="62143" y="149850"/>
                    </a:cubicBezTo>
                    <a:cubicBezTo>
                      <a:pt x="53001" y="150947"/>
                      <a:pt x="43750" y="150725"/>
                      <a:pt x="34553" y="151163"/>
                    </a:cubicBezTo>
                    <a:cubicBezTo>
                      <a:pt x="32143" y="151967"/>
                      <a:pt x="25001" y="153579"/>
                      <a:pt x="22729" y="156419"/>
                    </a:cubicBezTo>
                    <a:cubicBezTo>
                      <a:pt x="21864" y="157500"/>
                      <a:pt x="22034" y="159121"/>
                      <a:pt x="21415" y="160360"/>
                    </a:cubicBezTo>
                    <a:cubicBezTo>
                      <a:pt x="20709" y="161772"/>
                      <a:pt x="19663" y="162987"/>
                      <a:pt x="18787" y="164301"/>
                    </a:cubicBezTo>
                    <a:cubicBezTo>
                      <a:pt x="18349" y="165615"/>
                      <a:pt x="17722" y="166880"/>
                      <a:pt x="17474" y="168243"/>
                    </a:cubicBezTo>
                    <a:cubicBezTo>
                      <a:pt x="16843" y="171717"/>
                      <a:pt x="17089" y="175347"/>
                      <a:pt x="16160" y="178753"/>
                    </a:cubicBezTo>
                    <a:cubicBezTo>
                      <a:pt x="15744" y="180276"/>
                      <a:pt x="14408" y="181380"/>
                      <a:pt x="13532" y="182694"/>
                    </a:cubicBezTo>
                    <a:cubicBezTo>
                      <a:pt x="13094" y="184008"/>
                      <a:pt x="12837" y="185397"/>
                      <a:pt x="12218" y="186636"/>
                    </a:cubicBezTo>
                    <a:cubicBezTo>
                      <a:pt x="11512" y="188048"/>
                      <a:pt x="10213" y="189126"/>
                      <a:pt x="9591" y="190577"/>
                    </a:cubicBezTo>
                    <a:cubicBezTo>
                      <a:pt x="2826" y="206363"/>
                      <a:pt x="16039" y="182894"/>
                      <a:pt x="4336" y="202401"/>
                    </a:cubicBezTo>
                    <a:cubicBezTo>
                      <a:pt x="3022" y="207656"/>
                      <a:pt x="-1319" y="213028"/>
                      <a:pt x="394" y="218167"/>
                    </a:cubicBezTo>
                    <a:cubicBezTo>
                      <a:pt x="5082" y="232228"/>
                      <a:pt x="2793" y="226133"/>
                      <a:pt x="6963" y="236560"/>
                    </a:cubicBezTo>
                    <a:cubicBezTo>
                      <a:pt x="10254" y="262881"/>
                      <a:pt x="9159" y="249156"/>
                      <a:pt x="5649" y="298308"/>
                    </a:cubicBezTo>
                    <a:cubicBezTo>
                      <a:pt x="5550" y="299689"/>
                      <a:pt x="4882" y="300977"/>
                      <a:pt x="4336" y="302250"/>
                    </a:cubicBezTo>
                    <a:cubicBezTo>
                      <a:pt x="3565" y="304050"/>
                      <a:pt x="2584" y="305753"/>
                      <a:pt x="1708" y="307505"/>
                    </a:cubicBezTo>
                    <a:cubicBezTo>
                      <a:pt x="2146" y="314950"/>
                      <a:pt x="2315" y="322415"/>
                      <a:pt x="3022" y="329839"/>
                    </a:cubicBezTo>
                    <a:cubicBezTo>
                      <a:pt x="3193" y="331636"/>
                      <a:pt x="3625" y="333434"/>
                      <a:pt x="4336" y="335094"/>
                    </a:cubicBezTo>
                    <a:cubicBezTo>
                      <a:pt x="4958" y="336545"/>
                      <a:pt x="6257" y="337624"/>
                      <a:pt x="6963" y="339036"/>
                    </a:cubicBezTo>
                    <a:cubicBezTo>
                      <a:pt x="7582" y="340275"/>
                      <a:pt x="7298" y="341998"/>
                      <a:pt x="8277" y="342977"/>
                    </a:cubicBezTo>
                    <a:cubicBezTo>
                      <a:pt x="10510" y="345210"/>
                      <a:pt x="16160" y="348232"/>
                      <a:pt x="16160" y="348232"/>
                    </a:cubicBezTo>
                    <a:cubicBezTo>
                      <a:pt x="37150" y="411201"/>
                      <a:pt x="15699" y="350984"/>
                      <a:pt x="204032" y="354801"/>
                    </a:cubicBezTo>
                    <a:cubicBezTo>
                      <a:pt x="210286" y="354928"/>
                      <a:pt x="213922" y="356980"/>
                      <a:pt x="219798" y="358743"/>
                    </a:cubicBezTo>
                    <a:cubicBezTo>
                      <a:pt x="221527" y="359262"/>
                      <a:pt x="223301" y="359618"/>
                      <a:pt x="225053" y="360056"/>
                    </a:cubicBezTo>
                    <a:cubicBezTo>
                      <a:pt x="226367" y="360932"/>
                      <a:pt x="227543" y="362062"/>
                      <a:pt x="228994" y="362684"/>
                    </a:cubicBezTo>
                    <a:cubicBezTo>
                      <a:pt x="230654" y="363395"/>
                      <a:pt x="232747" y="362996"/>
                      <a:pt x="234249" y="363998"/>
                    </a:cubicBezTo>
                    <a:cubicBezTo>
                      <a:pt x="246136" y="371922"/>
                      <a:pt x="227933" y="364957"/>
                      <a:pt x="240818" y="369253"/>
                    </a:cubicBezTo>
                    <a:cubicBezTo>
                      <a:pt x="242570" y="370567"/>
                      <a:pt x="244672" y="371512"/>
                      <a:pt x="246074" y="373194"/>
                    </a:cubicBezTo>
                    <a:cubicBezTo>
                      <a:pt x="246961" y="374258"/>
                      <a:pt x="246768" y="375897"/>
                      <a:pt x="247387" y="377136"/>
                    </a:cubicBezTo>
                    <a:cubicBezTo>
                      <a:pt x="248093" y="378548"/>
                      <a:pt x="249139" y="379763"/>
                      <a:pt x="250015" y="381077"/>
                    </a:cubicBezTo>
                    <a:cubicBezTo>
                      <a:pt x="252528" y="388616"/>
                      <a:pt x="249529" y="381579"/>
                      <a:pt x="255270" y="388960"/>
                    </a:cubicBezTo>
                    <a:cubicBezTo>
                      <a:pt x="257209" y="391453"/>
                      <a:pt x="258630" y="394317"/>
                      <a:pt x="260525" y="396843"/>
                    </a:cubicBezTo>
                    <a:cubicBezTo>
                      <a:pt x="261839" y="398595"/>
                      <a:pt x="263194" y="400316"/>
                      <a:pt x="264467" y="402098"/>
                    </a:cubicBezTo>
                    <a:cubicBezTo>
                      <a:pt x="270741" y="410881"/>
                      <a:pt x="264069" y="401304"/>
                      <a:pt x="268408" y="409981"/>
                    </a:cubicBezTo>
                    <a:cubicBezTo>
                      <a:pt x="269114" y="411393"/>
                      <a:pt x="270160" y="412608"/>
                      <a:pt x="271036" y="413922"/>
                    </a:cubicBezTo>
                    <a:cubicBezTo>
                      <a:pt x="274365" y="430576"/>
                      <a:pt x="269904" y="412597"/>
                      <a:pt x="274977" y="424432"/>
                    </a:cubicBezTo>
                    <a:cubicBezTo>
                      <a:pt x="275688" y="426092"/>
                      <a:pt x="275795" y="427951"/>
                      <a:pt x="276291" y="429687"/>
                    </a:cubicBezTo>
                    <a:cubicBezTo>
                      <a:pt x="277580" y="434198"/>
                      <a:pt x="277897" y="434212"/>
                      <a:pt x="280232" y="438884"/>
                    </a:cubicBezTo>
                    <a:cubicBezTo>
                      <a:pt x="280343" y="439663"/>
                      <a:pt x="279233" y="451479"/>
                      <a:pt x="285487" y="449394"/>
                    </a:cubicBezTo>
                    <a:cubicBezTo>
                      <a:pt x="304391" y="443092"/>
                      <a:pt x="277246" y="447071"/>
                      <a:pt x="293370" y="444139"/>
                    </a:cubicBezTo>
                    <a:cubicBezTo>
                      <a:pt x="301658" y="442632"/>
                      <a:pt x="318332" y="440198"/>
                      <a:pt x="318332" y="440198"/>
                    </a:cubicBezTo>
                    <a:cubicBezTo>
                      <a:pt x="320084" y="439322"/>
                      <a:pt x="321769" y="438297"/>
                      <a:pt x="323587" y="437570"/>
                    </a:cubicBezTo>
                    <a:cubicBezTo>
                      <a:pt x="326159" y="436541"/>
                      <a:pt x="331470" y="434943"/>
                      <a:pt x="331470" y="434943"/>
                    </a:cubicBezTo>
                    <a:cubicBezTo>
                      <a:pt x="341211" y="428448"/>
                      <a:pt x="336256" y="430306"/>
                      <a:pt x="345922" y="428374"/>
                    </a:cubicBezTo>
                    <a:cubicBezTo>
                      <a:pt x="347236" y="427498"/>
                      <a:pt x="348420" y="426387"/>
                      <a:pt x="349863" y="425746"/>
                    </a:cubicBezTo>
                    <a:cubicBezTo>
                      <a:pt x="352394" y="424621"/>
                      <a:pt x="355143" y="424065"/>
                      <a:pt x="357746" y="423119"/>
                    </a:cubicBezTo>
                    <a:cubicBezTo>
                      <a:pt x="359962" y="422313"/>
                      <a:pt x="362099" y="421297"/>
                      <a:pt x="364315" y="420491"/>
                    </a:cubicBezTo>
                    <a:cubicBezTo>
                      <a:pt x="366918" y="419544"/>
                      <a:pt x="369676" y="419009"/>
                      <a:pt x="372198" y="417863"/>
                    </a:cubicBezTo>
                    <a:cubicBezTo>
                      <a:pt x="374523" y="416806"/>
                      <a:pt x="376442" y="414979"/>
                      <a:pt x="378767" y="413922"/>
                    </a:cubicBezTo>
                    <a:cubicBezTo>
                      <a:pt x="381288" y="412776"/>
                      <a:pt x="384046" y="412240"/>
                      <a:pt x="386649" y="411294"/>
                    </a:cubicBezTo>
                    <a:cubicBezTo>
                      <a:pt x="388865" y="410488"/>
                      <a:pt x="391028" y="409543"/>
                      <a:pt x="393218" y="408667"/>
                    </a:cubicBezTo>
                    <a:cubicBezTo>
                      <a:pt x="393540" y="408731"/>
                      <a:pt x="402385" y="410219"/>
                      <a:pt x="403729" y="411294"/>
                    </a:cubicBezTo>
                    <a:cubicBezTo>
                      <a:pt x="406864" y="413802"/>
                      <a:pt x="406084" y="416006"/>
                      <a:pt x="407670" y="419177"/>
                    </a:cubicBezTo>
                    <a:cubicBezTo>
                      <a:pt x="408376" y="420589"/>
                      <a:pt x="409592" y="421707"/>
                      <a:pt x="410298" y="423119"/>
                    </a:cubicBezTo>
                    <a:cubicBezTo>
                      <a:pt x="410917" y="424358"/>
                      <a:pt x="410633" y="426081"/>
                      <a:pt x="411612" y="427060"/>
                    </a:cubicBezTo>
                    <a:cubicBezTo>
                      <a:pt x="412591" y="428039"/>
                      <a:pt x="414314" y="427755"/>
                      <a:pt x="415553" y="428374"/>
                    </a:cubicBezTo>
                    <a:cubicBezTo>
                      <a:pt x="424741" y="432968"/>
                      <a:pt x="412867" y="429667"/>
                      <a:pt x="427377" y="434943"/>
                    </a:cubicBezTo>
                    <a:cubicBezTo>
                      <a:pt x="429476" y="435706"/>
                      <a:pt x="431756" y="435818"/>
                      <a:pt x="433946" y="436256"/>
                    </a:cubicBezTo>
                    <a:cubicBezTo>
                      <a:pt x="441841" y="444153"/>
                      <a:pt x="433260" y="436605"/>
                      <a:pt x="444456" y="442825"/>
                    </a:cubicBezTo>
                    <a:cubicBezTo>
                      <a:pt x="455351" y="448877"/>
                      <a:pt x="443636" y="445552"/>
                      <a:pt x="456280" y="448081"/>
                    </a:cubicBezTo>
                    <a:cubicBezTo>
                      <a:pt x="458032" y="449395"/>
                      <a:pt x="459873" y="450597"/>
                      <a:pt x="461536" y="452022"/>
                    </a:cubicBezTo>
                    <a:cubicBezTo>
                      <a:pt x="462947" y="453231"/>
                      <a:pt x="463815" y="455132"/>
                      <a:pt x="465477" y="455963"/>
                    </a:cubicBezTo>
                    <a:cubicBezTo>
                      <a:pt x="467474" y="456962"/>
                      <a:pt x="469856" y="456839"/>
                      <a:pt x="472046" y="457277"/>
                    </a:cubicBezTo>
                    <a:cubicBezTo>
                      <a:pt x="474933" y="459202"/>
                      <a:pt x="477904" y="461419"/>
                      <a:pt x="481243" y="462532"/>
                    </a:cubicBezTo>
                    <a:cubicBezTo>
                      <a:pt x="484669" y="463674"/>
                      <a:pt x="488250" y="464284"/>
                      <a:pt x="491753" y="465160"/>
                    </a:cubicBezTo>
                    <a:cubicBezTo>
                      <a:pt x="493943" y="466474"/>
                      <a:pt x="495997" y="468044"/>
                      <a:pt x="498322" y="469101"/>
                    </a:cubicBezTo>
                    <a:cubicBezTo>
                      <a:pt x="500844" y="470247"/>
                      <a:pt x="503900" y="470193"/>
                      <a:pt x="506205" y="471729"/>
                    </a:cubicBezTo>
                    <a:cubicBezTo>
                      <a:pt x="508027" y="472944"/>
                      <a:pt x="508464" y="475582"/>
                      <a:pt x="510146" y="476984"/>
                    </a:cubicBezTo>
                    <a:cubicBezTo>
                      <a:pt x="511210" y="477871"/>
                      <a:pt x="512848" y="477679"/>
                      <a:pt x="514087" y="478298"/>
                    </a:cubicBezTo>
                    <a:cubicBezTo>
                      <a:pt x="515499" y="479004"/>
                      <a:pt x="516586" y="480284"/>
                      <a:pt x="518029" y="480925"/>
                    </a:cubicBezTo>
                    <a:cubicBezTo>
                      <a:pt x="520560" y="482050"/>
                      <a:pt x="525912" y="483553"/>
                      <a:pt x="525912" y="483553"/>
                    </a:cubicBezTo>
                    <a:cubicBezTo>
                      <a:pt x="526350" y="482239"/>
                      <a:pt x="525939" y="480126"/>
                      <a:pt x="527225" y="479612"/>
                    </a:cubicBezTo>
                    <a:cubicBezTo>
                      <a:pt x="527976" y="479312"/>
                      <a:pt x="535253" y="481849"/>
                      <a:pt x="536422" y="482239"/>
                    </a:cubicBezTo>
                    <a:lnTo>
                      <a:pt x="557443" y="479612"/>
                    </a:lnTo>
                    <a:cubicBezTo>
                      <a:pt x="560513" y="479212"/>
                      <a:pt x="563622" y="478994"/>
                      <a:pt x="566639" y="478298"/>
                    </a:cubicBezTo>
                    <a:cubicBezTo>
                      <a:pt x="569338" y="477675"/>
                      <a:pt x="571850" y="476399"/>
                      <a:pt x="574522" y="475670"/>
                    </a:cubicBezTo>
                    <a:cubicBezTo>
                      <a:pt x="576676" y="475082"/>
                      <a:pt x="578901" y="474794"/>
                      <a:pt x="581091" y="474356"/>
                    </a:cubicBezTo>
                    <a:cubicBezTo>
                      <a:pt x="582843" y="473480"/>
                      <a:pt x="584546" y="472500"/>
                      <a:pt x="586346" y="471729"/>
                    </a:cubicBezTo>
                    <a:cubicBezTo>
                      <a:pt x="589783" y="470256"/>
                      <a:pt x="591835" y="470213"/>
                      <a:pt x="595543" y="469101"/>
                    </a:cubicBezTo>
                    <a:cubicBezTo>
                      <a:pt x="598196" y="468305"/>
                      <a:pt x="600798" y="467350"/>
                      <a:pt x="603425" y="466474"/>
                    </a:cubicBezTo>
                    <a:cubicBezTo>
                      <a:pt x="613021" y="469672"/>
                      <a:pt x="608621" y="468429"/>
                      <a:pt x="616563" y="470415"/>
                    </a:cubicBezTo>
                    <a:cubicBezTo>
                      <a:pt x="625831" y="479683"/>
                      <a:pt x="621122" y="476636"/>
                      <a:pt x="629701" y="480925"/>
                    </a:cubicBezTo>
                    <a:cubicBezTo>
                      <a:pt x="633735" y="480421"/>
                      <a:pt x="643609" y="479333"/>
                      <a:pt x="648094" y="478298"/>
                    </a:cubicBezTo>
                    <a:cubicBezTo>
                      <a:pt x="651201" y="477581"/>
                      <a:pt x="654225" y="476546"/>
                      <a:pt x="657291" y="475670"/>
                    </a:cubicBezTo>
                    <a:cubicBezTo>
                      <a:pt x="661232" y="476108"/>
                      <a:pt x="665184" y="476460"/>
                      <a:pt x="669115" y="476984"/>
                    </a:cubicBezTo>
                    <a:cubicBezTo>
                      <a:pt x="671756" y="477336"/>
                      <a:pt x="674615" y="477107"/>
                      <a:pt x="676998" y="478298"/>
                    </a:cubicBezTo>
                    <a:cubicBezTo>
                      <a:pt x="678410" y="479004"/>
                      <a:pt x="678392" y="481253"/>
                      <a:pt x="679625" y="482239"/>
                    </a:cubicBezTo>
                    <a:cubicBezTo>
                      <a:pt x="680707" y="483104"/>
                      <a:pt x="682253" y="483115"/>
                      <a:pt x="683567" y="483553"/>
                    </a:cubicBezTo>
                    <a:cubicBezTo>
                      <a:pt x="684443" y="485305"/>
                      <a:pt x="684809" y="487423"/>
                      <a:pt x="686194" y="488808"/>
                    </a:cubicBezTo>
                    <a:cubicBezTo>
                      <a:pt x="687173" y="489787"/>
                      <a:pt x="689331" y="488995"/>
                      <a:pt x="690136" y="490122"/>
                    </a:cubicBezTo>
                    <a:cubicBezTo>
                      <a:pt x="691746" y="492376"/>
                      <a:pt x="691101" y="495789"/>
                      <a:pt x="692763" y="498005"/>
                    </a:cubicBezTo>
                    <a:cubicBezTo>
                      <a:pt x="695663" y="501871"/>
                      <a:pt x="696987" y="504151"/>
                      <a:pt x="700646" y="507201"/>
                    </a:cubicBezTo>
                    <a:cubicBezTo>
                      <a:pt x="701859" y="508212"/>
                      <a:pt x="703273" y="508953"/>
                      <a:pt x="704587" y="509829"/>
                    </a:cubicBezTo>
                    <a:cubicBezTo>
                      <a:pt x="705463" y="511143"/>
                      <a:pt x="706166" y="512590"/>
                      <a:pt x="707215" y="513770"/>
                    </a:cubicBezTo>
                    <a:cubicBezTo>
                      <a:pt x="709684" y="516547"/>
                      <a:pt x="715098" y="521653"/>
                      <a:pt x="715098" y="521653"/>
                    </a:cubicBezTo>
                    <a:cubicBezTo>
                      <a:pt x="717407" y="528579"/>
                      <a:pt x="714886" y="522975"/>
                      <a:pt x="720353" y="529536"/>
                    </a:cubicBezTo>
                    <a:cubicBezTo>
                      <a:pt x="729491" y="540504"/>
                      <a:pt x="715413" y="525910"/>
                      <a:pt x="726922" y="537419"/>
                    </a:cubicBezTo>
                    <a:cubicBezTo>
                      <a:pt x="727360" y="538733"/>
                      <a:pt x="727257" y="540381"/>
                      <a:pt x="728236" y="541360"/>
                    </a:cubicBezTo>
                    <a:cubicBezTo>
                      <a:pt x="729215" y="542339"/>
                      <a:pt x="731409" y="541522"/>
                      <a:pt x="732177" y="542674"/>
                    </a:cubicBezTo>
                    <a:cubicBezTo>
                      <a:pt x="733416" y="544532"/>
                      <a:pt x="732077" y="547515"/>
                      <a:pt x="733491" y="549243"/>
                    </a:cubicBezTo>
                    <a:cubicBezTo>
                      <a:pt x="738937" y="555899"/>
                      <a:pt x="741799" y="556391"/>
                      <a:pt x="747943" y="558439"/>
                    </a:cubicBezTo>
                    <a:cubicBezTo>
                      <a:pt x="748892" y="559389"/>
                      <a:pt x="753828" y="564842"/>
                      <a:pt x="755825" y="565008"/>
                    </a:cubicBezTo>
                    <a:cubicBezTo>
                      <a:pt x="759777" y="565337"/>
                      <a:pt x="763708" y="564132"/>
                      <a:pt x="767649" y="563694"/>
                    </a:cubicBezTo>
                    <a:cubicBezTo>
                      <a:pt x="769401" y="563256"/>
                      <a:pt x="771245" y="563092"/>
                      <a:pt x="772905" y="562381"/>
                    </a:cubicBezTo>
                    <a:cubicBezTo>
                      <a:pt x="774356" y="561759"/>
                      <a:pt x="775434" y="560459"/>
                      <a:pt x="776846" y="559753"/>
                    </a:cubicBezTo>
                    <a:cubicBezTo>
                      <a:pt x="778085" y="559134"/>
                      <a:pt x="779548" y="559058"/>
                      <a:pt x="780787" y="558439"/>
                    </a:cubicBezTo>
                    <a:cubicBezTo>
                      <a:pt x="790974" y="553346"/>
                      <a:pt x="778765" y="557801"/>
                      <a:pt x="788670" y="554498"/>
                    </a:cubicBezTo>
                    <a:cubicBezTo>
                      <a:pt x="789984" y="553184"/>
                      <a:pt x="791581" y="552102"/>
                      <a:pt x="792612" y="550556"/>
                    </a:cubicBezTo>
                    <a:cubicBezTo>
                      <a:pt x="793380" y="549404"/>
                      <a:pt x="793796" y="547994"/>
                      <a:pt x="793925" y="546615"/>
                    </a:cubicBezTo>
                    <a:cubicBezTo>
                      <a:pt x="795113" y="533940"/>
                      <a:pt x="795365" y="521190"/>
                      <a:pt x="796553" y="508515"/>
                    </a:cubicBezTo>
                    <a:cubicBezTo>
                      <a:pt x="796682" y="507136"/>
                      <a:pt x="797099" y="505726"/>
                      <a:pt x="797867" y="504574"/>
                    </a:cubicBezTo>
                    <a:cubicBezTo>
                      <a:pt x="798898" y="503028"/>
                      <a:pt x="800494" y="501946"/>
                      <a:pt x="801808" y="500632"/>
                    </a:cubicBezTo>
                    <a:cubicBezTo>
                      <a:pt x="804351" y="475208"/>
                      <a:pt x="800955" y="496906"/>
                      <a:pt x="805749" y="480925"/>
                    </a:cubicBezTo>
                    <a:cubicBezTo>
                      <a:pt x="806391" y="478786"/>
                      <a:pt x="806279" y="476447"/>
                      <a:pt x="807063" y="474356"/>
                    </a:cubicBezTo>
                    <a:cubicBezTo>
                      <a:pt x="807618" y="472878"/>
                      <a:pt x="808985" y="471827"/>
                      <a:pt x="809691" y="470415"/>
                    </a:cubicBezTo>
                    <a:cubicBezTo>
                      <a:pt x="812749" y="464301"/>
                      <a:pt x="808792" y="467650"/>
                      <a:pt x="813632" y="459905"/>
                    </a:cubicBezTo>
                    <a:cubicBezTo>
                      <a:pt x="814617" y="458329"/>
                      <a:pt x="816260" y="457277"/>
                      <a:pt x="817574" y="455963"/>
                    </a:cubicBezTo>
                    <a:cubicBezTo>
                      <a:pt x="818012" y="454649"/>
                      <a:pt x="818507" y="453353"/>
                      <a:pt x="818887" y="452022"/>
                    </a:cubicBezTo>
                    <a:cubicBezTo>
                      <a:pt x="819383" y="450286"/>
                      <a:pt x="819567" y="448458"/>
                      <a:pt x="820201" y="446767"/>
                    </a:cubicBezTo>
                    <a:cubicBezTo>
                      <a:pt x="820889" y="444933"/>
                      <a:pt x="821953" y="443264"/>
                      <a:pt x="822829" y="441512"/>
                    </a:cubicBezTo>
                    <a:cubicBezTo>
                      <a:pt x="825976" y="422630"/>
                      <a:pt x="821733" y="441442"/>
                      <a:pt x="826770" y="429687"/>
                    </a:cubicBezTo>
                    <a:cubicBezTo>
                      <a:pt x="827481" y="428027"/>
                      <a:pt x="827565" y="426161"/>
                      <a:pt x="828084" y="424432"/>
                    </a:cubicBezTo>
                    <a:cubicBezTo>
                      <a:pt x="828880" y="421779"/>
                      <a:pt x="829836" y="419177"/>
                      <a:pt x="830712" y="416550"/>
                    </a:cubicBezTo>
                    <a:cubicBezTo>
                      <a:pt x="831150" y="413922"/>
                      <a:pt x="831324" y="411237"/>
                      <a:pt x="832025" y="408667"/>
                    </a:cubicBezTo>
                    <a:cubicBezTo>
                      <a:pt x="832645" y="406392"/>
                      <a:pt x="834490" y="404451"/>
                      <a:pt x="834653" y="402098"/>
                    </a:cubicBezTo>
                    <a:cubicBezTo>
                      <a:pt x="842780" y="285067"/>
                      <a:pt x="833049" y="347341"/>
                      <a:pt x="841222" y="298308"/>
                    </a:cubicBezTo>
                    <a:cubicBezTo>
                      <a:pt x="841660" y="289987"/>
                      <a:pt x="841581" y="281623"/>
                      <a:pt x="842536" y="273346"/>
                    </a:cubicBezTo>
                    <a:cubicBezTo>
                      <a:pt x="842901" y="270179"/>
                      <a:pt x="844609" y="267289"/>
                      <a:pt x="845163" y="264150"/>
                    </a:cubicBezTo>
                    <a:cubicBezTo>
                      <a:pt x="845696" y="261127"/>
                      <a:pt x="845804" y="250394"/>
                      <a:pt x="847791" y="245756"/>
                    </a:cubicBezTo>
                    <a:cubicBezTo>
                      <a:pt x="848413" y="244305"/>
                      <a:pt x="849542" y="243129"/>
                      <a:pt x="850418" y="241815"/>
                    </a:cubicBezTo>
                    <a:cubicBezTo>
                      <a:pt x="850856" y="237874"/>
                      <a:pt x="850954" y="233880"/>
                      <a:pt x="851732" y="229991"/>
                    </a:cubicBezTo>
                    <a:cubicBezTo>
                      <a:pt x="852275" y="227275"/>
                      <a:pt x="853949" y="224847"/>
                      <a:pt x="854360" y="222108"/>
                    </a:cubicBezTo>
                    <a:cubicBezTo>
                      <a:pt x="855272" y="216029"/>
                      <a:pt x="855236" y="209846"/>
                      <a:pt x="855674" y="203715"/>
                    </a:cubicBezTo>
                    <a:cubicBezTo>
                      <a:pt x="854360" y="196708"/>
                      <a:pt x="853781" y="189522"/>
                      <a:pt x="851732" y="182694"/>
                    </a:cubicBezTo>
                    <a:cubicBezTo>
                      <a:pt x="850374" y="178169"/>
                      <a:pt x="844038" y="174999"/>
                      <a:pt x="841222" y="172184"/>
                    </a:cubicBezTo>
                    <a:cubicBezTo>
                      <a:pt x="833634" y="164597"/>
                      <a:pt x="844334" y="171831"/>
                      <a:pt x="834653" y="164301"/>
                    </a:cubicBezTo>
                    <a:cubicBezTo>
                      <a:pt x="832160" y="162362"/>
                      <a:pt x="829003" y="161279"/>
                      <a:pt x="826770" y="159046"/>
                    </a:cubicBezTo>
                    <a:cubicBezTo>
                      <a:pt x="808789" y="141065"/>
                      <a:pt x="835360" y="167121"/>
                      <a:pt x="818887" y="152477"/>
                    </a:cubicBezTo>
                    <a:cubicBezTo>
                      <a:pt x="816110" y="150008"/>
                      <a:pt x="813907" y="146915"/>
                      <a:pt x="811005" y="144594"/>
                    </a:cubicBezTo>
                    <a:cubicBezTo>
                      <a:pt x="808815" y="142842"/>
                      <a:pt x="806419" y="141322"/>
                      <a:pt x="804436" y="139339"/>
                    </a:cubicBezTo>
                    <a:cubicBezTo>
                      <a:pt x="802888" y="137791"/>
                      <a:pt x="801959" y="135712"/>
                      <a:pt x="800494" y="134084"/>
                    </a:cubicBezTo>
                    <a:cubicBezTo>
                      <a:pt x="782733" y="114349"/>
                      <a:pt x="800893" y="136550"/>
                      <a:pt x="787356" y="119632"/>
                    </a:cubicBezTo>
                    <a:cubicBezTo>
                      <a:pt x="784625" y="108700"/>
                      <a:pt x="788564" y="119769"/>
                      <a:pt x="780787" y="110436"/>
                    </a:cubicBezTo>
                    <a:cubicBezTo>
                      <a:pt x="779900" y="109372"/>
                      <a:pt x="780137" y="107710"/>
                      <a:pt x="779474" y="106494"/>
                    </a:cubicBezTo>
                    <a:cubicBezTo>
                      <a:pt x="777496" y="102867"/>
                      <a:pt x="772905" y="95984"/>
                      <a:pt x="772905" y="95984"/>
                    </a:cubicBezTo>
                    <a:cubicBezTo>
                      <a:pt x="770171" y="85049"/>
                      <a:pt x="773500" y="95859"/>
                      <a:pt x="768963" y="86787"/>
                    </a:cubicBezTo>
                    <a:cubicBezTo>
                      <a:pt x="766531" y="81923"/>
                      <a:pt x="769153" y="82129"/>
                      <a:pt x="763708" y="77591"/>
                    </a:cubicBezTo>
                    <a:cubicBezTo>
                      <a:pt x="762644" y="76704"/>
                      <a:pt x="761040" y="76822"/>
                      <a:pt x="759767" y="76277"/>
                    </a:cubicBezTo>
                    <a:cubicBezTo>
                      <a:pt x="757967" y="75506"/>
                      <a:pt x="756264" y="74526"/>
                      <a:pt x="754512" y="73650"/>
                    </a:cubicBezTo>
                    <a:cubicBezTo>
                      <a:pt x="753198" y="76715"/>
                      <a:pt x="753238" y="80845"/>
                      <a:pt x="750570" y="82846"/>
                    </a:cubicBezTo>
                    <a:cubicBezTo>
                      <a:pt x="747340" y="85268"/>
                      <a:pt x="742778" y="85272"/>
                      <a:pt x="738746" y="85474"/>
                    </a:cubicBezTo>
                    <a:cubicBezTo>
                      <a:pt x="733915" y="85716"/>
                      <a:pt x="729120" y="84482"/>
                      <a:pt x="724294" y="84160"/>
                    </a:cubicBezTo>
                    <a:cubicBezTo>
                      <a:pt x="715980" y="83606"/>
                      <a:pt x="707653" y="83284"/>
                      <a:pt x="699332" y="82846"/>
                    </a:cubicBezTo>
                    <a:cubicBezTo>
                      <a:pt x="686705" y="78638"/>
                      <a:pt x="691799" y="79612"/>
                      <a:pt x="673056" y="78905"/>
                    </a:cubicBezTo>
                    <a:cubicBezTo>
                      <a:pt x="655983" y="78261"/>
                      <a:pt x="638897" y="78029"/>
                      <a:pt x="621818" y="77591"/>
                    </a:cubicBezTo>
                    <a:lnTo>
                      <a:pt x="602112" y="71022"/>
                    </a:lnTo>
                    <a:cubicBezTo>
                      <a:pt x="599484" y="70146"/>
                      <a:pt x="596801" y="69422"/>
                      <a:pt x="594229" y="68394"/>
                    </a:cubicBezTo>
                    <a:cubicBezTo>
                      <a:pt x="589196" y="66381"/>
                      <a:pt x="585073" y="64584"/>
                      <a:pt x="579777" y="63139"/>
                    </a:cubicBezTo>
                    <a:cubicBezTo>
                      <a:pt x="559326" y="57561"/>
                      <a:pt x="589176" y="67146"/>
                      <a:pt x="565325" y="59198"/>
                    </a:cubicBezTo>
                    <a:cubicBezTo>
                      <a:pt x="564011" y="58322"/>
                      <a:pt x="562862" y="57125"/>
                      <a:pt x="561384" y="56570"/>
                    </a:cubicBezTo>
                    <a:cubicBezTo>
                      <a:pt x="559293" y="55786"/>
                      <a:pt x="557043" y="55411"/>
                      <a:pt x="554815" y="55256"/>
                    </a:cubicBezTo>
                    <a:cubicBezTo>
                      <a:pt x="538191" y="54096"/>
                      <a:pt x="521532" y="53505"/>
                      <a:pt x="504891" y="52629"/>
                    </a:cubicBezTo>
                    <a:cubicBezTo>
                      <a:pt x="500950" y="52191"/>
                      <a:pt x="496972" y="52004"/>
                      <a:pt x="493067" y="51315"/>
                    </a:cubicBezTo>
                    <a:cubicBezTo>
                      <a:pt x="489510" y="50687"/>
                      <a:pt x="486097" y="49395"/>
                      <a:pt x="482556" y="48687"/>
                    </a:cubicBezTo>
                    <a:cubicBezTo>
                      <a:pt x="479520" y="48080"/>
                      <a:pt x="476425" y="47812"/>
                      <a:pt x="473360" y="47374"/>
                    </a:cubicBezTo>
                    <a:cubicBezTo>
                      <a:pt x="463660" y="40907"/>
                      <a:pt x="474500" y="47333"/>
                      <a:pt x="452339" y="42119"/>
                    </a:cubicBezTo>
                    <a:cubicBezTo>
                      <a:pt x="450433" y="41670"/>
                      <a:pt x="448942" y="40110"/>
                      <a:pt x="447084" y="39491"/>
                    </a:cubicBezTo>
                    <a:cubicBezTo>
                      <a:pt x="444966" y="38785"/>
                      <a:pt x="442691" y="38679"/>
                      <a:pt x="440515" y="38177"/>
                    </a:cubicBezTo>
                    <a:cubicBezTo>
                      <a:pt x="436996" y="37365"/>
                      <a:pt x="433606" y="35813"/>
                      <a:pt x="430005" y="35550"/>
                    </a:cubicBezTo>
                    <a:cubicBezTo>
                      <a:pt x="415585" y="34495"/>
                      <a:pt x="401101" y="34674"/>
                      <a:pt x="386649" y="34236"/>
                    </a:cubicBezTo>
                    <a:cubicBezTo>
                      <a:pt x="374825" y="33360"/>
                      <a:pt x="362978" y="32750"/>
                      <a:pt x="351177" y="31608"/>
                    </a:cubicBezTo>
                    <a:cubicBezTo>
                      <a:pt x="349380" y="31434"/>
                      <a:pt x="347685" y="30686"/>
                      <a:pt x="345922" y="30294"/>
                    </a:cubicBezTo>
                    <a:cubicBezTo>
                      <a:pt x="343742" y="29810"/>
                      <a:pt x="341543" y="29419"/>
                      <a:pt x="339353" y="28981"/>
                    </a:cubicBezTo>
                    <a:cubicBezTo>
                      <a:pt x="331163" y="23519"/>
                      <a:pt x="340399" y="28900"/>
                      <a:pt x="327529" y="25039"/>
                    </a:cubicBezTo>
                    <a:cubicBezTo>
                      <a:pt x="325653" y="24476"/>
                      <a:pt x="324074" y="23183"/>
                      <a:pt x="322274" y="22412"/>
                    </a:cubicBezTo>
                    <a:cubicBezTo>
                      <a:pt x="321001" y="21866"/>
                      <a:pt x="319646" y="21536"/>
                      <a:pt x="318332" y="21098"/>
                    </a:cubicBezTo>
                    <a:cubicBezTo>
                      <a:pt x="308445" y="14505"/>
                      <a:pt x="321005" y="22242"/>
                      <a:pt x="309136" y="17156"/>
                    </a:cubicBezTo>
                    <a:cubicBezTo>
                      <a:pt x="307685" y="16534"/>
                      <a:pt x="306606" y="15235"/>
                      <a:pt x="305194" y="14529"/>
                    </a:cubicBezTo>
                    <a:cubicBezTo>
                      <a:pt x="303955" y="13910"/>
                      <a:pt x="302492" y="13834"/>
                      <a:pt x="301253" y="13215"/>
                    </a:cubicBezTo>
                    <a:cubicBezTo>
                      <a:pt x="299841" y="12509"/>
                      <a:pt x="298724" y="11293"/>
                      <a:pt x="297312" y="10587"/>
                    </a:cubicBezTo>
                    <a:cubicBezTo>
                      <a:pt x="294314" y="9088"/>
                      <a:pt x="289790" y="8707"/>
                      <a:pt x="286801" y="7960"/>
                    </a:cubicBezTo>
                    <a:cubicBezTo>
                      <a:pt x="283708" y="7187"/>
                      <a:pt x="280652" y="6270"/>
                      <a:pt x="277605" y="5332"/>
                    </a:cubicBezTo>
                    <a:cubicBezTo>
                      <a:pt x="274958" y="4517"/>
                      <a:pt x="272444" y="3215"/>
                      <a:pt x="269722" y="2705"/>
                    </a:cubicBezTo>
                    <a:cubicBezTo>
                      <a:pt x="265396" y="1894"/>
                      <a:pt x="260963" y="1829"/>
                      <a:pt x="256584" y="1391"/>
                    </a:cubicBezTo>
                    <a:cubicBezTo>
                      <a:pt x="255270" y="953"/>
                      <a:pt x="253969" y="475"/>
                      <a:pt x="252643" y="77"/>
                    </a:cubicBezTo>
                    <a:cubicBezTo>
                      <a:pt x="249589" y="-839"/>
                      <a:pt x="249358" y="6646"/>
                      <a:pt x="248701" y="796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70" name="Freeform: Shape 69">
                <a:extLst>
                  <a:ext uri="{FF2B5EF4-FFF2-40B4-BE49-F238E27FC236}">
                    <a16:creationId xmlns:a16="http://schemas.microsoft.com/office/drawing/2014/main" id="{3F8171DC-FC36-4EBF-818D-D3C247783064}"/>
                  </a:ext>
                </a:extLst>
              </p:cNvPr>
              <p:cNvSpPr/>
              <p:nvPr/>
            </p:nvSpPr>
            <p:spPr>
              <a:xfrm>
                <a:off x="2348948" y="4291540"/>
                <a:ext cx="261730" cy="801948"/>
              </a:xfrm>
              <a:custGeom>
                <a:avLst/>
                <a:gdLst>
                  <a:gd name="connsiteX0" fmla="*/ 0 w 261730"/>
                  <a:gd name="connsiteY0" fmla="*/ 16565 h 801948"/>
                  <a:gd name="connsiteX1" fmla="*/ 0 w 261730"/>
                  <a:gd name="connsiteY1" fmla="*/ 16565 h 801948"/>
                  <a:gd name="connsiteX2" fmla="*/ 3313 w 261730"/>
                  <a:gd name="connsiteY2" fmla="*/ 34787 h 801948"/>
                  <a:gd name="connsiteX3" fmla="*/ 8282 w 261730"/>
                  <a:gd name="connsiteY3" fmla="*/ 39757 h 801948"/>
                  <a:gd name="connsiteX4" fmla="*/ 11595 w 261730"/>
                  <a:gd name="connsiteY4" fmla="*/ 66261 h 801948"/>
                  <a:gd name="connsiteX5" fmla="*/ 21535 w 261730"/>
                  <a:gd name="connsiteY5" fmla="*/ 99391 h 801948"/>
                  <a:gd name="connsiteX6" fmla="*/ 26504 w 261730"/>
                  <a:gd name="connsiteY6" fmla="*/ 106018 h 801948"/>
                  <a:gd name="connsiteX7" fmla="*/ 29817 w 261730"/>
                  <a:gd name="connsiteY7" fmla="*/ 110987 h 801948"/>
                  <a:gd name="connsiteX8" fmla="*/ 34787 w 261730"/>
                  <a:gd name="connsiteY8" fmla="*/ 122583 h 801948"/>
                  <a:gd name="connsiteX9" fmla="*/ 43069 w 261730"/>
                  <a:gd name="connsiteY9" fmla="*/ 132522 h 801948"/>
                  <a:gd name="connsiteX10" fmla="*/ 44726 w 261730"/>
                  <a:gd name="connsiteY10" fmla="*/ 139148 h 801948"/>
                  <a:gd name="connsiteX11" fmla="*/ 48039 w 261730"/>
                  <a:gd name="connsiteY11" fmla="*/ 149087 h 801948"/>
                  <a:gd name="connsiteX12" fmla="*/ 53009 w 261730"/>
                  <a:gd name="connsiteY12" fmla="*/ 173935 h 801948"/>
                  <a:gd name="connsiteX13" fmla="*/ 57978 w 261730"/>
                  <a:gd name="connsiteY13" fmla="*/ 197126 h 801948"/>
                  <a:gd name="connsiteX14" fmla="*/ 61291 w 261730"/>
                  <a:gd name="connsiteY14" fmla="*/ 203752 h 801948"/>
                  <a:gd name="connsiteX15" fmla="*/ 62948 w 261730"/>
                  <a:gd name="connsiteY15" fmla="*/ 210378 h 801948"/>
                  <a:gd name="connsiteX16" fmla="*/ 71230 w 261730"/>
                  <a:gd name="connsiteY16" fmla="*/ 226944 h 801948"/>
                  <a:gd name="connsiteX17" fmla="*/ 72887 w 261730"/>
                  <a:gd name="connsiteY17" fmla="*/ 231913 h 801948"/>
                  <a:gd name="connsiteX18" fmla="*/ 76200 w 261730"/>
                  <a:gd name="connsiteY18" fmla="*/ 238539 h 801948"/>
                  <a:gd name="connsiteX19" fmla="*/ 77856 w 261730"/>
                  <a:gd name="connsiteY19" fmla="*/ 243509 h 801948"/>
                  <a:gd name="connsiteX20" fmla="*/ 87795 w 261730"/>
                  <a:gd name="connsiteY20" fmla="*/ 248478 h 801948"/>
                  <a:gd name="connsiteX21" fmla="*/ 104361 w 261730"/>
                  <a:gd name="connsiteY21" fmla="*/ 263387 h 801948"/>
                  <a:gd name="connsiteX22" fmla="*/ 114300 w 261730"/>
                  <a:gd name="connsiteY22" fmla="*/ 266700 h 801948"/>
                  <a:gd name="connsiteX23" fmla="*/ 132522 w 261730"/>
                  <a:gd name="connsiteY23" fmla="*/ 271670 h 801948"/>
                  <a:gd name="connsiteX24" fmla="*/ 140804 w 261730"/>
                  <a:gd name="connsiteY24" fmla="*/ 274983 h 801948"/>
                  <a:gd name="connsiteX25" fmla="*/ 145774 w 261730"/>
                  <a:gd name="connsiteY25" fmla="*/ 276639 h 801948"/>
                  <a:gd name="connsiteX26" fmla="*/ 152400 w 261730"/>
                  <a:gd name="connsiteY26" fmla="*/ 279952 h 801948"/>
                  <a:gd name="connsiteX27" fmla="*/ 160682 w 261730"/>
                  <a:gd name="connsiteY27" fmla="*/ 281609 h 801948"/>
                  <a:gd name="connsiteX28" fmla="*/ 177248 w 261730"/>
                  <a:gd name="connsiteY28" fmla="*/ 296518 h 801948"/>
                  <a:gd name="connsiteX29" fmla="*/ 192156 w 261730"/>
                  <a:gd name="connsiteY29" fmla="*/ 319709 h 801948"/>
                  <a:gd name="connsiteX30" fmla="*/ 198782 w 261730"/>
                  <a:gd name="connsiteY30" fmla="*/ 326335 h 801948"/>
                  <a:gd name="connsiteX31" fmla="*/ 207065 w 261730"/>
                  <a:gd name="connsiteY31" fmla="*/ 334618 h 801948"/>
                  <a:gd name="connsiteX32" fmla="*/ 210378 w 261730"/>
                  <a:gd name="connsiteY32" fmla="*/ 339587 h 801948"/>
                  <a:gd name="connsiteX33" fmla="*/ 217004 w 261730"/>
                  <a:gd name="connsiteY33" fmla="*/ 354496 h 801948"/>
                  <a:gd name="connsiteX34" fmla="*/ 221974 w 261730"/>
                  <a:gd name="connsiteY34" fmla="*/ 357809 h 801948"/>
                  <a:gd name="connsiteX35" fmla="*/ 220317 w 261730"/>
                  <a:gd name="connsiteY35" fmla="*/ 377687 h 801948"/>
                  <a:gd name="connsiteX36" fmla="*/ 215348 w 261730"/>
                  <a:gd name="connsiteY36" fmla="*/ 387626 h 801948"/>
                  <a:gd name="connsiteX37" fmla="*/ 213691 w 261730"/>
                  <a:gd name="connsiteY37" fmla="*/ 392596 h 801948"/>
                  <a:gd name="connsiteX38" fmla="*/ 210378 w 261730"/>
                  <a:gd name="connsiteY38" fmla="*/ 399222 h 801948"/>
                  <a:gd name="connsiteX39" fmla="*/ 210378 w 261730"/>
                  <a:gd name="connsiteY39" fmla="*/ 480391 h 801948"/>
                  <a:gd name="connsiteX40" fmla="*/ 207065 w 261730"/>
                  <a:gd name="connsiteY40" fmla="*/ 578126 h 801948"/>
                  <a:gd name="connsiteX41" fmla="*/ 203752 w 261730"/>
                  <a:gd name="connsiteY41" fmla="*/ 591378 h 801948"/>
                  <a:gd name="connsiteX42" fmla="*/ 198782 w 261730"/>
                  <a:gd name="connsiteY42" fmla="*/ 609600 h 801948"/>
                  <a:gd name="connsiteX43" fmla="*/ 195469 w 261730"/>
                  <a:gd name="connsiteY43" fmla="*/ 624509 h 801948"/>
                  <a:gd name="connsiteX44" fmla="*/ 192156 w 261730"/>
                  <a:gd name="connsiteY44" fmla="*/ 637761 h 801948"/>
                  <a:gd name="connsiteX45" fmla="*/ 190500 w 261730"/>
                  <a:gd name="connsiteY45" fmla="*/ 646044 h 801948"/>
                  <a:gd name="connsiteX46" fmla="*/ 187187 w 261730"/>
                  <a:gd name="connsiteY46" fmla="*/ 660952 h 801948"/>
                  <a:gd name="connsiteX47" fmla="*/ 183874 w 261730"/>
                  <a:gd name="connsiteY47" fmla="*/ 680831 h 801948"/>
                  <a:gd name="connsiteX48" fmla="*/ 178904 w 261730"/>
                  <a:gd name="connsiteY48" fmla="*/ 720587 h 801948"/>
                  <a:gd name="connsiteX49" fmla="*/ 175591 w 261730"/>
                  <a:gd name="connsiteY49" fmla="*/ 740465 h 801948"/>
                  <a:gd name="connsiteX50" fmla="*/ 172278 w 261730"/>
                  <a:gd name="connsiteY50" fmla="*/ 748748 h 801948"/>
                  <a:gd name="connsiteX51" fmla="*/ 170622 w 261730"/>
                  <a:gd name="connsiteY51" fmla="*/ 753718 h 801948"/>
                  <a:gd name="connsiteX52" fmla="*/ 167309 w 261730"/>
                  <a:gd name="connsiteY52" fmla="*/ 762000 h 801948"/>
                  <a:gd name="connsiteX53" fmla="*/ 165652 w 261730"/>
                  <a:gd name="connsiteY53" fmla="*/ 770283 h 801948"/>
                  <a:gd name="connsiteX54" fmla="*/ 162339 w 261730"/>
                  <a:gd name="connsiteY54" fmla="*/ 780222 h 801948"/>
                  <a:gd name="connsiteX55" fmla="*/ 163995 w 261730"/>
                  <a:gd name="connsiteY55" fmla="*/ 793474 h 801948"/>
                  <a:gd name="connsiteX56" fmla="*/ 170622 w 261730"/>
                  <a:gd name="connsiteY56" fmla="*/ 796787 h 801948"/>
                  <a:gd name="connsiteX57" fmla="*/ 190500 w 261730"/>
                  <a:gd name="connsiteY57" fmla="*/ 801757 h 801948"/>
                  <a:gd name="connsiteX58" fmla="*/ 220317 w 261730"/>
                  <a:gd name="connsiteY58" fmla="*/ 800100 h 801948"/>
                  <a:gd name="connsiteX59" fmla="*/ 225287 w 261730"/>
                  <a:gd name="connsiteY59" fmla="*/ 801757 h 801948"/>
                  <a:gd name="connsiteX60" fmla="*/ 228600 w 261730"/>
                  <a:gd name="connsiteY60" fmla="*/ 795131 h 801948"/>
                  <a:gd name="connsiteX61" fmla="*/ 233569 w 261730"/>
                  <a:gd name="connsiteY61" fmla="*/ 612913 h 801948"/>
                  <a:gd name="connsiteX62" fmla="*/ 235226 w 261730"/>
                  <a:gd name="connsiteY62" fmla="*/ 598005 h 801948"/>
                  <a:gd name="connsiteX63" fmla="*/ 238539 w 261730"/>
                  <a:gd name="connsiteY63" fmla="*/ 549965 h 801948"/>
                  <a:gd name="connsiteX64" fmla="*/ 240195 w 261730"/>
                  <a:gd name="connsiteY64" fmla="*/ 500270 h 801948"/>
                  <a:gd name="connsiteX65" fmla="*/ 243509 w 261730"/>
                  <a:gd name="connsiteY65" fmla="*/ 488674 h 801948"/>
                  <a:gd name="connsiteX66" fmla="*/ 248478 w 261730"/>
                  <a:gd name="connsiteY66" fmla="*/ 468796 h 801948"/>
                  <a:gd name="connsiteX67" fmla="*/ 250135 w 261730"/>
                  <a:gd name="connsiteY67" fmla="*/ 450574 h 801948"/>
                  <a:gd name="connsiteX68" fmla="*/ 253448 w 261730"/>
                  <a:gd name="connsiteY68" fmla="*/ 389283 h 801948"/>
                  <a:gd name="connsiteX69" fmla="*/ 261730 w 261730"/>
                  <a:gd name="connsiteY69" fmla="*/ 364435 h 801948"/>
                  <a:gd name="connsiteX70" fmla="*/ 258417 w 261730"/>
                  <a:gd name="connsiteY70" fmla="*/ 334618 h 801948"/>
                  <a:gd name="connsiteX71" fmla="*/ 255104 w 261730"/>
                  <a:gd name="connsiteY71" fmla="*/ 314739 h 801948"/>
                  <a:gd name="connsiteX72" fmla="*/ 246822 w 261730"/>
                  <a:gd name="connsiteY72" fmla="*/ 303144 h 801948"/>
                  <a:gd name="connsiteX73" fmla="*/ 236882 w 261730"/>
                  <a:gd name="connsiteY73" fmla="*/ 293205 h 801948"/>
                  <a:gd name="connsiteX74" fmla="*/ 225287 w 261730"/>
                  <a:gd name="connsiteY74" fmla="*/ 278296 h 801948"/>
                  <a:gd name="connsiteX75" fmla="*/ 215348 w 261730"/>
                  <a:gd name="connsiteY75" fmla="*/ 266700 h 801948"/>
                  <a:gd name="connsiteX76" fmla="*/ 210378 w 261730"/>
                  <a:gd name="connsiteY76" fmla="*/ 263387 h 801948"/>
                  <a:gd name="connsiteX77" fmla="*/ 205409 w 261730"/>
                  <a:gd name="connsiteY77" fmla="*/ 256761 h 801948"/>
                  <a:gd name="connsiteX78" fmla="*/ 200439 w 261730"/>
                  <a:gd name="connsiteY78" fmla="*/ 253448 h 801948"/>
                  <a:gd name="connsiteX79" fmla="*/ 187187 w 261730"/>
                  <a:gd name="connsiteY79" fmla="*/ 241852 h 801948"/>
                  <a:gd name="connsiteX80" fmla="*/ 182217 w 261730"/>
                  <a:gd name="connsiteY80" fmla="*/ 233570 h 801948"/>
                  <a:gd name="connsiteX81" fmla="*/ 170622 w 261730"/>
                  <a:gd name="connsiteY81" fmla="*/ 221974 h 801948"/>
                  <a:gd name="connsiteX82" fmla="*/ 160682 w 261730"/>
                  <a:gd name="connsiteY82" fmla="*/ 212035 h 801948"/>
                  <a:gd name="connsiteX83" fmla="*/ 154056 w 261730"/>
                  <a:gd name="connsiteY83" fmla="*/ 202096 h 801948"/>
                  <a:gd name="connsiteX84" fmla="*/ 144117 w 261730"/>
                  <a:gd name="connsiteY84" fmla="*/ 188844 h 801948"/>
                  <a:gd name="connsiteX85" fmla="*/ 125895 w 261730"/>
                  <a:gd name="connsiteY85" fmla="*/ 162339 h 801948"/>
                  <a:gd name="connsiteX86" fmla="*/ 114300 w 261730"/>
                  <a:gd name="connsiteY86" fmla="*/ 144118 h 801948"/>
                  <a:gd name="connsiteX87" fmla="*/ 107674 w 261730"/>
                  <a:gd name="connsiteY87" fmla="*/ 134178 h 801948"/>
                  <a:gd name="connsiteX88" fmla="*/ 101048 w 261730"/>
                  <a:gd name="connsiteY88" fmla="*/ 125896 h 801948"/>
                  <a:gd name="connsiteX89" fmla="*/ 96078 w 261730"/>
                  <a:gd name="connsiteY89" fmla="*/ 117613 h 801948"/>
                  <a:gd name="connsiteX90" fmla="*/ 94422 w 261730"/>
                  <a:gd name="connsiteY90" fmla="*/ 112644 h 801948"/>
                  <a:gd name="connsiteX91" fmla="*/ 89452 w 261730"/>
                  <a:gd name="connsiteY91" fmla="*/ 109331 h 801948"/>
                  <a:gd name="connsiteX92" fmla="*/ 79513 w 261730"/>
                  <a:gd name="connsiteY92" fmla="*/ 101048 h 801948"/>
                  <a:gd name="connsiteX93" fmla="*/ 74543 w 261730"/>
                  <a:gd name="connsiteY93" fmla="*/ 96078 h 801948"/>
                  <a:gd name="connsiteX94" fmla="*/ 69574 w 261730"/>
                  <a:gd name="connsiteY94" fmla="*/ 92765 h 801948"/>
                  <a:gd name="connsiteX95" fmla="*/ 59635 w 261730"/>
                  <a:gd name="connsiteY95" fmla="*/ 82826 h 801948"/>
                  <a:gd name="connsiteX96" fmla="*/ 56322 w 261730"/>
                  <a:gd name="connsiteY96" fmla="*/ 74544 h 801948"/>
                  <a:gd name="connsiteX97" fmla="*/ 53009 w 261730"/>
                  <a:gd name="connsiteY97" fmla="*/ 69574 h 801948"/>
                  <a:gd name="connsiteX98" fmla="*/ 51352 w 261730"/>
                  <a:gd name="connsiteY98" fmla="*/ 64605 h 801948"/>
                  <a:gd name="connsiteX99" fmla="*/ 48039 w 261730"/>
                  <a:gd name="connsiteY99" fmla="*/ 56322 h 801948"/>
                  <a:gd name="connsiteX100" fmla="*/ 46382 w 261730"/>
                  <a:gd name="connsiteY100" fmla="*/ 51352 h 801948"/>
                  <a:gd name="connsiteX101" fmla="*/ 43069 w 261730"/>
                  <a:gd name="connsiteY101" fmla="*/ 44726 h 801948"/>
                  <a:gd name="connsiteX102" fmla="*/ 38100 w 261730"/>
                  <a:gd name="connsiteY102" fmla="*/ 29818 h 801948"/>
                  <a:gd name="connsiteX103" fmla="*/ 34787 w 261730"/>
                  <a:gd name="connsiteY103" fmla="*/ 19878 h 801948"/>
                  <a:gd name="connsiteX104" fmla="*/ 31474 w 261730"/>
                  <a:gd name="connsiteY104" fmla="*/ 13252 h 801948"/>
                  <a:gd name="connsiteX105" fmla="*/ 29817 w 261730"/>
                  <a:gd name="connsiteY105" fmla="*/ 8283 h 801948"/>
                  <a:gd name="connsiteX106" fmla="*/ 24848 w 261730"/>
                  <a:gd name="connsiteY106" fmla="*/ 3313 h 801948"/>
                  <a:gd name="connsiteX107" fmla="*/ 14909 w 261730"/>
                  <a:gd name="connsiteY107" fmla="*/ 0 h 801948"/>
                  <a:gd name="connsiteX108" fmla="*/ 9939 w 261730"/>
                  <a:gd name="connsiteY108" fmla="*/ 1657 h 801948"/>
                  <a:gd name="connsiteX109" fmla="*/ 8282 w 261730"/>
                  <a:gd name="connsiteY109" fmla="*/ 6626 h 801948"/>
                  <a:gd name="connsiteX110" fmla="*/ 16565 w 261730"/>
                  <a:gd name="connsiteY110" fmla="*/ 26505 h 801948"/>
                  <a:gd name="connsiteX111" fmla="*/ 0 w 261730"/>
                  <a:gd name="connsiteY111" fmla="*/ 16565 h 801948"/>
                  <a:gd name="connsiteX0" fmla="*/ 0 w 261730"/>
                  <a:gd name="connsiteY0" fmla="*/ 16565 h 801948"/>
                  <a:gd name="connsiteX1" fmla="*/ 0 w 261730"/>
                  <a:gd name="connsiteY1" fmla="*/ 16565 h 801948"/>
                  <a:gd name="connsiteX2" fmla="*/ 3313 w 261730"/>
                  <a:gd name="connsiteY2" fmla="*/ 34787 h 801948"/>
                  <a:gd name="connsiteX3" fmla="*/ 8282 w 261730"/>
                  <a:gd name="connsiteY3" fmla="*/ 39757 h 801948"/>
                  <a:gd name="connsiteX4" fmla="*/ 11595 w 261730"/>
                  <a:gd name="connsiteY4" fmla="*/ 66261 h 801948"/>
                  <a:gd name="connsiteX5" fmla="*/ 21535 w 261730"/>
                  <a:gd name="connsiteY5" fmla="*/ 99391 h 801948"/>
                  <a:gd name="connsiteX6" fmla="*/ 26504 w 261730"/>
                  <a:gd name="connsiteY6" fmla="*/ 106018 h 801948"/>
                  <a:gd name="connsiteX7" fmla="*/ 29817 w 261730"/>
                  <a:gd name="connsiteY7" fmla="*/ 110987 h 801948"/>
                  <a:gd name="connsiteX8" fmla="*/ 34787 w 261730"/>
                  <a:gd name="connsiteY8" fmla="*/ 122583 h 801948"/>
                  <a:gd name="connsiteX9" fmla="*/ 43069 w 261730"/>
                  <a:gd name="connsiteY9" fmla="*/ 132522 h 801948"/>
                  <a:gd name="connsiteX10" fmla="*/ 44726 w 261730"/>
                  <a:gd name="connsiteY10" fmla="*/ 139148 h 801948"/>
                  <a:gd name="connsiteX11" fmla="*/ 48039 w 261730"/>
                  <a:gd name="connsiteY11" fmla="*/ 149087 h 801948"/>
                  <a:gd name="connsiteX12" fmla="*/ 53009 w 261730"/>
                  <a:gd name="connsiteY12" fmla="*/ 173935 h 801948"/>
                  <a:gd name="connsiteX13" fmla="*/ 57978 w 261730"/>
                  <a:gd name="connsiteY13" fmla="*/ 197126 h 801948"/>
                  <a:gd name="connsiteX14" fmla="*/ 61291 w 261730"/>
                  <a:gd name="connsiteY14" fmla="*/ 203752 h 801948"/>
                  <a:gd name="connsiteX15" fmla="*/ 62948 w 261730"/>
                  <a:gd name="connsiteY15" fmla="*/ 210378 h 801948"/>
                  <a:gd name="connsiteX16" fmla="*/ 71230 w 261730"/>
                  <a:gd name="connsiteY16" fmla="*/ 226944 h 801948"/>
                  <a:gd name="connsiteX17" fmla="*/ 72887 w 261730"/>
                  <a:gd name="connsiteY17" fmla="*/ 231913 h 801948"/>
                  <a:gd name="connsiteX18" fmla="*/ 76200 w 261730"/>
                  <a:gd name="connsiteY18" fmla="*/ 238539 h 801948"/>
                  <a:gd name="connsiteX19" fmla="*/ 77856 w 261730"/>
                  <a:gd name="connsiteY19" fmla="*/ 243509 h 801948"/>
                  <a:gd name="connsiteX20" fmla="*/ 87795 w 261730"/>
                  <a:gd name="connsiteY20" fmla="*/ 248478 h 801948"/>
                  <a:gd name="connsiteX21" fmla="*/ 104361 w 261730"/>
                  <a:gd name="connsiteY21" fmla="*/ 263387 h 801948"/>
                  <a:gd name="connsiteX22" fmla="*/ 114300 w 261730"/>
                  <a:gd name="connsiteY22" fmla="*/ 266700 h 801948"/>
                  <a:gd name="connsiteX23" fmla="*/ 132522 w 261730"/>
                  <a:gd name="connsiteY23" fmla="*/ 271670 h 801948"/>
                  <a:gd name="connsiteX24" fmla="*/ 140804 w 261730"/>
                  <a:gd name="connsiteY24" fmla="*/ 274983 h 801948"/>
                  <a:gd name="connsiteX25" fmla="*/ 145774 w 261730"/>
                  <a:gd name="connsiteY25" fmla="*/ 276639 h 801948"/>
                  <a:gd name="connsiteX26" fmla="*/ 152400 w 261730"/>
                  <a:gd name="connsiteY26" fmla="*/ 279952 h 801948"/>
                  <a:gd name="connsiteX27" fmla="*/ 160682 w 261730"/>
                  <a:gd name="connsiteY27" fmla="*/ 281609 h 801948"/>
                  <a:gd name="connsiteX28" fmla="*/ 177248 w 261730"/>
                  <a:gd name="connsiteY28" fmla="*/ 296518 h 801948"/>
                  <a:gd name="connsiteX29" fmla="*/ 192156 w 261730"/>
                  <a:gd name="connsiteY29" fmla="*/ 319709 h 801948"/>
                  <a:gd name="connsiteX30" fmla="*/ 198782 w 261730"/>
                  <a:gd name="connsiteY30" fmla="*/ 326335 h 801948"/>
                  <a:gd name="connsiteX31" fmla="*/ 207065 w 261730"/>
                  <a:gd name="connsiteY31" fmla="*/ 334618 h 801948"/>
                  <a:gd name="connsiteX32" fmla="*/ 210378 w 261730"/>
                  <a:gd name="connsiteY32" fmla="*/ 339587 h 801948"/>
                  <a:gd name="connsiteX33" fmla="*/ 217004 w 261730"/>
                  <a:gd name="connsiteY33" fmla="*/ 354496 h 801948"/>
                  <a:gd name="connsiteX34" fmla="*/ 221974 w 261730"/>
                  <a:gd name="connsiteY34" fmla="*/ 357809 h 801948"/>
                  <a:gd name="connsiteX35" fmla="*/ 220317 w 261730"/>
                  <a:gd name="connsiteY35" fmla="*/ 377687 h 801948"/>
                  <a:gd name="connsiteX36" fmla="*/ 215348 w 261730"/>
                  <a:gd name="connsiteY36" fmla="*/ 387626 h 801948"/>
                  <a:gd name="connsiteX37" fmla="*/ 213691 w 261730"/>
                  <a:gd name="connsiteY37" fmla="*/ 392596 h 801948"/>
                  <a:gd name="connsiteX38" fmla="*/ 210378 w 261730"/>
                  <a:gd name="connsiteY38" fmla="*/ 399222 h 801948"/>
                  <a:gd name="connsiteX39" fmla="*/ 210378 w 261730"/>
                  <a:gd name="connsiteY39" fmla="*/ 480391 h 801948"/>
                  <a:gd name="connsiteX40" fmla="*/ 207065 w 261730"/>
                  <a:gd name="connsiteY40" fmla="*/ 578126 h 801948"/>
                  <a:gd name="connsiteX41" fmla="*/ 203752 w 261730"/>
                  <a:gd name="connsiteY41" fmla="*/ 591378 h 801948"/>
                  <a:gd name="connsiteX42" fmla="*/ 198782 w 261730"/>
                  <a:gd name="connsiteY42" fmla="*/ 609600 h 801948"/>
                  <a:gd name="connsiteX43" fmla="*/ 195469 w 261730"/>
                  <a:gd name="connsiteY43" fmla="*/ 624509 h 801948"/>
                  <a:gd name="connsiteX44" fmla="*/ 192156 w 261730"/>
                  <a:gd name="connsiteY44" fmla="*/ 637761 h 801948"/>
                  <a:gd name="connsiteX45" fmla="*/ 190500 w 261730"/>
                  <a:gd name="connsiteY45" fmla="*/ 646044 h 801948"/>
                  <a:gd name="connsiteX46" fmla="*/ 187187 w 261730"/>
                  <a:gd name="connsiteY46" fmla="*/ 660952 h 801948"/>
                  <a:gd name="connsiteX47" fmla="*/ 183874 w 261730"/>
                  <a:gd name="connsiteY47" fmla="*/ 680831 h 801948"/>
                  <a:gd name="connsiteX48" fmla="*/ 178904 w 261730"/>
                  <a:gd name="connsiteY48" fmla="*/ 720587 h 801948"/>
                  <a:gd name="connsiteX49" fmla="*/ 175591 w 261730"/>
                  <a:gd name="connsiteY49" fmla="*/ 740465 h 801948"/>
                  <a:gd name="connsiteX50" fmla="*/ 172278 w 261730"/>
                  <a:gd name="connsiteY50" fmla="*/ 748748 h 801948"/>
                  <a:gd name="connsiteX51" fmla="*/ 170622 w 261730"/>
                  <a:gd name="connsiteY51" fmla="*/ 753718 h 801948"/>
                  <a:gd name="connsiteX52" fmla="*/ 167309 w 261730"/>
                  <a:gd name="connsiteY52" fmla="*/ 762000 h 801948"/>
                  <a:gd name="connsiteX53" fmla="*/ 165652 w 261730"/>
                  <a:gd name="connsiteY53" fmla="*/ 770283 h 801948"/>
                  <a:gd name="connsiteX54" fmla="*/ 162339 w 261730"/>
                  <a:gd name="connsiteY54" fmla="*/ 780222 h 801948"/>
                  <a:gd name="connsiteX55" fmla="*/ 163995 w 261730"/>
                  <a:gd name="connsiteY55" fmla="*/ 793474 h 801948"/>
                  <a:gd name="connsiteX56" fmla="*/ 170622 w 261730"/>
                  <a:gd name="connsiteY56" fmla="*/ 796787 h 801948"/>
                  <a:gd name="connsiteX57" fmla="*/ 190500 w 261730"/>
                  <a:gd name="connsiteY57" fmla="*/ 801757 h 801948"/>
                  <a:gd name="connsiteX58" fmla="*/ 220317 w 261730"/>
                  <a:gd name="connsiteY58" fmla="*/ 800100 h 801948"/>
                  <a:gd name="connsiteX59" fmla="*/ 225287 w 261730"/>
                  <a:gd name="connsiteY59" fmla="*/ 801757 h 801948"/>
                  <a:gd name="connsiteX60" fmla="*/ 228600 w 261730"/>
                  <a:gd name="connsiteY60" fmla="*/ 795131 h 801948"/>
                  <a:gd name="connsiteX61" fmla="*/ 233569 w 261730"/>
                  <a:gd name="connsiteY61" fmla="*/ 612913 h 801948"/>
                  <a:gd name="connsiteX62" fmla="*/ 235226 w 261730"/>
                  <a:gd name="connsiteY62" fmla="*/ 598005 h 801948"/>
                  <a:gd name="connsiteX63" fmla="*/ 238539 w 261730"/>
                  <a:gd name="connsiteY63" fmla="*/ 549965 h 801948"/>
                  <a:gd name="connsiteX64" fmla="*/ 240195 w 261730"/>
                  <a:gd name="connsiteY64" fmla="*/ 500270 h 801948"/>
                  <a:gd name="connsiteX65" fmla="*/ 243509 w 261730"/>
                  <a:gd name="connsiteY65" fmla="*/ 488674 h 801948"/>
                  <a:gd name="connsiteX66" fmla="*/ 248478 w 261730"/>
                  <a:gd name="connsiteY66" fmla="*/ 468796 h 801948"/>
                  <a:gd name="connsiteX67" fmla="*/ 250135 w 261730"/>
                  <a:gd name="connsiteY67" fmla="*/ 450574 h 801948"/>
                  <a:gd name="connsiteX68" fmla="*/ 253448 w 261730"/>
                  <a:gd name="connsiteY68" fmla="*/ 389283 h 801948"/>
                  <a:gd name="connsiteX69" fmla="*/ 261730 w 261730"/>
                  <a:gd name="connsiteY69" fmla="*/ 364435 h 801948"/>
                  <a:gd name="connsiteX70" fmla="*/ 258417 w 261730"/>
                  <a:gd name="connsiteY70" fmla="*/ 334618 h 801948"/>
                  <a:gd name="connsiteX71" fmla="*/ 255104 w 261730"/>
                  <a:gd name="connsiteY71" fmla="*/ 314739 h 801948"/>
                  <a:gd name="connsiteX72" fmla="*/ 246822 w 261730"/>
                  <a:gd name="connsiteY72" fmla="*/ 303144 h 801948"/>
                  <a:gd name="connsiteX73" fmla="*/ 236882 w 261730"/>
                  <a:gd name="connsiteY73" fmla="*/ 293205 h 801948"/>
                  <a:gd name="connsiteX74" fmla="*/ 225287 w 261730"/>
                  <a:gd name="connsiteY74" fmla="*/ 278296 h 801948"/>
                  <a:gd name="connsiteX75" fmla="*/ 215348 w 261730"/>
                  <a:gd name="connsiteY75" fmla="*/ 266700 h 801948"/>
                  <a:gd name="connsiteX76" fmla="*/ 210378 w 261730"/>
                  <a:gd name="connsiteY76" fmla="*/ 263387 h 801948"/>
                  <a:gd name="connsiteX77" fmla="*/ 205409 w 261730"/>
                  <a:gd name="connsiteY77" fmla="*/ 256761 h 801948"/>
                  <a:gd name="connsiteX78" fmla="*/ 200439 w 261730"/>
                  <a:gd name="connsiteY78" fmla="*/ 253448 h 801948"/>
                  <a:gd name="connsiteX79" fmla="*/ 187187 w 261730"/>
                  <a:gd name="connsiteY79" fmla="*/ 241852 h 801948"/>
                  <a:gd name="connsiteX80" fmla="*/ 182217 w 261730"/>
                  <a:gd name="connsiteY80" fmla="*/ 233570 h 801948"/>
                  <a:gd name="connsiteX81" fmla="*/ 170622 w 261730"/>
                  <a:gd name="connsiteY81" fmla="*/ 221974 h 801948"/>
                  <a:gd name="connsiteX82" fmla="*/ 160682 w 261730"/>
                  <a:gd name="connsiteY82" fmla="*/ 212035 h 801948"/>
                  <a:gd name="connsiteX83" fmla="*/ 154056 w 261730"/>
                  <a:gd name="connsiteY83" fmla="*/ 202096 h 801948"/>
                  <a:gd name="connsiteX84" fmla="*/ 144117 w 261730"/>
                  <a:gd name="connsiteY84" fmla="*/ 188844 h 801948"/>
                  <a:gd name="connsiteX85" fmla="*/ 125895 w 261730"/>
                  <a:gd name="connsiteY85" fmla="*/ 162339 h 801948"/>
                  <a:gd name="connsiteX86" fmla="*/ 114300 w 261730"/>
                  <a:gd name="connsiteY86" fmla="*/ 144118 h 801948"/>
                  <a:gd name="connsiteX87" fmla="*/ 107674 w 261730"/>
                  <a:gd name="connsiteY87" fmla="*/ 134178 h 801948"/>
                  <a:gd name="connsiteX88" fmla="*/ 101048 w 261730"/>
                  <a:gd name="connsiteY88" fmla="*/ 125896 h 801948"/>
                  <a:gd name="connsiteX89" fmla="*/ 96078 w 261730"/>
                  <a:gd name="connsiteY89" fmla="*/ 117613 h 801948"/>
                  <a:gd name="connsiteX90" fmla="*/ 94422 w 261730"/>
                  <a:gd name="connsiteY90" fmla="*/ 112644 h 801948"/>
                  <a:gd name="connsiteX91" fmla="*/ 89452 w 261730"/>
                  <a:gd name="connsiteY91" fmla="*/ 109331 h 801948"/>
                  <a:gd name="connsiteX92" fmla="*/ 79513 w 261730"/>
                  <a:gd name="connsiteY92" fmla="*/ 101048 h 801948"/>
                  <a:gd name="connsiteX93" fmla="*/ 74543 w 261730"/>
                  <a:gd name="connsiteY93" fmla="*/ 96078 h 801948"/>
                  <a:gd name="connsiteX94" fmla="*/ 69574 w 261730"/>
                  <a:gd name="connsiteY94" fmla="*/ 92765 h 801948"/>
                  <a:gd name="connsiteX95" fmla="*/ 59635 w 261730"/>
                  <a:gd name="connsiteY95" fmla="*/ 82826 h 801948"/>
                  <a:gd name="connsiteX96" fmla="*/ 56322 w 261730"/>
                  <a:gd name="connsiteY96" fmla="*/ 74544 h 801948"/>
                  <a:gd name="connsiteX97" fmla="*/ 53009 w 261730"/>
                  <a:gd name="connsiteY97" fmla="*/ 69574 h 801948"/>
                  <a:gd name="connsiteX98" fmla="*/ 51352 w 261730"/>
                  <a:gd name="connsiteY98" fmla="*/ 64605 h 801948"/>
                  <a:gd name="connsiteX99" fmla="*/ 48039 w 261730"/>
                  <a:gd name="connsiteY99" fmla="*/ 56322 h 801948"/>
                  <a:gd name="connsiteX100" fmla="*/ 46382 w 261730"/>
                  <a:gd name="connsiteY100" fmla="*/ 51352 h 801948"/>
                  <a:gd name="connsiteX101" fmla="*/ 43069 w 261730"/>
                  <a:gd name="connsiteY101" fmla="*/ 44726 h 801948"/>
                  <a:gd name="connsiteX102" fmla="*/ 38100 w 261730"/>
                  <a:gd name="connsiteY102" fmla="*/ 29818 h 801948"/>
                  <a:gd name="connsiteX103" fmla="*/ 34787 w 261730"/>
                  <a:gd name="connsiteY103" fmla="*/ 19878 h 801948"/>
                  <a:gd name="connsiteX104" fmla="*/ 31474 w 261730"/>
                  <a:gd name="connsiteY104" fmla="*/ 13252 h 801948"/>
                  <a:gd name="connsiteX105" fmla="*/ 29817 w 261730"/>
                  <a:gd name="connsiteY105" fmla="*/ 8283 h 801948"/>
                  <a:gd name="connsiteX106" fmla="*/ 24848 w 261730"/>
                  <a:gd name="connsiteY106" fmla="*/ 3313 h 801948"/>
                  <a:gd name="connsiteX107" fmla="*/ 14909 w 261730"/>
                  <a:gd name="connsiteY107" fmla="*/ 0 h 801948"/>
                  <a:gd name="connsiteX108" fmla="*/ 9939 w 261730"/>
                  <a:gd name="connsiteY108" fmla="*/ 1657 h 801948"/>
                  <a:gd name="connsiteX109" fmla="*/ 8282 w 261730"/>
                  <a:gd name="connsiteY109" fmla="*/ 6626 h 801948"/>
                  <a:gd name="connsiteX110" fmla="*/ 0 w 261730"/>
                  <a:gd name="connsiteY110" fmla="*/ 16565 h 801948"/>
                  <a:gd name="connsiteX0" fmla="*/ 0 w 261730"/>
                  <a:gd name="connsiteY0" fmla="*/ 16565 h 801948"/>
                  <a:gd name="connsiteX1" fmla="*/ 0 w 261730"/>
                  <a:gd name="connsiteY1" fmla="*/ 16565 h 801948"/>
                  <a:gd name="connsiteX2" fmla="*/ 3313 w 261730"/>
                  <a:gd name="connsiteY2" fmla="*/ 34787 h 801948"/>
                  <a:gd name="connsiteX3" fmla="*/ 8282 w 261730"/>
                  <a:gd name="connsiteY3" fmla="*/ 39757 h 801948"/>
                  <a:gd name="connsiteX4" fmla="*/ 11595 w 261730"/>
                  <a:gd name="connsiteY4" fmla="*/ 66261 h 801948"/>
                  <a:gd name="connsiteX5" fmla="*/ 21535 w 261730"/>
                  <a:gd name="connsiteY5" fmla="*/ 99391 h 801948"/>
                  <a:gd name="connsiteX6" fmla="*/ 26504 w 261730"/>
                  <a:gd name="connsiteY6" fmla="*/ 106018 h 801948"/>
                  <a:gd name="connsiteX7" fmla="*/ 29817 w 261730"/>
                  <a:gd name="connsiteY7" fmla="*/ 110987 h 801948"/>
                  <a:gd name="connsiteX8" fmla="*/ 34787 w 261730"/>
                  <a:gd name="connsiteY8" fmla="*/ 122583 h 801948"/>
                  <a:gd name="connsiteX9" fmla="*/ 43069 w 261730"/>
                  <a:gd name="connsiteY9" fmla="*/ 132522 h 801948"/>
                  <a:gd name="connsiteX10" fmla="*/ 44726 w 261730"/>
                  <a:gd name="connsiteY10" fmla="*/ 139148 h 801948"/>
                  <a:gd name="connsiteX11" fmla="*/ 48039 w 261730"/>
                  <a:gd name="connsiteY11" fmla="*/ 149087 h 801948"/>
                  <a:gd name="connsiteX12" fmla="*/ 53009 w 261730"/>
                  <a:gd name="connsiteY12" fmla="*/ 173935 h 801948"/>
                  <a:gd name="connsiteX13" fmla="*/ 57978 w 261730"/>
                  <a:gd name="connsiteY13" fmla="*/ 197126 h 801948"/>
                  <a:gd name="connsiteX14" fmla="*/ 61291 w 261730"/>
                  <a:gd name="connsiteY14" fmla="*/ 203752 h 801948"/>
                  <a:gd name="connsiteX15" fmla="*/ 62948 w 261730"/>
                  <a:gd name="connsiteY15" fmla="*/ 210378 h 801948"/>
                  <a:gd name="connsiteX16" fmla="*/ 71230 w 261730"/>
                  <a:gd name="connsiteY16" fmla="*/ 226944 h 801948"/>
                  <a:gd name="connsiteX17" fmla="*/ 72887 w 261730"/>
                  <a:gd name="connsiteY17" fmla="*/ 231913 h 801948"/>
                  <a:gd name="connsiteX18" fmla="*/ 76200 w 261730"/>
                  <a:gd name="connsiteY18" fmla="*/ 238539 h 801948"/>
                  <a:gd name="connsiteX19" fmla="*/ 77856 w 261730"/>
                  <a:gd name="connsiteY19" fmla="*/ 243509 h 801948"/>
                  <a:gd name="connsiteX20" fmla="*/ 87795 w 261730"/>
                  <a:gd name="connsiteY20" fmla="*/ 248478 h 801948"/>
                  <a:gd name="connsiteX21" fmla="*/ 104361 w 261730"/>
                  <a:gd name="connsiteY21" fmla="*/ 263387 h 801948"/>
                  <a:gd name="connsiteX22" fmla="*/ 114300 w 261730"/>
                  <a:gd name="connsiteY22" fmla="*/ 266700 h 801948"/>
                  <a:gd name="connsiteX23" fmla="*/ 132522 w 261730"/>
                  <a:gd name="connsiteY23" fmla="*/ 271670 h 801948"/>
                  <a:gd name="connsiteX24" fmla="*/ 140804 w 261730"/>
                  <a:gd name="connsiteY24" fmla="*/ 274983 h 801948"/>
                  <a:gd name="connsiteX25" fmla="*/ 145774 w 261730"/>
                  <a:gd name="connsiteY25" fmla="*/ 276639 h 801948"/>
                  <a:gd name="connsiteX26" fmla="*/ 152400 w 261730"/>
                  <a:gd name="connsiteY26" fmla="*/ 279952 h 801948"/>
                  <a:gd name="connsiteX27" fmla="*/ 160682 w 261730"/>
                  <a:gd name="connsiteY27" fmla="*/ 281609 h 801948"/>
                  <a:gd name="connsiteX28" fmla="*/ 177248 w 261730"/>
                  <a:gd name="connsiteY28" fmla="*/ 296518 h 801948"/>
                  <a:gd name="connsiteX29" fmla="*/ 192156 w 261730"/>
                  <a:gd name="connsiteY29" fmla="*/ 319709 h 801948"/>
                  <a:gd name="connsiteX30" fmla="*/ 198782 w 261730"/>
                  <a:gd name="connsiteY30" fmla="*/ 326335 h 801948"/>
                  <a:gd name="connsiteX31" fmla="*/ 207065 w 261730"/>
                  <a:gd name="connsiteY31" fmla="*/ 334618 h 801948"/>
                  <a:gd name="connsiteX32" fmla="*/ 210378 w 261730"/>
                  <a:gd name="connsiteY32" fmla="*/ 339587 h 801948"/>
                  <a:gd name="connsiteX33" fmla="*/ 217004 w 261730"/>
                  <a:gd name="connsiteY33" fmla="*/ 354496 h 801948"/>
                  <a:gd name="connsiteX34" fmla="*/ 221974 w 261730"/>
                  <a:gd name="connsiteY34" fmla="*/ 357809 h 801948"/>
                  <a:gd name="connsiteX35" fmla="*/ 220317 w 261730"/>
                  <a:gd name="connsiteY35" fmla="*/ 377687 h 801948"/>
                  <a:gd name="connsiteX36" fmla="*/ 215348 w 261730"/>
                  <a:gd name="connsiteY36" fmla="*/ 387626 h 801948"/>
                  <a:gd name="connsiteX37" fmla="*/ 213691 w 261730"/>
                  <a:gd name="connsiteY37" fmla="*/ 392596 h 801948"/>
                  <a:gd name="connsiteX38" fmla="*/ 210378 w 261730"/>
                  <a:gd name="connsiteY38" fmla="*/ 399222 h 801948"/>
                  <a:gd name="connsiteX39" fmla="*/ 210378 w 261730"/>
                  <a:gd name="connsiteY39" fmla="*/ 480391 h 801948"/>
                  <a:gd name="connsiteX40" fmla="*/ 207065 w 261730"/>
                  <a:gd name="connsiteY40" fmla="*/ 578126 h 801948"/>
                  <a:gd name="connsiteX41" fmla="*/ 203752 w 261730"/>
                  <a:gd name="connsiteY41" fmla="*/ 591378 h 801948"/>
                  <a:gd name="connsiteX42" fmla="*/ 198782 w 261730"/>
                  <a:gd name="connsiteY42" fmla="*/ 609600 h 801948"/>
                  <a:gd name="connsiteX43" fmla="*/ 195469 w 261730"/>
                  <a:gd name="connsiteY43" fmla="*/ 624509 h 801948"/>
                  <a:gd name="connsiteX44" fmla="*/ 192156 w 261730"/>
                  <a:gd name="connsiteY44" fmla="*/ 637761 h 801948"/>
                  <a:gd name="connsiteX45" fmla="*/ 190500 w 261730"/>
                  <a:gd name="connsiteY45" fmla="*/ 646044 h 801948"/>
                  <a:gd name="connsiteX46" fmla="*/ 187187 w 261730"/>
                  <a:gd name="connsiteY46" fmla="*/ 660952 h 801948"/>
                  <a:gd name="connsiteX47" fmla="*/ 183874 w 261730"/>
                  <a:gd name="connsiteY47" fmla="*/ 680831 h 801948"/>
                  <a:gd name="connsiteX48" fmla="*/ 178904 w 261730"/>
                  <a:gd name="connsiteY48" fmla="*/ 720587 h 801948"/>
                  <a:gd name="connsiteX49" fmla="*/ 175591 w 261730"/>
                  <a:gd name="connsiteY49" fmla="*/ 740465 h 801948"/>
                  <a:gd name="connsiteX50" fmla="*/ 172278 w 261730"/>
                  <a:gd name="connsiteY50" fmla="*/ 748748 h 801948"/>
                  <a:gd name="connsiteX51" fmla="*/ 170622 w 261730"/>
                  <a:gd name="connsiteY51" fmla="*/ 753718 h 801948"/>
                  <a:gd name="connsiteX52" fmla="*/ 167309 w 261730"/>
                  <a:gd name="connsiteY52" fmla="*/ 762000 h 801948"/>
                  <a:gd name="connsiteX53" fmla="*/ 165652 w 261730"/>
                  <a:gd name="connsiteY53" fmla="*/ 770283 h 801948"/>
                  <a:gd name="connsiteX54" fmla="*/ 162339 w 261730"/>
                  <a:gd name="connsiteY54" fmla="*/ 780222 h 801948"/>
                  <a:gd name="connsiteX55" fmla="*/ 163995 w 261730"/>
                  <a:gd name="connsiteY55" fmla="*/ 793474 h 801948"/>
                  <a:gd name="connsiteX56" fmla="*/ 170622 w 261730"/>
                  <a:gd name="connsiteY56" fmla="*/ 796787 h 801948"/>
                  <a:gd name="connsiteX57" fmla="*/ 190500 w 261730"/>
                  <a:gd name="connsiteY57" fmla="*/ 801757 h 801948"/>
                  <a:gd name="connsiteX58" fmla="*/ 220317 w 261730"/>
                  <a:gd name="connsiteY58" fmla="*/ 800100 h 801948"/>
                  <a:gd name="connsiteX59" fmla="*/ 225287 w 261730"/>
                  <a:gd name="connsiteY59" fmla="*/ 801757 h 801948"/>
                  <a:gd name="connsiteX60" fmla="*/ 228600 w 261730"/>
                  <a:gd name="connsiteY60" fmla="*/ 795131 h 801948"/>
                  <a:gd name="connsiteX61" fmla="*/ 233569 w 261730"/>
                  <a:gd name="connsiteY61" fmla="*/ 612913 h 801948"/>
                  <a:gd name="connsiteX62" fmla="*/ 235226 w 261730"/>
                  <a:gd name="connsiteY62" fmla="*/ 598005 h 801948"/>
                  <a:gd name="connsiteX63" fmla="*/ 238539 w 261730"/>
                  <a:gd name="connsiteY63" fmla="*/ 549965 h 801948"/>
                  <a:gd name="connsiteX64" fmla="*/ 240195 w 261730"/>
                  <a:gd name="connsiteY64" fmla="*/ 500270 h 801948"/>
                  <a:gd name="connsiteX65" fmla="*/ 254939 w 261730"/>
                  <a:gd name="connsiteY65" fmla="*/ 493437 h 801948"/>
                  <a:gd name="connsiteX66" fmla="*/ 248478 w 261730"/>
                  <a:gd name="connsiteY66" fmla="*/ 468796 h 801948"/>
                  <a:gd name="connsiteX67" fmla="*/ 250135 w 261730"/>
                  <a:gd name="connsiteY67" fmla="*/ 450574 h 801948"/>
                  <a:gd name="connsiteX68" fmla="*/ 253448 w 261730"/>
                  <a:gd name="connsiteY68" fmla="*/ 389283 h 801948"/>
                  <a:gd name="connsiteX69" fmla="*/ 261730 w 261730"/>
                  <a:gd name="connsiteY69" fmla="*/ 364435 h 801948"/>
                  <a:gd name="connsiteX70" fmla="*/ 258417 w 261730"/>
                  <a:gd name="connsiteY70" fmla="*/ 334618 h 801948"/>
                  <a:gd name="connsiteX71" fmla="*/ 255104 w 261730"/>
                  <a:gd name="connsiteY71" fmla="*/ 314739 h 801948"/>
                  <a:gd name="connsiteX72" fmla="*/ 246822 w 261730"/>
                  <a:gd name="connsiteY72" fmla="*/ 303144 h 801948"/>
                  <a:gd name="connsiteX73" fmla="*/ 236882 w 261730"/>
                  <a:gd name="connsiteY73" fmla="*/ 293205 h 801948"/>
                  <a:gd name="connsiteX74" fmla="*/ 225287 w 261730"/>
                  <a:gd name="connsiteY74" fmla="*/ 278296 h 801948"/>
                  <a:gd name="connsiteX75" fmla="*/ 215348 w 261730"/>
                  <a:gd name="connsiteY75" fmla="*/ 266700 h 801948"/>
                  <a:gd name="connsiteX76" fmla="*/ 210378 w 261730"/>
                  <a:gd name="connsiteY76" fmla="*/ 263387 h 801948"/>
                  <a:gd name="connsiteX77" fmla="*/ 205409 w 261730"/>
                  <a:gd name="connsiteY77" fmla="*/ 256761 h 801948"/>
                  <a:gd name="connsiteX78" fmla="*/ 200439 w 261730"/>
                  <a:gd name="connsiteY78" fmla="*/ 253448 h 801948"/>
                  <a:gd name="connsiteX79" fmla="*/ 187187 w 261730"/>
                  <a:gd name="connsiteY79" fmla="*/ 241852 h 801948"/>
                  <a:gd name="connsiteX80" fmla="*/ 182217 w 261730"/>
                  <a:gd name="connsiteY80" fmla="*/ 233570 h 801948"/>
                  <a:gd name="connsiteX81" fmla="*/ 170622 w 261730"/>
                  <a:gd name="connsiteY81" fmla="*/ 221974 h 801948"/>
                  <a:gd name="connsiteX82" fmla="*/ 160682 w 261730"/>
                  <a:gd name="connsiteY82" fmla="*/ 212035 h 801948"/>
                  <a:gd name="connsiteX83" fmla="*/ 154056 w 261730"/>
                  <a:gd name="connsiteY83" fmla="*/ 202096 h 801948"/>
                  <a:gd name="connsiteX84" fmla="*/ 144117 w 261730"/>
                  <a:gd name="connsiteY84" fmla="*/ 188844 h 801948"/>
                  <a:gd name="connsiteX85" fmla="*/ 125895 w 261730"/>
                  <a:gd name="connsiteY85" fmla="*/ 162339 h 801948"/>
                  <a:gd name="connsiteX86" fmla="*/ 114300 w 261730"/>
                  <a:gd name="connsiteY86" fmla="*/ 144118 h 801948"/>
                  <a:gd name="connsiteX87" fmla="*/ 107674 w 261730"/>
                  <a:gd name="connsiteY87" fmla="*/ 134178 h 801948"/>
                  <a:gd name="connsiteX88" fmla="*/ 101048 w 261730"/>
                  <a:gd name="connsiteY88" fmla="*/ 125896 h 801948"/>
                  <a:gd name="connsiteX89" fmla="*/ 96078 w 261730"/>
                  <a:gd name="connsiteY89" fmla="*/ 117613 h 801948"/>
                  <a:gd name="connsiteX90" fmla="*/ 94422 w 261730"/>
                  <a:gd name="connsiteY90" fmla="*/ 112644 h 801948"/>
                  <a:gd name="connsiteX91" fmla="*/ 89452 w 261730"/>
                  <a:gd name="connsiteY91" fmla="*/ 109331 h 801948"/>
                  <a:gd name="connsiteX92" fmla="*/ 79513 w 261730"/>
                  <a:gd name="connsiteY92" fmla="*/ 101048 h 801948"/>
                  <a:gd name="connsiteX93" fmla="*/ 74543 w 261730"/>
                  <a:gd name="connsiteY93" fmla="*/ 96078 h 801948"/>
                  <a:gd name="connsiteX94" fmla="*/ 69574 w 261730"/>
                  <a:gd name="connsiteY94" fmla="*/ 92765 h 801948"/>
                  <a:gd name="connsiteX95" fmla="*/ 59635 w 261730"/>
                  <a:gd name="connsiteY95" fmla="*/ 82826 h 801948"/>
                  <a:gd name="connsiteX96" fmla="*/ 56322 w 261730"/>
                  <a:gd name="connsiteY96" fmla="*/ 74544 h 801948"/>
                  <a:gd name="connsiteX97" fmla="*/ 53009 w 261730"/>
                  <a:gd name="connsiteY97" fmla="*/ 69574 h 801948"/>
                  <a:gd name="connsiteX98" fmla="*/ 51352 w 261730"/>
                  <a:gd name="connsiteY98" fmla="*/ 64605 h 801948"/>
                  <a:gd name="connsiteX99" fmla="*/ 48039 w 261730"/>
                  <a:gd name="connsiteY99" fmla="*/ 56322 h 801948"/>
                  <a:gd name="connsiteX100" fmla="*/ 46382 w 261730"/>
                  <a:gd name="connsiteY100" fmla="*/ 51352 h 801948"/>
                  <a:gd name="connsiteX101" fmla="*/ 43069 w 261730"/>
                  <a:gd name="connsiteY101" fmla="*/ 44726 h 801948"/>
                  <a:gd name="connsiteX102" fmla="*/ 38100 w 261730"/>
                  <a:gd name="connsiteY102" fmla="*/ 29818 h 801948"/>
                  <a:gd name="connsiteX103" fmla="*/ 34787 w 261730"/>
                  <a:gd name="connsiteY103" fmla="*/ 19878 h 801948"/>
                  <a:gd name="connsiteX104" fmla="*/ 31474 w 261730"/>
                  <a:gd name="connsiteY104" fmla="*/ 13252 h 801948"/>
                  <a:gd name="connsiteX105" fmla="*/ 29817 w 261730"/>
                  <a:gd name="connsiteY105" fmla="*/ 8283 h 801948"/>
                  <a:gd name="connsiteX106" fmla="*/ 24848 w 261730"/>
                  <a:gd name="connsiteY106" fmla="*/ 3313 h 801948"/>
                  <a:gd name="connsiteX107" fmla="*/ 14909 w 261730"/>
                  <a:gd name="connsiteY107" fmla="*/ 0 h 801948"/>
                  <a:gd name="connsiteX108" fmla="*/ 9939 w 261730"/>
                  <a:gd name="connsiteY108" fmla="*/ 1657 h 801948"/>
                  <a:gd name="connsiteX109" fmla="*/ 8282 w 261730"/>
                  <a:gd name="connsiteY109" fmla="*/ 6626 h 801948"/>
                  <a:gd name="connsiteX110" fmla="*/ 0 w 261730"/>
                  <a:gd name="connsiteY110" fmla="*/ 16565 h 80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261730" h="801948">
                    <a:moveTo>
                      <a:pt x="0" y="16565"/>
                    </a:moveTo>
                    <a:lnTo>
                      <a:pt x="0" y="16565"/>
                    </a:lnTo>
                    <a:cubicBezTo>
                      <a:pt x="1104" y="22639"/>
                      <a:pt x="1237" y="28973"/>
                      <a:pt x="3313" y="34787"/>
                    </a:cubicBezTo>
                    <a:cubicBezTo>
                      <a:pt x="4101" y="36993"/>
                      <a:pt x="7686" y="37491"/>
                      <a:pt x="8282" y="39757"/>
                    </a:cubicBezTo>
                    <a:cubicBezTo>
                      <a:pt x="10548" y="48367"/>
                      <a:pt x="9663" y="57570"/>
                      <a:pt x="11595" y="66261"/>
                    </a:cubicBezTo>
                    <a:cubicBezTo>
                      <a:pt x="14096" y="77516"/>
                      <a:pt x="17487" y="88595"/>
                      <a:pt x="21535" y="99391"/>
                    </a:cubicBezTo>
                    <a:cubicBezTo>
                      <a:pt x="22504" y="101976"/>
                      <a:pt x="24899" y="103771"/>
                      <a:pt x="26504" y="106018"/>
                    </a:cubicBezTo>
                    <a:cubicBezTo>
                      <a:pt x="27661" y="107638"/>
                      <a:pt x="28829" y="109259"/>
                      <a:pt x="29817" y="110987"/>
                    </a:cubicBezTo>
                    <a:cubicBezTo>
                      <a:pt x="43605" y="135115"/>
                      <a:pt x="25493" y="103998"/>
                      <a:pt x="34787" y="122583"/>
                    </a:cubicBezTo>
                    <a:cubicBezTo>
                      <a:pt x="37093" y="127194"/>
                      <a:pt x="39407" y="128860"/>
                      <a:pt x="43069" y="132522"/>
                    </a:cubicBezTo>
                    <a:cubicBezTo>
                      <a:pt x="43621" y="134731"/>
                      <a:pt x="44072" y="136967"/>
                      <a:pt x="44726" y="139148"/>
                    </a:cubicBezTo>
                    <a:cubicBezTo>
                      <a:pt x="45730" y="142493"/>
                      <a:pt x="47432" y="145648"/>
                      <a:pt x="48039" y="149087"/>
                    </a:cubicBezTo>
                    <a:cubicBezTo>
                      <a:pt x="52653" y="175236"/>
                      <a:pt x="45860" y="159641"/>
                      <a:pt x="53009" y="173935"/>
                    </a:cubicBezTo>
                    <a:cubicBezTo>
                      <a:pt x="54482" y="184250"/>
                      <a:pt x="54366" y="187192"/>
                      <a:pt x="57978" y="197126"/>
                    </a:cubicBezTo>
                    <a:cubicBezTo>
                      <a:pt x="58822" y="199447"/>
                      <a:pt x="60424" y="201440"/>
                      <a:pt x="61291" y="203752"/>
                    </a:cubicBezTo>
                    <a:cubicBezTo>
                      <a:pt x="62090" y="205884"/>
                      <a:pt x="62023" y="208298"/>
                      <a:pt x="62948" y="210378"/>
                    </a:cubicBezTo>
                    <a:cubicBezTo>
                      <a:pt x="76600" y="241096"/>
                      <a:pt x="60115" y="197306"/>
                      <a:pt x="71230" y="226944"/>
                    </a:cubicBezTo>
                    <a:cubicBezTo>
                      <a:pt x="71843" y="228579"/>
                      <a:pt x="72199" y="230308"/>
                      <a:pt x="72887" y="231913"/>
                    </a:cubicBezTo>
                    <a:cubicBezTo>
                      <a:pt x="73860" y="234183"/>
                      <a:pt x="75227" y="236269"/>
                      <a:pt x="76200" y="238539"/>
                    </a:cubicBezTo>
                    <a:cubicBezTo>
                      <a:pt x="76888" y="240144"/>
                      <a:pt x="76765" y="242145"/>
                      <a:pt x="77856" y="243509"/>
                    </a:cubicBezTo>
                    <a:cubicBezTo>
                      <a:pt x="80191" y="246428"/>
                      <a:pt x="84521" y="247387"/>
                      <a:pt x="87795" y="248478"/>
                    </a:cubicBezTo>
                    <a:cubicBezTo>
                      <a:pt x="90885" y="251568"/>
                      <a:pt x="99172" y="260793"/>
                      <a:pt x="104361" y="263387"/>
                    </a:cubicBezTo>
                    <a:cubicBezTo>
                      <a:pt x="107485" y="264949"/>
                      <a:pt x="111058" y="265403"/>
                      <a:pt x="114300" y="266700"/>
                    </a:cubicBezTo>
                    <a:cubicBezTo>
                      <a:pt x="125701" y="271261"/>
                      <a:pt x="119649" y="269524"/>
                      <a:pt x="132522" y="271670"/>
                    </a:cubicBezTo>
                    <a:cubicBezTo>
                      <a:pt x="135283" y="272774"/>
                      <a:pt x="138020" y="273939"/>
                      <a:pt x="140804" y="274983"/>
                    </a:cubicBezTo>
                    <a:cubicBezTo>
                      <a:pt x="142439" y="275596"/>
                      <a:pt x="144169" y="275951"/>
                      <a:pt x="145774" y="276639"/>
                    </a:cubicBezTo>
                    <a:cubicBezTo>
                      <a:pt x="148044" y="277612"/>
                      <a:pt x="150057" y="279171"/>
                      <a:pt x="152400" y="279952"/>
                    </a:cubicBezTo>
                    <a:cubicBezTo>
                      <a:pt x="155071" y="280842"/>
                      <a:pt x="157921" y="281057"/>
                      <a:pt x="160682" y="281609"/>
                    </a:cubicBezTo>
                    <a:cubicBezTo>
                      <a:pt x="172574" y="293500"/>
                      <a:pt x="166874" y="288737"/>
                      <a:pt x="177248" y="296518"/>
                    </a:cubicBezTo>
                    <a:cubicBezTo>
                      <a:pt x="182217" y="304248"/>
                      <a:pt x="186776" y="312259"/>
                      <a:pt x="192156" y="319709"/>
                    </a:cubicBezTo>
                    <a:cubicBezTo>
                      <a:pt x="193985" y="322241"/>
                      <a:pt x="196749" y="323963"/>
                      <a:pt x="198782" y="326335"/>
                    </a:cubicBezTo>
                    <a:cubicBezTo>
                      <a:pt x="206144" y="334925"/>
                      <a:pt x="197493" y="328237"/>
                      <a:pt x="207065" y="334618"/>
                    </a:cubicBezTo>
                    <a:cubicBezTo>
                      <a:pt x="208169" y="336274"/>
                      <a:pt x="209569" y="337768"/>
                      <a:pt x="210378" y="339587"/>
                    </a:cubicBezTo>
                    <a:cubicBezTo>
                      <a:pt x="213002" y="345490"/>
                      <a:pt x="212506" y="349998"/>
                      <a:pt x="217004" y="354496"/>
                    </a:cubicBezTo>
                    <a:cubicBezTo>
                      <a:pt x="218412" y="355904"/>
                      <a:pt x="220317" y="356705"/>
                      <a:pt x="221974" y="357809"/>
                    </a:cubicBezTo>
                    <a:cubicBezTo>
                      <a:pt x="221422" y="364435"/>
                      <a:pt x="221196" y="371096"/>
                      <a:pt x="220317" y="377687"/>
                    </a:cubicBezTo>
                    <a:cubicBezTo>
                      <a:pt x="219560" y="383368"/>
                      <a:pt x="217888" y="382547"/>
                      <a:pt x="215348" y="387626"/>
                    </a:cubicBezTo>
                    <a:cubicBezTo>
                      <a:pt x="214567" y="389188"/>
                      <a:pt x="214379" y="390991"/>
                      <a:pt x="213691" y="392596"/>
                    </a:cubicBezTo>
                    <a:cubicBezTo>
                      <a:pt x="212718" y="394866"/>
                      <a:pt x="211482" y="397013"/>
                      <a:pt x="210378" y="399222"/>
                    </a:cubicBezTo>
                    <a:cubicBezTo>
                      <a:pt x="205660" y="441695"/>
                      <a:pt x="211348" y="384363"/>
                      <a:pt x="210378" y="480391"/>
                    </a:cubicBezTo>
                    <a:cubicBezTo>
                      <a:pt x="210049" y="512986"/>
                      <a:pt x="209008" y="545587"/>
                      <a:pt x="207065" y="578126"/>
                    </a:cubicBezTo>
                    <a:cubicBezTo>
                      <a:pt x="206794" y="582671"/>
                      <a:pt x="204591" y="586903"/>
                      <a:pt x="203752" y="591378"/>
                    </a:cubicBezTo>
                    <a:cubicBezTo>
                      <a:pt x="200524" y="608592"/>
                      <a:pt x="205157" y="600039"/>
                      <a:pt x="198782" y="609600"/>
                    </a:cubicBezTo>
                    <a:cubicBezTo>
                      <a:pt x="197678" y="614570"/>
                      <a:pt x="196635" y="619553"/>
                      <a:pt x="195469" y="624509"/>
                    </a:cubicBezTo>
                    <a:cubicBezTo>
                      <a:pt x="194426" y="628941"/>
                      <a:pt x="193180" y="633324"/>
                      <a:pt x="192156" y="637761"/>
                    </a:cubicBezTo>
                    <a:cubicBezTo>
                      <a:pt x="191523" y="640505"/>
                      <a:pt x="191090" y="643291"/>
                      <a:pt x="190500" y="646044"/>
                    </a:cubicBezTo>
                    <a:cubicBezTo>
                      <a:pt x="189433" y="651022"/>
                      <a:pt x="188139" y="655951"/>
                      <a:pt x="187187" y="660952"/>
                    </a:cubicBezTo>
                    <a:cubicBezTo>
                      <a:pt x="185930" y="667551"/>
                      <a:pt x="184922" y="674195"/>
                      <a:pt x="183874" y="680831"/>
                    </a:cubicBezTo>
                    <a:cubicBezTo>
                      <a:pt x="181607" y="695186"/>
                      <a:pt x="180912" y="704518"/>
                      <a:pt x="178904" y="720587"/>
                    </a:cubicBezTo>
                    <a:cubicBezTo>
                      <a:pt x="178488" y="723915"/>
                      <a:pt x="176833" y="736326"/>
                      <a:pt x="175591" y="740465"/>
                    </a:cubicBezTo>
                    <a:cubicBezTo>
                      <a:pt x="174736" y="743313"/>
                      <a:pt x="173322" y="745964"/>
                      <a:pt x="172278" y="748748"/>
                    </a:cubicBezTo>
                    <a:cubicBezTo>
                      <a:pt x="171665" y="750383"/>
                      <a:pt x="171235" y="752083"/>
                      <a:pt x="170622" y="753718"/>
                    </a:cubicBezTo>
                    <a:cubicBezTo>
                      <a:pt x="169578" y="756502"/>
                      <a:pt x="168163" y="759152"/>
                      <a:pt x="167309" y="762000"/>
                    </a:cubicBezTo>
                    <a:cubicBezTo>
                      <a:pt x="166500" y="764697"/>
                      <a:pt x="166393" y="767567"/>
                      <a:pt x="165652" y="770283"/>
                    </a:cubicBezTo>
                    <a:cubicBezTo>
                      <a:pt x="164733" y="773652"/>
                      <a:pt x="163443" y="776909"/>
                      <a:pt x="162339" y="780222"/>
                    </a:cubicBezTo>
                    <a:cubicBezTo>
                      <a:pt x="162891" y="784639"/>
                      <a:pt x="162004" y="789492"/>
                      <a:pt x="163995" y="793474"/>
                    </a:cubicBezTo>
                    <a:cubicBezTo>
                      <a:pt x="165100" y="795683"/>
                      <a:pt x="168352" y="795814"/>
                      <a:pt x="170622" y="796787"/>
                    </a:cubicBezTo>
                    <a:cubicBezTo>
                      <a:pt x="175904" y="799051"/>
                      <a:pt x="187055" y="800992"/>
                      <a:pt x="190500" y="801757"/>
                    </a:cubicBezTo>
                    <a:cubicBezTo>
                      <a:pt x="200439" y="801205"/>
                      <a:pt x="210363" y="800100"/>
                      <a:pt x="220317" y="800100"/>
                    </a:cubicBezTo>
                    <a:cubicBezTo>
                      <a:pt x="222063" y="800100"/>
                      <a:pt x="223789" y="802655"/>
                      <a:pt x="225287" y="801757"/>
                    </a:cubicBezTo>
                    <a:cubicBezTo>
                      <a:pt x="227405" y="800487"/>
                      <a:pt x="227496" y="797340"/>
                      <a:pt x="228600" y="795131"/>
                    </a:cubicBezTo>
                    <a:cubicBezTo>
                      <a:pt x="235928" y="721823"/>
                      <a:pt x="228367" y="801900"/>
                      <a:pt x="233569" y="612913"/>
                    </a:cubicBezTo>
                    <a:cubicBezTo>
                      <a:pt x="233707" y="607915"/>
                      <a:pt x="234832" y="602989"/>
                      <a:pt x="235226" y="598005"/>
                    </a:cubicBezTo>
                    <a:cubicBezTo>
                      <a:pt x="236489" y="582003"/>
                      <a:pt x="237435" y="565978"/>
                      <a:pt x="238539" y="549965"/>
                    </a:cubicBezTo>
                    <a:cubicBezTo>
                      <a:pt x="239091" y="533400"/>
                      <a:pt x="237462" y="509691"/>
                      <a:pt x="240195" y="500270"/>
                    </a:cubicBezTo>
                    <a:cubicBezTo>
                      <a:pt x="242928" y="490849"/>
                      <a:pt x="253916" y="497325"/>
                      <a:pt x="254939" y="493437"/>
                    </a:cubicBezTo>
                    <a:cubicBezTo>
                      <a:pt x="256677" y="486832"/>
                      <a:pt x="249279" y="475940"/>
                      <a:pt x="248478" y="468796"/>
                    </a:cubicBezTo>
                    <a:cubicBezTo>
                      <a:pt x="247677" y="461652"/>
                      <a:pt x="249755" y="456661"/>
                      <a:pt x="250135" y="450574"/>
                    </a:cubicBezTo>
                    <a:cubicBezTo>
                      <a:pt x="251411" y="430154"/>
                      <a:pt x="250719" y="409560"/>
                      <a:pt x="253448" y="389283"/>
                    </a:cubicBezTo>
                    <a:cubicBezTo>
                      <a:pt x="254613" y="380630"/>
                      <a:pt x="261730" y="364435"/>
                      <a:pt x="261730" y="364435"/>
                    </a:cubicBezTo>
                    <a:cubicBezTo>
                      <a:pt x="260626" y="354496"/>
                      <a:pt x="259739" y="344530"/>
                      <a:pt x="258417" y="334618"/>
                    </a:cubicBezTo>
                    <a:cubicBezTo>
                      <a:pt x="257529" y="327959"/>
                      <a:pt x="259854" y="319489"/>
                      <a:pt x="255104" y="314739"/>
                    </a:cubicBezTo>
                    <a:cubicBezTo>
                      <a:pt x="235974" y="295609"/>
                      <a:pt x="264271" y="324953"/>
                      <a:pt x="246822" y="303144"/>
                    </a:cubicBezTo>
                    <a:cubicBezTo>
                      <a:pt x="243895" y="299485"/>
                      <a:pt x="236882" y="293205"/>
                      <a:pt x="236882" y="293205"/>
                    </a:cubicBezTo>
                    <a:cubicBezTo>
                      <a:pt x="232913" y="281293"/>
                      <a:pt x="238693" y="296169"/>
                      <a:pt x="225287" y="278296"/>
                    </a:cubicBezTo>
                    <a:cubicBezTo>
                      <a:pt x="221634" y="273425"/>
                      <a:pt x="219959" y="270543"/>
                      <a:pt x="215348" y="266700"/>
                    </a:cubicBezTo>
                    <a:cubicBezTo>
                      <a:pt x="213819" y="265425"/>
                      <a:pt x="212035" y="264491"/>
                      <a:pt x="210378" y="263387"/>
                    </a:cubicBezTo>
                    <a:cubicBezTo>
                      <a:pt x="208722" y="261178"/>
                      <a:pt x="207361" y="258713"/>
                      <a:pt x="205409" y="256761"/>
                    </a:cubicBezTo>
                    <a:cubicBezTo>
                      <a:pt x="204001" y="255353"/>
                      <a:pt x="202059" y="254605"/>
                      <a:pt x="200439" y="253448"/>
                    </a:cubicBezTo>
                    <a:cubicBezTo>
                      <a:pt x="195676" y="250046"/>
                      <a:pt x="190830" y="246536"/>
                      <a:pt x="187187" y="241852"/>
                    </a:cubicBezTo>
                    <a:cubicBezTo>
                      <a:pt x="185210" y="239311"/>
                      <a:pt x="184278" y="236043"/>
                      <a:pt x="182217" y="233570"/>
                    </a:cubicBezTo>
                    <a:cubicBezTo>
                      <a:pt x="178718" y="229371"/>
                      <a:pt x="173902" y="226347"/>
                      <a:pt x="170622" y="221974"/>
                    </a:cubicBezTo>
                    <a:cubicBezTo>
                      <a:pt x="164457" y="213755"/>
                      <a:pt x="167949" y="216879"/>
                      <a:pt x="160682" y="212035"/>
                    </a:cubicBezTo>
                    <a:cubicBezTo>
                      <a:pt x="158473" y="208722"/>
                      <a:pt x="156445" y="205281"/>
                      <a:pt x="154056" y="202096"/>
                    </a:cubicBezTo>
                    <a:cubicBezTo>
                      <a:pt x="150743" y="197679"/>
                      <a:pt x="146958" y="193579"/>
                      <a:pt x="144117" y="188844"/>
                    </a:cubicBezTo>
                    <a:cubicBezTo>
                      <a:pt x="131959" y="168580"/>
                      <a:pt x="138301" y="177225"/>
                      <a:pt x="125895" y="162339"/>
                    </a:cubicBezTo>
                    <a:cubicBezTo>
                      <a:pt x="122943" y="147576"/>
                      <a:pt x="126858" y="159188"/>
                      <a:pt x="114300" y="144118"/>
                    </a:cubicBezTo>
                    <a:cubicBezTo>
                      <a:pt x="111751" y="141059"/>
                      <a:pt x="110016" y="137398"/>
                      <a:pt x="107674" y="134178"/>
                    </a:cubicBezTo>
                    <a:cubicBezTo>
                      <a:pt x="105595" y="131319"/>
                      <a:pt x="103076" y="128792"/>
                      <a:pt x="101048" y="125896"/>
                    </a:cubicBezTo>
                    <a:cubicBezTo>
                      <a:pt x="99201" y="123258"/>
                      <a:pt x="97518" y="120493"/>
                      <a:pt x="96078" y="117613"/>
                    </a:cubicBezTo>
                    <a:cubicBezTo>
                      <a:pt x="95297" y="116051"/>
                      <a:pt x="95513" y="114007"/>
                      <a:pt x="94422" y="112644"/>
                    </a:cubicBezTo>
                    <a:cubicBezTo>
                      <a:pt x="93178" y="111089"/>
                      <a:pt x="91109" y="110435"/>
                      <a:pt x="89452" y="109331"/>
                    </a:cubicBezTo>
                    <a:cubicBezTo>
                      <a:pt x="82921" y="99533"/>
                      <a:pt x="90212" y="108690"/>
                      <a:pt x="79513" y="101048"/>
                    </a:cubicBezTo>
                    <a:cubicBezTo>
                      <a:pt x="77607" y="99686"/>
                      <a:pt x="76343" y="97578"/>
                      <a:pt x="74543" y="96078"/>
                    </a:cubicBezTo>
                    <a:cubicBezTo>
                      <a:pt x="73014" y="94804"/>
                      <a:pt x="71062" y="94088"/>
                      <a:pt x="69574" y="92765"/>
                    </a:cubicBezTo>
                    <a:cubicBezTo>
                      <a:pt x="66072" y="89652"/>
                      <a:pt x="59635" y="82826"/>
                      <a:pt x="59635" y="82826"/>
                    </a:cubicBezTo>
                    <a:cubicBezTo>
                      <a:pt x="58531" y="80065"/>
                      <a:pt x="57652" y="77203"/>
                      <a:pt x="56322" y="74544"/>
                    </a:cubicBezTo>
                    <a:cubicBezTo>
                      <a:pt x="55432" y="72763"/>
                      <a:pt x="53899" y="71355"/>
                      <a:pt x="53009" y="69574"/>
                    </a:cubicBezTo>
                    <a:cubicBezTo>
                      <a:pt x="52228" y="68012"/>
                      <a:pt x="51965" y="66240"/>
                      <a:pt x="51352" y="64605"/>
                    </a:cubicBezTo>
                    <a:cubicBezTo>
                      <a:pt x="50308" y="61821"/>
                      <a:pt x="49083" y="59106"/>
                      <a:pt x="48039" y="56322"/>
                    </a:cubicBezTo>
                    <a:cubicBezTo>
                      <a:pt x="47426" y="54687"/>
                      <a:pt x="47070" y="52957"/>
                      <a:pt x="46382" y="51352"/>
                    </a:cubicBezTo>
                    <a:cubicBezTo>
                      <a:pt x="45409" y="49082"/>
                      <a:pt x="44173" y="46935"/>
                      <a:pt x="43069" y="44726"/>
                    </a:cubicBezTo>
                    <a:cubicBezTo>
                      <a:pt x="39339" y="22342"/>
                      <a:pt x="44311" y="43794"/>
                      <a:pt x="38100" y="29818"/>
                    </a:cubicBezTo>
                    <a:cubicBezTo>
                      <a:pt x="36682" y="26626"/>
                      <a:pt x="36349" y="23002"/>
                      <a:pt x="34787" y="19878"/>
                    </a:cubicBezTo>
                    <a:cubicBezTo>
                      <a:pt x="33683" y="17669"/>
                      <a:pt x="32447" y="15522"/>
                      <a:pt x="31474" y="13252"/>
                    </a:cubicBezTo>
                    <a:cubicBezTo>
                      <a:pt x="30786" y="11647"/>
                      <a:pt x="30786" y="9736"/>
                      <a:pt x="29817" y="8283"/>
                    </a:cubicBezTo>
                    <a:cubicBezTo>
                      <a:pt x="28518" y="6334"/>
                      <a:pt x="26896" y="4451"/>
                      <a:pt x="24848" y="3313"/>
                    </a:cubicBezTo>
                    <a:cubicBezTo>
                      <a:pt x="21795" y="1617"/>
                      <a:pt x="14909" y="0"/>
                      <a:pt x="14909" y="0"/>
                    </a:cubicBezTo>
                    <a:cubicBezTo>
                      <a:pt x="13252" y="552"/>
                      <a:pt x="11174" y="422"/>
                      <a:pt x="9939" y="1657"/>
                    </a:cubicBezTo>
                    <a:cubicBezTo>
                      <a:pt x="8704" y="2892"/>
                      <a:pt x="8137" y="4886"/>
                      <a:pt x="8282" y="6626"/>
                    </a:cubicBezTo>
                    <a:cubicBezTo>
                      <a:pt x="6626" y="9110"/>
                      <a:pt x="1380" y="14909"/>
                      <a:pt x="0" y="1656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73" name="Freeform: Shape 72">
                <a:extLst>
                  <a:ext uri="{FF2B5EF4-FFF2-40B4-BE49-F238E27FC236}">
                    <a16:creationId xmlns:a16="http://schemas.microsoft.com/office/drawing/2014/main" id="{18EBFA5A-B64B-4492-A123-F529B06519BC}"/>
                  </a:ext>
                </a:extLst>
              </p:cNvPr>
              <p:cNvSpPr/>
              <p:nvPr/>
            </p:nvSpPr>
            <p:spPr>
              <a:xfrm>
                <a:off x="2499783" y="4756773"/>
                <a:ext cx="250862" cy="1092082"/>
              </a:xfrm>
              <a:custGeom>
                <a:avLst/>
                <a:gdLst>
                  <a:gd name="connsiteX0" fmla="*/ 224367 w 250862"/>
                  <a:gd name="connsiteY0" fmla="*/ 9407 h 1092082"/>
                  <a:gd name="connsiteX1" fmla="*/ 224367 w 250862"/>
                  <a:gd name="connsiteY1" fmla="*/ 9407 h 1092082"/>
                  <a:gd name="connsiteX2" fmla="*/ 234950 w 250862"/>
                  <a:gd name="connsiteY2" fmla="*/ 940 h 1092082"/>
                  <a:gd name="connsiteX3" fmla="*/ 226484 w 250862"/>
                  <a:gd name="connsiteY3" fmla="*/ 4115 h 1092082"/>
                  <a:gd name="connsiteX4" fmla="*/ 222250 w 250862"/>
                  <a:gd name="connsiteY4" fmla="*/ 10465 h 1092082"/>
                  <a:gd name="connsiteX5" fmla="*/ 214842 w 250862"/>
                  <a:gd name="connsiteY5" fmla="*/ 19990 h 1092082"/>
                  <a:gd name="connsiteX6" fmla="*/ 208492 w 250862"/>
                  <a:gd name="connsiteY6" fmla="*/ 29515 h 1092082"/>
                  <a:gd name="connsiteX7" fmla="*/ 205317 w 250862"/>
                  <a:gd name="connsiteY7" fmla="*/ 36923 h 1092082"/>
                  <a:gd name="connsiteX8" fmla="*/ 201084 w 250862"/>
                  <a:gd name="connsiteY8" fmla="*/ 40098 h 1092082"/>
                  <a:gd name="connsiteX9" fmla="*/ 197909 w 250862"/>
                  <a:gd name="connsiteY9" fmla="*/ 45390 h 1092082"/>
                  <a:gd name="connsiteX10" fmla="*/ 196850 w 250862"/>
                  <a:gd name="connsiteY10" fmla="*/ 48565 h 1092082"/>
                  <a:gd name="connsiteX11" fmla="*/ 194734 w 250862"/>
                  <a:gd name="connsiteY11" fmla="*/ 51740 h 1092082"/>
                  <a:gd name="connsiteX12" fmla="*/ 193675 w 250862"/>
                  <a:gd name="connsiteY12" fmla="*/ 54915 h 1092082"/>
                  <a:gd name="connsiteX13" fmla="*/ 189442 w 250862"/>
                  <a:gd name="connsiteY13" fmla="*/ 61265 h 1092082"/>
                  <a:gd name="connsiteX14" fmla="*/ 187325 w 250862"/>
                  <a:gd name="connsiteY14" fmla="*/ 65498 h 1092082"/>
                  <a:gd name="connsiteX15" fmla="*/ 186267 w 250862"/>
                  <a:gd name="connsiteY15" fmla="*/ 72907 h 1092082"/>
                  <a:gd name="connsiteX16" fmla="*/ 187325 w 250862"/>
                  <a:gd name="connsiteY16" fmla="*/ 91957 h 1092082"/>
                  <a:gd name="connsiteX17" fmla="*/ 188384 w 250862"/>
                  <a:gd name="connsiteY17" fmla="*/ 172390 h 1092082"/>
                  <a:gd name="connsiteX18" fmla="*/ 186267 w 250862"/>
                  <a:gd name="connsiteY18" fmla="*/ 220015 h 1092082"/>
                  <a:gd name="connsiteX19" fmla="*/ 185209 w 250862"/>
                  <a:gd name="connsiteY19" fmla="*/ 226365 h 1092082"/>
                  <a:gd name="connsiteX20" fmla="*/ 183092 w 250862"/>
                  <a:gd name="connsiteY20" fmla="*/ 232715 h 1092082"/>
                  <a:gd name="connsiteX21" fmla="*/ 179917 w 250862"/>
                  <a:gd name="connsiteY21" fmla="*/ 236948 h 1092082"/>
                  <a:gd name="connsiteX22" fmla="*/ 176742 w 250862"/>
                  <a:gd name="connsiteY22" fmla="*/ 244357 h 1092082"/>
                  <a:gd name="connsiteX23" fmla="*/ 174625 w 250862"/>
                  <a:gd name="connsiteY23" fmla="*/ 250707 h 1092082"/>
                  <a:gd name="connsiteX24" fmla="*/ 172509 w 250862"/>
                  <a:gd name="connsiteY24" fmla="*/ 258115 h 1092082"/>
                  <a:gd name="connsiteX25" fmla="*/ 168275 w 250862"/>
                  <a:gd name="connsiteY25" fmla="*/ 267640 h 1092082"/>
                  <a:gd name="connsiteX26" fmla="*/ 161925 w 250862"/>
                  <a:gd name="connsiteY26" fmla="*/ 279282 h 1092082"/>
                  <a:gd name="connsiteX27" fmla="*/ 158750 w 250862"/>
                  <a:gd name="connsiteY27" fmla="*/ 299390 h 1092082"/>
                  <a:gd name="connsiteX28" fmla="*/ 154517 w 250862"/>
                  <a:gd name="connsiteY28" fmla="*/ 320557 h 1092082"/>
                  <a:gd name="connsiteX29" fmla="*/ 153459 w 250862"/>
                  <a:gd name="connsiteY29" fmla="*/ 329023 h 1092082"/>
                  <a:gd name="connsiteX30" fmla="*/ 149225 w 250862"/>
                  <a:gd name="connsiteY30" fmla="*/ 340665 h 1092082"/>
                  <a:gd name="connsiteX31" fmla="*/ 148167 w 250862"/>
                  <a:gd name="connsiteY31" fmla="*/ 344898 h 1092082"/>
                  <a:gd name="connsiteX32" fmla="*/ 146050 w 250862"/>
                  <a:gd name="connsiteY32" fmla="*/ 354423 h 1092082"/>
                  <a:gd name="connsiteX33" fmla="*/ 144992 w 250862"/>
                  <a:gd name="connsiteY33" fmla="*/ 358657 h 1092082"/>
                  <a:gd name="connsiteX34" fmla="*/ 142875 w 250862"/>
                  <a:gd name="connsiteY34" fmla="*/ 375590 h 1092082"/>
                  <a:gd name="connsiteX35" fmla="*/ 140759 w 250862"/>
                  <a:gd name="connsiteY35" fmla="*/ 381940 h 1092082"/>
                  <a:gd name="connsiteX36" fmla="*/ 139700 w 250862"/>
                  <a:gd name="connsiteY36" fmla="*/ 386173 h 1092082"/>
                  <a:gd name="connsiteX37" fmla="*/ 142875 w 250862"/>
                  <a:gd name="connsiteY37" fmla="*/ 412632 h 1092082"/>
                  <a:gd name="connsiteX38" fmla="*/ 144992 w 250862"/>
                  <a:gd name="connsiteY38" fmla="*/ 420040 h 1092082"/>
                  <a:gd name="connsiteX39" fmla="*/ 148167 w 250862"/>
                  <a:gd name="connsiteY39" fmla="*/ 431682 h 1092082"/>
                  <a:gd name="connsiteX40" fmla="*/ 146050 w 250862"/>
                  <a:gd name="connsiteY40" fmla="*/ 451790 h 1092082"/>
                  <a:gd name="connsiteX41" fmla="*/ 144992 w 250862"/>
                  <a:gd name="connsiteY41" fmla="*/ 457082 h 1092082"/>
                  <a:gd name="connsiteX42" fmla="*/ 141817 w 250862"/>
                  <a:gd name="connsiteY42" fmla="*/ 466607 h 1092082"/>
                  <a:gd name="connsiteX43" fmla="*/ 139700 w 250862"/>
                  <a:gd name="connsiteY43" fmla="*/ 478248 h 1092082"/>
                  <a:gd name="connsiteX44" fmla="*/ 134409 w 250862"/>
                  <a:gd name="connsiteY44" fmla="*/ 488832 h 1092082"/>
                  <a:gd name="connsiteX45" fmla="*/ 130175 w 250862"/>
                  <a:gd name="connsiteY45" fmla="*/ 498357 h 1092082"/>
                  <a:gd name="connsiteX46" fmla="*/ 125942 w 250862"/>
                  <a:gd name="connsiteY46" fmla="*/ 515290 h 1092082"/>
                  <a:gd name="connsiteX47" fmla="*/ 124884 w 250862"/>
                  <a:gd name="connsiteY47" fmla="*/ 520582 h 1092082"/>
                  <a:gd name="connsiteX48" fmla="*/ 122767 w 250862"/>
                  <a:gd name="connsiteY48" fmla="*/ 524815 h 1092082"/>
                  <a:gd name="connsiteX49" fmla="*/ 118534 w 250862"/>
                  <a:gd name="connsiteY49" fmla="*/ 534340 h 1092082"/>
                  <a:gd name="connsiteX50" fmla="*/ 117475 w 250862"/>
                  <a:gd name="connsiteY50" fmla="*/ 540690 h 1092082"/>
                  <a:gd name="connsiteX51" fmla="*/ 113242 w 250862"/>
                  <a:gd name="connsiteY51" fmla="*/ 549157 h 1092082"/>
                  <a:gd name="connsiteX52" fmla="*/ 112184 w 250862"/>
                  <a:gd name="connsiteY52" fmla="*/ 555507 h 1092082"/>
                  <a:gd name="connsiteX53" fmla="*/ 110067 w 250862"/>
                  <a:gd name="connsiteY53" fmla="*/ 561857 h 1092082"/>
                  <a:gd name="connsiteX54" fmla="*/ 109009 w 250862"/>
                  <a:gd name="connsiteY54" fmla="*/ 579848 h 1092082"/>
                  <a:gd name="connsiteX55" fmla="*/ 104775 w 250862"/>
                  <a:gd name="connsiteY55" fmla="*/ 605248 h 1092082"/>
                  <a:gd name="connsiteX56" fmla="*/ 101600 w 250862"/>
                  <a:gd name="connsiteY56" fmla="*/ 643348 h 1092082"/>
                  <a:gd name="connsiteX57" fmla="*/ 99484 w 250862"/>
                  <a:gd name="connsiteY57" fmla="*/ 649698 h 1092082"/>
                  <a:gd name="connsiteX58" fmla="*/ 97367 w 250862"/>
                  <a:gd name="connsiteY58" fmla="*/ 662398 h 1092082"/>
                  <a:gd name="connsiteX59" fmla="*/ 95250 w 250862"/>
                  <a:gd name="connsiteY59" fmla="*/ 667690 h 1092082"/>
                  <a:gd name="connsiteX60" fmla="*/ 93134 w 250862"/>
                  <a:gd name="connsiteY60" fmla="*/ 670865 h 1092082"/>
                  <a:gd name="connsiteX61" fmla="*/ 92075 w 250862"/>
                  <a:gd name="connsiteY61" fmla="*/ 678273 h 1092082"/>
                  <a:gd name="connsiteX62" fmla="*/ 89959 w 250862"/>
                  <a:gd name="connsiteY62" fmla="*/ 683565 h 1092082"/>
                  <a:gd name="connsiteX63" fmla="*/ 85725 w 250862"/>
                  <a:gd name="connsiteY63" fmla="*/ 700498 h 1092082"/>
                  <a:gd name="connsiteX64" fmla="*/ 83609 w 250862"/>
                  <a:gd name="connsiteY64" fmla="*/ 708965 h 1092082"/>
                  <a:gd name="connsiteX65" fmla="*/ 81492 w 250862"/>
                  <a:gd name="connsiteY65" fmla="*/ 722723 h 1092082"/>
                  <a:gd name="connsiteX66" fmla="*/ 80434 w 250862"/>
                  <a:gd name="connsiteY66" fmla="*/ 728015 h 1092082"/>
                  <a:gd name="connsiteX67" fmla="*/ 76200 w 250862"/>
                  <a:gd name="connsiteY67" fmla="*/ 746007 h 1092082"/>
                  <a:gd name="connsiteX68" fmla="*/ 70909 w 250862"/>
                  <a:gd name="connsiteY68" fmla="*/ 797865 h 1092082"/>
                  <a:gd name="connsiteX69" fmla="*/ 68792 w 250862"/>
                  <a:gd name="connsiteY69" fmla="*/ 804215 h 1092082"/>
                  <a:gd name="connsiteX70" fmla="*/ 67734 w 250862"/>
                  <a:gd name="connsiteY70" fmla="*/ 809507 h 1092082"/>
                  <a:gd name="connsiteX71" fmla="*/ 63500 w 250862"/>
                  <a:gd name="connsiteY71" fmla="*/ 815857 h 1092082"/>
                  <a:gd name="connsiteX72" fmla="*/ 59267 w 250862"/>
                  <a:gd name="connsiteY72" fmla="*/ 827498 h 1092082"/>
                  <a:gd name="connsiteX73" fmla="*/ 57150 w 250862"/>
                  <a:gd name="connsiteY73" fmla="*/ 832790 h 1092082"/>
                  <a:gd name="connsiteX74" fmla="*/ 56092 w 250862"/>
                  <a:gd name="connsiteY74" fmla="*/ 837023 h 1092082"/>
                  <a:gd name="connsiteX75" fmla="*/ 51859 w 250862"/>
                  <a:gd name="connsiteY75" fmla="*/ 849723 h 1092082"/>
                  <a:gd name="connsiteX76" fmla="*/ 50800 w 250862"/>
                  <a:gd name="connsiteY76" fmla="*/ 852898 h 1092082"/>
                  <a:gd name="connsiteX77" fmla="*/ 49742 w 250862"/>
                  <a:gd name="connsiteY77" fmla="*/ 856073 h 1092082"/>
                  <a:gd name="connsiteX78" fmla="*/ 47625 w 250862"/>
                  <a:gd name="connsiteY78" fmla="*/ 860307 h 1092082"/>
                  <a:gd name="connsiteX79" fmla="*/ 44450 w 250862"/>
                  <a:gd name="connsiteY79" fmla="*/ 865598 h 1092082"/>
                  <a:gd name="connsiteX80" fmla="*/ 43392 w 250862"/>
                  <a:gd name="connsiteY80" fmla="*/ 868773 h 1092082"/>
                  <a:gd name="connsiteX81" fmla="*/ 35984 w 250862"/>
                  <a:gd name="connsiteY81" fmla="*/ 876182 h 1092082"/>
                  <a:gd name="connsiteX82" fmla="*/ 31750 w 250862"/>
                  <a:gd name="connsiteY82" fmla="*/ 880415 h 1092082"/>
                  <a:gd name="connsiteX83" fmla="*/ 26459 w 250862"/>
                  <a:gd name="connsiteY83" fmla="*/ 883590 h 1092082"/>
                  <a:gd name="connsiteX84" fmla="*/ 10584 w 250862"/>
                  <a:gd name="connsiteY84" fmla="*/ 897348 h 1092082"/>
                  <a:gd name="connsiteX85" fmla="*/ 5292 w 250862"/>
                  <a:gd name="connsiteY85" fmla="*/ 904757 h 1092082"/>
                  <a:gd name="connsiteX86" fmla="*/ 0 w 250862"/>
                  <a:gd name="connsiteY86" fmla="*/ 910048 h 1092082"/>
                  <a:gd name="connsiteX87" fmla="*/ 2117 w 250862"/>
                  <a:gd name="connsiteY87" fmla="*/ 914282 h 1092082"/>
                  <a:gd name="connsiteX88" fmla="*/ 4234 w 250862"/>
                  <a:gd name="connsiteY88" fmla="*/ 917457 h 1092082"/>
                  <a:gd name="connsiteX89" fmla="*/ 5292 w 250862"/>
                  <a:gd name="connsiteY89" fmla="*/ 921690 h 1092082"/>
                  <a:gd name="connsiteX90" fmla="*/ 7409 w 250862"/>
                  <a:gd name="connsiteY90" fmla="*/ 926982 h 1092082"/>
                  <a:gd name="connsiteX91" fmla="*/ 10584 w 250862"/>
                  <a:gd name="connsiteY91" fmla="*/ 958732 h 1092082"/>
                  <a:gd name="connsiteX92" fmla="*/ 12700 w 250862"/>
                  <a:gd name="connsiteY92" fmla="*/ 962965 h 1092082"/>
                  <a:gd name="connsiteX93" fmla="*/ 15875 w 250862"/>
                  <a:gd name="connsiteY93" fmla="*/ 969315 h 1092082"/>
                  <a:gd name="connsiteX94" fmla="*/ 19050 w 250862"/>
                  <a:gd name="connsiteY94" fmla="*/ 990482 h 1092082"/>
                  <a:gd name="connsiteX95" fmla="*/ 21167 w 250862"/>
                  <a:gd name="connsiteY95" fmla="*/ 997890 h 1092082"/>
                  <a:gd name="connsiteX96" fmla="*/ 24342 w 250862"/>
                  <a:gd name="connsiteY96" fmla="*/ 1030698 h 1092082"/>
                  <a:gd name="connsiteX97" fmla="*/ 25400 w 250862"/>
                  <a:gd name="connsiteY97" fmla="*/ 1038107 h 1092082"/>
                  <a:gd name="connsiteX98" fmla="*/ 38100 w 250862"/>
                  <a:gd name="connsiteY98" fmla="*/ 1040223 h 1092082"/>
                  <a:gd name="connsiteX99" fmla="*/ 43392 w 250862"/>
                  <a:gd name="connsiteY99" fmla="*/ 1043398 h 1092082"/>
                  <a:gd name="connsiteX100" fmla="*/ 47625 w 250862"/>
                  <a:gd name="connsiteY100" fmla="*/ 1046573 h 1092082"/>
                  <a:gd name="connsiteX101" fmla="*/ 51859 w 250862"/>
                  <a:gd name="connsiteY101" fmla="*/ 1048690 h 1092082"/>
                  <a:gd name="connsiteX102" fmla="*/ 59267 w 250862"/>
                  <a:gd name="connsiteY102" fmla="*/ 1056098 h 1092082"/>
                  <a:gd name="connsiteX103" fmla="*/ 63500 w 250862"/>
                  <a:gd name="connsiteY103" fmla="*/ 1060332 h 1092082"/>
                  <a:gd name="connsiteX104" fmla="*/ 67734 w 250862"/>
                  <a:gd name="connsiteY104" fmla="*/ 1062448 h 1092082"/>
                  <a:gd name="connsiteX105" fmla="*/ 70909 w 250862"/>
                  <a:gd name="connsiteY105" fmla="*/ 1070915 h 1092082"/>
                  <a:gd name="connsiteX106" fmla="*/ 75142 w 250862"/>
                  <a:gd name="connsiteY106" fmla="*/ 1079382 h 1092082"/>
                  <a:gd name="connsiteX107" fmla="*/ 76200 w 250862"/>
                  <a:gd name="connsiteY107" fmla="*/ 1084673 h 1092082"/>
                  <a:gd name="connsiteX108" fmla="*/ 78317 w 250862"/>
                  <a:gd name="connsiteY108" fmla="*/ 1087848 h 1092082"/>
                  <a:gd name="connsiteX109" fmla="*/ 79375 w 250862"/>
                  <a:gd name="connsiteY109" fmla="*/ 1092082 h 1092082"/>
                  <a:gd name="connsiteX110" fmla="*/ 89959 w 250862"/>
                  <a:gd name="connsiteY110" fmla="*/ 1091023 h 1092082"/>
                  <a:gd name="connsiteX111" fmla="*/ 97367 w 250862"/>
                  <a:gd name="connsiteY111" fmla="*/ 1089965 h 1092082"/>
                  <a:gd name="connsiteX112" fmla="*/ 121709 w 250862"/>
                  <a:gd name="connsiteY112" fmla="*/ 1091023 h 1092082"/>
                  <a:gd name="connsiteX113" fmla="*/ 134409 w 250862"/>
                  <a:gd name="connsiteY113" fmla="*/ 1089965 h 1092082"/>
                  <a:gd name="connsiteX114" fmla="*/ 135467 w 250862"/>
                  <a:gd name="connsiteY114" fmla="*/ 1086790 h 1092082"/>
                  <a:gd name="connsiteX115" fmla="*/ 138642 w 250862"/>
                  <a:gd name="connsiteY115" fmla="*/ 1085732 h 1092082"/>
                  <a:gd name="connsiteX116" fmla="*/ 136525 w 250862"/>
                  <a:gd name="connsiteY116" fmla="*/ 1075148 h 1092082"/>
                  <a:gd name="connsiteX117" fmla="*/ 132292 w 250862"/>
                  <a:gd name="connsiteY117" fmla="*/ 1064565 h 1092082"/>
                  <a:gd name="connsiteX118" fmla="*/ 129117 w 250862"/>
                  <a:gd name="connsiteY118" fmla="*/ 1060332 h 1092082"/>
                  <a:gd name="connsiteX119" fmla="*/ 120650 w 250862"/>
                  <a:gd name="connsiteY119" fmla="*/ 1043398 h 1092082"/>
                  <a:gd name="connsiteX120" fmla="*/ 116417 w 250862"/>
                  <a:gd name="connsiteY120" fmla="*/ 1034932 h 1092082"/>
                  <a:gd name="connsiteX121" fmla="*/ 112184 w 250862"/>
                  <a:gd name="connsiteY121" fmla="*/ 1025407 h 1092082"/>
                  <a:gd name="connsiteX122" fmla="*/ 110067 w 250862"/>
                  <a:gd name="connsiteY122" fmla="*/ 1022232 h 1092082"/>
                  <a:gd name="connsiteX123" fmla="*/ 107950 w 250862"/>
                  <a:gd name="connsiteY123" fmla="*/ 1015882 h 1092082"/>
                  <a:gd name="connsiteX124" fmla="*/ 105834 w 250862"/>
                  <a:gd name="connsiteY124" fmla="*/ 1012707 h 1092082"/>
                  <a:gd name="connsiteX125" fmla="*/ 104775 w 250862"/>
                  <a:gd name="connsiteY125" fmla="*/ 1009532 h 1092082"/>
                  <a:gd name="connsiteX126" fmla="*/ 100542 w 250862"/>
                  <a:gd name="connsiteY126" fmla="*/ 1002123 h 1092082"/>
                  <a:gd name="connsiteX127" fmla="*/ 97367 w 250862"/>
                  <a:gd name="connsiteY127" fmla="*/ 998948 h 1092082"/>
                  <a:gd name="connsiteX128" fmla="*/ 95250 w 250862"/>
                  <a:gd name="connsiteY128" fmla="*/ 989423 h 1092082"/>
                  <a:gd name="connsiteX129" fmla="*/ 93134 w 250862"/>
                  <a:gd name="connsiteY129" fmla="*/ 986248 h 1092082"/>
                  <a:gd name="connsiteX130" fmla="*/ 96309 w 250862"/>
                  <a:gd name="connsiteY130" fmla="*/ 944973 h 1092082"/>
                  <a:gd name="connsiteX131" fmla="*/ 100542 w 250862"/>
                  <a:gd name="connsiteY131" fmla="*/ 923807 h 1092082"/>
                  <a:gd name="connsiteX132" fmla="*/ 102659 w 250862"/>
                  <a:gd name="connsiteY132" fmla="*/ 920632 h 1092082"/>
                  <a:gd name="connsiteX133" fmla="*/ 106892 w 250862"/>
                  <a:gd name="connsiteY133" fmla="*/ 912165 h 1092082"/>
                  <a:gd name="connsiteX134" fmla="*/ 107950 w 250862"/>
                  <a:gd name="connsiteY134" fmla="*/ 907932 h 1092082"/>
                  <a:gd name="connsiteX135" fmla="*/ 111125 w 250862"/>
                  <a:gd name="connsiteY135" fmla="*/ 905815 h 1092082"/>
                  <a:gd name="connsiteX136" fmla="*/ 117475 w 250862"/>
                  <a:gd name="connsiteY136" fmla="*/ 900523 h 1092082"/>
                  <a:gd name="connsiteX137" fmla="*/ 127000 w 250862"/>
                  <a:gd name="connsiteY137" fmla="*/ 892057 h 1092082"/>
                  <a:gd name="connsiteX138" fmla="*/ 135467 w 250862"/>
                  <a:gd name="connsiteY138" fmla="*/ 885707 h 1092082"/>
                  <a:gd name="connsiteX139" fmla="*/ 141817 w 250862"/>
                  <a:gd name="connsiteY139" fmla="*/ 880415 h 1092082"/>
                  <a:gd name="connsiteX140" fmla="*/ 146050 w 250862"/>
                  <a:gd name="connsiteY140" fmla="*/ 876182 h 1092082"/>
                  <a:gd name="connsiteX141" fmla="*/ 151342 w 250862"/>
                  <a:gd name="connsiteY141" fmla="*/ 873007 h 1092082"/>
                  <a:gd name="connsiteX142" fmla="*/ 160867 w 250862"/>
                  <a:gd name="connsiteY142" fmla="*/ 864540 h 1092082"/>
                  <a:gd name="connsiteX143" fmla="*/ 165100 w 250862"/>
                  <a:gd name="connsiteY143" fmla="*/ 863482 h 1092082"/>
                  <a:gd name="connsiteX144" fmla="*/ 167217 w 250862"/>
                  <a:gd name="connsiteY144" fmla="*/ 859248 h 1092082"/>
                  <a:gd name="connsiteX145" fmla="*/ 174625 w 250862"/>
                  <a:gd name="connsiteY145" fmla="*/ 848665 h 1092082"/>
                  <a:gd name="connsiteX146" fmla="*/ 172509 w 250862"/>
                  <a:gd name="connsiteY146" fmla="*/ 838082 h 1092082"/>
                  <a:gd name="connsiteX147" fmla="*/ 170392 w 250862"/>
                  <a:gd name="connsiteY147" fmla="*/ 834907 h 1092082"/>
                  <a:gd name="connsiteX148" fmla="*/ 169334 w 250862"/>
                  <a:gd name="connsiteY148" fmla="*/ 831732 h 1092082"/>
                  <a:gd name="connsiteX149" fmla="*/ 167217 w 250862"/>
                  <a:gd name="connsiteY149" fmla="*/ 828557 h 1092082"/>
                  <a:gd name="connsiteX150" fmla="*/ 162984 w 250862"/>
                  <a:gd name="connsiteY150" fmla="*/ 821148 h 1092082"/>
                  <a:gd name="connsiteX151" fmla="*/ 161925 w 250862"/>
                  <a:gd name="connsiteY151" fmla="*/ 812682 h 1092082"/>
                  <a:gd name="connsiteX152" fmla="*/ 155575 w 250862"/>
                  <a:gd name="connsiteY152" fmla="*/ 801040 h 1092082"/>
                  <a:gd name="connsiteX153" fmla="*/ 148167 w 250862"/>
                  <a:gd name="connsiteY153" fmla="*/ 787282 h 1092082"/>
                  <a:gd name="connsiteX154" fmla="*/ 142875 w 250862"/>
                  <a:gd name="connsiteY154" fmla="*/ 786223 h 1092082"/>
                  <a:gd name="connsiteX155" fmla="*/ 135467 w 250862"/>
                  <a:gd name="connsiteY155" fmla="*/ 780932 h 1092082"/>
                  <a:gd name="connsiteX156" fmla="*/ 129117 w 250862"/>
                  <a:gd name="connsiteY156" fmla="*/ 778815 h 1092082"/>
                  <a:gd name="connsiteX157" fmla="*/ 130175 w 250862"/>
                  <a:gd name="connsiteY157" fmla="*/ 767173 h 1092082"/>
                  <a:gd name="connsiteX158" fmla="*/ 133350 w 250862"/>
                  <a:gd name="connsiteY158" fmla="*/ 763998 h 1092082"/>
                  <a:gd name="connsiteX159" fmla="*/ 137584 w 250862"/>
                  <a:gd name="connsiteY159" fmla="*/ 758707 h 1092082"/>
                  <a:gd name="connsiteX160" fmla="*/ 141817 w 250862"/>
                  <a:gd name="connsiteY160" fmla="*/ 752357 h 1092082"/>
                  <a:gd name="connsiteX161" fmla="*/ 148167 w 250862"/>
                  <a:gd name="connsiteY161" fmla="*/ 748123 h 1092082"/>
                  <a:gd name="connsiteX162" fmla="*/ 152400 w 250862"/>
                  <a:gd name="connsiteY162" fmla="*/ 741773 h 1092082"/>
                  <a:gd name="connsiteX163" fmla="*/ 161925 w 250862"/>
                  <a:gd name="connsiteY163" fmla="*/ 734365 h 1092082"/>
                  <a:gd name="connsiteX164" fmla="*/ 165100 w 250862"/>
                  <a:gd name="connsiteY164" fmla="*/ 731190 h 1092082"/>
                  <a:gd name="connsiteX165" fmla="*/ 166159 w 250862"/>
                  <a:gd name="connsiteY165" fmla="*/ 728015 h 1092082"/>
                  <a:gd name="connsiteX166" fmla="*/ 164042 w 250862"/>
                  <a:gd name="connsiteY166" fmla="*/ 724840 h 1092082"/>
                  <a:gd name="connsiteX167" fmla="*/ 169334 w 250862"/>
                  <a:gd name="connsiteY167" fmla="*/ 710023 h 1092082"/>
                  <a:gd name="connsiteX168" fmla="*/ 171450 w 250862"/>
                  <a:gd name="connsiteY168" fmla="*/ 704732 h 1092082"/>
                  <a:gd name="connsiteX169" fmla="*/ 173567 w 250862"/>
                  <a:gd name="connsiteY169" fmla="*/ 696265 h 1092082"/>
                  <a:gd name="connsiteX170" fmla="*/ 177800 w 250862"/>
                  <a:gd name="connsiteY170" fmla="*/ 690973 h 1092082"/>
                  <a:gd name="connsiteX171" fmla="*/ 183092 w 250862"/>
                  <a:gd name="connsiteY171" fmla="*/ 677215 h 1092082"/>
                  <a:gd name="connsiteX172" fmla="*/ 185209 w 250862"/>
                  <a:gd name="connsiteY172" fmla="*/ 674040 h 1092082"/>
                  <a:gd name="connsiteX173" fmla="*/ 186267 w 250862"/>
                  <a:gd name="connsiteY173" fmla="*/ 668748 h 1092082"/>
                  <a:gd name="connsiteX174" fmla="*/ 188384 w 250862"/>
                  <a:gd name="connsiteY174" fmla="*/ 664515 h 1092082"/>
                  <a:gd name="connsiteX175" fmla="*/ 183092 w 250862"/>
                  <a:gd name="connsiteY175" fmla="*/ 653932 h 1092082"/>
                  <a:gd name="connsiteX176" fmla="*/ 178859 w 250862"/>
                  <a:gd name="connsiteY176" fmla="*/ 640173 h 1092082"/>
                  <a:gd name="connsiteX177" fmla="*/ 174625 w 250862"/>
                  <a:gd name="connsiteY177" fmla="*/ 609482 h 1092082"/>
                  <a:gd name="connsiteX178" fmla="*/ 175684 w 250862"/>
                  <a:gd name="connsiteY178" fmla="*/ 585140 h 1092082"/>
                  <a:gd name="connsiteX179" fmla="*/ 174625 w 250862"/>
                  <a:gd name="connsiteY179" fmla="*/ 576673 h 1092082"/>
                  <a:gd name="connsiteX180" fmla="*/ 176742 w 250862"/>
                  <a:gd name="connsiteY180" fmla="*/ 524815 h 1092082"/>
                  <a:gd name="connsiteX181" fmla="*/ 180975 w 250862"/>
                  <a:gd name="connsiteY181" fmla="*/ 504707 h 1092082"/>
                  <a:gd name="connsiteX182" fmla="*/ 183092 w 250862"/>
                  <a:gd name="connsiteY182" fmla="*/ 492007 h 1092082"/>
                  <a:gd name="connsiteX183" fmla="*/ 186267 w 250862"/>
                  <a:gd name="connsiteY183" fmla="*/ 479307 h 1092082"/>
                  <a:gd name="connsiteX184" fmla="*/ 189442 w 250862"/>
                  <a:gd name="connsiteY184" fmla="*/ 413690 h 1092082"/>
                  <a:gd name="connsiteX185" fmla="*/ 190500 w 250862"/>
                  <a:gd name="connsiteY185" fmla="*/ 399932 h 1092082"/>
                  <a:gd name="connsiteX186" fmla="*/ 194734 w 250862"/>
                  <a:gd name="connsiteY186" fmla="*/ 341723 h 1092082"/>
                  <a:gd name="connsiteX187" fmla="*/ 195792 w 250862"/>
                  <a:gd name="connsiteY187" fmla="*/ 333257 h 1092082"/>
                  <a:gd name="connsiteX188" fmla="*/ 197909 w 250862"/>
                  <a:gd name="connsiteY188" fmla="*/ 330082 h 1092082"/>
                  <a:gd name="connsiteX189" fmla="*/ 209550 w 250862"/>
                  <a:gd name="connsiteY189" fmla="*/ 329023 h 1092082"/>
                  <a:gd name="connsiteX190" fmla="*/ 212725 w 250862"/>
                  <a:gd name="connsiteY190" fmla="*/ 320557 h 1092082"/>
                  <a:gd name="connsiteX191" fmla="*/ 214842 w 250862"/>
                  <a:gd name="connsiteY191" fmla="*/ 317382 h 1092082"/>
                  <a:gd name="connsiteX192" fmla="*/ 215900 w 250862"/>
                  <a:gd name="connsiteY192" fmla="*/ 312090 h 1092082"/>
                  <a:gd name="connsiteX193" fmla="*/ 220134 w 250862"/>
                  <a:gd name="connsiteY193" fmla="*/ 305740 h 1092082"/>
                  <a:gd name="connsiteX194" fmla="*/ 227542 w 250862"/>
                  <a:gd name="connsiteY194" fmla="*/ 291982 h 1092082"/>
                  <a:gd name="connsiteX195" fmla="*/ 229659 w 250862"/>
                  <a:gd name="connsiteY195" fmla="*/ 286690 h 1092082"/>
                  <a:gd name="connsiteX196" fmla="*/ 230717 w 250862"/>
                  <a:gd name="connsiteY196" fmla="*/ 254940 h 1092082"/>
                  <a:gd name="connsiteX197" fmla="*/ 231775 w 250862"/>
                  <a:gd name="connsiteY197" fmla="*/ 226365 h 1092082"/>
                  <a:gd name="connsiteX198" fmla="*/ 238125 w 250862"/>
                  <a:gd name="connsiteY198" fmla="*/ 197790 h 1092082"/>
                  <a:gd name="connsiteX199" fmla="*/ 242359 w 250862"/>
                  <a:gd name="connsiteY199" fmla="*/ 178740 h 1092082"/>
                  <a:gd name="connsiteX200" fmla="*/ 243417 w 250862"/>
                  <a:gd name="connsiteY200" fmla="*/ 172390 h 1092082"/>
                  <a:gd name="connsiteX201" fmla="*/ 245534 w 250862"/>
                  <a:gd name="connsiteY201" fmla="*/ 169215 h 1092082"/>
                  <a:gd name="connsiteX202" fmla="*/ 249767 w 250862"/>
                  <a:gd name="connsiteY202" fmla="*/ 156515 h 1092082"/>
                  <a:gd name="connsiteX203" fmla="*/ 248709 w 250862"/>
                  <a:gd name="connsiteY203" fmla="*/ 133232 h 1092082"/>
                  <a:gd name="connsiteX204" fmla="*/ 249767 w 250862"/>
                  <a:gd name="connsiteY204" fmla="*/ 89840 h 1092082"/>
                  <a:gd name="connsiteX205" fmla="*/ 248709 w 250862"/>
                  <a:gd name="connsiteY205" fmla="*/ 65498 h 1092082"/>
                  <a:gd name="connsiteX206" fmla="*/ 246592 w 250862"/>
                  <a:gd name="connsiteY206" fmla="*/ 45390 h 1092082"/>
                  <a:gd name="connsiteX207" fmla="*/ 244475 w 250862"/>
                  <a:gd name="connsiteY207" fmla="*/ 39040 h 1092082"/>
                  <a:gd name="connsiteX208" fmla="*/ 243417 w 250862"/>
                  <a:gd name="connsiteY208" fmla="*/ 28457 h 1092082"/>
                  <a:gd name="connsiteX209" fmla="*/ 241300 w 250862"/>
                  <a:gd name="connsiteY209" fmla="*/ 25282 h 1092082"/>
                  <a:gd name="connsiteX210" fmla="*/ 240242 w 250862"/>
                  <a:gd name="connsiteY210" fmla="*/ 22107 h 1092082"/>
                  <a:gd name="connsiteX211" fmla="*/ 238125 w 250862"/>
                  <a:gd name="connsiteY211" fmla="*/ 14698 h 1092082"/>
                  <a:gd name="connsiteX212" fmla="*/ 237067 w 250862"/>
                  <a:gd name="connsiteY212" fmla="*/ 11523 h 1092082"/>
                  <a:gd name="connsiteX213" fmla="*/ 224367 w 250862"/>
                  <a:gd name="connsiteY213" fmla="*/ 9407 h 1092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250862" h="1092082">
                    <a:moveTo>
                      <a:pt x="224367" y="9407"/>
                    </a:moveTo>
                    <a:lnTo>
                      <a:pt x="224367" y="9407"/>
                    </a:lnTo>
                    <a:cubicBezTo>
                      <a:pt x="227895" y="6585"/>
                      <a:pt x="233272" y="5135"/>
                      <a:pt x="234950" y="940"/>
                    </a:cubicBezTo>
                    <a:cubicBezTo>
                      <a:pt x="236069" y="-1858"/>
                      <a:pt x="228895" y="2307"/>
                      <a:pt x="226484" y="4115"/>
                    </a:cubicBezTo>
                    <a:cubicBezTo>
                      <a:pt x="224449" y="5641"/>
                      <a:pt x="223754" y="8413"/>
                      <a:pt x="222250" y="10465"/>
                    </a:cubicBezTo>
                    <a:cubicBezTo>
                      <a:pt x="219871" y="13709"/>
                      <a:pt x="217073" y="16643"/>
                      <a:pt x="214842" y="19990"/>
                    </a:cubicBezTo>
                    <a:lnTo>
                      <a:pt x="208492" y="29515"/>
                    </a:lnTo>
                    <a:cubicBezTo>
                      <a:pt x="207775" y="31666"/>
                      <a:pt x="206745" y="35257"/>
                      <a:pt x="205317" y="36923"/>
                    </a:cubicBezTo>
                    <a:cubicBezTo>
                      <a:pt x="204169" y="38262"/>
                      <a:pt x="202495" y="39040"/>
                      <a:pt x="201084" y="40098"/>
                    </a:cubicBezTo>
                    <a:cubicBezTo>
                      <a:pt x="200026" y="41862"/>
                      <a:pt x="198829" y="43550"/>
                      <a:pt x="197909" y="45390"/>
                    </a:cubicBezTo>
                    <a:cubicBezTo>
                      <a:pt x="197410" y="46388"/>
                      <a:pt x="197349" y="47567"/>
                      <a:pt x="196850" y="48565"/>
                    </a:cubicBezTo>
                    <a:cubicBezTo>
                      <a:pt x="196281" y="49703"/>
                      <a:pt x="195303" y="50602"/>
                      <a:pt x="194734" y="51740"/>
                    </a:cubicBezTo>
                    <a:cubicBezTo>
                      <a:pt x="194235" y="52738"/>
                      <a:pt x="194217" y="53940"/>
                      <a:pt x="193675" y="54915"/>
                    </a:cubicBezTo>
                    <a:cubicBezTo>
                      <a:pt x="192440" y="57139"/>
                      <a:pt x="190580" y="58990"/>
                      <a:pt x="189442" y="61265"/>
                    </a:cubicBezTo>
                    <a:lnTo>
                      <a:pt x="187325" y="65498"/>
                    </a:lnTo>
                    <a:cubicBezTo>
                      <a:pt x="186972" y="67968"/>
                      <a:pt x="186136" y="70416"/>
                      <a:pt x="186267" y="72907"/>
                    </a:cubicBezTo>
                    <a:cubicBezTo>
                      <a:pt x="187453" y="95423"/>
                      <a:pt x="189732" y="77524"/>
                      <a:pt x="187325" y="91957"/>
                    </a:cubicBezTo>
                    <a:cubicBezTo>
                      <a:pt x="187678" y="118768"/>
                      <a:pt x="188606" y="145578"/>
                      <a:pt x="188384" y="172390"/>
                    </a:cubicBezTo>
                    <a:cubicBezTo>
                      <a:pt x="188253" y="188280"/>
                      <a:pt x="187200" y="204152"/>
                      <a:pt x="186267" y="220015"/>
                    </a:cubicBezTo>
                    <a:cubicBezTo>
                      <a:pt x="186141" y="222157"/>
                      <a:pt x="185729" y="224283"/>
                      <a:pt x="185209" y="226365"/>
                    </a:cubicBezTo>
                    <a:cubicBezTo>
                      <a:pt x="184668" y="228530"/>
                      <a:pt x="184090" y="230719"/>
                      <a:pt x="183092" y="232715"/>
                    </a:cubicBezTo>
                    <a:cubicBezTo>
                      <a:pt x="182303" y="234293"/>
                      <a:pt x="180975" y="235537"/>
                      <a:pt x="179917" y="236948"/>
                    </a:cubicBezTo>
                    <a:cubicBezTo>
                      <a:pt x="177120" y="248143"/>
                      <a:pt x="180917" y="234964"/>
                      <a:pt x="176742" y="244357"/>
                    </a:cubicBezTo>
                    <a:cubicBezTo>
                      <a:pt x="175836" y="246396"/>
                      <a:pt x="175281" y="248574"/>
                      <a:pt x="174625" y="250707"/>
                    </a:cubicBezTo>
                    <a:cubicBezTo>
                      <a:pt x="173870" y="253162"/>
                      <a:pt x="173411" y="255710"/>
                      <a:pt x="172509" y="258115"/>
                    </a:cubicBezTo>
                    <a:cubicBezTo>
                      <a:pt x="171289" y="261368"/>
                      <a:pt x="169754" y="264496"/>
                      <a:pt x="168275" y="267640"/>
                    </a:cubicBezTo>
                    <a:cubicBezTo>
                      <a:pt x="164431" y="275808"/>
                      <a:pt x="165406" y="274061"/>
                      <a:pt x="161925" y="279282"/>
                    </a:cubicBezTo>
                    <a:cubicBezTo>
                      <a:pt x="159920" y="301345"/>
                      <a:pt x="162323" y="281525"/>
                      <a:pt x="158750" y="299390"/>
                    </a:cubicBezTo>
                    <a:cubicBezTo>
                      <a:pt x="153561" y="325340"/>
                      <a:pt x="159434" y="300890"/>
                      <a:pt x="154517" y="320557"/>
                    </a:cubicBezTo>
                    <a:cubicBezTo>
                      <a:pt x="154164" y="323379"/>
                      <a:pt x="154055" y="326242"/>
                      <a:pt x="153459" y="329023"/>
                    </a:cubicBezTo>
                    <a:cubicBezTo>
                      <a:pt x="152421" y="333865"/>
                      <a:pt x="150740" y="336120"/>
                      <a:pt x="149225" y="340665"/>
                    </a:cubicBezTo>
                    <a:cubicBezTo>
                      <a:pt x="148765" y="342045"/>
                      <a:pt x="148494" y="343481"/>
                      <a:pt x="148167" y="344898"/>
                    </a:cubicBezTo>
                    <a:cubicBezTo>
                      <a:pt x="147436" y="348067"/>
                      <a:pt x="146781" y="351254"/>
                      <a:pt x="146050" y="354423"/>
                    </a:cubicBezTo>
                    <a:cubicBezTo>
                      <a:pt x="145723" y="355840"/>
                      <a:pt x="145208" y="357218"/>
                      <a:pt x="144992" y="358657"/>
                    </a:cubicBezTo>
                    <a:cubicBezTo>
                      <a:pt x="144148" y="364282"/>
                      <a:pt x="143892" y="369993"/>
                      <a:pt x="142875" y="375590"/>
                    </a:cubicBezTo>
                    <a:cubicBezTo>
                      <a:pt x="142476" y="377785"/>
                      <a:pt x="141400" y="379803"/>
                      <a:pt x="140759" y="381940"/>
                    </a:cubicBezTo>
                    <a:cubicBezTo>
                      <a:pt x="140341" y="383333"/>
                      <a:pt x="140053" y="384762"/>
                      <a:pt x="139700" y="386173"/>
                    </a:cubicBezTo>
                    <a:cubicBezTo>
                      <a:pt x="140758" y="394993"/>
                      <a:pt x="141504" y="403856"/>
                      <a:pt x="142875" y="412632"/>
                    </a:cubicBezTo>
                    <a:cubicBezTo>
                      <a:pt x="143271" y="415169"/>
                      <a:pt x="144316" y="417562"/>
                      <a:pt x="144992" y="420040"/>
                    </a:cubicBezTo>
                    <a:cubicBezTo>
                      <a:pt x="150046" y="438569"/>
                      <a:pt x="139694" y="402029"/>
                      <a:pt x="148167" y="431682"/>
                    </a:cubicBezTo>
                    <a:cubicBezTo>
                      <a:pt x="147461" y="438385"/>
                      <a:pt x="146886" y="445102"/>
                      <a:pt x="146050" y="451790"/>
                    </a:cubicBezTo>
                    <a:cubicBezTo>
                      <a:pt x="145827" y="453575"/>
                      <a:pt x="145509" y="455359"/>
                      <a:pt x="144992" y="457082"/>
                    </a:cubicBezTo>
                    <a:cubicBezTo>
                      <a:pt x="142192" y="466414"/>
                      <a:pt x="143444" y="458470"/>
                      <a:pt x="141817" y="466607"/>
                    </a:cubicBezTo>
                    <a:cubicBezTo>
                      <a:pt x="141044" y="470474"/>
                      <a:pt x="140947" y="474506"/>
                      <a:pt x="139700" y="478248"/>
                    </a:cubicBezTo>
                    <a:cubicBezTo>
                      <a:pt x="138453" y="481990"/>
                      <a:pt x="136097" y="485267"/>
                      <a:pt x="134409" y="488832"/>
                    </a:cubicBezTo>
                    <a:cubicBezTo>
                      <a:pt x="132922" y="491972"/>
                      <a:pt x="131586" y="495182"/>
                      <a:pt x="130175" y="498357"/>
                    </a:cubicBezTo>
                    <a:cubicBezTo>
                      <a:pt x="124998" y="524250"/>
                      <a:pt x="130824" y="497389"/>
                      <a:pt x="125942" y="515290"/>
                    </a:cubicBezTo>
                    <a:cubicBezTo>
                      <a:pt x="125469" y="517026"/>
                      <a:pt x="125453" y="518875"/>
                      <a:pt x="124884" y="520582"/>
                    </a:cubicBezTo>
                    <a:cubicBezTo>
                      <a:pt x="124385" y="522079"/>
                      <a:pt x="123408" y="523373"/>
                      <a:pt x="122767" y="524815"/>
                    </a:cubicBezTo>
                    <a:cubicBezTo>
                      <a:pt x="117351" y="536999"/>
                      <a:pt x="123752" y="523901"/>
                      <a:pt x="118534" y="534340"/>
                    </a:cubicBezTo>
                    <a:cubicBezTo>
                      <a:pt x="118181" y="536457"/>
                      <a:pt x="118197" y="538669"/>
                      <a:pt x="117475" y="540690"/>
                    </a:cubicBezTo>
                    <a:cubicBezTo>
                      <a:pt x="116414" y="543662"/>
                      <a:pt x="113242" y="549157"/>
                      <a:pt x="113242" y="549157"/>
                    </a:cubicBezTo>
                    <a:cubicBezTo>
                      <a:pt x="112889" y="551274"/>
                      <a:pt x="112704" y="553425"/>
                      <a:pt x="112184" y="555507"/>
                    </a:cubicBezTo>
                    <a:cubicBezTo>
                      <a:pt x="111643" y="557672"/>
                      <a:pt x="110356" y="559645"/>
                      <a:pt x="110067" y="561857"/>
                    </a:cubicBezTo>
                    <a:cubicBezTo>
                      <a:pt x="109290" y="567814"/>
                      <a:pt x="109736" y="573885"/>
                      <a:pt x="109009" y="579848"/>
                    </a:cubicBezTo>
                    <a:cubicBezTo>
                      <a:pt x="107970" y="588368"/>
                      <a:pt x="104775" y="605248"/>
                      <a:pt x="104775" y="605248"/>
                    </a:cubicBezTo>
                    <a:cubicBezTo>
                      <a:pt x="104092" y="614809"/>
                      <a:pt x="102701" y="635639"/>
                      <a:pt x="101600" y="643348"/>
                    </a:cubicBezTo>
                    <a:cubicBezTo>
                      <a:pt x="101284" y="645557"/>
                      <a:pt x="100189" y="647581"/>
                      <a:pt x="99484" y="649698"/>
                    </a:cubicBezTo>
                    <a:cubicBezTo>
                      <a:pt x="99148" y="652052"/>
                      <a:pt x="98210" y="659589"/>
                      <a:pt x="97367" y="662398"/>
                    </a:cubicBezTo>
                    <a:cubicBezTo>
                      <a:pt x="96821" y="664218"/>
                      <a:pt x="96100" y="665991"/>
                      <a:pt x="95250" y="667690"/>
                    </a:cubicBezTo>
                    <a:cubicBezTo>
                      <a:pt x="94681" y="668828"/>
                      <a:pt x="93839" y="669807"/>
                      <a:pt x="93134" y="670865"/>
                    </a:cubicBezTo>
                    <a:cubicBezTo>
                      <a:pt x="92781" y="673334"/>
                      <a:pt x="92680" y="675853"/>
                      <a:pt x="92075" y="678273"/>
                    </a:cubicBezTo>
                    <a:cubicBezTo>
                      <a:pt x="91614" y="680116"/>
                      <a:pt x="90481" y="681738"/>
                      <a:pt x="89959" y="683565"/>
                    </a:cubicBezTo>
                    <a:cubicBezTo>
                      <a:pt x="88361" y="689159"/>
                      <a:pt x="87136" y="694854"/>
                      <a:pt x="85725" y="700498"/>
                    </a:cubicBezTo>
                    <a:cubicBezTo>
                      <a:pt x="85019" y="703320"/>
                      <a:pt x="84051" y="706090"/>
                      <a:pt x="83609" y="708965"/>
                    </a:cubicBezTo>
                    <a:cubicBezTo>
                      <a:pt x="82903" y="713551"/>
                      <a:pt x="82255" y="718146"/>
                      <a:pt x="81492" y="722723"/>
                    </a:cubicBezTo>
                    <a:cubicBezTo>
                      <a:pt x="81196" y="724497"/>
                      <a:pt x="80747" y="726243"/>
                      <a:pt x="80434" y="728015"/>
                    </a:cubicBezTo>
                    <a:cubicBezTo>
                      <a:pt x="77750" y="743226"/>
                      <a:pt x="80024" y="736448"/>
                      <a:pt x="76200" y="746007"/>
                    </a:cubicBezTo>
                    <a:cubicBezTo>
                      <a:pt x="75009" y="771027"/>
                      <a:pt x="75732" y="770538"/>
                      <a:pt x="70909" y="797865"/>
                    </a:cubicBezTo>
                    <a:cubicBezTo>
                      <a:pt x="70521" y="800062"/>
                      <a:pt x="69379" y="802062"/>
                      <a:pt x="68792" y="804215"/>
                    </a:cubicBezTo>
                    <a:cubicBezTo>
                      <a:pt x="68319" y="805951"/>
                      <a:pt x="68478" y="807869"/>
                      <a:pt x="67734" y="809507"/>
                    </a:cubicBezTo>
                    <a:cubicBezTo>
                      <a:pt x="66681" y="811823"/>
                      <a:pt x="64718" y="813624"/>
                      <a:pt x="63500" y="815857"/>
                    </a:cubicBezTo>
                    <a:cubicBezTo>
                      <a:pt x="62069" y="818481"/>
                      <a:pt x="60208" y="824912"/>
                      <a:pt x="59267" y="827498"/>
                    </a:cubicBezTo>
                    <a:cubicBezTo>
                      <a:pt x="58618" y="829283"/>
                      <a:pt x="57751" y="830988"/>
                      <a:pt x="57150" y="832790"/>
                    </a:cubicBezTo>
                    <a:cubicBezTo>
                      <a:pt x="56690" y="834170"/>
                      <a:pt x="56526" y="835635"/>
                      <a:pt x="56092" y="837023"/>
                    </a:cubicBezTo>
                    <a:cubicBezTo>
                      <a:pt x="54761" y="841282"/>
                      <a:pt x="53270" y="845490"/>
                      <a:pt x="51859" y="849723"/>
                    </a:cubicBezTo>
                    <a:lnTo>
                      <a:pt x="50800" y="852898"/>
                    </a:lnTo>
                    <a:cubicBezTo>
                      <a:pt x="50447" y="853956"/>
                      <a:pt x="50241" y="855075"/>
                      <a:pt x="49742" y="856073"/>
                    </a:cubicBezTo>
                    <a:cubicBezTo>
                      <a:pt x="49036" y="857484"/>
                      <a:pt x="48391" y="858928"/>
                      <a:pt x="47625" y="860307"/>
                    </a:cubicBezTo>
                    <a:cubicBezTo>
                      <a:pt x="46626" y="862105"/>
                      <a:pt x="45370" y="863758"/>
                      <a:pt x="44450" y="865598"/>
                    </a:cubicBezTo>
                    <a:cubicBezTo>
                      <a:pt x="43951" y="866596"/>
                      <a:pt x="44089" y="867902"/>
                      <a:pt x="43392" y="868773"/>
                    </a:cubicBezTo>
                    <a:cubicBezTo>
                      <a:pt x="41211" y="871500"/>
                      <a:pt x="38454" y="873712"/>
                      <a:pt x="35984" y="876182"/>
                    </a:cubicBezTo>
                    <a:cubicBezTo>
                      <a:pt x="34573" y="877593"/>
                      <a:pt x="33461" y="879388"/>
                      <a:pt x="31750" y="880415"/>
                    </a:cubicBezTo>
                    <a:cubicBezTo>
                      <a:pt x="29986" y="881473"/>
                      <a:pt x="28013" y="882243"/>
                      <a:pt x="26459" y="883590"/>
                    </a:cubicBezTo>
                    <a:cubicBezTo>
                      <a:pt x="8402" y="899239"/>
                      <a:pt x="22634" y="890117"/>
                      <a:pt x="10584" y="897348"/>
                    </a:cubicBezTo>
                    <a:cubicBezTo>
                      <a:pt x="6667" y="905181"/>
                      <a:pt x="10655" y="898322"/>
                      <a:pt x="5292" y="904757"/>
                    </a:cubicBezTo>
                    <a:cubicBezTo>
                      <a:pt x="883" y="910047"/>
                      <a:pt x="5820" y="906169"/>
                      <a:pt x="0" y="910048"/>
                    </a:cubicBezTo>
                    <a:cubicBezTo>
                      <a:pt x="706" y="911459"/>
                      <a:pt x="1334" y="912912"/>
                      <a:pt x="2117" y="914282"/>
                    </a:cubicBezTo>
                    <a:cubicBezTo>
                      <a:pt x="2748" y="915386"/>
                      <a:pt x="3733" y="916288"/>
                      <a:pt x="4234" y="917457"/>
                    </a:cubicBezTo>
                    <a:cubicBezTo>
                      <a:pt x="4807" y="918794"/>
                      <a:pt x="4832" y="920310"/>
                      <a:pt x="5292" y="921690"/>
                    </a:cubicBezTo>
                    <a:cubicBezTo>
                      <a:pt x="5893" y="923492"/>
                      <a:pt x="6703" y="925218"/>
                      <a:pt x="7409" y="926982"/>
                    </a:cubicBezTo>
                    <a:cubicBezTo>
                      <a:pt x="8083" y="935746"/>
                      <a:pt x="9042" y="950634"/>
                      <a:pt x="10584" y="958732"/>
                    </a:cubicBezTo>
                    <a:cubicBezTo>
                      <a:pt x="10879" y="960282"/>
                      <a:pt x="12079" y="961515"/>
                      <a:pt x="12700" y="962965"/>
                    </a:cubicBezTo>
                    <a:cubicBezTo>
                      <a:pt x="15328" y="969097"/>
                      <a:pt x="11810" y="963216"/>
                      <a:pt x="15875" y="969315"/>
                    </a:cubicBezTo>
                    <a:cubicBezTo>
                      <a:pt x="16885" y="978397"/>
                      <a:pt x="16962" y="981084"/>
                      <a:pt x="19050" y="990482"/>
                    </a:cubicBezTo>
                    <a:cubicBezTo>
                      <a:pt x="19607" y="992989"/>
                      <a:pt x="20461" y="995421"/>
                      <a:pt x="21167" y="997890"/>
                    </a:cubicBezTo>
                    <a:cubicBezTo>
                      <a:pt x="22583" y="1024811"/>
                      <a:pt x="21036" y="1009762"/>
                      <a:pt x="24342" y="1030698"/>
                    </a:cubicBezTo>
                    <a:cubicBezTo>
                      <a:pt x="24731" y="1033162"/>
                      <a:pt x="23349" y="1036687"/>
                      <a:pt x="25400" y="1038107"/>
                    </a:cubicBezTo>
                    <a:cubicBezTo>
                      <a:pt x="28929" y="1040550"/>
                      <a:pt x="33867" y="1039518"/>
                      <a:pt x="38100" y="1040223"/>
                    </a:cubicBezTo>
                    <a:cubicBezTo>
                      <a:pt x="39864" y="1041281"/>
                      <a:pt x="41680" y="1042257"/>
                      <a:pt x="43392" y="1043398"/>
                    </a:cubicBezTo>
                    <a:cubicBezTo>
                      <a:pt x="44860" y="1044376"/>
                      <a:pt x="46129" y="1045638"/>
                      <a:pt x="47625" y="1046573"/>
                    </a:cubicBezTo>
                    <a:cubicBezTo>
                      <a:pt x="48963" y="1047409"/>
                      <a:pt x="50638" y="1047691"/>
                      <a:pt x="51859" y="1048690"/>
                    </a:cubicBezTo>
                    <a:cubicBezTo>
                      <a:pt x="54562" y="1050901"/>
                      <a:pt x="56798" y="1053629"/>
                      <a:pt x="59267" y="1056098"/>
                    </a:cubicBezTo>
                    <a:cubicBezTo>
                      <a:pt x="60678" y="1057509"/>
                      <a:pt x="61715" y="1059440"/>
                      <a:pt x="63500" y="1060332"/>
                    </a:cubicBezTo>
                    <a:lnTo>
                      <a:pt x="67734" y="1062448"/>
                    </a:lnTo>
                    <a:cubicBezTo>
                      <a:pt x="69505" y="1071307"/>
                      <a:pt x="67466" y="1064603"/>
                      <a:pt x="70909" y="1070915"/>
                    </a:cubicBezTo>
                    <a:cubicBezTo>
                      <a:pt x="72420" y="1073685"/>
                      <a:pt x="75142" y="1079382"/>
                      <a:pt x="75142" y="1079382"/>
                    </a:cubicBezTo>
                    <a:cubicBezTo>
                      <a:pt x="75495" y="1081146"/>
                      <a:pt x="75568" y="1082989"/>
                      <a:pt x="76200" y="1084673"/>
                    </a:cubicBezTo>
                    <a:cubicBezTo>
                      <a:pt x="76647" y="1085864"/>
                      <a:pt x="77816" y="1086679"/>
                      <a:pt x="78317" y="1087848"/>
                    </a:cubicBezTo>
                    <a:cubicBezTo>
                      <a:pt x="78890" y="1089185"/>
                      <a:pt x="79022" y="1090671"/>
                      <a:pt x="79375" y="1092082"/>
                    </a:cubicBezTo>
                    <a:lnTo>
                      <a:pt x="89959" y="1091023"/>
                    </a:lnTo>
                    <a:cubicBezTo>
                      <a:pt x="92436" y="1090732"/>
                      <a:pt x="94873" y="1089965"/>
                      <a:pt x="97367" y="1089965"/>
                    </a:cubicBezTo>
                    <a:cubicBezTo>
                      <a:pt x="105489" y="1089965"/>
                      <a:pt x="113595" y="1090670"/>
                      <a:pt x="121709" y="1091023"/>
                    </a:cubicBezTo>
                    <a:cubicBezTo>
                      <a:pt x="125942" y="1090670"/>
                      <a:pt x="130349" y="1091214"/>
                      <a:pt x="134409" y="1089965"/>
                    </a:cubicBezTo>
                    <a:cubicBezTo>
                      <a:pt x="135475" y="1089637"/>
                      <a:pt x="134678" y="1087579"/>
                      <a:pt x="135467" y="1086790"/>
                    </a:cubicBezTo>
                    <a:cubicBezTo>
                      <a:pt x="136256" y="1086001"/>
                      <a:pt x="137584" y="1086085"/>
                      <a:pt x="138642" y="1085732"/>
                    </a:cubicBezTo>
                    <a:cubicBezTo>
                      <a:pt x="137800" y="1079837"/>
                      <a:pt x="138206" y="1079519"/>
                      <a:pt x="136525" y="1075148"/>
                    </a:cubicBezTo>
                    <a:cubicBezTo>
                      <a:pt x="135161" y="1071602"/>
                      <a:pt x="134572" y="1067604"/>
                      <a:pt x="132292" y="1064565"/>
                    </a:cubicBezTo>
                    <a:cubicBezTo>
                      <a:pt x="131234" y="1063154"/>
                      <a:pt x="129967" y="1061877"/>
                      <a:pt x="129117" y="1060332"/>
                    </a:cubicBezTo>
                    <a:cubicBezTo>
                      <a:pt x="126076" y="1054802"/>
                      <a:pt x="123472" y="1049043"/>
                      <a:pt x="120650" y="1043398"/>
                    </a:cubicBezTo>
                    <a:cubicBezTo>
                      <a:pt x="119239" y="1040576"/>
                      <a:pt x="117698" y="1037815"/>
                      <a:pt x="116417" y="1034932"/>
                    </a:cubicBezTo>
                    <a:cubicBezTo>
                      <a:pt x="115006" y="1031757"/>
                      <a:pt x="113738" y="1028515"/>
                      <a:pt x="112184" y="1025407"/>
                    </a:cubicBezTo>
                    <a:cubicBezTo>
                      <a:pt x="111615" y="1024269"/>
                      <a:pt x="110584" y="1023394"/>
                      <a:pt x="110067" y="1022232"/>
                    </a:cubicBezTo>
                    <a:cubicBezTo>
                      <a:pt x="109161" y="1020193"/>
                      <a:pt x="108856" y="1017921"/>
                      <a:pt x="107950" y="1015882"/>
                    </a:cubicBezTo>
                    <a:cubicBezTo>
                      <a:pt x="107433" y="1014720"/>
                      <a:pt x="106403" y="1013845"/>
                      <a:pt x="105834" y="1012707"/>
                    </a:cubicBezTo>
                    <a:cubicBezTo>
                      <a:pt x="105335" y="1011709"/>
                      <a:pt x="105214" y="1010557"/>
                      <a:pt x="104775" y="1009532"/>
                    </a:cubicBezTo>
                    <a:cubicBezTo>
                      <a:pt x="103860" y="1007396"/>
                      <a:pt x="102108" y="1004002"/>
                      <a:pt x="100542" y="1002123"/>
                    </a:cubicBezTo>
                    <a:cubicBezTo>
                      <a:pt x="99584" y="1000973"/>
                      <a:pt x="98425" y="1000006"/>
                      <a:pt x="97367" y="998948"/>
                    </a:cubicBezTo>
                    <a:cubicBezTo>
                      <a:pt x="96959" y="996501"/>
                      <a:pt x="96554" y="992032"/>
                      <a:pt x="95250" y="989423"/>
                    </a:cubicBezTo>
                    <a:cubicBezTo>
                      <a:pt x="94681" y="988285"/>
                      <a:pt x="93839" y="987306"/>
                      <a:pt x="93134" y="986248"/>
                    </a:cubicBezTo>
                    <a:cubicBezTo>
                      <a:pt x="94695" y="940969"/>
                      <a:pt x="92051" y="969458"/>
                      <a:pt x="96309" y="944973"/>
                    </a:cubicBezTo>
                    <a:cubicBezTo>
                      <a:pt x="97510" y="938066"/>
                      <a:pt x="97873" y="930479"/>
                      <a:pt x="100542" y="923807"/>
                    </a:cubicBezTo>
                    <a:cubicBezTo>
                      <a:pt x="101014" y="922626"/>
                      <a:pt x="101953" y="921690"/>
                      <a:pt x="102659" y="920632"/>
                    </a:cubicBezTo>
                    <a:cubicBezTo>
                      <a:pt x="105243" y="907706"/>
                      <a:pt x="101419" y="921743"/>
                      <a:pt x="106892" y="912165"/>
                    </a:cubicBezTo>
                    <a:cubicBezTo>
                      <a:pt x="107614" y="910902"/>
                      <a:pt x="107143" y="909142"/>
                      <a:pt x="107950" y="907932"/>
                    </a:cubicBezTo>
                    <a:cubicBezTo>
                      <a:pt x="108656" y="906874"/>
                      <a:pt x="110148" y="906629"/>
                      <a:pt x="111125" y="905815"/>
                    </a:cubicBezTo>
                    <a:cubicBezTo>
                      <a:pt x="119274" y="899024"/>
                      <a:pt x="109592" y="905779"/>
                      <a:pt x="117475" y="900523"/>
                    </a:cubicBezTo>
                    <a:cubicBezTo>
                      <a:pt x="120179" y="892416"/>
                      <a:pt x="115821" y="903236"/>
                      <a:pt x="127000" y="892057"/>
                    </a:cubicBezTo>
                    <a:cubicBezTo>
                      <a:pt x="133863" y="885194"/>
                      <a:pt x="125822" y="892722"/>
                      <a:pt x="135467" y="885707"/>
                    </a:cubicBezTo>
                    <a:cubicBezTo>
                      <a:pt x="137695" y="884086"/>
                      <a:pt x="139769" y="882258"/>
                      <a:pt x="141817" y="880415"/>
                    </a:cubicBezTo>
                    <a:cubicBezTo>
                      <a:pt x="143300" y="879080"/>
                      <a:pt x="144475" y="877407"/>
                      <a:pt x="146050" y="876182"/>
                    </a:cubicBezTo>
                    <a:cubicBezTo>
                      <a:pt x="147674" y="874919"/>
                      <a:pt x="149718" y="874270"/>
                      <a:pt x="151342" y="873007"/>
                    </a:cubicBezTo>
                    <a:cubicBezTo>
                      <a:pt x="156351" y="869111"/>
                      <a:pt x="154946" y="867829"/>
                      <a:pt x="160867" y="864540"/>
                    </a:cubicBezTo>
                    <a:cubicBezTo>
                      <a:pt x="162138" y="863834"/>
                      <a:pt x="163689" y="863835"/>
                      <a:pt x="165100" y="863482"/>
                    </a:cubicBezTo>
                    <a:cubicBezTo>
                      <a:pt x="165806" y="862071"/>
                      <a:pt x="166405" y="860601"/>
                      <a:pt x="167217" y="859248"/>
                    </a:cubicBezTo>
                    <a:cubicBezTo>
                      <a:pt x="169825" y="854902"/>
                      <a:pt x="171729" y="852526"/>
                      <a:pt x="174625" y="848665"/>
                    </a:cubicBezTo>
                    <a:cubicBezTo>
                      <a:pt x="174236" y="845938"/>
                      <a:pt x="173986" y="841036"/>
                      <a:pt x="172509" y="838082"/>
                    </a:cubicBezTo>
                    <a:cubicBezTo>
                      <a:pt x="171940" y="836944"/>
                      <a:pt x="171098" y="835965"/>
                      <a:pt x="170392" y="834907"/>
                    </a:cubicBezTo>
                    <a:cubicBezTo>
                      <a:pt x="170039" y="833849"/>
                      <a:pt x="169833" y="832730"/>
                      <a:pt x="169334" y="831732"/>
                    </a:cubicBezTo>
                    <a:cubicBezTo>
                      <a:pt x="168765" y="830594"/>
                      <a:pt x="167871" y="829648"/>
                      <a:pt x="167217" y="828557"/>
                    </a:cubicBezTo>
                    <a:cubicBezTo>
                      <a:pt x="165754" y="826118"/>
                      <a:pt x="164395" y="823618"/>
                      <a:pt x="162984" y="821148"/>
                    </a:cubicBezTo>
                    <a:cubicBezTo>
                      <a:pt x="162631" y="818326"/>
                      <a:pt x="162565" y="815453"/>
                      <a:pt x="161925" y="812682"/>
                    </a:cubicBezTo>
                    <a:cubicBezTo>
                      <a:pt x="160844" y="807996"/>
                      <a:pt x="158213" y="804996"/>
                      <a:pt x="155575" y="801040"/>
                    </a:cubicBezTo>
                    <a:cubicBezTo>
                      <a:pt x="154288" y="795889"/>
                      <a:pt x="154051" y="789488"/>
                      <a:pt x="148167" y="787282"/>
                    </a:cubicBezTo>
                    <a:cubicBezTo>
                      <a:pt x="146483" y="786650"/>
                      <a:pt x="144639" y="786576"/>
                      <a:pt x="142875" y="786223"/>
                    </a:cubicBezTo>
                    <a:cubicBezTo>
                      <a:pt x="142302" y="785793"/>
                      <a:pt x="136737" y="781496"/>
                      <a:pt x="135467" y="780932"/>
                    </a:cubicBezTo>
                    <a:cubicBezTo>
                      <a:pt x="133428" y="780026"/>
                      <a:pt x="129117" y="778815"/>
                      <a:pt x="129117" y="778815"/>
                    </a:cubicBezTo>
                    <a:cubicBezTo>
                      <a:pt x="129470" y="774934"/>
                      <a:pt x="129105" y="770920"/>
                      <a:pt x="130175" y="767173"/>
                    </a:cubicBezTo>
                    <a:cubicBezTo>
                      <a:pt x="130586" y="765734"/>
                      <a:pt x="132364" y="765124"/>
                      <a:pt x="133350" y="763998"/>
                    </a:cubicBezTo>
                    <a:cubicBezTo>
                      <a:pt x="134838" y="762298"/>
                      <a:pt x="136255" y="760534"/>
                      <a:pt x="137584" y="758707"/>
                    </a:cubicBezTo>
                    <a:cubicBezTo>
                      <a:pt x="139080" y="756650"/>
                      <a:pt x="140018" y="754156"/>
                      <a:pt x="141817" y="752357"/>
                    </a:cubicBezTo>
                    <a:cubicBezTo>
                      <a:pt x="143616" y="750558"/>
                      <a:pt x="146050" y="749534"/>
                      <a:pt x="148167" y="748123"/>
                    </a:cubicBezTo>
                    <a:cubicBezTo>
                      <a:pt x="149578" y="746006"/>
                      <a:pt x="150601" y="743572"/>
                      <a:pt x="152400" y="741773"/>
                    </a:cubicBezTo>
                    <a:cubicBezTo>
                      <a:pt x="155244" y="738929"/>
                      <a:pt x="159081" y="737209"/>
                      <a:pt x="161925" y="734365"/>
                    </a:cubicBezTo>
                    <a:lnTo>
                      <a:pt x="165100" y="731190"/>
                    </a:lnTo>
                    <a:cubicBezTo>
                      <a:pt x="165453" y="730132"/>
                      <a:pt x="166342" y="729115"/>
                      <a:pt x="166159" y="728015"/>
                    </a:cubicBezTo>
                    <a:cubicBezTo>
                      <a:pt x="165950" y="726760"/>
                      <a:pt x="163821" y="726093"/>
                      <a:pt x="164042" y="724840"/>
                    </a:cubicBezTo>
                    <a:cubicBezTo>
                      <a:pt x="164953" y="719675"/>
                      <a:pt x="167521" y="714944"/>
                      <a:pt x="169334" y="710023"/>
                    </a:cubicBezTo>
                    <a:cubicBezTo>
                      <a:pt x="169991" y="708241"/>
                      <a:pt x="170891" y="706547"/>
                      <a:pt x="171450" y="704732"/>
                    </a:cubicBezTo>
                    <a:cubicBezTo>
                      <a:pt x="172306" y="701951"/>
                      <a:pt x="172348" y="698906"/>
                      <a:pt x="173567" y="696265"/>
                    </a:cubicBezTo>
                    <a:cubicBezTo>
                      <a:pt x="174514" y="694214"/>
                      <a:pt x="176389" y="692737"/>
                      <a:pt x="177800" y="690973"/>
                    </a:cubicBezTo>
                    <a:cubicBezTo>
                      <a:pt x="179644" y="685442"/>
                      <a:pt x="180390" y="682618"/>
                      <a:pt x="183092" y="677215"/>
                    </a:cubicBezTo>
                    <a:cubicBezTo>
                      <a:pt x="183661" y="676077"/>
                      <a:pt x="184503" y="675098"/>
                      <a:pt x="185209" y="674040"/>
                    </a:cubicBezTo>
                    <a:cubicBezTo>
                      <a:pt x="185562" y="672276"/>
                      <a:pt x="185698" y="670455"/>
                      <a:pt x="186267" y="668748"/>
                    </a:cubicBezTo>
                    <a:cubicBezTo>
                      <a:pt x="186766" y="667251"/>
                      <a:pt x="188384" y="666093"/>
                      <a:pt x="188384" y="664515"/>
                    </a:cubicBezTo>
                    <a:cubicBezTo>
                      <a:pt x="188384" y="660058"/>
                      <a:pt x="185491" y="657131"/>
                      <a:pt x="183092" y="653932"/>
                    </a:cubicBezTo>
                    <a:cubicBezTo>
                      <a:pt x="182142" y="651082"/>
                      <a:pt x="179561" y="644153"/>
                      <a:pt x="178859" y="640173"/>
                    </a:cubicBezTo>
                    <a:cubicBezTo>
                      <a:pt x="176941" y="629304"/>
                      <a:pt x="176013" y="620585"/>
                      <a:pt x="174625" y="609482"/>
                    </a:cubicBezTo>
                    <a:cubicBezTo>
                      <a:pt x="174978" y="601368"/>
                      <a:pt x="175684" y="593262"/>
                      <a:pt x="175684" y="585140"/>
                    </a:cubicBezTo>
                    <a:cubicBezTo>
                      <a:pt x="175684" y="582296"/>
                      <a:pt x="174625" y="579517"/>
                      <a:pt x="174625" y="576673"/>
                    </a:cubicBezTo>
                    <a:cubicBezTo>
                      <a:pt x="174625" y="573979"/>
                      <a:pt x="175941" y="532828"/>
                      <a:pt x="176742" y="524815"/>
                    </a:cubicBezTo>
                    <a:cubicBezTo>
                      <a:pt x="177838" y="513856"/>
                      <a:pt x="179039" y="514386"/>
                      <a:pt x="180975" y="504707"/>
                    </a:cubicBezTo>
                    <a:cubicBezTo>
                      <a:pt x="181817" y="500499"/>
                      <a:pt x="182217" y="496209"/>
                      <a:pt x="183092" y="492007"/>
                    </a:cubicBezTo>
                    <a:cubicBezTo>
                      <a:pt x="183982" y="487735"/>
                      <a:pt x="186267" y="479307"/>
                      <a:pt x="186267" y="479307"/>
                    </a:cubicBezTo>
                    <a:cubicBezTo>
                      <a:pt x="189523" y="449996"/>
                      <a:pt x="186431" y="479942"/>
                      <a:pt x="189442" y="413690"/>
                    </a:cubicBezTo>
                    <a:cubicBezTo>
                      <a:pt x="189651" y="409095"/>
                      <a:pt x="190288" y="404527"/>
                      <a:pt x="190500" y="399932"/>
                    </a:cubicBezTo>
                    <a:cubicBezTo>
                      <a:pt x="193131" y="342930"/>
                      <a:pt x="182400" y="360221"/>
                      <a:pt x="194734" y="341723"/>
                    </a:cubicBezTo>
                    <a:cubicBezTo>
                      <a:pt x="195087" y="338901"/>
                      <a:pt x="195044" y="336001"/>
                      <a:pt x="195792" y="333257"/>
                    </a:cubicBezTo>
                    <a:cubicBezTo>
                      <a:pt x="196127" y="332030"/>
                      <a:pt x="196693" y="330456"/>
                      <a:pt x="197909" y="330082"/>
                    </a:cubicBezTo>
                    <a:cubicBezTo>
                      <a:pt x="201633" y="328936"/>
                      <a:pt x="205670" y="329376"/>
                      <a:pt x="209550" y="329023"/>
                    </a:cubicBezTo>
                    <a:cubicBezTo>
                      <a:pt x="214515" y="321577"/>
                      <a:pt x="208802" y="331019"/>
                      <a:pt x="212725" y="320557"/>
                    </a:cubicBezTo>
                    <a:cubicBezTo>
                      <a:pt x="213172" y="319366"/>
                      <a:pt x="214136" y="318440"/>
                      <a:pt x="214842" y="317382"/>
                    </a:cubicBezTo>
                    <a:cubicBezTo>
                      <a:pt x="215195" y="315618"/>
                      <a:pt x="215156" y="313728"/>
                      <a:pt x="215900" y="312090"/>
                    </a:cubicBezTo>
                    <a:cubicBezTo>
                      <a:pt x="216953" y="309774"/>
                      <a:pt x="220134" y="305740"/>
                      <a:pt x="220134" y="305740"/>
                    </a:cubicBezTo>
                    <a:cubicBezTo>
                      <a:pt x="223940" y="294322"/>
                      <a:pt x="220942" y="298582"/>
                      <a:pt x="227542" y="291982"/>
                    </a:cubicBezTo>
                    <a:cubicBezTo>
                      <a:pt x="228248" y="290218"/>
                      <a:pt x="229304" y="288556"/>
                      <a:pt x="229659" y="286690"/>
                    </a:cubicBezTo>
                    <a:cubicBezTo>
                      <a:pt x="232779" y="270308"/>
                      <a:pt x="231840" y="270674"/>
                      <a:pt x="230717" y="254940"/>
                    </a:cubicBezTo>
                    <a:cubicBezTo>
                      <a:pt x="231070" y="245415"/>
                      <a:pt x="231025" y="235867"/>
                      <a:pt x="231775" y="226365"/>
                    </a:cubicBezTo>
                    <a:cubicBezTo>
                      <a:pt x="232688" y="214794"/>
                      <a:pt x="236246" y="210001"/>
                      <a:pt x="238125" y="197790"/>
                    </a:cubicBezTo>
                    <a:cubicBezTo>
                      <a:pt x="240531" y="182154"/>
                      <a:pt x="238519" y="188340"/>
                      <a:pt x="242359" y="178740"/>
                    </a:cubicBezTo>
                    <a:cubicBezTo>
                      <a:pt x="242712" y="176623"/>
                      <a:pt x="242738" y="174426"/>
                      <a:pt x="243417" y="172390"/>
                    </a:cubicBezTo>
                    <a:cubicBezTo>
                      <a:pt x="243819" y="171183"/>
                      <a:pt x="245132" y="170422"/>
                      <a:pt x="245534" y="169215"/>
                    </a:cubicBezTo>
                    <a:cubicBezTo>
                      <a:pt x="250319" y="154859"/>
                      <a:pt x="244910" y="163800"/>
                      <a:pt x="249767" y="156515"/>
                    </a:cubicBezTo>
                    <a:cubicBezTo>
                      <a:pt x="252553" y="142578"/>
                      <a:pt x="249207" y="162151"/>
                      <a:pt x="248709" y="133232"/>
                    </a:cubicBezTo>
                    <a:cubicBezTo>
                      <a:pt x="248460" y="118766"/>
                      <a:pt x="249414" y="104304"/>
                      <a:pt x="249767" y="89840"/>
                    </a:cubicBezTo>
                    <a:cubicBezTo>
                      <a:pt x="249414" y="81726"/>
                      <a:pt x="249172" y="73606"/>
                      <a:pt x="248709" y="65498"/>
                    </a:cubicBezTo>
                    <a:cubicBezTo>
                      <a:pt x="248545" y="62626"/>
                      <a:pt x="247603" y="49773"/>
                      <a:pt x="246592" y="45390"/>
                    </a:cubicBezTo>
                    <a:cubicBezTo>
                      <a:pt x="246090" y="43216"/>
                      <a:pt x="245181" y="41157"/>
                      <a:pt x="244475" y="39040"/>
                    </a:cubicBezTo>
                    <a:cubicBezTo>
                      <a:pt x="244122" y="35512"/>
                      <a:pt x="244214" y="31911"/>
                      <a:pt x="243417" y="28457"/>
                    </a:cubicBezTo>
                    <a:cubicBezTo>
                      <a:pt x="243131" y="27218"/>
                      <a:pt x="241869" y="26420"/>
                      <a:pt x="241300" y="25282"/>
                    </a:cubicBezTo>
                    <a:cubicBezTo>
                      <a:pt x="240801" y="24284"/>
                      <a:pt x="240563" y="23176"/>
                      <a:pt x="240242" y="22107"/>
                    </a:cubicBezTo>
                    <a:cubicBezTo>
                      <a:pt x="239504" y="19647"/>
                      <a:pt x="238863" y="17158"/>
                      <a:pt x="238125" y="14698"/>
                    </a:cubicBezTo>
                    <a:cubicBezTo>
                      <a:pt x="237804" y="13629"/>
                      <a:pt x="237736" y="12415"/>
                      <a:pt x="237067" y="11523"/>
                    </a:cubicBezTo>
                    <a:cubicBezTo>
                      <a:pt x="236594" y="10892"/>
                      <a:pt x="226484" y="9760"/>
                      <a:pt x="224367" y="9407"/>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83" name="Freeform: Shape 82">
                <a:extLst>
                  <a:ext uri="{FF2B5EF4-FFF2-40B4-BE49-F238E27FC236}">
                    <a16:creationId xmlns:a16="http://schemas.microsoft.com/office/drawing/2014/main" id="{2664F556-C677-4CF9-B43A-1AA7599F6915}"/>
                  </a:ext>
                </a:extLst>
              </p:cNvPr>
              <p:cNvSpPr/>
              <p:nvPr/>
            </p:nvSpPr>
            <p:spPr>
              <a:xfrm>
                <a:off x="5700691" y="2759051"/>
                <a:ext cx="615972" cy="476250"/>
              </a:xfrm>
              <a:custGeom>
                <a:avLst/>
                <a:gdLst>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03209 w 615972"/>
                  <a:gd name="connsiteY123" fmla="*/ 69850 h 476250"/>
                  <a:gd name="connsiteX124" fmla="*/ 87334 w 615972"/>
                  <a:gd name="connsiteY124" fmla="*/ 84137 h 476250"/>
                  <a:gd name="connsiteX125" fmla="*/ 82572 w 615972"/>
                  <a:gd name="connsiteY125" fmla="*/ 88900 h 476250"/>
                  <a:gd name="connsiteX126" fmla="*/ 76222 w 615972"/>
                  <a:gd name="connsiteY126" fmla="*/ 90487 h 476250"/>
                  <a:gd name="connsiteX127" fmla="*/ 66697 w 615972"/>
                  <a:gd name="connsiteY127" fmla="*/ 93662 h 476250"/>
                  <a:gd name="connsiteX128" fmla="*/ 60347 w 615972"/>
                  <a:gd name="connsiteY128" fmla="*/ 95250 h 476250"/>
                  <a:gd name="connsiteX129" fmla="*/ 38122 w 615972"/>
                  <a:gd name="connsiteY129" fmla="*/ 104775 h 476250"/>
                  <a:gd name="connsiteX130" fmla="*/ 19072 w 615972"/>
                  <a:gd name="connsiteY130" fmla="*/ 109537 h 476250"/>
                  <a:gd name="connsiteX131" fmla="*/ 1609 w 615972"/>
                  <a:gd name="connsiteY131" fmla="*/ 119062 h 476250"/>
                  <a:gd name="connsiteX132" fmla="*/ 22 w 615972"/>
                  <a:gd name="connsiteY132" fmla="*/ 123825 h 476250"/>
                  <a:gd name="connsiteX133" fmla="*/ 3197 w 615972"/>
                  <a:gd name="connsiteY133" fmla="*/ 131762 h 476250"/>
                  <a:gd name="connsiteX134" fmla="*/ 7959 w 615972"/>
                  <a:gd name="connsiteY134" fmla="*/ 141287 h 476250"/>
                  <a:gd name="connsiteX135" fmla="*/ 12722 w 615972"/>
                  <a:gd name="connsiteY135" fmla="*/ 149225 h 476250"/>
                  <a:gd name="connsiteX136" fmla="*/ 14309 w 615972"/>
                  <a:gd name="connsiteY136" fmla="*/ 153987 h 476250"/>
                  <a:gd name="connsiteX137" fmla="*/ 23834 w 615972"/>
                  <a:gd name="connsiteY137" fmla="*/ 163512 h 476250"/>
                  <a:gd name="connsiteX138" fmla="*/ 28597 w 615972"/>
                  <a:gd name="connsiteY138" fmla="*/ 168275 h 476250"/>
                  <a:gd name="connsiteX139" fmla="*/ 34947 w 615972"/>
                  <a:gd name="connsiteY139" fmla="*/ 173037 h 476250"/>
                  <a:gd name="connsiteX140" fmla="*/ 44472 w 615972"/>
                  <a:gd name="connsiteY140" fmla="*/ 182562 h 476250"/>
                  <a:gd name="connsiteX141" fmla="*/ 46059 w 615972"/>
                  <a:gd name="connsiteY141" fmla="*/ 187325 h 476250"/>
                  <a:gd name="connsiteX142" fmla="*/ 42884 w 615972"/>
                  <a:gd name="connsiteY142"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12233 w 615972"/>
                  <a:gd name="connsiteY123" fmla="*/ 57819 h 476250"/>
                  <a:gd name="connsiteX124" fmla="*/ 87334 w 615972"/>
                  <a:gd name="connsiteY124" fmla="*/ 84137 h 476250"/>
                  <a:gd name="connsiteX125" fmla="*/ 82572 w 615972"/>
                  <a:gd name="connsiteY125" fmla="*/ 88900 h 476250"/>
                  <a:gd name="connsiteX126" fmla="*/ 76222 w 615972"/>
                  <a:gd name="connsiteY126" fmla="*/ 90487 h 476250"/>
                  <a:gd name="connsiteX127" fmla="*/ 66697 w 615972"/>
                  <a:gd name="connsiteY127" fmla="*/ 93662 h 476250"/>
                  <a:gd name="connsiteX128" fmla="*/ 60347 w 615972"/>
                  <a:gd name="connsiteY128" fmla="*/ 95250 h 476250"/>
                  <a:gd name="connsiteX129" fmla="*/ 38122 w 615972"/>
                  <a:gd name="connsiteY129" fmla="*/ 104775 h 476250"/>
                  <a:gd name="connsiteX130" fmla="*/ 19072 w 615972"/>
                  <a:gd name="connsiteY130" fmla="*/ 109537 h 476250"/>
                  <a:gd name="connsiteX131" fmla="*/ 1609 w 615972"/>
                  <a:gd name="connsiteY131" fmla="*/ 119062 h 476250"/>
                  <a:gd name="connsiteX132" fmla="*/ 22 w 615972"/>
                  <a:gd name="connsiteY132" fmla="*/ 123825 h 476250"/>
                  <a:gd name="connsiteX133" fmla="*/ 3197 w 615972"/>
                  <a:gd name="connsiteY133" fmla="*/ 131762 h 476250"/>
                  <a:gd name="connsiteX134" fmla="*/ 7959 w 615972"/>
                  <a:gd name="connsiteY134" fmla="*/ 141287 h 476250"/>
                  <a:gd name="connsiteX135" fmla="*/ 12722 w 615972"/>
                  <a:gd name="connsiteY135" fmla="*/ 149225 h 476250"/>
                  <a:gd name="connsiteX136" fmla="*/ 14309 w 615972"/>
                  <a:gd name="connsiteY136" fmla="*/ 153987 h 476250"/>
                  <a:gd name="connsiteX137" fmla="*/ 23834 w 615972"/>
                  <a:gd name="connsiteY137" fmla="*/ 163512 h 476250"/>
                  <a:gd name="connsiteX138" fmla="*/ 28597 w 615972"/>
                  <a:gd name="connsiteY138" fmla="*/ 168275 h 476250"/>
                  <a:gd name="connsiteX139" fmla="*/ 34947 w 615972"/>
                  <a:gd name="connsiteY139" fmla="*/ 173037 h 476250"/>
                  <a:gd name="connsiteX140" fmla="*/ 44472 w 615972"/>
                  <a:gd name="connsiteY140" fmla="*/ 182562 h 476250"/>
                  <a:gd name="connsiteX141" fmla="*/ 46059 w 615972"/>
                  <a:gd name="connsiteY141" fmla="*/ 187325 h 476250"/>
                  <a:gd name="connsiteX142" fmla="*/ 42884 w 615972"/>
                  <a:gd name="connsiteY142"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12233 w 615972"/>
                  <a:gd name="connsiteY123" fmla="*/ 57819 h 476250"/>
                  <a:gd name="connsiteX124" fmla="*/ 87334 w 615972"/>
                  <a:gd name="connsiteY124" fmla="*/ 84137 h 476250"/>
                  <a:gd name="connsiteX125" fmla="*/ 71543 w 615972"/>
                  <a:gd name="connsiteY125" fmla="*/ 75866 h 476250"/>
                  <a:gd name="connsiteX126" fmla="*/ 76222 w 615972"/>
                  <a:gd name="connsiteY126" fmla="*/ 90487 h 476250"/>
                  <a:gd name="connsiteX127" fmla="*/ 66697 w 615972"/>
                  <a:gd name="connsiteY127" fmla="*/ 93662 h 476250"/>
                  <a:gd name="connsiteX128" fmla="*/ 60347 w 615972"/>
                  <a:gd name="connsiteY128" fmla="*/ 95250 h 476250"/>
                  <a:gd name="connsiteX129" fmla="*/ 38122 w 615972"/>
                  <a:gd name="connsiteY129" fmla="*/ 104775 h 476250"/>
                  <a:gd name="connsiteX130" fmla="*/ 19072 w 615972"/>
                  <a:gd name="connsiteY130" fmla="*/ 109537 h 476250"/>
                  <a:gd name="connsiteX131" fmla="*/ 1609 w 615972"/>
                  <a:gd name="connsiteY131" fmla="*/ 119062 h 476250"/>
                  <a:gd name="connsiteX132" fmla="*/ 22 w 615972"/>
                  <a:gd name="connsiteY132" fmla="*/ 123825 h 476250"/>
                  <a:gd name="connsiteX133" fmla="*/ 3197 w 615972"/>
                  <a:gd name="connsiteY133" fmla="*/ 131762 h 476250"/>
                  <a:gd name="connsiteX134" fmla="*/ 7959 w 615972"/>
                  <a:gd name="connsiteY134" fmla="*/ 141287 h 476250"/>
                  <a:gd name="connsiteX135" fmla="*/ 12722 w 615972"/>
                  <a:gd name="connsiteY135" fmla="*/ 149225 h 476250"/>
                  <a:gd name="connsiteX136" fmla="*/ 14309 w 615972"/>
                  <a:gd name="connsiteY136" fmla="*/ 153987 h 476250"/>
                  <a:gd name="connsiteX137" fmla="*/ 23834 w 615972"/>
                  <a:gd name="connsiteY137" fmla="*/ 163512 h 476250"/>
                  <a:gd name="connsiteX138" fmla="*/ 28597 w 615972"/>
                  <a:gd name="connsiteY138" fmla="*/ 168275 h 476250"/>
                  <a:gd name="connsiteX139" fmla="*/ 34947 w 615972"/>
                  <a:gd name="connsiteY139" fmla="*/ 173037 h 476250"/>
                  <a:gd name="connsiteX140" fmla="*/ 44472 w 615972"/>
                  <a:gd name="connsiteY140" fmla="*/ 182562 h 476250"/>
                  <a:gd name="connsiteX141" fmla="*/ 46059 w 615972"/>
                  <a:gd name="connsiteY141" fmla="*/ 187325 h 476250"/>
                  <a:gd name="connsiteX142" fmla="*/ 42884 w 615972"/>
                  <a:gd name="connsiteY142"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12233 w 615972"/>
                  <a:gd name="connsiteY123" fmla="*/ 57819 h 476250"/>
                  <a:gd name="connsiteX124" fmla="*/ 87334 w 615972"/>
                  <a:gd name="connsiteY124" fmla="*/ 84137 h 476250"/>
                  <a:gd name="connsiteX125" fmla="*/ 71543 w 615972"/>
                  <a:gd name="connsiteY125" fmla="*/ 75866 h 476250"/>
                  <a:gd name="connsiteX126" fmla="*/ 76222 w 615972"/>
                  <a:gd name="connsiteY126" fmla="*/ 90487 h 476250"/>
                  <a:gd name="connsiteX127" fmla="*/ 60347 w 615972"/>
                  <a:gd name="connsiteY127" fmla="*/ 95250 h 476250"/>
                  <a:gd name="connsiteX128" fmla="*/ 38122 w 615972"/>
                  <a:gd name="connsiteY128" fmla="*/ 104775 h 476250"/>
                  <a:gd name="connsiteX129" fmla="*/ 19072 w 615972"/>
                  <a:gd name="connsiteY129" fmla="*/ 109537 h 476250"/>
                  <a:gd name="connsiteX130" fmla="*/ 1609 w 615972"/>
                  <a:gd name="connsiteY130" fmla="*/ 119062 h 476250"/>
                  <a:gd name="connsiteX131" fmla="*/ 22 w 615972"/>
                  <a:gd name="connsiteY131" fmla="*/ 123825 h 476250"/>
                  <a:gd name="connsiteX132" fmla="*/ 3197 w 615972"/>
                  <a:gd name="connsiteY132" fmla="*/ 131762 h 476250"/>
                  <a:gd name="connsiteX133" fmla="*/ 7959 w 615972"/>
                  <a:gd name="connsiteY133" fmla="*/ 141287 h 476250"/>
                  <a:gd name="connsiteX134" fmla="*/ 12722 w 615972"/>
                  <a:gd name="connsiteY134" fmla="*/ 149225 h 476250"/>
                  <a:gd name="connsiteX135" fmla="*/ 14309 w 615972"/>
                  <a:gd name="connsiteY135" fmla="*/ 153987 h 476250"/>
                  <a:gd name="connsiteX136" fmla="*/ 23834 w 615972"/>
                  <a:gd name="connsiteY136" fmla="*/ 163512 h 476250"/>
                  <a:gd name="connsiteX137" fmla="*/ 28597 w 615972"/>
                  <a:gd name="connsiteY137" fmla="*/ 168275 h 476250"/>
                  <a:gd name="connsiteX138" fmla="*/ 34947 w 615972"/>
                  <a:gd name="connsiteY138" fmla="*/ 173037 h 476250"/>
                  <a:gd name="connsiteX139" fmla="*/ 44472 w 615972"/>
                  <a:gd name="connsiteY139" fmla="*/ 182562 h 476250"/>
                  <a:gd name="connsiteX140" fmla="*/ 46059 w 615972"/>
                  <a:gd name="connsiteY140" fmla="*/ 187325 h 476250"/>
                  <a:gd name="connsiteX141" fmla="*/ 42884 w 615972"/>
                  <a:gd name="connsiteY141"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12233 w 615972"/>
                  <a:gd name="connsiteY123" fmla="*/ 57819 h 476250"/>
                  <a:gd name="connsiteX124" fmla="*/ 87334 w 615972"/>
                  <a:gd name="connsiteY124" fmla="*/ 84137 h 476250"/>
                  <a:gd name="connsiteX125" fmla="*/ 71543 w 615972"/>
                  <a:gd name="connsiteY125" fmla="*/ 75866 h 476250"/>
                  <a:gd name="connsiteX126" fmla="*/ 76222 w 615972"/>
                  <a:gd name="connsiteY126" fmla="*/ 90487 h 476250"/>
                  <a:gd name="connsiteX127" fmla="*/ 38122 w 615972"/>
                  <a:gd name="connsiteY127" fmla="*/ 104775 h 476250"/>
                  <a:gd name="connsiteX128" fmla="*/ 19072 w 615972"/>
                  <a:gd name="connsiteY128" fmla="*/ 109537 h 476250"/>
                  <a:gd name="connsiteX129" fmla="*/ 1609 w 615972"/>
                  <a:gd name="connsiteY129" fmla="*/ 119062 h 476250"/>
                  <a:gd name="connsiteX130" fmla="*/ 22 w 615972"/>
                  <a:gd name="connsiteY130" fmla="*/ 123825 h 476250"/>
                  <a:gd name="connsiteX131" fmla="*/ 3197 w 615972"/>
                  <a:gd name="connsiteY131" fmla="*/ 131762 h 476250"/>
                  <a:gd name="connsiteX132" fmla="*/ 7959 w 615972"/>
                  <a:gd name="connsiteY132" fmla="*/ 141287 h 476250"/>
                  <a:gd name="connsiteX133" fmla="*/ 12722 w 615972"/>
                  <a:gd name="connsiteY133" fmla="*/ 149225 h 476250"/>
                  <a:gd name="connsiteX134" fmla="*/ 14309 w 615972"/>
                  <a:gd name="connsiteY134" fmla="*/ 153987 h 476250"/>
                  <a:gd name="connsiteX135" fmla="*/ 23834 w 615972"/>
                  <a:gd name="connsiteY135" fmla="*/ 163512 h 476250"/>
                  <a:gd name="connsiteX136" fmla="*/ 28597 w 615972"/>
                  <a:gd name="connsiteY136" fmla="*/ 168275 h 476250"/>
                  <a:gd name="connsiteX137" fmla="*/ 34947 w 615972"/>
                  <a:gd name="connsiteY137" fmla="*/ 173037 h 476250"/>
                  <a:gd name="connsiteX138" fmla="*/ 44472 w 615972"/>
                  <a:gd name="connsiteY138" fmla="*/ 182562 h 476250"/>
                  <a:gd name="connsiteX139" fmla="*/ 46059 w 615972"/>
                  <a:gd name="connsiteY139" fmla="*/ 187325 h 476250"/>
                  <a:gd name="connsiteX140" fmla="*/ 42884 w 615972"/>
                  <a:gd name="connsiteY140"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12233 w 615972"/>
                  <a:gd name="connsiteY123" fmla="*/ 57819 h 476250"/>
                  <a:gd name="connsiteX124" fmla="*/ 87334 w 615972"/>
                  <a:gd name="connsiteY124" fmla="*/ 84137 h 476250"/>
                  <a:gd name="connsiteX125" fmla="*/ 71543 w 615972"/>
                  <a:gd name="connsiteY125" fmla="*/ 75866 h 476250"/>
                  <a:gd name="connsiteX126" fmla="*/ 38122 w 615972"/>
                  <a:gd name="connsiteY126" fmla="*/ 104775 h 476250"/>
                  <a:gd name="connsiteX127" fmla="*/ 19072 w 615972"/>
                  <a:gd name="connsiteY127" fmla="*/ 109537 h 476250"/>
                  <a:gd name="connsiteX128" fmla="*/ 1609 w 615972"/>
                  <a:gd name="connsiteY128" fmla="*/ 119062 h 476250"/>
                  <a:gd name="connsiteX129" fmla="*/ 22 w 615972"/>
                  <a:gd name="connsiteY129" fmla="*/ 123825 h 476250"/>
                  <a:gd name="connsiteX130" fmla="*/ 3197 w 615972"/>
                  <a:gd name="connsiteY130" fmla="*/ 131762 h 476250"/>
                  <a:gd name="connsiteX131" fmla="*/ 7959 w 615972"/>
                  <a:gd name="connsiteY131" fmla="*/ 141287 h 476250"/>
                  <a:gd name="connsiteX132" fmla="*/ 12722 w 615972"/>
                  <a:gd name="connsiteY132" fmla="*/ 149225 h 476250"/>
                  <a:gd name="connsiteX133" fmla="*/ 14309 w 615972"/>
                  <a:gd name="connsiteY133" fmla="*/ 153987 h 476250"/>
                  <a:gd name="connsiteX134" fmla="*/ 23834 w 615972"/>
                  <a:gd name="connsiteY134" fmla="*/ 163512 h 476250"/>
                  <a:gd name="connsiteX135" fmla="*/ 28597 w 615972"/>
                  <a:gd name="connsiteY135" fmla="*/ 168275 h 476250"/>
                  <a:gd name="connsiteX136" fmla="*/ 34947 w 615972"/>
                  <a:gd name="connsiteY136" fmla="*/ 173037 h 476250"/>
                  <a:gd name="connsiteX137" fmla="*/ 44472 w 615972"/>
                  <a:gd name="connsiteY137" fmla="*/ 182562 h 476250"/>
                  <a:gd name="connsiteX138" fmla="*/ 46059 w 615972"/>
                  <a:gd name="connsiteY138" fmla="*/ 187325 h 476250"/>
                  <a:gd name="connsiteX139" fmla="*/ 42884 w 615972"/>
                  <a:gd name="connsiteY139"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12233 w 615972"/>
                  <a:gd name="connsiteY123" fmla="*/ 57819 h 476250"/>
                  <a:gd name="connsiteX124" fmla="*/ 87334 w 615972"/>
                  <a:gd name="connsiteY124" fmla="*/ 68095 h 476250"/>
                  <a:gd name="connsiteX125" fmla="*/ 71543 w 615972"/>
                  <a:gd name="connsiteY125" fmla="*/ 75866 h 476250"/>
                  <a:gd name="connsiteX126" fmla="*/ 38122 w 615972"/>
                  <a:gd name="connsiteY126" fmla="*/ 104775 h 476250"/>
                  <a:gd name="connsiteX127" fmla="*/ 19072 w 615972"/>
                  <a:gd name="connsiteY127" fmla="*/ 109537 h 476250"/>
                  <a:gd name="connsiteX128" fmla="*/ 1609 w 615972"/>
                  <a:gd name="connsiteY128" fmla="*/ 119062 h 476250"/>
                  <a:gd name="connsiteX129" fmla="*/ 22 w 615972"/>
                  <a:gd name="connsiteY129" fmla="*/ 123825 h 476250"/>
                  <a:gd name="connsiteX130" fmla="*/ 3197 w 615972"/>
                  <a:gd name="connsiteY130" fmla="*/ 131762 h 476250"/>
                  <a:gd name="connsiteX131" fmla="*/ 7959 w 615972"/>
                  <a:gd name="connsiteY131" fmla="*/ 141287 h 476250"/>
                  <a:gd name="connsiteX132" fmla="*/ 12722 w 615972"/>
                  <a:gd name="connsiteY132" fmla="*/ 149225 h 476250"/>
                  <a:gd name="connsiteX133" fmla="*/ 14309 w 615972"/>
                  <a:gd name="connsiteY133" fmla="*/ 153987 h 476250"/>
                  <a:gd name="connsiteX134" fmla="*/ 23834 w 615972"/>
                  <a:gd name="connsiteY134" fmla="*/ 163512 h 476250"/>
                  <a:gd name="connsiteX135" fmla="*/ 28597 w 615972"/>
                  <a:gd name="connsiteY135" fmla="*/ 168275 h 476250"/>
                  <a:gd name="connsiteX136" fmla="*/ 34947 w 615972"/>
                  <a:gd name="connsiteY136" fmla="*/ 173037 h 476250"/>
                  <a:gd name="connsiteX137" fmla="*/ 44472 w 615972"/>
                  <a:gd name="connsiteY137" fmla="*/ 182562 h 476250"/>
                  <a:gd name="connsiteX138" fmla="*/ 46059 w 615972"/>
                  <a:gd name="connsiteY138" fmla="*/ 187325 h 476250"/>
                  <a:gd name="connsiteX139" fmla="*/ 42884 w 615972"/>
                  <a:gd name="connsiteY139"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110328 w 615972"/>
                  <a:gd name="connsiteY123" fmla="*/ 47341 h 476250"/>
                  <a:gd name="connsiteX124" fmla="*/ 87334 w 615972"/>
                  <a:gd name="connsiteY124" fmla="*/ 68095 h 476250"/>
                  <a:gd name="connsiteX125" fmla="*/ 71543 w 615972"/>
                  <a:gd name="connsiteY125" fmla="*/ 75866 h 476250"/>
                  <a:gd name="connsiteX126" fmla="*/ 38122 w 615972"/>
                  <a:gd name="connsiteY126" fmla="*/ 104775 h 476250"/>
                  <a:gd name="connsiteX127" fmla="*/ 19072 w 615972"/>
                  <a:gd name="connsiteY127" fmla="*/ 109537 h 476250"/>
                  <a:gd name="connsiteX128" fmla="*/ 1609 w 615972"/>
                  <a:gd name="connsiteY128" fmla="*/ 119062 h 476250"/>
                  <a:gd name="connsiteX129" fmla="*/ 22 w 615972"/>
                  <a:gd name="connsiteY129" fmla="*/ 123825 h 476250"/>
                  <a:gd name="connsiteX130" fmla="*/ 3197 w 615972"/>
                  <a:gd name="connsiteY130" fmla="*/ 131762 h 476250"/>
                  <a:gd name="connsiteX131" fmla="*/ 7959 w 615972"/>
                  <a:gd name="connsiteY131" fmla="*/ 141287 h 476250"/>
                  <a:gd name="connsiteX132" fmla="*/ 12722 w 615972"/>
                  <a:gd name="connsiteY132" fmla="*/ 149225 h 476250"/>
                  <a:gd name="connsiteX133" fmla="*/ 14309 w 615972"/>
                  <a:gd name="connsiteY133" fmla="*/ 153987 h 476250"/>
                  <a:gd name="connsiteX134" fmla="*/ 23834 w 615972"/>
                  <a:gd name="connsiteY134" fmla="*/ 163512 h 476250"/>
                  <a:gd name="connsiteX135" fmla="*/ 28597 w 615972"/>
                  <a:gd name="connsiteY135" fmla="*/ 168275 h 476250"/>
                  <a:gd name="connsiteX136" fmla="*/ 34947 w 615972"/>
                  <a:gd name="connsiteY136" fmla="*/ 173037 h 476250"/>
                  <a:gd name="connsiteX137" fmla="*/ 44472 w 615972"/>
                  <a:gd name="connsiteY137" fmla="*/ 182562 h 476250"/>
                  <a:gd name="connsiteX138" fmla="*/ 46059 w 615972"/>
                  <a:gd name="connsiteY138" fmla="*/ 187325 h 476250"/>
                  <a:gd name="connsiteX139" fmla="*/ 42884 w 615972"/>
                  <a:gd name="connsiteY139"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20672 w 615972"/>
                  <a:gd name="connsiteY120" fmla="*/ 53975 h 476250"/>
                  <a:gd name="connsiteX121" fmla="*/ 117497 w 615972"/>
                  <a:gd name="connsiteY121" fmla="*/ 58737 h 476250"/>
                  <a:gd name="connsiteX122" fmla="*/ 106384 w 615972"/>
                  <a:gd name="connsiteY122" fmla="*/ 63500 h 476250"/>
                  <a:gd name="connsiteX123" fmla="*/ 87334 w 615972"/>
                  <a:gd name="connsiteY123" fmla="*/ 68095 h 476250"/>
                  <a:gd name="connsiteX124" fmla="*/ 71543 w 615972"/>
                  <a:gd name="connsiteY124" fmla="*/ 75866 h 476250"/>
                  <a:gd name="connsiteX125" fmla="*/ 38122 w 615972"/>
                  <a:gd name="connsiteY125" fmla="*/ 104775 h 476250"/>
                  <a:gd name="connsiteX126" fmla="*/ 19072 w 615972"/>
                  <a:gd name="connsiteY126" fmla="*/ 109537 h 476250"/>
                  <a:gd name="connsiteX127" fmla="*/ 1609 w 615972"/>
                  <a:gd name="connsiteY127" fmla="*/ 119062 h 476250"/>
                  <a:gd name="connsiteX128" fmla="*/ 22 w 615972"/>
                  <a:gd name="connsiteY128" fmla="*/ 123825 h 476250"/>
                  <a:gd name="connsiteX129" fmla="*/ 3197 w 615972"/>
                  <a:gd name="connsiteY129" fmla="*/ 131762 h 476250"/>
                  <a:gd name="connsiteX130" fmla="*/ 7959 w 615972"/>
                  <a:gd name="connsiteY130" fmla="*/ 141287 h 476250"/>
                  <a:gd name="connsiteX131" fmla="*/ 12722 w 615972"/>
                  <a:gd name="connsiteY131" fmla="*/ 149225 h 476250"/>
                  <a:gd name="connsiteX132" fmla="*/ 14309 w 615972"/>
                  <a:gd name="connsiteY132" fmla="*/ 153987 h 476250"/>
                  <a:gd name="connsiteX133" fmla="*/ 23834 w 615972"/>
                  <a:gd name="connsiteY133" fmla="*/ 163512 h 476250"/>
                  <a:gd name="connsiteX134" fmla="*/ 28597 w 615972"/>
                  <a:gd name="connsiteY134" fmla="*/ 168275 h 476250"/>
                  <a:gd name="connsiteX135" fmla="*/ 34947 w 615972"/>
                  <a:gd name="connsiteY135" fmla="*/ 173037 h 476250"/>
                  <a:gd name="connsiteX136" fmla="*/ 44472 w 615972"/>
                  <a:gd name="connsiteY136" fmla="*/ 182562 h 476250"/>
                  <a:gd name="connsiteX137" fmla="*/ 46059 w 615972"/>
                  <a:gd name="connsiteY137" fmla="*/ 187325 h 476250"/>
                  <a:gd name="connsiteX138" fmla="*/ 42884 w 615972"/>
                  <a:gd name="connsiteY138"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28609 w 615972"/>
                  <a:gd name="connsiteY119" fmla="*/ 49212 h 476250"/>
                  <a:gd name="connsiteX120" fmla="*/ 117497 w 615972"/>
                  <a:gd name="connsiteY120" fmla="*/ 58737 h 476250"/>
                  <a:gd name="connsiteX121" fmla="*/ 106384 w 615972"/>
                  <a:gd name="connsiteY121" fmla="*/ 63500 h 476250"/>
                  <a:gd name="connsiteX122" fmla="*/ 87334 w 615972"/>
                  <a:gd name="connsiteY122" fmla="*/ 68095 h 476250"/>
                  <a:gd name="connsiteX123" fmla="*/ 71543 w 615972"/>
                  <a:gd name="connsiteY123" fmla="*/ 75866 h 476250"/>
                  <a:gd name="connsiteX124" fmla="*/ 38122 w 615972"/>
                  <a:gd name="connsiteY124" fmla="*/ 104775 h 476250"/>
                  <a:gd name="connsiteX125" fmla="*/ 19072 w 615972"/>
                  <a:gd name="connsiteY125" fmla="*/ 109537 h 476250"/>
                  <a:gd name="connsiteX126" fmla="*/ 1609 w 615972"/>
                  <a:gd name="connsiteY126" fmla="*/ 119062 h 476250"/>
                  <a:gd name="connsiteX127" fmla="*/ 22 w 615972"/>
                  <a:gd name="connsiteY127" fmla="*/ 123825 h 476250"/>
                  <a:gd name="connsiteX128" fmla="*/ 3197 w 615972"/>
                  <a:gd name="connsiteY128" fmla="*/ 131762 h 476250"/>
                  <a:gd name="connsiteX129" fmla="*/ 7959 w 615972"/>
                  <a:gd name="connsiteY129" fmla="*/ 141287 h 476250"/>
                  <a:gd name="connsiteX130" fmla="*/ 12722 w 615972"/>
                  <a:gd name="connsiteY130" fmla="*/ 149225 h 476250"/>
                  <a:gd name="connsiteX131" fmla="*/ 14309 w 615972"/>
                  <a:gd name="connsiteY131" fmla="*/ 153987 h 476250"/>
                  <a:gd name="connsiteX132" fmla="*/ 23834 w 615972"/>
                  <a:gd name="connsiteY132" fmla="*/ 163512 h 476250"/>
                  <a:gd name="connsiteX133" fmla="*/ 28597 w 615972"/>
                  <a:gd name="connsiteY133" fmla="*/ 168275 h 476250"/>
                  <a:gd name="connsiteX134" fmla="*/ 34947 w 615972"/>
                  <a:gd name="connsiteY134" fmla="*/ 173037 h 476250"/>
                  <a:gd name="connsiteX135" fmla="*/ 44472 w 615972"/>
                  <a:gd name="connsiteY135" fmla="*/ 182562 h 476250"/>
                  <a:gd name="connsiteX136" fmla="*/ 46059 w 615972"/>
                  <a:gd name="connsiteY136" fmla="*/ 187325 h 476250"/>
                  <a:gd name="connsiteX137" fmla="*/ 42884 w 615972"/>
                  <a:gd name="connsiteY137"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17497 w 615972"/>
                  <a:gd name="connsiteY119" fmla="*/ 58737 h 476250"/>
                  <a:gd name="connsiteX120" fmla="*/ 106384 w 615972"/>
                  <a:gd name="connsiteY120" fmla="*/ 63500 h 476250"/>
                  <a:gd name="connsiteX121" fmla="*/ 87334 w 615972"/>
                  <a:gd name="connsiteY121" fmla="*/ 68095 h 476250"/>
                  <a:gd name="connsiteX122" fmla="*/ 71543 w 615972"/>
                  <a:gd name="connsiteY122" fmla="*/ 75866 h 476250"/>
                  <a:gd name="connsiteX123" fmla="*/ 38122 w 615972"/>
                  <a:gd name="connsiteY123" fmla="*/ 104775 h 476250"/>
                  <a:gd name="connsiteX124" fmla="*/ 19072 w 615972"/>
                  <a:gd name="connsiteY124" fmla="*/ 109537 h 476250"/>
                  <a:gd name="connsiteX125" fmla="*/ 1609 w 615972"/>
                  <a:gd name="connsiteY125" fmla="*/ 119062 h 476250"/>
                  <a:gd name="connsiteX126" fmla="*/ 22 w 615972"/>
                  <a:gd name="connsiteY126" fmla="*/ 123825 h 476250"/>
                  <a:gd name="connsiteX127" fmla="*/ 3197 w 615972"/>
                  <a:gd name="connsiteY127" fmla="*/ 131762 h 476250"/>
                  <a:gd name="connsiteX128" fmla="*/ 7959 w 615972"/>
                  <a:gd name="connsiteY128" fmla="*/ 141287 h 476250"/>
                  <a:gd name="connsiteX129" fmla="*/ 12722 w 615972"/>
                  <a:gd name="connsiteY129" fmla="*/ 149225 h 476250"/>
                  <a:gd name="connsiteX130" fmla="*/ 14309 w 615972"/>
                  <a:gd name="connsiteY130" fmla="*/ 153987 h 476250"/>
                  <a:gd name="connsiteX131" fmla="*/ 23834 w 615972"/>
                  <a:gd name="connsiteY131" fmla="*/ 163512 h 476250"/>
                  <a:gd name="connsiteX132" fmla="*/ 28597 w 615972"/>
                  <a:gd name="connsiteY132" fmla="*/ 168275 h 476250"/>
                  <a:gd name="connsiteX133" fmla="*/ 34947 w 615972"/>
                  <a:gd name="connsiteY133" fmla="*/ 173037 h 476250"/>
                  <a:gd name="connsiteX134" fmla="*/ 44472 w 615972"/>
                  <a:gd name="connsiteY134" fmla="*/ 182562 h 476250"/>
                  <a:gd name="connsiteX135" fmla="*/ 46059 w 615972"/>
                  <a:gd name="connsiteY135" fmla="*/ 187325 h 476250"/>
                  <a:gd name="connsiteX136" fmla="*/ 42884 w 615972"/>
                  <a:gd name="connsiteY136"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17497 w 615972"/>
                  <a:gd name="connsiteY119" fmla="*/ 58737 h 476250"/>
                  <a:gd name="connsiteX120" fmla="*/ 106384 w 615972"/>
                  <a:gd name="connsiteY120" fmla="*/ 54927 h 476250"/>
                  <a:gd name="connsiteX121" fmla="*/ 87334 w 615972"/>
                  <a:gd name="connsiteY121" fmla="*/ 68095 h 476250"/>
                  <a:gd name="connsiteX122" fmla="*/ 71543 w 615972"/>
                  <a:gd name="connsiteY122" fmla="*/ 75866 h 476250"/>
                  <a:gd name="connsiteX123" fmla="*/ 38122 w 615972"/>
                  <a:gd name="connsiteY123" fmla="*/ 104775 h 476250"/>
                  <a:gd name="connsiteX124" fmla="*/ 19072 w 615972"/>
                  <a:gd name="connsiteY124" fmla="*/ 109537 h 476250"/>
                  <a:gd name="connsiteX125" fmla="*/ 1609 w 615972"/>
                  <a:gd name="connsiteY125" fmla="*/ 119062 h 476250"/>
                  <a:gd name="connsiteX126" fmla="*/ 22 w 615972"/>
                  <a:gd name="connsiteY126" fmla="*/ 123825 h 476250"/>
                  <a:gd name="connsiteX127" fmla="*/ 3197 w 615972"/>
                  <a:gd name="connsiteY127" fmla="*/ 131762 h 476250"/>
                  <a:gd name="connsiteX128" fmla="*/ 7959 w 615972"/>
                  <a:gd name="connsiteY128" fmla="*/ 141287 h 476250"/>
                  <a:gd name="connsiteX129" fmla="*/ 12722 w 615972"/>
                  <a:gd name="connsiteY129" fmla="*/ 149225 h 476250"/>
                  <a:gd name="connsiteX130" fmla="*/ 14309 w 615972"/>
                  <a:gd name="connsiteY130" fmla="*/ 153987 h 476250"/>
                  <a:gd name="connsiteX131" fmla="*/ 23834 w 615972"/>
                  <a:gd name="connsiteY131" fmla="*/ 163512 h 476250"/>
                  <a:gd name="connsiteX132" fmla="*/ 28597 w 615972"/>
                  <a:gd name="connsiteY132" fmla="*/ 168275 h 476250"/>
                  <a:gd name="connsiteX133" fmla="*/ 34947 w 615972"/>
                  <a:gd name="connsiteY133" fmla="*/ 173037 h 476250"/>
                  <a:gd name="connsiteX134" fmla="*/ 44472 w 615972"/>
                  <a:gd name="connsiteY134" fmla="*/ 182562 h 476250"/>
                  <a:gd name="connsiteX135" fmla="*/ 46059 w 615972"/>
                  <a:gd name="connsiteY135" fmla="*/ 187325 h 476250"/>
                  <a:gd name="connsiteX136" fmla="*/ 42884 w 615972"/>
                  <a:gd name="connsiteY136"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7625 h 476250"/>
                  <a:gd name="connsiteX119" fmla="*/ 108924 w 615972"/>
                  <a:gd name="connsiteY119" fmla="*/ 44450 h 476250"/>
                  <a:gd name="connsiteX120" fmla="*/ 106384 w 615972"/>
                  <a:gd name="connsiteY120" fmla="*/ 54927 h 476250"/>
                  <a:gd name="connsiteX121" fmla="*/ 87334 w 615972"/>
                  <a:gd name="connsiteY121" fmla="*/ 68095 h 476250"/>
                  <a:gd name="connsiteX122" fmla="*/ 71543 w 615972"/>
                  <a:gd name="connsiteY122" fmla="*/ 75866 h 476250"/>
                  <a:gd name="connsiteX123" fmla="*/ 38122 w 615972"/>
                  <a:gd name="connsiteY123" fmla="*/ 104775 h 476250"/>
                  <a:gd name="connsiteX124" fmla="*/ 19072 w 615972"/>
                  <a:gd name="connsiteY124" fmla="*/ 109537 h 476250"/>
                  <a:gd name="connsiteX125" fmla="*/ 1609 w 615972"/>
                  <a:gd name="connsiteY125" fmla="*/ 119062 h 476250"/>
                  <a:gd name="connsiteX126" fmla="*/ 22 w 615972"/>
                  <a:gd name="connsiteY126" fmla="*/ 123825 h 476250"/>
                  <a:gd name="connsiteX127" fmla="*/ 3197 w 615972"/>
                  <a:gd name="connsiteY127" fmla="*/ 131762 h 476250"/>
                  <a:gd name="connsiteX128" fmla="*/ 7959 w 615972"/>
                  <a:gd name="connsiteY128" fmla="*/ 141287 h 476250"/>
                  <a:gd name="connsiteX129" fmla="*/ 12722 w 615972"/>
                  <a:gd name="connsiteY129" fmla="*/ 149225 h 476250"/>
                  <a:gd name="connsiteX130" fmla="*/ 14309 w 615972"/>
                  <a:gd name="connsiteY130" fmla="*/ 153987 h 476250"/>
                  <a:gd name="connsiteX131" fmla="*/ 23834 w 615972"/>
                  <a:gd name="connsiteY131" fmla="*/ 163512 h 476250"/>
                  <a:gd name="connsiteX132" fmla="*/ 28597 w 615972"/>
                  <a:gd name="connsiteY132" fmla="*/ 168275 h 476250"/>
                  <a:gd name="connsiteX133" fmla="*/ 34947 w 615972"/>
                  <a:gd name="connsiteY133" fmla="*/ 173037 h 476250"/>
                  <a:gd name="connsiteX134" fmla="*/ 44472 w 615972"/>
                  <a:gd name="connsiteY134" fmla="*/ 182562 h 476250"/>
                  <a:gd name="connsiteX135" fmla="*/ 46059 w 615972"/>
                  <a:gd name="connsiteY135" fmla="*/ 187325 h 476250"/>
                  <a:gd name="connsiteX136" fmla="*/ 42884 w 615972"/>
                  <a:gd name="connsiteY136"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47672 w 615972"/>
                  <a:gd name="connsiteY112" fmla="*/ 11112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2862 h 476250"/>
                  <a:gd name="connsiteX119" fmla="*/ 108924 w 615972"/>
                  <a:gd name="connsiteY119" fmla="*/ 44450 h 476250"/>
                  <a:gd name="connsiteX120" fmla="*/ 106384 w 615972"/>
                  <a:gd name="connsiteY120" fmla="*/ 54927 h 476250"/>
                  <a:gd name="connsiteX121" fmla="*/ 87334 w 615972"/>
                  <a:gd name="connsiteY121" fmla="*/ 68095 h 476250"/>
                  <a:gd name="connsiteX122" fmla="*/ 71543 w 615972"/>
                  <a:gd name="connsiteY122" fmla="*/ 75866 h 476250"/>
                  <a:gd name="connsiteX123" fmla="*/ 38122 w 615972"/>
                  <a:gd name="connsiteY123" fmla="*/ 104775 h 476250"/>
                  <a:gd name="connsiteX124" fmla="*/ 19072 w 615972"/>
                  <a:gd name="connsiteY124" fmla="*/ 109537 h 476250"/>
                  <a:gd name="connsiteX125" fmla="*/ 1609 w 615972"/>
                  <a:gd name="connsiteY125" fmla="*/ 119062 h 476250"/>
                  <a:gd name="connsiteX126" fmla="*/ 22 w 615972"/>
                  <a:gd name="connsiteY126" fmla="*/ 123825 h 476250"/>
                  <a:gd name="connsiteX127" fmla="*/ 3197 w 615972"/>
                  <a:gd name="connsiteY127" fmla="*/ 131762 h 476250"/>
                  <a:gd name="connsiteX128" fmla="*/ 7959 w 615972"/>
                  <a:gd name="connsiteY128" fmla="*/ 141287 h 476250"/>
                  <a:gd name="connsiteX129" fmla="*/ 12722 w 615972"/>
                  <a:gd name="connsiteY129" fmla="*/ 149225 h 476250"/>
                  <a:gd name="connsiteX130" fmla="*/ 14309 w 615972"/>
                  <a:gd name="connsiteY130" fmla="*/ 153987 h 476250"/>
                  <a:gd name="connsiteX131" fmla="*/ 23834 w 615972"/>
                  <a:gd name="connsiteY131" fmla="*/ 163512 h 476250"/>
                  <a:gd name="connsiteX132" fmla="*/ 28597 w 615972"/>
                  <a:gd name="connsiteY132" fmla="*/ 168275 h 476250"/>
                  <a:gd name="connsiteX133" fmla="*/ 34947 w 615972"/>
                  <a:gd name="connsiteY133" fmla="*/ 173037 h 476250"/>
                  <a:gd name="connsiteX134" fmla="*/ 44472 w 615972"/>
                  <a:gd name="connsiteY134" fmla="*/ 182562 h 476250"/>
                  <a:gd name="connsiteX135" fmla="*/ 46059 w 615972"/>
                  <a:gd name="connsiteY135" fmla="*/ 187325 h 476250"/>
                  <a:gd name="connsiteX136" fmla="*/ 42884 w 615972"/>
                  <a:gd name="connsiteY136"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3559 w 615972"/>
                  <a:gd name="connsiteY50" fmla="*/ 461962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69579 w 615972"/>
                  <a:gd name="connsiteY112" fmla="*/ 9207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2862 h 476250"/>
                  <a:gd name="connsiteX119" fmla="*/ 108924 w 615972"/>
                  <a:gd name="connsiteY119" fmla="*/ 44450 h 476250"/>
                  <a:gd name="connsiteX120" fmla="*/ 106384 w 615972"/>
                  <a:gd name="connsiteY120" fmla="*/ 54927 h 476250"/>
                  <a:gd name="connsiteX121" fmla="*/ 87334 w 615972"/>
                  <a:gd name="connsiteY121" fmla="*/ 68095 h 476250"/>
                  <a:gd name="connsiteX122" fmla="*/ 71543 w 615972"/>
                  <a:gd name="connsiteY122" fmla="*/ 75866 h 476250"/>
                  <a:gd name="connsiteX123" fmla="*/ 38122 w 615972"/>
                  <a:gd name="connsiteY123" fmla="*/ 104775 h 476250"/>
                  <a:gd name="connsiteX124" fmla="*/ 19072 w 615972"/>
                  <a:gd name="connsiteY124" fmla="*/ 109537 h 476250"/>
                  <a:gd name="connsiteX125" fmla="*/ 1609 w 615972"/>
                  <a:gd name="connsiteY125" fmla="*/ 119062 h 476250"/>
                  <a:gd name="connsiteX126" fmla="*/ 22 w 615972"/>
                  <a:gd name="connsiteY126" fmla="*/ 123825 h 476250"/>
                  <a:gd name="connsiteX127" fmla="*/ 3197 w 615972"/>
                  <a:gd name="connsiteY127" fmla="*/ 131762 h 476250"/>
                  <a:gd name="connsiteX128" fmla="*/ 7959 w 615972"/>
                  <a:gd name="connsiteY128" fmla="*/ 141287 h 476250"/>
                  <a:gd name="connsiteX129" fmla="*/ 12722 w 615972"/>
                  <a:gd name="connsiteY129" fmla="*/ 149225 h 476250"/>
                  <a:gd name="connsiteX130" fmla="*/ 14309 w 615972"/>
                  <a:gd name="connsiteY130" fmla="*/ 153987 h 476250"/>
                  <a:gd name="connsiteX131" fmla="*/ 23834 w 615972"/>
                  <a:gd name="connsiteY131" fmla="*/ 163512 h 476250"/>
                  <a:gd name="connsiteX132" fmla="*/ 28597 w 615972"/>
                  <a:gd name="connsiteY132" fmla="*/ 168275 h 476250"/>
                  <a:gd name="connsiteX133" fmla="*/ 34947 w 615972"/>
                  <a:gd name="connsiteY133" fmla="*/ 173037 h 476250"/>
                  <a:gd name="connsiteX134" fmla="*/ 44472 w 615972"/>
                  <a:gd name="connsiteY134" fmla="*/ 182562 h 476250"/>
                  <a:gd name="connsiteX135" fmla="*/ 46059 w 615972"/>
                  <a:gd name="connsiteY135" fmla="*/ 187325 h 476250"/>
                  <a:gd name="connsiteX136" fmla="*/ 42884 w 615972"/>
                  <a:gd name="connsiteY136"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9274 w 615972"/>
                  <a:gd name="connsiteY50" fmla="*/ 471487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395309 w 615972"/>
                  <a:gd name="connsiteY54" fmla="*/ 446087 h 476250"/>
                  <a:gd name="connsiteX55" fmla="*/ 412772 w 615972"/>
                  <a:gd name="connsiteY55" fmla="*/ 434975 h 476250"/>
                  <a:gd name="connsiteX56" fmla="*/ 417534 w 615972"/>
                  <a:gd name="connsiteY56" fmla="*/ 431800 h 476250"/>
                  <a:gd name="connsiteX57" fmla="*/ 420709 w 615972"/>
                  <a:gd name="connsiteY57" fmla="*/ 423862 h 476250"/>
                  <a:gd name="connsiteX58" fmla="*/ 425472 w 615972"/>
                  <a:gd name="connsiteY58" fmla="*/ 401637 h 476250"/>
                  <a:gd name="connsiteX59" fmla="*/ 431822 w 615972"/>
                  <a:gd name="connsiteY59" fmla="*/ 381000 h 476250"/>
                  <a:gd name="connsiteX60" fmla="*/ 434997 w 615972"/>
                  <a:gd name="connsiteY60" fmla="*/ 355600 h 476250"/>
                  <a:gd name="connsiteX61" fmla="*/ 438172 w 615972"/>
                  <a:gd name="connsiteY61" fmla="*/ 344487 h 476250"/>
                  <a:gd name="connsiteX62" fmla="*/ 442934 w 615972"/>
                  <a:gd name="connsiteY62" fmla="*/ 295275 h 476250"/>
                  <a:gd name="connsiteX63" fmla="*/ 449284 w 615972"/>
                  <a:gd name="connsiteY63" fmla="*/ 280987 h 476250"/>
                  <a:gd name="connsiteX64" fmla="*/ 454047 w 615972"/>
                  <a:gd name="connsiteY64" fmla="*/ 279400 h 476250"/>
                  <a:gd name="connsiteX65" fmla="*/ 463572 w 615972"/>
                  <a:gd name="connsiteY65" fmla="*/ 269875 h 476250"/>
                  <a:gd name="connsiteX66" fmla="*/ 468334 w 615972"/>
                  <a:gd name="connsiteY66" fmla="*/ 265112 h 476250"/>
                  <a:gd name="connsiteX67" fmla="*/ 473097 w 615972"/>
                  <a:gd name="connsiteY67" fmla="*/ 261937 h 476250"/>
                  <a:gd name="connsiteX68" fmla="*/ 477859 w 615972"/>
                  <a:gd name="connsiteY68" fmla="*/ 255587 h 476250"/>
                  <a:gd name="connsiteX69" fmla="*/ 487384 w 615972"/>
                  <a:gd name="connsiteY69" fmla="*/ 250825 h 476250"/>
                  <a:gd name="connsiteX70" fmla="*/ 492147 w 615972"/>
                  <a:gd name="connsiteY70" fmla="*/ 246062 h 476250"/>
                  <a:gd name="connsiteX71" fmla="*/ 503259 w 615972"/>
                  <a:gd name="connsiteY71" fmla="*/ 238125 h 476250"/>
                  <a:gd name="connsiteX72" fmla="*/ 508022 w 615972"/>
                  <a:gd name="connsiteY72" fmla="*/ 231775 h 476250"/>
                  <a:gd name="connsiteX73" fmla="*/ 531834 w 615972"/>
                  <a:gd name="connsiteY73" fmla="*/ 214312 h 476250"/>
                  <a:gd name="connsiteX74" fmla="*/ 536597 w 615972"/>
                  <a:gd name="connsiteY74" fmla="*/ 209550 h 476250"/>
                  <a:gd name="connsiteX75" fmla="*/ 539772 w 615972"/>
                  <a:gd name="connsiteY75" fmla="*/ 203200 h 476250"/>
                  <a:gd name="connsiteX76" fmla="*/ 546122 w 615972"/>
                  <a:gd name="connsiteY76" fmla="*/ 201612 h 476250"/>
                  <a:gd name="connsiteX77" fmla="*/ 552472 w 615972"/>
                  <a:gd name="connsiteY77" fmla="*/ 193675 h 476250"/>
                  <a:gd name="connsiteX78" fmla="*/ 557234 w 615972"/>
                  <a:gd name="connsiteY78" fmla="*/ 188912 h 476250"/>
                  <a:gd name="connsiteX79" fmla="*/ 558822 w 615972"/>
                  <a:gd name="connsiteY79" fmla="*/ 184150 h 476250"/>
                  <a:gd name="connsiteX80" fmla="*/ 563584 w 615972"/>
                  <a:gd name="connsiteY80" fmla="*/ 182562 h 476250"/>
                  <a:gd name="connsiteX81" fmla="*/ 566759 w 615972"/>
                  <a:gd name="connsiteY81" fmla="*/ 177800 h 476250"/>
                  <a:gd name="connsiteX82" fmla="*/ 571522 w 615972"/>
                  <a:gd name="connsiteY82" fmla="*/ 174625 h 476250"/>
                  <a:gd name="connsiteX83" fmla="*/ 577872 w 615972"/>
                  <a:gd name="connsiteY83" fmla="*/ 163512 h 476250"/>
                  <a:gd name="connsiteX84" fmla="*/ 585809 w 615972"/>
                  <a:gd name="connsiteY84" fmla="*/ 152400 h 476250"/>
                  <a:gd name="connsiteX85" fmla="*/ 592159 w 615972"/>
                  <a:gd name="connsiteY85" fmla="*/ 144462 h 476250"/>
                  <a:gd name="connsiteX86" fmla="*/ 603272 w 615972"/>
                  <a:gd name="connsiteY86" fmla="*/ 122237 h 476250"/>
                  <a:gd name="connsiteX87" fmla="*/ 609622 w 615972"/>
                  <a:gd name="connsiteY87" fmla="*/ 107950 h 476250"/>
                  <a:gd name="connsiteX88" fmla="*/ 611209 w 615972"/>
                  <a:gd name="connsiteY88" fmla="*/ 101600 h 476250"/>
                  <a:gd name="connsiteX89" fmla="*/ 614384 w 615972"/>
                  <a:gd name="connsiteY89" fmla="*/ 96837 h 476250"/>
                  <a:gd name="connsiteX90" fmla="*/ 615972 w 615972"/>
                  <a:gd name="connsiteY90" fmla="*/ 92075 h 476250"/>
                  <a:gd name="connsiteX91" fmla="*/ 612797 w 615972"/>
                  <a:gd name="connsiteY91" fmla="*/ 80962 h 476250"/>
                  <a:gd name="connsiteX92" fmla="*/ 608034 w 615972"/>
                  <a:gd name="connsiteY92" fmla="*/ 76200 h 476250"/>
                  <a:gd name="connsiteX93" fmla="*/ 596922 w 615972"/>
                  <a:gd name="connsiteY93" fmla="*/ 69850 h 476250"/>
                  <a:gd name="connsiteX94" fmla="*/ 592159 w 615972"/>
                  <a:gd name="connsiteY94" fmla="*/ 66675 h 476250"/>
                  <a:gd name="connsiteX95" fmla="*/ 577872 w 615972"/>
                  <a:gd name="connsiteY95" fmla="*/ 57150 h 476250"/>
                  <a:gd name="connsiteX96" fmla="*/ 573109 w 615972"/>
                  <a:gd name="connsiteY96" fmla="*/ 55562 h 476250"/>
                  <a:gd name="connsiteX97" fmla="*/ 568347 w 615972"/>
                  <a:gd name="connsiteY97" fmla="*/ 50800 h 476250"/>
                  <a:gd name="connsiteX98" fmla="*/ 555647 w 615972"/>
                  <a:gd name="connsiteY98" fmla="*/ 42862 h 476250"/>
                  <a:gd name="connsiteX99" fmla="*/ 549297 w 615972"/>
                  <a:gd name="connsiteY99" fmla="*/ 36512 h 476250"/>
                  <a:gd name="connsiteX100" fmla="*/ 528659 w 615972"/>
                  <a:gd name="connsiteY100" fmla="*/ 25400 h 476250"/>
                  <a:gd name="connsiteX101" fmla="*/ 515959 w 615972"/>
                  <a:gd name="connsiteY101" fmla="*/ 17462 h 476250"/>
                  <a:gd name="connsiteX102" fmla="*/ 509609 w 615972"/>
                  <a:gd name="connsiteY102" fmla="*/ 12700 h 476250"/>
                  <a:gd name="connsiteX103" fmla="*/ 501672 w 615972"/>
                  <a:gd name="connsiteY103" fmla="*/ 9525 h 476250"/>
                  <a:gd name="connsiteX104" fmla="*/ 488972 w 615972"/>
                  <a:gd name="connsiteY104" fmla="*/ 0 h 476250"/>
                  <a:gd name="connsiteX105" fmla="*/ 469922 w 615972"/>
                  <a:gd name="connsiteY105" fmla="*/ 1587 h 476250"/>
                  <a:gd name="connsiteX106" fmla="*/ 460397 w 615972"/>
                  <a:gd name="connsiteY106" fmla="*/ 6350 h 476250"/>
                  <a:gd name="connsiteX107" fmla="*/ 454047 w 615972"/>
                  <a:gd name="connsiteY107" fmla="*/ 7937 h 476250"/>
                  <a:gd name="connsiteX108" fmla="*/ 442934 w 615972"/>
                  <a:gd name="connsiteY108" fmla="*/ 11112 h 476250"/>
                  <a:gd name="connsiteX109" fmla="*/ 401659 w 615972"/>
                  <a:gd name="connsiteY109" fmla="*/ 17462 h 476250"/>
                  <a:gd name="connsiteX110" fmla="*/ 339747 w 615972"/>
                  <a:gd name="connsiteY110" fmla="*/ 15875 h 476250"/>
                  <a:gd name="connsiteX111" fmla="*/ 330222 w 615972"/>
                  <a:gd name="connsiteY111" fmla="*/ 12700 h 476250"/>
                  <a:gd name="connsiteX112" fmla="*/ 269579 w 615972"/>
                  <a:gd name="connsiteY112" fmla="*/ 9207 h 476250"/>
                  <a:gd name="connsiteX113" fmla="*/ 192109 w 615972"/>
                  <a:gd name="connsiteY113" fmla="*/ 14287 h 476250"/>
                  <a:gd name="connsiteX114" fmla="*/ 158772 w 615972"/>
                  <a:gd name="connsiteY114" fmla="*/ 20637 h 476250"/>
                  <a:gd name="connsiteX115" fmla="*/ 152422 w 615972"/>
                  <a:gd name="connsiteY115" fmla="*/ 25400 h 476250"/>
                  <a:gd name="connsiteX116" fmla="*/ 144484 w 615972"/>
                  <a:gd name="connsiteY116" fmla="*/ 38100 h 476250"/>
                  <a:gd name="connsiteX117" fmla="*/ 139722 w 615972"/>
                  <a:gd name="connsiteY117" fmla="*/ 41275 h 476250"/>
                  <a:gd name="connsiteX118" fmla="*/ 133372 w 615972"/>
                  <a:gd name="connsiteY118" fmla="*/ 42862 h 476250"/>
                  <a:gd name="connsiteX119" fmla="*/ 108924 w 615972"/>
                  <a:gd name="connsiteY119" fmla="*/ 44450 h 476250"/>
                  <a:gd name="connsiteX120" fmla="*/ 106384 w 615972"/>
                  <a:gd name="connsiteY120" fmla="*/ 54927 h 476250"/>
                  <a:gd name="connsiteX121" fmla="*/ 87334 w 615972"/>
                  <a:gd name="connsiteY121" fmla="*/ 68095 h 476250"/>
                  <a:gd name="connsiteX122" fmla="*/ 71543 w 615972"/>
                  <a:gd name="connsiteY122" fmla="*/ 75866 h 476250"/>
                  <a:gd name="connsiteX123" fmla="*/ 38122 w 615972"/>
                  <a:gd name="connsiteY123" fmla="*/ 104775 h 476250"/>
                  <a:gd name="connsiteX124" fmla="*/ 19072 w 615972"/>
                  <a:gd name="connsiteY124" fmla="*/ 109537 h 476250"/>
                  <a:gd name="connsiteX125" fmla="*/ 1609 w 615972"/>
                  <a:gd name="connsiteY125" fmla="*/ 119062 h 476250"/>
                  <a:gd name="connsiteX126" fmla="*/ 22 w 615972"/>
                  <a:gd name="connsiteY126" fmla="*/ 123825 h 476250"/>
                  <a:gd name="connsiteX127" fmla="*/ 3197 w 615972"/>
                  <a:gd name="connsiteY127" fmla="*/ 131762 h 476250"/>
                  <a:gd name="connsiteX128" fmla="*/ 7959 w 615972"/>
                  <a:gd name="connsiteY128" fmla="*/ 141287 h 476250"/>
                  <a:gd name="connsiteX129" fmla="*/ 12722 w 615972"/>
                  <a:gd name="connsiteY129" fmla="*/ 149225 h 476250"/>
                  <a:gd name="connsiteX130" fmla="*/ 14309 w 615972"/>
                  <a:gd name="connsiteY130" fmla="*/ 153987 h 476250"/>
                  <a:gd name="connsiteX131" fmla="*/ 23834 w 615972"/>
                  <a:gd name="connsiteY131" fmla="*/ 163512 h 476250"/>
                  <a:gd name="connsiteX132" fmla="*/ 28597 w 615972"/>
                  <a:gd name="connsiteY132" fmla="*/ 168275 h 476250"/>
                  <a:gd name="connsiteX133" fmla="*/ 34947 w 615972"/>
                  <a:gd name="connsiteY133" fmla="*/ 173037 h 476250"/>
                  <a:gd name="connsiteX134" fmla="*/ 44472 w 615972"/>
                  <a:gd name="connsiteY134" fmla="*/ 182562 h 476250"/>
                  <a:gd name="connsiteX135" fmla="*/ 46059 w 615972"/>
                  <a:gd name="connsiteY135" fmla="*/ 187325 h 476250"/>
                  <a:gd name="connsiteX136" fmla="*/ 42884 w 615972"/>
                  <a:gd name="connsiteY136"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9274 w 615972"/>
                  <a:gd name="connsiteY50" fmla="*/ 471487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412772 w 615972"/>
                  <a:gd name="connsiteY54" fmla="*/ 434975 h 476250"/>
                  <a:gd name="connsiteX55" fmla="*/ 417534 w 615972"/>
                  <a:gd name="connsiteY55" fmla="*/ 431800 h 476250"/>
                  <a:gd name="connsiteX56" fmla="*/ 420709 w 615972"/>
                  <a:gd name="connsiteY56" fmla="*/ 423862 h 476250"/>
                  <a:gd name="connsiteX57" fmla="*/ 425472 w 615972"/>
                  <a:gd name="connsiteY57" fmla="*/ 401637 h 476250"/>
                  <a:gd name="connsiteX58" fmla="*/ 431822 w 615972"/>
                  <a:gd name="connsiteY58" fmla="*/ 381000 h 476250"/>
                  <a:gd name="connsiteX59" fmla="*/ 434997 w 615972"/>
                  <a:gd name="connsiteY59" fmla="*/ 355600 h 476250"/>
                  <a:gd name="connsiteX60" fmla="*/ 438172 w 615972"/>
                  <a:gd name="connsiteY60" fmla="*/ 344487 h 476250"/>
                  <a:gd name="connsiteX61" fmla="*/ 442934 w 615972"/>
                  <a:gd name="connsiteY61" fmla="*/ 295275 h 476250"/>
                  <a:gd name="connsiteX62" fmla="*/ 449284 w 615972"/>
                  <a:gd name="connsiteY62" fmla="*/ 280987 h 476250"/>
                  <a:gd name="connsiteX63" fmla="*/ 454047 w 615972"/>
                  <a:gd name="connsiteY63" fmla="*/ 279400 h 476250"/>
                  <a:gd name="connsiteX64" fmla="*/ 463572 w 615972"/>
                  <a:gd name="connsiteY64" fmla="*/ 269875 h 476250"/>
                  <a:gd name="connsiteX65" fmla="*/ 468334 w 615972"/>
                  <a:gd name="connsiteY65" fmla="*/ 265112 h 476250"/>
                  <a:gd name="connsiteX66" fmla="*/ 473097 w 615972"/>
                  <a:gd name="connsiteY66" fmla="*/ 261937 h 476250"/>
                  <a:gd name="connsiteX67" fmla="*/ 477859 w 615972"/>
                  <a:gd name="connsiteY67" fmla="*/ 255587 h 476250"/>
                  <a:gd name="connsiteX68" fmla="*/ 487384 w 615972"/>
                  <a:gd name="connsiteY68" fmla="*/ 250825 h 476250"/>
                  <a:gd name="connsiteX69" fmla="*/ 492147 w 615972"/>
                  <a:gd name="connsiteY69" fmla="*/ 246062 h 476250"/>
                  <a:gd name="connsiteX70" fmla="*/ 503259 w 615972"/>
                  <a:gd name="connsiteY70" fmla="*/ 238125 h 476250"/>
                  <a:gd name="connsiteX71" fmla="*/ 508022 w 615972"/>
                  <a:gd name="connsiteY71" fmla="*/ 231775 h 476250"/>
                  <a:gd name="connsiteX72" fmla="*/ 531834 w 615972"/>
                  <a:gd name="connsiteY72" fmla="*/ 214312 h 476250"/>
                  <a:gd name="connsiteX73" fmla="*/ 536597 w 615972"/>
                  <a:gd name="connsiteY73" fmla="*/ 209550 h 476250"/>
                  <a:gd name="connsiteX74" fmla="*/ 539772 w 615972"/>
                  <a:gd name="connsiteY74" fmla="*/ 203200 h 476250"/>
                  <a:gd name="connsiteX75" fmla="*/ 546122 w 615972"/>
                  <a:gd name="connsiteY75" fmla="*/ 201612 h 476250"/>
                  <a:gd name="connsiteX76" fmla="*/ 552472 w 615972"/>
                  <a:gd name="connsiteY76" fmla="*/ 193675 h 476250"/>
                  <a:gd name="connsiteX77" fmla="*/ 557234 w 615972"/>
                  <a:gd name="connsiteY77" fmla="*/ 188912 h 476250"/>
                  <a:gd name="connsiteX78" fmla="*/ 558822 w 615972"/>
                  <a:gd name="connsiteY78" fmla="*/ 184150 h 476250"/>
                  <a:gd name="connsiteX79" fmla="*/ 563584 w 615972"/>
                  <a:gd name="connsiteY79" fmla="*/ 182562 h 476250"/>
                  <a:gd name="connsiteX80" fmla="*/ 566759 w 615972"/>
                  <a:gd name="connsiteY80" fmla="*/ 177800 h 476250"/>
                  <a:gd name="connsiteX81" fmla="*/ 571522 w 615972"/>
                  <a:gd name="connsiteY81" fmla="*/ 174625 h 476250"/>
                  <a:gd name="connsiteX82" fmla="*/ 577872 w 615972"/>
                  <a:gd name="connsiteY82" fmla="*/ 163512 h 476250"/>
                  <a:gd name="connsiteX83" fmla="*/ 585809 w 615972"/>
                  <a:gd name="connsiteY83" fmla="*/ 152400 h 476250"/>
                  <a:gd name="connsiteX84" fmla="*/ 592159 w 615972"/>
                  <a:gd name="connsiteY84" fmla="*/ 144462 h 476250"/>
                  <a:gd name="connsiteX85" fmla="*/ 603272 w 615972"/>
                  <a:gd name="connsiteY85" fmla="*/ 122237 h 476250"/>
                  <a:gd name="connsiteX86" fmla="*/ 609622 w 615972"/>
                  <a:gd name="connsiteY86" fmla="*/ 107950 h 476250"/>
                  <a:gd name="connsiteX87" fmla="*/ 611209 w 615972"/>
                  <a:gd name="connsiteY87" fmla="*/ 101600 h 476250"/>
                  <a:gd name="connsiteX88" fmla="*/ 614384 w 615972"/>
                  <a:gd name="connsiteY88" fmla="*/ 96837 h 476250"/>
                  <a:gd name="connsiteX89" fmla="*/ 615972 w 615972"/>
                  <a:gd name="connsiteY89" fmla="*/ 92075 h 476250"/>
                  <a:gd name="connsiteX90" fmla="*/ 612797 w 615972"/>
                  <a:gd name="connsiteY90" fmla="*/ 80962 h 476250"/>
                  <a:gd name="connsiteX91" fmla="*/ 608034 w 615972"/>
                  <a:gd name="connsiteY91" fmla="*/ 76200 h 476250"/>
                  <a:gd name="connsiteX92" fmla="*/ 596922 w 615972"/>
                  <a:gd name="connsiteY92" fmla="*/ 69850 h 476250"/>
                  <a:gd name="connsiteX93" fmla="*/ 592159 w 615972"/>
                  <a:gd name="connsiteY93" fmla="*/ 66675 h 476250"/>
                  <a:gd name="connsiteX94" fmla="*/ 577872 w 615972"/>
                  <a:gd name="connsiteY94" fmla="*/ 57150 h 476250"/>
                  <a:gd name="connsiteX95" fmla="*/ 573109 w 615972"/>
                  <a:gd name="connsiteY95" fmla="*/ 55562 h 476250"/>
                  <a:gd name="connsiteX96" fmla="*/ 568347 w 615972"/>
                  <a:gd name="connsiteY96" fmla="*/ 50800 h 476250"/>
                  <a:gd name="connsiteX97" fmla="*/ 555647 w 615972"/>
                  <a:gd name="connsiteY97" fmla="*/ 42862 h 476250"/>
                  <a:gd name="connsiteX98" fmla="*/ 549297 w 615972"/>
                  <a:gd name="connsiteY98" fmla="*/ 36512 h 476250"/>
                  <a:gd name="connsiteX99" fmla="*/ 528659 w 615972"/>
                  <a:gd name="connsiteY99" fmla="*/ 25400 h 476250"/>
                  <a:gd name="connsiteX100" fmla="*/ 515959 w 615972"/>
                  <a:gd name="connsiteY100" fmla="*/ 17462 h 476250"/>
                  <a:gd name="connsiteX101" fmla="*/ 509609 w 615972"/>
                  <a:gd name="connsiteY101" fmla="*/ 12700 h 476250"/>
                  <a:gd name="connsiteX102" fmla="*/ 501672 w 615972"/>
                  <a:gd name="connsiteY102" fmla="*/ 9525 h 476250"/>
                  <a:gd name="connsiteX103" fmla="*/ 488972 w 615972"/>
                  <a:gd name="connsiteY103" fmla="*/ 0 h 476250"/>
                  <a:gd name="connsiteX104" fmla="*/ 469922 w 615972"/>
                  <a:gd name="connsiteY104" fmla="*/ 1587 h 476250"/>
                  <a:gd name="connsiteX105" fmla="*/ 460397 w 615972"/>
                  <a:gd name="connsiteY105" fmla="*/ 6350 h 476250"/>
                  <a:gd name="connsiteX106" fmla="*/ 454047 w 615972"/>
                  <a:gd name="connsiteY106" fmla="*/ 7937 h 476250"/>
                  <a:gd name="connsiteX107" fmla="*/ 442934 w 615972"/>
                  <a:gd name="connsiteY107" fmla="*/ 11112 h 476250"/>
                  <a:gd name="connsiteX108" fmla="*/ 401659 w 615972"/>
                  <a:gd name="connsiteY108" fmla="*/ 17462 h 476250"/>
                  <a:gd name="connsiteX109" fmla="*/ 339747 w 615972"/>
                  <a:gd name="connsiteY109" fmla="*/ 15875 h 476250"/>
                  <a:gd name="connsiteX110" fmla="*/ 330222 w 615972"/>
                  <a:gd name="connsiteY110" fmla="*/ 12700 h 476250"/>
                  <a:gd name="connsiteX111" fmla="*/ 269579 w 615972"/>
                  <a:gd name="connsiteY111" fmla="*/ 9207 h 476250"/>
                  <a:gd name="connsiteX112" fmla="*/ 192109 w 615972"/>
                  <a:gd name="connsiteY112" fmla="*/ 14287 h 476250"/>
                  <a:gd name="connsiteX113" fmla="*/ 158772 w 615972"/>
                  <a:gd name="connsiteY113" fmla="*/ 20637 h 476250"/>
                  <a:gd name="connsiteX114" fmla="*/ 152422 w 615972"/>
                  <a:gd name="connsiteY114" fmla="*/ 25400 h 476250"/>
                  <a:gd name="connsiteX115" fmla="*/ 144484 w 615972"/>
                  <a:gd name="connsiteY115" fmla="*/ 38100 h 476250"/>
                  <a:gd name="connsiteX116" fmla="*/ 139722 w 615972"/>
                  <a:gd name="connsiteY116" fmla="*/ 41275 h 476250"/>
                  <a:gd name="connsiteX117" fmla="*/ 133372 w 615972"/>
                  <a:gd name="connsiteY117" fmla="*/ 42862 h 476250"/>
                  <a:gd name="connsiteX118" fmla="*/ 108924 w 615972"/>
                  <a:gd name="connsiteY118" fmla="*/ 44450 h 476250"/>
                  <a:gd name="connsiteX119" fmla="*/ 106384 w 615972"/>
                  <a:gd name="connsiteY119" fmla="*/ 54927 h 476250"/>
                  <a:gd name="connsiteX120" fmla="*/ 87334 w 615972"/>
                  <a:gd name="connsiteY120" fmla="*/ 68095 h 476250"/>
                  <a:gd name="connsiteX121" fmla="*/ 71543 w 615972"/>
                  <a:gd name="connsiteY121" fmla="*/ 75866 h 476250"/>
                  <a:gd name="connsiteX122" fmla="*/ 38122 w 615972"/>
                  <a:gd name="connsiteY122" fmla="*/ 104775 h 476250"/>
                  <a:gd name="connsiteX123" fmla="*/ 19072 w 615972"/>
                  <a:gd name="connsiteY123" fmla="*/ 109537 h 476250"/>
                  <a:gd name="connsiteX124" fmla="*/ 1609 w 615972"/>
                  <a:gd name="connsiteY124" fmla="*/ 119062 h 476250"/>
                  <a:gd name="connsiteX125" fmla="*/ 22 w 615972"/>
                  <a:gd name="connsiteY125" fmla="*/ 123825 h 476250"/>
                  <a:gd name="connsiteX126" fmla="*/ 3197 w 615972"/>
                  <a:gd name="connsiteY126" fmla="*/ 131762 h 476250"/>
                  <a:gd name="connsiteX127" fmla="*/ 7959 w 615972"/>
                  <a:gd name="connsiteY127" fmla="*/ 141287 h 476250"/>
                  <a:gd name="connsiteX128" fmla="*/ 12722 w 615972"/>
                  <a:gd name="connsiteY128" fmla="*/ 149225 h 476250"/>
                  <a:gd name="connsiteX129" fmla="*/ 14309 w 615972"/>
                  <a:gd name="connsiteY129" fmla="*/ 153987 h 476250"/>
                  <a:gd name="connsiteX130" fmla="*/ 23834 w 615972"/>
                  <a:gd name="connsiteY130" fmla="*/ 163512 h 476250"/>
                  <a:gd name="connsiteX131" fmla="*/ 28597 w 615972"/>
                  <a:gd name="connsiteY131" fmla="*/ 168275 h 476250"/>
                  <a:gd name="connsiteX132" fmla="*/ 34947 w 615972"/>
                  <a:gd name="connsiteY132" fmla="*/ 173037 h 476250"/>
                  <a:gd name="connsiteX133" fmla="*/ 44472 w 615972"/>
                  <a:gd name="connsiteY133" fmla="*/ 182562 h 476250"/>
                  <a:gd name="connsiteX134" fmla="*/ 46059 w 615972"/>
                  <a:gd name="connsiteY134" fmla="*/ 187325 h 476250"/>
                  <a:gd name="connsiteX135" fmla="*/ 42884 w 615972"/>
                  <a:gd name="connsiteY135"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9274 w 615972"/>
                  <a:gd name="connsiteY50" fmla="*/ 471487 h 476250"/>
                  <a:gd name="connsiteX51" fmla="*/ 374672 w 615972"/>
                  <a:gd name="connsiteY51" fmla="*/ 457200 h 476250"/>
                  <a:gd name="connsiteX52" fmla="*/ 379434 w 615972"/>
                  <a:gd name="connsiteY52" fmla="*/ 454025 h 476250"/>
                  <a:gd name="connsiteX53" fmla="*/ 384197 w 615972"/>
                  <a:gd name="connsiteY53" fmla="*/ 452437 h 476250"/>
                  <a:gd name="connsiteX54" fmla="*/ 412772 w 615972"/>
                  <a:gd name="connsiteY54" fmla="*/ 434975 h 476250"/>
                  <a:gd name="connsiteX55" fmla="*/ 417534 w 615972"/>
                  <a:gd name="connsiteY55" fmla="*/ 431800 h 476250"/>
                  <a:gd name="connsiteX56" fmla="*/ 420709 w 615972"/>
                  <a:gd name="connsiteY56" fmla="*/ 423862 h 476250"/>
                  <a:gd name="connsiteX57" fmla="*/ 425472 w 615972"/>
                  <a:gd name="connsiteY57" fmla="*/ 401637 h 476250"/>
                  <a:gd name="connsiteX58" fmla="*/ 431822 w 615972"/>
                  <a:gd name="connsiteY58" fmla="*/ 381000 h 476250"/>
                  <a:gd name="connsiteX59" fmla="*/ 434997 w 615972"/>
                  <a:gd name="connsiteY59" fmla="*/ 355600 h 476250"/>
                  <a:gd name="connsiteX60" fmla="*/ 438172 w 615972"/>
                  <a:gd name="connsiteY60" fmla="*/ 344487 h 476250"/>
                  <a:gd name="connsiteX61" fmla="*/ 442934 w 615972"/>
                  <a:gd name="connsiteY61" fmla="*/ 295275 h 476250"/>
                  <a:gd name="connsiteX62" fmla="*/ 449284 w 615972"/>
                  <a:gd name="connsiteY62" fmla="*/ 280987 h 476250"/>
                  <a:gd name="connsiteX63" fmla="*/ 454047 w 615972"/>
                  <a:gd name="connsiteY63" fmla="*/ 279400 h 476250"/>
                  <a:gd name="connsiteX64" fmla="*/ 463572 w 615972"/>
                  <a:gd name="connsiteY64" fmla="*/ 269875 h 476250"/>
                  <a:gd name="connsiteX65" fmla="*/ 468334 w 615972"/>
                  <a:gd name="connsiteY65" fmla="*/ 265112 h 476250"/>
                  <a:gd name="connsiteX66" fmla="*/ 473097 w 615972"/>
                  <a:gd name="connsiteY66" fmla="*/ 261937 h 476250"/>
                  <a:gd name="connsiteX67" fmla="*/ 477859 w 615972"/>
                  <a:gd name="connsiteY67" fmla="*/ 255587 h 476250"/>
                  <a:gd name="connsiteX68" fmla="*/ 487384 w 615972"/>
                  <a:gd name="connsiteY68" fmla="*/ 250825 h 476250"/>
                  <a:gd name="connsiteX69" fmla="*/ 492147 w 615972"/>
                  <a:gd name="connsiteY69" fmla="*/ 246062 h 476250"/>
                  <a:gd name="connsiteX70" fmla="*/ 503259 w 615972"/>
                  <a:gd name="connsiteY70" fmla="*/ 238125 h 476250"/>
                  <a:gd name="connsiteX71" fmla="*/ 508022 w 615972"/>
                  <a:gd name="connsiteY71" fmla="*/ 231775 h 476250"/>
                  <a:gd name="connsiteX72" fmla="*/ 531834 w 615972"/>
                  <a:gd name="connsiteY72" fmla="*/ 214312 h 476250"/>
                  <a:gd name="connsiteX73" fmla="*/ 536597 w 615972"/>
                  <a:gd name="connsiteY73" fmla="*/ 209550 h 476250"/>
                  <a:gd name="connsiteX74" fmla="*/ 539772 w 615972"/>
                  <a:gd name="connsiteY74" fmla="*/ 203200 h 476250"/>
                  <a:gd name="connsiteX75" fmla="*/ 546122 w 615972"/>
                  <a:gd name="connsiteY75" fmla="*/ 201612 h 476250"/>
                  <a:gd name="connsiteX76" fmla="*/ 552472 w 615972"/>
                  <a:gd name="connsiteY76" fmla="*/ 193675 h 476250"/>
                  <a:gd name="connsiteX77" fmla="*/ 557234 w 615972"/>
                  <a:gd name="connsiteY77" fmla="*/ 188912 h 476250"/>
                  <a:gd name="connsiteX78" fmla="*/ 558822 w 615972"/>
                  <a:gd name="connsiteY78" fmla="*/ 184150 h 476250"/>
                  <a:gd name="connsiteX79" fmla="*/ 563584 w 615972"/>
                  <a:gd name="connsiteY79" fmla="*/ 182562 h 476250"/>
                  <a:gd name="connsiteX80" fmla="*/ 566759 w 615972"/>
                  <a:gd name="connsiteY80" fmla="*/ 177800 h 476250"/>
                  <a:gd name="connsiteX81" fmla="*/ 571522 w 615972"/>
                  <a:gd name="connsiteY81" fmla="*/ 174625 h 476250"/>
                  <a:gd name="connsiteX82" fmla="*/ 577872 w 615972"/>
                  <a:gd name="connsiteY82" fmla="*/ 163512 h 476250"/>
                  <a:gd name="connsiteX83" fmla="*/ 585809 w 615972"/>
                  <a:gd name="connsiteY83" fmla="*/ 152400 h 476250"/>
                  <a:gd name="connsiteX84" fmla="*/ 592159 w 615972"/>
                  <a:gd name="connsiteY84" fmla="*/ 144462 h 476250"/>
                  <a:gd name="connsiteX85" fmla="*/ 603272 w 615972"/>
                  <a:gd name="connsiteY85" fmla="*/ 122237 h 476250"/>
                  <a:gd name="connsiteX86" fmla="*/ 609622 w 615972"/>
                  <a:gd name="connsiteY86" fmla="*/ 107950 h 476250"/>
                  <a:gd name="connsiteX87" fmla="*/ 611209 w 615972"/>
                  <a:gd name="connsiteY87" fmla="*/ 101600 h 476250"/>
                  <a:gd name="connsiteX88" fmla="*/ 614384 w 615972"/>
                  <a:gd name="connsiteY88" fmla="*/ 96837 h 476250"/>
                  <a:gd name="connsiteX89" fmla="*/ 615972 w 615972"/>
                  <a:gd name="connsiteY89" fmla="*/ 92075 h 476250"/>
                  <a:gd name="connsiteX90" fmla="*/ 612797 w 615972"/>
                  <a:gd name="connsiteY90" fmla="*/ 80962 h 476250"/>
                  <a:gd name="connsiteX91" fmla="*/ 608034 w 615972"/>
                  <a:gd name="connsiteY91" fmla="*/ 76200 h 476250"/>
                  <a:gd name="connsiteX92" fmla="*/ 596922 w 615972"/>
                  <a:gd name="connsiteY92" fmla="*/ 69850 h 476250"/>
                  <a:gd name="connsiteX93" fmla="*/ 592159 w 615972"/>
                  <a:gd name="connsiteY93" fmla="*/ 66675 h 476250"/>
                  <a:gd name="connsiteX94" fmla="*/ 577872 w 615972"/>
                  <a:gd name="connsiteY94" fmla="*/ 57150 h 476250"/>
                  <a:gd name="connsiteX95" fmla="*/ 573109 w 615972"/>
                  <a:gd name="connsiteY95" fmla="*/ 55562 h 476250"/>
                  <a:gd name="connsiteX96" fmla="*/ 568347 w 615972"/>
                  <a:gd name="connsiteY96" fmla="*/ 50800 h 476250"/>
                  <a:gd name="connsiteX97" fmla="*/ 555647 w 615972"/>
                  <a:gd name="connsiteY97" fmla="*/ 42862 h 476250"/>
                  <a:gd name="connsiteX98" fmla="*/ 549297 w 615972"/>
                  <a:gd name="connsiteY98" fmla="*/ 36512 h 476250"/>
                  <a:gd name="connsiteX99" fmla="*/ 528659 w 615972"/>
                  <a:gd name="connsiteY99" fmla="*/ 25400 h 476250"/>
                  <a:gd name="connsiteX100" fmla="*/ 515959 w 615972"/>
                  <a:gd name="connsiteY100" fmla="*/ 17462 h 476250"/>
                  <a:gd name="connsiteX101" fmla="*/ 509609 w 615972"/>
                  <a:gd name="connsiteY101" fmla="*/ 12700 h 476250"/>
                  <a:gd name="connsiteX102" fmla="*/ 501672 w 615972"/>
                  <a:gd name="connsiteY102" fmla="*/ 9525 h 476250"/>
                  <a:gd name="connsiteX103" fmla="*/ 488972 w 615972"/>
                  <a:gd name="connsiteY103" fmla="*/ 0 h 476250"/>
                  <a:gd name="connsiteX104" fmla="*/ 469922 w 615972"/>
                  <a:gd name="connsiteY104" fmla="*/ 1587 h 476250"/>
                  <a:gd name="connsiteX105" fmla="*/ 460397 w 615972"/>
                  <a:gd name="connsiteY105" fmla="*/ 6350 h 476250"/>
                  <a:gd name="connsiteX106" fmla="*/ 454047 w 615972"/>
                  <a:gd name="connsiteY106" fmla="*/ 7937 h 476250"/>
                  <a:gd name="connsiteX107" fmla="*/ 442934 w 615972"/>
                  <a:gd name="connsiteY107" fmla="*/ 11112 h 476250"/>
                  <a:gd name="connsiteX108" fmla="*/ 401659 w 615972"/>
                  <a:gd name="connsiteY108" fmla="*/ 17462 h 476250"/>
                  <a:gd name="connsiteX109" fmla="*/ 339747 w 615972"/>
                  <a:gd name="connsiteY109" fmla="*/ 15875 h 476250"/>
                  <a:gd name="connsiteX110" fmla="*/ 330222 w 615972"/>
                  <a:gd name="connsiteY110" fmla="*/ 12700 h 476250"/>
                  <a:gd name="connsiteX111" fmla="*/ 269579 w 615972"/>
                  <a:gd name="connsiteY111" fmla="*/ 9207 h 476250"/>
                  <a:gd name="connsiteX112" fmla="*/ 192109 w 615972"/>
                  <a:gd name="connsiteY112" fmla="*/ 14287 h 476250"/>
                  <a:gd name="connsiteX113" fmla="*/ 158772 w 615972"/>
                  <a:gd name="connsiteY113" fmla="*/ 20637 h 476250"/>
                  <a:gd name="connsiteX114" fmla="*/ 152422 w 615972"/>
                  <a:gd name="connsiteY114" fmla="*/ 25400 h 476250"/>
                  <a:gd name="connsiteX115" fmla="*/ 144484 w 615972"/>
                  <a:gd name="connsiteY115" fmla="*/ 38100 h 476250"/>
                  <a:gd name="connsiteX116" fmla="*/ 139722 w 615972"/>
                  <a:gd name="connsiteY116" fmla="*/ 41275 h 476250"/>
                  <a:gd name="connsiteX117" fmla="*/ 133372 w 615972"/>
                  <a:gd name="connsiteY117" fmla="*/ 42862 h 476250"/>
                  <a:gd name="connsiteX118" fmla="*/ 108924 w 615972"/>
                  <a:gd name="connsiteY118" fmla="*/ 44450 h 476250"/>
                  <a:gd name="connsiteX119" fmla="*/ 106384 w 615972"/>
                  <a:gd name="connsiteY119" fmla="*/ 54927 h 476250"/>
                  <a:gd name="connsiteX120" fmla="*/ 87334 w 615972"/>
                  <a:gd name="connsiteY120" fmla="*/ 68095 h 476250"/>
                  <a:gd name="connsiteX121" fmla="*/ 71543 w 615972"/>
                  <a:gd name="connsiteY121" fmla="*/ 75866 h 476250"/>
                  <a:gd name="connsiteX122" fmla="*/ 38122 w 615972"/>
                  <a:gd name="connsiteY122" fmla="*/ 104775 h 476250"/>
                  <a:gd name="connsiteX123" fmla="*/ 19072 w 615972"/>
                  <a:gd name="connsiteY123" fmla="*/ 109537 h 476250"/>
                  <a:gd name="connsiteX124" fmla="*/ 1609 w 615972"/>
                  <a:gd name="connsiteY124" fmla="*/ 119062 h 476250"/>
                  <a:gd name="connsiteX125" fmla="*/ 22 w 615972"/>
                  <a:gd name="connsiteY125" fmla="*/ 123825 h 476250"/>
                  <a:gd name="connsiteX126" fmla="*/ 3197 w 615972"/>
                  <a:gd name="connsiteY126" fmla="*/ 131762 h 476250"/>
                  <a:gd name="connsiteX127" fmla="*/ 7959 w 615972"/>
                  <a:gd name="connsiteY127" fmla="*/ 141287 h 476250"/>
                  <a:gd name="connsiteX128" fmla="*/ 12722 w 615972"/>
                  <a:gd name="connsiteY128" fmla="*/ 149225 h 476250"/>
                  <a:gd name="connsiteX129" fmla="*/ 14309 w 615972"/>
                  <a:gd name="connsiteY129" fmla="*/ 153987 h 476250"/>
                  <a:gd name="connsiteX130" fmla="*/ 23834 w 615972"/>
                  <a:gd name="connsiteY130" fmla="*/ 163512 h 476250"/>
                  <a:gd name="connsiteX131" fmla="*/ 28597 w 615972"/>
                  <a:gd name="connsiteY131" fmla="*/ 168275 h 476250"/>
                  <a:gd name="connsiteX132" fmla="*/ 34947 w 615972"/>
                  <a:gd name="connsiteY132" fmla="*/ 173037 h 476250"/>
                  <a:gd name="connsiteX133" fmla="*/ 44472 w 615972"/>
                  <a:gd name="connsiteY133" fmla="*/ 182562 h 476250"/>
                  <a:gd name="connsiteX134" fmla="*/ 46059 w 615972"/>
                  <a:gd name="connsiteY134" fmla="*/ 187325 h 476250"/>
                  <a:gd name="connsiteX135" fmla="*/ 42884 w 615972"/>
                  <a:gd name="connsiteY135"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9274 w 615972"/>
                  <a:gd name="connsiteY50" fmla="*/ 471487 h 476250"/>
                  <a:gd name="connsiteX51" fmla="*/ 374672 w 615972"/>
                  <a:gd name="connsiteY51" fmla="*/ 457200 h 476250"/>
                  <a:gd name="connsiteX52" fmla="*/ 379434 w 615972"/>
                  <a:gd name="connsiteY52" fmla="*/ 454025 h 476250"/>
                  <a:gd name="connsiteX53" fmla="*/ 412772 w 615972"/>
                  <a:gd name="connsiteY53" fmla="*/ 434975 h 476250"/>
                  <a:gd name="connsiteX54" fmla="*/ 417534 w 615972"/>
                  <a:gd name="connsiteY54" fmla="*/ 431800 h 476250"/>
                  <a:gd name="connsiteX55" fmla="*/ 420709 w 615972"/>
                  <a:gd name="connsiteY55" fmla="*/ 423862 h 476250"/>
                  <a:gd name="connsiteX56" fmla="*/ 425472 w 615972"/>
                  <a:gd name="connsiteY56" fmla="*/ 401637 h 476250"/>
                  <a:gd name="connsiteX57" fmla="*/ 431822 w 615972"/>
                  <a:gd name="connsiteY57" fmla="*/ 381000 h 476250"/>
                  <a:gd name="connsiteX58" fmla="*/ 434997 w 615972"/>
                  <a:gd name="connsiteY58" fmla="*/ 355600 h 476250"/>
                  <a:gd name="connsiteX59" fmla="*/ 438172 w 615972"/>
                  <a:gd name="connsiteY59" fmla="*/ 344487 h 476250"/>
                  <a:gd name="connsiteX60" fmla="*/ 442934 w 615972"/>
                  <a:gd name="connsiteY60" fmla="*/ 295275 h 476250"/>
                  <a:gd name="connsiteX61" fmla="*/ 449284 w 615972"/>
                  <a:gd name="connsiteY61" fmla="*/ 280987 h 476250"/>
                  <a:gd name="connsiteX62" fmla="*/ 454047 w 615972"/>
                  <a:gd name="connsiteY62" fmla="*/ 279400 h 476250"/>
                  <a:gd name="connsiteX63" fmla="*/ 463572 w 615972"/>
                  <a:gd name="connsiteY63" fmla="*/ 269875 h 476250"/>
                  <a:gd name="connsiteX64" fmla="*/ 468334 w 615972"/>
                  <a:gd name="connsiteY64" fmla="*/ 265112 h 476250"/>
                  <a:gd name="connsiteX65" fmla="*/ 473097 w 615972"/>
                  <a:gd name="connsiteY65" fmla="*/ 261937 h 476250"/>
                  <a:gd name="connsiteX66" fmla="*/ 477859 w 615972"/>
                  <a:gd name="connsiteY66" fmla="*/ 255587 h 476250"/>
                  <a:gd name="connsiteX67" fmla="*/ 487384 w 615972"/>
                  <a:gd name="connsiteY67" fmla="*/ 250825 h 476250"/>
                  <a:gd name="connsiteX68" fmla="*/ 492147 w 615972"/>
                  <a:gd name="connsiteY68" fmla="*/ 246062 h 476250"/>
                  <a:gd name="connsiteX69" fmla="*/ 503259 w 615972"/>
                  <a:gd name="connsiteY69" fmla="*/ 238125 h 476250"/>
                  <a:gd name="connsiteX70" fmla="*/ 508022 w 615972"/>
                  <a:gd name="connsiteY70" fmla="*/ 231775 h 476250"/>
                  <a:gd name="connsiteX71" fmla="*/ 531834 w 615972"/>
                  <a:gd name="connsiteY71" fmla="*/ 214312 h 476250"/>
                  <a:gd name="connsiteX72" fmla="*/ 536597 w 615972"/>
                  <a:gd name="connsiteY72" fmla="*/ 209550 h 476250"/>
                  <a:gd name="connsiteX73" fmla="*/ 539772 w 615972"/>
                  <a:gd name="connsiteY73" fmla="*/ 203200 h 476250"/>
                  <a:gd name="connsiteX74" fmla="*/ 546122 w 615972"/>
                  <a:gd name="connsiteY74" fmla="*/ 201612 h 476250"/>
                  <a:gd name="connsiteX75" fmla="*/ 552472 w 615972"/>
                  <a:gd name="connsiteY75" fmla="*/ 193675 h 476250"/>
                  <a:gd name="connsiteX76" fmla="*/ 557234 w 615972"/>
                  <a:gd name="connsiteY76" fmla="*/ 188912 h 476250"/>
                  <a:gd name="connsiteX77" fmla="*/ 558822 w 615972"/>
                  <a:gd name="connsiteY77" fmla="*/ 184150 h 476250"/>
                  <a:gd name="connsiteX78" fmla="*/ 563584 w 615972"/>
                  <a:gd name="connsiteY78" fmla="*/ 182562 h 476250"/>
                  <a:gd name="connsiteX79" fmla="*/ 566759 w 615972"/>
                  <a:gd name="connsiteY79" fmla="*/ 177800 h 476250"/>
                  <a:gd name="connsiteX80" fmla="*/ 571522 w 615972"/>
                  <a:gd name="connsiteY80" fmla="*/ 174625 h 476250"/>
                  <a:gd name="connsiteX81" fmla="*/ 577872 w 615972"/>
                  <a:gd name="connsiteY81" fmla="*/ 163512 h 476250"/>
                  <a:gd name="connsiteX82" fmla="*/ 585809 w 615972"/>
                  <a:gd name="connsiteY82" fmla="*/ 152400 h 476250"/>
                  <a:gd name="connsiteX83" fmla="*/ 592159 w 615972"/>
                  <a:gd name="connsiteY83" fmla="*/ 144462 h 476250"/>
                  <a:gd name="connsiteX84" fmla="*/ 603272 w 615972"/>
                  <a:gd name="connsiteY84" fmla="*/ 122237 h 476250"/>
                  <a:gd name="connsiteX85" fmla="*/ 609622 w 615972"/>
                  <a:gd name="connsiteY85" fmla="*/ 107950 h 476250"/>
                  <a:gd name="connsiteX86" fmla="*/ 611209 w 615972"/>
                  <a:gd name="connsiteY86" fmla="*/ 101600 h 476250"/>
                  <a:gd name="connsiteX87" fmla="*/ 614384 w 615972"/>
                  <a:gd name="connsiteY87" fmla="*/ 96837 h 476250"/>
                  <a:gd name="connsiteX88" fmla="*/ 615972 w 615972"/>
                  <a:gd name="connsiteY88" fmla="*/ 92075 h 476250"/>
                  <a:gd name="connsiteX89" fmla="*/ 612797 w 615972"/>
                  <a:gd name="connsiteY89" fmla="*/ 80962 h 476250"/>
                  <a:gd name="connsiteX90" fmla="*/ 608034 w 615972"/>
                  <a:gd name="connsiteY90" fmla="*/ 76200 h 476250"/>
                  <a:gd name="connsiteX91" fmla="*/ 596922 w 615972"/>
                  <a:gd name="connsiteY91" fmla="*/ 69850 h 476250"/>
                  <a:gd name="connsiteX92" fmla="*/ 592159 w 615972"/>
                  <a:gd name="connsiteY92" fmla="*/ 66675 h 476250"/>
                  <a:gd name="connsiteX93" fmla="*/ 577872 w 615972"/>
                  <a:gd name="connsiteY93" fmla="*/ 57150 h 476250"/>
                  <a:gd name="connsiteX94" fmla="*/ 573109 w 615972"/>
                  <a:gd name="connsiteY94" fmla="*/ 55562 h 476250"/>
                  <a:gd name="connsiteX95" fmla="*/ 568347 w 615972"/>
                  <a:gd name="connsiteY95" fmla="*/ 50800 h 476250"/>
                  <a:gd name="connsiteX96" fmla="*/ 555647 w 615972"/>
                  <a:gd name="connsiteY96" fmla="*/ 42862 h 476250"/>
                  <a:gd name="connsiteX97" fmla="*/ 549297 w 615972"/>
                  <a:gd name="connsiteY97" fmla="*/ 36512 h 476250"/>
                  <a:gd name="connsiteX98" fmla="*/ 528659 w 615972"/>
                  <a:gd name="connsiteY98" fmla="*/ 25400 h 476250"/>
                  <a:gd name="connsiteX99" fmla="*/ 515959 w 615972"/>
                  <a:gd name="connsiteY99" fmla="*/ 17462 h 476250"/>
                  <a:gd name="connsiteX100" fmla="*/ 509609 w 615972"/>
                  <a:gd name="connsiteY100" fmla="*/ 12700 h 476250"/>
                  <a:gd name="connsiteX101" fmla="*/ 501672 w 615972"/>
                  <a:gd name="connsiteY101" fmla="*/ 9525 h 476250"/>
                  <a:gd name="connsiteX102" fmla="*/ 488972 w 615972"/>
                  <a:gd name="connsiteY102" fmla="*/ 0 h 476250"/>
                  <a:gd name="connsiteX103" fmla="*/ 469922 w 615972"/>
                  <a:gd name="connsiteY103" fmla="*/ 1587 h 476250"/>
                  <a:gd name="connsiteX104" fmla="*/ 460397 w 615972"/>
                  <a:gd name="connsiteY104" fmla="*/ 6350 h 476250"/>
                  <a:gd name="connsiteX105" fmla="*/ 454047 w 615972"/>
                  <a:gd name="connsiteY105" fmla="*/ 7937 h 476250"/>
                  <a:gd name="connsiteX106" fmla="*/ 442934 w 615972"/>
                  <a:gd name="connsiteY106" fmla="*/ 11112 h 476250"/>
                  <a:gd name="connsiteX107" fmla="*/ 401659 w 615972"/>
                  <a:gd name="connsiteY107" fmla="*/ 17462 h 476250"/>
                  <a:gd name="connsiteX108" fmla="*/ 339747 w 615972"/>
                  <a:gd name="connsiteY108" fmla="*/ 15875 h 476250"/>
                  <a:gd name="connsiteX109" fmla="*/ 330222 w 615972"/>
                  <a:gd name="connsiteY109" fmla="*/ 12700 h 476250"/>
                  <a:gd name="connsiteX110" fmla="*/ 269579 w 615972"/>
                  <a:gd name="connsiteY110" fmla="*/ 9207 h 476250"/>
                  <a:gd name="connsiteX111" fmla="*/ 192109 w 615972"/>
                  <a:gd name="connsiteY111" fmla="*/ 14287 h 476250"/>
                  <a:gd name="connsiteX112" fmla="*/ 158772 w 615972"/>
                  <a:gd name="connsiteY112" fmla="*/ 20637 h 476250"/>
                  <a:gd name="connsiteX113" fmla="*/ 152422 w 615972"/>
                  <a:gd name="connsiteY113" fmla="*/ 25400 h 476250"/>
                  <a:gd name="connsiteX114" fmla="*/ 144484 w 615972"/>
                  <a:gd name="connsiteY114" fmla="*/ 38100 h 476250"/>
                  <a:gd name="connsiteX115" fmla="*/ 139722 w 615972"/>
                  <a:gd name="connsiteY115" fmla="*/ 41275 h 476250"/>
                  <a:gd name="connsiteX116" fmla="*/ 133372 w 615972"/>
                  <a:gd name="connsiteY116" fmla="*/ 42862 h 476250"/>
                  <a:gd name="connsiteX117" fmla="*/ 108924 w 615972"/>
                  <a:gd name="connsiteY117" fmla="*/ 44450 h 476250"/>
                  <a:gd name="connsiteX118" fmla="*/ 106384 w 615972"/>
                  <a:gd name="connsiteY118" fmla="*/ 54927 h 476250"/>
                  <a:gd name="connsiteX119" fmla="*/ 87334 w 615972"/>
                  <a:gd name="connsiteY119" fmla="*/ 68095 h 476250"/>
                  <a:gd name="connsiteX120" fmla="*/ 71543 w 615972"/>
                  <a:gd name="connsiteY120" fmla="*/ 75866 h 476250"/>
                  <a:gd name="connsiteX121" fmla="*/ 38122 w 615972"/>
                  <a:gd name="connsiteY121" fmla="*/ 104775 h 476250"/>
                  <a:gd name="connsiteX122" fmla="*/ 19072 w 615972"/>
                  <a:gd name="connsiteY122" fmla="*/ 109537 h 476250"/>
                  <a:gd name="connsiteX123" fmla="*/ 1609 w 615972"/>
                  <a:gd name="connsiteY123" fmla="*/ 119062 h 476250"/>
                  <a:gd name="connsiteX124" fmla="*/ 22 w 615972"/>
                  <a:gd name="connsiteY124" fmla="*/ 123825 h 476250"/>
                  <a:gd name="connsiteX125" fmla="*/ 3197 w 615972"/>
                  <a:gd name="connsiteY125" fmla="*/ 131762 h 476250"/>
                  <a:gd name="connsiteX126" fmla="*/ 7959 w 615972"/>
                  <a:gd name="connsiteY126" fmla="*/ 141287 h 476250"/>
                  <a:gd name="connsiteX127" fmla="*/ 12722 w 615972"/>
                  <a:gd name="connsiteY127" fmla="*/ 149225 h 476250"/>
                  <a:gd name="connsiteX128" fmla="*/ 14309 w 615972"/>
                  <a:gd name="connsiteY128" fmla="*/ 153987 h 476250"/>
                  <a:gd name="connsiteX129" fmla="*/ 23834 w 615972"/>
                  <a:gd name="connsiteY129" fmla="*/ 163512 h 476250"/>
                  <a:gd name="connsiteX130" fmla="*/ 28597 w 615972"/>
                  <a:gd name="connsiteY130" fmla="*/ 168275 h 476250"/>
                  <a:gd name="connsiteX131" fmla="*/ 34947 w 615972"/>
                  <a:gd name="connsiteY131" fmla="*/ 173037 h 476250"/>
                  <a:gd name="connsiteX132" fmla="*/ 44472 w 615972"/>
                  <a:gd name="connsiteY132" fmla="*/ 182562 h 476250"/>
                  <a:gd name="connsiteX133" fmla="*/ 46059 w 615972"/>
                  <a:gd name="connsiteY133" fmla="*/ 187325 h 476250"/>
                  <a:gd name="connsiteX134" fmla="*/ 42884 w 615972"/>
                  <a:gd name="connsiteY134"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9274 w 615972"/>
                  <a:gd name="connsiteY50" fmla="*/ 471487 h 476250"/>
                  <a:gd name="connsiteX51" fmla="*/ 374672 w 615972"/>
                  <a:gd name="connsiteY51" fmla="*/ 457200 h 476250"/>
                  <a:gd name="connsiteX52" fmla="*/ 412772 w 615972"/>
                  <a:gd name="connsiteY52" fmla="*/ 434975 h 476250"/>
                  <a:gd name="connsiteX53" fmla="*/ 417534 w 615972"/>
                  <a:gd name="connsiteY53" fmla="*/ 431800 h 476250"/>
                  <a:gd name="connsiteX54" fmla="*/ 420709 w 615972"/>
                  <a:gd name="connsiteY54" fmla="*/ 423862 h 476250"/>
                  <a:gd name="connsiteX55" fmla="*/ 425472 w 615972"/>
                  <a:gd name="connsiteY55" fmla="*/ 401637 h 476250"/>
                  <a:gd name="connsiteX56" fmla="*/ 431822 w 615972"/>
                  <a:gd name="connsiteY56" fmla="*/ 381000 h 476250"/>
                  <a:gd name="connsiteX57" fmla="*/ 434997 w 615972"/>
                  <a:gd name="connsiteY57" fmla="*/ 355600 h 476250"/>
                  <a:gd name="connsiteX58" fmla="*/ 438172 w 615972"/>
                  <a:gd name="connsiteY58" fmla="*/ 344487 h 476250"/>
                  <a:gd name="connsiteX59" fmla="*/ 442934 w 615972"/>
                  <a:gd name="connsiteY59" fmla="*/ 295275 h 476250"/>
                  <a:gd name="connsiteX60" fmla="*/ 449284 w 615972"/>
                  <a:gd name="connsiteY60" fmla="*/ 280987 h 476250"/>
                  <a:gd name="connsiteX61" fmla="*/ 454047 w 615972"/>
                  <a:gd name="connsiteY61" fmla="*/ 279400 h 476250"/>
                  <a:gd name="connsiteX62" fmla="*/ 463572 w 615972"/>
                  <a:gd name="connsiteY62" fmla="*/ 269875 h 476250"/>
                  <a:gd name="connsiteX63" fmla="*/ 468334 w 615972"/>
                  <a:gd name="connsiteY63" fmla="*/ 265112 h 476250"/>
                  <a:gd name="connsiteX64" fmla="*/ 473097 w 615972"/>
                  <a:gd name="connsiteY64" fmla="*/ 261937 h 476250"/>
                  <a:gd name="connsiteX65" fmla="*/ 477859 w 615972"/>
                  <a:gd name="connsiteY65" fmla="*/ 255587 h 476250"/>
                  <a:gd name="connsiteX66" fmla="*/ 487384 w 615972"/>
                  <a:gd name="connsiteY66" fmla="*/ 250825 h 476250"/>
                  <a:gd name="connsiteX67" fmla="*/ 492147 w 615972"/>
                  <a:gd name="connsiteY67" fmla="*/ 246062 h 476250"/>
                  <a:gd name="connsiteX68" fmla="*/ 503259 w 615972"/>
                  <a:gd name="connsiteY68" fmla="*/ 238125 h 476250"/>
                  <a:gd name="connsiteX69" fmla="*/ 508022 w 615972"/>
                  <a:gd name="connsiteY69" fmla="*/ 231775 h 476250"/>
                  <a:gd name="connsiteX70" fmla="*/ 531834 w 615972"/>
                  <a:gd name="connsiteY70" fmla="*/ 214312 h 476250"/>
                  <a:gd name="connsiteX71" fmla="*/ 536597 w 615972"/>
                  <a:gd name="connsiteY71" fmla="*/ 209550 h 476250"/>
                  <a:gd name="connsiteX72" fmla="*/ 539772 w 615972"/>
                  <a:gd name="connsiteY72" fmla="*/ 203200 h 476250"/>
                  <a:gd name="connsiteX73" fmla="*/ 546122 w 615972"/>
                  <a:gd name="connsiteY73" fmla="*/ 201612 h 476250"/>
                  <a:gd name="connsiteX74" fmla="*/ 552472 w 615972"/>
                  <a:gd name="connsiteY74" fmla="*/ 193675 h 476250"/>
                  <a:gd name="connsiteX75" fmla="*/ 557234 w 615972"/>
                  <a:gd name="connsiteY75" fmla="*/ 188912 h 476250"/>
                  <a:gd name="connsiteX76" fmla="*/ 558822 w 615972"/>
                  <a:gd name="connsiteY76" fmla="*/ 184150 h 476250"/>
                  <a:gd name="connsiteX77" fmla="*/ 563584 w 615972"/>
                  <a:gd name="connsiteY77" fmla="*/ 182562 h 476250"/>
                  <a:gd name="connsiteX78" fmla="*/ 566759 w 615972"/>
                  <a:gd name="connsiteY78" fmla="*/ 177800 h 476250"/>
                  <a:gd name="connsiteX79" fmla="*/ 571522 w 615972"/>
                  <a:gd name="connsiteY79" fmla="*/ 174625 h 476250"/>
                  <a:gd name="connsiteX80" fmla="*/ 577872 w 615972"/>
                  <a:gd name="connsiteY80" fmla="*/ 163512 h 476250"/>
                  <a:gd name="connsiteX81" fmla="*/ 585809 w 615972"/>
                  <a:gd name="connsiteY81" fmla="*/ 152400 h 476250"/>
                  <a:gd name="connsiteX82" fmla="*/ 592159 w 615972"/>
                  <a:gd name="connsiteY82" fmla="*/ 144462 h 476250"/>
                  <a:gd name="connsiteX83" fmla="*/ 603272 w 615972"/>
                  <a:gd name="connsiteY83" fmla="*/ 122237 h 476250"/>
                  <a:gd name="connsiteX84" fmla="*/ 609622 w 615972"/>
                  <a:gd name="connsiteY84" fmla="*/ 107950 h 476250"/>
                  <a:gd name="connsiteX85" fmla="*/ 611209 w 615972"/>
                  <a:gd name="connsiteY85" fmla="*/ 101600 h 476250"/>
                  <a:gd name="connsiteX86" fmla="*/ 614384 w 615972"/>
                  <a:gd name="connsiteY86" fmla="*/ 96837 h 476250"/>
                  <a:gd name="connsiteX87" fmla="*/ 615972 w 615972"/>
                  <a:gd name="connsiteY87" fmla="*/ 92075 h 476250"/>
                  <a:gd name="connsiteX88" fmla="*/ 612797 w 615972"/>
                  <a:gd name="connsiteY88" fmla="*/ 80962 h 476250"/>
                  <a:gd name="connsiteX89" fmla="*/ 608034 w 615972"/>
                  <a:gd name="connsiteY89" fmla="*/ 76200 h 476250"/>
                  <a:gd name="connsiteX90" fmla="*/ 596922 w 615972"/>
                  <a:gd name="connsiteY90" fmla="*/ 69850 h 476250"/>
                  <a:gd name="connsiteX91" fmla="*/ 592159 w 615972"/>
                  <a:gd name="connsiteY91" fmla="*/ 66675 h 476250"/>
                  <a:gd name="connsiteX92" fmla="*/ 577872 w 615972"/>
                  <a:gd name="connsiteY92" fmla="*/ 57150 h 476250"/>
                  <a:gd name="connsiteX93" fmla="*/ 573109 w 615972"/>
                  <a:gd name="connsiteY93" fmla="*/ 55562 h 476250"/>
                  <a:gd name="connsiteX94" fmla="*/ 568347 w 615972"/>
                  <a:gd name="connsiteY94" fmla="*/ 50800 h 476250"/>
                  <a:gd name="connsiteX95" fmla="*/ 555647 w 615972"/>
                  <a:gd name="connsiteY95" fmla="*/ 42862 h 476250"/>
                  <a:gd name="connsiteX96" fmla="*/ 549297 w 615972"/>
                  <a:gd name="connsiteY96" fmla="*/ 36512 h 476250"/>
                  <a:gd name="connsiteX97" fmla="*/ 528659 w 615972"/>
                  <a:gd name="connsiteY97" fmla="*/ 25400 h 476250"/>
                  <a:gd name="connsiteX98" fmla="*/ 515959 w 615972"/>
                  <a:gd name="connsiteY98" fmla="*/ 17462 h 476250"/>
                  <a:gd name="connsiteX99" fmla="*/ 509609 w 615972"/>
                  <a:gd name="connsiteY99" fmla="*/ 12700 h 476250"/>
                  <a:gd name="connsiteX100" fmla="*/ 501672 w 615972"/>
                  <a:gd name="connsiteY100" fmla="*/ 9525 h 476250"/>
                  <a:gd name="connsiteX101" fmla="*/ 488972 w 615972"/>
                  <a:gd name="connsiteY101" fmla="*/ 0 h 476250"/>
                  <a:gd name="connsiteX102" fmla="*/ 469922 w 615972"/>
                  <a:gd name="connsiteY102" fmla="*/ 1587 h 476250"/>
                  <a:gd name="connsiteX103" fmla="*/ 460397 w 615972"/>
                  <a:gd name="connsiteY103" fmla="*/ 6350 h 476250"/>
                  <a:gd name="connsiteX104" fmla="*/ 454047 w 615972"/>
                  <a:gd name="connsiteY104" fmla="*/ 7937 h 476250"/>
                  <a:gd name="connsiteX105" fmla="*/ 442934 w 615972"/>
                  <a:gd name="connsiteY105" fmla="*/ 11112 h 476250"/>
                  <a:gd name="connsiteX106" fmla="*/ 401659 w 615972"/>
                  <a:gd name="connsiteY106" fmla="*/ 17462 h 476250"/>
                  <a:gd name="connsiteX107" fmla="*/ 339747 w 615972"/>
                  <a:gd name="connsiteY107" fmla="*/ 15875 h 476250"/>
                  <a:gd name="connsiteX108" fmla="*/ 330222 w 615972"/>
                  <a:gd name="connsiteY108" fmla="*/ 12700 h 476250"/>
                  <a:gd name="connsiteX109" fmla="*/ 269579 w 615972"/>
                  <a:gd name="connsiteY109" fmla="*/ 9207 h 476250"/>
                  <a:gd name="connsiteX110" fmla="*/ 192109 w 615972"/>
                  <a:gd name="connsiteY110" fmla="*/ 14287 h 476250"/>
                  <a:gd name="connsiteX111" fmla="*/ 158772 w 615972"/>
                  <a:gd name="connsiteY111" fmla="*/ 20637 h 476250"/>
                  <a:gd name="connsiteX112" fmla="*/ 152422 w 615972"/>
                  <a:gd name="connsiteY112" fmla="*/ 25400 h 476250"/>
                  <a:gd name="connsiteX113" fmla="*/ 144484 w 615972"/>
                  <a:gd name="connsiteY113" fmla="*/ 38100 h 476250"/>
                  <a:gd name="connsiteX114" fmla="*/ 139722 w 615972"/>
                  <a:gd name="connsiteY114" fmla="*/ 41275 h 476250"/>
                  <a:gd name="connsiteX115" fmla="*/ 133372 w 615972"/>
                  <a:gd name="connsiteY115" fmla="*/ 42862 h 476250"/>
                  <a:gd name="connsiteX116" fmla="*/ 108924 w 615972"/>
                  <a:gd name="connsiteY116" fmla="*/ 44450 h 476250"/>
                  <a:gd name="connsiteX117" fmla="*/ 106384 w 615972"/>
                  <a:gd name="connsiteY117" fmla="*/ 54927 h 476250"/>
                  <a:gd name="connsiteX118" fmla="*/ 87334 w 615972"/>
                  <a:gd name="connsiteY118" fmla="*/ 68095 h 476250"/>
                  <a:gd name="connsiteX119" fmla="*/ 71543 w 615972"/>
                  <a:gd name="connsiteY119" fmla="*/ 75866 h 476250"/>
                  <a:gd name="connsiteX120" fmla="*/ 38122 w 615972"/>
                  <a:gd name="connsiteY120" fmla="*/ 104775 h 476250"/>
                  <a:gd name="connsiteX121" fmla="*/ 19072 w 615972"/>
                  <a:gd name="connsiteY121" fmla="*/ 109537 h 476250"/>
                  <a:gd name="connsiteX122" fmla="*/ 1609 w 615972"/>
                  <a:gd name="connsiteY122" fmla="*/ 119062 h 476250"/>
                  <a:gd name="connsiteX123" fmla="*/ 22 w 615972"/>
                  <a:gd name="connsiteY123" fmla="*/ 123825 h 476250"/>
                  <a:gd name="connsiteX124" fmla="*/ 3197 w 615972"/>
                  <a:gd name="connsiteY124" fmla="*/ 131762 h 476250"/>
                  <a:gd name="connsiteX125" fmla="*/ 7959 w 615972"/>
                  <a:gd name="connsiteY125" fmla="*/ 141287 h 476250"/>
                  <a:gd name="connsiteX126" fmla="*/ 12722 w 615972"/>
                  <a:gd name="connsiteY126" fmla="*/ 149225 h 476250"/>
                  <a:gd name="connsiteX127" fmla="*/ 14309 w 615972"/>
                  <a:gd name="connsiteY127" fmla="*/ 153987 h 476250"/>
                  <a:gd name="connsiteX128" fmla="*/ 23834 w 615972"/>
                  <a:gd name="connsiteY128" fmla="*/ 163512 h 476250"/>
                  <a:gd name="connsiteX129" fmla="*/ 28597 w 615972"/>
                  <a:gd name="connsiteY129" fmla="*/ 168275 h 476250"/>
                  <a:gd name="connsiteX130" fmla="*/ 34947 w 615972"/>
                  <a:gd name="connsiteY130" fmla="*/ 173037 h 476250"/>
                  <a:gd name="connsiteX131" fmla="*/ 44472 w 615972"/>
                  <a:gd name="connsiteY131" fmla="*/ 182562 h 476250"/>
                  <a:gd name="connsiteX132" fmla="*/ 46059 w 615972"/>
                  <a:gd name="connsiteY132" fmla="*/ 187325 h 476250"/>
                  <a:gd name="connsiteX133" fmla="*/ 42884 w 615972"/>
                  <a:gd name="connsiteY133" fmla="*/ 198437 h 476250"/>
                  <a:gd name="connsiteX0" fmla="*/ 42884 w 615972"/>
                  <a:gd name="connsiteY0" fmla="*/ 198437 h 476250"/>
                  <a:gd name="connsiteX1" fmla="*/ 42884 w 615972"/>
                  <a:gd name="connsiteY1" fmla="*/ 198437 h 476250"/>
                  <a:gd name="connsiteX2" fmla="*/ 77809 w 615972"/>
                  <a:gd name="connsiteY2" fmla="*/ 201612 h 476250"/>
                  <a:gd name="connsiteX3" fmla="*/ 82572 w 615972"/>
                  <a:gd name="connsiteY3" fmla="*/ 203200 h 476250"/>
                  <a:gd name="connsiteX4" fmla="*/ 92097 w 615972"/>
                  <a:gd name="connsiteY4" fmla="*/ 212725 h 476250"/>
                  <a:gd name="connsiteX5" fmla="*/ 101622 w 615972"/>
                  <a:gd name="connsiteY5" fmla="*/ 222250 h 476250"/>
                  <a:gd name="connsiteX6" fmla="*/ 106384 w 615972"/>
                  <a:gd name="connsiteY6" fmla="*/ 227012 h 476250"/>
                  <a:gd name="connsiteX7" fmla="*/ 109559 w 615972"/>
                  <a:gd name="connsiteY7" fmla="*/ 233362 h 476250"/>
                  <a:gd name="connsiteX8" fmla="*/ 114322 w 615972"/>
                  <a:gd name="connsiteY8" fmla="*/ 249237 h 476250"/>
                  <a:gd name="connsiteX9" fmla="*/ 111147 w 615972"/>
                  <a:gd name="connsiteY9" fmla="*/ 265112 h 476250"/>
                  <a:gd name="connsiteX10" fmla="*/ 109559 w 615972"/>
                  <a:gd name="connsiteY10" fmla="*/ 269875 h 476250"/>
                  <a:gd name="connsiteX11" fmla="*/ 104797 w 615972"/>
                  <a:gd name="connsiteY11" fmla="*/ 271462 h 476250"/>
                  <a:gd name="connsiteX12" fmla="*/ 84159 w 615972"/>
                  <a:gd name="connsiteY12" fmla="*/ 274637 h 476250"/>
                  <a:gd name="connsiteX13" fmla="*/ 76222 w 615972"/>
                  <a:gd name="connsiteY13" fmla="*/ 276225 h 476250"/>
                  <a:gd name="connsiteX14" fmla="*/ 71459 w 615972"/>
                  <a:gd name="connsiteY14" fmla="*/ 280987 h 476250"/>
                  <a:gd name="connsiteX15" fmla="*/ 73047 w 615972"/>
                  <a:gd name="connsiteY15" fmla="*/ 287337 h 476250"/>
                  <a:gd name="connsiteX16" fmla="*/ 74634 w 615972"/>
                  <a:gd name="connsiteY16" fmla="*/ 295275 h 476250"/>
                  <a:gd name="connsiteX17" fmla="*/ 79397 w 615972"/>
                  <a:gd name="connsiteY17" fmla="*/ 300037 h 476250"/>
                  <a:gd name="connsiteX18" fmla="*/ 82572 w 615972"/>
                  <a:gd name="connsiteY18" fmla="*/ 304800 h 476250"/>
                  <a:gd name="connsiteX19" fmla="*/ 88922 w 615972"/>
                  <a:gd name="connsiteY19" fmla="*/ 311150 h 476250"/>
                  <a:gd name="connsiteX20" fmla="*/ 95272 w 615972"/>
                  <a:gd name="connsiteY20" fmla="*/ 319087 h 476250"/>
                  <a:gd name="connsiteX21" fmla="*/ 111147 w 615972"/>
                  <a:gd name="connsiteY21" fmla="*/ 339725 h 476250"/>
                  <a:gd name="connsiteX22" fmla="*/ 119084 w 615972"/>
                  <a:gd name="connsiteY22" fmla="*/ 347662 h 476250"/>
                  <a:gd name="connsiteX23" fmla="*/ 120672 w 615972"/>
                  <a:gd name="connsiteY23" fmla="*/ 352425 h 476250"/>
                  <a:gd name="connsiteX24" fmla="*/ 123847 w 615972"/>
                  <a:gd name="connsiteY24" fmla="*/ 357187 h 476250"/>
                  <a:gd name="connsiteX25" fmla="*/ 130197 w 615972"/>
                  <a:gd name="connsiteY25" fmla="*/ 368300 h 476250"/>
                  <a:gd name="connsiteX26" fmla="*/ 131784 w 615972"/>
                  <a:gd name="connsiteY26" fmla="*/ 376237 h 476250"/>
                  <a:gd name="connsiteX27" fmla="*/ 149247 w 615972"/>
                  <a:gd name="connsiteY27" fmla="*/ 395287 h 476250"/>
                  <a:gd name="connsiteX28" fmla="*/ 152422 w 615972"/>
                  <a:gd name="connsiteY28" fmla="*/ 403225 h 476250"/>
                  <a:gd name="connsiteX29" fmla="*/ 154009 w 615972"/>
                  <a:gd name="connsiteY29" fmla="*/ 407987 h 476250"/>
                  <a:gd name="connsiteX30" fmla="*/ 158772 w 615972"/>
                  <a:gd name="connsiteY30" fmla="*/ 412750 h 476250"/>
                  <a:gd name="connsiteX31" fmla="*/ 165122 w 615972"/>
                  <a:gd name="connsiteY31" fmla="*/ 423862 h 476250"/>
                  <a:gd name="connsiteX32" fmla="*/ 173059 w 615972"/>
                  <a:gd name="connsiteY32" fmla="*/ 430212 h 476250"/>
                  <a:gd name="connsiteX33" fmla="*/ 176234 w 615972"/>
                  <a:gd name="connsiteY33" fmla="*/ 439737 h 476250"/>
                  <a:gd name="connsiteX34" fmla="*/ 185759 w 615972"/>
                  <a:gd name="connsiteY34" fmla="*/ 444500 h 476250"/>
                  <a:gd name="connsiteX35" fmla="*/ 195284 w 615972"/>
                  <a:gd name="connsiteY35" fmla="*/ 447675 h 476250"/>
                  <a:gd name="connsiteX36" fmla="*/ 200047 w 615972"/>
                  <a:gd name="connsiteY36" fmla="*/ 450850 h 476250"/>
                  <a:gd name="connsiteX37" fmla="*/ 204809 w 615972"/>
                  <a:gd name="connsiteY37" fmla="*/ 452437 h 476250"/>
                  <a:gd name="connsiteX38" fmla="*/ 217509 w 615972"/>
                  <a:gd name="connsiteY38" fmla="*/ 455612 h 476250"/>
                  <a:gd name="connsiteX39" fmla="*/ 236559 w 615972"/>
                  <a:gd name="connsiteY39" fmla="*/ 458787 h 476250"/>
                  <a:gd name="connsiteX40" fmla="*/ 250847 w 615972"/>
                  <a:gd name="connsiteY40" fmla="*/ 461962 h 476250"/>
                  <a:gd name="connsiteX41" fmla="*/ 260372 w 615972"/>
                  <a:gd name="connsiteY41" fmla="*/ 463550 h 476250"/>
                  <a:gd name="connsiteX42" fmla="*/ 271484 w 615972"/>
                  <a:gd name="connsiteY42" fmla="*/ 466725 h 476250"/>
                  <a:gd name="connsiteX43" fmla="*/ 287359 w 615972"/>
                  <a:gd name="connsiteY43" fmla="*/ 468312 h 476250"/>
                  <a:gd name="connsiteX44" fmla="*/ 300059 w 615972"/>
                  <a:gd name="connsiteY44" fmla="*/ 471487 h 476250"/>
                  <a:gd name="connsiteX45" fmla="*/ 312759 w 615972"/>
                  <a:gd name="connsiteY45" fmla="*/ 473075 h 476250"/>
                  <a:gd name="connsiteX46" fmla="*/ 320697 w 615972"/>
                  <a:gd name="connsiteY46" fmla="*/ 476250 h 476250"/>
                  <a:gd name="connsiteX47" fmla="*/ 331809 w 615972"/>
                  <a:gd name="connsiteY47" fmla="*/ 474662 h 476250"/>
                  <a:gd name="connsiteX48" fmla="*/ 342922 w 615972"/>
                  <a:gd name="connsiteY48" fmla="*/ 469900 h 476250"/>
                  <a:gd name="connsiteX49" fmla="*/ 354034 w 615972"/>
                  <a:gd name="connsiteY49" fmla="*/ 466725 h 476250"/>
                  <a:gd name="connsiteX50" fmla="*/ 369274 w 615972"/>
                  <a:gd name="connsiteY50" fmla="*/ 471487 h 476250"/>
                  <a:gd name="connsiteX51" fmla="*/ 384197 w 615972"/>
                  <a:gd name="connsiteY51" fmla="*/ 459105 h 476250"/>
                  <a:gd name="connsiteX52" fmla="*/ 412772 w 615972"/>
                  <a:gd name="connsiteY52" fmla="*/ 434975 h 476250"/>
                  <a:gd name="connsiteX53" fmla="*/ 417534 w 615972"/>
                  <a:gd name="connsiteY53" fmla="*/ 431800 h 476250"/>
                  <a:gd name="connsiteX54" fmla="*/ 420709 w 615972"/>
                  <a:gd name="connsiteY54" fmla="*/ 423862 h 476250"/>
                  <a:gd name="connsiteX55" fmla="*/ 425472 w 615972"/>
                  <a:gd name="connsiteY55" fmla="*/ 401637 h 476250"/>
                  <a:gd name="connsiteX56" fmla="*/ 431822 w 615972"/>
                  <a:gd name="connsiteY56" fmla="*/ 381000 h 476250"/>
                  <a:gd name="connsiteX57" fmla="*/ 434997 w 615972"/>
                  <a:gd name="connsiteY57" fmla="*/ 355600 h 476250"/>
                  <a:gd name="connsiteX58" fmla="*/ 438172 w 615972"/>
                  <a:gd name="connsiteY58" fmla="*/ 344487 h 476250"/>
                  <a:gd name="connsiteX59" fmla="*/ 442934 w 615972"/>
                  <a:gd name="connsiteY59" fmla="*/ 295275 h 476250"/>
                  <a:gd name="connsiteX60" fmla="*/ 449284 w 615972"/>
                  <a:gd name="connsiteY60" fmla="*/ 280987 h 476250"/>
                  <a:gd name="connsiteX61" fmla="*/ 454047 w 615972"/>
                  <a:gd name="connsiteY61" fmla="*/ 279400 h 476250"/>
                  <a:gd name="connsiteX62" fmla="*/ 463572 w 615972"/>
                  <a:gd name="connsiteY62" fmla="*/ 269875 h 476250"/>
                  <a:gd name="connsiteX63" fmla="*/ 468334 w 615972"/>
                  <a:gd name="connsiteY63" fmla="*/ 265112 h 476250"/>
                  <a:gd name="connsiteX64" fmla="*/ 473097 w 615972"/>
                  <a:gd name="connsiteY64" fmla="*/ 261937 h 476250"/>
                  <a:gd name="connsiteX65" fmla="*/ 477859 w 615972"/>
                  <a:gd name="connsiteY65" fmla="*/ 255587 h 476250"/>
                  <a:gd name="connsiteX66" fmla="*/ 487384 w 615972"/>
                  <a:gd name="connsiteY66" fmla="*/ 250825 h 476250"/>
                  <a:gd name="connsiteX67" fmla="*/ 492147 w 615972"/>
                  <a:gd name="connsiteY67" fmla="*/ 246062 h 476250"/>
                  <a:gd name="connsiteX68" fmla="*/ 503259 w 615972"/>
                  <a:gd name="connsiteY68" fmla="*/ 238125 h 476250"/>
                  <a:gd name="connsiteX69" fmla="*/ 508022 w 615972"/>
                  <a:gd name="connsiteY69" fmla="*/ 231775 h 476250"/>
                  <a:gd name="connsiteX70" fmla="*/ 531834 w 615972"/>
                  <a:gd name="connsiteY70" fmla="*/ 214312 h 476250"/>
                  <a:gd name="connsiteX71" fmla="*/ 536597 w 615972"/>
                  <a:gd name="connsiteY71" fmla="*/ 209550 h 476250"/>
                  <a:gd name="connsiteX72" fmla="*/ 539772 w 615972"/>
                  <a:gd name="connsiteY72" fmla="*/ 203200 h 476250"/>
                  <a:gd name="connsiteX73" fmla="*/ 546122 w 615972"/>
                  <a:gd name="connsiteY73" fmla="*/ 201612 h 476250"/>
                  <a:gd name="connsiteX74" fmla="*/ 552472 w 615972"/>
                  <a:gd name="connsiteY74" fmla="*/ 193675 h 476250"/>
                  <a:gd name="connsiteX75" fmla="*/ 557234 w 615972"/>
                  <a:gd name="connsiteY75" fmla="*/ 188912 h 476250"/>
                  <a:gd name="connsiteX76" fmla="*/ 558822 w 615972"/>
                  <a:gd name="connsiteY76" fmla="*/ 184150 h 476250"/>
                  <a:gd name="connsiteX77" fmla="*/ 563584 w 615972"/>
                  <a:gd name="connsiteY77" fmla="*/ 182562 h 476250"/>
                  <a:gd name="connsiteX78" fmla="*/ 566759 w 615972"/>
                  <a:gd name="connsiteY78" fmla="*/ 177800 h 476250"/>
                  <a:gd name="connsiteX79" fmla="*/ 571522 w 615972"/>
                  <a:gd name="connsiteY79" fmla="*/ 174625 h 476250"/>
                  <a:gd name="connsiteX80" fmla="*/ 577872 w 615972"/>
                  <a:gd name="connsiteY80" fmla="*/ 163512 h 476250"/>
                  <a:gd name="connsiteX81" fmla="*/ 585809 w 615972"/>
                  <a:gd name="connsiteY81" fmla="*/ 152400 h 476250"/>
                  <a:gd name="connsiteX82" fmla="*/ 592159 w 615972"/>
                  <a:gd name="connsiteY82" fmla="*/ 144462 h 476250"/>
                  <a:gd name="connsiteX83" fmla="*/ 603272 w 615972"/>
                  <a:gd name="connsiteY83" fmla="*/ 122237 h 476250"/>
                  <a:gd name="connsiteX84" fmla="*/ 609622 w 615972"/>
                  <a:gd name="connsiteY84" fmla="*/ 107950 h 476250"/>
                  <a:gd name="connsiteX85" fmla="*/ 611209 w 615972"/>
                  <a:gd name="connsiteY85" fmla="*/ 101600 h 476250"/>
                  <a:gd name="connsiteX86" fmla="*/ 614384 w 615972"/>
                  <a:gd name="connsiteY86" fmla="*/ 96837 h 476250"/>
                  <a:gd name="connsiteX87" fmla="*/ 615972 w 615972"/>
                  <a:gd name="connsiteY87" fmla="*/ 92075 h 476250"/>
                  <a:gd name="connsiteX88" fmla="*/ 612797 w 615972"/>
                  <a:gd name="connsiteY88" fmla="*/ 80962 h 476250"/>
                  <a:gd name="connsiteX89" fmla="*/ 608034 w 615972"/>
                  <a:gd name="connsiteY89" fmla="*/ 76200 h 476250"/>
                  <a:gd name="connsiteX90" fmla="*/ 596922 w 615972"/>
                  <a:gd name="connsiteY90" fmla="*/ 69850 h 476250"/>
                  <a:gd name="connsiteX91" fmla="*/ 592159 w 615972"/>
                  <a:gd name="connsiteY91" fmla="*/ 66675 h 476250"/>
                  <a:gd name="connsiteX92" fmla="*/ 577872 w 615972"/>
                  <a:gd name="connsiteY92" fmla="*/ 57150 h 476250"/>
                  <a:gd name="connsiteX93" fmla="*/ 573109 w 615972"/>
                  <a:gd name="connsiteY93" fmla="*/ 55562 h 476250"/>
                  <a:gd name="connsiteX94" fmla="*/ 568347 w 615972"/>
                  <a:gd name="connsiteY94" fmla="*/ 50800 h 476250"/>
                  <a:gd name="connsiteX95" fmla="*/ 555647 w 615972"/>
                  <a:gd name="connsiteY95" fmla="*/ 42862 h 476250"/>
                  <a:gd name="connsiteX96" fmla="*/ 549297 w 615972"/>
                  <a:gd name="connsiteY96" fmla="*/ 36512 h 476250"/>
                  <a:gd name="connsiteX97" fmla="*/ 528659 w 615972"/>
                  <a:gd name="connsiteY97" fmla="*/ 25400 h 476250"/>
                  <a:gd name="connsiteX98" fmla="*/ 515959 w 615972"/>
                  <a:gd name="connsiteY98" fmla="*/ 17462 h 476250"/>
                  <a:gd name="connsiteX99" fmla="*/ 509609 w 615972"/>
                  <a:gd name="connsiteY99" fmla="*/ 12700 h 476250"/>
                  <a:gd name="connsiteX100" fmla="*/ 501672 w 615972"/>
                  <a:gd name="connsiteY100" fmla="*/ 9525 h 476250"/>
                  <a:gd name="connsiteX101" fmla="*/ 488972 w 615972"/>
                  <a:gd name="connsiteY101" fmla="*/ 0 h 476250"/>
                  <a:gd name="connsiteX102" fmla="*/ 469922 w 615972"/>
                  <a:gd name="connsiteY102" fmla="*/ 1587 h 476250"/>
                  <a:gd name="connsiteX103" fmla="*/ 460397 w 615972"/>
                  <a:gd name="connsiteY103" fmla="*/ 6350 h 476250"/>
                  <a:gd name="connsiteX104" fmla="*/ 454047 w 615972"/>
                  <a:gd name="connsiteY104" fmla="*/ 7937 h 476250"/>
                  <a:gd name="connsiteX105" fmla="*/ 442934 w 615972"/>
                  <a:gd name="connsiteY105" fmla="*/ 11112 h 476250"/>
                  <a:gd name="connsiteX106" fmla="*/ 401659 w 615972"/>
                  <a:gd name="connsiteY106" fmla="*/ 17462 h 476250"/>
                  <a:gd name="connsiteX107" fmla="*/ 339747 w 615972"/>
                  <a:gd name="connsiteY107" fmla="*/ 15875 h 476250"/>
                  <a:gd name="connsiteX108" fmla="*/ 330222 w 615972"/>
                  <a:gd name="connsiteY108" fmla="*/ 12700 h 476250"/>
                  <a:gd name="connsiteX109" fmla="*/ 269579 w 615972"/>
                  <a:gd name="connsiteY109" fmla="*/ 9207 h 476250"/>
                  <a:gd name="connsiteX110" fmla="*/ 192109 w 615972"/>
                  <a:gd name="connsiteY110" fmla="*/ 14287 h 476250"/>
                  <a:gd name="connsiteX111" fmla="*/ 158772 w 615972"/>
                  <a:gd name="connsiteY111" fmla="*/ 20637 h 476250"/>
                  <a:gd name="connsiteX112" fmla="*/ 152422 w 615972"/>
                  <a:gd name="connsiteY112" fmla="*/ 25400 h 476250"/>
                  <a:gd name="connsiteX113" fmla="*/ 144484 w 615972"/>
                  <a:gd name="connsiteY113" fmla="*/ 38100 h 476250"/>
                  <a:gd name="connsiteX114" fmla="*/ 139722 w 615972"/>
                  <a:gd name="connsiteY114" fmla="*/ 41275 h 476250"/>
                  <a:gd name="connsiteX115" fmla="*/ 133372 w 615972"/>
                  <a:gd name="connsiteY115" fmla="*/ 42862 h 476250"/>
                  <a:gd name="connsiteX116" fmla="*/ 108924 w 615972"/>
                  <a:gd name="connsiteY116" fmla="*/ 44450 h 476250"/>
                  <a:gd name="connsiteX117" fmla="*/ 106384 w 615972"/>
                  <a:gd name="connsiteY117" fmla="*/ 54927 h 476250"/>
                  <a:gd name="connsiteX118" fmla="*/ 87334 w 615972"/>
                  <a:gd name="connsiteY118" fmla="*/ 68095 h 476250"/>
                  <a:gd name="connsiteX119" fmla="*/ 71543 w 615972"/>
                  <a:gd name="connsiteY119" fmla="*/ 75866 h 476250"/>
                  <a:gd name="connsiteX120" fmla="*/ 38122 w 615972"/>
                  <a:gd name="connsiteY120" fmla="*/ 104775 h 476250"/>
                  <a:gd name="connsiteX121" fmla="*/ 19072 w 615972"/>
                  <a:gd name="connsiteY121" fmla="*/ 109537 h 476250"/>
                  <a:gd name="connsiteX122" fmla="*/ 1609 w 615972"/>
                  <a:gd name="connsiteY122" fmla="*/ 119062 h 476250"/>
                  <a:gd name="connsiteX123" fmla="*/ 22 w 615972"/>
                  <a:gd name="connsiteY123" fmla="*/ 123825 h 476250"/>
                  <a:gd name="connsiteX124" fmla="*/ 3197 w 615972"/>
                  <a:gd name="connsiteY124" fmla="*/ 131762 h 476250"/>
                  <a:gd name="connsiteX125" fmla="*/ 7959 w 615972"/>
                  <a:gd name="connsiteY125" fmla="*/ 141287 h 476250"/>
                  <a:gd name="connsiteX126" fmla="*/ 12722 w 615972"/>
                  <a:gd name="connsiteY126" fmla="*/ 149225 h 476250"/>
                  <a:gd name="connsiteX127" fmla="*/ 14309 w 615972"/>
                  <a:gd name="connsiteY127" fmla="*/ 153987 h 476250"/>
                  <a:gd name="connsiteX128" fmla="*/ 23834 w 615972"/>
                  <a:gd name="connsiteY128" fmla="*/ 163512 h 476250"/>
                  <a:gd name="connsiteX129" fmla="*/ 28597 w 615972"/>
                  <a:gd name="connsiteY129" fmla="*/ 168275 h 476250"/>
                  <a:gd name="connsiteX130" fmla="*/ 34947 w 615972"/>
                  <a:gd name="connsiteY130" fmla="*/ 173037 h 476250"/>
                  <a:gd name="connsiteX131" fmla="*/ 44472 w 615972"/>
                  <a:gd name="connsiteY131" fmla="*/ 182562 h 476250"/>
                  <a:gd name="connsiteX132" fmla="*/ 46059 w 615972"/>
                  <a:gd name="connsiteY132" fmla="*/ 187325 h 476250"/>
                  <a:gd name="connsiteX133" fmla="*/ 42884 w 615972"/>
                  <a:gd name="connsiteY133" fmla="*/ 198437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615972" h="476250">
                    <a:moveTo>
                      <a:pt x="42884" y="198437"/>
                    </a:moveTo>
                    <a:lnTo>
                      <a:pt x="42884" y="198437"/>
                    </a:lnTo>
                    <a:cubicBezTo>
                      <a:pt x="54526" y="199495"/>
                      <a:pt x="66203" y="200219"/>
                      <a:pt x="77809" y="201612"/>
                    </a:cubicBezTo>
                    <a:cubicBezTo>
                      <a:pt x="79471" y="201811"/>
                      <a:pt x="81075" y="202451"/>
                      <a:pt x="82572" y="203200"/>
                    </a:cubicBezTo>
                    <a:cubicBezTo>
                      <a:pt x="89184" y="206507"/>
                      <a:pt x="86676" y="206702"/>
                      <a:pt x="92097" y="212725"/>
                    </a:cubicBezTo>
                    <a:cubicBezTo>
                      <a:pt x="95101" y="216062"/>
                      <a:pt x="98447" y="219075"/>
                      <a:pt x="101622" y="222250"/>
                    </a:cubicBezTo>
                    <a:cubicBezTo>
                      <a:pt x="103209" y="223837"/>
                      <a:pt x="105380" y="225004"/>
                      <a:pt x="106384" y="227012"/>
                    </a:cubicBezTo>
                    <a:cubicBezTo>
                      <a:pt x="107442" y="229129"/>
                      <a:pt x="108680" y="231165"/>
                      <a:pt x="109559" y="233362"/>
                    </a:cubicBezTo>
                    <a:cubicBezTo>
                      <a:pt x="112135" y="239801"/>
                      <a:pt x="112763" y="243002"/>
                      <a:pt x="114322" y="249237"/>
                    </a:cubicBezTo>
                    <a:cubicBezTo>
                      <a:pt x="113264" y="254529"/>
                      <a:pt x="112361" y="259854"/>
                      <a:pt x="111147" y="265112"/>
                    </a:cubicBezTo>
                    <a:cubicBezTo>
                      <a:pt x="110771" y="266743"/>
                      <a:pt x="110742" y="268692"/>
                      <a:pt x="109559" y="269875"/>
                    </a:cubicBezTo>
                    <a:cubicBezTo>
                      <a:pt x="108376" y="271058"/>
                      <a:pt x="106442" y="271154"/>
                      <a:pt x="104797" y="271462"/>
                    </a:cubicBezTo>
                    <a:cubicBezTo>
                      <a:pt x="97956" y="272745"/>
                      <a:pt x="91025" y="273493"/>
                      <a:pt x="84159" y="274637"/>
                    </a:cubicBezTo>
                    <a:cubicBezTo>
                      <a:pt x="81498" y="275081"/>
                      <a:pt x="78868" y="275696"/>
                      <a:pt x="76222" y="276225"/>
                    </a:cubicBezTo>
                    <a:cubicBezTo>
                      <a:pt x="74634" y="277812"/>
                      <a:pt x="72076" y="278828"/>
                      <a:pt x="71459" y="280987"/>
                    </a:cubicBezTo>
                    <a:cubicBezTo>
                      <a:pt x="70860" y="283085"/>
                      <a:pt x="72574" y="285207"/>
                      <a:pt x="73047" y="287337"/>
                    </a:cubicBezTo>
                    <a:cubicBezTo>
                      <a:pt x="73632" y="289971"/>
                      <a:pt x="73427" y="292862"/>
                      <a:pt x="74634" y="295275"/>
                    </a:cubicBezTo>
                    <a:cubicBezTo>
                      <a:pt x="75638" y="297283"/>
                      <a:pt x="77960" y="298312"/>
                      <a:pt x="79397" y="300037"/>
                    </a:cubicBezTo>
                    <a:cubicBezTo>
                      <a:pt x="80619" y="301503"/>
                      <a:pt x="81514" y="303212"/>
                      <a:pt x="82572" y="304800"/>
                    </a:cubicBezTo>
                    <a:cubicBezTo>
                      <a:pt x="86239" y="315804"/>
                      <a:pt x="81020" y="304377"/>
                      <a:pt x="88922" y="311150"/>
                    </a:cubicBezTo>
                    <a:cubicBezTo>
                      <a:pt x="91495" y="313355"/>
                      <a:pt x="93303" y="316330"/>
                      <a:pt x="95272" y="319087"/>
                    </a:cubicBezTo>
                    <a:cubicBezTo>
                      <a:pt x="109255" y="338664"/>
                      <a:pt x="99286" y="327864"/>
                      <a:pt x="111147" y="339725"/>
                    </a:cubicBezTo>
                    <a:cubicBezTo>
                      <a:pt x="114869" y="350892"/>
                      <a:pt x="109276" y="337854"/>
                      <a:pt x="119084" y="347662"/>
                    </a:cubicBezTo>
                    <a:cubicBezTo>
                      <a:pt x="120267" y="348845"/>
                      <a:pt x="119923" y="350928"/>
                      <a:pt x="120672" y="352425"/>
                    </a:cubicBezTo>
                    <a:cubicBezTo>
                      <a:pt x="121525" y="354131"/>
                      <a:pt x="122789" y="355600"/>
                      <a:pt x="123847" y="357187"/>
                    </a:cubicBezTo>
                    <a:cubicBezTo>
                      <a:pt x="130721" y="377817"/>
                      <a:pt x="117393" y="339492"/>
                      <a:pt x="130197" y="368300"/>
                    </a:cubicBezTo>
                    <a:cubicBezTo>
                      <a:pt x="131293" y="370765"/>
                      <a:pt x="130228" y="374033"/>
                      <a:pt x="131784" y="376237"/>
                    </a:cubicBezTo>
                    <a:cubicBezTo>
                      <a:pt x="136752" y="383275"/>
                      <a:pt x="143426" y="388937"/>
                      <a:pt x="149247" y="395287"/>
                    </a:cubicBezTo>
                    <a:cubicBezTo>
                      <a:pt x="150305" y="397933"/>
                      <a:pt x="151421" y="400557"/>
                      <a:pt x="152422" y="403225"/>
                    </a:cubicBezTo>
                    <a:cubicBezTo>
                      <a:pt x="153009" y="404792"/>
                      <a:pt x="153081" y="406595"/>
                      <a:pt x="154009" y="407987"/>
                    </a:cubicBezTo>
                    <a:cubicBezTo>
                      <a:pt x="155254" y="409855"/>
                      <a:pt x="157184" y="411162"/>
                      <a:pt x="158772" y="412750"/>
                    </a:cubicBezTo>
                    <a:cubicBezTo>
                      <a:pt x="161341" y="423030"/>
                      <a:pt x="158366" y="415755"/>
                      <a:pt x="165122" y="423862"/>
                    </a:cubicBezTo>
                    <a:cubicBezTo>
                      <a:pt x="170646" y="430491"/>
                      <a:pt x="165240" y="427606"/>
                      <a:pt x="173059" y="430212"/>
                    </a:cubicBezTo>
                    <a:cubicBezTo>
                      <a:pt x="174117" y="433387"/>
                      <a:pt x="173059" y="438678"/>
                      <a:pt x="176234" y="439737"/>
                    </a:cubicBezTo>
                    <a:cubicBezTo>
                      <a:pt x="193613" y="445531"/>
                      <a:pt x="167287" y="436290"/>
                      <a:pt x="185759" y="444500"/>
                    </a:cubicBezTo>
                    <a:cubicBezTo>
                      <a:pt x="188817" y="445859"/>
                      <a:pt x="192499" y="445819"/>
                      <a:pt x="195284" y="447675"/>
                    </a:cubicBezTo>
                    <a:cubicBezTo>
                      <a:pt x="196872" y="448733"/>
                      <a:pt x="198340" y="449997"/>
                      <a:pt x="200047" y="450850"/>
                    </a:cubicBezTo>
                    <a:cubicBezTo>
                      <a:pt x="201544" y="451598"/>
                      <a:pt x="203195" y="451997"/>
                      <a:pt x="204809" y="452437"/>
                    </a:cubicBezTo>
                    <a:cubicBezTo>
                      <a:pt x="209019" y="453585"/>
                      <a:pt x="213299" y="454464"/>
                      <a:pt x="217509" y="455612"/>
                    </a:cubicBezTo>
                    <a:cubicBezTo>
                      <a:pt x="230310" y="459103"/>
                      <a:pt x="210609" y="455905"/>
                      <a:pt x="236559" y="458787"/>
                    </a:cubicBezTo>
                    <a:cubicBezTo>
                      <a:pt x="241322" y="459845"/>
                      <a:pt x="246063" y="461005"/>
                      <a:pt x="250847" y="461962"/>
                    </a:cubicBezTo>
                    <a:cubicBezTo>
                      <a:pt x="254003" y="462593"/>
                      <a:pt x="257236" y="462826"/>
                      <a:pt x="260372" y="463550"/>
                    </a:cubicBezTo>
                    <a:cubicBezTo>
                      <a:pt x="264126" y="464416"/>
                      <a:pt x="267690" y="466056"/>
                      <a:pt x="271484" y="466725"/>
                    </a:cubicBezTo>
                    <a:cubicBezTo>
                      <a:pt x="276721" y="467649"/>
                      <a:pt x="282067" y="467783"/>
                      <a:pt x="287359" y="468312"/>
                    </a:cubicBezTo>
                    <a:cubicBezTo>
                      <a:pt x="291592" y="469370"/>
                      <a:pt x="295770" y="470683"/>
                      <a:pt x="300059" y="471487"/>
                    </a:cubicBezTo>
                    <a:cubicBezTo>
                      <a:pt x="304252" y="472273"/>
                      <a:pt x="308602" y="472116"/>
                      <a:pt x="312759" y="473075"/>
                    </a:cubicBezTo>
                    <a:cubicBezTo>
                      <a:pt x="315536" y="473716"/>
                      <a:pt x="318051" y="475192"/>
                      <a:pt x="320697" y="476250"/>
                    </a:cubicBezTo>
                    <a:cubicBezTo>
                      <a:pt x="324401" y="475721"/>
                      <a:pt x="328140" y="475396"/>
                      <a:pt x="331809" y="474662"/>
                    </a:cubicBezTo>
                    <a:cubicBezTo>
                      <a:pt x="336466" y="473731"/>
                      <a:pt x="338399" y="471839"/>
                      <a:pt x="342922" y="469900"/>
                    </a:cubicBezTo>
                    <a:cubicBezTo>
                      <a:pt x="346116" y="468531"/>
                      <a:pt x="350804" y="467532"/>
                      <a:pt x="354034" y="466725"/>
                    </a:cubicBezTo>
                    <a:cubicBezTo>
                      <a:pt x="367685" y="457625"/>
                      <a:pt x="364247" y="472757"/>
                      <a:pt x="369274" y="471487"/>
                    </a:cubicBezTo>
                    <a:cubicBezTo>
                      <a:pt x="374301" y="470217"/>
                      <a:pt x="370988" y="462406"/>
                      <a:pt x="384197" y="459105"/>
                    </a:cubicBezTo>
                    <a:cubicBezTo>
                      <a:pt x="391447" y="453020"/>
                      <a:pt x="405628" y="439208"/>
                      <a:pt x="412772" y="434975"/>
                    </a:cubicBezTo>
                    <a:lnTo>
                      <a:pt x="417534" y="431800"/>
                    </a:lnTo>
                    <a:cubicBezTo>
                      <a:pt x="418592" y="429154"/>
                      <a:pt x="419984" y="426618"/>
                      <a:pt x="420709" y="423862"/>
                    </a:cubicBezTo>
                    <a:cubicBezTo>
                      <a:pt x="422637" y="416535"/>
                      <a:pt x="423076" y="408825"/>
                      <a:pt x="425472" y="401637"/>
                    </a:cubicBezTo>
                    <a:cubicBezTo>
                      <a:pt x="429865" y="388457"/>
                      <a:pt x="427728" y="395330"/>
                      <a:pt x="431822" y="381000"/>
                    </a:cubicBezTo>
                    <a:cubicBezTo>
                      <a:pt x="432880" y="372533"/>
                      <a:pt x="433535" y="364006"/>
                      <a:pt x="434997" y="355600"/>
                    </a:cubicBezTo>
                    <a:cubicBezTo>
                      <a:pt x="435657" y="351804"/>
                      <a:pt x="437669" y="348307"/>
                      <a:pt x="438172" y="344487"/>
                    </a:cubicBezTo>
                    <a:cubicBezTo>
                      <a:pt x="440322" y="328147"/>
                      <a:pt x="438936" y="311263"/>
                      <a:pt x="442934" y="295275"/>
                    </a:cubicBezTo>
                    <a:cubicBezTo>
                      <a:pt x="444345" y="289632"/>
                      <a:pt x="444708" y="285563"/>
                      <a:pt x="449284" y="280987"/>
                    </a:cubicBezTo>
                    <a:cubicBezTo>
                      <a:pt x="450467" y="279804"/>
                      <a:pt x="452459" y="279929"/>
                      <a:pt x="454047" y="279400"/>
                    </a:cubicBezTo>
                    <a:cubicBezTo>
                      <a:pt x="456948" y="270692"/>
                      <a:pt x="453574" y="277373"/>
                      <a:pt x="463572" y="269875"/>
                    </a:cubicBezTo>
                    <a:cubicBezTo>
                      <a:pt x="465368" y="268528"/>
                      <a:pt x="466609" y="266549"/>
                      <a:pt x="468334" y="265112"/>
                    </a:cubicBezTo>
                    <a:cubicBezTo>
                      <a:pt x="469800" y="263890"/>
                      <a:pt x="471509" y="262995"/>
                      <a:pt x="473097" y="261937"/>
                    </a:cubicBezTo>
                    <a:cubicBezTo>
                      <a:pt x="474684" y="259820"/>
                      <a:pt x="475988" y="257458"/>
                      <a:pt x="477859" y="255587"/>
                    </a:cubicBezTo>
                    <a:cubicBezTo>
                      <a:pt x="480936" y="252510"/>
                      <a:pt x="483511" y="252116"/>
                      <a:pt x="487384" y="250825"/>
                    </a:cubicBezTo>
                    <a:cubicBezTo>
                      <a:pt x="488972" y="249237"/>
                      <a:pt x="490422" y="247499"/>
                      <a:pt x="492147" y="246062"/>
                    </a:cubicBezTo>
                    <a:cubicBezTo>
                      <a:pt x="497553" y="241557"/>
                      <a:pt x="497543" y="243841"/>
                      <a:pt x="503259" y="238125"/>
                    </a:cubicBezTo>
                    <a:cubicBezTo>
                      <a:pt x="505130" y="236254"/>
                      <a:pt x="506072" y="233563"/>
                      <a:pt x="508022" y="231775"/>
                    </a:cubicBezTo>
                    <a:cubicBezTo>
                      <a:pt x="526414" y="214916"/>
                      <a:pt x="516598" y="226161"/>
                      <a:pt x="531834" y="214312"/>
                    </a:cubicBezTo>
                    <a:cubicBezTo>
                      <a:pt x="533606" y="212934"/>
                      <a:pt x="535009" y="211137"/>
                      <a:pt x="536597" y="209550"/>
                    </a:cubicBezTo>
                    <a:cubicBezTo>
                      <a:pt x="537655" y="207433"/>
                      <a:pt x="537954" y="204715"/>
                      <a:pt x="539772" y="203200"/>
                    </a:cubicBezTo>
                    <a:cubicBezTo>
                      <a:pt x="541448" y="201803"/>
                      <a:pt x="544579" y="203155"/>
                      <a:pt x="546122" y="201612"/>
                    </a:cubicBezTo>
                    <a:cubicBezTo>
                      <a:pt x="557082" y="190651"/>
                      <a:pt x="538761" y="198243"/>
                      <a:pt x="552472" y="193675"/>
                    </a:cubicBezTo>
                    <a:cubicBezTo>
                      <a:pt x="554059" y="192087"/>
                      <a:pt x="555989" y="190780"/>
                      <a:pt x="557234" y="188912"/>
                    </a:cubicBezTo>
                    <a:cubicBezTo>
                      <a:pt x="558162" y="187520"/>
                      <a:pt x="557639" y="185333"/>
                      <a:pt x="558822" y="184150"/>
                    </a:cubicBezTo>
                    <a:cubicBezTo>
                      <a:pt x="560005" y="182967"/>
                      <a:pt x="561997" y="183091"/>
                      <a:pt x="563584" y="182562"/>
                    </a:cubicBezTo>
                    <a:cubicBezTo>
                      <a:pt x="564642" y="180975"/>
                      <a:pt x="565410" y="179149"/>
                      <a:pt x="566759" y="177800"/>
                    </a:cubicBezTo>
                    <a:cubicBezTo>
                      <a:pt x="568108" y="176451"/>
                      <a:pt x="570351" y="176131"/>
                      <a:pt x="571522" y="174625"/>
                    </a:cubicBezTo>
                    <a:cubicBezTo>
                      <a:pt x="574141" y="171257"/>
                      <a:pt x="575565" y="167101"/>
                      <a:pt x="577872" y="163512"/>
                    </a:cubicBezTo>
                    <a:cubicBezTo>
                      <a:pt x="580333" y="159683"/>
                      <a:pt x="583078" y="156042"/>
                      <a:pt x="585809" y="152400"/>
                    </a:cubicBezTo>
                    <a:cubicBezTo>
                      <a:pt x="587842" y="149689"/>
                      <a:pt x="590461" y="147394"/>
                      <a:pt x="592159" y="144462"/>
                    </a:cubicBezTo>
                    <a:cubicBezTo>
                      <a:pt x="596309" y="137294"/>
                      <a:pt x="600196" y="129927"/>
                      <a:pt x="603272" y="122237"/>
                    </a:cubicBezTo>
                    <a:cubicBezTo>
                      <a:pt x="607326" y="112103"/>
                      <a:pt x="605173" y="116849"/>
                      <a:pt x="609622" y="107950"/>
                    </a:cubicBezTo>
                    <a:cubicBezTo>
                      <a:pt x="610151" y="105833"/>
                      <a:pt x="610350" y="103605"/>
                      <a:pt x="611209" y="101600"/>
                    </a:cubicBezTo>
                    <a:cubicBezTo>
                      <a:pt x="611961" y="99846"/>
                      <a:pt x="613531" y="98544"/>
                      <a:pt x="614384" y="96837"/>
                    </a:cubicBezTo>
                    <a:cubicBezTo>
                      <a:pt x="615132" y="95340"/>
                      <a:pt x="615443" y="93662"/>
                      <a:pt x="615972" y="92075"/>
                    </a:cubicBezTo>
                    <a:cubicBezTo>
                      <a:pt x="614914" y="88371"/>
                      <a:pt x="614520" y="84408"/>
                      <a:pt x="612797" y="80962"/>
                    </a:cubicBezTo>
                    <a:cubicBezTo>
                      <a:pt x="611793" y="78954"/>
                      <a:pt x="609739" y="77661"/>
                      <a:pt x="608034" y="76200"/>
                    </a:cubicBezTo>
                    <a:cubicBezTo>
                      <a:pt x="601916" y="70957"/>
                      <a:pt x="603201" y="71943"/>
                      <a:pt x="596922" y="69850"/>
                    </a:cubicBezTo>
                    <a:cubicBezTo>
                      <a:pt x="595334" y="68792"/>
                      <a:pt x="593712" y="67784"/>
                      <a:pt x="592159" y="66675"/>
                    </a:cubicBezTo>
                    <a:cubicBezTo>
                      <a:pt x="585952" y="62241"/>
                      <a:pt x="585033" y="60731"/>
                      <a:pt x="577872" y="57150"/>
                    </a:cubicBezTo>
                    <a:cubicBezTo>
                      <a:pt x="576375" y="56402"/>
                      <a:pt x="574697" y="56091"/>
                      <a:pt x="573109" y="55562"/>
                    </a:cubicBezTo>
                    <a:cubicBezTo>
                      <a:pt x="571522" y="53975"/>
                      <a:pt x="570143" y="52147"/>
                      <a:pt x="568347" y="50800"/>
                    </a:cubicBezTo>
                    <a:cubicBezTo>
                      <a:pt x="566441" y="49371"/>
                      <a:pt x="558236" y="45081"/>
                      <a:pt x="555647" y="42862"/>
                    </a:cubicBezTo>
                    <a:cubicBezTo>
                      <a:pt x="553374" y="40914"/>
                      <a:pt x="551660" y="38350"/>
                      <a:pt x="549297" y="36512"/>
                    </a:cubicBezTo>
                    <a:cubicBezTo>
                      <a:pt x="544285" y="32614"/>
                      <a:pt x="533405" y="28070"/>
                      <a:pt x="528659" y="25400"/>
                    </a:cubicBezTo>
                    <a:cubicBezTo>
                      <a:pt x="524308" y="22952"/>
                      <a:pt x="520113" y="20231"/>
                      <a:pt x="515959" y="17462"/>
                    </a:cubicBezTo>
                    <a:cubicBezTo>
                      <a:pt x="513758" y="15994"/>
                      <a:pt x="511922" y="13985"/>
                      <a:pt x="509609" y="12700"/>
                    </a:cubicBezTo>
                    <a:cubicBezTo>
                      <a:pt x="507118" y="11316"/>
                      <a:pt x="504221" y="10799"/>
                      <a:pt x="501672" y="9525"/>
                    </a:cubicBezTo>
                    <a:cubicBezTo>
                      <a:pt x="493782" y="5580"/>
                      <a:pt x="494481" y="5509"/>
                      <a:pt x="488972" y="0"/>
                    </a:cubicBezTo>
                    <a:cubicBezTo>
                      <a:pt x="482622" y="529"/>
                      <a:pt x="476142" y="205"/>
                      <a:pt x="469922" y="1587"/>
                    </a:cubicBezTo>
                    <a:cubicBezTo>
                      <a:pt x="466457" y="2357"/>
                      <a:pt x="463693" y="5032"/>
                      <a:pt x="460397" y="6350"/>
                    </a:cubicBezTo>
                    <a:cubicBezTo>
                      <a:pt x="458371" y="7160"/>
                      <a:pt x="456152" y="7363"/>
                      <a:pt x="454047" y="7937"/>
                    </a:cubicBezTo>
                    <a:cubicBezTo>
                      <a:pt x="450330" y="8951"/>
                      <a:pt x="446672" y="10178"/>
                      <a:pt x="442934" y="11112"/>
                    </a:cubicBezTo>
                    <a:cubicBezTo>
                      <a:pt x="424658" y="15681"/>
                      <a:pt x="424482" y="14777"/>
                      <a:pt x="401659" y="17462"/>
                    </a:cubicBezTo>
                    <a:cubicBezTo>
                      <a:pt x="381022" y="16933"/>
                      <a:pt x="360345" y="17248"/>
                      <a:pt x="339747" y="15875"/>
                    </a:cubicBezTo>
                    <a:cubicBezTo>
                      <a:pt x="336408" y="15652"/>
                      <a:pt x="341917" y="13811"/>
                      <a:pt x="330222" y="12700"/>
                    </a:cubicBezTo>
                    <a:cubicBezTo>
                      <a:pt x="318527" y="11589"/>
                      <a:pt x="297096" y="9736"/>
                      <a:pt x="269579" y="9207"/>
                    </a:cubicBezTo>
                    <a:cubicBezTo>
                      <a:pt x="263399" y="9501"/>
                      <a:pt x="210577" y="12382"/>
                      <a:pt x="192109" y="14287"/>
                    </a:cubicBezTo>
                    <a:cubicBezTo>
                      <a:pt x="173641" y="16192"/>
                      <a:pt x="171647" y="16346"/>
                      <a:pt x="158772" y="20637"/>
                    </a:cubicBezTo>
                    <a:cubicBezTo>
                      <a:pt x="156655" y="22225"/>
                      <a:pt x="153605" y="23033"/>
                      <a:pt x="152422" y="25400"/>
                    </a:cubicBezTo>
                    <a:cubicBezTo>
                      <a:pt x="145108" y="40027"/>
                      <a:pt x="157623" y="34814"/>
                      <a:pt x="144484" y="38100"/>
                    </a:cubicBezTo>
                    <a:cubicBezTo>
                      <a:pt x="142897" y="39158"/>
                      <a:pt x="141574" y="40481"/>
                      <a:pt x="139722" y="41275"/>
                    </a:cubicBezTo>
                    <a:cubicBezTo>
                      <a:pt x="137870" y="42069"/>
                      <a:pt x="138505" y="42333"/>
                      <a:pt x="133372" y="42862"/>
                    </a:cubicBezTo>
                    <a:cubicBezTo>
                      <a:pt x="128239" y="43391"/>
                      <a:pt x="113422" y="42439"/>
                      <a:pt x="108924" y="44450"/>
                    </a:cubicBezTo>
                    <a:cubicBezTo>
                      <a:pt x="104426" y="46461"/>
                      <a:pt x="109692" y="53824"/>
                      <a:pt x="106384" y="54927"/>
                    </a:cubicBezTo>
                    <a:cubicBezTo>
                      <a:pt x="101357" y="56487"/>
                      <a:pt x="93141" y="64605"/>
                      <a:pt x="87334" y="68095"/>
                    </a:cubicBezTo>
                    <a:cubicBezTo>
                      <a:pt x="81527" y="71585"/>
                      <a:pt x="79745" y="69753"/>
                      <a:pt x="71543" y="75866"/>
                    </a:cubicBezTo>
                    <a:cubicBezTo>
                      <a:pt x="63341" y="81979"/>
                      <a:pt x="46867" y="99163"/>
                      <a:pt x="38122" y="104775"/>
                    </a:cubicBezTo>
                    <a:cubicBezTo>
                      <a:pt x="29377" y="110387"/>
                      <a:pt x="28442" y="107976"/>
                      <a:pt x="19072" y="109537"/>
                    </a:cubicBezTo>
                    <a:cubicBezTo>
                      <a:pt x="4665" y="116740"/>
                      <a:pt x="10310" y="113262"/>
                      <a:pt x="1609" y="119062"/>
                    </a:cubicBezTo>
                    <a:cubicBezTo>
                      <a:pt x="1080" y="120650"/>
                      <a:pt x="-186" y="122164"/>
                      <a:pt x="22" y="123825"/>
                    </a:cubicBezTo>
                    <a:cubicBezTo>
                      <a:pt x="376" y="126652"/>
                      <a:pt x="2197" y="129094"/>
                      <a:pt x="3197" y="131762"/>
                    </a:cubicBezTo>
                    <a:cubicBezTo>
                      <a:pt x="6411" y="140333"/>
                      <a:pt x="2689" y="132855"/>
                      <a:pt x="7959" y="141287"/>
                    </a:cubicBezTo>
                    <a:cubicBezTo>
                      <a:pt x="9595" y="143904"/>
                      <a:pt x="11342" y="146465"/>
                      <a:pt x="12722" y="149225"/>
                    </a:cubicBezTo>
                    <a:cubicBezTo>
                      <a:pt x="13470" y="150722"/>
                      <a:pt x="13282" y="152666"/>
                      <a:pt x="14309" y="153987"/>
                    </a:cubicBezTo>
                    <a:cubicBezTo>
                      <a:pt x="17066" y="157531"/>
                      <a:pt x="20659" y="160337"/>
                      <a:pt x="23834" y="163512"/>
                    </a:cubicBezTo>
                    <a:cubicBezTo>
                      <a:pt x="25422" y="165100"/>
                      <a:pt x="26801" y="166928"/>
                      <a:pt x="28597" y="168275"/>
                    </a:cubicBezTo>
                    <a:cubicBezTo>
                      <a:pt x="30714" y="169862"/>
                      <a:pt x="32980" y="171267"/>
                      <a:pt x="34947" y="173037"/>
                    </a:cubicBezTo>
                    <a:cubicBezTo>
                      <a:pt x="38285" y="176041"/>
                      <a:pt x="44472" y="182562"/>
                      <a:pt x="44472" y="182562"/>
                    </a:cubicBezTo>
                    <a:cubicBezTo>
                      <a:pt x="45001" y="184150"/>
                      <a:pt x="44876" y="186142"/>
                      <a:pt x="46059" y="187325"/>
                    </a:cubicBezTo>
                    <a:cubicBezTo>
                      <a:pt x="51826" y="193092"/>
                      <a:pt x="43413" y="196585"/>
                      <a:pt x="42884" y="198437"/>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85" name="Freeform: Shape 84">
                <a:extLst>
                  <a:ext uri="{FF2B5EF4-FFF2-40B4-BE49-F238E27FC236}">
                    <a16:creationId xmlns:a16="http://schemas.microsoft.com/office/drawing/2014/main" id="{66CED12A-5156-466E-8F22-899458110C7F}"/>
                  </a:ext>
                </a:extLst>
              </p:cNvPr>
              <p:cNvSpPr/>
              <p:nvPr/>
            </p:nvSpPr>
            <p:spPr>
              <a:xfrm>
                <a:off x="6348156" y="2613001"/>
                <a:ext cx="1005143" cy="779492"/>
              </a:xfrm>
              <a:custGeom>
                <a:avLst/>
                <a:gdLst>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60413 w 1003300"/>
                  <a:gd name="connsiteY91" fmla="*/ 704850 h 760412"/>
                  <a:gd name="connsiteX92" fmla="*/ 763588 w 1003300"/>
                  <a:gd name="connsiteY92" fmla="*/ 72072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20750 w 1003300"/>
                  <a:gd name="connsiteY152" fmla="*/ 3063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33450 w 1003300"/>
                  <a:gd name="connsiteY156" fmla="*/ 273050 h 760412"/>
                  <a:gd name="connsiteX157" fmla="*/ 936625 w 1003300"/>
                  <a:gd name="connsiteY157" fmla="*/ 266700 h 760412"/>
                  <a:gd name="connsiteX158" fmla="*/ 938213 w 1003300"/>
                  <a:gd name="connsiteY158" fmla="*/ 261937 h 760412"/>
                  <a:gd name="connsiteX159" fmla="*/ 942975 w 1003300"/>
                  <a:gd name="connsiteY159" fmla="*/ 257175 h 760412"/>
                  <a:gd name="connsiteX160" fmla="*/ 944563 w 1003300"/>
                  <a:gd name="connsiteY160" fmla="*/ 252412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60413 w 1003300"/>
                  <a:gd name="connsiteY91" fmla="*/ 704850 h 760412"/>
                  <a:gd name="connsiteX92" fmla="*/ 763588 w 1003300"/>
                  <a:gd name="connsiteY92" fmla="*/ 72072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20750 w 1003300"/>
                  <a:gd name="connsiteY152" fmla="*/ 3063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33450 w 1003300"/>
                  <a:gd name="connsiteY156" fmla="*/ 273050 h 760412"/>
                  <a:gd name="connsiteX157" fmla="*/ 936625 w 1003300"/>
                  <a:gd name="connsiteY157" fmla="*/ 266700 h 760412"/>
                  <a:gd name="connsiteX158" fmla="*/ 938213 w 1003300"/>
                  <a:gd name="connsiteY158" fmla="*/ 261937 h 760412"/>
                  <a:gd name="connsiteX159" fmla="*/ 942975 w 1003300"/>
                  <a:gd name="connsiteY159" fmla="*/ 257175 h 760412"/>
                  <a:gd name="connsiteX160" fmla="*/ 962026 w 1003300"/>
                  <a:gd name="connsiteY160" fmla="*/ 257174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60413 w 1003300"/>
                  <a:gd name="connsiteY91" fmla="*/ 704850 h 760412"/>
                  <a:gd name="connsiteX92" fmla="*/ 763588 w 1003300"/>
                  <a:gd name="connsiteY92" fmla="*/ 72072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20750 w 1003300"/>
                  <a:gd name="connsiteY152" fmla="*/ 3063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33450 w 1003300"/>
                  <a:gd name="connsiteY156" fmla="*/ 273050 h 760412"/>
                  <a:gd name="connsiteX157" fmla="*/ 936625 w 1003300"/>
                  <a:gd name="connsiteY157" fmla="*/ 266700 h 760412"/>
                  <a:gd name="connsiteX158" fmla="*/ 938213 w 1003300"/>
                  <a:gd name="connsiteY158" fmla="*/ 261937 h 760412"/>
                  <a:gd name="connsiteX159" fmla="*/ 962025 w 1003300"/>
                  <a:gd name="connsiteY159" fmla="*/ 265112 h 760412"/>
                  <a:gd name="connsiteX160" fmla="*/ 962026 w 1003300"/>
                  <a:gd name="connsiteY160" fmla="*/ 257174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60413 w 1003300"/>
                  <a:gd name="connsiteY91" fmla="*/ 704850 h 760412"/>
                  <a:gd name="connsiteX92" fmla="*/ 763588 w 1003300"/>
                  <a:gd name="connsiteY92" fmla="*/ 72072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20750 w 1003300"/>
                  <a:gd name="connsiteY152" fmla="*/ 3063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33450 w 1003300"/>
                  <a:gd name="connsiteY156" fmla="*/ 273050 h 760412"/>
                  <a:gd name="connsiteX157" fmla="*/ 966788 w 1003300"/>
                  <a:gd name="connsiteY157" fmla="*/ 280987 h 760412"/>
                  <a:gd name="connsiteX158" fmla="*/ 938213 w 1003300"/>
                  <a:gd name="connsiteY158" fmla="*/ 261937 h 760412"/>
                  <a:gd name="connsiteX159" fmla="*/ 962025 w 1003300"/>
                  <a:gd name="connsiteY159" fmla="*/ 265112 h 760412"/>
                  <a:gd name="connsiteX160" fmla="*/ 962026 w 1003300"/>
                  <a:gd name="connsiteY160" fmla="*/ 257174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60413 w 1003300"/>
                  <a:gd name="connsiteY91" fmla="*/ 704850 h 760412"/>
                  <a:gd name="connsiteX92" fmla="*/ 763588 w 1003300"/>
                  <a:gd name="connsiteY92" fmla="*/ 72072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20750 w 1003300"/>
                  <a:gd name="connsiteY152" fmla="*/ 3063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42975 w 1003300"/>
                  <a:gd name="connsiteY156" fmla="*/ 292100 h 760412"/>
                  <a:gd name="connsiteX157" fmla="*/ 966788 w 1003300"/>
                  <a:gd name="connsiteY157" fmla="*/ 280987 h 760412"/>
                  <a:gd name="connsiteX158" fmla="*/ 938213 w 1003300"/>
                  <a:gd name="connsiteY158" fmla="*/ 261937 h 760412"/>
                  <a:gd name="connsiteX159" fmla="*/ 962025 w 1003300"/>
                  <a:gd name="connsiteY159" fmla="*/ 265112 h 760412"/>
                  <a:gd name="connsiteX160" fmla="*/ 962026 w 1003300"/>
                  <a:gd name="connsiteY160" fmla="*/ 257174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60413 w 1003300"/>
                  <a:gd name="connsiteY91" fmla="*/ 704850 h 760412"/>
                  <a:gd name="connsiteX92" fmla="*/ 763588 w 1003300"/>
                  <a:gd name="connsiteY92" fmla="*/ 72072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36625 w 1003300"/>
                  <a:gd name="connsiteY152" fmla="*/ 3190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42975 w 1003300"/>
                  <a:gd name="connsiteY156" fmla="*/ 292100 h 760412"/>
                  <a:gd name="connsiteX157" fmla="*/ 966788 w 1003300"/>
                  <a:gd name="connsiteY157" fmla="*/ 280987 h 760412"/>
                  <a:gd name="connsiteX158" fmla="*/ 938213 w 1003300"/>
                  <a:gd name="connsiteY158" fmla="*/ 261937 h 760412"/>
                  <a:gd name="connsiteX159" fmla="*/ 962025 w 1003300"/>
                  <a:gd name="connsiteY159" fmla="*/ 265112 h 760412"/>
                  <a:gd name="connsiteX160" fmla="*/ 962026 w 1003300"/>
                  <a:gd name="connsiteY160" fmla="*/ 257174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60413 w 1003300"/>
                  <a:gd name="connsiteY91" fmla="*/ 704850 h 760412"/>
                  <a:gd name="connsiteX92" fmla="*/ 737870 w 1003300"/>
                  <a:gd name="connsiteY92" fmla="*/ 73215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36625 w 1003300"/>
                  <a:gd name="connsiteY152" fmla="*/ 3190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42975 w 1003300"/>
                  <a:gd name="connsiteY156" fmla="*/ 292100 h 760412"/>
                  <a:gd name="connsiteX157" fmla="*/ 966788 w 1003300"/>
                  <a:gd name="connsiteY157" fmla="*/ 280987 h 760412"/>
                  <a:gd name="connsiteX158" fmla="*/ 938213 w 1003300"/>
                  <a:gd name="connsiteY158" fmla="*/ 261937 h 760412"/>
                  <a:gd name="connsiteX159" fmla="*/ 962025 w 1003300"/>
                  <a:gd name="connsiteY159" fmla="*/ 265112 h 760412"/>
                  <a:gd name="connsiteX160" fmla="*/ 962026 w 1003300"/>
                  <a:gd name="connsiteY160" fmla="*/ 257174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60412"/>
                  <a:gd name="connsiteX1" fmla="*/ 195263 w 1003300"/>
                  <a:gd name="connsiteY1" fmla="*/ 50800 h 760412"/>
                  <a:gd name="connsiteX2" fmla="*/ 192088 w 1003300"/>
                  <a:gd name="connsiteY2" fmla="*/ 65087 h 760412"/>
                  <a:gd name="connsiteX3" fmla="*/ 190500 w 1003300"/>
                  <a:gd name="connsiteY3" fmla="*/ 74612 h 760412"/>
                  <a:gd name="connsiteX4" fmla="*/ 185738 w 1003300"/>
                  <a:gd name="connsiteY4" fmla="*/ 88900 h 760412"/>
                  <a:gd name="connsiteX5" fmla="*/ 179388 w 1003300"/>
                  <a:gd name="connsiteY5" fmla="*/ 96837 h 760412"/>
                  <a:gd name="connsiteX6" fmla="*/ 177800 w 1003300"/>
                  <a:gd name="connsiteY6" fmla="*/ 104775 h 760412"/>
                  <a:gd name="connsiteX7" fmla="*/ 168275 w 1003300"/>
                  <a:gd name="connsiteY7" fmla="*/ 119062 h 760412"/>
                  <a:gd name="connsiteX8" fmla="*/ 165100 w 1003300"/>
                  <a:gd name="connsiteY8" fmla="*/ 125412 h 760412"/>
                  <a:gd name="connsiteX9" fmla="*/ 160338 w 1003300"/>
                  <a:gd name="connsiteY9" fmla="*/ 133350 h 760412"/>
                  <a:gd name="connsiteX10" fmla="*/ 150813 w 1003300"/>
                  <a:gd name="connsiteY10" fmla="*/ 147637 h 760412"/>
                  <a:gd name="connsiteX11" fmla="*/ 142875 w 1003300"/>
                  <a:gd name="connsiteY11" fmla="*/ 158750 h 760412"/>
                  <a:gd name="connsiteX12" fmla="*/ 141288 w 1003300"/>
                  <a:gd name="connsiteY12" fmla="*/ 163512 h 760412"/>
                  <a:gd name="connsiteX13" fmla="*/ 131763 w 1003300"/>
                  <a:gd name="connsiteY13" fmla="*/ 169862 h 760412"/>
                  <a:gd name="connsiteX14" fmla="*/ 125413 w 1003300"/>
                  <a:gd name="connsiteY14" fmla="*/ 179387 h 760412"/>
                  <a:gd name="connsiteX15" fmla="*/ 122238 w 1003300"/>
                  <a:gd name="connsiteY15" fmla="*/ 184150 h 760412"/>
                  <a:gd name="connsiteX16" fmla="*/ 117475 w 1003300"/>
                  <a:gd name="connsiteY16" fmla="*/ 192087 h 760412"/>
                  <a:gd name="connsiteX17" fmla="*/ 109538 w 1003300"/>
                  <a:gd name="connsiteY17" fmla="*/ 201612 h 760412"/>
                  <a:gd name="connsiteX18" fmla="*/ 104775 w 1003300"/>
                  <a:gd name="connsiteY18" fmla="*/ 207962 h 760412"/>
                  <a:gd name="connsiteX19" fmla="*/ 95250 w 1003300"/>
                  <a:gd name="connsiteY19" fmla="*/ 215900 h 760412"/>
                  <a:gd name="connsiteX20" fmla="*/ 90488 w 1003300"/>
                  <a:gd name="connsiteY20" fmla="*/ 222250 h 760412"/>
                  <a:gd name="connsiteX21" fmla="*/ 80963 w 1003300"/>
                  <a:gd name="connsiteY21" fmla="*/ 231775 h 760412"/>
                  <a:gd name="connsiteX22" fmla="*/ 74613 w 1003300"/>
                  <a:gd name="connsiteY22" fmla="*/ 239712 h 760412"/>
                  <a:gd name="connsiteX23" fmla="*/ 65088 w 1003300"/>
                  <a:gd name="connsiteY23" fmla="*/ 246062 h 760412"/>
                  <a:gd name="connsiteX24" fmla="*/ 50800 w 1003300"/>
                  <a:gd name="connsiteY24" fmla="*/ 257175 h 760412"/>
                  <a:gd name="connsiteX25" fmla="*/ 46038 w 1003300"/>
                  <a:gd name="connsiteY25" fmla="*/ 263525 h 760412"/>
                  <a:gd name="connsiteX26" fmla="*/ 39688 w 1003300"/>
                  <a:gd name="connsiteY26" fmla="*/ 266700 h 760412"/>
                  <a:gd name="connsiteX27" fmla="*/ 33338 w 1003300"/>
                  <a:gd name="connsiteY27" fmla="*/ 273050 h 760412"/>
                  <a:gd name="connsiteX28" fmla="*/ 28575 w 1003300"/>
                  <a:gd name="connsiteY28" fmla="*/ 284162 h 760412"/>
                  <a:gd name="connsiteX29" fmla="*/ 26988 w 1003300"/>
                  <a:gd name="connsiteY29" fmla="*/ 288925 h 760412"/>
                  <a:gd name="connsiteX30" fmla="*/ 23813 w 1003300"/>
                  <a:gd name="connsiteY30" fmla="*/ 296862 h 760412"/>
                  <a:gd name="connsiteX31" fmla="*/ 22225 w 1003300"/>
                  <a:gd name="connsiteY31" fmla="*/ 303212 h 760412"/>
                  <a:gd name="connsiteX32" fmla="*/ 19050 w 1003300"/>
                  <a:gd name="connsiteY32" fmla="*/ 309562 h 760412"/>
                  <a:gd name="connsiteX33" fmla="*/ 17463 w 1003300"/>
                  <a:gd name="connsiteY33" fmla="*/ 317500 h 760412"/>
                  <a:gd name="connsiteX34" fmla="*/ 14288 w 1003300"/>
                  <a:gd name="connsiteY34" fmla="*/ 322262 h 760412"/>
                  <a:gd name="connsiteX35" fmla="*/ 12700 w 1003300"/>
                  <a:gd name="connsiteY35" fmla="*/ 327025 h 760412"/>
                  <a:gd name="connsiteX36" fmla="*/ 9525 w 1003300"/>
                  <a:gd name="connsiteY36" fmla="*/ 333375 h 760412"/>
                  <a:gd name="connsiteX37" fmla="*/ 7938 w 1003300"/>
                  <a:gd name="connsiteY37" fmla="*/ 341312 h 760412"/>
                  <a:gd name="connsiteX38" fmla="*/ 4763 w 1003300"/>
                  <a:gd name="connsiteY38" fmla="*/ 346075 h 760412"/>
                  <a:gd name="connsiteX39" fmla="*/ 0 w 1003300"/>
                  <a:gd name="connsiteY39" fmla="*/ 371475 h 760412"/>
                  <a:gd name="connsiteX40" fmla="*/ 3175 w 1003300"/>
                  <a:gd name="connsiteY40" fmla="*/ 407987 h 760412"/>
                  <a:gd name="connsiteX41" fmla="*/ 4763 w 1003300"/>
                  <a:gd name="connsiteY41" fmla="*/ 412750 h 760412"/>
                  <a:gd name="connsiteX42" fmla="*/ 9525 w 1003300"/>
                  <a:gd name="connsiteY42" fmla="*/ 415925 h 760412"/>
                  <a:gd name="connsiteX43" fmla="*/ 20638 w 1003300"/>
                  <a:gd name="connsiteY43" fmla="*/ 419100 h 760412"/>
                  <a:gd name="connsiteX44" fmla="*/ 28575 w 1003300"/>
                  <a:gd name="connsiteY44" fmla="*/ 422275 h 760412"/>
                  <a:gd name="connsiteX45" fmla="*/ 49213 w 1003300"/>
                  <a:gd name="connsiteY45" fmla="*/ 427037 h 760412"/>
                  <a:gd name="connsiteX46" fmla="*/ 101600 w 1003300"/>
                  <a:gd name="connsiteY46" fmla="*/ 428625 h 760412"/>
                  <a:gd name="connsiteX47" fmla="*/ 112713 w 1003300"/>
                  <a:gd name="connsiteY47" fmla="*/ 431800 h 760412"/>
                  <a:gd name="connsiteX48" fmla="*/ 117475 w 1003300"/>
                  <a:gd name="connsiteY48" fmla="*/ 433387 h 760412"/>
                  <a:gd name="connsiteX49" fmla="*/ 122238 w 1003300"/>
                  <a:gd name="connsiteY49" fmla="*/ 436562 h 760412"/>
                  <a:gd name="connsiteX50" fmla="*/ 130175 w 1003300"/>
                  <a:gd name="connsiteY50" fmla="*/ 447675 h 760412"/>
                  <a:gd name="connsiteX51" fmla="*/ 136525 w 1003300"/>
                  <a:gd name="connsiteY51" fmla="*/ 449262 h 760412"/>
                  <a:gd name="connsiteX52" fmla="*/ 158750 w 1003300"/>
                  <a:gd name="connsiteY52" fmla="*/ 454025 h 760412"/>
                  <a:gd name="connsiteX53" fmla="*/ 179388 w 1003300"/>
                  <a:gd name="connsiteY53" fmla="*/ 460375 h 760412"/>
                  <a:gd name="connsiteX54" fmla="*/ 200025 w 1003300"/>
                  <a:gd name="connsiteY54" fmla="*/ 463550 h 760412"/>
                  <a:gd name="connsiteX55" fmla="*/ 222250 w 1003300"/>
                  <a:gd name="connsiteY55" fmla="*/ 469900 h 760412"/>
                  <a:gd name="connsiteX56" fmla="*/ 231775 w 1003300"/>
                  <a:gd name="connsiteY56" fmla="*/ 471487 h 760412"/>
                  <a:gd name="connsiteX57" fmla="*/ 255588 w 1003300"/>
                  <a:gd name="connsiteY57" fmla="*/ 476250 h 760412"/>
                  <a:gd name="connsiteX58" fmla="*/ 325438 w 1003300"/>
                  <a:gd name="connsiteY58" fmla="*/ 473075 h 760412"/>
                  <a:gd name="connsiteX59" fmla="*/ 381000 w 1003300"/>
                  <a:gd name="connsiteY59" fmla="*/ 466725 h 760412"/>
                  <a:gd name="connsiteX60" fmla="*/ 411163 w 1003300"/>
                  <a:gd name="connsiteY60" fmla="*/ 461962 h 760412"/>
                  <a:gd name="connsiteX61" fmla="*/ 527050 w 1003300"/>
                  <a:gd name="connsiteY61" fmla="*/ 455612 h 760412"/>
                  <a:gd name="connsiteX62" fmla="*/ 536575 w 1003300"/>
                  <a:gd name="connsiteY62" fmla="*/ 458787 h 760412"/>
                  <a:gd name="connsiteX63" fmla="*/ 547688 w 1003300"/>
                  <a:gd name="connsiteY63" fmla="*/ 463550 h 760412"/>
                  <a:gd name="connsiteX64" fmla="*/ 566738 w 1003300"/>
                  <a:gd name="connsiteY64" fmla="*/ 468312 h 760412"/>
                  <a:gd name="connsiteX65" fmla="*/ 576263 w 1003300"/>
                  <a:gd name="connsiteY65" fmla="*/ 471487 h 760412"/>
                  <a:gd name="connsiteX66" fmla="*/ 600075 w 1003300"/>
                  <a:gd name="connsiteY66" fmla="*/ 474662 h 760412"/>
                  <a:gd name="connsiteX67" fmla="*/ 612775 w 1003300"/>
                  <a:gd name="connsiteY67" fmla="*/ 477837 h 760412"/>
                  <a:gd name="connsiteX68" fmla="*/ 623888 w 1003300"/>
                  <a:gd name="connsiteY68" fmla="*/ 479425 h 760412"/>
                  <a:gd name="connsiteX69" fmla="*/ 650875 w 1003300"/>
                  <a:gd name="connsiteY69" fmla="*/ 482600 h 760412"/>
                  <a:gd name="connsiteX70" fmla="*/ 665163 w 1003300"/>
                  <a:gd name="connsiteY70" fmla="*/ 485775 h 760412"/>
                  <a:gd name="connsiteX71" fmla="*/ 673100 w 1003300"/>
                  <a:gd name="connsiteY71" fmla="*/ 487362 h 760412"/>
                  <a:gd name="connsiteX72" fmla="*/ 677863 w 1003300"/>
                  <a:gd name="connsiteY72" fmla="*/ 495300 h 760412"/>
                  <a:gd name="connsiteX73" fmla="*/ 671513 w 1003300"/>
                  <a:gd name="connsiteY73" fmla="*/ 506412 h 760412"/>
                  <a:gd name="connsiteX74" fmla="*/ 668338 w 1003300"/>
                  <a:gd name="connsiteY74" fmla="*/ 511175 h 760412"/>
                  <a:gd name="connsiteX75" fmla="*/ 669925 w 1003300"/>
                  <a:gd name="connsiteY75" fmla="*/ 522287 h 760412"/>
                  <a:gd name="connsiteX76" fmla="*/ 674688 w 1003300"/>
                  <a:gd name="connsiteY76" fmla="*/ 528637 h 760412"/>
                  <a:gd name="connsiteX77" fmla="*/ 676275 w 1003300"/>
                  <a:gd name="connsiteY77" fmla="*/ 533400 h 760412"/>
                  <a:gd name="connsiteX78" fmla="*/ 679450 w 1003300"/>
                  <a:gd name="connsiteY78" fmla="*/ 538162 h 760412"/>
                  <a:gd name="connsiteX79" fmla="*/ 681038 w 1003300"/>
                  <a:gd name="connsiteY79" fmla="*/ 542925 h 760412"/>
                  <a:gd name="connsiteX80" fmla="*/ 685800 w 1003300"/>
                  <a:gd name="connsiteY80" fmla="*/ 547687 h 760412"/>
                  <a:gd name="connsiteX81" fmla="*/ 700088 w 1003300"/>
                  <a:gd name="connsiteY81" fmla="*/ 563562 h 760412"/>
                  <a:gd name="connsiteX82" fmla="*/ 711200 w 1003300"/>
                  <a:gd name="connsiteY82" fmla="*/ 582612 h 760412"/>
                  <a:gd name="connsiteX83" fmla="*/ 725488 w 1003300"/>
                  <a:gd name="connsiteY83" fmla="*/ 598487 h 760412"/>
                  <a:gd name="connsiteX84" fmla="*/ 735013 w 1003300"/>
                  <a:gd name="connsiteY84" fmla="*/ 617537 h 760412"/>
                  <a:gd name="connsiteX85" fmla="*/ 739775 w 1003300"/>
                  <a:gd name="connsiteY85" fmla="*/ 631825 h 760412"/>
                  <a:gd name="connsiteX86" fmla="*/ 741363 w 1003300"/>
                  <a:gd name="connsiteY86" fmla="*/ 636587 h 760412"/>
                  <a:gd name="connsiteX87" fmla="*/ 744538 w 1003300"/>
                  <a:gd name="connsiteY87" fmla="*/ 644525 h 760412"/>
                  <a:gd name="connsiteX88" fmla="*/ 749300 w 1003300"/>
                  <a:gd name="connsiteY88" fmla="*/ 661987 h 760412"/>
                  <a:gd name="connsiteX89" fmla="*/ 754063 w 1003300"/>
                  <a:gd name="connsiteY89" fmla="*/ 684212 h 760412"/>
                  <a:gd name="connsiteX90" fmla="*/ 757238 w 1003300"/>
                  <a:gd name="connsiteY90" fmla="*/ 696912 h 760412"/>
                  <a:gd name="connsiteX91" fmla="*/ 754698 w 1003300"/>
                  <a:gd name="connsiteY91" fmla="*/ 704850 h 760412"/>
                  <a:gd name="connsiteX92" fmla="*/ 737870 w 1003300"/>
                  <a:gd name="connsiteY92" fmla="*/ 732155 h 760412"/>
                  <a:gd name="connsiteX93" fmla="*/ 760413 w 1003300"/>
                  <a:gd name="connsiteY93" fmla="*/ 749300 h 760412"/>
                  <a:gd name="connsiteX94" fmla="*/ 757238 w 1003300"/>
                  <a:gd name="connsiteY94" fmla="*/ 758825 h 760412"/>
                  <a:gd name="connsiteX95" fmla="*/ 762000 w 1003300"/>
                  <a:gd name="connsiteY95" fmla="*/ 760412 h 760412"/>
                  <a:gd name="connsiteX96" fmla="*/ 766763 w 1003300"/>
                  <a:gd name="connsiteY96" fmla="*/ 758825 h 760412"/>
                  <a:gd name="connsiteX97" fmla="*/ 774700 w 1003300"/>
                  <a:gd name="connsiteY97" fmla="*/ 755650 h 760412"/>
                  <a:gd name="connsiteX98" fmla="*/ 779463 w 1003300"/>
                  <a:gd name="connsiteY98" fmla="*/ 752475 h 760412"/>
                  <a:gd name="connsiteX99" fmla="*/ 800100 w 1003300"/>
                  <a:gd name="connsiteY99" fmla="*/ 747712 h 760412"/>
                  <a:gd name="connsiteX100" fmla="*/ 819150 w 1003300"/>
                  <a:gd name="connsiteY100" fmla="*/ 739775 h 760412"/>
                  <a:gd name="connsiteX101" fmla="*/ 836613 w 1003300"/>
                  <a:gd name="connsiteY101" fmla="*/ 736600 h 760412"/>
                  <a:gd name="connsiteX102" fmla="*/ 849313 w 1003300"/>
                  <a:gd name="connsiteY102" fmla="*/ 730250 h 760412"/>
                  <a:gd name="connsiteX103" fmla="*/ 873125 w 1003300"/>
                  <a:gd name="connsiteY103" fmla="*/ 723900 h 760412"/>
                  <a:gd name="connsiteX104" fmla="*/ 885825 w 1003300"/>
                  <a:gd name="connsiteY104" fmla="*/ 719137 h 760412"/>
                  <a:gd name="connsiteX105" fmla="*/ 890588 w 1003300"/>
                  <a:gd name="connsiteY105" fmla="*/ 715962 h 760412"/>
                  <a:gd name="connsiteX106" fmla="*/ 947738 w 1003300"/>
                  <a:gd name="connsiteY106" fmla="*/ 719137 h 760412"/>
                  <a:gd name="connsiteX107" fmla="*/ 962025 w 1003300"/>
                  <a:gd name="connsiteY107" fmla="*/ 720725 h 760412"/>
                  <a:gd name="connsiteX108" fmla="*/ 960438 w 1003300"/>
                  <a:gd name="connsiteY108" fmla="*/ 715962 h 760412"/>
                  <a:gd name="connsiteX109" fmla="*/ 958850 w 1003300"/>
                  <a:gd name="connsiteY109" fmla="*/ 709612 h 760412"/>
                  <a:gd name="connsiteX110" fmla="*/ 963613 w 1003300"/>
                  <a:gd name="connsiteY110" fmla="*/ 692150 h 760412"/>
                  <a:gd name="connsiteX111" fmla="*/ 968375 w 1003300"/>
                  <a:gd name="connsiteY111" fmla="*/ 684212 h 760412"/>
                  <a:gd name="connsiteX112" fmla="*/ 976313 w 1003300"/>
                  <a:gd name="connsiteY112" fmla="*/ 679450 h 760412"/>
                  <a:gd name="connsiteX113" fmla="*/ 982663 w 1003300"/>
                  <a:gd name="connsiteY113" fmla="*/ 674687 h 760412"/>
                  <a:gd name="connsiteX114" fmla="*/ 987425 w 1003300"/>
                  <a:gd name="connsiteY114" fmla="*/ 673100 h 760412"/>
                  <a:gd name="connsiteX115" fmla="*/ 993775 w 1003300"/>
                  <a:gd name="connsiteY115" fmla="*/ 669925 h 760412"/>
                  <a:gd name="connsiteX116" fmla="*/ 1003300 w 1003300"/>
                  <a:gd name="connsiteY116" fmla="*/ 666750 h 760412"/>
                  <a:gd name="connsiteX117" fmla="*/ 1000125 w 1003300"/>
                  <a:gd name="connsiteY117" fmla="*/ 661987 h 760412"/>
                  <a:gd name="connsiteX118" fmla="*/ 990600 w 1003300"/>
                  <a:gd name="connsiteY118" fmla="*/ 657225 h 760412"/>
                  <a:gd name="connsiteX119" fmla="*/ 971550 w 1003300"/>
                  <a:gd name="connsiteY119" fmla="*/ 649287 h 760412"/>
                  <a:gd name="connsiteX120" fmla="*/ 933450 w 1003300"/>
                  <a:gd name="connsiteY120" fmla="*/ 638175 h 760412"/>
                  <a:gd name="connsiteX121" fmla="*/ 920750 w 1003300"/>
                  <a:gd name="connsiteY121" fmla="*/ 635000 h 760412"/>
                  <a:gd name="connsiteX122" fmla="*/ 876300 w 1003300"/>
                  <a:gd name="connsiteY122" fmla="*/ 623887 h 760412"/>
                  <a:gd name="connsiteX123" fmla="*/ 871538 w 1003300"/>
                  <a:gd name="connsiteY123" fmla="*/ 622300 h 760412"/>
                  <a:gd name="connsiteX124" fmla="*/ 857250 w 1003300"/>
                  <a:gd name="connsiteY124" fmla="*/ 619125 h 760412"/>
                  <a:gd name="connsiteX125" fmla="*/ 852488 w 1003300"/>
                  <a:gd name="connsiteY125" fmla="*/ 615950 h 760412"/>
                  <a:gd name="connsiteX126" fmla="*/ 844550 w 1003300"/>
                  <a:gd name="connsiteY126" fmla="*/ 611187 h 760412"/>
                  <a:gd name="connsiteX127" fmla="*/ 838200 w 1003300"/>
                  <a:gd name="connsiteY127" fmla="*/ 609600 h 760412"/>
                  <a:gd name="connsiteX128" fmla="*/ 822325 w 1003300"/>
                  <a:gd name="connsiteY128" fmla="*/ 604837 h 760412"/>
                  <a:gd name="connsiteX129" fmla="*/ 817563 w 1003300"/>
                  <a:gd name="connsiteY129" fmla="*/ 601662 h 760412"/>
                  <a:gd name="connsiteX130" fmla="*/ 815975 w 1003300"/>
                  <a:gd name="connsiteY130" fmla="*/ 574675 h 760412"/>
                  <a:gd name="connsiteX131" fmla="*/ 820738 w 1003300"/>
                  <a:gd name="connsiteY131" fmla="*/ 557212 h 760412"/>
                  <a:gd name="connsiteX132" fmla="*/ 825500 w 1003300"/>
                  <a:gd name="connsiteY132" fmla="*/ 546100 h 760412"/>
                  <a:gd name="connsiteX133" fmla="*/ 828675 w 1003300"/>
                  <a:gd name="connsiteY133" fmla="*/ 538162 h 760412"/>
                  <a:gd name="connsiteX134" fmla="*/ 835025 w 1003300"/>
                  <a:gd name="connsiteY134" fmla="*/ 528637 h 760412"/>
                  <a:gd name="connsiteX135" fmla="*/ 841375 w 1003300"/>
                  <a:gd name="connsiteY135" fmla="*/ 515937 h 760412"/>
                  <a:gd name="connsiteX136" fmla="*/ 852488 w 1003300"/>
                  <a:gd name="connsiteY136" fmla="*/ 495300 h 760412"/>
                  <a:gd name="connsiteX137" fmla="*/ 855663 w 1003300"/>
                  <a:gd name="connsiteY137" fmla="*/ 485775 h 760412"/>
                  <a:gd name="connsiteX138" fmla="*/ 858838 w 1003300"/>
                  <a:gd name="connsiteY138" fmla="*/ 481012 h 760412"/>
                  <a:gd name="connsiteX139" fmla="*/ 869950 w 1003300"/>
                  <a:gd name="connsiteY139" fmla="*/ 466725 h 760412"/>
                  <a:gd name="connsiteX140" fmla="*/ 873125 w 1003300"/>
                  <a:gd name="connsiteY140" fmla="*/ 461962 h 760412"/>
                  <a:gd name="connsiteX141" fmla="*/ 876300 w 1003300"/>
                  <a:gd name="connsiteY141" fmla="*/ 452437 h 760412"/>
                  <a:gd name="connsiteX142" fmla="*/ 879475 w 1003300"/>
                  <a:gd name="connsiteY142" fmla="*/ 446087 h 760412"/>
                  <a:gd name="connsiteX143" fmla="*/ 881063 w 1003300"/>
                  <a:gd name="connsiteY143" fmla="*/ 436562 h 760412"/>
                  <a:gd name="connsiteX144" fmla="*/ 884238 w 1003300"/>
                  <a:gd name="connsiteY144" fmla="*/ 430212 h 760412"/>
                  <a:gd name="connsiteX145" fmla="*/ 889000 w 1003300"/>
                  <a:gd name="connsiteY145" fmla="*/ 414337 h 760412"/>
                  <a:gd name="connsiteX146" fmla="*/ 892175 w 1003300"/>
                  <a:gd name="connsiteY146" fmla="*/ 406400 h 760412"/>
                  <a:gd name="connsiteX147" fmla="*/ 904875 w 1003300"/>
                  <a:gd name="connsiteY147" fmla="*/ 373062 h 760412"/>
                  <a:gd name="connsiteX148" fmla="*/ 906463 w 1003300"/>
                  <a:gd name="connsiteY148" fmla="*/ 360362 h 760412"/>
                  <a:gd name="connsiteX149" fmla="*/ 909638 w 1003300"/>
                  <a:gd name="connsiteY149" fmla="*/ 352425 h 760412"/>
                  <a:gd name="connsiteX150" fmla="*/ 912813 w 1003300"/>
                  <a:gd name="connsiteY150" fmla="*/ 342900 h 760412"/>
                  <a:gd name="connsiteX151" fmla="*/ 919163 w 1003300"/>
                  <a:gd name="connsiteY151" fmla="*/ 320675 h 760412"/>
                  <a:gd name="connsiteX152" fmla="*/ 936625 w 1003300"/>
                  <a:gd name="connsiteY152" fmla="*/ 319087 h 760412"/>
                  <a:gd name="connsiteX153" fmla="*/ 923925 w 1003300"/>
                  <a:gd name="connsiteY153" fmla="*/ 298450 h 760412"/>
                  <a:gd name="connsiteX154" fmla="*/ 927100 w 1003300"/>
                  <a:gd name="connsiteY154" fmla="*/ 287337 h 760412"/>
                  <a:gd name="connsiteX155" fmla="*/ 928688 w 1003300"/>
                  <a:gd name="connsiteY155" fmla="*/ 279400 h 760412"/>
                  <a:gd name="connsiteX156" fmla="*/ 942975 w 1003300"/>
                  <a:gd name="connsiteY156" fmla="*/ 292100 h 760412"/>
                  <a:gd name="connsiteX157" fmla="*/ 966788 w 1003300"/>
                  <a:gd name="connsiteY157" fmla="*/ 280987 h 760412"/>
                  <a:gd name="connsiteX158" fmla="*/ 938213 w 1003300"/>
                  <a:gd name="connsiteY158" fmla="*/ 261937 h 760412"/>
                  <a:gd name="connsiteX159" fmla="*/ 962025 w 1003300"/>
                  <a:gd name="connsiteY159" fmla="*/ 265112 h 760412"/>
                  <a:gd name="connsiteX160" fmla="*/ 962026 w 1003300"/>
                  <a:gd name="connsiteY160" fmla="*/ 257174 h 760412"/>
                  <a:gd name="connsiteX161" fmla="*/ 947738 w 1003300"/>
                  <a:gd name="connsiteY161" fmla="*/ 247650 h 760412"/>
                  <a:gd name="connsiteX162" fmla="*/ 954088 w 1003300"/>
                  <a:gd name="connsiteY162" fmla="*/ 236537 h 760412"/>
                  <a:gd name="connsiteX163" fmla="*/ 957263 w 1003300"/>
                  <a:gd name="connsiteY163" fmla="*/ 227012 h 760412"/>
                  <a:gd name="connsiteX164" fmla="*/ 958850 w 1003300"/>
                  <a:gd name="connsiteY164" fmla="*/ 220662 h 760412"/>
                  <a:gd name="connsiteX165" fmla="*/ 962025 w 1003300"/>
                  <a:gd name="connsiteY165" fmla="*/ 212725 h 760412"/>
                  <a:gd name="connsiteX166" fmla="*/ 968375 w 1003300"/>
                  <a:gd name="connsiteY166" fmla="*/ 195262 h 760412"/>
                  <a:gd name="connsiteX167" fmla="*/ 971550 w 1003300"/>
                  <a:gd name="connsiteY167" fmla="*/ 190500 h 760412"/>
                  <a:gd name="connsiteX168" fmla="*/ 976313 w 1003300"/>
                  <a:gd name="connsiteY168" fmla="*/ 173037 h 760412"/>
                  <a:gd name="connsiteX169" fmla="*/ 981075 w 1003300"/>
                  <a:gd name="connsiteY169" fmla="*/ 153987 h 760412"/>
                  <a:gd name="connsiteX170" fmla="*/ 977900 w 1003300"/>
                  <a:gd name="connsiteY170" fmla="*/ 127000 h 760412"/>
                  <a:gd name="connsiteX171" fmla="*/ 974725 w 1003300"/>
                  <a:gd name="connsiteY171" fmla="*/ 122237 h 760412"/>
                  <a:gd name="connsiteX172" fmla="*/ 969963 w 1003300"/>
                  <a:gd name="connsiteY172" fmla="*/ 106362 h 760412"/>
                  <a:gd name="connsiteX173" fmla="*/ 966788 w 1003300"/>
                  <a:gd name="connsiteY173" fmla="*/ 101600 h 760412"/>
                  <a:gd name="connsiteX174" fmla="*/ 960438 w 1003300"/>
                  <a:gd name="connsiteY174" fmla="*/ 88900 h 760412"/>
                  <a:gd name="connsiteX175" fmla="*/ 954088 w 1003300"/>
                  <a:gd name="connsiteY175" fmla="*/ 74612 h 760412"/>
                  <a:gd name="connsiteX176" fmla="*/ 941388 w 1003300"/>
                  <a:gd name="connsiteY176" fmla="*/ 49212 h 760412"/>
                  <a:gd name="connsiteX177" fmla="*/ 938213 w 1003300"/>
                  <a:gd name="connsiteY177" fmla="*/ 39687 h 760412"/>
                  <a:gd name="connsiteX178" fmla="*/ 931863 w 1003300"/>
                  <a:gd name="connsiteY178" fmla="*/ 31750 h 760412"/>
                  <a:gd name="connsiteX179" fmla="*/ 923925 w 1003300"/>
                  <a:gd name="connsiteY179" fmla="*/ 15875 h 760412"/>
                  <a:gd name="connsiteX180" fmla="*/ 922338 w 1003300"/>
                  <a:gd name="connsiteY180" fmla="*/ 11112 h 760412"/>
                  <a:gd name="connsiteX181" fmla="*/ 912813 w 1003300"/>
                  <a:gd name="connsiteY181" fmla="*/ 4762 h 760412"/>
                  <a:gd name="connsiteX182" fmla="*/ 903288 w 1003300"/>
                  <a:gd name="connsiteY182" fmla="*/ 0 h 760412"/>
                  <a:gd name="connsiteX183" fmla="*/ 884238 w 1003300"/>
                  <a:gd name="connsiteY183" fmla="*/ 3175 h 760412"/>
                  <a:gd name="connsiteX184" fmla="*/ 879475 w 1003300"/>
                  <a:gd name="connsiteY184" fmla="*/ 4762 h 760412"/>
                  <a:gd name="connsiteX185" fmla="*/ 868363 w 1003300"/>
                  <a:gd name="connsiteY185" fmla="*/ 12700 h 760412"/>
                  <a:gd name="connsiteX186" fmla="*/ 863600 w 1003300"/>
                  <a:gd name="connsiteY186" fmla="*/ 25400 h 760412"/>
                  <a:gd name="connsiteX187" fmla="*/ 857250 w 1003300"/>
                  <a:gd name="connsiteY187" fmla="*/ 34925 h 760412"/>
                  <a:gd name="connsiteX188" fmla="*/ 855663 w 1003300"/>
                  <a:gd name="connsiteY188" fmla="*/ 47625 h 760412"/>
                  <a:gd name="connsiteX189" fmla="*/ 852488 w 1003300"/>
                  <a:gd name="connsiteY189" fmla="*/ 60325 h 760412"/>
                  <a:gd name="connsiteX190" fmla="*/ 849313 w 1003300"/>
                  <a:gd name="connsiteY190" fmla="*/ 96837 h 760412"/>
                  <a:gd name="connsiteX191" fmla="*/ 842963 w 1003300"/>
                  <a:gd name="connsiteY191" fmla="*/ 120650 h 760412"/>
                  <a:gd name="connsiteX192" fmla="*/ 838200 w 1003300"/>
                  <a:gd name="connsiteY192" fmla="*/ 149225 h 760412"/>
                  <a:gd name="connsiteX193" fmla="*/ 836613 w 1003300"/>
                  <a:gd name="connsiteY193" fmla="*/ 155575 h 760412"/>
                  <a:gd name="connsiteX194" fmla="*/ 833438 w 1003300"/>
                  <a:gd name="connsiteY194" fmla="*/ 160337 h 760412"/>
                  <a:gd name="connsiteX195" fmla="*/ 830263 w 1003300"/>
                  <a:gd name="connsiteY195" fmla="*/ 169862 h 760412"/>
                  <a:gd name="connsiteX196" fmla="*/ 820738 w 1003300"/>
                  <a:gd name="connsiteY196" fmla="*/ 180975 h 760412"/>
                  <a:gd name="connsiteX197" fmla="*/ 811213 w 1003300"/>
                  <a:gd name="connsiteY197" fmla="*/ 190500 h 760412"/>
                  <a:gd name="connsiteX198" fmla="*/ 809625 w 1003300"/>
                  <a:gd name="connsiteY198" fmla="*/ 195262 h 760412"/>
                  <a:gd name="connsiteX199" fmla="*/ 804863 w 1003300"/>
                  <a:gd name="connsiteY199" fmla="*/ 196850 h 760412"/>
                  <a:gd name="connsiteX200" fmla="*/ 800100 w 1003300"/>
                  <a:gd name="connsiteY200" fmla="*/ 200025 h 760412"/>
                  <a:gd name="connsiteX201" fmla="*/ 795338 w 1003300"/>
                  <a:gd name="connsiteY201" fmla="*/ 196850 h 760412"/>
                  <a:gd name="connsiteX202" fmla="*/ 793750 w 1003300"/>
                  <a:gd name="connsiteY202" fmla="*/ 190500 h 760412"/>
                  <a:gd name="connsiteX203" fmla="*/ 787400 w 1003300"/>
                  <a:gd name="connsiteY203" fmla="*/ 147637 h 760412"/>
                  <a:gd name="connsiteX204" fmla="*/ 777875 w 1003300"/>
                  <a:gd name="connsiteY204" fmla="*/ 127000 h 760412"/>
                  <a:gd name="connsiteX205" fmla="*/ 766763 w 1003300"/>
                  <a:gd name="connsiteY205" fmla="*/ 122237 h 760412"/>
                  <a:gd name="connsiteX206" fmla="*/ 727075 w 1003300"/>
                  <a:gd name="connsiteY206" fmla="*/ 115887 h 760412"/>
                  <a:gd name="connsiteX207" fmla="*/ 698500 w 1003300"/>
                  <a:gd name="connsiteY207" fmla="*/ 114300 h 760412"/>
                  <a:gd name="connsiteX208" fmla="*/ 685800 w 1003300"/>
                  <a:gd name="connsiteY208" fmla="*/ 111125 h 760412"/>
                  <a:gd name="connsiteX209" fmla="*/ 663575 w 1003300"/>
                  <a:gd name="connsiteY209" fmla="*/ 104775 h 760412"/>
                  <a:gd name="connsiteX210" fmla="*/ 642938 w 1003300"/>
                  <a:gd name="connsiteY210" fmla="*/ 103187 h 760412"/>
                  <a:gd name="connsiteX211" fmla="*/ 585788 w 1003300"/>
                  <a:gd name="connsiteY211" fmla="*/ 96837 h 760412"/>
                  <a:gd name="connsiteX212" fmla="*/ 560388 w 1003300"/>
                  <a:gd name="connsiteY212" fmla="*/ 98425 h 760412"/>
                  <a:gd name="connsiteX213" fmla="*/ 552450 w 1003300"/>
                  <a:gd name="connsiteY213" fmla="*/ 101600 h 760412"/>
                  <a:gd name="connsiteX214" fmla="*/ 541338 w 1003300"/>
                  <a:gd name="connsiteY214" fmla="*/ 104775 h 760412"/>
                  <a:gd name="connsiteX215" fmla="*/ 536575 w 1003300"/>
                  <a:gd name="connsiteY215" fmla="*/ 107950 h 760412"/>
                  <a:gd name="connsiteX216" fmla="*/ 522288 w 1003300"/>
                  <a:gd name="connsiteY216" fmla="*/ 119062 h 760412"/>
                  <a:gd name="connsiteX217" fmla="*/ 506413 w 1003300"/>
                  <a:gd name="connsiteY217" fmla="*/ 122237 h 760412"/>
                  <a:gd name="connsiteX218" fmla="*/ 425450 w 1003300"/>
                  <a:gd name="connsiteY218" fmla="*/ 123825 h 760412"/>
                  <a:gd name="connsiteX219" fmla="*/ 376238 w 1003300"/>
                  <a:gd name="connsiteY219" fmla="*/ 122237 h 760412"/>
                  <a:gd name="connsiteX220" fmla="*/ 366713 w 1003300"/>
                  <a:gd name="connsiteY220" fmla="*/ 115887 h 760412"/>
                  <a:gd name="connsiteX221" fmla="*/ 358775 w 1003300"/>
                  <a:gd name="connsiteY221" fmla="*/ 114300 h 760412"/>
                  <a:gd name="connsiteX222" fmla="*/ 341313 w 1003300"/>
                  <a:gd name="connsiteY222" fmla="*/ 109537 h 760412"/>
                  <a:gd name="connsiteX223" fmla="*/ 333375 w 1003300"/>
                  <a:gd name="connsiteY223" fmla="*/ 106362 h 760412"/>
                  <a:gd name="connsiteX224" fmla="*/ 327025 w 1003300"/>
                  <a:gd name="connsiteY224" fmla="*/ 104775 h 760412"/>
                  <a:gd name="connsiteX225" fmla="*/ 322263 w 1003300"/>
                  <a:gd name="connsiteY225" fmla="*/ 101600 h 760412"/>
                  <a:gd name="connsiteX226" fmla="*/ 317500 w 1003300"/>
                  <a:gd name="connsiteY226" fmla="*/ 100012 h 760412"/>
                  <a:gd name="connsiteX227" fmla="*/ 293688 w 1003300"/>
                  <a:gd name="connsiteY227" fmla="*/ 95250 h 760412"/>
                  <a:gd name="connsiteX228" fmla="*/ 287338 w 1003300"/>
                  <a:gd name="connsiteY228" fmla="*/ 92075 h 760412"/>
                  <a:gd name="connsiteX229" fmla="*/ 260350 w 1003300"/>
                  <a:gd name="connsiteY229" fmla="*/ 87312 h 760412"/>
                  <a:gd name="connsiteX230" fmla="*/ 249238 w 1003300"/>
                  <a:gd name="connsiteY230" fmla="*/ 84137 h 760412"/>
                  <a:gd name="connsiteX231" fmla="*/ 233363 w 1003300"/>
                  <a:gd name="connsiteY231" fmla="*/ 79375 h 760412"/>
                  <a:gd name="connsiteX232" fmla="*/ 211138 w 1003300"/>
                  <a:gd name="connsiteY232" fmla="*/ 77787 h 760412"/>
                  <a:gd name="connsiteX233" fmla="*/ 203200 w 1003300"/>
                  <a:gd name="connsiteY233" fmla="*/ 76200 h 760412"/>
                  <a:gd name="connsiteX234" fmla="*/ 195263 w 1003300"/>
                  <a:gd name="connsiteY234" fmla="*/ 50800 h 760412"/>
                  <a:gd name="connsiteX0" fmla="*/ 195263 w 1003300"/>
                  <a:gd name="connsiteY0" fmla="*/ 50800 h 779524"/>
                  <a:gd name="connsiteX1" fmla="*/ 195263 w 1003300"/>
                  <a:gd name="connsiteY1" fmla="*/ 50800 h 779524"/>
                  <a:gd name="connsiteX2" fmla="*/ 192088 w 1003300"/>
                  <a:gd name="connsiteY2" fmla="*/ 65087 h 779524"/>
                  <a:gd name="connsiteX3" fmla="*/ 190500 w 1003300"/>
                  <a:gd name="connsiteY3" fmla="*/ 74612 h 779524"/>
                  <a:gd name="connsiteX4" fmla="*/ 185738 w 1003300"/>
                  <a:gd name="connsiteY4" fmla="*/ 88900 h 779524"/>
                  <a:gd name="connsiteX5" fmla="*/ 179388 w 1003300"/>
                  <a:gd name="connsiteY5" fmla="*/ 96837 h 779524"/>
                  <a:gd name="connsiteX6" fmla="*/ 177800 w 1003300"/>
                  <a:gd name="connsiteY6" fmla="*/ 104775 h 779524"/>
                  <a:gd name="connsiteX7" fmla="*/ 168275 w 1003300"/>
                  <a:gd name="connsiteY7" fmla="*/ 119062 h 779524"/>
                  <a:gd name="connsiteX8" fmla="*/ 165100 w 1003300"/>
                  <a:gd name="connsiteY8" fmla="*/ 125412 h 779524"/>
                  <a:gd name="connsiteX9" fmla="*/ 160338 w 1003300"/>
                  <a:gd name="connsiteY9" fmla="*/ 133350 h 779524"/>
                  <a:gd name="connsiteX10" fmla="*/ 150813 w 1003300"/>
                  <a:gd name="connsiteY10" fmla="*/ 147637 h 779524"/>
                  <a:gd name="connsiteX11" fmla="*/ 142875 w 1003300"/>
                  <a:gd name="connsiteY11" fmla="*/ 158750 h 779524"/>
                  <a:gd name="connsiteX12" fmla="*/ 141288 w 1003300"/>
                  <a:gd name="connsiteY12" fmla="*/ 163512 h 779524"/>
                  <a:gd name="connsiteX13" fmla="*/ 131763 w 1003300"/>
                  <a:gd name="connsiteY13" fmla="*/ 169862 h 779524"/>
                  <a:gd name="connsiteX14" fmla="*/ 125413 w 1003300"/>
                  <a:gd name="connsiteY14" fmla="*/ 179387 h 779524"/>
                  <a:gd name="connsiteX15" fmla="*/ 122238 w 1003300"/>
                  <a:gd name="connsiteY15" fmla="*/ 184150 h 779524"/>
                  <a:gd name="connsiteX16" fmla="*/ 117475 w 1003300"/>
                  <a:gd name="connsiteY16" fmla="*/ 192087 h 779524"/>
                  <a:gd name="connsiteX17" fmla="*/ 109538 w 1003300"/>
                  <a:gd name="connsiteY17" fmla="*/ 201612 h 779524"/>
                  <a:gd name="connsiteX18" fmla="*/ 104775 w 1003300"/>
                  <a:gd name="connsiteY18" fmla="*/ 207962 h 779524"/>
                  <a:gd name="connsiteX19" fmla="*/ 95250 w 1003300"/>
                  <a:gd name="connsiteY19" fmla="*/ 215900 h 779524"/>
                  <a:gd name="connsiteX20" fmla="*/ 90488 w 1003300"/>
                  <a:gd name="connsiteY20" fmla="*/ 222250 h 779524"/>
                  <a:gd name="connsiteX21" fmla="*/ 80963 w 1003300"/>
                  <a:gd name="connsiteY21" fmla="*/ 231775 h 779524"/>
                  <a:gd name="connsiteX22" fmla="*/ 74613 w 1003300"/>
                  <a:gd name="connsiteY22" fmla="*/ 239712 h 779524"/>
                  <a:gd name="connsiteX23" fmla="*/ 65088 w 1003300"/>
                  <a:gd name="connsiteY23" fmla="*/ 246062 h 779524"/>
                  <a:gd name="connsiteX24" fmla="*/ 50800 w 1003300"/>
                  <a:gd name="connsiteY24" fmla="*/ 257175 h 779524"/>
                  <a:gd name="connsiteX25" fmla="*/ 46038 w 1003300"/>
                  <a:gd name="connsiteY25" fmla="*/ 263525 h 779524"/>
                  <a:gd name="connsiteX26" fmla="*/ 39688 w 1003300"/>
                  <a:gd name="connsiteY26" fmla="*/ 266700 h 779524"/>
                  <a:gd name="connsiteX27" fmla="*/ 33338 w 1003300"/>
                  <a:gd name="connsiteY27" fmla="*/ 273050 h 779524"/>
                  <a:gd name="connsiteX28" fmla="*/ 28575 w 1003300"/>
                  <a:gd name="connsiteY28" fmla="*/ 284162 h 779524"/>
                  <a:gd name="connsiteX29" fmla="*/ 26988 w 1003300"/>
                  <a:gd name="connsiteY29" fmla="*/ 288925 h 779524"/>
                  <a:gd name="connsiteX30" fmla="*/ 23813 w 1003300"/>
                  <a:gd name="connsiteY30" fmla="*/ 296862 h 779524"/>
                  <a:gd name="connsiteX31" fmla="*/ 22225 w 1003300"/>
                  <a:gd name="connsiteY31" fmla="*/ 303212 h 779524"/>
                  <a:gd name="connsiteX32" fmla="*/ 19050 w 1003300"/>
                  <a:gd name="connsiteY32" fmla="*/ 309562 h 779524"/>
                  <a:gd name="connsiteX33" fmla="*/ 17463 w 1003300"/>
                  <a:gd name="connsiteY33" fmla="*/ 317500 h 779524"/>
                  <a:gd name="connsiteX34" fmla="*/ 14288 w 1003300"/>
                  <a:gd name="connsiteY34" fmla="*/ 322262 h 779524"/>
                  <a:gd name="connsiteX35" fmla="*/ 12700 w 1003300"/>
                  <a:gd name="connsiteY35" fmla="*/ 327025 h 779524"/>
                  <a:gd name="connsiteX36" fmla="*/ 9525 w 1003300"/>
                  <a:gd name="connsiteY36" fmla="*/ 333375 h 779524"/>
                  <a:gd name="connsiteX37" fmla="*/ 7938 w 1003300"/>
                  <a:gd name="connsiteY37" fmla="*/ 341312 h 779524"/>
                  <a:gd name="connsiteX38" fmla="*/ 4763 w 1003300"/>
                  <a:gd name="connsiteY38" fmla="*/ 346075 h 779524"/>
                  <a:gd name="connsiteX39" fmla="*/ 0 w 1003300"/>
                  <a:gd name="connsiteY39" fmla="*/ 371475 h 779524"/>
                  <a:gd name="connsiteX40" fmla="*/ 3175 w 1003300"/>
                  <a:gd name="connsiteY40" fmla="*/ 407987 h 779524"/>
                  <a:gd name="connsiteX41" fmla="*/ 4763 w 1003300"/>
                  <a:gd name="connsiteY41" fmla="*/ 412750 h 779524"/>
                  <a:gd name="connsiteX42" fmla="*/ 9525 w 1003300"/>
                  <a:gd name="connsiteY42" fmla="*/ 415925 h 779524"/>
                  <a:gd name="connsiteX43" fmla="*/ 20638 w 1003300"/>
                  <a:gd name="connsiteY43" fmla="*/ 419100 h 779524"/>
                  <a:gd name="connsiteX44" fmla="*/ 28575 w 1003300"/>
                  <a:gd name="connsiteY44" fmla="*/ 422275 h 779524"/>
                  <a:gd name="connsiteX45" fmla="*/ 49213 w 1003300"/>
                  <a:gd name="connsiteY45" fmla="*/ 427037 h 779524"/>
                  <a:gd name="connsiteX46" fmla="*/ 101600 w 1003300"/>
                  <a:gd name="connsiteY46" fmla="*/ 428625 h 779524"/>
                  <a:gd name="connsiteX47" fmla="*/ 112713 w 1003300"/>
                  <a:gd name="connsiteY47" fmla="*/ 431800 h 779524"/>
                  <a:gd name="connsiteX48" fmla="*/ 117475 w 1003300"/>
                  <a:gd name="connsiteY48" fmla="*/ 433387 h 779524"/>
                  <a:gd name="connsiteX49" fmla="*/ 122238 w 1003300"/>
                  <a:gd name="connsiteY49" fmla="*/ 436562 h 779524"/>
                  <a:gd name="connsiteX50" fmla="*/ 130175 w 1003300"/>
                  <a:gd name="connsiteY50" fmla="*/ 447675 h 779524"/>
                  <a:gd name="connsiteX51" fmla="*/ 136525 w 1003300"/>
                  <a:gd name="connsiteY51" fmla="*/ 449262 h 779524"/>
                  <a:gd name="connsiteX52" fmla="*/ 158750 w 1003300"/>
                  <a:gd name="connsiteY52" fmla="*/ 454025 h 779524"/>
                  <a:gd name="connsiteX53" fmla="*/ 179388 w 1003300"/>
                  <a:gd name="connsiteY53" fmla="*/ 460375 h 779524"/>
                  <a:gd name="connsiteX54" fmla="*/ 200025 w 1003300"/>
                  <a:gd name="connsiteY54" fmla="*/ 463550 h 779524"/>
                  <a:gd name="connsiteX55" fmla="*/ 222250 w 1003300"/>
                  <a:gd name="connsiteY55" fmla="*/ 469900 h 779524"/>
                  <a:gd name="connsiteX56" fmla="*/ 231775 w 1003300"/>
                  <a:gd name="connsiteY56" fmla="*/ 471487 h 779524"/>
                  <a:gd name="connsiteX57" fmla="*/ 255588 w 1003300"/>
                  <a:gd name="connsiteY57" fmla="*/ 476250 h 779524"/>
                  <a:gd name="connsiteX58" fmla="*/ 325438 w 1003300"/>
                  <a:gd name="connsiteY58" fmla="*/ 473075 h 779524"/>
                  <a:gd name="connsiteX59" fmla="*/ 381000 w 1003300"/>
                  <a:gd name="connsiteY59" fmla="*/ 466725 h 779524"/>
                  <a:gd name="connsiteX60" fmla="*/ 411163 w 1003300"/>
                  <a:gd name="connsiteY60" fmla="*/ 461962 h 779524"/>
                  <a:gd name="connsiteX61" fmla="*/ 527050 w 1003300"/>
                  <a:gd name="connsiteY61" fmla="*/ 455612 h 779524"/>
                  <a:gd name="connsiteX62" fmla="*/ 536575 w 1003300"/>
                  <a:gd name="connsiteY62" fmla="*/ 458787 h 779524"/>
                  <a:gd name="connsiteX63" fmla="*/ 547688 w 1003300"/>
                  <a:gd name="connsiteY63" fmla="*/ 463550 h 779524"/>
                  <a:gd name="connsiteX64" fmla="*/ 566738 w 1003300"/>
                  <a:gd name="connsiteY64" fmla="*/ 468312 h 779524"/>
                  <a:gd name="connsiteX65" fmla="*/ 576263 w 1003300"/>
                  <a:gd name="connsiteY65" fmla="*/ 471487 h 779524"/>
                  <a:gd name="connsiteX66" fmla="*/ 600075 w 1003300"/>
                  <a:gd name="connsiteY66" fmla="*/ 474662 h 779524"/>
                  <a:gd name="connsiteX67" fmla="*/ 612775 w 1003300"/>
                  <a:gd name="connsiteY67" fmla="*/ 477837 h 779524"/>
                  <a:gd name="connsiteX68" fmla="*/ 623888 w 1003300"/>
                  <a:gd name="connsiteY68" fmla="*/ 479425 h 779524"/>
                  <a:gd name="connsiteX69" fmla="*/ 650875 w 1003300"/>
                  <a:gd name="connsiteY69" fmla="*/ 482600 h 779524"/>
                  <a:gd name="connsiteX70" fmla="*/ 665163 w 1003300"/>
                  <a:gd name="connsiteY70" fmla="*/ 485775 h 779524"/>
                  <a:gd name="connsiteX71" fmla="*/ 673100 w 1003300"/>
                  <a:gd name="connsiteY71" fmla="*/ 487362 h 779524"/>
                  <a:gd name="connsiteX72" fmla="*/ 677863 w 1003300"/>
                  <a:gd name="connsiteY72" fmla="*/ 495300 h 779524"/>
                  <a:gd name="connsiteX73" fmla="*/ 671513 w 1003300"/>
                  <a:gd name="connsiteY73" fmla="*/ 506412 h 779524"/>
                  <a:gd name="connsiteX74" fmla="*/ 668338 w 1003300"/>
                  <a:gd name="connsiteY74" fmla="*/ 511175 h 779524"/>
                  <a:gd name="connsiteX75" fmla="*/ 669925 w 1003300"/>
                  <a:gd name="connsiteY75" fmla="*/ 522287 h 779524"/>
                  <a:gd name="connsiteX76" fmla="*/ 674688 w 1003300"/>
                  <a:gd name="connsiteY76" fmla="*/ 528637 h 779524"/>
                  <a:gd name="connsiteX77" fmla="*/ 676275 w 1003300"/>
                  <a:gd name="connsiteY77" fmla="*/ 533400 h 779524"/>
                  <a:gd name="connsiteX78" fmla="*/ 679450 w 1003300"/>
                  <a:gd name="connsiteY78" fmla="*/ 538162 h 779524"/>
                  <a:gd name="connsiteX79" fmla="*/ 681038 w 1003300"/>
                  <a:gd name="connsiteY79" fmla="*/ 542925 h 779524"/>
                  <a:gd name="connsiteX80" fmla="*/ 685800 w 1003300"/>
                  <a:gd name="connsiteY80" fmla="*/ 547687 h 779524"/>
                  <a:gd name="connsiteX81" fmla="*/ 700088 w 1003300"/>
                  <a:gd name="connsiteY81" fmla="*/ 563562 h 779524"/>
                  <a:gd name="connsiteX82" fmla="*/ 711200 w 1003300"/>
                  <a:gd name="connsiteY82" fmla="*/ 582612 h 779524"/>
                  <a:gd name="connsiteX83" fmla="*/ 725488 w 1003300"/>
                  <a:gd name="connsiteY83" fmla="*/ 598487 h 779524"/>
                  <a:gd name="connsiteX84" fmla="*/ 735013 w 1003300"/>
                  <a:gd name="connsiteY84" fmla="*/ 617537 h 779524"/>
                  <a:gd name="connsiteX85" fmla="*/ 739775 w 1003300"/>
                  <a:gd name="connsiteY85" fmla="*/ 631825 h 779524"/>
                  <a:gd name="connsiteX86" fmla="*/ 741363 w 1003300"/>
                  <a:gd name="connsiteY86" fmla="*/ 636587 h 779524"/>
                  <a:gd name="connsiteX87" fmla="*/ 744538 w 1003300"/>
                  <a:gd name="connsiteY87" fmla="*/ 644525 h 779524"/>
                  <a:gd name="connsiteX88" fmla="*/ 749300 w 1003300"/>
                  <a:gd name="connsiteY88" fmla="*/ 661987 h 779524"/>
                  <a:gd name="connsiteX89" fmla="*/ 754063 w 1003300"/>
                  <a:gd name="connsiteY89" fmla="*/ 684212 h 779524"/>
                  <a:gd name="connsiteX90" fmla="*/ 757238 w 1003300"/>
                  <a:gd name="connsiteY90" fmla="*/ 696912 h 779524"/>
                  <a:gd name="connsiteX91" fmla="*/ 754698 w 1003300"/>
                  <a:gd name="connsiteY91" fmla="*/ 704850 h 779524"/>
                  <a:gd name="connsiteX92" fmla="*/ 737870 w 1003300"/>
                  <a:gd name="connsiteY92" fmla="*/ 732155 h 779524"/>
                  <a:gd name="connsiteX93" fmla="*/ 760413 w 1003300"/>
                  <a:gd name="connsiteY93" fmla="*/ 749300 h 779524"/>
                  <a:gd name="connsiteX94" fmla="*/ 757238 w 1003300"/>
                  <a:gd name="connsiteY94" fmla="*/ 758825 h 779524"/>
                  <a:gd name="connsiteX95" fmla="*/ 762000 w 1003300"/>
                  <a:gd name="connsiteY95" fmla="*/ 760412 h 779524"/>
                  <a:gd name="connsiteX96" fmla="*/ 766763 w 1003300"/>
                  <a:gd name="connsiteY96" fmla="*/ 758825 h 779524"/>
                  <a:gd name="connsiteX97" fmla="*/ 751840 w 1003300"/>
                  <a:gd name="connsiteY97" fmla="*/ 779462 h 779524"/>
                  <a:gd name="connsiteX98" fmla="*/ 779463 w 1003300"/>
                  <a:gd name="connsiteY98" fmla="*/ 752475 h 779524"/>
                  <a:gd name="connsiteX99" fmla="*/ 800100 w 1003300"/>
                  <a:gd name="connsiteY99" fmla="*/ 747712 h 779524"/>
                  <a:gd name="connsiteX100" fmla="*/ 819150 w 1003300"/>
                  <a:gd name="connsiteY100" fmla="*/ 739775 h 779524"/>
                  <a:gd name="connsiteX101" fmla="*/ 836613 w 1003300"/>
                  <a:gd name="connsiteY101" fmla="*/ 736600 h 779524"/>
                  <a:gd name="connsiteX102" fmla="*/ 849313 w 1003300"/>
                  <a:gd name="connsiteY102" fmla="*/ 730250 h 779524"/>
                  <a:gd name="connsiteX103" fmla="*/ 873125 w 1003300"/>
                  <a:gd name="connsiteY103" fmla="*/ 723900 h 779524"/>
                  <a:gd name="connsiteX104" fmla="*/ 885825 w 1003300"/>
                  <a:gd name="connsiteY104" fmla="*/ 719137 h 779524"/>
                  <a:gd name="connsiteX105" fmla="*/ 890588 w 1003300"/>
                  <a:gd name="connsiteY105" fmla="*/ 715962 h 779524"/>
                  <a:gd name="connsiteX106" fmla="*/ 947738 w 1003300"/>
                  <a:gd name="connsiteY106" fmla="*/ 719137 h 779524"/>
                  <a:gd name="connsiteX107" fmla="*/ 962025 w 1003300"/>
                  <a:gd name="connsiteY107" fmla="*/ 720725 h 779524"/>
                  <a:gd name="connsiteX108" fmla="*/ 960438 w 1003300"/>
                  <a:gd name="connsiteY108" fmla="*/ 715962 h 779524"/>
                  <a:gd name="connsiteX109" fmla="*/ 958850 w 1003300"/>
                  <a:gd name="connsiteY109" fmla="*/ 709612 h 779524"/>
                  <a:gd name="connsiteX110" fmla="*/ 963613 w 1003300"/>
                  <a:gd name="connsiteY110" fmla="*/ 692150 h 779524"/>
                  <a:gd name="connsiteX111" fmla="*/ 968375 w 1003300"/>
                  <a:gd name="connsiteY111" fmla="*/ 684212 h 779524"/>
                  <a:gd name="connsiteX112" fmla="*/ 976313 w 1003300"/>
                  <a:gd name="connsiteY112" fmla="*/ 679450 h 779524"/>
                  <a:gd name="connsiteX113" fmla="*/ 982663 w 1003300"/>
                  <a:gd name="connsiteY113" fmla="*/ 674687 h 779524"/>
                  <a:gd name="connsiteX114" fmla="*/ 987425 w 1003300"/>
                  <a:gd name="connsiteY114" fmla="*/ 673100 h 779524"/>
                  <a:gd name="connsiteX115" fmla="*/ 993775 w 1003300"/>
                  <a:gd name="connsiteY115" fmla="*/ 669925 h 779524"/>
                  <a:gd name="connsiteX116" fmla="*/ 1003300 w 1003300"/>
                  <a:gd name="connsiteY116" fmla="*/ 666750 h 779524"/>
                  <a:gd name="connsiteX117" fmla="*/ 1000125 w 1003300"/>
                  <a:gd name="connsiteY117" fmla="*/ 661987 h 779524"/>
                  <a:gd name="connsiteX118" fmla="*/ 990600 w 1003300"/>
                  <a:gd name="connsiteY118" fmla="*/ 657225 h 779524"/>
                  <a:gd name="connsiteX119" fmla="*/ 971550 w 1003300"/>
                  <a:gd name="connsiteY119" fmla="*/ 649287 h 779524"/>
                  <a:gd name="connsiteX120" fmla="*/ 933450 w 1003300"/>
                  <a:gd name="connsiteY120" fmla="*/ 638175 h 779524"/>
                  <a:gd name="connsiteX121" fmla="*/ 920750 w 1003300"/>
                  <a:gd name="connsiteY121" fmla="*/ 635000 h 779524"/>
                  <a:gd name="connsiteX122" fmla="*/ 876300 w 1003300"/>
                  <a:gd name="connsiteY122" fmla="*/ 623887 h 779524"/>
                  <a:gd name="connsiteX123" fmla="*/ 871538 w 1003300"/>
                  <a:gd name="connsiteY123" fmla="*/ 622300 h 779524"/>
                  <a:gd name="connsiteX124" fmla="*/ 857250 w 1003300"/>
                  <a:gd name="connsiteY124" fmla="*/ 619125 h 779524"/>
                  <a:gd name="connsiteX125" fmla="*/ 852488 w 1003300"/>
                  <a:gd name="connsiteY125" fmla="*/ 615950 h 779524"/>
                  <a:gd name="connsiteX126" fmla="*/ 844550 w 1003300"/>
                  <a:gd name="connsiteY126" fmla="*/ 611187 h 779524"/>
                  <a:gd name="connsiteX127" fmla="*/ 838200 w 1003300"/>
                  <a:gd name="connsiteY127" fmla="*/ 609600 h 779524"/>
                  <a:gd name="connsiteX128" fmla="*/ 822325 w 1003300"/>
                  <a:gd name="connsiteY128" fmla="*/ 604837 h 779524"/>
                  <a:gd name="connsiteX129" fmla="*/ 817563 w 1003300"/>
                  <a:gd name="connsiteY129" fmla="*/ 601662 h 779524"/>
                  <a:gd name="connsiteX130" fmla="*/ 815975 w 1003300"/>
                  <a:gd name="connsiteY130" fmla="*/ 574675 h 779524"/>
                  <a:gd name="connsiteX131" fmla="*/ 820738 w 1003300"/>
                  <a:gd name="connsiteY131" fmla="*/ 557212 h 779524"/>
                  <a:gd name="connsiteX132" fmla="*/ 825500 w 1003300"/>
                  <a:gd name="connsiteY132" fmla="*/ 546100 h 779524"/>
                  <a:gd name="connsiteX133" fmla="*/ 828675 w 1003300"/>
                  <a:gd name="connsiteY133" fmla="*/ 538162 h 779524"/>
                  <a:gd name="connsiteX134" fmla="*/ 835025 w 1003300"/>
                  <a:gd name="connsiteY134" fmla="*/ 528637 h 779524"/>
                  <a:gd name="connsiteX135" fmla="*/ 841375 w 1003300"/>
                  <a:gd name="connsiteY135" fmla="*/ 515937 h 779524"/>
                  <a:gd name="connsiteX136" fmla="*/ 852488 w 1003300"/>
                  <a:gd name="connsiteY136" fmla="*/ 495300 h 779524"/>
                  <a:gd name="connsiteX137" fmla="*/ 855663 w 1003300"/>
                  <a:gd name="connsiteY137" fmla="*/ 485775 h 779524"/>
                  <a:gd name="connsiteX138" fmla="*/ 858838 w 1003300"/>
                  <a:gd name="connsiteY138" fmla="*/ 481012 h 779524"/>
                  <a:gd name="connsiteX139" fmla="*/ 869950 w 1003300"/>
                  <a:gd name="connsiteY139" fmla="*/ 466725 h 779524"/>
                  <a:gd name="connsiteX140" fmla="*/ 873125 w 1003300"/>
                  <a:gd name="connsiteY140" fmla="*/ 461962 h 779524"/>
                  <a:gd name="connsiteX141" fmla="*/ 876300 w 1003300"/>
                  <a:gd name="connsiteY141" fmla="*/ 452437 h 779524"/>
                  <a:gd name="connsiteX142" fmla="*/ 879475 w 1003300"/>
                  <a:gd name="connsiteY142" fmla="*/ 446087 h 779524"/>
                  <a:gd name="connsiteX143" fmla="*/ 881063 w 1003300"/>
                  <a:gd name="connsiteY143" fmla="*/ 436562 h 779524"/>
                  <a:gd name="connsiteX144" fmla="*/ 884238 w 1003300"/>
                  <a:gd name="connsiteY144" fmla="*/ 430212 h 779524"/>
                  <a:gd name="connsiteX145" fmla="*/ 889000 w 1003300"/>
                  <a:gd name="connsiteY145" fmla="*/ 414337 h 779524"/>
                  <a:gd name="connsiteX146" fmla="*/ 892175 w 1003300"/>
                  <a:gd name="connsiteY146" fmla="*/ 406400 h 779524"/>
                  <a:gd name="connsiteX147" fmla="*/ 904875 w 1003300"/>
                  <a:gd name="connsiteY147" fmla="*/ 373062 h 779524"/>
                  <a:gd name="connsiteX148" fmla="*/ 906463 w 1003300"/>
                  <a:gd name="connsiteY148" fmla="*/ 360362 h 779524"/>
                  <a:gd name="connsiteX149" fmla="*/ 909638 w 1003300"/>
                  <a:gd name="connsiteY149" fmla="*/ 352425 h 779524"/>
                  <a:gd name="connsiteX150" fmla="*/ 912813 w 1003300"/>
                  <a:gd name="connsiteY150" fmla="*/ 342900 h 779524"/>
                  <a:gd name="connsiteX151" fmla="*/ 919163 w 1003300"/>
                  <a:gd name="connsiteY151" fmla="*/ 320675 h 779524"/>
                  <a:gd name="connsiteX152" fmla="*/ 936625 w 1003300"/>
                  <a:gd name="connsiteY152" fmla="*/ 319087 h 779524"/>
                  <a:gd name="connsiteX153" fmla="*/ 923925 w 1003300"/>
                  <a:gd name="connsiteY153" fmla="*/ 298450 h 779524"/>
                  <a:gd name="connsiteX154" fmla="*/ 927100 w 1003300"/>
                  <a:gd name="connsiteY154" fmla="*/ 287337 h 779524"/>
                  <a:gd name="connsiteX155" fmla="*/ 928688 w 1003300"/>
                  <a:gd name="connsiteY155" fmla="*/ 279400 h 779524"/>
                  <a:gd name="connsiteX156" fmla="*/ 942975 w 1003300"/>
                  <a:gd name="connsiteY156" fmla="*/ 292100 h 779524"/>
                  <a:gd name="connsiteX157" fmla="*/ 966788 w 1003300"/>
                  <a:gd name="connsiteY157" fmla="*/ 280987 h 779524"/>
                  <a:gd name="connsiteX158" fmla="*/ 938213 w 1003300"/>
                  <a:gd name="connsiteY158" fmla="*/ 261937 h 779524"/>
                  <a:gd name="connsiteX159" fmla="*/ 962025 w 1003300"/>
                  <a:gd name="connsiteY159" fmla="*/ 265112 h 779524"/>
                  <a:gd name="connsiteX160" fmla="*/ 962026 w 1003300"/>
                  <a:gd name="connsiteY160" fmla="*/ 257174 h 779524"/>
                  <a:gd name="connsiteX161" fmla="*/ 947738 w 1003300"/>
                  <a:gd name="connsiteY161" fmla="*/ 247650 h 779524"/>
                  <a:gd name="connsiteX162" fmla="*/ 954088 w 1003300"/>
                  <a:gd name="connsiteY162" fmla="*/ 236537 h 779524"/>
                  <a:gd name="connsiteX163" fmla="*/ 957263 w 1003300"/>
                  <a:gd name="connsiteY163" fmla="*/ 227012 h 779524"/>
                  <a:gd name="connsiteX164" fmla="*/ 958850 w 1003300"/>
                  <a:gd name="connsiteY164" fmla="*/ 220662 h 779524"/>
                  <a:gd name="connsiteX165" fmla="*/ 962025 w 1003300"/>
                  <a:gd name="connsiteY165" fmla="*/ 212725 h 779524"/>
                  <a:gd name="connsiteX166" fmla="*/ 968375 w 1003300"/>
                  <a:gd name="connsiteY166" fmla="*/ 195262 h 779524"/>
                  <a:gd name="connsiteX167" fmla="*/ 971550 w 1003300"/>
                  <a:gd name="connsiteY167" fmla="*/ 190500 h 779524"/>
                  <a:gd name="connsiteX168" fmla="*/ 976313 w 1003300"/>
                  <a:gd name="connsiteY168" fmla="*/ 173037 h 779524"/>
                  <a:gd name="connsiteX169" fmla="*/ 981075 w 1003300"/>
                  <a:gd name="connsiteY169" fmla="*/ 153987 h 779524"/>
                  <a:gd name="connsiteX170" fmla="*/ 977900 w 1003300"/>
                  <a:gd name="connsiteY170" fmla="*/ 127000 h 779524"/>
                  <a:gd name="connsiteX171" fmla="*/ 974725 w 1003300"/>
                  <a:gd name="connsiteY171" fmla="*/ 122237 h 779524"/>
                  <a:gd name="connsiteX172" fmla="*/ 969963 w 1003300"/>
                  <a:gd name="connsiteY172" fmla="*/ 106362 h 779524"/>
                  <a:gd name="connsiteX173" fmla="*/ 966788 w 1003300"/>
                  <a:gd name="connsiteY173" fmla="*/ 101600 h 779524"/>
                  <a:gd name="connsiteX174" fmla="*/ 960438 w 1003300"/>
                  <a:gd name="connsiteY174" fmla="*/ 88900 h 779524"/>
                  <a:gd name="connsiteX175" fmla="*/ 954088 w 1003300"/>
                  <a:gd name="connsiteY175" fmla="*/ 74612 h 779524"/>
                  <a:gd name="connsiteX176" fmla="*/ 941388 w 1003300"/>
                  <a:gd name="connsiteY176" fmla="*/ 49212 h 779524"/>
                  <a:gd name="connsiteX177" fmla="*/ 938213 w 1003300"/>
                  <a:gd name="connsiteY177" fmla="*/ 39687 h 779524"/>
                  <a:gd name="connsiteX178" fmla="*/ 931863 w 1003300"/>
                  <a:gd name="connsiteY178" fmla="*/ 31750 h 779524"/>
                  <a:gd name="connsiteX179" fmla="*/ 923925 w 1003300"/>
                  <a:gd name="connsiteY179" fmla="*/ 15875 h 779524"/>
                  <a:gd name="connsiteX180" fmla="*/ 922338 w 1003300"/>
                  <a:gd name="connsiteY180" fmla="*/ 11112 h 779524"/>
                  <a:gd name="connsiteX181" fmla="*/ 912813 w 1003300"/>
                  <a:gd name="connsiteY181" fmla="*/ 4762 h 779524"/>
                  <a:gd name="connsiteX182" fmla="*/ 903288 w 1003300"/>
                  <a:gd name="connsiteY182" fmla="*/ 0 h 779524"/>
                  <a:gd name="connsiteX183" fmla="*/ 884238 w 1003300"/>
                  <a:gd name="connsiteY183" fmla="*/ 3175 h 779524"/>
                  <a:gd name="connsiteX184" fmla="*/ 879475 w 1003300"/>
                  <a:gd name="connsiteY184" fmla="*/ 4762 h 779524"/>
                  <a:gd name="connsiteX185" fmla="*/ 868363 w 1003300"/>
                  <a:gd name="connsiteY185" fmla="*/ 12700 h 779524"/>
                  <a:gd name="connsiteX186" fmla="*/ 863600 w 1003300"/>
                  <a:gd name="connsiteY186" fmla="*/ 25400 h 779524"/>
                  <a:gd name="connsiteX187" fmla="*/ 857250 w 1003300"/>
                  <a:gd name="connsiteY187" fmla="*/ 34925 h 779524"/>
                  <a:gd name="connsiteX188" fmla="*/ 855663 w 1003300"/>
                  <a:gd name="connsiteY188" fmla="*/ 47625 h 779524"/>
                  <a:gd name="connsiteX189" fmla="*/ 852488 w 1003300"/>
                  <a:gd name="connsiteY189" fmla="*/ 60325 h 779524"/>
                  <a:gd name="connsiteX190" fmla="*/ 849313 w 1003300"/>
                  <a:gd name="connsiteY190" fmla="*/ 96837 h 779524"/>
                  <a:gd name="connsiteX191" fmla="*/ 842963 w 1003300"/>
                  <a:gd name="connsiteY191" fmla="*/ 120650 h 779524"/>
                  <a:gd name="connsiteX192" fmla="*/ 838200 w 1003300"/>
                  <a:gd name="connsiteY192" fmla="*/ 149225 h 779524"/>
                  <a:gd name="connsiteX193" fmla="*/ 836613 w 1003300"/>
                  <a:gd name="connsiteY193" fmla="*/ 155575 h 779524"/>
                  <a:gd name="connsiteX194" fmla="*/ 833438 w 1003300"/>
                  <a:gd name="connsiteY194" fmla="*/ 160337 h 779524"/>
                  <a:gd name="connsiteX195" fmla="*/ 830263 w 1003300"/>
                  <a:gd name="connsiteY195" fmla="*/ 169862 h 779524"/>
                  <a:gd name="connsiteX196" fmla="*/ 820738 w 1003300"/>
                  <a:gd name="connsiteY196" fmla="*/ 180975 h 779524"/>
                  <a:gd name="connsiteX197" fmla="*/ 811213 w 1003300"/>
                  <a:gd name="connsiteY197" fmla="*/ 190500 h 779524"/>
                  <a:gd name="connsiteX198" fmla="*/ 809625 w 1003300"/>
                  <a:gd name="connsiteY198" fmla="*/ 195262 h 779524"/>
                  <a:gd name="connsiteX199" fmla="*/ 804863 w 1003300"/>
                  <a:gd name="connsiteY199" fmla="*/ 196850 h 779524"/>
                  <a:gd name="connsiteX200" fmla="*/ 800100 w 1003300"/>
                  <a:gd name="connsiteY200" fmla="*/ 200025 h 779524"/>
                  <a:gd name="connsiteX201" fmla="*/ 795338 w 1003300"/>
                  <a:gd name="connsiteY201" fmla="*/ 196850 h 779524"/>
                  <a:gd name="connsiteX202" fmla="*/ 793750 w 1003300"/>
                  <a:gd name="connsiteY202" fmla="*/ 190500 h 779524"/>
                  <a:gd name="connsiteX203" fmla="*/ 787400 w 1003300"/>
                  <a:gd name="connsiteY203" fmla="*/ 147637 h 779524"/>
                  <a:gd name="connsiteX204" fmla="*/ 777875 w 1003300"/>
                  <a:gd name="connsiteY204" fmla="*/ 127000 h 779524"/>
                  <a:gd name="connsiteX205" fmla="*/ 766763 w 1003300"/>
                  <a:gd name="connsiteY205" fmla="*/ 122237 h 779524"/>
                  <a:gd name="connsiteX206" fmla="*/ 727075 w 1003300"/>
                  <a:gd name="connsiteY206" fmla="*/ 115887 h 779524"/>
                  <a:gd name="connsiteX207" fmla="*/ 698500 w 1003300"/>
                  <a:gd name="connsiteY207" fmla="*/ 114300 h 779524"/>
                  <a:gd name="connsiteX208" fmla="*/ 685800 w 1003300"/>
                  <a:gd name="connsiteY208" fmla="*/ 111125 h 779524"/>
                  <a:gd name="connsiteX209" fmla="*/ 663575 w 1003300"/>
                  <a:gd name="connsiteY209" fmla="*/ 104775 h 779524"/>
                  <a:gd name="connsiteX210" fmla="*/ 642938 w 1003300"/>
                  <a:gd name="connsiteY210" fmla="*/ 103187 h 779524"/>
                  <a:gd name="connsiteX211" fmla="*/ 585788 w 1003300"/>
                  <a:gd name="connsiteY211" fmla="*/ 96837 h 779524"/>
                  <a:gd name="connsiteX212" fmla="*/ 560388 w 1003300"/>
                  <a:gd name="connsiteY212" fmla="*/ 98425 h 779524"/>
                  <a:gd name="connsiteX213" fmla="*/ 552450 w 1003300"/>
                  <a:gd name="connsiteY213" fmla="*/ 101600 h 779524"/>
                  <a:gd name="connsiteX214" fmla="*/ 541338 w 1003300"/>
                  <a:gd name="connsiteY214" fmla="*/ 104775 h 779524"/>
                  <a:gd name="connsiteX215" fmla="*/ 536575 w 1003300"/>
                  <a:gd name="connsiteY215" fmla="*/ 107950 h 779524"/>
                  <a:gd name="connsiteX216" fmla="*/ 522288 w 1003300"/>
                  <a:gd name="connsiteY216" fmla="*/ 119062 h 779524"/>
                  <a:gd name="connsiteX217" fmla="*/ 506413 w 1003300"/>
                  <a:gd name="connsiteY217" fmla="*/ 122237 h 779524"/>
                  <a:gd name="connsiteX218" fmla="*/ 425450 w 1003300"/>
                  <a:gd name="connsiteY218" fmla="*/ 123825 h 779524"/>
                  <a:gd name="connsiteX219" fmla="*/ 376238 w 1003300"/>
                  <a:gd name="connsiteY219" fmla="*/ 122237 h 779524"/>
                  <a:gd name="connsiteX220" fmla="*/ 366713 w 1003300"/>
                  <a:gd name="connsiteY220" fmla="*/ 115887 h 779524"/>
                  <a:gd name="connsiteX221" fmla="*/ 358775 w 1003300"/>
                  <a:gd name="connsiteY221" fmla="*/ 114300 h 779524"/>
                  <a:gd name="connsiteX222" fmla="*/ 341313 w 1003300"/>
                  <a:gd name="connsiteY222" fmla="*/ 109537 h 779524"/>
                  <a:gd name="connsiteX223" fmla="*/ 333375 w 1003300"/>
                  <a:gd name="connsiteY223" fmla="*/ 106362 h 779524"/>
                  <a:gd name="connsiteX224" fmla="*/ 327025 w 1003300"/>
                  <a:gd name="connsiteY224" fmla="*/ 104775 h 779524"/>
                  <a:gd name="connsiteX225" fmla="*/ 322263 w 1003300"/>
                  <a:gd name="connsiteY225" fmla="*/ 101600 h 779524"/>
                  <a:gd name="connsiteX226" fmla="*/ 317500 w 1003300"/>
                  <a:gd name="connsiteY226" fmla="*/ 100012 h 779524"/>
                  <a:gd name="connsiteX227" fmla="*/ 293688 w 1003300"/>
                  <a:gd name="connsiteY227" fmla="*/ 95250 h 779524"/>
                  <a:gd name="connsiteX228" fmla="*/ 287338 w 1003300"/>
                  <a:gd name="connsiteY228" fmla="*/ 92075 h 779524"/>
                  <a:gd name="connsiteX229" fmla="*/ 260350 w 1003300"/>
                  <a:gd name="connsiteY229" fmla="*/ 87312 h 779524"/>
                  <a:gd name="connsiteX230" fmla="*/ 249238 w 1003300"/>
                  <a:gd name="connsiteY230" fmla="*/ 84137 h 779524"/>
                  <a:gd name="connsiteX231" fmla="*/ 233363 w 1003300"/>
                  <a:gd name="connsiteY231" fmla="*/ 79375 h 779524"/>
                  <a:gd name="connsiteX232" fmla="*/ 211138 w 1003300"/>
                  <a:gd name="connsiteY232" fmla="*/ 77787 h 779524"/>
                  <a:gd name="connsiteX233" fmla="*/ 203200 w 1003300"/>
                  <a:gd name="connsiteY233" fmla="*/ 76200 h 779524"/>
                  <a:gd name="connsiteX234" fmla="*/ 195263 w 1003300"/>
                  <a:gd name="connsiteY234" fmla="*/ 50800 h 779524"/>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101600 w 1003300"/>
                  <a:gd name="connsiteY46" fmla="*/ 428625 h 779492"/>
                  <a:gd name="connsiteX47" fmla="*/ 112713 w 1003300"/>
                  <a:gd name="connsiteY47" fmla="*/ 431800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54025 h 779492"/>
                  <a:gd name="connsiteX53" fmla="*/ 179388 w 1003300"/>
                  <a:gd name="connsiteY53" fmla="*/ 460375 h 779492"/>
                  <a:gd name="connsiteX54" fmla="*/ 200025 w 1003300"/>
                  <a:gd name="connsiteY54" fmla="*/ 46355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0413 w 1003300"/>
                  <a:gd name="connsiteY93" fmla="*/ 749300 h 779492"/>
                  <a:gd name="connsiteX94" fmla="*/ 757238 w 1003300"/>
                  <a:gd name="connsiteY94" fmla="*/ 758825 h 779492"/>
                  <a:gd name="connsiteX95" fmla="*/ 762000 w 1003300"/>
                  <a:gd name="connsiteY95" fmla="*/ 760412 h 779492"/>
                  <a:gd name="connsiteX96" fmla="*/ 738188 w 1003300"/>
                  <a:gd name="connsiteY96" fmla="*/ 757873 h 779492"/>
                  <a:gd name="connsiteX97" fmla="*/ 751840 w 1003300"/>
                  <a:gd name="connsiteY97" fmla="*/ 779462 h 779492"/>
                  <a:gd name="connsiteX98" fmla="*/ 779463 w 1003300"/>
                  <a:gd name="connsiteY98" fmla="*/ 752475 h 779492"/>
                  <a:gd name="connsiteX99" fmla="*/ 800100 w 1003300"/>
                  <a:gd name="connsiteY99" fmla="*/ 747712 h 779492"/>
                  <a:gd name="connsiteX100" fmla="*/ 819150 w 1003300"/>
                  <a:gd name="connsiteY100" fmla="*/ 739775 h 779492"/>
                  <a:gd name="connsiteX101" fmla="*/ 836613 w 1003300"/>
                  <a:gd name="connsiteY101" fmla="*/ 736600 h 779492"/>
                  <a:gd name="connsiteX102" fmla="*/ 849313 w 1003300"/>
                  <a:gd name="connsiteY102" fmla="*/ 730250 h 779492"/>
                  <a:gd name="connsiteX103" fmla="*/ 873125 w 1003300"/>
                  <a:gd name="connsiteY103" fmla="*/ 723900 h 779492"/>
                  <a:gd name="connsiteX104" fmla="*/ 885825 w 1003300"/>
                  <a:gd name="connsiteY104" fmla="*/ 719137 h 779492"/>
                  <a:gd name="connsiteX105" fmla="*/ 890588 w 1003300"/>
                  <a:gd name="connsiteY105" fmla="*/ 715962 h 779492"/>
                  <a:gd name="connsiteX106" fmla="*/ 947738 w 1003300"/>
                  <a:gd name="connsiteY106" fmla="*/ 719137 h 779492"/>
                  <a:gd name="connsiteX107" fmla="*/ 962025 w 1003300"/>
                  <a:gd name="connsiteY107" fmla="*/ 720725 h 779492"/>
                  <a:gd name="connsiteX108" fmla="*/ 960438 w 1003300"/>
                  <a:gd name="connsiteY108" fmla="*/ 715962 h 779492"/>
                  <a:gd name="connsiteX109" fmla="*/ 958850 w 1003300"/>
                  <a:gd name="connsiteY109" fmla="*/ 709612 h 779492"/>
                  <a:gd name="connsiteX110" fmla="*/ 963613 w 1003300"/>
                  <a:gd name="connsiteY110" fmla="*/ 692150 h 779492"/>
                  <a:gd name="connsiteX111" fmla="*/ 968375 w 1003300"/>
                  <a:gd name="connsiteY111" fmla="*/ 684212 h 779492"/>
                  <a:gd name="connsiteX112" fmla="*/ 976313 w 1003300"/>
                  <a:gd name="connsiteY112" fmla="*/ 679450 h 779492"/>
                  <a:gd name="connsiteX113" fmla="*/ 982663 w 1003300"/>
                  <a:gd name="connsiteY113" fmla="*/ 674687 h 779492"/>
                  <a:gd name="connsiteX114" fmla="*/ 987425 w 1003300"/>
                  <a:gd name="connsiteY114" fmla="*/ 673100 h 779492"/>
                  <a:gd name="connsiteX115" fmla="*/ 993775 w 1003300"/>
                  <a:gd name="connsiteY115" fmla="*/ 669925 h 779492"/>
                  <a:gd name="connsiteX116" fmla="*/ 1003300 w 1003300"/>
                  <a:gd name="connsiteY116" fmla="*/ 666750 h 779492"/>
                  <a:gd name="connsiteX117" fmla="*/ 1000125 w 1003300"/>
                  <a:gd name="connsiteY117" fmla="*/ 661987 h 779492"/>
                  <a:gd name="connsiteX118" fmla="*/ 990600 w 1003300"/>
                  <a:gd name="connsiteY118" fmla="*/ 657225 h 779492"/>
                  <a:gd name="connsiteX119" fmla="*/ 971550 w 1003300"/>
                  <a:gd name="connsiteY119" fmla="*/ 649287 h 779492"/>
                  <a:gd name="connsiteX120" fmla="*/ 933450 w 1003300"/>
                  <a:gd name="connsiteY120" fmla="*/ 638175 h 779492"/>
                  <a:gd name="connsiteX121" fmla="*/ 920750 w 1003300"/>
                  <a:gd name="connsiteY121" fmla="*/ 635000 h 779492"/>
                  <a:gd name="connsiteX122" fmla="*/ 876300 w 1003300"/>
                  <a:gd name="connsiteY122" fmla="*/ 623887 h 779492"/>
                  <a:gd name="connsiteX123" fmla="*/ 871538 w 1003300"/>
                  <a:gd name="connsiteY123" fmla="*/ 622300 h 779492"/>
                  <a:gd name="connsiteX124" fmla="*/ 857250 w 1003300"/>
                  <a:gd name="connsiteY124" fmla="*/ 619125 h 779492"/>
                  <a:gd name="connsiteX125" fmla="*/ 852488 w 1003300"/>
                  <a:gd name="connsiteY125" fmla="*/ 615950 h 779492"/>
                  <a:gd name="connsiteX126" fmla="*/ 844550 w 1003300"/>
                  <a:gd name="connsiteY126" fmla="*/ 611187 h 779492"/>
                  <a:gd name="connsiteX127" fmla="*/ 838200 w 1003300"/>
                  <a:gd name="connsiteY127" fmla="*/ 609600 h 779492"/>
                  <a:gd name="connsiteX128" fmla="*/ 822325 w 1003300"/>
                  <a:gd name="connsiteY128" fmla="*/ 604837 h 779492"/>
                  <a:gd name="connsiteX129" fmla="*/ 817563 w 1003300"/>
                  <a:gd name="connsiteY129" fmla="*/ 601662 h 779492"/>
                  <a:gd name="connsiteX130" fmla="*/ 815975 w 1003300"/>
                  <a:gd name="connsiteY130" fmla="*/ 574675 h 779492"/>
                  <a:gd name="connsiteX131" fmla="*/ 820738 w 1003300"/>
                  <a:gd name="connsiteY131" fmla="*/ 557212 h 779492"/>
                  <a:gd name="connsiteX132" fmla="*/ 825500 w 1003300"/>
                  <a:gd name="connsiteY132" fmla="*/ 546100 h 779492"/>
                  <a:gd name="connsiteX133" fmla="*/ 828675 w 1003300"/>
                  <a:gd name="connsiteY133" fmla="*/ 538162 h 779492"/>
                  <a:gd name="connsiteX134" fmla="*/ 835025 w 1003300"/>
                  <a:gd name="connsiteY134" fmla="*/ 528637 h 779492"/>
                  <a:gd name="connsiteX135" fmla="*/ 841375 w 1003300"/>
                  <a:gd name="connsiteY135" fmla="*/ 515937 h 779492"/>
                  <a:gd name="connsiteX136" fmla="*/ 852488 w 1003300"/>
                  <a:gd name="connsiteY136" fmla="*/ 495300 h 779492"/>
                  <a:gd name="connsiteX137" fmla="*/ 855663 w 1003300"/>
                  <a:gd name="connsiteY137" fmla="*/ 485775 h 779492"/>
                  <a:gd name="connsiteX138" fmla="*/ 858838 w 1003300"/>
                  <a:gd name="connsiteY138" fmla="*/ 481012 h 779492"/>
                  <a:gd name="connsiteX139" fmla="*/ 869950 w 1003300"/>
                  <a:gd name="connsiteY139" fmla="*/ 466725 h 779492"/>
                  <a:gd name="connsiteX140" fmla="*/ 873125 w 1003300"/>
                  <a:gd name="connsiteY140" fmla="*/ 461962 h 779492"/>
                  <a:gd name="connsiteX141" fmla="*/ 876300 w 1003300"/>
                  <a:gd name="connsiteY141" fmla="*/ 452437 h 779492"/>
                  <a:gd name="connsiteX142" fmla="*/ 879475 w 1003300"/>
                  <a:gd name="connsiteY142" fmla="*/ 446087 h 779492"/>
                  <a:gd name="connsiteX143" fmla="*/ 881063 w 1003300"/>
                  <a:gd name="connsiteY143" fmla="*/ 436562 h 779492"/>
                  <a:gd name="connsiteX144" fmla="*/ 884238 w 1003300"/>
                  <a:gd name="connsiteY144" fmla="*/ 430212 h 779492"/>
                  <a:gd name="connsiteX145" fmla="*/ 889000 w 1003300"/>
                  <a:gd name="connsiteY145" fmla="*/ 414337 h 779492"/>
                  <a:gd name="connsiteX146" fmla="*/ 892175 w 1003300"/>
                  <a:gd name="connsiteY146" fmla="*/ 406400 h 779492"/>
                  <a:gd name="connsiteX147" fmla="*/ 904875 w 1003300"/>
                  <a:gd name="connsiteY147" fmla="*/ 373062 h 779492"/>
                  <a:gd name="connsiteX148" fmla="*/ 906463 w 1003300"/>
                  <a:gd name="connsiteY148" fmla="*/ 360362 h 779492"/>
                  <a:gd name="connsiteX149" fmla="*/ 909638 w 1003300"/>
                  <a:gd name="connsiteY149" fmla="*/ 352425 h 779492"/>
                  <a:gd name="connsiteX150" fmla="*/ 912813 w 1003300"/>
                  <a:gd name="connsiteY150" fmla="*/ 342900 h 779492"/>
                  <a:gd name="connsiteX151" fmla="*/ 919163 w 1003300"/>
                  <a:gd name="connsiteY151" fmla="*/ 320675 h 779492"/>
                  <a:gd name="connsiteX152" fmla="*/ 936625 w 1003300"/>
                  <a:gd name="connsiteY152" fmla="*/ 319087 h 779492"/>
                  <a:gd name="connsiteX153" fmla="*/ 923925 w 1003300"/>
                  <a:gd name="connsiteY153" fmla="*/ 298450 h 779492"/>
                  <a:gd name="connsiteX154" fmla="*/ 927100 w 1003300"/>
                  <a:gd name="connsiteY154" fmla="*/ 287337 h 779492"/>
                  <a:gd name="connsiteX155" fmla="*/ 928688 w 1003300"/>
                  <a:gd name="connsiteY155" fmla="*/ 279400 h 779492"/>
                  <a:gd name="connsiteX156" fmla="*/ 942975 w 1003300"/>
                  <a:gd name="connsiteY156" fmla="*/ 292100 h 779492"/>
                  <a:gd name="connsiteX157" fmla="*/ 966788 w 1003300"/>
                  <a:gd name="connsiteY157" fmla="*/ 280987 h 779492"/>
                  <a:gd name="connsiteX158" fmla="*/ 938213 w 1003300"/>
                  <a:gd name="connsiteY158" fmla="*/ 261937 h 779492"/>
                  <a:gd name="connsiteX159" fmla="*/ 962025 w 1003300"/>
                  <a:gd name="connsiteY159" fmla="*/ 265112 h 779492"/>
                  <a:gd name="connsiteX160" fmla="*/ 962026 w 1003300"/>
                  <a:gd name="connsiteY160" fmla="*/ 257174 h 779492"/>
                  <a:gd name="connsiteX161" fmla="*/ 947738 w 1003300"/>
                  <a:gd name="connsiteY161" fmla="*/ 247650 h 779492"/>
                  <a:gd name="connsiteX162" fmla="*/ 954088 w 1003300"/>
                  <a:gd name="connsiteY162" fmla="*/ 236537 h 779492"/>
                  <a:gd name="connsiteX163" fmla="*/ 957263 w 1003300"/>
                  <a:gd name="connsiteY163" fmla="*/ 227012 h 779492"/>
                  <a:gd name="connsiteX164" fmla="*/ 958850 w 1003300"/>
                  <a:gd name="connsiteY164" fmla="*/ 220662 h 779492"/>
                  <a:gd name="connsiteX165" fmla="*/ 962025 w 1003300"/>
                  <a:gd name="connsiteY165" fmla="*/ 212725 h 779492"/>
                  <a:gd name="connsiteX166" fmla="*/ 968375 w 1003300"/>
                  <a:gd name="connsiteY166" fmla="*/ 195262 h 779492"/>
                  <a:gd name="connsiteX167" fmla="*/ 971550 w 1003300"/>
                  <a:gd name="connsiteY167" fmla="*/ 190500 h 779492"/>
                  <a:gd name="connsiteX168" fmla="*/ 976313 w 1003300"/>
                  <a:gd name="connsiteY168" fmla="*/ 173037 h 779492"/>
                  <a:gd name="connsiteX169" fmla="*/ 981075 w 1003300"/>
                  <a:gd name="connsiteY169" fmla="*/ 153987 h 779492"/>
                  <a:gd name="connsiteX170" fmla="*/ 977900 w 1003300"/>
                  <a:gd name="connsiteY170" fmla="*/ 127000 h 779492"/>
                  <a:gd name="connsiteX171" fmla="*/ 974725 w 1003300"/>
                  <a:gd name="connsiteY171" fmla="*/ 122237 h 779492"/>
                  <a:gd name="connsiteX172" fmla="*/ 969963 w 1003300"/>
                  <a:gd name="connsiteY172" fmla="*/ 106362 h 779492"/>
                  <a:gd name="connsiteX173" fmla="*/ 966788 w 1003300"/>
                  <a:gd name="connsiteY173" fmla="*/ 101600 h 779492"/>
                  <a:gd name="connsiteX174" fmla="*/ 960438 w 1003300"/>
                  <a:gd name="connsiteY174" fmla="*/ 88900 h 779492"/>
                  <a:gd name="connsiteX175" fmla="*/ 954088 w 1003300"/>
                  <a:gd name="connsiteY175" fmla="*/ 74612 h 779492"/>
                  <a:gd name="connsiteX176" fmla="*/ 941388 w 1003300"/>
                  <a:gd name="connsiteY176" fmla="*/ 49212 h 779492"/>
                  <a:gd name="connsiteX177" fmla="*/ 938213 w 1003300"/>
                  <a:gd name="connsiteY177" fmla="*/ 39687 h 779492"/>
                  <a:gd name="connsiteX178" fmla="*/ 931863 w 1003300"/>
                  <a:gd name="connsiteY178" fmla="*/ 31750 h 779492"/>
                  <a:gd name="connsiteX179" fmla="*/ 923925 w 1003300"/>
                  <a:gd name="connsiteY179" fmla="*/ 15875 h 779492"/>
                  <a:gd name="connsiteX180" fmla="*/ 922338 w 1003300"/>
                  <a:gd name="connsiteY180" fmla="*/ 11112 h 779492"/>
                  <a:gd name="connsiteX181" fmla="*/ 912813 w 1003300"/>
                  <a:gd name="connsiteY181" fmla="*/ 4762 h 779492"/>
                  <a:gd name="connsiteX182" fmla="*/ 903288 w 1003300"/>
                  <a:gd name="connsiteY182" fmla="*/ 0 h 779492"/>
                  <a:gd name="connsiteX183" fmla="*/ 884238 w 1003300"/>
                  <a:gd name="connsiteY183" fmla="*/ 3175 h 779492"/>
                  <a:gd name="connsiteX184" fmla="*/ 879475 w 1003300"/>
                  <a:gd name="connsiteY184" fmla="*/ 4762 h 779492"/>
                  <a:gd name="connsiteX185" fmla="*/ 868363 w 1003300"/>
                  <a:gd name="connsiteY185" fmla="*/ 12700 h 779492"/>
                  <a:gd name="connsiteX186" fmla="*/ 863600 w 1003300"/>
                  <a:gd name="connsiteY186" fmla="*/ 25400 h 779492"/>
                  <a:gd name="connsiteX187" fmla="*/ 857250 w 1003300"/>
                  <a:gd name="connsiteY187" fmla="*/ 34925 h 779492"/>
                  <a:gd name="connsiteX188" fmla="*/ 855663 w 1003300"/>
                  <a:gd name="connsiteY188" fmla="*/ 47625 h 779492"/>
                  <a:gd name="connsiteX189" fmla="*/ 852488 w 1003300"/>
                  <a:gd name="connsiteY189" fmla="*/ 60325 h 779492"/>
                  <a:gd name="connsiteX190" fmla="*/ 849313 w 1003300"/>
                  <a:gd name="connsiteY190" fmla="*/ 96837 h 779492"/>
                  <a:gd name="connsiteX191" fmla="*/ 842963 w 1003300"/>
                  <a:gd name="connsiteY191" fmla="*/ 120650 h 779492"/>
                  <a:gd name="connsiteX192" fmla="*/ 838200 w 1003300"/>
                  <a:gd name="connsiteY192" fmla="*/ 149225 h 779492"/>
                  <a:gd name="connsiteX193" fmla="*/ 836613 w 1003300"/>
                  <a:gd name="connsiteY193" fmla="*/ 155575 h 779492"/>
                  <a:gd name="connsiteX194" fmla="*/ 833438 w 1003300"/>
                  <a:gd name="connsiteY194" fmla="*/ 160337 h 779492"/>
                  <a:gd name="connsiteX195" fmla="*/ 830263 w 1003300"/>
                  <a:gd name="connsiteY195" fmla="*/ 169862 h 779492"/>
                  <a:gd name="connsiteX196" fmla="*/ 820738 w 1003300"/>
                  <a:gd name="connsiteY196" fmla="*/ 180975 h 779492"/>
                  <a:gd name="connsiteX197" fmla="*/ 811213 w 1003300"/>
                  <a:gd name="connsiteY197" fmla="*/ 190500 h 779492"/>
                  <a:gd name="connsiteX198" fmla="*/ 809625 w 1003300"/>
                  <a:gd name="connsiteY198" fmla="*/ 195262 h 779492"/>
                  <a:gd name="connsiteX199" fmla="*/ 804863 w 1003300"/>
                  <a:gd name="connsiteY199" fmla="*/ 196850 h 779492"/>
                  <a:gd name="connsiteX200" fmla="*/ 800100 w 1003300"/>
                  <a:gd name="connsiteY200" fmla="*/ 200025 h 779492"/>
                  <a:gd name="connsiteX201" fmla="*/ 795338 w 1003300"/>
                  <a:gd name="connsiteY201" fmla="*/ 196850 h 779492"/>
                  <a:gd name="connsiteX202" fmla="*/ 793750 w 1003300"/>
                  <a:gd name="connsiteY202" fmla="*/ 190500 h 779492"/>
                  <a:gd name="connsiteX203" fmla="*/ 787400 w 1003300"/>
                  <a:gd name="connsiteY203" fmla="*/ 147637 h 779492"/>
                  <a:gd name="connsiteX204" fmla="*/ 777875 w 1003300"/>
                  <a:gd name="connsiteY204" fmla="*/ 127000 h 779492"/>
                  <a:gd name="connsiteX205" fmla="*/ 766763 w 1003300"/>
                  <a:gd name="connsiteY205" fmla="*/ 122237 h 779492"/>
                  <a:gd name="connsiteX206" fmla="*/ 727075 w 1003300"/>
                  <a:gd name="connsiteY206" fmla="*/ 115887 h 779492"/>
                  <a:gd name="connsiteX207" fmla="*/ 698500 w 1003300"/>
                  <a:gd name="connsiteY207" fmla="*/ 114300 h 779492"/>
                  <a:gd name="connsiteX208" fmla="*/ 685800 w 1003300"/>
                  <a:gd name="connsiteY208" fmla="*/ 111125 h 779492"/>
                  <a:gd name="connsiteX209" fmla="*/ 663575 w 1003300"/>
                  <a:gd name="connsiteY209" fmla="*/ 104775 h 779492"/>
                  <a:gd name="connsiteX210" fmla="*/ 642938 w 1003300"/>
                  <a:gd name="connsiteY210" fmla="*/ 103187 h 779492"/>
                  <a:gd name="connsiteX211" fmla="*/ 585788 w 1003300"/>
                  <a:gd name="connsiteY211" fmla="*/ 96837 h 779492"/>
                  <a:gd name="connsiteX212" fmla="*/ 560388 w 1003300"/>
                  <a:gd name="connsiteY212" fmla="*/ 98425 h 779492"/>
                  <a:gd name="connsiteX213" fmla="*/ 552450 w 1003300"/>
                  <a:gd name="connsiteY213" fmla="*/ 101600 h 779492"/>
                  <a:gd name="connsiteX214" fmla="*/ 541338 w 1003300"/>
                  <a:gd name="connsiteY214" fmla="*/ 104775 h 779492"/>
                  <a:gd name="connsiteX215" fmla="*/ 536575 w 1003300"/>
                  <a:gd name="connsiteY215" fmla="*/ 107950 h 779492"/>
                  <a:gd name="connsiteX216" fmla="*/ 522288 w 1003300"/>
                  <a:gd name="connsiteY216" fmla="*/ 119062 h 779492"/>
                  <a:gd name="connsiteX217" fmla="*/ 506413 w 1003300"/>
                  <a:gd name="connsiteY217" fmla="*/ 122237 h 779492"/>
                  <a:gd name="connsiteX218" fmla="*/ 425450 w 1003300"/>
                  <a:gd name="connsiteY218" fmla="*/ 123825 h 779492"/>
                  <a:gd name="connsiteX219" fmla="*/ 376238 w 1003300"/>
                  <a:gd name="connsiteY219" fmla="*/ 122237 h 779492"/>
                  <a:gd name="connsiteX220" fmla="*/ 366713 w 1003300"/>
                  <a:gd name="connsiteY220" fmla="*/ 115887 h 779492"/>
                  <a:gd name="connsiteX221" fmla="*/ 358775 w 1003300"/>
                  <a:gd name="connsiteY221" fmla="*/ 114300 h 779492"/>
                  <a:gd name="connsiteX222" fmla="*/ 341313 w 1003300"/>
                  <a:gd name="connsiteY222" fmla="*/ 109537 h 779492"/>
                  <a:gd name="connsiteX223" fmla="*/ 333375 w 1003300"/>
                  <a:gd name="connsiteY223" fmla="*/ 106362 h 779492"/>
                  <a:gd name="connsiteX224" fmla="*/ 327025 w 1003300"/>
                  <a:gd name="connsiteY224" fmla="*/ 104775 h 779492"/>
                  <a:gd name="connsiteX225" fmla="*/ 322263 w 1003300"/>
                  <a:gd name="connsiteY225" fmla="*/ 101600 h 779492"/>
                  <a:gd name="connsiteX226" fmla="*/ 317500 w 1003300"/>
                  <a:gd name="connsiteY226" fmla="*/ 100012 h 779492"/>
                  <a:gd name="connsiteX227" fmla="*/ 293688 w 1003300"/>
                  <a:gd name="connsiteY227" fmla="*/ 95250 h 779492"/>
                  <a:gd name="connsiteX228" fmla="*/ 287338 w 1003300"/>
                  <a:gd name="connsiteY228" fmla="*/ 92075 h 779492"/>
                  <a:gd name="connsiteX229" fmla="*/ 260350 w 1003300"/>
                  <a:gd name="connsiteY229" fmla="*/ 87312 h 779492"/>
                  <a:gd name="connsiteX230" fmla="*/ 249238 w 1003300"/>
                  <a:gd name="connsiteY230" fmla="*/ 84137 h 779492"/>
                  <a:gd name="connsiteX231" fmla="*/ 233363 w 1003300"/>
                  <a:gd name="connsiteY231" fmla="*/ 79375 h 779492"/>
                  <a:gd name="connsiteX232" fmla="*/ 211138 w 1003300"/>
                  <a:gd name="connsiteY232" fmla="*/ 77787 h 779492"/>
                  <a:gd name="connsiteX233" fmla="*/ 203200 w 1003300"/>
                  <a:gd name="connsiteY233" fmla="*/ 76200 h 779492"/>
                  <a:gd name="connsiteX234" fmla="*/ 195263 w 1003300"/>
                  <a:gd name="connsiteY234"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101600 w 1003300"/>
                  <a:gd name="connsiteY46" fmla="*/ 428625 h 779492"/>
                  <a:gd name="connsiteX47" fmla="*/ 112713 w 1003300"/>
                  <a:gd name="connsiteY47" fmla="*/ 431800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54025 h 779492"/>
                  <a:gd name="connsiteX53" fmla="*/ 179388 w 1003300"/>
                  <a:gd name="connsiteY53" fmla="*/ 460375 h 779492"/>
                  <a:gd name="connsiteX54" fmla="*/ 200025 w 1003300"/>
                  <a:gd name="connsiteY54" fmla="*/ 46355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0413 w 1003300"/>
                  <a:gd name="connsiteY93" fmla="*/ 749300 h 779492"/>
                  <a:gd name="connsiteX94" fmla="*/ 762000 w 1003300"/>
                  <a:gd name="connsiteY94" fmla="*/ 760412 h 779492"/>
                  <a:gd name="connsiteX95" fmla="*/ 738188 w 1003300"/>
                  <a:gd name="connsiteY95" fmla="*/ 757873 h 779492"/>
                  <a:gd name="connsiteX96" fmla="*/ 751840 w 1003300"/>
                  <a:gd name="connsiteY96" fmla="*/ 779462 h 779492"/>
                  <a:gd name="connsiteX97" fmla="*/ 779463 w 1003300"/>
                  <a:gd name="connsiteY97" fmla="*/ 752475 h 779492"/>
                  <a:gd name="connsiteX98" fmla="*/ 800100 w 1003300"/>
                  <a:gd name="connsiteY98" fmla="*/ 747712 h 779492"/>
                  <a:gd name="connsiteX99" fmla="*/ 819150 w 1003300"/>
                  <a:gd name="connsiteY99" fmla="*/ 739775 h 779492"/>
                  <a:gd name="connsiteX100" fmla="*/ 836613 w 1003300"/>
                  <a:gd name="connsiteY100" fmla="*/ 736600 h 779492"/>
                  <a:gd name="connsiteX101" fmla="*/ 849313 w 1003300"/>
                  <a:gd name="connsiteY101" fmla="*/ 730250 h 779492"/>
                  <a:gd name="connsiteX102" fmla="*/ 873125 w 1003300"/>
                  <a:gd name="connsiteY102" fmla="*/ 723900 h 779492"/>
                  <a:gd name="connsiteX103" fmla="*/ 885825 w 1003300"/>
                  <a:gd name="connsiteY103" fmla="*/ 719137 h 779492"/>
                  <a:gd name="connsiteX104" fmla="*/ 890588 w 1003300"/>
                  <a:gd name="connsiteY104" fmla="*/ 715962 h 779492"/>
                  <a:gd name="connsiteX105" fmla="*/ 947738 w 1003300"/>
                  <a:gd name="connsiteY105" fmla="*/ 719137 h 779492"/>
                  <a:gd name="connsiteX106" fmla="*/ 962025 w 1003300"/>
                  <a:gd name="connsiteY106" fmla="*/ 720725 h 779492"/>
                  <a:gd name="connsiteX107" fmla="*/ 960438 w 1003300"/>
                  <a:gd name="connsiteY107" fmla="*/ 715962 h 779492"/>
                  <a:gd name="connsiteX108" fmla="*/ 958850 w 1003300"/>
                  <a:gd name="connsiteY108" fmla="*/ 709612 h 779492"/>
                  <a:gd name="connsiteX109" fmla="*/ 963613 w 1003300"/>
                  <a:gd name="connsiteY109" fmla="*/ 692150 h 779492"/>
                  <a:gd name="connsiteX110" fmla="*/ 968375 w 1003300"/>
                  <a:gd name="connsiteY110" fmla="*/ 684212 h 779492"/>
                  <a:gd name="connsiteX111" fmla="*/ 976313 w 1003300"/>
                  <a:gd name="connsiteY111" fmla="*/ 679450 h 779492"/>
                  <a:gd name="connsiteX112" fmla="*/ 982663 w 1003300"/>
                  <a:gd name="connsiteY112" fmla="*/ 674687 h 779492"/>
                  <a:gd name="connsiteX113" fmla="*/ 987425 w 1003300"/>
                  <a:gd name="connsiteY113" fmla="*/ 673100 h 779492"/>
                  <a:gd name="connsiteX114" fmla="*/ 993775 w 1003300"/>
                  <a:gd name="connsiteY114" fmla="*/ 669925 h 779492"/>
                  <a:gd name="connsiteX115" fmla="*/ 1003300 w 1003300"/>
                  <a:gd name="connsiteY115" fmla="*/ 666750 h 779492"/>
                  <a:gd name="connsiteX116" fmla="*/ 1000125 w 1003300"/>
                  <a:gd name="connsiteY116" fmla="*/ 661987 h 779492"/>
                  <a:gd name="connsiteX117" fmla="*/ 990600 w 1003300"/>
                  <a:gd name="connsiteY117" fmla="*/ 657225 h 779492"/>
                  <a:gd name="connsiteX118" fmla="*/ 971550 w 1003300"/>
                  <a:gd name="connsiteY118" fmla="*/ 649287 h 779492"/>
                  <a:gd name="connsiteX119" fmla="*/ 933450 w 1003300"/>
                  <a:gd name="connsiteY119" fmla="*/ 638175 h 779492"/>
                  <a:gd name="connsiteX120" fmla="*/ 920750 w 1003300"/>
                  <a:gd name="connsiteY120" fmla="*/ 635000 h 779492"/>
                  <a:gd name="connsiteX121" fmla="*/ 876300 w 1003300"/>
                  <a:gd name="connsiteY121" fmla="*/ 623887 h 779492"/>
                  <a:gd name="connsiteX122" fmla="*/ 871538 w 1003300"/>
                  <a:gd name="connsiteY122" fmla="*/ 622300 h 779492"/>
                  <a:gd name="connsiteX123" fmla="*/ 857250 w 1003300"/>
                  <a:gd name="connsiteY123" fmla="*/ 619125 h 779492"/>
                  <a:gd name="connsiteX124" fmla="*/ 852488 w 1003300"/>
                  <a:gd name="connsiteY124" fmla="*/ 615950 h 779492"/>
                  <a:gd name="connsiteX125" fmla="*/ 844550 w 1003300"/>
                  <a:gd name="connsiteY125" fmla="*/ 611187 h 779492"/>
                  <a:gd name="connsiteX126" fmla="*/ 838200 w 1003300"/>
                  <a:gd name="connsiteY126" fmla="*/ 609600 h 779492"/>
                  <a:gd name="connsiteX127" fmla="*/ 822325 w 1003300"/>
                  <a:gd name="connsiteY127" fmla="*/ 604837 h 779492"/>
                  <a:gd name="connsiteX128" fmla="*/ 817563 w 1003300"/>
                  <a:gd name="connsiteY128" fmla="*/ 601662 h 779492"/>
                  <a:gd name="connsiteX129" fmla="*/ 815975 w 1003300"/>
                  <a:gd name="connsiteY129" fmla="*/ 574675 h 779492"/>
                  <a:gd name="connsiteX130" fmla="*/ 820738 w 1003300"/>
                  <a:gd name="connsiteY130" fmla="*/ 557212 h 779492"/>
                  <a:gd name="connsiteX131" fmla="*/ 825500 w 1003300"/>
                  <a:gd name="connsiteY131" fmla="*/ 546100 h 779492"/>
                  <a:gd name="connsiteX132" fmla="*/ 828675 w 1003300"/>
                  <a:gd name="connsiteY132" fmla="*/ 538162 h 779492"/>
                  <a:gd name="connsiteX133" fmla="*/ 835025 w 1003300"/>
                  <a:gd name="connsiteY133" fmla="*/ 528637 h 779492"/>
                  <a:gd name="connsiteX134" fmla="*/ 841375 w 1003300"/>
                  <a:gd name="connsiteY134" fmla="*/ 515937 h 779492"/>
                  <a:gd name="connsiteX135" fmla="*/ 852488 w 1003300"/>
                  <a:gd name="connsiteY135" fmla="*/ 495300 h 779492"/>
                  <a:gd name="connsiteX136" fmla="*/ 855663 w 1003300"/>
                  <a:gd name="connsiteY136" fmla="*/ 485775 h 779492"/>
                  <a:gd name="connsiteX137" fmla="*/ 858838 w 1003300"/>
                  <a:gd name="connsiteY137" fmla="*/ 481012 h 779492"/>
                  <a:gd name="connsiteX138" fmla="*/ 869950 w 1003300"/>
                  <a:gd name="connsiteY138" fmla="*/ 466725 h 779492"/>
                  <a:gd name="connsiteX139" fmla="*/ 873125 w 1003300"/>
                  <a:gd name="connsiteY139" fmla="*/ 461962 h 779492"/>
                  <a:gd name="connsiteX140" fmla="*/ 876300 w 1003300"/>
                  <a:gd name="connsiteY140" fmla="*/ 452437 h 779492"/>
                  <a:gd name="connsiteX141" fmla="*/ 879475 w 1003300"/>
                  <a:gd name="connsiteY141" fmla="*/ 446087 h 779492"/>
                  <a:gd name="connsiteX142" fmla="*/ 881063 w 1003300"/>
                  <a:gd name="connsiteY142" fmla="*/ 436562 h 779492"/>
                  <a:gd name="connsiteX143" fmla="*/ 884238 w 1003300"/>
                  <a:gd name="connsiteY143" fmla="*/ 430212 h 779492"/>
                  <a:gd name="connsiteX144" fmla="*/ 889000 w 1003300"/>
                  <a:gd name="connsiteY144" fmla="*/ 414337 h 779492"/>
                  <a:gd name="connsiteX145" fmla="*/ 892175 w 1003300"/>
                  <a:gd name="connsiteY145" fmla="*/ 406400 h 779492"/>
                  <a:gd name="connsiteX146" fmla="*/ 904875 w 1003300"/>
                  <a:gd name="connsiteY146" fmla="*/ 373062 h 779492"/>
                  <a:gd name="connsiteX147" fmla="*/ 906463 w 1003300"/>
                  <a:gd name="connsiteY147" fmla="*/ 360362 h 779492"/>
                  <a:gd name="connsiteX148" fmla="*/ 909638 w 1003300"/>
                  <a:gd name="connsiteY148" fmla="*/ 352425 h 779492"/>
                  <a:gd name="connsiteX149" fmla="*/ 912813 w 1003300"/>
                  <a:gd name="connsiteY149" fmla="*/ 342900 h 779492"/>
                  <a:gd name="connsiteX150" fmla="*/ 919163 w 1003300"/>
                  <a:gd name="connsiteY150" fmla="*/ 320675 h 779492"/>
                  <a:gd name="connsiteX151" fmla="*/ 936625 w 1003300"/>
                  <a:gd name="connsiteY151" fmla="*/ 319087 h 779492"/>
                  <a:gd name="connsiteX152" fmla="*/ 923925 w 1003300"/>
                  <a:gd name="connsiteY152" fmla="*/ 298450 h 779492"/>
                  <a:gd name="connsiteX153" fmla="*/ 927100 w 1003300"/>
                  <a:gd name="connsiteY153" fmla="*/ 287337 h 779492"/>
                  <a:gd name="connsiteX154" fmla="*/ 928688 w 1003300"/>
                  <a:gd name="connsiteY154" fmla="*/ 279400 h 779492"/>
                  <a:gd name="connsiteX155" fmla="*/ 942975 w 1003300"/>
                  <a:gd name="connsiteY155" fmla="*/ 292100 h 779492"/>
                  <a:gd name="connsiteX156" fmla="*/ 966788 w 1003300"/>
                  <a:gd name="connsiteY156" fmla="*/ 280987 h 779492"/>
                  <a:gd name="connsiteX157" fmla="*/ 938213 w 1003300"/>
                  <a:gd name="connsiteY157" fmla="*/ 261937 h 779492"/>
                  <a:gd name="connsiteX158" fmla="*/ 962025 w 1003300"/>
                  <a:gd name="connsiteY158" fmla="*/ 265112 h 779492"/>
                  <a:gd name="connsiteX159" fmla="*/ 962026 w 1003300"/>
                  <a:gd name="connsiteY159" fmla="*/ 257174 h 779492"/>
                  <a:gd name="connsiteX160" fmla="*/ 947738 w 1003300"/>
                  <a:gd name="connsiteY160" fmla="*/ 247650 h 779492"/>
                  <a:gd name="connsiteX161" fmla="*/ 954088 w 1003300"/>
                  <a:gd name="connsiteY161" fmla="*/ 236537 h 779492"/>
                  <a:gd name="connsiteX162" fmla="*/ 957263 w 1003300"/>
                  <a:gd name="connsiteY162" fmla="*/ 227012 h 779492"/>
                  <a:gd name="connsiteX163" fmla="*/ 958850 w 1003300"/>
                  <a:gd name="connsiteY163" fmla="*/ 220662 h 779492"/>
                  <a:gd name="connsiteX164" fmla="*/ 962025 w 1003300"/>
                  <a:gd name="connsiteY164" fmla="*/ 212725 h 779492"/>
                  <a:gd name="connsiteX165" fmla="*/ 968375 w 1003300"/>
                  <a:gd name="connsiteY165" fmla="*/ 195262 h 779492"/>
                  <a:gd name="connsiteX166" fmla="*/ 971550 w 1003300"/>
                  <a:gd name="connsiteY166" fmla="*/ 190500 h 779492"/>
                  <a:gd name="connsiteX167" fmla="*/ 976313 w 1003300"/>
                  <a:gd name="connsiteY167" fmla="*/ 173037 h 779492"/>
                  <a:gd name="connsiteX168" fmla="*/ 981075 w 1003300"/>
                  <a:gd name="connsiteY168" fmla="*/ 153987 h 779492"/>
                  <a:gd name="connsiteX169" fmla="*/ 977900 w 1003300"/>
                  <a:gd name="connsiteY169" fmla="*/ 127000 h 779492"/>
                  <a:gd name="connsiteX170" fmla="*/ 974725 w 1003300"/>
                  <a:gd name="connsiteY170" fmla="*/ 122237 h 779492"/>
                  <a:gd name="connsiteX171" fmla="*/ 969963 w 1003300"/>
                  <a:gd name="connsiteY171" fmla="*/ 106362 h 779492"/>
                  <a:gd name="connsiteX172" fmla="*/ 966788 w 1003300"/>
                  <a:gd name="connsiteY172" fmla="*/ 101600 h 779492"/>
                  <a:gd name="connsiteX173" fmla="*/ 960438 w 1003300"/>
                  <a:gd name="connsiteY173" fmla="*/ 88900 h 779492"/>
                  <a:gd name="connsiteX174" fmla="*/ 954088 w 1003300"/>
                  <a:gd name="connsiteY174" fmla="*/ 74612 h 779492"/>
                  <a:gd name="connsiteX175" fmla="*/ 941388 w 1003300"/>
                  <a:gd name="connsiteY175" fmla="*/ 49212 h 779492"/>
                  <a:gd name="connsiteX176" fmla="*/ 938213 w 1003300"/>
                  <a:gd name="connsiteY176" fmla="*/ 39687 h 779492"/>
                  <a:gd name="connsiteX177" fmla="*/ 931863 w 1003300"/>
                  <a:gd name="connsiteY177" fmla="*/ 31750 h 779492"/>
                  <a:gd name="connsiteX178" fmla="*/ 923925 w 1003300"/>
                  <a:gd name="connsiteY178" fmla="*/ 15875 h 779492"/>
                  <a:gd name="connsiteX179" fmla="*/ 922338 w 1003300"/>
                  <a:gd name="connsiteY179" fmla="*/ 11112 h 779492"/>
                  <a:gd name="connsiteX180" fmla="*/ 912813 w 1003300"/>
                  <a:gd name="connsiteY180" fmla="*/ 4762 h 779492"/>
                  <a:gd name="connsiteX181" fmla="*/ 903288 w 1003300"/>
                  <a:gd name="connsiteY181" fmla="*/ 0 h 779492"/>
                  <a:gd name="connsiteX182" fmla="*/ 884238 w 1003300"/>
                  <a:gd name="connsiteY182" fmla="*/ 3175 h 779492"/>
                  <a:gd name="connsiteX183" fmla="*/ 879475 w 1003300"/>
                  <a:gd name="connsiteY183" fmla="*/ 4762 h 779492"/>
                  <a:gd name="connsiteX184" fmla="*/ 868363 w 1003300"/>
                  <a:gd name="connsiteY184" fmla="*/ 12700 h 779492"/>
                  <a:gd name="connsiteX185" fmla="*/ 863600 w 1003300"/>
                  <a:gd name="connsiteY185" fmla="*/ 25400 h 779492"/>
                  <a:gd name="connsiteX186" fmla="*/ 857250 w 1003300"/>
                  <a:gd name="connsiteY186" fmla="*/ 34925 h 779492"/>
                  <a:gd name="connsiteX187" fmla="*/ 855663 w 1003300"/>
                  <a:gd name="connsiteY187" fmla="*/ 47625 h 779492"/>
                  <a:gd name="connsiteX188" fmla="*/ 852488 w 1003300"/>
                  <a:gd name="connsiteY188" fmla="*/ 60325 h 779492"/>
                  <a:gd name="connsiteX189" fmla="*/ 849313 w 1003300"/>
                  <a:gd name="connsiteY189" fmla="*/ 96837 h 779492"/>
                  <a:gd name="connsiteX190" fmla="*/ 842963 w 1003300"/>
                  <a:gd name="connsiteY190" fmla="*/ 120650 h 779492"/>
                  <a:gd name="connsiteX191" fmla="*/ 838200 w 1003300"/>
                  <a:gd name="connsiteY191" fmla="*/ 149225 h 779492"/>
                  <a:gd name="connsiteX192" fmla="*/ 836613 w 1003300"/>
                  <a:gd name="connsiteY192" fmla="*/ 155575 h 779492"/>
                  <a:gd name="connsiteX193" fmla="*/ 833438 w 1003300"/>
                  <a:gd name="connsiteY193" fmla="*/ 160337 h 779492"/>
                  <a:gd name="connsiteX194" fmla="*/ 830263 w 1003300"/>
                  <a:gd name="connsiteY194" fmla="*/ 169862 h 779492"/>
                  <a:gd name="connsiteX195" fmla="*/ 820738 w 1003300"/>
                  <a:gd name="connsiteY195" fmla="*/ 180975 h 779492"/>
                  <a:gd name="connsiteX196" fmla="*/ 811213 w 1003300"/>
                  <a:gd name="connsiteY196" fmla="*/ 190500 h 779492"/>
                  <a:gd name="connsiteX197" fmla="*/ 809625 w 1003300"/>
                  <a:gd name="connsiteY197" fmla="*/ 195262 h 779492"/>
                  <a:gd name="connsiteX198" fmla="*/ 804863 w 1003300"/>
                  <a:gd name="connsiteY198" fmla="*/ 196850 h 779492"/>
                  <a:gd name="connsiteX199" fmla="*/ 800100 w 1003300"/>
                  <a:gd name="connsiteY199" fmla="*/ 200025 h 779492"/>
                  <a:gd name="connsiteX200" fmla="*/ 795338 w 1003300"/>
                  <a:gd name="connsiteY200" fmla="*/ 196850 h 779492"/>
                  <a:gd name="connsiteX201" fmla="*/ 793750 w 1003300"/>
                  <a:gd name="connsiteY201" fmla="*/ 190500 h 779492"/>
                  <a:gd name="connsiteX202" fmla="*/ 787400 w 1003300"/>
                  <a:gd name="connsiteY202" fmla="*/ 147637 h 779492"/>
                  <a:gd name="connsiteX203" fmla="*/ 777875 w 1003300"/>
                  <a:gd name="connsiteY203" fmla="*/ 127000 h 779492"/>
                  <a:gd name="connsiteX204" fmla="*/ 766763 w 1003300"/>
                  <a:gd name="connsiteY204" fmla="*/ 122237 h 779492"/>
                  <a:gd name="connsiteX205" fmla="*/ 727075 w 1003300"/>
                  <a:gd name="connsiteY205" fmla="*/ 115887 h 779492"/>
                  <a:gd name="connsiteX206" fmla="*/ 698500 w 1003300"/>
                  <a:gd name="connsiteY206" fmla="*/ 114300 h 779492"/>
                  <a:gd name="connsiteX207" fmla="*/ 685800 w 1003300"/>
                  <a:gd name="connsiteY207" fmla="*/ 111125 h 779492"/>
                  <a:gd name="connsiteX208" fmla="*/ 663575 w 1003300"/>
                  <a:gd name="connsiteY208" fmla="*/ 104775 h 779492"/>
                  <a:gd name="connsiteX209" fmla="*/ 642938 w 1003300"/>
                  <a:gd name="connsiteY209" fmla="*/ 103187 h 779492"/>
                  <a:gd name="connsiteX210" fmla="*/ 585788 w 1003300"/>
                  <a:gd name="connsiteY210" fmla="*/ 96837 h 779492"/>
                  <a:gd name="connsiteX211" fmla="*/ 560388 w 1003300"/>
                  <a:gd name="connsiteY211" fmla="*/ 98425 h 779492"/>
                  <a:gd name="connsiteX212" fmla="*/ 552450 w 1003300"/>
                  <a:gd name="connsiteY212" fmla="*/ 101600 h 779492"/>
                  <a:gd name="connsiteX213" fmla="*/ 541338 w 1003300"/>
                  <a:gd name="connsiteY213" fmla="*/ 104775 h 779492"/>
                  <a:gd name="connsiteX214" fmla="*/ 536575 w 1003300"/>
                  <a:gd name="connsiteY214" fmla="*/ 107950 h 779492"/>
                  <a:gd name="connsiteX215" fmla="*/ 522288 w 1003300"/>
                  <a:gd name="connsiteY215" fmla="*/ 119062 h 779492"/>
                  <a:gd name="connsiteX216" fmla="*/ 506413 w 1003300"/>
                  <a:gd name="connsiteY216" fmla="*/ 122237 h 779492"/>
                  <a:gd name="connsiteX217" fmla="*/ 425450 w 1003300"/>
                  <a:gd name="connsiteY217" fmla="*/ 123825 h 779492"/>
                  <a:gd name="connsiteX218" fmla="*/ 376238 w 1003300"/>
                  <a:gd name="connsiteY218" fmla="*/ 122237 h 779492"/>
                  <a:gd name="connsiteX219" fmla="*/ 366713 w 1003300"/>
                  <a:gd name="connsiteY219" fmla="*/ 115887 h 779492"/>
                  <a:gd name="connsiteX220" fmla="*/ 358775 w 1003300"/>
                  <a:gd name="connsiteY220" fmla="*/ 114300 h 779492"/>
                  <a:gd name="connsiteX221" fmla="*/ 341313 w 1003300"/>
                  <a:gd name="connsiteY221" fmla="*/ 109537 h 779492"/>
                  <a:gd name="connsiteX222" fmla="*/ 333375 w 1003300"/>
                  <a:gd name="connsiteY222" fmla="*/ 106362 h 779492"/>
                  <a:gd name="connsiteX223" fmla="*/ 327025 w 1003300"/>
                  <a:gd name="connsiteY223" fmla="*/ 104775 h 779492"/>
                  <a:gd name="connsiteX224" fmla="*/ 322263 w 1003300"/>
                  <a:gd name="connsiteY224" fmla="*/ 101600 h 779492"/>
                  <a:gd name="connsiteX225" fmla="*/ 317500 w 1003300"/>
                  <a:gd name="connsiteY225" fmla="*/ 100012 h 779492"/>
                  <a:gd name="connsiteX226" fmla="*/ 293688 w 1003300"/>
                  <a:gd name="connsiteY226" fmla="*/ 95250 h 779492"/>
                  <a:gd name="connsiteX227" fmla="*/ 287338 w 1003300"/>
                  <a:gd name="connsiteY227" fmla="*/ 92075 h 779492"/>
                  <a:gd name="connsiteX228" fmla="*/ 260350 w 1003300"/>
                  <a:gd name="connsiteY228" fmla="*/ 87312 h 779492"/>
                  <a:gd name="connsiteX229" fmla="*/ 249238 w 1003300"/>
                  <a:gd name="connsiteY229" fmla="*/ 84137 h 779492"/>
                  <a:gd name="connsiteX230" fmla="*/ 233363 w 1003300"/>
                  <a:gd name="connsiteY230" fmla="*/ 79375 h 779492"/>
                  <a:gd name="connsiteX231" fmla="*/ 211138 w 1003300"/>
                  <a:gd name="connsiteY231" fmla="*/ 77787 h 779492"/>
                  <a:gd name="connsiteX232" fmla="*/ 203200 w 1003300"/>
                  <a:gd name="connsiteY232" fmla="*/ 76200 h 779492"/>
                  <a:gd name="connsiteX233" fmla="*/ 195263 w 1003300"/>
                  <a:gd name="connsiteY233"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101600 w 1003300"/>
                  <a:gd name="connsiteY46" fmla="*/ 428625 h 779492"/>
                  <a:gd name="connsiteX47" fmla="*/ 112713 w 1003300"/>
                  <a:gd name="connsiteY47" fmla="*/ 431800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54025 h 779492"/>
                  <a:gd name="connsiteX53" fmla="*/ 179388 w 1003300"/>
                  <a:gd name="connsiteY53" fmla="*/ 460375 h 779492"/>
                  <a:gd name="connsiteX54" fmla="*/ 200025 w 1003300"/>
                  <a:gd name="connsiteY54" fmla="*/ 46355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2000 w 1003300"/>
                  <a:gd name="connsiteY93" fmla="*/ 760412 h 779492"/>
                  <a:gd name="connsiteX94" fmla="*/ 738188 w 1003300"/>
                  <a:gd name="connsiteY94" fmla="*/ 757873 h 779492"/>
                  <a:gd name="connsiteX95" fmla="*/ 751840 w 1003300"/>
                  <a:gd name="connsiteY95" fmla="*/ 779462 h 779492"/>
                  <a:gd name="connsiteX96" fmla="*/ 779463 w 1003300"/>
                  <a:gd name="connsiteY96" fmla="*/ 752475 h 779492"/>
                  <a:gd name="connsiteX97" fmla="*/ 800100 w 1003300"/>
                  <a:gd name="connsiteY97" fmla="*/ 747712 h 779492"/>
                  <a:gd name="connsiteX98" fmla="*/ 819150 w 1003300"/>
                  <a:gd name="connsiteY98" fmla="*/ 739775 h 779492"/>
                  <a:gd name="connsiteX99" fmla="*/ 836613 w 1003300"/>
                  <a:gd name="connsiteY99" fmla="*/ 736600 h 779492"/>
                  <a:gd name="connsiteX100" fmla="*/ 849313 w 1003300"/>
                  <a:gd name="connsiteY100" fmla="*/ 730250 h 779492"/>
                  <a:gd name="connsiteX101" fmla="*/ 873125 w 1003300"/>
                  <a:gd name="connsiteY101" fmla="*/ 723900 h 779492"/>
                  <a:gd name="connsiteX102" fmla="*/ 885825 w 1003300"/>
                  <a:gd name="connsiteY102" fmla="*/ 719137 h 779492"/>
                  <a:gd name="connsiteX103" fmla="*/ 890588 w 1003300"/>
                  <a:gd name="connsiteY103" fmla="*/ 715962 h 779492"/>
                  <a:gd name="connsiteX104" fmla="*/ 947738 w 1003300"/>
                  <a:gd name="connsiteY104" fmla="*/ 719137 h 779492"/>
                  <a:gd name="connsiteX105" fmla="*/ 962025 w 1003300"/>
                  <a:gd name="connsiteY105" fmla="*/ 720725 h 779492"/>
                  <a:gd name="connsiteX106" fmla="*/ 960438 w 1003300"/>
                  <a:gd name="connsiteY106" fmla="*/ 715962 h 779492"/>
                  <a:gd name="connsiteX107" fmla="*/ 958850 w 1003300"/>
                  <a:gd name="connsiteY107" fmla="*/ 709612 h 779492"/>
                  <a:gd name="connsiteX108" fmla="*/ 963613 w 1003300"/>
                  <a:gd name="connsiteY108" fmla="*/ 692150 h 779492"/>
                  <a:gd name="connsiteX109" fmla="*/ 968375 w 1003300"/>
                  <a:gd name="connsiteY109" fmla="*/ 684212 h 779492"/>
                  <a:gd name="connsiteX110" fmla="*/ 976313 w 1003300"/>
                  <a:gd name="connsiteY110" fmla="*/ 679450 h 779492"/>
                  <a:gd name="connsiteX111" fmla="*/ 982663 w 1003300"/>
                  <a:gd name="connsiteY111" fmla="*/ 674687 h 779492"/>
                  <a:gd name="connsiteX112" fmla="*/ 987425 w 1003300"/>
                  <a:gd name="connsiteY112" fmla="*/ 673100 h 779492"/>
                  <a:gd name="connsiteX113" fmla="*/ 993775 w 1003300"/>
                  <a:gd name="connsiteY113" fmla="*/ 669925 h 779492"/>
                  <a:gd name="connsiteX114" fmla="*/ 1003300 w 1003300"/>
                  <a:gd name="connsiteY114" fmla="*/ 666750 h 779492"/>
                  <a:gd name="connsiteX115" fmla="*/ 1000125 w 1003300"/>
                  <a:gd name="connsiteY115" fmla="*/ 661987 h 779492"/>
                  <a:gd name="connsiteX116" fmla="*/ 990600 w 1003300"/>
                  <a:gd name="connsiteY116" fmla="*/ 657225 h 779492"/>
                  <a:gd name="connsiteX117" fmla="*/ 971550 w 1003300"/>
                  <a:gd name="connsiteY117" fmla="*/ 649287 h 779492"/>
                  <a:gd name="connsiteX118" fmla="*/ 933450 w 1003300"/>
                  <a:gd name="connsiteY118" fmla="*/ 638175 h 779492"/>
                  <a:gd name="connsiteX119" fmla="*/ 920750 w 1003300"/>
                  <a:gd name="connsiteY119" fmla="*/ 635000 h 779492"/>
                  <a:gd name="connsiteX120" fmla="*/ 876300 w 1003300"/>
                  <a:gd name="connsiteY120" fmla="*/ 623887 h 779492"/>
                  <a:gd name="connsiteX121" fmla="*/ 871538 w 1003300"/>
                  <a:gd name="connsiteY121" fmla="*/ 622300 h 779492"/>
                  <a:gd name="connsiteX122" fmla="*/ 857250 w 1003300"/>
                  <a:gd name="connsiteY122" fmla="*/ 619125 h 779492"/>
                  <a:gd name="connsiteX123" fmla="*/ 852488 w 1003300"/>
                  <a:gd name="connsiteY123" fmla="*/ 615950 h 779492"/>
                  <a:gd name="connsiteX124" fmla="*/ 844550 w 1003300"/>
                  <a:gd name="connsiteY124" fmla="*/ 611187 h 779492"/>
                  <a:gd name="connsiteX125" fmla="*/ 838200 w 1003300"/>
                  <a:gd name="connsiteY125" fmla="*/ 609600 h 779492"/>
                  <a:gd name="connsiteX126" fmla="*/ 822325 w 1003300"/>
                  <a:gd name="connsiteY126" fmla="*/ 604837 h 779492"/>
                  <a:gd name="connsiteX127" fmla="*/ 817563 w 1003300"/>
                  <a:gd name="connsiteY127" fmla="*/ 601662 h 779492"/>
                  <a:gd name="connsiteX128" fmla="*/ 815975 w 1003300"/>
                  <a:gd name="connsiteY128" fmla="*/ 574675 h 779492"/>
                  <a:gd name="connsiteX129" fmla="*/ 820738 w 1003300"/>
                  <a:gd name="connsiteY129" fmla="*/ 557212 h 779492"/>
                  <a:gd name="connsiteX130" fmla="*/ 825500 w 1003300"/>
                  <a:gd name="connsiteY130" fmla="*/ 546100 h 779492"/>
                  <a:gd name="connsiteX131" fmla="*/ 828675 w 1003300"/>
                  <a:gd name="connsiteY131" fmla="*/ 538162 h 779492"/>
                  <a:gd name="connsiteX132" fmla="*/ 835025 w 1003300"/>
                  <a:gd name="connsiteY132" fmla="*/ 528637 h 779492"/>
                  <a:gd name="connsiteX133" fmla="*/ 841375 w 1003300"/>
                  <a:gd name="connsiteY133" fmla="*/ 515937 h 779492"/>
                  <a:gd name="connsiteX134" fmla="*/ 852488 w 1003300"/>
                  <a:gd name="connsiteY134" fmla="*/ 495300 h 779492"/>
                  <a:gd name="connsiteX135" fmla="*/ 855663 w 1003300"/>
                  <a:gd name="connsiteY135" fmla="*/ 485775 h 779492"/>
                  <a:gd name="connsiteX136" fmla="*/ 858838 w 1003300"/>
                  <a:gd name="connsiteY136" fmla="*/ 481012 h 779492"/>
                  <a:gd name="connsiteX137" fmla="*/ 869950 w 1003300"/>
                  <a:gd name="connsiteY137" fmla="*/ 466725 h 779492"/>
                  <a:gd name="connsiteX138" fmla="*/ 873125 w 1003300"/>
                  <a:gd name="connsiteY138" fmla="*/ 461962 h 779492"/>
                  <a:gd name="connsiteX139" fmla="*/ 876300 w 1003300"/>
                  <a:gd name="connsiteY139" fmla="*/ 452437 h 779492"/>
                  <a:gd name="connsiteX140" fmla="*/ 879475 w 1003300"/>
                  <a:gd name="connsiteY140" fmla="*/ 446087 h 779492"/>
                  <a:gd name="connsiteX141" fmla="*/ 881063 w 1003300"/>
                  <a:gd name="connsiteY141" fmla="*/ 436562 h 779492"/>
                  <a:gd name="connsiteX142" fmla="*/ 884238 w 1003300"/>
                  <a:gd name="connsiteY142" fmla="*/ 430212 h 779492"/>
                  <a:gd name="connsiteX143" fmla="*/ 889000 w 1003300"/>
                  <a:gd name="connsiteY143" fmla="*/ 414337 h 779492"/>
                  <a:gd name="connsiteX144" fmla="*/ 892175 w 1003300"/>
                  <a:gd name="connsiteY144" fmla="*/ 406400 h 779492"/>
                  <a:gd name="connsiteX145" fmla="*/ 904875 w 1003300"/>
                  <a:gd name="connsiteY145" fmla="*/ 373062 h 779492"/>
                  <a:gd name="connsiteX146" fmla="*/ 906463 w 1003300"/>
                  <a:gd name="connsiteY146" fmla="*/ 360362 h 779492"/>
                  <a:gd name="connsiteX147" fmla="*/ 909638 w 1003300"/>
                  <a:gd name="connsiteY147" fmla="*/ 352425 h 779492"/>
                  <a:gd name="connsiteX148" fmla="*/ 912813 w 1003300"/>
                  <a:gd name="connsiteY148" fmla="*/ 342900 h 779492"/>
                  <a:gd name="connsiteX149" fmla="*/ 919163 w 1003300"/>
                  <a:gd name="connsiteY149" fmla="*/ 320675 h 779492"/>
                  <a:gd name="connsiteX150" fmla="*/ 936625 w 1003300"/>
                  <a:gd name="connsiteY150" fmla="*/ 319087 h 779492"/>
                  <a:gd name="connsiteX151" fmla="*/ 923925 w 1003300"/>
                  <a:gd name="connsiteY151" fmla="*/ 298450 h 779492"/>
                  <a:gd name="connsiteX152" fmla="*/ 927100 w 1003300"/>
                  <a:gd name="connsiteY152" fmla="*/ 287337 h 779492"/>
                  <a:gd name="connsiteX153" fmla="*/ 928688 w 1003300"/>
                  <a:gd name="connsiteY153" fmla="*/ 279400 h 779492"/>
                  <a:gd name="connsiteX154" fmla="*/ 942975 w 1003300"/>
                  <a:gd name="connsiteY154" fmla="*/ 292100 h 779492"/>
                  <a:gd name="connsiteX155" fmla="*/ 966788 w 1003300"/>
                  <a:gd name="connsiteY155" fmla="*/ 280987 h 779492"/>
                  <a:gd name="connsiteX156" fmla="*/ 938213 w 1003300"/>
                  <a:gd name="connsiteY156" fmla="*/ 261937 h 779492"/>
                  <a:gd name="connsiteX157" fmla="*/ 962025 w 1003300"/>
                  <a:gd name="connsiteY157" fmla="*/ 265112 h 779492"/>
                  <a:gd name="connsiteX158" fmla="*/ 962026 w 1003300"/>
                  <a:gd name="connsiteY158" fmla="*/ 257174 h 779492"/>
                  <a:gd name="connsiteX159" fmla="*/ 947738 w 1003300"/>
                  <a:gd name="connsiteY159" fmla="*/ 247650 h 779492"/>
                  <a:gd name="connsiteX160" fmla="*/ 954088 w 1003300"/>
                  <a:gd name="connsiteY160" fmla="*/ 236537 h 779492"/>
                  <a:gd name="connsiteX161" fmla="*/ 957263 w 1003300"/>
                  <a:gd name="connsiteY161" fmla="*/ 227012 h 779492"/>
                  <a:gd name="connsiteX162" fmla="*/ 958850 w 1003300"/>
                  <a:gd name="connsiteY162" fmla="*/ 220662 h 779492"/>
                  <a:gd name="connsiteX163" fmla="*/ 962025 w 1003300"/>
                  <a:gd name="connsiteY163" fmla="*/ 212725 h 779492"/>
                  <a:gd name="connsiteX164" fmla="*/ 968375 w 1003300"/>
                  <a:gd name="connsiteY164" fmla="*/ 195262 h 779492"/>
                  <a:gd name="connsiteX165" fmla="*/ 971550 w 1003300"/>
                  <a:gd name="connsiteY165" fmla="*/ 190500 h 779492"/>
                  <a:gd name="connsiteX166" fmla="*/ 976313 w 1003300"/>
                  <a:gd name="connsiteY166" fmla="*/ 173037 h 779492"/>
                  <a:gd name="connsiteX167" fmla="*/ 981075 w 1003300"/>
                  <a:gd name="connsiteY167" fmla="*/ 153987 h 779492"/>
                  <a:gd name="connsiteX168" fmla="*/ 977900 w 1003300"/>
                  <a:gd name="connsiteY168" fmla="*/ 127000 h 779492"/>
                  <a:gd name="connsiteX169" fmla="*/ 974725 w 1003300"/>
                  <a:gd name="connsiteY169" fmla="*/ 122237 h 779492"/>
                  <a:gd name="connsiteX170" fmla="*/ 969963 w 1003300"/>
                  <a:gd name="connsiteY170" fmla="*/ 106362 h 779492"/>
                  <a:gd name="connsiteX171" fmla="*/ 966788 w 1003300"/>
                  <a:gd name="connsiteY171" fmla="*/ 101600 h 779492"/>
                  <a:gd name="connsiteX172" fmla="*/ 960438 w 1003300"/>
                  <a:gd name="connsiteY172" fmla="*/ 88900 h 779492"/>
                  <a:gd name="connsiteX173" fmla="*/ 954088 w 1003300"/>
                  <a:gd name="connsiteY173" fmla="*/ 74612 h 779492"/>
                  <a:gd name="connsiteX174" fmla="*/ 941388 w 1003300"/>
                  <a:gd name="connsiteY174" fmla="*/ 49212 h 779492"/>
                  <a:gd name="connsiteX175" fmla="*/ 938213 w 1003300"/>
                  <a:gd name="connsiteY175" fmla="*/ 39687 h 779492"/>
                  <a:gd name="connsiteX176" fmla="*/ 931863 w 1003300"/>
                  <a:gd name="connsiteY176" fmla="*/ 31750 h 779492"/>
                  <a:gd name="connsiteX177" fmla="*/ 923925 w 1003300"/>
                  <a:gd name="connsiteY177" fmla="*/ 15875 h 779492"/>
                  <a:gd name="connsiteX178" fmla="*/ 922338 w 1003300"/>
                  <a:gd name="connsiteY178" fmla="*/ 11112 h 779492"/>
                  <a:gd name="connsiteX179" fmla="*/ 912813 w 1003300"/>
                  <a:gd name="connsiteY179" fmla="*/ 4762 h 779492"/>
                  <a:gd name="connsiteX180" fmla="*/ 903288 w 1003300"/>
                  <a:gd name="connsiteY180" fmla="*/ 0 h 779492"/>
                  <a:gd name="connsiteX181" fmla="*/ 884238 w 1003300"/>
                  <a:gd name="connsiteY181" fmla="*/ 3175 h 779492"/>
                  <a:gd name="connsiteX182" fmla="*/ 879475 w 1003300"/>
                  <a:gd name="connsiteY182" fmla="*/ 4762 h 779492"/>
                  <a:gd name="connsiteX183" fmla="*/ 868363 w 1003300"/>
                  <a:gd name="connsiteY183" fmla="*/ 12700 h 779492"/>
                  <a:gd name="connsiteX184" fmla="*/ 863600 w 1003300"/>
                  <a:gd name="connsiteY184" fmla="*/ 25400 h 779492"/>
                  <a:gd name="connsiteX185" fmla="*/ 857250 w 1003300"/>
                  <a:gd name="connsiteY185" fmla="*/ 34925 h 779492"/>
                  <a:gd name="connsiteX186" fmla="*/ 855663 w 1003300"/>
                  <a:gd name="connsiteY186" fmla="*/ 47625 h 779492"/>
                  <a:gd name="connsiteX187" fmla="*/ 852488 w 1003300"/>
                  <a:gd name="connsiteY187" fmla="*/ 60325 h 779492"/>
                  <a:gd name="connsiteX188" fmla="*/ 849313 w 1003300"/>
                  <a:gd name="connsiteY188" fmla="*/ 96837 h 779492"/>
                  <a:gd name="connsiteX189" fmla="*/ 842963 w 1003300"/>
                  <a:gd name="connsiteY189" fmla="*/ 120650 h 779492"/>
                  <a:gd name="connsiteX190" fmla="*/ 838200 w 1003300"/>
                  <a:gd name="connsiteY190" fmla="*/ 149225 h 779492"/>
                  <a:gd name="connsiteX191" fmla="*/ 836613 w 1003300"/>
                  <a:gd name="connsiteY191" fmla="*/ 155575 h 779492"/>
                  <a:gd name="connsiteX192" fmla="*/ 833438 w 1003300"/>
                  <a:gd name="connsiteY192" fmla="*/ 160337 h 779492"/>
                  <a:gd name="connsiteX193" fmla="*/ 830263 w 1003300"/>
                  <a:gd name="connsiteY193" fmla="*/ 169862 h 779492"/>
                  <a:gd name="connsiteX194" fmla="*/ 820738 w 1003300"/>
                  <a:gd name="connsiteY194" fmla="*/ 180975 h 779492"/>
                  <a:gd name="connsiteX195" fmla="*/ 811213 w 1003300"/>
                  <a:gd name="connsiteY195" fmla="*/ 190500 h 779492"/>
                  <a:gd name="connsiteX196" fmla="*/ 809625 w 1003300"/>
                  <a:gd name="connsiteY196" fmla="*/ 195262 h 779492"/>
                  <a:gd name="connsiteX197" fmla="*/ 804863 w 1003300"/>
                  <a:gd name="connsiteY197" fmla="*/ 196850 h 779492"/>
                  <a:gd name="connsiteX198" fmla="*/ 800100 w 1003300"/>
                  <a:gd name="connsiteY198" fmla="*/ 200025 h 779492"/>
                  <a:gd name="connsiteX199" fmla="*/ 795338 w 1003300"/>
                  <a:gd name="connsiteY199" fmla="*/ 196850 h 779492"/>
                  <a:gd name="connsiteX200" fmla="*/ 793750 w 1003300"/>
                  <a:gd name="connsiteY200" fmla="*/ 190500 h 779492"/>
                  <a:gd name="connsiteX201" fmla="*/ 787400 w 1003300"/>
                  <a:gd name="connsiteY201" fmla="*/ 147637 h 779492"/>
                  <a:gd name="connsiteX202" fmla="*/ 777875 w 1003300"/>
                  <a:gd name="connsiteY202" fmla="*/ 127000 h 779492"/>
                  <a:gd name="connsiteX203" fmla="*/ 766763 w 1003300"/>
                  <a:gd name="connsiteY203" fmla="*/ 122237 h 779492"/>
                  <a:gd name="connsiteX204" fmla="*/ 727075 w 1003300"/>
                  <a:gd name="connsiteY204" fmla="*/ 115887 h 779492"/>
                  <a:gd name="connsiteX205" fmla="*/ 698500 w 1003300"/>
                  <a:gd name="connsiteY205" fmla="*/ 114300 h 779492"/>
                  <a:gd name="connsiteX206" fmla="*/ 685800 w 1003300"/>
                  <a:gd name="connsiteY206" fmla="*/ 111125 h 779492"/>
                  <a:gd name="connsiteX207" fmla="*/ 663575 w 1003300"/>
                  <a:gd name="connsiteY207" fmla="*/ 104775 h 779492"/>
                  <a:gd name="connsiteX208" fmla="*/ 642938 w 1003300"/>
                  <a:gd name="connsiteY208" fmla="*/ 103187 h 779492"/>
                  <a:gd name="connsiteX209" fmla="*/ 585788 w 1003300"/>
                  <a:gd name="connsiteY209" fmla="*/ 96837 h 779492"/>
                  <a:gd name="connsiteX210" fmla="*/ 560388 w 1003300"/>
                  <a:gd name="connsiteY210" fmla="*/ 98425 h 779492"/>
                  <a:gd name="connsiteX211" fmla="*/ 552450 w 1003300"/>
                  <a:gd name="connsiteY211" fmla="*/ 101600 h 779492"/>
                  <a:gd name="connsiteX212" fmla="*/ 541338 w 1003300"/>
                  <a:gd name="connsiteY212" fmla="*/ 104775 h 779492"/>
                  <a:gd name="connsiteX213" fmla="*/ 536575 w 1003300"/>
                  <a:gd name="connsiteY213" fmla="*/ 107950 h 779492"/>
                  <a:gd name="connsiteX214" fmla="*/ 522288 w 1003300"/>
                  <a:gd name="connsiteY214" fmla="*/ 119062 h 779492"/>
                  <a:gd name="connsiteX215" fmla="*/ 506413 w 1003300"/>
                  <a:gd name="connsiteY215" fmla="*/ 122237 h 779492"/>
                  <a:gd name="connsiteX216" fmla="*/ 425450 w 1003300"/>
                  <a:gd name="connsiteY216" fmla="*/ 123825 h 779492"/>
                  <a:gd name="connsiteX217" fmla="*/ 376238 w 1003300"/>
                  <a:gd name="connsiteY217" fmla="*/ 122237 h 779492"/>
                  <a:gd name="connsiteX218" fmla="*/ 366713 w 1003300"/>
                  <a:gd name="connsiteY218" fmla="*/ 115887 h 779492"/>
                  <a:gd name="connsiteX219" fmla="*/ 358775 w 1003300"/>
                  <a:gd name="connsiteY219" fmla="*/ 114300 h 779492"/>
                  <a:gd name="connsiteX220" fmla="*/ 341313 w 1003300"/>
                  <a:gd name="connsiteY220" fmla="*/ 109537 h 779492"/>
                  <a:gd name="connsiteX221" fmla="*/ 333375 w 1003300"/>
                  <a:gd name="connsiteY221" fmla="*/ 106362 h 779492"/>
                  <a:gd name="connsiteX222" fmla="*/ 327025 w 1003300"/>
                  <a:gd name="connsiteY222" fmla="*/ 104775 h 779492"/>
                  <a:gd name="connsiteX223" fmla="*/ 322263 w 1003300"/>
                  <a:gd name="connsiteY223" fmla="*/ 101600 h 779492"/>
                  <a:gd name="connsiteX224" fmla="*/ 317500 w 1003300"/>
                  <a:gd name="connsiteY224" fmla="*/ 100012 h 779492"/>
                  <a:gd name="connsiteX225" fmla="*/ 293688 w 1003300"/>
                  <a:gd name="connsiteY225" fmla="*/ 95250 h 779492"/>
                  <a:gd name="connsiteX226" fmla="*/ 287338 w 1003300"/>
                  <a:gd name="connsiteY226" fmla="*/ 92075 h 779492"/>
                  <a:gd name="connsiteX227" fmla="*/ 260350 w 1003300"/>
                  <a:gd name="connsiteY227" fmla="*/ 87312 h 779492"/>
                  <a:gd name="connsiteX228" fmla="*/ 249238 w 1003300"/>
                  <a:gd name="connsiteY228" fmla="*/ 84137 h 779492"/>
                  <a:gd name="connsiteX229" fmla="*/ 233363 w 1003300"/>
                  <a:gd name="connsiteY229" fmla="*/ 79375 h 779492"/>
                  <a:gd name="connsiteX230" fmla="*/ 211138 w 1003300"/>
                  <a:gd name="connsiteY230" fmla="*/ 77787 h 779492"/>
                  <a:gd name="connsiteX231" fmla="*/ 203200 w 1003300"/>
                  <a:gd name="connsiteY231" fmla="*/ 76200 h 779492"/>
                  <a:gd name="connsiteX232" fmla="*/ 195263 w 1003300"/>
                  <a:gd name="connsiteY232"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101600 w 1003300"/>
                  <a:gd name="connsiteY46" fmla="*/ 428625 h 779492"/>
                  <a:gd name="connsiteX47" fmla="*/ 112713 w 1003300"/>
                  <a:gd name="connsiteY47" fmla="*/ 431800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66407 h 779492"/>
                  <a:gd name="connsiteX53" fmla="*/ 179388 w 1003300"/>
                  <a:gd name="connsiteY53" fmla="*/ 460375 h 779492"/>
                  <a:gd name="connsiteX54" fmla="*/ 200025 w 1003300"/>
                  <a:gd name="connsiteY54" fmla="*/ 46355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2000 w 1003300"/>
                  <a:gd name="connsiteY93" fmla="*/ 760412 h 779492"/>
                  <a:gd name="connsiteX94" fmla="*/ 738188 w 1003300"/>
                  <a:gd name="connsiteY94" fmla="*/ 757873 h 779492"/>
                  <a:gd name="connsiteX95" fmla="*/ 751840 w 1003300"/>
                  <a:gd name="connsiteY95" fmla="*/ 779462 h 779492"/>
                  <a:gd name="connsiteX96" fmla="*/ 779463 w 1003300"/>
                  <a:gd name="connsiteY96" fmla="*/ 752475 h 779492"/>
                  <a:gd name="connsiteX97" fmla="*/ 800100 w 1003300"/>
                  <a:gd name="connsiteY97" fmla="*/ 747712 h 779492"/>
                  <a:gd name="connsiteX98" fmla="*/ 819150 w 1003300"/>
                  <a:gd name="connsiteY98" fmla="*/ 739775 h 779492"/>
                  <a:gd name="connsiteX99" fmla="*/ 836613 w 1003300"/>
                  <a:gd name="connsiteY99" fmla="*/ 736600 h 779492"/>
                  <a:gd name="connsiteX100" fmla="*/ 849313 w 1003300"/>
                  <a:gd name="connsiteY100" fmla="*/ 730250 h 779492"/>
                  <a:gd name="connsiteX101" fmla="*/ 873125 w 1003300"/>
                  <a:gd name="connsiteY101" fmla="*/ 723900 h 779492"/>
                  <a:gd name="connsiteX102" fmla="*/ 885825 w 1003300"/>
                  <a:gd name="connsiteY102" fmla="*/ 719137 h 779492"/>
                  <a:gd name="connsiteX103" fmla="*/ 890588 w 1003300"/>
                  <a:gd name="connsiteY103" fmla="*/ 715962 h 779492"/>
                  <a:gd name="connsiteX104" fmla="*/ 947738 w 1003300"/>
                  <a:gd name="connsiteY104" fmla="*/ 719137 h 779492"/>
                  <a:gd name="connsiteX105" fmla="*/ 962025 w 1003300"/>
                  <a:gd name="connsiteY105" fmla="*/ 720725 h 779492"/>
                  <a:gd name="connsiteX106" fmla="*/ 960438 w 1003300"/>
                  <a:gd name="connsiteY106" fmla="*/ 715962 h 779492"/>
                  <a:gd name="connsiteX107" fmla="*/ 958850 w 1003300"/>
                  <a:gd name="connsiteY107" fmla="*/ 709612 h 779492"/>
                  <a:gd name="connsiteX108" fmla="*/ 963613 w 1003300"/>
                  <a:gd name="connsiteY108" fmla="*/ 692150 h 779492"/>
                  <a:gd name="connsiteX109" fmla="*/ 968375 w 1003300"/>
                  <a:gd name="connsiteY109" fmla="*/ 684212 h 779492"/>
                  <a:gd name="connsiteX110" fmla="*/ 976313 w 1003300"/>
                  <a:gd name="connsiteY110" fmla="*/ 679450 h 779492"/>
                  <a:gd name="connsiteX111" fmla="*/ 982663 w 1003300"/>
                  <a:gd name="connsiteY111" fmla="*/ 674687 h 779492"/>
                  <a:gd name="connsiteX112" fmla="*/ 987425 w 1003300"/>
                  <a:gd name="connsiteY112" fmla="*/ 673100 h 779492"/>
                  <a:gd name="connsiteX113" fmla="*/ 993775 w 1003300"/>
                  <a:gd name="connsiteY113" fmla="*/ 669925 h 779492"/>
                  <a:gd name="connsiteX114" fmla="*/ 1003300 w 1003300"/>
                  <a:gd name="connsiteY114" fmla="*/ 666750 h 779492"/>
                  <a:gd name="connsiteX115" fmla="*/ 1000125 w 1003300"/>
                  <a:gd name="connsiteY115" fmla="*/ 661987 h 779492"/>
                  <a:gd name="connsiteX116" fmla="*/ 990600 w 1003300"/>
                  <a:gd name="connsiteY116" fmla="*/ 657225 h 779492"/>
                  <a:gd name="connsiteX117" fmla="*/ 971550 w 1003300"/>
                  <a:gd name="connsiteY117" fmla="*/ 649287 h 779492"/>
                  <a:gd name="connsiteX118" fmla="*/ 933450 w 1003300"/>
                  <a:gd name="connsiteY118" fmla="*/ 638175 h 779492"/>
                  <a:gd name="connsiteX119" fmla="*/ 920750 w 1003300"/>
                  <a:gd name="connsiteY119" fmla="*/ 635000 h 779492"/>
                  <a:gd name="connsiteX120" fmla="*/ 876300 w 1003300"/>
                  <a:gd name="connsiteY120" fmla="*/ 623887 h 779492"/>
                  <a:gd name="connsiteX121" fmla="*/ 871538 w 1003300"/>
                  <a:gd name="connsiteY121" fmla="*/ 622300 h 779492"/>
                  <a:gd name="connsiteX122" fmla="*/ 857250 w 1003300"/>
                  <a:gd name="connsiteY122" fmla="*/ 619125 h 779492"/>
                  <a:gd name="connsiteX123" fmla="*/ 852488 w 1003300"/>
                  <a:gd name="connsiteY123" fmla="*/ 615950 h 779492"/>
                  <a:gd name="connsiteX124" fmla="*/ 844550 w 1003300"/>
                  <a:gd name="connsiteY124" fmla="*/ 611187 h 779492"/>
                  <a:gd name="connsiteX125" fmla="*/ 838200 w 1003300"/>
                  <a:gd name="connsiteY125" fmla="*/ 609600 h 779492"/>
                  <a:gd name="connsiteX126" fmla="*/ 822325 w 1003300"/>
                  <a:gd name="connsiteY126" fmla="*/ 604837 h 779492"/>
                  <a:gd name="connsiteX127" fmla="*/ 817563 w 1003300"/>
                  <a:gd name="connsiteY127" fmla="*/ 601662 h 779492"/>
                  <a:gd name="connsiteX128" fmla="*/ 815975 w 1003300"/>
                  <a:gd name="connsiteY128" fmla="*/ 574675 h 779492"/>
                  <a:gd name="connsiteX129" fmla="*/ 820738 w 1003300"/>
                  <a:gd name="connsiteY129" fmla="*/ 557212 h 779492"/>
                  <a:gd name="connsiteX130" fmla="*/ 825500 w 1003300"/>
                  <a:gd name="connsiteY130" fmla="*/ 546100 h 779492"/>
                  <a:gd name="connsiteX131" fmla="*/ 828675 w 1003300"/>
                  <a:gd name="connsiteY131" fmla="*/ 538162 h 779492"/>
                  <a:gd name="connsiteX132" fmla="*/ 835025 w 1003300"/>
                  <a:gd name="connsiteY132" fmla="*/ 528637 h 779492"/>
                  <a:gd name="connsiteX133" fmla="*/ 841375 w 1003300"/>
                  <a:gd name="connsiteY133" fmla="*/ 515937 h 779492"/>
                  <a:gd name="connsiteX134" fmla="*/ 852488 w 1003300"/>
                  <a:gd name="connsiteY134" fmla="*/ 495300 h 779492"/>
                  <a:gd name="connsiteX135" fmla="*/ 855663 w 1003300"/>
                  <a:gd name="connsiteY135" fmla="*/ 485775 h 779492"/>
                  <a:gd name="connsiteX136" fmla="*/ 858838 w 1003300"/>
                  <a:gd name="connsiteY136" fmla="*/ 481012 h 779492"/>
                  <a:gd name="connsiteX137" fmla="*/ 869950 w 1003300"/>
                  <a:gd name="connsiteY137" fmla="*/ 466725 h 779492"/>
                  <a:gd name="connsiteX138" fmla="*/ 873125 w 1003300"/>
                  <a:gd name="connsiteY138" fmla="*/ 461962 h 779492"/>
                  <a:gd name="connsiteX139" fmla="*/ 876300 w 1003300"/>
                  <a:gd name="connsiteY139" fmla="*/ 452437 h 779492"/>
                  <a:gd name="connsiteX140" fmla="*/ 879475 w 1003300"/>
                  <a:gd name="connsiteY140" fmla="*/ 446087 h 779492"/>
                  <a:gd name="connsiteX141" fmla="*/ 881063 w 1003300"/>
                  <a:gd name="connsiteY141" fmla="*/ 436562 h 779492"/>
                  <a:gd name="connsiteX142" fmla="*/ 884238 w 1003300"/>
                  <a:gd name="connsiteY142" fmla="*/ 430212 h 779492"/>
                  <a:gd name="connsiteX143" fmla="*/ 889000 w 1003300"/>
                  <a:gd name="connsiteY143" fmla="*/ 414337 h 779492"/>
                  <a:gd name="connsiteX144" fmla="*/ 892175 w 1003300"/>
                  <a:gd name="connsiteY144" fmla="*/ 406400 h 779492"/>
                  <a:gd name="connsiteX145" fmla="*/ 904875 w 1003300"/>
                  <a:gd name="connsiteY145" fmla="*/ 373062 h 779492"/>
                  <a:gd name="connsiteX146" fmla="*/ 906463 w 1003300"/>
                  <a:gd name="connsiteY146" fmla="*/ 360362 h 779492"/>
                  <a:gd name="connsiteX147" fmla="*/ 909638 w 1003300"/>
                  <a:gd name="connsiteY147" fmla="*/ 352425 h 779492"/>
                  <a:gd name="connsiteX148" fmla="*/ 912813 w 1003300"/>
                  <a:gd name="connsiteY148" fmla="*/ 342900 h 779492"/>
                  <a:gd name="connsiteX149" fmla="*/ 919163 w 1003300"/>
                  <a:gd name="connsiteY149" fmla="*/ 320675 h 779492"/>
                  <a:gd name="connsiteX150" fmla="*/ 936625 w 1003300"/>
                  <a:gd name="connsiteY150" fmla="*/ 319087 h 779492"/>
                  <a:gd name="connsiteX151" fmla="*/ 923925 w 1003300"/>
                  <a:gd name="connsiteY151" fmla="*/ 298450 h 779492"/>
                  <a:gd name="connsiteX152" fmla="*/ 927100 w 1003300"/>
                  <a:gd name="connsiteY152" fmla="*/ 287337 h 779492"/>
                  <a:gd name="connsiteX153" fmla="*/ 928688 w 1003300"/>
                  <a:gd name="connsiteY153" fmla="*/ 279400 h 779492"/>
                  <a:gd name="connsiteX154" fmla="*/ 942975 w 1003300"/>
                  <a:gd name="connsiteY154" fmla="*/ 292100 h 779492"/>
                  <a:gd name="connsiteX155" fmla="*/ 966788 w 1003300"/>
                  <a:gd name="connsiteY155" fmla="*/ 280987 h 779492"/>
                  <a:gd name="connsiteX156" fmla="*/ 938213 w 1003300"/>
                  <a:gd name="connsiteY156" fmla="*/ 261937 h 779492"/>
                  <a:gd name="connsiteX157" fmla="*/ 962025 w 1003300"/>
                  <a:gd name="connsiteY157" fmla="*/ 265112 h 779492"/>
                  <a:gd name="connsiteX158" fmla="*/ 962026 w 1003300"/>
                  <a:gd name="connsiteY158" fmla="*/ 257174 h 779492"/>
                  <a:gd name="connsiteX159" fmla="*/ 947738 w 1003300"/>
                  <a:gd name="connsiteY159" fmla="*/ 247650 h 779492"/>
                  <a:gd name="connsiteX160" fmla="*/ 954088 w 1003300"/>
                  <a:gd name="connsiteY160" fmla="*/ 236537 h 779492"/>
                  <a:gd name="connsiteX161" fmla="*/ 957263 w 1003300"/>
                  <a:gd name="connsiteY161" fmla="*/ 227012 h 779492"/>
                  <a:gd name="connsiteX162" fmla="*/ 958850 w 1003300"/>
                  <a:gd name="connsiteY162" fmla="*/ 220662 h 779492"/>
                  <a:gd name="connsiteX163" fmla="*/ 962025 w 1003300"/>
                  <a:gd name="connsiteY163" fmla="*/ 212725 h 779492"/>
                  <a:gd name="connsiteX164" fmla="*/ 968375 w 1003300"/>
                  <a:gd name="connsiteY164" fmla="*/ 195262 h 779492"/>
                  <a:gd name="connsiteX165" fmla="*/ 971550 w 1003300"/>
                  <a:gd name="connsiteY165" fmla="*/ 190500 h 779492"/>
                  <a:gd name="connsiteX166" fmla="*/ 976313 w 1003300"/>
                  <a:gd name="connsiteY166" fmla="*/ 173037 h 779492"/>
                  <a:gd name="connsiteX167" fmla="*/ 981075 w 1003300"/>
                  <a:gd name="connsiteY167" fmla="*/ 153987 h 779492"/>
                  <a:gd name="connsiteX168" fmla="*/ 977900 w 1003300"/>
                  <a:gd name="connsiteY168" fmla="*/ 127000 h 779492"/>
                  <a:gd name="connsiteX169" fmla="*/ 974725 w 1003300"/>
                  <a:gd name="connsiteY169" fmla="*/ 122237 h 779492"/>
                  <a:gd name="connsiteX170" fmla="*/ 969963 w 1003300"/>
                  <a:gd name="connsiteY170" fmla="*/ 106362 h 779492"/>
                  <a:gd name="connsiteX171" fmla="*/ 966788 w 1003300"/>
                  <a:gd name="connsiteY171" fmla="*/ 101600 h 779492"/>
                  <a:gd name="connsiteX172" fmla="*/ 960438 w 1003300"/>
                  <a:gd name="connsiteY172" fmla="*/ 88900 h 779492"/>
                  <a:gd name="connsiteX173" fmla="*/ 954088 w 1003300"/>
                  <a:gd name="connsiteY173" fmla="*/ 74612 h 779492"/>
                  <a:gd name="connsiteX174" fmla="*/ 941388 w 1003300"/>
                  <a:gd name="connsiteY174" fmla="*/ 49212 h 779492"/>
                  <a:gd name="connsiteX175" fmla="*/ 938213 w 1003300"/>
                  <a:gd name="connsiteY175" fmla="*/ 39687 h 779492"/>
                  <a:gd name="connsiteX176" fmla="*/ 931863 w 1003300"/>
                  <a:gd name="connsiteY176" fmla="*/ 31750 h 779492"/>
                  <a:gd name="connsiteX177" fmla="*/ 923925 w 1003300"/>
                  <a:gd name="connsiteY177" fmla="*/ 15875 h 779492"/>
                  <a:gd name="connsiteX178" fmla="*/ 922338 w 1003300"/>
                  <a:gd name="connsiteY178" fmla="*/ 11112 h 779492"/>
                  <a:gd name="connsiteX179" fmla="*/ 912813 w 1003300"/>
                  <a:gd name="connsiteY179" fmla="*/ 4762 h 779492"/>
                  <a:gd name="connsiteX180" fmla="*/ 903288 w 1003300"/>
                  <a:gd name="connsiteY180" fmla="*/ 0 h 779492"/>
                  <a:gd name="connsiteX181" fmla="*/ 884238 w 1003300"/>
                  <a:gd name="connsiteY181" fmla="*/ 3175 h 779492"/>
                  <a:gd name="connsiteX182" fmla="*/ 879475 w 1003300"/>
                  <a:gd name="connsiteY182" fmla="*/ 4762 h 779492"/>
                  <a:gd name="connsiteX183" fmla="*/ 868363 w 1003300"/>
                  <a:gd name="connsiteY183" fmla="*/ 12700 h 779492"/>
                  <a:gd name="connsiteX184" fmla="*/ 863600 w 1003300"/>
                  <a:gd name="connsiteY184" fmla="*/ 25400 h 779492"/>
                  <a:gd name="connsiteX185" fmla="*/ 857250 w 1003300"/>
                  <a:gd name="connsiteY185" fmla="*/ 34925 h 779492"/>
                  <a:gd name="connsiteX186" fmla="*/ 855663 w 1003300"/>
                  <a:gd name="connsiteY186" fmla="*/ 47625 h 779492"/>
                  <a:gd name="connsiteX187" fmla="*/ 852488 w 1003300"/>
                  <a:gd name="connsiteY187" fmla="*/ 60325 h 779492"/>
                  <a:gd name="connsiteX188" fmla="*/ 849313 w 1003300"/>
                  <a:gd name="connsiteY188" fmla="*/ 96837 h 779492"/>
                  <a:gd name="connsiteX189" fmla="*/ 842963 w 1003300"/>
                  <a:gd name="connsiteY189" fmla="*/ 120650 h 779492"/>
                  <a:gd name="connsiteX190" fmla="*/ 838200 w 1003300"/>
                  <a:gd name="connsiteY190" fmla="*/ 149225 h 779492"/>
                  <a:gd name="connsiteX191" fmla="*/ 836613 w 1003300"/>
                  <a:gd name="connsiteY191" fmla="*/ 155575 h 779492"/>
                  <a:gd name="connsiteX192" fmla="*/ 833438 w 1003300"/>
                  <a:gd name="connsiteY192" fmla="*/ 160337 h 779492"/>
                  <a:gd name="connsiteX193" fmla="*/ 830263 w 1003300"/>
                  <a:gd name="connsiteY193" fmla="*/ 169862 h 779492"/>
                  <a:gd name="connsiteX194" fmla="*/ 820738 w 1003300"/>
                  <a:gd name="connsiteY194" fmla="*/ 180975 h 779492"/>
                  <a:gd name="connsiteX195" fmla="*/ 811213 w 1003300"/>
                  <a:gd name="connsiteY195" fmla="*/ 190500 h 779492"/>
                  <a:gd name="connsiteX196" fmla="*/ 809625 w 1003300"/>
                  <a:gd name="connsiteY196" fmla="*/ 195262 h 779492"/>
                  <a:gd name="connsiteX197" fmla="*/ 804863 w 1003300"/>
                  <a:gd name="connsiteY197" fmla="*/ 196850 h 779492"/>
                  <a:gd name="connsiteX198" fmla="*/ 800100 w 1003300"/>
                  <a:gd name="connsiteY198" fmla="*/ 200025 h 779492"/>
                  <a:gd name="connsiteX199" fmla="*/ 795338 w 1003300"/>
                  <a:gd name="connsiteY199" fmla="*/ 196850 h 779492"/>
                  <a:gd name="connsiteX200" fmla="*/ 793750 w 1003300"/>
                  <a:gd name="connsiteY200" fmla="*/ 190500 h 779492"/>
                  <a:gd name="connsiteX201" fmla="*/ 787400 w 1003300"/>
                  <a:gd name="connsiteY201" fmla="*/ 147637 h 779492"/>
                  <a:gd name="connsiteX202" fmla="*/ 777875 w 1003300"/>
                  <a:gd name="connsiteY202" fmla="*/ 127000 h 779492"/>
                  <a:gd name="connsiteX203" fmla="*/ 766763 w 1003300"/>
                  <a:gd name="connsiteY203" fmla="*/ 122237 h 779492"/>
                  <a:gd name="connsiteX204" fmla="*/ 727075 w 1003300"/>
                  <a:gd name="connsiteY204" fmla="*/ 115887 h 779492"/>
                  <a:gd name="connsiteX205" fmla="*/ 698500 w 1003300"/>
                  <a:gd name="connsiteY205" fmla="*/ 114300 h 779492"/>
                  <a:gd name="connsiteX206" fmla="*/ 685800 w 1003300"/>
                  <a:gd name="connsiteY206" fmla="*/ 111125 h 779492"/>
                  <a:gd name="connsiteX207" fmla="*/ 663575 w 1003300"/>
                  <a:gd name="connsiteY207" fmla="*/ 104775 h 779492"/>
                  <a:gd name="connsiteX208" fmla="*/ 642938 w 1003300"/>
                  <a:gd name="connsiteY208" fmla="*/ 103187 h 779492"/>
                  <a:gd name="connsiteX209" fmla="*/ 585788 w 1003300"/>
                  <a:gd name="connsiteY209" fmla="*/ 96837 h 779492"/>
                  <a:gd name="connsiteX210" fmla="*/ 560388 w 1003300"/>
                  <a:gd name="connsiteY210" fmla="*/ 98425 h 779492"/>
                  <a:gd name="connsiteX211" fmla="*/ 552450 w 1003300"/>
                  <a:gd name="connsiteY211" fmla="*/ 101600 h 779492"/>
                  <a:gd name="connsiteX212" fmla="*/ 541338 w 1003300"/>
                  <a:gd name="connsiteY212" fmla="*/ 104775 h 779492"/>
                  <a:gd name="connsiteX213" fmla="*/ 536575 w 1003300"/>
                  <a:gd name="connsiteY213" fmla="*/ 107950 h 779492"/>
                  <a:gd name="connsiteX214" fmla="*/ 522288 w 1003300"/>
                  <a:gd name="connsiteY214" fmla="*/ 119062 h 779492"/>
                  <a:gd name="connsiteX215" fmla="*/ 506413 w 1003300"/>
                  <a:gd name="connsiteY215" fmla="*/ 122237 h 779492"/>
                  <a:gd name="connsiteX216" fmla="*/ 425450 w 1003300"/>
                  <a:gd name="connsiteY216" fmla="*/ 123825 h 779492"/>
                  <a:gd name="connsiteX217" fmla="*/ 376238 w 1003300"/>
                  <a:gd name="connsiteY217" fmla="*/ 122237 h 779492"/>
                  <a:gd name="connsiteX218" fmla="*/ 366713 w 1003300"/>
                  <a:gd name="connsiteY218" fmla="*/ 115887 h 779492"/>
                  <a:gd name="connsiteX219" fmla="*/ 358775 w 1003300"/>
                  <a:gd name="connsiteY219" fmla="*/ 114300 h 779492"/>
                  <a:gd name="connsiteX220" fmla="*/ 341313 w 1003300"/>
                  <a:gd name="connsiteY220" fmla="*/ 109537 h 779492"/>
                  <a:gd name="connsiteX221" fmla="*/ 333375 w 1003300"/>
                  <a:gd name="connsiteY221" fmla="*/ 106362 h 779492"/>
                  <a:gd name="connsiteX222" fmla="*/ 327025 w 1003300"/>
                  <a:gd name="connsiteY222" fmla="*/ 104775 h 779492"/>
                  <a:gd name="connsiteX223" fmla="*/ 322263 w 1003300"/>
                  <a:gd name="connsiteY223" fmla="*/ 101600 h 779492"/>
                  <a:gd name="connsiteX224" fmla="*/ 317500 w 1003300"/>
                  <a:gd name="connsiteY224" fmla="*/ 100012 h 779492"/>
                  <a:gd name="connsiteX225" fmla="*/ 293688 w 1003300"/>
                  <a:gd name="connsiteY225" fmla="*/ 95250 h 779492"/>
                  <a:gd name="connsiteX226" fmla="*/ 287338 w 1003300"/>
                  <a:gd name="connsiteY226" fmla="*/ 92075 h 779492"/>
                  <a:gd name="connsiteX227" fmla="*/ 260350 w 1003300"/>
                  <a:gd name="connsiteY227" fmla="*/ 87312 h 779492"/>
                  <a:gd name="connsiteX228" fmla="*/ 249238 w 1003300"/>
                  <a:gd name="connsiteY228" fmla="*/ 84137 h 779492"/>
                  <a:gd name="connsiteX229" fmla="*/ 233363 w 1003300"/>
                  <a:gd name="connsiteY229" fmla="*/ 79375 h 779492"/>
                  <a:gd name="connsiteX230" fmla="*/ 211138 w 1003300"/>
                  <a:gd name="connsiteY230" fmla="*/ 77787 h 779492"/>
                  <a:gd name="connsiteX231" fmla="*/ 203200 w 1003300"/>
                  <a:gd name="connsiteY231" fmla="*/ 76200 h 779492"/>
                  <a:gd name="connsiteX232" fmla="*/ 195263 w 1003300"/>
                  <a:gd name="connsiteY232"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101600 w 1003300"/>
                  <a:gd name="connsiteY46" fmla="*/ 428625 h 779492"/>
                  <a:gd name="connsiteX47" fmla="*/ 112713 w 1003300"/>
                  <a:gd name="connsiteY47" fmla="*/ 431800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66407 h 779492"/>
                  <a:gd name="connsiteX53" fmla="*/ 179388 w 1003300"/>
                  <a:gd name="connsiteY53" fmla="*/ 473710 h 779492"/>
                  <a:gd name="connsiteX54" fmla="*/ 200025 w 1003300"/>
                  <a:gd name="connsiteY54" fmla="*/ 46355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2000 w 1003300"/>
                  <a:gd name="connsiteY93" fmla="*/ 760412 h 779492"/>
                  <a:gd name="connsiteX94" fmla="*/ 738188 w 1003300"/>
                  <a:gd name="connsiteY94" fmla="*/ 757873 h 779492"/>
                  <a:gd name="connsiteX95" fmla="*/ 751840 w 1003300"/>
                  <a:gd name="connsiteY95" fmla="*/ 779462 h 779492"/>
                  <a:gd name="connsiteX96" fmla="*/ 779463 w 1003300"/>
                  <a:gd name="connsiteY96" fmla="*/ 752475 h 779492"/>
                  <a:gd name="connsiteX97" fmla="*/ 800100 w 1003300"/>
                  <a:gd name="connsiteY97" fmla="*/ 747712 h 779492"/>
                  <a:gd name="connsiteX98" fmla="*/ 819150 w 1003300"/>
                  <a:gd name="connsiteY98" fmla="*/ 739775 h 779492"/>
                  <a:gd name="connsiteX99" fmla="*/ 836613 w 1003300"/>
                  <a:gd name="connsiteY99" fmla="*/ 736600 h 779492"/>
                  <a:gd name="connsiteX100" fmla="*/ 849313 w 1003300"/>
                  <a:gd name="connsiteY100" fmla="*/ 730250 h 779492"/>
                  <a:gd name="connsiteX101" fmla="*/ 873125 w 1003300"/>
                  <a:gd name="connsiteY101" fmla="*/ 723900 h 779492"/>
                  <a:gd name="connsiteX102" fmla="*/ 885825 w 1003300"/>
                  <a:gd name="connsiteY102" fmla="*/ 719137 h 779492"/>
                  <a:gd name="connsiteX103" fmla="*/ 890588 w 1003300"/>
                  <a:gd name="connsiteY103" fmla="*/ 715962 h 779492"/>
                  <a:gd name="connsiteX104" fmla="*/ 947738 w 1003300"/>
                  <a:gd name="connsiteY104" fmla="*/ 719137 h 779492"/>
                  <a:gd name="connsiteX105" fmla="*/ 962025 w 1003300"/>
                  <a:gd name="connsiteY105" fmla="*/ 720725 h 779492"/>
                  <a:gd name="connsiteX106" fmla="*/ 960438 w 1003300"/>
                  <a:gd name="connsiteY106" fmla="*/ 715962 h 779492"/>
                  <a:gd name="connsiteX107" fmla="*/ 958850 w 1003300"/>
                  <a:gd name="connsiteY107" fmla="*/ 709612 h 779492"/>
                  <a:gd name="connsiteX108" fmla="*/ 963613 w 1003300"/>
                  <a:gd name="connsiteY108" fmla="*/ 692150 h 779492"/>
                  <a:gd name="connsiteX109" fmla="*/ 968375 w 1003300"/>
                  <a:gd name="connsiteY109" fmla="*/ 684212 h 779492"/>
                  <a:gd name="connsiteX110" fmla="*/ 976313 w 1003300"/>
                  <a:gd name="connsiteY110" fmla="*/ 679450 h 779492"/>
                  <a:gd name="connsiteX111" fmla="*/ 982663 w 1003300"/>
                  <a:gd name="connsiteY111" fmla="*/ 674687 h 779492"/>
                  <a:gd name="connsiteX112" fmla="*/ 987425 w 1003300"/>
                  <a:gd name="connsiteY112" fmla="*/ 673100 h 779492"/>
                  <a:gd name="connsiteX113" fmla="*/ 993775 w 1003300"/>
                  <a:gd name="connsiteY113" fmla="*/ 669925 h 779492"/>
                  <a:gd name="connsiteX114" fmla="*/ 1003300 w 1003300"/>
                  <a:gd name="connsiteY114" fmla="*/ 666750 h 779492"/>
                  <a:gd name="connsiteX115" fmla="*/ 1000125 w 1003300"/>
                  <a:gd name="connsiteY115" fmla="*/ 661987 h 779492"/>
                  <a:gd name="connsiteX116" fmla="*/ 990600 w 1003300"/>
                  <a:gd name="connsiteY116" fmla="*/ 657225 h 779492"/>
                  <a:gd name="connsiteX117" fmla="*/ 971550 w 1003300"/>
                  <a:gd name="connsiteY117" fmla="*/ 649287 h 779492"/>
                  <a:gd name="connsiteX118" fmla="*/ 933450 w 1003300"/>
                  <a:gd name="connsiteY118" fmla="*/ 638175 h 779492"/>
                  <a:gd name="connsiteX119" fmla="*/ 920750 w 1003300"/>
                  <a:gd name="connsiteY119" fmla="*/ 635000 h 779492"/>
                  <a:gd name="connsiteX120" fmla="*/ 876300 w 1003300"/>
                  <a:gd name="connsiteY120" fmla="*/ 623887 h 779492"/>
                  <a:gd name="connsiteX121" fmla="*/ 871538 w 1003300"/>
                  <a:gd name="connsiteY121" fmla="*/ 622300 h 779492"/>
                  <a:gd name="connsiteX122" fmla="*/ 857250 w 1003300"/>
                  <a:gd name="connsiteY122" fmla="*/ 619125 h 779492"/>
                  <a:gd name="connsiteX123" fmla="*/ 852488 w 1003300"/>
                  <a:gd name="connsiteY123" fmla="*/ 615950 h 779492"/>
                  <a:gd name="connsiteX124" fmla="*/ 844550 w 1003300"/>
                  <a:gd name="connsiteY124" fmla="*/ 611187 h 779492"/>
                  <a:gd name="connsiteX125" fmla="*/ 838200 w 1003300"/>
                  <a:gd name="connsiteY125" fmla="*/ 609600 h 779492"/>
                  <a:gd name="connsiteX126" fmla="*/ 822325 w 1003300"/>
                  <a:gd name="connsiteY126" fmla="*/ 604837 h 779492"/>
                  <a:gd name="connsiteX127" fmla="*/ 817563 w 1003300"/>
                  <a:gd name="connsiteY127" fmla="*/ 601662 h 779492"/>
                  <a:gd name="connsiteX128" fmla="*/ 815975 w 1003300"/>
                  <a:gd name="connsiteY128" fmla="*/ 574675 h 779492"/>
                  <a:gd name="connsiteX129" fmla="*/ 820738 w 1003300"/>
                  <a:gd name="connsiteY129" fmla="*/ 557212 h 779492"/>
                  <a:gd name="connsiteX130" fmla="*/ 825500 w 1003300"/>
                  <a:gd name="connsiteY130" fmla="*/ 546100 h 779492"/>
                  <a:gd name="connsiteX131" fmla="*/ 828675 w 1003300"/>
                  <a:gd name="connsiteY131" fmla="*/ 538162 h 779492"/>
                  <a:gd name="connsiteX132" fmla="*/ 835025 w 1003300"/>
                  <a:gd name="connsiteY132" fmla="*/ 528637 h 779492"/>
                  <a:gd name="connsiteX133" fmla="*/ 841375 w 1003300"/>
                  <a:gd name="connsiteY133" fmla="*/ 515937 h 779492"/>
                  <a:gd name="connsiteX134" fmla="*/ 852488 w 1003300"/>
                  <a:gd name="connsiteY134" fmla="*/ 495300 h 779492"/>
                  <a:gd name="connsiteX135" fmla="*/ 855663 w 1003300"/>
                  <a:gd name="connsiteY135" fmla="*/ 485775 h 779492"/>
                  <a:gd name="connsiteX136" fmla="*/ 858838 w 1003300"/>
                  <a:gd name="connsiteY136" fmla="*/ 481012 h 779492"/>
                  <a:gd name="connsiteX137" fmla="*/ 869950 w 1003300"/>
                  <a:gd name="connsiteY137" fmla="*/ 466725 h 779492"/>
                  <a:gd name="connsiteX138" fmla="*/ 873125 w 1003300"/>
                  <a:gd name="connsiteY138" fmla="*/ 461962 h 779492"/>
                  <a:gd name="connsiteX139" fmla="*/ 876300 w 1003300"/>
                  <a:gd name="connsiteY139" fmla="*/ 452437 h 779492"/>
                  <a:gd name="connsiteX140" fmla="*/ 879475 w 1003300"/>
                  <a:gd name="connsiteY140" fmla="*/ 446087 h 779492"/>
                  <a:gd name="connsiteX141" fmla="*/ 881063 w 1003300"/>
                  <a:gd name="connsiteY141" fmla="*/ 436562 h 779492"/>
                  <a:gd name="connsiteX142" fmla="*/ 884238 w 1003300"/>
                  <a:gd name="connsiteY142" fmla="*/ 430212 h 779492"/>
                  <a:gd name="connsiteX143" fmla="*/ 889000 w 1003300"/>
                  <a:gd name="connsiteY143" fmla="*/ 414337 h 779492"/>
                  <a:gd name="connsiteX144" fmla="*/ 892175 w 1003300"/>
                  <a:gd name="connsiteY144" fmla="*/ 406400 h 779492"/>
                  <a:gd name="connsiteX145" fmla="*/ 904875 w 1003300"/>
                  <a:gd name="connsiteY145" fmla="*/ 373062 h 779492"/>
                  <a:gd name="connsiteX146" fmla="*/ 906463 w 1003300"/>
                  <a:gd name="connsiteY146" fmla="*/ 360362 h 779492"/>
                  <a:gd name="connsiteX147" fmla="*/ 909638 w 1003300"/>
                  <a:gd name="connsiteY147" fmla="*/ 352425 h 779492"/>
                  <a:gd name="connsiteX148" fmla="*/ 912813 w 1003300"/>
                  <a:gd name="connsiteY148" fmla="*/ 342900 h 779492"/>
                  <a:gd name="connsiteX149" fmla="*/ 919163 w 1003300"/>
                  <a:gd name="connsiteY149" fmla="*/ 320675 h 779492"/>
                  <a:gd name="connsiteX150" fmla="*/ 936625 w 1003300"/>
                  <a:gd name="connsiteY150" fmla="*/ 319087 h 779492"/>
                  <a:gd name="connsiteX151" fmla="*/ 923925 w 1003300"/>
                  <a:gd name="connsiteY151" fmla="*/ 298450 h 779492"/>
                  <a:gd name="connsiteX152" fmla="*/ 927100 w 1003300"/>
                  <a:gd name="connsiteY152" fmla="*/ 287337 h 779492"/>
                  <a:gd name="connsiteX153" fmla="*/ 928688 w 1003300"/>
                  <a:gd name="connsiteY153" fmla="*/ 279400 h 779492"/>
                  <a:gd name="connsiteX154" fmla="*/ 942975 w 1003300"/>
                  <a:gd name="connsiteY154" fmla="*/ 292100 h 779492"/>
                  <a:gd name="connsiteX155" fmla="*/ 966788 w 1003300"/>
                  <a:gd name="connsiteY155" fmla="*/ 280987 h 779492"/>
                  <a:gd name="connsiteX156" fmla="*/ 938213 w 1003300"/>
                  <a:gd name="connsiteY156" fmla="*/ 261937 h 779492"/>
                  <a:gd name="connsiteX157" fmla="*/ 962025 w 1003300"/>
                  <a:gd name="connsiteY157" fmla="*/ 265112 h 779492"/>
                  <a:gd name="connsiteX158" fmla="*/ 962026 w 1003300"/>
                  <a:gd name="connsiteY158" fmla="*/ 257174 h 779492"/>
                  <a:gd name="connsiteX159" fmla="*/ 947738 w 1003300"/>
                  <a:gd name="connsiteY159" fmla="*/ 247650 h 779492"/>
                  <a:gd name="connsiteX160" fmla="*/ 954088 w 1003300"/>
                  <a:gd name="connsiteY160" fmla="*/ 236537 h 779492"/>
                  <a:gd name="connsiteX161" fmla="*/ 957263 w 1003300"/>
                  <a:gd name="connsiteY161" fmla="*/ 227012 h 779492"/>
                  <a:gd name="connsiteX162" fmla="*/ 958850 w 1003300"/>
                  <a:gd name="connsiteY162" fmla="*/ 220662 h 779492"/>
                  <a:gd name="connsiteX163" fmla="*/ 962025 w 1003300"/>
                  <a:gd name="connsiteY163" fmla="*/ 212725 h 779492"/>
                  <a:gd name="connsiteX164" fmla="*/ 968375 w 1003300"/>
                  <a:gd name="connsiteY164" fmla="*/ 195262 h 779492"/>
                  <a:gd name="connsiteX165" fmla="*/ 971550 w 1003300"/>
                  <a:gd name="connsiteY165" fmla="*/ 190500 h 779492"/>
                  <a:gd name="connsiteX166" fmla="*/ 976313 w 1003300"/>
                  <a:gd name="connsiteY166" fmla="*/ 173037 h 779492"/>
                  <a:gd name="connsiteX167" fmla="*/ 981075 w 1003300"/>
                  <a:gd name="connsiteY167" fmla="*/ 153987 h 779492"/>
                  <a:gd name="connsiteX168" fmla="*/ 977900 w 1003300"/>
                  <a:gd name="connsiteY168" fmla="*/ 127000 h 779492"/>
                  <a:gd name="connsiteX169" fmla="*/ 974725 w 1003300"/>
                  <a:gd name="connsiteY169" fmla="*/ 122237 h 779492"/>
                  <a:gd name="connsiteX170" fmla="*/ 969963 w 1003300"/>
                  <a:gd name="connsiteY170" fmla="*/ 106362 h 779492"/>
                  <a:gd name="connsiteX171" fmla="*/ 966788 w 1003300"/>
                  <a:gd name="connsiteY171" fmla="*/ 101600 h 779492"/>
                  <a:gd name="connsiteX172" fmla="*/ 960438 w 1003300"/>
                  <a:gd name="connsiteY172" fmla="*/ 88900 h 779492"/>
                  <a:gd name="connsiteX173" fmla="*/ 954088 w 1003300"/>
                  <a:gd name="connsiteY173" fmla="*/ 74612 h 779492"/>
                  <a:gd name="connsiteX174" fmla="*/ 941388 w 1003300"/>
                  <a:gd name="connsiteY174" fmla="*/ 49212 h 779492"/>
                  <a:gd name="connsiteX175" fmla="*/ 938213 w 1003300"/>
                  <a:gd name="connsiteY175" fmla="*/ 39687 h 779492"/>
                  <a:gd name="connsiteX176" fmla="*/ 931863 w 1003300"/>
                  <a:gd name="connsiteY176" fmla="*/ 31750 h 779492"/>
                  <a:gd name="connsiteX177" fmla="*/ 923925 w 1003300"/>
                  <a:gd name="connsiteY177" fmla="*/ 15875 h 779492"/>
                  <a:gd name="connsiteX178" fmla="*/ 922338 w 1003300"/>
                  <a:gd name="connsiteY178" fmla="*/ 11112 h 779492"/>
                  <a:gd name="connsiteX179" fmla="*/ 912813 w 1003300"/>
                  <a:gd name="connsiteY179" fmla="*/ 4762 h 779492"/>
                  <a:gd name="connsiteX180" fmla="*/ 903288 w 1003300"/>
                  <a:gd name="connsiteY180" fmla="*/ 0 h 779492"/>
                  <a:gd name="connsiteX181" fmla="*/ 884238 w 1003300"/>
                  <a:gd name="connsiteY181" fmla="*/ 3175 h 779492"/>
                  <a:gd name="connsiteX182" fmla="*/ 879475 w 1003300"/>
                  <a:gd name="connsiteY182" fmla="*/ 4762 h 779492"/>
                  <a:gd name="connsiteX183" fmla="*/ 868363 w 1003300"/>
                  <a:gd name="connsiteY183" fmla="*/ 12700 h 779492"/>
                  <a:gd name="connsiteX184" fmla="*/ 863600 w 1003300"/>
                  <a:gd name="connsiteY184" fmla="*/ 25400 h 779492"/>
                  <a:gd name="connsiteX185" fmla="*/ 857250 w 1003300"/>
                  <a:gd name="connsiteY185" fmla="*/ 34925 h 779492"/>
                  <a:gd name="connsiteX186" fmla="*/ 855663 w 1003300"/>
                  <a:gd name="connsiteY186" fmla="*/ 47625 h 779492"/>
                  <a:gd name="connsiteX187" fmla="*/ 852488 w 1003300"/>
                  <a:gd name="connsiteY187" fmla="*/ 60325 h 779492"/>
                  <a:gd name="connsiteX188" fmla="*/ 849313 w 1003300"/>
                  <a:gd name="connsiteY188" fmla="*/ 96837 h 779492"/>
                  <a:gd name="connsiteX189" fmla="*/ 842963 w 1003300"/>
                  <a:gd name="connsiteY189" fmla="*/ 120650 h 779492"/>
                  <a:gd name="connsiteX190" fmla="*/ 838200 w 1003300"/>
                  <a:gd name="connsiteY190" fmla="*/ 149225 h 779492"/>
                  <a:gd name="connsiteX191" fmla="*/ 836613 w 1003300"/>
                  <a:gd name="connsiteY191" fmla="*/ 155575 h 779492"/>
                  <a:gd name="connsiteX192" fmla="*/ 833438 w 1003300"/>
                  <a:gd name="connsiteY192" fmla="*/ 160337 h 779492"/>
                  <a:gd name="connsiteX193" fmla="*/ 830263 w 1003300"/>
                  <a:gd name="connsiteY193" fmla="*/ 169862 h 779492"/>
                  <a:gd name="connsiteX194" fmla="*/ 820738 w 1003300"/>
                  <a:gd name="connsiteY194" fmla="*/ 180975 h 779492"/>
                  <a:gd name="connsiteX195" fmla="*/ 811213 w 1003300"/>
                  <a:gd name="connsiteY195" fmla="*/ 190500 h 779492"/>
                  <a:gd name="connsiteX196" fmla="*/ 809625 w 1003300"/>
                  <a:gd name="connsiteY196" fmla="*/ 195262 h 779492"/>
                  <a:gd name="connsiteX197" fmla="*/ 804863 w 1003300"/>
                  <a:gd name="connsiteY197" fmla="*/ 196850 h 779492"/>
                  <a:gd name="connsiteX198" fmla="*/ 800100 w 1003300"/>
                  <a:gd name="connsiteY198" fmla="*/ 200025 h 779492"/>
                  <a:gd name="connsiteX199" fmla="*/ 795338 w 1003300"/>
                  <a:gd name="connsiteY199" fmla="*/ 196850 h 779492"/>
                  <a:gd name="connsiteX200" fmla="*/ 793750 w 1003300"/>
                  <a:gd name="connsiteY200" fmla="*/ 190500 h 779492"/>
                  <a:gd name="connsiteX201" fmla="*/ 787400 w 1003300"/>
                  <a:gd name="connsiteY201" fmla="*/ 147637 h 779492"/>
                  <a:gd name="connsiteX202" fmla="*/ 777875 w 1003300"/>
                  <a:gd name="connsiteY202" fmla="*/ 127000 h 779492"/>
                  <a:gd name="connsiteX203" fmla="*/ 766763 w 1003300"/>
                  <a:gd name="connsiteY203" fmla="*/ 122237 h 779492"/>
                  <a:gd name="connsiteX204" fmla="*/ 727075 w 1003300"/>
                  <a:gd name="connsiteY204" fmla="*/ 115887 h 779492"/>
                  <a:gd name="connsiteX205" fmla="*/ 698500 w 1003300"/>
                  <a:gd name="connsiteY205" fmla="*/ 114300 h 779492"/>
                  <a:gd name="connsiteX206" fmla="*/ 685800 w 1003300"/>
                  <a:gd name="connsiteY206" fmla="*/ 111125 h 779492"/>
                  <a:gd name="connsiteX207" fmla="*/ 663575 w 1003300"/>
                  <a:gd name="connsiteY207" fmla="*/ 104775 h 779492"/>
                  <a:gd name="connsiteX208" fmla="*/ 642938 w 1003300"/>
                  <a:gd name="connsiteY208" fmla="*/ 103187 h 779492"/>
                  <a:gd name="connsiteX209" fmla="*/ 585788 w 1003300"/>
                  <a:gd name="connsiteY209" fmla="*/ 96837 h 779492"/>
                  <a:gd name="connsiteX210" fmla="*/ 560388 w 1003300"/>
                  <a:gd name="connsiteY210" fmla="*/ 98425 h 779492"/>
                  <a:gd name="connsiteX211" fmla="*/ 552450 w 1003300"/>
                  <a:gd name="connsiteY211" fmla="*/ 101600 h 779492"/>
                  <a:gd name="connsiteX212" fmla="*/ 541338 w 1003300"/>
                  <a:gd name="connsiteY212" fmla="*/ 104775 h 779492"/>
                  <a:gd name="connsiteX213" fmla="*/ 536575 w 1003300"/>
                  <a:gd name="connsiteY213" fmla="*/ 107950 h 779492"/>
                  <a:gd name="connsiteX214" fmla="*/ 522288 w 1003300"/>
                  <a:gd name="connsiteY214" fmla="*/ 119062 h 779492"/>
                  <a:gd name="connsiteX215" fmla="*/ 506413 w 1003300"/>
                  <a:gd name="connsiteY215" fmla="*/ 122237 h 779492"/>
                  <a:gd name="connsiteX216" fmla="*/ 425450 w 1003300"/>
                  <a:gd name="connsiteY216" fmla="*/ 123825 h 779492"/>
                  <a:gd name="connsiteX217" fmla="*/ 376238 w 1003300"/>
                  <a:gd name="connsiteY217" fmla="*/ 122237 h 779492"/>
                  <a:gd name="connsiteX218" fmla="*/ 366713 w 1003300"/>
                  <a:gd name="connsiteY218" fmla="*/ 115887 h 779492"/>
                  <a:gd name="connsiteX219" fmla="*/ 358775 w 1003300"/>
                  <a:gd name="connsiteY219" fmla="*/ 114300 h 779492"/>
                  <a:gd name="connsiteX220" fmla="*/ 341313 w 1003300"/>
                  <a:gd name="connsiteY220" fmla="*/ 109537 h 779492"/>
                  <a:gd name="connsiteX221" fmla="*/ 333375 w 1003300"/>
                  <a:gd name="connsiteY221" fmla="*/ 106362 h 779492"/>
                  <a:gd name="connsiteX222" fmla="*/ 327025 w 1003300"/>
                  <a:gd name="connsiteY222" fmla="*/ 104775 h 779492"/>
                  <a:gd name="connsiteX223" fmla="*/ 322263 w 1003300"/>
                  <a:gd name="connsiteY223" fmla="*/ 101600 h 779492"/>
                  <a:gd name="connsiteX224" fmla="*/ 317500 w 1003300"/>
                  <a:gd name="connsiteY224" fmla="*/ 100012 h 779492"/>
                  <a:gd name="connsiteX225" fmla="*/ 293688 w 1003300"/>
                  <a:gd name="connsiteY225" fmla="*/ 95250 h 779492"/>
                  <a:gd name="connsiteX226" fmla="*/ 287338 w 1003300"/>
                  <a:gd name="connsiteY226" fmla="*/ 92075 h 779492"/>
                  <a:gd name="connsiteX227" fmla="*/ 260350 w 1003300"/>
                  <a:gd name="connsiteY227" fmla="*/ 87312 h 779492"/>
                  <a:gd name="connsiteX228" fmla="*/ 249238 w 1003300"/>
                  <a:gd name="connsiteY228" fmla="*/ 84137 h 779492"/>
                  <a:gd name="connsiteX229" fmla="*/ 233363 w 1003300"/>
                  <a:gd name="connsiteY229" fmla="*/ 79375 h 779492"/>
                  <a:gd name="connsiteX230" fmla="*/ 211138 w 1003300"/>
                  <a:gd name="connsiteY230" fmla="*/ 77787 h 779492"/>
                  <a:gd name="connsiteX231" fmla="*/ 203200 w 1003300"/>
                  <a:gd name="connsiteY231" fmla="*/ 76200 h 779492"/>
                  <a:gd name="connsiteX232" fmla="*/ 195263 w 1003300"/>
                  <a:gd name="connsiteY232"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101600 w 1003300"/>
                  <a:gd name="connsiteY46" fmla="*/ 428625 h 779492"/>
                  <a:gd name="connsiteX47" fmla="*/ 112713 w 1003300"/>
                  <a:gd name="connsiteY47" fmla="*/ 431800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66407 h 779492"/>
                  <a:gd name="connsiteX53" fmla="*/ 179388 w 1003300"/>
                  <a:gd name="connsiteY53" fmla="*/ 473710 h 779492"/>
                  <a:gd name="connsiteX54" fmla="*/ 201930 w 1003300"/>
                  <a:gd name="connsiteY54" fmla="*/ 47879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2000 w 1003300"/>
                  <a:gd name="connsiteY93" fmla="*/ 760412 h 779492"/>
                  <a:gd name="connsiteX94" fmla="*/ 738188 w 1003300"/>
                  <a:gd name="connsiteY94" fmla="*/ 757873 h 779492"/>
                  <a:gd name="connsiteX95" fmla="*/ 751840 w 1003300"/>
                  <a:gd name="connsiteY95" fmla="*/ 779462 h 779492"/>
                  <a:gd name="connsiteX96" fmla="*/ 779463 w 1003300"/>
                  <a:gd name="connsiteY96" fmla="*/ 752475 h 779492"/>
                  <a:gd name="connsiteX97" fmla="*/ 800100 w 1003300"/>
                  <a:gd name="connsiteY97" fmla="*/ 747712 h 779492"/>
                  <a:gd name="connsiteX98" fmla="*/ 819150 w 1003300"/>
                  <a:gd name="connsiteY98" fmla="*/ 739775 h 779492"/>
                  <a:gd name="connsiteX99" fmla="*/ 836613 w 1003300"/>
                  <a:gd name="connsiteY99" fmla="*/ 736600 h 779492"/>
                  <a:gd name="connsiteX100" fmla="*/ 849313 w 1003300"/>
                  <a:gd name="connsiteY100" fmla="*/ 730250 h 779492"/>
                  <a:gd name="connsiteX101" fmla="*/ 873125 w 1003300"/>
                  <a:gd name="connsiteY101" fmla="*/ 723900 h 779492"/>
                  <a:gd name="connsiteX102" fmla="*/ 885825 w 1003300"/>
                  <a:gd name="connsiteY102" fmla="*/ 719137 h 779492"/>
                  <a:gd name="connsiteX103" fmla="*/ 890588 w 1003300"/>
                  <a:gd name="connsiteY103" fmla="*/ 715962 h 779492"/>
                  <a:gd name="connsiteX104" fmla="*/ 947738 w 1003300"/>
                  <a:gd name="connsiteY104" fmla="*/ 719137 h 779492"/>
                  <a:gd name="connsiteX105" fmla="*/ 962025 w 1003300"/>
                  <a:gd name="connsiteY105" fmla="*/ 720725 h 779492"/>
                  <a:gd name="connsiteX106" fmla="*/ 960438 w 1003300"/>
                  <a:gd name="connsiteY106" fmla="*/ 715962 h 779492"/>
                  <a:gd name="connsiteX107" fmla="*/ 958850 w 1003300"/>
                  <a:gd name="connsiteY107" fmla="*/ 709612 h 779492"/>
                  <a:gd name="connsiteX108" fmla="*/ 963613 w 1003300"/>
                  <a:gd name="connsiteY108" fmla="*/ 692150 h 779492"/>
                  <a:gd name="connsiteX109" fmla="*/ 968375 w 1003300"/>
                  <a:gd name="connsiteY109" fmla="*/ 684212 h 779492"/>
                  <a:gd name="connsiteX110" fmla="*/ 976313 w 1003300"/>
                  <a:gd name="connsiteY110" fmla="*/ 679450 h 779492"/>
                  <a:gd name="connsiteX111" fmla="*/ 982663 w 1003300"/>
                  <a:gd name="connsiteY111" fmla="*/ 674687 h 779492"/>
                  <a:gd name="connsiteX112" fmla="*/ 987425 w 1003300"/>
                  <a:gd name="connsiteY112" fmla="*/ 673100 h 779492"/>
                  <a:gd name="connsiteX113" fmla="*/ 993775 w 1003300"/>
                  <a:gd name="connsiteY113" fmla="*/ 669925 h 779492"/>
                  <a:gd name="connsiteX114" fmla="*/ 1003300 w 1003300"/>
                  <a:gd name="connsiteY114" fmla="*/ 666750 h 779492"/>
                  <a:gd name="connsiteX115" fmla="*/ 1000125 w 1003300"/>
                  <a:gd name="connsiteY115" fmla="*/ 661987 h 779492"/>
                  <a:gd name="connsiteX116" fmla="*/ 990600 w 1003300"/>
                  <a:gd name="connsiteY116" fmla="*/ 657225 h 779492"/>
                  <a:gd name="connsiteX117" fmla="*/ 971550 w 1003300"/>
                  <a:gd name="connsiteY117" fmla="*/ 649287 h 779492"/>
                  <a:gd name="connsiteX118" fmla="*/ 933450 w 1003300"/>
                  <a:gd name="connsiteY118" fmla="*/ 638175 h 779492"/>
                  <a:gd name="connsiteX119" fmla="*/ 920750 w 1003300"/>
                  <a:gd name="connsiteY119" fmla="*/ 635000 h 779492"/>
                  <a:gd name="connsiteX120" fmla="*/ 876300 w 1003300"/>
                  <a:gd name="connsiteY120" fmla="*/ 623887 h 779492"/>
                  <a:gd name="connsiteX121" fmla="*/ 871538 w 1003300"/>
                  <a:gd name="connsiteY121" fmla="*/ 622300 h 779492"/>
                  <a:gd name="connsiteX122" fmla="*/ 857250 w 1003300"/>
                  <a:gd name="connsiteY122" fmla="*/ 619125 h 779492"/>
                  <a:gd name="connsiteX123" fmla="*/ 852488 w 1003300"/>
                  <a:gd name="connsiteY123" fmla="*/ 615950 h 779492"/>
                  <a:gd name="connsiteX124" fmla="*/ 844550 w 1003300"/>
                  <a:gd name="connsiteY124" fmla="*/ 611187 h 779492"/>
                  <a:gd name="connsiteX125" fmla="*/ 838200 w 1003300"/>
                  <a:gd name="connsiteY125" fmla="*/ 609600 h 779492"/>
                  <a:gd name="connsiteX126" fmla="*/ 822325 w 1003300"/>
                  <a:gd name="connsiteY126" fmla="*/ 604837 h 779492"/>
                  <a:gd name="connsiteX127" fmla="*/ 817563 w 1003300"/>
                  <a:gd name="connsiteY127" fmla="*/ 601662 h 779492"/>
                  <a:gd name="connsiteX128" fmla="*/ 815975 w 1003300"/>
                  <a:gd name="connsiteY128" fmla="*/ 574675 h 779492"/>
                  <a:gd name="connsiteX129" fmla="*/ 820738 w 1003300"/>
                  <a:gd name="connsiteY129" fmla="*/ 557212 h 779492"/>
                  <a:gd name="connsiteX130" fmla="*/ 825500 w 1003300"/>
                  <a:gd name="connsiteY130" fmla="*/ 546100 h 779492"/>
                  <a:gd name="connsiteX131" fmla="*/ 828675 w 1003300"/>
                  <a:gd name="connsiteY131" fmla="*/ 538162 h 779492"/>
                  <a:gd name="connsiteX132" fmla="*/ 835025 w 1003300"/>
                  <a:gd name="connsiteY132" fmla="*/ 528637 h 779492"/>
                  <a:gd name="connsiteX133" fmla="*/ 841375 w 1003300"/>
                  <a:gd name="connsiteY133" fmla="*/ 515937 h 779492"/>
                  <a:gd name="connsiteX134" fmla="*/ 852488 w 1003300"/>
                  <a:gd name="connsiteY134" fmla="*/ 495300 h 779492"/>
                  <a:gd name="connsiteX135" fmla="*/ 855663 w 1003300"/>
                  <a:gd name="connsiteY135" fmla="*/ 485775 h 779492"/>
                  <a:gd name="connsiteX136" fmla="*/ 858838 w 1003300"/>
                  <a:gd name="connsiteY136" fmla="*/ 481012 h 779492"/>
                  <a:gd name="connsiteX137" fmla="*/ 869950 w 1003300"/>
                  <a:gd name="connsiteY137" fmla="*/ 466725 h 779492"/>
                  <a:gd name="connsiteX138" fmla="*/ 873125 w 1003300"/>
                  <a:gd name="connsiteY138" fmla="*/ 461962 h 779492"/>
                  <a:gd name="connsiteX139" fmla="*/ 876300 w 1003300"/>
                  <a:gd name="connsiteY139" fmla="*/ 452437 h 779492"/>
                  <a:gd name="connsiteX140" fmla="*/ 879475 w 1003300"/>
                  <a:gd name="connsiteY140" fmla="*/ 446087 h 779492"/>
                  <a:gd name="connsiteX141" fmla="*/ 881063 w 1003300"/>
                  <a:gd name="connsiteY141" fmla="*/ 436562 h 779492"/>
                  <a:gd name="connsiteX142" fmla="*/ 884238 w 1003300"/>
                  <a:gd name="connsiteY142" fmla="*/ 430212 h 779492"/>
                  <a:gd name="connsiteX143" fmla="*/ 889000 w 1003300"/>
                  <a:gd name="connsiteY143" fmla="*/ 414337 h 779492"/>
                  <a:gd name="connsiteX144" fmla="*/ 892175 w 1003300"/>
                  <a:gd name="connsiteY144" fmla="*/ 406400 h 779492"/>
                  <a:gd name="connsiteX145" fmla="*/ 904875 w 1003300"/>
                  <a:gd name="connsiteY145" fmla="*/ 373062 h 779492"/>
                  <a:gd name="connsiteX146" fmla="*/ 906463 w 1003300"/>
                  <a:gd name="connsiteY146" fmla="*/ 360362 h 779492"/>
                  <a:gd name="connsiteX147" fmla="*/ 909638 w 1003300"/>
                  <a:gd name="connsiteY147" fmla="*/ 352425 h 779492"/>
                  <a:gd name="connsiteX148" fmla="*/ 912813 w 1003300"/>
                  <a:gd name="connsiteY148" fmla="*/ 342900 h 779492"/>
                  <a:gd name="connsiteX149" fmla="*/ 919163 w 1003300"/>
                  <a:gd name="connsiteY149" fmla="*/ 320675 h 779492"/>
                  <a:gd name="connsiteX150" fmla="*/ 936625 w 1003300"/>
                  <a:gd name="connsiteY150" fmla="*/ 319087 h 779492"/>
                  <a:gd name="connsiteX151" fmla="*/ 923925 w 1003300"/>
                  <a:gd name="connsiteY151" fmla="*/ 298450 h 779492"/>
                  <a:gd name="connsiteX152" fmla="*/ 927100 w 1003300"/>
                  <a:gd name="connsiteY152" fmla="*/ 287337 h 779492"/>
                  <a:gd name="connsiteX153" fmla="*/ 928688 w 1003300"/>
                  <a:gd name="connsiteY153" fmla="*/ 279400 h 779492"/>
                  <a:gd name="connsiteX154" fmla="*/ 942975 w 1003300"/>
                  <a:gd name="connsiteY154" fmla="*/ 292100 h 779492"/>
                  <a:gd name="connsiteX155" fmla="*/ 966788 w 1003300"/>
                  <a:gd name="connsiteY155" fmla="*/ 280987 h 779492"/>
                  <a:gd name="connsiteX156" fmla="*/ 938213 w 1003300"/>
                  <a:gd name="connsiteY156" fmla="*/ 261937 h 779492"/>
                  <a:gd name="connsiteX157" fmla="*/ 962025 w 1003300"/>
                  <a:gd name="connsiteY157" fmla="*/ 265112 h 779492"/>
                  <a:gd name="connsiteX158" fmla="*/ 962026 w 1003300"/>
                  <a:gd name="connsiteY158" fmla="*/ 257174 h 779492"/>
                  <a:gd name="connsiteX159" fmla="*/ 947738 w 1003300"/>
                  <a:gd name="connsiteY159" fmla="*/ 247650 h 779492"/>
                  <a:gd name="connsiteX160" fmla="*/ 954088 w 1003300"/>
                  <a:gd name="connsiteY160" fmla="*/ 236537 h 779492"/>
                  <a:gd name="connsiteX161" fmla="*/ 957263 w 1003300"/>
                  <a:gd name="connsiteY161" fmla="*/ 227012 h 779492"/>
                  <a:gd name="connsiteX162" fmla="*/ 958850 w 1003300"/>
                  <a:gd name="connsiteY162" fmla="*/ 220662 h 779492"/>
                  <a:gd name="connsiteX163" fmla="*/ 962025 w 1003300"/>
                  <a:gd name="connsiteY163" fmla="*/ 212725 h 779492"/>
                  <a:gd name="connsiteX164" fmla="*/ 968375 w 1003300"/>
                  <a:gd name="connsiteY164" fmla="*/ 195262 h 779492"/>
                  <a:gd name="connsiteX165" fmla="*/ 971550 w 1003300"/>
                  <a:gd name="connsiteY165" fmla="*/ 190500 h 779492"/>
                  <a:gd name="connsiteX166" fmla="*/ 976313 w 1003300"/>
                  <a:gd name="connsiteY166" fmla="*/ 173037 h 779492"/>
                  <a:gd name="connsiteX167" fmla="*/ 981075 w 1003300"/>
                  <a:gd name="connsiteY167" fmla="*/ 153987 h 779492"/>
                  <a:gd name="connsiteX168" fmla="*/ 977900 w 1003300"/>
                  <a:gd name="connsiteY168" fmla="*/ 127000 h 779492"/>
                  <a:gd name="connsiteX169" fmla="*/ 974725 w 1003300"/>
                  <a:gd name="connsiteY169" fmla="*/ 122237 h 779492"/>
                  <a:gd name="connsiteX170" fmla="*/ 969963 w 1003300"/>
                  <a:gd name="connsiteY170" fmla="*/ 106362 h 779492"/>
                  <a:gd name="connsiteX171" fmla="*/ 966788 w 1003300"/>
                  <a:gd name="connsiteY171" fmla="*/ 101600 h 779492"/>
                  <a:gd name="connsiteX172" fmla="*/ 960438 w 1003300"/>
                  <a:gd name="connsiteY172" fmla="*/ 88900 h 779492"/>
                  <a:gd name="connsiteX173" fmla="*/ 954088 w 1003300"/>
                  <a:gd name="connsiteY173" fmla="*/ 74612 h 779492"/>
                  <a:gd name="connsiteX174" fmla="*/ 941388 w 1003300"/>
                  <a:gd name="connsiteY174" fmla="*/ 49212 h 779492"/>
                  <a:gd name="connsiteX175" fmla="*/ 938213 w 1003300"/>
                  <a:gd name="connsiteY175" fmla="*/ 39687 h 779492"/>
                  <a:gd name="connsiteX176" fmla="*/ 931863 w 1003300"/>
                  <a:gd name="connsiteY176" fmla="*/ 31750 h 779492"/>
                  <a:gd name="connsiteX177" fmla="*/ 923925 w 1003300"/>
                  <a:gd name="connsiteY177" fmla="*/ 15875 h 779492"/>
                  <a:gd name="connsiteX178" fmla="*/ 922338 w 1003300"/>
                  <a:gd name="connsiteY178" fmla="*/ 11112 h 779492"/>
                  <a:gd name="connsiteX179" fmla="*/ 912813 w 1003300"/>
                  <a:gd name="connsiteY179" fmla="*/ 4762 h 779492"/>
                  <a:gd name="connsiteX180" fmla="*/ 903288 w 1003300"/>
                  <a:gd name="connsiteY180" fmla="*/ 0 h 779492"/>
                  <a:gd name="connsiteX181" fmla="*/ 884238 w 1003300"/>
                  <a:gd name="connsiteY181" fmla="*/ 3175 h 779492"/>
                  <a:gd name="connsiteX182" fmla="*/ 879475 w 1003300"/>
                  <a:gd name="connsiteY182" fmla="*/ 4762 h 779492"/>
                  <a:gd name="connsiteX183" fmla="*/ 868363 w 1003300"/>
                  <a:gd name="connsiteY183" fmla="*/ 12700 h 779492"/>
                  <a:gd name="connsiteX184" fmla="*/ 863600 w 1003300"/>
                  <a:gd name="connsiteY184" fmla="*/ 25400 h 779492"/>
                  <a:gd name="connsiteX185" fmla="*/ 857250 w 1003300"/>
                  <a:gd name="connsiteY185" fmla="*/ 34925 h 779492"/>
                  <a:gd name="connsiteX186" fmla="*/ 855663 w 1003300"/>
                  <a:gd name="connsiteY186" fmla="*/ 47625 h 779492"/>
                  <a:gd name="connsiteX187" fmla="*/ 852488 w 1003300"/>
                  <a:gd name="connsiteY187" fmla="*/ 60325 h 779492"/>
                  <a:gd name="connsiteX188" fmla="*/ 849313 w 1003300"/>
                  <a:gd name="connsiteY188" fmla="*/ 96837 h 779492"/>
                  <a:gd name="connsiteX189" fmla="*/ 842963 w 1003300"/>
                  <a:gd name="connsiteY189" fmla="*/ 120650 h 779492"/>
                  <a:gd name="connsiteX190" fmla="*/ 838200 w 1003300"/>
                  <a:gd name="connsiteY190" fmla="*/ 149225 h 779492"/>
                  <a:gd name="connsiteX191" fmla="*/ 836613 w 1003300"/>
                  <a:gd name="connsiteY191" fmla="*/ 155575 h 779492"/>
                  <a:gd name="connsiteX192" fmla="*/ 833438 w 1003300"/>
                  <a:gd name="connsiteY192" fmla="*/ 160337 h 779492"/>
                  <a:gd name="connsiteX193" fmla="*/ 830263 w 1003300"/>
                  <a:gd name="connsiteY193" fmla="*/ 169862 h 779492"/>
                  <a:gd name="connsiteX194" fmla="*/ 820738 w 1003300"/>
                  <a:gd name="connsiteY194" fmla="*/ 180975 h 779492"/>
                  <a:gd name="connsiteX195" fmla="*/ 811213 w 1003300"/>
                  <a:gd name="connsiteY195" fmla="*/ 190500 h 779492"/>
                  <a:gd name="connsiteX196" fmla="*/ 809625 w 1003300"/>
                  <a:gd name="connsiteY196" fmla="*/ 195262 h 779492"/>
                  <a:gd name="connsiteX197" fmla="*/ 804863 w 1003300"/>
                  <a:gd name="connsiteY197" fmla="*/ 196850 h 779492"/>
                  <a:gd name="connsiteX198" fmla="*/ 800100 w 1003300"/>
                  <a:gd name="connsiteY198" fmla="*/ 200025 h 779492"/>
                  <a:gd name="connsiteX199" fmla="*/ 795338 w 1003300"/>
                  <a:gd name="connsiteY199" fmla="*/ 196850 h 779492"/>
                  <a:gd name="connsiteX200" fmla="*/ 793750 w 1003300"/>
                  <a:gd name="connsiteY200" fmla="*/ 190500 h 779492"/>
                  <a:gd name="connsiteX201" fmla="*/ 787400 w 1003300"/>
                  <a:gd name="connsiteY201" fmla="*/ 147637 h 779492"/>
                  <a:gd name="connsiteX202" fmla="*/ 777875 w 1003300"/>
                  <a:gd name="connsiteY202" fmla="*/ 127000 h 779492"/>
                  <a:gd name="connsiteX203" fmla="*/ 766763 w 1003300"/>
                  <a:gd name="connsiteY203" fmla="*/ 122237 h 779492"/>
                  <a:gd name="connsiteX204" fmla="*/ 727075 w 1003300"/>
                  <a:gd name="connsiteY204" fmla="*/ 115887 h 779492"/>
                  <a:gd name="connsiteX205" fmla="*/ 698500 w 1003300"/>
                  <a:gd name="connsiteY205" fmla="*/ 114300 h 779492"/>
                  <a:gd name="connsiteX206" fmla="*/ 685800 w 1003300"/>
                  <a:gd name="connsiteY206" fmla="*/ 111125 h 779492"/>
                  <a:gd name="connsiteX207" fmla="*/ 663575 w 1003300"/>
                  <a:gd name="connsiteY207" fmla="*/ 104775 h 779492"/>
                  <a:gd name="connsiteX208" fmla="*/ 642938 w 1003300"/>
                  <a:gd name="connsiteY208" fmla="*/ 103187 h 779492"/>
                  <a:gd name="connsiteX209" fmla="*/ 585788 w 1003300"/>
                  <a:gd name="connsiteY209" fmla="*/ 96837 h 779492"/>
                  <a:gd name="connsiteX210" fmla="*/ 560388 w 1003300"/>
                  <a:gd name="connsiteY210" fmla="*/ 98425 h 779492"/>
                  <a:gd name="connsiteX211" fmla="*/ 552450 w 1003300"/>
                  <a:gd name="connsiteY211" fmla="*/ 101600 h 779492"/>
                  <a:gd name="connsiteX212" fmla="*/ 541338 w 1003300"/>
                  <a:gd name="connsiteY212" fmla="*/ 104775 h 779492"/>
                  <a:gd name="connsiteX213" fmla="*/ 536575 w 1003300"/>
                  <a:gd name="connsiteY213" fmla="*/ 107950 h 779492"/>
                  <a:gd name="connsiteX214" fmla="*/ 522288 w 1003300"/>
                  <a:gd name="connsiteY214" fmla="*/ 119062 h 779492"/>
                  <a:gd name="connsiteX215" fmla="*/ 506413 w 1003300"/>
                  <a:gd name="connsiteY215" fmla="*/ 122237 h 779492"/>
                  <a:gd name="connsiteX216" fmla="*/ 425450 w 1003300"/>
                  <a:gd name="connsiteY216" fmla="*/ 123825 h 779492"/>
                  <a:gd name="connsiteX217" fmla="*/ 376238 w 1003300"/>
                  <a:gd name="connsiteY217" fmla="*/ 122237 h 779492"/>
                  <a:gd name="connsiteX218" fmla="*/ 366713 w 1003300"/>
                  <a:gd name="connsiteY218" fmla="*/ 115887 h 779492"/>
                  <a:gd name="connsiteX219" fmla="*/ 358775 w 1003300"/>
                  <a:gd name="connsiteY219" fmla="*/ 114300 h 779492"/>
                  <a:gd name="connsiteX220" fmla="*/ 341313 w 1003300"/>
                  <a:gd name="connsiteY220" fmla="*/ 109537 h 779492"/>
                  <a:gd name="connsiteX221" fmla="*/ 333375 w 1003300"/>
                  <a:gd name="connsiteY221" fmla="*/ 106362 h 779492"/>
                  <a:gd name="connsiteX222" fmla="*/ 327025 w 1003300"/>
                  <a:gd name="connsiteY222" fmla="*/ 104775 h 779492"/>
                  <a:gd name="connsiteX223" fmla="*/ 322263 w 1003300"/>
                  <a:gd name="connsiteY223" fmla="*/ 101600 h 779492"/>
                  <a:gd name="connsiteX224" fmla="*/ 317500 w 1003300"/>
                  <a:gd name="connsiteY224" fmla="*/ 100012 h 779492"/>
                  <a:gd name="connsiteX225" fmla="*/ 293688 w 1003300"/>
                  <a:gd name="connsiteY225" fmla="*/ 95250 h 779492"/>
                  <a:gd name="connsiteX226" fmla="*/ 287338 w 1003300"/>
                  <a:gd name="connsiteY226" fmla="*/ 92075 h 779492"/>
                  <a:gd name="connsiteX227" fmla="*/ 260350 w 1003300"/>
                  <a:gd name="connsiteY227" fmla="*/ 87312 h 779492"/>
                  <a:gd name="connsiteX228" fmla="*/ 249238 w 1003300"/>
                  <a:gd name="connsiteY228" fmla="*/ 84137 h 779492"/>
                  <a:gd name="connsiteX229" fmla="*/ 233363 w 1003300"/>
                  <a:gd name="connsiteY229" fmla="*/ 79375 h 779492"/>
                  <a:gd name="connsiteX230" fmla="*/ 211138 w 1003300"/>
                  <a:gd name="connsiteY230" fmla="*/ 77787 h 779492"/>
                  <a:gd name="connsiteX231" fmla="*/ 203200 w 1003300"/>
                  <a:gd name="connsiteY231" fmla="*/ 76200 h 779492"/>
                  <a:gd name="connsiteX232" fmla="*/ 195263 w 1003300"/>
                  <a:gd name="connsiteY232"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101600 w 1003300"/>
                  <a:gd name="connsiteY46" fmla="*/ 428625 h 779492"/>
                  <a:gd name="connsiteX47" fmla="*/ 96520 w 1003300"/>
                  <a:gd name="connsiteY47" fmla="*/ 445135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66407 h 779492"/>
                  <a:gd name="connsiteX53" fmla="*/ 179388 w 1003300"/>
                  <a:gd name="connsiteY53" fmla="*/ 473710 h 779492"/>
                  <a:gd name="connsiteX54" fmla="*/ 201930 w 1003300"/>
                  <a:gd name="connsiteY54" fmla="*/ 47879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2000 w 1003300"/>
                  <a:gd name="connsiteY93" fmla="*/ 760412 h 779492"/>
                  <a:gd name="connsiteX94" fmla="*/ 738188 w 1003300"/>
                  <a:gd name="connsiteY94" fmla="*/ 757873 h 779492"/>
                  <a:gd name="connsiteX95" fmla="*/ 751840 w 1003300"/>
                  <a:gd name="connsiteY95" fmla="*/ 779462 h 779492"/>
                  <a:gd name="connsiteX96" fmla="*/ 779463 w 1003300"/>
                  <a:gd name="connsiteY96" fmla="*/ 752475 h 779492"/>
                  <a:gd name="connsiteX97" fmla="*/ 800100 w 1003300"/>
                  <a:gd name="connsiteY97" fmla="*/ 747712 h 779492"/>
                  <a:gd name="connsiteX98" fmla="*/ 819150 w 1003300"/>
                  <a:gd name="connsiteY98" fmla="*/ 739775 h 779492"/>
                  <a:gd name="connsiteX99" fmla="*/ 836613 w 1003300"/>
                  <a:gd name="connsiteY99" fmla="*/ 736600 h 779492"/>
                  <a:gd name="connsiteX100" fmla="*/ 849313 w 1003300"/>
                  <a:gd name="connsiteY100" fmla="*/ 730250 h 779492"/>
                  <a:gd name="connsiteX101" fmla="*/ 873125 w 1003300"/>
                  <a:gd name="connsiteY101" fmla="*/ 723900 h 779492"/>
                  <a:gd name="connsiteX102" fmla="*/ 885825 w 1003300"/>
                  <a:gd name="connsiteY102" fmla="*/ 719137 h 779492"/>
                  <a:gd name="connsiteX103" fmla="*/ 890588 w 1003300"/>
                  <a:gd name="connsiteY103" fmla="*/ 715962 h 779492"/>
                  <a:gd name="connsiteX104" fmla="*/ 947738 w 1003300"/>
                  <a:gd name="connsiteY104" fmla="*/ 719137 h 779492"/>
                  <a:gd name="connsiteX105" fmla="*/ 962025 w 1003300"/>
                  <a:gd name="connsiteY105" fmla="*/ 720725 h 779492"/>
                  <a:gd name="connsiteX106" fmla="*/ 960438 w 1003300"/>
                  <a:gd name="connsiteY106" fmla="*/ 715962 h 779492"/>
                  <a:gd name="connsiteX107" fmla="*/ 958850 w 1003300"/>
                  <a:gd name="connsiteY107" fmla="*/ 709612 h 779492"/>
                  <a:gd name="connsiteX108" fmla="*/ 963613 w 1003300"/>
                  <a:gd name="connsiteY108" fmla="*/ 692150 h 779492"/>
                  <a:gd name="connsiteX109" fmla="*/ 968375 w 1003300"/>
                  <a:gd name="connsiteY109" fmla="*/ 684212 h 779492"/>
                  <a:gd name="connsiteX110" fmla="*/ 976313 w 1003300"/>
                  <a:gd name="connsiteY110" fmla="*/ 679450 h 779492"/>
                  <a:gd name="connsiteX111" fmla="*/ 982663 w 1003300"/>
                  <a:gd name="connsiteY111" fmla="*/ 674687 h 779492"/>
                  <a:gd name="connsiteX112" fmla="*/ 987425 w 1003300"/>
                  <a:gd name="connsiteY112" fmla="*/ 673100 h 779492"/>
                  <a:gd name="connsiteX113" fmla="*/ 993775 w 1003300"/>
                  <a:gd name="connsiteY113" fmla="*/ 669925 h 779492"/>
                  <a:gd name="connsiteX114" fmla="*/ 1003300 w 1003300"/>
                  <a:gd name="connsiteY114" fmla="*/ 666750 h 779492"/>
                  <a:gd name="connsiteX115" fmla="*/ 1000125 w 1003300"/>
                  <a:gd name="connsiteY115" fmla="*/ 661987 h 779492"/>
                  <a:gd name="connsiteX116" fmla="*/ 990600 w 1003300"/>
                  <a:gd name="connsiteY116" fmla="*/ 657225 h 779492"/>
                  <a:gd name="connsiteX117" fmla="*/ 971550 w 1003300"/>
                  <a:gd name="connsiteY117" fmla="*/ 649287 h 779492"/>
                  <a:gd name="connsiteX118" fmla="*/ 933450 w 1003300"/>
                  <a:gd name="connsiteY118" fmla="*/ 638175 h 779492"/>
                  <a:gd name="connsiteX119" fmla="*/ 920750 w 1003300"/>
                  <a:gd name="connsiteY119" fmla="*/ 635000 h 779492"/>
                  <a:gd name="connsiteX120" fmla="*/ 876300 w 1003300"/>
                  <a:gd name="connsiteY120" fmla="*/ 623887 h 779492"/>
                  <a:gd name="connsiteX121" fmla="*/ 871538 w 1003300"/>
                  <a:gd name="connsiteY121" fmla="*/ 622300 h 779492"/>
                  <a:gd name="connsiteX122" fmla="*/ 857250 w 1003300"/>
                  <a:gd name="connsiteY122" fmla="*/ 619125 h 779492"/>
                  <a:gd name="connsiteX123" fmla="*/ 852488 w 1003300"/>
                  <a:gd name="connsiteY123" fmla="*/ 615950 h 779492"/>
                  <a:gd name="connsiteX124" fmla="*/ 844550 w 1003300"/>
                  <a:gd name="connsiteY124" fmla="*/ 611187 h 779492"/>
                  <a:gd name="connsiteX125" fmla="*/ 838200 w 1003300"/>
                  <a:gd name="connsiteY125" fmla="*/ 609600 h 779492"/>
                  <a:gd name="connsiteX126" fmla="*/ 822325 w 1003300"/>
                  <a:gd name="connsiteY126" fmla="*/ 604837 h 779492"/>
                  <a:gd name="connsiteX127" fmla="*/ 817563 w 1003300"/>
                  <a:gd name="connsiteY127" fmla="*/ 601662 h 779492"/>
                  <a:gd name="connsiteX128" fmla="*/ 815975 w 1003300"/>
                  <a:gd name="connsiteY128" fmla="*/ 574675 h 779492"/>
                  <a:gd name="connsiteX129" fmla="*/ 820738 w 1003300"/>
                  <a:gd name="connsiteY129" fmla="*/ 557212 h 779492"/>
                  <a:gd name="connsiteX130" fmla="*/ 825500 w 1003300"/>
                  <a:gd name="connsiteY130" fmla="*/ 546100 h 779492"/>
                  <a:gd name="connsiteX131" fmla="*/ 828675 w 1003300"/>
                  <a:gd name="connsiteY131" fmla="*/ 538162 h 779492"/>
                  <a:gd name="connsiteX132" fmla="*/ 835025 w 1003300"/>
                  <a:gd name="connsiteY132" fmla="*/ 528637 h 779492"/>
                  <a:gd name="connsiteX133" fmla="*/ 841375 w 1003300"/>
                  <a:gd name="connsiteY133" fmla="*/ 515937 h 779492"/>
                  <a:gd name="connsiteX134" fmla="*/ 852488 w 1003300"/>
                  <a:gd name="connsiteY134" fmla="*/ 495300 h 779492"/>
                  <a:gd name="connsiteX135" fmla="*/ 855663 w 1003300"/>
                  <a:gd name="connsiteY135" fmla="*/ 485775 h 779492"/>
                  <a:gd name="connsiteX136" fmla="*/ 858838 w 1003300"/>
                  <a:gd name="connsiteY136" fmla="*/ 481012 h 779492"/>
                  <a:gd name="connsiteX137" fmla="*/ 869950 w 1003300"/>
                  <a:gd name="connsiteY137" fmla="*/ 466725 h 779492"/>
                  <a:gd name="connsiteX138" fmla="*/ 873125 w 1003300"/>
                  <a:gd name="connsiteY138" fmla="*/ 461962 h 779492"/>
                  <a:gd name="connsiteX139" fmla="*/ 876300 w 1003300"/>
                  <a:gd name="connsiteY139" fmla="*/ 452437 h 779492"/>
                  <a:gd name="connsiteX140" fmla="*/ 879475 w 1003300"/>
                  <a:gd name="connsiteY140" fmla="*/ 446087 h 779492"/>
                  <a:gd name="connsiteX141" fmla="*/ 881063 w 1003300"/>
                  <a:gd name="connsiteY141" fmla="*/ 436562 h 779492"/>
                  <a:gd name="connsiteX142" fmla="*/ 884238 w 1003300"/>
                  <a:gd name="connsiteY142" fmla="*/ 430212 h 779492"/>
                  <a:gd name="connsiteX143" fmla="*/ 889000 w 1003300"/>
                  <a:gd name="connsiteY143" fmla="*/ 414337 h 779492"/>
                  <a:gd name="connsiteX144" fmla="*/ 892175 w 1003300"/>
                  <a:gd name="connsiteY144" fmla="*/ 406400 h 779492"/>
                  <a:gd name="connsiteX145" fmla="*/ 904875 w 1003300"/>
                  <a:gd name="connsiteY145" fmla="*/ 373062 h 779492"/>
                  <a:gd name="connsiteX146" fmla="*/ 906463 w 1003300"/>
                  <a:gd name="connsiteY146" fmla="*/ 360362 h 779492"/>
                  <a:gd name="connsiteX147" fmla="*/ 909638 w 1003300"/>
                  <a:gd name="connsiteY147" fmla="*/ 352425 h 779492"/>
                  <a:gd name="connsiteX148" fmla="*/ 912813 w 1003300"/>
                  <a:gd name="connsiteY148" fmla="*/ 342900 h 779492"/>
                  <a:gd name="connsiteX149" fmla="*/ 919163 w 1003300"/>
                  <a:gd name="connsiteY149" fmla="*/ 320675 h 779492"/>
                  <a:gd name="connsiteX150" fmla="*/ 936625 w 1003300"/>
                  <a:gd name="connsiteY150" fmla="*/ 319087 h 779492"/>
                  <a:gd name="connsiteX151" fmla="*/ 923925 w 1003300"/>
                  <a:gd name="connsiteY151" fmla="*/ 298450 h 779492"/>
                  <a:gd name="connsiteX152" fmla="*/ 927100 w 1003300"/>
                  <a:gd name="connsiteY152" fmla="*/ 287337 h 779492"/>
                  <a:gd name="connsiteX153" fmla="*/ 928688 w 1003300"/>
                  <a:gd name="connsiteY153" fmla="*/ 279400 h 779492"/>
                  <a:gd name="connsiteX154" fmla="*/ 942975 w 1003300"/>
                  <a:gd name="connsiteY154" fmla="*/ 292100 h 779492"/>
                  <a:gd name="connsiteX155" fmla="*/ 966788 w 1003300"/>
                  <a:gd name="connsiteY155" fmla="*/ 280987 h 779492"/>
                  <a:gd name="connsiteX156" fmla="*/ 938213 w 1003300"/>
                  <a:gd name="connsiteY156" fmla="*/ 261937 h 779492"/>
                  <a:gd name="connsiteX157" fmla="*/ 962025 w 1003300"/>
                  <a:gd name="connsiteY157" fmla="*/ 265112 h 779492"/>
                  <a:gd name="connsiteX158" fmla="*/ 962026 w 1003300"/>
                  <a:gd name="connsiteY158" fmla="*/ 257174 h 779492"/>
                  <a:gd name="connsiteX159" fmla="*/ 947738 w 1003300"/>
                  <a:gd name="connsiteY159" fmla="*/ 247650 h 779492"/>
                  <a:gd name="connsiteX160" fmla="*/ 954088 w 1003300"/>
                  <a:gd name="connsiteY160" fmla="*/ 236537 h 779492"/>
                  <a:gd name="connsiteX161" fmla="*/ 957263 w 1003300"/>
                  <a:gd name="connsiteY161" fmla="*/ 227012 h 779492"/>
                  <a:gd name="connsiteX162" fmla="*/ 958850 w 1003300"/>
                  <a:gd name="connsiteY162" fmla="*/ 220662 h 779492"/>
                  <a:gd name="connsiteX163" fmla="*/ 962025 w 1003300"/>
                  <a:gd name="connsiteY163" fmla="*/ 212725 h 779492"/>
                  <a:gd name="connsiteX164" fmla="*/ 968375 w 1003300"/>
                  <a:gd name="connsiteY164" fmla="*/ 195262 h 779492"/>
                  <a:gd name="connsiteX165" fmla="*/ 971550 w 1003300"/>
                  <a:gd name="connsiteY165" fmla="*/ 190500 h 779492"/>
                  <a:gd name="connsiteX166" fmla="*/ 976313 w 1003300"/>
                  <a:gd name="connsiteY166" fmla="*/ 173037 h 779492"/>
                  <a:gd name="connsiteX167" fmla="*/ 981075 w 1003300"/>
                  <a:gd name="connsiteY167" fmla="*/ 153987 h 779492"/>
                  <a:gd name="connsiteX168" fmla="*/ 977900 w 1003300"/>
                  <a:gd name="connsiteY168" fmla="*/ 127000 h 779492"/>
                  <a:gd name="connsiteX169" fmla="*/ 974725 w 1003300"/>
                  <a:gd name="connsiteY169" fmla="*/ 122237 h 779492"/>
                  <a:gd name="connsiteX170" fmla="*/ 969963 w 1003300"/>
                  <a:gd name="connsiteY170" fmla="*/ 106362 h 779492"/>
                  <a:gd name="connsiteX171" fmla="*/ 966788 w 1003300"/>
                  <a:gd name="connsiteY171" fmla="*/ 101600 h 779492"/>
                  <a:gd name="connsiteX172" fmla="*/ 960438 w 1003300"/>
                  <a:gd name="connsiteY172" fmla="*/ 88900 h 779492"/>
                  <a:gd name="connsiteX173" fmla="*/ 954088 w 1003300"/>
                  <a:gd name="connsiteY173" fmla="*/ 74612 h 779492"/>
                  <a:gd name="connsiteX174" fmla="*/ 941388 w 1003300"/>
                  <a:gd name="connsiteY174" fmla="*/ 49212 h 779492"/>
                  <a:gd name="connsiteX175" fmla="*/ 938213 w 1003300"/>
                  <a:gd name="connsiteY175" fmla="*/ 39687 h 779492"/>
                  <a:gd name="connsiteX176" fmla="*/ 931863 w 1003300"/>
                  <a:gd name="connsiteY176" fmla="*/ 31750 h 779492"/>
                  <a:gd name="connsiteX177" fmla="*/ 923925 w 1003300"/>
                  <a:gd name="connsiteY177" fmla="*/ 15875 h 779492"/>
                  <a:gd name="connsiteX178" fmla="*/ 922338 w 1003300"/>
                  <a:gd name="connsiteY178" fmla="*/ 11112 h 779492"/>
                  <a:gd name="connsiteX179" fmla="*/ 912813 w 1003300"/>
                  <a:gd name="connsiteY179" fmla="*/ 4762 h 779492"/>
                  <a:gd name="connsiteX180" fmla="*/ 903288 w 1003300"/>
                  <a:gd name="connsiteY180" fmla="*/ 0 h 779492"/>
                  <a:gd name="connsiteX181" fmla="*/ 884238 w 1003300"/>
                  <a:gd name="connsiteY181" fmla="*/ 3175 h 779492"/>
                  <a:gd name="connsiteX182" fmla="*/ 879475 w 1003300"/>
                  <a:gd name="connsiteY182" fmla="*/ 4762 h 779492"/>
                  <a:gd name="connsiteX183" fmla="*/ 868363 w 1003300"/>
                  <a:gd name="connsiteY183" fmla="*/ 12700 h 779492"/>
                  <a:gd name="connsiteX184" fmla="*/ 863600 w 1003300"/>
                  <a:gd name="connsiteY184" fmla="*/ 25400 h 779492"/>
                  <a:gd name="connsiteX185" fmla="*/ 857250 w 1003300"/>
                  <a:gd name="connsiteY185" fmla="*/ 34925 h 779492"/>
                  <a:gd name="connsiteX186" fmla="*/ 855663 w 1003300"/>
                  <a:gd name="connsiteY186" fmla="*/ 47625 h 779492"/>
                  <a:gd name="connsiteX187" fmla="*/ 852488 w 1003300"/>
                  <a:gd name="connsiteY187" fmla="*/ 60325 h 779492"/>
                  <a:gd name="connsiteX188" fmla="*/ 849313 w 1003300"/>
                  <a:gd name="connsiteY188" fmla="*/ 96837 h 779492"/>
                  <a:gd name="connsiteX189" fmla="*/ 842963 w 1003300"/>
                  <a:gd name="connsiteY189" fmla="*/ 120650 h 779492"/>
                  <a:gd name="connsiteX190" fmla="*/ 838200 w 1003300"/>
                  <a:gd name="connsiteY190" fmla="*/ 149225 h 779492"/>
                  <a:gd name="connsiteX191" fmla="*/ 836613 w 1003300"/>
                  <a:gd name="connsiteY191" fmla="*/ 155575 h 779492"/>
                  <a:gd name="connsiteX192" fmla="*/ 833438 w 1003300"/>
                  <a:gd name="connsiteY192" fmla="*/ 160337 h 779492"/>
                  <a:gd name="connsiteX193" fmla="*/ 830263 w 1003300"/>
                  <a:gd name="connsiteY193" fmla="*/ 169862 h 779492"/>
                  <a:gd name="connsiteX194" fmla="*/ 820738 w 1003300"/>
                  <a:gd name="connsiteY194" fmla="*/ 180975 h 779492"/>
                  <a:gd name="connsiteX195" fmla="*/ 811213 w 1003300"/>
                  <a:gd name="connsiteY195" fmla="*/ 190500 h 779492"/>
                  <a:gd name="connsiteX196" fmla="*/ 809625 w 1003300"/>
                  <a:gd name="connsiteY196" fmla="*/ 195262 h 779492"/>
                  <a:gd name="connsiteX197" fmla="*/ 804863 w 1003300"/>
                  <a:gd name="connsiteY197" fmla="*/ 196850 h 779492"/>
                  <a:gd name="connsiteX198" fmla="*/ 800100 w 1003300"/>
                  <a:gd name="connsiteY198" fmla="*/ 200025 h 779492"/>
                  <a:gd name="connsiteX199" fmla="*/ 795338 w 1003300"/>
                  <a:gd name="connsiteY199" fmla="*/ 196850 h 779492"/>
                  <a:gd name="connsiteX200" fmla="*/ 793750 w 1003300"/>
                  <a:gd name="connsiteY200" fmla="*/ 190500 h 779492"/>
                  <a:gd name="connsiteX201" fmla="*/ 787400 w 1003300"/>
                  <a:gd name="connsiteY201" fmla="*/ 147637 h 779492"/>
                  <a:gd name="connsiteX202" fmla="*/ 777875 w 1003300"/>
                  <a:gd name="connsiteY202" fmla="*/ 127000 h 779492"/>
                  <a:gd name="connsiteX203" fmla="*/ 766763 w 1003300"/>
                  <a:gd name="connsiteY203" fmla="*/ 122237 h 779492"/>
                  <a:gd name="connsiteX204" fmla="*/ 727075 w 1003300"/>
                  <a:gd name="connsiteY204" fmla="*/ 115887 h 779492"/>
                  <a:gd name="connsiteX205" fmla="*/ 698500 w 1003300"/>
                  <a:gd name="connsiteY205" fmla="*/ 114300 h 779492"/>
                  <a:gd name="connsiteX206" fmla="*/ 685800 w 1003300"/>
                  <a:gd name="connsiteY206" fmla="*/ 111125 h 779492"/>
                  <a:gd name="connsiteX207" fmla="*/ 663575 w 1003300"/>
                  <a:gd name="connsiteY207" fmla="*/ 104775 h 779492"/>
                  <a:gd name="connsiteX208" fmla="*/ 642938 w 1003300"/>
                  <a:gd name="connsiteY208" fmla="*/ 103187 h 779492"/>
                  <a:gd name="connsiteX209" fmla="*/ 585788 w 1003300"/>
                  <a:gd name="connsiteY209" fmla="*/ 96837 h 779492"/>
                  <a:gd name="connsiteX210" fmla="*/ 560388 w 1003300"/>
                  <a:gd name="connsiteY210" fmla="*/ 98425 h 779492"/>
                  <a:gd name="connsiteX211" fmla="*/ 552450 w 1003300"/>
                  <a:gd name="connsiteY211" fmla="*/ 101600 h 779492"/>
                  <a:gd name="connsiteX212" fmla="*/ 541338 w 1003300"/>
                  <a:gd name="connsiteY212" fmla="*/ 104775 h 779492"/>
                  <a:gd name="connsiteX213" fmla="*/ 536575 w 1003300"/>
                  <a:gd name="connsiteY213" fmla="*/ 107950 h 779492"/>
                  <a:gd name="connsiteX214" fmla="*/ 522288 w 1003300"/>
                  <a:gd name="connsiteY214" fmla="*/ 119062 h 779492"/>
                  <a:gd name="connsiteX215" fmla="*/ 506413 w 1003300"/>
                  <a:gd name="connsiteY215" fmla="*/ 122237 h 779492"/>
                  <a:gd name="connsiteX216" fmla="*/ 425450 w 1003300"/>
                  <a:gd name="connsiteY216" fmla="*/ 123825 h 779492"/>
                  <a:gd name="connsiteX217" fmla="*/ 376238 w 1003300"/>
                  <a:gd name="connsiteY217" fmla="*/ 122237 h 779492"/>
                  <a:gd name="connsiteX218" fmla="*/ 366713 w 1003300"/>
                  <a:gd name="connsiteY218" fmla="*/ 115887 h 779492"/>
                  <a:gd name="connsiteX219" fmla="*/ 358775 w 1003300"/>
                  <a:gd name="connsiteY219" fmla="*/ 114300 h 779492"/>
                  <a:gd name="connsiteX220" fmla="*/ 341313 w 1003300"/>
                  <a:gd name="connsiteY220" fmla="*/ 109537 h 779492"/>
                  <a:gd name="connsiteX221" fmla="*/ 333375 w 1003300"/>
                  <a:gd name="connsiteY221" fmla="*/ 106362 h 779492"/>
                  <a:gd name="connsiteX222" fmla="*/ 327025 w 1003300"/>
                  <a:gd name="connsiteY222" fmla="*/ 104775 h 779492"/>
                  <a:gd name="connsiteX223" fmla="*/ 322263 w 1003300"/>
                  <a:gd name="connsiteY223" fmla="*/ 101600 h 779492"/>
                  <a:gd name="connsiteX224" fmla="*/ 317500 w 1003300"/>
                  <a:gd name="connsiteY224" fmla="*/ 100012 h 779492"/>
                  <a:gd name="connsiteX225" fmla="*/ 293688 w 1003300"/>
                  <a:gd name="connsiteY225" fmla="*/ 95250 h 779492"/>
                  <a:gd name="connsiteX226" fmla="*/ 287338 w 1003300"/>
                  <a:gd name="connsiteY226" fmla="*/ 92075 h 779492"/>
                  <a:gd name="connsiteX227" fmla="*/ 260350 w 1003300"/>
                  <a:gd name="connsiteY227" fmla="*/ 87312 h 779492"/>
                  <a:gd name="connsiteX228" fmla="*/ 249238 w 1003300"/>
                  <a:gd name="connsiteY228" fmla="*/ 84137 h 779492"/>
                  <a:gd name="connsiteX229" fmla="*/ 233363 w 1003300"/>
                  <a:gd name="connsiteY229" fmla="*/ 79375 h 779492"/>
                  <a:gd name="connsiteX230" fmla="*/ 211138 w 1003300"/>
                  <a:gd name="connsiteY230" fmla="*/ 77787 h 779492"/>
                  <a:gd name="connsiteX231" fmla="*/ 203200 w 1003300"/>
                  <a:gd name="connsiteY231" fmla="*/ 76200 h 779492"/>
                  <a:gd name="connsiteX232" fmla="*/ 195263 w 1003300"/>
                  <a:gd name="connsiteY232"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5 w 1003300"/>
                  <a:gd name="connsiteY48" fmla="*/ 433387 h 779492"/>
                  <a:gd name="connsiteX49" fmla="*/ 122238 w 1003300"/>
                  <a:gd name="connsiteY49" fmla="*/ 436562 h 779492"/>
                  <a:gd name="connsiteX50" fmla="*/ 130175 w 1003300"/>
                  <a:gd name="connsiteY50" fmla="*/ 447675 h 779492"/>
                  <a:gd name="connsiteX51" fmla="*/ 136525 w 1003300"/>
                  <a:gd name="connsiteY51" fmla="*/ 449262 h 779492"/>
                  <a:gd name="connsiteX52" fmla="*/ 158750 w 1003300"/>
                  <a:gd name="connsiteY52" fmla="*/ 466407 h 779492"/>
                  <a:gd name="connsiteX53" fmla="*/ 179388 w 1003300"/>
                  <a:gd name="connsiteY53" fmla="*/ 473710 h 779492"/>
                  <a:gd name="connsiteX54" fmla="*/ 201930 w 1003300"/>
                  <a:gd name="connsiteY54" fmla="*/ 47879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2000 w 1003300"/>
                  <a:gd name="connsiteY93" fmla="*/ 760412 h 779492"/>
                  <a:gd name="connsiteX94" fmla="*/ 738188 w 1003300"/>
                  <a:gd name="connsiteY94" fmla="*/ 757873 h 779492"/>
                  <a:gd name="connsiteX95" fmla="*/ 751840 w 1003300"/>
                  <a:gd name="connsiteY95" fmla="*/ 779462 h 779492"/>
                  <a:gd name="connsiteX96" fmla="*/ 779463 w 1003300"/>
                  <a:gd name="connsiteY96" fmla="*/ 752475 h 779492"/>
                  <a:gd name="connsiteX97" fmla="*/ 800100 w 1003300"/>
                  <a:gd name="connsiteY97" fmla="*/ 747712 h 779492"/>
                  <a:gd name="connsiteX98" fmla="*/ 819150 w 1003300"/>
                  <a:gd name="connsiteY98" fmla="*/ 739775 h 779492"/>
                  <a:gd name="connsiteX99" fmla="*/ 836613 w 1003300"/>
                  <a:gd name="connsiteY99" fmla="*/ 736600 h 779492"/>
                  <a:gd name="connsiteX100" fmla="*/ 849313 w 1003300"/>
                  <a:gd name="connsiteY100" fmla="*/ 730250 h 779492"/>
                  <a:gd name="connsiteX101" fmla="*/ 873125 w 1003300"/>
                  <a:gd name="connsiteY101" fmla="*/ 723900 h 779492"/>
                  <a:gd name="connsiteX102" fmla="*/ 885825 w 1003300"/>
                  <a:gd name="connsiteY102" fmla="*/ 719137 h 779492"/>
                  <a:gd name="connsiteX103" fmla="*/ 890588 w 1003300"/>
                  <a:gd name="connsiteY103" fmla="*/ 715962 h 779492"/>
                  <a:gd name="connsiteX104" fmla="*/ 947738 w 1003300"/>
                  <a:gd name="connsiteY104" fmla="*/ 719137 h 779492"/>
                  <a:gd name="connsiteX105" fmla="*/ 962025 w 1003300"/>
                  <a:gd name="connsiteY105" fmla="*/ 720725 h 779492"/>
                  <a:gd name="connsiteX106" fmla="*/ 960438 w 1003300"/>
                  <a:gd name="connsiteY106" fmla="*/ 715962 h 779492"/>
                  <a:gd name="connsiteX107" fmla="*/ 958850 w 1003300"/>
                  <a:gd name="connsiteY107" fmla="*/ 709612 h 779492"/>
                  <a:gd name="connsiteX108" fmla="*/ 963613 w 1003300"/>
                  <a:gd name="connsiteY108" fmla="*/ 692150 h 779492"/>
                  <a:gd name="connsiteX109" fmla="*/ 968375 w 1003300"/>
                  <a:gd name="connsiteY109" fmla="*/ 684212 h 779492"/>
                  <a:gd name="connsiteX110" fmla="*/ 976313 w 1003300"/>
                  <a:gd name="connsiteY110" fmla="*/ 679450 h 779492"/>
                  <a:gd name="connsiteX111" fmla="*/ 982663 w 1003300"/>
                  <a:gd name="connsiteY111" fmla="*/ 674687 h 779492"/>
                  <a:gd name="connsiteX112" fmla="*/ 987425 w 1003300"/>
                  <a:gd name="connsiteY112" fmla="*/ 673100 h 779492"/>
                  <a:gd name="connsiteX113" fmla="*/ 993775 w 1003300"/>
                  <a:gd name="connsiteY113" fmla="*/ 669925 h 779492"/>
                  <a:gd name="connsiteX114" fmla="*/ 1003300 w 1003300"/>
                  <a:gd name="connsiteY114" fmla="*/ 666750 h 779492"/>
                  <a:gd name="connsiteX115" fmla="*/ 1000125 w 1003300"/>
                  <a:gd name="connsiteY115" fmla="*/ 661987 h 779492"/>
                  <a:gd name="connsiteX116" fmla="*/ 990600 w 1003300"/>
                  <a:gd name="connsiteY116" fmla="*/ 657225 h 779492"/>
                  <a:gd name="connsiteX117" fmla="*/ 971550 w 1003300"/>
                  <a:gd name="connsiteY117" fmla="*/ 649287 h 779492"/>
                  <a:gd name="connsiteX118" fmla="*/ 933450 w 1003300"/>
                  <a:gd name="connsiteY118" fmla="*/ 638175 h 779492"/>
                  <a:gd name="connsiteX119" fmla="*/ 920750 w 1003300"/>
                  <a:gd name="connsiteY119" fmla="*/ 635000 h 779492"/>
                  <a:gd name="connsiteX120" fmla="*/ 876300 w 1003300"/>
                  <a:gd name="connsiteY120" fmla="*/ 623887 h 779492"/>
                  <a:gd name="connsiteX121" fmla="*/ 871538 w 1003300"/>
                  <a:gd name="connsiteY121" fmla="*/ 622300 h 779492"/>
                  <a:gd name="connsiteX122" fmla="*/ 857250 w 1003300"/>
                  <a:gd name="connsiteY122" fmla="*/ 619125 h 779492"/>
                  <a:gd name="connsiteX123" fmla="*/ 852488 w 1003300"/>
                  <a:gd name="connsiteY123" fmla="*/ 615950 h 779492"/>
                  <a:gd name="connsiteX124" fmla="*/ 844550 w 1003300"/>
                  <a:gd name="connsiteY124" fmla="*/ 611187 h 779492"/>
                  <a:gd name="connsiteX125" fmla="*/ 838200 w 1003300"/>
                  <a:gd name="connsiteY125" fmla="*/ 609600 h 779492"/>
                  <a:gd name="connsiteX126" fmla="*/ 822325 w 1003300"/>
                  <a:gd name="connsiteY126" fmla="*/ 604837 h 779492"/>
                  <a:gd name="connsiteX127" fmla="*/ 817563 w 1003300"/>
                  <a:gd name="connsiteY127" fmla="*/ 601662 h 779492"/>
                  <a:gd name="connsiteX128" fmla="*/ 815975 w 1003300"/>
                  <a:gd name="connsiteY128" fmla="*/ 574675 h 779492"/>
                  <a:gd name="connsiteX129" fmla="*/ 820738 w 1003300"/>
                  <a:gd name="connsiteY129" fmla="*/ 557212 h 779492"/>
                  <a:gd name="connsiteX130" fmla="*/ 825500 w 1003300"/>
                  <a:gd name="connsiteY130" fmla="*/ 546100 h 779492"/>
                  <a:gd name="connsiteX131" fmla="*/ 828675 w 1003300"/>
                  <a:gd name="connsiteY131" fmla="*/ 538162 h 779492"/>
                  <a:gd name="connsiteX132" fmla="*/ 835025 w 1003300"/>
                  <a:gd name="connsiteY132" fmla="*/ 528637 h 779492"/>
                  <a:gd name="connsiteX133" fmla="*/ 841375 w 1003300"/>
                  <a:gd name="connsiteY133" fmla="*/ 515937 h 779492"/>
                  <a:gd name="connsiteX134" fmla="*/ 852488 w 1003300"/>
                  <a:gd name="connsiteY134" fmla="*/ 495300 h 779492"/>
                  <a:gd name="connsiteX135" fmla="*/ 855663 w 1003300"/>
                  <a:gd name="connsiteY135" fmla="*/ 485775 h 779492"/>
                  <a:gd name="connsiteX136" fmla="*/ 858838 w 1003300"/>
                  <a:gd name="connsiteY136" fmla="*/ 481012 h 779492"/>
                  <a:gd name="connsiteX137" fmla="*/ 869950 w 1003300"/>
                  <a:gd name="connsiteY137" fmla="*/ 466725 h 779492"/>
                  <a:gd name="connsiteX138" fmla="*/ 873125 w 1003300"/>
                  <a:gd name="connsiteY138" fmla="*/ 461962 h 779492"/>
                  <a:gd name="connsiteX139" fmla="*/ 876300 w 1003300"/>
                  <a:gd name="connsiteY139" fmla="*/ 452437 h 779492"/>
                  <a:gd name="connsiteX140" fmla="*/ 879475 w 1003300"/>
                  <a:gd name="connsiteY140" fmla="*/ 446087 h 779492"/>
                  <a:gd name="connsiteX141" fmla="*/ 881063 w 1003300"/>
                  <a:gd name="connsiteY141" fmla="*/ 436562 h 779492"/>
                  <a:gd name="connsiteX142" fmla="*/ 884238 w 1003300"/>
                  <a:gd name="connsiteY142" fmla="*/ 430212 h 779492"/>
                  <a:gd name="connsiteX143" fmla="*/ 889000 w 1003300"/>
                  <a:gd name="connsiteY143" fmla="*/ 414337 h 779492"/>
                  <a:gd name="connsiteX144" fmla="*/ 892175 w 1003300"/>
                  <a:gd name="connsiteY144" fmla="*/ 406400 h 779492"/>
                  <a:gd name="connsiteX145" fmla="*/ 904875 w 1003300"/>
                  <a:gd name="connsiteY145" fmla="*/ 373062 h 779492"/>
                  <a:gd name="connsiteX146" fmla="*/ 906463 w 1003300"/>
                  <a:gd name="connsiteY146" fmla="*/ 360362 h 779492"/>
                  <a:gd name="connsiteX147" fmla="*/ 909638 w 1003300"/>
                  <a:gd name="connsiteY147" fmla="*/ 352425 h 779492"/>
                  <a:gd name="connsiteX148" fmla="*/ 912813 w 1003300"/>
                  <a:gd name="connsiteY148" fmla="*/ 342900 h 779492"/>
                  <a:gd name="connsiteX149" fmla="*/ 919163 w 1003300"/>
                  <a:gd name="connsiteY149" fmla="*/ 320675 h 779492"/>
                  <a:gd name="connsiteX150" fmla="*/ 936625 w 1003300"/>
                  <a:gd name="connsiteY150" fmla="*/ 319087 h 779492"/>
                  <a:gd name="connsiteX151" fmla="*/ 923925 w 1003300"/>
                  <a:gd name="connsiteY151" fmla="*/ 298450 h 779492"/>
                  <a:gd name="connsiteX152" fmla="*/ 927100 w 1003300"/>
                  <a:gd name="connsiteY152" fmla="*/ 287337 h 779492"/>
                  <a:gd name="connsiteX153" fmla="*/ 928688 w 1003300"/>
                  <a:gd name="connsiteY153" fmla="*/ 279400 h 779492"/>
                  <a:gd name="connsiteX154" fmla="*/ 942975 w 1003300"/>
                  <a:gd name="connsiteY154" fmla="*/ 292100 h 779492"/>
                  <a:gd name="connsiteX155" fmla="*/ 966788 w 1003300"/>
                  <a:gd name="connsiteY155" fmla="*/ 280987 h 779492"/>
                  <a:gd name="connsiteX156" fmla="*/ 938213 w 1003300"/>
                  <a:gd name="connsiteY156" fmla="*/ 261937 h 779492"/>
                  <a:gd name="connsiteX157" fmla="*/ 962025 w 1003300"/>
                  <a:gd name="connsiteY157" fmla="*/ 265112 h 779492"/>
                  <a:gd name="connsiteX158" fmla="*/ 962026 w 1003300"/>
                  <a:gd name="connsiteY158" fmla="*/ 257174 h 779492"/>
                  <a:gd name="connsiteX159" fmla="*/ 947738 w 1003300"/>
                  <a:gd name="connsiteY159" fmla="*/ 247650 h 779492"/>
                  <a:gd name="connsiteX160" fmla="*/ 954088 w 1003300"/>
                  <a:gd name="connsiteY160" fmla="*/ 236537 h 779492"/>
                  <a:gd name="connsiteX161" fmla="*/ 957263 w 1003300"/>
                  <a:gd name="connsiteY161" fmla="*/ 227012 h 779492"/>
                  <a:gd name="connsiteX162" fmla="*/ 958850 w 1003300"/>
                  <a:gd name="connsiteY162" fmla="*/ 220662 h 779492"/>
                  <a:gd name="connsiteX163" fmla="*/ 962025 w 1003300"/>
                  <a:gd name="connsiteY163" fmla="*/ 212725 h 779492"/>
                  <a:gd name="connsiteX164" fmla="*/ 968375 w 1003300"/>
                  <a:gd name="connsiteY164" fmla="*/ 195262 h 779492"/>
                  <a:gd name="connsiteX165" fmla="*/ 971550 w 1003300"/>
                  <a:gd name="connsiteY165" fmla="*/ 190500 h 779492"/>
                  <a:gd name="connsiteX166" fmla="*/ 976313 w 1003300"/>
                  <a:gd name="connsiteY166" fmla="*/ 173037 h 779492"/>
                  <a:gd name="connsiteX167" fmla="*/ 981075 w 1003300"/>
                  <a:gd name="connsiteY167" fmla="*/ 153987 h 779492"/>
                  <a:gd name="connsiteX168" fmla="*/ 977900 w 1003300"/>
                  <a:gd name="connsiteY168" fmla="*/ 127000 h 779492"/>
                  <a:gd name="connsiteX169" fmla="*/ 974725 w 1003300"/>
                  <a:gd name="connsiteY169" fmla="*/ 122237 h 779492"/>
                  <a:gd name="connsiteX170" fmla="*/ 969963 w 1003300"/>
                  <a:gd name="connsiteY170" fmla="*/ 106362 h 779492"/>
                  <a:gd name="connsiteX171" fmla="*/ 966788 w 1003300"/>
                  <a:gd name="connsiteY171" fmla="*/ 101600 h 779492"/>
                  <a:gd name="connsiteX172" fmla="*/ 960438 w 1003300"/>
                  <a:gd name="connsiteY172" fmla="*/ 88900 h 779492"/>
                  <a:gd name="connsiteX173" fmla="*/ 954088 w 1003300"/>
                  <a:gd name="connsiteY173" fmla="*/ 74612 h 779492"/>
                  <a:gd name="connsiteX174" fmla="*/ 941388 w 1003300"/>
                  <a:gd name="connsiteY174" fmla="*/ 49212 h 779492"/>
                  <a:gd name="connsiteX175" fmla="*/ 938213 w 1003300"/>
                  <a:gd name="connsiteY175" fmla="*/ 39687 h 779492"/>
                  <a:gd name="connsiteX176" fmla="*/ 931863 w 1003300"/>
                  <a:gd name="connsiteY176" fmla="*/ 31750 h 779492"/>
                  <a:gd name="connsiteX177" fmla="*/ 923925 w 1003300"/>
                  <a:gd name="connsiteY177" fmla="*/ 15875 h 779492"/>
                  <a:gd name="connsiteX178" fmla="*/ 922338 w 1003300"/>
                  <a:gd name="connsiteY178" fmla="*/ 11112 h 779492"/>
                  <a:gd name="connsiteX179" fmla="*/ 912813 w 1003300"/>
                  <a:gd name="connsiteY179" fmla="*/ 4762 h 779492"/>
                  <a:gd name="connsiteX180" fmla="*/ 903288 w 1003300"/>
                  <a:gd name="connsiteY180" fmla="*/ 0 h 779492"/>
                  <a:gd name="connsiteX181" fmla="*/ 884238 w 1003300"/>
                  <a:gd name="connsiteY181" fmla="*/ 3175 h 779492"/>
                  <a:gd name="connsiteX182" fmla="*/ 879475 w 1003300"/>
                  <a:gd name="connsiteY182" fmla="*/ 4762 h 779492"/>
                  <a:gd name="connsiteX183" fmla="*/ 868363 w 1003300"/>
                  <a:gd name="connsiteY183" fmla="*/ 12700 h 779492"/>
                  <a:gd name="connsiteX184" fmla="*/ 863600 w 1003300"/>
                  <a:gd name="connsiteY184" fmla="*/ 25400 h 779492"/>
                  <a:gd name="connsiteX185" fmla="*/ 857250 w 1003300"/>
                  <a:gd name="connsiteY185" fmla="*/ 34925 h 779492"/>
                  <a:gd name="connsiteX186" fmla="*/ 855663 w 1003300"/>
                  <a:gd name="connsiteY186" fmla="*/ 47625 h 779492"/>
                  <a:gd name="connsiteX187" fmla="*/ 852488 w 1003300"/>
                  <a:gd name="connsiteY187" fmla="*/ 60325 h 779492"/>
                  <a:gd name="connsiteX188" fmla="*/ 849313 w 1003300"/>
                  <a:gd name="connsiteY188" fmla="*/ 96837 h 779492"/>
                  <a:gd name="connsiteX189" fmla="*/ 842963 w 1003300"/>
                  <a:gd name="connsiteY189" fmla="*/ 120650 h 779492"/>
                  <a:gd name="connsiteX190" fmla="*/ 838200 w 1003300"/>
                  <a:gd name="connsiteY190" fmla="*/ 149225 h 779492"/>
                  <a:gd name="connsiteX191" fmla="*/ 836613 w 1003300"/>
                  <a:gd name="connsiteY191" fmla="*/ 155575 h 779492"/>
                  <a:gd name="connsiteX192" fmla="*/ 833438 w 1003300"/>
                  <a:gd name="connsiteY192" fmla="*/ 160337 h 779492"/>
                  <a:gd name="connsiteX193" fmla="*/ 830263 w 1003300"/>
                  <a:gd name="connsiteY193" fmla="*/ 169862 h 779492"/>
                  <a:gd name="connsiteX194" fmla="*/ 820738 w 1003300"/>
                  <a:gd name="connsiteY194" fmla="*/ 180975 h 779492"/>
                  <a:gd name="connsiteX195" fmla="*/ 811213 w 1003300"/>
                  <a:gd name="connsiteY195" fmla="*/ 190500 h 779492"/>
                  <a:gd name="connsiteX196" fmla="*/ 809625 w 1003300"/>
                  <a:gd name="connsiteY196" fmla="*/ 195262 h 779492"/>
                  <a:gd name="connsiteX197" fmla="*/ 804863 w 1003300"/>
                  <a:gd name="connsiteY197" fmla="*/ 196850 h 779492"/>
                  <a:gd name="connsiteX198" fmla="*/ 800100 w 1003300"/>
                  <a:gd name="connsiteY198" fmla="*/ 200025 h 779492"/>
                  <a:gd name="connsiteX199" fmla="*/ 795338 w 1003300"/>
                  <a:gd name="connsiteY199" fmla="*/ 196850 h 779492"/>
                  <a:gd name="connsiteX200" fmla="*/ 793750 w 1003300"/>
                  <a:gd name="connsiteY200" fmla="*/ 190500 h 779492"/>
                  <a:gd name="connsiteX201" fmla="*/ 787400 w 1003300"/>
                  <a:gd name="connsiteY201" fmla="*/ 147637 h 779492"/>
                  <a:gd name="connsiteX202" fmla="*/ 777875 w 1003300"/>
                  <a:gd name="connsiteY202" fmla="*/ 127000 h 779492"/>
                  <a:gd name="connsiteX203" fmla="*/ 766763 w 1003300"/>
                  <a:gd name="connsiteY203" fmla="*/ 122237 h 779492"/>
                  <a:gd name="connsiteX204" fmla="*/ 727075 w 1003300"/>
                  <a:gd name="connsiteY204" fmla="*/ 115887 h 779492"/>
                  <a:gd name="connsiteX205" fmla="*/ 698500 w 1003300"/>
                  <a:gd name="connsiteY205" fmla="*/ 114300 h 779492"/>
                  <a:gd name="connsiteX206" fmla="*/ 685800 w 1003300"/>
                  <a:gd name="connsiteY206" fmla="*/ 111125 h 779492"/>
                  <a:gd name="connsiteX207" fmla="*/ 663575 w 1003300"/>
                  <a:gd name="connsiteY207" fmla="*/ 104775 h 779492"/>
                  <a:gd name="connsiteX208" fmla="*/ 642938 w 1003300"/>
                  <a:gd name="connsiteY208" fmla="*/ 103187 h 779492"/>
                  <a:gd name="connsiteX209" fmla="*/ 585788 w 1003300"/>
                  <a:gd name="connsiteY209" fmla="*/ 96837 h 779492"/>
                  <a:gd name="connsiteX210" fmla="*/ 560388 w 1003300"/>
                  <a:gd name="connsiteY210" fmla="*/ 98425 h 779492"/>
                  <a:gd name="connsiteX211" fmla="*/ 552450 w 1003300"/>
                  <a:gd name="connsiteY211" fmla="*/ 101600 h 779492"/>
                  <a:gd name="connsiteX212" fmla="*/ 541338 w 1003300"/>
                  <a:gd name="connsiteY212" fmla="*/ 104775 h 779492"/>
                  <a:gd name="connsiteX213" fmla="*/ 536575 w 1003300"/>
                  <a:gd name="connsiteY213" fmla="*/ 107950 h 779492"/>
                  <a:gd name="connsiteX214" fmla="*/ 522288 w 1003300"/>
                  <a:gd name="connsiteY214" fmla="*/ 119062 h 779492"/>
                  <a:gd name="connsiteX215" fmla="*/ 506413 w 1003300"/>
                  <a:gd name="connsiteY215" fmla="*/ 122237 h 779492"/>
                  <a:gd name="connsiteX216" fmla="*/ 425450 w 1003300"/>
                  <a:gd name="connsiteY216" fmla="*/ 123825 h 779492"/>
                  <a:gd name="connsiteX217" fmla="*/ 376238 w 1003300"/>
                  <a:gd name="connsiteY217" fmla="*/ 122237 h 779492"/>
                  <a:gd name="connsiteX218" fmla="*/ 366713 w 1003300"/>
                  <a:gd name="connsiteY218" fmla="*/ 115887 h 779492"/>
                  <a:gd name="connsiteX219" fmla="*/ 358775 w 1003300"/>
                  <a:gd name="connsiteY219" fmla="*/ 114300 h 779492"/>
                  <a:gd name="connsiteX220" fmla="*/ 341313 w 1003300"/>
                  <a:gd name="connsiteY220" fmla="*/ 109537 h 779492"/>
                  <a:gd name="connsiteX221" fmla="*/ 333375 w 1003300"/>
                  <a:gd name="connsiteY221" fmla="*/ 106362 h 779492"/>
                  <a:gd name="connsiteX222" fmla="*/ 327025 w 1003300"/>
                  <a:gd name="connsiteY222" fmla="*/ 104775 h 779492"/>
                  <a:gd name="connsiteX223" fmla="*/ 322263 w 1003300"/>
                  <a:gd name="connsiteY223" fmla="*/ 101600 h 779492"/>
                  <a:gd name="connsiteX224" fmla="*/ 317500 w 1003300"/>
                  <a:gd name="connsiteY224" fmla="*/ 100012 h 779492"/>
                  <a:gd name="connsiteX225" fmla="*/ 293688 w 1003300"/>
                  <a:gd name="connsiteY225" fmla="*/ 95250 h 779492"/>
                  <a:gd name="connsiteX226" fmla="*/ 287338 w 1003300"/>
                  <a:gd name="connsiteY226" fmla="*/ 92075 h 779492"/>
                  <a:gd name="connsiteX227" fmla="*/ 260350 w 1003300"/>
                  <a:gd name="connsiteY227" fmla="*/ 87312 h 779492"/>
                  <a:gd name="connsiteX228" fmla="*/ 249238 w 1003300"/>
                  <a:gd name="connsiteY228" fmla="*/ 84137 h 779492"/>
                  <a:gd name="connsiteX229" fmla="*/ 233363 w 1003300"/>
                  <a:gd name="connsiteY229" fmla="*/ 79375 h 779492"/>
                  <a:gd name="connsiteX230" fmla="*/ 211138 w 1003300"/>
                  <a:gd name="connsiteY230" fmla="*/ 77787 h 779492"/>
                  <a:gd name="connsiteX231" fmla="*/ 203200 w 1003300"/>
                  <a:gd name="connsiteY231" fmla="*/ 76200 h 779492"/>
                  <a:gd name="connsiteX232" fmla="*/ 195263 w 1003300"/>
                  <a:gd name="connsiteY232"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5 w 1003300"/>
                  <a:gd name="connsiteY48" fmla="*/ 433387 h 779492"/>
                  <a:gd name="connsiteX49" fmla="*/ 117476 w 1003300"/>
                  <a:gd name="connsiteY49" fmla="*/ 459422 h 779492"/>
                  <a:gd name="connsiteX50" fmla="*/ 130175 w 1003300"/>
                  <a:gd name="connsiteY50" fmla="*/ 447675 h 779492"/>
                  <a:gd name="connsiteX51" fmla="*/ 136525 w 1003300"/>
                  <a:gd name="connsiteY51" fmla="*/ 449262 h 779492"/>
                  <a:gd name="connsiteX52" fmla="*/ 158750 w 1003300"/>
                  <a:gd name="connsiteY52" fmla="*/ 466407 h 779492"/>
                  <a:gd name="connsiteX53" fmla="*/ 179388 w 1003300"/>
                  <a:gd name="connsiteY53" fmla="*/ 473710 h 779492"/>
                  <a:gd name="connsiteX54" fmla="*/ 201930 w 1003300"/>
                  <a:gd name="connsiteY54" fmla="*/ 478790 h 779492"/>
                  <a:gd name="connsiteX55" fmla="*/ 222250 w 1003300"/>
                  <a:gd name="connsiteY55" fmla="*/ 469900 h 779492"/>
                  <a:gd name="connsiteX56" fmla="*/ 231775 w 1003300"/>
                  <a:gd name="connsiteY56" fmla="*/ 471487 h 779492"/>
                  <a:gd name="connsiteX57" fmla="*/ 255588 w 1003300"/>
                  <a:gd name="connsiteY57" fmla="*/ 476250 h 779492"/>
                  <a:gd name="connsiteX58" fmla="*/ 325438 w 1003300"/>
                  <a:gd name="connsiteY58" fmla="*/ 473075 h 779492"/>
                  <a:gd name="connsiteX59" fmla="*/ 381000 w 1003300"/>
                  <a:gd name="connsiteY59" fmla="*/ 466725 h 779492"/>
                  <a:gd name="connsiteX60" fmla="*/ 411163 w 1003300"/>
                  <a:gd name="connsiteY60" fmla="*/ 461962 h 779492"/>
                  <a:gd name="connsiteX61" fmla="*/ 527050 w 1003300"/>
                  <a:gd name="connsiteY61" fmla="*/ 455612 h 779492"/>
                  <a:gd name="connsiteX62" fmla="*/ 536575 w 1003300"/>
                  <a:gd name="connsiteY62" fmla="*/ 458787 h 779492"/>
                  <a:gd name="connsiteX63" fmla="*/ 547688 w 1003300"/>
                  <a:gd name="connsiteY63" fmla="*/ 463550 h 779492"/>
                  <a:gd name="connsiteX64" fmla="*/ 566738 w 1003300"/>
                  <a:gd name="connsiteY64" fmla="*/ 468312 h 779492"/>
                  <a:gd name="connsiteX65" fmla="*/ 576263 w 1003300"/>
                  <a:gd name="connsiteY65" fmla="*/ 471487 h 779492"/>
                  <a:gd name="connsiteX66" fmla="*/ 600075 w 1003300"/>
                  <a:gd name="connsiteY66" fmla="*/ 474662 h 779492"/>
                  <a:gd name="connsiteX67" fmla="*/ 612775 w 1003300"/>
                  <a:gd name="connsiteY67" fmla="*/ 477837 h 779492"/>
                  <a:gd name="connsiteX68" fmla="*/ 623888 w 1003300"/>
                  <a:gd name="connsiteY68" fmla="*/ 479425 h 779492"/>
                  <a:gd name="connsiteX69" fmla="*/ 650875 w 1003300"/>
                  <a:gd name="connsiteY69" fmla="*/ 482600 h 779492"/>
                  <a:gd name="connsiteX70" fmla="*/ 665163 w 1003300"/>
                  <a:gd name="connsiteY70" fmla="*/ 485775 h 779492"/>
                  <a:gd name="connsiteX71" fmla="*/ 673100 w 1003300"/>
                  <a:gd name="connsiteY71" fmla="*/ 487362 h 779492"/>
                  <a:gd name="connsiteX72" fmla="*/ 677863 w 1003300"/>
                  <a:gd name="connsiteY72" fmla="*/ 495300 h 779492"/>
                  <a:gd name="connsiteX73" fmla="*/ 671513 w 1003300"/>
                  <a:gd name="connsiteY73" fmla="*/ 506412 h 779492"/>
                  <a:gd name="connsiteX74" fmla="*/ 668338 w 1003300"/>
                  <a:gd name="connsiteY74" fmla="*/ 511175 h 779492"/>
                  <a:gd name="connsiteX75" fmla="*/ 669925 w 1003300"/>
                  <a:gd name="connsiteY75" fmla="*/ 522287 h 779492"/>
                  <a:gd name="connsiteX76" fmla="*/ 674688 w 1003300"/>
                  <a:gd name="connsiteY76" fmla="*/ 528637 h 779492"/>
                  <a:gd name="connsiteX77" fmla="*/ 676275 w 1003300"/>
                  <a:gd name="connsiteY77" fmla="*/ 533400 h 779492"/>
                  <a:gd name="connsiteX78" fmla="*/ 679450 w 1003300"/>
                  <a:gd name="connsiteY78" fmla="*/ 538162 h 779492"/>
                  <a:gd name="connsiteX79" fmla="*/ 681038 w 1003300"/>
                  <a:gd name="connsiteY79" fmla="*/ 542925 h 779492"/>
                  <a:gd name="connsiteX80" fmla="*/ 685800 w 1003300"/>
                  <a:gd name="connsiteY80" fmla="*/ 547687 h 779492"/>
                  <a:gd name="connsiteX81" fmla="*/ 700088 w 1003300"/>
                  <a:gd name="connsiteY81" fmla="*/ 563562 h 779492"/>
                  <a:gd name="connsiteX82" fmla="*/ 711200 w 1003300"/>
                  <a:gd name="connsiteY82" fmla="*/ 582612 h 779492"/>
                  <a:gd name="connsiteX83" fmla="*/ 725488 w 1003300"/>
                  <a:gd name="connsiteY83" fmla="*/ 598487 h 779492"/>
                  <a:gd name="connsiteX84" fmla="*/ 735013 w 1003300"/>
                  <a:gd name="connsiteY84" fmla="*/ 617537 h 779492"/>
                  <a:gd name="connsiteX85" fmla="*/ 739775 w 1003300"/>
                  <a:gd name="connsiteY85" fmla="*/ 631825 h 779492"/>
                  <a:gd name="connsiteX86" fmla="*/ 741363 w 1003300"/>
                  <a:gd name="connsiteY86" fmla="*/ 636587 h 779492"/>
                  <a:gd name="connsiteX87" fmla="*/ 744538 w 1003300"/>
                  <a:gd name="connsiteY87" fmla="*/ 644525 h 779492"/>
                  <a:gd name="connsiteX88" fmla="*/ 749300 w 1003300"/>
                  <a:gd name="connsiteY88" fmla="*/ 661987 h 779492"/>
                  <a:gd name="connsiteX89" fmla="*/ 754063 w 1003300"/>
                  <a:gd name="connsiteY89" fmla="*/ 684212 h 779492"/>
                  <a:gd name="connsiteX90" fmla="*/ 757238 w 1003300"/>
                  <a:gd name="connsiteY90" fmla="*/ 696912 h 779492"/>
                  <a:gd name="connsiteX91" fmla="*/ 754698 w 1003300"/>
                  <a:gd name="connsiteY91" fmla="*/ 704850 h 779492"/>
                  <a:gd name="connsiteX92" fmla="*/ 737870 w 1003300"/>
                  <a:gd name="connsiteY92" fmla="*/ 732155 h 779492"/>
                  <a:gd name="connsiteX93" fmla="*/ 762000 w 1003300"/>
                  <a:gd name="connsiteY93" fmla="*/ 760412 h 779492"/>
                  <a:gd name="connsiteX94" fmla="*/ 738188 w 1003300"/>
                  <a:gd name="connsiteY94" fmla="*/ 757873 h 779492"/>
                  <a:gd name="connsiteX95" fmla="*/ 751840 w 1003300"/>
                  <a:gd name="connsiteY95" fmla="*/ 779462 h 779492"/>
                  <a:gd name="connsiteX96" fmla="*/ 779463 w 1003300"/>
                  <a:gd name="connsiteY96" fmla="*/ 752475 h 779492"/>
                  <a:gd name="connsiteX97" fmla="*/ 800100 w 1003300"/>
                  <a:gd name="connsiteY97" fmla="*/ 747712 h 779492"/>
                  <a:gd name="connsiteX98" fmla="*/ 819150 w 1003300"/>
                  <a:gd name="connsiteY98" fmla="*/ 739775 h 779492"/>
                  <a:gd name="connsiteX99" fmla="*/ 836613 w 1003300"/>
                  <a:gd name="connsiteY99" fmla="*/ 736600 h 779492"/>
                  <a:gd name="connsiteX100" fmla="*/ 849313 w 1003300"/>
                  <a:gd name="connsiteY100" fmla="*/ 730250 h 779492"/>
                  <a:gd name="connsiteX101" fmla="*/ 873125 w 1003300"/>
                  <a:gd name="connsiteY101" fmla="*/ 723900 h 779492"/>
                  <a:gd name="connsiteX102" fmla="*/ 885825 w 1003300"/>
                  <a:gd name="connsiteY102" fmla="*/ 719137 h 779492"/>
                  <a:gd name="connsiteX103" fmla="*/ 890588 w 1003300"/>
                  <a:gd name="connsiteY103" fmla="*/ 715962 h 779492"/>
                  <a:gd name="connsiteX104" fmla="*/ 947738 w 1003300"/>
                  <a:gd name="connsiteY104" fmla="*/ 719137 h 779492"/>
                  <a:gd name="connsiteX105" fmla="*/ 962025 w 1003300"/>
                  <a:gd name="connsiteY105" fmla="*/ 720725 h 779492"/>
                  <a:gd name="connsiteX106" fmla="*/ 960438 w 1003300"/>
                  <a:gd name="connsiteY106" fmla="*/ 715962 h 779492"/>
                  <a:gd name="connsiteX107" fmla="*/ 958850 w 1003300"/>
                  <a:gd name="connsiteY107" fmla="*/ 709612 h 779492"/>
                  <a:gd name="connsiteX108" fmla="*/ 963613 w 1003300"/>
                  <a:gd name="connsiteY108" fmla="*/ 692150 h 779492"/>
                  <a:gd name="connsiteX109" fmla="*/ 968375 w 1003300"/>
                  <a:gd name="connsiteY109" fmla="*/ 684212 h 779492"/>
                  <a:gd name="connsiteX110" fmla="*/ 976313 w 1003300"/>
                  <a:gd name="connsiteY110" fmla="*/ 679450 h 779492"/>
                  <a:gd name="connsiteX111" fmla="*/ 982663 w 1003300"/>
                  <a:gd name="connsiteY111" fmla="*/ 674687 h 779492"/>
                  <a:gd name="connsiteX112" fmla="*/ 987425 w 1003300"/>
                  <a:gd name="connsiteY112" fmla="*/ 673100 h 779492"/>
                  <a:gd name="connsiteX113" fmla="*/ 993775 w 1003300"/>
                  <a:gd name="connsiteY113" fmla="*/ 669925 h 779492"/>
                  <a:gd name="connsiteX114" fmla="*/ 1003300 w 1003300"/>
                  <a:gd name="connsiteY114" fmla="*/ 666750 h 779492"/>
                  <a:gd name="connsiteX115" fmla="*/ 1000125 w 1003300"/>
                  <a:gd name="connsiteY115" fmla="*/ 661987 h 779492"/>
                  <a:gd name="connsiteX116" fmla="*/ 990600 w 1003300"/>
                  <a:gd name="connsiteY116" fmla="*/ 657225 h 779492"/>
                  <a:gd name="connsiteX117" fmla="*/ 971550 w 1003300"/>
                  <a:gd name="connsiteY117" fmla="*/ 649287 h 779492"/>
                  <a:gd name="connsiteX118" fmla="*/ 933450 w 1003300"/>
                  <a:gd name="connsiteY118" fmla="*/ 638175 h 779492"/>
                  <a:gd name="connsiteX119" fmla="*/ 920750 w 1003300"/>
                  <a:gd name="connsiteY119" fmla="*/ 635000 h 779492"/>
                  <a:gd name="connsiteX120" fmla="*/ 876300 w 1003300"/>
                  <a:gd name="connsiteY120" fmla="*/ 623887 h 779492"/>
                  <a:gd name="connsiteX121" fmla="*/ 871538 w 1003300"/>
                  <a:gd name="connsiteY121" fmla="*/ 622300 h 779492"/>
                  <a:gd name="connsiteX122" fmla="*/ 857250 w 1003300"/>
                  <a:gd name="connsiteY122" fmla="*/ 619125 h 779492"/>
                  <a:gd name="connsiteX123" fmla="*/ 852488 w 1003300"/>
                  <a:gd name="connsiteY123" fmla="*/ 615950 h 779492"/>
                  <a:gd name="connsiteX124" fmla="*/ 844550 w 1003300"/>
                  <a:gd name="connsiteY124" fmla="*/ 611187 h 779492"/>
                  <a:gd name="connsiteX125" fmla="*/ 838200 w 1003300"/>
                  <a:gd name="connsiteY125" fmla="*/ 609600 h 779492"/>
                  <a:gd name="connsiteX126" fmla="*/ 822325 w 1003300"/>
                  <a:gd name="connsiteY126" fmla="*/ 604837 h 779492"/>
                  <a:gd name="connsiteX127" fmla="*/ 817563 w 1003300"/>
                  <a:gd name="connsiteY127" fmla="*/ 601662 h 779492"/>
                  <a:gd name="connsiteX128" fmla="*/ 815975 w 1003300"/>
                  <a:gd name="connsiteY128" fmla="*/ 574675 h 779492"/>
                  <a:gd name="connsiteX129" fmla="*/ 820738 w 1003300"/>
                  <a:gd name="connsiteY129" fmla="*/ 557212 h 779492"/>
                  <a:gd name="connsiteX130" fmla="*/ 825500 w 1003300"/>
                  <a:gd name="connsiteY130" fmla="*/ 546100 h 779492"/>
                  <a:gd name="connsiteX131" fmla="*/ 828675 w 1003300"/>
                  <a:gd name="connsiteY131" fmla="*/ 538162 h 779492"/>
                  <a:gd name="connsiteX132" fmla="*/ 835025 w 1003300"/>
                  <a:gd name="connsiteY132" fmla="*/ 528637 h 779492"/>
                  <a:gd name="connsiteX133" fmla="*/ 841375 w 1003300"/>
                  <a:gd name="connsiteY133" fmla="*/ 515937 h 779492"/>
                  <a:gd name="connsiteX134" fmla="*/ 852488 w 1003300"/>
                  <a:gd name="connsiteY134" fmla="*/ 495300 h 779492"/>
                  <a:gd name="connsiteX135" fmla="*/ 855663 w 1003300"/>
                  <a:gd name="connsiteY135" fmla="*/ 485775 h 779492"/>
                  <a:gd name="connsiteX136" fmla="*/ 858838 w 1003300"/>
                  <a:gd name="connsiteY136" fmla="*/ 481012 h 779492"/>
                  <a:gd name="connsiteX137" fmla="*/ 869950 w 1003300"/>
                  <a:gd name="connsiteY137" fmla="*/ 466725 h 779492"/>
                  <a:gd name="connsiteX138" fmla="*/ 873125 w 1003300"/>
                  <a:gd name="connsiteY138" fmla="*/ 461962 h 779492"/>
                  <a:gd name="connsiteX139" fmla="*/ 876300 w 1003300"/>
                  <a:gd name="connsiteY139" fmla="*/ 452437 h 779492"/>
                  <a:gd name="connsiteX140" fmla="*/ 879475 w 1003300"/>
                  <a:gd name="connsiteY140" fmla="*/ 446087 h 779492"/>
                  <a:gd name="connsiteX141" fmla="*/ 881063 w 1003300"/>
                  <a:gd name="connsiteY141" fmla="*/ 436562 h 779492"/>
                  <a:gd name="connsiteX142" fmla="*/ 884238 w 1003300"/>
                  <a:gd name="connsiteY142" fmla="*/ 430212 h 779492"/>
                  <a:gd name="connsiteX143" fmla="*/ 889000 w 1003300"/>
                  <a:gd name="connsiteY143" fmla="*/ 414337 h 779492"/>
                  <a:gd name="connsiteX144" fmla="*/ 892175 w 1003300"/>
                  <a:gd name="connsiteY144" fmla="*/ 406400 h 779492"/>
                  <a:gd name="connsiteX145" fmla="*/ 904875 w 1003300"/>
                  <a:gd name="connsiteY145" fmla="*/ 373062 h 779492"/>
                  <a:gd name="connsiteX146" fmla="*/ 906463 w 1003300"/>
                  <a:gd name="connsiteY146" fmla="*/ 360362 h 779492"/>
                  <a:gd name="connsiteX147" fmla="*/ 909638 w 1003300"/>
                  <a:gd name="connsiteY147" fmla="*/ 352425 h 779492"/>
                  <a:gd name="connsiteX148" fmla="*/ 912813 w 1003300"/>
                  <a:gd name="connsiteY148" fmla="*/ 342900 h 779492"/>
                  <a:gd name="connsiteX149" fmla="*/ 919163 w 1003300"/>
                  <a:gd name="connsiteY149" fmla="*/ 320675 h 779492"/>
                  <a:gd name="connsiteX150" fmla="*/ 936625 w 1003300"/>
                  <a:gd name="connsiteY150" fmla="*/ 319087 h 779492"/>
                  <a:gd name="connsiteX151" fmla="*/ 923925 w 1003300"/>
                  <a:gd name="connsiteY151" fmla="*/ 298450 h 779492"/>
                  <a:gd name="connsiteX152" fmla="*/ 927100 w 1003300"/>
                  <a:gd name="connsiteY152" fmla="*/ 287337 h 779492"/>
                  <a:gd name="connsiteX153" fmla="*/ 928688 w 1003300"/>
                  <a:gd name="connsiteY153" fmla="*/ 279400 h 779492"/>
                  <a:gd name="connsiteX154" fmla="*/ 942975 w 1003300"/>
                  <a:gd name="connsiteY154" fmla="*/ 292100 h 779492"/>
                  <a:gd name="connsiteX155" fmla="*/ 966788 w 1003300"/>
                  <a:gd name="connsiteY155" fmla="*/ 280987 h 779492"/>
                  <a:gd name="connsiteX156" fmla="*/ 938213 w 1003300"/>
                  <a:gd name="connsiteY156" fmla="*/ 261937 h 779492"/>
                  <a:gd name="connsiteX157" fmla="*/ 962025 w 1003300"/>
                  <a:gd name="connsiteY157" fmla="*/ 265112 h 779492"/>
                  <a:gd name="connsiteX158" fmla="*/ 962026 w 1003300"/>
                  <a:gd name="connsiteY158" fmla="*/ 257174 h 779492"/>
                  <a:gd name="connsiteX159" fmla="*/ 947738 w 1003300"/>
                  <a:gd name="connsiteY159" fmla="*/ 247650 h 779492"/>
                  <a:gd name="connsiteX160" fmla="*/ 954088 w 1003300"/>
                  <a:gd name="connsiteY160" fmla="*/ 236537 h 779492"/>
                  <a:gd name="connsiteX161" fmla="*/ 957263 w 1003300"/>
                  <a:gd name="connsiteY161" fmla="*/ 227012 h 779492"/>
                  <a:gd name="connsiteX162" fmla="*/ 958850 w 1003300"/>
                  <a:gd name="connsiteY162" fmla="*/ 220662 h 779492"/>
                  <a:gd name="connsiteX163" fmla="*/ 962025 w 1003300"/>
                  <a:gd name="connsiteY163" fmla="*/ 212725 h 779492"/>
                  <a:gd name="connsiteX164" fmla="*/ 968375 w 1003300"/>
                  <a:gd name="connsiteY164" fmla="*/ 195262 h 779492"/>
                  <a:gd name="connsiteX165" fmla="*/ 971550 w 1003300"/>
                  <a:gd name="connsiteY165" fmla="*/ 190500 h 779492"/>
                  <a:gd name="connsiteX166" fmla="*/ 976313 w 1003300"/>
                  <a:gd name="connsiteY166" fmla="*/ 173037 h 779492"/>
                  <a:gd name="connsiteX167" fmla="*/ 981075 w 1003300"/>
                  <a:gd name="connsiteY167" fmla="*/ 153987 h 779492"/>
                  <a:gd name="connsiteX168" fmla="*/ 977900 w 1003300"/>
                  <a:gd name="connsiteY168" fmla="*/ 127000 h 779492"/>
                  <a:gd name="connsiteX169" fmla="*/ 974725 w 1003300"/>
                  <a:gd name="connsiteY169" fmla="*/ 122237 h 779492"/>
                  <a:gd name="connsiteX170" fmla="*/ 969963 w 1003300"/>
                  <a:gd name="connsiteY170" fmla="*/ 106362 h 779492"/>
                  <a:gd name="connsiteX171" fmla="*/ 966788 w 1003300"/>
                  <a:gd name="connsiteY171" fmla="*/ 101600 h 779492"/>
                  <a:gd name="connsiteX172" fmla="*/ 960438 w 1003300"/>
                  <a:gd name="connsiteY172" fmla="*/ 88900 h 779492"/>
                  <a:gd name="connsiteX173" fmla="*/ 954088 w 1003300"/>
                  <a:gd name="connsiteY173" fmla="*/ 74612 h 779492"/>
                  <a:gd name="connsiteX174" fmla="*/ 941388 w 1003300"/>
                  <a:gd name="connsiteY174" fmla="*/ 49212 h 779492"/>
                  <a:gd name="connsiteX175" fmla="*/ 938213 w 1003300"/>
                  <a:gd name="connsiteY175" fmla="*/ 39687 h 779492"/>
                  <a:gd name="connsiteX176" fmla="*/ 931863 w 1003300"/>
                  <a:gd name="connsiteY176" fmla="*/ 31750 h 779492"/>
                  <a:gd name="connsiteX177" fmla="*/ 923925 w 1003300"/>
                  <a:gd name="connsiteY177" fmla="*/ 15875 h 779492"/>
                  <a:gd name="connsiteX178" fmla="*/ 922338 w 1003300"/>
                  <a:gd name="connsiteY178" fmla="*/ 11112 h 779492"/>
                  <a:gd name="connsiteX179" fmla="*/ 912813 w 1003300"/>
                  <a:gd name="connsiteY179" fmla="*/ 4762 h 779492"/>
                  <a:gd name="connsiteX180" fmla="*/ 903288 w 1003300"/>
                  <a:gd name="connsiteY180" fmla="*/ 0 h 779492"/>
                  <a:gd name="connsiteX181" fmla="*/ 884238 w 1003300"/>
                  <a:gd name="connsiteY181" fmla="*/ 3175 h 779492"/>
                  <a:gd name="connsiteX182" fmla="*/ 879475 w 1003300"/>
                  <a:gd name="connsiteY182" fmla="*/ 4762 h 779492"/>
                  <a:gd name="connsiteX183" fmla="*/ 868363 w 1003300"/>
                  <a:gd name="connsiteY183" fmla="*/ 12700 h 779492"/>
                  <a:gd name="connsiteX184" fmla="*/ 863600 w 1003300"/>
                  <a:gd name="connsiteY184" fmla="*/ 25400 h 779492"/>
                  <a:gd name="connsiteX185" fmla="*/ 857250 w 1003300"/>
                  <a:gd name="connsiteY185" fmla="*/ 34925 h 779492"/>
                  <a:gd name="connsiteX186" fmla="*/ 855663 w 1003300"/>
                  <a:gd name="connsiteY186" fmla="*/ 47625 h 779492"/>
                  <a:gd name="connsiteX187" fmla="*/ 852488 w 1003300"/>
                  <a:gd name="connsiteY187" fmla="*/ 60325 h 779492"/>
                  <a:gd name="connsiteX188" fmla="*/ 849313 w 1003300"/>
                  <a:gd name="connsiteY188" fmla="*/ 96837 h 779492"/>
                  <a:gd name="connsiteX189" fmla="*/ 842963 w 1003300"/>
                  <a:gd name="connsiteY189" fmla="*/ 120650 h 779492"/>
                  <a:gd name="connsiteX190" fmla="*/ 838200 w 1003300"/>
                  <a:gd name="connsiteY190" fmla="*/ 149225 h 779492"/>
                  <a:gd name="connsiteX191" fmla="*/ 836613 w 1003300"/>
                  <a:gd name="connsiteY191" fmla="*/ 155575 h 779492"/>
                  <a:gd name="connsiteX192" fmla="*/ 833438 w 1003300"/>
                  <a:gd name="connsiteY192" fmla="*/ 160337 h 779492"/>
                  <a:gd name="connsiteX193" fmla="*/ 830263 w 1003300"/>
                  <a:gd name="connsiteY193" fmla="*/ 169862 h 779492"/>
                  <a:gd name="connsiteX194" fmla="*/ 820738 w 1003300"/>
                  <a:gd name="connsiteY194" fmla="*/ 180975 h 779492"/>
                  <a:gd name="connsiteX195" fmla="*/ 811213 w 1003300"/>
                  <a:gd name="connsiteY195" fmla="*/ 190500 h 779492"/>
                  <a:gd name="connsiteX196" fmla="*/ 809625 w 1003300"/>
                  <a:gd name="connsiteY196" fmla="*/ 195262 h 779492"/>
                  <a:gd name="connsiteX197" fmla="*/ 804863 w 1003300"/>
                  <a:gd name="connsiteY197" fmla="*/ 196850 h 779492"/>
                  <a:gd name="connsiteX198" fmla="*/ 800100 w 1003300"/>
                  <a:gd name="connsiteY198" fmla="*/ 200025 h 779492"/>
                  <a:gd name="connsiteX199" fmla="*/ 795338 w 1003300"/>
                  <a:gd name="connsiteY199" fmla="*/ 196850 h 779492"/>
                  <a:gd name="connsiteX200" fmla="*/ 793750 w 1003300"/>
                  <a:gd name="connsiteY200" fmla="*/ 190500 h 779492"/>
                  <a:gd name="connsiteX201" fmla="*/ 787400 w 1003300"/>
                  <a:gd name="connsiteY201" fmla="*/ 147637 h 779492"/>
                  <a:gd name="connsiteX202" fmla="*/ 777875 w 1003300"/>
                  <a:gd name="connsiteY202" fmla="*/ 127000 h 779492"/>
                  <a:gd name="connsiteX203" fmla="*/ 766763 w 1003300"/>
                  <a:gd name="connsiteY203" fmla="*/ 122237 h 779492"/>
                  <a:gd name="connsiteX204" fmla="*/ 727075 w 1003300"/>
                  <a:gd name="connsiteY204" fmla="*/ 115887 h 779492"/>
                  <a:gd name="connsiteX205" fmla="*/ 698500 w 1003300"/>
                  <a:gd name="connsiteY205" fmla="*/ 114300 h 779492"/>
                  <a:gd name="connsiteX206" fmla="*/ 685800 w 1003300"/>
                  <a:gd name="connsiteY206" fmla="*/ 111125 h 779492"/>
                  <a:gd name="connsiteX207" fmla="*/ 663575 w 1003300"/>
                  <a:gd name="connsiteY207" fmla="*/ 104775 h 779492"/>
                  <a:gd name="connsiteX208" fmla="*/ 642938 w 1003300"/>
                  <a:gd name="connsiteY208" fmla="*/ 103187 h 779492"/>
                  <a:gd name="connsiteX209" fmla="*/ 585788 w 1003300"/>
                  <a:gd name="connsiteY209" fmla="*/ 96837 h 779492"/>
                  <a:gd name="connsiteX210" fmla="*/ 560388 w 1003300"/>
                  <a:gd name="connsiteY210" fmla="*/ 98425 h 779492"/>
                  <a:gd name="connsiteX211" fmla="*/ 552450 w 1003300"/>
                  <a:gd name="connsiteY211" fmla="*/ 101600 h 779492"/>
                  <a:gd name="connsiteX212" fmla="*/ 541338 w 1003300"/>
                  <a:gd name="connsiteY212" fmla="*/ 104775 h 779492"/>
                  <a:gd name="connsiteX213" fmla="*/ 536575 w 1003300"/>
                  <a:gd name="connsiteY213" fmla="*/ 107950 h 779492"/>
                  <a:gd name="connsiteX214" fmla="*/ 522288 w 1003300"/>
                  <a:gd name="connsiteY214" fmla="*/ 119062 h 779492"/>
                  <a:gd name="connsiteX215" fmla="*/ 506413 w 1003300"/>
                  <a:gd name="connsiteY215" fmla="*/ 122237 h 779492"/>
                  <a:gd name="connsiteX216" fmla="*/ 425450 w 1003300"/>
                  <a:gd name="connsiteY216" fmla="*/ 123825 h 779492"/>
                  <a:gd name="connsiteX217" fmla="*/ 376238 w 1003300"/>
                  <a:gd name="connsiteY217" fmla="*/ 122237 h 779492"/>
                  <a:gd name="connsiteX218" fmla="*/ 366713 w 1003300"/>
                  <a:gd name="connsiteY218" fmla="*/ 115887 h 779492"/>
                  <a:gd name="connsiteX219" fmla="*/ 358775 w 1003300"/>
                  <a:gd name="connsiteY219" fmla="*/ 114300 h 779492"/>
                  <a:gd name="connsiteX220" fmla="*/ 341313 w 1003300"/>
                  <a:gd name="connsiteY220" fmla="*/ 109537 h 779492"/>
                  <a:gd name="connsiteX221" fmla="*/ 333375 w 1003300"/>
                  <a:gd name="connsiteY221" fmla="*/ 106362 h 779492"/>
                  <a:gd name="connsiteX222" fmla="*/ 327025 w 1003300"/>
                  <a:gd name="connsiteY222" fmla="*/ 104775 h 779492"/>
                  <a:gd name="connsiteX223" fmla="*/ 322263 w 1003300"/>
                  <a:gd name="connsiteY223" fmla="*/ 101600 h 779492"/>
                  <a:gd name="connsiteX224" fmla="*/ 317500 w 1003300"/>
                  <a:gd name="connsiteY224" fmla="*/ 100012 h 779492"/>
                  <a:gd name="connsiteX225" fmla="*/ 293688 w 1003300"/>
                  <a:gd name="connsiteY225" fmla="*/ 95250 h 779492"/>
                  <a:gd name="connsiteX226" fmla="*/ 287338 w 1003300"/>
                  <a:gd name="connsiteY226" fmla="*/ 92075 h 779492"/>
                  <a:gd name="connsiteX227" fmla="*/ 260350 w 1003300"/>
                  <a:gd name="connsiteY227" fmla="*/ 87312 h 779492"/>
                  <a:gd name="connsiteX228" fmla="*/ 249238 w 1003300"/>
                  <a:gd name="connsiteY228" fmla="*/ 84137 h 779492"/>
                  <a:gd name="connsiteX229" fmla="*/ 233363 w 1003300"/>
                  <a:gd name="connsiteY229" fmla="*/ 79375 h 779492"/>
                  <a:gd name="connsiteX230" fmla="*/ 211138 w 1003300"/>
                  <a:gd name="connsiteY230" fmla="*/ 77787 h 779492"/>
                  <a:gd name="connsiteX231" fmla="*/ 203200 w 1003300"/>
                  <a:gd name="connsiteY231" fmla="*/ 76200 h 779492"/>
                  <a:gd name="connsiteX232" fmla="*/ 195263 w 1003300"/>
                  <a:gd name="connsiteY232"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0175 w 1003300"/>
                  <a:gd name="connsiteY49" fmla="*/ 447675 h 779492"/>
                  <a:gd name="connsiteX50" fmla="*/ 136525 w 1003300"/>
                  <a:gd name="connsiteY50" fmla="*/ 449262 h 779492"/>
                  <a:gd name="connsiteX51" fmla="*/ 158750 w 1003300"/>
                  <a:gd name="connsiteY51" fmla="*/ 466407 h 779492"/>
                  <a:gd name="connsiteX52" fmla="*/ 179388 w 1003300"/>
                  <a:gd name="connsiteY52" fmla="*/ 473710 h 779492"/>
                  <a:gd name="connsiteX53" fmla="*/ 201930 w 1003300"/>
                  <a:gd name="connsiteY53" fmla="*/ 478790 h 779492"/>
                  <a:gd name="connsiteX54" fmla="*/ 222250 w 1003300"/>
                  <a:gd name="connsiteY54" fmla="*/ 469900 h 779492"/>
                  <a:gd name="connsiteX55" fmla="*/ 231775 w 1003300"/>
                  <a:gd name="connsiteY55" fmla="*/ 471487 h 779492"/>
                  <a:gd name="connsiteX56" fmla="*/ 255588 w 1003300"/>
                  <a:gd name="connsiteY56" fmla="*/ 476250 h 779492"/>
                  <a:gd name="connsiteX57" fmla="*/ 325438 w 1003300"/>
                  <a:gd name="connsiteY57" fmla="*/ 473075 h 779492"/>
                  <a:gd name="connsiteX58" fmla="*/ 381000 w 1003300"/>
                  <a:gd name="connsiteY58" fmla="*/ 466725 h 779492"/>
                  <a:gd name="connsiteX59" fmla="*/ 411163 w 1003300"/>
                  <a:gd name="connsiteY59" fmla="*/ 461962 h 779492"/>
                  <a:gd name="connsiteX60" fmla="*/ 527050 w 1003300"/>
                  <a:gd name="connsiteY60" fmla="*/ 455612 h 779492"/>
                  <a:gd name="connsiteX61" fmla="*/ 536575 w 1003300"/>
                  <a:gd name="connsiteY61" fmla="*/ 458787 h 779492"/>
                  <a:gd name="connsiteX62" fmla="*/ 547688 w 1003300"/>
                  <a:gd name="connsiteY62" fmla="*/ 463550 h 779492"/>
                  <a:gd name="connsiteX63" fmla="*/ 566738 w 1003300"/>
                  <a:gd name="connsiteY63" fmla="*/ 468312 h 779492"/>
                  <a:gd name="connsiteX64" fmla="*/ 576263 w 1003300"/>
                  <a:gd name="connsiteY64" fmla="*/ 471487 h 779492"/>
                  <a:gd name="connsiteX65" fmla="*/ 600075 w 1003300"/>
                  <a:gd name="connsiteY65" fmla="*/ 474662 h 779492"/>
                  <a:gd name="connsiteX66" fmla="*/ 612775 w 1003300"/>
                  <a:gd name="connsiteY66" fmla="*/ 477837 h 779492"/>
                  <a:gd name="connsiteX67" fmla="*/ 623888 w 1003300"/>
                  <a:gd name="connsiteY67" fmla="*/ 479425 h 779492"/>
                  <a:gd name="connsiteX68" fmla="*/ 650875 w 1003300"/>
                  <a:gd name="connsiteY68" fmla="*/ 482600 h 779492"/>
                  <a:gd name="connsiteX69" fmla="*/ 665163 w 1003300"/>
                  <a:gd name="connsiteY69" fmla="*/ 485775 h 779492"/>
                  <a:gd name="connsiteX70" fmla="*/ 673100 w 1003300"/>
                  <a:gd name="connsiteY70" fmla="*/ 487362 h 779492"/>
                  <a:gd name="connsiteX71" fmla="*/ 677863 w 1003300"/>
                  <a:gd name="connsiteY71" fmla="*/ 495300 h 779492"/>
                  <a:gd name="connsiteX72" fmla="*/ 671513 w 1003300"/>
                  <a:gd name="connsiteY72" fmla="*/ 506412 h 779492"/>
                  <a:gd name="connsiteX73" fmla="*/ 668338 w 1003300"/>
                  <a:gd name="connsiteY73" fmla="*/ 511175 h 779492"/>
                  <a:gd name="connsiteX74" fmla="*/ 669925 w 1003300"/>
                  <a:gd name="connsiteY74" fmla="*/ 522287 h 779492"/>
                  <a:gd name="connsiteX75" fmla="*/ 674688 w 1003300"/>
                  <a:gd name="connsiteY75" fmla="*/ 528637 h 779492"/>
                  <a:gd name="connsiteX76" fmla="*/ 676275 w 1003300"/>
                  <a:gd name="connsiteY76" fmla="*/ 533400 h 779492"/>
                  <a:gd name="connsiteX77" fmla="*/ 679450 w 1003300"/>
                  <a:gd name="connsiteY77" fmla="*/ 538162 h 779492"/>
                  <a:gd name="connsiteX78" fmla="*/ 681038 w 1003300"/>
                  <a:gd name="connsiteY78" fmla="*/ 542925 h 779492"/>
                  <a:gd name="connsiteX79" fmla="*/ 685800 w 1003300"/>
                  <a:gd name="connsiteY79" fmla="*/ 547687 h 779492"/>
                  <a:gd name="connsiteX80" fmla="*/ 700088 w 1003300"/>
                  <a:gd name="connsiteY80" fmla="*/ 563562 h 779492"/>
                  <a:gd name="connsiteX81" fmla="*/ 711200 w 1003300"/>
                  <a:gd name="connsiteY81" fmla="*/ 582612 h 779492"/>
                  <a:gd name="connsiteX82" fmla="*/ 725488 w 1003300"/>
                  <a:gd name="connsiteY82" fmla="*/ 598487 h 779492"/>
                  <a:gd name="connsiteX83" fmla="*/ 735013 w 1003300"/>
                  <a:gd name="connsiteY83" fmla="*/ 617537 h 779492"/>
                  <a:gd name="connsiteX84" fmla="*/ 739775 w 1003300"/>
                  <a:gd name="connsiteY84" fmla="*/ 631825 h 779492"/>
                  <a:gd name="connsiteX85" fmla="*/ 741363 w 1003300"/>
                  <a:gd name="connsiteY85" fmla="*/ 636587 h 779492"/>
                  <a:gd name="connsiteX86" fmla="*/ 744538 w 1003300"/>
                  <a:gd name="connsiteY86" fmla="*/ 644525 h 779492"/>
                  <a:gd name="connsiteX87" fmla="*/ 749300 w 1003300"/>
                  <a:gd name="connsiteY87" fmla="*/ 661987 h 779492"/>
                  <a:gd name="connsiteX88" fmla="*/ 754063 w 1003300"/>
                  <a:gd name="connsiteY88" fmla="*/ 684212 h 779492"/>
                  <a:gd name="connsiteX89" fmla="*/ 757238 w 1003300"/>
                  <a:gd name="connsiteY89" fmla="*/ 696912 h 779492"/>
                  <a:gd name="connsiteX90" fmla="*/ 754698 w 1003300"/>
                  <a:gd name="connsiteY90" fmla="*/ 704850 h 779492"/>
                  <a:gd name="connsiteX91" fmla="*/ 737870 w 1003300"/>
                  <a:gd name="connsiteY91" fmla="*/ 732155 h 779492"/>
                  <a:gd name="connsiteX92" fmla="*/ 762000 w 1003300"/>
                  <a:gd name="connsiteY92" fmla="*/ 760412 h 779492"/>
                  <a:gd name="connsiteX93" fmla="*/ 738188 w 1003300"/>
                  <a:gd name="connsiteY93" fmla="*/ 757873 h 779492"/>
                  <a:gd name="connsiteX94" fmla="*/ 751840 w 1003300"/>
                  <a:gd name="connsiteY94" fmla="*/ 779462 h 779492"/>
                  <a:gd name="connsiteX95" fmla="*/ 779463 w 1003300"/>
                  <a:gd name="connsiteY95" fmla="*/ 752475 h 779492"/>
                  <a:gd name="connsiteX96" fmla="*/ 800100 w 1003300"/>
                  <a:gd name="connsiteY96" fmla="*/ 747712 h 779492"/>
                  <a:gd name="connsiteX97" fmla="*/ 819150 w 1003300"/>
                  <a:gd name="connsiteY97" fmla="*/ 739775 h 779492"/>
                  <a:gd name="connsiteX98" fmla="*/ 836613 w 1003300"/>
                  <a:gd name="connsiteY98" fmla="*/ 736600 h 779492"/>
                  <a:gd name="connsiteX99" fmla="*/ 849313 w 1003300"/>
                  <a:gd name="connsiteY99" fmla="*/ 730250 h 779492"/>
                  <a:gd name="connsiteX100" fmla="*/ 873125 w 1003300"/>
                  <a:gd name="connsiteY100" fmla="*/ 723900 h 779492"/>
                  <a:gd name="connsiteX101" fmla="*/ 885825 w 1003300"/>
                  <a:gd name="connsiteY101" fmla="*/ 719137 h 779492"/>
                  <a:gd name="connsiteX102" fmla="*/ 890588 w 1003300"/>
                  <a:gd name="connsiteY102" fmla="*/ 715962 h 779492"/>
                  <a:gd name="connsiteX103" fmla="*/ 947738 w 1003300"/>
                  <a:gd name="connsiteY103" fmla="*/ 719137 h 779492"/>
                  <a:gd name="connsiteX104" fmla="*/ 962025 w 1003300"/>
                  <a:gd name="connsiteY104" fmla="*/ 720725 h 779492"/>
                  <a:gd name="connsiteX105" fmla="*/ 960438 w 1003300"/>
                  <a:gd name="connsiteY105" fmla="*/ 715962 h 779492"/>
                  <a:gd name="connsiteX106" fmla="*/ 958850 w 1003300"/>
                  <a:gd name="connsiteY106" fmla="*/ 709612 h 779492"/>
                  <a:gd name="connsiteX107" fmla="*/ 963613 w 1003300"/>
                  <a:gd name="connsiteY107" fmla="*/ 692150 h 779492"/>
                  <a:gd name="connsiteX108" fmla="*/ 968375 w 1003300"/>
                  <a:gd name="connsiteY108" fmla="*/ 684212 h 779492"/>
                  <a:gd name="connsiteX109" fmla="*/ 976313 w 1003300"/>
                  <a:gd name="connsiteY109" fmla="*/ 679450 h 779492"/>
                  <a:gd name="connsiteX110" fmla="*/ 982663 w 1003300"/>
                  <a:gd name="connsiteY110" fmla="*/ 674687 h 779492"/>
                  <a:gd name="connsiteX111" fmla="*/ 987425 w 1003300"/>
                  <a:gd name="connsiteY111" fmla="*/ 673100 h 779492"/>
                  <a:gd name="connsiteX112" fmla="*/ 993775 w 1003300"/>
                  <a:gd name="connsiteY112" fmla="*/ 669925 h 779492"/>
                  <a:gd name="connsiteX113" fmla="*/ 1003300 w 1003300"/>
                  <a:gd name="connsiteY113" fmla="*/ 666750 h 779492"/>
                  <a:gd name="connsiteX114" fmla="*/ 1000125 w 1003300"/>
                  <a:gd name="connsiteY114" fmla="*/ 661987 h 779492"/>
                  <a:gd name="connsiteX115" fmla="*/ 990600 w 1003300"/>
                  <a:gd name="connsiteY115" fmla="*/ 657225 h 779492"/>
                  <a:gd name="connsiteX116" fmla="*/ 971550 w 1003300"/>
                  <a:gd name="connsiteY116" fmla="*/ 649287 h 779492"/>
                  <a:gd name="connsiteX117" fmla="*/ 933450 w 1003300"/>
                  <a:gd name="connsiteY117" fmla="*/ 638175 h 779492"/>
                  <a:gd name="connsiteX118" fmla="*/ 920750 w 1003300"/>
                  <a:gd name="connsiteY118" fmla="*/ 635000 h 779492"/>
                  <a:gd name="connsiteX119" fmla="*/ 876300 w 1003300"/>
                  <a:gd name="connsiteY119" fmla="*/ 623887 h 779492"/>
                  <a:gd name="connsiteX120" fmla="*/ 871538 w 1003300"/>
                  <a:gd name="connsiteY120" fmla="*/ 622300 h 779492"/>
                  <a:gd name="connsiteX121" fmla="*/ 857250 w 1003300"/>
                  <a:gd name="connsiteY121" fmla="*/ 619125 h 779492"/>
                  <a:gd name="connsiteX122" fmla="*/ 852488 w 1003300"/>
                  <a:gd name="connsiteY122" fmla="*/ 615950 h 779492"/>
                  <a:gd name="connsiteX123" fmla="*/ 844550 w 1003300"/>
                  <a:gd name="connsiteY123" fmla="*/ 611187 h 779492"/>
                  <a:gd name="connsiteX124" fmla="*/ 838200 w 1003300"/>
                  <a:gd name="connsiteY124" fmla="*/ 609600 h 779492"/>
                  <a:gd name="connsiteX125" fmla="*/ 822325 w 1003300"/>
                  <a:gd name="connsiteY125" fmla="*/ 604837 h 779492"/>
                  <a:gd name="connsiteX126" fmla="*/ 817563 w 1003300"/>
                  <a:gd name="connsiteY126" fmla="*/ 601662 h 779492"/>
                  <a:gd name="connsiteX127" fmla="*/ 815975 w 1003300"/>
                  <a:gd name="connsiteY127" fmla="*/ 574675 h 779492"/>
                  <a:gd name="connsiteX128" fmla="*/ 820738 w 1003300"/>
                  <a:gd name="connsiteY128" fmla="*/ 557212 h 779492"/>
                  <a:gd name="connsiteX129" fmla="*/ 825500 w 1003300"/>
                  <a:gd name="connsiteY129" fmla="*/ 546100 h 779492"/>
                  <a:gd name="connsiteX130" fmla="*/ 828675 w 1003300"/>
                  <a:gd name="connsiteY130" fmla="*/ 538162 h 779492"/>
                  <a:gd name="connsiteX131" fmla="*/ 835025 w 1003300"/>
                  <a:gd name="connsiteY131" fmla="*/ 528637 h 779492"/>
                  <a:gd name="connsiteX132" fmla="*/ 841375 w 1003300"/>
                  <a:gd name="connsiteY132" fmla="*/ 515937 h 779492"/>
                  <a:gd name="connsiteX133" fmla="*/ 852488 w 1003300"/>
                  <a:gd name="connsiteY133" fmla="*/ 495300 h 779492"/>
                  <a:gd name="connsiteX134" fmla="*/ 855663 w 1003300"/>
                  <a:gd name="connsiteY134" fmla="*/ 485775 h 779492"/>
                  <a:gd name="connsiteX135" fmla="*/ 858838 w 1003300"/>
                  <a:gd name="connsiteY135" fmla="*/ 481012 h 779492"/>
                  <a:gd name="connsiteX136" fmla="*/ 869950 w 1003300"/>
                  <a:gd name="connsiteY136" fmla="*/ 466725 h 779492"/>
                  <a:gd name="connsiteX137" fmla="*/ 873125 w 1003300"/>
                  <a:gd name="connsiteY137" fmla="*/ 461962 h 779492"/>
                  <a:gd name="connsiteX138" fmla="*/ 876300 w 1003300"/>
                  <a:gd name="connsiteY138" fmla="*/ 452437 h 779492"/>
                  <a:gd name="connsiteX139" fmla="*/ 879475 w 1003300"/>
                  <a:gd name="connsiteY139" fmla="*/ 446087 h 779492"/>
                  <a:gd name="connsiteX140" fmla="*/ 881063 w 1003300"/>
                  <a:gd name="connsiteY140" fmla="*/ 436562 h 779492"/>
                  <a:gd name="connsiteX141" fmla="*/ 884238 w 1003300"/>
                  <a:gd name="connsiteY141" fmla="*/ 430212 h 779492"/>
                  <a:gd name="connsiteX142" fmla="*/ 889000 w 1003300"/>
                  <a:gd name="connsiteY142" fmla="*/ 414337 h 779492"/>
                  <a:gd name="connsiteX143" fmla="*/ 892175 w 1003300"/>
                  <a:gd name="connsiteY143" fmla="*/ 406400 h 779492"/>
                  <a:gd name="connsiteX144" fmla="*/ 904875 w 1003300"/>
                  <a:gd name="connsiteY144" fmla="*/ 373062 h 779492"/>
                  <a:gd name="connsiteX145" fmla="*/ 906463 w 1003300"/>
                  <a:gd name="connsiteY145" fmla="*/ 360362 h 779492"/>
                  <a:gd name="connsiteX146" fmla="*/ 909638 w 1003300"/>
                  <a:gd name="connsiteY146" fmla="*/ 352425 h 779492"/>
                  <a:gd name="connsiteX147" fmla="*/ 912813 w 1003300"/>
                  <a:gd name="connsiteY147" fmla="*/ 342900 h 779492"/>
                  <a:gd name="connsiteX148" fmla="*/ 919163 w 1003300"/>
                  <a:gd name="connsiteY148" fmla="*/ 320675 h 779492"/>
                  <a:gd name="connsiteX149" fmla="*/ 936625 w 1003300"/>
                  <a:gd name="connsiteY149" fmla="*/ 319087 h 779492"/>
                  <a:gd name="connsiteX150" fmla="*/ 923925 w 1003300"/>
                  <a:gd name="connsiteY150" fmla="*/ 298450 h 779492"/>
                  <a:gd name="connsiteX151" fmla="*/ 927100 w 1003300"/>
                  <a:gd name="connsiteY151" fmla="*/ 287337 h 779492"/>
                  <a:gd name="connsiteX152" fmla="*/ 928688 w 1003300"/>
                  <a:gd name="connsiteY152" fmla="*/ 279400 h 779492"/>
                  <a:gd name="connsiteX153" fmla="*/ 942975 w 1003300"/>
                  <a:gd name="connsiteY153" fmla="*/ 292100 h 779492"/>
                  <a:gd name="connsiteX154" fmla="*/ 966788 w 1003300"/>
                  <a:gd name="connsiteY154" fmla="*/ 280987 h 779492"/>
                  <a:gd name="connsiteX155" fmla="*/ 938213 w 1003300"/>
                  <a:gd name="connsiteY155" fmla="*/ 261937 h 779492"/>
                  <a:gd name="connsiteX156" fmla="*/ 962025 w 1003300"/>
                  <a:gd name="connsiteY156" fmla="*/ 265112 h 779492"/>
                  <a:gd name="connsiteX157" fmla="*/ 962026 w 1003300"/>
                  <a:gd name="connsiteY157" fmla="*/ 257174 h 779492"/>
                  <a:gd name="connsiteX158" fmla="*/ 947738 w 1003300"/>
                  <a:gd name="connsiteY158" fmla="*/ 247650 h 779492"/>
                  <a:gd name="connsiteX159" fmla="*/ 954088 w 1003300"/>
                  <a:gd name="connsiteY159" fmla="*/ 236537 h 779492"/>
                  <a:gd name="connsiteX160" fmla="*/ 957263 w 1003300"/>
                  <a:gd name="connsiteY160" fmla="*/ 227012 h 779492"/>
                  <a:gd name="connsiteX161" fmla="*/ 958850 w 1003300"/>
                  <a:gd name="connsiteY161" fmla="*/ 220662 h 779492"/>
                  <a:gd name="connsiteX162" fmla="*/ 962025 w 1003300"/>
                  <a:gd name="connsiteY162" fmla="*/ 212725 h 779492"/>
                  <a:gd name="connsiteX163" fmla="*/ 968375 w 1003300"/>
                  <a:gd name="connsiteY163" fmla="*/ 195262 h 779492"/>
                  <a:gd name="connsiteX164" fmla="*/ 971550 w 1003300"/>
                  <a:gd name="connsiteY164" fmla="*/ 190500 h 779492"/>
                  <a:gd name="connsiteX165" fmla="*/ 976313 w 1003300"/>
                  <a:gd name="connsiteY165" fmla="*/ 173037 h 779492"/>
                  <a:gd name="connsiteX166" fmla="*/ 981075 w 1003300"/>
                  <a:gd name="connsiteY166" fmla="*/ 153987 h 779492"/>
                  <a:gd name="connsiteX167" fmla="*/ 977900 w 1003300"/>
                  <a:gd name="connsiteY167" fmla="*/ 127000 h 779492"/>
                  <a:gd name="connsiteX168" fmla="*/ 974725 w 1003300"/>
                  <a:gd name="connsiteY168" fmla="*/ 122237 h 779492"/>
                  <a:gd name="connsiteX169" fmla="*/ 969963 w 1003300"/>
                  <a:gd name="connsiteY169" fmla="*/ 106362 h 779492"/>
                  <a:gd name="connsiteX170" fmla="*/ 966788 w 1003300"/>
                  <a:gd name="connsiteY170" fmla="*/ 101600 h 779492"/>
                  <a:gd name="connsiteX171" fmla="*/ 960438 w 1003300"/>
                  <a:gd name="connsiteY171" fmla="*/ 88900 h 779492"/>
                  <a:gd name="connsiteX172" fmla="*/ 954088 w 1003300"/>
                  <a:gd name="connsiteY172" fmla="*/ 74612 h 779492"/>
                  <a:gd name="connsiteX173" fmla="*/ 941388 w 1003300"/>
                  <a:gd name="connsiteY173" fmla="*/ 49212 h 779492"/>
                  <a:gd name="connsiteX174" fmla="*/ 938213 w 1003300"/>
                  <a:gd name="connsiteY174" fmla="*/ 39687 h 779492"/>
                  <a:gd name="connsiteX175" fmla="*/ 931863 w 1003300"/>
                  <a:gd name="connsiteY175" fmla="*/ 31750 h 779492"/>
                  <a:gd name="connsiteX176" fmla="*/ 923925 w 1003300"/>
                  <a:gd name="connsiteY176" fmla="*/ 15875 h 779492"/>
                  <a:gd name="connsiteX177" fmla="*/ 922338 w 1003300"/>
                  <a:gd name="connsiteY177" fmla="*/ 11112 h 779492"/>
                  <a:gd name="connsiteX178" fmla="*/ 912813 w 1003300"/>
                  <a:gd name="connsiteY178" fmla="*/ 4762 h 779492"/>
                  <a:gd name="connsiteX179" fmla="*/ 903288 w 1003300"/>
                  <a:gd name="connsiteY179" fmla="*/ 0 h 779492"/>
                  <a:gd name="connsiteX180" fmla="*/ 884238 w 1003300"/>
                  <a:gd name="connsiteY180" fmla="*/ 3175 h 779492"/>
                  <a:gd name="connsiteX181" fmla="*/ 879475 w 1003300"/>
                  <a:gd name="connsiteY181" fmla="*/ 4762 h 779492"/>
                  <a:gd name="connsiteX182" fmla="*/ 868363 w 1003300"/>
                  <a:gd name="connsiteY182" fmla="*/ 12700 h 779492"/>
                  <a:gd name="connsiteX183" fmla="*/ 863600 w 1003300"/>
                  <a:gd name="connsiteY183" fmla="*/ 25400 h 779492"/>
                  <a:gd name="connsiteX184" fmla="*/ 857250 w 1003300"/>
                  <a:gd name="connsiteY184" fmla="*/ 34925 h 779492"/>
                  <a:gd name="connsiteX185" fmla="*/ 855663 w 1003300"/>
                  <a:gd name="connsiteY185" fmla="*/ 47625 h 779492"/>
                  <a:gd name="connsiteX186" fmla="*/ 852488 w 1003300"/>
                  <a:gd name="connsiteY186" fmla="*/ 60325 h 779492"/>
                  <a:gd name="connsiteX187" fmla="*/ 849313 w 1003300"/>
                  <a:gd name="connsiteY187" fmla="*/ 96837 h 779492"/>
                  <a:gd name="connsiteX188" fmla="*/ 842963 w 1003300"/>
                  <a:gd name="connsiteY188" fmla="*/ 120650 h 779492"/>
                  <a:gd name="connsiteX189" fmla="*/ 838200 w 1003300"/>
                  <a:gd name="connsiteY189" fmla="*/ 149225 h 779492"/>
                  <a:gd name="connsiteX190" fmla="*/ 836613 w 1003300"/>
                  <a:gd name="connsiteY190" fmla="*/ 155575 h 779492"/>
                  <a:gd name="connsiteX191" fmla="*/ 833438 w 1003300"/>
                  <a:gd name="connsiteY191" fmla="*/ 160337 h 779492"/>
                  <a:gd name="connsiteX192" fmla="*/ 830263 w 1003300"/>
                  <a:gd name="connsiteY192" fmla="*/ 169862 h 779492"/>
                  <a:gd name="connsiteX193" fmla="*/ 820738 w 1003300"/>
                  <a:gd name="connsiteY193" fmla="*/ 180975 h 779492"/>
                  <a:gd name="connsiteX194" fmla="*/ 811213 w 1003300"/>
                  <a:gd name="connsiteY194" fmla="*/ 190500 h 779492"/>
                  <a:gd name="connsiteX195" fmla="*/ 809625 w 1003300"/>
                  <a:gd name="connsiteY195" fmla="*/ 195262 h 779492"/>
                  <a:gd name="connsiteX196" fmla="*/ 804863 w 1003300"/>
                  <a:gd name="connsiteY196" fmla="*/ 196850 h 779492"/>
                  <a:gd name="connsiteX197" fmla="*/ 800100 w 1003300"/>
                  <a:gd name="connsiteY197" fmla="*/ 200025 h 779492"/>
                  <a:gd name="connsiteX198" fmla="*/ 795338 w 1003300"/>
                  <a:gd name="connsiteY198" fmla="*/ 196850 h 779492"/>
                  <a:gd name="connsiteX199" fmla="*/ 793750 w 1003300"/>
                  <a:gd name="connsiteY199" fmla="*/ 190500 h 779492"/>
                  <a:gd name="connsiteX200" fmla="*/ 787400 w 1003300"/>
                  <a:gd name="connsiteY200" fmla="*/ 147637 h 779492"/>
                  <a:gd name="connsiteX201" fmla="*/ 777875 w 1003300"/>
                  <a:gd name="connsiteY201" fmla="*/ 127000 h 779492"/>
                  <a:gd name="connsiteX202" fmla="*/ 766763 w 1003300"/>
                  <a:gd name="connsiteY202" fmla="*/ 122237 h 779492"/>
                  <a:gd name="connsiteX203" fmla="*/ 727075 w 1003300"/>
                  <a:gd name="connsiteY203" fmla="*/ 115887 h 779492"/>
                  <a:gd name="connsiteX204" fmla="*/ 698500 w 1003300"/>
                  <a:gd name="connsiteY204" fmla="*/ 114300 h 779492"/>
                  <a:gd name="connsiteX205" fmla="*/ 685800 w 1003300"/>
                  <a:gd name="connsiteY205" fmla="*/ 111125 h 779492"/>
                  <a:gd name="connsiteX206" fmla="*/ 663575 w 1003300"/>
                  <a:gd name="connsiteY206" fmla="*/ 104775 h 779492"/>
                  <a:gd name="connsiteX207" fmla="*/ 642938 w 1003300"/>
                  <a:gd name="connsiteY207" fmla="*/ 103187 h 779492"/>
                  <a:gd name="connsiteX208" fmla="*/ 585788 w 1003300"/>
                  <a:gd name="connsiteY208" fmla="*/ 96837 h 779492"/>
                  <a:gd name="connsiteX209" fmla="*/ 560388 w 1003300"/>
                  <a:gd name="connsiteY209" fmla="*/ 98425 h 779492"/>
                  <a:gd name="connsiteX210" fmla="*/ 552450 w 1003300"/>
                  <a:gd name="connsiteY210" fmla="*/ 101600 h 779492"/>
                  <a:gd name="connsiteX211" fmla="*/ 541338 w 1003300"/>
                  <a:gd name="connsiteY211" fmla="*/ 104775 h 779492"/>
                  <a:gd name="connsiteX212" fmla="*/ 536575 w 1003300"/>
                  <a:gd name="connsiteY212" fmla="*/ 107950 h 779492"/>
                  <a:gd name="connsiteX213" fmla="*/ 522288 w 1003300"/>
                  <a:gd name="connsiteY213" fmla="*/ 119062 h 779492"/>
                  <a:gd name="connsiteX214" fmla="*/ 506413 w 1003300"/>
                  <a:gd name="connsiteY214" fmla="*/ 122237 h 779492"/>
                  <a:gd name="connsiteX215" fmla="*/ 425450 w 1003300"/>
                  <a:gd name="connsiteY215" fmla="*/ 123825 h 779492"/>
                  <a:gd name="connsiteX216" fmla="*/ 376238 w 1003300"/>
                  <a:gd name="connsiteY216" fmla="*/ 122237 h 779492"/>
                  <a:gd name="connsiteX217" fmla="*/ 366713 w 1003300"/>
                  <a:gd name="connsiteY217" fmla="*/ 115887 h 779492"/>
                  <a:gd name="connsiteX218" fmla="*/ 358775 w 1003300"/>
                  <a:gd name="connsiteY218" fmla="*/ 114300 h 779492"/>
                  <a:gd name="connsiteX219" fmla="*/ 341313 w 1003300"/>
                  <a:gd name="connsiteY219" fmla="*/ 109537 h 779492"/>
                  <a:gd name="connsiteX220" fmla="*/ 333375 w 1003300"/>
                  <a:gd name="connsiteY220" fmla="*/ 106362 h 779492"/>
                  <a:gd name="connsiteX221" fmla="*/ 327025 w 1003300"/>
                  <a:gd name="connsiteY221" fmla="*/ 104775 h 779492"/>
                  <a:gd name="connsiteX222" fmla="*/ 322263 w 1003300"/>
                  <a:gd name="connsiteY222" fmla="*/ 101600 h 779492"/>
                  <a:gd name="connsiteX223" fmla="*/ 317500 w 1003300"/>
                  <a:gd name="connsiteY223" fmla="*/ 100012 h 779492"/>
                  <a:gd name="connsiteX224" fmla="*/ 293688 w 1003300"/>
                  <a:gd name="connsiteY224" fmla="*/ 95250 h 779492"/>
                  <a:gd name="connsiteX225" fmla="*/ 287338 w 1003300"/>
                  <a:gd name="connsiteY225" fmla="*/ 92075 h 779492"/>
                  <a:gd name="connsiteX226" fmla="*/ 260350 w 1003300"/>
                  <a:gd name="connsiteY226" fmla="*/ 87312 h 779492"/>
                  <a:gd name="connsiteX227" fmla="*/ 249238 w 1003300"/>
                  <a:gd name="connsiteY227" fmla="*/ 84137 h 779492"/>
                  <a:gd name="connsiteX228" fmla="*/ 233363 w 1003300"/>
                  <a:gd name="connsiteY228" fmla="*/ 79375 h 779492"/>
                  <a:gd name="connsiteX229" fmla="*/ 211138 w 1003300"/>
                  <a:gd name="connsiteY229" fmla="*/ 77787 h 779492"/>
                  <a:gd name="connsiteX230" fmla="*/ 203200 w 1003300"/>
                  <a:gd name="connsiteY230" fmla="*/ 76200 h 779492"/>
                  <a:gd name="connsiteX231" fmla="*/ 195263 w 1003300"/>
                  <a:gd name="connsiteY231"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0175 w 1003300"/>
                  <a:gd name="connsiteY49" fmla="*/ 447675 h 779492"/>
                  <a:gd name="connsiteX50" fmla="*/ 136525 w 1003300"/>
                  <a:gd name="connsiteY50" fmla="*/ 449262 h 779492"/>
                  <a:gd name="connsiteX51" fmla="*/ 158750 w 1003300"/>
                  <a:gd name="connsiteY51" fmla="*/ 466407 h 779492"/>
                  <a:gd name="connsiteX52" fmla="*/ 179388 w 1003300"/>
                  <a:gd name="connsiteY52" fmla="*/ 473710 h 779492"/>
                  <a:gd name="connsiteX53" fmla="*/ 201930 w 1003300"/>
                  <a:gd name="connsiteY53" fmla="*/ 478790 h 779492"/>
                  <a:gd name="connsiteX54" fmla="*/ 222250 w 1003300"/>
                  <a:gd name="connsiteY54" fmla="*/ 469900 h 779492"/>
                  <a:gd name="connsiteX55" fmla="*/ 231775 w 1003300"/>
                  <a:gd name="connsiteY55" fmla="*/ 471487 h 779492"/>
                  <a:gd name="connsiteX56" fmla="*/ 255588 w 1003300"/>
                  <a:gd name="connsiteY56" fmla="*/ 476250 h 779492"/>
                  <a:gd name="connsiteX57" fmla="*/ 325438 w 1003300"/>
                  <a:gd name="connsiteY57" fmla="*/ 473075 h 779492"/>
                  <a:gd name="connsiteX58" fmla="*/ 381000 w 1003300"/>
                  <a:gd name="connsiteY58" fmla="*/ 466725 h 779492"/>
                  <a:gd name="connsiteX59" fmla="*/ 440691 w 1003300"/>
                  <a:gd name="connsiteY59" fmla="*/ 474345 h 779492"/>
                  <a:gd name="connsiteX60" fmla="*/ 527050 w 1003300"/>
                  <a:gd name="connsiteY60" fmla="*/ 455612 h 779492"/>
                  <a:gd name="connsiteX61" fmla="*/ 536575 w 1003300"/>
                  <a:gd name="connsiteY61" fmla="*/ 458787 h 779492"/>
                  <a:gd name="connsiteX62" fmla="*/ 547688 w 1003300"/>
                  <a:gd name="connsiteY62" fmla="*/ 463550 h 779492"/>
                  <a:gd name="connsiteX63" fmla="*/ 566738 w 1003300"/>
                  <a:gd name="connsiteY63" fmla="*/ 468312 h 779492"/>
                  <a:gd name="connsiteX64" fmla="*/ 576263 w 1003300"/>
                  <a:gd name="connsiteY64" fmla="*/ 471487 h 779492"/>
                  <a:gd name="connsiteX65" fmla="*/ 600075 w 1003300"/>
                  <a:gd name="connsiteY65" fmla="*/ 474662 h 779492"/>
                  <a:gd name="connsiteX66" fmla="*/ 612775 w 1003300"/>
                  <a:gd name="connsiteY66" fmla="*/ 477837 h 779492"/>
                  <a:gd name="connsiteX67" fmla="*/ 623888 w 1003300"/>
                  <a:gd name="connsiteY67" fmla="*/ 479425 h 779492"/>
                  <a:gd name="connsiteX68" fmla="*/ 650875 w 1003300"/>
                  <a:gd name="connsiteY68" fmla="*/ 482600 h 779492"/>
                  <a:gd name="connsiteX69" fmla="*/ 665163 w 1003300"/>
                  <a:gd name="connsiteY69" fmla="*/ 485775 h 779492"/>
                  <a:gd name="connsiteX70" fmla="*/ 673100 w 1003300"/>
                  <a:gd name="connsiteY70" fmla="*/ 487362 h 779492"/>
                  <a:gd name="connsiteX71" fmla="*/ 677863 w 1003300"/>
                  <a:gd name="connsiteY71" fmla="*/ 495300 h 779492"/>
                  <a:gd name="connsiteX72" fmla="*/ 671513 w 1003300"/>
                  <a:gd name="connsiteY72" fmla="*/ 506412 h 779492"/>
                  <a:gd name="connsiteX73" fmla="*/ 668338 w 1003300"/>
                  <a:gd name="connsiteY73" fmla="*/ 511175 h 779492"/>
                  <a:gd name="connsiteX74" fmla="*/ 669925 w 1003300"/>
                  <a:gd name="connsiteY74" fmla="*/ 522287 h 779492"/>
                  <a:gd name="connsiteX75" fmla="*/ 674688 w 1003300"/>
                  <a:gd name="connsiteY75" fmla="*/ 528637 h 779492"/>
                  <a:gd name="connsiteX76" fmla="*/ 676275 w 1003300"/>
                  <a:gd name="connsiteY76" fmla="*/ 533400 h 779492"/>
                  <a:gd name="connsiteX77" fmla="*/ 679450 w 1003300"/>
                  <a:gd name="connsiteY77" fmla="*/ 538162 h 779492"/>
                  <a:gd name="connsiteX78" fmla="*/ 681038 w 1003300"/>
                  <a:gd name="connsiteY78" fmla="*/ 542925 h 779492"/>
                  <a:gd name="connsiteX79" fmla="*/ 685800 w 1003300"/>
                  <a:gd name="connsiteY79" fmla="*/ 547687 h 779492"/>
                  <a:gd name="connsiteX80" fmla="*/ 700088 w 1003300"/>
                  <a:gd name="connsiteY80" fmla="*/ 563562 h 779492"/>
                  <a:gd name="connsiteX81" fmla="*/ 711200 w 1003300"/>
                  <a:gd name="connsiteY81" fmla="*/ 582612 h 779492"/>
                  <a:gd name="connsiteX82" fmla="*/ 725488 w 1003300"/>
                  <a:gd name="connsiteY82" fmla="*/ 598487 h 779492"/>
                  <a:gd name="connsiteX83" fmla="*/ 735013 w 1003300"/>
                  <a:gd name="connsiteY83" fmla="*/ 617537 h 779492"/>
                  <a:gd name="connsiteX84" fmla="*/ 739775 w 1003300"/>
                  <a:gd name="connsiteY84" fmla="*/ 631825 h 779492"/>
                  <a:gd name="connsiteX85" fmla="*/ 741363 w 1003300"/>
                  <a:gd name="connsiteY85" fmla="*/ 636587 h 779492"/>
                  <a:gd name="connsiteX86" fmla="*/ 744538 w 1003300"/>
                  <a:gd name="connsiteY86" fmla="*/ 644525 h 779492"/>
                  <a:gd name="connsiteX87" fmla="*/ 749300 w 1003300"/>
                  <a:gd name="connsiteY87" fmla="*/ 661987 h 779492"/>
                  <a:gd name="connsiteX88" fmla="*/ 754063 w 1003300"/>
                  <a:gd name="connsiteY88" fmla="*/ 684212 h 779492"/>
                  <a:gd name="connsiteX89" fmla="*/ 757238 w 1003300"/>
                  <a:gd name="connsiteY89" fmla="*/ 696912 h 779492"/>
                  <a:gd name="connsiteX90" fmla="*/ 754698 w 1003300"/>
                  <a:gd name="connsiteY90" fmla="*/ 704850 h 779492"/>
                  <a:gd name="connsiteX91" fmla="*/ 737870 w 1003300"/>
                  <a:gd name="connsiteY91" fmla="*/ 732155 h 779492"/>
                  <a:gd name="connsiteX92" fmla="*/ 762000 w 1003300"/>
                  <a:gd name="connsiteY92" fmla="*/ 760412 h 779492"/>
                  <a:gd name="connsiteX93" fmla="*/ 738188 w 1003300"/>
                  <a:gd name="connsiteY93" fmla="*/ 757873 h 779492"/>
                  <a:gd name="connsiteX94" fmla="*/ 751840 w 1003300"/>
                  <a:gd name="connsiteY94" fmla="*/ 779462 h 779492"/>
                  <a:gd name="connsiteX95" fmla="*/ 779463 w 1003300"/>
                  <a:gd name="connsiteY95" fmla="*/ 752475 h 779492"/>
                  <a:gd name="connsiteX96" fmla="*/ 800100 w 1003300"/>
                  <a:gd name="connsiteY96" fmla="*/ 747712 h 779492"/>
                  <a:gd name="connsiteX97" fmla="*/ 819150 w 1003300"/>
                  <a:gd name="connsiteY97" fmla="*/ 739775 h 779492"/>
                  <a:gd name="connsiteX98" fmla="*/ 836613 w 1003300"/>
                  <a:gd name="connsiteY98" fmla="*/ 736600 h 779492"/>
                  <a:gd name="connsiteX99" fmla="*/ 849313 w 1003300"/>
                  <a:gd name="connsiteY99" fmla="*/ 730250 h 779492"/>
                  <a:gd name="connsiteX100" fmla="*/ 873125 w 1003300"/>
                  <a:gd name="connsiteY100" fmla="*/ 723900 h 779492"/>
                  <a:gd name="connsiteX101" fmla="*/ 885825 w 1003300"/>
                  <a:gd name="connsiteY101" fmla="*/ 719137 h 779492"/>
                  <a:gd name="connsiteX102" fmla="*/ 890588 w 1003300"/>
                  <a:gd name="connsiteY102" fmla="*/ 715962 h 779492"/>
                  <a:gd name="connsiteX103" fmla="*/ 947738 w 1003300"/>
                  <a:gd name="connsiteY103" fmla="*/ 719137 h 779492"/>
                  <a:gd name="connsiteX104" fmla="*/ 962025 w 1003300"/>
                  <a:gd name="connsiteY104" fmla="*/ 720725 h 779492"/>
                  <a:gd name="connsiteX105" fmla="*/ 960438 w 1003300"/>
                  <a:gd name="connsiteY105" fmla="*/ 715962 h 779492"/>
                  <a:gd name="connsiteX106" fmla="*/ 958850 w 1003300"/>
                  <a:gd name="connsiteY106" fmla="*/ 709612 h 779492"/>
                  <a:gd name="connsiteX107" fmla="*/ 963613 w 1003300"/>
                  <a:gd name="connsiteY107" fmla="*/ 692150 h 779492"/>
                  <a:gd name="connsiteX108" fmla="*/ 968375 w 1003300"/>
                  <a:gd name="connsiteY108" fmla="*/ 684212 h 779492"/>
                  <a:gd name="connsiteX109" fmla="*/ 976313 w 1003300"/>
                  <a:gd name="connsiteY109" fmla="*/ 679450 h 779492"/>
                  <a:gd name="connsiteX110" fmla="*/ 982663 w 1003300"/>
                  <a:gd name="connsiteY110" fmla="*/ 674687 h 779492"/>
                  <a:gd name="connsiteX111" fmla="*/ 987425 w 1003300"/>
                  <a:gd name="connsiteY111" fmla="*/ 673100 h 779492"/>
                  <a:gd name="connsiteX112" fmla="*/ 993775 w 1003300"/>
                  <a:gd name="connsiteY112" fmla="*/ 669925 h 779492"/>
                  <a:gd name="connsiteX113" fmla="*/ 1003300 w 1003300"/>
                  <a:gd name="connsiteY113" fmla="*/ 666750 h 779492"/>
                  <a:gd name="connsiteX114" fmla="*/ 1000125 w 1003300"/>
                  <a:gd name="connsiteY114" fmla="*/ 661987 h 779492"/>
                  <a:gd name="connsiteX115" fmla="*/ 990600 w 1003300"/>
                  <a:gd name="connsiteY115" fmla="*/ 657225 h 779492"/>
                  <a:gd name="connsiteX116" fmla="*/ 971550 w 1003300"/>
                  <a:gd name="connsiteY116" fmla="*/ 649287 h 779492"/>
                  <a:gd name="connsiteX117" fmla="*/ 933450 w 1003300"/>
                  <a:gd name="connsiteY117" fmla="*/ 638175 h 779492"/>
                  <a:gd name="connsiteX118" fmla="*/ 920750 w 1003300"/>
                  <a:gd name="connsiteY118" fmla="*/ 635000 h 779492"/>
                  <a:gd name="connsiteX119" fmla="*/ 876300 w 1003300"/>
                  <a:gd name="connsiteY119" fmla="*/ 623887 h 779492"/>
                  <a:gd name="connsiteX120" fmla="*/ 871538 w 1003300"/>
                  <a:gd name="connsiteY120" fmla="*/ 622300 h 779492"/>
                  <a:gd name="connsiteX121" fmla="*/ 857250 w 1003300"/>
                  <a:gd name="connsiteY121" fmla="*/ 619125 h 779492"/>
                  <a:gd name="connsiteX122" fmla="*/ 852488 w 1003300"/>
                  <a:gd name="connsiteY122" fmla="*/ 615950 h 779492"/>
                  <a:gd name="connsiteX123" fmla="*/ 844550 w 1003300"/>
                  <a:gd name="connsiteY123" fmla="*/ 611187 h 779492"/>
                  <a:gd name="connsiteX124" fmla="*/ 838200 w 1003300"/>
                  <a:gd name="connsiteY124" fmla="*/ 609600 h 779492"/>
                  <a:gd name="connsiteX125" fmla="*/ 822325 w 1003300"/>
                  <a:gd name="connsiteY125" fmla="*/ 604837 h 779492"/>
                  <a:gd name="connsiteX126" fmla="*/ 817563 w 1003300"/>
                  <a:gd name="connsiteY126" fmla="*/ 601662 h 779492"/>
                  <a:gd name="connsiteX127" fmla="*/ 815975 w 1003300"/>
                  <a:gd name="connsiteY127" fmla="*/ 574675 h 779492"/>
                  <a:gd name="connsiteX128" fmla="*/ 820738 w 1003300"/>
                  <a:gd name="connsiteY128" fmla="*/ 557212 h 779492"/>
                  <a:gd name="connsiteX129" fmla="*/ 825500 w 1003300"/>
                  <a:gd name="connsiteY129" fmla="*/ 546100 h 779492"/>
                  <a:gd name="connsiteX130" fmla="*/ 828675 w 1003300"/>
                  <a:gd name="connsiteY130" fmla="*/ 538162 h 779492"/>
                  <a:gd name="connsiteX131" fmla="*/ 835025 w 1003300"/>
                  <a:gd name="connsiteY131" fmla="*/ 528637 h 779492"/>
                  <a:gd name="connsiteX132" fmla="*/ 841375 w 1003300"/>
                  <a:gd name="connsiteY132" fmla="*/ 515937 h 779492"/>
                  <a:gd name="connsiteX133" fmla="*/ 852488 w 1003300"/>
                  <a:gd name="connsiteY133" fmla="*/ 495300 h 779492"/>
                  <a:gd name="connsiteX134" fmla="*/ 855663 w 1003300"/>
                  <a:gd name="connsiteY134" fmla="*/ 485775 h 779492"/>
                  <a:gd name="connsiteX135" fmla="*/ 858838 w 1003300"/>
                  <a:gd name="connsiteY135" fmla="*/ 481012 h 779492"/>
                  <a:gd name="connsiteX136" fmla="*/ 869950 w 1003300"/>
                  <a:gd name="connsiteY136" fmla="*/ 466725 h 779492"/>
                  <a:gd name="connsiteX137" fmla="*/ 873125 w 1003300"/>
                  <a:gd name="connsiteY137" fmla="*/ 461962 h 779492"/>
                  <a:gd name="connsiteX138" fmla="*/ 876300 w 1003300"/>
                  <a:gd name="connsiteY138" fmla="*/ 452437 h 779492"/>
                  <a:gd name="connsiteX139" fmla="*/ 879475 w 1003300"/>
                  <a:gd name="connsiteY139" fmla="*/ 446087 h 779492"/>
                  <a:gd name="connsiteX140" fmla="*/ 881063 w 1003300"/>
                  <a:gd name="connsiteY140" fmla="*/ 436562 h 779492"/>
                  <a:gd name="connsiteX141" fmla="*/ 884238 w 1003300"/>
                  <a:gd name="connsiteY141" fmla="*/ 430212 h 779492"/>
                  <a:gd name="connsiteX142" fmla="*/ 889000 w 1003300"/>
                  <a:gd name="connsiteY142" fmla="*/ 414337 h 779492"/>
                  <a:gd name="connsiteX143" fmla="*/ 892175 w 1003300"/>
                  <a:gd name="connsiteY143" fmla="*/ 406400 h 779492"/>
                  <a:gd name="connsiteX144" fmla="*/ 904875 w 1003300"/>
                  <a:gd name="connsiteY144" fmla="*/ 373062 h 779492"/>
                  <a:gd name="connsiteX145" fmla="*/ 906463 w 1003300"/>
                  <a:gd name="connsiteY145" fmla="*/ 360362 h 779492"/>
                  <a:gd name="connsiteX146" fmla="*/ 909638 w 1003300"/>
                  <a:gd name="connsiteY146" fmla="*/ 352425 h 779492"/>
                  <a:gd name="connsiteX147" fmla="*/ 912813 w 1003300"/>
                  <a:gd name="connsiteY147" fmla="*/ 342900 h 779492"/>
                  <a:gd name="connsiteX148" fmla="*/ 919163 w 1003300"/>
                  <a:gd name="connsiteY148" fmla="*/ 320675 h 779492"/>
                  <a:gd name="connsiteX149" fmla="*/ 936625 w 1003300"/>
                  <a:gd name="connsiteY149" fmla="*/ 319087 h 779492"/>
                  <a:gd name="connsiteX150" fmla="*/ 923925 w 1003300"/>
                  <a:gd name="connsiteY150" fmla="*/ 298450 h 779492"/>
                  <a:gd name="connsiteX151" fmla="*/ 927100 w 1003300"/>
                  <a:gd name="connsiteY151" fmla="*/ 287337 h 779492"/>
                  <a:gd name="connsiteX152" fmla="*/ 928688 w 1003300"/>
                  <a:gd name="connsiteY152" fmla="*/ 279400 h 779492"/>
                  <a:gd name="connsiteX153" fmla="*/ 942975 w 1003300"/>
                  <a:gd name="connsiteY153" fmla="*/ 292100 h 779492"/>
                  <a:gd name="connsiteX154" fmla="*/ 966788 w 1003300"/>
                  <a:gd name="connsiteY154" fmla="*/ 280987 h 779492"/>
                  <a:gd name="connsiteX155" fmla="*/ 938213 w 1003300"/>
                  <a:gd name="connsiteY155" fmla="*/ 261937 h 779492"/>
                  <a:gd name="connsiteX156" fmla="*/ 962025 w 1003300"/>
                  <a:gd name="connsiteY156" fmla="*/ 265112 h 779492"/>
                  <a:gd name="connsiteX157" fmla="*/ 962026 w 1003300"/>
                  <a:gd name="connsiteY157" fmla="*/ 257174 h 779492"/>
                  <a:gd name="connsiteX158" fmla="*/ 947738 w 1003300"/>
                  <a:gd name="connsiteY158" fmla="*/ 247650 h 779492"/>
                  <a:gd name="connsiteX159" fmla="*/ 954088 w 1003300"/>
                  <a:gd name="connsiteY159" fmla="*/ 236537 h 779492"/>
                  <a:gd name="connsiteX160" fmla="*/ 957263 w 1003300"/>
                  <a:gd name="connsiteY160" fmla="*/ 227012 h 779492"/>
                  <a:gd name="connsiteX161" fmla="*/ 958850 w 1003300"/>
                  <a:gd name="connsiteY161" fmla="*/ 220662 h 779492"/>
                  <a:gd name="connsiteX162" fmla="*/ 962025 w 1003300"/>
                  <a:gd name="connsiteY162" fmla="*/ 212725 h 779492"/>
                  <a:gd name="connsiteX163" fmla="*/ 968375 w 1003300"/>
                  <a:gd name="connsiteY163" fmla="*/ 195262 h 779492"/>
                  <a:gd name="connsiteX164" fmla="*/ 971550 w 1003300"/>
                  <a:gd name="connsiteY164" fmla="*/ 190500 h 779492"/>
                  <a:gd name="connsiteX165" fmla="*/ 976313 w 1003300"/>
                  <a:gd name="connsiteY165" fmla="*/ 173037 h 779492"/>
                  <a:gd name="connsiteX166" fmla="*/ 981075 w 1003300"/>
                  <a:gd name="connsiteY166" fmla="*/ 153987 h 779492"/>
                  <a:gd name="connsiteX167" fmla="*/ 977900 w 1003300"/>
                  <a:gd name="connsiteY167" fmla="*/ 127000 h 779492"/>
                  <a:gd name="connsiteX168" fmla="*/ 974725 w 1003300"/>
                  <a:gd name="connsiteY168" fmla="*/ 122237 h 779492"/>
                  <a:gd name="connsiteX169" fmla="*/ 969963 w 1003300"/>
                  <a:gd name="connsiteY169" fmla="*/ 106362 h 779492"/>
                  <a:gd name="connsiteX170" fmla="*/ 966788 w 1003300"/>
                  <a:gd name="connsiteY170" fmla="*/ 101600 h 779492"/>
                  <a:gd name="connsiteX171" fmla="*/ 960438 w 1003300"/>
                  <a:gd name="connsiteY171" fmla="*/ 88900 h 779492"/>
                  <a:gd name="connsiteX172" fmla="*/ 954088 w 1003300"/>
                  <a:gd name="connsiteY172" fmla="*/ 74612 h 779492"/>
                  <a:gd name="connsiteX173" fmla="*/ 941388 w 1003300"/>
                  <a:gd name="connsiteY173" fmla="*/ 49212 h 779492"/>
                  <a:gd name="connsiteX174" fmla="*/ 938213 w 1003300"/>
                  <a:gd name="connsiteY174" fmla="*/ 39687 h 779492"/>
                  <a:gd name="connsiteX175" fmla="*/ 931863 w 1003300"/>
                  <a:gd name="connsiteY175" fmla="*/ 31750 h 779492"/>
                  <a:gd name="connsiteX176" fmla="*/ 923925 w 1003300"/>
                  <a:gd name="connsiteY176" fmla="*/ 15875 h 779492"/>
                  <a:gd name="connsiteX177" fmla="*/ 922338 w 1003300"/>
                  <a:gd name="connsiteY177" fmla="*/ 11112 h 779492"/>
                  <a:gd name="connsiteX178" fmla="*/ 912813 w 1003300"/>
                  <a:gd name="connsiteY178" fmla="*/ 4762 h 779492"/>
                  <a:gd name="connsiteX179" fmla="*/ 903288 w 1003300"/>
                  <a:gd name="connsiteY179" fmla="*/ 0 h 779492"/>
                  <a:gd name="connsiteX180" fmla="*/ 884238 w 1003300"/>
                  <a:gd name="connsiteY180" fmla="*/ 3175 h 779492"/>
                  <a:gd name="connsiteX181" fmla="*/ 879475 w 1003300"/>
                  <a:gd name="connsiteY181" fmla="*/ 4762 h 779492"/>
                  <a:gd name="connsiteX182" fmla="*/ 868363 w 1003300"/>
                  <a:gd name="connsiteY182" fmla="*/ 12700 h 779492"/>
                  <a:gd name="connsiteX183" fmla="*/ 863600 w 1003300"/>
                  <a:gd name="connsiteY183" fmla="*/ 25400 h 779492"/>
                  <a:gd name="connsiteX184" fmla="*/ 857250 w 1003300"/>
                  <a:gd name="connsiteY184" fmla="*/ 34925 h 779492"/>
                  <a:gd name="connsiteX185" fmla="*/ 855663 w 1003300"/>
                  <a:gd name="connsiteY185" fmla="*/ 47625 h 779492"/>
                  <a:gd name="connsiteX186" fmla="*/ 852488 w 1003300"/>
                  <a:gd name="connsiteY186" fmla="*/ 60325 h 779492"/>
                  <a:gd name="connsiteX187" fmla="*/ 849313 w 1003300"/>
                  <a:gd name="connsiteY187" fmla="*/ 96837 h 779492"/>
                  <a:gd name="connsiteX188" fmla="*/ 842963 w 1003300"/>
                  <a:gd name="connsiteY188" fmla="*/ 120650 h 779492"/>
                  <a:gd name="connsiteX189" fmla="*/ 838200 w 1003300"/>
                  <a:gd name="connsiteY189" fmla="*/ 149225 h 779492"/>
                  <a:gd name="connsiteX190" fmla="*/ 836613 w 1003300"/>
                  <a:gd name="connsiteY190" fmla="*/ 155575 h 779492"/>
                  <a:gd name="connsiteX191" fmla="*/ 833438 w 1003300"/>
                  <a:gd name="connsiteY191" fmla="*/ 160337 h 779492"/>
                  <a:gd name="connsiteX192" fmla="*/ 830263 w 1003300"/>
                  <a:gd name="connsiteY192" fmla="*/ 169862 h 779492"/>
                  <a:gd name="connsiteX193" fmla="*/ 820738 w 1003300"/>
                  <a:gd name="connsiteY193" fmla="*/ 180975 h 779492"/>
                  <a:gd name="connsiteX194" fmla="*/ 811213 w 1003300"/>
                  <a:gd name="connsiteY194" fmla="*/ 190500 h 779492"/>
                  <a:gd name="connsiteX195" fmla="*/ 809625 w 1003300"/>
                  <a:gd name="connsiteY195" fmla="*/ 195262 h 779492"/>
                  <a:gd name="connsiteX196" fmla="*/ 804863 w 1003300"/>
                  <a:gd name="connsiteY196" fmla="*/ 196850 h 779492"/>
                  <a:gd name="connsiteX197" fmla="*/ 800100 w 1003300"/>
                  <a:gd name="connsiteY197" fmla="*/ 200025 h 779492"/>
                  <a:gd name="connsiteX198" fmla="*/ 795338 w 1003300"/>
                  <a:gd name="connsiteY198" fmla="*/ 196850 h 779492"/>
                  <a:gd name="connsiteX199" fmla="*/ 793750 w 1003300"/>
                  <a:gd name="connsiteY199" fmla="*/ 190500 h 779492"/>
                  <a:gd name="connsiteX200" fmla="*/ 787400 w 1003300"/>
                  <a:gd name="connsiteY200" fmla="*/ 147637 h 779492"/>
                  <a:gd name="connsiteX201" fmla="*/ 777875 w 1003300"/>
                  <a:gd name="connsiteY201" fmla="*/ 127000 h 779492"/>
                  <a:gd name="connsiteX202" fmla="*/ 766763 w 1003300"/>
                  <a:gd name="connsiteY202" fmla="*/ 122237 h 779492"/>
                  <a:gd name="connsiteX203" fmla="*/ 727075 w 1003300"/>
                  <a:gd name="connsiteY203" fmla="*/ 115887 h 779492"/>
                  <a:gd name="connsiteX204" fmla="*/ 698500 w 1003300"/>
                  <a:gd name="connsiteY204" fmla="*/ 114300 h 779492"/>
                  <a:gd name="connsiteX205" fmla="*/ 685800 w 1003300"/>
                  <a:gd name="connsiteY205" fmla="*/ 111125 h 779492"/>
                  <a:gd name="connsiteX206" fmla="*/ 663575 w 1003300"/>
                  <a:gd name="connsiteY206" fmla="*/ 104775 h 779492"/>
                  <a:gd name="connsiteX207" fmla="*/ 642938 w 1003300"/>
                  <a:gd name="connsiteY207" fmla="*/ 103187 h 779492"/>
                  <a:gd name="connsiteX208" fmla="*/ 585788 w 1003300"/>
                  <a:gd name="connsiteY208" fmla="*/ 96837 h 779492"/>
                  <a:gd name="connsiteX209" fmla="*/ 560388 w 1003300"/>
                  <a:gd name="connsiteY209" fmla="*/ 98425 h 779492"/>
                  <a:gd name="connsiteX210" fmla="*/ 552450 w 1003300"/>
                  <a:gd name="connsiteY210" fmla="*/ 101600 h 779492"/>
                  <a:gd name="connsiteX211" fmla="*/ 541338 w 1003300"/>
                  <a:gd name="connsiteY211" fmla="*/ 104775 h 779492"/>
                  <a:gd name="connsiteX212" fmla="*/ 536575 w 1003300"/>
                  <a:gd name="connsiteY212" fmla="*/ 107950 h 779492"/>
                  <a:gd name="connsiteX213" fmla="*/ 522288 w 1003300"/>
                  <a:gd name="connsiteY213" fmla="*/ 119062 h 779492"/>
                  <a:gd name="connsiteX214" fmla="*/ 506413 w 1003300"/>
                  <a:gd name="connsiteY214" fmla="*/ 122237 h 779492"/>
                  <a:gd name="connsiteX215" fmla="*/ 425450 w 1003300"/>
                  <a:gd name="connsiteY215" fmla="*/ 123825 h 779492"/>
                  <a:gd name="connsiteX216" fmla="*/ 376238 w 1003300"/>
                  <a:gd name="connsiteY216" fmla="*/ 122237 h 779492"/>
                  <a:gd name="connsiteX217" fmla="*/ 366713 w 1003300"/>
                  <a:gd name="connsiteY217" fmla="*/ 115887 h 779492"/>
                  <a:gd name="connsiteX218" fmla="*/ 358775 w 1003300"/>
                  <a:gd name="connsiteY218" fmla="*/ 114300 h 779492"/>
                  <a:gd name="connsiteX219" fmla="*/ 341313 w 1003300"/>
                  <a:gd name="connsiteY219" fmla="*/ 109537 h 779492"/>
                  <a:gd name="connsiteX220" fmla="*/ 333375 w 1003300"/>
                  <a:gd name="connsiteY220" fmla="*/ 106362 h 779492"/>
                  <a:gd name="connsiteX221" fmla="*/ 327025 w 1003300"/>
                  <a:gd name="connsiteY221" fmla="*/ 104775 h 779492"/>
                  <a:gd name="connsiteX222" fmla="*/ 322263 w 1003300"/>
                  <a:gd name="connsiteY222" fmla="*/ 101600 h 779492"/>
                  <a:gd name="connsiteX223" fmla="*/ 317500 w 1003300"/>
                  <a:gd name="connsiteY223" fmla="*/ 100012 h 779492"/>
                  <a:gd name="connsiteX224" fmla="*/ 293688 w 1003300"/>
                  <a:gd name="connsiteY224" fmla="*/ 95250 h 779492"/>
                  <a:gd name="connsiteX225" fmla="*/ 287338 w 1003300"/>
                  <a:gd name="connsiteY225" fmla="*/ 92075 h 779492"/>
                  <a:gd name="connsiteX226" fmla="*/ 260350 w 1003300"/>
                  <a:gd name="connsiteY226" fmla="*/ 87312 h 779492"/>
                  <a:gd name="connsiteX227" fmla="*/ 249238 w 1003300"/>
                  <a:gd name="connsiteY227" fmla="*/ 84137 h 779492"/>
                  <a:gd name="connsiteX228" fmla="*/ 233363 w 1003300"/>
                  <a:gd name="connsiteY228" fmla="*/ 79375 h 779492"/>
                  <a:gd name="connsiteX229" fmla="*/ 211138 w 1003300"/>
                  <a:gd name="connsiteY229" fmla="*/ 77787 h 779492"/>
                  <a:gd name="connsiteX230" fmla="*/ 203200 w 1003300"/>
                  <a:gd name="connsiteY230" fmla="*/ 76200 h 779492"/>
                  <a:gd name="connsiteX231" fmla="*/ 195263 w 1003300"/>
                  <a:gd name="connsiteY231"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0175 w 1003300"/>
                  <a:gd name="connsiteY49" fmla="*/ 447675 h 779492"/>
                  <a:gd name="connsiteX50" fmla="*/ 136525 w 1003300"/>
                  <a:gd name="connsiteY50" fmla="*/ 465455 h 779492"/>
                  <a:gd name="connsiteX51" fmla="*/ 158750 w 1003300"/>
                  <a:gd name="connsiteY51" fmla="*/ 466407 h 779492"/>
                  <a:gd name="connsiteX52" fmla="*/ 179388 w 1003300"/>
                  <a:gd name="connsiteY52" fmla="*/ 473710 h 779492"/>
                  <a:gd name="connsiteX53" fmla="*/ 201930 w 1003300"/>
                  <a:gd name="connsiteY53" fmla="*/ 478790 h 779492"/>
                  <a:gd name="connsiteX54" fmla="*/ 222250 w 1003300"/>
                  <a:gd name="connsiteY54" fmla="*/ 469900 h 779492"/>
                  <a:gd name="connsiteX55" fmla="*/ 231775 w 1003300"/>
                  <a:gd name="connsiteY55" fmla="*/ 471487 h 779492"/>
                  <a:gd name="connsiteX56" fmla="*/ 255588 w 1003300"/>
                  <a:gd name="connsiteY56" fmla="*/ 476250 h 779492"/>
                  <a:gd name="connsiteX57" fmla="*/ 325438 w 1003300"/>
                  <a:gd name="connsiteY57" fmla="*/ 473075 h 779492"/>
                  <a:gd name="connsiteX58" fmla="*/ 381000 w 1003300"/>
                  <a:gd name="connsiteY58" fmla="*/ 466725 h 779492"/>
                  <a:gd name="connsiteX59" fmla="*/ 440691 w 1003300"/>
                  <a:gd name="connsiteY59" fmla="*/ 474345 h 779492"/>
                  <a:gd name="connsiteX60" fmla="*/ 527050 w 1003300"/>
                  <a:gd name="connsiteY60" fmla="*/ 455612 h 779492"/>
                  <a:gd name="connsiteX61" fmla="*/ 536575 w 1003300"/>
                  <a:gd name="connsiteY61" fmla="*/ 458787 h 779492"/>
                  <a:gd name="connsiteX62" fmla="*/ 547688 w 1003300"/>
                  <a:gd name="connsiteY62" fmla="*/ 463550 h 779492"/>
                  <a:gd name="connsiteX63" fmla="*/ 566738 w 1003300"/>
                  <a:gd name="connsiteY63" fmla="*/ 468312 h 779492"/>
                  <a:gd name="connsiteX64" fmla="*/ 576263 w 1003300"/>
                  <a:gd name="connsiteY64" fmla="*/ 471487 h 779492"/>
                  <a:gd name="connsiteX65" fmla="*/ 600075 w 1003300"/>
                  <a:gd name="connsiteY65" fmla="*/ 474662 h 779492"/>
                  <a:gd name="connsiteX66" fmla="*/ 612775 w 1003300"/>
                  <a:gd name="connsiteY66" fmla="*/ 477837 h 779492"/>
                  <a:gd name="connsiteX67" fmla="*/ 623888 w 1003300"/>
                  <a:gd name="connsiteY67" fmla="*/ 479425 h 779492"/>
                  <a:gd name="connsiteX68" fmla="*/ 650875 w 1003300"/>
                  <a:gd name="connsiteY68" fmla="*/ 482600 h 779492"/>
                  <a:gd name="connsiteX69" fmla="*/ 665163 w 1003300"/>
                  <a:gd name="connsiteY69" fmla="*/ 485775 h 779492"/>
                  <a:gd name="connsiteX70" fmla="*/ 673100 w 1003300"/>
                  <a:gd name="connsiteY70" fmla="*/ 487362 h 779492"/>
                  <a:gd name="connsiteX71" fmla="*/ 677863 w 1003300"/>
                  <a:gd name="connsiteY71" fmla="*/ 495300 h 779492"/>
                  <a:gd name="connsiteX72" fmla="*/ 671513 w 1003300"/>
                  <a:gd name="connsiteY72" fmla="*/ 506412 h 779492"/>
                  <a:gd name="connsiteX73" fmla="*/ 668338 w 1003300"/>
                  <a:gd name="connsiteY73" fmla="*/ 511175 h 779492"/>
                  <a:gd name="connsiteX74" fmla="*/ 669925 w 1003300"/>
                  <a:gd name="connsiteY74" fmla="*/ 522287 h 779492"/>
                  <a:gd name="connsiteX75" fmla="*/ 674688 w 1003300"/>
                  <a:gd name="connsiteY75" fmla="*/ 528637 h 779492"/>
                  <a:gd name="connsiteX76" fmla="*/ 676275 w 1003300"/>
                  <a:gd name="connsiteY76" fmla="*/ 533400 h 779492"/>
                  <a:gd name="connsiteX77" fmla="*/ 679450 w 1003300"/>
                  <a:gd name="connsiteY77" fmla="*/ 538162 h 779492"/>
                  <a:gd name="connsiteX78" fmla="*/ 681038 w 1003300"/>
                  <a:gd name="connsiteY78" fmla="*/ 542925 h 779492"/>
                  <a:gd name="connsiteX79" fmla="*/ 685800 w 1003300"/>
                  <a:gd name="connsiteY79" fmla="*/ 547687 h 779492"/>
                  <a:gd name="connsiteX80" fmla="*/ 700088 w 1003300"/>
                  <a:gd name="connsiteY80" fmla="*/ 563562 h 779492"/>
                  <a:gd name="connsiteX81" fmla="*/ 711200 w 1003300"/>
                  <a:gd name="connsiteY81" fmla="*/ 582612 h 779492"/>
                  <a:gd name="connsiteX82" fmla="*/ 725488 w 1003300"/>
                  <a:gd name="connsiteY82" fmla="*/ 598487 h 779492"/>
                  <a:gd name="connsiteX83" fmla="*/ 735013 w 1003300"/>
                  <a:gd name="connsiteY83" fmla="*/ 617537 h 779492"/>
                  <a:gd name="connsiteX84" fmla="*/ 739775 w 1003300"/>
                  <a:gd name="connsiteY84" fmla="*/ 631825 h 779492"/>
                  <a:gd name="connsiteX85" fmla="*/ 741363 w 1003300"/>
                  <a:gd name="connsiteY85" fmla="*/ 636587 h 779492"/>
                  <a:gd name="connsiteX86" fmla="*/ 744538 w 1003300"/>
                  <a:gd name="connsiteY86" fmla="*/ 644525 h 779492"/>
                  <a:gd name="connsiteX87" fmla="*/ 749300 w 1003300"/>
                  <a:gd name="connsiteY87" fmla="*/ 661987 h 779492"/>
                  <a:gd name="connsiteX88" fmla="*/ 754063 w 1003300"/>
                  <a:gd name="connsiteY88" fmla="*/ 684212 h 779492"/>
                  <a:gd name="connsiteX89" fmla="*/ 757238 w 1003300"/>
                  <a:gd name="connsiteY89" fmla="*/ 696912 h 779492"/>
                  <a:gd name="connsiteX90" fmla="*/ 754698 w 1003300"/>
                  <a:gd name="connsiteY90" fmla="*/ 704850 h 779492"/>
                  <a:gd name="connsiteX91" fmla="*/ 737870 w 1003300"/>
                  <a:gd name="connsiteY91" fmla="*/ 732155 h 779492"/>
                  <a:gd name="connsiteX92" fmla="*/ 762000 w 1003300"/>
                  <a:gd name="connsiteY92" fmla="*/ 760412 h 779492"/>
                  <a:gd name="connsiteX93" fmla="*/ 738188 w 1003300"/>
                  <a:gd name="connsiteY93" fmla="*/ 757873 h 779492"/>
                  <a:gd name="connsiteX94" fmla="*/ 751840 w 1003300"/>
                  <a:gd name="connsiteY94" fmla="*/ 779462 h 779492"/>
                  <a:gd name="connsiteX95" fmla="*/ 779463 w 1003300"/>
                  <a:gd name="connsiteY95" fmla="*/ 752475 h 779492"/>
                  <a:gd name="connsiteX96" fmla="*/ 800100 w 1003300"/>
                  <a:gd name="connsiteY96" fmla="*/ 747712 h 779492"/>
                  <a:gd name="connsiteX97" fmla="*/ 819150 w 1003300"/>
                  <a:gd name="connsiteY97" fmla="*/ 739775 h 779492"/>
                  <a:gd name="connsiteX98" fmla="*/ 836613 w 1003300"/>
                  <a:gd name="connsiteY98" fmla="*/ 736600 h 779492"/>
                  <a:gd name="connsiteX99" fmla="*/ 849313 w 1003300"/>
                  <a:gd name="connsiteY99" fmla="*/ 730250 h 779492"/>
                  <a:gd name="connsiteX100" fmla="*/ 873125 w 1003300"/>
                  <a:gd name="connsiteY100" fmla="*/ 723900 h 779492"/>
                  <a:gd name="connsiteX101" fmla="*/ 885825 w 1003300"/>
                  <a:gd name="connsiteY101" fmla="*/ 719137 h 779492"/>
                  <a:gd name="connsiteX102" fmla="*/ 890588 w 1003300"/>
                  <a:gd name="connsiteY102" fmla="*/ 715962 h 779492"/>
                  <a:gd name="connsiteX103" fmla="*/ 947738 w 1003300"/>
                  <a:gd name="connsiteY103" fmla="*/ 719137 h 779492"/>
                  <a:gd name="connsiteX104" fmla="*/ 962025 w 1003300"/>
                  <a:gd name="connsiteY104" fmla="*/ 720725 h 779492"/>
                  <a:gd name="connsiteX105" fmla="*/ 960438 w 1003300"/>
                  <a:gd name="connsiteY105" fmla="*/ 715962 h 779492"/>
                  <a:gd name="connsiteX106" fmla="*/ 958850 w 1003300"/>
                  <a:gd name="connsiteY106" fmla="*/ 709612 h 779492"/>
                  <a:gd name="connsiteX107" fmla="*/ 963613 w 1003300"/>
                  <a:gd name="connsiteY107" fmla="*/ 692150 h 779492"/>
                  <a:gd name="connsiteX108" fmla="*/ 968375 w 1003300"/>
                  <a:gd name="connsiteY108" fmla="*/ 684212 h 779492"/>
                  <a:gd name="connsiteX109" fmla="*/ 976313 w 1003300"/>
                  <a:gd name="connsiteY109" fmla="*/ 679450 h 779492"/>
                  <a:gd name="connsiteX110" fmla="*/ 982663 w 1003300"/>
                  <a:gd name="connsiteY110" fmla="*/ 674687 h 779492"/>
                  <a:gd name="connsiteX111" fmla="*/ 987425 w 1003300"/>
                  <a:gd name="connsiteY111" fmla="*/ 673100 h 779492"/>
                  <a:gd name="connsiteX112" fmla="*/ 993775 w 1003300"/>
                  <a:gd name="connsiteY112" fmla="*/ 669925 h 779492"/>
                  <a:gd name="connsiteX113" fmla="*/ 1003300 w 1003300"/>
                  <a:gd name="connsiteY113" fmla="*/ 666750 h 779492"/>
                  <a:gd name="connsiteX114" fmla="*/ 1000125 w 1003300"/>
                  <a:gd name="connsiteY114" fmla="*/ 661987 h 779492"/>
                  <a:gd name="connsiteX115" fmla="*/ 990600 w 1003300"/>
                  <a:gd name="connsiteY115" fmla="*/ 657225 h 779492"/>
                  <a:gd name="connsiteX116" fmla="*/ 971550 w 1003300"/>
                  <a:gd name="connsiteY116" fmla="*/ 649287 h 779492"/>
                  <a:gd name="connsiteX117" fmla="*/ 933450 w 1003300"/>
                  <a:gd name="connsiteY117" fmla="*/ 638175 h 779492"/>
                  <a:gd name="connsiteX118" fmla="*/ 920750 w 1003300"/>
                  <a:gd name="connsiteY118" fmla="*/ 635000 h 779492"/>
                  <a:gd name="connsiteX119" fmla="*/ 876300 w 1003300"/>
                  <a:gd name="connsiteY119" fmla="*/ 623887 h 779492"/>
                  <a:gd name="connsiteX120" fmla="*/ 871538 w 1003300"/>
                  <a:gd name="connsiteY120" fmla="*/ 622300 h 779492"/>
                  <a:gd name="connsiteX121" fmla="*/ 857250 w 1003300"/>
                  <a:gd name="connsiteY121" fmla="*/ 619125 h 779492"/>
                  <a:gd name="connsiteX122" fmla="*/ 852488 w 1003300"/>
                  <a:gd name="connsiteY122" fmla="*/ 615950 h 779492"/>
                  <a:gd name="connsiteX123" fmla="*/ 844550 w 1003300"/>
                  <a:gd name="connsiteY123" fmla="*/ 611187 h 779492"/>
                  <a:gd name="connsiteX124" fmla="*/ 838200 w 1003300"/>
                  <a:gd name="connsiteY124" fmla="*/ 609600 h 779492"/>
                  <a:gd name="connsiteX125" fmla="*/ 822325 w 1003300"/>
                  <a:gd name="connsiteY125" fmla="*/ 604837 h 779492"/>
                  <a:gd name="connsiteX126" fmla="*/ 817563 w 1003300"/>
                  <a:gd name="connsiteY126" fmla="*/ 601662 h 779492"/>
                  <a:gd name="connsiteX127" fmla="*/ 815975 w 1003300"/>
                  <a:gd name="connsiteY127" fmla="*/ 574675 h 779492"/>
                  <a:gd name="connsiteX128" fmla="*/ 820738 w 1003300"/>
                  <a:gd name="connsiteY128" fmla="*/ 557212 h 779492"/>
                  <a:gd name="connsiteX129" fmla="*/ 825500 w 1003300"/>
                  <a:gd name="connsiteY129" fmla="*/ 546100 h 779492"/>
                  <a:gd name="connsiteX130" fmla="*/ 828675 w 1003300"/>
                  <a:gd name="connsiteY130" fmla="*/ 538162 h 779492"/>
                  <a:gd name="connsiteX131" fmla="*/ 835025 w 1003300"/>
                  <a:gd name="connsiteY131" fmla="*/ 528637 h 779492"/>
                  <a:gd name="connsiteX132" fmla="*/ 841375 w 1003300"/>
                  <a:gd name="connsiteY132" fmla="*/ 515937 h 779492"/>
                  <a:gd name="connsiteX133" fmla="*/ 852488 w 1003300"/>
                  <a:gd name="connsiteY133" fmla="*/ 495300 h 779492"/>
                  <a:gd name="connsiteX134" fmla="*/ 855663 w 1003300"/>
                  <a:gd name="connsiteY134" fmla="*/ 485775 h 779492"/>
                  <a:gd name="connsiteX135" fmla="*/ 858838 w 1003300"/>
                  <a:gd name="connsiteY135" fmla="*/ 481012 h 779492"/>
                  <a:gd name="connsiteX136" fmla="*/ 869950 w 1003300"/>
                  <a:gd name="connsiteY136" fmla="*/ 466725 h 779492"/>
                  <a:gd name="connsiteX137" fmla="*/ 873125 w 1003300"/>
                  <a:gd name="connsiteY137" fmla="*/ 461962 h 779492"/>
                  <a:gd name="connsiteX138" fmla="*/ 876300 w 1003300"/>
                  <a:gd name="connsiteY138" fmla="*/ 452437 h 779492"/>
                  <a:gd name="connsiteX139" fmla="*/ 879475 w 1003300"/>
                  <a:gd name="connsiteY139" fmla="*/ 446087 h 779492"/>
                  <a:gd name="connsiteX140" fmla="*/ 881063 w 1003300"/>
                  <a:gd name="connsiteY140" fmla="*/ 436562 h 779492"/>
                  <a:gd name="connsiteX141" fmla="*/ 884238 w 1003300"/>
                  <a:gd name="connsiteY141" fmla="*/ 430212 h 779492"/>
                  <a:gd name="connsiteX142" fmla="*/ 889000 w 1003300"/>
                  <a:gd name="connsiteY142" fmla="*/ 414337 h 779492"/>
                  <a:gd name="connsiteX143" fmla="*/ 892175 w 1003300"/>
                  <a:gd name="connsiteY143" fmla="*/ 406400 h 779492"/>
                  <a:gd name="connsiteX144" fmla="*/ 904875 w 1003300"/>
                  <a:gd name="connsiteY144" fmla="*/ 373062 h 779492"/>
                  <a:gd name="connsiteX145" fmla="*/ 906463 w 1003300"/>
                  <a:gd name="connsiteY145" fmla="*/ 360362 h 779492"/>
                  <a:gd name="connsiteX146" fmla="*/ 909638 w 1003300"/>
                  <a:gd name="connsiteY146" fmla="*/ 352425 h 779492"/>
                  <a:gd name="connsiteX147" fmla="*/ 912813 w 1003300"/>
                  <a:gd name="connsiteY147" fmla="*/ 342900 h 779492"/>
                  <a:gd name="connsiteX148" fmla="*/ 919163 w 1003300"/>
                  <a:gd name="connsiteY148" fmla="*/ 320675 h 779492"/>
                  <a:gd name="connsiteX149" fmla="*/ 936625 w 1003300"/>
                  <a:gd name="connsiteY149" fmla="*/ 319087 h 779492"/>
                  <a:gd name="connsiteX150" fmla="*/ 923925 w 1003300"/>
                  <a:gd name="connsiteY150" fmla="*/ 298450 h 779492"/>
                  <a:gd name="connsiteX151" fmla="*/ 927100 w 1003300"/>
                  <a:gd name="connsiteY151" fmla="*/ 287337 h 779492"/>
                  <a:gd name="connsiteX152" fmla="*/ 928688 w 1003300"/>
                  <a:gd name="connsiteY152" fmla="*/ 279400 h 779492"/>
                  <a:gd name="connsiteX153" fmla="*/ 942975 w 1003300"/>
                  <a:gd name="connsiteY153" fmla="*/ 292100 h 779492"/>
                  <a:gd name="connsiteX154" fmla="*/ 966788 w 1003300"/>
                  <a:gd name="connsiteY154" fmla="*/ 280987 h 779492"/>
                  <a:gd name="connsiteX155" fmla="*/ 938213 w 1003300"/>
                  <a:gd name="connsiteY155" fmla="*/ 261937 h 779492"/>
                  <a:gd name="connsiteX156" fmla="*/ 962025 w 1003300"/>
                  <a:gd name="connsiteY156" fmla="*/ 265112 h 779492"/>
                  <a:gd name="connsiteX157" fmla="*/ 962026 w 1003300"/>
                  <a:gd name="connsiteY157" fmla="*/ 257174 h 779492"/>
                  <a:gd name="connsiteX158" fmla="*/ 947738 w 1003300"/>
                  <a:gd name="connsiteY158" fmla="*/ 247650 h 779492"/>
                  <a:gd name="connsiteX159" fmla="*/ 954088 w 1003300"/>
                  <a:gd name="connsiteY159" fmla="*/ 236537 h 779492"/>
                  <a:gd name="connsiteX160" fmla="*/ 957263 w 1003300"/>
                  <a:gd name="connsiteY160" fmla="*/ 227012 h 779492"/>
                  <a:gd name="connsiteX161" fmla="*/ 958850 w 1003300"/>
                  <a:gd name="connsiteY161" fmla="*/ 220662 h 779492"/>
                  <a:gd name="connsiteX162" fmla="*/ 962025 w 1003300"/>
                  <a:gd name="connsiteY162" fmla="*/ 212725 h 779492"/>
                  <a:gd name="connsiteX163" fmla="*/ 968375 w 1003300"/>
                  <a:gd name="connsiteY163" fmla="*/ 195262 h 779492"/>
                  <a:gd name="connsiteX164" fmla="*/ 971550 w 1003300"/>
                  <a:gd name="connsiteY164" fmla="*/ 190500 h 779492"/>
                  <a:gd name="connsiteX165" fmla="*/ 976313 w 1003300"/>
                  <a:gd name="connsiteY165" fmla="*/ 173037 h 779492"/>
                  <a:gd name="connsiteX166" fmla="*/ 981075 w 1003300"/>
                  <a:gd name="connsiteY166" fmla="*/ 153987 h 779492"/>
                  <a:gd name="connsiteX167" fmla="*/ 977900 w 1003300"/>
                  <a:gd name="connsiteY167" fmla="*/ 127000 h 779492"/>
                  <a:gd name="connsiteX168" fmla="*/ 974725 w 1003300"/>
                  <a:gd name="connsiteY168" fmla="*/ 122237 h 779492"/>
                  <a:gd name="connsiteX169" fmla="*/ 969963 w 1003300"/>
                  <a:gd name="connsiteY169" fmla="*/ 106362 h 779492"/>
                  <a:gd name="connsiteX170" fmla="*/ 966788 w 1003300"/>
                  <a:gd name="connsiteY170" fmla="*/ 101600 h 779492"/>
                  <a:gd name="connsiteX171" fmla="*/ 960438 w 1003300"/>
                  <a:gd name="connsiteY171" fmla="*/ 88900 h 779492"/>
                  <a:gd name="connsiteX172" fmla="*/ 954088 w 1003300"/>
                  <a:gd name="connsiteY172" fmla="*/ 74612 h 779492"/>
                  <a:gd name="connsiteX173" fmla="*/ 941388 w 1003300"/>
                  <a:gd name="connsiteY173" fmla="*/ 49212 h 779492"/>
                  <a:gd name="connsiteX174" fmla="*/ 938213 w 1003300"/>
                  <a:gd name="connsiteY174" fmla="*/ 39687 h 779492"/>
                  <a:gd name="connsiteX175" fmla="*/ 931863 w 1003300"/>
                  <a:gd name="connsiteY175" fmla="*/ 31750 h 779492"/>
                  <a:gd name="connsiteX176" fmla="*/ 923925 w 1003300"/>
                  <a:gd name="connsiteY176" fmla="*/ 15875 h 779492"/>
                  <a:gd name="connsiteX177" fmla="*/ 922338 w 1003300"/>
                  <a:gd name="connsiteY177" fmla="*/ 11112 h 779492"/>
                  <a:gd name="connsiteX178" fmla="*/ 912813 w 1003300"/>
                  <a:gd name="connsiteY178" fmla="*/ 4762 h 779492"/>
                  <a:gd name="connsiteX179" fmla="*/ 903288 w 1003300"/>
                  <a:gd name="connsiteY179" fmla="*/ 0 h 779492"/>
                  <a:gd name="connsiteX180" fmla="*/ 884238 w 1003300"/>
                  <a:gd name="connsiteY180" fmla="*/ 3175 h 779492"/>
                  <a:gd name="connsiteX181" fmla="*/ 879475 w 1003300"/>
                  <a:gd name="connsiteY181" fmla="*/ 4762 h 779492"/>
                  <a:gd name="connsiteX182" fmla="*/ 868363 w 1003300"/>
                  <a:gd name="connsiteY182" fmla="*/ 12700 h 779492"/>
                  <a:gd name="connsiteX183" fmla="*/ 863600 w 1003300"/>
                  <a:gd name="connsiteY183" fmla="*/ 25400 h 779492"/>
                  <a:gd name="connsiteX184" fmla="*/ 857250 w 1003300"/>
                  <a:gd name="connsiteY184" fmla="*/ 34925 h 779492"/>
                  <a:gd name="connsiteX185" fmla="*/ 855663 w 1003300"/>
                  <a:gd name="connsiteY185" fmla="*/ 47625 h 779492"/>
                  <a:gd name="connsiteX186" fmla="*/ 852488 w 1003300"/>
                  <a:gd name="connsiteY186" fmla="*/ 60325 h 779492"/>
                  <a:gd name="connsiteX187" fmla="*/ 849313 w 1003300"/>
                  <a:gd name="connsiteY187" fmla="*/ 96837 h 779492"/>
                  <a:gd name="connsiteX188" fmla="*/ 842963 w 1003300"/>
                  <a:gd name="connsiteY188" fmla="*/ 120650 h 779492"/>
                  <a:gd name="connsiteX189" fmla="*/ 838200 w 1003300"/>
                  <a:gd name="connsiteY189" fmla="*/ 149225 h 779492"/>
                  <a:gd name="connsiteX190" fmla="*/ 836613 w 1003300"/>
                  <a:gd name="connsiteY190" fmla="*/ 155575 h 779492"/>
                  <a:gd name="connsiteX191" fmla="*/ 833438 w 1003300"/>
                  <a:gd name="connsiteY191" fmla="*/ 160337 h 779492"/>
                  <a:gd name="connsiteX192" fmla="*/ 830263 w 1003300"/>
                  <a:gd name="connsiteY192" fmla="*/ 169862 h 779492"/>
                  <a:gd name="connsiteX193" fmla="*/ 820738 w 1003300"/>
                  <a:gd name="connsiteY193" fmla="*/ 180975 h 779492"/>
                  <a:gd name="connsiteX194" fmla="*/ 811213 w 1003300"/>
                  <a:gd name="connsiteY194" fmla="*/ 190500 h 779492"/>
                  <a:gd name="connsiteX195" fmla="*/ 809625 w 1003300"/>
                  <a:gd name="connsiteY195" fmla="*/ 195262 h 779492"/>
                  <a:gd name="connsiteX196" fmla="*/ 804863 w 1003300"/>
                  <a:gd name="connsiteY196" fmla="*/ 196850 h 779492"/>
                  <a:gd name="connsiteX197" fmla="*/ 800100 w 1003300"/>
                  <a:gd name="connsiteY197" fmla="*/ 200025 h 779492"/>
                  <a:gd name="connsiteX198" fmla="*/ 795338 w 1003300"/>
                  <a:gd name="connsiteY198" fmla="*/ 196850 h 779492"/>
                  <a:gd name="connsiteX199" fmla="*/ 793750 w 1003300"/>
                  <a:gd name="connsiteY199" fmla="*/ 190500 h 779492"/>
                  <a:gd name="connsiteX200" fmla="*/ 787400 w 1003300"/>
                  <a:gd name="connsiteY200" fmla="*/ 147637 h 779492"/>
                  <a:gd name="connsiteX201" fmla="*/ 777875 w 1003300"/>
                  <a:gd name="connsiteY201" fmla="*/ 127000 h 779492"/>
                  <a:gd name="connsiteX202" fmla="*/ 766763 w 1003300"/>
                  <a:gd name="connsiteY202" fmla="*/ 122237 h 779492"/>
                  <a:gd name="connsiteX203" fmla="*/ 727075 w 1003300"/>
                  <a:gd name="connsiteY203" fmla="*/ 115887 h 779492"/>
                  <a:gd name="connsiteX204" fmla="*/ 698500 w 1003300"/>
                  <a:gd name="connsiteY204" fmla="*/ 114300 h 779492"/>
                  <a:gd name="connsiteX205" fmla="*/ 685800 w 1003300"/>
                  <a:gd name="connsiteY205" fmla="*/ 111125 h 779492"/>
                  <a:gd name="connsiteX206" fmla="*/ 663575 w 1003300"/>
                  <a:gd name="connsiteY206" fmla="*/ 104775 h 779492"/>
                  <a:gd name="connsiteX207" fmla="*/ 642938 w 1003300"/>
                  <a:gd name="connsiteY207" fmla="*/ 103187 h 779492"/>
                  <a:gd name="connsiteX208" fmla="*/ 585788 w 1003300"/>
                  <a:gd name="connsiteY208" fmla="*/ 96837 h 779492"/>
                  <a:gd name="connsiteX209" fmla="*/ 560388 w 1003300"/>
                  <a:gd name="connsiteY209" fmla="*/ 98425 h 779492"/>
                  <a:gd name="connsiteX210" fmla="*/ 552450 w 1003300"/>
                  <a:gd name="connsiteY210" fmla="*/ 101600 h 779492"/>
                  <a:gd name="connsiteX211" fmla="*/ 541338 w 1003300"/>
                  <a:gd name="connsiteY211" fmla="*/ 104775 h 779492"/>
                  <a:gd name="connsiteX212" fmla="*/ 536575 w 1003300"/>
                  <a:gd name="connsiteY212" fmla="*/ 107950 h 779492"/>
                  <a:gd name="connsiteX213" fmla="*/ 522288 w 1003300"/>
                  <a:gd name="connsiteY213" fmla="*/ 119062 h 779492"/>
                  <a:gd name="connsiteX214" fmla="*/ 506413 w 1003300"/>
                  <a:gd name="connsiteY214" fmla="*/ 122237 h 779492"/>
                  <a:gd name="connsiteX215" fmla="*/ 425450 w 1003300"/>
                  <a:gd name="connsiteY215" fmla="*/ 123825 h 779492"/>
                  <a:gd name="connsiteX216" fmla="*/ 376238 w 1003300"/>
                  <a:gd name="connsiteY216" fmla="*/ 122237 h 779492"/>
                  <a:gd name="connsiteX217" fmla="*/ 366713 w 1003300"/>
                  <a:gd name="connsiteY217" fmla="*/ 115887 h 779492"/>
                  <a:gd name="connsiteX218" fmla="*/ 358775 w 1003300"/>
                  <a:gd name="connsiteY218" fmla="*/ 114300 h 779492"/>
                  <a:gd name="connsiteX219" fmla="*/ 341313 w 1003300"/>
                  <a:gd name="connsiteY219" fmla="*/ 109537 h 779492"/>
                  <a:gd name="connsiteX220" fmla="*/ 333375 w 1003300"/>
                  <a:gd name="connsiteY220" fmla="*/ 106362 h 779492"/>
                  <a:gd name="connsiteX221" fmla="*/ 327025 w 1003300"/>
                  <a:gd name="connsiteY221" fmla="*/ 104775 h 779492"/>
                  <a:gd name="connsiteX222" fmla="*/ 322263 w 1003300"/>
                  <a:gd name="connsiteY222" fmla="*/ 101600 h 779492"/>
                  <a:gd name="connsiteX223" fmla="*/ 317500 w 1003300"/>
                  <a:gd name="connsiteY223" fmla="*/ 100012 h 779492"/>
                  <a:gd name="connsiteX224" fmla="*/ 293688 w 1003300"/>
                  <a:gd name="connsiteY224" fmla="*/ 95250 h 779492"/>
                  <a:gd name="connsiteX225" fmla="*/ 287338 w 1003300"/>
                  <a:gd name="connsiteY225" fmla="*/ 92075 h 779492"/>
                  <a:gd name="connsiteX226" fmla="*/ 260350 w 1003300"/>
                  <a:gd name="connsiteY226" fmla="*/ 87312 h 779492"/>
                  <a:gd name="connsiteX227" fmla="*/ 249238 w 1003300"/>
                  <a:gd name="connsiteY227" fmla="*/ 84137 h 779492"/>
                  <a:gd name="connsiteX228" fmla="*/ 233363 w 1003300"/>
                  <a:gd name="connsiteY228" fmla="*/ 79375 h 779492"/>
                  <a:gd name="connsiteX229" fmla="*/ 211138 w 1003300"/>
                  <a:gd name="connsiteY229" fmla="*/ 77787 h 779492"/>
                  <a:gd name="connsiteX230" fmla="*/ 203200 w 1003300"/>
                  <a:gd name="connsiteY230" fmla="*/ 76200 h 779492"/>
                  <a:gd name="connsiteX231" fmla="*/ 195263 w 1003300"/>
                  <a:gd name="connsiteY231"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0175 w 1003300"/>
                  <a:gd name="connsiteY49" fmla="*/ 447675 h 779492"/>
                  <a:gd name="connsiteX50" fmla="*/ 136525 w 1003300"/>
                  <a:gd name="connsiteY50" fmla="*/ 465455 h 779492"/>
                  <a:gd name="connsiteX51" fmla="*/ 158750 w 1003300"/>
                  <a:gd name="connsiteY51" fmla="*/ 466407 h 779492"/>
                  <a:gd name="connsiteX52" fmla="*/ 179388 w 1003300"/>
                  <a:gd name="connsiteY52" fmla="*/ 473710 h 779492"/>
                  <a:gd name="connsiteX53" fmla="*/ 201930 w 1003300"/>
                  <a:gd name="connsiteY53" fmla="*/ 478790 h 779492"/>
                  <a:gd name="connsiteX54" fmla="*/ 222250 w 1003300"/>
                  <a:gd name="connsiteY54" fmla="*/ 469900 h 779492"/>
                  <a:gd name="connsiteX55" fmla="*/ 231775 w 1003300"/>
                  <a:gd name="connsiteY55" fmla="*/ 471487 h 779492"/>
                  <a:gd name="connsiteX56" fmla="*/ 255588 w 1003300"/>
                  <a:gd name="connsiteY56" fmla="*/ 476250 h 779492"/>
                  <a:gd name="connsiteX57" fmla="*/ 325438 w 1003300"/>
                  <a:gd name="connsiteY57" fmla="*/ 473075 h 779492"/>
                  <a:gd name="connsiteX58" fmla="*/ 381000 w 1003300"/>
                  <a:gd name="connsiteY58" fmla="*/ 466725 h 779492"/>
                  <a:gd name="connsiteX59" fmla="*/ 440691 w 1003300"/>
                  <a:gd name="connsiteY59" fmla="*/ 474345 h 779492"/>
                  <a:gd name="connsiteX60" fmla="*/ 527050 w 1003300"/>
                  <a:gd name="connsiteY60" fmla="*/ 455612 h 779492"/>
                  <a:gd name="connsiteX61" fmla="*/ 536575 w 1003300"/>
                  <a:gd name="connsiteY61" fmla="*/ 458787 h 779492"/>
                  <a:gd name="connsiteX62" fmla="*/ 547688 w 1003300"/>
                  <a:gd name="connsiteY62" fmla="*/ 463550 h 779492"/>
                  <a:gd name="connsiteX63" fmla="*/ 566738 w 1003300"/>
                  <a:gd name="connsiteY63" fmla="*/ 468312 h 779492"/>
                  <a:gd name="connsiteX64" fmla="*/ 576263 w 1003300"/>
                  <a:gd name="connsiteY64" fmla="*/ 471487 h 779492"/>
                  <a:gd name="connsiteX65" fmla="*/ 600075 w 1003300"/>
                  <a:gd name="connsiteY65" fmla="*/ 474662 h 779492"/>
                  <a:gd name="connsiteX66" fmla="*/ 612775 w 1003300"/>
                  <a:gd name="connsiteY66" fmla="*/ 477837 h 779492"/>
                  <a:gd name="connsiteX67" fmla="*/ 623888 w 1003300"/>
                  <a:gd name="connsiteY67" fmla="*/ 479425 h 779492"/>
                  <a:gd name="connsiteX68" fmla="*/ 650875 w 1003300"/>
                  <a:gd name="connsiteY68" fmla="*/ 482600 h 779492"/>
                  <a:gd name="connsiteX69" fmla="*/ 665163 w 1003300"/>
                  <a:gd name="connsiteY69" fmla="*/ 485775 h 779492"/>
                  <a:gd name="connsiteX70" fmla="*/ 673100 w 1003300"/>
                  <a:gd name="connsiteY70" fmla="*/ 487362 h 779492"/>
                  <a:gd name="connsiteX71" fmla="*/ 677863 w 1003300"/>
                  <a:gd name="connsiteY71" fmla="*/ 495300 h 779492"/>
                  <a:gd name="connsiteX72" fmla="*/ 671513 w 1003300"/>
                  <a:gd name="connsiteY72" fmla="*/ 506412 h 779492"/>
                  <a:gd name="connsiteX73" fmla="*/ 668338 w 1003300"/>
                  <a:gd name="connsiteY73" fmla="*/ 511175 h 779492"/>
                  <a:gd name="connsiteX74" fmla="*/ 669925 w 1003300"/>
                  <a:gd name="connsiteY74" fmla="*/ 522287 h 779492"/>
                  <a:gd name="connsiteX75" fmla="*/ 674688 w 1003300"/>
                  <a:gd name="connsiteY75" fmla="*/ 528637 h 779492"/>
                  <a:gd name="connsiteX76" fmla="*/ 676275 w 1003300"/>
                  <a:gd name="connsiteY76" fmla="*/ 533400 h 779492"/>
                  <a:gd name="connsiteX77" fmla="*/ 679450 w 1003300"/>
                  <a:gd name="connsiteY77" fmla="*/ 538162 h 779492"/>
                  <a:gd name="connsiteX78" fmla="*/ 681038 w 1003300"/>
                  <a:gd name="connsiteY78" fmla="*/ 542925 h 779492"/>
                  <a:gd name="connsiteX79" fmla="*/ 685800 w 1003300"/>
                  <a:gd name="connsiteY79" fmla="*/ 547687 h 779492"/>
                  <a:gd name="connsiteX80" fmla="*/ 700088 w 1003300"/>
                  <a:gd name="connsiteY80" fmla="*/ 563562 h 779492"/>
                  <a:gd name="connsiteX81" fmla="*/ 711200 w 1003300"/>
                  <a:gd name="connsiteY81" fmla="*/ 582612 h 779492"/>
                  <a:gd name="connsiteX82" fmla="*/ 725488 w 1003300"/>
                  <a:gd name="connsiteY82" fmla="*/ 598487 h 779492"/>
                  <a:gd name="connsiteX83" fmla="*/ 735013 w 1003300"/>
                  <a:gd name="connsiteY83" fmla="*/ 617537 h 779492"/>
                  <a:gd name="connsiteX84" fmla="*/ 739775 w 1003300"/>
                  <a:gd name="connsiteY84" fmla="*/ 631825 h 779492"/>
                  <a:gd name="connsiteX85" fmla="*/ 741363 w 1003300"/>
                  <a:gd name="connsiteY85" fmla="*/ 636587 h 779492"/>
                  <a:gd name="connsiteX86" fmla="*/ 744538 w 1003300"/>
                  <a:gd name="connsiteY86" fmla="*/ 644525 h 779492"/>
                  <a:gd name="connsiteX87" fmla="*/ 749300 w 1003300"/>
                  <a:gd name="connsiteY87" fmla="*/ 661987 h 779492"/>
                  <a:gd name="connsiteX88" fmla="*/ 754063 w 1003300"/>
                  <a:gd name="connsiteY88" fmla="*/ 684212 h 779492"/>
                  <a:gd name="connsiteX89" fmla="*/ 757238 w 1003300"/>
                  <a:gd name="connsiteY89" fmla="*/ 696912 h 779492"/>
                  <a:gd name="connsiteX90" fmla="*/ 754698 w 1003300"/>
                  <a:gd name="connsiteY90" fmla="*/ 704850 h 779492"/>
                  <a:gd name="connsiteX91" fmla="*/ 737870 w 1003300"/>
                  <a:gd name="connsiteY91" fmla="*/ 732155 h 779492"/>
                  <a:gd name="connsiteX92" fmla="*/ 762000 w 1003300"/>
                  <a:gd name="connsiteY92" fmla="*/ 760412 h 779492"/>
                  <a:gd name="connsiteX93" fmla="*/ 738188 w 1003300"/>
                  <a:gd name="connsiteY93" fmla="*/ 757873 h 779492"/>
                  <a:gd name="connsiteX94" fmla="*/ 751840 w 1003300"/>
                  <a:gd name="connsiteY94" fmla="*/ 779462 h 779492"/>
                  <a:gd name="connsiteX95" fmla="*/ 779463 w 1003300"/>
                  <a:gd name="connsiteY95" fmla="*/ 752475 h 779492"/>
                  <a:gd name="connsiteX96" fmla="*/ 800100 w 1003300"/>
                  <a:gd name="connsiteY96" fmla="*/ 747712 h 779492"/>
                  <a:gd name="connsiteX97" fmla="*/ 819150 w 1003300"/>
                  <a:gd name="connsiteY97" fmla="*/ 739775 h 779492"/>
                  <a:gd name="connsiteX98" fmla="*/ 836613 w 1003300"/>
                  <a:gd name="connsiteY98" fmla="*/ 736600 h 779492"/>
                  <a:gd name="connsiteX99" fmla="*/ 849313 w 1003300"/>
                  <a:gd name="connsiteY99" fmla="*/ 730250 h 779492"/>
                  <a:gd name="connsiteX100" fmla="*/ 873125 w 1003300"/>
                  <a:gd name="connsiteY100" fmla="*/ 723900 h 779492"/>
                  <a:gd name="connsiteX101" fmla="*/ 885825 w 1003300"/>
                  <a:gd name="connsiteY101" fmla="*/ 719137 h 779492"/>
                  <a:gd name="connsiteX102" fmla="*/ 890588 w 1003300"/>
                  <a:gd name="connsiteY102" fmla="*/ 715962 h 779492"/>
                  <a:gd name="connsiteX103" fmla="*/ 947738 w 1003300"/>
                  <a:gd name="connsiteY103" fmla="*/ 719137 h 779492"/>
                  <a:gd name="connsiteX104" fmla="*/ 962025 w 1003300"/>
                  <a:gd name="connsiteY104" fmla="*/ 720725 h 779492"/>
                  <a:gd name="connsiteX105" fmla="*/ 960438 w 1003300"/>
                  <a:gd name="connsiteY105" fmla="*/ 715962 h 779492"/>
                  <a:gd name="connsiteX106" fmla="*/ 958850 w 1003300"/>
                  <a:gd name="connsiteY106" fmla="*/ 709612 h 779492"/>
                  <a:gd name="connsiteX107" fmla="*/ 963613 w 1003300"/>
                  <a:gd name="connsiteY107" fmla="*/ 692150 h 779492"/>
                  <a:gd name="connsiteX108" fmla="*/ 968375 w 1003300"/>
                  <a:gd name="connsiteY108" fmla="*/ 684212 h 779492"/>
                  <a:gd name="connsiteX109" fmla="*/ 976313 w 1003300"/>
                  <a:gd name="connsiteY109" fmla="*/ 679450 h 779492"/>
                  <a:gd name="connsiteX110" fmla="*/ 982663 w 1003300"/>
                  <a:gd name="connsiteY110" fmla="*/ 674687 h 779492"/>
                  <a:gd name="connsiteX111" fmla="*/ 987425 w 1003300"/>
                  <a:gd name="connsiteY111" fmla="*/ 673100 h 779492"/>
                  <a:gd name="connsiteX112" fmla="*/ 993775 w 1003300"/>
                  <a:gd name="connsiteY112" fmla="*/ 669925 h 779492"/>
                  <a:gd name="connsiteX113" fmla="*/ 1003300 w 1003300"/>
                  <a:gd name="connsiteY113" fmla="*/ 666750 h 779492"/>
                  <a:gd name="connsiteX114" fmla="*/ 1000125 w 1003300"/>
                  <a:gd name="connsiteY114" fmla="*/ 661987 h 779492"/>
                  <a:gd name="connsiteX115" fmla="*/ 990600 w 1003300"/>
                  <a:gd name="connsiteY115" fmla="*/ 657225 h 779492"/>
                  <a:gd name="connsiteX116" fmla="*/ 971550 w 1003300"/>
                  <a:gd name="connsiteY116" fmla="*/ 649287 h 779492"/>
                  <a:gd name="connsiteX117" fmla="*/ 933450 w 1003300"/>
                  <a:gd name="connsiteY117" fmla="*/ 638175 h 779492"/>
                  <a:gd name="connsiteX118" fmla="*/ 920750 w 1003300"/>
                  <a:gd name="connsiteY118" fmla="*/ 635000 h 779492"/>
                  <a:gd name="connsiteX119" fmla="*/ 876300 w 1003300"/>
                  <a:gd name="connsiteY119" fmla="*/ 623887 h 779492"/>
                  <a:gd name="connsiteX120" fmla="*/ 871538 w 1003300"/>
                  <a:gd name="connsiteY120" fmla="*/ 622300 h 779492"/>
                  <a:gd name="connsiteX121" fmla="*/ 857250 w 1003300"/>
                  <a:gd name="connsiteY121" fmla="*/ 619125 h 779492"/>
                  <a:gd name="connsiteX122" fmla="*/ 852488 w 1003300"/>
                  <a:gd name="connsiteY122" fmla="*/ 615950 h 779492"/>
                  <a:gd name="connsiteX123" fmla="*/ 844550 w 1003300"/>
                  <a:gd name="connsiteY123" fmla="*/ 611187 h 779492"/>
                  <a:gd name="connsiteX124" fmla="*/ 838200 w 1003300"/>
                  <a:gd name="connsiteY124" fmla="*/ 609600 h 779492"/>
                  <a:gd name="connsiteX125" fmla="*/ 822325 w 1003300"/>
                  <a:gd name="connsiteY125" fmla="*/ 604837 h 779492"/>
                  <a:gd name="connsiteX126" fmla="*/ 817563 w 1003300"/>
                  <a:gd name="connsiteY126" fmla="*/ 601662 h 779492"/>
                  <a:gd name="connsiteX127" fmla="*/ 815975 w 1003300"/>
                  <a:gd name="connsiteY127" fmla="*/ 574675 h 779492"/>
                  <a:gd name="connsiteX128" fmla="*/ 820738 w 1003300"/>
                  <a:gd name="connsiteY128" fmla="*/ 557212 h 779492"/>
                  <a:gd name="connsiteX129" fmla="*/ 825500 w 1003300"/>
                  <a:gd name="connsiteY129" fmla="*/ 546100 h 779492"/>
                  <a:gd name="connsiteX130" fmla="*/ 828675 w 1003300"/>
                  <a:gd name="connsiteY130" fmla="*/ 538162 h 779492"/>
                  <a:gd name="connsiteX131" fmla="*/ 835025 w 1003300"/>
                  <a:gd name="connsiteY131" fmla="*/ 528637 h 779492"/>
                  <a:gd name="connsiteX132" fmla="*/ 841375 w 1003300"/>
                  <a:gd name="connsiteY132" fmla="*/ 515937 h 779492"/>
                  <a:gd name="connsiteX133" fmla="*/ 852488 w 1003300"/>
                  <a:gd name="connsiteY133" fmla="*/ 495300 h 779492"/>
                  <a:gd name="connsiteX134" fmla="*/ 855663 w 1003300"/>
                  <a:gd name="connsiteY134" fmla="*/ 485775 h 779492"/>
                  <a:gd name="connsiteX135" fmla="*/ 858838 w 1003300"/>
                  <a:gd name="connsiteY135" fmla="*/ 481012 h 779492"/>
                  <a:gd name="connsiteX136" fmla="*/ 869950 w 1003300"/>
                  <a:gd name="connsiteY136" fmla="*/ 466725 h 779492"/>
                  <a:gd name="connsiteX137" fmla="*/ 873125 w 1003300"/>
                  <a:gd name="connsiteY137" fmla="*/ 461962 h 779492"/>
                  <a:gd name="connsiteX138" fmla="*/ 876300 w 1003300"/>
                  <a:gd name="connsiteY138" fmla="*/ 452437 h 779492"/>
                  <a:gd name="connsiteX139" fmla="*/ 879475 w 1003300"/>
                  <a:gd name="connsiteY139" fmla="*/ 446087 h 779492"/>
                  <a:gd name="connsiteX140" fmla="*/ 881063 w 1003300"/>
                  <a:gd name="connsiteY140" fmla="*/ 436562 h 779492"/>
                  <a:gd name="connsiteX141" fmla="*/ 884238 w 1003300"/>
                  <a:gd name="connsiteY141" fmla="*/ 430212 h 779492"/>
                  <a:gd name="connsiteX142" fmla="*/ 889000 w 1003300"/>
                  <a:gd name="connsiteY142" fmla="*/ 414337 h 779492"/>
                  <a:gd name="connsiteX143" fmla="*/ 892175 w 1003300"/>
                  <a:gd name="connsiteY143" fmla="*/ 406400 h 779492"/>
                  <a:gd name="connsiteX144" fmla="*/ 904875 w 1003300"/>
                  <a:gd name="connsiteY144" fmla="*/ 373062 h 779492"/>
                  <a:gd name="connsiteX145" fmla="*/ 906463 w 1003300"/>
                  <a:gd name="connsiteY145" fmla="*/ 360362 h 779492"/>
                  <a:gd name="connsiteX146" fmla="*/ 909638 w 1003300"/>
                  <a:gd name="connsiteY146" fmla="*/ 352425 h 779492"/>
                  <a:gd name="connsiteX147" fmla="*/ 912813 w 1003300"/>
                  <a:gd name="connsiteY147" fmla="*/ 342900 h 779492"/>
                  <a:gd name="connsiteX148" fmla="*/ 919163 w 1003300"/>
                  <a:gd name="connsiteY148" fmla="*/ 320675 h 779492"/>
                  <a:gd name="connsiteX149" fmla="*/ 936625 w 1003300"/>
                  <a:gd name="connsiteY149" fmla="*/ 319087 h 779492"/>
                  <a:gd name="connsiteX150" fmla="*/ 923925 w 1003300"/>
                  <a:gd name="connsiteY150" fmla="*/ 298450 h 779492"/>
                  <a:gd name="connsiteX151" fmla="*/ 927100 w 1003300"/>
                  <a:gd name="connsiteY151" fmla="*/ 287337 h 779492"/>
                  <a:gd name="connsiteX152" fmla="*/ 928688 w 1003300"/>
                  <a:gd name="connsiteY152" fmla="*/ 279400 h 779492"/>
                  <a:gd name="connsiteX153" fmla="*/ 942975 w 1003300"/>
                  <a:gd name="connsiteY153" fmla="*/ 292100 h 779492"/>
                  <a:gd name="connsiteX154" fmla="*/ 966788 w 1003300"/>
                  <a:gd name="connsiteY154" fmla="*/ 280987 h 779492"/>
                  <a:gd name="connsiteX155" fmla="*/ 938213 w 1003300"/>
                  <a:gd name="connsiteY155" fmla="*/ 261937 h 779492"/>
                  <a:gd name="connsiteX156" fmla="*/ 962025 w 1003300"/>
                  <a:gd name="connsiteY156" fmla="*/ 265112 h 779492"/>
                  <a:gd name="connsiteX157" fmla="*/ 962026 w 1003300"/>
                  <a:gd name="connsiteY157" fmla="*/ 257174 h 779492"/>
                  <a:gd name="connsiteX158" fmla="*/ 947738 w 1003300"/>
                  <a:gd name="connsiteY158" fmla="*/ 247650 h 779492"/>
                  <a:gd name="connsiteX159" fmla="*/ 954088 w 1003300"/>
                  <a:gd name="connsiteY159" fmla="*/ 236537 h 779492"/>
                  <a:gd name="connsiteX160" fmla="*/ 957263 w 1003300"/>
                  <a:gd name="connsiteY160" fmla="*/ 227012 h 779492"/>
                  <a:gd name="connsiteX161" fmla="*/ 958850 w 1003300"/>
                  <a:gd name="connsiteY161" fmla="*/ 220662 h 779492"/>
                  <a:gd name="connsiteX162" fmla="*/ 962025 w 1003300"/>
                  <a:gd name="connsiteY162" fmla="*/ 212725 h 779492"/>
                  <a:gd name="connsiteX163" fmla="*/ 968375 w 1003300"/>
                  <a:gd name="connsiteY163" fmla="*/ 195262 h 779492"/>
                  <a:gd name="connsiteX164" fmla="*/ 971550 w 1003300"/>
                  <a:gd name="connsiteY164" fmla="*/ 190500 h 779492"/>
                  <a:gd name="connsiteX165" fmla="*/ 976313 w 1003300"/>
                  <a:gd name="connsiteY165" fmla="*/ 173037 h 779492"/>
                  <a:gd name="connsiteX166" fmla="*/ 981075 w 1003300"/>
                  <a:gd name="connsiteY166" fmla="*/ 153987 h 779492"/>
                  <a:gd name="connsiteX167" fmla="*/ 977900 w 1003300"/>
                  <a:gd name="connsiteY167" fmla="*/ 127000 h 779492"/>
                  <a:gd name="connsiteX168" fmla="*/ 974725 w 1003300"/>
                  <a:gd name="connsiteY168" fmla="*/ 122237 h 779492"/>
                  <a:gd name="connsiteX169" fmla="*/ 969963 w 1003300"/>
                  <a:gd name="connsiteY169" fmla="*/ 106362 h 779492"/>
                  <a:gd name="connsiteX170" fmla="*/ 966788 w 1003300"/>
                  <a:gd name="connsiteY170" fmla="*/ 101600 h 779492"/>
                  <a:gd name="connsiteX171" fmla="*/ 960438 w 1003300"/>
                  <a:gd name="connsiteY171" fmla="*/ 88900 h 779492"/>
                  <a:gd name="connsiteX172" fmla="*/ 954088 w 1003300"/>
                  <a:gd name="connsiteY172" fmla="*/ 74612 h 779492"/>
                  <a:gd name="connsiteX173" fmla="*/ 941388 w 1003300"/>
                  <a:gd name="connsiteY173" fmla="*/ 49212 h 779492"/>
                  <a:gd name="connsiteX174" fmla="*/ 938213 w 1003300"/>
                  <a:gd name="connsiteY174" fmla="*/ 39687 h 779492"/>
                  <a:gd name="connsiteX175" fmla="*/ 931863 w 1003300"/>
                  <a:gd name="connsiteY175" fmla="*/ 31750 h 779492"/>
                  <a:gd name="connsiteX176" fmla="*/ 923925 w 1003300"/>
                  <a:gd name="connsiteY176" fmla="*/ 15875 h 779492"/>
                  <a:gd name="connsiteX177" fmla="*/ 922338 w 1003300"/>
                  <a:gd name="connsiteY177" fmla="*/ 11112 h 779492"/>
                  <a:gd name="connsiteX178" fmla="*/ 912813 w 1003300"/>
                  <a:gd name="connsiteY178" fmla="*/ 4762 h 779492"/>
                  <a:gd name="connsiteX179" fmla="*/ 903288 w 1003300"/>
                  <a:gd name="connsiteY179" fmla="*/ 0 h 779492"/>
                  <a:gd name="connsiteX180" fmla="*/ 884238 w 1003300"/>
                  <a:gd name="connsiteY180" fmla="*/ 3175 h 779492"/>
                  <a:gd name="connsiteX181" fmla="*/ 879475 w 1003300"/>
                  <a:gd name="connsiteY181" fmla="*/ 4762 h 779492"/>
                  <a:gd name="connsiteX182" fmla="*/ 868363 w 1003300"/>
                  <a:gd name="connsiteY182" fmla="*/ 12700 h 779492"/>
                  <a:gd name="connsiteX183" fmla="*/ 863600 w 1003300"/>
                  <a:gd name="connsiteY183" fmla="*/ 25400 h 779492"/>
                  <a:gd name="connsiteX184" fmla="*/ 857250 w 1003300"/>
                  <a:gd name="connsiteY184" fmla="*/ 34925 h 779492"/>
                  <a:gd name="connsiteX185" fmla="*/ 855663 w 1003300"/>
                  <a:gd name="connsiteY185" fmla="*/ 47625 h 779492"/>
                  <a:gd name="connsiteX186" fmla="*/ 852488 w 1003300"/>
                  <a:gd name="connsiteY186" fmla="*/ 60325 h 779492"/>
                  <a:gd name="connsiteX187" fmla="*/ 849313 w 1003300"/>
                  <a:gd name="connsiteY187" fmla="*/ 96837 h 779492"/>
                  <a:gd name="connsiteX188" fmla="*/ 842963 w 1003300"/>
                  <a:gd name="connsiteY188" fmla="*/ 120650 h 779492"/>
                  <a:gd name="connsiteX189" fmla="*/ 838200 w 1003300"/>
                  <a:gd name="connsiteY189" fmla="*/ 149225 h 779492"/>
                  <a:gd name="connsiteX190" fmla="*/ 836613 w 1003300"/>
                  <a:gd name="connsiteY190" fmla="*/ 155575 h 779492"/>
                  <a:gd name="connsiteX191" fmla="*/ 833438 w 1003300"/>
                  <a:gd name="connsiteY191" fmla="*/ 160337 h 779492"/>
                  <a:gd name="connsiteX192" fmla="*/ 830263 w 1003300"/>
                  <a:gd name="connsiteY192" fmla="*/ 169862 h 779492"/>
                  <a:gd name="connsiteX193" fmla="*/ 820738 w 1003300"/>
                  <a:gd name="connsiteY193" fmla="*/ 180975 h 779492"/>
                  <a:gd name="connsiteX194" fmla="*/ 811213 w 1003300"/>
                  <a:gd name="connsiteY194" fmla="*/ 190500 h 779492"/>
                  <a:gd name="connsiteX195" fmla="*/ 809625 w 1003300"/>
                  <a:gd name="connsiteY195" fmla="*/ 195262 h 779492"/>
                  <a:gd name="connsiteX196" fmla="*/ 804863 w 1003300"/>
                  <a:gd name="connsiteY196" fmla="*/ 196850 h 779492"/>
                  <a:gd name="connsiteX197" fmla="*/ 800100 w 1003300"/>
                  <a:gd name="connsiteY197" fmla="*/ 200025 h 779492"/>
                  <a:gd name="connsiteX198" fmla="*/ 795338 w 1003300"/>
                  <a:gd name="connsiteY198" fmla="*/ 196850 h 779492"/>
                  <a:gd name="connsiteX199" fmla="*/ 793750 w 1003300"/>
                  <a:gd name="connsiteY199" fmla="*/ 190500 h 779492"/>
                  <a:gd name="connsiteX200" fmla="*/ 787400 w 1003300"/>
                  <a:gd name="connsiteY200" fmla="*/ 147637 h 779492"/>
                  <a:gd name="connsiteX201" fmla="*/ 777875 w 1003300"/>
                  <a:gd name="connsiteY201" fmla="*/ 127000 h 779492"/>
                  <a:gd name="connsiteX202" fmla="*/ 766763 w 1003300"/>
                  <a:gd name="connsiteY202" fmla="*/ 122237 h 779492"/>
                  <a:gd name="connsiteX203" fmla="*/ 727075 w 1003300"/>
                  <a:gd name="connsiteY203" fmla="*/ 115887 h 779492"/>
                  <a:gd name="connsiteX204" fmla="*/ 698500 w 1003300"/>
                  <a:gd name="connsiteY204" fmla="*/ 114300 h 779492"/>
                  <a:gd name="connsiteX205" fmla="*/ 685800 w 1003300"/>
                  <a:gd name="connsiteY205" fmla="*/ 111125 h 779492"/>
                  <a:gd name="connsiteX206" fmla="*/ 663575 w 1003300"/>
                  <a:gd name="connsiteY206" fmla="*/ 104775 h 779492"/>
                  <a:gd name="connsiteX207" fmla="*/ 642938 w 1003300"/>
                  <a:gd name="connsiteY207" fmla="*/ 103187 h 779492"/>
                  <a:gd name="connsiteX208" fmla="*/ 585788 w 1003300"/>
                  <a:gd name="connsiteY208" fmla="*/ 96837 h 779492"/>
                  <a:gd name="connsiteX209" fmla="*/ 560388 w 1003300"/>
                  <a:gd name="connsiteY209" fmla="*/ 98425 h 779492"/>
                  <a:gd name="connsiteX210" fmla="*/ 552450 w 1003300"/>
                  <a:gd name="connsiteY210" fmla="*/ 101600 h 779492"/>
                  <a:gd name="connsiteX211" fmla="*/ 541338 w 1003300"/>
                  <a:gd name="connsiteY211" fmla="*/ 104775 h 779492"/>
                  <a:gd name="connsiteX212" fmla="*/ 536575 w 1003300"/>
                  <a:gd name="connsiteY212" fmla="*/ 107950 h 779492"/>
                  <a:gd name="connsiteX213" fmla="*/ 522288 w 1003300"/>
                  <a:gd name="connsiteY213" fmla="*/ 119062 h 779492"/>
                  <a:gd name="connsiteX214" fmla="*/ 506413 w 1003300"/>
                  <a:gd name="connsiteY214" fmla="*/ 122237 h 779492"/>
                  <a:gd name="connsiteX215" fmla="*/ 425450 w 1003300"/>
                  <a:gd name="connsiteY215" fmla="*/ 123825 h 779492"/>
                  <a:gd name="connsiteX216" fmla="*/ 376238 w 1003300"/>
                  <a:gd name="connsiteY216" fmla="*/ 122237 h 779492"/>
                  <a:gd name="connsiteX217" fmla="*/ 366713 w 1003300"/>
                  <a:gd name="connsiteY217" fmla="*/ 115887 h 779492"/>
                  <a:gd name="connsiteX218" fmla="*/ 358775 w 1003300"/>
                  <a:gd name="connsiteY218" fmla="*/ 114300 h 779492"/>
                  <a:gd name="connsiteX219" fmla="*/ 341313 w 1003300"/>
                  <a:gd name="connsiteY219" fmla="*/ 109537 h 779492"/>
                  <a:gd name="connsiteX220" fmla="*/ 333375 w 1003300"/>
                  <a:gd name="connsiteY220" fmla="*/ 106362 h 779492"/>
                  <a:gd name="connsiteX221" fmla="*/ 327025 w 1003300"/>
                  <a:gd name="connsiteY221" fmla="*/ 104775 h 779492"/>
                  <a:gd name="connsiteX222" fmla="*/ 322263 w 1003300"/>
                  <a:gd name="connsiteY222" fmla="*/ 101600 h 779492"/>
                  <a:gd name="connsiteX223" fmla="*/ 317500 w 1003300"/>
                  <a:gd name="connsiteY223" fmla="*/ 100012 h 779492"/>
                  <a:gd name="connsiteX224" fmla="*/ 293688 w 1003300"/>
                  <a:gd name="connsiteY224" fmla="*/ 95250 h 779492"/>
                  <a:gd name="connsiteX225" fmla="*/ 287338 w 1003300"/>
                  <a:gd name="connsiteY225" fmla="*/ 92075 h 779492"/>
                  <a:gd name="connsiteX226" fmla="*/ 260350 w 1003300"/>
                  <a:gd name="connsiteY226" fmla="*/ 87312 h 779492"/>
                  <a:gd name="connsiteX227" fmla="*/ 249238 w 1003300"/>
                  <a:gd name="connsiteY227" fmla="*/ 84137 h 779492"/>
                  <a:gd name="connsiteX228" fmla="*/ 233363 w 1003300"/>
                  <a:gd name="connsiteY228" fmla="*/ 79375 h 779492"/>
                  <a:gd name="connsiteX229" fmla="*/ 211138 w 1003300"/>
                  <a:gd name="connsiteY229" fmla="*/ 77787 h 779492"/>
                  <a:gd name="connsiteX230" fmla="*/ 203200 w 1003300"/>
                  <a:gd name="connsiteY230" fmla="*/ 76200 h 779492"/>
                  <a:gd name="connsiteX231" fmla="*/ 195263 w 1003300"/>
                  <a:gd name="connsiteY231"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38213 w 1003300"/>
                  <a:gd name="connsiteY154" fmla="*/ 261937 h 779492"/>
                  <a:gd name="connsiteX155" fmla="*/ 962025 w 1003300"/>
                  <a:gd name="connsiteY155" fmla="*/ 265112 h 779492"/>
                  <a:gd name="connsiteX156" fmla="*/ 962026 w 1003300"/>
                  <a:gd name="connsiteY156" fmla="*/ 257174 h 779492"/>
                  <a:gd name="connsiteX157" fmla="*/ 947738 w 1003300"/>
                  <a:gd name="connsiteY157" fmla="*/ 247650 h 779492"/>
                  <a:gd name="connsiteX158" fmla="*/ 954088 w 1003300"/>
                  <a:gd name="connsiteY158" fmla="*/ 236537 h 779492"/>
                  <a:gd name="connsiteX159" fmla="*/ 957263 w 1003300"/>
                  <a:gd name="connsiteY159" fmla="*/ 227012 h 779492"/>
                  <a:gd name="connsiteX160" fmla="*/ 958850 w 1003300"/>
                  <a:gd name="connsiteY160" fmla="*/ 220662 h 779492"/>
                  <a:gd name="connsiteX161" fmla="*/ 962025 w 1003300"/>
                  <a:gd name="connsiteY161" fmla="*/ 212725 h 779492"/>
                  <a:gd name="connsiteX162" fmla="*/ 968375 w 1003300"/>
                  <a:gd name="connsiteY162" fmla="*/ 195262 h 779492"/>
                  <a:gd name="connsiteX163" fmla="*/ 971550 w 1003300"/>
                  <a:gd name="connsiteY163" fmla="*/ 190500 h 779492"/>
                  <a:gd name="connsiteX164" fmla="*/ 976313 w 1003300"/>
                  <a:gd name="connsiteY164" fmla="*/ 173037 h 779492"/>
                  <a:gd name="connsiteX165" fmla="*/ 981075 w 1003300"/>
                  <a:gd name="connsiteY165" fmla="*/ 153987 h 779492"/>
                  <a:gd name="connsiteX166" fmla="*/ 977900 w 1003300"/>
                  <a:gd name="connsiteY166" fmla="*/ 127000 h 779492"/>
                  <a:gd name="connsiteX167" fmla="*/ 974725 w 1003300"/>
                  <a:gd name="connsiteY167" fmla="*/ 122237 h 779492"/>
                  <a:gd name="connsiteX168" fmla="*/ 969963 w 1003300"/>
                  <a:gd name="connsiteY168" fmla="*/ 106362 h 779492"/>
                  <a:gd name="connsiteX169" fmla="*/ 966788 w 1003300"/>
                  <a:gd name="connsiteY169" fmla="*/ 101600 h 779492"/>
                  <a:gd name="connsiteX170" fmla="*/ 960438 w 1003300"/>
                  <a:gd name="connsiteY170" fmla="*/ 88900 h 779492"/>
                  <a:gd name="connsiteX171" fmla="*/ 954088 w 1003300"/>
                  <a:gd name="connsiteY171" fmla="*/ 74612 h 779492"/>
                  <a:gd name="connsiteX172" fmla="*/ 941388 w 1003300"/>
                  <a:gd name="connsiteY172" fmla="*/ 49212 h 779492"/>
                  <a:gd name="connsiteX173" fmla="*/ 938213 w 1003300"/>
                  <a:gd name="connsiteY173" fmla="*/ 39687 h 779492"/>
                  <a:gd name="connsiteX174" fmla="*/ 931863 w 1003300"/>
                  <a:gd name="connsiteY174" fmla="*/ 31750 h 779492"/>
                  <a:gd name="connsiteX175" fmla="*/ 923925 w 1003300"/>
                  <a:gd name="connsiteY175" fmla="*/ 15875 h 779492"/>
                  <a:gd name="connsiteX176" fmla="*/ 922338 w 1003300"/>
                  <a:gd name="connsiteY176" fmla="*/ 11112 h 779492"/>
                  <a:gd name="connsiteX177" fmla="*/ 912813 w 1003300"/>
                  <a:gd name="connsiteY177" fmla="*/ 4762 h 779492"/>
                  <a:gd name="connsiteX178" fmla="*/ 903288 w 1003300"/>
                  <a:gd name="connsiteY178" fmla="*/ 0 h 779492"/>
                  <a:gd name="connsiteX179" fmla="*/ 884238 w 1003300"/>
                  <a:gd name="connsiteY179" fmla="*/ 3175 h 779492"/>
                  <a:gd name="connsiteX180" fmla="*/ 879475 w 1003300"/>
                  <a:gd name="connsiteY180" fmla="*/ 4762 h 779492"/>
                  <a:gd name="connsiteX181" fmla="*/ 868363 w 1003300"/>
                  <a:gd name="connsiteY181" fmla="*/ 12700 h 779492"/>
                  <a:gd name="connsiteX182" fmla="*/ 863600 w 1003300"/>
                  <a:gd name="connsiteY182" fmla="*/ 25400 h 779492"/>
                  <a:gd name="connsiteX183" fmla="*/ 857250 w 1003300"/>
                  <a:gd name="connsiteY183" fmla="*/ 34925 h 779492"/>
                  <a:gd name="connsiteX184" fmla="*/ 855663 w 1003300"/>
                  <a:gd name="connsiteY184" fmla="*/ 47625 h 779492"/>
                  <a:gd name="connsiteX185" fmla="*/ 852488 w 1003300"/>
                  <a:gd name="connsiteY185" fmla="*/ 60325 h 779492"/>
                  <a:gd name="connsiteX186" fmla="*/ 849313 w 1003300"/>
                  <a:gd name="connsiteY186" fmla="*/ 96837 h 779492"/>
                  <a:gd name="connsiteX187" fmla="*/ 842963 w 1003300"/>
                  <a:gd name="connsiteY187" fmla="*/ 120650 h 779492"/>
                  <a:gd name="connsiteX188" fmla="*/ 838200 w 1003300"/>
                  <a:gd name="connsiteY188" fmla="*/ 149225 h 779492"/>
                  <a:gd name="connsiteX189" fmla="*/ 836613 w 1003300"/>
                  <a:gd name="connsiteY189" fmla="*/ 155575 h 779492"/>
                  <a:gd name="connsiteX190" fmla="*/ 833438 w 1003300"/>
                  <a:gd name="connsiteY190" fmla="*/ 160337 h 779492"/>
                  <a:gd name="connsiteX191" fmla="*/ 830263 w 1003300"/>
                  <a:gd name="connsiteY191" fmla="*/ 169862 h 779492"/>
                  <a:gd name="connsiteX192" fmla="*/ 820738 w 1003300"/>
                  <a:gd name="connsiteY192" fmla="*/ 180975 h 779492"/>
                  <a:gd name="connsiteX193" fmla="*/ 811213 w 1003300"/>
                  <a:gd name="connsiteY193" fmla="*/ 190500 h 779492"/>
                  <a:gd name="connsiteX194" fmla="*/ 809625 w 1003300"/>
                  <a:gd name="connsiteY194" fmla="*/ 195262 h 779492"/>
                  <a:gd name="connsiteX195" fmla="*/ 804863 w 1003300"/>
                  <a:gd name="connsiteY195" fmla="*/ 196850 h 779492"/>
                  <a:gd name="connsiteX196" fmla="*/ 800100 w 1003300"/>
                  <a:gd name="connsiteY196" fmla="*/ 200025 h 779492"/>
                  <a:gd name="connsiteX197" fmla="*/ 795338 w 1003300"/>
                  <a:gd name="connsiteY197" fmla="*/ 196850 h 779492"/>
                  <a:gd name="connsiteX198" fmla="*/ 793750 w 1003300"/>
                  <a:gd name="connsiteY198" fmla="*/ 190500 h 779492"/>
                  <a:gd name="connsiteX199" fmla="*/ 787400 w 1003300"/>
                  <a:gd name="connsiteY199" fmla="*/ 147637 h 779492"/>
                  <a:gd name="connsiteX200" fmla="*/ 777875 w 1003300"/>
                  <a:gd name="connsiteY200" fmla="*/ 127000 h 779492"/>
                  <a:gd name="connsiteX201" fmla="*/ 766763 w 1003300"/>
                  <a:gd name="connsiteY201" fmla="*/ 122237 h 779492"/>
                  <a:gd name="connsiteX202" fmla="*/ 727075 w 1003300"/>
                  <a:gd name="connsiteY202" fmla="*/ 115887 h 779492"/>
                  <a:gd name="connsiteX203" fmla="*/ 698500 w 1003300"/>
                  <a:gd name="connsiteY203" fmla="*/ 114300 h 779492"/>
                  <a:gd name="connsiteX204" fmla="*/ 685800 w 1003300"/>
                  <a:gd name="connsiteY204" fmla="*/ 111125 h 779492"/>
                  <a:gd name="connsiteX205" fmla="*/ 663575 w 1003300"/>
                  <a:gd name="connsiteY205" fmla="*/ 104775 h 779492"/>
                  <a:gd name="connsiteX206" fmla="*/ 642938 w 1003300"/>
                  <a:gd name="connsiteY206" fmla="*/ 103187 h 779492"/>
                  <a:gd name="connsiteX207" fmla="*/ 585788 w 1003300"/>
                  <a:gd name="connsiteY207" fmla="*/ 96837 h 779492"/>
                  <a:gd name="connsiteX208" fmla="*/ 560388 w 1003300"/>
                  <a:gd name="connsiteY208" fmla="*/ 98425 h 779492"/>
                  <a:gd name="connsiteX209" fmla="*/ 552450 w 1003300"/>
                  <a:gd name="connsiteY209" fmla="*/ 101600 h 779492"/>
                  <a:gd name="connsiteX210" fmla="*/ 541338 w 1003300"/>
                  <a:gd name="connsiteY210" fmla="*/ 104775 h 779492"/>
                  <a:gd name="connsiteX211" fmla="*/ 536575 w 1003300"/>
                  <a:gd name="connsiteY211" fmla="*/ 107950 h 779492"/>
                  <a:gd name="connsiteX212" fmla="*/ 522288 w 1003300"/>
                  <a:gd name="connsiteY212" fmla="*/ 119062 h 779492"/>
                  <a:gd name="connsiteX213" fmla="*/ 506413 w 1003300"/>
                  <a:gd name="connsiteY213" fmla="*/ 122237 h 779492"/>
                  <a:gd name="connsiteX214" fmla="*/ 425450 w 1003300"/>
                  <a:gd name="connsiteY214" fmla="*/ 123825 h 779492"/>
                  <a:gd name="connsiteX215" fmla="*/ 376238 w 1003300"/>
                  <a:gd name="connsiteY215" fmla="*/ 122237 h 779492"/>
                  <a:gd name="connsiteX216" fmla="*/ 366713 w 1003300"/>
                  <a:gd name="connsiteY216" fmla="*/ 115887 h 779492"/>
                  <a:gd name="connsiteX217" fmla="*/ 358775 w 1003300"/>
                  <a:gd name="connsiteY217" fmla="*/ 114300 h 779492"/>
                  <a:gd name="connsiteX218" fmla="*/ 341313 w 1003300"/>
                  <a:gd name="connsiteY218" fmla="*/ 109537 h 779492"/>
                  <a:gd name="connsiteX219" fmla="*/ 333375 w 1003300"/>
                  <a:gd name="connsiteY219" fmla="*/ 106362 h 779492"/>
                  <a:gd name="connsiteX220" fmla="*/ 327025 w 1003300"/>
                  <a:gd name="connsiteY220" fmla="*/ 104775 h 779492"/>
                  <a:gd name="connsiteX221" fmla="*/ 322263 w 1003300"/>
                  <a:gd name="connsiteY221" fmla="*/ 101600 h 779492"/>
                  <a:gd name="connsiteX222" fmla="*/ 317500 w 1003300"/>
                  <a:gd name="connsiteY222" fmla="*/ 100012 h 779492"/>
                  <a:gd name="connsiteX223" fmla="*/ 293688 w 1003300"/>
                  <a:gd name="connsiteY223" fmla="*/ 95250 h 779492"/>
                  <a:gd name="connsiteX224" fmla="*/ 287338 w 1003300"/>
                  <a:gd name="connsiteY224" fmla="*/ 92075 h 779492"/>
                  <a:gd name="connsiteX225" fmla="*/ 260350 w 1003300"/>
                  <a:gd name="connsiteY225" fmla="*/ 87312 h 779492"/>
                  <a:gd name="connsiteX226" fmla="*/ 249238 w 1003300"/>
                  <a:gd name="connsiteY226" fmla="*/ 84137 h 779492"/>
                  <a:gd name="connsiteX227" fmla="*/ 233363 w 1003300"/>
                  <a:gd name="connsiteY227" fmla="*/ 79375 h 779492"/>
                  <a:gd name="connsiteX228" fmla="*/ 211138 w 1003300"/>
                  <a:gd name="connsiteY228" fmla="*/ 77787 h 779492"/>
                  <a:gd name="connsiteX229" fmla="*/ 203200 w 1003300"/>
                  <a:gd name="connsiteY229" fmla="*/ 76200 h 779492"/>
                  <a:gd name="connsiteX230" fmla="*/ 195263 w 1003300"/>
                  <a:gd name="connsiteY230"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38213 w 1003300"/>
                  <a:gd name="connsiteY154" fmla="*/ 261937 h 779492"/>
                  <a:gd name="connsiteX155" fmla="*/ 962025 w 1003300"/>
                  <a:gd name="connsiteY155" fmla="*/ 265112 h 779492"/>
                  <a:gd name="connsiteX156" fmla="*/ 962026 w 1003300"/>
                  <a:gd name="connsiteY156" fmla="*/ 257174 h 779492"/>
                  <a:gd name="connsiteX157" fmla="*/ 947738 w 1003300"/>
                  <a:gd name="connsiteY157" fmla="*/ 247650 h 779492"/>
                  <a:gd name="connsiteX158" fmla="*/ 954088 w 1003300"/>
                  <a:gd name="connsiteY158" fmla="*/ 236537 h 779492"/>
                  <a:gd name="connsiteX159" fmla="*/ 957263 w 1003300"/>
                  <a:gd name="connsiteY159" fmla="*/ 227012 h 779492"/>
                  <a:gd name="connsiteX160" fmla="*/ 958850 w 1003300"/>
                  <a:gd name="connsiteY160" fmla="*/ 220662 h 779492"/>
                  <a:gd name="connsiteX161" fmla="*/ 962025 w 1003300"/>
                  <a:gd name="connsiteY161" fmla="*/ 212725 h 779492"/>
                  <a:gd name="connsiteX162" fmla="*/ 968375 w 1003300"/>
                  <a:gd name="connsiteY162" fmla="*/ 195262 h 779492"/>
                  <a:gd name="connsiteX163" fmla="*/ 971550 w 1003300"/>
                  <a:gd name="connsiteY163" fmla="*/ 190500 h 779492"/>
                  <a:gd name="connsiteX164" fmla="*/ 976313 w 1003300"/>
                  <a:gd name="connsiteY164" fmla="*/ 173037 h 779492"/>
                  <a:gd name="connsiteX165" fmla="*/ 981075 w 1003300"/>
                  <a:gd name="connsiteY165" fmla="*/ 153987 h 779492"/>
                  <a:gd name="connsiteX166" fmla="*/ 977900 w 1003300"/>
                  <a:gd name="connsiteY166" fmla="*/ 127000 h 779492"/>
                  <a:gd name="connsiteX167" fmla="*/ 974725 w 1003300"/>
                  <a:gd name="connsiteY167" fmla="*/ 122237 h 779492"/>
                  <a:gd name="connsiteX168" fmla="*/ 969963 w 1003300"/>
                  <a:gd name="connsiteY168" fmla="*/ 106362 h 779492"/>
                  <a:gd name="connsiteX169" fmla="*/ 966788 w 1003300"/>
                  <a:gd name="connsiteY169" fmla="*/ 101600 h 779492"/>
                  <a:gd name="connsiteX170" fmla="*/ 960438 w 1003300"/>
                  <a:gd name="connsiteY170" fmla="*/ 88900 h 779492"/>
                  <a:gd name="connsiteX171" fmla="*/ 954088 w 1003300"/>
                  <a:gd name="connsiteY171" fmla="*/ 74612 h 779492"/>
                  <a:gd name="connsiteX172" fmla="*/ 941388 w 1003300"/>
                  <a:gd name="connsiteY172" fmla="*/ 49212 h 779492"/>
                  <a:gd name="connsiteX173" fmla="*/ 938213 w 1003300"/>
                  <a:gd name="connsiteY173" fmla="*/ 39687 h 779492"/>
                  <a:gd name="connsiteX174" fmla="*/ 931863 w 1003300"/>
                  <a:gd name="connsiteY174" fmla="*/ 31750 h 779492"/>
                  <a:gd name="connsiteX175" fmla="*/ 923925 w 1003300"/>
                  <a:gd name="connsiteY175" fmla="*/ 15875 h 779492"/>
                  <a:gd name="connsiteX176" fmla="*/ 922338 w 1003300"/>
                  <a:gd name="connsiteY176" fmla="*/ 11112 h 779492"/>
                  <a:gd name="connsiteX177" fmla="*/ 912813 w 1003300"/>
                  <a:gd name="connsiteY177" fmla="*/ 4762 h 779492"/>
                  <a:gd name="connsiteX178" fmla="*/ 903288 w 1003300"/>
                  <a:gd name="connsiteY178" fmla="*/ 0 h 779492"/>
                  <a:gd name="connsiteX179" fmla="*/ 884238 w 1003300"/>
                  <a:gd name="connsiteY179" fmla="*/ 3175 h 779492"/>
                  <a:gd name="connsiteX180" fmla="*/ 879475 w 1003300"/>
                  <a:gd name="connsiteY180" fmla="*/ 4762 h 779492"/>
                  <a:gd name="connsiteX181" fmla="*/ 868363 w 1003300"/>
                  <a:gd name="connsiteY181" fmla="*/ 12700 h 779492"/>
                  <a:gd name="connsiteX182" fmla="*/ 863600 w 1003300"/>
                  <a:gd name="connsiteY182" fmla="*/ 25400 h 779492"/>
                  <a:gd name="connsiteX183" fmla="*/ 857250 w 1003300"/>
                  <a:gd name="connsiteY183" fmla="*/ 34925 h 779492"/>
                  <a:gd name="connsiteX184" fmla="*/ 855663 w 1003300"/>
                  <a:gd name="connsiteY184" fmla="*/ 47625 h 779492"/>
                  <a:gd name="connsiteX185" fmla="*/ 852488 w 1003300"/>
                  <a:gd name="connsiteY185" fmla="*/ 60325 h 779492"/>
                  <a:gd name="connsiteX186" fmla="*/ 849313 w 1003300"/>
                  <a:gd name="connsiteY186" fmla="*/ 96837 h 779492"/>
                  <a:gd name="connsiteX187" fmla="*/ 842963 w 1003300"/>
                  <a:gd name="connsiteY187" fmla="*/ 120650 h 779492"/>
                  <a:gd name="connsiteX188" fmla="*/ 838200 w 1003300"/>
                  <a:gd name="connsiteY188" fmla="*/ 149225 h 779492"/>
                  <a:gd name="connsiteX189" fmla="*/ 836613 w 1003300"/>
                  <a:gd name="connsiteY189" fmla="*/ 155575 h 779492"/>
                  <a:gd name="connsiteX190" fmla="*/ 833438 w 1003300"/>
                  <a:gd name="connsiteY190" fmla="*/ 160337 h 779492"/>
                  <a:gd name="connsiteX191" fmla="*/ 830263 w 1003300"/>
                  <a:gd name="connsiteY191" fmla="*/ 169862 h 779492"/>
                  <a:gd name="connsiteX192" fmla="*/ 820738 w 1003300"/>
                  <a:gd name="connsiteY192" fmla="*/ 180975 h 779492"/>
                  <a:gd name="connsiteX193" fmla="*/ 811213 w 1003300"/>
                  <a:gd name="connsiteY193" fmla="*/ 190500 h 779492"/>
                  <a:gd name="connsiteX194" fmla="*/ 809625 w 1003300"/>
                  <a:gd name="connsiteY194" fmla="*/ 195262 h 779492"/>
                  <a:gd name="connsiteX195" fmla="*/ 804863 w 1003300"/>
                  <a:gd name="connsiteY195" fmla="*/ 196850 h 779492"/>
                  <a:gd name="connsiteX196" fmla="*/ 800100 w 1003300"/>
                  <a:gd name="connsiteY196" fmla="*/ 200025 h 779492"/>
                  <a:gd name="connsiteX197" fmla="*/ 795338 w 1003300"/>
                  <a:gd name="connsiteY197" fmla="*/ 196850 h 779492"/>
                  <a:gd name="connsiteX198" fmla="*/ 793750 w 1003300"/>
                  <a:gd name="connsiteY198" fmla="*/ 190500 h 779492"/>
                  <a:gd name="connsiteX199" fmla="*/ 787400 w 1003300"/>
                  <a:gd name="connsiteY199" fmla="*/ 147637 h 779492"/>
                  <a:gd name="connsiteX200" fmla="*/ 777875 w 1003300"/>
                  <a:gd name="connsiteY200" fmla="*/ 127000 h 779492"/>
                  <a:gd name="connsiteX201" fmla="*/ 766763 w 1003300"/>
                  <a:gd name="connsiteY201" fmla="*/ 122237 h 779492"/>
                  <a:gd name="connsiteX202" fmla="*/ 727075 w 1003300"/>
                  <a:gd name="connsiteY202" fmla="*/ 115887 h 779492"/>
                  <a:gd name="connsiteX203" fmla="*/ 698500 w 1003300"/>
                  <a:gd name="connsiteY203" fmla="*/ 114300 h 779492"/>
                  <a:gd name="connsiteX204" fmla="*/ 685800 w 1003300"/>
                  <a:gd name="connsiteY204" fmla="*/ 111125 h 779492"/>
                  <a:gd name="connsiteX205" fmla="*/ 663575 w 1003300"/>
                  <a:gd name="connsiteY205" fmla="*/ 104775 h 779492"/>
                  <a:gd name="connsiteX206" fmla="*/ 642938 w 1003300"/>
                  <a:gd name="connsiteY206" fmla="*/ 103187 h 779492"/>
                  <a:gd name="connsiteX207" fmla="*/ 585788 w 1003300"/>
                  <a:gd name="connsiteY207" fmla="*/ 96837 h 779492"/>
                  <a:gd name="connsiteX208" fmla="*/ 560388 w 1003300"/>
                  <a:gd name="connsiteY208" fmla="*/ 98425 h 779492"/>
                  <a:gd name="connsiteX209" fmla="*/ 552450 w 1003300"/>
                  <a:gd name="connsiteY209" fmla="*/ 101600 h 779492"/>
                  <a:gd name="connsiteX210" fmla="*/ 541338 w 1003300"/>
                  <a:gd name="connsiteY210" fmla="*/ 104775 h 779492"/>
                  <a:gd name="connsiteX211" fmla="*/ 536575 w 1003300"/>
                  <a:gd name="connsiteY211" fmla="*/ 107950 h 779492"/>
                  <a:gd name="connsiteX212" fmla="*/ 522288 w 1003300"/>
                  <a:gd name="connsiteY212" fmla="*/ 119062 h 779492"/>
                  <a:gd name="connsiteX213" fmla="*/ 506413 w 1003300"/>
                  <a:gd name="connsiteY213" fmla="*/ 122237 h 779492"/>
                  <a:gd name="connsiteX214" fmla="*/ 425450 w 1003300"/>
                  <a:gd name="connsiteY214" fmla="*/ 123825 h 779492"/>
                  <a:gd name="connsiteX215" fmla="*/ 376238 w 1003300"/>
                  <a:gd name="connsiteY215" fmla="*/ 122237 h 779492"/>
                  <a:gd name="connsiteX216" fmla="*/ 366713 w 1003300"/>
                  <a:gd name="connsiteY216" fmla="*/ 115887 h 779492"/>
                  <a:gd name="connsiteX217" fmla="*/ 358775 w 1003300"/>
                  <a:gd name="connsiteY217" fmla="*/ 114300 h 779492"/>
                  <a:gd name="connsiteX218" fmla="*/ 341313 w 1003300"/>
                  <a:gd name="connsiteY218" fmla="*/ 109537 h 779492"/>
                  <a:gd name="connsiteX219" fmla="*/ 333375 w 1003300"/>
                  <a:gd name="connsiteY219" fmla="*/ 106362 h 779492"/>
                  <a:gd name="connsiteX220" fmla="*/ 327025 w 1003300"/>
                  <a:gd name="connsiteY220" fmla="*/ 104775 h 779492"/>
                  <a:gd name="connsiteX221" fmla="*/ 322263 w 1003300"/>
                  <a:gd name="connsiteY221" fmla="*/ 101600 h 779492"/>
                  <a:gd name="connsiteX222" fmla="*/ 317500 w 1003300"/>
                  <a:gd name="connsiteY222" fmla="*/ 100012 h 779492"/>
                  <a:gd name="connsiteX223" fmla="*/ 293688 w 1003300"/>
                  <a:gd name="connsiteY223" fmla="*/ 95250 h 779492"/>
                  <a:gd name="connsiteX224" fmla="*/ 287338 w 1003300"/>
                  <a:gd name="connsiteY224" fmla="*/ 92075 h 779492"/>
                  <a:gd name="connsiteX225" fmla="*/ 260350 w 1003300"/>
                  <a:gd name="connsiteY225" fmla="*/ 87312 h 779492"/>
                  <a:gd name="connsiteX226" fmla="*/ 249238 w 1003300"/>
                  <a:gd name="connsiteY226" fmla="*/ 84137 h 779492"/>
                  <a:gd name="connsiteX227" fmla="*/ 233363 w 1003300"/>
                  <a:gd name="connsiteY227" fmla="*/ 79375 h 779492"/>
                  <a:gd name="connsiteX228" fmla="*/ 211138 w 1003300"/>
                  <a:gd name="connsiteY228" fmla="*/ 77787 h 779492"/>
                  <a:gd name="connsiteX229" fmla="*/ 209867 w 1003300"/>
                  <a:gd name="connsiteY229" fmla="*/ 60008 h 779492"/>
                  <a:gd name="connsiteX230" fmla="*/ 195263 w 1003300"/>
                  <a:gd name="connsiteY230"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8573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38213 w 1003300"/>
                  <a:gd name="connsiteY154" fmla="*/ 261937 h 779492"/>
                  <a:gd name="connsiteX155" fmla="*/ 962025 w 1003300"/>
                  <a:gd name="connsiteY155" fmla="*/ 265112 h 779492"/>
                  <a:gd name="connsiteX156" fmla="*/ 962026 w 1003300"/>
                  <a:gd name="connsiteY156" fmla="*/ 257174 h 779492"/>
                  <a:gd name="connsiteX157" fmla="*/ 947738 w 1003300"/>
                  <a:gd name="connsiteY157" fmla="*/ 247650 h 779492"/>
                  <a:gd name="connsiteX158" fmla="*/ 954088 w 1003300"/>
                  <a:gd name="connsiteY158" fmla="*/ 236537 h 779492"/>
                  <a:gd name="connsiteX159" fmla="*/ 957263 w 1003300"/>
                  <a:gd name="connsiteY159" fmla="*/ 227012 h 779492"/>
                  <a:gd name="connsiteX160" fmla="*/ 958850 w 1003300"/>
                  <a:gd name="connsiteY160" fmla="*/ 220662 h 779492"/>
                  <a:gd name="connsiteX161" fmla="*/ 962025 w 1003300"/>
                  <a:gd name="connsiteY161" fmla="*/ 212725 h 779492"/>
                  <a:gd name="connsiteX162" fmla="*/ 968375 w 1003300"/>
                  <a:gd name="connsiteY162" fmla="*/ 195262 h 779492"/>
                  <a:gd name="connsiteX163" fmla="*/ 971550 w 1003300"/>
                  <a:gd name="connsiteY163" fmla="*/ 190500 h 779492"/>
                  <a:gd name="connsiteX164" fmla="*/ 976313 w 1003300"/>
                  <a:gd name="connsiteY164" fmla="*/ 173037 h 779492"/>
                  <a:gd name="connsiteX165" fmla="*/ 981075 w 1003300"/>
                  <a:gd name="connsiteY165" fmla="*/ 153987 h 779492"/>
                  <a:gd name="connsiteX166" fmla="*/ 977900 w 1003300"/>
                  <a:gd name="connsiteY166" fmla="*/ 127000 h 779492"/>
                  <a:gd name="connsiteX167" fmla="*/ 974725 w 1003300"/>
                  <a:gd name="connsiteY167" fmla="*/ 122237 h 779492"/>
                  <a:gd name="connsiteX168" fmla="*/ 969963 w 1003300"/>
                  <a:gd name="connsiteY168" fmla="*/ 106362 h 779492"/>
                  <a:gd name="connsiteX169" fmla="*/ 966788 w 1003300"/>
                  <a:gd name="connsiteY169" fmla="*/ 101600 h 779492"/>
                  <a:gd name="connsiteX170" fmla="*/ 960438 w 1003300"/>
                  <a:gd name="connsiteY170" fmla="*/ 88900 h 779492"/>
                  <a:gd name="connsiteX171" fmla="*/ 954088 w 1003300"/>
                  <a:gd name="connsiteY171" fmla="*/ 74612 h 779492"/>
                  <a:gd name="connsiteX172" fmla="*/ 941388 w 1003300"/>
                  <a:gd name="connsiteY172" fmla="*/ 49212 h 779492"/>
                  <a:gd name="connsiteX173" fmla="*/ 938213 w 1003300"/>
                  <a:gd name="connsiteY173" fmla="*/ 39687 h 779492"/>
                  <a:gd name="connsiteX174" fmla="*/ 931863 w 1003300"/>
                  <a:gd name="connsiteY174" fmla="*/ 31750 h 779492"/>
                  <a:gd name="connsiteX175" fmla="*/ 923925 w 1003300"/>
                  <a:gd name="connsiteY175" fmla="*/ 15875 h 779492"/>
                  <a:gd name="connsiteX176" fmla="*/ 922338 w 1003300"/>
                  <a:gd name="connsiteY176" fmla="*/ 11112 h 779492"/>
                  <a:gd name="connsiteX177" fmla="*/ 912813 w 1003300"/>
                  <a:gd name="connsiteY177" fmla="*/ 4762 h 779492"/>
                  <a:gd name="connsiteX178" fmla="*/ 903288 w 1003300"/>
                  <a:gd name="connsiteY178" fmla="*/ 0 h 779492"/>
                  <a:gd name="connsiteX179" fmla="*/ 884238 w 1003300"/>
                  <a:gd name="connsiteY179" fmla="*/ 3175 h 779492"/>
                  <a:gd name="connsiteX180" fmla="*/ 879475 w 1003300"/>
                  <a:gd name="connsiteY180" fmla="*/ 4762 h 779492"/>
                  <a:gd name="connsiteX181" fmla="*/ 868363 w 1003300"/>
                  <a:gd name="connsiteY181" fmla="*/ 12700 h 779492"/>
                  <a:gd name="connsiteX182" fmla="*/ 863600 w 1003300"/>
                  <a:gd name="connsiteY182" fmla="*/ 25400 h 779492"/>
                  <a:gd name="connsiteX183" fmla="*/ 857250 w 1003300"/>
                  <a:gd name="connsiteY183" fmla="*/ 34925 h 779492"/>
                  <a:gd name="connsiteX184" fmla="*/ 855663 w 1003300"/>
                  <a:gd name="connsiteY184" fmla="*/ 47625 h 779492"/>
                  <a:gd name="connsiteX185" fmla="*/ 852488 w 1003300"/>
                  <a:gd name="connsiteY185" fmla="*/ 60325 h 779492"/>
                  <a:gd name="connsiteX186" fmla="*/ 849313 w 1003300"/>
                  <a:gd name="connsiteY186" fmla="*/ 96837 h 779492"/>
                  <a:gd name="connsiteX187" fmla="*/ 842963 w 1003300"/>
                  <a:gd name="connsiteY187" fmla="*/ 120650 h 779492"/>
                  <a:gd name="connsiteX188" fmla="*/ 838200 w 1003300"/>
                  <a:gd name="connsiteY188" fmla="*/ 149225 h 779492"/>
                  <a:gd name="connsiteX189" fmla="*/ 836613 w 1003300"/>
                  <a:gd name="connsiteY189" fmla="*/ 155575 h 779492"/>
                  <a:gd name="connsiteX190" fmla="*/ 833438 w 1003300"/>
                  <a:gd name="connsiteY190" fmla="*/ 160337 h 779492"/>
                  <a:gd name="connsiteX191" fmla="*/ 830263 w 1003300"/>
                  <a:gd name="connsiteY191" fmla="*/ 169862 h 779492"/>
                  <a:gd name="connsiteX192" fmla="*/ 820738 w 1003300"/>
                  <a:gd name="connsiteY192" fmla="*/ 180975 h 779492"/>
                  <a:gd name="connsiteX193" fmla="*/ 811213 w 1003300"/>
                  <a:gd name="connsiteY193" fmla="*/ 190500 h 779492"/>
                  <a:gd name="connsiteX194" fmla="*/ 809625 w 1003300"/>
                  <a:gd name="connsiteY194" fmla="*/ 195262 h 779492"/>
                  <a:gd name="connsiteX195" fmla="*/ 804863 w 1003300"/>
                  <a:gd name="connsiteY195" fmla="*/ 196850 h 779492"/>
                  <a:gd name="connsiteX196" fmla="*/ 800100 w 1003300"/>
                  <a:gd name="connsiteY196" fmla="*/ 200025 h 779492"/>
                  <a:gd name="connsiteX197" fmla="*/ 795338 w 1003300"/>
                  <a:gd name="connsiteY197" fmla="*/ 196850 h 779492"/>
                  <a:gd name="connsiteX198" fmla="*/ 793750 w 1003300"/>
                  <a:gd name="connsiteY198" fmla="*/ 190500 h 779492"/>
                  <a:gd name="connsiteX199" fmla="*/ 787400 w 1003300"/>
                  <a:gd name="connsiteY199" fmla="*/ 147637 h 779492"/>
                  <a:gd name="connsiteX200" fmla="*/ 777875 w 1003300"/>
                  <a:gd name="connsiteY200" fmla="*/ 127000 h 779492"/>
                  <a:gd name="connsiteX201" fmla="*/ 766763 w 1003300"/>
                  <a:gd name="connsiteY201" fmla="*/ 122237 h 779492"/>
                  <a:gd name="connsiteX202" fmla="*/ 727075 w 1003300"/>
                  <a:gd name="connsiteY202" fmla="*/ 115887 h 779492"/>
                  <a:gd name="connsiteX203" fmla="*/ 698500 w 1003300"/>
                  <a:gd name="connsiteY203" fmla="*/ 114300 h 779492"/>
                  <a:gd name="connsiteX204" fmla="*/ 685800 w 1003300"/>
                  <a:gd name="connsiteY204" fmla="*/ 111125 h 779492"/>
                  <a:gd name="connsiteX205" fmla="*/ 663575 w 1003300"/>
                  <a:gd name="connsiteY205" fmla="*/ 104775 h 779492"/>
                  <a:gd name="connsiteX206" fmla="*/ 642938 w 1003300"/>
                  <a:gd name="connsiteY206" fmla="*/ 103187 h 779492"/>
                  <a:gd name="connsiteX207" fmla="*/ 585788 w 1003300"/>
                  <a:gd name="connsiteY207" fmla="*/ 96837 h 779492"/>
                  <a:gd name="connsiteX208" fmla="*/ 560388 w 1003300"/>
                  <a:gd name="connsiteY208" fmla="*/ 98425 h 779492"/>
                  <a:gd name="connsiteX209" fmla="*/ 552450 w 1003300"/>
                  <a:gd name="connsiteY209" fmla="*/ 101600 h 779492"/>
                  <a:gd name="connsiteX210" fmla="*/ 541338 w 1003300"/>
                  <a:gd name="connsiteY210" fmla="*/ 104775 h 779492"/>
                  <a:gd name="connsiteX211" fmla="*/ 536575 w 1003300"/>
                  <a:gd name="connsiteY211" fmla="*/ 107950 h 779492"/>
                  <a:gd name="connsiteX212" fmla="*/ 522288 w 1003300"/>
                  <a:gd name="connsiteY212" fmla="*/ 119062 h 779492"/>
                  <a:gd name="connsiteX213" fmla="*/ 506413 w 1003300"/>
                  <a:gd name="connsiteY213" fmla="*/ 122237 h 779492"/>
                  <a:gd name="connsiteX214" fmla="*/ 425450 w 1003300"/>
                  <a:gd name="connsiteY214" fmla="*/ 123825 h 779492"/>
                  <a:gd name="connsiteX215" fmla="*/ 376238 w 1003300"/>
                  <a:gd name="connsiteY215" fmla="*/ 122237 h 779492"/>
                  <a:gd name="connsiteX216" fmla="*/ 366713 w 1003300"/>
                  <a:gd name="connsiteY216" fmla="*/ 115887 h 779492"/>
                  <a:gd name="connsiteX217" fmla="*/ 358775 w 1003300"/>
                  <a:gd name="connsiteY217" fmla="*/ 114300 h 779492"/>
                  <a:gd name="connsiteX218" fmla="*/ 341313 w 1003300"/>
                  <a:gd name="connsiteY218" fmla="*/ 109537 h 779492"/>
                  <a:gd name="connsiteX219" fmla="*/ 333375 w 1003300"/>
                  <a:gd name="connsiteY219" fmla="*/ 106362 h 779492"/>
                  <a:gd name="connsiteX220" fmla="*/ 327025 w 1003300"/>
                  <a:gd name="connsiteY220" fmla="*/ 104775 h 779492"/>
                  <a:gd name="connsiteX221" fmla="*/ 322263 w 1003300"/>
                  <a:gd name="connsiteY221" fmla="*/ 101600 h 779492"/>
                  <a:gd name="connsiteX222" fmla="*/ 317500 w 1003300"/>
                  <a:gd name="connsiteY222" fmla="*/ 100012 h 779492"/>
                  <a:gd name="connsiteX223" fmla="*/ 293688 w 1003300"/>
                  <a:gd name="connsiteY223" fmla="*/ 95250 h 779492"/>
                  <a:gd name="connsiteX224" fmla="*/ 287338 w 1003300"/>
                  <a:gd name="connsiteY224" fmla="*/ 92075 h 779492"/>
                  <a:gd name="connsiteX225" fmla="*/ 260350 w 1003300"/>
                  <a:gd name="connsiteY225" fmla="*/ 87312 h 779492"/>
                  <a:gd name="connsiteX226" fmla="*/ 249238 w 1003300"/>
                  <a:gd name="connsiteY226" fmla="*/ 84137 h 779492"/>
                  <a:gd name="connsiteX227" fmla="*/ 233363 w 1003300"/>
                  <a:gd name="connsiteY227" fmla="*/ 79375 h 779492"/>
                  <a:gd name="connsiteX228" fmla="*/ 225426 w 1003300"/>
                  <a:gd name="connsiteY228" fmla="*/ 63500 h 779492"/>
                  <a:gd name="connsiteX229" fmla="*/ 209867 w 1003300"/>
                  <a:gd name="connsiteY229" fmla="*/ 60008 h 779492"/>
                  <a:gd name="connsiteX230" fmla="*/ 195263 w 1003300"/>
                  <a:gd name="connsiteY230"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38213 w 1003300"/>
                  <a:gd name="connsiteY154" fmla="*/ 261937 h 779492"/>
                  <a:gd name="connsiteX155" fmla="*/ 962025 w 1003300"/>
                  <a:gd name="connsiteY155" fmla="*/ 265112 h 779492"/>
                  <a:gd name="connsiteX156" fmla="*/ 962026 w 1003300"/>
                  <a:gd name="connsiteY156" fmla="*/ 257174 h 779492"/>
                  <a:gd name="connsiteX157" fmla="*/ 947738 w 1003300"/>
                  <a:gd name="connsiteY157" fmla="*/ 247650 h 779492"/>
                  <a:gd name="connsiteX158" fmla="*/ 954088 w 1003300"/>
                  <a:gd name="connsiteY158" fmla="*/ 236537 h 779492"/>
                  <a:gd name="connsiteX159" fmla="*/ 957263 w 1003300"/>
                  <a:gd name="connsiteY159" fmla="*/ 227012 h 779492"/>
                  <a:gd name="connsiteX160" fmla="*/ 958850 w 1003300"/>
                  <a:gd name="connsiteY160" fmla="*/ 220662 h 779492"/>
                  <a:gd name="connsiteX161" fmla="*/ 962025 w 1003300"/>
                  <a:gd name="connsiteY161" fmla="*/ 212725 h 779492"/>
                  <a:gd name="connsiteX162" fmla="*/ 968375 w 1003300"/>
                  <a:gd name="connsiteY162" fmla="*/ 195262 h 779492"/>
                  <a:gd name="connsiteX163" fmla="*/ 971550 w 1003300"/>
                  <a:gd name="connsiteY163" fmla="*/ 190500 h 779492"/>
                  <a:gd name="connsiteX164" fmla="*/ 976313 w 1003300"/>
                  <a:gd name="connsiteY164" fmla="*/ 173037 h 779492"/>
                  <a:gd name="connsiteX165" fmla="*/ 981075 w 1003300"/>
                  <a:gd name="connsiteY165" fmla="*/ 153987 h 779492"/>
                  <a:gd name="connsiteX166" fmla="*/ 977900 w 1003300"/>
                  <a:gd name="connsiteY166" fmla="*/ 127000 h 779492"/>
                  <a:gd name="connsiteX167" fmla="*/ 974725 w 1003300"/>
                  <a:gd name="connsiteY167" fmla="*/ 122237 h 779492"/>
                  <a:gd name="connsiteX168" fmla="*/ 969963 w 1003300"/>
                  <a:gd name="connsiteY168" fmla="*/ 106362 h 779492"/>
                  <a:gd name="connsiteX169" fmla="*/ 966788 w 1003300"/>
                  <a:gd name="connsiteY169" fmla="*/ 101600 h 779492"/>
                  <a:gd name="connsiteX170" fmla="*/ 960438 w 1003300"/>
                  <a:gd name="connsiteY170" fmla="*/ 88900 h 779492"/>
                  <a:gd name="connsiteX171" fmla="*/ 954088 w 1003300"/>
                  <a:gd name="connsiteY171" fmla="*/ 74612 h 779492"/>
                  <a:gd name="connsiteX172" fmla="*/ 941388 w 1003300"/>
                  <a:gd name="connsiteY172" fmla="*/ 49212 h 779492"/>
                  <a:gd name="connsiteX173" fmla="*/ 938213 w 1003300"/>
                  <a:gd name="connsiteY173" fmla="*/ 39687 h 779492"/>
                  <a:gd name="connsiteX174" fmla="*/ 931863 w 1003300"/>
                  <a:gd name="connsiteY174" fmla="*/ 31750 h 779492"/>
                  <a:gd name="connsiteX175" fmla="*/ 923925 w 1003300"/>
                  <a:gd name="connsiteY175" fmla="*/ 15875 h 779492"/>
                  <a:gd name="connsiteX176" fmla="*/ 922338 w 1003300"/>
                  <a:gd name="connsiteY176" fmla="*/ 11112 h 779492"/>
                  <a:gd name="connsiteX177" fmla="*/ 912813 w 1003300"/>
                  <a:gd name="connsiteY177" fmla="*/ 4762 h 779492"/>
                  <a:gd name="connsiteX178" fmla="*/ 903288 w 1003300"/>
                  <a:gd name="connsiteY178" fmla="*/ 0 h 779492"/>
                  <a:gd name="connsiteX179" fmla="*/ 884238 w 1003300"/>
                  <a:gd name="connsiteY179" fmla="*/ 3175 h 779492"/>
                  <a:gd name="connsiteX180" fmla="*/ 879475 w 1003300"/>
                  <a:gd name="connsiteY180" fmla="*/ 4762 h 779492"/>
                  <a:gd name="connsiteX181" fmla="*/ 868363 w 1003300"/>
                  <a:gd name="connsiteY181" fmla="*/ 12700 h 779492"/>
                  <a:gd name="connsiteX182" fmla="*/ 863600 w 1003300"/>
                  <a:gd name="connsiteY182" fmla="*/ 25400 h 779492"/>
                  <a:gd name="connsiteX183" fmla="*/ 857250 w 1003300"/>
                  <a:gd name="connsiteY183" fmla="*/ 34925 h 779492"/>
                  <a:gd name="connsiteX184" fmla="*/ 855663 w 1003300"/>
                  <a:gd name="connsiteY184" fmla="*/ 47625 h 779492"/>
                  <a:gd name="connsiteX185" fmla="*/ 852488 w 1003300"/>
                  <a:gd name="connsiteY185" fmla="*/ 60325 h 779492"/>
                  <a:gd name="connsiteX186" fmla="*/ 849313 w 1003300"/>
                  <a:gd name="connsiteY186" fmla="*/ 96837 h 779492"/>
                  <a:gd name="connsiteX187" fmla="*/ 842963 w 1003300"/>
                  <a:gd name="connsiteY187" fmla="*/ 120650 h 779492"/>
                  <a:gd name="connsiteX188" fmla="*/ 838200 w 1003300"/>
                  <a:gd name="connsiteY188" fmla="*/ 149225 h 779492"/>
                  <a:gd name="connsiteX189" fmla="*/ 836613 w 1003300"/>
                  <a:gd name="connsiteY189" fmla="*/ 155575 h 779492"/>
                  <a:gd name="connsiteX190" fmla="*/ 833438 w 1003300"/>
                  <a:gd name="connsiteY190" fmla="*/ 160337 h 779492"/>
                  <a:gd name="connsiteX191" fmla="*/ 830263 w 1003300"/>
                  <a:gd name="connsiteY191" fmla="*/ 169862 h 779492"/>
                  <a:gd name="connsiteX192" fmla="*/ 820738 w 1003300"/>
                  <a:gd name="connsiteY192" fmla="*/ 180975 h 779492"/>
                  <a:gd name="connsiteX193" fmla="*/ 811213 w 1003300"/>
                  <a:gd name="connsiteY193" fmla="*/ 190500 h 779492"/>
                  <a:gd name="connsiteX194" fmla="*/ 809625 w 1003300"/>
                  <a:gd name="connsiteY194" fmla="*/ 195262 h 779492"/>
                  <a:gd name="connsiteX195" fmla="*/ 804863 w 1003300"/>
                  <a:gd name="connsiteY195" fmla="*/ 196850 h 779492"/>
                  <a:gd name="connsiteX196" fmla="*/ 800100 w 1003300"/>
                  <a:gd name="connsiteY196" fmla="*/ 200025 h 779492"/>
                  <a:gd name="connsiteX197" fmla="*/ 795338 w 1003300"/>
                  <a:gd name="connsiteY197" fmla="*/ 196850 h 779492"/>
                  <a:gd name="connsiteX198" fmla="*/ 793750 w 1003300"/>
                  <a:gd name="connsiteY198" fmla="*/ 190500 h 779492"/>
                  <a:gd name="connsiteX199" fmla="*/ 787400 w 1003300"/>
                  <a:gd name="connsiteY199" fmla="*/ 147637 h 779492"/>
                  <a:gd name="connsiteX200" fmla="*/ 777875 w 1003300"/>
                  <a:gd name="connsiteY200" fmla="*/ 127000 h 779492"/>
                  <a:gd name="connsiteX201" fmla="*/ 766763 w 1003300"/>
                  <a:gd name="connsiteY201" fmla="*/ 122237 h 779492"/>
                  <a:gd name="connsiteX202" fmla="*/ 727075 w 1003300"/>
                  <a:gd name="connsiteY202" fmla="*/ 115887 h 779492"/>
                  <a:gd name="connsiteX203" fmla="*/ 698500 w 1003300"/>
                  <a:gd name="connsiteY203" fmla="*/ 114300 h 779492"/>
                  <a:gd name="connsiteX204" fmla="*/ 685800 w 1003300"/>
                  <a:gd name="connsiteY204" fmla="*/ 111125 h 779492"/>
                  <a:gd name="connsiteX205" fmla="*/ 663575 w 1003300"/>
                  <a:gd name="connsiteY205" fmla="*/ 104775 h 779492"/>
                  <a:gd name="connsiteX206" fmla="*/ 642938 w 1003300"/>
                  <a:gd name="connsiteY206" fmla="*/ 103187 h 779492"/>
                  <a:gd name="connsiteX207" fmla="*/ 585788 w 1003300"/>
                  <a:gd name="connsiteY207" fmla="*/ 96837 h 779492"/>
                  <a:gd name="connsiteX208" fmla="*/ 560388 w 1003300"/>
                  <a:gd name="connsiteY208" fmla="*/ 98425 h 779492"/>
                  <a:gd name="connsiteX209" fmla="*/ 552450 w 1003300"/>
                  <a:gd name="connsiteY209" fmla="*/ 101600 h 779492"/>
                  <a:gd name="connsiteX210" fmla="*/ 541338 w 1003300"/>
                  <a:gd name="connsiteY210" fmla="*/ 104775 h 779492"/>
                  <a:gd name="connsiteX211" fmla="*/ 536575 w 1003300"/>
                  <a:gd name="connsiteY211" fmla="*/ 107950 h 779492"/>
                  <a:gd name="connsiteX212" fmla="*/ 522288 w 1003300"/>
                  <a:gd name="connsiteY212" fmla="*/ 119062 h 779492"/>
                  <a:gd name="connsiteX213" fmla="*/ 506413 w 1003300"/>
                  <a:gd name="connsiteY213" fmla="*/ 122237 h 779492"/>
                  <a:gd name="connsiteX214" fmla="*/ 425450 w 1003300"/>
                  <a:gd name="connsiteY214" fmla="*/ 123825 h 779492"/>
                  <a:gd name="connsiteX215" fmla="*/ 376238 w 1003300"/>
                  <a:gd name="connsiteY215" fmla="*/ 122237 h 779492"/>
                  <a:gd name="connsiteX216" fmla="*/ 366713 w 1003300"/>
                  <a:gd name="connsiteY216" fmla="*/ 115887 h 779492"/>
                  <a:gd name="connsiteX217" fmla="*/ 358775 w 1003300"/>
                  <a:gd name="connsiteY217" fmla="*/ 114300 h 779492"/>
                  <a:gd name="connsiteX218" fmla="*/ 341313 w 1003300"/>
                  <a:gd name="connsiteY218" fmla="*/ 109537 h 779492"/>
                  <a:gd name="connsiteX219" fmla="*/ 333375 w 1003300"/>
                  <a:gd name="connsiteY219" fmla="*/ 106362 h 779492"/>
                  <a:gd name="connsiteX220" fmla="*/ 327025 w 1003300"/>
                  <a:gd name="connsiteY220" fmla="*/ 104775 h 779492"/>
                  <a:gd name="connsiteX221" fmla="*/ 322263 w 1003300"/>
                  <a:gd name="connsiteY221" fmla="*/ 101600 h 779492"/>
                  <a:gd name="connsiteX222" fmla="*/ 317500 w 1003300"/>
                  <a:gd name="connsiteY222" fmla="*/ 100012 h 779492"/>
                  <a:gd name="connsiteX223" fmla="*/ 293688 w 1003300"/>
                  <a:gd name="connsiteY223" fmla="*/ 95250 h 779492"/>
                  <a:gd name="connsiteX224" fmla="*/ 287338 w 1003300"/>
                  <a:gd name="connsiteY224" fmla="*/ 92075 h 779492"/>
                  <a:gd name="connsiteX225" fmla="*/ 260350 w 1003300"/>
                  <a:gd name="connsiteY225" fmla="*/ 87312 h 779492"/>
                  <a:gd name="connsiteX226" fmla="*/ 249238 w 1003300"/>
                  <a:gd name="connsiteY226" fmla="*/ 84137 h 779492"/>
                  <a:gd name="connsiteX227" fmla="*/ 233363 w 1003300"/>
                  <a:gd name="connsiteY227" fmla="*/ 79375 h 779492"/>
                  <a:gd name="connsiteX228" fmla="*/ 225426 w 1003300"/>
                  <a:gd name="connsiteY228" fmla="*/ 63500 h 779492"/>
                  <a:gd name="connsiteX229" fmla="*/ 209867 w 1003300"/>
                  <a:gd name="connsiteY229" fmla="*/ 60008 h 779492"/>
                  <a:gd name="connsiteX230" fmla="*/ 195263 w 1003300"/>
                  <a:gd name="connsiteY230"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38213 w 1003300"/>
                  <a:gd name="connsiteY154" fmla="*/ 261937 h 779492"/>
                  <a:gd name="connsiteX155" fmla="*/ 962025 w 1003300"/>
                  <a:gd name="connsiteY155" fmla="*/ 265112 h 779492"/>
                  <a:gd name="connsiteX156" fmla="*/ 962026 w 1003300"/>
                  <a:gd name="connsiteY156" fmla="*/ 257174 h 779492"/>
                  <a:gd name="connsiteX157" fmla="*/ 947738 w 1003300"/>
                  <a:gd name="connsiteY157" fmla="*/ 247650 h 779492"/>
                  <a:gd name="connsiteX158" fmla="*/ 954088 w 1003300"/>
                  <a:gd name="connsiteY158" fmla="*/ 236537 h 779492"/>
                  <a:gd name="connsiteX159" fmla="*/ 957263 w 1003300"/>
                  <a:gd name="connsiteY159" fmla="*/ 227012 h 779492"/>
                  <a:gd name="connsiteX160" fmla="*/ 958850 w 1003300"/>
                  <a:gd name="connsiteY160" fmla="*/ 220662 h 779492"/>
                  <a:gd name="connsiteX161" fmla="*/ 962025 w 1003300"/>
                  <a:gd name="connsiteY161" fmla="*/ 212725 h 779492"/>
                  <a:gd name="connsiteX162" fmla="*/ 968375 w 1003300"/>
                  <a:gd name="connsiteY162" fmla="*/ 195262 h 779492"/>
                  <a:gd name="connsiteX163" fmla="*/ 971550 w 1003300"/>
                  <a:gd name="connsiteY163" fmla="*/ 190500 h 779492"/>
                  <a:gd name="connsiteX164" fmla="*/ 976313 w 1003300"/>
                  <a:gd name="connsiteY164" fmla="*/ 173037 h 779492"/>
                  <a:gd name="connsiteX165" fmla="*/ 981075 w 1003300"/>
                  <a:gd name="connsiteY165" fmla="*/ 153987 h 779492"/>
                  <a:gd name="connsiteX166" fmla="*/ 977900 w 1003300"/>
                  <a:gd name="connsiteY166" fmla="*/ 127000 h 779492"/>
                  <a:gd name="connsiteX167" fmla="*/ 974725 w 1003300"/>
                  <a:gd name="connsiteY167" fmla="*/ 122237 h 779492"/>
                  <a:gd name="connsiteX168" fmla="*/ 969963 w 1003300"/>
                  <a:gd name="connsiteY168" fmla="*/ 106362 h 779492"/>
                  <a:gd name="connsiteX169" fmla="*/ 966788 w 1003300"/>
                  <a:gd name="connsiteY169" fmla="*/ 101600 h 779492"/>
                  <a:gd name="connsiteX170" fmla="*/ 960438 w 1003300"/>
                  <a:gd name="connsiteY170" fmla="*/ 88900 h 779492"/>
                  <a:gd name="connsiteX171" fmla="*/ 954088 w 1003300"/>
                  <a:gd name="connsiteY171" fmla="*/ 74612 h 779492"/>
                  <a:gd name="connsiteX172" fmla="*/ 941388 w 1003300"/>
                  <a:gd name="connsiteY172" fmla="*/ 49212 h 779492"/>
                  <a:gd name="connsiteX173" fmla="*/ 938213 w 1003300"/>
                  <a:gd name="connsiteY173" fmla="*/ 39687 h 779492"/>
                  <a:gd name="connsiteX174" fmla="*/ 931863 w 1003300"/>
                  <a:gd name="connsiteY174" fmla="*/ 31750 h 779492"/>
                  <a:gd name="connsiteX175" fmla="*/ 923925 w 1003300"/>
                  <a:gd name="connsiteY175" fmla="*/ 15875 h 779492"/>
                  <a:gd name="connsiteX176" fmla="*/ 922338 w 1003300"/>
                  <a:gd name="connsiteY176" fmla="*/ 11112 h 779492"/>
                  <a:gd name="connsiteX177" fmla="*/ 912813 w 1003300"/>
                  <a:gd name="connsiteY177" fmla="*/ 4762 h 779492"/>
                  <a:gd name="connsiteX178" fmla="*/ 903288 w 1003300"/>
                  <a:gd name="connsiteY178" fmla="*/ 0 h 779492"/>
                  <a:gd name="connsiteX179" fmla="*/ 884238 w 1003300"/>
                  <a:gd name="connsiteY179" fmla="*/ 3175 h 779492"/>
                  <a:gd name="connsiteX180" fmla="*/ 879475 w 1003300"/>
                  <a:gd name="connsiteY180" fmla="*/ 4762 h 779492"/>
                  <a:gd name="connsiteX181" fmla="*/ 868363 w 1003300"/>
                  <a:gd name="connsiteY181" fmla="*/ 12700 h 779492"/>
                  <a:gd name="connsiteX182" fmla="*/ 863600 w 1003300"/>
                  <a:gd name="connsiteY182" fmla="*/ 25400 h 779492"/>
                  <a:gd name="connsiteX183" fmla="*/ 857250 w 1003300"/>
                  <a:gd name="connsiteY183" fmla="*/ 34925 h 779492"/>
                  <a:gd name="connsiteX184" fmla="*/ 855663 w 1003300"/>
                  <a:gd name="connsiteY184" fmla="*/ 47625 h 779492"/>
                  <a:gd name="connsiteX185" fmla="*/ 852488 w 1003300"/>
                  <a:gd name="connsiteY185" fmla="*/ 60325 h 779492"/>
                  <a:gd name="connsiteX186" fmla="*/ 849313 w 1003300"/>
                  <a:gd name="connsiteY186" fmla="*/ 96837 h 779492"/>
                  <a:gd name="connsiteX187" fmla="*/ 842963 w 1003300"/>
                  <a:gd name="connsiteY187" fmla="*/ 120650 h 779492"/>
                  <a:gd name="connsiteX188" fmla="*/ 838200 w 1003300"/>
                  <a:gd name="connsiteY188" fmla="*/ 149225 h 779492"/>
                  <a:gd name="connsiteX189" fmla="*/ 836613 w 1003300"/>
                  <a:gd name="connsiteY189" fmla="*/ 155575 h 779492"/>
                  <a:gd name="connsiteX190" fmla="*/ 833438 w 1003300"/>
                  <a:gd name="connsiteY190" fmla="*/ 160337 h 779492"/>
                  <a:gd name="connsiteX191" fmla="*/ 830263 w 1003300"/>
                  <a:gd name="connsiteY191" fmla="*/ 169862 h 779492"/>
                  <a:gd name="connsiteX192" fmla="*/ 820738 w 1003300"/>
                  <a:gd name="connsiteY192" fmla="*/ 180975 h 779492"/>
                  <a:gd name="connsiteX193" fmla="*/ 811213 w 1003300"/>
                  <a:gd name="connsiteY193" fmla="*/ 190500 h 779492"/>
                  <a:gd name="connsiteX194" fmla="*/ 809625 w 1003300"/>
                  <a:gd name="connsiteY194" fmla="*/ 195262 h 779492"/>
                  <a:gd name="connsiteX195" fmla="*/ 804863 w 1003300"/>
                  <a:gd name="connsiteY195" fmla="*/ 196850 h 779492"/>
                  <a:gd name="connsiteX196" fmla="*/ 800100 w 1003300"/>
                  <a:gd name="connsiteY196" fmla="*/ 200025 h 779492"/>
                  <a:gd name="connsiteX197" fmla="*/ 795338 w 1003300"/>
                  <a:gd name="connsiteY197" fmla="*/ 196850 h 779492"/>
                  <a:gd name="connsiteX198" fmla="*/ 793750 w 1003300"/>
                  <a:gd name="connsiteY198" fmla="*/ 190500 h 779492"/>
                  <a:gd name="connsiteX199" fmla="*/ 787400 w 1003300"/>
                  <a:gd name="connsiteY199" fmla="*/ 147637 h 779492"/>
                  <a:gd name="connsiteX200" fmla="*/ 777875 w 1003300"/>
                  <a:gd name="connsiteY200" fmla="*/ 127000 h 779492"/>
                  <a:gd name="connsiteX201" fmla="*/ 766763 w 1003300"/>
                  <a:gd name="connsiteY201" fmla="*/ 122237 h 779492"/>
                  <a:gd name="connsiteX202" fmla="*/ 727075 w 1003300"/>
                  <a:gd name="connsiteY202" fmla="*/ 115887 h 779492"/>
                  <a:gd name="connsiteX203" fmla="*/ 698500 w 1003300"/>
                  <a:gd name="connsiteY203" fmla="*/ 114300 h 779492"/>
                  <a:gd name="connsiteX204" fmla="*/ 685800 w 1003300"/>
                  <a:gd name="connsiteY204" fmla="*/ 111125 h 779492"/>
                  <a:gd name="connsiteX205" fmla="*/ 663575 w 1003300"/>
                  <a:gd name="connsiteY205" fmla="*/ 104775 h 779492"/>
                  <a:gd name="connsiteX206" fmla="*/ 642938 w 1003300"/>
                  <a:gd name="connsiteY206" fmla="*/ 103187 h 779492"/>
                  <a:gd name="connsiteX207" fmla="*/ 585788 w 1003300"/>
                  <a:gd name="connsiteY207" fmla="*/ 96837 h 779492"/>
                  <a:gd name="connsiteX208" fmla="*/ 560388 w 1003300"/>
                  <a:gd name="connsiteY208" fmla="*/ 98425 h 779492"/>
                  <a:gd name="connsiteX209" fmla="*/ 552450 w 1003300"/>
                  <a:gd name="connsiteY209" fmla="*/ 101600 h 779492"/>
                  <a:gd name="connsiteX210" fmla="*/ 541338 w 1003300"/>
                  <a:gd name="connsiteY210" fmla="*/ 104775 h 779492"/>
                  <a:gd name="connsiteX211" fmla="*/ 536575 w 1003300"/>
                  <a:gd name="connsiteY211" fmla="*/ 107950 h 779492"/>
                  <a:gd name="connsiteX212" fmla="*/ 522288 w 1003300"/>
                  <a:gd name="connsiteY212" fmla="*/ 119062 h 779492"/>
                  <a:gd name="connsiteX213" fmla="*/ 506413 w 1003300"/>
                  <a:gd name="connsiteY213" fmla="*/ 122237 h 779492"/>
                  <a:gd name="connsiteX214" fmla="*/ 425450 w 1003300"/>
                  <a:gd name="connsiteY214" fmla="*/ 113348 h 779492"/>
                  <a:gd name="connsiteX215" fmla="*/ 376238 w 1003300"/>
                  <a:gd name="connsiteY215" fmla="*/ 122237 h 779492"/>
                  <a:gd name="connsiteX216" fmla="*/ 366713 w 1003300"/>
                  <a:gd name="connsiteY216" fmla="*/ 115887 h 779492"/>
                  <a:gd name="connsiteX217" fmla="*/ 358775 w 1003300"/>
                  <a:gd name="connsiteY217" fmla="*/ 114300 h 779492"/>
                  <a:gd name="connsiteX218" fmla="*/ 341313 w 1003300"/>
                  <a:gd name="connsiteY218" fmla="*/ 109537 h 779492"/>
                  <a:gd name="connsiteX219" fmla="*/ 333375 w 1003300"/>
                  <a:gd name="connsiteY219" fmla="*/ 106362 h 779492"/>
                  <a:gd name="connsiteX220" fmla="*/ 327025 w 1003300"/>
                  <a:gd name="connsiteY220" fmla="*/ 104775 h 779492"/>
                  <a:gd name="connsiteX221" fmla="*/ 322263 w 1003300"/>
                  <a:gd name="connsiteY221" fmla="*/ 101600 h 779492"/>
                  <a:gd name="connsiteX222" fmla="*/ 317500 w 1003300"/>
                  <a:gd name="connsiteY222" fmla="*/ 100012 h 779492"/>
                  <a:gd name="connsiteX223" fmla="*/ 293688 w 1003300"/>
                  <a:gd name="connsiteY223" fmla="*/ 95250 h 779492"/>
                  <a:gd name="connsiteX224" fmla="*/ 287338 w 1003300"/>
                  <a:gd name="connsiteY224" fmla="*/ 92075 h 779492"/>
                  <a:gd name="connsiteX225" fmla="*/ 260350 w 1003300"/>
                  <a:gd name="connsiteY225" fmla="*/ 87312 h 779492"/>
                  <a:gd name="connsiteX226" fmla="*/ 249238 w 1003300"/>
                  <a:gd name="connsiteY226" fmla="*/ 84137 h 779492"/>
                  <a:gd name="connsiteX227" fmla="*/ 233363 w 1003300"/>
                  <a:gd name="connsiteY227" fmla="*/ 79375 h 779492"/>
                  <a:gd name="connsiteX228" fmla="*/ 225426 w 1003300"/>
                  <a:gd name="connsiteY228" fmla="*/ 63500 h 779492"/>
                  <a:gd name="connsiteX229" fmla="*/ 209867 w 1003300"/>
                  <a:gd name="connsiteY229" fmla="*/ 60008 h 779492"/>
                  <a:gd name="connsiteX230" fmla="*/ 195263 w 1003300"/>
                  <a:gd name="connsiteY230"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38213 w 1003300"/>
                  <a:gd name="connsiteY154" fmla="*/ 261937 h 779492"/>
                  <a:gd name="connsiteX155" fmla="*/ 962025 w 1003300"/>
                  <a:gd name="connsiteY155" fmla="*/ 265112 h 779492"/>
                  <a:gd name="connsiteX156" fmla="*/ 962026 w 1003300"/>
                  <a:gd name="connsiteY156" fmla="*/ 257174 h 779492"/>
                  <a:gd name="connsiteX157" fmla="*/ 947738 w 1003300"/>
                  <a:gd name="connsiteY157" fmla="*/ 247650 h 779492"/>
                  <a:gd name="connsiteX158" fmla="*/ 954088 w 1003300"/>
                  <a:gd name="connsiteY158" fmla="*/ 236537 h 779492"/>
                  <a:gd name="connsiteX159" fmla="*/ 957263 w 1003300"/>
                  <a:gd name="connsiteY159" fmla="*/ 227012 h 779492"/>
                  <a:gd name="connsiteX160" fmla="*/ 958850 w 1003300"/>
                  <a:gd name="connsiteY160" fmla="*/ 220662 h 779492"/>
                  <a:gd name="connsiteX161" fmla="*/ 962025 w 1003300"/>
                  <a:gd name="connsiteY161" fmla="*/ 212725 h 779492"/>
                  <a:gd name="connsiteX162" fmla="*/ 968375 w 1003300"/>
                  <a:gd name="connsiteY162" fmla="*/ 195262 h 779492"/>
                  <a:gd name="connsiteX163" fmla="*/ 971550 w 1003300"/>
                  <a:gd name="connsiteY163" fmla="*/ 190500 h 779492"/>
                  <a:gd name="connsiteX164" fmla="*/ 976313 w 1003300"/>
                  <a:gd name="connsiteY164" fmla="*/ 173037 h 779492"/>
                  <a:gd name="connsiteX165" fmla="*/ 981075 w 1003300"/>
                  <a:gd name="connsiteY165" fmla="*/ 153987 h 779492"/>
                  <a:gd name="connsiteX166" fmla="*/ 977900 w 1003300"/>
                  <a:gd name="connsiteY166" fmla="*/ 127000 h 779492"/>
                  <a:gd name="connsiteX167" fmla="*/ 974725 w 1003300"/>
                  <a:gd name="connsiteY167" fmla="*/ 122237 h 779492"/>
                  <a:gd name="connsiteX168" fmla="*/ 969963 w 1003300"/>
                  <a:gd name="connsiteY168" fmla="*/ 106362 h 779492"/>
                  <a:gd name="connsiteX169" fmla="*/ 966788 w 1003300"/>
                  <a:gd name="connsiteY169" fmla="*/ 101600 h 779492"/>
                  <a:gd name="connsiteX170" fmla="*/ 960438 w 1003300"/>
                  <a:gd name="connsiteY170" fmla="*/ 88900 h 779492"/>
                  <a:gd name="connsiteX171" fmla="*/ 954088 w 1003300"/>
                  <a:gd name="connsiteY171" fmla="*/ 74612 h 779492"/>
                  <a:gd name="connsiteX172" fmla="*/ 941388 w 1003300"/>
                  <a:gd name="connsiteY172" fmla="*/ 49212 h 779492"/>
                  <a:gd name="connsiteX173" fmla="*/ 938213 w 1003300"/>
                  <a:gd name="connsiteY173" fmla="*/ 39687 h 779492"/>
                  <a:gd name="connsiteX174" fmla="*/ 931863 w 1003300"/>
                  <a:gd name="connsiteY174" fmla="*/ 31750 h 779492"/>
                  <a:gd name="connsiteX175" fmla="*/ 923925 w 1003300"/>
                  <a:gd name="connsiteY175" fmla="*/ 15875 h 779492"/>
                  <a:gd name="connsiteX176" fmla="*/ 922338 w 1003300"/>
                  <a:gd name="connsiteY176" fmla="*/ 11112 h 779492"/>
                  <a:gd name="connsiteX177" fmla="*/ 912813 w 1003300"/>
                  <a:gd name="connsiteY177" fmla="*/ 4762 h 779492"/>
                  <a:gd name="connsiteX178" fmla="*/ 903288 w 1003300"/>
                  <a:gd name="connsiteY178" fmla="*/ 0 h 779492"/>
                  <a:gd name="connsiteX179" fmla="*/ 884238 w 1003300"/>
                  <a:gd name="connsiteY179" fmla="*/ 3175 h 779492"/>
                  <a:gd name="connsiteX180" fmla="*/ 879475 w 1003300"/>
                  <a:gd name="connsiteY180" fmla="*/ 4762 h 779492"/>
                  <a:gd name="connsiteX181" fmla="*/ 868363 w 1003300"/>
                  <a:gd name="connsiteY181" fmla="*/ 12700 h 779492"/>
                  <a:gd name="connsiteX182" fmla="*/ 863600 w 1003300"/>
                  <a:gd name="connsiteY182" fmla="*/ 25400 h 779492"/>
                  <a:gd name="connsiteX183" fmla="*/ 857250 w 1003300"/>
                  <a:gd name="connsiteY183" fmla="*/ 34925 h 779492"/>
                  <a:gd name="connsiteX184" fmla="*/ 855663 w 1003300"/>
                  <a:gd name="connsiteY184" fmla="*/ 47625 h 779492"/>
                  <a:gd name="connsiteX185" fmla="*/ 852488 w 1003300"/>
                  <a:gd name="connsiteY185" fmla="*/ 60325 h 779492"/>
                  <a:gd name="connsiteX186" fmla="*/ 849313 w 1003300"/>
                  <a:gd name="connsiteY186" fmla="*/ 96837 h 779492"/>
                  <a:gd name="connsiteX187" fmla="*/ 842963 w 1003300"/>
                  <a:gd name="connsiteY187" fmla="*/ 120650 h 779492"/>
                  <a:gd name="connsiteX188" fmla="*/ 838200 w 1003300"/>
                  <a:gd name="connsiteY188" fmla="*/ 149225 h 779492"/>
                  <a:gd name="connsiteX189" fmla="*/ 836613 w 1003300"/>
                  <a:gd name="connsiteY189" fmla="*/ 155575 h 779492"/>
                  <a:gd name="connsiteX190" fmla="*/ 833438 w 1003300"/>
                  <a:gd name="connsiteY190" fmla="*/ 160337 h 779492"/>
                  <a:gd name="connsiteX191" fmla="*/ 830263 w 1003300"/>
                  <a:gd name="connsiteY191" fmla="*/ 169862 h 779492"/>
                  <a:gd name="connsiteX192" fmla="*/ 820738 w 1003300"/>
                  <a:gd name="connsiteY192" fmla="*/ 180975 h 779492"/>
                  <a:gd name="connsiteX193" fmla="*/ 811213 w 1003300"/>
                  <a:gd name="connsiteY193" fmla="*/ 190500 h 779492"/>
                  <a:gd name="connsiteX194" fmla="*/ 809625 w 1003300"/>
                  <a:gd name="connsiteY194" fmla="*/ 195262 h 779492"/>
                  <a:gd name="connsiteX195" fmla="*/ 804863 w 1003300"/>
                  <a:gd name="connsiteY195" fmla="*/ 196850 h 779492"/>
                  <a:gd name="connsiteX196" fmla="*/ 800100 w 1003300"/>
                  <a:gd name="connsiteY196" fmla="*/ 200025 h 779492"/>
                  <a:gd name="connsiteX197" fmla="*/ 795338 w 1003300"/>
                  <a:gd name="connsiteY197" fmla="*/ 196850 h 779492"/>
                  <a:gd name="connsiteX198" fmla="*/ 793750 w 1003300"/>
                  <a:gd name="connsiteY198" fmla="*/ 190500 h 779492"/>
                  <a:gd name="connsiteX199" fmla="*/ 787400 w 1003300"/>
                  <a:gd name="connsiteY199" fmla="*/ 147637 h 779492"/>
                  <a:gd name="connsiteX200" fmla="*/ 777875 w 1003300"/>
                  <a:gd name="connsiteY200" fmla="*/ 127000 h 779492"/>
                  <a:gd name="connsiteX201" fmla="*/ 766763 w 1003300"/>
                  <a:gd name="connsiteY201" fmla="*/ 122237 h 779492"/>
                  <a:gd name="connsiteX202" fmla="*/ 727075 w 1003300"/>
                  <a:gd name="connsiteY202" fmla="*/ 115887 h 779492"/>
                  <a:gd name="connsiteX203" fmla="*/ 698500 w 1003300"/>
                  <a:gd name="connsiteY203" fmla="*/ 114300 h 779492"/>
                  <a:gd name="connsiteX204" fmla="*/ 685800 w 1003300"/>
                  <a:gd name="connsiteY204" fmla="*/ 111125 h 779492"/>
                  <a:gd name="connsiteX205" fmla="*/ 663575 w 1003300"/>
                  <a:gd name="connsiteY205" fmla="*/ 104775 h 779492"/>
                  <a:gd name="connsiteX206" fmla="*/ 642938 w 1003300"/>
                  <a:gd name="connsiteY206" fmla="*/ 103187 h 779492"/>
                  <a:gd name="connsiteX207" fmla="*/ 585788 w 1003300"/>
                  <a:gd name="connsiteY207" fmla="*/ 96837 h 779492"/>
                  <a:gd name="connsiteX208" fmla="*/ 560388 w 1003300"/>
                  <a:gd name="connsiteY208" fmla="*/ 98425 h 779492"/>
                  <a:gd name="connsiteX209" fmla="*/ 552450 w 1003300"/>
                  <a:gd name="connsiteY209" fmla="*/ 101600 h 779492"/>
                  <a:gd name="connsiteX210" fmla="*/ 541338 w 1003300"/>
                  <a:gd name="connsiteY210" fmla="*/ 104775 h 779492"/>
                  <a:gd name="connsiteX211" fmla="*/ 536575 w 1003300"/>
                  <a:gd name="connsiteY211" fmla="*/ 107950 h 779492"/>
                  <a:gd name="connsiteX212" fmla="*/ 522288 w 1003300"/>
                  <a:gd name="connsiteY212" fmla="*/ 119062 h 779492"/>
                  <a:gd name="connsiteX213" fmla="*/ 503556 w 1003300"/>
                  <a:gd name="connsiteY213" fmla="*/ 112712 h 779492"/>
                  <a:gd name="connsiteX214" fmla="*/ 425450 w 1003300"/>
                  <a:gd name="connsiteY214" fmla="*/ 113348 h 779492"/>
                  <a:gd name="connsiteX215" fmla="*/ 376238 w 1003300"/>
                  <a:gd name="connsiteY215" fmla="*/ 122237 h 779492"/>
                  <a:gd name="connsiteX216" fmla="*/ 366713 w 1003300"/>
                  <a:gd name="connsiteY216" fmla="*/ 115887 h 779492"/>
                  <a:gd name="connsiteX217" fmla="*/ 358775 w 1003300"/>
                  <a:gd name="connsiteY217" fmla="*/ 114300 h 779492"/>
                  <a:gd name="connsiteX218" fmla="*/ 341313 w 1003300"/>
                  <a:gd name="connsiteY218" fmla="*/ 109537 h 779492"/>
                  <a:gd name="connsiteX219" fmla="*/ 333375 w 1003300"/>
                  <a:gd name="connsiteY219" fmla="*/ 106362 h 779492"/>
                  <a:gd name="connsiteX220" fmla="*/ 327025 w 1003300"/>
                  <a:gd name="connsiteY220" fmla="*/ 104775 h 779492"/>
                  <a:gd name="connsiteX221" fmla="*/ 322263 w 1003300"/>
                  <a:gd name="connsiteY221" fmla="*/ 101600 h 779492"/>
                  <a:gd name="connsiteX222" fmla="*/ 317500 w 1003300"/>
                  <a:gd name="connsiteY222" fmla="*/ 100012 h 779492"/>
                  <a:gd name="connsiteX223" fmla="*/ 293688 w 1003300"/>
                  <a:gd name="connsiteY223" fmla="*/ 95250 h 779492"/>
                  <a:gd name="connsiteX224" fmla="*/ 287338 w 1003300"/>
                  <a:gd name="connsiteY224" fmla="*/ 92075 h 779492"/>
                  <a:gd name="connsiteX225" fmla="*/ 260350 w 1003300"/>
                  <a:gd name="connsiteY225" fmla="*/ 87312 h 779492"/>
                  <a:gd name="connsiteX226" fmla="*/ 249238 w 1003300"/>
                  <a:gd name="connsiteY226" fmla="*/ 84137 h 779492"/>
                  <a:gd name="connsiteX227" fmla="*/ 233363 w 1003300"/>
                  <a:gd name="connsiteY227" fmla="*/ 79375 h 779492"/>
                  <a:gd name="connsiteX228" fmla="*/ 225426 w 1003300"/>
                  <a:gd name="connsiteY228" fmla="*/ 63500 h 779492"/>
                  <a:gd name="connsiteX229" fmla="*/ 209867 w 1003300"/>
                  <a:gd name="connsiteY229" fmla="*/ 60008 h 779492"/>
                  <a:gd name="connsiteX230" fmla="*/ 195263 w 1003300"/>
                  <a:gd name="connsiteY230"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62025 w 1003300"/>
                  <a:gd name="connsiteY154" fmla="*/ 265112 h 779492"/>
                  <a:gd name="connsiteX155" fmla="*/ 962026 w 1003300"/>
                  <a:gd name="connsiteY155" fmla="*/ 257174 h 779492"/>
                  <a:gd name="connsiteX156" fmla="*/ 947738 w 1003300"/>
                  <a:gd name="connsiteY156" fmla="*/ 247650 h 779492"/>
                  <a:gd name="connsiteX157" fmla="*/ 954088 w 1003300"/>
                  <a:gd name="connsiteY157" fmla="*/ 236537 h 779492"/>
                  <a:gd name="connsiteX158" fmla="*/ 957263 w 1003300"/>
                  <a:gd name="connsiteY158" fmla="*/ 227012 h 779492"/>
                  <a:gd name="connsiteX159" fmla="*/ 958850 w 1003300"/>
                  <a:gd name="connsiteY159" fmla="*/ 220662 h 779492"/>
                  <a:gd name="connsiteX160" fmla="*/ 962025 w 1003300"/>
                  <a:gd name="connsiteY160" fmla="*/ 212725 h 779492"/>
                  <a:gd name="connsiteX161" fmla="*/ 968375 w 1003300"/>
                  <a:gd name="connsiteY161" fmla="*/ 195262 h 779492"/>
                  <a:gd name="connsiteX162" fmla="*/ 971550 w 1003300"/>
                  <a:gd name="connsiteY162" fmla="*/ 190500 h 779492"/>
                  <a:gd name="connsiteX163" fmla="*/ 976313 w 1003300"/>
                  <a:gd name="connsiteY163" fmla="*/ 173037 h 779492"/>
                  <a:gd name="connsiteX164" fmla="*/ 981075 w 1003300"/>
                  <a:gd name="connsiteY164" fmla="*/ 153987 h 779492"/>
                  <a:gd name="connsiteX165" fmla="*/ 977900 w 1003300"/>
                  <a:gd name="connsiteY165" fmla="*/ 127000 h 779492"/>
                  <a:gd name="connsiteX166" fmla="*/ 974725 w 1003300"/>
                  <a:gd name="connsiteY166" fmla="*/ 122237 h 779492"/>
                  <a:gd name="connsiteX167" fmla="*/ 969963 w 1003300"/>
                  <a:gd name="connsiteY167" fmla="*/ 106362 h 779492"/>
                  <a:gd name="connsiteX168" fmla="*/ 966788 w 1003300"/>
                  <a:gd name="connsiteY168" fmla="*/ 101600 h 779492"/>
                  <a:gd name="connsiteX169" fmla="*/ 960438 w 1003300"/>
                  <a:gd name="connsiteY169" fmla="*/ 88900 h 779492"/>
                  <a:gd name="connsiteX170" fmla="*/ 954088 w 1003300"/>
                  <a:gd name="connsiteY170" fmla="*/ 74612 h 779492"/>
                  <a:gd name="connsiteX171" fmla="*/ 941388 w 1003300"/>
                  <a:gd name="connsiteY171" fmla="*/ 49212 h 779492"/>
                  <a:gd name="connsiteX172" fmla="*/ 938213 w 1003300"/>
                  <a:gd name="connsiteY172" fmla="*/ 39687 h 779492"/>
                  <a:gd name="connsiteX173" fmla="*/ 931863 w 1003300"/>
                  <a:gd name="connsiteY173" fmla="*/ 31750 h 779492"/>
                  <a:gd name="connsiteX174" fmla="*/ 923925 w 1003300"/>
                  <a:gd name="connsiteY174" fmla="*/ 15875 h 779492"/>
                  <a:gd name="connsiteX175" fmla="*/ 922338 w 1003300"/>
                  <a:gd name="connsiteY175" fmla="*/ 11112 h 779492"/>
                  <a:gd name="connsiteX176" fmla="*/ 912813 w 1003300"/>
                  <a:gd name="connsiteY176" fmla="*/ 4762 h 779492"/>
                  <a:gd name="connsiteX177" fmla="*/ 903288 w 1003300"/>
                  <a:gd name="connsiteY177" fmla="*/ 0 h 779492"/>
                  <a:gd name="connsiteX178" fmla="*/ 884238 w 1003300"/>
                  <a:gd name="connsiteY178" fmla="*/ 3175 h 779492"/>
                  <a:gd name="connsiteX179" fmla="*/ 879475 w 1003300"/>
                  <a:gd name="connsiteY179" fmla="*/ 4762 h 779492"/>
                  <a:gd name="connsiteX180" fmla="*/ 868363 w 1003300"/>
                  <a:gd name="connsiteY180" fmla="*/ 12700 h 779492"/>
                  <a:gd name="connsiteX181" fmla="*/ 863600 w 1003300"/>
                  <a:gd name="connsiteY181" fmla="*/ 25400 h 779492"/>
                  <a:gd name="connsiteX182" fmla="*/ 857250 w 1003300"/>
                  <a:gd name="connsiteY182" fmla="*/ 34925 h 779492"/>
                  <a:gd name="connsiteX183" fmla="*/ 855663 w 1003300"/>
                  <a:gd name="connsiteY183" fmla="*/ 47625 h 779492"/>
                  <a:gd name="connsiteX184" fmla="*/ 852488 w 1003300"/>
                  <a:gd name="connsiteY184" fmla="*/ 60325 h 779492"/>
                  <a:gd name="connsiteX185" fmla="*/ 849313 w 1003300"/>
                  <a:gd name="connsiteY185" fmla="*/ 96837 h 779492"/>
                  <a:gd name="connsiteX186" fmla="*/ 842963 w 1003300"/>
                  <a:gd name="connsiteY186" fmla="*/ 120650 h 779492"/>
                  <a:gd name="connsiteX187" fmla="*/ 838200 w 1003300"/>
                  <a:gd name="connsiteY187" fmla="*/ 149225 h 779492"/>
                  <a:gd name="connsiteX188" fmla="*/ 836613 w 1003300"/>
                  <a:gd name="connsiteY188" fmla="*/ 155575 h 779492"/>
                  <a:gd name="connsiteX189" fmla="*/ 833438 w 1003300"/>
                  <a:gd name="connsiteY189" fmla="*/ 160337 h 779492"/>
                  <a:gd name="connsiteX190" fmla="*/ 830263 w 1003300"/>
                  <a:gd name="connsiteY190" fmla="*/ 169862 h 779492"/>
                  <a:gd name="connsiteX191" fmla="*/ 820738 w 1003300"/>
                  <a:gd name="connsiteY191" fmla="*/ 180975 h 779492"/>
                  <a:gd name="connsiteX192" fmla="*/ 811213 w 1003300"/>
                  <a:gd name="connsiteY192" fmla="*/ 190500 h 779492"/>
                  <a:gd name="connsiteX193" fmla="*/ 809625 w 1003300"/>
                  <a:gd name="connsiteY193" fmla="*/ 195262 h 779492"/>
                  <a:gd name="connsiteX194" fmla="*/ 804863 w 1003300"/>
                  <a:gd name="connsiteY194" fmla="*/ 196850 h 779492"/>
                  <a:gd name="connsiteX195" fmla="*/ 800100 w 1003300"/>
                  <a:gd name="connsiteY195" fmla="*/ 200025 h 779492"/>
                  <a:gd name="connsiteX196" fmla="*/ 795338 w 1003300"/>
                  <a:gd name="connsiteY196" fmla="*/ 196850 h 779492"/>
                  <a:gd name="connsiteX197" fmla="*/ 793750 w 1003300"/>
                  <a:gd name="connsiteY197" fmla="*/ 190500 h 779492"/>
                  <a:gd name="connsiteX198" fmla="*/ 787400 w 1003300"/>
                  <a:gd name="connsiteY198" fmla="*/ 147637 h 779492"/>
                  <a:gd name="connsiteX199" fmla="*/ 777875 w 1003300"/>
                  <a:gd name="connsiteY199" fmla="*/ 127000 h 779492"/>
                  <a:gd name="connsiteX200" fmla="*/ 766763 w 1003300"/>
                  <a:gd name="connsiteY200" fmla="*/ 122237 h 779492"/>
                  <a:gd name="connsiteX201" fmla="*/ 727075 w 1003300"/>
                  <a:gd name="connsiteY201" fmla="*/ 115887 h 779492"/>
                  <a:gd name="connsiteX202" fmla="*/ 698500 w 1003300"/>
                  <a:gd name="connsiteY202" fmla="*/ 114300 h 779492"/>
                  <a:gd name="connsiteX203" fmla="*/ 685800 w 1003300"/>
                  <a:gd name="connsiteY203" fmla="*/ 111125 h 779492"/>
                  <a:gd name="connsiteX204" fmla="*/ 663575 w 1003300"/>
                  <a:gd name="connsiteY204" fmla="*/ 104775 h 779492"/>
                  <a:gd name="connsiteX205" fmla="*/ 642938 w 1003300"/>
                  <a:gd name="connsiteY205" fmla="*/ 103187 h 779492"/>
                  <a:gd name="connsiteX206" fmla="*/ 585788 w 1003300"/>
                  <a:gd name="connsiteY206" fmla="*/ 96837 h 779492"/>
                  <a:gd name="connsiteX207" fmla="*/ 560388 w 1003300"/>
                  <a:gd name="connsiteY207" fmla="*/ 98425 h 779492"/>
                  <a:gd name="connsiteX208" fmla="*/ 552450 w 1003300"/>
                  <a:gd name="connsiteY208" fmla="*/ 101600 h 779492"/>
                  <a:gd name="connsiteX209" fmla="*/ 541338 w 1003300"/>
                  <a:gd name="connsiteY209" fmla="*/ 104775 h 779492"/>
                  <a:gd name="connsiteX210" fmla="*/ 536575 w 1003300"/>
                  <a:gd name="connsiteY210" fmla="*/ 107950 h 779492"/>
                  <a:gd name="connsiteX211" fmla="*/ 522288 w 1003300"/>
                  <a:gd name="connsiteY211" fmla="*/ 119062 h 779492"/>
                  <a:gd name="connsiteX212" fmla="*/ 503556 w 1003300"/>
                  <a:gd name="connsiteY212" fmla="*/ 112712 h 779492"/>
                  <a:gd name="connsiteX213" fmla="*/ 425450 w 1003300"/>
                  <a:gd name="connsiteY213" fmla="*/ 113348 h 779492"/>
                  <a:gd name="connsiteX214" fmla="*/ 376238 w 1003300"/>
                  <a:gd name="connsiteY214" fmla="*/ 122237 h 779492"/>
                  <a:gd name="connsiteX215" fmla="*/ 366713 w 1003300"/>
                  <a:gd name="connsiteY215" fmla="*/ 115887 h 779492"/>
                  <a:gd name="connsiteX216" fmla="*/ 358775 w 1003300"/>
                  <a:gd name="connsiteY216" fmla="*/ 114300 h 779492"/>
                  <a:gd name="connsiteX217" fmla="*/ 341313 w 1003300"/>
                  <a:gd name="connsiteY217" fmla="*/ 109537 h 779492"/>
                  <a:gd name="connsiteX218" fmla="*/ 333375 w 1003300"/>
                  <a:gd name="connsiteY218" fmla="*/ 106362 h 779492"/>
                  <a:gd name="connsiteX219" fmla="*/ 327025 w 1003300"/>
                  <a:gd name="connsiteY219" fmla="*/ 104775 h 779492"/>
                  <a:gd name="connsiteX220" fmla="*/ 322263 w 1003300"/>
                  <a:gd name="connsiteY220" fmla="*/ 101600 h 779492"/>
                  <a:gd name="connsiteX221" fmla="*/ 317500 w 1003300"/>
                  <a:gd name="connsiteY221" fmla="*/ 100012 h 779492"/>
                  <a:gd name="connsiteX222" fmla="*/ 293688 w 1003300"/>
                  <a:gd name="connsiteY222" fmla="*/ 95250 h 779492"/>
                  <a:gd name="connsiteX223" fmla="*/ 287338 w 1003300"/>
                  <a:gd name="connsiteY223" fmla="*/ 92075 h 779492"/>
                  <a:gd name="connsiteX224" fmla="*/ 260350 w 1003300"/>
                  <a:gd name="connsiteY224" fmla="*/ 87312 h 779492"/>
                  <a:gd name="connsiteX225" fmla="*/ 249238 w 1003300"/>
                  <a:gd name="connsiteY225" fmla="*/ 84137 h 779492"/>
                  <a:gd name="connsiteX226" fmla="*/ 233363 w 1003300"/>
                  <a:gd name="connsiteY226" fmla="*/ 79375 h 779492"/>
                  <a:gd name="connsiteX227" fmla="*/ 225426 w 1003300"/>
                  <a:gd name="connsiteY227" fmla="*/ 63500 h 779492"/>
                  <a:gd name="connsiteX228" fmla="*/ 209867 w 1003300"/>
                  <a:gd name="connsiteY228" fmla="*/ 60008 h 779492"/>
                  <a:gd name="connsiteX229" fmla="*/ 195263 w 1003300"/>
                  <a:gd name="connsiteY229"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42975 w 1003300"/>
                  <a:gd name="connsiteY152" fmla="*/ 292100 h 779492"/>
                  <a:gd name="connsiteX153" fmla="*/ 966788 w 1003300"/>
                  <a:gd name="connsiteY153" fmla="*/ 280987 h 779492"/>
                  <a:gd name="connsiteX154" fmla="*/ 962025 w 1003300"/>
                  <a:gd name="connsiteY154" fmla="*/ 265112 h 779492"/>
                  <a:gd name="connsiteX155" fmla="*/ 962026 w 1003300"/>
                  <a:gd name="connsiteY155" fmla="*/ 257174 h 779492"/>
                  <a:gd name="connsiteX156" fmla="*/ 954088 w 1003300"/>
                  <a:gd name="connsiteY156" fmla="*/ 236537 h 779492"/>
                  <a:gd name="connsiteX157" fmla="*/ 957263 w 1003300"/>
                  <a:gd name="connsiteY157" fmla="*/ 227012 h 779492"/>
                  <a:gd name="connsiteX158" fmla="*/ 958850 w 1003300"/>
                  <a:gd name="connsiteY158" fmla="*/ 220662 h 779492"/>
                  <a:gd name="connsiteX159" fmla="*/ 962025 w 1003300"/>
                  <a:gd name="connsiteY159" fmla="*/ 212725 h 779492"/>
                  <a:gd name="connsiteX160" fmla="*/ 968375 w 1003300"/>
                  <a:gd name="connsiteY160" fmla="*/ 195262 h 779492"/>
                  <a:gd name="connsiteX161" fmla="*/ 971550 w 1003300"/>
                  <a:gd name="connsiteY161" fmla="*/ 190500 h 779492"/>
                  <a:gd name="connsiteX162" fmla="*/ 976313 w 1003300"/>
                  <a:gd name="connsiteY162" fmla="*/ 173037 h 779492"/>
                  <a:gd name="connsiteX163" fmla="*/ 981075 w 1003300"/>
                  <a:gd name="connsiteY163" fmla="*/ 153987 h 779492"/>
                  <a:gd name="connsiteX164" fmla="*/ 977900 w 1003300"/>
                  <a:gd name="connsiteY164" fmla="*/ 127000 h 779492"/>
                  <a:gd name="connsiteX165" fmla="*/ 974725 w 1003300"/>
                  <a:gd name="connsiteY165" fmla="*/ 122237 h 779492"/>
                  <a:gd name="connsiteX166" fmla="*/ 969963 w 1003300"/>
                  <a:gd name="connsiteY166" fmla="*/ 106362 h 779492"/>
                  <a:gd name="connsiteX167" fmla="*/ 966788 w 1003300"/>
                  <a:gd name="connsiteY167" fmla="*/ 101600 h 779492"/>
                  <a:gd name="connsiteX168" fmla="*/ 960438 w 1003300"/>
                  <a:gd name="connsiteY168" fmla="*/ 88900 h 779492"/>
                  <a:gd name="connsiteX169" fmla="*/ 954088 w 1003300"/>
                  <a:gd name="connsiteY169" fmla="*/ 74612 h 779492"/>
                  <a:gd name="connsiteX170" fmla="*/ 941388 w 1003300"/>
                  <a:gd name="connsiteY170" fmla="*/ 49212 h 779492"/>
                  <a:gd name="connsiteX171" fmla="*/ 938213 w 1003300"/>
                  <a:gd name="connsiteY171" fmla="*/ 39687 h 779492"/>
                  <a:gd name="connsiteX172" fmla="*/ 931863 w 1003300"/>
                  <a:gd name="connsiteY172" fmla="*/ 31750 h 779492"/>
                  <a:gd name="connsiteX173" fmla="*/ 923925 w 1003300"/>
                  <a:gd name="connsiteY173" fmla="*/ 15875 h 779492"/>
                  <a:gd name="connsiteX174" fmla="*/ 922338 w 1003300"/>
                  <a:gd name="connsiteY174" fmla="*/ 11112 h 779492"/>
                  <a:gd name="connsiteX175" fmla="*/ 912813 w 1003300"/>
                  <a:gd name="connsiteY175" fmla="*/ 4762 h 779492"/>
                  <a:gd name="connsiteX176" fmla="*/ 903288 w 1003300"/>
                  <a:gd name="connsiteY176" fmla="*/ 0 h 779492"/>
                  <a:gd name="connsiteX177" fmla="*/ 884238 w 1003300"/>
                  <a:gd name="connsiteY177" fmla="*/ 3175 h 779492"/>
                  <a:gd name="connsiteX178" fmla="*/ 879475 w 1003300"/>
                  <a:gd name="connsiteY178" fmla="*/ 4762 h 779492"/>
                  <a:gd name="connsiteX179" fmla="*/ 868363 w 1003300"/>
                  <a:gd name="connsiteY179" fmla="*/ 12700 h 779492"/>
                  <a:gd name="connsiteX180" fmla="*/ 863600 w 1003300"/>
                  <a:gd name="connsiteY180" fmla="*/ 25400 h 779492"/>
                  <a:gd name="connsiteX181" fmla="*/ 857250 w 1003300"/>
                  <a:gd name="connsiteY181" fmla="*/ 34925 h 779492"/>
                  <a:gd name="connsiteX182" fmla="*/ 855663 w 1003300"/>
                  <a:gd name="connsiteY182" fmla="*/ 47625 h 779492"/>
                  <a:gd name="connsiteX183" fmla="*/ 852488 w 1003300"/>
                  <a:gd name="connsiteY183" fmla="*/ 60325 h 779492"/>
                  <a:gd name="connsiteX184" fmla="*/ 849313 w 1003300"/>
                  <a:gd name="connsiteY184" fmla="*/ 96837 h 779492"/>
                  <a:gd name="connsiteX185" fmla="*/ 842963 w 1003300"/>
                  <a:gd name="connsiteY185" fmla="*/ 120650 h 779492"/>
                  <a:gd name="connsiteX186" fmla="*/ 838200 w 1003300"/>
                  <a:gd name="connsiteY186" fmla="*/ 149225 h 779492"/>
                  <a:gd name="connsiteX187" fmla="*/ 836613 w 1003300"/>
                  <a:gd name="connsiteY187" fmla="*/ 155575 h 779492"/>
                  <a:gd name="connsiteX188" fmla="*/ 833438 w 1003300"/>
                  <a:gd name="connsiteY188" fmla="*/ 160337 h 779492"/>
                  <a:gd name="connsiteX189" fmla="*/ 830263 w 1003300"/>
                  <a:gd name="connsiteY189" fmla="*/ 169862 h 779492"/>
                  <a:gd name="connsiteX190" fmla="*/ 820738 w 1003300"/>
                  <a:gd name="connsiteY190" fmla="*/ 180975 h 779492"/>
                  <a:gd name="connsiteX191" fmla="*/ 811213 w 1003300"/>
                  <a:gd name="connsiteY191" fmla="*/ 190500 h 779492"/>
                  <a:gd name="connsiteX192" fmla="*/ 809625 w 1003300"/>
                  <a:gd name="connsiteY192" fmla="*/ 195262 h 779492"/>
                  <a:gd name="connsiteX193" fmla="*/ 804863 w 1003300"/>
                  <a:gd name="connsiteY193" fmla="*/ 196850 h 779492"/>
                  <a:gd name="connsiteX194" fmla="*/ 800100 w 1003300"/>
                  <a:gd name="connsiteY194" fmla="*/ 200025 h 779492"/>
                  <a:gd name="connsiteX195" fmla="*/ 795338 w 1003300"/>
                  <a:gd name="connsiteY195" fmla="*/ 196850 h 779492"/>
                  <a:gd name="connsiteX196" fmla="*/ 793750 w 1003300"/>
                  <a:gd name="connsiteY196" fmla="*/ 190500 h 779492"/>
                  <a:gd name="connsiteX197" fmla="*/ 787400 w 1003300"/>
                  <a:gd name="connsiteY197" fmla="*/ 147637 h 779492"/>
                  <a:gd name="connsiteX198" fmla="*/ 777875 w 1003300"/>
                  <a:gd name="connsiteY198" fmla="*/ 127000 h 779492"/>
                  <a:gd name="connsiteX199" fmla="*/ 766763 w 1003300"/>
                  <a:gd name="connsiteY199" fmla="*/ 122237 h 779492"/>
                  <a:gd name="connsiteX200" fmla="*/ 727075 w 1003300"/>
                  <a:gd name="connsiteY200" fmla="*/ 115887 h 779492"/>
                  <a:gd name="connsiteX201" fmla="*/ 698500 w 1003300"/>
                  <a:gd name="connsiteY201" fmla="*/ 114300 h 779492"/>
                  <a:gd name="connsiteX202" fmla="*/ 685800 w 1003300"/>
                  <a:gd name="connsiteY202" fmla="*/ 111125 h 779492"/>
                  <a:gd name="connsiteX203" fmla="*/ 663575 w 1003300"/>
                  <a:gd name="connsiteY203" fmla="*/ 104775 h 779492"/>
                  <a:gd name="connsiteX204" fmla="*/ 642938 w 1003300"/>
                  <a:gd name="connsiteY204" fmla="*/ 103187 h 779492"/>
                  <a:gd name="connsiteX205" fmla="*/ 585788 w 1003300"/>
                  <a:gd name="connsiteY205" fmla="*/ 96837 h 779492"/>
                  <a:gd name="connsiteX206" fmla="*/ 560388 w 1003300"/>
                  <a:gd name="connsiteY206" fmla="*/ 98425 h 779492"/>
                  <a:gd name="connsiteX207" fmla="*/ 552450 w 1003300"/>
                  <a:gd name="connsiteY207" fmla="*/ 101600 h 779492"/>
                  <a:gd name="connsiteX208" fmla="*/ 541338 w 1003300"/>
                  <a:gd name="connsiteY208" fmla="*/ 104775 h 779492"/>
                  <a:gd name="connsiteX209" fmla="*/ 536575 w 1003300"/>
                  <a:gd name="connsiteY209" fmla="*/ 107950 h 779492"/>
                  <a:gd name="connsiteX210" fmla="*/ 522288 w 1003300"/>
                  <a:gd name="connsiteY210" fmla="*/ 119062 h 779492"/>
                  <a:gd name="connsiteX211" fmla="*/ 503556 w 1003300"/>
                  <a:gd name="connsiteY211" fmla="*/ 112712 h 779492"/>
                  <a:gd name="connsiteX212" fmla="*/ 425450 w 1003300"/>
                  <a:gd name="connsiteY212" fmla="*/ 113348 h 779492"/>
                  <a:gd name="connsiteX213" fmla="*/ 376238 w 1003300"/>
                  <a:gd name="connsiteY213" fmla="*/ 122237 h 779492"/>
                  <a:gd name="connsiteX214" fmla="*/ 366713 w 1003300"/>
                  <a:gd name="connsiteY214" fmla="*/ 115887 h 779492"/>
                  <a:gd name="connsiteX215" fmla="*/ 358775 w 1003300"/>
                  <a:gd name="connsiteY215" fmla="*/ 114300 h 779492"/>
                  <a:gd name="connsiteX216" fmla="*/ 341313 w 1003300"/>
                  <a:gd name="connsiteY216" fmla="*/ 109537 h 779492"/>
                  <a:gd name="connsiteX217" fmla="*/ 333375 w 1003300"/>
                  <a:gd name="connsiteY217" fmla="*/ 106362 h 779492"/>
                  <a:gd name="connsiteX218" fmla="*/ 327025 w 1003300"/>
                  <a:gd name="connsiteY218" fmla="*/ 104775 h 779492"/>
                  <a:gd name="connsiteX219" fmla="*/ 322263 w 1003300"/>
                  <a:gd name="connsiteY219" fmla="*/ 101600 h 779492"/>
                  <a:gd name="connsiteX220" fmla="*/ 317500 w 1003300"/>
                  <a:gd name="connsiteY220" fmla="*/ 100012 h 779492"/>
                  <a:gd name="connsiteX221" fmla="*/ 293688 w 1003300"/>
                  <a:gd name="connsiteY221" fmla="*/ 95250 h 779492"/>
                  <a:gd name="connsiteX222" fmla="*/ 287338 w 1003300"/>
                  <a:gd name="connsiteY222" fmla="*/ 92075 h 779492"/>
                  <a:gd name="connsiteX223" fmla="*/ 260350 w 1003300"/>
                  <a:gd name="connsiteY223" fmla="*/ 87312 h 779492"/>
                  <a:gd name="connsiteX224" fmla="*/ 249238 w 1003300"/>
                  <a:gd name="connsiteY224" fmla="*/ 84137 h 779492"/>
                  <a:gd name="connsiteX225" fmla="*/ 233363 w 1003300"/>
                  <a:gd name="connsiteY225" fmla="*/ 79375 h 779492"/>
                  <a:gd name="connsiteX226" fmla="*/ 225426 w 1003300"/>
                  <a:gd name="connsiteY226" fmla="*/ 63500 h 779492"/>
                  <a:gd name="connsiteX227" fmla="*/ 209867 w 1003300"/>
                  <a:gd name="connsiteY227" fmla="*/ 60008 h 779492"/>
                  <a:gd name="connsiteX228" fmla="*/ 195263 w 1003300"/>
                  <a:gd name="connsiteY228"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28688 w 1003300"/>
                  <a:gd name="connsiteY151" fmla="*/ 279400 h 779492"/>
                  <a:gd name="connsiteX152" fmla="*/ 966788 w 1003300"/>
                  <a:gd name="connsiteY152" fmla="*/ 280987 h 779492"/>
                  <a:gd name="connsiteX153" fmla="*/ 962025 w 1003300"/>
                  <a:gd name="connsiteY153" fmla="*/ 265112 h 779492"/>
                  <a:gd name="connsiteX154" fmla="*/ 962026 w 1003300"/>
                  <a:gd name="connsiteY154" fmla="*/ 257174 h 779492"/>
                  <a:gd name="connsiteX155" fmla="*/ 954088 w 1003300"/>
                  <a:gd name="connsiteY155" fmla="*/ 236537 h 779492"/>
                  <a:gd name="connsiteX156" fmla="*/ 957263 w 1003300"/>
                  <a:gd name="connsiteY156" fmla="*/ 227012 h 779492"/>
                  <a:gd name="connsiteX157" fmla="*/ 958850 w 1003300"/>
                  <a:gd name="connsiteY157" fmla="*/ 220662 h 779492"/>
                  <a:gd name="connsiteX158" fmla="*/ 962025 w 1003300"/>
                  <a:gd name="connsiteY158" fmla="*/ 212725 h 779492"/>
                  <a:gd name="connsiteX159" fmla="*/ 968375 w 1003300"/>
                  <a:gd name="connsiteY159" fmla="*/ 195262 h 779492"/>
                  <a:gd name="connsiteX160" fmla="*/ 971550 w 1003300"/>
                  <a:gd name="connsiteY160" fmla="*/ 190500 h 779492"/>
                  <a:gd name="connsiteX161" fmla="*/ 976313 w 1003300"/>
                  <a:gd name="connsiteY161" fmla="*/ 173037 h 779492"/>
                  <a:gd name="connsiteX162" fmla="*/ 981075 w 1003300"/>
                  <a:gd name="connsiteY162" fmla="*/ 153987 h 779492"/>
                  <a:gd name="connsiteX163" fmla="*/ 977900 w 1003300"/>
                  <a:gd name="connsiteY163" fmla="*/ 127000 h 779492"/>
                  <a:gd name="connsiteX164" fmla="*/ 974725 w 1003300"/>
                  <a:gd name="connsiteY164" fmla="*/ 122237 h 779492"/>
                  <a:gd name="connsiteX165" fmla="*/ 969963 w 1003300"/>
                  <a:gd name="connsiteY165" fmla="*/ 106362 h 779492"/>
                  <a:gd name="connsiteX166" fmla="*/ 966788 w 1003300"/>
                  <a:gd name="connsiteY166" fmla="*/ 101600 h 779492"/>
                  <a:gd name="connsiteX167" fmla="*/ 960438 w 1003300"/>
                  <a:gd name="connsiteY167" fmla="*/ 88900 h 779492"/>
                  <a:gd name="connsiteX168" fmla="*/ 954088 w 1003300"/>
                  <a:gd name="connsiteY168" fmla="*/ 74612 h 779492"/>
                  <a:gd name="connsiteX169" fmla="*/ 941388 w 1003300"/>
                  <a:gd name="connsiteY169" fmla="*/ 49212 h 779492"/>
                  <a:gd name="connsiteX170" fmla="*/ 938213 w 1003300"/>
                  <a:gd name="connsiteY170" fmla="*/ 39687 h 779492"/>
                  <a:gd name="connsiteX171" fmla="*/ 931863 w 1003300"/>
                  <a:gd name="connsiteY171" fmla="*/ 31750 h 779492"/>
                  <a:gd name="connsiteX172" fmla="*/ 923925 w 1003300"/>
                  <a:gd name="connsiteY172" fmla="*/ 15875 h 779492"/>
                  <a:gd name="connsiteX173" fmla="*/ 922338 w 1003300"/>
                  <a:gd name="connsiteY173" fmla="*/ 11112 h 779492"/>
                  <a:gd name="connsiteX174" fmla="*/ 912813 w 1003300"/>
                  <a:gd name="connsiteY174" fmla="*/ 4762 h 779492"/>
                  <a:gd name="connsiteX175" fmla="*/ 903288 w 1003300"/>
                  <a:gd name="connsiteY175" fmla="*/ 0 h 779492"/>
                  <a:gd name="connsiteX176" fmla="*/ 884238 w 1003300"/>
                  <a:gd name="connsiteY176" fmla="*/ 3175 h 779492"/>
                  <a:gd name="connsiteX177" fmla="*/ 879475 w 1003300"/>
                  <a:gd name="connsiteY177" fmla="*/ 4762 h 779492"/>
                  <a:gd name="connsiteX178" fmla="*/ 868363 w 1003300"/>
                  <a:gd name="connsiteY178" fmla="*/ 12700 h 779492"/>
                  <a:gd name="connsiteX179" fmla="*/ 863600 w 1003300"/>
                  <a:gd name="connsiteY179" fmla="*/ 25400 h 779492"/>
                  <a:gd name="connsiteX180" fmla="*/ 857250 w 1003300"/>
                  <a:gd name="connsiteY180" fmla="*/ 34925 h 779492"/>
                  <a:gd name="connsiteX181" fmla="*/ 855663 w 1003300"/>
                  <a:gd name="connsiteY181" fmla="*/ 47625 h 779492"/>
                  <a:gd name="connsiteX182" fmla="*/ 852488 w 1003300"/>
                  <a:gd name="connsiteY182" fmla="*/ 60325 h 779492"/>
                  <a:gd name="connsiteX183" fmla="*/ 849313 w 1003300"/>
                  <a:gd name="connsiteY183" fmla="*/ 96837 h 779492"/>
                  <a:gd name="connsiteX184" fmla="*/ 842963 w 1003300"/>
                  <a:gd name="connsiteY184" fmla="*/ 120650 h 779492"/>
                  <a:gd name="connsiteX185" fmla="*/ 838200 w 1003300"/>
                  <a:gd name="connsiteY185" fmla="*/ 149225 h 779492"/>
                  <a:gd name="connsiteX186" fmla="*/ 836613 w 1003300"/>
                  <a:gd name="connsiteY186" fmla="*/ 155575 h 779492"/>
                  <a:gd name="connsiteX187" fmla="*/ 833438 w 1003300"/>
                  <a:gd name="connsiteY187" fmla="*/ 160337 h 779492"/>
                  <a:gd name="connsiteX188" fmla="*/ 830263 w 1003300"/>
                  <a:gd name="connsiteY188" fmla="*/ 169862 h 779492"/>
                  <a:gd name="connsiteX189" fmla="*/ 820738 w 1003300"/>
                  <a:gd name="connsiteY189" fmla="*/ 180975 h 779492"/>
                  <a:gd name="connsiteX190" fmla="*/ 811213 w 1003300"/>
                  <a:gd name="connsiteY190" fmla="*/ 190500 h 779492"/>
                  <a:gd name="connsiteX191" fmla="*/ 809625 w 1003300"/>
                  <a:gd name="connsiteY191" fmla="*/ 195262 h 779492"/>
                  <a:gd name="connsiteX192" fmla="*/ 804863 w 1003300"/>
                  <a:gd name="connsiteY192" fmla="*/ 196850 h 779492"/>
                  <a:gd name="connsiteX193" fmla="*/ 800100 w 1003300"/>
                  <a:gd name="connsiteY193" fmla="*/ 200025 h 779492"/>
                  <a:gd name="connsiteX194" fmla="*/ 795338 w 1003300"/>
                  <a:gd name="connsiteY194" fmla="*/ 196850 h 779492"/>
                  <a:gd name="connsiteX195" fmla="*/ 793750 w 1003300"/>
                  <a:gd name="connsiteY195" fmla="*/ 190500 h 779492"/>
                  <a:gd name="connsiteX196" fmla="*/ 787400 w 1003300"/>
                  <a:gd name="connsiteY196" fmla="*/ 147637 h 779492"/>
                  <a:gd name="connsiteX197" fmla="*/ 777875 w 1003300"/>
                  <a:gd name="connsiteY197" fmla="*/ 127000 h 779492"/>
                  <a:gd name="connsiteX198" fmla="*/ 766763 w 1003300"/>
                  <a:gd name="connsiteY198" fmla="*/ 122237 h 779492"/>
                  <a:gd name="connsiteX199" fmla="*/ 727075 w 1003300"/>
                  <a:gd name="connsiteY199" fmla="*/ 115887 h 779492"/>
                  <a:gd name="connsiteX200" fmla="*/ 698500 w 1003300"/>
                  <a:gd name="connsiteY200" fmla="*/ 114300 h 779492"/>
                  <a:gd name="connsiteX201" fmla="*/ 685800 w 1003300"/>
                  <a:gd name="connsiteY201" fmla="*/ 111125 h 779492"/>
                  <a:gd name="connsiteX202" fmla="*/ 663575 w 1003300"/>
                  <a:gd name="connsiteY202" fmla="*/ 104775 h 779492"/>
                  <a:gd name="connsiteX203" fmla="*/ 642938 w 1003300"/>
                  <a:gd name="connsiteY203" fmla="*/ 103187 h 779492"/>
                  <a:gd name="connsiteX204" fmla="*/ 585788 w 1003300"/>
                  <a:gd name="connsiteY204" fmla="*/ 96837 h 779492"/>
                  <a:gd name="connsiteX205" fmla="*/ 560388 w 1003300"/>
                  <a:gd name="connsiteY205" fmla="*/ 98425 h 779492"/>
                  <a:gd name="connsiteX206" fmla="*/ 552450 w 1003300"/>
                  <a:gd name="connsiteY206" fmla="*/ 101600 h 779492"/>
                  <a:gd name="connsiteX207" fmla="*/ 541338 w 1003300"/>
                  <a:gd name="connsiteY207" fmla="*/ 104775 h 779492"/>
                  <a:gd name="connsiteX208" fmla="*/ 536575 w 1003300"/>
                  <a:gd name="connsiteY208" fmla="*/ 107950 h 779492"/>
                  <a:gd name="connsiteX209" fmla="*/ 522288 w 1003300"/>
                  <a:gd name="connsiteY209" fmla="*/ 119062 h 779492"/>
                  <a:gd name="connsiteX210" fmla="*/ 503556 w 1003300"/>
                  <a:gd name="connsiteY210" fmla="*/ 112712 h 779492"/>
                  <a:gd name="connsiteX211" fmla="*/ 425450 w 1003300"/>
                  <a:gd name="connsiteY211" fmla="*/ 113348 h 779492"/>
                  <a:gd name="connsiteX212" fmla="*/ 376238 w 1003300"/>
                  <a:gd name="connsiteY212" fmla="*/ 122237 h 779492"/>
                  <a:gd name="connsiteX213" fmla="*/ 366713 w 1003300"/>
                  <a:gd name="connsiteY213" fmla="*/ 115887 h 779492"/>
                  <a:gd name="connsiteX214" fmla="*/ 358775 w 1003300"/>
                  <a:gd name="connsiteY214" fmla="*/ 114300 h 779492"/>
                  <a:gd name="connsiteX215" fmla="*/ 341313 w 1003300"/>
                  <a:gd name="connsiteY215" fmla="*/ 109537 h 779492"/>
                  <a:gd name="connsiteX216" fmla="*/ 333375 w 1003300"/>
                  <a:gd name="connsiteY216" fmla="*/ 106362 h 779492"/>
                  <a:gd name="connsiteX217" fmla="*/ 327025 w 1003300"/>
                  <a:gd name="connsiteY217" fmla="*/ 104775 h 779492"/>
                  <a:gd name="connsiteX218" fmla="*/ 322263 w 1003300"/>
                  <a:gd name="connsiteY218" fmla="*/ 101600 h 779492"/>
                  <a:gd name="connsiteX219" fmla="*/ 317500 w 1003300"/>
                  <a:gd name="connsiteY219" fmla="*/ 100012 h 779492"/>
                  <a:gd name="connsiteX220" fmla="*/ 293688 w 1003300"/>
                  <a:gd name="connsiteY220" fmla="*/ 95250 h 779492"/>
                  <a:gd name="connsiteX221" fmla="*/ 287338 w 1003300"/>
                  <a:gd name="connsiteY221" fmla="*/ 92075 h 779492"/>
                  <a:gd name="connsiteX222" fmla="*/ 260350 w 1003300"/>
                  <a:gd name="connsiteY222" fmla="*/ 87312 h 779492"/>
                  <a:gd name="connsiteX223" fmla="*/ 249238 w 1003300"/>
                  <a:gd name="connsiteY223" fmla="*/ 84137 h 779492"/>
                  <a:gd name="connsiteX224" fmla="*/ 233363 w 1003300"/>
                  <a:gd name="connsiteY224" fmla="*/ 79375 h 779492"/>
                  <a:gd name="connsiteX225" fmla="*/ 225426 w 1003300"/>
                  <a:gd name="connsiteY225" fmla="*/ 63500 h 779492"/>
                  <a:gd name="connsiteX226" fmla="*/ 209867 w 1003300"/>
                  <a:gd name="connsiteY226" fmla="*/ 60008 h 779492"/>
                  <a:gd name="connsiteX227" fmla="*/ 195263 w 1003300"/>
                  <a:gd name="connsiteY227"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66788 w 1003300"/>
                  <a:gd name="connsiteY151" fmla="*/ 280987 h 779492"/>
                  <a:gd name="connsiteX152" fmla="*/ 962025 w 1003300"/>
                  <a:gd name="connsiteY152" fmla="*/ 265112 h 779492"/>
                  <a:gd name="connsiteX153" fmla="*/ 962026 w 1003300"/>
                  <a:gd name="connsiteY153" fmla="*/ 257174 h 779492"/>
                  <a:gd name="connsiteX154" fmla="*/ 954088 w 1003300"/>
                  <a:gd name="connsiteY154" fmla="*/ 236537 h 779492"/>
                  <a:gd name="connsiteX155" fmla="*/ 957263 w 1003300"/>
                  <a:gd name="connsiteY155" fmla="*/ 227012 h 779492"/>
                  <a:gd name="connsiteX156" fmla="*/ 958850 w 1003300"/>
                  <a:gd name="connsiteY156" fmla="*/ 220662 h 779492"/>
                  <a:gd name="connsiteX157" fmla="*/ 962025 w 1003300"/>
                  <a:gd name="connsiteY157" fmla="*/ 212725 h 779492"/>
                  <a:gd name="connsiteX158" fmla="*/ 968375 w 1003300"/>
                  <a:gd name="connsiteY158" fmla="*/ 195262 h 779492"/>
                  <a:gd name="connsiteX159" fmla="*/ 971550 w 1003300"/>
                  <a:gd name="connsiteY159" fmla="*/ 190500 h 779492"/>
                  <a:gd name="connsiteX160" fmla="*/ 976313 w 1003300"/>
                  <a:gd name="connsiteY160" fmla="*/ 173037 h 779492"/>
                  <a:gd name="connsiteX161" fmla="*/ 981075 w 1003300"/>
                  <a:gd name="connsiteY161" fmla="*/ 153987 h 779492"/>
                  <a:gd name="connsiteX162" fmla="*/ 977900 w 1003300"/>
                  <a:gd name="connsiteY162" fmla="*/ 127000 h 779492"/>
                  <a:gd name="connsiteX163" fmla="*/ 974725 w 1003300"/>
                  <a:gd name="connsiteY163" fmla="*/ 122237 h 779492"/>
                  <a:gd name="connsiteX164" fmla="*/ 969963 w 1003300"/>
                  <a:gd name="connsiteY164" fmla="*/ 106362 h 779492"/>
                  <a:gd name="connsiteX165" fmla="*/ 966788 w 1003300"/>
                  <a:gd name="connsiteY165" fmla="*/ 101600 h 779492"/>
                  <a:gd name="connsiteX166" fmla="*/ 960438 w 1003300"/>
                  <a:gd name="connsiteY166" fmla="*/ 88900 h 779492"/>
                  <a:gd name="connsiteX167" fmla="*/ 954088 w 1003300"/>
                  <a:gd name="connsiteY167" fmla="*/ 74612 h 779492"/>
                  <a:gd name="connsiteX168" fmla="*/ 941388 w 1003300"/>
                  <a:gd name="connsiteY168" fmla="*/ 49212 h 779492"/>
                  <a:gd name="connsiteX169" fmla="*/ 938213 w 1003300"/>
                  <a:gd name="connsiteY169" fmla="*/ 39687 h 779492"/>
                  <a:gd name="connsiteX170" fmla="*/ 931863 w 1003300"/>
                  <a:gd name="connsiteY170" fmla="*/ 31750 h 779492"/>
                  <a:gd name="connsiteX171" fmla="*/ 923925 w 1003300"/>
                  <a:gd name="connsiteY171" fmla="*/ 15875 h 779492"/>
                  <a:gd name="connsiteX172" fmla="*/ 922338 w 1003300"/>
                  <a:gd name="connsiteY172" fmla="*/ 11112 h 779492"/>
                  <a:gd name="connsiteX173" fmla="*/ 912813 w 1003300"/>
                  <a:gd name="connsiteY173" fmla="*/ 4762 h 779492"/>
                  <a:gd name="connsiteX174" fmla="*/ 903288 w 1003300"/>
                  <a:gd name="connsiteY174" fmla="*/ 0 h 779492"/>
                  <a:gd name="connsiteX175" fmla="*/ 884238 w 1003300"/>
                  <a:gd name="connsiteY175" fmla="*/ 3175 h 779492"/>
                  <a:gd name="connsiteX176" fmla="*/ 879475 w 1003300"/>
                  <a:gd name="connsiteY176" fmla="*/ 4762 h 779492"/>
                  <a:gd name="connsiteX177" fmla="*/ 868363 w 1003300"/>
                  <a:gd name="connsiteY177" fmla="*/ 12700 h 779492"/>
                  <a:gd name="connsiteX178" fmla="*/ 863600 w 1003300"/>
                  <a:gd name="connsiteY178" fmla="*/ 25400 h 779492"/>
                  <a:gd name="connsiteX179" fmla="*/ 857250 w 1003300"/>
                  <a:gd name="connsiteY179" fmla="*/ 34925 h 779492"/>
                  <a:gd name="connsiteX180" fmla="*/ 855663 w 1003300"/>
                  <a:gd name="connsiteY180" fmla="*/ 47625 h 779492"/>
                  <a:gd name="connsiteX181" fmla="*/ 852488 w 1003300"/>
                  <a:gd name="connsiteY181" fmla="*/ 60325 h 779492"/>
                  <a:gd name="connsiteX182" fmla="*/ 849313 w 1003300"/>
                  <a:gd name="connsiteY182" fmla="*/ 96837 h 779492"/>
                  <a:gd name="connsiteX183" fmla="*/ 842963 w 1003300"/>
                  <a:gd name="connsiteY183" fmla="*/ 120650 h 779492"/>
                  <a:gd name="connsiteX184" fmla="*/ 838200 w 1003300"/>
                  <a:gd name="connsiteY184" fmla="*/ 149225 h 779492"/>
                  <a:gd name="connsiteX185" fmla="*/ 836613 w 1003300"/>
                  <a:gd name="connsiteY185" fmla="*/ 155575 h 779492"/>
                  <a:gd name="connsiteX186" fmla="*/ 833438 w 1003300"/>
                  <a:gd name="connsiteY186" fmla="*/ 160337 h 779492"/>
                  <a:gd name="connsiteX187" fmla="*/ 830263 w 1003300"/>
                  <a:gd name="connsiteY187" fmla="*/ 169862 h 779492"/>
                  <a:gd name="connsiteX188" fmla="*/ 820738 w 1003300"/>
                  <a:gd name="connsiteY188" fmla="*/ 180975 h 779492"/>
                  <a:gd name="connsiteX189" fmla="*/ 811213 w 1003300"/>
                  <a:gd name="connsiteY189" fmla="*/ 190500 h 779492"/>
                  <a:gd name="connsiteX190" fmla="*/ 809625 w 1003300"/>
                  <a:gd name="connsiteY190" fmla="*/ 195262 h 779492"/>
                  <a:gd name="connsiteX191" fmla="*/ 804863 w 1003300"/>
                  <a:gd name="connsiteY191" fmla="*/ 196850 h 779492"/>
                  <a:gd name="connsiteX192" fmla="*/ 800100 w 1003300"/>
                  <a:gd name="connsiteY192" fmla="*/ 200025 h 779492"/>
                  <a:gd name="connsiteX193" fmla="*/ 795338 w 1003300"/>
                  <a:gd name="connsiteY193" fmla="*/ 196850 h 779492"/>
                  <a:gd name="connsiteX194" fmla="*/ 793750 w 1003300"/>
                  <a:gd name="connsiteY194" fmla="*/ 190500 h 779492"/>
                  <a:gd name="connsiteX195" fmla="*/ 787400 w 1003300"/>
                  <a:gd name="connsiteY195" fmla="*/ 147637 h 779492"/>
                  <a:gd name="connsiteX196" fmla="*/ 777875 w 1003300"/>
                  <a:gd name="connsiteY196" fmla="*/ 127000 h 779492"/>
                  <a:gd name="connsiteX197" fmla="*/ 766763 w 1003300"/>
                  <a:gd name="connsiteY197" fmla="*/ 122237 h 779492"/>
                  <a:gd name="connsiteX198" fmla="*/ 727075 w 1003300"/>
                  <a:gd name="connsiteY198" fmla="*/ 115887 h 779492"/>
                  <a:gd name="connsiteX199" fmla="*/ 698500 w 1003300"/>
                  <a:gd name="connsiteY199" fmla="*/ 114300 h 779492"/>
                  <a:gd name="connsiteX200" fmla="*/ 685800 w 1003300"/>
                  <a:gd name="connsiteY200" fmla="*/ 111125 h 779492"/>
                  <a:gd name="connsiteX201" fmla="*/ 663575 w 1003300"/>
                  <a:gd name="connsiteY201" fmla="*/ 104775 h 779492"/>
                  <a:gd name="connsiteX202" fmla="*/ 642938 w 1003300"/>
                  <a:gd name="connsiteY202" fmla="*/ 103187 h 779492"/>
                  <a:gd name="connsiteX203" fmla="*/ 585788 w 1003300"/>
                  <a:gd name="connsiteY203" fmla="*/ 96837 h 779492"/>
                  <a:gd name="connsiteX204" fmla="*/ 560388 w 1003300"/>
                  <a:gd name="connsiteY204" fmla="*/ 98425 h 779492"/>
                  <a:gd name="connsiteX205" fmla="*/ 552450 w 1003300"/>
                  <a:gd name="connsiteY205" fmla="*/ 101600 h 779492"/>
                  <a:gd name="connsiteX206" fmla="*/ 541338 w 1003300"/>
                  <a:gd name="connsiteY206" fmla="*/ 104775 h 779492"/>
                  <a:gd name="connsiteX207" fmla="*/ 536575 w 1003300"/>
                  <a:gd name="connsiteY207" fmla="*/ 107950 h 779492"/>
                  <a:gd name="connsiteX208" fmla="*/ 522288 w 1003300"/>
                  <a:gd name="connsiteY208" fmla="*/ 119062 h 779492"/>
                  <a:gd name="connsiteX209" fmla="*/ 503556 w 1003300"/>
                  <a:gd name="connsiteY209" fmla="*/ 112712 h 779492"/>
                  <a:gd name="connsiteX210" fmla="*/ 425450 w 1003300"/>
                  <a:gd name="connsiteY210" fmla="*/ 113348 h 779492"/>
                  <a:gd name="connsiteX211" fmla="*/ 376238 w 1003300"/>
                  <a:gd name="connsiteY211" fmla="*/ 122237 h 779492"/>
                  <a:gd name="connsiteX212" fmla="*/ 366713 w 1003300"/>
                  <a:gd name="connsiteY212" fmla="*/ 115887 h 779492"/>
                  <a:gd name="connsiteX213" fmla="*/ 358775 w 1003300"/>
                  <a:gd name="connsiteY213" fmla="*/ 114300 h 779492"/>
                  <a:gd name="connsiteX214" fmla="*/ 341313 w 1003300"/>
                  <a:gd name="connsiteY214" fmla="*/ 109537 h 779492"/>
                  <a:gd name="connsiteX215" fmla="*/ 333375 w 1003300"/>
                  <a:gd name="connsiteY215" fmla="*/ 106362 h 779492"/>
                  <a:gd name="connsiteX216" fmla="*/ 327025 w 1003300"/>
                  <a:gd name="connsiteY216" fmla="*/ 104775 h 779492"/>
                  <a:gd name="connsiteX217" fmla="*/ 322263 w 1003300"/>
                  <a:gd name="connsiteY217" fmla="*/ 101600 h 779492"/>
                  <a:gd name="connsiteX218" fmla="*/ 317500 w 1003300"/>
                  <a:gd name="connsiteY218" fmla="*/ 100012 h 779492"/>
                  <a:gd name="connsiteX219" fmla="*/ 293688 w 1003300"/>
                  <a:gd name="connsiteY219" fmla="*/ 95250 h 779492"/>
                  <a:gd name="connsiteX220" fmla="*/ 287338 w 1003300"/>
                  <a:gd name="connsiteY220" fmla="*/ 92075 h 779492"/>
                  <a:gd name="connsiteX221" fmla="*/ 260350 w 1003300"/>
                  <a:gd name="connsiteY221" fmla="*/ 87312 h 779492"/>
                  <a:gd name="connsiteX222" fmla="*/ 249238 w 1003300"/>
                  <a:gd name="connsiteY222" fmla="*/ 84137 h 779492"/>
                  <a:gd name="connsiteX223" fmla="*/ 233363 w 1003300"/>
                  <a:gd name="connsiteY223" fmla="*/ 79375 h 779492"/>
                  <a:gd name="connsiteX224" fmla="*/ 225426 w 1003300"/>
                  <a:gd name="connsiteY224" fmla="*/ 63500 h 779492"/>
                  <a:gd name="connsiteX225" fmla="*/ 209867 w 1003300"/>
                  <a:gd name="connsiteY225" fmla="*/ 60008 h 779492"/>
                  <a:gd name="connsiteX226" fmla="*/ 195263 w 1003300"/>
                  <a:gd name="connsiteY226"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27100 w 1003300"/>
                  <a:gd name="connsiteY150" fmla="*/ 287337 h 779492"/>
                  <a:gd name="connsiteX151" fmla="*/ 962025 w 1003300"/>
                  <a:gd name="connsiteY151" fmla="*/ 265112 h 779492"/>
                  <a:gd name="connsiteX152" fmla="*/ 962026 w 1003300"/>
                  <a:gd name="connsiteY152" fmla="*/ 257174 h 779492"/>
                  <a:gd name="connsiteX153" fmla="*/ 954088 w 1003300"/>
                  <a:gd name="connsiteY153" fmla="*/ 236537 h 779492"/>
                  <a:gd name="connsiteX154" fmla="*/ 957263 w 1003300"/>
                  <a:gd name="connsiteY154" fmla="*/ 227012 h 779492"/>
                  <a:gd name="connsiteX155" fmla="*/ 958850 w 1003300"/>
                  <a:gd name="connsiteY155" fmla="*/ 220662 h 779492"/>
                  <a:gd name="connsiteX156" fmla="*/ 962025 w 1003300"/>
                  <a:gd name="connsiteY156" fmla="*/ 212725 h 779492"/>
                  <a:gd name="connsiteX157" fmla="*/ 968375 w 1003300"/>
                  <a:gd name="connsiteY157" fmla="*/ 195262 h 779492"/>
                  <a:gd name="connsiteX158" fmla="*/ 971550 w 1003300"/>
                  <a:gd name="connsiteY158" fmla="*/ 190500 h 779492"/>
                  <a:gd name="connsiteX159" fmla="*/ 976313 w 1003300"/>
                  <a:gd name="connsiteY159" fmla="*/ 173037 h 779492"/>
                  <a:gd name="connsiteX160" fmla="*/ 981075 w 1003300"/>
                  <a:gd name="connsiteY160" fmla="*/ 153987 h 779492"/>
                  <a:gd name="connsiteX161" fmla="*/ 977900 w 1003300"/>
                  <a:gd name="connsiteY161" fmla="*/ 127000 h 779492"/>
                  <a:gd name="connsiteX162" fmla="*/ 974725 w 1003300"/>
                  <a:gd name="connsiteY162" fmla="*/ 122237 h 779492"/>
                  <a:gd name="connsiteX163" fmla="*/ 969963 w 1003300"/>
                  <a:gd name="connsiteY163" fmla="*/ 106362 h 779492"/>
                  <a:gd name="connsiteX164" fmla="*/ 966788 w 1003300"/>
                  <a:gd name="connsiteY164" fmla="*/ 101600 h 779492"/>
                  <a:gd name="connsiteX165" fmla="*/ 960438 w 1003300"/>
                  <a:gd name="connsiteY165" fmla="*/ 88900 h 779492"/>
                  <a:gd name="connsiteX166" fmla="*/ 954088 w 1003300"/>
                  <a:gd name="connsiteY166" fmla="*/ 74612 h 779492"/>
                  <a:gd name="connsiteX167" fmla="*/ 941388 w 1003300"/>
                  <a:gd name="connsiteY167" fmla="*/ 49212 h 779492"/>
                  <a:gd name="connsiteX168" fmla="*/ 938213 w 1003300"/>
                  <a:gd name="connsiteY168" fmla="*/ 39687 h 779492"/>
                  <a:gd name="connsiteX169" fmla="*/ 931863 w 1003300"/>
                  <a:gd name="connsiteY169" fmla="*/ 31750 h 779492"/>
                  <a:gd name="connsiteX170" fmla="*/ 923925 w 1003300"/>
                  <a:gd name="connsiteY170" fmla="*/ 15875 h 779492"/>
                  <a:gd name="connsiteX171" fmla="*/ 922338 w 1003300"/>
                  <a:gd name="connsiteY171" fmla="*/ 11112 h 779492"/>
                  <a:gd name="connsiteX172" fmla="*/ 912813 w 1003300"/>
                  <a:gd name="connsiteY172" fmla="*/ 4762 h 779492"/>
                  <a:gd name="connsiteX173" fmla="*/ 903288 w 1003300"/>
                  <a:gd name="connsiteY173" fmla="*/ 0 h 779492"/>
                  <a:gd name="connsiteX174" fmla="*/ 884238 w 1003300"/>
                  <a:gd name="connsiteY174" fmla="*/ 3175 h 779492"/>
                  <a:gd name="connsiteX175" fmla="*/ 879475 w 1003300"/>
                  <a:gd name="connsiteY175" fmla="*/ 4762 h 779492"/>
                  <a:gd name="connsiteX176" fmla="*/ 868363 w 1003300"/>
                  <a:gd name="connsiteY176" fmla="*/ 12700 h 779492"/>
                  <a:gd name="connsiteX177" fmla="*/ 863600 w 1003300"/>
                  <a:gd name="connsiteY177" fmla="*/ 25400 h 779492"/>
                  <a:gd name="connsiteX178" fmla="*/ 857250 w 1003300"/>
                  <a:gd name="connsiteY178" fmla="*/ 34925 h 779492"/>
                  <a:gd name="connsiteX179" fmla="*/ 855663 w 1003300"/>
                  <a:gd name="connsiteY179" fmla="*/ 47625 h 779492"/>
                  <a:gd name="connsiteX180" fmla="*/ 852488 w 1003300"/>
                  <a:gd name="connsiteY180" fmla="*/ 60325 h 779492"/>
                  <a:gd name="connsiteX181" fmla="*/ 849313 w 1003300"/>
                  <a:gd name="connsiteY181" fmla="*/ 96837 h 779492"/>
                  <a:gd name="connsiteX182" fmla="*/ 842963 w 1003300"/>
                  <a:gd name="connsiteY182" fmla="*/ 120650 h 779492"/>
                  <a:gd name="connsiteX183" fmla="*/ 838200 w 1003300"/>
                  <a:gd name="connsiteY183" fmla="*/ 149225 h 779492"/>
                  <a:gd name="connsiteX184" fmla="*/ 836613 w 1003300"/>
                  <a:gd name="connsiteY184" fmla="*/ 155575 h 779492"/>
                  <a:gd name="connsiteX185" fmla="*/ 833438 w 1003300"/>
                  <a:gd name="connsiteY185" fmla="*/ 160337 h 779492"/>
                  <a:gd name="connsiteX186" fmla="*/ 830263 w 1003300"/>
                  <a:gd name="connsiteY186" fmla="*/ 169862 h 779492"/>
                  <a:gd name="connsiteX187" fmla="*/ 820738 w 1003300"/>
                  <a:gd name="connsiteY187" fmla="*/ 180975 h 779492"/>
                  <a:gd name="connsiteX188" fmla="*/ 811213 w 1003300"/>
                  <a:gd name="connsiteY188" fmla="*/ 190500 h 779492"/>
                  <a:gd name="connsiteX189" fmla="*/ 809625 w 1003300"/>
                  <a:gd name="connsiteY189" fmla="*/ 195262 h 779492"/>
                  <a:gd name="connsiteX190" fmla="*/ 804863 w 1003300"/>
                  <a:gd name="connsiteY190" fmla="*/ 196850 h 779492"/>
                  <a:gd name="connsiteX191" fmla="*/ 800100 w 1003300"/>
                  <a:gd name="connsiteY191" fmla="*/ 200025 h 779492"/>
                  <a:gd name="connsiteX192" fmla="*/ 795338 w 1003300"/>
                  <a:gd name="connsiteY192" fmla="*/ 196850 h 779492"/>
                  <a:gd name="connsiteX193" fmla="*/ 793750 w 1003300"/>
                  <a:gd name="connsiteY193" fmla="*/ 190500 h 779492"/>
                  <a:gd name="connsiteX194" fmla="*/ 787400 w 1003300"/>
                  <a:gd name="connsiteY194" fmla="*/ 147637 h 779492"/>
                  <a:gd name="connsiteX195" fmla="*/ 777875 w 1003300"/>
                  <a:gd name="connsiteY195" fmla="*/ 127000 h 779492"/>
                  <a:gd name="connsiteX196" fmla="*/ 766763 w 1003300"/>
                  <a:gd name="connsiteY196" fmla="*/ 122237 h 779492"/>
                  <a:gd name="connsiteX197" fmla="*/ 727075 w 1003300"/>
                  <a:gd name="connsiteY197" fmla="*/ 115887 h 779492"/>
                  <a:gd name="connsiteX198" fmla="*/ 698500 w 1003300"/>
                  <a:gd name="connsiteY198" fmla="*/ 114300 h 779492"/>
                  <a:gd name="connsiteX199" fmla="*/ 685800 w 1003300"/>
                  <a:gd name="connsiteY199" fmla="*/ 111125 h 779492"/>
                  <a:gd name="connsiteX200" fmla="*/ 663575 w 1003300"/>
                  <a:gd name="connsiteY200" fmla="*/ 104775 h 779492"/>
                  <a:gd name="connsiteX201" fmla="*/ 642938 w 1003300"/>
                  <a:gd name="connsiteY201" fmla="*/ 103187 h 779492"/>
                  <a:gd name="connsiteX202" fmla="*/ 585788 w 1003300"/>
                  <a:gd name="connsiteY202" fmla="*/ 96837 h 779492"/>
                  <a:gd name="connsiteX203" fmla="*/ 560388 w 1003300"/>
                  <a:gd name="connsiteY203" fmla="*/ 98425 h 779492"/>
                  <a:gd name="connsiteX204" fmla="*/ 552450 w 1003300"/>
                  <a:gd name="connsiteY204" fmla="*/ 101600 h 779492"/>
                  <a:gd name="connsiteX205" fmla="*/ 541338 w 1003300"/>
                  <a:gd name="connsiteY205" fmla="*/ 104775 h 779492"/>
                  <a:gd name="connsiteX206" fmla="*/ 536575 w 1003300"/>
                  <a:gd name="connsiteY206" fmla="*/ 107950 h 779492"/>
                  <a:gd name="connsiteX207" fmla="*/ 522288 w 1003300"/>
                  <a:gd name="connsiteY207" fmla="*/ 119062 h 779492"/>
                  <a:gd name="connsiteX208" fmla="*/ 503556 w 1003300"/>
                  <a:gd name="connsiteY208" fmla="*/ 112712 h 779492"/>
                  <a:gd name="connsiteX209" fmla="*/ 425450 w 1003300"/>
                  <a:gd name="connsiteY209" fmla="*/ 113348 h 779492"/>
                  <a:gd name="connsiteX210" fmla="*/ 376238 w 1003300"/>
                  <a:gd name="connsiteY210" fmla="*/ 122237 h 779492"/>
                  <a:gd name="connsiteX211" fmla="*/ 366713 w 1003300"/>
                  <a:gd name="connsiteY211" fmla="*/ 115887 h 779492"/>
                  <a:gd name="connsiteX212" fmla="*/ 358775 w 1003300"/>
                  <a:gd name="connsiteY212" fmla="*/ 114300 h 779492"/>
                  <a:gd name="connsiteX213" fmla="*/ 341313 w 1003300"/>
                  <a:gd name="connsiteY213" fmla="*/ 109537 h 779492"/>
                  <a:gd name="connsiteX214" fmla="*/ 333375 w 1003300"/>
                  <a:gd name="connsiteY214" fmla="*/ 106362 h 779492"/>
                  <a:gd name="connsiteX215" fmla="*/ 327025 w 1003300"/>
                  <a:gd name="connsiteY215" fmla="*/ 104775 h 779492"/>
                  <a:gd name="connsiteX216" fmla="*/ 322263 w 1003300"/>
                  <a:gd name="connsiteY216" fmla="*/ 101600 h 779492"/>
                  <a:gd name="connsiteX217" fmla="*/ 317500 w 1003300"/>
                  <a:gd name="connsiteY217" fmla="*/ 100012 h 779492"/>
                  <a:gd name="connsiteX218" fmla="*/ 293688 w 1003300"/>
                  <a:gd name="connsiteY218" fmla="*/ 95250 h 779492"/>
                  <a:gd name="connsiteX219" fmla="*/ 287338 w 1003300"/>
                  <a:gd name="connsiteY219" fmla="*/ 92075 h 779492"/>
                  <a:gd name="connsiteX220" fmla="*/ 260350 w 1003300"/>
                  <a:gd name="connsiteY220" fmla="*/ 87312 h 779492"/>
                  <a:gd name="connsiteX221" fmla="*/ 249238 w 1003300"/>
                  <a:gd name="connsiteY221" fmla="*/ 84137 h 779492"/>
                  <a:gd name="connsiteX222" fmla="*/ 233363 w 1003300"/>
                  <a:gd name="connsiteY222" fmla="*/ 79375 h 779492"/>
                  <a:gd name="connsiteX223" fmla="*/ 225426 w 1003300"/>
                  <a:gd name="connsiteY223" fmla="*/ 63500 h 779492"/>
                  <a:gd name="connsiteX224" fmla="*/ 209867 w 1003300"/>
                  <a:gd name="connsiteY224" fmla="*/ 60008 h 779492"/>
                  <a:gd name="connsiteX225" fmla="*/ 195263 w 1003300"/>
                  <a:gd name="connsiteY225"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23925 w 1003300"/>
                  <a:gd name="connsiteY149" fmla="*/ 298450 h 779492"/>
                  <a:gd name="connsiteX150" fmla="*/ 962025 w 1003300"/>
                  <a:gd name="connsiteY150" fmla="*/ 265112 h 779492"/>
                  <a:gd name="connsiteX151" fmla="*/ 962026 w 1003300"/>
                  <a:gd name="connsiteY151" fmla="*/ 257174 h 779492"/>
                  <a:gd name="connsiteX152" fmla="*/ 954088 w 1003300"/>
                  <a:gd name="connsiteY152" fmla="*/ 236537 h 779492"/>
                  <a:gd name="connsiteX153" fmla="*/ 957263 w 1003300"/>
                  <a:gd name="connsiteY153" fmla="*/ 227012 h 779492"/>
                  <a:gd name="connsiteX154" fmla="*/ 958850 w 1003300"/>
                  <a:gd name="connsiteY154" fmla="*/ 220662 h 779492"/>
                  <a:gd name="connsiteX155" fmla="*/ 962025 w 1003300"/>
                  <a:gd name="connsiteY155" fmla="*/ 212725 h 779492"/>
                  <a:gd name="connsiteX156" fmla="*/ 968375 w 1003300"/>
                  <a:gd name="connsiteY156" fmla="*/ 195262 h 779492"/>
                  <a:gd name="connsiteX157" fmla="*/ 971550 w 1003300"/>
                  <a:gd name="connsiteY157" fmla="*/ 190500 h 779492"/>
                  <a:gd name="connsiteX158" fmla="*/ 976313 w 1003300"/>
                  <a:gd name="connsiteY158" fmla="*/ 173037 h 779492"/>
                  <a:gd name="connsiteX159" fmla="*/ 981075 w 1003300"/>
                  <a:gd name="connsiteY159" fmla="*/ 153987 h 779492"/>
                  <a:gd name="connsiteX160" fmla="*/ 977900 w 1003300"/>
                  <a:gd name="connsiteY160" fmla="*/ 127000 h 779492"/>
                  <a:gd name="connsiteX161" fmla="*/ 974725 w 1003300"/>
                  <a:gd name="connsiteY161" fmla="*/ 122237 h 779492"/>
                  <a:gd name="connsiteX162" fmla="*/ 969963 w 1003300"/>
                  <a:gd name="connsiteY162" fmla="*/ 106362 h 779492"/>
                  <a:gd name="connsiteX163" fmla="*/ 966788 w 1003300"/>
                  <a:gd name="connsiteY163" fmla="*/ 101600 h 779492"/>
                  <a:gd name="connsiteX164" fmla="*/ 960438 w 1003300"/>
                  <a:gd name="connsiteY164" fmla="*/ 88900 h 779492"/>
                  <a:gd name="connsiteX165" fmla="*/ 954088 w 1003300"/>
                  <a:gd name="connsiteY165" fmla="*/ 74612 h 779492"/>
                  <a:gd name="connsiteX166" fmla="*/ 941388 w 1003300"/>
                  <a:gd name="connsiteY166" fmla="*/ 49212 h 779492"/>
                  <a:gd name="connsiteX167" fmla="*/ 938213 w 1003300"/>
                  <a:gd name="connsiteY167" fmla="*/ 39687 h 779492"/>
                  <a:gd name="connsiteX168" fmla="*/ 931863 w 1003300"/>
                  <a:gd name="connsiteY168" fmla="*/ 31750 h 779492"/>
                  <a:gd name="connsiteX169" fmla="*/ 923925 w 1003300"/>
                  <a:gd name="connsiteY169" fmla="*/ 15875 h 779492"/>
                  <a:gd name="connsiteX170" fmla="*/ 922338 w 1003300"/>
                  <a:gd name="connsiteY170" fmla="*/ 11112 h 779492"/>
                  <a:gd name="connsiteX171" fmla="*/ 912813 w 1003300"/>
                  <a:gd name="connsiteY171" fmla="*/ 4762 h 779492"/>
                  <a:gd name="connsiteX172" fmla="*/ 903288 w 1003300"/>
                  <a:gd name="connsiteY172" fmla="*/ 0 h 779492"/>
                  <a:gd name="connsiteX173" fmla="*/ 884238 w 1003300"/>
                  <a:gd name="connsiteY173" fmla="*/ 3175 h 779492"/>
                  <a:gd name="connsiteX174" fmla="*/ 879475 w 1003300"/>
                  <a:gd name="connsiteY174" fmla="*/ 4762 h 779492"/>
                  <a:gd name="connsiteX175" fmla="*/ 868363 w 1003300"/>
                  <a:gd name="connsiteY175" fmla="*/ 12700 h 779492"/>
                  <a:gd name="connsiteX176" fmla="*/ 863600 w 1003300"/>
                  <a:gd name="connsiteY176" fmla="*/ 25400 h 779492"/>
                  <a:gd name="connsiteX177" fmla="*/ 857250 w 1003300"/>
                  <a:gd name="connsiteY177" fmla="*/ 34925 h 779492"/>
                  <a:gd name="connsiteX178" fmla="*/ 855663 w 1003300"/>
                  <a:gd name="connsiteY178" fmla="*/ 47625 h 779492"/>
                  <a:gd name="connsiteX179" fmla="*/ 852488 w 1003300"/>
                  <a:gd name="connsiteY179" fmla="*/ 60325 h 779492"/>
                  <a:gd name="connsiteX180" fmla="*/ 849313 w 1003300"/>
                  <a:gd name="connsiteY180" fmla="*/ 96837 h 779492"/>
                  <a:gd name="connsiteX181" fmla="*/ 842963 w 1003300"/>
                  <a:gd name="connsiteY181" fmla="*/ 120650 h 779492"/>
                  <a:gd name="connsiteX182" fmla="*/ 838200 w 1003300"/>
                  <a:gd name="connsiteY182" fmla="*/ 149225 h 779492"/>
                  <a:gd name="connsiteX183" fmla="*/ 836613 w 1003300"/>
                  <a:gd name="connsiteY183" fmla="*/ 155575 h 779492"/>
                  <a:gd name="connsiteX184" fmla="*/ 833438 w 1003300"/>
                  <a:gd name="connsiteY184" fmla="*/ 160337 h 779492"/>
                  <a:gd name="connsiteX185" fmla="*/ 830263 w 1003300"/>
                  <a:gd name="connsiteY185" fmla="*/ 169862 h 779492"/>
                  <a:gd name="connsiteX186" fmla="*/ 820738 w 1003300"/>
                  <a:gd name="connsiteY186" fmla="*/ 180975 h 779492"/>
                  <a:gd name="connsiteX187" fmla="*/ 811213 w 1003300"/>
                  <a:gd name="connsiteY187" fmla="*/ 190500 h 779492"/>
                  <a:gd name="connsiteX188" fmla="*/ 809625 w 1003300"/>
                  <a:gd name="connsiteY188" fmla="*/ 195262 h 779492"/>
                  <a:gd name="connsiteX189" fmla="*/ 804863 w 1003300"/>
                  <a:gd name="connsiteY189" fmla="*/ 196850 h 779492"/>
                  <a:gd name="connsiteX190" fmla="*/ 800100 w 1003300"/>
                  <a:gd name="connsiteY190" fmla="*/ 200025 h 779492"/>
                  <a:gd name="connsiteX191" fmla="*/ 795338 w 1003300"/>
                  <a:gd name="connsiteY191" fmla="*/ 196850 h 779492"/>
                  <a:gd name="connsiteX192" fmla="*/ 793750 w 1003300"/>
                  <a:gd name="connsiteY192" fmla="*/ 190500 h 779492"/>
                  <a:gd name="connsiteX193" fmla="*/ 787400 w 1003300"/>
                  <a:gd name="connsiteY193" fmla="*/ 147637 h 779492"/>
                  <a:gd name="connsiteX194" fmla="*/ 777875 w 1003300"/>
                  <a:gd name="connsiteY194" fmla="*/ 127000 h 779492"/>
                  <a:gd name="connsiteX195" fmla="*/ 766763 w 1003300"/>
                  <a:gd name="connsiteY195" fmla="*/ 122237 h 779492"/>
                  <a:gd name="connsiteX196" fmla="*/ 727075 w 1003300"/>
                  <a:gd name="connsiteY196" fmla="*/ 115887 h 779492"/>
                  <a:gd name="connsiteX197" fmla="*/ 698500 w 1003300"/>
                  <a:gd name="connsiteY197" fmla="*/ 114300 h 779492"/>
                  <a:gd name="connsiteX198" fmla="*/ 685800 w 1003300"/>
                  <a:gd name="connsiteY198" fmla="*/ 111125 h 779492"/>
                  <a:gd name="connsiteX199" fmla="*/ 663575 w 1003300"/>
                  <a:gd name="connsiteY199" fmla="*/ 104775 h 779492"/>
                  <a:gd name="connsiteX200" fmla="*/ 642938 w 1003300"/>
                  <a:gd name="connsiteY200" fmla="*/ 103187 h 779492"/>
                  <a:gd name="connsiteX201" fmla="*/ 585788 w 1003300"/>
                  <a:gd name="connsiteY201" fmla="*/ 96837 h 779492"/>
                  <a:gd name="connsiteX202" fmla="*/ 560388 w 1003300"/>
                  <a:gd name="connsiteY202" fmla="*/ 98425 h 779492"/>
                  <a:gd name="connsiteX203" fmla="*/ 552450 w 1003300"/>
                  <a:gd name="connsiteY203" fmla="*/ 101600 h 779492"/>
                  <a:gd name="connsiteX204" fmla="*/ 541338 w 1003300"/>
                  <a:gd name="connsiteY204" fmla="*/ 104775 h 779492"/>
                  <a:gd name="connsiteX205" fmla="*/ 536575 w 1003300"/>
                  <a:gd name="connsiteY205" fmla="*/ 107950 h 779492"/>
                  <a:gd name="connsiteX206" fmla="*/ 522288 w 1003300"/>
                  <a:gd name="connsiteY206" fmla="*/ 119062 h 779492"/>
                  <a:gd name="connsiteX207" fmla="*/ 503556 w 1003300"/>
                  <a:gd name="connsiteY207" fmla="*/ 112712 h 779492"/>
                  <a:gd name="connsiteX208" fmla="*/ 425450 w 1003300"/>
                  <a:gd name="connsiteY208" fmla="*/ 113348 h 779492"/>
                  <a:gd name="connsiteX209" fmla="*/ 376238 w 1003300"/>
                  <a:gd name="connsiteY209" fmla="*/ 122237 h 779492"/>
                  <a:gd name="connsiteX210" fmla="*/ 366713 w 1003300"/>
                  <a:gd name="connsiteY210" fmla="*/ 115887 h 779492"/>
                  <a:gd name="connsiteX211" fmla="*/ 358775 w 1003300"/>
                  <a:gd name="connsiteY211" fmla="*/ 114300 h 779492"/>
                  <a:gd name="connsiteX212" fmla="*/ 341313 w 1003300"/>
                  <a:gd name="connsiteY212" fmla="*/ 109537 h 779492"/>
                  <a:gd name="connsiteX213" fmla="*/ 333375 w 1003300"/>
                  <a:gd name="connsiteY213" fmla="*/ 106362 h 779492"/>
                  <a:gd name="connsiteX214" fmla="*/ 327025 w 1003300"/>
                  <a:gd name="connsiteY214" fmla="*/ 104775 h 779492"/>
                  <a:gd name="connsiteX215" fmla="*/ 322263 w 1003300"/>
                  <a:gd name="connsiteY215" fmla="*/ 101600 h 779492"/>
                  <a:gd name="connsiteX216" fmla="*/ 317500 w 1003300"/>
                  <a:gd name="connsiteY216" fmla="*/ 100012 h 779492"/>
                  <a:gd name="connsiteX217" fmla="*/ 293688 w 1003300"/>
                  <a:gd name="connsiteY217" fmla="*/ 95250 h 779492"/>
                  <a:gd name="connsiteX218" fmla="*/ 287338 w 1003300"/>
                  <a:gd name="connsiteY218" fmla="*/ 92075 h 779492"/>
                  <a:gd name="connsiteX219" fmla="*/ 260350 w 1003300"/>
                  <a:gd name="connsiteY219" fmla="*/ 87312 h 779492"/>
                  <a:gd name="connsiteX220" fmla="*/ 249238 w 1003300"/>
                  <a:gd name="connsiteY220" fmla="*/ 84137 h 779492"/>
                  <a:gd name="connsiteX221" fmla="*/ 233363 w 1003300"/>
                  <a:gd name="connsiteY221" fmla="*/ 79375 h 779492"/>
                  <a:gd name="connsiteX222" fmla="*/ 225426 w 1003300"/>
                  <a:gd name="connsiteY222" fmla="*/ 63500 h 779492"/>
                  <a:gd name="connsiteX223" fmla="*/ 209867 w 1003300"/>
                  <a:gd name="connsiteY223" fmla="*/ 60008 h 779492"/>
                  <a:gd name="connsiteX224" fmla="*/ 195263 w 1003300"/>
                  <a:gd name="connsiteY224"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77863 w 1003300"/>
                  <a:gd name="connsiteY70" fmla="*/ 495300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62025 w 1003300"/>
                  <a:gd name="connsiteY149" fmla="*/ 265112 h 779492"/>
                  <a:gd name="connsiteX150" fmla="*/ 962026 w 1003300"/>
                  <a:gd name="connsiteY150" fmla="*/ 257174 h 779492"/>
                  <a:gd name="connsiteX151" fmla="*/ 954088 w 1003300"/>
                  <a:gd name="connsiteY151" fmla="*/ 236537 h 779492"/>
                  <a:gd name="connsiteX152" fmla="*/ 957263 w 1003300"/>
                  <a:gd name="connsiteY152" fmla="*/ 227012 h 779492"/>
                  <a:gd name="connsiteX153" fmla="*/ 958850 w 1003300"/>
                  <a:gd name="connsiteY153" fmla="*/ 220662 h 779492"/>
                  <a:gd name="connsiteX154" fmla="*/ 962025 w 1003300"/>
                  <a:gd name="connsiteY154" fmla="*/ 212725 h 779492"/>
                  <a:gd name="connsiteX155" fmla="*/ 968375 w 1003300"/>
                  <a:gd name="connsiteY155" fmla="*/ 195262 h 779492"/>
                  <a:gd name="connsiteX156" fmla="*/ 971550 w 1003300"/>
                  <a:gd name="connsiteY156" fmla="*/ 190500 h 779492"/>
                  <a:gd name="connsiteX157" fmla="*/ 976313 w 1003300"/>
                  <a:gd name="connsiteY157" fmla="*/ 173037 h 779492"/>
                  <a:gd name="connsiteX158" fmla="*/ 981075 w 1003300"/>
                  <a:gd name="connsiteY158" fmla="*/ 153987 h 779492"/>
                  <a:gd name="connsiteX159" fmla="*/ 977900 w 1003300"/>
                  <a:gd name="connsiteY159" fmla="*/ 127000 h 779492"/>
                  <a:gd name="connsiteX160" fmla="*/ 974725 w 1003300"/>
                  <a:gd name="connsiteY160" fmla="*/ 122237 h 779492"/>
                  <a:gd name="connsiteX161" fmla="*/ 969963 w 1003300"/>
                  <a:gd name="connsiteY161" fmla="*/ 106362 h 779492"/>
                  <a:gd name="connsiteX162" fmla="*/ 966788 w 1003300"/>
                  <a:gd name="connsiteY162" fmla="*/ 101600 h 779492"/>
                  <a:gd name="connsiteX163" fmla="*/ 960438 w 1003300"/>
                  <a:gd name="connsiteY163" fmla="*/ 88900 h 779492"/>
                  <a:gd name="connsiteX164" fmla="*/ 954088 w 1003300"/>
                  <a:gd name="connsiteY164" fmla="*/ 74612 h 779492"/>
                  <a:gd name="connsiteX165" fmla="*/ 941388 w 1003300"/>
                  <a:gd name="connsiteY165" fmla="*/ 49212 h 779492"/>
                  <a:gd name="connsiteX166" fmla="*/ 938213 w 1003300"/>
                  <a:gd name="connsiteY166" fmla="*/ 39687 h 779492"/>
                  <a:gd name="connsiteX167" fmla="*/ 931863 w 1003300"/>
                  <a:gd name="connsiteY167" fmla="*/ 31750 h 779492"/>
                  <a:gd name="connsiteX168" fmla="*/ 923925 w 1003300"/>
                  <a:gd name="connsiteY168" fmla="*/ 15875 h 779492"/>
                  <a:gd name="connsiteX169" fmla="*/ 922338 w 1003300"/>
                  <a:gd name="connsiteY169" fmla="*/ 11112 h 779492"/>
                  <a:gd name="connsiteX170" fmla="*/ 912813 w 1003300"/>
                  <a:gd name="connsiteY170" fmla="*/ 4762 h 779492"/>
                  <a:gd name="connsiteX171" fmla="*/ 903288 w 1003300"/>
                  <a:gd name="connsiteY171" fmla="*/ 0 h 779492"/>
                  <a:gd name="connsiteX172" fmla="*/ 884238 w 1003300"/>
                  <a:gd name="connsiteY172" fmla="*/ 3175 h 779492"/>
                  <a:gd name="connsiteX173" fmla="*/ 879475 w 1003300"/>
                  <a:gd name="connsiteY173" fmla="*/ 4762 h 779492"/>
                  <a:gd name="connsiteX174" fmla="*/ 868363 w 1003300"/>
                  <a:gd name="connsiteY174" fmla="*/ 12700 h 779492"/>
                  <a:gd name="connsiteX175" fmla="*/ 863600 w 1003300"/>
                  <a:gd name="connsiteY175" fmla="*/ 25400 h 779492"/>
                  <a:gd name="connsiteX176" fmla="*/ 857250 w 1003300"/>
                  <a:gd name="connsiteY176" fmla="*/ 34925 h 779492"/>
                  <a:gd name="connsiteX177" fmla="*/ 855663 w 1003300"/>
                  <a:gd name="connsiteY177" fmla="*/ 47625 h 779492"/>
                  <a:gd name="connsiteX178" fmla="*/ 852488 w 1003300"/>
                  <a:gd name="connsiteY178" fmla="*/ 60325 h 779492"/>
                  <a:gd name="connsiteX179" fmla="*/ 849313 w 1003300"/>
                  <a:gd name="connsiteY179" fmla="*/ 96837 h 779492"/>
                  <a:gd name="connsiteX180" fmla="*/ 842963 w 1003300"/>
                  <a:gd name="connsiteY180" fmla="*/ 120650 h 779492"/>
                  <a:gd name="connsiteX181" fmla="*/ 838200 w 1003300"/>
                  <a:gd name="connsiteY181" fmla="*/ 149225 h 779492"/>
                  <a:gd name="connsiteX182" fmla="*/ 836613 w 1003300"/>
                  <a:gd name="connsiteY182" fmla="*/ 155575 h 779492"/>
                  <a:gd name="connsiteX183" fmla="*/ 833438 w 1003300"/>
                  <a:gd name="connsiteY183" fmla="*/ 160337 h 779492"/>
                  <a:gd name="connsiteX184" fmla="*/ 830263 w 1003300"/>
                  <a:gd name="connsiteY184" fmla="*/ 169862 h 779492"/>
                  <a:gd name="connsiteX185" fmla="*/ 820738 w 1003300"/>
                  <a:gd name="connsiteY185" fmla="*/ 180975 h 779492"/>
                  <a:gd name="connsiteX186" fmla="*/ 811213 w 1003300"/>
                  <a:gd name="connsiteY186" fmla="*/ 190500 h 779492"/>
                  <a:gd name="connsiteX187" fmla="*/ 809625 w 1003300"/>
                  <a:gd name="connsiteY187" fmla="*/ 195262 h 779492"/>
                  <a:gd name="connsiteX188" fmla="*/ 804863 w 1003300"/>
                  <a:gd name="connsiteY188" fmla="*/ 196850 h 779492"/>
                  <a:gd name="connsiteX189" fmla="*/ 800100 w 1003300"/>
                  <a:gd name="connsiteY189" fmla="*/ 200025 h 779492"/>
                  <a:gd name="connsiteX190" fmla="*/ 795338 w 1003300"/>
                  <a:gd name="connsiteY190" fmla="*/ 196850 h 779492"/>
                  <a:gd name="connsiteX191" fmla="*/ 793750 w 1003300"/>
                  <a:gd name="connsiteY191" fmla="*/ 190500 h 779492"/>
                  <a:gd name="connsiteX192" fmla="*/ 787400 w 1003300"/>
                  <a:gd name="connsiteY192" fmla="*/ 147637 h 779492"/>
                  <a:gd name="connsiteX193" fmla="*/ 777875 w 1003300"/>
                  <a:gd name="connsiteY193" fmla="*/ 127000 h 779492"/>
                  <a:gd name="connsiteX194" fmla="*/ 766763 w 1003300"/>
                  <a:gd name="connsiteY194" fmla="*/ 122237 h 779492"/>
                  <a:gd name="connsiteX195" fmla="*/ 727075 w 1003300"/>
                  <a:gd name="connsiteY195" fmla="*/ 115887 h 779492"/>
                  <a:gd name="connsiteX196" fmla="*/ 698500 w 1003300"/>
                  <a:gd name="connsiteY196" fmla="*/ 114300 h 779492"/>
                  <a:gd name="connsiteX197" fmla="*/ 685800 w 1003300"/>
                  <a:gd name="connsiteY197" fmla="*/ 111125 h 779492"/>
                  <a:gd name="connsiteX198" fmla="*/ 663575 w 1003300"/>
                  <a:gd name="connsiteY198" fmla="*/ 104775 h 779492"/>
                  <a:gd name="connsiteX199" fmla="*/ 642938 w 1003300"/>
                  <a:gd name="connsiteY199" fmla="*/ 103187 h 779492"/>
                  <a:gd name="connsiteX200" fmla="*/ 585788 w 1003300"/>
                  <a:gd name="connsiteY200" fmla="*/ 96837 h 779492"/>
                  <a:gd name="connsiteX201" fmla="*/ 560388 w 1003300"/>
                  <a:gd name="connsiteY201" fmla="*/ 98425 h 779492"/>
                  <a:gd name="connsiteX202" fmla="*/ 552450 w 1003300"/>
                  <a:gd name="connsiteY202" fmla="*/ 101600 h 779492"/>
                  <a:gd name="connsiteX203" fmla="*/ 541338 w 1003300"/>
                  <a:gd name="connsiteY203" fmla="*/ 104775 h 779492"/>
                  <a:gd name="connsiteX204" fmla="*/ 536575 w 1003300"/>
                  <a:gd name="connsiteY204" fmla="*/ 107950 h 779492"/>
                  <a:gd name="connsiteX205" fmla="*/ 522288 w 1003300"/>
                  <a:gd name="connsiteY205" fmla="*/ 119062 h 779492"/>
                  <a:gd name="connsiteX206" fmla="*/ 503556 w 1003300"/>
                  <a:gd name="connsiteY206" fmla="*/ 112712 h 779492"/>
                  <a:gd name="connsiteX207" fmla="*/ 425450 w 1003300"/>
                  <a:gd name="connsiteY207" fmla="*/ 113348 h 779492"/>
                  <a:gd name="connsiteX208" fmla="*/ 376238 w 1003300"/>
                  <a:gd name="connsiteY208" fmla="*/ 122237 h 779492"/>
                  <a:gd name="connsiteX209" fmla="*/ 366713 w 1003300"/>
                  <a:gd name="connsiteY209" fmla="*/ 115887 h 779492"/>
                  <a:gd name="connsiteX210" fmla="*/ 358775 w 1003300"/>
                  <a:gd name="connsiteY210" fmla="*/ 114300 h 779492"/>
                  <a:gd name="connsiteX211" fmla="*/ 341313 w 1003300"/>
                  <a:gd name="connsiteY211" fmla="*/ 109537 h 779492"/>
                  <a:gd name="connsiteX212" fmla="*/ 333375 w 1003300"/>
                  <a:gd name="connsiteY212" fmla="*/ 106362 h 779492"/>
                  <a:gd name="connsiteX213" fmla="*/ 327025 w 1003300"/>
                  <a:gd name="connsiteY213" fmla="*/ 104775 h 779492"/>
                  <a:gd name="connsiteX214" fmla="*/ 322263 w 1003300"/>
                  <a:gd name="connsiteY214" fmla="*/ 101600 h 779492"/>
                  <a:gd name="connsiteX215" fmla="*/ 317500 w 1003300"/>
                  <a:gd name="connsiteY215" fmla="*/ 100012 h 779492"/>
                  <a:gd name="connsiteX216" fmla="*/ 293688 w 1003300"/>
                  <a:gd name="connsiteY216" fmla="*/ 95250 h 779492"/>
                  <a:gd name="connsiteX217" fmla="*/ 287338 w 1003300"/>
                  <a:gd name="connsiteY217" fmla="*/ 92075 h 779492"/>
                  <a:gd name="connsiteX218" fmla="*/ 260350 w 1003300"/>
                  <a:gd name="connsiteY218" fmla="*/ 87312 h 779492"/>
                  <a:gd name="connsiteX219" fmla="*/ 249238 w 1003300"/>
                  <a:gd name="connsiteY219" fmla="*/ 84137 h 779492"/>
                  <a:gd name="connsiteX220" fmla="*/ 233363 w 1003300"/>
                  <a:gd name="connsiteY220" fmla="*/ 79375 h 779492"/>
                  <a:gd name="connsiteX221" fmla="*/ 225426 w 1003300"/>
                  <a:gd name="connsiteY221" fmla="*/ 63500 h 779492"/>
                  <a:gd name="connsiteX222" fmla="*/ 209867 w 1003300"/>
                  <a:gd name="connsiteY222" fmla="*/ 60008 h 779492"/>
                  <a:gd name="connsiteX223" fmla="*/ 195263 w 1003300"/>
                  <a:gd name="connsiteY223"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73100 w 1003300"/>
                  <a:gd name="connsiteY69" fmla="*/ 487362 h 779492"/>
                  <a:gd name="connsiteX70" fmla="*/ 661821 w 1003300"/>
                  <a:gd name="connsiteY70" fmla="*/ 509337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62025 w 1003300"/>
                  <a:gd name="connsiteY149" fmla="*/ 265112 h 779492"/>
                  <a:gd name="connsiteX150" fmla="*/ 962026 w 1003300"/>
                  <a:gd name="connsiteY150" fmla="*/ 257174 h 779492"/>
                  <a:gd name="connsiteX151" fmla="*/ 954088 w 1003300"/>
                  <a:gd name="connsiteY151" fmla="*/ 236537 h 779492"/>
                  <a:gd name="connsiteX152" fmla="*/ 957263 w 1003300"/>
                  <a:gd name="connsiteY152" fmla="*/ 227012 h 779492"/>
                  <a:gd name="connsiteX153" fmla="*/ 958850 w 1003300"/>
                  <a:gd name="connsiteY153" fmla="*/ 220662 h 779492"/>
                  <a:gd name="connsiteX154" fmla="*/ 962025 w 1003300"/>
                  <a:gd name="connsiteY154" fmla="*/ 212725 h 779492"/>
                  <a:gd name="connsiteX155" fmla="*/ 968375 w 1003300"/>
                  <a:gd name="connsiteY155" fmla="*/ 195262 h 779492"/>
                  <a:gd name="connsiteX156" fmla="*/ 971550 w 1003300"/>
                  <a:gd name="connsiteY156" fmla="*/ 190500 h 779492"/>
                  <a:gd name="connsiteX157" fmla="*/ 976313 w 1003300"/>
                  <a:gd name="connsiteY157" fmla="*/ 173037 h 779492"/>
                  <a:gd name="connsiteX158" fmla="*/ 981075 w 1003300"/>
                  <a:gd name="connsiteY158" fmla="*/ 153987 h 779492"/>
                  <a:gd name="connsiteX159" fmla="*/ 977900 w 1003300"/>
                  <a:gd name="connsiteY159" fmla="*/ 127000 h 779492"/>
                  <a:gd name="connsiteX160" fmla="*/ 974725 w 1003300"/>
                  <a:gd name="connsiteY160" fmla="*/ 122237 h 779492"/>
                  <a:gd name="connsiteX161" fmla="*/ 969963 w 1003300"/>
                  <a:gd name="connsiteY161" fmla="*/ 106362 h 779492"/>
                  <a:gd name="connsiteX162" fmla="*/ 966788 w 1003300"/>
                  <a:gd name="connsiteY162" fmla="*/ 101600 h 779492"/>
                  <a:gd name="connsiteX163" fmla="*/ 960438 w 1003300"/>
                  <a:gd name="connsiteY163" fmla="*/ 88900 h 779492"/>
                  <a:gd name="connsiteX164" fmla="*/ 954088 w 1003300"/>
                  <a:gd name="connsiteY164" fmla="*/ 74612 h 779492"/>
                  <a:gd name="connsiteX165" fmla="*/ 941388 w 1003300"/>
                  <a:gd name="connsiteY165" fmla="*/ 49212 h 779492"/>
                  <a:gd name="connsiteX166" fmla="*/ 938213 w 1003300"/>
                  <a:gd name="connsiteY166" fmla="*/ 39687 h 779492"/>
                  <a:gd name="connsiteX167" fmla="*/ 931863 w 1003300"/>
                  <a:gd name="connsiteY167" fmla="*/ 31750 h 779492"/>
                  <a:gd name="connsiteX168" fmla="*/ 923925 w 1003300"/>
                  <a:gd name="connsiteY168" fmla="*/ 15875 h 779492"/>
                  <a:gd name="connsiteX169" fmla="*/ 922338 w 1003300"/>
                  <a:gd name="connsiteY169" fmla="*/ 11112 h 779492"/>
                  <a:gd name="connsiteX170" fmla="*/ 912813 w 1003300"/>
                  <a:gd name="connsiteY170" fmla="*/ 4762 h 779492"/>
                  <a:gd name="connsiteX171" fmla="*/ 903288 w 1003300"/>
                  <a:gd name="connsiteY171" fmla="*/ 0 h 779492"/>
                  <a:gd name="connsiteX172" fmla="*/ 884238 w 1003300"/>
                  <a:gd name="connsiteY172" fmla="*/ 3175 h 779492"/>
                  <a:gd name="connsiteX173" fmla="*/ 879475 w 1003300"/>
                  <a:gd name="connsiteY173" fmla="*/ 4762 h 779492"/>
                  <a:gd name="connsiteX174" fmla="*/ 868363 w 1003300"/>
                  <a:gd name="connsiteY174" fmla="*/ 12700 h 779492"/>
                  <a:gd name="connsiteX175" fmla="*/ 863600 w 1003300"/>
                  <a:gd name="connsiteY175" fmla="*/ 25400 h 779492"/>
                  <a:gd name="connsiteX176" fmla="*/ 857250 w 1003300"/>
                  <a:gd name="connsiteY176" fmla="*/ 34925 h 779492"/>
                  <a:gd name="connsiteX177" fmla="*/ 855663 w 1003300"/>
                  <a:gd name="connsiteY177" fmla="*/ 47625 h 779492"/>
                  <a:gd name="connsiteX178" fmla="*/ 852488 w 1003300"/>
                  <a:gd name="connsiteY178" fmla="*/ 60325 h 779492"/>
                  <a:gd name="connsiteX179" fmla="*/ 849313 w 1003300"/>
                  <a:gd name="connsiteY179" fmla="*/ 96837 h 779492"/>
                  <a:gd name="connsiteX180" fmla="*/ 842963 w 1003300"/>
                  <a:gd name="connsiteY180" fmla="*/ 120650 h 779492"/>
                  <a:gd name="connsiteX181" fmla="*/ 838200 w 1003300"/>
                  <a:gd name="connsiteY181" fmla="*/ 149225 h 779492"/>
                  <a:gd name="connsiteX182" fmla="*/ 836613 w 1003300"/>
                  <a:gd name="connsiteY182" fmla="*/ 155575 h 779492"/>
                  <a:gd name="connsiteX183" fmla="*/ 833438 w 1003300"/>
                  <a:gd name="connsiteY183" fmla="*/ 160337 h 779492"/>
                  <a:gd name="connsiteX184" fmla="*/ 830263 w 1003300"/>
                  <a:gd name="connsiteY184" fmla="*/ 169862 h 779492"/>
                  <a:gd name="connsiteX185" fmla="*/ 820738 w 1003300"/>
                  <a:gd name="connsiteY185" fmla="*/ 180975 h 779492"/>
                  <a:gd name="connsiteX186" fmla="*/ 811213 w 1003300"/>
                  <a:gd name="connsiteY186" fmla="*/ 190500 h 779492"/>
                  <a:gd name="connsiteX187" fmla="*/ 809625 w 1003300"/>
                  <a:gd name="connsiteY187" fmla="*/ 195262 h 779492"/>
                  <a:gd name="connsiteX188" fmla="*/ 804863 w 1003300"/>
                  <a:gd name="connsiteY188" fmla="*/ 196850 h 779492"/>
                  <a:gd name="connsiteX189" fmla="*/ 800100 w 1003300"/>
                  <a:gd name="connsiteY189" fmla="*/ 200025 h 779492"/>
                  <a:gd name="connsiteX190" fmla="*/ 795338 w 1003300"/>
                  <a:gd name="connsiteY190" fmla="*/ 196850 h 779492"/>
                  <a:gd name="connsiteX191" fmla="*/ 793750 w 1003300"/>
                  <a:gd name="connsiteY191" fmla="*/ 190500 h 779492"/>
                  <a:gd name="connsiteX192" fmla="*/ 787400 w 1003300"/>
                  <a:gd name="connsiteY192" fmla="*/ 147637 h 779492"/>
                  <a:gd name="connsiteX193" fmla="*/ 777875 w 1003300"/>
                  <a:gd name="connsiteY193" fmla="*/ 127000 h 779492"/>
                  <a:gd name="connsiteX194" fmla="*/ 766763 w 1003300"/>
                  <a:gd name="connsiteY194" fmla="*/ 122237 h 779492"/>
                  <a:gd name="connsiteX195" fmla="*/ 727075 w 1003300"/>
                  <a:gd name="connsiteY195" fmla="*/ 115887 h 779492"/>
                  <a:gd name="connsiteX196" fmla="*/ 698500 w 1003300"/>
                  <a:gd name="connsiteY196" fmla="*/ 114300 h 779492"/>
                  <a:gd name="connsiteX197" fmla="*/ 685800 w 1003300"/>
                  <a:gd name="connsiteY197" fmla="*/ 111125 h 779492"/>
                  <a:gd name="connsiteX198" fmla="*/ 663575 w 1003300"/>
                  <a:gd name="connsiteY198" fmla="*/ 104775 h 779492"/>
                  <a:gd name="connsiteX199" fmla="*/ 642938 w 1003300"/>
                  <a:gd name="connsiteY199" fmla="*/ 103187 h 779492"/>
                  <a:gd name="connsiteX200" fmla="*/ 585788 w 1003300"/>
                  <a:gd name="connsiteY200" fmla="*/ 96837 h 779492"/>
                  <a:gd name="connsiteX201" fmla="*/ 560388 w 1003300"/>
                  <a:gd name="connsiteY201" fmla="*/ 98425 h 779492"/>
                  <a:gd name="connsiteX202" fmla="*/ 552450 w 1003300"/>
                  <a:gd name="connsiteY202" fmla="*/ 101600 h 779492"/>
                  <a:gd name="connsiteX203" fmla="*/ 541338 w 1003300"/>
                  <a:gd name="connsiteY203" fmla="*/ 104775 h 779492"/>
                  <a:gd name="connsiteX204" fmla="*/ 536575 w 1003300"/>
                  <a:gd name="connsiteY204" fmla="*/ 107950 h 779492"/>
                  <a:gd name="connsiteX205" fmla="*/ 522288 w 1003300"/>
                  <a:gd name="connsiteY205" fmla="*/ 119062 h 779492"/>
                  <a:gd name="connsiteX206" fmla="*/ 503556 w 1003300"/>
                  <a:gd name="connsiteY206" fmla="*/ 112712 h 779492"/>
                  <a:gd name="connsiteX207" fmla="*/ 425450 w 1003300"/>
                  <a:gd name="connsiteY207" fmla="*/ 113348 h 779492"/>
                  <a:gd name="connsiteX208" fmla="*/ 376238 w 1003300"/>
                  <a:gd name="connsiteY208" fmla="*/ 122237 h 779492"/>
                  <a:gd name="connsiteX209" fmla="*/ 366713 w 1003300"/>
                  <a:gd name="connsiteY209" fmla="*/ 115887 h 779492"/>
                  <a:gd name="connsiteX210" fmla="*/ 358775 w 1003300"/>
                  <a:gd name="connsiteY210" fmla="*/ 114300 h 779492"/>
                  <a:gd name="connsiteX211" fmla="*/ 341313 w 1003300"/>
                  <a:gd name="connsiteY211" fmla="*/ 109537 h 779492"/>
                  <a:gd name="connsiteX212" fmla="*/ 333375 w 1003300"/>
                  <a:gd name="connsiteY212" fmla="*/ 106362 h 779492"/>
                  <a:gd name="connsiteX213" fmla="*/ 327025 w 1003300"/>
                  <a:gd name="connsiteY213" fmla="*/ 104775 h 779492"/>
                  <a:gd name="connsiteX214" fmla="*/ 322263 w 1003300"/>
                  <a:gd name="connsiteY214" fmla="*/ 101600 h 779492"/>
                  <a:gd name="connsiteX215" fmla="*/ 317500 w 1003300"/>
                  <a:gd name="connsiteY215" fmla="*/ 100012 h 779492"/>
                  <a:gd name="connsiteX216" fmla="*/ 293688 w 1003300"/>
                  <a:gd name="connsiteY216" fmla="*/ 95250 h 779492"/>
                  <a:gd name="connsiteX217" fmla="*/ 287338 w 1003300"/>
                  <a:gd name="connsiteY217" fmla="*/ 92075 h 779492"/>
                  <a:gd name="connsiteX218" fmla="*/ 260350 w 1003300"/>
                  <a:gd name="connsiteY218" fmla="*/ 87312 h 779492"/>
                  <a:gd name="connsiteX219" fmla="*/ 249238 w 1003300"/>
                  <a:gd name="connsiteY219" fmla="*/ 84137 h 779492"/>
                  <a:gd name="connsiteX220" fmla="*/ 233363 w 1003300"/>
                  <a:gd name="connsiteY220" fmla="*/ 79375 h 779492"/>
                  <a:gd name="connsiteX221" fmla="*/ 225426 w 1003300"/>
                  <a:gd name="connsiteY221" fmla="*/ 63500 h 779492"/>
                  <a:gd name="connsiteX222" fmla="*/ 209867 w 1003300"/>
                  <a:gd name="connsiteY222" fmla="*/ 60008 h 779492"/>
                  <a:gd name="connsiteX223" fmla="*/ 195263 w 1003300"/>
                  <a:gd name="connsiteY223" fmla="*/ 50800 h 779492"/>
                  <a:gd name="connsiteX0" fmla="*/ 195263 w 1003300"/>
                  <a:gd name="connsiteY0" fmla="*/ 50800 h 779492"/>
                  <a:gd name="connsiteX1" fmla="*/ 195263 w 1003300"/>
                  <a:gd name="connsiteY1" fmla="*/ 50800 h 779492"/>
                  <a:gd name="connsiteX2" fmla="*/ 192088 w 1003300"/>
                  <a:gd name="connsiteY2" fmla="*/ 65087 h 779492"/>
                  <a:gd name="connsiteX3" fmla="*/ 190500 w 1003300"/>
                  <a:gd name="connsiteY3" fmla="*/ 74612 h 779492"/>
                  <a:gd name="connsiteX4" fmla="*/ 174308 w 1003300"/>
                  <a:gd name="connsiteY4" fmla="*/ 88900 h 779492"/>
                  <a:gd name="connsiteX5" fmla="*/ 179388 w 1003300"/>
                  <a:gd name="connsiteY5" fmla="*/ 96837 h 779492"/>
                  <a:gd name="connsiteX6" fmla="*/ 177800 w 1003300"/>
                  <a:gd name="connsiteY6" fmla="*/ 104775 h 779492"/>
                  <a:gd name="connsiteX7" fmla="*/ 168275 w 1003300"/>
                  <a:gd name="connsiteY7" fmla="*/ 119062 h 779492"/>
                  <a:gd name="connsiteX8" fmla="*/ 165100 w 1003300"/>
                  <a:gd name="connsiteY8" fmla="*/ 125412 h 779492"/>
                  <a:gd name="connsiteX9" fmla="*/ 160338 w 1003300"/>
                  <a:gd name="connsiteY9" fmla="*/ 133350 h 779492"/>
                  <a:gd name="connsiteX10" fmla="*/ 150813 w 1003300"/>
                  <a:gd name="connsiteY10" fmla="*/ 147637 h 779492"/>
                  <a:gd name="connsiteX11" fmla="*/ 142875 w 1003300"/>
                  <a:gd name="connsiteY11" fmla="*/ 158750 h 779492"/>
                  <a:gd name="connsiteX12" fmla="*/ 141288 w 1003300"/>
                  <a:gd name="connsiteY12" fmla="*/ 163512 h 779492"/>
                  <a:gd name="connsiteX13" fmla="*/ 131763 w 1003300"/>
                  <a:gd name="connsiteY13" fmla="*/ 169862 h 779492"/>
                  <a:gd name="connsiteX14" fmla="*/ 125413 w 1003300"/>
                  <a:gd name="connsiteY14" fmla="*/ 179387 h 779492"/>
                  <a:gd name="connsiteX15" fmla="*/ 122238 w 1003300"/>
                  <a:gd name="connsiteY15" fmla="*/ 184150 h 779492"/>
                  <a:gd name="connsiteX16" fmla="*/ 117475 w 1003300"/>
                  <a:gd name="connsiteY16" fmla="*/ 192087 h 779492"/>
                  <a:gd name="connsiteX17" fmla="*/ 109538 w 1003300"/>
                  <a:gd name="connsiteY17" fmla="*/ 201612 h 779492"/>
                  <a:gd name="connsiteX18" fmla="*/ 104775 w 1003300"/>
                  <a:gd name="connsiteY18" fmla="*/ 207962 h 779492"/>
                  <a:gd name="connsiteX19" fmla="*/ 95250 w 1003300"/>
                  <a:gd name="connsiteY19" fmla="*/ 215900 h 779492"/>
                  <a:gd name="connsiteX20" fmla="*/ 90488 w 1003300"/>
                  <a:gd name="connsiteY20" fmla="*/ 222250 h 779492"/>
                  <a:gd name="connsiteX21" fmla="*/ 80963 w 1003300"/>
                  <a:gd name="connsiteY21" fmla="*/ 231775 h 779492"/>
                  <a:gd name="connsiteX22" fmla="*/ 74613 w 1003300"/>
                  <a:gd name="connsiteY22" fmla="*/ 239712 h 779492"/>
                  <a:gd name="connsiteX23" fmla="*/ 65088 w 1003300"/>
                  <a:gd name="connsiteY23" fmla="*/ 246062 h 779492"/>
                  <a:gd name="connsiteX24" fmla="*/ 50800 w 1003300"/>
                  <a:gd name="connsiteY24" fmla="*/ 257175 h 779492"/>
                  <a:gd name="connsiteX25" fmla="*/ 46038 w 1003300"/>
                  <a:gd name="connsiteY25" fmla="*/ 263525 h 779492"/>
                  <a:gd name="connsiteX26" fmla="*/ 39688 w 1003300"/>
                  <a:gd name="connsiteY26" fmla="*/ 266700 h 779492"/>
                  <a:gd name="connsiteX27" fmla="*/ 33338 w 1003300"/>
                  <a:gd name="connsiteY27" fmla="*/ 273050 h 779492"/>
                  <a:gd name="connsiteX28" fmla="*/ 28575 w 1003300"/>
                  <a:gd name="connsiteY28" fmla="*/ 284162 h 779492"/>
                  <a:gd name="connsiteX29" fmla="*/ 26988 w 1003300"/>
                  <a:gd name="connsiteY29" fmla="*/ 288925 h 779492"/>
                  <a:gd name="connsiteX30" fmla="*/ 23813 w 1003300"/>
                  <a:gd name="connsiteY30" fmla="*/ 296862 h 779492"/>
                  <a:gd name="connsiteX31" fmla="*/ 22225 w 1003300"/>
                  <a:gd name="connsiteY31" fmla="*/ 303212 h 779492"/>
                  <a:gd name="connsiteX32" fmla="*/ 19050 w 1003300"/>
                  <a:gd name="connsiteY32" fmla="*/ 309562 h 779492"/>
                  <a:gd name="connsiteX33" fmla="*/ 17463 w 1003300"/>
                  <a:gd name="connsiteY33" fmla="*/ 317500 h 779492"/>
                  <a:gd name="connsiteX34" fmla="*/ 14288 w 1003300"/>
                  <a:gd name="connsiteY34" fmla="*/ 322262 h 779492"/>
                  <a:gd name="connsiteX35" fmla="*/ 12700 w 1003300"/>
                  <a:gd name="connsiteY35" fmla="*/ 327025 h 779492"/>
                  <a:gd name="connsiteX36" fmla="*/ 9525 w 1003300"/>
                  <a:gd name="connsiteY36" fmla="*/ 333375 h 779492"/>
                  <a:gd name="connsiteX37" fmla="*/ 7938 w 1003300"/>
                  <a:gd name="connsiteY37" fmla="*/ 341312 h 779492"/>
                  <a:gd name="connsiteX38" fmla="*/ 4763 w 1003300"/>
                  <a:gd name="connsiteY38" fmla="*/ 346075 h 779492"/>
                  <a:gd name="connsiteX39" fmla="*/ 0 w 1003300"/>
                  <a:gd name="connsiteY39" fmla="*/ 371475 h 779492"/>
                  <a:gd name="connsiteX40" fmla="*/ 3175 w 1003300"/>
                  <a:gd name="connsiteY40" fmla="*/ 407987 h 779492"/>
                  <a:gd name="connsiteX41" fmla="*/ 4763 w 1003300"/>
                  <a:gd name="connsiteY41" fmla="*/ 412750 h 779492"/>
                  <a:gd name="connsiteX42" fmla="*/ 9525 w 1003300"/>
                  <a:gd name="connsiteY42" fmla="*/ 415925 h 779492"/>
                  <a:gd name="connsiteX43" fmla="*/ 20638 w 1003300"/>
                  <a:gd name="connsiteY43" fmla="*/ 419100 h 779492"/>
                  <a:gd name="connsiteX44" fmla="*/ 28575 w 1003300"/>
                  <a:gd name="connsiteY44" fmla="*/ 422275 h 779492"/>
                  <a:gd name="connsiteX45" fmla="*/ 49213 w 1003300"/>
                  <a:gd name="connsiteY45" fmla="*/ 427037 h 779492"/>
                  <a:gd name="connsiteX46" fmla="*/ 82550 w 1003300"/>
                  <a:gd name="connsiteY46" fmla="*/ 437198 h 779492"/>
                  <a:gd name="connsiteX47" fmla="*/ 96520 w 1003300"/>
                  <a:gd name="connsiteY47" fmla="*/ 445135 h 779492"/>
                  <a:gd name="connsiteX48" fmla="*/ 117476 w 1003300"/>
                  <a:gd name="connsiteY48" fmla="*/ 459422 h 779492"/>
                  <a:gd name="connsiteX49" fmla="*/ 136525 w 1003300"/>
                  <a:gd name="connsiteY49" fmla="*/ 465455 h 779492"/>
                  <a:gd name="connsiteX50" fmla="*/ 158750 w 1003300"/>
                  <a:gd name="connsiteY50" fmla="*/ 466407 h 779492"/>
                  <a:gd name="connsiteX51" fmla="*/ 179388 w 1003300"/>
                  <a:gd name="connsiteY51" fmla="*/ 473710 h 779492"/>
                  <a:gd name="connsiteX52" fmla="*/ 201930 w 1003300"/>
                  <a:gd name="connsiteY52" fmla="*/ 478790 h 779492"/>
                  <a:gd name="connsiteX53" fmla="*/ 222250 w 1003300"/>
                  <a:gd name="connsiteY53" fmla="*/ 469900 h 779492"/>
                  <a:gd name="connsiteX54" fmla="*/ 231775 w 1003300"/>
                  <a:gd name="connsiteY54" fmla="*/ 471487 h 779492"/>
                  <a:gd name="connsiteX55" fmla="*/ 255588 w 1003300"/>
                  <a:gd name="connsiteY55" fmla="*/ 476250 h 779492"/>
                  <a:gd name="connsiteX56" fmla="*/ 325438 w 1003300"/>
                  <a:gd name="connsiteY56" fmla="*/ 473075 h 779492"/>
                  <a:gd name="connsiteX57" fmla="*/ 381000 w 1003300"/>
                  <a:gd name="connsiteY57" fmla="*/ 466725 h 779492"/>
                  <a:gd name="connsiteX58" fmla="*/ 440691 w 1003300"/>
                  <a:gd name="connsiteY58" fmla="*/ 474345 h 779492"/>
                  <a:gd name="connsiteX59" fmla="*/ 527050 w 1003300"/>
                  <a:gd name="connsiteY59" fmla="*/ 455612 h 779492"/>
                  <a:gd name="connsiteX60" fmla="*/ 536575 w 1003300"/>
                  <a:gd name="connsiteY60" fmla="*/ 458787 h 779492"/>
                  <a:gd name="connsiteX61" fmla="*/ 547688 w 1003300"/>
                  <a:gd name="connsiteY61" fmla="*/ 463550 h 779492"/>
                  <a:gd name="connsiteX62" fmla="*/ 566738 w 1003300"/>
                  <a:gd name="connsiteY62" fmla="*/ 468312 h 779492"/>
                  <a:gd name="connsiteX63" fmla="*/ 576263 w 1003300"/>
                  <a:gd name="connsiteY63" fmla="*/ 471487 h 779492"/>
                  <a:gd name="connsiteX64" fmla="*/ 600075 w 1003300"/>
                  <a:gd name="connsiteY64" fmla="*/ 474662 h 779492"/>
                  <a:gd name="connsiteX65" fmla="*/ 612775 w 1003300"/>
                  <a:gd name="connsiteY65" fmla="*/ 477837 h 779492"/>
                  <a:gd name="connsiteX66" fmla="*/ 623888 w 1003300"/>
                  <a:gd name="connsiteY66" fmla="*/ 479425 h 779492"/>
                  <a:gd name="connsiteX67" fmla="*/ 650875 w 1003300"/>
                  <a:gd name="connsiteY67" fmla="*/ 482600 h 779492"/>
                  <a:gd name="connsiteX68" fmla="*/ 665163 w 1003300"/>
                  <a:gd name="connsiteY68" fmla="*/ 485775 h 779492"/>
                  <a:gd name="connsiteX69" fmla="*/ 654050 w 1003300"/>
                  <a:gd name="connsiteY69" fmla="*/ 492375 h 779492"/>
                  <a:gd name="connsiteX70" fmla="*/ 661821 w 1003300"/>
                  <a:gd name="connsiteY70" fmla="*/ 509337 h 779492"/>
                  <a:gd name="connsiteX71" fmla="*/ 671513 w 1003300"/>
                  <a:gd name="connsiteY71" fmla="*/ 506412 h 779492"/>
                  <a:gd name="connsiteX72" fmla="*/ 668338 w 1003300"/>
                  <a:gd name="connsiteY72" fmla="*/ 511175 h 779492"/>
                  <a:gd name="connsiteX73" fmla="*/ 669925 w 1003300"/>
                  <a:gd name="connsiteY73" fmla="*/ 522287 h 779492"/>
                  <a:gd name="connsiteX74" fmla="*/ 674688 w 1003300"/>
                  <a:gd name="connsiteY74" fmla="*/ 528637 h 779492"/>
                  <a:gd name="connsiteX75" fmla="*/ 676275 w 1003300"/>
                  <a:gd name="connsiteY75" fmla="*/ 533400 h 779492"/>
                  <a:gd name="connsiteX76" fmla="*/ 679450 w 1003300"/>
                  <a:gd name="connsiteY76" fmla="*/ 538162 h 779492"/>
                  <a:gd name="connsiteX77" fmla="*/ 681038 w 1003300"/>
                  <a:gd name="connsiteY77" fmla="*/ 542925 h 779492"/>
                  <a:gd name="connsiteX78" fmla="*/ 685800 w 1003300"/>
                  <a:gd name="connsiteY78" fmla="*/ 547687 h 779492"/>
                  <a:gd name="connsiteX79" fmla="*/ 700088 w 1003300"/>
                  <a:gd name="connsiteY79" fmla="*/ 563562 h 779492"/>
                  <a:gd name="connsiteX80" fmla="*/ 711200 w 1003300"/>
                  <a:gd name="connsiteY80" fmla="*/ 582612 h 779492"/>
                  <a:gd name="connsiteX81" fmla="*/ 725488 w 1003300"/>
                  <a:gd name="connsiteY81" fmla="*/ 598487 h 779492"/>
                  <a:gd name="connsiteX82" fmla="*/ 735013 w 1003300"/>
                  <a:gd name="connsiteY82" fmla="*/ 617537 h 779492"/>
                  <a:gd name="connsiteX83" fmla="*/ 739775 w 1003300"/>
                  <a:gd name="connsiteY83" fmla="*/ 631825 h 779492"/>
                  <a:gd name="connsiteX84" fmla="*/ 741363 w 1003300"/>
                  <a:gd name="connsiteY84" fmla="*/ 636587 h 779492"/>
                  <a:gd name="connsiteX85" fmla="*/ 744538 w 1003300"/>
                  <a:gd name="connsiteY85" fmla="*/ 644525 h 779492"/>
                  <a:gd name="connsiteX86" fmla="*/ 749300 w 1003300"/>
                  <a:gd name="connsiteY86" fmla="*/ 661987 h 779492"/>
                  <a:gd name="connsiteX87" fmla="*/ 754063 w 1003300"/>
                  <a:gd name="connsiteY87" fmla="*/ 684212 h 779492"/>
                  <a:gd name="connsiteX88" fmla="*/ 757238 w 1003300"/>
                  <a:gd name="connsiteY88" fmla="*/ 696912 h 779492"/>
                  <a:gd name="connsiteX89" fmla="*/ 754698 w 1003300"/>
                  <a:gd name="connsiteY89" fmla="*/ 704850 h 779492"/>
                  <a:gd name="connsiteX90" fmla="*/ 737870 w 1003300"/>
                  <a:gd name="connsiteY90" fmla="*/ 732155 h 779492"/>
                  <a:gd name="connsiteX91" fmla="*/ 762000 w 1003300"/>
                  <a:gd name="connsiteY91" fmla="*/ 760412 h 779492"/>
                  <a:gd name="connsiteX92" fmla="*/ 738188 w 1003300"/>
                  <a:gd name="connsiteY92" fmla="*/ 757873 h 779492"/>
                  <a:gd name="connsiteX93" fmla="*/ 751840 w 1003300"/>
                  <a:gd name="connsiteY93" fmla="*/ 779462 h 779492"/>
                  <a:gd name="connsiteX94" fmla="*/ 779463 w 1003300"/>
                  <a:gd name="connsiteY94" fmla="*/ 752475 h 779492"/>
                  <a:gd name="connsiteX95" fmla="*/ 800100 w 1003300"/>
                  <a:gd name="connsiteY95" fmla="*/ 747712 h 779492"/>
                  <a:gd name="connsiteX96" fmla="*/ 819150 w 1003300"/>
                  <a:gd name="connsiteY96" fmla="*/ 739775 h 779492"/>
                  <a:gd name="connsiteX97" fmla="*/ 836613 w 1003300"/>
                  <a:gd name="connsiteY97" fmla="*/ 736600 h 779492"/>
                  <a:gd name="connsiteX98" fmla="*/ 849313 w 1003300"/>
                  <a:gd name="connsiteY98" fmla="*/ 730250 h 779492"/>
                  <a:gd name="connsiteX99" fmla="*/ 873125 w 1003300"/>
                  <a:gd name="connsiteY99" fmla="*/ 723900 h 779492"/>
                  <a:gd name="connsiteX100" fmla="*/ 885825 w 1003300"/>
                  <a:gd name="connsiteY100" fmla="*/ 719137 h 779492"/>
                  <a:gd name="connsiteX101" fmla="*/ 890588 w 1003300"/>
                  <a:gd name="connsiteY101" fmla="*/ 715962 h 779492"/>
                  <a:gd name="connsiteX102" fmla="*/ 947738 w 1003300"/>
                  <a:gd name="connsiteY102" fmla="*/ 719137 h 779492"/>
                  <a:gd name="connsiteX103" fmla="*/ 962025 w 1003300"/>
                  <a:gd name="connsiteY103" fmla="*/ 720725 h 779492"/>
                  <a:gd name="connsiteX104" fmla="*/ 960438 w 1003300"/>
                  <a:gd name="connsiteY104" fmla="*/ 715962 h 779492"/>
                  <a:gd name="connsiteX105" fmla="*/ 958850 w 1003300"/>
                  <a:gd name="connsiteY105" fmla="*/ 709612 h 779492"/>
                  <a:gd name="connsiteX106" fmla="*/ 963613 w 1003300"/>
                  <a:gd name="connsiteY106" fmla="*/ 692150 h 779492"/>
                  <a:gd name="connsiteX107" fmla="*/ 968375 w 1003300"/>
                  <a:gd name="connsiteY107" fmla="*/ 684212 h 779492"/>
                  <a:gd name="connsiteX108" fmla="*/ 976313 w 1003300"/>
                  <a:gd name="connsiteY108" fmla="*/ 679450 h 779492"/>
                  <a:gd name="connsiteX109" fmla="*/ 982663 w 1003300"/>
                  <a:gd name="connsiteY109" fmla="*/ 674687 h 779492"/>
                  <a:gd name="connsiteX110" fmla="*/ 987425 w 1003300"/>
                  <a:gd name="connsiteY110" fmla="*/ 673100 h 779492"/>
                  <a:gd name="connsiteX111" fmla="*/ 993775 w 1003300"/>
                  <a:gd name="connsiteY111" fmla="*/ 669925 h 779492"/>
                  <a:gd name="connsiteX112" fmla="*/ 1003300 w 1003300"/>
                  <a:gd name="connsiteY112" fmla="*/ 666750 h 779492"/>
                  <a:gd name="connsiteX113" fmla="*/ 1000125 w 1003300"/>
                  <a:gd name="connsiteY113" fmla="*/ 661987 h 779492"/>
                  <a:gd name="connsiteX114" fmla="*/ 990600 w 1003300"/>
                  <a:gd name="connsiteY114" fmla="*/ 657225 h 779492"/>
                  <a:gd name="connsiteX115" fmla="*/ 971550 w 1003300"/>
                  <a:gd name="connsiteY115" fmla="*/ 649287 h 779492"/>
                  <a:gd name="connsiteX116" fmla="*/ 933450 w 1003300"/>
                  <a:gd name="connsiteY116" fmla="*/ 638175 h 779492"/>
                  <a:gd name="connsiteX117" fmla="*/ 920750 w 1003300"/>
                  <a:gd name="connsiteY117" fmla="*/ 635000 h 779492"/>
                  <a:gd name="connsiteX118" fmla="*/ 876300 w 1003300"/>
                  <a:gd name="connsiteY118" fmla="*/ 623887 h 779492"/>
                  <a:gd name="connsiteX119" fmla="*/ 871538 w 1003300"/>
                  <a:gd name="connsiteY119" fmla="*/ 622300 h 779492"/>
                  <a:gd name="connsiteX120" fmla="*/ 857250 w 1003300"/>
                  <a:gd name="connsiteY120" fmla="*/ 619125 h 779492"/>
                  <a:gd name="connsiteX121" fmla="*/ 852488 w 1003300"/>
                  <a:gd name="connsiteY121" fmla="*/ 615950 h 779492"/>
                  <a:gd name="connsiteX122" fmla="*/ 844550 w 1003300"/>
                  <a:gd name="connsiteY122" fmla="*/ 611187 h 779492"/>
                  <a:gd name="connsiteX123" fmla="*/ 838200 w 1003300"/>
                  <a:gd name="connsiteY123" fmla="*/ 609600 h 779492"/>
                  <a:gd name="connsiteX124" fmla="*/ 822325 w 1003300"/>
                  <a:gd name="connsiteY124" fmla="*/ 604837 h 779492"/>
                  <a:gd name="connsiteX125" fmla="*/ 817563 w 1003300"/>
                  <a:gd name="connsiteY125" fmla="*/ 601662 h 779492"/>
                  <a:gd name="connsiteX126" fmla="*/ 815975 w 1003300"/>
                  <a:gd name="connsiteY126" fmla="*/ 574675 h 779492"/>
                  <a:gd name="connsiteX127" fmla="*/ 820738 w 1003300"/>
                  <a:gd name="connsiteY127" fmla="*/ 557212 h 779492"/>
                  <a:gd name="connsiteX128" fmla="*/ 825500 w 1003300"/>
                  <a:gd name="connsiteY128" fmla="*/ 546100 h 779492"/>
                  <a:gd name="connsiteX129" fmla="*/ 828675 w 1003300"/>
                  <a:gd name="connsiteY129" fmla="*/ 538162 h 779492"/>
                  <a:gd name="connsiteX130" fmla="*/ 835025 w 1003300"/>
                  <a:gd name="connsiteY130" fmla="*/ 528637 h 779492"/>
                  <a:gd name="connsiteX131" fmla="*/ 841375 w 1003300"/>
                  <a:gd name="connsiteY131" fmla="*/ 515937 h 779492"/>
                  <a:gd name="connsiteX132" fmla="*/ 852488 w 1003300"/>
                  <a:gd name="connsiteY132" fmla="*/ 495300 h 779492"/>
                  <a:gd name="connsiteX133" fmla="*/ 855663 w 1003300"/>
                  <a:gd name="connsiteY133" fmla="*/ 485775 h 779492"/>
                  <a:gd name="connsiteX134" fmla="*/ 858838 w 1003300"/>
                  <a:gd name="connsiteY134" fmla="*/ 481012 h 779492"/>
                  <a:gd name="connsiteX135" fmla="*/ 869950 w 1003300"/>
                  <a:gd name="connsiteY135" fmla="*/ 466725 h 779492"/>
                  <a:gd name="connsiteX136" fmla="*/ 873125 w 1003300"/>
                  <a:gd name="connsiteY136" fmla="*/ 461962 h 779492"/>
                  <a:gd name="connsiteX137" fmla="*/ 876300 w 1003300"/>
                  <a:gd name="connsiteY137" fmla="*/ 452437 h 779492"/>
                  <a:gd name="connsiteX138" fmla="*/ 879475 w 1003300"/>
                  <a:gd name="connsiteY138" fmla="*/ 446087 h 779492"/>
                  <a:gd name="connsiteX139" fmla="*/ 881063 w 1003300"/>
                  <a:gd name="connsiteY139" fmla="*/ 436562 h 779492"/>
                  <a:gd name="connsiteX140" fmla="*/ 884238 w 1003300"/>
                  <a:gd name="connsiteY140" fmla="*/ 430212 h 779492"/>
                  <a:gd name="connsiteX141" fmla="*/ 889000 w 1003300"/>
                  <a:gd name="connsiteY141" fmla="*/ 414337 h 779492"/>
                  <a:gd name="connsiteX142" fmla="*/ 892175 w 1003300"/>
                  <a:gd name="connsiteY142" fmla="*/ 406400 h 779492"/>
                  <a:gd name="connsiteX143" fmla="*/ 904875 w 1003300"/>
                  <a:gd name="connsiteY143" fmla="*/ 373062 h 779492"/>
                  <a:gd name="connsiteX144" fmla="*/ 906463 w 1003300"/>
                  <a:gd name="connsiteY144" fmla="*/ 360362 h 779492"/>
                  <a:gd name="connsiteX145" fmla="*/ 909638 w 1003300"/>
                  <a:gd name="connsiteY145" fmla="*/ 352425 h 779492"/>
                  <a:gd name="connsiteX146" fmla="*/ 912813 w 1003300"/>
                  <a:gd name="connsiteY146" fmla="*/ 342900 h 779492"/>
                  <a:gd name="connsiteX147" fmla="*/ 919163 w 1003300"/>
                  <a:gd name="connsiteY147" fmla="*/ 320675 h 779492"/>
                  <a:gd name="connsiteX148" fmla="*/ 936625 w 1003300"/>
                  <a:gd name="connsiteY148" fmla="*/ 319087 h 779492"/>
                  <a:gd name="connsiteX149" fmla="*/ 962025 w 1003300"/>
                  <a:gd name="connsiteY149" fmla="*/ 265112 h 779492"/>
                  <a:gd name="connsiteX150" fmla="*/ 962026 w 1003300"/>
                  <a:gd name="connsiteY150" fmla="*/ 257174 h 779492"/>
                  <a:gd name="connsiteX151" fmla="*/ 954088 w 1003300"/>
                  <a:gd name="connsiteY151" fmla="*/ 236537 h 779492"/>
                  <a:gd name="connsiteX152" fmla="*/ 957263 w 1003300"/>
                  <a:gd name="connsiteY152" fmla="*/ 227012 h 779492"/>
                  <a:gd name="connsiteX153" fmla="*/ 958850 w 1003300"/>
                  <a:gd name="connsiteY153" fmla="*/ 220662 h 779492"/>
                  <a:gd name="connsiteX154" fmla="*/ 962025 w 1003300"/>
                  <a:gd name="connsiteY154" fmla="*/ 212725 h 779492"/>
                  <a:gd name="connsiteX155" fmla="*/ 968375 w 1003300"/>
                  <a:gd name="connsiteY155" fmla="*/ 195262 h 779492"/>
                  <a:gd name="connsiteX156" fmla="*/ 971550 w 1003300"/>
                  <a:gd name="connsiteY156" fmla="*/ 190500 h 779492"/>
                  <a:gd name="connsiteX157" fmla="*/ 976313 w 1003300"/>
                  <a:gd name="connsiteY157" fmla="*/ 173037 h 779492"/>
                  <a:gd name="connsiteX158" fmla="*/ 981075 w 1003300"/>
                  <a:gd name="connsiteY158" fmla="*/ 153987 h 779492"/>
                  <a:gd name="connsiteX159" fmla="*/ 977900 w 1003300"/>
                  <a:gd name="connsiteY159" fmla="*/ 127000 h 779492"/>
                  <a:gd name="connsiteX160" fmla="*/ 974725 w 1003300"/>
                  <a:gd name="connsiteY160" fmla="*/ 122237 h 779492"/>
                  <a:gd name="connsiteX161" fmla="*/ 969963 w 1003300"/>
                  <a:gd name="connsiteY161" fmla="*/ 106362 h 779492"/>
                  <a:gd name="connsiteX162" fmla="*/ 966788 w 1003300"/>
                  <a:gd name="connsiteY162" fmla="*/ 101600 h 779492"/>
                  <a:gd name="connsiteX163" fmla="*/ 960438 w 1003300"/>
                  <a:gd name="connsiteY163" fmla="*/ 88900 h 779492"/>
                  <a:gd name="connsiteX164" fmla="*/ 954088 w 1003300"/>
                  <a:gd name="connsiteY164" fmla="*/ 74612 h 779492"/>
                  <a:gd name="connsiteX165" fmla="*/ 941388 w 1003300"/>
                  <a:gd name="connsiteY165" fmla="*/ 49212 h 779492"/>
                  <a:gd name="connsiteX166" fmla="*/ 938213 w 1003300"/>
                  <a:gd name="connsiteY166" fmla="*/ 39687 h 779492"/>
                  <a:gd name="connsiteX167" fmla="*/ 931863 w 1003300"/>
                  <a:gd name="connsiteY167" fmla="*/ 31750 h 779492"/>
                  <a:gd name="connsiteX168" fmla="*/ 923925 w 1003300"/>
                  <a:gd name="connsiteY168" fmla="*/ 15875 h 779492"/>
                  <a:gd name="connsiteX169" fmla="*/ 922338 w 1003300"/>
                  <a:gd name="connsiteY169" fmla="*/ 11112 h 779492"/>
                  <a:gd name="connsiteX170" fmla="*/ 912813 w 1003300"/>
                  <a:gd name="connsiteY170" fmla="*/ 4762 h 779492"/>
                  <a:gd name="connsiteX171" fmla="*/ 903288 w 1003300"/>
                  <a:gd name="connsiteY171" fmla="*/ 0 h 779492"/>
                  <a:gd name="connsiteX172" fmla="*/ 884238 w 1003300"/>
                  <a:gd name="connsiteY172" fmla="*/ 3175 h 779492"/>
                  <a:gd name="connsiteX173" fmla="*/ 879475 w 1003300"/>
                  <a:gd name="connsiteY173" fmla="*/ 4762 h 779492"/>
                  <a:gd name="connsiteX174" fmla="*/ 868363 w 1003300"/>
                  <a:gd name="connsiteY174" fmla="*/ 12700 h 779492"/>
                  <a:gd name="connsiteX175" fmla="*/ 863600 w 1003300"/>
                  <a:gd name="connsiteY175" fmla="*/ 25400 h 779492"/>
                  <a:gd name="connsiteX176" fmla="*/ 857250 w 1003300"/>
                  <a:gd name="connsiteY176" fmla="*/ 34925 h 779492"/>
                  <a:gd name="connsiteX177" fmla="*/ 855663 w 1003300"/>
                  <a:gd name="connsiteY177" fmla="*/ 47625 h 779492"/>
                  <a:gd name="connsiteX178" fmla="*/ 852488 w 1003300"/>
                  <a:gd name="connsiteY178" fmla="*/ 60325 h 779492"/>
                  <a:gd name="connsiteX179" fmla="*/ 849313 w 1003300"/>
                  <a:gd name="connsiteY179" fmla="*/ 96837 h 779492"/>
                  <a:gd name="connsiteX180" fmla="*/ 842963 w 1003300"/>
                  <a:gd name="connsiteY180" fmla="*/ 120650 h 779492"/>
                  <a:gd name="connsiteX181" fmla="*/ 838200 w 1003300"/>
                  <a:gd name="connsiteY181" fmla="*/ 149225 h 779492"/>
                  <a:gd name="connsiteX182" fmla="*/ 836613 w 1003300"/>
                  <a:gd name="connsiteY182" fmla="*/ 155575 h 779492"/>
                  <a:gd name="connsiteX183" fmla="*/ 833438 w 1003300"/>
                  <a:gd name="connsiteY183" fmla="*/ 160337 h 779492"/>
                  <a:gd name="connsiteX184" fmla="*/ 830263 w 1003300"/>
                  <a:gd name="connsiteY184" fmla="*/ 169862 h 779492"/>
                  <a:gd name="connsiteX185" fmla="*/ 820738 w 1003300"/>
                  <a:gd name="connsiteY185" fmla="*/ 180975 h 779492"/>
                  <a:gd name="connsiteX186" fmla="*/ 811213 w 1003300"/>
                  <a:gd name="connsiteY186" fmla="*/ 190500 h 779492"/>
                  <a:gd name="connsiteX187" fmla="*/ 809625 w 1003300"/>
                  <a:gd name="connsiteY187" fmla="*/ 195262 h 779492"/>
                  <a:gd name="connsiteX188" fmla="*/ 804863 w 1003300"/>
                  <a:gd name="connsiteY188" fmla="*/ 196850 h 779492"/>
                  <a:gd name="connsiteX189" fmla="*/ 800100 w 1003300"/>
                  <a:gd name="connsiteY189" fmla="*/ 200025 h 779492"/>
                  <a:gd name="connsiteX190" fmla="*/ 795338 w 1003300"/>
                  <a:gd name="connsiteY190" fmla="*/ 196850 h 779492"/>
                  <a:gd name="connsiteX191" fmla="*/ 793750 w 1003300"/>
                  <a:gd name="connsiteY191" fmla="*/ 190500 h 779492"/>
                  <a:gd name="connsiteX192" fmla="*/ 787400 w 1003300"/>
                  <a:gd name="connsiteY192" fmla="*/ 147637 h 779492"/>
                  <a:gd name="connsiteX193" fmla="*/ 777875 w 1003300"/>
                  <a:gd name="connsiteY193" fmla="*/ 127000 h 779492"/>
                  <a:gd name="connsiteX194" fmla="*/ 766763 w 1003300"/>
                  <a:gd name="connsiteY194" fmla="*/ 122237 h 779492"/>
                  <a:gd name="connsiteX195" fmla="*/ 727075 w 1003300"/>
                  <a:gd name="connsiteY195" fmla="*/ 115887 h 779492"/>
                  <a:gd name="connsiteX196" fmla="*/ 698500 w 1003300"/>
                  <a:gd name="connsiteY196" fmla="*/ 114300 h 779492"/>
                  <a:gd name="connsiteX197" fmla="*/ 685800 w 1003300"/>
                  <a:gd name="connsiteY197" fmla="*/ 111125 h 779492"/>
                  <a:gd name="connsiteX198" fmla="*/ 663575 w 1003300"/>
                  <a:gd name="connsiteY198" fmla="*/ 104775 h 779492"/>
                  <a:gd name="connsiteX199" fmla="*/ 642938 w 1003300"/>
                  <a:gd name="connsiteY199" fmla="*/ 103187 h 779492"/>
                  <a:gd name="connsiteX200" fmla="*/ 585788 w 1003300"/>
                  <a:gd name="connsiteY200" fmla="*/ 96837 h 779492"/>
                  <a:gd name="connsiteX201" fmla="*/ 560388 w 1003300"/>
                  <a:gd name="connsiteY201" fmla="*/ 98425 h 779492"/>
                  <a:gd name="connsiteX202" fmla="*/ 552450 w 1003300"/>
                  <a:gd name="connsiteY202" fmla="*/ 101600 h 779492"/>
                  <a:gd name="connsiteX203" fmla="*/ 541338 w 1003300"/>
                  <a:gd name="connsiteY203" fmla="*/ 104775 h 779492"/>
                  <a:gd name="connsiteX204" fmla="*/ 536575 w 1003300"/>
                  <a:gd name="connsiteY204" fmla="*/ 107950 h 779492"/>
                  <a:gd name="connsiteX205" fmla="*/ 522288 w 1003300"/>
                  <a:gd name="connsiteY205" fmla="*/ 119062 h 779492"/>
                  <a:gd name="connsiteX206" fmla="*/ 503556 w 1003300"/>
                  <a:gd name="connsiteY206" fmla="*/ 112712 h 779492"/>
                  <a:gd name="connsiteX207" fmla="*/ 425450 w 1003300"/>
                  <a:gd name="connsiteY207" fmla="*/ 113348 h 779492"/>
                  <a:gd name="connsiteX208" fmla="*/ 376238 w 1003300"/>
                  <a:gd name="connsiteY208" fmla="*/ 122237 h 779492"/>
                  <a:gd name="connsiteX209" fmla="*/ 366713 w 1003300"/>
                  <a:gd name="connsiteY209" fmla="*/ 115887 h 779492"/>
                  <a:gd name="connsiteX210" fmla="*/ 358775 w 1003300"/>
                  <a:gd name="connsiteY210" fmla="*/ 114300 h 779492"/>
                  <a:gd name="connsiteX211" fmla="*/ 341313 w 1003300"/>
                  <a:gd name="connsiteY211" fmla="*/ 109537 h 779492"/>
                  <a:gd name="connsiteX212" fmla="*/ 333375 w 1003300"/>
                  <a:gd name="connsiteY212" fmla="*/ 106362 h 779492"/>
                  <a:gd name="connsiteX213" fmla="*/ 327025 w 1003300"/>
                  <a:gd name="connsiteY213" fmla="*/ 104775 h 779492"/>
                  <a:gd name="connsiteX214" fmla="*/ 322263 w 1003300"/>
                  <a:gd name="connsiteY214" fmla="*/ 101600 h 779492"/>
                  <a:gd name="connsiteX215" fmla="*/ 317500 w 1003300"/>
                  <a:gd name="connsiteY215" fmla="*/ 100012 h 779492"/>
                  <a:gd name="connsiteX216" fmla="*/ 293688 w 1003300"/>
                  <a:gd name="connsiteY216" fmla="*/ 95250 h 779492"/>
                  <a:gd name="connsiteX217" fmla="*/ 287338 w 1003300"/>
                  <a:gd name="connsiteY217" fmla="*/ 92075 h 779492"/>
                  <a:gd name="connsiteX218" fmla="*/ 260350 w 1003300"/>
                  <a:gd name="connsiteY218" fmla="*/ 87312 h 779492"/>
                  <a:gd name="connsiteX219" fmla="*/ 249238 w 1003300"/>
                  <a:gd name="connsiteY219" fmla="*/ 84137 h 779492"/>
                  <a:gd name="connsiteX220" fmla="*/ 233363 w 1003300"/>
                  <a:gd name="connsiteY220" fmla="*/ 79375 h 779492"/>
                  <a:gd name="connsiteX221" fmla="*/ 225426 w 1003300"/>
                  <a:gd name="connsiteY221" fmla="*/ 63500 h 779492"/>
                  <a:gd name="connsiteX222" fmla="*/ 209867 w 1003300"/>
                  <a:gd name="connsiteY222" fmla="*/ 60008 h 779492"/>
                  <a:gd name="connsiteX223" fmla="*/ 195263 w 1003300"/>
                  <a:gd name="connsiteY223" fmla="*/ 50800 h 779492"/>
                  <a:gd name="connsiteX0" fmla="*/ 197106 w 1005143"/>
                  <a:gd name="connsiteY0" fmla="*/ 50800 h 779492"/>
                  <a:gd name="connsiteX1" fmla="*/ 197106 w 1005143"/>
                  <a:gd name="connsiteY1" fmla="*/ 50800 h 779492"/>
                  <a:gd name="connsiteX2" fmla="*/ 193931 w 1005143"/>
                  <a:gd name="connsiteY2" fmla="*/ 65087 h 779492"/>
                  <a:gd name="connsiteX3" fmla="*/ 192343 w 1005143"/>
                  <a:gd name="connsiteY3" fmla="*/ 74612 h 779492"/>
                  <a:gd name="connsiteX4" fmla="*/ 176151 w 1005143"/>
                  <a:gd name="connsiteY4" fmla="*/ 88900 h 779492"/>
                  <a:gd name="connsiteX5" fmla="*/ 181231 w 1005143"/>
                  <a:gd name="connsiteY5" fmla="*/ 96837 h 779492"/>
                  <a:gd name="connsiteX6" fmla="*/ 179643 w 1005143"/>
                  <a:gd name="connsiteY6" fmla="*/ 104775 h 779492"/>
                  <a:gd name="connsiteX7" fmla="*/ 170118 w 1005143"/>
                  <a:gd name="connsiteY7" fmla="*/ 119062 h 779492"/>
                  <a:gd name="connsiteX8" fmla="*/ 166943 w 1005143"/>
                  <a:gd name="connsiteY8" fmla="*/ 125412 h 779492"/>
                  <a:gd name="connsiteX9" fmla="*/ 162181 w 1005143"/>
                  <a:gd name="connsiteY9" fmla="*/ 133350 h 779492"/>
                  <a:gd name="connsiteX10" fmla="*/ 152656 w 1005143"/>
                  <a:gd name="connsiteY10" fmla="*/ 147637 h 779492"/>
                  <a:gd name="connsiteX11" fmla="*/ 144718 w 1005143"/>
                  <a:gd name="connsiteY11" fmla="*/ 158750 h 779492"/>
                  <a:gd name="connsiteX12" fmla="*/ 143131 w 1005143"/>
                  <a:gd name="connsiteY12" fmla="*/ 163512 h 779492"/>
                  <a:gd name="connsiteX13" fmla="*/ 133606 w 1005143"/>
                  <a:gd name="connsiteY13" fmla="*/ 169862 h 779492"/>
                  <a:gd name="connsiteX14" fmla="*/ 127256 w 1005143"/>
                  <a:gd name="connsiteY14" fmla="*/ 179387 h 779492"/>
                  <a:gd name="connsiteX15" fmla="*/ 124081 w 1005143"/>
                  <a:gd name="connsiteY15" fmla="*/ 184150 h 779492"/>
                  <a:gd name="connsiteX16" fmla="*/ 119318 w 1005143"/>
                  <a:gd name="connsiteY16" fmla="*/ 192087 h 779492"/>
                  <a:gd name="connsiteX17" fmla="*/ 111381 w 1005143"/>
                  <a:gd name="connsiteY17" fmla="*/ 201612 h 779492"/>
                  <a:gd name="connsiteX18" fmla="*/ 106618 w 1005143"/>
                  <a:gd name="connsiteY18" fmla="*/ 207962 h 779492"/>
                  <a:gd name="connsiteX19" fmla="*/ 97093 w 1005143"/>
                  <a:gd name="connsiteY19" fmla="*/ 215900 h 779492"/>
                  <a:gd name="connsiteX20" fmla="*/ 92331 w 1005143"/>
                  <a:gd name="connsiteY20" fmla="*/ 222250 h 779492"/>
                  <a:gd name="connsiteX21" fmla="*/ 82806 w 1005143"/>
                  <a:gd name="connsiteY21" fmla="*/ 231775 h 779492"/>
                  <a:gd name="connsiteX22" fmla="*/ 76456 w 1005143"/>
                  <a:gd name="connsiteY22" fmla="*/ 239712 h 779492"/>
                  <a:gd name="connsiteX23" fmla="*/ 66931 w 1005143"/>
                  <a:gd name="connsiteY23" fmla="*/ 246062 h 779492"/>
                  <a:gd name="connsiteX24" fmla="*/ 52643 w 1005143"/>
                  <a:gd name="connsiteY24" fmla="*/ 257175 h 779492"/>
                  <a:gd name="connsiteX25" fmla="*/ 47881 w 1005143"/>
                  <a:gd name="connsiteY25" fmla="*/ 263525 h 779492"/>
                  <a:gd name="connsiteX26" fmla="*/ 41531 w 1005143"/>
                  <a:gd name="connsiteY26" fmla="*/ 266700 h 779492"/>
                  <a:gd name="connsiteX27" fmla="*/ 35181 w 1005143"/>
                  <a:gd name="connsiteY27" fmla="*/ 273050 h 779492"/>
                  <a:gd name="connsiteX28" fmla="*/ 30418 w 1005143"/>
                  <a:gd name="connsiteY28" fmla="*/ 284162 h 779492"/>
                  <a:gd name="connsiteX29" fmla="*/ 28831 w 1005143"/>
                  <a:gd name="connsiteY29" fmla="*/ 288925 h 779492"/>
                  <a:gd name="connsiteX30" fmla="*/ 25656 w 1005143"/>
                  <a:gd name="connsiteY30" fmla="*/ 296862 h 779492"/>
                  <a:gd name="connsiteX31" fmla="*/ 24068 w 1005143"/>
                  <a:gd name="connsiteY31" fmla="*/ 303212 h 779492"/>
                  <a:gd name="connsiteX32" fmla="*/ 20893 w 1005143"/>
                  <a:gd name="connsiteY32" fmla="*/ 309562 h 779492"/>
                  <a:gd name="connsiteX33" fmla="*/ 19306 w 1005143"/>
                  <a:gd name="connsiteY33" fmla="*/ 317500 h 779492"/>
                  <a:gd name="connsiteX34" fmla="*/ 16131 w 1005143"/>
                  <a:gd name="connsiteY34" fmla="*/ 322262 h 779492"/>
                  <a:gd name="connsiteX35" fmla="*/ 14543 w 1005143"/>
                  <a:gd name="connsiteY35" fmla="*/ 327025 h 779492"/>
                  <a:gd name="connsiteX36" fmla="*/ 11368 w 1005143"/>
                  <a:gd name="connsiteY36" fmla="*/ 333375 h 779492"/>
                  <a:gd name="connsiteX37" fmla="*/ 9781 w 1005143"/>
                  <a:gd name="connsiteY37" fmla="*/ 341312 h 779492"/>
                  <a:gd name="connsiteX38" fmla="*/ 891 w 1005143"/>
                  <a:gd name="connsiteY38" fmla="*/ 354648 h 779492"/>
                  <a:gd name="connsiteX39" fmla="*/ 1843 w 1005143"/>
                  <a:gd name="connsiteY39" fmla="*/ 371475 h 779492"/>
                  <a:gd name="connsiteX40" fmla="*/ 5018 w 1005143"/>
                  <a:gd name="connsiteY40" fmla="*/ 407987 h 779492"/>
                  <a:gd name="connsiteX41" fmla="*/ 6606 w 1005143"/>
                  <a:gd name="connsiteY41" fmla="*/ 412750 h 779492"/>
                  <a:gd name="connsiteX42" fmla="*/ 11368 w 1005143"/>
                  <a:gd name="connsiteY42" fmla="*/ 415925 h 779492"/>
                  <a:gd name="connsiteX43" fmla="*/ 22481 w 1005143"/>
                  <a:gd name="connsiteY43" fmla="*/ 419100 h 779492"/>
                  <a:gd name="connsiteX44" fmla="*/ 30418 w 1005143"/>
                  <a:gd name="connsiteY44" fmla="*/ 422275 h 779492"/>
                  <a:gd name="connsiteX45" fmla="*/ 51056 w 1005143"/>
                  <a:gd name="connsiteY45" fmla="*/ 427037 h 779492"/>
                  <a:gd name="connsiteX46" fmla="*/ 84393 w 1005143"/>
                  <a:gd name="connsiteY46" fmla="*/ 437198 h 779492"/>
                  <a:gd name="connsiteX47" fmla="*/ 98363 w 1005143"/>
                  <a:gd name="connsiteY47" fmla="*/ 445135 h 779492"/>
                  <a:gd name="connsiteX48" fmla="*/ 119319 w 1005143"/>
                  <a:gd name="connsiteY48" fmla="*/ 459422 h 779492"/>
                  <a:gd name="connsiteX49" fmla="*/ 138368 w 1005143"/>
                  <a:gd name="connsiteY49" fmla="*/ 465455 h 779492"/>
                  <a:gd name="connsiteX50" fmla="*/ 160593 w 1005143"/>
                  <a:gd name="connsiteY50" fmla="*/ 466407 h 779492"/>
                  <a:gd name="connsiteX51" fmla="*/ 181231 w 1005143"/>
                  <a:gd name="connsiteY51" fmla="*/ 473710 h 779492"/>
                  <a:gd name="connsiteX52" fmla="*/ 203773 w 1005143"/>
                  <a:gd name="connsiteY52" fmla="*/ 478790 h 779492"/>
                  <a:gd name="connsiteX53" fmla="*/ 224093 w 1005143"/>
                  <a:gd name="connsiteY53" fmla="*/ 469900 h 779492"/>
                  <a:gd name="connsiteX54" fmla="*/ 233618 w 1005143"/>
                  <a:gd name="connsiteY54" fmla="*/ 471487 h 779492"/>
                  <a:gd name="connsiteX55" fmla="*/ 257431 w 1005143"/>
                  <a:gd name="connsiteY55" fmla="*/ 476250 h 779492"/>
                  <a:gd name="connsiteX56" fmla="*/ 327281 w 1005143"/>
                  <a:gd name="connsiteY56" fmla="*/ 473075 h 779492"/>
                  <a:gd name="connsiteX57" fmla="*/ 382843 w 1005143"/>
                  <a:gd name="connsiteY57" fmla="*/ 466725 h 779492"/>
                  <a:gd name="connsiteX58" fmla="*/ 442534 w 1005143"/>
                  <a:gd name="connsiteY58" fmla="*/ 474345 h 779492"/>
                  <a:gd name="connsiteX59" fmla="*/ 528893 w 1005143"/>
                  <a:gd name="connsiteY59" fmla="*/ 455612 h 779492"/>
                  <a:gd name="connsiteX60" fmla="*/ 538418 w 1005143"/>
                  <a:gd name="connsiteY60" fmla="*/ 458787 h 779492"/>
                  <a:gd name="connsiteX61" fmla="*/ 549531 w 1005143"/>
                  <a:gd name="connsiteY61" fmla="*/ 463550 h 779492"/>
                  <a:gd name="connsiteX62" fmla="*/ 568581 w 1005143"/>
                  <a:gd name="connsiteY62" fmla="*/ 468312 h 779492"/>
                  <a:gd name="connsiteX63" fmla="*/ 578106 w 1005143"/>
                  <a:gd name="connsiteY63" fmla="*/ 471487 h 779492"/>
                  <a:gd name="connsiteX64" fmla="*/ 601918 w 1005143"/>
                  <a:gd name="connsiteY64" fmla="*/ 474662 h 779492"/>
                  <a:gd name="connsiteX65" fmla="*/ 614618 w 1005143"/>
                  <a:gd name="connsiteY65" fmla="*/ 477837 h 779492"/>
                  <a:gd name="connsiteX66" fmla="*/ 625731 w 1005143"/>
                  <a:gd name="connsiteY66" fmla="*/ 479425 h 779492"/>
                  <a:gd name="connsiteX67" fmla="*/ 652718 w 1005143"/>
                  <a:gd name="connsiteY67" fmla="*/ 482600 h 779492"/>
                  <a:gd name="connsiteX68" fmla="*/ 667006 w 1005143"/>
                  <a:gd name="connsiteY68" fmla="*/ 485775 h 779492"/>
                  <a:gd name="connsiteX69" fmla="*/ 655893 w 1005143"/>
                  <a:gd name="connsiteY69" fmla="*/ 492375 h 779492"/>
                  <a:gd name="connsiteX70" fmla="*/ 663664 w 1005143"/>
                  <a:gd name="connsiteY70" fmla="*/ 509337 h 779492"/>
                  <a:gd name="connsiteX71" fmla="*/ 673356 w 1005143"/>
                  <a:gd name="connsiteY71" fmla="*/ 506412 h 779492"/>
                  <a:gd name="connsiteX72" fmla="*/ 670181 w 1005143"/>
                  <a:gd name="connsiteY72" fmla="*/ 511175 h 779492"/>
                  <a:gd name="connsiteX73" fmla="*/ 671768 w 1005143"/>
                  <a:gd name="connsiteY73" fmla="*/ 522287 h 779492"/>
                  <a:gd name="connsiteX74" fmla="*/ 676531 w 1005143"/>
                  <a:gd name="connsiteY74" fmla="*/ 528637 h 779492"/>
                  <a:gd name="connsiteX75" fmla="*/ 678118 w 1005143"/>
                  <a:gd name="connsiteY75" fmla="*/ 533400 h 779492"/>
                  <a:gd name="connsiteX76" fmla="*/ 681293 w 1005143"/>
                  <a:gd name="connsiteY76" fmla="*/ 538162 h 779492"/>
                  <a:gd name="connsiteX77" fmla="*/ 682881 w 1005143"/>
                  <a:gd name="connsiteY77" fmla="*/ 542925 h 779492"/>
                  <a:gd name="connsiteX78" fmla="*/ 687643 w 1005143"/>
                  <a:gd name="connsiteY78" fmla="*/ 547687 h 779492"/>
                  <a:gd name="connsiteX79" fmla="*/ 701931 w 1005143"/>
                  <a:gd name="connsiteY79" fmla="*/ 563562 h 779492"/>
                  <a:gd name="connsiteX80" fmla="*/ 713043 w 1005143"/>
                  <a:gd name="connsiteY80" fmla="*/ 582612 h 779492"/>
                  <a:gd name="connsiteX81" fmla="*/ 727331 w 1005143"/>
                  <a:gd name="connsiteY81" fmla="*/ 598487 h 779492"/>
                  <a:gd name="connsiteX82" fmla="*/ 736856 w 1005143"/>
                  <a:gd name="connsiteY82" fmla="*/ 617537 h 779492"/>
                  <a:gd name="connsiteX83" fmla="*/ 741618 w 1005143"/>
                  <a:gd name="connsiteY83" fmla="*/ 631825 h 779492"/>
                  <a:gd name="connsiteX84" fmla="*/ 743206 w 1005143"/>
                  <a:gd name="connsiteY84" fmla="*/ 636587 h 779492"/>
                  <a:gd name="connsiteX85" fmla="*/ 746381 w 1005143"/>
                  <a:gd name="connsiteY85" fmla="*/ 644525 h 779492"/>
                  <a:gd name="connsiteX86" fmla="*/ 751143 w 1005143"/>
                  <a:gd name="connsiteY86" fmla="*/ 661987 h 779492"/>
                  <a:gd name="connsiteX87" fmla="*/ 755906 w 1005143"/>
                  <a:gd name="connsiteY87" fmla="*/ 684212 h 779492"/>
                  <a:gd name="connsiteX88" fmla="*/ 759081 w 1005143"/>
                  <a:gd name="connsiteY88" fmla="*/ 696912 h 779492"/>
                  <a:gd name="connsiteX89" fmla="*/ 756541 w 1005143"/>
                  <a:gd name="connsiteY89" fmla="*/ 704850 h 779492"/>
                  <a:gd name="connsiteX90" fmla="*/ 739713 w 1005143"/>
                  <a:gd name="connsiteY90" fmla="*/ 732155 h 779492"/>
                  <a:gd name="connsiteX91" fmla="*/ 763843 w 1005143"/>
                  <a:gd name="connsiteY91" fmla="*/ 760412 h 779492"/>
                  <a:gd name="connsiteX92" fmla="*/ 740031 w 1005143"/>
                  <a:gd name="connsiteY92" fmla="*/ 757873 h 779492"/>
                  <a:gd name="connsiteX93" fmla="*/ 753683 w 1005143"/>
                  <a:gd name="connsiteY93" fmla="*/ 779462 h 779492"/>
                  <a:gd name="connsiteX94" fmla="*/ 781306 w 1005143"/>
                  <a:gd name="connsiteY94" fmla="*/ 752475 h 779492"/>
                  <a:gd name="connsiteX95" fmla="*/ 801943 w 1005143"/>
                  <a:gd name="connsiteY95" fmla="*/ 747712 h 779492"/>
                  <a:gd name="connsiteX96" fmla="*/ 820993 w 1005143"/>
                  <a:gd name="connsiteY96" fmla="*/ 739775 h 779492"/>
                  <a:gd name="connsiteX97" fmla="*/ 838456 w 1005143"/>
                  <a:gd name="connsiteY97" fmla="*/ 736600 h 779492"/>
                  <a:gd name="connsiteX98" fmla="*/ 851156 w 1005143"/>
                  <a:gd name="connsiteY98" fmla="*/ 730250 h 779492"/>
                  <a:gd name="connsiteX99" fmla="*/ 874968 w 1005143"/>
                  <a:gd name="connsiteY99" fmla="*/ 723900 h 779492"/>
                  <a:gd name="connsiteX100" fmla="*/ 887668 w 1005143"/>
                  <a:gd name="connsiteY100" fmla="*/ 719137 h 779492"/>
                  <a:gd name="connsiteX101" fmla="*/ 892431 w 1005143"/>
                  <a:gd name="connsiteY101" fmla="*/ 715962 h 779492"/>
                  <a:gd name="connsiteX102" fmla="*/ 949581 w 1005143"/>
                  <a:gd name="connsiteY102" fmla="*/ 719137 h 779492"/>
                  <a:gd name="connsiteX103" fmla="*/ 963868 w 1005143"/>
                  <a:gd name="connsiteY103" fmla="*/ 720725 h 779492"/>
                  <a:gd name="connsiteX104" fmla="*/ 962281 w 1005143"/>
                  <a:gd name="connsiteY104" fmla="*/ 715962 h 779492"/>
                  <a:gd name="connsiteX105" fmla="*/ 960693 w 1005143"/>
                  <a:gd name="connsiteY105" fmla="*/ 709612 h 779492"/>
                  <a:gd name="connsiteX106" fmla="*/ 965456 w 1005143"/>
                  <a:gd name="connsiteY106" fmla="*/ 692150 h 779492"/>
                  <a:gd name="connsiteX107" fmla="*/ 970218 w 1005143"/>
                  <a:gd name="connsiteY107" fmla="*/ 684212 h 779492"/>
                  <a:gd name="connsiteX108" fmla="*/ 978156 w 1005143"/>
                  <a:gd name="connsiteY108" fmla="*/ 679450 h 779492"/>
                  <a:gd name="connsiteX109" fmla="*/ 984506 w 1005143"/>
                  <a:gd name="connsiteY109" fmla="*/ 674687 h 779492"/>
                  <a:gd name="connsiteX110" fmla="*/ 989268 w 1005143"/>
                  <a:gd name="connsiteY110" fmla="*/ 673100 h 779492"/>
                  <a:gd name="connsiteX111" fmla="*/ 995618 w 1005143"/>
                  <a:gd name="connsiteY111" fmla="*/ 669925 h 779492"/>
                  <a:gd name="connsiteX112" fmla="*/ 1005143 w 1005143"/>
                  <a:gd name="connsiteY112" fmla="*/ 666750 h 779492"/>
                  <a:gd name="connsiteX113" fmla="*/ 1001968 w 1005143"/>
                  <a:gd name="connsiteY113" fmla="*/ 661987 h 779492"/>
                  <a:gd name="connsiteX114" fmla="*/ 992443 w 1005143"/>
                  <a:gd name="connsiteY114" fmla="*/ 657225 h 779492"/>
                  <a:gd name="connsiteX115" fmla="*/ 973393 w 1005143"/>
                  <a:gd name="connsiteY115" fmla="*/ 649287 h 779492"/>
                  <a:gd name="connsiteX116" fmla="*/ 935293 w 1005143"/>
                  <a:gd name="connsiteY116" fmla="*/ 638175 h 779492"/>
                  <a:gd name="connsiteX117" fmla="*/ 922593 w 1005143"/>
                  <a:gd name="connsiteY117" fmla="*/ 635000 h 779492"/>
                  <a:gd name="connsiteX118" fmla="*/ 878143 w 1005143"/>
                  <a:gd name="connsiteY118" fmla="*/ 623887 h 779492"/>
                  <a:gd name="connsiteX119" fmla="*/ 873381 w 1005143"/>
                  <a:gd name="connsiteY119" fmla="*/ 622300 h 779492"/>
                  <a:gd name="connsiteX120" fmla="*/ 859093 w 1005143"/>
                  <a:gd name="connsiteY120" fmla="*/ 619125 h 779492"/>
                  <a:gd name="connsiteX121" fmla="*/ 854331 w 1005143"/>
                  <a:gd name="connsiteY121" fmla="*/ 615950 h 779492"/>
                  <a:gd name="connsiteX122" fmla="*/ 846393 w 1005143"/>
                  <a:gd name="connsiteY122" fmla="*/ 611187 h 779492"/>
                  <a:gd name="connsiteX123" fmla="*/ 840043 w 1005143"/>
                  <a:gd name="connsiteY123" fmla="*/ 609600 h 779492"/>
                  <a:gd name="connsiteX124" fmla="*/ 824168 w 1005143"/>
                  <a:gd name="connsiteY124" fmla="*/ 604837 h 779492"/>
                  <a:gd name="connsiteX125" fmla="*/ 819406 w 1005143"/>
                  <a:gd name="connsiteY125" fmla="*/ 601662 h 779492"/>
                  <a:gd name="connsiteX126" fmla="*/ 817818 w 1005143"/>
                  <a:gd name="connsiteY126" fmla="*/ 574675 h 779492"/>
                  <a:gd name="connsiteX127" fmla="*/ 822581 w 1005143"/>
                  <a:gd name="connsiteY127" fmla="*/ 557212 h 779492"/>
                  <a:gd name="connsiteX128" fmla="*/ 827343 w 1005143"/>
                  <a:gd name="connsiteY128" fmla="*/ 546100 h 779492"/>
                  <a:gd name="connsiteX129" fmla="*/ 830518 w 1005143"/>
                  <a:gd name="connsiteY129" fmla="*/ 538162 h 779492"/>
                  <a:gd name="connsiteX130" fmla="*/ 836868 w 1005143"/>
                  <a:gd name="connsiteY130" fmla="*/ 528637 h 779492"/>
                  <a:gd name="connsiteX131" fmla="*/ 843218 w 1005143"/>
                  <a:gd name="connsiteY131" fmla="*/ 515937 h 779492"/>
                  <a:gd name="connsiteX132" fmla="*/ 854331 w 1005143"/>
                  <a:gd name="connsiteY132" fmla="*/ 495300 h 779492"/>
                  <a:gd name="connsiteX133" fmla="*/ 857506 w 1005143"/>
                  <a:gd name="connsiteY133" fmla="*/ 485775 h 779492"/>
                  <a:gd name="connsiteX134" fmla="*/ 860681 w 1005143"/>
                  <a:gd name="connsiteY134" fmla="*/ 481012 h 779492"/>
                  <a:gd name="connsiteX135" fmla="*/ 871793 w 1005143"/>
                  <a:gd name="connsiteY135" fmla="*/ 466725 h 779492"/>
                  <a:gd name="connsiteX136" fmla="*/ 874968 w 1005143"/>
                  <a:gd name="connsiteY136" fmla="*/ 461962 h 779492"/>
                  <a:gd name="connsiteX137" fmla="*/ 878143 w 1005143"/>
                  <a:gd name="connsiteY137" fmla="*/ 452437 h 779492"/>
                  <a:gd name="connsiteX138" fmla="*/ 881318 w 1005143"/>
                  <a:gd name="connsiteY138" fmla="*/ 446087 h 779492"/>
                  <a:gd name="connsiteX139" fmla="*/ 882906 w 1005143"/>
                  <a:gd name="connsiteY139" fmla="*/ 436562 h 779492"/>
                  <a:gd name="connsiteX140" fmla="*/ 886081 w 1005143"/>
                  <a:gd name="connsiteY140" fmla="*/ 430212 h 779492"/>
                  <a:gd name="connsiteX141" fmla="*/ 890843 w 1005143"/>
                  <a:gd name="connsiteY141" fmla="*/ 414337 h 779492"/>
                  <a:gd name="connsiteX142" fmla="*/ 894018 w 1005143"/>
                  <a:gd name="connsiteY142" fmla="*/ 406400 h 779492"/>
                  <a:gd name="connsiteX143" fmla="*/ 906718 w 1005143"/>
                  <a:gd name="connsiteY143" fmla="*/ 373062 h 779492"/>
                  <a:gd name="connsiteX144" fmla="*/ 908306 w 1005143"/>
                  <a:gd name="connsiteY144" fmla="*/ 360362 h 779492"/>
                  <a:gd name="connsiteX145" fmla="*/ 911481 w 1005143"/>
                  <a:gd name="connsiteY145" fmla="*/ 352425 h 779492"/>
                  <a:gd name="connsiteX146" fmla="*/ 914656 w 1005143"/>
                  <a:gd name="connsiteY146" fmla="*/ 342900 h 779492"/>
                  <a:gd name="connsiteX147" fmla="*/ 921006 w 1005143"/>
                  <a:gd name="connsiteY147" fmla="*/ 320675 h 779492"/>
                  <a:gd name="connsiteX148" fmla="*/ 938468 w 1005143"/>
                  <a:gd name="connsiteY148" fmla="*/ 319087 h 779492"/>
                  <a:gd name="connsiteX149" fmla="*/ 963868 w 1005143"/>
                  <a:gd name="connsiteY149" fmla="*/ 265112 h 779492"/>
                  <a:gd name="connsiteX150" fmla="*/ 963869 w 1005143"/>
                  <a:gd name="connsiteY150" fmla="*/ 257174 h 779492"/>
                  <a:gd name="connsiteX151" fmla="*/ 955931 w 1005143"/>
                  <a:gd name="connsiteY151" fmla="*/ 236537 h 779492"/>
                  <a:gd name="connsiteX152" fmla="*/ 959106 w 1005143"/>
                  <a:gd name="connsiteY152" fmla="*/ 227012 h 779492"/>
                  <a:gd name="connsiteX153" fmla="*/ 960693 w 1005143"/>
                  <a:gd name="connsiteY153" fmla="*/ 220662 h 779492"/>
                  <a:gd name="connsiteX154" fmla="*/ 963868 w 1005143"/>
                  <a:gd name="connsiteY154" fmla="*/ 212725 h 779492"/>
                  <a:gd name="connsiteX155" fmla="*/ 970218 w 1005143"/>
                  <a:gd name="connsiteY155" fmla="*/ 195262 h 779492"/>
                  <a:gd name="connsiteX156" fmla="*/ 973393 w 1005143"/>
                  <a:gd name="connsiteY156" fmla="*/ 190500 h 779492"/>
                  <a:gd name="connsiteX157" fmla="*/ 978156 w 1005143"/>
                  <a:gd name="connsiteY157" fmla="*/ 173037 h 779492"/>
                  <a:gd name="connsiteX158" fmla="*/ 982918 w 1005143"/>
                  <a:gd name="connsiteY158" fmla="*/ 153987 h 779492"/>
                  <a:gd name="connsiteX159" fmla="*/ 979743 w 1005143"/>
                  <a:gd name="connsiteY159" fmla="*/ 127000 h 779492"/>
                  <a:gd name="connsiteX160" fmla="*/ 976568 w 1005143"/>
                  <a:gd name="connsiteY160" fmla="*/ 122237 h 779492"/>
                  <a:gd name="connsiteX161" fmla="*/ 971806 w 1005143"/>
                  <a:gd name="connsiteY161" fmla="*/ 106362 h 779492"/>
                  <a:gd name="connsiteX162" fmla="*/ 968631 w 1005143"/>
                  <a:gd name="connsiteY162" fmla="*/ 101600 h 779492"/>
                  <a:gd name="connsiteX163" fmla="*/ 962281 w 1005143"/>
                  <a:gd name="connsiteY163" fmla="*/ 88900 h 779492"/>
                  <a:gd name="connsiteX164" fmla="*/ 955931 w 1005143"/>
                  <a:gd name="connsiteY164" fmla="*/ 74612 h 779492"/>
                  <a:gd name="connsiteX165" fmla="*/ 943231 w 1005143"/>
                  <a:gd name="connsiteY165" fmla="*/ 49212 h 779492"/>
                  <a:gd name="connsiteX166" fmla="*/ 940056 w 1005143"/>
                  <a:gd name="connsiteY166" fmla="*/ 39687 h 779492"/>
                  <a:gd name="connsiteX167" fmla="*/ 933706 w 1005143"/>
                  <a:gd name="connsiteY167" fmla="*/ 31750 h 779492"/>
                  <a:gd name="connsiteX168" fmla="*/ 925768 w 1005143"/>
                  <a:gd name="connsiteY168" fmla="*/ 15875 h 779492"/>
                  <a:gd name="connsiteX169" fmla="*/ 924181 w 1005143"/>
                  <a:gd name="connsiteY169" fmla="*/ 11112 h 779492"/>
                  <a:gd name="connsiteX170" fmla="*/ 914656 w 1005143"/>
                  <a:gd name="connsiteY170" fmla="*/ 4762 h 779492"/>
                  <a:gd name="connsiteX171" fmla="*/ 905131 w 1005143"/>
                  <a:gd name="connsiteY171" fmla="*/ 0 h 779492"/>
                  <a:gd name="connsiteX172" fmla="*/ 886081 w 1005143"/>
                  <a:gd name="connsiteY172" fmla="*/ 3175 h 779492"/>
                  <a:gd name="connsiteX173" fmla="*/ 881318 w 1005143"/>
                  <a:gd name="connsiteY173" fmla="*/ 4762 h 779492"/>
                  <a:gd name="connsiteX174" fmla="*/ 870206 w 1005143"/>
                  <a:gd name="connsiteY174" fmla="*/ 12700 h 779492"/>
                  <a:gd name="connsiteX175" fmla="*/ 865443 w 1005143"/>
                  <a:gd name="connsiteY175" fmla="*/ 25400 h 779492"/>
                  <a:gd name="connsiteX176" fmla="*/ 859093 w 1005143"/>
                  <a:gd name="connsiteY176" fmla="*/ 34925 h 779492"/>
                  <a:gd name="connsiteX177" fmla="*/ 857506 w 1005143"/>
                  <a:gd name="connsiteY177" fmla="*/ 47625 h 779492"/>
                  <a:gd name="connsiteX178" fmla="*/ 854331 w 1005143"/>
                  <a:gd name="connsiteY178" fmla="*/ 60325 h 779492"/>
                  <a:gd name="connsiteX179" fmla="*/ 851156 w 1005143"/>
                  <a:gd name="connsiteY179" fmla="*/ 96837 h 779492"/>
                  <a:gd name="connsiteX180" fmla="*/ 844806 w 1005143"/>
                  <a:gd name="connsiteY180" fmla="*/ 120650 h 779492"/>
                  <a:gd name="connsiteX181" fmla="*/ 840043 w 1005143"/>
                  <a:gd name="connsiteY181" fmla="*/ 149225 h 779492"/>
                  <a:gd name="connsiteX182" fmla="*/ 838456 w 1005143"/>
                  <a:gd name="connsiteY182" fmla="*/ 155575 h 779492"/>
                  <a:gd name="connsiteX183" fmla="*/ 835281 w 1005143"/>
                  <a:gd name="connsiteY183" fmla="*/ 160337 h 779492"/>
                  <a:gd name="connsiteX184" fmla="*/ 832106 w 1005143"/>
                  <a:gd name="connsiteY184" fmla="*/ 169862 h 779492"/>
                  <a:gd name="connsiteX185" fmla="*/ 822581 w 1005143"/>
                  <a:gd name="connsiteY185" fmla="*/ 180975 h 779492"/>
                  <a:gd name="connsiteX186" fmla="*/ 813056 w 1005143"/>
                  <a:gd name="connsiteY186" fmla="*/ 190500 h 779492"/>
                  <a:gd name="connsiteX187" fmla="*/ 811468 w 1005143"/>
                  <a:gd name="connsiteY187" fmla="*/ 195262 h 779492"/>
                  <a:gd name="connsiteX188" fmla="*/ 806706 w 1005143"/>
                  <a:gd name="connsiteY188" fmla="*/ 196850 h 779492"/>
                  <a:gd name="connsiteX189" fmla="*/ 801943 w 1005143"/>
                  <a:gd name="connsiteY189" fmla="*/ 200025 h 779492"/>
                  <a:gd name="connsiteX190" fmla="*/ 797181 w 1005143"/>
                  <a:gd name="connsiteY190" fmla="*/ 196850 h 779492"/>
                  <a:gd name="connsiteX191" fmla="*/ 795593 w 1005143"/>
                  <a:gd name="connsiteY191" fmla="*/ 190500 h 779492"/>
                  <a:gd name="connsiteX192" fmla="*/ 789243 w 1005143"/>
                  <a:gd name="connsiteY192" fmla="*/ 147637 h 779492"/>
                  <a:gd name="connsiteX193" fmla="*/ 779718 w 1005143"/>
                  <a:gd name="connsiteY193" fmla="*/ 127000 h 779492"/>
                  <a:gd name="connsiteX194" fmla="*/ 768606 w 1005143"/>
                  <a:gd name="connsiteY194" fmla="*/ 122237 h 779492"/>
                  <a:gd name="connsiteX195" fmla="*/ 728918 w 1005143"/>
                  <a:gd name="connsiteY195" fmla="*/ 115887 h 779492"/>
                  <a:gd name="connsiteX196" fmla="*/ 700343 w 1005143"/>
                  <a:gd name="connsiteY196" fmla="*/ 114300 h 779492"/>
                  <a:gd name="connsiteX197" fmla="*/ 687643 w 1005143"/>
                  <a:gd name="connsiteY197" fmla="*/ 111125 h 779492"/>
                  <a:gd name="connsiteX198" fmla="*/ 665418 w 1005143"/>
                  <a:gd name="connsiteY198" fmla="*/ 104775 h 779492"/>
                  <a:gd name="connsiteX199" fmla="*/ 644781 w 1005143"/>
                  <a:gd name="connsiteY199" fmla="*/ 103187 h 779492"/>
                  <a:gd name="connsiteX200" fmla="*/ 587631 w 1005143"/>
                  <a:gd name="connsiteY200" fmla="*/ 96837 h 779492"/>
                  <a:gd name="connsiteX201" fmla="*/ 562231 w 1005143"/>
                  <a:gd name="connsiteY201" fmla="*/ 98425 h 779492"/>
                  <a:gd name="connsiteX202" fmla="*/ 554293 w 1005143"/>
                  <a:gd name="connsiteY202" fmla="*/ 101600 h 779492"/>
                  <a:gd name="connsiteX203" fmla="*/ 543181 w 1005143"/>
                  <a:gd name="connsiteY203" fmla="*/ 104775 h 779492"/>
                  <a:gd name="connsiteX204" fmla="*/ 538418 w 1005143"/>
                  <a:gd name="connsiteY204" fmla="*/ 107950 h 779492"/>
                  <a:gd name="connsiteX205" fmla="*/ 524131 w 1005143"/>
                  <a:gd name="connsiteY205" fmla="*/ 119062 h 779492"/>
                  <a:gd name="connsiteX206" fmla="*/ 505399 w 1005143"/>
                  <a:gd name="connsiteY206" fmla="*/ 112712 h 779492"/>
                  <a:gd name="connsiteX207" fmla="*/ 427293 w 1005143"/>
                  <a:gd name="connsiteY207" fmla="*/ 113348 h 779492"/>
                  <a:gd name="connsiteX208" fmla="*/ 378081 w 1005143"/>
                  <a:gd name="connsiteY208" fmla="*/ 122237 h 779492"/>
                  <a:gd name="connsiteX209" fmla="*/ 368556 w 1005143"/>
                  <a:gd name="connsiteY209" fmla="*/ 115887 h 779492"/>
                  <a:gd name="connsiteX210" fmla="*/ 360618 w 1005143"/>
                  <a:gd name="connsiteY210" fmla="*/ 114300 h 779492"/>
                  <a:gd name="connsiteX211" fmla="*/ 343156 w 1005143"/>
                  <a:gd name="connsiteY211" fmla="*/ 109537 h 779492"/>
                  <a:gd name="connsiteX212" fmla="*/ 335218 w 1005143"/>
                  <a:gd name="connsiteY212" fmla="*/ 106362 h 779492"/>
                  <a:gd name="connsiteX213" fmla="*/ 328868 w 1005143"/>
                  <a:gd name="connsiteY213" fmla="*/ 104775 h 779492"/>
                  <a:gd name="connsiteX214" fmla="*/ 324106 w 1005143"/>
                  <a:gd name="connsiteY214" fmla="*/ 101600 h 779492"/>
                  <a:gd name="connsiteX215" fmla="*/ 319343 w 1005143"/>
                  <a:gd name="connsiteY215" fmla="*/ 100012 h 779492"/>
                  <a:gd name="connsiteX216" fmla="*/ 295531 w 1005143"/>
                  <a:gd name="connsiteY216" fmla="*/ 95250 h 779492"/>
                  <a:gd name="connsiteX217" fmla="*/ 289181 w 1005143"/>
                  <a:gd name="connsiteY217" fmla="*/ 92075 h 779492"/>
                  <a:gd name="connsiteX218" fmla="*/ 262193 w 1005143"/>
                  <a:gd name="connsiteY218" fmla="*/ 87312 h 779492"/>
                  <a:gd name="connsiteX219" fmla="*/ 251081 w 1005143"/>
                  <a:gd name="connsiteY219" fmla="*/ 84137 h 779492"/>
                  <a:gd name="connsiteX220" fmla="*/ 235206 w 1005143"/>
                  <a:gd name="connsiteY220" fmla="*/ 79375 h 779492"/>
                  <a:gd name="connsiteX221" fmla="*/ 227269 w 1005143"/>
                  <a:gd name="connsiteY221" fmla="*/ 63500 h 779492"/>
                  <a:gd name="connsiteX222" fmla="*/ 211710 w 1005143"/>
                  <a:gd name="connsiteY222" fmla="*/ 60008 h 779492"/>
                  <a:gd name="connsiteX223" fmla="*/ 197106 w 1005143"/>
                  <a:gd name="connsiteY223" fmla="*/ 50800 h 779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1005143" h="779492">
                    <a:moveTo>
                      <a:pt x="197106" y="50800"/>
                    </a:moveTo>
                    <a:lnTo>
                      <a:pt x="197106" y="50800"/>
                    </a:lnTo>
                    <a:cubicBezTo>
                      <a:pt x="196048" y="55562"/>
                      <a:pt x="194888" y="60303"/>
                      <a:pt x="193931" y="65087"/>
                    </a:cubicBezTo>
                    <a:cubicBezTo>
                      <a:pt x="193300" y="68243"/>
                      <a:pt x="195306" y="70643"/>
                      <a:pt x="192343" y="74612"/>
                    </a:cubicBezTo>
                    <a:cubicBezTo>
                      <a:pt x="189380" y="78581"/>
                      <a:pt x="179287" y="84980"/>
                      <a:pt x="176151" y="88900"/>
                    </a:cubicBezTo>
                    <a:lnTo>
                      <a:pt x="181231" y="96837"/>
                    </a:lnTo>
                    <a:cubicBezTo>
                      <a:pt x="180702" y="99483"/>
                      <a:pt x="180496" y="102215"/>
                      <a:pt x="179643" y="104775"/>
                    </a:cubicBezTo>
                    <a:cubicBezTo>
                      <a:pt x="177168" y="112200"/>
                      <a:pt x="174775" y="112077"/>
                      <a:pt x="170118" y="119062"/>
                    </a:cubicBezTo>
                    <a:cubicBezTo>
                      <a:pt x="168805" y="121031"/>
                      <a:pt x="168092" y="123343"/>
                      <a:pt x="166943" y="125412"/>
                    </a:cubicBezTo>
                    <a:cubicBezTo>
                      <a:pt x="165445" y="128109"/>
                      <a:pt x="163458" y="130541"/>
                      <a:pt x="162181" y="133350"/>
                    </a:cubicBezTo>
                    <a:cubicBezTo>
                      <a:pt x="155957" y="147044"/>
                      <a:pt x="163432" y="139556"/>
                      <a:pt x="152656" y="147637"/>
                    </a:cubicBezTo>
                    <a:cubicBezTo>
                      <a:pt x="149353" y="160846"/>
                      <a:pt x="154115" y="147473"/>
                      <a:pt x="144718" y="158750"/>
                    </a:cubicBezTo>
                    <a:cubicBezTo>
                      <a:pt x="143647" y="160035"/>
                      <a:pt x="144059" y="162120"/>
                      <a:pt x="143131" y="163512"/>
                    </a:cubicBezTo>
                    <a:cubicBezTo>
                      <a:pt x="139733" y="168609"/>
                      <a:pt x="138599" y="168198"/>
                      <a:pt x="133606" y="169862"/>
                    </a:cubicBezTo>
                    <a:lnTo>
                      <a:pt x="127256" y="179387"/>
                    </a:lnTo>
                    <a:cubicBezTo>
                      <a:pt x="126198" y="180975"/>
                      <a:pt x="125063" y="182514"/>
                      <a:pt x="124081" y="184150"/>
                    </a:cubicBezTo>
                    <a:cubicBezTo>
                      <a:pt x="122493" y="186796"/>
                      <a:pt x="121133" y="189592"/>
                      <a:pt x="119318" y="192087"/>
                    </a:cubicBezTo>
                    <a:cubicBezTo>
                      <a:pt x="116887" y="195429"/>
                      <a:pt x="113963" y="198385"/>
                      <a:pt x="111381" y="201612"/>
                    </a:cubicBezTo>
                    <a:cubicBezTo>
                      <a:pt x="109728" y="203678"/>
                      <a:pt x="108489" y="206091"/>
                      <a:pt x="106618" y="207962"/>
                    </a:cubicBezTo>
                    <a:cubicBezTo>
                      <a:pt x="103696" y="210884"/>
                      <a:pt x="100015" y="212977"/>
                      <a:pt x="97093" y="215900"/>
                    </a:cubicBezTo>
                    <a:cubicBezTo>
                      <a:pt x="95222" y="217771"/>
                      <a:pt x="94101" y="220283"/>
                      <a:pt x="92331" y="222250"/>
                    </a:cubicBezTo>
                    <a:cubicBezTo>
                      <a:pt x="89327" y="225588"/>
                      <a:pt x="85826" y="228453"/>
                      <a:pt x="82806" y="231775"/>
                    </a:cubicBezTo>
                    <a:cubicBezTo>
                      <a:pt x="80527" y="234282"/>
                      <a:pt x="78974" y="237445"/>
                      <a:pt x="76456" y="239712"/>
                    </a:cubicBezTo>
                    <a:cubicBezTo>
                      <a:pt x="73620" y="242265"/>
                      <a:pt x="69783" y="243527"/>
                      <a:pt x="66931" y="246062"/>
                    </a:cubicBezTo>
                    <a:cubicBezTo>
                      <a:pt x="52160" y="259191"/>
                      <a:pt x="75103" y="245944"/>
                      <a:pt x="52643" y="257175"/>
                    </a:cubicBezTo>
                    <a:cubicBezTo>
                      <a:pt x="51056" y="259292"/>
                      <a:pt x="49890" y="261803"/>
                      <a:pt x="47881" y="263525"/>
                    </a:cubicBezTo>
                    <a:cubicBezTo>
                      <a:pt x="46084" y="265065"/>
                      <a:pt x="43424" y="265280"/>
                      <a:pt x="41531" y="266700"/>
                    </a:cubicBezTo>
                    <a:cubicBezTo>
                      <a:pt x="39136" y="268496"/>
                      <a:pt x="37298" y="270933"/>
                      <a:pt x="35181" y="273050"/>
                    </a:cubicBezTo>
                    <a:cubicBezTo>
                      <a:pt x="31453" y="284231"/>
                      <a:pt x="36310" y="270412"/>
                      <a:pt x="30418" y="284162"/>
                    </a:cubicBezTo>
                    <a:cubicBezTo>
                      <a:pt x="29759" y="285700"/>
                      <a:pt x="29419" y="287358"/>
                      <a:pt x="28831" y="288925"/>
                    </a:cubicBezTo>
                    <a:cubicBezTo>
                      <a:pt x="27831" y="291593"/>
                      <a:pt x="26557" y="294159"/>
                      <a:pt x="25656" y="296862"/>
                    </a:cubicBezTo>
                    <a:cubicBezTo>
                      <a:pt x="24966" y="298932"/>
                      <a:pt x="24834" y="301169"/>
                      <a:pt x="24068" y="303212"/>
                    </a:cubicBezTo>
                    <a:cubicBezTo>
                      <a:pt x="23237" y="305428"/>
                      <a:pt x="21951" y="307445"/>
                      <a:pt x="20893" y="309562"/>
                    </a:cubicBezTo>
                    <a:cubicBezTo>
                      <a:pt x="20364" y="312208"/>
                      <a:pt x="20253" y="314973"/>
                      <a:pt x="19306" y="317500"/>
                    </a:cubicBezTo>
                    <a:cubicBezTo>
                      <a:pt x="18636" y="319286"/>
                      <a:pt x="16984" y="320556"/>
                      <a:pt x="16131" y="322262"/>
                    </a:cubicBezTo>
                    <a:cubicBezTo>
                      <a:pt x="15382" y="323759"/>
                      <a:pt x="15202" y="325487"/>
                      <a:pt x="14543" y="327025"/>
                    </a:cubicBezTo>
                    <a:cubicBezTo>
                      <a:pt x="13611" y="329200"/>
                      <a:pt x="12426" y="331258"/>
                      <a:pt x="11368" y="333375"/>
                    </a:cubicBezTo>
                    <a:cubicBezTo>
                      <a:pt x="10839" y="336021"/>
                      <a:pt x="11527" y="337767"/>
                      <a:pt x="9781" y="341312"/>
                    </a:cubicBezTo>
                    <a:cubicBezTo>
                      <a:pt x="8035" y="344857"/>
                      <a:pt x="1377" y="352803"/>
                      <a:pt x="891" y="354648"/>
                    </a:cubicBezTo>
                    <a:cubicBezTo>
                      <a:pt x="-1301" y="362979"/>
                      <a:pt x="1155" y="362585"/>
                      <a:pt x="1843" y="371475"/>
                    </a:cubicBezTo>
                    <a:cubicBezTo>
                      <a:pt x="2531" y="380365"/>
                      <a:pt x="3618" y="395851"/>
                      <a:pt x="5018" y="407987"/>
                    </a:cubicBezTo>
                    <a:cubicBezTo>
                      <a:pt x="5210" y="409650"/>
                      <a:pt x="5561" y="411443"/>
                      <a:pt x="6606" y="412750"/>
                    </a:cubicBezTo>
                    <a:cubicBezTo>
                      <a:pt x="7798" y="414240"/>
                      <a:pt x="9662" y="415072"/>
                      <a:pt x="11368" y="415925"/>
                    </a:cubicBezTo>
                    <a:cubicBezTo>
                      <a:pt x="14419" y="417450"/>
                      <a:pt x="19439" y="418086"/>
                      <a:pt x="22481" y="419100"/>
                    </a:cubicBezTo>
                    <a:cubicBezTo>
                      <a:pt x="25184" y="420001"/>
                      <a:pt x="27750" y="421275"/>
                      <a:pt x="30418" y="422275"/>
                    </a:cubicBezTo>
                    <a:cubicBezTo>
                      <a:pt x="36630" y="424604"/>
                      <a:pt x="42060" y="424550"/>
                      <a:pt x="51056" y="427037"/>
                    </a:cubicBezTo>
                    <a:cubicBezTo>
                      <a:pt x="60052" y="429524"/>
                      <a:pt x="66931" y="436669"/>
                      <a:pt x="84393" y="437198"/>
                    </a:cubicBezTo>
                    <a:lnTo>
                      <a:pt x="98363" y="445135"/>
                    </a:lnTo>
                    <a:cubicBezTo>
                      <a:pt x="104184" y="448839"/>
                      <a:pt x="112652" y="456035"/>
                      <a:pt x="119319" y="459422"/>
                    </a:cubicBezTo>
                    <a:cubicBezTo>
                      <a:pt x="125986" y="462809"/>
                      <a:pt x="131489" y="464291"/>
                      <a:pt x="138368" y="465455"/>
                    </a:cubicBezTo>
                    <a:cubicBezTo>
                      <a:pt x="145247" y="466619"/>
                      <a:pt x="137221" y="463809"/>
                      <a:pt x="160593" y="466407"/>
                    </a:cubicBezTo>
                    <a:cubicBezTo>
                      <a:pt x="165771" y="468133"/>
                      <a:pt x="174034" y="471646"/>
                      <a:pt x="181231" y="473710"/>
                    </a:cubicBezTo>
                    <a:cubicBezTo>
                      <a:pt x="188428" y="475774"/>
                      <a:pt x="196629" y="479425"/>
                      <a:pt x="203773" y="478790"/>
                    </a:cubicBezTo>
                    <a:cubicBezTo>
                      <a:pt x="210917" y="478155"/>
                      <a:pt x="219119" y="471117"/>
                      <a:pt x="224093" y="469900"/>
                    </a:cubicBezTo>
                    <a:cubicBezTo>
                      <a:pt x="229067" y="468683"/>
                      <a:pt x="230471" y="470813"/>
                      <a:pt x="233618" y="471487"/>
                    </a:cubicBezTo>
                    <a:cubicBezTo>
                      <a:pt x="258125" y="476738"/>
                      <a:pt x="234986" y="473043"/>
                      <a:pt x="257431" y="476250"/>
                    </a:cubicBezTo>
                    <a:cubicBezTo>
                      <a:pt x="313739" y="471556"/>
                      <a:pt x="215941" y="479377"/>
                      <a:pt x="327281" y="473075"/>
                    </a:cubicBezTo>
                    <a:cubicBezTo>
                      <a:pt x="349797" y="471801"/>
                      <a:pt x="361817" y="469729"/>
                      <a:pt x="382843" y="466725"/>
                    </a:cubicBezTo>
                    <a:cubicBezTo>
                      <a:pt x="397110" y="461019"/>
                      <a:pt x="418945" y="475545"/>
                      <a:pt x="442534" y="474345"/>
                    </a:cubicBezTo>
                    <a:cubicBezTo>
                      <a:pt x="555682" y="468591"/>
                      <a:pt x="443922" y="461681"/>
                      <a:pt x="528893" y="455612"/>
                    </a:cubicBezTo>
                    <a:cubicBezTo>
                      <a:pt x="532068" y="456670"/>
                      <a:pt x="535633" y="456931"/>
                      <a:pt x="538418" y="458787"/>
                    </a:cubicBezTo>
                    <a:cubicBezTo>
                      <a:pt x="544996" y="463172"/>
                      <a:pt x="541330" y="461499"/>
                      <a:pt x="549531" y="463550"/>
                    </a:cubicBezTo>
                    <a:cubicBezTo>
                      <a:pt x="559507" y="470202"/>
                      <a:pt x="549314" y="464459"/>
                      <a:pt x="568581" y="468312"/>
                    </a:cubicBezTo>
                    <a:cubicBezTo>
                      <a:pt x="571863" y="468968"/>
                      <a:pt x="574818" y="470861"/>
                      <a:pt x="578106" y="471487"/>
                    </a:cubicBezTo>
                    <a:cubicBezTo>
                      <a:pt x="585972" y="472985"/>
                      <a:pt x="594029" y="473290"/>
                      <a:pt x="601918" y="474662"/>
                    </a:cubicBezTo>
                    <a:cubicBezTo>
                      <a:pt x="606217" y="475410"/>
                      <a:pt x="610339" y="476981"/>
                      <a:pt x="614618" y="477837"/>
                    </a:cubicBezTo>
                    <a:cubicBezTo>
                      <a:pt x="618287" y="478571"/>
                      <a:pt x="622018" y="478961"/>
                      <a:pt x="625731" y="479425"/>
                    </a:cubicBezTo>
                    <a:cubicBezTo>
                      <a:pt x="634719" y="480549"/>
                      <a:pt x="643766" y="481223"/>
                      <a:pt x="652718" y="482600"/>
                    </a:cubicBezTo>
                    <a:cubicBezTo>
                      <a:pt x="657540" y="483342"/>
                      <a:pt x="666477" y="484146"/>
                      <a:pt x="667006" y="485775"/>
                    </a:cubicBezTo>
                    <a:cubicBezTo>
                      <a:pt x="667535" y="487404"/>
                      <a:pt x="653247" y="491846"/>
                      <a:pt x="655893" y="492375"/>
                    </a:cubicBezTo>
                    <a:cubicBezTo>
                      <a:pt x="657481" y="495021"/>
                      <a:pt x="660754" y="506998"/>
                      <a:pt x="663664" y="509337"/>
                    </a:cubicBezTo>
                    <a:cubicBezTo>
                      <a:pt x="666574" y="511676"/>
                      <a:pt x="672270" y="506106"/>
                      <a:pt x="673356" y="506412"/>
                    </a:cubicBezTo>
                    <a:cubicBezTo>
                      <a:pt x="674442" y="506718"/>
                      <a:pt x="671239" y="509587"/>
                      <a:pt x="670181" y="511175"/>
                    </a:cubicBezTo>
                    <a:cubicBezTo>
                      <a:pt x="670710" y="514879"/>
                      <a:pt x="670489" y="518771"/>
                      <a:pt x="671768" y="522287"/>
                    </a:cubicBezTo>
                    <a:cubicBezTo>
                      <a:pt x="672672" y="524774"/>
                      <a:pt x="675218" y="526340"/>
                      <a:pt x="676531" y="528637"/>
                    </a:cubicBezTo>
                    <a:cubicBezTo>
                      <a:pt x="677361" y="530090"/>
                      <a:pt x="677370" y="531903"/>
                      <a:pt x="678118" y="533400"/>
                    </a:cubicBezTo>
                    <a:cubicBezTo>
                      <a:pt x="678971" y="535106"/>
                      <a:pt x="680440" y="536456"/>
                      <a:pt x="681293" y="538162"/>
                    </a:cubicBezTo>
                    <a:cubicBezTo>
                      <a:pt x="682042" y="539659"/>
                      <a:pt x="681953" y="541532"/>
                      <a:pt x="682881" y="542925"/>
                    </a:cubicBezTo>
                    <a:cubicBezTo>
                      <a:pt x="684126" y="544793"/>
                      <a:pt x="686241" y="545934"/>
                      <a:pt x="687643" y="547687"/>
                    </a:cubicBezTo>
                    <a:cubicBezTo>
                      <a:pt x="699961" y="563084"/>
                      <a:pt x="690287" y="554830"/>
                      <a:pt x="701931" y="563562"/>
                    </a:cubicBezTo>
                    <a:cubicBezTo>
                      <a:pt x="705635" y="569912"/>
                      <a:pt x="709050" y="576440"/>
                      <a:pt x="713043" y="582612"/>
                    </a:cubicBezTo>
                    <a:cubicBezTo>
                      <a:pt x="717027" y="588769"/>
                      <a:pt x="722191" y="593348"/>
                      <a:pt x="727331" y="598487"/>
                    </a:cubicBezTo>
                    <a:cubicBezTo>
                      <a:pt x="730506" y="604837"/>
                      <a:pt x="734611" y="610802"/>
                      <a:pt x="736856" y="617537"/>
                    </a:cubicBezTo>
                    <a:lnTo>
                      <a:pt x="741618" y="631825"/>
                    </a:lnTo>
                    <a:cubicBezTo>
                      <a:pt x="742147" y="633412"/>
                      <a:pt x="742585" y="635033"/>
                      <a:pt x="743206" y="636587"/>
                    </a:cubicBezTo>
                    <a:lnTo>
                      <a:pt x="746381" y="644525"/>
                    </a:lnTo>
                    <a:cubicBezTo>
                      <a:pt x="751350" y="674350"/>
                      <a:pt x="744193" y="635578"/>
                      <a:pt x="751143" y="661987"/>
                    </a:cubicBezTo>
                    <a:cubicBezTo>
                      <a:pt x="753071" y="669314"/>
                      <a:pt x="754227" y="676824"/>
                      <a:pt x="755906" y="684212"/>
                    </a:cubicBezTo>
                    <a:cubicBezTo>
                      <a:pt x="756873" y="688467"/>
                      <a:pt x="758975" y="693472"/>
                      <a:pt x="759081" y="696912"/>
                    </a:cubicBezTo>
                    <a:cubicBezTo>
                      <a:pt x="759187" y="700352"/>
                      <a:pt x="759769" y="698976"/>
                      <a:pt x="756541" y="704850"/>
                    </a:cubicBezTo>
                    <a:cubicBezTo>
                      <a:pt x="753313" y="710724"/>
                      <a:pt x="738655" y="726863"/>
                      <a:pt x="739713" y="732155"/>
                    </a:cubicBezTo>
                    <a:cubicBezTo>
                      <a:pt x="740930" y="741415"/>
                      <a:pt x="763790" y="756126"/>
                      <a:pt x="763843" y="760412"/>
                    </a:cubicBezTo>
                    <a:cubicBezTo>
                      <a:pt x="763896" y="764698"/>
                      <a:pt x="741724" y="754698"/>
                      <a:pt x="740031" y="757873"/>
                    </a:cubicBezTo>
                    <a:cubicBezTo>
                      <a:pt x="738338" y="761048"/>
                      <a:pt x="746804" y="780362"/>
                      <a:pt x="753683" y="779462"/>
                    </a:cubicBezTo>
                    <a:cubicBezTo>
                      <a:pt x="760562" y="778562"/>
                      <a:pt x="773263" y="757767"/>
                      <a:pt x="781306" y="752475"/>
                    </a:cubicBezTo>
                    <a:cubicBezTo>
                      <a:pt x="789349" y="747183"/>
                      <a:pt x="792904" y="749004"/>
                      <a:pt x="801943" y="747712"/>
                    </a:cubicBezTo>
                    <a:cubicBezTo>
                      <a:pt x="808293" y="745066"/>
                      <a:pt x="814412" y="741778"/>
                      <a:pt x="820993" y="739775"/>
                    </a:cubicBezTo>
                    <a:cubicBezTo>
                      <a:pt x="826653" y="738052"/>
                      <a:pt x="832814" y="738382"/>
                      <a:pt x="838456" y="736600"/>
                    </a:cubicBezTo>
                    <a:cubicBezTo>
                      <a:pt x="842969" y="735175"/>
                      <a:pt x="846762" y="732008"/>
                      <a:pt x="851156" y="730250"/>
                    </a:cubicBezTo>
                    <a:cubicBezTo>
                      <a:pt x="858363" y="727367"/>
                      <a:pt x="867707" y="726320"/>
                      <a:pt x="874968" y="723900"/>
                    </a:cubicBezTo>
                    <a:cubicBezTo>
                      <a:pt x="899888" y="715593"/>
                      <a:pt x="863700" y="725131"/>
                      <a:pt x="887668" y="719137"/>
                    </a:cubicBezTo>
                    <a:cubicBezTo>
                      <a:pt x="889256" y="718079"/>
                      <a:pt x="890524" y="716022"/>
                      <a:pt x="892431" y="715962"/>
                    </a:cubicBezTo>
                    <a:cubicBezTo>
                      <a:pt x="923408" y="714994"/>
                      <a:pt x="927849" y="716034"/>
                      <a:pt x="949581" y="719137"/>
                    </a:cubicBezTo>
                    <a:cubicBezTo>
                      <a:pt x="953545" y="721119"/>
                      <a:pt x="959081" y="725512"/>
                      <a:pt x="963868" y="720725"/>
                    </a:cubicBezTo>
                    <a:cubicBezTo>
                      <a:pt x="965051" y="719542"/>
                      <a:pt x="962741" y="717571"/>
                      <a:pt x="962281" y="715962"/>
                    </a:cubicBezTo>
                    <a:cubicBezTo>
                      <a:pt x="961682" y="713864"/>
                      <a:pt x="961222" y="711729"/>
                      <a:pt x="960693" y="709612"/>
                    </a:cubicBezTo>
                    <a:cubicBezTo>
                      <a:pt x="962321" y="698220"/>
                      <a:pt x="960794" y="700542"/>
                      <a:pt x="965456" y="692150"/>
                    </a:cubicBezTo>
                    <a:cubicBezTo>
                      <a:pt x="966954" y="689453"/>
                      <a:pt x="968036" y="686394"/>
                      <a:pt x="970218" y="684212"/>
                    </a:cubicBezTo>
                    <a:cubicBezTo>
                      <a:pt x="972400" y="682030"/>
                      <a:pt x="975589" y="681162"/>
                      <a:pt x="978156" y="679450"/>
                    </a:cubicBezTo>
                    <a:cubicBezTo>
                      <a:pt x="980358" y="677982"/>
                      <a:pt x="982209" y="676000"/>
                      <a:pt x="984506" y="674687"/>
                    </a:cubicBezTo>
                    <a:cubicBezTo>
                      <a:pt x="985959" y="673857"/>
                      <a:pt x="987730" y="673759"/>
                      <a:pt x="989268" y="673100"/>
                    </a:cubicBezTo>
                    <a:cubicBezTo>
                      <a:pt x="991443" y="672168"/>
                      <a:pt x="993421" y="670804"/>
                      <a:pt x="995618" y="669925"/>
                    </a:cubicBezTo>
                    <a:cubicBezTo>
                      <a:pt x="998725" y="668682"/>
                      <a:pt x="1005143" y="666750"/>
                      <a:pt x="1005143" y="666750"/>
                    </a:cubicBezTo>
                    <a:cubicBezTo>
                      <a:pt x="1004085" y="665162"/>
                      <a:pt x="1003317" y="663336"/>
                      <a:pt x="1001968" y="661987"/>
                    </a:cubicBezTo>
                    <a:cubicBezTo>
                      <a:pt x="998890" y="658909"/>
                      <a:pt x="996317" y="658516"/>
                      <a:pt x="992443" y="657225"/>
                    </a:cubicBezTo>
                    <a:cubicBezTo>
                      <a:pt x="983504" y="651265"/>
                      <a:pt x="989490" y="654653"/>
                      <a:pt x="973393" y="649287"/>
                    </a:cubicBezTo>
                    <a:cubicBezTo>
                      <a:pt x="959848" y="644772"/>
                      <a:pt x="955173" y="643145"/>
                      <a:pt x="935293" y="638175"/>
                    </a:cubicBezTo>
                    <a:cubicBezTo>
                      <a:pt x="931060" y="637117"/>
                      <a:pt x="926688" y="636509"/>
                      <a:pt x="922593" y="635000"/>
                    </a:cubicBezTo>
                    <a:cubicBezTo>
                      <a:pt x="888055" y="622275"/>
                      <a:pt x="923990" y="629281"/>
                      <a:pt x="878143" y="623887"/>
                    </a:cubicBezTo>
                    <a:cubicBezTo>
                      <a:pt x="876556" y="623358"/>
                      <a:pt x="875004" y="622706"/>
                      <a:pt x="873381" y="622300"/>
                    </a:cubicBezTo>
                    <a:cubicBezTo>
                      <a:pt x="868648" y="621117"/>
                      <a:pt x="863721" y="620668"/>
                      <a:pt x="859093" y="619125"/>
                    </a:cubicBezTo>
                    <a:cubicBezTo>
                      <a:pt x="857283" y="618522"/>
                      <a:pt x="855949" y="616961"/>
                      <a:pt x="854331" y="615950"/>
                    </a:cubicBezTo>
                    <a:cubicBezTo>
                      <a:pt x="851714" y="614314"/>
                      <a:pt x="849213" y="612440"/>
                      <a:pt x="846393" y="611187"/>
                    </a:cubicBezTo>
                    <a:cubicBezTo>
                      <a:pt x="844399" y="610301"/>
                      <a:pt x="842113" y="610290"/>
                      <a:pt x="840043" y="609600"/>
                    </a:cubicBezTo>
                    <a:cubicBezTo>
                      <a:pt x="824373" y="604377"/>
                      <a:pt x="839851" y="607974"/>
                      <a:pt x="824168" y="604837"/>
                    </a:cubicBezTo>
                    <a:cubicBezTo>
                      <a:pt x="822581" y="603779"/>
                      <a:pt x="820755" y="603011"/>
                      <a:pt x="819406" y="601662"/>
                    </a:cubicBezTo>
                    <a:cubicBezTo>
                      <a:pt x="811918" y="594174"/>
                      <a:pt x="816847" y="585359"/>
                      <a:pt x="817818" y="574675"/>
                    </a:cubicBezTo>
                    <a:cubicBezTo>
                      <a:pt x="819066" y="560947"/>
                      <a:pt x="817298" y="565138"/>
                      <a:pt x="822581" y="557212"/>
                    </a:cubicBezTo>
                    <a:cubicBezTo>
                      <a:pt x="825840" y="547432"/>
                      <a:pt x="822113" y="557869"/>
                      <a:pt x="827343" y="546100"/>
                    </a:cubicBezTo>
                    <a:cubicBezTo>
                      <a:pt x="828500" y="543496"/>
                      <a:pt x="829153" y="540664"/>
                      <a:pt x="830518" y="538162"/>
                    </a:cubicBezTo>
                    <a:cubicBezTo>
                      <a:pt x="832345" y="534812"/>
                      <a:pt x="834975" y="531950"/>
                      <a:pt x="836868" y="528637"/>
                    </a:cubicBezTo>
                    <a:cubicBezTo>
                      <a:pt x="839216" y="524528"/>
                      <a:pt x="840974" y="520104"/>
                      <a:pt x="843218" y="515937"/>
                    </a:cubicBezTo>
                    <a:cubicBezTo>
                      <a:pt x="849771" y="503768"/>
                      <a:pt x="847591" y="511026"/>
                      <a:pt x="854331" y="495300"/>
                    </a:cubicBezTo>
                    <a:cubicBezTo>
                      <a:pt x="855649" y="492224"/>
                      <a:pt x="856147" y="488833"/>
                      <a:pt x="857506" y="485775"/>
                    </a:cubicBezTo>
                    <a:cubicBezTo>
                      <a:pt x="858281" y="484031"/>
                      <a:pt x="859536" y="482538"/>
                      <a:pt x="860681" y="481012"/>
                    </a:cubicBezTo>
                    <a:cubicBezTo>
                      <a:pt x="864301" y="476185"/>
                      <a:pt x="868447" y="471745"/>
                      <a:pt x="871793" y="466725"/>
                    </a:cubicBezTo>
                    <a:cubicBezTo>
                      <a:pt x="872851" y="465137"/>
                      <a:pt x="874193" y="463706"/>
                      <a:pt x="874968" y="461962"/>
                    </a:cubicBezTo>
                    <a:cubicBezTo>
                      <a:pt x="876327" y="458904"/>
                      <a:pt x="876646" y="455430"/>
                      <a:pt x="878143" y="452437"/>
                    </a:cubicBezTo>
                    <a:lnTo>
                      <a:pt x="881318" y="446087"/>
                    </a:lnTo>
                    <a:cubicBezTo>
                      <a:pt x="881847" y="442912"/>
                      <a:pt x="881981" y="439645"/>
                      <a:pt x="882906" y="436562"/>
                    </a:cubicBezTo>
                    <a:cubicBezTo>
                      <a:pt x="883586" y="434295"/>
                      <a:pt x="885285" y="432441"/>
                      <a:pt x="886081" y="430212"/>
                    </a:cubicBezTo>
                    <a:cubicBezTo>
                      <a:pt x="887939" y="425009"/>
                      <a:pt x="889096" y="419578"/>
                      <a:pt x="890843" y="414337"/>
                    </a:cubicBezTo>
                    <a:cubicBezTo>
                      <a:pt x="891744" y="411634"/>
                      <a:pt x="893235" y="409140"/>
                      <a:pt x="894018" y="406400"/>
                    </a:cubicBezTo>
                    <a:cubicBezTo>
                      <a:pt x="902784" y="375720"/>
                      <a:pt x="894297" y="388589"/>
                      <a:pt x="906718" y="373062"/>
                    </a:cubicBezTo>
                    <a:cubicBezTo>
                      <a:pt x="907247" y="368829"/>
                      <a:pt x="907347" y="364519"/>
                      <a:pt x="908306" y="360362"/>
                    </a:cubicBezTo>
                    <a:cubicBezTo>
                      <a:pt x="908947" y="357585"/>
                      <a:pt x="910507" y="355103"/>
                      <a:pt x="911481" y="352425"/>
                    </a:cubicBezTo>
                    <a:cubicBezTo>
                      <a:pt x="912625" y="349280"/>
                      <a:pt x="913889" y="346158"/>
                      <a:pt x="914656" y="342900"/>
                    </a:cubicBezTo>
                    <a:cubicBezTo>
                      <a:pt x="919771" y="321163"/>
                      <a:pt x="914034" y="331133"/>
                      <a:pt x="921006" y="320675"/>
                    </a:cubicBezTo>
                    <a:cubicBezTo>
                      <a:pt x="921535" y="315912"/>
                      <a:pt x="931324" y="328347"/>
                      <a:pt x="938468" y="319087"/>
                    </a:cubicBezTo>
                    <a:cubicBezTo>
                      <a:pt x="945612" y="309827"/>
                      <a:pt x="959635" y="275431"/>
                      <a:pt x="963868" y="265112"/>
                    </a:cubicBezTo>
                    <a:cubicBezTo>
                      <a:pt x="968102" y="254793"/>
                      <a:pt x="965192" y="261936"/>
                      <a:pt x="963869" y="257174"/>
                    </a:cubicBezTo>
                    <a:cubicBezTo>
                      <a:pt x="962546" y="252412"/>
                      <a:pt x="956725" y="241564"/>
                      <a:pt x="955931" y="236537"/>
                    </a:cubicBezTo>
                    <a:cubicBezTo>
                      <a:pt x="956989" y="233362"/>
                      <a:pt x="958144" y="230218"/>
                      <a:pt x="959106" y="227012"/>
                    </a:cubicBezTo>
                    <a:cubicBezTo>
                      <a:pt x="959733" y="224922"/>
                      <a:pt x="960003" y="222732"/>
                      <a:pt x="960693" y="220662"/>
                    </a:cubicBezTo>
                    <a:cubicBezTo>
                      <a:pt x="961594" y="217959"/>
                      <a:pt x="962894" y="215403"/>
                      <a:pt x="963868" y="212725"/>
                    </a:cubicBezTo>
                    <a:cubicBezTo>
                      <a:pt x="965843" y="207293"/>
                      <a:pt x="967589" y="200520"/>
                      <a:pt x="970218" y="195262"/>
                    </a:cubicBezTo>
                    <a:cubicBezTo>
                      <a:pt x="971071" y="193556"/>
                      <a:pt x="972335" y="192087"/>
                      <a:pt x="973393" y="190500"/>
                    </a:cubicBezTo>
                    <a:cubicBezTo>
                      <a:pt x="977160" y="167905"/>
                      <a:pt x="972271" y="193046"/>
                      <a:pt x="978156" y="173037"/>
                    </a:cubicBezTo>
                    <a:cubicBezTo>
                      <a:pt x="980003" y="166758"/>
                      <a:pt x="982918" y="153987"/>
                      <a:pt x="982918" y="153987"/>
                    </a:cubicBezTo>
                    <a:cubicBezTo>
                      <a:pt x="982774" y="152110"/>
                      <a:pt x="982496" y="133423"/>
                      <a:pt x="979743" y="127000"/>
                    </a:cubicBezTo>
                    <a:cubicBezTo>
                      <a:pt x="978991" y="125246"/>
                      <a:pt x="977626" y="123825"/>
                      <a:pt x="976568" y="122237"/>
                    </a:cubicBezTo>
                    <a:cubicBezTo>
                      <a:pt x="975249" y="116958"/>
                      <a:pt x="974016" y="111333"/>
                      <a:pt x="971806" y="106362"/>
                    </a:cubicBezTo>
                    <a:cubicBezTo>
                      <a:pt x="971031" y="104619"/>
                      <a:pt x="969545" y="103275"/>
                      <a:pt x="968631" y="101600"/>
                    </a:cubicBezTo>
                    <a:cubicBezTo>
                      <a:pt x="966365" y="97445"/>
                      <a:pt x="964296" y="93183"/>
                      <a:pt x="962281" y="88900"/>
                    </a:cubicBezTo>
                    <a:cubicBezTo>
                      <a:pt x="960062" y="84184"/>
                      <a:pt x="958186" y="79311"/>
                      <a:pt x="955931" y="74612"/>
                    </a:cubicBezTo>
                    <a:cubicBezTo>
                      <a:pt x="951835" y="66078"/>
                      <a:pt x="946224" y="58192"/>
                      <a:pt x="943231" y="49212"/>
                    </a:cubicBezTo>
                    <a:cubicBezTo>
                      <a:pt x="942173" y="46037"/>
                      <a:pt x="941659" y="42625"/>
                      <a:pt x="940056" y="39687"/>
                    </a:cubicBezTo>
                    <a:cubicBezTo>
                      <a:pt x="938434" y="36713"/>
                      <a:pt x="935823" y="34396"/>
                      <a:pt x="933706" y="31750"/>
                    </a:cubicBezTo>
                    <a:cubicBezTo>
                      <a:pt x="930602" y="19338"/>
                      <a:pt x="934360" y="31343"/>
                      <a:pt x="925768" y="15875"/>
                    </a:cubicBezTo>
                    <a:cubicBezTo>
                      <a:pt x="924955" y="14412"/>
                      <a:pt x="925364" y="12295"/>
                      <a:pt x="924181" y="11112"/>
                    </a:cubicBezTo>
                    <a:cubicBezTo>
                      <a:pt x="921483" y="8414"/>
                      <a:pt x="917831" y="6879"/>
                      <a:pt x="914656" y="4762"/>
                    </a:cubicBezTo>
                    <a:cubicBezTo>
                      <a:pt x="908502" y="659"/>
                      <a:pt x="911702" y="2190"/>
                      <a:pt x="905131" y="0"/>
                    </a:cubicBezTo>
                    <a:cubicBezTo>
                      <a:pt x="898781" y="1058"/>
                      <a:pt x="892394" y="1913"/>
                      <a:pt x="886081" y="3175"/>
                    </a:cubicBezTo>
                    <a:cubicBezTo>
                      <a:pt x="884440" y="3503"/>
                      <a:pt x="882625" y="3717"/>
                      <a:pt x="881318" y="4762"/>
                    </a:cubicBezTo>
                    <a:cubicBezTo>
                      <a:pt x="868236" y="15227"/>
                      <a:pt x="892349" y="3842"/>
                      <a:pt x="870206" y="12700"/>
                    </a:cubicBezTo>
                    <a:cubicBezTo>
                      <a:pt x="868591" y="19159"/>
                      <a:pt x="869000" y="19471"/>
                      <a:pt x="865443" y="25400"/>
                    </a:cubicBezTo>
                    <a:cubicBezTo>
                      <a:pt x="863480" y="28672"/>
                      <a:pt x="859093" y="34925"/>
                      <a:pt x="859093" y="34925"/>
                    </a:cubicBezTo>
                    <a:cubicBezTo>
                      <a:pt x="858564" y="39158"/>
                      <a:pt x="858292" y="43432"/>
                      <a:pt x="857506" y="47625"/>
                    </a:cubicBezTo>
                    <a:cubicBezTo>
                      <a:pt x="856702" y="51914"/>
                      <a:pt x="854889" y="55997"/>
                      <a:pt x="854331" y="60325"/>
                    </a:cubicBezTo>
                    <a:cubicBezTo>
                      <a:pt x="852768" y="72441"/>
                      <a:pt x="852719" y="84721"/>
                      <a:pt x="851156" y="96837"/>
                    </a:cubicBezTo>
                    <a:cubicBezTo>
                      <a:pt x="850673" y="100583"/>
                      <a:pt x="845978" y="116547"/>
                      <a:pt x="844806" y="120650"/>
                    </a:cubicBezTo>
                    <a:cubicBezTo>
                      <a:pt x="842865" y="136170"/>
                      <a:pt x="843654" y="132373"/>
                      <a:pt x="840043" y="149225"/>
                    </a:cubicBezTo>
                    <a:cubicBezTo>
                      <a:pt x="839586" y="151358"/>
                      <a:pt x="839315" y="153570"/>
                      <a:pt x="838456" y="155575"/>
                    </a:cubicBezTo>
                    <a:cubicBezTo>
                      <a:pt x="837705" y="157329"/>
                      <a:pt x="836056" y="158594"/>
                      <a:pt x="835281" y="160337"/>
                    </a:cubicBezTo>
                    <a:cubicBezTo>
                      <a:pt x="833922" y="163395"/>
                      <a:pt x="834473" y="167495"/>
                      <a:pt x="832106" y="169862"/>
                    </a:cubicBezTo>
                    <a:cubicBezTo>
                      <a:pt x="815102" y="186866"/>
                      <a:pt x="840910" y="160609"/>
                      <a:pt x="822581" y="180975"/>
                    </a:cubicBezTo>
                    <a:cubicBezTo>
                      <a:pt x="819577" y="184313"/>
                      <a:pt x="813056" y="190500"/>
                      <a:pt x="813056" y="190500"/>
                    </a:cubicBezTo>
                    <a:cubicBezTo>
                      <a:pt x="812527" y="192087"/>
                      <a:pt x="812651" y="194079"/>
                      <a:pt x="811468" y="195262"/>
                    </a:cubicBezTo>
                    <a:cubicBezTo>
                      <a:pt x="810285" y="196445"/>
                      <a:pt x="808203" y="196102"/>
                      <a:pt x="806706" y="196850"/>
                    </a:cubicBezTo>
                    <a:cubicBezTo>
                      <a:pt x="804999" y="197703"/>
                      <a:pt x="803531" y="198967"/>
                      <a:pt x="801943" y="200025"/>
                    </a:cubicBezTo>
                    <a:cubicBezTo>
                      <a:pt x="800356" y="198967"/>
                      <a:pt x="798239" y="198437"/>
                      <a:pt x="797181" y="196850"/>
                    </a:cubicBezTo>
                    <a:cubicBezTo>
                      <a:pt x="795971" y="195035"/>
                      <a:pt x="796084" y="192626"/>
                      <a:pt x="795593" y="190500"/>
                    </a:cubicBezTo>
                    <a:cubicBezTo>
                      <a:pt x="787465" y="155280"/>
                      <a:pt x="798603" y="203801"/>
                      <a:pt x="789243" y="147637"/>
                    </a:cubicBezTo>
                    <a:cubicBezTo>
                      <a:pt x="785899" y="127571"/>
                      <a:pt x="790224" y="130501"/>
                      <a:pt x="779718" y="127000"/>
                    </a:cubicBezTo>
                    <a:cubicBezTo>
                      <a:pt x="771349" y="121420"/>
                      <a:pt x="778855" y="125654"/>
                      <a:pt x="768606" y="122237"/>
                    </a:cubicBezTo>
                    <a:cubicBezTo>
                      <a:pt x="746895" y="115000"/>
                      <a:pt x="778049" y="119765"/>
                      <a:pt x="728918" y="115887"/>
                    </a:cubicBezTo>
                    <a:cubicBezTo>
                      <a:pt x="719408" y="115136"/>
                      <a:pt x="709868" y="114829"/>
                      <a:pt x="700343" y="114300"/>
                    </a:cubicBezTo>
                    <a:cubicBezTo>
                      <a:pt x="696110" y="113242"/>
                      <a:pt x="691814" y="112408"/>
                      <a:pt x="687643" y="111125"/>
                    </a:cubicBezTo>
                    <a:cubicBezTo>
                      <a:pt x="673453" y="106759"/>
                      <a:pt x="685438" y="107505"/>
                      <a:pt x="665418" y="104775"/>
                    </a:cubicBezTo>
                    <a:cubicBezTo>
                      <a:pt x="658582" y="103843"/>
                      <a:pt x="651645" y="103887"/>
                      <a:pt x="644781" y="103187"/>
                    </a:cubicBezTo>
                    <a:lnTo>
                      <a:pt x="587631" y="96837"/>
                    </a:lnTo>
                    <a:cubicBezTo>
                      <a:pt x="579164" y="97366"/>
                      <a:pt x="570629" y="97225"/>
                      <a:pt x="562231" y="98425"/>
                    </a:cubicBezTo>
                    <a:cubicBezTo>
                      <a:pt x="559410" y="98828"/>
                      <a:pt x="556961" y="100599"/>
                      <a:pt x="554293" y="101600"/>
                    </a:cubicBezTo>
                    <a:cubicBezTo>
                      <a:pt x="549742" y="103306"/>
                      <a:pt x="548180" y="103525"/>
                      <a:pt x="543181" y="104775"/>
                    </a:cubicBezTo>
                    <a:cubicBezTo>
                      <a:pt x="541593" y="105833"/>
                      <a:pt x="539884" y="106729"/>
                      <a:pt x="538418" y="107950"/>
                    </a:cubicBezTo>
                    <a:cubicBezTo>
                      <a:pt x="532509" y="112874"/>
                      <a:pt x="529634" y="118268"/>
                      <a:pt x="524131" y="119062"/>
                    </a:cubicBezTo>
                    <a:cubicBezTo>
                      <a:pt x="518628" y="119856"/>
                      <a:pt x="521539" y="113664"/>
                      <a:pt x="505399" y="112712"/>
                    </a:cubicBezTo>
                    <a:cubicBezTo>
                      <a:pt x="489259" y="111760"/>
                      <a:pt x="454281" y="112819"/>
                      <a:pt x="427293" y="113348"/>
                    </a:cubicBezTo>
                    <a:cubicBezTo>
                      <a:pt x="410889" y="112819"/>
                      <a:pt x="387870" y="121814"/>
                      <a:pt x="378081" y="122237"/>
                    </a:cubicBezTo>
                    <a:cubicBezTo>
                      <a:pt x="368292" y="122660"/>
                      <a:pt x="372298" y="116635"/>
                      <a:pt x="368556" y="115887"/>
                    </a:cubicBezTo>
                    <a:lnTo>
                      <a:pt x="360618" y="114300"/>
                    </a:lnTo>
                    <a:cubicBezTo>
                      <a:pt x="350723" y="107703"/>
                      <a:pt x="361289" y="113722"/>
                      <a:pt x="343156" y="109537"/>
                    </a:cubicBezTo>
                    <a:cubicBezTo>
                      <a:pt x="340379" y="108896"/>
                      <a:pt x="337922" y="107263"/>
                      <a:pt x="335218" y="106362"/>
                    </a:cubicBezTo>
                    <a:cubicBezTo>
                      <a:pt x="333148" y="105672"/>
                      <a:pt x="330985" y="105304"/>
                      <a:pt x="328868" y="104775"/>
                    </a:cubicBezTo>
                    <a:cubicBezTo>
                      <a:pt x="327281" y="103717"/>
                      <a:pt x="325812" y="102453"/>
                      <a:pt x="324106" y="101600"/>
                    </a:cubicBezTo>
                    <a:cubicBezTo>
                      <a:pt x="322609" y="100851"/>
                      <a:pt x="320946" y="100493"/>
                      <a:pt x="319343" y="100012"/>
                    </a:cubicBezTo>
                    <a:cubicBezTo>
                      <a:pt x="305372" y="95820"/>
                      <a:pt x="310677" y="97143"/>
                      <a:pt x="295531" y="95250"/>
                    </a:cubicBezTo>
                    <a:cubicBezTo>
                      <a:pt x="293414" y="94192"/>
                      <a:pt x="291443" y="92771"/>
                      <a:pt x="289181" y="92075"/>
                    </a:cubicBezTo>
                    <a:cubicBezTo>
                      <a:pt x="279363" y="89054"/>
                      <a:pt x="272183" y="88561"/>
                      <a:pt x="262193" y="87312"/>
                    </a:cubicBezTo>
                    <a:cubicBezTo>
                      <a:pt x="258489" y="86254"/>
                      <a:pt x="254763" y="85270"/>
                      <a:pt x="251081" y="84137"/>
                    </a:cubicBezTo>
                    <a:cubicBezTo>
                      <a:pt x="234342" y="78986"/>
                      <a:pt x="248156" y="82612"/>
                      <a:pt x="235206" y="79375"/>
                    </a:cubicBezTo>
                    <a:cubicBezTo>
                      <a:pt x="222477" y="73011"/>
                      <a:pt x="249144" y="63500"/>
                      <a:pt x="227269" y="63500"/>
                    </a:cubicBezTo>
                    <a:cubicBezTo>
                      <a:pt x="224571" y="63500"/>
                      <a:pt x="214381" y="60389"/>
                      <a:pt x="211710" y="60008"/>
                    </a:cubicBezTo>
                    <a:cubicBezTo>
                      <a:pt x="210662" y="59858"/>
                      <a:pt x="198429" y="55033"/>
                      <a:pt x="197106" y="5080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 name="Freeform: Shape 2">
                <a:extLst>
                  <a:ext uri="{FF2B5EF4-FFF2-40B4-BE49-F238E27FC236}">
                    <a16:creationId xmlns:a16="http://schemas.microsoft.com/office/drawing/2014/main" id="{C8904A46-7528-42FD-AE5A-515835F951B9}"/>
                  </a:ext>
                </a:extLst>
              </p:cNvPr>
              <p:cNvSpPr/>
              <p:nvPr/>
            </p:nvSpPr>
            <p:spPr>
              <a:xfrm>
                <a:off x="1344930" y="2872398"/>
                <a:ext cx="678180" cy="765810"/>
              </a:xfrm>
              <a:custGeom>
                <a:avLst/>
                <a:gdLst>
                  <a:gd name="connsiteX0" fmla="*/ 590550 w 678180"/>
                  <a:gd name="connsiteY0" fmla="*/ 685800 h 765810"/>
                  <a:gd name="connsiteX1" fmla="*/ 590550 w 678180"/>
                  <a:gd name="connsiteY1" fmla="*/ 685800 h 765810"/>
                  <a:gd name="connsiteX2" fmla="*/ 586740 w 678180"/>
                  <a:gd name="connsiteY2" fmla="*/ 664845 h 765810"/>
                  <a:gd name="connsiteX3" fmla="*/ 582930 w 678180"/>
                  <a:gd name="connsiteY3" fmla="*/ 659130 h 765810"/>
                  <a:gd name="connsiteX4" fmla="*/ 586740 w 678180"/>
                  <a:gd name="connsiteY4" fmla="*/ 626745 h 765810"/>
                  <a:gd name="connsiteX5" fmla="*/ 590550 w 678180"/>
                  <a:gd name="connsiteY5" fmla="*/ 621030 h 765810"/>
                  <a:gd name="connsiteX6" fmla="*/ 598170 w 678180"/>
                  <a:gd name="connsiteY6" fmla="*/ 596265 h 765810"/>
                  <a:gd name="connsiteX7" fmla="*/ 603885 w 678180"/>
                  <a:gd name="connsiteY7" fmla="*/ 582930 h 765810"/>
                  <a:gd name="connsiteX8" fmla="*/ 609600 w 678180"/>
                  <a:gd name="connsiteY8" fmla="*/ 579120 h 765810"/>
                  <a:gd name="connsiteX9" fmla="*/ 615315 w 678180"/>
                  <a:gd name="connsiteY9" fmla="*/ 571500 h 765810"/>
                  <a:gd name="connsiteX10" fmla="*/ 619125 w 678180"/>
                  <a:gd name="connsiteY10" fmla="*/ 565785 h 765810"/>
                  <a:gd name="connsiteX11" fmla="*/ 626745 w 678180"/>
                  <a:gd name="connsiteY11" fmla="*/ 563880 h 765810"/>
                  <a:gd name="connsiteX12" fmla="*/ 636270 w 678180"/>
                  <a:gd name="connsiteY12" fmla="*/ 554355 h 765810"/>
                  <a:gd name="connsiteX13" fmla="*/ 659130 w 678180"/>
                  <a:gd name="connsiteY13" fmla="*/ 550545 h 765810"/>
                  <a:gd name="connsiteX14" fmla="*/ 666750 w 678180"/>
                  <a:gd name="connsiteY14" fmla="*/ 546735 h 765810"/>
                  <a:gd name="connsiteX15" fmla="*/ 672465 w 678180"/>
                  <a:gd name="connsiteY15" fmla="*/ 544830 h 765810"/>
                  <a:gd name="connsiteX16" fmla="*/ 678180 w 678180"/>
                  <a:gd name="connsiteY16" fmla="*/ 533400 h 765810"/>
                  <a:gd name="connsiteX17" fmla="*/ 672465 w 678180"/>
                  <a:gd name="connsiteY17" fmla="*/ 516255 h 765810"/>
                  <a:gd name="connsiteX18" fmla="*/ 668655 w 678180"/>
                  <a:gd name="connsiteY18" fmla="*/ 506730 h 765810"/>
                  <a:gd name="connsiteX19" fmla="*/ 662940 w 678180"/>
                  <a:gd name="connsiteY19" fmla="*/ 491490 h 765810"/>
                  <a:gd name="connsiteX20" fmla="*/ 661035 w 678180"/>
                  <a:gd name="connsiteY20" fmla="*/ 443865 h 765810"/>
                  <a:gd name="connsiteX21" fmla="*/ 657225 w 678180"/>
                  <a:gd name="connsiteY21" fmla="*/ 430530 h 765810"/>
                  <a:gd name="connsiteX22" fmla="*/ 655320 w 678180"/>
                  <a:gd name="connsiteY22" fmla="*/ 421005 h 765810"/>
                  <a:gd name="connsiteX23" fmla="*/ 651510 w 678180"/>
                  <a:gd name="connsiteY23" fmla="*/ 415290 h 765810"/>
                  <a:gd name="connsiteX24" fmla="*/ 645795 w 678180"/>
                  <a:gd name="connsiteY24" fmla="*/ 398145 h 765810"/>
                  <a:gd name="connsiteX25" fmla="*/ 638175 w 678180"/>
                  <a:gd name="connsiteY25" fmla="*/ 384810 h 765810"/>
                  <a:gd name="connsiteX26" fmla="*/ 636270 w 678180"/>
                  <a:gd name="connsiteY26" fmla="*/ 379095 h 765810"/>
                  <a:gd name="connsiteX27" fmla="*/ 632460 w 678180"/>
                  <a:gd name="connsiteY27" fmla="*/ 371475 h 765810"/>
                  <a:gd name="connsiteX28" fmla="*/ 628650 w 678180"/>
                  <a:gd name="connsiteY28" fmla="*/ 358140 h 765810"/>
                  <a:gd name="connsiteX29" fmla="*/ 621030 w 678180"/>
                  <a:gd name="connsiteY29" fmla="*/ 346710 h 765810"/>
                  <a:gd name="connsiteX30" fmla="*/ 617220 w 678180"/>
                  <a:gd name="connsiteY30" fmla="*/ 331470 h 765810"/>
                  <a:gd name="connsiteX31" fmla="*/ 611505 w 678180"/>
                  <a:gd name="connsiteY31" fmla="*/ 321945 h 765810"/>
                  <a:gd name="connsiteX32" fmla="*/ 607695 w 678180"/>
                  <a:gd name="connsiteY32" fmla="*/ 314325 h 765810"/>
                  <a:gd name="connsiteX33" fmla="*/ 603885 w 678180"/>
                  <a:gd name="connsiteY33" fmla="*/ 308610 h 765810"/>
                  <a:gd name="connsiteX34" fmla="*/ 601980 w 678180"/>
                  <a:gd name="connsiteY34" fmla="*/ 302895 h 765810"/>
                  <a:gd name="connsiteX35" fmla="*/ 598170 w 678180"/>
                  <a:gd name="connsiteY35" fmla="*/ 297180 h 765810"/>
                  <a:gd name="connsiteX36" fmla="*/ 588645 w 678180"/>
                  <a:gd name="connsiteY36" fmla="*/ 280035 h 765810"/>
                  <a:gd name="connsiteX37" fmla="*/ 582930 w 678180"/>
                  <a:gd name="connsiteY37" fmla="*/ 274320 h 765810"/>
                  <a:gd name="connsiteX38" fmla="*/ 575310 w 678180"/>
                  <a:gd name="connsiteY38" fmla="*/ 260985 h 765810"/>
                  <a:gd name="connsiteX39" fmla="*/ 569595 w 678180"/>
                  <a:gd name="connsiteY39" fmla="*/ 259080 h 765810"/>
                  <a:gd name="connsiteX40" fmla="*/ 556260 w 678180"/>
                  <a:gd name="connsiteY40" fmla="*/ 255270 h 765810"/>
                  <a:gd name="connsiteX41" fmla="*/ 533400 w 678180"/>
                  <a:gd name="connsiteY41" fmla="*/ 251460 h 765810"/>
                  <a:gd name="connsiteX42" fmla="*/ 502920 w 678180"/>
                  <a:gd name="connsiteY42" fmla="*/ 253365 h 765810"/>
                  <a:gd name="connsiteX43" fmla="*/ 483870 w 678180"/>
                  <a:gd name="connsiteY43" fmla="*/ 257175 h 765810"/>
                  <a:gd name="connsiteX44" fmla="*/ 419100 w 678180"/>
                  <a:gd name="connsiteY44" fmla="*/ 255270 h 765810"/>
                  <a:gd name="connsiteX45" fmla="*/ 407670 w 678180"/>
                  <a:gd name="connsiteY45" fmla="*/ 249555 h 765810"/>
                  <a:gd name="connsiteX46" fmla="*/ 396240 w 678180"/>
                  <a:gd name="connsiteY46" fmla="*/ 238125 h 765810"/>
                  <a:gd name="connsiteX47" fmla="*/ 388620 w 678180"/>
                  <a:gd name="connsiteY47" fmla="*/ 230505 h 765810"/>
                  <a:gd name="connsiteX48" fmla="*/ 386715 w 678180"/>
                  <a:gd name="connsiteY48" fmla="*/ 224790 h 765810"/>
                  <a:gd name="connsiteX49" fmla="*/ 377190 w 678180"/>
                  <a:gd name="connsiteY49" fmla="*/ 213360 h 765810"/>
                  <a:gd name="connsiteX50" fmla="*/ 369570 w 678180"/>
                  <a:gd name="connsiteY50" fmla="*/ 201930 h 765810"/>
                  <a:gd name="connsiteX51" fmla="*/ 363855 w 678180"/>
                  <a:gd name="connsiteY51" fmla="*/ 188595 h 765810"/>
                  <a:gd name="connsiteX52" fmla="*/ 360045 w 678180"/>
                  <a:gd name="connsiteY52" fmla="*/ 150495 h 765810"/>
                  <a:gd name="connsiteX53" fmla="*/ 358140 w 678180"/>
                  <a:gd name="connsiteY53" fmla="*/ 125730 h 765810"/>
                  <a:gd name="connsiteX54" fmla="*/ 354330 w 678180"/>
                  <a:gd name="connsiteY54" fmla="*/ 99060 h 765810"/>
                  <a:gd name="connsiteX55" fmla="*/ 348615 w 678180"/>
                  <a:gd name="connsiteY55" fmla="*/ 66675 h 765810"/>
                  <a:gd name="connsiteX56" fmla="*/ 344805 w 678180"/>
                  <a:gd name="connsiteY56" fmla="*/ 51435 h 765810"/>
                  <a:gd name="connsiteX57" fmla="*/ 340995 w 678180"/>
                  <a:gd name="connsiteY57" fmla="*/ 45720 h 765810"/>
                  <a:gd name="connsiteX58" fmla="*/ 335280 w 678180"/>
                  <a:gd name="connsiteY58" fmla="*/ 34290 h 765810"/>
                  <a:gd name="connsiteX59" fmla="*/ 321945 w 678180"/>
                  <a:gd name="connsiteY59" fmla="*/ 26670 h 765810"/>
                  <a:gd name="connsiteX60" fmla="*/ 316230 w 678180"/>
                  <a:gd name="connsiteY60" fmla="*/ 22860 h 765810"/>
                  <a:gd name="connsiteX61" fmla="*/ 295275 w 678180"/>
                  <a:gd name="connsiteY61" fmla="*/ 19050 h 765810"/>
                  <a:gd name="connsiteX62" fmla="*/ 283845 w 678180"/>
                  <a:gd name="connsiteY62" fmla="*/ 15240 h 765810"/>
                  <a:gd name="connsiteX63" fmla="*/ 276225 w 678180"/>
                  <a:gd name="connsiteY63" fmla="*/ 13335 h 765810"/>
                  <a:gd name="connsiteX64" fmla="*/ 259080 w 678180"/>
                  <a:gd name="connsiteY64" fmla="*/ 7620 h 765810"/>
                  <a:gd name="connsiteX65" fmla="*/ 251460 w 678180"/>
                  <a:gd name="connsiteY65" fmla="*/ 3810 h 765810"/>
                  <a:gd name="connsiteX66" fmla="*/ 234315 w 678180"/>
                  <a:gd name="connsiteY66" fmla="*/ 0 h 765810"/>
                  <a:gd name="connsiteX67" fmla="*/ 182880 w 678180"/>
                  <a:gd name="connsiteY67" fmla="*/ 5715 h 765810"/>
                  <a:gd name="connsiteX68" fmla="*/ 173355 w 678180"/>
                  <a:gd name="connsiteY68" fmla="*/ 7620 h 765810"/>
                  <a:gd name="connsiteX69" fmla="*/ 165735 w 678180"/>
                  <a:gd name="connsiteY69" fmla="*/ 11430 h 765810"/>
                  <a:gd name="connsiteX70" fmla="*/ 160020 w 678180"/>
                  <a:gd name="connsiteY70" fmla="*/ 13335 h 765810"/>
                  <a:gd name="connsiteX71" fmla="*/ 144780 w 678180"/>
                  <a:gd name="connsiteY71" fmla="*/ 22860 h 765810"/>
                  <a:gd name="connsiteX72" fmla="*/ 139065 w 678180"/>
                  <a:gd name="connsiteY72" fmla="*/ 28575 h 765810"/>
                  <a:gd name="connsiteX73" fmla="*/ 137160 w 678180"/>
                  <a:gd name="connsiteY73" fmla="*/ 34290 h 765810"/>
                  <a:gd name="connsiteX74" fmla="*/ 127635 w 678180"/>
                  <a:gd name="connsiteY74" fmla="*/ 36195 h 765810"/>
                  <a:gd name="connsiteX75" fmla="*/ 114300 w 678180"/>
                  <a:gd name="connsiteY75" fmla="*/ 47625 h 765810"/>
                  <a:gd name="connsiteX76" fmla="*/ 99060 w 678180"/>
                  <a:gd name="connsiteY76" fmla="*/ 62865 h 765810"/>
                  <a:gd name="connsiteX77" fmla="*/ 91440 w 678180"/>
                  <a:gd name="connsiteY77" fmla="*/ 68580 h 765810"/>
                  <a:gd name="connsiteX78" fmla="*/ 81915 w 678180"/>
                  <a:gd name="connsiteY78" fmla="*/ 74295 h 765810"/>
                  <a:gd name="connsiteX79" fmla="*/ 74295 w 678180"/>
                  <a:gd name="connsiteY79" fmla="*/ 81915 h 765810"/>
                  <a:gd name="connsiteX80" fmla="*/ 62865 w 678180"/>
                  <a:gd name="connsiteY80" fmla="*/ 87630 h 765810"/>
                  <a:gd name="connsiteX81" fmla="*/ 51435 w 678180"/>
                  <a:gd name="connsiteY81" fmla="*/ 95250 h 765810"/>
                  <a:gd name="connsiteX82" fmla="*/ 45720 w 678180"/>
                  <a:gd name="connsiteY82" fmla="*/ 100965 h 765810"/>
                  <a:gd name="connsiteX83" fmla="*/ 38100 w 678180"/>
                  <a:gd name="connsiteY83" fmla="*/ 104775 h 765810"/>
                  <a:gd name="connsiteX84" fmla="*/ 32385 w 678180"/>
                  <a:gd name="connsiteY84" fmla="*/ 110490 h 765810"/>
                  <a:gd name="connsiteX85" fmla="*/ 24765 w 678180"/>
                  <a:gd name="connsiteY85" fmla="*/ 112395 h 765810"/>
                  <a:gd name="connsiteX86" fmla="*/ 19050 w 678180"/>
                  <a:gd name="connsiteY86" fmla="*/ 114300 h 765810"/>
                  <a:gd name="connsiteX87" fmla="*/ 13335 w 678180"/>
                  <a:gd name="connsiteY87" fmla="*/ 118110 h 765810"/>
                  <a:gd name="connsiteX88" fmla="*/ 7620 w 678180"/>
                  <a:gd name="connsiteY88" fmla="*/ 120015 h 765810"/>
                  <a:gd name="connsiteX89" fmla="*/ 0 w 678180"/>
                  <a:gd name="connsiteY89" fmla="*/ 123825 h 765810"/>
                  <a:gd name="connsiteX90" fmla="*/ 3810 w 678180"/>
                  <a:gd name="connsiteY90" fmla="*/ 129540 h 765810"/>
                  <a:gd name="connsiteX91" fmla="*/ 24765 w 678180"/>
                  <a:gd name="connsiteY91" fmla="*/ 139065 h 765810"/>
                  <a:gd name="connsiteX92" fmla="*/ 40005 w 678180"/>
                  <a:gd name="connsiteY92" fmla="*/ 144780 h 765810"/>
                  <a:gd name="connsiteX93" fmla="*/ 47625 w 678180"/>
                  <a:gd name="connsiteY93" fmla="*/ 148590 h 765810"/>
                  <a:gd name="connsiteX94" fmla="*/ 55245 w 678180"/>
                  <a:gd name="connsiteY94" fmla="*/ 150495 h 765810"/>
                  <a:gd name="connsiteX95" fmla="*/ 66675 w 678180"/>
                  <a:gd name="connsiteY95" fmla="*/ 158115 h 765810"/>
                  <a:gd name="connsiteX96" fmla="*/ 72390 w 678180"/>
                  <a:gd name="connsiteY96" fmla="*/ 167640 h 765810"/>
                  <a:gd name="connsiteX97" fmla="*/ 78105 w 678180"/>
                  <a:gd name="connsiteY97" fmla="*/ 173355 h 765810"/>
                  <a:gd name="connsiteX98" fmla="*/ 80010 w 678180"/>
                  <a:gd name="connsiteY98" fmla="*/ 179070 h 765810"/>
                  <a:gd name="connsiteX99" fmla="*/ 83820 w 678180"/>
                  <a:gd name="connsiteY99" fmla="*/ 186690 h 765810"/>
                  <a:gd name="connsiteX100" fmla="*/ 89535 w 678180"/>
                  <a:gd name="connsiteY100" fmla="*/ 209550 h 765810"/>
                  <a:gd name="connsiteX101" fmla="*/ 95250 w 678180"/>
                  <a:gd name="connsiteY101" fmla="*/ 234315 h 765810"/>
                  <a:gd name="connsiteX102" fmla="*/ 100965 w 678180"/>
                  <a:gd name="connsiteY102" fmla="*/ 240030 h 765810"/>
                  <a:gd name="connsiteX103" fmla="*/ 104775 w 678180"/>
                  <a:gd name="connsiteY103" fmla="*/ 245745 h 765810"/>
                  <a:gd name="connsiteX104" fmla="*/ 110490 w 678180"/>
                  <a:gd name="connsiteY104" fmla="*/ 259080 h 765810"/>
                  <a:gd name="connsiteX105" fmla="*/ 114300 w 678180"/>
                  <a:gd name="connsiteY105" fmla="*/ 266700 h 765810"/>
                  <a:gd name="connsiteX106" fmla="*/ 120015 w 678180"/>
                  <a:gd name="connsiteY106" fmla="*/ 281940 h 765810"/>
                  <a:gd name="connsiteX107" fmla="*/ 121920 w 678180"/>
                  <a:gd name="connsiteY107" fmla="*/ 289560 h 765810"/>
                  <a:gd name="connsiteX108" fmla="*/ 129540 w 678180"/>
                  <a:gd name="connsiteY108" fmla="*/ 304800 h 765810"/>
                  <a:gd name="connsiteX109" fmla="*/ 135255 w 678180"/>
                  <a:gd name="connsiteY109" fmla="*/ 323850 h 765810"/>
                  <a:gd name="connsiteX110" fmla="*/ 140970 w 678180"/>
                  <a:gd name="connsiteY110" fmla="*/ 339090 h 765810"/>
                  <a:gd name="connsiteX111" fmla="*/ 146685 w 678180"/>
                  <a:gd name="connsiteY111" fmla="*/ 363855 h 765810"/>
                  <a:gd name="connsiteX112" fmla="*/ 152400 w 678180"/>
                  <a:gd name="connsiteY112" fmla="*/ 398145 h 765810"/>
                  <a:gd name="connsiteX113" fmla="*/ 150495 w 678180"/>
                  <a:gd name="connsiteY113" fmla="*/ 413385 h 765810"/>
                  <a:gd name="connsiteX114" fmla="*/ 148590 w 678180"/>
                  <a:gd name="connsiteY114" fmla="*/ 426720 h 765810"/>
                  <a:gd name="connsiteX115" fmla="*/ 152400 w 678180"/>
                  <a:gd name="connsiteY115" fmla="*/ 434340 h 765810"/>
                  <a:gd name="connsiteX116" fmla="*/ 154305 w 678180"/>
                  <a:gd name="connsiteY116" fmla="*/ 440055 h 765810"/>
                  <a:gd name="connsiteX117" fmla="*/ 158115 w 678180"/>
                  <a:gd name="connsiteY117" fmla="*/ 501015 h 765810"/>
                  <a:gd name="connsiteX118" fmla="*/ 163830 w 678180"/>
                  <a:gd name="connsiteY118" fmla="*/ 521970 h 765810"/>
                  <a:gd name="connsiteX119" fmla="*/ 169545 w 678180"/>
                  <a:gd name="connsiteY119" fmla="*/ 525780 h 765810"/>
                  <a:gd name="connsiteX120" fmla="*/ 173355 w 678180"/>
                  <a:gd name="connsiteY120" fmla="*/ 542925 h 765810"/>
                  <a:gd name="connsiteX121" fmla="*/ 184785 w 678180"/>
                  <a:gd name="connsiteY121" fmla="*/ 554355 h 765810"/>
                  <a:gd name="connsiteX122" fmla="*/ 190500 w 678180"/>
                  <a:gd name="connsiteY122" fmla="*/ 560070 h 765810"/>
                  <a:gd name="connsiteX123" fmla="*/ 196215 w 678180"/>
                  <a:gd name="connsiteY123" fmla="*/ 565785 h 765810"/>
                  <a:gd name="connsiteX124" fmla="*/ 203835 w 678180"/>
                  <a:gd name="connsiteY124" fmla="*/ 579120 h 765810"/>
                  <a:gd name="connsiteX125" fmla="*/ 209550 w 678180"/>
                  <a:gd name="connsiteY125" fmla="*/ 581025 h 765810"/>
                  <a:gd name="connsiteX126" fmla="*/ 215265 w 678180"/>
                  <a:gd name="connsiteY126" fmla="*/ 594360 h 765810"/>
                  <a:gd name="connsiteX127" fmla="*/ 217170 w 678180"/>
                  <a:gd name="connsiteY127" fmla="*/ 600075 h 765810"/>
                  <a:gd name="connsiteX128" fmla="*/ 220980 w 678180"/>
                  <a:gd name="connsiteY128" fmla="*/ 609600 h 765810"/>
                  <a:gd name="connsiteX129" fmla="*/ 222885 w 678180"/>
                  <a:gd name="connsiteY129" fmla="*/ 615315 h 765810"/>
                  <a:gd name="connsiteX130" fmla="*/ 226695 w 678180"/>
                  <a:gd name="connsiteY130" fmla="*/ 621030 h 765810"/>
                  <a:gd name="connsiteX131" fmla="*/ 228600 w 678180"/>
                  <a:gd name="connsiteY131" fmla="*/ 626745 h 765810"/>
                  <a:gd name="connsiteX132" fmla="*/ 232410 w 678180"/>
                  <a:gd name="connsiteY132" fmla="*/ 634365 h 765810"/>
                  <a:gd name="connsiteX133" fmla="*/ 234315 w 678180"/>
                  <a:gd name="connsiteY133" fmla="*/ 640080 h 765810"/>
                  <a:gd name="connsiteX134" fmla="*/ 240030 w 678180"/>
                  <a:gd name="connsiteY134" fmla="*/ 645795 h 765810"/>
                  <a:gd name="connsiteX135" fmla="*/ 245745 w 678180"/>
                  <a:gd name="connsiteY135" fmla="*/ 662940 h 765810"/>
                  <a:gd name="connsiteX136" fmla="*/ 247650 w 678180"/>
                  <a:gd name="connsiteY136" fmla="*/ 670560 h 765810"/>
                  <a:gd name="connsiteX137" fmla="*/ 253365 w 678180"/>
                  <a:gd name="connsiteY137" fmla="*/ 676275 h 765810"/>
                  <a:gd name="connsiteX138" fmla="*/ 257175 w 678180"/>
                  <a:gd name="connsiteY138" fmla="*/ 683895 h 765810"/>
                  <a:gd name="connsiteX139" fmla="*/ 259080 w 678180"/>
                  <a:gd name="connsiteY139" fmla="*/ 689610 h 765810"/>
                  <a:gd name="connsiteX140" fmla="*/ 260985 w 678180"/>
                  <a:gd name="connsiteY140" fmla="*/ 699135 h 765810"/>
                  <a:gd name="connsiteX141" fmla="*/ 266700 w 678180"/>
                  <a:gd name="connsiteY141" fmla="*/ 704850 h 765810"/>
                  <a:gd name="connsiteX142" fmla="*/ 270510 w 678180"/>
                  <a:gd name="connsiteY142" fmla="*/ 712470 h 765810"/>
                  <a:gd name="connsiteX143" fmla="*/ 285750 w 678180"/>
                  <a:gd name="connsiteY143" fmla="*/ 720090 h 765810"/>
                  <a:gd name="connsiteX144" fmla="*/ 289560 w 678180"/>
                  <a:gd name="connsiteY144" fmla="*/ 725805 h 765810"/>
                  <a:gd name="connsiteX145" fmla="*/ 299085 w 678180"/>
                  <a:gd name="connsiteY145" fmla="*/ 727710 h 765810"/>
                  <a:gd name="connsiteX146" fmla="*/ 321945 w 678180"/>
                  <a:gd name="connsiteY146" fmla="*/ 721995 h 765810"/>
                  <a:gd name="connsiteX147" fmla="*/ 318135 w 678180"/>
                  <a:gd name="connsiteY147" fmla="*/ 697230 h 765810"/>
                  <a:gd name="connsiteX148" fmla="*/ 314325 w 678180"/>
                  <a:gd name="connsiteY148" fmla="*/ 691515 h 765810"/>
                  <a:gd name="connsiteX149" fmla="*/ 312420 w 678180"/>
                  <a:gd name="connsiteY149" fmla="*/ 685800 h 765810"/>
                  <a:gd name="connsiteX150" fmla="*/ 306705 w 678180"/>
                  <a:gd name="connsiteY150" fmla="*/ 681990 h 765810"/>
                  <a:gd name="connsiteX151" fmla="*/ 304800 w 678180"/>
                  <a:gd name="connsiteY151" fmla="*/ 676275 h 765810"/>
                  <a:gd name="connsiteX152" fmla="*/ 295275 w 678180"/>
                  <a:gd name="connsiteY152" fmla="*/ 664845 h 765810"/>
                  <a:gd name="connsiteX153" fmla="*/ 291465 w 678180"/>
                  <a:gd name="connsiteY153" fmla="*/ 653415 h 765810"/>
                  <a:gd name="connsiteX154" fmla="*/ 285750 w 678180"/>
                  <a:gd name="connsiteY154" fmla="*/ 647700 h 765810"/>
                  <a:gd name="connsiteX155" fmla="*/ 280035 w 678180"/>
                  <a:gd name="connsiteY155" fmla="*/ 634365 h 765810"/>
                  <a:gd name="connsiteX156" fmla="*/ 276225 w 678180"/>
                  <a:gd name="connsiteY156" fmla="*/ 626745 h 765810"/>
                  <a:gd name="connsiteX157" fmla="*/ 272415 w 678180"/>
                  <a:gd name="connsiteY157" fmla="*/ 615315 h 765810"/>
                  <a:gd name="connsiteX158" fmla="*/ 262890 w 678180"/>
                  <a:gd name="connsiteY158" fmla="*/ 601980 h 765810"/>
                  <a:gd name="connsiteX159" fmla="*/ 259080 w 678180"/>
                  <a:gd name="connsiteY159" fmla="*/ 588645 h 765810"/>
                  <a:gd name="connsiteX160" fmla="*/ 255270 w 678180"/>
                  <a:gd name="connsiteY160" fmla="*/ 582930 h 765810"/>
                  <a:gd name="connsiteX161" fmla="*/ 249555 w 678180"/>
                  <a:gd name="connsiteY161" fmla="*/ 581025 h 765810"/>
                  <a:gd name="connsiteX162" fmla="*/ 243840 w 678180"/>
                  <a:gd name="connsiteY162" fmla="*/ 569595 h 765810"/>
                  <a:gd name="connsiteX163" fmla="*/ 236220 w 678180"/>
                  <a:gd name="connsiteY163" fmla="*/ 556260 h 765810"/>
                  <a:gd name="connsiteX164" fmla="*/ 224790 w 678180"/>
                  <a:gd name="connsiteY164" fmla="*/ 544830 h 765810"/>
                  <a:gd name="connsiteX165" fmla="*/ 217170 w 678180"/>
                  <a:gd name="connsiteY165" fmla="*/ 537210 h 765810"/>
                  <a:gd name="connsiteX166" fmla="*/ 215265 w 678180"/>
                  <a:gd name="connsiteY166" fmla="*/ 531495 h 765810"/>
                  <a:gd name="connsiteX167" fmla="*/ 211455 w 678180"/>
                  <a:gd name="connsiteY167" fmla="*/ 523875 h 765810"/>
                  <a:gd name="connsiteX168" fmla="*/ 213360 w 678180"/>
                  <a:gd name="connsiteY168" fmla="*/ 495300 h 765810"/>
                  <a:gd name="connsiteX169" fmla="*/ 219075 w 678180"/>
                  <a:gd name="connsiteY169" fmla="*/ 489585 h 765810"/>
                  <a:gd name="connsiteX170" fmla="*/ 234315 w 678180"/>
                  <a:gd name="connsiteY170" fmla="*/ 491490 h 765810"/>
                  <a:gd name="connsiteX171" fmla="*/ 240030 w 678180"/>
                  <a:gd name="connsiteY171" fmla="*/ 502920 h 765810"/>
                  <a:gd name="connsiteX172" fmla="*/ 243840 w 678180"/>
                  <a:gd name="connsiteY172" fmla="*/ 508635 h 765810"/>
                  <a:gd name="connsiteX173" fmla="*/ 249555 w 678180"/>
                  <a:gd name="connsiteY173" fmla="*/ 521970 h 765810"/>
                  <a:gd name="connsiteX174" fmla="*/ 257175 w 678180"/>
                  <a:gd name="connsiteY174" fmla="*/ 539115 h 765810"/>
                  <a:gd name="connsiteX175" fmla="*/ 262890 w 678180"/>
                  <a:gd name="connsiteY175" fmla="*/ 541020 h 765810"/>
                  <a:gd name="connsiteX176" fmla="*/ 264795 w 678180"/>
                  <a:gd name="connsiteY176" fmla="*/ 546735 h 765810"/>
                  <a:gd name="connsiteX177" fmla="*/ 270510 w 678180"/>
                  <a:gd name="connsiteY177" fmla="*/ 548640 h 765810"/>
                  <a:gd name="connsiteX178" fmla="*/ 276225 w 678180"/>
                  <a:gd name="connsiteY178" fmla="*/ 552450 h 765810"/>
                  <a:gd name="connsiteX179" fmla="*/ 283845 w 678180"/>
                  <a:gd name="connsiteY179" fmla="*/ 560070 h 765810"/>
                  <a:gd name="connsiteX180" fmla="*/ 289560 w 678180"/>
                  <a:gd name="connsiteY180" fmla="*/ 565785 h 765810"/>
                  <a:gd name="connsiteX181" fmla="*/ 300990 w 678180"/>
                  <a:gd name="connsiteY181" fmla="*/ 577215 h 765810"/>
                  <a:gd name="connsiteX182" fmla="*/ 302895 w 678180"/>
                  <a:gd name="connsiteY182" fmla="*/ 582930 h 765810"/>
                  <a:gd name="connsiteX183" fmla="*/ 314325 w 678180"/>
                  <a:gd name="connsiteY183" fmla="*/ 592455 h 765810"/>
                  <a:gd name="connsiteX184" fmla="*/ 320040 w 678180"/>
                  <a:gd name="connsiteY184" fmla="*/ 603885 h 765810"/>
                  <a:gd name="connsiteX185" fmla="*/ 333375 w 678180"/>
                  <a:gd name="connsiteY185" fmla="*/ 615315 h 765810"/>
                  <a:gd name="connsiteX186" fmla="*/ 339090 w 678180"/>
                  <a:gd name="connsiteY186" fmla="*/ 621030 h 765810"/>
                  <a:gd name="connsiteX187" fmla="*/ 352425 w 678180"/>
                  <a:gd name="connsiteY187" fmla="*/ 640080 h 765810"/>
                  <a:gd name="connsiteX188" fmla="*/ 363855 w 678180"/>
                  <a:gd name="connsiteY188" fmla="*/ 653415 h 765810"/>
                  <a:gd name="connsiteX189" fmla="*/ 371475 w 678180"/>
                  <a:gd name="connsiteY189" fmla="*/ 666750 h 765810"/>
                  <a:gd name="connsiteX190" fmla="*/ 373380 w 678180"/>
                  <a:gd name="connsiteY190" fmla="*/ 672465 h 765810"/>
                  <a:gd name="connsiteX191" fmla="*/ 379095 w 678180"/>
                  <a:gd name="connsiteY191" fmla="*/ 683895 h 765810"/>
                  <a:gd name="connsiteX192" fmla="*/ 384810 w 678180"/>
                  <a:gd name="connsiteY192" fmla="*/ 687705 h 765810"/>
                  <a:gd name="connsiteX193" fmla="*/ 388620 w 678180"/>
                  <a:gd name="connsiteY193" fmla="*/ 697230 h 765810"/>
                  <a:gd name="connsiteX194" fmla="*/ 392430 w 678180"/>
                  <a:gd name="connsiteY194" fmla="*/ 708660 h 765810"/>
                  <a:gd name="connsiteX195" fmla="*/ 396240 w 678180"/>
                  <a:gd name="connsiteY195" fmla="*/ 714375 h 765810"/>
                  <a:gd name="connsiteX196" fmla="*/ 398145 w 678180"/>
                  <a:gd name="connsiteY196" fmla="*/ 721995 h 765810"/>
                  <a:gd name="connsiteX197" fmla="*/ 403860 w 678180"/>
                  <a:gd name="connsiteY197" fmla="*/ 727710 h 765810"/>
                  <a:gd name="connsiteX198" fmla="*/ 407670 w 678180"/>
                  <a:gd name="connsiteY198" fmla="*/ 733425 h 765810"/>
                  <a:gd name="connsiteX199" fmla="*/ 411480 w 678180"/>
                  <a:gd name="connsiteY199" fmla="*/ 746760 h 765810"/>
                  <a:gd name="connsiteX200" fmla="*/ 417195 w 678180"/>
                  <a:gd name="connsiteY200" fmla="*/ 752475 h 765810"/>
                  <a:gd name="connsiteX201" fmla="*/ 426720 w 678180"/>
                  <a:gd name="connsiteY201" fmla="*/ 765810 h 765810"/>
                  <a:gd name="connsiteX202" fmla="*/ 434340 w 678180"/>
                  <a:gd name="connsiteY202" fmla="*/ 762000 h 765810"/>
                  <a:gd name="connsiteX203" fmla="*/ 436245 w 678180"/>
                  <a:gd name="connsiteY203" fmla="*/ 756285 h 765810"/>
                  <a:gd name="connsiteX204" fmla="*/ 441960 w 678180"/>
                  <a:gd name="connsiteY204" fmla="*/ 754380 h 765810"/>
                  <a:gd name="connsiteX205" fmla="*/ 449580 w 678180"/>
                  <a:gd name="connsiteY205" fmla="*/ 750570 h 765810"/>
                  <a:gd name="connsiteX206" fmla="*/ 461010 w 678180"/>
                  <a:gd name="connsiteY206" fmla="*/ 744855 h 765810"/>
                  <a:gd name="connsiteX207" fmla="*/ 451485 w 678180"/>
                  <a:gd name="connsiteY207" fmla="*/ 731520 h 765810"/>
                  <a:gd name="connsiteX208" fmla="*/ 443865 w 678180"/>
                  <a:gd name="connsiteY208" fmla="*/ 725805 h 765810"/>
                  <a:gd name="connsiteX209" fmla="*/ 432435 w 678180"/>
                  <a:gd name="connsiteY209" fmla="*/ 716280 h 765810"/>
                  <a:gd name="connsiteX210" fmla="*/ 419100 w 678180"/>
                  <a:gd name="connsiteY210" fmla="*/ 702945 h 765810"/>
                  <a:gd name="connsiteX211" fmla="*/ 417195 w 678180"/>
                  <a:gd name="connsiteY211" fmla="*/ 693420 h 765810"/>
                  <a:gd name="connsiteX212" fmla="*/ 413385 w 678180"/>
                  <a:gd name="connsiteY212" fmla="*/ 687705 h 765810"/>
                  <a:gd name="connsiteX213" fmla="*/ 409575 w 678180"/>
                  <a:gd name="connsiteY213" fmla="*/ 672465 h 765810"/>
                  <a:gd name="connsiteX214" fmla="*/ 411480 w 678180"/>
                  <a:gd name="connsiteY214" fmla="*/ 664845 h 765810"/>
                  <a:gd name="connsiteX215" fmla="*/ 422910 w 678180"/>
                  <a:gd name="connsiteY215" fmla="*/ 659130 h 765810"/>
                  <a:gd name="connsiteX216" fmla="*/ 440055 w 678180"/>
                  <a:gd name="connsiteY216" fmla="*/ 664845 h 765810"/>
                  <a:gd name="connsiteX217" fmla="*/ 588645 w 678180"/>
                  <a:gd name="connsiteY217" fmla="*/ 670560 h 765810"/>
                  <a:gd name="connsiteX218" fmla="*/ 590550 w 678180"/>
                  <a:gd name="connsiteY218" fmla="*/ 685800 h 76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678180" h="765810">
                    <a:moveTo>
                      <a:pt x="590550" y="685800"/>
                    </a:moveTo>
                    <a:lnTo>
                      <a:pt x="590550" y="685800"/>
                    </a:lnTo>
                    <a:cubicBezTo>
                      <a:pt x="589280" y="678815"/>
                      <a:pt x="588690" y="671671"/>
                      <a:pt x="586740" y="664845"/>
                    </a:cubicBezTo>
                    <a:cubicBezTo>
                      <a:pt x="586111" y="662644"/>
                      <a:pt x="583093" y="661414"/>
                      <a:pt x="582930" y="659130"/>
                    </a:cubicBezTo>
                    <a:cubicBezTo>
                      <a:pt x="582849" y="657995"/>
                      <a:pt x="584968" y="632060"/>
                      <a:pt x="586740" y="626745"/>
                    </a:cubicBezTo>
                    <a:cubicBezTo>
                      <a:pt x="587464" y="624573"/>
                      <a:pt x="589280" y="622935"/>
                      <a:pt x="590550" y="621030"/>
                    </a:cubicBezTo>
                    <a:cubicBezTo>
                      <a:pt x="593760" y="592144"/>
                      <a:pt x="588478" y="613226"/>
                      <a:pt x="598170" y="596265"/>
                    </a:cubicBezTo>
                    <a:cubicBezTo>
                      <a:pt x="602501" y="588685"/>
                      <a:pt x="597016" y="591173"/>
                      <a:pt x="603885" y="582930"/>
                    </a:cubicBezTo>
                    <a:cubicBezTo>
                      <a:pt x="605351" y="581171"/>
                      <a:pt x="607981" y="580739"/>
                      <a:pt x="609600" y="579120"/>
                    </a:cubicBezTo>
                    <a:cubicBezTo>
                      <a:pt x="611845" y="576875"/>
                      <a:pt x="613470" y="574084"/>
                      <a:pt x="615315" y="571500"/>
                    </a:cubicBezTo>
                    <a:cubicBezTo>
                      <a:pt x="616646" y="569637"/>
                      <a:pt x="617220" y="567055"/>
                      <a:pt x="619125" y="565785"/>
                    </a:cubicBezTo>
                    <a:cubicBezTo>
                      <a:pt x="621303" y="564333"/>
                      <a:pt x="624205" y="564515"/>
                      <a:pt x="626745" y="563880"/>
                    </a:cubicBezTo>
                    <a:cubicBezTo>
                      <a:pt x="629354" y="559967"/>
                      <a:pt x="631121" y="555728"/>
                      <a:pt x="636270" y="554355"/>
                    </a:cubicBezTo>
                    <a:cubicBezTo>
                      <a:pt x="643734" y="552365"/>
                      <a:pt x="659130" y="550545"/>
                      <a:pt x="659130" y="550545"/>
                    </a:cubicBezTo>
                    <a:cubicBezTo>
                      <a:pt x="661670" y="549275"/>
                      <a:pt x="664140" y="547854"/>
                      <a:pt x="666750" y="546735"/>
                    </a:cubicBezTo>
                    <a:cubicBezTo>
                      <a:pt x="668596" y="545944"/>
                      <a:pt x="670897" y="546084"/>
                      <a:pt x="672465" y="544830"/>
                    </a:cubicBezTo>
                    <a:cubicBezTo>
                      <a:pt x="675822" y="542144"/>
                      <a:pt x="676925" y="537165"/>
                      <a:pt x="678180" y="533400"/>
                    </a:cubicBezTo>
                    <a:cubicBezTo>
                      <a:pt x="670771" y="522287"/>
                      <a:pt x="677203" y="533629"/>
                      <a:pt x="672465" y="516255"/>
                    </a:cubicBezTo>
                    <a:cubicBezTo>
                      <a:pt x="671565" y="512956"/>
                      <a:pt x="669736" y="509974"/>
                      <a:pt x="668655" y="506730"/>
                    </a:cubicBezTo>
                    <a:cubicBezTo>
                      <a:pt x="663467" y="491167"/>
                      <a:pt x="670734" y="507078"/>
                      <a:pt x="662940" y="491490"/>
                    </a:cubicBezTo>
                    <a:cubicBezTo>
                      <a:pt x="662305" y="475615"/>
                      <a:pt x="662518" y="459683"/>
                      <a:pt x="661035" y="443865"/>
                    </a:cubicBezTo>
                    <a:cubicBezTo>
                      <a:pt x="660603" y="439262"/>
                      <a:pt x="658346" y="435015"/>
                      <a:pt x="657225" y="430530"/>
                    </a:cubicBezTo>
                    <a:cubicBezTo>
                      <a:pt x="656440" y="427389"/>
                      <a:pt x="656457" y="424037"/>
                      <a:pt x="655320" y="421005"/>
                    </a:cubicBezTo>
                    <a:cubicBezTo>
                      <a:pt x="654516" y="418861"/>
                      <a:pt x="652534" y="417338"/>
                      <a:pt x="651510" y="415290"/>
                    </a:cubicBezTo>
                    <a:cubicBezTo>
                      <a:pt x="643172" y="398613"/>
                      <a:pt x="651252" y="412697"/>
                      <a:pt x="645795" y="398145"/>
                    </a:cubicBezTo>
                    <a:cubicBezTo>
                      <a:pt x="640785" y="384786"/>
                      <a:pt x="643702" y="395864"/>
                      <a:pt x="638175" y="384810"/>
                    </a:cubicBezTo>
                    <a:cubicBezTo>
                      <a:pt x="637277" y="383014"/>
                      <a:pt x="637061" y="380941"/>
                      <a:pt x="636270" y="379095"/>
                    </a:cubicBezTo>
                    <a:cubicBezTo>
                      <a:pt x="635151" y="376485"/>
                      <a:pt x="633430" y="374144"/>
                      <a:pt x="632460" y="371475"/>
                    </a:cubicBezTo>
                    <a:cubicBezTo>
                      <a:pt x="630880" y="367130"/>
                      <a:pt x="630587" y="362337"/>
                      <a:pt x="628650" y="358140"/>
                    </a:cubicBezTo>
                    <a:cubicBezTo>
                      <a:pt x="626731" y="353982"/>
                      <a:pt x="623570" y="350520"/>
                      <a:pt x="621030" y="346710"/>
                    </a:cubicBezTo>
                    <a:cubicBezTo>
                      <a:pt x="619760" y="341630"/>
                      <a:pt x="619100" y="336357"/>
                      <a:pt x="617220" y="331470"/>
                    </a:cubicBezTo>
                    <a:cubicBezTo>
                      <a:pt x="615891" y="328014"/>
                      <a:pt x="613303" y="325182"/>
                      <a:pt x="611505" y="321945"/>
                    </a:cubicBezTo>
                    <a:cubicBezTo>
                      <a:pt x="610126" y="319463"/>
                      <a:pt x="609104" y="316791"/>
                      <a:pt x="607695" y="314325"/>
                    </a:cubicBezTo>
                    <a:cubicBezTo>
                      <a:pt x="606559" y="312337"/>
                      <a:pt x="604909" y="310658"/>
                      <a:pt x="603885" y="308610"/>
                    </a:cubicBezTo>
                    <a:cubicBezTo>
                      <a:pt x="602987" y="306814"/>
                      <a:pt x="602878" y="304691"/>
                      <a:pt x="601980" y="302895"/>
                    </a:cubicBezTo>
                    <a:cubicBezTo>
                      <a:pt x="600956" y="300847"/>
                      <a:pt x="599194" y="299228"/>
                      <a:pt x="598170" y="297180"/>
                    </a:cubicBezTo>
                    <a:cubicBezTo>
                      <a:pt x="593379" y="287598"/>
                      <a:pt x="600658" y="292048"/>
                      <a:pt x="588645" y="280035"/>
                    </a:cubicBezTo>
                    <a:cubicBezTo>
                      <a:pt x="586740" y="278130"/>
                      <a:pt x="584496" y="276512"/>
                      <a:pt x="582930" y="274320"/>
                    </a:cubicBezTo>
                    <a:cubicBezTo>
                      <a:pt x="581055" y="271695"/>
                      <a:pt x="578310" y="263385"/>
                      <a:pt x="575310" y="260985"/>
                    </a:cubicBezTo>
                    <a:cubicBezTo>
                      <a:pt x="573742" y="259731"/>
                      <a:pt x="571518" y="259657"/>
                      <a:pt x="569595" y="259080"/>
                    </a:cubicBezTo>
                    <a:cubicBezTo>
                      <a:pt x="565167" y="257752"/>
                      <a:pt x="560745" y="256391"/>
                      <a:pt x="556260" y="255270"/>
                    </a:cubicBezTo>
                    <a:cubicBezTo>
                      <a:pt x="548832" y="253413"/>
                      <a:pt x="540927" y="252535"/>
                      <a:pt x="533400" y="251460"/>
                    </a:cubicBezTo>
                    <a:cubicBezTo>
                      <a:pt x="523240" y="252095"/>
                      <a:pt x="513033" y="252198"/>
                      <a:pt x="502920" y="253365"/>
                    </a:cubicBezTo>
                    <a:cubicBezTo>
                      <a:pt x="496487" y="254107"/>
                      <a:pt x="490344" y="257028"/>
                      <a:pt x="483870" y="257175"/>
                    </a:cubicBezTo>
                    <a:lnTo>
                      <a:pt x="419100" y="255270"/>
                    </a:lnTo>
                    <a:cubicBezTo>
                      <a:pt x="413804" y="253505"/>
                      <a:pt x="412101" y="253494"/>
                      <a:pt x="407670" y="249555"/>
                    </a:cubicBezTo>
                    <a:cubicBezTo>
                      <a:pt x="403643" y="245975"/>
                      <a:pt x="396240" y="238125"/>
                      <a:pt x="396240" y="238125"/>
                    </a:cubicBezTo>
                    <a:cubicBezTo>
                      <a:pt x="391160" y="222885"/>
                      <a:pt x="398780" y="240665"/>
                      <a:pt x="388620" y="230505"/>
                    </a:cubicBezTo>
                    <a:cubicBezTo>
                      <a:pt x="387200" y="229085"/>
                      <a:pt x="387613" y="226586"/>
                      <a:pt x="386715" y="224790"/>
                    </a:cubicBezTo>
                    <a:cubicBezTo>
                      <a:pt x="384063" y="219486"/>
                      <a:pt x="381403" y="217573"/>
                      <a:pt x="377190" y="213360"/>
                    </a:cubicBezTo>
                    <a:cubicBezTo>
                      <a:pt x="373104" y="201101"/>
                      <a:pt x="378489" y="214416"/>
                      <a:pt x="369570" y="201930"/>
                    </a:cubicBezTo>
                    <a:cubicBezTo>
                      <a:pt x="366627" y="197810"/>
                      <a:pt x="365410" y="193259"/>
                      <a:pt x="363855" y="188595"/>
                    </a:cubicBezTo>
                    <a:cubicBezTo>
                      <a:pt x="362585" y="175895"/>
                      <a:pt x="361201" y="163206"/>
                      <a:pt x="360045" y="150495"/>
                    </a:cubicBezTo>
                    <a:cubicBezTo>
                      <a:pt x="359295" y="142250"/>
                      <a:pt x="359054" y="133959"/>
                      <a:pt x="358140" y="125730"/>
                    </a:cubicBezTo>
                    <a:cubicBezTo>
                      <a:pt x="357148" y="116805"/>
                      <a:pt x="355444" y="107971"/>
                      <a:pt x="354330" y="99060"/>
                    </a:cubicBezTo>
                    <a:cubicBezTo>
                      <a:pt x="350400" y="67623"/>
                      <a:pt x="355312" y="91787"/>
                      <a:pt x="348615" y="66675"/>
                    </a:cubicBezTo>
                    <a:cubicBezTo>
                      <a:pt x="347266" y="61615"/>
                      <a:pt x="347710" y="55792"/>
                      <a:pt x="344805" y="51435"/>
                    </a:cubicBezTo>
                    <a:cubicBezTo>
                      <a:pt x="343535" y="49530"/>
                      <a:pt x="342019" y="47768"/>
                      <a:pt x="340995" y="45720"/>
                    </a:cubicBezTo>
                    <a:cubicBezTo>
                      <a:pt x="337896" y="39522"/>
                      <a:pt x="340739" y="39749"/>
                      <a:pt x="335280" y="34290"/>
                    </a:cubicBezTo>
                    <a:cubicBezTo>
                      <a:pt x="326067" y="25077"/>
                      <a:pt x="330663" y="31029"/>
                      <a:pt x="321945" y="26670"/>
                    </a:cubicBezTo>
                    <a:cubicBezTo>
                      <a:pt x="319897" y="25646"/>
                      <a:pt x="318334" y="23762"/>
                      <a:pt x="316230" y="22860"/>
                    </a:cubicBezTo>
                    <a:cubicBezTo>
                      <a:pt x="311739" y="20935"/>
                      <a:pt x="298365" y="19491"/>
                      <a:pt x="295275" y="19050"/>
                    </a:cubicBezTo>
                    <a:cubicBezTo>
                      <a:pt x="291465" y="17780"/>
                      <a:pt x="287692" y="16394"/>
                      <a:pt x="283845" y="15240"/>
                    </a:cubicBezTo>
                    <a:cubicBezTo>
                      <a:pt x="281337" y="14488"/>
                      <a:pt x="278676" y="14254"/>
                      <a:pt x="276225" y="13335"/>
                    </a:cubicBezTo>
                    <a:cubicBezTo>
                      <a:pt x="258197" y="6575"/>
                      <a:pt x="279954" y="11795"/>
                      <a:pt x="259080" y="7620"/>
                    </a:cubicBezTo>
                    <a:cubicBezTo>
                      <a:pt x="256540" y="6350"/>
                      <a:pt x="254119" y="4807"/>
                      <a:pt x="251460" y="3810"/>
                    </a:cubicBezTo>
                    <a:cubicBezTo>
                      <a:pt x="248385" y="2657"/>
                      <a:pt x="236901" y="517"/>
                      <a:pt x="234315" y="0"/>
                    </a:cubicBezTo>
                    <a:cubicBezTo>
                      <a:pt x="218112" y="1620"/>
                      <a:pt x="199575" y="2932"/>
                      <a:pt x="182880" y="5715"/>
                    </a:cubicBezTo>
                    <a:cubicBezTo>
                      <a:pt x="179686" y="6247"/>
                      <a:pt x="176530" y="6985"/>
                      <a:pt x="173355" y="7620"/>
                    </a:cubicBezTo>
                    <a:cubicBezTo>
                      <a:pt x="170815" y="8890"/>
                      <a:pt x="168345" y="10311"/>
                      <a:pt x="165735" y="11430"/>
                    </a:cubicBezTo>
                    <a:cubicBezTo>
                      <a:pt x="163889" y="12221"/>
                      <a:pt x="161691" y="12221"/>
                      <a:pt x="160020" y="13335"/>
                    </a:cubicBezTo>
                    <a:cubicBezTo>
                      <a:pt x="141721" y="25535"/>
                      <a:pt x="169710" y="12888"/>
                      <a:pt x="144780" y="22860"/>
                    </a:cubicBezTo>
                    <a:cubicBezTo>
                      <a:pt x="142875" y="24765"/>
                      <a:pt x="140559" y="26333"/>
                      <a:pt x="139065" y="28575"/>
                    </a:cubicBezTo>
                    <a:cubicBezTo>
                      <a:pt x="137951" y="30246"/>
                      <a:pt x="138831" y="33176"/>
                      <a:pt x="137160" y="34290"/>
                    </a:cubicBezTo>
                    <a:cubicBezTo>
                      <a:pt x="134466" y="36086"/>
                      <a:pt x="130810" y="35560"/>
                      <a:pt x="127635" y="36195"/>
                    </a:cubicBezTo>
                    <a:cubicBezTo>
                      <a:pt x="103086" y="60744"/>
                      <a:pt x="143626" y="20743"/>
                      <a:pt x="114300" y="47625"/>
                    </a:cubicBezTo>
                    <a:cubicBezTo>
                      <a:pt x="109004" y="52480"/>
                      <a:pt x="104807" y="58554"/>
                      <a:pt x="99060" y="62865"/>
                    </a:cubicBezTo>
                    <a:cubicBezTo>
                      <a:pt x="96520" y="64770"/>
                      <a:pt x="94082" y="66819"/>
                      <a:pt x="91440" y="68580"/>
                    </a:cubicBezTo>
                    <a:cubicBezTo>
                      <a:pt x="88359" y="70634"/>
                      <a:pt x="84838" y="72022"/>
                      <a:pt x="81915" y="74295"/>
                    </a:cubicBezTo>
                    <a:cubicBezTo>
                      <a:pt x="79080" y="76500"/>
                      <a:pt x="77022" y="79577"/>
                      <a:pt x="74295" y="81915"/>
                    </a:cubicBezTo>
                    <a:cubicBezTo>
                      <a:pt x="69595" y="85944"/>
                      <a:pt x="68396" y="85786"/>
                      <a:pt x="62865" y="87630"/>
                    </a:cubicBezTo>
                    <a:cubicBezTo>
                      <a:pt x="44634" y="105861"/>
                      <a:pt x="67977" y="84222"/>
                      <a:pt x="51435" y="95250"/>
                    </a:cubicBezTo>
                    <a:cubicBezTo>
                      <a:pt x="49193" y="96744"/>
                      <a:pt x="47912" y="99399"/>
                      <a:pt x="45720" y="100965"/>
                    </a:cubicBezTo>
                    <a:cubicBezTo>
                      <a:pt x="43409" y="102616"/>
                      <a:pt x="40411" y="103124"/>
                      <a:pt x="38100" y="104775"/>
                    </a:cubicBezTo>
                    <a:cubicBezTo>
                      <a:pt x="35908" y="106341"/>
                      <a:pt x="34724" y="109153"/>
                      <a:pt x="32385" y="110490"/>
                    </a:cubicBezTo>
                    <a:cubicBezTo>
                      <a:pt x="30112" y="111789"/>
                      <a:pt x="27282" y="111676"/>
                      <a:pt x="24765" y="112395"/>
                    </a:cubicBezTo>
                    <a:cubicBezTo>
                      <a:pt x="22834" y="112947"/>
                      <a:pt x="20846" y="113402"/>
                      <a:pt x="19050" y="114300"/>
                    </a:cubicBezTo>
                    <a:cubicBezTo>
                      <a:pt x="17002" y="115324"/>
                      <a:pt x="15383" y="117086"/>
                      <a:pt x="13335" y="118110"/>
                    </a:cubicBezTo>
                    <a:cubicBezTo>
                      <a:pt x="11539" y="119008"/>
                      <a:pt x="9466" y="119224"/>
                      <a:pt x="7620" y="120015"/>
                    </a:cubicBezTo>
                    <a:cubicBezTo>
                      <a:pt x="5010" y="121134"/>
                      <a:pt x="2540" y="122555"/>
                      <a:pt x="0" y="123825"/>
                    </a:cubicBezTo>
                    <a:cubicBezTo>
                      <a:pt x="1270" y="125730"/>
                      <a:pt x="1934" y="128227"/>
                      <a:pt x="3810" y="129540"/>
                    </a:cubicBezTo>
                    <a:cubicBezTo>
                      <a:pt x="29980" y="147859"/>
                      <a:pt x="10432" y="131899"/>
                      <a:pt x="24765" y="139065"/>
                    </a:cubicBezTo>
                    <a:cubicBezTo>
                      <a:pt x="37846" y="145605"/>
                      <a:pt x="21628" y="141105"/>
                      <a:pt x="40005" y="144780"/>
                    </a:cubicBezTo>
                    <a:cubicBezTo>
                      <a:pt x="42545" y="146050"/>
                      <a:pt x="44966" y="147593"/>
                      <a:pt x="47625" y="148590"/>
                    </a:cubicBezTo>
                    <a:cubicBezTo>
                      <a:pt x="50076" y="149509"/>
                      <a:pt x="52903" y="149324"/>
                      <a:pt x="55245" y="150495"/>
                    </a:cubicBezTo>
                    <a:cubicBezTo>
                      <a:pt x="59341" y="152543"/>
                      <a:pt x="66675" y="158115"/>
                      <a:pt x="66675" y="158115"/>
                    </a:cubicBezTo>
                    <a:cubicBezTo>
                      <a:pt x="68580" y="161290"/>
                      <a:pt x="70168" y="164678"/>
                      <a:pt x="72390" y="167640"/>
                    </a:cubicBezTo>
                    <a:cubicBezTo>
                      <a:pt x="74006" y="169795"/>
                      <a:pt x="76611" y="171113"/>
                      <a:pt x="78105" y="173355"/>
                    </a:cubicBezTo>
                    <a:cubicBezTo>
                      <a:pt x="79219" y="175026"/>
                      <a:pt x="79219" y="177224"/>
                      <a:pt x="80010" y="179070"/>
                    </a:cubicBezTo>
                    <a:cubicBezTo>
                      <a:pt x="81129" y="181680"/>
                      <a:pt x="82973" y="183979"/>
                      <a:pt x="83820" y="186690"/>
                    </a:cubicBezTo>
                    <a:cubicBezTo>
                      <a:pt x="86163" y="194187"/>
                      <a:pt x="88424" y="201774"/>
                      <a:pt x="89535" y="209550"/>
                    </a:cubicBezTo>
                    <a:cubicBezTo>
                      <a:pt x="90659" y="217415"/>
                      <a:pt x="91227" y="227074"/>
                      <a:pt x="95250" y="234315"/>
                    </a:cubicBezTo>
                    <a:cubicBezTo>
                      <a:pt x="96558" y="236670"/>
                      <a:pt x="99240" y="237960"/>
                      <a:pt x="100965" y="240030"/>
                    </a:cubicBezTo>
                    <a:cubicBezTo>
                      <a:pt x="102431" y="241789"/>
                      <a:pt x="103639" y="243757"/>
                      <a:pt x="104775" y="245745"/>
                    </a:cubicBezTo>
                    <a:cubicBezTo>
                      <a:pt x="111996" y="258381"/>
                      <a:pt x="105910" y="248394"/>
                      <a:pt x="110490" y="259080"/>
                    </a:cubicBezTo>
                    <a:cubicBezTo>
                      <a:pt x="111609" y="261690"/>
                      <a:pt x="113030" y="264160"/>
                      <a:pt x="114300" y="266700"/>
                    </a:cubicBezTo>
                    <a:cubicBezTo>
                      <a:pt x="119132" y="290858"/>
                      <a:pt x="112657" y="264771"/>
                      <a:pt x="120015" y="281940"/>
                    </a:cubicBezTo>
                    <a:cubicBezTo>
                      <a:pt x="121046" y="284346"/>
                      <a:pt x="120913" y="287143"/>
                      <a:pt x="121920" y="289560"/>
                    </a:cubicBezTo>
                    <a:cubicBezTo>
                      <a:pt x="124104" y="294803"/>
                      <a:pt x="129540" y="304800"/>
                      <a:pt x="129540" y="304800"/>
                    </a:cubicBezTo>
                    <a:cubicBezTo>
                      <a:pt x="133302" y="323611"/>
                      <a:pt x="128989" y="305053"/>
                      <a:pt x="135255" y="323850"/>
                    </a:cubicBezTo>
                    <a:cubicBezTo>
                      <a:pt x="140443" y="339413"/>
                      <a:pt x="133176" y="323502"/>
                      <a:pt x="140970" y="339090"/>
                    </a:cubicBezTo>
                    <a:cubicBezTo>
                      <a:pt x="144612" y="364587"/>
                      <a:pt x="140409" y="340843"/>
                      <a:pt x="146685" y="363855"/>
                    </a:cubicBezTo>
                    <a:cubicBezTo>
                      <a:pt x="148561" y="370733"/>
                      <a:pt x="152398" y="398135"/>
                      <a:pt x="152400" y="398145"/>
                    </a:cubicBezTo>
                    <a:cubicBezTo>
                      <a:pt x="151765" y="403225"/>
                      <a:pt x="151172" y="408310"/>
                      <a:pt x="150495" y="413385"/>
                    </a:cubicBezTo>
                    <a:cubicBezTo>
                      <a:pt x="149902" y="417836"/>
                      <a:pt x="148183" y="422248"/>
                      <a:pt x="148590" y="426720"/>
                    </a:cubicBezTo>
                    <a:cubicBezTo>
                      <a:pt x="148847" y="429548"/>
                      <a:pt x="151281" y="431730"/>
                      <a:pt x="152400" y="434340"/>
                    </a:cubicBezTo>
                    <a:cubicBezTo>
                      <a:pt x="153191" y="436186"/>
                      <a:pt x="153670" y="438150"/>
                      <a:pt x="154305" y="440055"/>
                    </a:cubicBezTo>
                    <a:cubicBezTo>
                      <a:pt x="155575" y="460375"/>
                      <a:pt x="156513" y="480719"/>
                      <a:pt x="158115" y="501015"/>
                    </a:cubicBezTo>
                    <a:cubicBezTo>
                      <a:pt x="158544" y="506448"/>
                      <a:pt x="160390" y="517154"/>
                      <a:pt x="163830" y="521970"/>
                    </a:cubicBezTo>
                    <a:cubicBezTo>
                      <a:pt x="165161" y="523833"/>
                      <a:pt x="167640" y="524510"/>
                      <a:pt x="169545" y="525780"/>
                    </a:cubicBezTo>
                    <a:cubicBezTo>
                      <a:pt x="169568" y="525895"/>
                      <a:pt x="172602" y="541849"/>
                      <a:pt x="173355" y="542925"/>
                    </a:cubicBezTo>
                    <a:cubicBezTo>
                      <a:pt x="176445" y="547339"/>
                      <a:pt x="180975" y="550545"/>
                      <a:pt x="184785" y="554355"/>
                    </a:cubicBezTo>
                    <a:lnTo>
                      <a:pt x="190500" y="560070"/>
                    </a:lnTo>
                    <a:lnTo>
                      <a:pt x="196215" y="565785"/>
                    </a:lnTo>
                    <a:cubicBezTo>
                      <a:pt x="198114" y="571482"/>
                      <a:pt x="198512" y="574684"/>
                      <a:pt x="203835" y="579120"/>
                    </a:cubicBezTo>
                    <a:cubicBezTo>
                      <a:pt x="205378" y="580406"/>
                      <a:pt x="207645" y="580390"/>
                      <a:pt x="209550" y="581025"/>
                    </a:cubicBezTo>
                    <a:cubicBezTo>
                      <a:pt x="213515" y="596884"/>
                      <a:pt x="208687" y="581204"/>
                      <a:pt x="215265" y="594360"/>
                    </a:cubicBezTo>
                    <a:cubicBezTo>
                      <a:pt x="216163" y="596156"/>
                      <a:pt x="216465" y="598195"/>
                      <a:pt x="217170" y="600075"/>
                    </a:cubicBezTo>
                    <a:cubicBezTo>
                      <a:pt x="218371" y="603277"/>
                      <a:pt x="219779" y="606398"/>
                      <a:pt x="220980" y="609600"/>
                    </a:cubicBezTo>
                    <a:cubicBezTo>
                      <a:pt x="221685" y="611480"/>
                      <a:pt x="221987" y="613519"/>
                      <a:pt x="222885" y="615315"/>
                    </a:cubicBezTo>
                    <a:cubicBezTo>
                      <a:pt x="223909" y="617363"/>
                      <a:pt x="225671" y="618982"/>
                      <a:pt x="226695" y="621030"/>
                    </a:cubicBezTo>
                    <a:cubicBezTo>
                      <a:pt x="227593" y="622826"/>
                      <a:pt x="227809" y="624899"/>
                      <a:pt x="228600" y="626745"/>
                    </a:cubicBezTo>
                    <a:cubicBezTo>
                      <a:pt x="229719" y="629355"/>
                      <a:pt x="231291" y="631755"/>
                      <a:pt x="232410" y="634365"/>
                    </a:cubicBezTo>
                    <a:cubicBezTo>
                      <a:pt x="233201" y="636211"/>
                      <a:pt x="233201" y="638409"/>
                      <a:pt x="234315" y="640080"/>
                    </a:cubicBezTo>
                    <a:cubicBezTo>
                      <a:pt x="235809" y="642322"/>
                      <a:pt x="238125" y="643890"/>
                      <a:pt x="240030" y="645795"/>
                    </a:cubicBezTo>
                    <a:cubicBezTo>
                      <a:pt x="244594" y="673177"/>
                      <a:pt x="238440" y="645894"/>
                      <a:pt x="245745" y="662940"/>
                    </a:cubicBezTo>
                    <a:cubicBezTo>
                      <a:pt x="246776" y="665346"/>
                      <a:pt x="246351" y="668287"/>
                      <a:pt x="247650" y="670560"/>
                    </a:cubicBezTo>
                    <a:cubicBezTo>
                      <a:pt x="248987" y="672899"/>
                      <a:pt x="251799" y="674083"/>
                      <a:pt x="253365" y="676275"/>
                    </a:cubicBezTo>
                    <a:cubicBezTo>
                      <a:pt x="255016" y="678586"/>
                      <a:pt x="256056" y="681285"/>
                      <a:pt x="257175" y="683895"/>
                    </a:cubicBezTo>
                    <a:cubicBezTo>
                      <a:pt x="257966" y="685741"/>
                      <a:pt x="258593" y="687662"/>
                      <a:pt x="259080" y="689610"/>
                    </a:cubicBezTo>
                    <a:cubicBezTo>
                      <a:pt x="259865" y="692751"/>
                      <a:pt x="259537" y="696239"/>
                      <a:pt x="260985" y="699135"/>
                    </a:cubicBezTo>
                    <a:cubicBezTo>
                      <a:pt x="262190" y="701545"/>
                      <a:pt x="265134" y="702658"/>
                      <a:pt x="266700" y="704850"/>
                    </a:cubicBezTo>
                    <a:cubicBezTo>
                      <a:pt x="268351" y="707161"/>
                      <a:pt x="268662" y="710314"/>
                      <a:pt x="270510" y="712470"/>
                    </a:cubicBezTo>
                    <a:cubicBezTo>
                      <a:pt x="275809" y="718652"/>
                      <a:pt x="278691" y="718325"/>
                      <a:pt x="285750" y="720090"/>
                    </a:cubicBezTo>
                    <a:cubicBezTo>
                      <a:pt x="287020" y="721995"/>
                      <a:pt x="287572" y="724669"/>
                      <a:pt x="289560" y="725805"/>
                    </a:cubicBezTo>
                    <a:cubicBezTo>
                      <a:pt x="292371" y="727411"/>
                      <a:pt x="295855" y="727941"/>
                      <a:pt x="299085" y="727710"/>
                    </a:cubicBezTo>
                    <a:cubicBezTo>
                      <a:pt x="307190" y="727131"/>
                      <a:pt x="314449" y="724494"/>
                      <a:pt x="321945" y="721995"/>
                    </a:cubicBezTo>
                    <a:cubicBezTo>
                      <a:pt x="321563" y="718553"/>
                      <a:pt x="320610" y="703004"/>
                      <a:pt x="318135" y="697230"/>
                    </a:cubicBezTo>
                    <a:cubicBezTo>
                      <a:pt x="317233" y="695126"/>
                      <a:pt x="315349" y="693563"/>
                      <a:pt x="314325" y="691515"/>
                    </a:cubicBezTo>
                    <a:cubicBezTo>
                      <a:pt x="313427" y="689719"/>
                      <a:pt x="313674" y="687368"/>
                      <a:pt x="312420" y="685800"/>
                    </a:cubicBezTo>
                    <a:cubicBezTo>
                      <a:pt x="310990" y="684012"/>
                      <a:pt x="308610" y="683260"/>
                      <a:pt x="306705" y="681990"/>
                    </a:cubicBezTo>
                    <a:cubicBezTo>
                      <a:pt x="306070" y="680085"/>
                      <a:pt x="305914" y="677946"/>
                      <a:pt x="304800" y="676275"/>
                    </a:cubicBezTo>
                    <a:cubicBezTo>
                      <a:pt x="298818" y="667303"/>
                      <a:pt x="299430" y="674194"/>
                      <a:pt x="295275" y="664845"/>
                    </a:cubicBezTo>
                    <a:cubicBezTo>
                      <a:pt x="293644" y="661175"/>
                      <a:pt x="294305" y="656255"/>
                      <a:pt x="291465" y="653415"/>
                    </a:cubicBezTo>
                    <a:cubicBezTo>
                      <a:pt x="289560" y="651510"/>
                      <a:pt x="287316" y="649892"/>
                      <a:pt x="285750" y="647700"/>
                    </a:cubicBezTo>
                    <a:cubicBezTo>
                      <a:pt x="281237" y="641382"/>
                      <a:pt x="282700" y="640583"/>
                      <a:pt x="280035" y="634365"/>
                    </a:cubicBezTo>
                    <a:cubicBezTo>
                      <a:pt x="278916" y="631755"/>
                      <a:pt x="277280" y="629382"/>
                      <a:pt x="276225" y="626745"/>
                    </a:cubicBezTo>
                    <a:cubicBezTo>
                      <a:pt x="274733" y="623016"/>
                      <a:pt x="274825" y="618528"/>
                      <a:pt x="272415" y="615315"/>
                    </a:cubicBezTo>
                    <a:cubicBezTo>
                      <a:pt x="265326" y="605863"/>
                      <a:pt x="268461" y="610337"/>
                      <a:pt x="262890" y="601980"/>
                    </a:cubicBezTo>
                    <a:cubicBezTo>
                      <a:pt x="262280" y="599539"/>
                      <a:pt x="260446" y="591378"/>
                      <a:pt x="259080" y="588645"/>
                    </a:cubicBezTo>
                    <a:cubicBezTo>
                      <a:pt x="258056" y="586597"/>
                      <a:pt x="257058" y="584360"/>
                      <a:pt x="255270" y="582930"/>
                    </a:cubicBezTo>
                    <a:cubicBezTo>
                      <a:pt x="253702" y="581676"/>
                      <a:pt x="251460" y="581660"/>
                      <a:pt x="249555" y="581025"/>
                    </a:cubicBezTo>
                    <a:cubicBezTo>
                      <a:pt x="244767" y="566660"/>
                      <a:pt x="251226" y="584367"/>
                      <a:pt x="243840" y="569595"/>
                    </a:cubicBezTo>
                    <a:cubicBezTo>
                      <a:pt x="238752" y="559420"/>
                      <a:pt x="246584" y="567776"/>
                      <a:pt x="236220" y="556260"/>
                    </a:cubicBezTo>
                    <a:cubicBezTo>
                      <a:pt x="232616" y="552255"/>
                      <a:pt x="224790" y="544830"/>
                      <a:pt x="224790" y="544830"/>
                    </a:cubicBezTo>
                    <a:cubicBezTo>
                      <a:pt x="219710" y="529590"/>
                      <a:pt x="227330" y="547370"/>
                      <a:pt x="217170" y="537210"/>
                    </a:cubicBezTo>
                    <a:cubicBezTo>
                      <a:pt x="215750" y="535790"/>
                      <a:pt x="216056" y="533341"/>
                      <a:pt x="215265" y="531495"/>
                    </a:cubicBezTo>
                    <a:cubicBezTo>
                      <a:pt x="214146" y="528885"/>
                      <a:pt x="212725" y="526415"/>
                      <a:pt x="211455" y="523875"/>
                    </a:cubicBezTo>
                    <a:cubicBezTo>
                      <a:pt x="212090" y="514350"/>
                      <a:pt x="211289" y="504619"/>
                      <a:pt x="213360" y="495300"/>
                    </a:cubicBezTo>
                    <a:cubicBezTo>
                      <a:pt x="213944" y="492670"/>
                      <a:pt x="216424" y="490067"/>
                      <a:pt x="219075" y="489585"/>
                    </a:cubicBezTo>
                    <a:cubicBezTo>
                      <a:pt x="224112" y="488669"/>
                      <a:pt x="229235" y="490855"/>
                      <a:pt x="234315" y="491490"/>
                    </a:cubicBezTo>
                    <a:cubicBezTo>
                      <a:pt x="245234" y="507868"/>
                      <a:pt x="232143" y="487146"/>
                      <a:pt x="240030" y="502920"/>
                    </a:cubicBezTo>
                    <a:cubicBezTo>
                      <a:pt x="241054" y="504968"/>
                      <a:pt x="242570" y="506730"/>
                      <a:pt x="243840" y="508635"/>
                    </a:cubicBezTo>
                    <a:cubicBezTo>
                      <a:pt x="248879" y="528792"/>
                      <a:pt x="242037" y="505055"/>
                      <a:pt x="249555" y="521970"/>
                    </a:cubicBezTo>
                    <a:cubicBezTo>
                      <a:pt x="251321" y="525944"/>
                      <a:pt x="252715" y="535547"/>
                      <a:pt x="257175" y="539115"/>
                    </a:cubicBezTo>
                    <a:cubicBezTo>
                      <a:pt x="258743" y="540369"/>
                      <a:pt x="260985" y="540385"/>
                      <a:pt x="262890" y="541020"/>
                    </a:cubicBezTo>
                    <a:cubicBezTo>
                      <a:pt x="263525" y="542925"/>
                      <a:pt x="263375" y="545315"/>
                      <a:pt x="264795" y="546735"/>
                    </a:cubicBezTo>
                    <a:cubicBezTo>
                      <a:pt x="266215" y="548155"/>
                      <a:pt x="268714" y="547742"/>
                      <a:pt x="270510" y="548640"/>
                    </a:cubicBezTo>
                    <a:cubicBezTo>
                      <a:pt x="272558" y="549664"/>
                      <a:pt x="274320" y="551180"/>
                      <a:pt x="276225" y="552450"/>
                    </a:cubicBezTo>
                    <a:cubicBezTo>
                      <a:pt x="279854" y="563336"/>
                      <a:pt x="275136" y="554264"/>
                      <a:pt x="283845" y="560070"/>
                    </a:cubicBezTo>
                    <a:cubicBezTo>
                      <a:pt x="286087" y="561564"/>
                      <a:pt x="287490" y="564060"/>
                      <a:pt x="289560" y="565785"/>
                    </a:cubicBezTo>
                    <a:cubicBezTo>
                      <a:pt x="300702" y="575070"/>
                      <a:pt x="290038" y="562613"/>
                      <a:pt x="300990" y="577215"/>
                    </a:cubicBezTo>
                    <a:cubicBezTo>
                      <a:pt x="301625" y="579120"/>
                      <a:pt x="301781" y="581259"/>
                      <a:pt x="302895" y="582930"/>
                    </a:cubicBezTo>
                    <a:cubicBezTo>
                      <a:pt x="305829" y="587330"/>
                      <a:pt x="310108" y="589644"/>
                      <a:pt x="314325" y="592455"/>
                    </a:cubicBezTo>
                    <a:cubicBezTo>
                      <a:pt x="316234" y="598183"/>
                      <a:pt x="315937" y="598961"/>
                      <a:pt x="320040" y="603885"/>
                    </a:cubicBezTo>
                    <a:cubicBezTo>
                      <a:pt x="325949" y="610976"/>
                      <a:pt x="326017" y="609008"/>
                      <a:pt x="333375" y="615315"/>
                    </a:cubicBezTo>
                    <a:cubicBezTo>
                      <a:pt x="335420" y="617068"/>
                      <a:pt x="337337" y="618985"/>
                      <a:pt x="339090" y="621030"/>
                    </a:cubicBezTo>
                    <a:cubicBezTo>
                      <a:pt x="345595" y="628619"/>
                      <a:pt x="345867" y="631336"/>
                      <a:pt x="352425" y="640080"/>
                    </a:cubicBezTo>
                    <a:cubicBezTo>
                      <a:pt x="359756" y="649855"/>
                      <a:pt x="355895" y="645455"/>
                      <a:pt x="363855" y="653415"/>
                    </a:cubicBezTo>
                    <a:cubicBezTo>
                      <a:pt x="367884" y="669531"/>
                      <a:pt x="362395" y="653131"/>
                      <a:pt x="371475" y="666750"/>
                    </a:cubicBezTo>
                    <a:cubicBezTo>
                      <a:pt x="372589" y="668421"/>
                      <a:pt x="372564" y="670630"/>
                      <a:pt x="373380" y="672465"/>
                    </a:cubicBezTo>
                    <a:cubicBezTo>
                      <a:pt x="375110" y="676358"/>
                      <a:pt x="376539" y="680487"/>
                      <a:pt x="379095" y="683895"/>
                    </a:cubicBezTo>
                    <a:cubicBezTo>
                      <a:pt x="380469" y="685727"/>
                      <a:pt x="382905" y="686435"/>
                      <a:pt x="384810" y="687705"/>
                    </a:cubicBezTo>
                    <a:cubicBezTo>
                      <a:pt x="386080" y="690880"/>
                      <a:pt x="387451" y="694016"/>
                      <a:pt x="388620" y="697230"/>
                    </a:cubicBezTo>
                    <a:cubicBezTo>
                      <a:pt x="389992" y="701004"/>
                      <a:pt x="390202" y="705318"/>
                      <a:pt x="392430" y="708660"/>
                    </a:cubicBezTo>
                    <a:lnTo>
                      <a:pt x="396240" y="714375"/>
                    </a:lnTo>
                    <a:cubicBezTo>
                      <a:pt x="396875" y="716915"/>
                      <a:pt x="396846" y="719722"/>
                      <a:pt x="398145" y="721995"/>
                    </a:cubicBezTo>
                    <a:cubicBezTo>
                      <a:pt x="399482" y="724334"/>
                      <a:pt x="402135" y="725640"/>
                      <a:pt x="403860" y="727710"/>
                    </a:cubicBezTo>
                    <a:cubicBezTo>
                      <a:pt x="405326" y="729469"/>
                      <a:pt x="406400" y="731520"/>
                      <a:pt x="407670" y="733425"/>
                    </a:cubicBezTo>
                    <a:cubicBezTo>
                      <a:pt x="407924" y="734441"/>
                      <a:pt x="410387" y="745120"/>
                      <a:pt x="411480" y="746760"/>
                    </a:cubicBezTo>
                    <a:cubicBezTo>
                      <a:pt x="412974" y="749002"/>
                      <a:pt x="415629" y="750283"/>
                      <a:pt x="417195" y="752475"/>
                    </a:cubicBezTo>
                    <a:cubicBezTo>
                      <a:pt x="429732" y="770027"/>
                      <a:pt x="411861" y="750951"/>
                      <a:pt x="426720" y="765810"/>
                    </a:cubicBezTo>
                    <a:cubicBezTo>
                      <a:pt x="429260" y="764540"/>
                      <a:pt x="432332" y="764008"/>
                      <a:pt x="434340" y="762000"/>
                    </a:cubicBezTo>
                    <a:cubicBezTo>
                      <a:pt x="435760" y="760580"/>
                      <a:pt x="434825" y="757705"/>
                      <a:pt x="436245" y="756285"/>
                    </a:cubicBezTo>
                    <a:cubicBezTo>
                      <a:pt x="437665" y="754865"/>
                      <a:pt x="440114" y="755171"/>
                      <a:pt x="441960" y="754380"/>
                    </a:cubicBezTo>
                    <a:cubicBezTo>
                      <a:pt x="444570" y="753261"/>
                      <a:pt x="446970" y="751689"/>
                      <a:pt x="449580" y="750570"/>
                    </a:cubicBezTo>
                    <a:cubicBezTo>
                      <a:pt x="460622" y="745838"/>
                      <a:pt x="450027" y="752177"/>
                      <a:pt x="461010" y="744855"/>
                    </a:cubicBezTo>
                    <a:cubicBezTo>
                      <a:pt x="457013" y="736861"/>
                      <a:pt x="458243" y="737312"/>
                      <a:pt x="451485" y="731520"/>
                    </a:cubicBezTo>
                    <a:cubicBezTo>
                      <a:pt x="449074" y="729454"/>
                      <a:pt x="446449" y="727650"/>
                      <a:pt x="443865" y="725805"/>
                    </a:cubicBezTo>
                    <a:cubicBezTo>
                      <a:pt x="438362" y="721874"/>
                      <a:pt x="436882" y="721998"/>
                      <a:pt x="432435" y="716280"/>
                    </a:cubicBezTo>
                    <a:cubicBezTo>
                      <a:pt x="421736" y="702524"/>
                      <a:pt x="430021" y="706585"/>
                      <a:pt x="419100" y="702945"/>
                    </a:cubicBezTo>
                    <a:cubicBezTo>
                      <a:pt x="418465" y="699770"/>
                      <a:pt x="418332" y="696452"/>
                      <a:pt x="417195" y="693420"/>
                    </a:cubicBezTo>
                    <a:cubicBezTo>
                      <a:pt x="416391" y="691276"/>
                      <a:pt x="414167" y="689857"/>
                      <a:pt x="413385" y="687705"/>
                    </a:cubicBezTo>
                    <a:cubicBezTo>
                      <a:pt x="411596" y="682784"/>
                      <a:pt x="409575" y="672465"/>
                      <a:pt x="409575" y="672465"/>
                    </a:cubicBezTo>
                    <a:cubicBezTo>
                      <a:pt x="410210" y="669925"/>
                      <a:pt x="410028" y="667023"/>
                      <a:pt x="411480" y="664845"/>
                    </a:cubicBezTo>
                    <a:cubicBezTo>
                      <a:pt x="413590" y="661680"/>
                      <a:pt x="419650" y="660217"/>
                      <a:pt x="422910" y="659130"/>
                    </a:cubicBezTo>
                    <a:cubicBezTo>
                      <a:pt x="428625" y="661035"/>
                      <a:pt x="434148" y="663664"/>
                      <a:pt x="440055" y="664845"/>
                    </a:cubicBezTo>
                    <a:cubicBezTo>
                      <a:pt x="501451" y="677124"/>
                      <a:pt x="452630" y="668560"/>
                      <a:pt x="588645" y="670560"/>
                    </a:cubicBezTo>
                    <a:cubicBezTo>
                      <a:pt x="593243" y="677456"/>
                      <a:pt x="590233" y="683260"/>
                      <a:pt x="590550" y="68580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sp>
          <p:nvSpPr>
            <p:cNvPr id="7" name="Freeform: Shape 6">
              <a:extLst>
                <a:ext uri="{FF2B5EF4-FFF2-40B4-BE49-F238E27FC236}">
                  <a16:creationId xmlns:a16="http://schemas.microsoft.com/office/drawing/2014/main" id="{78A235E5-0541-4284-9290-5B3CA3836861}"/>
                </a:ext>
              </a:extLst>
            </p:cNvPr>
            <p:cNvSpPr/>
            <p:nvPr/>
          </p:nvSpPr>
          <p:spPr>
            <a:xfrm>
              <a:off x="3702946" y="1869766"/>
              <a:ext cx="316068" cy="181451"/>
            </a:xfrm>
            <a:custGeom>
              <a:avLst/>
              <a:gdLst>
                <a:gd name="connsiteX0" fmla="*/ 232410 w 421424"/>
                <a:gd name="connsiteY0" fmla="*/ 60960 h 241935"/>
                <a:gd name="connsiteX1" fmla="*/ 232410 w 421424"/>
                <a:gd name="connsiteY1" fmla="*/ 60960 h 241935"/>
                <a:gd name="connsiteX2" fmla="*/ 203835 w 421424"/>
                <a:gd name="connsiteY2" fmla="*/ 68580 h 241935"/>
                <a:gd name="connsiteX3" fmla="*/ 190500 w 421424"/>
                <a:gd name="connsiteY3" fmla="*/ 66675 h 241935"/>
                <a:gd name="connsiteX4" fmla="*/ 175260 w 421424"/>
                <a:gd name="connsiteY4" fmla="*/ 49530 h 241935"/>
                <a:gd name="connsiteX5" fmla="*/ 171450 w 421424"/>
                <a:gd name="connsiteY5" fmla="*/ 26670 h 241935"/>
                <a:gd name="connsiteX6" fmla="*/ 161925 w 421424"/>
                <a:gd name="connsiteY6" fmla="*/ 15240 h 241935"/>
                <a:gd name="connsiteX7" fmla="*/ 142875 w 421424"/>
                <a:gd name="connsiteY7" fmla="*/ 7620 h 241935"/>
                <a:gd name="connsiteX8" fmla="*/ 137160 w 421424"/>
                <a:gd name="connsiteY8" fmla="*/ 5715 h 241935"/>
                <a:gd name="connsiteX9" fmla="*/ 129540 w 421424"/>
                <a:gd name="connsiteY9" fmla="*/ 1905 h 241935"/>
                <a:gd name="connsiteX10" fmla="*/ 110490 w 421424"/>
                <a:gd name="connsiteY10" fmla="*/ 0 h 241935"/>
                <a:gd name="connsiteX11" fmla="*/ 85725 w 421424"/>
                <a:gd name="connsiteY11" fmla="*/ 3810 h 241935"/>
                <a:gd name="connsiteX12" fmla="*/ 80010 w 421424"/>
                <a:gd name="connsiteY12" fmla="*/ 5715 h 241935"/>
                <a:gd name="connsiteX13" fmla="*/ 70485 w 421424"/>
                <a:gd name="connsiteY13" fmla="*/ 7620 h 241935"/>
                <a:gd name="connsiteX14" fmla="*/ 57150 w 421424"/>
                <a:gd name="connsiteY14" fmla="*/ 17145 h 241935"/>
                <a:gd name="connsiteX15" fmla="*/ 45720 w 421424"/>
                <a:gd name="connsiteY15" fmla="*/ 24765 h 241935"/>
                <a:gd name="connsiteX16" fmla="*/ 32385 w 421424"/>
                <a:gd name="connsiteY16" fmla="*/ 36195 h 241935"/>
                <a:gd name="connsiteX17" fmla="*/ 20955 w 421424"/>
                <a:gd name="connsiteY17" fmla="*/ 43815 h 241935"/>
                <a:gd name="connsiteX18" fmla="*/ 11430 w 421424"/>
                <a:gd name="connsiteY18" fmla="*/ 53340 h 241935"/>
                <a:gd name="connsiteX19" fmla="*/ 0 w 421424"/>
                <a:gd name="connsiteY19" fmla="*/ 64770 h 241935"/>
                <a:gd name="connsiteX20" fmla="*/ 1905 w 421424"/>
                <a:gd name="connsiteY20" fmla="*/ 78105 h 241935"/>
                <a:gd name="connsiteX21" fmla="*/ 7620 w 421424"/>
                <a:gd name="connsiteY21" fmla="*/ 81915 h 241935"/>
                <a:gd name="connsiteX22" fmla="*/ 53340 w 421424"/>
                <a:gd name="connsiteY22" fmla="*/ 80010 h 241935"/>
                <a:gd name="connsiteX23" fmla="*/ 74295 w 421424"/>
                <a:gd name="connsiteY23" fmla="*/ 76200 h 241935"/>
                <a:gd name="connsiteX24" fmla="*/ 89535 w 421424"/>
                <a:gd name="connsiteY24" fmla="*/ 72390 h 241935"/>
                <a:gd name="connsiteX25" fmla="*/ 118110 w 421424"/>
                <a:gd name="connsiteY25" fmla="*/ 74295 h 241935"/>
                <a:gd name="connsiteX26" fmla="*/ 121920 w 421424"/>
                <a:gd name="connsiteY26" fmla="*/ 95250 h 241935"/>
                <a:gd name="connsiteX27" fmla="*/ 116205 w 421424"/>
                <a:gd name="connsiteY27" fmla="*/ 100965 h 241935"/>
                <a:gd name="connsiteX28" fmla="*/ 110490 w 421424"/>
                <a:gd name="connsiteY28" fmla="*/ 110490 h 241935"/>
                <a:gd name="connsiteX29" fmla="*/ 104775 w 421424"/>
                <a:gd name="connsiteY29" fmla="*/ 118110 h 241935"/>
                <a:gd name="connsiteX30" fmla="*/ 97155 w 421424"/>
                <a:gd name="connsiteY30" fmla="*/ 127635 h 241935"/>
                <a:gd name="connsiteX31" fmla="*/ 95250 w 421424"/>
                <a:gd name="connsiteY31" fmla="*/ 133350 h 241935"/>
                <a:gd name="connsiteX32" fmla="*/ 91440 w 421424"/>
                <a:gd name="connsiteY32" fmla="*/ 139065 h 241935"/>
                <a:gd name="connsiteX33" fmla="*/ 85725 w 421424"/>
                <a:gd name="connsiteY33" fmla="*/ 150495 h 241935"/>
                <a:gd name="connsiteX34" fmla="*/ 83820 w 421424"/>
                <a:gd name="connsiteY34" fmla="*/ 158115 h 241935"/>
                <a:gd name="connsiteX35" fmla="*/ 80010 w 421424"/>
                <a:gd name="connsiteY35" fmla="*/ 169545 h 241935"/>
                <a:gd name="connsiteX36" fmla="*/ 81915 w 421424"/>
                <a:gd name="connsiteY36" fmla="*/ 211455 h 241935"/>
                <a:gd name="connsiteX37" fmla="*/ 87630 w 421424"/>
                <a:gd name="connsiteY37" fmla="*/ 228600 h 241935"/>
                <a:gd name="connsiteX38" fmla="*/ 89535 w 421424"/>
                <a:gd name="connsiteY38" fmla="*/ 234315 h 241935"/>
                <a:gd name="connsiteX39" fmla="*/ 102870 w 421424"/>
                <a:gd name="connsiteY39" fmla="*/ 241935 h 241935"/>
                <a:gd name="connsiteX40" fmla="*/ 114300 w 421424"/>
                <a:gd name="connsiteY40" fmla="*/ 240030 h 241935"/>
                <a:gd name="connsiteX41" fmla="*/ 131445 w 421424"/>
                <a:gd name="connsiteY41" fmla="*/ 228600 h 241935"/>
                <a:gd name="connsiteX42" fmla="*/ 140970 w 421424"/>
                <a:gd name="connsiteY42" fmla="*/ 209550 h 241935"/>
                <a:gd name="connsiteX43" fmla="*/ 144780 w 421424"/>
                <a:gd name="connsiteY43" fmla="*/ 203835 h 241935"/>
                <a:gd name="connsiteX44" fmla="*/ 154305 w 421424"/>
                <a:gd name="connsiteY44" fmla="*/ 179070 h 241935"/>
                <a:gd name="connsiteX45" fmla="*/ 158115 w 421424"/>
                <a:gd name="connsiteY45" fmla="*/ 167640 h 241935"/>
                <a:gd name="connsiteX46" fmla="*/ 161925 w 421424"/>
                <a:gd name="connsiteY46" fmla="*/ 158115 h 241935"/>
                <a:gd name="connsiteX47" fmla="*/ 167640 w 421424"/>
                <a:gd name="connsiteY47" fmla="*/ 125730 h 241935"/>
                <a:gd name="connsiteX48" fmla="*/ 169545 w 421424"/>
                <a:gd name="connsiteY48" fmla="*/ 120015 h 241935"/>
                <a:gd name="connsiteX49" fmla="*/ 179070 w 421424"/>
                <a:gd name="connsiteY49" fmla="*/ 123825 h 241935"/>
                <a:gd name="connsiteX50" fmla="*/ 180975 w 421424"/>
                <a:gd name="connsiteY50" fmla="*/ 131445 h 241935"/>
                <a:gd name="connsiteX51" fmla="*/ 175260 w 421424"/>
                <a:gd name="connsiteY51" fmla="*/ 156210 h 241935"/>
                <a:gd name="connsiteX52" fmla="*/ 203835 w 421424"/>
                <a:gd name="connsiteY52" fmla="*/ 171450 h 241935"/>
                <a:gd name="connsiteX53" fmla="*/ 207645 w 421424"/>
                <a:gd name="connsiteY53" fmla="*/ 182880 h 241935"/>
                <a:gd name="connsiteX54" fmla="*/ 211455 w 421424"/>
                <a:gd name="connsiteY54" fmla="*/ 188595 h 241935"/>
                <a:gd name="connsiteX55" fmla="*/ 213360 w 421424"/>
                <a:gd name="connsiteY55" fmla="*/ 194310 h 241935"/>
                <a:gd name="connsiteX56" fmla="*/ 219075 w 421424"/>
                <a:gd name="connsiteY56" fmla="*/ 196215 h 241935"/>
                <a:gd name="connsiteX57" fmla="*/ 224790 w 421424"/>
                <a:gd name="connsiteY57" fmla="*/ 201930 h 241935"/>
                <a:gd name="connsiteX58" fmla="*/ 226695 w 421424"/>
                <a:gd name="connsiteY58" fmla="*/ 207645 h 241935"/>
                <a:gd name="connsiteX59" fmla="*/ 230505 w 421424"/>
                <a:gd name="connsiteY59" fmla="*/ 215265 h 241935"/>
                <a:gd name="connsiteX60" fmla="*/ 232410 w 421424"/>
                <a:gd name="connsiteY60" fmla="*/ 220980 h 241935"/>
                <a:gd name="connsiteX61" fmla="*/ 238125 w 421424"/>
                <a:gd name="connsiteY61" fmla="*/ 222885 h 241935"/>
                <a:gd name="connsiteX62" fmla="*/ 249555 w 421424"/>
                <a:gd name="connsiteY62" fmla="*/ 215265 h 241935"/>
                <a:gd name="connsiteX63" fmla="*/ 283845 w 421424"/>
                <a:gd name="connsiteY63" fmla="*/ 209550 h 241935"/>
                <a:gd name="connsiteX64" fmla="*/ 289560 w 421424"/>
                <a:gd name="connsiteY64" fmla="*/ 205740 h 241935"/>
                <a:gd name="connsiteX65" fmla="*/ 300990 w 421424"/>
                <a:gd name="connsiteY65" fmla="*/ 201930 h 241935"/>
                <a:gd name="connsiteX66" fmla="*/ 321945 w 421424"/>
                <a:gd name="connsiteY66" fmla="*/ 186690 h 241935"/>
                <a:gd name="connsiteX67" fmla="*/ 333375 w 421424"/>
                <a:gd name="connsiteY67" fmla="*/ 184785 h 241935"/>
                <a:gd name="connsiteX68" fmla="*/ 339090 w 421424"/>
                <a:gd name="connsiteY68" fmla="*/ 182880 h 241935"/>
                <a:gd name="connsiteX69" fmla="*/ 344805 w 421424"/>
                <a:gd name="connsiteY69" fmla="*/ 179070 h 241935"/>
                <a:gd name="connsiteX70" fmla="*/ 358140 w 421424"/>
                <a:gd name="connsiteY70" fmla="*/ 177165 h 241935"/>
                <a:gd name="connsiteX71" fmla="*/ 375285 w 421424"/>
                <a:gd name="connsiteY71" fmla="*/ 171450 h 241935"/>
                <a:gd name="connsiteX72" fmla="*/ 381000 w 421424"/>
                <a:gd name="connsiteY72" fmla="*/ 167640 h 241935"/>
                <a:gd name="connsiteX73" fmla="*/ 386715 w 421424"/>
                <a:gd name="connsiteY73" fmla="*/ 165735 h 241935"/>
                <a:gd name="connsiteX74" fmla="*/ 400050 w 421424"/>
                <a:gd name="connsiteY74" fmla="*/ 158115 h 241935"/>
                <a:gd name="connsiteX75" fmla="*/ 405765 w 421424"/>
                <a:gd name="connsiteY75" fmla="*/ 152400 h 241935"/>
                <a:gd name="connsiteX76" fmla="*/ 417195 w 421424"/>
                <a:gd name="connsiteY76" fmla="*/ 144780 h 241935"/>
                <a:gd name="connsiteX77" fmla="*/ 419100 w 421424"/>
                <a:gd name="connsiteY77" fmla="*/ 120015 h 241935"/>
                <a:gd name="connsiteX78" fmla="*/ 413385 w 421424"/>
                <a:gd name="connsiteY78" fmla="*/ 116205 h 241935"/>
                <a:gd name="connsiteX79" fmla="*/ 381000 w 421424"/>
                <a:gd name="connsiteY79" fmla="*/ 118110 h 241935"/>
                <a:gd name="connsiteX80" fmla="*/ 373380 w 421424"/>
                <a:gd name="connsiteY80" fmla="*/ 123825 h 241935"/>
                <a:gd name="connsiteX81" fmla="*/ 365760 w 421424"/>
                <a:gd name="connsiteY81" fmla="*/ 125730 h 241935"/>
                <a:gd name="connsiteX82" fmla="*/ 350520 w 421424"/>
                <a:gd name="connsiteY82" fmla="*/ 135255 h 241935"/>
                <a:gd name="connsiteX83" fmla="*/ 344805 w 421424"/>
                <a:gd name="connsiteY83" fmla="*/ 140970 h 241935"/>
                <a:gd name="connsiteX84" fmla="*/ 333375 w 421424"/>
                <a:gd name="connsiteY84" fmla="*/ 148590 h 241935"/>
                <a:gd name="connsiteX85" fmla="*/ 327660 w 421424"/>
                <a:gd name="connsiteY85" fmla="*/ 154305 h 241935"/>
                <a:gd name="connsiteX86" fmla="*/ 323850 w 421424"/>
                <a:gd name="connsiteY86" fmla="*/ 160020 h 241935"/>
                <a:gd name="connsiteX87" fmla="*/ 306705 w 421424"/>
                <a:gd name="connsiteY87" fmla="*/ 169545 h 241935"/>
                <a:gd name="connsiteX88" fmla="*/ 304800 w 421424"/>
                <a:gd name="connsiteY88" fmla="*/ 175260 h 241935"/>
                <a:gd name="connsiteX89" fmla="*/ 287655 w 421424"/>
                <a:gd name="connsiteY89" fmla="*/ 188595 h 241935"/>
                <a:gd name="connsiteX90" fmla="*/ 281940 w 421424"/>
                <a:gd name="connsiteY90" fmla="*/ 194310 h 241935"/>
                <a:gd name="connsiteX91" fmla="*/ 266700 w 421424"/>
                <a:gd name="connsiteY91" fmla="*/ 200025 h 241935"/>
                <a:gd name="connsiteX92" fmla="*/ 247650 w 421424"/>
                <a:gd name="connsiteY92" fmla="*/ 196215 h 241935"/>
                <a:gd name="connsiteX93" fmla="*/ 243840 w 421424"/>
                <a:gd name="connsiteY93" fmla="*/ 190500 h 241935"/>
                <a:gd name="connsiteX94" fmla="*/ 238125 w 421424"/>
                <a:gd name="connsiteY94" fmla="*/ 188595 h 241935"/>
                <a:gd name="connsiteX95" fmla="*/ 236220 w 421424"/>
                <a:gd name="connsiteY95" fmla="*/ 180975 h 241935"/>
                <a:gd name="connsiteX96" fmla="*/ 243840 w 421424"/>
                <a:gd name="connsiteY96" fmla="*/ 169545 h 241935"/>
                <a:gd name="connsiteX97" fmla="*/ 245745 w 421424"/>
                <a:gd name="connsiteY97" fmla="*/ 163830 h 241935"/>
                <a:gd name="connsiteX98" fmla="*/ 257175 w 421424"/>
                <a:gd name="connsiteY98" fmla="*/ 156210 h 241935"/>
                <a:gd name="connsiteX99" fmla="*/ 270510 w 421424"/>
                <a:gd name="connsiteY99" fmla="*/ 144780 h 241935"/>
                <a:gd name="connsiteX100" fmla="*/ 278130 w 421424"/>
                <a:gd name="connsiteY100" fmla="*/ 142875 h 241935"/>
                <a:gd name="connsiteX101" fmla="*/ 283845 w 421424"/>
                <a:gd name="connsiteY101" fmla="*/ 139065 h 241935"/>
                <a:gd name="connsiteX102" fmla="*/ 289560 w 421424"/>
                <a:gd name="connsiteY102" fmla="*/ 137160 h 241935"/>
                <a:gd name="connsiteX103" fmla="*/ 299085 w 421424"/>
                <a:gd name="connsiteY103" fmla="*/ 125730 h 241935"/>
                <a:gd name="connsiteX104" fmla="*/ 310515 w 421424"/>
                <a:gd name="connsiteY104" fmla="*/ 114300 h 241935"/>
                <a:gd name="connsiteX105" fmla="*/ 306705 w 421424"/>
                <a:gd name="connsiteY105" fmla="*/ 99060 h 241935"/>
                <a:gd name="connsiteX106" fmla="*/ 281940 w 421424"/>
                <a:gd name="connsiteY106" fmla="*/ 97155 h 241935"/>
                <a:gd name="connsiteX107" fmla="*/ 259080 w 421424"/>
                <a:gd name="connsiteY107" fmla="*/ 93345 h 241935"/>
                <a:gd name="connsiteX108" fmla="*/ 251460 w 421424"/>
                <a:gd name="connsiteY108" fmla="*/ 91440 h 241935"/>
                <a:gd name="connsiteX109" fmla="*/ 238125 w 421424"/>
                <a:gd name="connsiteY109" fmla="*/ 85725 h 241935"/>
                <a:gd name="connsiteX110" fmla="*/ 220980 w 421424"/>
                <a:gd name="connsiteY110" fmla="*/ 81915 h 241935"/>
                <a:gd name="connsiteX111" fmla="*/ 213360 w 421424"/>
                <a:gd name="connsiteY111" fmla="*/ 80010 h 241935"/>
                <a:gd name="connsiteX112" fmla="*/ 232410 w 421424"/>
                <a:gd name="connsiteY112" fmla="*/ 60960 h 24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21424" h="241935">
                  <a:moveTo>
                    <a:pt x="232410" y="60960"/>
                  </a:moveTo>
                  <a:lnTo>
                    <a:pt x="232410" y="60960"/>
                  </a:lnTo>
                  <a:cubicBezTo>
                    <a:pt x="225148" y="63381"/>
                    <a:pt x="212521" y="68580"/>
                    <a:pt x="203835" y="68580"/>
                  </a:cubicBezTo>
                  <a:cubicBezTo>
                    <a:pt x="199345" y="68580"/>
                    <a:pt x="194945" y="67310"/>
                    <a:pt x="190500" y="66675"/>
                  </a:cubicBezTo>
                  <a:cubicBezTo>
                    <a:pt x="177451" y="53626"/>
                    <a:pt x="182059" y="59728"/>
                    <a:pt x="175260" y="49530"/>
                  </a:cubicBezTo>
                  <a:cubicBezTo>
                    <a:pt x="173990" y="41910"/>
                    <a:pt x="175735" y="33098"/>
                    <a:pt x="171450" y="26670"/>
                  </a:cubicBezTo>
                  <a:cubicBezTo>
                    <a:pt x="168639" y="22453"/>
                    <a:pt x="166325" y="18174"/>
                    <a:pt x="161925" y="15240"/>
                  </a:cubicBezTo>
                  <a:cubicBezTo>
                    <a:pt x="152386" y="8881"/>
                    <a:pt x="152026" y="10235"/>
                    <a:pt x="142875" y="7620"/>
                  </a:cubicBezTo>
                  <a:cubicBezTo>
                    <a:pt x="140944" y="7068"/>
                    <a:pt x="139006" y="6506"/>
                    <a:pt x="137160" y="5715"/>
                  </a:cubicBezTo>
                  <a:cubicBezTo>
                    <a:pt x="134550" y="4596"/>
                    <a:pt x="132317" y="2500"/>
                    <a:pt x="129540" y="1905"/>
                  </a:cubicBezTo>
                  <a:cubicBezTo>
                    <a:pt x="123300" y="568"/>
                    <a:pt x="116840" y="635"/>
                    <a:pt x="110490" y="0"/>
                  </a:cubicBezTo>
                  <a:cubicBezTo>
                    <a:pt x="102235" y="1270"/>
                    <a:pt x="93934" y="2271"/>
                    <a:pt x="85725" y="3810"/>
                  </a:cubicBezTo>
                  <a:cubicBezTo>
                    <a:pt x="83751" y="4180"/>
                    <a:pt x="81958" y="5228"/>
                    <a:pt x="80010" y="5715"/>
                  </a:cubicBezTo>
                  <a:cubicBezTo>
                    <a:pt x="76869" y="6500"/>
                    <a:pt x="73660" y="6985"/>
                    <a:pt x="70485" y="7620"/>
                  </a:cubicBezTo>
                  <a:cubicBezTo>
                    <a:pt x="62772" y="19189"/>
                    <a:pt x="71797" y="7991"/>
                    <a:pt x="57150" y="17145"/>
                  </a:cubicBezTo>
                  <a:cubicBezTo>
                    <a:pt x="40842" y="27338"/>
                    <a:pt x="60828" y="19729"/>
                    <a:pt x="45720" y="24765"/>
                  </a:cubicBezTo>
                  <a:cubicBezTo>
                    <a:pt x="31539" y="38946"/>
                    <a:pt x="49492" y="21532"/>
                    <a:pt x="32385" y="36195"/>
                  </a:cubicBezTo>
                  <a:cubicBezTo>
                    <a:pt x="23304" y="43979"/>
                    <a:pt x="30676" y="40575"/>
                    <a:pt x="20955" y="43815"/>
                  </a:cubicBezTo>
                  <a:cubicBezTo>
                    <a:pt x="11923" y="61880"/>
                    <a:pt x="22897" y="44421"/>
                    <a:pt x="11430" y="53340"/>
                  </a:cubicBezTo>
                  <a:cubicBezTo>
                    <a:pt x="7177" y="56648"/>
                    <a:pt x="0" y="64770"/>
                    <a:pt x="0" y="64770"/>
                  </a:cubicBezTo>
                  <a:cubicBezTo>
                    <a:pt x="635" y="69215"/>
                    <a:pt x="81" y="74002"/>
                    <a:pt x="1905" y="78105"/>
                  </a:cubicBezTo>
                  <a:cubicBezTo>
                    <a:pt x="2835" y="80197"/>
                    <a:pt x="5332" y="81830"/>
                    <a:pt x="7620" y="81915"/>
                  </a:cubicBezTo>
                  <a:lnTo>
                    <a:pt x="53340" y="80010"/>
                  </a:lnTo>
                  <a:cubicBezTo>
                    <a:pt x="60325" y="78740"/>
                    <a:pt x="67348" y="77663"/>
                    <a:pt x="74295" y="76200"/>
                  </a:cubicBezTo>
                  <a:cubicBezTo>
                    <a:pt x="79419" y="75121"/>
                    <a:pt x="84304" y="72617"/>
                    <a:pt x="89535" y="72390"/>
                  </a:cubicBezTo>
                  <a:cubicBezTo>
                    <a:pt x="99072" y="71975"/>
                    <a:pt x="108585" y="73660"/>
                    <a:pt x="118110" y="74295"/>
                  </a:cubicBezTo>
                  <a:cubicBezTo>
                    <a:pt x="128632" y="77802"/>
                    <a:pt x="127990" y="75524"/>
                    <a:pt x="121920" y="95250"/>
                  </a:cubicBezTo>
                  <a:cubicBezTo>
                    <a:pt x="121128" y="97825"/>
                    <a:pt x="117821" y="98810"/>
                    <a:pt x="116205" y="100965"/>
                  </a:cubicBezTo>
                  <a:cubicBezTo>
                    <a:pt x="113983" y="103927"/>
                    <a:pt x="112544" y="107409"/>
                    <a:pt x="110490" y="110490"/>
                  </a:cubicBezTo>
                  <a:cubicBezTo>
                    <a:pt x="108729" y="113132"/>
                    <a:pt x="106680" y="115570"/>
                    <a:pt x="104775" y="118110"/>
                  </a:cubicBezTo>
                  <a:cubicBezTo>
                    <a:pt x="99987" y="132475"/>
                    <a:pt x="107003" y="115325"/>
                    <a:pt x="97155" y="127635"/>
                  </a:cubicBezTo>
                  <a:cubicBezTo>
                    <a:pt x="95901" y="129203"/>
                    <a:pt x="96148" y="131554"/>
                    <a:pt x="95250" y="133350"/>
                  </a:cubicBezTo>
                  <a:cubicBezTo>
                    <a:pt x="94226" y="135398"/>
                    <a:pt x="92464" y="137017"/>
                    <a:pt x="91440" y="139065"/>
                  </a:cubicBezTo>
                  <a:cubicBezTo>
                    <a:pt x="83553" y="154839"/>
                    <a:pt x="96644" y="134117"/>
                    <a:pt x="85725" y="150495"/>
                  </a:cubicBezTo>
                  <a:cubicBezTo>
                    <a:pt x="85090" y="153035"/>
                    <a:pt x="84572" y="155607"/>
                    <a:pt x="83820" y="158115"/>
                  </a:cubicBezTo>
                  <a:cubicBezTo>
                    <a:pt x="82666" y="161962"/>
                    <a:pt x="80153" y="165531"/>
                    <a:pt x="80010" y="169545"/>
                  </a:cubicBezTo>
                  <a:cubicBezTo>
                    <a:pt x="79511" y="183521"/>
                    <a:pt x="80919" y="197506"/>
                    <a:pt x="81915" y="211455"/>
                  </a:cubicBezTo>
                  <a:cubicBezTo>
                    <a:pt x="83094" y="227960"/>
                    <a:pt x="82331" y="218002"/>
                    <a:pt x="87630" y="228600"/>
                  </a:cubicBezTo>
                  <a:cubicBezTo>
                    <a:pt x="88528" y="230396"/>
                    <a:pt x="88281" y="232747"/>
                    <a:pt x="89535" y="234315"/>
                  </a:cubicBezTo>
                  <a:cubicBezTo>
                    <a:pt x="91330" y="236559"/>
                    <a:pt x="100995" y="240998"/>
                    <a:pt x="102870" y="241935"/>
                  </a:cubicBezTo>
                  <a:cubicBezTo>
                    <a:pt x="106680" y="241300"/>
                    <a:pt x="110636" y="241251"/>
                    <a:pt x="114300" y="240030"/>
                  </a:cubicBezTo>
                  <a:cubicBezTo>
                    <a:pt x="119677" y="238238"/>
                    <a:pt x="128070" y="234084"/>
                    <a:pt x="131445" y="228600"/>
                  </a:cubicBezTo>
                  <a:cubicBezTo>
                    <a:pt x="135166" y="222554"/>
                    <a:pt x="137032" y="215457"/>
                    <a:pt x="140970" y="209550"/>
                  </a:cubicBezTo>
                  <a:lnTo>
                    <a:pt x="144780" y="203835"/>
                  </a:lnTo>
                  <a:cubicBezTo>
                    <a:pt x="148445" y="185510"/>
                    <a:pt x="144103" y="202874"/>
                    <a:pt x="154305" y="179070"/>
                  </a:cubicBezTo>
                  <a:cubicBezTo>
                    <a:pt x="155887" y="175379"/>
                    <a:pt x="156743" y="171414"/>
                    <a:pt x="158115" y="167640"/>
                  </a:cubicBezTo>
                  <a:cubicBezTo>
                    <a:pt x="159284" y="164426"/>
                    <a:pt x="160655" y="161290"/>
                    <a:pt x="161925" y="158115"/>
                  </a:cubicBezTo>
                  <a:cubicBezTo>
                    <a:pt x="162187" y="156540"/>
                    <a:pt x="165930" y="132570"/>
                    <a:pt x="167640" y="125730"/>
                  </a:cubicBezTo>
                  <a:cubicBezTo>
                    <a:pt x="168127" y="123782"/>
                    <a:pt x="168910" y="121920"/>
                    <a:pt x="169545" y="120015"/>
                  </a:cubicBezTo>
                  <a:cubicBezTo>
                    <a:pt x="172720" y="121285"/>
                    <a:pt x="176652" y="121407"/>
                    <a:pt x="179070" y="123825"/>
                  </a:cubicBezTo>
                  <a:cubicBezTo>
                    <a:pt x="180921" y="125676"/>
                    <a:pt x="181162" y="128833"/>
                    <a:pt x="180975" y="131445"/>
                  </a:cubicBezTo>
                  <a:cubicBezTo>
                    <a:pt x="180211" y="142146"/>
                    <a:pt x="178146" y="147551"/>
                    <a:pt x="175260" y="156210"/>
                  </a:cubicBezTo>
                  <a:cubicBezTo>
                    <a:pt x="183452" y="184882"/>
                    <a:pt x="170687" y="155981"/>
                    <a:pt x="203835" y="171450"/>
                  </a:cubicBezTo>
                  <a:cubicBezTo>
                    <a:pt x="207474" y="173148"/>
                    <a:pt x="205417" y="179538"/>
                    <a:pt x="207645" y="182880"/>
                  </a:cubicBezTo>
                  <a:cubicBezTo>
                    <a:pt x="208915" y="184785"/>
                    <a:pt x="210431" y="186547"/>
                    <a:pt x="211455" y="188595"/>
                  </a:cubicBezTo>
                  <a:cubicBezTo>
                    <a:pt x="212353" y="190391"/>
                    <a:pt x="211940" y="192890"/>
                    <a:pt x="213360" y="194310"/>
                  </a:cubicBezTo>
                  <a:cubicBezTo>
                    <a:pt x="214780" y="195730"/>
                    <a:pt x="217170" y="195580"/>
                    <a:pt x="219075" y="196215"/>
                  </a:cubicBezTo>
                  <a:cubicBezTo>
                    <a:pt x="220980" y="198120"/>
                    <a:pt x="223296" y="199688"/>
                    <a:pt x="224790" y="201930"/>
                  </a:cubicBezTo>
                  <a:cubicBezTo>
                    <a:pt x="225904" y="203601"/>
                    <a:pt x="225904" y="205799"/>
                    <a:pt x="226695" y="207645"/>
                  </a:cubicBezTo>
                  <a:cubicBezTo>
                    <a:pt x="227814" y="210255"/>
                    <a:pt x="229386" y="212655"/>
                    <a:pt x="230505" y="215265"/>
                  </a:cubicBezTo>
                  <a:cubicBezTo>
                    <a:pt x="231296" y="217111"/>
                    <a:pt x="230990" y="219560"/>
                    <a:pt x="232410" y="220980"/>
                  </a:cubicBezTo>
                  <a:cubicBezTo>
                    <a:pt x="233830" y="222400"/>
                    <a:pt x="236220" y="222250"/>
                    <a:pt x="238125" y="222885"/>
                  </a:cubicBezTo>
                  <a:lnTo>
                    <a:pt x="249555" y="215265"/>
                  </a:lnTo>
                  <a:cubicBezTo>
                    <a:pt x="263213" y="206160"/>
                    <a:pt x="252986" y="211607"/>
                    <a:pt x="283845" y="209550"/>
                  </a:cubicBezTo>
                  <a:cubicBezTo>
                    <a:pt x="285750" y="208280"/>
                    <a:pt x="287468" y="206670"/>
                    <a:pt x="289560" y="205740"/>
                  </a:cubicBezTo>
                  <a:cubicBezTo>
                    <a:pt x="293230" y="204109"/>
                    <a:pt x="300990" y="201930"/>
                    <a:pt x="300990" y="201930"/>
                  </a:cubicBezTo>
                  <a:cubicBezTo>
                    <a:pt x="310832" y="192088"/>
                    <a:pt x="309960" y="189959"/>
                    <a:pt x="321945" y="186690"/>
                  </a:cubicBezTo>
                  <a:cubicBezTo>
                    <a:pt x="325671" y="185674"/>
                    <a:pt x="329604" y="185623"/>
                    <a:pt x="333375" y="184785"/>
                  </a:cubicBezTo>
                  <a:cubicBezTo>
                    <a:pt x="335335" y="184349"/>
                    <a:pt x="337294" y="183778"/>
                    <a:pt x="339090" y="182880"/>
                  </a:cubicBezTo>
                  <a:cubicBezTo>
                    <a:pt x="341138" y="181856"/>
                    <a:pt x="342612" y="179728"/>
                    <a:pt x="344805" y="179070"/>
                  </a:cubicBezTo>
                  <a:cubicBezTo>
                    <a:pt x="349106" y="177780"/>
                    <a:pt x="353695" y="177800"/>
                    <a:pt x="358140" y="177165"/>
                  </a:cubicBezTo>
                  <a:cubicBezTo>
                    <a:pt x="371126" y="168508"/>
                    <a:pt x="354752" y="178294"/>
                    <a:pt x="375285" y="171450"/>
                  </a:cubicBezTo>
                  <a:cubicBezTo>
                    <a:pt x="377457" y="170726"/>
                    <a:pt x="378952" y="168664"/>
                    <a:pt x="381000" y="167640"/>
                  </a:cubicBezTo>
                  <a:cubicBezTo>
                    <a:pt x="382796" y="166742"/>
                    <a:pt x="384869" y="166526"/>
                    <a:pt x="386715" y="165735"/>
                  </a:cubicBezTo>
                  <a:cubicBezTo>
                    <a:pt x="390551" y="164091"/>
                    <a:pt x="396674" y="160928"/>
                    <a:pt x="400050" y="158115"/>
                  </a:cubicBezTo>
                  <a:cubicBezTo>
                    <a:pt x="402120" y="156390"/>
                    <a:pt x="403638" y="154054"/>
                    <a:pt x="405765" y="152400"/>
                  </a:cubicBezTo>
                  <a:cubicBezTo>
                    <a:pt x="409379" y="149589"/>
                    <a:pt x="417195" y="144780"/>
                    <a:pt x="417195" y="144780"/>
                  </a:cubicBezTo>
                  <a:cubicBezTo>
                    <a:pt x="420424" y="135094"/>
                    <a:pt x="423810" y="130613"/>
                    <a:pt x="419100" y="120015"/>
                  </a:cubicBezTo>
                  <a:cubicBezTo>
                    <a:pt x="418170" y="117923"/>
                    <a:pt x="415290" y="117475"/>
                    <a:pt x="413385" y="116205"/>
                  </a:cubicBezTo>
                  <a:cubicBezTo>
                    <a:pt x="402590" y="116840"/>
                    <a:pt x="391623" y="116087"/>
                    <a:pt x="381000" y="118110"/>
                  </a:cubicBezTo>
                  <a:cubicBezTo>
                    <a:pt x="377881" y="118704"/>
                    <a:pt x="376220" y="122405"/>
                    <a:pt x="373380" y="123825"/>
                  </a:cubicBezTo>
                  <a:cubicBezTo>
                    <a:pt x="371038" y="124996"/>
                    <a:pt x="368300" y="125095"/>
                    <a:pt x="365760" y="125730"/>
                  </a:cubicBezTo>
                  <a:cubicBezTo>
                    <a:pt x="351942" y="139548"/>
                    <a:pt x="369762" y="123229"/>
                    <a:pt x="350520" y="135255"/>
                  </a:cubicBezTo>
                  <a:cubicBezTo>
                    <a:pt x="348235" y="136683"/>
                    <a:pt x="346932" y="139316"/>
                    <a:pt x="344805" y="140970"/>
                  </a:cubicBezTo>
                  <a:cubicBezTo>
                    <a:pt x="341191" y="143781"/>
                    <a:pt x="336613" y="145352"/>
                    <a:pt x="333375" y="148590"/>
                  </a:cubicBezTo>
                  <a:cubicBezTo>
                    <a:pt x="331470" y="150495"/>
                    <a:pt x="329385" y="152235"/>
                    <a:pt x="327660" y="154305"/>
                  </a:cubicBezTo>
                  <a:cubicBezTo>
                    <a:pt x="326194" y="156064"/>
                    <a:pt x="325573" y="158512"/>
                    <a:pt x="323850" y="160020"/>
                  </a:cubicBezTo>
                  <a:cubicBezTo>
                    <a:pt x="315788" y="167074"/>
                    <a:pt x="314554" y="166929"/>
                    <a:pt x="306705" y="169545"/>
                  </a:cubicBezTo>
                  <a:cubicBezTo>
                    <a:pt x="306070" y="171450"/>
                    <a:pt x="306033" y="173675"/>
                    <a:pt x="304800" y="175260"/>
                  </a:cubicBezTo>
                  <a:cubicBezTo>
                    <a:pt x="295805" y="186825"/>
                    <a:pt x="297045" y="185465"/>
                    <a:pt x="287655" y="188595"/>
                  </a:cubicBezTo>
                  <a:cubicBezTo>
                    <a:pt x="285750" y="190500"/>
                    <a:pt x="284132" y="192744"/>
                    <a:pt x="281940" y="194310"/>
                  </a:cubicBezTo>
                  <a:cubicBezTo>
                    <a:pt x="276576" y="198141"/>
                    <a:pt x="272836" y="198491"/>
                    <a:pt x="266700" y="200025"/>
                  </a:cubicBezTo>
                  <a:cubicBezTo>
                    <a:pt x="260350" y="198755"/>
                    <a:pt x="253628" y="198706"/>
                    <a:pt x="247650" y="196215"/>
                  </a:cubicBezTo>
                  <a:cubicBezTo>
                    <a:pt x="245537" y="195334"/>
                    <a:pt x="245628" y="191930"/>
                    <a:pt x="243840" y="190500"/>
                  </a:cubicBezTo>
                  <a:cubicBezTo>
                    <a:pt x="242272" y="189246"/>
                    <a:pt x="240030" y="189230"/>
                    <a:pt x="238125" y="188595"/>
                  </a:cubicBezTo>
                  <a:cubicBezTo>
                    <a:pt x="237490" y="186055"/>
                    <a:pt x="235468" y="183483"/>
                    <a:pt x="236220" y="180975"/>
                  </a:cubicBezTo>
                  <a:cubicBezTo>
                    <a:pt x="237536" y="176589"/>
                    <a:pt x="241616" y="173548"/>
                    <a:pt x="243840" y="169545"/>
                  </a:cubicBezTo>
                  <a:cubicBezTo>
                    <a:pt x="244815" y="167790"/>
                    <a:pt x="244631" y="165501"/>
                    <a:pt x="245745" y="163830"/>
                  </a:cubicBezTo>
                  <a:cubicBezTo>
                    <a:pt x="249822" y="157714"/>
                    <a:pt x="251183" y="158207"/>
                    <a:pt x="257175" y="156210"/>
                  </a:cubicBezTo>
                  <a:cubicBezTo>
                    <a:pt x="260988" y="152397"/>
                    <a:pt x="265622" y="147224"/>
                    <a:pt x="270510" y="144780"/>
                  </a:cubicBezTo>
                  <a:cubicBezTo>
                    <a:pt x="272852" y="143609"/>
                    <a:pt x="275590" y="143510"/>
                    <a:pt x="278130" y="142875"/>
                  </a:cubicBezTo>
                  <a:cubicBezTo>
                    <a:pt x="280035" y="141605"/>
                    <a:pt x="281797" y="140089"/>
                    <a:pt x="283845" y="139065"/>
                  </a:cubicBezTo>
                  <a:cubicBezTo>
                    <a:pt x="285641" y="138167"/>
                    <a:pt x="287889" y="138274"/>
                    <a:pt x="289560" y="137160"/>
                  </a:cubicBezTo>
                  <a:cubicBezTo>
                    <a:pt x="296667" y="132422"/>
                    <a:pt x="293973" y="131480"/>
                    <a:pt x="299085" y="125730"/>
                  </a:cubicBezTo>
                  <a:cubicBezTo>
                    <a:pt x="302665" y="121703"/>
                    <a:pt x="310515" y="114300"/>
                    <a:pt x="310515" y="114300"/>
                  </a:cubicBezTo>
                  <a:cubicBezTo>
                    <a:pt x="309245" y="109220"/>
                    <a:pt x="309047" y="103744"/>
                    <a:pt x="306705" y="99060"/>
                  </a:cubicBezTo>
                  <a:cubicBezTo>
                    <a:pt x="302680" y="91010"/>
                    <a:pt x="283757" y="96973"/>
                    <a:pt x="281940" y="97155"/>
                  </a:cubicBezTo>
                  <a:cubicBezTo>
                    <a:pt x="270808" y="95565"/>
                    <a:pt x="269108" y="95573"/>
                    <a:pt x="259080" y="93345"/>
                  </a:cubicBezTo>
                  <a:cubicBezTo>
                    <a:pt x="256524" y="92777"/>
                    <a:pt x="253911" y="92359"/>
                    <a:pt x="251460" y="91440"/>
                  </a:cubicBezTo>
                  <a:cubicBezTo>
                    <a:pt x="240556" y="87351"/>
                    <a:pt x="247586" y="88090"/>
                    <a:pt x="238125" y="85725"/>
                  </a:cubicBezTo>
                  <a:cubicBezTo>
                    <a:pt x="232445" y="84305"/>
                    <a:pt x="226684" y="83231"/>
                    <a:pt x="220980" y="81915"/>
                  </a:cubicBezTo>
                  <a:cubicBezTo>
                    <a:pt x="218429" y="81326"/>
                    <a:pt x="215877" y="80729"/>
                    <a:pt x="213360" y="80010"/>
                  </a:cubicBezTo>
                  <a:cubicBezTo>
                    <a:pt x="211429" y="79458"/>
                    <a:pt x="229235" y="64135"/>
                    <a:pt x="232410" y="60960"/>
                  </a:cubicBezTo>
                  <a:close/>
                </a:path>
              </a:pathLst>
            </a:custGeom>
            <a:solidFill>
              <a:srgbClr val="D9F4F6"/>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nvGrpSpPr>
            <p:cNvPr id="171" name="Group 170">
              <a:extLst>
                <a:ext uri="{FF2B5EF4-FFF2-40B4-BE49-F238E27FC236}">
                  <a16:creationId xmlns:a16="http://schemas.microsoft.com/office/drawing/2014/main" id="{63492C76-D3C1-474C-ABB6-717D1682FA6E}"/>
                </a:ext>
              </a:extLst>
            </p:cNvPr>
            <p:cNvGrpSpPr/>
            <p:nvPr/>
          </p:nvGrpSpPr>
          <p:grpSpPr>
            <a:xfrm>
              <a:off x="3012709" y="1516935"/>
              <a:ext cx="4477598" cy="2488253"/>
              <a:chOff x="1138989" y="2337188"/>
              <a:chExt cx="5970130" cy="3317670"/>
            </a:xfrm>
            <a:pattFill prst="pct25">
              <a:fgClr>
                <a:schemeClr val="tx1"/>
              </a:fgClr>
              <a:bgClr>
                <a:schemeClr val="bg1"/>
              </a:bgClr>
            </a:pattFill>
          </p:grpSpPr>
          <p:sp>
            <p:nvSpPr>
              <p:cNvPr id="2" name="Freeform: Shape 1">
                <a:extLst>
                  <a:ext uri="{FF2B5EF4-FFF2-40B4-BE49-F238E27FC236}">
                    <a16:creationId xmlns:a16="http://schemas.microsoft.com/office/drawing/2014/main" id="{0E004867-BA3E-4BF5-8487-0B098AA77EDD}"/>
                  </a:ext>
                </a:extLst>
              </p:cNvPr>
              <p:cNvSpPr/>
              <p:nvPr/>
            </p:nvSpPr>
            <p:spPr>
              <a:xfrm>
                <a:off x="1758279" y="3523908"/>
                <a:ext cx="201966" cy="114300"/>
              </a:xfrm>
              <a:custGeom>
                <a:avLst/>
                <a:gdLst>
                  <a:gd name="connsiteX0" fmla="*/ 201966 w 201966"/>
                  <a:gd name="connsiteY0" fmla="*/ 114300 h 114300"/>
                  <a:gd name="connsiteX1" fmla="*/ 201966 w 201966"/>
                  <a:gd name="connsiteY1" fmla="*/ 114300 h 114300"/>
                  <a:gd name="connsiteX2" fmla="*/ 200061 w 201966"/>
                  <a:gd name="connsiteY2" fmla="*/ 81915 h 114300"/>
                  <a:gd name="connsiteX3" fmla="*/ 190536 w 201966"/>
                  <a:gd name="connsiteY3" fmla="*/ 59055 h 114300"/>
                  <a:gd name="connsiteX4" fmla="*/ 182916 w 201966"/>
                  <a:gd name="connsiteY4" fmla="*/ 51435 h 114300"/>
                  <a:gd name="connsiteX5" fmla="*/ 181011 w 201966"/>
                  <a:gd name="connsiteY5" fmla="*/ 45720 h 114300"/>
                  <a:gd name="connsiteX6" fmla="*/ 169581 w 201966"/>
                  <a:gd name="connsiteY6" fmla="*/ 38100 h 114300"/>
                  <a:gd name="connsiteX7" fmla="*/ 144816 w 201966"/>
                  <a:gd name="connsiteY7" fmla="*/ 32385 h 114300"/>
                  <a:gd name="connsiteX8" fmla="*/ 133386 w 201966"/>
                  <a:gd name="connsiteY8" fmla="*/ 26670 h 114300"/>
                  <a:gd name="connsiteX9" fmla="*/ 125766 w 201966"/>
                  <a:gd name="connsiteY9" fmla="*/ 20955 h 114300"/>
                  <a:gd name="connsiteX10" fmla="*/ 110526 w 201966"/>
                  <a:gd name="connsiteY10" fmla="*/ 19050 h 114300"/>
                  <a:gd name="connsiteX11" fmla="*/ 93381 w 201966"/>
                  <a:gd name="connsiteY11" fmla="*/ 15240 h 114300"/>
                  <a:gd name="connsiteX12" fmla="*/ 81951 w 201966"/>
                  <a:gd name="connsiteY12" fmla="*/ 13335 h 114300"/>
                  <a:gd name="connsiteX13" fmla="*/ 68616 w 201966"/>
                  <a:gd name="connsiteY13" fmla="*/ 9525 h 114300"/>
                  <a:gd name="connsiteX14" fmla="*/ 62901 w 201966"/>
                  <a:gd name="connsiteY14" fmla="*/ 7620 h 114300"/>
                  <a:gd name="connsiteX15" fmla="*/ 55281 w 201966"/>
                  <a:gd name="connsiteY15" fmla="*/ 3810 h 114300"/>
                  <a:gd name="connsiteX16" fmla="*/ 38136 w 201966"/>
                  <a:gd name="connsiteY16" fmla="*/ 1905 h 114300"/>
                  <a:gd name="connsiteX17" fmla="*/ 28611 w 201966"/>
                  <a:gd name="connsiteY17" fmla="*/ 0 h 114300"/>
                  <a:gd name="connsiteX18" fmla="*/ 5751 w 201966"/>
                  <a:gd name="connsiteY18" fmla="*/ 1905 h 114300"/>
                  <a:gd name="connsiteX19" fmla="*/ 36 w 201966"/>
                  <a:gd name="connsiteY19" fmla="*/ 5715 h 114300"/>
                  <a:gd name="connsiteX20" fmla="*/ 3846 w 201966"/>
                  <a:gd name="connsiteY20" fmla="*/ 32385 h 114300"/>
                  <a:gd name="connsiteX21" fmla="*/ 13371 w 201966"/>
                  <a:gd name="connsiteY21" fmla="*/ 43815 h 114300"/>
                  <a:gd name="connsiteX22" fmla="*/ 20991 w 201966"/>
                  <a:gd name="connsiteY22" fmla="*/ 57150 h 114300"/>
                  <a:gd name="connsiteX23" fmla="*/ 22896 w 201966"/>
                  <a:gd name="connsiteY23" fmla="*/ 62865 h 114300"/>
                  <a:gd name="connsiteX24" fmla="*/ 28611 w 201966"/>
                  <a:gd name="connsiteY24" fmla="*/ 64770 h 114300"/>
                  <a:gd name="connsiteX25" fmla="*/ 36231 w 201966"/>
                  <a:gd name="connsiteY25" fmla="*/ 76200 h 114300"/>
                  <a:gd name="connsiteX26" fmla="*/ 41946 w 201966"/>
                  <a:gd name="connsiteY26" fmla="*/ 78105 h 114300"/>
                  <a:gd name="connsiteX27" fmla="*/ 53376 w 201966"/>
                  <a:gd name="connsiteY27" fmla="*/ 87630 h 114300"/>
                  <a:gd name="connsiteX28" fmla="*/ 59091 w 201966"/>
                  <a:gd name="connsiteY28" fmla="*/ 89535 h 114300"/>
                  <a:gd name="connsiteX29" fmla="*/ 60996 w 201966"/>
                  <a:gd name="connsiteY29" fmla="*/ 95250 h 114300"/>
                  <a:gd name="connsiteX30" fmla="*/ 68616 w 201966"/>
                  <a:gd name="connsiteY30" fmla="*/ 97155 h 114300"/>
                  <a:gd name="connsiteX31" fmla="*/ 104811 w 201966"/>
                  <a:gd name="connsiteY31" fmla="*/ 100965 h 114300"/>
                  <a:gd name="connsiteX32" fmla="*/ 201966 w 201966"/>
                  <a:gd name="connsiteY32" fmla="*/ 114300 h 114300"/>
                  <a:gd name="connsiteX0" fmla="*/ 201966 w 201966"/>
                  <a:gd name="connsiteY0" fmla="*/ 114300 h 114300"/>
                  <a:gd name="connsiteX1" fmla="*/ 201966 w 201966"/>
                  <a:gd name="connsiteY1" fmla="*/ 114300 h 114300"/>
                  <a:gd name="connsiteX2" fmla="*/ 200061 w 201966"/>
                  <a:gd name="connsiteY2" fmla="*/ 81915 h 114300"/>
                  <a:gd name="connsiteX3" fmla="*/ 190536 w 201966"/>
                  <a:gd name="connsiteY3" fmla="*/ 59055 h 114300"/>
                  <a:gd name="connsiteX4" fmla="*/ 182916 w 201966"/>
                  <a:gd name="connsiteY4" fmla="*/ 51435 h 114300"/>
                  <a:gd name="connsiteX5" fmla="*/ 181011 w 201966"/>
                  <a:gd name="connsiteY5" fmla="*/ 45720 h 114300"/>
                  <a:gd name="connsiteX6" fmla="*/ 169581 w 201966"/>
                  <a:gd name="connsiteY6" fmla="*/ 38100 h 114300"/>
                  <a:gd name="connsiteX7" fmla="*/ 144816 w 201966"/>
                  <a:gd name="connsiteY7" fmla="*/ 32385 h 114300"/>
                  <a:gd name="connsiteX8" fmla="*/ 133386 w 201966"/>
                  <a:gd name="connsiteY8" fmla="*/ 26670 h 114300"/>
                  <a:gd name="connsiteX9" fmla="*/ 125766 w 201966"/>
                  <a:gd name="connsiteY9" fmla="*/ 20955 h 114300"/>
                  <a:gd name="connsiteX10" fmla="*/ 110526 w 201966"/>
                  <a:gd name="connsiteY10" fmla="*/ 19050 h 114300"/>
                  <a:gd name="connsiteX11" fmla="*/ 93381 w 201966"/>
                  <a:gd name="connsiteY11" fmla="*/ 15240 h 114300"/>
                  <a:gd name="connsiteX12" fmla="*/ 81951 w 201966"/>
                  <a:gd name="connsiteY12" fmla="*/ 13335 h 114300"/>
                  <a:gd name="connsiteX13" fmla="*/ 68616 w 201966"/>
                  <a:gd name="connsiteY13" fmla="*/ 9525 h 114300"/>
                  <a:gd name="connsiteX14" fmla="*/ 62901 w 201966"/>
                  <a:gd name="connsiteY14" fmla="*/ 7620 h 114300"/>
                  <a:gd name="connsiteX15" fmla="*/ 55281 w 201966"/>
                  <a:gd name="connsiteY15" fmla="*/ 3810 h 114300"/>
                  <a:gd name="connsiteX16" fmla="*/ 38136 w 201966"/>
                  <a:gd name="connsiteY16" fmla="*/ 1905 h 114300"/>
                  <a:gd name="connsiteX17" fmla="*/ 28611 w 201966"/>
                  <a:gd name="connsiteY17" fmla="*/ 0 h 114300"/>
                  <a:gd name="connsiteX18" fmla="*/ 5751 w 201966"/>
                  <a:gd name="connsiteY18" fmla="*/ 1905 h 114300"/>
                  <a:gd name="connsiteX19" fmla="*/ 36 w 201966"/>
                  <a:gd name="connsiteY19" fmla="*/ 5715 h 114300"/>
                  <a:gd name="connsiteX20" fmla="*/ 3846 w 201966"/>
                  <a:gd name="connsiteY20" fmla="*/ 32385 h 114300"/>
                  <a:gd name="connsiteX21" fmla="*/ 13371 w 201966"/>
                  <a:gd name="connsiteY21" fmla="*/ 43815 h 114300"/>
                  <a:gd name="connsiteX22" fmla="*/ 20991 w 201966"/>
                  <a:gd name="connsiteY22" fmla="*/ 57150 h 114300"/>
                  <a:gd name="connsiteX23" fmla="*/ 22896 w 201966"/>
                  <a:gd name="connsiteY23" fmla="*/ 62865 h 114300"/>
                  <a:gd name="connsiteX24" fmla="*/ 28611 w 201966"/>
                  <a:gd name="connsiteY24" fmla="*/ 64770 h 114300"/>
                  <a:gd name="connsiteX25" fmla="*/ 36231 w 201966"/>
                  <a:gd name="connsiteY25" fmla="*/ 76200 h 114300"/>
                  <a:gd name="connsiteX26" fmla="*/ 41946 w 201966"/>
                  <a:gd name="connsiteY26" fmla="*/ 78105 h 114300"/>
                  <a:gd name="connsiteX27" fmla="*/ 53376 w 201966"/>
                  <a:gd name="connsiteY27" fmla="*/ 87630 h 114300"/>
                  <a:gd name="connsiteX28" fmla="*/ 59091 w 201966"/>
                  <a:gd name="connsiteY28" fmla="*/ 89535 h 114300"/>
                  <a:gd name="connsiteX29" fmla="*/ 60996 w 201966"/>
                  <a:gd name="connsiteY29" fmla="*/ 95250 h 114300"/>
                  <a:gd name="connsiteX30" fmla="*/ 54646 w 201966"/>
                  <a:gd name="connsiteY30" fmla="*/ 107315 h 114300"/>
                  <a:gd name="connsiteX31" fmla="*/ 104811 w 201966"/>
                  <a:gd name="connsiteY31" fmla="*/ 100965 h 114300"/>
                  <a:gd name="connsiteX32" fmla="*/ 201966 w 201966"/>
                  <a:gd name="connsiteY32" fmla="*/ 114300 h 114300"/>
                  <a:gd name="connsiteX0" fmla="*/ 201966 w 201966"/>
                  <a:gd name="connsiteY0" fmla="*/ 114300 h 114300"/>
                  <a:gd name="connsiteX1" fmla="*/ 201966 w 201966"/>
                  <a:gd name="connsiteY1" fmla="*/ 114300 h 114300"/>
                  <a:gd name="connsiteX2" fmla="*/ 200061 w 201966"/>
                  <a:gd name="connsiteY2" fmla="*/ 81915 h 114300"/>
                  <a:gd name="connsiteX3" fmla="*/ 190536 w 201966"/>
                  <a:gd name="connsiteY3" fmla="*/ 59055 h 114300"/>
                  <a:gd name="connsiteX4" fmla="*/ 182916 w 201966"/>
                  <a:gd name="connsiteY4" fmla="*/ 51435 h 114300"/>
                  <a:gd name="connsiteX5" fmla="*/ 181011 w 201966"/>
                  <a:gd name="connsiteY5" fmla="*/ 45720 h 114300"/>
                  <a:gd name="connsiteX6" fmla="*/ 169581 w 201966"/>
                  <a:gd name="connsiteY6" fmla="*/ 38100 h 114300"/>
                  <a:gd name="connsiteX7" fmla="*/ 144816 w 201966"/>
                  <a:gd name="connsiteY7" fmla="*/ 32385 h 114300"/>
                  <a:gd name="connsiteX8" fmla="*/ 133386 w 201966"/>
                  <a:gd name="connsiteY8" fmla="*/ 26670 h 114300"/>
                  <a:gd name="connsiteX9" fmla="*/ 125766 w 201966"/>
                  <a:gd name="connsiteY9" fmla="*/ 20955 h 114300"/>
                  <a:gd name="connsiteX10" fmla="*/ 110526 w 201966"/>
                  <a:gd name="connsiteY10" fmla="*/ 19050 h 114300"/>
                  <a:gd name="connsiteX11" fmla="*/ 93381 w 201966"/>
                  <a:gd name="connsiteY11" fmla="*/ 15240 h 114300"/>
                  <a:gd name="connsiteX12" fmla="*/ 81951 w 201966"/>
                  <a:gd name="connsiteY12" fmla="*/ 13335 h 114300"/>
                  <a:gd name="connsiteX13" fmla="*/ 68616 w 201966"/>
                  <a:gd name="connsiteY13" fmla="*/ 9525 h 114300"/>
                  <a:gd name="connsiteX14" fmla="*/ 62901 w 201966"/>
                  <a:gd name="connsiteY14" fmla="*/ 7620 h 114300"/>
                  <a:gd name="connsiteX15" fmla="*/ 55281 w 201966"/>
                  <a:gd name="connsiteY15" fmla="*/ 3810 h 114300"/>
                  <a:gd name="connsiteX16" fmla="*/ 38136 w 201966"/>
                  <a:gd name="connsiteY16" fmla="*/ 1905 h 114300"/>
                  <a:gd name="connsiteX17" fmla="*/ 28611 w 201966"/>
                  <a:gd name="connsiteY17" fmla="*/ 0 h 114300"/>
                  <a:gd name="connsiteX18" fmla="*/ 5751 w 201966"/>
                  <a:gd name="connsiteY18" fmla="*/ 1905 h 114300"/>
                  <a:gd name="connsiteX19" fmla="*/ 36 w 201966"/>
                  <a:gd name="connsiteY19" fmla="*/ 5715 h 114300"/>
                  <a:gd name="connsiteX20" fmla="*/ 3846 w 201966"/>
                  <a:gd name="connsiteY20" fmla="*/ 32385 h 114300"/>
                  <a:gd name="connsiteX21" fmla="*/ 13371 w 201966"/>
                  <a:gd name="connsiteY21" fmla="*/ 43815 h 114300"/>
                  <a:gd name="connsiteX22" fmla="*/ 20991 w 201966"/>
                  <a:gd name="connsiteY22" fmla="*/ 57150 h 114300"/>
                  <a:gd name="connsiteX23" fmla="*/ 22896 w 201966"/>
                  <a:gd name="connsiteY23" fmla="*/ 62865 h 114300"/>
                  <a:gd name="connsiteX24" fmla="*/ 28611 w 201966"/>
                  <a:gd name="connsiteY24" fmla="*/ 64770 h 114300"/>
                  <a:gd name="connsiteX25" fmla="*/ 36231 w 201966"/>
                  <a:gd name="connsiteY25" fmla="*/ 76200 h 114300"/>
                  <a:gd name="connsiteX26" fmla="*/ 41946 w 201966"/>
                  <a:gd name="connsiteY26" fmla="*/ 78105 h 114300"/>
                  <a:gd name="connsiteX27" fmla="*/ 53376 w 201966"/>
                  <a:gd name="connsiteY27" fmla="*/ 87630 h 114300"/>
                  <a:gd name="connsiteX28" fmla="*/ 59091 w 201966"/>
                  <a:gd name="connsiteY28" fmla="*/ 89535 h 114300"/>
                  <a:gd name="connsiteX29" fmla="*/ 8926 w 201966"/>
                  <a:gd name="connsiteY29" fmla="*/ 95250 h 114300"/>
                  <a:gd name="connsiteX30" fmla="*/ 54646 w 201966"/>
                  <a:gd name="connsiteY30" fmla="*/ 107315 h 114300"/>
                  <a:gd name="connsiteX31" fmla="*/ 104811 w 201966"/>
                  <a:gd name="connsiteY31" fmla="*/ 100965 h 114300"/>
                  <a:gd name="connsiteX32" fmla="*/ 201966 w 201966"/>
                  <a:gd name="connsiteY32" fmla="*/ 114300 h 114300"/>
                  <a:gd name="connsiteX0" fmla="*/ 201966 w 201966"/>
                  <a:gd name="connsiteY0" fmla="*/ 114300 h 114300"/>
                  <a:gd name="connsiteX1" fmla="*/ 201966 w 201966"/>
                  <a:gd name="connsiteY1" fmla="*/ 114300 h 114300"/>
                  <a:gd name="connsiteX2" fmla="*/ 200061 w 201966"/>
                  <a:gd name="connsiteY2" fmla="*/ 81915 h 114300"/>
                  <a:gd name="connsiteX3" fmla="*/ 190536 w 201966"/>
                  <a:gd name="connsiteY3" fmla="*/ 59055 h 114300"/>
                  <a:gd name="connsiteX4" fmla="*/ 182916 w 201966"/>
                  <a:gd name="connsiteY4" fmla="*/ 51435 h 114300"/>
                  <a:gd name="connsiteX5" fmla="*/ 181011 w 201966"/>
                  <a:gd name="connsiteY5" fmla="*/ 45720 h 114300"/>
                  <a:gd name="connsiteX6" fmla="*/ 173391 w 201966"/>
                  <a:gd name="connsiteY6" fmla="*/ 21590 h 114300"/>
                  <a:gd name="connsiteX7" fmla="*/ 144816 w 201966"/>
                  <a:gd name="connsiteY7" fmla="*/ 32385 h 114300"/>
                  <a:gd name="connsiteX8" fmla="*/ 133386 w 201966"/>
                  <a:gd name="connsiteY8" fmla="*/ 26670 h 114300"/>
                  <a:gd name="connsiteX9" fmla="*/ 125766 w 201966"/>
                  <a:gd name="connsiteY9" fmla="*/ 20955 h 114300"/>
                  <a:gd name="connsiteX10" fmla="*/ 110526 w 201966"/>
                  <a:gd name="connsiteY10" fmla="*/ 19050 h 114300"/>
                  <a:gd name="connsiteX11" fmla="*/ 93381 w 201966"/>
                  <a:gd name="connsiteY11" fmla="*/ 15240 h 114300"/>
                  <a:gd name="connsiteX12" fmla="*/ 81951 w 201966"/>
                  <a:gd name="connsiteY12" fmla="*/ 13335 h 114300"/>
                  <a:gd name="connsiteX13" fmla="*/ 68616 w 201966"/>
                  <a:gd name="connsiteY13" fmla="*/ 9525 h 114300"/>
                  <a:gd name="connsiteX14" fmla="*/ 62901 w 201966"/>
                  <a:gd name="connsiteY14" fmla="*/ 7620 h 114300"/>
                  <a:gd name="connsiteX15" fmla="*/ 55281 w 201966"/>
                  <a:gd name="connsiteY15" fmla="*/ 3810 h 114300"/>
                  <a:gd name="connsiteX16" fmla="*/ 38136 w 201966"/>
                  <a:gd name="connsiteY16" fmla="*/ 1905 h 114300"/>
                  <a:gd name="connsiteX17" fmla="*/ 28611 w 201966"/>
                  <a:gd name="connsiteY17" fmla="*/ 0 h 114300"/>
                  <a:gd name="connsiteX18" fmla="*/ 5751 w 201966"/>
                  <a:gd name="connsiteY18" fmla="*/ 1905 h 114300"/>
                  <a:gd name="connsiteX19" fmla="*/ 36 w 201966"/>
                  <a:gd name="connsiteY19" fmla="*/ 5715 h 114300"/>
                  <a:gd name="connsiteX20" fmla="*/ 3846 w 201966"/>
                  <a:gd name="connsiteY20" fmla="*/ 32385 h 114300"/>
                  <a:gd name="connsiteX21" fmla="*/ 13371 w 201966"/>
                  <a:gd name="connsiteY21" fmla="*/ 43815 h 114300"/>
                  <a:gd name="connsiteX22" fmla="*/ 20991 w 201966"/>
                  <a:gd name="connsiteY22" fmla="*/ 57150 h 114300"/>
                  <a:gd name="connsiteX23" fmla="*/ 22896 w 201966"/>
                  <a:gd name="connsiteY23" fmla="*/ 62865 h 114300"/>
                  <a:gd name="connsiteX24" fmla="*/ 28611 w 201966"/>
                  <a:gd name="connsiteY24" fmla="*/ 64770 h 114300"/>
                  <a:gd name="connsiteX25" fmla="*/ 36231 w 201966"/>
                  <a:gd name="connsiteY25" fmla="*/ 76200 h 114300"/>
                  <a:gd name="connsiteX26" fmla="*/ 41946 w 201966"/>
                  <a:gd name="connsiteY26" fmla="*/ 78105 h 114300"/>
                  <a:gd name="connsiteX27" fmla="*/ 53376 w 201966"/>
                  <a:gd name="connsiteY27" fmla="*/ 87630 h 114300"/>
                  <a:gd name="connsiteX28" fmla="*/ 59091 w 201966"/>
                  <a:gd name="connsiteY28" fmla="*/ 89535 h 114300"/>
                  <a:gd name="connsiteX29" fmla="*/ 8926 w 201966"/>
                  <a:gd name="connsiteY29" fmla="*/ 95250 h 114300"/>
                  <a:gd name="connsiteX30" fmla="*/ 54646 w 201966"/>
                  <a:gd name="connsiteY30" fmla="*/ 107315 h 114300"/>
                  <a:gd name="connsiteX31" fmla="*/ 104811 w 201966"/>
                  <a:gd name="connsiteY31" fmla="*/ 100965 h 114300"/>
                  <a:gd name="connsiteX32" fmla="*/ 201966 w 201966"/>
                  <a:gd name="connsiteY32"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1966" h="114300">
                    <a:moveTo>
                      <a:pt x="201966" y="114300"/>
                    </a:moveTo>
                    <a:lnTo>
                      <a:pt x="201966" y="114300"/>
                    </a:lnTo>
                    <a:cubicBezTo>
                      <a:pt x="201331" y="103505"/>
                      <a:pt x="201705" y="92603"/>
                      <a:pt x="200061" y="81915"/>
                    </a:cubicBezTo>
                    <a:cubicBezTo>
                      <a:pt x="196539" y="59024"/>
                      <a:pt x="196579" y="71141"/>
                      <a:pt x="190536" y="59055"/>
                    </a:cubicBezTo>
                    <a:cubicBezTo>
                      <a:pt x="186472" y="50927"/>
                      <a:pt x="192060" y="54483"/>
                      <a:pt x="182916" y="51435"/>
                    </a:cubicBezTo>
                    <a:cubicBezTo>
                      <a:pt x="182281" y="49530"/>
                      <a:pt x="182599" y="50694"/>
                      <a:pt x="181011" y="45720"/>
                    </a:cubicBezTo>
                    <a:cubicBezTo>
                      <a:pt x="179423" y="40746"/>
                      <a:pt x="179915" y="24386"/>
                      <a:pt x="173391" y="21590"/>
                    </a:cubicBezTo>
                    <a:cubicBezTo>
                      <a:pt x="157756" y="14889"/>
                      <a:pt x="170598" y="35250"/>
                      <a:pt x="144816" y="32385"/>
                    </a:cubicBezTo>
                    <a:cubicBezTo>
                      <a:pt x="114949" y="12473"/>
                      <a:pt x="160991" y="42444"/>
                      <a:pt x="133386" y="26670"/>
                    </a:cubicBezTo>
                    <a:cubicBezTo>
                      <a:pt x="130629" y="25095"/>
                      <a:pt x="128778" y="21959"/>
                      <a:pt x="125766" y="20955"/>
                    </a:cubicBezTo>
                    <a:cubicBezTo>
                      <a:pt x="120909" y="19336"/>
                      <a:pt x="115568" y="19940"/>
                      <a:pt x="110526" y="19050"/>
                    </a:cubicBezTo>
                    <a:cubicBezTo>
                      <a:pt x="104761" y="18033"/>
                      <a:pt x="99122" y="16388"/>
                      <a:pt x="93381" y="15240"/>
                    </a:cubicBezTo>
                    <a:cubicBezTo>
                      <a:pt x="89593" y="14482"/>
                      <a:pt x="85715" y="14204"/>
                      <a:pt x="81951" y="13335"/>
                    </a:cubicBezTo>
                    <a:cubicBezTo>
                      <a:pt x="77447" y="12296"/>
                      <a:pt x="73044" y="10853"/>
                      <a:pt x="68616" y="9525"/>
                    </a:cubicBezTo>
                    <a:cubicBezTo>
                      <a:pt x="66693" y="8948"/>
                      <a:pt x="64747" y="8411"/>
                      <a:pt x="62901" y="7620"/>
                    </a:cubicBezTo>
                    <a:cubicBezTo>
                      <a:pt x="60291" y="6501"/>
                      <a:pt x="58048" y="4449"/>
                      <a:pt x="55281" y="3810"/>
                    </a:cubicBezTo>
                    <a:cubicBezTo>
                      <a:pt x="49678" y="2517"/>
                      <a:pt x="43828" y="2718"/>
                      <a:pt x="38136" y="1905"/>
                    </a:cubicBezTo>
                    <a:cubicBezTo>
                      <a:pt x="34931" y="1447"/>
                      <a:pt x="31786" y="635"/>
                      <a:pt x="28611" y="0"/>
                    </a:cubicBezTo>
                    <a:cubicBezTo>
                      <a:pt x="20991" y="635"/>
                      <a:pt x="13249" y="405"/>
                      <a:pt x="5751" y="1905"/>
                    </a:cubicBezTo>
                    <a:cubicBezTo>
                      <a:pt x="3506" y="2354"/>
                      <a:pt x="412" y="3457"/>
                      <a:pt x="36" y="5715"/>
                    </a:cubicBezTo>
                    <a:cubicBezTo>
                      <a:pt x="-273" y="7569"/>
                      <a:pt x="1408" y="26697"/>
                      <a:pt x="3846" y="32385"/>
                    </a:cubicBezTo>
                    <a:cubicBezTo>
                      <a:pt x="5835" y="37026"/>
                      <a:pt x="9938" y="40382"/>
                      <a:pt x="13371" y="43815"/>
                    </a:cubicBezTo>
                    <a:cubicBezTo>
                      <a:pt x="17739" y="56919"/>
                      <a:pt x="11765" y="41004"/>
                      <a:pt x="20991" y="57150"/>
                    </a:cubicBezTo>
                    <a:cubicBezTo>
                      <a:pt x="21987" y="58893"/>
                      <a:pt x="21476" y="61445"/>
                      <a:pt x="22896" y="62865"/>
                    </a:cubicBezTo>
                    <a:cubicBezTo>
                      <a:pt x="24316" y="64285"/>
                      <a:pt x="26706" y="64135"/>
                      <a:pt x="28611" y="64770"/>
                    </a:cubicBezTo>
                    <a:cubicBezTo>
                      <a:pt x="30608" y="70762"/>
                      <a:pt x="30115" y="72123"/>
                      <a:pt x="36231" y="76200"/>
                    </a:cubicBezTo>
                    <a:cubicBezTo>
                      <a:pt x="37902" y="77314"/>
                      <a:pt x="40041" y="77470"/>
                      <a:pt x="41946" y="78105"/>
                    </a:cubicBezTo>
                    <a:cubicBezTo>
                      <a:pt x="46159" y="82318"/>
                      <a:pt x="48072" y="84978"/>
                      <a:pt x="53376" y="87630"/>
                    </a:cubicBezTo>
                    <a:cubicBezTo>
                      <a:pt x="55172" y="88528"/>
                      <a:pt x="57186" y="88900"/>
                      <a:pt x="59091" y="89535"/>
                    </a:cubicBezTo>
                    <a:cubicBezTo>
                      <a:pt x="59726" y="91440"/>
                      <a:pt x="9667" y="92287"/>
                      <a:pt x="8926" y="95250"/>
                    </a:cubicBezTo>
                    <a:cubicBezTo>
                      <a:pt x="8185" y="98213"/>
                      <a:pt x="52050" y="106976"/>
                      <a:pt x="54646" y="107315"/>
                    </a:cubicBezTo>
                    <a:cubicBezTo>
                      <a:pt x="66676" y="108884"/>
                      <a:pt x="92702" y="100224"/>
                      <a:pt x="104811" y="100965"/>
                    </a:cubicBezTo>
                    <a:cubicBezTo>
                      <a:pt x="141800" y="103230"/>
                      <a:pt x="185774" y="112078"/>
                      <a:pt x="201966" y="11430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nvGrpSpPr>
              <p:cNvPr id="121" name="Group 120">
                <a:extLst>
                  <a:ext uri="{FF2B5EF4-FFF2-40B4-BE49-F238E27FC236}">
                    <a16:creationId xmlns:a16="http://schemas.microsoft.com/office/drawing/2014/main" id="{7B8C8C7B-B609-4788-989F-328C06D60A6D}"/>
                  </a:ext>
                </a:extLst>
              </p:cNvPr>
              <p:cNvGrpSpPr/>
              <p:nvPr/>
            </p:nvGrpSpPr>
            <p:grpSpPr>
              <a:xfrm>
                <a:off x="1138989" y="2337188"/>
                <a:ext cx="5970130" cy="3317670"/>
                <a:chOff x="1138989" y="2337188"/>
                <a:chExt cx="5970130" cy="3317670"/>
              </a:xfrm>
              <a:grpFill/>
            </p:grpSpPr>
            <p:sp>
              <p:nvSpPr>
                <p:cNvPr id="69" name="Freeform: Shape 68">
                  <a:extLst>
                    <a:ext uri="{FF2B5EF4-FFF2-40B4-BE49-F238E27FC236}">
                      <a16:creationId xmlns:a16="http://schemas.microsoft.com/office/drawing/2014/main" id="{C4113ED5-2D9C-48EB-B849-91BFDDEFAB7E}"/>
                    </a:ext>
                  </a:extLst>
                </p:cNvPr>
                <p:cNvSpPr/>
                <p:nvPr/>
              </p:nvSpPr>
              <p:spPr>
                <a:xfrm>
                  <a:off x="2378765" y="3942013"/>
                  <a:ext cx="371061" cy="1712845"/>
                </a:xfrm>
                <a:custGeom>
                  <a:avLst/>
                  <a:gdLst>
                    <a:gd name="connsiteX0" fmla="*/ 0 w 371061"/>
                    <a:gd name="connsiteY0" fmla="*/ 341245 h 1712845"/>
                    <a:gd name="connsiteX1" fmla="*/ 0 w 371061"/>
                    <a:gd name="connsiteY1" fmla="*/ 341245 h 1712845"/>
                    <a:gd name="connsiteX2" fmla="*/ 3313 w 371061"/>
                    <a:gd name="connsiteY2" fmla="*/ 326336 h 1712845"/>
                    <a:gd name="connsiteX3" fmla="*/ 4970 w 371061"/>
                    <a:gd name="connsiteY3" fmla="*/ 314740 h 1712845"/>
                    <a:gd name="connsiteX4" fmla="*/ 8283 w 371061"/>
                    <a:gd name="connsiteY4" fmla="*/ 308114 h 1712845"/>
                    <a:gd name="connsiteX5" fmla="*/ 6626 w 371061"/>
                    <a:gd name="connsiteY5" fmla="*/ 289892 h 1712845"/>
                    <a:gd name="connsiteX6" fmla="*/ 13252 w 371061"/>
                    <a:gd name="connsiteY6" fmla="*/ 279953 h 1712845"/>
                    <a:gd name="connsiteX7" fmla="*/ 19878 w 371061"/>
                    <a:gd name="connsiteY7" fmla="*/ 273327 h 1712845"/>
                    <a:gd name="connsiteX8" fmla="*/ 21535 w 371061"/>
                    <a:gd name="connsiteY8" fmla="*/ 268358 h 1712845"/>
                    <a:gd name="connsiteX9" fmla="*/ 24848 w 371061"/>
                    <a:gd name="connsiteY9" fmla="*/ 256762 h 1712845"/>
                    <a:gd name="connsiteX10" fmla="*/ 26505 w 371061"/>
                    <a:gd name="connsiteY10" fmla="*/ 246823 h 1712845"/>
                    <a:gd name="connsiteX11" fmla="*/ 29818 w 371061"/>
                    <a:gd name="connsiteY11" fmla="*/ 241853 h 1712845"/>
                    <a:gd name="connsiteX12" fmla="*/ 34787 w 371061"/>
                    <a:gd name="connsiteY12" fmla="*/ 228601 h 1712845"/>
                    <a:gd name="connsiteX13" fmla="*/ 39757 w 371061"/>
                    <a:gd name="connsiteY13" fmla="*/ 220318 h 1712845"/>
                    <a:gd name="connsiteX14" fmla="*/ 41413 w 371061"/>
                    <a:gd name="connsiteY14" fmla="*/ 207066 h 1712845"/>
                    <a:gd name="connsiteX15" fmla="*/ 43070 w 371061"/>
                    <a:gd name="connsiteY15" fmla="*/ 190501 h 1712845"/>
                    <a:gd name="connsiteX16" fmla="*/ 46383 w 371061"/>
                    <a:gd name="connsiteY16" fmla="*/ 182218 h 1712845"/>
                    <a:gd name="connsiteX17" fmla="*/ 48039 w 371061"/>
                    <a:gd name="connsiteY17" fmla="*/ 168966 h 1712845"/>
                    <a:gd name="connsiteX18" fmla="*/ 51352 w 371061"/>
                    <a:gd name="connsiteY18" fmla="*/ 162340 h 1712845"/>
                    <a:gd name="connsiteX19" fmla="*/ 53009 w 371061"/>
                    <a:gd name="connsiteY19" fmla="*/ 149088 h 1712845"/>
                    <a:gd name="connsiteX20" fmla="*/ 61292 w 371061"/>
                    <a:gd name="connsiteY20" fmla="*/ 109332 h 1712845"/>
                    <a:gd name="connsiteX21" fmla="*/ 62948 w 371061"/>
                    <a:gd name="connsiteY21" fmla="*/ 94423 h 1712845"/>
                    <a:gd name="connsiteX22" fmla="*/ 69574 w 371061"/>
                    <a:gd name="connsiteY22" fmla="*/ 67918 h 1712845"/>
                    <a:gd name="connsiteX23" fmla="*/ 74544 w 371061"/>
                    <a:gd name="connsiteY23" fmla="*/ 41414 h 1712845"/>
                    <a:gd name="connsiteX24" fmla="*/ 76200 w 371061"/>
                    <a:gd name="connsiteY24" fmla="*/ 33132 h 1712845"/>
                    <a:gd name="connsiteX25" fmla="*/ 79513 w 371061"/>
                    <a:gd name="connsiteY25" fmla="*/ 28162 h 1712845"/>
                    <a:gd name="connsiteX26" fmla="*/ 84483 w 371061"/>
                    <a:gd name="connsiteY26" fmla="*/ 18223 h 1712845"/>
                    <a:gd name="connsiteX27" fmla="*/ 91109 w 371061"/>
                    <a:gd name="connsiteY27" fmla="*/ 6627 h 1712845"/>
                    <a:gd name="connsiteX28" fmla="*/ 96078 w 371061"/>
                    <a:gd name="connsiteY28" fmla="*/ 4971 h 1712845"/>
                    <a:gd name="connsiteX29" fmla="*/ 101048 w 371061"/>
                    <a:gd name="connsiteY29" fmla="*/ 1658 h 1712845"/>
                    <a:gd name="connsiteX30" fmla="*/ 106018 w 371061"/>
                    <a:gd name="connsiteY30" fmla="*/ 1 h 1712845"/>
                    <a:gd name="connsiteX31" fmla="*/ 160683 w 371061"/>
                    <a:gd name="connsiteY31" fmla="*/ 3314 h 1712845"/>
                    <a:gd name="connsiteX32" fmla="*/ 175592 w 371061"/>
                    <a:gd name="connsiteY32" fmla="*/ 4971 h 1712845"/>
                    <a:gd name="connsiteX33" fmla="*/ 182218 w 371061"/>
                    <a:gd name="connsiteY33" fmla="*/ 8284 h 1712845"/>
                    <a:gd name="connsiteX34" fmla="*/ 192157 w 371061"/>
                    <a:gd name="connsiteY34" fmla="*/ 11597 h 1712845"/>
                    <a:gd name="connsiteX35" fmla="*/ 197126 w 371061"/>
                    <a:gd name="connsiteY35" fmla="*/ 14910 h 1712845"/>
                    <a:gd name="connsiteX36" fmla="*/ 200439 w 371061"/>
                    <a:gd name="connsiteY36" fmla="*/ 62949 h 1712845"/>
                    <a:gd name="connsiteX37" fmla="*/ 198783 w 371061"/>
                    <a:gd name="connsiteY37" fmla="*/ 82827 h 1712845"/>
                    <a:gd name="connsiteX38" fmla="*/ 195470 w 371061"/>
                    <a:gd name="connsiteY38" fmla="*/ 91110 h 1712845"/>
                    <a:gd name="connsiteX39" fmla="*/ 192157 w 371061"/>
                    <a:gd name="connsiteY39" fmla="*/ 102705 h 1712845"/>
                    <a:gd name="connsiteX40" fmla="*/ 187187 w 371061"/>
                    <a:gd name="connsiteY40" fmla="*/ 117614 h 1712845"/>
                    <a:gd name="connsiteX41" fmla="*/ 183874 w 371061"/>
                    <a:gd name="connsiteY41" fmla="*/ 127553 h 1712845"/>
                    <a:gd name="connsiteX42" fmla="*/ 178905 w 371061"/>
                    <a:gd name="connsiteY42" fmla="*/ 157371 h 1712845"/>
                    <a:gd name="connsiteX43" fmla="*/ 172278 w 371061"/>
                    <a:gd name="connsiteY43" fmla="*/ 198784 h 1712845"/>
                    <a:gd name="connsiteX44" fmla="*/ 168965 w 371061"/>
                    <a:gd name="connsiteY44" fmla="*/ 351184 h 1712845"/>
                    <a:gd name="connsiteX45" fmla="*/ 170622 w 371061"/>
                    <a:gd name="connsiteY45" fmla="*/ 356153 h 1712845"/>
                    <a:gd name="connsiteX46" fmla="*/ 172278 w 371061"/>
                    <a:gd name="connsiteY46" fmla="*/ 362779 h 1712845"/>
                    <a:gd name="connsiteX47" fmla="*/ 175592 w 371061"/>
                    <a:gd name="connsiteY47" fmla="*/ 374375 h 1712845"/>
                    <a:gd name="connsiteX48" fmla="*/ 180561 w 371061"/>
                    <a:gd name="connsiteY48" fmla="*/ 407505 h 1712845"/>
                    <a:gd name="connsiteX49" fmla="*/ 182218 w 371061"/>
                    <a:gd name="connsiteY49" fmla="*/ 430697 h 1712845"/>
                    <a:gd name="connsiteX50" fmla="*/ 185531 w 371061"/>
                    <a:gd name="connsiteY50" fmla="*/ 437323 h 1712845"/>
                    <a:gd name="connsiteX51" fmla="*/ 190500 w 371061"/>
                    <a:gd name="connsiteY51" fmla="*/ 452232 h 1712845"/>
                    <a:gd name="connsiteX52" fmla="*/ 195470 w 371061"/>
                    <a:gd name="connsiteY52" fmla="*/ 465484 h 1712845"/>
                    <a:gd name="connsiteX53" fmla="*/ 202096 w 371061"/>
                    <a:gd name="connsiteY53" fmla="*/ 473766 h 1712845"/>
                    <a:gd name="connsiteX54" fmla="*/ 212035 w 371061"/>
                    <a:gd name="connsiteY54" fmla="*/ 483705 h 1712845"/>
                    <a:gd name="connsiteX55" fmla="*/ 217005 w 371061"/>
                    <a:gd name="connsiteY55" fmla="*/ 487018 h 1712845"/>
                    <a:gd name="connsiteX56" fmla="*/ 223631 w 371061"/>
                    <a:gd name="connsiteY56" fmla="*/ 490332 h 1712845"/>
                    <a:gd name="connsiteX57" fmla="*/ 228600 w 371061"/>
                    <a:gd name="connsiteY57" fmla="*/ 495301 h 1712845"/>
                    <a:gd name="connsiteX58" fmla="*/ 238539 w 371061"/>
                    <a:gd name="connsiteY58" fmla="*/ 503584 h 1712845"/>
                    <a:gd name="connsiteX59" fmla="*/ 243509 w 371061"/>
                    <a:gd name="connsiteY59" fmla="*/ 510210 h 1712845"/>
                    <a:gd name="connsiteX60" fmla="*/ 255105 w 371061"/>
                    <a:gd name="connsiteY60" fmla="*/ 520149 h 1712845"/>
                    <a:gd name="connsiteX61" fmla="*/ 260074 w 371061"/>
                    <a:gd name="connsiteY61" fmla="*/ 528432 h 1712845"/>
                    <a:gd name="connsiteX62" fmla="*/ 273326 w 371061"/>
                    <a:gd name="connsiteY62" fmla="*/ 535058 h 1712845"/>
                    <a:gd name="connsiteX63" fmla="*/ 283265 w 371061"/>
                    <a:gd name="connsiteY63" fmla="*/ 543340 h 1712845"/>
                    <a:gd name="connsiteX64" fmla="*/ 291548 w 371061"/>
                    <a:gd name="connsiteY64" fmla="*/ 551623 h 1712845"/>
                    <a:gd name="connsiteX65" fmla="*/ 299831 w 371061"/>
                    <a:gd name="connsiteY65" fmla="*/ 559905 h 1712845"/>
                    <a:gd name="connsiteX66" fmla="*/ 303144 w 371061"/>
                    <a:gd name="connsiteY66" fmla="*/ 564875 h 1712845"/>
                    <a:gd name="connsiteX67" fmla="*/ 308113 w 371061"/>
                    <a:gd name="connsiteY67" fmla="*/ 568188 h 1712845"/>
                    <a:gd name="connsiteX68" fmla="*/ 314739 w 371061"/>
                    <a:gd name="connsiteY68" fmla="*/ 574814 h 1712845"/>
                    <a:gd name="connsiteX69" fmla="*/ 316396 w 371061"/>
                    <a:gd name="connsiteY69" fmla="*/ 579784 h 1712845"/>
                    <a:gd name="connsiteX70" fmla="*/ 323022 w 371061"/>
                    <a:gd name="connsiteY70" fmla="*/ 586410 h 1712845"/>
                    <a:gd name="connsiteX71" fmla="*/ 327992 w 371061"/>
                    <a:gd name="connsiteY71" fmla="*/ 593036 h 1712845"/>
                    <a:gd name="connsiteX72" fmla="*/ 329648 w 371061"/>
                    <a:gd name="connsiteY72" fmla="*/ 598005 h 1712845"/>
                    <a:gd name="connsiteX73" fmla="*/ 336274 w 371061"/>
                    <a:gd name="connsiteY73" fmla="*/ 609601 h 1712845"/>
                    <a:gd name="connsiteX74" fmla="*/ 344557 w 371061"/>
                    <a:gd name="connsiteY74" fmla="*/ 631136 h 1712845"/>
                    <a:gd name="connsiteX75" fmla="*/ 349526 w 371061"/>
                    <a:gd name="connsiteY75" fmla="*/ 644388 h 1712845"/>
                    <a:gd name="connsiteX76" fmla="*/ 352839 w 371061"/>
                    <a:gd name="connsiteY76" fmla="*/ 655984 h 1712845"/>
                    <a:gd name="connsiteX77" fmla="*/ 354496 w 371061"/>
                    <a:gd name="connsiteY77" fmla="*/ 660953 h 1712845"/>
                    <a:gd name="connsiteX78" fmla="*/ 361122 w 371061"/>
                    <a:gd name="connsiteY78" fmla="*/ 672549 h 1712845"/>
                    <a:gd name="connsiteX79" fmla="*/ 362778 w 371061"/>
                    <a:gd name="connsiteY79" fmla="*/ 682488 h 1712845"/>
                    <a:gd name="connsiteX80" fmla="*/ 366092 w 371061"/>
                    <a:gd name="connsiteY80" fmla="*/ 685801 h 1712845"/>
                    <a:gd name="connsiteX81" fmla="*/ 371061 w 371061"/>
                    <a:gd name="connsiteY81" fmla="*/ 702366 h 1712845"/>
                    <a:gd name="connsiteX82" fmla="*/ 367748 w 371061"/>
                    <a:gd name="connsiteY82" fmla="*/ 753718 h 1712845"/>
                    <a:gd name="connsiteX83" fmla="*/ 362778 w 371061"/>
                    <a:gd name="connsiteY83" fmla="*/ 781879 h 1712845"/>
                    <a:gd name="connsiteX84" fmla="*/ 361122 w 371061"/>
                    <a:gd name="connsiteY84" fmla="*/ 788505 h 1712845"/>
                    <a:gd name="connsiteX85" fmla="*/ 356152 w 371061"/>
                    <a:gd name="connsiteY85" fmla="*/ 793475 h 1712845"/>
                    <a:gd name="connsiteX86" fmla="*/ 352839 w 371061"/>
                    <a:gd name="connsiteY86" fmla="*/ 798445 h 1712845"/>
                    <a:gd name="connsiteX87" fmla="*/ 347870 w 371061"/>
                    <a:gd name="connsiteY87" fmla="*/ 808384 h 1712845"/>
                    <a:gd name="connsiteX88" fmla="*/ 346213 w 371061"/>
                    <a:gd name="connsiteY88" fmla="*/ 813353 h 1712845"/>
                    <a:gd name="connsiteX89" fmla="*/ 342900 w 371061"/>
                    <a:gd name="connsiteY89" fmla="*/ 819979 h 1712845"/>
                    <a:gd name="connsiteX90" fmla="*/ 341244 w 371061"/>
                    <a:gd name="connsiteY90" fmla="*/ 828262 h 1712845"/>
                    <a:gd name="connsiteX91" fmla="*/ 336274 w 371061"/>
                    <a:gd name="connsiteY91" fmla="*/ 834888 h 1712845"/>
                    <a:gd name="connsiteX92" fmla="*/ 326335 w 371061"/>
                    <a:gd name="connsiteY92" fmla="*/ 851453 h 1712845"/>
                    <a:gd name="connsiteX93" fmla="*/ 316396 w 371061"/>
                    <a:gd name="connsiteY93" fmla="*/ 866362 h 1712845"/>
                    <a:gd name="connsiteX94" fmla="*/ 309770 w 371061"/>
                    <a:gd name="connsiteY94" fmla="*/ 882927 h 1712845"/>
                    <a:gd name="connsiteX95" fmla="*/ 304800 w 371061"/>
                    <a:gd name="connsiteY95" fmla="*/ 886240 h 1712845"/>
                    <a:gd name="connsiteX96" fmla="*/ 306457 w 371061"/>
                    <a:gd name="connsiteY96" fmla="*/ 977349 h 1712845"/>
                    <a:gd name="connsiteX97" fmla="*/ 298174 w 371061"/>
                    <a:gd name="connsiteY97" fmla="*/ 1033671 h 1712845"/>
                    <a:gd name="connsiteX98" fmla="*/ 296518 w 371061"/>
                    <a:gd name="connsiteY98" fmla="*/ 1043610 h 1712845"/>
                    <a:gd name="connsiteX99" fmla="*/ 293205 w 371061"/>
                    <a:gd name="connsiteY99" fmla="*/ 1050236 h 1712845"/>
                    <a:gd name="connsiteX100" fmla="*/ 289892 w 371061"/>
                    <a:gd name="connsiteY100" fmla="*/ 1080053 h 1712845"/>
                    <a:gd name="connsiteX101" fmla="*/ 286578 w 371061"/>
                    <a:gd name="connsiteY101" fmla="*/ 1096618 h 1712845"/>
                    <a:gd name="connsiteX102" fmla="*/ 281609 w 371061"/>
                    <a:gd name="connsiteY102" fmla="*/ 1134718 h 1712845"/>
                    <a:gd name="connsiteX103" fmla="*/ 274983 w 371061"/>
                    <a:gd name="connsiteY103" fmla="*/ 1154597 h 1712845"/>
                    <a:gd name="connsiteX104" fmla="*/ 273326 w 371061"/>
                    <a:gd name="connsiteY104" fmla="*/ 1172818 h 1712845"/>
                    <a:gd name="connsiteX105" fmla="*/ 266700 w 371061"/>
                    <a:gd name="connsiteY105" fmla="*/ 1189384 h 1712845"/>
                    <a:gd name="connsiteX106" fmla="*/ 265044 w 371061"/>
                    <a:gd name="connsiteY106" fmla="*/ 1222514 h 1712845"/>
                    <a:gd name="connsiteX107" fmla="*/ 261731 w 371061"/>
                    <a:gd name="connsiteY107" fmla="*/ 1242392 h 1712845"/>
                    <a:gd name="connsiteX108" fmla="*/ 260074 w 371061"/>
                    <a:gd name="connsiteY108" fmla="*/ 1298714 h 1712845"/>
                    <a:gd name="connsiteX109" fmla="*/ 253448 w 371061"/>
                    <a:gd name="connsiteY109" fmla="*/ 1316936 h 1712845"/>
                    <a:gd name="connsiteX110" fmla="*/ 248478 w 371061"/>
                    <a:gd name="connsiteY110" fmla="*/ 1333501 h 1712845"/>
                    <a:gd name="connsiteX111" fmla="*/ 245165 w 371061"/>
                    <a:gd name="connsiteY111" fmla="*/ 1351723 h 1712845"/>
                    <a:gd name="connsiteX112" fmla="*/ 241852 w 371061"/>
                    <a:gd name="connsiteY112" fmla="*/ 1361662 h 1712845"/>
                    <a:gd name="connsiteX113" fmla="*/ 240196 w 371061"/>
                    <a:gd name="connsiteY113" fmla="*/ 1378227 h 1712845"/>
                    <a:gd name="connsiteX114" fmla="*/ 236883 w 371061"/>
                    <a:gd name="connsiteY114" fmla="*/ 1386510 h 1712845"/>
                    <a:gd name="connsiteX115" fmla="*/ 233570 w 371061"/>
                    <a:gd name="connsiteY115" fmla="*/ 1408045 h 1712845"/>
                    <a:gd name="connsiteX116" fmla="*/ 230257 w 371061"/>
                    <a:gd name="connsiteY116" fmla="*/ 1421297 h 1712845"/>
                    <a:gd name="connsiteX117" fmla="*/ 226944 w 371061"/>
                    <a:gd name="connsiteY117" fmla="*/ 1444488 h 1712845"/>
                    <a:gd name="connsiteX118" fmla="*/ 225287 w 371061"/>
                    <a:gd name="connsiteY118" fmla="*/ 1454427 h 1712845"/>
                    <a:gd name="connsiteX119" fmla="*/ 217005 w 371061"/>
                    <a:gd name="connsiteY119" fmla="*/ 1479275 h 1712845"/>
                    <a:gd name="connsiteX120" fmla="*/ 215348 w 371061"/>
                    <a:gd name="connsiteY120" fmla="*/ 1490871 h 1712845"/>
                    <a:gd name="connsiteX121" fmla="*/ 212035 w 371061"/>
                    <a:gd name="connsiteY121" fmla="*/ 1497497 h 1712845"/>
                    <a:gd name="connsiteX122" fmla="*/ 207065 w 371061"/>
                    <a:gd name="connsiteY122" fmla="*/ 1520688 h 1712845"/>
                    <a:gd name="connsiteX123" fmla="*/ 202096 w 371061"/>
                    <a:gd name="connsiteY123" fmla="*/ 1540566 h 1712845"/>
                    <a:gd name="connsiteX124" fmla="*/ 200439 w 371061"/>
                    <a:gd name="connsiteY124" fmla="*/ 1547192 h 1712845"/>
                    <a:gd name="connsiteX125" fmla="*/ 197126 w 371061"/>
                    <a:gd name="connsiteY125" fmla="*/ 1555475 h 1712845"/>
                    <a:gd name="connsiteX126" fmla="*/ 195470 w 371061"/>
                    <a:gd name="connsiteY126" fmla="*/ 1565414 h 1712845"/>
                    <a:gd name="connsiteX127" fmla="*/ 188844 w 371061"/>
                    <a:gd name="connsiteY127" fmla="*/ 1583636 h 1712845"/>
                    <a:gd name="connsiteX128" fmla="*/ 185531 w 371061"/>
                    <a:gd name="connsiteY128" fmla="*/ 1593575 h 1712845"/>
                    <a:gd name="connsiteX129" fmla="*/ 180561 w 371061"/>
                    <a:gd name="connsiteY129" fmla="*/ 1615110 h 1712845"/>
                    <a:gd name="connsiteX130" fmla="*/ 175592 w 371061"/>
                    <a:gd name="connsiteY130" fmla="*/ 1633332 h 1712845"/>
                    <a:gd name="connsiteX131" fmla="*/ 172278 w 371061"/>
                    <a:gd name="connsiteY131" fmla="*/ 1643271 h 1712845"/>
                    <a:gd name="connsiteX132" fmla="*/ 168965 w 371061"/>
                    <a:gd name="connsiteY132" fmla="*/ 1653210 h 1712845"/>
                    <a:gd name="connsiteX133" fmla="*/ 165652 w 371061"/>
                    <a:gd name="connsiteY133" fmla="*/ 1658179 h 1712845"/>
                    <a:gd name="connsiteX134" fmla="*/ 163996 w 371061"/>
                    <a:gd name="connsiteY134" fmla="*/ 1666462 h 1712845"/>
                    <a:gd name="connsiteX135" fmla="*/ 159026 w 371061"/>
                    <a:gd name="connsiteY135" fmla="*/ 1679714 h 1712845"/>
                    <a:gd name="connsiteX136" fmla="*/ 157370 w 371061"/>
                    <a:gd name="connsiteY136" fmla="*/ 1684684 h 1712845"/>
                    <a:gd name="connsiteX137" fmla="*/ 154057 w 371061"/>
                    <a:gd name="connsiteY137" fmla="*/ 1689653 h 1712845"/>
                    <a:gd name="connsiteX138" fmla="*/ 147431 w 371061"/>
                    <a:gd name="connsiteY138" fmla="*/ 1699592 h 1712845"/>
                    <a:gd name="connsiteX139" fmla="*/ 145774 w 371061"/>
                    <a:gd name="connsiteY139" fmla="*/ 1704562 h 1712845"/>
                    <a:gd name="connsiteX140" fmla="*/ 140805 w 371061"/>
                    <a:gd name="connsiteY140" fmla="*/ 1706218 h 1712845"/>
                    <a:gd name="connsiteX141" fmla="*/ 137492 w 371061"/>
                    <a:gd name="connsiteY141" fmla="*/ 1709532 h 1712845"/>
                    <a:gd name="connsiteX142" fmla="*/ 132522 w 371061"/>
                    <a:gd name="connsiteY142" fmla="*/ 1712845 h 1712845"/>
                    <a:gd name="connsiteX143" fmla="*/ 125896 w 371061"/>
                    <a:gd name="connsiteY143" fmla="*/ 1711188 h 1712845"/>
                    <a:gd name="connsiteX144" fmla="*/ 124239 w 371061"/>
                    <a:gd name="connsiteY144" fmla="*/ 1702905 h 1712845"/>
                    <a:gd name="connsiteX145" fmla="*/ 127552 w 371061"/>
                    <a:gd name="connsiteY145" fmla="*/ 1671432 h 1712845"/>
                    <a:gd name="connsiteX146" fmla="*/ 130865 w 371061"/>
                    <a:gd name="connsiteY146" fmla="*/ 1656523 h 1712845"/>
                    <a:gd name="connsiteX147" fmla="*/ 137492 w 371061"/>
                    <a:gd name="connsiteY147" fmla="*/ 1638301 h 1712845"/>
                    <a:gd name="connsiteX148" fmla="*/ 142461 w 371061"/>
                    <a:gd name="connsiteY148" fmla="*/ 1611797 h 1712845"/>
                    <a:gd name="connsiteX149" fmla="*/ 144118 w 371061"/>
                    <a:gd name="connsiteY149" fmla="*/ 1605171 h 1712845"/>
                    <a:gd name="connsiteX150" fmla="*/ 142461 w 371061"/>
                    <a:gd name="connsiteY150" fmla="*/ 1573697 h 1712845"/>
                    <a:gd name="connsiteX151" fmla="*/ 139148 w 371061"/>
                    <a:gd name="connsiteY151" fmla="*/ 1563758 h 1712845"/>
                    <a:gd name="connsiteX152" fmla="*/ 140805 w 371061"/>
                    <a:gd name="connsiteY152" fmla="*/ 1509092 h 1712845"/>
                    <a:gd name="connsiteX153" fmla="*/ 145774 w 371061"/>
                    <a:gd name="connsiteY153" fmla="*/ 1462710 h 1712845"/>
                    <a:gd name="connsiteX154" fmla="*/ 147431 w 371061"/>
                    <a:gd name="connsiteY154" fmla="*/ 1454427 h 1712845"/>
                    <a:gd name="connsiteX155" fmla="*/ 152400 w 371061"/>
                    <a:gd name="connsiteY155" fmla="*/ 1437862 h 1712845"/>
                    <a:gd name="connsiteX156" fmla="*/ 157370 w 371061"/>
                    <a:gd name="connsiteY156" fmla="*/ 1414671 h 1712845"/>
                    <a:gd name="connsiteX157" fmla="*/ 162339 w 371061"/>
                    <a:gd name="connsiteY157" fmla="*/ 1404732 h 1712845"/>
                    <a:gd name="connsiteX158" fmla="*/ 163996 w 371061"/>
                    <a:gd name="connsiteY158" fmla="*/ 1399762 h 1712845"/>
                    <a:gd name="connsiteX159" fmla="*/ 167309 w 371061"/>
                    <a:gd name="connsiteY159" fmla="*/ 1393136 h 1712845"/>
                    <a:gd name="connsiteX160" fmla="*/ 168965 w 371061"/>
                    <a:gd name="connsiteY160" fmla="*/ 1381540 h 1712845"/>
                    <a:gd name="connsiteX161" fmla="*/ 173935 w 371061"/>
                    <a:gd name="connsiteY161" fmla="*/ 1292088 h 1712845"/>
                    <a:gd name="connsiteX162" fmla="*/ 177248 w 371061"/>
                    <a:gd name="connsiteY162" fmla="*/ 1270553 h 1712845"/>
                    <a:gd name="connsiteX163" fmla="*/ 178905 w 371061"/>
                    <a:gd name="connsiteY163" fmla="*/ 1239079 h 1712845"/>
                    <a:gd name="connsiteX164" fmla="*/ 182218 w 371061"/>
                    <a:gd name="connsiteY164" fmla="*/ 1219201 h 1712845"/>
                    <a:gd name="connsiteX165" fmla="*/ 183874 w 371061"/>
                    <a:gd name="connsiteY165" fmla="*/ 1204292 h 1712845"/>
                    <a:gd name="connsiteX166" fmla="*/ 187187 w 371061"/>
                    <a:gd name="connsiteY166" fmla="*/ 1167849 h 1712845"/>
                    <a:gd name="connsiteX167" fmla="*/ 190500 w 371061"/>
                    <a:gd name="connsiteY167" fmla="*/ 1152940 h 1712845"/>
                    <a:gd name="connsiteX168" fmla="*/ 192157 w 371061"/>
                    <a:gd name="connsiteY168" fmla="*/ 1141345 h 1712845"/>
                    <a:gd name="connsiteX169" fmla="*/ 198783 w 371061"/>
                    <a:gd name="connsiteY169" fmla="*/ 1056862 h 1712845"/>
                    <a:gd name="connsiteX170" fmla="*/ 203752 w 371061"/>
                    <a:gd name="connsiteY170" fmla="*/ 1015449 h 1712845"/>
                    <a:gd name="connsiteX171" fmla="*/ 207065 w 371061"/>
                    <a:gd name="connsiteY171" fmla="*/ 998884 h 1712845"/>
                    <a:gd name="connsiteX172" fmla="*/ 208722 w 371061"/>
                    <a:gd name="connsiteY172" fmla="*/ 969066 h 1712845"/>
                    <a:gd name="connsiteX173" fmla="*/ 212035 w 371061"/>
                    <a:gd name="connsiteY173" fmla="*/ 942562 h 1712845"/>
                    <a:gd name="connsiteX174" fmla="*/ 218661 w 371061"/>
                    <a:gd name="connsiteY174" fmla="*/ 863049 h 1712845"/>
                    <a:gd name="connsiteX175" fmla="*/ 220318 w 371061"/>
                    <a:gd name="connsiteY175" fmla="*/ 738810 h 1712845"/>
                    <a:gd name="connsiteX176" fmla="*/ 215348 w 371061"/>
                    <a:gd name="connsiteY176" fmla="*/ 680832 h 1712845"/>
                    <a:gd name="connsiteX177" fmla="*/ 210378 w 371061"/>
                    <a:gd name="connsiteY177" fmla="*/ 657640 h 1712845"/>
                    <a:gd name="connsiteX178" fmla="*/ 208722 w 371061"/>
                    <a:gd name="connsiteY178" fmla="*/ 652671 h 1712845"/>
                    <a:gd name="connsiteX179" fmla="*/ 205409 w 371061"/>
                    <a:gd name="connsiteY179" fmla="*/ 647701 h 1712845"/>
                    <a:gd name="connsiteX180" fmla="*/ 198783 w 371061"/>
                    <a:gd name="connsiteY180" fmla="*/ 631136 h 1712845"/>
                    <a:gd name="connsiteX181" fmla="*/ 188844 w 371061"/>
                    <a:gd name="connsiteY181" fmla="*/ 621197 h 1712845"/>
                    <a:gd name="connsiteX182" fmla="*/ 178905 w 371061"/>
                    <a:gd name="connsiteY182" fmla="*/ 609601 h 1712845"/>
                    <a:gd name="connsiteX183" fmla="*/ 175592 w 371061"/>
                    <a:gd name="connsiteY183" fmla="*/ 604632 h 1712845"/>
                    <a:gd name="connsiteX184" fmla="*/ 170622 w 371061"/>
                    <a:gd name="connsiteY184" fmla="*/ 602975 h 1712845"/>
                    <a:gd name="connsiteX185" fmla="*/ 165652 w 371061"/>
                    <a:gd name="connsiteY185" fmla="*/ 598005 h 1712845"/>
                    <a:gd name="connsiteX186" fmla="*/ 160683 w 371061"/>
                    <a:gd name="connsiteY186" fmla="*/ 596349 h 1712845"/>
                    <a:gd name="connsiteX187" fmla="*/ 159026 w 371061"/>
                    <a:gd name="connsiteY187" fmla="*/ 591379 h 1712845"/>
                    <a:gd name="connsiteX188" fmla="*/ 149087 w 371061"/>
                    <a:gd name="connsiteY188" fmla="*/ 584753 h 1712845"/>
                    <a:gd name="connsiteX189" fmla="*/ 139148 w 371061"/>
                    <a:gd name="connsiteY189" fmla="*/ 574814 h 1712845"/>
                    <a:gd name="connsiteX190" fmla="*/ 137492 w 371061"/>
                    <a:gd name="connsiteY190" fmla="*/ 569845 h 1712845"/>
                    <a:gd name="connsiteX191" fmla="*/ 127552 w 371061"/>
                    <a:gd name="connsiteY191" fmla="*/ 558249 h 1712845"/>
                    <a:gd name="connsiteX192" fmla="*/ 124239 w 371061"/>
                    <a:gd name="connsiteY192" fmla="*/ 549966 h 1712845"/>
                    <a:gd name="connsiteX193" fmla="*/ 122583 w 371061"/>
                    <a:gd name="connsiteY193" fmla="*/ 544997 h 1712845"/>
                    <a:gd name="connsiteX194" fmla="*/ 117613 w 371061"/>
                    <a:gd name="connsiteY194" fmla="*/ 543340 h 1712845"/>
                    <a:gd name="connsiteX195" fmla="*/ 110987 w 371061"/>
                    <a:gd name="connsiteY195" fmla="*/ 536714 h 1712845"/>
                    <a:gd name="connsiteX196" fmla="*/ 107674 w 371061"/>
                    <a:gd name="connsiteY196" fmla="*/ 530088 h 1712845"/>
                    <a:gd name="connsiteX197" fmla="*/ 97735 w 371061"/>
                    <a:gd name="connsiteY197" fmla="*/ 523462 h 1712845"/>
                    <a:gd name="connsiteX198" fmla="*/ 87796 w 371061"/>
                    <a:gd name="connsiteY198" fmla="*/ 513523 h 1712845"/>
                    <a:gd name="connsiteX199" fmla="*/ 86139 w 371061"/>
                    <a:gd name="connsiteY199" fmla="*/ 508553 h 1712845"/>
                    <a:gd name="connsiteX200" fmla="*/ 81170 w 371061"/>
                    <a:gd name="connsiteY200" fmla="*/ 503584 h 1712845"/>
                    <a:gd name="connsiteX201" fmla="*/ 72887 w 371061"/>
                    <a:gd name="connsiteY201" fmla="*/ 490332 h 1712845"/>
                    <a:gd name="connsiteX202" fmla="*/ 67918 w 371061"/>
                    <a:gd name="connsiteY202" fmla="*/ 483705 h 1712845"/>
                    <a:gd name="connsiteX203" fmla="*/ 62948 w 371061"/>
                    <a:gd name="connsiteY203" fmla="*/ 473766 h 1712845"/>
                    <a:gd name="connsiteX204" fmla="*/ 49696 w 371061"/>
                    <a:gd name="connsiteY204" fmla="*/ 453888 h 1712845"/>
                    <a:gd name="connsiteX205" fmla="*/ 46383 w 371061"/>
                    <a:gd name="connsiteY205" fmla="*/ 445605 h 1712845"/>
                    <a:gd name="connsiteX206" fmla="*/ 43070 w 371061"/>
                    <a:gd name="connsiteY206" fmla="*/ 440636 h 1712845"/>
                    <a:gd name="connsiteX207" fmla="*/ 34787 w 371061"/>
                    <a:gd name="connsiteY207" fmla="*/ 429040 h 1712845"/>
                    <a:gd name="connsiteX208" fmla="*/ 26505 w 371061"/>
                    <a:gd name="connsiteY208" fmla="*/ 415788 h 1712845"/>
                    <a:gd name="connsiteX209" fmla="*/ 24848 w 371061"/>
                    <a:gd name="connsiteY209" fmla="*/ 410818 h 1712845"/>
                    <a:gd name="connsiteX210" fmla="*/ 14909 w 371061"/>
                    <a:gd name="connsiteY210" fmla="*/ 404192 h 1712845"/>
                    <a:gd name="connsiteX211" fmla="*/ 9939 w 371061"/>
                    <a:gd name="connsiteY211" fmla="*/ 376032 h 1712845"/>
                    <a:gd name="connsiteX212" fmla="*/ 0 w 371061"/>
                    <a:gd name="connsiteY212" fmla="*/ 341245 h 1712845"/>
                    <a:gd name="connsiteX0" fmla="*/ 0 w 371061"/>
                    <a:gd name="connsiteY0" fmla="*/ 341245 h 1712845"/>
                    <a:gd name="connsiteX1" fmla="*/ 0 w 371061"/>
                    <a:gd name="connsiteY1" fmla="*/ 341245 h 1712845"/>
                    <a:gd name="connsiteX2" fmla="*/ 3313 w 371061"/>
                    <a:gd name="connsiteY2" fmla="*/ 326336 h 1712845"/>
                    <a:gd name="connsiteX3" fmla="*/ 4970 w 371061"/>
                    <a:gd name="connsiteY3" fmla="*/ 314740 h 1712845"/>
                    <a:gd name="connsiteX4" fmla="*/ 8283 w 371061"/>
                    <a:gd name="connsiteY4" fmla="*/ 308114 h 1712845"/>
                    <a:gd name="connsiteX5" fmla="*/ 6626 w 371061"/>
                    <a:gd name="connsiteY5" fmla="*/ 289892 h 1712845"/>
                    <a:gd name="connsiteX6" fmla="*/ 13252 w 371061"/>
                    <a:gd name="connsiteY6" fmla="*/ 279953 h 1712845"/>
                    <a:gd name="connsiteX7" fmla="*/ 19878 w 371061"/>
                    <a:gd name="connsiteY7" fmla="*/ 273327 h 1712845"/>
                    <a:gd name="connsiteX8" fmla="*/ 21535 w 371061"/>
                    <a:gd name="connsiteY8" fmla="*/ 268358 h 1712845"/>
                    <a:gd name="connsiteX9" fmla="*/ 24848 w 371061"/>
                    <a:gd name="connsiteY9" fmla="*/ 256762 h 1712845"/>
                    <a:gd name="connsiteX10" fmla="*/ 26505 w 371061"/>
                    <a:gd name="connsiteY10" fmla="*/ 246823 h 1712845"/>
                    <a:gd name="connsiteX11" fmla="*/ 29818 w 371061"/>
                    <a:gd name="connsiteY11" fmla="*/ 241853 h 1712845"/>
                    <a:gd name="connsiteX12" fmla="*/ 34787 w 371061"/>
                    <a:gd name="connsiteY12" fmla="*/ 228601 h 1712845"/>
                    <a:gd name="connsiteX13" fmla="*/ 39757 w 371061"/>
                    <a:gd name="connsiteY13" fmla="*/ 220318 h 1712845"/>
                    <a:gd name="connsiteX14" fmla="*/ 41413 w 371061"/>
                    <a:gd name="connsiteY14" fmla="*/ 207066 h 1712845"/>
                    <a:gd name="connsiteX15" fmla="*/ 43070 w 371061"/>
                    <a:gd name="connsiteY15" fmla="*/ 190501 h 1712845"/>
                    <a:gd name="connsiteX16" fmla="*/ 46383 w 371061"/>
                    <a:gd name="connsiteY16" fmla="*/ 182218 h 1712845"/>
                    <a:gd name="connsiteX17" fmla="*/ 48039 w 371061"/>
                    <a:gd name="connsiteY17" fmla="*/ 168966 h 1712845"/>
                    <a:gd name="connsiteX18" fmla="*/ 51352 w 371061"/>
                    <a:gd name="connsiteY18" fmla="*/ 162340 h 1712845"/>
                    <a:gd name="connsiteX19" fmla="*/ 53009 w 371061"/>
                    <a:gd name="connsiteY19" fmla="*/ 149088 h 1712845"/>
                    <a:gd name="connsiteX20" fmla="*/ 61292 w 371061"/>
                    <a:gd name="connsiteY20" fmla="*/ 109332 h 1712845"/>
                    <a:gd name="connsiteX21" fmla="*/ 62948 w 371061"/>
                    <a:gd name="connsiteY21" fmla="*/ 94423 h 1712845"/>
                    <a:gd name="connsiteX22" fmla="*/ 69574 w 371061"/>
                    <a:gd name="connsiteY22" fmla="*/ 67918 h 1712845"/>
                    <a:gd name="connsiteX23" fmla="*/ 74544 w 371061"/>
                    <a:gd name="connsiteY23" fmla="*/ 41414 h 1712845"/>
                    <a:gd name="connsiteX24" fmla="*/ 76200 w 371061"/>
                    <a:gd name="connsiteY24" fmla="*/ 33132 h 1712845"/>
                    <a:gd name="connsiteX25" fmla="*/ 79513 w 371061"/>
                    <a:gd name="connsiteY25" fmla="*/ 28162 h 1712845"/>
                    <a:gd name="connsiteX26" fmla="*/ 84483 w 371061"/>
                    <a:gd name="connsiteY26" fmla="*/ 18223 h 1712845"/>
                    <a:gd name="connsiteX27" fmla="*/ 91109 w 371061"/>
                    <a:gd name="connsiteY27" fmla="*/ 6627 h 1712845"/>
                    <a:gd name="connsiteX28" fmla="*/ 96078 w 371061"/>
                    <a:gd name="connsiteY28" fmla="*/ 4971 h 1712845"/>
                    <a:gd name="connsiteX29" fmla="*/ 101048 w 371061"/>
                    <a:gd name="connsiteY29" fmla="*/ 1658 h 1712845"/>
                    <a:gd name="connsiteX30" fmla="*/ 106018 w 371061"/>
                    <a:gd name="connsiteY30" fmla="*/ 1 h 1712845"/>
                    <a:gd name="connsiteX31" fmla="*/ 160683 w 371061"/>
                    <a:gd name="connsiteY31" fmla="*/ 3314 h 1712845"/>
                    <a:gd name="connsiteX32" fmla="*/ 175592 w 371061"/>
                    <a:gd name="connsiteY32" fmla="*/ 4971 h 1712845"/>
                    <a:gd name="connsiteX33" fmla="*/ 182218 w 371061"/>
                    <a:gd name="connsiteY33" fmla="*/ 8284 h 1712845"/>
                    <a:gd name="connsiteX34" fmla="*/ 192157 w 371061"/>
                    <a:gd name="connsiteY34" fmla="*/ 11597 h 1712845"/>
                    <a:gd name="connsiteX35" fmla="*/ 197126 w 371061"/>
                    <a:gd name="connsiteY35" fmla="*/ 14910 h 1712845"/>
                    <a:gd name="connsiteX36" fmla="*/ 200439 w 371061"/>
                    <a:gd name="connsiteY36" fmla="*/ 62949 h 1712845"/>
                    <a:gd name="connsiteX37" fmla="*/ 198783 w 371061"/>
                    <a:gd name="connsiteY37" fmla="*/ 82827 h 1712845"/>
                    <a:gd name="connsiteX38" fmla="*/ 195470 w 371061"/>
                    <a:gd name="connsiteY38" fmla="*/ 91110 h 1712845"/>
                    <a:gd name="connsiteX39" fmla="*/ 192157 w 371061"/>
                    <a:gd name="connsiteY39" fmla="*/ 102705 h 1712845"/>
                    <a:gd name="connsiteX40" fmla="*/ 187187 w 371061"/>
                    <a:gd name="connsiteY40" fmla="*/ 117614 h 1712845"/>
                    <a:gd name="connsiteX41" fmla="*/ 183874 w 371061"/>
                    <a:gd name="connsiteY41" fmla="*/ 127553 h 1712845"/>
                    <a:gd name="connsiteX42" fmla="*/ 178905 w 371061"/>
                    <a:gd name="connsiteY42" fmla="*/ 157371 h 1712845"/>
                    <a:gd name="connsiteX43" fmla="*/ 172278 w 371061"/>
                    <a:gd name="connsiteY43" fmla="*/ 198784 h 1712845"/>
                    <a:gd name="connsiteX44" fmla="*/ 168965 w 371061"/>
                    <a:gd name="connsiteY44" fmla="*/ 351184 h 1712845"/>
                    <a:gd name="connsiteX45" fmla="*/ 170622 w 371061"/>
                    <a:gd name="connsiteY45" fmla="*/ 356153 h 1712845"/>
                    <a:gd name="connsiteX46" fmla="*/ 172278 w 371061"/>
                    <a:gd name="connsiteY46" fmla="*/ 362779 h 1712845"/>
                    <a:gd name="connsiteX47" fmla="*/ 175592 w 371061"/>
                    <a:gd name="connsiteY47" fmla="*/ 374375 h 1712845"/>
                    <a:gd name="connsiteX48" fmla="*/ 180561 w 371061"/>
                    <a:gd name="connsiteY48" fmla="*/ 407505 h 1712845"/>
                    <a:gd name="connsiteX49" fmla="*/ 182218 w 371061"/>
                    <a:gd name="connsiteY49" fmla="*/ 430697 h 1712845"/>
                    <a:gd name="connsiteX50" fmla="*/ 185531 w 371061"/>
                    <a:gd name="connsiteY50" fmla="*/ 437323 h 1712845"/>
                    <a:gd name="connsiteX51" fmla="*/ 190500 w 371061"/>
                    <a:gd name="connsiteY51" fmla="*/ 452232 h 1712845"/>
                    <a:gd name="connsiteX52" fmla="*/ 195470 w 371061"/>
                    <a:gd name="connsiteY52" fmla="*/ 465484 h 1712845"/>
                    <a:gd name="connsiteX53" fmla="*/ 202096 w 371061"/>
                    <a:gd name="connsiteY53" fmla="*/ 473766 h 1712845"/>
                    <a:gd name="connsiteX54" fmla="*/ 212035 w 371061"/>
                    <a:gd name="connsiteY54" fmla="*/ 483705 h 1712845"/>
                    <a:gd name="connsiteX55" fmla="*/ 217005 w 371061"/>
                    <a:gd name="connsiteY55" fmla="*/ 487018 h 1712845"/>
                    <a:gd name="connsiteX56" fmla="*/ 223631 w 371061"/>
                    <a:gd name="connsiteY56" fmla="*/ 490332 h 1712845"/>
                    <a:gd name="connsiteX57" fmla="*/ 228600 w 371061"/>
                    <a:gd name="connsiteY57" fmla="*/ 495301 h 1712845"/>
                    <a:gd name="connsiteX58" fmla="*/ 238539 w 371061"/>
                    <a:gd name="connsiteY58" fmla="*/ 503584 h 1712845"/>
                    <a:gd name="connsiteX59" fmla="*/ 243509 w 371061"/>
                    <a:gd name="connsiteY59" fmla="*/ 510210 h 1712845"/>
                    <a:gd name="connsiteX60" fmla="*/ 255105 w 371061"/>
                    <a:gd name="connsiteY60" fmla="*/ 520149 h 1712845"/>
                    <a:gd name="connsiteX61" fmla="*/ 260074 w 371061"/>
                    <a:gd name="connsiteY61" fmla="*/ 528432 h 1712845"/>
                    <a:gd name="connsiteX62" fmla="*/ 273326 w 371061"/>
                    <a:gd name="connsiteY62" fmla="*/ 535058 h 1712845"/>
                    <a:gd name="connsiteX63" fmla="*/ 283265 w 371061"/>
                    <a:gd name="connsiteY63" fmla="*/ 543340 h 1712845"/>
                    <a:gd name="connsiteX64" fmla="*/ 291548 w 371061"/>
                    <a:gd name="connsiteY64" fmla="*/ 551623 h 1712845"/>
                    <a:gd name="connsiteX65" fmla="*/ 299831 w 371061"/>
                    <a:gd name="connsiteY65" fmla="*/ 559905 h 1712845"/>
                    <a:gd name="connsiteX66" fmla="*/ 303144 w 371061"/>
                    <a:gd name="connsiteY66" fmla="*/ 564875 h 1712845"/>
                    <a:gd name="connsiteX67" fmla="*/ 308113 w 371061"/>
                    <a:gd name="connsiteY67" fmla="*/ 568188 h 1712845"/>
                    <a:gd name="connsiteX68" fmla="*/ 314739 w 371061"/>
                    <a:gd name="connsiteY68" fmla="*/ 574814 h 1712845"/>
                    <a:gd name="connsiteX69" fmla="*/ 316396 w 371061"/>
                    <a:gd name="connsiteY69" fmla="*/ 579784 h 1712845"/>
                    <a:gd name="connsiteX70" fmla="*/ 323022 w 371061"/>
                    <a:gd name="connsiteY70" fmla="*/ 586410 h 1712845"/>
                    <a:gd name="connsiteX71" fmla="*/ 327992 w 371061"/>
                    <a:gd name="connsiteY71" fmla="*/ 593036 h 1712845"/>
                    <a:gd name="connsiteX72" fmla="*/ 329648 w 371061"/>
                    <a:gd name="connsiteY72" fmla="*/ 598005 h 1712845"/>
                    <a:gd name="connsiteX73" fmla="*/ 336274 w 371061"/>
                    <a:gd name="connsiteY73" fmla="*/ 609601 h 1712845"/>
                    <a:gd name="connsiteX74" fmla="*/ 344557 w 371061"/>
                    <a:gd name="connsiteY74" fmla="*/ 631136 h 1712845"/>
                    <a:gd name="connsiteX75" fmla="*/ 349526 w 371061"/>
                    <a:gd name="connsiteY75" fmla="*/ 644388 h 1712845"/>
                    <a:gd name="connsiteX76" fmla="*/ 352839 w 371061"/>
                    <a:gd name="connsiteY76" fmla="*/ 655984 h 1712845"/>
                    <a:gd name="connsiteX77" fmla="*/ 354496 w 371061"/>
                    <a:gd name="connsiteY77" fmla="*/ 660953 h 1712845"/>
                    <a:gd name="connsiteX78" fmla="*/ 361122 w 371061"/>
                    <a:gd name="connsiteY78" fmla="*/ 672549 h 1712845"/>
                    <a:gd name="connsiteX79" fmla="*/ 362778 w 371061"/>
                    <a:gd name="connsiteY79" fmla="*/ 682488 h 1712845"/>
                    <a:gd name="connsiteX80" fmla="*/ 366092 w 371061"/>
                    <a:gd name="connsiteY80" fmla="*/ 685801 h 1712845"/>
                    <a:gd name="connsiteX81" fmla="*/ 371061 w 371061"/>
                    <a:gd name="connsiteY81" fmla="*/ 702366 h 1712845"/>
                    <a:gd name="connsiteX82" fmla="*/ 367748 w 371061"/>
                    <a:gd name="connsiteY82" fmla="*/ 753718 h 1712845"/>
                    <a:gd name="connsiteX83" fmla="*/ 362778 w 371061"/>
                    <a:gd name="connsiteY83" fmla="*/ 781879 h 1712845"/>
                    <a:gd name="connsiteX84" fmla="*/ 361122 w 371061"/>
                    <a:gd name="connsiteY84" fmla="*/ 788505 h 1712845"/>
                    <a:gd name="connsiteX85" fmla="*/ 356152 w 371061"/>
                    <a:gd name="connsiteY85" fmla="*/ 793475 h 1712845"/>
                    <a:gd name="connsiteX86" fmla="*/ 352839 w 371061"/>
                    <a:gd name="connsiteY86" fmla="*/ 798445 h 1712845"/>
                    <a:gd name="connsiteX87" fmla="*/ 347870 w 371061"/>
                    <a:gd name="connsiteY87" fmla="*/ 808384 h 1712845"/>
                    <a:gd name="connsiteX88" fmla="*/ 346213 w 371061"/>
                    <a:gd name="connsiteY88" fmla="*/ 813353 h 1712845"/>
                    <a:gd name="connsiteX89" fmla="*/ 342900 w 371061"/>
                    <a:gd name="connsiteY89" fmla="*/ 819979 h 1712845"/>
                    <a:gd name="connsiteX90" fmla="*/ 341244 w 371061"/>
                    <a:gd name="connsiteY90" fmla="*/ 828262 h 1712845"/>
                    <a:gd name="connsiteX91" fmla="*/ 336274 w 371061"/>
                    <a:gd name="connsiteY91" fmla="*/ 834888 h 1712845"/>
                    <a:gd name="connsiteX92" fmla="*/ 326335 w 371061"/>
                    <a:gd name="connsiteY92" fmla="*/ 851453 h 1712845"/>
                    <a:gd name="connsiteX93" fmla="*/ 316396 w 371061"/>
                    <a:gd name="connsiteY93" fmla="*/ 866362 h 1712845"/>
                    <a:gd name="connsiteX94" fmla="*/ 309770 w 371061"/>
                    <a:gd name="connsiteY94" fmla="*/ 882927 h 1712845"/>
                    <a:gd name="connsiteX95" fmla="*/ 304800 w 371061"/>
                    <a:gd name="connsiteY95" fmla="*/ 886240 h 1712845"/>
                    <a:gd name="connsiteX96" fmla="*/ 306457 w 371061"/>
                    <a:gd name="connsiteY96" fmla="*/ 977349 h 1712845"/>
                    <a:gd name="connsiteX97" fmla="*/ 298174 w 371061"/>
                    <a:gd name="connsiteY97" fmla="*/ 1033671 h 1712845"/>
                    <a:gd name="connsiteX98" fmla="*/ 296518 w 371061"/>
                    <a:gd name="connsiteY98" fmla="*/ 1043610 h 1712845"/>
                    <a:gd name="connsiteX99" fmla="*/ 293205 w 371061"/>
                    <a:gd name="connsiteY99" fmla="*/ 1050236 h 1712845"/>
                    <a:gd name="connsiteX100" fmla="*/ 289892 w 371061"/>
                    <a:gd name="connsiteY100" fmla="*/ 1080053 h 1712845"/>
                    <a:gd name="connsiteX101" fmla="*/ 286578 w 371061"/>
                    <a:gd name="connsiteY101" fmla="*/ 1096618 h 1712845"/>
                    <a:gd name="connsiteX102" fmla="*/ 281609 w 371061"/>
                    <a:gd name="connsiteY102" fmla="*/ 1134718 h 1712845"/>
                    <a:gd name="connsiteX103" fmla="*/ 274983 w 371061"/>
                    <a:gd name="connsiteY103" fmla="*/ 1154597 h 1712845"/>
                    <a:gd name="connsiteX104" fmla="*/ 273326 w 371061"/>
                    <a:gd name="connsiteY104" fmla="*/ 1172818 h 1712845"/>
                    <a:gd name="connsiteX105" fmla="*/ 266700 w 371061"/>
                    <a:gd name="connsiteY105" fmla="*/ 1189384 h 1712845"/>
                    <a:gd name="connsiteX106" fmla="*/ 265044 w 371061"/>
                    <a:gd name="connsiteY106" fmla="*/ 1222514 h 1712845"/>
                    <a:gd name="connsiteX107" fmla="*/ 261731 w 371061"/>
                    <a:gd name="connsiteY107" fmla="*/ 1242392 h 1712845"/>
                    <a:gd name="connsiteX108" fmla="*/ 260074 w 371061"/>
                    <a:gd name="connsiteY108" fmla="*/ 1298714 h 1712845"/>
                    <a:gd name="connsiteX109" fmla="*/ 253448 w 371061"/>
                    <a:gd name="connsiteY109" fmla="*/ 1316936 h 1712845"/>
                    <a:gd name="connsiteX110" fmla="*/ 248478 w 371061"/>
                    <a:gd name="connsiteY110" fmla="*/ 1333501 h 1712845"/>
                    <a:gd name="connsiteX111" fmla="*/ 245165 w 371061"/>
                    <a:gd name="connsiteY111" fmla="*/ 1351723 h 1712845"/>
                    <a:gd name="connsiteX112" fmla="*/ 241852 w 371061"/>
                    <a:gd name="connsiteY112" fmla="*/ 1361662 h 1712845"/>
                    <a:gd name="connsiteX113" fmla="*/ 240196 w 371061"/>
                    <a:gd name="connsiteY113" fmla="*/ 1378227 h 1712845"/>
                    <a:gd name="connsiteX114" fmla="*/ 236883 w 371061"/>
                    <a:gd name="connsiteY114" fmla="*/ 1386510 h 1712845"/>
                    <a:gd name="connsiteX115" fmla="*/ 233570 w 371061"/>
                    <a:gd name="connsiteY115" fmla="*/ 1408045 h 1712845"/>
                    <a:gd name="connsiteX116" fmla="*/ 230257 w 371061"/>
                    <a:gd name="connsiteY116" fmla="*/ 1421297 h 1712845"/>
                    <a:gd name="connsiteX117" fmla="*/ 226944 w 371061"/>
                    <a:gd name="connsiteY117" fmla="*/ 1444488 h 1712845"/>
                    <a:gd name="connsiteX118" fmla="*/ 225287 w 371061"/>
                    <a:gd name="connsiteY118" fmla="*/ 1454427 h 1712845"/>
                    <a:gd name="connsiteX119" fmla="*/ 217005 w 371061"/>
                    <a:gd name="connsiteY119" fmla="*/ 1479275 h 1712845"/>
                    <a:gd name="connsiteX120" fmla="*/ 215348 w 371061"/>
                    <a:gd name="connsiteY120" fmla="*/ 1490871 h 1712845"/>
                    <a:gd name="connsiteX121" fmla="*/ 212035 w 371061"/>
                    <a:gd name="connsiteY121" fmla="*/ 1497497 h 1712845"/>
                    <a:gd name="connsiteX122" fmla="*/ 207065 w 371061"/>
                    <a:gd name="connsiteY122" fmla="*/ 1520688 h 1712845"/>
                    <a:gd name="connsiteX123" fmla="*/ 202096 w 371061"/>
                    <a:gd name="connsiteY123" fmla="*/ 1540566 h 1712845"/>
                    <a:gd name="connsiteX124" fmla="*/ 200439 w 371061"/>
                    <a:gd name="connsiteY124" fmla="*/ 1547192 h 1712845"/>
                    <a:gd name="connsiteX125" fmla="*/ 197126 w 371061"/>
                    <a:gd name="connsiteY125" fmla="*/ 1555475 h 1712845"/>
                    <a:gd name="connsiteX126" fmla="*/ 195470 w 371061"/>
                    <a:gd name="connsiteY126" fmla="*/ 1565414 h 1712845"/>
                    <a:gd name="connsiteX127" fmla="*/ 188844 w 371061"/>
                    <a:gd name="connsiteY127" fmla="*/ 1583636 h 1712845"/>
                    <a:gd name="connsiteX128" fmla="*/ 194103 w 371061"/>
                    <a:gd name="connsiteY128" fmla="*/ 1599290 h 1712845"/>
                    <a:gd name="connsiteX129" fmla="*/ 180561 w 371061"/>
                    <a:gd name="connsiteY129" fmla="*/ 1615110 h 1712845"/>
                    <a:gd name="connsiteX130" fmla="*/ 175592 w 371061"/>
                    <a:gd name="connsiteY130" fmla="*/ 1633332 h 1712845"/>
                    <a:gd name="connsiteX131" fmla="*/ 172278 w 371061"/>
                    <a:gd name="connsiteY131" fmla="*/ 1643271 h 1712845"/>
                    <a:gd name="connsiteX132" fmla="*/ 168965 w 371061"/>
                    <a:gd name="connsiteY132" fmla="*/ 1653210 h 1712845"/>
                    <a:gd name="connsiteX133" fmla="*/ 165652 w 371061"/>
                    <a:gd name="connsiteY133" fmla="*/ 1658179 h 1712845"/>
                    <a:gd name="connsiteX134" fmla="*/ 163996 w 371061"/>
                    <a:gd name="connsiteY134" fmla="*/ 1666462 h 1712845"/>
                    <a:gd name="connsiteX135" fmla="*/ 159026 w 371061"/>
                    <a:gd name="connsiteY135" fmla="*/ 1679714 h 1712845"/>
                    <a:gd name="connsiteX136" fmla="*/ 157370 w 371061"/>
                    <a:gd name="connsiteY136" fmla="*/ 1684684 h 1712845"/>
                    <a:gd name="connsiteX137" fmla="*/ 154057 w 371061"/>
                    <a:gd name="connsiteY137" fmla="*/ 1689653 h 1712845"/>
                    <a:gd name="connsiteX138" fmla="*/ 147431 w 371061"/>
                    <a:gd name="connsiteY138" fmla="*/ 1699592 h 1712845"/>
                    <a:gd name="connsiteX139" fmla="*/ 145774 w 371061"/>
                    <a:gd name="connsiteY139" fmla="*/ 1704562 h 1712845"/>
                    <a:gd name="connsiteX140" fmla="*/ 140805 w 371061"/>
                    <a:gd name="connsiteY140" fmla="*/ 1706218 h 1712845"/>
                    <a:gd name="connsiteX141" fmla="*/ 137492 w 371061"/>
                    <a:gd name="connsiteY141" fmla="*/ 1709532 h 1712845"/>
                    <a:gd name="connsiteX142" fmla="*/ 132522 w 371061"/>
                    <a:gd name="connsiteY142" fmla="*/ 1712845 h 1712845"/>
                    <a:gd name="connsiteX143" fmla="*/ 125896 w 371061"/>
                    <a:gd name="connsiteY143" fmla="*/ 1711188 h 1712845"/>
                    <a:gd name="connsiteX144" fmla="*/ 124239 w 371061"/>
                    <a:gd name="connsiteY144" fmla="*/ 1702905 h 1712845"/>
                    <a:gd name="connsiteX145" fmla="*/ 127552 w 371061"/>
                    <a:gd name="connsiteY145" fmla="*/ 1671432 h 1712845"/>
                    <a:gd name="connsiteX146" fmla="*/ 130865 w 371061"/>
                    <a:gd name="connsiteY146" fmla="*/ 1656523 h 1712845"/>
                    <a:gd name="connsiteX147" fmla="*/ 137492 w 371061"/>
                    <a:gd name="connsiteY147" fmla="*/ 1638301 h 1712845"/>
                    <a:gd name="connsiteX148" fmla="*/ 142461 w 371061"/>
                    <a:gd name="connsiteY148" fmla="*/ 1611797 h 1712845"/>
                    <a:gd name="connsiteX149" fmla="*/ 144118 w 371061"/>
                    <a:gd name="connsiteY149" fmla="*/ 1605171 h 1712845"/>
                    <a:gd name="connsiteX150" fmla="*/ 142461 w 371061"/>
                    <a:gd name="connsiteY150" fmla="*/ 1573697 h 1712845"/>
                    <a:gd name="connsiteX151" fmla="*/ 139148 w 371061"/>
                    <a:gd name="connsiteY151" fmla="*/ 1563758 h 1712845"/>
                    <a:gd name="connsiteX152" fmla="*/ 140805 w 371061"/>
                    <a:gd name="connsiteY152" fmla="*/ 1509092 h 1712845"/>
                    <a:gd name="connsiteX153" fmla="*/ 145774 w 371061"/>
                    <a:gd name="connsiteY153" fmla="*/ 1462710 h 1712845"/>
                    <a:gd name="connsiteX154" fmla="*/ 147431 w 371061"/>
                    <a:gd name="connsiteY154" fmla="*/ 1454427 h 1712845"/>
                    <a:gd name="connsiteX155" fmla="*/ 152400 w 371061"/>
                    <a:gd name="connsiteY155" fmla="*/ 1437862 h 1712845"/>
                    <a:gd name="connsiteX156" fmla="*/ 157370 w 371061"/>
                    <a:gd name="connsiteY156" fmla="*/ 1414671 h 1712845"/>
                    <a:gd name="connsiteX157" fmla="*/ 162339 w 371061"/>
                    <a:gd name="connsiteY157" fmla="*/ 1404732 h 1712845"/>
                    <a:gd name="connsiteX158" fmla="*/ 163996 w 371061"/>
                    <a:gd name="connsiteY158" fmla="*/ 1399762 h 1712845"/>
                    <a:gd name="connsiteX159" fmla="*/ 167309 w 371061"/>
                    <a:gd name="connsiteY159" fmla="*/ 1393136 h 1712845"/>
                    <a:gd name="connsiteX160" fmla="*/ 168965 w 371061"/>
                    <a:gd name="connsiteY160" fmla="*/ 1381540 h 1712845"/>
                    <a:gd name="connsiteX161" fmla="*/ 173935 w 371061"/>
                    <a:gd name="connsiteY161" fmla="*/ 1292088 h 1712845"/>
                    <a:gd name="connsiteX162" fmla="*/ 177248 w 371061"/>
                    <a:gd name="connsiteY162" fmla="*/ 1270553 h 1712845"/>
                    <a:gd name="connsiteX163" fmla="*/ 178905 w 371061"/>
                    <a:gd name="connsiteY163" fmla="*/ 1239079 h 1712845"/>
                    <a:gd name="connsiteX164" fmla="*/ 182218 w 371061"/>
                    <a:gd name="connsiteY164" fmla="*/ 1219201 h 1712845"/>
                    <a:gd name="connsiteX165" fmla="*/ 183874 w 371061"/>
                    <a:gd name="connsiteY165" fmla="*/ 1204292 h 1712845"/>
                    <a:gd name="connsiteX166" fmla="*/ 187187 w 371061"/>
                    <a:gd name="connsiteY166" fmla="*/ 1167849 h 1712845"/>
                    <a:gd name="connsiteX167" fmla="*/ 190500 w 371061"/>
                    <a:gd name="connsiteY167" fmla="*/ 1152940 h 1712845"/>
                    <a:gd name="connsiteX168" fmla="*/ 192157 w 371061"/>
                    <a:gd name="connsiteY168" fmla="*/ 1141345 h 1712845"/>
                    <a:gd name="connsiteX169" fmla="*/ 198783 w 371061"/>
                    <a:gd name="connsiteY169" fmla="*/ 1056862 h 1712845"/>
                    <a:gd name="connsiteX170" fmla="*/ 203752 w 371061"/>
                    <a:gd name="connsiteY170" fmla="*/ 1015449 h 1712845"/>
                    <a:gd name="connsiteX171" fmla="*/ 207065 w 371061"/>
                    <a:gd name="connsiteY171" fmla="*/ 998884 h 1712845"/>
                    <a:gd name="connsiteX172" fmla="*/ 208722 w 371061"/>
                    <a:gd name="connsiteY172" fmla="*/ 969066 h 1712845"/>
                    <a:gd name="connsiteX173" fmla="*/ 212035 w 371061"/>
                    <a:gd name="connsiteY173" fmla="*/ 942562 h 1712845"/>
                    <a:gd name="connsiteX174" fmla="*/ 218661 w 371061"/>
                    <a:gd name="connsiteY174" fmla="*/ 863049 h 1712845"/>
                    <a:gd name="connsiteX175" fmla="*/ 220318 w 371061"/>
                    <a:gd name="connsiteY175" fmla="*/ 738810 h 1712845"/>
                    <a:gd name="connsiteX176" fmla="*/ 215348 w 371061"/>
                    <a:gd name="connsiteY176" fmla="*/ 680832 h 1712845"/>
                    <a:gd name="connsiteX177" fmla="*/ 210378 w 371061"/>
                    <a:gd name="connsiteY177" fmla="*/ 657640 h 1712845"/>
                    <a:gd name="connsiteX178" fmla="*/ 208722 w 371061"/>
                    <a:gd name="connsiteY178" fmla="*/ 652671 h 1712845"/>
                    <a:gd name="connsiteX179" fmla="*/ 205409 w 371061"/>
                    <a:gd name="connsiteY179" fmla="*/ 647701 h 1712845"/>
                    <a:gd name="connsiteX180" fmla="*/ 198783 w 371061"/>
                    <a:gd name="connsiteY180" fmla="*/ 631136 h 1712845"/>
                    <a:gd name="connsiteX181" fmla="*/ 188844 w 371061"/>
                    <a:gd name="connsiteY181" fmla="*/ 621197 h 1712845"/>
                    <a:gd name="connsiteX182" fmla="*/ 178905 w 371061"/>
                    <a:gd name="connsiteY182" fmla="*/ 609601 h 1712845"/>
                    <a:gd name="connsiteX183" fmla="*/ 175592 w 371061"/>
                    <a:gd name="connsiteY183" fmla="*/ 604632 h 1712845"/>
                    <a:gd name="connsiteX184" fmla="*/ 170622 w 371061"/>
                    <a:gd name="connsiteY184" fmla="*/ 602975 h 1712845"/>
                    <a:gd name="connsiteX185" fmla="*/ 165652 w 371061"/>
                    <a:gd name="connsiteY185" fmla="*/ 598005 h 1712845"/>
                    <a:gd name="connsiteX186" fmla="*/ 160683 w 371061"/>
                    <a:gd name="connsiteY186" fmla="*/ 596349 h 1712845"/>
                    <a:gd name="connsiteX187" fmla="*/ 159026 w 371061"/>
                    <a:gd name="connsiteY187" fmla="*/ 591379 h 1712845"/>
                    <a:gd name="connsiteX188" fmla="*/ 149087 w 371061"/>
                    <a:gd name="connsiteY188" fmla="*/ 584753 h 1712845"/>
                    <a:gd name="connsiteX189" fmla="*/ 139148 w 371061"/>
                    <a:gd name="connsiteY189" fmla="*/ 574814 h 1712845"/>
                    <a:gd name="connsiteX190" fmla="*/ 137492 w 371061"/>
                    <a:gd name="connsiteY190" fmla="*/ 569845 h 1712845"/>
                    <a:gd name="connsiteX191" fmla="*/ 127552 w 371061"/>
                    <a:gd name="connsiteY191" fmla="*/ 558249 h 1712845"/>
                    <a:gd name="connsiteX192" fmla="*/ 124239 w 371061"/>
                    <a:gd name="connsiteY192" fmla="*/ 549966 h 1712845"/>
                    <a:gd name="connsiteX193" fmla="*/ 122583 w 371061"/>
                    <a:gd name="connsiteY193" fmla="*/ 544997 h 1712845"/>
                    <a:gd name="connsiteX194" fmla="*/ 117613 w 371061"/>
                    <a:gd name="connsiteY194" fmla="*/ 543340 h 1712845"/>
                    <a:gd name="connsiteX195" fmla="*/ 110987 w 371061"/>
                    <a:gd name="connsiteY195" fmla="*/ 536714 h 1712845"/>
                    <a:gd name="connsiteX196" fmla="*/ 107674 w 371061"/>
                    <a:gd name="connsiteY196" fmla="*/ 530088 h 1712845"/>
                    <a:gd name="connsiteX197" fmla="*/ 97735 w 371061"/>
                    <a:gd name="connsiteY197" fmla="*/ 523462 h 1712845"/>
                    <a:gd name="connsiteX198" fmla="*/ 87796 w 371061"/>
                    <a:gd name="connsiteY198" fmla="*/ 513523 h 1712845"/>
                    <a:gd name="connsiteX199" fmla="*/ 86139 w 371061"/>
                    <a:gd name="connsiteY199" fmla="*/ 508553 h 1712845"/>
                    <a:gd name="connsiteX200" fmla="*/ 81170 w 371061"/>
                    <a:gd name="connsiteY200" fmla="*/ 503584 h 1712845"/>
                    <a:gd name="connsiteX201" fmla="*/ 72887 w 371061"/>
                    <a:gd name="connsiteY201" fmla="*/ 490332 h 1712845"/>
                    <a:gd name="connsiteX202" fmla="*/ 67918 w 371061"/>
                    <a:gd name="connsiteY202" fmla="*/ 483705 h 1712845"/>
                    <a:gd name="connsiteX203" fmla="*/ 62948 w 371061"/>
                    <a:gd name="connsiteY203" fmla="*/ 473766 h 1712845"/>
                    <a:gd name="connsiteX204" fmla="*/ 49696 w 371061"/>
                    <a:gd name="connsiteY204" fmla="*/ 453888 h 1712845"/>
                    <a:gd name="connsiteX205" fmla="*/ 46383 w 371061"/>
                    <a:gd name="connsiteY205" fmla="*/ 445605 h 1712845"/>
                    <a:gd name="connsiteX206" fmla="*/ 43070 w 371061"/>
                    <a:gd name="connsiteY206" fmla="*/ 440636 h 1712845"/>
                    <a:gd name="connsiteX207" fmla="*/ 34787 w 371061"/>
                    <a:gd name="connsiteY207" fmla="*/ 429040 h 1712845"/>
                    <a:gd name="connsiteX208" fmla="*/ 26505 w 371061"/>
                    <a:gd name="connsiteY208" fmla="*/ 415788 h 1712845"/>
                    <a:gd name="connsiteX209" fmla="*/ 24848 w 371061"/>
                    <a:gd name="connsiteY209" fmla="*/ 410818 h 1712845"/>
                    <a:gd name="connsiteX210" fmla="*/ 14909 w 371061"/>
                    <a:gd name="connsiteY210" fmla="*/ 404192 h 1712845"/>
                    <a:gd name="connsiteX211" fmla="*/ 9939 w 371061"/>
                    <a:gd name="connsiteY211" fmla="*/ 376032 h 1712845"/>
                    <a:gd name="connsiteX212" fmla="*/ 0 w 371061"/>
                    <a:gd name="connsiteY212" fmla="*/ 341245 h 1712845"/>
                    <a:gd name="connsiteX0" fmla="*/ 0 w 371061"/>
                    <a:gd name="connsiteY0" fmla="*/ 341245 h 1712845"/>
                    <a:gd name="connsiteX1" fmla="*/ 0 w 371061"/>
                    <a:gd name="connsiteY1" fmla="*/ 341245 h 1712845"/>
                    <a:gd name="connsiteX2" fmla="*/ 3313 w 371061"/>
                    <a:gd name="connsiteY2" fmla="*/ 326336 h 1712845"/>
                    <a:gd name="connsiteX3" fmla="*/ 4970 w 371061"/>
                    <a:gd name="connsiteY3" fmla="*/ 314740 h 1712845"/>
                    <a:gd name="connsiteX4" fmla="*/ 8283 w 371061"/>
                    <a:gd name="connsiteY4" fmla="*/ 308114 h 1712845"/>
                    <a:gd name="connsiteX5" fmla="*/ 6626 w 371061"/>
                    <a:gd name="connsiteY5" fmla="*/ 289892 h 1712845"/>
                    <a:gd name="connsiteX6" fmla="*/ 13252 w 371061"/>
                    <a:gd name="connsiteY6" fmla="*/ 279953 h 1712845"/>
                    <a:gd name="connsiteX7" fmla="*/ 19878 w 371061"/>
                    <a:gd name="connsiteY7" fmla="*/ 273327 h 1712845"/>
                    <a:gd name="connsiteX8" fmla="*/ 21535 w 371061"/>
                    <a:gd name="connsiteY8" fmla="*/ 268358 h 1712845"/>
                    <a:gd name="connsiteX9" fmla="*/ 24848 w 371061"/>
                    <a:gd name="connsiteY9" fmla="*/ 256762 h 1712845"/>
                    <a:gd name="connsiteX10" fmla="*/ 26505 w 371061"/>
                    <a:gd name="connsiteY10" fmla="*/ 246823 h 1712845"/>
                    <a:gd name="connsiteX11" fmla="*/ 29818 w 371061"/>
                    <a:gd name="connsiteY11" fmla="*/ 241853 h 1712845"/>
                    <a:gd name="connsiteX12" fmla="*/ 34787 w 371061"/>
                    <a:gd name="connsiteY12" fmla="*/ 228601 h 1712845"/>
                    <a:gd name="connsiteX13" fmla="*/ 39757 w 371061"/>
                    <a:gd name="connsiteY13" fmla="*/ 220318 h 1712845"/>
                    <a:gd name="connsiteX14" fmla="*/ 41413 w 371061"/>
                    <a:gd name="connsiteY14" fmla="*/ 207066 h 1712845"/>
                    <a:gd name="connsiteX15" fmla="*/ 43070 w 371061"/>
                    <a:gd name="connsiteY15" fmla="*/ 190501 h 1712845"/>
                    <a:gd name="connsiteX16" fmla="*/ 46383 w 371061"/>
                    <a:gd name="connsiteY16" fmla="*/ 182218 h 1712845"/>
                    <a:gd name="connsiteX17" fmla="*/ 48039 w 371061"/>
                    <a:gd name="connsiteY17" fmla="*/ 168966 h 1712845"/>
                    <a:gd name="connsiteX18" fmla="*/ 51352 w 371061"/>
                    <a:gd name="connsiteY18" fmla="*/ 162340 h 1712845"/>
                    <a:gd name="connsiteX19" fmla="*/ 53009 w 371061"/>
                    <a:gd name="connsiteY19" fmla="*/ 149088 h 1712845"/>
                    <a:gd name="connsiteX20" fmla="*/ 61292 w 371061"/>
                    <a:gd name="connsiteY20" fmla="*/ 109332 h 1712845"/>
                    <a:gd name="connsiteX21" fmla="*/ 62948 w 371061"/>
                    <a:gd name="connsiteY21" fmla="*/ 94423 h 1712845"/>
                    <a:gd name="connsiteX22" fmla="*/ 69574 w 371061"/>
                    <a:gd name="connsiteY22" fmla="*/ 67918 h 1712845"/>
                    <a:gd name="connsiteX23" fmla="*/ 74544 w 371061"/>
                    <a:gd name="connsiteY23" fmla="*/ 41414 h 1712845"/>
                    <a:gd name="connsiteX24" fmla="*/ 76200 w 371061"/>
                    <a:gd name="connsiteY24" fmla="*/ 33132 h 1712845"/>
                    <a:gd name="connsiteX25" fmla="*/ 79513 w 371061"/>
                    <a:gd name="connsiteY25" fmla="*/ 28162 h 1712845"/>
                    <a:gd name="connsiteX26" fmla="*/ 84483 w 371061"/>
                    <a:gd name="connsiteY26" fmla="*/ 18223 h 1712845"/>
                    <a:gd name="connsiteX27" fmla="*/ 91109 w 371061"/>
                    <a:gd name="connsiteY27" fmla="*/ 6627 h 1712845"/>
                    <a:gd name="connsiteX28" fmla="*/ 96078 w 371061"/>
                    <a:gd name="connsiteY28" fmla="*/ 4971 h 1712845"/>
                    <a:gd name="connsiteX29" fmla="*/ 101048 w 371061"/>
                    <a:gd name="connsiteY29" fmla="*/ 1658 h 1712845"/>
                    <a:gd name="connsiteX30" fmla="*/ 106018 w 371061"/>
                    <a:gd name="connsiteY30" fmla="*/ 1 h 1712845"/>
                    <a:gd name="connsiteX31" fmla="*/ 160683 w 371061"/>
                    <a:gd name="connsiteY31" fmla="*/ 3314 h 1712845"/>
                    <a:gd name="connsiteX32" fmla="*/ 175592 w 371061"/>
                    <a:gd name="connsiteY32" fmla="*/ 4971 h 1712845"/>
                    <a:gd name="connsiteX33" fmla="*/ 182218 w 371061"/>
                    <a:gd name="connsiteY33" fmla="*/ 8284 h 1712845"/>
                    <a:gd name="connsiteX34" fmla="*/ 192157 w 371061"/>
                    <a:gd name="connsiteY34" fmla="*/ 11597 h 1712845"/>
                    <a:gd name="connsiteX35" fmla="*/ 197126 w 371061"/>
                    <a:gd name="connsiteY35" fmla="*/ 14910 h 1712845"/>
                    <a:gd name="connsiteX36" fmla="*/ 200439 w 371061"/>
                    <a:gd name="connsiteY36" fmla="*/ 62949 h 1712845"/>
                    <a:gd name="connsiteX37" fmla="*/ 198783 w 371061"/>
                    <a:gd name="connsiteY37" fmla="*/ 82827 h 1712845"/>
                    <a:gd name="connsiteX38" fmla="*/ 195470 w 371061"/>
                    <a:gd name="connsiteY38" fmla="*/ 91110 h 1712845"/>
                    <a:gd name="connsiteX39" fmla="*/ 192157 w 371061"/>
                    <a:gd name="connsiteY39" fmla="*/ 102705 h 1712845"/>
                    <a:gd name="connsiteX40" fmla="*/ 187187 w 371061"/>
                    <a:gd name="connsiteY40" fmla="*/ 117614 h 1712845"/>
                    <a:gd name="connsiteX41" fmla="*/ 183874 w 371061"/>
                    <a:gd name="connsiteY41" fmla="*/ 127553 h 1712845"/>
                    <a:gd name="connsiteX42" fmla="*/ 178905 w 371061"/>
                    <a:gd name="connsiteY42" fmla="*/ 157371 h 1712845"/>
                    <a:gd name="connsiteX43" fmla="*/ 172278 w 371061"/>
                    <a:gd name="connsiteY43" fmla="*/ 198784 h 1712845"/>
                    <a:gd name="connsiteX44" fmla="*/ 168965 w 371061"/>
                    <a:gd name="connsiteY44" fmla="*/ 351184 h 1712845"/>
                    <a:gd name="connsiteX45" fmla="*/ 170622 w 371061"/>
                    <a:gd name="connsiteY45" fmla="*/ 356153 h 1712845"/>
                    <a:gd name="connsiteX46" fmla="*/ 172278 w 371061"/>
                    <a:gd name="connsiteY46" fmla="*/ 362779 h 1712845"/>
                    <a:gd name="connsiteX47" fmla="*/ 175592 w 371061"/>
                    <a:gd name="connsiteY47" fmla="*/ 374375 h 1712845"/>
                    <a:gd name="connsiteX48" fmla="*/ 180561 w 371061"/>
                    <a:gd name="connsiteY48" fmla="*/ 407505 h 1712845"/>
                    <a:gd name="connsiteX49" fmla="*/ 182218 w 371061"/>
                    <a:gd name="connsiteY49" fmla="*/ 430697 h 1712845"/>
                    <a:gd name="connsiteX50" fmla="*/ 185531 w 371061"/>
                    <a:gd name="connsiteY50" fmla="*/ 437323 h 1712845"/>
                    <a:gd name="connsiteX51" fmla="*/ 190500 w 371061"/>
                    <a:gd name="connsiteY51" fmla="*/ 452232 h 1712845"/>
                    <a:gd name="connsiteX52" fmla="*/ 195470 w 371061"/>
                    <a:gd name="connsiteY52" fmla="*/ 465484 h 1712845"/>
                    <a:gd name="connsiteX53" fmla="*/ 202096 w 371061"/>
                    <a:gd name="connsiteY53" fmla="*/ 473766 h 1712845"/>
                    <a:gd name="connsiteX54" fmla="*/ 212035 w 371061"/>
                    <a:gd name="connsiteY54" fmla="*/ 483705 h 1712845"/>
                    <a:gd name="connsiteX55" fmla="*/ 217005 w 371061"/>
                    <a:gd name="connsiteY55" fmla="*/ 487018 h 1712845"/>
                    <a:gd name="connsiteX56" fmla="*/ 223631 w 371061"/>
                    <a:gd name="connsiteY56" fmla="*/ 490332 h 1712845"/>
                    <a:gd name="connsiteX57" fmla="*/ 228600 w 371061"/>
                    <a:gd name="connsiteY57" fmla="*/ 495301 h 1712845"/>
                    <a:gd name="connsiteX58" fmla="*/ 238539 w 371061"/>
                    <a:gd name="connsiteY58" fmla="*/ 503584 h 1712845"/>
                    <a:gd name="connsiteX59" fmla="*/ 243509 w 371061"/>
                    <a:gd name="connsiteY59" fmla="*/ 510210 h 1712845"/>
                    <a:gd name="connsiteX60" fmla="*/ 255105 w 371061"/>
                    <a:gd name="connsiteY60" fmla="*/ 520149 h 1712845"/>
                    <a:gd name="connsiteX61" fmla="*/ 260074 w 371061"/>
                    <a:gd name="connsiteY61" fmla="*/ 528432 h 1712845"/>
                    <a:gd name="connsiteX62" fmla="*/ 273326 w 371061"/>
                    <a:gd name="connsiteY62" fmla="*/ 535058 h 1712845"/>
                    <a:gd name="connsiteX63" fmla="*/ 283265 w 371061"/>
                    <a:gd name="connsiteY63" fmla="*/ 543340 h 1712845"/>
                    <a:gd name="connsiteX64" fmla="*/ 291548 w 371061"/>
                    <a:gd name="connsiteY64" fmla="*/ 551623 h 1712845"/>
                    <a:gd name="connsiteX65" fmla="*/ 299831 w 371061"/>
                    <a:gd name="connsiteY65" fmla="*/ 559905 h 1712845"/>
                    <a:gd name="connsiteX66" fmla="*/ 303144 w 371061"/>
                    <a:gd name="connsiteY66" fmla="*/ 564875 h 1712845"/>
                    <a:gd name="connsiteX67" fmla="*/ 308113 w 371061"/>
                    <a:gd name="connsiteY67" fmla="*/ 568188 h 1712845"/>
                    <a:gd name="connsiteX68" fmla="*/ 314739 w 371061"/>
                    <a:gd name="connsiteY68" fmla="*/ 574814 h 1712845"/>
                    <a:gd name="connsiteX69" fmla="*/ 316396 w 371061"/>
                    <a:gd name="connsiteY69" fmla="*/ 579784 h 1712845"/>
                    <a:gd name="connsiteX70" fmla="*/ 323022 w 371061"/>
                    <a:gd name="connsiteY70" fmla="*/ 586410 h 1712845"/>
                    <a:gd name="connsiteX71" fmla="*/ 327992 w 371061"/>
                    <a:gd name="connsiteY71" fmla="*/ 593036 h 1712845"/>
                    <a:gd name="connsiteX72" fmla="*/ 329648 w 371061"/>
                    <a:gd name="connsiteY72" fmla="*/ 598005 h 1712845"/>
                    <a:gd name="connsiteX73" fmla="*/ 336274 w 371061"/>
                    <a:gd name="connsiteY73" fmla="*/ 609601 h 1712845"/>
                    <a:gd name="connsiteX74" fmla="*/ 344557 w 371061"/>
                    <a:gd name="connsiteY74" fmla="*/ 631136 h 1712845"/>
                    <a:gd name="connsiteX75" fmla="*/ 349526 w 371061"/>
                    <a:gd name="connsiteY75" fmla="*/ 644388 h 1712845"/>
                    <a:gd name="connsiteX76" fmla="*/ 352839 w 371061"/>
                    <a:gd name="connsiteY76" fmla="*/ 655984 h 1712845"/>
                    <a:gd name="connsiteX77" fmla="*/ 354496 w 371061"/>
                    <a:gd name="connsiteY77" fmla="*/ 660953 h 1712845"/>
                    <a:gd name="connsiteX78" fmla="*/ 361122 w 371061"/>
                    <a:gd name="connsiteY78" fmla="*/ 672549 h 1712845"/>
                    <a:gd name="connsiteX79" fmla="*/ 362778 w 371061"/>
                    <a:gd name="connsiteY79" fmla="*/ 682488 h 1712845"/>
                    <a:gd name="connsiteX80" fmla="*/ 366092 w 371061"/>
                    <a:gd name="connsiteY80" fmla="*/ 685801 h 1712845"/>
                    <a:gd name="connsiteX81" fmla="*/ 371061 w 371061"/>
                    <a:gd name="connsiteY81" fmla="*/ 702366 h 1712845"/>
                    <a:gd name="connsiteX82" fmla="*/ 367748 w 371061"/>
                    <a:gd name="connsiteY82" fmla="*/ 753718 h 1712845"/>
                    <a:gd name="connsiteX83" fmla="*/ 362778 w 371061"/>
                    <a:gd name="connsiteY83" fmla="*/ 781879 h 1712845"/>
                    <a:gd name="connsiteX84" fmla="*/ 361122 w 371061"/>
                    <a:gd name="connsiteY84" fmla="*/ 788505 h 1712845"/>
                    <a:gd name="connsiteX85" fmla="*/ 356152 w 371061"/>
                    <a:gd name="connsiteY85" fmla="*/ 793475 h 1712845"/>
                    <a:gd name="connsiteX86" fmla="*/ 352839 w 371061"/>
                    <a:gd name="connsiteY86" fmla="*/ 798445 h 1712845"/>
                    <a:gd name="connsiteX87" fmla="*/ 347870 w 371061"/>
                    <a:gd name="connsiteY87" fmla="*/ 808384 h 1712845"/>
                    <a:gd name="connsiteX88" fmla="*/ 346213 w 371061"/>
                    <a:gd name="connsiteY88" fmla="*/ 813353 h 1712845"/>
                    <a:gd name="connsiteX89" fmla="*/ 342900 w 371061"/>
                    <a:gd name="connsiteY89" fmla="*/ 819979 h 1712845"/>
                    <a:gd name="connsiteX90" fmla="*/ 341244 w 371061"/>
                    <a:gd name="connsiteY90" fmla="*/ 828262 h 1712845"/>
                    <a:gd name="connsiteX91" fmla="*/ 336274 w 371061"/>
                    <a:gd name="connsiteY91" fmla="*/ 834888 h 1712845"/>
                    <a:gd name="connsiteX92" fmla="*/ 326335 w 371061"/>
                    <a:gd name="connsiteY92" fmla="*/ 851453 h 1712845"/>
                    <a:gd name="connsiteX93" fmla="*/ 316396 w 371061"/>
                    <a:gd name="connsiteY93" fmla="*/ 866362 h 1712845"/>
                    <a:gd name="connsiteX94" fmla="*/ 309770 w 371061"/>
                    <a:gd name="connsiteY94" fmla="*/ 882927 h 1712845"/>
                    <a:gd name="connsiteX95" fmla="*/ 304800 w 371061"/>
                    <a:gd name="connsiteY95" fmla="*/ 886240 h 1712845"/>
                    <a:gd name="connsiteX96" fmla="*/ 306457 w 371061"/>
                    <a:gd name="connsiteY96" fmla="*/ 977349 h 1712845"/>
                    <a:gd name="connsiteX97" fmla="*/ 298174 w 371061"/>
                    <a:gd name="connsiteY97" fmla="*/ 1033671 h 1712845"/>
                    <a:gd name="connsiteX98" fmla="*/ 296518 w 371061"/>
                    <a:gd name="connsiteY98" fmla="*/ 1043610 h 1712845"/>
                    <a:gd name="connsiteX99" fmla="*/ 293205 w 371061"/>
                    <a:gd name="connsiteY99" fmla="*/ 1050236 h 1712845"/>
                    <a:gd name="connsiteX100" fmla="*/ 289892 w 371061"/>
                    <a:gd name="connsiteY100" fmla="*/ 1080053 h 1712845"/>
                    <a:gd name="connsiteX101" fmla="*/ 286578 w 371061"/>
                    <a:gd name="connsiteY101" fmla="*/ 1096618 h 1712845"/>
                    <a:gd name="connsiteX102" fmla="*/ 281609 w 371061"/>
                    <a:gd name="connsiteY102" fmla="*/ 1134718 h 1712845"/>
                    <a:gd name="connsiteX103" fmla="*/ 274983 w 371061"/>
                    <a:gd name="connsiteY103" fmla="*/ 1154597 h 1712845"/>
                    <a:gd name="connsiteX104" fmla="*/ 273326 w 371061"/>
                    <a:gd name="connsiteY104" fmla="*/ 1172818 h 1712845"/>
                    <a:gd name="connsiteX105" fmla="*/ 266700 w 371061"/>
                    <a:gd name="connsiteY105" fmla="*/ 1189384 h 1712845"/>
                    <a:gd name="connsiteX106" fmla="*/ 265044 w 371061"/>
                    <a:gd name="connsiteY106" fmla="*/ 1222514 h 1712845"/>
                    <a:gd name="connsiteX107" fmla="*/ 261731 w 371061"/>
                    <a:gd name="connsiteY107" fmla="*/ 1242392 h 1712845"/>
                    <a:gd name="connsiteX108" fmla="*/ 260074 w 371061"/>
                    <a:gd name="connsiteY108" fmla="*/ 1298714 h 1712845"/>
                    <a:gd name="connsiteX109" fmla="*/ 253448 w 371061"/>
                    <a:gd name="connsiteY109" fmla="*/ 1316936 h 1712845"/>
                    <a:gd name="connsiteX110" fmla="*/ 248478 w 371061"/>
                    <a:gd name="connsiteY110" fmla="*/ 1333501 h 1712845"/>
                    <a:gd name="connsiteX111" fmla="*/ 245165 w 371061"/>
                    <a:gd name="connsiteY111" fmla="*/ 1351723 h 1712845"/>
                    <a:gd name="connsiteX112" fmla="*/ 241852 w 371061"/>
                    <a:gd name="connsiteY112" fmla="*/ 1361662 h 1712845"/>
                    <a:gd name="connsiteX113" fmla="*/ 240196 w 371061"/>
                    <a:gd name="connsiteY113" fmla="*/ 1378227 h 1712845"/>
                    <a:gd name="connsiteX114" fmla="*/ 236883 w 371061"/>
                    <a:gd name="connsiteY114" fmla="*/ 1386510 h 1712845"/>
                    <a:gd name="connsiteX115" fmla="*/ 233570 w 371061"/>
                    <a:gd name="connsiteY115" fmla="*/ 1408045 h 1712845"/>
                    <a:gd name="connsiteX116" fmla="*/ 230257 w 371061"/>
                    <a:gd name="connsiteY116" fmla="*/ 1421297 h 1712845"/>
                    <a:gd name="connsiteX117" fmla="*/ 226944 w 371061"/>
                    <a:gd name="connsiteY117" fmla="*/ 1444488 h 1712845"/>
                    <a:gd name="connsiteX118" fmla="*/ 225287 w 371061"/>
                    <a:gd name="connsiteY118" fmla="*/ 1454427 h 1712845"/>
                    <a:gd name="connsiteX119" fmla="*/ 217005 w 371061"/>
                    <a:gd name="connsiteY119" fmla="*/ 1479275 h 1712845"/>
                    <a:gd name="connsiteX120" fmla="*/ 215348 w 371061"/>
                    <a:gd name="connsiteY120" fmla="*/ 1490871 h 1712845"/>
                    <a:gd name="connsiteX121" fmla="*/ 212035 w 371061"/>
                    <a:gd name="connsiteY121" fmla="*/ 1497497 h 1712845"/>
                    <a:gd name="connsiteX122" fmla="*/ 207065 w 371061"/>
                    <a:gd name="connsiteY122" fmla="*/ 1520688 h 1712845"/>
                    <a:gd name="connsiteX123" fmla="*/ 202096 w 371061"/>
                    <a:gd name="connsiteY123" fmla="*/ 1540566 h 1712845"/>
                    <a:gd name="connsiteX124" fmla="*/ 200439 w 371061"/>
                    <a:gd name="connsiteY124" fmla="*/ 1547192 h 1712845"/>
                    <a:gd name="connsiteX125" fmla="*/ 197126 w 371061"/>
                    <a:gd name="connsiteY125" fmla="*/ 1555475 h 1712845"/>
                    <a:gd name="connsiteX126" fmla="*/ 195470 w 371061"/>
                    <a:gd name="connsiteY126" fmla="*/ 1565414 h 1712845"/>
                    <a:gd name="connsiteX127" fmla="*/ 188844 w 371061"/>
                    <a:gd name="connsiteY127" fmla="*/ 1583636 h 1712845"/>
                    <a:gd name="connsiteX128" fmla="*/ 194103 w 371061"/>
                    <a:gd name="connsiteY128" fmla="*/ 1599290 h 1712845"/>
                    <a:gd name="connsiteX129" fmla="*/ 188181 w 371061"/>
                    <a:gd name="connsiteY129" fmla="*/ 1619873 h 1712845"/>
                    <a:gd name="connsiteX130" fmla="*/ 175592 w 371061"/>
                    <a:gd name="connsiteY130" fmla="*/ 1633332 h 1712845"/>
                    <a:gd name="connsiteX131" fmla="*/ 172278 w 371061"/>
                    <a:gd name="connsiteY131" fmla="*/ 1643271 h 1712845"/>
                    <a:gd name="connsiteX132" fmla="*/ 168965 w 371061"/>
                    <a:gd name="connsiteY132" fmla="*/ 1653210 h 1712845"/>
                    <a:gd name="connsiteX133" fmla="*/ 165652 w 371061"/>
                    <a:gd name="connsiteY133" fmla="*/ 1658179 h 1712845"/>
                    <a:gd name="connsiteX134" fmla="*/ 163996 w 371061"/>
                    <a:gd name="connsiteY134" fmla="*/ 1666462 h 1712845"/>
                    <a:gd name="connsiteX135" fmla="*/ 159026 w 371061"/>
                    <a:gd name="connsiteY135" fmla="*/ 1679714 h 1712845"/>
                    <a:gd name="connsiteX136" fmla="*/ 157370 w 371061"/>
                    <a:gd name="connsiteY136" fmla="*/ 1684684 h 1712845"/>
                    <a:gd name="connsiteX137" fmla="*/ 154057 w 371061"/>
                    <a:gd name="connsiteY137" fmla="*/ 1689653 h 1712845"/>
                    <a:gd name="connsiteX138" fmla="*/ 147431 w 371061"/>
                    <a:gd name="connsiteY138" fmla="*/ 1699592 h 1712845"/>
                    <a:gd name="connsiteX139" fmla="*/ 145774 w 371061"/>
                    <a:gd name="connsiteY139" fmla="*/ 1704562 h 1712845"/>
                    <a:gd name="connsiteX140" fmla="*/ 140805 w 371061"/>
                    <a:gd name="connsiteY140" fmla="*/ 1706218 h 1712845"/>
                    <a:gd name="connsiteX141" fmla="*/ 137492 w 371061"/>
                    <a:gd name="connsiteY141" fmla="*/ 1709532 h 1712845"/>
                    <a:gd name="connsiteX142" fmla="*/ 132522 w 371061"/>
                    <a:gd name="connsiteY142" fmla="*/ 1712845 h 1712845"/>
                    <a:gd name="connsiteX143" fmla="*/ 125896 w 371061"/>
                    <a:gd name="connsiteY143" fmla="*/ 1711188 h 1712845"/>
                    <a:gd name="connsiteX144" fmla="*/ 124239 w 371061"/>
                    <a:gd name="connsiteY144" fmla="*/ 1702905 h 1712845"/>
                    <a:gd name="connsiteX145" fmla="*/ 127552 w 371061"/>
                    <a:gd name="connsiteY145" fmla="*/ 1671432 h 1712845"/>
                    <a:gd name="connsiteX146" fmla="*/ 130865 w 371061"/>
                    <a:gd name="connsiteY146" fmla="*/ 1656523 h 1712845"/>
                    <a:gd name="connsiteX147" fmla="*/ 137492 w 371061"/>
                    <a:gd name="connsiteY147" fmla="*/ 1638301 h 1712845"/>
                    <a:gd name="connsiteX148" fmla="*/ 142461 w 371061"/>
                    <a:gd name="connsiteY148" fmla="*/ 1611797 h 1712845"/>
                    <a:gd name="connsiteX149" fmla="*/ 144118 w 371061"/>
                    <a:gd name="connsiteY149" fmla="*/ 1605171 h 1712845"/>
                    <a:gd name="connsiteX150" fmla="*/ 142461 w 371061"/>
                    <a:gd name="connsiteY150" fmla="*/ 1573697 h 1712845"/>
                    <a:gd name="connsiteX151" fmla="*/ 139148 w 371061"/>
                    <a:gd name="connsiteY151" fmla="*/ 1563758 h 1712845"/>
                    <a:gd name="connsiteX152" fmla="*/ 140805 w 371061"/>
                    <a:gd name="connsiteY152" fmla="*/ 1509092 h 1712845"/>
                    <a:gd name="connsiteX153" fmla="*/ 145774 w 371061"/>
                    <a:gd name="connsiteY153" fmla="*/ 1462710 h 1712845"/>
                    <a:gd name="connsiteX154" fmla="*/ 147431 w 371061"/>
                    <a:gd name="connsiteY154" fmla="*/ 1454427 h 1712845"/>
                    <a:gd name="connsiteX155" fmla="*/ 152400 w 371061"/>
                    <a:gd name="connsiteY155" fmla="*/ 1437862 h 1712845"/>
                    <a:gd name="connsiteX156" fmla="*/ 157370 w 371061"/>
                    <a:gd name="connsiteY156" fmla="*/ 1414671 h 1712845"/>
                    <a:gd name="connsiteX157" fmla="*/ 162339 w 371061"/>
                    <a:gd name="connsiteY157" fmla="*/ 1404732 h 1712845"/>
                    <a:gd name="connsiteX158" fmla="*/ 163996 w 371061"/>
                    <a:gd name="connsiteY158" fmla="*/ 1399762 h 1712845"/>
                    <a:gd name="connsiteX159" fmla="*/ 167309 w 371061"/>
                    <a:gd name="connsiteY159" fmla="*/ 1393136 h 1712845"/>
                    <a:gd name="connsiteX160" fmla="*/ 168965 w 371061"/>
                    <a:gd name="connsiteY160" fmla="*/ 1381540 h 1712845"/>
                    <a:gd name="connsiteX161" fmla="*/ 173935 w 371061"/>
                    <a:gd name="connsiteY161" fmla="*/ 1292088 h 1712845"/>
                    <a:gd name="connsiteX162" fmla="*/ 177248 w 371061"/>
                    <a:gd name="connsiteY162" fmla="*/ 1270553 h 1712845"/>
                    <a:gd name="connsiteX163" fmla="*/ 178905 w 371061"/>
                    <a:gd name="connsiteY163" fmla="*/ 1239079 h 1712845"/>
                    <a:gd name="connsiteX164" fmla="*/ 182218 w 371061"/>
                    <a:gd name="connsiteY164" fmla="*/ 1219201 h 1712845"/>
                    <a:gd name="connsiteX165" fmla="*/ 183874 w 371061"/>
                    <a:gd name="connsiteY165" fmla="*/ 1204292 h 1712845"/>
                    <a:gd name="connsiteX166" fmla="*/ 187187 w 371061"/>
                    <a:gd name="connsiteY166" fmla="*/ 1167849 h 1712845"/>
                    <a:gd name="connsiteX167" fmla="*/ 190500 w 371061"/>
                    <a:gd name="connsiteY167" fmla="*/ 1152940 h 1712845"/>
                    <a:gd name="connsiteX168" fmla="*/ 192157 w 371061"/>
                    <a:gd name="connsiteY168" fmla="*/ 1141345 h 1712845"/>
                    <a:gd name="connsiteX169" fmla="*/ 198783 w 371061"/>
                    <a:gd name="connsiteY169" fmla="*/ 1056862 h 1712845"/>
                    <a:gd name="connsiteX170" fmla="*/ 203752 w 371061"/>
                    <a:gd name="connsiteY170" fmla="*/ 1015449 h 1712845"/>
                    <a:gd name="connsiteX171" fmla="*/ 207065 w 371061"/>
                    <a:gd name="connsiteY171" fmla="*/ 998884 h 1712845"/>
                    <a:gd name="connsiteX172" fmla="*/ 208722 w 371061"/>
                    <a:gd name="connsiteY172" fmla="*/ 969066 h 1712845"/>
                    <a:gd name="connsiteX173" fmla="*/ 212035 w 371061"/>
                    <a:gd name="connsiteY173" fmla="*/ 942562 h 1712845"/>
                    <a:gd name="connsiteX174" fmla="*/ 218661 w 371061"/>
                    <a:gd name="connsiteY174" fmla="*/ 863049 h 1712845"/>
                    <a:gd name="connsiteX175" fmla="*/ 220318 w 371061"/>
                    <a:gd name="connsiteY175" fmla="*/ 738810 h 1712845"/>
                    <a:gd name="connsiteX176" fmla="*/ 215348 w 371061"/>
                    <a:gd name="connsiteY176" fmla="*/ 680832 h 1712845"/>
                    <a:gd name="connsiteX177" fmla="*/ 210378 w 371061"/>
                    <a:gd name="connsiteY177" fmla="*/ 657640 h 1712845"/>
                    <a:gd name="connsiteX178" fmla="*/ 208722 w 371061"/>
                    <a:gd name="connsiteY178" fmla="*/ 652671 h 1712845"/>
                    <a:gd name="connsiteX179" fmla="*/ 205409 w 371061"/>
                    <a:gd name="connsiteY179" fmla="*/ 647701 h 1712845"/>
                    <a:gd name="connsiteX180" fmla="*/ 198783 w 371061"/>
                    <a:gd name="connsiteY180" fmla="*/ 631136 h 1712845"/>
                    <a:gd name="connsiteX181" fmla="*/ 188844 w 371061"/>
                    <a:gd name="connsiteY181" fmla="*/ 621197 h 1712845"/>
                    <a:gd name="connsiteX182" fmla="*/ 178905 w 371061"/>
                    <a:gd name="connsiteY182" fmla="*/ 609601 h 1712845"/>
                    <a:gd name="connsiteX183" fmla="*/ 175592 w 371061"/>
                    <a:gd name="connsiteY183" fmla="*/ 604632 h 1712845"/>
                    <a:gd name="connsiteX184" fmla="*/ 170622 w 371061"/>
                    <a:gd name="connsiteY184" fmla="*/ 602975 h 1712845"/>
                    <a:gd name="connsiteX185" fmla="*/ 165652 w 371061"/>
                    <a:gd name="connsiteY185" fmla="*/ 598005 h 1712845"/>
                    <a:gd name="connsiteX186" fmla="*/ 160683 w 371061"/>
                    <a:gd name="connsiteY186" fmla="*/ 596349 h 1712845"/>
                    <a:gd name="connsiteX187" fmla="*/ 159026 w 371061"/>
                    <a:gd name="connsiteY187" fmla="*/ 591379 h 1712845"/>
                    <a:gd name="connsiteX188" fmla="*/ 149087 w 371061"/>
                    <a:gd name="connsiteY188" fmla="*/ 584753 h 1712845"/>
                    <a:gd name="connsiteX189" fmla="*/ 139148 w 371061"/>
                    <a:gd name="connsiteY189" fmla="*/ 574814 h 1712845"/>
                    <a:gd name="connsiteX190" fmla="*/ 137492 w 371061"/>
                    <a:gd name="connsiteY190" fmla="*/ 569845 h 1712845"/>
                    <a:gd name="connsiteX191" fmla="*/ 127552 w 371061"/>
                    <a:gd name="connsiteY191" fmla="*/ 558249 h 1712845"/>
                    <a:gd name="connsiteX192" fmla="*/ 124239 w 371061"/>
                    <a:gd name="connsiteY192" fmla="*/ 549966 h 1712845"/>
                    <a:gd name="connsiteX193" fmla="*/ 122583 w 371061"/>
                    <a:gd name="connsiteY193" fmla="*/ 544997 h 1712845"/>
                    <a:gd name="connsiteX194" fmla="*/ 117613 w 371061"/>
                    <a:gd name="connsiteY194" fmla="*/ 543340 h 1712845"/>
                    <a:gd name="connsiteX195" fmla="*/ 110987 w 371061"/>
                    <a:gd name="connsiteY195" fmla="*/ 536714 h 1712845"/>
                    <a:gd name="connsiteX196" fmla="*/ 107674 w 371061"/>
                    <a:gd name="connsiteY196" fmla="*/ 530088 h 1712845"/>
                    <a:gd name="connsiteX197" fmla="*/ 97735 w 371061"/>
                    <a:gd name="connsiteY197" fmla="*/ 523462 h 1712845"/>
                    <a:gd name="connsiteX198" fmla="*/ 87796 w 371061"/>
                    <a:gd name="connsiteY198" fmla="*/ 513523 h 1712845"/>
                    <a:gd name="connsiteX199" fmla="*/ 86139 w 371061"/>
                    <a:gd name="connsiteY199" fmla="*/ 508553 h 1712845"/>
                    <a:gd name="connsiteX200" fmla="*/ 81170 w 371061"/>
                    <a:gd name="connsiteY200" fmla="*/ 503584 h 1712845"/>
                    <a:gd name="connsiteX201" fmla="*/ 72887 w 371061"/>
                    <a:gd name="connsiteY201" fmla="*/ 490332 h 1712845"/>
                    <a:gd name="connsiteX202" fmla="*/ 67918 w 371061"/>
                    <a:gd name="connsiteY202" fmla="*/ 483705 h 1712845"/>
                    <a:gd name="connsiteX203" fmla="*/ 62948 w 371061"/>
                    <a:gd name="connsiteY203" fmla="*/ 473766 h 1712845"/>
                    <a:gd name="connsiteX204" fmla="*/ 49696 w 371061"/>
                    <a:gd name="connsiteY204" fmla="*/ 453888 h 1712845"/>
                    <a:gd name="connsiteX205" fmla="*/ 46383 w 371061"/>
                    <a:gd name="connsiteY205" fmla="*/ 445605 h 1712845"/>
                    <a:gd name="connsiteX206" fmla="*/ 43070 w 371061"/>
                    <a:gd name="connsiteY206" fmla="*/ 440636 h 1712845"/>
                    <a:gd name="connsiteX207" fmla="*/ 34787 w 371061"/>
                    <a:gd name="connsiteY207" fmla="*/ 429040 h 1712845"/>
                    <a:gd name="connsiteX208" fmla="*/ 26505 w 371061"/>
                    <a:gd name="connsiteY208" fmla="*/ 415788 h 1712845"/>
                    <a:gd name="connsiteX209" fmla="*/ 24848 w 371061"/>
                    <a:gd name="connsiteY209" fmla="*/ 410818 h 1712845"/>
                    <a:gd name="connsiteX210" fmla="*/ 14909 w 371061"/>
                    <a:gd name="connsiteY210" fmla="*/ 404192 h 1712845"/>
                    <a:gd name="connsiteX211" fmla="*/ 9939 w 371061"/>
                    <a:gd name="connsiteY211" fmla="*/ 376032 h 1712845"/>
                    <a:gd name="connsiteX212" fmla="*/ 0 w 371061"/>
                    <a:gd name="connsiteY212" fmla="*/ 341245 h 1712845"/>
                    <a:gd name="connsiteX0" fmla="*/ 0 w 371061"/>
                    <a:gd name="connsiteY0" fmla="*/ 341245 h 1712845"/>
                    <a:gd name="connsiteX1" fmla="*/ 0 w 371061"/>
                    <a:gd name="connsiteY1" fmla="*/ 341245 h 1712845"/>
                    <a:gd name="connsiteX2" fmla="*/ 3313 w 371061"/>
                    <a:gd name="connsiteY2" fmla="*/ 326336 h 1712845"/>
                    <a:gd name="connsiteX3" fmla="*/ 4970 w 371061"/>
                    <a:gd name="connsiteY3" fmla="*/ 314740 h 1712845"/>
                    <a:gd name="connsiteX4" fmla="*/ 8283 w 371061"/>
                    <a:gd name="connsiteY4" fmla="*/ 308114 h 1712845"/>
                    <a:gd name="connsiteX5" fmla="*/ 6626 w 371061"/>
                    <a:gd name="connsiteY5" fmla="*/ 289892 h 1712845"/>
                    <a:gd name="connsiteX6" fmla="*/ 13252 w 371061"/>
                    <a:gd name="connsiteY6" fmla="*/ 279953 h 1712845"/>
                    <a:gd name="connsiteX7" fmla="*/ 19878 w 371061"/>
                    <a:gd name="connsiteY7" fmla="*/ 273327 h 1712845"/>
                    <a:gd name="connsiteX8" fmla="*/ 21535 w 371061"/>
                    <a:gd name="connsiteY8" fmla="*/ 268358 h 1712845"/>
                    <a:gd name="connsiteX9" fmla="*/ 24848 w 371061"/>
                    <a:gd name="connsiteY9" fmla="*/ 256762 h 1712845"/>
                    <a:gd name="connsiteX10" fmla="*/ 26505 w 371061"/>
                    <a:gd name="connsiteY10" fmla="*/ 246823 h 1712845"/>
                    <a:gd name="connsiteX11" fmla="*/ 29818 w 371061"/>
                    <a:gd name="connsiteY11" fmla="*/ 241853 h 1712845"/>
                    <a:gd name="connsiteX12" fmla="*/ 34787 w 371061"/>
                    <a:gd name="connsiteY12" fmla="*/ 228601 h 1712845"/>
                    <a:gd name="connsiteX13" fmla="*/ 39757 w 371061"/>
                    <a:gd name="connsiteY13" fmla="*/ 220318 h 1712845"/>
                    <a:gd name="connsiteX14" fmla="*/ 41413 w 371061"/>
                    <a:gd name="connsiteY14" fmla="*/ 207066 h 1712845"/>
                    <a:gd name="connsiteX15" fmla="*/ 43070 w 371061"/>
                    <a:gd name="connsiteY15" fmla="*/ 190501 h 1712845"/>
                    <a:gd name="connsiteX16" fmla="*/ 46383 w 371061"/>
                    <a:gd name="connsiteY16" fmla="*/ 182218 h 1712845"/>
                    <a:gd name="connsiteX17" fmla="*/ 48039 w 371061"/>
                    <a:gd name="connsiteY17" fmla="*/ 168966 h 1712845"/>
                    <a:gd name="connsiteX18" fmla="*/ 51352 w 371061"/>
                    <a:gd name="connsiteY18" fmla="*/ 162340 h 1712845"/>
                    <a:gd name="connsiteX19" fmla="*/ 53009 w 371061"/>
                    <a:gd name="connsiteY19" fmla="*/ 149088 h 1712845"/>
                    <a:gd name="connsiteX20" fmla="*/ 61292 w 371061"/>
                    <a:gd name="connsiteY20" fmla="*/ 109332 h 1712845"/>
                    <a:gd name="connsiteX21" fmla="*/ 62948 w 371061"/>
                    <a:gd name="connsiteY21" fmla="*/ 94423 h 1712845"/>
                    <a:gd name="connsiteX22" fmla="*/ 69574 w 371061"/>
                    <a:gd name="connsiteY22" fmla="*/ 67918 h 1712845"/>
                    <a:gd name="connsiteX23" fmla="*/ 74544 w 371061"/>
                    <a:gd name="connsiteY23" fmla="*/ 41414 h 1712845"/>
                    <a:gd name="connsiteX24" fmla="*/ 76200 w 371061"/>
                    <a:gd name="connsiteY24" fmla="*/ 33132 h 1712845"/>
                    <a:gd name="connsiteX25" fmla="*/ 79513 w 371061"/>
                    <a:gd name="connsiteY25" fmla="*/ 28162 h 1712845"/>
                    <a:gd name="connsiteX26" fmla="*/ 84483 w 371061"/>
                    <a:gd name="connsiteY26" fmla="*/ 18223 h 1712845"/>
                    <a:gd name="connsiteX27" fmla="*/ 91109 w 371061"/>
                    <a:gd name="connsiteY27" fmla="*/ 6627 h 1712845"/>
                    <a:gd name="connsiteX28" fmla="*/ 96078 w 371061"/>
                    <a:gd name="connsiteY28" fmla="*/ 4971 h 1712845"/>
                    <a:gd name="connsiteX29" fmla="*/ 101048 w 371061"/>
                    <a:gd name="connsiteY29" fmla="*/ 1658 h 1712845"/>
                    <a:gd name="connsiteX30" fmla="*/ 106018 w 371061"/>
                    <a:gd name="connsiteY30" fmla="*/ 1 h 1712845"/>
                    <a:gd name="connsiteX31" fmla="*/ 160683 w 371061"/>
                    <a:gd name="connsiteY31" fmla="*/ 3314 h 1712845"/>
                    <a:gd name="connsiteX32" fmla="*/ 175592 w 371061"/>
                    <a:gd name="connsiteY32" fmla="*/ 4971 h 1712845"/>
                    <a:gd name="connsiteX33" fmla="*/ 182218 w 371061"/>
                    <a:gd name="connsiteY33" fmla="*/ 8284 h 1712845"/>
                    <a:gd name="connsiteX34" fmla="*/ 192157 w 371061"/>
                    <a:gd name="connsiteY34" fmla="*/ 11597 h 1712845"/>
                    <a:gd name="connsiteX35" fmla="*/ 197126 w 371061"/>
                    <a:gd name="connsiteY35" fmla="*/ 14910 h 1712845"/>
                    <a:gd name="connsiteX36" fmla="*/ 200439 w 371061"/>
                    <a:gd name="connsiteY36" fmla="*/ 62949 h 1712845"/>
                    <a:gd name="connsiteX37" fmla="*/ 198783 w 371061"/>
                    <a:gd name="connsiteY37" fmla="*/ 82827 h 1712845"/>
                    <a:gd name="connsiteX38" fmla="*/ 195470 w 371061"/>
                    <a:gd name="connsiteY38" fmla="*/ 91110 h 1712845"/>
                    <a:gd name="connsiteX39" fmla="*/ 192157 w 371061"/>
                    <a:gd name="connsiteY39" fmla="*/ 102705 h 1712845"/>
                    <a:gd name="connsiteX40" fmla="*/ 187187 w 371061"/>
                    <a:gd name="connsiteY40" fmla="*/ 117614 h 1712845"/>
                    <a:gd name="connsiteX41" fmla="*/ 183874 w 371061"/>
                    <a:gd name="connsiteY41" fmla="*/ 127553 h 1712845"/>
                    <a:gd name="connsiteX42" fmla="*/ 178905 w 371061"/>
                    <a:gd name="connsiteY42" fmla="*/ 157371 h 1712845"/>
                    <a:gd name="connsiteX43" fmla="*/ 172278 w 371061"/>
                    <a:gd name="connsiteY43" fmla="*/ 198784 h 1712845"/>
                    <a:gd name="connsiteX44" fmla="*/ 168965 w 371061"/>
                    <a:gd name="connsiteY44" fmla="*/ 351184 h 1712845"/>
                    <a:gd name="connsiteX45" fmla="*/ 170622 w 371061"/>
                    <a:gd name="connsiteY45" fmla="*/ 356153 h 1712845"/>
                    <a:gd name="connsiteX46" fmla="*/ 172278 w 371061"/>
                    <a:gd name="connsiteY46" fmla="*/ 362779 h 1712845"/>
                    <a:gd name="connsiteX47" fmla="*/ 175592 w 371061"/>
                    <a:gd name="connsiteY47" fmla="*/ 374375 h 1712845"/>
                    <a:gd name="connsiteX48" fmla="*/ 180561 w 371061"/>
                    <a:gd name="connsiteY48" fmla="*/ 407505 h 1712845"/>
                    <a:gd name="connsiteX49" fmla="*/ 182218 w 371061"/>
                    <a:gd name="connsiteY49" fmla="*/ 430697 h 1712845"/>
                    <a:gd name="connsiteX50" fmla="*/ 185531 w 371061"/>
                    <a:gd name="connsiteY50" fmla="*/ 437323 h 1712845"/>
                    <a:gd name="connsiteX51" fmla="*/ 190500 w 371061"/>
                    <a:gd name="connsiteY51" fmla="*/ 452232 h 1712845"/>
                    <a:gd name="connsiteX52" fmla="*/ 195470 w 371061"/>
                    <a:gd name="connsiteY52" fmla="*/ 465484 h 1712845"/>
                    <a:gd name="connsiteX53" fmla="*/ 202096 w 371061"/>
                    <a:gd name="connsiteY53" fmla="*/ 473766 h 1712845"/>
                    <a:gd name="connsiteX54" fmla="*/ 212035 w 371061"/>
                    <a:gd name="connsiteY54" fmla="*/ 483705 h 1712845"/>
                    <a:gd name="connsiteX55" fmla="*/ 217005 w 371061"/>
                    <a:gd name="connsiteY55" fmla="*/ 487018 h 1712845"/>
                    <a:gd name="connsiteX56" fmla="*/ 223631 w 371061"/>
                    <a:gd name="connsiteY56" fmla="*/ 490332 h 1712845"/>
                    <a:gd name="connsiteX57" fmla="*/ 228600 w 371061"/>
                    <a:gd name="connsiteY57" fmla="*/ 495301 h 1712845"/>
                    <a:gd name="connsiteX58" fmla="*/ 238539 w 371061"/>
                    <a:gd name="connsiteY58" fmla="*/ 503584 h 1712845"/>
                    <a:gd name="connsiteX59" fmla="*/ 243509 w 371061"/>
                    <a:gd name="connsiteY59" fmla="*/ 510210 h 1712845"/>
                    <a:gd name="connsiteX60" fmla="*/ 255105 w 371061"/>
                    <a:gd name="connsiteY60" fmla="*/ 520149 h 1712845"/>
                    <a:gd name="connsiteX61" fmla="*/ 260074 w 371061"/>
                    <a:gd name="connsiteY61" fmla="*/ 528432 h 1712845"/>
                    <a:gd name="connsiteX62" fmla="*/ 273326 w 371061"/>
                    <a:gd name="connsiteY62" fmla="*/ 535058 h 1712845"/>
                    <a:gd name="connsiteX63" fmla="*/ 283265 w 371061"/>
                    <a:gd name="connsiteY63" fmla="*/ 543340 h 1712845"/>
                    <a:gd name="connsiteX64" fmla="*/ 291548 w 371061"/>
                    <a:gd name="connsiteY64" fmla="*/ 551623 h 1712845"/>
                    <a:gd name="connsiteX65" fmla="*/ 299831 w 371061"/>
                    <a:gd name="connsiteY65" fmla="*/ 559905 h 1712845"/>
                    <a:gd name="connsiteX66" fmla="*/ 303144 w 371061"/>
                    <a:gd name="connsiteY66" fmla="*/ 564875 h 1712845"/>
                    <a:gd name="connsiteX67" fmla="*/ 308113 w 371061"/>
                    <a:gd name="connsiteY67" fmla="*/ 568188 h 1712845"/>
                    <a:gd name="connsiteX68" fmla="*/ 314739 w 371061"/>
                    <a:gd name="connsiteY68" fmla="*/ 574814 h 1712845"/>
                    <a:gd name="connsiteX69" fmla="*/ 316396 w 371061"/>
                    <a:gd name="connsiteY69" fmla="*/ 579784 h 1712845"/>
                    <a:gd name="connsiteX70" fmla="*/ 323022 w 371061"/>
                    <a:gd name="connsiteY70" fmla="*/ 586410 h 1712845"/>
                    <a:gd name="connsiteX71" fmla="*/ 327992 w 371061"/>
                    <a:gd name="connsiteY71" fmla="*/ 593036 h 1712845"/>
                    <a:gd name="connsiteX72" fmla="*/ 329648 w 371061"/>
                    <a:gd name="connsiteY72" fmla="*/ 598005 h 1712845"/>
                    <a:gd name="connsiteX73" fmla="*/ 336274 w 371061"/>
                    <a:gd name="connsiteY73" fmla="*/ 609601 h 1712845"/>
                    <a:gd name="connsiteX74" fmla="*/ 344557 w 371061"/>
                    <a:gd name="connsiteY74" fmla="*/ 631136 h 1712845"/>
                    <a:gd name="connsiteX75" fmla="*/ 349526 w 371061"/>
                    <a:gd name="connsiteY75" fmla="*/ 644388 h 1712845"/>
                    <a:gd name="connsiteX76" fmla="*/ 352839 w 371061"/>
                    <a:gd name="connsiteY76" fmla="*/ 655984 h 1712845"/>
                    <a:gd name="connsiteX77" fmla="*/ 354496 w 371061"/>
                    <a:gd name="connsiteY77" fmla="*/ 660953 h 1712845"/>
                    <a:gd name="connsiteX78" fmla="*/ 361122 w 371061"/>
                    <a:gd name="connsiteY78" fmla="*/ 672549 h 1712845"/>
                    <a:gd name="connsiteX79" fmla="*/ 362778 w 371061"/>
                    <a:gd name="connsiteY79" fmla="*/ 682488 h 1712845"/>
                    <a:gd name="connsiteX80" fmla="*/ 366092 w 371061"/>
                    <a:gd name="connsiteY80" fmla="*/ 685801 h 1712845"/>
                    <a:gd name="connsiteX81" fmla="*/ 371061 w 371061"/>
                    <a:gd name="connsiteY81" fmla="*/ 702366 h 1712845"/>
                    <a:gd name="connsiteX82" fmla="*/ 367748 w 371061"/>
                    <a:gd name="connsiteY82" fmla="*/ 753718 h 1712845"/>
                    <a:gd name="connsiteX83" fmla="*/ 362778 w 371061"/>
                    <a:gd name="connsiteY83" fmla="*/ 781879 h 1712845"/>
                    <a:gd name="connsiteX84" fmla="*/ 361122 w 371061"/>
                    <a:gd name="connsiteY84" fmla="*/ 788505 h 1712845"/>
                    <a:gd name="connsiteX85" fmla="*/ 356152 w 371061"/>
                    <a:gd name="connsiteY85" fmla="*/ 793475 h 1712845"/>
                    <a:gd name="connsiteX86" fmla="*/ 352839 w 371061"/>
                    <a:gd name="connsiteY86" fmla="*/ 798445 h 1712845"/>
                    <a:gd name="connsiteX87" fmla="*/ 347870 w 371061"/>
                    <a:gd name="connsiteY87" fmla="*/ 808384 h 1712845"/>
                    <a:gd name="connsiteX88" fmla="*/ 346213 w 371061"/>
                    <a:gd name="connsiteY88" fmla="*/ 813353 h 1712845"/>
                    <a:gd name="connsiteX89" fmla="*/ 342900 w 371061"/>
                    <a:gd name="connsiteY89" fmla="*/ 819979 h 1712845"/>
                    <a:gd name="connsiteX90" fmla="*/ 341244 w 371061"/>
                    <a:gd name="connsiteY90" fmla="*/ 828262 h 1712845"/>
                    <a:gd name="connsiteX91" fmla="*/ 336274 w 371061"/>
                    <a:gd name="connsiteY91" fmla="*/ 834888 h 1712845"/>
                    <a:gd name="connsiteX92" fmla="*/ 326335 w 371061"/>
                    <a:gd name="connsiteY92" fmla="*/ 851453 h 1712845"/>
                    <a:gd name="connsiteX93" fmla="*/ 316396 w 371061"/>
                    <a:gd name="connsiteY93" fmla="*/ 866362 h 1712845"/>
                    <a:gd name="connsiteX94" fmla="*/ 309770 w 371061"/>
                    <a:gd name="connsiteY94" fmla="*/ 882927 h 1712845"/>
                    <a:gd name="connsiteX95" fmla="*/ 304800 w 371061"/>
                    <a:gd name="connsiteY95" fmla="*/ 886240 h 1712845"/>
                    <a:gd name="connsiteX96" fmla="*/ 306457 w 371061"/>
                    <a:gd name="connsiteY96" fmla="*/ 977349 h 1712845"/>
                    <a:gd name="connsiteX97" fmla="*/ 298174 w 371061"/>
                    <a:gd name="connsiteY97" fmla="*/ 1033671 h 1712845"/>
                    <a:gd name="connsiteX98" fmla="*/ 296518 w 371061"/>
                    <a:gd name="connsiteY98" fmla="*/ 1043610 h 1712845"/>
                    <a:gd name="connsiteX99" fmla="*/ 293205 w 371061"/>
                    <a:gd name="connsiteY99" fmla="*/ 1050236 h 1712845"/>
                    <a:gd name="connsiteX100" fmla="*/ 289892 w 371061"/>
                    <a:gd name="connsiteY100" fmla="*/ 1080053 h 1712845"/>
                    <a:gd name="connsiteX101" fmla="*/ 286578 w 371061"/>
                    <a:gd name="connsiteY101" fmla="*/ 1096618 h 1712845"/>
                    <a:gd name="connsiteX102" fmla="*/ 281609 w 371061"/>
                    <a:gd name="connsiteY102" fmla="*/ 1134718 h 1712845"/>
                    <a:gd name="connsiteX103" fmla="*/ 274983 w 371061"/>
                    <a:gd name="connsiteY103" fmla="*/ 1154597 h 1712845"/>
                    <a:gd name="connsiteX104" fmla="*/ 273326 w 371061"/>
                    <a:gd name="connsiteY104" fmla="*/ 1172818 h 1712845"/>
                    <a:gd name="connsiteX105" fmla="*/ 266700 w 371061"/>
                    <a:gd name="connsiteY105" fmla="*/ 1189384 h 1712845"/>
                    <a:gd name="connsiteX106" fmla="*/ 265044 w 371061"/>
                    <a:gd name="connsiteY106" fmla="*/ 1222514 h 1712845"/>
                    <a:gd name="connsiteX107" fmla="*/ 261731 w 371061"/>
                    <a:gd name="connsiteY107" fmla="*/ 1242392 h 1712845"/>
                    <a:gd name="connsiteX108" fmla="*/ 260074 w 371061"/>
                    <a:gd name="connsiteY108" fmla="*/ 1298714 h 1712845"/>
                    <a:gd name="connsiteX109" fmla="*/ 253448 w 371061"/>
                    <a:gd name="connsiteY109" fmla="*/ 1316936 h 1712845"/>
                    <a:gd name="connsiteX110" fmla="*/ 248478 w 371061"/>
                    <a:gd name="connsiteY110" fmla="*/ 1333501 h 1712845"/>
                    <a:gd name="connsiteX111" fmla="*/ 245165 w 371061"/>
                    <a:gd name="connsiteY111" fmla="*/ 1351723 h 1712845"/>
                    <a:gd name="connsiteX112" fmla="*/ 241852 w 371061"/>
                    <a:gd name="connsiteY112" fmla="*/ 1361662 h 1712845"/>
                    <a:gd name="connsiteX113" fmla="*/ 240196 w 371061"/>
                    <a:gd name="connsiteY113" fmla="*/ 1378227 h 1712845"/>
                    <a:gd name="connsiteX114" fmla="*/ 236883 w 371061"/>
                    <a:gd name="connsiteY114" fmla="*/ 1386510 h 1712845"/>
                    <a:gd name="connsiteX115" fmla="*/ 233570 w 371061"/>
                    <a:gd name="connsiteY115" fmla="*/ 1408045 h 1712845"/>
                    <a:gd name="connsiteX116" fmla="*/ 230257 w 371061"/>
                    <a:gd name="connsiteY116" fmla="*/ 1421297 h 1712845"/>
                    <a:gd name="connsiteX117" fmla="*/ 226944 w 371061"/>
                    <a:gd name="connsiteY117" fmla="*/ 1444488 h 1712845"/>
                    <a:gd name="connsiteX118" fmla="*/ 225287 w 371061"/>
                    <a:gd name="connsiteY118" fmla="*/ 1454427 h 1712845"/>
                    <a:gd name="connsiteX119" fmla="*/ 217005 w 371061"/>
                    <a:gd name="connsiteY119" fmla="*/ 1479275 h 1712845"/>
                    <a:gd name="connsiteX120" fmla="*/ 215348 w 371061"/>
                    <a:gd name="connsiteY120" fmla="*/ 1490871 h 1712845"/>
                    <a:gd name="connsiteX121" fmla="*/ 212035 w 371061"/>
                    <a:gd name="connsiteY121" fmla="*/ 1497497 h 1712845"/>
                    <a:gd name="connsiteX122" fmla="*/ 207065 w 371061"/>
                    <a:gd name="connsiteY122" fmla="*/ 1520688 h 1712845"/>
                    <a:gd name="connsiteX123" fmla="*/ 202096 w 371061"/>
                    <a:gd name="connsiteY123" fmla="*/ 1540566 h 1712845"/>
                    <a:gd name="connsiteX124" fmla="*/ 200439 w 371061"/>
                    <a:gd name="connsiteY124" fmla="*/ 1547192 h 1712845"/>
                    <a:gd name="connsiteX125" fmla="*/ 197126 w 371061"/>
                    <a:gd name="connsiteY125" fmla="*/ 1555475 h 1712845"/>
                    <a:gd name="connsiteX126" fmla="*/ 195470 w 371061"/>
                    <a:gd name="connsiteY126" fmla="*/ 1565414 h 1712845"/>
                    <a:gd name="connsiteX127" fmla="*/ 188844 w 371061"/>
                    <a:gd name="connsiteY127" fmla="*/ 1583636 h 1712845"/>
                    <a:gd name="connsiteX128" fmla="*/ 194103 w 371061"/>
                    <a:gd name="connsiteY128" fmla="*/ 1599290 h 1712845"/>
                    <a:gd name="connsiteX129" fmla="*/ 188181 w 371061"/>
                    <a:gd name="connsiteY129" fmla="*/ 1619873 h 1712845"/>
                    <a:gd name="connsiteX130" fmla="*/ 187022 w 371061"/>
                    <a:gd name="connsiteY130" fmla="*/ 1640952 h 1712845"/>
                    <a:gd name="connsiteX131" fmla="*/ 172278 w 371061"/>
                    <a:gd name="connsiteY131" fmla="*/ 1643271 h 1712845"/>
                    <a:gd name="connsiteX132" fmla="*/ 168965 w 371061"/>
                    <a:gd name="connsiteY132" fmla="*/ 1653210 h 1712845"/>
                    <a:gd name="connsiteX133" fmla="*/ 165652 w 371061"/>
                    <a:gd name="connsiteY133" fmla="*/ 1658179 h 1712845"/>
                    <a:gd name="connsiteX134" fmla="*/ 163996 w 371061"/>
                    <a:gd name="connsiteY134" fmla="*/ 1666462 h 1712845"/>
                    <a:gd name="connsiteX135" fmla="*/ 159026 w 371061"/>
                    <a:gd name="connsiteY135" fmla="*/ 1679714 h 1712845"/>
                    <a:gd name="connsiteX136" fmla="*/ 157370 w 371061"/>
                    <a:gd name="connsiteY136" fmla="*/ 1684684 h 1712845"/>
                    <a:gd name="connsiteX137" fmla="*/ 154057 w 371061"/>
                    <a:gd name="connsiteY137" fmla="*/ 1689653 h 1712845"/>
                    <a:gd name="connsiteX138" fmla="*/ 147431 w 371061"/>
                    <a:gd name="connsiteY138" fmla="*/ 1699592 h 1712845"/>
                    <a:gd name="connsiteX139" fmla="*/ 145774 w 371061"/>
                    <a:gd name="connsiteY139" fmla="*/ 1704562 h 1712845"/>
                    <a:gd name="connsiteX140" fmla="*/ 140805 w 371061"/>
                    <a:gd name="connsiteY140" fmla="*/ 1706218 h 1712845"/>
                    <a:gd name="connsiteX141" fmla="*/ 137492 w 371061"/>
                    <a:gd name="connsiteY141" fmla="*/ 1709532 h 1712845"/>
                    <a:gd name="connsiteX142" fmla="*/ 132522 w 371061"/>
                    <a:gd name="connsiteY142" fmla="*/ 1712845 h 1712845"/>
                    <a:gd name="connsiteX143" fmla="*/ 125896 w 371061"/>
                    <a:gd name="connsiteY143" fmla="*/ 1711188 h 1712845"/>
                    <a:gd name="connsiteX144" fmla="*/ 124239 w 371061"/>
                    <a:gd name="connsiteY144" fmla="*/ 1702905 h 1712845"/>
                    <a:gd name="connsiteX145" fmla="*/ 127552 w 371061"/>
                    <a:gd name="connsiteY145" fmla="*/ 1671432 h 1712845"/>
                    <a:gd name="connsiteX146" fmla="*/ 130865 w 371061"/>
                    <a:gd name="connsiteY146" fmla="*/ 1656523 h 1712845"/>
                    <a:gd name="connsiteX147" fmla="*/ 137492 w 371061"/>
                    <a:gd name="connsiteY147" fmla="*/ 1638301 h 1712845"/>
                    <a:gd name="connsiteX148" fmla="*/ 142461 w 371061"/>
                    <a:gd name="connsiteY148" fmla="*/ 1611797 h 1712845"/>
                    <a:gd name="connsiteX149" fmla="*/ 144118 w 371061"/>
                    <a:gd name="connsiteY149" fmla="*/ 1605171 h 1712845"/>
                    <a:gd name="connsiteX150" fmla="*/ 142461 w 371061"/>
                    <a:gd name="connsiteY150" fmla="*/ 1573697 h 1712845"/>
                    <a:gd name="connsiteX151" fmla="*/ 139148 w 371061"/>
                    <a:gd name="connsiteY151" fmla="*/ 1563758 h 1712845"/>
                    <a:gd name="connsiteX152" fmla="*/ 140805 w 371061"/>
                    <a:gd name="connsiteY152" fmla="*/ 1509092 h 1712845"/>
                    <a:gd name="connsiteX153" fmla="*/ 145774 w 371061"/>
                    <a:gd name="connsiteY153" fmla="*/ 1462710 h 1712845"/>
                    <a:gd name="connsiteX154" fmla="*/ 147431 w 371061"/>
                    <a:gd name="connsiteY154" fmla="*/ 1454427 h 1712845"/>
                    <a:gd name="connsiteX155" fmla="*/ 152400 w 371061"/>
                    <a:gd name="connsiteY155" fmla="*/ 1437862 h 1712845"/>
                    <a:gd name="connsiteX156" fmla="*/ 157370 w 371061"/>
                    <a:gd name="connsiteY156" fmla="*/ 1414671 h 1712845"/>
                    <a:gd name="connsiteX157" fmla="*/ 162339 w 371061"/>
                    <a:gd name="connsiteY157" fmla="*/ 1404732 h 1712845"/>
                    <a:gd name="connsiteX158" fmla="*/ 163996 w 371061"/>
                    <a:gd name="connsiteY158" fmla="*/ 1399762 h 1712845"/>
                    <a:gd name="connsiteX159" fmla="*/ 167309 w 371061"/>
                    <a:gd name="connsiteY159" fmla="*/ 1393136 h 1712845"/>
                    <a:gd name="connsiteX160" fmla="*/ 168965 w 371061"/>
                    <a:gd name="connsiteY160" fmla="*/ 1381540 h 1712845"/>
                    <a:gd name="connsiteX161" fmla="*/ 173935 w 371061"/>
                    <a:gd name="connsiteY161" fmla="*/ 1292088 h 1712845"/>
                    <a:gd name="connsiteX162" fmla="*/ 177248 w 371061"/>
                    <a:gd name="connsiteY162" fmla="*/ 1270553 h 1712845"/>
                    <a:gd name="connsiteX163" fmla="*/ 178905 w 371061"/>
                    <a:gd name="connsiteY163" fmla="*/ 1239079 h 1712845"/>
                    <a:gd name="connsiteX164" fmla="*/ 182218 w 371061"/>
                    <a:gd name="connsiteY164" fmla="*/ 1219201 h 1712845"/>
                    <a:gd name="connsiteX165" fmla="*/ 183874 w 371061"/>
                    <a:gd name="connsiteY165" fmla="*/ 1204292 h 1712845"/>
                    <a:gd name="connsiteX166" fmla="*/ 187187 w 371061"/>
                    <a:gd name="connsiteY166" fmla="*/ 1167849 h 1712845"/>
                    <a:gd name="connsiteX167" fmla="*/ 190500 w 371061"/>
                    <a:gd name="connsiteY167" fmla="*/ 1152940 h 1712845"/>
                    <a:gd name="connsiteX168" fmla="*/ 192157 w 371061"/>
                    <a:gd name="connsiteY168" fmla="*/ 1141345 h 1712845"/>
                    <a:gd name="connsiteX169" fmla="*/ 198783 w 371061"/>
                    <a:gd name="connsiteY169" fmla="*/ 1056862 h 1712845"/>
                    <a:gd name="connsiteX170" fmla="*/ 203752 w 371061"/>
                    <a:gd name="connsiteY170" fmla="*/ 1015449 h 1712845"/>
                    <a:gd name="connsiteX171" fmla="*/ 207065 w 371061"/>
                    <a:gd name="connsiteY171" fmla="*/ 998884 h 1712845"/>
                    <a:gd name="connsiteX172" fmla="*/ 208722 w 371061"/>
                    <a:gd name="connsiteY172" fmla="*/ 969066 h 1712845"/>
                    <a:gd name="connsiteX173" fmla="*/ 212035 w 371061"/>
                    <a:gd name="connsiteY173" fmla="*/ 942562 h 1712845"/>
                    <a:gd name="connsiteX174" fmla="*/ 218661 w 371061"/>
                    <a:gd name="connsiteY174" fmla="*/ 863049 h 1712845"/>
                    <a:gd name="connsiteX175" fmla="*/ 220318 w 371061"/>
                    <a:gd name="connsiteY175" fmla="*/ 738810 h 1712845"/>
                    <a:gd name="connsiteX176" fmla="*/ 215348 w 371061"/>
                    <a:gd name="connsiteY176" fmla="*/ 680832 h 1712845"/>
                    <a:gd name="connsiteX177" fmla="*/ 210378 w 371061"/>
                    <a:gd name="connsiteY177" fmla="*/ 657640 h 1712845"/>
                    <a:gd name="connsiteX178" fmla="*/ 208722 w 371061"/>
                    <a:gd name="connsiteY178" fmla="*/ 652671 h 1712845"/>
                    <a:gd name="connsiteX179" fmla="*/ 205409 w 371061"/>
                    <a:gd name="connsiteY179" fmla="*/ 647701 h 1712845"/>
                    <a:gd name="connsiteX180" fmla="*/ 198783 w 371061"/>
                    <a:gd name="connsiteY180" fmla="*/ 631136 h 1712845"/>
                    <a:gd name="connsiteX181" fmla="*/ 188844 w 371061"/>
                    <a:gd name="connsiteY181" fmla="*/ 621197 h 1712845"/>
                    <a:gd name="connsiteX182" fmla="*/ 178905 w 371061"/>
                    <a:gd name="connsiteY182" fmla="*/ 609601 h 1712845"/>
                    <a:gd name="connsiteX183" fmla="*/ 175592 w 371061"/>
                    <a:gd name="connsiteY183" fmla="*/ 604632 h 1712845"/>
                    <a:gd name="connsiteX184" fmla="*/ 170622 w 371061"/>
                    <a:gd name="connsiteY184" fmla="*/ 602975 h 1712845"/>
                    <a:gd name="connsiteX185" fmla="*/ 165652 w 371061"/>
                    <a:gd name="connsiteY185" fmla="*/ 598005 h 1712845"/>
                    <a:gd name="connsiteX186" fmla="*/ 160683 w 371061"/>
                    <a:gd name="connsiteY186" fmla="*/ 596349 h 1712845"/>
                    <a:gd name="connsiteX187" fmla="*/ 159026 w 371061"/>
                    <a:gd name="connsiteY187" fmla="*/ 591379 h 1712845"/>
                    <a:gd name="connsiteX188" fmla="*/ 149087 w 371061"/>
                    <a:gd name="connsiteY188" fmla="*/ 584753 h 1712845"/>
                    <a:gd name="connsiteX189" fmla="*/ 139148 w 371061"/>
                    <a:gd name="connsiteY189" fmla="*/ 574814 h 1712845"/>
                    <a:gd name="connsiteX190" fmla="*/ 137492 w 371061"/>
                    <a:gd name="connsiteY190" fmla="*/ 569845 h 1712845"/>
                    <a:gd name="connsiteX191" fmla="*/ 127552 w 371061"/>
                    <a:gd name="connsiteY191" fmla="*/ 558249 h 1712845"/>
                    <a:gd name="connsiteX192" fmla="*/ 124239 w 371061"/>
                    <a:gd name="connsiteY192" fmla="*/ 549966 h 1712845"/>
                    <a:gd name="connsiteX193" fmla="*/ 122583 w 371061"/>
                    <a:gd name="connsiteY193" fmla="*/ 544997 h 1712845"/>
                    <a:gd name="connsiteX194" fmla="*/ 117613 w 371061"/>
                    <a:gd name="connsiteY194" fmla="*/ 543340 h 1712845"/>
                    <a:gd name="connsiteX195" fmla="*/ 110987 w 371061"/>
                    <a:gd name="connsiteY195" fmla="*/ 536714 h 1712845"/>
                    <a:gd name="connsiteX196" fmla="*/ 107674 w 371061"/>
                    <a:gd name="connsiteY196" fmla="*/ 530088 h 1712845"/>
                    <a:gd name="connsiteX197" fmla="*/ 97735 w 371061"/>
                    <a:gd name="connsiteY197" fmla="*/ 523462 h 1712845"/>
                    <a:gd name="connsiteX198" fmla="*/ 87796 w 371061"/>
                    <a:gd name="connsiteY198" fmla="*/ 513523 h 1712845"/>
                    <a:gd name="connsiteX199" fmla="*/ 86139 w 371061"/>
                    <a:gd name="connsiteY199" fmla="*/ 508553 h 1712845"/>
                    <a:gd name="connsiteX200" fmla="*/ 81170 w 371061"/>
                    <a:gd name="connsiteY200" fmla="*/ 503584 h 1712845"/>
                    <a:gd name="connsiteX201" fmla="*/ 72887 w 371061"/>
                    <a:gd name="connsiteY201" fmla="*/ 490332 h 1712845"/>
                    <a:gd name="connsiteX202" fmla="*/ 67918 w 371061"/>
                    <a:gd name="connsiteY202" fmla="*/ 483705 h 1712845"/>
                    <a:gd name="connsiteX203" fmla="*/ 62948 w 371061"/>
                    <a:gd name="connsiteY203" fmla="*/ 473766 h 1712845"/>
                    <a:gd name="connsiteX204" fmla="*/ 49696 w 371061"/>
                    <a:gd name="connsiteY204" fmla="*/ 453888 h 1712845"/>
                    <a:gd name="connsiteX205" fmla="*/ 46383 w 371061"/>
                    <a:gd name="connsiteY205" fmla="*/ 445605 h 1712845"/>
                    <a:gd name="connsiteX206" fmla="*/ 43070 w 371061"/>
                    <a:gd name="connsiteY206" fmla="*/ 440636 h 1712845"/>
                    <a:gd name="connsiteX207" fmla="*/ 34787 w 371061"/>
                    <a:gd name="connsiteY207" fmla="*/ 429040 h 1712845"/>
                    <a:gd name="connsiteX208" fmla="*/ 26505 w 371061"/>
                    <a:gd name="connsiteY208" fmla="*/ 415788 h 1712845"/>
                    <a:gd name="connsiteX209" fmla="*/ 24848 w 371061"/>
                    <a:gd name="connsiteY209" fmla="*/ 410818 h 1712845"/>
                    <a:gd name="connsiteX210" fmla="*/ 14909 w 371061"/>
                    <a:gd name="connsiteY210" fmla="*/ 404192 h 1712845"/>
                    <a:gd name="connsiteX211" fmla="*/ 9939 w 371061"/>
                    <a:gd name="connsiteY211" fmla="*/ 376032 h 1712845"/>
                    <a:gd name="connsiteX212" fmla="*/ 0 w 371061"/>
                    <a:gd name="connsiteY212" fmla="*/ 341245 h 171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371061" h="1712845">
                      <a:moveTo>
                        <a:pt x="0" y="341245"/>
                      </a:moveTo>
                      <a:lnTo>
                        <a:pt x="0" y="341245"/>
                      </a:lnTo>
                      <a:cubicBezTo>
                        <a:pt x="1104" y="336275"/>
                        <a:pt x="2375" y="331340"/>
                        <a:pt x="3313" y="326336"/>
                      </a:cubicBezTo>
                      <a:cubicBezTo>
                        <a:pt x="4033" y="322498"/>
                        <a:pt x="3943" y="318507"/>
                        <a:pt x="4970" y="314740"/>
                      </a:cubicBezTo>
                      <a:cubicBezTo>
                        <a:pt x="5620" y="312358"/>
                        <a:pt x="7179" y="310323"/>
                        <a:pt x="8283" y="308114"/>
                      </a:cubicBezTo>
                      <a:cubicBezTo>
                        <a:pt x="11949" y="293444"/>
                        <a:pt x="8736" y="310994"/>
                        <a:pt x="6626" y="289892"/>
                      </a:cubicBezTo>
                      <a:cubicBezTo>
                        <a:pt x="6190" y="285535"/>
                        <a:pt x="10850" y="282355"/>
                        <a:pt x="13252" y="279953"/>
                      </a:cubicBezTo>
                      <a:cubicBezTo>
                        <a:pt x="17671" y="266702"/>
                        <a:pt x="11043" y="282162"/>
                        <a:pt x="19878" y="273327"/>
                      </a:cubicBezTo>
                      <a:cubicBezTo>
                        <a:pt x="21113" y="272092"/>
                        <a:pt x="21033" y="270030"/>
                        <a:pt x="21535" y="268358"/>
                      </a:cubicBezTo>
                      <a:cubicBezTo>
                        <a:pt x="22690" y="264508"/>
                        <a:pt x="23944" y="260679"/>
                        <a:pt x="24848" y="256762"/>
                      </a:cubicBezTo>
                      <a:cubicBezTo>
                        <a:pt x="25603" y="253489"/>
                        <a:pt x="25443" y="250009"/>
                        <a:pt x="26505" y="246823"/>
                      </a:cubicBezTo>
                      <a:cubicBezTo>
                        <a:pt x="27135" y="244934"/>
                        <a:pt x="28714" y="243510"/>
                        <a:pt x="29818" y="241853"/>
                      </a:cubicBezTo>
                      <a:cubicBezTo>
                        <a:pt x="32870" y="229642"/>
                        <a:pt x="29591" y="240723"/>
                        <a:pt x="34787" y="228601"/>
                      </a:cubicBezTo>
                      <a:cubicBezTo>
                        <a:pt x="38013" y="221075"/>
                        <a:pt x="34248" y="225829"/>
                        <a:pt x="39757" y="220318"/>
                      </a:cubicBezTo>
                      <a:cubicBezTo>
                        <a:pt x="40309" y="215901"/>
                        <a:pt x="40921" y="211490"/>
                        <a:pt x="41413" y="207066"/>
                      </a:cubicBezTo>
                      <a:cubicBezTo>
                        <a:pt x="42026" y="201551"/>
                        <a:pt x="41982" y="195942"/>
                        <a:pt x="43070" y="190501"/>
                      </a:cubicBezTo>
                      <a:cubicBezTo>
                        <a:pt x="43653" y="187585"/>
                        <a:pt x="45279" y="184979"/>
                        <a:pt x="46383" y="182218"/>
                      </a:cubicBezTo>
                      <a:cubicBezTo>
                        <a:pt x="46935" y="177801"/>
                        <a:pt x="46959" y="173285"/>
                        <a:pt x="48039" y="168966"/>
                      </a:cubicBezTo>
                      <a:cubicBezTo>
                        <a:pt x="48638" y="166570"/>
                        <a:pt x="50753" y="164736"/>
                        <a:pt x="51352" y="162340"/>
                      </a:cubicBezTo>
                      <a:cubicBezTo>
                        <a:pt x="52432" y="158021"/>
                        <a:pt x="52246" y="153474"/>
                        <a:pt x="53009" y="149088"/>
                      </a:cubicBezTo>
                      <a:cubicBezTo>
                        <a:pt x="55403" y="135323"/>
                        <a:pt x="58299" y="122798"/>
                        <a:pt x="61292" y="109332"/>
                      </a:cubicBezTo>
                      <a:cubicBezTo>
                        <a:pt x="61844" y="104362"/>
                        <a:pt x="61967" y="99326"/>
                        <a:pt x="62948" y="94423"/>
                      </a:cubicBezTo>
                      <a:cubicBezTo>
                        <a:pt x="64734" y="85493"/>
                        <a:pt x="69574" y="67918"/>
                        <a:pt x="69574" y="67918"/>
                      </a:cubicBezTo>
                      <a:cubicBezTo>
                        <a:pt x="72259" y="43764"/>
                        <a:pt x="69388" y="62039"/>
                        <a:pt x="74544" y="41414"/>
                      </a:cubicBezTo>
                      <a:cubicBezTo>
                        <a:pt x="75227" y="38683"/>
                        <a:pt x="75212" y="35768"/>
                        <a:pt x="76200" y="33132"/>
                      </a:cubicBezTo>
                      <a:cubicBezTo>
                        <a:pt x="76899" y="31268"/>
                        <a:pt x="78623" y="29943"/>
                        <a:pt x="79513" y="28162"/>
                      </a:cubicBezTo>
                      <a:cubicBezTo>
                        <a:pt x="86369" y="14450"/>
                        <a:pt x="74993" y="32457"/>
                        <a:pt x="84483" y="18223"/>
                      </a:cubicBezTo>
                      <a:cubicBezTo>
                        <a:pt x="86134" y="13268"/>
                        <a:pt x="86479" y="10485"/>
                        <a:pt x="91109" y="6627"/>
                      </a:cubicBezTo>
                      <a:cubicBezTo>
                        <a:pt x="92450" y="5509"/>
                        <a:pt x="94422" y="5523"/>
                        <a:pt x="96078" y="4971"/>
                      </a:cubicBezTo>
                      <a:cubicBezTo>
                        <a:pt x="97735" y="3867"/>
                        <a:pt x="99267" y="2548"/>
                        <a:pt x="101048" y="1658"/>
                      </a:cubicBezTo>
                      <a:cubicBezTo>
                        <a:pt x="102610" y="877"/>
                        <a:pt x="104272" y="-47"/>
                        <a:pt x="106018" y="1"/>
                      </a:cubicBezTo>
                      <a:cubicBezTo>
                        <a:pt x="124266" y="508"/>
                        <a:pt x="142474" y="2013"/>
                        <a:pt x="160683" y="3314"/>
                      </a:cubicBezTo>
                      <a:cubicBezTo>
                        <a:pt x="165671" y="3670"/>
                        <a:pt x="170622" y="4419"/>
                        <a:pt x="175592" y="4971"/>
                      </a:cubicBezTo>
                      <a:cubicBezTo>
                        <a:pt x="177801" y="6075"/>
                        <a:pt x="179925" y="7367"/>
                        <a:pt x="182218" y="8284"/>
                      </a:cubicBezTo>
                      <a:cubicBezTo>
                        <a:pt x="185460" y="9581"/>
                        <a:pt x="189251" y="9660"/>
                        <a:pt x="192157" y="11597"/>
                      </a:cubicBezTo>
                      <a:lnTo>
                        <a:pt x="197126" y="14910"/>
                      </a:lnTo>
                      <a:cubicBezTo>
                        <a:pt x="219824" y="9234"/>
                        <a:pt x="204155" y="10918"/>
                        <a:pt x="200439" y="62949"/>
                      </a:cubicBezTo>
                      <a:cubicBezTo>
                        <a:pt x="199965" y="69581"/>
                        <a:pt x="199938" y="76279"/>
                        <a:pt x="198783" y="82827"/>
                      </a:cubicBezTo>
                      <a:cubicBezTo>
                        <a:pt x="198266" y="85755"/>
                        <a:pt x="196410" y="88289"/>
                        <a:pt x="195470" y="91110"/>
                      </a:cubicBezTo>
                      <a:cubicBezTo>
                        <a:pt x="194199" y="94923"/>
                        <a:pt x="193356" y="98868"/>
                        <a:pt x="192157" y="102705"/>
                      </a:cubicBezTo>
                      <a:cubicBezTo>
                        <a:pt x="190594" y="107705"/>
                        <a:pt x="188844" y="112644"/>
                        <a:pt x="187187" y="117614"/>
                      </a:cubicBezTo>
                      <a:lnTo>
                        <a:pt x="183874" y="127553"/>
                      </a:lnTo>
                      <a:cubicBezTo>
                        <a:pt x="178613" y="185444"/>
                        <a:pt x="186030" y="116402"/>
                        <a:pt x="178905" y="157371"/>
                      </a:cubicBezTo>
                      <a:cubicBezTo>
                        <a:pt x="167868" y="220834"/>
                        <a:pt x="181579" y="156939"/>
                        <a:pt x="172278" y="198784"/>
                      </a:cubicBezTo>
                      <a:cubicBezTo>
                        <a:pt x="168901" y="249451"/>
                        <a:pt x="164356" y="300482"/>
                        <a:pt x="168965" y="351184"/>
                      </a:cubicBezTo>
                      <a:cubicBezTo>
                        <a:pt x="169123" y="352923"/>
                        <a:pt x="170142" y="354474"/>
                        <a:pt x="170622" y="356153"/>
                      </a:cubicBezTo>
                      <a:cubicBezTo>
                        <a:pt x="171247" y="358342"/>
                        <a:pt x="171679" y="360583"/>
                        <a:pt x="172278" y="362779"/>
                      </a:cubicBezTo>
                      <a:cubicBezTo>
                        <a:pt x="173336" y="366657"/>
                        <a:pt x="174487" y="370510"/>
                        <a:pt x="175592" y="374375"/>
                      </a:cubicBezTo>
                      <a:cubicBezTo>
                        <a:pt x="177248" y="385418"/>
                        <a:pt x="179765" y="396367"/>
                        <a:pt x="180561" y="407505"/>
                      </a:cubicBezTo>
                      <a:cubicBezTo>
                        <a:pt x="181113" y="415236"/>
                        <a:pt x="180944" y="423052"/>
                        <a:pt x="182218" y="430697"/>
                      </a:cubicBezTo>
                      <a:cubicBezTo>
                        <a:pt x="182624" y="433133"/>
                        <a:pt x="184427" y="435114"/>
                        <a:pt x="185531" y="437323"/>
                      </a:cubicBezTo>
                      <a:cubicBezTo>
                        <a:pt x="190274" y="461044"/>
                        <a:pt x="183645" y="431668"/>
                        <a:pt x="190500" y="452232"/>
                      </a:cubicBezTo>
                      <a:cubicBezTo>
                        <a:pt x="195276" y="466560"/>
                        <a:pt x="188666" y="455277"/>
                        <a:pt x="195470" y="465484"/>
                      </a:cubicBezTo>
                      <a:cubicBezTo>
                        <a:pt x="198348" y="474121"/>
                        <a:pt x="194997" y="467456"/>
                        <a:pt x="202096" y="473766"/>
                      </a:cubicBezTo>
                      <a:cubicBezTo>
                        <a:pt x="205598" y="476879"/>
                        <a:pt x="208136" y="481106"/>
                        <a:pt x="212035" y="483705"/>
                      </a:cubicBezTo>
                      <a:cubicBezTo>
                        <a:pt x="213692" y="484809"/>
                        <a:pt x="215276" y="486030"/>
                        <a:pt x="217005" y="487018"/>
                      </a:cubicBezTo>
                      <a:cubicBezTo>
                        <a:pt x="219149" y="488243"/>
                        <a:pt x="221622" y="488897"/>
                        <a:pt x="223631" y="490332"/>
                      </a:cubicBezTo>
                      <a:cubicBezTo>
                        <a:pt x="225537" y="491694"/>
                        <a:pt x="226800" y="493801"/>
                        <a:pt x="228600" y="495301"/>
                      </a:cubicBezTo>
                      <a:cubicBezTo>
                        <a:pt x="236272" y="501694"/>
                        <a:pt x="231277" y="495111"/>
                        <a:pt x="238539" y="503584"/>
                      </a:cubicBezTo>
                      <a:cubicBezTo>
                        <a:pt x="240336" y="505680"/>
                        <a:pt x="241557" y="508258"/>
                        <a:pt x="243509" y="510210"/>
                      </a:cubicBezTo>
                      <a:cubicBezTo>
                        <a:pt x="250226" y="516927"/>
                        <a:pt x="249696" y="512937"/>
                        <a:pt x="255105" y="520149"/>
                      </a:cubicBezTo>
                      <a:cubicBezTo>
                        <a:pt x="257037" y="522725"/>
                        <a:pt x="257582" y="526393"/>
                        <a:pt x="260074" y="528432"/>
                      </a:cubicBezTo>
                      <a:cubicBezTo>
                        <a:pt x="263896" y="531560"/>
                        <a:pt x="269833" y="531566"/>
                        <a:pt x="273326" y="535058"/>
                      </a:cubicBezTo>
                      <a:cubicBezTo>
                        <a:pt x="279704" y="541435"/>
                        <a:pt x="276347" y="538727"/>
                        <a:pt x="283265" y="543340"/>
                      </a:cubicBezTo>
                      <a:cubicBezTo>
                        <a:pt x="289890" y="553278"/>
                        <a:pt x="282714" y="543894"/>
                        <a:pt x="291548" y="551623"/>
                      </a:cubicBezTo>
                      <a:cubicBezTo>
                        <a:pt x="294487" y="554194"/>
                        <a:pt x="297260" y="556967"/>
                        <a:pt x="299831" y="559905"/>
                      </a:cubicBezTo>
                      <a:cubicBezTo>
                        <a:pt x="301142" y="561403"/>
                        <a:pt x="301736" y="563467"/>
                        <a:pt x="303144" y="564875"/>
                      </a:cubicBezTo>
                      <a:cubicBezTo>
                        <a:pt x="304552" y="566283"/>
                        <a:pt x="306602" y="566892"/>
                        <a:pt x="308113" y="568188"/>
                      </a:cubicBezTo>
                      <a:cubicBezTo>
                        <a:pt x="310485" y="570221"/>
                        <a:pt x="312530" y="572605"/>
                        <a:pt x="314739" y="574814"/>
                      </a:cubicBezTo>
                      <a:cubicBezTo>
                        <a:pt x="315291" y="576471"/>
                        <a:pt x="315381" y="578363"/>
                        <a:pt x="316396" y="579784"/>
                      </a:cubicBezTo>
                      <a:cubicBezTo>
                        <a:pt x="318212" y="582326"/>
                        <a:pt x="320965" y="584059"/>
                        <a:pt x="323022" y="586410"/>
                      </a:cubicBezTo>
                      <a:cubicBezTo>
                        <a:pt x="324840" y="588488"/>
                        <a:pt x="326335" y="590827"/>
                        <a:pt x="327992" y="593036"/>
                      </a:cubicBezTo>
                      <a:cubicBezTo>
                        <a:pt x="328544" y="594692"/>
                        <a:pt x="328867" y="596443"/>
                        <a:pt x="329648" y="598005"/>
                      </a:cubicBezTo>
                      <a:cubicBezTo>
                        <a:pt x="334845" y="608400"/>
                        <a:pt x="331433" y="597014"/>
                        <a:pt x="336274" y="609601"/>
                      </a:cubicBezTo>
                      <a:cubicBezTo>
                        <a:pt x="345858" y="634520"/>
                        <a:pt x="337094" y="616210"/>
                        <a:pt x="344557" y="631136"/>
                      </a:cubicBezTo>
                      <a:cubicBezTo>
                        <a:pt x="349359" y="655153"/>
                        <a:pt x="342702" y="627328"/>
                        <a:pt x="349526" y="644388"/>
                      </a:cubicBezTo>
                      <a:cubicBezTo>
                        <a:pt x="351019" y="648121"/>
                        <a:pt x="351684" y="652134"/>
                        <a:pt x="352839" y="655984"/>
                      </a:cubicBezTo>
                      <a:cubicBezTo>
                        <a:pt x="353341" y="657656"/>
                        <a:pt x="353715" y="659391"/>
                        <a:pt x="354496" y="660953"/>
                      </a:cubicBezTo>
                      <a:cubicBezTo>
                        <a:pt x="356487" y="664935"/>
                        <a:pt x="358913" y="668684"/>
                        <a:pt x="361122" y="672549"/>
                      </a:cubicBezTo>
                      <a:cubicBezTo>
                        <a:pt x="361674" y="675862"/>
                        <a:pt x="361599" y="679343"/>
                        <a:pt x="362778" y="682488"/>
                      </a:cubicBezTo>
                      <a:cubicBezTo>
                        <a:pt x="363327" y="683951"/>
                        <a:pt x="365598" y="684319"/>
                        <a:pt x="366092" y="685801"/>
                      </a:cubicBezTo>
                      <a:cubicBezTo>
                        <a:pt x="373199" y="707122"/>
                        <a:pt x="362946" y="690195"/>
                        <a:pt x="371061" y="702366"/>
                      </a:cubicBezTo>
                      <a:cubicBezTo>
                        <a:pt x="370666" y="709082"/>
                        <a:pt x="368661" y="745199"/>
                        <a:pt x="367748" y="753718"/>
                      </a:cubicBezTo>
                      <a:cubicBezTo>
                        <a:pt x="364026" y="788456"/>
                        <a:pt x="366942" y="767307"/>
                        <a:pt x="362778" y="781879"/>
                      </a:cubicBezTo>
                      <a:cubicBezTo>
                        <a:pt x="362153" y="784068"/>
                        <a:pt x="362251" y="786528"/>
                        <a:pt x="361122" y="788505"/>
                      </a:cubicBezTo>
                      <a:cubicBezTo>
                        <a:pt x="359960" y="790539"/>
                        <a:pt x="357652" y="791675"/>
                        <a:pt x="356152" y="793475"/>
                      </a:cubicBezTo>
                      <a:cubicBezTo>
                        <a:pt x="354877" y="795005"/>
                        <a:pt x="353943" y="796788"/>
                        <a:pt x="352839" y="798445"/>
                      </a:cubicBezTo>
                      <a:cubicBezTo>
                        <a:pt x="348679" y="810927"/>
                        <a:pt x="354289" y="795548"/>
                        <a:pt x="347870" y="808384"/>
                      </a:cubicBezTo>
                      <a:cubicBezTo>
                        <a:pt x="347089" y="809946"/>
                        <a:pt x="346901" y="811748"/>
                        <a:pt x="346213" y="813353"/>
                      </a:cubicBezTo>
                      <a:cubicBezTo>
                        <a:pt x="345240" y="815623"/>
                        <a:pt x="344004" y="817770"/>
                        <a:pt x="342900" y="819979"/>
                      </a:cubicBezTo>
                      <a:cubicBezTo>
                        <a:pt x="342348" y="822740"/>
                        <a:pt x="342388" y="825689"/>
                        <a:pt x="341244" y="828262"/>
                      </a:cubicBezTo>
                      <a:cubicBezTo>
                        <a:pt x="340123" y="830785"/>
                        <a:pt x="337767" y="832566"/>
                        <a:pt x="336274" y="834888"/>
                      </a:cubicBezTo>
                      <a:cubicBezTo>
                        <a:pt x="332792" y="840305"/>
                        <a:pt x="330357" y="846425"/>
                        <a:pt x="326335" y="851453"/>
                      </a:cubicBezTo>
                      <a:cubicBezTo>
                        <a:pt x="318166" y="861664"/>
                        <a:pt x="321290" y="856574"/>
                        <a:pt x="316396" y="866362"/>
                      </a:cubicBezTo>
                      <a:cubicBezTo>
                        <a:pt x="314840" y="874140"/>
                        <a:pt x="315350" y="876417"/>
                        <a:pt x="309770" y="882927"/>
                      </a:cubicBezTo>
                      <a:cubicBezTo>
                        <a:pt x="308474" y="884439"/>
                        <a:pt x="306457" y="885136"/>
                        <a:pt x="304800" y="886240"/>
                      </a:cubicBezTo>
                      <a:cubicBezTo>
                        <a:pt x="316384" y="920992"/>
                        <a:pt x="310406" y="899353"/>
                        <a:pt x="306457" y="977349"/>
                      </a:cubicBezTo>
                      <a:cubicBezTo>
                        <a:pt x="304107" y="1023772"/>
                        <a:pt x="308507" y="1013005"/>
                        <a:pt x="298174" y="1033671"/>
                      </a:cubicBezTo>
                      <a:cubicBezTo>
                        <a:pt x="297622" y="1036984"/>
                        <a:pt x="297483" y="1040393"/>
                        <a:pt x="296518" y="1043610"/>
                      </a:cubicBezTo>
                      <a:cubicBezTo>
                        <a:pt x="295808" y="1045975"/>
                        <a:pt x="293804" y="1047840"/>
                        <a:pt x="293205" y="1050236"/>
                      </a:cubicBezTo>
                      <a:cubicBezTo>
                        <a:pt x="292269" y="1053979"/>
                        <a:pt x="290234" y="1077775"/>
                        <a:pt x="289892" y="1080053"/>
                      </a:cubicBezTo>
                      <a:cubicBezTo>
                        <a:pt x="289057" y="1085622"/>
                        <a:pt x="287683" y="1091096"/>
                        <a:pt x="286578" y="1096618"/>
                      </a:cubicBezTo>
                      <a:cubicBezTo>
                        <a:pt x="285399" y="1110775"/>
                        <a:pt x="285193" y="1120978"/>
                        <a:pt x="281609" y="1134718"/>
                      </a:cubicBezTo>
                      <a:cubicBezTo>
                        <a:pt x="279846" y="1141477"/>
                        <a:pt x="274983" y="1154597"/>
                        <a:pt x="274983" y="1154597"/>
                      </a:cubicBezTo>
                      <a:cubicBezTo>
                        <a:pt x="274431" y="1160671"/>
                        <a:pt x="274739" y="1166885"/>
                        <a:pt x="273326" y="1172818"/>
                      </a:cubicBezTo>
                      <a:cubicBezTo>
                        <a:pt x="271948" y="1178604"/>
                        <a:pt x="266700" y="1189384"/>
                        <a:pt x="266700" y="1189384"/>
                      </a:cubicBezTo>
                      <a:cubicBezTo>
                        <a:pt x="266148" y="1200427"/>
                        <a:pt x="266076" y="1211505"/>
                        <a:pt x="265044" y="1222514"/>
                      </a:cubicBezTo>
                      <a:cubicBezTo>
                        <a:pt x="264417" y="1229202"/>
                        <a:pt x="262168" y="1235689"/>
                        <a:pt x="261731" y="1242392"/>
                      </a:cubicBezTo>
                      <a:cubicBezTo>
                        <a:pt x="260509" y="1261134"/>
                        <a:pt x="262148" y="1280047"/>
                        <a:pt x="260074" y="1298714"/>
                      </a:cubicBezTo>
                      <a:cubicBezTo>
                        <a:pt x="259360" y="1305138"/>
                        <a:pt x="255376" y="1310767"/>
                        <a:pt x="253448" y="1316936"/>
                      </a:cubicBezTo>
                      <a:cubicBezTo>
                        <a:pt x="245455" y="1342516"/>
                        <a:pt x="258916" y="1307412"/>
                        <a:pt x="248478" y="1333501"/>
                      </a:cubicBezTo>
                      <a:cubicBezTo>
                        <a:pt x="247935" y="1336759"/>
                        <a:pt x="246160" y="1348076"/>
                        <a:pt x="245165" y="1351723"/>
                      </a:cubicBezTo>
                      <a:cubicBezTo>
                        <a:pt x="244246" y="1355092"/>
                        <a:pt x="242956" y="1358349"/>
                        <a:pt x="241852" y="1361662"/>
                      </a:cubicBezTo>
                      <a:cubicBezTo>
                        <a:pt x="241300" y="1367184"/>
                        <a:pt x="241284" y="1372786"/>
                        <a:pt x="240196" y="1378227"/>
                      </a:cubicBezTo>
                      <a:cubicBezTo>
                        <a:pt x="239613" y="1381143"/>
                        <a:pt x="237528" y="1383607"/>
                        <a:pt x="236883" y="1386510"/>
                      </a:cubicBezTo>
                      <a:cubicBezTo>
                        <a:pt x="235308" y="1393600"/>
                        <a:pt x="234929" y="1400910"/>
                        <a:pt x="233570" y="1408045"/>
                      </a:cubicBezTo>
                      <a:cubicBezTo>
                        <a:pt x="232718" y="1412518"/>
                        <a:pt x="231072" y="1416817"/>
                        <a:pt x="230257" y="1421297"/>
                      </a:cubicBezTo>
                      <a:cubicBezTo>
                        <a:pt x="228860" y="1428980"/>
                        <a:pt x="228102" y="1436766"/>
                        <a:pt x="226944" y="1444488"/>
                      </a:cubicBezTo>
                      <a:cubicBezTo>
                        <a:pt x="226446" y="1447810"/>
                        <a:pt x="226016" y="1451148"/>
                        <a:pt x="225287" y="1454427"/>
                      </a:cubicBezTo>
                      <a:cubicBezTo>
                        <a:pt x="220743" y="1474874"/>
                        <a:pt x="223842" y="1469019"/>
                        <a:pt x="217005" y="1479275"/>
                      </a:cubicBezTo>
                      <a:cubicBezTo>
                        <a:pt x="216453" y="1483140"/>
                        <a:pt x="216375" y="1487104"/>
                        <a:pt x="215348" y="1490871"/>
                      </a:cubicBezTo>
                      <a:cubicBezTo>
                        <a:pt x="214698" y="1493253"/>
                        <a:pt x="212696" y="1495118"/>
                        <a:pt x="212035" y="1497497"/>
                      </a:cubicBezTo>
                      <a:cubicBezTo>
                        <a:pt x="209919" y="1505114"/>
                        <a:pt x="208982" y="1513018"/>
                        <a:pt x="207065" y="1520688"/>
                      </a:cubicBezTo>
                      <a:lnTo>
                        <a:pt x="202096" y="1540566"/>
                      </a:lnTo>
                      <a:cubicBezTo>
                        <a:pt x="201544" y="1542775"/>
                        <a:pt x="201284" y="1545078"/>
                        <a:pt x="200439" y="1547192"/>
                      </a:cubicBezTo>
                      <a:lnTo>
                        <a:pt x="197126" y="1555475"/>
                      </a:lnTo>
                      <a:cubicBezTo>
                        <a:pt x="196574" y="1558788"/>
                        <a:pt x="196285" y="1562156"/>
                        <a:pt x="195470" y="1565414"/>
                      </a:cubicBezTo>
                      <a:cubicBezTo>
                        <a:pt x="193538" y="1573144"/>
                        <a:pt x="189072" y="1577990"/>
                        <a:pt x="188844" y="1583636"/>
                      </a:cubicBezTo>
                      <a:cubicBezTo>
                        <a:pt x="188616" y="1589282"/>
                        <a:pt x="195207" y="1595977"/>
                        <a:pt x="194103" y="1599290"/>
                      </a:cubicBezTo>
                      <a:cubicBezTo>
                        <a:pt x="190074" y="1631516"/>
                        <a:pt x="189361" y="1612929"/>
                        <a:pt x="188181" y="1619873"/>
                      </a:cubicBezTo>
                      <a:cubicBezTo>
                        <a:pt x="187001" y="1626817"/>
                        <a:pt x="189673" y="1637052"/>
                        <a:pt x="187022" y="1640952"/>
                      </a:cubicBezTo>
                      <a:cubicBezTo>
                        <a:pt x="184371" y="1644852"/>
                        <a:pt x="175288" y="1641228"/>
                        <a:pt x="172278" y="1643271"/>
                      </a:cubicBezTo>
                      <a:cubicBezTo>
                        <a:pt x="169268" y="1645314"/>
                        <a:pt x="170902" y="1650304"/>
                        <a:pt x="168965" y="1653210"/>
                      </a:cubicBezTo>
                      <a:lnTo>
                        <a:pt x="165652" y="1658179"/>
                      </a:lnTo>
                      <a:cubicBezTo>
                        <a:pt x="165100" y="1660940"/>
                        <a:pt x="164679" y="1663730"/>
                        <a:pt x="163996" y="1666462"/>
                      </a:cubicBezTo>
                      <a:cubicBezTo>
                        <a:pt x="163057" y="1670219"/>
                        <a:pt x="160164" y="1676678"/>
                        <a:pt x="159026" y="1679714"/>
                      </a:cubicBezTo>
                      <a:cubicBezTo>
                        <a:pt x="158413" y="1681349"/>
                        <a:pt x="158151" y="1683122"/>
                        <a:pt x="157370" y="1684684"/>
                      </a:cubicBezTo>
                      <a:cubicBezTo>
                        <a:pt x="156480" y="1686465"/>
                        <a:pt x="154947" y="1687872"/>
                        <a:pt x="154057" y="1689653"/>
                      </a:cubicBezTo>
                      <a:cubicBezTo>
                        <a:pt x="149262" y="1699243"/>
                        <a:pt x="156851" y="1690172"/>
                        <a:pt x="147431" y="1699592"/>
                      </a:cubicBezTo>
                      <a:cubicBezTo>
                        <a:pt x="146879" y="1701249"/>
                        <a:pt x="147009" y="1703327"/>
                        <a:pt x="145774" y="1704562"/>
                      </a:cubicBezTo>
                      <a:cubicBezTo>
                        <a:pt x="144539" y="1705797"/>
                        <a:pt x="142302" y="1705320"/>
                        <a:pt x="140805" y="1706218"/>
                      </a:cubicBezTo>
                      <a:cubicBezTo>
                        <a:pt x="139466" y="1707022"/>
                        <a:pt x="138712" y="1708556"/>
                        <a:pt x="137492" y="1709532"/>
                      </a:cubicBezTo>
                      <a:cubicBezTo>
                        <a:pt x="135937" y="1710776"/>
                        <a:pt x="134179" y="1711741"/>
                        <a:pt x="132522" y="1712845"/>
                      </a:cubicBezTo>
                      <a:cubicBezTo>
                        <a:pt x="130313" y="1712293"/>
                        <a:pt x="127353" y="1712937"/>
                        <a:pt x="125896" y="1711188"/>
                      </a:cubicBezTo>
                      <a:cubicBezTo>
                        <a:pt x="124093" y="1709025"/>
                        <a:pt x="124122" y="1705718"/>
                        <a:pt x="124239" y="1702905"/>
                      </a:cubicBezTo>
                      <a:cubicBezTo>
                        <a:pt x="124678" y="1692365"/>
                        <a:pt x="126060" y="1681875"/>
                        <a:pt x="127552" y="1671432"/>
                      </a:cubicBezTo>
                      <a:cubicBezTo>
                        <a:pt x="128272" y="1666392"/>
                        <a:pt x="129466" y="1661418"/>
                        <a:pt x="130865" y="1656523"/>
                      </a:cubicBezTo>
                      <a:cubicBezTo>
                        <a:pt x="134959" y="1642194"/>
                        <a:pt x="133843" y="1654354"/>
                        <a:pt x="137492" y="1638301"/>
                      </a:cubicBezTo>
                      <a:cubicBezTo>
                        <a:pt x="139484" y="1629536"/>
                        <a:pt x="140280" y="1620517"/>
                        <a:pt x="142461" y="1611797"/>
                      </a:cubicBezTo>
                      <a:lnTo>
                        <a:pt x="144118" y="1605171"/>
                      </a:lnTo>
                      <a:cubicBezTo>
                        <a:pt x="143566" y="1594680"/>
                        <a:pt x="143713" y="1584128"/>
                        <a:pt x="142461" y="1573697"/>
                      </a:cubicBezTo>
                      <a:cubicBezTo>
                        <a:pt x="142045" y="1570230"/>
                        <a:pt x="139237" y="1567249"/>
                        <a:pt x="139148" y="1563758"/>
                      </a:cubicBezTo>
                      <a:cubicBezTo>
                        <a:pt x="138681" y="1545534"/>
                        <a:pt x="140062" y="1527307"/>
                        <a:pt x="140805" y="1509092"/>
                      </a:cubicBezTo>
                      <a:cubicBezTo>
                        <a:pt x="141833" y="1483915"/>
                        <a:pt x="141801" y="1485225"/>
                        <a:pt x="145774" y="1462710"/>
                      </a:cubicBezTo>
                      <a:cubicBezTo>
                        <a:pt x="146263" y="1459937"/>
                        <a:pt x="146748" y="1457159"/>
                        <a:pt x="147431" y="1454427"/>
                      </a:cubicBezTo>
                      <a:cubicBezTo>
                        <a:pt x="154159" y="1427518"/>
                        <a:pt x="148198" y="1452569"/>
                        <a:pt x="152400" y="1437862"/>
                      </a:cubicBezTo>
                      <a:cubicBezTo>
                        <a:pt x="154829" y="1429358"/>
                        <a:pt x="155079" y="1424601"/>
                        <a:pt x="157370" y="1414671"/>
                      </a:cubicBezTo>
                      <a:cubicBezTo>
                        <a:pt x="159155" y="1406935"/>
                        <a:pt x="158628" y="1412154"/>
                        <a:pt x="162339" y="1404732"/>
                      </a:cubicBezTo>
                      <a:cubicBezTo>
                        <a:pt x="163120" y="1403170"/>
                        <a:pt x="163308" y="1401367"/>
                        <a:pt x="163996" y="1399762"/>
                      </a:cubicBezTo>
                      <a:cubicBezTo>
                        <a:pt x="164969" y="1397492"/>
                        <a:pt x="166205" y="1395345"/>
                        <a:pt x="167309" y="1393136"/>
                      </a:cubicBezTo>
                      <a:cubicBezTo>
                        <a:pt x="167861" y="1389271"/>
                        <a:pt x="168710" y="1385436"/>
                        <a:pt x="168965" y="1381540"/>
                      </a:cubicBezTo>
                      <a:cubicBezTo>
                        <a:pt x="170919" y="1351741"/>
                        <a:pt x="169394" y="1321604"/>
                        <a:pt x="173935" y="1292088"/>
                      </a:cubicBezTo>
                      <a:lnTo>
                        <a:pt x="177248" y="1270553"/>
                      </a:lnTo>
                      <a:cubicBezTo>
                        <a:pt x="177800" y="1260062"/>
                        <a:pt x="177893" y="1249536"/>
                        <a:pt x="178905" y="1239079"/>
                      </a:cubicBezTo>
                      <a:cubicBezTo>
                        <a:pt x="179552" y="1232393"/>
                        <a:pt x="181268" y="1225851"/>
                        <a:pt x="182218" y="1219201"/>
                      </a:cubicBezTo>
                      <a:cubicBezTo>
                        <a:pt x="182925" y="1214251"/>
                        <a:pt x="183392" y="1209269"/>
                        <a:pt x="183874" y="1204292"/>
                      </a:cubicBezTo>
                      <a:cubicBezTo>
                        <a:pt x="185049" y="1192151"/>
                        <a:pt x="185626" y="1179946"/>
                        <a:pt x="187187" y="1167849"/>
                      </a:cubicBezTo>
                      <a:cubicBezTo>
                        <a:pt x="187838" y="1162800"/>
                        <a:pt x="189562" y="1157944"/>
                        <a:pt x="190500" y="1152940"/>
                      </a:cubicBezTo>
                      <a:cubicBezTo>
                        <a:pt x="191220" y="1149103"/>
                        <a:pt x="191605" y="1145210"/>
                        <a:pt x="192157" y="1141345"/>
                      </a:cubicBezTo>
                      <a:cubicBezTo>
                        <a:pt x="195250" y="1094954"/>
                        <a:pt x="194594" y="1097703"/>
                        <a:pt x="198783" y="1056862"/>
                      </a:cubicBezTo>
                      <a:cubicBezTo>
                        <a:pt x="199268" y="1052130"/>
                        <a:pt x="201955" y="1025635"/>
                        <a:pt x="203752" y="1015449"/>
                      </a:cubicBezTo>
                      <a:cubicBezTo>
                        <a:pt x="204730" y="1009904"/>
                        <a:pt x="205961" y="1004406"/>
                        <a:pt x="207065" y="998884"/>
                      </a:cubicBezTo>
                      <a:cubicBezTo>
                        <a:pt x="207617" y="988945"/>
                        <a:pt x="207847" y="978982"/>
                        <a:pt x="208722" y="969066"/>
                      </a:cubicBezTo>
                      <a:cubicBezTo>
                        <a:pt x="209505" y="960197"/>
                        <a:pt x="211598" y="951455"/>
                        <a:pt x="212035" y="942562"/>
                      </a:cubicBezTo>
                      <a:cubicBezTo>
                        <a:pt x="215924" y="863496"/>
                        <a:pt x="195912" y="885798"/>
                        <a:pt x="218661" y="863049"/>
                      </a:cubicBezTo>
                      <a:cubicBezTo>
                        <a:pt x="232043" y="809528"/>
                        <a:pt x="224004" y="849373"/>
                        <a:pt x="220318" y="738810"/>
                      </a:cubicBezTo>
                      <a:cubicBezTo>
                        <a:pt x="217803" y="663361"/>
                        <a:pt x="222490" y="716545"/>
                        <a:pt x="215348" y="680832"/>
                      </a:cubicBezTo>
                      <a:cubicBezTo>
                        <a:pt x="210878" y="658479"/>
                        <a:pt x="217077" y="679968"/>
                        <a:pt x="210378" y="657640"/>
                      </a:cubicBezTo>
                      <a:cubicBezTo>
                        <a:pt x="209876" y="655968"/>
                        <a:pt x="209503" y="654233"/>
                        <a:pt x="208722" y="652671"/>
                      </a:cubicBezTo>
                      <a:cubicBezTo>
                        <a:pt x="207832" y="650890"/>
                        <a:pt x="206218" y="649520"/>
                        <a:pt x="205409" y="647701"/>
                      </a:cubicBezTo>
                      <a:cubicBezTo>
                        <a:pt x="203415" y="643215"/>
                        <a:pt x="202173" y="635373"/>
                        <a:pt x="198783" y="631136"/>
                      </a:cubicBezTo>
                      <a:cubicBezTo>
                        <a:pt x="195856" y="627477"/>
                        <a:pt x="191655" y="624945"/>
                        <a:pt x="188844" y="621197"/>
                      </a:cubicBezTo>
                      <a:cubicBezTo>
                        <a:pt x="170222" y="596370"/>
                        <a:pt x="196217" y="630377"/>
                        <a:pt x="178905" y="609601"/>
                      </a:cubicBezTo>
                      <a:cubicBezTo>
                        <a:pt x="177631" y="608072"/>
                        <a:pt x="177147" y="605876"/>
                        <a:pt x="175592" y="604632"/>
                      </a:cubicBezTo>
                      <a:cubicBezTo>
                        <a:pt x="174228" y="603541"/>
                        <a:pt x="172279" y="603527"/>
                        <a:pt x="170622" y="602975"/>
                      </a:cubicBezTo>
                      <a:cubicBezTo>
                        <a:pt x="168965" y="601318"/>
                        <a:pt x="167601" y="599305"/>
                        <a:pt x="165652" y="598005"/>
                      </a:cubicBezTo>
                      <a:cubicBezTo>
                        <a:pt x="164199" y="597037"/>
                        <a:pt x="161918" y="597584"/>
                        <a:pt x="160683" y="596349"/>
                      </a:cubicBezTo>
                      <a:cubicBezTo>
                        <a:pt x="159448" y="595114"/>
                        <a:pt x="160261" y="592614"/>
                        <a:pt x="159026" y="591379"/>
                      </a:cubicBezTo>
                      <a:cubicBezTo>
                        <a:pt x="156210" y="588563"/>
                        <a:pt x="151903" y="587569"/>
                        <a:pt x="149087" y="584753"/>
                      </a:cubicBezTo>
                      <a:lnTo>
                        <a:pt x="139148" y="574814"/>
                      </a:lnTo>
                      <a:cubicBezTo>
                        <a:pt x="138596" y="573158"/>
                        <a:pt x="138358" y="571361"/>
                        <a:pt x="137492" y="569845"/>
                      </a:cubicBezTo>
                      <a:cubicBezTo>
                        <a:pt x="134657" y="564884"/>
                        <a:pt x="131471" y="562167"/>
                        <a:pt x="127552" y="558249"/>
                      </a:cubicBezTo>
                      <a:cubicBezTo>
                        <a:pt x="126448" y="555488"/>
                        <a:pt x="125283" y="552750"/>
                        <a:pt x="124239" y="549966"/>
                      </a:cubicBezTo>
                      <a:cubicBezTo>
                        <a:pt x="123626" y="548331"/>
                        <a:pt x="123818" y="546232"/>
                        <a:pt x="122583" y="544997"/>
                      </a:cubicBezTo>
                      <a:cubicBezTo>
                        <a:pt x="121348" y="543762"/>
                        <a:pt x="119270" y="543892"/>
                        <a:pt x="117613" y="543340"/>
                      </a:cubicBezTo>
                      <a:cubicBezTo>
                        <a:pt x="113198" y="530091"/>
                        <a:pt x="119821" y="545548"/>
                        <a:pt x="110987" y="536714"/>
                      </a:cubicBezTo>
                      <a:cubicBezTo>
                        <a:pt x="109241" y="534968"/>
                        <a:pt x="109109" y="532097"/>
                        <a:pt x="107674" y="530088"/>
                      </a:cubicBezTo>
                      <a:cubicBezTo>
                        <a:pt x="103796" y="524658"/>
                        <a:pt x="103194" y="525281"/>
                        <a:pt x="97735" y="523462"/>
                      </a:cubicBezTo>
                      <a:cubicBezTo>
                        <a:pt x="94422" y="520149"/>
                        <a:pt x="89278" y="517968"/>
                        <a:pt x="87796" y="513523"/>
                      </a:cubicBezTo>
                      <a:cubicBezTo>
                        <a:pt x="87244" y="511866"/>
                        <a:pt x="87108" y="510006"/>
                        <a:pt x="86139" y="508553"/>
                      </a:cubicBezTo>
                      <a:cubicBezTo>
                        <a:pt x="84840" y="506604"/>
                        <a:pt x="82670" y="505384"/>
                        <a:pt x="81170" y="503584"/>
                      </a:cubicBezTo>
                      <a:cubicBezTo>
                        <a:pt x="79116" y="501119"/>
                        <a:pt x="73958" y="491938"/>
                        <a:pt x="72887" y="490332"/>
                      </a:cubicBezTo>
                      <a:cubicBezTo>
                        <a:pt x="71356" y="488035"/>
                        <a:pt x="69338" y="486073"/>
                        <a:pt x="67918" y="483705"/>
                      </a:cubicBezTo>
                      <a:cubicBezTo>
                        <a:pt x="66012" y="480529"/>
                        <a:pt x="64880" y="476927"/>
                        <a:pt x="62948" y="473766"/>
                      </a:cubicBezTo>
                      <a:cubicBezTo>
                        <a:pt x="58795" y="466971"/>
                        <a:pt x="52653" y="461282"/>
                        <a:pt x="49696" y="453888"/>
                      </a:cubicBezTo>
                      <a:cubicBezTo>
                        <a:pt x="48592" y="451127"/>
                        <a:pt x="47713" y="448265"/>
                        <a:pt x="46383" y="445605"/>
                      </a:cubicBezTo>
                      <a:cubicBezTo>
                        <a:pt x="45493" y="443824"/>
                        <a:pt x="44227" y="442256"/>
                        <a:pt x="43070" y="440636"/>
                      </a:cubicBezTo>
                      <a:cubicBezTo>
                        <a:pt x="40526" y="437075"/>
                        <a:pt x="37020" y="432949"/>
                        <a:pt x="34787" y="429040"/>
                      </a:cubicBezTo>
                      <a:cubicBezTo>
                        <a:pt x="27511" y="416307"/>
                        <a:pt x="36006" y="428457"/>
                        <a:pt x="26505" y="415788"/>
                      </a:cubicBezTo>
                      <a:cubicBezTo>
                        <a:pt x="25953" y="414131"/>
                        <a:pt x="25817" y="412271"/>
                        <a:pt x="24848" y="410818"/>
                      </a:cubicBezTo>
                      <a:cubicBezTo>
                        <a:pt x="21303" y="405501"/>
                        <a:pt x="20118" y="405929"/>
                        <a:pt x="14909" y="404192"/>
                      </a:cubicBezTo>
                      <a:cubicBezTo>
                        <a:pt x="12989" y="395554"/>
                        <a:pt x="10165" y="385052"/>
                        <a:pt x="9939" y="376032"/>
                      </a:cubicBezTo>
                      <a:cubicBezTo>
                        <a:pt x="9497" y="358368"/>
                        <a:pt x="1657" y="347043"/>
                        <a:pt x="0" y="34124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80" name="Freeform: Shape 79">
                  <a:extLst>
                    <a:ext uri="{FF2B5EF4-FFF2-40B4-BE49-F238E27FC236}">
                      <a16:creationId xmlns:a16="http://schemas.microsoft.com/office/drawing/2014/main" id="{318E3D58-BC66-4E78-A193-BB0810911141}"/>
                    </a:ext>
                  </a:extLst>
                </p:cNvPr>
                <p:cNvSpPr/>
                <p:nvPr/>
              </p:nvSpPr>
              <p:spPr>
                <a:xfrm>
                  <a:off x="4789422" y="2900338"/>
                  <a:ext cx="220728" cy="107223"/>
                </a:xfrm>
                <a:custGeom>
                  <a:avLst/>
                  <a:gdLst>
                    <a:gd name="connsiteX0" fmla="*/ 30228 w 220728"/>
                    <a:gd name="connsiteY0" fmla="*/ 84138 h 107223"/>
                    <a:gd name="connsiteX1" fmla="*/ 30228 w 220728"/>
                    <a:gd name="connsiteY1" fmla="*/ 84138 h 107223"/>
                    <a:gd name="connsiteX2" fmla="*/ 42928 w 220728"/>
                    <a:gd name="connsiteY2" fmla="*/ 88900 h 107223"/>
                    <a:gd name="connsiteX3" fmla="*/ 49278 w 220728"/>
                    <a:gd name="connsiteY3" fmla="*/ 90488 h 107223"/>
                    <a:gd name="connsiteX4" fmla="*/ 58803 w 220728"/>
                    <a:gd name="connsiteY4" fmla="*/ 95250 h 107223"/>
                    <a:gd name="connsiteX5" fmla="*/ 69916 w 220728"/>
                    <a:gd name="connsiteY5" fmla="*/ 100013 h 107223"/>
                    <a:gd name="connsiteX6" fmla="*/ 76266 w 220728"/>
                    <a:gd name="connsiteY6" fmla="*/ 103188 h 107223"/>
                    <a:gd name="connsiteX7" fmla="*/ 130241 w 220728"/>
                    <a:gd name="connsiteY7" fmla="*/ 106363 h 107223"/>
                    <a:gd name="connsiteX8" fmla="*/ 147703 w 220728"/>
                    <a:gd name="connsiteY8" fmla="*/ 103188 h 107223"/>
                    <a:gd name="connsiteX9" fmla="*/ 157228 w 220728"/>
                    <a:gd name="connsiteY9" fmla="*/ 100013 h 107223"/>
                    <a:gd name="connsiteX10" fmla="*/ 163578 w 220728"/>
                    <a:gd name="connsiteY10" fmla="*/ 96838 h 107223"/>
                    <a:gd name="connsiteX11" fmla="*/ 179453 w 220728"/>
                    <a:gd name="connsiteY11" fmla="*/ 95250 h 107223"/>
                    <a:gd name="connsiteX12" fmla="*/ 187391 w 220728"/>
                    <a:gd name="connsiteY12" fmla="*/ 92075 h 107223"/>
                    <a:gd name="connsiteX13" fmla="*/ 193741 w 220728"/>
                    <a:gd name="connsiteY13" fmla="*/ 90488 h 107223"/>
                    <a:gd name="connsiteX14" fmla="*/ 198503 w 220728"/>
                    <a:gd name="connsiteY14" fmla="*/ 87313 h 107223"/>
                    <a:gd name="connsiteX15" fmla="*/ 209616 w 220728"/>
                    <a:gd name="connsiteY15" fmla="*/ 84138 h 107223"/>
                    <a:gd name="connsiteX16" fmla="*/ 214378 w 220728"/>
                    <a:gd name="connsiteY16" fmla="*/ 80963 h 107223"/>
                    <a:gd name="connsiteX17" fmla="*/ 215966 w 220728"/>
                    <a:gd name="connsiteY17" fmla="*/ 76200 h 107223"/>
                    <a:gd name="connsiteX18" fmla="*/ 220728 w 220728"/>
                    <a:gd name="connsiteY18" fmla="*/ 65088 h 107223"/>
                    <a:gd name="connsiteX19" fmla="*/ 217553 w 220728"/>
                    <a:gd name="connsiteY19" fmla="*/ 52388 h 107223"/>
                    <a:gd name="connsiteX20" fmla="*/ 215966 w 220728"/>
                    <a:gd name="connsiteY20" fmla="*/ 47625 h 107223"/>
                    <a:gd name="connsiteX21" fmla="*/ 208028 w 220728"/>
                    <a:gd name="connsiteY21" fmla="*/ 44450 h 107223"/>
                    <a:gd name="connsiteX22" fmla="*/ 193741 w 220728"/>
                    <a:gd name="connsiteY22" fmla="*/ 38100 h 107223"/>
                    <a:gd name="connsiteX23" fmla="*/ 187391 w 220728"/>
                    <a:gd name="connsiteY23" fmla="*/ 34925 h 107223"/>
                    <a:gd name="connsiteX24" fmla="*/ 182628 w 220728"/>
                    <a:gd name="connsiteY24" fmla="*/ 33338 h 107223"/>
                    <a:gd name="connsiteX25" fmla="*/ 177866 w 220728"/>
                    <a:gd name="connsiteY25" fmla="*/ 30163 h 107223"/>
                    <a:gd name="connsiteX26" fmla="*/ 168341 w 220728"/>
                    <a:gd name="connsiteY26" fmla="*/ 26988 h 107223"/>
                    <a:gd name="connsiteX27" fmla="*/ 163578 w 220728"/>
                    <a:gd name="connsiteY27" fmla="*/ 22225 h 107223"/>
                    <a:gd name="connsiteX28" fmla="*/ 158816 w 220728"/>
                    <a:gd name="connsiteY28" fmla="*/ 19050 h 107223"/>
                    <a:gd name="connsiteX29" fmla="*/ 141353 w 220728"/>
                    <a:gd name="connsiteY29" fmla="*/ 3175 h 107223"/>
                    <a:gd name="connsiteX30" fmla="*/ 119128 w 220728"/>
                    <a:gd name="connsiteY30" fmla="*/ 0 h 107223"/>
                    <a:gd name="connsiteX31" fmla="*/ 84203 w 220728"/>
                    <a:gd name="connsiteY31" fmla="*/ 3175 h 107223"/>
                    <a:gd name="connsiteX32" fmla="*/ 73091 w 220728"/>
                    <a:gd name="connsiteY32" fmla="*/ 7938 h 107223"/>
                    <a:gd name="connsiteX33" fmla="*/ 68328 w 220728"/>
                    <a:gd name="connsiteY33" fmla="*/ 9525 h 107223"/>
                    <a:gd name="connsiteX34" fmla="*/ 61978 w 220728"/>
                    <a:gd name="connsiteY34" fmla="*/ 14288 h 107223"/>
                    <a:gd name="connsiteX35" fmla="*/ 57216 w 220728"/>
                    <a:gd name="connsiteY35" fmla="*/ 19050 h 107223"/>
                    <a:gd name="connsiteX36" fmla="*/ 52453 w 220728"/>
                    <a:gd name="connsiteY36" fmla="*/ 20638 h 107223"/>
                    <a:gd name="connsiteX37" fmla="*/ 38166 w 220728"/>
                    <a:gd name="connsiteY37" fmla="*/ 31750 h 107223"/>
                    <a:gd name="connsiteX38" fmla="*/ 25466 w 220728"/>
                    <a:gd name="connsiteY38" fmla="*/ 34925 h 107223"/>
                    <a:gd name="connsiteX39" fmla="*/ 20703 w 220728"/>
                    <a:gd name="connsiteY39" fmla="*/ 44450 h 107223"/>
                    <a:gd name="connsiteX40" fmla="*/ 6416 w 220728"/>
                    <a:gd name="connsiteY40" fmla="*/ 49213 h 107223"/>
                    <a:gd name="connsiteX41" fmla="*/ 1653 w 220728"/>
                    <a:gd name="connsiteY41" fmla="*/ 52388 h 107223"/>
                    <a:gd name="connsiteX42" fmla="*/ 1653 w 220728"/>
                    <a:gd name="connsiteY42" fmla="*/ 63500 h 107223"/>
                    <a:gd name="connsiteX43" fmla="*/ 30228 w 220728"/>
                    <a:gd name="connsiteY43" fmla="*/ 84138 h 10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20728" h="107223">
                      <a:moveTo>
                        <a:pt x="30228" y="84138"/>
                      </a:moveTo>
                      <a:lnTo>
                        <a:pt x="30228" y="84138"/>
                      </a:lnTo>
                      <a:cubicBezTo>
                        <a:pt x="34461" y="85725"/>
                        <a:pt x="38639" y="87470"/>
                        <a:pt x="42928" y="88900"/>
                      </a:cubicBezTo>
                      <a:cubicBezTo>
                        <a:pt x="44998" y="89590"/>
                        <a:pt x="47273" y="89628"/>
                        <a:pt x="49278" y="90488"/>
                      </a:cubicBezTo>
                      <a:cubicBezTo>
                        <a:pt x="70800" y="99712"/>
                        <a:pt x="38756" y="88569"/>
                        <a:pt x="58803" y="95250"/>
                      </a:cubicBezTo>
                      <a:cubicBezTo>
                        <a:pt x="68455" y="101684"/>
                        <a:pt x="58200" y="95619"/>
                        <a:pt x="69916" y="100013"/>
                      </a:cubicBezTo>
                      <a:cubicBezTo>
                        <a:pt x="72132" y="100844"/>
                        <a:pt x="74091" y="102256"/>
                        <a:pt x="76266" y="103188"/>
                      </a:cubicBezTo>
                      <a:cubicBezTo>
                        <a:pt x="91710" y="109806"/>
                        <a:pt x="127314" y="106269"/>
                        <a:pt x="130241" y="106363"/>
                      </a:cubicBezTo>
                      <a:cubicBezTo>
                        <a:pt x="136062" y="105305"/>
                        <a:pt x="141944" y="104543"/>
                        <a:pt x="147703" y="103188"/>
                      </a:cubicBezTo>
                      <a:cubicBezTo>
                        <a:pt x="150961" y="102421"/>
                        <a:pt x="154235" y="101510"/>
                        <a:pt x="157228" y="100013"/>
                      </a:cubicBezTo>
                      <a:cubicBezTo>
                        <a:pt x="159345" y="98955"/>
                        <a:pt x="161264" y="97334"/>
                        <a:pt x="163578" y="96838"/>
                      </a:cubicBezTo>
                      <a:cubicBezTo>
                        <a:pt x="168778" y="95724"/>
                        <a:pt x="174161" y="95779"/>
                        <a:pt x="179453" y="95250"/>
                      </a:cubicBezTo>
                      <a:cubicBezTo>
                        <a:pt x="182099" y="94192"/>
                        <a:pt x="184687" y="92976"/>
                        <a:pt x="187391" y="92075"/>
                      </a:cubicBezTo>
                      <a:cubicBezTo>
                        <a:pt x="189461" y="91385"/>
                        <a:pt x="191736" y="91347"/>
                        <a:pt x="193741" y="90488"/>
                      </a:cubicBezTo>
                      <a:cubicBezTo>
                        <a:pt x="195495" y="89737"/>
                        <a:pt x="196797" y="88166"/>
                        <a:pt x="198503" y="87313"/>
                      </a:cubicBezTo>
                      <a:cubicBezTo>
                        <a:pt x="200783" y="86173"/>
                        <a:pt x="207577" y="84648"/>
                        <a:pt x="209616" y="84138"/>
                      </a:cubicBezTo>
                      <a:cubicBezTo>
                        <a:pt x="211203" y="83080"/>
                        <a:pt x="213186" y="82453"/>
                        <a:pt x="214378" y="80963"/>
                      </a:cubicBezTo>
                      <a:cubicBezTo>
                        <a:pt x="215423" y="79656"/>
                        <a:pt x="215307" y="77738"/>
                        <a:pt x="215966" y="76200"/>
                      </a:cubicBezTo>
                      <a:cubicBezTo>
                        <a:pt x="221848" y="62477"/>
                        <a:pt x="217008" y="76250"/>
                        <a:pt x="220728" y="65088"/>
                      </a:cubicBezTo>
                      <a:cubicBezTo>
                        <a:pt x="219670" y="60855"/>
                        <a:pt x="218701" y="56598"/>
                        <a:pt x="217553" y="52388"/>
                      </a:cubicBezTo>
                      <a:cubicBezTo>
                        <a:pt x="217113" y="50773"/>
                        <a:pt x="217252" y="48696"/>
                        <a:pt x="215966" y="47625"/>
                      </a:cubicBezTo>
                      <a:cubicBezTo>
                        <a:pt x="213777" y="45801"/>
                        <a:pt x="210519" y="45834"/>
                        <a:pt x="208028" y="44450"/>
                      </a:cubicBezTo>
                      <a:cubicBezTo>
                        <a:pt x="194865" y="37138"/>
                        <a:pt x="209019" y="41157"/>
                        <a:pt x="193741" y="38100"/>
                      </a:cubicBezTo>
                      <a:cubicBezTo>
                        <a:pt x="191624" y="37042"/>
                        <a:pt x="189566" y="35857"/>
                        <a:pt x="187391" y="34925"/>
                      </a:cubicBezTo>
                      <a:cubicBezTo>
                        <a:pt x="185853" y="34266"/>
                        <a:pt x="184125" y="34086"/>
                        <a:pt x="182628" y="33338"/>
                      </a:cubicBezTo>
                      <a:cubicBezTo>
                        <a:pt x="180922" y="32485"/>
                        <a:pt x="179609" y="30938"/>
                        <a:pt x="177866" y="30163"/>
                      </a:cubicBezTo>
                      <a:cubicBezTo>
                        <a:pt x="174808" y="28804"/>
                        <a:pt x="168341" y="26988"/>
                        <a:pt x="168341" y="26988"/>
                      </a:cubicBezTo>
                      <a:cubicBezTo>
                        <a:pt x="166753" y="25400"/>
                        <a:pt x="165303" y="23662"/>
                        <a:pt x="163578" y="22225"/>
                      </a:cubicBezTo>
                      <a:cubicBezTo>
                        <a:pt x="162112" y="21004"/>
                        <a:pt x="160234" y="20326"/>
                        <a:pt x="158816" y="19050"/>
                      </a:cubicBezTo>
                      <a:cubicBezTo>
                        <a:pt x="155636" y="16188"/>
                        <a:pt x="146942" y="5969"/>
                        <a:pt x="141353" y="3175"/>
                      </a:cubicBezTo>
                      <a:cubicBezTo>
                        <a:pt x="137040" y="1018"/>
                        <a:pt x="119633" y="51"/>
                        <a:pt x="119128" y="0"/>
                      </a:cubicBezTo>
                      <a:cubicBezTo>
                        <a:pt x="107486" y="1058"/>
                        <a:pt x="95809" y="1782"/>
                        <a:pt x="84203" y="3175"/>
                      </a:cubicBezTo>
                      <a:cubicBezTo>
                        <a:pt x="80759" y="3588"/>
                        <a:pt x="75899" y="6735"/>
                        <a:pt x="73091" y="7938"/>
                      </a:cubicBezTo>
                      <a:cubicBezTo>
                        <a:pt x="71553" y="8597"/>
                        <a:pt x="69916" y="8996"/>
                        <a:pt x="68328" y="9525"/>
                      </a:cubicBezTo>
                      <a:cubicBezTo>
                        <a:pt x="66211" y="11113"/>
                        <a:pt x="63987" y="12566"/>
                        <a:pt x="61978" y="14288"/>
                      </a:cubicBezTo>
                      <a:cubicBezTo>
                        <a:pt x="60274" y="15749"/>
                        <a:pt x="59084" y="17805"/>
                        <a:pt x="57216" y="19050"/>
                      </a:cubicBezTo>
                      <a:cubicBezTo>
                        <a:pt x="55823" y="19978"/>
                        <a:pt x="54041" y="20109"/>
                        <a:pt x="52453" y="20638"/>
                      </a:cubicBezTo>
                      <a:cubicBezTo>
                        <a:pt x="47785" y="25306"/>
                        <a:pt x="44812" y="28902"/>
                        <a:pt x="38166" y="31750"/>
                      </a:cubicBezTo>
                      <a:cubicBezTo>
                        <a:pt x="34155" y="33469"/>
                        <a:pt x="29699" y="33867"/>
                        <a:pt x="25466" y="34925"/>
                      </a:cubicBezTo>
                      <a:cubicBezTo>
                        <a:pt x="23878" y="38100"/>
                        <a:pt x="23543" y="42320"/>
                        <a:pt x="20703" y="44450"/>
                      </a:cubicBezTo>
                      <a:cubicBezTo>
                        <a:pt x="16687" y="47462"/>
                        <a:pt x="10593" y="46429"/>
                        <a:pt x="6416" y="49213"/>
                      </a:cubicBezTo>
                      <a:lnTo>
                        <a:pt x="1653" y="52388"/>
                      </a:lnTo>
                      <a:cubicBezTo>
                        <a:pt x="1310" y="53762"/>
                        <a:pt x="-1889" y="61729"/>
                        <a:pt x="1653" y="63500"/>
                      </a:cubicBezTo>
                      <a:cubicBezTo>
                        <a:pt x="4020" y="64683"/>
                        <a:pt x="25466" y="80698"/>
                        <a:pt x="30228" y="8413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81" name="Freeform: Shape 80">
                  <a:extLst>
                    <a:ext uri="{FF2B5EF4-FFF2-40B4-BE49-F238E27FC236}">
                      <a16:creationId xmlns:a16="http://schemas.microsoft.com/office/drawing/2014/main" id="{5A9DCCF3-7909-41ED-83A3-2FEC9730E7AF}"/>
                    </a:ext>
                  </a:extLst>
                </p:cNvPr>
                <p:cNvSpPr/>
                <p:nvPr/>
              </p:nvSpPr>
              <p:spPr>
                <a:xfrm>
                  <a:off x="6039166" y="3317099"/>
                  <a:ext cx="176849" cy="162994"/>
                </a:xfrm>
                <a:custGeom>
                  <a:avLst/>
                  <a:gdLst>
                    <a:gd name="connsiteX0" fmla="*/ 151766 w 154941"/>
                    <a:gd name="connsiteY0" fmla="*/ 55563 h 122239"/>
                    <a:gd name="connsiteX1" fmla="*/ 151766 w 154941"/>
                    <a:gd name="connsiteY1" fmla="*/ 55563 h 122239"/>
                    <a:gd name="connsiteX2" fmla="*/ 148591 w 154941"/>
                    <a:gd name="connsiteY2" fmla="*/ 41275 h 122239"/>
                    <a:gd name="connsiteX3" fmla="*/ 147004 w 154941"/>
                    <a:gd name="connsiteY3" fmla="*/ 36513 h 122239"/>
                    <a:gd name="connsiteX4" fmla="*/ 143829 w 154941"/>
                    <a:gd name="connsiteY4" fmla="*/ 31750 h 122239"/>
                    <a:gd name="connsiteX5" fmla="*/ 142241 w 154941"/>
                    <a:gd name="connsiteY5" fmla="*/ 25400 h 122239"/>
                    <a:gd name="connsiteX6" fmla="*/ 137479 w 154941"/>
                    <a:gd name="connsiteY6" fmla="*/ 23813 h 122239"/>
                    <a:gd name="connsiteX7" fmla="*/ 127954 w 154941"/>
                    <a:gd name="connsiteY7" fmla="*/ 17463 h 122239"/>
                    <a:gd name="connsiteX8" fmla="*/ 123191 w 154941"/>
                    <a:gd name="connsiteY8" fmla="*/ 14288 h 122239"/>
                    <a:gd name="connsiteX9" fmla="*/ 118429 w 154941"/>
                    <a:gd name="connsiteY9" fmla="*/ 12700 h 122239"/>
                    <a:gd name="connsiteX10" fmla="*/ 107316 w 154941"/>
                    <a:gd name="connsiteY10" fmla="*/ 4763 h 122239"/>
                    <a:gd name="connsiteX11" fmla="*/ 100966 w 154941"/>
                    <a:gd name="connsiteY11" fmla="*/ 3175 h 122239"/>
                    <a:gd name="connsiteX12" fmla="*/ 93029 w 154941"/>
                    <a:gd name="connsiteY12" fmla="*/ 0 h 122239"/>
                    <a:gd name="connsiteX13" fmla="*/ 16829 w 154941"/>
                    <a:gd name="connsiteY13" fmla="*/ 1588 h 122239"/>
                    <a:gd name="connsiteX14" fmla="*/ 954 w 154941"/>
                    <a:gd name="connsiteY14" fmla="*/ 3175 h 122239"/>
                    <a:gd name="connsiteX15" fmla="*/ 4129 w 154941"/>
                    <a:gd name="connsiteY15" fmla="*/ 17463 h 122239"/>
                    <a:gd name="connsiteX16" fmla="*/ 7304 w 154941"/>
                    <a:gd name="connsiteY16" fmla="*/ 28575 h 122239"/>
                    <a:gd name="connsiteX17" fmla="*/ 10479 w 154941"/>
                    <a:gd name="connsiteY17" fmla="*/ 39688 h 122239"/>
                    <a:gd name="connsiteX18" fmla="*/ 7304 w 154941"/>
                    <a:gd name="connsiteY18" fmla="*/ 79375 h 122239"/>
                    <a:gd name="connsiteX19" fmla="*/ 8891 w 154941"/>
                    <a:gd name="connsiteY19" fmla="*/ 107950 h 122239"/>
                    <a:gd name="connsiteX20" fmla="*/ 15241 w 154941"/>
                    <a:gd name="connsiteY20" fmla="*/ 112713 h 122239"/>
                    <a:gd name="connsiteX21" fmla="*/ 20004 w 154941"/>
                    <a:gd name="connsiteY21" fmla="*/ 117475 h 122239"/>
                    <a:gd name="connsiteX22" fmla="*/ 62866 w 154941"/>
                    <a:gd name="connsiteY22" fmla="*/ 122238 h 122239"/>
                    <a:gd name="connsiteX23" fmla="*/ 118429 w 154941"/>
                    <a:gd name="connsiteY23" fmla="*/ 119063 h 122239"/>
                    <a:gd name="connsiteX24" fmla="*/ 129541 w 154941"/>
                    <a:gd name="connsiteY24" fmla="*/ 114300 h 122239"/>
                    <a:gd name="connsiteX25" fmla="*/ 134304 w 154941"/>
                    <a:gd name="connsiteY25" fmla="*/ 107950 h 122239"/>
                    <a:gd name="connsiteX26" fmla="*/ 139066 w 154941"/>
                    <a:gd name="connsiteY26" fmla="*/ 103188 h 122239"/>
                    <a:gd name="connsiteX27" fmla="*/ 143829 w 154941"/>
                    <a:gd name="connsiteY27" fmla="*/ 93663 h 122239"/>
                    <a:gd name="connsiteX28" fmla="*/ 150179 w 154941"/>
                    <a:gd name="connsiteY28" fmla="*/ 84138 h 122239"/>
                    <a:gd name="connsiteX29" fmla="*/ 154941 w 154941"/>
                    <a:gd name="connsiteY29" fmla="*/ 69850 h 122239"/>
                    <a:gd name="connsiteX30" fmla="*/ 151766 w 154941"/>
                    <a:gd name="connsiteY30" fmla="*/ 55563 h 122239"/>
                    <a:gd name="connsiteX0" fmla="*/ 151766 w 154941"/>
                    <a:gd name="connsiteY0" fmla="*/ 55563 h 147955"/>
                    <a:gd name="connsiteX1" fmla="*/ 151766 w 154941"/>
                    <a:gd name="connsiteY1" fmla="*/ 55563 h 147955"/>
                    <a:gd name="connsiteX2" fmla="*/ 148591 w 154941"/>
                    <a:gd name="connsiteY2" fmla="*/ 41275 h 147955"/>
                    <a:gd name="connsiteX3" fmla="*/ 147004 w 154941"/>
                    <a:gd name="connsiteY3" fmla="*/ 36513 h 147955"/>
                    <a:gd name="connsiteX4" fmla="*/ 143829 w 154941"/>
                    <a:gd name="connsiteY4" fmla="*/ 31750 h 147955"/>
                    <a:gd name="connsiteX5" fmla="*/ 142241 w 154941"/>
                    <a:gd name="connsiteY5" fmla="*/ 25400 h 147955"/>
                    <a:gd name="connsiteX6" fmla="*/ 137479 w 154941"/>
                    <a:gd name="connsiteY6" fmla="*/ 23813 h 147955"/>
                    <a:gd name="connsiteX7" fmla="*/ 127954 w 154941"/>
                    <a:gd name="connsiteY7" fmla="*/ 17463 h 147955"/>
                    <a:gd name="connsiteX8" fmla="*/ 123191 w 154941"/>
                    <a:gd name="connsiteY8" fmla="*/ 14288 h 147955"/>
                    <a:gd name="connsiteX9" fmla="*/ 118429 w 154941"/>
                    <a:gd name="connsiteY9" fmla="*/ 12700 h 147955"/>
                    <a:gd name="connsiteX10" fmla="*/ 107316 w 154941"/>
                    <a:gd name="connsiteY10" fmla="*/ 4763 h 147955"/>
                    <a:gd name="connsiteX11" fmla="*/ 100966 w 154941"/>
                    <a:gd name="connsiteY11" fmla="*/ 3175 h 147955"/>
                    <a:gd name="connsiteX12" fmla="*/ 93029 w 154941"/>
                    <a:gd name="connsiteY12" fmla="*/ 0 h 147955"/>
                    <a:gd name="connsiteX13" fmla="*/ 16829 w 154941"/>
                    <a:gd name="connsiteY13" fmla="*/ 1588 h 147955"/>
                    <a:gd name="connsiteX14" fmla="*/ 954 w 154941"/>
                    <a:gd name="connsiteY14" fmla="*/ 3175 h 147955"/>
                    <a:gd name="connsiteX15" fmla="*/ 4129 w 154941"/>
                    <a:gd name="connsiteY15" fmla="*/ 17463 h 147955"/>
                    <a:gd name="connsiteX16" fmla="*/ 7304 w 154941"/>
                    <a:gd name="connsiteY16" fmla="*/ 28575 h 147955"/>
                    <a:gd name="connsiteX17" fmla="*/ 10479 w 154941"/>
                    <a:gd name="connsiteY17" fmla="*/ 39688 h 147955"/>
                    <a:gd name="connsiteX18" fmla="*/ 7304 w 154941"/>
                    <a:gd name="connsiteY18" fmla="*/ 79375 h 147955"/>
                    <a:gd name="connsiteX19" fmla="*/ 8891 w 154941"/>
                    <a:gd name="connsiteY19" fmla="*/ 107950 h 147955"/>
                    <a:gd name="connsiteX20" fmla="*/ 15241 w 154941"/>
                    <a:gd name="connsiteY20" fmla="*/ 112713 h 147955"/>
                    <a:gd name="connsiteX21" fmla="*/ 20004 w 154941"/>
                    <a:gd name="connsiteY21" fmla="*/ 117475 h 147955"/>
                    <a:gd name="connsiteX22" fmla="*/ 66676 w 154941"/>
                    <a:gd name="connsiteY22" fmla="*/ 147955 h 147955"/>
                    <a:gd name="connsiteX23" fmla="*/ 118429 w 154941"/>
                    <a:gd name="connsiteY23" fmla="*/ 119063 h 147955"/>
                    <a:gd name="connsiteX24" fmla="*/ 129541 w 154941"/>
                    <a:gd name="connsiteY24" fmla="*/ 114300 h 147955"/>
                    <a:gd name="connsiteX25" fmla="*/ 134304 w 154941"/>
                    <a:gd name="connsiteY25" fmla="*/ 107950 h 147955"/>
                    <a:gd name="connsiteX26" fmla="*/ 139066 w 154941"/>
                    <a:gd name="connsiteY26" fmla="*/ 103188 h 147955"/>
                    <a:gd name="connsiteX27" fmla="*/ 143829 w 154941"/>
                    <a:gd name="connsiteY27" fmla="*/ 93663 h 147955"/>
                    <a:gd name="connsiteX28" fmla="*/ 150179 w 154941"/>
                    <a:gd name="connsiteY28" fmla="*/ 84138 h 147955"/>
                    <a:gd name="connsiteX29" fmla="*/ 154941 w 154941"/>
                    <a:gd name="connsiteY29" fmla="*/ 69850 h 147955"/>
                    <a:gd name="connsiteX30" fmla="*/ 151766 w 154941"/>
                    <a:gd name="connsiteY30" fmla="*/ 55563 h 147955"/>
                    <a:gd name="connsiteX0" fmla="*/ 151766 w 154941"/>
                    <a:gd name="connsiteY0" fmla="*/ 55563 h 147955"/>
                    <a:gd name="connsiteX1" fmla="*/ 151766 w 154941"/>
                    <a:gd name="connsiteY1" fmla="*/ 55563 h 147955"/>
                    <a:gd name="connsiteX2" fmla="*/ 148591 w 154941"/>
                    <a:gd name="connsiteY2" fmla="*/ 41275 h 147955"/>
                    <a:gd name="connsiteX3" fmla="*/ 147004 w 154941"/>
                    <a:gd name="connsiteY3" fmla="*/ 36513 h 147955"/>
                    <a:gd name="connsiteX4" fmla="*/ 143829 w 154941"/>
                    <a:gd name="connsiteY4" fmla="*/ 31750 h 147955"/>
                    <a:gd name="connsiteX5" fmla="*/ 142241 w 154941"/>
                    <a:gd name="connsiteY5" fmla="*/ 25400 h 147955"/>
                    <a:gd name="connsiteX6" fmla="*/ 137479 w 154941"/>
                    <a:gd name="connsiteY6" fmla="*/ 23813 h 147955"/>
                    <a:gd name="connsiteX7" fmla="*/ 127954 w 154941"/>
                    <a:gd name="connsiteY7" fmla="*/ 17463 h 147955"/>
                    <a:gd name="connsiteX8" fmla="*/ 123191 w 154941"/>
                    <a:gd name="connsiteY8" fmla="*/ 14288 h 147955"/>
                    <a:gd name="connsiteX9" fmla="*/ 118429 w 154941"/>
                    <a:gd name="connsiteY9" fmla="*/ 12700 h 147955"/>
                    <a:gd name="connsiteX10" fmla="*/ 107316 w 154941"/>
                    <a:gd name="connsiteY10" fmla="*/ 4763 h 147955"/>
                    <a:gd name="connsiteX11" fmla="*/ 100966 w 154941"/>
                    <a:gd name="connsiteY11" fmla="*/ 3175 h 147955"/>
                    <a:gd name="connsiteX12" fmla="*/ 93029 w 154941"/>
                    <a:gd name="connsiteY12" fmla="*/ 0 h 147955"/>
                    <a:gd name="connsiteX13" fmla="*/ 16829 w 154941"/>
                    <a:gd name="connsiteY13" fmla="*/ 1588 h 147955"/>
                    <a:gd name="connsiteX14" fmla="*/ 954 w 154941"/>
                    <a:gd name="connsiteY14" fmla="*/ 3175 h 147955"/>
                    <a:gd name="connsiteX15" fmla="*/ 4129 w 154941"/>
                    <a:gd name="connsiteY15" fmla="*/ 17463 h 147955"/>
                    <a:gd name="connsiteX16" fmla="*/ 7304 w 154941"/>
                    <a:gd name="connsiteY16" fmla="*/ 28575 h 147955"/>
                    <a:gd name="connsiteX17" fmla="*/ 10479 w 154941"/>
                    <a:gd name="connsiteY17" fmla="*/ 39688 h 147955"/>
                    <a:gd name="connsiteX18" fmla="*/ 7304 w 154941"/>
                    <a:gd name="connsiteY18" fmla="*/ 79375 h 147955"/>
                    <a:gd name="connsiteX19" fmla="*/ 8891 w 154941"/>
                    <a:gd name="connsiteY19" fmla="*/ 107950 h 147955"/>
                    <a:gd name="connsiteX20" fmla="*/ 15241 w 154941"/>
                    <a:gd name="connsiteY20" fmla="*/ 112713 h 147955"/>
                    <a:gd name="connsiteX21" fmla="*/ 20004 w 154941"/>
                    <a:gd name="connsiteY21" fmla="*/ 117475 h 147955"/>
                    <a:gd name="connsiteX22" fmla="*/ 66676 w 154941"/>
                    <a:gd name="connsiteY22" fmla="*/ 147955 h 147955"/>
                    <a:gd name="connsiteX23" fmla="*/ 123192 w 154941"/>
                    <a:gd name="connsiteY23" fmla="*/ 130493 h 147955"/>
                    <a:gd name="connsiteX24" fmla="*/ 129541 w 154941"/>
                    <a:gd name="connsiteY24" fmla="*/ 114300 h 147955"/>
                    <a:gd name="connsiteX25" fmla="*/ 134304 w 154941"/>
                    <a:gd name="connsiteY25" fmla="*/ 107950 h 147955"/>
                    <a:gd name="connsiteX26" fmla="*/ 139066 w 154941"/>
                    <a:gd name="connsiteY26" fmla="*/ 103188 h 147955"/>
                    <a:gd name="connsiteX27" fmla="*/ 143829 w 154941"/>
                    <a:gd name="connsiteY27" fmla="*/ 93663 h 147955"/>
                    <a:gd name="connsiteX28" fmla="*/ 150179 w 154941"/>
                    <a:gd name="connsiteY28" fmla="*/ 84138 h 147955"/>
                    <a:gd name="connsiteX29" fmla="*/ 154941 w 154941"/>
                    <a:gd name="connsiteY29" fmla="*/ 69850 h 147955"/>
                    <a:gd name="connsiteX30" fmla="*/ 151766 w 154941"/>
                    <a:gd name="connsiteY30" fmla="*/ 55563 h 147955"/>
                    <a:gd name="connsiteX0" fmla="*/ 161609 w 164784"/>
                    <a:gd name="connsiteY0" fmla="*/ 55563 h 147955"/>
                    <a:gd name="connsiteX1" fmla="*/ 161609 w 164784"/>
                    <a:gd name="connsiteY1" fmla="*/ 55563 h 147955"/>
                    <a:gd name="connsiteX2" fmla="*/ 158434 w 164784"/>
                    <a:gd name="connsiteY2" fmla="*/ 41275 h 147955"/>
                    <a:gd name="connsiteX3" fmla="*/ 156847 w 164784"/>
                    <a:gd name="connsiteY3" fmla="*/ 36513 h 147955"/>
                    <a:gd name="connsiteX4" fmla="*/ 153672 w 164784"/>
                    <a:gd name="connsiteY4" fmla="*/ 31750 h 147955"/>
                    <a:gd name="connsiteX5" fmla="*/ 152084 w 164784"/>
                    <a:gd name="connsiteY5" fmla="*/ 25400 h 147955"/>
                    <a:gd name="connsiteX6" fmla="*/ 147322 w 164784"/>
                    <a:gd name="connsiteY6" fmla="*/ 23813 h 147955"/>
                    <a:gd name="connsiteX7" fmla="*/ 137797 w 164784"/>
                    <a:gd name="connsiteY7" fmla="*/ 17463 h 147955"/>
                    <a:gd name="connsiteX8" fmla="*/ 133034 w 164784"/>
                    <a:gd name="connsiteY8" fmla="*/ 14288 h 147955"/>
                    <a:gd name="connsiteX9" fmla="*/ 128272 w 164784"/>
                    <a:gd name="connsiteY9" fmla="*/ 12700 h 147955"/>
                    <a:gd name="connsiteX10" fmla="*/ 117159 w 164784"/>
                    <a:gd name="connsiteY10" fmla="*/ 4763 h 147955"/>
                    <a:gd name="connsiteX11" fmla="*/ 110809 w 164784"/>
                    <a:gd name="connsiteY11" fmla="*/ 3175 h 147955"/>
                    <a:gd name="connsiteX12" fmla="*/ 102872 w 164784"/>
                    <a:gd name="connsiteY12" fmla="*/ 0 h 147955"/>
                    <a:gd name="connsiteX13" fmla="*/ 26672 w 164784"/>
                    <a:gd name="connsiteY13" fmla="*/ 1588 h 147955"/>
                    <a:gd name="connsiteX14" fmla="*/ 10797 w 164784"/>
                    <a:gd name="connsiteY14" fmla="*/ 3175 h 147955"/>
                    <a:gd name="connsiteX15" fmla="*/ 13972 w 164784"/>
                    <a:gd name="connsiteY15" fmla="*/ 17463 h 147955"/>
                    <a:gd name="connsiteX16" fmla="*/ 17147 w 164784"/>
                    <a:gd name="connsiteY16" fmla="*/ 28575 h 147955"/>
                    <a:gd name="connsiteX17" fmla="*/ 20322 w 164784"/>
                    <a:gd name="connsiteY17" fmla="*/ 39688 h 147955"/>
                    <a:gd name="connsiteX18" fmla="*/ 2 w 164784"/>
                    <a:gd name="connsiteY18" fmla="*/ 85090 h 147955"/>
                    <a:gd name="connsiteX19" fmla="*/ 18734 w 164784"/>
                    <a:gd name="connsiteY19" fmla="*/ 107950 h 147955"/>
                    <a:gd name="connsiteX20" fmla="*/ 25084 w 164784"/>
                    <a:gd name="connsiteY20" fmla="*/ 112713 h 147955"/>
                    <a:gd name="connsiteX21" fmla="*/ 29847 w 164784"/>
                    <a:gd name="connsiteY21" fmla="*/ 117475 h 147955"/>
                    <a:gd name="connsiteX22" fmla="*/ 76519 w 164784"/>
                    <a:gd name="connsiteY22" fmla="*/ 147955 h 147955"/>
                    <a:gd name="connsiteX23" fmla="*/ 133035 w 164784"/>
                    <a:gd name="connsiteY23" fmla="*/ 130493 h 147955"/>
                    <a:gd name="connsiteX24" fmla="*/ 139384 w 164784"/>
                    <a:gd name="connsiteY24" fmla="*/ 114300 h 147955"/>
                    <a:gd name="connsiteX25" fmla="*/ 144147 w 164784"/>
                    <a:gd name="connsiteY25" fmla="*/ 107950 h 147955"/>
                    <a:gd name="connsiteX26" fmla="*/ 148909 w 164784"/>
                    <a:gd name="connsiteY26" fmla="*/ 103188 h 147955"/>
                    <a:gd name="connsiteX27" fmla="*/ 153672 w 164784"/>
                    <a:gd name="connsiteY27" fmla="*/ 93663 h 147955"/>
                    <a:gd name="connsiteX28" fmla="*/ 160022 w 164784"/>
                    <a:gd name="connsiteY28" fmla="*/ 84138 h 147955"/>
                    <a:gd name="connsiteX29" fmla="*/ 164784 w 164784"/>
                    <a:gd name="connsiteY29" fmla="*/ 69850 h 147955"/>
                    <a:gd name="connsiteX30" fmla="*/ 161609 w 164784"/>
                    <a:gd name="connsiteY30" fmla="*/ 55563 h 147955"/>
                    <a:gd name="connsiteX0" fmla="*/ 161609 w 164784"/>
                    <a:gd name="connsiteY0" fmla="*/ 55563 h 147955"/>
                    <a:gd name="connsiteX1" fmla="*/ 161609 w 164784"/>
                    <a:gd name="connsiteY1" fmla="*/ 55563 h 147955"/>
                    <a:gd name="connsiteX2" fmla="*/ 158434 w 164784"/>
                    <a:gd name="connsiteY2" fmla="*/ 41275 h 147955"/>
                    <a:gd name="connsiteX3" fmla="*/ 156847 w 164784"/>
                    <a:gd name="connsiteY3" fmla="*/ 36513 h 147955"/>
                    <a:gd name="connsiteX4" fmla="*/ 153672 w 164784"/>
                    <a:gd name="connsiteY4" fmla="*/ 31750 h 147955"/>
                    <a:gd name="connsiteX5" fmla="*/ 152084 w 164784"/>
                    <a:gd name="connsiteY5" fmla="*/ 25400 h 147955"/>
                    <a:gd name="connsiteX6" fmla="*/ 147322 w 164784"/>
                    <a:gd name="connsiteY6" fmla="*/ 23813 h 147955"/>
                    <a:gd name="connsiteX7" fmla="*/ 137797 w 164784"/>
                    <a:gd name="connsiteY7" fmla="*/ 17463 h 147955"/>
                    <a:gd name="connsiteX8" fmla="*/ 133034 w 164784"/>
                    <a:gd name="connsiteY8" fmla="*/ 14288 h 147955"/>
                    <a:gd name="connsiteX9" fmla="*/ 128272 w 164784"/>
                    <a:gd name="connsiteY9" fmla="*/ 12700 h 147955"/>
                    <a:gd name="connsiteX10" fmla="*/ 117159 w 164784"/>
                    <a:gd name="connsiteY10" fmla="*/ 4763 h 147955"/>
                    <a:gd name="connsiteX11" fmla="*/ 110809 w 164784"/>
                    <a:gd name="connsiteY11" fmla="*/ 3175 h 147955"/>
                    <a:gd name="connsiteX12" fmla="*/ 102872 w 164784"/>
                    <a:gd name="connsiteY12" fmla="*/ 0 h 147955"/>
                    <a:gd name="connsiteX13" fmla="*/ 26672 w 164784"/>
                    <a:gd name="connsiteY13" fmla="*/ 1588 h 147955"/>
                    <a:gd name="connsiteX14" fmla="*/ 10797 w 164784"/>
                    <a:gd name="connsiteY14" fmla="*/ 3175 h 147955"/>
                    <a:gd name="connsiteX15" fmla="*/ 13972 w 164784"/>
                    <a:gd name="connsiteY15" fmla="*/ 17463 h 147955"/>
                    <a:gd name="connsiteX16" fmla="*/ 17147 w 164784"/>
                    <a:gd name="connsiteY16" fmla="*/ 28575 h 147955"/>
                    <a:gd name="connsiteX17" fmla="*/ 16512 w 164784"/>
                    <a:gd name="connsiteY17" fmla="*/ 39688 h 147955"/>
                    <a:gd name="connsiteX18" fmla="*/ 2 w 164784"/>
                    <a:gd name="connsiteY18" fmla="*/ 85090 h 147955"/>
                    <a:gd name="connsiteX19" fmla="*/ 18734 w 164784"/>
                    <a:gd name="connsiteY19" fmla="*/ 107950 h 147955"/>
                    <a:gd name="connsiteX20" fmla="*/ 25084 w 164784"/>
                    <a:gd name="connsiteY20" fmla="*/ 112713 h 147955"/>
                    <a:gd name="connsiteX21" fmla="*/ 29847 w 164784"/>
                    <a:gd name="connsiteY21" fmla="*/ 117475 h 147955"/>
                    <a:gd name="connsiteX22" fmla="*/ 76519 w 164784"/>
                    <a:gd name="connsiteY22" fmla="*/ 147955 h 147955"/>
                    <a:gd name="connsiteX23" fmla="*/ 133035 w 164784"/>
                    <a:gd name="connsiteY23" fmla="*/ 130493 h 147955"/>
                    <a:gd name="connsiteX24" fmla="*/ 139384 w 164784"/>
                    <a:gd name="connsiteY24" fmla="*/ 114300 h 147955"/>
                    <a:gd name="connsiteX25" fmla="*/ 144147 w 164784"/>
                    <a:gd name="connsiteY25" fmla="*/ 107950 h 147955"/>
                    <a:gd name="connsiteX26" fmla="*/ 148909 w 164784"/>
                    <a:gd name="connsiteY26" fmla="*/ 103188 h 147955"/>
                    <a:gd name="connsiteX27" fmla="*/ 153672 w 164784"/>
                    <a:gd name="connsiteY27" fmla="*/ 93663 h 147955"/>
                    <a:gd name="connsiteX28" fmla="*/ 160022 w 164784"/>
                    <a:gd name="connsiteY28" fmla="*/ 84138 h 147955"/>
                    <a:gd name="connsiteX29" fmla="*/ 164784 w 164784"/>
                    <a:gd name="connsiteY29" fmla="*/ 69850 h 147955"/>
                    <a:gd name="connsiteX30" fmla="*/ 161609 w 164784"/>
                    <a:gd name="connsiteY30" fmla="*/ 55563 h 147955"/>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47322 w 164784"/>
                    <a:gd name="connsiteY6" fmla="*/ 38852 h 162994"/>
                    <a:gd name="connsiteX7" fmla="*/ 137797 w 164784"/>
                    <a:gd name="connsiteY7" fmla="*/ 32502 h 162994"/>
                    <a:gd name="connsiteX8" fmla="*/ 133034 w 164784"/>
                    <a:gd name="connsiteY8" fmla="*/ 29327 h 162994"/>
                    <a:gd name="connsiteX9" fmla="*/ 128272 w 164784"/>
                    <a:gd name="connsiteY9" fmla="*/ 27739 h 162994"/>
                    <a:gd name="connsiteX10" fmla="*/ 117159 w 164784"/>
                    <a:gd name="connsiteY10" fmla="*/ 19802 h 162994"/>
                    <a:gd name="connsiteX11" fmla="*/ 110809 w 164784"/>
                    <a:gd name="connsiteY11" fmla="*/ 18214 h 162994"/>
                    <a:gd name="connsiteX12" fmla="*/ 105879 w 164784"/>
                    <a:gd name="connsiteY12" fmla="*/ 0 h 162994"/>
                    <a:gd name="connsiteX13" fmla="*/ 26672 w 164784"/>
                    <a:gd name="connsiteY13" fmla="*/ 16627 h 162994"/>
                    <a:gd name="connsiteX14" fmla="*/ 10797 w 164784"/>
                    <a:gd name="connsiteY14" fmla="*/ 18214 h 162994"/>
                    <a:gd name="connsiteX15" fmla="*/ 13972 w 164784"/>
                    <a:gd name="connsiteY15" fmla="*/ 32502 h 162994"/>
                    <a:gd name="connsiteX16" fmla="*/ 17147 w 164784"/>
                    <a:gd name="connsiteY16" fmla="*/ 43614 h 162994"/>
                    <a:gd name="connsiteX17" fmla="*/ 16512 w 164784"/>
                    <a:gd name="connsiteY17" fmla="*/ 54727 h 162994"/>
                    <a:gd name="connsiteX18" fmla="*/ 2 w 164784"/>
                    <a:gd name="connsiteY18" fmla="*/ 100129 h 162994"/>
                    <a:gd name="connsiteX19" fmla="*/ 18734 w 164784"/>
                    <a:gd name="connsiteY19" fmla="*/ 122989 h 162994"/>
                    <a:gd name="connsiteX20" fmla="*/ 25084 w 164784"/>
                    <a:gd name="connsiteY20" fmla="*/ 127752 h 162994"/>
                    <a:gd name="connsiteX21" fmla="*/ 29847 w 164784"/>
                    <a:gd name="connsiteY21" fmla="*/ 132514 h 162994"/>
                    <a:gd name="connsiteX22" fmla="*/ 76519 w 164784"/>
                    <a:gd name="connsiteY22" fmla="*/ 162994 h 162994"/>
                    <a:gd name="connsiteX23" fmla="*/ 133035 w 164784"/>
                    <a:gd name="connsiteY23" fmla="*/ 145532 h 162994"/>
                    <a:gd name="connsiteX24" fmla="*/ 139384 w 164784"/>
                    <a:gd name="connsiteY24" fmla="*/ 129339 h 162994"/>
                    <a:gd name="connsiteX25" fmla="*/ 144147 w 164784"/>
                    <a:gd name="connsiteY25" fmla="*/ 122989 h 162994"/>
                    <a:gd name="connsiteX26" fmla="*/ 148909 w 164784"/>
                    <a:gd name="connsiteY26" fmla="*/ 118227 h 162994"/>
                    <a:gd name="connsiteX27" fmla="*/ 153672 w 164784"/>
                    <a:gd name="connsiteY27" fmla="*/ 108702 h 162994"/>
                    <a:gd name="connsiteX28" fmla="*/ 160022 w 164784"/>
                    <a:gd name="connsiteY28" fmla="*/ 99177 h 162994"/>
                    <a:gd name="connsiteX29" fmla="*/ 164784 w 164784"/>
                    <a:gd name="connsiteY29" fmla="*/ 84889 h 162994"/>
                    <a:gd name="connsiteX30" fmla="*/ 161609 w 164784"/>
                    <a:gd name="connsiteY30"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47322 w 164784"/>
                    <a:gd name="connsiteY6" fmla="*/ 38852 h 162994"/>
                    <a:gd name="connsiteX7" fmla="*/ 137797 w 164784"/>
                    <a:gd name="connsiteY7" fmla="*/ 32502 h 162994"/>
                    <a:gd name="connsiteX8" fmla="*/ 133034 w 164784"/>
                    <a:gd name="connsiteY8" fmla="*/ 29327 h 162994"/>
                    <a:gd name="connsiteX9" fmla="*/ 128272 w 164784"/>
                    <a:gd name="connsiteY9" fmla="*/ 27739 h 162994"/>
                    <a:gd name="connsiteX10" fmla="*/ 117159 w 164784"/>
                    <a:gd name="connsiteY10" fmla="*/ 19802 h 162994"/>
                    <a:gd name="connsiteX11" fmla="*/ 125849 w 164784"/>
                    <a:gd name="connsiteY11" fmla="*/ 11196 h 162994"/>
                    <a:gd name="connsiteX12" fmla="*/ 105879 w 164784"/>
                    <a:gd name="connsiteY12" fmla="*/ 0 h 162994"/>
                    <a:gd name="connsiteX13" fmla="*/ 26672 w 164784"/>
                    <a:gd name="connsiteY13" fmla="*/ 16627 h 162994"/>
                    <a:gd name="connsiteX14" fmla="*/ 10797 w 164784"/>
                    <a:gd name="connsiteY14" fmla="*/ 18214 h 162994"/>
                    <a:gd name="connsiteX15" fmla="*/ 13972 w 164784"/>
                    <a:gd name="connsiteY15" fmla="*/ 32502 h 162994"/>
                    <a:gd name="connsiteX16" fmla="*/ 17147 w 164784"/>
                    <a:gd name="connsiteY16" fmla="*/ 43614 h 162994"/>
                    <a:gd name="connsiteX17" fmla="*/ 16512 w 164784"/>
                    <a:gd name="connsiteY17" fmla="*/ 54727 h 162994"/>
                    <a:gd name="connsiteX18" fmla="*/ 2 w 164784"/>
                    <a:gd name="connsiteY18" fmla="*/ 100129 h 162994"/>
                    <a:gd name="connsiteX19" fmla="*/ 18734 w 164784"/>
                    <a:gd name="connsiteY19" fmla="*/ 122989 h 162994"/>
                    <a:gd name="connsiteX20" fmla="*/ 25084 w 164784"/>
                    <a:gd name="connsiteY20" fmla="*/ 127752 h 162994"/>
                    <a:gd name="connsiteX21" fmla="*/ 29847 w 164784"/>
                    <a:gd name="connsiteY21" fmla="*/ 132514 h 162994"/>
                    <a:gd name="connsiteX22" fmla="*/ 76519 w 164784"/>
                    <a:gd name="connsiteY22" fmla="*/ 162994 h 162994"/>
                    <a:gd name="connsiteX23" fmla="*/ 133035 w 164784"/>
                    <a:gd name="connsiteY23" fmla="*/ 145532 h 162994"/>
                    <a:gd name="connsiteX24" fmla="*/ 139384 w 164784"/>
                    <a:gd name="connsiteY24" fmla="*/ 129339 h 162994"/>
                    <a:gd name="connsiteX25" fmla="*/ 144147 w 164784"/>
                    <a:gd name="connsiteY25" fmla="*/ 122989 h 162994"/>
                    <a:gd name="connsiteX26" fmla="*/ 148909 w 164784"/>
                    <a:gd name="connsiteY26" fmla="*/ 118227 h 162994"/>
                    <a:gd name="connsiteX27" fmla="*/ 153672 w 164784"/>
                    <a:gd name="connsiteY27" fmla="*/ 108702 h 162994"/>
                    <a:gd name="connsiteX28" fmla="*/ 160022 w 164784"/>
                    <a:gd name="connsiteY28" fmla="*/ 99177 h 162994"/>
                    <a:gd name="connsiteX29" fmla="*/ 164784 w 164784"/>
                    <a:gd name="connsiteY29" fmla="*/ 84889 h 162994"/>
                    <a:gd name="connsiteX30" fmla="*/ 161609 w 164784"/>
                    <a:gd name="connsiteY30"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47322 w 164784"/>
                    <a:gd name="connsiteY6" fmla="*/ 38852 h 162994"/>
                    <a:gd name="connsiteX7" fmla="*/ 137797 w 164784"/>
                    <a:gd name="connsiteY7" fmla="*/ 32502 h 162994"/>
                    <a:gd name="connsiteX8" fmla="*/ 133034 w 164784"/>
                    <a:gd name="connsiteY8" fmla="*/ 29327 h 162994"/>
                    <a:gd name="connsiteX9" fmla="*/ 128272 w 164784"/>
                    <a:gd name="connsiteY9" fmla="*/ 27739 h 162994"/>
                    <a:gd name="connsiteX10" fmla="*/ 138215 w 164784"/>
                    <a:gd name="connsiteY10" fmla="*/ 12783 h 162994"/>
                    <a:gd name="connsiteX11" fmla="*/ 125849 w 164784"/>
                    <a:gd name="connsiteY11" fmla="*/ 11196 h 162994"/>
                    <a:gd name="connsiteX12" fmla="*/ 105879 w 164784"/>
                    <a:gd name="connsiteY12" fmla="*/ 0 h 162994"/>
                    <a:gd name="connsiteX13" fmla="*/ 26672 w 164784"/>
                    <a:gd name="connsiteY13" fmla="*/ 16627 h 162994"/>
                    <a:gd name="connsiteX14" fmla="*/ 10797 w 164784"/>
                    <a:gd name="connsiteY14" fmla="*/ 18214 h 162994"/>
                    <a:gd name="connsiteX15" fmla="*/ 13972 w 164784"/>
                    <a:gd name="connsiteY15" fmla="*/ 32502 h 162994"/>
                    <a:gd name="connsiteX16" fmla="*/ 17147 w 164784"/>
                    <a:gd name="connsiteY16" fmla="*/ 43614 h 162994"/>
                    <a:gd name="connsiteX17" fmla="*/ 16512 w 164784"/>
                    <a:gd name="connsiteY17" fmla="*/ 54727 h 162994"/>
                    <a:gd name="connsiteX18" fmla="*/ 2 w 164784"/>
                    <a:gd name="connsiteY18" fmla="*/ 100129 h 162994"/>
                    <a:gd name="connsiteX19" fmla="*/ 18734 w 164784"/>
                    <a:gd name="connsiteY19" fmla="*/ 122989 h 162994"/>
                    <a:gd name="connsiteX20" fmla="*/ 25084 w 164784"/>
                    <a:gd name="connsiteY20" fmla="*/ 127752 h 162994"/>
                    <a:gd name="connsiteX21" fmla="*/ 29847 w 164784"/>
                    <a:gd name="connsiteY21" fmla="*/ 132514 h 162994"/>
                    <a:gd name="connsiteX22" fmla="*/ 76519 w 164784"/>
                    <a:gd name="connsiteY22" fmla="*/ 162994 h 162994"/>
                    <a:gd name="connsiteX23" fmla="*/ 133035 w 164784"/>
                    <a:gd name="connsiteY23" fmla="*/ 145532 h 162994"/>
                    <a:gd name="connsiteX24" fmla="*/ 139384 w 164784"/>
                    <a:gd name="connsiteY24" fmla="*/ 129339 h 162994"/>
                    <a:gd name="connsiteX25" fmla="*/ 144147 w 164784"/>
                    <a:gd name="connsiteY25" fmla="*/ 122989 h 162994"/>
                    <a:gd name="connsiteX26" fmla="*/ 148909 w 164784"/>
                    <a:gd name="connsiteY26" fmla="*/ 118227 h 162994"/>
                    <a:gd name="connsiteX27" fmla="*/ 153672 w 164784"/>
                    <a:gd name="connsiteY27" fmla="*/ 108702 h 162994"/>
                    <a:gd name="connsiteX28" fmla="*/ 160022 w 164784"/>
                    <a:gd name="connsiteY28" fmla="*/ 99177 h 162994"/>
                    <a:gd name="connsiteX29" fmla="*/ 164784 w 164784"/>
                    <a:gd name="connsiteY29" fmla="*/ 84889 h 162994"/>
                    <a:gd name="connsiteX30" fmla="*/ 161609 w 164784"/>
                    <a:gd name="connsiteY30"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47322 w 164784"/>
                    <a:gd name="connsiteY6" fmla="*/ 38852 h 162994"/>
                    <a:gd name="connsiteX7" fmla="*/ 137797 w 164784"/>
                    <a:gd name="connsiteY7" fmla="*/ 32502 h 162994"/>
                    <a:gd name="connsiteX8" fmla="*/ 133034 w 164784"/>
                    <a:gd name="connsiteY8" fmla="*/ 29327 h 162994"/>
                    <a:gd name="connsiteX9" fmla="*/ 128272 w 164784"/>
                    <a:gd name="connsiteY9" fmla="*/ 27739 h 162994"/>
                    <a:gd name="connsiteX10" fmla="*/ 125849 w 164784"/>
                    <a:gd name="connsiteY10" fmla="*/ 11196 h 162994"/>
                    <a:gd name="connsiteX11" fmla="*/ 105879 w 164784"/>
                    <a:gd name="connsiteY11" fmla="*/ 0 h 162994"/>
                    <a:gd name="connsiteX12" fmla="*/ 26672 w 164784"/>
                    <a:gd name="connsiteY12" fmla="*/ 16627 h 162994"/>
                    <a:gd name="connsiteX13" fmla="*/ 10797 w 164784"/>
                    <a:gd name="connsiteY13" fmla="*/ 18214 h 162994"/>
                    <a:gd name="connsiteX14" fmla="*/ 13972 w 164784"/>
                    <a:gd name="connsiteY14" fmla="*/ 32502 h 162994"/>
                    <a:gd name="connsiteX15" fmla="*/ 17147 w 164784"/>
                    <a:gd name="connsiteY15" fmla="*/ 43614 h 162994"/>
                    <a:gd name="connsiteX16" fmla="*/ 16512 w 164784"/>
                    <a:gd name="connsiteY16" fmla="*/ 54727 h 162994"/>
                    <a:gd name="connsiteX17" fmla="*/ 2 w 164784"/>
                    <a:gd name="connsiteY17" fmla="*/ 100129 h 162994"/>
                    <a:gd name="connsiteX18" fmla="*/ 18734 w 164784"/>
                    <a:gd name="connsiteY18" fmla="*/ 122989 h 162994"/>
                    <a:gd name="connsiteX19" fmla="*/ 25084 w 164784"/>
                    <a:gd name="connsiteY19" fmla="*/ 127752 h 162994"/>
                    <a:gd name="connsiteX20" fmla="*/ 29847 w 164784"/>
                    <a:gd name="connsiteY20" fmla="*/ 132514 h 162994"/>
                    <a:gd name="connsiteX21" fmla="*/ 76519 w 164784"/>
                    <a:gd name="connsiteY21" fmla="*/ 162994 h 162994"/>
                    <a:gd name="connsiteX22" fmla="*/ 133035 w 164784"/>
                    <a:gd name="connsiteY22" fmla="*/ 145532 h 162994"/>
                    <a:gd name="connsiteX23" fmla="*/ 139384 w 164784"/>
                    <a:gd name="connsiteY23" fmla="*/ 129339 h 162994"/>
                    <a:gd name="connsiteX24" fmla="*/ 144147 w 164784"/>
                    <a:gd name="connsiteY24" fmla="*/ 122989 h 162994"/>
                    <a:gd name="connsiteX25" fmla="*/ 148909 w 164784"/>
                    <a:gd name="connsiteY25" fmla="*/ 118227 h 162994"/>
                    <a:gd name="connsiteX26" fmla="*/ 153672 w 164784"/>
                    <a:gd name="connsiteY26" fmla="*/ 108702 h 162994"/>
                    <a:gd name="connsiteX27" fmla="*/ 160022 w 164784"/>
                    <a:gd name="connsiteY27" fmla="*/ 99177 h 162994"/>
                    <a:gd name="connsiteX28" fmla="*/ 164784 w 164784"/>
                    <a:gd name="connsiteY28" fmla="*/ 84889 h 162994"/>
                    <a:gd name="connsiteX29" fmla="*/ 161609 w 164784"/>
                    <a:gd name="connsiteY29"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37797 w 164784"/>
                    <a:gd name="connsiteY6" fmla="*/ 32502 h 162994"/>
                    <a:gd name="connsiteX7" fmla="*/ 133034 w 164784"/>
                    <a:gd name="connsiteY7" fmla="*/ 29327 h 162994"/>
                    <a:gd name="connsiteX8" fmla="*/ 128272 w 164784"/>
                    <a:gd name="connsiteY8" fmla="*/ 27739 h 162994"/>
                    <a:gd name="connsiteX9" fmla="*/ 125849 w 164784"/>
                    <a:gd name="connsiteY9" fmla="*/ 11196 h 162994"/>
                    <a:gd name="connsiteX10" fmla="*/ 105879 w 164784"/>
                    <a:gd name="connsiteY10" fmla="*/ 0 h 162994"/>
                    <a:gd name="connsiteX11" fmla="*/ 26672 w 164784"/>
                    <a:gd name="connsiteY11" fmla="*/ 16627 h 162994"/>
                    <a:gd name="connsiteX12" fmla="*/ 10797 w 164784"/>
                    <a:gd name="connsiteY12" fmla="*/ 18214 h 162994"/>
                    <a:gd name="connsiteX13" fmla="*/ 13972 w 164784"/>
                    <a:gd name="connsiteY13" fmla="*/ 32502 h 162994"/>
                    <a:gd name="connsiteX14" fmla="*/ 17147 w 164784"/>
                    <a:gd name="connsiteY14" fmla="*/ 43614 h 162994"/>
                    <a:gd name="connsiteX15" fmla="*/ 16512 w 164784"/>
                    <a:gd name="connsiteY15" fmla="*/ 54727 h 162994"/>
                    <a:gd name="connsiteX16" fmla="*/ 2 w 164784"/>
                    <a:gd name="connsiteY16" fmla="*/ 100129 h 162994"/>
                    <a:gd name="connsiteX17" fmla="*/ 18734 w 164784"/>
                    <a:gd name="connsiteY17" fmla="*/ 122989 h 162994"/>
                    <a:gd name="connsiteX18" fmla="*/ 25084 w 164784"/>
                    <a:gd name="connsiteY18" fmla="*/ 127752 h 162994"/>
                    <a:gd name="connsiteX19" fmla="*/ 29847 w 164784"/>
                    <a:gd name="connsiteY19" fmla="*/ 132514 h 162994"/>
                    <a:gd name="connsiteX20" fmla="*/ 76519 w 164784"/>
                    <a:gd name="connsiteY20" fmla="*/ 162994 h 162994"/>
                    <a:gd name="connsiteX21" fmla="*/ 133035 w 164784"/>
                    <a:gd name="connsiteY21" fmla="*/ 145532 h 162994"/>
                    <a:gd name="connsiteX22" fmla="*/ 139384 w 164784"/>
                    <a:gd name="connsiteY22" fmla="*/ 129339 h 162994"/>
                    <a:gd name="connsiteX23" fmla="*/ 144147 w 164784"/>
                    <a:gd name="connsiteY23" fmla="*/ 122989 h 162994"/>
                    <a:gd name="connsiteX24" fmla="*/ 148909 w 164784"/>
                    <a:gd name="connsiteY24" fmla="*/ 118227 h 162994"/>
                    <a:gd name="connsiteX25" fmla="*/ 153672 w 164784"/>
                    <a:gd name="connsiteY25" fmla="*/ 108702 h 162994"/>
                    <a:gd name="connsiteX26" fmla="*/ 160022 w 164784"/>
                    <a:gd name="connsiteY26" fmla="*/ 99177 h 162994"/>
                    <a:gd name="connsiteX27" fmla="*/ 164784 w 164784"/>
                    <a:gd name="connsiteY27" fmla="*/ 84889 h 162994"/>
                    <a:gd name="connsiteX28" fmla="*/ 161609 w 164784"/>
                    <a:gd name="connsiteY28"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37797 w 164784"/>
                    <a:gd name="connsiteY6" fmla="*/ 32502 h 162994"/>
                    <a:gd name="connsiteX7" fmla="*/ 133034 w 164784"/>
                    <a:gd name="connsiteY7" fmla="*/ 29327 h 162994"/>
                    <a:gd name="connsiteX8" fmla="*/ 125849 w 164784"/>
                    <a:gd name="connsiteY8" fmla="*/ 11196 h 162994"/>
                    <a:gd name="connsiteX9" fmla="*/ 105879 w 164784"/>
                    <a:gd name="connsiteY9" fmla="*/ 0 h 162994"/>
                    <a:gd name="connsiteX10" fmla="*/ 26672 w 164784"/>
                    <a:gd name="connsiteY10" fmla="*/ 16627 h 162994"/>
                    <a:gd name="connsiteX11" fmla="*/ 10797 w 164784"/>
                    <a:gd name="connsiteY11" fmla="*/ 18214 h 162994"/>
                    <a:gd name="connsiteX12" fmla="*/ 13972 w 164784"/>
                    <a:gd name="connsiteY12" fmla="*/ 32502 h 162994"/>
                    <a:gd name="connsiteX13" fmla="*/ 17147 w 164784"/>
                    <a:gd name="connsiteY13" fmla="*/ 43614 h 162994"/>
                    <a:gd name="connsiteX14" fmla="*/ 16512 w 164784"/>
                    <a:gd name="connsiteY14" fmla="*/ 54727 h 162994"/>
                    <a:gd name="connsiteX15" fmla="*/ 2 w 164784"/>
                    <a:gd name="connsiteY15" fmla="*/ 100129 h 162994"/>
                    <a:gd name="connsiteX16" fmla="*/ 18734 w 164784"/>
                    <a:gd name="connsiteY16" fmla="*/ 122989 h 162994"/>
                    <a:gd name="connsiteX17" fmla="*/ 25084 w 164784"/>
                    <a:gd name="connsiteY17" fmla="*/ 127752 h 162994"/>
                    <a:gd name="connsiteX18" fmla="*/ 29847 w 164784"/>
                    <a:gd name="connsiteY18" fmla="*/ 132514 h 162994"/>
                    <a:gd name="connsiteX19" fmla="*/ 76519 w 164784"/>
                    <a:gd name="connsiteY19" fmla="*/ 162994 h 162994"/>
                    <a:gd name="connsiteX20" fmla="*/ 133035 w 164784"/>
                    <a:gd name="connsiteY20" fmla="*/ 145532 h 162994"/>
                    <a:gd name="connsiteX21" fmla="*/ 139384 w 164784"/>
                    <a:gd name="connsiteY21" fmla="*/ 129339 h 162994"/>
                    <a:gd name="connsiteX22" fmla="*/ 144147 w 164784"/>
                    <a:gd name="connsiteY22" fmla="*/ 122989 h 162994"/>
                    <a:gd name="connsiteX23" fmla="*/ 148909 w 164784"/>
                    <a:gd name="connsiteY23" fmla="*/ 118227 h 162994"/>
                    <a:gd name="connsiteX24" fmla="*/ 153672 w 164784"/>
                    <a:gd name="connsiteY24" fmla="*/ 108702 h 162994"/>
                    <a:gd name="connsiteX25" fmla="*/ 160022 w 164784"/>
                    <a:gd name="connsiteY25" fmla="*/ 99177 h 162994"/>
                    <a:gd name="connsiteX26" fmla="*/ 164784 w 164784"/>
                    <a:gd name="connsiteY26" fmla="*/ 84889 h 162994"/>
                    <a:gd name="connsiteX27" fmla="*/ 161609 w 164784"/>
                    <a:gd name="connsiteY27"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37797 w 164784"/>
                    <a:gd name="connsiteY6" fmla="*/ 32502 h 162994"/>
                    <a:gd name="connsiteX7" fmla="*/ 133034 w 164784"/>
                    <a:gd name="connsiteY7" fmla="*/ 29327 h 162994"/>
                    <a:gd name="connsiteX8" fmla="*/ 105879 w 164784"/>
                    <a:gd name="connsiteY8" fmla="*/ 0 h 162994"/>
                    <a:gd name="connsiteX9" fmla="*/ 26672 w 164784"/>
                    <a:gd name="connsiteY9" fmla="*/ 16627 h 162994"/>
                    <a:gd name="connsiteX10" fmla="*/ 10797 w 164784"/>
                    <a:gd name="connsiteY10" fmla="*/ 18214 h 162994"/>
                    <a:gd name="connsiteX11" fmla="*/ 13972 w 164784"/>
                    <a:gd name="connsiteY11" fmla="*/ 32502 h 162994"/>
                    <a:gd name="connsiteX12" fmla="*/ 17147 w 164784"/>
                    <a:gd name="connsiteY12" fmla="*/ 43614 h 162994"/>
                    <a:gd name="connsiteX13" fmla="*/ 16512 w 164784"/>
                    <a:gd name="connsiteY13" fmla="*/ 54727 h 162994"/>
                    <a:gd name="connsiteX14" fmla="*/ 2 w 164784"/>
                    <a:gd name="connsiteY14" fmla="*/ 100129 h 162994"/>
                    <a:gd name="connsiteX15" fmla="*/ 18734 w 164784"/>
                    <a:gd name="connsiteY15" fmla="*/ 122989 h 162994"/>
                    <a:gd name="connsiteX16" fmla="*/ 25084 w 164784"/>
                    <a:gd name="connsiteY16" fmla="*/ 127752 h 162994"/>
                    <a:gd name="connsiteX17" fmla="*/ 29847 w 164784"/>
                    <a:gd name="connsiteY17" fmla="*/ 132514 h 162994"/>
                    <a:gd name="connsiteX18" fmla="*/ 76519 w 164784"/>
                    <a:gd name="connsiteY18" fmla="*/ 162994 h 162994"/>
                    <a:gd name="connsiteX19" fmla="*/ 133035 w 164784"/>
                    <a:gd name="connsiteY19" fmla="*/ 145532 h 162994"/>
                    <a:gd name="connsiteX20" fmla="*/ 139384 w 164784"/>
                    <a:gd name="connsiteY20" fmla="*/ 129339 h 162994"/>
                    <a:gd name="connsiteX21" fmla="*/ 144147 w 164784"/>
                    <a:gd name="connsiteY21" fmla="*/ 122989 h 162994"/>
                    <a:gd name="connsiteX22" fmla="*/ 148909 w 164784"/>
                    <a:gd name="connsiteY22" fmla="*/ 118227 h 162994"/>
                    <a:gd name="connsiteX23" fmla="*/ 153672 w 164784"/>
                    <a:gd name="connsiteY23" fmla="*/ 108702 h 162994"/>
                    <a:gd name="connsiteX24" fmla="*/ 160022 w 164784"/>
                    <a:gd name="connsiteY24" fmla="*/ 99177 h 162994"/>
                    <a:gd name="connsiteX25" fmla="*/ 164784 w 164784"/>
                    <a:gd name="connsiteY25" fmla="*/ 84889 h 162994"/>
                    <a:gd name="connsiteX26" fmla="*/ 161609 w 164784"/>
                    <a:gd name="connsiteY26"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37797 w 164784"/>
                    <a:gd name="connsiteY6" fmla="*/ 32502 h 162994"/>
                    <a:gd name="connsiteX7" fmla="*/ 137044 w 164784"/>
                    <a:gd name="connsiteY7" fmla="*/ 24314 h 162994"/>
                    <a:gd name="connsiteX8" fmla="*/ 105879 w 164784"/>
                    <a:gd name="connsiteY8" fmla="*/ 0 h 162994"/>
                    <a:gd name="connsiteX9" fmla="*/ 26672 w 164784"/>
                    <a:gd name="connsiteY9" fmla="*/ 16627 h 162994"/>
                    <a:gd name="connsiteX10" fmla="*/ 10797 w 164784"/>
                    <a:gd name="connsiteY10" fmla="*/ 18214 h 162994"/>
                    <a:gd name="connsiteX11" fmla="*/ 13972 w 164784"/>
                    <a:gd name="connsiteY11" fmla="*/ 32502 h 162994"/>
                    <a:gd name="connsiteX12" fmla="*/ 17147 w 164784"/>
                    <a:gd name="connsiteY12" fmla="*/ 43614 h 162994"/>
                    <a:gd name="connsiteX13" fmla="*/ 16512 w 164784"/>
                    <a:gd name="connsiteY13" fmla="*/ 54727 h 162994"/>
                    <a:gd name="connsiteX14" fmla="*/ 2 w 164784"/>
                    <a:gd name="connsiteY14" fmla="*/ 100129 h 162994"/>
                    <a:gd name="connsiteX15" fmla="*/ 18734 w 164784"/>
                    <a:gd name="connsiteY15" fmla="*/ 122989 h 162994"/>
                    <a:gd name="connsiteX16" fmla="*/ 25084 w 164784"/>
                    <a:gd name="connsiteY16" fmla="*/ 127752 h 162994"/>
                    <a:gd name="connsiteX17" fmla="*/ 29847 w 164784"/>
                    <a:gd name="connsiteY17" fmla="*/ 132514 h 162994"/>
                    <a:gd name="connsiteX18" fmla="*/ 76519 w 164784"/>
                    <a:gd name="connsiteY18" fmla="*/ 162994 h 162994"/>
                    <a:gd name="connsiteX19" fmla="*/ 133035 w 164784"/>
                    <a:gd name="connsiteY19" fmla="*/ 145532 h 162994"/>
                    <a:gd name="connsiteX20" fmla="*/ 139384 w 164784"/>
                    <a:gd name="connsiteY20" fmla="*/ 129339 h 162994"/>
                    <a:gd name="connsiteX21" fmla="*/ 144147 w 164784"/>
                    <a:gd name="connsiteY21" fmla="*/ 122989 h 162994"/>
                    <a:gd name="connsiteX22" fmla="*/ 148909 w 164784"/>
                    <a:gd name="connsiteY22" fmla="*/ 118227 h 162994"/>
                    <a:gd name="connsiteX23" fmla="*/ 153672 w 164784"/>
                    <a:gd name="connsiteY23" fmla="*/ 108702 h 162994"/>
                    <a:gd name="connsiteX24" fmla="*/ 160022 w 164784"/>
                    <a:gd name="connsiteY24" fmla="*/ 99177 h 162994"/>
                    <a:gd name="connsiteX25" fmla="*/ 164784 w 164784"/>
                    <a:gd name="connsiteY25" fmla="*/ 84889 h 162994"/>
                    <a:gd name="connsiteX26" fmla="*/ 161609 w 164784"/>
                    <a:gd name="connsiteY26"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44816 w 164784"/>
                    <a:gd name="connsiteY6" fmla="*/ 29494 h 162994"/>
                    <a:gd name="connsiteX7" fmla="*/ 137044 w 164784"/>
                    <a:gd name="connsiteY7" fmla="*/ 24314 h 162994"/>
                    <a:gd name="connsiteX8" fmla="*/ 105879 w 164784"/>
                    <a:gd name="connsiteY8" fmla="*/ 0 h 162994"/>
                    <a:gd name="connsiteX9" fmla="*/ 26672 w 164784"/>
                    <a:gd name="connsiteY9" fmla="*/ 16627 h 162994"/>
                    <a:gd name="connsiteX10" fmla="*/ 10797 w 164784"/>
                    <a:gd name="connsiteY10" fmla="*/ 18214 h 162994"/>
                    <a:gd name="connsiteX11" fmla="*/ 13972 w 164784"/>
                    <a:gd name="connsiteY11" fmla="*/ 32502 h 162994"/>
                    <a:gd name="connsiteX12" fmla="*/ 17147 w 164784"/>
                    <a:gd name="connsiteY12" fmla="*/ 43614 h 162994"/>
                    <a:gd name="connsiteX13" fmla="*/ 16512 w 164784"/>
                    <a:gd name="connsiteY13" fmla="*/ 54727 h 162994"/>
                    <a:gd name="connsiteX14" fmla="*/ 2 w 164784"/>
                    <a:gd name="connsiteY14" fmla="*/ 100129 h 162994"/>
                    <a:gd name="connsiteX15" fmla="*/ 18734 w 164784"/>
                    <a:gd name="connsiteY15" fmla="*/ 122989 h 162994"/>
                    <a:gd name="connsiteX16" fmla="*/ 25084 w 164784"/>
                    <a:gd name="connsiteY16" fmla="*/ 127752 h 162994"/>
                    <a:gd name="connsiteX17" fmla="*/ 29847 w 164784"/>
                    <a:gd name="connsiteY17" fmla="*/ 132514 h 162994"/>
                    <a:gd name="connsiteX18" fmla="*/ 76519 w 164784"/>
                    <a:gd name="connsiteY18" fmla="*/ 162994 h 162994"/>
                    <a:gd name="connsiteX19" fmla="*/ 133035 w 164784"/>
                    <a:gd name="connsiteY19" fmla="*/ 145532 h 162994"/>
                    <a:gd name="connsiteX20" fmla="*/ 139384 w 164784"/>
                    <a:gd name="connsiteY20" fmla="*/ 129339 h 162994"/>
                    <a:gd name="connsiteX21" fmla="*/ 144147 w 164784"/>
                    <a:gd name="connsiteY21" fmla="*/ 122989 h 162994"/>
                    <a:gd name="connsiteX22" fmla="*/ 148909 w 164784"/>
                    <a:gd name="connsiteY22" fmla="*/ 118227 h 162994"/>
                    <a:gd name="connsiteX23" fmla="*/ 153672 w 164784"/>
                    <a:gd name="connsiteY23" fmla="*/ 108702 h 162994"/>
                    <a:gd name="connsiteX24" fmla="*/ 160022 w 164784"/>
                    <a:gd name="connsiteY24" fmla="*/ 99177 h 162994"/>
                    <a:gd name="connsiteX25" fmla="*/ 164784 w 164784"/>
                    <a:gd name="connsiteY25" fmla="*/ 84889 h 162994"/>
                    <a:gd name="connsiteX26" fmla="*/ 161609 w 164784"/>
                    <a:gd name="connsiteY26"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2084 w 164784"/>
                    <a:gd name="connsiteY5" fmla="*/ 40439 h 162994"/>
                    <a:gd name="connsiteX6" fmla="*/ 144816 w 164784"/>
                    <a:gd name="connsiteY6" fmla="*/ 29494 h 162994"/>
                    <a:gd name="connsiteX7" fmla="*/ 137044 w 164784"/>
                    <a:gd name="connsiteY7" fmla="*/ 24314 h 162994"/>
                    <a:gd name="connsiteX8" fmla="*/ 105879 w 164784"/>
                    <a:gd name="connsiteY8" fmla="*/ 0 h 162994"/>
                    <a:gd name="connsiteX9" fmla="*/ 26672 w 164784"/>
                    <a:gd name="connsiteY9" fmla="*/ 16627 h 162994"/>
                    <a:gd name="connsiteX10" fmla="*/ 10797 w 164784"/>
                    <a:gd name="connsiteY10" fmla="*/ 18214 h 162994"/>
                    <a:gd name="connsiteX11" fmla="*/ 13972 w 164784"/>
                    <a:gd name="connsiteY11" fmla="*/ 32502 h 162994"/>
                    <a:gd name="connsiteX12" fmla="*/ 17147 w 164784"/>
                    <a:gd name="connsiteY12" fmla="*/ 43614 h 162994"/>
                    <a:gd name="connsiteX13" fmla="*/ 6486 w 164784"/>
                    <a:gd name="connsiteY13" fmla="*/ 54727 h 162994"/>
                    <a:gd name="connsiteX14" fmla="*/ 2 w 164784"/>
                    <a:gd name="connsiteY14" fmla="*/ 100129 h 162994"/>
                    <a:gd name="connsiteX15" fmla="*/ 18734 w 164784"/>
                    <a:gd name="connsiteY15" fmla="*/ 122989 h 162994"/>
                    <a:gd name="connsiteX16" fmla="*/ 25084 w 164784"/>
                    <a:gd name="connsiteY16" fmla="*/ 127752 h 162994"/>
                    <a:gd name="connsiteX17" fmla="*/ 29847 w 164784"/>
                    <a:gd name="connsiteY17" fmla="*/ 132514 h 162994"/>
                    <a:gd name="connsiteX18" fmla="*/ 76519 w 164784"/>
                    <a:gd name="connsiteY18" fmla="*/ 162994 h 162994"/>
                    <a:gd name="connsiteX19" fmla="*/ 133035 w 164784"/>
                    <a:gd name="connsiteY19" fmla="*/ 145532 h 162994"/>
                    <a:gd name="connsiteX20" fmla="*/ 139384 w 164784"/>
                    <a:gd name="connsiteY20" fmla="*/ 129339 h 162994"/>
                    <a:gd name="connsiteX21" fmla="*/ 144147 w 164784"/>
                    <a:gd name="connsiteY21" fmla="*/ 122989 h 162994"/>
                    <a:gd name="connsiteX22" fmla="*/ 148909 w 164784"/>
                    <a:gd name="connsiteY22" fmla="*/ 118227 h 162994"/>
                    <a:gd name="connsiteX23" fmla="*/ 153672 w 164784"/>
                    <a:gd name="connsiteY23" fmla="*/ 108702 h 162994"/>
                    <a:gd name="connsiteX24" fmla="*/ 160022 w 164784"/>
                    <a:gd name="connsiteY24" fmla="*/ 99177 h 162994"/>
                    <a:gd name="connsiteX25" fmla="*/ 164784 w 164784"/>
                    <a:gd name="connsiteY25" fmla="*/ 84889 h 162994"/>
                    <a:gd name="connsiteX26" fmla="*/ 161609 w 164784"/>
                    <a:gd name="connsiteY26" fmla="*/ 70602 h 162994"/>
                    <a:gd name="connsiteX0" fmla="*/ 161609 w 164784"/>
                    <a:gd name="connsiteY0" fmla="*/ 70602 h 162994"/>
                    <a:gd name="connsiteX1" fmla="*/ 161609 w 164784"/>
                    <a:gd name="connsiteY1" fmla="*/ 70602 h 162994"/>
                    <a:gd name="connsiteX2" fmla="*/ 158434 w 164784"/>
                    <a:gd name="connsiteY2" fmla="*/ 56314 h 162994"/>
                    <a:gd name="connsiteX3" fmla="*/ 156847 w 164784"/>
                    <a:gd name="connsiteY3" fmla="*/ 51552 h 162994"/>
                    <a:gd name="connsiteX4" fmla="*/ 153672 w 164784"/>
                    <a:gd name="connsiteY4" fmla="*/ 46789 h 162994"/>
                    <a:gd name="connsiteX5" fmla="*/ 153037 w 164784"/>
                    <a:gd name="connsiteY5" fmla="*/ 35676 h 162994"/>
                    <a:gd name="connsiteX6" fmla="*/ 144816 w 164784"/>
                    <a:gd name="connsiteY6" fmla="*/ 29494 h 162994"/>
                    <a:gd name="connsiteX7" fmla="*/ 137044 w 164784"/>
                    <a:gd name="connsiteY7" fmla="*/ 24314 h 162994"/>
                    <a:gd name="connsiteX8" fmla="*/ 105879 w 164784"/>
                    <a:gd name="connsiteY8" fmla="*/ 0 h 162994"/>
                    <a:gd name="connsiteX9" fmla="*/ 26672 w 164784"/>
                    <a:gd name="connsiteY9" fmla="*/ 16627 h 162994"/>
                    <a:gd name="connsiteX10" fmla="*/ 10797 w 164784"/>
                    <a:gd name="connsiteY10" fmla="*/ 18214 h 162994"/>
                    <a:gd name="connsiteX11" fmla="*/ 13972 w 164784"/>
                    <a:gd name="connsiteY11" fmla="*/ 32502 h 162994"/>
                    <a:gd name="connsiteX12" fmla="*/ 17147 w 164784"/>
                    <a:gd name="connsiteY12" fmla="*/ 43614 h 162994"/>
                    <a:gd name="connsiteX13" fmla="*/ 6486 w 164784"/>
                    <a:gd name="connsiteY13" fmla="*/ 54727 h 162994"/>
                    <a:gd name="connsiteX14" fmla="*/ 2 w 164784"/>
                    <a:gd name="connsiteY14" fmla="*/ 100129 h 162994"/>
                    <a:gd name="connsiteX15" fmla="*/ 18734 w 164784"/>
                    <a:gd name="connsiteY15" fmla="*/ 122989 h 162994"/>
                    <a:gd name="connsiteX16" fmla="*/ 25084 w 164784"/>
                    <a:gd name="connsiteY16" fmla="*/ 127752 h 162994"/>
                    <a:gd name="connsiteX17" fmla="*/ 29847 w 164784"/>
                    <a:gd name="connsiteY17" fmla="*/ 132514 h 162994"/>
                    <a:gd name="connsiteX18" fmla="*/ 76519 w 164784"/>
                    <a:gd name="connsiteY18" fmla="*/ 162994 h 162994"/>
                    <a:gd name="connsiteX19" fmla="*/ 133035 w 164784"/>
                    <a:gd name="connsiteY19" fmla="*/ 145532 h 162994"/>
                    <a:gd name="connsiteX20" fmla="*/ 139384 w 164784"/>
                    <a:gd name="connsiteY20" fmla="*/ 129339 h 162994"/>
                    <a:gd name="connsiteX21" fmla="*/ 144147 w 164784"/>
                    <a:gd name="connsiteY21" fmla="*/ 122989 h 162994"/>
                    <a:gd name="connsiteX22" fmla="*/ 148909 w 164784"/>
                    <a:gd name="connsiteY22" fmla="*/ 118227 h 162994"/>
                    <a:gd name="connsiteX23" fmla="*/ 153672 w 164784"/>
                    <a:gd name="connsiteY23" fmla="*/ 108702 h 162994"/>
                    <a:gd name="connsiteX24" fmla="*/ 160022 w 164784"/>
                    <a:gd name="connsiteY24" fmla="*/ 99177 h 162994"/>
                    <a:gd name="connsiteX25" fmla="*/ 164784 w 164784"/>
                    <a:gd name="connsiteY25" fmla="*/ 84889 h 162994"/>
                    <a:gd name="connsiteX26" fmla="*/ 161609 w 164784"/>
                    <a:gd name="connsiteY26" fmla="*/ 70602 h 162994"/>
                    <a:gd name="connsiteX0" fmla="*/ 161609 w 166140"/>
                    <a:gd name="connsiteY0" fmla="*/ 70602 h 162994"/>
                    <a:gd name="connsiteX1" fmla="*/ 161609 w 166140"/>
                    <a:gd name="connsiteY1" fmla="*/ 70602 h 162994"/>
                    <a:gd name="connsiteX2" fmla="*/ 158434 w 166140"/>
                    <a:gd name="connsiteY2" fmla="*/ 56314 h 162994"/>
                    <a:gd name="connsiteX3" fmla="*/ 156847 w 166140"/>
                    <a:gd name="connsiteY3" fmla="*/ 51552 h 162994"/>
                    <a:gd name="connsiteX4" fmla="*/ 166054 w 166140"/>
                    <a:gd name="connsiteY4" fmla="*/ 46789 h 162994"/>
                    <a:gd name="connsiteX5" fmla="*/ 153037 w 166140"/>
                    <a:gd name="connsiteY5" fmla="*/ 35676 h 162994"/>
                    <a:gd name="connsiteX6" fmla="*/ 144816 w 166140"/>
                    <a:gd name="connsiteY6" fmla="*/ 29494 h 162994"/>
                    <a:gd name="connsiteX7" fmla="*/ 137044 w 166140"/>
                    <a:gd name="connsiteY7" fmla="*/ 24314 h 162994"/>
                    <a:gd name="connsiteX8" fmla="*/ 105879 w 166140"/>
                    <a:gd name="connsiteY8" fmla="*/ 0 h 162994"/>
                    <a:gd name="connsiteX9" fmla="*/ 26672 w 166140"/>
                    <a:gd name="connsiteY9" fmla="*/ 16627 h 162994"/>
                    <a:gd name="connsiteX10" fmla="*/ 10797 w 166140"/>
                    <a:gd name="connsiteY10" fmla="*/ 18214 h 162994"/>
                    <a:gd name="connsiteX11" fmla="*/ 13972 w 166140"/>
                    <a:gd name="connsiteY11" fmla="*/ 32502 h 162994"/>
                    <a:gd name="connsiteX12" fmla="*/ 17147 w 166140"/>
                    <a:gd name="connsiteY12" fmla="*/ 43614 h 162994"/>
                    <a:gd name="connsiteX13" fmla="*/ 6486 w 166140"/>
                    <a:gd name="connsiteY13" fmla="*/ 54727 h 162994"/>
                    <a:gd name="connsiteX14" fmla="*/ 2 w 166140"/>
                    <a:gd name="connsiteY14" fmla="*/ 100129 h 162994"/>
                    <a:gd name="connsiteX15" fmla="*/ 18734 w 166140"/>
                    <a:gd name="connsiteY15" fmla="*/ 122989 h 162994"/>
                    <a:gd name="connsiteX16" fmla="*/ 25084 w 166140"/>
                    <a:gd name="connsiteY16" fmla="*/ 127752 h 162994"/>
                    <a:gd name="connsiteX17" fmla="*/ 29847 w 166140"/>
                    <a:gd name="connsiteY17" fmla="*/ 132514 h 162994"/>
                    <a:gd name="connsiteX18" fmla="*/ 76519 w 166140"/>
                    <a:gd name="connsiteY18" fmla="*/ 162994 h 162994"/>
                    <a:gd name="connsiteX19" fmla="*/ 133035 w 166140"/>
                    <a:gd name="connsiteY19" fmla="*/ 145532 h 162994"/>
                    <a:gd name="connsiteX20" fmla="*/ 139384 w 166140"/>
                    <a:gd name="connsiteY20" fmla="*/ 129339 h 162994"/>
                    <a:gd name="connsiteX21" fmla="*/ 144147 w 166140"/>
                    <a:gd name="connsiteY21" fmla="*/ 122989 h 162994"/>
                    <a:gd name="connsiteX22" fmla="*/ 148909 w 166140"/>
                    <a:gd name="connsiteY22" fmla="*/ 118227 h 162994"/>
                    <a:gd name="connsiteX23" fmla="*/ 153672 w 166140"/>
                    <a:gd name="connsiteY23" fmla="*/ 108702 h 162994"/>
                    <a:gd name="connsiteX24" fmla="*/ 160022 w 166140"/>
                    <a:gd name="connsiteY24" fmla="*/ 99177 h 162994"/>
                    <a:gd name="connsiteX25" fmla="*/ 164784 w 166140"/>
                    <a:gd name="connsiteY25" fmla="*/ 84889 h 162994"/>
                    <a:gd name="connsiteX26" fmla="*/ 161609 w 166140"/>
                    <a:gd name="connsiteY26" fmla="*/ 70602 h 162994"/>
                    <a:gd name="connsiteX0" fmla="*/ 176849 w 176849"/>
                    <a:gd name="connsiteY0" fmla="*/ 70602 h 162994"/>
                    <a:gd name="connsiteX1" fmla="*/ 161609 w 176849"/>
                    <a:gd name="connsiteY1" fmla="*/ 70602 h 162994"/>
                    <a:gd name="connsiteX2" fmla="*/ 158434 w 176849"/>
                    <a:gd name="connsiteY2" fmla="*/ 56314 h 162994"/>
                    <a:gd name="connsiteX3" fmla="*/ 156847 w 176849"/>
                    <a:gd name="connsiteY3" fmla="*/ 51552 h 162994"/>
                    <a:gd name="connsiteX4" fmla="*/ 166054 w 176849"/>
                    <a:gd name="connsiteY4" fmla="*/ 46789 h 162994"/>
                    <a:gd name="connsiteX5" fmla="*/ 153037 w 176849"/>
                    <a:gd name="connsiteY5" fmla="*/ 35676 h 162994"/>
                    <a:gd name="connsiteX6" fmla="*/ 144816 w 176849"/>
                    <a:gd name="connsiteY6" fmla="*/ 29494 h 162994"/>
                    <a:gd name="connsiteX7" fmla="*/ 137044 w 176849"/>
                    <a:gd name="connsiteY7" fmla="*/ 24314 h 162994"/>
                    <a:gd name="connsiteX8" fmla="*/ 105879 w 176849"/>
                    <a:gd name="connsiteY8" fmla="*/ 0 h 162994"/>
                    <a:gd name="connsiteX9" fmla="*/ 26672 w 176849"/>
                    <a:gd name="connsiteY9" fmla="*/ 16627 h 162994"/>
                    <a:gd name="connsiteX10" fmla="*/ 10797 w 176849"/>
                    <a:gd name="connsiteY10" fmla="*/ 18214 h 162994"/>
                    <a:gd name="connsiteX11" fmla="*/ 13972 w 176849"/>
                    <a:gd name="connsiteY11" fmla="*/ 32502 h 162994"/>
                    <a:gd name="connsiteX12" fmla="*/ 17147 w 176849"/>
                    <a:gd name="connsiteY12" fmla="*/ 43614 h 162994"/>
                    <a:gd name="connsiteX13" fmla="*/ 6486 w 176849"/>
                    <a:gd name="connsiteY13" fmla="*/ 54727 h 162994"/>
                    <a:gd name="connsiteX14" fmla="*/ 2 w 176849"/>
                    <a:gd name="connsiteY14" fmla="*/ 100129 h 162994"/>
                    <a:gd name="connsiteX15" fmla="*/ 18734 w 176849"/>
                    <a:gd name="connsiteY15" fmla="*/ 122989 h 162994"/>
                    <a:gd name="connsiteX16" fmla="*/ 25084 w 176849"/>
                    <a:gd name="connsiteY16" fmla="*/ 127752 h 162994"/>
                    <a:gd name="connsiteX17" fmla="*/ 29847 w 176849"/>
                    <a:gd name="connsiteY17" fmla="*/ 132514 h 162994"/>
                    <a:gd name="connsiteX18" fmla="*/ 76519 w 176849"/>
                    <a:gd name="connsiteY18" fmla="*/ 162994 h 162994"/>
                    <a:gd name="connsiteX19" fmla="*/ 133035 w 176849"/>
                    <a:gd name="connsiteY19" fmla="*/ 145532 h 162994"/>
                    <a:gd name="connsiteX20" fmla="*/ 139384 w 176849"/>
                    <a:gd name="connsiteY20" fmla="*/ 129339 h 162994"/>
                    <a:gd name="connsiteX21" fmla="*/ 144147 w 176849"/>
                    <a:gd name="connsiteY21" fmla="*/ 122989 h 162994"/>
                    <a:gd name="connsiteX22" fmla="*/ 148909 w 176849"/>
                    <a:gd name="connsiteY22" fmla="*/ 118227 h 162994"/>
                    <a:gd name="connsiteX23" fmla="*/ 153672 w 176849"/>
                    <a:gd name="connsiteY23" fmla="*/ 108702 h 162994"/>
                    <a:gd name="connsiteX24" fmla="*/ 160022 w 176849"/>
                    <a:gd name="connsiteY24" fmla="*/ 99177 h 162994"/>
                    <a:gd name="connsiteX25" fmla="*/ 164784 w 176849"/>
                    <a:gd name="connsiteY25" fmla="*/ 84889 h 162994"/>
                    <a:gd name="connsiteX26" fmla="*/ 176849 w 176849"/>
                    <a:gd name="connsiteY26" fmla="*/ 70602 h 162994"/>
                    <a:gd name="connsiteX0" fmla="*/ 176849 w 176849"/>
                    <a:gd name="connsiteY0" fmla="*/ 70602 h 162994"/>
                    <a:gd name="connsiteX1" fmla="*/ 161609 w 176849"/>
                    <a:gd name="connsiteY1" fmla="*/ 70602 h 162994"/>
                    <a:gd name="connsiteX2" fmla="*/ 158434 w 176849"/>
                    <a:gd name="connsiteY2" fmla="*/ 56314 h 162994"/>
                    <a:gd name="connsiteX3" fmla="*/ 156847 w 176849"/>
                    <a:gd name="connsiteY3" fmla="*/ 51552 h 162994"/>
                    <a:gd name="connsiteX4" fmla="*/ 153037 w 176849"/>
                    <a:gd name="connsiteY4" fmla="*/ 35676 h 162994"/>
                    <a:gd name="connsiteX5" fmla="*/ 144816 w 176849"/>
                    <a:gd name="connsiteY5" fmla="*/ 29494 h 162994"/>
                    <a:gd name="connsiteX6" fmla="*/ 137044 w 176849"/>
                    <a:gd name="connsiteY6" fmla="*/ 24314 h 162994"/>
                    <a:gd name="connsiteX7" fmla="*/ 105879 w 176849"/>
                    <a:gd name="connsiteY7" fmla="*/ 0 h 162994"/>
                    <a:gd name="connsiteX8" fmla="*/ 26672 w 176849"/>
                    <a:gd name="connsiteY8" fmla="*/ 16627 h 162994"/>
                    <a:gd name="connsiteX9" fmla="*/ 10797 w 176849"/>
                    <a:gd name="connsiteY9" fmla="*/ 18214 h 162994"/>
                    <a:gd name="connsiteX10" fmla="*/ 13972 w 176849"/>
                    <a:gd name="connsiteY10" fmla="*/ 32502 h 162994"/>
                    <a:gd name="connsiteX11" fmla="*/ 17147 w 176849"/>
                    <a:gd name="connsiteY11" fmla="*/ 43614 h 162994"/>
                    <a:gd name="connsiteX12" fmla="*/ 6486 w 176849"/>
                    <a:gd name="connsiteY12" fmla="*/ 54727 h 162994"/>
                    <a:gd name="connsiteX13" fmla="*/ 2 w 176849"/>
                    <a:gd name="connsiteY13" fmla="*/ 100129 h 162994"/>
                    <a:gd name="connsiteX14" fmla="*/ 18734 w 176849"/>
                    <a:gd name="connsiteY14" fmla="*/ 122989 h 162994"/>
                    <a:gd name="connsiteX15" fmla="*/ 25084 w 176849"/>
                    <a:gd name="connsiteY15" fmla="*/ 127752 h 162994"/>
                    <a:gd name="connsiteX16" fmla="*/ 29847 w 176849"/>
                    <a:gd name="connsiteY16" fmla="*/ 132514 h 162994"/>
                    <a:gd name="connsiteX17" fmla="*/ 76519 w 176849"/>
                    <a:gd name="connsiteY17" fmla="*/ 162994 h 162994"/>
                    <a:gd name="connsiteX18" fmla="*/ 133035 w 176849"/>
                    <a:gd name="connsiteY18" fmla="*/ 145532 h 162994"/>
                    <a:gd name="connsiteX19" fmla="*/ 139384 w 176849"/>
                    <a:gd name="connsiteY19" fmla="*/ 129339 h 162994"/>
                    <a:gd name="connsiteX20" fmla="*/ 144147 w 176849"/>
                    <a:gd name="connsiteY20" fmla="*/ 122989 h 162994"/>
                    <a:gd name="connsiteX21" fmla="*/ 148909 w 176849"/>
                    <a:gd name="connsiteY21" fmla="*/ 118227 h 162994"/>
                    <a:gd name="connsiteX22" fmla="*/ 153672 w 176849"/>
                    <a:gd name="connsiteY22" fmla="*/ 108702 h 162994"/>
                    <a:gd name="connsiteX23" fmla="*/ 160022 w 176849"/>
                    <a:gd name="connsiteY23" fmla="*/ 99177 h 162994"/>
                    <a:gd name="connsiteX24" fmla="*/ 164784 w 176849"/>
                    <a:gd name="connsiteY24" fmla="*/ 84889 h 162994"/>
                    <a:gd name="connsiteX25" fmla="*/ 176849 w 176849"/>
                    <a:gd name="connsiteY25" fmla="*/ 70602 h 162994"/>
                    <a:gd name="connsiteX0" fmla="*/ 176849 w 176849"/>
                    <a:gd name="connsiteY0" fmla="*/ 70602 h 162994"/>
                    <a:gd name="connsiteX1" fmla="*/ 161609 w 176849"/>
                    <a:gd name="connsiteY1" fmla="*/ 70602 h 162994"/>
                    <a:gd name="connsiteX2" fmla="*/ 158434 w 176849"/>
                    <a:gd name="connsiteY2" fmla="*/ 56314 h 162994"/>
                    <a:gd name="connsiteX3" fmla="*/ 156847 w 176849"/>
                    <a:gd name="connsiteY3" fmla="*/ 51552 h 162994"/>
                    <a:gd name="connsiteX4" fmla="*/ 144816 w 176849"/>
                    <a:gd name="connsiteY4" fmla="*/ 29494 h 162994"/>
                    <a:gd name="connsiteX5" fmla="*/ 137044 w 176849"/>
                    <a:gd name="connsiteY5" fmla="*/ 24314 h 162994"/>
                    <a:gd name="connsiteX6" fmla="*/ 105879 w 176849"/>
                    <a:gd name="connsiteY6" fmla="*/ 0 h 162994"/>
                    <a:gd name="connsiteX7" fmla="*/ 26672 w 176849"/>
                    <a:gd name="connsiteY7" fmla="*/ 16627 h 162994"/>
                    <a:gd name="connsiteX8" fmla="*/ 10797 w 176849"/>
                    <a:gd name="connsiteY8" fmla="*/ 18214 h 162994"/>
                    <a:gd name="connsiteX9" fmla="*/ 13972 w 176849"/>
                    <a:gd name="connsiteY9" fmla="*/ 32502 h 162994"/>
                    <a:gd name="connsiteX10" fmla="*/ 17147 w 176849"/>
                    <a:gd name="connsiteY10" fmla="*/ 43614 h 162994"/>
                    <a:gd name="connsiteX11" fmla="*/ 6486 w 176849"/>
                    <a:gd name="connsiteY11" fmla="*/ 54727 h 162994"/>
                    <a:gd name="connsiteX12" fmla="*/ 2 w 176849"/>
                    <a:gd name="connsiteY12" fmla="*/ 100129 h 162994"/>
                    <a:gd name="connsiteX13" fmla="*/ 18734 w 176849"/>
                    <a:gd name="connsiteY13" fmla="*/ 122989 h 162994"/>
                    <a:gd name="connsiteX14" fmla="*/ 25084 w 176849"/>
                    <a:gd name="connsiteY14" fmla="*/ 127752 h 162994"/>
                    <a:gd name="connsiteX15" fmla="*/ 29847 w 176849"/>
                    <a:gd name="connsiteY15" fmla="*/ 132514 h 162994"/>
                    <a:gd name="connsiteX16" fmla="*/ 76519 w 176849"/>
                    <a:gd name="connsiteY16" fmla="*/ 162994 h 162994"/>
                    <a:gd name="connsiteX17" fmla="*/ 133035 w 176849"/>
                    <a:gd name="connsiteY17" fmla="*/ 145532 h 162994"/>
                    <a:gd name="connsiteX18" fmla="*/ 139384 w 176849"/>
                    <a:gd name="connsiteY18" fmla="*/ 129339 h 162994"/>
                    <a:gd name="connsiteX19" fmla="*/ 144147 w 176849"/>
                    <a:gd name="connsiteY19" fmla="*/ 122989 h 162994"/>
                    <a:gd name="connsiteX20" fmla="*/ 148909 w 176849"/>
                    <a:gd name="connsiteY20" fmla="*/ 118227 h 162994"/>
                    <a:gd name="connsiteX21" fmla="*/ 153672 w 176849"/>
                    <a:gd name="connsiteY21" fmla="*/ 108702 h 162994"/>
                    <a:gd name="connsiteX22" fmla="*/ 160022 w 176849"/>
                    <a:gd name="connsiteY22" fmla="*/ 99177 h 162994"/>
                    <a:gd name="connsiteX23" fmla="*/ 164784 w 176849"/>
                    <a:gd name="connsiteY23" fmla="*/ 84889 h 162994"/>
                    <a:gd name="connsiteX24" fmla="*/ 176849 w 176849"/>
                    <a:gd name="connsiteY24" fmla="*/ 70602 h 162994"/>
                    <a:gd name="connsiteX0" fmla="*/ 176849 w 176849"/>
                    <a:gd name="connsiteY0" fmla="*/ 70602 h 162994"/>
                    <a:gd name="connsiteX1" fmla="*/ 161609 w 176849"/>
                    <a:gd name="connsiteY1" fmla="*/ 70602 h 162994"/>
                    <a:gd name="connsiteX2" fmla="*/ 158434 w 176849"/>
                    <a:gd name="connsiteY2" fmla="*/ 56314 h 162994"/>
                    <a:gd name="connsiteX3" fmla="*/ 144816 w 176849"/>
                    <a:gd name="connsiteY3" fmla="*/ 29494 h 162994"/>
                    <a:gd name="connsiteX4" fmla="*/ 137044 w 176849"/>
                    <a:gd name="connsiteY4" fmla="*/ 24314 h 162994"/>
                    <a:gd name="connsiteX5" fmla="*/ 105879 w 176849"/>
                    <a:gd name="connsiteY5" fmla="*/ 0 h 162994"/>
                    <a:gd name="connsiteX6" fmla="*/ 26672 w 176849"/>
                    <a:gd name="connsiteY6" fmla="*/ 16627 h 162994"/>
                    <a:gd name="connsiteX7" fmla="*/ 10797 w 176849"/>
                    <a:gd name="connsiteY7" fmla="*/ 18214 h 162994"/>
                    <a:gd name="connsiteX8" fmla="*/ 13972 w 176849"/>
                    <a:gd name="connsiteY8" fmla="*/ 32502 h 162994"/>
                    <a:gd name="connsiteX9" fmla="*/ 17147 w 176849"/>
                    <a:gd name="connsiteY9" fmla="*/ 43614 h 162994"/>
                    <a:gd name="connsiteX10" fmla="*/ 6486 w 176849"/>
                    <a:gd name="connsiteY10" fmla="*/ 54727 h 162994"/>
                    <a:gd name="connsiteX11" fmla="*/ 2 w 176849"/>
                    <a:gd name="connsiteY11" fmla="*/ 100129 h 162994"/>
                    <a:gd name="connsiteX12" fmla="*/ 18734 w 176849"/>
                    <a:gd name="connsiteY12" fmla="*/ 122989 h 162994"/>
                    <a:gd name="connsiteX13" fmla="*/ 25084 w 176849"/>
                    <a:gd name="connsiteY13" fmla="*/ 127752 h 162994"/>
                    <a:gd name="connsiteX14" fmla="*/ 29847 w 176849"/>
                    <a:gd name="connsiteY14" fmla="*/ 132514 h 162994"/>
                    <a:gd name="connsiteX15" fmla="*/ 76519 w 176849"/>
                    <a:gd name="connsiteY15" fmla="*/ 162994 h 162994"/>
                    <a:gd name="connsiteX16" fmla="*/ 133035 w 176849"/>
                    <a:gd name="connsiteY16" fmla="*/ 145532 h 162994"/>
                    <a:gd name="connsiteX17" fmla="*/ 139384 w 176849"/>
                    <a:gd name="connsiteY17" fmla="*/ 129339 h 162994"/>
                    <a:gd name="connsiteX18" fmla="*/ 144147 w 176849"/>
                    <a:gd name="connsiteY18" fmla="*/ 122989 h 162994"/>
                    <a:gd name="connsiteX19" fmla="*/ 148909 w 176849"/>
                    <a:gd name="connsiteY19" fmla="*/ 118227 h 162994"/>
                    <a:gd name="connsiteX20" fmla="*/ 153672 w 176849"/>
                    <a:gd name="connsiteY20" fmla="*/ 108702 h 162994"/>
                    <a:gd name="connsiteX21" fmla="*/ 160022 w 176849"/>
                    <a:gd name="connsiteY21" fmla="*/ 99177 h 162994"/>
                    <a:gd name="connsiteX22" fmla="*/ 164784 w 176849"/>
                    <a:gd name="connsiteY22" fmla="*/ 84889 h 162994"/>
                    <a:gd name="connsiteX23" fmla="*/ 176849 w 176849"/>
                    <a:gd name="connsiteY23" fmla="*/ 70602 h 162994"/>
                    <a:gd name="connsiteX0" fmla="*/ 176849 w 176849"/>
                    <a:gd name="connsiteY0" fmla="*/ 70602 h 162994"/>
                    <a:gd name="connsiteX1" fmla="*/ 161609 w 176849"/>
                    <a:gd name="connsiteY1" fmla="*/ 70602 h 162994"/>
                    <a:gd name="connsiteX2" fmla="*/ 167959 w 176849"/>
                    <a:gd name="connsiteY2" fmla="*/ 47741 h 162994"/>
                    <a:gd name="connsiteX3" fmla="*/ 144816 w 176849"/>
                    <a:gd name="connsiteY3" fmla="*/ 29494 h 162994"/>
                    <a:gd name="connsiteX4" fmla="*/ 137044 w 176849"/>
                    <a:gd name="connsiteY4" fmla="*/ 24314 h 162994"/>
                    <a:gd name="connsiteX5" fmla="*/ 105879 w 176849"/>
                    <a:gd name="connsiteY5" fmla="*/ 0 h 162994"/>
                    <a:gd name="connsiteX6" fmla="*/ 26672 w 176849"/>
                    <a:gd name="connsiteY6" fmla="*/ 16627 h 162994"/>
                    <a:gd name="connsiteX7" fmla="*/ 10797 w 176849"/>
                    <a:gd name="connsiteY7" fmla="*/ 18214 h 162994"/>
                    <a:gd name="connsiteX8" fmla="*/ 13972 w 176849"/>
                    <a:gd name="connsiteY8" fmla="*/ 32502 h 162994"/>
                    <a:gd name="connsiteX9" fmla="*/ 17147 w 176849"/>
                    <a:gd name="connsiteY9" fmla="*/ 43614 h 162994"/>
                    <a:gd name="connsiteX10" fmla="*/ 6486 w 176849"/>
                    <a:gd name="connsiteY10" fmla="*/ 54727 h 162994"/>
                    <a:gd name="connsiteX11" fmla="*/ 2 w 176849"/>
                    <a:gd name="connsiteY11" fmla="*/ 100129 h 162994"/>
                    <a:gd name="connsiteX12" fmla="*/ 18734 w 176849"/>
                    <a:gd name="connsiteY12" fmla="*/ 122989 h 162994"/>
                    <a:gd name="connsiteX13" fmla="*/ 25084 w 176849"/>
                    <a:gd name="connsiteY13" fmla="*/ 127752 h 162994"/>
                    <a:gd name="connsiteX14" fmla="*/ 29847 w 176849"/>
                    <a:gd name="connsiteY14" fmla="*/ 132514 h 162994"/>
                    <a:gd name="connsiteX15" fmla="*/ 76519 w 176849"/>
                    <a:gd name="connsiteY15" fmla="*/ 162994 h 162994"/>
                    <a:gd name="connsiteX16" fmla="*/ 133035 w 176849"/>
                    <a:gd name="connsiteY16" fmla="*/ 145532 h 162994"/>
                    <a:gd name="connsiteX17" fmla="*/ 139384 w 176849"/>
                    <a:gd name="connsiteY17" fmla="*/ 129339 h 162994"/>
                    <a:gd name="connsiteX18" fmla="*/ 144147 w 176849"/>
                    <a:gd name="connsiteY18" fmla="*/ 122989 h 162994"/>
                    <a:gd name="connsiteX19" fmla="*/ 148909 w 176849"/>
                    <a:gd name="connsiteY19" fmla="*/ 118227 h 162994"/>
                    <a:gd name="connsiteX20" fmla="*/ 153672 w 176849"/>
                    <a:gd name="connsiteY20" fmla="*/ 108702 h 162994"/>
                    <a:gd name="connsiteX21" fmla="*/ 160022 w 176849"/>
                    <a:gd name="connsiteY21" fmla="*/ 99177 h 162994"/>
                    <a:gd name="connsiteX22" fmla="*/ 164784 w 176849"/>
                    <a:gd name="connsiteY22" fmla="*/ 84889 h 162994"/>
                    <a:gd name="connsiteX23" fmla="*/ 176849 w 176849"/>
                    <a:gd name="connsiteY23" fmla="*/ 70602 h 1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849" h="162994">
                      <a:moveTo>
                        <a:pt x="176849" y="70602"/>
                      </a:moveTo>
                      <a:lnTo>
                        <a:pt x="161609" y="70602"/>
                      </a:lnTo>
                      <a:cubicBezTo>
                        <a:pt x="160551" y="65839"/>
                        <a:pt x="170758" y="54592"/>
                        <a:pt x="167959" y="47741"/>
                      </a:cubicBezTo>
                      <a:cubicBezTo>
                        <a:pt x="165160" y="40890"/>
                        <a:pt x="148381" y="34827"/>
                        <a:pt x="144816" y="29494"/>
                      </a:cubicBezTo>
                      <a:cubicBezTo>
                        <a:pt x="141251" y="24161"/>
                        <a:pt x="143534" y="29230"/>
                        <a:pt x="137044" y="24314"/>
                      </a:cubicBezTo>
                      <a:cubicBezTo>
                        <a:pt x="130554" y="19398"/>
                        <a:pt x="123606" y="2117"/>
                        <a:pt x="105879" y="0"/>
                      </a:cubicBezTo>
                      <a:lnTo>
                        <a:pt x="26672" y="16627"/>
                      </a:lnTo>
                      <a:cubicBezTo>
                        <a:pt x="21357" y="16810"/>
                        <a:pt x="14119" y="14061"/>
                        <a:pt x="10797" y="18214"/>
                      </a:cubicBezTo>
                      <a:cubicBezTo>
                        <a:pt x="7749" y="22024"/>
                        <a:pt x="12875" y="27748"/>
                        <a:pt x="13972" y="32502"/>
                      </a:cubicBezTo>
                      <a:cubicBezTo>
                        <a:pt x="16294" y="42567"/>
                        <a:pt x="18395" y="39910"/>
                        <a:pt x="17147" y="43614"/>
                      </a:cubicBezTo>
                      <a:cubicBezTo>
                        <a:pt x="15899" y="47318"/>
                        <a:pt x="5428" y="51023"/>
                        <a:pt x="6486" y="54727"/>
                      </a:cubicBezTo>
                      <a:cubicBezTo>
                        <a:pt x="5428" y="67956"/>
                        <a:pt x="311" y="86861"/>
                        <a:pt x="2" y="100129"/>
                      </a:cubicBezTo>
                      <a:cubicBezTo>
                        <a:pt x="-220" y="109666"/>
                        <a:pt x="14554" y="118385"/>
                        <a:pt x="18734" y="122989"/>
                      </a:cubicBezTo>
                      <a:cubicBezTo>
                        <a:pt x="22914" y="127593"/>
                        <a:pt x="23075" y="126030"/>
                        <a:pt x="25084" y="127752"/>
                      </a:cubicBezTo>
                      <a:cubicBezTo>
                        <a:pt x="26789" y="129213"/>
                        <a:pt x="21275" y="126640"/>
                        <a:pt x="29847" y="132514"/>
                      </a:cubicBezTo>
                      <a:cubicBezTo>
                        <a:pt x="38419" y="138388"/>
                        <a:pt x="69037" y="162638"/>
                        <a:pt x="76519" y="162994"/>
                      </a:cubicBezTo>
                      <a:cubicBezTo>
                        <a:pt x="95040" y="161936"/>
                        <a:pt x="114514" y="146590"/>
                        <a:pt x="133035" y="145532"/>
                      </a:cubicBezTo>
                      <a:cubicBezTo>
                        <a:pt x="136982" y="145228"/>
                        <a:pt x="137532" y="133096"/>
                        <a:pt x="139384" y="129339"/>
                      </a:cubicBezTo>
                      <a:cubicBezTo>
                        <a:pt x="141236" y="125582"/>
                        <a:pt x="142425" y="124998"/>
                        <a:pt x="144147" y="122989"/>
                      </a:cubicBezTo>
                      <a:cubicBezTo>
                        <a:pt x="145608" y="121285"/>
                        <a:pt x="147322" y="119814"/>
                        <a:pt x="148909" y="118227"/>
                      </a:cubicBezTo>
                      <a:cubicBezTo>
                        <a:pt x="152903" y="106247"/>
                        <a:pt x="147514" y="121020"/>
                        <a:pt x="153672" y="108702"/>
                      </a:cubicBezTo>
                      <a:cubicBezTo>
                        <a:pt x="158267" y="99511"/>
                        <a:pt x="150992" y="108205"/>
                        <a:pt x="160022" y="99177"/>
                      </a:cubicBezTo>
                      <a:cubicBezTo>
                        <a:pt x="161609" y="94414"/>
                        <a:pt x="161999" y="89066"/>
                        <a:pt x="164784" y="84889"/>
                      </a:cubicBezTo>
                      <a:lnTo>
                        <a:pt x="176849" y="70602"/>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82" name="Freeform: Shape 81">
                  <a:extLst>
                    <a:ext uri="{FF2B5EF4-FFF2-40B4-BE49-F238E27FC236}">
                      <a16:creationId xmlns:a16="http://schemas.microsoft.com/office/drawing/2014/main" id="{7E551D64-7424-4C27-8D5D-2E8710A184CC}"/>
                    </a:ext>
                  </a:extLst>
                </p:cNvPr>
                <p:cNvSpPr/>
                <p:nvPr/>
              </p:nvSpPr>
              <p:spPr>
                <a:xfrm>
                  <a:off x="6235048" y="3011425"/>
                  <a:ext cx="874071" cy="475654"/>
                </a:xfrm>
                <a:custGeom>
                  <a:avLst/>
                  <a:gdLst>
                    <a:gd name="connsiteX0" fmla="*/ 79817 w 848167"/>
                    <a:gd name="connsiteY0" fmla="*/ 12739 h 469939"/>
                    <a:gd name="connsiteX1" fmla="*/ 79817 w 848167"/>
                    <a:gd name="connsiteY1" fmla="*/ 12739 h 469939"/>
                    <a:gd name="connsiteX2" fmla="*/ 92517 w 848167"/>
                    <a:gd name="connsiteY2" fmla="*/ 39 h 469939"/>
                    <a:gd name="connsiteX3" fmla="*/ 109980 w 848167"/>
                    <a:gd name="connsiteY3" fmla="*/ 9564 h 469939"/>
                    <a:gd name="connsiteX4" fmla="*/ 119505 w 848167"/>
                    <a:gd name="connsiteY4" fmla="*/ 14327 h 469939"/>
                    <a:gd name="connsiteX5" fmla="*/ 124267 w 848167"/>
                    <a:gd name="connsiteY5" fmla="*/ 15914 h 469939"/>
                    <a:gd name="connsiteX6" fmla="*/ 146492 w 848167"/>
                    <a:gd name="connsiteY6" fmla="*/ 23852 h 469939"/>
                    <a:gd name="connsiteX7" fmla="*/ 151255 w 848167"/>
                    <a:gd name="connsiteY7" fmla="*/ 25439 h 469939"/>
                    <a:gd name="connsiteX8" fmla="*/ 157605 w 848167"/>
                    <a:gd name="connsiteY8" fmla="*/ 28614 h 469939"/>
                    <a:gd name="connsiteX9" fmla="*/ 165542 w 848167"/>
                    <a:gd name="connsiteY9" fmla="*/ 30202 h 469939"/>
                    <a:gd name="connsiteX10" fmla="*/ 179830 w 848167"/>
                    <a:gd name="connsiteY10" fmla="*/ 39727 h 469939"/>
                    <a:gd name="connsiteX11" fmla="*/ 184592 w 848167"/>
                    <a:gd name="connsiteY11" fmla="*/ 42902 h 469939"/>
                    <a:gd name="connsiteX12" fmla="*/ 197292 w 848167"/>
                    <a:gd name="connsiteY12" fmla="*/ 47664 h 469939"/>
                    <a:gd name="connsiteX13" fmla="*/ 206817 w 848167"/>
                    <a:gd name="connsiteY13" fmla="*/ 50839 h 469939"/>
                    <a:gd name="connsiteX14" fmla="*/ 219517 w 848167"/>
                    <a:gd name="connsiteY14" fmla="*/ 57189 h 469939"/>
                    <a:gd name="connsiteX15" fmla="*/ 233805 w 848167"/>
                    <a:gd name="connsiteY15" fmla="*/ 66714 h 469939"/>
                    <a:gd name="connsiteX16" fmla="*/ 244917 w 848167"/>
                    <a:gd name="connsiteY16" fmla="*/ 68302 h 469939"/>
                    <a:gd name="connsiteX17" fmla="*/ 257617 w 848167"/>
                    <a:gd name="connsiteY17" fmla="*/ 73064 h 469939"/>
                    <a:gd name="connsiteX18" fmla="*/ 268730 w 848167"/>
                    <a:gd name="connsiteY18" fmla="*/ 76239 h 469939"/>
                    <a:gd name="connsiteX19" fmla="*/ 292542 w 848167"/>
                    <a:gd name="connsiteY19" fmla="*/ 77827 h 469939"/>
                    <a:gd name="connsiteX20" fmla="*/ 330642 w 848167"/>
                    <a:gd name="connsiteY20" fmla="*/ 82589 h 469939"/>
                    <a:gd name="connsiteX21" fmla="*/ 357630 w 848167"/>
                    <a:gd name="connsiteY21" fmla="*/ 85764 h 469939"/>
                    <a:gd name="connsiteX22" fmla="*/ 429067 w 848167"/>
                    <a:gd name="connsiteY22" fmla="*/ 82589 h 469939"/>
                    <a:gd name="connsiteX23" fmla="*/ 440180 w 848167"/>
                    <a:gd name="connsiteY23" fmla="*/ 79414 h 469939"/>
                    <a:gd name="connsiteX24" fmla="*/ 454467 w 848167"/>
                    <a:gd name="connsiteY24" fmla="*/ 77827 h 469939"/>
                    <a:gd name="connsiteX25" fmla="*/ 527492 w 848167"/>
                    <a:gd name="connsiteY25" fmla="*/ 71477 h 469939"/>
                    <a:gd name="connsiteX26" fmla="*/ 560830 w 848167"/>
                    <a:gd name="connsiteY26" fmla="*/ 69889 h 469939"/>
                    <a:gd name="connsiteX27" fmla="*/ 584642 w 848167"/>
                    <a:gd name="connsiteY27" fmla="*/ 65127 h 469939"/>
                    <a:gd name="connsiteX28" fmla="*/ 600517 w 848167"/>
                    <a:gd name="connsiteY28" fmla="*/ 60364 h 469939"/>
                    <a:gd name="connsiteX29" fmla="*/ 629092 w 848167"/>
                    <a:gd name="connsiteY29" fmla="*/ 63539 h 469939"/>
                    <a:gd name="connsiteX30" fmla="*/ 641792 w 848167"/>
                    <a:gd name="connsiteY30" fmla="*/ 66714 h 469939"/>
                    <a:gd name="connsiteX31" fmla="*/ 675130 w 848167"/>
                    <a:gd name="connsiteY31" fmla="*/ 73064 h 469939"/>
                    <a:gd name="connsiteX32" fmla="*/ 706880 w 848167"/>
                    <a:gd name="connsiteY32" fmla="*/ 79414 h 469939"/>
                    <a:gd name="connsiteX33" fmla="*/ 732280 w 848167"/>
                    <a:gd name="connsiteY33" fmla="*/ 82589 h 469939"/>
                    <a:gd name="connsiteX34" fmla="*/ 741805 w 848167"/>
                    <a:gd name="connsiteY34" fmla="*/ 85764 h 469939"/>
                    <a:gd name="connsiteX35" fmla="*/ 756092 w 848167"/>
                    <a:gd name="connsiteY35" fmla="*/ 88939 h 469939"/>
                    <a:gd name="connsiteX36" fmla="*/ 760855 w 848167"/>
                    <a:gd name="connsiteY36" fmla="*/ 104814 h 469939"/>
                    <a:gd name="connsiteX37" fmla="*/ 762442 w 848167"/>
                    <a:gd name="connsiteY37" fmla="*/ 111164 h 469939"/>
                    <a:gd name="connsiteX38" fmla="*/ 767205 w 848167"/>
                    <a:gd name="connsiteY38" fmla="*/ 115927 h 469939"/>
                    <a:gd name="connsiteX39" fmla="*/ 770380 w 848167"/>
                    <a:gd name="connsiteY39" fmla="*/ 120689 h 469939"/>
                    <a:gd name="connsiteX40" fmla="*/ 775142 w 848167"/>
                    <a:gd name="connsiteY40" fmla="*/ 128627 h 469939"/>
                    <a:gd name="connsiteX41" fmla="*/ 787842 w 848167"/>
                    <a:gd name="connsiteY41" fmla="*/ 146089 h 469939"/>
                    <a:gd name="connsiteX42" fmla="*/ 795780 w 848167"/>
                    <a:gd name="connsiteY42" fmla="*/ 160377 h 469939"/>
                    <a:gd name="connsiteX43" fmla="*/ 802130 w 848167"/>
                    <a:gd name="connsiteY43" fmla="*/ 168314 h 469939"/>
                    <a:gd name="connsiteX44" fmla="*/ 816417 w 848167"/>
                    <a:gd name="connsiteY44" fmla="*/ 193714 h 469939"/>
                    <a:gd name="connsiteX45" fmla="*/ 818005 w 848167"/>
                    <a:gd name="connsiteY45" fmla="*/ 200064 h 469939"/>
                    <a:gd name="connsiteX46" fmla="*/ 821180 w 848167"/>
                    <a:gd name="connsiteY46" fmla="*/ 209589 h 469939"/>
                    <a:gd name="connsiteX47" fmla="*/ 825942 w 848167"/>
                    <a:gd name="connsiteY47" fmla="*/ 222289 h 469939"/>
                    <a:gd name="connsiteX48" fmla="*/ 827530 w 848167"/>
                    <a:gd name="connsiteY48" fmla="*/ 228639 h 469939"/>
                    <a:gd name="connsiteX49" fmla="*/ 833880 w 848167"/>
                    <a:gd name="connsiteY49" fmla="*/ 238164 h 469939"/>
                    <a:gd name="connsiteX50" fmla="*/ 838642 w 848167"/>
                    <a:gd name="connsiteY50" fmla="*/ 254039 h 469939"/>
                    <a:gd name="connsiteX51" fmla="*/ 844992 w 848167"/>
                    <a:gd name="connsiteY51" fmla="*/ 277852 h 469939"/>
                    <a:gd name="connsiteX52" fmla="*/ 848167 w 848167"/>
                    <a:gd name="connsiteY52" fmla="*/ 293727 h 469939"/>
                    <a:gd name="connsiteX53" fmla="*/ 843405 w 848167"/>
                    <a:gd name="connsiteY53" fmla="*/ 314364 h 469939"/>
                    <a:gd name="connsiteX54" fmla="*/ 840230 w 848167"/>
                    <a:gd name="connsiteY54" fmla="*/ 323889 h 469939"/>
                    <a:gd name="connsiteX55" fmla="*/ 843405 w 848167"/>
                    <a:gd name="connsiteY55" fmla="*/ 358814 h 469939"/>
                    <a:gd name="connsiteX56" fmla="*/ 848167 w 848167"/>
                    <a:gd name="connsiteY56" fmla="*/ 376277 h 469939"/>
                    <a:gd name="connsiteX57" fmla="*/ 844992 w 848167"/>
                    <a:gd name="connsiteY57" fmla="*/ 401677 h 469939"/>
                    <a:gd name="connsiteX58" fmla="*/ 837055 w 848167"/>
                    <a:gd name="connsiteY58" fmla="*/ 408027 h 469939"/>
                    <a:gd name="connsiteX59" fmla="*/ 827530 w 848167"/>
                    <a:gd name="connsiteY59" fmla="*/ 412789 h 469939"/>
                    <a:gd name="connsiteX60" fmla="*/ 818005 w 848167"/>
                    <a:gd name="connsiteY60" fmla="*/ 417552 h 469939"/>
                    <a:gd name="connsiteX61" fmla="*/ 813242 w 848167"/>
                    <a:gd name="connsiteY61" fmla="*/ 420727 h 469939"/>
                    <a:gd name="connsiteX62" fmla="*/ 806892 w 848167"/>
                    <a:gd name="connsiteY62" fmla="*/ 422314 h 469939"/>
                    <a:gd name="connsiteX63" fmla="*/ 787842 w 848167"/>
                    <a:gd name="connsiteY63" fmla="*/ 427077 h 469939"/>
                    <a:gd name="connsiteX64" fmla="*/ 765617 w 848167"/>
                    <a:gd name="connsiteY64" fmla="*/ 428664 h 469939"/>
                    <a:gd name="connsiteX65" fmla="*/ 740217 w 848167"/>
                    <a:gd name="connsiteY65" fmla="*/ 431839 h 469939"/>
                    <a:gd name="connsiteX66" fmla="*/ 706880 w 848167"/>
                    <a:gd name="connsiteY66" fmla="*/ 435014 h 469939"/>
                    <a:gd name="connsiteX67" fmla="*/ 673542 w 848167"/>
                    <a:gd name="connsiteY67" fmla="*/ 439777 h 469939"/>
                    <a:gd name="connsiteX68" fmla="*/ 668780 w 848167"/>
                    <a:gd name="connsiteY68" fmla="*/ 444539 h 469939"/>
                    <a:gd name="connsiteX69" fmla="*/ 643380 w 848167"/>
                    <a:gd name="connsiteY69" fmla="*/ 449302 h 469939"/>
                    <a:gd name="connsiteX70" fmla="*/ 629092 w 848167"/>
                    <a:gd name="connsiteY70" fmla="*/ 450889 h 469939"/>
                    <a:gd name="connsiteX71" fmla="*/ 610042 w 848167"/>
                    <a:gd name="connsiteY71" fmla="*/ 454064 h 469939"/>
                    <a:gd name="connsiteX72" fmla="*/ 579880 w 848167"/>
                    <a:gd name="connsiteY72" fmla="*/ 457239 h 469939"/>
                    <a:gd name="connsiteX73" fmla="*/ 556067 w 848167"/>
                    <a:gd name="connsiteY73" fmla="*/ 462002 h 469939"/>
                    <a:gd name="connsiteX74" fmla="*/ 498917 w 848167"/>
                    <a:gd name="connsiteY74" fmla="*/ 466764 h 469939"/>
                    <a:gd name="connsiteX75" fmla="*/ 433830 w 848167"/>
                    <a:gd name="connsiteY75" fmla="*/ 469939 h 469939"/>
                    <a:gd name="connsiteX76" fmla="*/ 362392 w 848167"/>
                    <a:gd name="connsiteY76" fmla="*/ 466764 h 469939"/>
                    <a:gd name="connsiteX77" fmla="*/ 346517 w 848167"/>
                    <a:gd name="connsiteY77" fmla="*/ 465177 h 469939"/>
                    <a:gd name="connsiteX78" fmla="*/ 332230 w 848167"/>
                    <a:gd name="connsiteY78" fmla="*/ 462002 h 469939"/>
                    <a:gd name="connsiteX79" fmla="*/ 314767 w 848167"/>
                    <a:gd name="connsiteY79" fmla="*/ 458827 h 469939"/>
                    <a:gd name="connsiteX80" fmla="*/ 305242 w 848167"/>
                    <a:gd name="connsiteY80" fmla="*/ 455652 h 469939"/>
                    <a:gd name="connsiteX81" fmla="*/ 303655 w 848167"/>
                    <a:gd name="connsiteY81" fmla="*/ 450889 h 469939"/>
                    <a:gd name="connsiteX82" fmla="*/ 294130 w 848167"/>
                    <a:gd name="connsiteY82" fmla="*/ 444539 h 469939"/>
                    <a:gd name="connsiteX83" fmla="*/ 260792 w 848167"/>
                    <a:gd name="connsiteY83" fmla="*/ 430252 h 469939"/>
                    <a:gd name="connsiteX84" fmla="*/ 246505 w 848167"/>
                    <a:gd name="connsiteY84" fmla="*/ 417552 h 469939"/>
                    <a:gd name="connsiteX85" fmla="*/ 241742 w 848167"/>
                    <a:gd name="connsiteY85" fmla="*/ 412789 h 469939"/>
                    <a:gd name="connsiteX86" fmla="*/ 235392 w 848167"/>
                    <a:gd name="connsiteY86" fmla="*/ 401677 h 469939"/>
                    <a:gd name="connsiteX87" fmla="*/ 233805 w 848167"/>
                    <a:gd name="connsiteY87" fmla="*/ 396914 h 469939"/>
                    <a:gd name="connsiteX88" fmla="*/ 229042 w 848167"/>
                    <a:gd name="connsiteY88" fmla="*/ 390564 h 469939"/>
                    <a:gd name="connsiteX89" fmla="*/ 225867 w 848167"/>
                    <a:gd name="connsiteY89" fmla="*/ 385802 h 469939"/>
                    <a:gd name="connsiteX90" fmla="*/ 222692 w 848167"/>
                    <a:gd name="connsiteY90" fmla="*/ 365164 h 469939"/>
                    <a:gd name="connsiteX91" fmla="*/ 219517 w 848167"/>
                    <a:gd name="connsiteY91" fmla="*/ 354052 h 469939"/>
                    <a:gd name="connsiteX92" fmla="*/ 214755 w 848167"/>
                    <a:gd name="connsiteY92" fmla="*/ 319127 h 469939"/>
                    <a:gd name="connsiteX93" fmla="*/ 209992 w 848167"/>
                    <a:gd name="connsiteY93" fmla="*/ 306427 h 469939"/>
                    <a:gd name="connsiteX94" fmla="*/ 205230 w 848167"/>
                    <a:gd name="connsiteY94" fmla="*/ 303252 h 469939"/>
                    <a:gd name="connsiteX95" fmla="*/ 203642 w 848167"/>
                    <a:gd name="connsiteY95" fmla="*/ 298489 h 469939"/>
                    <a:gd name="connsiteX96" fmla="*/ 187767 w 848167"/>
                    <a:gd name="connsiteY96" fmla="*/ 285789 h 469939"/>
                    <a:gd name="connsiteX97" fmla="*/ 184592 w 848167"/>
                    <a:gd name="connsiteY97" fmla="*/ 281027 h 469939"/>
                    <a:gd name="connsiteX98" fmla="*/ 179830 w 848167"/>
                    <a:gd name="connsiteY98" fmla="*/ 279439 h 469939"/>
                    <a:gd name="connsiteX99" fmla="*/ 171892 w 848167"/>
                    <a:gd name="connsiteY99" fmla="*/ 276264 h 469939"/>
                    <a:gd name="connsiteX100" fmla="*/ 162367 w 848167"/>
                    <a:gd name="connsiteY100" fmla="*/ 269914 h 469939"/>
                    <a:gd name="connsiteX101" fmla="*/ 148080 w 848167"/>
                    <a:gd name="connsiteY101" fmla="*/ 261977 h 469939"/>
                    <a:gd name="connsiteX102" fmla="*/ 129030 w 848167"/>
                    <a:gd name="connsiteY102" fmla="*/ 252452 h 469939"/>
                    <a:gd name="connsiteX103" fmla="*/ 121092 w 848167"/>
                    <a:gd name="connsiteY103" fmla="*/ 246102 h 469939"/>
                    <a:gd name="connsiteX104" fmla="*/ 103630 w 848167"/>
                    <a:gd name="connsiteY104" fmla="*/ 238164 h 469939"/>
                    <a:gd name="connsiteX105" fmla="*/ 97280 w 848167"/>
                    <a:gd name="connsiteY105" fmla="*/ 234989 h 469939"/>
                    <a:gd name="connsiteX106" fmla="*/ 81405 w 848167"/>
                    <a:gd name="connsiteY106" fmla="*/ 227052 h 469939"/>
                    <a:gd name="connsiteX107" fmla="*/ 68705 w 848167"/>
                    <a:gd name="connsiteY107" fmla="*/ 222289 h 469939"/>
                    <a:gd name="connsiteX108" fmla="*/ 63942 w 848167"/>
                    <a:gd name="connsiteY108" fmla="*/ 219114 h 469939"/>
                    <a:gd name="connsiteX109" fmla="*/ 57592 w 848167"/>
                    <a:gd name="connsiteY109" fmla="*/ 217527 h 469939"/>
                    <a:gd name="connsiteX110" fmla="*/ 46480 w 848167"/>
                    <a:gd name="connsiteY110" fmla="*/ 208002 h 469939"/>
                    <a:gd name="connsiteX111" fmla="*/ 43305 w 848167"/>
                    <a:gd name="connsiteY111" fmla="*/ 203239 h 469939"/>
                    <a:gd name="connsiteX112" fmla="*/ 36955 w 848167"/>
                    <a:gd name="connsiteY112" fmla="*/ 200064 h 469939"/>
                    <a:gd name="connsiteX113" fmla="*/ 35367 w 848167"/>
                    <a:gd name="connsiteY113" fmla="*/ 195302 h 469939"/>
                    <a:gd name="connsiteX114" fmla="*/ 27430 w 848167"/>
                    <a:gd name="connsiteY114" fmla="*/ 185777 h 469939"/>
                    <a:gd name="connsiteX115" fmla="*/ 25842 w 848167"/>
                    <a:gd name="connsiteY115" fmla="*/ 177839 h 469939"/>
                    <a:gd name="connsiteX116" fmla="*/ 22667 w 848167"/>
                    <a:gd name="connsiteY116" fmla="*/ 171489 h 469939"/>
                    <a:gd name="connsiteX117" fmla="*/ 17905 w 848167"/>
                    <a:gd name="connsiteY117" fmla="*/ 161964 h 469939"/>
                    <a:gd name="connsiteX118" fmla="*/ 13142 w 848167"/>
                    <a:gd name="connsiteY118" fmla="*/ 144502 h 469939"/>
                    <a:gd name="connsiteX119" fmla="*/ 8380 w 848167"/>
                    <a:gd name="connsiteY119" fmla="*/ 127039 h 469939"/>
                    <a:gd name="connsiteX120" fmla="*/ 5205 w 848167"/>
                    <a:gd name="connsiteY120" fmla="*/ 122277 h 469939"/>
                    <a:gd name="connsiteX121" fmla="*/ 3617 w 848167"/>
                    <a:gd name="connsiteY121" fmla="*/ 107989 h 469939"/>
                    <a:gd name="connsiteX122" fmla="*/ 2030 w 848167"/>
                    <a:gd name="connsiteY122" fmla="*/ 82589 h 469939"/>
                    <a:gd name="connsiteX123" fmla="*/ 8380 w 848167"/>
                    <a:gd name="connsiteY123" fmla="*/ 79414 h 469939"/>
                    <a:gd name="connsiteX124" fmla="*/ 17905 w 848167"/>
                    <a:gd name="connsiteY124" fmla="*/ 76239 h 469939"/>
                    <a:gd name="connsiteX125" fmla="*/ 21080 w 848167"/>
                    <a:gd name="connsiteY125" fmla="*/ 71477 h 469939"/>
                    <a:gd name="connsiteX126" fmla="*/ 33780 w 848167"/>
                    <a:gd name="connsiteY126" fmla="*/ 66714 h 469939"/>
                    <a:gd name="connsiteX127" fmla="*/ 36955 w 848167"/>
                    <a:gd name="connsiteY127" fmla="*/ 61952 h 469939"/>
                    <a:gd name="connsiteX128" fmla="*/ 46480 w 848167"/>
                    <a:gd name="connsiteY128" fmla="*/ 55602 h 469939"/>
                    <a:gd name="connsiteX129" fmla="*/ 49655 w 848167"/>
                    <a:gd name="connsiteY129" fmla="*/ 50839 h 469939"/>
                    <a:gd name="connsiteX130" fmla="*/ 60767 w 848167"/>
                    <a:gd name="connsiteY130" fmla="*/ 41314 h 469939"/>
                    <a:gd name="connsiteX131" fmla="*/ 63942 w 848167"/>
                    <a:gd name="connsiteY131" fmla="*/ 36552 h 469939"/>
                    <a:gd name="connsiteX132" fmla="*/ 84580 w 848167"/>
                    <a:gd name="connsiteY132" fmla="*/ 23852 h 469939"/>
                    <a:gd name="connsiteX133" fmla="*/ 87755 w 848167"/>
                    <a:gd name="connsiteY133" fmla="*/ 19089 h 469939"/>
                    <a:gd name="connsiteX134" fmla="*/ 92517 w 848167"/>
                    <a:gd name="connsiteY134" fmla="*/ 15914 h 469939"/>
                    <a:gd name="connsiteX135" fmla="*/ 98867 w 848167"/>
                    <a:gd name="connsiteY135" fmla="*/ 11152 h 469939"/>
                    <a:gd name="connsiteX136" fmla="*/ 103630 w 848167"/>
                    <a:gd name="connsiteY136" fmla="*/ 4802 h 469939"/>
                    <a:gd name="connsiteX137" fmla="*/ 79817 w 848167"/>
                    <a:gd name="connsiteY137" fmla="*/ 12739 h 469939"/>
                    <a:gd name="connsiteX0" fmla="*/ 79817 w 848167"/>
                    <a:gd name="connsiteY0" fmla="*/ 12739 h 469939"/>
                    <a:gd name="connsiteX1" fmla="*/ 79817 w 848167"/>
                    <a:gd name="connsiteY1" fmla="*/ 12739 h 469939"/>
                    <a:gd name="connsiteX2" fmla="*/ 92517 w 848167"/>
                    <a:gd name="connsiteY2" fmla="*/ 39 h 469939"/>
                    <a:gd name="connsiteX3" fmla="*/ 109980 w 848167"/>
                    <a:gd name="connsiteY3" fmla="*/ 9564 h 469939"/>
                    <a:gd name="connsiteX4" fmla="*/ 119505 w 848167"/>
                    <a:gd name="connsiteY4" fmla="*/ 14327 h 469939"/>
                    <a:gd name="connsiteX5" fmla="*/ 124267 w 848167"/>
                    <a:gd name="connsiteY5" fmla="*/ 15914 h 469939"/>
                    <a:gd name="connsiteX6" fmla="*/ 146492 w 848167"/>
                    <a:gd name="connsiteY6" fmla="*/ 23852 h 469939"/>
                    <a:gd name="connsiteX7" fmla="*/ 151255 w 848167"/>
                    <a:gd name="connsiteY7" fmla="*/ 25439 h 469939"/>
                    <a:gd name="connsiteX8" fmla="*/ 157605 w 848167"/>
                    <a:gd name="connsiteY8" fmla="*/ 28614 h 469939"/>
                    <a:gd name="connsiteX9" fmla="*/ 165542 w 848167"/>
                    <a:gd name="connsiteY9" fmla="*/ 30202 h 469939"/>
                    <a:gd name="connsiteX10" fmla="*/ 179830 w 848167"/>
                    <a:gd name="connsiteY10" fmla="*/ 39727 h 469939"/>
                    <a:gd name="connsiteX11" fmla="*/ 184592 w 848167"/>
                    <a:gd name="connsiteY11" fmla="*/ 42902 h 469939"/>
                    <a:gd name="connsiteX12" fmla="*/ 197292 w 848167"/>
                    <a:gd name="connsiteY12" fmla="*/ 47664 h 469939"/>
                    <a:gd name="connsiteX13" fmla="*/ 206817 w 848167"/>
                    <a:gd name="connsiteY13" fmla="*/ 50839 h 469939"/>
                    <a:gd name="connsiteX14" fmla="*/ 219517 w 848167"/>
                    <a:gd name="connsiteY14" fmla="*/ 57189 h 469939"/>
                    <a:gd name="connsiteX15" fmla="*/ 233805 w 848167"/>
                    <a:gd name="connsiteY15" fmla="*/ 66714 h 469939"/>
                    <a:gd name="connsiteX16" fmla="*/ 244917 w 848167"/>
                    <a:gd name="connsiteY16" fmla="*/ 68302 h 469939"/>
                    <a:gd name="connsiteX17" fmla="*/ 257617 w 848167"/>
                    <a:gd name="connsiteY17" fmla="*/ 73064 h 469939"/>
                    <a:gd name="connsiteX18" fmla="*/ 268730 w 848167"/>
                    <a:gd name="connsiteY18" fmla="*/ 76239 h 469939"/>
                    <a:gd name="connsiteX19" fmla="*/ 292542 w 848167"/>
                    <a:gd name="connsiteY19" fmla="*/ 77827 h 469939"/>
                    <a:gd name="connsiteX20" fmla="*/ 330642 w 848167"/>
                    <a:gd name="connsiteY20" fmla="*/ 82589 h 469939"/>
                    <a:gd name="connsiteX21" fmla="*/ 357630 w 848167"/>
                    <a:gd name="connsiteY21" fmla="*/ 85764 h 469939"/>
                    <a:gd name="connsiteX22" fmla="*/ 429067 w 848167"/>
                    <a:gd name="connsiteY22" fmla="*/ 82589 h 469939"/>
                    <a:gd name="connsiteX23" fmla="*/ 440180 w 848167"/>
                    <a:gd name="connsiteY23" fmla="*/ 79414 h 469939"/>
                    <a:gd name="connsiteX24" fmla="*/ 454467 w 848167"/>
                    <a:gd name="connsiteY24" fmla="*/ 77827 h 469939"/>
                    <a:gd name="connsiteX25" fmla="*/ 527492 w 848167"/>
                    <a:gd name="connsiteY25" fmla="*/ 71477 h 469939"/>
                    <a:gd name="connsiteX26" fmla="*/ 560830 w 848167"/>
                    <a:gd name="connsiteY26" fmla="*/ 69889 h 469939"/>
                    <a:gd name="connsiteX27" fmla="*/ 584642 w 848167"/>
                    <a:gd name="connsiteY27" fmla="*/ 65127 h 469939"/>
                    <a:gd name="connsiteX28" fmla="*/ 600517 w 848167"/>
                    <a:gd name="connsiteY28" fmla="*/ 60364 h 469939"/>
                    <a:gd name="connsiteX29" fmla="*/ 629092 w 848167"/>
                    <a:gd name="connsiteY29" fmla="*/ 63539 h 469939"/>
                    <a:gd name="connsiteX30" fmla="*/ 641792 w 848167"/>
                    <a:gd name="connsiteY30" fmla="*/ 66714 h 469939"/>
                    <a:gd name="connsiteX31" fmla="*/ 675130 w 848167"/>
                    <a:gd name="connsiteY31" fmla="*/ 73064 h 469939"/>
                    <a:gd name="connsiteX32" fmla="*/ 706880 w 848167"/>
                    <a:gd name="connsiteY32" fmla="*/ 79414 h 469939"/>
                    <a:gd name="connsiteX33" fmla="*/ 732280 w 848167"/>
                    <a:gd name="connsiteY33" fmla="*/ 82589 h 469939"/>
                    <a:gd name="connsiteX34" fmla="*/ 741805 w 848167"/>
                    <a:gd name="connsiteY34" fmla="*/ 85764 h 469939"/>
                    <a:gd name="connsiteX35" fmla="*/ 756092 w 848167"/>
                    <a:gd name="connsiteY35" fmla="*/ 88939 h 469939"/>
                    <a:gd name="connsiteX36" fmla="*/ 760855 w 848167"/>
                    <a:gd name="connsiteY36" fmla="*/ 104814 h 469939"/>
                    <a:gd name="connsiteX37" fmla="*/ 762442 w 848167"/>
                    <a:gd name="connsiteY37" fmla="*/ 111164 h 469939"/>
                    <a:gd name="connsiteX38" fmla="*/ 767205 w 848167"/>
                    <a:gd name="connsiteY38" fmla="*/ 115927 h 469939"/>
                    <a:gd name="connsiteX39" fmla="*/ 770380 w 848167"/>
                    <a:gd name="connsiteY39" fmla="*/ 120689 h 469939"/>
                    <a:gd name="connsiteX40" fmla="*/ 775142 w 848167"/>
                    <a:gd name="connsiteY40" fmla="*/ 128627 h 469939"/>
                    <a:gd name="connsiteX41" fmla="*/ 787842 w 848167"/>
                    <a:gd name="connsiteY41" fmla="*/ 146089 h 469939"/>
                    <a:gd name="connsiteX42" fmla="*/ 795780 w 848167"/>
                    <a:gd name="connsiteY42" fmla="*/ 160377 h 469939"/>
                    <a:gd name="connsiteX43" fmla="*/ 802130 w 848167"/>
                    <a:gd name="connsiteY43" fmla="*/ 168314 h 469939"/>
                    <a:gd name="connsiteX44" fmla="*/ 816417 w 848167"/>
                    <a:gd name="connsiteY44" fmla="*/ 193714 h 469939"/>
                    <a:gd name="connsiteX45" fmla="*/ 818005 w 848167"/>
                    <a:gd name="connsiteY45" fmla="*/ 200064 h 469939"/>
                    <a:gd name="connsiteX46" fmla="*/ 821180 w 848167"/>
                    <a:gd name="connsiteY46" fmla="*/ 209589 h 469939"/>
                    <a:gd name="connsiteX47" fmla="*/ 825942 w 848167"/>
                    <a:gd name="connsiteY47" fmla="*/ 222289 h 469939"/>
                    <a:gd name="connsiteX48" fmla="*/ 827530 w 848167"/>
                    <a:gd name="connsiteY48" fmla="*/ 228639 h 469939"/>
                    <a:gd name="connsiteX49" fmla="*/ 833880 w 848167"/>
                    <a:gd name="connsiteY49" fmla="*/ 238164 h 469939"/>
                    <a:gd name="connsiteX50" fmla="*/ 838642 w 848167"/>
                    <a:gd name="connsiteY50" fmla="*/ 254039 h 469939"/>
                    <a:gd name="connsiteX51" fmla="*/ 844992 w 848167"/>
                    <a:gd name="connsiteY51" fmla="*/ 277852 h 469939"/>
                    <a:gd name="connsiteX52" fmla="*/ 848167 w 848167"/>
                    <a:gd name="connsiteY52" fmla="*/ 293727 h 469939"/>
                    <a:gd name="connsiteX53" fmla="*/ 843405 w 848167"/>
                    <a:gd name="connsiteY53" fmla="*/ 314364 h 469939"/>
                    <a:gd name="connsiteX54" fmla="*/ 840230 w 848167"/>
                    <a:gd name="connsiteY54" fmla="*/ 323889 h 469939"/>
                    <a:gd name="connsiteX55" fmla="*/ 843405 w 848167"/>
                    <a:gd name="connsiteY55" fmla="*/ 358814 h 469939"/>
                    <a:gd name="connsiteX56" fmla="*/ 848167 w 848167"/>
                    <a:gd name="connsiteY56" fmla="*/ 376277 h 469939"/>
                    <a:gd name="connsiteX57" fmla="*/ 844992 w 848167"/>
                    <a:gd name="connsiteY57" fmla="*/ 401677 h 469939"/>
                    <a:gd name="connsiteX58" fmla="*/ 837055 w 848167"/>
                    <a:gd name="connsiteY58" fmla="*/ 408027 h 469939"/>
                    <a:gd name="connsiteX59" fmla="*/ 827530 w 848167"/>
                    <a:gd name="connsiteY59" fmla="*/ 412789 h 469939"/>
                    <a:gd name="connsiteX60" fmla="*/ 818005 w 848167"/>
                    <a:gd name="connsiteY60" fmla="*/ 417552 h 469939"/>
                    <a:gd name="connsiteX61" fmla="*/ 813242 w 848167"/>
                    <a:gd name="connsiteY61" fmla="*/ 420727 h 469939"/>
                    <a:gd name="connsiteX62" fmla="*/ 806892 w 848167"/>
                    <a:gd name="connsiteY62" fmla="*/ 422314 h 469939"/>
                    <a:gd name="connsiteX63" fmla="*/ 787842 w 848167"/>
                    <a:gd name="connsiteY63" fmla="*/ 427077 h 469939"/>
                    <a:gd name="connsiteX64" fmla="*/ 765617 w 848167"/>
                    <a:gd name="connsiteY64" fmla="*/ 428664 h 469939"/>
                    <a:gd name="connsiteX65" fmla="*/ 740217 w 848167"/>
                    <a:gd name="connsiteY65" fmla="*/ 431839 h 469939"/>
                    <a:gd name="connsiteX66" fmla="*/ 711894 w 848167"/>
                    <a:gd name="connsiteY66" fmla="*/ 449051 h 469939"/>
                    <a:gd name="connsiteX67" fmla="*/ 673542 w 848167"/>
                    <a:gd name="connsiteY67" fmla="*/ 439777 h 469939"/>
                    <a:gd name="connsiteX68" fmla="*/ 668780 w 848167"/>
                    <a:gd name="connsiteY68" fmla="*/ 444539 h 469939"/>
                    <a:gd name="connsiteX69" fmla="*/ 643380 w 848167"/>
                    <a:gd name="connsiteY69" fmla="*/ 449302 h 469939"/>
                    <a:gd name="connsiteX70" fmla="*/ 629092 w 848167"/>
                    <a:gd name="connsiteY70" fmla="*/ 450889 h 469939"/>
                    <a:gd name="connsiteX71" fmla="*/ 610042 w 848167"/>
                    <a:gd name="connsiteY71" fmla="*/ 454064 h 469939"/>
                    <a:gd name="connsiteX72" fmla="*/ 579880 w 848167"/>
                    <a:gd name="connsiteY72" fmla="*/ 457239 h 469939"/>
                    <a:gd name="connsiteX73" fmla="*/ 556067 w 848167"/>
                    <a:gd name="connsiteY73" fmla="*/ 462002 h 469939"/>
                    <a:gd name="connsiteX74" fmla="*/ 498917 w 848167"/>
                    <a:gd name="connsiteY74" fmla="*/ 466764 h 469939"/>
                    <a:gd name="connsiteX75" fmla="*/ 433830 w 848167"/>
                    <a:gd name="connsiteY75" fmla="*/ 469939 h 469939"/>
                    <a:gd name="connsiteX76" fmla="*/ 362392 w 848167"/>
                    <a:gd name="connsiteY76" fmla="*/ 466764 h 469939"/>
                    <a:gd name="connsiteX77" fmla="*/ 346517 w 848167"/>
                    <a:gd name="connsiteY77" fmla="*/ 465177 h 469939"/>
                    <a:gd name="connsiteX78" fmla="*/ 332230 w 848167"/>
                    <a:gd name="connsiteY78" fmla="*/ 462002 h 469939"/>
                    <a:gd name="connsiteX79" fmla="*/ 314767 w 848167"/>
                    <a:gd name="connsiteY79" fmla="*/ 458827 h 469939"/>
                    <a:gd name="connsiteX80" fmla="*/ 305242 w 848167"/>
                    <a:gd name="connsiteY80" fmla="*/ 455652 h 469939"/>
                    <a:gd name="connsiteX81" fmla="*/ 303655 w 848167"/>
                    <a:gd name="connsiteY81" fmla="*/ 450889 h 469939"/>
                    <a:gd name="connsiteX82" fmla="*/ 294130 w 848167"/>
                    <a:gd name="connsiteY82" fmla="*/ 444539 h 469939"/>
                    <a:gd name="connsiteX83" fmla="*/ 260792 w 848167"/>
                    <a:gd name="connsiteY83" fmla="*/ 430252 h 469939"/>
                    <a:gd name="connsiteX84" fmla="*/ 246505 w 848167"/>
                    <a:gd name="connsiteY84" fmla="*/ 417552 h 469939"/>
                    <a:gd name="connsiteX85" fmla="*/ 241742 w 848167"/>
                    <a:gd name="connsiteY85" fmla="*/ 412789 h 469939"/>
                    <a:gd name="connsiteX86" fmla="*/ 235392 w 848167"/>
                    <a:gd name="connsiteY86" fmla="*/ 401677 h 469939"/>
                    <a:gd name="connsiteX87" fmla="*/ 233805 w 848167"/>
                    <a:gd name="connsiteY87" fmla="*/ 396914 h 469939"/>
                    <a:gd name="connsiteX88" fmla="*/ 229042 w 848167"/>
                    <a:gd name="connsiteY88" fmla="*/ 390564 h 469939"/>
                    <a:gd name="connsiteX89" fmla="*/ 225867 w 848167"/>
                    <a:gd name="connsiteY89" fmla="*/ 385802 h 469939"/>
                    <a:gd name="connsiteX90" fmla="*/ 222692 w 848167"/>
                    <a:gd name="connsiteY90" fmla="*/ 365164 h 469939"/>
                    <a:gd name="connsiteX91" fmla="*/ 219517 w 848167"/>
                    <a:gd name="connsiteY91" fmla="*/ 354052 h 469939"/>
                    <a:gd name="connsiteX92" fmla="*/ 214755 w 848167"/>
                    <a:gd name="connsiteY92" fmla="*/ 319127 h 469939"/>
                    <a:gd name="connsiteX93" fmla="*/ 209992 w 848167"/>
                    <a:gd name="connsiteY93" fmla="*/ 306427 h 469939"/>
                    <a:gd name="connsiteX94" fmla="*/ 205230 w 848167"/>
                    <a:gd name="connsiteY94" fmla="*/ 303252 h 469939"/>
                    <a:gd name="connsiteX95" fmla="*/ 203642 w 848167"/>
                    <a:gd name="connsiteY95" fmla="*/ 298489 h 469939"/>
                    <a:gd name="connsiteX96" fmla="*/ 187767 w 848167"/>
                    <a:gd name="connsiteY96" fmla="*/ 285789 h 469939"/>
                    <a:gd name="connsiteX97" fmla="*/ 184592 w 848167"/>
                    <a:gd name="connsiteY97" fmla="*/ 281027 h 469939"/>
                    <a:gd name="connsiteX98" fmla="*/ 179830 w 848167"/>
                    <a:gd name="connsiteY98" fmla="*/ 279439 h 469939"/>
                    <a:gd name="connsiteX99" fmla="*/ 171892 w 848167"/>
                    <a:gd name="connsiteY99" fmla="*/ 276264 h 469939"/>
                    <a:gd name="connsiteX100" fmla="*/ 162367 w 848167"/>
                    <a:gd name="connsiteY100" fmla="*/ 269914 h 469939"/>
                    <a:gd name="connsiteX101" fmla="*/ 148080 w 848167"/>
                    <a:gd name="connsiteY101" fmla="*/ 261977 h 469939"/>
                    <a:gd name="connsiteX102" fmla="*/ 129030 w 848167"/>
                    <a:gd name="connsiteY102" fmla="*/ 252452 h 469939"/>
                    <a:gd name="connsiteX103" fmla="*/ 121092 w 848167"/>
                    <a:gd name="connsiteY103" fmla="*/ 246102 h 469939"/>
                    <a:gd name="connsiteX104" fmla="*/ 103630 w 848167"/>
                    <a:gd name="connsiteY104" fmla="*/ 238164 h 469939"/>
                    <a:gd name="connsiteX105" fmla="*/ 97280 w 848167"/>
                    <a:gd name="connsiteY105" fmla="*/ 234989 h 469939"/>
                    <a:gd name="connsiteX106" fmla="*/ 81405 w 848167"/>
                    <a:gd name="connsiteY106" fmla="*/ 227052 h 469939"/>
                    <a:gd name="connsiteX107" fmla="*/ 68705 w 848167"/>
                    <a:gd name="connsiteY107" fmla="*/ 222289 h 469939"/>
                    <a:gd name="connsiteX108" fmla="*/ 63942 w 848167"/>
                    <a:gd name="connsiteY108" fmla="*/ 219114 h 469939"/>
                    <a:gd name="connsiteX109" fmla="*/ 57592 w 848167"/>
                    <a:gd name="connsiteY109" fmla="*/ 217527 h 469939"/>
                    <a:gd name="connsiteX110" fmla="*/ 46480 w 848167"/>
                    <a:gd name="connsiteY110" fmla="*/ 208002 h 469939"/>
                    <a:gd name="connsiteX111" fmla="*/ 43305 w 848167"/>
                    <a:gd name="connsiteY111" fmla="*/ 203239 h 469939"/>
                    <a:gd name="connsiteX112" fmla="*/ 36955 w 848167"/>
                    <a:gd name="connsiteY112" fmla="*/ 200064 h 469939"/>
                    <a:gd name="connsiteX113" fmla="*/ 35367 w 848167"/>
                    <a:gd name="connsiteY113" fmla="*/ 195302 h 469939"/>
                    <a:gd name="connsiteX114" fmla="*/ 27430 w 848167"/>
                    <a:gd name="connsiteY114" fmla="*/ 185777 h 469939"/>
                    <a:gd name="connsiteX115" fmla="*/ 25842 w 848167"/>
                    <a:gd name="connsiteY115" fmla="*/ 177839 h 469939"/>
                    <a:gd name="connsiteX116" fmla="*/ 22667 w 848167"/>
                    <a:gd name="connsiteY116" fmla="*/ 171489 h 469939"/>
                    <a:gd name="connsiteX117" fmla="*/ 17905 w 848167"/>
                    <a:gd name="connsiteY117" fmla="*/ 161964 h 469939"/>
                    <a:gd name="connsiteX118" fmla="*/ 13142 w 848167"/>
                    <a:gd name="connsiteY118" fmla="*/ 144502 h 469939"/>
                    <a:gd name="connsiteX119" fmla="*/ 8380 w 848167"/>
                    <a:gd name="connsiteY119" fmla="*/ 127039 h 469939"/>
                    <a:gd name="connsiteX120" fmla="*/ 5205 w 848167"/>
                    <a:gd name="connsiteY120" fmla="*/ 122277 h 469939"/>
                    <a:gd name="connsiteX121" fmla="*/ 3617 w 848167"/>
                    <a:gd name="connsiteY121" fmla="*/ 107989 h 469939"/>
                    <a:gd name="connsiteX122" fmla="*/ 2030 w 848167"/>
                    <a:gd name="connsiteY122" fmla="*/ 82589 h 469939"/>
                    <a:gd name="connsiteX123" fmla="*/ 8380 w 848167"/>
                    <a:gd name="connsiteY123" fmla="*/ 79414 h 469939"/>
                    <a:gd name="connsiteX124" fmla="*/ 17905 w 848167"/>
                    <a:gd name="connsiteY124" fmla="*/ 76239 h 469939"/>
                    <a:gd name="connsiteX125" fmla="*/ 21080 w 848167"/>
                    <a:gd name="connsiteY125" fmla="*/ 71477 h 469939"/>
                    <a:gd name="connsiteX126" fmla="*/ 33780 w 848167"/>
                    <a:gd name="connsiteY126" fmla="*/ 66714 h 469939"/>
                    <a:gd name="connsiteX127" fmla="*/ 36955 w 848167"/>
                    <a:gd name="connsiteY127" fmla="*/ 61952 h 469939"/>
                    <a:gd name="connsiteX128" fmla="*/ 46480 w 848167"/>
                    <a:gd name="connsiteY128" fmla="*/ 55602 h 469939"/>
                    <a:gd name="connsiteX129" fmla="*/ 49655 w 848167"/>
                    <a:gd name="connsiteY129" fmla="*/ 50839 h 469939"/>
                    <a:gd name="connsiteX130" fmla="*/ 60767 w 848167"/>
                    <a:gd name="connsiteY130" fmla="*/ 41314 h 469939"/>
                    <a:gd name="connsiteX131" fmla="*/ 63942 w 848167"/>
                    <a:gd name="connsiteY131" fmla="*/ 36552 h 469939"/>
                    <a:gd name="connsiteX132" fmla="*/ 84580 w 848167"/>
                    <a:gd name="connsiteY132" fmla="*/ 23852 h 469939"/>
                    <a:gd name="connsiteX133" fmla="*/ 87755 w 848167"/>
                    <a:gd name="connsiteY133" fmla="*/ 19089 h 469939"/>
                    <a:gd name="connsiteX134" fmla="*/ 92517 w 848167"/>
                    <a:gd name="connsiteY134" fmla="*/ 15914 h 469939"/>
                    <a:gd name="connsiteX135" fmla="*/ 98867 w 848167"/>
                    <a:gd name="connsiteY135" fmla="*/ 11152 h 469939"/>
                    <a:gd name="connsiteX136" fmla="*/ 103630 w 848167"/>
                    <a:gd name="connsiteY136" fmla="*/ 4802 h 469939"/>
                    <a:gd name="connsiteX137" fmla="*/ 79817 w 848167"/>
                    <a:gd name="connsiteY137" fmla="*/ 12739 h 469939"/>
                    <a:gd name="connsiteX0" fmla="*/ 79817 w 848167"/>
                    <a:gd name="connsiteY0" fmla="*/ 12739 h 469939"/>
                    <a:gd name="connsiteX1" fmla="*/ 79817 w 848167"/>
                    <a:gd name="connsiteY1" fmla="*/ 12739 h 469939"/>
                    <a:gd name="connsiteX2" fmla="*/ 92517 w 848167"/>
                    <a:gd name="connsiteY2" fmla="*/ 39 h 469939"/>
                    <a:gd name="connsiteX3" fmla="*/ 109980 w 848167"/>
                    <a:gd name="connsiteY3" fmla="*/ 9564 h 469939"/>
                    <a:gd name="connsiteX4" fmla="*/ 119505 w 848167"/>
                    <a:gd name="connsiteY4" fmla="*/ 14327 h 469939"/>
                    <a:gd name="connsiteX5" fmla="*/ 124267 w 848167"/>
                    <a:gd name="connsiteY5" fmla="*/ 15914 h 469939"/>
                    <a:gd name="connsiteX6" fmla="*/ 146492 w 848167"/>
                    <a:gd name="connsiteY6" fmla="*/ 23852 h 469939"/>
                    <a:gd name="connsiteX7" fmla="*/ 151255 w 848167"/>
                    <a:gd name="connsiteY7" fmla="*/ 25439 h 469939"/>
                    <a:gd name="connsiteX8" fmla="*/ 157605 w 848167"/>
                    <a:gd name="connsiteY8" fmla="*/ 28614 h 469939"/>
                    <a:gd name="connsiteX9" fmla="*/ 165542 w 848167"/>
                    <a:gd name="connsiteY9" fmla="*/ 30202 h 469939"/>
                    <a:gd name="connsiteX10" fmla="*/ 179830 w 848167"/>
                    <a:gd name="connsiteY10" fmla="*/ 39727 h 469939"/>
                    <a:gd name="connsiteX11" fmla="*/ 184592 w 848167"/>
                    <a:gd name="connsiteY11" fmla="*/ 42902 h 469939"/>
                    <a:gd name="connsiteX12" fmla="*/ 197292 w 848167"/>
                    <a:gd name="connsiteY12" fmla="*/ 47664 h 469939"/>
                    <a:gd name="connsiteX13" fmla="*/ 206817 w 848167"/>
                    <a:gd name="connsiteY13" fmla="*/ 50839 h 469939"/>
                    <a:gd name="connsiteX14" fmla="*/ 219517 w 848167"/>
                    <a:gd name="connsiteY14" fmla="*/ 57189 h 469939"/>
                    <a:gd name="connsiteX15" fmla="*/ 233805 w 848167"/>
                    <a:gd name="connsiteY15" fmla="*/ 66714 h 469939"/>
                    <a:gd name="connsiteX16" fmla="*/ 244917 w 848167"/>
                    <a:gd name="connsiteY16" fmla="*/ 68302 h 469939"/>
                    <a:gd name="connsiteX17" fmla="*/ 257617 w 848167"/>
                    <a:gd name="connsiteY17" fmla="*/ 73064 h 469939"/>
                    <a:gd name="connsiteX18" fmla="*/ 268730 w 848167"/>
                    <a:gd name="connsiteY18" fmla="*/ 76239 h 469939"/>
                    <a:gd name="connsiteX19" fmla="*/ 292542 w 848167"/>
                    <a:gd name="connsiteY19" fmla="*/ 77827 h 469939"/>
                    <a:gd name="connsiteX20" fmla="*/ 330642 w 848167"/>
                    <a:gd name="connsiteY20" fmla="*/ 82589 h 469939"/>
                    <a:gd name="connsiteX21" fmla="*/ 357630 w 848167"/>
                    <a:gd name="connsiteY21" fmla="*/ 85764 h 469939"/>
                    <a:gd name="connsiteX22" fmla="*/ 429067 w 848167"/>
                    <a:gd name="connsiteY22" fmla="*/ 82589 h 469939"/>
                    <a:gd name="connsiteX23" fmla="*/ 440180 w 848167"/>
                    <a:gd name="connsiteY23" fmla="*/ 79414 h 469939"/>
                    <a:gd name="connsiteX24" fmla="*/ 454467 w 848167"/>
                    <a:gd name="connsiteY24" fmla="*/ 77827 h 469939"/>
                    <a:gd name="connsiteX25" fmla="*/ 527492 w 848167"/>
                    <a:gd name="connsiteY25" fmla="*/ 71477 h 469939"/>
                    <a:gd name="connsiteX26" fmla="*/ 560830 w 848167"/>
                    <a:gd name="connsiteY26" fmla="*/ 69889 h 469939"/>
                    <a:gd name="connsiteX27" fmla="*/ 584642 w 848167"/>
                    <a:gd name="connsiteY27" fmla="*/ 65127 h 469939"/>
                    <a:gd name="connsiteX28" fmla="*/ 600517 w 848167"/>
                    <a:gd name="connsiteY28" fmla="*/ 60364 h 469939"/>
                    <a:gd name="connsiteX29" fmla="*/ 629092 w 848167"/>
                    <a:gd name="connsiteY29" fmla="*/ 63539 h 469939"/>
                    <a:gd name="connsiteX30" fmla="*/ 641792 w 848167"/>
                    <a:gd name="connsiteY30" fmla="*/ 66714 h 469939"/>
                    <a:gd name="connsiteX31" fmla="*/ 675130 w 848167"/>
                    <a:gd name="connsiteY31" fmla="*/ 73064 h 469939"/>
                    <a:gd name="connsiteX32" fmla="*/ 706880 w 848167"/>
                    <a:gd name="connsiteY32" fmla="*/ 79414 h 469939"/>
                    <a:gd name="connsiteX33" fmla="*/ 732280 w 848167"/>
                    <a:gd name="connsiteY33" fmla="*/ 82589 h 469939"/>
                    <a:gd name="connsiteX34" fmla="*/ 741805 w 848167"/>
                    <a:gd name="connsiteY34" fmla="*/ 85764 h 469939"/>
                    <a:gd name="connsiteX35" fmla="*/ 756092 w 848167"/>
                    <a:gd name="connsiteY35" fmla="*/ 88939 h 469939"/>
                    <a:gd name="connsiteX36" fmla="*/ 760855 w 848167"/>
                    <a:gd name="connsiteY36" fmla="*/ 104814 h 469939"/>
                    <a:gd name="connsiteX37" fmla="*/ 762442 w 848167"/>
                    <a:gd name="connsiteY37" fmla="*/ 111164 h 469939"/>
                    <a:gd name="connsiteX38" fmla="*/ 767205 w 848167"/>
                    <a:gd name="connsiteY38" fmla="*/ 115927 h 469939"/>
                    <a:gd name="connsiteX39" fmla="*/ 770380 w 848167"/>
                    <a:gd name="connsiteY39" fmla="*/ 120689 h 469939"/>
                    <a:gd name="connsiteX40" fmla="*/ 775142 w 848167"/>
                    <a:gd name="connsiteY40" fmla="*/ 128627 h 469939"/>
                    <a:gd name="connsiteX41" fmla="*/ 787842 w 848167"/>
                    <a:gd name="connsiteY41" fmla="*/ 146089 h 469939"/>
                    <a:gd name="connsiteX42" fmla="*/ 795780 w 848167"/>
                    <a:gd name="connsiteY42" fmla="*/ 160377 h 469939"/>
                    <a:gd name="connsiteX43" fmla="*/ 802130 w 848167"/>
                    <a:gd name="connsiteY43" fmla="*/ 168314 h 469939"/>
                    <a:gd name="connsiteX44" fmla="*/ 816417 w 848167"/>
                    <a:gd name="connsiteY44" fmla="*/ 193714 h 469939"/>
                    <a:gd name="connsiteX45" fmla="*/ 818005 w 848167"/>
                    <a:gd name="connsiteY45" fmla="*/ 200064 h 469939"/>
                    <a:gd name="connsiteX46" fmla="*/ 821180 w 848167"/>
                    <a:gd name="connsiteY46" fmla="*/ 209589 h 469939"/>
                    <a:gd name="connsiteX47" fmla="*/ 825942 w 848167"/>
                    <a:gd name="connsiteY47" fmla="*/ 222289 h 469939"/>
                    <a:gd name="connsiteX48" fmla="*/ 827530 w 848167"/>
                    <a:gd name="connsiteY48" fmla="*/ 228639 h 469939"/>
                    <a:gd name="connsiteX49" fmla="*/ 833880 w 848167"/>
                    <a:gd name="connsiteY49" fmla="*/ 238164 h 469939"/>
                    <a:gd name="connsiteX50" fmla="*/ 838642 w 848167"/>
                    <a:gd name="connsiteY50" fmla="*/ 254039 h 469939"/>
                    <a:gd name="connsiteX51" fmla="*/ 844992 w 848167"/>
                    <a:gd name="connsiteY51" fmla="*/ 277852 h 469939"/>
                    <a:gd name="connsiteX52" fmla="*/ 848167 w 848167"/>
                    <a:gd name="connsiteY52" fmla="*/ 293727 h 469939"/>
                    <a:gd name="connsiteX53" fmla="*/ 843405 w 848167"/>
                    <a:gd name="connsiteY53" fmla="*/ 314364 h 469939"/>
                    <a:gd name="connsiteX54" fmla="*/ 840230 w 848167"/>
                    <a:gd name="connsiteY54" fmla="*/ 323889 h 469939"/>
                    <a:gd name="connsiteX55" fmla="*/ 843405 w 848167"/>
                    <a:gd name="connsiteY55" fmla="*/ 358814 h 469939"/>
                    <a:gd name="connsiteX56" fmla="*/ 848167 w 848167"/>
                    <a:gd name="connsiteY56" fmla="*/ 376277 h 469939"/>
                    <a:gd name="connsiteX57" fmla="*/ 844992 w 848167"/>
                    <a:gd name="connsiteY57" fmla="*/ 401677 h 469939"/>
                    <a:gd name="connsiteX58" fmla="*/ 837055 w 848167"/>
                    <a:gd name="connsiteY58" fmla="*/ 408027 h 469939"/>
                    <a:gd name="connsiteX59" fmla="*/ 827530 w 848167"/>
                    <a:gd name="connsiteY59" fmla="*/ 412789 h 469939"/>
                    <a:gd name="connsiteX60" fmla="*/ 818005 w 848167"/>
                    <a:gd name="connsiteY60" fmla="*/ 417552 h 469939"/>
                    <a:gd name="connsiteX61" fmla="*/ 813242 w 848167"/>
                    <a:gd name="connsiteY61" fmla="*/ 420727 h 469939"/>
                    <a:gd name="connsiteX62" fmla="*/ 806892 w 848167"/>
                    <a:gd name="connsiteY62" fmla="*/ 422314 h 469939"/>
                    <a:gd name="connsiteX63" fmla="*/ 787842 w 848167"/>
                    <a:gd name="connsiteY63" fmla="*/ 427077 h 469939"/>
                    <a:gd name="connsiteX64" fmla="*/ 765617 w 848167"/>
                    <a:gd name="connsiteY64" fmla="*/ 428664 h 469939"/>
                    <a:gd name="connsiteX65" fmla="*/ 740217 w 848167"/>
                    <a:gd name="connsiteY65" fmla="*/ 431839 h 469939"/>
                    <a:gd name="connsiteX66" fmla="*/ 711894 w 848167"/>
                    <a:gd name="connsiteY66" fmla="*/ 449051 h 469939"/>
                    <a:gd name="connsiteX67" fmla="*/ 675548 w 848167"/>
                    <a:gd name="connsiteY67" fmla="*/ 452811 h 469939"/>
                    <a:gd name="connsiteX68" fmla="*/ 668780 w 848167"/>
                    <a:gd name="connsiteY68" fmla="*/ 444539 h 469939"/>
                    <a:gd name="connsiteX69" fmla="*/ 643380 w 848167"/>
                    <a:gd name="connsiteY69" fmla="*/ 449302 h 469939"/>
                    <a:gd name="connsiteX70" fmla="*/ 629092 w 848167"/>
                    <a:gd name="connsiteY70" fmla="*/ 450889 h 469939"/>
                    <a:gd name="connsiteX71" fmla="*/ 610042 w 848167"/>
                    <a:gd name="connsiteY71" fmla="*/ 454064 h 469939"/>
                    <a:gd name="connsiteX72" fmla="*/ 579880 w 848167"/>
                    <a:gd name="connsiteY72" fmla="*/ 457239 h 469939"/>
                    <a:gd name="connsiteX73" fmla="*/ 556067 w 848167"/>
                    <a:gd name="connsiteY73" fmla="*/ 462002 h 469939"/>
                    <a:gd name="connsiteX74" fmla="*/ 498917 w 848167"/>
                    <a:gd name="connsiteY74" fmla="*/ 466764 h 469939"/>
                    <a:gd name="connsiteX75" fmla="*/ 433830 w 848167"/>
                    <a:gd name="connsiteY75" fmla="*/ 469939 h 469939"/>
                    <a:gd name="connsiteX76" fmla="*/ 362392 w 848167"/>
                    <a:gd name="connsiteY76" fmla="*/ 466764 h 469939"/>
                    <a:gd name="connsiteX77" fmla="*/ 346517 w 848167"/>
                    <a:gd name="connsiteY77" fmla="*/ 465177 h 469939"/>
                    <a:gd name="connsiteX78" fmla="*/ 332230 w 848167"/>
                    <a:gd name="connsiteY78" fmla="*/ 462002 h 469939"/>
                    <a:gd name="connsiteX79" fmla="*/ 314767 w 848167"/>
                    <a:gd name="connsiteY79" fmla="*/ 458827 h 469939"/>
                    <a:gd name="connsiteX80" fmla="*/ 305242 w 848167"/>
                    <a:gd name="connsiteY80" fmla="*/ 455652 h 469939"/>
                    <a:gd name="connsiteX81" fmla="*/ 303655 w 848167"/>
                    <a:gd name="connsiteY81" fmla="*/ 450889 h 469939"/>
                    <a:gd name="connsiteX82" fmla="*/ 294130 w 848167"/>
                    <a:gd name="connsiteY82" fmla="*/ 444539 h 469939"/>
                    <a:gd name="connsiteX83" fmla="*/ 260792 w 848167"/>
                    <a:gd name="connsiteY83" fmla="*/ 430252 h 469939"/>
                    <a:gd name="connsiteX84" fmla="*/ 246505 w 848167"/>
                    <a:gd name="connsiteY84" fmla="*/ 417552 h 469939"/>
                    <a:gd name="connsiteX85" fmla="*/ 241742 w 848167"/>
                    <a:gd name="connsiteY85" fmla="*/ 412789 h 469939"/>
                    <a:gd name="connsiteX86" fmla="*/ 235392 w 848167"/>
                    <a:gd name="connsiteY86" fmla="*/ 401677 h 469939"/>
                    <a:gd name="connsiteX87" fmla="*/ 233805 w 848167"/>
                    <a:gd name="connsiteY87" fmla="*/ 396914 h 469939"/>
                    <a:gd name="connsiteX88" fmla="*/ 229042 w 848167"/>
                    <a:gd name="connsiteY88" fmla="*/ 390564 h 469939"/>
                    <a:gd name="connsiteX89" fmla="*/ 225867 w 848167"/>
                    <a:gd name="connsiteY89" fmla="*/ 385802 h 469939"/>
                    <a:gd name="connsiteX90" fmla="*/ 222692 w 848167"/>
                    <a:gd name="connsiteY90" fmla="*/ 365164 h 469939"/>
                    <a:gd name="connsiteX91" fmla="*/ 219517 w 848167"/>
                    <a:gd name="connsiteY91" fmla="*/ 354052 h 469939"/>
                    <a:gd name="connsiteX92" fmla="*/ 214755 w 848167"/>
                    <a:gd name="connsiteY92" fmla="*/ 319127 h 469939"/>
                    <a:gd name="connsiteX93" fmla="*/ 209992 w 848167"/>
                    <a:gd name="connsiteY93" fmla="*/ 306427 h 469939"/>
                    <a:gd name="connsiteX94" fmla="*/ 205230 w 848167"/>
                    <a:gd name="connsiteY94" fmla="*/ 303252 h 469939"/>
                    <a:gd name="connsiteX95" fmla="*/ 203642 w 848167"/>
                    <a:gd name="connsiteY95" fmla="*/ 298489 h 469939"/>
                    <a:gd name="connsiteX96" fmla="*/ 187767 w 848167"/>
                    <a:gd name="connsiteY96" fmla="*/ 285789 h 469939"/>
                    <a:gd name="connsiteX97" fmla="*/ 184592 w 848167"/>
                    <a:gd name="connsiteY97" fmla="*/ 281027 h 469939"/>
                    <a:gd name="connsiteX98" fmla="*/ 179830 w 848167"/>
                    <a:gd name="connsiteY98" fmla="*/ 279439 h 469939"/>
                    <a:gd name="connsiteX99" fmla="*/ 171892 w 848167"/>
                    <a:gd name="connsiteY99" fmla="*/ 276264 h 469939"/>
                    <a:gd name="connsiteX100" fmla="*/ 162367 w 848167"/>
                    <a:gd name="connsiteY100" fmla="*/ 269914 h 469939"/>
                    <a:gd name="connsiteX101" fmla="*/ 148080 w 848167"/>
                    <a:gd name="connsiteY101" fmla="*/ 261977 h 469939"/>
                    <a:gd name="connsiteX102" fmla="*/ 129030 w 848167"/>
                    <a:gd name="connsiteY102" fmla="*/ 252452 h 469939"/>
                    <a:gd name="connsiteX103" fmla="*/ 121092 w 848167"/>
                    <a:gd name="connsiteY103" fmla="*/ 246102 h 469939"/>
                    <a:gd name="connsiteX104" fmla="*/ 103630 w 848167"/>
                    <a:gd name="connsiteY104" fmla="*/ 238164 h 469939"/>
                    <a:gd name="connsiteX105" fmla="*/ 97280 w 848167"/>
                    <a:gd name="connsiteY105" fmla="*/ 234989 h 469939"/>
                    <a:gd name="connsiteX106" fmla="*/ 81405 w 848167"/>
                    <a:gd name="connsiteY106" fmla="*/ 227052 h 469939"/>
                    <a:gd name="connsiteX107" fmla="*/ 68705 w 848167"/>
                    <a:gd name="connsiteY107" fmla="*/ 222289 h 469939"/>
                    <a:gd name="connsiteX108" fmla="*/ 63942 w 848167"/>
                    <a:gd name="connsiteY108" fmla="*/ 219114 h 469939"/>
                    <a:gd name="connsiteX109" fmla="*/ 57592 w 848167"/>
                    <a:gd name="connsiteY109" fmla="*/ 217527 h 469939"/>
                    <a:gd name="connsiteX110" fmla="*/ 46480 w 848167"/>
                    <a:gd name="connsiteY110" fmla="*/ 208002 h 469939"/>
                    <a:gd name="connsiteX111" fmla="*/ 43305 w 848167"/>
                    <a:gd name="connsiteY111" fmla="*/ 203239 h 469939"/>
                    <a:gd name="connsiteX112" fmla="*/ 36955 w 848167"/>
                    <a:gd name="connsiteY112" fmla="*/ 200064 h 469939"/>
                    <a:gd name="connsiteX113" fmla="*/ 35367 w 848167"/>
                    <a:gd name="connsiteY113" fmla="*/ 195302 h 469939"/>
                    <a:gd name="connsiteX114" fmla="*/ 27430 w 848167"/>
                    <a:gd name="connsiteY114" fmla="*/ 185777 h 469939"/>
                    <a:gd name="connsiteX115" fmla="*/ 25842 w 848167"/>
                    <a:gd name="connsiteY115" fmla="*/ 177839 h 469939"/>
                    <a:gd name="connsiteX116" fmla="*/ 22667 w 848167"/>
                    <a:gd name="connsiteY116" fmla="*/ 171489 h 469939"/>
                    <a:gd name="connsiteX117" fmla="*/ 17905 w 848167"/>
                    <a:gd name="connsiteY117" fmla="*/ 161964 h 469939"/>
                    <a:gd name="connsiteX118" fmla="*/ 13142 w 848167"/>
                    <a:gd name="connsiteY118" fmla="*/ 144502 h 469939"/>
                    <a:gd name="connsiteX119" fmla="*/ 8380 w 848167"/>
                    <a:gd name="connsiteY119" fmla="*/ 127039 h 469939"/>
                    <a:gd name="connsiteX120" fmla="*/ 5205 w 848167"/>
                    <a:gd name="connsiteY120" fmla="*/ 122277 h 469939"/>
                    <a:gd name="connsiteX121" fmla="*/ 3617 w 848167"/>
                    <a:gd name="connsiteY121" fmla="*/ 107989 h 469939"/>
                    <a:gd name="connsiteX122" fmla="*/ 2030 w 848167"/>
                    <a:gd name="connsiteY122" fmla="*/ 82589 h 469939"/>
                    <a:gd name="connsiteX123" fmla="*/ 8380 w 848167"/>
                    <a:gd name="connsiteY123" fmla="*/ 79414 h 469939"/>
                    <a:gd name="connsiteX124" fmla="*/ 17905 w 848167"/>
                    <a:gd name="connsiteY124" fmla="*/ 76239 h 469939"/>
                    <a:gd name="connsiteX125" fmla="*/ 21080 w 848167"/>
                    <a:gd name="connsiteY125" fmla="*/ 71477 h 469939"/>
                    <a:gd name="connsiteX126" fmla="*/ 33780 w 848167"/>
                    <a:gd name="connsiteY126" fmla="*/ 66714 h 469939"/>
                    <a:gd name="connsiteX127" fmla="*/ 36955 w 848167"/>
                    <a:gd name="connsiteY127" fmla="*/ 61952 h 469939"/>
                    <a:gd name="connsiteX128" fmla="*/ 46480 w 848167"/>
                    <a:gd name="connsiteY128" fmla="*/ 55602 h 469939"/>
                    <a:gd name="connsiteX129" fmla="*/ 49655 w 848167"/>
                    <a:gd name="connsiteY129" fmla="*/ 50839 h 469939"/>
                    <a:gd name="connsiteX130" fmla="*/ 60767 w 848167"/>
                    <a:gd name="connsiteY130" fmla="*/ 41314 h 469939"/>
                    <a:gd name="connsiteX131" fmla="*/ 63942 w 848167"/>
                    <a:gd name="connsiteY131" fmla="*/ 36552 h 469939"/>
                    <a:gd name="connsiteX132" fmla="*/ 84580 w 848167"/>
                    <a:gd name="connsiteY132" fmla="*/ 23852 h 469939"/>
                    <a:gd name="connsiteX133" fmla="*/ 87755 w 848167"/>
                    <a:gd name="connsiteY133" fmla="*/ 19089 h 469939"/>
                    <a:gd name="connsiteX134" fmla="*/ 92517 w 848167"/>
                    <a:gd name="connsiteY134" fmla="*/ 15914 h 469939"/>
                    <a:gd name="connsiteX135" fmla="*/ 98867 w 848167"/>
                    <a:gd name="connsiteY135" fmla="*/ 11152 h 469939"/>
                    <a:gd name="connsiteX136" fmla="*/ 103630 w 848167"/>
                    <a:gd name="connsiteY136" fmla="*/ 4802 h 469939"/>
                    <a:gd name="connsiteX137" fmla="*/ 79817 w 848167"/>
                    <a:gd name="connsiteY137" fmla="*/ 12739 h 469939"/>
                    <a:gd name="connsiteX0" fmla="*/ 79817 w 848167"/>
                    <a:gd name="connsiteY0" fmla="*/ 12739 h 469939"/>
                    <a:gd name="connsiteX1" fmla="*/ 79817 w 848167"/>
                    <a:gd name="connsiteY1" fmla="*/ 12739 h 469939"/>
                    <a:gd name="connsiteX2" fmla="*/ 92517 w 848167"/>
                    <a:gd name="connsiteY2" fmla="*/ 39 h 469939"/>
                    <a:gd name="connsiteX3" fmla="*/ 109980 w 848167"/>
                    <a:gd name="connsiteY3" fmla="*/ 9564 h 469939"/>
                    <a:gd name="connsiteX4" fmla="*/ 119505 w 848167"/>
                    <a:gd name="connsiteY4" fmla="*/ 14327 h 469939"/>
                    <a:gd name="connsiteX5" fmla="*/ 124267 w 848167"/>
                    <a:gd name="connsiteY5" fmla="*/ 15914 h 469939"/>
                    <a:gd name="connsiteX6" fmla="*/ 146492 w 848167"/>
                    <a:gd name="connsiteY6" fmla="*/ 23852 h 469939"/>
                    <a:gd name="connsiteX7" fmla="*/ 151255 w 848167"/>
                    <a:gd name="connsiteY7" fmla="*/ 25439 h 469939"/>
                    <a:gd name="connsiteX8" fmla="*/ 157605 w 848167"/>
                    <a:gd name="connsiteY8" fmla="*/ 28614 h 469939"/>
                    <a:gd name="connsiteX9" fmla="*/ 165542 w 848167"/>
                    <a:gd name="connsiteY9" fmla="*/ 30202 h 469939"/>
                    <a:gd name="connsiteX10" fmla="*/ 179830 w 848167"/>
                    <a:gd name="connsiteY10" fmla="*/ 39727 h 469939"/>
                    <a:gd name="connsiteX11" fmla="*/ 184592 w 848167"/>
                    <a:gd name="connsiteY11" fmla="*/ 42902 h 469939"/>
                    <a:gd name="connsiteX12" fmla="*/ 197292 w 848167"/>
                    <a:gd name="connsiteY12" fmla="*/ 47664 h 469939"/>
                    <a:gd name="connsiteX13" fmla="*/ 206817 w 848167"/>
                    <a:gd name="connsiteY13" fmla="*/ 50839 h 469939"/>
                    <a:gd name="connsiteX14" fmla="*/ 219517 w 848167"/>
                    <a:gd name="connsiteY14" fmla="*/ 57189 h 469939"/>
                    <a:gd name="connsiteX15" fmla="*/ 233805 w 848167"/>
                    <a:gd name="connsiteY15" fmla="*/ 66714 h 469939"/>
                    <a:gd name="connsiteX16" fmla="*/ 244917 w 848167"/>
                    <a:gd name="connsiteY16" fmla="*/ 68302 h 469939"/>
                    <a:gd name="connsiteX17" fmla="*/ 257617 w 848167"/>
                    <a:gd name="connsiteY17" fmla="*/ 73064 h 469939"/>
                    <a:gd name="connsiteX18" fmla="*/ 268730 w 848167"/>
                    <a:gd name="connsiteY18" fmla="*/ 76239 h 469939"/>
                    <a:gd name="connsiteX19" fmla="*/ 292542 w 848167"/>
                    <a:gd name="connsiteY19" fmla="*/ 77827 h 469939"/>
                    <a:gd name="connsiteX20" fmla="*/ 330642 w 848167"/>
                    <a:gd name="connsiteY20" fmla="*/ 82589 h 469939"/>
                    <a:gd name="connsiteX21" fmla="*/ 357630 w 848167"/>
                    <a:gd name="connsiteY21" fmla="*/ 85764 h 469939"/>
                    <a:gd name="connsiteX22" fmla="*/ 429067 w 848167"/>
                    <a:gd name="connsiteY22" fmla="*/ 82589 h 469939"/>
                    <a:gd name="connsiteX23" fmla="*/ 440180 w 848167"/>
                    <a:gd name="connsiteY23" fmla="*/ 79414 h 469939"/>
                    <a:gd name="connsiteX24" fmla="*/ 454467 w 848167"/>
                    <a:gd name="connsiteY24" fmla="*/ 77827 h 469939"/>
                    <a:gd name="connsiteX25" fmla="*/ 527492 w 848167"/>
                    <a:gd name="connsiteY25" fmla="*/ 71477 h 469939"/>
                    <a:gd name="connsiteX26" fmla="*/ 560830 w 848167"/>
                    <a:gd name="connsiteY26" fmla="*/ 69889 h 469939"/>
                    <a:gd name="connsiteX27" fmla="*/ 584642 w 848167"/>
                    <a:gd name="connsiteY27" fmla="*/ 65127 h 469939"/>
                    <a:gd name="connsiteX28" fmla="*/ 600517 w 848167"/>
                    <a:gd name="connsiteY28" fmla="*/ 60364 h 469939"/>
                    <a:gd name="connsiteX29" fmla="*/ 629092 w 848167"/>
                    <a:gd name="connsiteY29" fmla="*/ 63539 h 469939"/>
                    <a:gd name="connsiteX30" fmla="*/ 641792 w 848167"/>
                    <a:gd name="connsiteY30" fmla="*/ 66714 h 469939"/>
                    <a:gd name="connsiteX31" fmla="*/ 675130 w 848167"/>
                    <a:gd name="connsiteY31" fmla="*/ 73064 h 469939"/>
                    <a:gd name="connsiteX32" fmla="*/ 706880 w 848167"/>
                    <a:gd name="connsiteY32" fmla="*/ 79414 h 469939"/>
                    <a:gd name="connsiteX33" fmla="*/ 732280 w 848167"/>
                    <a:gd name="connsiteY33" fmla="*/ 82589 h 469939"/>
                    <a:gd name="connsiteX34" fmla="*/ 741805 w 848167"/>
                    <a:gd name="connsiteY34" fmla="*/ 85764 h 469939"/>
                    <a:gd name="connsiteX35" fmla="*/ 756092 w 848167"/>
                    <a:gd name="connsiteY35" fmla="*/ 88939 h 469939"/>
                    <a:gd name="connsiteX36" fmla="*/ 760855 w 848167"/>
                    <a:gd name="connsiteY36" fmla="*/ 104814 h 469939"/>
                    <a:gd name="connsiteX37" fmla="*/ 762442 w 848167"/>
                    <a:gd name="connsiteY37" fmla="*/ 111164 h 469939"/>
                    <a:gd name="connsiteX38" fmla="*/ 767205 w 848167"/>
                    <a:gd name="connsiteY38" fmla="*/ 115927 h 469939"/>
                    <a:gd name="connsiteX39" fmla="*/ 770380 w 848167"/>
                    <a:gd name="connsiteY39" fmla="*/ 120689 h 469939"/>
                    <a:gd name="connsiteX40" fmla="*/ 775142 w 848167"/>
                    <a:gd name="connsiteY40" fmla="*/ 128627 h 469939"/>
                    <a:gd name="connsiteX41" fmla="*/ 787842 w 848167"/>
                    <a:gd name="connsiteY41" fmla="*/ 146089 h 469939"/>
                    <a:gd name="connsiteX42" fmla="*/ 795780 w 848167"/>
                    <a:gd name="connsiteY42" fmla="*/ 160377 h 469939"/>
                    <a:gd name="connsiteX43" fmla="*/ 802130 w 848167"/>
                    <a:gd name="connsiteY43" fmla="*/ 168314 h 469939"/>
                    <a:gd name="connsiteX44" fmla="*/ 816417 w 848167"/>
                    <a:gd name="connsiteY44" fmla="*/ 193714 h 469939"/>
                    <a:gd name="connsiteX45" fmla="*/ 818005 w 848167"/>
                    <a:gd name="connsiteY45" fmla="*/ 200064 h 469939"/>
                    <a:gd name="connsiteX46" fmla="*/ 821180 w 848167"/>
                    <a:gd name="connsiteY46" fmla="*/ 209589 h 469939"/>
                    <a:gd name="connsiteX47" fmla="*/ 825942 w 848167"/>
                    <a:gd name="connsiteY47" fmla="*/ 222289 h 469939"/>
                    <a:gd name="connsiteX48" fmla="*/ 827530 w 848167"/>
                    <a:gd name="connsiteY48" fmla="*/ 228639 h 469939"/>
                    <a:gd name="connsiteX49" fmla="*/ 833880 w 848167"/>
                    <a:gd name="connsiteY49" fmla="*/ 238164 h 469939"/>
                    <a:gd name="connsiteX50" fmla="*/ 838642 w 848167"/>
                    <a:gd name="connsiteY50" fmla="*/ 254039 h 469939"/>
                    <a:gd name="connsiteX51" fmla="*/ 844992 w 848167"/>
                    <a:gd name="connsiteY51" fmla="*/ 277852 h 469939"/>
                    <a:gd name="connsiteX52" fmla="*/ 848167 w 848167"/>
                    <a:gd name="connsiteY52" fmla="*/ 293727 h 469939"/>
                    <a:gd name="connsiteX53" fmla="*/ 843405 w 848167"/>
                    <a:gd name="connsiteY53" fmla="*/ 314364 h 469939"/>
                    <a:gd name="connsiteX54" fmla="*/ 840230 w 848167"/>
                    <a:gd name="connsiteY54" fmla="*/ 323889 h 469939"/>
                    <a:gd name="connsiteX55" fmla="*/ 843405 w 848167"/>
                    <a:gd name="connsiteY55" fmla="*/ 358814 h 469939"/>
                    <a:gd name="connsiteX56" fmla="*/ 848167 w 848167"/>
                    <a:gd name="connsiteY56" fmla="*/ 376277 h 469939"/>
                    <a:gd name="connsiteX57" fmla="*/ 844992 w 848167"/>
                    <a:gd name="connsiteY57" fmla="*/ 401677 h 469939"/>
                    <a:gd name="connsiteX58" fmla="*/ 837055 w 848167"/>
                    <a:gd name="connsiteY58" fmla="*/ 408027 h 469939"/>
                    <a:gd name="connsiteX59" fmla="*/ 827530 w 848167"/>
                    <a:gd name="connsiteY59" fmla="*/ 412789 h 469939"/>
                    <a:gd name="connsiteX60" fmla="*/ 818005 w 848167"/>
                    <a:gd name="connsiteY60" fmla="*/ 417552 h 469939"/>
                    <a:gd name="connsiteX61" fmla="*/ 813242 w 848167"/>
                    <a:gd name="connsiteY61" fmla="*/ 420727 h 469939"/>
                    <a:gd name="connsiteX62" fmla="*/ 806892 w 848167"/>
                    <a:gd name="connsiteY62" fmla="*/ 422314 h 469939"/>
                    <a:gd name="connsiteX63" fmla="*/ 787842 w 848167"/>
                    <a:gd name="connsiteY63" fmla="*/ 427077 h 469939"/>
                    <a:gd name="connsiteX64" fmla="*/ 765617 w 848167"/>
                    <a:gd name="connsiteY64" fmla="*/ 428664 h 469939"/>
                    <a:gd name="connsiteX65" fmla="*/ 743224 w 848167"/>
                    <a:gd name="connsiteY65" fmla="*/ 447881 h 469939"/>
                    <a:gd name="connsiteX66" fmla="*/ 711894 w 848167"/>
                    <a:gd name="connsiteY66" fmla="*/ 449051 h 469939"/>
                    <a:gd name="connsiteX67" fmla="*/ 675548 w 848167"/>
                    <a:gd name="connsiteY67" fmla="*/ 452811 h 469939"/>
                    <a:gd name="connsiteX68" fmla="*/ 668780 w 848167"/>
                    <a:gd name="connsiteY68" fmla="*/ 444539 h 469939"/>
                    <a:gd name="connsiteX69" fmla="*/ 643380 w 848167"/>
                    <a:gd name="connsiteY69" fmla="*/ 449302 h 469939"/>
                    <a:gd name="connsiteX70" fmla="*/ 629092 w 848167"/>
                    <a:gd name="connsiteY70" fmla="*/ 450889 h 469939"/>
                    <a:gd name="connsiteX71" fmla="*/ 610042 w 848167"/>
                    <a:gd name="connsiteY71" fmla="*/ 454064 h 469939"/>
                    <a:gd name="connsiteX72" fmla="*/ 579880 w 848167"/>
                    <a:gd name="connsiteY72" fmla="*/ 457239 h 469939"/>
                    <a:gd name="connsiteX73" fmla="*/ 556067 w 848167"/>
                    <a:gd name="connsiteY73" fmla="*/ 462002 h 469939"/>
                    <a:gd name="connsiteX74" fmla="*/ 498917 w 848167"/>
                    <a:gd name="connsiteY74" fmla="*/ 466764 h 469939"/>
                    <a:gd name="connsiteX75" fmla="*/ 433830 w 848167"/>
                    <a:gd name="connsiteY75" fmla="*/ 469939 h 469939"/>
                    <a:gd name="connsiteX76" fmla="*/ 362392 w 848167"/>
                    <a:gd name="connsiteY76" fmla="*/ 466764 h 469939"/>
                    <a:gd name="connsiteX77" fmla="*/ 346517 w 848167"/>
                    <a:gd name="connsiteY77" fmla="*/ 465177 h 469939"/>
                    <a:gd name="connsiteX78" fmla="*/ 332230 w 848167"/>
                    <a:gd name="connsiteY78" fmla="*/ 462002 h 469939"/>
                    <a:gd name="connsiteX79" fmla="*/ 314767 w 848167"/>
                    <a:gd name="connsiteY79" fmla="*/ 458827 h 469939"/>
                    <a:gd name="connsiteX80" fmla="*/ 305242 w 848167"/>
                    <a:gd name="connsiteY80" fmla="*/ 455652 h 469939"/>
                    <a:gd name="connsiteX81" fmla="*/ 303655 w 848167"/>
                    <a:gd name="connsiteY81" fmla="*/ 450889 h 469939"/>
                    <a:gd name="connsiteX82" fmla="*/ 294130 w 848167"/>
                    <a:gd name="connsiteY82" fmla="*/ 444539 h 469939"/>
                    <a:gd name="connsiteX83" fmla="*/ 260792 w 848167"/>
                    <a:gd name="connsiteY83" fmla="*/ 430252 h 469939"/>
                    <a:gd name="connsiteX84" fmla="*/ 246505 w 848167"/>
                    <a:gd name="connsiteY84" fmla="*/ 417552 h 469939"/>
                    <a:gd name="connsiteX85" fmla="*/ 241742 w 848167"/>
                    <a:gd name="connsiteY85" fmla="*/ 412789 h 469939"/>
                    <a:gd name="connsiteX86" fmla="*/ 235392 w 848167"/>
                    <a:gd name="connsiteY86" fmla="*/ 401677 h 469939"/>
                    <a:gd name="connsiteX87" fmla="*/ 233805 w 848167"/>
                    <a:gd name="connsiteY87" fmla="*/ 396914 h 469939"/>
                    <a:gd name="connsiteX88" fmla="*/ 229042 w 848167"/>
                    <a:gd name="connsiteY88" fmla="*/ 390564 h 469939"/>
                    <a:gd name="connsiteX89" fmla="*/ 225867 w 848167"/>
                    <a:gd name="connsiteY89" fmla="*/ 385802 h 469939"/>
                    <a:gd name="connsiteX90" fmla="*/ 222692 w 848167"/>
                    <a:gd name="connsiteY90" fmla="*/ 365164 h 469939"/>
                    <a:gd name="connsiteX91" fmla="*/ 219517 w 848167"/>
                    <a:gd name="connsiteY91" fmla="*/ 354052 h 469939"/>
                    <a:gd name="connsiteX92" fmla="*/ 214755 w 848167"/>
                    <a:gd name="connsiteY92" fmla="*/ 319127 h 469939"/>
                    <a:gd name="connsiteX93" fmla="*/ 209992 w 848167"/>
                    <a:gd name="connsiteY93" fmla="*/ 306427 h 469939"/>
                    <a:gd name="connsiteX94" fmla="*/ 205230 w 848167"/>
                    <a:gd name="connsiteY94" fmla="*/ 303252 h 469939"/>
                    <a:gd name="connsiteX95" fmla="*/ 203642 w 848167"/>
                    <a:gd name="connsiteY95" fmla="*/ 298489 h 469939"/>
                    <a:gd name="connsiteX96" fmla="*/ 187767 w 848167"/>
                    <a:gd name="connsiteY96" fmla="*/ 285789 h 469939"/>
                    <a:gd name="connsiteX97" fmla="*/ 184592 w 848167"/>
                    <a:gd name="connsiteY97" fmla="*/ 281027 h 469939"/>
                    <a:gd name="connsiteX98" fmla="*/ 179830 w 848167"/>
                    <a:gd name="connsiteY98" fmla="*/ 279439 h 469939"/>
                    <a:gd name="connsiteX99" fmla="*/ 171892 w 848167"/>
                    <a:gd name="connsiteY99" fmla="*/ 276264 h 469939"/>
                    <a:gd name="connsiteX100" fmla="*/ 162367 w 848167"/>
                    <a:gd name="connsiteY100" fmla="*/ 269914 h 469939"/>
                    <a:gd name="connsiteX101" fmla="*/ 148080 w 848167"/>
                    <a:gd name="connsiteY101" fmla="*/ 261977 h 469939"/>
                    <a:gd name="connsiteX102" fmla="*/ 129030 w 848167"/>
                    <a:gd name="connsiteY102" fmla="*/ 252452 h 469939"/>
                    <a:gd name="connsiteX103" fmla="*/ 121092 w 848167"/>
                    <a:gd name="connsiteY103" fmla="*/ 246102 h 469939"/>
                    <a:gd name="connsiteX104" fmla="*/ 103630 w 848167"/>
                    <a:gd name="connsiteY104" fmla="*/ 238164 h 469939"/>
                    <a:gd name="connsiteX105" fmla="*/ 97280 w 848167"/>
                    <a:gd name="connsiteY105" fmla="*/ 234989 h 469939"/>
                    <a:gd name="connsiteX106" fmla="*/ 81405 w 848167"/>
                    <a:gd name="connsiteY106" fmla="*/ 227052 h 469939"/>
                    <a:gd name="connsiteX107" fmla="*/ 68705 w 848167"/>
                    <a:gd name="connsiteY107" fmla="*/ 222289 h 469939"/>
                    <a:gd name="connsiteX108" fmla="*/ 63942 w 848167"/>
                    <a:gd name="connsiteY108" fmla="*/ 219114 h 469939"/>
                    <a:gd name="connsiteX109" fmla="*/ 57592 w 848167"/>
                    <a:gd name="connsiteY109" fmla="*/ 217527 h 469939"/>
                    <a:gd name="connsiteX110" fmla="*/ 46480 w 848167"/>
                    <a:gd name="connsiteY110" fmla="*/ 208002 h 469939"/>
                    <a:gd name="connsiteX111" fmla="*/ 43305 w 848167"/>
                    <a:gd name="connsiteY111" fmla="*/ 203239 h 469939"/>
                    <a:gd name="connsiteX112" fmla="*/ 36955 w 848167"/>
                    <a:gd name="connsiteY112" fmla="*/ 200064 h 469939"/>
                    <a:gd name="connsiteX113" fmla="*/ 35367 w 848167"/>
                    <a:gd name="connsiteY113" fmla="*/ 195302 h 469939"/>
                    <a:gd name="connsiteX114" fmla="*/ 27430 w 848167"/>
                    <a:gd name="connsiteY114" fmla="*/ 185777 h 469939"/>
                    <a:gd name="connsiteX115" fmla="*/ 25842 w 848167"/>
                    <a:gd name="connsiteY115" fmla="*/ 177839 h 469939"/>
                    <a:gd name="connsiteX116" fmla="*/ 22667 w 848167"/>
                    <a:gd name="connsiteY116" fmla="*/ 171489 h 469939"/>
                    <a:gd name="connsiteX117" fmla="*/ 17905 w 848167"/>
                    <a:gd name="connsiteY117" fmla="*/ 161964 h 469939"/>
                    <a:gd name="connsiteX118" fmla="*/ 13142 w 848167"/>
                    <a:gd name="connsiteY118" fmla="*/ 144502 h 469939"/>
                    <a:gd name="connsiteX119" fmla="*/ 8380 w 848167"/>
                    <a:gd name="connsiteY119" fmla="*/ 127039 h 469939"/>
                    <a:gd name="connsiteX120" fmla="*/ 5205 w 848167"/>
                    <a:gd name="connsiteY120" fmla="*/ 122277 h 469939"/>
                    <a:gd name="connsiteX121" fmla="*/ 3617 w 848167"/>
                    <a:gd name="connsiteY121" fmla="*/ 107989 h 469939"/>
                    <a:gd name="connsiteX122" fmla="*/ 2030 w 848167"/>
                    <a:gd name="connsiteY122" fmla="*/ 82589 h 469939"/>
                    <a:gd name="connsiteX123" fmla="*/ 8380 w 848167"/>
                    <a:gd name="connsiteY123" fmla="*/ 79414 h 469939"/>
                    <a:gd name="connsiteX124" fmla="*/ 17905 w 848167"/>
                    <a:gd name="connsiteY124" fmla="*/ 76239 h 469939"/>
                    <a:gd name="connsiteX125" fmla="*/ 21080 w 848167"/>
                    <a:gd name="connsiteY125" fmla="*/ 71477 h 469939"/>
                    <a:gd name="connsiteX126" fmla="*/ 33780 w 848167"/>
                    <a:gd name="connsiteY126" fmla="*/ 66714 h 469939"/>
                    <a:gd name="connsiteX127" fmla="*/ 36955 w 848167"/>
                    <a:gd name="connsiteY127" fmla="*/ 61952 h 469939"/>
                    <a:gd name="connsiteX128" fmla="*/ 46480 w 848167"/>
                    <a:gd name="connsiteY128" fmla="*/ 55602 h 469939"/>
                    <a:gd name="connsiteX129" fmla="*/ 49655 w 848167"/>
                    <a:gd name="connsiteY129" fmla="*/ 50839 h 469939"/>
                    <a:gd name="connsiteX130" fmla="*/ 60767 w 848167"/>
                    <a:gd name="connsiteY130" fmla="*/ 41314 h 469939"/>
                    <a:gd name="connsiteX131" fmla="*/ 63942 w 848167"/>
                    <a:gd name="connsiteY131" fmla="*/ 36552 h 469939"/>
                    <a:gd name="connsiteX132" fmla="*/ 84580 w 848167"/>
                    <a:gd name="connsiteY132" fmla="*/ 23852 h 469939"/>
                    <a:gd name="connsiteX133" fmla="*/ 87755 w 848167"/>
                    <a:gd name="connsiteY133" fmla="*/ 19089 h 469939"/>
                    <a:gd name="connsiteX134" fmla="*/ 92517 w 848167"/>
                    <a:gd name="connsiteY134" fmla="*/ 15914 h 469939"/>
                    <a:gd name="connsiteX135" fmla="*/ 98867 w 848167"/>
                    <a:gd name="connsiteY135" fmla="*/ 11152 h 469939"/>
                    <a:gd name="connsiteX136" fmla="*/ 103630 w 848167"/>
                    <a:gd name="connsiteY136" fmla="*/ 4802 h 469939"/>
                    <a:gd name="connsiteX137" fmla="*/ 79817 w 848167"/>
                    <a:gd name="connsiteY137" fmla="*/ 12739 h 469939"/>
                    <a:gd name="connsiteX0" fmla="*/ 79817 w 848167"/>
                    <a:gd name="connsiteY0" fmla="*/ 12739 h 469939"/>
                    <a:gd name="connsiteX1" fmla="*/ 79817 w 848167"/>
                    <a:gd name="connsiteY1" fmla="*/ 12739 h 469939"/>
                    <a:gd name="connsiteX2" fmla="*/ 92517 w 848167"/>
                    <a:gd name="connsiteY2" fmla="*/ 39 h 469939"/>
                    <a:gd name="connsiteX3" fmla="*/ 109980 w 848167"/>
                    <a:gd name="connsiteY3" fmla="*/ 9564 h 469939"/>
                    <a:gd name="connsiteX4" fmla="*/ 119505 w 848167"/>
                    <a:gd name="connsiteY4" fmla="*/ 14327 h 469939"/>
                    <a:gd name="connsiteX5" fmla="*/ 124267 w 848167"/>
                    <a:gd name="connsiteY5" fmla="*/ 15914 h 469939"/>
                    <a:gd name="connsiteX6" fmla="*/ 146492 w 848167"/>
                    <a:gd name="connsiteY6" fmla="*/ 23852 h 469939"/>
                    <a:gd name="connsiteX7" fmla="*/ 151255 w 848167"/>
                    <a:gd name="connsiteY7" fmla="*/ 25439 h 469939"/>
                    <a:gd name="connsiteX8" fmla="*/ 157605 w 848167"/>
                    <a:gd name="connsiteY8" fmla="*/ 28614 h 469939"/>
                    <a:gd name="connsiteX9" fmla="*/ 165542 w 848167"/>
                    <a:gd name="connsiteY9" fmla="*/ 30202 h 469939"/>
                    <a:gd name="connsiteX10" fmla="*/ 179830 w 848167"/>
                    <a:gd name="connsiteY10" fmla="*/ 39727 h 469939"/>
                    <a:gd name="connsiteX11" fmla="*/ 184592 w 848167"/>
                    <a:gd name="connsiteY11" fmla="*/ 42902 h 469939"/>
                    <a:gd name="connsiteX12" fmla="*/ 197292 w 848167"/>
                    <a:gd name="connsiteY12" fmla="*/ 47664 h 469939"/>
                    <a:gd name="connsiteX13" fmla="*/ 206817 w 848167"/>
                    <a:gd name="connsiteY13" fmla="*/ 50839 h 469939"/>
                    <a:gd name="connsiteX14" fmla="*/ 219517 w 848167"/>
                    <a:gd name="connsiteY14" fmla="*/ 57189 h 469939"/>
                    <a:gd name="connsiteX15" fmla="*/ 233805 w 848167"/>
                    <a:gd name="connsiteY15" fmla="*/ 66714 h 469939"/>
                    <a:gd name="connsiteX16" fmla="*/ 244917 w 848167"/>
                    <a:gd name="connsiteY16" fmla="*/ 68302 h 469939"/>
                    <a:gd name="connsiteX17" fmla="*/ 257617 w 848167"/>
                    <a:gd name="connsiteY17" fmla="*/ 73064 h 469939"/>
                    <a:gd name="connsiteX18" fmla="*/ 268730 w 848167"/>
                    <a:gd name="connsiteY18" fmla="*/ 76239 h 469939"/>
                    <a:gd name="connsiteX19" fmla="*/ 292542 w 848167"/>
                    <a:gd name="connsiteY19" fmla="*/ 77827 h 469939"/>
                    <a:gd name="connsiteX20" fmla="*/ 330642 w 848167"/>
                    <a:gd name="connsiteY20" fmla="*/ 82589 h 469939"/>
                    <a:gd name="connsiteX21" fmla="*/ 357630 w 848167"/>
                    <a:gd name="connsiteY21" fmla="*/ 85764 h 469939"/>
                    <a:gd name="connsiteX22" fmla="*/ 429067 w 848167"/>
                    <a:gd name="connsiteY22" fmla="*/ 82589 h 469939"/>
                    <a:gd name="connsiteX23" fmla="*/ 440180 w 848167"/>
                    <a:gd name="connsiteY23" fmla="*/ 79414 h 469939"/>
                    <a:gd name="connsiteX24" fmla="*/ 454467 w 848167"/>
                    <a:gd name="connsiteY24" fmla="*/ 77827 h 469939"/>
                    <a:gd name="connsiteX25" fmla="*/ 527492 w 848167"/>
                    <a:gd name="connsiteY25" fmla="*/ 71477 h 469939"/>
                    <a:gd name="connsiteX26" fmla="*/ 560830 w 848167"/>
                    <a:gd name="connsiteY26" fmla="*/ 69889 h 469939"/>
                    <a:gd name="connsiteX27" fmla="*/ 584642 w 848167"/>
                    <a:gd name="connsiteY27" fmla="*/ 65127 h 469939"/>
                    <a:gd name="connsiteX28" fmla="*/ 600517 w 848167"/>
                    <a:gd name="connsiteY28" fmla="*/ 60364 h 469939"/>
                    <a:gd name="connsiteX29" fmla="*/ 629092 w 848167"/>
                    <a:gd name="connsiteY29" fmla="*/ 63539 h 469939"/>
                    <a:gd name="connsiteX30" fmla="*/ 641792 w 848167"/>
                    <a:gd name="connsiteY30" fmla="*/ 66714 h 469939"/>
                    <a:gd name="connsiteX31" fmla="*/ 675130 w 848167"/>
                    <a:gd name="connsiteY31" fmla="*/ 73064 h 469939"/>
                    <a:gd name="connsiteX32" fmla="*/ 706880 w 848167"/>
                    <a:gd name="connsiteY32" fmla="*/ 79414 h 469939"/>
                    <a:gd name="connsiteX33" fmla="*/ 732280 w 848167"/>
                    <a:gd name="connsiteY33" fmla="*/ 82589 h 469939"/>
                    <a:gd name="connsiteX34" fmla="*/ 741805 w 848167"/>
                    <a:gd name="connsiteY34" fmla="*/ 85764 h 469939"/>
                    <a:gd name="connsiteX35" fmla="*/ 756092 w 848167"/>
                    <a:gd name="connsiteY35" fmla="*/ 88939 h 469939"/>
                    <a:gd name="connsiteX36" fmla="*/ 760855 w 848167"/>
                    <a:gd name="connsiteY36" fmla="*/ 104814 h 469939"/>
                    <a:gd name="connsiteX37" fmla="*/ 762442 w 848167"/>
                    <a:gd name="connsiteY37" fmla="*/ 111164 h 469939"/>
                    <a:gd name="connsiteX38" fmla="*/ 767205 w 848167"/>
                    <a:gd name="connsiteY38" fmla="*/ 115927 h 469939"/>
                    <a:gd name="connsiteX39" fmla="*/ 770380 w 848167"/>
                    <a:gd name="connsiteY39" fmla="*/ 120689 h 469939"/>
                    <a:gd name="connsiteX40" fmla="*/ 775142 w 848167"/>
                    <a:gd name="connsiteY40" fmla="*/ 128627 h 469939"/>
                    <a:gd name="connsiteX41" fmla="*/ 787842 w 848167"/>
                    <a:gd name="connsiteY41" fmla="*/ 146089 h 469939"/>
                    <a:gd name="connsiteX42" fmla="*/ 795780 w 848167"/>
                    <a:gd name="connsiteY42" fmla="*/ 160377 h 469939"/>
                    <a:gd name="connsiteX43" fmla="*/ 802130 w 848167"/>
                    <a:gd name="connsiteY43" fmla="*/ 168314 h 469939"/>
                    <a:gd name="connsiteX44" fmla="*/ 816417 w 848167"/>
                    <a:gd name="connsiteY44" fmla="*/ 193714 h 469939"/>
                    <a:gd name="connsiteX45" fmla="*/ 818005 w 848167"/>
                    <a:gd name="connsiteY45" fmla="*/ 200064 h 469939"/>
                    <a:gd name="connsiteX46" fmla="*/ 821180 w 848167"/>
                    <a:gd name="connsiteY46" fmla="*/ 209589 h 469939"/>
                    <a:gd name="connsiteX47" fmla="*/ 825942 w 848167"/>
                    <a:gd name="connsiteY47" fmla="*/ 222289 h 469939"/>
                    <a:gd name="connsiteX48" fmla="*/ 827530 w 848167"/>
                    <a:gd name="connsiteY48" fmla="*/ 228639 h 469939"/>
                    <a:gd name="connsiteX49" fmla="*/ 833880 w 848167"/>
                    <a:gd name="connsiteY49" fmla="*/ 238164 h 469939"/>
                    <a:gd name="connsiteX50" fmla="*/ 838642 w 848167"/>
                    <a:gd name="connsiteY50" fmla="*/ 254039 h 469939"/>
                    <a:gd name="connsiteX51" fmla="*/ 844992 w 848167"/>
                    <a:gd name="connsiteY51" fmla="*/ 277852 h 469939"/>
                    <a:gd name="connsiteX52" fmla="*/ 848167 w 848167"/>
                    <a:gd name="connsiteY52" fmla="*/ 293727 h 469939"/>
                    <a:gd name="connsiteX53" fmla="*/ 843405 w 848167"/>
                    <a:gd name="connsiteY53" fmla="*/ 314364 h 469939"/>
                    <a:gd name="connsiteX54" fmla="*/ 840230 w 848167"/>
                    <a:gd name="connsiteY54" fmla="*/ 323889 h 469939"/>
                    <a:gd name="connsiteX55" fmla="*/ 843405 w 848167"/>
                    <a:gd name="connsiteY55" fmla="*/ 358814 h 469939"/>
                    <a:gd name="connsiteX56" fmla="*/ 848167 w 848167"/>
                    <a:gd name="connsiteY56" fmla="*/ 376277 h 469939"/>
                    <a:gd name="connsiteX57" fmla="*/ 834965 w 848167"/>
                    <a:gd name="connsiteY57" fmla="*/ 391651 h 469939"/>
                    <a:gd name="connsiteX58" fmla="*/ 837055 w 848167"/>
                    <a:gd name="connsiteY58" fmla="*/ 408027 h 469939"/>
                    <a:gd name="connsiteX59" fmla="*/ 827530 w 848167"/>
                    <a:gd name="connsiteY59" fmla="*/ 412789 h 469939"/>
                    <a:gd name="connsiteX60" fmla="*/ 818005 w 848167"/>
                    <a:gd name="connsiteY60" fmla="*/ 417552 h 469939"/>
                    <a:gd name="connsiteX61" fmla="*/ 813242 w 848167"/>
                    <a:gd name="connsiteY61" fmla="*/ 420727 h 469939"/>
                    <a:gd name="connsiteX62" fmla="*/ 806892 w 848167"/>
                    <a:gd name="connsiteY62" fmla="*/ 422314 h 469939"/>
                    <a:gd name="connsiteX63" fmla="*/ 787842 w 848167"/>
                    <a:gd name="connsiteY63" fmla="*/ 427077 h 469939"/>
                    <a:gd name="connsiteX64" fmla="*/ 765617 w 848167"/>
                    <a:gd name="connsiteY64" fmla="*/ 428664 h 469939"/>
                    <a:gd name="connsiteX65" fmla="*/ 743224 w 848167"/>
                    <a:gd name="connsiteY65" fmla="*/ 447881 h 469939"/>
                    <a:gd name="connsiteX66" fmla="*/ 711894 w 848167"/>
                    <a:gd name="connsiteY66" fmla="*/ 449051 h 469939"/>
                    <a:gd name="connsiteX67" fmla="*/ 675548 w 848167"/>
                    <a:gd name="connsiteY67" fmla="*/ 452811 h 469939"/>
                    <a:gd name="connsiteX68" fmla="*/ 668780 w 848167"/>
                    <a:gd name="connsiteY68" fmla="*/ 444539 h 469939"/>
                    <a:gd name="connsiteX69" fmla="*/ 643380 w 848167"/>
                    <a:gd name="connsiteY69" fmla="*/ 449302 h 469939"/>
                    <a:gd name="connsiteX70" fmla="*/ 629092 w 848167"/>
                    <a:gd name="connsiteY70" fmla="*/ 450889 h 469939"/>
                    <a:gd name="connsiteX71" fmla="*/ 610042 w 848167"/>
                    <a:gd name="connsiteY71" fmla="*/ 454064 h 469939"/>
                    <a:gd name="connsiteX72" fmla="*/ 579880 w 848167"/>
                    <a:gd name="connsiteY72" fmla="*/ 457239 h 469939"/>
                    <a:gd name="connsiteX73" fmla="*/ 556067 w 848167"/>
                    <a:gd name="connsiteY73" fmla="*/ 462002 h 469939"/>
                    <a:gd name="connsiteX74" fmla="*/ 498917 w 848167"/>
                    <a:gd name="connsiteY74" fmla="*/ 466764 h 469939"/>
                    <a:gd name="connsiteX75" fmla="*/ 433830 w 848167"/>
                    <a:gd name="connsiteY75" fmla="*/ 469939 h 469939"/>
                    <a:gd name="connsiteX76" fmla="*/ 362392 w 848167"/>
                    <a:gd name="connsiteY76" fmla="*/ 466764 h 469939"/>
                    <a:gd name="connsiteX77" fmla="*/ 346517 w 848167"/>
                    <a:gd name="connsiteY77" fmla="*/ 465177 h 469939"/>
                    <a:gd name="connsiteX78" fmla="*/ 332230 w 848167"/>
                    <a:gd name="connsiteY78" fmla="*/ 462002 h 469939"/>
                    <a:gd name="connsiteX79" fmla="*/ 314767 w 848167"/>
                    <a:gd name="connsiteY79" fmla="*/ 458827 h 469939"/>
                    <a:gd name="connsiteX80" fmla="*/ 305242 w 848167"/>
                    <a:gd name="connsiteY80" fmla="*/ 455652 h 469939"/>
                    <a:gd name="connsiteX81" fmla="*/ 303655 w 848167"/>
                    <a:gd name="connsiteY81" fmla="*/ 450889 h 469939"/>
                    <a:gd name="connsiteX82" fmla="*/ 294130 w 848167"/>
                    <a:gd name="connsiteY82" fmla="*/ 444539 h 469939"/>
                    <a:gd name="connsiteX83" fmla="*/ 260792 w 848167"/>
                    <a:gd name="connsiteY83" fmla="*/ 430252 h 469939"/>
                    <a:gd name="connsiteX84" fmla="*/ 246505 w 848167"/>
                    <a:gd name="connsiteY84" fmla="*/ 417552 h 469939"/>
                    <a:gd name="connsiteX85" fmla="*/ 241742 w 848167"/>
                    <a:gd name="connsiteY85" fmla="*/ 412789 h 469939"/>
                    <a:gd name="connsiteX86" fmla="*/ 235392 w 848167"/>
                    <a:gd name="connsiteY86" fmla="*/ 401677 h 469939"/>
                    <a:gd name="connsiteX87" fmla="*/ 233805 w 848167"/>
                    <a:gd name="connsiteY87" fmla="*/ 396914 h 469939"/>
                    <a:gd name="connsiteX88" fmla="*/ 229042 w 848167"/>
                    <a:gd name="connsiteY88" fmla="*/ 390564 h 469939"/>
                    <a:gd name="connsiteX89" fmla="*/ 225867 w 848167"/>
                    <a:gd name="connsiteY89" fmla="*/ 385802 h 469939"/>
                    <a:gd name="connsiteX90" fmla="*/ 222692 w 848167"/>
                    <a:gd name="connsiteY90" fmla="*/ 365164 h 469939"/>
                    <a:gd name="connsiteX91" fmla="*/ 219517 w 848167"/>
                    <a:gd name="connsiteY91" fmla="*/ 354052 h 469939"/>
                    <a:gd name="connsiteX92" fmla="*/ 214755 w 848167"/>
                    <a:gd name="connsiteY92" fmla="*/ 319127 h 469939"/>
                    <a:gd name="connsiteX93" fmla="*/ 209992 w 848167"/>
                    <a:gd name="connsiteY93" fmla="*/ 306427 h 469939"/>
                    <a:gd name="connsiteX94" fmla="*/ 205230 w 848167"/>
                    <a:gd name="connsiteY94" fmla="*/ 303252 h 469939"/>
                    <a:gd name="connsiteX95" fmla="*/ 203642 w 848167"/>
                    <a:gd name="connsiteY95" fmla="*/ 298489 h 469939"/>
                    <a:gd name="connsiteX96" fmla="*/ 187767 w 848167"/>
                    <a:gd name="connsiteY96" fmla="*/ 285789 h 469939"/>
                    <a:gd name="connsiteX97" fmla="*/ 184592 w 848167"/>
                    <a:gd name="connsiteY97" fmla="*/ 281027 h 469939"/>
                    <a:gd name="connsiteX98" fmla="*/ 179830 w 848167"/>
                    <a:gd name="connsiteY98" fmla="*/ 279439 h 469939"/>
                    <a:gd name="connsiteX99" fmla="*/ 171892 w 848167"/>
                    <a:gd name="connsiteY99" fmla="*/ 276264 h 469939"/>
                    <a:gd name="connsiteX100" fmla="*/ 162367 w 848167"/>
                    <a:gd name="connsiteY100" fmla="*/ 269914 h 469939"/>
                    <a:gd name="connsiteX101" fmla="*/ 148080 w 848167"/>
                    <a:gd name="connsiteY101" fmla="*/ 261977 h 469939"/>
                    <a:gd name="connsiteX102" fmla="*/ 129030 w 848167"/>
                    <a:gd name="connsiteY102" fmla="*/ 252452 h 469939"/>
                    <a:gd name="connsiteX103" fmla="*/ 121092 w 848167"/>
                    <a:gd name="connsiteY103" fmla="*/ 246102 h 469939"/>
                    <a:gd name="connsiteX104" fmla="*/ 103630 w 848167"/>
                    <a:gd name="connsiteY104" fmla="*/ 238164 h 469939"/>
                    <a:gd name="connsiteX105" fmla="*/ 97280 w 848167"/>
                    <a:gd name="connsiteY105" fmla="*/ 234989 h 469939"/>
                    <a:gd name="connsiteX106" fmla="*/ 81405 w 848167"/>
                    <a:gd name="connsiteY106" fmla="*/ 227052 h 469939"/>
                    <a:gd name="connsiteX107" fmla="*/ 68705 w 848167"/>
                    <a:gd name="connsiteY107" fmla="*/ 222289 h 469939"/>
                    <a:gd name="connsiteX108" fmla="*/ 63942 w 848167"/>
                    <a:gd name="connsiteY108" fmla="*/ 219114 h 469939"/>
                    <a:gd name="connsiteX109" fmla="*/ 57592 w 848167"/>
                    <a:gd name="connsiteY109" fmla="*/ 217527 h 469939"/>
                    <a:gd name="connsiteX110" fmla="*/ 46480 w 848167"/>
                    <a:gd name="connsiteY110" fmla="*/ 208002 h 469939"/>
                    <a:gd name="connsiteX111" fmla="*/ 43305 w 848167"/>
                    <a:gd name="connsiteY111" fmla="*/ 203239 h 469939"/>
                    <a:gd name="connsiteX112" fmla="*/ 36955 w 848167"/>
                    <a:gd name="connsiteY112" fmla="*/ 200064 h 469939"/>
                    <a:gd name="connsiteX113" fmla="*/ 35367 w 848167"/>
                    <a:gd name="connsiteY113" fmla="*/ 195302 h 469939"/>
                    <a:gd name="connsiteX114" fmla="*/ 27430 w 848167"/>
                    <a:gd name="connsiteY114" fmla="*/ 185777 h 469939"/>
                    <a:gd name="connsiteX115" fmla="*/ 25842 w 848167"/>
                    <a:gd name="connsiteY115" fmla="*/ 177839 h 469939"/>
                    <a:gd name="connsiteX116" fmla="*/ 22667 w 848167"/>
                    <a:gd name="connsiteY116" fmla="*/ 171489 h 469939"/>
                    <a:gd name="connsiteX117" fmla="*/ 17905 w 848167"/>
                    <a:gd name="connsiteY117" fmla="*/ 161964 h 469939"/>
                    <a:gd name="connsiteX118" fmla="*/ 13142 w 848167"/>
                    <a:gd name="connsiteY118" fmla="*/ 144502 h 469939"/>
                    <a:gd name="connsiteX119" fmla="*/ 8380 w 848167"/>
                    <a:gd name="connsiteY119" fmla="*/ 127039 h 469939"/>
                    <a:gd name="connsiteX120" fmla="*/ 5205 w 848167"/>
                    <a:gd name="connsiteY120" fmla="*/ 122277 h 469939"/>
                    <a:gd name="connsiteX121" fmla="*/ 3617 w 848167"/>
                    <a:gd name="connsiteY121" fmla="*/ 107989 h 469939"/>
                    <a:gd name="connsiteX122" fmla="*/ 2030 w 848167"/>
                    <a:gd name="connsiteY122" fmla="*/ 82589 h 469939"/>
                    <a:gd name="connsiteX123" fmla="*/ 8380 w 848167"/>
                    <a:gd name="connsiteY123" fmla="*/ 79414 h 469939"/>
                    <a:gd name="connsiteX124" fmla="*/ 17905 w 848167"/>
                    <a:gd name="connsiteY124" fmla="*/ 76239 h 469939"/>
                    <a:gd name="connsiteX125" fmla="*/ 21080 w 848167"/>
                    <a:gd name="connsiteY125" fmla="*/ 71477 h 469939"/>
                    <a:gd name="connsiteX126" fmla="*/ 33780 w 848167"/>
                    <a:gd name="connsiteY126" fmla="*/ 66714 h 469939"/>
                    <a:gd name="connsiteX127" fmla="*/ 36955 w 848167"/>
                    <a:gd name="connsiteY127" fmla="*/ 61952 h 469939"/>
                    <a:gd name="connsiteX128" fmla="*/ 46480 w 848167"/>
                    <a:gd name="connsiteY128" fmla="*/ 55602 h 469939"/>
                    <a:gd name="connsiteX129" fmla="*/ 49655 w 848167"/>
                    <a:gd name="connsiteY129" fmla="*/ 50839 h 469939"/>
                    <a:gd name="connsiteX130" fmla="*/ 60767 w 848167"/>
                    <a:gd name="connsiteY130" fmla="*/ 41314 h 469939"/>
                    <a:gd name="connsiteX131" fmla="*/ 63942 w 848167"/>
                    <a:gd name="connsiteY131" fmla="*/ 36552 h 469939"/>
                    <a:gd name="connsiteX132" fmla="*/ 84580 w 848167"/>
                    <a:gd name="connsiteY132" fmla="*/ 23852 h 469939"/>
                    <a:gd name="connsiteX133" fmla="*/ 87755 w 848167"/>
                    <a:gd name="connsiteY133" fmla="*/ 19089 h 469939"/>
                    <a:gd name="connsiteX134" fmla="*/ 92517 w 848167"/>
                    <a:gd name="connsiteY134" fmla="*/ 15914 h 469939"/>
                    <a:gd name="connsiteX135" fmla="*/ 98867 w 848167"/>
                    <a:gd name="connsiteY135" fmla="*/ 11152 h 469939"/>
                    <a:gd name="connsiteX136" fmla="*/ 103630 w 848167"/>
                    <a:gd name="connsiteY136" fmla="*/ 4802 h 469939"/>
                    <a:gd name="connsiteX137" fmla="*/ 79817 w 848167"/>
                    <a:gd name="connsiteY137" fmla="*/ 12739 h 469939"/>
                    <a:gd name="connsiteX0" fmla="*/ 79817 w 848167"/>
                    <a:gd name="connsiteY0" fmla="*/ 12739 h 469939"/>
                    <a:gd name="connsiteX1" fmla="*/ 79817 w 848167"/>
                    <a:gd name="connsiteY1" fmla="*/ 12739 h 469939"/>
                    <a:gd name="connsiteX2" fmla="*/ 92517 w 848167"/>
                    <a:gd name="connsiteY2" fmla="*/ 39 h 469939"/>
                    <a:gd name="connsiteX3" fmla="*/ 109980 w 848167"/>
                    <a:gd name="connsiteY3" fmla="*/ 9564 h 469939"/>
                    <a:gd name="connsiteX4" fmla="*/ 119505 w 848167"/>
                    <a:gd name="connsiteY4" fmla="*/ 14327 h 469939"/>
                    <a:gd name="connsiteX5" fmla="*/ 124267 w 848167"/>
                    <a:gd name="connsiteY5" fmla="*/ 15914 h 469939"/>
                    <a:gd name="connsiteX6" fmla="*/ 146492 w 848167"/>
                    <a:gd name="connsiteY6" fmla="*/ 23852 h 469939"/>
                    <a:gd name="connsiteX7" fmla="*/ 151255 w 848167"/>
                    <a:gd name="connsiteY7" fmla="*/ 25439 h 469939"/>
                    <a:gd name="connsiteX8" fmla="*/ 157605 w 848167"/>
                    <a:gd name="connsiteY8" fmla="*/ 28614 h 469939"/>
                    <a:gd name="connsiteX9" fmla="*/ 165542 w 848167"/>
                    <a:gd name="connsiteY9" fmla="*/ 30202 h 469939"/>
                    <a:gd name="connsiteX10" fmla="*/ 179830 w 848167"/>
                    <a:gd name="connsiteY10" fmla="*/ 39727 h 469939"/>
                    <a:gd name="connsiteX11" fmla="*/ 184592 w 848167"/>
                    <a:gd name="connsiteY11" fmla="*/ 42902 h 469939"/>
                    <a:gd name="connsiteX12" fmla="*/ 197292 w 848167"/>
                    <a:gd name="connsiteY12" fmla="*/ 47664 h 469939"/>
                    <a:gd name="connsiteX13" fmla="*/ 206817 w 848167"/>
                    <a:gd name="connsiteY13" fmla="*/ 50839 h 469939"/>
                    <a:gd name="connsiteX14" fmla="*/ 219517 w 848167"/>
                    <a:gd name="connsiteY14" fmla="*/ 57189 h 469939"/>
                    <a:gd name="connsiteX15" fmla="*/ 233805 w 848167"/>
                    <a:gd name="connsiteY15" fmla="*/ 66714 h 469939"/>
                    <a:gd name="connsiteX16" fmla="*/ 244917 w 848167"/>
                    <a:gd name="connsiteY16" fmla="*/ 68302 h 469939"/>
                    <a:gd name="connsiteX17" fmla="*/ 257617 w 848167"/>
                    <a:gd name="connsiteY17" fmla="*/ 73064 h 469939"/>
                    <a:gd name="connsiteX18" fmla="*/ 268730 w 848167"/>
                    <a:gd name="connsiteY18" fmla="*/ 76239 h 469939"/>
                    <a:gd name="connsiteX19" fmla="*/ 292542 w 848167"/>
                    <a:gd name="connsiteY19" fmla="*/ 77827 h 469939"/>
                    <a:gd name="connsiteX20" fmla="*/ 330642 w 848167"/>
                    <a:gd name="connsiteY20" fmla="*/ 82589 h 469939"/>
                    <a:gd name="connsiteX21" fmla="*/ 357630 w 848167"/>
                    <a:gd name="connsiteY21" fmla="*/ 85764 h 469939"/>
                    <a:gd name="connsiteX22" fmla="*/ 429067 w 848167"/>
                    <a:gd name="connsiteY22" fmla="*/ 82589 h 469939"/>
                    <a:gd name="connsiteX23" fmla="*/ 440180 w 848167"/>
                    <a:gd name="connsiteY23" fmla="*/ 79414 h 469939"/>
                    <a:gd name="connsiteX24" fmla="*/ 454467 w 848167"/>
                    <a:gd name="connsiteY24" fmla="*/ 77827 h 469939"/>
                    <a:gd name="connsiteX25" fmla="*/ 527492 w 848167"/>
                    <a:gd name="connsiteY25" fmla="*/ 71477 h 469939"/>
                    <a:gd name="connsiteX26" fmla="*/ 560830 w 848167"/>
                    <a:gd name="connsiteY26" fmla="*/ 69889 h 469939"/>
                    <a:gd name="connsiteX27" fmla="*/ 584642 w 848167"/>
                    <a:gd name="connsiteY27" fmla="*/ 65127 h 469939"/>
                    <a:gd name="connsiteX28" fmla="*/ 600517 w 848167"/>
                    <a:gd name="connsiteY28" fmla="*/ 60364 h 469939"/>
                    <a:gd name="connsiteX29" fmla="*/ 629092 w 848167"/>
                    <a:gd name="connsiteY29" fmla="*/ 63539 h 469939"/>
                    <a:gd name="connsiteX30" fmla="*/ 641792 w 848167"/>
                    <a:gd name="connsiteY30" fmla="*/ 66714 h 469939"/>
                    <a:gd name="connsiteX31" fmla="*/ 675130 w 848167"/>
                    <a:gd name="connsiteY31" fmla="*/ 73064 h 469939"/>
                    <a:gd name="connsiteX32" fmla="*/ 706880 w 848167"/>
                    <a:gd name="connsiteY32" fmla="*/ 79414 h 469939"/>
                    <a:gd name="connsiteX33" fmla="*/ 732280 w 848167"/>
                    <a:gd name="connsiteY33" fmla="*/ 82589 h 469939"/>
                    <a:gd name="connsiteX34" fmla="*/ 741805 w 848167"/>
                    <a:gd name="connsiteY34" fmla="*/ 85764 h 469939"/>
                    <a:gd name="connsiteX35" fmla="*/ 756092 w 848167"/>
                    <a:gd name="connsiteY35" fmla="*/ 88939 h 469939"/>
                    <a:gd name="connsiteX36" fmla="*/ 760855 w 848167"/>
                    <a:gd name="connsiteY36" fmla="*/ 104814 h 469939"/>
                    <a:gd name="connsiteX37" fmla="*/ 762442 w 848167"/>
                    <a:gd name="connsiteY37" fmla="*/ 111164 h 469939"/>
                    <a:gd name="connsiteX38" fmla="*/ 767205 w 848167"/>
                    <a:gd name="connsiteY38" fmla="*/ 115927 h 469939"/>
                    <a:gd name="connsiteX39" fmla="*/ 770380 w 848167"/>
                    <a:gd name="connsiteY39" fmla="*/ 120689 h 469939"/>
                    <a:gd name="connsiteX40" fmla="*/ 775142 w 848167"/>
                    <a:gd name="connsiteY40" fmla="*/ 128627 h 469939"/>
                    <a:gd name="connsiteX41" fmla="*/ 787842 w 848167"/>
                    <a:gd name="connsiteY41" fmla="*/ 146089 h 469939"/>
                    <a:gd name="connsiteX42" fmla="*/ 795780 w 848167"/>
                    <a:gd name="connsiteY42" fmla="*/ 160377 h 469939"/>
                    <a:gd name="connsiteX43" fmla="*/ 802130 w 848167"/>
                    <a:gd name="connsiteY43" fmla="*/ 168314 h 469939"/>
                    <a:gd name="connsiteX44" fmla="*/ 816417 w 848167"/>
                    <a:gd name="connsiteY44" fmla="*/ 193714 h 469939"/>
                    <a:gd name="connsiteX45" fmla="*/ 818005 w 848167"/>
                    <a:gd name="connsiteY45" fmla="*/ 200064 h 469939"/>
                    <a:gd name="connsiteX46" fmla="*/ 821180 w 848167"/>
                    <a:gd name="connsiteY46" fmla="*/ 209589 h 469939"/>
                    <a:gd name="connsiteX47" fmla="*/ 825942 w 848167"/>
                    <a:gd name="connsiteY47" fmla="*/ 222289 h 469939"/>
                    <a:gd name="connsiteX48" fmla="*/ 827530 w 848167"/>
                    <a:gd name="connsiteY48" fmla="*/ 228639 h 469939"/>
                    <a:gd name="connsiteX49" fmla="*/ 833880 w 848167"/>
                    <a:gd name="connsiteY49" fmla="*/ 238164 h 469939"/>
                    <a:gd name="connsiteX50" fmla="*/ 838642 w 848167"/>
                    <a:gd name="connsiteY50" fmla="*/ 254039 h 469939"/>
                    <a:gd name="connsiteX51" fmla="*/ 844992 w 848167"/>
                    <a:gd name="connsiteY51" fmla="*/ 277852 h 469939"/>
                    <a:gd name="connsiteX52" fmla="*/ 848167 w 848167"/>
                    <a:gd name="connsiteY52" fmla="*/ 293727 h 469939"/>
                    <a:gd name="connsiteX53" fmla="*/ 843405 w 848167"/>
                    <a:gd name="connsiteY53" fmla="*/ 314364 h 469939"/>
                    <a:gd name="connsiteX54" fmla="*/ 840230 w 848167"/>
                    <a:gd name="connsiteY54" fmla="*/ 323889 h 469939"/>
                    <a:gd name="connsiteX55" fmla="*/ 843405 w 848167"/>
                    <a:gd name="connsiteY55" fmla="*/ 358814 h 469939"/>
                    <a:gd name="connsiteX56" fmla="*/ 848167 w 848167"/>
                    <a:gd name="connsiteY56" fmla="*/ 376277 h 469939"/>
                    <a:gd name="connsiteX57" fmla="*/ 834965 w 848167"/>
                    <a:gd name="connsiteY57" fmla="*/ 391651 h 469939"/>
                    <a:gd name="connsiteX58" fmla="*/ 820010 w 848167"/>
                    <a:gd name="connsiteY58" fmla="*/ 399003 h 469939"/>
                    <a:gd name="connsiteX59" fmla="*/ 827530 w 848167"/>
                    <a:gd name="connsiteY59" fmla="*/ 412789 h 469939"/>
                    <a:gd name="connsiteX60" fmla="*/ 818005 w 848167"/>
                    <a:gd name="connsiteY60" fmla="*/ 417552 h 469939"/>
                    <a:gd name="connsiteX61" fmla="*/ 813242 w 848167"/>
                    <a:gd name="connsiteY61" fmla="*/ 420727 h 469939"/>
                    <a:gd name="connsiteX62" fmla="*/ 806892 w 848167"/>
                    <a:gd name="connsiteY62" fmla="*/ 422314 h 469939"/>
                    <a:gd name="connsiteX63" fmla="*/ 787842 w 848167"/>
                    <a:gd name="connsiteY63" fmla="*/ 427077 h 469939"/>
                    <a:gd name="connsiteX64" fmla="*/ 765617 w 848167"/>
                    <a:gd name="connsiteY64" fmla="*/ 428664 h 469939"/>
                    <a:gd name="connsiteX65" fmla="*/ 743224 w 848167"/>
                    <a:gd name="connsiteY65" fmla="*/ 447881 h 469939"/>
                    <a:gd name="connsiteX66" fmla="*/ 711894 w 848167"/>
                    <a:gd name="connsiteY66" fmla="*/ 449051 h 469939"/>
                    <a:gd name="connsiteX67" fmla="*/ 675548 w 848167"/>
                    <a:gd name="connsiteY67" fmla="*/ 452811 h 469939"/>
                    <a:gd name="connsiteX68" fmla="*/ 668780 w 848167"/>
                    <a:gd name="connsiteY68" fmla="*/ 444539 h 469939"/>
                    <a:gd name="connsiteX69" fmla="*/ 643380 w 848167"/>
                    <a:gd name="connsiteY69" fmla="*/ 449302 h 469939"/>
                    <a:gd name="connsiteX70" fmla="*/ 629092 w 848167"/>
                    <a:gd name="connsiteY70" fmla="*/ 450889 h 469939"/>
                    <a:gd name="connsiteX71" fmla="*/ 610042 w 848167"/>
                    <a:gd name="connsiteY71" fmla="*/ 454064 h 469939"/>
                    <a:gd name="connsiteX72" fmla="*/ 579880 w 848167"/>
                    <a:gd name="connsiteY72" fmla="*/ 457239 h 469939"/>
                    <a:gd name="connsiteX73" fmla="*/ 556067 w 848167"/>
                    <a:gd name="connsiteY73" fmla="*/ 462002 h 469939"/>
                    <a:gd name="connsiteX74" fmla="*/ 498917 w 848167"/>
                    <a:gd name="connsiteY74" fmla="*/ 466764 h 469939"/>
                    <a:gd name="connsiteX75" fmla="*/ 433830 w 848167"/>
                    <a:gd name="connsiteY75" fmla="*/ 469939 h 469939"/>
                    <a:gd name="connsiteX76" fmla="*/ 362392 w 848167"/>
                    <a:gd name="connsiteY76" fmla="*/ 466764 h 469939"/>
                    <a:gd name="connsiteX77" fmla="*/ 346517 w 848167"/>
                    <a:gd name="connsiteY77" fmla="*/ 465177 h 469939"/>
                    <a:gd name="connsiteX78" fmla="*/ 332230 w 848167"/>
                    <a:gd name="connsiteY78" fmla="*/ 462002 h 469939"/>
                    <a:gd name="connsiteX79" fmla="*/ 314767 w 848167"/>
                    <a:gd name="connsiteY79" fmla="*/ 458827 h 469939"/>
                    <a:gd name="connsiteX80" fmla="*/ 305242 w 848167"/>
                    <a:gd name="connsiteY80" fmla="*/ 455652 h 469939"/>
                    <a:gd name="connsiteX81" fmla="*/ 303655 w 848167"/>
                    <a:gd name="connsiteY81" fmla="*/ 450889 h 469939"/>
                    <a:gd name="connsiteX82" fmla="*/ 294130 w 848167"/>
                    <a:gd name="connsiteY82" fmla="*/ 444539 h 469939"/>
                    <a:gd name="connsiteX83" fmla="*/ 260792 w 848167"/>
                    <a:gd name="connsiteY83" fmla="*/ 430252 h 469939"/>
                    <a:gd name="connsiteX84" fmla="*/ 246505 w 848167"/>
                    <a:gd name="connsiteY84" fmla="*/ 417552 h 469939"/>
                    <a:gd name="connsiteX85" fmla="*/ 241742 w 848167"/>
                    <a:gd name="connsiteY85" fmla="*/ 412789 h 469939"/>
                    <a:gd name="connsiteX86" fmla="*/ 235392 w 848167"/>
                    <a:gd name="connsiteY86" fmla="*/ 401677 h 469939"/>
                    <a:gd name="connsiteX87" fmla="*/ 233805 w 848167"/>
                    <a:gd name="connsiteY87" fmla="*/ 396914 h 469939"/>
                    <a:gd name="connsiteX88" fmla="*/ 229042 w 848167"/>
                    <a:gd name="connsiteY88" fmla="*/ 390564 h 469939"/>
                    <a:gd name="connsiteX89" fmla="*/ 225867 w 848167"/>
                    <a:gd name="connsiteY89" fmla="*/ 385802 h 469939"/>
                    <a:gd name="connsiteX90" fmla="*/ 222692 w 848167"/>
                    <a:gd name="connsiteY90" fmla="*/ 365164 h 469939"/>
                    <a:gd name="connsiteX91" fmla="*/ 219517 w 848167"/>
                    <a:gd name="connsiteY91" fmla="*/ 354052 h 469939"/>
                    <a:gd name="connsiteX92" fmla="*/ 214755 w 848167"/>
                    <a:gd name="connsiteY92" fmla="*/ 319127 h 469939"/>
                    <a:gd name="connsiteX93" fmla="*/ 209992 w 848167"/>
                    <a:gd name="connsiteY93" fmla="*/ 306427 h 469939"/>
                    <a:gd name="connsiteX94" fmla="*/ 205230 w 848167"/>
                    <a:gd name="connsiteY94" fmla="*/ 303252 h 469939"/>
                    <a:gd name="connsiteX95" fmla="*/ 203642 w 848167"/>
                    <a:gd name="connsiteY95" fmla="*/ 298489 h 469939"/>
                    <a:gd name="connsiteX96" fmla="*/ 187767 w 848167"/>
                    <a:gd name="connsiteY96" fmla="*/ 285789 h 469939"/>
                    <a:gd name="connsiteX97" fmla="*/ 184592 w 848167"/>
                    <a:gd name="connsiteY97" fmla="*/ 281027 h 469939"/>
                    <a:gd name="connsiteX98" fmla="*/ 179830 w 848167"/>
                    <a:gd name="connsiteY98" fmla="*/ 279439 h 469939"/>
                    <a:gd name="connsiteX99" fmla="*/ 171892 w 848167"/>
                    <a:gd name="connsiteY99" fmla="*/ 276264 h 469939"/>
                    <a:gd name="connsiteX100" fmla="*/ 162367 w 848167"/>
                    <a:gd name="connsiteY100" fmla="*/ 269914 h 469939"/>
                    <a:gd name="connsiteX101" fmla="*/ 148080 w 848167"/>
                    <a:gd name="connsiteY101" fmla="*/ 261977 h 469939"/>
                    <a:gd name="connsiteX102" fmla="*/ 129030 w 848167"/>
                    <a:gd name="connsiteY102" fmla="*/ 252452 h 469939"/>
                    <a:gd name="connsiteX103" fmla="*/ 121092 w 848167"/>
                    <a:gd name="connsiteY103" fmla="*/ 246102 h 469939"/>
                    <a:gd name="connsiteX104" fmla="*/ 103630 w 848167"/>
                    <a:gd name="connsiteY104" fmla="*/ 238164 h 469939"/>
                    <a:gd name="connsiteX105" fmla="*/ 97280 w 848167"/>
                    <a:gd name="connsiteY105" fmla="*/ 234989 h 469939"/>
                    <a:gd name="connsiteX106" fmla="*/ 81405 w 848167"/>
                    <a:gd name="connsiteY106" fmla="*/ 227052 h 469939"/>
                    <a:gd name="connsiteX107" fmla="*/ 68705 w 848167"/>
                    <a:gd name="connsiteY107" fmla="*/ 222289 h 469939"/>
                    <a:gd name="connsiteX108" fmla="*/ 63942 w 848167"/>
                    <a:gd name="connsiteY108" fmla="*/ 219114 h 469939"/>
                    <a:gd name="connsiteX109" fmla="*/ 57592 w 848167"/>
                    <a:gd name="connsiteY109" fmla="*/ 217527 h 469939"/>
                    <a:gd name="connsiteX110" fmla="*/ 46480 w 848167"/>
                    <a:gd name="connsiteY110" fmla="*/ 208002 h 469939"/>
                    <a:gd name="connsiteX111" fmla="*/ 43305 w 848167"/>
                    <a:gd name="connsiteY111" fmla="*/ 203239 h 469939"/>
                    <a:gd name="connsiteX112" fmla="*/ 36955 w 848167"/>
                    <a:gd name="connsiteY112" fmla="*/ 200064 h 469939"/>
                    <a:gd name="connsiteX113" fmla="*/ 35367 w 848167"/>
                    <a:gd name="connsiteY113" fmla="*/ 195302 h 469939"/>
                    <a:gd name="connsiteX114" fmla="*/ 27430 w 848167"/>
                    <a:gd name="connsiteY114" fmla="*/ 185777 h 469939"/>
                    <a:gd name="connsiteX115" fmla="*/ 25842 w 848167"/>
                    <a:gd name="connsiteY115" fmla="*/ 177839 h 469939"/>
                    <a:gd name="connsiteX116" fmla="*/ 22667 w 848167"/>
                    <a:gd name="connsiteY116" fmla="*/ 171489 h 469939"/>
                    <a:gd name="connsiteX117" fmla="*/ 17905 w 848167"/>
                    <a:gd name="connsiteY117" fmla="*/ 161964 h 469939"/>
                    <a:gd name="connsiteX118" fmla="*/ 13142 w 848167"/>
                    <a:gd name="connsiteY118" fmla="*/ 144502 h 469939"/>
                    <a:gd name="connsiteX119" fmla="*/ 8380 w 848167"/>
                    <a:gd name="connsiteY119" fmla="*/ 127039 h 469939"/>
                    <a:gd name="connsiteX120" fmla="*/ 5205 w 848167"/>
                    <a:gd name="connsiteY120" fmla="*/ 122277 h 469939"/>
                    <a:gd name="connsiteX121" fmla="*/ 3617 w 848167"/>
                    <a:gd name="connsiteY121" fmla="*/ 107989 h 469939"/>
                    <a:gd name="connsiteX122" fmla="*/ 2030 w 848167"/>
                    <a:gd name="connsiteY122" fmla="*/ 82589 h 469939"/>
                    <a:gd name="connsiteX123" fmla="*/ 8380 w 848167"/>
                    <a:gd name="connsiteY123" fmla="*/ 79414 h 469939"/>
                    <a:gd name="connsiteX124" fmla="*/ 17905 w 848167"/>
                    <a:gd name="connsiteY124" fmla="*/ 76239 h 469939"/>
                    <a:gd name="connsiteX125" fmla="*/ 21080 w 848167"/>
                    <a:gd name="connsiteY125" fmla="*/ 71477 h 469939"/>
                    <a:gd name="connsiteX126" fmla="*/ 33780 w 848167"/>
                    <a:gd name="connsiteY126" fmla="*/ 66714 h 469939"/>
                    <a:gd name="connsiteX127" fmla="*/ 36955 w 848167"/>
                    <a:gd name="connsiteY127" fmla="*/ 61952 h 469939"/>
                    <a:gd name="connsiteX128" fmla="*/ 46480 w 848167"/>
                    <a:gd name="connsiteY128" fmla="*/ 55602 h 469939"/>
                    <a:gd name="connsiteX129" fmla="*/ 49655 w 848167"/>
                    <a:gd name="connsiteY129" fmla="*/ 50839 h 469939"/>
                    <a:gd name="connsiteX130" fmla="*/ 60767 w 848167"/>
                    <a:gd name="connsiteY130" fmla="*/ 41314 h 469939"/>
                    <a:gd name="connsiteX131" fmla="*/ 63942 w 848167"/>
                    <a:gd name="connsiteY131" fmla="*/ 36552 h 469939"/>
                    <a:gd name="connsiteX132" fmla="*/ 84580 w 848167"/>
                    <a:gd name="connsiteY132" fmla="*/ 23852 h 469939"/>
                    <a:gd name="connsiteX133" fmla="*/ 87755 w 848167"/>
                    <a:gd name="connsiteY133" fmla="*/ 19089 h 469939"/>
                    <a:gd name="connsiteX134" fmla="*/ 92517 w 848167"/>
                    <a:gd name="connsiteY134" fmla="*/ 15914 h 469939"/>
                    <a:gd name="connsiteX135" fmla="*/ 98867 w 848167"/>
                    <a:gd name="connsiteY135" fmla="*/ 11152 h 469939"/>
                    <a:gd name="connsiteX136" fmla="*/ 103630 w 848167"/>
                    <a:gd name="connsiteY136" fmla="*/ 4802 h 469939"/>
                    <a:gd name="connsiteX137" fmla="*/ 79817 w 848167"/>
                    <a:gd name="connsiteY137" fmla="*/ 12739 h 469939"/>
                    <a:gd name="connsiteX0" fmla="*/ 79817 w 858242"/>
                    <a:gd name="connsiteY0" fmla="*/ 12739 h 469939"/>
                    <a:gd name="connsiteX1" fmla="*/ 79817 w 858242"/>
                    <a:gd name="connsiteY1" fmla="*/ 12739 h 469939"/>
                    <a:gd name="connsiteX2" fmla="*/ 92517 w 858242"/>
                    <a:gd name="connsiteY2" fmla="*/ 39 h 469939"/>
                    <a:gd name="connsiteX3" fmla="*/ 109980 w 858242"/>
                    <a:gd name="connsiteY3" fmla="*/ 9564 h 469939"/>
                    <a:gd name="connsiteX4" fmla="*/ 119505 w 858242"/>
                    <a:gd name="connsiteY4" fmla="*/ 14327 h 469939"/>
                    <a:gd name="connsiteX5" fmla="*/ 124267 w 858242"/>
                    <a:gd name="connsiteY5" fmla="*/ 15914 h 469939"/>
                    <a:gd name="connsiteX6" fmla="*/ 146492 w 858242"/>
                    <a:gd name="connsiteY6" fmla="*/ 23852 h 469939"/>
                    <a:gd name="connsiteX7" fmla="*/ 151255 w 858242"/>
                    <a:gd name="connsiteY7" fmla="*/ 25439 h 469939"/>
                    <a:gd name="connsiteX8" fmla="*/ 157605 w 858242"/>
                    <a:gd name="connsiteY8" fmla="*/ 28614 h 469939"/>
                    <a:gd name="connsiteX9" fmla="*/ 165542 w 858242"/>
                    <a:gd name="connsiteY9" fmla="*/ 30202 h 469939"/>
                    <a:gd name="connsiteX10" fmla="*/ 179830 w 858242"/>
                    <a:gd name="connsiteY10" fmla="*/ 39727 h 469939"/>
                    <a:gd name="connsiteX11" fmla="*/ 184592 w 858242"/>
                    <a:gd name="connsiteY11" fmla="*/ 42902 h 469939"/>
                    <a:gd name="connsiteX12" fmla="*/ 197292 w 858242"/>
                    <a:gd name="connsiteY12" fmla="*/ 47664 h 469939"/>
                    <a:gd name="connsiteX13" fmla="*/ 206817 w 858242"/>
                    <a:gd name="connsiteY13" fmla="*/ 50839 h 469939"/>
                    <a:gd name="connsiteX14" fmla="*/ 219517 w 858242"/>
                    <a:gd name="connsiteY14" fmla="*/ 57189 h 469939"/>
                    <a:gd name="connsiteX15" fmla="*/ 233805 w 858242"/>
                    <a:gd name="connsiteY15" fmla="*/ 66714 h 469939"/>
                    <a:gd name="connsiteX16" fmla="*/ 244917 w 858242"/>
                    <a:gd name="connsiteY16" fmla="*/ 68302 h 469939"/>
                    <a:gd name="connsiteX17" fmla="*/ 257617 w 858242"/>
                    <a:gd name="connsiteY17" fmla="*/ 73064 h 469939"/>
                    <a:gd name="connsiteX18" fmla="*/ 268730 w 858242"/>
                    <a:gd name="connsiteY18" fmla="*/ 76239 h 469939"/>
                    <a:gd name="connsiteX19" fmla="*/ 292542 w 858242"/>
                    <a:gd name="connsiteY19" fmla="*/ 77827 h 469939"/>
                    <a:gd name="connsiteX20" fmla="*/ 330642 w 858242"/>
                    <a:gd name="connsiteY20" fmla="*/ 82589 h 469939"/>
                    <a:gd name="connsiteX21" fmla="*/ 357630 w 858242"/>
                    <a:gd name="connsiteY21" fmla="*/ 85764 h 469939"/>
                    <a:gd name="connsiteX22" fmla="*/ 429067 w 858242"/>
                    <a:gd name="connsiteY22" fmla="*/ 82589 h 469939"/>
                    <a:gd name="connsiteX23" fmla="*/ 440180 w 858242"/>
                    <a:gd name="connsiteY23" fmla="*/ 79414 h 469939"/>
                    <a:gd name="connsiteX24" fmla="*/ 454467 w 858242"/>
                    <a:gd name="connsiteY24" fmla="*/ 77827 h 469939"/>
                    <a:gd name="connsiteX25" fmla="*/ 527492 w 858242"/>
                    <a:gd name="connsiteY25" fmla="*/ 71477 h 469939"/>
                    <a:gd name="connsiteX26" fmla="*/ 560830 w 858242"/>
                    <a:gd name="connsiteY26" fmla="*/ 69889 h 469939"/>
                    <a:gd name="connsiteX27" fmla="*/ 584642 w 858242"/>
                    <a:gd name="connsiteY27" fmla="*/ 65127 h 469939"/>
                    <a:gd name="connsiteX28" fmla="*/ 600517 w 858242"/>
                    <a:gd name="connsiteY28" fmla="*/ 60364 h 469939"/>
                    <a:gd name="connsiteX29" fmla="*/ 629092 w 858242"/>
                    <a:gd name="connsiteY29" fmla="*/ 63539 h 469939"/>
                    <a:gd name="connsiteX30" fmla="*/ 641792 w 858242"/>
                    <a:gd name="connsiteY30" fmla="*/ 66714 h 469939"/>
                    <a:gd name="connsiteX31" fmla="*/ 675130 w 858242"/>
                    <a:gd name="connsiteY31" fmla="*/ 73064 h 469939"/>
                    <a:gd name="connsiteX32" fmla="*/ 706880 w 858242"/>
                    <a:gd name="connsiteY32" fmla="*/ 79414 h 469939"/>
                    <a:gd name="connsiteX33" fmla="*/ 732280 w 858242"/>
                    <a:gd name="connsiteY33" fmla="*/ 82589 h 469939"/>
                    <a:gd name="connsiteX34" fmla="*/ 741805 w 858242"/>
                    <a:gd name="connsiteY34" fmla="*/ 85764 h 469939"/>
                    <a:gd name="connsiteX35" fmla="*/ 756092 w 858242"/>
                    <a:gd name="connsiteY35" fmla="*/ 88939 h 469939"/>
                    <a:gd name="connsiteX36" fmla="*/ 760855 w 858242"/>
                    <a:gd name="connsiteY36" fmla="*/ 104814 h 469939"/>
                    <a:gd name="connsiteX37" fmla="*/ 762442 w 858242"/>
                    <a:gd name="connsiteY37" fmla="*/ 111164 h 469939"/>
                    <a:gd name="connsiteX38" fmla="*/ 767205 w 858242"/>
                    <a:gd name="connsiteY38" fmla="*/ 115927 h 469939"/>
                    <a:gd name="connsiteX39" fmla="*/ 770380 w 858242"/>
                    <a:gd name="connsiteY39" fmla="*/ 120689 h 469939"/>
                    <a:gd name="connsiteX40" fmla="*/ 775142 w 858242"/>
                    <a:gd name="connsiteY40" fmla="*/ 128627 h 469939"/>
                    <a:gd name="connsiteX41" fmla="*/ 787842 w 858242"/>
                    <a:gd name="connsiteY41" fmla="*/ 146089 h 469939"/>
                    <a:gd name="connsiteX42" fmla="*/ 795780 w 858242"/>
                    <a:gd name="connsiteY42" fmla="*/ 160377 h 469939"/>
                    <a:gd name="connsiteX43" fmla="*/ 802130 w 858242"/>
                    <a:gd name="connsiteY43" fmla="*/ 168314 h 469939"/>
                    <a:gd name="connsiteX44" fmla="*/ 816417 w 858242"/>
                    <a:gd name="connsiteY44" fmla="*/ 193714 h 469939"/>
                    <a:gd name="connsiteX45" fmla="*/ 818005 w 858242"/>
                    <a:gd name="connsiteY45" fmla="*/ 200064 h 469939"/>
                    <a:gd name="connsiteX46" fmla="*/ 821180 w 858242"/>
                    <a:gd name="connsiteY46" fmla="*/ 209589 h 469939"/>
                    <a:gd name="connsiteX47" fmla="*/ 825942 w 858242"/>
                    <a:gd name="connsiteY47" fmla="*/ 222289 h 469939"/>
                    <a:gd name="connsiteX48" fmla="*/ 827530 w 858242"/>
                    <a:gd name="connsiteY48" fmla="*/ 228639 h 469939"/>
                    <a:gd name="connsiteX49" fmla="*/ 833880 w 858242"/>
                    <a:gd name="connsiteY49" fmla="*/ 238164 h 469939"/>
                    <a:gd name="connsiteX50" fmla="*/ 838642 w 858242"/>
                    <a:gd name="connsiteY50" fmla="*/ 254039 h 469939"/>
                    <a:gd name="connsiteX51" fmla="*/ 844992 w 858242"/>
                    <a:gd name="connsiteY51" fmla="*/ 277852 h 469939"/>
                    <a:gd name="connsiteX52" fmla="*/ 848167 w 858242"/>
                    <a:gd name="connsiteY52" fmla="*/ 293727 h 469939"/>
                    <a:gd name="connsiteX53" fmla="*/ 843405 w 858242"/>
                    <a:gd name="connsiteY53" fmla="*/ 314364 h 469939"/>
                    <a:gd name="connsiteX54" fmla="*/ 840230 w 858242"/>
                    <a:gd name="connsiteY54" fmla="*/ 323889 h 469939"/>
                    <a:gd name="connsiteX55" fmla="*/ 856439 w 858242"/>
                    <a:gd name="connsiteY55" fmla="*/ 359816 h 469939"/>
                    <a:gd name="connsiteX56" fmla="*/ 848167 w 858242"/>
                    <a:gd name="connsiteY56" fmla="*/ 376277 h 469939"/>
                    <a:gd name="connsiteX57" fmla="*/ 834965 w 858242"/>
                    <a:gd name="connsiteY57" fmla="*/ 391651 h 469939"/>
                    <a:gd name="connsiteX58" fmla="*/ 820010 w 858242"/>
                    <a:gd name="connsiteY58" fmla="*/ 399003 h 469939"/>
                    <a:gd name="connsiteX59" fmla="*/ 827530 w 858242"/>
                    <a:gd name="connsiteY59" fmla="*/ 412789 h 469939"/>
                    <a:gd name="connsiteX60" fmla="*/ 818005 w 858242"/>
                    <a:gd name="connsiteY60" fmla="*/ 417552 h 469939"/>
                    <a:gd name="connsiteX61" fmla="*/ 813242 w 858242"/>
                    <a:gd name="connsiteY61" fmla="*/ 420727 h 469939"/>
                    <a:gd name="connsiteX62" fmla="*/ 806892 w 858242"/>
                    <a:gd name="connsiteY62" fmla="*/ 422314 h 469939"/>
                    <a:gd name="connsiteX63" fmla="*/ 787842 w 858242"/>
                    <a:gd name="connsiteY63" fmla="*/ 427077 h 469939"/>
                    <a:gd name="connsiteX64" fmla="*/ 765617 w 858242"/>
                    <a:gd name="connsiteY64" fmla="*/ 428664 h 469939"/>
                    <a:gd name="connsiteX65" fmla="*/ 743224 w 858242"/>
                    <a:gd name="connsiteY65" fmla="*/ 447881 h 469939"/>
                    <a:gd name="connsiteX66" fmla="*/ 711894 w 858242"/>
                    <a:gd name="connsiteY66" fmla="*/ 449051 h 469939"/>
                    <a:gd name="connsiteX67" fmla="*/ 675548 w 858242"/>
                    <a:gd name="connsiteY67" fmla="*/ 452811 h 469939"/>
                    <a:gd name="connsiteX68" fmla="*/ 668780 w 858242"/>
                    <a:gd name="connsiteY68" fmla="*/ 444539 h 469939"/>
                    <a:gd name="connsiteX69" fmla="*/ 643380 w 858242"/>
                    <a:gd name="connsiteY69" fmla="*/ 449302 h 469939"/>
                    <a:gd name="connsiteX70" fmla="*/ 629092 w 858242"/>
                    <a:gd name="connsiteY70" fmla="*/ 450889 h 469939"/>
                    <a:gd name="connsiteX71" fmla="*/ 610042 w 858242"/>
                    <a:gd name="connsiteY71" fmla="*/ 454064 h 469939"/>
                    <a:gd name="connsiteX72" fmla="*/ 579880 w 858242"/>
                    <a:gd name="connsiteY72" fmla="*/ 457239 h 469939"/>
                    <a:gd name="connsiteX73" fmla="*/ 556067 w 858242"/>
                    <a:gd name="connsiteY73" fmla="*/ 462002 h 469939"/>
                    <a:gd name="connsiteX74" fmla="*/ 498917 w 858242"/>
                    <a:gd name="connsiteY74" fmla="*/ 466764 h 469939"/>
                    <a:gd name="connsiteX75" fmla="*/ 433830 w 858242"/>
                    <a:gd name="connsiteY75" fmla="*/ 469939 h 469939"/>
                    <a:gd name="connsiteX76" fmla="*/ 362392 w 858242"/>
                    <a:gd name="connsiteY76" fmla="*/ 466764 h 469939"/>
                    <a:gd name="connsiteX77" fmla="*/ 346517 w 858242"/>
                    <a:gd name="connsiteY77" fmla="*/ 465177 h 469939"/>
                    <a:gd name="connsiteX78" fmla="*/ 332230 w 858242"/>
                    <a:gd name="connsiteY78" fmla="*/ 462002 h 469939"/>
                    <a:gd name="connsiteX79" fmla="*/ 314767 w 858242"/>
                    <a:gd name="connsiteY79" fmla="*/ 458827 h 469939"/>
                    <a:gd name="connsiteX80" fmla="*/ 305242 w 858242"/>
                    <a:gd name="connsiteY80" fmla="*/ 455652 h 469939"/>
                    <a:gd name="connsiteX81" fmla="*/ 303655 w 858242"/>
                    <a:gd name="connsiteY81" fmla="*/ 450889 h 469939"/>
                    <a:gd name="connsiteX82" fmla="*/ 294130 w 858242"/>
                    <a:gd name="connsiteY82" fmla="*/ 444539 h 469939"/>
                    <a:gd name="connsiteX83" fmla="*/ 260792 w 858242"/>
                    <a:gd name="connsiteY83" fmla="*/ 430252 h 469939"/>
                    <a:gd name="connsiteX84" fmla="*/ 246505 w 858242"/>
                    <a:gd name="connsiteY84" fmla="*/ 417552 h 469939"/>
                    <a:gd name="connsiteX85" fmla="*/ 241742 w 858242"/>
                    <a:gd name="connsiteY85" fmla="*/ 412789 h 469939"/>
                    <a:gd name="connsiteX86" fmla="*/ 235392 w 858242"/>
                    <a:gd name="connsiteY86" fmla="*/ 401677 h 469939"/>
                    <a:gd name="connsiteX87" fmla="*/ 233805 w 858242"/>
                    <a:gd name="connsiteY87" fmla="*/ 396914 h 469939"/>
                    <a:gd name="connsiteX88" fmla="*/ 229042 w 858242"/>
                    <a:gd name="connsiteY88" fmla="*/ 390564 h 469939"/>
                    <a:gd name="connsiteX89" fmla="*/ 225867 w 858242"/>
                    <a:gd name="connsiteY89" fmla="*/ 385802 h 469939"/>
                    <a:gd name="connsiteX90" fmla="*/ 222692 w 858242"/>
                    <a:gd name="connsiteY90" fmla="*/ 365164 h 469939"/>
                    <a:gd name="connsiteX91" fmla="*/ 219517 w 858242"/>
                    <a:gd name="connsiteY91" fmla="*/ 354052 h 469939"/>
                    <a:gd name="connsiteX92" fmla="*/ 214755 w 858242"/>
                    <a:gd name="connsiteY92" fmla="*/ 319127 h 469939"/>
                    <a:gd name="connsiteX93" fmla="*/ 209992 w 858242"/>
                    <a:gd name="connsiteY93" fmla="*/ 306427 h 469939"/>
                    <a:gd name="connsiteX94" fmla="*/ 205230 w 858242"/>
                    <a:gd name="connsiteY94" fmla="*/ 303252 h 469939"/>
                    <a:gd name="connsiteX95" fmla="*/ 203642 w 858242"/>
                    <a:gd name="connsiteY95" fmla="*/ 298489 h 469939"/>
                    <a:gd name="connsiteX96" fmla="*/ 187767 w 858242"/>
                    <a:gd name="connsiteY96" fmla="*/ 285789 h 469939"/>
                    <a:gd name="connsiteX97" fmla="*/ 184592 w 858242"/>
                    <a:gd name="connsiteY97" fmla="*/ 281027 h 469939"/>
                    <a:gd name="connsiteX98" fmla="*/ 179830 w 858242"/>
                    <a:gd name="connsiteY98" fmla="*/ 279439 h 469939"/>
                    <a:gd name="connsiteX99" fmla="*/ 171892 w 858242"/>
                    <a:gd name="connsiteY99" fmla="*/ 276264 h 469939"/>
                    <a:gd name="connsiteX100" fmla="*/ 162367 w 858242"/>
                    <a:gd name="connsiteY100" fmla="*/ 269914 h 469939"/>
                    <a:gd name="connsiteX101" fmla="*/ 148080 w 858242"/>
                    <a:gd name="connsiteY101" fmla="*/ 261977 h 469939"/>
                    <a:gd name="connsiteX102" fmla="*/ 129030 w 858242"/>
                    <a:gd name="connsiteY102" fmla="*/ 252452 h 469939"/>
                    <a:gd name="connsiteX103" fmla="*/ 121092 w 858242"/>
                    <a:gd name="connsiteY103" fmla="*/ 246102 h 469939"/>
                    <a:gd name="connsiteX104" fmla="*/ 103630 w 858242"/>
                    <a:gd name="connsiteY104" fmla="*/ 238164 h 469939"/>
                    <a:gd name="connsiteX105" fmla="*/ 97280 w 858242"/>
                    <a:gd name="connsiteY105" fmla="*/ 234989 h 469939"/>
                    <a:gd name="connsiteX106" fmla="*/ 81405 w 858242"/>
                    <a:gd name="connsiteY106" fmla="*/ 227052 h 469939"/>
                    <a:gd name="connsiteX107" fmla="*/ 68705 w 858242"/>
                    <a:gd name="connsiteY107" fmla="*/ 222289 h 469939"/>
                    <a:gd name="connsiteX108" fmla="*/ 63942 w 858242"/>
                    <a:gd name="connsiteY108" fmla="*/ 219114 h 469939"/>
                    <a:gd name="connsiteX109" fmla="*/ 57592 w 858242"/>
                    <a:gd name="connsiteY109" fmla="*/ 217527 h 469939"/>
                    <a:gd name="connsiteX110" fmla="*/ 46480 w 858242"/>
                    <a:gd name="connsiteY110" fmla="*/ 208002 h 469939"/>
                    <a:gd name="connsiteX111" fmla="*/ 43305 w 858242"/>
                    <a:gd name="connsiteY111" fmla="*/ 203239 h 469939"/>
                    <a:gd name="connsiteX112" fmla="*/ 36955 w 858242"/>
                    <a:gd name="connsiteY112" fmla="*/ 200064 h 469939"/>
                    <a:gd name="connsiteX113" fmla="*/ 35367 w 858242"/>
                    <a:gd name="connsiteY113" fmla="*/ 195302 h 469939"/>
                    <a:gd name="connsiteX114" fmla="*/ 27430 w 858242"/>
                    <a:gd name="connsiteY114" fmla="*/ 185777 h 469939"/>
                    <a:gd name="connsiteX115" fmla="*/ 25842 w 858242"/>
                    <a:gd name="connsiteY115" fmla="*/ 177839 h 469939"/>
                    <a:gd name="connsiteX116" fmla="*/ 22667 w 858242"/>
                    <a:gd name="connsiteY116" fmla="*/ 171489 h 469939"/>
                    <a:gd name="connsiteX117" fmla="*/ 17905 w 858242"/>
                    <a:gd name="connsiteY117" fmla="*/ 161964 h 469939"/>
                    <a:gd name="connsiteX118" fmla="*/ 13142 w 858242"/>
                    <a:gd name="connsiteY118" fmla="*/ 144502 h 469939"/>
                    <a:gd name="connsiteX119" fmla="*/ 8380 w 858242"/>
                    <a:gd name="connsiteY119" fmla="*/ 127039 h 469939"/>
                    <a:gd name="connsiteX120" fmla="*/ 5205 w 858242"/>
                    <a:gd name="connsiteY120" fmla="*/ 122277 h 469939"/>
                    <a:gd name="connsiteX121" fmla="*/ 3617 w 858242"/>
                    <a:gd name="connsiteY121" fmla="*/ 107989 h 469939"/>
                    <a:gd name="connsiteX122" fmla="*/ 2030 w 858242"/>
                    <a:gd name="connsiteY122" fmla="*/ 82589 h 469939"/>
                    <a:gd name="connsiteX123" fmla="*/ 8380 w 858242"/>
                    <a:gd name="connsiteY123" fmla="*/ 79414 h 469939"/>
                    <a:gd name="connsiteX124" fmla="*/ 17905 w 858242"/>
                    <a:gd name="connsiteY124" fmla="*/ 76239 h 469939"/>
                    <a:gd name="connsiteX125" fmla="*/ 21080 w 858242"/>
                    <a:gd name="connsiteY125" fmla="*/ 71477 h 469939"/>
                    <a:gd name="connsiteX126" fmla="*/ 33780 w 858242"/>
                    <a:gd name="connsiteY126" fmla="*/ 66714 h 469939"/>
                    <a:gd name="connsiteX127" fmla="*/ 36955 w 858242"/>
                    <a:gd name="connsiteY127" fmla="*/ 61952 h 469939"/>
                    <a:gd name="connsiteX128" fmla="*/ 46480 w 858242"/>
                    <a:gd name="connsiteY128" fmla="*/ 55602 h 469939"/>
                    <a:gd name="connsiteX129" fmla="*/ 49655 w 858242"/>
                    <a:gd name="connsiteY129" fmla="*/ 50839 h 469939"/>
                    <a:gd name="connsiteX130" fmla="*/ 60767 w 858242"/>
                    <a:gd name="connsiteY130" fmla="*/ 41314 h 469939"/>
                    <a:gd name="connsiteX131" fmla="*/ 63942 w 858242"/>
                    <a:gd name="connsiteY131" fmla="*/ 36552 h 469939"/>
                    <a:gd name="connsiteX132" fmla="*/ 84580 w 858242"/>
                    <a:gd name="connsiteY132" fmla="*/ 23852 h 469939"/>
                    <a:gd name="connsiteX133" fmla="*/ 87755 w 858242"/>
                    <a:gd name="connsiteY133" fmla="*/ 19089 h 469939"/>
                    <a:gd name="connsiteX134" fmla="*/ 92517 w 858242"/>
                    <a:gd name="connsiteY134" fmla="*/ 15914 h 469939"/>
                    <a:gd name="connsiteX135" fmla="*/ 98867 w 858242"/>
                    <a:gd name="connsiteY135" fmla="*/ 11152 h 469939"/>
                    <a:gd name="connsiteX136" fmla="*/ 103630 w 858242"/>
                    <a:gd name="connsiteY136" fmla="*/ 4802 h 469939"/>
                    <a:gd name="connsiteX137" fmla="*/ 79817 w 858242"/>
                    <a:gd name="connsiteY137" fmla="*/ 12739 h 469939"/>
                    <a:gd name="connsiteX0" fmla="*/ 79817 w 861161"/>
                    <a:gd name="connsiteY0" fmla="*/ 12739 h 469939"/>
                    <a:gd name="connsiteX1" fmla="*/ 79817 w 861161"/>
                    <a:gd name="connsiteY1" fmla="*/ 12739 h 469939"/>
                    <a:gd name="connsiteX2" fmla="*/ 92517 w 861161"/>
                    <a:gd name="connsiteY2" fmla="*/ 39 h 469939"/>
                    <a:gd name="connsiteX3" fmla="*/ 109980 w 861161"/>
                    <a:gd name="connsiteY3" fmla="*/ 9564 h 469939"/>
                    <a:gd name="connsiteX4" fmla="*/ 119505 w 861161"/>
                    <a:gd name="connsiteY4" fmla="*/ 14327 h 469939"/>
                    <a:gd name="connsiteX5" fmla="*/ 124267 w 861161"/>
                    <a:gd name="connsiteY5" fmla="*/ 15914 h 469939"/>
                    <a:gd name="connsiteX6" fmla="*/ 146492 w 861161"/>
                    <a:gd name="connsiteY6" fmla="*/ 23852 h 469939"/>
                    <a:gd name="connsiteX7" fmla="*/ 151255 w 861161"/>
                    <a:gd name="connsiteY7" fmla="*/ 25439 h 469939"/>
                    <a:gd name="connsiteX8" fmla="*/ 157605 w 861161"/>
                    <a:gd name="connsiteY8" fmla="*/ 28614 h 469939"/>
                    <a:gd name="connsiteX9" fmla="*/ 165542 w 861161"/>
                    <a:gd name="connsiteY9" fmla="*/ 30202 h 469939"/>
                    <a:gd name="connsiteX10" fmla="*/ 179830 w 861161"/>
                    <a:gd name="connsiteY10" fmla="*/ 39727 h 469939"/>
                    <a:gd name="connsiteX11" fmla="*/ 184592 w 861161"/>
                    <a:gd name="connsiteY11" fmla="*/ 42902 h 469939"/>
                    <a:gd name="connsiteX12" fmla="*/ 197292 w 861161"/>
                    <a:gd name="connsiteY12" fmla="*/ 47664 h 469939"/>
                    <a:gd name="connsiteX13" fmla="*/ 206817 w 861161"/>
                    <a:gd name="connsiteY13" fmla="*/ 50839 h 469939"/>
                    <a:gd name="connsiteX14" fmla="*/ 219517 w 861161"/>
                    <a:gd name="connsiteY14" fmla="*/ 57189 h 469939"/>
                    <a:gd name="connsiteX15" fmla="*/ 233805 w 861161"/>
                    <a:gd name="connsiteY15" fmla="*/ 66714 h 469939"/>
                    <a:gd name="connsiteX16" fmla="*/ 244917 w 861161"/>
                    <a:gd name="connsiteY16" fmla="*/ 68302 h 469939"/>
                    <a:gd name="connsiteX17" fmla="*/ 257617 w 861161"/>
                    <a:gd name="connsiteY17" fmla="*/ 73064 h 469939"/>
                    <a:gd name="connsiteX18" fmla="*/ 268730 w 861161"/>
                    <a:gd name="connsiteY18" fmla="*/ 76239 h 469939"/>
                    <a:gd name="connsiteX19" fmla="*/ 292542 w 861161"/>
                    <a:gd name="connsiteY19" fmla="*/ 77827 h 469939"/>
                    <a:gd name="connsiteX20" fmla="*/ 330642 w 861161"/>
                    <a:gd name="connsiteY20" fmla="*/ 82589 h 469939"/>
                    <a:gd name="connsiteX21" fmla="*/ 357630 w 861161"/>
                    <a:gd name="connsiteY21" fmla="*/ 85764 h 469939"/>
                    <a:gd name="connsiteX22" fmla="*/ 429067 w 861161"/>
                    <a:gd name="connsiteY22" fmla="*/ 82589 h 469939"/>
                    <a:gd name="connsiteX23" fmla="*/ 440180 w 861161"/>
                    <a:gd name="connsiteY23" fmla="*/ 79414 h 469939"/>
                    <a:gd name="connsiteX24" fmla="*/ 454467 w 861161"/>
                    <a:gd name="connsiteY24" fmla="*/ 77827 h 469939"/>
                    <a:gd name="connsiteX25" fmla="*/ 527492 w 861161"/>
                    <a:gd name="connsiteY25" fmla="*/ 71477 h 469939"/>
                    <a:gd name="connsiteX26" fmla="*/ 560830 w 861161"/>
                    <a:gd name="connsiteY26" fmla="*/ 69889 h 469939"/>
                    <a:gd name="connsiteX27" fmla="*/ 584642 w 861161"/>
                    <a:gd name="connsiteY27" fmla="*/ 65127 h 469939"/>
                    <a:gd name="connsiteX28" fmla="*/ 600517 w 861161"/>
                    <a:gd name="connsiteY28" fmla="*/ 60364 h 469939"/>
                    <a:gd name="connsiteX29" fmla="*/ 629092 w 861161"/>
                    <a:gd name="connsiteY29" fmla="*/ 63539 h 469939"/>
                    <a:gd name="connsiteX30" fmla="*/ 641792 w 861161"/>
                    <a:gd name="connsiteY30" fmla="*/ 66714 h 469939"/>
                    <a:gd name="connsiteX31" fmla="*/ 675130 w 861161"/>
                    <a:gd name="connsiteY31" fmla="*/ 73064 h 469939"/>
                    <a:gd name="connsiteX32" fmla="*/ 706880 w 861161"/>
                    <a:gd name="connsiteY32" fmla="*/ 79414 h 469939"/>
                    <a:gd name="connsiteX33" fmla="*/ 732280 w 861161"/>
                    <a:gd name="connsiteY33" fmla="*/ 82589 h 469939"/>
                    <a:gd name="connsiteX34" fmla="*/ 741805 w 861161"/>
                    <a:gd name="connsiteY34" fmla="*/ 85764 h 469939"/>
                    <a:gd name="connsiteX35" fmla="*/ 756092 w 861161"/>
                    <a:gd name="connsiteY35" fmla="*/ 88939 h 469939"/>
                    <a:gd name="connsiteX36" fmla="*/ 760855 w 861161"/>
                    <a:gd name="connsiteY36" fmla="*/ 104814 h 469939"/>
                    <a:gd name="connsiteX37" fmla="*/ 762442 w 861161"/>
                    <a:gd name="connsiteY37" fmla="*/ 111164 h 469939"/>
                    <a:gd name="connsiteX38" fmla="*/ 767205 w 861161"/>
                    <a:gd name="connsiteY38" fmla="*/ 115927 h 469939"/>
                    <a:gd name="connsiteX39" fmla="*/ 770380 w 861161"/>
                    <a:gd name="connsiteY39" fmla="*/ 120689 h 469939"/>
                    <a:gd name="connsiteX40" fmla="*/ 775142 w 861161"/>
                    <a:gd name="connsiteY40" fmla="*/ 128627 h 469939"/>
                    <a:gd name="connsiteX41" fmla="*/ 787842 w 861161"/>
                    <a:gd name="connsiteY41" fmla="*/ 146089 h 469939"/>
                    <a:gd name="connsiteX42" fmla="*/ 795780 w 861161"/>
                    <a:gd name="connsiteY42" fmla="*/ 160377 h 469939"/>
                    <a:gd name="connsiteX43" fmla="*/ 802130 w 861161"/>
                    <a:gd name="connsiteY43" fmla="*/ 168314 h 469939"/>
                    <a:gd name="connsiteX44" fmla="*/ 816417 w 861161"/>
                    <a:gd name="connsiteY44" fmla="*/ 193714 h 469939"/>
                    <a:gd name="connsiteX45" fmla="*/ 818005 w 861161"/>
                    <a:gd name="connsiteY45" fmla="*/ 200064 h 469939"/>
                    <a:gd name="connsiteX46" fmla="*/ 821180 w 861161"/>
                    <a:gd name="connsiteY46" fmla="*/ 209589 h 469939"/>
                    <a:gd name="connsiteX47" fmla="*/ 825942 w 861161"/>
                    <a:gd name="connsiteY47" fmla="*/ 222289 h 469939"/>
                    <a:gd name="connsiteX48" fmla="*/ 827530 w 861161"/>
                    <a:gd name="connsiteY48" fmla="*/ 228639 h 469939"/>
                    <a:gd name="connsiteX49" fmla="*/ 833880 w 861161"/>
                    <a:gd name="connsiteY49" fmla="*/ 238164 h 469939"/>
                    <a:gd name="connsiteX50" fmla="*/ 838642 w 861161"/>
                    <a:gd name="connsiteY50" fmla="*/ 254039 h 469939"/>
                    <a:gd name="connsiteX51" fmla="*/ 844992 w 861161"/>
                    <a:gd name="connsiteY51" fmla="*/ 277852 h 469939"/>
                    <a:gd name="connsiteX52" fmla="*/ 848167 w 861161"/>
                    <a:gd name="connsiteY52" fmla="*/ 293727 h 469939"/>
                    <a:gd name="connsiteX53" fmla="*/ 843405 w 861161"/>
                    <a:gd name="connsiteY53" fmla="*/ 314364 h 469939"/>
                    <a:gd name="connsiteX54" fmla="*/ 840230 w 861161"/>
                    <a:gd name="connsiteY54" fmla="*/ 323889 h 469939"/>
                    <a:gd name="connsiteX55" fmla="*/ 856439 w 861161"/>
                    <a:gd name="connsiteY55" fmla="*/ 359816 h 469939"/>
                    <a:gd name="connsiteX56" fmla="*/ 848167 w 861161"/>
                    <a:gd name="connsiteY56" fmla="*/ 376277 h 469939"/>
                    <a:gd name="connsiteX57" fmla="*/ 834965 w 861161"/>
                    <a:gd name="connsiteY57" fmla="*/ 391651 h 469939"/>
                    <a:gd name="connsiteX58" fmla="*/ 820010 w 861161"/>
                    <a:gd name="connsiteY58" fmla="*/ 399003 h 469939"/>
                    <a:gd name="connsiteX59" fmla="*/ 827530 w 861161"/>
                    <a:gd name="connsiteY59" fmla="*/ 412789 h 469939"/>
                    <a:gd name="connsiteX60" fmla="*/ 818005 w 861161"/>
                    <a:gd name="connsiteY60" fmla="*/ 417552 h 469939"/>
                    <a:gd name="connsiteX61" fmla="*/ 813242 w 861161"/>
                    <a:gd name="connsiteY61" fmla="*/ 420727 h 469939"/>
                    <a:gd name="connsiteX62" fmla="*/ 806892 w 861161"/>
                    <a:gd name="connsiteY62" fmla="*/ 422314 h 469939"/>
                    <a:gd name="connsiteX63" fmla="*/ 787842 w 861161"/>
                    <a:gd name="connsiteY63" fmla="*/ 427077 h 469939"/>
                    <a:gd name="connsiteX64" fmla="*/ 765617 w 861161"/>
                    <a:gd name="connsiteY64" fmla="*/ 428664 h 469939"/>
                    <a:gd name="connsiteX65" fmla="*/ 743224 w 861161"/>
                    <a:gd name="connsiteY65" fmla="*/ 447881 h 469939"/>
                    <a:gd name="connsiteX66" fmla="*/ 711894 w 861161"/>
                    <a:gd name="connsiteY66" fmla="*/ 449051 h 469939"/>
                    <a:gd name="connsiteX67" fmla="*/ 675548 w 861161"/>
                    <a:gd name="connsiteY67" fmla="*/ 452811 h 469939"/>
                    <a:gd name="connsiteX68" fmla="*/ 668780 w 861161"/>
                    <a:gd name="connsiteY68" fmla="*/ 444539 h 469939"/>
                    <a:gd name="connsiteX69" fmla="*/ 643380 w 861161"/>
                    <a:gd name="connsiteY69" fmla="*/ 449302 h 469939"/>
                    <a:gd name="connsiteX70" fmla="*/ 629092 w 861161"/>
                    <a:gd name="connsiteY70" fmla="*/ 450889 h 469939"/>
                    <a:gd name="connsiteX71" fmla="*/ 610042 w 861161"/>
                    <a:gd name="connsiteY71" fmla="*/ 454064 h 469939"/>
                    <a:gd name="connsiteX72" fmla="*/ 579880 w 861161"/>
                    <a:gd name="connsiteY72" fmla="*/ 457239 h 469939"/>
                    <a:gd name="connsiteX73" fmla="*/ 556067 w 861161"/>
                    <a:gd name="connsiteY73" fmla="*/ 462002 h 469939"/>
                    <a:gd name="connsiteX74" fmla="*/ 498917 w 861161"/>
                    <a:gd name="connsiteY74" fmla="*/ 466764 h 469939"/>
                    <a:gd name="connsiteX75" fmla="*/ 433830 w 861161"/>
                    <a:gd name="connsiteY75" fmla="*/ 469939 h 469939"/>
                    <a:gd name="connsiteX76" fmla="*/ 362392 w 861161"/>
                    <a:gd name="connsiteY76" fmla="*/ 466764 h 469939"/>
                    <a:gd name="connsiteX77" fmla="*/ 346517 w 861161"/>
                    <a:gd name="connsiteY77" fmla="*/ 465177 h 469939"/>
                    <a:gd name="connsiteX78" fmla="*/ 332230 w 861161"/>
                    <a:gd name="connsiteY78" fmla="*/ 462002 h 469939"/>
                    <a:gd name="connsiteX79" fmla="*/ 314767 w 861161"/>
                    <a:gd name="connsiteY79" fmla="*/ 458827 h 469939"/>
                    <a:gd name="connsiteX80" fmla="*/ 305242 w 861161"/>
                    <a:gd name="connsiteY80" fmla="*/ 455652 h 469939"/>
                    <a:gd name="connsiteX81" fmla="*/ 303655 w 861161"/>
                    <a:gd name="connsiteY81" fmla="*/ 450889 h 469939"/>
                    <a:gd name="connsiteX82" fmla="*/ 294130 w 861161"/>
                    <a:gd name="connsiteY82" fmla="*/ 444539 h 469939"/>
                    <a:gd name="connsiteX83" fmla="*/ 260792 w 861161"/>
                    <a:gd name="connsiteY83" fmla="*/ 430252 h 469939"/>
                    <a:gd name="connsiteX84" fmla="*/ 246505 w 861161"/>
                    <a:gd name="connsiteY84" fmla="*/ 417552 h 469939"/>
                    <a:gd name="connsiteX85" fmla="*/ 241742 w 861161"/>
                    <a:gd name="connsiteY85" fmla="*/ 412789 h 469939"/>
                    <a:gd name="connsiteX86" fmla="*/ 235392 w 861161"/>
                    <a:gd name="connsiteY86" fmla="*/ 401677 h 469939"/>
                    <a:gd name="connsiteX87" fmla="*/ 233805 w 861161"/>
                    <a:gd name="connsiteY87" fmla="*/ 396914 h 469939"/>
                    <a:gd name="connsiteX88" fmla="*/ 229042 w 861161"/>
                    <a:gd name="connsiteY88" fmla="*/ 390564 h 469939"/>
                    <a:gd name="connsiteX89" fmla="*/ 225867 w 861161"/>
                    <a:gd name="connsiteY89" fmla="*/ 385802 h 469939"/>
                    <a:gd name="connsiteX90" fmla="*/ 222692 w 861161"/>
                    <a:gd name="connsiteY90" fmla="*/ 365164 h 469939"/>
                    <a:gd name="connsiteX91" fmla="*/ 219517 w 861161"/>
                    <a:gd name="connsiteY91" fmla="*/ 354052 h 469939"/>
                    <a:gd name="connsiteX92" fmla="*/ 214755 w 861161"/>
                    <a:gd name="connsiteY92" fmla="*/ 319127 h 469939"/>
                    <a:gd name="connsiteX93" fmla="*/ 209992 w 861161"/>
                    <a:gd name="connsiteY93" fmla="*/ 306427 h 469939"/>
                    <a:gd name="connsiteX94" fmla="*/ 205230 w 861161"/>
                    <a:gd name="connsiteY94" fmla="*/ 303252 h 469939"/>
                    <a:gd name="connsiteX95" fmla="*/ 203642 w 861161"/>
                    <a:gd name="connsiteY95" fmla="*/ 298489 h 469939"/>
                    <a:gd name="connsiteX96" fmla="*/ 187767 w 861161"/>
                    <a:gd name="connsiteY96" fmla="*/ 285789 h 469939"/>
                    <a:gd name="connsiteX97" fmla="*/ 184592 w 861161"/>
                    <a:gd name="connsiteY97" fmla="*/ 281027 h 469939"/>
                    <a:gd name="connsiteX98" fmla="*/ 179830 w 861161"/>
                    <a:gd name="connsiteY98" fmla="*/ 279439 h 469939"/>
                    <a:gd name="connsiteX99" fmla="*/ 171892 w 861161"/>
                    <a:gd name="connsiteY99" fmla="*/ 276264 h 469939"/>
                    <a:gd name="connsiteX100" fmla="*/ 162367 w 861161"/>
                    <a:gd name="connsiteY100" fmla="*/ 269914 h 469939"/>
                    <a:gd name="connsiteX101" fmla="*/ 148080 w 861161"/>
                    <a:gd name="connsiteY101" fmla="*/ 261977 h 469939"/>
                    <a:gd name="connsiteX102" fmla="*/ 129030 w 861161"/>
                    <a:gd name="connsiteY102" fmla="*/ 252452 h 469939"/>
                    <a:gd name="connsiteX103" fmla="*/ 121092 w 861161"/>
                    <a:gd name="connsiteY103" fmla="*/ 246102 h 469939"/>
                    <a:gd name="connsiteX104" fmla="*/ 103630 w 861161"/>
                    <a:gd name="connsiteY104" fmla="*/ 238164 h 469939"/>
                    <a:gd name="connsiteX105" fmla="*/ 97280 w 861161"/>
                    <a:gd name="connsiteY105" fmla="*/ 234989 h 469939"/>
                    <a:gd name="connsiteX106" fmla="*/ 81405 w 861161"/>
                    <a:gd name="connsiteY106" fmla="*/ 227052 h 469939"/>
                    <a:gd name="connsiteX107" fmla="*/ 68705 w 861161"/>
                    <a:gd name="connsiteY107" fmla="*/ 222289 h 469939"/>
                    <a:gd name="connsiteX108" fmla="*/ 63942 w 861161"/>
                    <a:gd name="connsiteY108" fmla="*/ 219114 h 469939"/>
                    <a:gd name="connsiteX109" fmla="*/ 57592 w 861161"/>
                    <a:gd name="connsiteY109" fmla="*/ 217527 h 469939"/>
                    <a:gd name="connsiteX110" fmla="*/ 46480 w 861161"/>
                    <a:gd name="connsiteY110" fmla="*/ 208002 h 469939"/>
                    <a:gd name="connsiteX111" fmla="*/ 43305 w 861161"/>
                    <a:gd name="connsiteY111" fmla="*/ 203239 h 469939"/>
                    <a:gd name="connsiteX112" fmla="*/ 36955 w 861161"/>
                    <a:gd name="connsiteY112" fmla="*/ 200064 h 469939"/>
                    <a:gd name="connsiteX113" fmla="*/ 35367 w 861161"/>
                    <a:gd name="connsiteY113" fmla="*/ 195302 h 469939"/>
                    <a:gd name="connsiteX114" fmla="*/ 27430 w 861161"/>
                    <a:gd name="connsiteY114" fmla="*/ 185777 h 469939"/>
                    <a:gd name="connsiteX115" fmla="*/ 25842 w 861161"/>
                    <a:gd name="connsiteY115" fmla="*/ 177839 h 469939"/>
                    <a:gd name="connsiteX116" fmla="*/ 22667 w 861161"/>
                    <a:gd name="connsiteY116" fmla="*/ 171489 h 469939"/>
                    <a:gd name="connsiteX117" fmla="*/ 17905 w 861161"/>
                    <a:gd name="connsiteY117" fmla="*/ 161964 h 469939"/>
                    <a:gd name="connsiteX118" fmla="*/ 13142 w 861161"/>
                    <a:gd name="connsiteY118" fmla="*/ 144502 h 469939"/>
                    <a:gd name="connsiteX119" fmla="*/ 8380 w 861161"/>
                    <a:gd name="connsiteY119" fmla="*/ 127039 h 469939"/>
                    <a:gd name="connsiteX120" fmla="*/ 5205 w 861161"/>
                    <a:gd name="connsiteY120" fmla="*/ 122277 h 469939"/>
                    <a:gd name="connsiteX121" fmla="*/ 3617 w 861161"/>
                    <a:gd name="connsiteY121" fmla="*/ 107989 h 469939"/>
                    <a:gd name="connsiteX122" fmla="*/ 2030 w 861161"/>
                    <a:gd name="connsiteY122" fmla="*/ 82589 h 469939"/>
                    <a:gd name="connsiteX123" fmla="*/ 8380 w 861161"/>
                    <a:gd name="connsiteY123" fmla="*/ 79414 h 469939"/>
                    <a:gd name="connsiteX124" fmla="*/ 17905 w 861161"/>
                    <a:gd name="connsiteY124" fmla="*/ 76239 h 469939"/>
                    <a:gd name="connsiteX125" fmla="*/ 21080 w 861161"/>
                    <a:gd name="connsiteY125" fmla="*/ 71477 h 469939"/>
                    <a:gd name="connsiteX126" fmla="*/ 33780 w 861161"/>
                    <a:gd name="connsiteY126" fmla="*/ 66714 h 469939"/>
                    <a:gd name="connsiteX127" fmla="*/ 36955 w 861161"/>
                    <a:gd name="connsiteY127" fmla="*/ 61952 h 469939"/>
                    <a:gd name="connsiteX128" fmla="*/ 46480 w 861161"/>
                    <a:gd name="connsiteY128" fmla="*/ 55602 h 469939"/>
                    <a:gd name="connsiteX129" fmla="*/ 49655 w 861161"/>
                    <a:gd name="connsiteY129" fmla="*/ 50839 h 469939"/>
                    <a:gd name="connsiteX130" fmla="*/ 60767 w 861161"/>
                    <a:gd name="connsiteY130" fmla="*/ 41314 h 469939"/>
                    <a:gd name="connsiteX131" fmla="*/ 63942 w 861161"/>
                    <a:gd name="connsiteY131" fmla="*/ 36552 h 469939"/>
                    <a:gd name="connsiteX132" fmla="*/ 84580 w 861161"/>
                    <a:gd name="connsiteY132" fmla="*/ 23852 h 469939"/>
                    <a:gd name="connsiteX133" fmla="*/ 87755 w 861161"/>
                    <a:gd name="connsiteY133" fmla="*/ 19089 h 469939"/>
                    <a:gd name="connsiteX134" fmla="*/ 92517 w 861161"/>
                    <a:gd name="connsiteY134" fmla="*/ 15914 h 469939"/>
                    <a:gd name="connsiteX135" fmla="*/ 98867 w 861161"/>
                    <a:gd name="connsiteY135" fmla="*/ 11152 h 469939"/>
                    <a:gd name="connsiteX136" fmla="*/ 103630 w 861161"/>
                    <a:gd name="connsiteY136" fmla="*/ 4802 h 469939"/>
                    <a:gd name="connsiteX137" fmla="*/ 79817 w 861161"/>
                    <a:gd name="connsiteY137" fmla="*/ 12739 h 469939"/>
                    <a:gd name="connsiteX0" fmla="*/ 79817 w 861161"/>
                    <a:gd name="connsiteY0" fmla="*/ 12739 h 469939"/>
                    <a:gd name="connsiteX1" fmla="*/ 79817 w 861161"/>
                    <a:gd name="connsiteY1" fmla="*/ 12739 h 469939"/>
                    <a:gd name="connsiteX2" fmla="*/ 92517 w 861161"/>
                    <a:gd name="connsiteY2" fmla="*/ 39 h 469939"/>
                    <a:gd name="connsiteX3" fmla="*/ 109980 w 861161"/>
                    <a:gd name="connsiteY3" fmla="*/ 9564 h 469939"/>
                    <a:gd name="connsiteX4" fmla="*/ 119505 w 861161"/>
                    <a:gd name="connsiteY4" fmla="*/ 14327 h 469939"/>
                    <a:gd name="connsiteX5" fmla="*/ 124267 w 861161"/>
                    <a:gd name="connsiteY5" fmla="*/ 15914 h 469939"/>
                    <a:gd name="connsiteX6" fmla="*/ 146492 w 861161"/>
                    <a:gd name="connsiteY6" fmla="*/ 23852 h 469939"/>
                    <a:gd name="connsiteX7" fmla="*/ 151255 w 861161"/>
                    <a:gd name="connsiteY7" fmla="*/ 25439 h 469939"/>
                    <a:gd name="connsiteX8" fmla="*/ 157605 w 861161"/>
                    <a:gd name="connsiteY8" fmla="*/ 28614 h 469939"/>
                    <a:gd name="connsiteX9" fmla="*/ 165542 w 861161"/>
                    <a:gd name="connsiteY9" fmla="*/ 30202 h 469939"/>
                    <a:gd name="connsiteX10" fmla="*/ 179830 w 861161"/>
                    <a:gd name="connsiteY10" fmla="*/ 39727 h 469939"/>
                    <a:gd name="connsiteX11" fmla="*/ 184592 w 861161"/>
                    <a:gd name="connsiteY11" fmla="*/ 42902 h 469939"/>
                    <a:gd name="connsiteX12" fmla="*/ 197292 w 861161"/>
                    <a:gd name="connsiteY12" fmla="*/ 47664 h 469939"/>
                    <a:gd name="connsiteX13" fmla="*/ 206817 w 861161"/>
                    <a:gd name="connsiteY13" fmla="*/ 50839 h 469939"/>
                    <a:gd name="connsiteX14" fmla="*/ 219517 w 861161"/>
                    <a:gd name="connsiteY14" fmla="*/ 57189 h 469939"/>
                    <a:gd name="connsiteX15" fmla="*/ 233805 w 861161"/>
                    <a:gd name="connsiteY15" fmla="*/ 66714 h 469939"/>
                    <a:gd name="connsiteX16" fmla="*/ 244917 w 861161"/>
                    <a:gd name="connsiteY16" fmla="*/ 68302 h 469939"/>
                    <a:gd name="connsiteX17" fmla="*/ 257617 w 861161"/>
                    <a:gd name="connsiteY17" fmla="*/ 73064 h 469939"/>
                    <a:gd name="connsiteX18" fmla="*/ 268730 w 861161"/>
                    <a:gd name="connsiteY18" fmla="*/ 76239 h 469939"/>
                    <a:gd name="connsiteX19" fmla="*/ 292542 w 861161"/>
                    <a:gd name="connsiteY19" fmla="*/ 77827 h 469939"/>
                    <a:gd name="connsiteX20" fmla="*/ 330642 w 861161"/>
                    <a:gd name="connsiteY20" fmla="*/ 74017 h 469939"/>
                    <a:gd name="connsiteX21" fmla="*/ 357630 w 861161"/>
                    <a:gd name="connsiteY21" fmla="*/ 85764 h 469939"/>
                    <a:gd name="connsiteX22" fmla="*/ 429067 w 861161"/>
                    <a:gd name="connsiteY22" fmla="*/ 82589 h 469939"/>
                    <a:gd name="connsiteX23" fmla="*/ 440180 w 861161"/>
                    <a:gd name="connsiteY23" fmla="*/ 79414 h 469939"/>
                    <a:gd name="connsiteX24" fmla="*/ 454467 w 861161"/>
                    <a:gd name="connsiteY24" fmla="*/ 77827 h 469939"/>
                    <a:gd name="connsiteX25" fmla="*/ 527492 w 861161"/>
                    <a:gd name="connsiteY25" fmla="*/ 71477 h 469939"/>
                    <a:gd name="connsiteX26" fmla="*/ 560830 w 861161"/>
                    <a:gd name="connsiteY26" fmla="*/ 69889 h 469939"/>
                    <a:gd name="connsiteX27" fmla="*/ 584642 w 861161"/>
                    <a:gd name="connsiteY27" fmla="*/ 65127 h 469939"/>
                    <a:gd name="connsiteX28" fmla="*/ 600517 w 861161"/>
                    <a:gd name="connsiteY28" fmla="*/ 60364 h 469939"/>
                    <a:gd name="connsiteX29" fmla="*/ 629092 w 861161"/>
                    <a:gd name="connsiteY29" fmla="*/ 63539 h 469939"/>
                    <a:gd name="connsiteX30" fmla="*/ 641792 w 861161"/>
                    <a:gd name="connsiteY30" fmla="*/ 66714 h 469939"/>
                    <a:gd name="connsiteX31" fmla="*/ 675130 w 861161"/>
                    <a:gd name="connsiteY31" fmla="*/ 73064 h 469939"/>
                    <a:gd name="connsiteX32" fmla="*/ 706880 w 861161"/>
                    <a:gd name="connsiteY32" fmla="*/ 79414 h 469939"/>
                    <a:gd name="connsiteX33" fmla="*/ 732280 w 861161"/>
                    <a:gd name="connsiteY33" fmla="*/ 82589 h 469939"/>
                    <a:gd name="connsiteX34" fmla="*/ 741805 w 861161"/>
                    <a:gd name="connsiteY34" fmla="*/ 85764 h 469939"/>
                    <a:gd name="connsiteX35" fmla="*/ 756092 w 861161"/>
                    <a:gd name="connsiteY35" fmla="*/ 88939 h 469939"/>
                    <a:gd name="connsiteX36" fmla="*/ 760855 w 861161"/>
                    <a:gd name="connsiteY36" fmla="*/ 104814 h 469939"/>
                    <a:gd name="connsiteX37" fmla="*/ 762442 w 861161"/>
                    <a:gd name="connsiteY37" fmla="*/ 111164 h 469939"/>
                    <a:gd name="connsiteX38" fmla="*/ 767205 w 861161"/>
                    <a:gd name="connsiteY38" fmla="*/ 115927 h 469939"/>
                    <a:gd name="connsiteX39" fmla="*/ 770380 w 861161"/>
                    <a:gd name="connsiteY39" fmla="*/ 120689 h 469939"/>
                    <a:gd name="connsiteX40" fmla="*/ 775142 w 861161"/>
                    <a:gd name="connsiteY40" fmla="*/ 128627 h 469939"/>
                    <a:gd name="connsiteX41" fmla="*/ 787842 w 861161"/>
                    <a:gd name="connsiteY41" fmla="*/ 146089 h 469939"/>
                    <a:gd name="connsiteX42" fmla="*/ 795780 w 861161"/>
                    <a:gd name="connsiteY42" fmla="*/ 160377 h 469939"/>
                    <a:gd name="connsiteX43" fmla="*/ 802130 w 861161"/>
                    <a:gd name="connsiteY43" fmla="*/ 168314 h 469939"/>
                    <a:gd name="connsiteX44" fmla="*/ 816417 w 861161"/>
                    <a:gd name="connsiteY44" fmla="*/ 193714 h 469939"/>
                    <a:gd name="connsiteX45" fmla="*/ 818005 w 861161"/>
                    <a:gd name="connsiteY45" fmla="*/ 200064 h 469939"/>
                    <a:gd name="connsiteX46" fmla="*/ 821180 w 861161"/>
                    <a:gd name="connsiteY46" fmla="*/ 209589 h 469939"/>
                    <a:gd name="connsiteX47" fmla="*/ 825942 w 861161"/>
                    <a:gd name="connsiteY47" fmla="*/ 222289 h 469939"/>
                    <a:gd name="connsiteX48" fmla="*/ 827530 w 861161"/>
                    <a:gd name="connsiteY48" fmla="*/ 228639 h 469939"/>
                    <a:gd name="connsiteX49" fmla="*/ 833880 w 861161"/>
                    <a:gd name="connsiteY49" fmla="*/ 238164 h 469939"/>
                    <a:gd name="connsiteX50" fmla="*/ 838642 w 861161"/>
                    <a:gd name="connsiteY50" fmla="*/ 254039 h 469939"/>
                    <a:gd name="connsiteX51" fmla="*/ 844992 w 861161"/>
                    <a:gd name="connsiteY51" fmla="*/ 277852 h 469939"/>
                    <a:gd name="connsiteX52" fmla="*/ 848167 w 861161"/>
                    <a:gd name="connsiteY52" fmla="*/ 293727 h 469939"/>
                    <a:gd name="connsiteX53" fmla="*/ 843405 w 861161"/>
                    <a:gd name="connsiteY53" fmla="*/ 314364 h 469939"/>
                    <a:gd name="connsiteX54" fmla="*/ 840230 w 861161"/>
                    <a:gd name="connsiteY54" fmla="*/ 323889 h 469939"/>
                    <a:gd name="connsiteX55" fmla="*/ 856439 w 861161"/>
                    <a:gd name="connsiteY55" fmla="*/ 359816 h 469939"/>
                    <a:gd name="connsiteX56" fmla="*/ 848167 w 861161"/>
                    <a:gd name="connsiteY56" fmla="*/ 376277 h 469939"/>
                    <a:gd name="connsiteX57" fmla="*/ 834965 w 861161"/>
                    <a:gd name="connsiteY57" fmla="*/ 391651 h 469939"/>
                    <a:gd name="connsiteX58" fmla="*/ 820010 w 861161"/>
                    <a:gd name="connsiteY58" fmla="*/ 399003 h 469939"/>
                    <a:gd name="connsiteX59" fmla="*/ 827530 w 861161"/>
                    <a:gd name="connsiteY59" fmla="*/ 412789 h 469939"/>
                    <a:gd name="connsiteX60" fmla="*/ 818005 w 861161"/>
                    <a:gd name="connsiteY60" fmla="*/ 417552 h 469939"/>
                    <a:gd name="connsiteX61" fmla="*/ 813242 w 861161"/>
                    <a:gd name="connsiteY61" fmla="*/ 420727 h 469939"/>
                    <a:gd name="connsiteX62" fmla="*/ 806892 w 861161"/>
                    <a:gd name="connsiteY62" fmla="*/ 422314 h 469939"/>
                    <a:gd name="connsiteX63" fmla="*/ 787842 w 861161"/>
                    <a:gd name="connsiteY63" fmla="*/ 427077 h 469939"/>
                    <a:gd name="connsiteX64" fmla="*/ 765617 w 861161"/>
                    <a:gd name="connsiteY64" fmla="*/ 428664 h 469939"/>
                    <a:gd name="connsiteX65" fmla="*/ 743224 w 861161"/>
                    <a:gd name="connsiteY65" fmla="*/ 447881 h 469939"/>
                    <a:gd name="connsiteX66" fmla="*/ 711894 w 861161"/>
                    <a:gd name="connsiteY66" fmla="*/ 449051 h 469939"/>
                    <a:gd name="connsiteX67" fmla="*/ 675548 w 861161"/>
                    <a:gd name="connsiteY67" fmla="*/ 452811 h 469939"/>
                    <a:gd name="connsiteX68" fmla="*/ 668780 w 861161"/>
                    <a:gd name="connsiteY68" fmla="*/ 444539 h 469939"/>
                    <a:gd name="connsiteX69" fmla="*/ 643380 w 861161"/>
                    <a:gd name="connsiteY69" fmla="*/ 449302 h 469939"/>
                    <a:gd name="connsiteX70" fmla="*/ 629092 w 861161"/>
                    <a:gd name="connsiteY70" fmla="*/ 450889 h 469939"/>
                    <a:gd name="connsiteX71" fmla="*/ 610042 w 861161"/>
                    <a:gd name="connsiteY71" fmla="*/ 454064 h 469939"/>
                    <a:gd name="connsiteX72" fmla="*/ 579880 w 861161"/>
                    <a:gd name="connsiteY72" fmla="*/ 457239 h 469939"/>
                    <a:gd name="connsiteX73" fmla="*/ 556067 w 861161"/>
                    <a:gd name="connsiteY73" fmla="*/ 462002 h 469939"/>
                    <a:gd name="connsiteX74" fmla="*/ 498917 w 861161"/>
                    <a:gd name="connsiteY74" fmla="*/ 466764 h 469939"/>
                    <a:gd name="connsiteX75" fmla="*/ 433830 w 861161"/>
                    <a:gd name="connsiteY75" fmla="*/ 469939 h 469939"/>
                    <a:gd name="connsiteX76" fmla="*/ 362392 w 861161"/>
                    <a:gd name="connsiteY76" fmla="*/ 466764 h 469939"/>
                    <a:gd name="connsiteX77" fmla="*/ 346517 w 861161"/>
                    <a:gd name="connsiteY77" fmla="*/ 465177 h 469939"/>
                    <a:gd name="connsiteX78" fmla="*/ 332230 w 861161"/>
                    <a:gd name="connsiteY78" fmla="*/ 462002 h 469939"/>
                    <a:gd name="connsiteX79" fmla="*/ 314767 w 861161"/>
                    <a:gd name="connsiteY79" fmla="*/ 458827 h 469939"/>
                    <a:gd name="connsiteX80" fmla="*/ 305242 w 861161"/>
                    <a:gd name="connsiteY80" fmla="*/ 455652 h 469939"/>
                    <a:gd name="connsiteX81" fmla="*/ 303655 w 861161"/>
                    <a:gd name="connsiteY81" fmla="*/ 450889 h 469939"/>
                    <a:gd name="connsiteX82" fmla="*/ 294130 w 861161"/>
                    <a:gd name="connsiteY82" fmla="*/ 444539 h 469939"/>
                    <a:gd name="connsiteX83" fmla="*/ 260792 w 861161"/>
                    <a:gd name="connsiteY83" fmla="*/ 430252 h 469939"/>
                    <a:gd name="connsiteX84" fmla="*/ 246505 w 861161"/>
                    <a:gd name="connsiteY84" fmla="*/ 417552 h 469939"/>
                    <a:gd name="connsiteX85" fmla="*/ 241742 w 861161"/>
                    <a:gd name="connsiteY85" fmla="*/ 412789 h 469939"/>
                    <a:gd name="connsiteX86" fmla="*/ 235392 w 861161"/>
                    <a:gd name="connsiteY86" fmla="*/ 401677 h 469939"/>
                    <a:gd name="connsiteX87" fmla="*/ 233805 w 861161"/>
                    <a:gd name="connsiteY87" fmla="*/ 396914 h 469939"/>
                    <a:gd name="connsiteX88" fmla="*/ 229042 w 861161"/>
                    <a:gd name="connsiteY88" fmla="*/ 390564 h 469939"/>
                    <a:gd name="connsiteX89" fmla="*/ 225867 w 861161"/>
                    <a:gd name="connsiteY89" fmla="*/ 385802 h 469939"/>
                    <a:gd name="connsiteX90" fmla="*/ 222692 w 861161"/>
                    <a:gd name="connsiteY90" fmla="*/ 365164 h 469939"/>
                    <a:gd name="connsiteX91" fmla="*/ 219517 w 861161"/>
                    <a:gd name="connsiteY91" fmla="*/ 354052 h 469939"/>
                    <a:gd name="connsiteX92" fmla="*/ 214755 w 861161"/>
                    <a:gd name="connsiteY92" fmla="*/ 319127 h 469939"/>
                    <a:gd name="connsiteX93" fmla="*/ 209992 w 861161"/>
                    <a:gd name="connsiteY93" fmla="*/ 306427 h 469939"/>
                    <a:gd name="connsiteX94" fmla="*/ 205230 w 861161"/>
                    <a:gd name="connsiteY94" fmla="*/ 303252 h 469939"/>
                    <a:gd name="connsiteX95" fmla="*/ 203642 w 861161"/>
                    <a:gd name="connsiteY95" fmla="*/ 298489 h 469939"/>
                    <a:gd name="connsiteX96" fmla="*/ 187767 w 861161"/>
                    <a:gd name="connsiteY96" fmla="*/ 285789 h 469939"/>
                    <a:gd name="connsiteX97" fmla="*/ 184592 w 861161"/>
                    <a:gd name="connsiteY97" fmla="*/ 281027 h 469939"/>
                    <a:gd name="connsiteX98" fmla="*/ 179830 w 861161"/>
                    <a:gd name="connsiteY98" fmla="*/ 279439 h 469939"/>
                    <a:gd name="connsiteX99" fmla="*/ 171892 w 861161"/>
                    <a:gd name="connsiteY99" fmla="*/ 276264 h 469939"/>
                    <a:gd name="connsiteX100" fmla="*/ 162367 w 861161"/>
                    <a:gd name="connsiteY100" fmla="*/ 269914 h 469939"/>
                    <a:gd name="connsiteX101" fmla="*/ 148080 w 861161"/>
                    <a:gd name="connsiteY101" fmla="*/ 261977 h 469939"/>
                    <a:gd name="connsiteX102" fmla="*/ 129030 w 861161"/>
                    <a:gd name="connsiteY102" fmla="*/ 252452 h 469939"/>
                    <a:gd name="connsiteX103" fmla="*/ 121092 w 861161"/>
                    <a:gd name="connsiteY103" fmla="*/ 246102 h 469939"/>
                    <a:gd name="connsiteX104" fmla="*/ 103630 w 861161"/>
                    <a:gd name="connsiteY104" fmla="*/ 238164 h 469939"/>
                    <a:gd name="connsiteX105" fmla="*/ 97280 w 861161"/>
                    <a:gd name="connsiteY105" fmla="*/ 234989 h 469939"/>
                    <a:gd name="connsiteX106" fmla="*/ 81405 w 861161"/>
                    <a:gd name="connsiteY106" fmla="*/ 227052 h 469939"/>
                    <a:gd name="connsiteX107" fmla="*/ 68705 w 861161"/>
                    <a:gd name="connsiteY107" fmla="*/ 222289 h 469939"/>
                    <a:gd name="connsiteX108" fmla="*/ 63942 w 861161"/>
                    <a:gd name="connsiteY108" fmla="*/ 219114 h 469939"/>
                    <a:gd name="connsiteX109" fmla="*/ 57592 w 861161"/>
                    <a:gd name="connsiteY109" fmla="*/ 217527 h 469939"/>
                    <a:gd name="connsiteX110" fmla="*/ 46480 w 861161"/>
                    <a:gd name="connsiteY110" fmla="*/ 208002 h 469939"/>
                    <a:gd name="connsiteX111" fmla="*/ 43305 w 861161"/>
                    <a:gd name="connsiteY111" fmla="*/ 203239 h 469939"/>
                    <a:gd name="connsiteX112" fmla="*/ 36955 w 861161"/>
                    <a:gd name="connsiteY112" fmla="*/ 200064 h 469939"/>
                    <a:gd name="connsiteX113" fmla="*/ 35367 w 861161"/>
                    <a:gd name="connsiteY113" fmla="*/ 195302 h 469939"/>
                    <a:gd name="connsiteX114" fmla="*/ 27430 w 861161"/>
                    <a:gd name="connsiteY114" fmla="*/ 185777 h 469939"/>
                    <a:gd name="connsiteX115" fmla="*/ 25842 w 861161"/>
                    <a:gd name="connsiteY115" fmla="*/ 177839 h 469939"/>
                    <a:gd name="connsiteX116" fmla="*/ 22667 w 861161"/>
                    <a:gd name="connsiteY116" fmla="*/ 171489 h 469939"/>
                    <a:gd name="connsiteX117" fmla="*/ 17905 w 861161"/>
                    <a:gd name="connsiteY117" fmla="*/ 161964 h 469939"/>
                    <a:gd name="connsiteX118" fmla="*/ 13142 w 861161"/>
                    <a:gd name="connsiteY118" fmla="*/ 144502 h 469939"/>
                    <a:gd name="connsiteX119" fmla="*/ 8380 w 861161"/>
                    <a:gd name="connsiteY119" fmla="*/ 127039 h 469939"/>
                    <a:gd name="connsiteX120" fmla="*/ 5205 w 861161"/>
                    <a:gd name="connsiteY120" fmla="*/ 122277 h 469939"/>
                    <a:gd name="connsiteX121" fmla="*/ 3617 w 861161"/>
                    <a:gd name="connsiteY121" fmla="*/ 107989 h 469939"/>
                    <a:gd name="connsiteX122" fmla="*/ 2030 w 861161"/>
                    <a:gd name="connsiteY122" fmla="*/ 82589 h 469939"/>
                    <a:gd name="connsiteX123" fmla="*/ 8380 w 861161"/>
                    <a:gd name="connsiteY123" fmla="*/ 79414 h 469939"/>
                    <a:gd name="connsiteX124" fmla="*/ 17905 w 861161"/>
                    <a:gd name="connsiteY124" fmla="*/ 76239 h 469939"/>
                    <a:gd name="connsiteX125" fmla="*/ 21080 w 861161"/>
                    <a:gd name="connsiteY125" fmla="*/ 71477 h 469939"/>
                    <a:gd name="connsiteX126" fmla="*/ 33780 w 861161"/>
                    <a:gd name="connsiteY126" fmla="*/ 66714 h 469939"/>
                    <a:gd name="connsiteX127" fmla="*/ 36955 w 861161"/>
                    <a:gd name="connsiteY127" fmla="*/ 61952 h 469939"/>
                    <a:gd name="connsiteX128" fmla="*/ 46480 w 861161"/>
                    <a:gd name="connsiteY128" fmla="*/ 55602 h 469939"/>
                    <a:gd name="connsiteX129" fmla="*/ 49655 w 861161"/>
                    <a:gd name="connsiteY129" fmla="*/ 50839 h 469939"/>
                    <a:gd name="connsiteX130" fmla="*/ 60767 w 861161"/>
                    <a:gd name="connsiteY130" fmla="*/ 41314 h 469939"/>
                    <a:gd name="connsiteX131" fmla="*/ 63942 w 861161"/>
                    <a:gd name="connsiteY131" fmla="*/ 36552 h 469939"/>
                    <a:gd name="connsiteX132" fmla="*/ 84580 w 861161"/>
                    <a:gd name="connsiteY132" fmla="*/ 23852 h 469939"/>
                    <a:gd name="connsiteX133" fmla="*/ 87755 w 861161"/>
                    <a:gd name="connsiteY133" fmla="*/ 19089 h 469939"/>
                    <a:gd name="connsiteX134" fmla="*/ 92517 w 861161"/>
                    <a:gd name="connsiteY134" fmla="*/ 15914 h 469939"/>
                    <a:gd name="connsiteX135" fmla="*/ 98867 w 861161"/>
                    <a:gd name="connsiteY135" fmla="*/ 11152 h 469939"/>
                    <a:gd name="connsiteX136" fmla="*/ 103630 w 861161"/>
                    <a:gd name="connsiteY136" fmla="*/ 4802 h 469939"/>
                    <a:gd name="connsiteX137" fmla="*/ 79817 w 861161"/>
                    <a:gd name="connsiteY137" fmla="*/ 12739 h 469939"/>
                    <a:gd name="connsiteX0" fmla="*/ 79817 w 861161"/>
                    <a:gd name="connsiteY0" fmla="*/ 12739 h 469939"/>
                    <a:gd name="connsiteX1" fmla="*/ 79817 w 861161"/>
                    <a:gd name="connsiteY1" fmla="*/ 12739 h 469939"/>
                    <a:gd name="connsiteX2" fmla="*/ 92517 w 861161"/>
                    <a:gd name="connsiteY2" fmla="*/ 39 h 469939"/>
                    <a:gd name="connsiteX3" fmla="*/ 109980 w 861161"/>
                    <a:gd name="connsiteY3" fmla="*/ 9564 h 469939"/>
                    <a:gd name="connsiteX4" fmla="*/ 119505 w 861161"/>
                    <a:gd name="connsiteY4" fmla="*/ 14327 h 469939"/>
                    <a:gd name="connsiteX5" fmla="*/ 124267 w 861161"/>
                    <a:gd name="connsiteY5" fmla="*/ 15914 h 469939"/>
                    <a:gd name="connsiteX6" fmla="*/ 146492 w 861161"/>
                    <a:gd name="connsiteY6" fmla="*/ 23852 h 469939"/>
                    <a:gd name="connsiteX7" fmla="*/ 151255 w 861161"/>
                    <a:gd name="connsiteY7" fmla="*/ 25439 h 469939"/>
                    <a:gd name="connsiteX8" fmla="*/ 157605 w 861161"/>
                    <a:gd name="connsiteY8" fmla="*/ 28614 h 469939"/>
                    <a:gd name="connsiteX9" fmla="*/ 165542 w 861161"/>
                    <a:gd name="connsiteY9" fmla="*/ 30202 h 469939"/>
                    <a:gd name="connsiteX10" fmla="*/ 179830 w 861161"/>
                    <a:gd name="connsiteY10" fmla="*/ 39727 h 469939"/>
                    <a:gd name="connsiteX11" fmla="*/ 184592 w 861161"/>
                    <a:gd name="connsiteY11" fmla="*/ 42902 h 469939"/>
                    <a:gd name="connsiteX12" fmla="*/ 197292 w 861161"/>
                    <a:gd name="connsiteY12" fmla="*/ 47664 h 469939"/>
                    <a:gd name="connsiteX13" fmla="*/ 206817 w 861161"/>
                    <a:gd name="connsiteY13" fmla="*/ 50839 h 469939"/>
                    <a:gd name="connsiteX14" fmla="*/ 219517 w 861161"/>
                    <a:gd name="connsiteY14" fmla="*/ 57189 h 469939"/>
                    <a:gd name="connsiteX15" fmla="*/ 233805 w 861161"/>
                    <a:gd name="connsiteY15" fmla="*/ 66714 h 469939"/>
                    <a:gd name="connsiteX16" fmla="*/ 244917 w 861161"/>
                    <a:gd name="connsiteY16" fmla="*/ 68302 h 469939"/>
                    <a:gd name="connsiteX17" fmla="*/ 257617 w 861161"/>
                    <a:gd name="connsiteY17" fmla="*/ 73064 h 469939"/>
                    <a:gd name="connsiteX18" fmla="*/ 268730 w 861161"/>
                    <a:gd name="connsiteY18" fmla="*/ 76239 h 469939"/>
                    <a:gd name="connsiteX19" fmla="*/ 292542 w 861161"/>
                    <a:gd name="connsiteY19" fmla="*/ 77827 h 469939"/>
                    <a:gd name="connsiteX20" fmla="*/ 330642 w 861161"/>
                    <a:gd name="connsiteY20" fmla="*/ 74017 h 469939"/>
                    <a:gd name="connsiteX21" fmla="*/ 367155 w 861161"/>
                    <a:gd name="connsiteY21" fmla="*/ 76239 h 469939"/>
                    <a:gd name="connsiteX22" fmla="*/ 429067 w 861161"/>
                    <a:gd name="connsiteY22" fmla="*/ 82589 h 469939"/>
                    <a:gd name="connsiteX23" fmla="*/ 440180 w 861161"/>
                    <a:gd name="connsiteY23" fmla="*/ 79414 h 469939"/>
                    <a:gd name="connsiteX24" fmla="*/ 454467 w 861161"/>
                    <a:gd name="connsiteY24" fmla="*/ 77827 h 469939"/>
                    <a:gd name="connsiteX25" fmla="*/ 527492 w 861161"/>
                    <a:gd name="connsiteY25" fmla="*/ 71477 h 469939"/>
                    <a:gd name="connsiteX26" fmla="*/ 560830 w 861161"/>
                    <a:gd name="connsiteY26" fmla="*/ 69889 h 469939"/>
                    <a:gd name="connsiteX27" fmla="*/ 584642 w 861161"/>
                    <a:gd name="connsiteY27" fmla="*/ 65127 h 469939"/>
                    <a:gd name="connsiteX28" fmla="*/ 600517 w 861161"/>
                    <a:gd name="connsiteY28" fmla="*/ 60364 h 469939"/>
                    <a:gd name="connsiteX29" fmla="*/ 629092 w 861161"/>
                    <a:gd name="connsiteY29" fmla="*/ 63539 h 469939"/>
                    <a:gd name="connsiteX30" fmla="*/ 641792 w 861161"/>
                    <a:gd name="connsiteY30" fmla="*/ 66714 h 469939"/>
                    <a:gd name="connsiteX31" fmla="*/ 675130 w 861161"/>
                    <a:gd name="connsiteY31" fmla="*/ 73064 h 469939"/>
                    <a:gd name="connsiteX32" fmla="*/ 706880 w 861161"/>
                    <a:gd name="connsiteY32" fmla="*/ 79414 h 469939"/>
                    <a:gd name="connsiteX33" fmla="*/ 732280 w 861161"/>
                    <a:gd name="connsiteY33" fmla="*/ 82589 h 469939"/>
                    <a:gd name="connsiteX34" fmla="*/ 741805 w 861161"/>
                    <a:gd name="connsiteY34" fmla="*/ 85764 h 469939"/>
                    <a:gd name="connsiteX35" fmla="*/ 756092 w 861161"/>
                    <a:gd name="connsiteY35" fmla="*/ 88939 h 469939"/>
                    <a:gd name="connsiteX36" fmla="*/ 760855 w 861161"/>
                    <a:gd name="connsiteY36" fmla="*/ 104814 h 469939"/>
                    <a:gd name="connsiteX37" fmla="*/ 762442 w 861161"/>
                    <a:gd name="connsiteY37" fmla="*/ 111164 h 469939"/>
                    <a:gd name="connsiteX38" fmla="*/ 767205 w 861161"/>
                    <a:gd name="connsiteY38" fmla="*/ 115927 h 469939"/>
                    <a:gd name="connsiteX39" fmla="*/ 770380 w 861161"/>
                    <a:gd name="connsiteY39" fmla="*/ 120689 h 469939"/>
                    <a:gd name="connsiteX40" fmla="*/ 775142 w 861161"/>
                    <a:gd name="connsiteY40" fmla="*/ 128627 h 469939"/>
                    <a:gd name="connsiteX41" fmla="*/ 787842 w 861161"/>
                    <a:gd name="connsiteY41" fmla="*/ 146089 h 469939"/>
                    <a:gd name="connsiteX42" fmla="*/ 795780 w 861161"/>
                    <a:gd name="connsiteY42" fmla="*/ 160377 h 469939"/>
                    <a:gd name="connsiteX43" fmla="*/ 802130 w 861161"/>
                    <a:gd name="connsiteY43" fmla="*/ 168314 h 469939"/>
                    <a:gd name="connsiteX44" fmla="*/ 816417 w 861161"/>
                    <a:gd name="connsiteY44" fmla="*/ 193714 h 469939"/>
                    <a:gd name="connsiteX45" fmla="*/ 818005 w 861161"/>
                    <a:gd name="connsiteY45" fmla="*/ 200064 h 469939"/>
                    <a:gd name="connsiteX46" fmla="*/ 821180 w 861161"/>
                    <a:gd name="connsiteY46" fmla="*/ 209589 h 469939"/>
                    <a:gd name="connsiteX47" fmla="*/ 825942 w 861161"/>
                    <a:gd name="connsiteY47" fmla="*/ 222289 h 469939"/>
                    <a:gd name="connsiteX48" fmla="*/ 827530 w 861161"/>
                    <a:gd name="connsiteY48" fmla="*/ 228639 h 469939"/>
                    <a:gd name="connsiteX49" fmla="*/ 833880 w 861161"/>
                    <a:gd name="connsiteY49" fmla="*/ 238164 h 469939"/>
                    <a:gd name="connsiteX50" fmla="*/ 838642 w 861161"/>
                    <a:gd name="connsiteY50" fmla="*/ 254039 h 469939"/>
                    <a:gd name="connsiteX51" fmla="*/ 844992 w 861161"/>
                    <a:gd name="connsiteY51" fmla="*/ 277852 h 469939"/>
                    <a:gd name="connsiteX52" fmla="*/ 848167 w 861161"/>
                    <a:gd name="connsiteY52" fmla="*/ 293727 h 469939"/>
                    <a:gd name="connsiteX53" fmla="*/ 843405 w 861161"/>
                    <a:gd name="connsiteY53" fmla="*/ 314364 h 469939"/>
                    <a:gd name="connsiteX54" fmla="*/ 840230 w 861161"/>
                    <a:gd name="connsiteY54" fmla="*/ 323889 h 469939"/>
                    <a:gd name="connsiteX55" fmla="*/ 856439 w 861161"/>
                    <a:gd name="connsiteY55" fmla="*/ 359816 h 469939"/>
                    <a:gd name="connsiteX56" fmla="*/ 848167 w 861161"/>
                    <a:gd name="connsiteY56" fmla="*/ 376277 h 469939"/>
                    <a:gd name="connsiteX57" fmla="*/ 834965 w 861161"/>
                    <a:gd name="connsiteY57" fmla="*/ 391651 h 469939"/>
                    <a:gd name="connsiteX58" fmla="*/ 820010 w 861161"/>
                    <a:gd name="connsiteY58" fmla="*/ 399003 h 469939"/>
                    <a:gd name="connsiteX59" fmla="*/ 827530 w 861161"/>
                    <a:gd name="connsiteY59" fmla="*/ 412789 h 469939"/>
                    <a:gd name="connsiteX60" fmla="*/ 818005 w 861161"/>
                    <a:gd name="connsiteY60" fmla="*/ 417552 h 469939"/>
                    <a:gd name="connsiteX61" fmla="*/ 813242 w 861161"/>
                    <a:gd name="connsiteY61" fmla="*/ 420727 h 469939"/>
                    <a:gd name="connsiteX62" fmla="*/ 806892 w 861161"/>
                    <a:gd name="connsiteY62" fmla="*/ 422314 h 469939"/>
                    <a:gd name="connsiteX63" fmla="*/ 787842 w 861161"/>
                    <a:gd name="connsiteY63" fmla="*/ 427077 h 469939"/>
                    <a:gd name="connsiteX64" fmla="*/ 765617 w 861161"/>
                    <a:gd name="connsiteY64" fmla="*/ 428664 h 469939"/>
                    <a:gd name="connsiteX65" fmla="*/ 743224 w 861161"/>
                    <a:gd name="connsiteY65" fmla="*/ 447881 h 469939"/>
                    <a:gd name="connsiteX66" fmla="*/ 711894 w 861161"/>
                    <a:gd name="connsiteY66" fmla="*/ 449051 h 469939"/>
                    <a:gd name="connsiteX67" fmla="*/ 675548 w 861161"/>
                    <a:gd name="connsiteY67" fmla="*/ 452811 h 469939"/>
                    <a:gd name="connsiteX68" fmla="*/ 668780 w 861161"/>
                    <a:gd name="connsiteY68" fmla="*/ 444539 h 469939"/>
                    <a:gd name="connsiteX69" fmla="*/ 643380 w 861161"/>
                    <a:gd name="connsiteY69" fmla="*/ 449302 h 469939"/>
                    <a:gd name="connsiteX70" fmla="*/ 629092 w 861161"/>
                    <a:gd name="connsiteY70" fmla="*/ 450889 h 469939"/>
                    <a:gd name="connsiteX71" fmla="*/ 610042 w 861161"/>
                    <a:gd name="connsiteY71" fmla="*/ 454064 h 469939"/>
                    <a:gd name="connsiteX72" fmla="*/ 579880 w 861161"/>
                    <a:gd name="connsiteY72" fmla="*/ 457239 h 469939"/>
                    <a:gd name="connsiteX73" fmla="*/ 556067 w 861161"/>
                    <a:gd name="connsiteY73" fmla="*/ 462002 h 469939"/>
                    <a:gd name="connsiteX74" fmla="*/ 498917 w 861161"/>
                    <a:gd name="connsiteY74" fmla="*/ 466764 h 469939"/>
                    <a:gd name="connsiteX75" fmla="*/ 433830 w 861161"/>
                    <a:gd name="connsiteY75" fmla="*/ 469939 h 469939"/>
                    <a:gd name="connsiteX76" fmla="*/ 362392 w 861161"/>
                    <a:gd name="connsiteY76" fmla="*/ 466764 h 469939"/>
                    <a:gd name="connsiteX77" fmla="*/ 346517 w 861161"/>
                    <a:gd name="connsiteY77" fmla="*/ 465177 h 469939"/>
                    <a:gd name="connsiteX78" fmla="*/ 332230 w 861161"/>
                    <a:gd name="connsiteY78" fmla="*/ 462002 h 469939"/>
                    <a:gd name="connsiteX79" fmla="*/ 314767 w 861161"/>
                    <a:gd name="connsiteY79" fmla="*/ 458827 h 469939"/>
                    <a:gd name="connsiteX80" fmla="*/ 305242 w 861161"/>
                    <a:gd name="connsiteY80" fmla="*/ 455652 h 469939"/>
                    <a:gd name="connsiteX81" fmla="*/ 303655 w 861161"/>
                    <a:gd name="connsiteY81" fmla="*/ 450889 h 469939"/>
                    <a:gd name="connsiteX82" fmla="*/ 294130 w 861161"/>
                    <a:gd name="connsiteY82" fmla="*/ 444539 h 469939"/>
                    <a:gd name="connsiteX83" fmla="*/ 260792 w 861161"/>
                    <a:gd name="connsiteY83" fmla="*/ 430252 h 469939"/>
                    <a:gd name="connsiteX84" fmla="*/ 246505 w 861161"/>
                    <a:gd name="connsiteY84" fmla="*/ 417552 h 469939"/>
                    <a:gd name="connsiteX85" fmla="*/ 241742 w 861161"/>
                    <a:gd name="connsiteY85" fmla="*/ 412789 h 469939"/>
                    <a:gd name="connsiteX86" fmla="*/ 235392 w 861161"/>
                    <a:gd name="connsiteY86" fmla="*/ 401677 h 469939"/>
                    <a:gd name="connsiteX87" fmla="*/ 233805 w 861161"/>
                    <a:gd name="connsiteY87" fmla="*/ 396914 h 469939"/>
                    <a:gd name="connsiteX88" fmla="*/ 229042 w 861161"/>
                    <a:gd name="connsiteY88" fmla="*/ 390564 h 469939"/>
                    <a:gd name="connsiteX89" fmla="*/ 225867 w 861161"/>
                    <a:gd name="connsiteY89" fmla="*/ 385802 h 469939"/>
                    <a:gd name="connsiteX90" fmla="*/ 222692 w 861161"/>
                    <a:gd name="connsiteY90" fmla="*/ 365164 h 469939"/>
                    <a:gd name="connsiteX91" fmla="*/ 219517 w 861161"/>
                    <a:gd name="connsiteY91" fmla="*/ 354052 h 469939"/>
                    <a:gd name="connsiteX92" fmla="*/ 214755 w 861161"/>
                    <a:gd name="connsiteY92" fmla="*/ 319127 h 469939"/>
                    <a:gd name="connsiteX93" fmla="*/ 209992 w 861161"/>
                    <a:gd name="connsiteY93" fmla="*/ 306427 h 469939"/>
                    <a:gd name="connsiteX94" fmla="*/ 205230 w 861161"/>
                    <a:gd name="connsiteY94" fmla="*/ 303252 h 469939"/>
                    <a:gd name="connsiteX95" fmla="*/ 203642 w 861161"/>
                    <a:gd name="connsiteY95" fmla="*/ 298489 h 469939"/>
                    <a:gd name="connsiteX96" fmla="*/ 187767 w 861161"/>
                    <a:gd name="connsiteY96" fmla="*/ 285789 h 469939"/>
                    <a:gd name="connsiteX97" fmla="*/ 184592 w 861161"/>
                    <a:gd name="connsiteY97" fmla="*/ 281027 h 469939"/>
                    <a:gd name="connsiteX98" fmla="*/ 179830 w 861161"/>
                    <a:gd name="connsiteY98" fmla="*/ 279439 h 469939"/>
                    <a:gd name="connsiteX99" fmla="*/ 171892 w 861161"/>
                    <a:gd name="connsiteY99" fmla="*/ 276264 h 469939"/>
                    <a:gd name="connsiteX100" fmla="*/ 162367 w 861161"/>
                    <a:gd name="connsiteY100" fmla="*/ 269914 h 469939"/>
                    <a:gd name="connsiteX101" fmla="*/ 148080 w 861161"/>
                    <a:gd name="connsiteY101" fmla="*/ 261977 h 469939"/>
                    <a:gd name="connsiteX102" fmla="*/ 129030 w 861161"/>
                    <a:gd name="connsiteY102" fmla="*/ 252452 h 469939"/>
                    <a:gd name="connsiteX103" fmla="*/ 121092 w 861161"/>
                    <a:gd name="connsiteY103" fmla="*/ 246102 h 469939"/>
                    <a:gd name="connsiteX104" fmla="*/ 103630 w 861161"/>
                    <a:gd name="connsiteY104" fmla="*/ 238164 h 469939"/>
                    <a:gd name="connsiteX105" fmla="*/ 97280 w 861161"/>
                    <a:gd name="connsiteY105" fmla="*/ 234989 h 469939"/>
                    <a:gd name="connsiteX106" fmla="*/ 81405 w 861161"/>
                    <a:gd name="connsiteY106" fmla="*/ 227052 h 469939"/>
                    <a:gd name="connsiteX107" fmla="*/ 68705 w 861161"/>
                    <a:gd name="connsiteY107" fmla="*/ 222289 h 469939"/>
                    <a:gd name="connsiteX108" fmla="*/ 63942 w 861161"/>
                    <a:gd name="connsiteY108" fmla="*/ 219114 h 469939"/>
                    <a:gd name="connsiteX109" fmla="*/ 57592 w 861161"/>
                    <a:gd name="connsiteY109" fmla="*/ 217527 h 469939"/>
                    <a:gd name="connsiteX110" fmla="*/ 46480 w 861161"/>
                    <a:gd name="connsiteY110" fmla="*/ 208002 h 469939"/>
                    <a:gd name="connsiteX111" fmla="*/ 43305 w 861161"/>
                    <a:gd name="connsiteY111" fmla="*/ 203239 h 469939"/>
                    <a:gd name="connsiteX112" fmla="*/ 36955 w 861161"/>
                    <a:gd name="connsiteY112" fmla="*/ 200064 h 469939"/>
                    <a:gd name="connsiteX113" fmla="*/ 35367 w 861161"/>
                    <a:gd name="connsiteY113" fmla="*/ 195302 h 469939"/>
                    <a:gd name="connsiteX114" fmla="*/ 27430 w 861161"/>
                    <a:gd name="connsiteY114" fmla="*/ 185777 h 469939"/>
                    <a:gd name="connsiteX115" fmla="*/ 25842 w 861161"/>
                    <a:gd name="connsiteY115" fmla="*/ 177839 h 469939"/>
                    <a:gd name="connsiteX116" fmla="*/ 22667 w 861161"/>
                    <a:gd name="connsiteY116" fmla="*/ 171489 h 469939"/>
                    <a:gd name="connsiteX117" fmla="*/ 17905 w 861161"/>
                    <a:gd name="connsiteY117" fmla="*/ 161964 h 469939"/>
                    <a:gd name="connsiteX118" fmla="*/ 13142 w 861161"/>
                    <a:gd name="connsiteY118" fmla="*/ 144502 h 469939"/>
                    <a:gd name="connsiteX119" fmla="*/ 8380 w 861161"/>
                    <a:gd name="connsiteY119" fmla="*/ 127039 h 469939"/>
                    <a:gd name="connsiteX120" fmla="*/ 5205 w 861161"/>
                    <a:gd name="connsiteY120" fmla="*/ 122277 h 469939"/>
                    <a:gd name="connsiteX121" fmla="*/ 3617 w 861161"/>
                    <a:gd name="connsiteY121" fmla="*/ 107989 h 469939"/>
                    <a:gd name="connsiteX122" fmla="*/ 2030 w 861161"/>
                    <a:gd name="connsiteY122" fmla="*/ 82589 h 469939"/>
                    <a:gd name="connsiteX123" fmla="*/ 8380 w 861161"/>
                    <a:gd name="connsiteY123" fmla="*/ 79414 h 469939"/>
                    <a:gd name="connsiteX124" fmla="*/ 17905 w 861161"/>
                    <a:gd name="connsiteY124" fmla="*/ 76239 h 469939"/>
                    <a:gd name="connsiteX125" fmla="*/ 21080 w 861161"/>
                    <a:gd name="connsiteY125" fmla="*/ 71477 h 469939"/>
                    <a:gd name="connsiteX126" fmla="*/ 33780 w 861161"/>
                    <a:gd name="connsiteY126" fmla="*/ 66714 h 469939"/>
                    <a:gd name="connsiteX127" fmla="*/ 36955 w 861161"/>
                    <a:gd name="connsiteY127" fmla="*/ 61952 h 469939"/>
                    <a:gd name="connsiteX128" fmla="*/ 46480 w 861161"/>
                    <a:gd name="connsiteY128" fmla="*/ 55602 h 469939"/>
                    <a:gd name="connsiteX129" fmla="*/ 49655 w 861161"/>
                    <a:gd name="connsiteY129" fmla="*/ 50839 h 469939"/>
                    <a:gd name="connsiteX130" fmla="*/ 60767 w 861161"/>
                    <a:gd name="connsiteY130" fmla="*/ 41314 h 469939"/>
                    <a:gd name="connsiteX131" fmla="*/ 63942 w 861161"/>
                    <a:gd name="connsiteY131" fmla="*/ 36552 h 469939"/>
                    <a:gd name="connsiteX132" fmla="*/ 84580 w 861161"/>
                    <a:gd name="connsiteY132" fmla="*/ 23852 h 469939"/>
                    <a:gd name="connsiteX133" fmla="*/ 87755 w 861161"/>
                    <a:gd name="connsiteY133" fmla="*/ 19089 h 469939"/>
                    <a:gd name="connsiteX134" fmla="*/ 92517 w 861161"/>
                    <a:gd name="connsiteY134" fmla="*/ 15914 h 469939"/>
                    <a:gd name="connsiteX135" fmla="*/ 98867 w 861161"/>
                    <a:gd name="connsiteY135" fmla="*/ 11152 h 469939"/>
                    <a:gd name="connsiteX136" fmla="*/ 103630 w 861161"/>
                    <a:gd name="connsiteY136" fmla="*/ 4802 h 469939"/>
                    <a:gd name="connsiteX137" fmla="*/ 79817 w 861161"/>
                    <a:gd name="connsiteY137" fmla="*/ 12739 h 469939"/>
                    <a:gd name="connsiteX0" fmla="*/ 79817 w 861161"/>
                    <a:gd name="connsiteY0" fmla="*/ 12739 h 469939"/>
                    <a:gd name="connsiteX1" fmla="*/ 79817 w 861161"/>
                    <a:gd name="connsiteY1" fmla="*/ 12739 h 469939"/>
                    <a:gd name="connsiteX2" fmla="*/ 92517 w 861161"/>
                    <a:gd name="connsiteY2" fmla="*/ 39 h 469939"/>
                    <a:gd name="connsiteX3" fmla="*/ 109980 w 861161"/>
                    <a:gd name="connsiteY3" fmla="*/ 9564 h 469939"/>
                    <a:gd name="connsiteX4" fmla="*/ 119505 w 861161"/>
                    <a:gd name="connsiteY4" fmla="*/ 14327 h 469939"/>
                    <a:gd name="connsiteX5" fmla="*/ 124267 w 861161"/>
                    <a:gd name="connsiteY5" fmla="*/ 15914 h 469939"/>
                    <a:gd name="connsiteX6" fmla="*/ 146492 w 861161"/>
                    <a:gd name="connsiteY6" fmla="*/ 23852 h 469939"/>
                    <a:gd name="connsiteX7" fmla="*/ 151255 w 861161"/>
                    <a:gd name="connsiteY7" fmla="*/ 25439 h 469939"/>
                    <a:gd name="connsiteX8" fmla="*/ 157605 w 861161"/>
                    <a:gd name="connsiteY8" fmla="*/ 28614 h 469939"/>
                    <a:gd name="connsiteX9" fmla="*/ 165542 w 861161"/>
                    <a:gd name="connsiteY9" fmla="*/ 30202 h 469939"/>
                    <a:gd name="connsiteX10" fmla="*/ 179830 w 861161"/>
                    <a:gd name="connsiteY10" fmla="*/ 39727 h 469939"/>
                    <a:gd name="connsiteX11" fmla="*/ 184592 w 861161"/>
                    <a:gd name="connsiteY11" fmla="*/ 42902 h 469939"/>
                    <a:gd name="connsiteX12" fmla="*/ 197292 w 861161"/>
                    <a:gd name="connsiteY12" fmla="*/ 47664 h 469939"/>
                    <a:gd name="connsiteX13" fmla="*/ 206817 w 861161"/>
                    <a:gd name="connsiteY13" fmla="*/ 50839 h 469939"/>
                    <a:gd name="connsiteX14" fmla="*/ 219517 w 861161"/>
                    <a:gd name="connsiteY14" fmla="*/ 57189 h 469939"/>
                    <a:gd name="connsiteX15" fmla="*/ 233805 w 861161"/>
                    <a:gd name="connsiteY15" fmla="*/ 66714 h 469939"/>
                    <a:gd name="connsiteX16" fmla="*/ 244917 w 861161"/>
                    <a:gd name="connsiteY16" fmla="*/ 68302 h 469939"/>
                    <a:gd name="connsiteX17" fmla="*/ 257617 w 861161"/>
                    <a:gd name="connsiteY17" fmla="*/ 73064 h 469939"/>
                    <a:gd name="connsiteX18" fmla="*/ 268730 w 861161"/>
                    <a:gd name="connsiteY18" fmla="*/ 76239 h 469939"/>
                    <a:gd name="connsiteX19" fmla="*/ 292542 w 861161"/>
                    <a:gd name="connsiteY19" fmla="*/ 77827 h 469939"/>
                    <a:gd name="connsiteX20" fmla="*/ 330642 w 861161"/>
                    <a:gd name="connsiteY20" fmla="*/ 74017 h 469939"/>
                    <a:gd name="connsiteX21" fmla="*/ 367155 w 861161"/>
                    <a:gd name="connsiteY21" fmla="*/ 76239 h 469939"/>
                    <a:gd name="connsiteX22" fmla="*/ 429067 w 861161"/>
                    <a:gd name="connsiteY22" fmla="*/ 82589 h 469939"/>
                    <a:gd name="connsiteX23" fmla="*/ 440180 w 861161"/>
                    <a:gd name="connsiteY23" fmla="*/ 79414 h 469939"/>
                    <a:gd name="connsiteX24" fmla="*/ 488757 w 861161"/>
                    <a:gd name="connsiteY24" fmla="*/ 63539 h 469939"/>
                    <a:gd name="connsiteX25" fmla="*/ 527492 w 861161"/>
                    <a:gd name="connsiteY25" fmla="*/ 71477 h 469939"/>
                    <a:gd name="connsiteX26" fmla="*/ 560830 w 861161"/>
                    <a:gd name="connsiteY26" fmla="*/ 69889 h 469939"/>
                    <a:gd name="connsiteX27" fmla="*/ 584642 w 861161"/>
                    <a:gd name="connsiteY27" fmla="*/ 65127 h 469939"/>
                    <a:gd name="connsiteX28" fmla="*/ 600517 w 861161"/>
                    <a:gd name="connsiteY28" fmla="*/ 60364 h 469939"/>
                    <a:gd name="connsiteX29" fmla="*/ 629092 w 861161"/>
                    <a:gd name="connsiteY29" fmla="*/ 63539 h 469939"/>
                    <a:gd name="connsiteX30" fmla="*/ 641792 w 861161"/>
                    <a:gd name="connsiteY30" fmla="*/ 66714 h 469939"/>
                    <a:gd name="connsiteX31" fmla="*/ 675130 w 861161"/>
                    <a:gd name="connsiteY31" fmla="*/ 73064 h 469939"/>
                    <a:gd name="connsiteX32" fmla="*/ 706880 w 861161"/>
                    <a:gd name="connsiteY32" fmla="*/ 79414 h 469939"/>
                    <a:gd name="connsiteX33" fmla="*/ 732280 w 861161"/>
                    <a:gd name="connsiteY33" fmla="*/ 82589 h 469939"/>
                    <a:gd name="connsiteX34" fmla="*/ 741805 w 861161"/>
                    <a:gd name="connsiteY34" fmla="*/ 85764 h 469939"/>
                    <a:gd name="connsiteX35" fmla="*/ 756092 w 861161"/>
                    <a:gd name="connsiteY35" fmla="*/ 88939 h 469939"/>
                    <a:gd name="connsiteX36" fmla="*/ 760855 w 861161"/>
                    <a:gd name="connsiteY36" fmla="*/ 104814 h 469939"/>
                    <a:gd name="connsiteX37" fmla="*/ 762442 w 861161"/>
                    <a:gd name="connsiteY37" fmla="*/ 111164 h 469939"/>
                    <a:gd name="connsiteX38" fmla="*/ 767205 w 861161"/>
                    <a:gd name="connsiteY38" fmla="*/ 115927 h 469939"/>
                    <a:gd name="connsiteX39" fmla="*/ 770380 w 861161"/>
                    <a:gd name="connsiteY39" fmla="*/ 120689 h 469939"/>
                    <a:gd name="connsiteX40" fmla="*/ 775142 w 861161"/>
                    <a:gd name="connsiteY40" fmla="*/ 128627 h 469939"/>
                    <a:gd name="connsiteX41" fmla="*/ 787842 w 861161"/>
                    <a:gd name="connsiteY41" fmla="*/ 146089 h 469939"/>
                    <a:gd name="connsiteX42" fmla="*/ 795780 w 861161"/>
                    <a:gd name="connsiteY42" fmla="*/ 160377 h 469939"/>
                    <a:gd name="connsiteX43" fmla="*/ 802130 w 861161"/>
                    <a:gd name="connsiteY43" fmla="*/ 168314 h 469939"/>
                    <a:gd name="connsiteX44" fmla="*/ 816417 w 861161"/>
                    <a:gd name="connsiteY44" fmla="*/ 193714 h 469939"/>
                    <a:gd name="connsiteX45" fmla="*/ 818005 w 861161"/>
                    <a:gd name="connsiteY45" fmla="*/ 200064 h 469939"/>
                    <a:gd name="connsiteX46" fmla="*/ 821180 w 861161"/>
                    <a:gd name="connsiteY46" fmla="*/ 209589 h 469939"/>
                    <a:gd name="connsiteX47" fmla="*/ 825942 w 861161"/>
                    <a:gd name="connsiteY47" fmla="*/ 222289 h 469939"/>
                    <a:gd name="connsiteX48" fmla="*/ 827530 w 861161"/>
                    <a:gd name="connsiteY48" fmla="*/ 228639 h 469939"/>
                    <a:gd name="connsiteX49" fmla="*/ 833880 w 861161"/>
                    <a:gd name="connsiteY49" fmla="*/ 238164 h 469939"/>
                    <a:gd name="connsiteX50" fmla="*/ 838642 w 861161"/>
                    <a:gd name="connsiteY50" fmla="*/ 254039 h 469939"/>
                    <a:gd name="connsiteX51" fmla="*/ 844992 w 861161"/>
                    <a:gd name="connsiteY51" fmla="*/ 277852 h 469939"/>
                    <a:gd name="connsiteX52" fmla="*/ 848167 w 861161"/>
                    <a:gd name="connsiteY52" fmla="*/ 293727 h 469939"/>
                    <a:gd name="connsiteX53" fmla="*/ 843405 w 861161"/>
                    <a:gd name="connsiteY53" fmla="*/ 314364 h 469939"/>
                    <a:gd name="connsiteX54" fmla="*/ 840230 w 861161"/>
                    <a:gd name="connsiteY54" fmla="*/ 323889 h 469939"/>
                    <a:gd name="connsiteX55" fmla="*/ 856439 w 861161"/>
                    <a:gd name="connsiteY55" fmla="*/ 359816 h 469939"/>
                    <a:gd name="connsiteX56" fmla="*/ 848167 w 861161"/>
                    <a:gd name="connsiteY56" fmla="*/ 376277 h 469939"/>
                    <a:gd name="connsiteX57" fmla="*/ 834965 w 861161"/>
                    <a:gd name="connsiteY57" fmla="*/ 391651 h 469939"/>
                    <a:gd name="connsiteX58" fmla="*/ 820010 w 861161"/>
                    <a:gd name="connsiteY58" fmla="*/ 399003 h 469939"/>
                    <a:gd name="connsiteX59" fmla="*/ 827530 w 861161"/>
                    <a:gd name="connsiteY59" fmla="*/ 412789 h 469939"/>
                    <a:gd name="connsiteX60" fmla="*/ 818005 w 861161"/>
                    <a:gd name="connsiteY60" fmla="*/ 417552 h 469939"/>
                    <a:gd name="connsiteX61" fmla="*/ 813242 w 861161"/>
                    <a:gd name="connsiteY61" fmla="*/ 420727 h 469939"/>
                    <a:gd name="connsiteX62" fmla="*/ 806892 w 861161"/>
                    <a:gd name="connsiteY62" fmla="*/ 422314 h 469939"/>
                    <a:gd name="connsiteX63" fmla="*/ 787842 w 861161"/>
                    <a:gd name="connsiteY63" fmla="*/ 427077 h 469939"/>
                    <a:gd name="connsiteX64" fmla="*/ 765617 w 861161"/>
                    <a:gd name="connsiteY64" fmla="*/ 428664 h 469939"/>
                    <a:gd name="connsiteX65" fmla="*/ 743224 w 861161"/>
                    <a:gd name="connsiteY65" fmla="*/ 447881 h 469939"/>
                    <a:gd name="connsiteX66" fmla="*/ 711894 w 861161"/>
                    <a:gd name="connsiteY66" fmla="*/ 449051 h 469939"/>
                    <a:gd name="connsiteX67" fmla="*/ 675548 w 861161"/>
                    <a:gd name="connsiteY67" fmla="*/ 452811 h 469939"/>
                    <a:gd name="connsiteX68" fmla="*/ 668780 w 861161"/>
                    <a:gd name="connsiteY68" fmla="*/ 444539 h 469939"/>
                    <a:gd name="connsiteX69" fmla="*/ 643380 w 861161"/>
                    <a:gd name="connsiteY69" fmla="*/ 449302 h 469939"/>
                    <a:gd name="connsiteX70" fmla="*/ 629092 w 861161"/>
                    <a:gd name="connsiteY70" fmla="*/ 450889 h 469939"/>
                    <a:gd name="connsiteX71" fmla="*/ 610042 w 861161"/>
                    <a:gd name="connsiteY71" fmla="*/ 454064 h 469939"/>
                    <a:gd name="connsiteX72" fmla="*/ 579880 w 861161"/>
                    <a:gd name="connsiteY72" fmla="*/ 457239 h 469939"/>
                    <a:gd name="connsiteX73" fmla="*/ 556067 w 861161"/>
                    <a:gd name="connsiteY73" fmla="*/ 462002 h 469939"/>
                    <a:gd name="connsiteX74" fmla="*/ 498917 w 861161"/>
                    <a:gd name="connsiteY74" fmla="*/ 466764 h 469939"/>
                    <a:gd name="connsiteX75" fmla="*/ 433830 w 861161"/>
                    <a:gd name="connsiteY75" fmla="*/ 469939 h 469939"/>
                    <a:gd name="connsiteX76" fmla="*/ 362392 w 861161"/>
                    <a:gd name="connsiteY76" fmla="*/ 466764 h 469939"/>
                    <a:gd name="connsiteX77" fmla="*/ 346517 w 861161"/>
                    <a:gd name="connsiteY77" fmla="*/ 465177 h 469939"/>
                    <a:gd name="connsiteX78" fmla="*/ 332230 w 861161"/>
                    <a:gd name="connsiteY78" fmla="*/ 462002 h 469939"/>
                    <a:gd name="connsiteX79" fmla="*/ 314767 w 861161"/>
                    <a:gd name="connsiteY79" fmla="*/ 458827 h 469939"/>
                    <a:gd name="connsiteX80" fmla="*/ 305242 w 861161"/>
                    <a:gd name="connsiteY80" fmla="*/ 455652 h 469939"/>
                    <a:gd name="connsiteX81" fmla="*/ 303655 w 861161"/>
                    <a:gd name="connsiteY81" fmla="*/ 450889 h 469939"/>
                    <a:gd name="connsiteX82" fmla="*/ 294130 w 861161"/>
                    <a:gd name="connsiteY82" fmla="*/ 444539 h 469939"/>
                    <a:gd name="connsiteX83" fmla="*/ 260792 w 861161"/>
                    <a:gd name="connsiteY83" fmla="*/ 430252 h 469939"/>
                    <a:gd name="connsiteX84" fmla="*/ 246505 w 861161"/>
                    <a:gd name="connsiteY84" fmla="*/ 417552 h 469939"/>
                    <a:gd name="connsiteX85" fmla="*/ 241742 w 861161"/>
                    <a:gd name="connsiteY85" fmla="*/ 412789 h 469939"/>
                    <a:gd name="connsiteX86" fmla="*/ 235392 w 861161"/>
                    <a:gd name="connsiteY86" fmla="*/ 401677 h 469939"/>
                    <a:gd name="connsiteX87" fmla="*/ 233805 w 861161"/>
                    <a:gd name="connsiteY87" fmla="*/ 396914 h 469939"/>
                    <a:gd name="connsiteX88" fmla="*/ 229042 w 861161"/>
                    <a:gd name="connsiteY88" fmla="*/ 390564 h 469939"/>
                    <a:gd name="connsiteX89" fmla="*/ 225867 w 861161"/>
                    <a:gd name="connsiteY89" fmla="*/ 385802 h 469939"/>
                    <a:gd name="connsiteX90" fmla="*/ 222692 w 861161"/>
                    <a:gd name="connsiteY90" fmla="*/ 365164 h 469939"/>
                    <a:gd name="connsiteX91" fmla="*/ 219517 w 861161"/>
                    <a:gd name="connsiteY91" fmla="*/ 354052 h 469939"/>
                    <a:gd name="connsiteX92" fmla="*/ 214755 w 861161"/>
                    <a:gd name="connsiteY92" fmla="*/ 319127 h 469939"/>
                    <a:gd name="connsiteX93" fmla="*/ 209992 w 861161"/>
                    <a:gd name="connsiteY93" fmla="*/ 306427 h 469939"/>
                    <a:gd name="connsiteX94" fmla="*/ 205230 w 861161"/>
                    <a:gd name="connsiteY94" fmla="*/ 303252 h 469939"/>
                    <a:gd name="connsiteX95" fmla="*/ 203642 w 861161"/>
                    <a:gd name="connsiteY95" fmla="*/ 298489 h 469939"/>
                    <a:gd name="connsiteX96" fmla="*/ 187767 w 861161"/>
                    <a:gd name="connsiteY96" fmla="*/ 285789 h 469939"/>
                    <a:gd name="connsiteX97" fmla="*/ 184592 w 861161"/>
                    <a:gd name="connsiteY97" fmla="*/ 281027 h 469939"/>
                    <a:gd name="connsiteX98" fmla="*/ 179830 w 861161"/>
                    <a:gd name="connsiteY98" fmla="*/ 279439 h 469939"/>
                    <a:gd name="connsiteX99" fmla="*/ 171892 w 861161"/>
                    <a:gd name="connsiteY99" fmla="*/ 276264 h 469939"/>
                    <a:gd name="connsiteX100" fmla="*/ 162367 w 861161"/>
                    <a:gd name="connsiteY100" fmla="*/ 269914 h 469939"/>
                    <a:gd name="connsiteX101" fmla="*/ 148080 w 861161"/>
                    <a:gd name="connsiteY101" fmla="*/ 261977 h 469939"/>
                    <a:gd name="connsiteX102" fmla="*/ 129030 w 861161"/>
                    <a:gd name="connsiteY102" fmla="*/ 252452 h 469939"/>
                    <a:gd name="connsiteX103" fmla="*/ 121092 w 861161"/>
                    <a:gd name="connsiteY103" fmla="*/ 246102 h 469939"/>
                    <a:gd name="connsiteX104" fmla="*/ 103630 w 861161"/>
                    <a:gd name="connsiteY104" fmla="*/ 238164 h 469939"/>
                    <a:gd name="connsiteX105" fmla="*/ 97280 w 861161"/>
                    <a:gd name="connsiteY105" fmla="*/ 234989 h 469939"/>
                    <a:gd name="connsiteX106" fmla="*/ 81405 w 861161"/>
                    <a:gd name="connsiteY106" fmla="*/ 227052 h 469939"/>
                    <a:gd name="connsiteX107" fmla="*/ 68705 w 861161"/>
                    <a:gd name="connsiteY107" fmla="*/ 222289 h 469939"/>
                    <a:gd name="connsiteX108" fmla="*/ 63942 w 861161"/>
                    <a:gd name="connsiteY108" fmla="*/ 219114 h 469939"/>
                    <a:gd name="connsiteX109" fmla="*/ 57592 w 861161"/>
                    <a:gd name="connsiteY109" fmla="*/ 217527 h 469939"/>
                    <a:gd name="connsiteX110" fmla="*/ 46480 w 861161"/>
                    <a:gd name="connsiteY110" fmla="*/ 208002 h 469939"/>
                    <a:gd name="connsiteX111" fmla="*/ 43305 w 861161"/>
                    <a:gd name="connsiteY111" fmla="*/ 203239 h 469939"/>
                    <a:gd name="connsiteX112" fmla="*/ 36955 w 861161"/>
                    <a:gd name="connsiteY112" fmla="*/ 200064 h 469939"/>
                    <a:gd name="connsiteX113" fmla="*/ 35367 w 861161"/>
                    <a:gd name="connsiteY113" fmla="*/ 195302 h 469939"/>
                    <a:gd name="connsiteX114" fmla="*/ 27430 w 861161"/>
                    <a:gd name="connsiteY114" fmla="*/ 185777 h 469939"/>
                    <a:gd name="connsiteX115" fmla="*/ 25842 w 861161"/>
                    <a:gd name="connsiteY115" fmla="*/ 177839 h 469939"/>
                    <a:gd name="connsiteX116" fmla="*/ 22667 w 861161"/>
                    <a:gd name="connsiteY116" fmla="*/ 171489 h 469939"/>
                    <a:gd name="connsiteX117" fmla="*/ 17905 w 861161"/>
                    <a:gd name="connsiteY117" fmla="*/ 161964 h 469939"/>
                    <a:gd name="connsiteX118" fmla="*/ 13142 w 861161"/>
                    <a:gd name="connsiteY118" fmla="*/ 144502 h 469939"/>
                    <a:gd name="connsiteX119" fmla="*/ 8380 w 861161"/>
                    <a:gd name="connsiteY119" fmla="*/ 127039 h 469939"/>
                    <a:gd name="connsiteX120" fmla="*/ 5205 w 861161"/>
                    <a:gd name="connsiteY120" fmla="*/ 122277 h 469939"/>
                    <a:gd name="connsiteX121" fmla="*/ 3617 w 861161"/>
                    <a:gd name="connsiteY121" fmla="*/ 107989 h 469939"/>
                    <a:gd name="connsiteX122" fmla="*/ 2030 w 861161"/>
                    <a:gd name="connsiteY122" fmla="*/ 82589 h 469939"/>
                    <a:gd name="connsiteX123" fmla="*/ 8380 w 861161"/>
                    <a:gd name="connsiteY123" fmla="*/ 79414 h 469939"/>
                    <a:gd name="connsiteX124" fmla="*/ 17905 w 861161"/>
                    <a:gd name="connsiteY124" fmla="*/ 76239 h 469939"/>
                    <a:gd name="connsiteX125" fmla="*/ 21080 w 861161"/>
                    <a:gd name="connsiteY125" fmla="*/ 71477 h 469939"/>
                    <a:gd name="connsiteX126" fmla="*/ 33780 w 861161"/>
                    <a:gd name="connsiteY126" fmla="*/ 66714 h 469939"/>
                    <a:gd name="connsiteX127" fmla="*/ 36955 w 861161"/>
                    <a:gd name="connsiteY127" fmla="*/ 61952 h 469939"/>
                    <a:gd name="connsiteX128" fmla="*/ 46480 w 861161"/>
                    <a:gd name="connsiteY128" fmla="*/ 55602 h 469939"/>
                    <a:gd name="connsiteX129" fmla="*/ 49655 w 861161"/>
                    <a:gd name="connsiteY129" fmla="*/ 50839 h 469939"/>
                    <a:gd name="connsiteX130" fmla="*/ 60767 w 861161"/>
                    <a:gd name="connsiteY130" fmla="*/ 41314 h 469939"/>
                    <a:gd name="connsiteX131" fmla="*/ 63942 w 861161"/>
                    <a:gd name="connsiteY131" fmla="*/ 36552 h 469939"/>
                    <a:gd name="connsiteX132" fmla="*/ 84580 w 861161"/>
                    <a:gd name="connsiteY132" fmla="*/ 23852 h 469939"/>
                    <a:gd name="connsiteX133" fmla="*/ 87755 w 861161"/>
                    <a:gd name="connsiteY133" fmla="*/ 19089 h 469939"/>
                    <a:gd name="connsiteX134" fmla="*/ 92517 w 861161"/>
                    <a:gd name="connsiteY134" fmla="*/ 15914 h 469939"/>
                    <a:gd name="connsiteX135" fmla="*/ 98867 w 861161"/>
                    <a:gd name="connsiteY135" fmla="*/ 11152 h 469939"/>
                    <a:gd name="connsiteX136" fmla="*/ 103630 w 861161"/>
                    <a:gd name="connsiteY136" fmla="*/ 4802 h 469939"/>
                    <a:gd name="connsiteX137" fmla="*/ 79817 w 861161"/>
                    <a:gd name="connsiteY137" fmla="*/ 12739 h 469939"/>
                    <a:gd name="connsiteX0" fmla="*/ 79817 w 861161"/>
                    <a:gd name="connsiteY0" fmla="*/ 12739 h 469939"/>
                    <a:gd name="connsiteX1" fmla="*/ 79817 w 861161"/>
                    <a:gd name="connsiteY1" fmla="*/ 12739 h 469939"/>
                    <a:gd name="connsiteX2" fmla="*/ 92517 w 861161"/>
                    <a:gd name="connsiteY2" fmla="*/ 39 h 469939"/>
                    <a:gd name="connsiteX3" fmla="*/ 109980 w 861161"/>
                    <a:gd name="connsiteY3" fmla="*/ 9564 h 469939"/>
                    <a:gd name="connsiteX4" fmla="*/ 119505 w 861161"/>
                    <a:gd name="connsiteY4" fmla="*/ 14327 h 469939"/>
                    <a:gd name="connsiteX5" fmla="*/ 124267 w 861161"/>
                    <a:gd name="connsiteY5" fmla="*/ 15914 h 469939"/>
                    <a:gd name="connsiteX6" fmla="*/ 146492 w 861161"/>
                    <a:gd name="connsiteY6" fmla="*/ 23852 h 469939"/>
                    <a:gd name="connsiteX7" fmla="*/ 151255 w 861161"/>
                    <a:gd name="connsiteY7" fmla="*/ 25439 h 469939"/>
                    <a:gd name="connsiteX8" fmla="*/ 157605 w 861161"/>
                    <a:gd name="connsiteY8" fmla="*/ 28614 h 469939"/>
                    <a:gd name="connsiteX9" fmla="*/ 165542 w 861161"/>
                    <a:gd name="connsiteY9" fmla="*/ 30202 h 469939"/>
                    <a:gd name="connsiteX10" fmla="*/ 179830 w 861161"/>
                    <a:gd name="connsiteY10" fmla="*/ 39727 h 469939"/>
                    <a:gd name="connsiteX11" fmla="*/ 184592 w 861161"/>
                    <a:gd name="connsiteY11" fmla="*/ 42902 h 469939"/>
                    <a:gd name="connsiteX12" fmla="*/ 197292 w 861161"/>
                    <a:gd name="connsiteY12" fmla="*/ 47664 h 469939"/>
                    <a:gd name="connsiteX13" fmla="*/ 206817 w 861161"/>
                    <a:gd name="connsiteY13" fmla="*/ 50839 h 469939"/>
                    <a:gd name="connsiteX14" fmla="*/ 219517 w 861161"/>
                    <a:gd name="connsiteY14" fmla="*/ 57189 h 469939"/>
                    <a:gd name="connsiteX15" fmla="*/ 233805 w 861161"/>
                    <a:gd name="connsiteY15" fmla="*/ 66714 h 469939"/>
                    <a:gd name="connsiteX16" fmla="*/ 244917 w 861161"/>
                    <a:gd name="connsiteY16" fmla="*/ 68302 h 469939"/>
                    <a:gd name="connsiteX17" fmla="*/ 257617 w 861161"/>
                    <a:gd name="connsiteY17" fmla="*/ 73064 h 469939"/>
                    <a:gd name="connsiteX18" fmla="*/ 268730 w 861161"/>
                    <a:gd name="connsiteY18" fmla="*/ 76239 h 469939"/>
                    <a:gd name="connsiteX19" fmla="*/ 292542 w 861161"/>
                    <a:gd name="connsiteY19" fmla="*/ 77827 h 469939"/>
                    <a:gd name="connsiteX20" fmla="*/ 330642 w 861161"/>
                    <a:gd name="connsiteY20" fmla="*/ 74017 h 469939"/>
                    <a:gd name="connsiteX21" fmla="*/ 367155 w 861161"/>
                    <a:gd name="connsiteY21" fmla="*/ 76239 h 469939"/>
                    <a:gd name="connsiteX22" fmla="*/ 429067 w 861161"/>
                    <a:gd name="connsiteY22" fmla="*/ 82589 h 469939"/>
                    <a:gd name="connsiteX23" fmla="*/ 440180 w 861161"/>
                    <a:gd name="connsiteY23" fmla="*/ 77509 h 469939"/>
                    <a:gd name="connsiteX24" fmla="*/ 488757 w 861161"/>
                    <a:gd name="connsiteY24" fmla="*/ 63539 h 469939"/>
                    <a:gd name="connsiteX25" fmla="*/ 527492 w 861161"/>
                    <a:gd name="connsiteY25" fmla="*/ 71477 h 469939"/>
                    <a:gd name="connsiteX26" fmla="*/ 560830 w 861161"/>
                    <a:gd name="connsiteY26" fmla="*/ 69889 h 469939"/>
                    <a:gd name="connsiteX27" fmla="*/ 584642 w 861161"/>
                    <a:gd name="connsiteY27" fmla="*/ 65127 h 469939"/>
                    <a:gd name="connsiteX28" fmla="*/ 600517 w 861161"/>
                    <a:gd name="connsiteY28" fmla="*/ 60364 h 469939"/>
                    <a:gd name="connsiteX29" fmla="*/ 629092 w 861161"/>
                    <a:gd name="connsiteY29" fmla="*/ 63539 h 469939"/>
                    <a:gd name="connsiteX30" fmla="*/ 641792 w 861161"/>
                    <a:gd name="connsiteY30" fmla="*/ 66714 h 469939"/>
                    <a:gd name="connsiteX31" fmla="*/ 675130 w 861161"/>
                    <a:gd name="connsiteY31" fmla="*/ 73064 h 469939"/>
                    <a:gd name="connsiteX32" fmla="*/ 706880 w 861161"/>
                    <a:gd name="connsiteY32" fmla="*/ 79414 h 469939"/>
                    <a:gd name="connsiteX33" fmla="*/ 732280 w 861161"/>
                    <a:gd name="connsiteY33" fmla="*/ 82589 h 469939"/>
                    <a:gd name="connsiteX34" fmla="*/ 741805 w 861161"/>
                    <a:gd name="connsiteY34" fmla="*/ 85764 h 469939"/>
                    <a:gd name="connsiteX35" fmla="*/ 756092 w 861161"/>
                    <a:gd name="connsiteY35" fmla="*/ 88939 h 469939"/>
                    <a:gd name="connsiteX36" fmla="*/ 760855 w 861161"/>
                    <a:gd name="connsiteY36" fmla="*/ 104814 h 469939"/>
                    <a:gd name="connsiteX37" fmla="*/ 762442 w 861161"/>
                    <a:gd name="connsiteY37" fmla="*/ 111164 h 469939"/>
                    <a:gd name="connsiteX38" fmla="*/ 767205 w 861161"/>
                    <a:gd name="connsiteY38" fmla="*/ 115927 h 469939"/>
                    <a:gd name="connsiteX39" fmla="*/ 770380 w 861161"/>
                    <a:gd name="connsiteY39" fmla="*/ 120689 h 469939"/>
                    <a:gd name="connsiteX40" fmla="*/ 775142 w 861161"/>
                    <a:gd name="connsiteY40" fmla="*/ 128627 h 469939"/>
                    <a:gd name="connsiteX41" fmla="*/ 787842 w 861161"/>
                    <a:gd name="connsiteY41" fmla="*/ 146089 h 469939"/>
                    <a:gd name="connsiteX42" fmla="*/ 795780 w 861161"/>
                    <a:gd name="connsiteY42" fmla="*/ 160377 h 469939"/>
                    <a:gd name="connsiteX43" fmla="*/ 802130 w 861161"/>
                    <a:gd name="connsiteY43" fmla="*/ 168314 h 469939"/>
                    <a:gd name="connsiteX44" fmla="*/ 816417 w 861161"/>
                    <a:gd name="connsiteY44" fmla="*/ 193714 h 469939"/>
                    <a:gd name="connsiteX45" fmla="*/ 818005 w 861161"/>
                    <a:gd name="connsiteY45" fmla="*/ 200064 h 469939"/>
                    <a:gd name="connsiteX46" fmla="*/ 821180 w 861161"/>
                    <a:gd name="connsiteY46" fmla="*/ 209589 h 469939"/>
                    <a:gd name="connsiteX47" fmla="*/ 825942 w 861161"/>
                    <a:gd name="connsiteY47" fmla="*/ 222289 h 469939"/>
                    <a:gd name="connsiteX48" fmla="*/ 827530 w 861161"/>
                    <a:gd name="connsiteY48" fmla="*/ 228639 h 469939"/>
                    <a:gd name="connsiteX49" fmla="*/ 833880 w 861161"/>
                    <a:gd name="connsiteY49" fmla="*/ 238164 h 469939"/>
                    <a:gd name="connsiteX50" fmla="*/ 838642 w 861161"/>
                    <a:gd name="connsiteY50" fmla="*/ 254039 h 469939"/>
                    <a:gd name="connsiteX51" fmla="*/ 844992 w 861161"/>
                    <a:gd name="connsiteY51" fmla="*/ 277852 h 469939"/>
                    <a:gd name="connsiteX52" fmla="*/ 848167 w 861161"/>
                    <a:gd name="connsiteY52" fmla="*/ 293727 h 469939"/>
                    <a:gd name="connsiteX53" fmla="*/ 843405 w 861161"/>
                    <a:gd name="connsiteY53" fmla="*/ 314364 h 469939"/>
                    <a:gd name="connsiteX54" fmla="*/ 840230 w 861161"/>
                    <a:gd name="connsiteY54" fmla="*/ 323889 h 469939"/>
                    <a:gd name="connsiteX55" fmla="*/ 856439 w 861161"/>
                    <a:gd name="connsiteY55" fmla="*/ 359816 h 469939"/>
                    <a:gd name="connsiteX56" fmla="*/ 848167 w 861161"/>
                    <a:gd name="connsiteY56" fmla="*/ 376277 h 469939"/>
                    <a:gd name="connsiteX57" fmla="*/ 834965 w 861161"/>
                    <a:gd name="connsiteY57" fmla="*/ 391651 h 469939"/>
                    <a:gd name="connsiteX58" fmla="*/ 820010 w 861161"/>
                    <a:gd name="connsiteY58" fmla="*/ 399003 h 469939"/>
                    <a:gd name="connsiteX59" fmla="*/ 827530 w 861161"/>
                    <a:gd name="connsiteY59" fmla="*/ 412789 h 469939"/>
                    <a:gd name="connsiteX60" fmla="*/ 818005 w 861161"/>
                    <a:gd name="connsiteY60" fmla="*/ 417552 h 469939"/>
                    <a:gd name="connsiteX61" fmla="*/ 813242 w 861161"/>
                    <a:gd name="connsiteY61" fmla="*/ 420727 h 469939"/>
                    <a:gd name="connsiteX62" fmla="*/ 806892 w 861161"/>
                    <a:gd name="connsiteY62" fmla="*/ 422314 h 469939"/>
                    <a:gd name="connsiteX63" fmla="*/ 787842 w 861161"/>
                    <a:gd name="connsiteY63" fmla="*/ 427077 h 469939"/>
                    <a:gd name="connsiteX64" fmla="*/ 765617 w 861161"/>
                    <a:gd name="connsiteY64" fmla="*/ 428664 h 469939"/>
                    <a:gd name="connsiteX65" fmla="*/ 743224 w 861161"/>
                    <a:gd name="connsiteY65" fmla="*/ 447881 h 469939"/>
                    <a:gd name="connsiteX66" fmla="*/ 711894 w 861161"/>
                    <a:gd name="connsiteY66" fmla="*/ 449051 h 469939"/>
                    <a:gd name="connsiteX67" fmla="*/ 675548 w 861161"/>
                    <a:gd name="connsiteY67" fmla="*/ 452811 h 469939"/>
                    <a:gd name="connsiteX68" fmla="*/ 668780 w 861161"/>
                    <a:gd name="connsiteY68" fmla="*/ 444539 h 469939"/>
                    <a:gd name="connsiteX69" fmla="*/ 643380 w 861161"/>
                    <a:gd name="connsiteY69" fmla="*/ 449302 h 469939"/>
                    <a:gd name="connsiteX70" fmla="*/ 629092 w 861161"/>
                    <a:gd name="connsiteY70" fmla="*/ 450889 h 469939"/>
                    <a:gd name="connsiteX71" fmla="*/ 610042 w 861161"/>
                    <a:gd name="connsiteY71" fmla="*/ 454064 h 469939"/>
                    <a:gd name="connsiteX72" fmla="*/ 579880 w 861161"/>
                    <a:gd name="connsiteY72" fmla="*/ 457239 h 469939"/>
                    <a:gd name="connsiteX73" fmla="*/ 556067 w 861161"/>
                    <a:gd name="connsiteY73" fmla="*/ 462002 h 469939"/>
                    <a:gd name="connsiteX74" fmla="*/ 498917 w 861161"/>
                    <a:gd name="connsiteY74" fmla="*/ 466764 h 469939"/>
                    <a:gd name="connsiteX75" fmla="*/ 433830 w 861161"/>
                    <a:gd name="connsiteY75" fmla="*/ 469939 h 469939"/>
                    <a:gd name="connsiteX76" fmla="*/ 362392 w 861161"/>
                    <a:gd name="connsiteY76" fmla="*/ 466764 h 469939"/>
                    <a:gd name="connsiteX77" fmla="*/ 346517 w 861161"/>
                    <a:gd name="connsiteY77" fmla="*/ 465177 h 469939"/>
                    <a:gd name="connsiteX78" fmla="*/ 332230 w 861161"/>
                    <a:gd name="connsiteY78" fmla="*/ 462002 h 469939"/>
                    <a:gd name="connsiteX79" fmla="*/ 314767 w 861161"/>
                    <a:gd name="connsiteY79" fmla="*/ 458827 h 469939"/>
                    <a:gd name="connsiteX80" fmla="*/ 305242 w 861161"/>
                    <a:gd name="connsiteY80" fmla="*/ 455652 h 469939"/>
                    <a:gd name="connsiteX81" fmla="*/ 303655 w 861161"/>
                    <a:gd name="connsiteY81" fmla="*/ 450889 h 469939"/>
                    <a:gd name="connsiteX82" fmla="*/ 294130 w 861161"/>
                    <a:gd name="connsiteY82" fmla="*/ 444539 h 469939"/>
                    <a:gd name="connsiteX83" fmla="*/ 260792 w 861161"/>
                    <a:gd name="connsiteY83" fmla="*/ 430252 h 469939"/>
                    <a:gd name="connsiteX84" fmla="*/ 246505 w 861161"/>
                    <a:gd name="connsiteY84" fmla="*/ 417552 h 469939"/>
                    <a:gd name="connsiteX85" fmla="*/ 241742 w 861161"/>
                    <a:gd name="connsiteY85" fmla="*/ 412789 h 469939"/>
                    <a:gd name="connsiteX86" fmla="*/ 235392 w 861161"/>
                    <a:gd name="connsiteY86" fmla="*/ 401677 h 469939"/>
                    <a:gd name="connsiteX87" fmla="*/ 233805 w 861161"/>
                    <a:gd name="connsiteY87" fmla="*/ 396914 h 469939"/>
                    <a:gd name="connsiteX88" fmla="*/ 229042 w 861161"/>
                    <a:gd name="connsiteY88" fmla="*/ 390564 h 469939"/>
                    <a:gd name="connsiteX89" fmla="*/ 225867 w 861161"/>
                    <a:gd name="connsiteY89" fmla="*/ 385802 h 469939"/>
                    <a:gd name="connsiteX90" fmla="*/ 222692 w 861161"/>
                    <a:gd name="connsiteY90" fmla="*/ 365164 h 469939"/>
                    <a:gd name="connsiteX91" fmla="*/ 219517 w 861161"/>
                    <a:gd name="connsiteY91" fmla="*/ 354052 h 469939"/>
                    <a:gd name="connsiteX92" fmla="*/ 214755 w 861161"/>
                    <a:gd name="connsiteY92" fmla="*/ 319127 h 469939"/>
                    <a:gd name="connsiteX93" fmla="*/ 209992 w 861161"/>
                    <a:gd name="connsiteY93" fmla="*/ 306427 h 469939"/>
                    <a:gd name="connsiteX94" fmla="*/ 205230 w 861161"/>
                    <a:gd name="connsiteY94" fmla="*/ 303252 h 469939"/>
                    <a:gd name="connsiteX95" fmla="*/ 203642 w 861161"/>
                    <a:gd name="connsiteY95" fmla="*/ 298489 h 469939"/>
                    <a:gd name="connsiteX96" fmla="*/ 187767 w 861161"/>
                    <a:gd name="connsiteY96" fmla="*/ 285789 h 469939"/>
                    <a:gd name="connsiteX97" fmla="*/ 184592 w 861161"/>
                    <a:gd name="connsiteY97" fmla="*/ 281027 h 469939"/>
                    <a:gd name="connsiteX98" fmla="*/ 179830 w 861161"/>
                    <a:gd name="connsiteY98" fmla="*/ 279439 h 469939"/>
                    <a:gd name="connsiteX99" fmla="*/ 171892 w 861161"/>
                    <a:gd name="connsiteY99" fmla="*/ 276264 h 469939"/>
                    <a:gd name="connsiteX100" fmla="*/ 162367 w 861161"/>
                    <a:gd name="connsiteY100" fmla="*/ 269914 h 469939"/>
                    <a:gd name="connsiteX101" fmla="*/ 148080 w 861161"/>
                    <a:gd name="connsiteY101" fmla="*/ 261977 h 469939"/>
                    <a:gd name="connsiteX102" fmla="*/ 129030 w 861161"/>
                    <a:gd name="connsiteY102" fmla="*/ 252452 h 469939"/>
                    <a:gd name="connsiteX103" fmla="*/ 121092 w 861161"/>
                    <a:gd name="connsiteY103" fmla="*/ 246102 h 469939"/>
                    <a:gd name="connsiteX104" fmla="*/ 103630 w 861161"/>
                    <a:gd name="connsiteY104" fmla="*/ 238164 h 469939"/>
                    <a:gd name="connsiteX105" fmla="*/ 97280 w 861161"/>
                    <a:gd name="connsiteY105" fmla="*/ 234989 h 469939"/>
                    <a:gd name="connsiteX106" fmla="*/ 81405 w 861161"/>
                    <a:gd name="connsiteY106" fmla="*/ 227052 h 469939"/>
                    <a:gd name="connsiteX107" fmla="*/ 68705 w 861161"/>
                    <a:gd name="connsiteY107" fmla="*/ 222289 h 469939"/>
                    <a:gd name="connsiteX108" fmla="*/ 63942 w 861161"/>
                    <a:gd name="connsiteY108" fmla="*/ 219114 h 469939"/>
                    <a:gd name="connsiteX109" fmla="*/ 57592 w 861161"/>
                    <a:gd name="connsiteY109" fmla="*/ 217527 h 469939"/>
                    <a:gd name="connsiteX110" fmla="*/ 46480 w 861161"/>
                    <a:gd name="connsiteY110" fmla="*/ 208002 h 469939"/>
                    <a:gd name="connsiteX111" fmla="*/ 43305 w 861161"/>
                    <a:gd name="connsiteY111" fmla="*/ 203239 h 469939"/>
                    <a:gd name="connsiteX112" fmla="*/ 36955 w 861161"/>
                    <a:gd name="connsiteY112" fmla="*/ 200064 h 469939"/>
                    <a:gd name="connsiteX113" fmla="*/ 35367 w 861161"/>
                    <a:gd name="connsiteY113" fmla="*/ 195302 h 469939"/>
                    <a:gd name="connsiteX114" fmla="*/ 27430 w 861161"/>
                    <a:gd name="connsiteY114" fmla="*/ 185777 h 469939"/>
                    <a:gd name="connsiteX115" fmla="*/ 25842 w 861161"/>
                    <a:gd name="connsiteY115" fmla="*/ 177839 h 469939"/>
                    <a:gd name="connsiteX116" fmla="*/ 22667 w 861161"/>
                    <a:gd name="connsiteY116" fmla="*/ 171489 h 469939"/>
                    <a:gd name="connsiteX117" fmla="*/ 17905 w 861161"/>
                    <a:gd name="connsiteY117" fmla="*/ 161964 h 469939"/>
                    <a:gd name="connsiteX118" fmla="*/ 13142 w 861161"/>
                    <a:gd name="connsiteY118" fmla="*/ 144502 h 469939"/>
                    <a:gd name="connsiteX119" fmla="*/ 8380 w 861161"/>
                    <a:gd name="connsiteY119" fmla="*/ 127039 h 469939"/>
                    <a:gd name="connsiteX120" fmla="*/ 5205 w 861161"/>
                    <a:gd name="connsiteY120" fmla="*/ 122277 h 469939"/>
                    <a:gd name="connsiteX121" fmla="*/ 3617 w 861161"/>
                    <a:gd name="connsiteY121" fmla="*/ 107989 h 469939"/>
                    <a:gd name="connsiteX122" fmla="*/ 2030 w 861161"/>
                    <a:gd name="connsiteY122" fmla="*/ 82589 h 469939"/>
                    <a:gd name="connsiteX123" fmla="*/ 8380 w 861161"/>
                    <a:gd name="connsiteY123" fmla="*/ 79414 h 469939"/>
                    <a:gd name="connsiteX124" fmla="*/ 17905 w 861161"/>
                    <a:gd name="connsiteY124" fmla="*/ 76239 h 469939"/>
                    <a:gd name="connsiteX125" fmla="*/ 21080 w 861161"/>
                    <a:gd name="connsiteY125" fmla="*/ 71477 h 469939"/>
                    <a:gd name="connsiteX126" fmla="*/ 33780 w 861161"/>
                    <a:gd name="connsiteY126" fmla="*/ 66714 h 469939"/>
                    <a:gd name="connsiteX127" fmla="*/ 36955 w 861161"/>
                    <a:gd name="connsiteY127" fmla="*/ 61952 h 469939"/>
                    <a:gd name="connsiteX128" fmla="*/ 46480 w 861161"/>
                    <a:gd name="connsiteY128" fmla="*/ 55602 h 469939"/>
                    <a:gd name="connsiteX129" fmla="*/ 49655 w 861161"/>
                    <a:gd name="connsiteY129" fmla="*/ 50839 h 469939"/>
                    <a:gd name="connsiteX130" fmla="*/ 60767 w 861161"/>
                    <a:gd name="connsiteY130" fmla="*/ 41314 h 469939"/>
                    <a:gd name="connsiteX131" fmla="*/ 63942 w 861161"/>
                    <a:gd name="connsiteY131" fmla="*/ 36552 h 469939"/>
                    <a:gd name="connsiteX132" fmla="*/ 84580 w 861161"/>
                    <a:gd name="connsiteY132" fmla="*/ 23852 h 469939"/>
                    <a:gd name="connsiteX133" fmla="*/ 87755 w 861161"/>
                    <a:gd name="connsiteY133" fmla="*/ 19089 h 469939"/>
                    <a:gd name="connsiteX134" fmla="*/ 92517 w 861161"/>
                    <a:gd name="connsiteY134" fmla="*/ 15914 h 469939"/>
                    <a:gd name="connsiteX135" fmla="*/ 98867 w 861161"/>
                    <a:gd name="connsiteY135" fmla="*/ 11152 h 469939"/>
                    <a:gd name="connsiteX136" fmla="*/ 103630 w 861161"/>
                    <a:gd name="connsiteY136" fmla="*/ 4802 h 469939"/>
                    <a:gd name="connsiteX137" fmla="*/ 79817 w 861161"/>
                    <a:gd name="connsiteY137" fmla="*/ 12739 h 469939"/>
                    <a:gd name="connsiteX0" fmla="*/ 79817 w 861161"/>
                    <a:gd name="connsiteY0" fmla="*/ 12739 h 469939"/>
                    <a:gd name="connsiteX1" fmla="*/ 79817 w 861161"/>
                    <a:gd name="connsiteY1" fmla="*/ 12739 h 469939"/>
                    <a:gd name="connsiteX2" fmla="*/ 92517 w 861161"/>
                    <a:gd name="connsiteY2" fmla="*/ 39 h 469939"/>
                    <a:gd name="connsiteX3" fmla="*/ 109980 w 861161"/>
                    <a:gd name="connsiteY3" fmla="*/ 9564 h 469939"/>
                    <a:gd name="connsiteX4" fmla="*/ 119505 w 861161"/>
                    <a:gd name="connsiteY4" fmla="*/ 14327 h 469939"/>
                    <a:gd name="connsiteX5" fmla="*/ 124267 w 861161"/>
                    <a:gd name="connsiteY5" fmla="*/ 15914 h 469939"/>
                    <a:gd name="connsiteX6" fmla="*/ 146492 w 861161"/>
                    <a:gd name="connsiteY6" fmla="*/ 23852 h 469939"/>
                    <a:gd name="connsiteX7" fmla="*/ 151255 w 861161"/>
                    <a:gd name="connsiteY7" fmla="*/ 25439 h 469939"/>
                    <a:gd name="connsiteX8" fmla="*/ 157605 w 861161"/>
                    <a:gd name="connsiteY8" fmla="*/ 28614 h 469939"/>
                    <a:gd name="connsiteX9" fmla="*/ 165542 w 861161"/>
                    <a:gd name="connsiteY9" fmla="*/ 30202 h 469939"/>
                    <a:gd name="connsiteX10" fmla="*/ 179830 w 861161"/>
                    <a:gd name="connsiteY10" fmla="*/ 39727 h 469939"/>
                    <a:gd name="connsiteX11" fmla="*/ 184592 w 861161"/>
                    <a:gd name="connsiteY11" fmla="*/ 42902 h 469939"/>
                    <a:gd name="connsiteX12" fmla="*/ 197292 w 861161"/>
                    <a:gd name="connsiteY12" fmla="*/ 47664 h 469939"/>
                    <a:gd name="connsiteX13" fmla="*/ 206817 w 861161"/>
                    <a:gd name="connsiteY13" fmla="*/ 50839 h 469939"/>
                    <a:gd name="connsiteX14" fmla="*/ 219517 w 861161"/>
                    <a:gd name="connsiteY14" fmla="*/ 57189 h 469939"/>
                    <a:gd name="connsiteX15" fmla="*/ 233805 w 861161"/>
                    <a:gd name="connsiteY15" fmla="*/ 66714 h 469939"/>
                    <a:gd name="connsiteX16" fmla="*/ 244917 w 861161"/>
                    <a:gd name="connsiteY16" fmla="*/ 68302 h 469939"/>
                    <a:gd name="connsiteX17" fmla="*/ 257617 w 861161"/>
                    <a:gd name="connsiteY17" fmla="*/ 73064 h 469939"/>
                    <a:gd name="connsiteX18" fmla="*/ 268730 w 861161"/>
                    <a:gd name="connsiteY18" fmla="*/ 76239 h 469939"/>
                    <a:gd name="connsiteX19" fmla="*/ 292542 w 861161"/>
                    <a:gd name="connsiteY19" fmla="*/ 77827 h 469939"/>
                    <a:gd name="connsiteX20" fmla="*/ 330642 w 861161"/>
                    <a:gd name="connsiteY20" fmla="*/ 74017 h 469939"/>
                    <a:gd name="connsiteX21" fmla="*/ 367155 w 861161"/>
                    <a:gd name="connsiteY21" fmla="*/ 76239 h 469939"/>
                    <a:gd name="connsiteX22" fmla="*/ 429067 w 861161"/>
                    <a:gd name="connsiteY22" fmla="*/ 82589 h 469939"/>
                    <a:gd name="connsiteX23" fmla="*/ 434465 w 861161"/>
                    <a:gd name="connsiteY23" fmla="*/ 69889 h 469939"/>
                    <a:gd name="connsiteX24" fmla="*/ 488757 w 861161"/>
                    <a:gd name="connsiteY24" fmla="*/ 63539 h 469939"/>
                    <a:gd name="connsiteX25" fmla="*/ 527492 w 861161"/>
                    <a:gd name="connsiteY25" fmla="*/ 71477 h 469939"/>
                    <a:gd name="connsiteX26" fmla="*/ 560830 w 861161"/>
                    <a:gd name="connsiteY26" fmla="*/ 69889 h 469939"/>
                    <a:gd name="connsiteX27" fmla="*/ 584642 w 861161"/>
                    <a:gd name="connsiteY27" fmla="*/ 65127 h 469939"/>
                    <a:gd name="connsiteX28" fmla="*/ 600517 w 861161"/>
                    <a:gd name="connsiteY28" fmla="*/ 60364 h 469939"/>
                    <a:gd name="connsiteX29" fmla="*/ 629092 w 861161"/>
                    <a:gd name="connsiteY29" fmla="*/ 63539 h 469939"/>
                    <a:gd name="connsiteX30" fmla="*/ 641792 w 861161"/>
                    <a:gd name="connsiteY30" fmla="*/ 66714 h 469939"/>
                    <a:gd name="connsiteX31" fmla="*/ 675130 w 861161"/>
                    <a:gd name="connsiteY31" fmla="*/ 73064 h 469939"/>
                    <a:gd name="connsiteX32" fmla="*/ 706880 w 861161"/>
                    <a:gd name="connsiteY32" fmla="*/ 79414 h 469939"/>
                    <a:gd name="connsiteX33" fmla="*/ 732280 w 861161"/>
                    <a:gd name="connsiteY33" fmla="*/ 82589 h 469939"/>
                    <a:gd name="connsiteX34" fmla="*/ 741805 w 861161"/>
                    <a:gd name="connsiteY34" fmla="*/ 85764 h 469939"/>
                    <a:gd name="connsiteX35" fmla="*/ 756092 w 861161"/>
                    <a:gd name="connsiteY35" fmla="*/ 88939 h 469939"/>
                    <a:gd name="connsiteX36" fmla="*/ 760855 w 861161"/>
                    <a:gd name="connsiteY36" fmla="*/ 104814 h 469939"/>
                    <a:gd name="connsiteX37" fmla="*/ 762442 w 861161"/>
                    <a:gd name="connsiteY37" fmla="*/ 111164 h 469939"/>
                    <a:gd name="connsiteX38" fmla="*/ 767205 w 861161"/>
                    <a:gd name="connsiteY38" fmla="*/ 115927 h 469939"/>
                    <a:gd name="connsiteX39" fmla="*/ 770380 w 861161"/>
                    <a:gd name="connsiteY39" fmla="*/ 120689 h 469939"/>
                    <a:gd name="connsiteX40" fmla="*/ 775142 w 861161"/>
                    <a:gd name="connsiteY40" fmla="*/ 128627 h 469939"/>
                    <a:gd name="connsiteX41" fmla="*/ 787842 w 861161"/>
                    <a:gd name="connsiteY41" fmla="*/ 146089 h 469939"/>
                    <a:gd name="connsiteX42" fmla="*/ 795780 w 861161"/>
                    <a:gd name="connsiteY42" fmla="*/ 160377 h 469939"/>
                    <a:gd name="connsiteX43" fmla="*/ 802130 w 861161"/>
                    <a:gd name="connsiteY43" fmla="*/ 168314 h 469939"/>
                    <a:gd name="connsiteX44" fmla="*/ 816417 w 861161"/>
                    <a:gd name="connsiteY44" fmla="*/ 193714 h 469939"/>
                    <a:gd name="connsiteX45" fmla="*/ 818005 w 861161"/>
                    <a:gd name="connsiteY45" fmla="*/ 200064 h 469939"/>
                    <a:gd name="connsiteX46" fmla="*/ 821180 w 861161"/>
                    <a:gd name="connsiteY46" fmla="*/ 209589 h 469939"/>
                    <a:gd name="connsiteX47" fmla="*/ 825942 w 861161"/>
                    <a:gd name="connsiteY47" fmla="*/ 222289 h 469939"/>
                    <a:gd name="connsiteX48" fmla="*/ 827530 w 861161"/>
                    <a:gd name="connsiteY48" fmla="*/ 228639 h 469939"/>
                    <a:gd name="connsiteX49" fmla="*/ 833880 w 861161"/>
                    <a:gd name="connsiteY49" fmla="*/ 238164 h 469939"/>
                    <a:gd name="connsiteX50" fmla="*/ 838642 w 861161"/>
                    <a:gd name="connsiteY50" fmla="*/ 254039 h 469939"/>
                    <a:gd name="connsiteX51" fmla="*/ 844992 w 861161"/>
                    <a:gd name="connsiteY51" fmla="*/ 277852 h 469939"/>
                    <a:gd name="connsiteX52" fmla="*/ 848167 w 861161"/>
                    <a:gd name="connsiteY52" fmla="*/ 293727 h 469939"/>
                    <a:gd name="connsiteX53" fmla="*/ 843405 w 861161"/>
                    <a:gd name="connsiteY53" fmla="*/ 314364 h 469939"/>
                    <a:gd name="connsiteX54" fmla="*/ 840230 w 861161"/>
                    <a:gd name="connsiteY54" fmla="*/ 323889 h 469939"/>
                    <a:gd name="connsiteX55" fmla="*/ 856439 w 861161"/>
                    <a:gd name="connsiteY55" fmla="*/ 359816 h 469939"/>
                    <a:gd name="connsiteX56" fmla="*/ 848167 w 861161"/>
                    <a:gd name="connsiteY56" fmla="*/ 376277 h 469939"/>
                    <a:gd name="connsiteX57" fmla="*/ 834965 w 861161"/>
                    <a:gd name="connsiteY57" fmla="*/ 391651 h 469939"/>
                    <a:gd name="connsiteX58" fmla="*/ 820010 w 861161"/>
                    <a:gd name="connsiteY58" fmla="*/ 399003 h 469939"/>
                    <a:gd name="connsiteX59" fmla="*/ 827530 w 861161"/>
                    <a:gd name="connsiteY59" fmla="*/ 412789 h 469939"/>
                    <a:gd name="connsiteX60" fmla="*/ 818005 w 861161"/>
                    <a:gd name="connsiteY60" fmla="*/ 417552 h 469939"/>
                    <a:gd name="connsiteX61" fmla="*/ 813242 w 861161"/>
                    <a:gd name="connsiteY61" fmla="*/ 420727 h 469939"/>
                    <a:gd name="connsiteX62" fmla="*/ 806892 w 861161"/>
                    <a:gd name="connsiteY62" fmla="*/ 422314 h 469939"/>
                    <a:gd name="connsiteX63" fmla="*/ 787842 w 861161"/>
                    <a:gd name="connsiteY63" fmla="*/ 427077 h 469939"/>
                    <a:gd name="connsiteX64" fmla="*/ 765617 w 861161"/>
                    <a:gd name="connsiteY64" fmla="*/ 428664 h 469939"/>
                    <a:gd name="connsiteX65" fmla="*/ 743224 w 861161"/>
                    <a:gd name="connsiteY65" fmla="*/ 447881 h 469939"/>
                    <a:gd name="connsiteX66" fmla="*/ 711894 w 861161"/>
                    <a:gd name="connsiteY66" fmla="*/ 449051 h 469939"/>
                    <a:gd name="connsiteX67" fmla="*/ 675548 w 861161"/>
                    <a:gd name="connsiteY67" fmla="*/ 452811 h 469939"/>
                    <a:gd name="connsiteX68" fmla="*/ 668780 w 861161"/>
                    <a:gd name="connsiteY68" fmla="*/ 444539 h 469939"/>
                    <a:gd name="connsiteX69" fmla="*/ 643380 w 861161"/>
                    <a:gd name="connsiteY69" fmla="*/ 449302 h 469939"/>
                    <a:gd name="connsiteX70" fmla="*/ 629092 w 861161"/>
                    <a:gd name="connsiteY70" fmla="*/ 450889 h 469939"/>
                    <a:gd name="connsiteX71" fmla="*/ 610042 w 861161"/>
                    <a:gd name="connsiteY71" fmla="*/ 454064 h 469939"/>
                    <a:gd name="connsiteX72" fmla="*/ 579880 w 861161"/>
                    <a:gd name="connsiteY72" fmla="*/ 457239 h 469939"/>
                    <a:gd name="connsiteX73" fmla="*/ 556067 w 861161"/>
                    <a:gd name="connsiteY73" fmla="*/ 462002 h 469939"/>
                    <a:gd name="connsiteX74" fmla="*/ 498917 w 861161"/>
                    <a:gd name="connsiteY74" fmla="*/ 466764 h 469939"/>
                    <a:gd name="connsiteX75" fmla="*/ 433830 w 861161"/>
                    <a:gd name="connsiteY75" fmla="*/ 469939 h 469939"/>
                    <a:gd name="connsiteX76" fmla="*/ 362392 w 861161"/>
                    <a:gd name="connsiteY76" fmla="*/ 466764 h 469939"/>
                    <a:gd name="connsiteX77" fmla="*/ 346517 w 861161"/>
                    <a:gd name="connsiteY77" fmla="*/ 465177 h 469939"/>
                    <a:gd name="connsiteX78" fmla="*/ 332230 w 861161"/>
                    <a:gd name="connsiteY78" fmla="*/ 462002 h 469939"/>
                    <a:gd name="connsiteX79" fmla="*/ 314767 w 861161"/>
                    <a:gd name="connsiteY79" fmla="*/ 458827 h 469939"/>
                    <a:gd name="connsiteX80" fmla="*/ 305242 w 861161"/>
                    <a:gd name="connsiteY80" fmla="*/ 455652 h 469939"/>
                    <a:gd name="connsiteX81" fmla="*/ 303655 w 861161"/>
                    <a:gd name="connsiteY81" fmla="*/ 450889 h 469939"/>
                    <a:gd name="connsiteX82" fmla="*/ 294130 w 861161"/>
                    <a:gd name="connsiteY82" fmla="*/ 444539 h 469939"/>
                    <a:gd name="connsiteX83" fmla="*/ 260792 w 861161"/>
                    <a:gd name="connsiteY83" fmla="*/ 430252 h 469939"/>
                    <a:gd name="connsiteX84" fmla="*/ 246505 w 861161"/>
                    <a:gd name="connsiteY84" fmla="*/ 417552 h 469939"/>
                    <a:gd name="connsiteX85" fmla="*/ 241742 w 861161"/>
                    <a:gd name="connsiteY85" fmla="*/ 412789 h 469939"/>
                    <a:gd name="connsiteX86" fmla="*/ 235392 w 861161"/>
                    <a:gd name="connsiteY86" fmla="*/ 401677 h 469939"/>
                    <a:gd name="connsiteX87" fmla="*/ 233805 w 861161"/>
                    <a:gd name="connsiteY87" fmla="*/ 396914 h 469939"/>
                    <a:gd name="connsiteX88" fmla="*/ 229042 w 861161"/>
                    <a:gd name="connsiteY88" fmla="*/ 390564 h 469939"/>
                    <a:gd name="connsiteX89" fmla="*/ 225867 w 861161"/>
                    <a:gd name="connsiteY89" fmla="*/ 385802 h 469939"/>
                    <a:gd name="connsiteX90" fmla="*/ 222692 w 861161"/>
                    <a:gd name="connsiteY90" fmla="*/ 365164 h 469939"/>
                    <a:gd name="connsiteX91" fmla="*/ 219517 w 861161"/>
                    <a:gd name="connsiteY91" fmla="*/ 354052 h 469939"/>
                    <a:gd name="connsiteX92" fmla="*/ 214755 w 861161"/>
                    <a:gd name="connsiteY92" fmla="*/ 319127 h 469939"/>
                    <a:gd name="connsiteX93" fmla="*/ 209992 w 861161"/>
                    <a:gd name="connsiteY93" fmla="*/ 306427 h 469939"/>
                    <a:gd name="connsiteX94" fmla="*/ 205230 w 861161"/>
                    <a:gd name="connsiteY94" fmla="*/ 303252 h 469939"/>
                    <a:gd name="connsiteX95" fmla="*/ 203642 w 861161"/>
                    <a:gd name="connsiteY95" fmla="*/ 298489 h 469939"/>
                    <a:gd name="connsiteX96" fmla="*/ 187767 w 861161"/>
                    <a:gd name="connsiteY96" fmla="*/ 285789 h 469939"/>
                    <a:gd name="connsiteX97" fmla="*/ 184592 w 861161"/>
                    <a:gd name="connsiteY97" fmla="*/ 281027 h 469939"/>
                    <a:gd name="connsiteX98" fmla="*/ 179830 w 861161"/>
                    <a:gd name="connsiteY98" fmla="*/ 279439 h 469939"/>
                    <a:gd name="connsiteX99" fmla="*/ 171892 w 861161"/>
                    <a:gd name="connsiteY99" fmla="*/ 276264 h 469939"/>
                    <a:gd name="connsiteX100" fmla="*/ 162367 w 861161"/>
                    <a:gd name="connsiteY100" fmla="*/ 269914 h 469939"/>
                    <a:gd name="connsiteX101" fmla="*/ 148080 w 861161"/>
                    <a:gd name="connsiteY101" fmla="*/ 261977 h 469939"/>
                    <a:gd name="connsiteX102" fmla="*/ 129030 w 861161"/>
                    <a:gd name="connsiteY102" fmla="*/ 252452 h 469939"/>
                    <a:gd name="connsiteX103" fmla="*/ 121092 w 861161"/>
                    <a:gd name="connsiteY103" fmla="*/ 246102 h 469939"/>
                    <a:gd name="connsiteX104" fmla="*/ 103630 w 861161"/>
                    <a:gd name="connsiteY104" fmla="*/ 238164 h 469939"/>
                    <a:gd name="connsiteX105" fmla="*/ 97280 w 861161"/>
                    <a:gd name="connsiteY105" fmla="*/ 234989 h 469939"/>
                    <a:gd name="connsiteX106" fmla="*/ 81405 w 861161"/>
                    <a:gd name="connsiteY106" fmla="*/ 227052 h 469939"/>
                    <a:gd name="connsiteX107" fmla="*/ 68705 w 861161"/>
                    <a:gd name="connsiteY107" fmla="*/ 222289 h 469939"/>
                    <a:gd name="connsiteX108" fmla="*/ 63942 w 861161"/>
                    <a:gd name="connsiteY108" fmla="*/ 219114 h 469939"/>
                    <a:gd name="connsiteX109" fmla="*/ 57592 w 861161"/>
                    <a:gd name="connsiteY109" fmla="*/ 217527 h 469939"/>
                    <a:gd name="connsiteX110" fmla="*/ 46480 w 861161"/>
                    <a:gd name="connsiteY110" fmla="*/ 208002 h 469939"/>
                    <a:gd name="connsiteX111" fmla="*/ 43305 w 861161"/>
                    <a:gd name="connsiteY111" fmla="*/ 203239 h 469939"/>
                    <a:gd name="connsiteX112" fmla="*/ 36955 w 861161"/>
                    <a:gd name="connsiteY112" fmla="*/ 200064 h 469939"/>
                    <a:gd name="connsiteX113" fmla="*/ 35367 w 861161"/>
                    <a:gd name="connsiteY113" fmla="*/ 195302 h 469939"/>
                    <a:gd name="connsiteX114" fmla="*/ 27430 w 861161"/>
                    <a:gd name="connsiteY114" fmla="*/ 185777 h 469939"/>
                    <a:gd name="connsiteX115" fmla="*/ 25842 w 861161"/>
                    <a:gd name="connsiteY115" fmla="*/ 177839 h 469939"/>
                    <a:gd name="connsiteX116" fmla="*/ 22667 w 861161"/>
                    <a:gd name="connsiteY116" fmla="*/ 171489 h 469939"/>
                    <a:gd name="connsiteX117" fmla="*/ 17905 w 861161"/>
                    <a:gd name="connsiteY117" fmla="*/ 161964 h 469939"/>
                    <a:gd name="connsiteX118" fmla="*/ 13142 w 861161"/>
                    <a:gd name="connsiteY118" fmla="*/ 144502 h 469939"/>
                    <a:gd name="connsiteX119" fmla="*/ 8380 w 861161"/>
                    <a:gd name="connsiteY119" fmla="*/ 127039 h 469939"/>
                    <a:gd name="connsiteX120" fmla="*/ 5205 w 861161"/>
                    <a:gd name="connsiteY120" fmla="*/ 122277 h 469939"/>
                    <a:gd name="connsiteX121" fmla="*/ 3617 w 861161"/>
                    <a:gd name="connsiteY121" fmla="*/ 107989 h 469939"/>
                    <a:gd name="connsiteX122" fmla="*/ 2030 w 861161"/>
                    <a:gd name="connsiteY122" fmla="*/ 82589 h 469939"/>
                    <a:gd name="connsiteX123" fmla="*/ 8380 w 861161"/>
                    <a:gd name="connsiteY123" fmla="*/ 79414 h 469939"/>
                    <a:gd name="connsiteX124" fmla="*/ 17905 w 861161"/>
                    <a:gd name="connsiteY124" fmla="*/ 76239 h 469939"/>
                    <a:gd name="connsiteX125" fmla="*/ 21080 w 861161"/>
                    <a:gd name="connsiteY125" fmla="*/ 71477 h 469939"/>
                    <a:gd name="connsiteX126" fmla="*/ 33780 w 861161"/>
                    <a:gd name="connsiteY126" fmla="*/ 66714 h 469939"/>
                    <a:gd name="connsiteX127" fmla="*/ 36955 w 861161"/>
                    <a:gd name="connsiteY127" fmla="*/ 61952 h 469939"/>
                    <a:gd name="connsiteX128" fmla="*/ 46480 w 861161"/>
                    <a:gd name="connsiteY128" fmla="*/ 55602 h 469939"/>
                    <a:gd name="connsiteX129" fmla="*/ 49655 w 861161"/>
                    <a:gd name="connsiteY129" fmla="*/ 50839 h 469939"/>
                    <a:gd name="connsiteX130" fmla="*/ 60767 w 861161"/>
                    <a:gd name="connsiteY130" fmla="*/ 41314 h 469939"/>
                    <a:gd name="connsiteX131" fmla="*/ 63942 w 861161"/>
                    <a:gd name="connsiteY131" fmla="*/ 36552 h 469939"/>
                    <a:gd name="connsiteX132" fmla="*/ 84580 w 861161"/>
                    <a:gd name="connsiteY132" fmla="*/ 23852 h 469939"/>
                    <a:gd name="connsiteX133" fmla="*/ 87755 w 861161"/>
                    <a:gd name="connsiteY133" fmla="*/ 19089 h 469939"/>
                    <a:gd name="connsiteX134" fmla="*/ 92517 w 861161"/>
                    <a:gd name="connsiteY134" fmla="*/ 15914 h 469939"/>
                    <a:gd name="connsiteX135" fmla="*/ 98867 w 861161"/>
                    <a:gd name="connsiteY135" fmla="*/ 11152 h 469939"/>
                    <a:gd name="connsiteX136" fmla="*/ 103630 w 861161"/>
                    <a:gd name="connsiteY136" fmla="*/ 4802 h 469939"/>
                    <a:gd name="connsiteX137" fmla="*/ 79817 w 861161"/>
                    <a:gd name="connsiteY137" fmla="*/ 12739 h 469939"/>
                    <a:gd name="connsiteX0" fmla="*/ 79817 w 861161"/>
                    <a:gd name="connsiteY0" fmla="*/ 12739 h 469939"/>
                    <a:gd name="connsiteX1" fmla="*/ 79817 w 861161"/>
                    <a:gd name="connsiteY1" fmla="*/ 12739 h 469939"/>
                    <a:gd name="connsiteX2" fmla="*/ 92517 w 861161"/>
                    <a:gd name="connsiteY2" fmla="*/ 39 h 469939"/>
                    <a:gd name="connsiteX3" fmla="*/ 109980 w 861161"/>
                    <a:gd name="connsiteY3" fmla="*/ 9564 h 469939"/>
                    <a:gd name="connsiteX4" fmla="*/ 119505 w 861161"/>
                    <a:gd name="connsiteY4" fmla="*/ 14327 h 469939"/>
                    <a:gd name="connsiteX5" fmla="*/ 124267 w 861161"/>
                    <a:gd name="connsiteY5" fmla="*/ 15914 h 469939"/>
                    <a:gd name="connsiteX6" fmla="*/ 146492 w 861161"/>
                    <a:gd name="connsiteY6" fmla="*/ 23852 h 469939"/>
                    <a:gd name="connsiteX7" fmla="*/ 151255 w 861161"/>
                    <a:gd name="connsiteY7" fmla="*/ 25439 h 469939"/>
                    <a:gd name="connsiteX8" fmla="*/ 157605 w 861161"/>
                    <a:gd name="connsiteY8" fmla="*/ 28614 h 469939"/>
                    <a:gd name="connsiteX9" fmla="*/ 165542 w 861161"/>
                    <a:gd name="connsiteY9" fmla="*/ 30202 h 469939"/>
                    <a:gd name="connsiteX10" fmla="*/ 179830 w 861161"/>
                    <a:gd name="connsiteY10" fmla="*/ 39727 h 469939"/>
                    <a:gd name="connsiteX11" fmla="*/ 184592 w 861161"/>
                    <a:gd name="connsiteY11" fmla="*/ 42902 h 469939"/>
                    <a:gd name="connsiteX12" fmla="*/ 197292 w 861161"/>
                    <a:gd name="connsiteY12" fmla="*/ 47664 h 469939"/>
                    <a:gd name="connsiteX13" fmla="*/ 206817 w 861161"/>
                    <a:gd name="connsiteY13" fmla="*/ 50839 h 469939"/>
                    <a:gd name="connsiteX14" fmla="*/ 219517 w 861161"/>
                    <a:gd name="connsiteY14" fmla="*/ 57189 h 469939"/>
                    <a:gd name="connsiteX15" fmla="*/ 233805 w 861161"/>
                    <a:gd name="connsiteY15" fmla="*/ 66714 h 469939"/>
                    <a:gd name="connsiteX16" fmla="*/ 244917 w 861161"/>
                    <a:gd name="connsiteY16" fmla="*/ 68302 h 469939"/>
                    <a:gd name="connsiteX17" fmla="*/ 257617 w 861161"/>
                    <a:gd name="connsiteY17" fmla="*/ 73064 h 469939"/>
                    <a:gd name="connsiteX18" fmla="*/ 268730 w 861161"/>
                    <a:gd name="connsiteY18" fmla="*/ 76239 h 469939"/>
                    <a:gd name="connsiteX19" fmla="*/ 292542 w 861161"/>
                    <a:gd name="connsiteY19" fmla="*/ 77827 h 469939"/>
                    <a:gd name="connsiteX20" fmla="*/ 330642 w 861161"/>
                    <a:gd name="connsiteY20" fmla="*/ 74017 h 469939"/>
                    <a:gd name="connsiteX21" fmla="*/ 367155 w 861161"/>
                    <a:gd name="connsiteY21" fmla="*/ 76239 h 469939"/>
                    <a:gd name="connsiteX22" fmla="*/ 429067 w 861161"/>
                    <a:gd name="connsiteY22" fmla="*/ 82589 h 469939"/>
                    <a:gd name="connsiteX23" fmla="*/ 434465 w 861161"/>
                    <a:gd name="connsiteY23" fmla="*/ 69889 h 469939"/>
                    <a:gd name="connsiteX24" fmla="*/ 488757 w 861161"/>
                    <a:gd name="connsiteY24" fmla="*/ 63539 h 469939"/>
                    <a:gd name="connsiteX25" fmla="*/ 527492 w 861161"/>
                    <a:gd name="connsiteY25" fmla="*/ 71477 h 469939"/>
                    <a:gd name="connsiteX26" fmla="*/ 560830 w 861161"/>
                    <a:gd name="connsiteY26" fmla="*/ 69889 h 469939"/>
                    <a:gd name="connsiteX27" fmla="*/ 584642 w 861161"/>
                    <a:gd name="connsiteY27" fmla="*/ 65127 h 469939"/>
                    <a:gd name="connsiteX28" fmla="*/ 600517 w 861161"/>
                    <a:gd name="connsiteY28" fmla="*/ 60364 h 469939"/>
                    <a:gd name="connsiteX29" fmla="*/ 629092 w 861161"/>
                    <a:gd name="connsiteY29" fmla="*/ 63539 h 469939"/>
                    <a:gd name="connsiteX30" fmla="*/ 641792 w 861161"/>
                    <a:gd name="connsiteY30" fmla="*/ 66714 h 469939"/>
                    <a:gd name="connsiteX31" fmla="*/ 675130 w 861161"/>
                    <a:gd name="connsiteY31" fmla="*/ 73064 h 469939"/>
                    <a:gd name="connsiteX32" fmla="*/ 706880 w 861161"/>
                    <a:gd name="connsiteY32" fmla="*/ 79414 h 469939"/>
                    <a:gd name="connsiteX33" fmla="*/ 732280 w 861161"/>
                    <a:gd name="connsiteY33" fmla="*/ 82589 h 469939"/>
                    <a:gd name="connsiteX34" fmla="*/ 741805 w 861161"/>
                    <a:gd name="connsiteY34" fmla="*/ 85764 h 469939"/>
                    <a:gd name="connsiteX35" fmla="*/ 756092 w 861161"/>
                    <a:gd name="connsiteY35" fmla="*/ 88939 h 469939"/>
                    <a:gd name="connsiteX36" fmla="*/ 760855 w 861161"/>
                    <a:gd name="connsiteY36" fmla="*/ 104814 h 469939"/>
                    <a:gd name="connsiteX37" fmla="*/ 762442 w 861161"/>
                    <a:gd name="connsiteY37" fmla="*/ 111164 h 469939"/>
                    <a:gd name="connsiteX38" fmla="*/ 767205 w 861161"/>
                    <a:gd name="connsiteY38" fmla="*/ 115927 h 469939"/>
                    <a:gd name="connsiteX39" fmla="*/ 770380 w 861161"/>
                    <a:gd name="connsiteY39" fmla="*/ 120689 h 469939"/>
                    <a:gd name="connsiteX40" fmla="*/ 775142 w 861161"/>
                    <a:gd name="connsiteY40" fmla="*/ 128627 h 469939"/>
                    <a:gd name="connsiteX41" fmla="*/ 787842 w 861161"/>
                    <a:gd name="connsiteY41" fmla="*/ 146089 h 469939"/>
                    <a:gd name="connsiteX42" fmla="*/ 795780 w 861161"/>
                    <a:gd name="connsiteY42" fmla="*/ 160377 h 469939"/>
                    <a:gd name="connsiteX43" fmla="*/ 802130 w 861161"/>
                    <a:gd name="connsiteY43" fmla="*/ 168314 h 469939"/>
                    <a:gd name="connsiteX44" fmla="*/ 816417 w 861161"/>
                    <a:gd name="connsiteY44" fmla="*/ 193714 h 469939"/>
                    <a:gd name="connsiteX45" fmla="*/ 818005 w 861161"/>
                    <a:gd name="connsiteY45" fmla="*/ 200064 h 469939"/>
                    <a:gd name="connsiteX46" fmla="*/ 821180 w 861161"/>
                    <a:gd name="connsiteY46" fmla="*/ 209589 h 469939"/>
                    <a:gd name="connsiteX47" fmla="*/ 825942 w 861161"/>
                    <a:gd name="connsiteY47" fmla="*/ 222289 h 469939"/>
                    <a:gd name="connsiteX48" fmla="*/ 827530 w 861161"/>
                    <a:gd name="connsiteY48" fmla="*/ 228639 h 469939"/>
                    <a:gd name="connsiteX49" fmla="*/ 833880 w 861161"/>
                    <a:gd name="connsiteY49" fmla="*/ 238164 h 469939"/>
                    <a:gd name="connsiteX50" fmla="*/ 838642 w 861161"/>
                    <a:gd name="connsiteY50" fmla="*/ 254039 h 469939"/>
                    <a:gd name="connsiteX51" fmla="*/ 844992 w 861161"/>
                    <a:gd name="connsiteY51" fmla="*/ 277852 h 469939"/>
                    <a:gd name="connsiteX52" fmla="*/ 848167 w 861161"/>
                    <a:gd name="connsiteY52" fmla="*/ 293727 h 469939"/>
                    <a:gd name="connsiteX53" fmla="*/ 843405 w 861161"/>
                    <a:gd name="connsiteY53" fmla="*/ 314364 h 469939"/>
                    <a:gd name="connsiteX54" fmla="*/ 840230 w 861161"/>
                    <a:gd name="connsiteY54" fmla="*/ 323889 h 469939"/>
                    <a:gd name="connsiteX55" fmla="*/ 856439 w 861161"/>
                    <a:gd name="connsiteY55" fmla="*/ 359816 h 469939"/>
                    <a:gd name="connsiteX56" fmla="*/ 848167 w 861161"/>
                    <a:gd name="connsiteY56" fmla="*/ 376277 h 469939"/>
                    <a:gd name="connsiteX57" fmla="*/ 834965 w 861161"/>
                    <a:gd name="connsiteY57" fmla="*/ 391651 h 469939"/>
                    <a:gd name="connsiteX58" fmla="*/ 820010 w 861161"/>
                    <a:gd name="connsiteY58" fmla="*/ 399003 h 469939"/>
                    <a:gd name="connsiteX59" fmla="*/ 827530 w 861161"/>
                    <a:gd name="connsiteY59" fmla="*/ 412789 h 469939"/>
                    <a:gd name="connsiteX60" fmla="*/ 818005 w 861161"/>
                    <a:gd name="connsiteY60" fmla="*/ 417552 h 469939"/>
                    <a:gd name="connsiteX61" fmla="*/ 813242 w 861161"/>
                    <a:gd name="connsiteY61" fmla="*/ 420727 h 469939"/>
                    <a:gd name="connsiteX62" fmla="*/ 806892 w 861161"/>
                    <a:gd name="connsiteY62" fmla="*/ 422314 h 469939"/>
                    <a:gd name="connsiteX63" fmla="*/ 787842 w 861161"/>
                    <a:gd name="connsiteY63" fmla="*/ 427077 h 469939"/>
                    <a:gd name="connsiteX64" fmla="*/ 765617 w 861161"/>
                    <a:gd name="connsiteY64" fmla="*/ 428664 h 469939"/>
                    <a:gd name="connsiteX65" fmla="*/ 743224 w 861161"/>
                    <a:gd name="connsiteY65" fmla="*/ 447881 h 469939"/>
                    <a:gd name="connsiteX66" fmla="*/ 711894 w 861161"/>
                    <a:gd name="connsiteY66" fmla="*/ 449051 h 469939"/>
                    <a:gd name="connsiteX67" fmla="*/ 675548 w 861161"/>
                    <a:gd name="connsiteY67" fmla="*/ 452811 h 469939"/>
                    <a:gd name="connsiteX68" fmla="*/ 661160 w 861161"/>
                    <a:gd name="connsiteY68" fmla="*/ 457874 h 469939"/>
                    <a:gd name="connsiteX69" fmla="*/ 643380 w 861161"/>
                    <a:gd name="connsiteY69" fmla="*/ 449302 h 469939"/>
                    <a:gd name="connsiteX70" fmla="*/ 629092 w 861161"/>
                    <a:gd name="connsiteY70" fmla="*/ 450889 h 469939"/>
                    <a:gd name="connsiteX71" fmla="*/ 610042 w 861161"/>
                    <a:gd name="connsiteY71" fmla="*/ 454064 h 469939"/>
                    <a:gd name="connsiteX72" fmla="*/ 579880 w 861161"/>
                    <a:gd name="connsiteY72" fmla="*/ 457239 h 469939"/>
                    <a:gd name="connsiteX73" fmla="*/ 556067 w 861161"/>
                    <a:gd name="connsiteY73" fmla="*/ 462002 h 469939"/>
                    <a:gd name="connsiteX74" fmla="*/ 498917 w 861161"/>
                    <a:gd name="connsiteY74" fmla="*/ 466764 h 469939"/>
                    <a:gd name="connsiteX75" fmla="*/ 433830 w 861161"/>
                    <a:gd name="connsiteY75" fmla="*/ 469939 h 469939"/>
                    <a:gd name="connsiteX76" fmla="*/ 362392 w 861161"/>
                    <a:gd name="connsiteY76" fmla="*/ 466764 h 469939"/>
                    <a:gd name="connsiteX77" fmla="*/ 346517 w 861161"/>
                    <a:gd name="connsiteY77" fmla="*/ 465177 h 469939"/>
                    <a:gd name="connsiteX78" fmla="*/ 332230 w 861161"/>
                    <a:gd name="connsiteY78" fmla="*/ 462002 h 469939"/>
                    <a:gd name="connsiteX79" fmla="*/ 314767 w 861161"/>
                    <a:gd name="connsiteY79" fmla="*/ 458827 h 469939"/>
                    <a:gd name="connsiteX80" fmla="*/ 305242 w 861161"/>
                    <a:gd name="connsiteY80" fmla="*/ 455652 h 469939"/>
                    <a:gd name="connsiteX81" fmla="*/ 303655 w 861161"/>
                    <a:gd name="connsiteY81" fmla="*/ 450889 h 469939"/>
                    <a:gd name="connsiteX82" fmla="*/ 294130 w 861161"/>
                    <a:gd name="connsiteY82" fmla="*/ 444539 h 469939"/>
                    <a:gd name="connsiteX83" fmla="*/ 260792 w 861161"/>
                    <a:gd name="connsiteY83" fmla="*/ 430252 h 469939"/>
                    <a:gd name="connsiteX84" fmla="*/ 246505 w 861161"/>
                    <a:gd name="connsiteY84" fmla="*/ 417552 h 469939"/>
                    <a:gd name="connsiteX85" fmla="*/ 241742 w 861161"/>
                    <a:gd name="connsiteY85" fmla="*/ 412789 h 469939"/>
                    <a:gd name="connsiteX86" fmla="*/ 235392 w 861161"/>
                    <a:gd name="connsiteY86" fmla="*/ 401677 h 469939"/>
                    <a:gd name="connsiteX87" fmla="*/ 233805 w 861161"/>
                    <a:gd name="connsiteY87" fmla="*/ 396914 h 469939"/>
                    <a:gd name="connsiteX88" fmla="*/ 229042 w 861161"/>
                    <a:gd name="connsiteY88" fmla="*/ 390564 h 469939"/>
                    <a:gd name="connsiteX89" fmla="*/ 225867 w 861161"/>
                    <a:gd name="connsiteY89" fmla="*/ 385802 h 469939"/>
                    <a:gd name="connsiteX90" fmla="*/ 222692 w 861161"/>
                    <a:gd name="connsiteY90" fmla="*/ 365164 h 469939"/>
                    <a:gd name="connsiteX91" fmla="*/ 219517 w 861161"/>
                    <a:gd name="connsiteY91" fmla="*/ 354052 h 469939"/>
                    <a:gd name="connsiteX92" fmla="*/ 214755 w 861161"/>
                    <a:gd name="connsiteY92" fmla="*/ 319127 h 469939"/>
                    <a:gd name="connsiteX93" fmla="*/ 209992 w 861161"/>
                    <a:gd name="connsiteY93" fmla="*/ 306427 h 469939"/>
                    <a:gd name="connsiteX94" fmla="*/ 205230 w 861161"/>
                    <a:gd name="connsiteY94" fmla="*/ 303252 h 469939"/>
                    <a:gd name="connsiteX95" fmla="*/ 203642 w 861161"/>
                    <a:gd name="connsiteY95" fmla="*/ 298489 h 469939"/>
                    <a:gd name="connsiteX96" fmla="*/ 187767 w 861161"/>
                    <a:gd name="connsiteY96" fmla="*/ 285789 h 469939"/>
                    <a:gd name="connsiteX97" fmla="*/ 184592 w 861161"/>
                    <a:gd name="connsiteY97" fmla="*/ 281027 h 469939"/>
                    <a:gd name="connsiteX98" fmla="*/ 179830 w 861161"/>
                    <a:gd name="connsiteY98" fmla="*/ 279439 h 469939"/>
                    <a:gd name="connsiteX99" fmla="*/ 171892 w 861161"/>
                    <a:gd name="connsiteY99" fmla="*/ 276264 h 469939"/>
                    <a:gd name="connsiteX100" fmla="*/ 162367 w 861161"/>
                    <a:gd name="connsiteY100" fmla="*/ 269914 h 469939"/>
                    <a:gd name="connsiteX101" fmla="*/ 148080 w 861161"/>
                    <a:gd name="connsiteY101" fmla="*/ 261977 h 469939"/>
                    <a:gd name="connsiteX102" fmla="*/ 129030 w 861161"/>
                    <a:gd name="connsiteY102" fmla="*/ 252452 h 469939"/>
                    <a:gd name="connsiteX103" fmla="*/ 121092 w 861161"/>
                    <a:gd name="connsiteY103" fmla="*/ 246102 h 469939"/>
                    <a:gd name="connsiteX104" fmla="*/ 103630 w 861161"/>
                    <a:gd name="connsiteY104" fmla="*/ 238164 h 469939"/>
                    <a:gd name="connsiteX105" fmla="*/ 97280 w 861161"/>
                    <a:gd name="connsiteY105" fmla="*/ 234989 h 469939"/>
                    <a:gd name="connsiteX106" fmla="*/ 81405 w 861161"/>
                    <a:gd name="connsiteY106" fmla="*/ 227052 h 469939"/>
                    <a:gd name="connsiteX107" fmla="*/ 68705 w 861161"/>
                    <a:gd name="connsiteY107" fmla="*/ 222289 h 469939"/>
                    <a:gd name="connsiteX108" fmla="*/ 63942 w 861161"/>
                    <a:gd name="connsiteY108" fmla="*/ 219114 h 469939"/>
                    <a:gd name="connsiteX109" fmla="*/ 57592 w 861161"/>
                    <a:gd name="connsiteY109" fmla="*/ 217527 h 469939"/>
                    <a:gd name="connsiteX110" fmla="*/ 46480 w 861161"/>
                    <a:gd name="connsiteY110" fmla="*/ 208002 h 469939"/>
                    <a:gd name="connsiteX111" fmla="*/ 43305 w 861161"/>
                    <a:gd name="connsiteY111" fmla="*/ 203239 h 469939"/>
                    <a:gd name="connsiteX112" fmla="*/ 36955 w 861161"/>
                    <a:gd name="connsiteY112" fmla="*/ 200064 h 469939"/>
                    <a:gd name="connsiteX113" fmla="*/ 35367 w 861161"/>
                    <a:gd name="connsiteY113" fmla="*/ 195302 h 469939"/>
                    <a:gd name="connsiteX114" fmla="*/ 27430 w 861161"/>
                    <a:gd name="connsiteY114" fmla="*/ 185777 h 469939"/>
                    <a:gd name="connsiteX115" fmla="*/ 25842 w 861161"/>
                    <a:gd name="connsiteY115" fmla="*/ 177839 h 469939"/>
                    <a:gd name="connsiteX116" fmla="*/ 22667 w 861161"/>
                    <a:gd name="connsiteY116" fmla="*/ 171489 h 469939"/>
                    <a:gd name="connsiteX117" fmla="*/ 17905 w 861161"/>
                    <a:gd name="connsiteY117" fmla="*/ 161964 h 469939"/>
                    <a:gd name="connsiteX118" fmla="*/ 13142 w 861161"/>
                    <a:gd name="connsiteY118" fmla="*/ 144502 h 469939"/>
                    <a:gd name="connsiteX119" fmla="*/ 8380 w 861161"/>
                    <a:gd name="connsiteY119" fmla="*/ 127039 h 469939"/>
                    <a:gd name="connsiteX120" fmla="*/ 5205 w 861161"/>
                    <a:gd name="connsiteY120" fmla="*/ 122277 h 469939"/>
                    <a:gd name="connsiteX121" fmla="*/ 3617 w 861161"/>
                    <a:gd name="connsiteY121" fmla="*/ 107989 h 469939"/>
                    <a:gd name="connsiteX122" fmla="*/ 2030 w 861161"/>
                    <a:gd name="connsiteY122" fmla="*/ 82589 h 469939"/>
                    <a:gd name="connsiteX123" fmla="*/ 8380 w 861161"/>
                    <a:gd name="connsiteY123" fmla="*/ 79414 h 469939"/>
                    <a:gd name="connsiteX124" fmla="*/ 17905 w 861161"/>
                    <a:gd name="connsiteY124" fmla="*/ 76239 h 469939"/>
                    <a:gd name="connsiteX125" fmla="*/ 21080 w 861161"/>
                    <a:gd name="connsiteY125" fmla="*/ 71477 h 469939"/>
                    <a:gd name="connsiteX126" fmla="*/ 33780 w 861161"/>
                    <a:gd name="connsiteY126" fmla="*/ 66714 h 469939"/>
                    <a:gd name="connsiteX127" fmla="*/ 36955 w 861161"/>
                    <a:gd name="connsiteY127" fmla="*/ 61952 h 469939"/>
                    <a:gd name="connsiteX128" fmla="*/ 46480 w 861161"/>
                    <a:gd name="connsiteY128" fmla="*/ 55602 h 469939"/>
                    <a:gd name="connsiteX129" fmla="*/ 49655 w 861161"/>
                    <a:gd name="connsiteY129" fmla="*/ 50839 h 469939"/>
                    <a:gd name="connsiteX130" fmla="*/ 60767 w 861161"/>
                    <a:gd name="connsiteY130" fmla="*/ 41314 h 469939"/>
                    <a:gd name="connsiteX131" fmla="*/ 63942 w 861161"/>
                    <a:gd name="connsiteY131" fmla="*/ 36552 h 469939"/>
                    <a:gd name="connsiteX132" fmla="*/ 84580 w 861161"/>
                    <a:gd name="connsiteY132" fmla="*/ 23852 h 469939"/>
                    <a:gd name="connsiteX133" fmla="*/ 87755 w 861161"/>
                    <a:gd name="connsiteY133" fmla="*/ 19089 h 469939"/>
                    <a:gd name="connsiteX134" fmla="*/ 92517 w 861161"/>
                    <a:gd name="connsiteY134" fmla="*/ 15914 h 469939"/>
                    <a:gd name="connsiteX135" fmla="*/ 98867 w 861161"/>
                    <a:gd name="connsiteY135" fmla="*/ 11152 h 469939"/>
                    <a:gd name="connsiteX136" fmla="*/ 103630 w 861161"/>
                    <a:gd name="connsiteY136" fmla="*/ 4802 h 469939"/>
                    <a:gd name="connsiteX137" fmla="*/ 79817 w 861161"/>
                    <a:gd name="connsiteY137" fmla="*/ 12739 h 469939"/>
                    <a:gd name="connsiteX0" fmla="*/ 79817 w 861161"/>
                    <a:gd name="connsiteY0" fmla="*/ 12739 h 475654"/>
                    <a:gd name="connsiteX1" fmla="*/ 79817 w 861161"/>
                    <a:gd name="connsiteY1" fmla="*/ 12739 h 475654"/>
                    <a:gd name="connsiteX2" fmla="*/ 92517 w 861161"/>
                    <a:gd name="connsiteY2" fmla="*/ 39 h 475654"/>
                    <a:gd name="connsiteX3" fmla="*/ 109980 w 861161"/>
                    <a:gd name="connsiteY3" fmla="*/ 9564 h 475654"/>
                    <a:gd name="connsiteX4" fmla="*/ 119505 w 861161"/>
                    <a:gd name="connsiteY4" fmla="*/ 14327 h 475654"/>
                    <a:gd name="connsiteX5" fmla="*/ 124267 w 861161"/>
                    <a:gd name="connsiteY5" fmla="*/ 15914 h 475654"/>
                    <a:gd name="connsiteX6" fmla="*/ 146492 w 861161"/>
                    <a:gd name="connsiteY6" fmla="*/ 23852 h 475654"/>
                    <a:gd name="connsiteX7" fmla="*/ 151255 w 861161"/>
                    <a:gd name="connsiteY7" fmla="*/ 25439 h 475654"/>
                    <a:gd name="connsiteX8" fmla="*/ 157605 w 861161"/>
                    <a:gd name="connsiteY8" fmla="*/ 28614 h 475654"/>
                    <a:gd name="connsiteX9" fmla="*/ 165542 w 861161"/>
                    <a:gd name="connsiteY9" fmla="*/ 30202 h 475654"/>
                    <a:gd name="connsiteX10" fmla="*/ 179830 w 861161"/>
                    <a:gd name="connsiteY10" fmla="*/ 39727 h 475654"/>
                    <a:gd name="connsiteX11" fmla="*/ 184592 w 861161"/>
                    <a:gd name="connsiteY11" fmla="*/ 42902 h 475654"/>
                    <a:gd name="connsiteX12" fmla="*/ 197292 w 861161"/>
                    <a:gd name="connsiteY12" fmla="*/ 47664 h 475654"/>
                    <a:gd name="connsiteX13" fmla="*/ 206817 w 861161"/>
                    <a:gd name="connsiteY13" fmla="*/ 50839 h 475654"/>
                    <a:gd name="connsiteX14" fmla="*/ 219517 w 861161"/>
                    <a:gd name="connsiteY14" fmla="*/ 57189 h 475654"/>
                    <a:gd name="connsiteX15" fmla="*/ 233805 w 861161"/>
                    <a:gd name="connsiteY15" fmla="*/ 66714 h 475654"/>
                    <a:gd name="connsiteX16" fmla="*/ 244917 w 861161"/>
                    <a:gd name="connsiteY16" fmla="*/ 68302 h 475654"/>
                    <a:gd name="connsiteX17" fmla="*/ 257617 w 861161"/>
                    <a:gd name="connsiteY17" fmla="*/ 73064 h 475654"/>
                    <a:gd name="connsiteX18" fmla="*/ 268730 w 861161"/>
                    <a:gd name="connsiteY18" fmla="*/ 76239 h 475654"/>
                    <a:gd name="connsiteX19" fmla="*/ 292542 w 861161"/>
                    <a:gd name="connsiteY19" fmla="*/ 77827 h 475654"/>
                    <a:gd name="connsiteX20" fmla="*/ 330642 w 861161"/>
                    <a:gd name="connsiteY20" fmla="*/ 74017 h 475654"/>
                    <a:gd name="connsiteX21" fmla="*/ 367155 w 861161"/>
                    <a:gd name="connsiteY21" fmla="*/ 76239 h 475654"/>
                    <a:gd name="connsiteX22" fmla="*/ 429067 w 861161"/>
                    <a:gd name="connsiteY22" fmla="*/ 82589 h 475654"/>
                    <a:gd name="connsiteX23" fmla="*/ 434465 w 861161"/>
                    <a:gd name="connsiteY23" fmla="*/ 69889 h 475654"/>
                    <a:gd name="connsiteX24" fmla="*/ 488757 w 861161"/>
                    <a:gd name="connsiteY24" fmla="*/ 63539 h 475654"/>
                    <a:gd name="connsiteX25" fmla="*/ 527492 w 861161"/>
                    <a:gd name="connsiteY25" fmla="*/ 71477 h 475654"/>
                    <a:gd name="connsiteX26" fmla="*/ 560830 w 861161"/>
                    <a:gd name="connsiteY26" fmla="*/ 69889 h 475654"/>
                    <a:gd name="connsiteX27" fmla="*/ 584642 w 861161"/>
                    <a:gd name="connsiteY27" fmla="*/ 65127 h 475654"/>
                    <a:gd name="connsiteX28" fmla="*/ 600517 w 861161"/>
                    <a:gd name="connsiteY28" fmla="*/ 60364 h 475654"/>
                    <a:gd name="connsiteX29" fmla="*/ 629092 w 861161"/>
                    <a:gd name="connsiteY29" fmla="*/ 63539 h 475654"/>
                    <a:gd name="connsiteX30" fmla="*/ 641792 w 861161"/>
                    <a:gd name="connsiteY30" fmla="*/ 66714 h 475654"/>
                    <a:gd name="connsiteX31" fmla="*/ 675130 w 861161"/>
                    <a:gd name="connsiteY31" fmla="*/ 73064 h 475654"/>
                    <a:gd name="connsiteX32" fmla="*/ 706880 w 861161"/>
                    <a:gd name="connsiteY32" fmla="*/ 79414 h 475654"/>
                    <a:gd name="connsiteX33" fmla="*/ 732280 w 861161"/>
                    <a:gd name="connsiteY33" fmla="*/ 82589 h 475654"/>
                    <a:gd name="connsiteX34" fmla="*/ 741805 w 861161"/>
                    <a:gd name="connsiteY34" fmla="*/ 85764 h 475654"/>
                    <a:gd name="connsiteX35" fmla="*/ 756092 w 861161"/>
                    <a:gd name="connsiteY35" fmla="*/ 88939 h 475654"/>
                    <a:gd name="connsiteX36" fmla="*/ 760855 w 861161"/>
                    <a:gd name="connsiteY36" fmla="*/ 104814 h 475654"/>
                    <a:gd name="connsiteX37" fmla="*/ 762442 w 861161"/>
                    <a:gd name="connsiteY37" fmla="*/ 111164 h 475654"/>
                    <a:gd name="connsiteX38" fmla="*/ 767205 w 861161"/>
                    <a:gd name="connsiteY38" fmla="*/ 115927 h 475654"/>
                    <a:gd name="connsiteX39" fmla="*/ 770380 w 861161"/>
                    <a:gd name="connsiteY39" fmla="*/ 120689 h 475654"/>
                    <a:gd name="connsiteX40" fmla="*/ 775142 w 861161"/>
                    <a:gd name="connsiteY40" fmla="*/ 128627 h 475654"/>
                    <a:gd name="connsiteX41" fmla="*/ 787842 w 861161"/>
                    <a:gd name="connsiteY41" fmla="*/ 146089 h 475654"/>
                    <a:gd name="connsiteX42" fmla="*/ 795780 w 861161"/>
                    <a:gd name="connsiteY42" fmla="*/ 160377 h 475654"/>
                    <a:gd name="connsiteX43" fmla="*/ 802130 w 861161"/>
                    <a:gd name="connsiteY43" fmla="*/ 168314 h 475654"/>
                    <a:gd name="connsiteX44" fmla="*/ 816417 w 861161"/>
                    <a:gd name="connsiteY44" fmla="*/ 193714 h 475654"/>
                    <a:gd name="connsiteX45" fmla="*/ 818005 w 861161"/>
                    <a:gd name="connsiteY45" fmla="*/ 200064 h 475654"/>
                    <a:gd name="connsiteX46" fmla="*/ 821180 w 861161"/>
                    <a:gd name="connsiteY46" fmla="*/ 209589 h 475654"/>
                    <a:gd name="connsiteX47" fmla="*/ 825942 w 861161"/>
                    <a:gd name="connsiteY47" fmla="*/ 222289 h 475654"/>
                    <a:gd name="connsiteX48" fmla="*/ 827530 w 861161"/>
                    <a:gd name="connsiteY48" fmla="*/ 228639 h 475654"/>
                    <a:gd name="connsiteX49" fmla="*/ 833880 w 861161"/>
                    <a:gd name="connsiteY49" fmla="*/ 238164 h 475654"/>
                    <a:gd name="connsiteX50" fmla="*/ 838642 w 861161"/>
                    <a:gd name="connsiteY50" fmla="*/ 254039 h 475654"/>
                    <a:gd name="connsiteX51" fmla="*/ 844992 w 861161"/>
                    <a:gd name="connsiteY51" fmla="*/ 277852 h 475654"/>
                    <a:gd name="connsiteX52" fmla="*/ 848167 w 861161"/>
                    <a:gd name="connsiteY52" fmla="*/ 293727 h 475654"/>
                    <a:gd name="connsiteX53" fmla="*/ 843405 w 861161"/>
                    <a:gd name="connsiteY53" fmla="*/ 314364 h 475654"/>
                    <a:gd name="connsiteX54" fmla="*/ 840230 w 861161"/>
                    <a:gd name="connsiteY54" fmla="*/ 323889 h 475654"/>
                    <a:gd name="connsiteX55" fmla="*/ 856439 w 861161"/>
                    <a:gd name="connsiteY55" fmla="*/ 359816 h 475654"/>
                    <a:gd name="connsiteX56" fmla="*/ 848167 w 861161"/>
                    <a:gd name="connsiteY56" fmla="*/ 376277 h 475654"/>
                    <a:gd name="connsiteX57" fmla="*/ 834965 w 861161"/>
                    <a:gd name="connsiteY57" fmla="*/ 391651 h 475654"/>
                    <a:gd name="connsiteX58" fmla="*/ 820010 w 861161"/>
                    <a:gd name="connsiteY58" fmla="*/ 399003 h 475654"/>
                    <a:gd name="connsiteX59" fmla="*/ 827530 w 861161"/>
                    <a:gd name="connsiteY59" fmla="*/ 412789 h 475654"/>
                    <a:gd name="connsiteX60" fmla="*/ 818005 w 861161"/>
                    <a:gd name="connsiteY60" fmla="*/ 417552 h 475654"/>
                    <a:gd name="connsiteX61" fmla="*/ 813242 w 861161"/>
                    <a:gd name="connsiteY61" fmla="*/ 420727 h 475654"/>
                    <a:gd name="connsiteX62" fmla="*/ 806892 w 861161"/>
                    <a:gd name="connsiteY62" fmla="*/ 422314 h 475654"/>
                    <a:gd name="connsiteX63" fmla="*/ 787842 w 861161"/>
                    <a:gd name="connsiteY63" fmla="*/ 427077 h 475654"/>
                    <a:gd name="connsiteX64" fmla="*/ 765617 w 861161"/>
                    <a:gd name="connsiteY64" fmla="*/ 428664 h 475654"/>
                    <a:gd name="connsiteX65" fmla="*/ 743224 w 861161"/>
                    <a:gd name="connsiteY65" fmla="*/ 447881 h 475654"/>
                    <a:gd name="connsiteX66" fmla="*/ 711894 w 861161"/>
                    <a:gd name="connsiteY66" fmla="*/ 449051 h 475654"/>
                    <a:gd name="connsiteX67" fmla="*/ 675548 w 861161"/>
                    <a:gd name="connsiteY67" fmla="*/ 452811 h 475654"/>
                    <a:gd name="connsiteX68" fmla="*/ 661160 w 861161"/>
                    <a:gd name="connsiteY68" fmla="*/ 457874 h 475654"/>
                    <a:gd name="connsiteX69" fmla="*/ 643380 w 861161"/>
                    <a:gd name="connsiteY69" fmla="*/ 449302 h 475654"/>
                    <a:gd name="connsiteX70" fmla="*/ 629092 w 861161"/>
                    <a:gd name="connsiteY70" fmla="*/ 450889 h 475654"/>
                    <a:gd name="connsiteX71" fmla="*/ 610042 w 861161"/>
                    <a:gd name="connsiteY71" fmla="*/ 454064 h 475654"/>
                    <a:gd name="connsiteX72" fmla="*/ 579880 w 861161"/>
                    <a:gd name="connsiteY72" fmla="*/ 457239 h 475654"/>
                    <a:gd name="connsiteX73" fmla="*/ 556067 w 861161"/>
                    <a:gd name="connsiteY73" fmla="*/ 462002 h 475654"/>
                    <a:gd name="connsiteX74" fmla="*/ 498917 w 861161"/>
                    <a:gd name="connsiteY74" fmla="*/ 466764 h 475654"/>
                    <a:gd name="connsiteX75" fmla="*/ 418590 w 861161"/>
                    <a:gd name="connsiteY75" fmla="*/ 475654 h 475654"/>
                    <a:gd name="connsiteX76" fmla="*/ 362392 w 861161"/>
                    <a:gd name="connsiteY76" fmla="*/ 466764 h 475654"/>
                    <a:gd name="connsiteX77" fmla="*/ 346517 w 861161"/>
                    <a:gd name="connsiteY77" fmla="*/ 465177 h 475654"/>
                    <a:gd name="connsiteX78" fmla="*/ 332230 w 861161"/>
                    <a:gd name="connsiteY78" fmla="*/ 462002 h 475654"/>
                    <a:gd name="connsiteX79" fmla="*/ 314767 w 861161"/>
                    <a:gd name="connsiteY79" fmla="*/ 458827 h 475654"/>
                    <a:gd name="connsiteX80" fmla="*/ 305242 w 861161"/>
                    <a:gd name="connsiteY80" fmla="*/ 455652 h 475654"/>
                    <a:gd name="connsiteX81" fmla="*/ 303655 w 861161"/>
                    <a:gd name="connsiteY81" fmla="*/ 450889 h 475654"/>
                    <a:gd name="connsiteX82" fmla="*/ 294130 w 861161"/>
                    <a:gd name="connsiteY82" fmla="*/ 444539 h 475654"/>
                    <a:gd name="connsiteX83" fmla="*/ 260792 w 861161"/>
                    <a:gd name="connsiteY83" fmla="*/ 430252 h 475654"/>
                    <a:gd name="connsiteX84" fmla="*/ 246505 w 861161"/>
                    <a:gd name="connsiteY84" fmla="*/ 417552 h 475654"/>
                    <a:gd name="connsiteX85" fmla="*/ 241742 w 861161"/>
                    <a:gd name="connsiteY85" fmla="*/ 412789 h 475654"/>
                    <a:gd name="connsiteX86" fmla="*/ 235392 w 861161"/>
                    <a:gd name="connsiteY86" fmla="*/ 401677 h 475654"/>
                    <a:gd name="connsiteX87" fmla="*/ 233805 w 861161"/>
                    <a:gd name="connsiteY87" fmla="*/ 396914 h 475654"/>
                    <a:gd name="connsiteX88" fmla="*/ 229042 w 861161"/>
                    <a:gd name="connsiteY88" fmla="*/ 390564 h 475654"/>
                    <a:gd name="connsiteX89" fmla="*/ 225867 w 861161"/>
                    <a:gd name="connsiteY89" fmla="*/ 385802 h 475654"/>
                    <a:gd name="connsiteX90" fmla="*/ 222692 w 861161"/>
                    <a:gd name="connsiteY90" fmla="*/ 365164 h 475654"/>
                    <a:gd name="connsiteX91" fmla="*/ 219517 w 861161"/>
                    <a:gd name="connsiteY91" fmla="*/ 354052 h 475654"/>
                    <a:gd name="connsiteX92" fmla="*/ 214755 w 861161"/>
                    <a:gd name="connsiteY92" fmla="*/ 319127 h 475654"/>
                    <a:gd name="connsiteX93" fmla="*/ 209992 w 861161"/>
                    <a:gd name="connsiteY93" fmla="*/ 306427 h 475654"/>
                    <a:gd name="connsiteX94" fmla="*/ 205230 w 861161"/>
                    <a:gd name="connsiteY94" fmla="*/ 303252 h 475654"/>
                    <a:gd name="connsiteX95" fmla="*/ 203642 w 861161"/>
                    <a:gd name="connsiteY95" fmla="*/ 298489 h 475654"/>
                    <a:gd name="connsiteX96" fmla="*/ 187767 w 861161"/>
                    <a:gd name="connsiteY96" fmla="*/ 285789 h 475654"/>
                    <a:gd name="connsiteX97" fmla="*/ 184592 w 861161"/>
                    <a:gd name="connsiteY97" fmla="*/ 281027 h 475654"/>
                    <a:gd name="connsiteX98" fmla="*/ 179830 w 861161"/>
                    <a:gd name="connsiteY98" fmla="*/ 279439 h 475654"/>
                    <a:gd name="connsiteX99" fmla="*/ 171892 w 861161"/>
                    <a:gd name="connsiteY99" fmla="*/ 276264 h 475654"/>
                    <a:gd name="connsiteX100" fmla="*/ 162367 w 861161"/>
                    <a:gd name="connsiteY100" fmla="*/ 269914 h 475654"/>
                    <a:gd name="connsiteX101" fmla="*/ 148080 w 861161"/>
                    <a:gd name="connsiteY101" fmla="*/ 261977 h 475654"/>
                    <a:gd name="connsiteX102" fmla="*/ 129030 w 861161"/>
                    <a:gd name="connsiteY102" fmla="*/ 252452 h 475654"/>
                    <a:gd name="connsiteX103" fmla="*/ 121092 w 861161"/>
                    <a:gd name="connsiteY103" fmla="*/ 246102 h 475654"/>
                    <a:gd name="connsiteX104" fmla="*/ 103630 w 861161"/>
                    <a:gd name="connsiteY104" fmla="*/ 238164 h 475654"/>
                    <a:gd name="connsiteX105" fmla="*/ 97280 w 861161"/>
                    <a:gd name="connsiteY105" fmla="*/ 234989 h 475654"/>
                    <a:gd name="connsiteX106" fmla="*/ 81405 w 861161"/>
                    <a:gd name="connsiteY106" fmla="*/ 227052 h 475654"/>
                    <a:gd name="connsiteX107" fmla="*/ 68705 w 861161"/>
                    <a:gd name="connsiteY107" fmla="*/ 222289 h 475654"/>
                    <a:gd name="connsiteX108" fmla="*/ 63942 w 861161"/>
                    <a:gd name="connsiteY108" fmla="*/ 219114 h 475654"/>
                    <a:gd name="connsiteX109" fmla="*/ 57592 w 861161"/>
                    <a:gd name="connsiteY109" fmla="*/ 217527 h 475654"/>
                    <a:gd name="connsiteX110" fmla="*/ 46480 w 861161"/>
                    <a:gd name="connsiteY110" fmla="*/ 208002 h 475654"/>
                    <a:gd name="connsiteX111" fmla="*/ 43305 w 861161"/>
                    <a:gd name="connsiteY111" fmla="*/ 203239 h 475654"/>
                    <a:gd name="connsiteX112" fmla="*/ 36955 w 861161"/>
                    <a:gd name="connsiteY112" fmla="*/ 200064 h 475654"/>
                    <a:gd name="connsiteX113" fmla="*/ 35367 w 861161"/>
                    <a:gd name="connsiteY113" fmla="*/ 195302 h 475654"/>
                    <a:gd name="connsiteX114" fmla="*/ 27430 w 861161"/>
                    <a:gd name="connsiteY114" fmla="*/ 185777 h 475654"/>
                    <a:gd name="connsiteX115" fmla="*/ 25842 w 861161"/>
                    <a:gd name="connsiteY115" fmla="*/ 177839 h 475654"/>
                    <a:gd name="connsiteX116" fmla="*/ 22667 w 861161"/>
                    <a:gd name="connsiteY116" fmla="*/ 171489 h 475654"/>
                    <a:gd name="connsiteX117" fmla="*/ 17905 w 861161"/>
                    <a:gd name="connsiteY117" fmla="*/ 161964 h 475654"/>
                    <a:gd name="connsiteX118" fmla="*/ 13142 w 861161"/>
                    <a:gd name="connsiteY118" fmla="*/ 144502 h 475654"/>
                    <a:gd name="connsiteX119" fmla="*/ 8380 w 861161"/>
                    <a:gd name="connsiteY119" fmla="*/ 127039 h 475654"/>
                    <a:gd name="connsiteX120" fmla="*/ 5205 w 861161"/>
                    <a:gd name="connsiteY120" fmla="*/ 122277 h 475654"/>
                    <a:gd name="connsiteX121" fmla="*/ 3617 w 861161"/>
                    <a:gd name="connsiteY121" fmla="*/ 107989 h 475654"/>
                    <a:gd name="connsiteX122" fmla="*/ 2030 w 861161"/>
                    <a:gd name="connsiteY122" fmla="*/ 82589 h 475654"/>
                    <a:gd name="connsiteX123" fmla="*/ 8380 w 861161"/>
                    <a:gd name="connsiteY123" fmla="*/ 79414 h 475654"/>
                    <a:gd name="connsiteX124" fmla="*/ 17905 w 861161"/>
                    <a:gd name="connsiteY124" fmla="*/ 76239 h 475654"/>
                    <a:gd name="connsiteX125" fmla="*/ 21080 w 861161"/>
                    <a:gd name="connsiteY125" fmla="*/ 71477 h 475654"/>
                    <a:gd name="connsiteX126" fmla="*/ 33780 w 861161"/>
                    <a:gd name="connsiteY126" fmla="*/ 66714 h 475654"/>
                    <a:gd name="connsiteX127" fmla="*/ 36955 w 861161"/>
                    <a:gd name="connsiteY127" fmla="*/ 61952 h 475654"/>
                    <a:gd name="connsiteX128" fmla="*/ 46480 w 861161"/>
                    <a:gd name="connsiteY128" fmla="*/ 55602 h 475654"/>
                    <a:gd name="connsiteX129" fmla="*/ 49655 w 861161"/>
                    <a:gd name="connsiteY129" fmla="*/ 50839 h 475654"/>
                    <a:gd name="connsiteX130" fmla="*/ 60767 w 861161"/>
                    <a:gd name="connsiteY130" fmla="*/ 41314 h 475654"/>
                    <a:gd name="connsiteX131" fmla="*/ 63942 w 861161"/>
                    <a:gd name="connsiteY131" fmla="*/ 36552 h 475654"/>
                    <a:gd name="connsiteX132" fmla="*/ 84580 w 861161"/>
                    <a:gd name="connsiteY132" fmla="*/ 23852 h 475654"/>
                    <a:gd name="connsiteX133" fmla="*/ 87755 w 861161"/>
                    <a:gd name="connsiteY133" fmla="*/ 19089 h 475654"/>
                    <a:gd name="connsiteX134" fmla="*/ 92517 w 861161"/>
                    <a:gd name="connsiteY134" fmla="*/ 15914 h 475654"/>
                    <a:gd name="connsiteX135" fmla="*/ 98867 w 861161"/>
                    <a:gd name="connsiteY135" fmla="*/ 11152 h 475654"/>
                    <a:gd name="connsiteX136" fmla="*/ 103630 w 861161"/>
                    <a:gd name="connsiteY136" fmla="*/ 4802 h 475654"/>
                    <a:gd name="connsiteX137" fmla="*/ 79817 w 861161"/>
                    <a:gd name="connsiteY137" fmla="*/ 12739 h 475654"/>
                    <a:gd name="connsiteX0" fmla="*/ 79817 w 861161"/>
                    <a:gd name="connsiteY0" fmla="*/ 12739 h 475654"/>
                    <a:gd name="connsiteX1" fmla="*/ 79817 w 861161"/>
                    <a:gd name="connsiteY1" fmla="*/ 12739 h 475654"/>
                    <a:gd name="connsiteX2" fmla="*/ 92517 w 861161"/>
                    <a:gd name="connsiteY2" fmla="*/ 39 h 475654"/>
                    <a:gd name="connsiteX3" fmla="*/ 109980 w 861161"/>
                    <a:gd name="connsiteY3" fmla="*/ 9564 h 475654"/>
                    <a:gd name="connsiteX4" fmla="*/ 119505 w 861161"/>
                    <a:gd name="connsiteY4" fmla="*/ 14327 h 475654"/>
                    <a:gd name="connsiteX5" fmla="*/ 124267 w 861161"/>
                    <a:gd name="connsiteY5" fmla="*/ 15914 h 475654"/>
                    <a:gd name="connsiteX6" fmla="*/ 146492 w 861161"/>
                    <a:gd name="connsiteY6" fmla="*/ 23852 h 475654"/>
                    <a:gd name="connsiteX7" fmla="*/ 151255 w 861161"/>
                    <a:gd name="connsiteY7" fmla="*/ 25439 h 475654"/>
                    <a:gd name="connsiteX8" fmla="*/ 157605 w 861161"/>
                    <a:gd name="connsiteY8" fmla="*/ 28614 h 475654"/>
                    <a:gd name="connsiteX9" fmla="*/ 165542 w 861161"/>
                    <a:gd name="connsiteY9" fmla="*/ 30202 h 475654"/>
                    <a:gd name="connsiteX10" fmla="*/ 179830 w 861161"/>
                    <a:gd name="connsiteY10" fmla="*/ 39727 h 475654"/>
                    <a:gd name="connsiteX11" fmla="*/ 184592 w 861161"/>
                    <a:gd name="connsiteY11" fmla="*/ 42902 h 475654"/>
                    <a:gd name="connsiteX12" fmla="*/ 197292 w 861161"/>
                    <a:gd name="connsiteY12" fmla="*/ 47664 h 475654"/>
                    <a:gd name="connsiteX13" fmla="*/ 206817 w 861161"/>
                    <a:gd name="connsiteY13" fmla="*/ 50839 h 475654"/>
                    <a:gd name="connsiteX14" fmla="*/ 219517 w 861161"/>
                    <a:gd name="connsiteY14" fmla="*/ 57189 h 475654"/>
                    <a:gd name="connsiteX15" fmla="*/ 233805 w 861161"/>
                    <a:gd name="connsiteY15" fmla="*/ 66714 h 475654"/>
                    <a:gd name="connsiteX16" fmla="*/ 244917 w 861161"/>
                    <a:gd name="connsiteY16" fmla="*/ 68302 h 475654"/>
                    <a:gd name="connsiteX17" fmla="*/ 257617 w 861161"/>
                    <a:gd name="connsiteY17" fmla="*/ 73064 h 475654"/>
                    <a:gd name="connsiteX18" fmla="*/ 268730 w 861161"/>
                    <a:gd name="connsiteY18" fmla="*/ 76239 h 475654"/>
                    <a:gd name="connsiteX19" fmla="*/ 292542 w 861161"/>
                    <a:gd name="connsiteY19" fmla="*/ 77827 h 475654"/>
                    <a:gd name="connsiteX20" fmla="*/ 330642 w 861161"/>
                    <a:gd name="connsiteY20" fmla="*/ 74017 h 475654"/>
                    <a:gd name="connsiteX21" fmla="*/ 367155 w 861161"/>
                    <a:gd name="connsiteY21" fmla="*/ 76239 h 475654"/>
                    <a:gd name="connsiteX22" fmla="*/ 429067 w 861161"/>
                    <a:gd name="connsiteY22" fmla="*/ 82589 h 475654"/>
                    <a:gd name="connsiteX23" fmla="*/ 434465 w 861161"/>
                    <a:gd name="connsiteY23" fmla="*/ 69889 h 475654"/>
                    <a:gd name="connsiteX24" fmla="*/ 488757 w 861161"/>
                    <a:gd name="connsiteY24" fmla="*/ 63539 h 475654"/>
                    <a:gd name="connsiteX25" fmla="*/ 527492 w 861161"/>
                    <a:gd name="connsiteY25" fmla="*/ 71477 h 475654"/>
                    <a:gd name="connsiteX26" fmla="*/ 560830 w 861161"/>
                    <a:gd name="connsiteY26" fmla="*/ 69889 h 475654"/>
                    <a:gd name="connsiteX27" fmla="*/ 584642 w 861161"/>
                    <a:gd name="connsiteY27" fmla="*/ 65127 h 475654"/>
                    <a:gd name="connsiteX28" fmla="*/ 600517 w 861161"/>
                    <a:gd name="connsiteY28" fmla="*/ 60364 h 475654"/>
                    <a:gd name="connsiteX29" fmla="*/ 629092 w 861161"/>
                    <a:gd name="connsiteY29" fmla="*/ 63539 h 475654"/>
                    <a:gd name="connsiteX30" fmla="*/ 641792 w 861161"/>
                    <a:gd name="connsiteY30" fmla="*/ 66714 h 475654"/>
                    <a:gd name="connsiteX31" fmla="*/ 675130 w 861161"/>
                    <a:gd name="connsiteY31" fmla="*/ 73064 h 475654"/>
                    <a:gd name="connsiteX32" fmla="*/ 706880 w 861161"/>
                    <a:gd name="connsiteY32" fmla="*/ 79414 h 475654"/>
                    <a:gd name="connsiteX33" fmla="*/ 732280 w 861161"/>
                    <a:gd name="connsiteY33" fmla="*/ 82589 h 475654"/>
                    <a:gd name="connsiteX34" fmla="*/ 741805 w 861161"/>
                    <a:gd name="connsiteY34" fmla="*/ 85764 h 475654"/>
                    <a:gd name="connsiteX35" fmla="*/ 756092 w 861161"/>
                    <a:gd name="connsiteY35" fmla="*/ 88939 h 475654"/>
                    <a:gd name="connsiteX36" fmla="*/ 760855 w 861161"/>
                    <a:gd name="connsiteY36" fmla="*/ 104814 h 475654"/>
                    <a:gd name="connsiteX37" fmla="*/ 762442 w 861161"/>
                    <a:gd name="connsiteY37" fmla="*/ 111164 h 475654"/>
                    <a:gd name="connsiteX38" fmla="*/ 767205 w 861161"/>
                    <a:gd name="connsiteY38" fmla="*/ 115927 h 475654"/>
                    <a:gd name="connsiteX39" fmla="*/ 770380 w 861161"/>
                    <a:gd name="connsiteY39" fmla="*/ 120689 h 475654"/>
                    <a:gd name="connsiteX40" fmla="*/ 775142 w 861161"/>
                    <a:gd name="connsiteY40" fmla="*/ 128627 h 475654"/>
                    <a:gd name="connsiteX41" fmla="*/ 787842 w 861161"/>
                    <a:gd name="connsiteY41" fmla="*/ 146089 h 475654"/>
                    <a:gd name="connsiteX42" fmla="*/ 795780 w 861161"/>
                    <a:gd name="connsiteY42" fmla="*/ 160377 h 475654"/>
                    <a:gd name="connsiteX43" fmla="*/ 802130 w 861161"/>
                    <a:gd name="connsiteY43" fmla="*/ 168314 h 475654"/>
                    <a:gd name="connsiteX44" fmla="*/ 816417 w 861161"/>
                    <a:gd name="connsiteY44" fmla="*/ 193714 h 475654"/>
                    <a:gd name="connsiteX45" fmla="*/ 818005 w 861161"/>
                    <a:gd name="connsiteY45" fmla="*/ 200064 h 475654"/>
                    <a:gd name="connsiteX46" fmla="*/ 821180 w 861161"/>
                    <a:gd name="connsiteY46" fmla="*/ 209589 h 475654"/>
                    <a:gd name="connsiteX47" fmla="*/ 825942 w 861161"/>
                    <a:gd name="connsiteY47" fmla="*/ 222289 h 475654"/>
                    <a:gd name="connsiteX48" fmla="*/ 827530 w 861161"/>
                    <a:gd name="connsiteY48" fmla="*/ 228639 h 475654"/>
                    <a:gd name="connsiteX49" fmla="*/ 833880 w 861161"/>
                    <a:gd name="connsiteY49" fmla="*/ 238164 h 475654"/>
                    <a:gd name="connsiteX50" fmla="*/ 838642 w 861161"/>
                    <a:gd name="connsiteY50" fmla="*/ 254039 h 475654"/>
                    <a:gd name="connsiteX51" fmla="*/ 844992 w 861161"/>
                    <a:gd name="connsiteY51" fmla="*/ 277852 h 475654"/>
                    <a:gd name="connsiteX52" fmla="*/ 848167 w 861161"/>
                    <a:gd name="connsiteY52" fmla="*/ 293727 h 475654"/>
                    <a:gd name="connsiteX53" fmla="*/ 843405 w 861161"/>
                    <a:gd name="connsiteY53" fmla="*/ 314364 h 475654"/>
                    <a:gd name="connsiteX54" fmla="*/ 840230 w 861161"/>
                    <a:gd name="connsiteY54" fmla="*/ 323889 h 475654"/>
                    <a:gd name="connsiteX55" fmla="*/ 856439 w 861161"/>
                    <a:gd name="connsiteY55" fmla="*/ 359816 h 475654"/>
                    <a:gd name="connsiteX56" fmla="*/ 848167 w 861161"/>
                    <a:gd name="connsiteY56" fmla="*/ 376277 h 475654"/>
                    <a:gd name="connsiteX57" fmla="*/ 834965 w 861161"/>
                    <a:gd name="connsiteY57" fmla="*/ 391651 h 475654"/>
                    <a:gd name="connsiteX58" fmla="*/ 820010 w 861161"/>
                    <a:gd name="connsiteY58" fmla="*/ 399003 h 475654"/>
                    <a:gd name="connsiteX59" fmla="*/ 827530 w 861161"/>
                    <a:gd name="connsiteY59" fmla="*/ 412789 h 475654"/>
                    <a:gd name="connsiteX60" fmla="*/ 818005 w 861161"/>
                    <a:gd name="connsiteY60" fmla="*/ 417552 h 475654"/>
                    <a:gd name="connsiteX61" fmla="*/ 813242 w 861161"/>
                    <a:gd name="connsiteY61" fmla="*/ 420727 h 475654"/>
                    <a:gd name="connsiteX62" fmla="*/ 806892 w 861161"/>
                    <a:gd name="connsiteY62" fmla="*/ 422314 h 475654"/>
                    <a:gd name="connsiteX63" fmla="*/ 787842 w 861161"/>
                    <a:gd name="connsiteY63" fmla="*/ 427077 h 475654"/>
                    <a:gd name="connsiteX64" fmla="*/ 765617 w 861161"/>
                    <a:gd name="connsiteY64" fmla="*/ 428664 h 475654"/>
                    <a:gd name="connsiteX65" fmla="*/ 743224 w 861161"/>
                    <a:gd name="connsiteY65" fmla="*/ 447881 h 475654"/>
                    <a:gd name="connsiteX66" fmla="*/ 711894 w 861161"/>
                    <a:gd name="connsiteY66" fmla="*/ 449051 h 475654"/>
                    <a:gd name="connsiteX67" fmla="*/ 675548 w 861161"/>
                    <a:gd name="connsiteY67" fmla="*/ 452811 h 475654"/>
                    <a:gd name="connsiteX68" fmla="*/ 661160 w 861161"/>
                    <a:gd name="connsiteY68" fmla="*/ 457874 h 475654"/>
                    <a:gd name="connsiteX69" fmla="*/ 643380 w 861161"/>
                    <a:gd name="connsiteY69" fmla="*/ 449302 h 475654"/>
                    <a:gd name="connsiteX70" fmla="*/ 629092 w 861161"/>
                    <a:gd name="connsiteY70" fmla="*/ 450889 h 475654"/>
                    <a:gd name="connsiteX71" fmla="*/ 610042 w 861161"/>
                    <a:gd name="connsiteY71" fmla="*/ 454064 h 475654"/>
                    <a:gd name="connsiteX72" fmla="*/ 579880 w 861161"/>
                    <a:gd name="connsiteY72" fmla="*/ 457239 h 475654"/>
                    <a:gd name="connsiteX73" fmla="*/ 556067 w 861161"/>
                    <a:gd name="connsiteY73" fmla="*/ 462002 h 475654"/>
                    <a:gd name="connsiteX74" fmla="*/ 498917 w 861161"/>
                    <a:gd name="connsiteY74" fmla="*/ 466764 h 475654"/>
                    <a:gd name="connsiteX75" fmla="*/ 418590 w 861161"/>
                    <a:gd name="connsiteY75" fmla="*/ 475654 h 475654"/>
                    <a:gd name="connsiteX76" fmla="*/ 376680 w 861161"/>
                    <a:gd name="connsiteY76" fmla="*/ 474384 h 475654"/>
                    <a:gd name="connsiteX77" fmla="*/ 346517 w 861161"/>
                    <a:gd name="connsiteY77" fmla="*/ 465177 h 475654"/>
                    <a:gd name="connsiteX78" fmla="*/ 332230 w 861161"/>
                    <a:gd name="connsiteY78" fmla="*/ 462002 h 475654"/>
                    <a:gd name="connsiteX79" fmla="*/ 314767 w 861161"/>
                    <a:gd name="connsiteY79" fmla="*/ 458827 h 475654"/>
                    <a:gd name="connsiteX80" fmla="*/ 305242 w 861161"/>
                    <a:gd name="connsiteY80" fmla="*/ 455652 h 475654"/>
                    <a:gd name="connsiteX81" fmla="*/ 303655 w 861161"/>
                    <a:gd name="connsiteY81" fmla="*/ 450889 h 475654"/>
                    <a:gd name="connsiteX82" fmla="*/ 294130 w 861161"/>
                    <a:gd name="connsiteY82" fmla="*/ 444539 h 475654"/>
                    <a:gd name="connsiteX83" fmla="*/ 260792 w 861161"/>
                    <a:gd name="connsiteY83" fmla="*/ 430252 h 475654"/>
                    <a:gd name="connsiteX84" fmla="*/ 246505 w 861161"/>
                    <a:gd name="connsiteY84" fmla="*/ 417552 h 475654"/>
                    <a:gd name="connsiteX85" fmla="*/ 241742 w 861161"/>
                    <a:gd name="connsiteY85" fmla="*/ 412789 h 475654"/>
                    <a:gd name="connsiteX86" fmla="*/ 235392 w 861161"/>
                    <a:gd name="connsiteY86" fmla="*/ 401677 h 475654"/>
                    <a:gd name="connsiteX87" fmla="*/ 233805 w 861161"/>
                    <a:gd name="connsiteY87" fmla="*/ 396914 h 475654"/>
                    <a:gd name="connsiteX88" fmla="*/ 229042 w 861161"/>
                    <a:gd name="connsiteY88" fmla="*/ 390564 h 475654"/>
                    <a:gd name="connsiteX89" fmla="*/ 225867 w 861161"/>
                    <a:gd name="connsiteY89" fmla="*/ 385802 h 475654"/>
                    <a:gd name="connsiteX90" fmla="*/ 222692 w 861161"/>
                    <a:gd name="connsiteY90" fmla="*/ 365164 h 475654"/>
                    <a:gd name="connsiteX91" fmla="*/ 219517 w 861161"/>
                    <a:gd name="connsiteY91" fmla="*/ 354052 h 475654"/>
                    <a:gd name="connsiteX92" fmla="*/ 214755 w 861161"/>
                    <a:gd name="connsiteY92" fmla="*/ 319127 h 475654"/>
                    <a:gd name="connsiteX93" fmla="*/ 209992 w 861161"/>
                    <a:gd name="connsiteY93" fmla="*/ 306427 h 475654"/>
                    <a:gd name="connsiteX94" fmla="*/ 205230 w 861161"/>
                    <a:gd name="connsiteY94" fmla="*/ 303252 h 475654"/>
                    <a:gd name="connsiteX95" fmla="*/ 203642 w 861161"/>
                    <a:gd name="connsiteY95" fmla="*/ 298489 h 475654"/>
                    <a:gd name="connsiteX96" fmla="*/ 187767 w 861161"/>
                    <a:gd name="connsiteY96" fmla="*/ 285789 h 475654"/>
                    <a:gd name="connsiteX97" fmla="*/ 184592 w 861161"/>
                    <a:gd name="connsiteY97" fmla="*/ 281027 h 475654"/>
                    <a:gd name="connsiteX98" fmla="*/ 179830 w 861161"/>
                    <a:gd name="connsiteY98" fmla="*/ 279439 h 475654"/>
                    <a:gd name="connsiteX99" fmla="*/ 171892 w 861161"/>
                    <a:gd name="connsiteY99" fmla="*/ 276264 h 475654"/>
                    <a:gd name="connsiteX100" fmla="*/ 162367 w 861161"/>
                    <a:gd name="connsiteY100" fmla="*/ 269914 h 475654"/>
                    <a:gd name="connsiteX101" fmla="*/ 148080 w 861161"/>
                    <a:gd name="connsiteY101" fmla="*/ 261977 h 475654"/>
                    <a:gd name="connsiteX102" fmla="*/ 129030 w 861161"/>
                    <a:gd name="connsiteY102" fmla="*/ 252452 h 475654"/>
                    <a:gd name="connsiteX103" fmla="*/ 121092 w 861161"/>
                    <a:gd name="connsiteY103" fmla="*/ 246102 h 475654"/>
                    <a:gd name="connsiteX104" fmla="*/ 103630 w 861161"/>
                    <a:gd name="connsiteY104" fmla="*/ 238164 h 475654"/>
                    <a:gd name="connsiteX105" fmla="*/ 97280 w 861161"/>
                    <a:gd name="connsiteY105" fmla="*/ 234989 h 475654"/>
                    <a:gd name="connsiteX106" fmla="*/ 81405 w 861161"/>
                    <a:gd name="connsiteY106" fmla="*/ 227052 h 475654"/>
                    <a:gd name="connsiteX107" fmla="*/ 68705 w 861161"/>
                    <a:gd name="connsiteY107" fmla="*/ 222289 h 475654"/>
                    <a:gd name="connsiteX108" fmla="*/ 63942 w 861161"/>
                    <a:gd name="connsiteY108" fmla="*/ 219114 h 475654"/>
                    <a:gd name="connsiteX109" fmla="*/ 57592 w 861161"/>
                    <a:gd name="connsiteY109" fmla="*/ 217527 h 475654"/>
                    <a:gd name="connsiteX110" fmla="*/ 46480 w 861161"/>
                    <a:gd name="connsiteY110" fmla="*/ 208002 h 475654"/>
                    <a:gd name="connsiteX111" fmla="*/ 43305 w 861161"/>
                    <a:gd name="connsiteY111" fmla="*/ 203239 h 475654"/>
                    <a:gd name="connsiteX112" fmla="*/ 36955 w 861161"/>
                    <a:gd name="connsiteY112" fmla="*/ 200064 h 475654"/>
                    <a:gd name="connsiteX113" fmla="*/ 35367 w 861161"/>
                    <a:gd name="connsiteY113" fmla="*/ 195302 h 475654"/>
                    <a:gd name="connsiteX114" fmla="*/ 27430 w 861161"/>
                    <a:gd name="connsiteY114" fmla="*/ 185777 h 475654"/>
                    <a:gd name="connsiteX115" fmla="*/ 25842 w 861161"/>
                    <a:gd name="connsiteY115" fmla="*/ 177839 h 475654"/>
                    <a:gd name="connsiteX116" fmla="*/ 22667 w 861161"/>
                    <a:gd name="connsiteY116" fmla="*/ 171489 h 475654"/>
                    <a:gd name="connsiteX117" fmla="*/ 17905 w 861161"/>
                    <a:gd name="connsiteY117" fmla="*/ 161964 h 475654"/>
                    <a:gd name="connsiteX118" fmla="*/ 13142 w 861161"/>
                    <a:gd name="connsiteY118" fmla="*/ 144502 h 475654"/>
                    <a:gd name="connsiteX119" fmla="*/ 8380 w 861161"/>
                    <a:gd name="connsiteY119" fmla="*/ 127039 h 475654"/>
                    <a:gd name="connsiteX120" fmla="*/ 5205 w 861161"/>
                    <a:gd name="connsiteY120" fmla="*/ 122277 h 475654"/>
                    <a:gd name="connsiteX121" fmla="*/ 3617 w 861161"/>
                    <a:gd name="connsiteY121" fmla="*/ 107989 h 475654"/>
                    <a:gd name="connsiteX122" fmla="*/ 2030 w 861161"/>
                    <a:gd name="connsiteY122" fmla="*/ 82589 h 475654"/>
                    <a:gd name="connsiteX123" fmla="*/ 8380 w 861161"/>
                    <a:gd name="connsiteY123" fmla="*/ 79414 h 475654"/>
                    <a:gd name="connsiteX124" fmla="*/ 17905 w 861161"/>
                    <a:gd name="connsiteY124" fmla="*/ 76239 h 475654"/>
                    <a:gd name="connsiteX125" fmla="*/ 21080 w 861161"/>
                    <a:gd name="connsiteY125" fmla="*/ 71477 h 475654"/>
                    <a:gd name="connsiteX126" fmla="*/ 33780 w 861161"/>
                    <a:gd name="connsiteY126" fmla="*/ 66714 h 475654"/>
                    <a:gd name="connsiteX127" fmla="*/ 36955 w 861161"/>
                    <a:gd name="connsiteY127" fmla="*/ 61952 h 475654"/>
                    <a:gd name="connsiteX128" fmla="*/ 46480 w 861161"/>
                    <a:gd name="connsiteY128" fmla="*/ 55602 h 475654"/>
                    <a:gd name="connsiteX129" fmla="*/ 49655 w 861161"/>
                    <a:gd name="connsiteY129" fmla="*/ 50839 h 475654"/>
                    <a:gd name="connsiteX130" fmla="*/ 60767 w 861161"/>
                    <a:gd name="connsiteY130" fmla="*/ 41314 h 475654"/>
                    <a:gd name="connsiteX131" fmla="*/ 63942 w 861161"/>
                    <a:gd name="connsiteY131" fmla="*/ 36552 h 475654"/>
                    <a:gd name="connsiteX132" fmla="*/ 84580 w 861161"/>
                    <a:gd name="connsiteY132" fmla="*/ 23852 h 475654"/>
                    <a:gd name="connsiteX133" fmla="*/ 87755 w 861161"/>
                    <a:gd name="connsiteY133" fmla="*/ 19089 h 475654"/>
                    <a:gd name="connsiteX134" fmla="*/ 92517 w 861161"/>
                    <a:gd name="connsiteY134" fmla="*/ 15914 h 475654"/>
                    <a:gd name="connsiteX135" fmla="*/ 98867 w 861161"/>
                    <a:gd name="connsiteY135" fmla="*/ 11152 h 475654"/>
                    <a:gd name="connsiteX136" fmla="*/ 103630 w 861161"/>
                    <a:gd name="connsiteY136" fmla="*/ 4802 h 475654"/>
                    <a:gd name="connsiteX137" fmla="*/ 79817 w 861161"/>
                    <a:gd name="connsiteY137" fmla="*/ 12739 h 475654"/>
                    <a:gd name="connsiteX0" fmla="*/ 80536 w 861880"/>
                    <a:gd name="connsiteY0" fmla="*/ 12739 h 475654"/>
                    <a:gd name="connsiteX1" fmla="*/ 80536 w 861880"/>
                    <a:gd name="connsiteY1" fmla="*/ 12739 h 475654"/>
                    <a:gd name="connsiteX2" fmla="*/ 93236 w 861880"/>
                    <a:gd name="connsiteY2" fmla="*/ 39 h 475654"/>
                    <a:gd name="connsiteX3" fmla="*/ 110699 w 861880"/>
                    <a:gd name="connsiteY3" fmla="*/ 9564 h 475654"/>
                    <a:gd name="connsiteX4" fmla="*/ 120224 w 861880"/>
                    <a:gd name="connsiteY4" fmla="*/ 14327 h 475654"/>
                    <a:gd name="connsiteX5" fmla="*/ 124986 w 861880"/>
                    <a:gd name="connsiteY5" fmla="*/ 15914 h 475654"/>
                    <a:gd name="connsiteX6" fmla="*/ 147211 w 861880"/>
                    <a:gd name="connsiteY6" fmla="*/ 23852 h 475654"/>
                    <a:gd name="connsiteX7" fmla="*/ 151974 w 861880"/>
                    <a:gd name="connsiteY7" fmla="*/ 25439 h 475654"/>
                    <a:gd name="connsiteX8" fmla="*/ 158324 w 861880"/>
                    <a:gd name="connsiteY8" fmla="*/ 28614 h 475654"/>
                    <a:gd name="connsiteX9" fmla="*/ 166261 w 861880"/>
                    <a:gd name="connsiteY9" fmla="*/ 30202 h 475654"/>
                    <a:gd name="connsiteX10" fmla="*/ 180549 w 861880"/>
                    <a:gd name="connsiteY10" fmla="*/ 39727 h 475654"/>
                    <a:gd name="connsiteX11" fmla="*/ 185311 w 861880"/>
                    <a:gd name="connsiteY11" fmla="*/ 42902 h 475654"/>
                    <a:gd name="connsiteX12" fmla="*/ 198011 w 861880"/>
                    <a:gd name="connsiteY12" fmla="*/ 47664 h 475654"/>
                    <a:gd name="connsiteX13" fmla="*/ 207536 w 861880"/>
                    <a:gd name="connsiteY13" fmla="*/ 50839 h 475654"/>
                    <a:gd name="connsiteX14" fmla="*/ 220236 w 861880"/>
                    <a:gd name="connsiteY14" fmla="*/ 57189 h 475654"/>
                    <a:gd name="connsiteX15" fmla="*/ 234524 w 861880"/>
                    <a:gd name="connsiteY15" fmla="*/ 66714 h 475654"/>
                    <a:gd name="connsiteX16" fmla="*/ 245636 w 861880"/>
                    <a:gd name="connsiteY16" fmla="*/ 68302 h 475654"/>
                    <a:gd name="connsiteX17" fmla="*/ 258336 w 861880"/>
                    <a:gd name="connsiteY17" fmla="*/ 73064 h 475654"/>
                    <a:gd name="connsiteX18" fmla="*/ 269449 w 861880"/>
                    <a:gd name="connsiteY18" fmla="*/ 76239 h 475654"/>
                    <a:gd name="connsiteX19" fmla="*/ 293261 w 861880"/>
                    <a:gd name="connsiteY19" fmla="*/ 77827 h 475654"/>
                    <a:gd name="connsiteX20" fmla="*/ 331361 w 861880"/>
                    <a:gd name="connsiteY20" fmla="*/ 74017 h 475654"/>
                    <a:gd name="connsiteX21" fmla="*/ 367874 w 861880"/>
                    <a:gd name="connsiteY21" fmla="*/ 76239 h 475654"/>
                    <a:gd name="connsiteX22" fmla="*/ 429786 w 861880"/>
                    <a:gd name="connsiteY22" fmla="*/ 82589 h 475654"/>
                    <a:gd name="connsiteX23" fmla="*/ 435184 w 861880"/>
                    <a:gd name="connsiteY23" fmla="*/ 69889 h 475654"/>
                    <a:gd name="connsiteX24" fmla="*/ 489476 w 861880"/>
                    <a:gd name="connsiteY24" fmla="*/ 63539 h 475654"/>
                    <a:gd name="connsiteX25" fmla="*/ 528211 w 861880"/>
                    <a:gd name="connsiteY25" fmla="*/ 71477 h 475654"/>
                    <a:gd name="connsiteX26" fmla="*/ 561549 w 861880"/>
                    <a:gd name="connsiteY26" fmla="*/ 69889 h 475654"/>
                    <a:gd name="connsiteX27" fmla="*/ 585361 w 861880"/>
                    <a:gd name="connsiteY27" fmla="*/ 65127 h 475654"/>
                    <a:gd name="connsiteX28" fmla="*/ 601236 w 861880"/>
                    <a:gd name="connsiteY28" fmla="*/ 60364 h 475654"/>
                    <a:gd name="connsiteX29" fmla="*/ 629811 w 861880"/>
                    <a:gd name="connsiteY29" fmla="*/ 63539 h 475654"/>
                    <a:gd name="connsiteX30" fmla="*/ 642511 w 861880"/>
                    <a:gd name="connsiteY30" fmla="*/ 66714 h 475654"/>
                    <a:gd name="connsiteX31" fmla="*/ 675849 w 861880"/>
                    <a:gd name="connsiteY31" fmla="*/ 73064 h 475654"/>
                    <a:gd name="connsiteX32" fmla="*/ 707599 w 861880"/>
                    <a:gd name="connsiteY32" fmla="*/ 79414 h 475654"/>
                    <a:gd name="connsiteX33" fmla="*/ 732999 w 861880"/>
                    <a:gd name="connsiteY33" fmla="*/ 82589 h 475654"/>
                    <a:gd name="connsiteX34" fmla="*/ 742524 w 861880"/>
                    <a:gd name="connsiteY34" fmla="*/ 85764 h 475654"/>
                    <a:gd name="connsiteX35" fmla="*/ 756811 w 861880"/>
                    <a:gd name="connsiteY35" fmla="*/ 88939 h 475654"/>
                    <a:gd name="connsiteX36" fmla="*/ 761574 w 861880"/>
                    <a:gd name="connsiteY36" fmla="*/ 104814 h 475654"/>
                    <a:gd name="connsiteX37" fmla="*/ 763161 w 861880"/>
                    <a:gd name="connsiteY37" fmla="*/ 111164 h 475654"/>
                    <a:gd name="connsiteX38" fmla="*/ 767924 w 861880"/>
                    <a:gd name="connsiteY38" fmla="*/ 115927 h 475654"/>
                    <a:gd name="connsiteX39" fmla="*/ 771099 w 861880"/>
                    <a:gd name="connsiteY39" fmla="*/ 120689 h 475654"/>
                    <a:gd name="connsiteX40" fmla="*/ 775861 w 861880"/>
                    <a:gd name="connsiteY40" fmla="*/ 128627 h 475654"/>
                    <a:gd name="connsiteX41" fmla="*/ 788561 w 861880"/>
                    <a:gd name="connsiteY41" fmla="*/ 146089 h 475654"/>
                    <a:gd name="connsiteX42" fmla="*/ 796499 w 861880"/>
                    <a:gd name="connsiteY42" fmla="*/ 160377 h 475654"/>
                    <a:gd name="connsiteX43" fmla="*/ 802849 w 861880"/>
                    <a:gd name="connsiteY43" fmla="*/ 168314 h 475654"/>
                    <a:gd name="connsiteX44" fmla="*/ 817136 w 861880"/>
                    <a:gd name="connsiteY44" fmla="*/ 193714 h 475654"/>
                    <a:gd name="connsiteX45" fmla="*/ 818724 w 861880"/>
                    <a:gd name="connsiteY45" fmla="*/ 200064 h 475654"/>
                    <a:gd name="connsiteX46" fmla="*/ 821899 w 861880"/>
                    <a:gd name="connsiteY46" fmla="*/ 209589 h 475654"/>
                    <a:gd name="connsiteX47" fmla="*/ 826661 w 861880"/>
                    <a:gd name="connsiteY47" fmla="*/ 222289 h 475654"/>
                    <a:gd name="connsiteX48" fmla="*/ 828249 w 861880"/>
                    <a:gd name="connsiteY48" fmla="*/ 228639 h 475654"/>
                    <a:gd name="connsiteX49" fmla="*/ 834599 w 861880"/>
                    <a:gd name="connsiteY49" fmla="*/ 238164 h 475654"/>
                    <a:gd name="connsiteX50" fmla="*/ 839361 w 861880"/>
                    <a:gd name="connsiteY50" fmla="*/ 254039 h 475654"/>
                    <a:gd name="connsiteX51" fmla="*/ 845711 w 861880"/>
                    <a:gd name="connsiteY51" fmla="*/ 277852 h 475654"/>
                    <a:gd name="connsiteX52" fmla="*/ 848886 w 861880"/>
                    <a:gd name="connsiteY52" fmla="*/ 293727 h 475654"/>
                    <a:gd name="connsiteX53" fmla="*/ 844124 w 861880"/>
                    <a:gd name="connsiteY53" fmla="*/ 314364 h 475654"/>
                    <a:gd name="connsiteX54" fmla="*/ 840949 w 861880"/>
                    <a:gd name="connsiteY54" fmla="*/ 323889 h 475654"/>
                    <a:gd name="connsiteX55" fmla="*/ 857158 w 861880"/>
                    <a:gd name="connsiteY55" fmla="*/ 359816 h 475654"/>
                    <a:gd name="connsiteX56" fmla="*/ 848886 w 861880"/>
                    <a:gd name="connsiteY56" fmla="*/ 376277 h 475654"/>
                    <a:gd name="connsiteX57" fmla="*/ 835684 w 861880"/>
                    <a:gd name="connsiteY57" fmla="*/ 391651 h 475654"/>
                    <a:gd name="connsiteX58" fmla="*/ 820729 w 861880"/>
                    <a:gd name="connsiteY58" fmla="*/ 399003 h 475654"/>
                    <a:gd name="connsiteX59" fmla="*/ 828249 w 861880"/>
                    <a:gd name="connsiteY59" fmla="*/ 412789 h 475654"/>
                    <a:gd name="connsiteX60" fmla="*/ 818724 w 861880"/>
                    <a:gd name="connsiteY60" fmla="*/ 417552 h 475654"/>
                    <a:gd name="connsiteX61" fmla="*/ 813961 w 861880"/>
                    <a:gd name="connsiteY61" fmla="*/ 420727 h 475654"/>
                    <a:gd name="connsiteX62" fmla="*/ 807611 w 861880"/>
                    <a:gd name="connsiteY62" fmla="*/ 422314 h 475654"/>
                    <a:gd name="connsiteX63" fmla="*/ 788561 w 861880"/>
                    <a:gd name="connsiteY63" fmla="*/ 427077 h 475654"/>
                    <a:gd name="connsiteX64" fmla="*/ 766336 w 861880"/>
                    <a:gd name="connsiteY64" fmla="*/ 428664 h 475654"/>
                    <a:gd name="connsiteX65" fmla="*/ 743943 w 861880"/>
                    <a:gd name="connsiteY65" fmla="*/ 447881 h 475654"/>
                    <a:gd name="connsiteX66" fmla="*/ 712613 w 861880"/>
                    <a:gd name="connsiteY66" fmla="*/ 449051 h 475654"/>
                    <a:gd name="connsiteX67" fmla="*/ 676267 w 861880"/>
                    <a:gd name="connsiteY67" fmla="*/ 452811 h 475654"/>
                    <a:gd name="connsiteX68" fmla="*/ 661879 w 861880"/>
                    <a:gd name="connsiteY68" fmla="*/ 457874 h 475654"/>
                    <a:gd name="connsiteX69" fmla="*/ 644099 w 861880"/>
                    <a:gd name="connsiteY69" fmla="*/ 449302 h 475654"/>
                    <a:gd name="connsiteX70" fmla="*/ 629811 w 861880"/>
                    <a:gd name="connsiteY70" fmla="*/ 450889 h 475654"/>
                    <a:gd name="connsiteX71" fmla="*/ 610761 w 861880"/>
                    <a:gd name="connsiteY71" fmla="*/ 454064 h 475654"/>
                    <a:gd name="connsiteX72" fmla="*/ 580599 w 861880"/>
                    <a:gd name="connsiteY72" fmla="*/ 457239 h 475654"/>
                    <a:gd name="connsiteX73" fmla="*/ 556786 w 861880"/>
                    <a:gd name="connsiteY73" fmla="*/ 462002 h 475654"/>
                    <a:gd name="connsiteX74" fmla="*/ 499636 w 861880"/>
                    <a:gd name="connsiteY74" fmla="*/ 466764 h 475654"/>
                    <a:gd name="connsiteX75" fmla="*/ 419309 w 861880"/>
                    <a:gd name="connsiteY75" fmla="*/ 475654 h 475654"/>
                    <a:gd name="connsiteX76" fmla="*/ 377399 w 861880"/>
                    <a:gd name="connsiteY76" fmla="*/ 474384 h 475654"/>
                    <a:gd name="connsiteX77" fmla="*/ 347236 w 861880"/>
                    <a:gd name="connsiteY77" fmla="*/ 465177 h 475654"/>
                    <a:gd name="connsiteX78" fmla="*/ 332949 w 861880"/>
                    <a:gd name="connsiteY78" fmla="*/ 462002 h 475654"/>
                    <a:gd name="connsiteX79" fmla="*/ 315486 w 861880"/>
                    <a:gd name="connsiteY79" fmla="*/ 458827 h 475654"/>
                    <a:gd name="connsiteX80" fmla="*/ 305961 w 861880"/>
                    <a:gd name="connsiteY80" fmla="*/ 455652 h 475654"/>
                    <a:gd name="connsiteX81" fmla="*/ 304374 w 861880"/>
                    <a:gd name="connsiteY81" fmla="*/ 450889 h 475654"/>
                    <a:gd name="connsiteX82" fmla="*/ 294849 w 861880"/>
                    <a:gd name="connsiteY82" fmla="*/ 444539 h 475654"/>
                    <a:gd name="connsiteX83" fmla="*/ 261511 w 861880"/>
                    <a:gd name="connsiteY83" fmla="*/ 430252 h 475654"/>
                    <a:gd name="connsiteX84" fmla="*/ 247224 w 861880"/>
                    <a:gd name="connsiteY84" fmla="*/ 417552 h 475654"/>
                    <a:gd name="connsiteX85" fmla="*/ 242461 w 861880"/>
                    <a:gd name="connsiteY85" fmla="*/ 412789 h 475654"/>
                    <a:gd name="connsiteX86" fmla="*/ 236111 w 861880"/>
                    <a:gd name="connsiteY86" fmla="*/ 401677 h 475654"/>
                    <a:gd name="connsiteX87" fmla="*/ 234524 w 861880"/>
                    <a:gd name="connsiteY87" fmla="*/ 396914 h 475654"/>
                    <a:gd name="connsiteX88" fmla="*/ 229761 w 861880"/>
                    <a:gd name="connsiteY88" fmla="*/ 390564 h 475654"/>
                    <a:gd name="connsiteX89" fmla="*/ 226586 w 861880"/>
                    <a:gd name="connsiteY89" fmla="*/ 385802 h 475654"/>
                    <a:gd name="connsiteX90" fmla="*/ 223411 w 861880"/>
                    <a:gd name="connsiteY90" fmla="*/ 365164 h 475654"/>
                    <a:gd name="connsiteX91" fmla="*/ 220236 w 861880"/>
                    <a:gd name="connsiteY91" fmla="*/ 354052 h 475654"/>
                    <a:gd name="connsiteX92" fmla="*/ 215474 w 861880"/>
                    <a:gd name="connsiteY92" fmla="*/ 319127 h 475654"/>
                    <a:gd name="connsiteX93" fmla="*/ 210711 w 861880"/>
                    <a:gd name="connsiteY93" fmla="*/ 306427 h 475654"/>
                    <a:gd name="connsiteX94" fmla="*/ 205949 w 861880"/>
                    <a:gd name="connsiteY94" fmla="*/ 303252 h 475654"/>
                    <a:gd name="connsiteX95" fmla="*/ 204361 w 861880"/>
                    <a:gd name="connsiteY95" fmla="*/ 298489 h 475654"/>
                    <a:gd name="connsiteX96" fmla="*/ 188486 w 861880"/>
                    <a:gd name="connsiteY96" fmla="*/ 285789 h 475654"/>
                    <a:gd name="connsiteX97" fmla="*/ 185311 w 861880"/>
                    <a:gd name="connsiteY97" fmla="*/ 281027 h 475654"/>
                    <a:gd name="connsiteX98" fmla="*/ 180549 w 861880"/>
                    <a:gd name="connsiteY98" fmla="*/ 279439 h 475654"/>
                    <a:gd name="connsiteX99" fmla="*/ 172611 w 861880"/>
                    <a:gd name="connsiteY99" fmla="*/ 276264 h 475654"/>
                    <a:gd name="connsiteX100" fmla="*/ 163086 w 861880"/>
                    <a:gd name="connsiteY100" fmla="*/ 269914 h 475654"/>
                    <a:gd name="connsiteX101" fmla="*/ 148799 w 861880"/>
                    <a:gd name="connsiteY101" fmla="*/ 261977 h 475654"/>
                    <a:gd name="connsiteX102" fmla="*/ 129749 w 861880"/>
                    <a:gd name="connsiteY102" fmla="*/ 252452 h 475654"/>
                    <a:gd name="connsiteX103" fmla="*/ 121811 w 861880"/>
                    <a:gd name="connsiteY103" fmla="*/ 246102 h 475654"/>
                    <a:gd name="connsiteX104" fmla="*/ 104349 w 861880"/>
                    <a:gd name="connsiteY104" fmla="*/ 238164 h 475654"/>
                    <a:gd name="connsiteX105" fmla="*/ 97999 w 861880"/>
                    <a:gd name="connsiteY105" fmla="*/ 234989 h 475654"/>
                    <a:gd name="connsiteX106" fmla="*/ 82124 w 861880"/>
                    <a:gd name="connsiteY106" fmla="*/ 227052 h 475654"/>
                    <a:gd name="connsiteX107" fmla="*/ 69424 w 861880"/>
                    <a:gd name="connsiteY107" fmla="*/ 222289 h 475654"/>
                    <a:gd name="connsiteX108" fmla="*/ 64661 w 861880"/>
                    <a:gd name="connsiteY108" fmla="*/ 219114 h 475654"/>
                    <a:gd name="connsiteX109" fmla="*/ 58311 w 861880"/>
                    <a:gd name="connsiteY109" fmla="*/ 217527 h 475654"/>
                    <a:gd name="connsiteX110" fmla="*/ 47199 w 861880"/>
                    <a:gd name="connsiteY110" fmla="*/ 208002 h 475654"/>
                    <a:gd name="connsiteX111" fmla="*/ 44024 w 861880"/>
                    <a:gd name="connsiteY111" fmla="*/ 203239 h 475654"/>
                    <a:gd name="connsiteX112" fmla="*/ 37674 w 861880"/>
                    <a:gd name="connsiteY112" fmla="*/ 200064 h 475654"/>
                    <a:gd name="connsiteX113" fmla="*/ 36086 w 861880"/>
                    <a:gd name="connsiteY113" fmla="*/ 195302 h 475654"/>
                    <a:gd name="connsiteX114" fmla="*/ 28149 w 861880"/>
                    <a:gd name="connsiteY114" fmla="*/ 185777 h 475654"/>
                    <a:gd name="connsiteX115" fmla="*/ 26561 w 861880"/>
                    <a:gd name="connsiteY115" fmla="*/ 177839 h 475654"/>
                    <a:gd name="connsiteX116" fmla="*/ 23386 w 861880"/>
                    <a:gd name="connsiteY116" fmla="*/ 171489 h 475654"/>
                    <a:gd name="connsiteX117" fmla="*/ 18624 w 861880"/>
                    <a:gd name="connsiteY117" fmla="*/ 161964 h 475654"/>
                    <a:gd name="connsiteX118" fmla="*/ 13861 w 861880"/>
                    <a:gd name="connsiteY118" fmla="*/ 144502 h 475654"/>
                    <a:gd name="connsiteX119" fmla="*/ 9099 w 861880"/>
                    <a:gd name="connsiteY119" fmla="*/ 127039 h 475654"/>
                    <a:gd name="connsiteX120" fmla="*/ 5924 w 861880"/>
                    <a:gd name="connsiteY120" fmla="*/ 122277 h 475654"/>
                    <a:gd name="connsiteX121" fmla="*/ 526 w 861880"/>
                    <a:gd name="connsiteY121" fmla="*/ 107989 h 475654"/>
                    <a:gd name="connsiteX122" fmla="*/ 2749 w 861880"/>
                    <a:gd name="connsiteY122" fmla="*/ 82589 h 475654"/>
                    <a:gd name="connsiteX123" fmla="*/ 9099 w 861880"/>
                    <a:gd name="connsiteY123" fmla="*/ 79414 h 475654"/>
                    <a:gd name="connsiteX124" fmla="*/ 18624 w 861880"/>
                    <a:gd name="connsiteY124" fmla="*/ 76239 h 475654"/>
                    <a:gd name="connsiteX125" fmla="*/ 21799 w 861880"/>
                    <a:gd name="connsiteY125" fmla="*/ 71477 h 475654"/>
                    <a:gd name="connsiteX126" fmla="*/ 34499 w 861880"/>
                    <a:gd name="connsiteY126" fmla="*/ 66714 h 475654"/>
                    <a:gd name="connsiteX127" fmla="*/ 37674 w 861880"/>
                    <a:gd name="connsiteY127" fmla="*/ 61952 h 475654"/>
                    <a:gd name="connsiteX128" fmla="*/ 47199 w 861880"/>
                    <a:gd name="connsiteY128" fmla="*/ 55602 h 475654"/>
                    <a:gd name="connsiteX129" fmla="*/ 50374 w 861880"/>
                    <a:gd name="connsiteY129" fmla="*/ 50839 h 475654"/>
                    <a:gd name="connsiteX130" fmla="*/ 61486 w 861880"/>
                    <a:gd name="connsiteY130" fmla="*/ 41314 h 475654"/>
                    <a:gd name="connsiteX131" fmla="*/ 64661 w 861880"/>
                    <a:gd name="connsiteY131" fmla="*/ 36552 h 475654"/>
                    <a:gd name="connsiteX132" fmla="*/ 85299 w 861880"/>
                    <a:gd name="connsiteY132" fmla="*/ 23852 h 475654"/>
                    <a:gd name="connsiteX133" fmla="*/ 88474 w 861880"/>
                    <a:gd name="connsiteY133" fmla="*/ 19089 h 475654"/>
                    <a:gd name="connsiteX134" fmla="*/ 93236 w 861880"/>
                    <a:gd name="connsiteY134" fmla="*/ 15914 h 475654"/>
                    <a:gd name="connsiteX135" fmla="*/ 99586 w 861880"/>
                    <a:gd name="connsiteY135" fmla="*/ 11152 h 475654"/>
                    <a:gd name="connsiteX136" fmla="*/ 104349 w 861880"/>
                    <a:gd name="connsiteY136" fmla="*/ 4802 h 475654"/>
                    <a:gd name="connsiteX137" fmla="*/ 80536 w 861880"/>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0440 w 874071"/>
                    <a:gd name="connsiteY48" fmla="*/ 228639 h 475654"/>
                    <a:gd name="connsiteX49" fmla="*/ 846790 w 874071"/>
                    <a:gd name="connsiteY49" fmla="*/ 238164 h 475654"/>
                    <a:gd name="connsiteX50" fmla="*/ 851552 w 874071"/>
                    <a:gd name="connsiteY50" fmla="*/ 254039 h 475654"/>
                    <a:gd name="connsiteX51" fmla="*/ 857902 w 874071"/>
                    <a:gd name="connsiteY51" fmla="*/ 277852 h 475654"/>
                    <a:gd name="connsiteX52" fmla="*/ 861077 w 874071"/>
                    <a:gd name="connsiteY52" fmla="*/ 293727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21290 w 874071"/>
                    <a:gd name="connsiteY119" fmla="*/ 127039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0440 w 874071"/>
                    <a:gd name="connsiteY48" fmla="*/ 228639 h 475654"/>
                    <a:gd name="connsiteX49" fmla="*/ 846790 w 874071"/>
                    <a:gd name="connsiteY49" fmla="*/ 238164 h 475654"/>
                    <a:gd name="connsiteX50" fmla="*/ 851552 w 874071"/>
                    <a:gd name="connsiteY50" fmla="*/ 254039 h 475654"/>
                    <a:gd name="connsiteX51" fmla="*/ 857902 w 874071"/>
                    <a:gd name="connsiteY51" fmla="*/ 277852 h 475654"/>
                    <a:gd name="connsiteX52" fmla="*/ 861077 w 874071"/>
                    <a:gd name="connsiteY52" fmla="*/ 293727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10812 w 874071"/>
                    <a:gd name="connsiteY119" fmla="*/ 138469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0440 w 874071"/>
                    <a:gd name="connsiteY48" fmla="*/ 228639 h 475654"/>
                    <a:gd name="connsiteX49" fmla="*/ 846790 w 874071"/>
                    <a:gd name="connsiteY49" fmla="*/ 238164 h 475654"/>
                    <a:gd name="connsiteX50" fmla="*/ 851552 w 874071"/>
                    <a:gd name="connsiteY50" fmla="*/ 254039 h 475654"/>
                    <a:gd name="connsiteX51" fmla="*/ 857902 w 874071"/>
                    <a:gd name="connsiteY51" fmla="*/ 277852 h 475654"/>
                    <a:gd name="connsiteX52" fmla="*/ 861077 w 874071"/>
                    <a:gd name="connsiteY52" fmla="*/ 293727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0440 w 874071"/>
                    <a:gd name="connsiteY48" fmla="*/ 228639 h 475654"/>
                    <a:gd name="connsiteX49" fmla="*/ 846790 w 874071"/>
                    <a:gd name="connsiteY49" fmla="*/ 238164 h 475654"/>
                    <a:gd name="connsiteX50" fmla="*/ 862029 w 874071"/>
                    <a:gd name="connsiteY50" fmla="*/ 254039 h 475654"/>
                    <a:gd name="connsiteX51" fmla="*/ 857902 w 874071"/>
                    <a:gd name="connsiteY51" fmla="*/ 277852 h 475654"/>
                    <a:gd name="connsiteX52" fmla="*/ 861077 w 874071"/>
                    <a:gd name="connsiteY52" fmla="*/ 293727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0440 w 874071"/>
                    <a:gd name="connsiteY48" fmla="*/ 228639 h 475654"/>
                    <a:gd name="connsiteX49" fmla="*/ 846790 w 874071"/>
                    <a:gd name="connsiteY49" fmla="*/ 238164 h 475654"/>
                    <a:gd name="connsiteX50" fmla="*/ 862029 w 874071"/>
                    <a:gd name="connsiteY50" fmla="*/ 254039 h 475654"/>
                    <a:gd name="connsiteX51" fmla="*/ 868380 w 874071"/>
                    <a:gd name="connsiteY51" fmla="*/ 277852 h 475654"/>
                    <a:gd name="connsiteX52" fmla="*/ 861077 w 874071"/>
                    <a:gd name="connsiteY52" fmla="*/ 293727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0440 w 874071"/>
                    <a:gd name="connsiteY48" fmla="*/ 228639 h 475654"/>
                    <a:gd name="connsiteX49" fmla="*/ 846790 w 874071"/>
                    <a:gd name="connsiteY49" fmla="*/ 238164 h 475654"/>
                    <a:gd name="connsiteX50" fmla="*/ 862029 w 874071"/>
                    <a:gd name="connsiteY50" fmla="*/ 254039 h 475654"/>
                    <a:gd name="connsiteX51" fmla="*/ 868380 w 874071"/>
                    <a:gd name="connsiteY51" fmla="*/ 277852 h 475654"/>
                    <a:gd name="connsiteX52" fmla="*/ 869649 w 874071"/>
                    <a:gd name="connsiteY52" fmla="*/ 298489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0440 w 874071"/>
                    <a:gd name="connsiteY48" fmla="*/ 228639 h 475654"/>
                    <a:gd name="connsiteX49" fmla="*/ 858220 w 874071"/>
                    <a:gd name="connsiteY49" fmla="*/ 237211 h 475654"/>
                    <a:gd name="connsiteX50" fmla="*/ 862029 w 874071"/>
                    <a:gd name="connsiteY50" fmla="*/ 254039 h 475654"/>
                    <a:gd name="connsiteX51" fmla="*/ 868380 w 874071"/>
                    <a:gd name="connsiteY51" fmla="*/ 277852 h 475654"/>
                    <a:gd name="connsiteX52" fmla="*/ 869649 w 874071"/>
                    <a:gd name="connsiteY52" fmla="*/ 298489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49965 w 874071"/>
                    <a:gd name="connsiteY48" fmla="*/ 223876 h 475654"/>
                    <a:gd name="connsiteX49" fmla="*/ 858220 w 874071"/>
                    <a:gd name="connsiteY49" fmla="*/ 237211 h 475654"/>
                    <a:gd name="connsiteX50" fmla="*/ 862029 w 874071"/>
                    <a:gd name="connsiteY50" fmla="*/ 254039 h 475654"/>
                    <a:gd name="connsiteX51" fmla="*/ 868380 w 874071"/>
                    <a:gd name="connsiteY51" fmla="*/ 277852 h 475654"/>
                    <a:gd name="connsiteX52" fmla="*/ 869649 w 874071"/>
                    <a:gd name="connsiteY52" fmla="*/ 298489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38852 w 874071"/>
                    <a:gd name="connsiteY47" fmla="*/ 222289 h 475654"/>
                    <a:gd name="connsiteX48" fmla="*/ 858537 w 874071"/>
                    <a:gd name="connsiteY48" fmla="*/ 216256 h 475654"/>
                    <a:gd name="connsiteX49" fmla="*/ 858220 w 874071"/>
                    <a:gd name="connsiteY49" fmla="*/ 237211 h 475654"/>
                    <a:gd name="connsiteX50" fmla="*/ 862029 w 874071"/>
                    <a:gd name="connsiteY50" fmla="*/ 254039 h 475654"/>
                    <a:gd name="connsiteX51" fmla="*/ 868380 w 874071"/>
                    <a:gd name="connsiteY51" fmla="*/ 277852 h 475654"/>
                    <a:gd name="connsiteX52" fmla="*/ 869649 w 874071"/>
                    <a:gd name="connsiteY52" fmla="*/ 298489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4090 w 874071"/>
                    <a:gd name="connsiteY46" fmla="*/ 209589 h 475654"/>
                    <a:gd name="connsiteX47" fmla="*/ 847425 w 874071"/>
                    <a:gd name="connsiteY47" fmla="*/ 219432 h 475654"/>
                    <a:gd name="connsiteX48" fmla="*/ 858537 w 874071"/>
                    <a:gd name="connsiteY48" fmla="*/ 216256 h 475654"/>
                    <a:gd name="connsiteX49" fmla="*/ 858220 w 874071"/>
                    <a:gd name="connsiteY49" fmla="*/ 237211 h 475654"/>
                    <a:gd name="connsiteX50" fmla="*/ 862029 w 874071"/>
                    <a:gd name="connsiteY50" fmla="*/ 254039 h 475654"/>
                    <a:gd name="connsiteX51" fmla="*/ 868380 w 874071"/>
                    <a:gd name="connsiteY51" fmla="*/ 277852 h 475654"/>
                    <a:gd name="connsiteX52" fmla="*/ 869649 w 874071"/>
                    <a:gd name="connsiteY52" fmla="*/ 298489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 name="connsiteX0" fmla="*/ 92727 w 874071"/>
                    <a:gd name="connsiteY0" fmla="*/ 12739 h 475654"/>
                    <a:gd name="connsiteX1" fmla="*/ 92727 w 874071"/>
                    <a:gd name="connsiteY1" fmla="*/ 12739 h 475654"/>
                    <a:gd name="connsiteX2" fmla="*/ 105427 w 874071"/>
                    <a:gd name="connsiteY2" fmla="*/ 39 h 475654"/>
                    <a:gd name="connsiteX3" fmla="*/ 122890 w 874071"/>
                    <a:gd name="connsiteY3" fmla="*/ 9564 h 475654"/>
                    <a:gd name="connsiteX4" fmla="*/ 132415 w 874071"/>
                    <a:gd name="connsiteY4" fmla="*/ 14327 h 475654"/>
                    <a:gd name="connsiteX5" fmla="*/ 137177 w 874071"/>
                    <a:gd name="connsiteY5" fmla="*/ 15914 h 475654"/>
                    <a:gd name="connsiteX6" fmla="*/ 159402 w 874071"/>
                    <a:gd name="connsiteY6" fmla="*/ 23852 h 475654"/>
                    <a:gd name="connsiteX7" fmla="*/ 164165 w 874071"/>
                    <a:gd name="connsiteY7" fmla="*/ 25439 h 475654"/>
                    <a:gd name="connsiteX8" fmla="*/ 170515 w 874071"/>
                    <a:gd name="connsiteY8" fmla="*/ 28614 h 475654"/>
                    <a:gd name="connsiteX9" fmla="*/ 178452 w 874071"/>
                    <a:gd name="connsiteY9" fmla="*/ 30202 h 475654"/>
                    <a:gd name="connsiteX10" fmla="*/ 192740 w 874071"/>
                    <a:gd name="connsiteY10" fmla="*/ 39727 h 475654"/>
                    <a:gd name="connsiteX11" fmla="*/ 197502 w 874071"/>
                    <a:gd name="connsiteY11" fmla="*/ 42902 h 475654"/>
                    <a:gd name="connsiteX12" fmla="*/ 210202 w 874071"/>
                    <a:gd name="connsiteY12" fmla="*/ 47664 h 475654"/>
                    <a:gd name="connsiteX13" fmla="*/ 219727 w 874071"/>
                    <a:gd name="connsiteY13" fmla="*/ 50839 h 475654"/>
                    <a:gd name="connsiteX14" fmla="*/ 232427 w 874071"/>
                    <a:gd name="connsiteY14" fmla="*/ 57189 h 475654"/>
                    <a:gd name="connsiteX15" fmla="*/ 246715 w 874071"/>
                    <a:gd name="connsiteY15" fmla="*/ 66714 h 475654"/>
                    <a:gd name="connsiteX16" fmla="*/ 257827 w 874071"/>
                    <a:gd name="connsiteY16" fmla="*/ 68302 h 475654"/>
                    <a:gd name="connsiteX17" fmla="*/ 270527 w 874071"/>
                    <a:gd name="connsiteY17" fmla="*/ 73064 h 475654"/>
                    <a:gd name="connsiteX18" fmla="*/ 281640 w 874071"/>
                    <a:gd name="connsiteY18" fmla="*/ 76239 h 475654"/>
                    <a:gd name="connsiteX19" fmla="*/ 305452 w 874071"/>
                    <a:gd name="connsiteY19" fmla="*/ 77827 h 475654"/>
                    <a:gd name="connsiteX20" fmla="*/ 343552 w 874071"/>
                    <a:gd name="connsiteY20" fmla="*/ 74017 h 475654"/>
                    <a:gd name="connsiteX21" fmla="*/ 380065 w 874071"/>
                    <a:gd name="connsiteY21" fmla="*/ 76239 h 475654"/>
                    <a:gd name="connsiteX22" fmla="*/ 441977 w 874071"/>
                    <a:gd name="connsiteY22" fmla="*/ 82589 h 475654"/>
                    <a:gd name="connsiteX23" fmla="*/ 447375 w 874071"/>
                    <a:gd name="connsiteY23" fmla="*/ 69889 h 475654"/>
                    <a:gd name="connsiteX24" fmla="*/ 501667 w 874071"/>
                    <a:gd name="connsiteY24" fmla="*/ 63539 h 475654"/>
                    <a:gd name="connsiteX25" fmla="*/ 540402 w 874071"/>
                    <a:gd name="connsiteY25" fmla="*/ 71477 h 475654"/>
                    <a:gd name="connsiteX26" fmla="*/ 573740 w 874071"/>
                    <a:gd name="connsiteY26" fmla="*/ 69889 h 475654"/>
                    <a:gd name="connsiteX27" fmla="*/ 597552 w 874071"/>
                    <a:gd name="connsiteY27" fmla="*/ 65127 h 475654"/>
                    <a:gd name="connsiteX28" fmla="*/ 613427 w 874071"/>
                    <a:gd name="connsiteY28" fmla="*/ 60364 h 475654"/>
                    <a:gd name="connsiteX29" fmla="*/ 642002 w 874071"/>
                    <a:gd name="connsiteY29" fmla="*/ 63539 h 475654"/>
                    <a:gd name="connsiteX30" fmla="*/ 654702 w 874071"/>
                    <a:gd name="connsiteY30" fmla="*/ 66714 h 475654"/>
                    <a:gd name="connsiteX31" fmla="*/ 688040 w 874071"/>
                    <a:gd name="connsiteY31" fmla="*/ 73064 h 475654"/>
                    <a:gd name="connsiteX32" fmla="*/ 719790 w 874071"/>
                    <a:gd name="connsiteY32" fmla="*/ 79414 h 475654"/>
                    <a:gd name="connsiteX33" fmla="*/ 745190 w 874071"/>
                    <a:gd name="connsiteY33" fmla="*/ 82589 h 475654"/>
                    <a:gd name="connsiteX34" fmla="*/ 754715 w 874071"/>
                    <a:gd name="connsiteY34" fmla="*/ 85764 h 475654"/>
                    <a:gd name="connsiteX35" fmla="*/ 769002 w 874071"/>
                    <a:gd name="connsiteY35" fmla="*/ 88939 h 475654"/>
                    <a:gd name="connsiteX36" fmla="*/ 773765 w 874071"/>
                    <a:gd name="connsiteY36" fmla="*/ 104814 h 475654"/>
                    <a:gd name="connsiteX37" fmla="*/ 775352 w 874071"/>
                    <a:gd name="connsiteY37" fmla="*/ 111164 h 475654"/>
                    <a:gd name="connsiteX38" fmla="*/ 780115 w 874071"/>
                    <a:gd name="connsiteY38" fmla="*/ 115927 h 475654"/>
                    <a:gd name="connsiteX39" fmla="*/ 783290 w 874071"/>
                    <a:gd name="connsiteY39" fmla="*/ 120689 h 475654"/>
                    <a:gd name="connsiteX40" fmla="*/ 788052 w 874071"/>
                    <a:gd name="connsiteY40" fmla="*/ 128627 h 475654"/>
                    <a:gd name="connsiteX41" fmla="*/ 800752 w 874071"/>
                    <a:gd name="connsiteY41" fmla="*/ 146089 h 475654"/>
                    <a:gd name="connsiteX42" fmla="*/ 808690 w 874071"/>
                    <a:gd name="connsiteY42" fmla="*/ 160377 h 475654"/>
                    <a:gd name="connsiteX43" fmla="*/ 815040 w 874071"/>
                    <a:gd name="connsiteY43" fmla="*/ 168314 h 475654"/>
                    <a:gd name="connsiteX44" fmla="*/ 829327 w 874071"/>
                    <a:gd name="connsiteY44" fmla="*/ 193714 h 475654"/>
                    <a:gd name="connsiteX45" fmla="*/ 830915 w 874071"/>
                    <a:gd name="connsiteY45" fmla="*/ 200064 h 475654"/>
                    <a:gd name="connsiteX46" fmla="*/ 837900 w 874071"/>
                    <a:gd name="connsiteY46" fmla="*/ 208636 h 475654"/>
                    <a:gd name="connsiteX47" fmla="*/ 847425 w 874071"/>
                    <a:gd name="connsiteY47" fmla="*/ 219432 h 475654"/>
                    <a:gd name="connsiteX48" fmla="*/ 858537 w 874071"/>
                    <a:gd name="connsiteY48" fmla="*/ 216256 h 475654"/>
                    <a:gd name="connsiteX49" fmla="*/ 858220 w 874071"/>
                    <a:gd name="connsiteY49" fmla="*/ 237211 h 475654"/>
                    <a:gd name="connsiteX50" fmla="*/ 862029 w 874071"/>
                    <a:gd name="connsiteY50" fmla="*/ 254039 h 475654"/>
                    <a:gd name="connsiteX51" fmla="*/ 868380 w 874071"/>
                    <a:gd name="connsiteY51" fmla="*/ 277852 h 475654"/>
                    <a:gd name="connsiteX52" fmla="*/ 869649 w 874071"/>
                    <a:gd name="connsiteY52" fmla="*/ 298489 h 475654"/>
                    <a:gd name="connsiteX53" fmla="*/ 856315 w 874071"/>
                    <a:gd name="connsiteY53" fmla="*/ 314364 h 475654"/>
                    <a:gd name="connsiteX54" fmla="*/ 853140 w 874071"/>
                    <a:gd name="connsiteY54" fmla="*/ 323889 h 475654"/>
                    <a:gd name="connsiteX55" fmla="*/ 869349 w 874071"/>
                    <a:gd name="connsiteY55" fmla="*/ 359816 h 475654"/>
                    <a:gd name="connsiteX56" fmla="*/ 861077 w 874071"/>
                    <a:gd name="connsiteY56" fmla="*/ 376277 h 475654"/>
                    <a:gd name="connsiteX57" fmla="*/ 847875 w 874071"/>
                    <a:gd name="connsiteY57" fmla="*/ 391651 h 475654"/>
                    <a:gd name="connsiteX58" fmla="*/ 832920 w 874071"/>
                    <a:gd name="connsiteY58" fmla="*/ 399003 h 475654"/>
                    <a:gd name="connsiteX59" fmla="*/ 840440 w 874071"/>
                    <a:gd name="connsiteY59" fmla="*/ 412789 h 475654"/>
                    <a:gd name="connsiteX60" fmla="*/ 830915 w 874071"/>
                    <a:gd name="connsiteY60" fmla="*/ 417552 h 475654"/>
                    <a:gd name="connsiteX61" fmla="*/ 826152 w 874071"/>
                    <a:gd name="connsiteY61" fmla="*/ 420727 h 475654"/>
                    <a:gd name="connsiteX62" fmla="*/ 819802 w 874071"/>
                    <a:gd name="connsiteY62" fmla="*/ 422314 h 475654"/>
                    <a:gd name="connsiteX63" fmla="*/ 800752 w 874071"/>
                    <a:gd name="connsiteY63" fmla="*/ 427077 h 475654"/>
                    <a:gd name="connsiteX64" fmla="*/ 778527 w 874071"/>
                    <a:gd name="connsiteY64" fmla="*/ 428664 h 475654"/>
                    <a:gd name="connsiteX65" fmla="*/ 756134 w 874071"/>
                    <a:gd name="connsiteY65" fmla="*/ 447881 h 475654"/>
                    <a:gd name="connsiteX66" fmla="*/ 724804 w 874071"/>
                    <a:gd name="connsiteY66" fmla="*/ 449051 h 475654"/>
                    <a:gd name="connsiteX67" fmla="*/ 688458 w 874071"/>
                    <a:gd name="connsiteY67" fmla="*/ 452811 h 475654"/>
                    <a:gd name="connsiteX68" fmla="*/ 674070 w 874071"/>
                    <a:gd name="connsiteY68" fmla="*/ 457874 h 475654"/>
                    <a:gd name="connsiteX69" fmla="*/ 656290 w 874071"/>
                    <a:gd name="connsiteY69" fmla="*/ 449302 h 475654"/>
                    <a:gd name="connsiteX70" fmla="*/ 642002 w 874071"/>
                    <a:gd name="connsiteY70" fmla="*/ 450889 h 475654"/>
                    <a:gd name="connsiteX71" fmla="*/ 622952 w 874071"/>
                    <a:gd name="connsiteY71" fmla="*/ 454064 h 475654"/>
                    <a:gd name="connsiteX72" fmla="*/ 592790 w 874071"/>
                    <a:gd name="connsiteY72" fmla="*/ 457239 h 475654"/>
                    <a:gd name="connsiteX73" fmla="*/ 568977 w 874071"/>
                    <a:gd name="connsiteY73" fmla="*/ 462002 h 475654"/>
                    <a:gd name="connsiteX74" fmla="*/ 511827 w 874071"/>
                    <a:gd name="connsiteY74" fmla="*/ 466764 h 475654"/>
                    <a:gd name="connsiteX75" fmla="*/ 431500 w 874071"/>
                    <a:gd name="connsiteY75" fmla="*/ 475654 h 475654"/>
                    <a:gd name="connsiteX76" fmla="*/ 389590 w 874071"/>
                    <a:gd name="connsiteY76" fmla="*/ 474384 h 475654"/>
                    <a:gd name="connsiteX77" fmla="*/ 359427 w 874071"/>
                    <a:gd name="connsiteY77" fmla="*/ 465177 h 475654"/>
                    <a:gd name="connsiteX78" fmla="*/ 345140 w 874071"/>
                    <a:gd name="connsiteY78" fmla="*/ 462002 h 475654"/>
                    <a:gd name="connsiteX79" fmla="*/ 327677 w 874071"/>
                    <a:gd name="connsiteY79" fmla="*/ 458827 h 475654"/>
                    <a:gd name="connsiteX80" fmla="*/ 318152 w 874071"/>
                    <a:gd name="connsiteY80" fmla="*/ 455652 h 475654"/>
                    <a:gd name="connsiteX81" fmla="*/ 316565 w 874071"/>
                    <a:gd name="connsiteY81" fmla="*/ 450889 h 475654"/>
                    <a:gd name="connsiteX82" fmla="*/ 307040 w 874071"/>
                    <a:gd name="connsiteY82" fmla="*/ 444539 h 475654"/>
                    <a:gd name="connsiteX83" fmla="*/ 273702 w 874071"/>
                    <a:gd name="connsiteY83" fmla="*/ 430252 h 475654"/>
                    <a:gd name="connsiteX84" fmla="*/ 259415 w 874071"/>
                    <a:gd name="connsiteY84" fmla="*/ 417552 h 475654"/>
                    <a:gd name="connsiteX85" fmla="*/ 254652 w 874071"/>
                    <a:gd name="connsiteY85" fmla="*/ 412789 h 475654"/>
                    <a:gd name="connsiteX86" fmla="*/ 248302 w 874071"/>
                    <a:gd name="connsiteY86" fmla="*/ 401677 h 475654"/>
                    <a:gd name="connsiteX87" fmla="*/ 246715 w 874071"/>
                    <a:gd name="connsiteY87" fmla="*/ 396914 h 475654"/>
                    <a:gd name="connsiteX88" fmla="*/ 241952 w 874071"/>
                    <a:gd name="connsiteY88" fmla="*/ 390564 h 475654"/>
                    <a:gd name="connsiteX89" fmla="*/ 238777 w 874071"/>
                    <a:gd name="connsiteY89" fmla="*/ 385802 h 475654"/>
                    <a:gd name="connsiteX90" fmla="*/ 235602 w 874071"/>
                    <a:gd name="connsiteY90" fmla="*/ 365164 h 475654"/>
                    <a:gd name="connsiteX91" fmla="*/ 232427 w 874071"/>
                    <a:gd name="connsiteY91" fmla="*/ 354052 h 475654"/>
                    <a:gd name="connsiteX92" fmla="*/ 227665 w 874071"/>
                    <a:gd name="connsiteY92" fmla="*/ 319127 h 475654"/>
                    <a:gd name="connsiteX93" fmla="*/ 222902 w 874071"/>
                    <a:gd name="connsiteY93" fmla="*/ 306427 h 475654"/>
                    <a:gd name="connsiteX94" fmla="*/ 218140 w 874071"/>
                    <a:gd name="connsiteY94" fmla="*/ 303252 h 475654"/>
                    <a:gd name="connsiteX95" fmla="*/ 216552 w 874071"/>
                    <a:gd name="connsiteY95" fmla="*/ 298489 h 475654"/>
                    <a:gd name="connsiteX96" fmla="*/ 200677 w 874071"/>
                    <a:gd name="connsiteY96" fmla="*/ 285789 h 475654"/>
                    <a:gd name="connsiteX97" fmla="*/ 197502 w 874071"/>
                    <a:gd name="connsiteY97" fmla="*/ 281027 h 475654"/>
                    <a:gd name="connsiteX98" fmla="*/ 192740 w 874071"/>
                    <a:gd name="connsiteY98" fmla="*/ 279439 h 475654"/>
                    <a:gd name="connsiteX99" fmla="*/ 184802 w 874071"/>
                    <a:gd name="connsiteY99" fmla="*/ 276264 h 475654"/>
                    <a:gd name="connsiteX100" fmla="*/ 175277 w 874071"/>
                    <a:gd name="connsiteY100" fmla="*/ 269914 h 475654"/>
                    <a:gd name="connsiteX101" fmla="*/ 160990 w 874071"/>
                    <a:gd name="connsiteY101" fmla="*/ 261977 h 475654"/>
                    <a:gd name="connsiteX102" fmla="*/ 141940 w 874071"/>
                    <a:gd name="connsiteY102" fmla="*/ 252452 h 475654"/>
                    <a:gd name="connsiteX103" fmla="*/ 134002 w 874071"/>
                    <a:gd name="connsiteY103" fmla="*/ 246102 h 475654"/>
                    <a:gd name="connsiteX104" fmla="*/ 116540 w 874071"/>
                    <a:gd name="connsiteY104" fmla="*/ 238164 h 475654"/>
                    <a:gd name="connsiteX105" fmla="*/ 110190 w 874071"/>
                    <a:gd name="connsiteY105" fmla="*/ 234989 h 475654"/>
                    <a:gd name="connsiteX106" fmla="*/ 94315 w 874071"/>
                    <a:gd name="connsiteY106" fmla="*/ 227052 h 475654"/>
                    <a:gd name="connsiteX107" fmla="*/ 81615 w 874071"/>
                    <a:gd name="connsiteY107" fmla="*/ 222289 h 475654"/>
                    <a:gd name="connsiteX108" fmla="*/ 76852 w 874071"/>
                    <a:gd name="connsiteY108" fmla="*/ 219114 h 475654"/>
                    <a:gd name="connsiteX109" fmla="*/ 70502 w 874071"/>
                    <a:gd name="connsiteY109" fmla="*/ 217527 h 475654"/>
                    <a:gd name="connsiteX110" fmla="*/ 59390 w 874071"/>
                    <a:gd name="connsiteY110" fmla="*/ 208002 h 475654"/>
                    <a:gd name="connsiteX111" fmla="*/ 56215 w 874071"/>
                    <a:gd name="connsiteY111" fmla="*/ 203239 h 475654"/>
                    <a:gd name="connsiteX112" fmla="*/ 49865 w 874071"/>
                    <a:gd name="connsiteY112" fmla="*/ 200064 h 475654"/>
                    <a:gd name="connsiteX113" fmla="*/ 48277 w 874071"/>
                    <a:gd name="connsiteY113" fmla="*/ 195302 h 475654"/>
                    <a:gd name="connsiteX114" fmla="*/ 40340 w 874071"/>
                    <a:gd name="connsiteY114" fmla="*/ 185777 h 475654"/>
                    <a:gd name="connsiteX115" fmla="*/ 38752 w 874071"/>
                    <a:gd name="connsiteY115" fmla="*/ 177839 h 475654"/>
                    <a:gd name="connsiteX116" fmla="*/ 35577 w 874071"/>
                    <a:gd name="connsiteY116" fmla="*/ 171489 h 475654"/>
                    <a:gd name="connsiteX117" fmla="*/ 30815 w 874071"/>
                    <a:gd name="connsiteY117" fmla="*/ 161964 h 475654"/>
                    <a:gd name="connsiteX118" fmla="*/ 26052 w 874071"/>
                    <a:gd name="connsiteY118" fmla="*/ 144502 h 475654"/>
                    <a:gd name="connsiteX119" fmla="*/ 5097 w 874071"/>
                    <a:gd name="connsiteY119" fmla="*/ 147042 h 475654"/>
                    <a:gd name="connsiteX120" fmla="*/ 18 w 874071"/>
                    <a:gd name="connsiteY120" fmla="*/ 127039 h 475654"/>
                    <a:gd name="connsiteX121" fmla="*/ 12717 w 874071"/>
                    <a:gd name="connsiteY121" fmla="*/ 107989 h 475654"/>
                    <a:gd name="connsiteX122" fmla="*/ 14940 w 874071"/>
                    <a:gd name="connsiteY122" fmla="*/ 82589 h 475654"/>
                    <a:gd name="connsiteX123" fmla="*/ 21290 w 874071"/>
                    <a:gd name="connsiteY123" fmla="*/ 79414 h 475654"/>
                    <a:gd name="connsiteX124" fmla="*/ 30815 w 874071"/>
                    <a:gd name="connsiteY124" fmla="*/ 76239 h 475654"/>
                    <a:gd name="connsiteX125" fmla="*/ 33990 w 874071"/>
                    <a:gd name="connsiteY125" fmla="*/ 71477 h 475654"/>
                    <a:gd name="connsiteX126" fmla="*/ 46690 w 874071"/>
                    <a:gd name="connsiteY126" fmla="*/ 66714 h 475654"/>
                    <a:gd name="connsiteX127" fmla="*/ 49865 w 874071"/>
                    <a:gd name="connsiteY127" fmla="*/ 61952 h 475654"/>
                    <a:gd name="connsiteX128" fmla="*/ 59390 w 874071"/>
                    <a:gd name="connsiteY128" fmla="*/ 55602 h 475654"/>
                    <a:gd name="connsiteX129" fmla="*/ 62565 w 874071"/>
                    <a:gd name="connsiteY129" fmla="*/ 50839 h 475654"/>
                    <a:gd name="connsiteX130" fmla="*/ 73677 w 874071"/>
                    <a:gd name="connsiteY130" fmla="*/ 41314 h 475654"/>
                    <a:gd name="connsiteX131" fmla="*/ 76852 w 874071"/>
                    <a:gd name="connsiteY131" fmla="*/ 36552 h 475654"/>
                    <a:gd name="connsiteX132" fmla="*/ 97490 w 874071"/>
                    <a:gd name="connsiteY132" fmla="*/ 23852 h 475654"/>
                    <a:gd name="connsiteX133" fmla="*/ 100665 w 874071"/>
                    <a:gd name="connsiteY133" fmla="*/ 19089 h 475654"/>
                    <a:gd name="connsiteX134" fmla="*/ 105427 w 874071"/>
                    <a:gd name="connsiteY134" fmla="*/ 15914 h 475654"/>
                    <a:gd name="connsiteX135" fmla="*/ 111777 w 874071"/>
                    <a:gd name="connsiteY135" fmla="*/ 11152 h 475654"/>
                    <a:gd name="connsiteX136" fmla="*/ 116540 w 874071"/>
                    <a:gd name="connsiteY136" fmla="*/ 4802 h 475654"/>
                    <a:gd name="connsiteX137" fmla="*/ 92727 w 874071"/>
                    <a:gd name="connsiteY137" fmla="*/ 12739 h 475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874071" h="475654">
                      <a:moveTo>
                        <a:pt x="92727" y="12739"/>
                      </a:moveTo>
                      <a:lnTo>
                        <a:pt x="92727" y="12739"/>
                      </a:lnTo>
                      <a:cubicBezTo>
                        <a:pt x="94211" y="10662"/>
                        <a:pt x="99077" y="-755"/>
                        <a:pt x="105427" y="39"/>
                      </a:cubicBezTo>
                      <a:cubicBezTo>
                        <a:pt x="115962" y="1355"/>
                        <a:pt x="112260" y="6019"/>
                        <a:pt x="122890" y="9564"/>
                      </a:cubicBezTo>
                      <a:cubicBezTo>
                        <a:pt x="134866" y="13558"/>
                        <a:pt x="120098" y="8169"/>
                        <a:pt x="132415" y="14327"/>
                      </a:cubicBezTo>
                      <a:cubicBezTo>
                        <a:pt x="133912" y="15075"/>
                        <a:pt x="135610" y="15327"/>
                        <a:pt x="137177" y="15914"/>
                      </a:cubicBezTo>
                      <a:cubicBezTo>
                        <a:pt x="157336" y="23473"/>
                        <a:pt x="129094" y="13749"/>
                        <a:pt x="159402" y="23852"/>
                      </a:cubicBezTo>
                      <a:cubicBezTo>
                        <a:pt x="160990" y="24381"/>
                        <a:pt x="162668" y="24691"/>
                        <a:pt x="164165" y="25439"/>
                      </a:cubicBezTo>
                      <a:cubicBezTo>
                        <a:pt x="166282" y="26497"/>
                        <a:pt x="168270" y="27866"/>
                        <a:pt x="170515" y="28614"/>
                      </a:cubicBezTo>
                      <a:cubicBezTo>
                        <a:pt x="173075" y="29467"/>
                        <a:pt x="175806" y="29673"/>
                        <a:pt x="178452" y="30202"/>
                      </a:cubicBezTo>
                      <a:lnTo>
                        <a:pt x="192740" y="39727"/>
                      </a:lnTo>
                      <a:cubicBezTo>
                        <a:pt x="194327" y="40785"/>
                        <a:pt x="195716" y="42232"/>
                        <a:pt x="197502" y="42902"/>
                      </a:cubicBezTo>
                      <a:lnTo>
                        <a:pt x="210202" y="47664"/>
                      </a:lnTo>
                      <a:cubicBezTo>
                        <a:pt x="213354" y="48790"/>
                        <a:pt x="216651" y="49521"/>
                        <a:pt x="219727" y="50839"/>
                      </a:cubicBezTo>
                      <a:cubicBezTo>
                        <a:pt x="224077" y="52703"/>
                        <a:pt x="228347" y="54789"/>
                        <a:pt x="232427" y="57189"/>
                      </a:cubicBezTo>
                      <a:cubicBezTo>
                        <a:pt x="237361" y="60091"/>
                        <a:pt x="241049" y="65904"/>
                        <a:pt x="246715" y="66714"/>
                      </a:cubicBezTo>
                      <a:lnTo>
                        <a:pt x="257827" y="68302"/>
                      </a:lnTo>
                      <a:cubicBezTo>
                        <a:pt x="263085" y="70405"/>
                        <a:pt x="265547" y="71570"/>
                        <a:pt x="270527" y="73064"/>
                      </a:cubicBezTo>
                      <a:cubicBezTo>
                        <a:pt x="274217" y="74171"/>
                        <a:pt x="277823" y="75718"/>
                        <a:pt x="281640" y="76239"/>
                      </a:cubicBezTo>
                      <a:cubicBezTo>
                        <a:pt x="289522" y="77314"/>
                        <a:pt x="297515" y="77298"/>
                        <a:pt x="305452" y="77827"/>
                      </a:cubicBezTo>
                      <a:cubicBezTo>
                        <a:pt x="321845" y="86024"/>
                        <a:pt x="331117" y="74282"/>
                        <a:pt x="343552" y="74017"/>
                      </a:cubicBezTo>
                      <a:cubicBezTo>
                        <a:pt x="355987" y="73752"/>
                        <a:pt x="371069" y="75181"/>
                        <a:pt x="380065" y="76239"/>
                      </a:cubicBezTo>
                      <a:cubicBezTo>
                        <a:pt x="403877" y="75181"/>
                        <a:pt x="430759" y="83647"/>
                        <a:pt x="441977" y="82589"/>
                      </a:cubicBezTo>
                      <a:cubicBezTo>
                        <a:pt x="453195" y="81531"/>
                        <a:pt x="437427" y="73064"/>
                        <a:pt x="447375" y="69889"/>
                      </a:cubicBezTo>
                      <a:cubicBezTo>
                        <a:pt x="457323" y="66714"/>
                        <a:pt x="496905" y="64068"/>
                        <a:pt x="501667" y="63539"/>
                      </a:cubicBezTo>
                      <a:cubicBezTo>
                        <a:pt x="534880" y="56159"/>
                        <a:pt x="477661" y="74723"/>
                        <a:pt x="540402" y="71477"/>
                      </a:cubicBezTo>
                      <a:lnTo>
                        <a:pt x="573740" y="69889"/>
                      </a:lnTo>
                      <a:cubicBezTo>
                        <a:pt x="575305" y="69604"/>
                        <a:pt x="592117" y="66939"/>
                        <a:pt x="597552" y="65127"/>
                      </a:cubicBezTo>
                      <a:cubicBezTo>
                        <a:pt x="613223" y="59904"/>
                        <a:pt x="597746" y="63501"/>
                        <a:pt x="613427" y="60364"/>
                      </a:cubicBezTo>
                      <a:cubicBezTo>
                        <a:pt x="617526" y="60774"/>
                        <a:pt x="636877" y="62578"/>
                        <a:pt x="642002" y="63539"/>
                      </a:cubicBezTo>
                      <a:cubicBezTo>
                        <a:pt x="646291" y="64343"/>
                        <a:pt x="650438" y="65787"/>
                        <a:pt x="654702" y="66714"/>
                      </a:cubicBezTo>
                      <a:cubicBezTo>
                        <a:pt x="708040" y="78310"/>
                        <a:pt x="660045" y="67681"/>
                        <a:pt x="688040" y="73064"/>
                      </a:cubicBezTo>
                      <a:cubicBezTo>
                        <a:pt x="698639" y="75102"/>
                        <a:pt x="709144" y="77640"/>
                        <a:pt x="719790" y="79414"/>
                      </a:cubicBezTo>
                      <a:cubicBezTo>
                        <a:pt x="728206" y="80817"/>
                        <a:pt x="736723" y="81531"/>
                        <a:pt x="745190" y="82589"/>
                      </a:cubicBezTo>
                      <a:cubicBezTo>
                        <a:pt x="748365" y="83647"/>
                        <a:pt x="751468" y="84952"/>
                        <a:pt x="754715" y="85764"/>
                      </a:cubicBezTo>
                      <a:cubicBezTo>
                        <a:pt x="777075" y="91355"/>
                        <a:pt x="755372" y="84397"/>
                        <a:pt x="769002" y="88939"/>
                      </a:cubicBezTo>
                      <a:cubicBezTo>
                        <a:pt x="772666" y="103591"/>
                        <a:pt x="767961" y="85465"/>
                        <a:pt x="773765" y="104814"/>
                      </a:cubicBezTo>
                      <a:cubicBezTo>
                        <a:pt x="774392" y="106904"/>
                        <a:pt x="774270" y="109270"/>
                        <a:pt x="775352" y="111164"/>
                      </a:cubicBezTo>
                      <a:cubicBezTo>
                        <a:pt x="776466" y="113113"/>
                        <a:pt x="778678" y="114202"/>
                        <a:pt x="780115" y="115927"/>
                      </a:cubicBezTo>
                      <a:cubicBezTo>
                        <a:pt x="781336" y="117393"/>
                        <a:pt x="782279" y="119071"/>
                        <a:pt x="783290" y="120689"/>
                      </a:cubicBezTo>
                      <a:cubicBezTo>
                        <a:pt x="784925" y="123306"/>
                        <a:pt x="786304" y="126084"/>
                        <a:pt x="788052" y="128627"/>
                      </a:cubicBezTo>
                      <a:cubicBezTo>
                        <a:pt x="792129" y="134558"/>
                        <a:pt x="797257" y="139797"/>
                        <a:pt x="800752" y="146089"/>
                      </a:cubicBezTo>
                      <a:cubicBezTo>
                        <a:pt x="803398" y="150852"/>
                        <a:pt x="805744" y="155794"/>
                        <a:pt x="808690" y="160377"/>
                      </a:cubicBezTo>
                      <a:cubicBezTo>
                        <a:pt x="810522" y="163227"/>
                        <a:pt x="813257" y="165433"/>
                        <a:pt x="815040" y="168314"/>
                      </a:cubicBezTo>
                      <a:cubicBezTo>
                        <a:pt x="820153" y="176574"/>
                        <a:pt x="829327" y="193714"/>
                        <a:pt x="829327" y="193714"/>
                      </a:cubicBezTo>
                      <a:cubicBezTo>
                        <a:pt x="829856" y="195831"/>
                        <a:pt x="829486" y="197577"/>
                        <a:pt x="830915" y="200064"/>
                      </a:cubicBezTo>
                      <a:cubicBezTo>
                        <a:pt x="832344" y="202551"/>
                        <a:pt x="835148" y="205408"/>
                        <a:pt x="837900" y="208636"/>
                      </a:cubicBezTo>
                      <a:cubicBezTo>
                        <a:pt x="840652" y="211864"/>
                        <a:pt x="841899" y="211144"/>
                        <a:pt x="847425" y="219432"/>
                      </a:cubicBezTo>
                      <a:cubicBezTo>
                        <a:pt x="847954" y="221549"/>
                        <a:pt x="856738" y="213293"/>
                        <a:pt x="858537" y="216256"/>
                      </a:cubicBezTo>
                      <a:cubicBezTo>
                        <a:pt x="860336" y="219219"/>
                        <a:pt x="857638" y="230914"/>
                        <a:pt x="858220" y="237211"/>
                      </a:cubicBezTo>
                      <a:cubicBezTo>
                        <a:pt x="858802" y="243508"/>
                        <a:pt x="860336" y="247266"/>
                        <a:pt x="862029" y="254039"/>
                      </a:cubicBezTo>
                      <a:cubicBezTo>
                        <a:pt x="863722" y="260812"/>
                        <a:pt x="866733" y="269617"/>
                        <a:pt x="868380" y="277852"/>
                      </a:cubicBezTo>
                      <a:lnTo>
                        <a:pt x="869649" y="298489"/>
                      </a:lnTo>
                      <a:cubicBezTo>
                        <a:pt x="867589" y="312914"/>
                        <a:pt x="860673" y="301289"/>
                        <a:pt x="856315" y="314364"/>
                      </a:cubicBezTo>
                      <a:lnTo>
                        <a:pt x="853140" y="323889"/>
                      </a:lnTo>
                      <a:cubicBezTo>
                        <a:pt x="853619" y="331555"/>
                        <a:pt x="885913" y="355887"/>
                        <a:pt x="869349" y="359816"/>
                      </a:cubicBezTo>
                      <a:cubicBezTo>
                        <a:pt x="837075" y="367471"/>
                        <a:pt x="855595" y="348856"/>
                        <a:pt x="861077" y="376277"/>
                      </a:cubicBezTo>
                      <a:cubicBezTo>
                        <a:pt x="860019" y="384744"/>
                        <a:pt x="852568" y="387863"/>
                        <a:pt x="847875" y="391651"/>
                      </a:cubicBezTo>
                      <a:cubicBezTo>
                        <a:pt x="843182" y="395439"/>
                        <a:pt x="834159" y="395480"/>
                        <a:pt x="832920" y="399003"/>
                      </a:cubicBezTo>
                      <a:cubicBezTo>
                        <a:pt x="831681" y="402526"/>
                        <a:pt x="852402" y="408803"/>
                        <a:pt x="840440" y="412789"/>
                      </a:cubicBezTo>
                      <a:cubicBezTo>
                        <a:pt x="826789" y="421889"/>
                        <a:pt x="844061" y="410979"/>
                        <a:pt x="830915" y="417552"/>
                      </a:cubicBezTo>
                      <a:cubicBezTo>
                        <a:pt x="829208" y="418405"/>
                        <a:pt x="827906" y="419975"/>
                        <a:pt x="826152" y="420727"/>
                      </a:cubicBezTo>
                      <a:cubicBezTo>
                        <a:pt x="824147" y="421586"/>
                        <a:pt x="821900" y="421715"/>
                        <a:pt x="819802" y="422314"/>
                      </a:cubicBezTo>
                      <a:cubicBezTo>
                        <a:pt x="810752" y="424900"/>
                        <a:pt x="815680" y="425130"/>
                        <a:pt x="800752" y="427077"/>
                      </a:cubicBezTo>
                      <a:cubicBezTo>
                        <a:pt x="793387" y="428038"/>
                        <a:pt x="785963" y="425197"/>
                        <a:pt x="778527" y="428664"/>
                      </a:cubicBezTo>
                      <a:cubicBezTo>
                        <a:pt x="771091" y="432131"/>
                        <a:pt x="765088" y="444483"/>
                        <a:pt x="756134" y="447881"/>
                      </a:cubicBezTo>
                      <a:cubicBezTo>
                        <a:pt x="747180" y="451279"/>
                        <a:pt x="736083" y="448229"/>
                        <a:pt x="724804" y="449051"/>
                      </a:cubicBezTo>
                      <a:cubicBezTo>
                        <a:pt x="713525" y="449873"/>
                        <a:pt x="696914" y="451341"/>
                        <a:pt x="688458" y="452811"/>
                      </a:cubicBezTo>
                      <a:cubicBezTo>
                        <a:pt x="680002" y="454282"/>
                        <a:pt x="679431" y="458459"/>
                        <a:pt x="674070" y="457874"/>
                      </a:cubicBezTo>
                      <a:cubicBezTo>
                        <a:pt x="668709" y="457289"/>
                        <a:pt x="661635" y="450466"/>
                        <a:pt x="656290" y="449302"/>
                      </a:cubicBezTo>
                      <a:cubicBezTo>
                        <a:pt x="650945" y="448138"/>
                        <a:pt x="646746" y="450211"/>
                        <a:pt x="642002" y="450889"/>
                      </a:cubicBezTo>
                      <a:cubicBezTo>
                        <a:pt x="635629" y="451799"/>
                        <a:pt x="629337" y="453240"/>
                        <a:pt x="622952" y="454064"/>
                      </a:cubicBezTo>
                      <a:cubicBezTo>
                        <a:pt x="612926" y="455358"/>
                        <a:pt x="602844" y="456181"/>
                        <a:pt x="592790" y="457239"/>
                      </a:cubicBezTo>
                      <a:cubicBezTo>
                        <a:pt x="578783" y="462842"/>
                        <a:pt x="589799" y="459286"/>
                        <a:pt x="568977" y="462002"/>
                      </a:cubicBezTo>
                      <a:cubicBezTo>
                        <a:pt x="526139" y="467590"/>
                        <a:pt x="573078" y="463893"/>
                        <a:pt x="511827" y="466764"/>
                      </a:cubicBezTo>
                      <a:lnTo>
                        <a:pt x="431500" y="475654"/>
                      </a:lnTo>
                      <a:lnTo>
                        <a:pt x="389590" y="474384"/>
                      </a:lnTo>
                      <a:cubicBezTo>
                        <a:pt x="384280" y="474094"/>
                        <a:pt x="366835" y="467241"/>
                        <a:pt x="359427" y="465177"/>
                      </a:cubicBezTo>
                      <a:cubicBezTo>
                        <a:pt x="352019" y="463113"/>
                        <a:pt x="349924" y="462959"/>
                        <a:pt x="345140" y="462002"/>
                      </a:cubicBezTo>
                      <a:cubicBezTo>
                        <a:pt x="339338" y="460842"/>
                        <a:pt x="333436" y="460182"/>
                        <a:pt x="327677" y="458827"/>
                      </a:cubicBezTo>
                      <a:cubicBezTo>
                        <a:pt x="324419" y="458060"/>
                        <a:pt x="318152" y="455652"/>
                        <a:pt x="318152" y="455652"/>
                      </a:cubicBezTo>
                      <a:cubicBezTo>
                        <a:pt x="317623" y="454064"/>
                        <a:pt x="317493" y="452281"/>
                        <a:pt x="316565" y="450889"/>
                      </a:cubicBezTo>
                      <a:cubicBezTo>
                        <a:pt x="313168" y="445794"/>
                        <a:pt x="312031" y="446203"/>
                        <a:pt x="307040" y="444539"/>
                      </a:cubicBezTo>
                      <a:cubicBezTo>
                        <a:pt x="294648" y="432150"/>
                        <a:pt x="306770" y="442849"/>
                        <a:pt x="273702" y="430252"/>
                      </a:cubicBezTo>
                      <a:cubicBezTo>
                        <a:pt x="269127" y="428509"/>
                        <a:pt x="261056" y="419193"/>
                        <a:pt x="259415" y="417552"/>
                      </a:cubicBezTo>
                      <a:cubicBezTo>
                        <a:pt x="257827" y="415964"/>
                        <a:pt x="255656" y="414797"/>
                        <a:pt x="254652" y="412789"/>
                      </a:cubicBezTo>
                      <a:cubicBezTo>
                        <a:pt x="250624" y="404733"/>
                        <a:pt x="252790" y="408408"/>
                        <a:pt x="248302" y="401677"/>
                      </a:cubicBezTo>
                      <a:cubicBezTo>
                        <a:pt x="247773" y="400089"/>
                        <a:pt x="247545" y="398367"/>
                        <a:pt x="246715" y="396914"/>
                      </a:cubicBezTo>
                      <a:cubicBezTo>
                        <a:pt x="245402" y="394617"/>
                        <a:pt x="243490" y="392717"/>
                        <a:pt x="241952" y="390564"/>
                      </a:cubicBezTo>
                      <a:cubicBezTo>
                        <a:pt x="240843" y="389012"/>
                        <a:pt x="239835" y="387389"/>
                        <a:pt x="238777" y="385802"/>
                      </a:cubicBezTo>
                      <a:cubicBezTo>
                        <a:pt x="234612" y="373300"/>
                        <a:pt x="240208" y="391263"/>
                        <a:pt x="235602" y="365164"/>
                      </a:cubicBezTo>
                      <a:cubicBezTo>
                        <a:pt x="234932" y="361370"/>
                        <a:pt x="233485" y="357756"/>
                        <a:pt x="232427" y="354052"/>
                      </a:cubicBezTo>
                      <a:cubicBezTo>
                        <a:pt x="229829" y="312477"/>
                        <a:pt x="233839" y="341763"/>
                        <a:pt x="227665" y="319127"/>
                      </a:cubicBezTo>
                      <a:cubicBezTo>
                        <a:pt x="225961" y="312880"/>
                        <a:pt x="227391" y="310916"/>
                        <a:pt x="222902" y="306427"/>
                      </a:cubicBezTo>
                      <a:cubicBezTo>
                        <a:pt x="221553" y="305078"/>
                        <a:pt x="219727" y="304310"/>
                        <a:pt x="218140" y="303252"/>
                      </a:cubicBezTo>
                      <a:cubicBezTo>
                        <a:pt x="217611" y="301664"/>
                        <a:pt x="217579" y="299810"/>
                        <a:pt x="216552" y="298489"/>
                      </a:cubicBezTo>
                      <a:cubicBezTo>
                        <a:pt x="209426" y="289327"/>
                        <a:pt x="208897" y="289899"/>
                        <a:pt x="200677" y="285789"/>
                      </a:cubicBezTo>
                      <a:cubicBezTo>
                        <a:pt x="199619" y="284202"/>
                        <a:pt x="198992" y="282219"/>
                        <a:pt x="197502" y="281027"/>
                      </a:cubicBezTo>
                      <a:cubicBezTo>
                        <a:pt x="196195" y="279982"/>
                        <a:pt x="194307" y="280027"/>
                        <a:pt x="192740" y="279439"/>
                      </a:cubicBezTo>
                      <a:cubicBezTo>
                        <a:pt x="190072" y="278438"/>
                        <a:pt x="187448" y="277322"/>
                        <a:pt x="184802" y="276264"/>
                      </a:cubicBezTo>
                      <a:cubicBezTo>
                        <a:pt x="174235" y="265697"/>
                        <a:pt x="185615" y="275658"/>
                        <a:pt x="175277" y="269914"/>
                      </a:cubicBezTo>
                      <a:cubicBezTo>
                        <a:pt x="158904" y="260818"/>
                        <a:pt x="171764" y="265568"/>
                        <a:pt x="160990" y="261977"/>
                      </a:cubicBezTo>
                      <a:cubicBezTo>
                        <a:pt x="147350" y="248337"/>
                        <a:pt x="163674" y="262483"/>
                        <a:pt x="141940" y="252452"/>
                      </a:cubicBezTo>
                      <a:cubicBezTo>
                        <a:pt x="138863" y="251032"/>
                        <a:pt x="136861" y="247921"/>
                        <a:pt x="134002" y="246102"/>
                      </a:cubicBezTo>
                      <a:cubicBezTo>
                        <a:pt x="127265" y="241814"/>
                        <a:pt x="123489" y="241253"/>
                        <a:pt x="116540" y="238164"/>
                      </a:cubicBezTo>
                      <a:cubicBezTo>
                        <a:pt x="114377" y="237203"/>
                        <a:pt x="112159" y="236302"/>
                        <a:pt x="110190" y="234989"/>
                      </a:cubicBezTo>
                      <a:cubicBezTo>
                        <a:pt x="97276" y="226380"/>
                        <a:pt x="107859" y="229760"/>
                        <a:pt x="94315" y="227052"/>
                      </a:cubicBezTo>
                      <a:cubicBezTo>
                        <a:pt x="83145" y="219606"/>
                        <a:pt x="97309" y="228175"/>
                        <a:pt x="81615" y="222289"/>
                      </a:cubicBezTo>
                      <a:cubicBezTo>
                        <a:pt x="79828" y="221619"/>
                        <a:pt x="78606" y="219866"/>
                        <a:pt x="76852" y="219114"/>
                      </a:cubicBezTo>
                      <a:cubicBezTo>
                        <a:pt x="74847" y="218255"/>
                        <a:pt x="72619" y="218056"/>
                        <a:pt x="70502" y="217527"/>
                      </a:cubicBezTo>
                      <a:cubicBezTo>
                        <a:pt x="65832" y="214024"/>
                        <a:pt x="63074" y="212423"/>
                        <a:pt x="59390" y="208002"/>
                      </a:cubicBezTo>
                      <a:cubicBezTo>
                        <a:pt x="58169" y="206536"/>
                        <a:pt x="57681" y="204461"/>
                        <a:pt x="56215" y="203239"/>
                      </a:cubicBezTo>
                      <a:cubicBezTo>
                        <a:pt x="54397" y="201724"/>
                        <a:pt x="51982" y="201122"/>
                        <a:pt x="49865" y="200064"/>
                      </a:cubicBezTo>
                      <a:cubicBezTo>
                        <a:pt x="49336" y="198477"/>
                        <a:pt x="49025" y="196799"/>
                        <a:pt x="48277" y="195302"/>
                      </a:cubicBezTo>
                      <a:cubicBezTo>
                        <a:pt x="46066" y="190880"/>
                        <a:pt x="43852" y="189289"/>
                        <a:pt x="40340" y="185777"/>
                      </a:cubicBezTo>
                      <a:cubicBezTo>
                        <a:pt x="39811" y="183131"/>
                        <a:pt x="39605" y="180399"/>
                        <a:pt x="38752" y="177839"/>
                      </a:cubicBezTo>
                      <a:cubicBezTo>
                        <a:pt x="38004" y="175594"/>
                        <a:pt x="36509" y="173664"/>
                        <a:pt x="35577" y="171489"/>
                      </a:cubicBezTo>
                      <a:cubicBezTo>
                        <a:pt x="31633" y="162286"/>
                        <a:pt x="36918" y="171119"/>
                        <a:pt x="30815" y="161964"/>
                      </a:cubicBezTo>
                      <a:cubicBezTo>
                        <a:pt x="27216" y="147572"/>
                        <a:pt x="30338" y="146989"/>
                        <a:pt x="26052" y="144502"/>
                      </a:cubicBezTo>
                      <a:cubicBezTo>
                        <a:pt x="21766" y="142015"/>
                        <a:pt x="9436" y="149952"/>
                        <a:pt x="5097" y="147042"/>
                      </a:cubicBezTo>
                      <a:cubicBezTo>
                        <a:pt x="758" y="144132"/>
                        <a:pt x="1076" y="128626"/>
                        <a:pt x="18" y="127039"/>
                      </a:cubicBezTo>
                      <a:cubicBezTo>
                        <a:pt x="-511" y="122276"/>
                        <a:pt x="10230" y="115397"/>
                        <a:pt x="12717" y="107989"/>
                      </a:cubicBezTo>
                      <a:cubicBezTo>
                        <a:pt x="15204" y="100581"/>
                        <a:pt x="13511" y="87351"/>
                        <a:pt x="14940" y="82589"/>
                      </a:cubicBezTo>
                      <a:cubicBezTo>
                        <a:pt x="16369" y="77827"/>
                        <a:pt x="19093" y="80293"/>
                        <a:pt x="21290" y="79414"/>
                      </a:cubicBezTo>
                      <a:cubicBezTo>
                        <a:pt x="24397" y="78171"/>
                        <a:pt x="30815" y="76239"/>
                        <a:pt x="30815" y="76239"/>
                      </a:cubicBezTo>
                      <a:cubicBezTo>
                        <a:pt x="31873" y="74652"/>
                        <a:pt x="32641" y="72826"/>
                        <a:pt x="33990" y="71477"/>
                      </a:cubicBezTo>
                      <a:cubicBezTo>
                        <a:pt x="38078" y="67389"/>
                        <a:pt x="41010" y="67850"/>
                        <a:pt x="46690" y="66714"/>
                      </a:cubicBezTo>
                      <a:cubicBezTo>
                        <a:pt x="47748" y="65127"/>
                        <a:pt x="48375" y="63144"/>
                        <a:pt x="49865" y="61952"/>
                      </a:cubicBezTo>
                      <a:cubicBezTo>
                        <a:pt x="62580" y="51779"/>
                        <a:pt x="45630" y="72112"/>
                        <a:pt x="59390" y="55602"/>
                      </a:cubicBezTo>
                      <a:cubicBezTo>
                        <a:pt x="60612" y="54136"/>
                        <a:pt x="61216" y="52188"/>
                        <a:pt x="62565" y="50839"/>
                      </a:cubicBezTo>
                      <a:cubicBezTo>
                        <a:pt x="73085" y="40319"/>
                        <a:pt x="65030" y="51691"/>
                        <a:pt x="73677" y="41314"/>
                      </a:cubicBezTo>
                      <a:cubicBezTo>
                        <a:pt x="74898" y="39848"/>
                        <a:pt x="75434" y="37828"/>
                        <a:pt x="76852" y="36552"/>
                      </a:cubicBezTo>
                      <a:cubicBezTo>
                        <a:pt x="87339" y="27114"/>
                        <a:pt x="87058" y="28024"/>
                        <a:pt x="97490" y="23852"/>
                      </a:cubicBezTo>
                      <a:cubicBezTo>
                        <a:pt x="98548" y="22264"/>
                        <a:pt x="99316" y="20438"/>
                        <a:pt x="100665" y="19089"/>
                      </a:cubicBezTo>
                      <a:cubicBezTo>
                        <a:pt x="102014" y="17740"/>
                        <a:pt x="103875" y="17023"/>
                        <a:pt x="105427" y="15914"/>
                      </a:cubicBezTo>
                      <a:cubicBezTo>
                        <a:pt x="107580" y="14376"/>
                        <a:pt x="109906" y="13023"/>
                        <a:pt x="111777" y="11152"/>
                      </a:cubicBezTo>
                      <a:cubicBezTo>
                        <a:pt x="113648" y="9281"/>
                        <a:pt x="114507" y="6496"/>
                        <a:pt x="116540" y="4802"/>
                      </a:cubicBezTo>
                      <a:cubicBezTo>
                        <a:pt x="124948" y="-2205"/>
                        <a:pt x="96696" y="11416"/>
                        <a:pt x="92727" y="12739"/>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 name="Freeform: Shape 5">
                  <a:extLst>
                    <a:ext uri="{FF2B5EF4-FFF2-40B4-BE49-F238E27FC236}">
                      <a16:creationId xmlns:a16="http://schemas.microsoft.com/office/drawing/2014/main" id="{D645EE2D-FAC0-4E5C-B20A-8C1F15359367}"/>
                    </a:ext>
                  </a:extLst>
                </p:cNvPr>
                <p:cNvSpPr/>
                <p:nvPr/>
              </p:nvSpPr>
              <p:spPr>
                <a:xfrm>
                  <a:off x="1754505" y="2874303"/>
                  <a:ext cx="114300" cy="171450"/>
                </a:xfrm>
                <a:custGeom>
                  <a:avLst/>
                  <a:gdLst>
                    <a:gd name="connsiteX0" fmla="*/ 51435 w 114300"/>
                    <a:gd name="connsiteY0" fmla="*/ 0 h 171450"/>
                    <a:gd name="connsiteX1" fmla="*/ 51435 w 114300"/>
                    <a:gd name="connsiteY1" fmla="*/ 0 h 171450"/>
                    <a:gd name="connsiteX2" fmla="*/ 28575 w 114300"/>
                    <a:gd name="connsiteY2" fmla="*/ 9525 h 171450"/>
                    <a:gd name="connsiteX3" fmla="*/ 22860 w 114300"/>
                    <a:gd name="connsiteY3" fmla="*/ 13335 h 171450"/>
                    <a:gd name="connsiteX4" fmla="*/ 15240 w 114300"/>
                    <a:gd name="connsiteY4" fmla="*/ 19050 h 171450"/>
                    <a:gd name="connsiteX5" fmla="*/ 9525 w 114300"/>
                    <a:gd name="connsiteY5" fmla="*/ 20955 h 171450"/>
                    <a:gd name="connsiteX6" fmla="*/ 1905 w 114300"/>
                    <a:gd name="connsiteY6" fmla="*/ 32385 h 171450"/>
                    <a:gd name="connsiteX7" fmla="*/ 0 w 114300"/>
                    <a:gd name="connsiteY7" fmla="*/ 38100 h 171450"/>
                    <a:gd name="connsiteX8" fmla="*/ 1905 w 114300"/>
                    <a:gd name="connsiteY8" fmla="*/ 57150 h 171450"/>
                    <a:gd name="connsiteX9" fmla="*/ 5715 w 114300"/>
                    <a:gd name="connsiteY9" fmla="*/ 70485 h 171450"/>
                    <a:gd name="connsiteX10" fmla="*/ 7620 w 114300"/>
                    <a:gd name="connsiteY10" fmla="*/ 78105 h 171450"/>
                    <a:gd name="connsiteX11" fmla="*/ 1905 w 114300"/>
                    <a:gd name="connsiteY11" fmla="*/ 89535 h 171450"/>
                    <a:gd name="connsiteX12" fmla="*/ 5715 w 114300"/>
                    <a:gd name="connsiteY12" fmla="*/ 97155 h 171450"/>
                    <a:gd name="connsiteX13" fmla="*/ 7620 w 114300"/>
                    <a:gd name="connsiteY13" fmla="*/ 102870 h 171450"/>
                    <a:gd name="connsiteX14" fmla="*/ 13335 w 114300"/>
                    <a:gd name="connsiteY14" fmla="*/ 114300 h 171450"/>
                    <a:gd name="connsiteX15" fmla="*/ 17145 w 114300"/>
                    <a:gd name="connsiteY15" fmla="*/ 127635 h 171450"/>
                    <a:gd name="connsiteX16" fmla="*/ 20955 w 114300"/>
                    <a:gd name="connsiteY16" fmla="*/ 142875 h 171450"/>
                    <a:gd name="connsiteX17" fmla="*/ 30480 w 114300"/>
                    <a:gd name="connsiteY17" fmla="*/ 154305 h 171450"/>
                    <a:gd name="connsiteX18" fmla="*/ 38100 w 114300"/>
                    <a:gd name="connsiteY18" fmla="*/ 165735 h 171450"/>
                    <a:gd name="connsiteX19" fmla="*/ 57150 w 114300"/>
                    <a:gd name="connsiteY19" fmla="*/ 171450 h 171450"/>
                    <a:gd name="connsiteX20" fmla="*/ 68580 w 114300"/>
                    <a:gd name="connsiteY20" fmla="*/ 167640 h 171450"/>
                    <a:gd name="connsiteX21" fmla="*/ 81915 w 114300"/>
                    <a:gd name="connsiteY21" fmla="*/ 161925 h 171450"/>
                    <a:gd name="connsiteX22" fmla="*/ 91440 w 114300"/>
                    <a:gd name="connsiteY22" fmla="*/ 150495 h 171450"/>
                    <a:gd name="connsiteX23" fmla="*/ 102870 w 114300"/>
                    <a:gd name="connsiteY23" fmla="*/ 140970 h 171450"/>
                    <a:gd name="connsiteX24" fmla="*/ 104775 w 114300"/>
                    <a:gd name="connsiteY24" fmla="*/ 135255 h 171450"/>
                    <a:gd name="connsiteX25" fmla="*/ 108585 w 114300"/>
                    <a:gd name="connsiteY25" fmla="*/ 129540 h 171450"/>
                    <a:gd name="connsiteX26" fmla="*/ 114300 w 114300"/>
                    <a:gd name="connsiteY26" fmla="*/ 120015 h 171450"/>
                    <a:gd name="connsiteX27" fmla="*/ 112395 w 114300"/>
                    <a:gd name="connsiteY27" fmla="*/ 104775 h 171450"/>
                    <a:gd name="connsiteX28" fmla="*/ 104775 w 114300"/>
                    <a:gd name="connsiteY28" fmla="*/ 87630 h 171450"/>
                    <a:gd name="connsiteX29" fmla="*/ 99060 w 114300"/>
                    <a:gd name="connsiteY29" fmla="*/ 81915 h 171450"/>
                    <a:gd name="connsiteX30" fmla="*/ 97155 w 114300"/>
                    <a:gd name="connsiteY30" fmla="*/ 74295 h 171450"/>
                    <a:gd name="connsiteX31" fmla="*/ 93345 w 114300"/>
                    <a:gd name="connsiteY31" fmla="*/ 64770 h 171450"/>
                    <a:gd name="connsiteX32" fmla="*/ 89535 w 114300"/>
                    <a:gd name="connsiteY32" fmla="*/ 45720 h 171450"/>
                    <a:gd name="connsiteX33" fmla="*/ 85725 w 114300"/>
                    <a:gd name="connsiteY33" fmla="*/ 38100 h 171450"/>
                    <a:gd name="connsiteX34" fmla="*/ 83820 w 114300"/>
                    <a:gd name="connsiteY34" fmla="*/ 32385 h 171450"/>
                    <a:gd name="connsiteX35" fmla="*/ 80010 w 114300"/>
                    <a:gd name="connsiteY35" fmla="*/ 26670 h 171450"/>
                    <a:gd name="connsiteX36" fmla="*/ 74295 w 114300"/>
                    <a:gd name="connsiteY36" fmla="*/ 15240 h 171450"/>
                    <a:gd name="connsiteX37" fmla="*/ 68580 w 114300"/>
                    <a:gd name="connsiteY37" fmla="*/ 13335 h 171450"/>
                    <a:gd name="connsiteX38" fmla="*/ 64770 w 114300"/>
                    <a:gd name="connsiteY38" fmla="*/ 7620 h 171450"/>
                    <a:gd name="connsiteX39" fmla="*/ 51435 w 114300"/>
                    <a:gd name="connsiteY39" fmla="*/ 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4300" h="171450">
                      <a:moveTo>
                        <a:pt x="51435" y="0"/>
                      </a:moveTo>
                      <a:lnTo>
                        <a:pt x="51435" y="0"/>
                      </a:lnTo>
                      <a:cubicBezTo>
                        <a:pt x="42201" y="3463"/>
                        <a:pt x="36512" y="4989"/>
                        <a:pt x="28575" y="9525"/>
                      </a:cubicBezTo>
                      <a:cubicBezTo>
                        <a:pt x="26587" y="10661"/>
                        <a:pt x="24723" y="12004"/>
                        <a:pt x="22860" y="13335"/>
                      </a:cubicBezTo>
                      <a:cubicBezTo>
                        <a:pt x="20276" y="15180"/>
                        <a:pt x="17997" y="17475"/>
                        <a:pt x="15240" y="19050"/>
                      </a:cubicBezTo>
                      <a:cubicBezTo>
                        <a:pt x="13497" y="20046"/>
                        <a:pt x="11430" y="20320"/>
                        <a:pt x="9525" y="20955"/>
                      </a:cubicBezTo>
                      <a:cubicBezTo>
                        <a:pt x="4995" y="34544"/>
                        <a:pt x="11418" y="18115"/>
                        <a:pt x="1905" y="32385"/>
                      </a:cubicBezTo>
                      <a:cubicBezTo>
                        <a:pt x="791" y="34056"/>
                        <a:pt x="635" y="36195"/>
                        <a:pt x="0" y="38100"/>
                      </a:cubicBezTo>
                      <a:cubicBezTo>
                        <a:pt x="635" y="44450"/>
                        <a:pt x="796" y="50865"/>
                        <a:pt x="1905" y="57150"/>
                      </a:cubicBezTo>
                      <a:cubicBezTo>
                        <a:pt x="2708" y="61703"/>
                        <a:pt x="4499" y="66025"/>
                        <a:pt x="5715" y="70485"/>
                      </a:cubicBezTo>
                      <a:cubicBezTo>
                        <a:pt x="6404" y="73011"/>
                        <a:pt x="6985" y="75565"/>
                        <a:pt x="7620" y="78105"/>
                      </a:cubicBezTo>
                      <a:cubicBezTo>
                        <a:pt x="6223" y="80201"/>
                        <a:pt x="1441" y="86287"/>
                        <a:pt x="1905" y="89535"/>
                      </a:cubicBezTo>
                      <a:cubicBezTo>
                        <a:pt x="2307" y="92346"/>
                        <a:pt x="4596" y="94545"/>
                        <a:pt x="5715" y="97155"/>
                      </a:cubicBezTo>
                      <a:cubicBezTo>
                        <a:pt x="6506" y="99001"/>
                        <a:pt x="6722" y="101074"/>
                        <a:pt x="7620" y="102870"/>
                      </a:cubicBezTo>
                      <a:cubicBezTo>
                        <a:pt x="13641" y="114912"/>
                        <a:pt x="9744" y="102329"/>
                        <a:pt x="13335" y="114300"/>
                      </a:cubicBezTo>
                      <a:cubicBezTo>
                        <a:pt x="14663" y="118728"/>
                        <a:pt x="15954" y="123168"/>
                        <a:pt x="17145" y="127635"/>
                      </a:cubicBezTo>
                      <a:cubicBezTo>
                        <a:pt x="18494" y="132695"/>
                        <a:pt x="18050" y="138518"/>
                        <a:pt x="20955" y="142875"/>
                      </a:cubicBezTo>
                      <a:cubicBezTo>
                        <a:pt x="34570" y="163297"/>
                        <a:pt x="13367" y="132303"/>
                        <a:pt x="30480" y="154305"/>
                      </a:cubicBezTo>
                      <a:cubicBezTo>
                        <a:pt x="33291" y="157919"/>
                        <a:pt x="33756" y="164287"/>
                        <a:pt x="38100" y="165735"/>
                      </a:cubicBezTo>
                      <a:cubicBezTo>
                        <a:pt x="48201" y="169102"/>
                        <a:pt x="41884" y="167088"/>
                        <a:pt x="57150" y="171450"/>
                      </a:cubicBezTo>
                      <a:cubicBezTo>
                        <a:pt x="60960" y="170180"/>
                        <a:pt x="64988" y="169436"/>
                        <a:pt x="68580" y="167640"/>
                      </a:cubicBezTo>
                      <a:cubicBezTo>
                        <a:pt x="77996" y="162932"/>
                        <a:pt x="73506" y="164728"/>
                        <a:pt x="81915" y="161925"/>
                      </a:cubicBezTo>
                      <a:cubicBezTo>
                        <a:pt x="98611" y="145229"/>
                        <a:pt x="78179" y="166408"/>
                        <a:pt x="91440" y="150495"/>
                      </a:cubicBezTo>
                      <a:cubicBezTo>
                        <a:pt x="96024" y="144995"/>
                        <a:pt x="97251" y="144716"/>
                        <a:pt x="102870" y="140970"/>
                      </a:cubicBezTo>
                      <a:cubicBezTo>
                        <a:pt x="103505" y="139065"/>
                        <a:pt x="103877" y="137051"/>
                        <a:pt x="104775" y="135255"/>
                      </a:cubicBezTo>
                      <a:cubicBezTo>
                        <a:pt x="105799" y="133207"/>
                        <a:pt x="107372" y="131482"/>
                        <a:pt x="108585" y="129540"/>
                      </a:cubicBezTo>
                      <a:cubicBezTo>
                        <a:pt x="110547" y="126400"/>
                        <a:pt x="112395" y="123190"/>
                        <a:pt x="114300" y="120015"/>
                      </a:cubicBezTo>
                      <a:cubicBezTo>
                        <a:pt x="113665" y="114935"/>
                        <a:pt x="113468" y="109781"/>
                        <a:pt x="112395" y="104775"/>
                      </a:cubicBezTo>
                      <a:cubicBezTo>
                        <a:pt x="110957" y="98066"/>
                        <a:pt x="109048" y="92757"/>
                        <a:pt x="104775" y="87630"/>
                      </a:cubicBezTo>
                      <a:cubicBezTo>
                        <a:pt x="103050" y="85560"/>
                        <a:pt x="100965" y="83820"/>
                        <a:pt x="99060" y="81915"/>
                      </a:cubicBezTo>
                      <a:cubicBezTo>
                        <a:pt x="98425" y="79375"/>
                        <a:pt x="97983" y="76779"/>
                        <a:pt x="97155" y="74295"/>
                      </a:cubicBezTo>
                      <a:cubicBezTo>
                        <a:pt x="96074" y="71051"/>
                        <a:pt x="94245" y="68069"/>
                        <a:pt x="93345" y="64770"/>
                      </a:cubicBezTo>
                      <a:cubicBezTo>
                        <a:pt x="91150" y="56722"/>
                        <a:pt x="92281" y="53044"/>
                        <a:pt x="89535" y="45720"/>
                      </a:cubicBezTo>
                      <a:cubicBezTo>
                        <a:pt x="88538" y="43061"/>
                        <a:pt x="86844" y="40710"/>
                        <a:pt x="85725" y="38100"/>
                      </a:cubicBezTo>
                      <a:cubicBezTo>
                        <a:pt x="84934" y="36254"/>
                        <a:pt x="84718" y="34181"/>
                        <a:pt x="83820" y="32385"/>
                      </a:cubicBezTo>
                      <a:cubicBezTo>
                        <a:pt x="82796" y="30337"/>
                        <a:pt x="81034" y="28718"/>
                        <a:pt x="80010" y="26670"/>
                      </a:cubicBezTo>
                      <a:cubicBezTo>
                        <a:pt x="77709" y="22069"/>
                        <a:pt x="78845" y="18880"/>
                        <a:pt x="74295" y="15240"/>
                      </a:cubicBezTo>
                      <a:cubicBezTo>
                        <a:pt x="72727" y="13986"/>
                        <a:pt x="70485" y="13970"/>
                        <a:pt x="68580" y="13335"/>
                      </a:cubicBezTo>
                      <a:cubicBezTo>
                        <a:pt x="67310" y="11430"/>
                        <a:pt x="66389" y="9239"/>
                        <a:pt x="64770" y="7620"/>
                      </a:cubicBezTo>
                      <a:cubicBezTo>
                        <a:pt x="62471" y="5321"/>
                        <a:pt x="53657" y="1270"/>
                        <a:pt x="51435"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9" name="Freeform: Shape 8">
                  <a:extLst>
                    <a:ext uri="{FF2B5EF4-FFF2-40B4-BE49-F238E27FC236}">
                      <a16:creationId xmlns:a16="http://schemas.microsoft.com/office/drawing/2014/main" id="{6F616D9F-8FF1-404F-A588-F494528A5526}"/>
                    </a:ext>
                  </a:extLst>
                </p:cNvPr>
                <p:cNvSpPr/>
                <p:nvPr/>
              </p:nvSpPr>
              <p:spPr>
                <a:xfrm>
                  <a:off x="1138989" y="2337188"/>
                  <a:ext cx="569495" cy="627444"/>
                </a:xfrm>
                <a:custGeom>
                  <a:avLst/>
                  <a:gdLst>
                    <a:gd name="connsiteX0" fmla="*/ 336885 w 569495"/>
                    <a:gd name="connsiteY0" fmla="*/ 565490 h 622235"/>
                    <a:gd name="connsiteX1" fmla="*/ 336885 w 569495"/>
                    <a:gd name="connsiteY1" fmla="*/ 565490 h 622235"/>
                    <a:gd name="connsiteX2" fmla="*/ 320843 w 569495"/>
                    <a:gd name="connsiteY2" fmla="*/ 559475 h 622235"/>
                    <a:gd name="connsiteX3" fmla="*/ 302795 w 569495"/>
                    <a:gd name="connsiteY3" fmla="*/ 565490 h 622235"/>
                    <a:gd name="connsiteX4" fmla="*/ 296779 w 569495"/>
                    <a:gd name="connsiteY4" fmla="*/ 573512 h 622235"/>
                    <a:gd name="connsiteX5" fmla="*/ 284748 w 569495"/>
                    <a:gd name="connsiteY5" fmla="*/ 581533 h 622235"/>
                    <a:gd name="connsiteX6" fmla="*/ 270711 w 569495"/>
                    <a:gd name="connsiteY6" fmla="*/ 591559 h 622235"/>
                    <a:gd name="connsiteX7" fmla="*/ 266700 w 569495"/>
                    <a:gd name="connsiteY7" fmla="*/ 621638 h 622235"/>
                    <a:gd name="connsiteX8" fmla="*/ 262690 w 569495"/>
                    <a:gd name="connsiteY8" fmla="*/ 613617 h 622235"/>
                    <a:gd name="connsiteX9" fmla="*/ 268706 w 569495"/>
                    <a:gd name="connsiteY9" fmla="*/ 565490 h 622235"/>
                    <a:gd name="connsiteX10" fmla="*/ 266700 w 569495"/>
                    <a:gd name="connsiteY10" fmla="*/ 465227 h 622235"/>
                    <a:gd name="connsiteX11" fmla="*/ 264695 w 569495"/>
                    <a:gd name="connsiteY11" fmla="*/ 451190 h 622235"/>
                    <a:gd name="connsiteX12" fmla="*/ 258679 w 569495"/>
                    <a:gd name="connsiteY12" fmla="*/ 425122 h 622235"/>
                    <a:gd name="connsiteX13" fmla="*/ 256674 w 569495"/>
                    <a:gd name="connsiteY13" fmla="*/ 417101 h 622235"/>
                    <a:gd name="connsiteX14" fmla="*/ 252664 w 569495"/>
                    <a:gd name="connsiteY14" fmla="*/ 385017 h 622235"/>
                    <a:gd name="connsiteX15" fmla="*/ 246648 w 569495"/>
                    <a:gd name="connsiteY15" fmla="*/ 379001 h 622235"/>
                    <a:gd name="connsiteX16" fmla="*/ 242637 w 569495"/>
                    <a:gd name="connsiteY16" fmla="*/ 366969 h 622235"/>
                    <a:gd name="connsiteX17" fmla="*/ 236622 w 569495"/>
                    <a:gd name="connsiteY17" fmla="*/ 360954 h 622235"/>
                    <a:gd name="connsiteX18" fmla="*/ 224590 w 569495"/>
                    <a:gd name="connsiteY18" fmla="*/ 350927 h 622235"/>
                    <a:gd name="connsiteX19" fmla="*/ 212558 w 569495"/>
                    <a:gd name="connsiteY19" fmla="*/ 334885 h 622235"/>
                    <a:gd name="connsiteX20" fmla="*/ 206543 w 569495"/>
                    <a:gd name="connsiteY20" fmla="*/ 322854 h 622235"/>
                    <a:gd name="connsiteX21" fmla="*/ 200527 w 569495"/>
                    <a:gd name="connsiteY21" fmla="*/ 310822 h 622235"/>
                    <a:gd name="connsiteX22" fmla="*/ 194511 w 569495"/>
                    <a:gd name="connsiteY22" fmla="*/ 306812 h 622235"/>
                    <a:gd name="connsiteX23" fmla="*/ 192506 w 569495"/>
                    <a:gd name="connsiteY23" fmla="*/ 292775 h 622235"/>
                    <a:gd name="connsiteX24" fmla="*/ 182479 w 569495"/>
                    <a:gd name="connsiteY24" fmla="*/ 274727 h 622235"/>
                    <a:gd name="connsiteX25" fmla="*/ 180474 w 569495"/>
                    <a:gd name="connsiteY25" fmla="*/ 268712 h 622235"/>
                    <a:gd name="connsiteX26" fmla="*/ 168443 w 569495"/>
                    <a:gd name="connsiteY26" fmla="*/ 248659 h 622235"/>
                    <a:gd name="connsiteX27" fmla="*/ 162427 w 569495"/>
                    <a:gd name="connsiteY27" fmla="*/ 232617 h 622235"/>
                    <a:gd name="connsiteX28" fmla="*/ 156411 w 569495"/>
                    <a:gd name="connsiteY28" fmla="*/ 230612 h 622235"/>
                    <a:gd name="connsiteX29" fmla="*/ 154406 w 569495"/>
                    <a:gd name="connsiteY29" fmla="*/ 218580 h 622235"/>
                    <a:gd name="connsiteX30" fmla="*/ 148390 w 569495"/>
                    <a:gd name="connsiteY30" fmla="*/ 212564 h 622235"/>
                    <a:gd name="connsiteX31" fmla="*/ 136358 w 569495"/>
                    <a:gd name="connsiteY31" fmla="*/ 198527 h 622235"/>
                    <a:gd name="connsiteX32" fmla="*/ 124327 w 569495"/>
                    <a:gd name="connsiteY32" fmla="*/ 186496 h 622235"/>
                    <a:gd name="connsiteX33" fmla="*/ 122322 w 569495"/>
                    <a:gd name="connsiteY33" fmla="*/ 178475 h 622235"/>
                    <a:gd name="connsiteX34" fmla="*/ 114300 w 569495"/>
                    <a:gd name="connsiteY34" fmla="*/ 174464 h 622235"/>
                    <a:gd name="connsiteX35" fmla="*/ 102269 w 569495"/>
                    <a:gd name="connsiteY35" fmla="*/ 162433 h 622235"/>
                    <a:gd name="connsiteX36" fmla="*/ 96253 w 569495"/>
                    <a:gd name="connsiteY36" fmla="*/ 160427 h 622235"/>
                    <a:gd name="connsiteX37" fmla="*/ 82216 w 569495"/>
                    <a:gd name="connsiteY37" fmla="*/ 148396 h 622235"/>
                    <a:gd name="connsiteX38" fmla="*/ 70185 w 569495"/>
                    <a:gd name="connsiteY38" fmla="*/ 138369 h 622235"/>
                    <a:gd name="connsiteX39" fmla="*/ 60158 w 569495"/>
                    <a:gd name="connsiteY39" fmla="*/ 128343 h 622235"/>
                    <a:gd name="connsiteX40" fmla="*/ 50132 w 569495"/>
                    <a:gd name="connsiteY40" fmla="*/ 120322 h 622235"/>
                    <a:gd name="connsiteX41" fmla="*/ 46122 w 569495"/>
                    <a:gd name="connsiteY41" fmla="*/ 108290 h 622235"/>
                    <a:gd name="connsiteX42" fmla="*/ 40106 w 569495"/>
                    <a:gd name="connsiteY42" fmla="*/ 102275 h 622235"/>
                    <a:gd name="connsiteX43" fmla="*/ 28074 w 569495"/>
                    <a:gd name="connsiteY43" fmla="*/ 88238 h 622235"/>
                    <a:gd name="connsiteX44" fmla="*/ 16043 w 569495"/>
                    <a:gd name="connsiteY44" fmla="*/ 78212 h 622235"/>
                    <a:gd name="connsiteX45" fmla="*/ 8022 w 569495"/>
                    <a:gd name="connsiteY45" fmla="*/ 66180 h 622235"/>
                    <a:gd name="connsiteX46" fmla="*/ 6016 w 569495"/>
                    <a:gd name="connsiteY46" fmla="*/ 60164 h 622235"/>
                    <a:gd name="connsiteX47" fmla="*/ 0 w 569495"/>
                    <a:gd name="connsiteY47" fmla="*/ 48133 h 622235"/>
                    <a:gd name="connsiteX48" fmla="*/ 4011 w 569495"/>
                    <a:gd name="connsiteY48" fmla="*/ 24069 h 622235"/>
                    <a:gd name="connsiteX49" fmla="*/ 10027 w 569495"/>
                    <a:gd name="connsiteY49" fmla="*/ 18054 h 622235"/>
                    <a:gd name="connsiteX50" fmla="*/ 32085 w 569495"/>
                    <a:gd name="connsiteY50" fmla="*/ 4017 h 622235"/>
                    <a:gd name="connsiteX51" fmla="*/ 38100 w 569495"/>
                    <a:gd name="connsiteY51" fmla="*/ 6 h 622235"/>
                    <a:gd name="connsiteX52" fmla="*/ 60158 w 569495"/>
                    <a:gd name="connsiteY52" fmla="*/ 4017 h 622235"/>
                    <a:gd name="connsiteX53" fmla="*/ 64169 w 569495"/>
                    <a:gd name="connsiteY53" fmla="*/ 10033 h 622235"/>
                    <a:gd name="connsiteX54" fmla="*/ 78206 w 569495"/>
                    <a:gd name="connsiteY54" fmla="*/ 6022 h 622235"/>
                    <a:gd name="connsiteX55" fmla="*/ 86227 w 569495"/>
                    <a:gd name="connsiteY55" fmla="*/ 10033 h 622235"/>
                    <a:gd name="connsiteX56" fmla="*/ 104274 w 569495"/>
                    <a:gd name="connsiteY56" fmla="*/ 16048 h 622235"/>
                    <a:gd name="connsiteX57" fmla="*/ 120316 w 569495"/>
                    <a:gd name="connsiteY57" fmla="*/ 28080 h 622235"/>
                    <a:gd name="connsiteX58" fmla="*/ 122322 w 569495"/>
                    <a:gd name="connsiteY58" fmla="*/ 34096 h 622235"/>
                    <a:gd name="connsiteX59" fmla="*/ 142374 w 569495"/>
                    <a:gd name="connsiteY59" fmla="*/ 44122 h 622235"/>
                    <a:gd name="connsiteX60" fmla="*/ 164432 w 569495"/>
                    <a:gd name="connsiteY60" fmla="*/ 60164 h 622235"/>
                    <a:gd name="connsiteX61" fmla="*/ 172453 w 569495"/>
                    <a:gd name="connsiteY61" fmla="*/ 66180 h 622235"/>
                    <a:gd name="connsiteX62" fmla="*/ 182479 w 569495"/>
                    <a:gd name="connsiteY62" fmla="*/ 68185 h 622235"/>
                    <a:gd name="connsiteX63" fmla="*/ 190500 w 569495"/>
                    <a:gd name="connsiteY63" fmla="*/ 78212 h 622235"/>
                    <a:gd name="connsiteX64" fmla="*/ 196516 w 569495"/>
                    <a:gd name="connsiteY64" fmla="*/ 80217 h 622235"/>
                    <a:gd name="connsiteX65" fmla="*/ 212558 w 569495"/>
                    <a:gd name="connsiteY65" fmla="*/ 86233 h 622235"/>
                    <a:gd name="connsiteX66" fmla="*/ 226595 w 569495"/>
                    <a:gd name="connsiteY66" fmla="*/ 96259 h 622235"/>
                    <a:gd name="connsiteX67" fmla="*/ 232611 w 569495"/>
                    <a:gd name="connsiteY67" fmla="*/ 98264 h 622235"/>
                    <a:gd name="connsiteX68" fmla="*/ 238627 w 569495"/>
                    <a:gd name="connsiteY68" fmla="*/ 102275 h 622235"/>
                    <a:gd name="connsiteX69" fmla="*/ 264695 w 569495"/>
                    <a:gd name="connsiteY69" fmla="*/ 110296 h 622235"/>
                    <a:gd name="connsiteX70" fmla="*/ 286753 w 569495"/>
                    <a:gd name="connsiteY70" fmla="*/ 112301 h 622235"/>
                    <a:gd name="connsiteX71" fmla="*/ 296779 w 569495"/>
                    <a:gd name="connsiteY71" fmla="*/ 116312 h 622235"/>
                    <a:gd name="connsiteX72" fmla="*/ 352927 w 569495"/>
                    <a:gd name="connsiteY72" fmla="*/ 114306 h 622235"/>
                    <a:gd name="connsiteX73" fmla="*/ 360948 w 569495"/>
                    <a:gd name="connsiteY73" fmla="*/ 112301 h 622235"/>
                    <a:gd name="connsiteX74" fmla="*/ 370974 w 569495"/>
                    <a:gd name="connsiteY74" fmla="*/ 110296 h 622235"/>
                    <a:gd name="connsiteX75" fmla="*/ 385011 w 569495"/>
                    <a:gd name="connsiteY75" fmla="*/ 104280 h 622235"/>
                    <a:gd name="connsiteX76" fmla="*/ 419100 w 569495"/>
                    <a:gd name="connsiteY76" fmla="*/ 96259 h 622235"/>
                    <a:gd name="connsiteX77" fmla="*/ 425116 w 569495"/>
                    <a:gd name="connsiteY77" fmla="*/ 92248 h 622235"/>
                    <a:gd name="connsiteX78" fmla="*/ 439153 w 569495"/>
                    <a:gd name="connsiteY78" fmla="*/ 90243 h 622235"/>
                    <a:gd name="connsiteX79" fmla="*/ 447174 w 569495"/>
                    <a:gd name="connsiteY79" fmla="*/ 88238 h 622235"/>
                    <a:gd name="connsiteX80" fmla="*/ 459206 w 569495"/>
                    <a:gd name="connsiteY80" fmla="*/ 82222 h 622235"/>
                    <a:gd name="connsiteX81" fmla="*/ 475248 w 569495"/>
                    <a:gd name="connsiteY81" fmla="*/ 74201 h 622235"/>
                    <a:gd name="connsiteX82" fmla="*/ 489285 w 569495"/>
                    <a:gd name="connsiteY82" fmla="*/ 68185 h 622235"/>
                    <a:gd name="connsiteX83" fmla="*/ 495300 w 569495"/>
                    <a:gd name="connsiteY83" fmla="*/ 70190 h 622235"/>
                    <a:gd name="connsiteX84" fmla="*/ 497306 w 569495"/>
                    <a:gd name="connsiteY84" fmla="*/ 102275 h 622235"/>
                    <a:gd name="connsiteX85" fmla="*/ 495300 w 569495"/>
                    <a:gd name="connsiteY85" fmla="*/ 118317 h 622235"/>
                    <a:gd name="connsiteX86" fmla="*/ 489285 w 569495"/>
                    <a:gd name="connsiteY86" fmla="*/ 124333 h 622235"/>
                    <a:gd name="connsiteX87" fmla="*/ 495300 w 569495"/>
                    <a:gd name="connsiteY87" fmla="*/ 164438 h 622235"/>
                    <a:gd name="connsiteX88" fmla="*/ 499311 w 569495"/>
                    <a:gd name="connsiteY88" fmla="*/ 182485 h 622235"/>
                    <a:gd name="connsiteX89" fmla="*/ 505327 w 569495"/>
                    <a:gd name="connsiteY89" fmla="*/ 200533 h 622235"/>
                    <a:gd name="connsiteX90" fmla="*/ 509337 w 569495"/>
                    <a:gd name="connsiteY90" fmla="*/ 214569 h 622235"/>
                    <a:gd name="connsiteX91" fmla="*/ 513348 w 569495"/>
                    <a:gd name="connsiteY91" fmla="*/ 220585 h 622235"/>
                    <a:gd name="connsiteX92" fmla="*/ 519364 w 569495"/>
                    <a:gd name="connsiteY92" fmla="*/ 234622 h 622235"/>
                    <a:gd name="connsiteX93" fmla="*/ 525379 w 569495"/>
                    <a:gd name="connsiteY93" fmla="*/ 246654 h 622235"/>
                    <a:gd name="connsiteX94" fmla="*/ 527385 w 569495"/>
                    <a:gd name="connsiteY94" fmla="*/ 260690 h 622235"/>
                    <a:gd name="connsiteX95" fmla="*/ 539416 w 569495"/>
                    <a:gd name="connsiteY95" fmla="*/ 272722 h 622235"/>
                    <a:gd name="connsiteX96" fmla="*/ 549443 w 569495"/>
                    <a:gd name="connsiteY96" fmla="*/ 286759 h 622235"/>
                    <a:gd name="connsiteX97" fmla="*/ 555458 w 569495"/>
                    <a:gd name="connsiteY97" fmla="*/ 300796 h 622235"/>
                    <a:gd name="connsiteX98" fmla="*/ 561474 w 569495"/>
                    <a:gd name="connsiteY98" fmla="*/ 312827 h 622235"/>
                    <a:gd name="connsiteX99" fmla="*/ 563479 w 569495"/>
                    <a:gd name="connsiteY99" fmla="*/ 324859 h 622235"/>
                    <a:gd name="connsiteX100" fmla="*/ 567490 w 569495"/>
                    <a:gd name="connsiteY100" fmla="*/ 330875 h 622235"/>
                    <a:gd name="connsiteX101" fmla="*/ 569495 w 569495"/>
                    <a:gd name="connsiteY101" fmla="*/ 344912 h 622235"/>
                    <a:gd name="connsiteX102" fmla="*/ 565485 w 569495"/>
                    <a:gd name="connsiteY102" fmla="*/ 403064 h 622235"/>
                    <a:gd name="connsiteX103" fmla="*/ 559469 w 569495"/>
                    <a:gd name="connsiteY103" fmla="*/ 415096 h 622235"/>
                    <a:gd name="connsiteX104" fmla="*/ 553453 w 569495"/>
                    <a:gd name="connsiteY104" fmla="*/ 417101 h 622235"/>
                    <a:gd name="connsiteX105" fmla="*/ 547437 w 569495"/>
                    <a:gd name="connsiteY105" fmla="*/ 421112 h 622235"/>
                    <a:gd name="connsiteX106" fmla="*/ 507332 w 569495"/>
                    <a:gd name="connsiteY106" fmla="*/ 417101 h 622235"/>
                    <a:gd name="connsiteX107" fmla="*/ 493295 w 569495"/>
                    <a:gd name="connsiteY107" fmla="*/ 411085 h 622235"/>
                    <a:gd name="connsiteX108" fmla="*/ 475248 w 569495"/>
                    <a:gd name="connsiteY108" fmla="*/ 415096 h 622235"/>
                    <a:gd name="connsiteX109" fmla="*/ 467227 w 569495"/>
                    <a:gd name="connsiteY109" fmla="*/ 421112 h 622235"/>
                    <a:gd name="connsiteX110" fmla="*/ 453190 w 569495"/>
                    <a:gd name="connsiteY110" fmla="*/ 413090 h 622235"/>
                    <a:gd name="connsiteX111" fmla="*/ 445169 w 569495"/>
                    <a:gd name="connsiteY111" fmla="*/ 405069 h 622235"/>
                    <a:gd name="connsiteX112" fmla="*/ 435143 w 569495"/>
                    <a:gd name="connsiteY112" fmla="*/ 397048 h 622235"/>
                    <a:gd name="connsiteX113" fmla="*/ 427122 w 569495"/>
                    <a:gd name="connsiteY113" fmla="*/ 385017 h 622235"/>
                    <a:gd name="connsiteX114" fmla="*/ 419100 w 569495"/>
                    <a:gd name="connsiteY114" fmla="*/ 376996 h 622235"/>
                    <a:gd name="connsiteX115" fmla="*/ 411079 w 569495"/>
                    <a:gd name="connsiteY115" fmla="*/ 364964 h 622235"/>
                    <a:gd name="connsiteX116" fmla="*/ 405064 w 569495"/>
                    <a:gd name="connsiteY116" fmla="*/ 358948 h 622235"/>
                    <a:gd name="connsiteX117" fmla="*/ 401053 w 569495"/>
                    <a:gd name="connsiteY117" fmla="*/ 352933 h 622235"/>
                    <a:gd name="connsiteX118" fmla="*/ 395037 w 569495"/>
                    <a:gd name="connsiteY118" fmla="*/ 350927 h 622235"/>
                    <a:gd name="connsiteX119" fmla="*/ 376990 w 569495"/>
                    <a:gd name="connsiteY119" fmla="*/ 328869 h 622235"/>
                    <a:gd name="connsiteX120" fmla="*/ 366964 w 569495"/>
                    <a:gd name="connsiteY120" fmla="*/ 316838 h 622235"/>
                    <a:gd name="connsiteX121" fmla="*/ 360948 w 569495"/>
                    <a:gd name="connsiteY121" fmla="*/ 308817 h 622235"/>
                    <a:gd name="connsiteX122" fmla="*/ 348916 w 569495"/>
                    <a:gd name="connsiteY122" fmla="*/ 298790 h 622235"/>
                    <a:gd name="connsiteX123" fmla="*/ 340895 w 569495"/>
                    <a:gd name="connsiteY123" fmla="*/ 286759 h 622235"/>
                    <a:gd name="connsiteX124" fmla="*/ 334879 w 569495"/>
                    <a:gd name="connsiteY124" fmla="*/ 278738 h 622235"/>
                    <a:gd name="connsiteX125" fmla="*/ 330869 w 569495"/>
                    <a:gd name="connsiteY125" fmla="*/ 272722 h 622235"/>
                    <a:gd name="connsiteX126" fmla="*/ 324853 w 569495"/>
                    <a:gd name="connsiteY126" fmla="*/ 266706 h 622235"/>
                    <a:gd name="connsiteX127" fmla="*/ 326858 w 569495"/>
                    <a:gd name="connsiteY127" fmla="*/ 268712 h 622235"/>
                    <a:gd name="connsiteX128" fmla="*/ 332874 w 569495"/>
                    <a:gd name="connsiteY128" fmla="*/ 272722 h 622235"/>
                    <a:gd name="connsiteX129" fmla="*/ 334879 w 569495"/>
                    <a:gd name="connsiteY129" fmla="*/ 278738 h 622235"/>
                    <a:gd name="connsiteX130" fmla="*/ 336885 w 569495"/>
                    <a:gd name="connsiteY130" fmla="*/ 288764 h 622235"/>
                    <a:gd name="connsiteX131" fmla="*/ 342900 w 569495"/>
                    <a:gd name="connsiteY131" fmla="*/ 306812 h 622235"/>
                    <a:gd name="connsiteX132" fmla="*/ 338890 w 569495"/>
                    <a:gd name="connsiteY132" fmla="*/ 364964 h 622235"/>
                    <a:gd name="connsiteX133" fmla="*/ 340895 w 569495"/>
                    <a:gd name="connsiteY133" fmla="*/ 393038 h 622235"/>
                    <a:gd name="connsiteX134" fmla="*/ 342900 w 569495"/>
                    <a:gd name="connsiteY134" fmla="*/ 411085 h 622235"/>
                    <a:gd name="connsiteX135" fmla="*/ 348916 w 569495"/>
                    <a:gd name="connsiteY135" fmla="*/ 439159 h 622235"/>
                    <a:gd name="connsiteX136" fmla="*/ 344906 w 569495"/>
                    <a:gd name="connsiteY136" fmla="*/ 499317 h 622235"/>
                    <a:gd name="connsiteX137" fmla="*/ 346911 w 569495"/>
                    <a:gd name="connsiteY137" fmla="*/ 505333 h 622235"/>
                    <a:gd name="connsiteX138" fmla="*/ 348916 w 569495"/>
                    <a:gd name="connsiteY138" fmla="*/ 515359 h 622235"/>
                    <a:gd name="connsiteX139" fmla="*/ 336885 w 569495"/>
                    <a:gd name="connsiteY139" fmla="*/ 565490 h 622235"/>
                    <a:gd name="connsiteX0" fmla="*/ 336885 w 569495"/>
                    <a:gd name="connsiteY0" fmla="*/ 565490 h 627444"/>
                    <a:gd name="connsiteX1" fmla="*/ 336885 w 569495"/>
                    <a:gd name="connsiteY1" fmla="*/ 565490 h 627444"/>
                    <a:gd name="connsiteX2" fmla="*/ 320843 w 569495"/>
                    <a:gd name="connsiteY2" fmla="*/ 559475 h 627444"/>
                    <a:gd name="connsiteX3" fmla="*/ 302795 w 569495"/>
                    <a:gd name="connsiteY3" fmla="*/ 565490 h 627444"/>
                    <a:gd name="connsiteX4" fmla="*/ 296779 w 569495"/>
                    <a:gd name="connsiteY4" fmla="*/ 573512 h 627444"/>
                    <a:gd name="connsiteX5" fmla="*/ 284748 w 569495"/>
                    <a:gd name="connsiteY5" fmla="*/ 58153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6700 w 569495"/>
                    <a:gd name="connsiteY10" fmla="*/ 465227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70974 w 569495"/>
                    <a:gd name="connsiteY74" fmla="*/ 110296 h 627444"/>
                    <a:gd name="connsiteX75" fmla="*/ 385011 w 569495"/>
                    <a:gd name="connsiteY75" fmla="*/ 104280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0843 w 569495"/>
                    <a:gd name="connsiteY2" fmla="*/ 559475 h 627444"/>
                    <a:gd name="connsiteX3" fmla="*/ 302795 w 569495"/>
                    <a:gd name="connsiteY3" fmla="*/ 565490 h 627444"/>
                    <a:gd name="connsiteX4" fmla="*/ 296779 w 569495"/>
                    <a:gd name="connsiteY4" fmla="*/ 573512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6700 w 569495"/>
                    <a:gd name="connsiteY10" fmla="*/ 465227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70974 w 569495"/>
                    <a:gd name="connsiteY74" fmla="*/ 110296 h 627444"/>
                    <a:gd name="connsiteX75" fmla="*/ 385011 w 569495"/>
                    <a:gd name="connsiteY75" fmla="*/ 104280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0843 w 569495"/>
                    <a:gd name="connsiteY2" fmla="*/ 559475 h 627444"/>
                    <a:gd name="connsiteX3" fmla="*/ 302795 w 569495"/>
                    <a:gd name="connsiteY3" fmla="*/ 565490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6700 w 569495"/>
                    <a:gd name="connsiteY10" fmla="*/ 465227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70974 w 569495"/>
                    <a:gd name="connsiteY74" fmla="*/ 110296 h 627444"/>
                    <a:gd name="connsiteX75" fmla="*/ 385011 w 569495"/>
                    <a:gd name="connsiteY75" fmla="*/ 104280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0843 w 569495"/>
                    <a:gd name="connsiteY2" fmla="*/ 559475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6700 w 569495"/>
                    <a:gd name="connsiteY10" fmla="*/ 465227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70974 w 569495"/>
                    <a:gd name="connsiteY74" fmla="*/ 110296 h 627444"/>
                    <a:gd name="connsiteX75" fmla="*/ 385011 w 569495"/>
                    <a:gd name="connsiteY75" fmla="*/ 104280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6700 w 569495"/>
                    <a:gd name="connsiteY10" fmla="*/ 465227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70974 w 569495"/>
                    <a:gd name="connsiteY74" fmla="*/ 110296 h 627444"/>
                    <a:gd name="connsiteX75" fmla="*/ 385011 w 569495"/>
                    <a:gd name="connsiteY75" fmla="*/ 104280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0032 w 569495"/>
                    <a:gd name="connsiteY10" fmla="*/ 466179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70974 w 569495"/>
                    <a:gd name="connsiteY74" fmla="*/ 110296 h 627444"/>
                    <a:gd name="connsiteX75" fmla="*/ 385011 w 569495"/>
                    <a:gd name="connsiteY75" fmla="*/ 104280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0032 w 569495"/>
                    <a:gd name="connsiteY10" fmla="*/ 466179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70974 w 569495"/>
                    <a:gd name="connsiteY74" fmla="*/ 110296 h 627444"/>
                    <a:gd name="connsiteX75" fmla="*/ 383106 w 569495"/>
                    <a:gd name="connsiteY75" fmla="*/ 91898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0032 w 569495"/>
                    <a:gd name="connsiteY10" fmla="*/ 466179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60948 w 569495"/>
                    <a:gd name="connsiteY73" fmla="*/ 112301 h 627444"/>
                    <a:gd name="connsiteX74" fmla="*/ 369069 w 569495"/>
                    <a:gd name="connsiteY74" fmla="*/ 91246 h 627444"/>
                    <a:gd name="connsiteX75" fmla="*/ 383106 w 569495"/>
                    <a:gd name="connsiteY75" fmla="*/ 91898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0032 w 569495"/>
                    <a:gd name="connsiteY10" fmla="*/ 466179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52927 w 569495"/>
                    <a:gd name="connsiteY72" fmla="*/ 114306 h 627444"/>
                    <a:gd name="connsiteX73" fmla="*/ 357138 w 569495"/>
                    <a:gd name="connsiteY73" fmla="*/ 98966 h 627444"/>
                    <a:gd name="connsiteX74" fmla="*/ 369069 w 569495"/>
                    <a:gd name="connsiteY74" fmla="*/ 91246 h 627444"/>
                    <a:gd name="connsiteX75" fmla="*/ 383106 w 569495"/>
                    <a:gd name="connsiteY75" fmla="*/ 91898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0032 w 569495"/>
                    <a:gd name="connsiteY10" fmla="*/ 466179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37687 w 569495"/>
                    <a:gd name="connsiteY72" fmla="*/ 101923 h 627444"/>
                    <a:gd name="connsiteX73" fmla="*/ 357138 w 569495"/>
                    <a:gd name="connsiteY73" fmla="*/ 98966 h 627444"/>
                    <a:gd name="connsiteX74" fmla="*/ 369069 w 569495"/>
                    <a:gd name="connsiteY74" fmla="*/ 91246 h 627444"/>
                    <a:gd name="connsiteX75" fmla="*/ 383106 w 569495"/>
                    <a:gd name="connsiteY75" fmla="*/ 91898 h 627444"/>
                    <a:gd name="connsiteX76" fmla="*/ 419100 w 569495"/>
                    <a:gd name="connsiteY76" fmla="*/ 96259 h 627444"/>
                    <a:gd name="connsiteX77" fmla="*/ 425116 w 569495"/>
                    <a:gd name="connsiteY77" fmla="*/ 92248 h 627444"/>
                    <a:gd name="connsiteX78" fmla="*/ 439153 w 569495"/>
                    <a:gd name="connsiteY78" fmla="*/ 9024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0032 w 569495"/>
                    <a:gd name="connsiteY10" fmla="*/ 466179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37687 w 569495"/>
                    <a:gd name="connsiteY72" fmla="*/ 101923 h 627444"/>
                    <a:gd name="connsiteX73" fmla="*/ 357138 w 569495"/>
                    <a:gd name="connsiteY73" fmla="*/ 98966 h 627444"/>
                    <a:gd name="connsiteX74" fmla="*/ 369069 w 569495"/>
                    <a:gd name="connsiteY74" fmla="*/ 91246 h 627444"/>
                    <a:gd name="connsiteX75" fmla="*/ 383106 w 569495"/>
                    <a:gd name="connsiteY75" fmla="*/ 91898 h 627444"/>
                    <a:gd name="connsiteX76" fmla="*/ 419100 w 569495"/>
                    <a:gd name="connsiteY76" fmla="*/ 96259 h 627444"/>
                    <a:gd name="connsiteX77" fmla="*/ 425116 w 569495"/>
                    <a:gd name="connsiteY77" fmla="*/ 92248 h 627444"/>
                    <a:gd name="connsiteX78" fmla="*/ 439153 w 569495"/>
                    <a:gd name="connsiteY78" fmla="*/ 8262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 name="connsiteX0" fmla="*/ 336885 w 569495"/>
                    <a:gd name="connsiteY0" fmla="*/ 565490 h 627444"/>
                    <a:gd name="connsiteX1" fmla="*/ 336885 w 569495"/>
                    <a:gd name="connsiteY1" fmla="*/ 565490 h 627444"/>
                    <a:gd name="connsiteX2" fmla="*/ 329416 w 569495"/>
                    <a:gd name="connsiteY2" fmla="*/ 577572 h 627444"/>
                    <a:gd name="connsiteX3" fmla="*/ 314225 w 569495"/>
                    <a:gd name="connsiteY3" fmla="*/ 587398 h 627444"/>
                    <a:gd name="connsiteX4" fmla="*/ 315829 w 569495"/>
                    <a:gd name="connsiteY4" fmla="*/ 597325 h 627444"/>
                    <a:gd name="connsiteX5" fmla="*/ 299988 w 569495"/>
                    <a:gd name="connsiteY5" fmla="*/ 600583 h 627444"/>
                    <a:gd name="connsiteX6" fmla="*/ 284046 w 569495"/>
                    <a:gd name="connsiteY6" fmla="*/ 622992 h 627444"/>
                    <a:gd name="connsiteX7" fmla="*/ 266700 w 569495"/>
                    <a:gd name="connsiteY7" fmla="*/ 621638 h 627444"/>
                    <a:gd name="connsiteX8" fmla="*/ 262690 w 569495"/>
                    <a:gd name="connsiteY8" fmla="*/ 613617 h 627444"/>
                    <a:gd name="connsiteX9" fmla="*/ 268706 w 569495"/>
                    <a:gd name="connsiteY9" fmla="*/ 565490 h 627444"/>
                    <a:gd name="connsiteX10" fmla="*/ 260032 w 569495"/>
                    <a:gd name="connsiteY10" fmla="*/ 466179 h 627444"/>
                    <a:gd name="connsiteX11" fmla="*/ 264695 w 569495"/>
                    <a:gd name="connsiteY11" fmla="*/ 451190 h 627444"/>
                    <a:gd name="connsiteX12" fmla="*/ 258679 w 569495"/>
                    <a:gd name="connsiteY12" fmla="*/ 425122 h 627444"/>
                    <a:gd name="connsiteX13" fmla="*/ 256674 w 569495"/>
                    <a:gd name="connsiteY13" fmla="*/ 417101 h 627444"/>
                    <a:gd name="connsiteX14" fmla="*/ 252664 w 569495"/>
                    <a:gd name="connsiteY14" fmla="*/ 385017 h 627444"/>
                    <a:gd name="connsiteX15" fmla="*/ 246648 w 569495"/>
                    <a:gd name="connsiteY15" fmla="*/ 379001 h 627444"/>
                    <a:gd name="connsiteX16" fmla="*/ 242637 w 569495"/>
                    <a:gd name="connsiteY16" fmla="*/ 366969 h 627444"/>
                    <a:gd name="connsiteX17" fmla="*/ 236622 w 569495"/>
                    <a:gd name="connsiteY17" fmla="*/ 360954 h 627444"/>
                    <a:gd name="connsiteX18" fmla="*/ 224590 w 569495"/>
                    <a:gd name="connsiteY18" fmla="*/ 350927 h 627444"/>
                    <a:gd name="connsiteX19" fmla="*/ 212558 w 569495"/>
                    <a:gd name="connsiteY19" fmla="*/ 334885 h 627444"/>
                    <a:gd name="connsiteX20" fmla="*/ 206543 w 569495"/>
                    <a:gd name="connsiteY20" fmla="*/ 322854 h 627444"/>
                    <a:gd name="connsiteX21" fmla="*/ 200527 w 569495"/>
                    <a:gd name="connsiteY21" fmla="*/ 310822 h 627444"/>
                    <a:gd name="connsiteX22" fmla="*/ 194511 w 569495"/>
                    <a:gd name="connsiteY22" fmla="*/ 306812 h 627444"/>
                    <a:gd name="connsiteX23" fmla="*/ 192506 w 569495"/>
                    <a:gd name="connsiteY23" fmla="*/ 292775 h 627444"/>
                    <a:gd name="connsiteX24" fmla="*/ 182479 w 569495"/>
                    <a:gd name="connsiteY24" fmla="*/ 274727 h 627444"/>
                    <a:gd name="connsiteX25" fmla="*/ 180474 w 569495"/>
                    <a:gd name="connsiteY25" fmla="*/ 268712 h 627444"/>
                    <a:gd name="connsiteX26" fmla="*/ 168443 w 569495"/>
                    <a:gd name="connsiteY26" fmla="*/ 248659 h 627444"/>
                    <a:gd name="connsiteX27" fmla="*/ 162427 w 569495"/>
                    <a:gd name="connsiteY27" fmla="*/ 232617 h 627444"/>
                    <a:gd name="connsiteX28" fmla="*/ 156411 w 569495"/>
                    <a:gd name="connsiteY28" fmla="*/ 230612 h 627444"/>
                    <a:gd name="connsiteX29" fmla="*/ 154406 w 569495"/>
                    <a:gd name="connsiteY29" fmla="*/ 218580 h 627444"/>
                    <a:gd name="connsiteX30" fmla="*/ 148390 w 569495"/>
                    <a:gd name="connsiteY30" fmla="*/ 212564 h 627444"/>
                    <a:gd name="connsiteX31" fmla="*/ 136358 w 569495"/>
                    <a:gd name="connsiteY31" fmla="*/ 198527 h 627444"/>
                    <a:gd name="connsiteX32" fmla="*/ 124327 w 569495"/>
                    <a:gd name="connsiteY32" fmla="*/ 186496 h 627444"/>
                    <a:gd name="connsiteX33" fmla="*/ 122322 w 569495"/>
                    <a:gd name="connsiteY33" fmla="*/ 178475 h 627444"/>
                    <a:gd name="connsiteX34" fmla="*/ 114300 w 569495"/>
                    <a:gd name="connsiteY34" fmla="*/ 174464 h 627444"/>
                    <a:gd name="connsiteX35" fmla="*/ 102269 w 569495"/>
                    <a:gd name="connsiteY35" fmla="*/ 162433 h 627444"/>
                    <a:gd name="connsiteX36" fmla="*/ 96253 w 569495"/>
                    <a:gd name="connsiteY36" fmla="*/ 160427 h 627444"/>
                    <a:gd name="connsiteX37" fmla="*/ 82216 w 569495"/>
                    <a:gd name="connsiteY37" fmla="*/ 148396 h 627444"/>
                    <a:gd name="connsiteX38" fmla="*/ 70185 w 569495"/>
                    <a:gd name="connsiteY38" fmla="*/ 138369 h 627444"/>
                    <a:gd name="connsiteX39" fmla="*/ 60158 w 569495"/>
                    <a:gd name="connsiteY39" fmla="*/ 128343 h 627444"/>
                    <a:gd name="connsiteX40" fmla="*/ 50132 w 569495"/>
                    <a:gd name="connsiteY40" fmla="*/ 120322 h 627444"/>
                    <a:gd name="connsiteX41" fmla="*/ 46122 w 569495"/>
                    <a:gd name="connsiteY41" fmla="*/ 108290 h 627444"/>
                    <a:gd name="connsiteX42" fmla="*/ 40106 w 569495"/>
                    <a:gd name="connsiteY42" fmla="*/ 102275 h 627444"/>
                    <a:gd name="connsiteX43" fmla="*/ 28074 w 569495"/>
                    <a:gd name="connsiteY43" fmla="*/ 88238 h 627444"/>
                    <a:gd name="connsiteX44" fmla="*/ 16043 w 569495"/>
                    <a:gd name="connsiteY44" fmla="*/ 78212 h 627444"/>
                    <a:gd name="connsiteX45" fmla="*/ 8022 w 569495"/>
                    <a:gd name="connsiteY45" fmla="*/ 66180 h 627444"/>
                    <a:gd name="connsiteX46" fmla="*/ 6016 w 569495"/>
                    <a:gd name="connsiteY46" fmla="*/ 60164 h 627444"/>
                    <a:gd name="connsiteX47" fmla="*/ 0 w 569495"/>
                    <a:gd name="connsiteY47" fmla="*/ 48133 h 627444"/>
                    <a:gd name="connsiteX48" fmla="*/ 4011 w 569495"/>
                    <a:gd name="connsiteY48" fmla="*/ 24069 h 627444"/>
                    <a:gd name="connsiteX49" fmla="*/ 10027 w 569495"/>
                    <a:gd name="connsiteY49" fmla="*/ 18054 h 627444"/>
                    <a:gd name="connsiteX50" fmla="*/ 32085 w 569495"/>
                    <a:gd name="connsiteY50" fmla="*/ 4017 h 627444"/>
                    <a:gd name="connsiteX51" fmla="*/ 38100 w 569495"/>
                    <a:gd name="connsiteY51" fmla="*/ 6 h 627444"/>
                    <a:gd name="connsiteX52" fmla="*/ 60158 w 569495"/>
                    <a:gd name="connsiteY52" fmla="*/ 4017 h 627444"/>
                    <a:gd name="connsiteX53" fmla="*/ 64169 w 569495"/>
                    <a:gd name="connsiteY53" fmla="*/ 10033 h 627444"/>
                    <a:gd name="connsiteX54" fmla="*/ 78206 w 569495"/>
                    <a:gd name="connsiteY54" fmla="*/ 6022 h 627444"/>
                    <a:gd name="connsiteX55" fmla="*/ 86227 w 569495"/>
                    <a:gd name="connsiteY55" fmla="*/ 10033 h 627444"/>
                    <a:gd name="connsiteX56" fmla="*/ 104274 w 569495"/>
                    <a:gd name="connsiteY56" fmla="*/ 16048 h 627444"/>
                    <a:gd name="connsiteX57" fmla="*/ 120316 w 569495"/>
                    <a:gd name="connsiteY57" fmla="*/ 28080 h 627444"/>
                    <a:gd name="connsiteX58" fmla="*/ 122322 w 569495"/>
                    <a:gd name="connsiteY58" fmla="*/ 34096 h 627444"/>
                    <a:gd name="connsiteX59" fmla="*/ 142374 w 569495"/>
                    <a:gd name="connsiteY59" fmla="*/ 44122 h 627444"/>
                    <a:gd name="connsiteX60" fmla="*/ 164432 w 569495"/>
                    <a:gd name="connsiteY60" fmla="*/ 60164 h 627444"/>
                    <a:gd name="connsiteX61" fmla="*/ 172453 w 569495"/>
                    <a:gd name="connsiteY61" fmla="*/ 66180 h 627444"/>
                    <a:gd name="connsiteX62" fmla="*/ 182479 w 569495"/>
                    <a:gd name="connsiteY62" fmla="*/ 68185 h 627444"/>
                    <a:gd name="connsiteX63" fmla="*/ 190500 w 569495"/>
                    <a:gd name="connsiteY63" fmla="*/ 78212 h 627444"/>
                    <a:gd name="connsiteX64" fmla="*/ 196516 w 569495"/>
                    <a:gd name="connsiteY64" fmla="*/ 80217 h 627444"/>
                    <a:gd name="connsiteX65" fmla="*/ 212558 w 569495"/>
                    <a:gd name="connsiteY65" fmla="*/ 86233 h 627444"/>
                    <a:gd name="connsiteX66" fmla="*/ 226595 w 569495"/>
                    <a:gd name="connsiteY66" fmla="*/ 96259 h 627444"/>
                    <a:gd name="connsiteX67" fmla="*/ 232611 w 569495"/>
                    <a:gd name="connsiteY67" fmla="*/ 98264 h 627444"/>
                    <a:gd name="connsiteX68" fmla="*/ 238627 w 569495"/>
                    <a:gd name="connsiteY68" fmla="*/ 102275 h 627444"/>
                    <a:gd name="connsiteX69" fmla="*/ 264695 w 569495"/>
                    <a:gd name="connsiteY69" fmla="*/ 110296 h 627444"/>
                    <a:gd name="connsiteX70" fmla="*/ 286753 w 569495"/>
                    <a:gd name="connsiteY70" fmla="*/ 112301 h 627444"/>
                    <a:gd name="connsiteX71" fmla="*/ 296779 w 569495"/>
                    <a:gd name="connsiteY71" fmla="*/ 116312 h 627444"/>
                    <a:gd name="connsiteX72" fmla="*/ 337687 w 569495"/>
                    <a:gd name="connsiteY72" fmla="*/ 101923 h 627444"/>
                    <a:gd name="connsiteX73" fmla="*/ 357138 w 569495"/>
                    <a:gd name="connsiteY73" fmla="*/ 98966 h 627444"/>
                    <a:gd name="connsiteX74" fmla="*/ 369069 w 569495"/>
                    <a:gd name="connsiteY74" fmla="*/ 91246 h 627444"/>
                    <a:gd name="connsiteX75" fmla="*/ 383106 w 569495"/>
                    <a:gd name="connsiteY75" fmla="*/ 91898 h 627444"/>
                    <a:gd name="connsiteX76" fmla="*/ 419100 w 569495"/>
                    <a:gd name="connsiteY76" fmla="*/ 96259 h 627444"/>
                    <a:gd name="connsiteX77" fmla="*/ 422258 w 569495"/>
                    <a:gd name="connsiteY77" fmla="*/ 77961 h 627444"/>
                    <a:gd name="connsiteX78" fmla="*/ 439153 w 569495"/>
                    <a:gd name="connsiteY78" fmla="*/ 82623 h 627444"/>
                    <a:gd name="connsiteX79" fmla="*/ 447174 w 569495"/>
                    <a:gd name="connsiteY79" fmla="*/ 88238 h 627444"/>
                    <a:gd name="connsiteX80" fmla="*/ 459206 w 569495"/>
                    <a:gd name="connsiteY80" fmla="*/ 82222 h 627444"/>
                    <a:gd name="connsiteX81" fmla="*/ 475248 w 569495"/>
                    <a:gd name="connsiteY81" fmla="*/ 74201 h 627444"/>
                    <a:gd name="connsiteX82" fmla="*/ 489285 w 569495"/>
                    <a:gd name="connsiteY82" fmla="*/ 68185 h 627444"/>
                    <a:gd name="connsiteX83" fmla="*/ 495300 w 569495"/>
                    <a:gd name="connsiteY83" fmla="*/ 70190 h 627444"/>
                    <a:gd name="connsiteX84" fmla="*/ 497306 w 569495"/>
                    <a:gd name="connsiteY84" fmla="*/ 102275 h 627444"/>
                    <a:gd name="connsiteX85" fmla="*/ 495300 w 569495"/>
                    <a:gd name="connsiteY85" fmla="*/ 118317 h 627444"/>
                    <a:gd name="connsiteX86" fmla="*/ 489285 w 569495"/>
                    <a:gd name="connsiteY86" fmla="*/ 124333 h 627444"/>
                    <a:gd name="connsiteX87" fmla="*/ 495300 w 569495"/>
                    <a:gd name="connsiteY87" fmla="*/ 164438 h 627444"/>
                    <a:gd name="connsiteX88" fmla="*/ 499311 w 569495"/>
                    <a:gd name="connsiteY88" fmla="*/ 182485 h 627444"/>
                    <a:gd name="connsiteX89" fmla="*/ 505327 w 569495"/>
                    <a:gd name="connsiteY89" fmla="*/ 200533 h 627444"/>
                    <a:gd name="connsiteX90" fmla="*/ 509337 w 569495"/>
                    <a:gd name="connsiteY90" fmla="*/ 214569 h 627444"/>
                    <a:gd name="connsiteX91" fmla="*/ 513348 w 569495"/>
                    <a:gd name="connsiteY91" fmla="*/ 220585 h 627444"/>
                    <a:gd name="connsiteX92" fmla="*/ 519364 w 569495"/>
                    <a:gd name="connsiteY92" fmla="*/ 234622 h 627444"/>
                    <a:gd name="connsiteX93" fmla="*/ 525379 w 569495"/>
                    <a:gd name="connsiteY93" fmla="*/ 246654 h 627444"/>
                    <a:gd name="connsiteX94" fmla="*/ 527385 w 569495"/>
                    <a:gd name="connsiteY94" fmla="*/ 260690 h 627444"/>
                    <a:gd name="connsiteX95" fmla="*/ 539416 w 569495"/>
                    <a:gd name="connsiteY95" fmla="*/ 272722 h 627444"/>
                    <a:gd name="connsiteX96" fmla="*/ 549443 w 569495"/>
                    <a:gd name="connsiteY96" fmla="*/ 286759 h 627444"/>
                    <a:gd name="connsiteX97" fmla="*/ 555458 w 569495"/>
                    <a:gd name="connsiteY97" fmla="*/ 300796 h 627444"/>
                    <a:gd name="connsiteX98" fmla="*/ 561474 w 569495"/>
                    <a:gd name="connsiteY98" fmla="*/ 312827 h 627444"/>
                    <a:gd name="connsiteX99" fmla="*/ 563479 w 569495"/>
                    <a:gd name="connsiteY99" fmla="*/ 324859 h 627444"/>
                    <a:gd name="connsiteX100" fmla="*/ 567490 w 569495"/>
                    <a:gd name="connsiteY100" fmla="*/ 330875 h 627444"/>
                    <a:gd name="connsiteX101" fmla="*/ 569495 w 569495"/>
                    <a:gd name="connsiteY101" fmla="*/ 344912 h 627444"/>
                    <a:gd name="connsiteX102" fmla="*/ 565485 w 569495"/>
                    <a:gd name="connsiteY102" fmla="*/ 403064 h 627444"/>
                    <a:gd name="connsiteX103" fmla="*/ 559469 w 569495"/>
                    <a:gd name="connsiteY103" fmla="*/ 415096 h 627444"/>
                    <a:gd name="connsiteX104" fmla="*/ 553453 w 569495"/>
                    <a:gd name="connsiteY104" fmla="*/ 417101 h 627444"/>
                    <a:gd name="connsiteX105" fmla="*/ 547437 w 569495"/>
                    <a:gd name="connsiteY105" fmla="*/ 421112 h 627444"/>
                    <a:gd name="connsiteX106" fmla="*/ 507332 w 569495"/>
                    <a:gd name="connsiteY106" fmla="*/ 417101 h 627444"/>
                    <a:gd name="connsiteX107" fmla="*/ 493295 w 569495"/>
                    <a:gd name="connsiteY107" fmla="*/ 411085 h 627444"/>
                    <a:gd name="connsiteX108" fmla="*/ 475248 w 569495"/>
                    <a:gd name="connsiteY108" fmla="*/ 415096 h 627444"/>
                    <a:gd name="connsiteX109" fmla="*/ 467227 w 569495"/>
                    <a:gd name="connsiteY109" fmla="*/ 421112 h 627444"/>
                    <a:gd name="connsiteX110" fmla="*/ 453190 w 569495"/>
                    <a:gd name="connsiteY110" fmla="*/ 413090 h 627444"/>
                    <a:gd name="connsiteX111" fmla="*/ 445169 w 569495"/>
                    <a:gd name="connsiteY111" fmla="*/ 405069 h 627444"/>
                    <a:gd name="connsiteX112" fmla="*/ 435143 w 569495"/>
                    <a:gd name="connsiteY112" fmla="*/ 397048 h 627444"/>
                    <a:gd name="connsiteX113" fmla="*/ 427122 w 569495"/>
                    <a:gd name="connsiteY113" fmla="*/ 385017 h 627444"/>
                    <a:gd name="connsiteX114" fmla="*/ 419100 w 569495"/>
                    <a:gd name="connsiteY114" fmla="*/ 376996 h 627444"/>
                    <a:gd name="connsiteX115" fmla="*/ 411079 w 569495"/>
                    <a:gd name="connsiteY115" fmla="*/ 364964 h 627444"/>
                    <a:gd name="connsiteX116" fmla="*/ 405064 w 569495"/>
                    <a:gd name="connsiteY116" fmla="*/ 358948 h 627444"/>
                    <a:gd name="connsiteX117" fmla="*/ 401053 w 569495"/>
                    <a:gd name="connsiteY117" fmla="*/ 352933 h 627444"/>
                    <a:gd name="connsiteX118" fmla="*/ 395037 w 569495"/>
                    <a:gd name="connsiteY118" fmla="*/ 350927 h 627444"/>
                    <a:gd name="connsiteX119" fmla="*/ 376990 w 569495"/>
                    <a:gd name="connsiteY119" fmla="*/ 328869 h 627444"/>
                    <a:gd name="connsiteX120" fmla="*/ 366964 w 569495"/>
                    <a:gd name="connsiteY120" fmla="*/ 316838 h 627444"/>
                    <a:gd name="connsiteX121" fmla="*/ 360948 w 569495"/>
                    <a:gd name="connsiteY121" fmla="*/ 308817 h 627444"/>
                    <a:gd name="connsiteX122" fmla="*/ 348916 w 569495"/>
                    <a:gd name="connsiteY122" fmla="*/ 298790 h 627444"/>
                    <a:gd name="connsiteX123" fmla="*/ 340895 w 569495"/>
                    <a:gd name="connsiteY123" fmla="*/ 286759 h 627444"/>
                    <a:gd name="connsiteX124" fmla="*/ 334879 w 569495"/>
                    <a:gd name="connsiteY124" fmla="*/ 278738 h 627444"/>
                    <a:gd name="connsiteX125" fmla="*/ 330869 w 569495"/>
                    <a:gd name="connsiteY125" fmla="*/ 272722 h 627444"/>
                    <a:gd name="connsiteX126" fmla="*/ 324853 w 569495"/>
                    <a:gd name="connsiteY126" fmla="*/ 266706 h 627444"/>
                    <a:gd name="connsiteX127" fmla="*/ 326858 w 569495"/>
                    <a:gd name="connsiteY127" fmla="*/ 268712 h 627444"/>
                    <a:gd name="connsiteX128" fmla="*/ 332874 w 569495"/>
                    <a:gd name="connsiteY128" fmla="*/ 272722 h 627444"/>
                    <a:gd name="connsiteX129" fmla="*/ 334879 w 569495"/>
                    <a:gd name="connsiteY129" fmla="*/ 278738 h 627444"/>
                    <a:gd name="connsiteX130" fmla="*/ 336885 w 569495"/>
                    <a:gd name="connsiteY130" fmla="*/ 288764 h 627444"/>
                    <a:gd name="connsiteX131" fmla="*/ 342900 w 569495"/>
                    <a:gd name="connsiteY131" fmla="*/ 306812 h 627444"/>
                    <a:gd name="connsiteX132" fmla="*/ 338890 w 569495"/>
                    <a:gd name="connsiteY132" fmla="*/ 364964 h 627444"/>
                    <a:gd name="connsiteX133" fmla="*/ 340895 w 569495"/>
                    <a:gd name="connsiteY133" fmla="*/ 393038 h 627444"/>
                    <a:gd name="connsiteX134" fmla="*/ 342900 w 569495"/>
                    <a:gd name="connsiteY134" fmla="*/ 411085 h 627444"/>
                    <a:gd name="connsiteX135" fmla="*/ 348916 w 569495"/>
                    <a:gd name="connsiteY135" fmla="*/ 439159 h 627444"/>
                    <a:gd name="connsiteX136" fmla="*/ 344906 w 569495"/>
                    <a:gd name="connsiteY136" fmla="*/ 499317 h 627444"/>
                    <a:gd name="connsiteX137" fmla="*/ 346911 w 569495"/>
                    <a:gd name="connsiteY137" fmla="*/ 505333 h 627444"/>
                    <a:gd name="connsiteX138" fmla="*/ 348916 w 569495"/>
                    <a:gd name="connsiteY138" fmla="*/ 515359 h 627444"/>
                    <a:gd name="connsiteX139" fmla="*/ 336885 w 569495"/>
                    <a:gd name="connsiteY139" fmla="*/ 565490 h 62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569495" h="627444">
                      <a:moveTo>
                        <a:pt x="336885" y="565490"/>
                      </a:moveTo>
                      <a:lnTo>
                        <a:pt x="336885" y="565490"/>
                      </a:lnTo>
                      <a:cubicBezTo>
                        <a:pt x="335640" y="567504"/>
                        <a:pt x="333193" y="573921"/>
                        <a:pt x="329416" y="577572"/>
                      </a:cubicBezTo>
                      <a:cubicBezTo>
                        <a:pt x="325639" y="581223"/>
                        <a:pt x="316489" y="584106"/>
                        <a:pt x="314225" y="587398"/>
                      </a:cubicBezTo>
                      <a:cubicBezTo>
                        <a:pt x="311961" y="590690"/>
                        <a:pt x="318202" y="595128"/>
                        <a:pt x="315829" y="597325"/>
                      </a:cubicBezTo>
                      <a:cubicBezTo>
                        <a:pt x="313456" y="599522"/>
                        <a:pt x="305285" y="596305"/>
                        <a:pt x="299988" y="600583"/>
                      </a:cubicBezTo>
                      <a:cubicBezTo>
                        <a:pt x="294691" y="604861"/>
                        <a:pt x="303614" y="609946"/>
                        <a:pt x="284046" y="622992"/>
                      </a:cubicBezTo>
                      <a:cubicBezTo>
                        <a:pt x="282709" y="633018"/>
                        <a:pt x="270259" y="623201"/>
                        <a:pt x="266700" y="621638"/>
                      </a:cubicBezTo>
                      <a:cubicBezTo>
                        <a:pt x="263141" y="620076"/>
                        <a:pt x="262856" y="616602"/>
                        <a:pt x="262690" y="613617"/>
                      </a:cubicBezTo>
                      <a:cubicBezTo>
                        <a:pt x="261715" y="596069"/>
                        <a:pt x="265373" y="582154"/>
                        <a:pt x="268706" y="565490"/>
                      </a:cubicBezTo>
                      <a:cubicBezTo>
                        <a:pt x="268037" y="532069"/>
                        <a:pt x="261204" y="499586"/>
                        <a:pt x="260032" y="466179"/>
                      </a:cubicBezTo>
                      <a:cubicBezTo>
                        <a:pt x="259866" y="461455"/>
                        <a:pt x="264920" y="458033"/>
                        <a:pt x="264695" y="451190"/>
                      </a:cubicBezTo>
                      <a:cubicBezTo>
                        <a:pt x="264470" y="444347"/>
                        <a:pt x="266589" y="436986"/>
                        <a:pt x="258679" y="425122"/>
                      </a:cubicBezTo>
                      <a:cubicBezTo>
                        <a:pt x="258011" y="422448"/>
                        <a:pt x="257083" y="419826"/>
                        <a:pt x="256674" y="417101"/>
                      </a:cubicBezTo>
                      <a:cubicBezTo>
                        <a:pt x="255075" y="406442"/>
                        <a:pt x="255407" y="395440"/>
                        <a:pt x="252664" y="385017"/>
                      </a:cubicBezTo>
                      <a:cubicBezTo>
                        <a:pt x="251942" y="382274"/>
                        <a:pt x="248653" y="381006"/>
                        <a:pt x="246648" y="379001"/>
                      </a:cubicBezTo>
                      <a:cubicBezTo>
                        <a:pt x="245311" y="374990"/>
                        <a:pt x="245626" y="369958"/>
                        <a:pt x="242637" y="366969"/>
                      </a:cubicBezTo>
                      <a:cubicBezTo>
                        <a:pt x="240632" y="364964"/>
                        <a:pt x="238800" y="362769"/>
                        <a:pt x="236622" y="360954"/>
                      </a:cubicBezTo>
                      <a:cubicBezTo>
                        <a:pt x="229829" y="355293"/>
                        <a:pt x="230448" y="358738"/>
                        <a:pt x="224590" y="350927"/>
                      </a:cubicBezTo>
                      <a:cubicBezTo>
                        <a:pt x="209640" y="330994"/>
                        <a:pt x="226769" y="349096"/>
                        <a:pt x="212558" y="334885"/>
                      </a:cubicBezTo>
                      <a:cubicBezTo>
                        <a:pt x="207520" y="319770"/>
                        <a:pt x="214314" y="338395"/>
                        <a:pt x="206543" y="322854"/>
                      </a:cubicBezTo>
                      <a:cubicBezTo>
                        <a:pt x="203283" y="316334"/>
                        <a:pt x="206271" y="316566"/>
                        <a:pt x="200527" y="310822"/>
                      </a:cubicBezTo>
                      <a:cubicBezTo>
                        <a:pt x="198823" y="309118"/>
                        <a:pt x="196516" y="308149"/>
                        <a:pt x="194511" y="306812"/>
                      </a:cubicBezTo>
                      <a:cubicBezTo>
                        <a:pt x="193843" y="302133"/>
                        <a:pt x="193750" y="297335"/>
                        <a:pt x="192506" y="292775"/>
                      </a:cubicBezTo>
                      <a:cubicBezTo>
                        <a:pt x="191348" y="288530"/>
                        <a:pt x="184039" y="277848"/>
                        <a:pt x="182479" y="274727"/>
                      </a:cubicBezTo>
                      <a:cubicBezTo>
                        <a:pt x="181534" y="272837"/>
                        <a:pt x="181306" y="270655"/>
                        <a:pt x="180474" y="268712"/>
                      </a:cubicBezTo>
                      <a:cubicBezTo>
                        <a:pt x="176773" y="260074"/>
                        <a:pt x="174150" y="257219"/>
                        <a:pt x="168443" y="248659"/>
                      </a:cubicBezTo>
                      <a:cubicBezTo>
                        <a:pt x="167356" y="243226"/>
                        <a:pt x="167343" y="236550"/>
                        <a:pt x="162427" y="232617"/>
                      </a:cubicBezTo>
                      <a:cubicBezTo>
                        <a:pt x="160776" y="231297"/>
                        <a:pt x="158416" y="231280"/>
                        <a:pt x="156411" y="230612"/>
                      </a:cubicBezTo>
                      <a:cubicBezTo>
                        <a:pt x="155743" y="226601"/>
                        <a:pt x="156057" y="222296"/>
                        <a:pt x="154406" y="218580"/>
                      </a:cubicBezTo>
                      <a:cubicBezTo>
                        <a:pt x="153254" y="215988"/>
                        <a:pt x="150092" y="214833"/>
                        <a:pt x="148390" y="212564"/>
                      </a:cubicBezTo>
                      <a:cubicBezTo>
                        <a:pt x="137506" y="198052"/>
                        <a:pt x="147860" y="206196"/>
                        <a:pt x="136358" y="198527"/>
                      </a:cubicBezTo>
                      <a:cubicBezTo>
                        <a:pt x="131136" y="182861"/>
                        <a:pt x="139825" y="204578"/>
                        <a:pt x="124327" y="186496"/>
                      </a:cubicBezTo>
                      <a:cubicBezTo>
                        <a:pt x="122534" y="184403"/>
                        <a:pt x="124086" y="180592"/>
                        <a:pt x="122322" y="178475"/>
                      </a:cubicBezTo>
                      <a:cubicBezTo>
                        <a:pt x="120408" y="176178"/>
                        <a:pt x="116896" y="175947"/>
                        <a:pt x="114300" y="174464"/>
                      </a:cubicBezTo>
                      <a:cubicBezTo>
                        <a:pt x="98435" y="165398"/>
                        <a:pt x="119536" y="176823"/>
                        <a:pt x="102269" y="162433"/>
                      </a:cubicBezTo>
                      <a:cubicBezTo>
                        <a:pt x="100645" y="161080"/>
                        <a:pt x="98258" y="161096"/>
                        <a:pt x="96253" y="160427"/>
                      </a:cubicBezTo>
                      <a:cubicBezTo>
                        <a:pt x="81318" y="145494"/>
                        <a:pt x="100232" y="163839"/>
                        <a:pt x="82216" y="148396"/>
                      </a:cubicBezTo>
                      <a:cubicBezTo>
                        <a:pt x="68702" y="136813"/>
                        <a:pt x="83483" y="147236"/>
                        <a:pt x="70185" y="138369"/>
                      </a:cubicBezTo>
                      <a:cubicBezTo>
                        <a:pt x="59484" y="122322"/>
                        <a:pt x="73532" y="141719"/>
                        <a:pt x="60158" y="128343"/>
                      </a:cubicBezTo>
                      <a:cubicBezTo>
                        <a:pt x="51089" y="119273"/>
                        <a:pt x="61844" y="124225"/>
                        <a:pt x="50132" y="120322"/>
                      </a:cubicBezTo>
                      <a:cubicBezTo>
                        <a:pt x="48795" y="116311"/>
                        <a:pt x="49112" y="111279"/>
                        <a:pt x="46122" y="108290"/>
                      </a:cubicBezTo>
                      <a:cubicBezTo>
                        <a:pt x="44117" y="106285"/>
                        <a:pt x="41952" y="104428"/>
                        <a:pt x="40106" y="102275"/>
                      </a:cubicBezTo>
                      <a:cubicBezTo>
                        <a:pt x="33465" y="94528"/>
                        <a:pt x="35539" y="94459"/>
                        <a:pt x="28074" y="88238"/>
                      </a:cubicBezTo>
                      <a:cubicBezTo>
                        <a:pt x="11324" y="74279"/>
                        <a:pt x="33615" y="95784"/>
                        <a:pt x="16043" y="78212"/>
                      </a:cubicBezTo>
                      <a:cubicBezTo>
                        <a:pt x="11273" y="63907"/>
                        <a:pt x="18036" y="81202"/>
                        <a:pt x="8022" y="66180"/>
                      </a:cubicBezTo>
                      <a:cubicBezTo>
                        <a:pt x="6849" y="64421"/>
                        <a:pt x="6961" y="62055"/>
                        <a:pt x="6016" y="60164"/>
                      </a:cubicBezTo>
                      <a:cubicBezTo>
                        <a:pt x="-1760" y="44612"/>
                        <a:pt x="5043" y="63255"/>
                        <a:pt x="0" y="48133"/>
                      </a:cubicBezTo>
                      <a:cubicBezTo>
                        <a:pt x="1337" y="40112"/>
                        <a:pt x="1439" y="31784"/>
                        <a:pt x="4011" y="24069"/>
                      </a:cubicBezTo>
                      <a:cubicBezTo>
                        <a:pt x="4908" y="21379"/>
                        <a:pt x="7832" y="19850"/>
                        <a:pt x="10027" y="18054"/>
                      </a:cubicBezTo>
                      <a:cubicBezTo>
                        <a:pt x="25268" y="5584"/>
                        <a:pt x="20516" y="7873"/>
                        <a:pt x="32085" y="4017"/>
                      </a:cubicBezTo>
                      <a:cubicBezTo>
                        <a:pt x="34090" y="2680"/>
                        <a:pt x="35705" y="272"/>
                        <a:pt x="38100" y="6"/>
                      </a:cubicBezTo>
                      <a:cubicBezTo>
                        <a:pt x="39746" y="-177"/>
                        <a:pt x="57669" y="3519"/>
                        <a:pt x="60158" y="4017"/>
                      </a:cubicBezTo>
                      <a:cubicBezTo>
                        <a:pt x="61495" y="6022"/>
                        <a:pt x="61882" y="9271"/>
                        <a:pt x="64169" y="10033"/>
                      </a:cubicBezTo>
                      <a:cubicBezTo>
                        <a:pt x="65426" y="10452"/>
                        <a:pt x="76336" y="6645"/>
                        <a:pt x="78206" y="6022"/>
                      </a:cubicBezTo>
                      <a:cubicBezTo>
                        <a:pt x="80880" y="7359"/>
                        <a:pt x="83391" y="9088"/>
                        <a:pt x="86227" y="10033"/>
                      </a:cubicBezTo>
                      <a:cubicBezTo>
                        <a:pt x="109558" y="17810"/>
                        <a:pt x="84106" y="5965"/>
                        <a:pt x="104274" y="16048"/>
                      </a:cubicBezTo>
                      <a:cubicBezTo>
                        <a:pt x="123016" y="41036"/>
                        <a:pt x="95807" y="7656"/>
                        <a:pt x="120316" y="28080"/>
                      </a:cubicBezTo>
                      <a:cubicBezTo>
                        <a:pt x="121940" y="29433"/>
                        <a:pt x="120946" y="32491"/>
                        <a:pt x="122322" y="34096"/>
                      </a:cubicBezTo>
                      <a:cubicBezTo>
                        <a:pt x="130197" y="43284"/>
                        <a:pt x="131983" y="42044"/>
                        <a:pt x="142374" y="44122"/>
                      </a:cubicBezTo>
                      <a:cubicBezTo>
                        <a:pt x="156999" y="58747"/>
                        <a:pt x="136757" y="39407"/>
                        <a:pt x="164432" y="60164"/>
                      </a:cubicBezTo>
                      <a:cubicBezTo>
                        <a:pt x="167106" y="62169"/>
                        <a:pt x="169399" y="64823"/>
                        <a:pt x="172453" y="66180"/>
                      </a:cubicBezTo>
                      <a:cubicBezTo>
                        <a:pt x="175567" y="67564"/>
                        <a:pt x="179137" y="67517"/>
                        <a:pt x="182479" y="68185"/>
                      </a:cubicBezTo>
                      <a:cubicBezTo>
                        <a:pt x="185153" y="71527"/>
                        <a:pt x="187250" y="75426"/>
                        <a:pt x="190500" y="78212"/>
                      </a:cubicBezTo>
                      <a:cubicBezTo>
                        <a:pt x="192105" y="79588"/>
                        <a:pt x="194625" y="79272"/>
                        <a:pt x="196516" y="80217"/>
                      </a:cubicBezTo>
                      <a:cubicBezTo>
                        <a:pt x="210288" y="87102"/>
                        <a:pt x="193211" y="82362"/>
                        <a:pt x="212558" y="86233"/>
                      </a:cubicBezTo>
                      <a:cubicBezTo>
                        <a:pt x="214370" y="87592"/>
                        <a:pt x="223667" y="94795"/>
                        <a:pt x="226595" y="96259"/>
                      </a:cubicBezTo>
                      <a:cubicBezTo>
                        <a:pt x="228486" y="97204"/>
                        <a:pt x="230606" y="97596"/>
                        <a:pt x="232611" y="98264"/>
                      </a:cubicBezTo>
                      <a:cubicBezTo>
                        <a:pt x="234616" y="99601"/>
                        <a:pt x="236425" y="101296"/>
                        <a:pt x="238627" y="102275"/>
                      </a:cubicBezTo>
                      <a:cubicBezTo>
                        <a:pt x="241873" y="103718"/>
                        <a:pt x="262021" y="109850"/>
                        <a:pt x="264695" y="110296"/>
                      </a:cubicBezTo>
                      <a:cubicBezTo>
                        <a:pt x="271978" y="111510"/>
                        <a:pt x="279400" y="111633"/>
                        <a:pt x="286753" y="112301"/>
                      </a:cubicBezTo>
                      <a:cubicBezTo>
                        <a:pt x="290095" y="113638"/>
                        <a:pt x="288290" y="118042"/>
                        <a:pt x="296779" y="116312"/>
                      </a:cubicBezTo>
                      <a:cubicBezTo>
                        <a:pt x="305268" y="114582"/>
                        <a:pt x="317702" y="103740"/>
                        <a:pt x="337687" y="101923"/>
                      </a:cubicBezTo>
                      <a:cubicBezTo>
                        <a:pt x="340361" y="101255"/>
                        <a:pt x="351908" y="100745"/>
                        <a:pt x="357138" y="98966"/>
                      </a:cubicBezTo>
                      <a:cubicBezTo>
                        <a:pt x="362368" y="97187"/>
                        <a:pt x="364741" y="92424"/>
                        <a:pt x="369069" y="91246"/>
                      </a:cubicBezTo>
                      <a:cubicBezTo>
                        <a:pt x="373397" y="90068"/>
                        <a:pt x="374768" y="91063"/>
                        <a:pt x="383106" y="91898"/>
                      </a:cubicBezTo>
                      <a:cubicBezTo>
                        <a:pt x="391444" y="92733"/>
                        <a:pt x="388588" y="104976"/>
                        <a:pt x="419100" y="96259"/>
                      </a:cubicBezTo>
                      <a:cubicBezTo>
                        <a:pt x="421105" y="94922"/>
                        <a:pt x="418916" y="80234"/>
                        <a:pt x="422258" y="77961"/>
                      </a:cubicBezTo>
                      <a:cubicBezTo>
                        <a:pt x="425600" y="75688"/>
                        <a:pt x="435000" y="80910"/>
                        <a:pt x="439153" y="82623"/>
                      </a:cubicBezTo>
                      <a:cubicBezTo>
                        <a:pt x="443306" y="84336"/>
                        <a:pt x="444500" y="88906"/>
                        <a:pt x="447174" y="88238"/>
                      </a:cubicBezTo>
                      <a:cubicBezTo>
                        <a:pt x="460358" y="79448"/>
                        <a:pt x="446159" y="88152"/>
                        <a:pt x="459206" y="82222"/>
                      </a:cubicBezTo>
                      <a:cubicBezTo>
                        <a:pt x="464649" y="79748"/>
                        <a:pt x="469576" y="76091"/>
                        <a:pt x="475248" y="74201"/>
                      </a:cubicBezTo>
                      <a:cubicBezTo>
                        <a:pt x="484100" y="71251"/>
                        <a:pt x="479373" y="73141"/>
                        <a:pt x="489285" y="68185"/>
                      </a:cubicBezTo>
                      <a:cubicBezTo>
                        <a:pt x="491290" y="68853"/>
                        <a:pt x="494589" y="68200"/>
                        <a:pt x="495300" y="70190"/>
                      </a:cubicBezTo>
                      <a:cubicBezTo>
                        <a:pt x="502395" y="90058"/>
                        <a:pt x="501427" y="89911"/>
                        <a:pt x="497306" y="102275"/>
                      </a:cubicBezTo>
                      <a:cubicBezTo>
                        <a:pt x="496637" y="107622"/>
                        <a:pt x="497142" y="113252"/>
                        <a:pt x="495300" y="118317"/>
                      </a:cubicBezTo>
                      <a:cubicBezTo>
                        <a:pt x="494331" y="120982"/>
                        <a:pt x="489616" y="121517"/>
                        <a:pt x="489285" y="124333"/>
                      </a:cubicBezTo>
                      <a:cubicBezTo>
                        <a:pt x="485814" y="153836"/>
                        <a:pt x="490927" y="144762"/>
                        <a:pt x="495300" y="164438"/>
                      </a:cubicBezTo>
                      <a:cubicBezTo>
                        <a:pt x="496637" y="170454"/>
                        <a:pt x="497662" y="176547"/>
                        <a:pt x="499311" y="182485"/>
                      </a:cubicBezTo>
                      <a:cubicBezTo>
                        <a:pt x="501008" y="188595"/>
                        <a:pt x="503789" y="194381"/>
                        <a:pt x="505327" y="200533"/>
                      </a:cubicBezTo>
                      <a:cubicBezTo>
                        <a:pt x="505969" y="203103"/>
                        <a:pt x="507899" y="211692"/>
                        <a:pt x="509337" y="214569"/>
                      </a:cubicBezTo>
                      <a:cubicBezTo>
                        <a:pt x="510415" y="216725"/>
                        <a:pt x="512011" y="218580"/>
                        <a:pt x="513348" y="220585"/>
                      </a:cubicBezTo>
                      <a:cubicBezTo>
                        <a:pt x="518050" y="234694"/>
                        <a:pt x="511930" y="217276"/>
                        <a:pt x="519364" y="234622"/>
                      </a:cubicBezTo>
                      <a:cubicBezTo>
                        <a:pt x="524347" y="246249"/>
                        <a:pt x="517670" y="235088"/>
                        <a:pt x="525379" y="246654"/>
                      </a:cubicBezTo>
                      <a:cubicBezTo>
                        <a:pt x="526048" y="251333"/>
                        <a:pt x="525144" y="256529"/>
                        <a:pt x="527385" y="260690"/>
                      </a:cubicBezTo>
                      <a:cubicBezTo>
                        <a:pt x="530074" y="265684"/>
                        <a:pt x="536270" y="268003"/>
                        <a:pt x="539416" y="272722"/>
                      </a:cubicBezTo>
                      <a:cubicBezTo>
                        <a:pt x="545281" y="281519"/>
                        <a:pt x="541981" y="276810"/>
                        <a:pt x="549443" y="286759"/>
                      </a:cubicBezTo>
                      <a:cubicBezTo>
                        <a:pt x="554142" y="300859"/>
                        <a:pt x="548030" y="283463"/>
                        <a:pt x="555458" y="300796"/>
                      </a:cubicBezTo>
                      <a:cubicBezTo>
                        <a:pt x="560438" y="312415"/>
                        <a:pt x="553770" y="301271"/>
                        <a:pt x="561474" y="312827"/>
                      </a:cubicBezTo>
                      <a:cubicBezTo>
                        <a:pt x="562142" y="316838"/>
                        <a:pt x="562193" y="321002"/>
                        <a:pt x="563479" y="324859"/>
                      </a:cubicBezTo>
                      <a:cubicBezTo>
                        <a:pt x="564241" y="327145"/>
                        <a:pt x="566797" y="328566"/>
                        <a:pt x="567490" y="330875"/>
                      </a:cubicBezTo>
                      <a:cubicBezTo>
                        <a:pt x="568848" y="335402"/>
                        <a:pt x="568827" y="340233"/>
                        <a:pt x="569495" y="344912"/>
                      </a:cubicBezTo>
                      <a:cubicBezTo>
                        <a:pt x="568158" y="364296"/>
                        <a:pt x="567299" y="383719"/>
                        <a:pt x="565485" y="403064"/>
                      </a:cubicBezTo>
                      <a:cubicBezTo>
                        <a:pt x="565191" y="406204"/>
                        <a:pt x="561831" y="413206"/>
                        <a:pt x="559469" y="415096"/>
                      </a:cubicBezTo>
                      <a:cubicBezTo>
                        <a:pt x="557818" y="416416"/>
                        <a:pt x="555458" y="416433"/>
                        <a:pt x="553453" y="417101"/>
                      </a:cubicBezTo>
                      <a:cubicBezTo>
                        <a:pt x="551448" y="418438"/>
                        <a:pt x="549847" y="421112"/>
                        <a:pt x="547437" y="421112"/>
                      </a:cubicBezTo>
                      <a:cubicBezTo>
                        <a:pt x="534002" y="421112"/>
                        <a:pt x="507332" y="417101"/>
                        <a:pt x="507332" y="417101"/>
                      </a:cubicBezTo>
                      <a:cubicBezTo>
                        <a:pt x="506360" y="416615"/>
                        <a:pt x="495826" y="410874"/>
                        <a:pt x="493295" y="411085"/>
                      </a:cubicBezTo>
                      <a:cubicBezTo>
                        <a:pt x="487154" y="411597"/>
                        <a:pt x="481264" y="413759"/>
                        <a:pt x="475248" y="415096"/>
                      </a:cubicBezTo>
                      <a:cubicBezTo>
                        <a:pt x="472574" y="417101"/>
                        <a:pt x="470469" y="420302"/>
                        <a:pt x="467227" y="421112"/>
                      </a:cubicBezTo>
                      <a:cubicBezTo>
                        <a:pt x="460764" y="422727"/>
                        <a:pt x="456720" y="416620"/>
                        <a:pt x="453190" y="413090"/>
                      </a:cubicBezTo>
                      <a:cubicBezTo>
                        <a:pt x="448816" y="399968"/>
                        <a:pt x="454891" y="412846"/>
                        <a:pt x="445169" y="405069"/>
                      </a:cubicBezTo>
                      <a:cubicBezTo>
                        <a:pt x="432210" y="394702"/>
                        <a:pt x="450264" y="402091"/>
                        <a:pt x="435143" y="397048"/>
                      </a:cubicBezTo>
                      <a:cubicBezTo>
                        <a:pt x="430373" y="382744"/>
                        <a:pt x="437137" y="400040"/>
                        <a:pt x="427122" y="385017"/>
                      </a:cubicBezTo>
                      <a:cubicBezTo>
                        <a:pt x="421011" y="375851"/>
                        <a:pt x="430557" y="380814"/>
                        <a:pt x="419100" y="376996"/>
                      </a:cubicBezTo>
                      <a:cubicBezTo>
                        <a:pt x="416426" y="372985"/>
                        <a:pt x="414487" y="368373"/>
                        <a:pt x="411079" y="364964"/>
                      </a:cubicBezTo>
                      <a:cubicBezTo>
                        <a:pt x="409074" y="362959"/>
                        <a:pt x="406879" y="361126"/>
                        <a:pt x="405064" y="358948"/>
                      </a:cubicBezTo>
                      <a:cubicBezTo>
                        <a:pt x="403521" y="357097"/>
                        <a:pt x="402935" y="354438"/>
                        <a:pt x="401053" y="352933"/>
                      </a:cubicBezTo>
                      <a:cubicBezTo>
                        <a:pt x="399402" y="351613"/>
                        <a:pt x="397042" y="351596"/>
                        <a:pt x="395037" y="350927"/>
                      </a:cubicBezTo>
                      <a:cubicBezTo>
                        <a:pt x="381751" y="328782"/>
                        <a:pt x="398112" y="354215"/>
                        <a:pt x="376990" y="328869"/>
                      </a:cubicBezTo>
                      <a:cubicBezTo>
                        <a:pt x="373648" y="324859"/>
                        <a:pt x="370225" y="320914"/>
                        <a:pt x="366964" y="316838"/>
                      </a:cubicBezTo>
                      <a:cubicBezTo>
                        <a:pt x="364876" y="314228"/>
                        <a:pt x="363311" y="311180"/>
                        <a:pt x="360948" y="308817"/>
                      </a:cubicBezTo>
                      <a:cubicBezTo>
                        <a:pt x="357256" y="305125"/>
                        <a:pt x="352428" y="302653"/>
                        <a:pt x="348916" y="298790"/>
                      </a:cubicBezTo>
                      <a:cubicBezTo>
                        <a:pt x="345674" y="295224"/>
                        <a:pt x="343659" y="290708"/>
                        <a:pt x="340895" y="286759"/>
                      </a:cubicBezTo>
                      <a:cubicBezTo>
                        <a:pt x="338978" y="284021"/>
                        <a:pt x="336822" y="281458"/>
                        <a:pt x="334879" y="278738"/>
                      </a:cubicBezTo>
                      <a:cubicBezTo>
                        <a:pt x="333478" y="276777"/>
                        <a:pt x="332412" y="274573"/>
                        <a:pt x="330869" y="272722"/>
                      </a:cubicBezTo>
                      <a:cubicBezTo>
                        <a:pt x="329054" y="270543"/>
                        <a:pt x="326858" y="268711"/>
                        <a:pt x="324853" y="266706"/>
                      </a:cubicBezTo>
                      <a:cubicBezTo>
                        <a:pt x="320345" y="253180"/>
                        <a:pt x="324106" y="265409"/>
                        <a:pt x="326858" y="268712"/>
                      </a:cubicBezTo>
                      <a:cubicBezTo>
                        <a:pt x="328401" y="270563"/>
                        <a:pt x="330869" y="271385"/>
                        <a:pt x="332874" y="272722"/>
                      </a:cubicBezTo>
                      <a:cubicBezTo>
                        <a:pt x="333542" y="274727"/>
                        <a:pt x="334366" y="276687"/>
                        <a:pt x="334879" y="278738"/>
                      </a:cubicBezTo>
                      <a:cubicBezTo>
                        <a:pt x="335706" y="282044"/>
                        <a:pt x="335949" y="285487"/>
                        <a:pt x="336885" y="288764"/>
                      </a:cubicBezTo>
                      <a:cubicBezTo>
                        <a:pt x="338627" y="294861"/>
                        <a:pt x="342900" y="306812"/>
                        <a:pt x="342900" y="306812"/>
                      </a:cubicBezTo>
                      <a:cubicBezTo>
                        <a:pt x="341563" y="326196"/>
                        <a:pt x="339342" y="345539"/>
                        <a:pt x="338890" y="364964"/>
                      </a:cubicBezTo>
                      <a:cubicBezTo>
                        <a:pt x="338672" y="374343"/>
                        <a:pt x="340082" y="383691"/>
                        <a:pt x="340895" y="393038"/>
                      </a:cubicBezTo>
                      <a:cubicBezTo>
                        <a:pt x="341419" y="399068"/>
                        <a:pt x="341956" y="405106"/>
                        <a:pt x="342900" y="411085"/>
                      </a:cubicBezTo>
                      <a:cubicBezTo>
                        <a:pt x="344849" y="423430"/>
                        <a:pt x="346310" y="428733"/>
                        <a:pt x="348916" y="439159"/>
                      </a:cubicBezTo>
                      <a:cubicBezTo>
                        <a:pt x="347579" y="459212"/>
                        <a:pt x="345515" y="479229"/>
                        <a:pt x="344906" y="499317"/>
                      </a:cubicBezTo>
                      <a:cubicBezTo>
                        <a:pt x="344842" y="501430"/>
                        <a:pt x="346398" y="503282"/>
                        <a:pt x="346911" y="505333"/>
                      </a:cubicBezTo>
                      <a:cubicBezTo>
                        <a:pt x="347738" y="508639"/>
                        <a:pt x="348703" y="511957"/>
                        <a:pt x="348916" y="515359"/>
                      </a:cubicBezTo>
                      <a:cubicBezTo>
                        <a:pt x="349375" y="522697"/>
                        <a:pt x="338890" y="557135"/>
                        <a:pt x="336885" y="56549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grpSp>
        <p:grpSp>
          <p:nvGrpSpPr>
            <p:cNvPr id="33" name="Group 32">
              <a:extLst>
                <a:ext uri="{FF2B5EF4-FFF2-40B4-BE49-F238E27FC236}">
                  <a16:creationId xmlns:a16="http://schemas.microsoft.com/office/drawing/2014/main" id="{730005F0-C3B4-48BD-A668-5FC6449FA77A}"/>
                </a:ext>
              </a:extLst>
            </p:cNvPr>
            <p:cNvGrpSpPr/>
            <p:nvPr/>
          </p:nvGrpSpPr>
          <p:grpSpPr>
            <a:xfrm>
              <a:off x="2450201" y="1094329"/>
              <a:ext cx="6233293" cy="902342"/>
              <a:chOff x="388977" y="1773714"/>
              <a:chExt cx="8311057" cy="1203122"/>
            </a:xfrm>
            <a:solidFill>
              <a:schemeClr val="accent2">
                <a:lumMod val="40000"/>
                <a:lumOff val="60000"/>
              </a:schemeClr>
            </a:solidFill>
          </p:grpSpPr>
          <p:sp>
            <p:nvSpPr>
              <p:cNvPr id="90" name="Freeform: Shape 89">
                <a:extLst>
                  <a:ext uri="{FF2B5EF4-FFF2-40B4-BE49-F238E27FC236}">
                    <a16:creationId xmlns:a16="http://schemas.microsoft.com/office/drawing/2014/main" id="{9AE07FF1-4127-4486-9C53-7183C3E4A744}"/>
                  </a:ext>
                </a:extLst>
              </p:cNvPr>
              <p:cNvSpPr/>
              <p:nvPr/>
            </p:nvSpPr>
            <p:spPr>
              <a:xfrm>
                <a:off x="7824788" y="2692376"/>
                <a:ext cx="100012" cy="284460"/>
              </a:xfrm>
              <a:custGeom>
                <a:avLst/>
                <a:gdLst>
                  <a:gd name="connsiteX0" fmla="*/ 0 w 100012"/>
                  <a:gd name="connsiteY0" fmla="*/ 6350 h 284460"/>
                  <a:gd name="connsiteX1" fmla="*/ 0 w 100012"/>
                  <a:gd name="connsiteY1" fmla="*/ 6350 h 284460"/>
                  <a:gd name="connsiteX2" fmla="*/ 12700 w 100012"/>
                  <a:gd name="connsiteY2" fmla="*/ 23812 h 284460"/>
                  <a:gd name="connsiteX3" fmla="*/ 19050 w 100012"/>
                  <a:gd name="connsiteY3" fmla="*/ 36512 h 284460"/>
                  <a:gd name="connsiteX4" fmla="*/ 20637 w 100012"/>
                  <a:gd name="connsiteY4" fmla="*/ 44450 h 284460"/>
                  <a:gd name="connsiteX5" fmla="*/ 23812 w 100012"/>
                  <a:gd name="connsiteY5" fmla="*/ 49212 h 284460"/>
                  <a:gd name="connsiteX6" fmla="*/ 19050 w 100012"/>
                  <a:gd name="connsiteY6" fmla="*/ 74612 h 284460"/>
                  <a:gd name="connsiteX7" fmla="*/ 14287 w 100012"/>
                  <a:gd name="connsiteY7" fmla="*/ 79375 h 284460"/>
                  <a:gd name="connsiteX8" fmla="*/ 11112 w 100012"/>
                  <a:gd name="connsiteY8" fmla="*/ 87312 h 284460"/>
                  <a:gd name="connsiteX9" fmla="*/ 9525 w 100012"/>
                  <a:gd name="connsiteY9" fmla="*/ 231775 h 284460"/>
                  <a:gd name="connsiteX10" fmla="*/ 12700 w 100012"/>
                  <a:gd name="connsiteY10" fmla="*/ 263525 h 284460"/>
                  <a:gd name="connsiteX11" fmla="*/ 14287 w 100012"/>
                  <a:gd name="connsiteY11" fmla="*/ 271462 h 284460"/>
                  <a:gd name="connsiteX12" fmla="*/ 23812 w 100012"/>
                  <a:gd name="connsiteY12" fmla="*/ 279400 h 284460"/>
                  <a:gd name="connsiteX13" fmla="*/ 25400 w 100012"/>
                  <a:gd name="connsiteY13" fmla="*/ 284162 h 284460"/>
                  <a:gd name="connsiteX14" fmla="*/ 49212 w 100012"/>
                  <a:gd name="connsiteY14" fmla="*/ 274637 h 284460"/>
                  <a:gd name="connsiteX15" fmla="*/ 50800 w 100012"/>
                  <a:gd name="connsiteY15" fmla="*/ 263525 h 284460"/>
                  <a:gd name="connsiteX16" fmla="*/ 53975 w 100012"/>
                  <a:gd name="connsiteY16" fmla="*/ 254000 h 284460"/>
                  <a:gd name="connsiteX17" fmla="*/ 50800 w 100012"/>
                  <a:gd name="connsiteY17" fmla="*/ 212725 h 284460"/>
                  <a:gd name="connsiteX18" fmla="*/ 53975 w 100012"/>
                  <a:gd name="connsiteY18" fmla="*/ 180975 h 284460"/>
                  <a:gd name="connsiteX19" fmla="*/ 63500 w 100012"/>
                  <a:gd name="connsiteY19" fmla="*/ 166687 h 284460"/>
                  <a:gd name="connsiteX20" fmla="*/ 69850 w 100012"/>
                  <a:gd name="connsiteY20" fmla="*/ 157162 h 284460"/>
                  <a:gd name="connsiteX21" fmla="*/ 76200 w 100012"/>
                  <a:gd name="connsiteY21" fmla="*/ 144462 h 284460"/>
                  <a:gd name="connsiteX22" fmla="*/ 90487 w 100012"/>
                  <a:gd name="connsiteY22" fmla="*/ 133350 h 284460"/>
                  <a:gd name="connsiteX23" fmla="*/ 100012 w 100012"/>
                  <a:gd name="connsiteY23" fmla="*/ 123825 h 284460"/>
                  <a:gd name="connsiteX24" fmla="*/ 96837 w 100012"/>
                  <a:gd name="connsiteY24" fmla="*/ 119062 h 284460"/>
                  <a:gd name="connsiteX25" fmla="*/ 85725 w 100012"/>
                  <a:gd name="connsiteY25" fmla="*/ 115887 h 284460"/>
                  <a:gd name="connsiteX26" fmla="*/ 80962 w 100012"/>
                  <a:gd name="connsiteY26" fmla="*/ 114300 h 284460"/>
                  <a:gd name="connsiteX27" fmla="*/ 71437 w 100012"/>
                  <a:gd name="connsiteY27" fmla="*/ 104775 h 284460"/>
                  <a:gd name="connsiteX28" fmla="*/ 66675 w 100012"/>
                  <a:gd name="connsiteY28" fmla="*/ 95250 h 284460"/>
                  <a:gd name="connsiteX29" fmla="*/ 60325 w 100012"/>
                  <a:gd name="connsiteY29" fmla="*/ 80962 h 284460"/>
                  <a:gd name="connsiteX30" fmla="*/ 57150 w 100012"/>
                  <a:gd name="connsiteY30" fmla="*/ 55562 h 284460"/>
                  <a:gd name="connsiteX31" fmla="*/ 55562 w 100012"/>
                  <a:gd name="connsiteY31" fmla="*/ 41275 h 284460"/>
                  <a:gd name="connsiteX32" fmla="*/ 53975 w 100012"/>
                  <a:gd name="connsiteY32" fmla="*/ 31750 h 284460"/>
                  <a:gd name="connsiteX33" fmla="*/ 50800 w 100012"/>
                  <a:gd name="connsiteY33" fmla="*/ 9525 h 284460"/>
                  <a:gd name="connsiteX34" fmla="*/ 46037 w 100012"/>
                  <a:gd name="connsiteY34" fmla="*/ 4762 h 284460"/>
                  <a:gd name="connsiteX35" fmla="*/ 34925 w 100012"/>
                  <a:gd name="connsiteY35" fmla="*/ 0 h 284460"/>
                  <a:gd name="connsiteX36" fmla="*/ 23812 w 100012"/>
                  <a:gd name="connsiteY36" fmla="*/ 3175 h 284460"/>
                  <a:gd name="connsiteX37" fmla="*/ 0 w 100012"/>
                  <a:gd name="connsiteY37" fmla="*/ 6350 h 28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0012" h="284460">
                    <a:moveTo>
                      <a:pt x="0" y="6350"/>
                    </a:moveTo>
                    <a:lnTo>
                      <a:pt x="0" y="6350"/>
                    </a:lnTo>
                    <a:cubicBezTo>
                      <a:pt x="4233" y="12171"/>
                      <a:pt x="8857" y="17727"/>
                      <a:pt x="12700" y="23812"/>
                    </a:cubicBezTo>
                    <a:cubicBezTo>
                      <a:pt x="15227" y="27814"/>
                      <a:pt x="19050" y="36512"/>
                      <a:pt x="19050" y="36512"/>
                    </a:cubicBezTo>
                    <a:cubicBezTo>
                      <a:pt x="19579" y="39158"/>
                      <a:pt x="19690" y="41923"/>
                      <a:pt x="20637" y="44450"/>
                    </a:cubicBezTo>
                    <a:cubicBezTo>
                      <a:pt x="21307" y="46236"/>
                      <a:pt x="23685" y="47308"/>
                      <a:pt x="23812" y="49212"/>
                    </a:cubicBezTo>
                    <a:cubicBezTo>
                      <a:pt x="24372" y="57606"/>
                      <a:pt x="24204" y="67396"/>
                      <a:pt x="19050" y="74612"/>
                    </a:cubicBezTo>
                    <a:cubicBezTo>
                      <a:pt x="17745" y="76439"/>
                      <a:pt x="15875" y="77787"/>
                      <a:pt x="14287" y="79375"/>
                    </a:cubicBezTo>
                    <a:cubicBezTo>
                      <a:pt x="13229" y="82021"/>
                      <a:pt x="11201" y="84464"/>
                      <a:pt x="11112" y="87312"/>
                    </a:cubicBezTo>
                    <a:cubicBezTo>
                      <a:pt x="9608" y="135446"/>
                      <a:pt x="9091" y="183620"/>
                      <a:pt x="9525" y="231775"/>
                    </a:cubicBezTo>
                    <a:cubicBezTo>
                      <a:pt x="9621" y="242411"/>
                      <a:pt x="11433" y="252965"/>
                      <a:pt x="12700" y="263525"/>
                    </a:cubicBezTo>
                    <a:cubicBezTo>
                      <a:pt x="13021" y="266204"/>
                      <a:pt x="13080" y="269049"/>
                      <a:pt x="14287" y="271462"/>
                    </a:cubicBezTo>
                    <a:cubicBezTo>
                      <a:pt x="15815" y="274518"/>
                      <a:pt x="21077" y="277576"/>
                      <a:pt x="23812" y="279400"/>
                    </a:cubicBezTo>
                    <a:cubicBezTo>
                      <a:pt x="24341" y="280987"/>
                      <a:pt x="23733" y="284023"/>
                      <a:pt x="25400" y="284162"/>
                    </a:cubicBezTo>
                    <a:cubicBezTo>
                      <a:pt x="40813" y="285446"/>
                      <a:pt x="41206" y="282643"/>
                      <a:pt x="49212" y="274637"/>
                    </a:cubicBezTo>
                    <a:cubicBezTo>
                      <a:pt x="49741" y="270933"/>
                      <a:pt x="49959" y="267171"/>
                      <a:pt x="50800" y="263525"/>
                    </a:cubicBezTo>
                    <a:cubicBezTo>
                      <a:pt x="51553" y="260264"/>
                      <a:pt x="53975" y="257347"/>
                      <a:pt x="53975" y="254000"/>
                    </a:cubicBezTo>
                    <a:cubicBezTo>
                      <a:pt x="53975" y="240201"/>
                      <a:pt x="51858" y="226483"/>
                      <a:pt x="50800" y="212725"/>
                    </a:cubicBezTo>
                    <a:cubicBezTo>
                      <a:pt x="50967" y="210723"/>
                      <a:pt x="52784" y="185737"/>
                      <a:pt x="53975" y="180975"/>
                    </a:cubicBezTo>
                    <a:cubicBezTo>
                      <a:pt x="55352" y="175467"/>
                      <a:pt x="60416" y="170928"/>
                      <a:pt x="63500" y="166687"/>
                    </a:cubicBezTo>
                    <a:cubicBezTo>
                      <a:pt x="65744" y="163601"/>
                      <a:pt x="67957" y="160475"/>
                      <a:pt x="69850" y="157162"/>
                    </a:cubicBezTo>
                    <a:cubicBezTo>
                      <a:pt x="72198" y="153053"/>
                      <a:pt x="73100" y="148039"/>
                      <a:pt x="76200" y="144462"/>
                    </a:cubicBezTo>
                    <a:cubicBezTo>
                      <a:pt x="80151" y="139903"/>
                      <a:pt x="86867" y="138176"/>
                      <a:pt x="90487" y="133350"/>
                    </a:cubicBezTo>
                    <a:cubicBezTo>
                      <a:pt x="96395" y="125474"/>
                      <a:pt x="93049" y="128468"/>
                      <a:pt x="100012" y="123825"/>
                    </a:cubicBezTo>
                    <a:cubicBezTo>
                      <a:pt x="98954" y="122237"/>
                      <a:pt x="98505" y="119989"/>
                      <a:pt x="96837" y="119062"/>
                    </a:cubicBezTo>
                    <a:cubicBezTo>
                      <a:pt x="93470" y="117191"/>
                      <a:pt x="89415" y="116994"/>
                      <a:pt x="85725" y="115887"/>
                    </a:cubicBezTo>
                    <a:cubicBezTo>
                      <a:pt x="84122" y="115406"/>
                      <a:pt x="82550" y="114829"/>
                      <a:pt x="80962" y="114300"/>
                    </a:cubicBezTo>
                    <a:cubicBezTo>
                      <a:pt x="77787" y="111125"/>
                      <a:pt x="72856" y="109035"/>
                      <a:pt x="71437" y="104775"/>
                    </a:cubicBezTo>
                    <a:cubicBezTo>
                      <a:pt x="68528" y="96043"/>
                      <a:pt x="71598" y="103866"/>
                      <a:pt x="66675" y="95250"/>
                    </a:cubicBezTo>
                    <a:cubicBezTo>
                      <a:pt x="63709" y="90059"/>
                      <a:pt x="62593" y="86632"/>
                      <a:pt x="60325" y="80962"/>
                    </a:cubicBezTo>
                    <a:cubicBezTo>
                      <a:pt x="59267" y="72495"/>
                      <a:pt x="58167" y="64034"/>
                      <a:pt x="57150" y="55562"/>
                    </a:cubicBezTo>
                    <a:cubicBezTo>
                      <a:pt x="56579" y="50804"/>
                      <a:pt x="56195" y="46025"/>
                      <a:pt x="55562" y="41275"/>
                    </a:cubicBezTo>
                    <a:cubicBezTo>
                      <a:pt x="55137" y="38084"/>
                      <a:pt x="54452" y="34933"/>
                      <a:pt x="53975" y="31750"/>
                    </a:cubicBezTo>
                    <a:cubicBezTo>
                      <a:pt x="52865" y="24349"/>
                      <a:pt x="52912" y="16704"/>
                      <a:pt x="50800" y="9525"/>
                    </a:cubicBezTo>
                    <a:cubicBezTo>
                      <a:pt x="50166" y="7371"/>
                      <a:pt x="47762" y="6199"/>
                      <a:pt x="46037" y="4762"/>
                    </a:cubicBezTo>
                    <a:cubicBezTo>
                      <a:pt x="41338" y="846"/>
                      <a:pt x="40977" y="1513"/>
                      <a:pt x="34925" y="0"/>
                    </a:cubicBezTo>
                    <a:cubicBezTo>
                      <a:pt x="31221" y="1058"/>
                      <a:pt x="27079" y="1133"/>
                      <a:pt x="23812" y="3175"/>
                    </a:cubicBezTo>
                    <a:cubicBezTo>
                      <a:pt x="22393" y="4062"/>
                      <a:pt x="3969" y="5821"/>
                      <a:pt x="0" y="635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92" name="Freeform: Shape 91">
                <a:extLst>
                  <a:ext uri="{FF2B5EF4-FFF2-40B4-BE49-F238E27FC236}">
                    <a16:creationId xmlns:a16="http://schemas.microsoft.com/office/drawing/2014/main" id="{FF11E19D-E265-486F-837E-B222B1AA7F01}"/>
                  </a:ext>
                </a:extLst>
              </p:cNvPr>
              <p:cNvSpPr/>
              <p:nvPr/>
            </p:nvSpPr>
            <p:spPr>
              <a:xfrm>
                <a:off x="8110538" y="2787626"/>
                <a:ext cx="49309" cy="96837"/>
              </a:xfrm>
              <a:custGeom>
                <a:avLst/>
                <a:gdLst>
                  <a:gd name="connsiteX0" fmla="*/ 0 w 49309"/>
                  <a:gd name="connsiteY0" fmla="*/ 31750 h 96837"/>
                  <a:gd name="connsiteX1" fmla="*/ 0 w 49309"/>
                  <a:gd name="connsiteY1" fmla="*/ 31750 h 96837"/>
                  <a:gd name="connsiteX2" fmla="*/ 1587 w 49309"/>
                  <a:gd name="connsiteY2" fmla="*/ 46037 h 96837"/>
                  <a:gd name="connsiteX3" fmla="*/ 4762 w 49309"/>
                  <a:gd name="connsiteY3" fmla="*/ 60325 h 96837"/>
                  <a:gd name="connsiteX4" fmla="*/ 6350 w 49309"/>
                  <a:gd name="connsiteY4" fmla="*/ 77787 h 96837"/>
                  <a:gd name="connsiteX5" fmla="*/ 11112 w 49309"/>
                  <a:gd name="connsiteY5" fmla="*/ 92075 h 96837"/>
                  <a:gd name="connsiteX6" fmla="*/ 12700 w 49309"/>
                  <a:gd name="connsiteY6" fmla="*/ 96837 h 96837"/>
                  <a:gd name="connsiteX7" fmla="*/ 22225 w 49309"/>
                  <a:gd name="connsiteY7" fmla="*/ 95250 h 96837"/>
                  <a:gd name="connsiteX8" fmla="*/ 28575 w 49309"/>
                  <a:gd name="connsiteY8" fmla="*/ 85725 h 96837"/>
                  <a:gd name="connsiteX9" fmla="*/ 33337 w 49309"/>
                  <a:gd name="connsiteY9" fmla="*/ 84137 h 96837"/>
                  <a:gd name="connsiteX10" fmla="*/ 39687 w 49309"/>
                  <a:gd name="connsiteY10" fmla="*/ 69850 h 96837"/>
                  <a:gd name="connsiteX11" fmla="*/ 42862 w 49309"/>
                  <a:gd name="connsiteY11" fmla="*/ 63500 h 96837"/>
                  <a:gd name="connsiteX12" fmla="*/ 47625 w 49309"/>
                  <a:gd name="connsiteY12" fmla="*/ 49212 h 96837"/>
                  <a:gd name="connsiteX13" fmla="*/ 46037 w 49309"/>
                  <a:gd name="connsiteY13" fmla="*/ 6350 h 96837"/>
                  <a:gd name="connsiteX14" fmla="*/ 41275 w 49309"/>
                  <a:gd name="connsiteY14" fmla="*/ 1587 h 96837"/>
                  <a:gd name="connsiteX15" fmla="*/ 34925 w 49309"/>
                  <a:gd name="connsiteY15" fmla="*/ 0 h 96837"/>
                  <a:gd name="connsiteX16" fmla="*/ 17462 w 49309"/>
                  <a:gd name="connsiteY16" fmla="*/ 3175 h 96837"/>
                  <a:gd name="connsiteX17" fmla="*/ 12700 w 49309"/>
                  <a:gd name="connsiteY17" fmla="*/ 4762 h 96837"/>
                  <a:gd name="connsiteX18" fmla="*/ 7937 w 49309"/>
                  <a:gd name="connsiteY18" fmla="*/ 9525 h 96837"/>
                  <a:gd name="connsiteX19" fmla="*/ 0 w 49309"/>
                  <a:gd name="connsiteY19" fmla="*/ 31750 h 9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309" h="96837">
                    <a:moveTo>
                      <a:pt x="0" y="31750"/>
                    </a:moveTo>
                    <a:lnTo>
                      <a:pt x="0" y="31750"/>
                    </a:lnTo>
                    <a:cubicBezTo>
                      <a:pt x="529" y="36512"/>
                      <a:pt x="799" y="41311"/>
                      <a:pt x="1587" y="46037"/>
                    </a:cubicBezTo>
                    <a:cubicBezTo>
                      <a:pt x="2389" y="50849"/>
                      <a:pt x="4038" y="55500"/>
                      <a:pt x="4762" y="60325"/>
                    </a:cubicBezTo>
                    <a:cubicBezTo>
                      <a:pt x="5629" y="66105"/>
                      <a:pt x="5204" y="72056"/>
                      <a:pt x="6350" y="77787"/>
                    </a:cubicBezTo>
                    <a:cubicBezTo>
                      <a:pt x="7335" y="82710"/>
                      <a:pt x="9524" y="87312"/>
                      <a:pt x="11112" y="92075"/>
                    </a:cubicBezTo>
                    <a:lnTo>
                      <a:pt x="12700" y="96837"/>
                    </a:lnTo>
                    <a:cubicBezTo>
                      <a:pt x="15875" y="96308"/>
                      <a:pt x="19284" y="96557"/>
                      <a:pt x="22225" y="95250"/>
                    </a:cubicBezTo>
                    <a:cubicBezTo>
                      <a:pt x="33317" y="90320"/>
                      <a:pt x="22441" y="91859"/>
                      <a:pt x="28575" y="85725"/>
                    </a:cubicBezTo>
                    <a:cubicBezTo>
                      <a:pt x="29758" y="84542"/>
                      <a:pt x="31750" y="84666"/>
                      <a:pt x="33337" y="84137"/>
                    </a:cubicBezTo>
                    <a:cubicBezTo>
                      <a:pt x="42675" y="70132"/>
                      <a:pt x="28354" y="92515"/>
                      <a:pt x="39687" y="69850"/>
                    </a:cubicBezTo>
                    <a:cubicBezTo>
                      <a:pt x="40745" y="67733"/>
                      <a:pt x="42012" y="65709"/>
                      <a:pt x="42862" y="63500"/>
                    </a:cubicBezTo>
                    <a:cubicBezTo>
                      <a:pt x="44664" y="58814"/>
                      <a:pt x="47625" y="49212"/>
                      <a:pt x="47625" y="49212"/>
                    </a:cubicBezTo>
                    <a:cubicBezTo>
                      <a:pt x="49226" y="31591"/>
                      <a:pt x="51043" y="25376"/>
                      <a:pt x="46037" y="6350"/>
                    </a:cubicBezTo>
                    <a:cubicBezTo>
                      <a:pt x="45466" y="4179"/>
                      <a:pt x="43224" y="2701"/>
                      <a:pt x="41275" y="1587"/>
                    </a:cubicBezTo>
                    <a:cubicBezTo>
                      <a:pt x="39381" y="505"/>
                      <a:pt x="37042" y="529"/>
                      <a:pt x="34925" y="0"/>
                    </a:cubicBezTo>
                    <a:cubicBezTo>
                      <a:pt x="29104" y="1058"/>
                      <a:pt x="23247" y="1935"/>
                      <a:pt x="17462" y="3175"/>
                    </a:cubicBezTo>
                    <a:cubicBezTo>
                      <a:pt x="15826" y="3526"/>
                      <a:pt x="14092" y="3834"/>
                      <a:pt x="12700" y="4762"/>
                    </a:cubicBezTo>
                    <a:cubicBezTo>
                      <a:pt x="10832" y="6007"/>
                      <a:pt x="9525" y="7937"/>
                      <a:pt x="7937" y="9525"/>
                    </a:cubicBezTo>
                    <a:cubicBezTo>
                      <a:pt x="6183" y="14789"/>
                      <a:pt x="1323" y="28046"/>
                      <a:pt x="0" y="3175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93" name="Freeform: Shape 92">
                <a:extLst>
                  <a:ext uri="{FF2B5EF4-FFF2-40B4-BE49-F238E27FC236}">
                    <a16:creationId xmlns:a16="http://schemas.microsoft.com/office/drawing/2014/main" id="{02C01100-161F-4394-86DC-568A33D793EC}"/>
                  </a:ext>
                </a:extLst>
              </p:cNvPr>
              <p:cNvSpPr/>
              <p:nvPr/>
            </p:nvSpPr>
            <p:spPr>
              <a:xfrm>
                <a:off x="4897124" y="1773714"/>
                <a:ext cx="3802910" cy="1074821"/>
              </a:xfrm>
              <a:custGeom>
                <a:avLst/>
                <a:gdLst>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56711 w 3785941"/>
                  <a:gd name="connsiteY469" fmla="*/ 132348 h 1074821"/>
                  <a:gd name="connsiteX470" fmla="*/ 2546685 w 3785941"/>
                  <a:gd name="connsiteY470" fmla="*/ 130342 h 1074821"/>
                  <a:gd name="connsiteX471" fmla="*/ 2538664 w 3785941"/>
                  <a:gd name="connsiteY471" fmla="*/ 126332 h 1074821"/>
                  <a:gd name="connsiteX472" fmla="*/ 2518611 w 3785941"/>
                  <a:gd name="connsiteY472" fmla="*/ 124327 h 1074821"/>
                  <a:gd name="connsiteX473" fmla="*/ 2510590 w 3785941"/>
                  <a:gd name="connsiteY473" fmla="*/ 120316 h 1074821"/>
                  <a:gd name="connsiteX474" fmla="*/ 2474495 w 3785941"/>
                  <a:gd name="connsiteY474" fmla="*/ 108285 h 1074821"/>
                  <a:gd name="connsiteX475" fmla="*/ 2436395 w 3785941"/>
                  <a:gd name="connsiteY475" fmla="*/ 100263 h 1074821"/>
                  <a:gd name="connsiteX476" fmla="*/ 2414337 w 3785941"/>
                  <a:gd name="connsiteY476" fmla="*/ 8823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56711 w 3785941"/>
                  <a:gd name="connsiteY469" fmla="*/ 132348 h 1074821"/>
                  <a:gd name="connsiteX470" fmla="*/ 2546685 w 3785941"/>
                  <a:gd name="connsiteY470" fmla="*/ 130342 h 1074821"/>
                  <a:gd name="connsiteX471" fmla="*/ 2526632 w 3785941"/>
                  <a:gd name="connsiteY471" fmla="*/ 90237 h 1074821"/>
                  <a:gd name="connsiteX472" fmla="*/ 2518611 w 3785941"/>
                  <a:gd name="connsiteY472" fmla="*/ 124327 h 1074821"/>
                  <a:gd name="connsiteX473" fmla="*/ 2510590 w 3785941"/>
                  <a:gd name="connsiteY473" fmla="*/ 120316 h 1074821"/>
                  <a:gd name="connsiteX474" fmla="*/ 2474495 w 3785941"/>
                  <a:gd name="connsiteY474" fmla="*/ 108285 h 1074821"/>
                  <a:gd name="connsiteX475" fmla="*/ 2436395 w 3785941"/>
                  <a:gd name="connsiteY475" fmla="*/ 100263 h 1074821"/>
                  <a:gd name="connsiteX476" fmla="*/ 2414337 w 3785941"/>
                  <a:gd name="connsiteY476" fmla="*/ 8823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30342 h 1074821"/>
                  <a:gd name="connsiteX471" fmla="*/ 2526632 w 3785941"/>
                  <a:gd name="connsiteY471" fmla="*/ 90237 h 1074821"/>
                  <a:gd name="connsiteX472" fmla="*/ 2518611 w 3785941"/>
                  <a:gd name="connsiteY472" fmla="*/ 124327 h 1074821"/>
                  <a:gd name="connsiteX473" fmla="*/ 2510590 w 3785941"/>
                  <a:gd name="connsiteY473" fmla="*/ 120316 h 1074821"/>
                  <a:gd name="connsiteX474" fmla="*/ 2474495 w 3785941"/>
                  <a:gd name="connsiteY474" fmla="*/ 108285 h 1074821"/>
                  <a:gd name="connsiteX475" fmla="*/ 2436395 w 3785941"/>
                  <a:gd name="connsiteY475" fmla="*/ 100263 h 1074821"/>
                  <a:gd name="connsiteX476" fmla="*/ 2414337 w 3785941"/>
                  <a:gd name="connsiteY476" fmla="*/ 8823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8611 w 3785941"/>
                  <a:gd name="connsiteY472" fmla="*/ 124327 h 1074821"/>
                  <a:gd name="connsiteX473" fmla="*/ 2510590 w 3785941"/>
                  <a:gd name="connsiteY473" fmla="*/ 120316 h 1074821"/>
                  <a:gd name="connsiteX474" fmla="*/ 2474495 w 3785941"/>
                  <a:gd name="connsiteY474" fmla="*/ 108285 h 1074821"/>
                  <a:gd name="connsiteX475" fmla="*/ 2436395 w 3785941"/>
                  <a:gd name="connsiteY475" fmla="*/ 100263 h 1074821"/>
                  <a:gd name="connsiteX476" fmla="*/ 2414337 w 3785941"/>
                  <a:gd name="connsiteY476" fmla="*/ 8823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8611 w 3785941"/>
                  <a:gd name="connsiteY472" fmla="*/ 124327 h 1074821"/>
                  <a:gd name="connsiteX473" fmla="*/ 2504574 w 3785941"/>
                  <a:gd name="connsiteY473" fmla="*/ 74195 h 1074821"/>
                  <a:gd name="connsiteX474" fmla="*/ 2474495 w 3785941"/>
                  <a:gd name="connsiteY474" fmla="*/ 108285 h 1074821"/>
                  <a:gd name="connsiteX475" fmla="*/ 2436395 w 3785941"/>
                  <a:gd name="connsiteY475" fmla="*/ 100263 h 1074821"/>
                  <a:gd name="connsiteX476" fmla="*/ 2414337 w 3785941"/>
                  <a:gd name="connsiteY476" fmla="*/ 8823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8611 w 3785941"/>
                  <a:gd name="connsiteY472" fmla="*/ 124327 h 1074821"/>
                  <a:gd name="connsiteX473" fmla="*/ 2504574 w 3785941"/>
                  <a:gd name="connsiteY473" fmla="*/ 74195 h 1074821"/>
                  <a:gd name="connsiteX474" fmla="*/ 2464468 w 3785941"/>
                  <a:gd name="connsiteY474" fmla="*/ 72190 h 1074821"/>
                  <a:gd name="connsiteX475" fmla="*/ 2436395 w 3785941"/>
                  <a:gd name="connsiteY475" fmla="*/ 100263 h 1074821"/>
                  <a:gd name="connsiteX476" fmla="*/ 2414337 w 3785941"/>
                  <a:gd name="connsiteY476" fmla="*/ 8823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6395 w 3785941"/>
                  <a:gd name="connsiteY475" fmla="*/ 100263 h 1074821"/>
                  <a:gd name="connsiteX476" fmla="*/ 2414337 w 3785941"/>
                  <a:gd name="connsiteY476" fmla="*/ 8823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6395 w 3785941"/>
                  <a:gd name="connsiteY475" fmla="*/ 100263 h 1074821"/>
                  <a:gd name="connsiteX476" fmla="*/ 2410327 w 3785941"/>
                  <a:gd name="connsiteY476" fmla="*/ 54142 h 1074821"/>
                  <a:gd name="connsiteX477" fmla="*/ 2408321 w 3785941"/>
                  <a:gd name="connsiteY477" fmla="*/ 86227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6395 w 3785941"/>
                  <a:gd name="connsiteY475" fmla="*/ 100263 h 1074821"/>
                  <a:gd name="connsiteX476" fmla="*/ 2410327 w 3785941"/>
                  <a:gd name="connsiteY476" fmla="*/ 54142 h 1074821"/>
                  <a:gd name="connsiteX477" fmla="*/ 2394284 w 3785941"/>
                  <a:gd name="connsiteY477" fmla="*/ 56148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2227 w 3785941"/>
                  <a:gd name="connsiteY478" fmla="*/ 80211 h 1074821"/>
                  <a:gd name="connsiteX479" fmla="*/ 2356185 w 3785941"/>
                  <a:gd name="connsiteY479" fmla="*/ 72190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2227 w 3785941"/>
                  <a:gd name="connsiteY478" fmla="*/ 80211 h 1074821"/>
                  <a:gd name="connsiteX479" fmla="*/ 2360195 w 3785941"/>
                  <a:gd name="connsiteY479" fmla="*/ 46121 h 1074821"/>
                  <a:gd name="connsiteX480" fmla="*/ 2338137 w 3785941"/>
                  <a:gd name="connsiteY480" fmla="*/ 66174 h 1074821"/>
                  <a:gd name="connsiteX481" fmla="*/ 2306053 w 3785941"/>
                  <a:gd name="connsiteY481" fmla="*/ 60158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2227 w 3785941"/>
                  <a:gd name="connsiteY478" fmla="*/ 80211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07595 w 3785941"/>
                  <a:gd name="connsiteY661" fmla="*/ 308811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69495 w 3785941"/>
                  <a:gd name="connsiteY662" fmla="*/ 294774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51448 w 3785941"/>
                  <a:gd name="connsiteY663" fmla="*/ 280737 h 1074821"/>
                  <a:gd name="connsiteX664" fmla="*/ 541421 w 3785941"/>
                  <a:gd name="connsiteY664" fmla="*/ 266700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51448 w 3785941"/>
                  <a:gd name="connsiteY663" fmla="*/ 280737 h 1074821"/>
                  <a:gd name="connsiteX664" fmla="*/ 556238 w 3785941"/>
                  <a:gd name="connsiteY664" fmla="*/ 249766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23374 w 3785941"/>
                  <a:gd name="connsiteY666" fmla="*/ 24865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81264 w 3785941"/>
                  <a:gd name="connsiteY671" fmla="*/ 218574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2364 w 3785941"/>
                  <a:gd name="connsiteY498" fmla="*/ 14037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5539 w 3785941"/>
                  <a:gd name="connsiteY498" fmla="*/ 10862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8158 w 3785941"/>
                  <a:gd name="connsiteY441" fmla="*/ 240632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5539 w 3785941"/>
                  <a:gd name="connsiteY498" fmla="*/ 10862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10164 w 3785941"/>
                  <a:gd name="connsiteY440" fmla="*/ 234616 h 1074821"/>
                  <a:gd name="connsiteX441" fmla="*/ 3102867 w 3785941"/>
                  <a:gd name="connsiteY441" fmla="*/ 220524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5539 w 3785941"/>
                  <a:gd name="connsiteY498" fmla="*/ 10862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2274 w 3785941"/>
                  <a:gd name="connsiteY439" fmla="*/ 232611 h 1074821"/>
                  <a:gd name="connsiteX440" fmla="*/ 3126039 w 3785941"/>
                  <a:gd name="connsiteY440" fmla="*/ 219799 h 1074821"/>
                  <a:gd name="connsiteX441" fmla="*/ 3102867 w 3785941"/>
                  <a:gd name="connsiteY441" fmla="*/ 220524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5539 w 3785941"/>
                  <a:gd name="connsiteY498" fmla="*/ 10862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78343 w 3785941"/>
                  <a:gd name="connsiteY438" fmla="*/ 240632 h 1074821"/>
                  <a:gd name="connsiteX439" fmla="*/ 3153333 w 3785941"/>
                  <a:gd name="connsiteY439" fmla="*/ 223086 h 1074821"/>
                  <a:gd name="connsiteX440" fmla="*/ 3126039 w 3785941"/>
                  <a:gd name="connsiteY440" fmla="*/ 219799 h 1074821"/>
                  <a:gd name="connsiteX441" fmla="*/ 3102867 w 3785941"/>
                  <a:gd name="connsiteY441" fmla="*/ 220524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5539 w 3785941"/>
                  <a:gd name="connsiteY498" fmla="*/ 10862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91043 w 3785941"/>
                  <a:gd name="connsiteY438" fmla="*/ 232165 h 1074821"/>
                  <a:gd name="connsiteX439" fmla="*/ 3153333 w 3785941"/>
                  <a:gd name="connsiteY439" fmla="*/ 223086 h 1074821"/>
                  <a:gd name="connsiteX440" fmla="*/ 3126039 w 3785941"/>
                  <a:gd name="connsiteY440" fmla="*/ 219799 h 1074821"/>
                  <a:gd name="connsiteX441" fmla="*/ 3102867 w 3785941"/>
                  <a:gd name="connsiteY441" fmla="*/ 220524 h 1074821"/>
                  <a:gd name="connsiteX442" fmla="*/ 3084095 w 3785941"/>
                  <a:gd name="connsiteY442" fmla="*/ 2366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5539 w 3785941"/>
                  <a:gd name="connsiteY498" fmla="*/ 10862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5941"/>
                  <a:gd name="connsiteY0" fmla="*/ 208548 h 1074821"/>
                  <a:gd name="connsiteX1" fmla="*/ 102269 w 3785941"/>
                  <a:gd name="connsiteY1" fmla="*/ 208548 h 1074821"/>
                  <a:gd name="connsiteX2" fmla="*/ 98258 w 3785941"/>
                  <a:gd name="connsiteY2" fmla="*/ 234616 h 1074821"/>
                  <a:gd name="connsiteX3" fmla="*/ 96253 w 3785941"/>
                  <a:gd name="connsiteY3" fmla="*/ 240632 h 1074821"/>
                  <a:gd name="connsiteX4" fmla="*/ 88232 w 3785941"/>
                  <a:gd name="connsiteY4" fmla="*/ 252663 h 1074821"/>
                  <a:gd name="connsiteX5" fmla="*/ 78206 w 3785941"/>
                  <a:gd name="connsiteY5" fmla="*/ 268706 h 1074821"/>
                  <a:gd name="connsiteX6" fmla="*/ 74195 w 3785941"/>
                  <a:gd name="connsiteY6" fmla="*/ 274721 h 1074821"/>
                  <a:gd name="connsiteX7" fmla="*/ 62164 w 3785941"/>
                  <a:gd name="connsiteY7" fmla="*/ 294774 h 1074821"/>
                  <a:gd name="connsiteX8" fmla="*/ 54143 w 3785941"/>
                  <a:gd name="connsiteY8" fmla="*/ 302795 h 1074821"/>
                  <a:gd name="connsiteX9" fmla="*/ 46121 w 3785941"/>
                  <a:gd name="connsiteY9" fmla="*/ 312821 h 1074821"/>
                  <a:gd name="connsiteX10" fmla="*/ 36095 w 3785941"/>
                  <a:gd name="connsiteY10" fmla="*/ 332874 h 1074821"/>
                  <a:gd name="connsiteX11" fmla="*/ 26069 w 3785941"/>
                  <a:gd name="connsiteY11" fmla="*/ 344906 h 1074821"/>
                  <a:gd name="connsiteX12" fmla="*/ 14037 w 3785941"/>
                  <a:gd name="connsiteY12" fmla="*/ 352927 h 1074821"/>
                  <a:gd name="connsiteX13" fmla="*/ 12032 w 3785941"/>
                  <a:gd name="connsiteY13" fmla="*/ 358942 h 1074821"/>
                  <a:gd name="connsiteX14" fmla="*/ 2006 w 3785941"/>
                  <a:gd name="connsiteY14" fmla="*/ 372979 h 1074821"/>
                  <a:gd name="connsiteX15" fmla="*/ 0 w 3785941"/>
                  <a:gd name="connsiteY15" fmla="*/ 381000 h 1074821"/>
                  <a:gd name="connsiteX16" fmla="*/ 6016 w 3785941"/>
                  <a:gd name="connsiteY16" fmla="*/ 475248 h 1074821"/>
                  <a:gd name="connsiteX17" fmla="*/ 12032 w 3785941"/>
                  <a:gd name="connsiteY17" fmla="*/ 555458 h 1074821"/>
                  <a:gd name="connsiteX18" fmla="*/ 16043 w 3785941"/>
                  <a:gd name="connsiteY18" fmla="*/ 571500 h 1074821"/>
                  <a:gd name="connsiteX19" fmla="*/ 20053 w 3785941"/>
                  <a:gd name="connsiteY19" fmla="*/ 591553 h 1074821"/>
                  <a:gd name="connsiteX20" fmla="*/ 18048 w 3785941"/>
                  <a:gd name="connsiteY20" fmla="*/ 601579 h 1074821"/>
                  <a:gd name="connsiteX21" fmla="*/ 14037 w 3785941"/>
                  <a:gd name="connsiteY21" fmla="*/ 607595 h 1074821"/>
                  <a:gd name="connsiteX22" fmla="*/ 20053 w 3785941"/>
                  <a:gd name="connsiteY22" fmla="*/ 601579 h 1074821"/>
                  <a:gd name="connsiteX23" fmla="*/ 30079 w 3785941"/>
                  <a:gd name="connsiteY23" fmla="*/ 595563 h 1074821"/>
                  <a:gd name="connsiteX24" fmla="*/ 42111 w 3785941"/>
                  <a:gd name="connsiteY24" fmla="*/ 587542 h 1074821"/>
                  <a:gd name="connsiteX25" fmla="*/ 48127 w 3785941"/>
                  <a:gd name="connsiteY25" fmla="*/ 581527 h 1074821"/>
                  <a:gd name="connsiteX26" fmla="*/ 62164 w 3785941"/>
                  <a:gd name="connsiteY26" fmla="*/ 575511 h 1074821"/>
                  <a:gd name="connsiteX27" fmla="*/ 72190 w 3785941"/>
                  <a:gd name="connsiteY27" fmla="*/ 573506 h 1074821"/>
                  <a:gd name="connsiteX28" fmla="*/ 78206 w 3785941"/>
                  <a:gd name="connsiteY28" fmla="*/ 569495 h 1074821"/>
                  <a:gd name="connsiteX29" fmla="*/ 82216 w 3785941"/>
                  <a:gd name="connsiteY29" fmla="*/ 563479 h 1074821"/>
                  <a:gd name="connsiteX30" fmla="*/ 90237 w 3785941"/>
                  <a:gd name="connsiteY30" fmla="*/ 561474 h 1074821"/>
                  <a:gd name="connsiteX31" fmla="*/ 126332 w 3785941"/>
                  <a:gd name="connsiteY31" fmla="*/ 557463 h 1074821"/>
                  <a:gd name="connsiteX32" fmla="*/ 134353 w 3785941"/>
                  <a:gd name="connsiteY32" fmla="*/ 551448 h 1074821"/>
                  <a:gd name="connsiteX33" fmla="*/ 136358 w 3785941"/>
                  <a:gd name="connsiteY33" fmla="*/ 545432 h 1074821"/>
                  <a:gd name="connsiteX34" fmla="*/ 142374 w 3785941"/>
                  <a:gd name="connsiteY34" fmla="*/ 537411 h 1074821"/>
                  <a:gd name="connsiteX35" fmla="*/ 144379 w 3785941"/>
                  <a:gd name="connsiteY35" fmla="*/ 529390 h 1074821"/>
                  <a:gd name="connsiteX36" fmla="*/ 148390 w 3785941"/>
                  <a:gd name="connsiteY36" fmla="*/ 523374 h 1074821"/>
                  <a:gd name="connsiteX37" fmla="*/ 154406 w 3785941"/>
                  <a:gd name="connsiteY37" fmla="*/ 499311 h 1074821"/>
                  <a:gd name="connsiteX38" fmla="*/ 180474 w 3785941"/>
                  <a:gd name="connsiteY38" fmla="*/ 473242 h 1074821"/>
                  <a:gd name="connsiteX39" fmla="*/ 186490 w 3785941"/>
                  <a:gd name="connsiteY39" fmla="*/ 467227 h 1074821"/>
                  <a:gd name="connsiteX40" fmla="*/ 188495 w 3785941"/>
                  <a:gd name="connsiteY40" fmla="*/ 461211 h 1074821"/>
                  <a:gd name="connsiteX41" fmla="*/ 198521 w 3785941"/>
                  <a:gd name="connsiteY41" fmla="*/ 449179 h 1074821"/>
                  <a:gd name="connsiteX42" fmla="*/ 210553 w 3785941"/>
                  <a:gd name="connsiteY42" fmla="*/ 441158 h 1074821"/>
                  <a:gd name="connsiteX43" fmla="*/ 212558 w 3785941"/>
                  <a:gd name="connsiteY43" fmla="*/ 435142 h 1074821"/>
                  <a:gd name="connsiteX44" fmla="*/ 210553 w 3785941"/>
                  <a:gd name="connsiteY44" fmla="*/ 411079 h 1074821"/>
                  <a:gd name="connsiteX45" fmla="*/ 214564 w 3785941"/>
                  <a:gd name="connsiteY45" fmla="*/ 405063 h 1074821"/>
                  <a:gd name="connsiteX46" fmla="*/ 220579 w 3785941"/>
                  <a:gd name="connsiteY46" fmla="*/ 403058 h 1074821"/>
                  <a:gd name="connsiteX47" fmla="*/ 230606 w 3785941"/>
                  <a:gd name="connsiteY47" fmla="*/ 393032 h 1074821"/>
                  <a:gd name="connsiteX48" fmla="*/ 236621 w 3785941"/>
                  <a:gd name="connsiteY48" fmla="*/ 385011 h 1074821"/>
                  <a:gd name="connsiteX49" fmla="*/ 246648 w 3785941"/>
                  <a:gd name="connsiteY49" fmla="*/ 374985 h 1074821"/>
                  <a:gd name="connsiteX50" fmla="*/ 262690 w 3785941"/>
                  <a:gd name="connsiteY50" fmla="*/ 358942 h 1074821"/>
                  <a:gd name="connsiteX51" fmla="*/ 276727 w 3785941"/>
                  <a:gd name="connsiteY51" fmla="*/ 348916 h 1074821"/>
                  <a:gd name="connsiteX52" fmla="*/ 282743 w 3785941"/>
                  <a:gd name="connsiteY52" fmla="*/ 360948 h 1074821"/>
                  <a:gd name="connsiteX53" fmla="*/ 286753 w 3785941"/>
                  <a:gd name="connsiteY53" fmla="*/ 372979 h 1074821"/>
                  <a:gd name="connsiteX54" fmla="*/ 298785 w 3785941"/>
                  <a:gd name="connsiteY54" fmla="*/ 381000 h 1074821"/>
                  <a:gd name="connsiteX55" fmla="*/ 310816 w 3785941"/>
                  <a:gd name="connsiteY55" fmla="*/ 387016 h 1074821"/>
                  <a:gd name="connsiteX56" fmla="*/ 318837 w 3785941"/>
                  <a:gd name="connsiteY56" fmla="*/ 401053 h 1074821"/>
                  <a:gd name="connsiteX57" fmla="*/ 314827 w 3785941"/>
                  <a:gd name="connsiteY57" fmla="*/ 413085 h 1074821"/>
                  <a:gd name="connsiteX58" fmla="*/ 308811 w 3785941"/>
                  <a:gd name="connsiteY58" fmla="*/ 419100 h 1074821"/>
                  <a:gd name="connsiteX59" fmla="*/ 296779 w 3785941"/>
                  <a:gd name="connsiteY59" fmla="*/ 427121 h 1074821"/>
                  <a:gd name="connsiteX60" fmla="*/ 286753 w 3785941"/>
                  <a:gd name="connsiteY60" fmla="*/ 439153 h 1074821"/>
                  <a:gd name="connsiteX61" fmla="*/ 280737 w 3785941"/>
                  <a:gd name="connsiteY61" fmla="*/ 441158 h 1074821"/>
                  <a:gd name="connsiteX62" fmla="*/ 268706 w 3785941"/>
                  <a:gd name="connsiteY62" fmla="*/ 449179 h 1074821"/>
                  <a:gd name="connsiteX63" fmla="*/ 262690 w 3785941"/>
                  <a:gd name="connsiteY63" fmla="*/ 455195 h 1074821"/>
                  <a:gd name="connsiteX64" fmla="*/ 256674 w 3785941"/>
                  <a:gd name="connsiteY64" fmla="*/ 459206 h 1074821"/>
                  <a:gd name="connsiteX65" fmla="*/ 244643 w 3785941"/>
                  <a:gd name="connsiteY65" fmla="*/ 471237 h 1074821"/>
                  <a:gd name="connsiteX66" fmla="*/ 232611 w 3785941"/>
                  <a:gd name="connsiteY66" fmla="*/ 481263 h 1074821"/>
                  <a:gd name="connsiteX67" fmla="*/ 228600 w 3785941"/>
                  <a:gd name="connsiteY67" fmla="*/ 487279 h 1074821"/>
                  <a:gd name="connsiteX68" fmla="*/ 240632 w 3785941"/>
                  <a:gd name="connsiteY68" fmla="*/ 499311 h 1074821"/>
                  <a:gd name="connsiteX69" fmla="*/ 242637 w 3785941"/>
                  <a:gd name="connsiteY69" fmla="*/ 547437 h 1074821"/>
                  <a:gd name="connsiteX70" fmla="*/ 272716 w 3785941"/>
                  <a:gd name="connsiteY70" fmla="*/ 557463 h 1074821"/>
                  <a:gd name="connsiteX71" fmla="*/ 296779 w 3785941"/>
                  <a:gd name="connsiteY71" fmla="*/ 567490 h 1074821"/>
                  <a:gd name="connsiteX72" fmla="*/ 304800 w 3785941"/>
                  <a:gd name="connsiteY72" fmla="*/ 571500 h 1074821"/>
                  <a:gd name="connsiteX73" fmla="*/ 316832 w 3785941"/>
                  <a:gd name="connsiteY73" fmla="*/ 573506 h 1074821"/>
                  <a:gd name="connsiteX74" fmla="*/ 338890 w 3785941"/>
                  <a:gd name="connsiteY74" fmla="*/ 579521 h 1074821"/>
                  <a:gd name="connsiteX75" fmla="*/ 344906 w 3785941"/>
                  <a:gd name="connsiteY75" fmla="*/ 583532 h 1074821"/>
                  <a:gd name="connsiteX76" fmla="*/ 385011 w 3785941"/>
                  <a:gd name="connsiteY76" fmla="*/ 587542 h 1074821"/>
                  <a:gd name="connsiteX77" fmla="*/ 399048 w 3785941"/>
                  <a:gd name="connsiteY77" fmla="*/ 591553 h 1074821"/>
                  <a:gd name="connsiteX78" fmla="*/ 441158 w 3785941"/>
                  <a:gd name="connsiteY78" fmla="*/ 597569 h 1074821"/>
                  <a:gd name="connsiteX79" fmla="*/ 481264 w 3785941"/>
                  <a:gd name="connsiteY79" fmla="*/ 605590 h 1074821"/>
                  <a:gd name="connsiteX80" fmla="*/ 503321 w 3785941"/>
                  <a:gd name="connsiteY80" fmla="*/ 609600 h 1074821"/>
                  <a:gd name="connsiteX81" fmla="*/ 515353 w 3785941"/>
                  <a:gd name="connsiteY81" fmla="*/ 613611 h 1074821"/>
                  <a:gd name="connsiteX82" fmla="*/ 525379 w 3785941"/>
                  <a:gd name="connsiteY82" fmla="*/ 615616 h 1074821"/>
                  <a:gd name="connsiteX83" fmla="*/ 533400 w 3785941"/>
                  <a:gd name="connsiteY83" fmla="*/ 619627 h 1074821"/>
                  <a:gd name="connsiteX84" fmla="*/ 539416 w 3785941"/>
                  <a:gd name="connsiteY84" fmla="*/ 621632 h 1074821"/>
                  <a:gd name="connsiteX85" fmla="*/ 545432 w 3785941"/>
                  <a:gd name="connsiteY85" fmla="*/ 625642 h 1074821"/>
                  <a:gd name="connsiteX86" fmla="*/ 559469 w 3785941"/>
                  <a:gd name="connsiteY86" fmla="*/ 631658 h 1074821"/>
                  <a:gd name="connsiteX87" fmla="*/ 571500 w 3785941"/>
                  <a:gd name="connsiteY87" fmla="*/ 639679 h 1074821"/>
                  <a:gd name="connsiteX88" fmla="*/ 577516 w 3785941"/>
                  <a:gd name="connsiteY88" fmla="*/ 641685 h 1074821"/>
                  <a:gd name="connsiteX89" fmla="*/ 583532 w 3785941"/>
                  <a:gd name="connsiteY89" fmla="*/ 645695 h 1074821"/>
                  <a:gd name="connsiteX90" fmla="*/ 591553 w 3785941"/>
                  <a:gd name="connsiteY90" fmla="*/ 647700 h 1074821"/>
                  <a:gd name="connsiteX91" fmla="*/ 597569 w 3785941"/>
                  <a:gd name="connsiteY91" fmla="*/ 649706 h 1074821"/>
                  <a:gd name="connsiteX92" fmla="*/ 611606 w 3785941"/>
                  <a:gd name="connsiteY92" fmla="*/ 655721 h 1074821"/>
                  <a:gd name="connsiteX93" fmla="*/ 621632 w 3785941"/>
                  <a:gd name="connsiteY93" fmla="*/ 665748 h 1074821"/>
                  <a:gd name="connsiteX94" fmla="*/ 627648 w 3785941"/>
                  <a:gd name="connsiteY94" fmla="*/ 667753 h 1074821"/>
                  <a:gd name="connsiteX95" fmla="*/ 649706 w 3785941"/>
                  <a:gd name="connsiteY95" fmla="*/ 673769 h 1074821"/>
                  <a:gd name="connsiteX96" fmla="*/ 753979 w 3785941"/>
                  <a:gd name="connsiteY96" fmla="*/ 681790 h 1074821"/>
                  <a:gd name="connsiteX97" fmla="*/ 764006 w 3785941"/>
                  <a:gd name="connsiteY97" fmla="*/ 685800 h 1074821"/>
                  <a:gd name="connsiteX98" fmla="*/ 788069 w 3785941"/>
                  <a:gd name="connsiteY98" fmla="*/ 689811 h 1074821"/>
                  <a:gd name="connsiteX99" fmla="*/ 812132 w 3785941"/>
                  <a:gd name="connsiteY99" fmla="*/ 697832 h 1074821"/>
                  <a:gd name="connsiteX100" fmla="*/ 822158 w 3785941"/>
                  <a:gd name="connsiteY100" fmla="*/ 699837 h 1074821"/>
                  <a:gd name="connsiteX101" fmla="*/ 834190 w 3785941"/>
                  <a:gd name="connsiteY101" fmla="*/ 703848 h 1074821"/>
                  <a:gd name="connsiteX102" fmla="*/ 854243 w 3785941"/>
                  <a:gd name="connsiteY102" fmla="*/ 705853 h 1074821"/>
                  <a:gd name="connsiteX103" fmla="*/ 872290 w 3785941"/>
                  <a:gd name="connsiteY103" fmla="*/ 709863 h 1074821"/>
                  <a:gd name="connsiteX104" fmla="*/ 894348 w 3785941"/>
                  <a:gd name="connsiteY104" fmla="*/ 713874 h 1074821"/>
                  <a:gd name="connsiteX105" fmla="*/ 908385 w 3785941"/>
                  <a:gd name="connsiteY105" fmla="*/ 717885 h 1074821"/>
                  <a:gd name="connsiteX106" fmla="*/ 922421 w 3785941"/>
                  <a:gd name="connsiteY106" fmla="*/ 719890 h 1074821"/>
                  <a:gd name="connsiteX107" fmla="*/ 942474 w 3785941"/>
                  <a:gd name="connsiteY107" fmla="*/ 723900 h 1074821"/>
                  <a:gd name="connsiteX108" fmla="*/ 950495 w 3785941"/>
                  <a:gd name="connsiteY108" fmla="*/ 727911 h 1074821"/>
                  <a:gd name="connsiteX109" fmla="*/ 964532 w 3785941"/>
                  <a:gd name="connsiteY109" fmla="*/ 731921 h 1074821"/>
                  <a:gd name="connsiteX110" fmla="*/ 982579 w 3785941"/>
                  <a:gd name="connsiteY110" fmla="*/ 737937 h 1074821"/>
                  <a:gd name="connsiteX111" fmla="*/ 1024690 w 3785941"/>
                  <a:gd name="connsiteY111" fmla="*/ 745958 h 1074821"/>
                  <a:gd name="connsiteX112" fmla="*/ 1076827 w 3785941"/>
                  <a:gd name="connsiteY112" fmla="*/ 753979 h 1074821"/>
                  <a:gd name="connsiteX113" fmla="*/ 1088858 w 3785941"/>
                  <a:gd name="connsiteY113" fmla="*/ 757990 h 1074821"/>
                  <a:gd name="connsiteX114" fmla="*/ 1112921 w 3785941"/>
                  <a:gd name="connsiteY114" fmla="*/ 762000 h 1074821"/>
                  <a:gd name="connsiteX115" fmla="*/ 1120943 w 3785941"/>
                  <a:gd name="connsiteY115" fmla="*/ 764006 h 1074821"/>
                  <a:gd name="connsiteX116" fmla="*/ 1147011 w 3785941"/>
                  <a:gd name="connsiteY116" fmla="*/ 770021 h 1074821"/>
                  <a:gd name="connsiteX117" fmla="*/ 1193132 w 3785941"/>
                  <a:gd name="connsiteY117" fmla="*/ 780048 h 1074821"/>
                  <a:gd name="connsiteX118" fmla="*/ 1229227 w 3785941"/>
                  <a:gd name="connsiteY118" fmla="*/ 794085 h 1074821"/>
                  <a:gd name="connsiteX119" fmla="*/ 1235243 w 3785941"/>
                  <a:gd name="connsiteY119" fmla="*/ 798095 h 1074821"/>
                  <a:gd name="connsiteX120" fmla="*/ 1249279 w 3785941"/>
                  <a:gd name="connsiteY120" fmla="*/ 804111 h 1074821"/>
                  <a:gd name="connsiteX121" fmla="*/ 1259306 w 3785941"/>
                  <a:gd name="connsiteY121" fmla="*/ 810127 h 1074821"/>
                  <a:gd name="connsiteX122" fmla="*/ 1265321 w 3785941"/>
                  <a:gd name="connsiteY122" fmla="*/ 814137 h 1074821"/>
                  <a:gd name="connsiteX123" fmla="*/ 1273343 w 3785941"/>
                  <a:gd name="connsiteY123" fmla="*/ 816142 h 1074821"/>
                  <a:gd name="connsiteX124" fmla="*/ 1291390 w 3785941"/>
                  <a:gd name="connsiteY124" fmla="*/ 822158 h 1074821"/>
                  <a:gd name="connsiteX125" fmla="*/ 1299411 w 3785941"/>
                  <a:gd name="connsiteY125" fmla="*/ 826169 h 1074821"/>
                  <a:gd name="connsiteX126" fmla="*/ 1473869 w 3785941"/>
                  <a:gd name="connsiteY126" fmla="*/ 824163 h 1074821"/>
                  <a:gd name="connsiteX127" fmla="*/ 1481890 w 3785941"/>
                  <a:gd name="connsiteY127" fmla="*/ 826169 h 1074821"/>
                  <a:gd name="connsiteX128" fmla="*/ 1495927 w 3785941"/>
                  <a:gd name="connsiteY128" fmla="*/ 830179 h 1074821"/>
                  <a:gd name="connsiteX129" fmla="*/ 1513974 w 3785941"/>
                  <a:gd name="connsiteY129" fmla="*/ 832185 h 1074821"/>
                  <a:gd name="connsiteX130" fmla="*/ 1544053 w 3785941"/>
                  <a:gd name="connsiteY130" fmla="*/ 840206 h 1074821"/>
                  <a:gd name="connsiteX131" fmla="*/ 1562100 w 3785941"/>
                  <a:gd name="connsiteY131" fmla="*/ 846221 h 1074821"/>
                  <a:gd name="connsiteX132" fmla="*/ 1570121 w 3785941"/>
                  <a:gd name="connsiteY132" fmla="*/ 850232 h 1074821"/>
                  <a:gd name="connsiteX133" fmla="*/ 1580148 w 3785941"/>
                  <a:gd name="connsiteY133" fmla="*/ 852237 h 1074821"/>
                  <a:gd name="connsiteX134" fmla="*/ 1610227 w 3785941"/>
                  <a:gd name="connsiteY134" fmla="*/ 858253 h 1074821"/>
                  <a:gd name="connsiteX135" fmla="*/ 1618248 w 3785941"/>
                  <a:gd name="connsiteY135" fmla="*/ 862263 h 1074821"/>
                  <a:gd name="connsiteX136" fmla="*/ 1626269 w 3785941"/>
                  <a:gd name="connsiteY136" fmla="*/ 864269 h 1074821"/>
                  <a:gd name="connsiteX137" fmla="*/ 1640306 w 3785941"/>
                  <a:gd name="connsiteY137" fmla="*/ 870285 h 1074821"/>
                  <a:gd name="connsiteX138" fmla="*/ 1658353 w 3785941"/>
                  <a:gd name="connsiteY138" fmla="*/ 890337 h 1074821"/>
                  <a:gd name="connsiteX139" fmla="*/ 1664369 w 3785941"/>
                  <a:gd name="connsiteY139" fmla="*/ 902369 h 1074821"/>
                  <a:gd name="connsiteX140" fmla="*/ 1670385 w 3785941"/>
                  <a:gd name="connsiteY140" fmla="*/ 906379 h 1074821"/>
                  <a:gd name="connsiteX141" fmla="*/ 1678406 w 3785941"/>
                  <a:gd name="connsiteY141" fmla="*/ 912395 h 1074821"/>
                  <a:gd name="connsiteX142" fmla="*/ 1684421 w 3785941"/>
                  <a:gd name="connsiteY142" fmla="*/ 916406 h 1074821"/>
                  <a:gd name="connsiteX143" fmla="*/ 1712495 w 3785941"/>
                  <a:gd name="connsiteY143" fmla="*/ 924427 h 1074821"/>
                  <a:gd name="connsiteX144" fmla="*/ 1738564 w 3785941"/>
                  <a:gd name="connsiteY144" fmla="*/ 932448 h 1074821"/>
                  <a:gd name="connsiteX145" fmla="*/ 1750595 w 3785941"/>
                  <a:gd name="connsiteY145" fmla="*/ 938463 h 1074821"/>
                  <a:gd name="connsiteX146" fmla="*/ 1762627 w 3785941"/>
                  <a:gd name="connsiteY146" fmla="*/ 944479 h 1074821"/>
                  <a:gd name="connsiteX147" fmla="*/ 1778669 w 3785941"/>
                  <a:gd name="connsiteY147" fmla="*/ 950495 h 1074821"/>
                  <a:gd name="connsiteX148" fmla="*/ 1858879 w 3785941"/>
                  <a:gd name="connsiteY148" fmla="*/ 956511 h 1074821"/>
                  <a:gd name="connsiteX149" fmla="*/ 1979195 w 3785941"/>
                  <a:gd name="connsiteY149" fmla="*/ 952500 h 1074821"/>
                  <a:gd name="connsiteX150" fmla="*/ 2071437 w 3785941"/>
                  <a:gd name="connsiteY150" fmla="*/ 948490 h 1074821"/>
                  <a:gd name="connsiteX151" fmla="*/ 2129590 w 3785941"/>
                  <a:gd name="connsiteY151" fmla="*/ 950495 h 1074821"/>
                  <a:gd name="connsiteX152" fmla="*/ 2151648 w 3785941"/>
                  <a:gd name="connsiteY152" fmla="*/ 952500 h 1074821"/>
                  <a:gd name="connsiteX153" fmla="*/ 2161674 w 3785941"/>
                  <a:gd name="connsiteY153" fmla="*/ 956511 h 1074821"/>
                  <a:gd name="connsiteX154" fmla="*/ 2173706 w 3785941"/>
                  <a:gd name="connsiteY154" fmla="*/ 958516 h 1074821"/>
                  <a:gd name="connsiteX155" fmla="*/ 2185737 w 3785941"/>
                  <a:gd name="connsiteY155" fmla="*/ 964532 h 1074821"/>
                  <a:gd name="connsiteX156" fmla="*/ 2191753 w 3785941"/>
                  <a:gd name="connsiteY156" fmla="*/ 968542 h 1074821"/>
                  <a:gd name="connsiteX157" fmla="*/ 2197769 w 3785941"/>
                  <a:gd name="connsiteY157" fmla="*/ 970548 h 1074821"/>
                  <a:gd name="connsiteX158" fmla="*/ 2203785 w 3785941"/>
                  <a:gd name="connsiteY158" fmla="*/ 974558 h 1074821"/>
                  <a:gd name="connsiteX159" fmla="*/ 2211806 w 3785941"/>
                  <a:gd name="connsiteY159" fmla="*/ 976563 h 1074821"/>
                  <a:gd name="connsiteX160" fmla="*/ 2217821 w 3785941"/>
                  <a:gd name="connsiteY160" fmla="*/ 978569 h 1074821"/>
                  <a:gd name="connsiteX161" fmla="*/ 2225843 w 3785941"/>
                  <a:gd name="connsiteY161" fmla="*/ 984585 h 1074821"/>
                  <a:gd name="connsiteX162" fmla="*/ 2231858 w 3785941"/>
                  <a:gd name="connsiteY162" fmla="*/ 988595 h 1074821"/>
                  <a:gd name="connsiteX163" fmla="*/ 2233864 w 3785941"/>
                  <a:gd name="connsiteY163" fmla="*/ 994611 h 1074821"/>
                  <a:gd name="connsiteX164" fmla="*/ 2237874 w 3785941"/>
                  <a:gd name="connsiteY164" fmla="*/ 1002632 h 1074821"/>
                  <a:gd name="connsiteX165" fmla="*/ 2239879 w 3785941"/>
                  <a:gd name="connsiteY165" fmla="*/ 1010653 h 1074821"/>
                  <a:gd name="connsiteX166" fmla="*/ 2241885 w 3785941"/>
                  <a:gd name="connsiteY166" fmla="*/ 1016669 h 1074821"/>
                  <a:gd name="connsiteX167" fmla="*/ 2261937 w 3785941"/>
                  <a:gd name="connsiteY167" fmla="*/ 1018674 h 1074821"/>
                  <a:gd name="connsiteX168" fmla="*/ 2286000 w 3785941"/>
                  <a:gd name="connsiteY168" fmla="*/ 1010653 h 1074821"/>
                  <a:gd name="connsiteX169" fmla="*/ 2288006 w 3785941"/>
                  <a:gd name="connsiteY169" fmla="*/ 996616 h 1074821"/>
                  <a:gd name="connsiteX170" fmla="*/ 2300037 w 3785941"/>
                  <a:gd name="connsiteY170" fmla="*/ 878306 h 1074821"/>
                  <a:gd name="connsiteX171" fmla="*/ 2308058 w 3785941"/>
                  <a:gd name="connsiteY171" fmla="*/ 862263 h 1074821"/>
                  <a:gd name="connsiteX172" fmla="*/ 2314074 w 3785941"/>
                  <a:gd name="connsiteY172" fmla="*/ 856248 h 1074821"/>
                  <a:gd name="connsiteX173" fmla="*/ 2326106 w 3785941"/>
                  <a:gd name="connsiteY173" fmla="*/ 844216 h 1074821"/>
                  <a:gd name="connsiteX174" fmla="*/ 2332121 w 3785941"/>
                  <a:gd name="connsiteY174" fmla="*/ 832185 h 1074821"/>
                  <a:gd name="connsiteX175" fmla="*/ 2340143 w 3785941"/>
                  <a:gd name="connsiteY175" fmla="*/ 826169 h 1074821"/>
                  <a:gd name="connsiteX176" fmla="*/ 2352174 w 3785941"/>
                  <a:gd name="connsiteY176" fmla="*/ 836195 h 1074821"/>
                  <a:gd name="connsiteX177" fmla="*/ 2364206 w 3785941"/>
                  <a:gd name="connsiteY177" fmla="*/ 846221 h 1074821"/>
                  <a:gd name="connsiteX178" fmla="*/ 2372227 w 3785941"/>
                  <a:gd name="connsiteY178" fmla="*/ 858253 h 1074821"/>
                  <a:gd name="connsiteX179" fmla="*/ 2374232 w 3785941"/>
                  <a:gd name="connsiteY179" fmla="*/ 864269 h 1074821"/>
                  <a:gd name="connsiteX180" fmla="*/ 2378243 w 3785941"/>
                  <a:gd name="connsiteY180" fmla="*/ 870285 h 1074821"/>
                  <a:gd name="connsiteX181" fmla="*/ 2406316 w 3785941"/>
                  <a:gd name="connsiteY181" fmla="*/ 912395 h 1074821"/>
                  <a:gd name="connsiteX182" fmla="*/ 2416343 w 3785941"/>
                  <a:gd name="connsiteY182" fmla="*/ 928437 h 1074821"/>
                  <a:gd name="connsiteX183" fmla="*/ 2432385 w 3785941"/>
                  <a:gd name="connsiteY183" fmla="*/ 968542 h 1074821"/>
                  <a:gd name="connsiteX184" fmla="*/ 2436395 w 3785941"/>
                  <a:gd name="connsiteY184" fmla="*/ 976563 h 1074821"/>
                  <a:gd name="connsiteX185" fmla="*/ 2438400 w 3785941"/>
                  <a:gd name="connsiteY185" fmla="*/ 982579 h 1074821"/>
                  <a:gd name="connsiteX186" fmla="*/ 2440406 w 3785941"/>
                  <a:gd name="connsiteY186" fmla="*/ 990600 h 1074821"/>
                  <a:gd name="connsiteX187" fmla="*/ 2444416 w 3785941"/>
                  <a:gd name="connsiteY187" fmla="*/ 996616 h 1074821"/>
                  <a:gd name="connsiteX188" fmla="*/ 2460458 w 3785941"/>
                  <a:gd name="connsiteY188" fmla="*/ 994611 h 1074821"/>
                  <a:gd name="connsiteX189" fmla="*/ 2462464 w 3785941"/>
                  <a:gd name="connsiteY189" fmla="*/ 988595 h 1074821"/>
                  <a:gd name="connsiteX190" fmla="*/ 2470485 w 3785941"/>
                  <a:gd name="connsiteY190" fmla="*/ 984585 h 1074821"/>
                  <a:gd name="connsiteX191" fmla="*/ 2482516 w 3785941"/>
                  <a:gd name="connsiteY191" fmla="*/ 978569 h 1074821"/>
                  <a:gd name="connsiteX192" fmla="*/ 2494548 w 3785941"/>
                  <a:gd name="connsiteY192" fmla="*/ 970548 h 1074821"/>
                  <a:gd name="connsiteX193" fmla="*/ 2508585 w 3785941"/>
                  <a:gd name="connsiteY193" fmla="*/ 960521 h 1074821"/>
                  <a:gd name="connsiteX194" fmla="*/ 2514600 w 3785941"/>
                  <a:gd name="connsiteY194" fmla="*/ 958516 h 1074821"/>
                  <a:gd name="connsiteX195" fmla="*/ 2520616 w 3785941"/>
                  <a:gd name="connsiteY195" fmla="*/ 954506 h 1074821"/>
                  <a:gd name="connsiteX196" fmla="*/ 2534653 w 3785941"/>
                  <a:gd name="connsiteY196" fmla="*/ 950495 h 1074821"/>
                  <a:gd name="connsiteX197" fmla="*/ 2548690 w 3785941"/>
                  <a:gd name="connsiteY197" fmla="*/ 944479 h 1074821"/>
                  <a:gd name="connsiteX198" fmla="*/ 2562727 w 3785941"/>
                  <a:gd name="connsiteY198" fmla="*/ 938463 h 1074821"/>
                  <a:gd name="connsiteX199" fmla="*/ 2568743 w 3785941"/>
                  <a:gd name="connsiteY199" fmla="*/ 934453 h 1074821"/>
                  <a:gd name="connsiteX200" fmla="*/ 2574758 w 3785941"/>
                  <a:gd name="connsiteY200" fmla="*/ 932448 h 1074821"/>
                  <a:gd name="connsiteX201" fmla="*/ 2614864 w 3785941"/>
                  <a:gd name="connsiteY201" fmla="*/ 938463 h 1074821"/>
                  <a:gd name="connsiteX202" fmla="*/ 2630906 w 3785941"/>
                  <a:gd name="connsiteY202" fmla="*/ 946485 h 1074821"/>
                  <a:gd name="connsiteX203" fmla="*/ 2644943 w 3785941"/>
                  <a:gd name="connsiteY203" fmla="*/ 952500 h 1074821"/>
                  <a:gd name="connsiteX204" fmla="*/ 2654969 w 3785941"/>
                  <a:gd name="connsiteY204" fmla="*/ 960521 h 1074821"/>
                  <a:gd name="connsiteX205" fmla="*/ 2677027 w 3785941"/>
                  <a:gd name="connsiteY205" fmla="*/ 966537 h 1074821"/>
                  <a:gd name="connsiteX206" fmla="*/ 2689058 w 3785941"/>
                  <a:gd name="connsiteY206" fmla="*/ 970548 h 1074821"/>
                  <a:gd name="connsiteX207" fmla="*/ 2695074 w 3785941"/>
                  <a:gd name="connsiteY207" fmla="*/ 974558 h 1074821"/>
                  <a:gd name="connsiteX208" fmla="*/ 2705100 w 3785941"/>
                  <a:gd name="connsiteY208" fmla="*/ 976563 h 1074821"/>
                  <a:gd name="connsiteX209" fmla="*/ 2731169 w 3785941"/>
                  <a:gd name="connsiteY209" fmla="*/ 982579 h 1074821"/>
                  <a:gd name="connsiteX210" fmla="*/ 2749216 w 3785941"/>
                  <a:gd name="connsiteY210" fmla="*/ 988595 h 1074821"/>
                  <a:gd name="connsiteX211" fmla="*/ 2761248 w 3785941"/>
                  <a:gd name="connsiteY211" fmla="*/ 992606 h 1074821"/>
                  <a:gd name="connsiteX212" fmla="*/ 2773279 w 3785941"/>
                  <a:gd name="connsiteY212" fmla="*/ 994611 h 1074821"/>
                  <a:gd name="connsiteX213" fmla="*/ 2783306 w 3785941"/>
                  <a:gd name="connsiteY213" fmla="*/ 998621 h 1074821"/>
                  <a:gd name="connsiteX214" fmla="*/ 2791327 w 3785941"/>
                  <a:gd name="connsiteY214" fmla="*/ 1000627 h 1074821"/>
                  <a:gd name="connsiteX215" fmla="*/ 2797343 w 3785941"/>
                  <a:gd name="connsiteY215" fmla="*/ 1004637 h 1074821"/>
                  <a:gd name="connsiteX216" fmla="*/ 2803358 w 3785941"/>
                  <a:gd name="connsiteY216" fmla="*/ 1006642 h 1074821"/>
                  <a:gd name="connsiteX217" fmla="*/ 2815390 w 3785941"/>
                  <a:gd name="connsiteY217" fmla="*/ 1012658 h 1074821"/>
                  <a:gd name="connsiteX218" fmla="*/ 2827421 w 3785941"/>
                  <a:gd name="connsiteY218" fmla="*/ 1018674 h 1074821"/>
                  <a:gd name="connsiteX219" fmla="*/ 2839453 w 3785941"/>
                  <a:gd name="connsiteY219" fmla="*/ 1030706 h 1074821"/>
                  <a:gd name="connsiteX220" fmla="*/ 2845469 w 3785941"/>
                  <a:gd name="connsiteY220" fmla="*/ 1034716 h 1074821"/>
                  <a:gd name="connsiteX221" fmla="*/ 2857500 w 3785941"/>
                  <a:gd name="connsiteY221" fmla="*/ 1048753 h 1074821"/>
                  <a:gd name="connsiteX222" fmla="*/ 2865521 w 3785941"/>
                  <a:gd name="connsiteY222" fmla="*/ 1060785 h 1074821"/>
                  <a:gd name="connsiteX223" fmla="*/ 2873543 w 3785941"/>
                  <a:gd name="connsiteY223" fmla="*/ 1074821 h 1074821"/>
                  <a:gd name="connsiteX224" fmla="*/ 2879558 w 3785941"/>
                  <a:gd name="connsiteY224" fmla="*/ 1070811 h 1074821"/>
                  <a:gd name="connsiteX225" fmla="*/ 2881564 w 3785941"/>
                  <a:gd name="connsiteY225" fmla="*/ 1034716 h 1074821"/>
                  <a:gd name="connsiteX226" fmla="*/ 2895600 w 3785941"/>
                  <a:gd name="connsiteY226" fmla="*/ 982579 h 1074821"/>
                  <a:gd name="connsiteX227" fmla="*/ 2899611 w 3785941"/>
                  <a:gd name="connsiteY227" fmla="*/ 972553 h 1074821"/>
                  <a:gd name="connsiteX228" fmla="*/ 2903621 w 3785941"/>
                  <a:gd name="connsiteY228" fmla="*/ 954506 h 1074821"/>
                  <a:gd name="connsiteX229" fmla="*/ 2909637 w 3785941"/>
                  <a:gd name="connsiteY229" fmla="*/ 942474 h 1074821"/>
                  <a:gd name="connsiteX230" fmla="*/ 2911643 w 3785941"/>
                  <a:gd name="connsiteY230" fmla="*/ 936458 h 1074821"/>
                  <a:gd name="connsiteX231" fmla="*/ 2907632 w 3785941"/>
                  <a:gd name="connsiteY231" fmla="*/ 920416 h 1074821"/>
                  <a:gd name="connsiteX232" fmla="*/ 2891590 w 3785941"/>
                  <a:gd name="connsiteY232" fmla="*/ 914400 h 1074821"/>
                  <a:gd name="connsiteX233" fmla="*/ 2863516 w 3785941"/>
                  <a:gd name="connsiteY233" fmla="*/ 918411 h 1074821"/>
                  <a:gd name="connsiteX234" fmla="*/ 2845469 w 3785941"/>
                  <a:gd name="connsiteY234" fmla="*/ 924427 h 1074821"/>
                  <a:gd name="connsiteX235" fmla="*/ 2829427 w 3785941"/>
                  <a:gd name="connsiteY235" fmla="*/ 926432 h 1074821"/>
                  <a:gd name="connsiteX236" fmla="*/ 2797343 w 3785941"/>
                  <a:gd name="connsiteY236" fmla="*/ 922421 h 1074821"/>
                  <a:gd name="connsiteX237" fmla="*/ 2791327 w 3785941"/>
                  <a:gd name="connsiteY237" fmla="*/ 920416 h 1074821"/>
                  <a:gd name="connsiteX238" fmla="*/ 2787316 w 3785941"/>
                  <a:gd name="connsiteY238" fmla="*/ 914400 h 1074821"/>
                  <a:gd name="connsiteX239" fmla="*/ 2781300 w 3785941"/>
                  <a:gd name="connsiteY239" fmla="*/ 910390 h 1074821"/>
                  <a:gd name="connsiteX240" fmla="*/ 2777290 w 3785941"/>
                  <a:gd name="connsiteY240" fmla="*/ 902369 h 1074821"/>
                  <a:gd name="connsiteX241" fmla="*/ 2773279 w 3785941"/>
                  <a:gd name="connsiteY241" fmla="*/ 896353 h 1074821"/>
                  <a:gd name="connsiteX242" fmla="*/ 2775285 w 3785941"/>
                  <a:gd name="connsiteY242" fmla="*/ 884321 h 1074821"/>
                  <a:gd name="connsiteX243" fmla="*/ 2783306 w 3785941"/>
                  <a:gd name="connsiteY243" fmla="*/ 868279 h 1074821"/>
                  <a:gd name="connsiteX244" fmla="*/ 2789321 w 3785941"/>
                  <a:gd name="connsiteY244" fmla="*/ 862263 h 1074821"/>
                  <a:gd name="connsiteX245" fmla="*/ 2791327 w 3785941"/>
                  <a:gd name="connsiteY245" fmla="*/ 856248 h 1074821"/>
                  <a:gd name="connsiteX246" fmla="*/ 2801353 w 3785941"/>
                  <a:gd name="connsiteY246" fmla="*/ 844216 h 1074821"/>
                  <a:gd name="connsiteX247" fmla="*/ 2811379 w 3785941"/>
                  <a:gd name="connsiteY247" fmla="*/ 834190 h 1074821"/>
                  <a:gd name="connsiteX248" fmla="*/ 2815390 w 3785941"/>
                  <a:gd name="connsiteY248" fmla="*/ 828174 h 1074821"/>
                  <a:gd name="connsiteX249" fmla="*/ 2821406 w 3785941"/>
                  <a:gd name="connsiteY249" fmla="*/ 822158 h 1074821"/>
                  <a:gd name="connsiteX250" fmla="*/ 2827421 w 3785941"/>
                  <a:gd name="connsiteY250" fmla="*/ 814137 h 1074821"/>
                  <a:gd name="connsiteX251" fmla="*/ 2831432 w 3785941"/>
                  <a:gd name="connsiteY251" fmla="*/ 808121 h 1074821"/>
                  <a:gd name="connsiteX252" fmla="*/ 2837448 w 3785941"/>
                  <a:gd name="connsiteY252" fmla="*/ 804111 h 1074821"/>
                  <a:gd name="connsiteX253" fmla="*/ 2841458 w 3785941"/>
                  <a:gd name="connsiteY253" fmla="*/ 798095 h 1074821"/>
                  <a:gd name="connsiteX254" fmla="*/ 2859506 w 3785941"/>
                  <a:gd name="connsiteY254" fmla="*/ 788069 h 1074821"/>
                  <a:gd name="connsiteX255" fmla="*/ 2871537 w 3785941"/>
                  <a:gd name="connsiteY255" fmla="*/ 776037 h 1074821"/>
                  <a:gd name="connsiteX256" fmla="*/ 2875548 w 3785941"/>
                  <a:gd name="connsiteY256" fmla="*/ 764006 h 1074821"/>
                  <a:gd name="connsiteX257" fmla="*/ 2881564 w 3785941"/>
                  <a:gd name="connsiteY257" fmla="*/ 755985 h 1074821"/>
                  <a:gd name="connsiteX258" fmla="*/ 2885574 w 3785941"/>
                  <a:gd name="connsiteY258" fmla="*/ 749969 h 1074821"/>
                  <a:gd name="connsiteX259" fmla="*/ 2899611 w 3785941"/>
                  <a:gd name="connsiteY259" fmla="*/ 735932 h 1074821"/>
                  <a:gd name="connsiteX260" fmla="*/ 2907632 w 3785941"/>
                  <a:gd name="connsiteY260" fmla="*/ 727911 h 1074821"/>
                  <a:gd name="connsiteX261" fmla="*/ 2911643 w 3785941"/>
                  <a:gd name="connsiteY261" fmla="*/ 721895 h 1074821"/>
                  <a:gd name="connsiteX262" fmla="*/ 2917658 w 3785941"/>
                  <a:gd name="connsiteY262" fmla="*/ 717885 h 1074821"/>
                  <a:gd name="connsiteX263" fmla="*/ 2929690 w 3785941"/>
                  <a:gd name="connsiteY263" fmla="*/ 697832 h 1074821"/>
                  <a:gd name="connsiteX264" fmla="*/ 2935706 w 3785941"/>
                  <a:gd name="connsiteY264" fmla="*/ 691816 h 1074821"/>
                  <a:gd name="connsiteX265" fmla="*/ 2937711 w 3785941"/>
                  <a:gd name="connsiteY265" fmla="*/ 685800 h 1074821"/>
                  <a:gd name="connsiteX266" fmla="*/ 2945732 w 3785941"/>
                  <a:gd name="connsiteY266" fmla="*/ 683795 h 1074821"/>
                  <a:gd name="connsiteX267" fmla="*/ 2975811 w 3785941"/>
                  <a:gd name="connsiteY267" fmla="*/ 687806 h 1074821"/>
                  <a:gd name="connsiteX268" fmla="*/ 2985837 w 3785941"/>
                  <a:gd name="connsiteY268" fmla="*/ 699837 h 1074821"/>
                  <a:gd name="connsiteX269" fmla="*/ 2997869 w 3785941"/>
                  <a:gd name="connsiteY269" fmla="*/ 703848 h 1074821"/>
                  <a:gd name="connsiteX270" fmla="*/ 3003885 w 3785941"/>
                  <a:gd name="connsiteY270" fmla="*/ 707858 h 1074821"/>
                  <a:gd name="connsiteX271" fmla="*/ 3031958 w 3785941"/>
                  <a:gd name="connsiteY271" fmla="*/ 703848 h 1074821"/>
                  <a:gd name="connsiteX272" fmla="*/ 3052011 w 3785941"/>
                  <a:gd name="connsiteY272" fmla="*/ 707858 h 1074821"/>
                  <a:gd name="connsiteX273" fmla="*/ 3064043 w 3785941"/>
                  <a:gd name="connsiteY273" fmla="*/ 709863 h 1074821"/>
                  <a:gd name="connsiteX274" fmla="*/ 3070058 w 3785941"/>
                  <a:gd name="connsiteY274" fmla="*/ 713874 h 1074821"/>
                  <a:gd name="connsiteX275" fmla="*/ 3084095 w 3785941"/>
                  <a:gd name="connsiteY275" fmla="*/ 703848 h 1074821"/>
                  <a:gd name="connsiteX276" fmla="*/ 3090111 w 3785941"/>
                  <a:gd name="connsiteY276" fmla="*/ 697832 h 1074821"/>
                  <a:gd name="connsiteX277" fmla="*/ 3092116 w 3785941"/>
                  <a:gd name="connsiteY277" fmla="*/ 691816 h 1074821"/>
                  <a:gd name="connsiteX278" fmla="*/ 3098132 w 3785941"/>
                  <a:gd name="connsiteY278" fmla="*/ 689811 h 1074821"/>
                  <a:gd name="connsiteX279" fmla="*/ 3138237 w 3785941"/>
                  <a:gd name="connsiteY279" fmla="*/ 693821 h 1074821"/>
                  <a:gd name="connsiteX280" fmla="*/ 3156285 w 3785941"/>
                  <a:gd name="connsiteY280" fmla="*/ 703848 h 1074821"/>
                  <a:gd name="connsiteX281" fmla="*/ 3190374 w 3785941"/>
                  <a:gd name="connsiteY281" fmla="*/ 699837 h 1074821"/>
                  <a:gd name="connsiteX282" fmla="*/ 3208421 w 3785941"/>
                  <a:gd name="connsiteY282" fmla="*/ 685800 h 1074821"/>
                  <a:gd name="connsiteX283" fmla="*/ 3222458 w 3785941"/>
                  <a:gd name="connsiteY283" fmla="*/ 677779 h 1074821"/>
                  <a:gd name="connsiteX284" fmla="*/ 3230479 w 3785941"/>
                  <a:gd name="connsiteY284" fmla="*/ 667753 h 1074821"/>
                  <a:gd name="connsiteX285" fmla="*/ 3258553 w 3785941"/>
                  <a:gd name="connsiteY285" fmla="*/ 635669 h 1074821"/>
                  <a:gd name="connsiteX286" fmla="*/ 3262564 w 3785941"/>
                  <a:gd name="connsiteY286" fmla="*/ 627648 h 1074821"/>
                  <a:gd name="connsiteX287" fmla="*/ 3264569 w 3785941"/>
                  <a:gd name="connsiteY287" fmla="*/ 621632 h 1074821"/>
                  <a:gd name="connsiteX288" fmla="*/ 3272590 w 3785941"/>
                  <a:gd name="connsiteY288" fmla="*/ 617621 h 1074821"/>
                  <a:gd name="connsiteX289" fmla="*/ 3280611 w 3785941"/>
                  <a:gd name="connsiteY289" fmla="*/ 611606 h 1074821"/>
                  <a:gd name="connsiteX290" fmla="*/ 3296653 w 3785941"/>
                  <a:gd name="connsiteY290" fmla="*/ 597569 h 1074821"/>
                  <a:gd name="connsiteX291" fmla="*/ 3300664 w 3785941"/>
                  <a:gd name="connsiteY291" fmla="*/ 589548 h 1074821"/>
                  <a:gd name="connsiteX292" fmla="*/ 3306679 w 3785941"/>
                  <a:gd name="connsiteY292" fmla="*/ 585537 h 1074821"/>
                  <a:gd name="connsiteX293" fmla="*/ 3334753 w 3785941"/>
                  <a:gd name="connsiteY293" fmla="*/ 579521 h 1074821"/>
                  <a:gd name="connsiteX294" fmla="*/ 3340769 w 3785941"/>
                  <a:gd name="connsiteY294" fmla="*/ 575511 h 1074821"/>
                  <a:gd name="connsiteX295" fmla="*/ 3348790 w 3785941"/>
                  <a:gd name="connsiteY295" fmla="*/ 583532 h 1074821"/>
                  <a:gd name="connsiteX296" fmla="*/ 3350795 w 3785941"/>
                  <a:gd name="connsiteY296" fmla="*/ 591553 h 1074821"/>
                  <a:gd name="connsiteX297" fmla="*/ 3354806 w 3785941"/>
                  <a:gd name="connsiteY297" fmla="*/ 597569 h 1074821"/>
                  <a:gd name="connsiteX298" fmla="*/ 3360821 w 3785941"/>
                  <a:gd name="connsiteY298" fmla="*/ 609600 h 1074821"/>
                  <a:gd name="connsiteX299" fmla="*/ 3362827 w 3785941"/>
                  <a:gd name="connsiteY299" fmla="*/ 615616 h 1074821"/>
                  <a:gd name="connsiteX300" fmla="*/ 3368843 w 3785941"/>
                  <a:gd name="connsiteY300" fmla="*/ 631658 h 1074821"/>
                  <a:gd name="connsiteX301" fmla="*/ 3374858 w 3785941"/>
                  <a:gd name="connsiteY301" fmla="*/ 615616 h 1074821"/>
                  <a:gd name="connsiteX302" fmla="*/ 3380874 w 3785941"/>
                  <a:gd name="connsiteY302" fmla="*/ 607595 h 1074821"/>
                  <a:gd name="connsiteX303" fmla="*/ 3392906 w 3785941"/>
                  <a:gd name="connsiteY303" fmla="*/ 595563 h 1074821"/>
                  <a:gd name="connsiteX304" fmla="*/ 3410953 w 3785941"/>
                  <a:gd name="connsiteY304" fmla="*/ 573506 h 1074821"/>
                  <a:gd name="connsiteX305" fmla="*/ 3416969 w 3785941"/>
                  <a:gd name="connsiteY305" fmla="*/ 565485 h 1074821"/>
                  <a:gd name="connsiteX306" fmla="*/ 3424990 w 3785941"/>
                  <a:gd name="connsiteY306" fmla="*/ 553453 h 1074821"/>
                  <a:gd name="connsiteX307" fmla="*/ 3431006 w 3785941"/>
                  <a:gd name="connsiteY307" fmla="*/ 549442 h 1074821"/>
                  <a:gd name="connsiteX308" fmla="*/ 3429000 w 3785941"/>
                  <a:gd name="connsiteY308" fmla="*/ 559469 h 1074821"/>
                  <a:gd name="connsiteX309" fmla="*/ 3426995 w 3785941"/>
                  <a:gd name="connsiteY309" fmla="*/ 585537 h 1074821"/>
                  <a:gd name="connsiteX310" fmla="*/ 3422985 w 3785941"/>
                  <a:gd name="connsiteY310" fmla="*/ 591553 h 1074821"/>
                  <a:gd name="connsiteX311" fmla="*/ 3416969 w 3785941"/>
                  <a:gd name="connsiteY311" fmla="*/ 621632 h 1074821"/>
                  <a:gd name="connsiteX312" fmla="*/ 3410953 w 3785941"/>
                  <a:gd name="connsiteY312" fmla="*/ 643690 h 1074821"/>
                  <a:gd name="connsiteX313" fmla="*/ 3404937 w 3785941"/>
                  <a:gd name="connsiteY313" fmla="*/ 673769 h 1074821"/>
                  <a:gd name="connsiteX314" fmla="*/ 3398921 w 3785941"/>
                  <a:gd name="connsiteY314" fmla="*/ 675774 h 1074821"/>
                  <a:gd name="connsiteX315" fmla="*/ 3388895 w 3785941"/>
                  <a:gd name="connsiteY315" fmla="*/ 679785 h 1074821"/>
                  <a:gd name="connsiteX316" fmla="*/ 3362827 w 3785941"/>
                  <a:gd name="connsiteY316" fmla="*/ 695827 h 1074821"/>
                  <a:gd name="connsiteX317" fmla="*/ 3342774 w 3785941"/>
                  <a:gd name="connsiteY317" fmla="*/ 715879 h 1074821"/>
                  <a:gd name="connsiteX318" fmla="*/ 3322721 w 3785941"/>
                  <a:gd name="connsiteY318" fmla="*/ 731921 h 1074821"/>
                  <a:gd name="connsiteX319" fmla="*/ 3318711 w 3785941"/>
                  <a:gd name="connsiteY319" fmla="*/ 737937 h 1074821"/>
                  <a:gd name="connsiteX320" fmla="*/ 3314700 w 3785941"/>
                  <a:gd name="connsiteY320" fmla="*/ 749969 h 1074821"/>
                  <a:gd name="connsiteX321" fmla="*/ 3310690 w 3785941"/>
                  <a:gd name="connsiteY321" fmla="*/ 755985 h 1074821"/>
                  <a:gd name="connsiteX322" fmla="*/ 3304674 w 3785941"/>
                  <a:gd name="connsiteY322" fmla="*/ 774032 h 1074821"/>
                  <a:gd name="connsiteX323" fmla="*/ 3302669 w 3785941"/>
                  <a:gd name="connsiteY323" fmla="*/ 782053 h 1074821"/>
                  <a:gd name="connsiteX324" fmla="*/ 3296653 w 3785941"/>
                  <a:gd name="connsiteY324" fmla="*/ 788069 h 1074821"/>
                  <a:gd name="connsiteX325" fmla="*/ 3284621 w 3785941"/>
                  <a:gd name="connsiteY325" fmla="*/ 796090 h 1074821"/>
                  <a:gd name="connsiteX326" fmla="*/ 3282616 w 3785941"/>
                  <a:gd name="connsiteY326" fmla="*/ 802106 h 1074821"/>
                  <a:gd name="connsiteX327" fmla="*/ 3278606 w 3785941"/>
                  <a:gd name="connsiteY327" fmla="*/ 808121 h 1074821"/>
                  <a:gd name="connsiteX328" fmla="*/ 3272590 w 3785941"/>
                  <a:gd name="connsiteY328" fmla="*/ 818148 h 1074821"/>
                  <a:gd name="connsiteX329" fmla="*/ 3270585 w 3785941"/>
                  <a:gd name="connsiteY329" fmla="*/ 824163 h 1074821"/>
                  <a:gd name="connsiteX330" fmla="*/ 3262564 w 3785941"/>
                  <a:gd name="connsiteY330" fmla="*/ 850232 h 1074821"/>
                  <a:gd name="connsiteX331" fmla="*/ 3256548 w 3785941"/>
                  <a:gd name="connsiteY331" fmla="*/ 862263 h 1074821"/>
                  <a:gd name="connsiteX332" fmla="*/ 3250532 w 3785941"/>
                  <a:gd name="connsiteY332" fmla="*/ 872290 h 1074821"/>
                  <a:gd name="connsiteX333" fmla="*/ 3246521 w 3785941"/>
                  <a:gd name="connsiteY333" fmla="*/ 882316 h 1074821"/>
                  <a:gd name="connsiteX334" fmla="*/ 3252537 w 3785941"/>
                  <a:gd name="connsiteY334" fmla="*/ 938463 h 1074821"/>
                  <a:gd name="connsiteX335" fmla="*/ 3256548 w 3785941"/>
                  <a:gd name="connsiteY335" fmla="*/ 946485 h 1074821"/>
                  <a:gd name="connsiteX336" fmla="*/ 3260558 w 3785941"/>
                  <a:gd name="connsiteY336" fmla="*/ 962527 h 1074821"/>
                  <a:gd name="connsiteX337" fmla="*/ 3262564 w 3785941"/>
                  <a:gd name="connsiteY337" fmla="*/ 968542 h 1074821"/>
                  <a:gd name="connsiteX338" fmla="*/ 3264569 w 3785941"/>
                  <a:gd name="connsiteY338" fmla="*/ 976563 h 1074821"/>
                  <a:gd name="connsiteX339" fmla="*/ 3268579 w 3785941"/>
                  <a:gd name="connsiteY339" fmla="*/ 986590 h 1074821"/>
                  <a:gd name="connsiteX340" fmla="*/ 3270585 w 3785941"/>
                  <a:gd name="connsiteY340" fmla="*/ 994611 h 1074821"/>
                  <a:gd name="connsiteX341" fmla="*/ 3286627 w 3785941"/>
                  <a:gd name="connsiteY341" fmla="*/ 1002632 h 1074821"/>
                  <a:gd name="connsiteX342" fmla="*/ 3296653 w 3785941"/>
                  <a:gd name="connsiteY342" fmla="*/ 996616 h 1074821"/>
                  <a:gd name="connsiteX343" fmla="*/ 3302669 w 3785941"/>
                  <a:gd name="connsiteY343" fmla="*/ 992606 h 1074821"/>
                  <a:gd name="connsiteX344" fmla="*/ 3312695 w 3785941"/>
                  <a:gd name="connsiteY344" fmla="*/ 978569 h 1074821"/>
                  <a:gd name="connsiteX345" fmla="*/ 3318711 w 3785941"/>
                  <a:gd name="connsiteY345" fmla="*/ 972553 h 1074821"/>
                  <a:gd name="connsiteX346" fmla="*/ 3322721 w 3785941"/>
                  <a:gd name="connsiteY346" fmla="*/ 960521 h 1074821"/>
                  <a:gd name="connsiteX347" fmla="*/ 3332748 w 3785941"/>
                  <a:gd name="connsiteY347" fmla="*/ 946485 h 1074821"/>
                  <a:gd name="connsiteX348" fmla="*/ 3340769 w 3785941"/>
                  <a:gd name="connsiteY348" fmla="*/ 934453 h 1074821"/>
                  <a:gd name="connsiteX349" fmla="*/ 3342774 w 3785941"/>
                  <a:gd name="connsiteY349" fmla="*/ 926432 h 1074821"/>
                  <a:gd name="connsiteX350" fmla="*/ 3346785 w 3785941"/>
                  <a:gd name="connsiteY350" fmla="*/ 920416 h 1074821"/>
                  <a:gd name="connsiteX351" fmla="*/ 3372853 w 3785941"/>
                  <a:gd name="connsiteY351" fmla="*/ 876300 h 1074821"/>
                  <a:gd name="connsiteX352" fmla="*/ 3380874 w 3785941"/>
                  <a:gd name="connsiteY352" fmla="*/ 862263 h 1074821"/>
                  <a:gd name="connsiteX353" fmla="*/ 3382879 w 3785941"/>
                  <a:gd name="connsiteY353" fmla="*/ 854242 h 1074821"/>
                  <a:gd name="connsiteX354" fmla="*/ 3386890 w 3785941"/>
                  <a:gd name="connsiteY354" fmla="*/ 848227 h 1074821"/>
                  <a:gd name="connsiteX355" fmla="*/ 3388895 w 3785941"/>
                  <a:gd name="connsiteY355" fmla="*/ 842211 h 1074821"/>
                  <a:gd name="connsiteX356" fmla="*/ 3392906 w 3785941"/>
                  <a:gd name="connsiteY356" fmla="*/ 836195 h 1074821"/>
                  <a:gd name="connsiteX357" fmla="*/ 3394911 w 3785941"/>
                  <a:gd name="connsiteY357" fmla="*/ 828174 h 1074821"/>
                  <a:gd name="connsiteX358" fmla="*/ 3398921 w 3785941"/>
                  <a:gd name="connsiteY358" fmla="*/ 772027 h 1074821"/>
                  <a:gd name="connsiteX359" fmla="*/ 3400927 w 3785941"/>
                  <a:gd name="connsiteY359" fmla="*/ 762000 h 1074821"/>
                  <a:gd name="connsiteX360" fmla="*/ 3404937 w 3785941"/>
                  <a:gd name="connsiteY360" fmla="*/ 755985 h 1074821"/>
                  <a:gd name="connsiteX361" fmla="*/ 3410953 w 3785941"/>
                  <a:gd name="connsiteY361" fmla="*/ 741948 h 1074821"/>
                  <a:gd name="connsiteX362" fmla="*/ 3414964 w 3785941"/>
                  <a:gd name="connsiteY362" fmla="*/ 729916 h 1074821"/>
                  <a:gd name="connsiteX363" fmla="*/ 3418974 w 3785941"/>
                  <a:gd name="connsiteY363" fmla="*/ 721895 h 1074821"/>
                  <a:gd name="connsiteX364" fmla="*/ 3429000 w 3785941"/>
                  <a:gd name="connsiteY364" fmla="*/ 701842 h 1074821"/>
                  <a:gd name="connsiteX365" fmla="*/ 3435016 w 3785941"/>
                  <a:gd name="connsiteY365" fmla="*/ 697832 h 1074821"/>
                  <a:gd name="connsiteX366" fmla="*/ 3449053 w 3785941"/>
                  <a:gd name="connsiteY366" fmla="*/ 691816 h 1074821"/>
                  <a:gd name="connsiteX367" fmla="*/ 3467100 w 3785941"/>
                  <a:gd name="connsiteY367" fmla="*/ 683795 h 1074821"/>
                  <a:gd name="connsiteX368" fmla="*/ 3475121 w 3785941"/>
                  <a:gd name="connsiteY368" fmla="*/ 679785 h 1074821"/>
                  <a:gd name="connsiteX369" fmla="*/ 3485148 w 3785941"/>
                  <a:gd name="connsiteY369" fmla="*/ 677779 h 1074821"/>
                  <a:gd name="connsiteX370" fmla="*/ 3493169 w 3785941"/>
                  <a:gd name="connsiteY370" fmla="*/ 671763 h 1074821"/>
                  <a:gd name="connsiteX371" fmla="*/ 3501190 w 3785941"/>
                  <a:gd name="connsiteY371" fmla="*/ 669758 h 1074821"/>
                  <a:gd name="connsiteX372" fmla="*/ 3519237 w 3785941"/>
                  <a:gd name="connsiteY372" fmla="*/ 655721 h 1074821"/>
                  <a:gd name="connsiteX373" fmla="*/ 3533274 w 3785941"/>
                  <a:gd name="connsiteY373" fmla="*/ 645695 h 1074821"/>
                  <a:gd name="connsiteX374" fmla="*/ 3547311 w 3785941"/>
                  <a:gd name="connsiteY374" fmla="*/ 643690 h 1074821"/>
                  <a:gd name="connsiteX375" fmla="*/ 3585411 w 3785941"/>
                  <a:gd name="connsiteY375" fmla="*/ 639679 h 1074821"/>
                  <a:gd name="connsiteX376" fmla="*/ 3591427 w 3785941"/>
                  <a:gd name="connsiteY376" fmla="*/ 637674 h 1074821"/>
                  <a:gd name="connsiteX377" fmla="*/ 3603458 w 3785941"/>
                  <a:gd name="connsiteY377" fmla="*/ 625642 h 1074821"/>
                  <a:gd name="connsiteX378" fmla="*/ 3611479 w 3785941"/>
                  <a:gd name="connsiteY378" fmla="*/ 613611 h 1074821"/>
                  <a:gd name="connsiteX379" fmla="*/ 3617495 w 3785941"/>
                  <a:gd name="connsiteY379" fmla="*/ 609600 h 1074821"/>
                  <a:gd name="connsiteX380" fmla="*/ 3625516 w 3785941"/>
                  <a:gd name="connsiteY380" fmla="*/ 593558 h 1074821"/>
                  <a:gd name="connsiteX381" fmla="*/ 3633537 w 3785941"/>
                  <a:gd name="connsiteY381" fmla="*/ 589548 h 1074821"/>
                  <a:gd name="connsiteX382" fmla="*/ 3643564 w 3785941"/>
                  <a:gd name="connsiteY382" fmla="*/ 579521 h 1074821"/>
                  <a:gd name="connsiteX383" fmla="*/ 3645569 w 3785941"/>
                  <a:gd name="connsiteY383" fmla="*/ 573506 h 1074821"/>
                  <a:gd name="connsiteX384" fmla="*/ 3657600 w 3785941"/>
                  <a:gd name="connsiteY384" fmla="*/ 557463 h 1074821"/>
                  <a:gd name="connsiteX385" fmla="*/ 3667627 w 3785941"/>
                  <a:gd name="connsiteY385" fmla="*/ 555458 h 1074821"/>
                  <a:gd name="connsiteX386" fmla="*/ 3679658 w 3785941"/>
                  <a:gd name="connsiteY386" fmla="*/ 549442 h 1074821"/>
                  <a:gd name="connsiteX387" fmla="*/ 3689685 w 3785941"/>
                  <a:gd name="connsiteY387" fmla="*/ 553453 h 1074821"/>
                  <a:gd name="connsiteX388" fmla="*/ 3701716 w 3785941"/>
                  <a:gd name="connsiteY388" fmla="*/ 555458 h 1074821"/>
                  <a:gd name="connsiteX389" fmla="*/ 3735806 w 3785941"/>
                  <a:gd name="connsiteY389" fmla="*/ 551448 h 1074821"/>
                  <a:gd name="connsiteX390" fmla="*/ 3745832 w 3785941"/>
                  <a:gd name="connsiteY390" fmla="*/ 547437 h 1074821"/>
                  <a:gd name="connsiteX391" fmla="*/ 3755858 w 3785941"/>
                  <a:gd name="connsiteY391" fmla="*/ 545432 h 1074821"/>
                  <a:gd name="connsiteX392" fmla="*/ 3761874 w 3785941"/>
                  <a:gd name="connsiteY392" fmla="*/ 543427 h 1074821"/>
                  <a:gd name="connsiteX393" fmla="*/ 3767890 w 3785941"/>
                  <a:gd name="connsiteY393" fmla="*/ 539416 h 1074821"/>
                  <a:gd name="connsiteX394" fmla="*/ 3773906 w 3785941"/>
                  <a:gd name="connsiteY394" fmla="*/ 537411 h 1074821"/>
                  <a:gd name="connsiteX395" fmla="*/ 3779921 w 3785941"/>
                  <a:gd name="connsiteY395" fmla="*/ 527385 h 1074821"/>
                  <a:gd name="connsiteX396" fmla="*/ 3775911 w 3785941"/>
                  <a:gd name="connsiteY396" fmla="*/ 511342 h 1074821"/>
                  <a:gd name="connsiteX397" fmla="*/ 3769895 w 3785941"/>
                  <a:gd name="connsiteY397" fmla="*/ 505327 h 1074821"/>
                  <a:gd name="connsiteX398" fmla="*/ 3765885 w 3785941"/>
                  <a:gd name="connsiteY398" fmla="*/ 497306 h 1074821"/>
                  <a:gd name="connsiteX399" fmla="*/ 3755858 w 3785941"/>
                  <a:gd name="connsiteY399" fmla="*/ 491290 h 1074821"/>
                  <a:gd name="connsiteX400" fmla="*/ 3739816 w 3785941"/>
                  <a:gd name="connsiteY400" fmla="*/ 481263 h 1074821"/>
                  <a:gd name="connsiteX401" fmla="*/ 3733800 w 3785941"/>
                  <a:gd name="connsiteY401" fmla="*/ 477253 h 1074821"/>
                  <a:gd name="connsiteX402" fmla="*/ 3723774 w 3785941"/>
                  <a:gd name="connsiteY402" fmla="*/ 475248 h 1074821"/>
                  <a:gd name="connsiteX403" fmla="*/ 3709737 w 3785941"/>
                  <a:gd name="connsiteY403" fmla="*/ 463216 h 1074821"/>
                  <a:gd name="connsiteX404" fmla="*/ 3707732 w 3785941"/>
                  <a:gd name="connsiteY404" fmla="*/ 457200 h 1074821"/>
                  <a:gd name="connsiteX405" fmla="*/ 3711743 w 3785941"/>
                  <a:gd name="connsiteY405" fmla="*/ 447174 h 1074821"/>
                  <a:gd name="connsiteX406" fmla="*/ 3723774 w 3785941"/>
                  <a:gd name="connsiteY406" fmla="*/ 441158 h 1074821"/>
                  <a:gd name="connsiteX407" fmla="*/ 3741821 w 3785941"/>
                  <a:gd name="connsiteY407" fmla="*/ 431132 h 1074821"/>
                  <a:gd name="connsiteX408" fmla="*/ 3747837 w 3785941"/>
                  <a:gd name="connsiteY408" fmla="*/ 427121 h 1074821"/>
                  <a:gd name="connsiteX409" fmla="*/ 3755858 w 3785941"/>
                  <a:gd name="connsiteY409" fmla="*/ 423111 h 1074821"/>
                  <a:gd name="connsiteX410" fmla="*/ 3761874 w 3785941"/>
                  <a:gd name="connsiteY410" fmla="*/ 417095 h 1074821"/>
                  <a:gd name="connsiteX411" fmla="*/ 3777916 w 3785941"/>
                  <a:gd name="connsiteY411" fmla="*/ 411079 h 1074821"/>
                  <a:gd name="connsiteX412" fmla="*/ 3783932 w 3785941"/>
                  <a:gd name="connsiteY412" fmla="*/ 407069 h 1074821"/>
                  <a:gd name="connsiteX413" fmla="*/ 3781927 w 3785941"/>
                  <a:gd name="connsiteY413" fmla="*/ 381000 h 1074821"/>
                  <a:gd name="connsiteX414" fmla="*/ 3775911 w 3785941"/>
                  <a:gd name="connsiteY414" fmla="*/ 340895 h 1074821"/>
                  <a:gd name="connsiteX415" fmla="*/ 3773906 w 3785941"/>
                  <a:gd name="connsiteY415" fmla="*/ 334879 h 1074821"/>
                  <a:gd name="connsiteX416" fmla="*/ 3769895 w 3785941"/>
                  <a:gd name="connsiteY416" fmla="*/ 328863 h 1074821"/>
                  <a:gd name="connsiteX417" fmla="*/ 3759869 w 3785941"/>
                  <a:gd name="connsiteY417" fmla="*/ 314827 h 1074821"/>
                  <a:gd name="connsiteX418" fmla="*/ 3753853 w 3785941"/>
                  <a:gd name="connsiteY418" fmla="*/ 312821 h 1074821"/>
                  <a:gd name="connsiteX419" fmla="*/ 3739816 w 3785941"/>
                  <a:gd name="connsiteY419" fmla="*/ 304800 h 1074821"/>
                  <a:gd name="connsiteX420" fmla="*/ 3717758 w 3785941"/>
                  <a:gd name="connsiteY420" fmla="*/ 298785 h 1074821"/>
                  <a:gd name="connsiteX421" fmla="*/ 3701716 w 3785941"/>
                  <a:gd name="connsiteY421" fmla="*/ 294774 h 1074821"/>
                  <a:gd name="connsiteX422" fmla="*/ 3683669 w 3785941"/>
                  <a:gd name="connsiteY422" fmla="*/ 286753 h 1074821"/>
                  <a:gd name="connsiteX423" fmla="*/ 3669632 w 3785941"/>
                  <a:gd name="connsiteY423" fmla="*/ 284748 h 1074821"/>
                  <a:gd name="connsiteX424" fmla="*/ 3591427 w 3785941"/>
                  <a:gd name="connsiteY424" fmla="*/ 282742 h 1074821"/>
                  <a:gd name="connsiteX425" fmla="*/ 3569369 w 3785941"/>
                  <a:gd name="connsiteY425" fmla="*/ 286753 h 1074821"/>
                  <a:gd name="connsiteX426" fmla="*/ 3539290 w 3785941"/>
                  <a:gd name="connsiteY426" fmla="*/ 292769 h 1074821"/>
                  <a:gd name="connsiteX427" fmla="*/ 3463090 w 3785941"/>
                  <a:gd name="connsiteY427" fmla="*/ 288758 h 1074821"/>
                  <a:gd name="connsiteX428" fmla="*/ 3457074 w 3785941"/>
                  <a:gd name="connsiteY428" fmla="*/ 286753 h 1074821"/>
                  <a:gd name="connsiteX429" fmla="*/ 3443037 w 3785941"/>
                  <a:gd name="connsiteY429" fmla="*/ 282742 h 1074821"/>
                  <a:gd name="connsiteX430" fmla="*/ 3416969 w 3785941"/>
                  <a:gd name="connsiteY430" fmla="*/ 280737 h 1074821"/>
                  <a:gd name="connsiteX431" fmla="*/ 3376864 w 3785941"/>
                  <a:gd name="connsiteY431" fmla="*/ 272716 h 1074821"/>
                  <a:gd name="connsiteX432" fmla="*/ 3360821 w 3785941"/>
                  <a:gd name="connsiteY432" fmla="*/ 268706 h 1074821"/>
                  <a:gd name="connsiteX433" fmla="*/ 3350795 w 3785941"/>
                  <a:gd name="connsiteY433" fmla="*/ 264695 h 1074821"/>
                  <a:gd name="connsiteX434" fmla="*/ 3326732 w 3785941"/>
                  <a:gd name="connsiteY434" fmla="*/ 262690 h 1074821"/>
                  <a:gd name="connsiteX435" fmla="*/ 3290637 w 3785941"/>
                  <a:gd name="connsiteY435" fmla="*/ 256674 h 1074821"/>
                  <a:gd name="connsiteX436" fmla="*/ 3266574 w 3785941"/>
                  <a:gd name="connsiteY436" fmla="*/ 252663 h 1074821"/>
                  <a:gd name="connsiteX437" fmla="*/ 3234490 w 3785941"/>
                  <a:gd name="connsiteY437" fmla="*/ 246648 h 1074821"/>
                  <a:gd name="connsiteX438" fmla="*/ 3191043 w 3785941"/>
                  <a:gd name="connsiteY438" fmla="*/ 232165 h 1074821"/>
                  <a:gd name="connsiteX439" fmla="*/ 3153333 w 3785941"/>
                  <a:gd name="connsiteY439" fmla="*/ 223086 h 1074821"/>
                  <a:gd name="connsiteX440" fmla="*/ 3126039 w 3785941"/>
                  <a:gd name="connsiteY440" fmla="*/ 219799 h 1074821"/>
                  <a:gd name="connsiteX441" fmla="*/ 3102867 w 3785941"/>
                  <a:gd name="connsiteY441" fmla="*/ 220524 h 1074821"/>
                  <a:gd name="connsiteX442" fmla="*/ 3076686 w 3785941"/>
                  <a:gd name="connsiteY442" fmla="*/ 223921 h 1074821"/>
                  <a:gd name="connsiteX443" fmla="*/ 3078079 w 3785941"/>
                  <a:gd name="connsiteY443" fmla="*/ 232611 h 1074821"/>
                  <a:gd name="connsiteX444" fmla="*/ 3070058 w 3785941"/>
                  <a:gd name="connsiteY444" fmla="*/ 230606 h 1074821"/>
                  <a:gd name="connsiteX445" fmla="*/ 3050006 w 3785941"/>
                  <a:gd name="connsiteY445" fmla="*/ 226595 h 1074821"/>
                  <a:gd name="connsiteX446" fmla="*/ 3031958 w 3785941"/>
                  <a:gd name="connsiteY446" fmla="*/ 220579 h 1074821"/>
                  <a:gd name="connsiteX447" fmla="*/ 2953753 w 3785941"/>
                  <a:gd name="connsiteY447" fmla="*/ 204537 h 1074821"/>
                  <a:gd name="connsiteX448" fmla="*/ 2943727 w 3785941"/>
                  <a:gd name="connsiteY448" fmla="*/ 200527 h 1074821"/>
                  <a:gd name="connsiteX449" fmla="*/ 2925679 w 3785941"/>
                  <a:gd name="connsiteY449" fmla="*/ 196516 h 1074821"/>
                  <a:gd name="connsiteX450" fmla="*/ 2915653 w 3785941"/>
                  <a:gd name="connsiteY450" fmla="*/ 194511 h 1074821"/>
                  <a:gd name="connsiteX451" fmla="*/ 2903621 w 3785941"/>
                  <a:gd name="connsiteY451" fmla="*/ 190500 h 1074821"/>
                  <a:gd name="connsiteX452" fmla="*/ 2869532 w 3785941"/>
                  <a:gd name="connsiteY452" fmla="*/ 182479 h 1074821"/>
                  <a:gd name="connsiteX453" fmla="*/ 2861511 w 3785941"/>
                  <a:gd name="connsiteY453" fmla="*/ 178469 h 1074821"/>
                  <a:gd name="connsiteX454" fmla="*/ 2853490 w 3785941"/>
                  <a:gd name="connsiteY454" fmla="*/ 176463 h 1074821"/>
                  <a:gd name="connsiteX455" fmla="*/ 2817395 w 3785941"/>
                  <a:gd name="connsiteY455" fmla="*/ 168442 h 1074821"/>
                  <a:gd name="connsiteX456" fmla="*/ 2789321 w 3785941"/>
                  <a:gd name="connsiteY456" fmla="*/ 160421 h 1074821"/>
                  <a:gd name="connsiteX457" fmla="*/ 2765258 w 3785941"/>
                  <a:gd name="connsiteY457" fmla="*/ 152400 h 1074821"/>
                  <a:gd name="connsiteX458" fmla="*/ 2745206 w 3785941"/>
                  <a:gd name="connsiteY458" fmla="*/ 150395 h 1074821"/>
                  <a:gd name="connsiteX459" fmla="*/ 2727158 w 3785941"/>
                  <a:gd name="connsiteY459" fmla="*/ 146385 h 1074821"/>
                  <a:gd name="connsiteX460" fmla="*/ 2719137 w 3785941"/>
                  <a:gd name="connsiteY460" fmla="*/ 144379 h 1074821"/>
                  <a:gd name="connsiteX461" fmla="*/ 2689058 w 3785941"/>
                  <a:gd name="connsiteY461" fmla="*/ 140369 h 1074821"/>
                  <a:gd name="connsiteX462" fmla="*/ 2679032 w 3785941"/>
                  <a:gd name="connsiteY462" fmla="*/ 136358 h 1074821"/>
                  <a:gd name="connsiteX463" fmla="*/ 2636921 w 3785941"/>
                  <a:gd name="connsiteY463" fmla="*/ 126332 h 1074821"/>
                  <a:gd name="connsiteX464" fmla="*/ 2610853 w 3785941"/>
                  <a:gd name="connsiteY464" fmla="*/ 118311 h 1074821"/>
                  <a:gd name="connsiteX465" fmla="*/ 2588795 w 3785941"/>
                  <a:gd name="connsiteY465" fmla="*/ 110290 h 1074821"/>
                  <a:gd name="connsiteX466" fmla="*/ 2576764 w 3785941"/>
                  <a:gd name="connsiteY466" fmla="*/ 106279 h 1074821"/>
                  <a:gd name="connsiteX467" fmla="*/ 2570748 w 3785941"/>
                  <a:gd name="connsiteY467" fmla="*/ 108285 h 1074821"/>
                  <a:gd name="connsiteX468" fmla="*/ 2566737 w 3785941"/>
                  <a:gd name="connsiteY468" fmla="*/ 118311 h 1074821"/>
                  <a:gd name="connsiteX469" fmla="*/ 2536658 w 3785941"/>
                  <a:gd name="connsiteY469" fmla="*/ 98259 h 1074821"/>
                  <a:gd name="connsiteX470" fmla="*/ 2546685 w 3785941"/>
                  <a:gd name="connsiteY470" fmla="*/ 102269 h 1074821"/>
                  <a:gd name="connsiteX471" fmla="*/ 2526632 w 3785941"/>
                  <a:gd name="connsiteY471" fmla="*/ 90237 h 1074821"/>
                  <a:gd name="connsiteX472" fmla="*/ 2516605 w 3785941"/>
                  <a:gd name="connsiteY472" fmla="*/ 106280 h 1074821"/>
                  <a:gd name="connsiteX473" fmla="*/ 2504574 w 3785941"/>
                  <a:gd name="connsiteY473" fmla="*/ 74195 h 1074821"/>
                  <a:gd name="connsiteX474" fmla="*/ 2464468 w 3785941"/>
                  <a:gd name="connsiteY474" fmla="*/ 72190 h 1074821"/>
                  <a:gd name="connsiteX475" fmla="*/ 2430380 w 3785941"/>
                  <a:gd name="connsiteY475" fmla="*/ 64169 h 1074821"/>
                  <a:gd name="connsiteX476" fmla="*/ 2410327 w 3785941"/>
                  <a:gd name="connsiteY476" fmla="*/ 54142 h 1074821"/>
                  <a:gd name="connsiteX477" fmla="*/ 2394284 w 3785941"/>
                  <a:gd name="connsiteY477" fmla="*/ 56148 h 1074821"/>
                  <a:gd name="connsiteX478" fmla="*/ 2370222 w 3785941"/>
                  <a:gd name="connsiteY478" fmla="*/ 52137 h 1074821"/>
                  <a:gd name="connsiteX479" fmla="*/ 2360195 w 3785941"/>
                  <a:gd name="connsiteY479" fmla="*/ 46121 h 1074821"/>
                  <a:gd name="connsiteX480" fmla="*/ 2338137 w 3785941"/>
                  <a:gd name="connsiteY480" fmla="*/ 66174 h 1074821"/>
                  <a:gd name="connsiteX481" fmla="*/ 2306053 w 3785941"/>
                  <a:gd name="connsiteY481" fmla="*/ 36095 h 1074821"/>
                  <a:gd name="connsiteX482" fmla="*/ 2281990 w 3785941"/>
                  <a:gd name="connsiteY482" fmla="*/ 54142 h 1074821"/>
                  <a:gd name="connsiteX483" fmla="*/ 2267953 w 3785941"/>
                  <a:gd name="connsiteY483" fmla="*/ 52137 h 1074821"/>
                  <a:gd name="connsiteX484" fmla="*/ 2235869 w 3785941"/>
                  <a:gd name="connsiteY484" fmla="*/ 44116 h 1074821"/>
                  <a:gd name="connsiteX485" fmla="*/ 2209800 w 3785941"/>
                  <a:gd name="connsiteY485" fmla="*/ 36095 h 1074821"/>
                  <a:gd name="connsiteX486" fmla="*/ 2187743 w 3785941"/>
                  <a:gd name="connsiteY486" fmla="*/ 30079 h 1074821"/>
                  <a:gd name="connsiteX487" fmla="*/ 2169695 w 3785941"/>
                  <a:gd name="connsiteY487" fmla="*/ 26069 h 1074821"/>
                  <a:gd name="connsiteX488" fmla="*/ 2145632 w 3785941"/>
                  <a:gd name="connsiteY488" fmla="*/ 18048 h 1074821"/>
                  <a:gd name="connsiteX489" fmla="*/ 2117558 w 3785941"/>
                  <a:gd name="connsiteY489" fmla="*/ 12032 h 1074821"/>
                  <a:gd name="connsiteX490" fmla="*/ 2099511 w 3785941"/>
                  <a:gd name="connsiteY490" fmla="*/ 8021 h 1074821"/>
                  <a:gd name="connsiteX491" fmla="*/ 2079458 w 3785941"/>
                  <a:gd name="connsiteY491" fmla="*/ 4011 h 1074821"/>
                  <a:gd name="connsiteX492" fmla="*/ 2053390 w 3785941"/>
                  <a:gd name="connsiteY492" fmla="*/ 0 h 1074821"/>
                  <a:gd name="connsiteX493" fmla="*/ 2013285 w 3785941"/>
                  <a:gd name="connsiteY493" fmla="*/ 6016 h 1074821"/>
                  <a:gd name="connsiteX494" fmla="*/ 2007269 w 3785941"/>
                  <a:gd name="connsiteY494" fmla="*/ 14037 h 1074821"/>
                  <a:gd name="connsiteX495" fmla="*/ 1977190 w 3785941"/>
                  <a:gd name="connsiteY495" fmla="*/ 20053 h 1074821"/>
                  <a:gd name="connsiteX496" fmla="*/ 1945106 w 3785941"/>
                  <a:gd name="connsiteY496" fmla="*/ 10027 h 1074821"/>
                  <a:gd name="connsiteX497" fmla="*/ 1760621 w 3785941"/>
                  <a:gd name="connsiteY497" fmla="*/ 10027 h 1074821"/>
                  <a:gd name="connsiteX498" fmla="*/ 1665539 w 3785941"/>
                  <a:gd name="connsiteY498" fmla="*/ 10862 h 1074821"/>
                  <a:gd name="connsiteX499" fmla="*/ 1652337 w 3785941"/>
                  <a:gd name="connsiteY499" fmla="*/ 16042 h 1074821"/>
                  <a:gd name="connsiteX500" fmla="*/ 1650332 w 3785941"/>
                  <a:gd name="connsiteY500" fmla="*/ 22058 h 1074821"/>
                  <a:gd name="connsiteX501" fmla="*/ 1654343 w 3785941"/>
                  <a:gd name="connsiteY501" fmla="*/ 62163 h 1074821"/>
                  <a:gd name="connsiteX502" fmla="*/ 1652337 w 3785941"/>
                  <a:gd name="connsiteY502" fmla="*/ 82216 h 1074821"/>
                  <a:gd name="connsiteX503" fmla="*/ 1646321 w 3785941"/>
                  <a:gd name="connsiteY503" fmla="*/ 112295 h 1074821"/>
                  <a:gd name="connsiteX504" fmla="*/ 1640306 w 3785941"/>
                  <a:gd name="connsiteY504" fmla="*/ 126332 h 1074821"/>
                  <a:gd name="connsiteX505" fmla="*/ 1638300 w 3785941"/>
                  <a:gd name="connsiteY505" fmla="*/ 132348 h 1074821"/>
                  <a:gd name="connsiteX506" fmla="*/ 1626269 w 3785941"/>
                  <a:gd name="connsiteY506" fmla="*/ 138363 h 1074821"/>
                  <a:gd name="connsiteX507" fmla="*/ 1608221 w 3785941"/>
                  <a:gd name="connsiteY507" fmla="*/ 134353 h 1074821"/>
                  <a:gd name="connsiteX508" fmla="*/ 1606216 w 3785941"/>
                  <a:gd name="connsiteY508" fmla="*/ 126332 h 1074821"/>
                  <a:gd name="connsiteX509" fmla="*/ 1604211 w 3785941"/>
                  <a:gd name="connsiteY509" fmla="*/ 120316 h 1074821"/>
                  <a:gd name="connsiteX510" fmla="*/ 1600200 w 3785941"/>
                  <a:gd name="connsiteY510" fmla="*/ 106279 h 1074821"/>
                  <a:gd name="connsiteX511" fmla="*/ 1592179 w 3785941"/>
                  <a:gd name="connsiteY511" fmla="*/ 84221 h 1074821"/>
                  <a:gd name="connsiteX512" fmla="*/ 1584158 w 3785941"/>
                  <a:gd name="connsiteY512" fmla="*/ 82216 h 1074821"/>
                  <a:gd name="connsiteX513" fmla="*/ 1574132 w 3785941"/>
                  <a:gd name="connsiteY513" fmla="*/ 70185 h 1074821"/>
                  <a:gd name="connsiteX514" fmla="*/ 1568116 w 3785941"/>
                  <a:gd name="connsiteY514" fmla="*/ 68179 h 1074821"/>
                  <a:gd name="connsiteX515" fmla="*/ 1538037 w 3785941"/>
                  <a:gd name="connsiteY515" fmla="*/ 72190 h 1074821"/>
                  <a:gd name="connsiteX516" fmla="*/ 1532021 w 3785941"/>
                  <a:gd name="connsiteY516" fmla="*/ 76200 h 1074821"/>
                  <a:gd name="connsiteX517" fmla="*/ 1524000 w 3785941"/>
                  <a:gd name="connsiteY517" fmla="*/ 82216 h 1074821"/>
                  <a:gd name="connsiteX518" fmla="*/ 1517985 w 3785941"/>
                  <a:gd name="connsiteY518" fmla="*/ 92242 h 1074821"/>
                  <a:gd name="connsiteX519" fmla="*/ 1499937 w 3785941"/>
                  <a:gd name="connsiteY519" fmla="*/ 108285 h 1074821"/>
                  <a:gd name="connsiteX520" fmla="*/ 1497932 w 3785941"/>
                  <a:gd name="connsiteY520" fmla="*/ 116306 h 1074821"/>
                  <a:gd name="connsiteX521" fmla="*/ 1491916 w 3785941"/>
                  <a:gd name="connsiteY521" fmla="*/ 118311 h 1074821"/>
                  <a:gd name="connsiteX522" fmla="*/ 1487906 w 3785941"/>
                  <a:gd name="connsiteY522" fmla="*/ 124327 h 1074821"/>
                  <a:gd name="connsiteX523" fmla="*/ 1483895 w 3785941"/>
                  <a:gd name="connsiteY523" fmla="*/ 138363 h 1074821"/>
                  <a:gd name="connsiteX524" fmla="*/ 1479885 w 3785941"/>
                  <a:gd name="connsiteY524" fmla="*/ 144379 h 1074821"/>
                  <a:gd name="connsiteX525" fmla="*/ 1489911 w 3785941"/>
                  <a:gd name="connsiteY525" fmla="*/ 154406 h 1074821"/>
                  <a:gd name="connsiteX526" fmla="*/ 1491916 w 3785941"/>
                  <a:gd name="connsiteY526" fmla="*/ 160421 h 1074821"/>
                  <a:gd name="connsiteX527" fmla="*/ 1497932 w 3785941"/>
                  <a:gd name="connsiteY527" fmla="*/ 164432 h 1074821"/>
                  <a:gd name="connsiteX528" fmla="*/ 1503948 w 3785941"/>
                  <a:gd name="connsiteY528" fmla="*/ 178469 h 1074821"/>
                  <a:gd name="connsiteX529" fmla="*/ 1505953 w 3785941"/>
                  <a:gd name="connsiteY529" fmla="*/ 184485 h 1074821"/>
                  <a:gd name="connsiteX530" fmla="*/ 1509964 w 3785941"/>
                  <a:gd name="connsiteY530" fmla="*/ 194511 h 1074821"/>
                  <a:gd name="connsiteX531" fmla="*/ 1511969 w 3785941"/>
                  <a:gd name="connsiteY531" fmla="*/ 202532 h 1074821"/>
                  <a:gd name="connsiteX532" fmla="*/ 1515979 w 3785941"/>
                  <a:gd name="connsiteY532" fmla="*/ 208548 h 1074821"/>
                  <a:gd name="connsiteX533" fmla="*/ 1524000 w 3785941"/>
                  <a:gd name="connsiteY533" fmla="*/ 222585 h 1074821"/>
                  <a:gd name="connsiteX534" fmla="*/ 1526006 w 3785941"/>
                  <a:gd name="connsiteY534" fmla="*/ 228600 h 1074821"/>
                  <a:gd name="connsiteX535" fmla="*/ 1530016 w 3785941"/>
                  <a:gd name="connsiteY535" fmla="*/ 234616 h 1074821"/>
                  <a:gd name="connsiteX536" fmla="*/ 1532021 w 3785941"/>
                  <a:gd name="connsiteY536" fmla="*/ 240632 h 1074821"/>
                  <a:gd name="connsiteX537" fmla="*/ 1544053 w 3785941"/>
                  <a:gd name="connsiteY537" fmla="*/ 252663 h 1074821"/>
                  <a:gd name="connsiteX538" fmla="*/ 1558090 w 3785941"/>
                  <a:gd name="connsiteY538" fmla="*/ 268706 h 1074821"/>
                  <a:gd name="connsiteX539" fmla="*/ 1566111 w 3785941"/>
                  <a:gd name="connsiteY539" fmla="*/ 276727 h 1074821"/>
                  <a:gd name="connsiteX540" fmla="*/ 1570121 w 3785941"/>
                  <a:gd name="connsiteY540" fmla="*/ 282742 h 1074821"/>
                  <a:gd name="connsiteX541" fmla="*/ 1578143 w 3785941"/>
                  <a:gd name="connsiteY541" fmla="*/ 284748 h 1074821"/>
                  <a:gd name="connsiteX542" fmla="*/ 1592179 w 3785941"/>
                  <a:gd name="connsiteY542" fmla="*/ 302795 h 1074821"/>
                  <a:gd name="connsiteX543" fmla="*/ 1598195 w 3785941"/>
                  <a:gd name="connsiteY543" fmla="*/ 314827 h 1074821"/>
                  <a:gd name="connsiteX544" fmla="*/ 1600200 w 3785941"/>
                  <a:gd name="connsiteY544" fmla="*/ 320842 h 1074821"/>
                  <a:gd name="connsiteX545" fmla="*/ 1596190 w 3785941"/>
                  <a:gd name="connsiteY545" fmla="*/ 334879 h 1074821"/>
                  <a:gd name="connsiteX546" fmla="*/ 1590174 w 3785941"/>
                  <a:gd name="connsiteY546" fmla="*/ 332874 h 1074821"/>
                  <a:gd name="connsiteX547" fmla="*/ 1572127 w 3785941"/>
                  <a:gd name="connsiteY547" fmla="*/ 328863 h 1074821"/>
                  <a:gd name="connsiteX548" fmla="*/ 1568116 w 3785941"/>
                  <a:gd name="connsiteY548" fmla="*/ 334879 h 1074821"/>
                  <a:gd name="connsiteX549" fmla="*/ 1562100 w 3785941"/>
                  <a:gd name="connsiteY549" fmla="*/ 332874 h 1074821"/>
                  <a:gd name="connsiteX550" fmla="*/ 1556085 w 3785941"/>
                  <a:gd name="connsiteY550" fmla="*/ 334879 h 1074821"/>
                  <a:gd name="connsiteX551" fmla="*/ 1554079 w 3785941"/>
                  <a:gd name="connsiteY551" fmla="*/ 387016 h 1074821"/>
                  <a:gd name="connsiteX552" fmla="*/ 1548064 w 3785941"/>
                  <a:gd name="connsiteY552" fmla="*/ 407069 h 1074821"/>
                  <a:gd name="connsiteX553" fmla="*/ 1540043 w 3785941"/>
                  <a:gd name="connsiteY553" fmla="*/ 411079 h 1074821"/>
                  <a:gd name="connsiteX554" fmla="*/ 1528011 w 3785941"/>
                  <a:gd name="connsiteY554" fmla="*/ 407069 h 1074821"/>
                  <a:gd name="connsiteX555" fmla="*/ 1521995 w 3785941"/>
                  <a:gd name="connsiteY555" fmla="*/ 376990 h 1074821"/>
                  <a:gd name="connsiteX556" fmla="*/ 1519990 w 3785941"/>
                  <a:gd name="connsiteY556" fmla="*/ 356937 h 1074821"/>
                  <a:gd name="connsiteX557" fmla="*/ 1509964 w 3785941"/>
                  <a:gd name="connsiteY557" fmla="*/ 348916 h 1074821"/>
                  <a:gd name="connsiteX558" fmla="*/ 1507958 w 3785941"/>
                  <a:gd name="connsiteY558" fmla="*/ 342900 h 1074821"/>
                  <a:gd name="connsiteX559" fmla="*/ 1501943 w 3785941"/>
                  <a:gd name="connsiteY559" fmla="*/ 336885 h 1074821"/>
                  <a:gd name="connsiteX560" fmla="*/ 1475874 w 3785941"/>
                  <a:gd name="connsiteY560" fmla="*/ 342900 h 1074821"/>
                  <a:gd name="connsiteX561" fmla="*/ 1469858 w 3785941"/>
                  <a:gd name="connsiteY561" fmla="*/ 346911 h 1074821"/>
                  <a:gd name="connsiteX562" fmla="*/ 1463843 w 3785941"/>
                  <a:gd name="connsiteY562" fmla="*/ 344906 h 1074821"/>
                  <a:gd name="connsiteX563" fmla="*/ 1469858 w 3785941"/>
                  <a:gd name="connsiteY563" fmla="*/ 292769 h 1074821"/>
                  <a:gd name="connsiteX564" fmla="*/ 1473869 w 3785941"/>
                  <a:gd name="connsiteY564" fmla="*/ 250658 h 1074821"/>
                  <a:gd name="connsiteX565" fmla="*/ 1477879 w 3785941"/>
                  <a:gd name="connsiteY565" fmla="*/ 234616 h 1074821"/>
                  <a:gd name="connsiteX566" fmla="*/ 1481890 w 3785941"/>
                  <a:gd name="connsiteY566" fmla="*/ 214563 h 1074821"/>
                  <a:gd name="connsiteX567" fmla="*/ 1479885 w 3785941"/>
                  <a:gd name="connsiteY567" fmla="*/ 198521 h 1074821"/>
                  <a:gd name="connsiteX568" fmla="*/ 1463843 w 3785941"/>
                  <a:gd name="connsiteY568" fmla="*/ 194511 h 1074821"/>
                  <a:gd name="connsiteX569" fmla="*/ 1445795 w 3785941"/>
                  <a:gd name="connsiteY569" fmla="*/ 196516 h 1074821"/>
                  <a:gd name="connsiteX570" fmla="*/ 1437774 w 3785941"/>
                  <a:gd name="connsiteY570" fmla="*/ 208548 h 1074821"/>
                  <a:gd name="connsiteX571" fmla="*/ 1435769 w 3785941"/>
                  <a:gd name="connsiteY571" fmla="*/ 218574 h 1074821"/>
                  <a:gd name="connsiteX572" fmla="*/ 1421732 w 3785941"/>
                  <a:gd name="connsiteY572" fmla="*/ 310816 h 1074821"/>
                  <a:gd name="connsiteX573" fmla="*/ 1415716 w 3785941"/>
                  <a:gd name="connsiteY573" fmla="*/ 328863 h 1074821"/>
                  <a:gd name="connsiteX574" fmla="*/ 1409700 w 3785941"/>
                  <a:gd name="connsiteY574" fmla="*/ 340895 h 1074821"/>
                  <a:gd name="connsiteX575" fmla="*/ 1395664 w 3785941"/>
                  <a:gd name="connsiteY575" fmla="*/ 348916 h 1074821"/>
                  <a:gd name="connsiteX576" fmla="*/ 1387643 w 3785941"/>
                  <a:gd name="connsiteY576" fmla="*/ 352927 h 1074821"/>
                  <a:gd name="connsiteX577" fmla="*/ 1375611 w 3785941"/>
                  <a:gd name="connsiteY577" fmla="*/ 354932 h 1074821"/>
                  <a:gd name="connsiteX578" fmla="*/ 1357564 w 3785941"/>
                  <a:gd name="connsiteY578" fmla="*/ 358942 h 1074821"/>
                  <a:gd name="connsiteX579" fmla="*/ 1325479 w 3785941"/>
                  <a:gd name="connsiteY579" fmla="*/ 356937 h 1074821"/>
                  <a:gd name="connsiteX580" fmla="*/ 1311443 w 3785941"/>
                  <a:gd name="connsiteY580" fmla="*/ 348916 h 1074821"/>
                  <a:gd name="connsiteX581" fmla="*/ 1299411 w 3785941"/>
                  <a:gd name="connsiteY581" fmla="*/ 342900 h 1074821"/>
                  <a:gd name="connsiteX582" fmla="*/ 1293395 w 3785941"/>
                  <a:gd name="connsiteY582" fmla="*/ 338890 h 1074821"/>
                  <a:gd name="connsiteX583" fmla="*/ 1279358 w 3785941"/>
                  <a:gd name="connsiteY583" fmla="*/ 332874 h 1074821"/>
                  <a:gd name="connsiteX584" fmla="*/ 1273343 w 3785941"/>
                  <a:gd name="connsiteY584" fmla="*/ 328863 h 1074821"/>
                  <a:gd name="connsiteX585" fmla="*/ 1241258 w 3785941"/>
                  <a:gd name="connsiteY585" fmla="*/ 332874 h 1074821"/>
                  <a:gd name="connsiteX586" fmla="*/ 1237248 w 3785941"/>
                  <a:gd name="connsiteY586" fmla="*/ 338890 h 1074821"/>
                  <a:gd name="connsiteX587" fmla="*/ 1223211 w 3785941"/>
                  <a:gd name="connsiteY587" fmla="*/ 342900 h 1074821"/>
                  <a:gd name="connsiteX588" fmla="*/ 1201153 w 3785941"/>
                  <a:gd name="connsiteY588" fmla="*/ 348916 h 1074821"/>
                  <a:gd name="connsiteX589" fmla="*/ 1169069 w 3785941"/>
                  <a:gd name="connsiteY589" fmla="*/ 360948 h 1074821"/>
                  <a:gd name="connsiteX590" fmla="*/ 1147011 w 3785941"/>
                  <a:gd name="connsiteY590" fmla="*/ 370974 h 1074821"/>
                  <a:gd name="connsiteX591" fmla="*/ 1130969 w 3785941"/>
                  <a:gd name="connsiteY591" fmla="*/ 374985 h 1074821"/>
                  <a:gd name="connsiteX592" fmla="*/ 1120943 w 3785941"/>
                  <a:gd name="connsiteY592" fmla="*/ 378995 h 1074821"/>
                  <a:gd name="connsiteX593" fmla="*/ 1104900 w 3785941"/>
                  <a:gd name="connsiteY593" fmla="*/ 381000 h 1074821"/>
                  <a:gd name="connsiteX594" fmla="*/ 1086853 w 3785941"/>
                  <a:gd name="connsiteY594" fmla="*/ 385011 h 1074821"/>
                  <a:gd name="connsiteX595" fmla="*/ 1072816 w 3785941"/>
                  <a:gd name="connsiteY595" fmla="*/ 393032 h 1074821"/>
                  <a:gd name="connsiteX596" fmla="*/ 1058779 w 3785941"/>
                  <a:gd name="connsiteY596" fmla="*/ 395037 h 1074821"/>
                  <a:gd name="connsiteX597" fmla="*/ 1022685 w 3785941"/>
                  <a:gd name="connsiteY597" fmla="*/ 397042 h 1074821"/>
                  <a:gd name="connsiteX598" fmla="*/ 1016669 w 3785941"/>
                  <a:gd name="connsiteY598" fmla="*/ 395037 h 1074821"/>
                  <a:gd name="connsiteX599" fmla="*/ 956511 w 3785941"/>
                  <a:gd name="connsiteY599" fmla="*/ 391027 h 1074821"/>
                  <a:gd name="connsiteX600" fmla="*/ 920416 w 3785941"/>
                  <a:gd name="connsiteY600" fmla="*/ 387016 h 1074821"/>
                  <a:gd name="connsiteX601" fmla="*/ 898358 w 3785941"/>
                  <a:gd name="connsiteY601" fmla="*/ 383006 h 1074821"/>
                  <a:gd name="connsiteX602" fmla="*/ 840206 w 3785941"/>
                  <a:gd name="connsiteY602" fmla="*/ 378995 h 1074821"/>
                  <a:gd name="connsiteX603" fmla="*/ 790074 w 3785941"/>
                  <a:gd name="connsiteY603" fmla="*/ 381000 h 1074821"/>
                  <a:gd name="connsiteX604" fmla="*/ 782053 w 3785941"/>
                  <a:gd name="connsiteY604" fmla="*/ 387016 h 1074821"/>
                  <a:gd name="connsiteX605" fmla="*/ 776037 w 3785941"/>
                  <a:gd name="connsiteY605" fmla="*/ 389021 h 1074821"/>
                  <a:gd name="connsiteX606" fmla="*/ 764006 w 3785941"/>
                  <a:gd name="connsiteY606" fmla="*/ 399048 h 1074821"/>
                  <a:gd name="connsiteX607" fmla="*/ 755985 w 3785941"/>
                  <a:gd name="connsiteY607" fmla="*/ 401053 h 1074821"/>
                  <a:gd name="connsiteX608" fmla="*/ 739943 w 3785941"/>
                  <a:gd name="connsiteY608" fmla="*/ 411079 h 1074821"/>
                  <a:gd name="connsiteX609" fmla="*/ 733927 w 3785941"/>
                  <a:gd name="connsiteY609" fmla="*/ 413085 h 1074821"/>
                  <a:gd name="connsiteX610" fmla="*/ 727911 w 3785941"/>
                  <a:gd name="connsiteY610" fmla="*/ 417095 h 1074821"/>
                  <a:gd name="connsiteX611" fmla="*/ 721895 w 3785941"/>
                  <a:gd name="connsiteY611" fmla="*/ 423111 h 1074821"/>
                  <a:gd name="connsiteX612" fmla="*/ 711869 w 3785941"/>
                  <a:gd name="connsiteY612" fmla="*/ 425116 h 1074821"/>
                  <a:gd name="connsiteX613" fmla="*/ 699837 w 3785941"/>
                  <a:gd name="connsiteY613" fmla="*/ 429127 h 1074821"/>
                  <a:gd name="connsiteX614" fmla="*/ 669758 w 3785941"/>
                  <a:gd name="connsiteY614" fmla="*/ 441158 h 1074821"/>
                  <a:gd name="connsiteX615" fmla="*/ 651711 w 3785941"/>
                  <a:gd name="connsiteY615" fmla="*/ 449179 h 1074821"/>
                  <a:gd name="connsiteX616" fmla="*/ 645695 w 3785941"/>
                  <a:gd name="connsiteY616" fmla="*/ 451185 h 1074821"/>
                  <a:gd name="connsiteX617" fmla="*/ 637674 w 3785941"/>
                  <a:gd name="connsiteY617" fmla="*/ 455195 h 1074821"/>
                  <a:gd name="connsiteX618" fmla="*/ 625643 w 3785941"/>
                  <a:gd name="connsiteY618" fmla="*/ 457200 h 1074821"/>
                  <a:gd name="connsiteX619" fmla="*/ 619627 w 3785941"/>
                  <a:gd name="connsiteY619" fmla="*/ 453190 h 1074821"/>
                  <a:gd name="connsiteX620" fmla="*/ 617621 w 3785941"/>
                  <a:gd name="connsiteY620" fmla="*/ 445169 h 1074821"/>
                  <a:gd name="connsiteX621" fmla="*/ 613611 w 3785941"/>
                  <a:gd name="connsiteY621" fmla="*/ 439153 h 1074821"/>
                  <a:gd name="connsiteX622" fmla="*/ 611606 w 3785941"/>
                  <a:gd name="connsiteY622" fmla="*/ 433137 h 1074821"/>
                  <a:gd name="connsiteX623" fmla="*/ 605590 w 3785941"/>
                  <a:gd name="connsiteY623" fmla="*/ 429127 h 1074821"/>
                  <a:gd name="connsiteX624" fmla="*/ 593558 w 3785941"/>
                  <a:gd name="connsiteY624" fmla="*/ 421106 h 1074821"/>
                  <a:gd name="connsiteX625" fmla="*/ 579521 w 3785941"/>
                  <a:gd name="connsiteY625" fmla="*/ 415090 h 1074821"/>
                  <a:gd name="connsiteX626" fmla="*/ 567490 w 3785941"/>
                  <a:gd name="connsiteY626" fmla="*/ 419100 h 1074821"/>
                  <a:gd name="connsiteX627" fmla="*/ 565485 w 3785941"/>
                  <a:gd name="connsiteY627" fmla="*/ 425116 h 1074821"/>
                  <a:gd name="connsiteX628" fmla="*/ 571500 w 3785941"/>
                  <a:gd name="connsiteY628" fmla="*/ 445169 h 1074821"/>
                  <a:gd name="connsiteX629" fmla="*/ 573506 w 3785941"/>
                  <a:gd name="connsiteY629" fmla="*/ 453190 h 1074821"/>
                  <a:gd name="connsiteX630" fmla="*/ 577516 w 3785941"/>
                  <a:gd name="connsiteY630" fmla="*/ 467227 h 1074821"/>
                  <a:gd name="connsiteX631" fmla="*/ 575511 w 3785941"/>
                  <a:gd name="connsiteY631" fmla="*/ 473242 h 1074821"/>
                  <a:gd name="connsiteX632" fmla="*/ 561474 w 3785941"/>
                  <a:gd name="connsiteY632" fmla="*/ 463216 h 1074821"/>
                  <a:gd name="connsiteX633" fmla="*/ 559469 w 3785941"/>
                  <a:gd name="connsiteY633" fmla="*/ 457200 h 1074821"/>
                  <a:gd name="connsiteX634" fmla="*/ 549443 w 3785941"/>
                  <a:gd name="connsiteY634" fmla="*/ 439153 h 1074821"/>
                  <a:gd name="connsiteX635" fmla="*/ 541421 w 3785941"/>
                  <a:gd name="connsiteY635" fmla="*/ 421106 h 1074821"/>
                  <a:gd name="connsiteX636" fmla="*/ 531395 w 3785941"/>
                  <a:gd name="connsiteY636" fmla="*/ 407069 h 1074821"/>
                  <a:gd name="connsiteX637" fmla="*/ 525379 w 3785941"/>
                  <a:gd name="connsiteY637" fmla="*/ 391027 h 1074821"/>
                  <a:gd name="connsiteX638" fmla="*/ 523374 w 3785941"/>
                  <a:gd name="connsiteY638" fmla="*/ 385011 h 1074821"/>
                  <a:gd name="connsiteX639" fmla="*/ 513348 w 3785941"/>
                  <a:gd name="connsiteY639" fmla="*/ 372979 h 1074821"/>
                  <a:gd name="connsiteX640" fmla="*/ 511343 w 3785941"/>
                  <a:gd name="connsiteY640" fmla="*/ 366963 h 1074821"/>
                  <a:gd name="connsiteX641" fmla="*/ 505327 w 3785941"/>
                  <a:gd name="connsiteY641" fmla="*/ 360948 h 1074821"/>
                  <a:gd name="connsiteX642" fmla="*/ 499311 w 3785941"/>
                  <a:gd name="connsiteY642" fmla="*/ 352927 h 1074821"/>
                  <a:gd name="connsiteX643" fmla="*/ 493295 w 3785941"/>
                  <a:gd name="connsiteY643" fmla="*/ 348916 h 1074821"/>
                  <a:gd name="connsiteX644" fmla="*/ 485274 w 3785941"/>
                  <a:gd name="connsiteY644" fmla="*/ 340895 h 1074821"/>
                  <a:gd name="connsiteX645" fmla="*/ 477253 w 3785941"/>
                  <a:gd name="connsiteY645" fmla="*/ 328863 h 1074821"/>
                  <a:gd name="connsiteX646" fmla="*/ 473243 w 3785941"/>
                  <a:gd name="connsiteY646" fmla="*/ 320842 h 1074821"/>
                  <a:gd name="connsiteX647" fmla="*/ 475248 w 3785941"/>
                  <a:gd name="connsiteY647" fmla="*/ 300790 h 1074821"/>
                  <a:gd name="connsiteX648" fmla="*/ 477253 w 3785941"/>
                  <a:gd name="connsiteY648" fmla="*/ 294774 h 1074821"/>
                  <a:gd name="connsiteX649" fmla="*/ 483269 w 3785941"/>
                  <a:gd name="connsiteY649" fmla="*/ 290763 h 1074821"/>
                  <a:gd name="connsiteX650" fmla="*/ 495300 w 3785941"/>
                  <a:gd name="connsiteY650" fmla="*/ 298785 h 1074821"/>
                  <a:gd name="connsiteX651" fmla="*/ 501316 w 3785941"/>
                  <a:gd name="connsiteY651" fmla="*/ 300790 h 1074821"/>
                  <a:gd name="connsiteX652" fmla="*/ 515353 w 3785941"/>
                  <a:gd name="connsiteY652" fmla="*/ 314827 h 1074821"/>
                  <a:gd name="connsiteX653" fmla="*/ 519364 w 3785941"/>
                  <a:gd name="connsiteY653" fmla="*/ 320842 h 1074821"/>
                  <a:gd name="connsiteX654" fmla="*/ 529390 w 3785941"/>
                  <a:gd name="connsiteY654" fmla="*/ 326858 h 1074821"/>
                  <a:gd name="connsiteX655" fmla="*/ 535406 w 3785941"/>
                  <a:gd name="connsiteY655" fmla="*/ 330869 h 1074821"/>
                  <a:gd name="connsiteX656" fmla="*/ 541421 w 3785941"/>
                  <a:gd name="connsiteY656" fmla="*/ 332874 h 1074821"/>
                  <a:gd name="connsiteX657" fmla="*/ 549443 w 3785941"/>
                  <a:gd name="connsiteY657" fmla="*/ 336885 h 1074821"/>
                  <a:gd name="connsiteX658" fmla="*/ 605590 w 3785941"/>
                  <a:gd name="connsiteY658" fmla="*/ 332874 h 1074821"/>
                  <a:gd name="connsiteX659" fmla="*/ 615616 w 3785941"/>
                  <a:gd name="connsiteY659" fmla="*/ 328863 h 1074821"/>
                  <a:gd name="connsiteX660" fmla="*/ 613611 w 3785941"/>
                  <a:gd name="connsiteY660" fmla="*/ 312821 h 1074821"/>
                  <a:gd name="connsiteX661" fmla="*/ 623470 w 3785941"/>
                  <a:gd name="connsiteY661" fmla="*/ 300344 h 1074821"/>
                  <a:gd name="connsiteX662" fmla="*/ 591720 w 3785941"/>
                  <a:gd name="connsiteY662" fmla="*/ 276782 h 1074821"/>
                  <a:gd name="connsiteX663" fmla="*/ 573673 w 3785941"/>
                  <a:gd name="connsiteY663" fmla="*/ 265920 h 1074821"/>
                  <a:gd name="connsiteX664" fmla="*/ 556238 w 3785941"/>
                  <a:gd name="connsiteY664" fmla="*/ 249766 h 1074821"/>
                  <a:gd name="connsiteX665" fmla="*/ 527385 w 3785941"/>
                  <a:gd name="connsiteY665" fmla="*/ 256674 h 1074821"/>
                  <a:gd name="connsiteX666" fmla="*/ 535015 w 3785941"/>
                  <a:gd name="connsiteY666" fmla="*/ 242303 h 1074821"/>
                  <a:gd name="connsiteX667" fmla="*/ 511343 w 3785941"/>
                  <a:gd name="connsiteY667" fmla="*/ 236621 h 1074821"/>
                  <a:gd name="connsiteX668" fmla="*/ 505327 w 3785941"/>
                  <a:gd name="connsiteY668" fmla="*/ 230606 h 1074821"/>
                  <a:gd name="connsiteX669" fmla="*/ 501316 w 3785941"/>
                  <a:gd name="connsiteY669" fmla="*/ 224590 h 1074821"/>
                  <a:gd name="connsiteX670" fmla="*/ 495300 w 3785941"/>
                  <a:gd name="connsiteY670" fmla="*/ 222585 h 1074821"/>
                  <a:gd name="connsiteX671" fmla="*/ 473856 w 3785941"/>
                  <a:gd name="connsiteY671" fmla="*/ 206932 h 1074821"/>
                  <a:gd name="connsiteX672" fmla="*/ 411079 w 3785941"/>
                  <a:gd name="connsiteY672" fmla="*/ 214563 h 1074821"/>
                  <a:gd name="connsiteX673" fmla="*/ 385011 w 3785941"/>
                  <a:gd name="connsiteY673" fmla="*/ 212558 h 1074821"/>
                  <a:gd name="connsiteX674" fmla="*/ 364958 w 3785941"/>
                  <a:gd name="connsiteY674" fmla="*/ 206542 h 1074821"/>
                  <a:gd name="connsiteX675" fmla="*/ 354932 w 3785941"/>
                  <a:gd name="connsiteY675" fmla="*/ 202532 h 1074821"/>
                  <a:gd name="connsiteX676" fmla="*/ 348916 w 3785941"/>
                  <a:gd name="connsiteY676" fmla="*/ 196516 h 1074821"/>
                  <a:gd name="connsiteX677" fmla="*/ 338890 w 3785941"/>
                  <a:gd name="connsiteY677" fmla="*/ 194511 h 1074821"/>
                  <a:gd name="connsiteX678" fmla="*/ 310816 w 3785941"/>
                  <a:gd name="connsiteY678" fmla="*/ 188495 h 1074821"/>
                  <a:gd name="connsiteX679" fmla="*/ 300790 w 3785941"/>
                  <a:gd name="connsiteY679" fmla="*/ 184485 h 1074821"/>
                  <a:gd name="connsiteX680" fmla="*/ 282743 w 3785941"/>
                  <a:gd name="connsiteY680" fmla="*/ 182479 h 1074821"/>
                  <a:gd name="connsiteX681" fmla="*/ 268706 w 3785941"/>
                  <a:gd name="connsiteY681" fmla="*/ 174458 h 1074821"/>
                  <a:gd name="connsiteX682" fmla="*/ 210553 w 3785941"/>
                  <a:gd name="connsiteY682" fmla="*/ 162427 h 1074821"/>
                  <a:gd name="connsiteX683" fmla="*/ 168443 w 3785941"/>
                  <a:gd name="connsiteY683" fmla="*/ 162427 h 1074821"/>
                  <a:gd name="connsiteX684" fmla="*/ 162427 w 3785941"/>
                  <a:gd name="connsiteY684" fmla="*/ 168442 h 1074821"/>
                  <a:gd name="connsiteX685" fmla="*/ 156411 w 3785941"/>
                  <a:gd name="connsiteY685" fmla="*/ 170448 h 1074821"/>
                  <a:gd name="connsiteX686" fmla="*/ 150395 w 3785941"/>
                  <a:gd name="connsiteY686" fmla="*/ 176463 h 1074821"/>
                  <a:gd name="connsiteX687" fmla="*/ 148390 w 3785941"/>
                  <a:gd name="connsiteY687" fmla="*/ 182479 h 1074821"/>
                  <a:gd name="connsiteX688" fmla="*/ 142374 w 3785941"/>
                  <a:gd name="connsiteY688" fmla="*/ 184485 h 1074821"/>
                  <a:gd name="connsiteX689" fmla="*/ 130343 w 3785941"/>
                  <a:gd name="connsiteY689" fmla="*/ 190500 h 1074821"/>
                  <a:gd name="connsiteX690" fmla="*/ 110290 w 3785941"/>
                  <a:gd name="connsiteY690" fmla="*/ 208548 h 1074821"/>
                  <a:gd name="connsiteX691" fmla="*/ 104274 w 3785941"/>
                  <a:gd name="connsiteY691" fmla="*/ 210553 h 1074821"/>
                  <a:gd name="connsiteX692" fmla="*/ 102269 w 3785941"/>
                  <a:gd name="connsiteY692" fmla="*/ 208548 h 1074821"/>
                  <a:gd name="connsiteX0" fmla="*/ 102269 w 3786909"/>
                  <a:gd name="connsiteY0" fmla="*/ 208548 h 1074821"/>
                  <a:gd name="connsiteX1" fmla="*/ 102269 w 3786909"/>
                  <a:gd name="connsiteY1" fmla="*/ 208548 h 1074821"/>
                  <a:gd name="connsiteX2" fmla="*/ 98258 w 3786909"/>
                  <a:gd name="connsiteY2" fmla="*/ 234616 h 1074821"/>
                  <a:gd name="connsiteX3" fmla="*/ 96253 w 3786909"/>
                  <a:gd name="connsiteY3" fmla="*/ 240632 h 1074821"/>
                  <a:gd name="connsiteX4" fmla="*/ 88232 w 3786909"/>
                  <a:gd name="connsiteY4" fmla="*/ 252663 h 1074821"/>
                  <a:gd name="connsiteX5" fmla="*/ 78206 w 3786909"/>
                  <a:gd name="connsiteY5" fmla="*/ 268706 h 1074821"/>
                  <a:gd name="connsiteX6" fmla="*/ 74195 w 3786909"/>
                  <a:gd name="connsiteY6" fmla="*/ 274721 h 1074821"/>
                  <a:gd name="connsiteX7" fmla="*/ 62164 w 3786909"/>
                  <a:gd name="connsiteY7" fmla="*/ 294774 h 1074821"/>
                  <a:gd name="connsiteX8" fmla="*/ 54143 w 3786909"/>
                  <a:gd name="connsiteY8" fmla="*/ 302795 h 1074821"/>
                  <a:gd name="connsiteX9" fmla="*/ 46121 w 3786909"/>
                  <a:gd name="connsiteY9" fmla="*/ 312821 h 1074821"/>
                  <a:gd name="connsiteX10" fmla="*/ 36095 w 3786909"/>
                  <a:gd name="connsiteY10" fmla="*/ 332874 h 1074821"/>
                  <a:gd name="connsiteX11" fmla="*/ 26069 w 3786909"/>
                  <a:gd name="connsiteY11" fmla="*/ 344906 h 1074821"/>
                  <a:gd name="connsiteX12" fmla="*/ 14037 w 3786909"/>
                  <a:gd name="connsiteY12" fmla="*/ 352927 h 1074821"/>
                  <a:gd name="connsiteX13" fmla="*/ 12032 w 3786909"/>
                  <a:gd name="connsiteY13" fmla="*/ 358942 h 1074821"/>
                  <a:gd name="connsiteX14" fmla="*/ 2006 w 3786909"/>
                  <a:gd name="connsiteY14" fmla="*/ 372979 h 1074821"/>
                  <a:gd name="connsiteX15" fmla="*/ 0 w 3786909"/>
                  <a:gd name="connsiteY15" fmla="*/ 381000 h 1074821"/>
                  <a:gd name="connsiteX16" fmla="*/ 6016 w 3786909"/>
                  <a:gd name="connsiteY16" fmla="*/ 475248 h 1074821"/>
                  <a:gd name="connsiteX17" fmla="*/ 12032 w 3786909"/>
                  <a:gd name="connsiteY17" fmla="*/ 555458 h 1074821"/>
                  <a:gd name="connsiteX18" fmla="*/ 16043 w 3786909"/>
                  <a:gd name="connsiteY18" fmla="*/ 571500 h 1074821"/>
                  <a:gd name="connsiteX19" fmla="*/ 20053 w 3786909"/>
                  <a:gd name="connsiteY19" fmla="*/ 591553 h 1074821"/>
                  <a:gd name="connsiteX20" fmla="*/ 18048 w 3786909"/>
                  <a:gd name="connsiteY20" fmla="*/ 601579 h 1074821"/>
                  <a:gd name="connsiteX21" fmla="*/ 14037 w 3786909"/>
                  <a:gd name="connsiteY21" fmla="*/ 607595 h 1074821"/>
                  <a:gd name="connsiteX22" fmla="*/ 20053 w 3786909"/>
                  <a:gd name="connsiteY22" fmla="*/ 601579 h 1074821"/>
                  <a:gd name="connsiteX23" fmla="*/ 30079 w 3786909"/>
                  <a:gd name="connsiteY23" fmla="*/ 595563 h 1074821"/>
                  <a:gd name="connsiteX24" fmla="*/ 42111 w 3786909"/>
                  <a:gd name="connsiteY24" fmla="*/ 587542 h 1074821"/>
                  <a:gd name="connsiteX25" fmla="*/ 48127 w 3786909"/>
                  <a:gd name="connsiteY25" fmla="*/ 581527 h 1074821"/>
                  <a:gd name="connsiteX26" fmla="*/ 62164 w 3786909"/>
                  <a:gd name="connsiteY26" fmla="*/ 575511 h 1074821"/>
                  <a:gd name="connsiteX27" fmla="*/ 72190 w 3786909"/>
                  <a:gd name="connsiteY27" fmla="*/ 573506 h 1074821"/>
                  <a:gd name="connsiteX28" fmla="*/ 78206 w 3786909"/>
                  <a:gd name="connsiteY28" fmla="*/ 569495 h 1074821"/>
                  <a:gd name="connsiteX29" fmla="*/ 82216 w 3786909"/>
                  <a:gd name="connsiteY29" fmla="*/ 563479 h 1074821"/>
                  <a:gd name="connsiteX30" fmla="*/ 90237 w 3786909"/>
                  <a:gd name="connsiteY30" fmla="*/ 561474 h 1074821"/>
                  <a:gd name="connsiteX31" fmla="*/ 126332 w 3786909"/>
                  <a:gd name="connsiteY31" fmla="*/ 557463 h 1074821"/>
                  <a:gd name="connsiteX32" fmla="*/ 134353 w 3786909"/>
                  <a:gd name="connsiteY32" fmla="*/ 551448 h 1074821"/>
                  <a:gd name="connsiteX33" fmla="*/ 136358 w 3786909"/>
                  <a:gd name="connsiteY33" fmla="*/ 545432 h 1074821"/>
                  <a:gd name="connsiteX34" fmla="*/ 142374 w 3786909"/>
                  <a:gd name="connsiteY34" fmla="*/ 537411 h 1074821"/>
                  <a:gd name="connsiteX35" fmla="*/ 144379 w 3786909"/>
                  <a:gd name="connsiteY35" fmla="*/ 529390 h 1074821"/>
                  <a:gd name="connsiteX36" fmla="*/ 148390 w 3786909"/>
                  <a:gd name="connsiteY36" fmla="*/ 523374 h 1074821"/>
                  <a:gd name="connsiteX37" fmla="*/ 154406 w 3786909"/>
                  <a:gd name="connsiteY37" fmla="*/ 499311 h 1074821"/>
                  <a:gd name="connsiteX38" fmla="*/ 180474 w 3786909"/>
                  <a:gd name="connsiteY38" fmla="*/ 473242 h 1074821"/>
                  <a:gd name="connsiteX39" fmla="*/ 186490 w 3786909"/>
                  <a:gd name="connsiteY39" fmla="*/ 467227 h 1074821"/>
                  <a:gd name="connsiteX40" fmla="*/ 188495 w 3786909"/>
                  <a:gd name="connsiteY40" fmla="*/ 461211 h 1074821"/>
                  <a:gd name="connsiteX41" fmla="*/ 198521 w 3786909"/>
                  <a:gd name="connsiteY41" fmla="*/ 449179 h 1074821"/>
                  <a:gd name="connsiteX42" fmla="*/ 210553 w 3786909"/>
                  <a:gd name="connsiteY42" fmla="*/ 441158 h 1074821"/>
                  <a:gd name="connsiteX43" fmla="*/ 212558 w 3786909"/>
                  <a:gd name="connsiteY43" fmla="*/ 435142 h 1074821"/>
                  <a:gd name="connsiteX44" fmla="*/ 210553 w 3786909"/>
                  <a:gd name="connsiteY44" fmla="*/ 411079 h 1074821"/>
                  <a:gd name="connsiteX45" fmla="*/ 214564 w 3786909"/>
                  <a:gd name="connsiteY45" fmla="*/ 405063 h 1074821"/>
                  <a:gd name="connsiteX46" fmla="*/ 220579 w 3786909"/>
                  <a:gd name="connsiteY46" fmla="*/ 403058 h 1074821"/>
                  <a:gd name="connsiteX47" fmla="*/ 230606 w 3786909"/>
                  <a:gd name="connsiteY47" fmla="*/ 393032 h 1074821"/>
                  <a:gd name="connsiteX48" fmla="*/ 236621 w 3786909"/>
                  <a:gd name="connsiteY48" fmla="*/ 385011 h 1074821"/>
                  <a:gd name="connsiteX49" fmla="*/ 246648 w 3786909"/>
                  <a:gd name="connsiteY49" fmla="*/ 374985 h 1074821"/>
                  <a:gd name="connsiteX50" fmla="*/ 262690 w 3786909"/>
                  <a:gd name="connsiteY50" fmla="*/ 358942 h 1074821"/>
                  <a:gd name="connsiteX51" fmla="*/ 276727 w 3786909"/>
                  <a:gd name="connsiteY51" fmla="*/ 348916 h 1074821"/>
                  <a:gd name="connsiteX52" fmla="*/ 282743 w 3786909"/>
                  <a:gd name="connsiteY52" fmla="*/ 360948 h 1074821"/>
                  <a:gd name="connsiteX53" fmla="*/ 286753 w 3786909"/>
                  <a:gd name="connsiteY53" fmla="*/ 372979 h 1074821"/>
                  <a:gd name="connsiteX54" fmla="*/ 298785 w 3786909"/>
                  <a:gd name="connsiteY54" fmla="*/ 381000 h 1074821"/>
                  <a:gd name="connsiteX55" fmla="*/ 310816 w 3786909"/>
                  <a:gd name="connsiteY55" fmla="*/ 387016 h 1074821"/>
                  <a:gd name="connsiteX56" fmla="*/ 318837 w 3786909"/>
                  <a:gd name="connsiteY56" fmla="*/ 401053 h 1074821"/>
                  <a:gd name="connsiteX57" fmla="*/ 314827 w 3786909"/>
                  <a:gd name="connsiteY57" fmla="*/ 413085 h 1074821"/>
                  <a:gd name="connsiteX58" fmla="*/ 308811 w 3786909"/>
                  <a:gd name="connsiteY58" fmla="*/ 419100 h 1074821"/>
                  <a:gd name="connsiteX59" fmla="*/ 296779 w 3786909"/>
                  <a:gd name="connsiteY59" fmla="*/ 427121 h 1074821"/>
                  <a:gd name="connsiteX60" fmla="*/ 286753 w 3786909"/>
                  <a:gd name="connsiteY60" fmla="*/ 439153 h 1074821"/>
                  <a:gd name="connsiteX61" fmla="*/ 280737 w 3786909"/>
                  <a:gd name="connsiteY61" fmla="*/ 441158 h 1074821"/>
                  <a:gd name="connsiteX62" fmla="*/ 268706 w 3786909"/>
                  <a:gd name="connsiteY62" fmla="*/ 449179 h 1074821"/>
                  <a:gd name="connsiteX63" fmla="*/ 262690 w 3786909"/>
                  <a:gd name="connsiteY63" fmla="*/ 455195 h 1074821"/>
                  <a:gd name="connsiteX64" fmla="*/ 256674 w 3786909"/>
                  <a:gd name="connsiteY64" fmla="*/ 459206 h 1074821"/>
                  <a:gd name="connsiteX65" fmla="*/ 244643 w 3786909"/>
                  <a:gd name="connsiteY65" fmla="*/ 471237 h 1074821"/>
                  <a:gd name="connsiteX66" fmla="*/ 232611 w 3786909"/>
                  <a:gd name="connsiteY66" fmla="*/ 481263 h 1074821"/>
                  <a:gd name="connsiteX67" fmla="*/ 228600 w 3786909"/>
                  <a:gd name="connsiteY67" fmla="*/ 487279 h 1074821"/>
                  <a:gd name="connsiteX68" fmla="*/ 240632 w 3786909"/>
                  <a:gd name="connsiteY68" fmla="*/ 499311 h 1074821"/>
                  <a:gd name="connsiteX69" fmla="*/ 242637 w 3786909"/>
                  <a:gd name="connsiteY69" fmla="*/ 547437 h 1074821"/>
                  <a:gd name="connsiteX70" fmla="*/ 272716 w 3786909"/>
                  <a:gd name="connsiteY70" fmla="*/ 557463 h 1074821"/>
                  <a:gd name="connsiteX71" fmla="*/ 296779 w 3786909"/>
                  <a:gd name="connsiteY71" fmla="*/ 567490 h 1074821"/>
                  <a:gd name="connsiteX72" fmla="*/ 304800 w 3786909"/>
                  <a:gd name="connsiteY72" fmla="*/ 571500 h 1074821"/>
                  <a:gd name="connsiteX73" fmla="*/ 316832 w 3786909"/>
                  <a:gd name="connsiteY73" fmla="*/ 573506 h 1074821"/>
                  <a:gd name="connsiteX74" fmla="*/ 338890 w 3786909"/>
                  <a:gd name="connsiteY74" fmla="*/ 579521 h 1074821"/>
                  <a:gd name="connsiteX75" fmla="*/ 344906 w 3786909"/>
                  <a:gd name="connsiteY75" fmla="*/ 583532 h 1074821"/>
                  <a:gd name="connsiteX76" fmla="*/ 385011 w 3786909"/>
                  <a:gd name="connsiteY76" fmla="*/ 587542 h 1074821"/>
                  <a:gd name="connsiteX77" fmla="*/ 399048 w 3786909"/>
                  <a:gd name="connsiteY77" fmla="*/ 591553 h 1074821"/>
                  <a:gd name="connsiteX78" fmla="*/ 441158 w 3786909"/>
                  <a:gd name="connsiteY78" fmla="*/ 597569 h 1074821"/>
                  <a:gd name="connsiteX79" fmla="*/ 481264 w 3786909"/>
                  <a:gd name="connsiteY79" fmla="*/ 605590 h 1074821"/>
                  <a:gd name="connsiteX80" fmla="*/ 503321 w 3786909"/>
                  <a:gd name="connsiteY80" fmla="*/ 609600 h 1074821"/>
                  <a:gd name="connsiteX81" fmla="*/ 515353 w 3786909"/>
                  <a:gd name="connsiteY81" fmla="*/ 613611 h 1074821"/>
                  <a:gd name="connsiteX82" fmla="*/ 525379 w 3786909"/>
                  <a:gd name="connsiteY82" fmla="*/ 615616 h 1074821"/>
                  <a:gd name="connsiteX83" fmla="*/ 533400 w 3786909"/>
                  <a:gd name="connsiteY83" fmla="*/ 619627 h 1074821"/>
                  <a:gd name="connsiteX84" fmla="*/ 539416 w 3786909"/>
                  <a:gd name="connsiteY84" fmla="*/ 621632 h 1074821"/>
                  <a:gd name="connsiteX85" fmla="*/ 545432 w 3786909"/>
                  <a:gd name="connsiteY85" fmla="*/ 625642 h 1074821"/>
                  <a:gd name="connsiteX86" fmla="*/ 559469 w 3786909"/>
                  <a:gd name="connsiteY86" fmla="*/ 631658 h 1074821"/>
                  <a:gd name="connsiteX87" fmla="*/ 571500 w 3786909"/>
                  <a:gd name="connsiteY87" fmla="*/ 639679 h 1074821"/>
                  <a:gd name="connsiteX88" fmla="*/ 577516 w 3786909"/>
                  <a:gd name="connsiteY88" fmla="*/ 641685 h 1074821"/>
                  <a:gd name="connsiteX89" fmla="*/ 583532 w 3786909"/>
                  <a:gd name="connsiteY89" fmla="*/ 645695 h 1074821"/>
                  <a:gd name="connsiteX90" fmla="*/ 591553 w 3786909"/>
                  <a:gd name="connsiteY90" fmla="*/ 647700 h 1074821"/>
                  <a:gd name="connsiteX91" fmla="*/ 597569 w 3786909"/>
                  <a:gd name="connsiteY91" fmla="*/ 649706 h 1074821"/>
                  <a:gd name="connsiteX92" fmla="*/ 611606 w 3786909"/>
                  <a:gd name="connsiteY92" fmla="*/ 655721 h 1074821"/>
                  <a:gd name="connsiteX93" fmla="*/ 621632 w 3786909"/>
                  <a:gd name="connsiteY93" fmla="*/ 665748 h 1074821"/>
                  <a:gd name="connsiteX94" fmla="*/ 627648 w 3786909"/>
                  <a:gd name="connsiteY94" fmla="*/ 667753 h 1074821"/>
                  <a:gd name="connsiteX95" fmla="*/ 649706 w 3786909"/>
                  <a:gd name="connsiteY95" fmla="*/ 673769 h 1074821"/>
                  <a:gd name="connsiteX96" fmla="*/ 753979 w 3786909"/>
                  <a:gd name="connsiteY96" fmla="*/ 681790 h 1074821"/>
                  <a:gd name="connsiteX97" fmla="*/ 764006 w 3786909"/>
                  <a:gd name="connsiteY97" fmla="*/ 685800 h 1074821"/>
                  <a:gd name="connsiteX98" fmla="*/ 788069 w 3786909"/>
                  <a:gd name="connsiteY98" fmla="*/ 689811 h 1074821"/>
                  <a:gd name="connsiteX99" fmla="*/ 812132 w 3786909"/>
                  <a:gd name="connsiteY99" fmla="*/ 697832 h 1074821"/>
                  <a:gd name="connsiteX100" fmla="*/ 822158 w 3786909"/>
                  <a:gd name="connsiteY100" fmla="*/ 699837 h 1074821"/>
                  <a:gd name="connsiteX101" fmla="*/ 834190 w 3786909"/>
                  <a:gd name="connsiteY101" fmla="*/ 703848 h 1074821"/>
                  <a:gd name="connsiteX102" fmla="*/ 854243 w 3786909"/>
                  <a:gd name="connsiteY102" fmla="*/ 705853 h 1074821"/>
                  <a:gd name="connsiteX103" fmla="*/ 872290 w 3786909"/>
                  <a:gd name="connsiteY103" fmla="*/ 709863 h 1074821"/>
                  <a:gd name="connsiteX104" fmla="*/ 894348 w 3786909"/>
                  <a:gd name="connsiteY104" fmla="*/ 713874 h 1074821"/>
                  <a:gd name="connsiteX105" fmla="*/ 908385 w 3786909"/>
                  <a:gd name="connsiteY105" fmla="*/ 717885 h 1074821"/>
                  <a:gd name="connsiteX106" fmla="*/ 922421 w 3786909"/>
                  <a:gd name="connsiteY106" fmla="*/ 719890 h 1074821"/>
                  <a:gd name="connsiteX107" fmla="*/ 942474 w 3786909"/>
                  <a:gd name="connsiteY107" fmla="*/ 723900 h 1074821"/>
                  <a:gd name="connsiteX108" fmla="*/ 950495 w 3786909"/>
                  <a:gd name="connsiteY108" fmla="*/ 727911 h 1074821"/>
                  <a:gd name="connsiteX109" fmla="*/ 964532 w 3786909"/>
                  <a:gd name="connsiteY109" fmla="*/ 731921 h 1074821"/>
                  <a:gd name="connsiteX110" fmla="*/ 982579 w 3786909"/>
                  <a:gd name="connsiteY110" fmla="*/ 737937 h 1074821"/>
                  <a:gd name="connsiteX111" fmla="*/ 1024690 w 3786909"/>
                  <a:gd name="connsiteY111" fmla="*/ 745958 h 1074821"/>
                  <a:gd name="connsiteX112" fmla="*/ 1076827 w 3786909"/>
                  <a:gd name="connsiteY112" fmla="*/ 753979 h 1074821"/>
                  <a:gd name="connsiteX113" fmla="*/ 1088858 w 3786909"/>
                  <a:gd name="connsiteY113" fmla="*/ 757990 h 1074821"/>
                  <a:gd name="connsiteX114" fmla="*/ 1112921 w 3786909"/>
                  <a:gd name="connsiteY114" fmla="*/ 762000 h 1074821"/>
                  <a:gd name="connsiteX115" fmla="*/ 1120943 w 3786909"/>
                  <a:gd name="connsiteY115" fmla="*/ 764006 h 1074821"/>
                  <a:gd name="connsiteX116" fmla="*/ 1147011 w 3786909"/>
                  <a:gd name="connsiteY116" fmla="*/ 770021 h 1074821"/>
                  <a:gd name="connsiteX117" fmla="*/ 1193132 w 3786909"/>
                  <a:gd name="connsiteY117" fmla="*/ 780048 h 1074821"/>
                  <a:gd name="connsiteX118" fmla="*/ 1229227 w 3786909"/>
                  <a:gd name="connsiteY118" fmla="*/ 794085 h 1074821"/>
                  <a:gd name="connsiteX119" fmla="*/ 1235243 w 3786909"/>
                  <a:gd name="connsiteY119" fmla="*/ 798095 h 1074821"/>
                  <a:gd name="connsiteX120" fmla="*/ 1249279 w 3786909"/>
                  <a:gd name="connsiteY120" fmla="*/ 804111 h 1074821"/>
                  <a:gd name="connsiteX121" fmla="*/ 1259306 w 3786909"/>
                  <a:gd name="connsiteY121" fmla="*/ 810127 h 1074821"/>
                  <a:gd name="connsiteX122" fmla="*/ 1265321 w 3786909"/>
                  <a:gd name="connsiteY122" fmla="*/ 814137 h 1074821"/>
                  <a:gd name="connsiteX123" fmla="*/ 1273343 w 3786909"/>
                  <a:gd name="connsiteY123" fmla="*/ 816142 h 1074821"/>
                  <a:gd name="connsiteX124" fmla="*/ 1291390 w 3786909"/>
                  <a:gd name="connsiteY124" fmla="*/ 822158 h 1074821"/>
                  <a:gd name="connsiteX125" fmla="*/ 1299411 w 3786909"/>
                  <a:gd name="connsiteY125" fmla="*/ 826169 h 1074821"/>
                  <a:gd name="connsiteX126" fmla="*/ 1473869 w 3786909"/>
                  <a:gd name="connsiteY126" fmla="*/ 824163 h 1074821"/>
                  <a:gd name="connsiteX127" fmla="*/ 1481890 w 3786909"/>
                  <a:gd name="connsiteY127" fmla="*/ 826169 h 1074821"/>
                  <a:gd name="connsiteX128" fmla="*/ 1495927 w 3786909"/>
                  <a:gd name="connsiteY128" fmla="*/ 830179 h 1074821"/>
                  <a:gd name="connsiteX129" fmla="*/ 1513974 w 3786909"/>
                  <a:gd name="connsiteY129" fmla="*/ 832185 h 1074821"/>
                  <a:gd name="connsiteX130" fmla="*/ 1544053 w 3786909"/>
                  <a:gd name="connsiteY130" fmla="*/ 840206 h 1074821"/>
                  <a:gd name="connsiteX131" fmla="*/ 1562100 w 3786909"/>
                  <a:gd name="connsiteY131" fmla="*/ 846221 h 1074821"/>
                  <a:gd name="connsiteX132" fmla="*/ 1570121 w 3786909"/>
                  <a:gd name="connsiteY132" fmla="*/ 850232 h 1074821"/>
                  <a:gd name="connsiteX133" fmla="*/ 1580148 w 3786909"/>
                  <a:gd name="connsiteY133" fmla="*/ 852237 h 1074821"/>
                  <a:gd name="connsiteX134" fmla="*/ 1610227 w 3786909"/>
                  <a:gd name="connsiteY134" fmla="*/ 858253 h 1074821"/>
                  <a:gd name="connsiteX135" fmla="*/ 1618248 w 3786909"/>
                  <a:gd name="connsiteY135" fmla="*/ 862263 h 1074821"/>
                  <a:gd name="connsiteX136" fmla="*/ 1626269 w 3786909"/>
                  <a:gd name="connsiteY136" fmla="*/ 864269 h 1074821"/>
                  <a:gd name="connsiteX137" fmla="*/ 1640306 w 3786909"/>
                  <a:gd name="connsiteY137" fmla="*/ 870285 h 1074821"/>
                  <a:gd name="connsiteX138" fmla="*/ 1658353 w 3786909"/>
                  <a:gd name="connsiteY138" fmla="*/ 890337 h 1074821"/>
                  <a:gd name="connsiteX139" fmla="*/ 1664369 w 3786909"/>
                  <a:gd name="connsiteY139" fmla="*/ 902369 h 1074821"/>
                  <a:gd name="connsiteX140" fmla="*/ 1670385 w 3786909"/>
                  <a:gd name="connsiteY140" fmla="*/ 906379 h 1074821"/>
                  <a:gd name="connsiteX141" fmla="*/ 1678406 w 3786909"/>
                  <a:gd name="connsiteY141" fmla="*/ 912395 h 1074821"/>
                  <a:gd name="connsiteX142" fmla="*/ 1684421 w 3786909"/>
                  <a:gd name="connsiteY142" fmla="*/ 916406 h 1074821"/>
                  <a:gd name="connsiteX143" fmla="*/ 1712495 w 3786909"/>
                  <a:gd name="connsiteY143" fmla="*/ 924427 h 1074821"/>
                  <a:gd name="connsiteX144" fmla="*/ 1738564 w 3786909"/>
                  <a:gd name="connsiteY144" fmla="*/ 932448 h 1074821"/>
                  <a:gd name="connsiteX145" fmla="*/ 1750595 w 3786909"/>
                  <a:gd name="connsiteY145" fmla="*/ 938463 h 1074821"/>
                  <a:gd name="connsiteX146" fmla="*/ 1762627 w 3786909"/>
                  <a:gd name="connsiteY146" fmla="*/ 944479 h 1074821"/>
                  <a:gd name="connsiteX147" fmla="*/ 1778669 w 3786909"/>
                  <a:gd name="connsiteY147" fmla="*/ 950495 h 1074821"/>
                  <a:gd name="connsiteX148" fmla="*/ 1858879 w 3786909"/>
                  <a:gd name="connsiteY148" fmla="*/ 956511 h 1074821"/>
                  <a:gd name="connsiteX149" fmla="*/ 1979195 w 3786909"/>
                  <a:gd name="connsiteY149" fmla="*/ 952500 h 1074821"/>
                  <a:gd name="connsiteX150" fmla="*/ 2071437 w 3786909"/>
                  <a:gd name="connsiteY150" fmla="*/ 948490 h 1074821"/>
                  <a:gd name="connsiteX151" fmla="*/ 2129590 w 3786909"/>
                  <a:gd name="connsiteY151" fmla="*/ 950495 h 1074821"/>
                  <a:gd name="connsiteX152" fmla="*/ 2151648 w 3786909"/>
                  <a:gd name="connsiteY152" fmla="*/ 952500 h 1074821"/>
                  <a:gd name="connsiteX153" fmla="*/ 2161674 w 3786909"/>
                  <a:gd name="connsiteY153" fmla="*/ 956511 h 1074821"/>
                  <a:gd name="connsiteX154" fmla="*/ 2173706 w 3786909"/>
                  <a:gd name="connsiteY154" fmla="*/ 958516 h 1074821"/>
                  <a:gd name="connsiteX155" fmla="*/ 2185737 w 3786909"/>
                  <a:gd name="connsiteY155" fmla="*/ 964532 h 1074821"/>
                  <a:gd name="connsiteX156" fmla="*/ 2191753 w 3786909"/>
                  <a:gd name="connsiteY156" fmla="*/ 968542 h 1074821"/>
                  <a:gd name="connsiteX157" fmla="*/ 2197769 w 3786909"/>
                  <a:gd name="connsiteY157" fmla="*/ 970548 h 1074821"/>
                  <a:gd name="connsiteX158" fmla="*/ 2203785 w 3786909"/>
                  <a:gd name="connsiteY158" fmla="*/ 974558 h 1074821"/>
                  <a:gd name="connsiteX159" fmla="*/ 2211806 w 3786909"/>
                  <a:gd name="connsiteY159" fmla="*/ 976563 h 1074821"/>
                  <a:gd name="connsiteX160" fmla="*/ 2217821 w 3786909"/>
                  <a:gd name="connsiteY160" fmla="*/ 978569 h 1074821"/>
                  <a:gd name="connsiteX161" fmla="*/ 2225843 w 3786909"/>
                  <a:gd name="connsiteY161" fmla="*/ 984585 h 1074821"/>
                  <a:gd name="connsiteX162" fmla="*/ 2231858 w 3786909"/>
                  <a:gd name="connsiteY162" fmla="*/ 988595 h 1074821"/>
                  <a:gd name="connsiteX163" fmla="*/ 2233864 w 3786909"/>
                  <a:gd name="connsiteY163" fmla="*/ 994611 h 1074821"/>
                  <a:gd name="connsiteX164" fmla="*/ 2237874 w 3786909"/>
                  <a:gd name="connsiteY164" fmla="*/ 1002632 h 1074821"/>
                  <a:gd name="connsiteX165" fmla="*/ 2239879 w 3786909"/>
                  <a:gd name="connsiteY165" fmla="*/ 1010653 h 1074821"/>
                  <a:gd name="connsiteX166" fmla="*/ 2241885 w 3786909"/>
                  <a:gd name="connsiteY166" fmla="*/ 1016669 h 1074821"/>
                  <a:gd name="connsiteX167" fmla="*/ 2261937 w 3786909"/>
                  <a:gd name="connsiteY167" fmla="*/ 1018674 h 1074821"/>
                  <a:gd name="connsiteX168" fmla="*/ 2286000 w 3786909"/>
                  <a:gd name="connsiteY168" fmla="*/ 1010653 h 1074821"/>
                  <a:gd name="connsiteX169" fmla="*/ 2288006 w 3786909"/>
                  <a:gd name="connsiteY169" fmla="*/ 996616 h 1074821"/>
                  <a:gd name="connsiteX170" fmla="*/ 2300037 w 3786909"/>
                  <a:gd name="connsiteY170" fmla="*/ 878306 h 1074821"/>
                  <a:gd name="connsiteX171" fmla="*/ 2308058 w 3786909"/>
                  <a:gd name="connsiteY171" fmla="*/ 862263 h 1074821"/>
                  <a:gd name="connsiteX172" fmla="*/ 2314074 w 3786909"/>
                  <a:gd name="connsiteY172" fmla="*/ 856248 h 1074821"/>
                  <a:gd name="connsiteX173" fmla="*/ 2326106 w 3786909"/>
                  <a:gd name="connsiteY173" fmla="*/ 844216 h 1074821"/>
                  <a:gd name="connsiteX174" fmla="*/ 2332121 w 3786909"/>
                  <a:gd name="connsiteY174" fmla="*/ 832185 h 1074821"/>
                  <a:gd name="connsiteX175" fmla="*/ 2340143 w 3786909"/>
                  <a:gd name="connsiteY175" fmla="*/ 826169 h 1074821"/>
                  <a:gd name="connsiteX176" fmla="*/ 2352174 w 3786909"/>
                  <a:gd name="connsiteY176" fmla="*/ 836195 h 1074821"/>
                  <a:gd name="connsiteX177" fmla="*/ 2364206 w 3786909"/>
                  <a:gd name="connsiteY177" fmla="*/ 846221 h 1074821"/>
                  <a:gd name="connsiteX178" fmla="*/ 2372227 w 3786909"/>
                  <a:gd name="connsiteY178" fmla="*/ 858253 h 1074821"/>
                  <a:gd name="connsiteX179" fmla="*/ 2374232 w 3786909"/>
                  <a:gd name="connsiteY179" fmla="*/ 864269 h 1074821"/>
                  <a:gd name="connsiteX180" fmla="*/ 2378243 w 3786909"/>
                  <a:gd name="connsiteY180" fmla="*/ 870285 h 1074821"/>
                  <a:gd name="connsiteX181" fmla="*/ 2406316 w 3786909"/>
                  <a:gd name="connsiteY181" fmla="*/ 912395 h 1074821"/>
                  <a:gd name="connsiteX182" fmla="*/ 2416343 w 3786909"/>
                  <a:gd name="connsiteY182" fmla="*/ 928437 h 1074821"/>
                  <a:gd name="connsiteX183" fmla="*/ 2432385 w 3786909"/>
                  <a:gd name="connsiteY183" fmla="*/ 968542 h 1074821"/>
                  <a:gd name="connsiteX184" fmla="*/ 2436395 w 3786909"/>
                  <a:gd name="connsiteY184" fmla="*/ 976563 h 1074821"/>
                  <a:gd name="connsiteX185" fmla="*/ 2438400 w 3786909"/>
                  <a:gd name="connsiteY185" fmla="*/ 982579 h 1074821"/>
                  <a:gd name="connsiteX186" fmla="*/ 2440406 w 3786909"/>
                  <a:gd name="connsiteY186" fmla="*/ 990600 h 1074821"/>
                  <a:gd name="connsiteX187" fmla="*/ 2444416 w 3786909"/>
                  <a:gd name="connsiteY187" fmla="*/ 996616 h 1074821"/>
                  <a:gd name="connsiteX188" fmla="*/ 2460458 w 3786909"/>
                  <a:gd name="connsiteY188" fmla="*/ 994611 h 1074821"/>
                  <a:gd name="connsiteX189" fmla="*/ 2462464 w 3786909"/>
                  <a:gd name="connsiteY189" fmla="*/ 988595 h 1074821"/>
                  <a:gd name="connsiteX190" fmla="*/ 2470485 w 3786909"/>
                  <a:gd name="connsiteY190" fmla="*/ 984585 h 1074821"/>
                  <a:gd name="connsiteX191" fmla="*/ 2482516 w 3786909"/>
                  <a:gd name="connsiteY191" fmla="*/ 978569 h 1074821"/>
                  <a:gd name="connsiteX192" fmla="*/ 2494548 w 3786909"/>
                  <a:gd name="connsiteY192" fmla="*/ 970548 h 1074821"/>
                  <a:gd name="connsiteX193" fmla="*/ 2508585 w 3786909"/>
                  <a:gd name="connsiteY193" fmla="*/ 960521 h 1074821"/>
                  <a:gd name="connsiteX194" fmla="*/ 2514600 w 3786909"/>
                  <a:gd name="connsiteY194" fmla="*/ 958516 h 1074821"/>
                  <a:gd name="connsiteX195" fmla="*/ 2520616 w 3786909"/>
                  <a:gd name="connsiteY195" fmla="*/ 954506 h 1074821"/>
                  <a:gd name="connsiteX196" fmla="*/ 2534653 w 3786909"/>
                  <a:gd name="connsiteY196" fmla="*/ 950495 h 1074821"/>
                  <a:gd name="connsiteX197" fmla="*/ 2548690 w 3786909"/>
                  <a:gd name="connsiteY197" fmla="*/ 944479 h 1074821"/>
                  <a:gd name="connsiteX198" fmla="*/ 2562727 w 3786909"/>
                  <a:gd name="connsiteY198" fmla="*/ 938463 h 1074821"/>
                  <a:gd name="connsiteX199" fmla="*/ 2568743 w 3786909"/>
                  <a:gd name="connsiteY199" fmla="*/ 934453 h 1074821"/>
                  <a:gd name="connsiteX200" fmla="*/ 2574758 w 3786909"/>
                  <a:gd name="connsiteY200" fmla="*/ 932448 h 1074821"/>
                  <a:gd name="connsiteX201" fmla="*/ 2614864 w 3786909"/>
                  <a:gd name="connsiteY201" fmla="*/ 938463 h 1074821"/>
                  <a:gd name="connsiteX202" fmla="*/ 2630906 w 3786909"/>
                  <a:gd name="connsiteY202" fmla="*/ 946485 h 1074821"/>
                  <a:gd name="connsiteX203" fmla="*/ 2644943 w 3786909"/>
                  <a:gd name="connsiteY203" fmla="*/ 952500 h 1074821"/>
                  <a:gd name="connsiteX204" fmla="*/ 2654969 w 3786909"/>
                  <a:gd name="connsiteY204" fmla="*/ 960521 h 1074821"/>
                  <a:gd name="connsiteX205" fmla="*/ 2677027 w 3786909"/>
                  <a:gd name="connsiteY205" fmla="*/ 966537 h 1074821"/>
                  <a:gd name="connsiteX206" fmla="*/ 2689058 w 3786909"/>
                  <a:gd name="connsiteY206" fmla="*/ 970548 h 1074821"/>
                  <a:gd name="connsiteX207" fmla="*/ 2695074 w 3786909"/>
                  <a:gd name="connsiteY207" fmla="*/ 974558 h 1074821"/>
                  <a:gd name="connsiteX208" fmla="*/ 2705100 w 3786909"/>
                  <a:gd name="connsiteY208" fmla="*/ 976563 h 1074821"/>
                  <a:gd name="connsiteX209" fmla="*/ 2731169 w 3786909"/>
                  <a:gd name="connsiteY209" fmla="*/ 982579 h 1074821"/>
                  <a:gd name="connsiteX210" fmla="*/ 2749216 w 3786909"/>
                  <a:gd name="connsiteY210" fmla="*/ 988595 h 1074821"/>
                  <a:gd name="connsiteX211" fmla="*/ 2761248 w 3786909"/>
                  <a:gd name="connsiteY211" fmla="*/ 992606 h 1074821"/>
                  <a:gd name="connsiteX212" fmla="*/ 2773279 w 3786909"/>
                  <a:gd name="connsiteY212" fmla="*/ 994611 h 1074821"/>
                  <a:gd name="connsiteX213" fmla="*/ 2783306 w 3786909"/>
                  <a:gd name="connsiteY213" fmla="*/ 998621 h 1074821"/>
                  <a:gd name="connsiteX214" fmla="*/ 2791327 w 3786909"/>
                  <a:gd name="connsiteY214" fmla="*/ 1000627 h 1074821"/>
                  <a:gd name="connsiteX215" fmla="*/ 2797343 w 3786909"/>
                  <a:gd name="connsiteY215" fmla="*/ 1004637 h 1074821"/>
                  <a:gd name="connsiteX216" fmla="*/ 2803358 w 3786909"/>
                  <a:gd name="connsiteY216" fmla="*/ 1006642 h 1074821"/>
                  <a:gd name="connsiteX217" fmla="*/ 2815390 w 3786909"/>
                  <a:gd name="connsiteY217" fmla="*/ 1012658 h 1074821"/>
                  <a:gd name="connsiteX218" fmla="*/ 2827421 w 3786909"/>
                  <a:gd name="connsiteY218" fmla="*/ 1018674 h 1074821"/>
                  <a:gd name="connsiteX219" fmla="*/ 2839453 w 3786909"/>
                  <a:gd name="connsiteY219" fmla="*/ 1030706 h 1074821"/>
                  <a:gd name="connsiteX220" fmla="*/ 2845469 w 3786909"/>
                  <a:gd name="connsiteY220" fmla="*/ 1034716 h 1074821"/>
                  <a:gd name="connsiteX221" fmla="*/ 2857500 w 3786909"/>
                  <a:gd name="connsiteY221" fmla="*/ 1048753 h 1074821"/>
                  <a:gd name="connsiteX222" fmla="*/ 2865521 w 3786909"/>
                  <a:gd name="connsiteY222" fmla="*/ 1060785 h 1074821"/>
                  <a:gd name="connsiteX223" fmla="*/ 2873543 w 3786909"/>
                  <a:gd name="connsiteY223" fmla="*/ 1074821 h 1074821"/>
                  <a:gd name="connsiteX224" fmla="*/ 2879558 w 3786909"/>
                  <a:gd name="connsiteY224" fmla="*/ 1070811 h 1074821"/>
                  <a:gd name="connsiteX225" fmla="*/ 2881564 w 3786909"/>
                  <a:gd name="connsiteY225" fmla="*/ 1034716 h 1074821"/>
                  <a:gd name="connsiteX226" fmla="*/ 2895600 w 3786909"/>
                  <a:gd name="connsiteY226" fmla="*/ 982579 h 1074821"/>
                  <a:gd name="connsiteX227" fmla="*/ 2899611 w 3786909"/>
                  <a:gd name="connsiteY227" fmla="*/ 972553 h 1074821"/>
                  <a:gd name="connsiteX228" fmla="*/ 2903621 w 3786909"/>
                  <a:gd name="connsiteY228" fmla="*/ 954506 h 1074821"/>
                  <a:gd name="connsiteX229" fmla="*/ 2909637 w 3786909"/>
                  <a:gd name="connsiteY229" fmla="*/ 942474 h 1074821"/>
                  <a:gd name="connsiteX230" fmla="*/ 2911643 w 3786909"/>
                  <a:gd name="connsiteY230" fmla="*/ 936458 h 1074821"/>
                  <a:gd name="connsiteX231" fmla="*/ 2907632 w 3786909"/>
                  <a:gd name="connsiteY231" fmla="*/ 920416 h 1074821"/>
                  <a:gd name="connsiteX232" fmla="*/ 2891590 w 3786909"/>
                  <a:gd name="connsiteY232" fmla="*/ 914400 h 1074821"/>
                  <a:gd name="connsiteX233" fmla="*/ 2863516 w 3786909"/>
                  <a:gd name="connsiteY233" fmla="*/ 918411 h 1074821"/>
                  <a:gd name="connsiteX234" fmla="*/ 2845469 w 3786909"/>
                  <a:gd name="connsiteY234" fmla="*/ 924427 h 1074821"/>
                  <a:gd name="connsiteX235" fmla="*/ 2829427 w 3786909"/>
                  <a:gd name="connsiteY235" fmla="*/ 926432 h 1074821"/>
                  <a:gd name="connsiteX236" fmla="*/ 2797343 w 3786909"/>
                  <a:gd name="connsiteY236" fmla="*/ 922421 h 1074821"/>
                  <a:gd name="connsiteX237" fmla="*/ 2791327 w 3786909"/>
                  <a:gd name="connsiteY237" fmla="*/ 920416 h 1074821"/>
                  <a:gd name="connsiteX238" fmla="*/ 2787316 w 3786909"/>
                  <a:gd name="connsiteY238" fmla="*/ 914400 h 1074821"/>
                  <a:gd name="connsiteX239" fmla="*/ 2781300 w 3786909"/>
                  <a:gd name="connsiteY239" fmla="*/ 910390 h 1074821"/>
                  <a:gd name="connsiteX240" fmla="*/ 2777290 w 3786909"/>
                  <a:gd name="connsiteY240" fmla="*/ 902369 h 1074821"/>
                  <a:gd name="connsiteX241" fmla="*/ 2773279 w 3786909"/>
                  <a:gd name="connsiteY241" fmla="*/ 896353 h 1074821"/>
                  <a:gd name="connsiteX242" fmla="*/ 2775285 w 3786909"/>
                  <a:gd name="connsiteY242" fmla="*/ 884321 h 1074821"/>
                  <a:gd name="connsiteX243" fmla="*/ 2783306 w 3786909"/>
                  <a:gd name="connsiteY243" fmla="*/ 868279 h 1074821"/>
                  <a:gd name="connsiteX244" fmla="*/ 2789321 w 3786909"/>
                  <a:gd name="connsiteY244" fmla="*/ 862263 h 1074821"/>
                  <a:gd name="connsiteX245" fmla="*/ 2791327 w 3786909"/>
                  <a:gd name="connsiteY245" fmla="*/ 856248 h 1074821"/>
                  <a:gd name="connsiteX246" fmla="*/ 2801353 w 3786909"/>
                  <a:gd name="connsiteY246" fmla="*/ 844216 h 1074821"/>
                  <a:gd name="connsiteX247" fmla="*/ 2811379 w 3786909"/>
                  <a:gd name="connsiteY247" fmla="*/ 834190 h 1074821"/>
                  <a:gd name="connsiteX248" fmla="*/ 2815390 w 3786909"/>
                  <a:gd name="connsiteY248" fmla="*/ 828174 h 1074821"/>
                  <a:gd name="connsiteX249" fmla="*/ 2821406 w 3786909"/>
                  <a:gd name="connsiteY249" fmla="*/ 822158 h 1074821"/>
                  <a:gd name="connsiteX250" fmla="*/ 2827421 w 3786909"/>
                  <a:gd name="connsiteY250" fmla="*/ 814137 h 1074821"/>
                  <a:gd name="connsiteX251" fmla="*/ 2831432 w 3786909"/>
                  <a:gd name="connsiteY251" fmla="*/ 808121 h 1074821"/>
                  <a:gd name="connsiteX252" fmla="*/ 2837448 w 3786909"/>
                  <a:gd name="connsiteY252" fmla="*/ 804111 h 1074821"/>
                  <a:gd name="connsiteX253" fmla="*/ 2841458 w 3786909"/>
                  <a:gd name="connsiteY253" fmla="*/ 798095 h 1074821"/>
                  <a:gd name="connsiteX254" fmla="*/ 2859506 w 3786909"/>
                  <a:gd name="connsiteY254" fmla="*/ 788069 h 1074821"/>
                  <a:gd name="connsiteX255" fmla="*/ 2871537 w 3786909"/>
                  <a:gd name="connsiteY255" fmla="*/ 776037 h 1074821"/>
                  <a:gd name="connsiteX256" fmla="*/ 2875548 w 3786909"/>
                  <a:gd name="connsiteY256" fmla="*/ 764006 h 1074821"/>
                  <a:gd name="connsiteX257" fmla="*/ 2881564 w 3786909"/>
                  <a:gd name="connsiteY257" fmla="*/ 755985 h 1074821"/>
                  <a:gd name="connsiteX258" fmla="*/ 2885574 w 3786909"/>
                  <a:gd name="connsiteY258" fmla="*/ 749969 h 1074821"/>
                  <a:gd name="connsiteX259" fmla="*/ 2899611 w 3786909"/>
                  <a:gd name="connsiteY259" fmla="*/ 735932 h 1074821"/>
                  <a:gd name="connsiteX260" fmla="*/ 2907632 w 3786909"/>
                  <a:gd name="connsiteY260" fmla="*/ 727911 h 1074821"/>
                  <a:gd name="connsiteX261" fmla="*/ 2911643 w 3786909"/>
                  <a:gd name="connsiteY261" fmla="*/ 721895 h 1074821"/>
                  <a:gd name="connsiteX262" fmla="*/ 2917658 w 3786909"/>
                  <a:gd name="connsiteY262" fmla="*/ 717885 h 1074821"/>
                  <a:gd name="connsiteX263" fmla="*/ 2929690 w 3786909"/>
                  <a:gd name="connsiteY263" fmla="*/ 697832 h 1074821"/>
                  <a:gd name="connsiteX264" fmla="*/ 2935706 w 3786909"/>
                  <a:gd name="connsiteY264" fmla="*/ 691816 h 1074821"/>
                  <a:gd name="connsiteX265" fmla="*/ 2937711 w 3786909"/>
                  <a:gd name="connsiteY265" fmla="*/ 685800 h 1074821"/>
                  <a:gd name="connsiteX266" fmla="*/ 2945732 w 3786909"/>
                  <a:gd name="connsiteY266" fmla="*/ 683795 h 1074821"/>
                  <a:gd name="connsiteX267" fmla="*/ 2975811 w 3786909"/>
                  <a:gd name="connsiteY267" fmla="*/ 687806 h 1074821"/>
                  <a:gd name="connsiteX268" fmla="*/ 2985837 w 3786909"/>
                  <a:gd name="connsiteY268" fmla="*/ 699837 h 1074821"/>
                  <a:gd name="connsiteX269" fmla="*/ 2997869 w 3786909"/>
                  <a:gd name="connsiteY269" fmla="*/ 703848 h 1074821"/>
                  <a:gd name="connsiteX270" fmla="*/ 3003885 w 3786909"/>
                  <a:gd name="connsiteY270" fmla="*/ 707858 h 1074821"/>
                  <a:gd name="connsiteX271" fmla="*/ 3031958 w 3786909"/>
                  <a:gd name="connsiteY271" fmla="*/ 703848 h 1074821"/>
                  <a:gd name="connsiteX272" fmla="*/ 3052011 w 3786909"/>
                  <a:gd name="connsiteY272" fmla="*/ 707858 h 1074821"/>
                  <a:gd name="connsiteX273" fmla="*/ 3064043 w 3786909"/>
                  <a:gd name="connsiteY273" fmla="*/ 709863 h 1074821"/>
                  <a:gd name="connsiteX274" fmla="*/ 3070058 w 3786909"/>
                  <a:gd name="connsiteY274" fmla="*/ 713874 h 1074821"/>
                  <a:gd name="connsiteX275" fmla="*/ 3084095 w 3786909"/>
                  <a:gd name="connsiteY275" fmla="*/ 703848 h 1074821"/>
                  <a:gd name="connsiteX276" fmla="*/ 3090111 w 3786909"/>
                  <a:gd name="connsiteY276" fmla="*/ 697832 h 1074821"/>
                  <a:gd name="connsiteX277" fmla="*/ 3092116 w 3786909"/>
                  <a:gd name="connsiteY277" fmla="*/ 691816 h 1074821"/>
                  <a:gd name="connsiteX278" fmla="*/ 3098132 w 3786909"/>
                  <a:gd name="connsiteY278" fmla="*/ 689811 h 1074821"/>
                  <a:gd name="connsiteX279" fmla="*/ 3138237 w 3786909"/>
                  <a:gd name="connsiteY279" fmla="*/ 693821 h 1074821"/>
                  <a:gd name="connsiteX280" fmla="*/ 3156285 w 3786909"/>
                  <a:gd name="connsiteY280" fmla="*/ 703848 h 1074821"/>
                  <a:gd name="connsiteX281" fmla="*/ 3190374 w 3786909"/>
                  <a:gd name="connsiteY281" fmla="*/ 699837 h 1074821"/>
                  <a:gd name="connsiteX282" fmla="*/ 3208421 w 3786909"/>
                  <a:gd name="connsiteY282" fmla="*/ 685800 h 1074821"/>
                  <a:gd name="connsiteX283" fmla="*/ 3222458 w 3786909"/>
                  <a:gd name="connsiteY283" fmla="*/ 677779 h 1074821"/>
                  <a:gd name="connsiteX284" fmla="*/ 3230479 w 3786909"/>
                  <a:gd name="connsiteY284" fmla="*/ 667753 h 1074821"/>
                  <a:gd name="connsiteX285" fmla="*/ 3258553 w 3786909"/>
                  <a:gd name="connsiteY285" fmla="*/ 635669 h 1074821"/>
                  <a:gd name="connsiteX286" fmla="*/ 3262564 w 3786909"/>
                  <a:gd name="connsiteY286" fmla="*/ 627648 h 1074821"/>
                  <a:gd name="connsiteX287" fmla="*/ 3264569 w 3786909"/>
                  <a:gd name="connsiteY287" fmla="*/ 621632 h 1074821"/>
                  <a:gd name="connsiteX288" fmla="*/ 3272590 w 3786909"/>
                  <a:gd name="connsiteY288" fmla="*/ 617621 h 1074821"/>
                  <a:gd name="connsiteX289" fmla="*/ 3280611 w 3786909"/>
                  <a:gd name="connsiteY289" fmla="*/ 611606 h 1074821"/>
                  <a:gd name="connsiteX290" fmla="*/ 3296653 w 3786909"/>
                  <a:gd name="connsiteY290" fmla="*/ 597569 h 1074821"/>
                  <a:gd name="connsiteX291" fmla="*/ 3300664 w 3786909"/>
                  <a:gd name="connsiteY291" fmla="*/ 589548 h 1074821"/>
                  <a:gd name="connsiteX292" fmla="*/ 3306679 w 3786909"/>
                  <a:gd name="connsiteY292" fmla="*/ 585537 h 1074821"/>
                  <a:gd name="connsiteX293" fmla="*/ 3334753 w 3786909"/>
                  <a:gd name="connsiteY293" fmla="*/ 579521 h 1074821"/>
                  <a:gd name="connsiteX294" fmla="*/ 3340769 w 3786909"/>
                  <a:gd name="connsiteY294" fmla="*/ 575511 h 1074821"/>
                  <a:gd name="connsiteX295" fmla="*/ 3348790 w 3786909"/>
                  <a:gd name="connsiteY295" fmla="*/ 583532 h 1074821"/>
                  <a:gd name="connsiteX296" fmla="*/ 3350795 w 3786909"/>
                  <a:gd name="connsiteY296" fmla="*/ 591553 h 1074821"/>
                  <a:gd name="connsiteX297" fmla="*/ 3354806 w 3786909"/>
                  <a:gd name="connsiteY297" fmla="*/ 597569 h 1074821"/>
                  <a:gd name="connsiteX298" fmla="*/ 3360821 w 3786909"/>
                  <a:gd name="connsiteY298" fmla="*/ 609600 h 1074821"/>
                  <a:gd name="connsiteX299" fmla="*/ 3362827 w 3786909"/>
                  <a:gd name="connsiteY299" fmla="*/ 615616 h 1074821"/>
                  <a:gd name="connsiteX300" fmla="*/ 3368843 w 3786909"/>
                  <a:gd name="connsiteY300" fmla="*/ 631658 h 1074821"/>
                  <a:gd name="connsiteX301" fmla="*/ 3374858 w 3786909"/>
                  <a:gd name="connsiteY301" fmla="*/ 615616 h 1074821"/>
                  <a:gd name="connsiteX302" fmla="*/ 3380874 w 3786909"/>
                  <a:gd name="connsiteY302" fmla="*/ 607595 h 1074821"/>
                  <a:gd name="connsiteX303" fmla="*/ 3392906 w 3786909"/>
                  <a:gd name="connsiteY303" fmla="*/ 595563 h 1074821"/>
                  <a:gd name="connsiteX304" fmla="*/ 3410953 w 3786909"/>
                  <a:gd name="connsiteY304" fmla="*/ 573506 h 1074821"/>
                  <a:gd name="connsiteX305" fmla="*/ 3416969 w 3786909"/>
                  <a:gd name="connsiteY305" fmla="*/ 565485 h 1074821"/>
                  <a:gd name="connsiteX306" fmla="*/ 3424990 w 3786909"/>
                  <a:gd name="connsiteY306" fmla="*/ 553453 h 1074821"/>
                  <a:gd name="connsiteX307" fmla="*/ 3431006 w 3786909"/>
                  <a:gd name="connsiteY307" fmla="*/ 549442 h 1074821"/>
                  <a:gd name="connsiteX308" fmla="*/ 3429000 w 3786909"/>
                  <a:gd name="connsiteY308" fmla="*/ 559469 h 1074821"/>
                  <a:gd name="connsiteX309" fmla="*/ 3426995 w 3786909"/>
                  <a:gd name="connsiteY309" fmla="*/ 585537 h 1074821"/>
                  <a:gd name="connsiteX310" fmla="*/ 3422985 w 3786909"/>
                  <a:gd name="connsiteY310" fmla="*/ 591553 h 1074821"/>
                  <a:gd name="connsiteX311" fmla="*/ 3416969 w 3786909"/>
                  <a:gd name="connsiteY311" fmla="*/ 621632 h 1074821"/>
                  <a:gd name="connsiteX312" fmla="*/ 3410953 w 3786909"/>
                  <a:gd name="connsiteY312" fmla="*/ 643690 h 1074821"/>
                  <a:gd name="connsiteX313" fmla="*/ 3404937 w 3786909"/>
                  <a:gd name="connsiteY313" fmla="*/ 673769 h 1074821"/>
                  <a:gd name="connsiteX314" fmla="*/ 3398921 w 3786909"/>
                  <a:gd name="connsiteY314" fmla="*/ 675774 h 1074821"/>
                  <a:gd name="connsiteX315" fmla="*/ 3388895 w 3786909"/>
                  <a:gd name="connsiteY315" fmla="*/ 679785 h 1074821"/>
                  <a:gd name="connsiteX316" fmla="*/ 3362827 w 3786909"/>
                  <a:gd name="connsiteY316" fmla="*/ 695827 h 1074821"/>
                  <a:gd name="connsiteX317" fmla="*/ 3342774 w 3786909"/>
                  <a:gd name="connsiteY317" fmla="*/ 715879 h 1074821"/>
                  <a:gd name="connsiteX318" fmla="*/ 3322721 w 3786909"/>
                  <a:gd name="connsiteY318" fmla="*/ 731921 h 1074821"/>
                  <a:gd name="connsiteX319" fmla="*/ 3318711 w 3786909"/>
                  <a:gd name="connsiteY319" fmla="*/ 737937 h 1074821"/>
                  <a:gd name="connsiteX320" fmla="*/ 3314700 w 3786909"/>
                  <a:gd name="connsiteY320" fmla="*/ 749969 h 1074821"/>
                  <a:gd name="connsiteX321" fmla="*/ 3310690 w 3786909"/>
                  <a:gd name="connsiteY321" fmla="*/ 755985 h 1074821"/>
                  <a:gd name="connsiteX322" fmla="*/ 3304674 w 3786909"/>
                  <a:gd name="connsiteY322" fmla="*/ 774032 h 1074821"/>
                  <a:gd name="connsiteX323" fmla="*/ 3302669 w 3786909"/>
                  <a:gd name="connsiteY323" fmla="*/ 782053 h 1074821"/>
                  <a:gd name="connsiteX324" fmla="*/ 3296653 w 3786909"/>
                  <a:gd name="connsiteY324" fmla="*/ 788069 h 1074821"/>
                  <a:gd name="connsiteX325" fmla="*/ 3284621 w 3786909"/>
                  <a:gd name="connsiteY325" fmla="*/ 796090 h 1074821"/>
                  <a:gd name="connsiteX326" fmla="*/ 3282616 w 3786909"/>
                  <a:gd name="connsiteY326" fmla="*/ 802106 h 1074821"/>
                  <a:gd name="connsiteX327" fmla="*/ 3278606 w 3786909"/>
                  <a:gd name="connsiteY327" fmla="*/ 808121 h 1074821"/>
                  <a:gd name="connsiteX328" fmla="*/ 3272590 w 3786909"/>
                  <a:gd name="connsiteY328" fmla="*/ 818148 h 1074821"/>
                  <a:gd name="connsiteX329" fmla="*/ 3270585 w 3786909"/>
                  <a:gd name="connsiteY329" fmla="*/ 824163 h 1074821"/>
                  <a:gd name="connsiteX330" fmla="*/ 3262564 w 3786909"/>
                  <a:gd name="connsiteY330" fmla="*/ 850232 h 1074821"/>
                  <a:gd name="connsiteX331" fmla="*/ 3256548 w 3786909"/>
                  <a:gd name="connsiteY331" fmla="*/ 862263 h 1074821"/>
                  <a:gd name="connsiteX332" fmla="*/ 3250532 w 3786909"/>
                  <a:gd name="connsiteY332" fmla="*/ 872290 h 1074821"/>
                  <a:gd name="connsiteX333" fmla="*/ 3246521 w 3786909"/>
                  <a:gd name="connsiteY333" fmla="*/ 882316 h 1074821"/>
                  <a:gd name="connsiteX334" fmla="*/ 3252537 w 3786909"/>
                  <a:gd name="connsiteY334" fmla="*/ 938463 h 1074821"/>
                  <a:gd name="connsiteX335" fmla="*/ 3256548 w 3786909"/>
                  <a:gd name="connsiteY335" fmla="*/ 946485 h 1074821"/>
                  <a:gd name="connsiteX336" fmla="*/ 3260558 w 3786909"/>
                  <a:gd name="connsiteY336" fmla="*/ 962527 h 1074821"/>
                  <a:gd name="connsiteX337" fmla="*/ 3262564 w 3786909"/>
                  <a:gd name="connsiteY337" fmla="*/ 968542 h 1074821"/>
                  <a:gd name="connsiteX338" fmla="*/ 3264569 w 3786909"/>
                  <a:gd name="connsiteY338" fmla="*/ 976563 h 1074821"/>
                  <a:gd name="connsiteX339" fmla="*/ 3268579 w 3786909"/>
                  <a:gd name="connsiteY339" fmla="*/ 986590 h 1074821"/>
                  <a:gd name="connsiteX340" fmla="*/ 3270585 w 3786909"/>
                  <a:gd name="connsiteY340" fmla="*/ 994611 h 1074821"/>
                  <a:gd name="connsiteX341" fmla="*/ 3286627 w 3786909"/>
                  <a:gd name="connsiteY341" fmla="*/ 1002632 h 1074821"/>
                  <a:gd name="connsiteX342" fmla="*/ 3296653 w 3786909"/>
                  <a:gd name="connsiteY342" fmla="*/ 996616 h 1074821"/>
                  <a:gd name="connsiteX343" fmla="*/ 3302669 w 3786909"/>
                  <a:gd name="connsiteY343" fmla="*/ 992606 h 1074821"/>
                  <a:gd name="connsiteX344" fmla="*/ 3312695 w 3786909"/>
                  <a:gd name="connsiteY344" fmla="*/ 978569 h 1074821"/>
                  <a:gd name="connsiteX345" fmla="*/ 3318711 w 3786909"/>
                  <a:gd name="connsiteY345" fmla="*/ 972553 h 1074821"/>
                  <a:gd name="connsiteX346" fmla="*/ 3322721 w 3786909"/>
                  <a:gd name="connsiteY346" fmla="*/ 960521 h 1074821"/>
                  <a:gd name="connsiteX347" fmla="*/ 3332748 w 3786909"/>
                  <a:gd name="connsiteY347" fmla="*/ 946485 h 1074821"/>
                  <a:gd name="connsiteX348" fmla="*/ 3340769 w 3786909"/>
                  <a:gd name="connsiteY348" fmla="*/ 934453 h 1074821"/>
                  <a:gd name="connsiteX349" fmla="*/ 3342774 w 3786909"/>
                  <a:gd name="connsiteY349" fmla="*/ 926432 h 1074821"/>
                  <a:gd name="connsiteX350" fmla="*/ 3346785 w 3786909"/>
                  <a:gd name="connsiteY350" fmla="*/ 920416 h 1074821"/>
                  <a:gd name="connsiteX351" fmla="*/ 3372853 w 3786909"/>
                  <a:gd name="connsiteY351" fmla="*/ 876300 h 1074821"/>
                  <a:gd name="connsiteX352" fmla="*/ 3380874 w 3786909"/>
                  <a:gd name="connsiteY352" fmla="*/ 862263 h 1074821"/>
                  <a:gd name="connsiteX353" fmla="*/ 3382879 w 3786909"/>
                  <a:gd name="connsiteY353" fmla="*/ 854242 h 1074821"/>
                  <a:gd name="connsiteX354" fmla="*/ 3386890 w 3786909"/>
                  <a:gd name="connsiteY354" fmla="*/ 848227 h 1074821"/>
                  <a:gd name="connsiteX355" fmla="*/ 3388895 w 3786909"/>
                  <a:gd name="connsiteY355" fmla="*/ 842211 h 1074821"/>
                  <a:gd name="connsiteX356" fmla="*/ 3392906 w 3786909"/>
                  <a:gd name="connsiteY356" fmla="*/ 836195 h 1074821"/>
                  <a:gd name="connsiteX357" fmla="*/ 3394911 w 3786909"/>
                  <a:gd name="connsiteY357" fmla="*/ 828174 h 1074821"/>
                  <a:gd name="connsiteX358" fmla="*/ 3398921 w 3786909"/>
                  <a:gd name="connsiteY358" fmla="*/ 772027 h 1074821"/>
                  <a:gd name="connsiteX359" fmla="*/ 3400927 w 3786909"/>
                  <a:gd name="connsiteY359" fmla="*/ 762000 h 1074821"/>
                  <a:gd name="connsiteX360" fmla="*/ 3404937 w 3786909"/>
                  <a:gd name="connsiteY360" fmla="*/ 755985 h 1074821"/>
                  <a:gd name="connsiteX361" fmla="*/ 3410953 w 3786909"/>
                  <a:gd name="connsiteY361" fmla="*/ 741948 h 1074821"/>
                  <a:gd name="connsiteX362" fmla="*/ 3414964 w 3786909"/>
                  <a:gd name="connsiteY362" fmla="*/ 729916 h 1074821"/>
                  <a:gd name="connsiteX363" fmla="*/ 3418974 w 3786909"/>
                  <a:gd name="connsiteY363" fmla="*/ 721895 h 1074821"/>
                  <a:gd name="connsiteX364" fmla="*/ 3429000 w 3786909"/>
                  <a:gd name="connsiteY364" fmla="*/ 701842 h 1074821"/>
                  <a:gd name="connsiteX365" fmla="*/ 3435016 w 3786909"/>
                  <a:gd name="connsiteY365" fmla="*/ 697832 h 1074821"/>
                  <a:gd name="connsiteX366" fmla="*/ 3449053 w 3786909"/>
                  <a:gd name="connsiteY366" fmla="*/ 691816 h 1074821"/>
                  <a:gd name="connsiteX367" fmla="*/ 3467100 w 3786909"/>
                  <a:gd name="connsiteY367" fmla="*/ 683795 h 1074821"/>
                  <a:gd name="connsiteX368" fmla="*/ 3475121 w 3786909"/>
                  <a:gd name="connsiteY368" fmla="*/ 679785 h 1074821"/>
                  <a:gd name="connsiteX369" fmla="*/ 3485148 w 3786909"/>
                  <a:gd name="connsiteY369" fmla="*/ 677779 h 1074821"/>
                  <a:gd name="connsiteX370" fmla="*/ 3493169 w 3786909"/>
                  <a:gd name="connsiteY370" fmla="*/ 671763 h 1074821"/>
                  <a:gd name="connsiteX371" fmla="*/ 3501190 w 3786909"/>
                  <a:gd name="connsiteY371" fmla="*/ 669758 h 1074821"/>
                  <a:gd name="connsiteX372" fmla="*/ 3519237 w 3786909"/>
                  <a:gd name="connsiteY372" fmla="*/ 655721 h 1074821"/>
                  <a:gd name="connsiteX373" fmla="*/ 3533274 w 3786909"/>
                  <a:gd name="connsiteY373" fmla="*/ 645695 h 1074821"/>
                  <a:gd name="connsiteX374" fmla="*/ 3547311 w 3786909"/>
                  <a:gd name="connsiteY374" fmla="*/ 643690 h 1074821"/>
                  <a:gd name="connsiteX375" fmla="*/ 3585411 w 3786909"/>
                  <a:gd name="connsiteY375" fmla="*/ 639679 h 1074821"/>
                  <a:gd name="connsiteX376" fmla="*/ 3591427 w 3786909"/>
                  <a:gd name="connsiteY376" fmla="*/ 637674 h 1074821"/>
                  <a:gd name="connsiteX377" fmla="*/ 3603458 w 3786909"/>
                  <a:gd name="connsiteY377" fmla="*/ 625642 h 1074821"/>
                  <a:gd name="connsiteX378" fmla="*/ 3611479 w 3786909"/>
                  <a:gd name="connsiteY378" fmla="*/ 613611 h 1074821"/>
                  <a:gd name="connsiteX379" fmla="*/ 3617495 w 3786909"/>
                  <a:gd name="connsiteY379" fmla="*/ 609600 h 1074821"/>
                  <a:gd name="connsiteX380" fmla="*/ 3625516 w 3786909"/>
                  <a:gd name="connsiteY380" fmla="*/ 593558 h 1074821"/>
                  <a:gd name="connsiteX381" fmla="*/ 3633537 w 3786909"/>
                  <a:gd name="connsiteY381" fmla="*/ 589548 h 1074821"/>
                  <a:gd name="connsiteX382" fmla="*/ 3643564 w 3786909"/>
                  <a:gd name="connsiteY382" fmla="*/ 579521 h 1074821"/>
                  <a:gd name="connsiteX383" fmla="*/ 3645569 w 3786909"/>
                  <a:gd name="connsiteY383" fmla="*/ 573506 h 1074821"/>
                  <a:gd name="connsiteX384" fmla="*/ 3657600 w 3786909"/>
                  <a:gd name="connsiteY384" fmla="*/ 557463 h 1074821"/>
                  <a:gd name="connsiteX385" fmla="*/ 3667627 w 3786909"/>
                  <a:gd name="connsiteY385" fmla="*/ 555458 h 1074821"/>
                  <a:gd name="connsiteX386" fmla="*/ 3679658 w 3786909"/>
                  <a:gd name="connsiteY386" fmla="*/ 549442 h 1074821"/>
                  <a:gd name="connsiteX387" fmla="*/ 3689685 w 3786909"/>
                  <a:gd name="connsiteY387" fmla="*/ 553453 h 1074821"/>
                  <a:gd name="connsiteX388" fmla="*/ 3701716 w 3786909"/>
                  <a:gd name="connsiteY388" fmla="*/ 555458 h 1074821"/>
                  <a:gd name="connsiteX389" fmla="*/ 3735806 w 3786909"/>
                  <a:gd name="connsiteY389" fmla="*/ 551448 h 1074821"/>
                  <a:gd name="connsiteX390" fmla="*/ 3745832 w 3786909"/>
                  <a:gd name="connsiteY390" fmla="*/ 547437 h 1074821"/>
                  <a:gd name="connsiteX391" fmla="*/ 3755858 w 3786909"/>
                  <a:gd name="connsiteY391" fmla="*/ 545432 h 1074821"/>
                  <a:gd name="connsiteX392" fmla="*/ 3761874 w 3786909"/>
                  <a:gd name="connsiteY392" fmla="*/ 543427 h 1074821"/>
                  <a:gd name="connsiteX393" fmla="*/ 3767890 w 3786909"/>
                  <a:gd name="connsiteY393" fmla="*/ 539416 h 1074821"/>
                  <a:gd name="connsiteX394" fmla="*/ 3773906 w 3786909"/>
                  <a:gd name="connsiteY394" fmla="*/ 537411 h 1074821"/>
                  <a:gd name="connsiteX395" fmla="*/ 3779921 w 3786909"/>
                  <a:gd name="connsiteY395" fmla="*/ 527385 h 1074821"/>
                  <a:gd name="connsiteX396" fmla="*/ 3775911 w 3786909"/>
                  <a:gd name="connsiteY396" fmla="*/ 511342 h 1074821"/>
                  <a:gd name="connsiteX397" fmla="*/ 3769895 w 3786909"/>
                  <a:gd name="connsiteY397" fmla="*/ 505327 h 1074821"/>
                  <a:gd name="connsiteX398" fmla="*/ 3765885 w 3786909"/>
                  <a:gd name="connsiteY398" fmla="*/ 497306 h 1074821"/>
                  <a:gd name="connsiteX399" fmla="*/ 3755858 w 3786909"/>
                  <a:gd name="connsiteY399" fmla="*/ 491290 h 1074821"/>
                  <a:gd name="connsiteX400" fmla="*/ 3739816 w 3786909"/>
                  <a:gd name="connsiteY400" fmla="*/ 481263 h 1074821"/>
                  <a:gd name="connsiteX401" fmla="*/ 3733800 w 3786909"/>
                  <a:gd name="connsiteY401" fmla="*/ 477253 h 1074821"/>
                  <a:gd name="connsiteX402" fmla="*/ 3723774 w 3786909"/>
                  <a:gd name="connsiteY402" fmla="*/ 475248 h 1074821"/>
                  <a:gd name="connsiteX403" fmla="*/ 3709737 w 3786909"/>
                  <a:gd name="connsiteY403" fmla="*/ 463216 h 1074821"/>
                  <a:gd name="connsiteX404" fmla="*/ 3707732 w 3786909"/>
                  <a:gd name="connsiteY404" fmla="*/ 457200 h 1074821"/>
                  <a:gd name="connsiteX405" fmla="*/ 3711743 w 3786909"/>
                  <a:gd name="connsiteY405" fmla="*/ 447174 h 1074821"/>
                  <a:gd name="connsiteX406" fmla="*/ 3723774 w 3786909"/>
                  <a:gd name="connsiteY406" fmla="*/ 441158 h 1074821"/>
                  <a:gd name="connsiteX407" fmla="*/ 3741821 w 3786909"/>
                  <a:gd name="connsiteY407" fmla="*/ 431132 h 1074821"/>
                  <a:gd name="connsiteX408" fmla="*/ 3747837 w 3786909"/>
                  <a:gd name="connsiteY408" fmla="*/ 427121 h 1074821"/>
                  <a:gd name="connsiteX409" fmla="*/ 3755858 w 3786909"/>
                  <a:gd name="connsiteY409" fmla="*/ 423111 h 1074821"/>
                  <a:gd name="connsiteX410" fmla="*/ 3761874 w 3786909"/>
                  <a:gd name="connsiteY410" fmla="*/ 417095 h 1074821"/>
                  <a:gd name="connsiteX411" fmla="*/ 3777916 w 3786909"/>
                  <a:gd name="connsiteY411" fmla="*/ 411079 h 1074821"/>
                  <a:gd name="connsiteX412" fmla="*/ 3783932 w 3786909"/>
                  <a:gd name="connsiteY412" fmla="*/ 407069 h 1074821"/>
                  <a:gd name="connsiteX413" fmla="*/ 3781927 w 3786909"/>
                  <a:gd name="connsiteY413" fmla="*/ 381000 h 1074821"/>
                  <a:gd name="connsiteX414" fmla="*/ 3775911 w 3786909"/>
                  <a:gd name="connsiteY414" fmla="*/ 340895 h 1074821"/>
                  <a:gd name="connsiteX415" fmla="*/ 3773906 w 3786909"/>
                  <a:gd name="connsiteY415" fmla="*/ 334879 h 1074821"/>
                  <a:gd name="connsiteX416" fmla="*/ 3786828 w 3786909"/>
                  <a:gd name="connsiteY416" fmla="*/ 324630 h 1074821"/>
                  <a:gd name="connsiteX417" fmla="*/ 3759869 w 3786909"/>
                  <a:gd name="connsiteY417" fmla="*/ 314827 h 1074821"/>
                  <a:gd name="connsiteX418" fmla="*/ 3753853 w 3786909"/>
                  <a:gd name="connsiteY418" fmla="*/ 312821 h 1074821"/>
                  <a:gd name="connsiteX419" fmla="*/ 3739816 w 3786909"/>
                  <a:gd name="connsiteY419" fmla="*/ 304800 h 1074821"/>
                  <a:gd name="connsiteX420" fmla="*/ 3717758 w 3786909"/>
                  <a:gd name="connsiteY420" fmla="*/ 298785 h 1074821"/>
                  <a:gd name="connsiteX421" fmla="*/ 3701716 w 3786909"/>
                  <a:gd name="connsiteY421" fmla="*/ 294774 h 1074821"/>
                  <a:gd name="connsiteX422" fmla="*/ 3683669 w 3786909"/>
                  <a:gd name="connsiteY422" fmla="*/ 286753 h 1074821"/>
                  <a:gd name="connsiteX423" fmla="*/ 3669632 w 3786909"/>
                  <a:gd name="connsiteY423" fmla="*/ 284748 h 1074821"/>
                  <a:gd name="connsiteX424" fmla="*/ 3591427 w 3786909"/>
                  <a:gd name="connsiteY424" fmla="*/ 282742 h 1074821"/>
                  <a:gd name="connsiteX425" fmla="*/ 3569369 w 3786909"/>
                  <a:gd name="connsiteY425" fmla="*/ 286753 h 1074821"/>
                  <a:gd name="connsiteX426" fmla="*/ 3539290 w 3786909"/>
                  <a:gd name="connsiteY426" fmla="*/ 292769 h 1074821"/>
                  <a:gd name="connsiteX427" fmla="*/ 3463090 w 3786909"/>
                  <a:gd name="connsiteY427" fmla="*/ 288758 h 1074821"/>
                  <a:gd name="connsiteX428" fmla="*/ 3457074 w 3786909"/>
                  <a:gd name="connsiteY428" fmla="*/ 286753 h 1074821"/>
                  <a:gd name="connsiteX429" fmla="*/ 3443037 w 3786909"/>
                  <a:gd name="connsiteY429" fmla="*/ 282742 h 1074821"/>
                  <a:gd name="connsiteX430" fmla="*/ 3416969 w 3786909"/>
                  <a:gd name="connsiteY430" fmla="*/ 280737 h 1074821"/>
                  <a:gd name="connsiteX431" fmla="*/ 3376864 w 3786909"/>
                  <a:gd name="connsiteY431" fmla="*/ 272716 h 1074821"/>
                  <a:gd name="connsiteX432" fmla="*/ 3360821 w 3786909"/>
                  <a:gd name="connsiteY432" fmla="*/ 268706 h 1074821"/>
                  <a:gd name="connsiteX433" fmla="*/ 3350795 w 3786909"/>
                  <a:gd name="connsiteY433" fmla="*/ 264695 h 1074821"/>
                  <a:gd name="connsiteX434" fmla="*/ 3326732 w 3786909"/>
                  <a:gd name="connsiteY434" fmla="*/ 262690 h 1074821"/>
                  <a:gd name="connsiteX435" fmla="*/ 3290637 w 3786909"/>
                  <a:gd name="connsiteY435" fmla="*/ 256674 h 1074821"/>
                  <a:gd name="connsiteX436" fmla="*/ 3266574 w 3786909"/>
                  <a:gd name="connsiteY436" fmla="*/ 252663 h 1074821"/>
                  <a:gd name="connsiteX437" fmla="*/ 3234490 w 3786909"/>
                  <a:gd name="connsiteY437" fmla="*/ 246648 h 1074821"/>
                  <a:gd name="connsiteX438" fmla="*/ 3191043 w 3786909"/>
                  <a:gd name="connsiteY438" fmla="*/ 232165 h 1074821"/>
                  <a:gd name="connsiteX439" fmla="*/ 3153333 w 3786909"/>
                  <a:gd name="connsiteY439" fmla="*/ 223086 h 1074821"/>
                  <a:gd name="connsiteX440" fmla="*/ 3126039 w 3786909"/>
                  <a:gd name="connsiteY440" fmla="*/ 219799 h 1074821"/>
                  <a:gd name="connsiteX441" fmla="*/ 3102867 w 3786909"/>
                  <a:gd name="connsiteY441" fmla="*/ 220524 h 1074821"/>
                  <a:gd name="connsiteX442" fmla="*/ 3076686 w 3786909"/>
                  <a:gd name="connsiteY442" fmla="*/ 223921 h 1074821"/>
                  <a:gd name="connsiteX443" fmla="*/ 3078079 w 3786909"/>
                  <a:gd name="connsiteY443" fmla="*/ 232611 h 1074821"/>
                  <a:gd name="connsiteX444" fmla="*/ 3070058 w 3786909"/>
                  <a:gd name="connsiteY444" fmla="*/ 230606 h 1074821"/>
                  <a:gd name="connsiteX445" fmla="*/ 3050006 w 3786909"/>
                  <a:gd name="connsiteY445" fmla="*/ 226595 h 1074821"/>
                  <a:gd name="connsiteX446" fmla="*/ 3031958 w 3786909"/>
                  <a:gd name="connsiteY446" fmla="*/ 220579 h 1074821"/>
                  <a:gd name="connsiteX447" fmla="*/ 2953753 w 3786909"/>
                  <a:gd name="connsiteY447" fmla="*/ 204537 h 1074821"/>
                  <a:gd name="connsiteX448" fmla="*/ 2943727 w 3786909"/>
                  <a:gd name="connsiteY448" fmla="*/ 200527 h 1074821"/>
                  <a:gd name="connsiteX449" fmla="*/ 2925679 w 3786909"/>
                  <a:gd name="connsiteY449" fmla="*/ 196516 h 1074821"/>
                  <a:gd name="connsiteX450" fmla="*/ 2915653 w 3786909"/>
                  <a:gd name="connsiteY450" fmla="*/ 194511 h 1074821"/>
                  <a:gd name="connsiteX451" fmla="*/ 2903621 w 3786909"/>
                  <a:gd name="connsiteY451" fmla="*/ 190500 h 1074821"/>
                  <a:gd name="connsiteX452" fmla="*/ 2869532 w 3786909"/>
                  <a:gd name="connsiteY452" fmla="*/ 182479 h 1074821"/>
                  <a:gd name="connsiteX453" fmla="*/ 2861511 w 3786909"/>
                  <a:gd name="connsiteY453" fmla="*/ 178469 h 1074821"/>
                  <a:gd name="connsiteX454" fmla="*/ 2853490 w 3786909"/>
                  <a:gd name="connsiteY454" fmla="*/ 176463 h 1074821"/>
                  <a:gd name="connsiteX455" fmla="*/ 2817395 w 3786909"/>
                  <a:gd name="connsiteY455" fmla="*/ 168442 h 1074821"/>
                  <a:gd name="connsiteX456" fmla="*/ 2789321 w 3786909"/>
                  <a:gd name="connsiteY456" fmla="*/ 160421 h 1074821"/>
                  <a:gd name="connsiteX457" fmla="*/ 2765258 w 3786909"/>
                  <a:gd name="connsiteY457" fmla="*/ 152400 h 1074821"/>
                  <a:gd name="connsiteX458" fmla="*/ 2745206 w 3786909"/>
                  <a:gd name="connsiteY458" fmla="*/ 150395 h 1074821"/>
                  <a:gd name="connsiteX459" fmla="*/ 2727158 w 3786909"/>
                  <a:gd name="connsiteY459" fmla="*/ 146385 h 1074821"/>
                  <a:gd name="connsiteX460" fmla="*/ 2719137 w 3786909"/>
                  <a:gd name="connsiteY460" fmla="*/ 144379 h 1074821"/>
                  <a:gd name="connsiteX461" fmla="*/ 2689058 w 3786909"/>
                  <a:gd name="connsiteY461" fmla="*/ 140369 h 1074821"/>
                  <a:gd name="connsiteX462" fmla="*/ 2679032 w 3786909"/>
                  <a:gd name="connsiteY462" fmla="*/ 136358 h 1074821"/>
                  <a:gd name="connsiteX463" fmla="*/ 2636921 w 3786909"/>
                  <a:gd name="connsiteY463" fmla="*/ 126332 h 1074821"/>
                  <a:gd name="connsiteX464" fmla="*/ 2610853 w 3786909"/>
                  <a:gd name="connsiteY464" fmla="*/ 118311 h 1074821"/>
                  <a:gd name="connsiteX465" fmla="*/ 2588795 w 3786909"/>
                  <a:gd name="connsiteY465" fmla="*/ 110290 h 1074821"/>
                  <a:gd name="connsiteX466" fmla="*/ 2576764 w 3786909"/>
                  <a:gd name="connsiteY466" fmla="*/ 106279 h 1074821"/>
                  <a:gd name="connsiteX467" fmla="*/ 2570748 w 3786909"/>
                  <a:gd name="connsiteY467" fmla="*/ 108285 h 1074821"/>
                  <a:gd name="connsiteX468" fmla="*/ 2566737 w 3786909"/>
                  <a:gd name="connsiteY468" fmla="*/ 118311 h 1074821"/>
                  <a:gd name="connsiteX469" fmla="*/ 2536658 w 3786909"/>
                  <a:gd name="connsiteY469" fmla="*/ 98259 h 1074821"/>
                  <a:gd name="connsiteX470" fmla="*/ 2546685 w 3786909"/>
                  <a:gd name="connsiteY470" fmla="*/ 102269 h 1074821"/>
                  <a:gd name="connsiteX471" fmla="*/ 2526632 w 3786909"/>
                  <a:gd name="connsiteY471" fmla="*/ 90237 h 1074821"/>
                  <a:gd name="connsiteX472" fmla="*/ 2516605 w 3786909"/>
                  <a:gd name="connsiteY472" fmla="*/ 106280 h 1074821"/>
                  <a:gd name="connsiteX473" fmla="*/ 2504574 w 3786909"/>
                  <a:gd name="connsiteY473" fmla="*/ 74195 h 1074821"/>
                  <a:gd name="connsiteX474" fmla="*/ 2464468 w 3786909"/>
                  <a:gd name="connsiteY474" fmla="*/ 72190 h 1074821"/>
                  <a:gd name="connsiteX475" fmla="*/ 2430380 w 3786909"/>
                  <a:gd name="connsiteY475" fmla="*/ 64169 h 1074821"/>
                  <a:gd name="connsiteX476" fmla="*/ 2410327 w 3786909"/>
                  <a:gd name="connsiteY476" fmla="*/ 54142 h 1074821"/>
                  <a:gd name="connsiteX477" fmla="*/ 2394284 w 3786909"/>
                  <a:gd name="connsiteY477" fmla="*/ 56148 h 1074821"/>
                  <a:gd name="connsiteX478" fmla="*/ 2370222 w 3786909"/>
                  <a:gd name="connsiteY478" fmla="*/ 52137 h 1074821"/>
                  <a:gd name="connsiteX479" fmla="*/ 2360195 w 3786909"/>
                  <a:gd name="connsiteY479" fmla="*/ 46121 h 1074821"/>
                  <a:gd name="connsiteX480" fmla="*/ 2338137 w 3786909"/>
                  <a:gd name="connsiteY480" fmla="*/ 66174 h 1074821"/>
                  <a:gd name="connsiteX481" fmla="*/ 2306053 w 3786909"/>
                  <a:gd name="connsiteY481" fmla="*/ 36095 h 1074821"/>
                  <a:gd name="connsiteX482" fmla="*/ 2281990 w 3786909"/>
                  <a:gd name="connsiteY482" fmla="*/ 54142 h 1074821"/>
                  <a:gd name="connsiteX483" fmla="*/ 2267953 w 3786909"/>
                  <a:gd name="connsiteY483" fmla="*/ 52137 h 1074821"/>
                  <a:gd name="connsiteX484" fmla="*/ 2235869 w 3786909"/>
                  <a:gd name="connsiteY484" fmla="*/ 44116 h 1074821"/>
                  <a:gd name="connsiteX485" fmla="*/ 2209800 w 3786909"/>
                  <a:gd name="connsiteY485" fmla="*/ 36095 h 1074821"/>
                  <a:gd name="connsiteX486" fmla="*/ 2187743 w 3786909"/>
                  <a:gd name="connsiteY486" fmla="*/ 30079 h 1074821"/>
                  <a:gd name="connsiteX487" fmla="*/ 2169695 w 3786909"/>
                  <a:gd name="connsiteY487" fmla="*/ 26069 h 1074821"/>
                  <a:gd name="connsiteX488" fmla="*/ 2145632 w 3786909"/>
                  <a:gd name="connsiteY488" fmla="*/ 18048 h 1074821"/>
                  <a:gd name="connsiteX489" fmla="*/ 2117558 w 3786909"/>
                  <a:gd name="connsiteY489" fmla="*/ 12032 h 1074821"/>
                  <a:gd name="connsiteX490" fmla="*/ 2099511 w 3786909"/>
                  <a:gd name="connsiteY490" fmla="*/ 8021 h 1074821"/>
                  <a:gd name="connsiteX491" fmla="*/ 2079458 w 3786909"/>
                  <a:gd name="connsiteY491" fmla="*/ 4011 h 1074821"/>
                  <a:gd name="connsiteX492" fmla="*/ 2053390 w 3786909"/>
                  <a:gd name="connsiteY492" fmla="*/ 0 h 1074821"/>
                  <a:gd name="connsiteX493" fmla="*/ 2013285 w 3786909"/>
                  <a:gd name="connsiteY493" fmla="*/ 6016 h 1074821"/>
                  <a:gd name="connsiteX494" fmla="*/ 2007269 w 3786909"/>
                  <a:gd name="connsiteY494" fmla="*/ 14037 h 1074821"/>
                  <a:gd name="connsiteX495" fmla="*/ 1977190 w 3786909"/>
                  <a:gd name="connsiteY495" fmla="*/ 20053 h 1074821"/>
                  <a:gd name="connsiteX496" fmla="*/ 1945106 w 3786909"/>
                  <a:gd name="connsiteY496" fmla="*/ 10027 h 1074821"/>
                  <a:gd name="connsiteX497" fmla="*/ 1760621 w 3786909"/>
                  <a:gd name="connsiteY497" fmla="*/ 10027 h 1074821"/>
                  <a:gd name="connsiteX498" fmla="*/ 1665539 w 3786909"/>
                  <a:gd name="connsiteY498" fmla="*/ 10862 h 1074821"/>
                  <a:gd name="connsiteX499" fmla="*/ 1652337 w 3786909"/>
                  <a:gd name="connsiteY499" fmla="*/ 16042 h 1074821"/>
                  <a:gd name="connsiteX500" fmla="*/ 1650332 w 3786909"/>
                  <a:gd name="connsiteY500" fmla="*/ 22058 h 1074821"/>
                  <a:gd name="connsiteX501" fmla="*/ 1654343 w 3786909"/>
                  <a:gd name="connsiteY501" fmla="*/ 62163 h 1074821"/>
                  <a:gd name="connsiteX502" fmla="*/ 1652337 w 3786909"/>
                  <a:gd name="connsiteY502" fmla="*/ 82216 h 1074821"/>
                  <a:gd name="connsiteX503" fmla="*/ 1646321 w 3786909"/>
                  <a:gd name="connsiteY503" fmla="*/ 112295 h 1074821"/>
                  <a:gd name="connsiteX504" fmla="*/ 1640306 w 3786909"/>
                  <a:gd name="connsiteY504" fmla="*/ 126332 h 1074821"/>
                  <a:gd name="connsiteX505" fmla="*/ 1638300 w 3786909"/>
                  <a:gd name="connsiteY505" fmla="*/ 132348 h 1074821"/>
                  <a:gd name="connsiteX506" fmla="*/ 1626269 w 3786909"/>
                  <a:gd name="connsiteY506" fmla="*/ 138363 h 1074821"/>
                  <a:gd name="connsiteX507" fmla="*/ 1608221 w 3786909"/>
                  <a:gd name="connsiteY507" fmla="*/ 134353 h 1074821"/>
                  <a:gd name="connsiteX508" fmla="*/ 1606216 w 3786909"/>
                  <a:gd name="connsiteY508" fmla="*/ 126332 h 1074821"/>
                  <a:gd name="connsiteX509" fmla="*/ 1604211 w 3786909"/>
                  <a:gd name="connsiteY509" fmla="*/ 120316 h 1074821"/>
                  <a:gd name="connsiteX510" fmla="*/ 1600200 w 3786909"/>
                  <a:gd name="connsiteY510" fmla="*/ 106279 h 1074821"/>
                  <a:gd name="connsiteX511" fmla="*/ 1592179 w 3786909"/>
                  <a:gd name="connsiteY511" fmla="*/ 84221 h 1074821"/>
                  <a:gd name="connsiteX512" fmla="*/ 1584158 w 3786909"/>
                  <a:gd name="connsiteY512" fmla="*/ 82216 h 1074821"/>
                  <a:gd name="connsiteX513" fmla="*/ 1574132 w 3786909"/>
                  <a:gd name="connsiteY513" fmla="*/ 70185 h 1074821"/>
                  <a:gd name="connsiteX514" fmla="*/ 1568116 w 3786909"/>
                  <a:gd name="connsiteY514" fmla="*/ 68179 h 1074821"/>
                  <a:gd name="connsiteX515" fmla="*/ 1538037 w 3786909"/>
                  <a:gd name="connsiteY515" fmla="*/ 72190 h 1074821"/>
                  <a:gd name="connsiteX516" fmla="*/ 1532021 w 3786909"/>
                  <a:gd name="connsiteY516" fmla="*/ 76200 h 1074821"/>
                  <a:gd name="connsiteX517" fmla="*/ 1524000 w 3786909"/>
                  <a:gd name="connsiteY517" fmla="*/ 82216 h 1074821"/>
                  <a:gd name="connsiteX518" fmla="*/ 1517985 w 3786909"/>
                  <a:gd name="connsiteY518" fmla="*/ 92242 h 1074821"/>
                  <a:gd name="connsiteX519" fmla="*/ 1499937 w 3786909"/>
                  <a:gd name="connsiteY519" fmla="*/ 108285 h 1074821"/>
                  <a:gd name="connsiteX520" fmla="*/ 1497932 w 3786909"/>
                  <a:gd name="connsiteY520" fmla="*/ 116306 h 1074821"/>
                  <a:gd name="connsiteX521" fmla="*/ 1491916 w 3786909"/>
                  <a:gd name="connsiteY521" fmla="*/ 118311 h 1074821"/>
                  <a:gd name="connsiteX522" fmla="*/ 1487906 w 3786909"/>
                  <a:gd name="connsiteY522" fmla="*/ 124327 h 1074821"/>
                  <a:gd name="connsiteX523" fmla="*/ 1483895 w 3786909"/>
                  <a:gd name="connsiteY523" fmla="*/ 138363 h 1074821"/>
                  <a:gd name="connsiteX524" fmla="*/ 1479885 w 3786909"/>
                  <a:gd name="connsiteY524" fmla="*/ 144379 h 1074821"/>
                  <a:gd name="connsiteX525" fmla="*/ 1489911 w 3786909"/>
                  <a:gd name="connsiteY525" fmla="*/ 154406 h 1074821"/>
                  <a:gd name="connsiteX526" fmla="*/ 1491916 w 3786909"/>
                  <a:gd name="connsiteY526" fmla="*/ 160421 h 1074821"/>
                  <a:gd name="connsiteX527" fmla="*/ 1497932 w 3786909"/>
                  <a:gd name="connsiteY527" fmla="*/ 164432 h 1074821"/>
                  <a:gd name="connsiteX528" fmla="*/ 1503948 w 3786909"/>
                  <a:gd name="connsiteY528" fmla="*/ 178469 h 1074821"/>
                  <a:gd name="connsiteX529" fmla="*/ 1505953 w 3786909"/>
                  <a:gd name="connsiteY529" fmla="*/ 184485 h 1074821"/>
                  <a:gd name="connsiteX530" fmla="*/ 1509964 w 3786909"/>
                  <a:gd name="connsiteY530" fmla="*/ 194511 h 1074821"/>
                  <a:gd name="connsiteX531" fmla="*/ 1511969 w 3786909"/>
                  <a:gd name="connsiteY531" fmla="*/ 202532 h 1074821"/>
                  <a:gd name="connsiteX532" fmla="*/ 1515979 w 3786909"/>
                  <a:gd name="connsiteY532" fmla="*/ 208548 h 1074821"/>
                  <a:gd name="connsiteX533" fmla="*/ 1524000 w 3786909"/>
                  <a:gd name="connsiteY533" fmla="*/ 222585 h 1074821"/>
                  <a:gd name="connsiteX534" fmla="*/ 1526006 w 3786909"/>
                  <a:gd name="connsiteY534" fmla="*/ 228600 h 1074821"/>
                  <a:gd name="connsiteX535" fmla="*/ 1530016 w 3786909"/>
                  <a:gd name="connsiteY535" fmla="*/ 234616 h 1074821"/>
                  <a:gd name="connsiteX536" fmla="*/ 1532021 w 3786909"/>
                  <a:gd name="connsiteY536" fmla="*/ 240632 h 1074821"/>
                  <a:gd name="connsiteX537" fmla="*/ 1544053 w 3786909"/>
                  <a:gd name="connsiteY537" fmla="*/ 252663 h 1074821"/>
                  <a:gd name="connsiteX538" fmla="*/ 1558090 w 3786909"/>
                  <a:gd name="connsiteY538" fmla="*/ 268706 h 1074821"/>
                  <a:gd name="connsiteX539" fmla="*/ 1566111 w 3786909"/>
                  <a:gd name="connsiteY539" fmla="*/ 276727 h 1074821"/>
                  <a:gd name="connsiteX540" fmla="*/ 1570121 w 3786909"/>
                  <a:gd name="connsiteY540" fmla="*/ 282742 h 1074821"/>
                  <a:gd name="connsiteX541" fmla="*/ 1578143 w 3786909"/>
                  <a:gd name="connsiteY541" fmla="*/ 284748 h 1074821"/>
                  <a:gd name="connsiteX542" fmla="*/ 1592179 w 3786909"/>
                  <a:gd name="connsiteY542" fmla="*/ 302795 h 1074821"/>
                  <a:gd name="connsiteX543" fmla="*/ 1598195 w 3786909"/>
                  <a:gd name="connsiteY543" fmla="*/ 314827 h 1074821"/>
                  <a:gd name="connsiteX544" fmla="*/ 1600200 w 3786909"/>
                  <a:gd name="connsiteY544" fmla="*/ 320842 h 1074821"/>
                  <a:gd name="connsiteX545" fmla="*/ 1596190 w 3786909"/>
                  <a:gd name="connsiteY545" fmla="*/ 334879 h 1074821"/>
                  <a:gd name="connsiteX546" fmla="*/ 1590174 w 3786909"/>
                  <a:gd name="connsiteY546" fmla="*/ 332874 h 1074821"/>
                  <a:gd name="connsiteX547" fmla="*/ 1572127 w 3786909"/>
                  <a:gd name="connsiteY547" fmla="*/ 328863 h 1074821"/>
                  <a:gd name="connsiteX548" fmla="*/ 1568116 w 3786909"/>
                  <a:gd name="connsiteY548" fmla="*/ 334879 h 1074821"/>
                  <a:gd name="connsiteX549" fmla="*/ 1562100 w 3786909"/>
                  <a:gd name="connsiteY549" fmla="*/ 332874 h 1074821"/>
                  <a:gd name="connsiteX550" fmla="*/ 1556085 w 3786909"/>
                  <a:gd name="connsiteY550" fmla="*/ 334879 h 1074821"/>
                  <a:gd name="connsiteX551" fmla="*/ 1554079 w 3786909"/>
                  <a:gd name="connsiteY551" fmla="*/ 387016 h 1074821"/>
                  <a:gd name="connsiteX552" fmla="*/ 1548064 w 3786909"/>
                  <a:gd name="connsiteY552" fmla="*/ 407069 h 1074821"/>
                  <a:gd name="connsiteX553" fmla="*/ 1540043 w 3786909"/>
                  <a:gd name="connsiteY553" fmla="*/ 411079 h 1074821"/>
                  <a:gd name="connsiteX554" fmla="*/ 1528011 w 3786909"/>
                  <a:gd name="connsiteY554" fmla="*/ 407069 h 1074821"/>
                  <a:gd name="connsiteX555" fmla="*/ 1521995 w 3786909"/>
                  <a:gd name="connsiteY555" fmla="*/ 376990 h 1074821"/>
                  <a:gd name="connsiteX556" fmla="*/ 1519990 w 3786909"/>
                  <a:gd name="connsiteY556" fmla="*/ 356937 h 1074821"/>
                  <a:gd name="connsiteX557" fmla="*/ 1509964 w 3786909"/>
                  <a:gd name="connsiteY557" fmla="*/ 348916 h 1074821"/>
                  <a:gd name="connsiteX558" fmla="*/ 1507958 w 3786909"/>
                  <a:gd name="connsiteY558" fmla="*/ 342900 h 1074821"/>
                  <a:gd name="connsiteX559" fmla="*/ 1501943 w 3786909"/>
                  <a:gd name="connsiteY559" fmla="*/ 336885 h 1074821"/>
                  <a:gd name="connsiteX560" fmla="*/ 1475874 w 3786909"/>
                  <a:gd name="connsiteY560" fmla="*/ 342900 h 1074821"/>
                  <a:gd name="connsiteX561" fmla="*/ 1469858 w 3786909"/>
                  <a:gd name="connsiteY561" fmla="*/ 346911 h 1074821"/>
                  <a:gd name="connsiteX562" fmla="*/ 1463843 w 3786909"/>
                  <a:gd name="connsiteY562" fmla="*/ 344906 h 1074821"/>
                  <a:gd name="connsiteX563" fmla="*/ 1469858 w 3786909"/>
                  <a:gd name="connsiteY563" fmla="*/ 292769 h 1074821"/>
                  <a:gd name="connsiteX564" fmla="*/ 1473869 w 3786909"/>
                  <a:gd name="connsiteY564" fmla="*/ 250658 h 1074821"/>
                  <a:gd name="connsiteX565" fmla="*/ 1477879 w 3786909"/>
                  <a:gd name="connsiteY565" fmla="*/ 234616 h 1074821"/>
                  <a:gd name="connsiteX566" fmla="*/ 1481890 w 3786909"/>
                  <a:gd name="connsiteY566" fmla="*/ 214563 h 1074821"/>
                  <a:gd name="connsiteX567" fmla="*/ 1479885 w 3786909"/>
                  <a:gd name="connsiteY567" fmla="*/ 198521 h 1074821"/>
                  <a:gd name="connsiteX568" fmla="*/ 1463843 w 3786909"/>
                  <a:gd name="connsiteY568" fmla="*/ 194511 h 1074821"/>
                  <a:gd name="connsiteX569" fmla="*/ 1445795 w 3786909"/>
                  <a:gd name="connsiteY569" fmla="*/ 196516 h 1074821"/>
                  <a:gd name="connsiteX570" fmla="*/ 1437774 w 3786909"/>
                  <a:gd name="connsiteY570" fmla="*/ 208548 h 1074821"/>
                  <a:gd name="connsiteX571" fmla="*/ 1435769 w 3786909"/>
                  <a:gd name="connsiteY571" fmla="*/ 218574 h 1074821"/>
                  <a:gd name="connsiteX572" fmla="*/ 1421732 w 3786909"/>
                  <a:gd name="connsiteY572" fmla="*/ 310816 h 1074821"/>
                  <a:gd name="connsiteX573" fmla="*/ 1415716 w 3786909"/>
                  <a:gd name="connsiteY573" fmla="*/ 328863 h 1074821"/>
                  <a:gd name="connsiteX574" fmla="*/ 1409700 w 3786909"/>
                  <a:gd name="connsiteY574" fmla="*/ 340895 h 1074821"/>
                  <a:gd name="connsiteX575" fmla="*/ 1395664 w 3786909"/>
                  <a:gd name="connsiteY575" fmla="*/ 348916 h 1074821"/>
                  <a:gd name="connsiteX576" fmla="*/ 1387643 w 3786909"/>
                  <a:gd name="connsiteY576" fmla="*/ 352927 h 1074821"/>
                  <a:gd name="connsiteX577" fmla="*/ 1375611 w 3786909"/>
                  <a:gd name="connsiteY577" fmla="*/ 354932 h 1074821"/>
                  <a:gd name="connsiteX578" fmla="*/ 1357564 w 3786909"/>
                  <a:gd name="connsiteY578" fmla="*/ 358942 h 1074821"/>
                  <a:gd name="connsiteX579" fmla="*/ 1325479 w 3786909"/>
                  <a:gd name="connsiteY579" fmla="*/ 356937 h 1074821"/>
                  <a:gd name="connsiteX580" fmla="*/ 1311443 w 3786909"/>
                  <a:gd name="connsiteY580" fmla="*/ 348916 h 1074821"/>
                  <a:gd name="connsiteX581" fmla="*/ 1299411 w 3786909"/>
                  <a:gd name="connsiteY581" fmla="*/ 342900 h 1074821"/>
                  <a:gd name="connsiteX582" fmla="*/ 1293395 w 3786909"/>
                  <a:gd name="connsiteY582" fmla="*/ 338890 h 1074821"/>
                  <a:gd name="connsiteX583" fmla="*/ 1279358 w 3786909"/>
                  <a:gd name="connsiteY583" fmla="*/ 332874 h 1074821"/>
                  <a:gd name="connsiteX584" fmla="*/ 1273343 w 3786909"/>
                  <a:gd name="connsiteY584" fmla="*/ 328863 h 1074821"/>
                  <a:gd name="connsiteX585" fmla="*/ 1241258 w 3786909"/>
                  <a:gd name="connsiteY585" fmla="*/ 332874 h 1074821"/>
                  <a:gd name="connsiteX586" fmla="*/ 1237248 w 3786909"/>
                  <a:gd name="connsiteY586" fmla="*/ 338890 h 1074821"/>
                  <a:gd name="connsiteX587" fmla="*/ 1223211 w 3786909"/>
                  <a:gd name="connsiteY587" fmla="*/ 342900 h 1074821"/>
                  <a:gd name="connsiteX588" fmla="*/ 1201153 w 3786909"/>
                  <a:gd name="connsiteY588" fmla="*/ 348916 h 1074821"/>
                  <a:gd name="connsiteX589" fmla="*/ 1169069 w 3786909"/>
                  <a:gd name="connsiteY589" fmla="*/ 360948 h 1074821"/>
                  <a:gd name="connsiteX590" fmla="*/ 1147011 w 3786909"/>
                  <a:gd name="connsiteY590" fmla="*/ 370974 h 1074821"/>
                  <a:gd name="connsiteX591" fmla="*/ 1130969 w 3786909"/>
                  <a:gd name="connsiteY591" fmla="*/ 374985 h 1074821"/>
                  <a:gd name="connsiteX592" fmla="*/ 1120943 w 3786909"/>
                  <a:gd name="connsiteY592" fmla="*/ 378995 h 1074821"/>
                  <a:gd name="connsiteX593" fmla="*/ 1104900 w 3786909"/>
                  <a:gd name="connsiteY593" fmla="*/ 381000 h 1074821"/>
                  <a:gd name="connsiteX594" fmla="*/ 1086853 w 3786909"/>
                  <a:gd name="connsiteY594" fmla="*/ 385011 h 1074821"/>
                  <a:gd name="connsiteX595" fmla="*/ 1072816 w 3786909"/>
                  <a:gd name="connsiteY595" fmla="*/ 393032 h 1074821"/>
                  <a:gd name="connsiteX596" fmla="*/ 1058779 w 3786909"/>
                  <a:gd name="connsiteY596" fmla="*/ 395037 h 1074821"/>
                  <a:gd name="connsiteX597" fmla="*/ 1022685 w 3786909"/>
                  <a:gd name="connsiteY597" fmla="*/ 397042 h 1074821"/>
                  <a:gd name="connsiteX598" fmla="*/ 1016669 w 3786909"/>
                  <a:gd name="connsiteY598" fmla="*/ 395037 h 1074821"/>
                  <a:gd name="connsiteX599" fmla="*/ 956511 w 3786909"/>
                  <a:gd name="connsiteY599" fmla="*/ 391027 h 1074821"/>
                  <a:gd name="connsiteX600" fmla="*/ 920416 w 3786909"/>
                  <a:gd name="connsiteY600" fmla="*/ 387016 h 1074821"/>
                  <a:gd name="connsiteX601" fmla="*/ 898358 w 3786909"/>
                  <a:gd name="connsiteY601" fmla="*/ 383006 h 1074821"/>
                  <a:gd name="connsiteX602" fmla="*/ 840206 w 3786909"/>
                  <a:gd name="connsiteY602" fmla="*/ 378995 h 1074821"/>
                  <a:gd name="connsiteX603" fmla="*/ 790074 w 3786909"/>
                  <a:gd name="connsiteY603" fmla="*/ 381000 h 1074821"/>
                  <a:gd name="connsiteX604" fmla="*/ 782053 w 3786909"/>
                  <a:gd name="connsiteY604" fmla="*/ 387016 h 1074821"/>
                  <a:gd name="connsiteX605" fmla="*/ 776037 w 3786909"/>
                  <a:gd name="connsiteY605" fmla="*/ 389021 h 1074821"/>
                  <a:gd name="connsiteX606" fmla="*/ 764006 w 3786909"/>
                  <a:gd name="connsiteY606" fmla="*/ 399048 h 1074821"/>
                  <a:gd name="connsiteX607" fmla="*/ 755985 w 3786909"/>
                  <a:gd name="connsiteY607" fmla="*/ 401053 h 1074821"/>
                  <a:gd name="connsiteX608" fmla="*/ 739943 w 3786909"/>
                  <a:gd name="connsiteY608" fmla="*/ 411079 h 1074821"/>
                  <a:gd name="connsiteX609" fmla="*/ 733927 w 3786909"/>
                  <a:gd name="connsiteY609" fmla="*/ 413085 h 1074821"/>
                  <a:gd name="connsiteX610" fmla="*/ 727911 w 3786909"/>
                  <a:gd name="connsiteY610" fmla="*/ 417095 h 1074821"/>
                  <a:gd name="connsiteX611" fmla="*/ 721895 w 3786909"/>
                  <a:gd name="connsiteY611" fmla="*/ 423111 h 1074821"/>
                  <a:gd name="connsiteX612" fmla="*/ 711869 w 3786909"/>
                  <a:gd name="connsiteY612" fmla="*/ 425116 h 1074821"/>
                  <a:gd name="connsiteX613" fmla="*/ 699837 w 3786909"/>
                  <a:gd name="connsiteY613" fmla="*/ 429127 h 1074821"/>
                  <a:gd name="connsiteX614" fmla="*/ 669758 w 3786909"/>
                  <a:gd name="connsiteY614" fmla="*/ 441158 h 1074821"/>
                  <a:gd name="connsiteX615" fmla="*/ 651711 w 3786909"/>
                  <a:gd name="connsiteY615" fmla="*/ 449179 h 1074821"/>
                  <a:gd name="connsiteX616" fmla="*/ 645695 w 3786909"/>
                  <a:gd name="connsiteY616" fmla="*/ 451185 h 1074821"/>
                  <a:gd name="connsiteX617" fmla="*/ 637674 w 3786909"/>
                  <a:gd name="connsiteY617" fmla="*/ 455195 h 1074821"/>
                  <a:gd name="connsiteX618" fmla="*/ 625643 w 3786909"/>
                  <a:gd name="connsiteY618" fmla="*/ 457200 h 1074821"/>
                  <a:gd name="connsiteX619" fmla="*/ 619627 w 3786909"/>
                  <a:gd name="connsiteY619" fmla="*/ 453190 h 1074821"/>
                  <a:gd name="connsiteX620" fmla="*/ 617621 w 3786909"/>
                  <a:gd name="connsiteY620" fmla="*/ 445169 h 1074821"/>
                  <a:gd name="connsiteX621" fmla="*/ 613611 w 3786909"/>
                  <a:gd name="connsiteY621" fmla="*/ 439153 h 1074821"/>
                  <a:gd name="connsiteX622" fmla="*/ 611606 w 3786909"/>
                  <a:gd name="connsiteY622" fmla="*/ 433137 h 1074821"/>
                  <a:gd name="connsiteX623" fmla="*/ 605590 w 3786909"/>
                  <a:gd name="connsiteY623" fmla="*/ 429127 h 1074821"/>
                  <a:gd name="connsiteX624" fmla="*/ 593558 w 3786909"/>
                  <a:gd name="connsiteY624" fmla="*/ 421106 h 1074821"/>
                  <a:gd name="connsiteX625" fmla="*/ 579521 w 3786909"/>
                  <a:gd name="connsiteY625" fmla="*/ 415090 h 1074821"/>
                  <a:gd name="connsiteX626" fmla="*/ 567490 w 3786909"/>
                  <a:gd name="connsiteY626" fmla="*/ 419100 h 1074821"/>
                  <a:gd name="connsiteX627" fmla="*/ 565485 w 3786909"/>
                  <a:gd name="connsiteY627" fmla="*/ 425116 h 1074821"/>
                  <a:gd name="connsiteX628" fmla="*/ 571500 w 3786909"/>
                  <a:gd name="connsiteY628" fmla="*/ 445169 h 1074821"/>
                  <a:gd name="connsiteX629" fmla="*/ 573506 w 3786909"/>
                  <a:gd name="connsiteY629" fmla="*/ 453190 h 1074821"/>
                  <a:gd name="connsiteX630" fmla="*/ 577516 w 3786909"/>
                  <a:gd name="connsiteY630" fmla="*/ 467227 h 1074821"/>
                  <a:gd name="connsiteX631" fmla="*/ 575511 w 3786909"/>
                  <a:gd name="connsiteY631" fmla="*/ 473242 h 1074821"/>
                  <a:gd name="connsiteX632" fmla="*/ 561474 w 3786909"/>
                  <a:gd name="connsiteY632" fmla="*/ 463216 h 1074821"/>
                  <a:gd name="connsiteX633" fmla="*/ 559469 w 3786909"/>
                  <a:gd name="connsiteY633" fmla="*/ 457200 h 1074821"/>
                  <a:gd name="connsiteX634" fmla="*/ 549443 w 3786909"/>
                  <a:gd name="connsiteY634" fmla="*/ 439153 h 1074821"/>
                  <a:gd name="connsiteX635" fmla="*/ 541421 w 3786909"/>
                  <a:gd name="connsiteY635" fmla="*/ 421106 h 1074821"/>
                  <a:gd name="connsiteX636" fmla="*/ 531395 w 3786909"/>
                  <a:gd name="connsiteY636" fmla="*/ 407069 h 1074821"/>
                  <a:gd name="connsiteX637" fmla="*/ 525379 w 3786909"/>
                  <a:gd name="connsiteY637" fmla="*/ 391027 h 1074821"/>
                  <a:gd name="connsiteX638" fmla="*/ 523374 w 3786909"/>
                  <a:gd name="connsiteY638" fmla="*/ 385011 h 1074821"/>
                  <a:gd name="connsiteX639" fmla="*/ 513348 w 3786909"/>
                  <a:gd name="connsiteY639" fmla="*/ 372979 h 1074821"/>
                  <a:gd name="connsiteX640" fmla="*/ 511343 w 3786909"/>
                  <a:gd name="connsiteY640" fmla="*/ 366963 h 1074821"/>
                  <a:gd name="connsiteX641" fmla="*/ 505327 w 3786909"/>
                  <a:gd name="connsiteY641" fmla="*/ 360948 h 1074821"/>
                  <a:gd name="connsiteX642" fmla="*/ 499311 w 3786909"/>
                  <a:gd name="connsiteY642" fmla="*/ 352927 h 1074821"/>
                  <a:gd name="connsiteX643" fmla="*/ 493295 w 3786909"/>
                  <a:gd name="connsiteY643" fmla="*/ 348916 h 1074821"/>
                  <a:gd name="connsiteX644" fmla="*/ 485274 w 3786909"/>
                  <a:gd name="connsiteY644" fmla="*/ 340895 h 1074821"/>
                  <a:gd name="connsiteX645" fmla="*/ 477253 w 3786909"/>
                  <a:gd name="connsiteY645" fmla="*/ 328863 h 1074821"/>
                  <a:gd name="connsiteX646" fmla="*/ 473243 w 3786909"/>
                  <a:gd name="connsiteY646" fmla="*/ 320842 h 1074821"/>
                  <a:gd name="connsiteX647" fmla="*/ 475248 w 3786909"/>
                  <a:gd name="connsiteY647" fmla="*/ 300790 h 1074821"/>
                  <a:gd name="connsiteX648" fmla="*/ 477253 w 3786909"/>
                  <a:gd name="connsiteY648" fmla="*/ 294774 h 1074821"/>
                  <a:gd name="connsiteX649" fmla="*/ 483269 w 3786909"/>
                  <a:gd name="connsiteY649" fmla="*/ 290763 h 1074821"/>
                  <a:gd name="connsiteX650" fmla="*/ 495300 w 3786909"/>
                  <a:gd name="connsiteY650" fmla="*/ 298785 h 1074821"/>
                  <a:gd name="connsiteX651" fmla="*/ 501316 w 3786909"/>
                  <a:gd name="connsiteY651" fmla="*/ 300790 h 1074821"/>
                  <a:gd name="connsiteX652" fmla="*/ 515353 w 3786909"/>
                  <a:gd name="connsiteY652" fmla="*/ 314827 h 1074821"/>
                  <a:gd name="connsiteX653" fmla="*/ 519364 w 3786909"/>
                  <a:gd name="connsiteY653" fmla="*/ 320842 h 1074821"/>
                  <a:gd name="connsiteX654" fmla="*/ 529390 w 3786909"/>
                  <a:gd name="connsiteY654" fmla="*/ 326858 h 1074821"/>
                  <a:gd name="connsiteX655" fmla="*/ 535406 w 3786909"/>
                  <a:gd name="connsiteY655" fmla="*/ 330869 h 1074821"/>
                  <a:gd name="connsiteX656" fmla="*/ 541421 w 3786909"/>
                  <a:gd name="connsiteY656" fmla="*/ 332874 h 1074821"/>
                  <a:gd name="connsiteX657" fmla="*/ 549443 w 3786909"/>
                  <a:gd name="connsiteY657" fmla="*/ 336885 h 1074821"/>
                  <a:gd name="connsiteX658" fmla="*/ 605590 w 3786909"/>
                  <a:gd name="connsiteY658" fmla="*/ 332874 h 1074821"/>
                  <a:gd name="connsiteX659" fmla="*/ 615616 w 3786909"/>
                  <a:gd name="connsiteY659" fmla="*/ 328863 h 1074821"/>
                  <a:gd name="connsiteX660" fmla="*/ 613611 w 3786909"/>
                  <a:gd name="connsiteY660" fmla="*/ 312821 h 1074821"/>
                  <a:gd name="connsiteX661" fmla="*/ 623470 w 3786909"/>
                  <a:gd name="connsiteY661" fmla="*/ 300344 h 1074821"/>
                  <a:gd name="connsiteX662" fmla="*/ 591720 w 3786909"/>
                  <a:gd name="connsiteY662" fmla="*/ 276782 h 1074821"/>
                  <a:gd name="connsiteX663" fmla="*/ 573673 w 3786909"/>
                  <a:gd name="connsiteY663" fmla="*/ 265920 h 1074821"/>
                  <a:gd name="connsiteX664" fmla="*/ 556238 w 3786909"/>
                  <a:gd name="connsiteY664" fmla="*/ 249766 h 1074821"/>
                  <a:gd name="connsiteX665" fmla="*/ 527385 w 3786909"/>
                  <a:gd name="connsiteY665" fmla="*/ 256674 h 1074821"/>
                  <a:gd name="connsiteX666" fmla="*/ 535015 w 3786909"/>
                  <a:gd name="connsiteY666" fmla="*/ 242303 h 1074821"/>
                  <a:gd name="connsiteX667" fmla="*/ 511343 w 3786909"/>
                  <a:gd name="connsiteY667" fmla="*/ 236621 h 1074821"/>
                  <a:gd name="connsiteX668" fmla="*/ 505327 w 3786909"/>
                  <a:gd name="connsiteY668" fmla="*/ 230606 h 1074821"/>
                  <a:gd name="connsiteX669" fmla="*/ 501316 w 3786909"/>
                  <a:gd name="connsiteY669" fmla="*/ 224590 h 1074821"/>
                  <a:gd name="connsiteX670" fmla="*/ 495300 w 3786909"/>
                  <a:gd name="connsiteY670" fmla="*/ 222585 h 1074821"/>
                  <a:gd name="connsiteX671" fmla="*/ 473856 w 3786909"/>
                  <a:gd name="connsiteY671" fmla="*/ 206932 h 1074821"/>
                  <a:gd name="connsiteX672" fmla="*/ 411079 w 3786909"/>
                  <a:gd name="connsiteY672" fmla="*/ 214563 h 1074821"/>
                  <a:gd name="connsiteX673" fmla="*/ 385011 w 3786909"/>
                  <a:gd name="connsiteY673" fmla="*/ 212558 h 1074821"/>
                  <a:gd name="connsiteX674" fmla="*/ 364958 w 3786909"/>
                  <a:gd name="connsiteY674" fmla="*/ 206542 h 1074821"/>
                  <a:gd name="connsiteX675" fmla="*/ 354932 w 3786909"/>
                  <a:gd name="connsiteY675" fmla="*/ 202532 h 1074821"/>
                  <a:gd name="connsiteX676" fmla="*/ 348916 w 3786909"/>
                  <a:gd name="connsiteY676" fmla="*/ 196516 h 1074821"/>
                  <a:gd name="connsiteX677" fmla="*/ 338890 w 3786909"/>
                  <a:gd name="connsiteY677" fmla="*/ 194511 h 1074821"/>
                  <a:gd name="connsiteX678" fmla="*/ 310816 w 3786909"/>
                  <a:gd name="connsiteY678" fmla="*/ 188495 h 1074821"/>
                  <a:gd name="connsiteX679" fmla="*/ 300790 w 3786909"/>
                  <a:gd name="connsiteY679" fmla="*/ 184485 h 1074821"/>
                  <a:gd name="connsiteX680" fmla="*/ 282743 w 3786909"/>
                  <a:gd name="connsiteY680" fmla="*/ 182479 h 1074821"/>
                  <a:gd name="connsiteX681" fmla="*/ 268706 w 3786909"/>
                  <a:gd name="connsiteY681" fmla="*/ 174458 h 1074821"/>
                  <a:gd name="connsiteX682" fmla="*/ 210553 w 3786909"/>
                  <a:gd name="connsiteY682" fmla="*/ 162427 h 1074821"/>
                  <a:gd name="connsiteX683" fmla="*/ 168443 w 3786909"/>
                  <a:gd name="connsiteY683" fmla="*/ 162427 h 1074821"/>
                  <a:gd name="connsiteX684" fmla="*/ 162427 w 3786909"/>
                  <a:gd name="connsiteY684" fmla="*/ 168442 h 1074821"/>
                  <a:gd name="connsiteX685" fmla="*/ 156411 w 3786909"/>
                  <a:gd name="connsiteY685" fmla="*/ 170448 h 1074821"/>
                  <a:gd name="connsiteX686" fmla="*/ 150395 w 3786909"/>
                  <a:gd name="connsiteY686" fmla="*/ 176463 h 1074821"/>
                  <a:gd name="connsiteX687" fmla="*/ 148390 w 3786909"/>
                  <a:gd name="connsiteY687" fmla="*/ 182479 h 1074821"/>
                  <a:gd name="connsiteX688" fmla="*/ 142374 w 3786909"/>
                  <a:gd name="connsiteY688" fmla="*/ 184485 h 1074821"/>
                  <a:gd name="connsiteX689" fmla="*/ 130343 w 3786909"/>
                  <a:gd name="connsiteY689" fmla="*/ 190500 h 1074821"/>
                  <a:gd name="connsiteX690" fmla="*/ 110290 w 3786909"/>
                  <a:gd name="connsiteY690" fmla="*/ 208548 h 1074821"/>
                  <a:gd name="connsiteX691" fmla="*/ 104274 w 3786909"/>
                  <a:gd name="connsiteY691" fmla="*/ 210553 h 1074821"/>
                  <a:gd name="connsiteX692" fmla="*/ 102269 w 3786909"/>
                  <a:gd name="connsiteY692" fmla="*/ 208548 h 1074821"/>
                  <a:gd name="connsiteX0" fmla="*/ 102269 w 3788802"/>
                  <a:gd name="connsiteY0" fmla="*/ 208548 h 1074821"/>
                  <a:gd name="connsiteX1" fmla="*/ 102269 w 3788802"/>
                  <a:gd name="connsiteY1" fmla="*/ 208548 h 1074821"/>
                  <a:gd name="connsiteX2" fmla="*/ 98258 w 3788802"/>
                  <a:gd name="connsiteY2" fmla="*/ 234616 h 1074821"/>
                  <a:gd name="connsiteX3" fmla="*/ 96253 w 3788802"/>
                  <a:gd name="connsiteY3" fmla="*/ 240632 h 1074821"/>
                  <a:gd name="connsiteX4" fmla="*/ 88232 w 3788802"/>
                  <a:gd name="connsiteY4" fmla="*/ 252663 h 1074821"/>
                  <a:gd name="connsiteX5" fmla="*/ 78206 w 3788802"/>
                  <a:gd name="connsiteY5" fmla="*/ 268706 h 1074821"/>
                  <a:gd name="connsiteX6" fmla="*/ 74195 w 3788802"/>
                  <a:gd name="connsiteY6" fmla="*/ 274721 h 1074821"/>
                  <a:gd name="connsiteX7" fmla="*/ 62164 w 3788802"/>
                  <a:gd name="connsiteY7" fmla="*/ 294774 h 1074821"/>
                  <a:gd name="connsiteX8" fmla="*/ 54143 w 3788802"/>
                  <a:gd name="connsiteY8" fmla="*/ 302795 h 1074821"/>
                  <a:gd name="connsiteX9" fmla="*/ 46121 w 3788802"/>
                  <a:gd name="connsiteY9" fmla="*/ 312821 h 1074821"/>
                  <a:gd name="connsiteX10" fmla="*/ 36095 w 3788802"/>
                  <a:gd name="connsiteY10" fmla="*/ 332874 h 1074821"/>
                  <a:gd name="connsiteX11" fmla="*/ 26069 w 3788802"/>
                  <a:gd name="connsiteY11" fmla="*/ 344906 h 1074821"/>
                  <a:gd name="connsiteX12" fmla="*/ 14037 w 3788802"/>
                  <a:gd name="connsiteY12" fmla="*/ 352927 h 1074821"/>
                  <a:gd name="connsiteX13" fmla="*/ 12032 w 3788802"/>
                  <a:gd name="connsiteY13" fmla="*/ 358942 h 1074821"/>
                  <a:gd name="connsiteX14" fmla="*/ 2006 w 3788802"/>
                  <a:gd name="connsiteY14" fmla="*/ 372979 h 1074821"/>
                  <a:gd name="connsiteX15" fmla="*/ 0 w 3788802"/>
                  <a:gd name="connsiteY15" fmla="*/ 381000 h 1074821"/>
                  <a:gd name="connsiteX16" fmla="*/ 6016 w 3788802"/>
                  <a:gd name="connsiteY16" fmla="*/ 475248 h 1074821"/>
                  <a:gd name="connsiteX17" fmla="*/ 12032 w 3788802"/>
                  <a:gd name="connsiteY17" fmla="*/ 555458 h 1074821"/>
                  <a:gd name="connsiteX18" fmla="*/ 16043 w 3788802"/>
                  <a:gd name="connsiteY18" fmla="*/ 571500 h 1074821"/>
                  <a:gd name="connsiteX19" fmla="*/ 20053 w 3788802"/>
                  <a:gd name="connsiteY19" fmla="*/ 591553 h 1074821"/>
                  <a:gd name="connsiteX20" fmla="*/ 18048 w 3788802"/>
                  <a:gd name="connsiteY20" fmla="*/ 601579 h 1074821"/>
                  <a:gd name="connsiteX21" fmla="*/ 14037 w 3788802"/>
                  <a:gd name="connsiteY21" fmla="*/ 607595 h 1074821"/>
                  <a:gd name="connsiteX22" fmla="*/ 20053 w 3788802"/>
                  <a:gd name="connsiteY22" fmla="*/ 601579 h 1074821"/>
                  <a:gd name="connsiteX23" fmla="*/ 30079 w 3788802"/>
                  <a:gd name="connsiteY23" fmla="*/ 595563 h 1074821"/>
                  <a:gd name="connsiteX24" fmla="*/ 42111 w 3788802"/>
                  <a:gd name="connsiteY24" fmla="*/ 587542 h 1074821"/>
                  <a:gd name="connsiteX25" fmla="*/ 48127 w 3788802"/>
                  <a:gd name="connsiteY25" fmla="*/ 581527 h 1074821"/>
                  <a:gd name="connsiteX26" fmla="*/ 62164 w 3788802"/>
                  <a:gd name="connsiteY26" fmla="*/ 575511 h 1074821"/>
                  <a:gd name="connsiteX27" fmla="*/ 72190 w 3788802"/>
                  <a:gd name="connsiteY27" fmla="*/ 573506 h 1074821"/>
                  <a:gd name="connsiteX28" fmla="*/ 78206 w 3788802"/>
                  <a:gd name="connsiteY28" fmla="*/ 569495 h 1074821"/>
                  <a:gd name="connsiteX29" fmla="*/ 82216 w 3788802"/>
                  <a:gd name="connsiteY29" fmla="*/ 563479 h 1074821"/>
                  <a:gd name="connsiteX30" fmla="*/ 90237 w 3788802"/>
                  <a:gd name="connsiteY30" fmla="*/ 561474 h 1074821"/>
                  <a:gd name="connsiteX31" fmla="*/ 126332 w 3788802"/>
                  <a:gd name="connsiteY31" fmla="*/ 557463 h 1074821"/>
                  <a:gd name="connsiteX32" fmla="*/ 134353 w 3788802"/>
                  <a:gd name="connsiteY32" fmla="*/ 551448 h 1074821"/>
                  <a:gd name="connsiteX33" fmla="*/ 136358 w 3788802"/>
                  <a:gd name="connsiteY33" fmla="*/ 545432 h 1074821"/>
                  <a:gd name="connsiteX34" fmla="*/ 142374 w 3788802"/>
                  <a:gd name="connsiteY34" fmla="*/ 537411 h 1074821"/>
                  <a:gd name="connsiteX35" fmla="*/ 144379 w 3788802"/>
                  <a:gd name="connsiteY35" fmla="*/ 529390 h 1074821"/>
                  <a:gd name="connsiteX36" fmla="*/ 148390 w 3788802"/>
                  <a:gd name="connsiteY36" fmla="*/ 523374 h 1074821"/>
                  <a:gd name="connsiteX37" fmla="*/ 154406 w 3788802"/>
                  <a:gd name="connsiteY37" fmla="*/ 499311 h 1074821"/>
                  <a:gd name="connsiteX38" fmla="*/ 180474 w 3788802"/>
                  <a:gd name="connsiteY38" fmla="*/ 473242 h 1074821"/>
                  <a:gd name="connsiteX39" fmla="*/ 186490 w 3788802"/>
                  <a:gd name="connsiteY39" fmla="*/ 467227 h 1074821"/>
                  <a:gd name="connsiteX40" fmla="*/ 188495 w 3788802"/>
                  <a:gd name="connsiteY40" fmla="*/ 461211 h 1074821"/>
                  <a:gd name="connsiteX41" fmla="*/ 198521 w 3788802"/>
                  <a:gd name="connsiteY41" fmla="*/ 449179 h 1074821"/>
                  <a:gd name="connsiteX42" fmla="*/ 210553 w 3788802"/>
                  <a:gd name="connsiteY42" fmla="*/ 441158 h 1074821"/>
                  <a:gd name="connsiteX43" fmla="*/ 212558 w 3788802"/>
                  <a:gd name="connsiteY43" fmla="*/ 435142 h 1074821"/>
                  <a:gd name="connsiteX44" fmla="*/ 210553 w 3788802"/>
                  <a:gd name="connsiteY44" fmla="*/ 411079 h 1074821"/>
                  <a:gd name="connsiteX45" fmla="*/ 214564 w 3788802"/>
                  <a:gd name="connsiteY45" fmla="*/ 405063 h 1074821"/>
                  <a:gd name="connsiteX46" fmla="*/ 220579 w 3788802"/>
                  <a:gd name="connsiteY46" fmla="*/ 403058 h 1074821"/>
                  <a:gd name="connsiteX47" fmla="*/ 230606 w 3788802"/>
                  <a:gd name="connsiteY47" fmla="*/ 393032 h 1074821"/>
                  <a:gd name="connsiteX48" fmla="*/ 236621 w 3788802"/>
                  <a:gd name="connsiteY48" fmla="*/ 385011 h 1074821"/>
                  <a:gd name="connsiteX49" fmla="*/ 246648 w 3788802"/>
                  <a:gd name="connsiteY49" fmla="*/ 374985 h 1074821"/>
                  <a:gd name="connsiteX50" fmla="*/ 262690 w 3788802"/>
                  <a:gd name="connsiteY50" fmla="*/ 358942 h 1074821"/>
                  <a:gd name="connsiteX51" fmla="*/ 276727 w 3788802"/>
                  <a:gd name="connsiteY51" fmla="*/ 348916 h 1074821"/>
                  <a:gd name="connsiteX52" fmla="*/ 282743 w 3788802"/>
                  <a:gd name="connsiteY52" fmla="*/ 360948 h 1074821"/>
                  <a:gd name="connsiteX53" fmla="*/ 286753 w 3788802"/>
                  <a:gd name="connsiteY53" fmla="*/ 372979 h 1074821"/>
                  <a:gd name="connsiteX54" fmla="*/ 298785 w 3788802"/>
                  <a:gd name="connsiteY54" fmla="*/ 381000 h 1074821"/>
                  <a:gd name="connsiteX55" fmla="*/ 310816 w 3788802"/>
                  <a:gd name="connsiteY55" fmla="*/ 387016 h 1074821"/>
                  <a:gd name="connsiteX56" fmla="*/ 318837 w 3788802"/>
                  <a:gd name="connsiteY56" fmla="*/ 401053 h 1074821"/>
                  <a:gd name="connsiteX57" fmla="*/ 314827 w 3788802"/>
                  <a:gd name="connsiteY57" fmla="*/ 413085 h 1074821"/>
                  <a:gd name="connsiteX58" fmla="*/ 308811 w 3788802"/>
                  <a:gd name="connsiteY58" fmla="*/ 419100 h 1074821"/>
                  <a:gd name="connsiteX59" fmla="*/ 296779 w 3788802"/>
                  <a:gd name="connsiteY59" fmla="*/ 427121 h 1074821"/>
                  <a:gd name="connsiteX60" fmla="*/ 286753 w 3788802"/>
                  <a:gd name="connsiteY60" fmla="*/ 439153 h 1074821"/>
                  <a:gd name="connsiteX61" fmla="*/ 280737 w 3788802"/>
                  <a:gd name="connsiteY61" fmla="*/ 441158 h 1074821"/>
                  <a:gd name="connsiteX62" fmla="*/ 268706 w 3788802"/>
                  <a:gd name="connsiteY62" fmla="*/ 449179 h 1074821"/>
                  <a:gd name="connsiteX63" fmla="*/ 262690 w 3788802"/>
                  <a:gd name="connsiteY63" fmla="*/ 455195 h 1074821"/>
                  <a:gd name="connsiteX64" fmla="*/ 256674 w 3788802"/>
                  <a:gd name="connsiteY64" fmla="*/ 459206 h 1074821"/>
                  <a:gd name="connsiteX65" fmla="*/ 244643 w 3788802"/>
                  <a:gd name="connsiteY65" fmla="*/ 471237 h 1074821"/>
                  <a:gd name="connsiteX66" fmla="*/ 232611 w 3788802"/>
                  <a:gd name="connsiteY66" fmla="*/ 481263 h 1074821"/>
                  <a:gd name="connsiteX67" fmla="*/ 228600 w 3788802"/>
                  <a:gd name="connsiteY67" fmla="*/ 487279 h 1074821"/>
                  <a:gd name="connsiteX68" fmla="*/ 240632 w 3788802"/>
                  <a:gd name="connsiteY68" fmla="*/ 499311 h 1074821"/>
                  <a:gd name="connsiteX69" fmla="*/ 242637 w 3788802"/>
                  <a:gd name="connsiteY69" fmla="*/ 547437 h 1074821"/>
                  <a:gd name="connsiteX70" fmla="*/ 272716 w 3788802"/>
                  <a:gd name="connsiteY70" fmla="*/ 557463 h 1074821"/>
                  <a:gd name="connsiteX71" fmla="*/ 296779 w 3788802"/>
                  <a:gd name="connsiteY71" fmla="*/ 567490 h 1074821"/>
                  <a:gd name="connsiteX72" fmla="*/ 304800 w 3788802"/>
                  <a:gd name="connsiteY72" fmla="*/ 571500 h 1074821"/>
                  <a:gd name="connsiteX73" fmla="*/ 316832 w 3788802"/>
                  <a:gd name="connsiteY73" fmla="*/ 573506 h 1074821"/>
                  <a:gd name="connsiteX74" fmla="*/ 338890 w 3788802"/>
                  <a:gd name="connsiteY74" fmla="*/ 579521 h 1074821"/>
                  <a:gd name="connsiteX75" fmla="*/ 344906 w 3788802"/>
                  <a:gd name="connsiteY75" fmla="*/ 583532 h 1074821"/>
                  <a:gd name="connsiteX76" fmla="*/ 385011 w 3788802"/>
                  <a:gd name="connsiteY76" fmla="*/ 587542 h 1074821"/>
                  <a:gd name="connsiteX77" fmla="*/ 399048 w 3788802"/>
                  <a:gd name="connsiteY77" fmla="*/ 591553 h 1074821"/>
                  <a:gd name="connsiteX78" fmla="*/ 441158 w 3788802"/>
                  <a:gd name="connsiteY78" fmla="*/ 597569 h 1074821"/>
                  <a:gd name="connsiteX79" fmla="*/ 481264 w 3788802"/>
                  <a:gd name="connsiteY79" fmla="*/ 605590 h 1074821"/>
                  <a:gd name="connsiteX80" fmla="*/ 503321 w 3788802"/>
                  <a:gd name="connsiteY80" fmla="*/ 609600 h 1074821"/>
                  <a:gd name="connsiteX81" fmla="*/ 515353 w 3788802"/>
                  <a:gd name="connsiteY81" fmla="*/ 613611 h 1074821"/>
                  <a:gd name="connsiteX82" fmla="*/ 525379 w 3788802"/>
                  <a:gd name="connsiteY82" fmla="*/ 615616 h 1074821"/>
                  <a:gd name="connsiteX83" fmla="*/ 533400 w 3788802"/>
                  <a:gd name="connsiteY83" fmla="*/ 619627 h 1074821"/>
                  <a:gd name="connsiteX84" fmla="*/ 539416 w 3788802"/>
                  <a:gd name="connsiteY84" fmla="*/ 621632 h 1074821"/>
                  <a:gd name="connsiteX85" fmla="*/ 545432 w 3788802"/>
                  <a:gd name="connsiteY85" fmla="*/ 625642 h 1074821"/>
                  <a:gd name="connsiteX86" fmla="*/ 559469 w 3788802"/>
                  <a:gd name="connsiteY86" fmla="*/ 631658 h 1074821"/>
                  <a:gd name="connsiteX87" fmla="*/ 571500 w 3788802"/>
                  <a:gd name="connsiteY87" fmla="*/ 639679 h 1074821"/>
                  <a:gd name="connsiteX88" fmla="*/ 577516 w 3788802"/>
                  <a:gd name="connsiteY88" fmla="*/ 641685 h 1074821"/>
                  <a:gd name="connsiteX89" fmla="*/ 583532 w 3788802"/>
                  <a:gd name="connsiteY89" fmla="*/ 645695 h 1074821"/>
                  <a:gd name="connsiteX90" fmla="*/ 591553 w 3788802"/>
                  <a:gd name="connsiteY90" fmla="*/ 647700 h 1074821"/>
                  <a:gd name="connsiteX91" fmla="*/ 597569 w 3788802"/>
                  <a:gd name="connsiteY91" fmla="*/ 649706 h 1074821"/>
                  <a:gd name="connsiteX92" fmla="*/ 611606 w 3788802"/>
                  <a:gd name="connsiteY92" fmla="*/ 655721 h 1074821"/>
                  <a:gd name="connsiteX93" fmla="*/ 621632 w 3788802"/>
                  <a:gd name="connsiteY93" fmla="*/ 665748 h 1074821"/>
                  <a:gd name="connsiteX94" fmla="*/ 627648 w 3788802"/>
                  <a:gd name="connsiteY94" fmla="*/ 667753 h 1074821"/>
                  <a:gd name="connsiteX95" fmla="*/ 649706 w 3788802"/>
                  <a:gd name="connsiteY95" fmla="*/ 673769 h 1074821"/>
                  <a:gd name="connsiteX96" fmla="*/ 753979 w 3788802"/>
                  <a:gd name="connsiteY96" fmla="*/ 681790 h 1074821"/>
                  <a:gd name="connsiteX97" fmla="*/ 764006 w 3788802"/>
                  <a:gd name="connsiteY97" fmla="*/ 685800 h 1074821"/>
                  <a:gd name="connsiteX98" fmla="*/ 788069 w 3788802"/>
                  <a:gd name="connsiteY98" fmla="*/ 689811 h 1074821"/>
                  <a:gd name="connsiteX99" fmla="*/ 812132 w 3788802"/>
                  <a:gd name="connsiteY99" fmla="*/ 697832 h 1074821"/>
                  <a:gd name="connsiteX100" fmla="*/ 822158 w 3788802"/>
                  <a:gd name="connsiteY100" fmla="*/ 699837 h 1074821"/>
                  <a:gd name="connsiteX101" fmla="*/ 834190 w 3788802"/>
                  <a:gd name="connsiteY101" fmla="*/ 703848 h 1074821"/>
                  <a:gd name="connsiteX102" fmla="*/ 854243 w 3788802"/>
                  <a:gd name="connsiteY102" fmla="*/ 705853 h 1074821"/>
                  <a:gd name="connsiteX103" fmla="*/ 872290 w 3788802"/>
                  <a:gd name="connsiteY103" fmla="*/ 709863 h 1074821"/>
                  <a:gd name="connsiteX104" fmla="*/ 894348 w 3788802"/>
                  <a:gd name="connsiteY104" fmla="*/ 713874 h 1074821"/>
                  <a:gd name="connsiteX105" fmla="*/ 908385 w 3788802"/>
                  <a:gd name="connsiteY105" fmla="*/ 717885 h 1074821"/>
                  <a:gd name="connsiteX106" fmla="*/ 922421 w 3788802"/>
                  <a:gd name="connsiteY106" fmla="*/ 719890 h 1074821"/>
                  <a:gd name="connsiteX107" fmla="*/ 942474 w 3788802"/>
                  <a:gd name="connsiteY107" fmla="*/ 723900 h 1074821"/>
                  <a:gd name="connsiteX108" fmla="*/ 950495 w 3788802"/>
                  <a:gd name="connsiteY108" fmla="*/ 727911 h 1074821"/>
                  <a:gd name="connsiteX109" fmla="*/ 964532 w 3788802"/>
                  <a:gd name="connsiteY109" fmla="*/ 731921 h 1074821"/>
                  <a:gd name="connsiteX110" fmla="*/ 982579 w 3788802"/>
                  <a:gd name="connsiteY110" fmla="*/ 737937 h 1074821"/>
                  <a:gd name="connsiteX111" fmla="*/ 1024690 w 3788802"/>
                  <a:gd name="connsiteY111" fmla="*/ 745958 h 1074821"/>
                  <a:gd name="connsiteX112" fmla="*/ 1076827 w 3788802"/>
                  <a:gd name="connsiteY112" fmla="*/ 753979 h 1074821"/>
                  <a:gd name="connsiteX113" fmla="*/ 1088858 w 3788802"/>
                  <a:gd name="connsiteY113" fmla="*/ 757990 h 1074821"/>
                  <a:gd name="connsiteX114" fmla="*/ 1112921 w 3788802"/>
                  <a:gd name="connsiteY114" fmla="*/ 762000 h 1074821"/>
                  <a:gd name="connsiteX115" fmla="*/ 1120943 w 3788802"/>
                  <a:gd name="connsiteY115" fmla="*/ 764006 h 1074821"/>
                  <a:gd name="connsiteX116" fmla="*/ 1147011 w 3788802"/>
                  <a:gd name="connsiteY116" fmla="*/ 770021 h 1074821"/>
                  <a:gd name="connsiteX117" fmla="*/ 1193132 w 3788802"/>
                  <a:gd name="connsiteY117" fmla="*/ 780048 h 1074821"/>
                  <a:gd name="connsiteX118" fmla="*/ 1229227 w 3788802"/>
                  <a:gd name="connsiteY118" fmla="*/ 794085 h 1074821"/>
                  <a:gd name="connsiteX119" fmla="*/ 1235243 w 3788802"/>
                  <a:gd name="connsiteY119" fmla="*/ 798095 h 1074821"/>
                  <a:gd name="connsiteX120" fmla="*/ 1249279 w 3788802"/>
                  <a:gd name="connsiteY120" fmla="*/ 804111 h 1074821"/>
                  <a:gd name="connsiteX121" fmla="*/ 1259306 w 3788802"/>
                  <a:gd name="connsiteY121" fmla="*/ 810127 h 1074821"/>
                  <a:gd name="connsiteX122" fmla="*/ 1265321 w 3788802"/>
                  <a:gd name="connsiteY122" fmla="*/ 814137 h 1074821"/>
                  <a:gd name="connsiteX123" fmla="*/ 1273343 w 3788802"/>
                  <a:gd name="connsiteY123" fmla="*/ 816142 h 1074821"/>
                  <a:gd name="connsiteX124" fmla="*/ 1291390 w 3788802"/>
                  <a:gd name="connsiteY124" fmla="*/ 822158 h 1074821"/>
                  <a:gd name="connsiteX125" fmla="*/ 1299411 w 3788802"/>
                  <a:gd name="connsiteY125" fmla="*/ 826169 h 1074821"/>
                  <a:gd name="connsiteX126" fmla="*/ 1473869 w 3788802"/>
                  <a:gd name="connsiteY126" fmla="*/ 824163 h 1074821"/>
                  <a:gd name="connsiteX127" fmla="*/ 1481890 w 3788802"/>
                  <a:gd name="connsiteY127" fmla="*/ 826169 h 1074821"/>
                  <a:gd name="connsiteX128" fmla="*/ 1495927 w 3788802"/>
                  <a:gd name="connsiteY128" fmla="*/ 830179 h 1074821"/>
                  <a:gd name="connsiteX129" fmla="*/ 1513974 w 3788802"/>
                  <a:gd name="connsiteY129" fmla="*/ 832185 h 1074821"/>
                  <a:gd name="connsiteX130" fmla="*/ 1544053 w 3788802"/>
                  <a:gd name="connsiteY130" fmla="*/ 840206 h 1074821"/>
                  <a:gd name="connsiteX131" fmla="*/ 1562100 w 3788802"/>
                  <a:gd name="connsiteY131" fmla="*/ 846221 h 1074821"/>
                  <a:gd name="connsiteX132" fmla="*/ 1570121 w 3788802"/>
                  <a:gd name="connsiteY132" fmla="*/ 850232 h 1074821"/>
                  <a:gd name="connsiteX133" fmla="*/ 1580148 w 3788802"/>
                  <a:gd name="connsiteY133" fmla="*/ 852237 h 1074821"/>
                  <a:gd name="connsiteX134" fmla="*/ 1610227 w 3788802"/>
                  <a:gd name="connsiteY134" fmla="*/ 858253 h 1074821"/>
                  <a:gd name="connsiteX135" fmla="*/ 1618248 w 3788802"/>
                  <a:gd name="connsiteY135" fmla="*/ 862263 h 1074821"/>
                  <a:gd name="connsiteX136" fmla="*/ 1626269 w 3788802"/>
                  <a:gd name="connsiteY136" fmla="*/ 864269 h 1074821"/>
                  <a:gd name="connsiteX137" fmla="*/ 1640306 w 3788802"/>
                  <a:gd name="connsiteY137" fmla="*/ 870285 h 1074821"/>
                  <a:gd name="connsiteX138" fmla="*/ 1658353 w 3788802"/>
                  <a:gd name="connsiteY138" fmla="*/ 890337 h 1074821"/>
                  <a:gd name="connsiteX139" fmla="*/ 1664369 w 3788802"/>
                  <a:gd name="connsiteY139" fmla="*/ 902369 h 1074821"/>
                  <a:gd name="connsiteX140" fmla="*/ 1670385 w 3788802"/>
                  <a:gd name="connsiteY140" fmla="*/ 906379 h 1074821"/>
                  <a:gd name="connsiteX141" fmla="*/ 1678406 w 3788802"/>
                  <a:gd name="connsiteY141" fmla="*/ 912395 h 1074821"/>
                  <a:gd name="connsiteX142" fmla="*/ 1684421 w 3788802"/>
                  <a:gd name="connsiteY142" fmla="*/ 916406 h 1074821"/>
                  <a:gd name="connsiteX143" fmla="*/ 1712495 w 3788802"/>
                  <a:gd name="connsiteY143" fmla="*/ 924427 h 1074821"/>
                  <a:gd name="connsiteX144" fmla="*/ 1738564 w 3788802"/>
                  <a:gd name="connsiteY144" fmla="*/ 932448 h 1074821"/>
                  <a:gd name="connsiteX145" fmla="*/ 1750595 w 3788802"/>
                  <a:gd name="connsiteY145" fmla="*/ 938463 h 1074821"/>
                  <a:gd name="connsiteX146" fmla="*/ 1762627 w 3788802"/>
                  <a:gd name="connsiteY146" fmla="*/ 944479 h 1074821"/>
                  <a:gd name="connsiteX147" fmla="*/ 1778669 w 3788802"/>
                  <a:gd name="connsiteY147" fmla="*/ 950495 h 1074821"/>
                  <a:gd name="connsiteX148" fmla="*/ 1858879 w 3788802"/>
                  <a:gd name="connsiteY148" fmla="*/ 956511 h 1074821"/>
                  <a:gd name="connsiteX149" fmla="*/ 1979195 w 3788802"/>
                  <a:gd name="connsiteY149" fmla="*/ 952500 h 1074821"/>
                  <a:gd name="connsiteX150" fmla="*/ 2071437 w 3788802"/>
                  <a:gd name="connsiteY150" fmla="*/ 948490 h 1074821"/>
                  <a:gd name="connsiteX151" fmla="*/ 2129590 w 3788802"/>
                  <a:gd name="connsiteY151" fmla="*/ 950495 h 1074821"/>
                  <a:gd name="connsiteX152" fmla="*/ 2151648 w 3788802"/>
                  <a:gd name="connsiteY152" fmla="*/ 952500 h 1074821"/>
                  <a:gd name="connsiteX153" fmla="*/ 2161674 w 3788802"/>
                  <a:gd name="connsiteY153" fmla="*/ 956511 h 1074821"/>
                  <a:gd name="connsiteX154" fmla="*/ 2173706 w 3788802"/>
                  <a:gd name="connsiteY154" fmla="*/ 958516 h 1074821"/>
                  <a:gd name="connsiteX155" fmla="*/ 2185737 w 3788802"/>
                  <a:gd name="connsiteY155" fmla="*/ 964532 h 1074821"/>
                  <a:gd name="connsiteX156" fmla="*/ 2191753 w 3788802"/>
                  <a:gd name="connsiteY156" fmla="*/ 968542 h 1074821"/>
                  <a:gd name="connsiteX157" fmla="*/ 2197769 w 3788802"/>
                  <a:gd name="connsiteY157" fmla="*/ 970548 h 1074821"/>
                  <a:gd name="connsiteX158" fmla="*/ 2203785 w 3788802"/>
                  <a:gd name="connsiteY158" fmla="*/ 974558 h 1074821"/>
                  <a:gd name="connsiteX159" fmla="*/ 2211806 w 3788802"/>
                  <a:gd name="connsiteY159" fmla="*/ 976563 h 1074821"/>
                  <a:gd name="connsiteX160" fmla="*/ 2217821 w 3788802"/>
                  <a:gd name="connsiteY160" fmla="*/ 978569 h 1074821"/>
                  <a:gd name="connsiteX161" fmla="*/ 2225843 w 3788802"/>
                  <a:gd name="connsiteY161" fmla="*/ 984585 h 1074821"/>
                  <a:gd name="connsiteX162" fmla="*/ 2231858 w 3788802"/>
                  <a:gd name="connsiteY162" fmla="*/ 988595 h 1074821"/>
                  <a:gd name="connsiteX163" fmla="*/ 2233864 w 3788802"/>
                  <a:gd name="connsiteY163" fmla="*/ 994611 h 1074821"/>
                  <a:gd name="connsiteX164" fmla="*/ 2237874 w 3788802"/>
                  <a:gd name="connsiteY164" fmla="*/ 1002632 h 1074821"/>
                  <a:gd name="connsiteX165" fmla="*/ 2239879 w 3788802"/>
                  <a:gd name="connsiteY165" fmla="*/ 1010653 h 1074821"/>
                  <a:gd name="connsiteX166" fmla="*/ 2241885 w 3788802"/>
                  <a:gd name="connsiteY166" fmla="*/ 1016669 h 1074821"/>
                  <a:gd name="connsiteX167" fmla="*/ 2261937 w 3788802"/>
                  <a:gd name="connsiteY167" fmla="*/ 1018674 h 1074821"/>
                  <a:gd name="connsiteX168" fmla="*/ 2286000 w 3788802"/>
                  <a:gd name="connsiteY168" fmla="*/ 1010653 h 1074821"/>
                  <a:gd name="connsiteX169" fmla="*/ 2288006 w 3788802"/>
                  <a:gd name="connsiteY169" fmla="*/ 996616 h 1074821"/>
                  <a:gd name="connsiteX170" fmla="*/ 2300037 w 3788802"/>
                  <a:gd name="connsiteY170" fmla="*/ 878306 h 1074821"/>
                  <a:gd name="connsiteX171" fmla="*/ 2308058 w 3788802"/>
                  <a:gd name="connsiteY171" fmla="*/ 862263 h 1074821"/>
                  <a:gd name="connsiteX172" fmla="*/ 2314074 w 3788802"/>
                  <a:gd name="connsiteY172" fmla="*/ 856248 h 1074821"/>
                  <a:gd name="connsiteX173" fmla="*/ 2326106 w 3788802"/>
                  <a:gd name="connsiteY173" fmla="*/ 844216 h 1074821"/>
                  <a:gd name="connsiteX174" fmla="*/ 2332121 w 3788802"/>
                  <a:gd name="connsiteY174" fmla="*/ 832185 h 1074821"/>
                  <a:gd name="connsiteX175" fmla="*/ 2340143 w 3788802"/>
                  <a:gd name="connsiteY175" fmla="*/ 826169 h 1074821"/>
                  <a:gd name="connsiteX176" fmla="*/ 2352174 w 3788802"/>
                  <a:gd name="connsiteY176" fmla="*/ 836195 h 1074821"/>
                  <a:gd name="connsiteX177" fmla="*/ 2364206 w 3788802"/>
                  <a:gd name="connsiteY177" fmla="*/ 846221 h 1074821"/>
                  <a:gd name="connsiteX178" fmla="*/ 2372227 w 3788802"/>
                  <a:gd name="connsiteY178" fmla="*/ 858253 h 1074821"/>
                  <a:gd name="connsiteX179" fmla="*/ 2374232 w 3788802"/>
                  <a:gd name="connsiteY179" fmla="*/ 864269 h 1074821"/>
                  <a:gd name="connsiteX180" fmla="*/ 2378243 w 3788802"/>
                  <a:gd name="connsiteY180" fmla="*/ 870285 h 1074821"/>
                  <a:gd name="connsiteX181" fmla="*/ 2406316 w 3788802"/>
                  <a:gd name="connsiteY181" fmla="*/ 912395 h 1074821"/>
                  <a:gd name="connsiteX182" fmla="*/ 2416343 w 3788802"/>
                  <a:gd name="connsiteY182" fmla="*/ 928437 h 1074821"/>
                  <a:gd name="connsiteX183" fmla="*/ 2432385 w 3788802"/>
                  <a:gd name="connsiteY183" fmla="*/ 968542 h 1074821"/>
                  <a:gd name="connsiteX184" fmla="*/ 2436395 w 3788802"/>
                  <a:gd name="connsiteY184" fmla="*/ 976563 h 1074821"/>
                  <a:gd name="connsiteX185" fmla="*/ 2438400 w 3788802"/>
                  <a:gd name="connsiteY185" fmla="*/ 982579 h 1074821"/>
                  <a:gd name="connsiteX186" fmla="*/ 2440406 w 3788802"/>
                  <a:gd name="connsiteY186" fmla="*/ 990600 h 1074821"/>
                  <a:gd name="connsiteX187" fmla="*/ 2444416 w 3788802"/>
                  <a:gd name="connsiteY187" fmla="*/ 996616 h 1074821"/>
                  <a:gd name="connsiteX188" fmla="*/ 2460458 w 3788802"/>
                  <a:gd name="connsiteY188" fmla="*/ 994611 h 1074821"/>
                  <a:gd name="connsiteX189" fmla="*/ 2462464 w 3788802"/>
                  <a:gd name="connsiteY189" fmla="*/ 988595 h 1074821"/>
                  <a:gd name="connsiteX190" fmla="*/ 2470485 w 3788802"/>
                  <a:gd name="connsiteY190" fmla="*/ 984585 h 1074821"/>
                  <a:gd name="connsiteX191" fmla="*/ 2482516 w 3788802"/>
                  <a:gd name="connsiteY191" fmla="*/ 978569 h 1074821"/>
                  <a:gd name="connsiteX192" fmla="*/ 2494548 w 3788802"/>
                  <a:gd name="connsiteY192" fmla="*/ 970548 h 1074821"/>
                  <a:gd name="connsiteX193" fmla="*/ 2508585 w 3788802"/>
                  <a:gd name="connsiteY193" fmla="*/ 960521 h 1074821"/>
                  <a:gd name="connsiteX194" fmla="*/ 2514600 w 3788802"/>
                  <a:gd name="connsiteY194" fmla="*/ 958516 h 1074821"/>
                  <a:gd name="connsiteX195" fmla="*/ 2520616 w 3788802"/>
                  <a:gd name="connsiteY195" fmla="*/ 954506 h 1074821"/>
                  <a:gd name="connsiteX196" fmla="*/ 2534653 w 3788802"/>
                  <a:gd name="connsiteY196" fmla="*/ 950495 h 1074821"/>
                  <a:gd name="connsiteX197" fmla="*/ 2548690 w 3788802"/>
                  <a:gd name="connsiteY197" fmla="*/ 944479 h 1074821"/>
                  <a:gd name="connsiteX198" fmla="*/ 2562727 w 3788802"/>
                  <a:gd name="connsiteY198" fmla="*/ 938463 h 1074821"/>
                  <a:gd name="connsiteX199" fmla="*/ 2568743 w 3788802"/>
                  <a:gd name="connsiteY199" fmla="*/ 934453 h 1074821"/>
                  <a:gd name="connsiteX200" fmla="*/ 2574758 w 3788802"/>
                  <a:gd name="connsiteY200" fmla="*/ 932448 h 1074821"/>
                  <a:gd name="connsiteX201" fmla="*/ 2614864 w 3788802"/>
                  <a:gd name="connsiteY201" fmla="*/ 938463 h 1074821"/>
                  <a:gd name="connsiteX202" fmla="*/ 2630906 w 3788802"/>
                  <a:gd name="connsiteY202" fmla="*/ 946485 h 1074821"/>
                  <a:gd name="connsiteX203" fmla="*/ 2644943 w 3788802"/>
                  <a:gd name="connsiteY203" fmla="*/ 952500 h 1074821"/>
                  <a:gd name="connsiteX204" fmla="*/ 2654969 w 3788802"/>
                  <a:gd name="connsiteY204" fmla="*/ 960521 h 1074821"/>
                  <a:gd name="connsiteX205" fmla="*/ 2677027 w 3788802"/>
                  <a:gd name="connsiteY205" fmla="*/ 966537 h 1074821"/>
                  <a:gd name="connsiteX206" fmla="*/ 2689058 w 3788802"/>
                  <a:gd name="connsiteY206" fmla="*/ 970548 h 1074821"/>
                  <a:gd name="connsiteX207" fmla="*/ 2695074 w 3788802"/>
                  <a:gd name="connsiteY207" fmla="*/ 974558 h 1074821"/>
                  <a:gd name="connsiteX208" fmla="*/ 2705100 w 3788802"/>
                  <a:gd name="connsiteY208" fmla="*/ 976563 h 1074821"/>
                  <a:gd name="connsiteX209" fmla="*/ 2731169 w 3788802"/>
                  <a:gd name="connsiteY209" fmla="*/ 982579 h 1074821"/>
                  <a:gd name="connsiteX210" fmla="*/ 2749216 w 3788802"/>
                  <a:gd name="connsiteY210" fmla="*/ 988595 h 1074821"/>
                  <a:gd name="connsiteX211" fmla="*/ 2761248 w 3788802"/>
                  <a:gd name="connsiteY211" fmla="*/ 992606 h 1074821"/>
                  <a:gd name="connsiteX212" fmla="*/ 2773279 w 3788802"/>
                  <a:gd name="connsiteY212" fmla="*/ 994611 h 1074821"/>
                  <a:gd name="connsiteX213" fmla="*/ 2783306 w 3788802"/>
                  <a:gd name="connsiteY213" fmla="*/ 998621 h 1074821"/>
                  <a:gd name="connsiteX214" fmla="*/ 2791327 w 3788802"/>
                  <a:gd name="connsiteY214" fmla="*/ 1000627 h 1074821"/>
                  <a:gd name="connsiteX215" fmla="*/ 2797343 w 3788802"/>
                  <a:gd name="connsiteY215" fmla="*/ 1004637 h 1074821"/>
                  <a:gd name="connsiteX216" fmla="*/ 2803358 w 3788802"/>
                  <a:gd name="connsiteY216" fmla="*/ 1006642 h 1074821"/>
                  <a:gd name="connsiteX217" fmla="*/ 2815390 w 3788802"/>
                  <a:gd name="connsiteY217" fmla="*/ 1012658 h 1074821"/>
                  <a:gd name="connsiteX218" fmla="*/ 2827421 w 3788802"/>
                  <a:gd name="connsiteY218" fmla="*/ 1018674 h 1074821"/>
                  <a:gd name="connsiteX219" fmla="*/ 2839453 w 3788802"/>
                  <a:gd name="connsiteY219" fmla="*/ 1030706 h 1074821"/>
                  <a:gd name="connsiteX220" fmla="*/ 2845469 w 3788802"/>
                  <a:gd name="connsiteY220" fmla="*/ 1034716 h 1074821"/>
                  <a:gd name="connsiteX221" fmla="*/ 2857500 w 3788802"/>
                  <a:gd name="connsiteY221" fmla="*/ 1048753 h 1074821"/>
                  <a:gd name="connsiteX222" fmla="*/ 2865521 w 3788802"/>
                  <a:gd name="connsiteY222" fmla="*/ 1060785 h 1074821"/>
                  <a:gd name="connsiteX223" fmla="*/ 2873543 w 3788802"/>
                  <a:gd name="connsiteY223" fmla="*/ 1074821 h 1074821"/>
                  <a:gd name="connsiteX224" fmla="*/ 2879558 w 3788802"/>
                  <a:gd name="connsiteY224" fmla="*/ 1070811 h 1074821"/>
                  <a:gd name="connsiteX225" fmla="*/ 2881564 w 3788802"/>
                  <a:gd name="connsiteY225" fmla="*/ 1034716 h 1074821"/>
                  <a:gd name="connsiteX226" fmla="*/ 2895600 w 3788802"/>
                  <a:gd name="connsiteY226" fmla="*/ 982579 h 1074821"/>
                  <a:gd name="connsiteX227" fmla="*/ 2899611 w 3788802"/>
                  <a:gd name="connsiteY227" fmla="*/ 972553 h 1074821"/>
                  <a:gd name="connsiteX228" fmla="*/ 2903621 w 3788802"/>
                  <a:gd name="connsiteY228" fmla="*/ 954506 h 1074821"/>
                  <a:gd name="connsiteX229" fmla="*/ 2909637 w 3788802"/>
                  <a:gd name="connsiteY229" fmla="*/ 942474 h 1074821"/>
                  <a:gd name="connsiteX230" fmla="*/ 2911643 w 3788802"/>
                  <a:gd name="connsiteY230" fmla="*/ 936458 h 1074821"/>
                  <a:gd name="connsiteX231" fmla="*/ 2907632 w 3788802"/>
                  <a:gd name="connsiteY231" fmla="*/ 920416 h 1074821"/>
                  <a:gd name="connsiteX232" fmla="*/ 2891590 w 3788802"/>
                  <a:gd name="connsiteY232" fmla="*/ 914400 h 1074821"/>
                  <a:gd name="connsiteX233" fmla="*/ 2863516 w 3788802"/>
                  <a:gd name="connsiteY233" fmla="*/ 918411 h 1074821"/>
                  <a:gd name="connsiteX234" fmla="*/ 2845469 w 3788802"/>
                  <a:gd name="connsiteY234" fmla="*/ 924427 h 1074821"/>
                  <a:gd name="connsiteX235" fmla="*/ 2829427 w 3788802"/>
                  <a:gd name="connsiteY235" fmla="*/ 926432 h 1074821"/>
                  <a:gd name="connsiteX236" fmla="*/ 2797343 w 3788802"/>
                  <a:gd name="connsiteY236" fmla="*/ 922421 h 1074821"/>
                  <a:gd name="connsiteX237" fmla="*/ 2791327 w 3788802"/>
                  <a:gd name="connsiteY237" fmla="*/ 920416 h 1074821"/>
                  <a:gd name="connsiteX238" fmla="*/ 2787316 w 3788802"/>
                  <a:gd name="connsiteY238" fmla="*/ 914400 h 1074821"/>
                  <a:gd name="connsiteX239" fmla="*/ 2781300 w 3788802"/>
                  <a:gd name="connsiteY239" fmla="*/ 910390 h 1074821"/>
                  <a:gd name="connsiteX240" fmla="*/ 2777290 w 3788802"/>
                  <a:gd name="connsiteY240" fmla="*/ 902369 h 1074821"/>
                  <a:gd name="connsiteX241" fmla="*/ 2773279 w 3788802"/>
                  <a:gd name="connsiteY241" fmla="*/ 896353 h 1074821"/>
                  <a:gd name="connsiteX242" fmla="*/ 2775285 w 3788802"/>
                  <a:gd name="connsiteY242" fmla="*/ 884321 h 1074821"/>
                  <a:gd name="connsiteX243" fmla="*/ 2783306 w 3788802"/>
                  <a:gd name="connsiteY243" fmla="*/ 868279 h 1074821"/>
                  <a:gd name="connsiteX244" fmla="*/ 2789321 w 3788802"/>
                  <a:gd name="connsiteY244" fmla="*/ 862263 h 1074821"/>
                  <a:gd name="connsiteX245" fmla="*/ 2791327 w 3788802"/>
                  <a:gd name="connsiteY245" fmla="*/ 856248 h 1074821"/>
                  <a:gd name="connsiteX246" fmla="*/ 2801353 w 3788802"/>
                  <a:gd name="connsiteY246" fmla="*/ 844216 h 1074821"/>
                  <a:gd name="connsiteX247" fmla="*/ 2811379 w 3788802"/>
                  <a:gd name="connsiteY247" fmla="*/ 834190 h 1074821"/>
                  <a:gd name="connsiteX248" fmla="*/ 2815390 w 3788802"/>
                  <a:gd name="connsiteY248" fmla="*/ 828174 h 1074821"/>
                  <a:gd name="connsiteX249" fmla="*/ 2821406 w 3788802"/>
                  <a:gd name="connsiteY249" fmla="*/ 822158 h 1074821"/>
                  <a:gd name="connsiteX250" fmla="*/ 2827421 w 3788802"/>
                  <a:gd name="connsiteY250" fmla="*/ 814137 h 1074821"/>
                  <a:gd name="connsiteX251" fmla="*/ 2831432 w 3788802"/>
                  <a:gd name="connsiteY251" fmla="*/ 808121 h 1074821"/>
                  <a:gd name="connsiteX252" fmla="*/ 2837448 w 3788802"/>
                  <a:gd name="connsiteY252" fmla="*/ 804111 h 1074821"/>
                  <a:gd name="connsiteX253" fmla="*/ 2841458 w 3788802"/>
                  <a:gd name="connsiteY253" fmla="*/ 798095 h 1074821"/>
                  <a:gd name="connsiteX254" fmla="*/ 2859506 w 3788802"/>
                  <a:gd name="connsiteY254" fmla="*/ 788069 h 1074821"/>
                  <a:gd name="connsiteX255" fmla="*/ 2871537 w 3788802"/>
                  <a:gd name="connsiteY255" fmla="*/ 776037 h 1074821"/>
                  <a:gd name="connsiteX256" fmla="*/ 2875548 w 3788802"/>
                  <a:gd name="connsiteY256" fmla="*/ 764006 h 1074821"/>
                  <a:gd name="connsiteX257" fmla="*/ 2881564 w 3788802"/>
                  <a:gd name="connsiteY257" fmla="*/ 755985 h 1074821"/>
                  <a:gd name="connsiteX258" fmla="*/ 2885574 w 3788802"/>
                  <a:gd name="connsiteY258" fmla="*/ 749969 h 1074821"/>
                  <a:gd name="connsiteX259" fmla="*/ 2899611 w 3788802"/>
                  <a:gd name="connsiteY259" fmla="*/ 735932 h 1074821"/>
                  <a:gd name="connsiteX260" fmla="*/ 2907632 w 3788802"/>
                  <a:gd name="connsiteY260" fmla="*/ 727911 h 1074821"/>
                  <a:gd name="connsiteX261" fmla="*/ 2911643 w 3788802"/>
                  <a:gd name="connsiteY261" fmla="*/ 721895 h 1074821"/>
                  <a:gd name="connsiteX262" fmla="*/ 2917658 w 3788802"/>
                  <a:gd name="connsiteY262" fmla="*/ 717885 h 1074821"/>
                  <a:gd name="connsiteX263" fmla="*/ 2929690 w 3788802"/>
                  <a:gd name="connsiteY263" fmla="*/ 697832 h 1074821"/>
                  <a:gd name="connsiteX264" fmla="*/ 2935706 w 3788802"/>
                  <a:gd name="connsiteY264" fmla="*/ 691816 h 1074821"/>
                  <a:gd name="connsiteX265" fmla="*/ 2937711 w 3788802"/>
                  <a:gd name="connsiteY265" fmla="*/ 685800 h 1074821"/>
                  <a:gd name="connsiteX266" fmla="*/ 2945732 w 3788802"/>
                  <a:gd name="connsiteY266" fmla="*/ 683795 h 1074821"/>
                  <a:gd name="connsiteX267" fmla="*/ 2975811 w 3788802"/>
                  <a:gd name="connsiteY267" fmla="*/ 687806 h 1074821"/>
                  <a:gd name="connsiteX268" fmla="*/ 2985837 w 3788802"/>
                  <a:gd name="connsiteY268" fmla="*/ 699837 h 1074821"/>
                  <a:gd name="connsiteX269" fmla="*/ 2997869 w 3788802"/>
                  <a:gd name="connsiteY269" fmla="*/ 703848 h 1074821"/>
                  <a:gd name="connsiteX270" fmla="*/ 3003885 w 3788802"/>
                  <a:gd name="connsiteY270" fmla="*/ 707858 h 1074821"/>
                  <a:gd name="connsiteX271" fmla="*/ 3031958 w 3788802"/>
                  <a:gd name="connsiteY271" fmla="*/ 703848 h 1074821"/>
                  <a:gd name="connsiteX272" fmla="*/ 3052011 w 3788802"/>
                  <a:gd name="connsiteY272" fmla="*/ 707858 h 1074821"/>
                  <a:gd name="connsiteX273" fmla="*/ 3064043 w 3788802"/>
                  <a:gd name="connsiteY273" fmla="*/ 709863 h 1074821"/>
                  <a:gd name="connsiteX274" fmla="*/ 3070058 w 3788802"/>
                  <a:gd name="connsiteY274" fmla="*/ 713874 h 1074821"/>
                  <a:gd name="connsiteX275" fmla="*/ 3084095 w 3788802"/>
                  <a:gd name="connsiteY275" fmla="*/ 703848 h 1074821"/>
                  <a:gd name="connsiteX276" fmla="*/ 3090111 w 3788802"/>
                  <a:gd name="connsiteY276" fmla="*/ 697832 h 1074821"/>
                  <a:gd name="connsiteX277" fmla="*/ 3092116 w 3788802"/>
                  <a:gd name="connsiteY277" fmla="*/ 691816 h 1074821"/>
                  <a:gd name="connsiteX278" fmla="*/ 3098132 w 3788802"/>
                  <a:gd name="connsiteY278" fmla="*/ 689811 h 1074821"/>
                  <a:gd name="connsiteX279" fmla="*/ 3138237 w 3788802"/>
                  <a:gd name="connsiteY279" fmla="*/ 693821 h 1074821"/>
                  <a:gd name="connsiteX280" fmla="*/ 3156285 w 3788802"/>
                  <a:gd name="connsiteY280" fmla="*/ 703848 h 1074821"/>
                  <a:gd name="connsiteX281" fmla="*/ 3190374 w 3788802"/>
                  <a:gd name="connsiteY281" fmla="*/ 699837 h 1074821"/>
                  <a:gd name="connsiteX282" fmla="*/ 3208421 w 3788802"/>
                  <a:gd name="connsiteY282" fmla="*/ 685800 h 1074821"/>
                  <a:gd name="connsiteX283" fmla="*/ 3222458 w 3788802"/>
                  <a:gd name="connsiteY283" fmla="*/ 677779 h 1074821"/>
                  <a:gd name="connsiteX284" fmla="*/ 3230479 w 3788802"/>
                  <a:gd name="connsiteY284" fmla="*/ 667753 h 1074821"/>
                  <a:gd name="connsiteX285" fmla="*/ 3258553 w 3788802"/>
                  <a:gd name="connsiteY285" fmla="*/ 635669 h 1074821"/>
                  <a:gd name="connsiteX286" fmla="*/ 3262564 w 3788802"/>
                  <a:gd name="connsiteY286" fmla="*/ 627648 h 1074821"/>
                  <a:gd name="connsiteX287" fmla="*/ 3264569 w 3788802"/>
                  <a:gd name="connsiteY287" fmla="*/ 621632 h 1074821"/>
                  <a:gd name="connsiteX288" fmla="*/ 3272590 w 3788802"/>
                  <a:gd name="connsiteY288" fmla="*/ 617621 h 1074821"/>
                  <a:gd name="connsiteX289" fmla="*/ 3280611 w 3788802"/>
                  <a:gd name="connsiteY289" fmla="*/ 611606 h 1074821"/>
                  <a:gd name="connsiteX290" fmla="*/ 3296653 w 3788802"/>
                  <a:gd name="connsiteY290" fmla="*/ 597569 h 1074821"/>
                  <a:gd name="connsiteX291" fmla="*/ 3300664 w 3788802"/>
                  <a:gd name="connsiteY291" fmla="*/ 589548 h 1074821"/>
                  <a:gd name="connsiteX292" fmla="*/ 3306679 w 3788802"/>
                  <a:gd name="connsiteY292" fmla="*/ 585537 h 1074821"/>
                  <a:gd name="connsiteX293" fmla="*/ 3334753 w 3788802"/>
                  <a:gd name="connsiteY293" fmla="*/ 579521 h 1074821"/>
                  <a:gd name="connsiteX294" fmla="*/ 3340769 w 3788802"/>
                  <a:gd name="connsiteY294" fmla="*/ 575511 h 1074821"/>
                  <a:gd name="connsiteX295" fmla="*/ 3348790 w 3788802"/>
                  <a:gd name="connsiteY295" fmla="*/ 583532 h 1074821"/>
                  <a:gd name="connsiteX296" fmla="*/ 3350795 w 3788802"/>
                  <a:gd name="connsiteY296" fmla="*/ 591553 h 1074821"/>
                  <a:gd name="connsiteX297" fmla="*/ 3354806 w 3788802"/>
                  <a:gd name="connsiteY297" fmla="*/ 597569 h 1074821"/>
                  <a:gd name="connsiteX298" fmla="*/ 3360821 w 3788802"/>
                  <a:gd name="connsiteY298" fmla="*/ 609600 h 1074821"/>
                  <a:gd name="connsiteX299" fmla="*/ 3362827 w 3788802"/>
                  <a:gd name="connsiteY299" fmla="*/ 615616 h 1074821"/>
                  <a:gd name="connsiteX300" fmla="*/ 3368843 w 3788802"/>
                  <a:gd name="connsiteY300" fmla="*/ 631658 h 1074821"/>
                  <a:gd name="connsiteX301" fmla="*/ 3374858 w 3788802"/>
                  <a:gd name="connsiteY301" fmla="*/ 615616 h 1074821"/>
                  <a:gd name="connsiteX302" fmla="*/ 3380874 w 3788802"/>
                  <a:gd name="connsiteY302" fmla="*/ 607595 h 1074821"/>
                  <a:gd name="connsiteX303" fmla="*/ 3392906 w 3788802"/>
                  <a:gd name="connsiteY303" fmla="*/ 595563 h 1074821"/>
                  <a:gd name="connsiteX304" fmla="*/ 3410953 w 3788802"/>
                  <a:gd name="connsiteY304" fmla="*/ 573506 h 1074821"/>
                  <a:gd name="connsiteX305" fmla="*/ 3416969 w 3788802"/>
                  <a:gd name="connsiteY305" fmla="*/ 565485 h 1074821"/>
                  <a:gd name="connsiteX306" fmla="*/ 3424990 w 3788802"/>
                  <a:gd name="connsiteY306" fmla="*/ 553453 h 1074821"/>
                  <a:gd name="connsiteX307" fmla="*/ 3431006 w 3788802"/>
                  <a:gd name="connsiteY307" fmla="*/ 549442 h 1074821"/>
                  <a:gd name="connsiteX308" fmla="*/ 3429000 w 3788802"/>
                  <a:gd name="connsiteY308" fmla="*/ 559469 h 1074821"/>
                  <a:gd name="connsiteX309" fmla="*/ 3426995 w 3788802"/>
                  <a:gd name="connsiteY309" fmla="*/ 585537 h 1074821"/>
                  <a:gd name="connsiteX310" fmla="*/ 3422985 w 3788802"/>
                  <a:gd name="connsiteY310" fmla="*/ 591553 h 1074821"/>
                  <a:gd name="connsiteX311" fmla="*/ 3416969 w 3788802"/>
                  <a:gd name="connsiteY311" fmla="*/ 621632 h 1074821"/>
                  <a:gd name="connsiteX312" fmla="*/ 3410953 w 3788802"/>
                  <a:gd name="connsiteY312" fmla="*/ 643690 h 1074821"/>
                  <a:gd name="connsiteX313" fmla="*/ 3404937 w 3788802"/>
                  <a:gd name="connsiteY313" fmla="*/ 673769 h 1074821"/>
                  <a:gd name="connsiteX314" fmla="*/ 3398921 w 3788802"/>
                  <a:gd name="connsiteY314" fmla="*/ 675774 h 1074821"/>
                  <a:gd name="connsiteX315" fmla="*/ 3388895 w 3788802"/>
                  <a:gd name="connsiteY315" fmla="*/ 679785 h 1074821"/>
                  <a:gd name="connsiteX316" fmla="*/ 3362827 w 3788802"/>
                  <a:gd name="connsiteY316" fmla="*/ 695827 h 1074821"/>
                  <a:gd name="connsiteX317" fmla="*/ 3342774 w 3788802"/>
                  <a:gd name="connsiteY317" fmla="*/ 715879 h 1074821"/>
                  <a:gd name="connsiteX318" fmla="*/ 3322721 w 3788802"/>
                  <a:gd name="connsiteY318" fmla="*/ 731921 h 1074821"/>
                  <a:gd name="connsiteX319" fmla="*/ 3318711 w 3788802"/>
                  <a:gd name="connsiteY319" fmla="*/ 737937 h 1074821"/>
                  <a:gd name="connsiteX320" fmla="*/ 3314700 w 3788802"/>
                  <a:gd name="connsiteY320" fmla="*/ 749969 h 1074821"/>
                  <a:gd name="connsiteX321" fmla="*/ 3310690 w 3788802"/>
                  <a:gd name="connsiteY321" fmla="*/ 755985 h 1074821"/>
                  <a:gd name="connsiteX322" fmla="*/ 3304674 w 3788802"/>
                  <a:gd name="connsiteY322" fmla="*/ 774032 h 1074821"/>
                  <a:gd name="connsiteX323" fmla="*/ 3302669 w 3788802"/>
                  <a:gd name="connsiteY323" fmla="*/ 782053 h 1074821"/>
                  <a:gd name="connsiteX324" fmla="*/ 3296653 w 3788802"/>
                  <a:gd name="connsiteY324" fmla="*/ 788069 h 1074821"/>
                  <a:gd name="connsiteX325" fmla="*/ 3284621 w 3788802"/>
                  <a:gd name="connsiteY325" fmla="*/ 796090 h 1074821"/>
                  <a:gd name="connsiteX326" fmla="*/ 3282616 w 3788802"/>
                  <a:gd name="connsiteY326" fmla="*/ 802106 h 1074821"/>
                  <a:gd name="connsiteX327" fmla="*/ 3278606 w 3788802"/>
                  <a:gd name="connsiteY327" fmla="*/ 808121 h 1074821"/>
                  <a:gd name="connsiteX328" fmla="*/ 3272590 w 3788802"/>
                  <a:gd name="connsiteY328" fmla="*/ 818148 h 1074821"/>
                  <a:gd name="connsiteX329" fmla="*/ 3270585 w 3788802"/>
                  <a:gd name="connsiteY329" fmla="*/ 824163 h 1074821"/>
                  <a:gd name="connsiteX330" fmla="*/ 3262564 w 3788802"/>
                  <a:gd name="connsiteY330" fmla="*/ 850232 h 1074821"/>
                  <a:gd name="connsiteX331" fmla="*/ 3256548 w 3788802"/>
                  <a:gd name="connsiteY331" fmla="*/ 862263 h 1074821"/>
                  <a:gd name="connsiteX332" fmla="*/ 3250532 w 3788802"/>
                  <a:gd name="connsiteY332" fmla="*/ 872290 h 1074821"/>
                  <a:gd name="connsiteX333" fmla="*/ 3246521 w 3788802"/>
                  <a:gd name="connsiteY333" fmla="*/ 882316 h 1074821"/>
                  <a:gd name="connsiteX334" fmla="*/ 3252537 w 3788802"/>
                  <a:gd name="connsiteY334" fmla="*/ 938463 h 1074821"/>
                  <a:gd name="connsiteX335" fmla="*/ 3256548 w 3788802"/>
                  <a:gd name="connsiteY335" fmla="*/ 946485 h 1074821"/>
                  <a:gd name="connsiteX336" fmla="*/ 3260558 w 3788802"/>
                  <a:gd name="connsiteY336" fmla="*/ 962527 h 1074821"/>
                  <a:gd name="connsiteX337" fmla="*/ 3262564 w 3788802"/>
                  <a:gd name="connsiteY337" fmla="*/ 968542 h 1074821"/>
                  <a:gd name="connsiteX338" fmla="*/ 3264569 w 3788802"/>
                  <a:gd name="connsiteY338" fmla="*/ 976563 h 1074821"/>
                  <a:gd name="connsiteX339" fmla="*/ 3268579 w 3788802"/>
                  <a:gd name="connsiteY339" fmla="*/ 986590 h 1074821"/>
                  <a:gd name="connsiteX340" fmla="*/ 3270585 w 3788802"/>
                  <a:gd name="connsiteY340" fmla="*/ 994611 h 1074821"/>
                  <a:gd name="connsiteX341" fmla="*/ 3286627 w 3788802"/>
                  <a:gd name="connsiteY341" fmla="*/ 1002632 h 1074821"/>
                  <a:gd name="connsiteX342" fmla="*/ 3296653 w 3788802"/>
                  <a:gd name="connsiteY342" fmla="*/ 996616 h 1074821"/>
                  <a:gd name="connsiteX343" fmla="*/ 3302669 w 3788802"/>
                  <a:gd name="connsiteY343" fmla="*/ 992606 h 1074821"/>
                  <a:gd name="connsiteX344" fmla="*/ 3312695 w 3788802"/>
                  <a:gd name="connsiteY344" fmla="*/ 978569 h 1074821"/>
                  <a:gd name="connsiteX345" fmla="*/ 3318711 w 3788802"/>
                  <a:gd name="connsiteY345" fmla="*/ 972553 h 1074821"/>
                  <a:gd name="connsiteX346" fmla="*/ 3322721 w 3788802"/>
                  <a:gd name="connsiteY346" fmla="*/ 960521 h 1074821"/>
                  <a:gd name="connsiteX347" fmla="*/ 3332748 w 3788802"/>
                  <a:gd name="connsiteY347" fmla="*/ 946485 h 1074821"/>
                  <a:gd name="connsiteX348" fmla="*/ 3340769 w 3788802"/>
                  <a:gd name="connsiteY348" fmla="*/ 934453 h 1074821"/>
                  <a:gd name="connsiteX349" fmla="*/ 3342774 w 3788802"/>
                  <a:gd name="connsiteY349" fmla="*/ 926432 h 1074821"/>
                  <a:gd name="connsiteX350" fmla="*/ 3346785 w 3788802"/>
                  <a:gd name="connsiteY350" fmla="*/ 920416 h 1074821"/>
                  <a:gd name="connsiteX351" fmla="*/ 3372853 w 3788802"/>
                  <a:gd name="connsiteY351" fmla="*/ 876300 h 1074821"/>
                  <a:gd name="connsiteX352" fmla="*/ 3380874 w 3788802"/>
                  <a:gd name="connsiteY352" fmla="*/ 862263 h 1074821"/>
                  <a:gd name="connsiteX353" fmla="*/ 3382879 w 3788802"/>
                  <a:gd name="connsiteY353" fmla="*/ 854242 h 1074821"/>
                  <a:gd name="connsiteX354" fmla="*/ 3386890 w 3788802"/>
                  <a:gd name="connsiteY354" fmla="*/ 848227 h 1074821"/>
                  <a:gd name="connsiteX355" fmla="*/ 3388895 w 3788802"/>
                  <a:gd name="connsiteY355" fmla="*/ 842211 h 1074821"/>
                  <a:gd name="connsiteX356" fmla="*/ 3392906 w 3788802"/>
                  <a:gd name="connsiteY356" fmla="*/ 836195 h 1074821"/>
                  <a:gd name="connsiteX357" fmla="*/ 3394911 w 3788802"/>
                  <a:gd name="connsiteY357" fmla="*/ 828174 h 1074821"/>
                  <a:gd name="connsiteX358" fmla="*/ 3398921 w 3788802"/>
                  <a:gd name="connsiteY358" fmla="*/ 772027 h 1074821"/>
                  <a:gd name="connsiteX359" fmla="*/ 3400927 w 3788802"/>
                  <a:gd name="connsiteY359" fmla="*/ 762000 h 1074821"/>
                  <a:gd name="connsiteX360" fmla="*/ 3404937 w 3788802"/>
                  <a:gd name="connsiteY360" fmla="*/ 755985 h 1074821"/>
                  <a:gd name="connsiteX361" fmla="*/ 3410953 w 3788802"/>
                  <a:gd name="connsiteY361" fmla="*/ 741948 h 1074821"/>
                  <a:gd name="connsiteX362" fmla="*/ 3414964 w 3788802"/>
                  <a:gd name="connsiteY362" fmla="*/ 729916 h 1074821"/>
                  <a:gd name="connsiteX363" fmla="*/ 3418974 w 3788802"/>
                  <a:gd name="connsiteY363" fmla="*/ 721895 h 1074821"/>
                  <a:gd name="connsiteX364" fmla="*/ 3429000 w 3788802"/>
                  <a:gd name="connsiteY364" fmla="*/ 701842 h 1074821"/>
                  <a:gd name="connsiteX365" fmla="*/ 3435016 w 3788802"/>
                  <a:gd name="connsiteY365" fmla="*/ 697832 h 1074821"/>
                  <a:gd name="connsiteX366" fmla="*/ 3449053 w 3788802"/>
                  <a:gd name="connsiteY366" fmla="*/ 691816 h 1074821"/>
                  <a:gd name="connsiteX367" fmla="*/ 3467100 w 3788802"/>
                  <a:gd name="connsiteY367" fmla="*/ 683795 h 1074821"/>
                  <a:gd name="connsiteX368" fmla="*/ 3475121 w 3788802"/>
                  <a:gd name="connsiteY368" fmla="*/ 679785 h 1074821"/>
                  <a:gd name="connsiteX369" fmla="*/ 3485148 w 3788802"/>
                  <a:gd name="connsiteY369" fmla="*/ 677779 h 1074821"/>
                  <a:gd name="connsiteX370" fmla="*/ 3493169 w 3788802"/>
                  <a:gd name="connsiteY370" fmla="*/ 671763 h 1074821"/>
                  <a:gd name="connsiteX371" fmla="*/ 3501190 w 3788802"/>
                  <a:gd name="connsiteY371" fmla="*/ 669758 h 1074821"/>
                  <a:gd name="connsiteX372" fmla="*/ 3519237 w 3788802"/>
                  <a:gd name="connsiteY372" fmla="*/ 655721 h 1074821"/>
                  <a:gd name="connsiteX373" fmla="*/ 3533274 w 3788802"/>
                  <a:gd name="connsiteY373" fmla="*/ 645695 h 1074821"/>
                  <a:gd name="connsiteX374" fmla="*/ 3547311 w 3788802"/>
                  <a:gd name="connsiteY374" fmla="*/ 643690 h 1074821"/>
                  <a:gd name="connsiteX375" fmla="*/ 3585411 w 3788802"/>
                  <a:gd name="connsiteY375" fmla="*/ 639679 h 1074821"/>
                  <a:gd name="connsiteX376" fmla="*/ 3591427 w 3788802"/>
                  <a:gd name="connsiteY376" fmla="*/ 637674 h 1074821"/>
                  <a:gd name="connsiteX377" fmla="*/ 3603458 w 3788802"/>
                  <a:gd name="connsiteY377" fmla="*/ 625642 h 1074821"/>
                  <a:gd name="connsiteX378" fmla="*/ 3611479 w 3788802"/>
                  <a:gd name="connsiteY378" fmla="*/ 613611 h 1074821"/>
                  <a:gd name="connsiteX379" fmla="*/ 3617495 w 3788802"/>
                  <a:gd name="connsiteY379" fmla="*/ 609600 h 1074821"/>
                  <a:gd name="connsiteX380" fmla="*/ 3625516 w 3788802"/>
                  <a:gd name="connsiteY380" fmla="*/ 593558 h 1074821"/>
                  <a:gd name="connsiteX381" fmla="*/ 3633537 w 3788802"/>
                  <a:gd name="connsiteY381" fmla="*/ 589548 h 1074821"/>
                  <a:gd name="connsiteX382" fmla="*/ 3643564 w 3788802"/>
                  <a:gd name="connsiteY382" fmla="*/ 579521 h 1074821"/>
                  <a:gd name="connsiteX383" fmla="*/ 3645569 w 3788802"/>
                  <a:gd name="connsiteY383" fmla="*/ 573506 h 1074821"/>
                  <a:gd name="connsiteX384" fmla="*/ 3657600 w 3788802"/>
                  <a:gd name="connsiteY384" fmla="*/ 557463 h 1074821"/>
                  <a:gd name="connsiteX385" fmla="*/ 3667627 w 3788802"/>
                  <a:gd name="connsiteY385" fmla="*/ 555458 h 1074821"/>
                  <a:gd name="connsiteX386" fmla="*/ 3679658 w 3788802"/>
                  <a:gd name="connsiteY386" fmla="*/ 549442 h 1074821"/>
                  <a:gd name="connsiteX387" fmla="*/ 3689685 w 3788802"/>
                  <a:gd name="connsiteY387" fmla="*/ 553453 h 1074821"/>
                  <a:gd name="connsiteX388" fmla="*/ 3701716 w 3788802"/>
                  <a:gd name="connsiteY388" fmla="*/ 555458 h 1074821"/>
                  <a:gd name="connsiteX389" fmla="*/ 3735806 w 3788802"/>
                  <a:gd name="connsiteY389" fmla="*/ 551448 h 1074821"/>
                  <a:gd name="connsiteX390" fmla="*/ 3745832 w 3788802"/>
                  <a:gd name="connsiteY390" fmla="*/ 547437 h 1074821"/>
                  <a:gd name="connsiteX391" fmla="*/ 3755858 w 3788802"/>
                  <a:gd name="connsiteY391" fmla="*/ 545432 h 1074821"/>
                  <a:gd name="connsiteX392" fmla="*/ 3761874 w 3788802"/>
                  <a:gd name="connsiteY392" fmla="*/ 543427 h 1074821"/>
                  <a:gd name="connsiteX393" fmla="*/ 3767890 w 3788802"/>
                  <a:gd name="connsiteY393" fmla="*/ 539416 h 1074821"/>
                  <a:gd name="connsiteX394" fmla="*/ 3773906 w 3788802"/>
                  <a:gd name="connsiteY394" fmla="*/ 537411 h 1074821"/>
                  <a:gd name="connsiteX395" fmla="*/ 3779921 w 3788802"/>
                  <a:gd name="connsiteY395" fmla="*/ 527385 h 1074821"/>
                  <a:gd name="connsiteX396" fmla="*/ 3775911 w 3788802"/>
                  <a:gd name="connsiteY396" fmla="*/ 511342 h 1074821"/>
                  <a:gd name="connsiteX397" fmla="*/ 3769895 w 3788802"/>
                  <a:gd name="connsiteY397" fmla="*/ 505327 h 1074821"/>
                  <a:gd name="connsiteX398" fmla="*/ 3765885 w 3788802"/>
                  <a:gd name="connsiteY398" fmla="*/ 497306 h 1074821"/>
                  <a:gd name="connsiteX399" fmla="*/ 3755858 w 3788802"/>
                  <a:gd name="connsiteY399" fmla="*/ 491290 h 1074821"/>
                  <a:gd name="connsiteX400" fmla="*/ 3739816 w 3788802"/>
                  <a:gd name="connsiteY400" fmla="*/ 481263 h 1074821"/>
                  <a:gd name="connsiteX401" fmla="*/ 3733800 w 3788802"/>
                  <a:gd name="connsiteY401" fmla="*/ 477253 h 1074821"/>
                  <a:gd name="connsiteX402" fmla="*/ 3723774 w 3788802"/>
                  <a:gd name="connsiteY402" fmla="*/ 475248 h 1074821"/>
                  <a:gd name="connsiteX403" fmla="*/ 3709737 w 3788802"/>
                  <a:gd name="connsiteY403" fmla="*/ 463216 h 1074821"/>
                  <a:gd name="connsiteX404" fmla="*/ 3707732 w 3788802"/>
                  <a:gd name="connsiteY404" fmla="*/ 457200 h 1074821"/>
                  <a:gd name="connsiteX405" fmla="*/ 3711743 w 3788802"/>
                  <a:gd name="connsiteY405" fmla="*/ 447174 h 1074821"/>
                  <a:gd name="connsiteX406" fmla="*/ 3723774 w 3788802"/>
                  <a:gd name="connsiteY406" fmla="*/ 441158 h 1074821"/>
                  <a:gd name="connsiteX407" fmla="*/ 3741821 w 3788802"/>
                  <a:gd name="connsiteY407" fmla="*/ 431132 h 1074821"/>
                  <a:gd name="connsiteX408" fmla="*/ 3747837 w 3788802"/>
                  <a:gd name="connsiteY408" fmla="*/ 427121 h 1074821"/>
                  <a:gd name="connsiteX409" fmla="*/ 3755858 w 3788802"/>
                  <a:gd name="connsiteY409" fmla="*/ 423111 h 1074821"/>
                  <a:gd name="connsiteX410" fmla="*/ 3761874 w 3788802"/>
                  <a:gd name="connsiteY410" fmla="*/ 417095 h 1074821"/>
                  <a:gd name="connsiteX411" fmla="*/ 3777916 w 3788802"/>
                  <a:gd name="connsiteY411" fmla="*/ 411079 h 1074821"/>
                  <a:gd name="connsiteX412" fmla="*/ 3783932 w 3788802"/>
                  <a:gd name="connsiteY412" fmla="*/ 407069 h 1074821"/>
                  <a:gd name="connsiteX413" fmla="*/ 3781927 w 3788802"/>
                  <a:gd name="connsiteY413" fmla="*/ 381000 h 1074821"/>
                  <a:gd name="connsiteX414" fmla="*/ 3775911 w 3788802"/>
                  <a:gd name="connsiteY414" fmla="*/ 340895 h 1074821"/>
                  <a:gd name="connsiteX415" fmla="*/ 3785548 w 3788802"/>
                  <a:gd name="connsiteY415" fmla="*/ 347579 h 1074821"/>
                  <a:gd name="connsiteX416" fmla="*/ 3786828 w 3788802"/>
                  <a:gd name="connsiteY416" fmla="*/ 324630 h 1074821"/>
                  <a:gd name="connsiteX417" fmla="*/ 3759869 w 3788802"/>
                  <a:gd name="connsiteY417" fmla="*/ 314827 h 1074821"/>
                  <a:gd name="connsiteX418" fmla="*/ 3753853 w 3788802"/>
                  <a:gd name="connsiteY418" fmla="*/ 312821 h 1074821"/>
                  <a:gd name="connsiteX419" fmla="*/ 3739816 w 3788802"/>
                  <a:gd name="connsiteY419" fmla="*/ 304800 h 1074821"/>
                  <a:gd name="connsiteX420" fmla="*/ 3717758 w 3788802"/>
                  <a:gd name="connsiteY420" fmla="*/ 298785 h 1074821"/>
                  <a:gd name="connsiteX421" fmla="*/ 3701716 w 3788802"/>
                  <a:gd name="connsiteY421" fmla="*/ 294774 h 1074821"/>
                  <a:gd name="connsiteX422" fmla="*/ 3683669 w 3788802"/>
                  <a:gd name="connsiteY422" fmla="*/ 286753 h 1074821"/>
                  <a:gd name="connsiteX423" fmla="*/ 3669632 w 3788802"/>
                  <a:gd name="connsiteY423" fmla="*/ 284748 h 1074821"/>
                  <a:gd name="connsiteX424" fmla="*/ 3591427 w 3788802"/>
                  <a:gd name="connsiteY424" fmla="*/ 282742 h 1074821"/>
                  <a:gd name="connsiteX425" fmla="*/ 3569369 w 3788802"/>
                  <a:gd name="connsiteY425" fmla="*/ 286753 h 1074821"/>
                  <a:gd name="connsiteX426" fmla="*/ 3539290 w 3788802"/>
                  <a:gd name="connsiteY426" fmla="*/ 292769 h 1074821"/>
                  <a:gd name="connsiteX427" fmla="*/ 3463090 w 3788802"/>
                  <a:gd name="connsiteY427" fmla="*/ 288758 h 1074821"/>
                  <a:gd name="connsiteX428" fmla="*/ 3457074 w 3788802"/>
                  <a:gd name="connsiteY428" fmla="*/ 286753 h 1074821"/>
                  <a:gd name="connsiteX429" fmla="*/ 3443037 w 3788802"/>
                  <a:gd name="connsiteY429" fmla="*/ 282742 h 1074821"/>
                  <a:gd name="connsiteX430" fmla="*/ 3416969 w 3788802"/>
                  <a:gd name="connsiteY430" fmla="*/ 280737 h 1074821"/>
                  <a:gd name="connsiteX431" fmla="*/ 3376864 w 3788802"/>
                  <a:gd name="connsiteY431" fmla="*/ 272716 h 1074821"/>
                  <a:gd name="connsiteX432" fmla="*/ 3360821 w 3788802"/>
                  <a:gd name="connsiteY432" fmla="*/ 268706 h 1074821"/>
                  <a:gd name="connsiteX433" fmla="*/ 3350795 w 3788802"/>
                  <a:gd name="connsiteY433" fmla="*/ 264695 h 1074821"/>
                  <a:gd name="connsiteX434" fmla="*/ 3326732 w 3788802"/>
                  <a:gd name="connsiteY434" fmla="*/ 262690 h 1074821"/>
                  <a:gd name="connsiteX435" fmla="*/ 3290637 w 3788802"/>
                  <a:gd name="connsiteY435" fmla="*/ 256674 h 1074821"/>
                  <a:gd name="connsiteX436" fmla="*/ 3266574 w 3788802"/>
                  <a:gd name="connsiteY436" fmla="*/ 252663 h 1074821"/>
                  <a:gd name="connsiteX437" fmla="*/ 3234490 w 3788802"/>
                  <a:gd name="connsiteY437" fmla="*/ 246648 h 1074821"/>
                  <a:gd name="connsiteX438" fmla="*/ 3191043 w 3788802"/>
                  <a:gd name="connsiteY438" fmla="*/ 232165 h 1074821"/>
                  <a:gd name="connsiteX439" fmla="*/ 3153333 w 3788802"/>
                  <a:gd name="connsiteY439" fmla="*/ 223086 h 1074821"/>
                  <a:gd name="connsiteX440" fmla="*/ 3126039 w 3788802"/>
                  <a:gd name="connsiteY440" fmla="*/ 219799 h 1074821"/>
                  <a:gd name="connsiteX441" fmla="*/ 3102867 w 3788802"/>
                  <a:gd name="connsiteY441" fmla="*/ 220524 h 1074821"/>
                  <a:gd name="connsiteX442" fmla="*/ 3076686 w 3788802"/>
                  <a:gd name="connsiteY442" fmla="*/ 223921 h 1074821"/>
                  <a:gd name="connsiteX443" fmla="*/ 3078079 w 3788802"/>
                  <a:gd name="connsiteY443" fmla="*/ 232611 h 1074821"/>
                  <a:gd name="connsiteX444" fmla="*/ 3070058 w 3788802"/>
                  <a:gd name="connsiteY444" fmla="*/ 230606 h 1074821"/>
                  <a:gd name="connsiteX445" fmla="*/ 3050006 w 3788802"/>
                  <a:gd name="connsiteY445" fmla="*/ 226595 h 1074821"/>
                  <a:gd name="connsiteX446" fmla="*/ 3031958 w 3788802"/>
                  <a:gd name="connsiteY446" fmla="*/ 220579 h 1074821"/>
                  <a:gd name="connsiteX447" fmla="*/ 2953753 w 3788802"/>
                  <a:gd name="connsiteY447" fmla="*/ 204537 h 1074821"/>
                  <a:gd name="connsiteX448" fmla="*/ 2943727 w 3788802"/>
                  <a:gd name="connsiteY448" fmla="*/ 200527 h 1074821"/>
                  <a:gd name="connsiteX449" fmla="*/ 2925679 w 3788802"/>
                  <a:gd name="connsiteY449" fmla="*/ 196516 h 1074821"/>
                  <a:gd name="connsiteX450" fmla="*/ 2915653 w 3788802"/>
                  <a:gd name="connsiteY450" fmla="*/ 194511 h 1074821"/>
                  <a:gd name="connsiteX451" fmla="*/ 2903621 w 3788802"/>
                  <a:gd name="connsiteY451" fmla="*/ 190500 h 1074821"/>
                  <a:gd name="connsiteX452" fmla="*/ 2869532 w 3788802"/>
                  <a:gd name="connsiteY452" fmla="*/ 182479 h 1074821"/>
                  <a:gd name="connsiteX453" fmla="*/ 2861511 w 3788802"/>
                  <a:gd name="connsiteY453" fmla="*/ 178469 h 1074821"/>
                  <a:gd name="connsiteX454" fmla="*/ 2853490 w 3788802"/>
                  <a:gd name="connsiteY454" fmla="*/ 176463 h 1074821"/>
                  <a:gd name="connsiteX455" fmla="*/ 2817395 w 3788802"/>
                  <a:gd name="connsiteY455" fmla="*/ 168442 h 1074821"/>
                  <a:gd name="connsiteX456" fmla="*/ 2789321 w 3788802"/>
                  <a:gd name="connsiteY456" fmla="*/ 160421 h 1074821"/>
                  <a:gd name="connsiteX457" fmla="*/ 2765258 w 3788802"/>
                  <a:gd name="connsiteY457" fmla="*/ 152400 h 1074821"/>
                  <a:gd name="connsiteX458" fmla="*/ 2745206 w 3788802"/>
                  <a:gd name="connsiteY458" fmla="*/ 150395 h 1074821"/>
                  <a:gd name="connsiteX459" fmla="*/ 2727158 w 3788802"/>
                  <a:gd name="connsiteY459" fmla="*/ 146385 h 1074821"/>
                  <a:gd name="connsiteX460" fmla="*/ 2719137 w 3788802"/>
                  <a:gd name="connsiteY460" fmla="*/ 144379 h 1074821"/>
                  <a:gd name="connsiteX461" fmla="*/ 2689058 w 3788802"/>
                  <a:gd name="connsiteY461" fmla="*/ 140369 h 1074821"/>
                  <a:gd name="connsiteX462" fmla="*/ 2679032 w 3788802"/>
                  <a:gd name="connsiteY462" fmla="*/ 136358 h 1074821"/>
                  <a:gd name="connsiteX463" fmla="*/ 2636921 w 3788802"/>
                  <a:gd name="connsiteY463" fmla="*/ 126332 h 1074821"/>
                  <a:gd name="connsiteX464" fmla="*/ 2610853 w 3788802"/>
                  <a:gd name="connsiteY464" fmla="*/ 118311 h 1074821"/>
                  <a:gd name="connsiteX465" fmla="*/ 2588795 w 3788802"/>
                  <a:gd name="connsiteY465" fmla="*/ 110290 h 1074821"/>
                  <a:gd name="connsiteX466" fmla="*/ 2576764 w 3788802"/>
                  <a:gd name="connsiteY466" fmla="*/ 106279 h 1074821"/>
                  <a:gd name="connsiteX467" fmla="*/ 2570748 w 3788802"/>
                  <a:gd name="connsiteY467" fmla="*/ 108285 h 1074821"/>
                  <a:gd name="connsiteX468" fmla="*/ 2566737 w 3788802"/>
                  <a:gd name="connsiteY468" fmla="*/ 118311 h 1074821"/>
                  <a:gd name="connsiteX469" fmla="*/ 2536658 w 3788802"/>
                  <a:gd name="connsiteY469" fmla="*/ 98259 h 1074821"/>
                  <a:gd name="connsiteX470" fmla="*/ 2546685 w 3788802"/>
                  <a:gd name="connsiteY470" fmla="*/ 102269 h 1074821"/>
                  <a:gd name="connsiteX471" fmla="*/ 2526632 w 3788802"/>
                  <a:gd name="connsiteY471" fmla="*/ 90237 h 1074821"/>
                  <a:gd name="connsiteX472" fmla="*/ 2516605 w 3788802"/>
                  <a:gd name="connsiteY472" fmla="*/ 106280 h 1074821"/>
                  <a:gd name="connsiteX473" fmla="*/ 2504574 w 3788802"/>
                  <a:gd name="connsiteY473" fmla="*/ 74195 h 1074821"/>
                  <a:gd name="connsiteX474" fmla="*/ 2464468 w 3788802"/>
                  <a:gd name="connsiteY474" fmla="*/ 72190 h 1074821"/>
                  <a:gd name="connsiteX475" fmla="*/ 2430380 w 3788802"/>
                  <a:gd name="connsiteY475" fmla="*/ 64169 h 1074821"/>
                  <a:gd name="connsiteX476" fmla="*/ 2410327 w 3788802"/>
                  <a:gd name="connsiteY476" fmla="*/ 54142 h 1074821"/>
                  <a:gd name="connsiteX477" fmla="*/ 2394284 w 3788802"/>
                  <a:gd name="connsiteY477" fmla="*/ 56148 h 1074821"/>
                  <a:gd name="connsiteX478" fmla="*/ 2370222 w 3788802"/>
                  <a:gd name="connsiteY478" fmla="*/ 52137 h 1074821"/>
                  <a:gd name="connsiteX479" fmla="*/ 2360195 w 3788802"/>
                  <a:gd name="connsiteY479" fmla="*/ 46121 h 1074821"/>
                  <a:gd name="connsiteX480" fmla="*/ 2338137 w 3788802"/>
                  <a:gd name="connsiteY480" fmla="*/ 66174 h 1074821"/>
                  <a:gd name="connsiteX481" fmla="*/ 2306053 w 3788802"/>
                  <a:gd name="connsiteY481" fmla="*/ 36095 h 1074821"/>
                  <a:gd name="connsiteX482" fmla="*/ 2281990 w 3788802"/>
                  <a:gd name="connsiteY482" fmla="*/ 54142 h 1074821"/>
                  <a:gd name="connsiteX483" fmla="*/ 2267953 w 3788802"/>
                  <a:gd name="connsiteY483" fmla="*/ 52137 h 1074821"/>
                  <a:gd name="connsiteX484" fmla="*/ 2235869 w 3788802"/>
                  <a:gd name="connsiteY484" fmla="*/ 44116 h 1074821"/>
                  <a:gd name="connsiteX485" fmla="*/ 2209800 w 3788802"/>
                  <a:gd name="connsiteY485" fmla="*/ 36095 h 1074821"/>
                  <a:gd name="connsiteX486" fmla="*/ 2187743 w 3788802"/>
                  <a:gd name="connsiteY486" fmla="*/ 30079 h 1074821"/>
                  <a:gd name="connsiteX487" fmla="*/ 2169695 w 3788802"/>
                  <a:gd name="connsiteY487" fmla="*/ 26069 h 1074821"/>
                  <a:gd name="connsiteX488" fmla="*/ 2145632 w 3788802"/>
                  <a:gd name="connsiteY488" fmla="*/ 18048 h 1074821"/>
                  <a:gd name="connsiteX489" fmla="*/ 2117558 w 3788802"/>
                  <a:gd name="connsiteY489" fmla="*/ 12032 h 1074821"/>
                  <a:gd name="connsiteX490" fmla="*/ 2099511 w 3788802"/>
                  <a:gd name="connsiteY490" fmla="*/ 8021 h 1074821"/>
                  <a:gd name="connsiteX491" fmla="*/ 2079458 w 3788802"/>
                  <a:gd name="connsiteY491" fmla="*/ 4011 h 1074821"/>
                  <a:gd name="connsiteX492" fmla="*/ 2053390 w 3788802"/>
                  <a:gd name="connsiteY492" fmla="*/ 0 h 1074821"/>
                  <a:gd name="connsiteX493" fmla="*/ 2013285 w 3788802"/>
                  <a:gd name="connsiteY493" fmla="*/ 6016 h 1074821"/>
                  <a:gd name="connsiteX494" fmla="*/ 2007269 w 3788802"/>
                  <a:gd name="connsiteY494" fmla="*/ 14037 h 1074821"/>
                  <a:gd name="connsiteX495" fmla="*/ 1977190 w 3788802"/>
                  <a:gd name="connsiteY495" fmla="*/ 20053 h 1074821"/>
                  <a:gd name="connsiteX496" fmla="*/ 1945106 w 3788802"/>
                  <a:gd name="connsiteY496" fmla="*/ 10027 h 1074821"/>
                  <a:gd name="connsiteX497" fmla="*/ 1760621 w 3788802"/>
                  <a:gd name="connsiteY497" fmla="*/ 10027 h 1074821"/>
                  <a:gd name="connsiteX498" fmla="*/ 1665539 w 3788802"/>
                  <a:gd name="connsiteY498" fmla="*/ 10862 h 1074821"/>
                  <a:gd name="connsiteX499" fmla="*/ 1652337 w 3788802"/>
                  <a:gd name="connsiteY499" fmla="*/ 16042 h 1074821"/>
                  <a:gd name="connsiteX500" fmla="*/ 1650332 w 3788802"/>
                  <a:gd name="connsiteY500" fmla="*/ 22058 h 1074821"/>
                  <a:gd name="connsiteX501" fmla="*/ 1654343 w 3788802"/>
                  <a:gd name="connsiteY501" fmla="*/ 62163 h 1074821"/>
                  <a:gd name="connsiteX502" fmla="*/ 1652337 w 3788802"/>
                  <a:gd name="connsiteY502" fmla="*/ 82216 h 1074821"/>
                  <a:gd name="connsiteX503" fmla="*/ 1646321 w 3788802"/>
                  <a:gd name="connsiteY503" fmla="*/ 112295 h 1074821"/>
                  <a:gd name="connsiteX504" fmla="*/ 1640306 w 3788802"/>
                  <a:gd name="connsiteY504" fmla="*/ 126332 h 1074821"/>
                  <a:gd name="connsiteX505" fmla="*/ 1638300 w 3788802"/>
                  <a:gd name="connsiteY505" fmla="*/ 132348 h 1074821"/>
                  <a:gd name="connsiteX506" fmla="*/ 1626269 w 3788802"/>
                  <a:gd name="connsiteY506" fmla="*/ 138363 h 1074821"/>
                  <a:gd name="connsiteX507" fmla="*/ 1608221 w 3788802"/>
                  <a:gd name="connsiteY507" fmla="*/ 134353 h 1074821"/>
                  <a:gd name="connsiteX508" fmla="*/ 1606216 w 3788802"/>
                  <a:gd name="connsiteY508" fmla="*/ 126332 h 1074821"/>
                  <a:gd name="connsiteX509" fmla="*/ 1604211 w 3788802"/>
                  <a:gd name="connsiteY509" fmla="*/ 120316 h 1074821"/>
                  <a:gd name="connsiteX510" fmla="*/ 1600200 w 3788802"/>
                  <a:gd name="connsiteY510" fmla="*/ 106279 h 1074821"/>
                  <a:gd name="connsiteX511" fmla="*/ 1592179 w 3788802"/>
                  <a:gd name="connsiteY511" fmla="*/ 84221 h 1074821"/>
                  <a:gd name="connsiteX512" fmla="*/ 1584158 w 3788802"/>
                  <a:gd name="connsiteY512" fmla="*/ 82216 h 1074821"/>
                  <a:gd name="connsiteX513" fmla="*/ 1574132 w 3788802"/>
                  <a:gd name="connsiteY513" fmla="*/ 70185 h 1074821"/>
                  <a:gd name="connsiteX514" fmla="*/ 1568116 w 3788802"/>
                  <a:gd name="connsiteY514" fmla="*/ 68179 h 1074821"/>
                  <a:gd name="connsiteX515" fmla="*/ 1538037 w 3788802"/>
                  <a:gd name="connsiteY515" fmla="*/ 72190 h 1074821"/>
                  <a:gd name="connsiteX516" fmla="*/ 1532021 w 3788802"/>
                  <a:gd name="connsiteY516" fmla="*/ 76200 h 1074821"/>
                  <a:gd name="connsiteX517" fmla="*/ 1524000 w 3788802"/>
                  <a:gd name="connsiteY517" fmla="*/ 82216 h 1074821"/>
                  <a:gd name="connsiteX518" fmla="*/ 1517985 w 3788802"/>
                  <a:gd name="connsiteY518" fmla="*/ 92242 h 1074821"/>
                  <a:gd name="connsiteX519" fmla="*/ 1499937 w 3788802"/>
                  <a:gd name="connsiteY519" fmla="*/ 108285 h 1074821"/>
                  <a:gd name="connsiteX520" fmla="*/ 1497932 w 3788802"/>
                  <a:gd name="connsiteY520" fmla="*/ 116306 h 1074821"/>
                  <a:gd name="connsiteX521" fmla="*/ 1491916 w 3788802"/>
                  <a:gd name="connsiteY521" fmla="*/ 118311 h 1074821"/>
                  <a:gd name="connsiteX522" fmla="*/ 1487906 w 3788802"/>
                  <a:gd name="connsiteY522" fmla="*/ 124327 h 1074821"/>
                  <a:gd name="connsiteX523" fmla="*/ 1483895 w 3788802"/>
                  <a:gd name="connsiteY523" fmla="*/ 138363 h 1074821"/>
                  <a:gd name="connsiteX524" fmla="*/ 1479885 w 3788802"/>
                  <a:gd name="connsiteY524" fmla="*/ 144379 h 1074821"/>
                  <a:gd name="connsiteX525" fmla="*/ 1489911 w 3788802"/>
                  <a:gd name="connsiteY525" fmla="*/ 154406 h 1074821"/>
                  <a:gd name="connsiteX526" fmla="*/ 1491916 w 3788802"/>
                  <a:gd name="connsiteY526" fmla="*/ 160421 h 1074821"/>
                  <a:gd name="connsiteX527" fmla="*/ 1497932 w 3788802"/>
                  <a:gd name="connsiteY527" fmla="*/ 164432 h 1074821"/>
                  <a:gd name="connsiteX528" fmla="*/ 1503948 w 3788802"/>
                  <a:gd name="connsiteY528" fmla="*/ 178469 h 1074821"/>
                  <a:gd name="connsiteX529" fmla="*/ 1505953 w 3788802"/>
                  <a:gd name="connsiteY529" fmla="*/ 184485 h 1074821"/>
                  <a:gd name="connsiteX530" fmla="*/ 1509964 w 3788802"/>
                  <a:gd name="connsiteY530" fmla="*/ 194511 h 1074821"/>
                  <a:gd name="connsiteX531" fmla="*/ 1511969 w 3788802"/>
                  <a:gd name="connsiteY531" fmla="*/ 202532 h 1074821"/>
                  <a:gd name="connsiteX532" fmla="*/ 1515979 w 3788802"/>
                  <a:gd name="connsiteY532" fmla="*/ 208548 h 1074821"/>
                  <a:gd name="connsiteX533" fmla="*/ 1524000 w 3788802"/>
                  <a:gd name="connsiteY533" fmla="*/ 222585 h 1074821"/>
                  <a:gd name="connsiteX534" fmla="*/ 1526006 w 3788802"/>
                  <a:gd name="connsiteY534" fmla="*/ 228600 h 1074821"/>
                  <a:gd name="connsiteX535" fmla="*/ 1530016 w 3788802"/>
                  <a:gd name="connsiteY535" fmla="*/ 234616 h 1074821"/>
                  <a:gd name="connsiteX536" fmla="*/ 1532021 w 3788802"/>
                  <a:gd name="connsiteY536" fmla="*/ 240632 h 1074821"/>
                  <a:gd name="connsiteX537" fmla="*/ 1544053 w 3788802"/>
                  <a:gd name="connsiteY537" fmla="*/ 252663 h 1074821"/>
                  <a:gd name="connsiteX538" fmla="*/ 1558090 w 3788802"/>
                  <a:gd name="connsiteY538" fmla="*/ 268706 h 1074821"/>
                  <a:gd name="connsiteX539" fmla="*/ 1566111 w 3788802"/>
                  <a:gd name="connsiteY539" fmla="*/ 276727 h 1074821"/>
                  <a:gd name="connsiteX540" fmla="*/ 1570121 w 3788802"/>
                  <a:gd name="connsiteY540" fmla="*/ 282742 h 1074821"/>
                  <a:gd name="connsiteX541" fmla="*/ 1578143 w 3788802"/>
                  <a:gd name="connsiteY541" fmla="*/ 284748 h 1074821"/>
                  <a:gd name="connsiteX542" fmla="*/ 1592179 w 3788802"/>
                  <a:gd name="connsiteY542" fmla="*/ 302795 h 1074821"/>
                  <a:gd name="connsiteX543" fmla="*/ 1598195 w 3788802"/>
                  <a:gd name="connsiteY543" fmla="*/ 314827 h 1074821"/>
                  <a:gd name="connsiteX544" fmla="*/ 1600200 w 3788802"/>
                  <a:gd name="connsiteY544" fmla="*/ 320842 h 1074821"/>
                  <a:gd name="connsiteX545" fmla="*/ 1596190 w 3788802"/>
                  <a:gd name="connsiteY545" fmla="*/ 334879 h 1074821"/>
                  <a:gd name="connsiteX546" fmla="*/ 1590174 w 3788802"/>
                  <a:gd name="connsiteY546" fmla="*/ 332874 h 1074821"/>
                  <a:gd name="connsiteX547" fmla="*/ 1572127 w 3788802"/>
                  <a:gd name="connsiteY547" fmla="*/ 328863 h 1074821"/>
                  <a:gd name="connsiteX548" fmla="*/ 1568116 w 3788802"/>
                  <a:gd name="connsiteY548" fmla="*/ 334879 h 1074821"/>
                  <a:gd name="connsiteX549" fmla="*/ 1562100 w 3788802"/>
                  <a:gd name="connsiteY549" fmla="*/ 332874 h 1074821"/>
                  <a:gd name="connsiteX550" fmla="*/ 1556085 w 3788802"/>
                  <a:gd name="connsiteY550" fmla="*/ 334879 h 1074821"/>
                  <a:gd name="connsiteX551" fmla="*/ 1554079 w 3788802"/>
                  <a:gd name="connsiteY551" fmla="*/ 387016 h 1074821"/>
                  <a:gd name="connsiteX552" fmla="*/ 1548064 w 3788802"/>
                  <a:gd name="connsiteY552" fmla="*/ 407069 h 1074821"/>
                  <a:gd name="connsiteX553" fmla="*/ 1540043 w 3788802"/>
                  <a:gd name="connsiteY553" fmla="*/ 411079 h 1074821"/>
                  <a:gd name="connsiteX554" fmla="*/ 1528011 w 3788802"/>
                  <a:gd name="connsiteY554" fmla="*/ 407069 h 1074821"/>
                  <a:gd name="connsiteX555" fmla="*/ 1521995 w 3788802"/>
                  <a:gd name="connsiteY555" fmla="*/ 376990 h 1074821"/>
                  <a:gd name="connsiteX556" fmla="*/ 1519990 w 3788802"/>
                  <a:gd name="connsiteY556" fmla="*/ 356937 h 1074821"/>
                  <a:gd name="connsiteX557" fmla="*/ 1509964 w 3788802"/>
                  <a:gd name="connsiteY557" fmla="*/ 348916 h 1074821"/>
                  <a:gd name="connsiteX558" fmla="*/ 1507958 w 3788802"/>
                  <a:gd name="connsiteY558" fmla="*/ 342900 h 1074821"/>
                  <a:gd name="connsiteX559" fmla="*/ 1501943 w 3788802"/>
                  <a:gd name="connsiteY559" fmla="*/ 336885 h 1074821"/>
                  <a:gd name="connsiteX560" fmla="*/ 1475874 w 3788802"/>
                  <a:gd name="connsiteY560" fmla="*/ 342900 h 1074821"/>
                  <a:gd name="connsiteX561" fmla="*/ 1469858 w 3788802"/>
                  <a:gd name="connsiteY561" fmla="*/ 346911 h 1074821"/>
                  <a:gd name="connsiteX562" fmla="*/ 1463843 w 3788802"/>
                  <a:gd name="connsiteY562" fmla="*/ 344906 h 1074821"/>
                  <a:gd name="connsiteX563" fmla="*/ 1469858 w 3788802"/>
                  <a:gd name="connsiteY563" fmla="*/ 292769 h 1074821"/>
                  <a:gd name="connsiteX564" fmla="*/ 1473869 w 3788802"/>
                  <a:gd name="connsiteY564" fmla="*/ 250658 h 1074821"/>
                  <a:gd name="connsiteX565" fmla="*/ 1477879 w 3788802"/>
                  <a:gd name="connsiteY565" fmla="*/ 234616 h 1074821"/>
                  <a:gd name="connsiteX566" fmla="*/ 1481890 w 3788802"/>
                  <a:gd name="connsiteY566" fmla="*/ 214563 h 1074821"/>
                  <a:gd name="connsiteX567" fmla="*/ 1479885 w 3788802"/>
                  <a:gd name="connsiteY567" fmla="*/ 198521 h 1074821"/>
                  <a:gd name="connsiteX568" fmla="*/ 1463843 w 3788802"/>
                  <a:gd name="connsiteY568" fmla="*/ 194511 h 1074821"/>
                  <a:gd name="connsiteX569" fmla="*/ 1445795 w 3788802"/>
                  <a:gd name="connsiteY569" fmla="*/ 196516 h 1074821"/>
                  <a:gd name="connsiteX570" fmla="*/ 1437774 w 3788802"/>
                  <a:gd name="connsiteY570" fmla="*/ 208548 h 1074821"/>
                  <a:gd name="connsiteX571" fmla="*/ 1435769 w 3788802"/>
                  <a:gd name="connsiteY571" fmla="*/ 218574 h 1074821"/>
                  <a:gd name="connsiteX572" fmla="*/ 1421732 w 3788802"/>
                  <a:gd name="connsiteY572" fmla="*/ 310816 h 1074821"/>
                  <a:gd name="connsiteX573" fmla="*/ 1415716 w 3788802"/>
                  <a:gd name="connsiteY573" fmla="*/ 328863 h 1074821"/>
                  <a:gd name="connsiteX574" fmla="*/ 1409700 w 3788802"/>
                  <a:gd name="connsiteY574" fmla="*/ 340895 h 1074821"/>
                  <a:gd name="connsiteX575" fmla="*/ 1395664 w 3788802"/>
                  <a:gd name="connsiteY575" fmla="*/ 348916 h 1074821"/>
                  <a:gd name="connsiteX576" fmla="*/ 1387643 w 3788802"/>
                  <a:gd name="connsiteY576" fmla="*/ 352927 h 1074821"/>
                  <a:gd name="connsiteX577" fmla="*/ 1375611 w 3788802"/>
                  <a:gd name="connsiteY577" fmla="*/ 354932 h 1074821"/>
                  <a:gd name="connsiteX578" fmla="*/ 1357564 w 3788802"/>
                  <a:gd name="connsiteY578" fmla="*/ 358942 h 1074821"/>
                  <a:gd name="connsiteX579" fmla="*/ 1325479 w 3788802"/>
                  <a:gd name="connsiteY579" fmla="*/ 356937 h 1074821"/>
                  <a:gd name="connsiteX580" fmla="*/ 1311443 w 3788802"/>
                  <a:gd name="connsiteY580" fmla="*/ 348916 h 1074821"/>
                  <a:gd name="connsiteX581" fmla="*/ 1299411 w 3788802"/>
                  <a:gd name="connsiteY581" fmla="*/ 342900 h 1074821"/>
                  <a:gd name="connsiteX582" fmla="*/ 1293395 w 3788802"/>
                  <a:gd name="connsiteY582" fmla="*/ 338890 h 1074821"/>
                  <a:gd name="connsiteX583" fmla="*/ 1279358 w 3788802"/>
                  <a:gd name="connsiteY583" fmla="*/ 332874 h 1074821"/>
                  <a:gd name="connsiteX584" fmla="*/ 1273343 w 3788802"/>
                  <a:gd name="connsiteY584" fmla="*/ 328863 h 1074821"/>
                  <a:gd name="connsiteX585" fmla="*/ 1241258 w 3788802"/>
                  <a:gd name="connsiteY585" fmla="*/ 332874 h 1074821"/>
                  <a:gd name="connsiteX586" fmla="*/ 1237248 w 3788802"/>
                  <a:gd name="connsiteY586" fmla="*/ 338890 h 1074821"/>
                  <a:gd name="connsiteX587" fmla="*/ 1223211 w 3788802"/>
                  <a:gd name="connsiteY587" fmla="*/ 342900 h 1074821"/>
                  <a:gd name="connsiteX588" fmla="*/ 1201153 w 3788802"/>
                  <a:gd name="connsiteY588" fmla="*/ 348916 h 1074821"/>
                  <a:gd name="connsiteX589" fmla="*/ 1169069 w 3788802"/>
                  <a:gd name="connsiteY589" fmla="*/ 360948 h 1074821"/>
                  <a:gd name="connsiteX590" fmla="*/ 1147011 w 3788802"/>
                  <a:gd name="connsiteY590" fmla="*/ 370974 h 1074821"/>
                  <a:gd name="connsiteX591" fmla="*/ 1130969 w 3788802"/>
                  <a:gd name="connsiteY591" fmla="*/ 374985 h 1074821"/>
                  <a:gd name="connsiteX592" fmla="*/ 1120943 w 3788802"/>
                  <a:gd name="connsiteY592" fmla="*/ 378995 h 1074821"/>
                  <a:gd name="connsiteX593" fmla="*/ 1104900 w 3788802"/>
                  <a:gd name="connsiteY593" fmla="*/ 381000 h 1074821"/>
                  <a:gd name="connsiteX594" fmla="*/ 1086853 w 3788802"/>
                  <a:gd name="connsiteY594" fmla="*/ 385011 h 1074821"/>
                  <a:gd name="connsiteX595" fmla="*/ 1072816 w 3788802"/>
                  <a:gd name="connsiteY595" fmla="*/ 393032 h 1074821"/>
                  <a:gd name="connsiteX596" fmla="*/ 1058779 w 3788802"/>
                  <a:gd name="connsiteY596" fmla="*/ 395037 h 1074821"/>
                  <a:gd name="connsiteX597" fmla="*/ 1022685 w 3788802"/>
                  <a:gd name="connsiteY597" fmla="*/ 397042 h 1074821"/>
                  <a:gd name="connsiteX598" fmla="*/ 1016669 w 3788802"/>
                  <a:gd name="connsiteY598" fmla="*/ 395037 h 1074821"/>
                  <a:gd name="connsiteX599" fmla="*/ 956511 w 3788802"/>
                  <a:gd name="connsiteY599" fmla="*/ 391027 h 1074821"/>
                  <a:gd name="connsiteX600" fmla="*/ 920416 w 3788802"/>
                  <a:gd name="connsiteY600" fmla="*/ 387016 h 1074821"/>
                  <a:gd name="connsiteX601" fmla="*/ 898358 w 3788802"/>
                  <a:gd name="connsiteY601" fmla="*/ 383006 h 1074821"/>
                  <a:gd name="connsiteX602" fmla="*/ 840206 w 3788802"/>
                  <a:gd name="connsiteY602" fmla="*/ 378995 h 1074821"/>
                  <a:gd name="connsiteX603" fmla="*/ 790074 w 3788802"/>
                  <a:gd name="connsiteY603" fmla="*/ 381000 h 1074821"/>
                  <a:gd name="connsiteX604" fmla="*/ 782053 w 3788802"/>
                  <a:gd name="connsiteY604" fmla="*/ 387016 h 1074821"/>
                  <a:gd name="connsiteX605" fmla="*/ 776037 w 3788802"/>
                  <a:gd name="connsiteY605" fmla="*/ 389021 h 1074821"/>
                  <a:gd name="connsiteX606" fmla="*/ 764006 w 3788802"/>
                  <a:gd name="connsiteY606" fmla="*/ 399048 h 1074821"/>
                  <a:gd name="connsiteX607" fmla="*/ 755985 w 3788802"/>
                  <a:gd name="connsiteY607" fmla="*/ 401053 h 1074821"/>
                  <a:gd name="connsiteX608" fmla="*/ 739943 w 3788802"/>
                  <a:gd name="connsiteY608" fmla="*/ 411079 h 1074821"/>
                  <a:gd name="connsiteX609" fmla="*/ 733927 w 3788802"/>
                  <a:gd name="connsiteY609" fmla="*/ 413085 h 1074821"/>
                  <a:gd name="connsiteX610" fmla="*/ 727911 w 3788802"/>
                  <a:gd name="connsiteY610" fmla="*/ 417095 h 1074821"/>
                  <a:gd name="connsiteX611" fmla="*/ 721895 w 3788802"/>
                  <a:gd name="connsiteY611" fmla="*/ 423111 h 1074821"/>
                  <a:gd name="connsiteX612" fmla="*/ 711869 w 3788802"/>
                  <a:gd name="connsiteY612" fmla="*/ 425116 h 1074821"/>
                  <a:gd name="connsiteX613" fmla="*/ 699837 w 3788802"/>
                  <a:gd name="connsiteY613" fmla="*/ 429127 h 1074821"/>
                  <a:gd name="connsiteX614" fmla="*/ 669758 w 3788802"/>
                  <a:gd name="connsiteY614" fmla="*/ 441158 h 1074821"/>
                  <a:gd name="connsiteX615" fmla="*/ 651711 w 3788802"/>
                  <a:gd name="connsiteY615" fmla="*/ 449179 h 1074821"/>
                  <a:gd name="connsiteX616" fmla="*/ 645695 w 3788802"/>
                  <a:gd name="connsiteY616" fmla="*/ 451185 h 1074821"/>
                  <a:gd name="connsiteX617" fmla="*/ 637674 w 3788802"/>
                  <a:gd name="connsiteY617" fmla="*/ 455195 h 1074821"/>
                  <a:gd name="connsiteX618" fmla="*/ 625643 w 3788802"/>
                  <a:gd name="connsiteY618" fmla="*/ 457200 h 1074821"/>
                  <a:gd name="connsiteX619" fmla="*/ 619627 w 3788802"/>
                  <a:gd name="connsiteY619" fmla="*/ 453190 h 1074821"/>
                  <a:gd name="connsiteX620" fmla="*/ 617621 w 3788802"/>
                  <a:gd name="connsiteY620" fmla="*/ 445169 h 1074821"/>
                  <a:gd name="connsiteX621" fmla="*/ 613611 w 3788802"/>
                  <a:gd name="connsiteY621" fmla="*/ 439153 h 1074821"/>
                  <a:gd name="connsiteX622" fmla="*/ 611606 w 3788802"/>
                  <a:gd name="connsiteY622" fmla="*/ 433137 h 1074821"/>
                  <a:gd name="connsiteX623" fmla="*/ 605590 w 3788802"/>
                  <a:gd name="connsiteY623" fmla="*/ 429127 h 1074821"/>
                  <a:gd name="connsiteX624" fmla="*/ 593558 w 3788802"/>
                  <a:gd name="connsiteY624" fmla="*/ 421106 h 1074821"/>
                  <a:gd name="connsiteX625" fmla="*/ 579521 w 3788802"/>
                  <a:gd name="connsiteY625" fmla="*/ 415090 h 1074821"/>
                  <a:gd name="connsiteX626" fmla="*/ 567490 w 3788802"/>
                  <a:gd name="connsiteY626" fmla="*/ 419100 h 1074821"/>
                  <a:gd name="connsiteX627" fmla="*/ 565485 w 3788802"/>
                  <a:gd name="connsiteY627" fmla="*/ 425116 h 1074821"/>
                  <a:gd name="connsiteX628" fmla="*/ 571500 w 3788802"/>
                  <a:gd name="connsiteY628" fmla="*/ 445169 h 1074821"/>
                  <a:gd name="connsiteX629" fmla="*/ 573506 w 3788802"/>
                  <a:gd name="connsiteY629" fmla="*/ 453190 h 1074821"/>
                  <a:gd name="connsiteX630" fmla="*/ 577516 w 3788802"/>
                  <a:gd name="connsiteY630" fmla="*/ 467227 h 1074821"/>
                  <a:gd name="connsiteX631" fmla="*/ 575511 w 3788802"/>
                  <a:gd name="connsiteY631" fmla="*/ 473242 h 1074821"/>
                  <a:gd name="connsiteX632" fmla="*/ 561474 w 3788802"/>
                  <a:gd name="connsiteY632" fmla="*/ 463216 h 1074821"/>
                  <a:gd name="connsiteX633" fmla="*/ 559469 w 3788802"/>
                  <a:gd name="connsiteY633" fmla="*/ 457200 h 1074821"/>
                  <a:gd name="connsiteX634" fmla="*/ 549443 w 3788802"/>
                  <a:gd name="connsiteY634" fmla="*/ 439153 h 1074821"/>
                  <a:gd name="connsiteX635" fmla="*/ 541421 w 3788802"/>
                  <a:gd name="connsiteY635" fmla="*/ 421106 h 1074821"/>
                  <a:gd name="connsiteX636" fmla="*/ 531395 w 3788802"/>
                  <a:gd name="connsiteY636" fmla="*/ 407069 h 1074821"/>
                  <a:gd name="connsiteX637" fmla="*/ 525379 w 3788802"/>
                  <a:gd name="connsiteY637" fmla="*/ 391027 h 1074821"/>
                  <a:gd name="connsiteX638" fmla="*/ 523374 w 3788802"/>
                  <a:gd name="connsiteY638" fmla="*/ 385011 h 1074821"/>
                  <a:gd name="connsiteX639" fmla="*/ 513348 w 3788802"/>
                  <a:gd name="connsiteY639" fmla="*/ 372979 h 1074821"/>
                  <a:gd name="connsiteX640" fmla="*/ 511343 w 3788802"/>
                  <a:gd name="connsiteY640" fmla="*/ 366963 h 1074821"/>
                  <a:gd name="connsiteX641" fmla="*/ 505327 w 3788802"/>
                  <a:gd name="connsiteY641" fmla="*/ 360948 h 1074821"/>
                  <a:gd name="connsiteX642" fmla="*/ 499311 w 3788802"/>
                  <a:gd name="connsiteY642" fmla="*/ 352927 h 1074821"/>
                  <a:gd name="connsiteX643" fmla="*/ 493295 w 3788802"/>
                  <a:gd name="connsiteY643" fmla="*/ 348916 h 1074821"/>
                  <a:gd name="connsiteX644" fmla="*/ 485274 w 3788802"/>
                  <a:gd name="connsiteY644" fmla="*/ 340895 h 1074821"/>
                  <a:gd name="connsiteX645" fmla="*/ 477253 w 3788802"/>
                  <a:gd name="connsiteY645" fmla="*/ 328863 h 1074821"/>
                  <a:gd name="connsiteX646" fmla="*/ 473243 w 3788802"/>
                  <a:gd name="connsiteY646" fmla="*/ 320842 h 1074821"/>
                  <a:gd name="connsiteX647" fmla="*/ 475248 w 3788802"/>
                  <a:gd name="connsiteY647" fmla="*/ 300790 h 1074821"/>
                  <a:gd name="connsiteX648" fmla="*/ 477253 w 3788802"/>
                  <a:gd name="connsiteY648" fmla="*/ 294774 h 1074821"/>
                  <a:gd name="connsiteX649" fmla="*/ 483269 w 3788802"/>
                  <a:gd name="connsiteY649" fmla="*/ 290763 h 1074821"/>
                  <a:gd name="connsiteX650" fmla="*/ 495300 w 3788802"/>
                  <a:gd name="connsiteY650" fmla="*/ 298785 h 1074821"/>
                  <a:gd name="connsiteX651" fmla="*/ 501316 w 3788802"/>
                  <a:gd name="connsiteY651" fmla="*/ 300790 h 1074821"/>
                  <a:gd name="connsiteX652" fmla="*/ 515353 w 3788802"/>
                  <a:gd name="connsiteY652" fmla="*/ 314827 h 1074821"/>
                  <a:gd name="connsiteX653" fmla="*/ 519364 w 3788802"/>
                  <a:gd name="connsiteY653" fmla="*/ 320842 h 1074821"/>
                  <a:gd name="connsiteX654" fmla="*/ 529390 w 3788802"/>
                  <a:gd name="connsiteY654" fmla="*/ 326858 h 1074821"/>
                  <a:gd name="connsiteX655" fmla="*/ 535406 w 3788802"/>
                  <a:gd name="connsiteY655" fmla="*/ 330869 h 1074821"/>
                  <a:gd name="connsiteX656" fmla="*/ 541421 w 3788802"/>
                  <a:gd name="connsiteY656" fmla="*/ 332874 h 1074821"/>
                  <a:gd name="connsiteX657" fmla="*/ 549443 w 3788802"/>
                  <a:gd name="connsiteY657" fmla="*/ 336885 h 1074821"/>
                  <a:gd name="connsiteX658" fmla="*/ 605590 w 3788802"/>
                  <a:gd name="connsiteY658" fmla="*/ 332874 h 1074821"/>
                  <a:gd name="connsiteX659" fmla="*/ 615616 w 3788802"/>
                  <a:gd name="connsiteY659" fmla="*/ 328863 h 1074821"/>
                  <a:gd name="connsiteX660" fmla="*/ 613611 w 3788802"/>
                  <a:gd name="connsiteY660" fmla="*/ 312821 h 1074821"/>
                  <a:gd name="connsiteX661" fmla="*/ 623470 w 3788802"/>
                  <a:gd name="connsiteY661" fmla="*/ 300344 h 1074821"/>
                  <a:gd name="connsiteX662" fmla="*/ 591720 w 3788802"/>
                  <a:gd name="connsiteY662" fmla="*/ 276782 h 1074821"/>
                  <a:gd name="connsiteX663" fmla="*/ 573673 w 3788802"/>
                  <a:gd name="connsiteY663" fmla="*/ 265920 h 1074821"/>
                  <a:gd name="connsiteX664" fmla="*/ 556238 w 3788802"/>
                  <a:gd name="connsiteY664" fmla="*/ 249766 h 1074821"/>
                  <a:gd name="connsiteX665" fmla="*/ 527385 w 3788802"/>
                  <a:gd name="connsiteY665" fmla="*/ 256674 h 1074821"/>
                  <a:gd name="connsiteX666" fmla="*/ 535015 w 3788802"/>
                  <a:gd name="connsiteY666" fmla="*/ 242303 h 1074821"/>
                  <a:gd name="connsiteX667" fmla="*/ 511343 w 3788802"/>
                  <a:gd name="connsiteY667" fmla="*/ 236621 h 1074821"/>
                  <a:gd name="connsiteX668" fmla="*/ 505327 w 3788802"/>
                  <a:gd name="connsiteY668" fmla="*/ 230606 h 1074821"/>
                  <a:gd name="connsiteX669" fmla="*/ 501316 w 3788802"/>
                  <a:gd name="connsiteY669" fmla="*/ 224590 h 1074821"/>
                  <a:gd name="connsiteX670" fmla="*/ 495300 w 3788802"/>
                  <a:gd name="connsiteY670" fmla="*/ 222585 h 1074821"/>
                  <a:gd name="connsiteX671" fmla="*/ 473856 w 3788802"/>
                  <a:gd name="connsiteY671" fmla="*/ 206932 h 1074821"/>
                  <a:gd name="connsiteX672" fmla="*/ 411079 w 3788802"/>
                  <a:gd name="connsiteY672" fmla="*/ 214563 h 1074821"/>
                  <a:gd name="connsiteX673" fmla="*/ 385011 w 3788802"/>
                  <a:gd name="connsiteY673" fmla="*/ 212558 h 1074821"/>
                  <a:gd name="connsiteX674" fmla="*/ 364958 w 3788802"/>
                  <a:gd name="connsiteY674" fmla="*/ 206542 h 1074821"/>
                  <a:gd name="connsiteX675" fmla="*/ 354932 w 3788802"/>
                  <a:gd name="connsiteY675" fmla="*/ 202532 h 1074821"/>
                  <a:gd name="connsiteX676" fmla="*/ 348916 w 3788802"/>
                  <a:gd name="connsiteY676" fmla="*/ 196516 h 1074821"/>
                  <a:gd name="connsiteX677" fmla="*/ 338890 w 3788802"/>
                  <a:gd name="connsiteY677" fmla="*/ 194511 h 1074821"/>
                  <a:gd name="connsiteX678" fmla="*/ 310816 w 3788802"/>
                  <a:gd name="connsiteY678" fmla="*/ 188495 h 1074821"/>
                  <a:gd name="connsiteX679" fmla="*/ 300790 w 3788802"/>
                  <a:gd name="connsiteY679" fmla="*/ 184485 h 1074821"/>
                  <a:gd name="connsiteX680" fmla="*/ 282743 w 3788802"/>
                  <a:gd name="connsiteY680" fmla="*/ 182479 h 1074821"/>
                  <a:gd name="connsiteX681" fmla="*/ 268706 w 3788802"/>
                  <a:gd name="connsiteY681" fmla="*/ 174458 h 1074821"/>
                  <a:gd name="connsiteX682" fmla="*/ 210553 w 3788802"/>
                  <a:gd name="connsiteY682" fmla="*/ 162427 h 1074821"/>
                  <a:gd name="connsiteX683" fmla="*/ 168443 w 3788802"/>
                  <a:gd name="connsiteY683" fmla="*/ 162427 h 1074821"/>
                  <a:gd name="connsiteX684" fmla="*/ 162427 w 3788802"/>
                  <a:gd name="connsiteY684" fmla="*/ 168442 h 1074821"/>
                  <a:gd name="connsiteX685" fmla="*/ 156411 w 3788802"/>
                  <a:gd name="connsiteY685" fmla="*/ 170448 h 1074821"/>
                  <a:gd name="connsiteX686" fmla="*/ 150395 w 3788802"/>
                  <a:gd name="connsiteY686" fmla="*/ 176463 h 1074821"/>
                  <a:gd name="connsiteX687" fmla="*/ 148390 w 3788802"/>
                  <a:gd name="connsiteY687" fmla="*/ 182479 h 1074821"/>
                  <a:gd name="connsiteX688" fmla="*/ 142374 w 3788802"/>
                  <a:gd name="connsiteY688" fmla="*/ 184485 h 1074821"/>
                  <a:gd name="connsiteX689" fmla="*/ 130343 w 3788802"/>
                  <a:gd name="connsiteY689" fmla="*/ 190500 h 1074821"/>
                  <a:gd name="connsiteX690" fmla="*/ 110290 w 3788802"/>
                  <a:gd name="connsiteY690" fmla="*/ 208548 h 1074821"/>
                  <a:gd name="connsiteX691" fmla="*/ 104274 w 3788802"/>
                  <a:gd name="connsiteY691" fmla="*/ 210553 h 1074821"/>
                  <a:gd name="connsiteX692" fmla="*/ 102269 w 3788802"/>
                  <a:gd name="connsiteY692" fmla="*/ 208548 h 1074821"/>
                  <a:gd name="connsiteX0" fmla="*/ 102269 w 3787195"/>
                  <a:gd name="connsiteY0" fmla="*/ 208548 h 1074821"/>
                  <a:gd name="connsiteX1" fmla="*/ 102269 w 3787195"/>
                  <a:gd name="connsiteY1" fmla="*/ 208548 h 1074821"/>
                  <a:gd name="connsiteX2" fmla="*/ 98258 w 3787195"/>
                  <a:gd name="connsiteY2" fmla="*/ 234616 h 1074821"/>
                  <a:gd name="connsiteX3" fmla="*/ 96253 w 3787195"/>
                  <a:gd name="connsiteY3" fmla="*/ 240632 h 1074821"/>
                  <a:gd name="connsiteX4" fmla="*/ 88232 w 3787195"/>
                  <a:gd name="connsiteY4" fmla="*/ 252663 h 1074821"/>
                  <a:gd name="connsiteX5" fmla="*/ 78206 w 3787195"/>
                  <a:gd name="connsiteY5" fmla="*/ 268706 h 1074821"/>
                  <a:gd name="connsiteX6" fmla="*/ 74195 w 3787195"/>
                  <a:gd name="connsiteY6" fmla="*/ 274721 h 1074821"/>
                  <a:gd name="connsiteX7" fmla="*/ 62164 w 3787195"/>
                  <a:gd name="connsiteY7" fmla="*/ 294774 h 1074821"/>
                  <a:gd name="connsiteX8" fmla="*/ 54143 w 3787195"/>
                  <a:gd name="connsiteY8" fmla="*/ 302795 h 1074821"/>
                  <a:gd name="connsiteX9" fmla="*/ 46121 w 3787195"/>
                  <a:gd name="connsiteY9" fmla="*/ 312821 h 1074821"/>
                  <a:gd name="connsiteX10" fmla="*/ 36095 w 3787195"/>
                  <a:gd name="connsiteY10" fmla="*/ 332874 h 1074821"/>
                  <a:gd name="connsiteX11" fmla="*/ 26069 w 3787195"/>
                  <a:gd name="connsiteY11" fmla="*/ 344906 h 1074821"/>
                  <a:gd name="connsiteX12" fmla="*/ 14037 w 3787195"/>
                  <a:gd name="connsiteY12" fmla="*/ 352927 h 1074821"/>
                  <a:gd name="connsiteX13" fmla="*/ 12032 w 3787195"/>
                  <a:gd name="connsiteY13" fmla="*/ 358942 h 1074821"/>
                  <a:gd name="connsiteX14" fmla="*/ 2006 w 3787195"/>
                  <a:gd name="connsiteY14" fmla="*/ 372979 h 1074821"/>
                  <a:gd name="connsiteX15" fmla="*/ 0 w 3787195"/>
                  <a:gd name="connsiteY15" fmla="*/ 381000 h 1074821"/>
                  <a:gd name="connsiteX16" fmla="*/ 6016 w 3787195"/>
                  <a:gd name="connsiteY16" fmla="*/ 475248 h 1074821"/>
                  <a:gd name="connsiteX17" fmla="*/ 12032 w 3787195"/>
                  <a:gd name="connsiteY17" fmla="*/ 555458 h 1074821"/>
                  <a:gd name="connsiteX18" fmla="*/ 16043 w 3787195"/>
                  <a:gd name="connsiteY18" fmla="*/ 571500 h 1074821"/>
                  <a:gd name="connsiteX19" fmla="*/ 20053 w 3787195"/>
                  <a:gd name="connsiteY19" fmla="*/ 591553 h 1074821"/>
                  <a:gd name="connsiteX20" fmla="*/ 18048 w 3787195"/>
                  <a:gd name="connsiteY20" fmla="*/ 601579 h 1074821"/>
                  <a:gd name="connsiteX21" fmla="*/ 14037 w 3787195"/>
                  <a:gd name="connsiteY21" fmla="*/ 607595 h 1074821"/>
                  <a:gd name="connsiteX22" fmla="*/ 20053 w 3787195"/>
                  <a:gd name="connsiteY22" fmla="*/ 601579 h 1074821"/>
                  <a:gd name="connsiteX23" fmla="*/ 30079 w 3787195"/>
                  <a:gd name="connsiteY23" fmla="*/ 595563 h 1074821"/>
                  <a:gd name="connsiteX24" fmla="*/ 42111 w 3787195"/>
                  <a:gd name="connsiteY24" fmla="*/ 587542 h 1074821"/>
                  <a:gd name="connsiteX25" fmla="*/ 48127 w 3787195"/>
                  <a:gd name="connsiteY25" fmla="*/ 581527 h 1074821"/>
                  <a:gd name="connsiteX26" fmla="*/ 62164 w 3787195"/>
                  <a:gd name="connsiteY26" fmla="*/ 575511 h 1074821"/>
                  <a:gd name="connsiteX27" fmla="*/ 72190 w 3787195"/>
                  <a:gd name="connsiteY27" fmla="*/ 573506 h 1074821"/>
                  <a:gd name="connsiteX28" fmla="*/ 78206 w 3787195"/>
                  <a:gd name="connsiteY28" fmla="*/ 569495 h 1074821"/>
                  <a:gd name="connsiteX29" fmla="*/ 82216 w 3787195"/>
                  <a:gd name="connsiteY29" fmla="*/ 563479 h 1074821"/>
                  <a:gd name="connsiteX30" fmla="*/ 90237 w 3787195"/>
                  <a:gd name="connsiteY30" fmla="*/ 561474 h 1074821"/>
                  <a:gd name="connsiteX31" fmla="*/ 126332 w 3787195"/>
                  <a:gd name="connsiteY31" fmla="*/ 557463 h 1074821"/>
                  <a:gd name="connsiteX32" fmla="*/ 134353 w 3787195"/>
                  <a:gd name="connsiteY32" fmla="*/ 551448 h 1074821"/>
                  <a:gd name="connsiteX33" fmla="*/ 136358 w 3787195"/>
                  <a:gd name="connsiteY33" fmla="*/ 545432 h 1074821"/>
                  <a:gd name="connsiteX34" fmla="*/ 142374 w 3787195"/>
                  <a:gd name="connsiteY34" fmla="*/ 537411 h 1074821"/>
                  <a:gd name="connsiteX35" fmla="*/ 144379 w 3787195"/>
                  <a:gd name="connsiteY35" fmla="*/ 529390 h 1074821"/>
                  <a:gd name="connsiteX36" fmla="*/ 148390 w 3787195"/>
                  <a:gd name="connsiteY36" fmla="*/ 523374 h 1074821"/>
                  <a:gd name="connsiteX37" fmla="*/ 154406 w 3787195"/>
                  <a:gd name="connsiteY37" fmla="*/ 499311 h 1074821"/>
                  <a:gd name="connsiteX38" fmla="*/ 180474 w 3787195"/>
                  <a:gd name="connsiteY38" fmla="*/ 473242 h 1074821"/>
                  <a:gd name="connsiteX39" fmla="*/ 186490 w 3787195"/>
                  <a:gd name="connsiteY39" fmla="*/ 467227 h 1074821"/>
                  <a:gd name="connsiteX40" fmla="*/ 188495 w 3787195"/>
                  <a:gd name="connsiteY40" fmla="*/ 461211 h 1074821"/>
                  <a:gd name="connsiteX41" fmla="*/ 198521 w 3787195"/>
                  <a:gd name="connsiteY41" fmla="*/ 449179 h 1074821"/>
                  <a:gd name="connsiteX42" fmla="*/ 210553 w 3787195"/>
                  <a:gd name="connsiteY42" fmla="*/ 441158 h 1074821"/>
                  <a:gd name="connsiteX43" fmla="*/ 212558 w 3787195"/>
                  <a:gd name="connsiteY43" fmla="*/ 435142 h 1074821"/>
                  <a:gd name="connsiteX44" fmla="*/ 210553 w 3787195"/>
                  <a:gd name="connsiteY44" fmla="*/ 411079 h 1074821"/>
                  <a:gd name="connsiteX45" fmla="*/ 214564 w 3787195"/>
                  <a:gd name="connsiteY45" fmla="*/ 405063 h 1074821"/>
                  <a:gd name="connsiteX46" fmla="*/ 220579 w 3787195"/>
                  <a:gd name="connsiteY46" fmla="*/ 403058 h 1074821"/>
                  <a:gd name="connsiteX47" fmla="*/ 230606 w 3787195"/>
                  <a:gd name="connsiteY47" fmla="*/ 393032 h 1074821"/>
                  <a:gd name="connsiteX48" fmla="*/ 236621 w 3787195"/>
                  <a:gd name="connsiteY48" fmla="*/ 385011 h 1074821"/>
                  <a:gd name="connsiteX49" fmla="*/ 246648 w 3787195"/>
                  <a:gd name="connsiteY49" fmla="*/ 374985 h 1074821"/>
                  <a:gd name="connsiteX50" fmla="*/ 262690 w 3787195"/>
                  <a:gd name="connsiteY50" fmla="*/ 358942 h 1074821"/>
                  <a:gd name="connsiteX51" fmla="*/ 276727 w 3787195"/>
                  <a:gd name="connsiteY51" fmla="*/ 348916 h 1074821"/>
                  <a:gd name="connsiteX52" fmla="*/ 282743 w 3787195"/>
                  <a:gd name="connsiteY52" fmla="*/ 360948 h 1074821"/>
                  <a:gd name="connsiteX53" fmla="*/ 286753 w 3787195"/>
                  <a:gd name="connsiteY53" fmla="*/ 372979 h 1074821"/>
                  <a:gd name="connsiteX54" fmla="*/ 298785 w 3787195"/>
                  <a:gd name="connsiteY54" fmla="*/ 381000 h 1074821"/>
                  <a:gd name="connsiteX55" fmla="*/ 310816 w 3787195"/>
                  <a:gd name="connsiteY55" fmla="*/ 387016 h 1074821"/>
                  <a:gd name="connsiteX56" fmla="*/ 318837 w 3787195"/>
                  <a:gd name="connsiteY56" fmla="*/ 401053 h 1074821"/>
                  <a:gd name="connsiteX57" fmla="*/ 314827 w 3787195"/>
                  <a:gd name="connsiteY57" fmla="*/ 413085 h 1074821"/>
                  <a:gd name="connsiteX58" fmla="*/ 308811 w 3787195"/>
                  <a:gd name="connsiteY58" fmla="*/ 419100 h 1074821"/>
                  <a:gd name="connsiteX59" fmla="*/ 296779 w 3787195"/>
                  <a:gd name="connsiteY59" fmla="*/ 427121 h 1074821"/>
                  <a:gd name="connsiteX60" fmla="*/ 286753 w 3787195"/>
                  <a:gd name="connsiteY60" fmla="*/ 439153 h 1074821"/>
                  <a:gd name="connsiteX61" fmla="*/ 280737 w 3787195"/>
                  <a:gd name="connsiteY61" fmla="*/ 441158 h 1074821"/>
                  <a:gd name="connsiteX62" fmla="*/ 268706 w 3787195"/>
                  <a:gd name="connsiteY62" fmla="*/ 449179 h 1074821"/>
                  <a:gd name="connsiteX63" fmla="*/ 262690 w 3787195"/>
                  <a:gd name="connsiteY63" fmla="*/ 455195 h 1074821"/>
                  <a:gd name="connsiteX64" fmla="*/ 256674 w 3787195"/>
                  <a:gd name="connsiteY64" fmla="*/ 459206 h 1074821"/>
                  <a:gd name="connsiteX65" fmla="*/ 244643 w 3787195"/>
                  <a:gd name="connsiteY65" fmla="*/ 471237 h 1074821"/>
                  <a:gd name="connsiteX66" fmla="*/ 232611 w 3787195"/>
                  <a:gd name="connsiteY66" fmla="*/ 481263 h 1074821"/>
                  <a:gd name="connsiteX67" fmla="*/ 228600 w 3787195"/>
                  <a:gd name="connsiteY67" fmla="*/ 487279 h 1074821"/>
                  <a:gd name="connsiteX68" fmla="*/ 240632 w 3787195"/>
                  <a:gd name="connsiteY68" fmla="*/ 499311 h 1074821"/>
                  <a:gd name="connsiteX69" fmla="*/ 242637 w 3787195"/>
                  <a:gd name="connsiteY69" fmla="*/ 547437 h 1074821"/>
                  <a:gd name="connsiteX70" fmla="*/ 272716 w 3787195"/>
                  <a:gd name="connsiteY70" fmla="*/ 557463 h 1074821"/>
                  <a:gd name="connsiteX71" fmla="*/ 296779 w 3787195"/>
                  <a:gd name="connsiteY71" fmla="*/ 567490 h 1074821"/>
                  <a:gd name="connsiteX72" fmla="*/ 304800 w 3787195"/>
                  <a:gd name="connsiteY72" fmla="*/ 571500 h 1074821"/>
                  <a:gd name="connsiteX73" fmla="*/ 316832 w 3787195"/>
                  <a:gd name="connsiteY73" fmla="*/ 573506 h 1074821"/>
                  <a:gd name="connsiteX74" fmla="*/ 338890 w 3787195"/>
                  <a:gd name="connsiteY74" fmla="*/ 579521 h 1074821"/>
                  <a:gd name="connsiteX75" fmla="*/ 344906 w 3787195"/>
                  <a:gd name="connsiteY75" fmla="*/ 583532 h 1074821"/>
                  <a:gd name="connsiteX76" fmla="*/ 385011 w 3787195"/>
                  <a:gd name="connsiteY76" fmla="*/ 587542 h 1074821"/>
                  <a:gd name="connsiteX77" fmla="*/ 399048 w 3787195"/>
                  <a:gd name="connsiteY77" fmla="*/ 591553 h 1074821"/>
                  <a:gd name="connsiteX78" fmla="*/ 441158 w 3787195"/>
                  <a:gd name="connsiteY78" fmla="*/ 597569 h 1074821"/>
                  <a:gd name="connsiteX79" fmla="*/ 481264 w 3787195"/>
                  <a:gd name="connsiteY79" fmla="*/ 605590 h 1074821"/>
                  <a:gd name="connsiteX80" fmla="*/ 503321 w 3787195"/>
                  <a:gd name="connsiteY80" fmla="*/ 609600 h 1074821"/>
                  <a:gd name="connsiteX81" fmla="*/ 515353 w 3787195"/>
                  <a:gd name="connsiteY81" fmla="*/ 613611 h 1074821"/>
                  <a:gd name="connsiteX82" fmla="*/ 525379 w 3787195"/>
                  <a:gd name="connsiteY82" fmla="*/ 615616 h 1074821"/>
                  <a:gd name="connsiteX83" fmla="*/ 533400 w 3787195"/>
                  <a:gd name="connsiteY83" fmla="*/ 619627 h 1074821"/>
                  <a:gd name="connsiteX84" fmla="*/ 539416 w 3787195"/>
                  <a:gd name="connsiteY84" fmla="*/ 621632 h 1074821"/>
                  <a:gd name="connsiteX85" fmla="*/ 545432 w 3787195"/>
                  <a:gd name="connsiteY85" fmla="*/ 625642 h 1074821"/>
                  <a:gd name="connsiteX86" fmla="*/ 559469 w 3787195"/>
                  <a:gd name="connsiteY86" fmla="*/ 631658 h 1074821"/>
                  <a:gd name="connsiteX87" fmla="*/ 571500 w 3787195"/>
                  <a:gd name="connsiteY87" fmla="*/ 639679 h 1074821"/>
                  <a:gd name="connsiteX88" fmla="*/ 577516 w 3787195"/>
                  <a:gd name="connsiteY88" fmla="*/ 641685 h 1074821"/>
                  <a:gd name="connsiteX89" fmla="*/ 583532 w 3787195"/>
                  <a:gd name="connsiteY89" fmla="*/ 645695 h 1074821"/>
                  <a:gd name="connsiteX90" fmla="*/ 591553 w 3787195"/>
                  <a:gd name="connsiteY90" fmla="*/ 647700 h 1074821"/>
                  <a:gd name="connsiteX91" fmla="*/ 597569 w 3787195"/>
                  <a:gd name="connsiteY91" fmla="*/ 649706 h 1074821"/>
                  <a:gd name="connsiteX92" fmla="*/ 611606 w 3787195"/>
                  <a:gd name="connsiteY92" fmla="*/ 655721 h 1074821"/>
                  <a:gd name="connsiteX93" fmla="*/ 621632 w 3787195"/>
                  <a:gd name="connsiteY93" fmla="*/ 665748 h 1074821"/>
                  <a:gd name="connsiteX94" fmla="*/ 627648 w 3787195"/>
                  <a:gd name="connsiteY94" fmla="*/ 667753 h 1074821"/>
                  <a:gd name="connsiteX95" fmla="*/ 649706 w 3787195"/>
                  <a:gd name="connsiteY95" fmla="*/ 673769 h 1074821"/>
                  <a:gd name="connsiteX96" fmla="*/ 753979 w 3787195"/>
                  <a:gd name="connsiteY96" fmla="*/ 681790 h 1074821"/>
                  <a:gd name="connsiteX97" fmla="*/ 764006 w 3787195"/>
                  <a:gd name="connsiteY97" fmla="*/ 685800 h 1074821"/>
                  <a:gd name="connsiteX98" fmla="*/ 788069 w 3787195"/>
                  <a:gd name="connsiteY98" fmla="*/ 689811 h 1074821"/>
                  <a:gd name="connsiteX99" fmla="*/ 812132 w 3787195"/>
                  <a:gd name="connsiteY99" fmla="*/ 697832 h 1074821"/>
                  <a:gd name="connsiteX100" fmla="*/ 822158 w 3787195"/>
                  <a:gd name="connsiteY100" fmla="*/ 699837 h 1074821"/>
                  <a:gd name="connsiteX101" fmla="*/ 834190 w 3787195"/>
                  <a:gd name="connsiteY101" fmla="*/ 703848 h 1074821"/>
                  <a:gd name="connsiteX102" fmla="*/ 854243 w 3787195"/>
                  <a:gd name="connsiteY102" fmla="*/ 705853 h 1074821"/>
                  <a:gd name="connsiteX103" fmla="*/ 872290 w 3787195"/>
                  <a:gd name="connsiteY103" fmla="*/ 709863 h 1074821"/>
                  <a:gd name="connsiteX104" fmla="*/ 894348 w 3787195"/>
                  <a:gd name="connsiteY104" fmla="*/ 713874 h 1074821"/>
                  <a:gd name="connsiteX105" fmla="*/ 908385 w 3787195"/>
                  <a:gd name="connsiteY105" fmla="*/ 717885 h 1074821"/>
                  <a:gd name="connsiteX106" fmla="*/ 922421 w 3787195"/>
                  <a:gd name="connsiteY106" fmla="*/ 719890 h 1074821"/>
                  <a:gd name="connsiteX107" fmla="*/ 942474 w 3787195"/>
                  <a:gd name="connsiteY107" fmla="*/ 723900 h 1074821"/>
                  <a:gd name="connsiteX108" fmla="*/ 950495 w 3787195"/>
                  <a:gd name="connsiteY108" fmla="*/ 727911 h 1074821"/>
                  <a:gd name="connsiteX109" fmla="*/ 964532 w 3787195"/>
                  <a:gd name="connsiteY109" fmla="*/ 731921 h 1074821"/>
                  <a:gd name="connsiteX110" fmla="*/ 982579 w 3787195"/>
                  <a:gd name="connsiteY110" fmla="*/ 737937 h 1074821"/>
                  <a:gd name="connsiteX111" fmla="*/ 1024690 w 3787195"/>
                  <a:gd name="connsiteY111" fmla="*/ 745958 h 1074821"/>
                  <a:gd name="connsiteX112" fmla="*/ 1076827 w 3787195"/>
                  <a:gd name="connsiteY112" fmla="*/ 753979 h 1074821"/>
                  <a:gd name="connsiteX113" fmla="*/ 1088858 w 3787195"/>
                  <a:gd name="connsiteY113" fmla="*/ 757990 h 1074821"/>
                  <a:gd name="connsiteX114" fmla="*/ 1112921 w 3787195"/>
                  <a:gd name="connsiteY114" fmla="*/ 762000 h 1074821"/>
                  <a:gd name="connsiteX115" fmla="*/ 1120943 w 3787195"/>
                  <a:gd name="connsiteY115" fmla="*/ 764006 h 1074821"/>
                  <a:gd name="connsiteX116" fmla="*/ 1147011 w 3787195"/>
                  <a:gd name="connsiteY116" fmla="*/ 770021 h 1074821"/>
                  <a:gd name="connsiteX117" fmla="*/ 1193132 w 3787195"/>
                  <a:gd name="connsiteY117" fmla="*/ 780048 h 1074821"/>
                  <a:gd name="connsiteX118" fmla="*/ 1229227 w 3787195"/>
                  <a:gd name="connsiteY118" fmla="*/ 794085 h 1074821"/>
                  <a:gd name="connsiteX119" fmla="*/ 1235243 w 3787195"/>
                  <a:gd name="connsiteY119" fmla="*/ 798095 h 1074821"/>
                  <a:gd name="connsiteX120" fmla="*/ 1249279 w 3787195"/>
                  <a:gd name="connsiteY120" fmla="*/ 804111 h 1074821"/>
                  <a:gd name="connsiteX121" fmla="*/ 1259306 w 3787195"/>
                  <a:gd name="connsiteY121" fmla="*/ 810127 h 1074821"/>
                  <a:gd name="connsiteX122" fmla="*/ 1265321 w 3787195"/>
                  <a:gd name="connsiteY122" fmla="*/ 814137 h 1074821"/>
                  <a:gd name="connsiteX123" fmla="*/ 1273343 w 3787195"/>
                  <a:gd name="connsiteY123" fmla="*/ 816142 h 1074821"/>
                  <a:gd name="connsiteX124" fmla="*/ 1291390 w 3787195"/>
                  <a:gd name="connsiteY124" fmla="*/ 822158 h 1074821"/>
                  <a:gd name="connsiteX125" fmla="*/ 1299411 w 3787195"/>
                  <a:gd name="connsiteY125" fmla="*/ 826169 h 1074821"/>
                  <a:gd name="connsiteX126" fmla="*/ 1473869 w 3787195"/>
                  <a:gd name="connsiteY126" fmla="*/ 824163 h 1074821"/>
                  <a:gd name="connsiteX127" fmla="*/ 1481890 w 3787195"/>
                  <a:gd name="connsiteY127" fmla="*/ 826169 h 1074821"/>
                  <a:gd name="connsiteX128" fmla="*/ 1495927 w 3787195"/>
                  <a:gd name="connsiteY128" fmla="*/ 830179 h 1074821"/>
                  <a:gd name="connsiteX129" fmla="*/ 1513974 w 3787195"/>
                  <a:gd name="connsiteY129" fmla="*/ 832185 h 1074821"/>
                  <a:gd name="connsiteX130" fmla="*/ 1544053 w 3787195"/>
                  <a:gd name="connsiteY130" fmla="*/ 840206 h 1074821"/>
                  <a:gd name="connsiteX131" fmla="*/ 1562100 w 3787195"/>
                  <a:gd name="connsiteY131" fmla="*/ 846221 h 1074821"/>
                  <a:gd name="connsiteX132" fmla="*/ 1570121 w 3787195"/>
                  <a:gd name="connsiteY132" fmla="*/ 850232 h 1074821"/>
                  <a:gd name="connsiteX133" fmla="*/ 1580148 w 3787195"/>
                  <a:gd name="connsiteY133" fmla="*/ 852237 h 1074821"/>
                  <a:gd name="connsiteX134" fmla="*/ 1610227 w 3787195"/>
                  <a:gd name="connsiteY134" fmla="*/ 858253 h 1074821"/>
                  <a:gd name="connsiteX135" fmla="*/ 1618248 w 3787195"/>
                  <a:gd name="connsiteY135" fmla="*/ 862263 h 1074821"/>
                  <a:gd name="connsiteX136" fmla="*/ 1626269 w 3787195"/>
                  <a:gd name="connsiteY136" fmla="*/ 864269 h 1074821"/>
                  <a:gd name="connsiteX137" fmla="*/ 1640306 w 3787195"/>
                  <a:gd name="connsiteY137" fmla="*/ 870285 h 1074821"/>
                  <a:gd name="connsiteX138" fmla="*/ 1658353 w 3787195"/>
                  <a:gd name="connsiteY138" fmla="*/ 890337 h 1074821"/>
                  <a:gd name="connsiteX139" fmla="*/ 1664369 w 3787195"/>
                  <a:gd name="connsiteY139" fmla="*/ 902369 h 1074821"/>
                  <a:gd name="connsiteX140" fmla="*/ 1670385 w 3787195"/>
                  <a:gd name="connsiteY140" fmla="*/ 906379 h 1074821"/>
                  <a:gd name="connsiteX141" fmla="*/ 1678406 w 3787195"/>
                  <a:gd name="connsiteY141" fmla="*/ 912395 h 1074821"/>
                  <a:gd name="connsiteX142" fmla="*/ 1684421 w 3787195"/>
                  <a:gd name="connsiteY142" fmla="*/ 916406 h 1074821"/>
                  <a:gd name="connsiteX143" fmla="*/ 1712495 w 3787195"/>
                  <a:gd name="connsiteY143" fmla="*/ 924427 h 1074821"/>
                  <a:gd name="connsiteX144" fmla="*/ 1738564 w 3787195"/>
                  <a:gd name="connsiteY144" fmla="*/ 932448 h 1074821"/>
                  <a:gd name="connsiteX145" fmla="*/ 1750595 w 3787195"/>
                  <a:gd name="connsiteY145" fmla="*/ 938463 h 1074821"/>
                  <a:gd name="connsiteX146" fmla="*/ 1762627 w 3787195"/>
                  <a:gd name="connsiteY146" fmla="*/ 944479 h 1074821"/>
                  <a:gd name="connsiteX147" fmla="*/ 1778669 w 3787195"/>
                  <a:gd name="connsiteY147" fmla="*/ 950495 h 1074821"/>
                  <a:gd name="connsiteX148" fmla="*/ 1858879 w 3787195"/>
                  <a:gd name="connsiteY148" fmla="*/ 956511 h 1074821"/>
                  <a:gd name="connsiteX149" fmla="*/ 1979195 w 3787195"/>
                  <a:gd name="connsiteY149" fmla="*/ 952500 h 1074821"/>
                  <a:gd name="connsiteX150" fmla="*/ 2071437 w 3787195"/>
                  <a:gd name="connsiteY150" fmla="*/ 948490 h 1074821"/>
                  <a:gd name="connsiteX151" fmla="*/ 2129590 w 3787195"/>
                  <a:gd name="connsiteY151" fmla="*/ 950495 h 1074821"/>
                  <a:gd name="connsiteX152" fmla="*/ 2151648 w 3787195"/>
                  <a:gd name="connsiteY152" fmla="*/ 952500 h 1074821"/>
                  <a:gd name="connsiteX153" fmla="*/ 2161674 w 3787195"/>
                  <a:gd name="connsiteY153" fmla="*/ 956511 h 1074821"/>
                  <a:gd name="connsiteX154" fmla="*/ 2173706 w 3787195"/>
                  <a:gd name="connsiteY154" fmla="*/ 958516 h 1074821"/>
                  <a:gd name="connsiteX155" fmla="*/ 2185737 w 3787195"/>
                  <a:gd name="connsiteY155" fmla="*/ 964532 h 1074821"/>
                  <a:gd name="connsiteX156" fmla="*/ 2191753 w 3787195"/>
                  <a:gd name="connsiteY156" fmla="*/ 968542 h 1074821"/>
                  <a:gd name="connsiteX157" fmla="*/ 2197769 w 3787195"/>
                  <a:gd name="connsiteY157" fmla="*/ 970548 h 1074821"/>
                  <a:gd name="connsiteX158" fmla="*/ 2203785 w 3787195"/>
                  <a:gd name="connsiteY158" fmla="*/ 974558 h 1074821"/>
                  <a:gd name="connsiteX159" fmla="*/ 2211806 w 3787195"/>
                  <a:gd name="connsiteY159" fmla="*/ 976563 h 1074821"/>
                  <a:gd name="connsiteX160" fmla="*/ 2217821 w 3787195"/>
                  <a:gd name="connsiteY160" fmla="*/ 978569 h 1074821"/>
                  <a:gd name="connsiteX161" fmla="*/ 2225843 w 3787195"/>
                  <a:gd name="connsiteY161" fmla="*/ 984585 h 1074821"/>
                  <a:gd name="connsiteX162" fmla="*/ 2231858 w 3787195"/>
                  <a:gd name="connsiteY162" fmla="*/ 988595 h 1074821"/>
                  <a:gd name="connsiteX163" fmla="*/ 2233864 w 3787195"/>
                  <a:gd name="connsiteY163" fmla="*/ 994611 h 1074821"/>
                  <a:gd name="connsiteX164" fmla="*/ 2237874 w 3787195"/>
                  <a:gd name="connsiteY164" fmla="*/ 1002632 h 1074821"/>
                  <a:gd name="connsiteX165" fmla="*/ 2239879 w 3787195"/>
                  <a:gd name="connsiteY165" fmla="*/ 1010653 h 1074821"/>
                  <a:gd name="connsiteX166" fmla="*/ 2241885 w 3787195"/>
                  <a:gd name="connsiteY166" fmla="*/ 1016669 h 1074821"/>
                  <a:gd name="connsiteX167" fmla="*/ 2261937 w 3787195"/>
                  <a:gd name="connsiteY167" fmla="*/ 1018674 h 1074821"/>
                  <a:gd name="connsiteX168" fmla="*/ 2286000 w 3787195"/>
                  <a:gd name="connsiteY168" fmla="*/ 1010653 h 1074821"/>
                  <a:gd name="connsiteX169" fmla="*/ 2288006 w 3787195"/>
                  <a:gd name="connsiteY169" fmla="*/ 996616 h 1074821"/>
                  <a:gd name="connsiteX170" fmla="*/ 2300037 w 3787195"/>
                  <a:gd name="connsiteY170" fmla="*/ 878306 h 1074821"/>
                  <a:gd name="connsiteX171" fmla="*/ 2308058 w 3787195"/>
                  <a:gd name="connsiteY171" fmla="*/ 862263 h 1074821"/>
                  <a:gd name="connsiteX172" fmla="*/ 2314074 w 3787195"/>
                  <a:gd name="connsiteY172" fmla="*/ 856248 h 1074821"/>
                  <a:gd name="connsiteX173" fmla="*/ 2326106 w 3787195"/>
                  <a:gd name="connsiteY173" fmla="*/ 844216 h 1074821"/>
                  <a:gd name="connsiteX174" fmla="*/ 2332121 w 3787195"/>
                  <a:gd name="connsiteY174" fmla="*/ 832185 h 1074821"/>
                  <a:gd name="connsiteX175" fmla="*/ 2340143 w 3787195"/>
                  <a:gd name="connsiteY175" fmla="*/ 826169 h 1074821"/>
                  <a:gd name="connsiteX176" fmla="*/ 2352174 w 3787195"/>
                  <a:gd name="connsiteY176" fmla="*/ 836195 h 1074821"/>
                  <a:gd name="connsiteX177" fmla="*/ 2364206 w 3787195"/>
                  <a:gd name="connsiteY177" fmla="*/ 846221 h 1074821"/>
                  <a:gd name="connsiteX178" fmla="*/ 2372227 w 3787195"/>
                  <a:gd name="connsiteY178" fmla="*/ 858253 h 1074821"/>
                  <a:gd name="connsiteX179" fmla="*/ 2374232 w 3787195"/>
                  <a:gd name="connsiteY179" fmla="*/ 864269 h 1074821"/>
                  <a:gd name="connsiteX180" fmla="*/ 2378243 w 3787195"/>
                  <a:gd name="connsiteY180" fmla="*/ 870285 h 1074821"/>
                  <a:gd name="connsiteX181" fmla="*/ 2406316 w 3787195"/>
                  <a:gd name="connsiteY181" fmla="*/ 912395 h 1074821"/>
                  <a:gd name="connsiteX182" fmla="*/ 2416343 w 3787195"/>
                  <a:gd name="connsiteY182" fmla="*/ 928437 h 1074821"/>
                  <a:gd name="connsiteX183" fmla="*/ 2432385 w 3787195"/>
                  <a:gd name="connsiteY183" fmla="*/ 968542 h 1074821"/>
                  <a:gd name="connsiteX184" fmla="*/ 2436395 w 3787195"/>
                  <a:gd name="connsiteY184" fmla="*/ 976563 h 1074821"/>
                  <a:gd name="connsiteX185" fmla="*/ 2438400 w 3787195"/>
                  <a:gd name="connsiteY185" fmla="*/ 982579 h 1074821"/>
                  <a:gd name="connsiteX186" fmla="*/ 2440406 w 3787195"/>
                  <a:gd name="connsiteY186" fmla="*/ 990600 h 1074821"/>
                  <a:gd name="connsiteX187" fmla="*/ 2444416 w 3787195"/>
                  <a:gd name="connsiteY187" fmla="*/ 996616 h 1074821"/>
                  <a:gd name="connsiteX188" fmla="*/ 2460458 w 3787195"/>
                  <a:gd name="connsiteY188" fmla="*/ 994611 h 1074821"/>
                  <a:gd name="connsiteX189" fmla="*/ 2462464 w 3787195"/>
                  <a:gd name="connsiteY189" fmla="*/ 988595 h 1074821"/>
                  <a:gd name="connsiteX190" fmla="*/ 2470485 w 3787195"/>
                  <a:gd name="connsiteY190" fmla="*/ 984585 h 1074821"/>
                  <a:gd name="connsiteX191" fmla="*/ 2482516 w 3787195"/>
                  <a:gd name="connsiteY191" fmla="*/ 978569 h 1074821"/>
                  <a:gd name="connsiteX192" fmla="*/ 2494548 w 3787195"/>
                  <a:gd name="connsiteY192" fmla="*/ 970548 h 1074821"/>
                  <a:gd name="connsiteX193" fmla="*/ 2508585 w 3787195"/>
                  <a:gd name="connsiteY193" fmla="*/ 960521 h 1074821"/>
                  <a:gd name="connsiteX194" fmla="*/ 2514600 w 3787195"/>
                  <a:gd name="connsiteY194" fmla="*/ 958516 h 1074821"/>
                  <a:gd name="connsiteX195" fmla="*/ 2520616 w 3787195"/>
                  <a:gd name="connsiteY195" fmla="*/ 954506 h 1074821"/>
                  <a:gd name="connsiteX196" fmla="*/ 2534653 w 3787195"/>
                  <a:gd name="connsiteY196" fmla="*/ 950495 h 1074821"/>
                  <a:gd name="connsiteX197" fmla="*/ 2548690 w 3787195"/>
                  <a:gd name="connsiteY197" fmla="*/ 944479 h 1074821"/>
                  <a:gd name="connsiteX198" fmla="*/ 2562727 w 3787195"/>
                  <a:gd name="connsiteY198" fmla="*/ 938463 h 1074821"/>
                  <a:gd name="connsiteX199" fmla="*/ 2568743 w 3787195"/>
                  <a:gd name="connsiteY199" fmla="*/ 934453 h 1074821"/>
                  <a:gd name="connsiteX200" fmla="*/ 2574758 w 3787195"/>
                  <a:gd name="connsiteY200" fmla="*/ 932448 h 1074821"/>
                  <a:gd name="connsiteX201" fmla="*/ 2614864 w 3787195"/>
                  <a:gd name="connsiteY201" fmla="*/ 938463 h 1074821"/>
                  <a:gd name="connsiteX202" fmla="*/ 2630906 w 3787195"/>
                  <a:gd name="connsiteY202" fmla="*/ 946485 h 1074821"/>
                  <a:gd name="connsiteX203" fmla="*/ 2644943 w 3787195"/>
                  <a:gd name="connsiteY203" fmla="*/ 952500 h 1074821"/>
                  <a:gd name="connsiteX204" fmla="*/ 2654969 w 3787195"/>
                  <a:gd name="connsiteY204" fmla="*/ 960521 h 1074821"/>
                  <a:gd name="connsiteX205" fmla="*/ 2677027 w 3787195"/>
                  <a:gd name="connsiteY205" fmla="*/ 966537 h 1074821"/>
                  <a:gd name="connsiteX206" fmla="*/ 2689058 w 3787195"/>
                  <a:gd name="connsiteY206" fmla="*/ 970548 h 1074821"/>
                  <a:gd name="connsiteX207" fmla="*/ 2695074 w 3787195"/>
                  <a:gd name="connsiteY207" fmla="*/ 974558 h 1074821"/>
                  <a:gd name="connsiteX208" fmla="*/ 2705100 w 3787195"/>
                  <a:gd name="connsiteY208" fmla="*/ 976563 h 1074821"/>
                  <a:gd name="connsiteX209" fmla="*/ 2731169 w 3787195"/>
                  <a:gd name="connsiteY209" fmla="*/ 982579 h 1074821"/>
                  <a:gd name="connsiteX210" fmla="*/ 2749216 w 3787195"/>
                  <a:gd name="connsiteY210" fmla="*/ 988595 h 1074821"/>
                  <a:gd name="connsiteX211" fmla="*/ 2761248 w 3787195"/>
                  <a:gd name="connsiteY211" fmla="*/ 992606 h 1074821"/>
                  <a:gd name="connsiteX212" fmla="*/ 2773279 w 3787195"/>
                  <a:gd name="connsiteY212" fmla="*/ 994611 h 1074821"/>
                  <a:gd name="connsiteX213" fmla="*/ 2783306 w 3787195"/>
                  <a:gd name="connsiteY213" fmla="*/ 998621 h 1074821"/>
                  <a:gd name="connsiteX214" fmla="*/ 2791327 w 3787195"/>
                  <a:gd name="connsiteY214" fmla="*/ 1000627 h 1074821"/>
                  <a:gd name="connsiteX215" fmla="*/ 2797343 w 3787195"/>
                  <a:gd name="connsiteY215" fmla="*/ 1004637 h 1074821"/>
                  <a:gd name="connsiteX216" fmla="*/ 2803358 w 3787195"/>
                  <a:gd name="connsiteY216" fmla="*/ 1006642 h 1074821"/>
                  <a:gd name="connsiteX217" fmla="*/ 2815390 w 3787195"/>
                  <a:gd name="connsiteY217" fmla="*/ 1012658 h 1074821"/>
                  <a:gd name="connsiteX218" fmla="*/ 2827421 w 3787195"/>
                  <a:gd name="connsiteY218" fmla="*/ 1018674 h 1074821"/>
                  <a:gd name="connsiteX219" fmla="*/ 2839453 w 3787195"/>
                  <a:gd name="connsiteY219" fmla="*/ 1030706 h 1074821"/>
                  <a:gd name="connsiteX220" fmla="*/ 2845469 w 3787195"/>
                  <a:gd name="connsiteY220" fmla="*/ 1034716 h 1074821"/>
                  <a:gd name="connsiteX221" fmla="*/ 2857500 w 3787195"/>
                  <a:gd name="connsiteY221" fmla="*/ 1048753 h 1074821"/>
                  <a:gd name="connsiteX222" fmla="*/ 2865521 w 3787195"/>
                  <a:gd name="connsiteY222" fmla="*/ 1060785 h 1074821"/>
                  <a:gd name="connsiteX223" fmla="*/ 2873543 w 3787195"/>
                  <a:gd name="connsiteY223" fmla="*/ 1074821 h 1074821"/>
                  <a:gd name="connsiteX224" fmla="*/ 2879558 w 3787195"/>
                  <a:gd name="connsiteY224" fmla="*/ 1070811 h 1074821"/>
                  <a:gd name="connsiteX225" fmla="*/ 2881564 w 3787195"/>
                  <a:gd name="connsiteY225" fmla="*/ 1034716 h 1074821"/>
                  <a:gd name="connsiteX226" fmla="*/ 2895600 w 3787195"/>
                  <a:gd name="connsiteY226" fmla="*/ 982579 h 1074821"/>
                  <a:gd name="connsiteX227" fmla="*/ 2899611 w 3787195"/>
                  <a:gd name="connsiteY227" fmla="*/ 972553 h 1074821"/>
                  <a:gd name="connsiteX228" fmla="*/ 2903621 w 3787195"/>
                  <a:gd name="connsiteY228" fmla="*/ 954506 h 1074821"/>
                  <a:gd name="connsiteX229" fmla="*/ 2909637 w 3787195"/>
                  <a:gd name="connsiteY229" fmla="*/ 942474 h 1074821"/>
                  <a:gd name="connsiteX230" fmla="*/ 2911643 w 3787195"/>
                  <a:gd name="connsiteY230" fmla="*/ 936458 h 1074821"/>
                  <a:gd name="connsiteX231" fmla="*/ 2907632 w 3787195"/>
                  <a:gd name="connsiteY231" fmla="*/ 920416 h 1074821"/>
                  <a:gd name="connsiteX232" fmla="*/ 2891590 w 3787195"/>
                  <a:gd name="connsiteY232" fmla="*/ 914400 h 1074821"/>
                  <a:gd name="connsiteX233" fmla="*/ 2863516 w 3787195"/>
                  <a:gd name="connsiteY233" fmla="*/ 918411 h 1074821"/>
                  <a:gd name="connsiteX234" fmla="*/ 2845469 w 3787195"/>
                  <a:gd name="connsiteY234" fmla="*/ 924427 h 1074821"/>
                  <a:gd name="connsiteX235" fmla="*/ 2829427 w 3787195"/>
                  <a:gd name="connsiteY235" fmla="*/ 926432 h 1074821"/>
                  <a:gd name="connsiteX236" fmla="*/ 2797343 w 3787195"/>
                  <a:gd name="connsiteY236" fmla="*/ 922421 h 1074821"/>
                  <a:gd name="connsiteX237" fmla="*/ 2791327 w 3787195"/>
                  <a:gd name="connsiteY237" fmla="*/ 920416 h 1074821"/>
                  <a:gd name="connsiteX238" fmla="*/ 2787316 w 3787195"/>
                  <a:gd name="connsiteY238" fmla="*/ 914400 h 1074821"/>
                  <a:gd name="connsiteX239" fmla="*/ 2781300 w 3787195"/>
                  <a:gd name="connsiteY239" fmla="*/ 910390 h 1074821"/>
                  <a:gd name="connsiteX240" fmla="*/ 2777290 w 3787195"/>
                  <a:gd name="connsiteY240" fmla="*/ 902369 h 1074821"/>
                  <a:gd name="connsiteX241" fmla="*/ 2773279 w 3787195"/>
                  <a:gd name="connsiteY241" fmla="*/ 896353 h 1074821"/>
                  <a:gd name="connsiteX242" fmla="*/ 2775285 w 3787195"/>
                  <a:gd name="connsiteY242" fmla="*/ 884321 h 1074821"/>
                  <a:gd name="connsiteX243" fmla="*/ 2783306 w 3787195"/>
                  <a:gd name="connsiteY243" fmla="*/ 868279 h 1074821"/>
                  <a:gd name="connsiteX244" fmla="*/ 2789321 w 3787195"/>
                  <a:gd name="connsiteY244" fmla="*/ 862263 h 1074821"/>
                  <a:gd name="connsiteX245" fmla="*/ 2791327 w 3787195"/>
                  <a:gd name="connsiteY245" fmla="*/ 856248 h 1074821"/>
                  <a:gd name="connsiteX246" fmla="*/ 2801353 w 3787195"/>
                  <a:gd name="connsiteY246" fmla="*/ 844216 h 1074821"/>
                  <a:gd name="connsiteX247" fmla="*/ 2811379 w 3787195"/>
                  <a:gd name="connsiteY247" fmla="*/ 834190 h 1074821"/>
                  <a:gd name="connsiteX248" fmla="*/ 2815390 w 3787195"/>
                  <a:gd name="connsiteY248" fmla="*/ 828174 h 1074821"/>
                  <a:gd name="connsiteX249" fmla="*/ 2821406 w 3787195"/>
                  <a:gd name="connsiteY249" fmla="*/ 822158 h 1074821"/>
                  <a:gd name="connsiteX250" fmla="*/ 2827421 w 3787195"/>
                  <a:gd name="connsiteY250" fmla="*/ 814137 h 1074821"/>
                  <a:gd name="connsiteX251" fmla="*/ 2831432 w 3787195"/>
                  <a:gd name="connsiteY251" fmla="*/ 808121 h 1074821"/>
                  <a:gd name="connsiteX252" fmla="*/ 2837448 w 3787195"/>
                  <a:gd name="connsiteY252" fmla="*/ 804111 h 1074821"/>
                  <a:gd name="connsiteX253" fmla="*/ 2841458 w 3787195"/>
                  <a:gd name="connsiteY253" fmla="*/ 798095 h 1074821"/>
                  <a:gd name="connsiteX254" fmla="*/ 2859506 w 3787195"/>
                  <a:gd name="connsiteY254" fmla="*/ 788069 h 1074821"/>
                  <a:gd name="connsiteX255" fmla="*/ 2871537 w 3787195"/>
                  <a:gd name="connsiteY255" fmla="*/ 776037 h 1074821"/>
                  <a:gd name="connsiteX256" fmla="*/ 2875548 w 3787195"/>
                  <a:gd name="connsiteY256" fmla="*/ 764006 h 1074821"/>
                  <a:gd name="connsiteX257" fmla="*/ 2881564 w 3787195"/>
                  <a:gd name="connsiteY257" fmla="*/ 755985 h 1074821"/>
                  <a:gd name="connsiteX258" fmla="*/ 2885574 w 3787195"/>
                  <a:gd name="connsiteY258" fmla="*/ 749969 h 1074821"/>
                  <a:gd name="connsiteX259" fmla="*/ 2899611 w 3787195"/>
                  <a:gd name="connsiteY259" fmla="*/ 735932 h 1074821"/>
                  <a:gd name="connsiteX260" fmla="*/ 2907632 w 3787195"/>
                  <a:gd name="connsiteY260" fmla="*/ 727911 h 1074821"/>
                  <a:gd name="connsiteX261" fmla="*/ 2911643 w 3787195"/>
                  <a:gd name="connsiteY261" fmla="*/ 721895 h 1074821"/>
                  <a:gd name="connsiteX262" fmla="*/ 2917658 w 3787195"/>
                  <a:gd name="connsiteY262" fmla="*/ 717885 h 1074821"/>
                  <a:gd name="connsiteX263" fmla="*/ 2929690 w 3787195"/>
                  <a:gd name="connsiteY263" fmla="*/ 697832 h 1074821"/>
                  <a:gd name="connsiteX264" fmla="*/ 2935706 w 3787195"/>
                  <a:gd name="connsiteY264" fmla="*/ 691816 h 1074821"/>
                  <a:gd name="connsiteX265" fmla="*/ 2937711 w 3787195"/>
                  <a:gd name="connsiteY265" fmla="*/ 685800 h 1074821"/>
                  <a:gd name="connsiteX266" fmla="*/ 2945732 w 3787195"/>
                  <a:gd name="connsiteY266" fmla="*/ 683795 h 1074821"/>
                  <a:gd name="connsiteX267" fmla="*/ 2975811 w 3787195"/>
                  <a:gd name="connsiteY267" fmla="*/ 687806 h 1074821"/>
                  <a:gd name="connsiteX268" fmla="*/ 2985837 w 3787195"/>
                  <a:gd name="connsiteY268" fmla="*/ 699837 h 1074821"/>
                  <a:gd name="connsiteX269" fmla="*/ 2997869 w 3787195"/>
                  <a:gd name="connsiteY269" fmla="*/ 703848 h 1074821"/>
                  <a:gd name="connsiteX270" fmla="*/ 3003885 w 3787195"/>
                  <a:gd name="connsiteY270" fmla="*/ 707858 h 1074821"/>
                  <a:gd name="connsiteX271" fmla="*/ 3031958 w 3787195"/>
                  <a:gd name="connsiteY271" fmla="*/ 703848 h 1074821"/>
                  <a:gd name="connsiteX272" fmla="*/ 3052011 w 3787195"/>
                  <a:gd name="connsiteY272" fmla="*/ 707858 h 1074821"/>
                  <a:gd name="connsiteX273" fmla="*/ 3064043 w 3787195"/>
                  <a:gd name="connsiteY273" fmla="*/ 709863 h 1074821"/>
                  <a:gd name="connsiteX274" fmla="*/ 3070058 w 3787195"/>
                  <a:gd name="connsiteY274" fmla="*/ 713874 h 1074821"/>
                  <a:gd name="connsiteX275" fmla="*/ 3084095 w 3787195"/>
                  <a:gd name="connsiteY275" fmla="*/ 703848 h 1074821"/>
                  <a:gd name="connsiteX276" fmla="*/ 3090111 w 3787195"/>
                  <a:gd name="connsiteY276" fmla="*/ 697832 h 1074821"/>
                  <a:gd name="connsiteX277" fmla="*/ 3092116 w 3787195"/>
                  <a:gd name="connsiteY277" fmla="*/ 691816 h 1074821"/>
                  <a:gd name="connsiteX278" fmla="*/ 3098132 w 3787195"/>
                  <a:gd name="connsiteY278" fmla="*/ 689811 h 1074821"/>
                  <a:gd name="connsiteX279" fmla="*/ 3138237 w 3787195"/>
                  <a:gd name="connsiteY279" fmla="*/ 693821 h 1074821"/>
                  <a:gd name="connsiteX280" fmla="*/ 3156285 w 3787195"/>
                  <a:gd name="connsiteY280" fmla="*/ 703848 h 1074821"/>
                  <a:gd name="connsiteX281" fmla="*/ 3190374 w 3787195"/>
                  <a:gd name="connsiteY281" fmla="*/ 699837 h 1074821"/>
                  <a:gd name="connsiteX282" fmla="*/ 3208421 w 3787195"/>
                  <a:gd name="connsiteY282" fmla="*/ 685800 h 1074821"/>
                  <a:gd name="connsiteX283" fmla="*/ 3222458 w 3787195"/>
                  <a:gd name="connsiteY283" fmla="*/ 677779 h 1074821"/>
                  <a:gd name="connsiteX284" fmla="*/ 3230479 w 3787195"/>
                  <a:gd name="connsiteY284" fmla="*/ 667753 h 1074821"/>
                  <a:gd name="connsiteX285" fmla="*/ 3258553 w 3787195"/>
                  <a:gd name="connsiteY285" fmla="*/ 635669 h 1074821"/>
                  <a:gd name="connsiteX286" fmla="*/ 3262564 w 3787195"/>
                  <a:gd name="connsiteY286" fmla="*/ 627648 h 1074821"/>
                  <a:gd name="connsiteX287" fmla="*/ 3264569 w 3787195"/>
                  <a:gd name="connsiteY287" fmla="*/ 621632 h 1074821"/>
                  <a:gd name="connsiteX288" fmla="*/ 3272590 w 3787195"/>
                  <a:gd name="connsiteY288" fmla="*/ 617621 h 1074821"/>
                  <a:gd name="connsiteX289" fmla="*/ 3280611 w 3787195"/>
                  <a:gd name="connsiteY289" fmla="*/ 611606 h 1074821"/>
                  <a:gd name="connsiteX290" fmla="*/ 3296653 w 3787195"/>
                  <a:gd name="connsiteY290" fmla="*/ 597569 h 1074821"/>
                  <a:gd name="connsiteX291" fmla="*/ 3300664 w 3787195"/>
                  <a:gd name="connsiteY291" fmla="*/ 589548 h 1074821"/>
                  <a:gd name="connsiteX292" fmla="*/ 3306679 w 3787195"/>
                  <a:gd name="connsiteY292" fmla="*/ 585537 h 1074821"/>
                  <a:gd name="connsiteX293" fmla="*/ 3334753 w 3787195"/>
                  <a:gd name="connsiteY293" fmla="*/ 579521 h 1074821"/>
                  <a:gd name="connsiteX294" fmla="*/ 3340769 w 3787195"/>
                  <a:gd name="connsiteY294" fmla="*/ 575511 h 1074821"/>
                  <a:gd name="connsiteX295" fmla="*/ 3348790 w 3787195"/>
                  <a:gd name="connsiteY295" fmla="*/ 583532 h 1074821"/>
                  <a:gd name="connsiteX296" fmla="*/ 3350795 w 3787195"/>
                  <a:gd name="connsiteY296" fmla="*/ 591553 h 1074821"/>
                  <a:gd name="connsiteX297" fmla="*/ 3354806 w 3787195"/>
                  <a:gd name="connsiteY297" fmla="*/ 597569 h 1074821"/>
                  <a:gd name="connsiteX298" fmla="*/ 3360821 w 3787195"/>
                  <a:gd name="connsiteY298" fmla="*/ 609600 h 1074821"/>
                  <a:gd name="connsiteX299" fmla="*/ 3362827 w 3787195"/>
                  <a:gd name="connsiteY299" fmla="*/ 615616 h 1074821"/>
                  <a:gd name="connsiteX300" fmla="*/ 3368843 w 3787195"/>
                  <a:gd name="connsiteY300" fmla="*/ 631658 h 1074821"/>
                  <a:gd name="connsiteX301" fmla="*/ 3374858 w 3787195"/>
                  <a:gd name="connsiteY301" fmla="*/ 615616 h 1074821"/>
                  <a:gd name="connsiteX302" fmla="*/ 3380874 w 3787195"/>
                  <a:gd name="connsiteY302" fmla="*/ 607595 h 1074821"/>
                  <a:gd name="connsiteX303" fmla="*/ 3392906 w 3787195"/>
                  <a:gd name="connsiteY303" fmla="*/ 595563 h 1074821"/>
                  <a:gd name="connsiteX304" fmla="*/ 3410953 w 3787195"/>
                  <a:gd name="connsiteY304" fmla="*/ 573506 h 1074821"/>
                  <a:gd name="connsiteX305" fmla="*/ 3416969 w 3787195"/>
                  <a:gd name="connsiteY305" fmla="*/ 565485 h 1074821"/>
                  <a:gd name="connsiteX306" fmla="*/ 3424990 w 3787195"/>
                  <a:gd name="connsiteY306" fmla="*/ 553453 h 1074821"/>
                  <a:gd name="connsiteX307" fmla="*/ 3431006 w 3787195"/>
                  <a:gd name="connsiteY307" fmla="*/ 549442 h 1074821"/>
                  <a:gd name="connsiteX308" fmla="*/ 3429000 w 3787195"/>
                  <a:gd name="connsiteY308" fmla="*/ 559469 h 1074821"/>
                  <a:gd name="connsiteX309" fmla="*/ 3426995 w 3787195"/>
                  <a:gd name="connsiteY309" fmla="*/ 585537 h 1074821"/>
                  <a:gd name="connsiteX310" fmla="*/ 3422985 w 3787195"/>
                  <a:gd name="connsiteY310" fmla="*/ 591553 h 1074821"/>
                  <a:gd name="connsiteX311" fmla="*/ 3416969 w 3787195"/>
                  <a:gd name="connsiteY311" fmla="*/ 621632 h 1074821"/>
                  <a:gd name="connsiteX312" fmla="*/ 3410953 w 3787195"/>
                  <a:gd name="connsiteY312" fmla="*/ 643690 h 1074821"/>
                  <a:gd name="connsiteX313" fmla="*/ 3404937 w 3787195"/>
                  <a:gd name="connsiteY313" fmla="*/ 673769 h 1074821"/>
                  <a:gd name="connsiteX314" fmla="*/ 3398921 w 3787195"/>
                  <a:gd name="connsiteY314" fmla="*/ 675774 h 1074821"/>
                  <a:gd name="connsiteX315" fmla="*/ 3388895 w 3787195"/>
                  <a:gd name="connsiteY315" fmla="*/ 679785 h 1074821"/>
                  <a:gd name="connsiteX316" fmla="*/ 3362827 w 3787195"/>
                  <a:gd name="connsiteY316" fmla="*/ 695827 h 1074821"/>
                  <a:gd name="connsiteX317" fmla="*/ 3342774 w 3787195"/>
                  <a:gd name="connsiteY317" fmla="*/ 715879 h 1074821"/>
                  <a:gd name="connsiteX318" fmla="*/ 3322721 w 3787195"/>
                  <a:gd name="connsiteY318" fmla="*/ 731921 h 1074821"/>
                  <a:gd name="connsiteX319" fmla="*/ 3318711 w 3787195"/>
                  <a:gd name="connsiteY319" fmla="*/ 737937 h 1074821"/>
                  <a:gd name="connsiteX320" fmla="*/ 3314700 w 3787195"/>
                  <a:gd name="connsiteY320" fmla="*/ 749969 h 1074821"/>
                  <a:gd name="connsiteX321" fmla="*/ 3310690 w 3787195"/>
                  <a:gd name="connsiteY321" fmla="*/ 755985 h 1074821"/>
                  <a:gd name="connsiteX322" fmla="*/ 3304674 w 3787195"/>
                  <a:gd name="connsiteY322" fmla="*/ 774032 h 1074821"/>
                  <a:gd name="connsiteX323" fmla="*/ 3302669 w 3787195"/>
                  <a:gd name="connsiteY323" fmla="*/ 782053 h 1074821"/>
                  <a:gd name="connsiteX324" fmla="*/ 3296653 w 3787195"/>
                  <a:gd name="connsiteY324" fmla="*/ 788069 h 1074821"/>
                  <a:gd name="connsiteX325" fmla="*/ 3284621 w 3787195"/>
                  <a:gd name="connsiteY325" fmla="*/ 796090 h 1074821"/>
                  <a:gd name="connsiteX326" fmla="*/ 3282616 w 3787195"/>
                  <a:gd name="connsiteY326" fmla="*/ 802106 h 1074821"/>
                  <a:gd name="connsiteX327" fmla="*/ 3278606 w 3787195"/>
                  <a:gd name="connsiteY327" fmla="*/ 808121 h 1074821"/>
                  <a:gd name="connsiteX328" fmla="*/ 3272590 w 3787195"/>
                  <a:gd name="connsiteY328" fmla="*/ 818148 h 1074821"/>
                  <a:gd name="connsiteX329" fmla="*/ 3270585 w 3787195"/>
                  <a:gd name="connsiteY329" fmla="*/ 824163 h 1074821"/>
                  <a:gd name="connsiteX330" fmla="*/ 3262564 w 3787195"/>
                  <a:gd name="connsiteY330" fmla="*/ 850232 h 1074821"/>
                  <a:gd name="connsiteX331" fmla="*/ 3256548 w 3787195"/>
                  <a:gd name="connsiteY331" fmla="*/ 862263 h 1074821"/>
                  <a:gd name="connsiteX332" fmla="*/ 3250532 w 3787195"/>
                  <a:gd name="connsiteY332" fmla="*/ 872290 h 1074821"/>
                  <a:gd name="connsiteX333" fmla="*/ 3246521 w 3787195"/>
                  <a:gd name="connsiteY333" fmla="*/ 882316 h 1074821"/>
                  <a:gd name="connsiteX334" fmla="*/ 3252537 w 3787195"/>
                  <a:gd name="connsiteY334" fmla="*/ 938463 h 1074821"/>
                  <a:gd name="connsiteX335" fmla="*/ 3256548 w 3787195"/>
                  <a:gd name="connsiteY335" fmla="*/ 946485 h 1074821"/>
                  <a:gd name="connsiteX336" fmla="*/ 3260558 w 3787195"/>
                  <a:gd name="connsiteY336" fmla="*/ 962527 h 1074821"/>
                  <a:gd name="connsiteX337" fmla="*/ 3262564 w 3787195"/>
                  <a:gd name="connsiteY337" fmla="*/ 968542 h 1074821"/>
                  <a:gd name="connsiteX338" fmla="*/ 3264569 w 3787195"/>
                  <a:gd name="connsiteY338" fmla="*/ 976563 h 1074821"/>
                  <a:gd name="connsiteX339" fmla="*/ 3268579 w 3787195"/>
                  <a:gd name="connsiteY339" fmla="*/ 986590 h 1074821"/>
                  <a:gd name="connsiteX340" fmla="*/ 3270585 w 3787195"/>
                  <a:gd name="connsiteY340" fmla="*/ 994611 h 1074821"/>
                  <a:gd name="connsiteX341" fmla="*/ 3286627 w 3787195"/>
                  <a:gd name="connsiteY341" fmla="*/ 1002632 h 1074821"/>
                  <a:gd name="connsiteX342" fmla="*/ 3296653 w 3787195"/>
                  <a:gd name="connsiteY342" fmla="*/ 996616 h 1074821"/>
                  <a:gd name="connsiteX343" fmla="*/ 3302669 w 3787195"/>
                  <a:gd name="connsiteY343" fmla="*/ 992606 h 1074821"/>
                  <a:gd name="connsiteX344" fmla="*/ 3312695 w 3787195"/>
                  <a:gd name="connsiteY344" fmla="*/ 978569 h 1074821"/>
                  <a:gd name="connsiteX345" fmla="*/ 3318711 w 3787195"/>
                  <a:gd name="connsiteY345" fmla="*/ 972553 h 1074821"/>
                  <a:gd name="connsiteX346" fmla="*/ 3322721 w 3787195"/>
                  <a:gd name="connsiteY346" fmla="*/ 960521 h 1074821"/>
                  <a:gd name="connsiteX347" fmla="*/ 3332748 w 3787195"/>
                  <a:gd name="connsiteY347" fmla="*/ 946485 h 1074821"/>
                  <a:gd name="connsiteX348" fmla="*/ 3340769 w 3787195"/>
                  <a:gd name="connsiteY348" fmla="*/ 934453 h 1074821"/>
                  <a:gd name="connsiteX349" fmla="*/ 3342774 w 3787195"/>
                  <a:gd name="connsiteY349" fmla="*/ 926432 h 1074821"/>
                  <a:gd name="connsiteX350" fmla="*/ 3346785 w 3787195"/>
                  <a:gd name="connsiteY350" fmla="*/ 920416 h 1074821"/>
                  <a:gd name="connsiteX351" fmla="*/ 3372853 w 3787195"/>
                  <a:gd name="connsiteY351" fmla="*/ 876300 h 1074821"/>
                  <a:gd name="connsiteX352" fmla="*/ 3380874 w 3787195"/>
                  <a:gd name="connsiteY352" fmla="*/ 862263 h 1074821"/>
                  <a:gd name="connsiteX353" fmla="*/ 3382879 w 3787195"/>
                  <a:gd name="connsiteY353" fmla="*/ 854242 h 1074821"/>
                  <a:gd name="connsiteX354" fmla="*/ 3386890 w 3787195"/>
                  <a:gd name="connsiteY354" fmla="*/ 848227 h 1074821"/>
                  <a:gd name="connsiteX355" fmla="*/ 3388895 w 3787195"/>
                  <a:gd name="connsiteY355" fmla="*/ 842211 h 1074821"/>
                  <a:gd name="connsiteX356" fmla="*/ 3392906 w 3787195"/>
                  <a:gd name="connsiteY356" fmla="*/ 836195 h 1074821"/>
                  <a:gd name="connsiteX357" fmla="*/ 3394911 w 3787195"/>
                  <a:gd name="connsiteY357" fmla="*/ 828174 h 1074821"/>
                  <a:gd name="connsiteX358" fmla="*/ 3398921 w 3787195"/>
                  <a:gd name="connsiteY358" fmla="*/ 772027 h 1074821"/>
                  <a:gd name="connsiteX359" fmla="*/ 3400927 w 3787195"/>
                  <a:gd name="connsiteY359" fmla="*/ 762000 h 1074821"/>
                  <a:gd name="connsiteX360" fmla="*/ 3404937 w 3787195"/>
                  <a:gd name="connsiteY360" fmla="*/ 755985 h 1074821"/>
                  <a:gd name="connsiteX361" fmla="*/ 3410953 w 3787195"/>
                  <a:gd name="connsiteY361" fmla="*/ 741948 h 1074821"/>
                  <a:gd name="connsiteX362" fmla="*/ 3414964 w 3787195"/>
                  <a:gd name="connsiteY362" fmla="*/ 729916 h 1074821"/>
                  <a:gd name="connsiteX363" fmla="*/ 3418974 w 3787195"/>
                  <a:gd name="connsiteY363" fmla="*/ 721895 h 1074821"/>
                  <a:gd name="connsiteX364" fmla="*/ 3429000 w 3787195"/>
                  <a:gd name="connsiteY364" fmla="*/ 701842 h 1074821"/>
                  <a:gd name="connsiteX365" fmla="*/ 3435016 w 3787195"/>
                  <a:gd name="connsiteY365" fmla="*/ 697832 h 1074821"/>
                  <a:gd name="connsiteX366" fmla="*/ 3449053 w 3787195"/>
                  <a:gd name="connsiteY366" fmla="*/ 691816 h 1074821"/>
                  <a:gd name="connsiteX367" fmla="*/ 3467100 w 3787195"/>
                  <a:gd name="connsiteY367" fmla="*/ 683795 h 1074821"/>
                  <a:gd name="connsiteX368" fmla="*/ 3475121 w 3787195"/>
                  <a:gd name="connsiteY368" fmla="*/ 679785 h 1074821"/>
                  <a:gd name="connsiteX369" fmla="*/ 3485148 w 3787195"/>
                  <a:gd name="connsiteY369" fmla="*/ 677779 h 1074821"/>
                  <a:gd name="connsiteX370" fmla="*/ 3493169 w 3787195"/>
                  <a:gd name="connsiteY370" fmla="*/ 671763 h 1074821"/>
                  <a:gd name="connsiteX371" fmla="*/ 3501190 w 3787195"/>
                  <a:gd name="connsiteY371" fmla="*/ 669758 h 1074821"/>
                  <a:gd name="connsiteX372" fmla="*/ 3519237 w 3787195"/>
                  <a:gd name="connsiteY372" fmla="*/ 655721 h 1074821"/>
                  <a:gd name="connsiteX373" fmla="*/ 3533274 w 3787195"/>
                  <a:gd name="connsiteY373" fmla="*/ 645695 h 1074821"/>
                  <a:gd name="connsiteX374" fmla="*/ 3547311 w 3787195"/>
                  <a:gd name="connsiteY374" fmla="*/ 643690 h 1074821"/>
                  <a:gd name="connsiteX375" fmla="*/ 3585411 w 3787195"/>
                  <a:gd name="connsiteY375" fmla="*/ 639679 h 1074821"/>
                  <a:gd name="connsiteX376" fmla="*/ 3591427 w 3787195"/>
                  <a:gd name="connsiteY376" fmla="*/ 637674 h 1074821"/>
                  <a:gd name="connsiteX377" fmla="*/ 3603458 w 3787195"/>
                  <a:gd name="connsiteY377" fmla="*/ 625642 h 1074821"/>
                  <a:gd name="connsiteX378" fmla="*/ 3611479 w 3787195"/>
                  <a:gd name="connsiteY378" fmla="*/ 613611 h 1074821"/>
                  <a:gd name="connsiteX379" fmla="*/ 3617495 w 3787195"/>
                  <a:gd name="connsiteY379" fmla="*/ 609600 h 1074821"/>
                  <a:gd name="connsiteX380" fmla="*/ 3625516 w 3787195"/>
                  <a:gd name="connsiteY380" fmla="*/ 593558 h 1074821"/>
                  <a:gd name="connsiteX381" fmla="*/ 3633537 w 3787195"/>
                  <a:gd name="connsiteY381" fmla="*/ 589548 h 1074821"/>
                  <a:gd name="connsiteX382" fmla="*/ 3643564 w 3787195"/>
                  <a:gd name="connsiteY382" fmla="*/ 579521 h 1074821"/>
                  <a:gd name="connsiteX383" fmla="*/ 3645569 w 3787195"/>
                  <a:gd name="connsiteY383" fmla="*/ 573506 h 1074821"/>
                  <a:gd name="connsiteX384" fmla="*/ 3657600 w 3787195"/>
                  <a:gd name="connsiteY384" fmla="*/ 557463 h 1074821"/>
                  <a:gd name="connsiteX385" fmla="*/ 3667627 w 3787195"/>
                  <a:gd name="connsiteY385" fmla="*/ 555458 h 1074821"/>
                  <a:gd name="connsiteX386" fmla="*/ 3679658 w 3787195"/>
                  <a:gd name="connsiteY386" fmla="*/ 549442 h 1074821"/>
                  <a:gd name="connsiteX387" fmla="*/ 3689685 w 3787195"/>
                  <a:gd name="connsiteY387" fmla="*/ 553453 h 1074821"/>
                  <a:gd name="connsiteX388" fmla="*/ 3701716 w 3787195"/>
                  <a:gd name="connsiteY388" fmla="*/ 555458 h 1074821"/>
                  <a:gd name="connsiteX389" fmla="*/ 3735806 w 3787195"/>
                  <a:gd name="connsiteY389" fmla="*/ 551448 h 1074821"/>
                  <a:gd name="connsiteX390" fmla="*/ 3745832 w 3787195"/>
                  <a:gd name="connsiteY390" fmla="*/ 547437 h 1074821"/>
                  <a:gd name="connsiteX391" fmla="*/ 3755858 w 3787195"/>
                  <a:gd name="connsiteY391" fmla="*/ 545432 h 1074821"/>
                  <a:gd name="connsiteX392" fmla="*/ 3761874 w 3787195"/>
                  <a:gd name="connsiteY392" fmla="*/ 543427 h 1074821"/>
                  <a:gd name="connsiteX393" fmla="*/ 3767890 w 3787195"/>
                  <a:gd name="connsiteY393" fmla="*/ 539416 h 1074821"/>
                  <a:gd name="connsiteX394" fmla="*/ 3773906 w 3787195"/>
                  <a:gd name="connsiteY394" fmla="*/ 537411 h 1074821"/>
                  <a:gd name="connsiteX395" fmla="*/ 3779921 w 3787195"/>
                  <a:gd name="connsiteY395" fmla="*/ 527385 h 1074821"/>
                  <a:gd name="connsiteX396" fmla="*/ 3775911 w 3787195"/>
                  <a:gd name="connsiteY396" fmla="*/ 511342 h 1074821"/>
                  <a:gd name="connsiteX397" fmla="*/ 3769895 w 3787195"/>
                  <a:gd name="connsiteY397" fmla="*/ 505327 h 1074821"/>
                  <a:gd name="connsiteX398" fmla="*/ 3765885 w 3787195"/>
                  <a:gd name="connsiteY398" fmla="*/ 497306 h 1074821"/>
                  <a:gd name="connsiteX399" fmla="*/ 3755858 w 3787195"/>
                  <a:gd name="connsiteY399" fmla="*/ 491290 h 1074821"/>
                  <a:gd name="connsiteX400" fmla="*/ 3739816 w 3787195"/>
                  <a:gd name="connsiteY400" fmla="*/ 481263 h 1074821"/>
                  <a:gd name="connsiteX401" fmla="*/ 3733800 w 3787195"/>
                  <a:gd name="connsiteY401" fmla="*/ 477253 h 1074821"/>
                  <a:gd name="connsiteX402" fmla="*/ 3723774 w 3787195"/>
                  <a:gd name="connsiteY402" fmla="*/ 475248 h 1074821"/>
                  <a:gd name="connsiteX403" fmla="*/ 3709737 w 3787195"/>
                  <a:gd name="connsiteY403" fmla="*/ 463216 h 1074821"/>
                  <a:gd name="connsiteX404" fmla="*/ 3707732 w 3787195"/>
                  <a:gd name="connsiteY404" fmla="*/ 457200 h 1074821"/>
                  <a:gd name="connsiteX405" fmla="*/ 3711743 w 3787195"/>
                  <a:gd name="connsiteY405" fmla="*/ 447174 h 1074821"/>
                  <a:gd name="connsiteX406" fmla="*/ 3723774 w 3787195"/>
                  <a:gd name="connsiteY406" fmla="*/ 441158 h 1074821"/>
                  <a:gd name="connsiteX407" fmla="*/ 3741821 w 3787195"/>
                  <a:gd name="connsiteY407" fmla="*/ 431132 h 1074821"/>
                  <a:gd name="connsiteX408" fmla="*/ 3747837 w 3787195"/>
                  <a:gd name="connsiteY408" fmla="*/ 427121 h 1074821"/>
                  <a:gd name="connsiteX409" fmla="*/ 3755858 w 3787195"/>
                  <a:gd name="connsiteY409" fmla="*/ 423111 h 1074821"/>
                  <a:gd name="connsiteX410" fmla="*/ 3761874 w 3787195"/>
                  <a:gd name="connsiteY410" fmla="*/ 417095 h 1074821"/>
                  <a:gd name="connsiteX411" fmla="*/ 3777916 w 3787195"/>
                  <a:gd name="connsiteY411" fmla="*/ 411079 h 1074821"/>
                  <a:gd name="connsiteX412" fmla="*/ 3783932 w 3787195"/>
                  <a:gd name="connsiteY412" fmla="*/ 407069 h 1074821"/>
                  <a:gd name="connsiteX413" fmla="*/ 3781927 w 3787195"/>
                  <a:gd name="connsiteY413" fmla="*/ 381000 h 1074821"/>
                  <a:gd name="connsiteX414" fmla="*/ 3775911 w 3787195"/>
                  <a:gd name="connsiteY414" fmla="*/ 340895 h 1074821"/>
                  <a:gd name="connsiteX415" fmla="*/ 3786828 w 3787195"/>
                  <a:gd name="connsiteY415" fmla="*/ 324630 h 1074821"/>
                  <a:gd name="connsiteX416" fmla="*/ 3759869 w 3787195"/>
                  <a:gd name="connsiteY416" fmla="*/ 314827 h 1074821"/>
                  <a:gd name="connsiteX417" fmla="*/ 3753853 w 3787195"/>
                  <a:gd name="connsiteY417" fmla="*/ 312821 h 1074821"/>
                  <a:gd name="connsiteX418" fmla="*/ 3739816 w 3787195"/>
                  <a:gd name="connsiteY418" fmla="*/ 304800 h 1074821"/>
                  <a:gd name="connsiteX419" fmla="*/ 3717758 w 3787195"/>
                  <a:gd name="connsiteY419" fmla="*/ 298785 h 1074821"/>
                  <a:gd name="connsiteX420" fmla="*/ 3701716 w 3787195"/>
                  <a:gd name="connsiteY420" fmla="*/ 294774 h 1074821"/>
                  <a:gd name="connsiteX421" fmla="*/ 3683669 w 3787195"/>
                  <a:gd name="connsiteY421" fmla="*/ 286753 h 1074821"/>
                  <a:gd name="connsiteX422" fmla="*/ 3669632 w 3787195"/>
                  <a:gd name="connsiteY422" fmla="*/ 284748 h 1074821"/>
                  <a:gd name="connsiteX423" fmla="*/ 3591427 w 3787195"/>
                  <a:gd name="connsiteY423" fmla="*/ 282742 h 1074821"/>
                  <a:gd name="connsiteX424" fmla="*/ 3569369 w 3787195"/>
                  <a:gd name="connsiteY424" fmla="*/ 286753 h 1074821"/>
                  <a:gd name="connsiteX425" fmla="*/ 3539290 w 3787195"/>
                  <a:gd name="connsiteY425" fmla="*/ 292769 h 1074821"/>
                  <a:gd name="connsiteX426" fmla="*/ 3463090 w 3787195"/>
                  <a:gd name="connsiteY426" fmla="*/ 288758 h 1074821"/>
                  <a:gd name="connsiteX427" fmla="*/ 3457074 w 3787195"/>
                  <a:gd name="connsiteY427" fmla="*/ 286753 h 1074821"/>
                  <a:gd name="connsiteX428" fmla="*/ 3443037 w 3787195"/>
                  <a:gd name="connsiteY428" fmla="*/ 282742 h 1074821"/>
                  <a:gd name="connsiteX429" fmla="*/ 3416969 w 3787195"/>
                  <a:gd name="connsiteY429" fmla="*/ 280737 h 1074821"/>
                  <a:gd name="connsiteX430" fmla="*/ 3376864 w 3787195"/>
                  <a:gd name="connsiteY430" fmla="*/ 272716 h 1074821"/>
                  <a:gd name="connsiteX431" fmla="*/ 3360821 w 3787195"/>
                  <a:gd name="connsiteY431" fmla="*/ 268706 h 1074821"/>
                  <a:gd name="connsiteX432" fmla="*/ 3350795 w 3787195"/>
                  <a:gd name="connsiteY432" fmla="*/ 264695 h 1074821"/>
                  <a:gd name="connsiteX433" fmla="*/ 3326732 w 3787195"/>
                  <a:gd name="connsiteY433" fmla="*/ 262690 h 1074821"/>
                  <a:gd name="connsiteX434" fmla="*/ 3290637 w 3787195"/>
                  <a:gd name="connsiteY434" fmla="*/ 256674 h 1074821"/>
                  <a:gd name="connsiteX435" fmla="*/ 3266574 w 3787195"/>
                  <a:gd name="connsiteY435" fmla="*/ 252663 h 1074821"/>
                  <a:gd name="connsiteX436" fmla="*/ 3234490 w 3787195"/>
                  <a:gd name="connsiteY436" fmla="*/ 246648 h 1074821"/>
                  <a:gd name="connsiteX437" fmla="*/ 3191043 w 3787195"/>
                  <a:gd name="connsiteY437" fmla="*/ 232165 h 1074821"/>
                  <a:gd name="connsiteX438" fmla="*/ 3153333 w 3787195"/>
                  <a:gd name="connsiteY438" fmla="*/ 223086 h 1074821"/>
                  <a:gd name="connsiteX439" fmla="*/ 3126039 w 3787195"/>
                  <a:gd name="connsiteY439" fmla="*/ 219799 h 1074821"/>
                  <a:gd name="connsiteX440" fmla="*/ 3102867 w 3787195"/>
                  <a:gd name="connsiteY440" fmla="*/ 220524 h 1074821"/>
                  <a:gd name="connsiteX441" fmla="*/ 3076686 w 3787195"/>
                  <a:gd name="connsiteY441" fmla="*/ 223921 h 1074821"/>
                  <a:gd name="connsiteX442" fmla="*/ 3078079 w 3787195"/>
                  <a:gd name="connsiteY442" fmla="*/ 232611 h 1074821"/>
                  <a:gd name="connsiteX443" fmla="*/ 3070058 w 3787195"/>
                  <a:gd name="connsiteY443" fmla="*/ 230606 h 1074821"/>
                  <a:gd name="connsiteX444" fmla="*/ 3050006 w 3787195"/>
                  <a:gd name="connsiteY444" fmla="*/ 226595 h 1074821"/>
                  <a:gd name="connsiteX445" fmla="*/ 3031958 w 3787195"/>
                  <a:gd name="connsiteY445" fmla="*/ 220579 h 1074821"/>
                  <a:gd name="connsiteX446" fmla="*/ 2953753 w 3787195"/>
                  <a:gd name="connsiteY446" fmla="*/ 204537 h 1074821"/>
                  <a:gd name="connsiteX447" fmla="*/ 2943727 w 3787195"/>
                  <a:gd name="connsiteY447" fmla="*/ 200527 h 1074821"/>
                  <a:gd name="connsiteX448" fmla="*/ 2925679 w 3787195"/>
                  <a:gd name="connsiteY448" fmla="*/ 196516 h 1074821"/>
                  <a:gd name="connsiteX449" fmla="*/ 2915653 w 3787195"/>
                  <a:gd name="connsiteY449" fmla="*/ 194511 h 1074821"/>
                  <a:gd name="connsiteX450" fmla="*/ 2903621 w 3787195"/>
                  <a:gd name="connsiteY450" fmla="*/ 190500 h 1074821"/>
                  <a:gd name="connsiteX451" fmla="*/ 2869532 w 3787195"/>
                  <a:gd name="connsiteY451" fmla="*/ 182479 h 1074821"/>
                  <a:gd name="connsiteX452" fmla="*/ 2861511 w 3787195"/>
                  <a:gd name="connsiteY452" fmla="*/ 178469 h 1074821"/>
                  <a:gd name="connsiteX453" fmla="*/ 2853490 w 3787195"/>
                  <a:gd name="connsiteY453" fmla="*/ 176463 h 1074821"/>
                  <a:gd name="connsiteX454" fmla="*/ 2817395 w 3787195"/>
                  <a:gd name="connsiteY454" fmla="*/ 168442 h 1074821"/>
                  <a:gd name="connsiteX455" fmla="*/ 2789321 w 3787195"/>
                  <a:gd name="connsiteY455" fmla="*/ 160421 h 1074821"/>
                  <a:gd name="connsiteX456" fmla="*/ 2765258 w 3787195"/>
                  <a:gd name="connsiteY456" fmla="*/ 152400 h 1074821"/>
                  <a:gd name="connsiteX457" fmla="*/ 2745206 w 3787195"/>
                  <a:gd name="connsiteY457" fmla="*/ 150395 h 1074821"/>
                  <a:gd name="connsiteX458" fmla="*/ 2727158 w 3787195"/>
                  <a:gd name="connsiteY458" fmla="*/ 146385 h 1074821"/>
                  <a:gd name="connsiteX459" fmla="*/ 2719137 w 3787195"/>
                  <a:gd name="connsiteY459" fmla="*/ 144379 h 1074821"/>
                  <a:gd name="connsiteX460" fmla="*/ 2689058 w 3787195"/>
                  <a:gd name="connsiteY460" fmla="*/ 140369 h 1074821"/>
                  <a:gd name="connsiteX461" fmla="*/ 2679032 w 3787195"/>
                  <a:gd name="connsiteY461" fmla="*/ 136358 h 1074821"/>
                  <a:gd name="connsiteX462" fmla="*/ 2636921 w 3787195"/>
                  <a:gd name="connsiteY462" fmla="*/ 126332 h 1074821"/>
                  <a:gd name="connsiteX463" fmla="*/ 2610853 w 3787195"/>
                  <a:gd name="connsiteY463" fmla="*/ 118311 h 1074821"/>
                  <a:gd name="connsiteX464" fmla="*/ 2588795 w 3787195"/>
                  <a:gd name="connsiteY464" fmla="*/ 110290 h 1074821"/>
                  <a:gd name="connsiteX465" fmla="*/ 2576764 w 3787195"/>
                  <a:gd name="connsiteY465" fmla="*/ 106279 h 1074821"/>
                  <a:gd name="connsiteX466" fmla="*/ 2570748 w 3787195"/>
                  <a:gd name="connsiteY466" fmla="*/ 108285 h 1074821"/>
                  <a:gd name="connsiteX467" fmla="*/ 2566737 w 3787195"/>
                  <a:gd name="connsiteY467" fmla="*/ 118311 h 1074821"/>
                  <a:gd name="connsiteX468" fmla="*/ 2536658 w 3787195"/>
                  <a:gd name="connsiteY468" fmla="*/ 98259 h 1074821"/>
                  <a:gd name="connsiteX469" fmla="*/ 2546685 w 3787195"/>
                  <a:gd name="connsiteY469" fmla="*/ 102269 h 1074821"/>
                  <a:gd name="connsiteX470" fmla="*/ 2526632 w 3787195"/>
                  <a:gd name="connsiteY470" fmla="*/ 90237 h 1074821"/>
                  <a:gd name="connsiteX471" fmla="*/ 2516605 w 3787195"/>
                  <a:gd name="connsiteY471" fmla="*/ 106280 h 1074821"/>
                  <a:gd name="connsiteX472" fmla="*/ 2504574 w 3787195"/>
                  <a:gd name="connsiteY472" fmla="*/ 74195 h 1074821"/>
                  <a:gd name="connsiteX473" fmla="*/ 2464468 w 3787195"/>
                  <a:gd name="connsiteY473" fmla="*/ 72190 h 1074821"/>
                  <a:gd name="connsiteX474" fmla="*/ 2430380 w 3787195"/>
                  <a:gd name="connsiteY474" fmla="*/ 64169 h 1074821"/>
                  <a:gd name="connsiteX475" fmla="*/ 2410327 w 3787195"/>
                  <a:gd name="connsiteY475" fmla="*/ 54142 h 1074821"/>
                  <a:gd name="connsiteX476" fmla="*/ 2394284 w 3787195"/>
                  <a:gd name="connsiteY476" fmla="*/ 56148 h 1074821"/>
                  <a:gd name="connsiteX477" fmla="*/ 2370222 w 3787195"/>
                  <a:gd name="connsiteY477" fmla="*/ 52137 h 1074821"/>
                  <a:gd name="connsiteX478" fmla="*/ 2360195 w 3787195"/>
                  <a:gd name="connsiteY478" fmla="*/ 46121 h 1074821"/>
                  <a:gd name="connsiteX479" fmla="*/ 2338137 w 3787195"/>
                  <a:gd name="connsiteY479" fmla="*/ 66174 h 1074821"/>
                  <a:gd name="connsiteX480" fmla="*/ 2306053 w 3787195"/>
                  <a:gd name="connsiteY480" fmla="*/ 36095 h 1074821"/>
                  <a:gd name="connsiteX481" fmla="*/ 2281990 w 3787195"/>
                  <a:gd name="connsiteY481" fmla="*/ 54142 h 1074821"/>
                  <a:gd name="connsiteX482" fmla="*/ 2267953 w 3787195"/>
                  <a:gd name="connsiteY482" fmla="*/ 52137 h 1074821"/>
                  <a:gd name="connsiteX483" fmla="*/ 2235869 w 3787195"/>
                  <a:gd name="connsiteY483" fmla="*/ 44116 h 1074821"/>
                  <a:gd name="connsiteX484" fmla="*/ 2209800 w 3787195"/>
                  <a:gd name="connsiteY484" fmla="*/ 36095 h 1074821"/>
                  <a:gd name="connsiteX485" fmla="*/ 2187743 w 3787195"/>
                  <a:gd name="connsiteY485" fmla="*/ 30079 h 1074821"/>
                  <a:gd name="connsiteX486" fmla="*/ 2169695 w 3787195"/>
                  <a:gd name="connsiteY486" fmla="*/ 26069 h 1074821"/>
                  <a:gd name="connsiteX487" fmla="*/ 2145632 w 3787195"/>
                  <a:gd name="connsiteY487" fmla="*/ 18048 h 1074821"/>
                  <a:gd name="connsiteX488" fmla="*/ 2117558 w 3787195"/>
                  <a:gd name="connsiteY488" fmla="*/ 12032 h 1074821"/>
                  <a:gd name="connsiteX489" fmla="*/ 2099511 w 3787195"/>
                  <a:gd name="connsiteY489" fmla="*/ 8021 h 1074821"/>
                  <a:gd name="connsiteX490" fmla="*/ 2079458 w 3787195"/>
                  <a:gd name="connsiteY490" fmla="*/ 4011 h 1074821"/>
                  <a:gd name="connsiteX491" fmla="*/ 2053390 w 3787195"/>
                  <a:gd name="connsiteY491" fmla="*/ 0 h 1074821"/>
                  <a:gd name="connsiteX492" fmla="*/ 2013285 w 3787195"/>
                  <a:gd name="connsiteY492" fmla="*/ 6016 h 1074821"/>
                  <a:gd name="connsiteX493" fmla="*/ 2007269 w 3787195"/>
                  <a:gd name="connsiteY493" fmla="*/ 14037 h 1074821"/>
                  <a:gd name="connsiteX494" fmla="*/ 1977190 w 3787195"/>
                  <a:gd name="connsiteY494" fmla="*/ 20053 h 1074821"/>
                  <a:gd name="connsiteX495" fmla="*/ 1945106 w 3787195"/>
                  <a:gd name="connsiteY495" fmla="*/ 10027 h 1074821"/>
                  <a:gd name="connsiteX496" fmla="*/ 1760621 w 3787195"/>
                  <a:gd name="connsiteY496" fmla="*/ 10027 h 1074821"/>
                  <a:gd name="connsiteX497" fmla="*/ 1665539 w 3787195"/>
                  <a:gd name="connsiteY497" fmla="*/ 10862 h 1074821"/>
                  <a:gd name="connsiteX498" fmla="*/ 1652337 w 3787195"/>
                  <a:gd name="connsiteY498" fmla="*/ 16042 h 1074821"/>
                  <a:gd name="connsiteX499" fmla="*/ 1650332 w 3787195"/>
                  <a:gd name="connsiteY499" fmla="*/ 22058 h 1074821"/>
                  <a:gd name="connsiteX500" fmla="*/ 1654343 w 3787195"/>
                  <a:gd name="connsiteY500" fmla="*/ 62163 h 1074821"/>
                  <a:gd name="connsiteX501" fmla="*/ 1652337 w 3787195"/>
                  <a:gd name="connsiteY501" fmla="*/ 82216 h 1074821"/>
                  <a:gd name="connsiteX502" fmla="*/ 1646321 w 3787195"/>
                  <a:gd name="connsiteY502" fmla="*/ 112295 h 1074821"/>
                  <a:gd name="connsiteX503" fmla="*/ 1640306 w 3787195"/>
                  <a:gd name="connsiteY503" fmla="*/ 126332 h 1074821"/>
                  <a:gd name="connsiteX504" fmla="*/ 1638300 w 3787195"/>
                  <a:gd name="connsiteY504" fmla="*/ 132348 h 1074821"/>
                  <a:gd name="connsiteX505" fmla="*/ 1626269 w 3787195"/>
                  <a:gd name="connsiteY505" fmla="*/ 138363 h 1074821"/>
                  <a:gd name="connsiteX506" fmla="*/ 1608221 w 3787195"/>
                  <a:gd name="connsiteY506" fmla="*/ 134353 h 1074821"/>
                  <a:gd name="connsiteX507" fmla="*/ 1606216 w 3787195"/>
                  <a:gd name="connsiteY507" fmla="*/ 126332 h 1074821"/>
                  <a:gd name="connsiteX508" fmla="*/ 1604211 w 3787195"/>
                  <a:gd name="connsiteY508" fmla="*/ 120316 h 1074821"/>
                  <a:gd name="connsiteX509" fmla="*/ 1600200 w 3787195"/>
                  <a:gd name="connsiteY509" fmla="*/ 106279 h 1074821"/>
                  <a:gd name="connsiteX510" fmla="*/ 1592179 w 3787195"/>
                  <a:gd name="connsiteY510" fmla="*/ 84221 h 1074821"/>
                  <a:gd name="connsiteX511" fmla="*/ 1584158 w 3787195"/>
                  <a:gd name="connsiteY511" fmla="*/ 82216 h 1074821"/>
                  <a:gd name="connsiteX512" fmla="*/ 1574132 w 3787195"/>
                  <a:gd name="connsiteY512" fmla="*/ 70185 h 1074821"/>
                  <a:gd name="connsiteX513" fmla="*/ 1568116 w 3787195"/>
                  <a:gd name="connsiteY513" fmla="*/ 68179 h 1074821"/>
                  <a:gd name="connsiteX514" fmla="*/ 1538037 w 3787195"/>
                  <a:gd name="connsiteY514" fmla="*/ 72190 h 1074821"/>
                  <a:gd name="connsiteX515" fmla="*/ 1532021 w 3787195"/>
                  <a:gd name="connsiteY515" fmla="*/ 76200 h 1074821"/>
                  <a:gd name="connsiteX516" fmla="*/ 1524000 w 3787195"/>
                  <a:gd name="connsiteY516" fmla="*/ 82216 h 1074821"/>
                  <a:gd name="connsiteX517" fmla="*/ 1517985 w 3787195"/>
                  <a:gd name="connsiteY517" fmla="*/ 92242 h 1074821"/>
                  <a:gd name="connsiteX518" fmla="*/ 1499937 w 3787195"/>
                  <a:gd name="connsiteY518" fmla="*/ 108285 h 1074821"/>
                  <a:gd name="connsiteX519" fmla="*/ 1497932 w 3787195"/>
                  <a:gd name="connsiteY519" fmla="*/ 116306 h 1074821"/>
                  <a:gd name="connsiteX520" fmla="*/ 1491916 w 3787195"/>
                  <a:gd name="connsiteY520" fmla="*/ 118311 h 1074821"/>
                  <a:gd name="connsiteX521" fmla="*/ 1487906 w 3787195"/>
                  <a:gd name="connsiteY521" fmla="*/ 124327 h 1074821"/>
                  <a:gd name="connsiteX522" fmla="*/ 1483895 w 3787195"/>
                  <a:gd name="connsiteY522" fmla="*/ 138363 h 1074821"/>
                  <a:gd name="connsiteX523" fmla="*/ 1479885 w 3787195"/>
                  <a:gd name="connsiteY523" fmla="*/ 144379 h 1074821"/>
                  <a:gd name="connsiteX524" fmla="*/ 1489911 w 3787195"/>
                  <a:gd name="connsiteY524" fmla="*/ 154406 h 1074821"/>
                  <a:gd name="connsiteX525" fmla="*/ 1491916 w 3787195"/>
                  <a:gd name="connsiteY525" fmla="*/ 160421 h 1074821"/>
                  <a:gd name="connsiteX526" fmla="*/ 1497932 w 3787195"/>
                  <a:gd name="connsiteY526" fmla="*/ 164432 h 1074821"/>
                  <a:gd name="connsiteX527" fmla="*/ 1503948 w 3787195"/>
                  <a:gd name="connsiteY527" fmla="*/ 178469 h 1074821"/>
                  <a:gd name="connsiteX528" fmla="*/ 1505953 w 3787195"/>
                  <a:gd name="connsiteY528" fmla="*/ 184485 h 1074821"/>
                  <a:gd name="connsiteX529" fmla="*/ 1509964 w 3787195"/>
                  <a:gd name="connsiteY529" fmla="*/ 194511 h 1074821"/>
                  <a:gd name="connsiteX530" fmla="*/ 1511969 w 3787195"/>
                  <a:gd name="connsiteY530" fmla="*/ 202532 h 1074821"/>
                  <a:gd name="connsiteX531" fmla="*/ 1515979 w 3787195"/>
                  <a:gd name="connsiteY531" fmla="*/ 208548 h 1074821"/>
                  <a:gd name="connsiteX532" fmla="*/ 1524000 w 3787195"/>
                  <a:gd name="connsiteY532" fmla="*/ 222585 h 1074821"/>
                  <a:gd name="connsiteX533" fmla="*/ 1526006 w 3787195"/>
                  <a:gd name="connsiteY533" fmla="*/ 228600 h 1074821"/>
                  <a:gd name="connsiteX534" fmla="*/ 1530016 w 3787195"/>
                  <a:gd name="connsiteY534" fmla="*/ 234616 h 1074821"/>
                  <a:gd name="connsiteX535" fmla="*/ 1532021 w 3787195"/>
                  <a:gd name="connsiteY535" fmla="*/ 240632 h 1074821"/>
                  <a:gd name="connsiteX536" fmla="*/ 1544053 w 3787195"/>
                  <a:gd name="connsiteY536" fmla="*/ 252663 h 1074821"/>
                  <a:gd name="connsiteX537" fmla="*/ 1558090 w 3787195"/>
                  <a:gd name="connsiteY537" fmla="*/ 268706 h 1074821"/>
                  <a:gd name="connsiteX538" fmla="*/ 1566111 w 3787195"/>
                  <a:gd name="connsiteY538" fmla="*/ 276727 h 1074821"/>
                  <a:gd name="connsiteX539" fmla="*/ 1570121 w 3787195"/>
                  <a:gd name="connsiteY539" fmla="*/ 282742 h 1074821"/>
                  <a:gd name="connsiteX540" fmla="*/ 1578143 w 3787195"/>
                  <a:gd name="connsiteY540" fmla="*/ 284748 h 1074821"/>
                  <a:gd name="connsiteX541" fmla="*/ 1592179 w 3787195"/>
                  <a:gd name="connsiteY541" fmla="*/ 302795 h 1074821"/>
                  <a:gd name="connsiteX542" fmla="*/ 1598195 w 3787195"/>
                  <a:gd name="connsiteY542" fmla="*/ 314827 h 1074821"/>
                  <a:gd name="connsiteX543" fmla="*/ 1600200 w 3787195"/>
                  <a:gd name="connsiteY543" fmla="*/ 320842 h 1074821"/>
                  <a:gd name="connsiteX544" fmla="*/ 1596190 w 3787195"/>
                  <a:gd name="connsiteY544" fmla="*/ 334879 h 1074821"/>
                  <a:gd name="connsiteX545" fmla="*/ 1590174 w 3787195"/>
                  <a:gd name="connsiteY545" fmla="*/ 332874 h 1074821"/>
                  <a:gd name="connsiteX546" fmla="*/ 1572127 w 3787195"/>
                  <a:gd name="connsiteY546" fmla="*/ 328863 h 1074821"/>
                  <a:gd name="connsiteX547" fmla="*/ 1568116 w 3787195"/>
                  <a:gd name="connsiteY547" fmla="*/ 334879 h 1074821"/>
                  <a:gd name="connsiteX548" fmla="*/ 1562100 w 3787195"/>
                  <a:gd name="connsiteY548" fmla="*/ 332874 h 1074821"/>
                  <a:gd name="connsiteX549" fmla="*/ 1556085 w 3787195"/>
                  <a:gd name="connsiteY549" fmla="*/ 334879 h 1074821"/>
                  <a:gd name="connsiteX550" fmla="*/ 1554079 w 3787195"/>
                  <a:gd name="connsiteY550" fmla="*/ 387016 h 1074821"/>
                  <a:gd name="connsiteX551" fmla="*/ 1548064 w 3787195"/>
                  <a:gd name="connsiteY551" fmla="*/ 407069 h 1074821"/>
                  <a:gd name="connsiteX552" fmla="*/ 1540043 w 3787195"/>
                  <a:gd name="connsiteY552" fmla="*/ 411079 h 1074821"/>
                  <a:gd name="connsiteX553" fmla="*/ 1528011 w 3787195"/>
                  <a:gd name="connsiteY553" fmla="*/ 407069 h 1074821"/>
                  <a:gd name="connsiteX554" fmla="*/ 1521995 w 3787195"/>
                  <a:gd name="connsiteY554" fmla="*/ 376990 h 1074821"/>
                  <a:gd name="connsiteX555" fmla="*/ 1519990 w 3787195"/>
                  <a:gd name="connsiteY555" fmla="*/ 356937 h 1074821"/>
                  <a:gd name="connsiteX556" fmla="*/ 1509964 w 3787195"/>
                  <a:gd name="connsiteY556" fmla="*/ 348916 h 1074821"/>
                  <a:gd name="connsiteX557" fmla="*/ 1507958 w 3787195"/>
                  <a:gd name="connsiteY557" fmla="*/ 342900 h 1074821"/>
                  <a:gd name="connsiteX558" fmla="*/ 1501943 w 3787195"/>
                  <a:gd name="connsiteY558" fmla="*/ 336885 h 1074821"/>
                  <a:gd name="connsiteX559" fmla="*/ 1475874 w 3787195"/>
                  <a:gd name="connsiteY559" fmla="*/ 342900 h 1074821"/>
                  <a:gd name="connsiteX560" fmla="*/ 1469858 w 3787195"/>
                  <a:gd name="connsiteY560" fmla="*/ 346911 h 1074821"/>
                  <a:gd name="connsiteX561" fmla="*/ 1463843 w 3787195"/>
                  <a:gd name="connsiteY561" fmla="*/ 344906 h 1074821"/>
                  <a:gd name="connsiteX562" fmla="*/ 1469858 w 3787195"/>
                  <a:gd name="connsiteY562" fmla="*/ 292769 h 1074821"/>
                  <a:gd name="connsiteX563" fmla="*/ 1473869 w 3787195"/>
                  <a:gd name="connsiteY563" fmla="*/ 250658 h 1074821"/>
                  <a:gd name="connsiteX564" fmla="*/ 1477879 w 3787195"/>
                  <a:gd name="connsiteY564" fmla="*/ 234616 h 1074821"/>
                  <a:gd name="connsiteX565" fmla="*/ 1481890 w 3787195"/>
                  <a:gd name="connsiteY565" fmla="*/ 214563 h 1074821"/>
                  <a:gd name="connsiteX566" fmla="*/ 1479885 w 3787195"/>
                  <a:gd name="connsiteY566" fmla="*/ 198521 h 1074821"/>
                  <a:gd name="connsiteX567" fmla="*/ 1463843 w 3787195"/>
                  <a:gd name="connsiteY567" fmla="*/ 194511 h 1074821"/>
                  <a:gd name="connsiteX568" fmla="*/ 1445795 w 3787195"/>
                  <a:gd name="connsiteY568" fmla="*/ 196516 h 1074821"/>
                  <a:gd name="connsiteX569" fmla="*/ 1437774 w 3787195"/>
                  <a:gd name="connsiteY569" fmla="*/ 208548 h 1074821"/>
                  <a:gd name="connsiteX570" fmla="*/ 1435769 w 3787195"/>
                  <a:gd name="connsiteY570" fmla="*/ 218574 h 1074821"/>
                  <a:gd name="connsiteX571" fmla="*/ 1421732 w 3787195"/>
                  <a:gd name="connsiteY571" fmla="*/ 310816 h 1074821"/>
                  <a:gd name="connsiteX572" fmla="*/ 1415716 w 3787195"/>
                  <a:gd name="connsiteY572" fmla="*/ 328863 h 1074821"/>
                  <a:gd name="connsiteX573" fmla="*/ 1409700 w 3787195"/>
                  <a:gd name="connsiteY573" fmla="*/ 340895 h 1074821"/>
                  <a:gd name="connsiteX574" fmla="*/ 1395664 w 3787195"/>
                  <a:gd name="connsiteY574" fmla="*/ 348916 h 1074821"/>
                  <a:gd name="connsiteX575" fmla="*/ 1387643 w 3787195"/>
                  <a:gd name="connsiteY575" fmla="*/ 352927 h 1074821"/>
                  <a:gd name="connsiteX576" fmla="*/ 1375611 w 3787195"/>
                  <a:gd name="connsiteY576" fmla="*/ 354932 h 1074821"/>
                  <a:gd name="connsiteX577" fmla="*/ 1357564 w 3787195"/>
                  <a:gd name="connsiteY577" fmla="*/ 358942 h 1074821"/>
                  <a:gd name="connsiteX578" fmla="*/ 1325479 w 3787195"/>
                  <a:gd name="connsiteY578" fmla="*/ 356937 h 1074821"/>
                  <a:gd name="connsiteX579" fmla="*/ 1311443 w 3787195"/>
                  <a:gd name="connsiteY579" fmla="*/ 348916 h 1074821"/>
                  <a:gd name="connsiteX580" fmla="*/ 1299411 w 3787195"/>
                  <a:gd name="connsiteY580" fmla="*/ 342900 h 1074821"/>
                  <a:gd name="connsiteX581" fmla="*/ 1293395 w 3787195"/>
                  <a:gd name="connsiteY581" fmla="*/ 338890 h 1074821"/>
                  <a:gd name="connsiteX582" fmla="*/ 1279358 w 3787195"/>
                  <a:gd name="connsiteY582" fmla="*/ 332874 h 1074821"/>
                  <a:gd name="connsiteX583" fmla="*/ 1273343 w 3787195"/>
                  <a:gd name="connsiteY583" fmla="*/ 328863 h 1074821"/>
                  <a:gd name="connsiteX584" fmla="*/ 1241258 w 3787195"/>
                  <a:gd name="connsiteY584" fmla="*/ 332874 h 1074821"/>
                  <a:gd name="connsiteX585" fmla="*/ 1237248 w 3787195"/>
                  <a:gd name="connsiteY585" fmla="*/ 338890 h 1074821"/>
                  <a:gd name="connsiteX586" fmla="*/ 1223211 w 3787195"/>
                  <a:gd name="connsiteY586" fmla="*/ 342900 h 1074821"/>
                  <a:gd name="connsiteX587" fmla="*/ 1201153 w 3787195"/>
                  <a:gd name="connsiteY587" fmla="*/ 348916 h 1074821"/>
                  <a:gd name="connsiteX588" fmla="*/ 1169069 w 3787195"/>
                  <a:gd name="connsiteY588" fmla="*/ 360948 h 1074821"/>
                  <a:gd name="connsiteX589" fmla="*/ 1147011 w 3787195"/>
                  <a:gd name="connsiteY589" fmla="*/ 370974 h 1074821"/>
                  <a:gd name="connsiteX590" fmla="*/ 1130969 w 3787195"/>
                  <a:gd name="connsiteY590" fmla="*/ 374985 h 1074821"/>
                  <a:gd name="connsiteX591" fmla="*/ 1120943 w 3787195"/>
                  <a:gd name="connsiteY591" fmla="*/ 378995 h 1074821"/>
                  <a:gd name="connsiteX592" fmla="*/ 1104900 w 3787195"/>
                  <a:gd name="connsiteY592" fmla="*/ 381000 h 1074821"/>
                  <a:gd name="connsiteX593" fmla="*/ 1086853 w 3787195"/>
                  <a:gd name="connsiteY593" fmla="*/ 385011 h 1074821"/>
                  <a:gd name="connsiteX594" fmla="*/ 1072816 w 3787195"/>
                  <a:gd name="connsiteY594" fmla="*/ 393032 h 1074821"/>
                  <a:gd name="connsiteX595" fmla="*/ 1058779 w 3787195"/>
                  <a:gd name="connsiteY595" fmla="*/ 395037 h 1074821"/>
                  <a:gd name="connsiteX596" fmla="*/ 1022685 w 3787195"/>
                  <a:gd name="connsiteY596" fmla="*/ 397042 h 1074821"/>
                  <a:gd name="connsiteX597" fmla="*/ 1016669 w 3787195"/>
                  <a:gd name="connsiteY597" fmla="*/ 395037 h 1074821"/>
                  <a:gd name="connsiteX598" fmla="*/ 956511 w 3787195"/>
                  <a:gd name="connsiteY598" fmla="*/ 391027 h 1074821"/>
                  <a:gd name="connsiteX599" fmla="*/ 920416 w 3787195"/>
                  <a:gd name="connsiteY599" fmla="*/ 387016 h 1074821"/>
                  <a:gd name="connsiteX600" fmla="*/ 898358 w 3787195"/>
                  <a:gd name="connsiteY600" fmla="*/ 383006 h 1074821"/>
                  <a:gd name="connsiteX601" fmla="*/ 840206 w 3787195"/>
                  <a:gd name="connsiteY601" fmla="*/ 378995 h 1074821"/>
                  <a:gd name="connsiteX602" fmla="*/ 790074 w 3787195"/>
                  <a:gd name="connsiteY602" fmla="*/ 381000 h 1074821"/>
                  <a:gd name="connsiteX603" fmla="*/ 782053 w 3787195"/>
                  <a:gd name="connsiteY603" fmla="*/ 387016 h 1074821"/>
                  <a:gd name="connsiteX604" fmla="*/ 776037 w 3787195"/>
                  <a:gd name="connsiteY604" fmla="*/ 389021 h 1074821"/>
                  <a:gd name="connsiteX605" fmla="*/ 764006 w 3787195"/>
                  <a:gd name="connsiteY605" fmla="*/ 399048 h 1074821"/>
                  <a:gd name="connsiteX606" fmla="*/ 755985 w 3787195"/>
                  <a:gd name="connsiteY606" fmla="*/ 401053 h 1074821"/>
                  <a:gd name="connsiteX607" fmla="*/ 739943 w 3787195"/>
                  <a:gd name="connsiteY607" fmla="*/ 411079 h 1074821"/>
                  <a:gd name="connsiteX608" fmla="*/ 733927 w 3787195"/>
                  <a:gd name="connsiteY608" fmla="*/ 413085 h 1074821"/>
                  <a:gd name="connsiteX609" fmla="*/ 727911 w 3787195"/>
                  <a:gd name="connsiteY609" fmla="*/ 417095 h 1074821"/>
                  <a:gd name="connsiteX610" fmla="*/ 721895 w 3787195"/>
                  <a:gd name="connsiteY610" fmla="*/ 423111 h 1074821"/>
                  <a:gd name="connsiteX611" fmla="*/ 711869 w 3787195"/>
                  <a:gd name="connsiteY611" fmla="*/ 425116 h 1074821"/>
                  <a:gd name="connsiteX612" fmla="*/ 699837 w 3787195"/>
                  <a:gd name="connsiteY612" fmla="*/ 429127 h 1074821"/>
                  <a:gd name="connsiteX613" fmla="*/ 669758 w 3787195"/>
                  <a:gd name="connsiteY613" fmla="*/ 441158 h 1074821"/>
                  <a:gd name="connsiteX614" fmla="*/ 651711 w 3787195"/>
                  <a:gd name="connsiteY614" fmla="*/ 449179 h 1074821"/>
                  <a:gd name="connsiteX615" fmla="*/ 645695 w 3787195"/>
                  <a:gd name="connsiteY615" fmla="*/ 451185 h 1074821"/>
                  <a:gd name="connsiteX616" fmla="*/ 637674 w 3787195"/>
                  <a:gd name="connsiteY616" fmla="*/ 455195 h 1074821"/>
                  <a:gd name="connsiteX617" fmla="*/ 625643 w 3787195"/>
                  <a:gd name="connsiteY617" fmla="*/ 457200 h 1074821"/>
                  <a:gd name="connsiteX618" fmla="*/ 619627 w 3787195"/>
                  <a:gd name="connsiteY618" fmla="*/ 453190 h 1074821"/>
                  <a:gd name="connsiteX619" fmla="*/ 617621 w 3787195"/>
                  <a:gd name="connsiteY619" fmla="*/ 445169 h 1074821"/>
                  <a:gd name="connsiteX620" fmla="*/ 613611 w 3787195"/>
                  <a:gd name="connsiteY620" fmla="*/ 439153 h 1074821"/>
                  <a:gd name="connsiteX621" fmla="*/ 611606 w 3787195"/>
                  <a:gd name="connsiteY621" fmla="*/ 433137 h 1074821"/>
                  <a:gd name="connsiteX622" fmla="*/ 605590 w 3787195"/>
                  <a:gd name="connsiteY622" fmla="*/ 429127 h 1074821"/>
                  <a:gd name="connsiteX623" fmla="*/ 593558 w 3787195"/>
                  <a:gd name="connsiteY623" fmla="*/ 421106 h 1074821"/>
                  <a:gd name="connsiteX624" fmla="*/ 579521 w 3787195"/>
                  <a:gd name="connsiteY624" fmla="*/ 415090 h 1074821"/>
                  <a:gd name="connsiteX625" fmla="*/ 567490 w 3787195"/>
                  <a:gd name="connsiteY625" fmla="*/ 419100 h 1074821"/>
                  <a:gd name="connsiteX626" fmla="*/ 565485 w 3787195"/>
                  <a:gd name="connsiteY626" fmla="*/ 425116 h 1074821"/>
                  <a:gd name="connsiteX627" fmla="*/ 571500 w 3787195"/>
                  <a:gd name="connsiteY627" fmla="*/ 445169 h 1074821"/>
                  <a:gd name="connsiteX628" fmla="*/ 573506 w 3787195"/>
                  <a:gd name="connsiteY628" fmla="*/ 453190 h 1074821"/>
                  <a:gd name="connsiteX629" fmla="*/ 577516 w 3787195"/>
                  <a:gd name="connsiteY629" fmla="*/ 467227 h 1074821"/>
                  <a:gd name="connsiteX630" fmla="*/ 575511 w 3787195"/>
                  <a:gd name="connsiteY630" fmla="*/ 473242 h 1074821"/>
                  <a:gd name="connsiteX631" fmla="*/ 561474 w 3787195"/>
                  <a:gd name="connsiteY631" fmla="*/ 463216 h 1074821"/>
                  <a:gd name="connsiteX632" fmla="*/ 559469 w 3787195"/>
                  <a:gd name="connsiteY632" fmla="*/ 457200 h 1074821"/>
                  <a:gd name="connsiteX633" fmla="*/ 549443 w 3787195"/>
                  <a:gd name="connsiteY633" fmla="*/ 439153 h 1074821"/>
                  <a:gd name="connsiteX634" fmla="*/ 541421 w 3787195"/>
                  <a:gd name="connsiteY634" fmla="*/ 421106 h 1074821"/>
                  <a:gd name="connsiteX635" fmla="*/ 531395 w 3787195"/>
                  <a:gd name="connsiteY635" fmla="*/ 407069 h 1074821"/>
                  <a:gd name="connsiteX636" fmla="*/ 525379 w 3787195"/>
                  <a:gd name="connsiteY636" fmla="*/ 391027 h 1074821"/>
                  <a:gd name="connsiteX637" fmla="*/ 523374 w 3787195"/>
                  <a:gd name="connsiteY637" fmla="*/ 385011 h 1074821"/>
                  <a:gd name="connsiteX638" fmla="*/ 513348 w 3787195"/>
                  <a:gd name="connsiteY638" fmla="*/ 372979 h 1074821"/>
                  <a:gd name="connsiteX639" fmla="*/ 511343 w 3787195"/>
                  <a:gd name="connsiteY639" fmla="*/ 366963 h 1074821"/>
                  <a:gd name="connsiteX640" fmla="*/ 505327 w 3787195"/>
                  <a:gd name="connsiteY640" fmla="*/ 360948 h 1074821"/>
                  <a:gd name="connsiteX641" fmla="*/ 499311 w 3787195"/>
                  <a:gd name="connsiteY641" fmla="*/ 352927 h 1074821"/>
                  <a:gd name="connsiteX642" fmla="*/ 493295 w 3787195"/>
                  <a:gd name="connsiteY642" fmla="*/ 348916 h 1074821"/>
                  <a:gd name="connsiteX643" fmla="*/ 485274 w 3787195"/>
                  <a:gd name="connsiteY643" fmla="*/ 340895 h 1074821"/>
                  <a:gd name="connsiteX644" fmla="*/ 477253 w 3787195"/>
                  <a:gd name="connsiteY644" fmla="*/ 328863 h 1074821"/>
                  <a:gd name="connsiteX645" fmla="*/ 473243 w 3787195"/>
                  <a:gd name="connsiteY645" fmla="*/ 320842 h 1074821"/>
                  <a:gd name="connsiteX646" fmla="*/ 475248 w 3787195"/>
                  <a:gd name="connsiteY646" fmla="*/ 300790 h 1074821"/>
                  <a:gd name="connsiteX647" fmla="*/ 477253 w 3787195"/>
                  <a:gd name="connsiteY647" fmla="*/ 294774 h 1074821"/>
                  <a:gd name="connsiteX648" fmla="*/ 483269 w 3787195"/>
                  <a:gd name="connsiteY648" fmla="*/ 290763 h 1074821"/>
                  <a:gd name="connsiteX649" fmla="*/ 495300 w 3787195"/>
                  <a:gd name="connsiteY649" fmla="*/ 298785 h 1074821"/>
                  <a:gd name="connsiteX650" fmla="*/ 501316 w 3787195"/>
                  <a:gd name="connsiteY650" fmla="*/ 300790 h 1074821"/>
                  <a:gd name="connsiteX651" fmla="*/ 515353 w 3787195"/>
                  <a:gd name="connsiteY651" fmla="*/ 314827 h 1074821"/>
                  <a:gd name="connsiteX652" fmla="*/ 519364 w 3787195"/>
                  <a:gd name="connsiteY652" fmla="*/ 320842 h 1074821"/>
                  <a:gd name="connsiteX653" fmla="*/ 529390 w 3787195"/>
                  <a:gd name="connsiteY653" fmla="*/ 326858 h 1074821"/>
                  <a:gd name="connsiteX654" fmla="*/ 535406 w 3787195"/>
                  <a:gd name="connsiteY654" fmla="*/ 330869 h 1074821"/>
                  <a:gd name="connsiteX655" fmla="*/ 541421 w 3787195"/>
                  <a:gd name="connsiteY655" fmla="*/ 332874 h 1074821"/>
                  <a:gd name="connsiteX656" fmla="*/ 549443 w 3787195"/>
                  <a:gd name="connsiteY656" fmla="*/ 336885 h 1074821"/>
                  <a:gd name="connsiteX657" fmla="*/ 605590 w 3787195"/>
                  <a:gd name="connsiteY657" fmla="*/ 332874 h 1074821"/>
                  <a:gd name="connsiteX658" fmla="*/ 615616 w 3787195"/>
                  <a:gd name="connsiteY658" fmla="*/ 328863 h 1074821"/>
                  <a:gd name="connsiteX659" fmla="*/ 613611 w 3787195"/>
                  <a:gd name="connsiteY659" fmla="*/ 312821 h 1074821"/>
                  <a:gd name="connsiteX660" fmla="*/ 623470 w 3787195"/>
                  <a:gd name="connsiteY660" fmla="*/ 300344 h 1074821"/>
                  <a:gd name="connsiteX661" fmla="*/ 591720 w 3787195"/>
                  <a:gd name="connsiteY661" fmla="*/ 276782 h 1074821"/>
                  <a:gd name="connsiteX662" fmla="*/ 573673 w 3787195"/>
                  <a:gd name="connsiteY662" fmla="*/ 265920 h 1074821"/>
                  <a:gd name="connsiteX663" fmla="*/ 556238 w 3787195"/>
                  <a:gd name="connsiteY663" fmla="*/ 249766 h 1074821"/>
                  <a:gd name="connsiteX664" fmla="*/ 527385 w 3787195"/>
                  <a:gd name="connsiteY664" fmla="*/ 256674 h 1074821"/>
                  <a:gd name="connsiteX665" fmla="*/ 535015 w 3787195"/>
                  <a:gd name="connsiteY665" fmla="*/ 242303 h 1074821"/>
                  <a:gd name="connsiteX666" fmla="*/ 511343 w 3787195"/>
                  <a:gd name="connsiteY666" fmla="*/ 236621 h 1074821"/>
                  <a:gd name="connsiteX667" fmla="*/ 505327 w 3787195"/>
                  <a:gd name="connsiteY667" fmla="*/ 230606 h 1074821"/>
                  <a:gd name="connsiteX668" fmla="*/ 501316 w 3787195"/>
                  <a:gd name="connsiteY668" fmla="*/ 224590 h 1074821"/>
                  <a:gd name="connsiteX669" fmla="*/ 495300 w 3787195"/>
                  <a:gd name="connsiteY669" fmla="*/ 222585 h 1074821"/>
                  <a:gd name="connsiteX670" fmla="*/ 473856 w 3787195"/>
                  <a:gd name="connsiteY670" fmla="*/ 206932 h 1074821"/>
                  <a:gd name="connsiteX671" fmla="*/ 411079 w 3787195"/>
                  <a:gd name="connsiteY671" fmla="*/ 214563 h 1074821"/>
                  <a:gd name="connsiteX672" fmla="*/ 385011 w 3787195"/>
                  <a:gd name="connsiteY672" fmla="*/ 212558 h 1074821"/>
                  <a:gd name="connsiteX673" fmla="*/ 364958 w 3787195"/>
                  <a:gd name="connsiteY673" fmla="*/ 206542 h 1074821"/>
                  <a:gd name="connsiteX674" fmla="*/ 354932 w 3787195"/>
                  <a:gd name="connsiteY674" fmla="*/ 202532 h 1074821"/>
                  <a:gd name="connsiteX675" fmla="*/ 348916 w 3787195"/>
                  <a:gd name="connsiteY675" fmla="*/ 196516 h 1074821"/>
                  <a:gd name="connsiteX676" fmla="*/ 338890 w 3787195"/>
                  <a:gd name="connsiteY676" fmla="*/ 194511 h 1074821"/>
                  <a:gd name="connsiteX677" fmla="*/ 310816 w 3787195"/>
                  <a:gd name="connsiteY677" fmla="*/ 188495 h 1074821"/>
                  <a:gd name="connsiteX678" fmla="*/ 300790 w 3787195"/>
                  <a:gd name="connsiteY678" fmla="*/ 184485 h 1074821"/>
                  <a:gd name="connsiteX679" fmla="*/ 282743 w 3787195"/>
                  <a:gd name="connsiteY679" fmla="*/ 182479 h 1074821"/>
                  <a:gd name="connsiteX680" fmla="*/ 268706 w 3787195"/>
                  <a:gd name="connsiteY680" fmla="*/ 174458 h 1074821"/>
                  <a:gd name="connsiteX681" fmla="*/ 210553 w 3787195"/>
                  <a:gd name="connsiteY681" fmla="*/ 162427 h 1074821"/>
                  <a:gd name="connsiteX682" fmla="*/ 168443 w 3787195"/>
                  <a:gd name="connsiteY682" fmla="*/ 162427 h 1074821"/>
                  <a:gd name="connsiteX683" fmla="*/ 162427 w 3787195"/>
                  <a:gd name="connsiteY683" fmla="*/ 168442 h 1074821"/>
                  <a:gd name="connsiteX684" fmla="*/ 156411 w 3787195"/>
                  <a:gd name="connsiteY684" fmla="*/ 170448 h 1074821"/>
                  <a:gd name="connsiteX685" fmla="*/ 150395 w 3787195"/>
                  <a:gd name="connsiteY685" fmla="*/ 176463 h 1074821"/>
                  <a:gd name="connsiteX686" fmla="*/ 148390 w 3787195"/>
                  <a:gd name="connsiteY686" fmla="*/ 182479 h 1074821"/>
                  <a:gd name="connsiteX687" fmla="*/ 142374 w 3787195"/>
                  <a:gd name="connsiteY687" fmla="*/ 184485 h 1074821"/>
                  <a:gd name="connsiteX688" fmla="*/ 130343 w 3787195"/>
                  <a:gd name="connsiteY688" fmla="*/ 190500 h 1074821"/>
                  <a:gd name="connsiteX689" fmla="*/ 110290 w 3787195"/>
                  <a:gd name="connsiteY689" fmla="*/ 208548 h 1074821"/>
                  <a:gd name="connsiteX690" fmla="*/ 104274 w 3787195"/>
                  <a:gd name="connsiteY690" fmla="*/ 210553 h 1074821"/>
                  <a:gd name="connsiteX691" fmla="*/ 102269 w 3787195"/>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30606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6921 w 3797166"/>
                  <a:gd name="connsiteY462" fmla="*/ 126332 h 1074821"/>
                  <a:gd name="connsiteX463" fmla="*/ 2610853 w 3797166"/>
                  <a:gd name="connsiteY463" fmla="*/ 118311 h 1074821"/>
                  <a:gd name="connsiteX464" fmla="*/ 2588795 w 3797166"/>
                  <a:gd name="connsiteY464" fmla="*/ 110290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0222 w 3797166"/>
                  <a:gd name="connsiteY477" fmla="*/ 52137 h 1074821"/>
                  <a:gd name="connsiteX478" fmla="*/ 2360195 w 3797166"/>
                  <a:gd name="connsiteY478" fmla="*/ 46121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8358 w 3797166"/>
                  <a:gd name="connsiteY600" fmla="*/ 383006 h 1074821"/>
                  <a:gd name="connsiteX601" fmla="*/ 840206 w 3797166"/>
                  <a:gd name="connsiteY601" fmla="*/ 378995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30606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10290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0222 w 3797166"/>
                  <a:gd name="connsiteY477" fmla="*/ 52137 h 1074821"/>
                  <a:gd name="connsiteX478" fmla="*/ 2360195 w 3797166"/>
                  <a:gd name="connsiteY478" fmla="*/ 46121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8358 w 3797166"/>
                  <a:gd name="connsiteY600" fmla="*/ 383006 h 1074821"/>
                  <a:gd name="connsiteX601" fmla="*/ 840206 w 3797166"/>
                  <a:gd name="connsiteY601" fmla="*/ 378995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30606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0222 w 3797166"/>
                  <a:gd name="connsiteY477" fmla="*/ 52137 h 1074821"/>
                  <a:gd name="connsiteX478" fmla="*/ 2360195 w 3797166"/>
                  <a:gd name="connsiteY478" fmla="*/ 46121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8358 w 3797166"/>
                  <a:gd name="connsiteY600" fmla="*/ 383006 h 1074821"/>
                  <a:gd name="connsiteX601" fmla="*/ 840206 w 3797166"/>
                  <a:gd name="connsiteY601" fmla="*/ 378995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30606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0222 w 3797166"/>
                  <a:gd name="connsiteY477" fmla="*/ 52137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8358 w 3797166"/>
                  <a:gd name="connsiteY600" fmla="*/ 383006 h 1074821"/>
                  <a:gd name="connsiteX601" fmla="*/ 840206 w 3797166"/>
                  <a:gd name="connsiteY601" fmla="*/ 378995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30606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8358 w 3797166"/>
                  <a:gd name="connsiteY600" fmla="*/ 383006 h 1074821"/>
                  <a:gd name="connsiteX601" fmla="*/ 840206 w 3797166"/>
                  <a:gd name="connsiteY601" fmla="*/ 378995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8358 w 3797166"/>
                  <a:gd name="connsiteY600" fmla="*/ 383006 h 1074821"/>
                  <a:gd name="connsiteX601" fmla="*/ 840206 w 3797166"/>
                  <a:gd name="connsiteY601" fmla="*/ 378995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8358 w 3797166"/>
                  <a:gd name="connsiteY600" fmla="*/ 383006 h 1074821"/>
                  <a:gd name="connsiteX601" fmla="*/ 850683 w 3797166"/>
                  <a:gd name="connsiteY601" fmla="*/ 397093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87016 h 1074821"/>
                  <a:gd name="connsiteX600" fmla="*/ 890738 w 3797166"/>
                  <a:gd name="connsiteY600" fmla="*/ 396341 h 1074821"/>
                  <a:gd name="connsiteX601" fmla="*/ 850683 w 3797166"/>
                  <a:gd name="connsiteY601" fmla="*/ 397093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6511 w 3797166"/>
                  <a:gd name="connsiteY598" fmla="*/ 391027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790074 w 3797166"/>
                  <a:gd name="connsiteY602" fmla="*/ 381000 h 1074821"/>
                  <a:gd name="connsiteX603" fmla="*/ 782053 w 3797166"/>
                  <a:gd name="connsiteY603" fmla="*/ 387016 h 1074821"/>
                  <a:gd name="connsiteX604" fmla="*/ 776037 w 3797166"/>
                  <a:gd name="connsiteY604" fmla="*/ 38902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790074 w 3797166"/>
                  <a:gd name="connsiteY602" fmla="*/ 381000 h 1074821"/>
                  <a:gd name="connsiteX603" fmla="*/ 782053 w 3797166"/>
                  <a:gd name="connsiteY603" fmla="*/ 387016 h 1074821"/>
                  <a:gd name="connsiteX604" fmla="*/ 779847 w 3797166"/>
                  <a:gd name="connsiteY604" fmla="*/ 40426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44116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801504 w 3797166"/>
                  <a:gd name="connsiteY602" fmla="*/ 405765 h 1074821"/>
                  <a:gd name="connsiteX603" fmla="*/ 782053 w 3797166"/>
                  <a:gd name="connsiteY603" fmla="*/ 387016 h 1074821"/>
                  <a:gd name="connsiteX604" fmla="*/ 779847 w 3797166"/>
                  <a:gd name="connsiteY604" fmla="*/ 40426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953 w 3797166"/>
                  <a:gd name="connsiteY482" fmla="*/ 52137 h 1074821"/>
                  <a:gd name="connsiteX483" fmla="*/ 2235869 w 3797166"/>
                  <a:gd name="connsiteY483" fmla="*/ 27924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801504 w 3797166"/>
                  <a:gd name="connsiteY602" fmla="*/ 405765 h 1074821"/>
                  <a:gd name="connsiteX603" fmla="*/ 782053 w 3797166"/>
                  <a:gd name="connsiteY603" fmla="*/ 387016 h 1074821"/>
                  <a:gd name="connsiteX604" fmla="*/ 779847 w 3797166"/>
                  <a:gd name="connsiteY604" fmla="*/ 40426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54142 h 1074821"/>
                  <a:gd name="connsiteX482" fmla="*/ 2267000 w 3797166"/>
                  <a:gd name="connsiteY482" fmla="*/ 35945 h 1074821"/>
                  <a:gd name="connsiteX483" fmla="*/ 2235869 w 3797166"/>
                  <a:gd name="connsiteY483" fmla="*/ 27924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801504 w 3797166"/>
                  <a:gd name="connsiteY602" fmla="*/ 405765 h 1074821"/>
                  <a:gd name="connsiteX603" fmla="*/ 782053 w 3797166"/>
                  <a:gd name="connsiteY603" fmla="*/ 387016 h 1074821"/>
                  <a:gd name="connsiteX604" fmla="*/ 779847 w 3797166"/>
                  <a:gd name="connsiteY604" fmla="*/ 40426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0058 w 3797166"/>
                  <a:gd name="connsiteY443" fmla="*/ 218359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36044 h 1074821"/>
                  <a:gd name="connsiteX482" fmla="*/ 2267000 w 3797166"/>
                  <a:gd name="connsiteY482" fmla="*/ 35945 h 1074821"/>
                  <a:gd name="connsiteX483" fmla="*/ 2235869 w 3797166"/>
                  <a:gd name="connsiteY483" fmla="*/ 27924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801504 w 3797166"/>
                  <a:gd name="connsiteY602" fmla="*/ 405765 h 1074821"/>
                  <a:gd name="connsiteX603" fmla="*/ 782053 w 3797166"/>
                  <a:gd name="connsiteY603" fmla="*/ 387016 h 1074821"/>
                  <a:gd name="connsiteX604" fmla="*/ 779847 w 3797166"/>
                  <a:gd name="connsiteY604" fmla="*/ 40426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75773 w 3797166"/>
                  <a:gd name="connsiteY443" fmla="*/ 221217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36044 h 1074821"/>
                  <a:gd name="connsiteX482" fmla="*/ 2267000 w 3797166"/>
                  <a:gd name="connsiteY482" fmla="*/ 35945 h 1074821"/>
                  <a:gd name="connsiteX483" fmla="*/ 2235869 w 3797166"/>
                  <a:gd name="connsiteY483" fmla="*/ 27924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801504 w 3797166"/>
                  <a:gd name="connsiteY602" fmla="*/ 405765 h 1074821"/>
                  <a:gd name="connsiteX603" fmla="*/ 782053 w 3797166"/>
                  <a:gd name="connsiteY603" fmla="*/ 387016 h 1074821"/>
                  <a:gd name="connsiteX604" fmla="*/ 779847 w 3797166"/>
                  <a:gd name="connsiteY604" fmla="*/ 40426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78079 w 3797166"/>
                  <a:gd name="connsiteY442" fmla="*/ 232611 h 1074821"/>
                  <a:gd name="connsiteX443" fmla="*/ 3085298 w 3797166"/>
                  <a:gd name="connsiteY443" fmla="*/ 209787 h 1074821"/>
                  <a:gd name="connsiteX444" fmla="*/ 3050006 w 3797166"/>
                  <a:gd name="connsiteY444" fmla="*/ 226595 h 1074821"/>
                  <a:gd name="connsiteX445" fmla="*/ 3031958 w 3797166"/>
                  <a:gd name="connsiteY445" fmla="*/ 220579 h 1074821"/>
                  <a:gd name="connsiteX446" fmla="*/ 2953753 w 3797166"/>
                  <a:gd name="connsiteY446" fmla="*/ 204537 h 1074821"/>
                  <a:gd name="connsiteX447" fmla="*/ 2943727 w 3797166"/>
                  <a:gd name="connsiteY447" fmla="*/ 200527 h 1074821"/>
                  <a:gd name="connsiteX448" fmla="*/ 2925679 w 3797166"/>
                  <a:gd name="connsiteY448" fmla="*/ 196516 h 1074821"/>
                  <a:gd name="connsiteX449" fmla="*/ 2915653 w 3797166"/>
                  <a:gd name="connsiteY449" fmla="*/ 194511 h 1074821"/>
                  <a:gd name="connsiteX450" fmla="*/ 2903621 w 3797166"/>
                  <a:gd name="connsiteY450" fmla="*/ 190500 h 1074821"/>
                  <a:gd name="connsiteX451" fmla="*/ 2869532 w 3797166"/>
                  <a:gd name="connsiteY451" fmla="*/ 182479 h 1074821"/>
                  <a:gd name="connsiteX452" fmla="*/ 2861511 w 3797166"/>
                  <a:gd name="connsiteY452" fmla="*/ 178469 h 1074821"/>
                  <a:gd name="connsiteX453" fmla="*/ 2853490 w 3797166"/>
                  <a:gd name="connsiteY453" fmla="*/ 176463 h 1074821"/>
                  <a:gd name="connsiteX454" fmla="*/ 2817395 w 3797166"/>
                  <a:gd name="connsiteY454" fmla="*/ 168442 h 1074821"/>
                  <a:gd name="connsiteX455" fmla="*/ 2789321 w 3797166"/>
                  <a:gd name="connsiteY455" fmla="*/ 160421 h 1074821"/>
                  <a:gd name="connsiteX456" fmla="*/ 2765258 w 3797166"/>
                  <a:gd name="connsiteY456" fmla="*/ 152400 h 1074821"/>
                  <a:gd name="connsiteX457" fmla="*/ 2745206 w 3797166"/>
                  <a:gd name="connsiteY457" fmla="*/ 150395 h 1074821"/>
                  <a:gd name="connsiteX458" fmla="*/ 2727158 w 3797166"/>
                  <a:gd name="connsiteY458" fmla="*/ 146385 h 1074821"/>
                  <a:gd name="connsiteX459" fmla="*/ 2719137 w 3797166"/>
                  <a:gd name="connsiteY459" fmla="*/ 144379 h 1074821"/>
                  <a:gd name="connsiteX460" fmla="*/ 2689058 w 3797166"/>
                  <a:gd name="connsiteY460" fmla="*/ 140369 h 1074821"/>
                  <a:gd name="connsiteX461" fmla="*/ 2679032 w 3797166"/>
                  <a:gd name="connsiteY461" fmla="*/ 136358 h 1074821"/>
                  <a:gd name="connsiteX462" fmla="*/ 2635560 w 3797166"/>
                  <a:gd name="connsiteY462" fmla="*/ 137217 h 1074821"/>
                  <a:gd name="connsiteX463" fmla="*/ 2610853 w 3797166"/>
                  <a:gd name="connsiteY463" fmla="*/ 118311 h 1074821"/>
                  <a:gd name="connsiteX464" fmla="*/ 2588795 w 3797166"/>
                  <a:gd name="connsiteY464" fmla="*/ 132061 h 1074821"/>
                  <a:gd name="connsiteX465" fmla="*/ 2576764 w 3797166"/>
                  <a:gd name="connsiteY465" fmla="*/ 106279 h 1074821"/>
                  <a:gd name="connsiteX466" fmla="*/ 2570748 w 3797166"/>
                  <a:gd name="connsiteY466" fmla="*/ 108285 h 1074821"/>
                  <a:gd name="connsiteX467" fmla="*/ 2566737 w 3797166"/>
                  <a:gd name="connsiteY467" fmla="*/ 118311 h 1074821"/>
                  <a:gd name="connsiteX468" fmla="*/ 2536658 w 3797166"/>
                  <a:gd name="connsiteY468" fmla="*/ 98259 h 1074821"/>
                  <a:gd name="connsiteX469" fmla="*/ 2546685 w 3797166"/>
                  <a:gd name="connsiteY469" fmla="*/ 102269 h 1074821"/>
                  <a:gd name="connsiteX470" fmla="*/ 2526632 w 3797166"/>
                  <a:gd name="connsiteY470" fmla="*/ 90237 h 1074821"/>
                  <a:gd name="connsiteX471" fmla="*/ 2516605 w 3797166"/>
                  <a:gd name="connsiteY471" fmla="*/ 106280 h 1074821"/>
                  <a:gd name="connsiteX472" fmla="*/ 2504574 w 3797166"/>
                  <a:gd name="connsiteY472" fmla="*/ 74195 h 1074821"/>
                  <a:gd name="connsiteX473" fmla="*/ 2464468 w 3797166"/>
                  <a:gd name="connsiteY473" fmla="*/ 72190 h 1074821"/>
                  <a:gd name="connsiteX474" fmla="*/ 2430380 w 3797166"/>
                  <a:gd name="connsiteY474" fmla="*/ 64169 h 1074821"/>
                  <a:gd name="connsiteX475" fmla="*/ 2410327 w 3797166"/>
                  <a:gd name="connsiteY475" fmla="*/ 54142 h 1074821"/>
                  <a:gd name="connsiteX476" fmla="*/ 2394284 w 3797166"/>
                  <a:gd name="connsiteY476" fmla="*/ 56148 h 1074821"/>
                  <a:gd name="connsiteX477" fmla="*/ 2371582 w 3797166"/>
                  <a:gd name="connsiteY477" fmla="*/ 67104 h 1074821"/>
                  <a:gd name="connsiteX478" fmla="*/ 2368359 w 3797166"/>
                  <a:gd name="connsiteY478" fmla="*/ 66532 h 1074821"/>
                  <a:gd name="connsiteX479" fmla="*/ 2338137 w 3797166"/>
                  <a:gd name="connsiteY479" fmla="*/ 66174 h 1074821"/>
                  <a:gd name="connsiteX480" fmla="*/ 2306053 w 3797166"/>
                  <a:gd name="connsiteY480" fmla="*/ 36095 h 1074821"/>
                  <a:gd name="connsiteX481" fmla="*/ 2281990 w 3797166"/>
                  <a:gd name="connsiteY481" fmla="*/ 36044 h 1074821"/>
                  <a:gd name="connsiteX482" fmla="*/ 2267000 w 3797166"/>
                  <a:gd name="connsiteY482" fmla="*/ 35945 h 1074821"/>
                  <a:gd name="connsiteX483" fmla="*/ 2235869 w 3797166"/>
                  <a:gd name="connsiteY483" fmla="*/ 27924 h 1074821"/>
                  <a:gd name="connsiteX484" fmla="*/ 2209800 w 3797166"/>
                  <a:gd name="connsiteY484" fmla="*/ 36095 h 1074821"/>
                  <a:gd name="connsiteX485" fmla="*/ 2187743 w 3797166"/>
                  <a:gd name="connsiteY485" fmla="*/ 30079 h 1074821"/>
                  <a:gd name="connsiteX486" fmla="*/ 2169695 w 3797166"/>
                  <a:gd name="connsiteY486" fmla="*/ 26069 h 1074821"/>
                  <a:gd name="connsiteX487" fmla="*/ 2145632 w 3797166"/>
                  <a:gd name="connsiteY487" fmla="*/ 18048 h 1074821"/>
                  <a:gd name="connsiteX488" fmla="*/ 2117558 w 3797166"/>
                  <a:gd name="connsiteY488" fmla="*/ 12032 h 1074821"/>
                  <a:gd name="connsiteX489" fmla="*/ 2099511 w 3797166"/>
                  <a:gd name="connsiteY489" fmla="*/ 8021 h 1074821"/>
                  <a:gd name="connsiteX490" fmla="*/ 2079458 w 3797166"/>
                  <a:gd name="connsiteY490" fmla="*/ 4011 h 1074821"/>
                  <a:gd name="connsiteX491" fmla="*/ 2053390 w 3797166"/>
                  <a:gd name="connsiteY491" fmla="*/ 0 h 1074821"/>
                  <a:gd name="connsiteX492" fmla="*/ 2013285 w 3797166"/>
                  <a:gd name="connsiteY492" fmla="*/ 6016 h 1074821"/>
                  <a:gd name="connsiteX493" fmla="*/ 2007269 w 3797166"/>
                  <a:gd name="connsiteY493" fmla="*/ 14037 h 1074821"/>
                  <a:gd name="connsiteX494" fmla="*/ 1977190 w 3797166"/>
                  <a:gd name="connsiteY494" fmla="*/ 20053 h 1074821"/>
                  <a:gd name="connsiteX495" fmla="*/ 1945106 w 3797166"/>
                  <a:gd name="connsiteY495" fmla="*/ 10027 h 1074821"/>
                  <a:gd name="connsiteX496" fmla="*/ 1760621 w 3797166"/>
                  <a:gd name="connsiteY496" fmla="*/ 10027 h 1074821"/>
                  <a:gd name="connsiteX497" fmla="*/ 1665539 w 3797166"/>
                  <a:gd name="connsiteY497" fmla="*/ 10862 h 1074821"/>
                  <a:gd name="connsiteX498" fmla="*/ 1652337 w 3797166"/>
                  <a:gd name="connsiteY498" fmla="*/ 16042 h 1074821"/>
                  <a:gd name="connsiteX499" fmla="*/ 1650332 w 3797166"/>
                  <a:gd name="connsiteY499" fmla="*/ 22058 h 1074821"/>
                  <a:gd name="connsiteX500" fmla="*/ 1654343 w 3797166"/>
                  <a:gd name="connsiteY500" fmla="*/ 62163 h 1074821"/>
                  <a:gd name="connsiteX501" fmla="*/ 1652337 w 3797166"/>
                  <a:gd name="connsiteY501" fmla="*/ 82216 h 1074821"/>
                  <a:gd name="connsiteX502" fmla="*/ 1646321 w 3797166"/>
                  <a:gd name="connsiteY502" fmla="*/ 112295 h 1074821"/>
                  <a:gd name="connsiteX503" fmla="*/ 1640306 w 3797166"/>
                  <a:gd name="connsiteY503" fmla="*/ 126332 h 1074821"/>
                  <a:gd name="connsiteX504" fmla="*/ 1638300 w 3797166"/>
                  <a:gd name="connsiteY504" fmla="*/ 132348 h 1074821"/>
                  <a:gd name="connsiteX505" fmla="*/ 1626269 w 3797166"/>
                  <a:gd name="connsiteY505" fmla="*/ 138363 h 1074821"/>
                  <a:gd name="connsiteX506" fmla="*/ 1608221 w 3797166"/>
                  <a:gd name="connsiteY506" fmla="*/ 134353 h 1074821"/>
                  <a:gd name="connsiteX507" fmla="*/ 1606216 w 3797166"/>
                  <a:gd name="connsiteY507" fmla="*/ 126332 h 1074821"/>
                  <a:gd name="connsiteX508" fmla="*/ 1604211 w 3797166"/>
                  <a:gd name="connsiteY508" fmla="*/ 120316 h 1074821"/>
                  <a:gd name="connsiteX509" fmla="*/ 1600200 w 3797166"/>
                  <a:gd name="connsiteY509" fmla="*/ 106279 h 1074821"/>
                  <a:gd name="connsiteX510" fmla="*/ 1592179 w 3797166"/>
                  <a:gd name="connsiteY510" fmla="*/ 84221 h 1074821"/>
                  <a:gd name="connsiteX511" fmla="*/ 1584158 w 3797166"/>
                  <a:gd name="connsiteY511" fmla="*/ 82216 h 1074821"/>
                  <a:gd name="connsiteX512" fmla="*/ 1574132 w 3797166"/>
                  <a:gd name="connsiteY512" fmla="*/ 70185 h 1074821"/>
                  <a:gd name="connsiteX513" fmla="*/ 1568116 w 3797166"/>
                  <a:gd name="connsiteY513" fmla="*/ 68179 h 1074821"/>
                  <a:gd name="connsiteX514" fmla="*/ 1538037 w 3797166"/>
                  <a:gd name="connsiteY514" fmla="*/ 72190 h 1074821"/>
                  <a:gd name="connsiteX515" fmla="*/ 1532021 w 3797166"/>
                  <a:gd name="connsiteY515" fmla="*/ 76200 h 1074821"/>
                  <a:gd name="connsiteX516" fmla="*/ 1524000 w 3797166"/>
                  <a:gd name="connsiteY516" fmla="*/ 82216 h 1074821"/>
                  <a:gd name="connsiteX517" fmla="*/ 1517985 w 3797166"/>
                  <a:gd name="connsiteY517" fmla="*/ 92242 h 1074821"/>
                  <a:gd name="connsiteX518" fmla="*/ 1499937 w 3797166"/>
                  <a:gd name="connsiteY518" fmla="*/ 108285 h 1074821"/>
                  <a:gd name="connsiteX519" fmla="*/ 1497932 w 3797166"/>
                  <a:gd name="connsiteY519" fmla="*/ 116306 h 1074821"/>
                  <a:gd name="connsiteX520" fmla="*/ 1491916 w 3797166"/>
                  <a:gd name="connsiteY520" fmla="*/ 118311 h 1074821"/>
                  <a:gd name="connsiteX521" fmla="*/ 1487906 w 3797166"/>
                  <a:gd name="connsiteY521" fmla="*/ 124327 h 1074821"/>
                  <a:gd name="connsiteX522" fmla="*/ 1483895 w 3797166"/>
                  <a:gd name="connsiteY522" fmla="*/ 138363 h 1074821"/>
                  <a:gd name="connsiteX523" fmla="*/ 1479885 w 3797166"/>
                  <a:gd name="connsiteY523" fmla="*/ 144379 h 1074821"/>
                  <a:gd name="connsiteX524" fmla="*/ 1489911 w 3797166"/>
                  <a:gd name="connsiteY524" fmla="*/ 154406 h 1074821"/>
                  <a:gd name="connsiteX525" fmla="*/ 1491916 w 3797166"/>
                  <a:gd name="connsiteY525" fmla="*/ 160421 h 1074821"/>
                  <a:gd name="connsiteX526" fmla="*/ 1497932 w 3797166"/>
                  <a:gd name="connsiteY526" fmla="*/ 164432 h 1074821"/>
                  <a:gd name="connsiteX527" fmla="*/ 1503948 w 3797166"/>
                  <a:gd name="connsiteY527" fmla="*/ 178469 h 1074821"/>
                  <a:gd name="connsiteX528" fmla="*/ 1505953 w 3797166"/>
                  <a:gd name="connsiteY528" fmla="*/ 184485 h 1074821"/>
                  <a:gd name="connsiteX529" fmla="*/ 1509964 w 3797166"/>
                  <a:gd name="connsiteY529" fmla="*/ 194511 h 1074821"/>
                  <a:gd name="connsiteX530" fmla="*/ 1511969 w 3797166"/>
                  <a:gd name="connsiteY530" fmla="*/ 202532 h 1074821"/>
                  <a:gd name="connsiteX531" fmla="*/ 1515979 w 3797166"/>
                  <a:gd name="connsiteY531" fmla="*/ 208548 h 1074821"/>
                  <a:gd name="connsiteX532" fmla="*/ 1524000 w 3797166"/>
                  <a:gd name="connsiteY532" fmla="*/ 222585 h 1074821"/>
                  <a:gd name="connsiteX533" fmla="*/ 1526006 w 3797166"/>
                  <a:gd name="connsiteY533" fmla="*/ 228600 h 1074821"/>
                  <a:gd name="connsiteX534" fmla="*/ 1530016 w 3797166"/>
                  <a:gd name="connsiteY534" fmla="*/ 234616 h 1074821"/>
                  <a:gd name="connsiteX535" fmla="*/ 1532021 w 3797166"/>
                  <a:gd name="connsiteY535" fmla="*/ 240632 h 1074821"/>
                  <a:gd name="connsiteX536" fmla="*/ 1544053 w 3797166"/>
                  <a:gd name="connsiteY536" fmla="*/ 252663 h 1074821"/>
                  <a:gd name="connsiteX537" fmla="*/ 1558090 w 3797166"/>
                  <a:gd name="connsiteY537" fmla="*/ 268706 h 1074821"/>
                  <a:gd name="connsiteX538" fmla="*/ 1566111 w 3797166"/>
                  <a:gd name="connsiteY538" fmla="*/ 276727 h 1074821"/>
                  <a:gd name="connsiteX539" fmla="*/ 1570121 w 3797166"/>
                  <a:gd name="connsiteY539" fmla="*/ 282742 h 1074821"/>
                  <a:gd name="connsiteX540" fmla="*/ 1578143 w 3797166"/>
                  <a:gd name="connsiteY540" fmla="*/ 284748 h 1074821"/>
                  <a:gd name="connsiteX541" fmla="*/ 1592179 w 3797166"/>
                  <a:gd name="connsiteY541" fmla="*/ 302795 h 1074821"/>
                  <a:gd name="connsiteX542" fmla="*/ 1598195 w 3797166"/>
                  <a:gd name="connsiteY542" fmla="*/ 314827 h 1074821"/>
                  <a:gd name="connsiteX543" fmla="*/ 1600200 w 3797166"/>
                  <a:gd name="connsiteY543" fmla="*/ 320842 h 1074821"/>
                  <a:gd name="connsiteX544" fmla="*/ 1596190 w 3797166"/>
                  <a:gd name="connsiteY544" fmla="*/ 334879 h 1074821"/>
                  <a:gd name="connsiteX545" fmla="*/ 1590174 w 3797166"/>
                  <a:gd name="connsiteY545" fmla="*/ 332874 h 1074821"/>
                  <a:gd name="connsiteX546" fmla="*/ 1572127 w 3797166"/>
                  <a:gd name="connsiteY546" fmla="*/ 328863 h 1074821"/>
                  <a:gd name="connsiteX547" fmla="*/ 1568116 w 3797166"/>
                  <a:gd name="connsiteY547" fmla="*/ 334879 h 1074821"/>
                  <a:gd name="connsiteX548" fmla="*/ 1562100 w 3797166"/>
                  <a:gd name="connsiteY548" fmla="*/ 332874 h 1074821"/>
                  <a:gd name="connsiteX549" fmla="*/ 1556085 w 3797166"/>
                  <a:gd name="connsiteY549" fmla="*/ 334879 h 1074821"/>
                  <a:gd name="connsiteX550" fmla="*/ 1554079 w 3797166"/>
                  <a:gd name="connsiteY550" fmla="*/ 387016 h 1074821"/>
                  <a:gd name="connsiteX551" fmla="*/ 1548064 w 3797166"/>
                  <a:gd name="connsiteY551" fmla="*/ 407069 h 1074821"/>
                  <a:gd name="connsiteX552" fmla="*/ 1540043 w 3797166"/>
                  <a:gd name="connsiteY552" fmla="*/ 411079 h 1074821"/>
                  <a:gd name="connsiteX553" fmla="*/ 1528011 w 3797166"/>
                  <a:gd name="connsiteY553" fmla="*/ 407069 h 1074821"/>
                  <a:gd name="connsiteX554" fmla="*/ 1521995 w 3797166"/>
                  <a:gd name="connsiteY554" fmla="*/ 376990 h 1074821"/>
                  <a:gd name="connsiteX555" fmla="*/ 1519990 w 3797166"/>
                  <a:gd name="connsiteY555" fmla="*/ 356937 h 1074821"/>
                  <a:gd name="connsiteX556" fmla="*/ 1509964 w 3797166"/>
                  <a:gd name="connsiteY556" fmla="*/ 348916 h 1074821"/>
                  <a:gd name="connsiteX557" fmla="*/ 1507958 w 3797166"/>
                  <a:gd name="connsiteY557" fmla="*/ 342900 h 1074821"/>
                  <a:gd name="connsiteX558" fmla="*/ 1501943 w 3797166"/>
                  <a:gd name="connsiteY558" fmla="*/ 336885 h 1074821"/>
                  <a:gd name="connsiteX559" fmla="*/ 1475874 w 3797166"/>
                  <a:gd name="connsiteY559" fmla="*/ 342900 h 1074821"/>
                  <a:gd name="connsiteX560" fmla="*/ 1469858 w 3797166"/>
                  <a:gd name="connsiteY560" fmla="*/ 346911 h 1074821"/>
                  <a:gd name="connsiteX561" fmla="*/ 1463843 w 3797166"/>
                  <a:gd name="connsiteY561" fmla="*/ 344906 h 1074821"/>
                  <a:gd name="connsiteX562" fmla="*/ 1469858 w 3797166"/>
                  <a:gd name="connsiteY562" fmla="*/ 292769 h 1074821"/>
                  <a:gd name="connsiteX563" fmla="*/ 1473869 w 3797166"/>
                  <a:gd name="connsiteY563" fmla="*/ 250658 h 1074821"/>
                  <a:gd name="connsiteX564" fmla="*/ 1477879 w 3797166"/>
                  <a:gd name="connsiteY564" fmla="*/ 234616 h 1074821"/>
                  <a:gd name="connsiteX565" fmla="*/ 1481890 w 3797166"/>
                  <a:gd name="connsiteY565" fmla="*/ 214563 h 1074821"/>
                  <a:gd name="connsiteX566" fmla="*/ 1479885 w 3797166"/>
                  <a:gd name="connsiteY566" fmla="*/ 198521 h 1074821"/>
                  <a:gd name="connsiteX567" fmla="*/ 1463843 w 3797166"/>
                  <a:gd name="connsiteY567" fmla="*/ 194511 h 1074821"/>
                  <a:gd name="connsiteX568" fmla="*/ 1445795 w 3797166"/>
                  <a:gd name="connsiteY568" fmla="*/ 196516 h 1074821"/>
                  <a:gd name="connsiteX569" fmla="*/ 1437774 w 3797166"/>
                  <a:gd name="connsiteY569" fmla="*/ 208548 h 1074821"/>
                  <a:gd name="connsiteX570" fmla="*/ 1435769 w 3797166"/>
                  <a:gd name="connsiteY570" fmla="*/ 218574 h 1074821"/>
                  <a:gd name="connsiteX571" fmla="*/ 1421732 w 3797166"/>
                  <a:gd name="connsiteY571" fmla="*/ 310816 h 1074821"/>
                  <a:gd name="connsiteX572" fmla="*/ 1415716 w 3797166"/>
                  <a:gd name="connsiteY572" fmla="*/ 328863 h 1074821"/>
                  <a:gd name="connsiteX573" fmla="*/ 1409700 w 3797166"/>
                  <a:gd name="connsiteY573" fmla="*/ 340895 h 1074821"/>
                  <a:gd name="connsiteX574" fmla="*/ 1395664 w 3797166"/>
                  <a:gd name="connsiteY574" fmla="*/ 348916 h 1074821"/>
                  <a:gd name="connsiteX575" fmla="*/ 1387643 w 3797166"/>
                  <a:gd name="connsiteY575" fmla="*/ 352927 h 1074821"/>
                  <a:gd name="connsiteX576" fmla="*/ 1375611 w 3797166"/>
                  <a:gd name="connsiteY576" fmla="*/ 354932 h 1074821"/>
                  <a:gd name="connsiteX577" fmla="*/ 1357564 w 3797166"/>
                  <a:gd name="connsiteY577" fmla="*/ 358942 h 1074821"/>
                  <a:gd name="connsiteX578" fmla="*/ 1325479 w 3797166"/>
                  <a:gd name="connsiteY578" fmla="*/ 356937 h 1074821"/>
                  <a:gd name="connsiteX579" fmla="*/ 1311443 w 3797166"/>
                  <a:gd name="connsiteY579" fmla="*/ 348916 h 1074821"/>
                  <a:gd name="connsiteX580" fmla="*/ 1299411 w 3797166"/>
                  <a:gd name="connsiteY580" fmla="*/ 342900 h 1074821"/>
                  <a:gd name="connsiteX581" fmla="*/ 1293395 w 3797166"/>
                  <a:gd name="connsiteY581" fmla="*/ 338890 h 1074821"/>
                  <a:gd name="connsiteX582" fmla="*/ 1279358 w 3797166"/>
                  <a:gd name="connsiteY582" fmla="*/ 332874 h 1074821"/>
                  <a:gd name="connsiteX583" fmla="*/ 1273343 w 3797166"/>
                  <a:gd name="connsiteY583" fmla="*/ 328863 h 1074821"/>
                  <a:gd name="connsiteX584" fmla="*/ 1241258 w 3797166"/>
                  <a:gd name="connsiteY584" fmla="*/ 332874 h 1074821"/>
                  <a:gd name="connsiteX585" fmla="*/ 1237248 w 3797166"/>
                  <a:gd name="connsiteY585" fmla="*/ 338890 h 1074821"/>
                  <a:gd name="connsiteX586" fmla="*/ 1223211 w 3797166"/>
                  <a:gd name="connsiteY586" fmla="*/ 342900 h 1074821"/>
                  <a:gd name="connsiteX587" fmla="*/ 1201153 w 3797166"/>
                  <a:gd name="connsiteY587" fmla="*/ 348916 h 1074821"/>
                  <a:gd name="connsiteX588" fmla="*/ 1169069 w 3797166"/>
                  <a:gd name="connsiteY588" fmla="*/ 360948 h 1074821"/>
                  <a:gd name="connsiteX589" fmla="*/ 1147011 w 3797166"/>
                  <a:gd name="connsiteY589" fmla="*/ 370974 h 1074821"/>
                  <a:gd name="connsiteX590" fmla="*/ 1130969 w 3797166"/>
                  <a:gd name="connsiteY590" fmla="*/ 374985 h 1074821"/>
                  <a:gd name="connsiteX591" fmla="*/ 1120943 w 3797166"/>
                  <a:gd name="connsiteY591" fmla="*/ 378995 h 1074821"/>
                  <a:gd name="connsiteX592" fmla="*/ 1104900 w 3797166"/>
                  <a:gd name="connsiteY592" fmla="*/ 381000 h 1074821"/>
                  <a:gd name="connsiteX593" fmla="*/ 1086853 w 3797166"/>
                  <a:gd name="connsiteY593" fmla="*/ 385011 h 1074821"/>
                  <a:gd name="connsiteX594" fmla="*/ 1072816 w 3797166"/>
                  <a:gd name="connsiteY594" fmla="*/ 393032 h 1074821"/>
                  <a:gd name="connsiteX595" fmla="*/ 1058779 w 3797166"/>
                  <a:gd name="connsiteY595" fmla="*/ 395037 h 1074821"/>
                  <a:gd name="connsiteX596" fmla="*/ 1022685 w 3797166"/>
                  <a:gd name="connsiteY596" fmla="*/ 397042 h 1074821"/>
                  <a:gd name="connsiteX597" fmla="*/ 1016669 w 3797166"/>
                  <a:gd name="connsiteY597" fmla="*/ 395037 h 1074821"/>
                  <a:gd name="connsiteX598" fmla="*/ 957464 w 3797166"/>
                  <a:gd name="connsiteY598" fmla="*/ 400552 h 1074821"/>
                  <a:gd name="connsiteX599" fmla="*/ 920416 w 3797166"/>
                  <a:gd name="connsiteY599" fmla="*/ 399398 h 1074821"/>
                  <a:gd name="connsiteX600" fmla="*/ 890738 w 3797166"/>
                  <a:gd name="connsiteY600" fmla="*/ 396341 h 1074821"/>
                  <a:gd name="connsiteX601" fmla="*/ 850683 w 3797166"/>
                  <a:gd name="connsiteY601" fmla="*/ 397093 h 1074821"/>
                  <a:gd name="connsiteX602" fmla="*/ 801504 w 3797166"/>
                  <a:gd name="connsiteY602" fmla="*/ 405765 h 1074821"/>
                  <a:gd name="connsiteX603" fmla="*/ 782053 w 3797166"/>
                  <a:gd name="connsiteY603" fmla="*/ 387016 h 1074821"/>
                  <a:gd name="connsiteX604" fmla="*/ 779847 w 3797166"/>
                  <a:gd name="connsiteY604" fmla="*/ 404261 h 1074821"/>
                  <a:gd name="connsiteX605" fmla="*/ 764006 w 3797166"/>
                  <a:gd name="connsiteY605" fmla="*/ 399048 h 1074821"/>
                  <a:gd name="connsiteX606" fmla="*/ 755985 w 3797166"/>
                  <a:gd name="connsiteY606" fmla="*/ 401053 h 1074821"/>
                  <a:gd name="connsiteX607" fmla="*/ 739943 w 3797166"/>
                  <a:gd name="connsiteY607" fmla="*/ 411079 h 1074821"/>
                  <a:gd name="connsiteX608" fmla="*/ 733927 w 3797166"/>
                  <a:gd name="connsiteY608" fmla="*/ 413085 h 1074821"/>
                  <a:gd name="connsiteX609" fmla="*/ 727911 w 3797166"/>
                  <a:gd name="connsiteY609" fmla="*/ 417095 h 1074821"/>
                  <a:gd name="connsiteX610" fmla="*/ 721895 w 3797166"/>
                  <a:gd name="connsiteY610" fmla="*/ 423111 h 1074821"/>
                  <a:gd name="connsiteX611" fmla="*/ 711869 w 3797166"/>
                  <a:gd name="connsiteY611" fmla="*/ 425116 h 1074821"/>
                  <a:gd name="connsiteX612" fmla="*/ 699837 w 3797166"/>
                  <a:gd name="connsiteY612" fmla="*/ 429127 h 1074821"/>
                  <a:gd name="connsiteX613" fmla="*/ 669758 w 3797166"/>
                  <a:gd name="connsiteY613" fmla="*/ 441158 h 1074821"/>
                  <a:gd name="connsiteX614" fmla="*/ 651711 w 3797166"/>
                  <a:gd name="connsiteY614" fmla="*/ 449179 h 1074821"/>
                  <a:gd name="connsiteX615" fmla="*/ 645695 w 3797166"/>
                  <a:gd name="connsiteY615" fmla="*/ 451185 h 1074821"/>
                  <a:gd name="connsiteX616" fmla="*/ 637674 w 3797166"/>
                  <a:gd name="connsiteY616" fmla="*/ 455195 h 1074821"/>
                  <a:gd name="connsiteX617" fmla="*/ 625643 w 3797166"/>
                  <a:gd name="connsiteY617" fmla="*/ 457200 h 1074821"/>
                  <a:gd name="connsiteX618" fmla="*/ 619627 w 3797166"/>
                  <a:gd name="connsiteY618" fmla="*/ 453190 h 1074821"/>
                  <a:gd name="connsiteX619" fmla="*/ 617621 w 3797166"/>
                  <a:gd name="connsiteY619" fmla="*/ 445169 h 1074821"/>
                  <a:gd name="connsiteX620" fmla="*/ 613611 w 3797166"/>
                  <a:gd name="connsiteY620" fmla="*/ 439153 h 1074821"/>
                  <a:gd name="connsiteX621" fmla="*/ 611606 w 3797166"/>
                  <a:gd name="connsiteY621" fmla="*/ 433137 h 1074821"/>
                  <a:gd name="connsiteX622" fmla="*/ 605590 w 3797166"/>
                  <a:gd name="connsiteY622" fmla="*/ 429127 h 1074821"/>
                  <a:gd name="connsiteX623" fmla="*/ 593558 w 3797166"/>
                  <a:gd name="connsiteY623" fmla="*/ 421106 h 1074821"/>
                  <a:gd name="connsiteX624" fmla="*/ 579521 w 3797166"/>
                  <a:gd name="connsiteY624" fmla="*/ 415090 h 1074821"/>
                  <a:gd name="connsiteX625" fmla="*/ 567490 w 3797166"/>
                  <a:gd name="connsiteY625" fmla="*/ 419100 h 1074821"/>
                  <a:gd name="connsiteX626" fmla="*/ 565485 w 3797166"/>
                  <a:gd name="connsiteY626" fmla="*/ 425116 h 1074821"/>
                  <a:gd name="connsiteX627" fmla="*/ 571500 w 3797166"/>
                  <a:gd name="connsiteY627" fmla="*/ 445169 h 1074821"/>
                  <a:gd name="connsiteX628" fmla="*/ 573506 w 3797166"/>
                  <a:gd name="connsiteY628" fmla="*/ 453190 h 1074821"/>
                  <a:gd name="connsiteX629" fmla="*/ 577516 w 3797166"/>
                  <a:gd name="connsiteY629" fmla="*/ 467227 h 1074821"/>
                  <a:gd name="connsiteX630" fmla="*/ 575511 w 3797166"/>
                  <a:gd name="connsiteY630" fmla="*/ 473242 h 1074821"/>
                  <a:gd name="connsiteX631" fmla="*/ 561474 w 3797166"/>
                  <a:gd name="connsiteY631" fmla="*/ 463216 h 1074821"/>
                  <a:gd name="connsiteX632" fmla="*/ 559469 w 3797166"/>
                  <a:gd name="connsiteY632" fmla="*/ 457200 h 1074821"/>
                  <a:gd name="connsiteX633" fmla="*/ 549443 w 3797166"/>
                  <a:gd name="connsiteY633" fmla="*/ 439153 h 1074821"/>
                  <a:gd name="connsiteX634" fmla="*/ 541421 w 3797166"/>
                  <a:gd name="connsiteY634" fmla="*/ 421106 h 1074821"/>
                  <a:gd name="connsiteX635" fmla="*/ 531395 w 3797166"/>
                  <a:gd name="connsiteY635" fmla="*/ 407069 h 1074821"/>
                  <a:gd name="connsiteX636" fmla="*/ 525379 w 3797166"/>
                  <a:gd name="connsiteY636" fmla="*/ 391027 h 1074821"/>
                  <a:gd name="connsiteX637" fmla="*/ 523374 w 3797166"/>
                  <a:gd name="connsiteY637" fmla="*/ 385011 h 1074821"/>
                  <a:gd name="connsiteX638" fmla="*/ 513348 w 3797166"/>
                  <a:gd name="connsiteY638" fmla="*/ 372979 h 1074821"/>
                  <a:gd name="connsiteX639" fmla="*/ 511343 w 3797166"/>
                  <a:gd name="connsiteY639" fmla="*/ 366963 h 1074821"/>
                  <a:gd name="connsiteX640" fmla="*/ 505327 w 3797166"/>
                  <a:gd name="connsiteY640" fmla="*/ 360948 h 1074821"/>
                  <a:gd name="connsiteX641" fmla="*/ 499311 w 3797166"/>
                  <a:gd name="connsiteY641" fmla="*/ 352927 h 1074821"/>
                  <a:gd name="connsiteX642" fmla="*/ 493295 w 3797166"/>
                  <a:gd name="connsiteY642" fmla="*/ 348916 h 1074821"/>
                  <a:gd name="connsiteX643" fmla="*/ 485274 w 3797166"/>
                  <a:gd name="connsiteY643" fmla="*/ 340895 h 1074821"/>
                  <a:gd name="connsiteX644" fmla="*/ 477253 w 3797166"/>
                  <a:gd name="connsiteY644" fmla="*/ 328863 h 1074821"/>
                  <a:gd name="connsiteX645" fmla="*/ 473243 w 3797166"/>
                  <a:gd name="connsiteY645" fmla="*/ 320842 h 1074821"/>
                  <a:gd name="connsiteX646" fmla="*/ 475248 w 3797166"/>
                  <a:gd name="connsiteY646" fmla="*/ 300790 h 1074821"/>
                  <a:gd name="connsiteX647" fmla="*/ 477253 w 3797166"/>
                  <a:gd name="connsiteY647" fmla="*/ 294774 h 1074821"/>
                  <a:gd name="connsiteX648" fmla="*/ 483269 w 3797166"/>
                  <a:gd name="connsiteY648" fmla="*/ 290763 h 1074821"/>
                  <a:gd name="connsiteX649" fmla="*/ 495300 w 3797166"/>
                  <a:gd name="connsiteY649" fmla="*/ 298785 h 1074821"/>
                  <a:gd name="connsiteX650" fmla="*/ 501316 w 3797166"/>
                  <a:gd name="connsiteY650" fmla="*/ 300790 h 1074821"/>
                  <a:gd name="connsiteX651" fmla="*/ 515353 w 3797166"/>
                  <a:gd name="connsiteY651" fmla="*/ 314827 h 1074821"/>
                  <a:gd name="connsiteX652" fmla="*/ 519364 w 3797166"/>
                  <a:gd name="connsiteY652" fmla="*/ 320842 h 1074821"/>
                  <a:gd name="connsiteX653" fmla="*/ 529390 w 3797166"/>
                  <a:gd name="connsiteY653" fmla="*/ 326858 h 1074821"/>
                  <a:gd name="connsiteX654" fmla="*/ 535406 w 3797166"/>
                  <a:gd name="connsiteY654" fmla="*/ 330869 h 1074821"/>
                  <a:gd name="connsiteX655" fmla="*/ 541421 w 3797166"/>
                  <a:gd name="connsiteY655" fmla="*/ 332874 h 1074821"/>
                  <a:gd name="connsiteX656" fmla="*/ 549443 w 3797166"/>
                  <a:gd name="connsiteY656" fmla="*/ 336885 h 1074821"/>
                  <a:gd name="connsiteX657" fmla="*/ 605590 w 3797166"/>
                  <a:gd name="connsiteY657" fmla="*/ 332874 h 1074821"/>
                  <a:gd name="connsiteX658" fmla="*/ 615616 w 3797166"/>
                  <a:gd name="connsiteY658" fmla="*/ 328863 h 1074821"/>
                  <a:gd name="connsiteX659" fmla="*/ 613611 w 3797166"/>
                  <a:gd name="connsiteY659" fmla="*/ 312821 h 1074821"/>
                  <a:gd name="connsiteX660" fmla="*/ 623470 w 3797166"/>
                  <a:gd name="connsiteY660" fmla="*/ 300344 h 1074821"/>
                  <a:gd name="connsiteX661" fmla="*/ 591720 w 3797166"/>
                  <a:gd name="connsiteY661" fmla="*/ 276782 h 1074821"/>
                  <a:gd name="connsiteX662" fmla="*/ 573673 w 3797166"/>
                  <a:gd name="connsiteY662" fmla="*/ 265920 h 1074821"/>
                  <a:gd name="connsiteX663" fmla="*/ 556238 w 3797166"/>
                  <a:gd name="connsiteY663" fmla="*/ 249766 h 1074821"/>
                  <a:gd name="connsiteX664" fmla="*/ 527385 w 3797166"/>
                  <a:gd name="connsiteY664" fmla="*/ 256674 h 1074821"/>
                  <a:gd name="connsiteX665" fmla="*/ 535015 w 3797166"/>
                  <a:gd name="connsiteY665" fmla="*/ 242303 h 1074821"/>
                  <a:gd name="connsiteX666" fmla="*/ 511343 w 3797166"/>
                  <a:gd name="connsiteY666" fmla="*/ 236621 h 1074821"/>
                  <a:gd name="connsiteX667" fmla="*/ 505327 w 3797166"/>
                  <a:gd name="connsiteY667" fmla="*/ 230606 h 1074821"/>
                  <a:gd name="connsiteX668" fmla="*/ 501316 w 3797166"/>
                  <a:gd name="connsiteY668" fmla="*/ 224590 h 1074821"/>
                  <a:gd name="connsiteX669" fmla="*/ 495300 w 3797166"/>
                  <a:gd name="connsiteY669" fmla="*/ 222585 h 1074821"/>
                  <a:gd name="connsiteX670" fmla="*/ 473856 w 3797166"/>
                  <a:gd name="connsiteY670" fmla="*/ 206932 h 1074821"/>
                  <a:gd name="connsiteX671" fmla="*/ 411079 w 3797166"/>
                  <a:gd name="connsiteY671" fmla="*/ 214563 h 1074821"/>
                  <a:gd name="connsiteX672" fmla="*/ 385011 w 3797166"/>
                  <a:gd name="connsiteY672" fmla="*/ 212558 h 1074821"/>
                  <a:gd name="connsiteX673" fmla="*/ 364958 w 3797166"/>
                  <a:gd name="connsiteY673" fmla="*/ 206542 h 1074821"/>
                  <a:gd name="connsiteX674" fmla="*/ 354932 w 3797166"/>
                  <a:gd name="connsiteY674" fmla="*/ 202532 h 1074821"/>
                  <a:gd name="connsiteX675" fmla="*/ 348916 w 3797166"/>
                  <a:gd name="connsiteY675" fmla="*/ 196516 h 1074821"/>
                  <a:gd name="connsiteX676" fmla="*/ 338890 w 3797166"/>
                  <a:gd name="connsiteY676" fmla="*/ 194511 h 1074821"/>
                  <a:gd name="connsiteX677" fmla="*/ 310816 w 3797166"/>
                  <a:gd name="connsiteY677" fmla="*/ 188495 h 1074821"/>
                  <a:gd name="connsiteX678" fmla="*/ 300790 w 3797166"/>
                  <a:gd name="connsiteY678" fmla="*/ 184485 h 1074821"/>
                  <a:gd name="connsiteX679" fmla="*/ 282743 w 3797166"/>
                  <a:gd name="connsiteY679" fmla="*/ 182479 h 1074821"/>
                  <a:gd name="connsiteX680" fmla="*/ 268706 w 3797166"/>
                  <a:gd name="connsiteY680" fmla="*/ 174458 h 1074821"/>
                  <a:gd name="connsiteX681" fmla="*/ 210553 w 3797166"/>
                  <a:gd name="connsiteY681" fmla="*/ 162427 h 1074821"/>
                  <a:gd name="connsiteX682" fmla="*/ 168443 w 3797166"/>
                  <a:gd name="connsiteY682" fmla="*/ 162427 h 1074821"/>
                  <a:gd name="connsiteX683" fmla="*/ 162427 w 3797166"/>
                  <a:gd name="connsiteY683" fmla="*/ 168442 h 1074821"/>
                  <a:gd name="connsiteX684" fmla="*/ 156411 w 3797166"/>
                  <a:gd name="connsiteY684" fmla="*/ 170448 h 1074821"/>
                  <a:gd name="connsiteX685" fmla="*/ 150395 w 3797166"/>
                  <a:gd name="connsiteY685" fmla="*/ 176463 h 1074821"/>
                  <a:gd name="connsiteX686" fmla="*/ 148390 w 3797166"/>
                  <a:gd name="connsiteY686" fmla="*/ 182479 h 1074821"/>
                  <a:gd name="connsiteX687" fmla="*/ 142374 w 3797166"/>
                  <a:gd name="connsiteY687" fmla="*/ 184485 h 1074821"/>
                  <a:gd name="connsiteX688" fmla="*/ 130343 w 3797166"/>
                  <a:gd name="connsiteY688" fmla="*/ 190500 h 1074821"/>
                  <a:gd name="connsiteX689" fmla="*/ 110290 w 3797166"/>
                  <a:gd name="connsiteY689" fmla="*/ 208548 h 1074821"/>
                  <a:gd name="connsiteX690" fmla="*/ 104274 w 3797166"/>
                  <a:gd name="connsiteY690" fmla="*/ 210553 h 1074821"/>
                  <a:gd name="connsiteX691" fmla="*/ 102269 w 3797166"/>
                  <a:gd name="connsiteY691"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85298 w 3797166"/>
                  <a:gd name="connsiteY442" fmla="*/ 209787 h 1074821"/>
                  <a:gd name="connsiteX443" fmla="*/ 3050006 w 3797166"/>
                  <a:gd name="connsiteY443" fmla="*/ 226595 h 1074821"/>
                  <a:gd name="connsiteX444" fmla="*/ 3031958 w 3797166"/>
                  <a:gd name="connsiteY444" fmla="*/ 220579 h 1074821"/>
                  <a:gd name="connsiteX445" fmla="*/ 2953753 w 3797166"/>
                  <a:gd name="connsiteY445" fmla="*/ 204537 h 1074821"/>
                  <a:gd name="connsiteX446" fmla="*/ 2943727 w 3797166"/>
                  <a:gd name="connsiteY446" fmla="*/ 200527 h 1074821"/>
                  <a:gd name="connsiteX447" fmla="*/ 2925679 w 3797166"/>
                  <a:gd name="connsiteY447" fmla="*/ 196516 h 1074821"/>
                  <a:gd name="connsiteX448" fmla="*/ 2915653 w 3797166"/>
                  <a:gd name="connsiteY448" fmla="*/ 194511 h 1074821"/>
                  <a:gd name="connsiteX449" fmla="*/ 2903621 w 3797166"/>
                  <a:gd name="connsiteY449" fmla="*/ 190500 h 1074821"/>
                  <a:gd name="connsiteX450" fmla="*/ 2869532 w 3797166"/>
                  <a:gd name="connsiteY450" fmla="*/ 182479 h 1074821"/>
                  <a:gd name="connsiteX451" fmla="*/ 2861511 w 3797166"/>
                  <a:gd name="connsiteY451" fmla="*/ 178469 h 1074821"/>
                  <a:gd name="connsiteX452" fmla="*/ 2853490 w 3797166"/>
                  <a:gd name="connsiteY452" fmla="*/ 176463 h 1074821"/>
                  <a:gd name="connsiteX453" fmla="*/ 2817395 w 3797166"/>
                  <a:gd name="connsiteY453" fmla="*/ 168442 h 1074821"/>
                  <a:gd name="connsiteX454" fmla="*/ 2789321 w 3797166"/>
                  <a:gd name="connsiteY454" fmla="*/ 160421 h 1074821"/>
                  <a:gd name="connsiteX455" fmla="*/ 2765258 w 3797166"/>
                  <a:gd name="connsiteY455" fmla="*/ 152400 h 1074821"/>
                  <a:gd name="connsiteX456" fmla="*/ 2745206 w 3797166"/>
                  <a:gd name="connsiteY456" fmla="*/ 150395 h 1074821"/>
                  <a:gd name="connsiteX457" fmla="*/ 2727158 w 3797166"/>
                  <a:gd name="connsiteY457" fmla="*/ 146385 h 1074821"/>
                  <a:gd name="connsiteX458" fmla="*/ 2719137 w 3797166"/>
                  <a:gd name="connsiteY458" fmla="*/ 144379 h 1074821"/>
                  <a:gd name="connsiteX459" fmla="*/ 2689058 w 3797166"/>
                  <a:gd name="connsiteY459" fmla="*/ 140369 h 1074821"/>
                  <a:gd name="connsiteX460" fmla="*/ 2679032 w 3797166"/>
                  <a:gd name="connsiteY460" fmla="*/ 136358 h 1074821"/>
                  <a:gd name="connsiteX461" fmla="*/ 2635560 w 3797166"/>
                  <a:gd name="connsiteY461" fmla="*/ 137217 h 1074821"/>
                  <a:gd name="connsiteX462" fmla="*/ 2610853 w 3797166"/>
                  <a:gd name="connsiteY462" fmla="*/ 118311 h 1074821"/>
                  <a:gd name="connsiteX463" fmla="*/ 2588795 w 3797166"/>
                  <a:gd name="connsiteY463" fmla="*/ 132061 h 1074821"/>
                  <a:gd name="connsiteX464" fmla="*/ 2576764 w 3797166"/>
                  <a:gd name="connsiteY464" fmla="*/ 106279 h 1074821"/>
                  <a:gd name="connsiteX465" fmla="*/ 2570748 w 3797166"/>
                  <a:gd name="connsiteY465" fmla="*/ 108285 h 1074821"/>
                  <a:gd name="connsiteX466" fmla="*/ 2566737 w 3797166"/>
                  <a:gd name="connsiteY466" fmla="*/ 118311 h 1074821"/>
                  <a:gd name="connsiteX467" fmla="*/ 2536658 w 3797166"/>
                  <a:gd name="connsiteY467" fmla="*/ 98259 h 1074821"/>
                  <a:gd name="connsiteX468" fmla="*/ 2546685 w 3797166"/>
                  <a:gd name="connsiteY468" fmla="*/ 102269 h 1074821"/>
                  <a:gd name="connsiteX469" fmla="*/ 2526632 w 3797166"/>
                  <a:gd name="connsiteY469" fmla="*/ 90237 h 1074821"/>
                  <a:gd name="connsiteX470" fmla="*/ 2516605 w 3797166"/>
                  <a:gd name="connsiteY470" fmla="*/ 106280 h 1074821"/>
                  <a:gd name="connsiteX471" fmla="*/ 2504574 w 3797166"/>
                  <a:gd name="connsiteY471" fmla="*/ 74195 h 1074821"/>
                  <a:gd name="connsiteX472" fmla="*/ 2464468 w 3797166"/>
                  <a:gd name="connsiteY472" fmla="*/ 72190 h 1074821"/>
                  <a:gd name="connsiteX473" fmla="*/ 2430380 w 3797166"/>
                  <a:gd name="connsiteY473" fmla="*/ 64169 h 1074821"/>
                  <a:gd name="connsiteX474" fmla="*/ 2410327 w 3797166"/>
                  <a:gd name="connsiteY474" fmla="*/ 54142 h 1074821"/>
                  <a:gd name="connsiteX475" fmla="*/ 2394284 w 3797166"/>
                  <a:gd name="connsiteY475" fmla="*/ 56148 h 1074821"/>
                  <a:gd name="connsiteX476" fmla="*/ 2371582 w 3797166"/>
                  <a:gd name="connsiteY476" fmla="*/ 67104 h 1074821"/>
                  <a:gd name="connsiteX477" fmla="*/ 2368359 w 3797166"/>
                  <a:gd name="connsiteY477" fmla="*/ 66532 h 1074821"/>
                  <a:gd name="connsiteX478" fmla="*/ 2338137 w 3797166"/>
                  <a:gd name="connsiteY478" fmla="*/ 66174 h 1074821"/>
                  <a:gd name="connsiteX479" fmla="*/ 2306053 w 3797166"/>
                  <a:gd name="connsiteY479" fmla="*/ 36095 h 1074821"/>
                  <a:gd name="connsiteX480" fmla="*/ 2281990 w 3797166"/>
                  <a:gd name="connsiteY480" fmla="*/ 36044 h 1074821"/>
                  <a:gd name="connsiteX481" fmla="*/ 2267000 w 3797166"/>
                  <a:gd name="connsiteY481" fmla="*/ 35945 h 1074821"/>
                  <a:gd name="connsiteX482" fmla="*/ 2235869 w 3797166"/>
                  <a:gd name="connsiteY482" fmla="*/ 27924 h 1074821"/>
                  <a:gd name="connsiteX483" fmla="*/ 2209800 w 3797166"/>
                  <a:gd name="connsiteY483" fmla="*/ 36095 h 1074821"/>
                  <a:gd name="connsiteX484" fmla="*/ 2187743 w 3797166"/>
                  <a:gd name="connsiteY484" fmla="*/ 30079 h 1074821"/>
                  <a:gd name="connsiteX485" fmla="*/ 2169695 w 3797166"/>
                  <a:gd name="connsiteY485" fmla="*/ 26069 h 1074821"/>
                  <a:gd name="connsiteX486" fmla="*/ 2145632 w 3797166"/>
                  <a:gd name="connsiteY486" fmla="*/ 18048 h 1074821"/>
                  <a:gd name="connsiteX487" fmla="*/ 2117558 w 3797166"/>
                  <a:gd name="connsiteY487" fmla="*/ 12032 h 1074821"/>
                  <a:gd name="connsiteX488" fmla="*/ 2099511 w 3797166"/>
                  <a:gd name="connsiteY488" fmla="*/ 8021 h 1074821"/>
                  <a:gd name="connsiteX489" fmla="*/ 2079458 w 3797166"/>
                  <a:gd name="connsiteY489" fmla="*/ 4011 h 1074821"/>
                  <a:gd name="connsiteX490" fmla="*/ 2053390 w 3797166"/>
                  <a:gd name="connsiteY490" fmla="*/ 0 h 1074821"/>
                  <a:gd name="connsiteX491" fmla="*/ 2013285 w 3797166"/>
                  <a:gd name="connsiteY491" fmla="*/ 6016 h 1074821"/>
                  <a:gd name="connsiteX492" fmla="*/ 2007269 w 3797166"/>
                  <a:gd name="connsiteY492" fmla="*/ 14037 h 1074821"/>
                  <a:gd name="connsiteX493" fmla="*/ 1977190 w 3797166"/>
                  <a:gd name="connsiteY493" fmla="*/ 20053 h 1074821"/>
                  <a:gd name="connsiteX494" fmla="*/ 1945106 w 3797166"/>
                  <a:gd name="connsiteY494" fmla="*/ 10027 h 1074821"/>
                  <a:gd name="connsiteX495" fmla="*/ 1760621 w 3797166"/>
                  <a:gd name="connsiteY495" fmla="*/ 10027 h 1074821"/>
                  <a:gd name="connsiteX496" fmla="*/ 1665539 w 3797166"/>
                  <a:gd name="connsiteY496" fmla="*/ 10862 h 1074821"/>
                  <a:gd name="connsiteX497" fmla="*/ 1652337 w 3797166"/>
                  <a:gd name="connsiteY497" fmla="*/ 16042 h 1074821"/>
                  <a:gd name="connsiteX498" fmla="*/ 1650332 w 3797166"/>
                  <a:gd name="connsiteY498" fmla="*/ 22058 h 1074821"/>
                  <a:gd name="connsiteX499" fmla="*/ 1654343 w 3797166"/>
                  <a:gd name="connsiteY499" fmla="*/ 62163 h 1074821"/>
                  <a:gd name="connsiteX500" fmla="*/ 1652337 w 3797166"/>
                  <a:gd name="connsiteY500" fmla="*/ 82216 h 1074821"/>
                  <a:gd name="connsiteX501" fmla="*/ 1646321 w 3797166"/>
                  <a:gd name="connsiteY501" fmla="*/ 112295 h 1074821"/>
                  <a:gd name="connsiteX502" fmla="*/ 1640306 w 3797166"/>
                  <a:gd name="connsiteY502" fmla="*/ 126332 h 1074821"/>
                  <a:gd name="connsiteX503" fmla="*/ 1638300 w 3797166"/>
                  <a:gd name="connsiteY503" fmla="*/ 132348 h 1074821"/>
                  <a:gd name="connsiteX504" fmla="*/ 1626269 w 3797166"/>
                  <a:gd name="connsiteY504" fmla="*/ 138363 h 1074821"/>
                  <a:gd name="connsiteX505" fmla="*/ 1608221 w 3797166"/>
                  <a:gd name="connsiteY505" fmla="*/ 134353 h 1074821"/>
                  <a:gd name="connsiteX506" fmla="*/ 1606216 w 3797166"/>
                  <a:gd name="connsiteY506" fmla="*/ 126332 h 1074821"/>
                  <a:gd name="connsiteX507" fmla="*/ 1604211 w 3797166"/>
                  <a:gd name="connsiteY507" fmla="*/ 120316 h 1074821"/>
                  <a:gd name="connsiteX508" fmla="*/ 1600200 w 3797166"/>
                  <a:gd name="connsiteY508" fmla="*/ 106279 h 1074821"/>
                  <a:gd name="connsiteX509" fmla="*/ 1592179 w 3797166"/>
                  <a:gd name="connsiteY509" fmla="*/ 84221 h 1074821"/>
                  <a:gd name="connsiteX510" fmla="*/ 1584158 w 3797166"/>
                  <a:gd name="connsiteY510" fmla="*/ 82216 h 1074821"/>
                  <a:gd name="connsiteX511" fmla="*/ 1574132 w 3797166"/>
                  <a:gd name="connsiteY511" fmla="*/ 70185 h 1074821"/>
                  <a:gd name="connsiteX512" fmla="*/ 1568116 w 3797166"/>
                  <a:gd name="connsiteY512" fmla="*/ 68179 h 1074821"/>
                  <a:gd name="connsiteX513" fmla="*/ 1538037 w 3797166"/>
                  <a:gd name="connsiteY513" fmla="*/ 72190 h 1074821"/>
                  <a:gd name="connsiteX514" fmla="*/ 1532021 w 3797166"/>
                  <a:gd name="connsiteY514" fmla="*/ 76200 h 1074821"/>
                  <a:gd name="connsiteX515" fmla="*/ 1524000 w 3797166"/>
                  <a:gd name="connsiteY515" fmla="*/ 82216 h 1074821"/>
                  <a:gd name="connsiteX516" fmla="*/ 1517985 w 3797166"/>
                  <a:gd name="connsiteY516" fmla="*/ 92242 h 1074821"/>
                  <a:gd name="connsiteX517" fmla="*/ 1499937 w 3797166"/>
                  <a:gd name="connsiteY517" fmla="*/ 108285 h 1074821"/>
                  <a:gd name="connsiteX518" fmla="*/ 1497932 w 3797166"/>
                  <a:gd name="connsiteY518" fmla="*/ 116306 h 1074821"/>
                  <a:gd name="connsiteX519" fmla="*/ 1491916 w 3797166"/>
                  <a:gd name="connsiteY519" fmla="*/ 118311 h 1074821"/>
                  <a:gd name="connsiteX520" fmla="*/ 1487906 w 3797166"/>
                  <a:gd name="connsiteY520" fmla="*/ 124327 h 1074821"/>
                  <a:gd name="connsiteX521" fmla="*/ 1483895 w 3797166"/>
                  <a:gd name="connsiteY521" fmla="*/ 138363 h 1074821"/>
                  <a:gd name="connsiteX522" fmla="*/ 1479885 w 3797166"/>
                  <a:gd name="connsiteY522" fmla="*/ 144379 h 1074821"/>
                  <a:gd name="connsiteX523" fmla="*/ 1489911 w 3797166"/>
                  <a:gd name="connsiteY523" fmla="*/ 154406 h 1074821"/>
                  <a:gd name="connsiteX524" fmla="*/ 1491916 w 3797166"/>
                  <a:gd name="connsiteY524" fmla="*/ 160421 h 1074821"/>
                  <a:gd name="connsiteX525" fmla="*/ 1497932 w 3797166"/>
                  <a:gd name="connsiteY525" fmla="*/ 164432 h 1074821"/>
                  <a:gd name="connsiteX526" fmla="*/ 1503948 w 3797166"/>
                  <a:gd name="connsiteY526" fmla="*/ 178469 h 1074821"/>
                  <a:gd name="connsiteX527" fmla="*/ 1505953 w 3797166"/>
                  <a:gd name="connsiteY527" fmla="*/ 184485 h 1074821"/>
                  <a:gd name="connsiteX528" fmla="*/ 1509964 w 3797166"/>
                  <a:gd name="connsiteY528" fmla="*/ 194511 h 1074821"/>
                  <a:gd name="connsiteX529" fmla="*/ 1511969 w 3797166"/>
                  <a:gd name="connsiteY529" fmla="*/ 202532 h 1074821"/>
                  <a:gd name="connsiteX530" fmla="*/ 1515979 w 3797166"/>
                  <a:gd name="connsiteY530" fmla="*/ 208548 h 1074821"/>
                  <a:gd name="connsiteX531" fmla="*/ 1524000 w 3797166"/>
                  <a:gd name="connsiteY531" fmla="*/ 222585 h 1074821"/>
                  <a:gd name="connsiteX532" fmla="*/ 1526006 w 3797166"/>
                  <a:gd name="connsiteY532" fmla="*/ 228600 h 1074821"/>
                  <a:gd name="connsiteX533" fmla="*/ 1530016 w 3797166"/>
                  <a:gd name="connsiteY533" fmla="*/ 234616 h 1074821"/>
                  <a:gd name="connsiteX534" fmla="*/ 1532021 w 3797166"/>
                  <a:gd name="connsiteY534" fmla="*/ 240632 h 1074821"/>
                  <a:gd name="connsiteX535" fmla="*/ 1544053 w 3797166"/>
                  <a:gd name="connsiteY535" fmla="*/ 252663 h 1074821"/>
                  <a:gd name="connsiteX536" fmla="*/ 1558090 w 3797166"/>
                  <a:gd name="connsiteY536" fmla="*/ 268706 h 1074821"/>
                  <a:gd name="connsiteX537" fmla="*/ 1566111 w 3797166"/>
                  <a:gd name="connsiteY537" fmla="*/ 276727 h 1074821"/>
                  <a:gd name="connsiteX538" fmla="*/ 1570121 w 3797166"/>
                  <a:gd name="connsiteY538" fmla="*/ 282742 h 1074821"/>
                  <a:gd name="connsiteX539" fmla="*/ 1578143 w 3797166"/>
                  <a:gd name="connsiteY539" fmla="*/ 284748 h 1074821"/>
                  <a:gd name="connsiteX540" fmla="*/ 1592179 w 3797166"/>
                  <a:gd name="connsiteY540" fmla="*/ 302795 h 1074821"/>
                  <a:gd name="connsiteX541" fmla="*/ 1598195 w 3797166"/>
                  <a:gd name="connsiteY541" fmla="*/ 314827 h 1074821"/>
                  <a:gd name="connsiteX542" fmla="*/ 1600200 w 3797166"/>
                  <a:gd name="connsiteY542" fmla="*/ 320842 h 1074821"/>
                  <a:gd name="connsiteX543" fmla="*/ 1596190 w 3797166"/>
                  <a:gd name="connsiteY543" fmla="*/ 334879 h 1074821"/>
                  <a:gd name="connsiteX544" fmla="*/ 1590174 w 3797166"/>
                  <a:gd name="connsiteY544" fmla="*/ 332874 h 1074821"/>
                  <a:gd name="connsiteX545" fmla="*/ 1572127 w 3797166"/>
                  <a:gd name="connsiteY545" fmla="*/ 328863 h 1074821"/>
                  <a:gd name="connsiteX546" fmla="*/ 1568116 w 3797166"/>
                  <a:gd name="connsiteY546" fmla="*/ 334879 h 1074821"/>
                  <a:gd name="connsiteX547" fmla="*/ 1562100 w 3797166"/>
                  <a:gd name="connsiteY547" fmla="*/ 332874 h 1074821"/>
                  <a:gd name="connsiteX548" fmla="*/ 1556085 w 3797166"/>
                  <a:gd name="connsiteY548" fmla="*/ 334879 h 1074821"/>
                  <a:gd name="connsiteX549" fmla="*/ 1554079 w 3797166"/>
                  <a:gd name="connsiteY549" fmla="*/ 387016 h 1074821"/>
                  <a:gd name="connsiteX550" fmla="*/ 1548064 w 3797166"/>
                  <a:gd name="connsiteY550" fmla="*/ 407069 h 1074821"/>
                  <a:gd name="connsiteX551" fmla="*/ 1540043 w 3797166"/>
                  <a:gd name="connsiteY551" fmla="*/ 411079 h 1074821"/>
                  <a:gd name="connsiteX552" fmla="*/ 1528011 w 3797166"/>
                  <a:gd name="connsiteY552" fmla="*/ 407069 h 1074821"/>
                  <a:gd name="connsiteX553" fmla="*/ 1521995 w 3797166"/>
                  <a:gd name="connsiteY553" fmla="*/ 376990 h 1074821"/>
                  <a:gd name="connsiteX554" fmla="*/ 1519990 w 3797166"/>
                  <a:gd name="connsiteY554" fmla="*/ 356937 h 1074821"/>
                  <a:gd name="connsiteX555" fmla="*/ 1509964 w 3797166"/>
                  <a:gd name="connsiteY555" fmla="*/ 348916 h 1074821"/>
                  <a:gd name="connsiteX556" fmla="*/ 1507958 w 3797166"/>
                  <a:gd name="connsiteY556" fmla="*/ 342900 h 1074821"/>
                  <a:gd name="connsiteX557" fmla="*/ 1501943 w 3797166"/>
                  <a:gd name="connsiteY557" fmla="*/ 336885 h 1074821"/>
                  <a:gd name="connsiteX558" fmla="*/ 1475874 w 3797166"/>
                  <a:gd name="connsiteY558" fmla="*/ 342900 h 1074821"/>
                  <a:gd name="connsiteX559" fmla="*/ 1469858 w 3797166"/>
                  <a:gd name="connsiteY559" fmla="*/ 346911 h 1074821"/>
                  <a:gd name="connsiteX560" fmla="*/ 1463843 w 3797166"/>
                  <a:gd name="connsiteY560" fmla="*/ 344906 h 1074821"/>
                  <a:gd name="connsiteX561" fmla="*/ 1469858 w 3797166"/>
                  <a:gd name="connsiteY561" fmla="*/ 292769 h 1074821"/>
                  <a:gd name="connsiteX562" fmla="*/ 1473869 w 3797166"/>
                  <a:gd name="connsiteY562" fmla="*/ 250658 h 1074821"/>
                  <a:gd name="connsiteX563" fmla="*/ 1477879 w 3797166"/>
                  <a:gd name="connsiteY563" fmla="*/ 234616 h 1074821"/>
                  <a:gd name="connsiteX564" fmla="*/ 1481890 w 3797166"/>
                  <a:gd name="connsiteY564" fmla="*/ 214563 h 1074821"/>
                  <a:gd name="connsiteX565" fmla="*/ 1479885 w 3797166"/>
                  <a:gd name="connsiteY565" fmla="*/ 198521 h 1074821"/>
                  <a:gd name="connsiteX566" fmla="*/ 1463843 w 3797166"/>
                  <a:gd name="connsiteY566" fmla="*/ 194511 h 1074821"/>
                  <a:gd name="connsiteX567" fmla="*/ 1445795 w 3797166"/>
                  <a:gd name="connsiteY567" fmla="*/ 196516 h 1074821"/>
                  <a:gd name="connsiteX568" fmla="*/ 1437774 w 3797166"/>
                  <a:gd name="connsiteY568" fmla="*/ 208548 h 1074821"/>
                  <a:gd name="connsiteX569" fmla="*/ 1435769 w 3797166"/>
                  <a:gd name="connsiteY569" fmla="*/ 218574 h 1074821"/>
                  <a:gd name="connsiteX570" fmla="*/ 1421732 w 3797166"/>
                  <a:gd name="connsiteY570" fmla="*/ 310816 h 1074821"/>
                  <a:gd name="connsiteX571" fmla="*/ 1415716 w 3797166"/>
                  <a:gd name="connsiteY571" fmla="*/ 328863 h 1074821"/>
                  <a:gd name="connsiteX572" fmla="*/ 1409700 w 3797166"/>
                  <a:gd name="connsiteY572" fmla="*/ 340895 h 1074821"/>
                  <a:gd name="connsiteX573" fmla="*/ 1395664 w 3797166"/>
                  <a:gd name="connsiteY573" fmla="*/ 348916 h 1074821"/>
                  <a:gd name="connsiteX574" fmla="*/ 1387643 w 3797166"/>
                  <a:gd name="connsiteY574" fmla="*/ 352927 h 1074821"/>
                  <a:gd name="connsiteX575" fmla="*/ 1375611 w 3797166"/>
                  <a:gd name="connsiteY575" fmla="*/ 354932 h 1074821"/>
                  <a:gd name="connsiteX576" fmla="*/ 1357564 w 3797166"/>
                  <a:gd name="connsiteY576" fmla="*/ 358942 h 1074821"/>
                  <a:gd name="connsiteX577" fmla="*/ 1325479 w 3797166"/>
                  <a:gd name="connsiteY577" fmla="*/ 356937 h 1074821"/>
                  <a:gd name="connsiteX578" fmla="*/ 1311443 w 3797166"/>
                  <a:gd name="connsiteY578" fmla="*/ 348916 h 1074821"/>
                  <a:gd name="connsiteX579" fmla="*/ 1299411 w 3797166"/>
                  <a:gd name="connsiteY579" fmla="*/ 342900 h 1074821"/>
                  <a:gd name="connsiteX580" fmla="*/ 1293395 w 3797166"/>
                  <a:gd name="connsiteY580" fmla="*/ 338890 h 1074821"/>
                  <a:gd name="connsiteX581" fmla="*/ 1279358 w 3797166"/>
                  <a:gd name="connsiteY581" fmla="*/ 332874 h 1074821"/>
                  <a:gd name="connsiteX582" fmla="*/ 1273343 w 3797166"/>
                  <a:gd name="connsiteY582" fmla="*/ 328863 h 1074821"/>
                  <a:gd name="connsiteX583" fmla="*/ 1241258 w 3797166"/>
                  <a:gd name="connsiteY583" fmla="*/ 332874 h 1074821"/>
                  <a:gd name="connsiteX584" fmla="*/ 1237248 w 3797166"/>
                  <a:gd name="connsiteY584" fmla="*/ 338890 h 1074821"/>
                  <a:gd name="connsiteX585" fmla="*/ 1223211 w 3797166"/>
                  <a:gd name="connsiteY585" fmla="*/ 342900 h 1074821"/>
                  <a:gd name="connsiteX586" fmla="*/ 1201153 w 3797166"/>
                  <a:gd name="connsiteY586" fmla="*/ 348916 h 1074821"/>
                  <a:gd name="connsiteX587" fmla="*/ 1169069 w 3797166"/>
                  <a:gd name="connsiteY587" fmla="*/ 360948 h 1074821"/>
                  <a:gd name="connsiteX588" fmla="*/ 1147011 w 3797166"/>
                  <a:gd name="connsiteY588" fmla="*/ 370974 h 1074821"/>
                  <a:gd name="connsiteX589" fmla="*/ 1130969 w 3797166"/>
                  <a:gd name="connsiteY589" fmla="*/ 374985 h 1074821"/>
                  <a:gd name="connsiteX590" fmla="*/ 1120943 w 3797166"/>
                  <a:gd name="connsiteY590" fmla="*/ 378995 h 1074821"/>
                  <a:gd name="connsiteX591" fmla="*/ 1104900 w 3797166"/>
                  <a:gd name="connsiteY591" fmla="*/ 381000 h 1074821"/>
                  <a:gd name="connsiteX592" fmla="*/ 1086853 w 3797166"/>
                  <a:gd name="connsiteY592" fmla="*/ 385011 h 1074821"/>
                  <a:gd name="connsiteX593" fmla="*/ 1072816 w 3797166"/>
                  <a:gd name="connsiteY593" fmla="*/ 393032 h 1074821"/>
                  <a:gd name="connsiteX594" fmla="*/ 1058779 w 3797166"/>
                  <a:gd name="connsiteY594" fmla="*/ 395037 h 1074821"/>
                  <a:gd name="connsiteX595" fmla="*/ 1022685 w 3797166"/>
                  <a:gd name="connsiteY595" fmla="*/ 397042 h 1074821"/>
                  <a:gd name="connsiteX596" fmla="*/ 1016669 w 3797166"/>
                  <a:gd name="connsiteY596" fmla="*/ 395037 h 1074821"/>
                  <a:gd name="connsiteX597" fmla="*/ 957464 w 3797166"/>
                  <a:gd name="connsiteY597" fmla="*/ 400552 h 1074821"/>
                  <a:gd name="connsiteX598" fmla="*/ 920416 w 3797166"/>
                  <a:gd name="connsiteY598" fmla="*/ 399398 h 1074821"/>
                  <a:gd name="connsiteX599" fmla="*/ 890738 w 3797166"/>
                  <a:gd name="connsiteY599" fmla="*/ 396341 h 1074821"/>
                  <a:gd name="connsiteX600" fmla="*/ 850683 w 3797166"/>
                  <a:gd name="connsiteY600" fmla="*/ 397093 h 1074821"/>
                  <a:gd name="connsiteX601" fmla="*/ 801504 w 3797166"/>
                  <a:gd name="connsiteY601" fmla="*/ 405765 h 1074821"/>
                  <a:gd name="connsiteX602" fmla="*/ 782053 w 3797166"/>
                  <a:gd name="connsiteY602" fmla="*/ 387016 h 1074821"/>
                  <a:gd name="connsiteX603" fmla="*/ 779847 w 3797166"/>
                  <a:gd name="connsiteY603" fmla="*/ 404261 h 1074821"/>
                  <a:gd name="connsiteX604" fmla="*/ 764006 w 3797166"/>
                  <a:gd name="connsiteY604" fmla="*/ 399048 h 1074821"/>
                  <a:gd name="connsiteX605" fmla="*/ 755985 w 3797166"/>
                  <a:gd name="connsiteY605" fmla="*/ 401053 h 1074821"/>
                  <a:gd name="connsiteX606" fmla="*/ 739943 w 3797166"/>
                  <a:gd name="connsiteY606" fmla="*/ 411079 h 1074821"/>
                  <a:gd name="connsiteX607" fmla="*/ 733927 w 3797166"/>
                  <a:gd name="connsiteY607" fmla="*/ 413085 h 1074821"/>
                  <a:gd name="connsiteX608" fmla="*/ 727911 w 3797166"/>
                  <a:gd name="connsiteY608" fmla="*/ 417095 h 1074821"/>
                  <a:gd name="connsiteX609" fmla="*/ 721895 w 3797166"/>
                  <a:gd name="connsiteY609" fmla="*/ 423111 h 1074821"/>
                  <a:gd name="connsiteX610" fmla="*/ 711869 w 3797166"/>
                  <a:gd name="connsiteY610" fmla="*/ 425116 h 1074821"/>
                  <a:gd name="connsiteX611" fmla="*/ 699837 w 3797166"/>
                  <a:gd name="connsiteY611" fmla="*/ 429127 h 1074821"/>
                  <a:gd name="connsiteX612" fmla="*/ 669758 w 3797166"/>
                  <a:gd name="connsiteY612" fmla="*/ 441158 h 1074821"/>
                  <a:gd name="connsiteX613" fmla="*/ 651711 w 3797166"/>
                  <a:gd name="connsiteY613" fmla="*/ 449179 h 1074821"/>
                  <a:gd name="connsiteX614" fmla="*/ 645695 w 3797166"/>
                  <a:gd name="connsiteY614" fmla="*/ 451185 h 1074821"/>
                  <a:gd name="connsiteX615" fmla="*/ 637674 w 3797166"/>
                  <a:gd name="connsiteY615" fmla="*/ 455195 h 1074821"/>
                  <a:gd name="connsiteX616" fmla="*/ 625643 w 3797166"/>
                  <a:gd name="connsiteY616" fmla="*/ 457200 h 1074821"/>
                  <a:gd name="connsiteX617" fmla="*/ 619627 w 3797166"/>
                  <a:gd name="connsiteY617" fmla="*/ 453190 h 1074821"/>
                  <a:gd name="connsiteX618" fmla="*/ 617621 w 3797166"/>
                  <a:gd name="connsiteY618" fmla="*/ 445169 h 1074821"/>
                  <a:gd name="connsiteX619" fmla="*/ 613611 w 3797166"/>
                  <a:gd name="connsiteY619" fmla="*/ 439153 h 1074821"/>
                  <a:gd name="connsiteX620" fmla="*/ 611606 w 3797166"/>
                  <a:gd name="connsiteY620" fmla="*/ 433137 h 1074821"/>
                  <a:gd name="connsiteX621" fmla="*/ 605590 w 3797166"/>
                  <a:gd name="connsiteY621" fmla="*/ 429127 h 1074821"/>
                  <a:gd name="connsiteX622" fmla="*/ 593558 w 3797166"/>
                  <a:gd name="connsiteY622" fmla="*/ 421106 h 1074821"/>
                  <a:gd name="connsiteX623" fmla="*/ 579521 w 3797166"/>
                  <a:gd name="connsiteY623" fmla="*/ 415090 h 1074821"/>
                  <a:gd name="connsiteX624" fmla="*/ 567490 w 3797166"/>
                  <a:gd name="connsiteY624" fmla="*/ 419100 h 1074821"/>
                  <a:gd name="connsiteX625" fmla="*/ 565485 w 3797166"/>
                  <a:gd name="connsiteY625" fmla="*/ 425116 h 1074821"/>
                  <a:gd name="connsiteX626" fmla="*/ 571500 w 3797166"/>
                  <a:gd name="connsiteY626" fmla="*/ 445169 h 1074821"/>
                  <a:gd name="connsiteX627" fmla="*/ 573506 w 3797166"/>
                  <a:gd name="connsiteY627" fmla="*/ 453190 h 1074821"/>
                  <a:gd name="connsiteX628" fmla="*/ 577516 w 3797166"/>
                  <a:gd name="connsiteY628" fmla="*/ 467227 h 1074821"/>
                  <a:gd name="connsiteX629" fmla="*/ 575511 w 3797166"/>
                  <a:gd name="connsiteY629" fmla="*/ 473242 h 1074821"/>
                  <a:gd name="connsiteX630" fmla="*/ 561474 w 3797166"/>
                  <a:gd name="connsiteY630" fmla="*/ 463216 h 1074821"/>
                  <a:gd name="connsiteX631" fmla="*/ 559469 w 3797166"/>
                  <a:gd name="connsiteY631" fmla="*/ 457200 h 1074821"/>
                  <a:gd name="connsiteX632" fmla="*/ 549443 w 3797166"/>
                  <a:gd name="connsiteY632" fmla="*/ 439153 h 1074821"/>
                  <a:gd name="connsiteX633" fmla="*/ 541421 w 3797166"/>
                  <a:gd name="connsiteY633" fmla="*/ 421106 h 1074821"/>
                  <a:gd name="connsiteX634" fmla="*/ 531395 w 3797166"/>
                  <a:gd name="connsiteY634" fmla="*/ 407069 h 1074821"/>
                  <a:gd name="connsiteX635" fmla="*/ 525379 w 3797166"/>
                  <a:gd name="connsiteY635" fmla="*/ 391027 h 1074821"/>
                  <a:gd name="connsiteX636" fmla="*/ 523374 w 3797166"/>
                  <a:gd name="connsiteY636" fmla="*/ 385011 h 1074821"/>
                  <a:gd name="connsiteX637" fmla="*/ 513348 w 3797166"/>
                  <a:gd name="connsiteY637" fmla="*/ 372979 h 1074821"/>
                  <a:gd name="connsiteX638" fmla="*/ 511343 w 3797166"/>
                  <a:gd name="connsiteY638" fmla="*/ 366963 h 1074821"/>
                  <a:gd name="connsiteX639" fmla="*/ 505327 w 3797166"/>
                  <a:gd name="connsiteY639" fmla="*/ 360948 h 1074821"/>
                  <a:gd name="connsiteX640" fmla="*/ 499311 w 3797166"/>
                  <a:gd name="connsiteY640" fmla="*/ 352927 h 1074821"/>
                  <a:gd name="connsiteX641" fmla="*/ 493295 w 3797166"/>
                  <a:gd name="connsiteY641" fmla="*/ 348916 h 1074821"/>
                  <a:gd name="connsiteX642" fmla="*/ 485274 w 3797166"/>
                  <a:gd name="connsiteY642" fmla="*/ 340895 h 1074821"/>
                  <a:gd name="connsiteX643" fmla="*/ 477253 w 3797166"/>
                  <a:gd name="connsiteY643" fmla="*/ 328863 h 1074821"/>
                  <a:gd name="connsiteX644" fmla="*/ 473243 w 3797166"/>
                  <a:gd name="connsiteY644" fmla="*/ 320842 h 1074821"/>
                  <a:gd name="connsiteX645" fmla="*/ 475248 w 3797166"/>
                  <a:gd name="connsiteY645" fmla="*/ 300790 h 1074821"/>
                  <a:gd name="connsiteX646" fmla="*/ 477253 w 3797166"/>
                  <a:gd name="connsiteY646" fmla="*/ 294774 h 1074821"/>
                  <a:gd name="connsiteX647" fmla="*/ 483269 w 3797166"/>
                  <a:gd name="connsiteY647" fmla="*/ 290763 h 1074821"/>
                  <a:gd name="connsiteX648" fmla="*/ 495300 w 3797166"/>
                  <a:gd name="connsiteY648" fmla="*/ 298785 h 1074821"/>
                  <a:gd name="connsiteX649" fmla="*/ 501316 w 3797166"/>
                  <a:gd name="connsiteY649" fmla="*/ 300790 h 1074821"/>
                  <a:gd name="connsiteX650" fmla="*/ 515353 w 3797166"/>
                  <a:gd name="connsiteY650" fmla="*/ 314827 h 1074821"/>
                  <a:gd name="connsiteX651" fmla="*/ 519364 w 3797166"/>
                  <a:gd name="connsiteY651" fmla="*/ 320842 h 1074821"/>
                  <a:gd name="connsiteX652" fmla="*/ 529390 w 3797166"/>
                  <a:gd name="connsiteY652" fmla="*/ 326858 h 1074821"/>
                  <a:gd name="connsiteX653" fmla="*/ 535406 w 3797166"/>
                  <a:gd name="connsiteY653" fmla="*/ 330869 h 1074821"/>
                  <a:gd name="connsiteX654" fmla="*/ 541421 w 3797166"/>
                  <a:gd name="connsiteY654" fmla="*/ 332874 h 1074821"/>
                  <a:gd name="connsiteX655" fmla="*/ 549443 w 3797166"/>
                  <a:gd name="connsiteY655" fmla="*/ 336885 h 1074821"/>
                  <a:gd name="connsiteX656" fmla="*/ 605590 w 3797166"/>
                  <a:gd name="connsiteY656" fmla="*/ 332874 h 1074821"/>
                  <a:gd name="connsiteX657" fmla="*/ 615616 w 3797166"/>
                  <a:gd name="connsiteY657" fmla="*/ 328863 h 1074821"/>
                  <a:gd name="connsiteX658" fmla="*/ 613611 w 3797166"/>
                  <a:gd name="connsiteY658" fmla="*/ 312821 h 1074821"/>
                  <a:gd name="connsiteX659" fmla="*/ 623470 w 3797166"/>
                  <a:gd name="connsiteY659" fmla="*/ 300344 h 1074821"/>
                  <a:gd name="connsiteX660" fmla="*/ 591720 w 3797166"/>
                  <a:gd name="connsiteY660" fmla="*/ 276782 h 1074821"/>
                  <a:gd name="connsiteX661" fmla="*/ 573673 w 3797166"/>
                  <a:gd name="connsiteY661" fmla="*/ 265920 h 1074821"/>
                  <a:gd name="connsiteX662" fmla="*/ 556238 w 3797166"/>
                  <a:gd name="connsiteY662" fmla="*/ 249766 h 1074821"/>
                  <a:gd name="connsiteX663" fmla="*/ 527385 w 3797166"/>
                  <a:gd name="connsiteY663" fmla="*/ 256674 h 1074821"/>
                  <a:gd name="connsiteX664" fmla="*/ 535015 w 3797166"/>
                  <a:gd name="connsiteY664" fmla="*/ 242303 h 1074821"/>
                  <a:gd name="connsiteX665" fmla="*/ 511343 w 3797166"/>
                  <a:gd name="connsiteY665" fmla="*/ 236621 h 1074821"/>
                  <a:gd name="connsiteX666" fmla="*/ 505327 w 3797166"/>
                  <a:gd name="connsiteY666" fmla="*/ 230606 h 1074821"/>
                  <a:gd name="connsiteX667" fmla="*/ 501316 w 3797166"/>
                  <a:gd name="connsiteY667" fmla="*/ 224590 h 1074821"/>
                  <a:gd name="connsiteX668" fmla="*/ 495300 w 3797166"/>
                  <a:gd name="connsiteY668" fmla="*/ 222585 h 1074821"/>
                  <a:gd name="connsiteX669" fmla="*/ 473856 w 3797166"/>
                  <a:gd name="connsiteY669" fmla="*/ 206932 h 1074821"/>
                  <a:gd name="connsiteX670" fmla="*/ 411079 w 3797166"/>
                  <a:gd name="connsiteY670" fmla="*/ 214563 h 1074821"/>
                  <a:gd name="connsiteX671" fmla="*/ 385011 w 3797166"/>
                  <a:gd name="connsiteY671" fmla="*/ 212558 h 1074821"/>
                  <a:gd name="connsiteX672" fmla="*/ 364958 w 3797166"/>
                  <a:gd name="connsiteY672" fmla="*/ 206542 h 1074821"/>
                  <a:gd name="connsiteX673" fmla="*/ 354932 w 3797166"/>
                  <a:gd name="connsiteY673" fmla="*/ 202532 h 1074821"/>
                  <a:gd name="connsiteX674" fmla="*/ 348916 w 3797166"/>
                  <a:gd name="connsiteY674" fmla="*/ 196516 h 1074821"/>
                  <a:gd name="connsiteX675" fmla="*/ 338890 w 3797166"/>
                  <a:gd name="connsiteY675" fmla="*/ 194511 h 1074821"/>
                  <a:gd name="connsiteX676" fmla="*/ 310816 w 3797166"/>
                  <a:gd name="connsiteY676" fmla="*/ 188495 h 1074821"/>
                  <a:gd name="connsiteX677" fmla="*/ 300790 w 3797166"/>
                  <a:gd name="connsiteY677" fmla="*/ 184485 h 1074821"/>
                  <a:gd name="connsiteX678" fmla="*/ 282743 w 3797166"/>
                  <a:gd name="connsiteY678" fmla="*/ 182479 h 1074821"/>
                  <a:gd name="connsiteX679" fmla="*/ 268706 w 3797166"/>
                  <a:gd name="connsiteY679" fmla="*/ 174458 h 1074821"/>
                  <a:gd name="connsiteX680" fmla="*/ 210553 w 3797166"/>
                  <a:gd name="connsiteY680" fmla="*/ 162427 h 1074821"/>
                  <a:gd name="connsiteX681" fmla="*/ 168443 w 3797166"/>
                  <a:gd name="connsiteY681" fmla="*/ 162427 h 1074821"/>
                  <a:gd name="connsiteX682" fmla="*/ 162427 w 3797166"/>
                  <a:gd name="connsiteY682" fmla="*/ 168442 h 1074821"/>
                  <a:gd name="connsiteX683" fmla="*/ 156411 w 3797166"/>
                  <a:gd name="connsiteY683" fmla="*/ 170448 h 1074821"/>
                  <a:gd name="connsiteX684" fmla="*/ 150395 w 3797166"/>
                  <a:gd name="connsiteY684" fmla="*/ 176463 h 1074821"/>
                  <a:gd name="connsiteX685" fmla="*/ 148390 w 3797166"/>
                  <a:gd name="connsiteY685" fmla="*/ 182479 h 1074821"/>
                  <a:gd name="connsiteX686" fmla="*/ 142374 w 3797166"/>
                  <a:gd name="connsiteY686" fmla="*/ 184485 h 1074821"/>
                  <a:gd name="connsiteX687" fmla="*/ 130343 w 3797166"/>
                  <a:gd name="connsiteY687" fmla="*/ 190500 h 1074821"/>
                  <a:gd name="connsiteX688" fmla="*/ 110290 w 3797166"/>
                  <a:gd name="connsiteY688" fmla="*/ 208548 h 1074821"/>
                  <a:gd name="connsiteX689" fmla="*/ 104274 w 3797166"/>
                  <a:gd name="connsiteY689" fmla="*/ 210553 h 1074821"/>
                  <a:gd name="connsiteX690" fmla="*/ 102269 w 3797166"/>
                  <a:gd name="connsiteY690"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44416 w 3797166"/>
                  <a:gd name="connsiteY187" fmla="*/ 996616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85298 w 3797166"/>
                  <a:gd name="connsiteY442" fmla="*/ 209787 h 1074821"/>
                  <a:gd name="connsiteX443" fmla="*/ 3051911 w 3797166"/>
                  <a:gd name="connsiteY443" fmla="*/ 219927 h 1074821"/>
                  <a:gd name="connsiteX444" fmla="*/ 3031958 w 3797166"/>
                  <a:gd name="connsiteY444" fmla="*/ 220579 h 1074821"/>
                  <a:gd name="connsiteX445" fmla="*/ 2953753 w 3797166"/>
                  <a:gd name="connsiteY445" fmla="*/ 204537 h 1074821"/>
                  <a:gd name="connsiteX446" fmla="*/ 2943727 w 3797166"/>
                  <a:gd name="connsiteY446" fmla="*/ 200527 h 1074821"/>
                  <a:gd name="connsiteX447" fmla="*/ 2925679 w 3797166"/>
                  <a:gd name="connsiteY447" fmla="*/ 196516 h 1074821"/>
                  <a:gd name="connsiteX448" fmla="*/ 2915653 w 3797166"/>
                  <a:gd name="connsiteY448" fmla="*/ 194511 h 1074821"/>
                  <a:gd name="connsiteX449" fmla="*/ 2903621 w 3797166"/>
                  <a:gd name="connsiteY449" fmla="*/ 190500 h 1074821"/>
                  <a:gd name="connsiteX450" fmla="*/ 2869532 w 3797166"/>
                  <a:gd name="connsiteY450" fmla="*/ 182479 h 1074821"/>
                  <a:gd name="connsiteX451" fmla="*/ 2861511 w 3797166"/>
                  <a:gd name="connsiteY451" fmla="*/ 178469 h 1074821"/>
                  <a:gd name="connsiteX452" fmla="*/ 2853490 w 3797166"/>
                  <a:gd name="connsiteY452" fmla="*/ 176463 h 1074821"/>
                  <a:gd name="connsiteX453" fmla="*/ 2817395 w 3797166"/>
                  <a:gd name="connsiteY453" fmla="*/ 168442 h 1074821"/>
                  <a:gd name="connsiteX454" fmla="*/ 2789321 w 3797166"/>
                  <a:gd name="connsiteY454" fmla="*/ 160421 h 1074821"/>
                  <a:gd name="connsiteX455" fmla="*/ 2765258 w 3797166"/>
                  <a:gd name="connsiteY455" fmla="*/ 152400 h 1074821"/>
                  <a:gd name="connsiteX456" fmla="*/ 2745206 w 3797166"/>
                  <a:gd name="connsiteY456" fmla="*/ 150395 h 1074821"/>
                  <a:gd name="connsiteX457" fmla="*/ 2727158 w 3797166"/>
                  <a:gd name="connsiteY457" fmla="*/ 146385 h 1074821"/>
                  <a:gd name="connsiteX458" fmla="*/ 2719137 w 3797166"/>
                  <a:gd name="connsiteY458" fmla="*/ 144379 h 1074821"/>
                  <a:gd name="connsiteX459" fmla="*/ 2689058 w 3797166"/>
                  <a:gd name="connsiteY459" fmla="*/ 140369 h 1074821"/>
                  <a:gd name="connsiteX460" fmla="*/ 2679032 w 3797166"/>
                  <a:gd name="connsiteY460" fmla="*/ 136358 h 1074821"/>
                  <a:gd name="connsiteX461" fmla="*/ 2635560 w 3797166"/>
                  <a:gd name="connsiteY461" fmla="*/ 137217 h 1074821"/>
                  <a:gd name="connsiteX462" fmla="*/ 2610853 w 3797166"/>
                  <a:gd name="connsiteY462" fmla="*/ 118311 h 1074821"/>
                  <a:gd name="connsiteX463" fmla="*/ 2588795 w 3797166"/>
                  <a:gd name="connsiteY463" fmla="*/ 132061 h 1074821"/>
                  <a:gd name="connsiteX464" fmla="*/ 2576764 w 3797166"/>
                  <a:gd name="connsiteY464" fmla="*/ 106279 h 1074821"/>
                  <a:gd name="connsiteX465" fmla="*/ 2570748 w 3797166"/>
                  <a:gd name="connsiteY465" fmla="*/ 108285 h 1074821"/>
                  <a:gd name="connsiteX466" fmla="*/ 2566737 w 3797166"/>
                  <a:gd name="connsiteY466" fmla="*/ 118311 h 1074821"/>
                  <a:gd name="connsiteX467" fmla="*/ 2536658 w 3797166"/>
                  <a:gd name="connsiteY467" fmla="*/ 98259 h 1074821"/>
                  <a:gd name="connsiteX468" fmla="*/ 2546685 w 3797166"/>
                  <a:gd name="connsiteY468" fmla="*/ 102269 h 1074821"/>
                  <a:gd name="connsiteX469" fmla="*/ 2526632 w 3797166"/>
                  <a:gd name="connsiteY469" fmla="*/ 90237 h 1074821"/>
                  <a:gd name="connsiteX470" fmla="*/ 2516605 w 3797166"/>
                  <a:gd name="connsiteY470" fmla="*/ 106280 h 1074821"/>
                  <a:gd name="connsiteX471" fmla="*/ 2504574 w 3797166"/>
                  <a:gd name="connsiteY471" fmla="*/ 74195 h 1074821"/>
                  <a:gd name="connsiteX472" fmla="*/ 2464468 w 3797166"/>
                  <a:gd name="connsiteY472" fmla="*/ 72190 h 1074821"/>
                  <a:gd name="connsiteX473" fmla="*/ 2430380 w 3797166"/>
                  <a:gd name="connsiteY473" fmla="*/ 64169 h 1074821"/>
                  <a:gd name="connsiteX474" fmla="*/ 2410327 w 3797166"/>
                  <a:gd name="connsiteY474" fmla="*/ 54142 h 1074821"/>
                  <a:gd name="connsiteX475" fmla="*/ 2394284 w 3797166"/>
                  <a:gd name="connsiteY475" fmla="*/ 56148 h 1074821"/>
                  <a:gd name="connsiteX476" fmla="*/ 2371582 w 3797166"/>
                  <a:gd name="connsiteY476" fmla="*/ 67104 h 1074821"/>
                  <a:gd name="connsiteX477" fmla="*/ 2368359 w 3797166"/>
                  <a:gd name="connsiteY477" fmla="*/ 66532 h 1074821"/>
                  <a:gd name="connsiteX478" fmla="*/ 2338137 w 3797166"/>
                  <a:gd name="connsiteY478" fmla="*/ 66174 h 1074821"/>
                  <a:gd name="connsiteX479" fmla="*/ 2306053 w 3797166"/>
                  <a:gd name="connsiteY479" fmla="*/ 36095 h 1074821"/>
                  <a:gd name="connsiteX480" fmla="*/ 2281990 w 3797166"/>
                  <a:gd name="connsiteY480" fmla="*/ 36044 h 1074821"/>
                  <a:gd name="connsiteX481" fmla="*/ 2267000 w 3797166"/>
                  <a:gd name="connsiteY481" fmla="*/ 35945 h 1074821"/>
                  <a:gd name="connsiteX482" fmla="*/ 2235869 w 3797166"/>
                  <a:gd name="connsiteY482" fmla="*/ 27924 h 1074821"/>
                  <a:gd name="connsiteX483" fmla="*/ 2209800 w 3797166"/>
                  <a:gd name="connsiteY483" fmla="*/ 36095 h 1074821"/>
                  <a:gd name="connsiteX484" fmla="*/ 2187743 w 3797166"/>
                  <a:gd name="connsiteY484" fmla="*/ 30079 h 1074821"/>
                  <a:gd name="connsiteX485" fmla="*/ 2169695 w 3797166"/>
                  <a:gd name="connsiteY485" fmla="*/ 26069 h 1074821"/>
                  <a:gd name="connsiteX486" fmla="*/ 2145632 w 3797166"/>
                  <a:gd name="connsiteY486" fmla="*/ 18048 h 1074821"/>
                  <a:gd name="connsiteX487" fmla="*/ 2117558 w 3797166"/>
                  <a:gd name="connsiteY487" fmla="*/ 12032 h 1074821"/>
                  <a:gd name="connsiteX488" fmla="*/ 2099511 w 3797166"/>
                  <a:gd name="connsiteY488" fmla="*/ 8021 h 1074821"/>
                  <a:gd name="connsiteX489" fmla="*/ 2079458 w 3797166"/>
                  <a:gd name="connsiteY489" fmla="*/ 4011 h 1074821"/>
                  <a:gd name="connsiteX490" fmla="*/ 2053390 w 3797166"/>
                  <a:gd name="connsiteY490" fmla="*/ 0 h 1074821"/>
                  <a:gd name="connsiteX491" fmla="*/ 2013285 w 3797166"/>
                  <a:gd name="connsiteY491" fmla="*/ 6016 h 1074821"/>
                  <a:gd name="connsiteX492" fmla="*/ 2007269 w 3797166"/>
                  <a:gd name="connsiteY492" fmla="*/ 14037 h 1074821"/>
                  <a:gd name="connsiteX493" fmla="*/ 1977190 w 3797166"/>
                  <a:gd name="connsiteY493" fmla="*/ 20053 h 1074821"/>
                  <a:gd name="connsiteX494" fmla="*/ 1945106 w 3797166"/>
                  <a:gd name="connsiteY494" fmla="*/ 10027 h 1074821"/>
                  <a:gd name="connsiteX495" fmla="*/ 1760621 w 3797166"/>
                  <a:gd name="connsiteY495" fmla="*/ 10027 h 1074821"/>
                  <a:gd name="connsiteX496" fmla="*/ 1665539 w 3797166"/>
                  <a:gd name="connsiteY496" fmla="*/ 10862 h 1074821"/>
                  <a:gd name="connsiteX497" fmla="*/ 1652337 w 3797166"/>
                  <a:gd name="connsiteY497" fmla="*/ 16042 h 1074821"/>
                  <a:gd name="connsiteX498" fmla="*/ 1650332 w 3797166"/>
                  <a:gd name="connsiteY498" fmla="*/ 22058 h 1074821"/>
                  <a:gd name="connsiteX499" fmla="*/ 1654343 w 3797166"/>
                  <a:gd name="connsiteY499" fmla="*/ 62163 h 1074821"/>
                  <a:gd name="connsiteX500" fmla="*/ 1652337 w 3797166"/>
                  <a:gd name="connsiteY500" fmla="*/ 82216 h 1074821"/>
                  <a:gd name="connsiteX501" fmla="*/ 1646321 w 3797166"/>
                  <a:gd name="connsiteY501" fmla="*/ 112295 h 1074821"/>
                  <a:gd name="connsiteX502" fmla="*/ 1640306 w 3797166"/>
                  <a:gd name="connsiteY502" fmla="*/ 126332 h 1074821"/>
                  <a:gd name="connsiteX503" fmla="*/ 1638300 w 3797166"/>
                  <a:gd name="connsiteY503" fmla="*/ 132348 h 1074821"/>
                  <a:gd name="connsiteX504" fmla="*/ 1626269 w 3797166"/>
                  <a:gd name="connsiteY504" fmla="*/ 138363 h 1074821"/>
                  <a:gd name="connsiteX505" fmla="*/ 1608221 w 3797166"/>
                  <a:gd name="connsiteY505" fmla="*/ 134353 h 1074821"/>
                  <a:gd name="connsiteX506" fmla="*/ 1606216 w 3797166"/>
                  <a:gd name="connsiteY506" fmla="*/ 126332 h 1074821"/>
                  <a:gd name="connsiteX507" fmla="*/ 1604211 w 3797166"/>
                  <a:gd name="connsiteY507" fmla="*/ 120316 h 1074821"/>
                  <a:gd name="connsiteX508" fmla="*/ 1600200 w 3797166"/>
                  <a:gd name="connsiteY508" fmla="*/ 106279 h 1074821"/>
                  <a:gd name="connsiteX509" fmla="*/ 1592179 w 3797166"/>
                  <a:gd name="connsiteY509" fmla="*/ 84221 h 1074821"/>
                  <a:gd name="connsiteX510" fmla="*/ 1584158 w 3797166"/>
                  <a:gd name="connsiteY510" fmla="*/ 82216 h 1074821"/>
                  <a:gd name="connsiteX511" fmla="*/ 1574132 w 3797166"/>
                  <a:gd name="connsiteY511" fmla="*/ 70185 h 1074821"/>
                  <a:gd name="connsiteX512" fmla="*/ 1568116 w 3797166"/>
                  <a:gd name="connsiteY512" fmla="*/ 68179 h 1074821"/>
                  <a:gd name="connsiteX513" fmla="*/ 1538037 w 3797166"/>
                  <a:gd name="connsiteY513" fmla="*/ 72190 h 1074821"/>
                  <a:gd name="connsiteX514" fmla="*/ 1532021 w 3797166"/>
                  <a:gd name="connsiteY514" fmla="*/ 76200 h 1074821"/>
                  <a:gd name="connsiteX515" fmla="*/ 1524000 w 3797166"/>
                  <a:gd name="connsiteY515" fmla="*/ 82216 h 1074821"/>
                  <a:gd name="connsiteX516" fmla="*/ 1517985 w 3797166"/>
                  <a:gd name="connsiteY516" fmla="*/ 92242 h 1074821"/>
                  <a:gd name="connsiteX517" fmla="*/ 1499937 w 3797166"/>
                  <a:gd name="connsiteY517" fmla="*/ 108285 h 1074821"/>
                  <a:gd name="connsiteX518" fmla="*/ 1497932 w 3797166"/>
                  <a:gd name="connsiteY518" fmla="*/ 116306 h 1074821"/>
                  <a:gd name="connsiteX519" fmla="*/ 1491916 w 3797166"/>
                  <a:gd name="connsiteY519" fmla="*/ 118311 h 1074821"/>
                  <a:gd name="connsiteX520" fmla="*/ 1487906 w 3797166"/>
                  <a:gd name="connsiteY520" fmla="*/ 124327 h 1074821"/>
                  <a:gd name="connsiteX521" fmla="*/ 1483895 w 3797166"/>
                  <a:gd name="connsiteY521" fmla="*/ 138363 h 1074821"/>
                  <a:gd name="connsiteX522" fmla="*/ 1479885 w 3797166"/>
                  <a:gd name="connsiteY522" fmla="*/ 144379 h 1074821"/>
                  <a:gd name="connsiteX523" fmla="*/ 1489911 w 3797166"/>
                  <a:gd name="connsiteY523" fmla="*/ 154406 h 1074821"/>
                  <a:gd name="connsiteX524" fmla="*/ 1491916 w 3797166"/>
                  <a:gd name="connsiteY524" fmla="*/ 160421 h 1074821"/>
                  <a:gd name="connsiteX525" fmla="*/ 1497932 w 3797166"/>
                  <a:gd name="connsiteY525" fmla="*/ 164432 h 1074821"/>
                  <a:gd name="connsiteX526" fmla="*/ 1503948 w 3797166"/>
                  <a:gd name="connsiteY526" fmla="*/ 178469 h 1074821"/>
                  <a:gd name="connsiteX527" fmla="*/ 1505953 w 3797166"/>
                  <a:gd name="connsiteY527" fmla="*/ 184485 h 1074821"/>
                  <a:gd name="connsiteX528" fmla="*/ 1509964 w 3797166"/>
                  <a:gd name="connsiteY528" fmla="*/ 194511 h 1074821"/>
                  <a:gd name="connsiteX529" fmla="*/ 1511969 w 3797166"/>
                  <a:gd name="connsiteY529" fmla="*/ 202532 h 1074821"/>
                  <a:gd name="connsiteX530" fmla="*/ 1515979 w 3797166"/>
                  <a:gd name="connsiteY530" fmla="*/ 208548 h 1074821"/>
                  <a:gd name="connsiteX531" fmla="*/ 1524000 w 3797166"/>
                  <a:gd name="connsiteY531" fmla="*/ 222585 h 1074821"/>
                  <a:gd name="connsiteX532" fmla="*/ 1526006 w 3797166"/>
                  <a:gd name="connsiteY532" fmla="*/ 228600 h 1074821"/>
                  <a:gd name="connsiteX533" fmla="*/ 1530016 w 3797166"/>
                  <a:gd name="connsiteY533" fmla="*/ 234616 h 1074821"/>
                  <a:gd name="connsiteX534" fmla="*/ 1532021 w 3797166"/>
                  <a:gd name="connsiteY534" fmla="*/ 240632 h 1074821"/>
                  <a:gd name="connsiteX535" fmla="*/ 1544053 w 3797166"/>
                  <a:gd name="connsiteY535" fmla="*/ 252663 h 1074821"/>
                  <a:gd name="connsiteX536" fmla="*/ 1558090 w 3797166"/>
                  <a:gd name="connsiteY536" fmla="*/ 268706 h 1074821"/>
                  <a:gd name="connsiteX537" fmla="*/ 1566111 w 3797166"/>
                  <a:gd name="connsiteY537" fmla="*/ 276727 h 1074821"/>
                  <a:gd name="connsiteX538" fmla="*/ 1570121 w 3797166"/>
                  <a:gd name="connsiteY538" fmla="*/ 282742 h 1074821"/>
                  <a:gd name="connsiteX539" fmla="*/ 1578143 w 3797166"/>
                  <a:gd name="connsiteY539" fmla="*/ 284748 h 1074821"/>
                  <a:gd name="connsiteX540" fmla="*/ 1592179 w 3797166"/>
                  <a:gd name="connsiteY540" fmla="*/ 302795 h 1074821"/>
                  <a:gd name="connsiteX541" fmla="*/ 1598195 w 3797166"/>
                  <a:gd name="connsiteY541" fmla="*/ 314827 h 1074821"/>
                  <a:gd name="connsiteX542" fmla="*/ 1600200 w 3797166"/>
                  <a:gd name="connsiteY542" fmla="*/ 320842 h 1074821"/>
                  <a:gd name="connsiteX543" fmla="*/ 1596190 w 3797166"/>
                  <a:gd name="connsiteY543" fmla="*/ 334879 h 1074821"/>
                  <a:gd name="connsiteX544" fmla="*/ 1590174 w 3797166"/>
                  <a:gd name="connsiteY544" fmla="*/ 332874 h 1074821"/>
                  <a:gd name="connsiteX545" fmla="*/ 1572127 w 3797166"/>
                  <a:gd name="connsiteY545" fmla="*/ 328863 h 1074821"/>
                  <a:gd name="connsiteX546" fmla="*/ 1568116 w 3797166"/>
                  <a:gd name="connsiteY546" fmla="*/ 334879 h 1074821"/>
                  <a:gd name="connsiteX547" fmla="*/ 1562100 w 3797166"/>
                  <a:gd name="connsiteY547" fmla="*/ 332874 h 1074821"/>
                  <a:gd name="connsiteX548" fmla="*/ 1556085 w 3797166"/>
                  <a:gd name="connsiteY548" fmla="*/ 334879 h 1074821"/>
                  <a:gd name="connsiteX549" fmla="*/ 1554079 w 3797166"/>
                  <a:gd name="connsiteY549" fmla="*/ 387016 h 1074821"/>
                  <a:gd name="connsiteX550" fmla="*/ 1548064 w 3797166"/>
                  <a:gd name="connsiteY550" fmla="*/ 407069 h 1074821"/>
                  <a:gd name="connsiteX551" fmla="*/ 1540043 w 3797166"/>
                  <a:gd name="connsiteY551" fmla="*/ 411079 h 1074821"/>
                  <a:gd name="connsiteX552" fmla="*/ 1528011 w 3797166"/>
                  <a:gd name="connsiteY552" fmla="*/ 407069 h 1074821"/>
                  <a:gd name="connsiteX553" fmla="*/ 1521995 w 3797166"/>
                  <a:gd name="connsiteY553" fmla="*/ 376990 h 1074821"/>
                  <a:gd name="connsiteX554" fmla="*/ 1519990 w 3797166"/>
                  <a:gd name="connsiteY554" fmla="*/ 356937 h 1074821"/>
                  <a:gd name="connsiteX555" fmla="*/ 1509964 w 3797166"/>
                  <a:gd name="connsiteY555" fmla="*/ 348916 h 1074821"/>
                  <a:gd name="connsiteX556" fmla="*/ 1507958 w 3797166"/>
                  <a:gd name="connsiteY556" fmla="*/ 342900 h 1074821"/>
                  <a:gd name="connsiteX557" fmla="*/ 1501943 w 3797166"/>
                  <a:gd name="connsiteY557" fmla="*/ 336885 h 1074821"/>
                  <a:gd name="connsiteX558" fmla="*/ 1475874 w 3797166"/>
                  <a:gd name="connsiteY558" fmla="*/ 342900 h 1074821"/>
                  <a:gd name="connsiteX559" fmla="*/ 1469858 w 3797166"/>
                  <a:gd name="connsiteY559" fmla="*/ 346911 h 1074821"/>
                  <a:gd name="connsiteX560" fmla="*/ 1463843 w 3797166"/>
                  <a:gd name="connsiteY560" fmla="*/ 344906 h 1074821"/>
                  <a:gd name="connsiteX561" fmla="*/ 1469858 w 3797166"/>
                  <a:gd name="connsiteY561" fmla="*/ 292769 h 1074821"/>
                  <a:gd name="connsiteX562" fmla="*/ 1473869 w 3797166"/>
                  <a:gd name="connsiteY562" fmla="*/ 250658 h 1074821"/>
                  <a:gd name="connsiteX563" fmla="*/ 1477879 w 3797166"/>
                  <a:gd name="connsiteY563" fmla="*/ 234616 h 1074821"/>
                  <a:gd name="connsiteX564" fmla="*/ 1481890 w 3797166"/>
                  <a:gd name="connsiteY564" fmla="*/ 214563 h 1074821"/>
                  <a:gd name="connsiteX565" fmla="*/ 1479885 w 3797166"/>
                  <a:gd name="connsiteY565" fmla="*/ 198521 h 1074821"/>
                  <a:gd name="connsiteX566" fmla="*/ 1463843 w 3797166"/>
                  <a:gd name="connsiteY566" fmla="*/ 194511 h 1074821"/>
                  <a:gd name="connsiteX567" fmla="*/ 1445795 w 3797166"/>
                  <a:gd name="connsiteY567" fmla="*/ 196516 h 1074821"/>
                  <a:gd name="connsiteX568" fmla="*/ 1437774 w 3797166"/>
                  <a:gd name="connsiteY568" fmla="*/ 208548 h 1074821"/>
                  <a:gd name="connsiteX569" fmla="*/ 1435769 w 3797166"/>
                  <a:gd name="connsiteY569" fmla="*/ 218574 h 1074821"/>
                  <a:gd name="connsiteX570" fmla="*/ 1421732 w 3797166"/>
                  <a:gd name="connsiteY570" fmla="*/ 310816 h 1074821"/>
                  <a:gd name="connsiteX571" fmla="*/ 1415716 w 3797166"/>
                  <a:gd name="connsiteY571" fmla="*/ 328863 h 1074821"/>
                  <a:gd name="connsiteX572" fmla="*/ 1409700 w 3797166"/>
                  <a:gd name="connsiteY572" fmla="*/ 340895 h 1074821"/>
                  <a:gd name="connsiteX573" fmla="*/ 1395664 w 3797166"/>
                  <a:gd name="connsiteY573" fmla="*/ 348916 h 1074821"/>
                  <a:gd name="connsiteX574" fmla="*/ 1387643 w 3797166"/>
                  <a:gd name="connsiteY574" fmla="*/ 352927 h 1074821"/>
                  <a:gd name="connsiteX575" fmla="*/ 1375611 w 3797166"/>
                  <a:gd name="connsiteY575" fmla="*/ 354932 h 1074821"/>
                  <a:gd name="connsiteX576" fmla="*/ 1357564 w 3797166"/>
                  <a:gd name="connsiteY576" fmla="*/ 358942 h 1074821"/>
                  <a:gd name="connsiteX577" fmla="*/ 1325479 w 3797166"/>
                  <a:gd name="connsiteY577" fmla="*/ 356937 h 1074821"/>
                  <a:gd name="connsiteX578" fmla="*/ 1311443 w 3797166"/>
                  <a:gd name="connsiteY578" fmla="*/ 348916 h 1074821"/>
                  <a:gd name="connsiteX579" fmla="*/ 1299411 w 3797166"/>
                  <a:gd name="connsiteY579" fmla="*/ 342900 h 1074821"/>
                  <a:gd name="connsiteX580" fmla="*/ 1293395 w 3797166"/>
                  <a:gd name="connsiteY580" fmla="*/ 338890 h 1074821"/>
                  <a:gd name="connsiteX581" fmla="*/ 1279358 w 3797166"/>
                  <a:gd name="connsiteY581" fmla="*/ 332874 h 1074821"/>
                  <a:gd name="connsiteX582" fmla="*/ 1273343 w 3797166"/>
                  <a:gd name="connsiteY582" fmla="*/ 328863 h 1074821"/>
                  <a:gd name="connsiteX583" fmla="*/ 1241258 w 3797166"/>
                  <a:gd name="connsiteY583" fmla="*/ 332874 h 1074821"/>
                  <a:gd name="connsiteX584" fmla="*/ 1237248 w 3797166"/>
                  <a:gd name="connsiteY584" fmla="*/ 338890 h 1074821"/>
                  <a:gd name="connsiteX585" fmla="*/ 1223211 w 3797166"/>
                  <a:gd name="connsiteY585" fmla="*/ 342900 h 1074821"/>
                  <a:gd name="connsiteX586" fmla="*/ 1201153 w 3797166"/>
                  <a:gd name="connsiteY586" fmla="*/ 348916 h 1074821"/>
                  <a:gd name="connsiteX587" fmla="*/ 1169069 w 3797166"/>
                  <a:gd name="connsiteY587" fmla="*/ 360948 h 1074821"/>
                  <a:gd name="connsiteX588" fmla="*/ 1147011 w 3797166"/>
                  <a:gd name="connsiteY588" fmla="*/ 370974 h 1074821"/>
                  <a:gd name="connsiteX589" fmla="*/ 1130969 w 3797166"/>
                  <a:gd name="connsiteY589" fmla="*/ 374985 h 1074821"/>
                  <a:gd name="connsiteX590" fmla="*/ 1120943 w 3797166"/>
                  <a:gd name="connsiteY590" fmla="*/ 378995 h 1074821"/>
                  <a:gd name="connsiteX591" fmla="*/ 1104900 w 3797166"/>
                  <a:gd name="connsiteY591" fmla="*/ 381000 h 1074821"/>
                  <a:gd name="connsiteX592" fmla="*/ 1086853 w 3797166"/>
                  <a:gd name="connsiteY592" fmla="*/ 385011 h 1074821"/>
                  <a:gd name="connsiteX593" fmla="*/ 1072816 w 3797166"/>
                  <a:gd name="connsiteY593" fmla="*/ 393032 h 1074821"/>
                  <a:gd name="connsiteX594" fmla="*/ 1058779 w 3797166"/>
                  <a:gd name="connsiteY594" fmla="*/ 395037 h 1074821"/>
                  <a:gd name="connsiteX595" fmla="*/ 1022685 w 3797166"/>
                  <a:gd name="connsiteY595" fmla="*/ 397042 h 1074821"/>
                  <a:gd name="connsiteX596" fmla="*/ 1016669 w 3797166"/>
                  <a:gd name="connsiteY596" fmla="*/ 395037 h 1074821"/>
                  <a:gd name="connsiteX597" fmla="*/ 957464 w 3797166"/>
                  <a:gd name="connsiteY597" fmla="*/ 400552 h 1074821"/>
                  <a:gd name="connsiteX598" fmla="*/ 920416 w 3797166"/>
                  <a:gd name="connsiteY598" fmla="*/ 399398 h 1074821"/>
                  <a:gd name="connsiteX599" fmla="*/ 890738 w 3797166"/>
                  <a:gd name="connsiteY599" fmla="*/ 396341 h 1074821"/>
                  <a:gd name="connsiteX600" fmla="*/ 850683 w 3797166"/>
                  <a:gd name="connsiteY600" fmla="*/ 397093 h 1074821"/>
                  <a:gd name="connsiteX601" fmla="*/ 801504 w 3797166"/>
                  <a:gd name="connsiteY601" fmla="*/ 405765 h 1074821"/>
                  <a:gd name="connsiteX602" fmla="*/ 782053 w 3797166"/>
                  <a:gd name="connsiteY602" fmla="*/ 387016 h 1074821"/>
                  <a:gd name="connsiteX603" fmla="*/ 779847 w 3797166"/>
                  <a:gd name="connsiteY603" fmla="*/ 404261 h 1074821"/>
                  <a:gd name="connsiteX604" fmla="*/ 764006 w 3797166"/>
                  <a:gd name="connsiteY604" fmla="*/ 399048 h 1074821"/>
                  <a:gd name="connsiteX605" fmla="*/ 755985 w 3797166"/>
                  <a:gd name="connsiteY605" fmla="*/ 401053 h 1074821"/>
                  <a:gd name="connsiteX606" fmla="*/ 739943 w 3797166"/>
                  <a:gd name="connsiteY606" fmla="*/ 411079 h 1074821"/>
                  <a:gd name="connsiteX607" fmla="*/ 733927 w 3797166"/>
                  <a:gd name="connsiteY607" fmla="*/ 413085 h 1074821"/>
                  <a:gd name="connsiteX608" fmla="*/ 727911 w 3797166"/>
                  <a:gd name="connsiteY608" fmla="*/ 417095 h 1074821"/>
                  <a:gd name="connsiteX609" fmla="*/ 721895 w 3797166"/>
                  <a:gd name="connsiteY609" fmla="*/ 423111 h 1074821"/>
                  <a:gd name="connsiteX610" fmla="*/ 711869 w 3797166"/>
                  <a:gd name="connsiteY610" fmla="*/ 425116 h 1074821"/>
                  <a:gd name="connsiteX611" fmla="*/ 699837 w 3797166"/>
                  <a:gd name="connsiteY611" fmla="*/ 429127 h 1074821"/>
                  <a:gd name="connsiteX612" fmla="*/ 669758 w 3797166"/>
                  <a:gd name="connsiteY612" fmla="*/ 441158 h 1074821"/>
                  <a:gd name="connsiteX613" fmla="*/ 651711 w 3797166"/>
                  <a:gd name="connsiteY613" fmla="*/ 449179 h 1074821"/>
                  <a:gd name="connsiteX614" fmla="*/ 645695 w 3797166"/>
                  <a:gd name="connsiteY614" fmla="*/ 451185 h 1074821"/>
                  <a:gd name="connsiteX615" fmla="*/ 637674 w 3797166"/>
                  <a:gd name="connsiteY615" fmla="*/ 455195 h 1074821"/>
                  <a:gd name="connsiteX616" fmla="*/ 625643 w 3797166"/>
                  <a:gd name="connsiteY616" fmla="*/ 457200 h 1074821"/>
                  <a:gd name="connsiteX617" fmla="*/ 619627 w 3797166"/>
                  <a:gd name="connsiteY617" fmla="*/ 453190 h 1074821"/>
                  <a:gd name="connsiteX618" fmla="*/ 617621 w 3797166"/>
                  <a:gd name="connsiteY618" fmla="*/ 445169 h 1074821"/>
                  <a:gd name="connsiteX619" fmla="*/ 613611 w 3797166"/>
                  <a:gd name="connsiteY619" fmla="*/ 439153 h 1074821"/>
                  <a:gd name="connsiteX620" fmla="*/ 611606 w 3797166"/>
                  <a:gd name="connsiteY620" fmla="*/ 433137 h 1074821"/>
                  <a:gd name="connsiteX621" fmla="*/ 605590 w 3797166"/>
                  <a:gd name="connsiteY621" fmla="*/ 429127 h 1074821"/>
                  <a:gd name="connsiteX622" fmla="*/ 593558 w 3797166"/>
                  <a:gd name="connsiteY622" fmla="*/ 421106 h 1074821"/>
                  <a:gd name="connsiteX623" fmla="*/ 579521 w 3797166"/>
                  <a:gd name="connsiteY623" fmla="*/ 415090 h 1074821"/>
                  <a:gd name="connsiteX624" fmla="*/ 567490 w 3797166"/>
                  <a:gd name="connsiteY624" fmla="*/ 419100 h 1074821"/>
                  <a:gd name="connsiteX625" fmla="*/ 565485 w 3797166"/>
                  <a:gd name="connsiteY625" fmla="*/ 425116 h 1074821"/>
                  <a:gd name="connsiteX626" fmla="*/ 571500 w 3797166"/>
                  <a:gd name="connsiteY626" fmla="*/ 445169 h 1074821"/>
                  <a:gd name="connsiteX627" fmla="*/ 573506 w 3797166"/>
                  <a:gd name="connsiteY627" fmla="*/ 453190 h 1074821"/>
                  <a:gd name="connsiteX628" fmla="*/ 577516 w 3797166"/>
                  <a:gd name="connsiteY628" fmla="*/ 467227 h 1074821"/>
                  <a:gd name="connsiteX629" fmla="*/ 575511 w 3797166"/>
                  <a:gd name="connsiteY629" fmla="*/ 473242 h 1074821"/>
                  <a:gd name="connsiteX630" fmla="*/ 561474 w 3797166"/>
                  <a:gd name="connsiteY630" fmla="*/ 463216 h 1074821"/>
                  <a:gd name="connsiteX631" fmla="*/ 559469 w 3797166"/>
                  <a:gd name="connsiteY631" fmla="*/ 457200 h 1074821"/>
                  <a:gd name="connsiteX632" fmla="*/ 549443 w 3797166"/>
                  <a:gd name="connsiteY632" fmla="*/ 439153 h 1074821"/>
                  <a:gd name="connsiteX633" fmla="*/ 541421 w 3797166"/>
                  <a:gd name="connsiteY633" fmla="*/ 421106 h 1074821"/>
                  <a:gd name="connsiteX634" fmla="*/ 531395 w 3797166"/>
                  <a:gd name="connsiteY634" fmla="*/ 407069 h 1074821"/>
                  <a:gd name="connsiteX635" fmla="*/ 525379 w 3797166"/>
                  <a:gd name="connsiteY635" fmla="*/ 391027 h 1074821"/>
                  <a:gd name="connsiteX636" fmla="*/ 523374 w 3797166"/>
                  <a:gd name="connsiteY636" fmla="*/ 385011 h 1074821"/>
                  <a:gd name="connsiteX637" fmla="*/ 513348 w 3797166"/>
                  <a:gd name="connsiteY637" fmla="*/ 372979 h 1074821"/>
                  <a:gd name="connsiteX638" fmla="*/ 511343 w 3797166"/>
                  <a:gd name="connsiteY638" fmla="*/ 366963 h 1074821"/>
                  <a:gd name="connsiteX639" fmla="*/ 505327 w 3797166"/>
                  <a:gd name="connsiteY639" fmla="*/ 360948 h 1074821"/>
                  <a:gd name="connsiteX640" fmla="*/ 499311 w 3797166"/>
                  <a:gd name="connsiteY640" fmla="*/ 352927 h 1074821"/>
                  <a:gd name="connsiteX641" fmla="*/ 493295 w 3797166"/>
                  <a:gd name="connsiteY641" fmla="*/ 348916 h 1074821"/>
                  <a:gd name="connsiteX642" fmla="*/ 485274 w 3797166"/>
                  <a:gd name="connsiteY642" fmla="*/ 340895 h 1074821"/>
                  <a:gd name="connsiteX643" fmla="*/ 477253 w 3797166"/>
                  <a:gd name="connsiteY643" fmla="*/ 328863 h 1074821"/>
                  <a:gd name="connsiteX644" fmla="*/ 473243 w 3797166"/>
                  <a:gd name="connsiteY644" fmla="*/ 320842 h 1074821"/>
                  <a:gd name="connsiteX645" fmla="*/ 475248 w 3797166"/>
                  <a:gd name="connsiteY645" fmla="*/ 300790 h 1074821"/>
                  <a:gd name="connsiteX646" fmla="*/ 477253 w 3797166"/>
                  <a:gd name="connsiteY646" fmla="*/ 294774 h 1074821"/>
                  <a:gd name="connsiteX647" fmla="*/ 483269 w 3797166"/>
                  <a:gd name="connsiteY647" fmla="*/ 290763 h 1074821"/>
                  <a:gd name="connsiteX648" fmla="*/ 495300 w 3797166"/>
                  <a:gd name="connsiteY648" fmla="*/ 298785 h 1074821"/>
                  <a:gd name="connsiteX649" fmla="*/ 501316 w 3797166"/>
                  <a:gd name="connsiteY649" fmla="*/ 300790 h 1074821"/>
                  <a:gd name="connsiteX650" fmla="*/ 515353 w 3797166"/>
                  <a:gd name="connsiteY650" fmla="*/ 314827 h 1074821"/>
                  <a:gd name="connsiteX651" fmla="*/ 519364 w 3797166"/>
                  <a:gd name="connsiteY651" fmla="*/ 320842 h 1074821"/>
                  <a:gd name="connsiteX652" fmla="*/ 529390 w 3797166"/>
                  <a:gd name="connsiteY652" fmla="*/ 326858 h 1074821"/>
                  <a:gd name="connsiteX653" fmla="*/ 535406 w 3797166"/>
                  <a:gd name="connsiteY653" fmla="*/ 330869 h 1074821"/>
                  <a:gd name="connsiteX654" fmla="*/ 541421 w 3797166"/>
                  <a:gd name="connsiteY654" fmla="*/ 332874 h 1074821"/>
                  <a:gd name="connsiteX655" fmla="*/ 549443 w 3797166"/>
                  <a:gd name="connsiteY655" fmla="*/ 336885 h 1074821"/>
                  <a:gd name="connsiteX656" fmla="*/ 605590 w 3797166"/>
                  <a:gd name="connsiteY656" fmla="*/ 332874 h 1074821"/>
                  <a:gd name="connsiteX657" fmla="*/ 615616 w 3797166"/>
                  <a:gd name="connsiteY657" fmla="*/ 328863 h 1074821"/>
                  <a:gd name="connsiteX658" fmla="*/ 613611 w 3797166"/>
                  <a:gd name="connsiteY658" fmla="*/ 312821 h 1074821"/>
                  <a:gd name="connsiteX659" fmla="*/ 623470 w 3797166"/>
                  <a:gd name="connsiteY659" fmla="*/ 300344 h 1074821"/>
                  <a:gd name="connsiteX660" fmla="*/ 591720 w 3797166"/>
                  <a:gd name="connsiteY660" fmla="*/ 276782 h 1074821"/>
                  <a:gd name="connsiteX661" fmla="*/ 573673 w 3797166"/>
                  <a:gd name="connsiteY661" fmla="*/ 265920 h 1074821"/>
                  <a:gd name="connsiteX662" fmla="*/ 556238 w 3797166"/>
                  <a:gd name="connsiteY662" fmla="*/ 249766 h 1074821"/>
                  <a:gd name="connsiteX663" fmla="*/ 527385 w 3797166"/>
                  <a:gd name="connsiteY663" fmla="*/ 256674 h 1074821"/>
                  <a:gd name="connsiteX664" fmla="*/ 535015 w 3797166"/>
                  <a:gd name="connsiteY664" fmla="*/ 242303 h 1074821"/>
                  <a:gd name="connsiteX665" fmla="*/ 511343 w 3797166"/>
                  <a:gd name="connsiteY665" fmla="*/ 236621 h 1074821"/>
                  <a:gd name="connsiteX666" fmla="*/ 505327 w 3797166"/>
                  <a:gd name="connsiteY666" fmla="*/ 230606 h 1074821"/>
                  <a:gd name="connsiteX667" fmla="*/ 501316 w 3797166"/>
                  <a:gd name="connsiteY667" fmla="*/ 224590 h 1074821"/>
                  <a:gd name="connsiteX668" fmla="*/ 495300 w 3797166"/>
                  <a:gd name="connsiteY668" fmla="*/ 222585 h 1074821"/>
                  <a:gd name="connsiteX669" fmla="*/ 473856 w 3797166"/>
                  <a:gd name="connsiteY669" fmla="*/ 206932 h 1074821"/>
                  <a:gd name="connsiteX670" fmla="*/ 411079 w 3797166"/>
                  <a:gd name="connsiteY670" fmla="*/ 214563 h 1074821"/>
                  <a:gd name="connsiteX671" fmla="*/ 385011 w 3797166"/>
                  <a:gd name="connsiteY671" fmla="*/ 212558 h 1074821"/>
                  <a:gd name="connsiteX672" fmla="*/ 364958 w 3797166"/>
                  <a:gd name="connsiteY672" fmla="*/ 206542 h 1074821"/>
                  <a:gd name="connsiteX673" fmla="*/ 354932 w 3797166"/>
                  <a:gd name="connsiteY673" fmla="*/ 202532 h 1074821"/>
                  <a:gd name="connsiteX674" fmla="*/ 348916 w 3797166"/>
                  <a:gd name="connsiteY674" fmla="*/ 196516 h 1074821"/>
                  <a:gd name="connsiteX675" fmla="*/ 338890 w 3797166"/>
                  <a:gd name="connsiteY675" fmla="*/ 194511 h 1074821"/>
                  <a:gd name="connsiteX676" fmla="*/ 310816 w 3797166"/>
                  <a:gd name="connsiteY676" fmla="*/ 188495 h 1074821"/>
                  <a:gd name="connsiteX677" fmla="*/ 300790 w 3797166"/>
                  <a:gd name="connsiteY677" fmla="*/ 184485 h 1074821"/>
                  <a:gd name="connsiteX678" fmla="*/ 282743 w 3797166"/>
                  <a:gd name="connsiteY678" fmla="*/ 182479 h 1074821"/>
                  <a:gd name="connsiteX679" fmla="*/ 268706 w 3797166"/>
                  <a:gd name="connsiteY679" fmla="*/ 174458 h 1074821"/>
                  <a:gd name="connsiteX680" fmla="*/ 210553 w 3797166"/>
                  <a:gd name="connsiteY680" fmla="*/ 162427 h 1074821"/>
                  <a:gd name="connsiteX681" fmla="*/ 168443 w 3797166"/>
                  <a:gd name="connsiteY681" fmla="*/ 162427 h 1074821"/>
                  <a:gd name="connsiteX682" fmla="*/ 162427 w 3797166"/>
                  <a:gd name="connsiteY682" fmla="*/ 168442 h 1074821"/>
                  <a:gd name="connsiteX683" fmla="*/ 156411 w 3797166"/>
                  <a:gd name="connsiteY683" fmla="*/ 170448 h 1074821"/>
                  <a:gd name="connsiteX684" fmla="*/ 150395 w 3797166"/>
                  <a:gd name="connsiteY684" fmla="*/ 176463 h 1074821"/>
                  <a:gd name="connsiteX685" fmla="*/ 148390 w 3797166"/>
                  <a:gd name="connsiteY685" fmla="*/ 182479 h 1074821"/>
                  <a:gd name="connsiteX686" fmla="*/ 142374 w 3797166"/>
                  <a:gd name="connsiteY686" fmla="*/ 184485 h 1074821"/>
                  <a:gd name="connsiteX687" fmla="*/ 130343 w 3797166"/>
                  <a:gd name="connsiteY687" fmla="*/ 190500 h 1074821"/>
                  <a:gd name="connsiteX688" fmla="*/ 110290 w 3797166"/>
                  <a:gd name="connsiteY688" fmla="*/ 208548 h 1074821"/>
                  <a:gd name="connsiteX689" fmla="*/ 104274 w 3797166"/>
                  <a:gd name="connsiteY689" fmla="*/ 210553 h 1074821"/>
                  <a:gd name="connsiteX690" fmla="*/ 102269 w 3797166"/>
                  <a:gd name="connsiteY690"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40406 w 3797166"/>
                  <a:gd name="connsiteY186" fmla="*/ 990600 h 1074821"/>
                  <a:gd name="connsiteX187" fmla="*/ 2434891 w 3797166"/>
                  <a:gd name="connsiteY187" fmla="*/ 1006141 h 1074821"/>
                  <a:gd name="connsiteX188" fmla="*/ 2460458 w 3797166"/>
                  <a:gd name="connsiteY188" fmla="*/ 994611 h 1074821"/>
                  <a:gd name="connsiteX189" fmla="*/ 2462464 w 3797166"/>
                  <a:gd name="connsiteY189" fmla="*/ 988595 h 1074821"/>
                  <a:gd name="connsiteX190" fmla="*/ 2470485 w 3797166"/>
                  <a:gd name="connsiteY190" fmla="*/ 984585 h 1074821"/>
                  <a:gd name="connsiteX191" fmla="*/ 2482516 w 3797166"/>
                  <a:gd name="connsiteY191" fmla="*/ 978569 h 1074821"/>
                  <a:gd name="connsiteX192" fmla="*/ 2494548 w 3797166"/>
                  <a:gd name="connsiteY192" fmla="*/ 970548 h 1074821"/>
                  <a:gd name="connsiteX193" fmla="*/ 2508585 w 3797166"/>
                  <a:gd name="connsiteY193" fmla="*/ 960521 h 1074821"/>
                  <a:gd name="connsiteX194" fmla="*/ 2514600 w 3797166"/>
                  <a:gd name="connsiteY194" fmla="*/ 958516 h 1074821"/>
                  <a:gd name="connsiteX195" fmla="*/ 2520616 w 3797166"/>
                  <a:gd name="connsiteY195" fmla="*/ 954506 h 1074821"/>
                  <a:gd name="connsiteX196" fmla="*/ 2534653 w 3797166"/>
                  <a:gd name="connsiteY196" fmla="*/ 950495 h 1074821"/>
                  <a:gd name="connsiteX197" fmla="*/ 2548690 w 3797166"/>
                  <a:gd name="connsiteY197" fmla="*/ 944479 h 1074821"/>
                  <a:gd name="connsiteX198" fmla="*/ 2562727 w 3797166"/>
                  <a:gd name="connsiteY198" fmla="*/ 938463 h 1074821"/>
                  <a:gd name="connsiteX199" fmla="*/ 2568743 w 3797166"/>
                  <a:gd name="connsiteY199" fmla="*/ 934453 h 1074821"/>
                  <a:gd name="connsiteX200" fmla="*/ 2574758 w 3797166"/>
                  <a:gd name="connsiteY200" fmla="*/ 932448 h 1074821"/>
                  <a:gd name="connsiteX201" fmla="*/ 2614864 w 3797166"/>
                  <a:gd name="connsiteY201" fmla="*/ 938463 h 1074821"/>
                  <a:gd name="connsiteX202" fmla="*/ 2630906 w 3797166"/>
                  <a:gd name="connsiteY202" fmla="*/ 946485 h 1074821"/>
                  <a:gd name="connsiteX203" fmla="*/ 2644943 w 3797166"/>
                  <a:gd name="connsiteY203" fmla="*/ 952500 h 1074821"/>
                  <a:gd name="connsiteX204" fmla="*/ 2654969 w 3797166"/>
                  <a:gd name="connsiteY204" fmla="*/ 960521 h 1074821"/>
                  <a:gd name="connsiteX205" fmla="*/ 2677027 w 3797166"/>
                  <a:gd name="connsiteY205" fmla="*/ 966537 h 1074821"/>
                  <a:gd name="connsiteX206" fmla="*/ 2689058 w 3797166"/>
                  <a:gd name="connsiteY206" fmla="*/ 970548 h 1074821"/>
                  <a:gd name="connsiteX207" fmla="*/ 2695074 w 3797166"/>
                  <a:gd name="connsiteY207" fmla="*/ 974558 h 1074821"/>
                  <a:gd name="connsiteX208" fmla="*/ 2705100 w 3797166"/>
                  <a:gd name="connsiteY208" fmla="*/ 976563 h 1074821"/>
                  <a:gd name="connsiteX209" fmla="*/ 2731169 w 3797166"/>
                  <a:gd name="connsiteY209" fmla="*/ 982579 h 1074821"/>
                  <a:gd name="connsiteX210" fmla="*/ 2749216 w 3797166"/>
                  <a:gd name="connsiteY210" fmla="*/ 988595 h 1074821"/>
                  <a:gd name="connsiteX211" fmla="*/ 2761248 w 3797166"/>
                  <a:gd name="connsiteY211" fmla="*/ 992606 h 1074821"/>
                  <a:gd name="connsiteX212" fmla="*/ 2773279 w 3797166"/>
                  <a:gd name="connsiteY212" fmla="*/ 994611 h 1074821"/>
                  <a:gd name="connsiteX213" fmla="*/ 2783306 w 3797166"/>
                  <a:gd name="connsiteY213" fmla="*/ 998621 h 1074821"/>
                  <a:gd name="connsiteX214" fmla="*/ 2791327 w 3797166"/>
                  <a:gd name="connsiteY214" fmla="*/ 1000627 h 1074821"/>
                  <a:gd name="connsiteX215" fmla="*/ 2797343 w 3797166"/>
                  <a:gd name="connsiteY215" fmla="*/ 1004637 h 1074821"/>
                  <a:gd name="connsiteX216" fmla="*/ 2803358 w 3797166"/>
                  <a:gd name="connsiteY216" fmla="*/ 1006642 h 1074821"/>
                  <a:gd name="connsiteX217" fmla="*/ 2815390 w 3797166"/>
                  <a:gd name="connsiteY217" fmla="*/ 1012658 h 1074821"/>
                  <a:gd name="connsiteX218" fmla="*/ 2827421 w 3797166"/>
                  <a:gd name="connsiteY218" fmla="*/ 1018674 h 1074821"/>
                  <a:gd name="connsiteX219" fmla="*/ 2839453 w 3797166"/>
                  <a:gd name="connsiteY219" fmla="*/ 1030706 h 1074821"/>
                  <a:gd name="connsiteX220" fmla="*/ 2845469 w 3797166"/>
                  <a:gd name="connsiteY220" fmla="*/ 1034716 h 1074821"/>
                  <a:gd name="connsiteX221" fmla="*/ 2857500 w 3797166"/>
                  <a:gd name="connsiteY221" fmla="*/ 1048753 h 1074821"/>
                  <a:gd name="connsiteX222" fmla="*/ 2865521 w 3797166"/>
                  <a:gd name="connsiteY222" fmla="*/ 1060785 h 1074821"/>
                  <a:gd name="connsiteX223" fmla="*/ 2873543 w 3797166"/>
                  <a:gd name="connsiteY223" fmla="*/ 1074821 h 1074821"/>
                  <a:gd name="connsiteX224" fmla="*/ 2879558 w 3797166"/>
                  <a:gd name="connsiteY224" fmla="*/ 1070811 h 1074821"/>
                  <a:gd name="connsiteX225" fmla="*/ 2881564 w 3797166"/>
                  <a:gd name="connsiteY225" fmla="*/ 1034716 h 1074821"/>
                  <a:gd name="connsiteX226" fmla="*/ 2895600 w 3797166"/>
                  <a:gd name="connsiteY226" fmla="*/ 982579 h 1074821"/>
                  <a:gd name="connsiteX227" fmla="*/ 2899611 w 3797166"/>
                  <a:gd name="connsiteY227" fmla="*/ 972553 h 1074821"/>
                  <a:gd name="connsiteX228" fmla="*/ 2903621 w 3797166"/>
                  <a:gd name="connsiteY228" fmla="*/ 954506 h 1074821"/>
                  <a:gd name="connsiteX229" fmla="*/ 2909637 w 3797166"/>
                  <a:gd name="connsiteY229" fmla="*/ 942474 h 1074821"/>
                  <a:gd name="connsiteX230" fmla="*/ 2911643 w 3797166"/>
                  <a:gd name="connsiteY230" fmla="*/ 936458 h 1074821"/>
                  <a:gd name="connsiteX231" fmla="*/ 2907632 w 3797166"/>
                  <a:gd name="connsiteY231" fmla="*/ 920416 h 1074821"/>
                  <a:gd name="connsiteX232" fmla="*/ 2891590 w 3797166"/>
                  <a:gd name="connsiteY232" fmla="*/ 914400 h 1074821"/>
                  <a:gd name="connsiteX233" fmla="*/ 2863516 w 3797166"/>
                  <a:gd name="connsiteY233" fmla="*/ 918411 h 1074821"/>
                  <a:gd name="connsiteX234" fmla="*/ 2845469 w 3797166"/>
                  <a:gd name="connsiteY234" fmla="*/ 924427 h 1074821"/>
                  <a:gd name="connsiteX235" fmla="*/ 2829427 w 3797166"/>
                  <a:gd name="connsiteY235" fmla="*/ 926432 h 1074821"/>
                  <a:gd name="connsiteX236" fmla="*/ 2797343 w 3797166"/>
                  <a:gd name="connsiteY236" fmla="*/ 922421 h 1074821"/>
                  <a:gd name="connsiteX237" fmla="*/ 2791327 w 3797166"/>
                  <a:gd name="connsiteY237" fmla="*/ 920416 h 1074821"/>
                  <a:gd name="connsiteX238" fmla="*/ 2787316 w 3797166"/>
                  <a:gd name="connsiteY238" fmla="*/ 914400 h 1074821"/>
                  <a:gd name="connsiteX239" fmla="*/ 2781300 w 3797166"/>
                  <a:gd name="connsiteY239" fmla="*/ 910390 h 1074821"/>
                  <a:gd name="connsiteX240" fmla="*/ 2777290 w 3797166"/>
                  <a:gd name="connsiteY240" fmla="*/ 902369 h 1074821"/>
                  <a:gd name="connsiteX241" fmla="*/ 2773279 w 3797166"/>
                  <a:gd name="connsiteY241" fmla="*/ 896353 h 1074821"/>
                  <a:gd name="connsiteX242" fmla="*/ 2775285 w 3797166"/>
                  <a:gd name="connsiteY242" fmla="*/ 884321 h 1074821"/>
                  <a:gd name="connsiteX243" fmla="*/ 2783306 w 3797166"/>
                  <a:gd name="connsiteY243" fmla="*/ 868279 h 1074821"/>
                  <a:gd name="connsiteX244" fmla="*/ 2789321 w 3797166"/>
                  <a:gd name="connsiteY244" fmla="*/ 862263 h 1074821"/>
                  <a:gd name="connsiteX245" fmla="*/ 2791327 w 3797166"/>
                  <a:gd name="connsiteY245" fmla="*/ 856248 h 1074821"/>
                  <a:gd name="connsiteX246" fmla="*/ 2801353 w 3797166"/>
                  <a:gd name="connsiteY246" fmla="*/ 844216 h 1074821"/>
                  <a:gd name="connsiteX247" fmla="*/ 2811379 w 3797166"/>
                  <a:gd name="connsiteY247" fmla="*/ 834190 h 1074821"/>
                  <a:gd name="connsiteX248" fmla="*/ 2815390 w 3797166"/>
                  <a:gd name="connsiteY248" fmla="*/ 828174 h 1074821"/>
                  <a:gd name="connsiteX249" fmla="*/ 2821406 w 3797166"/>
                  <a:gd name="connsiteY249" fmla="*/ 822158 h 1074821"/>
                  <a:gd name="connsiteX250" fmla="*/ 2827421 w 3797166"/>
                  <a:gd name="connsiteY250" fmla="*/ 814137 h 1074821"/>
                  <a:gd name="connsiteX251" fmla="*/ 2831432 w 3797166"/>
                  <a:gd name="connsiteY251" fmla="*/ 808121 h 1074821"/>
                  <a:gd name="connsiteX252" fmla="*/ 2837448 w 3797166"/>
                  <a:gd name="connsiteY252" fmla="*/ 804111 h 1074821"/>
                  <a:gd name="connsiteX253" fmla="*/ 2841458 w 3797166"/>
                  <a:gd name="connsiteY253" fmla="*/ 798095 h 1074821"/>
                  <a:gd name="connsiteX254" fmla="*/ 2859506 w 3797166"/>
                  <a:gd name="connsiteY254" fmla="*/ 788069 h 1074821"/>
                  <a:gd name="connsiteX255" fmla="*/ 2871537 w 3797166"/>
                  <a:gd name="connsiteY255" fmla="*/ 776037 h 1074821"/>
                  <a:gd name="connsiteX256" fmla="*/ 2875548 w 3797166"/>
                  <a:gd name="connsiteY256" fmla="*/ 764006 h 1074821"/>
                  <a:gd name="connsiteX257" fmla="*/ 2881564 w 3797166"/>
                  <a:gd name="connsiteY257" fmla="*/ 755985 h 1074821"/>
                  <a:gd name="connsiteX258" fmla="*/ 2885574 w 3797166"/>
                  <a:gd name="connsiteY258" fmla="*/ 749969 h 1074821"/>
                  <a:gd name="connsiteX259" fmla="*/ 2899611 w 3797166"/>
                  <a:gd name="connsiteY259" fmla="*/ 735932 h 1074821"/>
                  <a:gd name="connsiteX260" fmla="*/ 2907632 w 3797166"/>
                  <a:gd name="connsiteY260" fmla="*/ 727911 h 1074821"/>
                  <a:gd name="connsiteX261" fmla="*/ 2911643 w 3797166"/>
                  <a:gd name="connsiteY261" fmla="*/ 721895 h 1074821"/>
                  <a:gd name="connsiteX262" fmla="*/ 2917658 w 3797166"/>
                  <a:gd name="connsiteY262" fmla="*/ 717885 h 1074821"/>
                  <a:gd name="connsiteX263" fmla="*/ 2929690 w 3797166"/>
                  <a:gd name="connsiteY263" fmla="*/ 697832 h 1074821"/>
                  <a:gd name="connsiteX264" fmla="*/ 2935706 w 3797166"/>
                  <a:gd name="connsiteY264" fmla="*/ 691816 h 1074821"/>
                  <a:gd name="connsiteX265" fmla="*/ 2937711 w 3797166"/>
                  <a:gd name="connsiteY265" fmla="*/ 685800 h 1074821"/>
                  <a:gd name="connsiteX266" fmla="*/ 2945732 w 3797166"/>
                  <a:gd name="connsiteY266" fmla="*/ 683795 h 1074821"/>
                  <a:gd name="connsiteX267" fmla="*/ 2975811 w 3797166"/>
                  <a:gd name="connsiteY267" fmla="*/ 687806 h 1074821"/>
                  <a:gd name="connsiteX268" fmla="*/ 2985837 w 3797166"/>
                  <a:gd name="connsiteY268" fmla="*/ 699837 h 1074821"/>
                  <a:gd name="connsiteX269" fmla="*/ 2997869 w 3797166"/>
                  <a:gd name="connsiteY269" fmla="*/ 703848 h 1074821"/>
                  <a:gd name="connsiteX270" fmla="*/ 3003885 w 3797166"/>
                  <a:gd name="connsiteY270" fmla="*/ 707858 h 1074821"/>
                  <a:gd name="connsiteX271" fmla="*/ 3031958 w 3797166"/>
                  <a:gd name="connsiteY271" fmla="*/ 703848 h 1074821"/>
                  <a:gd name="connsiteX272" fmla="*/ 3052011 w 3797166"/>
                  <a:gd name="connsiteY272" fmla="*/ 707858 h 1074821"/>
                  <a:gd name="connsiteX273" fmla="*/ 3064043 w 3797166"/>
                  <a:gd name="connsiteY273" fmla="*/ 709863 h 1074821"/>
                  <a:gd name="connsiteX274" fmla="*/ 3070058 w 3797166"/>
                  <a:gd name="connsiteY274" fmla="*/ 713874 h 1074821"/>
                  <a:gd name="connsiteX275" fmla="*/ 3084095 w 3797166"/>
                  <a:gd name="connsiteY275" fmla="*/ 703848 h 1074821"/>
                  <a:gd name="connsiteX276" fmla="*/ 3090111 w 3797166"/>
                  <a:gd name="connsiteY276" fmla="*/ 697832 h 1074821"/>
                  <a:gd name="connsiteX277" fmla="*/ 3092116 w 3797166"/>
                  <a:gd name="connsiteY277" fmla="*/ 691816 h 1074821"/>
                  <a:gd name="connsiteX278" fmla="*/ 3098132 w 3797166"/>
                  <a:gd name="connsiteY278" fmla="*/ 689811 h 1074821"/>
                  <a:gd name="connsiteX279" fmla="*/ 3138237 w 3797166"/>
                  <a:gd name="connsiteY279" fmla="*/ 693821 h 1074821"/>
                  <a:gd name="connsiteX280" fmla="*/ 3156285 w 3797166"/>
                  <a:gd name="connsiteY280" fmla="*/ 703848 h 1074821"/>
                  <a:gd name="connsiteX281" fmla="*/ 3190374 w 3797166"/>
                  <a:gd name="connsiteY281" fmla="*/ 699837 h 1074821"/>
                  <a:gd name="connsiteX282" fmla="*/ 3208421 w 3797166"/>
                  <a:gd name="connsiteY282" fmla="*/ 685800 h 1074821"/>
                  <a:gd name="connsiteX283" fmla="*/ 3222458 w 3797166"/>
                  <a:gd name="connsiteY283" fmla="*/ 677779 h 1074821"/>
                  <a:gd name="connsiteX284" fmla="*/ 3230479 w 3797166"/>
                  <a:gd name="connsiteY284" fmla="*/ 667753 h 1074821"/>
                  <a:gd name="connsiteX285" fmla="*/ 3258553 w 3797166"/>
                  <a:gd name="connsiteY285" fmla="*/ 635669 h 1074821"/>
                  <a:gd name="connsiteX286" fmla="*/ 3262564 w 3797166"/>
                  <a:gd name="connsiteY286" fmla="*/ 627648 h 1074821"/>
                  <a:gd name="connsiteX287" fmla="*/ 3264569 w 3797166"/>
                  <a:gd name="connsiteY287" fmla="*/ 621632 h 1074821"/>
                  <a:gd name="connsiteX288" fmla="*/ 3272590 w 3797166"/>
                  <a:gd name="connsiteY288" fmla="*/ 617621 h 1074821"/>
                  <a:gd name="connsiteX289" fmla="*/ 3280611 w 3797166"/>
                  <a:gd name="connsiteY289" fmla="*/ 611606 h 1074821"/>
                  <a:gd name="connsiteX290" fmla="*/ 3296653 w 3797166"/>
                  <a:gd name="connsiteY290" fmla="*/ 597569 h 1074821"/>
                  <a:gd name="connsiteX291" fmla="*/ 3300664 w 3797166"/>
                  <a:gd name="connsiteY291" fmla="*/ 589548 h 1074821"/>
                  <a:gd name="connsiteX292" fmla="*/ 3306679 w 3797166"/>
                  <a:gd name="connsiteY292" fmla="*/ 585537 h 1074821"/>
                  <a:gd name="connsiteX293" fmla="*/ 3334753 w 3797166"/>
                  <a:gd name="connsiteY293" fmla="*/ 579521 h 1074821"/>
                  <a:gd name="connsiteX294" fmla="*/ 3340769 w 3797166"/>
                  <a:gd name="connsiteY294" fmla="*/ 575511 h 1074821"/>
                  <a:gd name="connsiteX295" fmla="*/ 3348790 w 3797166"/>
                  <a:gd name="connsiteY295" fmla="*/ 583532 h 1074821"/>
                  <a:gd name="connsiteX296" fmla="*/ 3350795 w 3797166"/>
                  <a:gd name="connsiteY296" fmla="*/ 591553 h 1074821"/>
                  <a:gd name="connsiteX297" fmla="*/ 3354806 w 3797166"/>
                  <a:gd name="connsiteY297" fmla="*/ 597569 h 1074821"/>
                  <a:gd name="connsiteX298" fmla="*/ 3360821 w 3797166"/>
                  <a:gd name="connsiteY298" fmla="*/ 609600 h 1074821"/>
                  <a:gd name="connsiteX299" fmla="*/ 3362827 w 3797166"/>
                  <a:gd name="connsiteY299" fmla="*/ 615616 h 1074821"/>
                  <a:gd name="connsiteX300" fmla="*/ 3368843 w 3797166"/>
                  <a:gd name="connsiteY300" fmla="*/ 631658 h 1074821"/>
                  <a:gd name="connsiteX301" fmla="*/ 3374858 w 3797166"/>
                  <a:gd name="connsiteY301" fmla="*/ 615616 h 1074821"/>
                  <a:gd name="connsiteX302" fmla="*/ 3380874 w 3797166"/>
                  <a:gd name="connsiteY302" fmla="*/ 607595 h 1074821"/>
                  <a:gd name="connsiteX303" fmla="*/ 3392906 w 3797166"/>
                  <a:gd name="connsiteY303" fmla="*/ 595563 h 1074821"/>
                  <a:gd name="connsiteX304" fmla="*/ 3410953 w 3797166"/>
                  <a:gd name="connsiteY304" fmla="*/ 573506 h 1074821"/>
                  <a:gd name="connsiteX305" fmla="*/ 3416969 w 3797166"/>
                  <a:gd name="connsiteY305" fmla="*/ 565485 h 1074821"/>
                  <a:gd name="connsiteX306" fmla="*/ 3424990 w 3797166"/>
                  <a:gd name="connsiteY306" fmla="*/ 553453 h 1074821"/>
                  <a:gd name="connsiteX307" fmla="*/ 3431006 w 3797166"/>
                  <a:gd name="connsiteY307" fmla="*/ 549442 h 1074821"/>
                  <a:gd name="connsiteX308" fmla="*/ 3429000 w 3797166"/>
                  <a:gd name="connsiteY308" fmla="*/ 559469 h 1074821"/>
                  <a:gd name="connsiteX309" fmla="*/ 3426995 w 3797166"/>
                  <a:gd name="connsiteY309" fmla="*/ 585537 h 1074821"/>
                  <a:gd name="connsiteX310" fmla="*/ 3422985 w 3797166"/>
                  <a:gd name="connsiteY310" fmla="*/ 591553 h 1074821"/>
                  <a:gd name="connsiteX311" fmla="*/ 3416969 w 3797166"/>
                  <a:gd name="connsiteY311" fmla="*/ 621632 h 1074821"/>
                  <a:gd name="connsiteX312" fmla="*/ 3410953 w 3797166"/>
                  <a:gd name="connsiteY312" fmla="*/ 643690 h 1074821"/>
                  <a:gd name="connsiteX313" fmla="*/ 3404937 w 3797166"/>
                  <a:gd name="connsiteY313" fmla="*/ 673769 h 1074821"/>
                  <a:gd name="connsiteX314" fmla="*/ 3398921 w 3797166"/>
                  <a:gd name="connsiteY314" fmla="*/ 675774 h 1074821"/>
                  <a:gd name="connsiteX315" fmla="*/ 3388895 w 3797166"/>
                  <a:gd name="connsiteY315" fmla="*/ 679785 h 1074821"/>
                  <a:gd name="connsiteX316" fmla="*/ 3362827 w 3797166"/>
                  <a:gd name="connsiteY316" fmla="*/ 695827 h 1074821"/>
                  <a:gd name="connsiteX317" fmla="*/ 3342774 w 3797166"/>
                  <a:gd name="connsiteY317" fmla="*/ 715879 h 1074821"/>
                  <a:gd name="connsiteX318" fmla="*/ 3322721 w 3797166"/>
                  <a:gd name="connsiteY318" fmla="*/ 731921 h 1074821"/>
                  <a:gd name="connsiteX319" fmla="*/ 3318711 w 3797166"/>
                  <a:gd name="connsiteY319" fmla="*/ 737937 h 1074821"/>
                  <a:gd name="connsiteX320" fmla="*/ 3314700 w 3797166"/>
                  <a:gd name="connsiteY320" fmla="*/ 749969 h 1074821"/>
                  <a:gd name="connsiteX321" fmla="*/ 3310690 w 3797166"/>
                  <a:gd name="connsiteY321" fmla="*/ 755985 h 1074821"/>
                  <a:gd name="connsiteX322" fmla="*/ 3304674 w 3797166"/>
                  <a:gd name="connsiteY322" fmla="*/ 774032 h 1074821"/>
                  <a:gd name="connsiteX323" fmla="*/ 3302669 w 3797166"/>
                  <a:gd name="connsiteY323" fmla="*/ 782053 h 1074821"/>
                  <a:gd name="connsiteX324" fmla="*/ 3296653 w 3797166"/>
                  <a:gd name="connsiteY324" fmla="*/ 788069 h 1074821"/>
                  <a:gd name="connsiteX325" fmla="*/ 3284621 w 3797166"/>
                  <a:gd name="connsiteY325" fmla="*/ 796090 h 1074821"/>
                  <a:gd name="connsiteX326" fmla="*/ 3282616 w 3797166"/>
                  <a:gd name="connsiteY326" fmla="*/ 802106 h 1074821"/>
                  <a:gd name="connsiteX327" fmla="*/ 3278606 w 3797166"/>
                  <a:gd name="connsiteY327" fmla="*/ 808121 h 1074821"/>
                  <a:gd name="connsiteX328" fmla="*/ 3272590 w 3797166"/>
                  <a:gd name="connsiteY328" fmla="*/ 818148 h 1074821"/>
                  <a:gd name="connsiteX329" fmla="*/ 3270585 w 3797166"/>
                  <a:gd name="connsiteY329" fmla="*/ 824163 h 1074821"/>
                  <a:gd name="connsiteX330" fmla="*/ 3262564 w 3797166"/>
                  <a:gd name="connsiteY330" fmla="*/ 850232 h 1074821"/>
                  <a:gd name="connsiteX331" fmla="*/ 3256548 w 3797166"/>
                  <a:gd name="connsiteY331" fmla="*/ 862263 h 1074821"/>
                  <a:gd name="connsiteX332" fmla="*/ 3250532 w 3797166"/>
                  <a:gd name="connsiteY332" fmla="*/ 872290 h 1074821"/>
                  <a:gd name="connsiteX333" fmla="*/ 3246521 w 3797166"/>
                  <a:gd name="connsiteY333" fmla="*/ 882316 h 1074821"/>
                  <a:gd name="connsiteX334" fmla="*/ 3252537 w 3797166"/>
                  <a:gd name="connsiteY334" fmla="*/ 938463 h 1074821"/>
                  <a:gd name="connsiteX335" fmla="*/ 3256548 w 3797166"/>
                  <a:gd name="connsiteY335" fmla="*/ 946485 h 1074821"/>
                  <a:gd name="connsiteX336" fmla="*/ 3260558 w 3797166"/>
                  <a:gd name="connsiteY336" fmla="*/ 962527 h 1074821"/>
                  <a:gd name="connsiteX337" fmla="*/ 3262564 w 3797166"/>
                  <a:gd name="connsiteY337" fmla="*/ 968542 h 1074821"/>
                  <a:gd name="connsiteX338" fmla="*/ 3264569 w 3797166"/>
                  <a:gd name="connsiteY338" fmla="*/ 976563 h 1074821"/>
                  <a:gd name="connsiteX339" fmla="*/ 3268579 w 3797166"/>
                  <a:gd name="connsiteY339" fmla="*/ 986590 h 1074821"/>
                  <a:gd name="connsiteX340" fmla="*/ 3270585 w 3797166"/>
                  <a:gd name="connsiteY340" fmla="*/ 994611 h 1074821"/>
                  <a:gd name="connsiteX341" fmla="*/ 3286627 w 3797166"/>
                  <a:gd name="connsiteY341" fmla="*/ 1002632 h 1074821"/>
                  <a:gd name="connsiteX342" fmla="*/ 3296653 w 3797166"/>
                  <a:gd name="connsiteY342" fmla="*/ 996616 h 1074821"/>
                  <a:gd name="connsiteX343" fmla="*/ 3302669 w 3797166"/>
                  <a:gd name="connsiteY343" fmla="*/ 992606 h 1074821"/>
                  <a:gd name="connsiteX344" fmla="*/ 3312695 w 3797166"/>
                  <a:gd name="connsiteY344" fmla="*/ 978569 h 1074821"/>
                  <a:gd name="connsiteX345" fmla="*/ 3318711 w 3797166"/>
                  <a:gd name="connsiteY345" fmla="*/ 972553 h 1074821"/>
                  <a:gd name="connsiteX346" fmla="*/ 3322721 w 3797166"/>
                  <a:gd name="connsiteY346" fmla="*/ 960521 h 1074821"/>
                  <a:gd name="connsiteX347" fmla="*/ 3332748 w 3797166"/>
                  <a:gd name="connsiteY347" fmla="*/ 946485 h 1074821"/>
                  <a:gd name="connsiteX348" fmla="*/ 3340769 w 3797166"/>
                  <a:gd name="connsiteY348" fmla="*/ 934453 h 1074821"/>
                  <a:gd name="connsiteX349" fmla="*/ 3342774 w 3797166"/>
                  <a:gd name="connsiteY349" fmla="*/ 926432 h 1074821"/>
                  <a:gd name="connsiteX350" fmla="*/ 3346785 w 3797166"/>
                  <a:gd name="connsiteY350" fmla="*/ 920416 h 1074821"/>
                  <a:gd name="connsiteX351" fmla="*/ 3372853 w 3797166"/>
                  <a:gd name="connsiteY351" fmla="*/ 876300 h 1074821"/>
                  <a:gd name="connsiteX352" fmla="*/ 3380874 w 3797166"/>
                  <a:gd name="connsiteY352" fmla="*/ 862263 h 1074821"/>
                  <a:gd name="connsiteX353" fmla="*/ 3382879 w 3797166"/>
                  <a:gd name="connsiteY353" fmla="*/ 854242 h 1074821"/>
                  <a:gd name="connsiteX354" fmla="*/ 3386890 w 3797166"/>
                  <a:gd name="connsiteY354" fmla="*/ 848227 h 1074821"/>
                  <a:gd name="connsiteX355" fmla="*/ 3388895 w 3797166"/>
                  <a:gd name="connsiteY355" fmla="*/ 842211 h 1074821"/>
                  <a:gd name="connsiteX356" fmla="*/ 3392906 w 3797166"/>
                  <a:gd name="connsiteY356" fmla="*/ 836195 h 1074821"/>
                  <a:gd name="connsiteX357" fmla="*/ 3394911 w 3797166"/>
                  <a:gd name="connsiteY357" fmla="*/ 828174 h 1074821"/>
                  <a:gd name="connsiteX358" fmla="*/ 3398921 w 3797166"/>
                  <a:gd name="connsiteY358" fmla="*/ 772027 h 1074821"/>
                  <a:gd name="connsiteX359" fmla="*/ 3400927 w 3797166"/>
                  <a:gd name="connsiteY359" fmla="*/ 762000 h 1074821"/>
                  <a:gd name="connsiteX360" fmla="*/ 3404937 w 3797166"/>
                  <a:gd name="connsiteY360" fmla="*/ 755985 h 1074821"/>
                  <a:gd name="connsiteX361" fmla="*/ 3410953 w 3797166"/>
                  <a:gd name="connsiteY361" fmla="*/ 741948 h 1074821"/>
                  <a:gd name="connsiteX362" fmla="*/ 3414964 w 3797166"/>
                  <a:gd name="connsiteY362" fmla="*/ 729916 h 1074821"/>
                  <a:gd name="connsiteX363" fmla="*/ 3418974 w 3797166"/>
                  <a:gd name="connsiteY363" fmla="*/ 721895 h 1074821"/>
                  <a:gd name="connsiteX364" fmla="*/ 3429000 w 3797166"/>
                  <a:gd name="connsiteY364" fmla="*/ 701842 h 1074821"/>
                  <a:gd name="connsiteX365" fmla="*/ 3435016 w 3797166"/>
                  <a:gd name="connsiteY365" fmla="*/ 697832 h 1074821"/>
                  <a:gd name="connsiteX366" fmla="*/ 3449053 w 3797166"/>
                  <a:gd name="connsiteY366" fmla="*/ 691816 h 1074821"/>
                  <a:gd name="connsiteX367" fmla="*/ 3467100 w 3797166"/>
                  <a:gd name="connsiteY367" fmla="*/ 683795 h 1074821"/>
                  <a:gd name="connsiteX368" fmla="*/ 3475121 w 3797166"/>
                  <a:gd name="connsiteY368" fmla="*/ 679785 h 1074821"/>
                  <a:gd name="connsiteX369" fmla="*/ 3485148 w 3797166"/>
                  <a:gd name="connsiteY369" fmla="*/ 677779 h 1074821"/>
                  <a:gd name="connsiteX370" fmla="*/ 3493169 w 3797166"/>
                  <a:gd name="connsiteY370" fmla="*/ 671763 h 1074821"/>
                  <a:gd name="connsiteX371" fmla="*/ 3501190 w 3797166"/>
                  <a:gd name="connsiteY371" fmla="*/ 669758 h 1074821"/>
                  <a:gd name="connsiteX372" fmla="*/ 3519237 w 3797166"/>
                  <a:gd name="connsiteY372" fmla="*/ 655721 h 1074821"/>
                  <a:gd name="connsiteX373" fmla="*/ 3533274 w 3797166"/>
                  <a:gd name="connsiteY373" fmla="*/ 645695 h 1074821"/>
                  <a:gd name="connsiteX374" fmla="*/ 3547311 w 3797166"/>
                  <a:gd name="connsiteY374" fmla="*/ 643690 h 1074821"/>
                  <a:gd name="connsiteX375" fmla="*/ 3585411 w 3797166"/>
                  <a:gd name="connsiteY375" fmla="*/ 639679 h 1074821"/>
                  <a:gd name="connsiteX376" fmla="*/ 3591427 w 3797166"/>
                  <a:gd name="connsiteY376" fmla="*/ 637674 h 1074821"/>
                  <a:gd name="connsiteX377" fmla="*/ 3603458 w 3797166"/>
                  <a:gd name="connsiteY377" fmla="*/ 625642 h 1074821"/>
                  <a:gd name="connsiteX378" fmla="*/ 3611479 w 3797166"/>
                  <a:gd name="connsiteY378" fmla="*/ 613611 h 1074821"/>
                  <a:gd name="connsiteX379" fmla="*/ 3617495 w 3797166"/>
                  <a:gd name="connsiteY379" fmla="*/ 609600 h 1074821"/>
                  <a:gd name="connsiteX380" fmla="*/ 3625516 w 3797166"/>
                  <a:gd name="connsiteY380" fmla="*/ 593558 h 1074821"/>
                  <a:gd name="connsiteX381" fmla="*/ 3633537 w 3797166"/>
                  <a:gd name="connsiteY381" fmla="*/ 589548 h 1074821"/>
                  <a:gd name="connsiteX382" fmla="*/ 3643564 w 3797166"/>
                  <a:gd name="connsiteY382" fmla="*/ 579521 h 1074821"/>
                  <a:gd name="connsiteX383" fmla="*/ 3645569 w 3797166"/>
                  <a:gd name="connsiteY383" fmla="*/ 573506 h 1074821"/>
                  <a:gd name="connsiteX384" fmla="*/ 3657600 w 3797166"/>
                  <a:gd name="connsiteY384" fmla="*/ 557463 h 1074821"/>
                  <a:gd name="connsiteX385" fmla="*/ 3667627 w 3797166"/>
                  <a:gd name="connsiteY385" fmla="*/ 555458 h 1074821"/>
                  <a:gd name="connsiteX386" fmla="*/ 3679658 w 3797166"/>
                  <a:gd name="connsiteY386" fmla="*/ 549442 h 1074821"/>
                  <a:gd name="connsiteX387" fmla="*/ 3689685 w 3797166"/>
                  <a:gd name="connsiteY387" fmla="*/ 553453 h 1074821"/>
                  <a:gd name="connsiteX388" fmla="*/ 3701716 w 3797166"/>
                  <a:gd name="connsiteY388" fmla="*/ 555458 h 1074821"/>
                  <a:gd name="connsiteX389" fmla="*/ 3735806 w 3797166"/>
                  <a:gd name="connsiteY389" fmla="*/ 551448 h 1074821"/>
                  <a:gd name="connsiteX390" fmla="*/ 3745832 w 3797166"/>
                  <a:gd name="connsiteY390" fmla="*/ 547437 h 1074821"/>
                  <a:gd name="connsiteX391" fmla="*/ 3755858 w 3797166"/>
                  <a:gd name="connsiteY391" fmla="*/ 545432 h 1074821"/>
                  <a:gd name="connsiteX392" fmla="*/ 3761874 w 3797166"/>
                  <a:gd name="connsiteY392" fmla="*/ 543427 h 1074821"/>
                  <a:gd name="connsiteX393" fmla="*/ 3767890 w 3797166"/>
                  <a:gd name="connsiteY393" fmla="*/ 539416 h 1074821"/>
                  <a:gd name="connsiteX394" fmla="*/ 3773906 w 3797166"/>
                  <a:gd name="connsiteY394" fmla="*/ 537411 h 1074821"/>
                  <a:gd name="connsiteX395" fmla="*/ 3779921 w 3797166"/>
                  <a:gd name="connsiteY395" fmla="*/ 527385 h 1074821"/>
                  <a:gd name="connsiteX396" fmla="*/ 3775911 w 3797166"/>
                  <a:gd name="connsiteY396" fmla="*/ 511342 h 1074821"/>
                  <a:gd name="connsiteX397" fmla="*/ 3769895 w 3797166"/>
                  <a:gd name="connsiteY397" fmla="*/ 505327 h 1074821"/>
                  <a:gd name="connsiteX398" fmla="*/ 3765885 w 3797166"/>
                  <a:gd name="connsiteY398" fmla="*/ 497306 h 1074821"/>
                  <a:gd name="connsiteX399" fmla="*/ 3755858 w 3797166"/>
                  <a:gd name="connsiteY399" fmla="*/ 491290 h 1074821"/>
                  <a:gd name="connsiteX400" fmla="*/ 3739816 w 3797166"/>
                  <a:gd name="connsiteY400" fmla="*/ 481263 h 1074821"/>
                  <a:gd name="connsiteX401" fmla="*/ 3733800 w 3797166"/>
                  <a:gd name="connsiteY401" fmla="*/ 477253 h 1074821"/>
                  <a:gd name="connsiteX402" fmla="*/ 3723774 w 3797166"/>
                  <a:gd name="connsiteY402" fmla="*/ 475248 h 1074821"/>
                  <a:gd name="connsiteX403" fmla="*/ 3709737 w 3797166"/>
                  <a:gd name="connsiteY403" fmla="*/ 463216 h 1074821"/>
                  <a:gd name="connsiteX404" fmla="*/ 3707732 w 3797166"/>
                  <a:gd name="connsiteY404" fmla="*/ 457200 h 1074821"/>
                  <a:gd name="connsiteX405" fmla="*/ 3711743 w 3797166"/>
                  <a:gd name="connsiteY405" fmla="*/ 447174 h 1074821"/>
                  <a:gd name="connsiteX406" fmla="*/ 3723774 w 3797166"/>
                  <a:gd name="connsiteY406" fmla="*/ 441158 h 1074821"/>
                  <a:gd name="connsiteX407" fmla="*/ 3741821 w 3797166"/>
                  <a:gd name="connsiteY407" fmla="*/ 431132 h 1074821"/>
                  <a:gd name="connsiteX408" fmla="*/ 3747837 w 3797166"/>
                  <a:gd name="connsiteY408" fmla="*/ 427121 h 1074821"/>
                  <a:gd name="connsiteX409" fmla="*/ 3755858 w 3797166"/>
                  <a:gd name="connsiteY409" fmla="*/ 423111 h 1074821"/>
                  <a:gd name="connsiteX410" fmla="*/ 3761874 w 3797166"/>
                  <a:gd name="connsiteY410" fmla="*/ 417095 h 1074821"/>
                  <a:gd name="connsiteX411" fmla="*/ 3777916 w 3797166"/>
                  <a:gd name="connsiteY411" fmla="*/ 411079 h 1074821"/>
                  <a:gd name="connsiteX412" fmla="*/ 3783932 w 3797166"/>
                  <a:gd name="connsiteY412" fmla="*/ 407069 h 1074821"/>
                  <a:gd name="connsiteX413" fmla="*/ 3781927 w 3797166"/>
                  <a:gd name="connsiteY413" fmla="*/ 381000 h 1074821"/>
                  <a:gd name="connsiteX414" fmla="*/ 3797077 w 3797166"/>
                  <a:gd name="connsiteY414" fmla="*/ 372645 h 1074821"/>
                  <a:gd name="connsiteX415" fmla="*/ 3786828 w 3797166"/>
                  <a:gd name="connsiteY415" fmla="*/ 324630 h 1074821"/>
                  <a:gd name="connsiteX416" fmla="*/ 3759869 w 3797166"/>
                  <a:gd name="connsiteY416" fmla="*/ 314827 h 1074821"/>
                  <a:gd name="connsiteX417" fmla="*/ 3753853 w 3797166"/>
                  <a:gd name="connsiteY417" fmla="*/ 312821 h 1074821"/>
                  <a:gd name="connsiteX418" fmla="*/ 3739816 w 3797166"/>
                  <a:gd name="connsiteY418" fmla="*/ 304800 h 1074821"/>
                  <a:gd name="connsiteX419" fmla="*/ 3717758 w 3797166"/>
                  <a:gd name="connsiteY419" fmla="*/ 298785 h 1074821"/>
                  <a:gd name="connsiteX420" fmla="*/ 3701716 w 3797166"/>
                  <a:gd name="connsiteY420" fmla="*/ 294774 h 1074821"/>
                  <a:gd name="connsiteX421" fmla="*/ 3683669 w 3797166"/>
                  <a:gd name="connsiteY421" fmla="*/ 286753 h 1074821"/>
                  <a:gd name="connsiteX422" fmla="*/ 3669632 w 3797166"/>
                  <a:gd name="connsiteY422" fmla="*/ 284748 h 1074821"/>
                  <a:gd name="connsiteX423" fmla="*/ 3591427 w 3797166"/>
                  <a:gd name="connsiteY423" fmla="*/ 282742 h 1074821"/>
                  <a:gd name="connsiteX424" fmla="*/ 3569369 w 3797166"/>
                  <a:gd name="connsiteY424" fmla="*/ 286753 h 1074821"/>
                  <a:gd name="connsiteX425" fmla="*/ 3539290 w 3797166"/>
                  <a:gd name="connsiteY425" fmla="*/ 292769 h 1074821"/>
                  <a:gd name="connsiteX426" fmla="*/ 3463090 w 3797166"/>
                  <a:gd name="connsiteY426" fmla="*/ 288758 h 1074821"/>
                  <a:gd name="connsiteX427" fmla="*/ 3457074 w 3797166"/>
                  <a:gd name="connsiteY427" fmla="*/ 286753 h 1074821"/>
                  <a:gd name="connsiteX428" fmla="*/ 3443037 w 3797166"/>
                  <a:gd name="connsiteY428" fmla="*/ 282742 h 1074821"/>
                  <a:gd name="connsiteX429" fmla="*/ 3416969 w 3797166"/>
                  <a:gd name="connsiteY429" fmla="*/ 280737 h 1074821"/>
                  <a:gd name="connsiteX430" fmla="*/ 3376864 w 3797166"/>
                  <a:gd name="connsiteY430" fmla="*/ 272716 h 1074821"/>
                  <a:gd name="connsiteX431" fmla="*/ 3360821 w 3797166"/>
                  <a:gd name="connsiteY431" fmla="*/ 268706 h 1074821"/>
                  <a:gd name="connsiteX432" fmla="*/ 3350795 w 3797166"/>
                  <a:gd name="connsiteY432" fmla="*/ 264695 h 1074821"/>
                  <a:gd name="connsiteX433" fmla="*/ 3326732 w 3797166"/>
                  <a:gd name="connsiteY433" fmla="*/ 262690 h 1074821"/>
                  <a:gd name="connsiteX434" fmla="*/ 3290637 w 3797166"/>
                  <a:gd name="connsiteY434" fmla="*/ 256674 h 1074821"/>
                  <a:gd name="connsiteX435" fmla="*/ 3266574 w 3797166"/>
                  <a:gd name="connsiteY435" fmla="*/ 252663 h 1074821"/>
                  <a:gd name="connsiteX436" fmla="*/ 3234490 w 3797166"/>
                  <a:gd name="connsiteY436" fmla="*/ 246648 h 1074821"/>
                  <a:gd name="connsiteX437" fmla="*/ 3191043 w 3797166"/>
                  <a:gd name="connsiteY437" fmla="*/ 232165 h 1074821"/>
                  <a:gd name="connsiteX438" fmla="*/ 3153333 w 3797166"/>
                  <a:gd name="connsiteY438" fmla="*/ 223086 h 1074821"/>
                  <a:gd name="connsiteX439" fmla="*/ 3126039 w 3797166"/>
                  <a:gd name="connsiteY439" fmla="*/ 219799 h 1074821"/>
                  <a:gd name="connsiteX440" fmla="*/ 3102867 w 3797166"/>
                  <a:gd name="connsiteY440" fmla="*/ 220524 h 1074821"/>
                  <a:gd name="connsiteX441" fmla="*/ 3076686 w 3797166"/>
                  <a:gd name="connsiteY441" fmla="*/ 223921 h 1074821"/>
                  <a:gd name="connsiteX442" fmla="*/ 3085298 w 3797166"/>
                  <a:gd name="connsiteY442" fmla="*/ 209787 h 1074821"/>
                  <a:gd name="connsiteX443" fmla="*/ 3051911 w 3797166"/>
                  <a:gd name="connsiteY443" fmla="*/ 219927 h 1074821"/>
                  <a:gd name="connsiteX444" fmla="*/ 3031958 w 3797166"/>
                  <a:gd name="connsiteY444" fmla="*/ 220579 h 1074821"/>
                  <a:gd name="connsiteX445" fmla="*/ 2953753 w 3797166"/>
                  <a:gd name="connsiteY445" fmla="*/ 204537 h 1074821"/>
                  <a:gd name="connsiteX446" fmla="*/ 2943727 w 3797166"/>
                  <a:gd name="connsiteY446" fmla="*/ 200527 h 1074821"/>
                  <a:gd name="connsiteX447" fmla="*/ 2925679 w 3797166"/>
                  <a:gd name="connsiteY447" fmla="*/ 196516 h 1074821"/>
                  <a:gd name="connsiteX448" fmla="*/ 2915653 w 3797166"/>
                  <a:gd name="connsiteY448" fmla="*/ 194511 h 1074821"/>
                  <a:gd name="connsiteX449" fmla="*/ 2903621 w 3797166"/>
                  <a:gd name="connsiteY449" fmla="*/ 190500 h 1074821"/>
                  <a:gd name="connsiteX450" fmla="*/ 2869532 w 3797166"/>
                  <a:gd name="connsiteY450" fmla="*/ 182479 h 1074821"/>
                  <a:gd name="connsiteX451" fmla="*/ 2861511 w 3797166"/>
                  <a:gd name="connsiteY451" fmla="*/ 178469 h 1074821"/>
                  <a:gd name="connsiteX452" fmla="*/ 2853490 w 3797166"/>
                  <a:gd name="connsiteY452" fmla="*/ 176463 h 1074821"/>
                  <a:gd name="connsiteX453" fmla="*/ 2817395 w 3797166"/>
                  <a:gd name="connsiteY453" fmla="*/ 168442 h 1074821"/>
                  <a:gd name="connsiteX454" fmla="*/ 2789321 w 3797166"/>
                  <a:gd name="connsiteY454" fmla="*/ 160421 h 1074821"/>
                  <a:gd name="connsiteX455" fmla="*/ 2765258 w 3797166"/>
                  <a:gd name="connsiteY455" fmla="*/ 152400 h 1074821"/>
                  <a:gd name="connsiteX456" fmla="*/ 2745206 w 3797166"/>
                  <a:gd name="connsiteY456" fmla="*/ 150395 h 1074821"/>
                  <a:gd name="connsiteX457" fmla="*/ 2727158 w 3797166"/>
                  <a:gd name="connsiteY457" fmla="*/ 146385 h 1074821"/>
                  <a:gd name="connsiteX458" fmla="*/ 2719137 w 3797166"/>
                  <a:gd name="connsiteY458" fmla="*/ 144379 h 1074821"/>
                  <a:gd name="connsiteX459" fmla="*/ 2689058 w 3797166"/>
                  <a:gd name="connsiteY459" fmla="*/ 140369 h 1074821"/>
                  <a:gd name="connsiteX460" fmla="*/ 2679032 w 3797166"/>
                  <a:gd name="connsiteY460" fmla="*/ 136358 h 1074821"/>
                  <a:gd name="connsiteX461" fmla="*/ 2635560 w 3797166"/>
                  <a:gd name="connsiteY461" fmla="*/ 137217 h 1074821"/>
                  <a:gd name="connsiteX462" fmla="*/ 2610853 w 3797166"/>
                  <a:gd name="connsiteY462" fmla="*/ 118311 h 1074821"/>
                  <a:gd name="connsiteX463" fmla="*/ 2588795 w 3797166"/>
                  <a:gd name="connsiteY463" fmla="*/ 132061 h 1074821"/>
                  <a:gd name="connsiteX464" fmla="*/ 2576764 w 3797166"/>
                  <a:gd name="connsiteY464" fmla="*/ 106279 h 1074821"/>
                  <a:gd name="connsiteX465" fmla="*/ 2570748 w 3797166"/>
                  <a:gd name="connsiteY465" fmla="*/ 108285 h 1074821"/>
                  <a:gd name="connsiteX466" fmla="*/ 2566737 w 3797166"/>
                  <a:gd name="connsiteY466" fmla="*/ 118311 h 1074821"/>
                  <a:gd name="connsiteX467" fmla="*/ 2536658 w 3797166"/>
                  <a:gd name="connsiteY467" fmla="*/ 98259 h 1074821"/>
                  <a:gd name="connsiteX468" fmla="*/ 2546685 w 3797166"/>
                  <a:gd name="connsiteY468" fmla="*/ 102269 h 1074821"/>
                  <a:gd name="connsiteX469" fmla="*/ 2526632 w 3797166"/>
                  <a:gd name="connsiteY469" fmla="*/ 90237 h 1074821"/>
                  <a:gd name="connsiteX470" fmla="*/ 2516605 w 3797166"/>
                  <a:gd name="connsiteY470" fmla="*/ 106280 h 1074821"/>
                  <a:gd name="connsiteX471" fmla="*/ 2504574 w 3797166"/>
                  <a:gd name="connsiteY471" fmla="*/ 74195 h 1074821"/>
                  <a:gd name="connsiteX472" fmla="*/ 2464468 w 3797166"/>
                  <a:gd name="connsiteY472" fmla="*/ 72190 h 1074821"/>
                  <a:gd name="connsiteX473" fmla="*/ 2430380 w 3797166"/>
                  <a:gd name="connsiteY473" fmla="*/ 64169 h 1074821"/>
                  <a:gd name="connsiteX474" fmla="*/ 2410327 w 3797166"/>
                  <a:gd name="connsiteY474" fmla="*/ 54142 h 1074821"/>
                  <a:gd name="connsiteX475" fmla="*/ 2394284 w 3797166"/>
                  <a:gd name="connsiteY475" fmla="*/ 56148 h 1074821"/>
                  <a:gd name="connsiteX476" fmla="*/ 2371582 w 3797166"/>
                  <a:gd name="connsiteY476" fmla="*/ 67104 h 1074821"/>
                  <a:gd name="connsiteX477" fmla="*/ 2368359 w 3797166"/>
                  <a:gd name="connsiteY477" fmla="*/ 66532 h 1074821"/>
                  <a:gd name="connsiteX478" fmla="*/ 2338137 w 3797166"/>
                  <a:gd name="connsiteY478" fmla="*/ 66174 h 1074821"/>
                  <a:gd name="connsiteX479" fmla="*/ 2306053 w 3797166"/>
                  <a:gd name="connsiteY479" fmla="*/ 36095 h 1074821"/>
                  <a:gd name="connsiteX480" fmla="*/ 2281990 w 3797166"/>
                  <a:gd name="connsiteY480" fmla="*/ 36044 h 1074821"/>
                  <a:gd name="connsiteX481" fmla="*/ 2267000 w 3797166"/>
                  <a:gd name="connsiteY481" fmla="*/ 35945 h 1074821"/>
                  <a:gd name="connsiteX482" fmla="*/ 2235869 w 3797166"/>
                  <a:gd name="connsiteY482" fmla="*/ 27924 h 1074821"/>
                  <a:gd name="connsiteX483" fmla="*/ 2209800 w 3797166"/>
                  <a:gd name="connsiteY483" fmla="*/ 36095 h 1074821"/>
                  <a:gd name="connsiteX484" fmla="*/ 2187743 w 3797166"/>
                  <a:gd name="connsiteY484" fmla="*/ 30079 h 1074821"/>
                  <a:gd name="connsiteX485" fmla="*/ 2169695 w 3797166"/>
                  <a:gd name="connsiteY485" fmla="*/ 26069 h 1074821"/>
                  <a:gd name="connsiteX486" fmla="*/ 2145632 w 3797166"/>
                  <a:gd name="connsiteY486" fmla="*/ 18048 h 1074821"/>
                  <a:gd name="connsiteX487" fmla="*/ 2117558 w 3797166"/>
                  <a:gd name="connsiteY487" fmla="*/ 12032 h 1074821"/>
                  <a:gd name="connsiteX488" fmla="*/ 2099511 w 3797166"/>
                  <a:gd name="connsiteY488" fmla="*/ 8021 h 1074821"/>
                  <a:gd name="connsiteX489" fmla="*/ 2079458 w 3797166"/>
                  <a:gd name="connsiteY489" fmla="*/ 4011 h 1074821"/>
                  <a:gd name="connsiteX490" fmla="*/ 2053390 w 3797166"/>
                  <a:gd name="connsiteY490" fmla="*/ 0 h 1074821"/>
                  <a:gd name="connsiteX491" fmla="*/ 2013285 w 3797166"/>
                  <a:gd name="connsiteY491" fmla="*/ 6016 h 1074821"/>
                  <a:gd name="connsiteX492" fmla="*/ 2007269 w 3797166"/>
                  <a:gd name="connsiteY492" fmla="*/ 14037 h 1074821"/>
                  <a:gd name="connsiteX493" fmla="*/ 1977190 w 3797166"/>
                  <a:gd name="connsiteY493" fmla="*/ 20053 h 1074821"/>
                  <a:gd name="connsiteX494" fmla="*/ 1945106 w 3797166"/>
                  <a:gd name="connsiteY494" fmla="*/ 10027 h 1074821"/>
                  <a:gd name="connsiteX495" fmla="*/ 1760621 w 3797166"/>
                  <a:gd name="connsiteY495" fmla="*/ 10027 h 1074821"/>
                  <a:gd name="connsiteX496" fmla="*/ 1665539 w 3797166"/>
                  <a:gd name="connsiteY496" fmla="*/ 10862 h 1074821"/>
                  <a:gd name="connsiteX497" fmla="*/ 1652337 w 3797166"/>
                  <a:gd name="connsiteY497" fmla="*/ 16042 h 1074821"/>
                  <a:gd name="connsiteX498" fmla="*/ 1650332 w 3797166"/>
                  <a:gd name="connsiteY498" fmla="*/ 22058 h 1074821"/>
                  <a:gd name="connsiteX499" fmla="*/ 1654343 w 3797166"/>
                  <a:gd name="connsiteY499" fmla="*/ 62163 h 1074821"/>
                  <a:gd name="connsiteX500" fmla="*/ 1652337 w 3797166"/>
                  <a:gd name="connsiteY500" fmla="*/ 82216 h 1074821"/>
                  <a:gd name="connsiteX501" fmla="*/ 1646321 w 3797166"/>
                  <a:gd name="connsiteY501" fmla="*/ 112295 h 1074821"/>
                  <a:gd name="connsiteX502" fmla="*/ 1640306 w 3797166"/>
                  <a:gd name="connsiteY502" fmla="*/ 126332 h 1074821"/>
                  <a:gd name="connsiteX503" fmla="*/ 1638300 w 3797166"/>
                  <a:gd name="connsiteY503" fmla="*/ 132348 h 1074821"/>
                  <a:gd name="connsiteX504" fmla="*/ 1626269 w 3797166"/>
                  <a:gd name="connsiteY504" fmla="*/ 138363 h 1074821"/>
                  <a:gd name="connsiteX505" fmla="*/ 1608221 w 3797166"/>
                  <a:gd name="connsiteY505" fmla="*/ 134353 h 1074821"/>
                  <a:gd name="connsiteX506" fmla="*/ 1606216 w 3797166"/>
                  <a:gd name="connsiteY506" fmla="*/ 126332 h 1074821"/>
                  <a:gd name="connsiteX507" fmla="*/ 1604211 w 3797166"/>
                  <a:gd name="connsiteY507" fmla="*/ 120316 h 1074821"/>
                  <a:gd name="connsiteX508" fmla="*/ 1600200 w 3797166"/>
                  <a:gd name="connsiteY508" fmla="*/ 106279 h 1074821"/>
                  <a:gd name="connsiteX509" fmla="*/ 1592179 w 3797166"/>
                  <a:gd name="connsiteY509" fmla="*/ 84221 h 1074821"/>
                  <a:gd name="connsiteX510" fmla="*/ 1584158 w 3797166"/>
                  <a:gd name="connsiteY510" fmla="*/ 82216 h 1074821"/>
                  <a:gd name="connsiteX511" fmla="*/ 1574132 w 3797166"/>
                  <a:gd name="connsiteY511" fmla="*/ 70185 h 1074821"/>
                  <a:gd name="connsiteX512" fmla="*/ 1568116 w 3797166"/>
                  <a:gd name="connsiteY512" fmla="*/ 68179 h 1074821"/>
                  <a:gd name="connsiteX513" fmla="*/ 1538037 w 3797166"/>
                  <a:gd name="connsiteY513" fmla="*/ 72190 h 1074821"/>
                  <a:gd name="connsiteX514" fmla="*/ 1532021 w 3797166"/>
                  <a:gd name="connsiteY514" fmla="*/ 76200 h 1074821"/>
                  <a:gd name="connsiteX515" fmla="*/ 1524000 w 3797166"/>
                  <a:gd name="connsiteY515" fmla="*/ 82216 h 1074821"/>
                  <a:gd name="connsiteX516" fmla="*/ 1517985 w 3797166"/>
                  <a:gd name="connsiteY516" fmla="*/ 92242 h 1074821"/>
                  <a:gd name="connsiteX517" fmla="*/ 1499937 w 3797166"/>
                  <a:gd name="connsiteY517" fmla="*/ 108285 h 1074821"/>
                  <a:gd name="connsiteX518" fmla="*/ 1497932 w 3797166"/>
                  <a:gd name="connsiteY518" fmla="*/ 116306 h 1074821"/>
                  <a:gd name="connsiteX519" fmla="*/ 1491916 w 3797166"/>
                  <a:gd name="connsiteY519" fmla="*/ 118311 h 1074821"/>
                  <a:gd name="connsiteX520" fmla="*/ 1487906 w 3797166"/>
                  <a:gd name="connsiteY520" fmla="*/ 124327 h 1074821"/>
                  <a:gd name="connsiteX521" fmla="*/ 1483895 w 3797166"/>
                  <a:gd name="connsiteY521" fmla="*/ 138363 h 1074821"/>
                  <a:gd name="connsiteX522" fmla="*/ 1479885 w 3797166"/>
                  <a:gd name="connsiteY522" fmla="*/ 144379 h 1074821"/>
                  <a:gd name="connsiteX523" fmla="*/ 1489911 w 3797166"/>
                  <a:gd name="connsiteY523" fmla="*/ 154406 h 1074821"/>
                  <a:gd name="connsiteX524" fmla="*/ 1491916 w 3797166"/>
                  <a:gd name="connsiteY524" fmla="*/ 160421 h 1074821"/>
                  <a:gd name="connsiteX525" fmla="*/ 1497932 w 3797166"/>
                  <a:gd name="connsiteY525" fmla="*/ 164432 h 1074821"/>
                  <a:gd name="connsiteX526" fmla="*/ 1503948 w 3797166"/>
                  <a:gd name="connsiteY526" fmla="*/ 178469 h 1074821"/>
                  <a:gd name="connsiteX527" fmla="*/ 1505953 w 3797166"/>
                  <a:gd name="connsiteY527" fmla="*/ 184485 h 1074821"/>
                  <a:gd name="connsiteX528" fmla="*/ 1509964 w 3797166"/>
                  <a:gd name="connsiteY528" fmla="*/ 194511 h 1074821"/>
                  <a:gd name="connsiteX529" fmla="*/ 1511969 w 3797166"/>
                  <a:gd name="connsiteY529" fmla="*/ 202532 h 1074821"/>
                  <a:gd name="connsiteX530" fmla="*/ 1515979 w 3797166"/>
                  <a:gd name="connsiteY530" fmla="*/ 208548 h 1074821"/>
                  <a:gd name="connsiteX531" fmla="*/ 1524000 w 3797166"/>
                  <a:gd name="connsiteY531" fmla="*/ 222585 h 1074821"/>
                  <a:gd name="connsiteX532" fmla="*/ 1526006 w 3797166"/>
                  <a:gd name="connsiteY532" fmla="*/ 228600 h 1074821"/>
                  <a:gd name="connsiteX533" fmla="*/ 1530016 w 3797166"/>
                  <a:gd name="connsiteY533" fmla="*/ 234616 h 1074821"/>
                  <a:gd name="connsiteX534" fmla="*/ 1532021 w 3797166"/>
                  <a:gd name="connsiteY534" fmla="*/ 240632 h 1074821"/>
                  <a:gd name="connsiteX535" fmla="*/ 1544053 w 3797166"/>
                  <a:gd name="connsiteY535" fmla="*/ 252663 h 1074821"/>
                  <a:gd name="connsiteX536" fmla="*/ 1558090 w 3797166"/>
                  <a:gd name="connsiteY536" fmla="*/ 268706 h 1074821"/>
                  <a:gd name="connsiteX537" fmla="*/ 1566111 w 3797166"/>
                  <a:gd name="connsiteY537" fmla="*/ 276727 h 1074821"/>
                  <a:gd name="connsiteX538" fmla="*/ 1570121 w 3797166"/>
                  <a:gd name="connsiteY538" fmla="*/ 282742 h 1074821"/>
                  <a:gd name="connsiteX539" fmla="*/ 1578143 w 3797166"/>
                  <a:gd name="connsiteY539" fmla="*/ 284748 h 1074821"/>
                  <a:gd name="connsiteX540" fmla="*/ 1592179 w 3797166"/>
                  <a:gd name="connsiteY540" fmla="*/ 302795 h 1074821"/>
                  <a:gd name="connsiteX541" fmla="*/ 1598195 w 3797166"/>
                  <a:gd name="connsiteY541" fmla="*/ 314827 h 1074821"/>
                  <a:gd name="connsiteX542" fmla="*/ 1600200 w 3797166"/>
                  <a:gd name="connsiteY542" fmla="*/ 320842 h 1074821"/>
                  <a:gd name="connsiteX543" fmla="*/ 1596190 w 3797166"/>
                  <a:gd name="connsiteY543" fmla="*/ 334879 h 1074821"/>
                  <a:gd name="connsiteX544" fmla="*/ 1590174 w 3797166"/>
                  <a:gd name="connsiteY544" fmla="*/ 332874 h 1074821"/>
                  <a:gd name="connsiteX545" fmla="*/ 1572127 w 3797166"/>
                  <a:gd name="connsiteY545" fmla="*/ 328863 h 1074821"/>
                  <a:gd name="connsiteX546" fmla="*/ 1568116 w 3797166"/>
                  <a:gd name="connsiteY546" fmla="*/ 334879 h 1074821"/>
                  <a:gd name="connsiteX547" fmla="*/ 1562100 w 3797166"/>
                  <a:gd name="connsiteY547" fmla="*/ 332874 h 1074821"/>
                  <a:gd name="connsiteX548" fmla="*/ 1556085 w 3797166"/>
                  <a:gd name="connsiteY548" fmla="*/ 334879 h 1074821"/>
                  <a:gd name="connsiteX549" fmla="*/ 1554079 w 3797166"/>
                  <a:gd name="connsiteY549" fmla="*/ 387016 h 1074821"/>
                  <a:gd name="connsiteX550" fmla="*/ 1548064 w 3797166"/>
                  <a:gd name="connsiteY550" fmla="*/ 407069 h 1074821"/>
                  <a:gd name="connsiteX551" fmla="*/ 1540043 w 3797166"/>
                  <a:gd name="connsiteY551" fmla="*/ 411079 h 1074821"/>
                  <a:gd name="connsiteX552" fmla="*/ 1528011 w 3797166"/>
                  <a:gd name="connsiteY552" fmla="*/ 407069 h 1074821"/>
                  <a:gd name="connsiteX553" fmla="*/ 1521995 w 3797166"/>
                  <a:gd name="connsiteY553" fmla="*/ 376990 h 1074821"/>
                  <a:gd name="connsiteX554" fmla="*/ 1519990 w 3797166"/>
                  <a:gd name="connsiteY554" fmla="*/ 356937 h 1074821"/>
                  <a:gd name="connsiteX555" fmla="*/ 1509964 w 3797166"/>
                  <a:gd name="connsiteY555" fmla="*/ 348916 h 1074821"/>
                  <a:gd name="connsiteX556" fmla="*/ 1507958 w 3797166"/>
                  <a:gd name="connsiteY556" fmla="*/ 342900 h 1074821"/>
                  <a:gd name="connsiteX557" fmla="*/ 1501943 w 3797166"/>
                  <a:gd name="connsiteY557" fmla="*/ 336885 h 1074821"/>
                  <a:gd name="connsiteX558" fmla="*/ 1475874 w 3797166"/>
                  <a:gd name="connsiteY558" fmla="*/ 342900 h 1074821"/>
                  <a:gd name="connsiteX559" fmla="*/ 1469858 w 3797166"/>
                  <a:gd name="connsiteY559" fmla="*/ 346911 h 1074821"/>
                  <a:gd name="connsiteX560" fmla="*/ 1463843 w 3797166"/>
                  <a:gd name="connsiteY560" fmla="*/ 344906 h 1074821"/>
                  <a:gd name="connsiteX561" fmla="*/ 1469858 w 3797166"/>
                  <a:gd name="connsiteY561" fmla="*/ 292769 h 1074821"/>
                  <a:gd name="connsiteX562" fmla="*/ 1473869 w 3797166"/>
                  <a:gd name="connsiteY562" fmla="*/ 250658 h 1074821"/>
                  <a:gd name="connsiteX563" fmla="*/ 1477879 w 3797166"/>
                  <a:gd name="connsiteY563" fmla="*/ 234616 h 1074821"/>
                  <a:gd name="connsiteX564" fmla="*/ 1481890 w 3797166"/>
                  <a:gd name="connsiteY564" fmla="*/ 214563 h 1074821"/>
                  <a:gd name="connsiteX565" fmla="*/ 1479885 w 3797166"/>
                  <a:gd name="connsiteY565" fmla="*/ 198521 h 1074821"/>
                  <a:gd name="connsiteX566" fmla="*/ 1463843 w 3797166"/>
                  <a:gd name="connsiteY566" fmla="*/ 194511 h 1074821"/>
                  <a:gd name="connsiteX567" fmla="*/ 1445795 w 3797166"/>
                  <a:gd name="connsiteY567" fmla="*/ 196516 h 1074821"/>
                  <a:gd name="connsiteX568" fmla="*/ 1437774 w 3797166"/>
                  <a:gd name="connsiteY568" fmla="*/ 208548 h 1074821"/>
                  <a:gd name="connsiteX569" fmla="*/ 1435769 w 3797166"/>
                  <a:gd name="connsiteY569" fmla="*/ 218574 h 1074821"/>
                  <a:gd name="connsiteX570" fmla="*/ 1421732 w 3797166"/>
                  <a:gd name="connsiteY570" fmla="*/ 310816 h 1074821"/>
                  <a:gd name="connsiteX571" fmla="*/ 1415716 w 3797166"/>
                  <a:gd name="connsiteY571" fmla="*/ 328863 h 1074821"/>
                  <a:gd name="connsiteX572" fmla="*/ 1409700 w 3797166"/>
                  <a:gd name="connsiteY572" fmla="*/ 340895 h 1074821"/>
                  <a:gd name="connsiteX573" fmla="*/ 1395664 w 3797166"/>
                  <a:gd name="connsiteY573" fmla="*/ 348916 h 1074821"/>
                  <a:gd name="connsiteX574" fmla="*/ 1387643 w 3797166"/>
                  <a:gd name="connsiteY574" fmla="*/ 352927 h 1074821"/>
                  <a:gd name="connsiteX575" fmla="*/ 1375611 w 3797166"/>
                  <a:gd name="connsiteY575" fmla="*/ 354932 h 1074821"/>
                  <a:gd name="connsiteX576" fmla="*/ 1357564 w 3797166"/>
                  <a:gd name="connsiteY576" fmla="*/ 358942 h 1074821"/>
                  <a:gd name="connsiteX577" fmla="*/ 1325479 w 3797166"/>
                  <a:gd name="connsiteY577" fmla="*/ 356937 h 1074821"/>
                  <a:gd name="connsiteX578" fmla="*/ 1311443 w 3797166"/>
                  <a:gd name="connsiteY578" fmla="*/ 348916 h 1074821"/>
                  <a:gd name="connsiteX579" fmla="*/ 1299411 w 3797166"/>
                  <a:gd name="connsiteY579" fmla="*/ 342900 h 1074821"/>
                  <a:gd name="connsiteX580" fmla="*/ 1293395 w 3797166"/>
                  <a:gd name="connsiteY580" fmla="*/ 338890 h 1074821"/>
                  <a:gd name="connsiteX581" fmla="*/ 1279358 w 3797166"/>
                  <a:gd name="connsiteY581" fmla="*/ 332874 h 1074821"/>
                  <a:gd name="connsiteX582" fmla="*/ 1273343 w 3797166"/>
                  <a:gd name="connsiteY582" fmla="*/ 328863 h 1074821"/>
                  <a:gd name="connsiteX583" fmla="*/ 1241258 w 3797166"/>
                  <a:gd name="connsiteY583" fmla="*/ 332874 h 1074821"/>
                  <a:gd name="connsiteX584" fmla="*/ 1237248 w 3797166"/>
                  <a:gd name="connsiteY584" fmla="*/ 338890 h 1074821"/>
                  <a:gd name="connsiteX585" fmla="*/ 1223211 w 3797166"/>
                  <a:gd name="connsiteY585" fmla="*/ 342900 h 1074821"/>
                  <a:gd name="connsiteX586" fmla="*/ 1201153 w 3797166"/>
                  <a:gd name="connsiteY586" fmla="*/ 348916 h 1074821"/>
                  <a:gd name="connsiteX587" fmla="*/ 1169069 w 3797166"/>
                  <a:gd name="connsiteY587" fmla="*/ 360948 h 1074821"/>
                  <a:gd name="connsiteX588" fmla="*/ 1147011 w 3797166"/>
                  <a:gd name="connsiteY588" fmla="*/ 370974 h 1074821"/>
                  <a:gd name="connsiteX589" fmla="*/ 1130969 w 3797166"/>
                  <a:gd name="connsiteY589" fmla="*/ 374985 h 1074821"/>
                  <a:gd name="connsiteX590" fmla="*/ 1120943 w 3797166"/>
                  <a:gd name="connsiteY590" fmla="*/ 378995 h 1074821"/>
                  <a:gd name="connsiteX591" fmla="*/ 1104900 w 3797166"/>
                  <a:gd name="connsiteY591" fmla="*/ 381000 h 1074821"/>
                  <a:gd name="connsiteX592" fmla="*/ 1086853 w 3797166"/>
                  <a:gd name="connsiteY592" fmla="*/ 385011 h 1074821"/>
                  <a:gd name="connsiteX593" fmla="*/ 1072816 w 3797166"/>
                  <a:gd name="connsiteY593" fmla="*/ 393032 h 1074821"/>
                  <a:gd name="connsiteX594" fmla="*/ 1058779 w 3797166"/>
                  <a:gd name="connsiteY594" fmla="*/ 395037 h 1074821"/>
                  <a:gd name="connsiteX595" fmla="*/ 1022685 w 3797166"/>
                  <a:gd name="connsiteY595" fmla="*/ 397042 h 1074821"/>
                  <a:gd name="connsiteX596" fmla="*/ 1016669 w 3797166"/>
                  <a:gd name="connsiteY596" fmla="*/ 395037 h 1074821"/>
                  <a:gd name="connsiteX597" fmla="*/ 957464 w 3797166"/>
                  <a:gd name="connsiteY597" fmla="*/ 400552 h 1074821"/>
                  <a:gd name="connsiteX598" fmla="*/ 920416 w 3797166"/>
                  <a:gd name="connsiteY598" fmla="*/ 399398 h 1074821"/>
                  <a:gd name="connsiteX599" fmla="*/ 890738 w 3797166"/>
                  <a:gd name="connsiteY599" fmla="*/ 396341 h 1074821"/>
                  <a:gd name="connsiteX600" fmla="*/ 850683 w 3797166"/>
                  <a:gd name="connsiteY600" fmla="*/ 397093 h 1074821"/>
                  <a:gd name="connsiteX601" fmla="*/ 801504 w 3797166"/>
                  <a:gd name="connsiteY601" fmla="*/ 405765 h 1074821"/>
                  <a:gd name="connsiteX602" fmla="*/ 782053 w 3797166"/>
                  <a:gd name="connsiteY602" fmla="*/ 387016 h 1074821"/>
                  <a:gd name="connsiteX603" fmla="*/ 779847 w 3797166"/>
                  <a:gd name="connsiteY603" fmla="*/ 404261 h 1074821"/>
                  <a:gd name="connsiteX604" fmla="*/ 764006 w 3797166"/>
                  <a:gd name="connsiteY604" fmla="*/ 399048 h 1074821"/>
                  <a:gd name="connsiteX605" fmla="*/ 755985 w 3797166"/>
                  <a:gd name="connsiteY605" fmla="*/ 401053 h 1074821"/>
                  <a:gd name="connsiteX606" fmla="*/ 739943 w 3797166"/>
                  <a:gd name="connsiteY606" fmla="*/ 411079 h 1074821"/>
                  <a:gd name="connsiteX607" fmla="*/ 733927 w 3797166"/>
                  <a:gd name="connsiteY607" fmla="*/ 413085 h 1074821"/>
                  <a:gd name="connsiteX608" fmla="*/ 727911 w 3797166"/>
                  <a:gd name="connsiteY608" fmla="*/ 417095 h 1074821"/>
                  <a:gd name="connsiteX609" fmla="*/ 721895 w 3797166"/>
                  <a:gd name="connsiteY609" fmla="*/ 423111 h 1074821"/>
                  <a:gd name="connsiteX610" fmla="*/ 711869 w 3797166"/>
                  <a:gd name="connsiteY610" fmla="*/ 425116 h 1074821"/>
                  <a:gd name="connsiteX611" fmla="*/ 699837 w 3797166"/>
                  <a:gd name="connsiteY611" fmla="*/ 429127 h 1074821"/>
                  <a:gd name="connsiteX612" fmla="*/ 669758 w 3797166"/>
                  <a:gd name="connsiteY612" fmla="*/ 441158 h 1074821"/>
                  <a:gd name="connsiteX613" fmla="*/ 651711 w 3797166"/>
                  <a:gd name="connsiteY613" fmla="*/ 449179 h 1074821"/>
                  <a:gd name="connsiteX614" fmla="*/ 645695 w 3797166"/>
                  <a:gd name="connsiteY614" fmla="*/ 451185 h 1074821"/>
                  <a:gd name="connsiteX615" fmla="*/ 637674 w 3797166"/>
                  <a:gd name="connsiteY615" fmla="*/ 455195 h 1074821"/>
                  <a:gd name="connsiteX616" fmla="*/ 625643 w 3797166"/>
                  <a:gd name="connsiteY616" fmla="*/ 457200 h 1074821"/>
                  <a:gd name="connsiteX617" fmla="*/ 619627 w 3797166"/>
                  <a:gd name="connsiteY617" fmla="*/ 453190 h 1074821"/>
                  <a:gd name="connsiteX618" fmla="*/ 617621 w 3797166"/>
                  <a:gd name="connsiteY618" fmla="*/ 445169 h 1074821"/>
                  <a:gd name="connsiteX619" fmla="*/ 613611 w 3797166"/>
                  <a:gd name="connsiteY619" fmla="*/ 439153 h 1074821"/>
                  <a:gd name="connsiteX620" fmla="*/ 611606 w 3797166"/>
                  <a:gd name="connsiteY620" fmla="*/ 433137 h 1074821"/>
                  <a:gd name="connsiteX621" fmla="*/ 605590 w 3797166"/>
                  <a:gd name="connsiteY621" fmla="*/ 429127 h 1074821"/>
                  <a:gd name="connsiteX622" fmla="*/ 593558 w 3797166"/>
                  <a:gd name="connsiteY622" fmla="*/ 421106 h 1074821"/>
                  <a:gd name="connsiteX623" fmla="*/ 579521 w 3797166"/>
                  <a:gd name="connsiteY623" fmla="*/ 415090 h 1074821"/>
                  <a:gd name="connsiteX624" fmla="*/ 567490 w 3797166"/>
                  <a:gd name="connsiteY624" fmla="*/ 419100 h 1074821"/>
                  <a:gd name="connsiteX625" fmla="*/ 565485 w 3797166"/>
                  <a:gd name="connsiteY625" fmla="*/ 425116 h 1074821"/>
                  <a:gd name="connsiteX626" fmla="*/ 571500 w 3797166"/>
                  <a:gd name="connsiteY626" fmla="*/ 445169 h 1074821"/>
                  <a:gd name="connsiteX627" fmla="*/ 573506 w 3797166"/>
                  <a:gd name="connsiteY627" fmla="*/ 453190 h 1074821"/>
                  <a:gd name="connsiteX628" fmla="*/ 577516 w 3797166"/>
                  <a:gd name="connsiteY628" fmla="*/ 467227 h 1074821"/>
                  <a:gd name="connsiteX629" fmla="*/ 575511 w 3797166"/>
                  <a:gd name="connsiteY629" fmla="*/ 473242 h 1074821"/>
                  <a:gd name="connsiteX630" fmla="*/ 561474 w 3797166"/>
                  <a:gd name="connsiteY630" fmla="*/ 463216 h 1074821"/>
                  <a:gd name="connsiteX631" fmla="*/ 559469 w 3797166"/>
                  <a:gd name="connsiteY631" fmla="*/ 457200 h 1074821"/>
                  <a:gd name="connsiteX632" fmla="*/ 549443 w 3797166"/>
                  <a:gd name="connsiteY632" fmla="*/ 439153 h 1074821"/>
                  <a:gd name="connsiteX633" fmla="*/ 541421 w 3797166"/>
                  <a:gd name="connsiteY633" fmla="*/ 421106 h 1074821"/>
                  <a:gd name="connsiteX634" fmla="*/ 531395 w 3797166"/>
                  <a:gd name="connsiteY634" fmla="*/ 407069 h 1074821"/>
                  <a:gd name="connsiteX635" fmla="*/ 525379 w 3797166"/>
                  <a:gd name="connsiteY635" fmla="*/ 391027 h 1074821"/>
                  <a:gd name="connsiteX636" fmla="*/ 523374 w 3797166"/>
                  <a:gd name="connsiteY636" fmla="*/ 385011 h 1074821"/>
                  <a:gd name="connsiteX637" fmla="*/ 513348 w 3797166"/>
                  <a:gd name="connsiteY637" fmla="*/ 372979 h 1074821"/>
                  <a:gd name="connsiteX638" fmla="*/ 511343 w 3797166"/>
                  <a:gd name="connsiteY638" fmla="*/ 366963 h 1074821"/>
                  <a:gd name="connsiteX639" fmla="*/ 505327 w 3797166"/>
                  <a:gd name="connsiteY639" fmla="*/ 360948 h 1074821"/>
                  <a:gd name="connsiteX640" fmla="*/ 499311 w 3797166"/>
                  <a:gd name="connsiteY640" fmla="*/ 352927 h 1074821"/>
                  <a:gd name="connsiteX641" fmla="*/ 493295 w 3797166"/>
                  <a:gd name="connsiteY641" fmla="*/ 348916 h 1074821"/>
                  <a:gd name="connsiteX642" fmla="*/ 485274 w 3797166"/>
                  <a:gd name="connsiteY642" fmla="*/ 340895 h 1074821"/>
                  <a:gd name="connsiteX643" fmla="*/ 477253 w 3797166"/>
                  <a:gd name="connsiteY643" fmla="*/ 328863 h 1074821"/>
                  <a:gd name="connsiteX644" fmla="*/ 473243 w 3797166"/>
                  <a:gd name="connsiteY644" fmla="*/ 320842 h 1074821"/>
                  <a:gd name="connsiteX645" fmla="*/ 475248 w 3797166"/>
                  <a:gd name="connsiteY645" fmla="*/ 300790 h 1074821"/>
                  <a:gd name="connsiteX646" fmla="*/ 477253 w 3797166"/>
                  <a:gd name="connsiteY646" fmla="*/ 294774 h 1074821"/>
                  <a:gd name="connsiteX647" fmla="*/ 483269 w 3797166"/>
                  <a:gd name="connsiteY647" fmla="*/ 290763 h 1074821"/>
                  <a:gd name="connsiteX648" fmla="*/ 495300 w 3797166"/>
                  <a:gd name="connsiteY648" fmla="*/ 298785 h 1074821"/>
                  <a:gd name="connsiteX649" fmla="*/ 501316 w 3797166"/>
                  <a:gd name="connsiteY649" fmla="*/ 300790 h 1074821"/>
                  <a:gd name="connsiteX650" fmla="*/ 515353 w 3797166"/>
                  <a:gd name="connsiteY650" fmla="*/ 314827 h 1074821"/>
                  <a:gd name="connsiteX651" fmla="*/ 519364 w 3797166"/>
                  <a:gd name="connsiteY651" fmla="*/ 320842 h 1074821"/>
                  <a:gd name="connsiteX652" fmla="*/ 529390 w 3797166"/>
                  <a:gd name="connsiteY652" fmla="*/ 326858 h 1074821"/>
                  <a:gd name="connsiteX653" fmla="*/ 535406 w 3797166"/>
                  <a:gd name="connsiteY653" fmla="*/ 330869 h 1074821"/>
                  <a:gd name="connsiteX654" fmla="*/ 541421 w 3797166"/>
                  <a:gd name="connsiteY654" fmla="*/ 332874 h 1074821"/>
                  <a:gd name="connsiteX655" fmla="*/ 549443 w 3797166"/>
                  <a:gd name="connsiteY655" fmla="*/ 336885 h 1074821"/>
                  <a:gd name="connsiteX656" fmla="*/ 605590 w 3797166"/>
                  <a:gd name="connsiteY656" fmla="*/ 332874 h 1074821"/>
                  <a:gd name="connsiteX657" fmla="*/ 615616 w 3797166"/>
                  <a:gd name="connsiteY657" fmla="*/ 328863 h 1074821"/>
                  <a:gd name="connsiteX658" fmla="*/ 613611 w 3797166"/>
                  <a:gd name="connsiteY658" fmla="*/ 312821 h 1074821"/>
                  <a:gd name="connsiteX659" fmla="*/ 623470 w 3797166"/>
                  <a:gd name="connsiteY659" fmla="*/ 300344 h 1074821"/>
                  <a:gd name="connsiteX660" fmla="*/ 591720 w 3797166"/>
                  <a:gd name="connsiteY660" fmla="*/ 276782 h 1074821"/>
                  <a:gd name="connsiteX661" fmla="*/ 573673 w 3797166"/>
                  <a:gd name="connsiteY661" fmla="*/ 265920 h 1074821"/>
                  <a:gd name="connsiteX662" fmla="*/ 556238 w 3797166"/>
                  <a:gd name="connsiteY662" fmla="*/ 249766 h 1074821"/>
                  <a:gd name="connsiteX663" fmla="*/ 527385 w 3797166"/>
                  <a:gd name="connsiteY663" fmla="*/ 256674 h 1074821"/>
                  <a:gd name="connsiteX664" fmla="*/ 535015 w 3797166"/>
                  <a:gd name="connsiteY664" fmla="*/ 242303 h 1074821"/>
                  <a:gd name="connsiteX665" fmla="*/ 511343 w 3797166"/>
                  <a:gd name="connsiteY665" fmla="*/ 236621 h 1074821"/>
                  <a:gd name="connsiteX666" fmla="*/ 505327 w 3797166"/>
                  <a:gd name="connsiteY666" fmla="*/ 230606 h 1074821"/>
                  <a:gd name="connsiteX667" fmla="*/ 501316 w 3797166"/>
                  <a:gd name="connsiteY667" fmla="*/ 224590 h 1074821"/>
                  <a:gd name="connsiteX668" fmla="*/ 495300 w 3797166"/>
                  <a:gd name="connsiteY668" fmla="*/ 222585 h 1074821"/>
                  <a:gd name="connsiteX669" fmla="*/ 473856 w 3797166"/>
                  <a:gd name="connsiteY669" fmla="*/ 206932 h 1074821"/>
                  <a:gd name="connsiteX670" fmla="*/ 411079 w 3797166"/>
                  <a:gd name="connsiteY670" fmla="*/ 214563 h 1074821"/>
                  <a:gd name="connsiteX671" fmla="*/ 385011 w 3797166"/>
                  <a:gd name="connsiteY671" fmla="*/ 212558 h 1074821"/>
                  <a:gd name="connsiteX672" fmla="*/ 364958 w 3797166"/>
                  <a:gd name="connsiteY672" fmla="*/ 206542 h 1074821"/>
                  <a:gd name="connsiteX673" fmla="*/ 354932 w 3797166"/>
                  <a:gd name="connsiteY673" fmla="*/ 202532 h 1074821"/>
                  <a:gd name="connsiteX674" fmla="*/ 348916 w 3797166"/>
                  <a:gd name="connsiteY674" fmla="*/ 196516 h 1074821"/>
                  <a:gd name="connsiteX675" fmla="*/ 338890 w 3797166"/>
                  <a:gd name="connsiteY675" fmla="*/ 194511 h 1074821"/>
                  <a:gd name="connsiteX676" fmla="*/ 310816 w 3797166"/>
                  <a:gd name="connsiteY676" fmla="*/ 188495 h 1074821"/>
                  <a:gd name="connsiteX677" fmla="*/ 300790 w 3797166"/>
                  <a:gd name="connsiteY677" fmla="*/ 184485 h 1074821"/>
                  <a:gd name="connsiteX678" fmla="*/ 282743 w 3797166"/>
                  <a:gd name="connsiteY678" fmla="*/ 182479 h 1074821"/>
                  <a:gd name="connsiteX679" fmla="*/ 268706 w 3797166"/>
                  <a:gd name="connsiteY679" fmla="*/ 174458 h 1074821"/>
                  <a:gd name="connsiteX680" fmla="*/ 210553 w 3797166"/>
                  <a:gd name="connsiteY680" fmla="*/ 162427 h 1074821"/>
                  <a:gd name="connsiteX681" fmla="*/ 168443 w 3797166"/>
                  <a:gd name="connsiteY681" fmla="*/ 162427 h 1074821"/>
                  <a:gd name="connsiteX682" fmla="*/ 162427 w 3797166"/>
                  <a:gd name="connsiteY682" fmla="*/ 168442 h 1074821"/>
                  <a:gd name="connsiteX683" fmla="*/ 156411 w 3797166"/>
                  <a:gd name="connsiteY683" fmla="*/ 170448 h 1074821"/>
                  <a:gd name="connsiteX684" fmla="*/ 150395 w 3797166"/>
                  <a:gd name="connsiteY684" fmla="*/ 176463 h 1074821"/>
                  <a:gd name="connsiteX685" fmla="*/ 148390 w 3797166"/>
                  <a:gd name="connsiteY685" fmla="*/ 182479 h 1074821"/>
                  <a:gd name="connsiteX686" fmla="*/ 142374 w 3797166"/>
                  <a:gd name="connsiteY686" fmla="*/ 184485 h 1074821"/>
                  <a:gd name="connsiteX687" fmla="*/ 130343 w 3797166"/>
                  <a:gd name="connsiteY687" fmla="*/ 190500 h 1074821"/>
                  <a:gd name="connsiteX688" fmla="*/ 110290 w 3797166"/>
                  <a:gd name="connsiteY688" fmla="*/ 208548 h 1074821"/>
                  <a:gd name="connsiteX689" fmla="*/ 104274 w 3797166"/>
                  <a:gd name="connsiteY689" fmla="*/ 210553 h 1074821"/>
                  <a:gd name="connsiteX690" fmla="*/ 102269 w 3797166"/>
                  <a:gd name="connsiteY690"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61937 w 3797166"/>
                  <a:gd name="connsiteY167" fmla="*/ 1018674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34891 w 3797166"/>
                  <a:gd name="connsiteY186" fmla="*/ 1006141 h 1074821"/>
                  <a:gd name="connsiteX187" fmla="*/ 2460458 w 3797166"/>
                  <a:gd name="connsiteY187" fmla="*/ 994611 h 1074821"/>
                  <a:gd name="connsiteX188" fmla="*/ 2462464 w 3797166"/>
                  <a:gd name="connsiteY188" fmla="*/ 988595 h 1074821"/>
                  <a:gd name="connsiteX189" fmla="*/ 2470485 w 3797166"/>
                  <a:gd name="connsiteY189" fmla="*/ 984585 h 1074821"/>
                  <a:gd name="connsiteX190" fmla="*/ 2482516 w 3797166"/>
                  <a:gd name="connsiteY190" fmla="*/ 978569 h 1074821"/>
                  <a:gd name="connsiteX191" fmla="*/ 2494548 w 3797166"/>
                  <a:gd name="connsiteY191" fmla="*/ 970548 h 1074821"/>
                  <a:gd name="connsiteX192" fmla="*/ 2508585 w 3797166"/>
                  <a:gd name="connsiteY192" fmla="*/ 960521 h 1074821"/>
                  <a:gd name="connsiteX193" fmla="*/ 2514600 w 3797166"/>
                  <a:gd name="connsiteY193" fmla="*/ 958516 h 1074821"/>
                  <a:gd name="connsiteX194" fmla="*/ 2520616 w 3797166"/>
                  <a:gd name="connsiteY194" fmla="*/ 954506 h 1074821"/>
                  <a:gd name="connsiteX195" fmla="*/ 2534653 w 3797166"/>
                  <a:gd name="connsiteY195" fmla="*/ 950495 h 1074821"/>
                  <a:gd name="connsiteX196" fmla="*/ 2548690 w 3797166"/>
                  <a:gd name="connsiteY196" fmla="*/ 944479 h 1074821"/>
                  <a:gd name="connsiteX197" fmla="*/ 2562727 w 3797166"/>
                  <a:gd name="connsiteY197" fmla="*/ 938463 h 1074821"/>
                  <a:gd name="connsiteX198" fmla="*/ 2568743 w 3797166"/>
                  <a:gd name="connsiteY198" fmla="*/ 934453 h 1074821"/>
                  <a:gd name="connsiteX199" fmla="*/ 2574758 w 3797166"/>
                  <a:gd name="connsiteY199" fmla="*/ 932448 h 1074821"/>
                  <a:gd name="connsiteX200" fmla="*/ 2614864 w 3797166"/>
                  <a:gd name="connsiteY200" fmla="*/ 938463 h 1074821"/>
                  <a:gd name="connsiteX201" fmla="*/ 2630906 w 3797166"/>
                  <a:gd name="connsiteY201" fmla="*/ 946485 h 1074821"/>
                  <a:gd name="connsiteX202" fmla="*/ 2644943 w 3797166"/>
                  <a:gd name="connsiteY202" fmla="*/ 952500 h 1074821"/>
                  <a:gd name="connsiteX203" fmla="*/ 2654969 w 3797166"/>
                  <a:gd name="connsiteY203" fmla="*/ 960521 h 1074821"/>
                  <a:gd name="connsiteX204" fmla="*/ 2677027 w 3797166"/>
                  <a:gd name="connsiteY204" fmla="*/ 966537 h 1074821"/>
                  <a:gd name="connsiteX205" fmla="*/ 2689058 w 3797166"/>
                  <a:gd name="connsiteY205" fmla="*/ 970548 h 1074821"/>
                  <a:gd name="connsiteX206" fmla="*/ 2695074 w 3797166"/>
                  <a:gd name="connsiteY206" fmla="*/ 974558 h 1074821"/>
                  <a:gd name="connsiteX207" fmla="*/ 2705100 w 3797166"/>
                  <a:gd name="connsiteY207" fmla="*/ 976563 h 1074821"/>
                  <a:gd name="connsiteX208" fmla="*/ 2731169 w 3797166"/>
                  <a:gd name="connsiteY208" fmla="*/ 982579 h 1074821"/>
                  <a:gd name="connsiteX209" fmla="*/ 2749216 w 3797166"/>
                  <a:gd name="connsiteY209" fmla="*/ 988595 h 1074821"/>
                  <a:gd name="connsiteX210" fmla="*/ 2761248 w 3797166"/>
                  <a:gd name="connsiteY210" fmla="*/ 992606 h 1074821"/>
                  <a:gd name="connsiteX211" fmla="*/ 2773279 w 3797166"/>
                  <a:gd name="connsiteY211" fmla="*/ 994611 h 1074821"/>
                  <a:gd name="connsiteX212" fmla="*/ 2783306 w 3797166"/>
                  <a:gd name="connsiteY212" fmla="*/ 998621 h 1074821"/>
                  <a:gd name="connsiteX213" fmla="*/ 2791327 w 3797166"/>
                  <a:gd name="connsiteY213" fmla="*/ 1000627 h 1074821"/>
                  <a:gd name="connsiteX214" fmla="*/ 2797343 w 3797166"/>
                  <a:gd name="connsiteY214" fmla="*/ 1004637 h 1074821"/>
                  <a:gd name="connsiteX215" fmla="*/ 2803358 w 3797166"/>
                  <a:gd name="connsiteY215" fmla="*/ 1006642 h 1074821"/>
                  <a:gd name="connsiteX216" fmla="*/ 2815390 w 3797166"/>
                  <a:gd name="connsiteY216" fmla="*/ 1012658 h 1074821"/>
                  <a:gd name="connsiteX217" fmla="*/ 2827421 w 3797166"/>
                  <a:gd name="connsiteY217" fmla="*/ 1018674 h 1074821"/>
                  <a:gd name="connsiteX218" fmla="*/ 2839453 w 3797166"/>
                  <a:gd name="connsiteY218" fmla="*/ 1030706 h 1074821"/>
                  <a:gd name="connsiteX219" fmla="*/ 2845469 w 3797166"/>
                  <a:gd name="connsiteY219" fmla="*/ 1034716 h 1074821"/>
                  <a:gd name="connsiteX220" fmla="*/ 2857500 w 3797166"/>
                  <a:gd name="connsiteY220" fmla="*/ 1048753 h 1074821"/>
                  <a:gd name="connsiteX221" fmla="*/ 2865521 w 3797166"/>
                  <a:gd name="connsiteY221" fmla="*/ 1060785 h 1074821"/>
                  <a:gd name="connsiteX222" fmla="*/ 2873543 w 3797166"/>
                  <a:gd name="connsiteY222" fmla="*/ 1074821 h 1074821"/>
                  <a:gd name="connsiteX223" fmla="*/ 2879558 w 3797166"/>
                  <a:gd name="connsiteY223" fmla="*/ 1070811 h 1074821"/>
                  <a:gd name="connsiteX224" fmla="*/ 2881564 w 3797166"/>
                  <a:gd name="connsiteY224" fmla="*/ 1034716 h 1074821"/>
                  <a:gd name="connsiteX225" fmla="*/ 2895600 w 3797166"/>
                  <a:gd name="connsiteY225" fmla="*/ 982579 h 1074821"/>
                  <a:gd name="connsiteX226" fmla="*/ 2899611 w 3797166"/>
                  <a:gd name="connsiteY226" fmla="*/ 972553 h 1074821"/>
                  <a:gd name="connsiteX227" fmla="*/ 2903621 w 3797166"/>
                  <a:gd name="connsiteY227" fmla="*/ 954506 h 1074821"/>
                  <a:gd name="connsiteX228" fmla="*/ 2909637 w 3797166"/>
                  <a:gd name="connsiteY228" fmla="*/ 942474 h 1074821"/>
                  <a:gd name="connsiteX229" fmla="*/ 2911643 w 3797166"/>
                  <a:gd name="connsiteY229" fmla="*/ 936458 h 1074821"/>
                  <a:gd name="connsiteX230" fmla="*/ 2907632 w 3797166"/>
                  <a:gd name="connsiteY230" fmla="*/ 920416 h 1074821"/>
                  <a:gd name="connsiteX231" fmla="*/ 2891590 w 3797166"/>
                  <a:gd name="connsiteY231" fmla="*/ 914400 h 1074821"/>
                  <a:gd name="connsiteX232" fmla="*/ 2863516 w 3797166"/>
                  <a:gd name="connsiteY232" fmla="*/ 918411 h 1074821"/>
                  <a:gd name="connsiteX233" fmla="*/ 2845469 w 3797166"/>
                  <a:gd name="connsiteY233" fmla="*/ 924427 h 1074821"/>
                  <a:gd name="connsiteX234" fmla="*/ 2829427 w 3797166"/>
                  <a:gd name="connsiteY234" fmla="*/ 926432 h 1074821"/>
                  <a:gd name="connsiteX235" fmla="*/ 2797343 w 3797166"/>
                  <a:gd name="connsiteY235" fmla="*/ 922421 h 1074821"/>
                  <a:gd name="connsiteX236" fmla="*/ 2791327 w 3797166"/>
                  <a:gd name="connsiteY236" fmla="*/ 920416 h 1074821"/>
                  <a:gd name="connsiteX237" fmla="*/ 2787316 w 3797166"/>
                  <a:gd name="connsiteY237" fmla="*/ 914400 h 1074821"/>
                  <a:gd name="connsiteX238" fmla="*/ 2781300 w 3797166"/>
                  <a:gd name="connsiteY238" fmla="*/ 910390 h 1074821"/>
                  <a:gd name="connsiteX239" fmla="*/ 2777290 w 3797166"/>
                  <a:gd name="connsiteY239" fmla="*/ 902369 h 1074821"/>
                  <a:gd name="connsiteX240" fmla="*/ 2773279 w 3797166"/>
                  <a:gd name="connsiteY240" fmla="*/ 896353 h 1074821"/>
                  <a:gd name="connsiteX241" fmla="*/ 2775285 w 3797166"/>
                  <a:gd name="connsiteY241" fmla="*/ 884321 h 1074821"/>
                  <a:gd name="connsiteX242" fmla="*/ 2783306 w 3797166"/>
                  <a:gd name="connsiteY242" fmla="*/ 868279 h 1074821"/>
                  <a:gd name="connsiteX243" fmla="*/ 2789321 w 3797166"/>
                  <a:gd name="connsiteY243" fmla="*/ 862263 h 1074821"/>
                  <a:gd name="connsiteX244" fmla="*/ 2791327 w 3797166"/>
                  <a:gd name="connsiteY244" fmla="*/ 856248 h 1074821"/>
                  <a:gd name="connsiteX245" fmla="*/ 2801353 w 3797166"/>
                  <a:gd name="connsiteY245" fmla="*/ 844216 h 1074821"/>
                  <a:gd name="connsiteX246" fmla="*/ 2811379 w 3797166"/>
                  <a:gd name="connsiteY246" fmla="*/ 834190 h 1074821"/>
                  <a:gd name="connsiteX247" fmla="*/ 2815390 w 3797166"/>
                  <a:gd name="connsiteY247" fmla="*/ 828174 h 1074821"/>
                  <a:gd name="connsiteX248" fmla="*/ 2821406 w 3797166"/>
                  <a:gd name="connsiteY248" fmla="*/ 822158 h 1074821"/>
                  <a:gd name="connsiteX249" fmla="*/ 2827421 w 3797166"/>
                  <a:gd name="connsiteY249" fmla="*/ 814137 h 1074821"/>
                  <a:gd name="connsiteX250" fmla="*/ 2831432 w 3797166"/>
                  <a:gd name="connsiteY250" fmla="*/ 808121 h 1074821"/>
                  <a:gd name="connsiteX251" fmla="*/ 2837448 w 3797166"/>
                  <a:gd name="connsiteY251" fmla="*/ 804111 h 1074821"/>
                  <a:gd name="connsiteX252" fmla="*/ 2841458 w 3797166"/>
                  <a:gd name="connsiteY252" fmla="*/ 798095 h 1074821"/>
                  <a:gd name="connsiteX253" fmla="*/ 2859506 w 3797166"/>
                  <a:gd name="connsiteY253" fmla="*/ 788069 h 1074821"/>
                  <a:gd name="connsiteX254" fmla="*/ 2871537 w 3797166"/>
                  <a:gd name="connsiteY254" fmla="*/ 776037 h 1074821"/>
                  <a:gd name="connsiteX255" fmla="*/ 2875548 w 3797166"/>
                  <a:gd name="connsiteY255" fmla="*/ 764006 h 1074821"/>
                  <a:gd name="connsiteX256" fmla="*/ 2881564 w 3797166"/>
                  <a:gd name="connsiteY256" fmla="*/ 755985 h 1074821"/>
                  <a:gd name="connsiteX257" fmla="*/ 2885574 w 3797166"/>
                  <a:gd name="connsiteY257" fmla="*/ 749969 h 1074821"/>
                  <a:gd name="connsiteX258" fmla="*/ 2899611 w 3797166"/>
                  <a:gd name="connsiteY258" fmla="*/ 735932 h 1074821"/>
                  <a:gd name="connsiteX259" fmla="*/ 2907632 w 3797166"/>
                  <a:gd name="connsiteY259" fmla="*/ 727911 h 1074821"/>
                  <a:gd name="connsiteX260" fmla="*/ 2911643 w 3797166"/>
                  <a:gd name="connsiteY260" fmla="*/ 721895 h 1074821"/>
                  <a:gd name="connsiteX261" fmla="*/ 2917658 w 3797166"/>
                  <a:gd name="connsiteY261" fmla="*/ 717885 h 1074821"/>
                  <a:gd name="connsiteX262" fmla="*/ 2929690 w 3797166"/>
                  <a:gd name="connsiteY262" fmla="*/ 697832 h 1074821"/>
                  <a:gd name="connsiteX263" fmla="*/ 2935706 w 3797166"/>
                  <a:gd name="connsiteY263" fmla="*/ 691816 h 1074821"/>
                  <a:gd name="connsiteX264" fmla="*/ 2937711 w 3797166"/>
                  <a:gd name="connsiteY264" fmla="*/ 685800 h 1074821"/>
                  <a:gd name="connsiteX265" fmla="*/ 2945732 w 3797166"/>
                  <a:gd name="connsiteY265" fmla="*/ 683795 h 1074821"/>
                  <a:gd name="connsiteX266" fmla="*/ 2975811 w 3797166"/>
                  <a:gd name="connsiteY266" fmla="*/ 687806 h 1074821"/>
                  <a:gd name="connsiteX267" fmla="*/ 2985837 w 3797166"/>
                  <a:gd name="connsiteY267" fmla="*/ 699837 h 1074821"/>
                  <a:gd name="connsiteX268" fmla="*/ 2997869 w 3797166"/>
                  <a:gd name="connsiteY268" fmla="*/ 703848 h 1074821"/>
                  <a:gd name="connsiteX269" fmla="*/ 3003885 w 3797166"/>
                  <a:gd name="connsiteY269" fmla="*/ 707858 h 1074821"/>
                  <a:gd name="connsiteX270" fmla="*/ 3031958 w 3797166"/>
                  <a:gd name="connsiteY270" fmla="*/ 703848 h 1074821"/>
                  <a:gd name="connsiteX271" fmla="*/ 3052011 w 3797166"/>
                  <a:gd name="connsiteY271" fmla="*/ 707858 h 1074821"/>
                  <a:gd name="connsiteX272" fmla="*/ 3064043 w 3797166"/>
                  <a:gd name="connsiteY272" fmla="*/ 709863 h 1074821"/>
                  <a:gd name="connsiteX273" fmla="*/ 3070058 w 3797166"/>
                  <a:gd name="connsiteY273" fmla="*/ 713874 h 1074821"/>
                  <a:gd name="connsiteX274" fmla="*/ 3084095 w 3797166"/>
                  <a:gd name="connsiteY274" fmla="*/ 703848 h 1074821"/>
                  <a:gd name="connsiteX275" fmla="*/ 3090111 w 3797166"/>
                  <a:gd name="connsiteY275" fmla="*/ 697832 h 1074821"/>
                  <a:gd name="connsiteX276" fmla="*/ 3092116 w 3797166"/>
                  <a:gd name="connsiteY276" fmla="*/ 691816 h 1074821"/>
                  <a:gd name="connsiteX277" fmla="*/ 3098132 w 3797166"/>
                  <a:gd name="connsiteY277" fmla="*/ 689811 h 1074821"/>
                  <a:gd name="connsiteX278" fmla="*/ 3138237 w 3797166"/>
                  <a:gd name="connsiteY278" fmla="*/ 693821 h 1074821"/>
                  <a:gd name="connsiteX279" fmla="*/ 3156285 w 3797166"/>
                  <a:gd name="connsiteY279" fmla="*/ 703848 h 1074821"/>
                  <a:gd name="connsiteX280" fmla="*/ 3190374 w 3797166"/>
                  <a:gd name="connsiteY280" fmla="*/ 699837 h 1074821"/>
                  <a:gd name="connsiteX281" fmla="*/ 3208421 w 3797166"/>
                  <a:gd name="connsiteY281" fmla="*/ 685800 h 1074821"/>
                  <a:gd name="connsiteX282" fmla="*/ 3222458 w 3797166"/>
                  <a:gd name="connsiteY282" fmla="*/ 677779 h 1074821"/>
                  <a:gd name="connsiteX283" fmla="*/ 3230479 w 3797166"/>
                  <a:gd name="connsiteY283" fmla="*/ 667753 h 1074821"/>
                  <a:gd name="connsiteX284" fmla="*/ 3258553 w 3797166"/>
                  <a:gd name="connsiteY284" fmla="*/ 635669 h 1074821"/>
                  <a:gd name="connsiteX285" fmla="*/ 3262564 w 3797166"/>
                  <a:gd name="connsiteY285" fmla="*/ 627648 h 1074821"/>
                  <a:gd name="connsiteX286" fmla="*/ 3264569 w 3797166"/>
                  <a:gd name="connsiteY286" fmla="*/ 621632 h 1074821"/>
                  <a:gd name="connsiteX287" fmla="*/ 3272590 w 3797166"/>
                  <a:gd name="connsiteY287" fmla="*/ 617621 h 1074821"/>
                  <a:gd name="connsiteX288" fmla="*/ 3280611 w 3797166"/>
                  <a:gd name="connsiteY288" fmla="*/ 611606 h 1074821"/>
                  <a:gd name="connsiteX289" fmla="*/ 3296653 w 3797166"/>
                  <a:gd name="connsiteY289" fmla="*/ 597569 h 1074821"/>
                  <a:gd name="connsiteX290" fmla="*/ 3300664 w 3797166"/>
                  <a:gd name="connsiteY290" fmla="*/ 589548 h 1074821"/>
                  <a:gd name="connsiteX291" fmla="*/ 3306679 w 3797166"/>
                  <a:gd name="connsiteY291" fmla="*/ 585537 h 1074821"/>
                  <a:gd name="connsiteX292" fmla="*/ 3334753 w 3797166"/>
                  <a:gd name="connsiteY292" fmla="*/ 579521 h 1074821"/>
                  <a:gd name="connsiteX293" fmla="*/ 3340769 w 3797166"/>
                  <a:gd name="connsiteY293" fmla="*/ 575511 h 1074821"/>
                  <a:gd name="connsiteX294" fmla="*/ 3348790 w 3797166"/>
                  <a:gd name="connsiteY294" fmla="*/ 583532 h 1074821"/>
                  <a:gd name="connsiteX295" fmla="*/ 3350795 w 3797166"/>
                  <a:gd name="connsiteY295" fmla="*/ 591553 h 1074821"/>
                  <a:gd name="connsiteX296" fmla="*/ 3354806 w 3797166"/>
                  <a:gd name="connsiteY296" fmla="*/ 597569 h 1074821"/>
                  <a:gd name="connsiteX297" fmla="*/ 3360821 w 3797166"/>
                  <a:gd name="connsiteY297" fmla="*/ 609600 h 1074821"/>
                  <a:gd name="connsiteX298" fmla="*/ 3362827 w 3797166"/>
                  <a:gd name="connsiteY298" fmla="*/ 615616 h 1074821"/>
                  <a:gd name="connsiteX299" fmla="*/ 3368843 w 3797166"/>
                  <a:gd name="connsiteY299" fmla="*/ 631658 h 1074821"/>
                  <a:gd name="connsiteX300" fmla="*/ 3374858 w 3797166"/>
                  <a:gd name="connsiteY300" fmla="*/ 615616 h 1074821"/>
                  <a:gd name="connsiteX301" fmla="*/ 3380874 w 3797166"/>
                  <a:gd name="connsiteY301" fmla="*/ 607595 h 1074821"/>
                  <a:gd name="connsiteX302" fmla="*/ 3392906 w 3797166"/>
                  <a:gd name="connsiteY302" fmla="*/ 595563 h 1074821"/>
                  <a:gd name="connsiteX303" fmla="*/ 3410953 w 3797166"/>
                  <a:gd name="connsiteY303" fmla="*/ 573506 h 1074821"/>
                  <a:gd name="connsiteX304" fmla="*/ 3416969 w 3797166"/>
                  <a:gd name="connsiteY304" fmla="*/ 565485 h 1074821"/>
                  <a:gd name="connsiteX305" fmla="*/ 3424990 w 3797166"/>
                  <a:gd name="connsiteY305" fmla="*/ 553453 h 1074821"/>
                  <a:gd name="connsiteX306" fmla="*/ 3431006 w 3797166"/>
                  <a:gd name="connsiteY306" fmla="*/ 549442 h 1074821"/>
                  <a:gd name="connsiteX307" fmla="*/ 3429000 w 3797166"/>
                  <a:gd name="connsiteY307" fmla="*/ 559469 h 1074821"/>
                  <a:gd name="connsiteX308" fmla="*/ 3426995 w 3797166"/>
                  <a:gd name="connsiteY308" fmla="*/ 585537 h 1074821"/>
                  <a:gd name="connsiteX309" fmla="*/ 3422985 w 3797166"/>
                  <a:gd name="connsiteY309" fmla="*/ 591553 h 1074821"/>
                  <a:gd name="connsiteX310" fmla="*/ 3416969 w 3797166"/>
                  <a:gd name="connsiteY310" fmla="*/ 621632 h 1074821"/>
                  <a:gd name="connsiteX311" fmla="*/ 3410953 w 3797166"/>
                  <a:gd name="connsiteY311" fmla="*/ 643690 h 1074821"/>
                  <a:gd name="connsiteX312" fmla="*/ 3404937 w 3797166"/>
                  <a:gd name="connsiteY312" fmla="*/ 673769 h 1074821"/>
                  <a:gd name="connsiteX313" fmla="*/ 3398921 w 3797166"/>
                  <a:gd name="connsiteY313" fmla="*/ 675774 h 1074821"/>
                  <a:gd name="connsiteX314" fmla="*/ 3388895 w 3797166"/>
                  <a:gd name="connsiteY314" fmla="*/ 679785 h 1074821"/>
                  <a:gd name="connsiteX315" fmla="*/ 3362827 w 3797166"/>
                  <a:gd name="connsiteY315" fmla="*/ 695827 h 1074821"/>
                  <a:gd name="connsiteX316" fmla="*/ 3342774 w 3797166"/>
                  <a:gd name="connsiteY316" fmla="*/ 715879 h 1074821"/>
                  <a:gd name="connsiteX317" fmla="*/ 3322721 w 3797166"/>
                  <a:gd name="connsiteY317" fmla="*/ 731921 h 1074821"/>
                  <a:gd name="connsiteX318" fmla="*/ 3318711 w 3797166"/>
                  <a:gd name="connsiteY318" fmla="*/ 737937 h 1074821"/>
                  <a:gd name="connsiteX319" fmla="*/ 3314700 w 3797166"/>
                  <a:gd name="connsiteY319" fmla="*/ 749969 h 1074821"/>
                  <a:gd name="connsiteX320" fmla="*/ 3310690 w 3797166"/>
                  <a:gd name="connsiteY320" fmla="*/ 755985 h 1074821"/>
                  <a:gd name="connsiteX321" fmla="*/ 3304674 w 3797166"/>
                  <a:gd name="connsiteY321" fmla="*/ 774032 h 1074821"/>
                  <a:gd name="connsiteX322" fmla="*/ 3302669 w 3797166"/>
                  <a:gd name="connsiteY322" fmla="*/ 782053 h 1074821"/>
                  <a:gd name="connsiteX323" fmla="*/ 3296653 w 3797166"/>
                  <a:gd name="connsiteY323" fmla="*/ 788069 h 1074821"/>
                  <a:gd name="connsiteX324" fmla="*/ 3284621 w 3797166"/>
                  <a:gd name="connsiteY324" fmla="*/ 796090 h 1074821"/>
                  <a:gd name="connsiteX325" fmla="*/ 3282616 w 3797166"/>
                  <a:gd name="connsiteY325" fmla="*/ 802106 h 1074821"/>
                  <a:gd name="connsiteX326" fmla="*/ 3278606 w 3797166"/>
                  <a:gd name="connsiteY326" fmla="*/ 808121 h 1074821"/>
                  <a:gd name="connsiteX327" fmla="*/ 3272590 w 3797166"/>
                  <a:gd name="connsiteY327" fmla="*/ 818148 h 1074821"/>
                  <a:gd name="connsiteX328" fmla="*/ 3270585 w 3797166"/>
                  <a:gd name="connsiteY328" fmla="*/ 824163 h 1074821"/>
                  <a:gd name="connsiteX329" fmla="*/ 3262564 w 3797166"/>
                  <a:gd name="connsiteY329" fmla="*/ 850232 h 1074821"/>
                  <a:gd name="connsiteX330" fmla="*/ 3256548 w 3797166"/>
                  <a:gd name="connsiteY330" fmla="*/ 862263 h 1074821"/>
                  <a:gd name="connsiteX331" fmla="*/ 3250532 w 3797166"/>
                  <a:gd name="connsiteY331" fmla="*/ 872290 h 1074821"/>
                  <a:gd name="connsiteX332" fmla="*/ 3246521 w 3797166"/>
                  <a:gd name="connsiteY332" fmla="*/ 882316 h 1074821"/>
                  <a:gd name="connsiteX333" fmla="*/ 3252537 w 3797166"/>
                  <a:gd name="connsiteY333" fmla="*/ 938463 h 1074821"/>
                  <a:gd name="connsiteX334" fmla="*/ 3256548 w 3797166"/>
                  <a:gd name="connsiteY334" fmla="*/ 946485 h 1074821"/>
                  <a:gd name="connsiteX335" fmla="*/ 3260558 w 3797166"/>
                  <a:gd name="connsiteY335" fmla="*/ 962527 h 1074821"/>
                  <a:gd name="connsiteX336" fmla="*/ 3262564 w 3797166"/>
                  <a:gd name="connsiteY336" fmla="*/ 968542 h 1074821"/>
                  <a:gd name="connsiteX337" fmla="*/ 3264569 w 3797166"/>
                  <a:gd name="connsiteY337" fmla="*/ 976563 h 1074821"/>
                  <a:gd name="connsiteX338" fmla="*/ 3268579 w 3797166"/>
                  <a:gd name="connsiteY338" fmla="*/ 986590 h 1074821"/>
                  <a:gd name="connsiteX339" fmla="*/ 3270585 w 3797166"/>
                  <a:gd name="connsiteY339" fmla="*/ 994611 h 1074821"/>
                  <a:gd name="connsiteX340" fmla="*/ 3286627 w 3797166"/>
                  <a:gd name="connsiteY340" fmla="*/ 1002632 h 1074821"/>
                  <a:gd name="connsiteX341" fmla="*/ 3296653 w 3797166"/>
                  <a:gd name="connsiteY341" fmla="*/ 996616 h 1074821"/>
                  <a:gd name="connsiteX342" fmla="*/ 3302669 w 3797166"/>
                  <a:gd name="connsiteY342" fmla="*/ 992606 h 1074821"/>
                  <a:gd name="connsiteX343" fmla="*/ 3312695 w 3797166"/>
                  <a:gd name="connsiteY343" fmla="*/ 978569 h 1074821"/>
                  <a:gd name="connsiteX344" fmla="*/ 3318711 w 3797166"/>
                  <a:gd name="connsiteY344" fmla="*/ 972553 h 1074821"/>
                  <a:gd name="connsiteX345" fmla="*/ 3322721 w 3797166"/>
                  <a:gd name="connsiteY345" fmla="*/ 960521 h 1074821"/>
                  <a:gd name="connsiteX346" fmla="*/ 3332748 w 3797166"/>
                  <a:gd name="connsiteY346" fmla="*/ 946485 h 1074821"/>
                  <a:gd name="connsiteX347" fmla="*/ 3340769 w 3797166"/>
                  <a:gd name="connsiteY347" fmla="*/ 934453 h 1074821"/>
                  <a:gd name="connsiteX348" fmla="*/ 3342774 w 3797166"/>
                  <a:gd name="connsiteY348" fmla="*/ 926432 h 1074821"/>
                  <a:gd name="connsiteX349" fmla="*/ 3346785 w 3797166"/>
                  <a:gd name="connsiteY349" fmla="*/ 920416 h 1074821"/>
                  <a:gd name="connsiteX350" fmla="*/ 3372853 w 3797166"/>
                  <a:gd name="connsiteY350" fmla="*/ 876300 h 1074821"/>
                  <a:gd name="connsiteX351" fmla="*/ 3380874 w 3797166"/>
                  <a:gd name="connsiteY351" fmla="*/ 862263 h 1074821"/>
                  <a:gd name="connsiteX352" fmla="*/ 3382879 w 3797166"/>
                  <a:gd name="connsiteY352" fmla="*/ 854242 h 1074821"/>
                  <a:gd name="connsiteX353" fmla="*/ 3386890 w 3797166"/>
                  <a:gd name="connsiteY353" fmla="*/ 848227 h 1074821"/>
                  <a:gd name="connsiteX354" fmla="*/ 3388895 w 3797166"/>
                  <a:gd name="connsiteY354" fmla="*/ 842211 h 1074821"/>
                  <a:gd name="connsiteX355" fmla="*/ 3392906 w 3797166"/>
                  <a:gd name="connsiteY355" fmla="*/ 836195 h 1074821"/>
                  <a:gd name="connsiteX356" fmla="*/ 3394911 w 3797166"/>
                  <a:gd name="connsiteY356" fmla="*/ 828174 h 1074821"/>
                  <a:gd name="connsiteX357" fmla="*/ 3398921 w 3797166"/>
                  <a:gd name="connsiteY357" fmla="*/ 772027 h 1074821"/>
                  <a:gd name="connsiteX358" fmla="*/ 3400927 w 3797166"/>
                  <a:gd name="connsiteY358" fmla="*/ 762000 h 1074821"/>
                  <a:gd name="connsiteX359" fmla="*/ 3404937 w 3797166"/>
                  <a:gd name="connsiteY359" fmla="*/ 755985 h 1074821"/>
                  <a:gd name="connsiteX360" fmla="*/ 3410953 w 3797166"/>
                  <a:gd name="connsiteY360" fmla="*/ 741948 h 1074821"/>
                  <a:gd name="connsiteX361" fmla="*/ 3414964 w 3797166"/>
                  <a:gd name="connsiteY361" fmla="*/ 729916 h 1074821"/>
                  <a:gd name="connsiteX362" fmla="*/ 3418974 w 3797166"/>
                  <a:gd name="connsiteY362" fmla="*/ 721895 h 1074821"/>
                  <a:gd name="connsiteX363" fmla="*/ 3429000 w 3797166"/>
                  <a:gd name="connsiteY363" fmla="*/ 701842 h 1074821"/>
                  <a:gd name="connsiteX364" fmla="*/ 3435016 w 3797166"/>
                  <a:gd name="connsiteY364" fmla="*/ 697832 h 1074821"/>
                  <a:gd name="connsiteX365" fmla="*/ 3449053 w 3797166"/>
                  <a:gd name="connsiteY365" fmla="*/ 691816 h 1074821"/>
                  <a:gd name="connsiteX366" fmla="*/ 3467100 w 3797166"/>
                  <a:gd name="connsiteY366" fmla="*/ 683795 h 1074821"/>
                  <a:gd name="connsiteX367" fmla="*/ 3475121 w 3797166"/>
                  <a:gd name="connsiteY367" fmla="*/ 679785 h 1074821"/>
                  <a:gd name="connsiteX368" fmla="*/ 3485148 w 3797166"/>
                  <a:gd name="connsiteY368" fmla="*/ 677779 h 1074821"/>
                  <a:gd name="connsiteX369" fmla="*/ 3493169 w 3797166"/>
                  <a:gd name="connsiteY369" fmla="*/ 671763 h 1074821"/>
                  <a:gd name="connsiteX370" fmla="*/ 3501190 w 3797166"/>
                  <a:gd name="connsiteY370" fmla="*/ 669758 h 1074821"/>
                  <a:gd name="connsiteX371" fmla="*/ 3519237 w 3797166"/>
                  <a:gd name="connsiteY371" fmla="*/ 655721 h 1074821"/>
                  <a:gd name="connsiteX372" fmla="*/ 3533274 w 3797166"/>
                  <a:gd name="connsiteY372" fmla="*/ 645695 h 1074821"/>
                  <a:gd name="connsiteX373" fmla="*/ 3547311 w 3797166"/>
                  <a:gd name="connsiteY373" fmla="*/ 643690 h 1074821"/>
                  <a:gd name="connsiteX374" fmla="*/ 3585411 w 3797166"/>
                  <a:gd name="connsiteY374" fmla="*/ 639679 h 1074821"/>
                  <a:gd name="connsiteX375" fmla="*/ 3591427 w 3797166"/>
                  <a:gd name="connsiteY375" fmla="*/ 637674 h 1074821"/>
                  <a:gd name="connsiteX376" fmla="*/ 3603458 w 3797166"/>
                  <a:gd name="connsiteY376" fmla="*/ 625642 h 1074821"/>
                  <a:gd name="connsiteX377" fmla="*/ 3611479 w 3797166"/>
                  <a:gd name="connsiteY377" fmla="*/ 613611 h 1074821"/>
                  <a:gd name="connsiteX378" fmla="*/ 3617495 w 3797166"/>
                  <a:gd name="connsiteY378" fmla="*/ 609600 h 1074821"/>
                  <a:gd name="connsiteX379" fmla="*/ 3625516 w 3797166"/>
                  <a:gd name="connsiteY379" fmla="*/ 593558 h 1074821"/>
                  <a:gd name="connsiteX380" fmla="*/ 3633537 w 3797166"/>
                  <a:gd name="connsiteY380" fmla="*/ 589548 h 1074821"/>
                  <a:gd name="connsiteX381" fmla="*/ 3643564 w 3797166"/>
                  <a:gd name="connsiteY381" fmla="*/ 579521 h 1074821"/>
                  <a:gd name="connsiteX382" fmla="*/ 3645569 w 3797166"/>
                  <a:gd name="connsiteY382" fmla="*/ 573506 h 1074821"/>
                  <a:gd name="connsiteX383" fmla="*/ 3657600 w 3797166"/>
                  <a:gd name="connsiteY383" fmla="*/ 557463 h 1074821"/>
                  <a:gd name="connsiteX384" fmla="*/ 3667627 w 3797166"/>
                  <a:gd name="connsiteY384" fmla="*/ 555458 h 1074821"/>
                  <a:gd name="connsiteX385" fmla="*/ 3679658 w 3797166"/>
                  <a:gd name="connsiteY385" fmla="*/ 549442 h 1074821"/>
                  <a:gd name="connsiteX386" fmla="*/ 3689685 w 3797166"/>
                  <a:gd name="connsiteY386" fmla="*/ 553453 h 1074821"/>
                  <a:gd name="connsiteX387" fmla="*/ 3701716 w 3797166"/>
                  <a:gd name="connsiteY387" fmla="*/ 555458 h 1074821"/>
                  <a:gd name="connsiteX388" fmla="*/ 3735806 w 3797166"/>
                  <a:gd name="connsiteY388" fmla="*/ 551448 h 1074821"/>
                  <a:gd name="connsiteX389" fmla="*/ 3745832 w 3797166"/>
                  <a:gd name="connsiteY389" fmla="*/ 547437 h 1074821"/>
                  <a:gd name="connsiteX390" fmla="*/ 3755858 w 3797166"/>
                  <a:gd name="connsiteY390" fmla="*/ 545432 h 1074821"/>
                  <a:gd name="connsiteX391" fmla="*/ 3761874 w 3797166"/>
                  <a:gd name="connsiteY391" fmla="*/ 543427 h 1074821"/>
                  <a:gd name="connsiteX392" fmla="*/ 3767890 w 3797166"/>
                  <a:gd name="connsiteY392" fmla="*/ 539416 h 1074821"/>
                  <a:gd name="connsiteX393" fmla="*/ 3773906 w 3797166"/>
                  <a:gd name="connsiteY393" fmla="*/ 537411 h 1074821"/>
                  <a:gd name="connsiteX394" fmla="*/ 3779921 w 3797166"/>
                  <a:gd name="connsiteY394" fmla="*/ 527385 h 1074821"/>
                  <a:gd name="connsiteX395" fmla="*/ 3775911 w 3797166"/>
                  <a:gd name="connsiteY395" fmla="*/ 511342 h 1074821"/>
                  <a:gd name="connsiteX396" fmla="*/ 3769895 w 3797166"/>
                  <a:gd name="connsiteY396" fmla="*/ 505327 h 1074821"/>
                  <a:gd name="connsiteX397" fmla="*/ 3765885 w 3797166"/>
                  <a:gd name="connsiteY397" fmla="*/ 497306 h 1074821"/>
                  <a:gd name="connsiteX398" fmla="*/ 3755858 w 3797166"/>
                  <a:gd name="connsiteY398" fmla="*/ 491290 h 1074821"/>
                  <a:gd name="connsiteX399" fmla="*/ 3739816 w 3797166"/>
                  <a:gd name="connsiteY399" fmla="*/ 481263 h 1074821"/>
                  <a:gd name="connsiteX400" fmla="*/ 3733800 w 3797166"/>
                  <a:gd name="connsiteY400" fmla="*/ 477253 h 1074821"/>
                  <a:gd name="connsiteX401" fmla="*/ 3723774 w 3797166"/>
                  <a:gd name="connsiteY401" fmla="*/ 475248 h 1074821"/>
                  <a:gd name="connsiteX402" fmla="*/ 3709737 w 3797166"/>
                  <a:gd name="connsiteY402" fmla="*/ 463216 h 1074821"/>
                  <a:gd name="connsiteX403" fmla="*/ 3707732 w 3797166"/>
                  <a:gd name="connsiteY403" fmla="*/ 457200 h 1074821"/>
                  <a:gd name="connsiteX404" fmla="*/ 3711743 w 3797166"/>
                  <a:gd name="connsiteY404" fmla="*/ 447174 h 1074821"/>
                  <a:gd name="connsiteX405" fmla="*/ 3723774 w 3797166"/>
                  <a:gd name="connsiteY405" fmla="*/ 441158 h 1074821"/>
                  <a:gd name="connsiteX406" fmla="*/ 3741821 w 3797166"/>
                  <a:gd name="connsiteY406" fmla="*/ 431132 h 1074821"/>
                  <a:gd name="connsiteX407" fmla="*/ 3747837 w 3797166"/>
                  <a:gd name="connsiteY407" fmla="*/ 427121 h 1074821"/>
                  <a:gd name="connsiteX408" fmla="*/ 3755858 w 3797166"/>
                  <a:gd name="connsiteY408" fmla="*/ 423111 h 1074821"/>
                  <a:gd name="connsiteX409" fmla="*/ 3761874 w 3797166"/>
                  <a:gd name="connsiteY409" fmla="*/ 417095 h 1074821"/>
                  <a:gd name="connsiteX410" fmla="*/ 3777916 w 3797166"/>
                  <a:gd name="connsiteY410" fmla="*/ 411079 h 1074821"/>
                  <a:gd name="connsiteX411" fmla="*/ 3783932 w 3797166"/>
                  <a:gd name="connsiteY411" fmla="*/ 407069 h 1074821"/>
                  <a:gd name="connsiteX412" fmla="*/ 3781927 w 3797166"/>
                  <a:gd name="connsiteY412" fmla="*/ 381000 h 1074821"/>
                  <a:gd name="connsiteX413" fmla="*/ 3797077 w 3797166"/>
                  <a:gd name="connsiteY413" fmla="*/ 372645 h 1074821"/>
                  <a:gd name="connsiteX414" fmla="*/ 3786828 w 3797166"/>
                  <a:gd name="connsiteY414" fmla="*/ 324630 h 1074821"/>
                  <a:gd name="connsiteX415" fmla="*/ 3759869 w 3797166"/>
                  <a:gd name="connsiteY415" fmla="*/ 314827 h 1074821"/>
                  <a:gd name="connsiteX416" fmla="*/ 3753853 w 3797166"/>
                  <a:gd name="connsiteY416" fmla="*/ 312821 h 1074821"/>
                  <a:gd name="connsiteX417" fmla="*/ 3739816 w 3797166"/>
                  <a:gd name="connsiteY417" fmla="*/ 304800 h 1074821"/>
                  <a:gd name="connsiteX418" fmla="*/ 3717758 w 3797166"/>
                  <a:gd name="connsiteY418" fmla="*/ 298785 h 1074821"/>
                  <a:gd name="connsiteX419" fmla="*/ 3701716 w 3797166"/>
                  <a:gd name="connsiteY419" fmla="*/ 294774 h 1074821"/>
                  <a:gd name="connsiteX420" fmla="*/ 3683669 w 3797166"/>
                  <a:gd name="connsiteY420" fmla="*/ 286753 h 1074821"/>
                  <a:gd name="connsiteX421" fmla="*/ 3669632 w 3797166"/>
                  <a:gd name="connsiteY421" fmla="*/ 284748 h 1074821"/>
                  <a:gd name="connsiteX422" fmla="*/ 3591427 w 3797166"/>
                  <a:gd name="connsiteY422" fmla="*/ 282742 h 1074821"/>
                  <a:gd name="connsiteX423" fmla="*/ 3569369 w 3797166"/>
                  <a:gd name="connsiteY423" fmla="*/ 286753 h 1074821"/>
                  <a:gd name="connsiteX424" fmla="*/ 3539290 w 3797166"/>
                  <a:gd name="connsiteY424" fmla="*/ 292769 h 1074821"/>
                  <a:gd name="connsiteX425" fmla="*/ 3463090 w 3797166"/>
                  <a:gd name="connsiteY425" fmla="*/ 288758 h 1074821"/>
                  <a:gd name="connsiteX426" fmla="*/ 3457074 w 3797166"/>
                  <a:gd name="connsiteY426" fmla="*/ 286753 h 1074821"/>
                  <a:gd name="connsiteX427" fmla="*/ 3443037 w 3797166"/>
                  <a:gd name="connsiteY427" fmla="*/ 282742 h 1074821"/>
                  <a:gd name="connsiteX428" fmla="*/ 3416969 w 3797166"/>
                  <a:gd name="connsiteY428" fmla="*/ 280737 h 1074821"/>
                  <a:gd name="connsiteX429" fmla="*/ 3376864 w 3797166"/>
                  <a:gd name="connsiteY429" fmla="*/ 272716 h 1074821"/>
                  <a:gd name="connsiteX430" fmla="*/ 3360821 w 3797166"/>
                  <a:gd name="connsiteY430" fmla="*/ 268706 h 1074821"/>
                  <a:gd name="connsiteX431" fmla="*/ 3350795 w 3797166"/>
                  <a:gd name="connsiteY431" fmla="*/ 264695 h 1074821"/>
                  <a:gd name="connsiteX432" fmla="*/ 3326732 w 3797166"/>
                  <a:gd name="connsiteY432" fmla="*/ 262690 h 1074821"/>
                  <a:gd name="connsiteX433" fmla="*/ 3290637 w 3797166"/>
                  <a:gd name="connsiteY433" fmla="*/ 256674 h 1074821"/>
                  <a:gd name="connsiteX434" fmla="*/ 3266574 w 3797166"/>
                  <a:gd name="connsiteY434" fmla="*/ 252663 h 1074821"/>
                  <a:gd name="connsiteX435" fmla="*/ 3234490 w 3797166"/>
                  <a:gd name="connsiteY435" fmla="*/ 246648 h 1074821"/>
                  <a:gd name="connsiteX436" fmla="*/ 3191043 w 3797166"/>
                  <a:gd name="connsiteY436" fmla="*/ 232165 h 1074821"/>
                  <a:gd name="connsiteX437" fmla="*/ 3153333 w 3797166"/>
                  <a:gd name="connsiteY437" fmla="*/ 223086 h 1074821"/>
                  <a:gd name="connsiteX438" fmla="*/ 3126039 w 3797166"/>
                  <a:gd name="connsiteY438" fmla="*/ 219799 h 1074821"/>
                  <a:gd name="connsiteX439" fmla="*/ 3102867 w 3797166"/>
                  <a:gd name="connsiteY439" fmla="*/ 220524 h 1074821"/>
                  <a:gd name="connsiteX440" fmla="*/ 3076686 w 3797166"/>
                  <a:gd name="connsiteY440" fmla="*/ 223921 h 1074821"/>
                  <a:gd name="connsiteX441" fmla="*/ 3085298 w 3797166"/>
                  <a:gd name="connsiteY441" fmla="*/ 209787 h 1074821"/>
                  <a:gd name="connsiteX442" fmla="*/ 3051911 w 3797166"/>
                  <a:gd name="connsiteY442" fmla="*/ 219927 h 1074821"/>
                  <a:gd name="connsiteX443" fmla="*/ 3031958 w 3797166"/>
                  <a:gd name="connsiteY443" fmla="*/ 220579 h 1074821"/>
                  <a:gd name="connsiteX444" fmla="*/ 2953753 w 3797166"/>
                  <a:gd name="connsiteY444" fmla="*/ 204537 h 1074821"/>
                  <a:gd name="connsiteX445" fmla="*/ 2943727 w 3797166"/>
                  <a:gd name="connsiteY445" fmla="*/ 200527 h 1074821"/>
                  <a:gd name="connsiteX446" fmla="*/ 2925679 w 3797166"/>
                  <a:gd name="connsiteY446" fmla="*/ 196516 h 1074821"/>
                  <a:gd name="connsiteX447" fmla="*/ 2915653 w 3797166"/>
                  <a:gd name="connsiteY447" fmla="*/ 194511 h 1074821"/>
                  <a:gd name="connsiteX448" fmla="*/ 2903621 w 3797166"/>
                  <a:gd name="connsiteY448" fmla="*/ 190500 h 1074821"/>
                  <a:gd name="connsiteX449" fmla="*/ 2869532 w 3797166"/>
                  <a:gd name="connsiteY449" fmla="*/ 182479 h 1074821"/>
                  <a:gd name="connsiteX450" fmla="*/ 2861511 w 3797166"/>
                  <a:gd name="connsiteY450" fmla="*/ 178469 h 1074821"/>
                  <a:gd name="connsiteX451" fmla="*/ 2853490 w 3797166"/>
                  <a:gd name="connsiteY451" fmla="*/ 176463 h 1074821"/>
                  <a:gd name="connsiteX452" fmla="*/ 2817395 w 3797166"/>
                  <a:gd name="connsiteY452" fmla="*/ 168442 h 1074821"/>
                  <a:gd name="connsiteX453" fmla="*/ 2789321 w 3797166"/>
                  <a:gd name="connsiteY453" fmla="*/ 160421 h 1074821"/>
                  <a:gd name="connsiteX454" fmla="*/ 2765258 w 3797166"/>
                  <a:gd name="connsiteY454" fmla="*/ 152400 h 1074821"/>
                  <a:gd name="connsiteX455" fmla="*/ 2745206 w 3797166"/>
                  <a:gd name="connsiteY455" fmla="*/ 150395 h 1074821"/>
                  <a:gd name="connsiteX456" fmla="*/ 2727158 w 3797166"/>
                  <a:gd name="connsiteY456" fmla="*/ 146385 h 1074821"/>
                  <a:gd name="connsiteX457" fmla="*/ 2719137 w 3797166"/>
                  <a:gd name="connsiteY457" fmla="*/ 144379 h 1074821"/>
                  <a:gd name="connsiteX458" fmla="*/ 2689058 w 3797166"/>
                  <a:gd name="connsiteY458" fmla="*/ 140369 h 1074821"/>
                  <a:gd name="connsiteX459" fmla="*/ 2679032 w 3797166"/>
                  <a:gd name="connsiteY459" fmla="*/ 136358 h 1074821"/>
                  <a:gd name="connsiteX460" fmla="*/ 2635560 w 3797166"/>
                  <a:gd name="connsiteY460" fmla="*/ 137217 h 1074821"/>
                  <a:gd name="connsiteX461" fmla="*/ 2610853 w 3797166"/>
                  <a:gd name="connsiteY461" fmla="*/ 118311 h 1074821"/>
                  <a:gd name="connsiteX462" fmla="*/ 2588795 w 3797166"/>
                  <a:gd name="connsiteY462" fmla="*/ 132061 h 1074821"/>
                  <a:gd name="connsiteX463" fmla="*/ 2576764 w 3797166"/>
                  <a:gd name="connsiteY463" fmla="*/ 106279 h 1074821"/>
                  <a:gd name="connsiteX464" fmla="*/ 2570748 w 3797166"/>
                  <a:gd name="connsiteY464" fmla="*/ 108285 h 1074821"/>
                  <a:gd name="connsiteX465" fmla="*/ 2566737 w 3797166"/>
                  <a:gd name="connsiteY465" fmla="*/ 118311 h 1074821"/>
                  <a:gd name="connsiteX466" fmla="*/ 2536658 w 3797166"/>
                  <a:gd name="connsiteY466" fmla="*/ 98259 h 1074821"/>
                  <a:gd name="connsiteX467" fmla="*/ 2546685 w 3797166"/>
                  <a:gd name="connsiteY467" fmla="*/ 102269 h 1074821"/>
                  <a:gd name="connsiteX468" fmla="*/ 2526632 w 3797166"/>
                  <a:gd name="connsiteY468" fmla="*/ 90237 h 1074821"/>
                  <a:gd name="connsiteX469" fmla="*/ 2516605 w 3797166"/>
                  <a:gd name="connsiteY469" fmla="*/ 106280 h 1074821"/>
                  <a:gd name="connsiteX470" fmla="*/ 2504574 w 3797166"/>
                  <a:gd name="connsiteY470" fmla="*/ 74195 h 1074821"/>
                  <a:gd name="connsiteX471" fmla="*/ 2464468 w 3797166"/>
                  <a:gd name="connsiteY471" fmla="*/ 72190 h 1074821"/>
                  <a:gd name="connsiteX472" fmla="*/ 2430380 w 3797166"/>
                  <a:gd name="connsiteY472" fmla="*/ 64169 h 1074821"/>
                  <a:gd name="connsiteX473" fmla="*/ 2410327 w 3797166"/>
                  <a:gd name="connsiteY473" fmla="*/ 54142 h 1074821"/>
                  <a:gd name="connsiteX474" fmla="*/ 2394284 w 3797166"/>
                  <a:gd name="connsiteY474" fmla="*/ 56148 h 1074821"/>
                  <a:gd name="connsiteX475" fmla="*/ 2371582 w 3797166"/>
                  <a:gd name="connsiteY475" fmla="*/ 67104 h 1074821"/>
                  <a:gd name="connsiteX476" fmla="*/ 2368359 w 3797166"/>
                  <a:gd name="connsiteY476" fmla="*/ 66532 h 1074821"/>
                  <a:gd name="connsiteX477" fmla="*/ 2338137 w 3797166"/>
                  <a:gd name="connsiteY477" fmla="*/ 66174 h 1074821"/>
                  <a:gd name="connsiteX478" fmla="*/ 2306053 w 3797166"/>
                  <a:gd name="connsiteY478" fmla="*/ 36095 h 1074821"/>
                  <a:gd name="connsiteX479" fmla="*/ 2281990 w 3797166"/>
                  <a:gd name="connsiteY479" fmla="*/ 36044 h 1074821"/>
                  <a:gd name="connsiteX480" fmla="*/ 2267000 w 3797166"/>
                  <a:gd name="connsiteY480" fmla="*/ 35945 h 1074821"/>
                  <a:gd name="connsiteX481" fmla="*/ 2235869 w 3797166"/>
                  <a:gd name="connsiteY481" fmla="*/ 27924 h 1074821"/>
                  <a:gd name="connsiteX482" fmla="*/ 2209800 w 3797166"/>
                  <a:gd name="connsiteY482" fmla="*/ 36095 h 1074821"/>
                  <a:gd name="connsiteX483" fmla="*/ 2187743 w 3797166"/>
                  <a:gd name="connsiteY483" fmla="*/ 30079 h 1074821"/>
                  <a:gd name="connsiteX484" fmla="*/ 2169695 w 3797166"/>
                  <a:gd name="connsiteY484" fmla="*/ 26069 h 1074821"/>
                  <a:gd name="connsiteX485" fmla="*/ 2145632 w 3797166"/>
                  <a:gd name="connsiteY485" fmla="*/ 18048 h 1074821"/>
                  <a:gd name="connsiteX486" fmla="*/ 2117558 w 3797166"/>
                  <a:gd name="connsiteY486" fmla="*/ 12032 h 1074821"/>
                  <a:gd name="connsiteX487" fmla="*/ 2099511 w 3797166"/>
                  <a:gd name="connsiteY487" fmla="*/ 8021 h 1074821"/>
                  <a:gd name="connsiteX488" fmla="*/ 2079458 w 3797166"/>
                  <a:gd name="connsiteY488" fmla="*/ 4011 h 1074821"/>
                  <a:gd name="connsiteX489" fmla="*/ 2053390 w 3797166"/>
                  <a:gd name="connsiteY489" fmla="*/ 0 h 1074821"/>
                  <a:gd name="connsiteX490" fmla="*/ 2013285 w 3797166"/>
                  <a:gd name="connsiteY490" fmla="*/ 6016 h 1074821"/>
                  <a:gd name="connsiteX491" fmla="*/ 2007269 w 3797166"/>
                  <a:gd name="connsiteY491" fmla="*/ 14037 h 1074821"/>
                  <a:gd name="connsiteX492" fmla="*/ 1977190 w 3797166"/>
                  <a:gd name="connsiteY492" fmla="*/ 20053 h 1074821"/>
                  <a:gd name="connsiteX493" fmla="*/ 1945106 w 3797166"/>
                  <a:gd name="connsiteY493" fmla="*/ 10027 h 1074821"/>
                  <a:gd name="connsiteX494" fmla="*/ 1760621 w 3797166"/>
                  <a:gd name="connsiteY494" fmla="*/ 10027 h 1074821"/>
                  <a:gd name="connsiteX495" fmla="*/ 1665539 w 3797166"/>
                  <a:gd name="connsiteY495" fmla="*/ 10862 h 1074821"/>
                  <a:gd name="connsiteX496" fmla="*/ 1652337 w 3797166"/>
                  <a:gd name="connsiteY496" fmla="*/ 16042 h 1074821"/>
                  <a:gd name="connsiteX497" fmla="*/ 1650332 w 3797166"/>
                  <a:gd name="connsiteY497" fmla="*/ 22058 h 1074821"/>
                  <a:gd name="connsiteX498" fmla="*/ 1654343 w 3797166"/>
                  <a:gd name="connsiteY498" fmla="*/ 62163 h 1074821"/>
                  <a:gd name="connsiteX499" fmla="*/ 1652337 w 3797166"/>
                  <a:gd name="connsiteY499" fmla="*/ 82216 h 1074821"/>
                  <a:gd name="connsiteX500" fmla="*/ 1646321 w 3797166"/>
                  <a:gd name="connsiteY500" fmla="*/ 112295 h 1074821"/>
                  <a:gd name="connsiteX501" fmla="*/ 1640306 w 3797166"/>
                  <a:gd name="connsiteY501" fmla="*/ 126332 h 1074821"/>
                  <a:gd name="connsiteX502" fmla="*/ 1638300 w 3797166"/>
                  <a:gd name="connsiteY502" fmla="*/ 132348 h 1074821"/>
                  <a:gd name="connsiteX503" fmla="*/ 1626269 w 3797166"/>
                  <a:gd name="connsiteY503" fmla="*/ 138363 h 1074821"/>
                  <a:gd name="connsiteX504" fmla="*/ 1608221 w 3797166"/>
                  <a:gd name="connsiteY504" fmla="*/ 134353 h 1074821"/>
                  <a:gd name="connsiteX505" fmla="*/ 1606216 w 3797166"/>
                  <a:gd name="connsiteY505" fmla="*/ 126332 h 1074821"/>
                  <a:gd name="connsiteX506" fmla="*/ 1604211 w 3797166"/>
                  <a:gd name="connsiteY506" fmla="*/ 120316 h 1074821"/>
                  <a:gd name="connsiteX507" fmla="*/ 1600200 w 3797166"/>
                  <a:gd name="connsiteY507" fmla="*/ 106279 h 1074821"/>
                  <a:gd name="connsiteX508" fmla="*/ 1592179 w 3797166"/>
                  <a:gd name="connsiteY508" fmla="*/ 84221 h 1074821"/>
                  <a:gd name="connsiteX509" fmla="*/ 1584158 w 3797166"/>
                  <a:gd name="connsiteY509" fmla="*/ 82216 h 1074821"/>
                  <a:gd name="connsiteX510" fmla="*/ 1574132 w 3797166"/>
                  <a:gd name="connsiteY510" fmla="*/ 70185 h 1074821"/>
                  <a:gd name="connsiteX511" fmla="*/ 1568116 w 3797166"/>
                  <a:gd name="connsiteY511" fmla="*/ 68179 h 1074821"/>
                  <a:gd name="connsiteX512" fmla="*/ 1538037 w 3797166"/>
                  <a:gd name="connsiteY512" fmla="*/ 72190 h 1074821"/>
                  <a:gd name="connsiteX513" fmla="*/ 1532021 w 3797166"/>
                  <a:gd name="connsiteY513" fmla="*/ 76200 h 1074821"/>
                  <a:gd name="connsiteX514" fmla="*/ 1524000 w 3797166"/>
                  <a:gd name="connsiteY514" fmla="*/ 82216 h 1074821"/>
                  <a:gd name="connsiteX515" fmla="*/ 1517985 w 3797166"/>
                  <a:gd name="connsiteY515" fmla="*/ 92242 h 1074821"/>
                  <a:gd name="connsiteX516" fmla="*/ 1499937 w 3797166"/>
                  <a:gd name="connsiteY516" fmla="*/ 108285 h 1074821"/>
                  <a:gd name="connsiteX517" fmla="*/ 1497932 w 3797166"/>
                  <a:gd name="connsiteY517" fmla="*/ 116306 h 1074821"/>
                  <a:gd name="connsiteX518" fmla="*/ 1491916 w 3797166"/>
                  <a:gd name="connsiteY518" fmla="*/ 118311 h 1074821"/>
                  <a:gd name="connsiteX519" fmla="*/ 1487906 w 3797166"/>
                  <a:gd name="connsiteY519" fmla="*/ 124327 h 1074821"/>
                  <a:gd name="connsiteX520" fmla="*/ 1483895 w 3797166"/>
                  <a:gd name="connsiteY520" fmla="*/ 138363 h 1074821"/>
                  <a:gd name="connsiteX521" fmla="*/ 1479885 w 3797166"/>
                  <a:gd name="connsiteY521" fmla="*/ 144379 h 1074821"/>
                  <a:gd name="connsiteX522" fmla="*/ 1489911 w 3797166"/>
                  <a:gd name="connsiteY522" fmla="*/ 154406 h 1074821"/>
                  <a:gd name="connsiteX523" fmla="*/ 1491916 w 3797166"/>
                  <a:gd name="connsiteY523" fmla="*/ 160421 h 1074821"/>
                  <a:gd name="connsiteX524" fmla="*/ 1497932 w 3797166"/>
                  <a:gd name="connsiteY524" fmla="*/ 164432 h 1074821"/>
                  <a:gd name="connsiteX525" fmla="*/ 1503948 w 3797166"/>
                  <a:gd name="connsiteY525" fmla="*/ 178469 h 1074821"/>
                  <a:gd name="connsiteX526" fmla="*/ 1505953 w 3797166"/>
                  <a:gd name="connsiteY526" fmla="*/ 184485 h 1074821"/>
                  <a:gd name="connsiteX527" fmla="*/ 1509964 w 3797166"/>
                  <a:gd name="connsiteY527" fmla="*/ 194511 h 1074821"/>
                  <a:gd name="connsiteX528" fmla="*/ 1511969 w 3797166"/>
                  <a:gd name="connsiteY528" fmla="*/ 202532 h 1074821"/>
                  <a:gd name="connsiteX529" fmla="*/ 1515979 w 3797166"/>
                  <a:gd name="connsiteY529" fmla="*/ 208548 h 1074821"/>
                  <a:gd name="connsiteX530" fmla="*/ 1524000 w 3797166"/>
                  <a:gd name="connsiteY530" fmla="*/ 222585 h 1074821"/>
                  <a:gd name="connsiteX531" fmla="*/ 1526006 w 3797166"/>
                  <a:gd name="connsiteY531" fmla="*/ 228600 h 1074821"/>
                  <a:gd name="connsiteX532" fmla="*/ 1530016 w 3797166"/>
                  <a:gd name="connsiteY532" fmla="*/ 234616 h 1074821"/>
                  <a:gd name="connsiteX533" fmla="*/ 1532021 w 3797166"/>
                  <a:gd name="connsiteY533" fmla="*/ 240632 h 1074821"/>
                  <a:gd name="connsiteX534" fmla="*/ 1544053 w 3797166"/>
                  <a:gd name="connsiteY534" fmla="*/ 252663 h 1074821"/>
                  <a:gd name="connsiteX535" fmla="*/ 1558090 w 3797166"/>
                  <a:gd name="connsiteY535" fmla="*/ 268706 h 1074821"/>
                  <a:gd name="connsiteX536" fmla="*/ 1566111 w 3797166"/>
                  <a:gd name="connsiteY536" fmla="*/ 276727 h 1074821"/>
                  <a:gd name="connsiteX537" fmla="*/ 1570121 w 3797166"/>
                  <a:gd name="connsiteY537" fmla="*/ 282742 h 1074821"/>
                  <a:gd name="connsiteX538" fmla="*/ 1578143 w 3797166"/>
                  <a:gd name="connsiteY538" fmla="*/ 284748 h 1074821"/>
                  <a:gd name="connsiteX539" fmla="*/ 1592179 w 3797166"/>
                  <a:gd name="connsiteY539" fmla="*/ 302795 h 1074821"/>
                  <a:gd name="connsiteX540" fmla="*/ 1598195 w 3797166"/>
                  <a:gd name="connsiteY540" fmla="*/ 314827 h 1074821"/>
                  <a:gd name="connsiteX541" fmla="*/ 1600200 w 3797166"/>
                  <a:gd name="connsiteY541" fmla="*/ 320842 h 1074821"/>
                  <a:gd name="connsiteX542" fmla="*/ 1596190 w 3797166"/>
                  <a:gd name="connsiteY542" fmla="*/ 334879 h 1074821"/>
                  <a:gd name="connsiteX543" fmla="*/ 1590174 w 3797166"/>
                  <a:gd name="connsiteY543" fmla="*/ 332874 h 1074821"/>
                  <a:gd name="connsiteX544" fmla="*/ 1572127 w 3797166"/>
                  <a:gd name="connsiteY544" fmla="*/ 328863 h 1074821"/>
                  <a:gd name="connsiteX545" fmla="*/ 1568116 w 3797166"/>
                  <a:gd name="connsiteY545" fmla="*/ 334879 h 1074821"/>
                  <a:gd name="connsiteX546" fmla="*/ 1562100 w 3797166"/>
                  <a:gd name="connsiteY546" fmla="*/ 332874 h 1074821"/>
                  <a:gd name="connsiteX547" fmla="*/ 1556085 w 3797166"/>
                  <a:gd name="connsiteY547" fmla="*/ 334879 h 1074821"/>
                  <a:gd name="connsiteX548" fmla="*/ 1554079 w 3797166"/>
                  <a:gd name="connsiteY548" fmla="*/ 387016 h 1074821"/>
                  <a:gd name="connsiteX549" fmla="*/ 1548064 w 3797166"/>
                  <a:gd name="connsiteY549" fmla="*/ 407069 h 1074821"/>
                  <a:gd name="connsiteX550" fmla="*/ 1540043 w 3797166"/>
                  <a:gd name="connsiteY550" fmla="*/ 411079 h 1074821"/>
                  <a:gd name="connsiteX551" fmla="*/ 1528011 w 3797166"/>
                  <a:gd name="connsiteY551" fmla="*/ 407069 h 1074821"/>
                  <a:gd name="connsiteX552" fmla="*/ 1521995 w 3797166"/>
                  <a:gd name="connsiteY552" fmla="*/ 376990 h 1074821"/>
                  <a:gd name="connsiteX553" fmla="*/ 1519990 w 3797166"/>
                  <a:gd name="connsiteY553" fmla="*/ 356937 h 1074821"/>
                  <a:gd name="connsiteX554" fmla="*/ 1509964 w 3797166"/>
                  <a:gd name="connsiteY554" fmla="*/ 348916 h 1074821"/>
                  <a:gd name="connsiteX555" fmla="*/ 1507958 w 3797166"/>
                  <a:gd name="connsiteY555" fmla="*/ 342900 h 1074821"/>
                  <a:gd name="connsiteX556" fmla="*/ 1501943 w 3797166"/>
                  <a:gd name="connsiteY556" fmla="*/ 336885 h 1074821"/>
                  <a:gd name="connsiteX557" fmla="*/ 1475874 w 3797166"/>
                  <a:gd name="connsiteY557" fmla="*/ 342900 h 1074821"/>
                  <a:gd name="connsiteX558" fmla="*/ 1469858 w 3797166"/>
                  <a:gd name="connsiteY558" fmla="*/ 346911 h 1074821"/>
                  <a:gd name="connsiteX559" fmla="*/ 1463843 w 3797166"/>
                  <a:gd name="connsiteY559" fmla="*/ 344906 h 1074821"/>
                  <a:gd name="connsiteX560" fmla="*/ 1469858 w 3797166"/>
                  <a:gd name="connsiteY560" fmla="*/ 292769 h 1074821"/>
                  <a:gd name="connsiteX561" fmla="*/ 1473869 w 3797166"/>
                  <a:gd name="connsiteY561" fmla="*/ 250658 h 1074821"/>
                  <a:gd name="connsiteX562" fmla="*/ 1477879 w 3797166"/>
                  <a:gd name="connsiteY562" fmla="*/ 234616 h 1074821"/>
                  <a:gd name="connsiteX563" fmla="*/ 1481890 w 3797166"/>
                  <a:gd name="connsiteY563" fmla="*/ 214563 h 1074821"/>
                  <a:gd name="connsiteX564" fmla="*/ 1479885 w 3797166"/>
                  <a:gd name="connsiteY564" fmla="*/ 198521 h 1074821"/>
                  <a:gd name="connsiteX565" fmla="*/ 1463843 w 3797166"/>
                  <a:gd name="connsiteY565" fmla="*/ 194511 h 1074821"/>
                  <a:gd name="connsiteX566" fmla="*/ 1445795 w 3797166"/>
                  <a:gd name="connsiteY566" fmla="*/ 196516 h 1074821"/>
                  <a:gd name="connsiteX567" fmla="*/ 1437774 w 3797166"/>
                  <a:gd name="connsiteY567" fmla="*/ 208548 h 1074821"/>
                  <a:gd name="connsiteX568" fmla="*/ 1435769 w 3797166"/>
                  <a:gd name="connsiteY568" fmla="*/ 218574 h 1074821"/>
                  <a:gd name="connsiteX569" fmla="*/ 1421732 w 3797166"/>
                  <a:gd name="connsiteY569" fmla="*/ 310816 h 1074821"/>
                  <a:gd name="connsiteX570" fmla="*/ 1415716 w 3797166"/>
                  <a:gd name="connsiteY570" fmla="*/ 328863 h 1074821"/>
                  <a:gd name="connsiteX571" fmla="*/ 1409700 w 3797166"/>
                  <a:gd name="connsiteY571" fmla="*/ 340895 h 1074821"/>
                  <a:gd name="connsiteX572" fmla="*/ 1395664 w 3797166"/>
                  <a:gd name="connsiteY572" fmla="*/ 348916 h 1074821"/>
                  <a:gd name="connsiteX573" fmla="*/ 1387643 w 3797166"/>
                  <a:gd name="connsiteY573" fmla="*/ 352927 h 1074821"/>
                  <a:gd name="connsiteX574" fmla="*/ 1375611 w 3797166"/>
                  <a:gd name="connsiteY574" fmla="*/ 354932 h 1074821"/>
                  <a:gd name="connsiteX575" fmla="*/ 1357564 w 3797166"/>
                  <a:gd name="connsiteY575" fmla="*/ 358942 h 1074821"/>
                  <a:gd name="connsiteX576" fmla="*/ 1325479 w 3797166"/>
                  <a:gd name="connsiteY576" fmla="*/ 356937 h 1074821"/>
                  <a:gd name="connsiteX577" fmla="*/ 1311443 w 3797166"/>
                  <a:gd name="connsiteY577" fmla="*/ 348916 h 1074821"/>
                  <a:gd name="connsiteX578" fmla="*/ 1299411 w 3797166"/>
                  <a:gd name="connsiteY578" fmla="*/ 342900 h 1074821"/>
                  <a:gd name="connsiteX579" fmla="*/ 1293395 w 3797166"/>
                  <a:gd name="connsiteY579" fmla="*/ 338890 h 1074821"/>
                  <a:gd name="connsiteX580" fmla="*/ 1279358 w 3797166"/>
                  <a:gd name="connsiteY580" fmla="*/ 332874 h 1074821"/>
                  <a:gd name="connsiteX581" fmla="*/ 1273343 w 3797166"/>
                  <a:gd name="connsiteY581" fmla="*/ 328863 h 1074821"/>
                  <a:gd name="connsiteX582" fmla="*/ 1241258 w 3797166"/>
                  <a:gd name="connsiteY582" fmla="*/ 332874 h 1074821"/>
                  <a:gd name="connsiteX583" fmla="*/ 1237248 w 3797166"/>
                  <a:gd name="connsiteY583" fmla="*/ 338890 h 1074821"/>
                  <a:gd name="connsiteX584" fmla="*/ 1223211 w 3797166"/>
                  <a:gd name="connsiteY584" fmla="*/ 342900 h 1074821"/>
                  <a:gd name="connsiteX585" fmla="*/ 1201153 w 3797166"/>
                  <a:gd name="connsiteY585" fmla="*/ 348916 h 1074821"/>
                  <a:gd name="connsiteX586" fmla="*/ 1169069 w 3797166"/>
                  <a:gd name="connsiteY586" fmla="*/ 360948 h 1074821"/>
                  <a:gd name="connsiteX587" fmla="*/ 1147011 w 3797166"/>
                  <a:gd name="connsiteY587" fmla="*/ 370974 h 1074821"/>
                  <a:gd name="connsiteX588" fmla="*/ 1130969 w 3797166"/>
                  <a:gd name="connsiteY588" fmla="*/ 374985 h 1074821"/>
                  <a:gd name="connsiteX589" fmla="*/ 1120943 w 3797166"/>
                  <a:gd name="connsiteY589" fmla="*/ 378995 h 1074821"/>
                  <a:gd name="connsiteX590" fmla="*/ 1104900 w 3797166"/>
                  <a:gd name="connsiteY590" fmla="*/ 381000 h 1074821"/>
                  <a:gd name="connsiteX591" fmla="*/ 1086853 w 3797166"/>
                  <a:gd name="connsiteY591" fmla="*/ 385011 h 1074821"/>
                  <a:gd name="connsiteX592" fmla="*/ 1072816 w 3797166"/>
                  <a:gd name="connsiteY592" fmla="*/ 393032 h 1074821"/>
                  <a:gd name="connsiteX593" fmla="*/ 1058779 w 3797166"/>
                  <a:gd name="connsiteY593" fmla="*/ 395037 h 1074821"/>
                  <a:gd name="connsiteX594" fmla="*/ 1022685 w 3797166"/>
                  <a:gd name="connsiteY594" fmla="*/ 397042 h 1074821"/>
                  <a:gd name="connsiteX595" fmla="*/ 1016669 w 3797166"/>
                  <a:gd name="connsiteY595" fmla="*/ 395037 h 1074821"/>
                  <a:gd name="connsiteX596" fmla="*/ 957464 w 3797166"/>
                  <a:gd name="connsiteY596" fmla="*/ 400552 h 1074821"/>
                  <a:gd name="connsiteX597" fmla="*/ 920416 w 3797166"/>
                  <a:gd name="connsiteY597" fmla="*/ 399398 h 1074821"/>
                  <a:gd name="connsiteX598" fmla="*/ 890738 w 3797166"/>
                  <a:gd name="connsiteY598" fmla="*/ 396341 h 1074821"/>
                  <a:gd name="connsiteX599" fmla="*/ 850683 w 3797166"/>
                  <a:gd name="connsiteY599" fmla="*/ 397093 h 1074821"/>
                  <a:gd name="connsiteX600" fmla="*/ 801504 w 3797166"/>
                  <a:gd name="connsiteY600" fmla="*/ 405765 h 1074821"/>
                  <a:gd name="connsiteX601" fmla="*/ 782053 w 3797166"/>
                  <a:gd name="connsiteY601" fmla="*/ 387016 h 1074821"/>
                  <a:gd name="connsiteX602" fmla="*/ 779847 w 3797166"/>
                  <a:gd name="connsiteY602" fmla="*/ 404261 h 1074821"/>
                  <a:gd name="connsiteX603" fmla="*/ 764006 w 3797166"/>
                  <a:gd name="connsiteY603" fmla="*/ 399048 h 1074821"/>
                  <a:gd name="connsiteX604" fmla="*/ 755985 w 3797166"/>
                  <a:gd name="connsiteY604" fmla="*/ 401053 h 1074821"/>
                  <a:gd name="connsiteX605" fmla="*/ 739943 w 3797166"/>
                  <a:gd name="connsiteY605" fmla="*/ 411079 h 1074821"/>
                  <a:gd name="connsiteX606" fmla="*/ 733927 w 3797166"/>
                  <a:gd name="connsiteY606" fmla="*/ 413085 h 1074821"/>
                  <a:gd name="connsiteX607" fmla="*/ 727911 w 3797166"/>
                  <a:gd name="connsiteY607" fmla="*/ 417095 h 1074821"/>
                  <a:gd name="connsiteX608" fmla="*/ 721895 w 3797166"/>
                  <a:gd name="connsiteY608" fmla="*/ 423111 h 1074821"/>
                  <a:gd name="connsiteX609" fmla="*/ 711869 w 3797166"/>
                  <a:gd name="connsiteY609" fmla="*/ 425116 h 1074821"/>
                  <a:gd name="connsiteX610" fmla="*/ 699837 w 3797166"/>
                  <a:gd name="connsiteY610" fmla="*/ 429127 h 1074821"/>
                  <a:gd name="connsiteX611" fmla="*/ 669758 w 3797166"/>
                  <a:gd name="connsiteY611" fmla="*/ 441158 h 1074821"/>
                  <a:gd name="connsiteX612" fmla="*/ 651711 w 3797166"/>
                  <a:gd name="connsiteY612" fmla="*/ 449179 h 1074821"/>
                  <a:gd name="connsiteX613" fmla="*/ 645695 w 3797166"/>
                  <a:gd name="connsiteY613" fmla="*/ 451185 h 1074821"/>
                  <a:gd name="connsiteX614" fmla="*/ 637674 w 3797166"/>
                  <a:gd name="connsiteY614" fmla="*/ 455195 h 1074821"/>
                  <a:gd name="connsiteX615" fmla="*/ 625643 w 3797166"/>
                  <a:gd name="connsiteY615" fmla="*/ 457200 h 1074821"/>
                  <a:gd name="connsiteX616" fmla="*/ 619627 w 3797166"/>
                  <a:gd name="connsiteY616" fmla="*/ 453190 h 1074821"/>
                  <a:gd name="connsiteX617" fmla="*/ 617621 w 3797166"/>
                  <a:gd name="connsiteY617" fmla="*/ 445169 h 1074821"/>
                  <a:gd name="connsiteX618" fmla="*/ 613611 w 3797166"/>
                  <a:gd name="connsiteY618" fmla="*/ 439153 h 1074821"/>
                  <a:gd name="connsiteX619" fmla="*/ 611606 w 3797166"/>
                  <a:gd name="connsiteY619" fmla="*/ 433137 h 1074821"/>
                  <a:gd name="connsiteX620" fmla="*/ 605590 w 3797166"/>
                  <a:gd name="connsiteY620" fmla="*/ 429127 h 1074821"/>
                  <a:gd name="connsiteX621" fmla="*/ 593558 w 3797166"/>
                  <a:gd name="connsiteY621" fmla="*/ 421106 h 1074821"/>
                  <a:gd name="connsiteX622" fmla="*/ 579521 w 3797166"/>
                  <a:gd name="connsiteY622" fmla="*/ 415090 h 1074821"/>
                  <a:gd name="connsiteX623" fmla="*/ 567490 w 3797166"/>
                  <a:gd name="connsiteY623" fmla="*/ 419100 h 1074821"/>
                  <a:gd name="connsiteX624" fmla="*/ 565485 w 3797166"/>
                  <a:gd name="connsiteY624" fmla="*/ 425116 h 1074821"/>
                  <a:gd name="connsiteX625" fmla="*/ 571500 w 3797166"/>
                  <a:gd name="connsiteY625" fmla="*/ 445169 h 1074821"/>
                  <a:gd name="connsiteX626" fmla="*/ 573506 w 3797166"/>
                  <a:gd name="connsiteY626" fmla="*/ 453190 h 1074821"/>
                  <a:gd name="connsiteX627" fmla="*/ 577516 w 3797166"/>
                  <a:gd name="connsiteY627" fmla="*/ 467227 h 1074821"/>
                  <a:gd name="connsiteX628" fmla="*/ 575511 w 3797166"/>
                  <a:gd name="connsiteY628" fmla="*/ 473242 h 1074821"/>
                  <a:gd name="connsiteX629" fmla="*/ 561474 w 3797166"/>
                  <a:gd name="connsiteY629" fmla="*/ 463216 h 1074821"/>
                  <a:gd name="connsiteX630" fmla="*/ 559469 w 3797166"/>
                  <a:gd name="connsiteY630" fmla="*/ 457200 h 1074821"/>
                  <a:gd name="connsiteX631" fmla="*/ 549443 w 3797166"/>
                  <a:gd name="connsiteY631" fmla="*/ 439153 h 1074821"/>
                  <a:gd name="connsiteX632" fmla="*/ 541421 w 3797166"/>
                  <a:gd name="connsiteY632" fmla="*/ 421106 h 1074821"/>
                  <a:gd name="connsiteX633" fmla="*/ 531395 w 3797166"/>
                  <a:gd name="connsiteY633" fmla="*/ 407069 h 1074821"/>
                  <a:gd name="connsiteX634" fmla="*/ 525379 w 3797166"/>
                  <a:gd name="connsiteY634" fmla="*/ 391027 h 1074821"/>
                  <a:gd name="connsiteX635" fmla="*/ 523374 w 3797166"/>
                  <a:gd name="connsiteY635" fmla="*/ 385011 h 1074821"/>
                  <a:gd name="connsiteX636" fmla="*/ 513348 w 3797166"/>
                  <a:gd name="connsiteY636" fmla="*/ 372979 h 1074821"/>
                  <a:gd name="connsiteX637" fmla="*/ 511343 w 3797166"/>
                  <a:gd name="connsiteY637" fmla="*/ 366963 h 1074821"/>
                  <a:gd name="connsiteX638" fmla="*/ 505327 w 3797166"/>
                  <a:gd name="connsiteY638" fmla="*/ 360948 h 1074821"/>
                  <a:gd name="connsiteX639" fmla="*/ 499311 w 3797166"/>
                  <a:gd name="connsiteY639" fmla="*/ 352927 h 1074821"/>
                  <a:gd name="connsiteX640" fmla="*/ 493295 w 3797166"/>
                  <a:gd name="connsiteY640" fmla="*/ 348916 h 1074821"/>
                  <a:gd name="connsiteX641" fmla="*/ 485274 w 3797166"/>
                  <a:gd name="connsiteY641" fmla="*/ 340895 h 1074821"/>
                  <a:gd name="connsiteX642" fmla="*/ 477253 w 3797166"/>
                  <a:gd name="connsiteY642" fmla="*/ 328863 h 1074821"/>
                  <a:gd name="connsiteX643" fmla="*/ 473243 w 3797166"/>
                  <a:gd name="connsiteY643" fmla="*/ 320842 h 1074821"/>
                  <a:gd name="connsiteX644" fmla="*/ 475248 w 3797166"/>
                  <a:gd name="connsiteY644" fmla="*/ 300790 h 1074821"/>
                  <a:gd name="connsiteX645" fmla="*/ 477253 w 3797166"/>
                  <a:gd name="connsiteY645" fmla="*/ 294774 h 1074821"/>
                  <a:gd name="connsiteX646" fmla="*/ 483269 w 3797166"/>
                  <a:gd name="connsiteY646" fmla="*/ 290763 h 1074821"/>
                  <a:gd name="connsiteX647" fmla="*/ 495300 w 3797166"/>
                  <a:gd name="connsiteY647" fmla="*/ 298785 h 1074821"/>
                  <a:gd name="connsiteX648" fmla="*/ 501316 w 3797166"/>
                  <a:gd name="connsiteY648" fmla="*/ 300790 h 1074821"/>
                  <a:gd name="connsiteX649" fmla="*/ 515353 w 3797166"/>
                  <a:gd name="connsiteY649" fmla="*/ 314827 h 1074821"/>
                  <a:gd name="connsiteX650" fmla="*/ 519364 w 3797166"/>
                  <a:gd name="connsiteY650" fmla="*/ 320842 h 1074821"/>
                  <a:gd name="connsiteX651" fmla="*/ 529390 w 3797166"/>
                  <a:gd name="connsiteY651" fmla="*/ 326858 h 1074821"/>
                  <a:gd name="connsiteX652" fmla="*/ 535406 w 3797166"/>
                  <a:gd name="connsiteY652" fmla="*/ 330869 h 1074821"/>
                  <a:gd name="connsiteX653" fmla="*/ 541421 w 3797166"/>
                  <a:gd name="connsiteY653" fmla="*/ 332874 h 1074821"/>
                  <a:gd name="connsiteX654" fmla="*/ 549443 w 3797166"/>
                  <a:gd name="connsiteY654" fmla="*/ 336885 h 1074821"/>
                  <a:gd name="connsiteX655" fmla="*/ 605590 w 3797166"/>
                  <a:gd name="connsiteY655" fmla="*/ 332874 h 1074821"/>
                  <a:gd name="connsiteX656" fmla="*/ 615616 w 3797166"/>
                  <a:gd name="connsiteY656" fmla="*/ 328863 h 1074821"/>
                  <a:gd name="connsiteX657" fmla="*/ 613611 w 3797166"/>
                  <a:gd name="connsiteY657" fmla="*/ 312821 h 1074821"/>
                  <a:gd name="connsiteX658" fmla="*/ 623470 w 3797166"/>
                  <a:gd name="connsiteY658" fmla="*/ 300344 h 1074821"/>
                  <a:gd name="connsiteX659" fmla="*/ 591720 w 3797166"/>
                  <a:gd name="connsiteY659" fmla="*/ 276782 h 1074821"/>
                  <a:gd name="connsiteX660" fmla="*/ 573673 w 3797166"/>
                  <a:gd name="connsiteY660" fmla="*/ 265920 h 1074821"/>
                  <a:gd name="connsiteX661" fmla="*/ 556238 w 3797166"/>
                  <a:gd name="connsiteY661" fmla="*/ 249766 h 1074821"/>
                  <a:gd name="connsiteX662" fmla="*/ 527385 w 3797166"/>
                  <a:gd name="connsiteY662" fmla="*/ 256674 h 1074821"/>
                  <a:gd name="connsiteX663" fmla="*/ 535015 w 3797166"/>
                  <a:gd name="connsiteY663" fmla="*/ 242303 h 1074821"/>
                  <a:gd name="connsiteX664" fmla="*/ 511343 w 3797166"/>
                  <a:gd name="connsiteY664" fmla="*/ 236621 h 1074821"/>
                  <a:gd name="connsiteX665" fmla="*/ 505327 w 3797166"/>
                  <a:gd name="connsiteY665" fmla="*/ 230606 h 1074821"/>
                  <a:gd name="connsiteX666" fmla="*/ 501316 w 3797166"/>
                  <a:gd name="connsiteY666" fmla="*/ 224590 h 1074821"/>
                  <a:gd name="connsiteX667" fmla="*/ 495300 w 3797166"/>
                  <a:gd name="connsiteY667" fmla="*/ 222585 h 1074821"/>
                  <a:gd name="connsiteX668" fmla="*/ 473856 w 3797166"/>
                  <a:gd name="connsiteY668" fmla="*/ 206932 h 1074821"/>
                  <a:gd name="connsiteX669" fmla="*/ 411079 w 3797166"/>
                  <a:gd name="connsiteY669" fmla="*/ 214563 h 1074821"/>
                  <a:gd name="connsiteX670" fmla="*/ 385011 w 3797166"/>
                  <a:gd name="connsiteY670" fmla="*/ 212558 h 1074821"/>
                  <a:gd name="connsiteX671" fmla="*/ 364958 w 3797166"/>
                  <a:gd name="connsiteY671" fmla="*/ 206542 h 1074821"/>
                  <a:gd name="connsiteX672" fmla="*/ 354932 w 3797166"/>
                  <a:gd name="connsiteY672" fmla="*/ 202532 h 1074821"/>
                  <a:gd name="connsiteX673" fmla="*/ 348916 w 3797166"/>
                  <a:gd name="connsiteY673" fmla="*/ 196516 h 1074821"/>
                  <a:gd name="connsiteX674" fmla="*/ 338890 w 3797166"/>
                  <a:gd name="connsiteY674" fmla="*/ 194511 h 1074821"/>
                  <a:gd name="connsiteX675" fmla="*/ 310816 w 3797166"/>
                  <a:gd name="connsiteY675" fmla="*/ 188495 h 1074821"/>
                  <a:gd name="connsiteX676" fmla="*/ 300790 w 3797166"/>
                  <a:gd name="connsiteY676" fmla="*/ 184485 h 1074821"/>
                  <a:gd name="connsiteX677" fmla="*/ 282743 w 3797166"/>
                  <a:gd name="connsiteY677" fmla="*/ 182479 h 1074821"/>
                  <a:gd name="connsiteX678" fmla="*/ 268706 w 3797166"/>
                  <a:gd name="connsiteY678" fmla="*/ 174458 h 1074821"/>
                  <a:gd name="connsiteX679" fmla="*/ 210553 w 3797166"/>
                  <a:gd name="connsiteY679" fmla="*/ 162427 h 1074821"/>
                  <a:gd name="connsiteX680" fmla="*/ 168443 w 3797166"/>
                  <a:gd name="connsiteY680" fmla="*/ 162427 h 1074821"/>
                  <a:gd name="connsiteX681" fmla="*/ 162427 w 3797166"/>
                  <a:gd name="connsiteY681" fmla="*/ 168442 h 1074821"/>
                  <a:gd name="connsiteX682" fmla="*/ 156411 w 3797166"/>
                  <a:gd name="connsiteY682" fmla="*/ 170448 h 1074821"/>
                  <a:gd name="connsiteX683" fmla="*/ 150395 w 3797166"/>
                  <a:gd name="connsiteY683" fmla="*/ 176463 h 1074821"/>
                  <a:gd name="connsiteX684" fmla="*/ 148390 w 3797166"/>
                  <a:gd name="connsiteY684" fmla="*/ 182479 h 1074821"/>
                  <a:gd name="connsiteX685" fmla="*/ 142374 w 3797166"/>
                  <a:gd name="connsiteY685" fmla="*/ 184485 h 1074821"/>
                  <a:gd name="connsiteX686" fmla="*/ 130343 w 3797166"/>
                  <a:gd name="connsiteY686" fmla="*/ 190500 h 1074821"/>
                  <a:gd name="connsiteX687" fmla="*/ 110290 w 3797166"/>
                  <a:gd name="connsiteY687" fmla="*/ 208548 h 1074821"/>
                  <a:gd name="connsiteX688" fmla="*/ 104274 w 3797166"/>
                  <a:gd name="connsiteY688" fmla="*/ 210553 h 1074821"/>
                  <a:gd name="connsiteX689" fmla="*/ 102269 w 3797166"/>
                  <a:gd name="connsiteY689"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58879 w 3797166"/>
                  <a:gd name="connsiteY148" fmla="*/ 956511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50507 w 3797166"/>
                  <a:gd name="connsiteY167" fmla="*/ 1035819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34891 w 3797166"/>
                  <a:gd name="connsiteY186" fmla="*/ 1006141 h 1074821"/>
                  <a:gd name="connsiteX187" fmla="*/ 2460458 w 3797166"/>
                  <a:gd name="connsiteY187" fmla="*/ 994611 h 1074821"/>
                  <a:gd name="connsiteX188" fmla="*/ 2462464 w 3797166"/>
                  <a:gd name="connsiteY188" fmla="*/ 988595 h 1074821"/>
                  <a:gd name="connsiteX189" fmla="*/ 2470485 w 3797166"/>
                  <a:gd name="connsiteY189" fmla="*/ 984585 h 1074821"/>
                  <a:gd name="connsiteX190" fmla="*/ 2482516 w 3797166"/>
                  <a:gd name="connsiteY190" fmla="*/ 978569 h 1074821"/>
                  <a:gd name="connsiteX191" fmla="*/ 2494548 w 3797166"/>
                  <a:gd name="connsiteY191" fmla="*/ 970548 h 1074821"/>
                  <a:gd name="connsiteX192" fmla="*/ 2508585 w 3797166"/>
                  <a:gd name="connsiteY192" fmla="*/ 960521 h 1074821"/>
                  <a:gd name="connsiteX193" fmla="*/ 2514600 w 3797166"/>
                  <a:gd name="connsiteY193" fmla="*/ 958516 h 1074821"/>
                  <a:gd name="connsiteX194" fmla="*/ 2520616 w 3797166"/>
                  <a:gd name="connsiteY194" fmla="*/ 954506 h 1074821"/>
                  <a:gd name="connsiteX195" fmla="*/ 2534653 w 3797166"/>
                  <a:gd name="connsiteY195" fmla="*/ 950495 h 1074821"/>
                  <a:gd name="connsiteX196" fmla="*/ 2548690 w 3797166"/>
                  <a:gd name="connsiteY196" fmla="*/ 944479 h 1074821"/>
                  <a:gd name="connsiteX197" fmla="*/ 2562727 w 3797166"/>
                  <a:gd name="connsiteY197" fmla="*/ 938463 h 1074821"/>
                  <a:gd name="connsiteX198" fmla="*/ 2568743 w 3797166"/>
                  <a:gd name="connsiteY198" fmla="*/ 934453 h 1074821"/>
                  <a:gd name="connsiteX199" fmla="*/ 2574758 w 3797166"/>
                  <a:gd name="connsiteY199" fmla="*/ 932448 h 1074821"/>
                  <a:gd name="connsiteX200" fmla="*/ 2614864 w 3797166"/>
                  <a:gd name="connsiteY200" fmla="*/ 938463 h 1074821"/>
                  <a:gd name="connsiteX201" fmla="*/ 2630906 w 3797166"/>
                  <a:gd name="connsiteY201" fmla="*/ 946485 h 1074821"/>
                  <a:gd name="connsiteX202" fmla="*/ 2644943 w 3797166"/>
                  <a:gd name="connsiteY202" fmla="*/ 952500 h 1074821"/>
                  <a:gd name="connsiteX203" fmla="*/ 2654969 w 3797166"/>
                  <a:gd name="connsiteY203" fmla="*/ 960521 h 1074821"/>
                  <a:gd name="connsiteX204" fmla="*/ 2677027 w 3797166"/>
                  <a:gd name="connsiteY204" fmla="*/ 966537 h 1074821"/>
                  <a:gd name="connsiteX205" fmla="*/ 2689058 w 3797166"/>
                  <a:gd name="connsiteY205" fmla="*/ 970548 h 1074821"/>
                  <a:gd name="connsiteX206" fmla="*/ 2695074 w 3797166"/>
                  <a:gd name="connsiteY206" fmla="*/ 974558 h 1074821"/>
                  <a:gd name="connsiteX207" fmla="*/ 2705100 w 3797166"/>
                  <a:gd name="connsiteY207" fmla="*/ 976563 h 1074821"/>
                  <a:gd name="connsiteX208" fmla="*/ 2731169 w 3797166"/>
                  <a:gd name="connsiteY208" fmla="*/ 982579 h 1074821"/>
                  <a:gd name="connsiteX209" fmla="*/ 2749216 w 3797166"/>
                  <a:gd name="connsiteY209" fmla="*/ 988595 h 1074821"/>
                  <a:gd name="connsiteX210" fmla="*/ 2761248 w 3797166"/>
                  <a:gd name="connsiteY210" fmla="*/ 992606 h 1074821"/>
                  <a:gd name="connsiteX211" fmla="*/ 2773279 w 3797166"/>
                  <a:gd name="connsiteY211" fmla="*/ 994611 h 1074821"/>
                  <a:gd name="connsiteX212" fmla="*/ 2783306 w 3797166"/>
                  <a:gd name="connsiteY212" fmla="*/ 998621 h 1074821"/>
                  <a:gd name="connsiteX213" fmla="*/ 2791327 w 3797166"/>
                  <a:gd name="connsiteY213" fmla="*/ 1000627 h 1074821"/>
                  <a:gd name="connsiteX214" fmla="*/ 2797343 w 3797166"/>
                  <a:gd name="connsiteY214" fmla="*/ 1004637 h 1074821"/>
                  <a:gd name="connsiteX215" fmla="*/ 2803358 w 3797166"/>
                  <a:gd name="connsiteY215" fmla="*/ 1006642 h 1074821"/>
                  <a:gd name="connsiteX216" fmla="*/ 2815390 w 3797166"/>
                  <a:gd name="connsiteY216" fmla="*/ 1012658 h 1074821"/>
                  <a:gd name="connsiteX217" fmla="*/ 2827421 w 3797166"/>
                  <a:gd name="connsiteY217" fmla="*/ 1018674 h 1074821"/>
                  <a:gd name="connsiteX218" fmla="*/ 2839453 w 3797166"/>
                  <a:gd name="connsiteY218" fmla="*/ 1030706 h 1074821"/>
                  <a:gd name="connsiteX219" fmla="*/ 2845469 w 3797166"/>
                  <a:gd name="connsiteY219" fmla="*/ 1034716 h 1074821"/>
                  <a:gd name="connsiteX220" fmla="*/ 2857500 w 3797166"/>
                  <a:gd name="connsiteY220" fmla="*/ 1048753 h 1074821"/>
                  <a:gd name="connsiteX221" fmla="*/ 2865521 w 3797166"/>
                  <a:gd name="connsiteY221" fmla="*/ 1060785 h 1074821"/>
                  <a:gd name="connsiteX222" fmla="*/ 2873543 w 3797166"/>
                  <a:gd name="connsiteY222" fmla="*/ 1074821 h 1074821"/>
                  <a:gd name="connsiteX223" fmla="*/ 2879558 w 3797166"/>
                  <a:gd name="connsiteY223" fmla="*/ 1070811 h 1074821"/>
                  <a:gd name="connsiteX224" fmla="*/ 2881564 w 3797166"/>
                  <a:gd name="connsiteY224" fmla="*/ 1034716 h 1074821"/>
                  <a:gd name="connsiteX225" fmla="*/ 2895600 w 3797166"/>
                  <a:gd name="connsiteY225" fmla="*/ 982579 h 1074821"/>
                  <a:gd name="connsiteX226" fmla="*/ 2899611 w 3797166"/>
                  <a:gd name="connsiteY226" fmla="*/ 972553 h 1074821"/>
                  <a:gd name="connsiteX227" fmla="*/ 2903621 w 3797166"/>
                  <a:gd name="connsiteY227" fmla="*/ 954506 h 1074821"/>
                  <a:gd name="connsiteX228" fmla="*/ 2909637 w 3797166"/>
                  <a:gd name="connsiteY228" fmla="*/ 942474 h 1074821"/>
                  <a:gd name="connsiteX229" fmla="*/ 2911643 w 3797166"/>
                  <a:gd name="connsiteY229" fmla="*/ 936458 h 1074821"/>
                  <a:gd name="connsiteX230" fmla="*/ 2907632 w 3797166"/>
                  <a:gd name="connsiteY230" fmla="*/ 920416 h 1074821"/>
                  <a:gd name="connsiteX231" fmla="*/ 2891590 w 3797166"/>
                  <a:gd name="connsiteY231" fmla="*/ 914400 h 1074821"/>
                  <a:gd name="connsiteX232" fmla="*/ 2863516 w 3797166"/>
                  <a:gd name="connsiteY232" fmla="*/ 918411 h 1074821"/>
                  <a:gd name="connsiteX233" fmla="*/ 2845469 w 3797166"/>
                  <a:gd name="connsiteY233" fmla="*/ 924427 h 1074821"/>
                  <a:gd name="connsiteX234" fmla="*/ 2829427 w 3797166"/>
                  <a:gd name="connsiteY234" fmla="*/ 926432 h 1074821"/>
                  <a:gd name="connsiteX235" fmla="*/ 2797343 w 3797166"/>
                  <a:gd name="connsiteY235" fmla="*/ 922421 h 1074821"/>
                  <a:gd name="connsiteX236" fmla="*/ 2791327 w 3797166"/>
                  <a:gd name="connsiteY236" fmla="*/ 920416 h 1074821"/>
                  <a:gd name="connsiteX237" fmla="*/ 2787316 w 3797166"/>
                  <a:gd name="connsiteY237" fmla="*/ 914400 h 1074821"/>
                  <a:gd name="connsiteX238" fmla="*/ 2781300 w 3797166"/>
                  <a:gd name="connsiteY238" fmla="*/ 910390 h 1074821"/>
                  <a:gd name="connsiteX239" fmla="*/ 2777290 w 3797166"/>
                  <a:gd name="connsiteY239" fmla="*/ 902369 h 1074821"/>
                  <a:gd name="connsiteX240" fmla="*/ 2773279 w 3797166"/>
                  <a:gd name="connsiteY240" fmla="*/ 896353 h 1074821"/>
                  <a:gd name="connsiteX241" fmla="*/ 2775285 w 3797166"/>
                  <a:gd name="connsiteY241" fmla="*/ 884321 h 1074821"/>
                  <a:gd name="connsiteX242" fmla="*/ 2783306 w 3797166"/>
                  <a:gd name="connsiteY242" fmla="*/ 868279 h 1074821"/>
                  <a:gd name="connsiteX243" fmla="*/ 2789321 w 3797166"/>
                  <a:gd name="connsiteY243" fmla="*/ 862263 h 1074821"/>
                  <a:gd name="connsiteX244" fmla="*/ 2791327 w 3797166"/>
                  <a:gd name="connsiteY244" fmla="*/ 856248 h 1074821"/>
                  <a:gd name="connsiteX245" fmla="*/ 2801353 w 3797166"/>
                  <a:gd name="connsiteY245" fmla="*/ 844216 h 1074821"/>
                  <a:gd name="connsiteX246" fmla="*/ 2811379 w 3797166"/>
                  <a:gd name="connsiteY246" fmla="*/ 834190 h 1074821"/>
                  <a:gd name="connsiteX247" fmla="*/ 2815390 w 3797166"/>
                  <a:gd name="connsiteY247" fmla="*/ 828174 h 1074821"/>
                  <a:gd name="connsiteX248" fmla="*/ 2821406 w 3797166"/>
                  <a:gd name="connsiteY248" fmla="*/ 822158 h 1074821"/>
                  <a:gd name="connsiteX249" fmla="*/ 2827421 w 3797166"/>
                  <a:gd name="connsiteY249" fmla="*/ 814137 h 1074821"/>
                  <a:gd name="connsiteX250" fmla="*/ 2831432 w 3797166"/>
                  <a:gd name="connsiteY250" fmla="*/ 808121 h 1074821"/>
                  <a:gd name="connsiteX251" fmla="*/ 2837448 w 3797166"/>
                  <a:gd name="connsiteY251" fmla="*/ 804111 h 1074821"/>
                  <a:gd name="connsiteX252" fmla="*/ 2841458 w 3797166"/>
                  <a:gd name="connsiteY252" fmla="*/ 798095 h 1074821"/>
                  <a:gd name="connsiteX253" fmla="*/ 2859506 w 3797166"/>
                  <a:gd name="connsiteY253" fmla="*/ 788069 h 1074821"/>
                  <a:gd name="connsiteX254" fmla="*/ 2871537 w 3797166"/>
                  <a:gd name="connsiteY254" fmla="*/ 776037 h 1074821"/>
                  <a:gd name="connsiteX255" fmla="*/ 2875548 w 3797166"/>
                  <a:gd name="connsiteY255" fmla="*/ 764006 h 1074821"/>
                  <a:gd name="connsiteX256" fmla="*/ 2881564 w 3797166"/>
                  <a:gd name="connsiteY256" fmla="*/ 755985 h 1074821"/>
                  <a:gd name="connsiteX257" fmla="*/ 2885574 w 3797166"/>
                  <a:gd name="connsiteY257" fmla="*/ 749969 h 1074821"/>
                  <a:gd name="connsiteX258" fmla="*/ 2899611 w 3797166"/>
                  <a:gd name="connsiteY258" fmla="*/ 735932 h 1074821"/>
                  <a:gd name="connsiteX259" fmla="*/ 2907632 w 3797166"/>
                  <a:gd name="connsiteY259" fmla="*/ 727911 h 1074821"/>
                  <a:gd name="connsiteX260" fmla="*/ 2911643 w 3797166"/>
                  <a:gd name="connsiteY260" fmla="*/ 721895 h 1074821"/>
                  <a:gd name="connsiteX261" fmla="*/ 2917658 w 3797166"/>
                  <a:gd name="connsiteY261" fmla="*/ 717885 h 1074821"/>
                  <a:gd name="connsiteX262" fmla="*/ 2929690 w 3797166"/>
                  <a:gd name="connsiteY262" fmla="*/ 697832 h 1074821"/>
                  <a:gd name="connsiteX263" fmla="*/ 2935706 w 3797166"/>
                  <a:gd name="connsiteY263" fmla="*/ 691816 h 1074821"/>
                  <a:gd name="connsiteX264" fmla="*/ 2937711 w 3797166"/>
                  <a:gd name="connsiteY264" fmla="*/ 685800 h 1074821"/>
                  <a:gd name="connsiteX265" fmla="*/ 2945732 w 3797166"/>
                  <a:gd name="connsiteY265" fmla="*/ 683795 h 1074821"/>
                  <a:gd name="connsiteX266" fmla="*/ 2975811 w 3797166"/>
                  <a:gd name="connsiteY266" fmla="*/ 687806 h 1074821"/>
                  <a:gd name="connsiteX267" fmla="*/ 2985837 w 3797166"/>
                  <a:gd name="connsiteY267" fmla="*/ 699837 h 1074821"/>
                  <a:gd name="connsiteX268" fmla="*/ 2997869 w 3797166"/>
                  <a:gd name="connsiteY268" fmla="*/ 703848 h 1074821"/>
                  <a:gd name="connsiteX269" fmla="*/ 3003885 w 3797166"/>
                  <a:gd name="connsiteY269" fmla="*/ 707858 h 1074821"/>
                  <a:gd name="connsiteX270" fmla="*/ 3031958 w 3797166"/>
                  <a:gd name="connsiteY270" fmla="*/ 703848 h 1074821"/>
                  <a:gd name="connsiteX271" fmla="*/ 3052011 w 3797166"/>
                  <a:gd name="connsiteY271" fmla="*/ 707858 h 1074821"/>
                  <a:gd name="connsiteX272" fmla="*/ 3064043 w 3797166"/>
                  <a:gd name="connsiteY272" fmla="*/ 709863 h 1074821"/>
                  <a:gd name="connsiteX273" fmla="*/ 3070058 w 3797166"/>
                  <a:gd name="connsiteY273" fmla="*/ 713874 h 1074821"/>
                  <a:gd name="connsiteX274" fmla="*/ 3084095 w 3797166"/>
                  <a:gd name="connsiteY274" fmla="*/ 703848 h 1074821"/>
                  <a:gd name="connsiteX275" fmla="*/ 3090111 w 3797166"/>
                  <a:gd name="connsiteY275" fmla="*/ 697832 h 1074821"/>
                  <a:gd name="connsiteX276" fmla="*/ 3092116 w 3797166"/>
                  <a:gd name="connsiteY276" fmla="*/ 691816 h 1074821"/>
                  <a:gd name="connsiteX277" fmla="*/ 3098132 w 3797166"/>
                  <a:gd name="connsiteY277" fmla="*/ 689811 h 1074821"/>
                  <a:gd name="connsiteX278" fmla="*/ 3138237 w 3797166"/>
                  <a:gd name="connsiteY278" fmla="*/ 693821 h 1074821"/>
                  <a:gd name="connsiteX279" fmla="*/ 3156285 w 3797166"/>
                  <a:gd name="connsiteY279" fmla="*/ 703848 h 1074821"/>
                  <a:gd name="connsiteX280" fmla="*/ 3190374 w 3797166"/>
                  <a:gd name="connsiteY280" fmla="*/ 699837 h 1074821"/>
                  <a:gd name="connsiteX281" fmla="*/ 3208421 w 3797166"/>
                  <a:gd name="connsiteY281" fmla="*/ 685800 h 1074821"/>
                  <a:gd name="connsiteX282" fmla="*/ 3222458 w 3797166"/>
                  <a:gd name="connsiteY282" fmla="*/ 677779 h 1074821"/>
                  <a:gd name="connsiteX283" fmla="*/ 3230479 w 3797166"/>
                  <a:gd name="connsiteY283" fmla="*/ 667753 h 1074821"/>
                  <a:gd name="connsiteX284" fmla="*/ 3258553 w 3797166"/>
                  <a:gd name="connsiteY284" fmla="*/ 635669 h 1074821"/>
                  <a:gd name="connsiteX285" fmla="*/ 3262564 w 3797166"/>
                  <a:gd name="connsiteY285" fmla="*/ 627648 h 1074821"/>
                  <a:gd name="connsiteX286" fmla="*/ 3264569 w 3797166"/>
                  <a:gd name="connsiteY286" fmla="*/ 621632 h 1074821"/>
                  <a:gd name="connsiteX287" fmla="*/ 3272590 w 3797166"/>
                  <a:gd name="connsiteY287" fmla="*/ 617621 h 1074821"/>
                  <a:gd name="connsiteX288" fmla="*/ 3280611 w 3797166"/>
                  <a:gd name="connsiteY288" fmla="*/ 611606 h 1074821"/>
                  <a:gd name="connsiteX289" fmla="*/ 3296653 w 3797166"/>
                  <a:gd name="connsiteY289" fmla="*/ 597569 h 1074821"/>
                  <a:gd name="connsiteX290" fmla="*/ 3300664 w 3797166"/>
                  <a:gd name="connsiteY290" fmla="*/ 589548 h 1074821"/>
                  <a:gd name="connsiteX291" fmla="*/ 3306679 w 3797166"/>
                  <a:gd name="connsiteY291" fmla="*/ 585537 h 1074821"/>
                  <a:gd name="connsiteX292" fmla="*/ 3334753 w 3797166"/>
                  <a:gd name="connsiteY292" fmla="*/ 579521 h 1074821"/>
                  <a:gd name="connsiteX293" fmla="*/ 3340769 w 3797166"/>
                  <a:gd name="connsiteY293" fmla="*/ 575511 h 1074821"/>
                  <a:gd name="connsiteX294" fmla="*/ 3348790 w 3797166"/>
                  <a:gd name="connsiteY294" fmla="*/ 583532 h 1074821"/>
                  <a:gd name="connsiteX295" fmla="*/ 3350795 w 3797166"/>
                  <a:gd name="connsiteY295" fmla="*/ 591553 h 1074821"/>
                  <a:gd name="connsiteX296" fmla="*/ 3354806 w 3797166"/>
                  <a:gd name="connsiteY296" fmla="*/ 597569 h 1074821"/>
                  <a:gd name="connsiteX297" fmla="*/ 3360821 w 3797166"/>
                  <a:gd name="connsiteY297" fmla="*/ 609600 h 1074821"/>
                  <a:gd name="connsiteX298" fmla="*/ 3362827 w 3797166"/>
                  <a:gd name="connsiteY298" fmla="*/ 615616 h 1074821"/>
                  <a:gd name="connsiteX299" fmla="*/ 3368843 w 3797166"/>
                  <a:gd name="connsiteY299" fmla="*/ 631658 h 1074821"/>
                  <a:gd name="connsiteX300" fmla="*/ 3374858 w 3797166"/>
                  <a:gd name="connsiteY300" fmla="*/ 615616 h 1074821"/>
                  <a:gd name="connsiteX301" fmla="*/ 3380874 w 3797166"/>
                  <a:gd name="connsiteY301" fmla="*/ 607595 h 1074821"/>
                  <a:gd name="connsiteX302" fmla="*/ 3392906 w 3797166"/>
                  <a:gd name="connsiteY302" fmla="*/ 595563 h 1074821"/>
                  <a:gd name="connsiteX303" fmla="*/ 3410953 w 3797166"/>
                  <a:gd name="connsiteY303" fmla="*/ 573506 h 1074821"/>
                  <a:gd name="connsiteX304" fmla="*/ 3416969 w 3797166"/>
                  <a:gd name="connsiteY304" fmla="*/ 565485 h 1074821"/>
                  <a:gd name="connsiteX305" fmla="*/ 3424990 w 3797166"/>
                  <a:gd name="connsiteY305" fmla="*/ 553453 h 1074821"/>
                  <a:gd name="connsiteX306" fmla="*/ 3431006 w 3797166"/>
                  <a:gd name="connsiteY306" fmla="*/ 549442 h 1074821"/>
                  <a:gd name="connsiteX307" fmla="*/ 3429000 w 3797166"/>
                  <a:gd name="connsiteY307" fmla="*/ 559469 h 1074821"/>
                  <a:gd name="connsiteX308" fmla="*/ 3426995 w 3797166"/>
                  <a:gd name="connsiteY308" fmla="*/ 585537 h 1074821"/>
                  <a:gd name="connsiteX309" fmla="*/ 3422985 w 3797166"/>
                  <a:gd name="connsiteY309" fmla="*/ 591553 h 1074821"/>
                  <a:gd name="connsiteX310" fmla="*/ 3416969 w 3797166"/>
                  <a:gd name="connsiteY310" fmla="*/ 621632 h 1074821"/>
                  <a:gd name="connsiteX311" fmla="*/ 3410953 w 3797166"/>
                  <a:gd name="connsiteY311" fmla="*/ 643690 h 1074821"/>
                  <a:gd name="connsiteX312" fmla="*/ 3404937 w 3797166"/>
                  <a:gd name="connsiteY312" fmla="*/ 673769 h 1074821"/>
                  <a:gd name="connsiteX313" fmla="*/ 3398921 w 3797166"/>
                  <a:gd name="connsiteY313" fmla="*/ 675774 h 1074821"/>
                  <a:gd name="connsiteX314" fmla="*/ 3388895 w 3797166"/>
                  <a:gd name="connsiteY314" fmla="*/ 679785 h 1074821"/>
                  <a:gd name="connsiteX315" fmla="*/ 3362827 w 3797166"/>
                  <a:gd name="connsiteY315" fmla="*/ 695827 h 1074821"/>
                  <a:gd name="connsiteX316" fmla="*/ 3342774 w 3797166"/>
                  <a:gd name="connsiteY316" fmla="*/ 715879 h 1074821"/>
                  <a:gd name="connsiteX317" fmla="*/ 3322721 w 3797166"/>
                  <a:gd name="connsiteY317" fmla="*/ 731921 h 1074821"/>
                  <a:gd name="connsiteX318" fmla="*/ 3318711 w 3797166"/>
                  <a:gd name="connsiteY318" fmla="*/ 737937 h 1074821"/>
                  <a:gd name="connsiteX319" fmla="*/ 3314700 w 3797166"/>
                  <a:gd name="connsiteY319" fmla="*/ 749969 h 1074821"/>
                  <a:gd name="connsiteX320" fmla="*/ 3310690 w 3797166"/>
                  <a:gd name="connsiteY320" fmla="*/ 755985 h 1074821"/>
                  <a:gd name="connsiteX321" fmla="*/ 3304674 w 3797166"/>
                  <a:gd name="connsiteY321" fmla="*/ 774032 h 1074821"/>
                  <a:gd name="connsiteX322" fmla="*/ 3302669 w 3797166"/>
                  <a:gd name="connsiteY322" fmla="*/ 782053 h 1074821"/>
                  <a:gd name="connsiteX323" fmla="*/ 3296653 w 3797166"/>
                  <a:gd name="connsiteY323" fmla="*/ 788069 h 1074821"/>
                  <a:gd name="connsiteX324" fmla="*/ 3284621 w 3797166"/>
                  <a:gd name="connsiteY324" fmla="*/ 796090 h 1074821"/>
                  <a:gd name="connsiteX325" fmla="*/ 3282616 w 3797166"/>
                  <a:gd name="connsiteY325" fmla="*/ 802106 h 1074821"/>
                  <a:gd name="connsiteX326" fmla="*/ 3278606 w 3797166"/>
                  <a:gd name="connsiteY326" fmla="*/ 808121 h 1074821"/>
                  <a:gd name="connsiteX327" fmla="*/ 3272590 w 3797166"/>
                  <a:gd name="connsiteY327" fmla="*/ 818148 h 1074821"/>
                  <a:gd name="connsiteX328" fmla="*/ 3270585 w 3797166"/>
                  <a:gd name="connsiteY328" fmla="*/ 824163 h 1074821"/>
                  <a:gd name="connsiteX329" fmla="*/ 3262564 w 3797166"/>
                  <a:gd name="connsiteY329" fmla="*/ 850232 h 1074821"/>
                  <a:gd name="connsiteX330" fmla="*/ 3256548 w 3797166"/>
                  <a:gd name="connsiteY330" fmla="*/ 862263 h 1074821"/>
                  <a:gd name="connsiteX331" fmla="*/ 3250532 w 3797166"/>
                  <a:gd name="connsiteY331" fmla="*/ 872290 h 1074821"/>
                  <a:gd name="connsiteX332" fmla="*/ 3246521 w 3797166"/>
                  <a:gd name="connsiteY332" fmla="*/ 882316 h 1074821"/>
                  <a:gd name="connsiteX333" fmla="*/ 3252537 w 3797166"/>
                  <a:gd name="connsiteY333" fmla="*/ 938463 h 1074821"/>
                  <a:gd name="connsiteX334" fmla="*/ 3256548 w 3797166"/>
                  <a:gd name="connsiteY334" fmla="*/ 946485 h 1074821"/>
                  <a:gd name="connsiteX335" fmla="*/ 3260558 w 3797166"/>
                  <a:gd name="connsiteY335" fmla="*/ 962527 h 1074821"/>
                  <a:gd name="connsiteX336" fmla="*/ 3262564 w 3797166"/>
                  <a:gd name="connsiteY336" fmla="*/ 968542 h 1074821"/>
                  <a:gd name="connsiteX337" fmla="*/ 3264569 w 3797166"/>
                  <a:gd name="connsiteY337" fmla="*/ 976563 h 1074821"/>
                  <a:gd name="connsiteX338" fmla="*/ 3268579 w 3797166"/>
                  <a:gd name="connsiteY338" fmla="*/ 986590 h 1074821"/>
                  <a:gd name="connsiteX339" fmla="*/ 3270585 w 3797166"/>
                  <a:gd name="connsiteY339" fmla="*/ 994611 h 1074821"/>
                  <a:gd name="connsiteX340" fmla="*/ 3286627 w 3797166"/>
                  <a:gd name="connsiteY340" fmla="*/ 1002632 h 1074821"/>
                  <a:gd name="connsiteX341" fmla="*/ 3296653 w 3797166"/>
                  <a:gd name="connsiteY341" fmla="*/ 996616 h 1074821"/>
                  <a:gd name="connsiteX342" fmla="*/ 3302669 w 3797166"/>
                  <a:gd name="connsiteY342" fmla="*/ 992606 h 1074821"/>
                  <a:gd name="connsiteX343" fmla="*/ 3312695 w 3797166"/>
                  <a:gd name="connsiteY343" fmla="*/ 978569 h 1074821"/>
                  <a:gd name="connsiteX344" fmla="*/ 3318711 w 3797166"/>
                  <a:gd name="connsiteY344" fmla="*/ 972553 h 1074821"/>
                  <a:gd name="connsiteX345" fmla="*/ 3322721 w 3797166"/>
                  <a:gd name="connsiteY345" fmla="*/ 960521 h 1074821"/>
                  <a:gd name="connsiteX346" fmla="*/ 3332748 w 3797166"/>
                  <a:gd name="connsiteY346" fmla="*/ 946485 h 1074821"/>
                  <a:gd name="connsiteX347" fmla="*/ 3340769 w 3797166"/>
                  <a:gd name="connsiteY347" fmla="*/ 934453 h 1074821"/>
                  <a:gd name="connsiteX348" fmla="*/ 3342774 w 3797166"/>
                  <a:gd name="connsiteY348" fmla="*/ 926432 h 1074821"/>
                  <a:gd name="connsiteX349" fmla="*/ 3346785 w 3797166"/>
                  <a:gd name="connsiteY349" fmla="*/ 920416 h 1074821"/>
                  <a:gd name="connsiteX350" fmla="*/ 3372853 w 3797166"/>
                  <a:gd name="connsiteY350" fmla="*/ 876300 h 1074821"/>
                  <a:gd name="connsiteX351" fmla="*/ 3380874 w 3797166"/>
                  <a:gd name="connsiteY351" fmla="*/ 862263 h 1074821"/>
                  <a:gd name="connsiteX352" fmla="*/ 3382879 w 3797166"/>
                  <a:gd name="connsiteY352" fmla="*/ 854242 h 1074821"/>
                  <a:gd name="connsiteX353" fmla="*/ 3386890 w 3797166"/>
                  <a:gd name="connsiteY353" fmla="*/ 848227 h 1074821"/>
                  <a:gd name="connsiteX354" fmla="*/ 3388895 w 3797166"/>
                  <a:gd name="connsiteY354" fmla="*/ 842211 h 1074821"/>
                  <a:gd name="connsiteX355" fmla="*/ 3392906 w 3797166"/>
                  <a:gd name="connsiteY355" fmla="*/ 836195 h 1074821"/>
                  <a:gd name="connsiteX356" fmla="*/ 3394911 w 3797166"/>
                  <a:gd name="connsiteY356" fmla="*/ 828174 h 1074821"/>
                  <a:gd name="connsiteX357" fmla="*/ 3398921 w 3797166"/>
                  <a:gd name="connsiteY357" fmla="*/ 772027 h 1074821"/>
                  <a:gd name="connsiteX358" fmla="*/ 3400927 w 3797166"/>
                  <a:gd name="connsiteY358" fmla="*/ 762000 h 1074821"/>
                  <a:gd name="connsiteX359" fmla="*/ 3404937 w 3797166"/>
                  <a:gd name="connsiteY359" fmla="*/ 755985 h 1074821"/>
                  <a:gd name="connsiteX360" fmla="*/ 3410953 w 3797166"/>
                  <a:gd name="connsiteY360" fmla="*/ 741948 h 1074821"/>
                  <a:gd name="connsiteX361" fmla="*/ 3414964 w 3797166"/>
                  <a:gd name="connsiteY361" fmla="*/ 729916 h 1074821"/>
                  <a:gd name="connsiteX362" fmla="*/ 3418974 w 3797166"/>
                  <a:gd name="connsiteY362" fmla="*/ 721895 h 1074821"/>
                  <a:gd name="connsiteX363" fmla="*/ 3429000 w 3797166"/>
                  <a:gd name="connsiteY363" fmla="*/ 701842 h 1074821"/>
                  <a:gd name="connsiteX364" fmla="*/ 3435016 w 3797166"/>
                  <a:gd name="connsiteY364" fmla="*/ 697832 h 1074821"/>
                  <a:gd name="connsiteX365" fmla="*/ 3449053 w 3797166"/>
                  <a:gd name="connsiteY365" fmla="*/ 691816 h 1074821"/>
                  <a:gd name="connsiteX366" fmla="*/ 3467100 w 3797166"/>
                  <a:gd name="connsiteY366" fmla="*/ 683795 h 1074821"/>
                  <a:gd name="connsiteX367" fmla="*/ 3475121 w 3797166"/>
                  <a:gd name="connsiteY367" fmla="*/ 679785 h 1074821"/>
                  <a:gd name="connsiteX368" fmla="*/ 3485148 w 3797166"/>
                  <a:gd name="connsiteY368" fmla="*/ 677779 h 1074821"/>
                  <a:gd name="connsiteX369" fmla="*/ 3493169 w 3797166"/>
                  <a:gd name="connsiteY369" fmla="*/ 671763 h 1074821"/>
                  <a:gd name="connsiteX370" fmla="*/ 3501190 w 3797166"/>
                  <a:gd name="connsiteY370" fmla="*/ 669758 h 1074821"/>
                  <a:gd name="connsiteX371" fmla="*/ 3519237 w 3797166"/>
                  <a:gd name="connsiteY371" fmla="*/ 655721 h 1074821"/>
                  <a:gd name="connsiteX372" fmla="*/ 3533274 w 3797166"/>
                  <a:gd name="connsiteY372" fmla="*/ 645695 h 1074821"/>
                  <a:gd name="connsiteX373" fmla="*/ 3547311 w 3797166"/>
                  <a:gd name="connsiteY373" fmla="*/ 643690 h 1074821"/>
                  <a:gd name="connsiteX374" fmla="*/ 3585411 w 3797166"/>
                  <a:gd name="connsiteY374" fmla="*/ 639679 h 1074821"/>
                  <a:gd name="connsiteX375" fmla="*/ 3591427 w 3797166"/>
                  <a:gd name="connsiteY375" fmla="*/ 637674 h 1074821"/>
                  <a:gd name="connsiteX376" fmla="*/ 3603458 w 3797166"/>
                  <a:gd name="connsiteY376" fmla="*/ 625642 h 1074821"/>
                  <a:gd name="connsiteX377" fmla="*/ 3611479 w 3797166"/>
                  <a:gd name="connsiteY377" fmla="*/ 613611 h 1074821"/>
                  <a:gd name="connsiteX378" fmla="*/ 3617495 w 3797166"/>
                  <a:gd name="connsiteY378" fmla="*/ 609600 h 1074821"/>
                  <a:gd name="connsiteX379" fmla="*/ 3625516 w 3797166"/>
                  <a:gd name="connsiteY379" fmla="*/ 593558 h 1074821"/>
                  <a:gd name="connsiteX380" fmla="*/ 3633537 w 3797166"/>
                  <a:gd name="connsiteY380" fmla="*/ 589548 h 1074821"/>
                  <a:gd name="connsiteX381" fmla="*/ 3643564 w 3797166"/>
                  <a:gd name="connsiteY381" fmla="*/ 579521 h 1074821"/>
                  <a:gd name="connsiteX382" fmla="*/ 3645569 w 3797166"/>
                  <a:gd name="connsiteY382" fmla="*/ 573506 h 1074821"/>
                  <a:gd name="connsiteX383" fmla="*/ 3657600 w 3797166"/>
                  <a:gd name="connsiteY383" fmla="*/ 557463 h 1074821"/>
                  <a:gd name="connsiteX384" fmla="*/ 3667627 w 3797166"/>
                  <a:gd name="connsiteY384" fmla="*/ 555458 h 1074821"/>
                  <a:gd name="connsiteX385" fmla="*/ 3679658 w 3797166"/>
                  <a:gd name="connsiteY385" fmla="*/ 549442 h 1074821"/>
                  <a:gd name="connsiteX386" fmla="*/ 3689685 w 3797166"/>
                  <a:gd name="connsiteY386" fmla="*/ 553453 h 1074821"/>
                  <a:gd name="connsiteX387" fmla="*/ 3701716 w 3797166"/>
                  <a:gd name="connsiteY387" fmla="*/ 555458 h 1074821"/>
                  <a:gd name="connsiteX388" fmla="*/ 3735806 w 3797166"/>
                  <a:gd name="connsiteY388" fmla="*/ 551448 h 1074821"/>
                  <a:gd name="connsiteX389" fmla="*/ 3745832 w 3797166"/>
                  <a:gd name="connsiteY389" fmla="*/ 547437 h 1074821"/>
                  <a:gd name="connsiteX390" fmla="*/ 3755858 w 3797166"/>
                  <a:gd name="connsiteY390" fmla="*/ 545432 h 1074821"/>
                  <a:gd name="connsiteX391" fmla="*/ 3761874 w 3797166"/>
                  <a:gd name="connsiteY391" fmla="*/ 543427 h 1074821"/>
                  <a:gd name="connsiteX392" fmla="*/ 3767890 w 3797166"/>
                  <a:gd name="connsiteY392" fmla="*/ 539416 h 1074821"/>
                  <a:gd name="connsiteX393" fmla="*/ 3773906 w 3797166"/>
                  <a:gd name="connsiteY393" fmla="*/ 537411 h 1074821"/>
                  <a:gd name="connsiteX394" fmla="*/ 3779921 w 3797166"/>
                  <a:gd name="connsiteY394" fmla="*/ 527385 h 1074821"/>
                  <a:gd name="connsiteX395" fmla="*/ 3775911 w 3797166"/>
                  <a:gd name="connsiteY395" fmla="*/ 511342 h 1074821"/>
                  <a:gd name="connsiteX396" fmla="*/ 3769895 w 3797166"/>
                  <a:gd name="connsiteY396" fmla="*/ 505327 h 1074821"/>
                  <a:gd name="connsiteX397" fmla="*/ 3765885 w 3797166"/>
                  <a:gd name="connsiteY397" fmla="*/ 497306 h 1074821"/>
                  <a:gd name="connsiteX398" fmla="*/ 3755858 w 3797166"/>
                  <a:gd name="connsiteY398" fmla="*/ 491290 h 1074821"/>
                  <a:gd name="connsiteX399" fmla="*/ 3739816 w 3797166"/>
                  <a:gd name="connsiteY399" fmla="*/ 481263 h 1074821"/>
                  <a:gd name="connsiteX400" fmla="*/ 3733800 w 3797166"/>
                  <a:gd name="connsiteY400" fmla="*/ 477253 h 1074821"/>
                  <a:gd name="connsiteX401" fmla="*/ 3723774 w 3797166"/>
                  <a:gd name="connsiteY401" fmla="*/ 475248 h 1074821"/>
                  <a:gd name="connsiteX402" fmla="*/ 3709737 w 3797166"/>
                  <a:gd name="connsiteY402" fmla="*/ 463216 h 1074821"/>
                  <a:gd name="connsiteX403" fmla="*/ 3707732 w 3797166"/>
                  <a:gd name="connsiteY403" fmla="*/ 457200 h 1074821"/>
                  <a:gd name="connsiteX404" fmla="*/ 3711743 w 3797166"/>
                  <a:gd name="connsiteY404" fmla="*/ 447174 h 1074821"/>
                  <a:gd name="connsiteX405" fmla="*/ 3723774 w 3797166"/>
                  <a:gd name="connsiteY405" fmla="*/ 441158 h 1074821"/>
                  <a:gd name="connsiteX406" fmla="*/ 3741821 w 3797166"/>
                  <a:gd name="connsiteY406" fmla="*/ 431132 h 1074821"/>
                  <a:gd name="connsiteX407" fmla="*/ 3747837 w 3797166"/>
                  <a:gd name="connsiteY407" fmla="*/ 427121 h 1074821"/>
                  <a:gd name="connsiteX408" fmla="*/ 3755858 w 3797166"/>
                  <a:gd name="connsiteY408" fmla="*/ 423111 h 1074821"/>
                  <a:gd name="connsiteX409" fmla="*/ 3761874 w 3797166"/>
                  <a:gd name="connsiteY409" fmla="*/ 417095 h 1074821"/>
                  <a:gd name="connsiteX410" fmla="*/ 3777916 w 3797166"/>
                  <a:gd name="connsiteY410" fmla="*/ 411079 h 1074821"/>
                  <a:gd name="connsiteX411" fmla="*/ 3783932 w 3797166"/>
                  <a:gd name="connsiteY411" fmla="*/ 407069 h 1074821"/>
                  <a:gd name="connsiteX412" fmla="*/ 3781927 w 3797166"/>
                  <a:gd name="connsiteY412" fmla="*/ 381000 h 1074821"/>
                  <a:gd name="connsiteX413" fmla="*/ 3797077 w 3797166"/>
                  <a:gd name="connsiteY413" fmla="*/ 372645 h 1074821"/>
                  <a:gd name="connsiteX414" fmla="*/ 3786828 w 3797166"/>
                  <a:gd name="connsiteY414" fmla="*/ 324630 h 1074821"/>
                  <a:gd name="connsiteX415" fmla="*/ 3759869 w 3797166"/>
                  <a:gd name="connsiteY415" fmla="*/ 314827 h 1074821"/>
                  <a:gd name="connsiteX416" fmla="*/ 3753853 w 3797166"/>
                  <a:gd name="connsiteY416" fmla="*/ 312821 h 1074821"/>
                  <a:gd name="connsiteX417" fmla="*/ 3739816 w 3797166"/>
                  <a:gd name="connsiteY417" fmla="*/ 304800 h 1074821"/>
                  <a:gd name="connsiteX418" fmla="*/ 3717758 w 3797166"/>
                  <a:gd name="connsiteY418" fmla="*/ 298785 h 1074821"/>
                  <a:gd name="connsiteX419" fmla="*/ 3701716 w 3797166"/>
                  <a:gd name="connsiteY419" fmla="*/ 294774 h 1074821"/>
                  <a:gd name="connsiteX420" fmla="*/ 3683669 w 3797166"/>
                  <a:gd name="connsiteY420" fmla="*/ 286753 h 1074821"/>
                  <a:gd name="connsiteX421" fmla="*/ 3669632 w 3797166"/>
                  <a:gd name="connsiteY421" fmla="*/ 284748 h 1074821"/>
                  <a:gd name="connsiteX422" fmla="*/ 3591427 w 3797166"/>
                  <a:gd name="connsiteY422" fmla="*/ 282742 h 1074821"/>
                  <a:gd name="connsiteX423" fmla="*/ 3569369 w 3797166"/>
                  <a:gd name="connsiteY423" fmla="*/ 286753 h 1074821"/>
                  <a:gd name="connsiteX424" fmla="*/ 3539290 w 3797166"/>
                  <a:gd name="connsiteY424" fmla="*/ 292769 h 1074821"/>
                  <a:gd name="connsiteX425" fmla="*/ 3463090 w 3797166"/>
                  <a:gd name="connsiteY425" fmla="*/ 288758 h 1074821"/>
                  <a:gd name="connsiteX426" fmla="*/ 3457074 w 3797166"/>
                  <a:gd name="connsiteY426" fmla="*/ 286753 h 1074821"/>
                  <a:gd name="connsiteX427" fmla="*/ 3443037 w 3797166"/>
                  <a:gd name="connsiteY427" fmla="*/ 282742 h 1074821"/>
                  <a:gd name="connsiteX428" fmla="*/ 3416969 w 3797166"/>
                  <a:gd name="connsiteY428" fmla="*/ 280737 h 1074821"/>
                  <a:gd name="connsiteX429" fmla="*/ 3376864 w 3797166"/>
                  <a:gd name="connsiteY429" fmla="*/ 272716 h 1074821"/>
                  <a:gd name="connsiteX430" fmla="*/ 3360821 w 3797166"/>
                  <a:gd name="connsiteY430" fmla="*/ 268706 h 1074821"/>
                  <a:gd name="connsiteX431" fmla="*/ 3350795 w 3797166"/>
                  <a:gd name="connsiteY431" fmla="*/ 264695 h 1074821"/>
                  <a:gd name="connsiteX432" fmla="*/ 3326732 w 3797166"/>
                  <a:gd name="connsiteY432" fmla="*/ 262690 h 1074821"/>
                  <a:gd name="connsiteX433" fmla="*/ 3290637 w 3797166"/>
                  <a:gd name="connsiteY433" fmla="*/ 256674 h 1074821"/>
                  <a:gd name="connsiteX434" fmla="*/ 3266574 w 3797166"/>
                  <a:gd name="connsiteY434" fmla="*/ 252663 h 1074821"/>
                  <a:gd name="connsiteX435" fmla="*/ 3234490 w 3797166"/>
                  <a:gd name="connsiteY435" fmla="*/ 246648 h 1074821"/>
                  <a:gd name="connsiteX436" fmla="*/ 3191043 w 3797166"/>
                  <a:gd name="connsiteY436" fmla="*/ 232165 h 1074821"/>
                  <a:gd name="connsiteX437" fmla="*/ 3153333 w 3797166"/>
                  <a:gd name="connsiteY437" fmla="*/ 223086 h 1074821"/>
                  <a:gd name="connsiteX438" fmla="*/ 3126039 w 3797166"/>
                  <a:gd name="connsiteY438" fmla="*/ 219799 h 1074821"/>
                  <a:gd name="connsiteX439" fmla="*/ 3102867 w 3797166"/>
                  <a:gd name="connsiteY439" fmla="*/ 220524 h 1074821"/>
                  <a:gd name="connsiteX440" fmla="*/ 3076686 w 3797166"/>
                  <a:gd name="connsiteY440" fmla="*/ 223921 h 1074821"/>
                  <a:gd name="connsiteX441" fmla="*/ 3085298 w 3797166"/>
                  <a:gd name="connsiteY441" fmla="*/ 209787 h 1074821"/>
                  <a:gd name="connsiteX442" fmla="*/ 3051911 w 3797166"/>
                  <a:gd name="connsiteY442" fmla="*/ 219927 h 1074821"/>
                  <a:gd name="connsiteX443" fmla="*/ 3031958 w 3797166"/>
                  <a:gd name="connsiteY443" fmla="*/ 220579 h 1074821"/>
                  <a:gd name="connsiteX444" fmla="*/ 2953753 w 3797166"/>
                  <a:gd name="connsiteY444" fmla="*/ 204537 h 1074821"/>
                  <a:gd name="connsiteX445" fmla="*/ 2943727 w 3797166"/>
                  <a:gd name="connsiteY445" fmla="*/ 200527 h 1074821"/>
                  <a:gd name="connsiteX446" fmla="*/ 2925679 w 3797166"/>
                  <a:gd name="connsiteY446" fmla="*/ 196516 h 1074821"/>
                  <a:gd name="connsiteX447" fmla="*/ 2915653 w 3797166"/>
                  <a:gd name="connsiteY447" fmla="*/ 194511 h 1074821"/>
                  <a:gd name="connsiteX448" fmla="*/ 2903621 w 3797166"/>
                  <a:gd name="connsiteY448" fmla="*/ 190500 h 1074821"/>
                  <a:gd name="connsiteX449" fmla="*/ 2869532 w 3797166"/>
                  <a:gd name="connsiteY449" fmla="*/ 182479 h 1074821"/>
                  <a:gd name="connsiteX450" fmla="*/ 2861511 w 3797166"/>
                  <a:gd name="connsiteY450" fmla="*/ 178469 h 1074821"/>
                  <a:gd name="connsiteX451" fmla="*/ 2853490 w 3797166"/>
                  <a:gd name="connsiteY451" fmla="*/ 176463 h 1074821"/>
                  <a:gd name="connsiteX452" fmla="*/ 2817395 w 3797166"/>
                  <a:gd name="connsiteY452" fmla="*/ 168442 h 1074821"/>
                  <a:gd name="connsiteX453" fmla="*/ 2789321 w 3797166"/>
                  <a:gd name="connsiteY453" fmla="*/ 160421 h 1074821"/>
                  <a:gd name="connsiteX454" fmla="*/ 2765258 w 3797166"/>
                  <a:gd name="connsiteY454" fmla="*/ 152400 h 1074821"/>
                  <a:gd name="connsiteX455" fmla="*/ 2745206 w 3797166"/>
                  <a:gd name="connsiteY455" fmla="*/ 150395 h 1074821"/>
                  <a:gd name="connsiteX456" fmla="*/ 2727158 w 3797166"/>
                  <a:gd name="connsiteY456" fmla="*/ 146385 h 1074821"/>
                  <a:gd name="connsiteX457" fmla="*/ 2719137 w 3797166"/>
                  <a:gd name="connsiteY457" fmla="*/ 144379 h 1074821"/>
                  <a:gd name="connsiteX458" fmla="*/ 2689058 w 3797166"/>
                  <a:gd name="connsiteY458" fmla="*/ 140369 h 1074821"/>
                  <a:gd name="connsiteX459" fmla="*/ 2679032 w 3797166"/>
                  <a:gd name="connsiteY459" fmla="*/ 136358 h 1074821"/>
                  <a:gd name="connsiteX460" fmla="*/ 2635560 w 3797166"/>
                  <a:gd name="connsiteY460" fmla="*/ 137217 h 1074821"/>
                  <a:gd name="connsiteX461" fmla="*/ 2610853 w 3797166"/>
                  <a:gd name="connsiteY461" fmla="*/ 118311 h 1074821"/>
                  <a:gd name="connsiteX462" fmla="*/ 2588795 w 3797166"/>
                  <a:gd name="connsiteY462" fmla="*/ 132061 h 1074821"/>
                  <a:gd name="connsiteX463" fmla="*/ 2576764 w 3797166"/>
                  <a:gd name="connsiteY463" fmla="*/ 106279 h 1074821"/>
                  <a:gd name="connsiteX464" fmla="*/ 2570748 w 3797166"/>
                  <a:gd name="connsiteY464" fmla="*/ 108285 h 1074821"/>
                  <a:gd name="connsiteX465" fmla="*/ 2566737 w 3797166"/>
                  <a:gd name="connsiteY465" fmla="*/ 118311 h 1074821"/>
                  <a:gd name="connsiteX466" fmla="*/ 2536658 w 3797166"/>
                  <a:gd name="connsiteY466" fmla="*/ 98259 h 1074821"/>
                  <a:gd name="connsiteX467" fmla="*/ 2546685 w 3797166"/>
                  <a:gd name="connsiteY467" fmla="*/ 102269 h 1074821"/>
                  <a:gd name="connsiteX468" fmla="*/ 2526632 w 3797166"/>
                  <a:gd name="connsiteY468" fmla="*/ 90237 h 1074821"/>
                  <a:gd name="connsiteX469" fmla="*/ 2516605 w 3797166"/>
                  <a:gd name="connsiteY469" fmla="*/ 106280 h 1074821"/>
                  <a:gd name="connsiteX470" fmla="*/ 2504574 w 3797166"/>
                  <a:gd name="connsiteY470" fmla="*/ 74195 h 1074821"/>
                  <a:gd name="connsiteX471" fmla="*/ 2464468 w 3797166"/>
                  <a:gd name="connsiteY471" fmla="*/ 72190 h 1074821"/>
                  <a:gd name="connsiteX472" fmla="*/ 2430380 w 3797166"/>
                  <a:gd name="connsiteY472" fmla="*/ 64169 h 1074821"/>
                  <a:gd name="connsiteX473" fmla="*/ 2410327 w 3797166"/>
                  <a:gd name="connsiteY473" fmla="*/ 54142 h 1074821"/>
                  <a:gd name="connsiteX474" fmla="*/ 2394284 w 3797166"/>
                  <a:gd name="connsiteY474" fmla="*/ 56148 h 1074821"/>
                  <a:gd name="connsiteX475" fmla="*/ 2371582 w 3797166"/>
                  <a:gd name="connsiteY475" fmla="*/ 67104 h 1074821"/>
                  <a:gd name="connsiteX476" fmla="*/ 2368359 w 3797166"/>
                  <a:gd name="connsiteY476" fmla="*/ 66532 h 1074821"/>
                  <a:gd name="connsiteX477" fmla="*/ 2338137 w 3797166"/>
                  <a:gd name="connsiteY477" fmla="*/ 66174 h 1074821"/>
                  <a:gd name="connsiteX478" fmla="*/ 2306053 w 3797166"/>
                  <a:gd name="connsiteY478" fmla="*/ 36095 h 1074821"/>
                  <a:gd name="connsiteX479" fmla="*/ 2281990 w 3797166"/>
                  <a:gd name="connsiteY479" fmla="*/ 36044 h 1074821"/>
                  <a:gd name="connsiteX480" fmla="*/ 2267000 w 3797166"/>
                  <a:gd name="connsiteY480" fmla="*/ 35945 h 1074821"/>
                  <a:gd name="connsiteX481" fmla="*/ 2235869 w 3797166"/>
                  <a:gd name="connsiteY481" fmla="*/ 27924 h 1074821"/>
                  <a:gd name="connsiteX482" fmla="*/ 2209800 w 3797166"/>
                  <a:gd name="connsiteY482" fmla="*/ 36095 h 1074821"/>
                  <a:gd name="connsiteX483" fmla="*/ 2187743 w 3797166"/>
                  <a:gd name="connsiteY483" fmla="*/ 30079 h 1074821"/>
                  <a:gd name="connsiteX484" fmla="*/ 2169695 w 3797166"/>
                  <a:gd name="connsiteY484" fmla="*/ 26069 h 1074821"/>
                  <a:gd name="connsiteX485" fmla="*/ 2145632 w 3797166"/>
                  <a:gd name="connsiteY485" fmla="*/ 18048 h 1074821"/>
                  <a:gd name="connsiteX486" fmla="*/ 2117558 w 3797166"/>
                  <a:gd name="connsiteY486" fmla="*/ 12032 h 1074821"/>
                  <a:gd name="connsiteX487" fmla="*/ 2099511 w 3797166"/>
                  <a:gd name="connsiteY487" fmla="*/ 8021 h 1074821"/>
                  <a:gd name="connsiteX488" fmla="*/ 2079458 w 3797166"/>
                  <a:gd name="connsiteY488" fmla="*/ 4011 h 1074821"/>
                  <a:gd name="connsiteX489" fmla="*/ 2053390 w 3797166"/>
                  <a:gd name="connsiteY489" fmla="*/ 0 h 1074821"/>
                  <a:gd name="connsiteX490" fmla="*/ 2013285 w 3797166"/>
                  <a:gd name="connsiteY490" fmla="*/ 6016 h 1074821"/>
                  <a:gd name="connsiteX491" fmla="*/ 2007269 w 3797166"/>
                  <a:gd name="connsiteY491" fmla="*/ 14037 h 1074821"/>
                  <a:gd name="connsiteX492" fmla="*/ 1977190 w 3797166"/>
                  <a:gd name="connsiteY492" fmla="*/ 20053 h 1074821"/>
                  <a:gd name="connsiteX493" fmla="*/ 1945106 w 3797166"/>
                  <a:gd name="connsiteY493" fmla="*/ 10027 h 1074821"/>
                  <a:gd name="connsiteX494" fmla="*/ 1760621 w 3797166"/>
                  <a:gd name="connsiteY494" fmla="*/ 10027 h 1074821"/>
                  <a:gd name="connsiteX495" fmla="*/ 1665539 w 3797166"/>
                  <a:gd name="connsiteY495" fmla="*/ 10862 h 1074821"/>
                  <a:gd name="connsiteX496" fmla="*/ 1652337 w 3797166"/>
                  <a:gd name="connsiteY496" fmla="*/ 16042 h 1074821"/>
                  <a:gd name="connsiteX497" fmla="*/ 1650332 w 3797166"/>
                  <a:gd name="connsiteY497" fmla="*/ 22058 h 1074821"/>
                  <a:gd name="connsiteX498" fmla="*/ 1654343 w 3797166"/>
                  <a:gd name="connsiteY498" fmla="*/ 62163 h 1074821"/>
                  <a:gd name="connsiteX499" fmla="*/ 1652337 w 3797166"/>
                  <a:gd name="connsiteY499" fmla="*/ 82216 h 1074821"/>
                  <a:gd name="connsiteX500" fmla="*/ 1646321 w 3797166"/>
                  <a:gd name="connsiteY500" fmla="*/ 112295 h 1074821"/>
                  <a:gd name="connsiteX501" fmla="*/ 1640306 w 3797166"/>
                  <a:gd name="connsiteY501" fmla="*/ 126332 h 1074821"/>
                  <a:gd name="connsiteX502" fmla="*/ 1638300 w 3797166"/>
                  <a:gd name="connsiteY502" fmla="*/ 132348 h 1074821"/>
                  <a:gd name="connsiteX503" fmla="*/ 1626269 w 3797166"/>
                  <a:gd name="connsiteY503" fmla="*/ 138363 h 1074821"/>
                  <a:gd name="connsiteX504" fmla="*/ 1608221 w 3797166"/>
                  <a:gd name="connsiteY504" fmla="*/ 134353 h 1074821"/>
                  <a:gd name="connsiteX505" fmla="*/ 1606216 w 3797166"/>
                  <a:gd name="connsiteY505" fmla="*/ 126332 h 1074821"/>
                  <a:gd name="connsiteX506" fmla="*/ 1604211 w 3797166"/>
                  <a:gd name="connsiteY506" fmla="*/ 120316 h 1074821"/>
                  <a:gd name="connsiteX507" fmla="*/ 1600200 w 3797166"/>
                  <a:gd name="connsiteY507" fmla="*/ 106279 h 1074821"/>
                  <a:gd name="connsiteX508" fmla="*/ 1592179 w 3797166"/>
                  <a:gd name="connsiteY508" fmla="*/ 84221 h 1074821"/>
                  <a:gd name="connsiteX509" fmla="*/ 1584158 w 3797166"/>
                  <a:gd name="connsiteY509" fmla="*/ 82216 h 1074821"/>
                  <a:gd name="connsiteX510" fmla="*/ 1574132 w 3797166"/>
                  <a:gd name="connsiteY510" fmla="*/ 70185 h 1074821"/>
                  <a:gd name="connsiteX511" fmla="*/ 1568116 w 3797166"/>
                  <a:gd name="connsiteY511" fmla="*/ 68179 h 1074821"/>
                  <a:gd name="connsiteX512" fmla="*/ 1538037 w 3797166"/>
                  <a:gd name="connsiteY512" fmla="*/ 72190 h 1074821"/>
                  <a:gd name="connsiteX513" fmla="*/ 1532021 w 3797166"/>
                  <a:gd name="connsiteY513" fmla="*/ 76200 h 1074821"/>
                  <a:gd name="connsiteX514" fmla="*/ 1524000 w 3797166"/>
                  <a:gd name="connsiteY514" fmla="*/ 82216 h 1074821"/>
                  <a:gd name="connsiteX515" fmla="*/ 1517985 w 3797166"/>
                  <a:gd name="connsiteY515" fmla="*/ 92242 h 1074821"/>
                  <a:gd name="connsiteX516" fmla="*/ 1499937 w 3797166"/>
                  <a:gd name="connsiteY516" fmla="*/ 108285 h 1074821"/>
                  <a:gd name="connsiteX517" fmla="*/ 1497932 w 3797166"/>
                  <a:gd name="connsiteY517" fmla="*/ 116306 h 1074821"/>
                  <a:gd name="connsiteX518" fmla="*/ 1491916 w 3797166"/>
                  <a:gd name="connsiteY518" fmla="*/ 118311 h 1074821"/>
                  <a:gd name="connsiteX519" fmla="*/ 1487906 w 3797166"/>
                  <a:gd name="connsiteY519" fmla="*/ 124327 h 1074821"/>
                  <a:gd name="connsiteX520" fmla="*/ 1483895 w 3797166"/>
                  <a:gd name="connsiteY520" fmla="*/ 138363 h 1074821"/>
                  <a:gd name="connsiteX521" fmla="*/ 1479885 w 3797166"/>
                  <a:gd name="connsiteY521" fmla="*/ 144379 h 1074821"/>
                  <a:gd name="connsiteX522" fmla="*/ 1489911 w 3797166"/>
                  <a:gd name="connsiteY522" fmla="*/ 154406 h 1074821"/>
                  <a:gd name="connsiteX523" fmla="*/ 1491916 w 3797166"/>
                  <a:gd name="connsiteY523" fmla="*/ 160421 h 1074821"/>
                  <a:gd name="connsiteX524" fmla="*/ 1497932 w 3797166"/>
                  <a:gd name="connsiteY524" fmla="*/ 164432 h 1074821"/>
                  <a:gd name="connsiteX525" fmla="*/ 1503948 w 3797166"/>
                  <a:gd name="connsiteY525" fmla="*/ 178469 h 1074821"/>
                  <a:gd name="connsiteX526" fmla="*/ 1505953 w 3797166"/>
                  <a:gd name="connsiteY526" fmla="*/ 184485 h 1074821"/>
                  <a:gd name="connsiteX527" fmla="*/ 1509964 w 3797166"/>
                  <a:gd name="connsiteY527" fmla="*/ 194511 h 1074821"/>
                  <a:gd name="connsiteX528" fmla="*/ 1511969 w 3797166"/>
                  <a:gd name="connsiteY528" fmla="*/ 202532 h 1074821"/>
                  <a:gd name="connsiteX529" fmla="*/ 1515979 w 3797166"/>
                  <a:gd name="connsiteY529" fmla="*/ 208548 h 1074821"/>
                  <a:gd name="connsiteX530" fmla="*/ 1524000 w 3797166"/>
                  <a:gd name="connsiteY530" fmla="*/ 222585 h 1074821"/>
                  <a:gd name="connsiteX531" fmla="*/ 1526006 w 3797166"/>
                  <a:gd name="connsiteY531" fmla="*/ 228600 h 1074821"/>
                  <a:gd name="connsiteX532" fmla="*/ 1530016 w 3797166"/>
                  <a:gd name="connsiteY532" fmla="*/ 234616 h 1074821"/>
                  <a:gd name="connsiteX533" fmla="*/ 1532021 w 3797166"/>
                  <a:gd name="connsiteY533" fmla="*/ 240632 h 1074821"/>
                  <a:gd name="connsiteX534" fmla="*/ 1544053 w 3797166"/>
                  <a:gd name="connsiteY534" fmla="*/ 252663 h 1074821"/>
                  <a:gd name="connsiteX535" fmla="*/ 1558090 w 3797166"/>
                  <a:gd name="connsiteY535" fmla="*/ 268706 h 1074821"/>
                  <a:gd name="connsiteX536" fmla="*/ 1566111 w 3797166"/>
                  <a:gd name="connsiteY536" fmla="*/ 276727 h 1074821"/>
                  <a:gd name="connsiteX537" fmla="*/ 1570121 w 3797166"/>
                  <a:gd name="connsiteY537" fmla="*/ 282742 h 1074821"/>
                  <a:gd name="connsiteX538" fmla="*/ 1578143 w 3797166"/>
                  <a:gd name="connsiteY538" fmla="*/ 284748 h 1074821"/>
                  <a:gd name="connsiteX539" fmla="*/ 1592179 w 3797166"/>
                  <a:gd name="connsiteY539" fmla="*/ 302795 h 1074821"/>
                  <a:gd name="connsiteX540" fmla="*/ 1598195 w 3797166"/>
                  <a:gd name="connsiteY540" fmla="*/ 314827 h 1074821"/>
                  <a:gd name="connsiteX541" fmla="*/ 1600200 w 3797166"/>
                  <a:gd name="connsiteY541" fmla="*/ 320842 h 1074821"/>
                  <a:gd name="connsiteX542" fmla="*/ 1596190 w 3797166"/>
                  <a:gd name="connsiteY542" fmla="*/ 334879 h 1074821"/>
                  <a:gd name="connsiteX543" fmla="*/ 1590174 w 3797166"/>
                  <a:gd name="connsiteY543" fmla="*/ 332874 h 1074821"/>
                  <a:gd name="connsiteX544" fmla="*/ 1572127 w 3797166"/>
                  <a:gd name="connsiteY544" fmla="*/ 328863 h 1074821"/>
                  <a:gd name="connsiteX545" fmla="*/ 1568116 w 3797166"/>
                  <a:gd name="connsiteY545" fmla="*/ 334879 h 1074821"/>
                  <a:gd name="connsiteX546" fmla="*/ 1562100 w 3797166"/>
                  <a:gd name="connsiteY546" fmla="*/ 332874 h 1074821"/>
                  <a:gd name="connsiteX547" fmla="*/ 1556085 w 3797166"/>
                  <a:gd name="connsiteY547" fmla="*/ 334879 h 1074821"/>
                  <a:gd name="connsiteX548" fmla="*/ 1554079 w 3797166"/>
                  <a:gd name="connsiteY548" fmla="*/ 387016 h 1074821"/>
                  <a:gd name="connsiteX549" fmla="*/ 1548064 w 3797166"/>
                  <a:gd name="connsiteY549" fmla="*/ 407069 h 1074821"/>
                  <a:gd name="connsiteX550" fmla="*/ 1540043 w 3797166"/>
                  <a:gd name="connsiteY550" fmla="*/ 411079 h 1074821"/>
                  <a:gd name="connsiteX551" fmla="*/ 1528011 w 3797166"/>
                  <a:gd name="connsiteY551" fmla="*/ 407069 h 1074821"/>
                  <a:gd name="connsiteX552" fmla="*/ 1521995 w 3797166"/>
                  <a:gd name="connsiteY552" fmla="*/ 376990 h 1074821"/>
                  <a:gd name="connsiteX553" fmla="*/ 1519990 w 3797166"/>
                  <a:gd name="connsiteY553" fmla="*/ 356937 h 1074821"/>
                  <a:gd name="connsiteX554" fmla="*/ 1509964 w 3797166"/>
                  <a:gd name="connsiteY554" fmla="*/ 348916 h 1074821"/>
                  <a:gd name="connsiteX555" fmla="*/ 1507958 w 3797166"/>
                  <a:gd name="connsiteY555" fmla="*/ 342900 h 1074821"/>
                  <a:gd name="connsiteX556" fmla="*/ 1501943 w 3797166"/>
                  <a:gd name="connsiteY556" fmla="*/ 336885 h 1074821"/>
                  <a:gd name="connsiteX557" fmla="*/ 1475874 w 3797166"/>
                  <a:gd name="connsiteY557" fmla="*/ 342900 h 1074821"/>
                  <a:gd name="connsiteX558" fmla="*/ 1469858 w 3797166"/>
                  <a:gd name="connsiteY558" fmla="*/ 346911 h 1074821"/>
                  <a:gd name="connsiteX559" fmla="*/ 1463843 w 3797166"/>
                  <a:gd name="connsiteY559" fmla="*/ 344906 h 1074821"/>
                  <a:gd name="connsiteX560" fmla="*/ 1469858 w 3797166"/>
                  <a:gd name="connsiteY560" fmla="*/ 292769 h 1074821"/>
                  <a:gd name="connsiteX561" fmla="*/ 1473869 w 3797166"/>
                  <a:gd name="connsiteY561" fmla="*/ 250658 h 1074821"/>
                  <a:gd name="connsiteX562" fmla="*/ 1477879 w 3797166"/>
                  <a:gd name="connsiteY562" fmla="*/ 234616 h 1074821"/>
                  <a:gd name="connsiteX563" fmla="*/ 1481890 w 3797166"/>
                  <a:gd name="connsiteY563" fmla="*/ 214563 h 1074821"/>
                  <a:gd name="connsiteX564" fmla="*/ 1479885 w 3797166"/>
                  <a:gd name="connsiteY564" fmla="*/ 198521 h 1074821"/>
                  <a:gd name="connsiteX565" fmla="*/ 1463843 w 3797166"/>
                  <a:gd name="connsiteY565" fmla="*/ 194511 h 1074821"/>
                  <a:gd name="connsiteX566" fmla="*/ 1445795 w 3797166"/>
                  <a:gd name="connsiteY566" fmla="*/ 196516 h 1074821"/>
                  <a:gd name="connsiteX567" fmla="*/ 1437774 w 3797166"/>
                  <a:gd name="connsiteY567" fmla="*/ 208548 h 1074821"/>
                  <a:gd name="connsiteX568" fmla="*/ 1435769 w 3797166"/>
                  <a:gd name="connsiteY568" fmla="*/ 218574 h 1074821"/>
                  <a:gd name="connsiteX569" fmla="*/ 1421732 w 3797166"/>
                  <a:gd name="connsiteY569" fmla="*/ 310816 h 1074821"/>
                  <a:gd name="connsiteX570" fmla="*/ 1415716 w 3797166"/>
                  <a:gd name="connsiteY570" fmla="*/ 328863 h 1074821"/>
                  <a:gd name="connsiteX571" fmla="*/ 1409700 w 3797166"/>
                  <a:gd name="connsiteY571" fmla="*/ 340895 h 1074821"/>
                  <a:gd name="connsiteX572" fmla="*/ 1395664 w 3797166"/>
                  <a:gd name="connsiteY572" fmla="*/ 348916 h 1074821"/>
                  <a:gd name="connsiteX573" fmla="*/ 1387643 w 3797166"/>
                  <a:gd name="connsiteY573" fmla="*/ 352927 h 1074821"/>
                  <a:gd name="connsiteX574" fmla="*/ 1375611 w 3797166"/>
                  <a:gd name="connsiteY574" fmla="*/ 354932 h 1074821"/>
                  <a:gd name="connsiteX575" fmla="*/ 1357564 w 3797166"/>
                  <a:gd name="connsiteY575" fmla="*/ 358942 h 1074821"/>
                  <a:gd name="connsiteX576" fmla="*/ 1325479 w 3797166"/>
                  <a:gd name="connsiteY576" fmla="*/ 356937 h 1074821"/>
                  <a:gd name="connsiteX577" fmla="*/ 1311443 w 3797166"/>
                  <a:gd name="connsiteY577" fmla="*/ 348916 h 1074821"/>
                  <a:gd name="connsiteX578" fmla="*/ 1299411 w 3797166"/>
                  <a:gd name="connsiteY578" fmla="*/ 342900 h 1074821"/>
                  <a:gd name="connsiteX579" fmla="*/ 1293395 w 3797166"/>
                  <a:gd name="connsiteY579" fmla="*/ 338890 h 1074821"/>
                  <a:gd name="connsiteX580" fmla="*/ 1279358 w 3797166"/>
                  <a:gd name="connsiteY580" fmla="*/ 332874 h 1074821"/>
                  <a:gd name="connsiteX581" fmla="*/ 1273343 w 3797166"/>
                  <a:gd name="connsiteY581" fmla="*/ 328863 h 1074821"/>
                  <a:gd name="connsiteX582" fmla="*/ 1241258 w 3797166"/>
                  <a:gd name="connsiteY582" fmla="*/ 332874 h 1074821"/>
                  <a:gd name="connsiteX583" fmla="*/ 1237248 w 3797166"/>
                  <a:gd name="connsiteY583" fmla="*/ 338890 h 1074821"/>
                  <a:gd name="connsiteX584" fmla="*/ 1223211 w 3797166"/>
                  <a:gd name="connsiteY584" fmla="*/ 342900 h 1074821"/>
                  <a:gd name="connsiteX585" fmla="*/ 1201153 w 3797166"/>
                  <a:gd name="connsiteY585" fmla="*/ 348916 h 1074821"/>
                  <a:gd name="connsiteX586" fmla="*/ 1169069 w 3797166"/>
                  <a:gd name="connsiteY586" fmla="*/ 360948 h 1074821"/>
                  <a:gd name="connsiteX587" fmla="*/ 1147011 w 3797166"/>
                  <a:gd name="connsiteY587" fmla="*/ 370974 h 1074821"/>
                  <a:gd name="connsiteX588" fmla="*/ 1130969 w 3797166"/>
                  <a:gd name="connsiteY588" fmla="*/ 374985 h 1074821"/>
                  <a:gd name="connsiteX589" fmla="*/ 1120943 w 3797166"/>
                  <a:gd name="connsiteY589" fmla="*/ 378995 h 1074821"/>
                  <a:gd name="connsiteX590" fmla="*/ 1104900 w 3797166"/>
                  <a:gd name="connsiteY590" fmla="*/ 381000 h 1074821"/>
                  <a:gd name="connsiteX591" fmla="*/ 1086853 w 3797166"/>
                  <a:gd name="connsiteY591" fmla="*/ 385011 h 1074821"/>
                  <a:gd name="connsiteX592" fmla="*/ 1072816 w 3797166"/>
                  <a:gd name="connsiteY592" fmla="*/ 393032 h 1074821"/>
                  <a:gd name="connsiteX593" fmla="*/ 1058779 w 3797166"/>
                  <a:gd name="connsiteY593" fmla="*/ 395037 h 1074821"/>
                  <a:gd name="connsiteX594" fmla="*/ 1022685 w 3797166"/>
                  <a:gd name="connsiteY594" fmla="*/ 397042 h 1074821"/>
                  <a:gd name="connsiteX595" fmla="*/ 1016669 w 3797166"/>
                  <a:gd name="connsiteY595" fmla="*/ 395037 h 1074821"/>
                  <a:gd name="connsiteX596" fmla="*/ 957464 w 3797166"/>
                  <a:gd name="connsiteY596" fmla="*/ 400552 h 1074821"/>
                  <a:gd name="connsiteX597" fmla="*/ 920416 w 3797166"/>
                  <a:gd name="connsiteY597" fmla="*/ 399398 h 1074821"/>
                  <a:gd name="connsiteX598" fmla="*/ 890738 w 3797166"/>
                  <a:gd name="connsiteY598" fmla="*/ 396341 h 1074821"/>
                  <a:gd name="connsiteX599" fmla="*/ 850683 w 3797166"/>
                  <a:gd name="connsiteY599" fmla="*/ 397093 h 1074821"/>
                  <a:gd name="connsiteX600" fmla="*/ 801504 w 3797166"/>
                  <a:gd name="connsiteY600" fmla="*/ 405765 h 1074821"/>
                  <a:gd name="connsiteX601" fmla="*/ 782053 w 3797166"/>
                  <a:gd name="connsiteY601" fmla="*/ 387016 h 1074821"/>
                  <a:gd name="connsiteX602" fmla="*/ 779847 w 3797166"/>
                  <a:gd name="connsiteY602" fmla="*/ 404261 h 1074821"/>
                  <a:gd name="connsiteX603" fmla="*/ 764006 w 3797166"/>
                  <a:gd name="connsiteY603" fmla="*/ 399048 h 1074821"/>
                  <a:gd name="connsiteX604" fmla="*/ 755985 w 3797166"/>
                  <a:gd name="connsiteY604" fmla="*/ 401053 h 1074821"/>
                  <a:gd name="connsiteX605" fmla="*/ 739943 w 3797166"/>
                  <a:gd name="connsiteY605" fmla="*/ 411079 h 1074821"/>
                  <a:gd name="connsiteX606" fmla="*/ 733927 w 3797166"/>
                  <a:gd name="connsiteY606" fmla="*/ 413085 h 1074821"/>
                  <a:gd name="connsiteX607" fmla="*/ 727911 w 3797166"/>
                  <a:gd name="connsiteY607" fmla="*/ 417095 h 1074821"/>
                  <a:gd name="connsiteX608" fmla="*/ 721895 w 3797166"/>
                  <a:gd name="connsiteY608" fmla="*/ 423111 h 1074821"/>
                  <a:gd name="connsiteX609" fmla="*/ 711869 w 3797166"/>
                  <a:gd name="connsiteY609" fmla="*/ 425116 h 1074821"/>
                  <a:gd name="connsiteX610" fmla="*/ 699837 w 3797166"/>
                  <a:gd name="connsiteY610" fmla="*/ 429127 h 1074821"/>
                  <a:gd name="connsiteX611" fmla="*/ 669758 w 3797166"/>
                  <a:gd name="connsiteY611" fmla="*/ 441158 h 1074821"/>
                  <a:gd name="connsiteX612" fmla="*/ 651711 w 3797166"/>
                  <a:gd name="connsiteY612" fmla="*/ 449179 h 1074821"/>
                  <a:gd name="connsiteX613" fmla="*/ 645695 w 3797166"/>
                  <a:gd name="connsiteY613" fmla="*/ 451185 h 1074821"/>
                  <a:gd name="connsiteX614" fmla="*/ 637674 w 3797166"/>
                  <a:gd name="connsiteY614" fmla="*/ 455195 h 1074821"/>
                  <a:gd name="connsiteX615" fmla="*/ 625643 w 3797166"/>
                  <a:gd name="connsiteY615" fmla="*/ 457200 h 1074821"/>
                  <a:gd name="connsiteX616" fmla="*/ 619627 w 3797166"/>
                  <a:gd name="connsiteY616" fmla="*/ 453190 h 1074821"/>
                  <a:gd name="connsiteX617" fmla="*/ 617621 w 3797166"/>
                  <a:gd name="connsiteY617" fmla="*/ 445169 h 1074821"/>
                  <a:gd name="connsiteX618" fmla="*/ 613611 w 3797166"/>
                  <a:gd name="connsiteY618" fmla="*/ 439153 h 1074821"/>
                  <a:gd name="connsiteX619" fmla="*/ 611606 w 3797166"/>
                  <a:gd name="connsiteY619" fmla="*/ 433137 h 1074821"/>
                  <a:gd name="connsiteX620" fmla="*/ 605590 w 3797166"/>
                  <a:gd name="connsiteY620" fmla="*/ 429127 h 1074821"/>
                  <a:gd name="connsiteX621" fmla="*/ 593558 w 3797166"/>
                  <a:gd name="connsiteY621" fmla="*/ 421106 h 1074821"/>
                  <a:gd name="connsiteX622" fmla="*/ 579521 w 3797166"/>
                  <a:gd name="connsiteY622" fmla="*/ 415090 h 1074821"/>
                  <a:gd name="connsiteX623" fmla="*/ 567490 w 3797166"/>
                  <a:gd name="connsiteY623" fmla="*/ 419100 h 1074821"/>
                  <a:gd name="connsiteX624" fmla="*/ 565485 w 3797166"/>
                  <a:gd name="connsiteY624" fmla="*/ 425116 h 1074821"/>
                  <a:gd name="connsiteX625" fmla="*/ 571500 w 3797166"/>
                  <a:gd name="connsiteY625" fmla="*/ 445169 h 1074821"/>
                  <a:gd name="connsiteX626" fmla="*/ 573506 w 3797166"/>
                  <a:gd name="connsiteY626" fmla="*/ 453190 h 1074821"/>
                  <a:gd name="connsiteX627" fmla="*/ 577516 w 3797166"/>
                  <a:gd name="connsiteY627" fmla="*/ 467227 h 1074821"/>
                  <a:gd name="connsiteX628" fmla="*/ 575511 w 3797166"/>
                  <a:gd name="connsiteY628" fmla="*/ 473242 h 1074821"/>
                  <a:gd name="connsiteX629" fmla="*/ 561474 w 3797166"/>
                  <a:gd name="connsiteY629" fmla="*/ 463216 h 1074821"/>
                  <a:gd name="connsiteX630" fmla="*/ 559469 w 3797166"/>
                  <a:gd name="connsiteY630" fmla="*/ 457200 h 1074821"/>
                  <a:gd name="connsiteX631" fmla="*/ 549443 w 3797166"/>
                  <a:gd name="connsiteY631" fmla="*/ 439153 h 1074821"/>
                  <a:gd name="connsiteX632" fmla="*/ 541421 w 3797166"/>
                  <a:gd name="connsiteY632" fmla="*/ 421106 h 1074821"/>
                  <a:gd name="connsiteX633" fmla="*/ 531395 w 3797166"/>
                  <a:gd name="connsiteY633" fmla="*/ 407069 h 1074821"/>
                  <a:gd name="connsiteX634" fmla="*/ 525379 w 3797166"/>
                  <a:gd name="connsiteY634" fmla="*/ 391027 h 1074821"/>
                  <a:gd name="connsiteX635" fmla="*/ 523374 w 3797166"/>
                  <a:gd name="connsiteY635" fmla="*/ 385011 h 1074821"/>
                  <a:gd name="connsiteX636" fmla="*/ 513348 w 3797166"/>
                  <a:gd name="connsiteY636" fmla="*/ 372979 h 1074821"/>
                  <a:gd name="connsiteX637" fmla="*/ 511343 w 3797166"/>
                  <a:gd name="connsiteY637" fmla="*/ 366963 h 1074821"/>
                  <a:gd name="connsiteX638" fmla="*/ 505327 w 3797166"/>
                  <a:gd name="connsiteY638" fmla="*/ 360948 h 1074821"/>
                  <a:gd name="connsiteX639" fmla="*/ 499311 w 3797166"/>
                  <a:gd name="connsiteY639" fmla="*/ 352927 h 1074821"/>
                  <a:gd name="connsiteX640" fmla="*/ 493295 w 3797166"/>
                  <a:gd name="connsiteY640" fmla="*/ 348916 h 1074821"/>
                  <a:gd name="connsiteX641" fmla="*/ 485274 w 3797166"/>
                  <a:gd name="connsiteY641" fmla="*/ 340895 h 1074821"/>
                  <a:gd name="connsiteX642" fmla="*/ 477253 w 3797166"/>
                  <a:gd name="connsiteY642" fmla="*/ 328863 h 1074821"/>
                  <a:gd name="connsiteX643" fmla="*/ 473243 w 3797166"/>
                  <a:gd name="connsiteY643" fmla="*/ 320842 h 1074821"/>
                  <a:gd name="connsiteX644" fmla="*/ 475248 w 3797166"/>
                  <a:gd name="connsiteY644" fmla="*/ 300790 h 1074821"/>
                  <a:gd name="connsiteX645" fmla="*/ 477253 w 3797166"/>
                  <a:gd name="connsiteY645" fmla="*/ 294774 h 1074821"/>
                  <a:gd name="connsiteX646" fmla="*/ 483269 w 3797166"/>
                  <a:gd name="connsiteY646" fmla="*/ 290763 h 1074821"/>
                  <a:gd name="connsiteX647" fmla="*/ 495300 w 3797166"/>
                  <a:gd name="connsiteY647" fmla="*/ 298785 h 1074821"/>
                  <a:gd name="connsiteX648" fmla="*/ 501316 w 3797166"/>
                  <a:gd name="connsiteY648" fmla="*/ 300790 h 1074821"/>
                  <a:gd name="connsiteX649" fmla="*/ 515353 w 3797166"/>
                  <a:gd name="connsiteY649" fmla="*/ 314827 h 1074821"/>
                  <a:gd name="connsiteX650" fmla="*/ 519364 w 3797166"/>
                  <a:gd name="connsiteY650" fmla="*/ 320842 h 1074821"/>
                  <a:gd name="connsiteX651" fmla="*/ 529390 w 3797166"/>
                  <a:gd name="connsiteY651" fmla="*/ 326858 h 1074821"/>
                  <a:gd name="connsiteX652" fmla="*/ 535406 w 3797166"/>
                  <a:gd name="connsiteY652" fmla="*/ 330869 h 1074821"/>
                  <a:gd name="connsiteX653" fmla="*/ 541421 w 3797166"/>
                  <a:gd name="connsiteY653" fmla="*/ 332874 h 1074821"/>
                  <a:gd name="connsiteX654" fmla="*/ 549443 w 3797166"/>
                  <a:gd name="connsiteY654" fmla="*/ 336885 h 1074821"/>
                  <a:gd name="connsiteX655" fmla="*/ 605590 w 3797166"/>
                  <a:gd name="connsiteY655" fmla="*/ 332874 h 1074821"/>
                  <a:gd name="connsiteX656" fmla="*/ 615616 w 3797166"/>
                  <a:gd name="connsiteY656" fmla="*/ 328863 h 1074821"/>
                  <a:gd name="connsiteX657" fmla="*/ 613611 w 3797166"/>
                  <a:gd name="connsiteY657" fmla="*/ 312821 h 1074821"/>
                  <a:gd name="connsiteX658" fmla="*/ 623470 w 3797166"/>
                  <a:gd name="connsiteY658" fmla="*/ 300344 h 1074821"/>
                  <a:gd name="connsiteX659" fmla="*/ 591720 w 3797166"/>
                  <a:gd name="connsiteY659" fmla="*/ 276782 h 1074821"/>
                  <a:gd name="connsiteX660" fmla="*/ 573673 w 3797166"/>
                  <a:gd name="connsiteY660" fmla="*/ 265920 h 1074821"/>
                  <a:gd name="connsiteX661" fmla="*/ 556238 w 3797166"/>
                  <a:gd name="connsiteY661" fmla="*/ 249766 h 1074821"/>
                  <a:gd name="connsiteX662" fmla="*/ 527385 w 3797166"/>
                  <a:gd name="connsiteY662" fmla="*/ 256674 h 1074821"/>
                  <a:gd name="connsiteX663" fmla="*/ 535015 w 3797166"/>
                  <a:gd name="connsiteY663" fmla="*/ 242303 h 1074821"/>
                  <a:gd name="connsiteX664" fmla="*/ 511343 w 3797166"/>
                  <a:gd name="connsiteY664" fmla="*/ 236621 h 1074821"/>
                  <a:gd name="connsiteX665" fmla="*/ 505327 w 3797166"/>
                  <a:gd name="connsiteY665" fmla="*/ 230606 h 1074821"/>
                  <a:gd name="connsiteX666" fmla="*/ 501316 w 3797166"/>
                  <a:gd name="connsiteY666" fmla="*/ 224590 h 1074821"/>
                  <a:gd name="connsiteX667" fmla="*/ 495300 w 3797166"/>
                  <a:gd name="connsiteY667" fmla="*/ 222585 h 1074821"/>
                  <a:gd name="connsiteX668" fmla="*/ 473856 w 3797166"/>
                  <a:gd name="connsiteY668" fmla="*/ 206932 h 1074821"/>
                  <a:gd name="connsiteX669" fmla="*/ 411079 w 3797166"/>
                  <a:gd name="connsiteY669" fmla="*/ 214563 h 1074821"/>
                  <a:gd name="connsiteX670" fmla="*/ 385011 w 3797166"/>
                  <a:gd name="connsiteY670" fmla="*/ 212558 h 1074821"/>
                  <a:gd name="connsiteX671" fmla="*/ 364958 w 3797166"/>
                  <a:gd name="connsiteY671" fmla="*/ 206542 h 1074821"/>
                  <a:gd name="connsiteX672" fmla="*/ 354932 w 3797166"/>
                  <a:gd name="connsiteY672" fmla="*/ 202532 h 1074821"/>
                  <a:gd name="connsiteX673" fmla="*/ 348916 w 3797166"/>
                  <a:gd name="connsiteY673" fmla="*/ 196516 h 1074821"/>
                  <a:gd name="connsiteX674" fmla="*/ 338890 w 3797166"/>
                  <a:gd name="connsiteY674" fmla="*/ 194511 h 1074821"/>
                  <a:gd name="connsiteX675" fmla="*/ 310816 w 3797166"/>
                  <a:gd name="connsiteY675" fmla="*/ 188495 h 1074821"/>
                  <a:gd name="connsiteX676" fmla="*/ 300790 w 3797166"/>
                  <a:gd name="connsiteY676" fmla="*/ 184485 h 1074821"/>
                  <a:gd name="connsiteX677" fmla="*/ 282743 w 3797166"/>
                  <a:gd name="connsiteY677" fmla="*/ 182479 h 1074821"/>
                  <a:gd name="connsiteX678" fmla="*/ 268706 w 3797166"/>
                  <a:gd name="connsiteY678" fmla="*/ 174458 h 1074821"/>
                  <a:gd name="connsiteX679" fmla="*/ 210553 w 3797166"/>
                  <a:gd name="connsiteY679" fmla="*/ 162427 h 1074821"/>
                  <a:gd name="connsiteX680" fmla="*/ 168443 w 3797166"/>
                  <a:gd name="connsiteY680" fmla="*/ 162427 h 1074821"/>
                  <a:gd name="connsiteX681" fmla="*/ 162427 w 3797166"/>
                  <a:gd name="connsiteY681" fmla="*/ 168442 h 1074821"/>
                  <a:gd name="connsiteX682" fmla="*/ 156411 w 3797166"/>
                  <a:gd name="connsiteY682" fmla="*/ 170448 h 1074821"/>
                  <a:gd name="connsiteX683" fmla="*/ 150395 w 3797166"/>
                  <a:gd name="connsiteY683" fmla="*/ 176463 h 1074821"/>
                  <a:gd name="connsiteX684" fmla="*/ 148390 w 3797166"/>
                  <a:gd name="connsiteY684" fmla="*/ 182479 h 1074821"/>
                  <a:gd name="connsiteX685" fmla="*/ 142374 w 3797166"/>
                  <a:gd name="connsiteY685" fmla="*/ 184485 h 1074821"/>
                  <a:gd name="connsiteX686" fmla="*/ 130343 w 3797166"/>
                  <a:gd name="connsiteY686" fmla="*/ 190500 h 1074821"/>
                  <a:gd name="connsiteX687" fmla="*/ 110290 w 3797166"/>
                  <a:gd name="connsiteY687" fmla="*/ 208548 h 1074821"/>
                  <a:gd name="connsiteX688" fmla="*/ 104274 w 3797166"/>
                  <a:gd name="connsiteY688" fmla="*/ 210553 h 1074821"/>
                  <a:gd name="connsiteX689" fmla="*/ 102269 w 3797166"/>
                  <a:gd name="connsiteY689"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53979 w 3797166"/>
                  <a:gd name="connsiteY96" fmla="*/ 681790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25542 w 3797166"/>
                  <a:gd name="connsiteY148" fmla="*/ 965083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50507 w 3797166"/>
                  <a:gd name="connsiteY167" fmla="*/ 1035819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34891 w 3797166"/>
                  <a:gd name="connsiteY186" fmla="*/ 1006141 h 1074821"/>
                  <a:gd name="connsiteX187" fmla="*/ 2460458 w 3797166"/>
                  <a:gd name="connsiteY187" fmla="*/ 994611 h 1074821"/>
                  <a:gd name="connsiteX188" fmla="*/ 2462464 w 3797166"/>
                  <a:gd name="connsiteY188" fmla="*/ 988595 h 1074821"/>
                  <a:gd name="connsiteX189" fmla="*/ 2470485 w 3797166"/>
                  <a:gd name="connsiteY189" fmla="*/ 984585 h 1074821"/>
                  <a:gd name="connsiteX190" fmla="*/ 2482516 w 3797166"/>
                  <a:gd name="connsiteY190" fmla="*/ 978569 h 1074821"/>
                  <a:gd name="connsiteX191" fmla="*/ 2494548 w 3797166"/>
                  <a:gd name="connsiteY191" fmla="*/ 970548 h 1074821"/>
                  <a:gd name="connsiteX192" fmla="*/ 2508585 w 3797166"/>
                  <a:gd name="connsiteY192" fmla="*/ 960521 h 1074821"/>
                  <a:gd name="connsiteX193" fmla="*/ 2514600 w 3797166"/>
                  <a:gd name="connsiteY193" fmla="*/ 958516 h 1074821"/>
                  <a:gd name="connsiteX194" fmla="*/ 2520616 w 3797166"/>
                  <a:gd name="connsiteY194" fmla="*/ 954506 h 1074821"/>
                  <a:gd name="connsiteX195" fmla="*/ 2534653 w 3797166"/>
                  <a:gd name="connsiteY195" fmla="*/ 950495 h 1074821"/>
                  <a:gd name="connsiteX196" fmla="*/ 2548690 w 3797166"/>
                  <a:gd name="connsiteY196" fmla="*/ 944479 h 1074821"/>
                  <a:gd name="connsiteX197" fmla="*/ 2562727 w 3797166"/>
                  <a:gd name="connsiteY197" fmla="*/ 938463 h 1074821"/>
                  <a:gd name="connsiteX198" fmla="*/ 2568743 w 3797166"/>
                  <a:gd name="connsiteY198" fmla="*/ 934453 h 1074821"/>
                  <a:gd name="connsiteX199" fmla="*/ 2574758 w 3797166"/>
                  <a:gd name="connsiteY199" fmla="*/ 932448 h 1074821"/>
                  <a:gd name="connsiteX200" fmla="*/ 2614864 w 3797166"/>
                  <a:gd name="connsiteY200" fmla="*/ 938463 h 1074821"/>
                  <a:gd name="connsiteX201" fmla="*/ 2630906 w 3797166"/>
                  <a:gd name="connsiteY201" fmla="*/ 946485 h 1074821"/>
                  <a:gd name="connsiteX202" fmla="*/ 2644943 w 3797166"/>
                  <a:gd name="connsiteY202" fmla="*/ 952500 h 1074821"/>
                  <a:gd name="connsiteX203" fmla="*/ 2654969 w 3797166"/>
                  <a:gd name="connsiteY203" fmla="*/ 960521 h 1074821"/>
                  <a:gd name="connsiteX204" fmla="*/ 2677027 w 3797166"/>
                  <a:gd name="connsiteY204" fmla="*/ 966537 h 1074821"/>
                  <a:gd name="connsiteX205" fmla="*/ 2689058 w 3797166"/>
                  <a:gd name="connsiteY205" fmla="*/ 970548 h 1074821"/>
                  <a:gd name="connsiteX206" fmla="*/ 2695074 w 3797166"/>
                  <a:gd name="connsiteY206" fmla="*/ 974558 h 1074821"/>
                  <a:gd name="connsiteX207" fmla="*/ 2705100 w 3797166"/>
                  <a:gd name="connsiteY207" fmla="*/ 976563 h 1074821"/>
                  <a:gd name="connsiteX208" fmla="*/ 2731169 w 3797166"/>
                  <a:gd name="connsiteY208" fmla="*/ 982579 h 1074821"/>
                  <a:gd name="connsiteX209" fmla="*/ 2749216 w 3797166"/>
                  <a:gd name="connsiteY209" fmla="*/ 988595 h 1074821"/>
                  <a:gd name="connsiteX210" fmla="*/ 2761248 w 3797166"/>
                  <a:gd name="connsiteY210" fmla="*/ 992606 h 1074821"/>
                  <a:gd name="connsiteX211" fmla="*/ 2773279 w 3797166"/>
                  <a:gd name="connsiteY211" fmla="*/ 994611 h 1074821"/>
                  <a:gd name="connsiteX212" fmla="*/ 2783306 w 3797166"/>
                  <a:gd name="connsiteY212" fmla="*/ 998621 h 1074821"/>
                  <a:gd name="connsiteX213" fmla="*/ 2791327 w 3797166"/>
                  <a:gd name="connsiteY213" fmla="*/ 1000627 h 1074821"/>
                  <a:gd name="connsiteX214" fmla="*/ 2797343 w 3797166"/>
                  <a:gd name="connsiteY214" fmla="*/ 1004637 h 1074821"/>
                  <a:gd name="connsiteX215" fmla="*/ 2803358 w 3797166"/>
                  <a:gd name="connsiteY215" fmla="*/ 1006642 h 1074821"/>
                  <a:gd name="connsiteX216" fmla="*/ 2815390 w 3797166"/>
                  <a:gd name="connsiteY216" fmla="*/ 1012658 h 1074821"/>
                  <a:gd name="connsiteX217" fmla="*/ 2827421 w 3797166"/>
                  <a:gd name="connsiteY217" fmla="*/ 1018674 h 1074821"/>
                  <a:gd name="connsiteX218" fmla="*/ 2839453 w 3797166"/>
                  <a:gd name="connsiteY218" fmla="*/ 1030706 h 1074821"/>
                  <a:gd name="connsiteX219" fmla="*/ 2845469 w 3797166"/>
                  <a:gd name="connsiteY219" fmla="*/ 1034716 h 1074821"/>
                  <a:gd name="connsiteX220" fmla="*/ 2857500 w 3797166"/>
                  <a:gd name="connsiteY220" fmla="*/ 1048753 h 1074821"/>
                  <a:gd name="connsiteX221" fmla="*/ 2865521 w 3797166"/>
                  <a:gd name="connsiteY221" fmla="*/ 1060785 h 1074821"/>
                  <a:gd name="connsiteX222" fmla="*/ 2873543 w 3797166"/>
                  <a:gd name="connsiteY222" fmla="*/ 1074821 h 1074821"/>
                  <a:gd name="connsiteX223" fmla="*/ 2879558 w 3797166"/>
                  <a:gd name="connsiteY223" fmla="*/ 1070811 h 1074821"/>
                  <a:gd name="connsiteX224" fmla="*/ 2881564 w 3797166"/>
                  <a:gd name="connsiteY224" fmla="*/ 1034716 h 1074821"/>
                  <a:gd name="connsiteX225" fmla="*/ 2895600 w 3797166"/>
                  <a:gd name="connsiteY225" fmla="*/ 982579 h 1074821"/>
                  <a:gd name="connsiteX226" fmla="*/ 2899611 w 3797166"/>
                  <a:gd name="connsiteY226" fmla="*/ 972553 h 1074821"/>
                  <a:gd name="connsiteX227" fmla="*/ 2903621 w 3797166"/>
                  <a:gd name="connsiteY227" fmla="*/ 954506 h 1074821"/>
                  <a:gd name="connsiteX228" fmla="*/ 2909637 w 3797166"/>
                  <a:gd name="connsiteY228" fmla="*/ 942474 h 1074821"/>
                  <a:gd name="connsiteX229" fmla="*/ 2911643 w 3797166"/>
                  <a:gd name="connsiteY229" fmla="*/ 936458 h 1074821"/>
                  <a:gd name="connsiteX230" fmla="*/ 2907632 w 3797166"/>
                  <a:gd name="connsiteY230" fmla="*/ 920416 h 1074821"/>
                  <a:gd name="connsiteX231" fmla="*/ 2891590 w 3797166"/>
                  <a:gd name="connsiteY231" fmla="*/ 914400 h 1074821"/>
                  <a:gd name="connsiteX232" fmla="*/ 2863516 w 3797166"/>
                  <a:gd name="connsiteY232" fmla="*/ 918411 h 1074821"/>
                  <a:gd name="connsiteX233" fmla="*/ 2845469 w 3797166"/>
                  <a:gd name="connsiteY233" fmla="*/ 924427 h 1074821"/>
                  <a:gd name="connsiteX234" fmla="*/ 2829427 w 3797166"/>
                  <a:gd name="connsiteY234" fmla="*/ 926432 h 1074821"/>
                  <a:gd name="connsiteX235" fmla="*/ 2797343 w 3797166"/>
                  <a:gd name="connsiteY235" fmla="*/ 922421 h 1074821"/>
                  <a:gd name="connsiteX236" fmla="*/ 2791327 w 3797166"/>
                  <a:gd name="connsiteY236" fmla="*/ 920416 h 1074821"/>
                  <a:gd name="connsiteX237" fmla="*/ 2787316 w 3797166"/>
                  <a:gd name="connsiteY237" fmla="*/ 914400 h 1074821"/>
                  <a:gd name="connsiteX238" fmla="*/ 2781300 w 3797166"/>
                  <a:gd name="connsiteY238" fmla="*/ 910390 h 1074821"/>
                  <a:gd name="connsiteX239" fmla="*/ 2777290 w 3797166"/>
                  <a:gd name="connsiteY239" fmla="*/ 902369 h 1074821"/>
                  <a:gd name="connsiteX240" fmla="*/ 2773279 w 3797166"/>
                  <a:gd name="connsiteY240" fmla="*/ 896353 h 1074821"/>
                  <a:gd name="connsiteX241" fmla="*/ 2775285 w 3797166"/>
                  <a:gd name="connsiteY241" fmla="*/ 884321 h 1074821"/>
                  <a:gd name="connsiteX242" fmla="*/ 2783306 w 3797166"/>
                  <a:gd name="connsiteY242" fmla="*/ 868279 h 1074821"/>
                  <a:gd name="connsiteX243" fmla="*/ 2789321 w 3797166"/>
                  <a:gd name="connsiteY243" fmla="*/ 862263 h 1074821"/>
                  <a:gd name="connsiteX244" fmla="*/ 2791327 w 3797166"/>
                  <a:gd name="connsiteY244" fmla="*/ 856248 h 1074821"/>
                  <a:gd name="connsiteX245" fmla="*/ 2801353 w 3797166"/>
                  <a:gd name="connsiteY245" fmla="*/ 844216 h 1074821"/>
                  <a:gd name="connsiteX246" fmla="*/ 2811379 w 3797166"/>
                  <a:gd name="connsiteY246" fmla="*/ 834190 h 1074821"/>
                  <a:gd name="connsiteX247" fmla="*/ 2815390 w 3797166"/>
                  <a:gd name="connsiteY247" fmla="*/ 828174 h 1074821"/>
                  <a:gd name="connsiteX248" fmla="*/ 2821406 w 3797166"/>
                  <a:gd name="connsiteY248" fmla="*/ 822158 h 1074821"/>
                  <a:gd name="connsiteX249" fmla="*/ 2827421 w 3797166"/>
                  <a:gd name="connsiteY249" fmla="*/ 814137 h 1074821"/>
                  <a:gd name="connsiteX250" fmla="*/ 2831432 w 3797166"/>
                  <a:gd name="connsiteY250" fmla="*/ 808121 h 1074821"/>
                  <a:gd name="connsiteX251" fmla="*/ 2837448 w 3797166"/>
                  <a:gd name="connsiteY251" fmla="*/ 804111 h 1074821"/>
                  <a:gd name="connsiteX252" fmla="*/ 2841458 w 3797166"/>
                  <a:gd name="connsiteY252" fmla="*/ 798095 h 1074821"/>
                  <a:gd name="connsiteX253" fmla="*/ 2859506 w 3797166"/>
                  <a:gd name="connsiteY253" fmla="*/ 788069 h 1074821"/>
                  <a:gd name="connsiteX254" fmla="*/ 2871537 w 3797166"/>
                  <a:gd name="connsiteY254" fmla="*/ 776037 h 1074821"/>
                  <a:gd name="connsiteX255" fmla="*/ 2875548 w 3797166"/>
                  <a:gd name="connsiteY255" fmla="*/ 764006 h 1074821"/>
                  <a:gd name="connsiteX256" fmla="*/ 2881564 w 3797166"/>
                  <a:gd name="connsiteY256" fmla="*/ 755985 h 1074821"/>
                  <a:gd name="connsiteX257" fmla="*/ 2885574 w 3797166"/>
                  <a:gd name="connsiteY257" fmla="*/ 749969 h 1074821"/>
                  <a:gd name="connsiteX258" fmla="*/ 2899611 w 3797166"/>
                  <a:gd name="connsiteY258" fmla="*/ 735932 h 1074821"/>
                  <a:gd name="connsiteX259" fmla="*/ 2907632 w 3797166"/>
                  <a:gd name="connsiteY259" fmla="*/ 727911 h 1074821"/>
                  <a:gd name="connsiteX260" fmla="*/ 2911643 w 3797166"/>
                  <a:gd name="connsiteY260" fmla="*/ 721895 h 1074821"/>
                  <a:gd name="connsiteX261" fmla="*/ 2917658 w 3797166"/>
                  <a:gd name="connsiteY261" fmla="*/ 717885 h 1074821"/>
                  <a:gd name="connsiteX262" fmla="*/ 2929690 w 3797166"/>
                  <a:gd name="connsiteY262" fmla="*/ 697832 h 1074821"/>
                  <a:gd name="connsiteX263" fmla="*/ 2935706 w 3797166"/>
                  <a:gd name="connsiteY263" fmla="*/ 691816 h 1074821"/>
                  <a:gd name="connsiteX264" fmla="*/ 2937711 w 3797166"/>
                  <a:gd name="connsiteY264" fmla="*/ 685800 h 1074821"/>
                  <a:gd name="connsiteX265" fmla="*/ 2945732 w 3797166"/>
                  <a:gd name="connsiteY265" fmla="*/ 683795 h 1074821"/>
                  <a:gd name="connsiteX266" fmla="*/ 2975811 w 3797166"/>
                  <a:gd name="connsiteY266" fmla="*/ 687806 h 1074821"/>
                  <a:gd name="connsiteX267" fmla="*/ 2985837 w 3797166"/>
                  <a:gd name="connsiteY267" fmla="*/ 699837 h 1074821"/>
                  <a:gd name="connsiteX268" fmla="*/ 2997869 w 3797166"/>
                  <a:gd name="connsiteY268" fmla="*/ 703848 h 1074821"/>
                  <a:gd name="connsiteX269" fmla="*/ 3003885 w 3797166"/>
                  <a:gd name="connsiteY269" fmla="*/ 707858 h 1074821"/>
                  <a:gd name="connsiteX270" fmla="*/ 3031958 w 3797166"/>
                  <a:gd name="connsiteY270" fmla="*/ 703848 h 1074821"/>
                  <a:gd name="connsiteX271" fmla="*/ 3052011 w 3797166"/>
                  <a:gd name="connsiteY271" fmla="*/ 707858 h 1074821"/>
                  <a:gd name="connsiteX272" fmla="*/ 3064043 w 3797166"/>
                  <a:gd name="connsiteY272" fmla="*/ 709863 h 1074821"/>
                  <a:gd name="connsiteX273" fmla="*/ 3070058 w 3797166"/>
                  <a:gd name="connsiteY273" fmla="*/ 713874 h 1074821"/>
                  <a:gd name="connsiteX274" fmla="*/ 3084095 w 3797166"/>
                  <a:gd name="connsiteY274" fmla="*/ 703848 h 1074821"/>
                  <a:gd name="connsiteX275" fmla="*/ 3090111 w 3797166"/>
                  <a:gd name="connsiteY275" fmla="*/ 697832 h 1074821"/>
                  <a:gd name="connsiteX276" fmla="*/ 3092116 w 3797166"/>
                  <a:gd name="connsiteY276" fmla="*/ 691816 h 1074821"/>
                  <a:gd name="connsiteX277" fmla="*/ 3098132 w 3797166"/>
                  <a:gd name="connsiteY277" fmla="*/ 689811 h 1074821"/>
                  <a:gd name="connsiteX278" fmla="*/ 3138237 w 3797166"/>
                  <a:gd name="connsiteY278" fmla="*/ 693821 h 1074821"/>
                  <a:gd name="connsiteX279" fmla="*/ 3156285 w 3797166"/>
                  <a:gd name="connsiteY279" fmla="*/ 703848 h 1074821"/>
                  <a:gd name="connsiteX280" fmla="*/ 3190374 w 3797166"/>
                  <a:gd name="connsiteY280" fmla="*/ 699837 h 1074821"/>
                  <a:gd name="connsiteX281" fmla="*/ 3208421 w 3797166"/>
                  <a:gd name="connsiteY281" fmla="*/ 685800 h 1074821"/>
                  <a:gd name="connsiteX282" fmla="*/ 3222458 w 3797166"/>
                  <a:gd name="connsiteY282" fmla="*/ 677779 h 1074821"/>
                  <a:gd name="connsiteX283" fmla="*/ 3230479 w 3797166"/>
                  <a:gd name="connsiteY283" fmla="*/ 667753 h 1074821"/>
                  <a:gd name="connsiteX284" fmla="*/ 3258553 w 3797166"/>
                  <a:gd name="connsiteY284" fmla="*/ 635669 h 1074821"/>
                  <a:gd name="connsiteX285" fmla="*/ 3262564 w 3797166"/>
                  <a:gd name="connsiteY285" fmla="*/ 627648 h 1074821"/>
                  <a:gd name="connsiteX286" fmla="*/ 3264569 w 3797166"/>
                  <a:gd name="connsiteY286" fmla="*/ 621632 h 1074821"/>
                  <a:gd name="connsiteX287" fmla="*/ 3272590 w 3797166"/>
                  <a:gd name="connsiteY287" fmla="*/ 617621 h 1074821"/>
                  <a:gd name="connsiteX288" fmla="*/ 3280611 w 3797166"/>
                  <a:gd name="connsiteY288" fmla="*/ 611606 h 1074821"/>
                  <a:gd name="connsiteX289" fmla="*/ 3296653 w 3797166"/>
                  <a:gd name="connsiteY289" fmla="*/ 597569 h 1074821"/>
                  <a:gd name="connsiteX290" fmla="*/ 3300664 w 3797166"/>
                  <a:gd name="connsiteY290" fmla="*/ 589548 h 1074821"/>
                  <a:gd name="connsiteX291" fmla="*/ 3306679 w 3797166"/>
                  <a:gd name="connsiteY291" fmla="*/ 585537 h 1074821"/>
                  <a:gd name="connsiteX292" fmla="*/ 3334753 w 3797166"/>
                  <a:gd name="connsiteY292" fmla="*/ 579521 h 1074821"/>
                  <a:gd name="connsiteX293" fmla="*/ 3340769 w 3797166"/>
                  <a:gd name="connsiteY293" fmla="*/ 575511 h 1074821"/>
                  <a:gd name="connsiteX294" fmla="*/ 3348790 w 3797166"/>
                  <a:gd name="connsiteY294" fmla="*/ 583532 h 1074821"/>
                  <a:gd name="connsiteX295" fmla="*/ 3350795 w 3797166"/>
                  <a:gd name="connsiteY295" fmla="*/ 591553 h 1074821"/>
                  <a:gd name="connsiteX296" fmla="*/ 3354806 w 3797166"/>
                  <a:gd name="connsiteY296" fmla="*/ 597569 h 1074821"/>
                  <a:gd name="connsiteX297" fmla="*/ 3360821 w 3797166"/>
                  <a:gd name="connsiteY297" fmla="*/ 609600 h 1074821"/>
                  <a:gd name="connsiteX298" fmla="*/ 3362827 w 3797166"/>
                  <a:gd name="connsiteY298" fmla="*/ 615616 h 1074821"/>
                  <a:gd name="connsiteX299" fmla="*/ 3368843 w 3797166"/>
                  <a:gd name="connsiteY299" fmla="*/ 631658 h 1074821"/>
                  <a:gd name="connsiteX300" fmla="*/ 3374858 w 3797166"/>
                  <a:gd name="connsiteY300" fmla="*/ 615616 h 1074821"/>
                  <a:gd name="connsiteX301" fmla="*/ 3380874 w 3797166"/>
                  <a:gd name="connsiteY301" fmla="*/ 607595 h 1074821"/>
                  <a:gd name="connsiteX302" fmla="*/ 3392906 w 3797166"/>
                  <a:gd name="connsiteY302" fmla="*/ 595563 h 1074821"/>
                  <a:gd name="connsiteX303" fmla="*/ 3410953 w 3797166"/>
                  <a:gd name="connsiteY303" fmla="*/ 573506 h 1074821"/>
                  <a:gd name="connsiteX304" fmla="*/ 3416969 w 3797166"/>
                  <a:gd name="connsiteY304" fmla="*/ 565485 h 1074821"/>
                  <a:gd name="connsiteX305" fmla="*/ 3424990 w 3797166"/>
                  <a:gd name="connsiteY305" fmla="*/ 553453 h 1074821"/>
                  <a:gd name="connsiteX306" fmla="*/ 3431006 w 3797166"/>
                  <a:gd name="connsiteY306" fmla="*/ 549442 h 1074821"/>
                  <a:gd name="connsiteX307" fmla="*/ 3429000 w 3797166"/>
                  <a:gd name="connsiteY307" fmla="*/ 559469 h 1074821"/>
                  <a:gd name="connsiteX308" fmla="*/ 3426995 w 3797166"/>
                  <a:gd name="connsiteY308" fmla="*/ 585537 h 1074821"/>
                  <a:gd name="connsiteX309" fmla="*/ 3422985 w 3797166"/>
                  <a:gd name="connsiteY309" fmla="*/ 591553 h 1074821"/>
                  <a:gd name="connsiteX310" fmla="*/ 3416969 w 3797166"/>
                  <a:gd name="connsiteY310" fmla="*/ 621632 h 1074821"/>
                  <a:gd name="connsiteX311" fmla="*/ 3410953 w 3797166"/>
                  <a:gd name="connsiteY311" fmla="*/ 643690 h 1074821"/>
                  <a:gd name="connsiteX312" fmla="*/ 3404937 w 3797166"/>
                  <a:gd name="connsiteY312" fmla="*/ 673769 h 1074821"/>
                  <a:gd name="connsiteX313" fmla="*/ 3398921 w 3797166"/>
                  <a:gd name="connsiteY313" fmla="*/ 675774 h 1074821"/>
                  <a:gd name="connsiteX314" fmla="*/ 3388895 w 3797166"/>
                  <a:gd name="connsiteY314" fmla="*/ 679785 h 1074821"/>
                  <a:gd name="connsiteX315" fmla="*/ 3362827 w 3797166"/>
                  <a:gd name="connsiteY315" fmla="*/ 695827 h 1074821"/>
                  <a:gd name="connsiteX316" fmla="*/ 3342774 w 3797166"/>
                  <a:gd name="connsiteY316" fmla="*/ 715879 h 1074821"/>
                  <a:gd name="connsiteX317" fmla="*/ 3322721 w 3797166"/>
                  <a:gd name="connsiteY317" fmla="*/ 731921 h 1074821"/>
                  <a:gd name="connsiteX318" fmla="*/ 3318711 w 3797166"/>
                  <a:gd name="connsiteY318" fmla="*/ 737937 h 1074821"/>
                  <a:gd name="connsiteX319" fmla="*/ 3314700 w 3797166"/>
                  <a:gd name="connsiteY319" fmla="*/ 749969 h 1074821"/>
                  <a:gd name="connsiteX320" fmla="*/ 3310690 w 3797166"/>
                  <a:gd name="connsiteY320" fmla="*/ 755985 h 1074821"/>
                  <a:gd name="connsiteX321" fmla="*/ 3304674 w 3797166"/>
                  <a:gd name="connsiteY321" fmla="*/ 774032 h 1074821"/>
                  <a:gd name="connsiteX322" fmla="*/ 3302669 w 3797166"/>
                  <a:gd name="connsiteY322" fmla="*/ 782053 h 1074821"/>
                  <a:gd name="connsiteX323" fmla="*/ 3296653 w 3797166"/>
                  <a:gd name="connsiteY323" fmla="*/ 788069 h 1074821"/>
                  <a:gd name="connsiteX324" fmla="*/ 3284621 w 3797166"/>
                  <a:gd name="connsiteY324" fmla="*/ 796090 h 1074821"/>
                  <a:gd name="connsiteX325" fmla="*/ 3282616 w 3797166"/>
                  <a:gd name="connsiteY325" fmla="*/ 802106 h 1074821"/>
                  <a:gd name="connsiteX326" fmla="*/ 3278606 w 3797166"/>
                  <a:gd name="connsiteY326" fmla="*/ 808121 h 1074821"/>
                  <a:gd name="connsiteX327" fmla="*/ 3272590 w 3797166"/>
                  <a:gd name="connsiteY327" fmla="*/ 818148 h 1074821"/>
                  <a:gd name="connsiteX328" fmla="*/ 3270585 w 3797166"/>
                  <a:gd name="connsiteY328" fmla="*/ 824163 h 1074821"/>
                  <a:gd name="connsiteX329" fmla="*/ 3262564 w 3797166"/>
                  <a:gd name="connsiteY329" fmla="*/ 850232 h 1074821"/>
                  <a:gd name="connsiteX330" fmla="*/ 3256548 w 3797166"/>
                  <a:gd name="connsiteY330" fmla="*/ 862263 h 1074821"/>
                  <a:gd name="connsiteX331" fmla="*/ 3250532 w 3797166"/>
                  <a:gd name="connsiteY331" fmla="*/ 872290 h 1074821"/>
                  <a:gd name="connsiteX332" fmla="*/ 3246521 w 3797166"/>
                  <a:gd name="connsiteY332" fmla="*/ 882316 h 1074821"/>
                  <a:gd name="connsiteX333" fmla="*/ 3252537 w 3797166"/>
                  <a:gd name="connsiteY333" fmla="*/ 938463 h 1074821"/>
                  <a:gd name="connsiteX334" fmla="*/ 3256548 w 3797166"/>
                  <a:gd name="connsiteY334" fmla="*/ 946485 h 1074821"/>
                  <a:gd name="connsiteX335" fmla="*/ 3260558 w 3797166"/>
                  <a:gd name="connsiteY335" fmla="*/ 962527 h 1074821"/>
                  <a:gd name="connsiteX336" fmla="*/ 3262564 w 3797166"/>
                  <a:gd name="connsiteY336" fmla="*/ 968542 h 1074821"/>
                  <a:gd name="connsiteX337" fmla="*/ 3264569 w 3797166"/>
                  <a:gd name="connsiteY337" fmla="*/ 976563 h 1074821"/>
                  <a:gd name="connsiteX338" fmla="*/ 3268579 w 3797166"/>
                  <a:gd name="connsiteY338" fmla="*/ 986590 h 1074821"/>
                  <a:gd name="connsiteX339" fmla="*/ 3270585 w 3797166"/>
                  <a:gd name="connsiteY339" fmla="*/ 994611 h 1074821"/>
                  <a:gd name="connsiteX340" fmla="*/ 3286627 w 3797166"/>
                  <a:gd name="connsiteY340" fmla="*/ 1002632 h 1074821"/>
                  <a:gd name="connsiteX341" fmla="*/ 3296653 w 3797166"/>
                  <a:gd name="connsiteY341" fmla="*/ 996616 h 1074821"/>
                  <a:gd name="connsiteX342" fmla="*/ 3302669 w 3797166"/>
                  <a:gd name="connsiteY342" fmla="*/ 992606 h 1074821"/>
                  <a:gd name="connsiteX343" fmla="*/ 3312695 w 3797166"/>
                  <a:gd name="connsiteY343" fmla="*/ 978569 h 1074821"/>
                  <a:gd name="connsiteX344" fmla="*/ 3318711 w 3797166"/>
                  <a:gd name="connsiteY344" fmla="*/ 972553 h 1074821"/>
                  <a:gd name="connsiteX345" fmla="*/ 3322721 w 3797166"/>
                  <a:gd name="connsiteY345" fmla="*/ 960521 h 1074821"/>
                  <a:gd name="connsiteX346" fmla="*/ 3332748 w 3797166"/>
                  <a:gd name="connsiteY346" fmla="*/ 946485 h 1074821"/>
                  <a:gd name="connsiteX347" fmla="*/ 3340769 w 3797166"/>
                  <a:gd name="connsiteY347" fmla="*/ 934453 h 1074821"/>
                  <a:gd name="connsiteX348" fmla="*/ 3342774 w 3797166"/>
                  <a:gd name="connsiteY348" fmla="*/ 926432 h 1074821"/>
                  <a:gd name="connsiteX349" fmla="*/ 3346785 w 3797166"/>
                  <a:gd name="connsiteY349" fmla="*/ 920416 h 1074821"/>
                  <a:gd name="connsiteX350" fmla="*/ 3372853 w 3797166"/>
                  <a:gd name="connsiteY350" fmla="*/ 876300 h 1074821"/>
                  <a:gd name="connsiteX351" fmla="*/ 3380874 w 3797166"/>
                  <a:gd name="connsiteY351" fmla="*/ 862263 h 1074821"/>
                  <a:gd name="connsiteX352" fmla="*/ 3382879 w 3797166"/>
                  <a:gd name="connsiteY352" fmla="*/ 854242 h 1074821"/>
                  <a:gd name="connsiteX353" fmla="*/ 3386890 w 3797166"/>
                  <a:gd name="connsiteY353" fmla="*/ 848227 h 1074821"/>
                  <a:gd name="connsiteX354" fmla="*/ 3388895 w 3797166"/>
                  <a:gd name="connsiteY354" fmla="*/ 842211 h 1074821"/>
                  <a:gd name="connsiteX355" fmla="*/ 3392906 w 3797166"/>
                  <a:gd name="connsiteY355" fmla="*/ 836195 h 1074821"/>
                  <a:gd name="connsiteX356" fmla="*/ 3394911 w 3797166"/>
                  <a:gd name="connsiteY356" fmla="*/ 828174 h 1074821"/>
                  <a:gd name="connsiteX357" fmla="*/ 3398921 w 3797166"/>
                  <a:gd name="connsiteY357" fmla="*/ 772027 h 1074821"/>
                  <a:gd name="connsiteX358" fmla="*/ 3400927 w 3797166"/>
                  <a:gd name="connsiteY358" fmla="*/ 762000 h 1074821"/>
                  <a:gd name="connsiteX359" fmla="*/ 3404937 w 3797166"/>
                  <a:gd name="connsiteY359" fmla="*/ 755985 h 1074821"/>
                  <a:gd name="connsiteX360" fmla="*/ 3410953 w 3797166"/>
                  <a:gd name="connsiteY360" fmla="*/ 741948 h 1074821"/>
                  <a:gd name="connsiteX361" fmla="*/ 3414964 w 3797166"/>
                  <a:gd name="connsiteY361" fmla="*/ 729916 h 1074821"/>
                  <a:gd name="connsiteX362" fmla="*/ 3418974 w 3797166"/>
                  <a:gd name="connsiteY362" fmla="*/ 721895 h 1074821"/>
                  <a:gd name="connsiteX363" fmla="*/ 3429000 w 3797166"/>
                  <a:gd name="connsiteY363" fmla="*/ 701842 h 1074821"/>
                  <a:gd name="connsiteX364" fmla="*/ 3435016 w 3797166"/>
                  <a:gd name="connsiteY364" fmla="*/ 697832 h 1074821"/>
                  <a:gd name="connsiteX365" fmla="*/ 3449053 w 3797166"/>
                  <a:gd name="connsiteY365" fmla="*/ 691816 h 1074821"/>
                  <a:gd name="connsiteX366" fmla="*/ 3467100 w 3797166"/>
                  <a:gd name="connsiteY366" fmla="*/ 683795 h 1074821"/>
                  <a:gd name="connsiteX367" fmla="*/ 3475121 w 3797166"/>
                  <a:gd name="connsiteY367" fmla="*/ 679785 h 1074821"/>
                  <a:gd name="connsiteX368" fmla="*/ 3485148 w 3797166"/>
                  <a:gd name="connsiteY368" fmla="*/ 677779 h 1074821"/>
                  <a:gd name="connsiteX369" fmla="*/ 3493169 w 3797166"/>
                  <a:gd name="connsiteY369" fmla="*/ 671763 h 1074821"/>
                  <a:gd name="connsiteX370" fmla="*/ 3501190 w 3797166"/>
                  <a:gd name="connsiteY370" fmla="*/ 669758 h 1074821"/>
                  <a:gd name="connsiteX371" fmla="*/ 3519237 w 3797166"/>
                  <a:gd name="connsiteY371" fmla="*/ 655721 h 1074821"/>
                  <a:gd name="connsiteX372" fmla="*/ 3533274 w 3797166"/>
                  <a:gd name="connsiteY372" fmla="*/ 645695 h 1074821"/>
                  <a:gd name="connsiteX373" fmla="*/ 3547311 w 3797166"/>
                  <a:gd name="connsiteY373" fmla="*/ 643690 h 1074821"/>
                  <a:gd name="connsiteX374" fmla="*/ 3585411 w 3797166"/>
                  <a:gd name="connsiteY374" fmla="*/ 639679 h 1074821"/>
                  <a:gd name="connsiteX375" fmla="*/ 3591427 w 3797166"/>
                  <a:gd name="connsiteY375" fmla="*/ 637674 h 1074821"/>
                  <a:gd name="connsiteX376" fmla="*/ 3603458 w 3797166"/>
                  <a:gd name="connsiteY376" fmla="*/ 625642 h 1074821"/>
                  <a:gd name="connsiteX377" fmla="*/ 3611479 w 3797166"/>
                  <a:gd name="connsiteY377" fmla="*/ 613611 h 1074821"/>
                  <a:gd name="connsiteX378" fmla="*/ 3617495 w 3797166"/>
                  <a:gd name="connsiteY378" fmla="*/ 609600 h 1074821"/>
                  <a:gd name="connsiteX379" fmla="*/ 3625516 w 3797166"/>
                  <a:gd name="connsiteY379" fmla="*/ 593558 h 1074821"/>
                  <a:gd name="connsiteX380" fmla="*/ 3633537 w 3797166"/>
                  <a:gd name="connsiteY380" fmla="*/ 589548 h 1074821"/>
                  <a:gd name="connsiteX381" fmla="*/ 3643564 w 3797166"/>
                  <a:gd name="connsiteY381" fmla="*/ 579521 h 1074821"/>
                  <a:gd name="connsiteX382" fmla="*/ 3645569 w 3797166"/>
                  <a:gd name="connsiteY382" fmla="*/ 573506 h 1074821"/>
                  <a:gd name="connsiteX383" fmla="*/ 3657600 w 3797166"/>
                  <a:gd name="connsiteY383" fmla="*/ 557463 h 1074821"/>
                  <a:gd name="connsiteX384" fmla="*/ 3667627 w 3797166"/>
                  <a:gd name="connsiteY384" fmla="*/ 555458 h 1074821"/>
                  <a:gd name="connsiteX385" fmla="*/ 3679658 w 3797166"/>
                  <a:gd name="connsiteY385" fmla="*/ 549442 h 1074821"/>
                  <a:gd name="connsiteX386" fmla="*/ 3689685 w 3797166"/>
                  <a:gd name="connsiteY386" fmla="*/ 553453 h 1074821"/>
                  <a:gd name="connsiteX387" fmla="*/ 3701716 w 3797166"/>
                  <a:gd name="connsiteY387" fmla="*/ 555458 h 1074821"/>
                  <a:gd name="connsiteX388" fmla="*/ 3735806 w 3797166"/>
                  <a:gd name="connsiteY388" fmla="*/ 551448 h 1074821"/>
                  <a:gd name="connsiteX389" fmla="*/ 3745832 w 3797166"/>
                  <a:gd name="connsiteY389" fmla="*/ 547437 h 1074821"/>
                  <a:gd name="connsiteX390" fmla="*/ 3755858 w 3797166"/>
                  <a:gd name="connsiteY390" fmla="*/ 545432 h 1074821"/>
                  <a:gd name="connsiteX391" fmla="*/ 3761874 w 3797166"/>
                  <a:gd name="connsiteY391" fmla="*/ 543427 h 1074821"/>
                  <a:gd name="connsiteX392" fmla="*/ 3767890 w 3797166"/>
                  <a:gd name="connsiteY392" fmla="*/ 539416 h 1074821"/>
                  <a:gd name="connsiteX393" fmla="*/ 3773906 w 3797166"/>
                  <a:gd name="connsiteY393" fmla="*/ 537411 h 1074821"/>
                  <a:gd name="connsiteX394" fmla="*/ 3779921 w 3797166"/>
                  <a:gd name="connsiteY394" fmla="*/ 527385 h 1074821"/>
                  <a:gd name="connsiteX395" fmla="*/ 3775911 w 3797166"/>
                  <a:gd name="connsiteY395" fmla="*/ 511342 h 1074821"/>
                  <a:gd name="connsiteX396" fmla="*/ 3769895 w 3797166"/>
                  <a:gd name="connsiteY396" fmla="*/ 505327 h 1074821"/>
                  <a:gd name="connsiteX397" fmla="*/ 3765885 w 3797166"/>
                  <a:gd name="connsiteY397" fmla="*/ 497306 h 1074821"/>
                  <a:gd name="connsiteX398" fmla="*/ 3755858 w 3797166"/>
                  <a:gd name="connsiteY398" fmla="*/ 491290 h 1074821"/>
                  <a:gd name="connsiteX399" fmla="*/ 3739816 w 3797166"/>
                  <a:gd name="connsiteY399" fmla="*/ 481263 h 1074821"/>
                  <a:gd name="connsiteX400" fmla="*/ 3733800 w 3797166"/>
                  <a:gd name="connsiteY400" fmla="*/ 477253 h 1074821"/>
                  <a:gd name="connsiteX401" fmla="*/ 3723774 w 3797166"/>
                  <a:gd name="connsiteY401" fmla="*/ 475248 h 1074821"/>
                  <a:gd name="connsiteX402" fmla="*/ 3709737 w 3797166"/>
                  <a:gd name="connsiteY402" fmla="*/ 463216 h 1074821"/>
                  <a:gd name="connsiteX403" fmla="*/ 3707732 w 3797166"/>
                  <a:gd name="connsiteY403" fmla="*/ 457200 h 1074821"/>
                  <a:gd name="connsiteX404" fmla="*/ 3711743 w 3797166"/>
                  <a:gd name="connsiteY404" fmla="*/ 447174 h 1074821"/>
                  <a:gd name="connsiteX405" fmla="*/ 3723774 w 3797166"/>
                  <a:gd name="connsiteY405" fmla="*/ 441158 h 1074821"/>
                  <a:gd name="connsiteX406" fmla="*/ 3741821 w 3797166"/>
                  <a:gd name="connsiteY406" fmla="*/ 431132 h 1074821"/>
                  <a:gd name="connsiteX407" fmla="*/ 3747837 w 3797166"/>
                  <a:gd name="connsiteY407" fmla="*/ 427121 h 1074821"/>
                  <a:gd name="connsiteX408" fmla="*/ 3755858 w 3797166"/>
                  <a:gd name="connsiteY408" fmla="*/ 423111 h 1074821"/>
                  <a:gd name="connsiteX409" fmla="*/ 3761874 w 3797166"/>
                  <a:gd name="connsiteY409" fmla="*/ 417095 h 1074821"/>
                  <a:gd name="connsiteX410" fmla="*/ 3777916 w 3797166"/>
                  <a:gd name="connsiteY410" fmla="*/ 411079 h 1074821"/>
                  <a:gd name="connsiteX411" fmla="*/ 3783932 w 3797166"/>
                  <a:gd name="connsiteY411" fmla="*/ 407069 h 1074821"/>
                  <a:gd name="connsiteX412" fmla="*/ 3781927 w 3797166"/>
                  <a:gd name="connsiteY412" fmla="*/ 381000 h 1074821"/>
                  <a:gd name="connsiteX413" fmla="*/ 3797077 w 3797166"/>
                  <a:gd name="connsiteY413" fmla="*/ 372645 h 1074821"/>
                  <a:gd name="connsiteX414" fmla="*/ 3786828 w 3797166"/>
                  <a:gd name="connsiteY414" fmla="*/ 324630 h 1074821"/>
                  <a:gd name="connsiteX415" fmla="*/ 3759869 w 3797166"/>
                  <a:gd name="connsiteY415" fmla="*/ 314827 h 1074821"/>
                  <a:gd name="connsiteX416" fmla="*/ 3753853 w 3797166"/>
                  <a:gd name="connsiteY416" fmla="*/ 312821 h 1074821"/>
                  <a:gd name="connsiteX417" fmla="*/ 3739816 w 3797166"/>
                  <a:gd name="connsiteY417" fmla="*/ 304800 h 1074821"/>
                  <a:gd name="connsiteX418" fmla="*/ 3717758 w 3797166"/>
                  <a:gd name="connsiteY418" fmla="*/ 298785 h 1074821"/>
                  <a:gd name="connsiteX419" fmla="*/ 3701716 w 3797166"/>
                  <a:gd name="connsiteY419" fmla="*/ 294774 h 1074821"/>
                  <a:gd name="connsiteX420" fmla="*/ 3683669 w 3797166"/>
                  <a:gd name="connsiteY420" fmla="*/ 286753 h 1074821"/>
                  <a:gd name="connsiteX421" fmla="*/ 3669632 w 3797166"/>
                  <a:gd name="connsiteY421" fmla="*/ 284748 h 1074821"/>
                  <a:gd name="connsiteX422" fmla="*/ 3591427 w 3797166"/>
                  <a:gd name="connsiteY422" fmla="*/ 282742 h 1074821"/>
                  <a:gd name="connsiteX423" fmla="*/ 3569369 w 3797166"/>
                  <a:gd name="connsiteY423" fmla="*/ 286753 h 1074821"/>
                  <a:gd name="connsiteX424" fmla="*/ 3539290 w 3797166"/>
                  <a:gd name="connsiteY424" fmla="*/ 292769 h 1074821"/>
                  <a:gd name="connsiteX425" fmla="*/ 3463090 w 3797166"/>
                  <a:gd name="connsiteY425" fmla="*/ 288758 h 1074821"/>
                  <a:gd name="connsiteX426" fmla="*/ 3457074 w 3797166"/>
                  <a:gd name="connsiteY426" fmla="*/ 286753 h 1074821"/>
                  <a:gd name="connsiteX427" fmla="*/ 3443037 w 3797166"/>
                  <a:gd name="connsiteY427" fmla="*/ 282742 h 1074821"/>
                  <a:gd name="connsiteX428" fmla="*/ 3416969 w 3797166"/>
                  <a:gd name="connsiteY428" fmla="*/ 280737 h 1074821"/>
                  <a:gd name="connsiteX429" fmla="*/ 3376864 w 3797166"/>
                  <a:gd name="connsiteY429" fmla="*/ 272716 h 1074821"/>
                  <a:gd name="connsiteX430" fmla="*/ 3360821 w 3797166"/>
                  <a:gd name="connsiteY430" fmla="*/ 268706 h 1074821"/>
                  <a:gd name="connsiteX431" fmla="*/ 3350795 w 3797166"/>
                  <a:gd name="connsiteY431" fmla="*/ 264695 h 1074821"/>
                  <a:gd name="connsiteX432" fmla="*/ 3326732 w 3797166"/>
                  <a:gd name="connsiteY432" fmla="*/ 262690 h 1074821"/>
                  <a:gd name="connsiteX433" fmla="*/ 3290637 w 3797166"/>
                  <a:gd name="connsiteY433" fmla="*/ 256674 h 1074821"/>
                  <a:gd name="connsiteX434" fmla="*/ 3266574 w 3797166"/>
                  <a:gd name="connsiteY434" fmla="*/ 252663 h 1074821"/>
                  <a:gd name="connsiteX435" fmla="*/ 3234490 w 3797166"/>
                  <a:gd name="connsiteY435" fmla="*/ 246648 h 1074821"/>
                  <a:gd name="connsiteX436" fmla="*/ 3191043 w 3797166"/>
                  <a:gd name="connsiteY436" fmla="*/ 232165 h 1074821"/>
                  <a:gd name="connsiteX437" fmla="*/ 3153333 w 3797166"/>
                  <a:gd name="connsiteY437" fmla="*/ 223086 h 1074821"/>
                  <a:gd name="connsiteX438" fmla="*/ 3126039 w 3797166"/>
                  <a:gd name="connsiteY438" fmla="*/ 219799 h 1074821"/>
                  <a:gd name="connsiteX439" fmla="*/ 3102867 w 3797166"/>
                  <a:gd name="connsiteY439" fmla="*/ 220524 h 1074821"/>
                  <a:gd name="connsiteX440" fmla="*/ 3076686 w 3797166"/>
                  <a:gd name="connsiteY440" fmla="*/ 223921 h 1074821"/>
                  <a:gd name="connsiteX441" fmla="*/ 3085298 w 3797166"/>
                  <a:gd name="connsiteY441" fmla="*/ 209787 h 1074821"/>
                  <a:gd name="connsiteX442" fmla="*/ 3051911 w 3797166"/>
                  <a:gd name="connsiteY442" fmla="*/ 219927 h 1074821"/>
                  <a:gd name="connsiteX443" fmla="*/ 3031958 w 3797166"/>
                  <a:gd name="connsiteY443" fmla="*/ 220579 h 1074821"/>
                  <a:gd name="connsiteX444" fmla="*/ 2953753 w 3797166"/>
                  <a:gd name="connsiteY444" fmla="*/ 204537 h 1074821"/>
                  <a:gd name="connsiteX445" fmla="*/ 2943727 w 3797166"/>
                  <a:gd name="connsiteY445" fmla="*/ 200527 h 1074821"/>
                  <a:gd name="connsiteX446" fmla="*/ 2925679 w 3797166"/>
                  <a:gd name="connsiteY446" fmla="*/ 196516 h 1074821"/>
                  <a:gd name="connsiteX447" fmla="*/ 2915653 w 3797166"/>
                  <a:gd name="connsiteY447" fmla="*/ 194511 h 1074821"/>
                  <a:gd name="connsiteX448" fmla="*/ 2903621 w 3797166"/>
                  <a:gd name="connsiteY448" fmla="*/ 190500 h 1074821"/>
                  <a:gd name="connsiteX449" fmla="*/ 2869532 w 3797166"/>
                  <a:gd name="connsiteY449" fmla="*/ 182479 h 1074821"/>
                  <a:gd name="connsiteX450" fmla="*/ 2861511 w 3797166"/>
                  <a:gd name="connsiteY450" fmla="*/ 178469 h 1074821"/>
                  <a:gd name="connsiteX451" fmla="*/ 2853490 w 3797166"/>
                  <a:gd name="connsiteY451" fmla="*/ 176463 h 1074821"/>
                  <a:gd name="connsiteX452" fmla="*/ 2817395 w 3797166"/>
                  <a:gd name="connsiteY452" fmla="*/ 168442 h 1074821"/>
                  <a:gd name="connsiteX453" fmla="*/ 2789321 w 3797166"/>
                  <a:gd name="connsiteY453" fmla="*/ 160421 h 1074821"/>
                  <a:gd name="connsiteX454" fmla="*/ 2765258 w 3797166"/>
                  <a:gd name="connsiteY454" fmla="*/ 152400 h 1074821"/>
                  <a:gd name="connsiteX455" fmla="*/ 2745206 w 3797166"/>
                  <a:gd name="connsiteY455" fmla="*/ 150395 h 1074821"/>
                  <a:gd name="connsiteX456" fmla="*/ 2727158 w 3797166"/>
                  <a:gd name="connsiteY456" fmla="*/ 146385 h 1074821"/>
                  <a:gd name="connsiteX457" fmla="*/ 2719137 w 3797166"/>
                  <a:gd name="connsiteY457" fmla="*/ 144379 h 1074821"/>
                  <a:gd name="connsiteX458" fmla="*/ 2689058 w 3797166"/>
                  <a:gd name="connsiteY458" fmla="*/ 140369 h 1074821"/>
                  <a:gd name="connsiteX459" fmla="*/ 2679032 w 3797166"/>
                  <a:gd name="connsiteY459" fmla="*/ 136358 h 1074821"/>
                  <a:gd name="connsiteX460" fmla="*/ 2635560 w 3797166"/>
                  <a:gd name="connsiteY460" fmla="*/ 137217 h 1074821"/>
                  <a:gd name="connsiteX461" fmla="*/ 2610853 w 3797166"/>
                  <a:gd name="connsiteY461" fmla="*/ 118311 h 1074821"/>
                  <a:gd name="connsiteX462" fmla="*/ 2588795 w 3797166"/>
                  <a:gd name="connsiteY462" fmla="*/ 132061 h 1074821"/>
                  <a:gd name="connsiteX463" fmla="*/ 2576764 w 3797166"/>
                  <a:gd name="connsiteY463" fmla="*/ 106279 h 1074821"/>
                  <a:gd name="connsiteX464" fmla="*/ 2570748 w 3797166"/>
                  <a:gd name="connsiteY464" fmla="*/ 108285 h 1074821"/>
                  <a:gd name="connsiteX465" fmla="*/ 2566737 w 3797166"/>
                  <a:gd name="connsiteY465" fmla="*/ 118311 h 1074821"/>
                  <a:gd name="connsiteX466" fmla="*/ 2536658 w 3797166"/>
                  <a:gd name="connsiteY466" fmla="*/ 98259 h 1074821"/>
                  <a:gd name="connsiteX467" fmla="*/ 2546685 w 3797166"/>
                  <a:gd name="connsiteY467" fmla="*/ 102269 h 1074821"/>
                  <a:gd name="connsiteX468" fmla="*/ 2526632 w 3797166"/>
                  <a:gd name="connsiteY468" fmla="*/ 90237 h 1074821"/>
                  <a:gd name="connsiteX469" fmla="*/ 2516605 w 3797166"/>
                  <a:gd name="connsiteY469" fmla="*/ 106280 h 1074821"/>
                  <a:gd name="connsiteX470" fmla="*/ 2504574 w 3797166"/>
                  <a:gd name="connsiteY470" fmla="*/ 74195 h 1074821"/>
                  <a:gd name="connsiteX471" fmla="*/ 2464468 w 3797166"/>
                  <a:gd name="connsiteY471" fmla="*/ 72190 h 1074821"/>
                  <a:gd name="connsiteX472" fmla="*/ 2430380 w 3797166"/>
                  <a:gd name="connsiteY472" fmla="*/ 64169 h 1074821"/>
                  <a:gd name="connsiteX473" fmla="*/ 2410327 w 3797166"/>
                  <a:gd name="connsiteY473" fmla="*/ 54142 h 1074821"/>
                  <a:gd name="connsiteX474" fmla="*/ 2394284 w 3797166"/>
                  <a:gd name="connsiteY474" fmla="*/ 56148 h 1074821"/>
                  <a:gd name="connsiteX475" fmla="*/ 2371582 w 3797166"/>
                  <a:gd name="connsiteY475" fmla="*/ 67104 h 1074821"/>
                  <a:gd name="connsiteX476" fmla="*/ 2368359 w 3797166"/>
                  <a:gd name="connsiteY476" fmla="*/ 66532 h 1074821"/>
                  <a:gd name="connsiteX477" fmla="*/ 2338137 w 3797166"/>
                  <a:gd name="connsiteY477" fmla="*/ 66174 h 1074821"/>
                  <a:gd name="connsiteX478" fmla="*/ 2306053 w 3797166"/>
                  <a:gd name="connsiteY478" fmla="*/ 36095 h 1074821"/>
                  <a:gd name="connsiteX479" fmla="*/ 2281990 w 3797166"/>
                  <a:gd name="connsiteY479" fmla="*/ 36044 h 1074821"/>
                  <a:gd name="connsiteX480" fmla="*/ 2267000 w 3797166"/>
                  <a:gd name="connsiteY480" fmla="*/ 35945 h 1074821"/>
                  <a:gd name="connsiteX481" fmla="*/ 2235869 w 3797166"/>
                  <a:gd name="connsiteY481" fmla="*/ 27924 h 1074821"/>
                  <a:gd name="connsiteX482" fmla="*/ 2209800 w 3797166"/>
                  <a:gd name="connsiteY482" fmla="*/ 36095 h 1074821"/>
                  <a:gd name="connsiteX483" fmla="*/ 2187743 w 3797166"/>
                  <a:gd name="connsiteY483" fmla="*/ 30079 h 1074821"/>
                  <a:gd name="connsiteX484" fmla="*/ 2169695 w 3797166"/>
                  <a:gd name="connsiteY484" fmla="*/ 26069 h 1074821"/>
                  <a:gd name="connsiteX485" fmla="*/ 2145632 w 3797166"/>
                  <a:gd name="connsiteY485" fmla="*/ 18048 h 1074821"/>
                  <a:gd name="connsiteX486" fmla="*/ 2117558 w 3797166"/>
                  <a:gd name="connsiteY486" fmla="*/ 12032 h 1074821"/>
                  <a:gd name="connsiteX487" fmla="*/ 2099511 w 3797166"/>
                  <a:gd name="connsiteY487" fmla="*/ 8021 h 1074821"/>
                  <a:gd name="connsiteX488" fmla="*/ 2079458 w 3797166"/>
                  <a:gd name="connsiteY488" fmla="*/ 4011 h 1074821"/>
                  <a:gd name="connsiteX489" fmla="*/ 2053390 w 3797166"/>
                  <a:gd name="connsiteY489" fmla="*/ 0 h 1074821"/>
                  <a:gd name="connsiteX490" fmla="*/ 2013285 w 3797166"/>
                  <a:gd name="connsiteY490" fmla="*/ 6016 h 1074821"/>
                  <a:gd name="connsiteX491" fmla="*/ 2007269 w 3797166"/>
                  <a:gd name="connsiteY491" fmla="*/ 14037 h 1074821"/>
                  <a:gd name="connsiteX492" fmla="*/ 1977190 w 3797166"/>
                  <a:gd name="connsiteY492" fmla="*/ 20053 h 1074821"/>
                  <a:gd name="connsiteX493" fmla="*/ 1945106 w 3797166"/>
                  <a:gd name="connsiteY493" fmla="*/ 10027 h 1074821"/>
                  <a:gd name="connsiteX494" fmla="*/ 1760621 w 3797166"/>
                  <a:gd name="connsiteY494" fmla="*/ 10027 h 1074821"/>
                  <a:gd name="connsiteX495" fmla="*/ 1665539 w 3797166"/>
                  <a:gd name="connsiteY495" fmla="*/ 10862 h 1074821"/>
                  <a:gd name="connsiteX496" fmla="*/ 1652337 w 3797166"/>
                  <a:gd name="connsiteY496" fmla="*/ 16042 h 1074821"/>
                  <a:gd name="connsiteX497" fmla="*/ 1650332 w 3797166"/>
                  <a:gd name="connsiteY497" fmla="*/ 22058 h 1074821"/>
                  <a:gd name="connsiteX498" fmla="*/ 1654343 w 3797166"/>
                  <a:gd name="connsiteY498" fmla="*/ 62163 h 1074821"/>
                  <a:gd name="connsiteX499" fmla="*/ 1652337 w 3797166"/>
                  <a:gd name="connsiteY499" fmla="*/ 82216 h 1074821"/>
                  <a:gd name="connsiteX500" fmla="*/ 1646321 w 3797166"/>
                  <a:gd name="connsiteY500" fmla="*/ 112295 h 1074821"/>
                  <a:gd name="connsiteX501" fmla="*/ 1640306 w 3797166"/>
                  <a:gd name="connsiteY501" fmla="*/ 126332 h 1074821"/>
                  <a:gd name="connsiteX502" fmla="*/ 1638300 w 3797166"/>
                  <a:gd name="connsiteY502" fmla="*/ 132348 h 1074821"/>
                  <a:gd name="connsiteX503" fmla="*/ 1626269 w 3797166"/>
                  <a:gd name="connsiteY503" fmla="*/ 138363 h 1074821"/>
                  <a:gd name="connsiteX504" fmla="*/ 1608221 w 3797166"/>
                  <a:gd name="connsiteY504" fmla="*/ 134353 h 1074821"/>
                  <a:gd name="connsiteX505" fmla="*/ 1606216 w 3797166"/>
                  <a:gd name="connsiteY505" fmla="*/ 126332 h 1074821"/>
                  <a:gd name="connsiteX506" fmla="*/ 1604211 w 3797166"/>
                  <a:gd name="connsiteY506" fmla="*/ 120316 h 1074821"/>
                  <a:gd name="connsiteX507" fmla="*/ 1600200 w 3797166"/>
                  <a:gd name="connsiteY507" fmla="*/ 106279 h 1074821"/>
                  <a:gd name="connsiteX508" fmla="*/ 1592179 w 3797166"/>
                  <a:gd name="connsiteY508" fmla="*/ 84221 h 1074821"/>
                  <a:gd name="connsiteX509" fmla="*/ 1584158 w 3797166"/>
                  <a:gd name="connsiteY509" fmla="*/ 82216 h 1074821"/>
                  <a:gd name="connsiteX510" fmla="*/ 1574132 w 3797166"/>
                  <a:gd name="connsiteY510" fmla="*/ 70185 h 1074821"/>
                  <a:gd name="connsiteX511" fmla="*/ 1568116 w 3797166"/>
                  <a:gd name="connsiteY511" fmla="*/ 68179 h 1074821"/>
                  <a:gd name="connsiteX512" fmla="*/ 1538037 w 3797166"/>
                  <a:gd name="connsiteY512" fmla="*/ 72190 h 1074821"/>
                  <a:gd name="connsiteX513" fmla="*/ 1532021 w 3797166"/>
                  <a:gd name="connsiteY513" fmla="*/ 76200 h 1074821"/>
                  <a:gd name="connsiteX514" fmla="*/ 1524000 w 3797166"/>
                  <a:gd name="connsiteY514" fmla="*/ 82216 h 1074821"/>
                  <a:gd name="connsiteX515" fmla="*/ 1517985 w 3797166"/>
                  <a:gd name="connsiteY515" fmla="*/ 92242 h 1074821"/>
                  <a:gd name="connsiteX516" fmla="*/ 1499937 w 3797166"/>
                  <a:gd name="connsiteY516" fmla="*/ 108285 h 1074821"/>
                  <a:gd name="connsiteX517" fmla="*/ 1497932 w 3797166"/>
                  <a:gd name="connsiteY517" fmla="*/ 116306 h 1074821"/>
                  <a:gd name="connsiteX518" fmla="*/ 1491916 w 3797166"/>
                  <a:gd name="connsiteY518" fmla="*/ 118311 h 1074821"/>
                  <a:gd name="connsiteX519" fmla="*/ 1487906 w 3797166"/>
                  <a:gd name="connsiteY519" fmla="*/ 124327 h 1074821"/>
                  <a:gd name="connsiteX520" fmla="*/ 1483895 w 3797166"/>
                  <a:gd name="connsiteY520" fmla="*/ 138363 h 1074821"/>
                  <a:gd name="connsiteX521" fmla="*/ 1479885 w 3797166"/>
                  <a:gd name="connsiteY521" fmla="*/ 144379 h 1074821"/>
                  <a:gd name="connsiteX522" fmla="*/ 1489911 w 3797166"/>
                  <a:gd name="connsiteY522" fmla="*/ 154406 h 1074821"/>
                  <a:gd name="connsiteX523" fmla="*/ 1491916 w 3797166"/>
                  <a:gd name="connsiteY523" fmla="*/ 160421 h 1074821"/>
                  <a:gd name="connsiteX524" fmla="*/ 1497932 w 3797166"/>
                  <a:gd name="connsiteY524" fmla="*/ 164432 h 1074821"/>
                  <a:gd name="connsiteX525" fmla="*/ 1503948 w 3797166"/>
                  <a:gd name="connsiteY525" fmla="*/ 178469 h 1074821"/>
                  <a:gd name="connsiteX526" fmla="*/ 1505953 w 3797166"/>
                  <a:gd name="connsiteY526" fmla="*/ 184485 h 1074821"/>
                  <a:gd name="connsiteX527" fmla="*/ 1509964 w 3797166"/>
                  <a:gd name="connsiteY527" fmla="*/ 194511 h 1074821"/>
                  <a:gd name="connsiteX528" fmla="*/ 1511969 w 3797166"/>
                  <a:gd name="connsiteY528" fmla="*/ 202532 h 1074821"/>
                  <a:gd name="connsiteX529" fmla="*/ 1515979 w 3797166"/>
                  <a:gd name="connsiteY529" fmla="*/ 208548 h 1074821"/>
                  <a:gd name="connsiteX530" fmla="*/ 1524000 w 3797166"/>
                  <a:gd name="connsiteY530" fmla="*/ 222585 h 1074821"/>
                  <a:gd name="connsiteX531" fmla="*/ 1526006 w 3797166"/>
                  <a:gd name="connsiteY531" fmla="*/ 228600 h 1074821"/>
                  <a:gd name="connsiteX532" fmla="*/ 1530016 w 3797166"/>
                  <a:gd name="connsiteY532" fmla="*/ 234616 h 1074821"/>
                  <a:gd name="connsiteX533" fmla="*/ 1532021 w 3797166"/>
                  <a:gd name="connsiteY533" fmla="*/ 240632 h 1074821"/>
                  <a:gd name="connsiteX534" fmla="*/ 1544053 w 3797166"/>
                  <a:gd name="connsiteY534" fmla="*/ 252663 h 1074821"/>
                  <a:gd name="connsiteX535" fmla="*/ 1558090 w 3797166"/>
                  <a:gd name="connsiteY535" fmla="*/ 268706 h 1074821"/>
                  <a:gd name="connsiteX536" fmla="*/ 1566111 w 3797166"/>
                  <a:gd name="connsiteY536" fmla="*/ 276727 h 1074821"/>
                  <a:gd name="connsiteX537" fmla="*/ 1570121 w 3797166"/>
                  <a:gd name="connsiteY537" fmla="*/ 282742 h 1074821"/>
                  <a:gd name="connsiteX538" fmla="*/ 1578143 w 3797166"/>
                  <a:gd name="connsiteY538" fmla="*/ 284748 h 1074821"/>
                  <a:gd name="connsiteX539" fmla="*/ 1592179 w 3797166"/>
                  <a:gd name="connsiteY539" fmla="*/ 302795 h 1074821"/>
                  <a:gd name="connsiteX540" fmla="*/ 1598195 w 3797166"/>
                  <a:gd name="connsiteY540" fmla="*/ 314827 h 1074821"/>
                  <a:gd name="connsiteX541" fmla="*/ 1600200 w 3797166"/>
                  <a:gd name="connsiteY541" fmla="*/ 320842 h 1074821"/>
                  <a:gd name="connsiteX542" fmla="*/ 1596190 w 3797166"/>
                  <a:gd name="connsiteY542" fmla="*/ 334879 h 1074821"/>
                  <a:gd name="connsiteX543" fmla="*/ 1590174 w 3797166"/>
                  <a:gd name="connsiteY543" fmla="*/ 332874 h 1074821"/>
                  <a:gd name="connsiteX544" fmla="*/ 1572127 w 3797166"/>
                  <a:gd name="connsiteY544" fmla="*/ 328863 h 1074821"/>
                  <a:gd name="connsiteX545" fmla="*/ 1568116 w 3797166"/>
                  <a:gd name="connsiteY545" fmla="*/ 334879 h 1074821"/>
                  <a:gd name="connsiteX546" fmla="*/ 1562100 w 3797166"/>
                  <a:gd name="connsiteY546" fmla="*/ 332874 h 1074821"/>
                  <a:gd name="connsiteX547" fmla="*/ 1556085 w 3797166"/>
                  <a:gd name="connsiteY547" fmla="*/ 334879 h 1074821"/>
                  <a:gd name="connsiteX548" fmla="*/ 1554079 w 3797166"/>
                  <a:gd name="connsiteY548" fmla="*/ 387016 h 1074821"/>
                  <a:gd name="connsiteX549" fmla="*/ 1548064 w 3797166"/>
                  <a:gd name="connsiteY549" fmla="*/ 407069 h 1074821"/>
                  <a:gd name="connsiteX550" fmla="*/ 1540043 w 3797166"/>
                  <a:gd name="connsiteY550" fmla="*/ 411079 h 1074821"/>
                  <a:gd name="connsiteX551" fmla="*/ 1528011 w 3797166"/>
                  <a:gd name="connsiteY551" fmla="*/ 407069 h 1074821"/>
                  <a:gd name="connsiteX552" fmla="*/ 1521995 w 3797166"/>
                  <a:gd name="connsiteY552" fmla="*/ 376990 h 1074821"/>
                  <a:gd name="connsiteX553" fmla="*/ 1519990 w 3797166"/>
                  <a:gd name="connsiteY553" fmla="*/ 356937 h 1074821"/>
                  <a:gd name="connsiteX554" fmla="*/ 1509964 w 3797166"/>
                  <a:gd name="connsiteY554" fmla="*/ 348916 h 1074821"/>
                  <a:gd name="connsiteX555" fmla="*/ 1507958 w 3797166"/>
                  <a:gd name="connsiteY555" fmla="*/ 342900 h 1074821"/>
                  <a:gd name="connsiteX556" fmla="*/ 1501943 w 3797166"/>
                  <a:gd name="connsiteY556" fmla="*/ 336885 h 1074821"/>
                  <a:gd name="connsiteX557" fmla="*/ 1475874 w 3797166"/>
                  <a:gd name="connsiteY557" fmla="*/ 342900 h 1074821"/>
                  <a:gd name="connsiteX558" fmla="*/ 1469858 w 3797166"/>
                  <a:gd name="connsiteY558" fmla="*/ 346911 h 1074821"/>
                  <a:gd name="connsiteX559" fmla="*/ 1463843 w 3797166"/>
                  <a:gd name="connsiteY559" fmla="*/ 344906 h 1074821"/>
                  <a:gd name="connsiteX560" fmla="*/ 1469858 w 3797166"/>
                  <a:gd name="connsiteY560" fmla="*/ 292769 h 1074821"/>
                  <a:gd name="connsiteX561" fmla="*/ 1473869 w 3797166"/>
                  <a:gd name="connsiteY561" fmla="*/ 250658 h 1074821"/>
                  <a:gd name="connsiteX562" fmla="*/ 1477879 w 3797166"/>
                  <a:gd name="connsiteY562" fmla="*/ 234616 h 1074821"/>
                  <a:gd name="connsiteX563" fmla="*/ 1481890 w 3797166"/>
                  <a:gd name="connsiteY563" fmla="*/ 214563 h 1074821"/>
                  <a:gd name="connsiteX564" fmla="*/ 1479885 w 3797166"/>
                  <a:gd name="connsiteY564" fmla="*/ 198521 h 1074821"/>
                  <a:gd name="connsiteX565" fmla="*/ 1463843 w 3797166"/>
                  <a:gd name="connsiteY565" fmla="*/ 194511 h 1074821"/>
                  <a:gd name="connsiteX566" fmla="*/ 1445795 w 3797166"/>
                  <a:gd name="connsiteY566" fmla="*/ 196516 h 1074821"/>
                  <a:gd name="connsiteX567" fmla="*/ 1437774 w 3797166"/>
                  <a:gd name="connsiteY567" fmla="*/ 208548 h 1074821"/>
                  <a:gd name="connsiteX568" fmla="*/ 1435769 w 3797166"/>
                  <a:gd name="connsiteY568" fmla="*/ 218574 h 1074821"/>
                  <a:gd name="connsiteX569" fmla="*/ 1421732 w 3797166"/>
                  <a:gd name="connsiteY569" fmla="*/ 310816 h 1074821"/>
                  <a:gd name="connsiteX570" fmla="*/ 1415716 w 3797166"/>
                  <a:gd name="connsiteY570" fmla="*/ 328863 h 1074821"/>
                  <a:gd name="connsiteX571" fmla="*/ 1409700 w 3797166"/>
                  <a:gd name="connsiteY571" fmla="*/ 340895 h 1074821"/>
                  <a:gd name="connsiteX572" fmla="*/ 1395664 w 3797166"/>
                  <a:gd name="connsiteY572" fmla="*/ 348916 h 1074821"/>
                  <a:gd name="connsiteX573" fmla="*/ 1387643 w 3797166"/>
                  <a:gd name="connsiteY573" fmla="*/ 352927 h 1074821"/>
                  <a:gd name="connsiteX574" fmla="*/ 1375611 w 3797166"/>
                  <a:gd name="connsiteY574" fmla="*/ 354932 h 1074821"/>
                  <a:gd name="connsiteX575" fmla="*/ 1357564 w 3797166"/>
                  <a:gd name="connsiteY575" fmla="*/ 358942 h 1074821"/>
                  <a:gd name="connsiteX576" fmla="*/ 1325479 w 3797166"/>
                  <a:gd name="connsiteY576" fmla="*/ 356937 h 1074821"/>
                  <a:gd name="connsiteX577" fmla="*/ 1311443 w 3797166"/>
                  <a:gd name="connsiteY577" fmla="*/ 348916 h 1074821"/>
                  <a:gd name="connsiteX578" fmla="*/ 1299411 w 3797166"/>
                  <a:gd name="connsiteY578" fmla="*/ 342900 h 1074821"/>
                  <a:gd name="connsiteX579" fmla="*/ 1293395 w 3797166"/>
                  <a:gd name="connsiteY579" fmla="*/ 338890 h 1074821"/>
                  <a:gd name="connsiteX580" fmla="*/ 1279358 w 3797166"/>
                  <a:gd name="connsiteY580" fmla="*/ 332874 h 1074821"/>
                  <a:gd name="connsiteX581" fmla="*/ 1273343 w 3797166"/>
                  <a:gd name="connsiteY581" fmla="*/ 328863 h 1074821"/>
                  <a:gd name="connsiteX582" fmla="*/ 1241258 w 3797166"/>
                  <a:gd name="connsiteY582" fmla="*/ 332874 h 1074821"/>
                  <a:gd name="connsiteX583" fmla="*/ 1237248 w 3797166"/>
                  <a:gd name="connsiteY583" fmla="*/ 338890 h 1074821"/>
                  <a:gd name="connsiteX584" fmla="*/ 1223211 w 3797166"/>
                  <a:gd name="connsiteY584" fmla="*/ 342900 h 1074821"/>
                  <a:gd name="connsiteX585" fmla="*/ 1201153 w 3797166"/>
                  <a:gd name="connsiteY585" fmla="*/ 348916 h 1074821"/>
                  <a:gd name="connsiteX586" fmla="*/ 1169069 w 3797166"/>
                  <a:gd name="connsiteY586" fmla="*/ 360948 h 1074821"/>
                  <a:gd name="connsiteX587" fmla="*/ 1147011 w 3797166"/>
                  <a:gd name="connsiteY587" fmla="*/ 370974 h 1074821"/>
                  <a:gd name="connsiteX588" fmla="*/ 1130969 w 3797166"/>
                  <a:gd name="connsiteY588" fmla="*/ 374985 h 1074821"/>
                  <a:gd name="connsiteX589" fmla="*/ 1120943 w 3797166"/>
                  <a:gd name="connsiteY589" fmla="*/ 378995 h 1074821"/>
                  <a:gd name="connsiteX590" fmla="*/ 1104900 w 3797166"/>
                  <a:gd name="connsiteY590" fmla="*/ 381000 h 1074821"/>
                  <a:gd name="connsiteX591" fmla="*/ 1086853 w 3797166"/>
                  <a:gd name="connsiteY591" fmla="*/ 385011 h 1074821"/>
                  <a:gd name="connsiteX592" fmla="*/ 1072816 w 3797166"/>
                  <a:gd name="connsiteY592" fmla="*/ 393032 h 1074821"/>
                  <a:gd name="connsiteX593" fmla="*/ 1058779 w 3797166"/>
                  <a:gd name="connsiteY593" fmla="*/ 395037 h 1074821"/>
                  <a:gd name="connsiteX594" fmla="*/ 1022685 w 3797166"/>
                  <a:gd name="connsiteY594" fmla="*/ 397042 h 1074821"/>
                  <a:gd name="connsiteX595" fmla="*/ 1016669 w 3797166"/>
                  <a:gd name="connsiteY595" fmla="*/ 395037 h 1074821"/>
                  <a:gd name="connsiteX596" fmla="*/ 957464 w 3797166"/>
                  <a:gd name="connsiteY596" fmla="*/ 400552 h 1074821"/>
                  <a:gd name="connsiteX597" fmla="*/ 920416 w 3797166"/>
                  <a:gd name="connsiteY597" fmla="*/ 399398 h 1074821"/>
                  <a:gd name="connsiteX598" fmla="*/ 890738 w 3797166"/>
                  <a:gd name="connsiteY598" fmla="*/ 396341 h 1074821"/>
                  <a:gd name="connsiteX599" fmla="*/ 850683 w 3797166"/>
                  <a:gd name="connsiteY599" fmla="*/ 397093 h 1074821"/>
                  <a:gd name="connsiteX600" fmla="*/ 801504 w 3797166"/>
                  <a:gd name="connsiteY600" fmla="*/ 405765 h 1074821"/>
                  <a:gd name="connsiteX601" fmla="*/ 782053 w 3797166"/>
                  <a:gd name="connsiteY601" fmla="*/ 387016 h 1074821"/>
                  <a:gd name="connsiteX602" fmla="*/ 779847 w 3797166"/>
                  <a:gd name="connsiteY602" fmla="*/ 404261 h 1074821"/>
                  <a:gd name="connsiteX603" fmla="*/ 764006 w 3797166"/>
                  <a:gd name="connsiteY603" fmla="*/ 399048 h 1074821"/>
                  <a:gd name="connsiteX604" fmla="*/ 755985 w 3797166"/>
                  <a:gd name="connsiteY604" fmla="*/ 401053 h 1074821"/>
                  <a:gd name="connsiteX605" fmla="*/ 739943 w 3797166"/>
                  <a:gd name="connsiteY605" fmla="*/ 411079 h 1074821"/>
                  <a:gd name="connsiteX606" fmla="*/ 733927 w 3797166"/>
                  <a:gd name="connsiteY606" fmla="*/ 413085 h 1074821"/>
                  <a:gd name="connsiteX607" fmla="*/ 727911 w 3797166"/>
                  <a:gd name="connsiteY607" fmla="*/ 417095 h 1074821"/>
                  <a:gd name="connsiteX608" fmla="*/ 721895 w 3797166"/>
                  <a:gd name="connsiteY608" fmla="*/ 423111 h 1074821"/>
                  <a:gd name="connsiteX609" fmla="*/ 711869 w 3797166"/>
                  <a:gd name="connsiteY609" fmla="*/ 425116 h 1074821"/>
                  <a:gd name="connsiteX610" fmla="*/ 699837 w 3797166"/>
                  <a:gd name="connsiteY610" fmla="*/ 429127 h 1074821"/>
                  <a:gd name="connsiteX611" fmla="*/ 669758 w 3797166"/>
                  <a:gd name="connsiteY611" fmla="*/ 441158 h 1074821"/>
                  <a:gd name="connsiteX612" fmla="*/ 651711 w 3797166"/>
                  <a:gd name="connsiteY612" fmla="*/ 449179 h 1074821"/>
                  <a:gd name="connsiteX613" fmla="*/ 645695 w 3797166"/>
                  <a:gd name="connsiteY613" fmla="*/ 451185 h 1074821"/>
                  <a:gd name="connsiteX614" fmla="*/ 637674 w 3797166"/>
                  <a:gd name="connsiteY614" fmla="*/ 455195 h 1074821"/>
                  <a:gd name="connsiteX615" fmla="*/ 625643 w 3797166"/>
                  <a:gd name="connsiteY615" fmla="*/ 457200 h 1074821"/>
                  <a:gd name="connsiteX616" fmla="*/ 619627 w 3797166"/>
                  <a:gd name="connsiteY616" fmla="*/ 453190 h 1074821"/>
                  <a:gd name="connsiteX617" fmla="*/ 617621 w 3797166"/>
                  <a:gd name="connsiteY617" fmla="*/ 445169 h 1074821"/>
                  <a:gd name="connsiteX618" fmla="*/ 613611 w 3797166"/>
                  <a:gd name="connsiteY618" fmla="*/ 439153 h 1074821"/>
                  <a:gd name="connsiteX619" fmla="*/ 611606 w 3797166"/>
                  <a:gd name="connsiteY619" fmla="*/ 433137 h 1074821"/>
                  <a:gd name="connsiteX620" fmla="*/ 605590 w 3797166"/>
                  <a:gd name="connsiteY620" fmla="*/ 429127 h 1074821"/>
                  <a:gd name="connsiteX621" fmla="*/ 593558 w 3797166"/>
                  <a:gd name="connsiteY621" fmla="*/ 421106 h 1074821"/>
                  <a:gd name="connsiteX622" fmla="*/ 579521 w 3797166"/>
                  <a:gd name="connsiteY622" fmla="*/ 415090 h 1074821"/>
                  <a:gd name="connsiteX623" fmla="*/ 567490 w 3797166"/>
                  <a:gd name="connsiteY623" fmla="*/ 419100 h 1074821"/>
                  <a:gd name="connsiteX624" fmla="*/ 565485 w 3797166"/>
                  <a:gd name="connsiteY624" fmla="*/ 425116 h 1074821"/>
                  <a:gd name="connsiteX625" fmla="*/ 571500 w 3797166"/>
                  <a:gd name="connsiteY625" fmla="*/ 445169 h 1074821"/>
                  <a:gd name="connsiteX626" fmla="*/ 573506 w 3797166"/>
                  <a:gd name="connsiteY626" fmla="*/ 453190 h 1074821"/>
                  <a:gd name="connsiteX627" fmla="*/ 577516 w 3797166"/>
                  <a:gd name="connsiteY627" fmla="*/ 467227 h 1074821"/>
                  <a:gd name="connsiteX628" fmla="*/ 575511 w 3797166"/>
                  <a:gd name="connsiteY628" fmla="*/ 473242 h 1074821"/>
                  <a:gd name="connsiteX629" fmla="*/ 561474 w 3797166"/>
                  <a:gd name="connsiteY629" fmla="*/ 463216 h 1074821"/>
                  <a:gd name="connsiteX630" fmla="*/ 559469 w 3797166"/>
                  <a:gd name="connsiteY630" fmla="*/ 457200 h 1074821"/>
                  <a:gd name="connsiteX631" fmla="*/ 549443 w 3797166"/>
                  <a:gd name="connsiteY631" fmla="*/ 439153 h 1074821"/>
                  <a:gd name="connsiteX632" fmla="*/ 541421 w 3797166"/>
                  <a:gd name="connsiteY632" fmla="*/ 421106 h 1074821"/>
                  <a:gd name="connsiteX633" fmla="*/ 531395 w 3797166"/>
                  <a:gd name="connsiteY633" fmla="*/ 407069 h 1074821"/>
                  <a:gd name="connsiteX634" fmla="*/ 525379 w 3797166"/>
                  <a:gd name="connsiteY634" fmla="*/ 391027 h 1074821"/>
                  <a:gd name="connsiteX635" fmla="*/ 523374 w 3797166"/>
                  <a:gd name="connsiteY635" fmla="*/ 385011 h 1074821"/>
                  <a:gd name="connsiteX636" fmla="*/ 513348 w 3797166"/>
                  <a:gd name="connsiteY636" fmla="*/ 372979 h 1074821"/>
                  <a:gd name="connsiteX637" fmla="*/ 511343 w 3797166"/>
                  <a:gd name="connsiteY637" fmla="*/ 366963 h 1074821"/>
                  <a:gd name="connsiteX638" fmla="*/ 505327 w 3797166"/>
                  <a:gd name="connsiteY638" fmla="*/ 360948 h 1074821"/>
                  <a:gd name="connsiteX639" fmla="*/ 499311 w 3797166"/>
                  <a:gd name="connsiteY639" fmla="*/ 352927 h 1074821"/>
                  <a:gd name="connsiteX640" fmla="*/ 493295 w 3797166"/>
                  <a:gd name="connsiteY640" fmla="*/ 348916 h 1074821"/>
                  <a:gd name="connsiteX641" fmla="*/ 485274 w 3797166"/>
                  <a:gd name="connsiteY641" fmla="*/ 340895 h 1074821"/>
                  <a:gd name="connsiteX642" fmla="*/ 477253 w 3797166"/>
                  <a:gd name="connsiteY642" fmla="*/ 328863 h 1074821"/>
                  <a:gd name="connsiteX643" fmla="*/ 473243 w 3797166"/>
                  <a:gd name="connsiteY643" fmla="*/ 320842 h 1074821"/>
                  <a:gd name="connsiteX644" fmla="*/ 475248 w 3797166"/>
                  <a:gd name="connsiteY644" fmla="*/ 300790 h 1074821"/>
                  <a:gd name="connsiteX645" fmla="*/ 477253 w 3797166"/>
                  <a:gd name="connsiteY645" fmla="*/ 294774 h 1074821"/>
                  <a:gd name="connsiteX646" fmla="*/ 483269 w 3797166"/>
                  <a:gd name="connsiteY646" fmla="*/ 290763 h 1074821"/>
                  <a:gd name="connsiteX647" fmla="*/ 495300 w 3797166"/>
                  <a:gd name="connsiteY647" fmla="*/ 298785 h 1074821"/>
                  <a:gd name="connsiteX648" fmla="*/ 501316 w 3797166"/>
                  <a:gd name="connsiteY648" fmla="*/ 300790 h 1074821"/>
                  <a:gd name="connsiteX649" fmla="*/ 515353 w 3797166"/>
                  <a:gd name="connsiteY649" fmla="*/ 314827 h 1074821"/>
                  <a:gd name="connsiteX650" fmla="*/ 519364 w 3797166"/>
                  <a:gd name="connsiteY650" fmla="*/ 320842 h 1074821"/>
                  <a:gd name="connsiteX651" fmla="*/ 529390 w 3797166"/>
                  <a:gd name="connsiteY651" fmla="*/ 326858 h 1074821"/>
                  <a:gd name="connsiteX652" fmla="*/ 535406 w 3797166"/>
                  <a:gd name="connsiteY652" fmla="*/ 330869 h 1074821"/>
                  <a:gd name="connsiteX653" fmla="*/ 541421 w 3797166"/>
                  <a:gd name="connsiteY653" fmla="*/ 332874 h 1074821"/>
                  <a:gd name="connsiteX654" fmla="*/ 549443 w 3797166"/>
                  <a:gd name="connsiteY654" fmla="*/ 336885 h 1074821"/>
                  <a:gd name="connsiteX655" fmla="*/ 605590 w 3797166"/>
                  <a:gd name="connsiteY655" fmla="*/ 332874 h 1074821"/>
                  <a:gd name="connsiteX656" fmla="*/ 615616 w 3797166"/>
                  <a:gd name="connsiteY656" fmla="*/ 328863 h 1074821"/>
                  <a:gd name="connsiteX657" fmla="*/ 613611 w 3797166"/>
                  <a:gd name="connsiteY657" fmla="*/ 312821 h 1074821"/>
                  <a:gd name="connsiteX658" fmla="*/ 623470 w 3797166"/>
                  <a:gd name="connsiteY658" fmla="*/ 300344 h 1074821"/>
                  <a:gd name="connsiteX659" fmla="*/ 591720 w 3797166"/>
                  <a:gd name="connsiteY659" fmla="*/ 276782 h 1074821"/>
                  <a:gd name="connsiteX660" fmla="*/ 573673 w 3797166"/>
                  <a:gd name="connsiteY660" fmla="*/ 265920 h 1074821"/>
                  <a:gd name="connsiteX661" fmla="*/ 556238 w 3797166"/>
                  <a:gd name="connsiteY661" fmla="*/ 249766 h 1074821"/>
                  <a:gd name="connsiteX662" fmla="*/ 527385 w 3797166"/>
                  <a:gd name="connsiteY662" fmla="*/ 256674 h 1074821"/>
                  <a:gd name="connsiteX663" fmla="*/ 535015 w 3797166"/>
                  <a:gd name="connsiteY663" fmla="*/ 242303 h 1074821"/>
                  <a:gd name="connsiteX664" fmla="*/ 511343 w 3797166"/>
                  <a:gd name="connsiteY664" fmla="*/ 236621 h 1074821"/>
                  <a:gd name="connsiteX665" fmla="*/ 505327 w 3797166"/>
                  <a:gd name="connsiteY665" fmla="*/ 230606 h 1074821"/>
                  <a:gd name="connsiteX666" fmla="*/ 501316 w 3797166"/>
                  <a:gd name="connsiteY666" fmla="*/ 224590 h 1074821"/>
                  <a:gd name="connsiteX667" fmla="*/ 495300 w 3797166"/>
                  <a:gd name="connsiteY667" fmla="*/ 222585 h 1074821"/>
                  <a:gd name="connsiteX668" fmla="*/ 473856 w 3797166"/>
                  <a:gd name="connsiteY668" fmla="*/ 206932 h 1074821"/>
                  <a:gd name="connsiteX669" fmla="*/ 411079 w 3797166"/>
                  <a:gd name="connsiteY669" fmla="*/ 214563 h 1074821"/>
                  <a:gd name="connsiteX670" fmla="*/ 385011 w 3797166"/>
                  <a:gd name="connsiteY670" fmla="*/ 212558 h 1074821"/>
                  <a:gd name="connsiteX671" fmla="*/ 364958 w 3797166"/>
                  <a:gd name="connsiteY671" fmla="*/ 206542 h 1074821"/>
                  <a:gd name="connsiteX672" fmla="*/ 354932 w 3797166"/>
                  <a:gd name="connsiteY672" fmla="*/ 202532 h 1074821"/>
                  <a:gd name="connsiteX673" fmla="*/ 348916 w 3797166"/>
                  <a:gd name="connsiteY673" fmla="*/ 196516 h 1074821"/>
                  <a:gd name="connsiteX674" fmla="*/ 338890 w 3797166"/>
                  <a:gd name="connsiteY674" fmla="*/ 194511 h 1074821"/>
                  <a:gd name="connsiteX675" fmla="*/ 310816 w 3797166"/>
                  <a:gd name="connsiteY675" fmla="*/ 188495 h 1074821"/>
                  <a:gd name="connsiteX676" fmla="*/ 300790 w 3797166"/>
                  <a:gd name="connsiteY676" fmla="*/ 184485 h 1074821"/>
                  <a:gd name="connsiteX677" fmla="*/ 282743 w 3797166"/>
                  <a:gd name="connsiteY677" fmla="*/ 182479 h 1074821"/>
                  <a:gd name="connsiteX678" fmla="*/ 268706 w 3797166"/>
                  <a:gd name="connsiteY678" fmla="*/ 174458 h 1074821"/>
                  <a:gd name="connsiteX679" fmla="*/ 210553 w 3797166"/>
                  <a:gd name="connsiteY679" fmla="*/ 162427 h 1074821"/>
                  <a:gd name="connsiteX680" fmla="*/ 168443 w 3797166"/>
                  <a:gd name="connsiteY680" fmla="*/ 162427 h 1074821"/>
                  <a:gd name="connsiteX681" fmla="*/ 162427 w 3797166"/>
                  <a:gd name="connsiteY681" fmla="*/ 168442 h 1074821"/>
                  <a:gd name="connsiteX682" fmla="*/ 156411 w 3797166"/>
                  <a:gd name="connsiteY682" fmla="*/ 170448 h 1074821"/>
                  <a:gd name="connsiteX683" fmla="*/ 150395 w 3797166"/>
                  <a:gd name="connsiteY683" fmla="*/ 176463 h 1074821"/>
                  <a:gd name="connsiteX684" fmla="*/ 148390 w 3797166"/>
                  <a:gd name="connsiteY684" fmla="*/ 182479 h 1074821"/>
                  <a:gd name="connsiteX685" fmla="*/ 142374 w 3797166"/>
                  <a:gd name="connsiteY685" fmla="*/ 184485 h 1074821"/>
                  <a:gd name="connsiteX686" fmla="*/ 130343 w 3797166"/>
                  <a:gd name="connsiteY686" fmla="*/ 190500 h 1074821"/>
                  <a:gd name="connsiteX687" fmla="*/ 110290 w 3797166"/>
                  <a:gd name="connsiteY687" fmla="*/ 208548 h 1074821"/>
                  <a:gd name="connsiteX688" fmla="*/ 104274 w 3797166"/>
                  <a:gd name="connsiteY688" fmla="*/ 210553 h 1074821"/>
                  <a:gd name="connsiteX689" fmla="*/ 102269 w 3797166"/>
                  <a:gd name="connsiteY689"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49216 w 3797166"/>
                  <a:gd name="connsiteY96" fmla="*/ 684647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2579 w 3797166"/>
                  <a:gd name="connsiteY110" fmla="*/ 737937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25542 w 3797166"/>
                  <a:gd name="connsiteY148" fmla="*/ 965083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50507 w 3797166"/>
                  <a:gd name="connsiteY167" fmla="*/ 1035819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34891 w 3797166"/>
                  <a:gd name="connsiteY186" fmla="*/ 1006141 h 1074821"/>
                  <a:gd name="connsiteX187" fmla="*/ 2460458 w 3797166"/>
                  <a:gd name="connsiteY187" fmla="*/ 994611 h 1074821"/>
                  <a:gd name="connsiteX188" fmla="*/ 2462464 w 3797166"/>
                  <a:gd name="connsiteY188" fmla="*/ 988595 h 1074821"/>
                  <a:gd name="connsiteX189" fmla="*/ 2470485 w 3797166"/>
                  <a:gd name="connsiteY189" fmla="*/ 984585 h 1074821"/>
                  <a:gd name="connsiteX190" fmla="*/ 2482516 w 3797166"/>
                  <a:gd name="connsiteY190" fmla="*/ 978569 h 1074821"/>
                  <a:gd name="connsiteX191" fmla="*/ 2494548 w 3797166"/>
                  <a:gd name="connsiteY191" fmla="*/ 970548 h 1074821"/>
                  <a:gd name="connsiteX192" fmla="*/ 2508585 w 3797166"/>
                  <a:gd name="connsiteY192" fmla="*/ 960521 h 1074821"/>
                  <a:gd name="connsiteX193" fmla="*/ 2514600 w 3797166"/>
                  <a:gd name="connsiteY193" fmla="*/ 958516 h 1074821"/>
                  <a:gd name="connsiteX194" fmla="*/ 2520616 w 3797166"/>
                  <a:gd name="connsiteY194" fmla="*/ 954506 h 1074821"/>
                  <a:gd name="connsiteX195" fmla="*/ 2534653 w 3797166"/>
                  <a:gd name="connsiteY195" fmla="*/ 950495 h 1074821"/>
                  <a:gd name="connsiteX196" fmla="*/ 2548690 w 3797166"/>
                  <a:gd name="connsiteY196" fmla="*/ 944479 h 1074821"/>
                  <a:gd name="connsiteX197" fmla="*/ 2562727 w 3797166"/>
                  <a:gd name="connsiteY197" fmla="*/ 938463 h 1074821"/>
                  <a:gd name="connsiteX198" fmla="*/ 2568743 w 3797166"/>
                  <a:gd name="connsiteY198" fmla="*/ 934453 h 1074821"/>
                  <a:gd name="connsiteX199" fmla="*/ 2574758 w 3797166"/>
                  <a:gd name="connsiteY199" fmla="*/ 932448 h 1074821"/>
                  <a:gd name="connsiteX200" fmla="*/ 2614864 w 3797166"/>
                  <a:gd name="connsiteY200" fmla="*/ 938463 h 1074821"/>
                  <a:gd name="connsiteX201" fmla="*/ 2630906 w 3797166"/>
                  <a:gd name="connsiteY201" fmla="*/ 946485 h 1074821"/>
                  <a:gd name="connsiteX202" fmla="*/ 2644943 w 3797166"/>
                  <a:gd name="connsiteY202" fmla="*/ 952500 h 1074821"/>
                  <a:gd name="connsiteX203" fmla="*/ 2654969 w 3797166"/>
                  <a:gd name="connsiteY203" fmla="*/ 960521 h 1074821"/>
                  <a:gd name="connsiteX204" fmla="*/ 2677027 w 3797166"/>
                  <a:gd name="connsiteY204" fmla="*/ 966537 h 1074821"/>
                  <a:gd name="connsiteX205" fmla="*/ 2689058 w 3797166"/>
                  <a:gd name="connsiteY205" fmla="*/ 970548 h 1074821"/>
                  <a:gd name="connsiteX206" fmla="*/ 2695074 w 3797166"/>
                  <a:gd name="connsiteY206" fmla="*/ 974558 h 1074821"/>
                  <a:gd name="connsiteX207" fmla="*/ 2705100 w 3797166"/>
                  <a:gd name="connsiteY207" fmla="*/ 976563 h 1074821"/>
                  <a:gd name="connsiteX208" fmla="*/ 2731169 w 3797166"/>
                  <a:gd name="connsiteY208" fmla="*/ 982579 h 1074821"/>
                  <a:gd name="connsiteX209" fmla="*/ 2749216 w 3797166"/>
                  <a:gd name="connsiteY209" fmla="*/ 988595 h 1074821"/>
                  <a:gd name="connsiteX210" fmla="*/ 2761248 w 3797166"/>
                  <a:gd name="connsiteY210" fmla="*/ 992606 h 1074821"/>
                  <a:gd name="connsiteX211" fmla="*/ 2773279 w 3797166"/>
                  <a:gd name="connsiteY211" fmla="*/ 994611 h 1074821"/>
                  <a:gd name="connsiteX212" fmla="*/ 2783306 w 3797166"/>
                  <a:gd name="connsiteY212" fmla="*/ 998621 h 1074821"/>
                  <a:gd name="connsiteX213" fmla="*/ 2791327 w 3797166"/>
                  <a:gd name="connsiteY213" fmla="*/ 1000627 h 1074821"/>
                  <a:gd name="connsiteX214" fmla="*/ 2797343 w 3797166"/>
                  <a:gd name="connsiteY214" fmla="*/ 1004637 h 1074821"/>
                  <a:gd name="connsiteX215" fmla="*/ 2803358 w 3797166"/>
                  <a:gd name="connsiteY215" fmla="*/ 1006642 h 1074821"/>
                  <a:gd name="connsiteX216" fmla="*/ 2815390 w 3797166"/>
                  <a:gd name="connsiteY216" fmla="*/ 1012658 h 1074821"/>
                  <a:gd name="connsiteX217" fmla="*/ 2827421 w 3797166"/>
                  <a:gd name="connsiteY217" fmla="*/ 1018674 h 1074821"/>
                  <a:gd name="connsiteX218" fmla="*/ 2839453 w 3797166"/>
                  <a:gd name="connsiteY218" fmla="*/ 1030706 h 1074821"/>
                  <a:gd name="connsiteX219" fmla="*/ 2845469 w 3797166"/>
                  <a:gd name="connsiteY219" fmla="*/ 1034716 h 1074821"/>
                  <a:gd name="connsiteX220" fmla="*/ 2857500 w 3797166"/>
                  <a:gd name="connsiteY220" fmla="*/ 1048753 h 1074821"/>
                  <a:gd name="connsiteX221" fmla="*/ 2865521 w 3797166"/>
                  <a:gd name="connsiteY221" fmla="*/ 1060785 h 1074821"/>
                  <a:gd name="connsiteX222" fmla="*/ 2873543 w 3797166"/>
                  <a:gd name="connsiteY222" fmla="*/ 1074821 h 1074821"/>
                  <a:gd name="connsiteX223" fmla="*/ 2879558 w 3797166"/>
                  <a:gd name="connsiteY223" fmla="*/ 1070811 h 1074821"/>
                  <a:gd name="connsiteX224" fmla="*/ 2881564 w 3797166"/>
                  <a:gd name="connsiteY224" fmla="*/ 1034716 h 1074821"/>
                  <a:gd name="connsiteX225" fmla="*/ 2895600 w 3797166"/>
                  <a:gd name="connsiteY225" fmla="*/ 982579 h 1074821"/>
                  <a:gd name="connsiteX226" fmla="*/ 2899611 w 3797166"/>
                  <a:gd name="connsiteY226" fmla="*/ 972553 h 1074821"/>
                  <a:gd name="connsiteX227" fmla="*/ 2903621 w 3797166"/>
                  <a:gd name="connsiteY227" fmla="*/ 954506 h 1074821"/>
                  <a:gd name="connsiteX228" fmla="*/ 2909637 w 3797166"/>
                  <a:gd name="connsiteY228" fmla="*/ 942474 h 1074821"/>
                  <a:gd name="connsiteX229" fmla="*/ 2911643 w 3797166"/>
                  <a:gd name="connsiteY229" fmla="*/ 936458 h 1074821"/>
                  <a:gd name="connsiteX230" fmla="*/ 2907632 w 3797166"/>
                  <a:gd name="connsiteY230" fmla="*/ 920416 h 1074821"/>
                  <a:gd name="connsiteX231" fmla="*/ 2891590 w 3797166"/>
                  <a:gd name="connsiteY231" fmla="*/ 914400 h 1074821"/>
                  <a:gd name="connsiteX232" fmla="*/ 2863516 w 3797166"/>
                  <a:gd name="connsiteY232" fmla="*/ 918411 h 1074821"/>
                  <a:gd name="connsiteX233" fmla="*/ 2845469 w 3797166"/>
                  <a:gd name="connsiteY233" fmla="*/ 924427 h 1074821"/>
                  <a:gd name="connsiteX234" fmla="*/ 2829427 w 3797166"/>
                  <a:gd name="connsiteY234" fmla="*/ 926432 h 1074821"/>
                  <a:gd name="connsiteX235" fmla="*/ 2797343 w 3797166"/>
                  <a:gd name="connsiteY235" fmla="*/ 922421 h 1074821"/>
                  <a:gd name="connsiteX236" fmla="*/ 2791327 w 3797166"/>
                  <a:gd name="connsiteY236" fmla="*/ 920416 h 1074821"/>
                  <a:gd name="connsiteX237" fmla="*/ 2787316 w 3797166"/>
                  <a:gd name="connsiteY237" fmla="*/ 914400 h 1074821"/>
                  <a:gd name="connsiteX238" fmla="*/ 2781300 w 3797166"/>
                  <a:gd name="connsiteY238" fmla="*/ 910390 h 1074821"/>
                  <a:gd name="connsiteX239" fmla="*/ 2777290 w 3797166"/>
                  <a:gd name="connsiteY239" fmla="*/ 902369 h 1074821"/>
                  <a:gd name="connsiteX240" fmla="*/ 2773279 w 3797166"/>
                  <a:gd name="connsiteY240" fmla="*/ 896353 h 1074821"/>
                  <a:gd name="connsiteX241" fmla="*/ 2775285 w 3797166"/>
                  <a:gd name="connsiteY241" fmla="*/ 884321 h 1074821"/>
                  <a:gd name="connsiteX242" fmla="*/ 2783306 w 3797166"/>
                  <a:gd name="connsiteY242" fmla="*/ 868279 h 1074821"/>
                  <a:gd name="connsiteX243" fmla="*/ 2789321 w 3797166"/>
                  <a:gd name="connsiteY243" fmla="*/ 862263 h 1074821"/>
                  <a:gd name="connsiteX244" fmla="*/ 2791327 w 3797166"/>
                  <a:gd name="connsiteY244" fmla="*/ 856248 h 1074821"/>
                  <a:gd name="connsiteX245" fmla="*/ 2801353 w 3797166"/>
                  <a:gd name="connsiteY245" fmla="*/ 844216 h 1074821"/>
                  <a:gd name="connsiteX246" fmla="*/ 2811379 w 3797166"/>
                  <a:gd name="connsiteY246" fmla="*/ 834190 h 1074821"/>
                  <a:gd name="connsiteX247" fmla="*/ 2815390 w 3797166"/>
                  <a:gd name="connsiteY247" fmla="*/ 828174 h 1074821"/>
                  <a:gd name="connsiteX248" fmla="*/ 2821406 w 3797166"/>
                  <a:gd name="connsiteY248" fmla="*/ 822158 h 1074821"/>
                  <a:gd name="connsiteX249" fmla="*/ 2827421 w 3797166"/>
                  <a:gd name="connsiteY249" fmla="*/ 814137 h 1074821"/>
                  <a:gd name="connsiteX250" fmla="*/ 2831432 w 3797166"/>
                  <a:gd name="connsiteY250" fmla="*/ 808121 h 1074821"/>
                  <a:gd name="connsiteX251" fmla="*/ 2837448 w 3797166"/>
                  <a:gd name="connsiteY251" fmla="*/ 804111 h 1074821"/>
                  <a:gd name="connsiteX252" fmla="*/ 2841458 w 3797166"/>
                  <a:gd name="connsiteY252" fmla="*/ 798095 h 1074821"/>
                  <a:gd name="connsiteX253" fmla="*/ 2859506 w 3797166"/>
                  <a:gd name="connsiteY253" fmla="*/ 788069 h 1074821"/>
                  <a:gd name="connsiteX254" fmla="*/ 2871537 w 3797166"/>
                  <a:gd name="connsiteY254" fmla="*/ 776037 h 1074821"/>
                  <a:gd name="connsiteX255" fmla="*/ 2875548 w 3797166"/>
                  <a:gd name="connsiteY255" fmla="*/ 764006 h 1074821"/>
                  <a:gd name="connsiteX256" fmla="*/ 2881564 w 3797166"/>
                  <a:gd name="connsiteY256" fmla="*/ 755985 h 1074821"/>
                  <a:gd name="connsiteX257" fmla="*/ 2885574 w 3797166"/>
                  <a:gd name="connsiteY257" fmla="*/ 749969 h 1074821"/>
                  <a:gd name="connsiteX258" fmla="*/ 2899611 w 3797166"/>
                  <a:gd name="connsiteY258" fmla="*/ 735932 h 1074821"/>
                  <a:gd name="connsiteX259" fmla="*/ 2907632 w 3797166"/>
                  <a:gd name="connsiteY259" fmla="*/ 727911 h 1074821"/>
                  <a:gd name="connsiteX260" fmla="*/ 2911643 w 3797166"/>
                  <a:gd name="connsiteY260" fmla="*/ 721895 h 1074821"/>
                  <a:gd name="connsiteX261" fmla="*/ 2917658 w 3797166"/>
                  <a:gd name="connsiteY261" fmla="*/ 717885 h 1074821"/>
                  <a:gd name="connsiteX262" fmla="*/ 2929690 w 3797166"/>
                  <a:gd name="connsiteY262" fmla="*/ 697832 h 1074821"/>
                  <a:gd name="connsiteX263" fmla="*/ 2935706 w 3797166"/>
                  <a:gd name="connsiteY263" fmla="*/ 691816 h 1074821"/>
                  <a:gd name="connsiteX264" fmla="*/ 2937711 w 3797166"/>
                  <a:gd name="connsiteY264" fmla="*/ 685800 h 1074821"/>
                  <a:gd name="connsiteX265" fmla="*/ 2945732 w 3797166"/>
                  <a:gd name="connsiteY265" fmla="*/ 683795 h 1074821"/>
                  <a:gd name="connsiteX266" fmla="*/ 2975811 w 3797166"/>
                  <a:gd name="connsiteY266" fmla="*/ 687806 h 1074821"/>
                  <a:gd name="connsiteX267" fmla="*/ 2985837 w 3797166"/>
                  <a:gd name="connsiteY267" fmla="*/ 699837 h 1074821"/>
                  <a:gd name="connsiteX268" fmla="*/ 2997869 w 3797166"/>
                  <a:gd name="connsiteY268" fmla="*/ 703848 h 1074821"/>
                  <a:gd name="connsiteX269" fmla="*/ 3003885 w 3797166"/>
                  <a:gd name="connsiteY269" fmla="*/ 707858 h 1074821"/>
                  <a:gd name="connsiteX270" fmla="*/ 3031958 w 3797166"/>
                  <a:gd name="connsiteY270" fmla="*/ 703848 h 1074821"/>
                  <a:gd name="connsiteX271" fmla="*/ 3052011 w 3797166"/>
                  <a:gd name="connsiteY271" fmla="*/ 707858 h 1074821"/>
                  <a:gd name="connsiteX272" fmla="*/ 3064043 w 3797166"/>
                  <a:gd name="connsiteY272" fmla="*/ 709863 h 1074821"/>
                  <a:gd name="connsiteX273" fmla="*/ 3070058 w 3797166"/>
                  <a:gd name="connsiteY273" fmla="*/ 713874 h 1074821"/>
                  <a:gd name="connsiteX274" fmla="*/ 3084095 w 3797166"/>
                  <a:gd name="connsiteY274" fmla="*/ 703848 h 1074821"/>
                  <a:gd name="connsiteX275" fmla="*/ 3090111 w 3797166"/>
                  <a:gd name="connsiteY275" fmla="*/ 697832 h 1074821"/>
                  <a:gd name="connsiteX276" fmla="*/ 3092116 w 3797166"/>
                  <a:gd name="connsiteY276" fmla="*/ 691816 h 1074821"/>
                  <a:gd name="connsiteX277" fmla="*/ 3098132 w 3797166"/>
                  <a:gd name="connsiteY277" fmla="*/ 689811 h 1074821"/>
                  <a:gd name="connsiteX278" fmla="*/ 3138237 w 3797166"/>
                  <a:gd name="connsiteY278" fmla="*/ 693821 h 1074821"/>
                  <a:gd name="connsiteX279" fmla="*/ 3156285 w 3797166"/>
                  <a:gd name="connsiteY279" fmla="*/ 703848 h 1074821"/>
                  <a:gd name="connsiteX280" fmla="*/ 3190374 w 3797166"/>
                  <a:gd name="connsiteY280" fmla="*/ 699837 h 1074821"/>
                  <a:gd name="connsiteX281" fmla="*/ 3208421 w 3797166"/>
                  <a:gd name="connsiteY281" fmla="*/ 685800 h 1074821"/>
                  <a:gd name="connsiteX282" fmla="*/ 3222458 w 3797166"/>
                  <a:gd name="connsiteY282" fmla="*/ 677779 h 1074821"/>
                  <a:gd name="connsiteX283" fmla="*/ 3230479 w 3797166"/>
                  <a:gd name="connsiteY283" fmla="*/ 667753 h 1074821"/>
                  <a:gd name="connsiteX284" fmla="*/ 3258553 w 3797166"/>
                  <a:gd name="connsiteY284" fmla="*/ 635669 h 1074821"/>
                  <a:gd name="connsiteX285" fmla="*/ 3262564 w 3797166"/>
                  <a:gd name="connsiteY285" fmla="*/ 627648 h 1074821"/>
                  <a:gd name="connsiteX286" fmla="*/ 3264569 w 3797166"/>
                  <a:gd name="connsiteY286" fmla="*/ 621632 h 1074821"/>
                  <a:gd name="connsiteX287" fmla="*/ 3272590 w 3797166"/>
                  <a:gd name="connsiteY287" fmla="*/ 617621 h 1074821"/>
                  <a:gd name="connsiteX288" fmla="*/ 3280611 w 3797166"/>
                  <a:gd name="connsiteY288" fmla="*/ 611606 h 1074821"/>
                  <a:gd name="connsiteX289" fmla="*/ 3296653 w 3797166"/>
                  <a:gd name="connsiteY289" fmla="*/ 597569 h 1074821"/>
                  <a:gd name="connsiteX290" fmla="*/ 3300664 w 3797166"/>
                  <a:gd name="connsiteY290" fmla="*/ 589548 h 1074821"/>
                  <a:gd name="connsiteX291" fmla="*/ 3306679 w 3797166"/>
                  <a:gd name="connsiteY291" fmla="*/ 585537 h 1074821"/>
                  <a:gd name="connsiteX292" fmla="*/ 3334753 w 3797166"/>
                  <a:gd name="connsiteY292" fmla="*/ 579521 h 1074821"/>
                  <a:gd name="connsiteX293" fmla="*/ 3340769 w 3797166"/>
                  <a:gd name="connsiteY293" fmla="*/ 575511 h 1074821"/>
                  <a:gd name="connsiteX294" fmla="*/ 3348790 w 3797166"/>
                  <a:gd name="connsiteY294" fmla="*/ 583532 h 1074821"/>
                  <a:gd name="connsiteX295" fmla="*/ 3350795 w 3797166"/>
                  <a:gd name="connsiteY295" fmla="*/ 591553 h 1074821"/>
                  <a:gd name="connsiteX296" fmla="*/ 3354806 w 3797166"/>
                  <a:gd name="connsiteY296" fmla="*/ 597569 h 1074821"/>
                  <a:gd name="connsiteX297" fmla="*/ 3360821 w 3797166"/>
                  <a:gd name="connsiteY297" fmla="*/ 609600 h 1074821"/>
                  <a:gd name="connsiteX298" fmla="*/ 3362827 w 3797166"/>
                  <a:gd name="connsiteY298" fmla="*/ 615616 h 1074821"/>
                  <a:gd name="connsiteX299" fmla="*/ 3368843 w 3797166"/>
                  <a:gd name="connsiteY299" fmla="*/ 631658 h 1074821"/>
                  <a:gd name="connsiteX300" fmla="*/ 3374858 w 3797166"/>
                  <a:gd name="connsiteY300" fmla="*/ 615616 h 1074821"/>
                  <a:gd name="connsiteX301" fmla="*/ 3380874 w 3797166"/>
                  <a:gd name="connsiteY301" fmla="*/ 607595 h 1074821"/>
                  <a:gd name="connsiteX302" fmla="*/ 3392906 w 3797166"/>
                  <a:gd name="connsiteY302" fmla="*/ 595563 h 1074821"/>
                  <a:gd name="connsiteX303" fmla="*/ 3410953 w 3797166"/>
                  <a:gd name="connsiteY303" fmla="*/ 573506 h 1074821"/>
                  <a:gd name="connsiteX304" fmla="*/ 3416969 w 3797166"/>
                  <a:gd name="connsiteY304" fmla="*/ 565485 h 1074821"/>
                  <a:gd name="connsiteX305" fmla="*/ 3424990 w 3797166"/>
                  <a:gd name="connsiteY305" fmla="*/ 553453 h 1074821"/>
                  <a:gd name="connsiteX306" fmla="*/ 3431006 w 3797166"/>
                  <a:gd name="connsiteY306" fmla="*/ 549442 h 1074821"/>
                  <a:gd name="connsiteX307" fmla="*/ 3429000 w 3797166"/>
                  <a:gd name="connsiteY307" fmla="*/ 559469 h 1074821"/>
                  <a:gd name="connsiteX308" fmla="*/ 3426995 w 3797166"/>
                  <a:gd name="connsiteY308" fmla="*/ 585537 h 1074821"/>
                  <a:gd name="connsiteX309" fmla="*/ 3422985 w 3797166"/>
                  <a:gd name="connsiteY309" fmla="*/ 591553 h 1074821"/>
                  <a:gd name="connsiteX310" fmla="*/ 3416969 w 3797166"/>
                  <a:gd name="connsiteY310" fmla="*/ 621632 h 1074821"/>
                  <a:gd name="connsiteX311" fmla="*/ 3410953 w 3797166"/>
                  <a:gd name="connsiteY311" fmla="*/ 643690 h 1074821"/>
                  <a:gd name="connsiteX312" fmla="*/ 3404937 w 3797166"/>
                  <a:gd name="connsiteY312" fmla="*/ 673769 h 1074821"/>
                  <a:gd name="connsiteX313" fmla="*/ 3398921 w 3797166"/>
                  <a:gd name="connsiteY313" fmla="*/ 675774 h 1074821"/>
                  <a:gd name="connsiteX314" fmla="*/ 3388895 w 3797166"/>
                  <a:gd name="connsiteY314" fmla="*/ 679785 h 1074821"/>
                  <a:gd name="connsiteX315" fmla="*/ 3362827 w 3797166"/>
                  <a:gd name="connsiteY315" fmla="*/ 695827 h 1074821"/>
                  <a:gd name="connsiteX316" fmla="*/ 3342774 w 3797166"/>
                  <a:gd name="connsiteY316" fmla="*/ 715879 h 1074821"/>
                  <a:gd name="connsiteX317" fmla="*/ 3322721 w 3797166"/>
                  <a:gd name="connsiteY317" fmla="*/ 731921 h 1074821"/>
                  <a:gd name="connsiteX318" fmla="*/ 3318711 w 3797166"/>
                  <a:gd name="connsiteY318" fmla="*/ 737937 h 1074821"/>
                  <a:gd name="connsiteX319" fmla="*/ 3314700 w 3797166"/>
                  <a:gd name="connsiteY319" fmla="*/ 749969 h 1074821"/>
                  <a:gd name="connsiteX320" fmla="*/ 3310690 w 3797166"/>
                  <a:gd name="connsiteY320" fmla="*/ 755985 h 1074821"/>
                  <a:gd name="connsiteX321" fmla="*/ 3304674 w 3797166"/>
                  <a:gd name="connsiteY321" fmla="*/ 774032 h 1074821"/>
                  <a:gd name="connsiteX322" fmla="*/ 3302669 w 3797166"/>
                  <a:gd name="connsiteY322" fmla="*/ 782053 h 1074821"/>
                  <a:gd name="connsiteX323" fmla="*/ 3296653 w 3797166"/>
                  <a:gd name="connsiteY323" fmla="*/ 788069 h 1074821"/>
                  <a:gd name="connsiteX324" fmla="*/ 3284621 w 3797166"/>
                  <a:gd name="connsiteY324" fmla="*/ 796090 h 1074821"/>
                  <a:gd name="connsiteX325" fmla="*/ 3282616 w 3797166"/>
                  <a:gd name="connsiteY325" fmla="*/ 802106 h 1074821"/>
                  <a:gd name="connsiteX326" fmla="*/ 3278606 w 3797166"/>
                  <a:gd name="connsiteY326" fmla="*/ 808121 h 1074821"/>
                  <a:gd name="connsiteX327" fmla="*/ 3272590 w 3797166"/>
                  <a:gd name="connsiteY327" fmla="*/ 818148 h 1074821"/>
                  <a:gd name="connsiteX328" fmla="*/ 3270585 w 3797166"/>
                  <a:gd name="connsiteY328" fmla="*/ 824163 h 1074821"/>
                  <a:gd name="connsiteX329" fmla="*/ 3262564 w 3797166"/>
                  <a:gd name="connsiteY329" fmla="*/ 850232 h 1074821"/>
                  <a:gd name="connsiteX330" fmla="*/ 3256548 w 3797166"/>
                  <a:gd name="connsiteY330" fmla="*/ 862263 h 1074821"/>
                  <a:gd name="connsiteX331" fmla="*/ 3250532 w 3797166"/>
                  <a:gd name="connsiteY331" fmla="*/ 872290 h 1074821"/>
                  <a:gd name="connsiteX332" fmla="*/ 3246521 w 3797166"/>
                  <a:gd name="connsiteY332" fmla="*/ 882316 h 1074821"/>
                  <a:gd name="connsiteX333" fmla="*/ 3252537 w 3797166"/>
                  <a:gd name="connsiteY333" fmla="*/ 938463 h 1074821"/>
                  <a:gd name="connsiteX334" fmla="*/ 3256548 w 3797166"/>
                  <a:gd name="connsiteY334" fmla="*/ 946485 h 1074821"/>
                  <a:gd name="connsiteX335" fmla="*/ 3260558 w 3797166"/>
                  <a:gd name="connsiteY335" fmla="*/ 962527 h 1074821"/>
                  <a:gd name="connsiteX336" fmla="*/ 3262564 w 3797166"/>
                  <a:gd name="connsiteY336" fmla="*/ 968542 h 1074821"/>
                  <a:gd name="connsiteX337" fmla="*/ 3264569 w 3797166"/>
                  <a:gd name="connsiteY337" fmla="*/ 976563 h 1074821"/>
                  <a:gd name="connsiteX338" fmla="*/ 3268579 w 3797166"/>
                  <a:gd name="connsiteY338" fmla="*/ 986590 h 1074821"/>
                  <a:gd name="connsiteX339" fmla="*/ 3270585 w 3797166"/>
                  <a:gd name="connsiteY339" fmla="*/ 994611 h 1074821"/>
                  <a:gd name="connsiteX340" fmla="*/ 3286627 w 3797166"/>
                  <a:gd name="connsiteY340" fmla="*/ 1002632 h 1074821"/>
                  <a:gd name="connsiteX341" fmla="*/ 3296653 w 3797166"/>
                  <a:gd name="connsiteY341" fmla="*/ 996616 h 1074821"/>
                  <a:gd name="connsiteX342" fmla="*/ 3302669 w 3797166"/>
                  <a:gd name="connsiteY342" fmla="*/ 992606 h 1074821"/>
                  <a:gd name="connsiteX343" fmla="*/ 3312695 w 3797166"/>
                  <a:gd name="connsiteY343" fmla="*/ 978569 h 1074821"/>
                  <a:gd name="connsiteX344" fmla="*/ 3318711 w 3797166"/>
                  <a:gd name="connsiteY344" fmla="*/ 972553 h 1074821"/>
                  <a:gd name="connsiteX345" fmla="*/ 3322721 w 3797166"/>
                  <a:gd name="connsiteY345" fmla="*/ 960521 h 1074821"/>
                  <a:gd name="connsiteX346" fmla="*/ 3332748 w 3797166"/>
                  <a:gd name="connsiteY346" fmla="*/ 946485 h 1074821"/>
                  <a:gd name="connsiteX347" fmla="*/ 3340769 w 3797166"/>
                  <a:gd name="connsiteY347" fmla="*/ 934453 h 1074821"/>
                  <a:gd name="connsiteX348" fmla="*/ 3342774 w 3797166"/>
                  <a:gd name="connsiteY348" fmla="*/ 926432 h 1074821"/>
                  <a:gd name="connsiteX349" fmla="*/ 3346785 w 3797166"/>
                  <a:gd name="connsiteY349" fmla="*/ 920416 h 1074821"/>
                  <a:gd name="connsiteX350" fmla="*/ 3372853 w 3797166"/>
                  <a:gd name="connsiteY350" fmla="*/ 876300 h 1074821"/>
                  <a:gd name="connsiteX351" fmla="*/ 3380874 w 3797166"/>
                  <a:gd name="connsiteY351" fmla="*/ 862263 h 1074821"/>
                  <a:gd name="connsiteX352" fmla="*/ 3382879 w 3797166"/>
                  <a:gd name="connsiteY352" fmla="*/ 854242 h 1074821"/>
                  <a:gd name="connsiteX353" fmla="*/ 3386890 w 3797166"/>
                  <a:gd name="connsiteY353" fmla="*/ 848227 h 1074821"/>
                  <a:gd name="connsiteX354" fmla="*/ 3388895 w 3797166"/>
                  <a:gd name="connsiteY354" fmla="*/ 842211 h 1074821"/>
                  <a:gd name="connsiteX355" fmla="*/ 3392906 w 3797166"/>
                  <a:gd name="connsiteY355" fmla="*/ 836195 h 1074821"/>
                  <a:gd name="connsiteX356" fmla="*/ 3394911 w 3797166"/>
                  <a:gd name="connsiteY356" fmla="*/ 828174 h 1074821"/>
                  <a:gd name="connsiteX357" fmla="*/ 3398921 w 3797166"/>
                  <a:gd name="connsiteY357" fmla="*/ 772027 h 1074821"/>
                  <a:gd name="connsiteX358" fmla="*/ 3400927 w 3797166"/>
                  <a:gd name="connsiteY358" fmla="*/ 762000 h 1074821"/>
                  <a:gd name="connsiteX359" fmla="*/ 3404937 w 3797166"/>
                  <a:gd name="connsiteY359" fmla="*/ 755985 h 1074821"/>
                  <a:gd name="connsiteX360" fmla="*/ 3410953 w 3797166"/>
                  <a:gd name="connsiteY360" fmla="*/ 741948 h 1074821"/>
                  <a:gd name="connsiteX361" fmla="*/ 3414964 w 3797166"/>
                  <a:gd name="connsiteY361" fmla="*/ 729916 h 1074821"/>
                  <a:gd name="connsiteX362" fmla="*/ 3418974 w 3797166"/>
                  <a:gd name="connsiteY362" fmla="*/ 721895 h 1074821"/>
                  <a:gd name="connsiteX363" fmla="*/ 3429000 w 3797166"/>
                  <a:gd name="connsiteY363" fmla="*/ 701842 h 1074821"/>
                  <a:gd name="connsiteX364" fmla="*/ 3435016 w 3797166"/>
                  <a:gd name="connsiteY364" fmla="*/ 697832 h 1074821"/>
                  <a:gd name="connsiteX365" fmla="*/ 3449053 w 3797166"/>
                  <a:gd name="connsiteY365" fmla="*/ 691816 h 1074821"/>
                  <a:gd name="connsiteX366" fmla="*/ 3467100 w 3797166"/>
                  <a:gd name="connsiteY366" fmla="*/ 683795 h 1074821"/>
                  <a:gd name="connsiteX367" fmla="*/ 3475121 w 3797166"/>
                  <a:gd name="connsiteY367" fmla="*/ 679785 h 1074821"/>
                  <a:gd name="connsiteX368" fmla="*/ 3485148 w 3797166"/>
                  <a:gd name="connsiteY368" fmla="*/ 677779 h 1074821"/>
                  <a:gd name="connsiteX369" fmla="*/ 3493169 w 3797166"/>
                  <a:gd name="connsiteY369" fmla="*/ 671763 h 1074821"/>
                  <a:gd name="connsiteX370" fmla="*/ 3501190 w 3797166"/>
                  <a:gd name="connsiteY370" fmla="*/ 669758 h 1074821"/>
                  <a:gd name="connsiteX371" fmla="*/ 3519237 w 3797166"/>
                  <a:gd name="connsiteY371" fmla="*/ 655721 h 1074821"/>
                  <a:gd name="connsiteX372" fmla="*/ 3533274 w 3797166"/>
                  <a:gd name="connsiteY372" fmla="*/ 645695 h 1074821"/>
                  <a:gd name="connsiteX373" fmla="*/ 3547311 w 3797166"/>
                  <a:gd name="connsiteY373" fmla="*/ 643690 h 1074821"/>
                  <a:gd name="connsiteX374" fmla="*/ 3585411 w 3797166"/>
                  <a:gd name="connsiteY374" fmla="*/ 639679 h 1074821"/>
                  <a:gd name="connsiteX375" fmla="*/ 3591427 w 3797166"/>
                  <a:gd name="connsiteY375" fmla="*/ 637674 h 1074821"/>
                  <a:gd name="connsiteX376" fmla="*/ 3603458 w 3797166"/>
                  <a:gd name="connsiteY376" fmla="*/ 625642 h 1074821"/>
                  <a:gd name="connsiteX377" fmla="*/ 3611479 w 3797166"/>
                  <a:gd name="connsiteY377" fmla="*/ 613611 h 1074821"/>
                  <a:gd name="connsiteX378" fmla="*/ 3617495 w 3797166"/>
                  <a:gd name="connsiteY378" fmla="*/ 609600 h 1074821"/>
                  <a:gd name="connsiteX379" fmla="*/ 3625516 w 3797166"/>
                  <a:gd name="connsiteY379" fmla="*/ 593558 h 1074821"/>
                  <a:gd name="connsiteX380" fmla="*/ 3633537 w 3797166"/>
                  <a:gd name="connsiteY380" fmla="*/ 589548 h 1074821"/>
                  <a:gd name="connsiteX381" fmla="*/ 3643564 w 3797166"/>
                  <a:gd name="connsiteY381" fmla="*/ 579521 h 1074821"/>
                  <a:gd name="connsiteX382" fmla="*/ 3645569 w 3797166"/>
                  <a:gd name="connsiteY382" fmla="*/ 573506 h 1074821"/>
                  <a:gd name="connsiteX383" fmla="*/ 3657600 w 3797166"/>
                  <a:gd name="connsiteY383" fmla="*/ 557463 h 1074821"/>
                  <a:gd name="connsiteX384" fmla="*/ 3667627 w 3797166"/>
                  <a:gd name="connsiteY384" fmla="*/ 555458 h 1074821"/>
                  <a:gd name="connsiteX385" fmla="*/ 3679658 w 3797166"/>
                  <a:gd name="connsiteY385" fmla="*/ 549442 h 1074821"/>
                  <a:gd name="connsiteX386" fmla="*/ 3689685 w 3797166"/>
                  <a:gd name="connsiteY386" fmla="*/ 553453 h 1074821"/>
                  <a:gd name="connsiteX387" fmla="*/ 3701716 w 3797166"/>
                  <a:gd name="connsiteY387" fmla="*/ 555458 h 1074821"/>
                  <a:gd name="connsiteX388" fmla="*/ 3735806 w 3797166"/>
                  <a:gd name="connsiteY388" fmla="*/ 551448 h 1074821"/>
                  <a:gd name="connsiteX389" fmla="*/ 3745832 w 3797166"/>
                  <a:gd name="connsiteY389" fmla="*/ 547437 h 1074821"/>
                  <a:gd name="connsiteX390" fmla="*/ 3755858 w 3797166"/>
                  <a:gd name="connsiteY390" fmla="*/ 545432 h 1074821"/>
                  <a:gd name="connsiteX391" fmla="*/ 3761874 w 3797166"/>
                  <a:gd name="connsiteY391" fmla="*/ 543427 h 1074821"/>
                  <a:gd name="connsiteX392" fmla="*/ 3767890 w 3797166"/>
                  <a:gd name="connsiteY392" fmla="*/ 539416 h 1074821"/>
                  <a:gd name="connsiteX393" fmla="*/ 3773906 w 3797166"/>
                  <a:gd name="connsiteY393" fmla="*/ 537411 h 1074821"/>
                  <a:gd name="connsiteX394" fmla="*/ 3779921 w 3797166"/>
                  <a:gd name="connsiteY394" fmla="*/ 527385 h 1074821"/>
                  <a:gd name="connsiteX395" fmla="*/ 3775911 w 3797166"/>
                  <a:gd name="connsiteY395" fmla="*/ 511342 h 1074821"/>
                  <a:gd name="connsiteX396" fmla="*/ 3769895 w 3797166"/>
                  <a:gd name="connsiteY396" fmla="*/ 505327 h 1074821"/>
                  <a:gd name="connsiteX397" fmla="*/ 3765885 w 3797166"/>
                  <a:gd name="connsiteY397" fmla="*/ 497306 h 1074821"/>
                  <a:gd name="connsiteX398" fmla="*/ 3755858 w 3797166"/>
                  <a:gd name="connsiteY398" fmla="*/ 491290 h 1074821"/>
                  <a:gd name="connsiteX399" fmla="*/ 3739816 w 3797166"/>
                  <a:gd name="connsiteY399" fmla="*/ 481263 h 1074821"/>
                  <a:gd name="connsiteX400" fmla="*/ 3733800 w 3797166"/>
                  <a:gd name="connsiteY400" fmla="*/ 477253 h 1074821"/>
                  <a:gd name="connsiteX401" fmla="*/ 3723774 w 3797166"/>
                  <a:gd name="connsiteY401" fmla="*/ 475248 h 1074821"/>
                  <a:gd name="connsiteX402" fmla="*/ 3709737 w 3797166"/>
                  <a:gd name="connsiteY402" fmla="*/ 463216 h 1074821"/>
                  <a:gd name="connsiteX403" fmla="*/ 3707732 w 3797166"/>
                  <a:gd name="connsiteY403" fmla="*/ 457200 h 1074821"/>
                  <a:gd name="connsiteX404" fmla="*/ 3711743 w 3797166"/>
                  <a:gd name="connsiteY404" fmla="*/ 447174 h 1074821"/>
                  <a:gd name="connsiteX405" fmla="*/ 3723774 w 3797166"/>
                  <a:gd name="connsiteY405" fmla="*/ 441158 h 1074821"/>
                  <a:gd name="connsiteX406" fmla="*/ 3741821 w 3797166"/>
                  <a:gd name="connsiteY406" fmla="*/ 431132 h 1074821"/>
                  <a:gd name="connsiteX407" fmla="*/ 3747837 w 3797166"/>
                  <a:gd name="connsiteY407" fmla="*/ 427121 h 1074821"/>
                  <a:gd name="connsiteX408" fmla="*/ 3755858 w 3797166"/>
                  <a:gd name="connsiteY408" fmla="*/ 423111 h 1074821"/>
                  <a:gd name="connsiteX409" fmla="*/ 3761874 w 3797166"/>
                  <a:gd name="connsiteY409" fmla="*/ 417095 h 1074821"/>
                  <a:gd name="connsiteX410" fmla="*/ 3777916 w 3797166"/>
                  <a:gd name="connsiteY410" fmla="*/ 411079 h 1074821"/>
                  <a:gd name="connsiteX411" fmla="*/ 3783932 w 3797166"/>
                  <a:gd name="connsiteY411" fmla="*/ 407069 h 1074821"/>
                  <a:gd name="connsiteX412" fmla="*/ 3781927 w 3797166"/>
                  <a:gd name="connsiteY412" fmla="*/ 381000 h 1074821"/>
                  <a:gd name="connsiteX413" fmla="*/ 3797077 w 3797166"/>
                  <a:gd name="connsiteY413" fmla="*/ 372645 h 1074821"/>
                  <a:gd name="connsiteX414" fmla="*/ 3786828 w 3797166"/>
                  <a:gd name="connsiteY414" fmla="*/ 324630 h 1074821"/>
                  <a:gd name="connsiteX415" fmla="*/ 3759869 w 3797166"/>
                  <a:gd name="connsiteY415" fmla="*/ 314827 h 1074821"/>
                  <a:gd name="connsiteX416" fmla="*/ 3753853 w 3797166"/>
                  <a:gd name="connsiteY416" fmla="*/ 312821 h 1074821"/>
                  <a:gd name="connsiteX417" fmla="*/ 3739816 w 3797166"/>
                  <a:gd name="connsiteY417" fmla="*/ 304800 h 1074821"/>
                  <a:gd name="connsiteX418" fmla="*/ 3717758 w 3797166"/>
                  <a:gd name="connsiteY418" fmla="*/ 298785 h 1074821"/>
                  <a:gd name="connsiteX419" fmla="*/ 3701716 w 3797166"/>
                  <a:gd name="connsiteY419" fmla="*/ 294774 h 1074821"/>
                  <a:gd name="connsiteX420" fmla="*/ 3683669 w 3797166"/>
                  <a:gd name="connsiteY420" fmla="*/ 286753 h 1074821"/>
                  <a:gd name="connsiteX421" fmla="*/ 3669632 w 3797166"/>
                  <a:gd name="connsiteY421" fmla="*/ 284748 h 1074821"/>
                  <a:gd name="connsiteX422" fmla="*/ 3591427 w 3797166"/>
                  <a:gd name="connsiteY422" fmla="*/ 282742 h 1074821"/>
                  <a:gd name="connsiteX423" fmla="*/ 3569369 w 3797166"/>
                  <a:gd name="connsiteY423" fmla="*/ 286753 h 1074821"/>
                  <a:gd name="connsiteX424" fmla="*/ 3539290 w 3797166"/>
                  <a:gd name="connsiteY424" fmla="*/ 292769 h 1074821"/>
                  <a:gd name="connsiteX425" fmla="*/ 3463090 w 3797166"/>
                  <a:gd name="connsiteY425" fmla="*/ 288758 h 1074821"/>
                  <a:gd name="connsiteX426" fmla="*/ 3457074 w 3797166"/>
                  <a:gd name="connsiteY426" fmla="*/ 286753 h 1074821"/>
                  <a:gd name="connsiteX427" fmla="*/ 3443037 w 3797166"/>
                  <a:gd name="connsiteY427" fmla="*/ 282742 h 1074821"/>
                  <a:gd name="connsiteX428" fmla="*/ 3416969 w 3797166"/>
                  <a:gd name="connsiteY428" fmla="*/ 280737 h 1074821"/>
                  <a:gd name="connsiteX429" fmla="*/ 3376864 w 3797166"/>
                  <a:gd name="connsiteY429" fmla="*/ 272716 h 1074821"/>
                  <a:gd name="connsiteX430" fmla="*/ 3360821 w 3797166"/>
                  <a:gd name="connsiteY430" fmla="*/ 268706 h 1074821"/>
                  <a:gd name="connsiteX431" fmla="*/ 3350795 w 3797166"/>
                  <a:gd name="connsiteY431" fmla="*/ 264695 h 1074821"/>
                  <a:gd name="connsiteX432" fmla="*/ 3326732 w 3797166"/>
                  <a:gd name="connsiteY432" fmla="*/ 262690 h 1074821"/>
                  <a:gd name="connsiteX433" fmla="*/ 3290637 w 3797166"/>
                  <a:gd name="connsiteY433" fmla="*/ 256674 h 1074821"/>
                  <a:gd name="connsiteX434" fmla="*/ 3266574 w 3797166"/>
                  <a:gd name="connsiteY434" fmla="*/ 252663 h 1074821"/>
                  <a:gd name="connsiteX435" fmla="*/ 3234490 w 3797166"/>
                  <a:gd name="connsiteY435" fmla="*/ 246648 h 1074821"/>
                  <a:gd name="connsiteX436" fmla="*/ 3191043 w 3797166"/>
                  <a:gd name="connsiteY436" fmla="*/ 232165 h 1074821"/>
                  <a:gd name="connsiteX437" fmla="*/ 3153333 w 3797166"/>
                  <a:gd name="connsiteY437" fmla="*/ 223086 h 1074821"/>
                  <a:gd name="connsiteX438" fmla="*/ 3126039 w 3797166"/>
                  <a:gd name="connsiteY438" fmla="*/ 219799 h 1074821"/>
                  <a:gd name="connsiteX439" fmla="*/ 3102867 w 3797166"/>
                  <a:gd name="connsiteY439" fmla="*/ 220524 h 1074821"/>
                  <a:gd name="connsiteX440" fmla="*/ 3076686 w 3797166"/>
                  <a:gd name="connsiteY440" fmla="*/ 223921 h 1074821"/>
                  <a:gd name="connsiteX441" fmla="*/ 3085298 w 3797166"/>
                  <a:gd name="connsiteY441" fmla="*/ 209787 h 1074821"/>
                  <a:gd name="connsiteX442" fmla="*/ 3051911 w 3797166"/>
                  <a:gd name="connsiteY442" fmla="*/ 219927 h 1074821"/>
                  <a:gd name="connsiteX443" fmla="*/ 3031958 w 3797166"/>
                  <a:gd name="connsiteY443" fmla="*/ 220579 h 1074821"/>
                  <a:gd name="connsiteX444" fmla="*/ 2953753 w 3797166"/>
                  <a:gd name="connsiteY444" fmla="*/ 204537 h 1074821"/>
                  <a:gd name="connsiteX445" fmla="*/ 2943727 w 3797166"/>
                  <a:gd name="connsiteY445" fmla="*/ 200527 h 1074821"/>
                  <a:gd name="connsiteX446" fmla="*/ 2925679 w 3797166"/>
                  <a:gd name="connsiteY446" fmla="*/ 196516 h 1074821"/>
                  <a:gd name="connsiteX447" fmla="*/ 2915653 w 3797166"/>
                  <a:gd name="connsiteY447" fmla="*/ 194511 h 1074821"/>
                  <a:gd name="connsiteX448" fmla="*/ 2903621 w 3797166"/>
                  <a:gd name="connsiteY448" fmla="*/ 190500 h 1074821"/>
                  <a:gd name="connsiteX449" fmla="*/ 2869532 w 3797166"/>
                  <a:gd name="connsiteY449" fmla="*/ 182479 h 1074821"/>
                  <a:gd name="connsiteX450" fmla="*/ 2861511 w 3797166"/>
                  <a:gd name="connsiteY450" fmla="*/ 178469 h 1074821"/>
                  <a:gd name="connsiteX451" fmla="*/ 2853490 w 3797166"/>
                  <a:gd name="connsiteY451" fmla="*/ 176463 h 1074821"/>
                  <a:gd name="connsiteX452" fmla="*/ 2817395 w 3797166"/>
                  <a:gd name="connsiteY452" fmla="*/ 168442 h 1074821"/>
                  <a:gd name="connsiteX453" fmla="*/ 2789321 w 3797166"/>
                  <a:gd name="connsiteY453" fmla="*/ 160421 h 1074821"/>
                  <a:gd name="connsiteX454" fmla="*/ 2765258 w 3797166"/>
                  <a:gd name="connsiteY454" fmla="*/ 152400 h 1074821"/>
                  <a:gd name="connsiteX455" fmla="*/ 2745206 w 3797166"/>
                  <a:gd name="connsiteY455" fmla="*/ 150395 h 1074821"/>
                  <a:gd name="connsiteX456" fmla="*/ 2727158 w 3797166"/>
                  <a:gd name="connsiteY456" fmla="*/ 146385 h 1074821"/>
                  <a:gd name="connsiteX457" fmla="*/ 2719137 w 3797166"/>
                  <a:gd name="connsiteY457" fmla="*/ 144379 h 1074821"/>
                  <a:gd name="connsiteX458" fmla="*/ 2689058 w 3797166"/>
                  <a:gd name="connsiteY458" fmla="*/ 140369 h 1074821"/>
                  <a:gd name="connsiteX459" fmla="*/ 2679032 w 3797166"/>
                  <a:gd name="connsiteY459" fmla="*/ 136358 h 1074821"/>
                  <a:gd name="connsiteX460" fmla="*/ 2635560 w 3797166"/>
                  <a:gd name="connsiteY460" fmla="*/ 137217 h 1074821"/>
                  <a:gd name="connsiteX461" fmla="*/ 2610853 w 3797166"/>
                  <a:gd name="connsiteY461" fmla="*/ 118311 h 1074821"/>
                  <a:gd name="connsiteX462" fmla="*/ 2588795 w 3797166"/>
                  <a:gd name="connsiteY462" fmla="*/ 132061 h 1074821"/>
                  <a:gd name="connsiteX463" fmla="*/ 2576764 w 3797166"/>
                  <a:gd name="connsiteY463" fmla="*/ 106279 h 1074821"/>
                  <a:gd name="connsiteX464" fmla="*/ 2570748 w 3797166"/>
                  <a:gd name="connsiteY464" fmla="*/ 108285 h 1074821"/>
                  <a:gd name="connsiteX465" fmla="*/ 2566737 w 3797166"/>
                  <a:gd name="connsiteY465" fmla="*/ 118311 h 1074821"/>
                  <a:gd name="connsiteX466" fmla="*/ 2536658 w 3797166"/>
                  <a:gd name="connsiteY466" fmla="*/ 98259 h 1074821"/>
                  <a:gd name="connsiteX467" fmla="*/ 2546685 w 3797166"/>
                  <a:gd name="connsiteY467" fmla="*/ 102269 h 1074821"/>
                  <a:gd name="connsiteX468" fmla="*/ 2526632 w 3797166"/>
                  <a:gd name="connsiteY468" fmla="*/ 90237 h 1074821"/>
                  <a:gd name="connsiteX469" fmla="*/ 2516605 w 3797166"/>
                  <a:gd name="connsiteY469" fmla="*/ 106280 h 1074821"/>
                  <a:gd name="connsiteX470" fmla="*/ 2504574 w 3797166"/>
                  <a:gd name="connsiteY470" fmla="*/ 74195 h 1074821"/>
                  <a:gd name="connsiteX471" fmla="*/ 2464468 w 3797166"/>
                  <a:gd name="connsiteY471" fmla="*/ 72190 h 1074821"/>
                  <a:gd name="connsiteX472" fmla="*/ 2430380 w 3797166"/>
                  <a:gd name="connsiteY472" fmla="*/ 64169 h 1074821"/>
                  <a:gd name="connsiteX473" fmla="*/ 2410327 w 3797166"/>
                  <a:gd name="connsiteY473" fmla="*/ 54142 h 1074821"/>
                  <a:gd name="connsiteX474" fmla="*/ 2394284 w 3797166"/>
                  <a:gd name="connsiteY474" fmla="*/ 56148 h 1074821"/>
                  <a:gd name="connsiteX475" fmla="*/ 2371582 w 3797166"/>
                  <a:gd name="connsiteY475" fmla="*/ 67104 h 1074821"/>
                  <a:gd name="connsiteX476" fmla="*/ 2368359 w 3797166"/>
                  <a:gd name="connsiteY476" fmla="*/ 66532 h 1074821"/>
                  <a:gd name="connsiteX477" fmla="*/ 2338137 w 3797166"/>
                  <a:gd name="connsiteY477" fmla="*/ 66174 h 1074821"/>
                  <a:gd name="connsiteX478" fmla="*/ 2306053 w 3797166"/>
                  <a:gd name="connsiteY478" fmla="*/ 36095 h 1074821"/>
                  <a:gd name="connsiteX479" fmla="*/ 2281990 w 3797166"/>
                  <a:gd name="connsiteY479" fmla="*/ 36044 h 1074821"/>
                  <a:gd name="connsiteX480" fmla="*/ 2267000 w 3797166"/>
                  <a:gd name="connsiteY480" fmla="*/ 35945 h 1074821"/>
                  <a:gd name="connsiteX481" fmla="*/ 2235869 w 3797166"/>
                  <a:gd name="connsiteY481" fmla="*/ 27924 h 1074821"/>
                  <a:gd name="connsiteX482" fmla="*/ 2209800 w 3797166"/>
                  <a:gd name="connsiteY482" fmla="*/ 36095 h 1074821"/>
                  <a:gd name="connsiteX483" fmla="*/ 2187743 w 3797166"/>
                  <a:gd name="connsiteY483" fmla="*/ 30079 h 1074821"/>
                  <a:gd name="connsiteX484" fmla="*/ 2169695 w 3797166"/>
                  <a:gd name="connsiteY484" fmla="*/ 26069 h 1074821"/>
                  <a:gd name="connsiteX485" fmla="*/ 2145632 w 3797166"/>
                  <a:gd name="connsiteY485" fmla="*/ 18048 h 1074821"/>
                  <a:gd name="connsiteX486" fmla="*/ 2117558 w 3797166"/>
                  <a:gd name="connsiteY486" fmla="*/ 12032 h 1074821"/>
                  <a:gd name="connsiteX487" fmla="*/ 2099511 w 3797166"/>
                  <a:gd name="connsiteY487" fmla="*/ 8021 h 1074821"/>
                  <a:gd name="connsiteX488" fmla="*/ 2079458 w 3797166"/>
                  <a:gd name="connsiteY488" fmla="*/ 4011 h 1074821"/>
                  <a:gd name="connsiteX489" fmla="*/ 2053390 w 3797166"/>
                  <a:gd name="connsiteY489" fmla="*/ 0 h 1074821"/>
                  <a:gd name="connsiteX490" fmla="*/ 2013285 w 3797166"/>
                  <a:gd name="connsiteY490" fmla="*/ 6016 h 1074821"/>
                  <a:gd name="connsiteX491" fmla="*/ 2007269 w 3797166"/>
                  <a:gd name="connsiteY491" fmla="*/ 14037 h 1074821"/>
                  <a:gd name="connsiteX492" fmla="*/ 1977190 w 3797166"/>
                  <a:gd name="connsiteY492" fmla="*/ 20053 h 1074821"/>
                  <a:gd name="connsiteX493" fmla="*/ 1945106 w 3797166"/>
                  <a:gd name="connsiteY493" fmla="*/ 10027 h 1074821"/>
                  <a:gd name="connsiteX494" fmla="*/ 1760621 w 3797166"/>
                  <a:gd name="connsiteY494" fmla="*/ 10027 h 1074821"/>
                  <a:gd name="connsiteX495" fmla="*/ 1665539 w 3797166"/>
                  <a:gd name="connsiteY495" fmla="*/ 10862 h 1074821"/>
                  <a:gd name="connsiteX496" fmla="*/ 1652337 w 3797166"/>
                  <a:gd name="connsiteY496" fmla="*/ 16042 h 1074821"/>
                  <a:gd name="connsiteX497" fmla="*/ 1650332 w 3797166"/>
                  <a:gd name="connsiteY497" fmla="*/ 22058 h 1074821"/>
                  <a:gd name="connsiteX498" fmla="*/ 1654343 w 3797166"/>
                  <a:gd name="connsiteY498" fmla="*/ 62163 h 1074821"/>
                  <a:gd name="connsiteX499" fmla="*/ 1652337 w 3797166"/>
                  <a:gd name="connsiteY499" fmla="*/ 82216 h 1074821"/>
                  <a:gd name="connsiteX500" fmla="*/ 1646321 w 3797166"/>
                  <a:gd name="connsiteY500" fmla="*/ 112295 h 1074821"/>
                  <a:gd name="connsiteX501" fmla="*/ 1640306 w 3797166"/>
                  <a:gd name="connsiteY501" fmla="*/ 126332 h 1074821"/>
                  <a:gd name="connsiteX502" fmla="*/ 1638300 w 3797166"/>
                  <a:gd name="connsiteY502" fmla="*/ 132348 h 1074821"/>
                  <a:gd name="connsiteX503" fmla="*/ 1626269 w 3797166"/>
                  <a:gd name="connsiteY503" fmla="*/ 138363 h 1074821"/>
                  <a:gd name="connsiteX504" fmla="*/ 1608221 w 3797166"/>
                  <a:gd name="connsiteY504" fmla="*/ 134353 h 1074821"/>
                  <a:gd name="connsiteX505" fmla="*/ 1606216 w 3797166"/>
                  <a:gd name="connsiteY505" fmla="*/ 126332 h 1074821"/>
                  <a:gd name="connsiteX506" fmla="*/ 1604211 w 3797166"/>
                  <a:gd name="connsiteY506" fmla="*/ 120316 h 1074821"/>
                  <a:gd name="connsiteX507" fmla="*/ 1600200 w 3797166"/>
                  <a:gd name="connsiteY507" fmla="*/ 106279 h 1074821"/>
                  <a:gd name="connsiteX508" fmla="*/ 1592179 w 3797166"/>
                  <a:gd name="connsiteY508" fmla="*/ 84221 h 1074821"/>
                  <a:gd name="connsiteX509" fmla="*/ 1584158 w 3797166"/>
                  <a:gd name="connsiteY509" fmla="*/ 82216 h 1074821"/>
                  <a:gd name="connsiteX510" fmla="*/ 1574132 w 3797166"/>
                  <a:gd name="connsiteY510" fmla="*/ 70185 h 1074821"/>
                  <a:gd name="connsiteX511" fmla="*/ 1568116 w 3797166"/>
                  <a:gd name="connsiteY511" fmla="*/ 68179 h 1074821"/>
                  <a:gd name="connsiteX512" fmla="*/ 1538037 w 3797166"/>
                  <a:gd name="connsiteY512" fmla="*/ 72190 h 1074821"/>
                  <a:gd name="connsiteX513" fmla="*/ 1532021 w 3797166"/>
                  <a:gd name="connsiteY513" fmla="*/ 76200 h 1074821"/>
                  <a:gd name="connsiteX514" fmla="*/ 1524000 w 3797166"/>
                  <a:gd name="connsiteY514" fmla="*/ 82216 h 1074821"/>
                  <a:gd name="connsiteX515" fmla="*/ 1517985 w 3797166"/>
                  <a:gd name="connsiteY515" fmla="*/ 92242 h 1074821"/>
                  <a:gd name="connsiteX516" fmla="*/ 1499937 w 3797166"/>
                  <a:gd name="connsiteY516" fmla="*/ 108285 h 1074821"/>
                  <a:gd name="connsiteX517" fmla="*/ 1497932 w 3797166"/>
                  <a:gd name="connsiteY517" fmla="*/ 116306 h 1074821"/>
                  <a:gd name="connsiteX518" fmla="*/ 1491916 w 3797166"/>
                  <a:gd name="connsiteY518" fmla="*/ 118311 h 1074821"/>
                  <a:gd name="connsiteX519" fmla="*/ 1487906 w 3797166"/>
                  <a:gd name="connsiteY519" fmla="*/ 124327 h 1074821"/>
                  <a:gd name="connsiteX520" fmla="*/ 1483895 w 3797166"/>
                  <a:gd name="connsiteY520" fmla="*/ 138363 h 1074821"/>
                  <a:gd name="connsiteX521" fmla="*/ 1479885 w 3797166"/>
                  <a:gd name="connsiteY521" fmla="*/ 144379 h 1074821"/>
                  <a:gd name="connsiteX522" fmla="*/ 1489911 w 3797166"/>
                  <a:gd name="connsiteY522" fmla="*/ 154406 h 1074821"/>
                  <a:gd name="connsiteX523" fmla="*/ 1491916 w 3797166"/>
                  <a:gd name="connsiteY523" fmla="*/ 160421 h 1074821"/>
                  <a:gd name="connsiteX524" fmla="*/ 1497932 w 3797166"/>
                  <a:gd name="connsiteY524" fmla="*/ 164432 h 1074821"/>
                  <a:gd name="connsiteX525" fmla="*/ 1503948 w 3797166"/>
                  <a:gd name="connsiteY525" fmla="*/ 178469 h 1074821"/>
                  <a:gd name="connsiteX526" fmla="*/ 1505953 w 3797166"/>
                  <a:gd name="connsiteY526" fmla="*/ 184485 h 1074821"/>
                  <a:gd name="connsiteX527" fmla="*/ 1509964 w 3797166"/>
                  <a:gd name="connsiteY527" fmla="*/ 194511 h 1074821"/>
                  <a:gd name="connsiteX528" fmla="*/ 1511969 w 3797166"/>
                  <a:gd name="connsiteY528" fmla="*/ 202532 h 1074821"/>
                  <a:gd name="connsiteX529" fmla="*/ 1515979 w 3797166"/>
                  <a:gd name="connsiteY529" fmla="*/ 208548 h 1074821"/>
                  <a:gd name="connsiteX530" fmla="*/ 1524000 w 3797166"/>
                  <a:gd name="connsiteY530" fmla="*/ 222585 h 1074821"/>
                  <a:gd name="connsiteX531" fmla="*/ 1526006 w 3797166"/>
                  <a:gd name="connsiteY531" fmla="*/ 228600 h 1074821"/>
                  <a:gd name="connsiteX532" fmla="*/ 1530016 w 3797166"/>
                  <a:gd name="connsiteY532" fmla="*/ 234616 h 1074821"/>
                  <a:gd name="connsiteX533" fmla="*/ 1532021 w 3797166"/>
                  <a:gd name="connsiteY533" fmla="*/ 240632 h 1074821"/>
                  <a:gd name="connsiteX534" fmla="*/ 1544053 w 3797166"/>
                  <a:gd name="connsiteY534" fmla="*/ 252663 h 1074821"/>
                  <a:gd name="connsiteX535" fmla="*/ 1558090 w 3797166"/>
                  <a:gd name="connsiteY535" fmla="*/ 268706 h 1074821"/>
                  <a:gd name="connsiteX536" fmla="*/ 1566111 w 3797166"/>
                  <a:gd name="connsiteY536" fmla="*/ 276727 h 1074821"/>
                  <a:gd name="connsiteX537" fmla="*/ 1570121 w 3797166"/>
                  <a:gd name="connsiteY537" fmla="*/ 282742 h 1074821"/>
                  <a:gd name="connsiteX538" fmla="*/ 1578143 w 3797166"/>
                  <a:gd name="connsiteY538" fmla="*/ 284748 h 1074821"/>
                  <a:gd name="connsiteX539" fmla="*/ 1592179 w 3797166"/>
                  <a:gd name="connsiteY539" fmla="*/ 302795 h 1074821"/>
                  <a:gd name="connsiteX540" fmla="*/ 1598195 w 3797166"/>
                  <a:gd name="connsiteY540" fmla="*/ 314827 h 1074821"/>
                  <a:gd name="connsiteX541" fmla="*/ 1600200 w 3797166"/>
                  <a:gd name="connsiteY541" fmla="*/ 320842 h 1074821"/>
                  <a:gd name="connsiteX542" fmla="*/ 1596190 w 3797166"/>
                  <a:gd name="connsiteY542" fmla="*/ 334879 h 1074821"/>
                  <a:gd name="connsiteX543" fmla="*/ 1590174 w 3797166"/>
                  <a:gd name="connsiteY543" fmla="*/ 332874 h 1074821"/>
                  <a:gd name="connsiteX544" fmla="*/ 1572127 w 3797166"/>
                  <a:gd name="connsiteY544" fmla="*/ 328863 h 1074821"/>
                  <a:gd name="connsiteX545" fmla="*/ 1568116 w 3797166"/>
                  <a:gd name="connsiteY545" fmla="*/ 334879 h 1074821"/>
                  <a:gd name="connsiteX546" fmla="*/ 1562100 w 3797166"/>
                  <a:gd name="connsiteY546" fmla="*/ 332874 h 1074821"/>
                  <a:gd name="connsiteX547" fmla="*/ 1556085 w 3797166"/>
                  <a:gd name="connsiteY547" fmla="*/ 334879 h 1074821"/>
                  <a:gd name="connsiteX548" fmla="*/ 1554079 w 3797166"/>
                  <a:gd name="connsiteY548" fmla="*/ 387016 h 1074821"/>
                  <a:gd name="connsiteX549" fmla="*/ 1548064 w 3797166"/>
                  <a:gd name="connsiteY549" fmla="*/ 407069 h 1074821"/>
                  <a:gd name="connsiteX550" fmla="*/ 1540043 w 3797166"/>
                  <a:gd name="connsiteY550" fmla="*/ 411079 h 1074821"/>
                  <a:gd name="connsiteX551" fmla="*/ 1528011 w 3797166"/>
                  <a:gd name="connsiteY551" fmla="*/ 407069 h 1074821"/>
                  <a:gd name="connsiteX552" fmla="*/ 1521995 w 3797166"/>
                  <a:gd name="connsiteY552" fmla="*/ 376990 h 1074821"/>
                  <a:gd name="connsiteX553" fmla="*/ 1519990 w 3797166"/>
                  <a:gd name="connsiteY553" fmla="*/ 356937 h 1074821"/>
                  <a:gd name="connsiteX554" fmla="*/ 1509964 w 3797166"/>
                  <a:gd name="connsiteY554" fmla="*/ 348916 h 1074821"/>
                  <a:gd name="connsiteX555" fmla="*/ 1507958 w 3797166"/>
                  <a:gd name="connsiteY555" fmla="*/ 342900 h 1074821"/>
                  <a:gd name="connsiteX556" fmla="*/ 1501943 w 3797166"/>
                  <a:gd name="connsiteY556" fmla="*/ 336885 h 1074821"/>
                  <a:gd name="connsiteX557" fmla="*/ 1475874 w 3797166"/>
                  <a:gd name="connsiteY557" fmla="*/ 342900 h 1074821"/>
                  <a:gd name="connsiteX558" fmla="*/ 1469858 w 3797166"/>
                  <a:gd name="connsiteY558" fmla="*/ 346911 h 1074821"/>
                  <a:gd name="connsiteX559" fmla="*/ 1463843 w 3797166"/>
                  <a:gd name="connsiteY559" fmla="*/ 344906 h 1074821"/>
                  <a:gd name="connsiteX560" fmla="*/ 1469858 w 3797166"/>
                  <a:gd name="connsiteY560" fmla="*/ 292769 h 1074821"/>
                  <a:gd name="connsiteX561" fmla="*/ 1473869 w 3797166"/>
                  <a:gd name="connsiteY561" fmla="*/ 250658 h 1074821"/>
                  <a:gd name="connsiteX562" fmla="*/ 1477879 w 3797166"/>
                  <a:gd name="connsiteY562" fmla="*/ 234616 h 1074821"/>
                  <a:gd name="connsiteX563" fmla="*/ 1481890 w 3797166"/>
                  <a:gd name="connsiteY563" fmla="*/ 214563 h 1074821"/>
                  <a:gd name="connsiteX564" fmla="*/ 1479885 w 3797166"/>
                  <a:gd name="connsiteY564" fmla="*/ 198521 h 1074821"/>
                  <a:gd name="connsiteX565" fmla="*/ 1463843 w 3797166"/>
                  <a:gd name="connsiteY565" fmla="*/ 194511 h 1074821"/>
                  <a:gd name="connsiteX566" fmla="*/ 1445795 w 3797166"/>
                  <a:gd name="connsiteY566" fmla="*/ 196516 h 1074821"/>
                  <a:gd name="connsiteX567" fmla="*/ 1437774 w 3797166"/>
                  <a:gd name="connsiteY567" fmla="*/ 208548 h 1074821"/>
                  <a:gd name="connsiteX568" fmla="*/ 1435769 w 3797166"/>
                  <a:gd name="connsiteY568" fmla="*/ 218574 h 1074821"/>
                  <a:gd name="connsiteX569" fmla="*/ 1421732 w 3797166"/>
                  <a:gd name="connsiteY569" fmla="*/ 310816 h 1074821"/>
                  <a:gd name="connsiteX570" fmla="*/ 1415716 w 3797166"/>
                  <a:gd name="connsiteY570" fmla="*/ 328863 h 1074821"/>
                  <a:gd name="connsiteX571" fmla="*/ 1409700 w 3797166"/>
                  <a:gd name="connsiteY571" fmla="*/ 340895 h 1074821"/>
                  <a:gd name="connsiteX572" fmla="*/ 1395664 w 3797166"/>
                  <a:gd name="connsiteY572" fmla="*/ 348916 h 1074821"/>
                  <a:gd name="connsiteX573" fmla="*/ 1387643 w 3797166"/>
                  <a:gd name="connsiteY573" fmla="*/ 352927 h 1074821"/>
                  <a:gd name="connsiteX574" fmla="*/ 1375611 w 3797166"/>
                  <a:gd name="connsiteY574" fmla="*/ 354932 h 1074821"/>
                  <a:gd name="connsiteX575" fmla="*/ 1357564 w 3797166"/>
                  <a:gd name="connsiteY575" fmla="*/ 358942 h 1074821"/>
                  <a:gd name="connsiteX576" fmla="*/ 1325479 w 3797166"/>
                  <a:gd name="connsiteY576" fmla="*/ 356937 h 1074821"/>
                  <a:gd name="connsiteX577" fmla="*/ 1311443 w 3797166"/>
                  <a:gd name="connsiteY577" fmla="*/ 348916 h 1074821"/>
                  <a:gd name="connsiteX578" fmla="*/ 1299411 w 3797166"/>
                  <a:gd name="connsiteY578" fmla="*/ 342900 h 1074821"/>
                  <a:gd name="connsiteX579" fmla="*/ 1293395 w 3797166"/>
                  <a:gd name="connsiteY579" fmla="*/ 338890 h 1074821"/>
                  <a:gd name="connsiteX580" fmla="*/ 1279358 w 3797166"/>
                  <a:gd name="connsiteY580" fmla="*/ 332874 h 1074821"/>
                  <a:gd name="connsiteX581" fmla="*/ 1273343 w 3797166"/>
                  <a:gd name="connsiteY581" fmla="*/ 328863 h 1074821"/>
                  <a:gd name="connsiteX582" fmla="*/ 1241258 w 3797166"/>
                  <a:gd name="connsiteY582" fmla="*/ 332874 h 1074821"/>
                  <a:gd name="connsiteX583" fmla="*/ 1237248 w 3797166"/>
                  <a:gd name="connsiteY583" fmla="*/ 338890 h 1074821"/>
                  <a:gd name="connsiteX584" fmla="*/ 1223211 w 3797166"/>
                  <a:gd name="connsiteY584" fmla="*/ 342900 h 1074821"/>
                  <a:gd name="connsiteX585" fmla="*/ 1201153 w 3797166"/>
                  <a:gd name="connsiteY585" fmla="*/ 348916 h 1074821"/>
                  <a:gd name="connsiteX586" fmla="*/ 1169069 w 3797166"/>
                  <a:gd name="connsiteY586" fmla="*/ 360948 h 1074821"/>
                  <a:gd name="connsiteX587" fmla="*/ 1147011 w 3797166"/>
                  <a:gd name="connsiteY587" fmla="*/ 370974 h 1074821"/>
                  <a:gd name="connsiteX588" fmla="*/ 1130969 w 3797166"/>
                  <a:gd name="connsiteY588" fmla="*/ 374985 h 1074821"/>
                  <a:gd name="connsiteX589" fmla="*/ 1120943 w 3797166"/>
                  <a:gd name="connsiteY589" fmla="*/ 378995 h 1074821"/>
                  <a:gd name="connsiteX590" fmla="*/ 1104900 w 3797166"/>
                  <a:gd name="connsiteY590" fmla="*/ 381000 h 1074821"/>
                  <a:gd name="connsiteX591" fmla="*/ 1086853 w 3797166"/>
                  <a:gd name="connsiteY591" fmla="*/ 385011 h 1074821"/>
                  <a:gd name="connsiteX592" fmla="*/ 1072816 w 3797166"/>
                  <a:gd name="connsiteY592" fmla="*/ 393032 h 1074821"/>
                  <a:gd name="connsiteX593" fmla="*/ 1058779 w 3797166"/>
                  <a:gd name="connsiteY593" fmla="*/ 395037 h 1074821"/>
                  <a:gd name="connsiteX594" fmla="*/ 1022685 w 3797166"/>
                  <a:gd name="connsiteY594" fmla="*/ 397042 h 1074821"/>
                  <a:gd name="connsiteX595" fmla="*/ 1016669 w 3797166"/>
                  <a:gd name="connsiteY595" fmla="*/ 395037 h 1074821"/>
                  <a:gd name="connsiteX596" fmla="*/ 957464 w 3797166"/>
                  <a:gd name="connsiteY596" fmla="*/ 400552 h 1074821"/>
                  <a:gd name="connsiteX597" fmla="*/ 920416 w 3797166"/>
                  <a:gd name="connsiteY597" fmla="*/ 399398 h 1074821"/>
                  <a:gd name="connsiteX598" fmla="*/ 890738 w 3797166"/>
                  <a:gd name="connsiteY598" fmla="*/ 396341 h 1074821"/>
                  <a:gd name="connsiteX599" fmla="*/ 850683 w 3797166"/>
                  <a:gd name="connsiteY599" fmla="*/ 397093 h 1074821"/>
                  <a:gd name="connsiteX600" fmla="*/ 801504 w 3797166"/>
                  <a:gd name="connsiteY600" fmla="*/ 405765 h 1074821"/>
                  <a:gd name="connsiteX601" fmla="*/ 782053 w 3797166"/>
                  <a:gd name="connsiteY601" fmla="*/ 387016 h 1074821"/>
                  <a:gd name="connsiteX602" fmla="*/ 779847 w 3797166"/>
                  <a:gd name="connsiteY602" fmla="*/ 404261 h 1074821"/>
                  <a:gd name="connsiteX603" fmla="*/ 764006 w 3797166"/>
                  <a:gd name="connsiteY603" fmla="*/ 399048 h 1074821"/>
                  <a:gd name="connsiteX604" fmla="*/ 755985 w 3797166"/>
                  <a:gd name="connsiteY604" fmla="*/ 401053 h 1074821"/>
                  <a:gd name="connsiteX605" fmla="*/ 739943 w 3797166"/>
                  <a:gd name="connsiteY605" fmla="*/ 411079 h 1074821"/>
                  <a:gd name="connsiteX606" fmla="*/ 733927 w 3797166"/>
                  <a:gd name="connsiteY606" fmla="*/ 413085 h 1074821"/>
                  <a:gd name="connsiteX607" fmla="*/ 727911 w 3797166"/>
                  <a:gd name="connsiteY607" fmla="*/ 417095 h 1074821"/>
                  <a:gd name="connsiteX608" fmla="*/ 721895 w 3797166"/>
                  <a:gd name="connsiteY608" fmla="*/ 423111 h 1074821"/>
                  <a:gd name="connsiteX609" fmla="*/ 711869 w 3797166"/>
                  <a:gd name="connsiteY609" fmla="*/ 425116 h 1074821"/>
                  <a:gd name="connsiteX610" fmla="*/ 699837 w 3797166"/>
                  <a:gd name="connsiteY610" fmla="*/ 429127 h 1074821"/>
                  <a:gd name="connsiteX611" fmla="*/ 669758 w 3797166"/>
                  <a:gd name="connsiteY611" fmla="*/ 441158 h 1074821"/>
                  <a:gd name="connsiteX612" fmla="*/ 651711 w 3797166"/>
                  <a:gd name="connsiteY612" fmla="*/ 449179 h 1074821"/>
                  <a:gd name="connsiteX613" fmla="*/ 645695 w 3797166"/>
                  <a:gd name="connsiteY613" fmla="*/ 451185 h 1074821"/>
                  <a:gd name="connsiteX614" fmla="*/ 637674 w 3797166"/>
                  <a:gd name="connsiteY614" fmla="*/ 455195 h 1074821"/>
                  <a:gd name="connsiteX615" fmla="*/ 625643 w 3797166"/>
                  <a:gd name="connsiteY615" fmla="*/ 457200 h 1074821"/>
                  <a:gd name="connsiteX616" fmla="*/ 619627 w 3797166"/>
                  <a:gd name="connsiteY616" fmla="*/ 453190 h 1074821"/>
                  <a:gd name="connsiteX617" fmla="*/ 617621 w 3797166"/>
                  <a:gd name="connsiteY617" fmla="*/ 445169 h 1074821"/>
                  <a:gd name="connsiteX618" fmla="*/ 613611 w 3797166"/>
                  <a:gd name="connsiteY618" fmla="*/ 439153 h 1074821"/>
                  <a:gd name="connsiteX619" fmla="*/ 611606 w 3797166"/>
                  <a:gd name="connsiteY619" fmla="*/ 433137 h 1074821"/>
                  <a:gd name="connsiteX620" fmla="*/ 605590 w 3797166"/>
                  <a:gd name="connsiteY620" fmla="*/ 429127 h 1074821"/>
                  <a:gd name="connsiteX621" fmla="*/ 593558 w 3797166"/>
                  <a:gd name="connsiteY621" fmla="*/ 421106 h 1074821"/>
                  <a:gd name="connsiteX622" fmla="*/ 579521 w 3797166"/>
                  <a:gd name="connsiteY622" fmla="*/ 415090 h 1074821"/>
                  <a:gd name="connsiteX623" fmla="*/ 567490 w 3797166"/>
                  <a:gd name="connsiteY623" fmla="*/ 419100 h 1074821"/>
                  <a:gd name="connsiteX624" fmla="*/ 565485 w 3797166"/>
                  <a:gd name="connsiteY624" fmla="*/ 425116 h 1074821"/>
                  <a:gd name="connsiteX625" fmla="*/ 571500 w 3797166"/>
                  <a:gd name="connsiteY625" fmla="*/ 445169 h 1074821"/>
                  <a:gd name="connsiteX626" fmla="*/ 573506 w 3797166"/>
                  <a:gd name="connsiteY626" fmla="*/ 453190 h 1074821"/>
                  <a:gd name="connsiteX627" fmla="*/ 577516 w 3797166"/>
                  <a:gd name="connsiteY627" fmla="*/ 467227 h 1074821"/>
                  <a:gd name="connsiteX628" fmla="*/ 575511 w 3797166"/>
                  <a:gd name="connsiteY628" fmla="*/ 473242 h 1074821"/>
                  <a:gd name="connsiteX629" fmla="*/ 561474 w 3797166"/>
                  <a:gd name="connsiteY629" fmla="*/ 463216 h 1074821"/>
                  <a:gd name="connsiteX630" fmla="*/ 559469 w 3797166"/>
                  <a:gd name="connsiteY630" fmla="*/ 457200 h 1074821"/>
                  <a:gd name="connsiteX631" fmla="*/ 549443 w 3797166"/>
                  <a:gd name="connsiteY631" fmla="*/ 439153 h 1074821"/>
                  <a:gd name="connsiteX632" fmla="*/ 541421 w 3797166"/>
                  <a:gd name="connsiteY632" fmla="*/ 421106 h 1074821"/>
                  <a:gd name="connsiteX633" fmla="*/ 531395 w 3797166"/>
                  <a:gd name="connsiteY633" fmla="*/ 407069 h 1074821"/>
                  <a:gd name="connsiteX634" fmla="*/ 525379 w 3797166"/>
                  <a:gd name="connsiteY634" fmla="*/ 391027 h 1074821"/>
                  <a:gd name="connsiteX635" fmla="*/ 523374 w 3797166"/>
                  <a:gd name="connsiteY635" fmla="*/ 385011 h 1074821"/>
                  <a:gd name="connsiteX636" fmla="*/ 513348 w 3797166"/>
                  <a:gd name="connsiteY636" fmla="*/ 372979 h 1074821"/>
                  <a:gd name="connsiteX637" fmla="*/ 511343 w 3797166"/>
                  <a:gd name="connsiteY637" fmla="*/ 366963 h 1074821"/>
                  <a:gd name="connsiteX638" fmla="*/ 505327 w 3797166"/>
                  <a:gd name="connsiteY638" fmla="*/ 360948 h 1074821"/>
                  <a:gd name="connsiteX639" fmla="*/ 499311 w 3797166"/>
                  <a:gd name="connsiteY639" fmla="*/ 352927 h 1074821"/>
                  <a:gd name="connsiteX640" fmla="*/ 493295 w 3797166"/>
                  <a:gd name="connsiteY640" fmla="*/ 348916 h 1074821"/>
                  <a:gd name="connsiteX641" fmla="*/ 485274 w 3797166"/>
                  <a:gd name="connsiteY641" fmla="*/ 340895 h 1074821"/>
                  <a:gd name="connsiteX642" fmla="*/ 477253 w 3797166"/>
                  <a:gd name="connsiteY642" fmla="*/ 328863 h 1074821"/>
                  <a:gd name="connsiteX643" fmla="*/ 473243 w 3797166"/>
                  <a:gd name="connsiteY643" fmla="*/ 320842 h 1074821"/>
                  <a:gd name="connsiteX644" fmla="*/ 475248 w 3797166"/>
                  <a:gd name="connsiteY644" fmla="*/ 300790 h 1074821"/>
                  <a:gd name="connsiteX645" fmla="*/ 477253 w 3797166"/>
                  <a:gd name="connsiteY645" fmla="*/ 294774 h 1074821"/>
                  <a:gd name="connsiteX646" fmla="*/ 483269 w 3797166"/>
                  <a:gd name="connsiteY646" fmla="*/ 290763 h 1074821"/>
                  <a:gd name="connsiteX647" fmla="*/ 495300 w 3797166"/>
                  <a:gd name="connsiteY647" fmla="*/ 298785 h 1074821"/>
                  <a:gd name="connsiteX648" fmla="*/ 501316 w 3797166"/>
                  <a:gd name="connsiteY648" fmla="*/ 300790 h 1074821"/>
                  <a:gd name="connsiteX649" fmla="*/ 515353 w 3797166"/>
                  <a:gd name="connsiteY649" fmla="*/ 314827 h 1074821"/>
                  <a:gd name="connsiteX650" fmla="*/ 519364 w 3797166"/>
                  <a:gd name="connsiteY650" fmla="*/ 320842 h 1074821"/>
                  <a:gd name="connsiteX651" fmla="*/ 529390 w 3797166"/>
                  <a:gd name="connsiteY651" fmla="*/ 326858 h 1074821"/>
                  <a:gd name="connsiteX652" fmla="*/ 535406 w 3797166"/>
                  <a:gd name="connsiteY652" fmla="*/ 330869 h 1074821"/>
                  <a:gd name="connsiteX653" fmla="*/ 541421 w 3797166"/>
                  <a:gd name="connsiteY653" fmla="*/ 332874 h 1074821"/>
                  <a:gd name="connsiteX654" fmla="*/ 549443 w 3797166"/>
                  <a:gd name="connsiteY654" fmla="*/ 336885 h 1074821"/>
                  <a:gd name="connsiteX655" fmla="*/ 605590 w 3797166"/>
                  <a:gd name="connsiteY655" fmla="*/ 332874 h 1074821"/>
                  <a:gd name="connsiteX656" fmla="*/ 615616 w 3797166"/>
                  <a:gd name="connsiteY656" fmla="*/ 328863 h 1074821"/>
                  <a:gd name="connsiteX657" fmla="*/ 613611 w 3797166"/>
                  <a:gd name="connsiteY657" fmla="*/ 312821 h 1074821"/>
                  <a:gd name="connsiteX658" fmla="*/ 623470 w 3797166"/>
                  <a:gd name="connsiteY658" fmla="*/ 300344 h 1074821"/>
                  <a:gd name="connsiteX659" fmla="*/ 591720 w 3797166"/>
                  <a:gd name="connsiteY659" fmla="*/ 276782 h 1074821"/>
                  <a:gd name="connsiteX660" fmla="*/ 573673 w 3797166"/>
                  <a:gd name="connsiteY660" fmla="*/ 265920 h 1074821"/>
                  <a:gd name="connsiteX661" fmla="*/ 556238 w 3797166"/>
                  <a:gd name="connsiteY661" fmla="*/ 249766 h 1074821"/>
                  <a:gd name="connsiteX662" fmla="*/ 527385 w 3797166"/>
                  <a:gd name="connsiteY662" fmla="*/ 256674 h 1074821"/>
                  <a:gd name="connsiteX663" fmla="*/ 535015 w 3797166"/>
                  <a:gd name="connsiteY663" fmla="*/ 242303 h 1074821"/>
                  <a:gd name="connsiteX664" fmla="*/ 511343 w 3797166"/>
                  <a:gd name="connsiteY664" fmla="*/ 236621 h 1074821"/>
                  <a:gd name="connsiteX665" fmla="*/ 505327 w 3797166"/>
                  <a:gd name="connsiteY665" fmla="*/ 230606 h 1074821"/>
                  <a:gd name="connsiteX666" fmla="*/ 501316 w 3797166"/>
                  <a:gd name="connsiteY666" fmla="*/ 224590 h 1074821"/>
                  <a:gd name="connsiteX667" fmla="*/ 495300 w 3797166"/>
                  <a:gd name="connsiteY667" fmla="*/ 222585 h 1074821"/>
                  <a:gd name="connsiteX668" fmla="*/ 473856 w 3797166"/>
                  <a:gd name="connsiteY668" fmla="*/ 206932 h 1074821"/>
                  <a:gd name="connsiteX669" fmla="*/ 411079 w 3797166"/>
                  <a:gd name="connsiteY669" fmla="*/ 214563 h 1074821"/>
                  <a:gd name="connsiteX670" fmla="*/ 385011 w 3797166"/>
                  <a:gd name="connsiteY670" fmla="*/ 212558 h 1074821"/>
                  <a:gd name="connsiteX671" fmla="*/ 364958 w 3797166"/>
                  <a:gd name="connsiteY671" fmla="*/ 206542 h 1074821"/>
                  <a:gd name="connsiteX672" fmla="*/ 354932 w 3797166"/>
                  <a:gd name="connsiteY672" fmla="*/ 202532 h 1074821"/>
                  <a:gd name="connsiteX673" fmla="*/ 348916 w 3797166"/>
                  <a:gd name="connsiteY673" fmla="*/ 196516 h 1074821"/>
                  <a:gd name="connsiteX674" fmla="*/ 338890 w 3797166"/>
                  <a:gd name="connsiteY674" fmla="*/ 194511 h 1074821"/>
                  <a:gd name="connsiteX675" fmla="*/ 310816 w 3797166"/>
                  <a:gd name="connsiteY675" fmla="*/ 188495 h 1074821"/>
                  <a:gd name="connsiteX676" fmla="*/ 300790 w 3797166"/>
                  <a:gd name="connsiteY676" fmla="*/ 184485 h 1074821"/>
                  <a:gd name="connsiteX677" fmla="*/ 282743 w 3797166"/>
                  <a:gd name="connsiteY677" fmla="*/ 182479 h 1074821"/>
                  <a:gd name="connsiteX678" fmla="*/ 268706 w 3797166"/>
                  <a:gd name="connsiteY678" fmla="*/ 174458 h 1074821"/>
                  <a:gd name="connsiteX679" fmla="*/ 210553 w 3797166"/>
                  <a:gd name="connsiteY679" fmla="*/ 162427 h 1074821"/>
                  <a:gd name="connsiteX680" fmla="*/ 168443 w 3797166"/>
                  <a:gd name="connsiteY680" fmla="*/ 162427 h 1074821"/>
                  <a:gd name="connsiteX681" fmla="*/ 162427 w 3797166"/>
                  <a:gd name="connsiteY681" fmla="*/ 168442 h 1074821"/>
                  <a:gd name="connsiteX682" fmla="*/ 156411 w 3797166"/>
                  <a:gd name="connsiteY682" fmla="*/ 170448 h 1074821"/>
                  <a:gd name="connsiteX683" fmla="*/ 150395 w 3797166"/>
                  <a:gd name="connsiteY683" fmla="*/ 176463 h 1074821"/>
                  <a:gd name="connsiteX684" fmla="*/ 148390 w 3797166"/>
                  <a:gd name="connsiteY684" fmla="*/ 182479 h 1074821"/>
                  <a:gd name="connsiteX685" fmla="*/ 142374 w 3797166"/>
                  <a:gd name="connsiteY685" fmla="*/ 184485 h 1074821"/>
                  <a:gd name="connsiteX686" fmla="*/ 130343 w 3797166"/>
                  <a:gd name="connsiteY686" fmla="*/ 190500 h 1074821"/>
                  <a:gd name="connsiteX687" fmla="*/ 110290 w 3797166"/>
                  <a:gd name="connsiteY687" fmla="*/ 208548 h 1074821"/>
                  <a:gd name="connsiteX688" fmla="*/ 104274 w 3797166"/>
                  <a:gd name="connsiteY688" fmla="*/ 210553 h 1074821"/>
                  <a:gd name="connsiteX689" fmla="*/ 102269 w 3797166"/>
                  <a:gd name="connsiteY689"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49216 w 3797166"/>
                  <a:gd name="connsiteY96" fmla="*/ 684647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3532 w 3797166"/>
                  <a:gd name="connsiteY110" fmla="*/ 744605 h 1074821"/>
                  <a:gd name="connsiteX111" fmla="*/ 1024690 w 3797166"/>
                  <a:gd name="connsiteY111" fmla="*/ 745958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25542 w 3797166"/>
                  <a:gd name="connsiteY148" fmla="*/ 965083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50507 w 3797166"/>
                  <a:gd name="connsiteY167" fmla="*/ 1035819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34891 w 3797166"/>
                  <a:gd name="connsiteY186" fmla="*/ 1006141 h 1074821"/>
                  <a:gd name="connsiteX187" fmla="*/ 2460458 w 3797166"/>
                  <a:gd name="connsiteY187" fmla="*/ 994611 h 1074821"/>
                  <a:gd name="connsiteX188" fmla="*/ 2462464 w 3797166"/>
                  <a:gd name="connsiteY188" fmla="*/ 988595 h 1074821"/>
                  <a:gd name="connsiteX189" fmla="*/ 2470485 w 3797166"/>
                  <a:gd name="connsiteY189" fmla="*/ 984585 h 1074821"/>
                  <a:gd name="connsiteX190" fmla="*/ 2482516 w 3797166"/>
                  <a:gd name="connsiteY190" fmla="*/ 978569 h 1074821"/>
                  <a:gd name="connsiteX191" fmla="*/ 2494548 w 3797166"/>
                  <a:gd name="connsiteY191" fmla="*/ 970548 h 1074821"/>
                  <a:gd name="connsiteX192" fmla="*/ 2508585 w 3797166"/>
                  <a:gd name="connsiteY192" fmla="*/ 960521 h 1074821"/>
                  <a:gd name="connsiteX193" fmla="*/ 2514600 w 3797166"/>
                  <a:gd name="connsiteY193" fmla="*/ 958516 h 1074821"/>
                  <a:gd name="connsiteX194" fmla="*/ 2520616 w 3797166"/>
                  <a:gd name="connsiteY194" fmla="*/ 954506 h 1074821"/>
                  <a:gd name="connsiteX195" fmla="*/ 2534653 w 3797166"/>
                  <a:gd name="connsiteY195" fmla="*/ 950495 h 1074821"/>
                  <a:gd name="connsiteX196" fmla="*/ 2548690 w 3797166"/>
                  <a:gd name="connsiteY196" fmla="*/ 944479 h 1074821"/>
                  <a:gd name="connsiteX197" fmla="*/ 2562727 w 3797166"/>
                  <a:gd name="connsiteY197" fmla="*/ 938463 h 1074821"/>
                  <a:gd name="connsiteX198" fmla="*/ 2568743 w 3797166"/>
                  <a:gd name="connsiteY198" fmla="*/ 934453 h 1074821"/>
                  <a:gd name="connsiteX199" fmla="*/ 2574758 w 3797166"/>
                  <a:gd name="connsiteY199" fmla="*/ 932448 h 1074821"/>
                  <a:gd name="connsiteX200" fmla="*/ 2614864 w 3797166"/>
                  <a:gd name="connsiteY200" fmla="*/ 938463 h 1074821"/>
                  <a:gd name="connsiteX201" fmla="*/ 2630906 w 3797166"/>
                  <a:gd name="connsiteY201" fmla="*/ 946485 h 1074821"/>
                  <a:gd name="connsiteX202" fmla="*/ 2644943 w 3797166"/>
                  <a:gd name="connsiteY202" fmla="*/ 952500 h 1074821"/>
                  <a:gd name="connsiteX203" fmla="*/ 2654969 w 3797166"/>
                  <a:gd name="connsiteY203" fmla="*/ 960521 h 1074821"/>
                  <a:gd name="connsiteX204" fmla="*/ 2677027 w 3797166"/>
                  <a:gd name="connsiteY204" fmla="*/ 966537 h 1074821"/>
                  <a:gd name="connsiteX205" fmla="*/ 2689058 w 3797166"/>
                  <a:gd name="connsiteY205" fmla="*/ 970548 h 1074821"/>
                  <a:gd name="connsiteX206" fmla="*/ 2695074 w 3797166"/>
                  <a:gd name="connsiteY206" fmla="*/ 974558 h 1074821"/>
                  <a:gd name="connsiteX207" fmla="*/ 2705100 w 3797166"/>
                  <a:gd name="connsiteY207" fmla="*/ 976563 h 1074821"/>
                  <a:gd name="connsiteX208" fmla="*/ 2731169 w 3797166"/>
                  <a:gd name="connsiteY208" fmla="*/ 982579 h 1074821"/>
                  <a:gd name="connsiteX209" fmla="*/ 2749216 w 3797166"/>
                  <a:gd name="connsiteY209" fmla="*/ 988595 h 1074821"/>
                  <a:gd name="connsiteX210" fmla="*/ 2761248 w 3797166"/>
                  <a:gd name="connsiteY210" fmla="*/ 992606 h 1074821"/>
                  <a:gd name="connsiteX211" fmla="*/ 2773279 w 3797166"/>
                  <a:gd name="connsiteY211" fmla="*/ 994611 h 1074821"/>
                  <a:gd name="connsiteX212" fmla="*/ 2783306 w 3797166"/>
                  <a:gd name="connsiteY212" fmla="*/ 998621 h 1074821"/>
                  <a:gd name="connsiteX213" fmla="*/ 2791327 w 3797166"/>
                  <a:gd name="connsiteY213" fmla="*/ 1000627 h 1074821"/>
                  <a:gd name="connsiteX214" fmla="*/ 2797343 w 3797166"/>
                  <a:gd name="connsiteY214" fmla="*/ 1004637 h 1074821"/>
                  <a:gd name="connsiteX215" fmla="*/ 2803358 w 3797166"/>
                  <a:gd name="connsiteY215" fmla="*/ 1006642 h 1074821"/>
                  <a:gd name="connsiteX216" fmla="*/ 2815390 w 3797166"/>
                  <a:gd name="connsiteY216" fmla="*/ 1012658 h 1074821"/>
                  <a:gd name="connsiteX217" fmla="*/ 2827421 w 3797166"/>
                  <a:gd name="connsiteY217" fmla="*/ 1018674 h 1074821"/>
                  <a:gd name="connsiteX218" fmla="*/ 2839453 w 3797166"/>
                  <a:gd name="connsiteY218" fmla="*/ 1030706 h 1074821"/>
                  <a:gd name="connsiteX219" fmla="*/ 2845469 w 3797166"/>
                  <a:gd name="connsiteY219" fmla="*/ 1034716 h 1074821"/>
                  <a:gd name="connsiteX220" fmla="*/ 2857500 w 3797166"/>
                  <a:gd name="connsiteY220" fmla="*/ 1048753 h 1074821"/>
                  <a:gd name="connsiteX221" fmla="*/ 2865521 w 3797166"/>
                  <a:gd name="connsiteY221" fmla="*/ 1060785 h 1074821"/>
                  <a:gd name="connsiteX222" fmla="*/ 2873543 w 3797166"/>
                  <a:gd name="connsiteY222" fmla="*/ 1074821 h 1074821"/>
                  <a:gd name="connsiteX223" fmla="*/ 2879558 w 3797166"/>
                  <a:gd name="connsiteY223" fmla="*/ 1070811 h 1074821"/>
                  <a:gd name="connsiteX224" fmla="*/ 2881564 w 3797166"/>
                  <a:gd name="connsiteY224" fmla="*/ 1034716 h 1074821"/>
                  <a:gd name="connsiteX225" fmla="*/ 2895600 w 3797166"/>
                  <a:gd name="connsiteY225" fmla="*/ 982579 h 1074821"/>
                  <a:gd name="connsiteX226" fmla="*/ 2899611 w 3797166"/>
                  <a:gd name="connsiteY226" fmla="*/ 972553 h 1074821"/>
                  <a:gd name="connsiteX227" fmla="*/ 2903621 w 3797166"/>
                  <a:gd name="connsiteY227" fmla="*/ 954506 h 1074821"/>
                  <a:gd name="connsiteX228" fmla="*/ 2909637 w 3797166"/>
                  <a:gd name="connsiteY228" fmla="*/ 942474 h 1074821"/>
                  <a:gd name="connsiteX229" fmla="*/ 2911643 w 3797166"/>
                  <a:gd name="connsiteY229" fmla="*/ 936458 h 1074821"/>
                  <a:gd name="connsiteX230" fmla="*/ 2907632 w 3797166"/>
                  <a:gd name="connsiteY230" fmla="*/ 920416 h 1074821"/>
                  <a:gd name="connsiteX231" fmla="*/ 2891590 w 3797166"/>
                  <a:gd name="connsiteY231" fmla="*/ 914400 h 1074821"/>
                  <a:gd name="connsiteX232" fmla="*/ 2863516 w 3797166"/>
                  <a:gd name="connsiteY232" fmla="*/ 918411 h 1074821"/>
                  <a:gd name="connsiteX233" fmla="*/ 2845469 w 3797166"/>
                  <a:gd name="connsiteY233" fmla="*/ 924427 h 1074821"/>
                  <a:gd name="connsiteX234" fmla="*/ 2829427 w 3797166"/>
                  <a:gd name="connsiteY234" fmla="*/ 926432 h 1074821"/>
                  <a:gd name="connsiteX235" fmla="*/ 2797343 w 3797166"/>
                  <a:gd name="connsiteY235" fmla="*/ 922421 h 1074821"/>
                  <a:gd name="connsiteX236" fmla="*/ 2791327 w 3797166"/>
                  <a:gd name="connsiteY236" fmla="*/ 920416 h 1074821"/>
                  <a:gd name="connsiteX237" fmla="*/ 2787316 w 3797166"/>
                  <a:gd name="connsiteY237" fmla="*/ 914400 h 1074821"/>
                  <a:gd name="connsiteX238" fmla="*/ 2781300 w 3797166"/>
                  <a:gd name="connsiteY238" fmla="*/ 910390 h 1074821"/>
                  <a:gd name="connsiteX239" fmla="*/ 2777290 w 3797166"/>
                  <a:gd name="connsiteY239" fmla="*/ 902369 h 1074821"/>
                  <a:gd name="connsiteX240" fmla="*/ 2773279 w 3797166"/>
                  <a:gd name="connsiteY240" fmla="*/ 896353 h 1074821"/>
                  <a:gd name="connsiteX241" fmla="*/ 2775285 w 3797166"/>
                  <a:gd name="connsiteY241" fmla="*/ 884321 h 1074821"/>
                  <a:gd name="connsiteX242" fmla="*/ 2783306 w 3797166"/>
                  <a:gd name="connsiteY242" fmla="*/ 868279 h 1074821"/>
                  <a:gd name="connsiteX243" fmla="*/ 2789321 w 3797166"/>
                  <a:gd name="connsiteY243" fmla="*/ 862263 h 1074821"/>
                  <a:gd name="connsiteX244" fmla="*/ 2791327 w 3797166"/>
                  <a:gd name="connsiteY244" fmla="*/ 856248 h 1074821"/>
                  <a:gd name="connsiteX245" fmla="*/ 2801353 w 3797166"/>
                  <a:gd name="connsiteY245" fmla="*/ 844216 h 1074821"/>
                  <a:gd name="connsiteX246" fmla="*/ 2811379 w 3797166"/>
                  <a:gd name="connsiteY246" fmla="*/ 834190 h 1074821"/>
                  <a:gd name="connsiteX247" fmla="*/ 2815390 w 3797166"/>
                  <a:gd name="connsiteY247" fmla="*/ 828174 h 1074821"/>
                  <a:gd name="connsiteX248" fmla="*/ 2821406 w 3797166"/>
                  <a:gd name="connsiteY248" fmla="*/ 822158 h 1074821"/>
                  <a:gd name="connsiteX249" fmla="*/ 2827421 w 3797166"/>
                  <a:gd name="connsiteY249" fmla="*/ 814137 h 1074821"/>
                  <a:gd name="connsiteX250" fmla="*/ 2831432 w 3797166"/>
                  <a:gd name="connsiteY250" fmla="*/ 808121 h 1074821"/>
                  <a:gd name="connsiteX251" fmla="*/ 2837448 w 3797166"/>
                  <a:gd name="connsiteY251" fmla="*/ 804111 h 1074821"/>
                  <a:gd name="connsiteX252" fmla="*/ 2841458 w 3797166"/>
                  <a:gd name="connsiteY252" fmla="*/ 798095 h 1074821"/>
                  <a:gd name="connsiteX253" fmla="*/ 2859506 w 3797166"/>
                  <a:gd name="connsiteY253" fmla="*/ 788069 h 1074821"/>
                  <a:gd name="connsiteX254" fmla="*/ 2871537 w 3797166"/>
                  <a:gd name="connsiteY254" fmla="*/ 776037 h 1074821"/>
                  <a:gd name="connsiteX255" fmla="*/ 2875548 w 3797166"/>
                  <a:gd name="connsiteY255" fmla="*/ 764006 h 1074821"/>
                  <a:gd name="connsiteX256" fmla="*/ 2881564 w 3797166"/>
                  <a:gd name="connsiteY256" fmla="*/ 755985 h 1074821"/>
                  <a:gd name="connsiteX257" fmla="*/ 2885574 w 3797166"/>
                  <a:gd name="connsiteY257" fmla="*/ 749969 h 1074821"/>
                  <a:gd name="connsiteX258" fmla="*/ 2899611 w 3797166"/>
                  <a:gd name="connsiteY258" fmla="*/ 735932 h 1074821"/>
                  <a:gd name="connsiteX259" fmla="*/ 2907632 w 3797166"/>
                  <a:gd name="connsiteY259" fmla="*/ 727911 h 1074821"/>
                  <a:gd name="connsiteX260" fmla="*/ 2911643 w 3797166"/>
                  <a:gd name="connsiteY260" fmla="*/ 721895 h 1074821"/>
                  <a:gd name="connsiteX261" fmla="*/ 2917658 w 3797166"/>
                  <a:gd name="connsiteY261" fmla="*/ 717885 h 1074821"/>
                  <a:gd name="connsiteX262" fmla="*/ 2929690 w 3797166"/>
                  <a:gd name="connsiteY262" fmla="*/ 697832 h 1074821"/>
                  <a:gd name="connsiteX263" fmla="*/ 2935706 w 3797166"/>
                  <a:gd name="connsiteY263" fmla="*/ 691816 h 1074821"/>
                  <a:gd name="connsiteX264" fmla="*/ 2937711 w 3797166"/>
                  <a:gd name="connsiteY264" fmla="*/ 685800 h 1074821"/>
                  <a:gd name="connsiteX265" fmla="*/ 2945732 w 3797166"/>
                  <a:gd name="connsiteY265" fmla="*/ 683795 h 1074821"/>
                  <a:gd name="connsiteX266" fmla="*/ 2975811 w 3797166"/>
                  <a:gd name="connsiteY266" fmla="*/ 687806 h 1074821"/>
                  <a:gd name="connsiteX267" fmla="*/ 2985837 w 3797166"/>
                  <a:gd name="connsiteY267" fmla="*/ 699837 h 1074821"/>
                  <a:gd name="connsiteX268" fmla="*/ 2997869 w 3797166"/>
                  <a:gd name="connsiteY268" fmla="*/ 703848 h 1074821"/>
                  <a:gd name="connsiteX269" fmla="*/ 3003885 w 3797166"/>
                  <a:gd name="connsiteY269" fmla="*/ 707858 h 1074821"/>
                  <a:gd name="connsiteX270" fmla="*/ 3031958 w 3797166"/>
                  <a:gd name="connsiteY270" fmla="*/ 703848 h 1074821"/>
                  <a:gd name="connsiteX271" fmla="*/ 3052011 w 3797166"/>
                  <a:gd name="connsiteY271" fmla="*/ 707858 h 1074821"/>
                  <a:gd name="connsiteX272" fmla="*/ 3064043 w 3797166"/>
                  <a:gd name="connsiteY272" fmla="*/ 709863 h 1074821"/>
                  <a:gd name="connsiteX273" fmla="*/ 3070058 w 3797166"/>
                  <a:gd name="connsiteY273" fmla="*/ 713874 h 1074821"/>
                  <a:gd name="connsiteX274" fmla="*/ 3084095 w 3797166"/>
                  <a:gd name="connsiteY274" fmla="*/ 703848 h 1074821"/>
                  <a:gd name="connsiteX275" fmla="*/ 3090111 w 3797166"/>
                  <a:gd name="connsiteY275" fmla="*/ 697832 h 1074821"/>
                  <a:gd name="connsiteX276" fmla="*/ 3092116 w 3797166"/>
                  <a:gd name="connsiteY276" fmla="*/ 691816 h 1074821"/>
                  <a:gd name="connsiteX277" fmla="*/ 3098132 w 3797166"/>
                  <a:gd name="connsiteY277" fmla="*/ 689811 h 1074821"/>
                  <a:gd name="connsiteX278" fmla="*/ 3138237 w 3797166"/>
                  <a:gd name="connsiteY278" fmla="*/ 693821 h 1074821"/>
                  <a:gd name="connsiteX279" fmla="*/ 3156285 w 3797166"/>
                  <a:gd name="connsiteY279" fmla="*/ 703848 h 1074821"/>
                  <a:gd name="connsiteX280" fmla="*/ 3190374 w 3797166"/>
                  <a:gd name="connsiteY280" fmla="*/ 699837 h 1074821"/>
                  <a:gd name="connsiteX281" fmla="*/ 3208421 w 3797166"/>
                  <a:gd name="connsiteY281" fmla="*/ 685800 h 1074821"/>
                  <a:gd name="connsiteX282" fmla="*/ 3222458 w 3797166"/>
                  <a:gd name="connsiteY282" fmla="*/ 677779 h 1074821"/>
                  <a:gd name="connsiteX283" fmla="*/ 3230479 w 3797166"/>
                  <a:gd name="connsiteY283" fmla="*/ 667753 h 1074821"/>
                  <a:gd name="connsiteX284" fmla="*/ 3258553 w 3797166"/>
                  <a:gd name="connsiteY284" fmla="*/ 635669 h 1074821"/>
                  <a:gd name="connsiteX285" fmla="*/ 3262564 w 3797166"/>
                  <a:gd name="connsiteY285" fmla="*/ 627648 h 1074821"/>
                  <a:gd name="connsiteX286" fmla="*/ 3264569 w 3797166"/>
                  <a:gd name="connsiteY286" fmla="*/ 621632 h 1074821"/>
                  <a:gd name="connsiteX287" fmla="*/ 3272590 w 3797166"/>
                  <a:gd name="connsiteY287" fmla="*/ 617621 h 1074821"/>
                  <a:gd name="connsiteX288" fmla="*/ 3280611 w 3797166"/>
                  <a:gd name="connsiteY288" fmla="*/ 611606 h 1074821"/>
                  <a:gd name="connsiteX289" fmla="*/ 3296653 w 3797166"/>
                  <a:gd name="connsiteY289" fmla="*/ 597569 h 1074821"/>
                  <a:gd name="connsiteX290" fmla="*/ 3300664 w 3797166"/>
                  <a:gd name="connsiteY290" fmla="*/ 589548 h 1074821"/>
                  <a:gd name="connsiteX291" fmla="*/ 3306679 w 3797166"/>
                  <a:gd name="connsiteY291" fmla="*/ 585537 h 1074821"/>
                  <a:gd name="connsiteX292" fmla="*/ 3334753 w 3797166"/>
                  <a:gd name="connsiteY292" fmla="*/ 579521 h 1074821"/>
                  <a:gd name="connsiteX293" fmla="*/ 3340769 w 3797166"/>
                  <a:gd name="connsiteY293" fmla="*/ 575511 h 1074821"/>
                  <a:gd name="connsiteX294" fmla="*/ 3348790 w 3797166"/>
                  <a:gd name="connsiteY294" fmla="*/ 583532 h 1074821"/>
                  <a:gd name="connsiteX295" fmla="*/ 3350795 w 3797166"/>
                  <a:gd name="connsiteY295" fmla="*/ 591553 h 1074821"/>
                  <a:gd name="connsiteX296" fmla="*/ 3354806 w 3797166"/>
                  <a:gd name="connsiteY296" fmla="*/ 597569 h 1074821"/>
                  <a:gd name="connsiteX297" fmla="*/ 3360821 w 3797166"/>
                  <a:gd name="connsiteY297" fmla="*/ 609600 h 1074821"/>
                  <a:gd name="connsiteX298" fmla="*/ 3362827 w 3797166"/>
                  <a:gd name="connsiteY298" fmla="*/ 615616 h 1074821"/>
                  <a:gd name="connsiteX299" fmla="*/ 3368843 w 3797166"/>
                  <a:gd name="connsiteY299" fmla="*/ 631658 h 1074821"/>
                  <a:gd name="connsiteX300" fmla="*/ 3374858 w 3797166"/>
                  <a:gd name="connsiteY300" fmla="*/ 615616 h 1074821"/>
                  <a:gd name="connsiteX301" fmla="*/ 3380874 w 3797166"/>
                  <a:gd name="connsiteY301" fmla="*/ 607595 h 1074821"/>
                  <a:gd name="connsiteX302" fmla="*/ 3392906 w 3797166"/>
                  <a:gd name="connsiteY302" fmla="*/ 595563 h 1074821"/>
                  <a:gd name="connsiteX303" fmla="*/ 3410953 w 3797166"/>
                  <a:gd name="connsiteY303" fmla="*/ 573506 h 1074821"/>
                  <a:gd name="connsiteX304" fmla="*/ 3416969 w 3797166"/>
                  <a:gd name="connsiteY304" fmla="*/ 565485 h 1074821"/>
                  <a:gd name="connsiteX305" fmla="*/ 3424990 w 3797166"/>
                  <a:gd name="connsiteY305" fmla="*/ 553453 h 1074821"/>
                  <a:gd name="connsiteX306" fmla="*/ 3431006 w 3797166"/>
                  <a:gd name="connsiteY306" fmla="*/ 549442 h 1074821"/>
                  <a:gd name="connsiteX307" fmla="*/ 3429000 w 3797166"/>
                  <a:gd name="connsiteY307" fmla="*/ 559469 h 1074821"/>
                  <a:gd name="connsiteX308" fmla="*/ 3426995 w 3797166"/>
                  <a:gd name="connsiteY308" fmla="*/ 585537 h 1074821"/>
                  <a:gd name="connsiteX309" fmla="*/ 3422985 w 3797166"/>
                  <a:gd name="connsiteY309" fmla="*/ 591553 h 1074821"/>
                  <a:gd name="connsiteX310" fmla="*/ 3416969 w 3797166"/>
                  <a:gd name="connsiteY310" fmla="*/ 621632 h 1074821"/>
                  <a:gd name="connsiteX311" fmla="*/ 3410953 w 3797166"/>
                  <a:gd name="connsiteY311" fmla="*/ 643690 h 1074821"/>
                  <a:gd name="connsiteX312" fmla="*/ 3404937 w 3797166"/>
                  <a:gd name="connsiteY312" fmla="*/ 673769 h 1074821"/>
                  <a:gd name="connsiteX313" fmla="*/ 3398921 w 3797166"/>
                  <a:gd name="connsiteY313" fmla="*/ 675774 h 1074821"/>
                  <a:gd name="connsiteX314" fmla="*/ 3388895 w 3797166"/>
                  <a:gd name="connsiteY314" fmla="*/ 679785 h 1074821"/>
                  <a:gd name="connsiteX315" fmla="*/ 3362827 w 3797166"/>
                  <a:gd name="connsiteY315" fmla="*/ 695827 h 1074821"/>
                  <a:gd name="connsiteX316" fmla="*/ 3342774 w 3797166"/>
                  <a:gd name="connsiteY316" fmla="*/ 715879 h 1074821"/>
                  <a:gd name="connsiteX317" fmla="*/ 3322721 w 3797166"/>
                  <a:gd name="connsiteY317" fmla="*/ 731921 h 1074821"/>
                  <a:gd name="connsiteX318" fmla="*/ 3318711 w 3797166"/>
                  <a:gd name="connsiteY318" fmla="*/ 737937 h 1074821"/>
                  <a:gd name="connsiteX319" fmla="*/ 3314700 w 3797166"/>
                  <a:gd name="connsiteY319" fmla="*/ 749969 h 1074821"/>
                  <a:gd name="connsiteX320" fmla="*/ 3310690 w 3797166"/>
                  <a:gd name="connsiteY320" fmla="*/ 755985 h 1074821"/>
                  <a:gd name="connsiteX321" fmla="*/ 3304674 w 3797166"/>
                  <a:gd name="connsiteY321" fmla="*/ 774032 h 1074821"/>
                  <a:gd name="connsiteX322" fmla="*/ 3302669 w 3797166"/>
                  <a:gd name="connsiteY322" fmla="*/ 782053 h 1074821"/>
                  <a:gd name="connsiteX323" fmla="*/ 3296653 w 3797166"/>
                  <a:gd name="connsiteY323" fmla="*/ 788069 h 1074821"/>
                  <a:gd name="connsiteX324" fmla="*/ 3284621 w 3797166"/>
                  <a:gd name="connsiteY324" fmla="*/ 796090 h 1074821"/>
                  <a:gd name="connsiteX325" fmla="*/ 3282616 w 3797166"/>
                  <a:gd name="connsiteY325" fmla="*/ 802106 h 1074821"/>
                  <a:gd name="connsiteX326" fmla="*/ 3278606 w 3797166"/>
                  <a:gd name="connsiteY326" fmla="*/ 808121 h 1074821"/>
                  <a:gd name="connsiteX327" fmla="*/ 3272590 w 3797166"/>
                  <a:gd name="connsiteY327" fmla="*/ 818148 h 1074821"/>
                  <a:gd name="connsiteX328" fmla="*/ 3270585 w 3797166"/>
                  <a:gd name="connsiteY328" fmla="*/ 824163 h 1074821"/>
                  <a:gd name="connsiteX329" fmla="*/ 3262564 w 3797166"/>
                  <a:gd name="connsiteY329" fmla="*/ 850232 h 1074821"/>
                  <a:gd name="connsiteX330" fmla="*/ 3256548 w 3797166"/>
                  <a:gd name="connsiteY330" fmla="*/ 862263 h 1074821"/>
                  <a:gd name="connsiteX331" fmla="*/ 3250532 w 3797166"/>
                  <a:gd name="connsiteY331" fmla="*/ 872290 h 1074821"/>
                  <a:gd name="connsiteX332" fmla="*/ 3246521 w 3797166"/>
                  <a:gd name="connsiteY332" fmla="*/ 882316 h 1074821"/>
                  <a:gd name="connsiteX333" fmla="*/ 3252537 w 3797166"/>
                  <a:gd name="connsiteY333" fmla="*/ 938463 h 1074821"/>
                  <a:gd name="connsiteX334" fmla="*/ 3256548 w 3797166"/>
                  <a:gd name="connsiteY334" fmla="*/ 946485 h 1074821"/>
                  <a:gd name="connsiteX335" fmla="*/ 3260558 w 3797166"/>
                  <a:gd name="connsiteY335" fmla="*/ 962527 h 1074821"/>
                  <a:gd name="connsiteX336" fmla="*/ 3262564 w 3797166"/>
                  <a:gd name="connsiteY336" fmla="*/ 968542 h 1074821"/>
                  <a:gd name="connsiteX337" fmla="*/ 3264569 w 3797166"/>
                  <a:gd name="connsiteY337" fmla="*/ 976563 h 1074821"/>
                  <a:gd name="connsiteX338" fmla="*/ 3268579 w 3797166"/>
                  <a:gd name="connsiteY338" fmla="*/ 986590 h 1074821"/>
                  <a:gd name="connsiteX339" fmla="*/ 3270585 w 3797166"/>
                  <a:gd name="connsiteY339" fmla="*/ 994611 h 1074821"/>
                  <a:gd name="connsiteX340" fmla="*/ 3286627 w 3797166"/>
                  <a:gd name="connsiteY340" fmla="*/ 1002632 h 1074821"/>
                  <a:gd name="connsiteX341" fmla="*/ 3296653 w 3797166"/>
                  <a:gd name="connsiteY341" fmla="*/ 996616 h 1074821"/>
                  <a:gd name="connsiteX342" fmla="*/ 3302669 w 3797166"/>
                  <a:gd name="connsiteY342" fmla="*/ 992606 h 1074821"/>
                  <a:gd name="connsiteX343" fmla="*/ 3312695 w 3797166"/>
                  <a:gd name="connsiteY343" fmla="*/ 978569 h 1074821"/>
                  <a:gd name="connsiteX344" fmla="*/ 3318711 w 3797166"/>
                  <a:gd name="connsiteY344" fmla="*/ 972553 h 1074821"/>
                  <a:gd name="connsiteX345" fmla="*/ 3322721 w 3797166"/>
                  <a:gd name="connsiteY345" fmla="*/ 960521 h 1074821"/>
                  <a:gd name="connsiteX346" fmla="*/ 3332748 w 3797166"/>
                  <a:gd name="connsiteY346" fmla="*/ 946485 h 1074821"/>
                  <a:gd name="connsiteX347" fmla="*/ 3340769 w 3797166"/>
                  <a:gd name="connsiteY347" fmla="*/ 934453 h 1074821"/>
                  <a:gd name="connsiteX348" fmla="*/ 3342774 w 3797166"/>
                  <a:gd name="connsiteY348" fmla="*/ 926432 h 1074821"/>
                  <a:gd name="connsiteX349" fmla="*/ 3346785 w 3797166"/>
                  <a:gd name="connsiteY349" fmla="*/ 920416 h 1074821"/>
                  <a:gd name="connsiteX350" fmla="*/ 3372853 w 3797166"/>
                  <a:gd name="connsiteY350" fmla="*/ 876300 h 1074821"/>
                  <a:gd name="connsiteX351" fmla="*/ 3380874 w 3797166"/>
                  <a:gd name="connsiteY351" fmla="*/ 862263 h 1074821"/>
                  <a:gd name="connsiteX352" fmla="*/ 3382879 w 3797166"/>
                  <a:gd name="connsiteY352" fmla="*/ 854242 h 1074821"/>
                  <a:gd name="connsiteX353" fmla="*/ 3386890 w 3797166"/>
                  <a:gd name="connsiteY353" fmla="*/ 848227 h 1074821"/>
                  <a:gd name="connsiteX354" fmla="*/ 3388895 w 3797166"/>
                  <a:gd name="connsiteY354" fmla="*/ 842211 h 1074821"/>
                  <a:gd name="connsiteX355" fmla="*/ 3392906 w 3797166"/>
                  <a:gd name="connsiteY355" fmla="*/ 836195 h 1074821"/>
                  <a:gd name="connsiteX356" fmla="*/ 3394911 w 3797166"/>
                  <a:gd name="connsiteY356" fmla="*/ 828174 h 1074821"/>
                  <a:gd name="connsiteX357" fmla="*/ 3398921 w 3797166"/>
                  <a:gd name="connsiteY357" fmla="*/ 772027 h 1074821"/>
                  <a:gd name="connsiteX358" fmla="*/ 3400927 w 3797166"/>
                  <a:gd name="connsiteY358" fmla="*/ 762000 h 1074821"/>
                  <a:gd name="connsiteX359" fmla="*/ 3404937 w 3797166"/>
                  <a:gd name="connsiteY359" fmla="*/ 755985 h 1074821"/>
                  <a:gd name="connsiteX360" fmla="*/ 3410953 w 3797166"/>
                  <a:gd name="connsiteY360" fmla="*/ 741948 h 1074821"/>
                  <a:gd name="connsiteX361" fmla="*/ 3414964 w 3797166"/>
                  <a:gd name="connsiteY361" fmla="*/ 729916 h 1074821"/>
                  <a:gd name="connsiteX362" fmla="*/ 3418974 w 3797166"/>
                  <a:gd name="connsiteY362" fmla="*/ 721895 h 1074821"/>
                  <a:gd name="connsiteX363" fmla="*/ 3429000 w 3797166"/>
                  <a:gd name="connsiteY363" fmla="*/ 701842 h 1074821"/>
                  <a:gd name="connsiteX364" fmla="*/ 3435016 w 3797166"/>
                  <a:gd name="connsiteY364" fmla="*/ 697832 h 1074821"/>
                  <a:gd name="connsiteX365" fmla="*/ 3449053 w 3797166"/>
                  <a:gd name="connsiteY365" fmla="*/ 691816 h 1074821"/>
                  <a:gd name="connsiteX366" fmla="*/ 3467100 w 3797166"/>
                  <a:gd name="connsiteY366" fmla="*/ 683795 h 1074821"/>
                  <a:gd name="connsiteX367" fmla="*/ 3475121 w 3797166"/>
                  <a:gd name="connsiteY367" fmla="*/ 679785 h 1074821"/>
                  <a:gd name="connsiteX368" fmla="*/ 3485148 w 3797166"/>
                  <a:gd name="connsiteY368" fmla="*/ 677779 h 1074821"/>
                  <a:gd name="connsiteX369" fmla="*/ 3493169 w 3797166"/>
                  <a:gd name="connsiteY369" fmla="*/ 671763 h 1074821"/>
                  <a:gd name="connsiteX370" fmla="*/ 3501190 w 3797166"/>
                  <a:gd name="connsiteY370" fmla="*/ 669758 h 1074821"/>
                  <a:gd name="connsiteX371" fmla="*/ 3519237 w 3797166"/>
                  <a:gd name="connsiteY371" fmla="*/ 655721 h 1074821"/>
                  <a:gd name="connsiteX372" fmla="*/ 3533274 w 3797166"/>
                  <a:gd name="connsiteY372" fmla="*/ 645695 h 1074821"/>
                  <a:gd name="connsiteX373" fmla="*/ 3547311 w 3797166"/>
                  <a:gd name="connsiteY373" fmla="*/ 643690 h 1074821"/>
                  <a:gd name="connsiteX374" fmla="*/ 3585411 w 3797166"/>
                  <a:gd name="connsiteY374" fmla="*/ 639679 h 1074821"/>
                  <a:gd name="connsiteX375" fmla="*/ 3591427 w 3797166"/>
                  <a:gd name="connsiteY375" fmla="*/ 637674 h 1074821"/>
                  <a:gd name="connsiteX376" fmla="*/ 3603458 w 3797166"/>
                  <a:gd name="connsiteY376" fmla="*/ 625642 h 1074821"/>
                  <a:gd name="connsiteX377" fmla="*/ 3611479 w 3797166"/>
                  <a:gd name="connsiteY377" fmla="*/ 613611 h 1074821"/>
                  <a:gd name="connsiteX378" fmla="*/ 3617495 w 3797166"/>
                  <a:gd name="connsiteY378" fmla="*/ 609600 h 1074821"/>
                  <a:gd name="connsiteX379" fmla="*/ 3625516 w 3797166"/>
                  <a:gd name="connsiteY379" fmla="*/ 593558 h 1074821"/>
                  <a:gd name="connsiteX380" fmla="*/ 3633537 w 3797166"/>
                  <a:gd name="connsiteY380" fmla="*/ 589548 h 1074821"/>
                  <a:gd name="connsiteX381" fmla="*/ 3643564 w 3797166"/>
                  <a:gd name="connsiteY381" fmla="*/ 579521 h 1074821"/>
                  <a:gd name="connsiteX382" fmla="*/ 3645569 w 3797166"/>
                  <a:gd name="connsiteY382" fmla="*/ 573506 h 1074821"/>
                  <a:gd name="connsiteX383" fmla="*/ 3657600 w 3797166"/>
                  <a:gd name="connsiteY383" fmla="*/ 557463 h 1074821"/>
                  <a:gd name="connsiteX384" fmla="*/ 3667627 w 3797166"/>
                  <a:gd name="connsiteY384" fmla="*/ 555458 h 1074821"/>
                  <a:gd name="connsiteX385" fmla="*/ 3679658 w 3797166"/>
                  <a:gd name="connsiteY385" fmla="*/ 549442 h 1074821"/>
                  <a:gd name="connsiteX386" fmla="*/ 3689685 w 3797166"/>
                  <a:gd name="connsiteY386" fmla="*/ 553453 h 1074821"/>
                  <a:gd name="connsiteX387" fmla="*/ 3701716 w 3797166"/>
                  <a:gd name="connsiteY387" fmla="*/ 555458 h 1074821"/>
                  <a:gd name="connsiteX388" fmla="*/ 3735806 w 3797166"/>
                  <a:gd name="connsiteY388" fmla="*/ 551448 h 1074821"/>
                  <a:gd name="connsiteX389" fmla="*/ 3745832 w 3797166"/>
                  <a:gd name="connsiteY389" fmla="*/ 547437 h 1074821"/>
                  <a:gd name="connsiteX390" fmla="*/ 3755858 w 3797166"/>
                  <a:gd name="connsiteY390" fmla="*/ 545432 h 1074821"/>
                  <a:gd name="connsiteX391" fmla="*/ 3761874 w 3797166"/>
                  <a:gd name="connsiteY391" fmla="*/ 543427 h 1074821"/>
                  <a:gd name="connsiteX392" fmla="*/ 3767890 w 3797166"/>
                  <a:gd name="connsiteY392" fmla="*/ 539416 h 1074821"/>
                  <a:gd name="connsiteX393" fmla="*/ 3773906 w 3797166"/>
                  <a:gd name="connsiteY393" fmla="*/ 537411 h 1074821"/>
                  <a:gd name="connsiteX394" fmla="*/ 3779921 w 3797166"/>
                  <a:gd name="connsiteY394" fmla="*/ 527385 h 1074821"/>
                  <a:gd name="connsiteX395" fmla="*/ 3775911 w 3797166"/>
                  <a:gd name="connsiteY395" fmla="*/ 511342 h 1074821"/>
                  <a:gd name="connsiteX396" fmla="*/ 3769895 w 3797166"/>
                  <a:gd name="connsiteY396" fmla="*/ 505327 h 1074821"/>
                  <a:gd name="connsiteX397" fmla="*/ 3765885 w 3797166"/>
                  <a:gd name="connsiteY397" fmla="*/ 497306 h 1074821"/>
                  <a:gd name="connsiteX398" fmla="*/ 3755858 w 3797166"/>
                  <a:gd name="connsiteY398" fmla="*/ 491290 h 1074821"/>
                  <a:gd name="connsiteX399" fmla="*/ 3739816 w 3797166"/>
                  <a:gd name="connsiteY399" fmla="*/ 481263 h 1074821"/>
                  <a:gd name="connsiteX400" fmla="*/ 3733800 w 3797166"/>
                  <a:gd name="connsiteY400" fmla="*/ 477253 h 1074821"/>
                  <a:gd name="connsiteX401" fmla="*/ 3723774 w 3797166"/>
                  <a:gd name="connsiteY401" fmla="*/ 475248 h 1074821"/>
                  <a:gd name="connsiteX402" fmla="*/ 3709737 w 3797166"/>
                  <a:gd name="connsiteY402" fmla="*/ 463216 h 1074821"/>
                  <a:gd name="connsiteX403" fmla="*/ 3707732 w 3797166"/>
                  <a:gd name="connsiteY403" fmla="*/ 457200 h 1074821"/>
                  <a:gd name="connsiteX404" fmla="*/ 3711743 w 3797166"/>
                  <a:gd name="connsiteY404" fmla="*/ 447174 h 1074821"/>
                  <a:gd name="connsiteX405" fmla="*/ 3723774 w 3797166"/>
                  <a:gd name="connsiteY405" fmla="*/ 441158 h 1074821"/>
                  <a:gd name="connsiteX406" fmla="*/ 3741821 w 3797166"/>
                  <a:gd name="connsiteY406" fmla="*/ 431132 h 1074821"/>
                  <a:gd name="connsiteX407" fmla="*/ 3747837 w 3797166"/>
                  <a:gd name="connsiteY407" fmla="*/ 427121 h 1074821"/>
                  <a:gd name="connsiteX408" fmla="*/ 3755858 w 3797166"/>
                  <a:gd name="connsiteY408" fmla="*/ 423111 h 1074821"/>
                  <a:gd name="connsiteX409" fmla="*/ 3761874 w 3797166"/>
                  <a:gd name="connsiteY409" fmla="*/ 417095 h 1074821"/>
                  <a:gd name="connsiteX410" fmla="*/ 3777916 w 3797166"/>
                  <a:gd name="connsiteY410" fmla="*/ 411079 h 1074821"/>
                  <a:gd name="connsiteX411" fmla="*/ 3783932 w 3797166"/>
                  <a:gd name="connsiteY411" fmla="*/ 407069 h 1074821"/>
                  <a:gd name="connsiteX412" fmla="*/ 3781927 w 3797166"/>
                  <a:gd name="connsiteY412" fmla="*/ 381000 h 1074821"/>
                  <a:gd name="connsiteX413" fmla="*/ 3797077 w 3797166"/>
                  <a:gd name="connsiteY413" fmla="*/ 372645 h 1074821"/>
                  <a:gd name="connsiteX414" fmla="*/ 3786828 w 3797166"/>
                  <a:gd name="connsiteY414" fmla="*/ 324630 h 1074821"/>
                  <a:gd name="connsiteX415" fmla="*/ 3759869 w 3797166"/>
                  <a:gd name="connsiteY415" fmla="*/ 314827 h 1074821"/>
                  <a:gd name="connsiteX416" fmla="*/ 3753853 w 3797166"/>
                  <a:gd name="connsiteY416" fmla="*/ 312821 h 1074821"/>
                  <a:gd name="connsiteX417" fmla="*/ 3739816 w 3797166"/>
                  <a:gd name="connsiteY417" fmla="*/ 304800 h 1074821"/>
                  <a:gd name="connsiteX418" fmla="*/ 3717758 w 3797166"/>
                  <a:gd name="connsiteY418" fmla="*/ 298785 h 1074821"/>
                  <a:gd name="connsiteX419" fmla="*/ 3701716 w 3797166"/>
                  <a:gd name="connsiteY419" fmla="*/ 294774 h 1074821"/>
                  <a:gd name="connsiteX420" fmla="*/ 3683669 w 3797166"/>
                  <a:gd name="connsiteY420" fmla="*/ 286753 h 1074821"/>
                  <a:gd name="connsiteX421" fmla="*/ 3669632 w 3797166"/>
                  <a:gd name="connsiteY421" fmla="*/ 284748 h 1074821"/>
                  <a:gd name="connsiteX422" fmla="*/ 3591427 w 3797166"/>
                  <a:gd name="connsiteY422" fmla="*/ 282742 h 1074821"/>
                  <a:gd name="connsiteX423" fmla="*/ 3569369 w 3797166"/>
                  <a:gd name="connsiteY423" fmla="*/ 286753 h 1074821"/>
                  <a:gd name="connsiteX424" fmla="*/ 3539290 w 3797166"/>
                  <a:gd name="connsiteY424" fmla="*/ 292769 h 1074821"/>
                  <a:gd name="connsiteX425" fmla="*/ 3463090 w 3797166"/>
                  <a:gd name="connsiteY425" fmla="*/ 288758 h 1074821"/>
                  <a:gd name="connsiteX426" fmla="*/ 3457074 w 3797166"/>
                  <a:gd name="connsiteY426" fmla="*/ 286753 h 1074821"/>
                  <a:gd name="connsiteX427" fmla="*/ 3443037 w 3797166"/>
                  <a:gd name="connsiteY427" fmla="*/ 282742 h 1074821"/>
                  <a:gd name="connsiteX428" fmla="*/ 3416969 w 3797166"/>
                  <a:gd name="connsiteY428" fmla="*/ 280737 h 1074821"/>
                  <a:gd name="connsiteX429" fmla="*/ 3376864 w 3797166"/>
                  <a:gd name="connsiteY429" fmla="*/ 272716 h 1074821"/>
                  <a:gd name="connsiteX430" fmla="*/ 3360821 w 3797166"/>
                  <a:gd name="connsiteY430" fmla="*/ 268706 h 1074821"/>
                  <a:gd name="connsiteX431" fmla="*/ 3350795 w 3797166"/>
                  <a:gd name="connsiteY431" fmla="*/ 264695 h 1074821"/>
                  <a:gd name="connsiteX432" fmla="*/ 3326732 w 3797166"/>
                  <a:gd name="connsiteY432" fmla="*/ 262690 h 1074821"/>
                  <a:gd name="connsiteX433" fmla="*/ 3290637 w 3797166"/>
                  <a:gd name="connsiteY433" fmla="*/ 256674 h 1074821"/>
                  <a:gd name="connsiteX434" fmla="*/ 3266574 w 3797166"/>
                  <a:gd name="connsiteY434" fmla="*/ 252663 h 1074821"/>
                  <a:gd name="connsiteX435" fmla="*/ 3234490 w 3797166"/>
                  <a:gd name="connsiteY435" fmla="*/ 246648 h 1074821"/>
                  <a:gd name="connsiteX436" fmla="*/ 3191043 w 3797166"/>
                  <a:gd name="connsiteY436" fmla="*/ 232165 h 1074821"/>
                  <a:gd name="connsiteX437" fmla="*/ 3153333 w 3797166"/>
                  <a:gd name="connsiteY437" fmla="*/ 223086 h 1074821"/>
                  <a:gd name="connsiteX438" fmla="*/ 3126039 w 3797166"/>
                  <a:gd name="connsiteY438" fmla="*/ 219799 h 1074821"/>
                  <a:gd name="connsiteX439" fmla="*/ 3102867 w 3797166"/>
                  <a:gd name="connsiteY439" fmla="*/ 220524 h 1074821"/>
                  <a:gd name="connsiteX440" fmla="*/ 3076686 w 3797166"/>
                  <a:gd name="connsiteY440" fmla="*/ 223921 h 1074821"/>
                  <a:gd name="connsiteX441" fmla="*/ 3085298 w 3797166"/>
                  <a:gd name="connsiteY441" fmla="*/ 209787 h 1074821"/>
                  <a:gd name="connsiteX442" fmla="*/ 3051911 w 3797166"/>
                  <a:gd name="connsiteY442" fmla="*/ 219927 h 1074821"/>
                  <a:gd name="connsiteX443" fmla="*/ 3031958 w 3797166"/>
                  <a:gd name="connsiteY443" fmla="*/ 220579 h 1074821"/>
                  <a:gd name="connsiteX444" fmla="*/ 2953753 w 3797166"/>
                  <a:gd name="connsiteY444" fmla="*/ 204537 h 1074821"/>
                  <a:gd name="connsiteX445" fmla="*/ 2943727 w 3797166"/>
                  <a:gd name="connsiteY445" fmla="*/ 200527 h 1074821"/>
                  <a:gd name="connsiteX446" fmla="*/ 2925679 w 3797166"/>
                  <a:gd name="connsiteY446" fmla="*/ 196516 h 1074821"/>
                  <a:gd name="connsiteX447" fmla="*/ 2915653 w 3797166"/>
                  <a:gd name="connsiteY447" fmla="*/ 194511 h 1074821"/>
                  <a:gd name="connsiteX448" fmla="*/ 2903621 w 3797166"/>
                  <a:gd name="connsiteY448" fmla="*/ 190500 h 1074821"/>
                  <a:gd name="connsiteX449" fmla="*/ 2869532 w 3797166"/>
                  <a:gd name="connsiteY449" fmla="*/ 182479 h 1074821"/>
                  <a:gd name="connsiteX450" fmla="*/ 2861511 w 3797166"/>
                  <a:gd name="connsiteY450" fmla="*/ 178469 h 1074821"/>
                  <a:gd name="connsiteX451" fmla="*/ 2853490 w 3797166"/>
                  <a:gd name="connsiteY451" fmla="*/ 176463 h 1074821"/>
                  <a:gd name="connsiteX452" fmla="*/ 2817395 w 3797166"/>
                  <a:gd name="connsiteY452" fmla="*/ 168442 h 1074821"/>
                  <a:gd name="connsiteX453" fmla="*/ 2789321 w 3797166"/>
                  <a:gd name="connsiteY453" fmla="*/ 160421 h 1074821"/>
                  <a:gd name="connsiteX454" fmla="*/ 2765258 w 3797166"/>
                  <a:gd name="connsiteY454" fmla="*/ 152400 h 1074821"/>
                  <a:gd name="connsiteX455" fmla="*/ 2745206 w 3797166"/>
                  <a:gd name="connsiteY455" fmla="*/ 150395 h 1074821"/>
                  <a:gd name="connsiteX456" fmla="*/ 2727158 w 3797166"/>
                  <a:gd name="connsiteY456" fmla="*/ 146385 h 1074821"/>
                  <a:gd name="connsiteX457" fmla="*/ 2719137 w 3797166"/>
                  <a:gd name="connsiteY457" fmla="*/ 144379 h 1074821"/>
                  <a:gd name="connsiteX458" fmla="*/ 2689058 w 3797166"/>
                  <a:gd name="connsiteY458" fmla="*/ 140369 h 1074821"/>
                  <a:gd name="connsiteX459" fmla="*/ 2679032 w 3797166"/>
                  <a:gd name="connsiteY459" fmla="*/ 136358 h 1074821"/>
                  <a:gd name="connsiteX460" fmla="*/ 2635560 w 3797166"/>
                  <a:gd name="connsiteY460" fmla="*/ 137217 h 1074821"/>
                  <a:gd name="connsiteX461" fmla="*/ 2610853 w 3797166"/>
                  <a:gd name="connsiteY461" fmla="*/ 118311 h 1074821"/>
                  <a:gd name="connsiteX462" fmla="*/ 2588795 w 3797166"/>
                  <a:gd name="connsiteY462" fmla="*/ 132061 h 1074821"/>
                  <a:gd name="connsiteX463" fmla="*/ 2576764 w 3797166"/>
                  <a:gd name="connsiteY463" fmla="*/ 106279 h 1074821"/>
                  <a:gd name="connsiteX464" fmla="*/ 2570748 w 3797166"/>
                  <a:gd name="connsiteY464" fmla="*/ 108285 h 1074821"/>
                  <a:gd name="connsiteX465" fmla="*/ 2566737 w 3797166"/>
                  <a:gd name="connsiteY465" fmla="*/ 118311 h 1074821"/>
                  <a:gd name="connsiteX466" fmla="*/ 2536658 w 3797166"/>
                  <a:gd name="connsiteY466" fmla="*/ 98259 h 1074821"/>
                  <a:gd name="connsiteX467" fmla="*/ 2546685 w 3797166"/>
                  <a:gd name="connsiteY467" fmla="*/ 102269 h 1074821"/>
                  <a:gd name="connsiteX468" fmla="*/ 2526632 w 3797166"/>
                  <a:gd name="connsiteY468" fmla="*/ 90237 h 1074821"/>
                  <a:gd name="connsiteX469" fmla="*/ 2516605 w 3797166"/>
                  <a:gd name="connsiteY469" fmla="*/ 106280 h 1074821"/>
                  <a:gd name="connsiteX470" fmla="*/ 2504574 w 3797166"/>
                  <a:gd name="connsiteY470" fmla="*/ 74195 h 1074821"/>
                  <a:gd name="connsiteX471" fmla="*/ 2464468 w 3797166"/>
                  <a:gd name="connsiteY471" fmla="*/ 72190 h 1074821"/>
                  <a:gd name="connsiteX472" fmla="*/ 2430380 w 3797166"/>
                  <a:gd name="connsiteY472" fmla="*/ 64169 h 1074821"/>
                  <a:gd name="connsiteX473" fmla="*/ 2410327 w 3797166"/>
                  <a:gd name="connsiteY473" fmla="*/ 54142 h 1074821"/>
                  <a:gd name="connsiteX474" fmla="*/ 2394284 w 3797166"/>
                  <a:gd name="connsiteY474" fmla="*/ 56148 h 1074821"/>
                  <a:gd name="connsiteX475" fmla="*/ 2371582 w 3797166"/>
                  <a:gd name="connsiteY475" fmla="*/ 67104 h 1074821"/>
                  <a:gd name="connsiteX476" fmla="*/ 2368359 w 3797166"/>
                  <a:gd name="connsiteY476" fmla="*/ 66532 h 1074821"/>
                  <a:gd name="connsiteX477" fmla="*/ 2338137 w 3797166"/>
                  <a:gd name="connsiteY477" fmla="*/ 66174 h 1074821"/>
                  <a:gd name="connsiteX478" fmla="*/ 2306053 w 3797166"/>
                  <a:gd name="connsiteY478" fmla="*/ 36095 h 1074821"/>
                  <a:gd name="connsiteX479" fmla="*/ 2281990 w 3797166"/>
                  <a:gd name="connsiteY479" fmla="*/ 36044 h 1074821"/>
                  <a:gd name="connsiteX480" fmla="*/ 2267000 w 3797166"/>
                  <a:gd name="connsiteY480" fmla="*/ 35945 h 1074821"/>
                  <a:gd name="connsiteX481" fmla="*/ 2235869 w 3797166"/>
                  <a:gd name="connsiteY481" fmla="*/ 27924 h 1074821"/>
                  <a:gd name="connsiteX482" fmla="*/ 2209800 w 3797166"/>
                  <a:gd name="connsiteY482" fmla="*/ 36095 h 1074821"/>
                  <a:gd name="connsiteX483" fmla="*/ 2187743 w 3797166"/>
                  <a:gd name="connsiteY483" fmla="*/ 30079 h 1074821"/>
                  <a:gd name="connsiteX484" fmla="*/ 2169695 w 3797166"/>
                  <a:gd name="connsiteY484" fmla="*/ 26069 h 1074821"/>
                  <a:gd name="connsiteX485" fmla="*/ 2145632 w 3797166"/>
                  <a:gd name="connsiteY485" fmla="*/ 18048 h 1074821"/>
                  <a:gd name="connsiteX486" fmla="*/ 2117558 w 3797166"/>
                  <a:gd name="connsiteY486" fmla="*/ 12032 h 1074821"/>
                  <a:gd name="connsiteX487" fmla="*/ 2099511 w 3797166"/>
                  <a:gd name="connsiteY487" fmla="*/ 8021 h 1074821"/>
                  <a:gd name="connsiteX488" fmla="*/ 2079458 w 3797166"/>
                  <a:gd name="connsiteY488" fmla="*/ 4011 h 1074821"/>
                  <a:gd name="connsiteX489" fmla="*/ 2053390 w 3797166"/>
                  <a:gd name="connsiteY489" fmla="*/ 0 h 1074821"/>
                  <a:gd name="connsiteX490" fmla="*/ 2013285 w 3797166"/>
                  <a:gd name="connsiteY490" fmla="*/ 6016 h 1074821"/>
                  <a:gd name="connsiteX491" fmla="*/ 2007269 w 3797166"/>
                  <a:gd name="connsiteY491" fmla="*/ 14037 h 1074821"/>
                  <a:gd name="connsiteX492" fmla="*/ 1977190 w 3797166"/>
                  <a:gd name="connsiteY492" fmla="*/ 20053 h 1074821"/>
                  <a:gd name="connsiteX493" fmla="*/ 1945106 w 3797166"/>
                  <a:gd name="connsiteY493" fmla="*/ 10027 h 1074821"/>
                  <a:gd name="connsiteX494" fmla="*/ 1760621 w 3797166"/>
                  <a:gd name="connsiteY494" fmla="*/ 10027 h 1074821"/>
                  <a:gd name="connsiteX495" fmla="*/ 1665539 w 3797166"/>
                  <a:gd name="connsiteY495" fmla="*/ 10862 h 1074821"/>
                  <a:gd name="connsiteX496" fmla="*/ 1652337 w 3797166"/>
                  <a:gd name="connsiteY496" fmla="*/ 16042 h 1074821"/>
                  <a:gd name="connsiteX497" fmla="*/ 1650332 w 3797166"/>
                  <a:gd name="connsiteY497" fmla="*/ 22058 h 1074821"/>
                  <a:gd name="connsiteX498" fmla="*/ 1654343 w 3797166"/>
                  <a:gd name="connsiteY498" fmla="*/ 62163 h 1074821"/>
                  <a:gd name="connsiteX499" fmla="*/ 1652337 w 3797166"/>
                  <a:gd name="connsiteY499" fmla="*/ 82216 h 1074821"/>
                  <a:gd name="connsiteX500" fmla="*/ 1646321 w 3797166"/>
                  <a:gd name="connsiteY500" fmla="*/ 112295 h 1074821"/>
                  <a:gd name="connsiteX501" fmla="*/ 1640306 w 3797166"/>
                  <a:gd name="connsiteY501" fmla="*/ 126332 h 1074821"/>
                  <a:gd name="connsiteX502" fmla="*/ 1638300 w 3797166"/>
                  <a:gd name="connsiteY502" fmla="*/ 132348 h 1074821"/>
                  <a:gd name="connsiteX503" fmla="*/ 1626269 w 3797166"/>
                  <a:gd name="connsiteY503" fmla="*/ 138363 h 1074821"/>
                  <a:gd name="connsiteX504" fmla="*/ 1608221 w 3797166"/>
                  <a:gd name="connsiteY504" fmla="*/ 134353 h 1074821"/>
                  <a:gd name="connsiteX505" fmla="*/ 1606216 w 3797166"/>
                  <a:gd name="connsiteY505" fmla="*/ 126332 h 1074821"/>
                  <a:gd name="connsiteX506" fmla="*/ 1604211 w 3797166"/>
                  <a:gd name="connsiteY506" fmla="*/ 120316 h 1074821"/>
                  <a:gd name="connsiteX507" fmla="*/ 1600200 w 3797166"/>
                  <a:gd name="connsiteY507" fmla="*/ 106279 h 1074821"/>
                  <a:gd name="connsiteX508" fmla="*/ 1592179 w 3797166"/>
                  <a:gd name="connsiteY508" fmla="*/ 84221 h 1074821"/>
                  <a:gd name="connsiteX509" fmla="*/ 1584158 w 3797166"/>
                  <a:gd name="connsiteY509" fmla="*/ 82216 h 1074821"/>
                  <a:gd name="connsiteX510" fmla="*/ 1574132 w 3797166"/>
                  <a:gd name="connsiteY510" fmla="*/ 70185 h 1074821"/>
                  <a:gd name="connsiteX511" fmla="*/ 1568116 w 3797166"/>
                  <a:gd name="connsiteY511" fmla="*/ 68179 h 1074821"/>
                  <a:gd name="connsiteX512" fmla="*/ 1538037 w 3797166"/>
                  <a:gd name="connsiteY512" fmla="*/ 72190 h 1074821"/>
                  <a:gd name="connsiteX513" fmla="*/ 1532021 w 3797166"/>
                  <a:gd name="connsiteY513" fmla="*/ 76200 h 1074821"/>
                  <a:gd name="connsiteX514" fmla="*/ 1524000 w 3797166"/>
                  <a:gd name="connsiteY514" fmla="*/ 82216 h 1074821"/>
                  <a:gd name="connsiteX515" fmla="*/ 1517985 w 3797166"/>
                  <a:gd name="connsiteY515" fmla="*/ 92242 h 1074821"/>
                  <a:gd name="connsiteX516" fmla="*/ 1499937 w 3797166"/>
                  <a:gd name="connsiteY516" fmla="*/ 108285 h 1074821"/>
                  <a:gd name="connsiteX517" fmla="*/ 1497932 w 3797166"/>
                  <a:gd name="connsiteY517" fmla="*/ 116306 h 1074821"/>
                  <a:gd name="connsiteX518" fmla="*/ 1491916 w 3797166"/>
                  <a:gd name="connsiteY518" fmla="*/ 118311 h 1074821"/>
                  <a:gd name="connsiteX519" fmla="*/ 1487906 w 3797166"/>
                  <a:gd name="connsiteY519" fmla="*/ 124327 h 1074821"/>
                  <a:gd name="connsiteX520" fmla="*/ 1483895 w 3797166"/>
                  <a:gd name="connsiteY520" fmla="*/ 138363 h 1074821"/>
                  <a:gd name="connsiteX521" fmla="*/ 1479885 w 3797166"/>
                  <a:gd name="connsiteY521" fmla="*/ 144379 h 1074821"/>
                  <a:gd name="connsiteX522" fmla="*/ 1489911 w 3797166"/>
                  <a:gd name="connsiteY522" fmla="*/ 154406 h 1074821"/>
                  <a:gd name="connsiteX523" fmla="*/ 1491916 w 3797166"/>
                  <a:gd name="connsiteY523" fmla="*/ 160421 h 1074821"/>
                  <a:gd name="connsiteX524" fmla="*/ 1497932 w 3797166"/>
                  <a:gd name="connsiteY524" fmla="*/ 164432 h 1074821"/>
                  <a:gd name="connsiteX525" fmla="*/ 1503948 w 3797166"/>
                  <a:gd name="connsiteY525" fmla="*/ 178469 h 1074821"/>
                  <a:gd name="connsiteX526" fmla="*/ 1505953 w 3797166"/>
                  <a:gd name="connsiteY526" fmla="*/ 184485 h 1074821"/>
                  <a:gd name="connsiteX527" fmla="*/ 1509964 w 3797166"/>
                  <a:gd name="connsiteY527" fmla="*/ 194511 h 1074821"/>
                  <a:gd name="connsiteX528" fmla="*/ 1511969 w 3797166"/>
                  <a:gd name="connsiteY528" fmla="*/ 202532 h 1074821"/>
                  <a:gd name="connsiteX529" fmla="*/ 1515979 w 3797166"/>
                  <a:gd name="connsiteY529" fmla="*/ 208548 h 1074821"/>
                  <a:gd name="connsiteX530" fmla="*/ 1524000 w 3797166"/>
                  <a:gd name="connsiteY530" fmla="*/ 222585 h 1074821"/>
                  <a:gd name="connsiteX531" fmla="*/ 1526006 w 3797166"/>
                  <a:gd name="connsiteY531" fmla="*/ 228600 h 1074821"/>
                  <a:gd name="connsiteX532" fmla="*/ 1530016 w 3797166"/>
                  <a:gd name="connsiteY532" fmla="*/ 234616 h 1074821"/>
                  <a:gd name="connsiteX533" fmla="*/ 1532021 w 3797166"/>
                  <a:gd name="connsiteY533" fmla="*/ 240632 h 1074821"/>
                  <a:gd name="connsiteX534" fmla="*/ 1544053 w 3797166"/>
                  <a:gd name="connsiteY534" fmla="*/ 252663 h 1074821"/>
                  <a:gd name="connsiteX535" fmla="*/ 1558090 w 3797166"/>
                  <a:gd name="connsiteY535" fmla="*/ 268706 h 1074821"/>
                  <a:gd name="connsiteX536" fmla="*/ 1566111 w 3797166"/>
                  <a:gd name="connsiteY536" fmla="*/ 276727 h 1074821"/>
                  <a:gd name="connsiteX537" fmla="*/ 1570121 w 3797166"/>
                  <a:gd name="connsiteY537" fmla="*/ 282742 h 1074821"/>
                  <a:gd name="connsiteX538" fmla="*/ 1578143 w 3797166"/>
                  <a:gd name="connsiteY538" fmla="*/ 284748 h 1074821"/>
                  <a:gd name="connsiteX539" fmla="*/ 1592179 w 3797166"/>
                  <a:gd name="connsiteY539" fmla="*/ 302795 h 1074821"/>
                  <a:gd name="connsiteX540" fmla="*/ 1598195 w 3797166"/>
                  <a:gd name="connsiteY540" fmla="*/ 314827 h 1074821"/>
                  <a:gd name="connsiteX541" fmla="*/ 1600200 w 3797166"/>
                  <a:gd name="connsiteY541" fmla="*/ 320842 h 1074821"/>
                  <a:gd name="connsiteX542" fmla="*/ 1596190 w 3797166"/>
                  <a:gd name="connsiteY542" fmla="*/ 334879 h 1074821"/>
                  <a:gd name="connsiteX543" fmla="*/ 1590174 w 3797166"/>
                  <a:gd name="connsiteY543" fmla="*/ 332874 h 1074821"/>
                  <a:gd name="connsiteX544" fmla="*/ 1572127 w 3797166"/>
                  <a:gd name="connsiteY544" fmla="*/ 328863 h 1074821"/>
                  <a:gd name="connsiteX545" fmla="*/ 1568116 w 3797166"/>
                  <a:gd name="connsiteY545" fmla="*/ 334879 h 1074821"/>
                  <a:gd name="connsiteX546" fmla="*/ 1562100 w 3797166"/>
                  <a:gd name="connsiteY546" fmla="*/ 332874 h 1074821"/>
                  <a:gd name="connsiteX547" fmla="*/ 1556085 w 3797166"/>
                  <a:gd name="connsiteY547" fmla="*/ 334879 h 1074821"/>
                  <a:gd name="connsiteX548" fmla="*/ 1554079 w 3797166"/>
                  <a:gd name="connsiteY548" fmla="*/ 387016 h 1074821"/>
                  <a:gd name="connsiteX549" fmla="*/ 1548064 w 3797166"/>
                  <a:gd name="connsiteY549" fmla="*/ 407069 h 1074821"/>
                  <a:gd name="connsiteX550" fmla="*/ 1540043 w 3797166"/>
                  <a:gd name="connsiteY550" fmla="*/ 411079 h 1074821"/>
                  <a:gd name="connsiteX551" fmla="*/ 1528011 w 3797166"/>
                  <a:gd name="connsiteY551" fmla="*/ 407069 h 1074821"/>
                  <a:gd name="connsiteX552" fmla="*/ 1521995 w 3797166"/>
                  <a:gd name="connsiteY552" fmla="*/ 376990 h 1074821"/>
                  <a:gd name="connsiteX553" fmla="*/ 1519990 w 3797166"/>
                  <a:gd name="connsiteY553" fmla="*/ 356937 h 1074821"/>
                  <a:gd name="connsiteX554" fmla="*/ 1509964 w 3797166"/>
                  <a:gd name="connsiteY554" fmla="*/ 348916 h 1074821"/>
                  <a:gd name="connsiteX555" fmla="*/ 1507958 w 3797166"/>
                  <a:gd name="connsiteY555" fmla="*/ 342900 h 1074821"/>
                  <a:gd name="connsiteX556" fmla="*/ 1501943 w 3797166"/>
                  <a:gd name="connsiteY556" fmla="*/ 336885 h 1074821"/>
                  <a:gd name="connsiteX557" fmla="*/ 1475874 w 3797166"/>
                  <a:gd name="connsiteY557" fmla="*/ 342900 h 1074821"/>
                  <a:gd name="connsiteX558" fmla="*/ 1469858 w 3797166"/>
                  <a:gd name="connsiteY558" fmla="*/ 346911 h 1074821"/>
                  <a:gd name="connsiteX559" fmla="*/ 1463843 w 3797166"/>
                  <a:gd name="connsiteY559" fmla="*/ 344906 h 1074821"/>
                  <a:gd name="connsiteX560" fmla="*/ 1469858 w 3797166"/>
                  <a:gd name="connsiteY560" fmla="*/ 292769 h 1074821"/>
                  <a:gd name="connsiteX561" fmla="*/ 1473869 w 3797166"/>
                  <a:gd name="connsiteY561" fmla="*/ 250658 h 1074821"/>
                  <a:gd name="connsiteX562" fmla="*/ 1477879 w 3797166"/>
                  <a:gd name="connsiteY562" fmla="*/ 234616 h 1074821"/>
                  <a:gd name="connsiteX563" fmla="*/ 1481890 w 3797166"/>
                  <a:gd name="connsiteY563" fmla="*/ 214563 h 1074821"/>
                  <a:gd name="connsiteX564" fmla="*/ 1479885 w 3797166"/>
                  <a:gd name="connsiteY564" fmla="*/ 198521 h 1074821"/>
                  <a:gd name="connsiteX565" fmla="*/ 1463843 w 3797166"/>
                  <a:gd name="connsiteY565" fmla="*/ 194511 h 1074821"/>
                  <a:gd name="connsiteX566" fmla="*/ 1445795 w 3797166"/>
                  <a:gd name="connsiteY566" fmla="*/ 196516 h 1074821"/>
                  <a:gd name="connsiteX567" fmla="*/ 1437774 w 3797166"/>
                  <a:gd name="connsiteY567" fmla="*/ 208548 h 1074821"/>
                  <a:gd name="connsiteX568" fmla="*/ 1435769 w 3797166"/>
                  <a:gd name="connsiteY568" fmla="*/ 218574 h 1074821"/>
                  <a:gd name="connsiteX569" fmla="*/ 1421732 w 3797166"/>
                  <a:gd name="connsiteY569" fmla="*/ 310816 h 1074821"/>
                  <a:gd name="connsiteX570" fmla="*/ 1415716 w 3797166"/>
                  <a:gd name="connsiteY570" fmla="*/ 328863 h 1074821"/>
                  <a:gd name="connsiteX571" fmla="*/ 1409700 w 3797166"/>
                  <a:gd name="connsiteY571" fmla="*/ 340895 h 1074821"/>
                  <a:gd name="connsiteX572" fmla="*/ 1395664 w 3797166"/>
                  <a:gd name="connsiteY572" fmla="*/ 348916 h 1074821"/>
                  <a:gd name="connsiteX573" fmla="*/ 1387643 w 3797166"/>
                  <a:gd name="connsiteY573" fmla="*/ 352927 h 1074821"/>
                  <a:gd name="connsiteX574" fmla="*/ 1375611 w 3797166"/>
                  <a:gd name="connsiteY574" fmla="*/ 354932 h 1074821"/>
                  <a:gd name="connsiteX575" fmla="*/ 1357564 w 3797166"/>
                  <a:gd name="connsiteY575" fmla="*/ 358942 h 1074821"/>
                  <a:gd name="connsiteX576" fmla="*/ 1325479 w 3797166"/>
                  <a:gd name="connsiteY576" fmla="*/ 356937 h 1074821"/>
                  <a:gd name="connsiteX577" fmla="*/ 1311443 w 3797166"/>
                  <a:gd name="connsiteY577" fmla="*/ 348916 h 1074821"/>
                  <a:gd name="connsiteX578" fmla="*/ 1299411 w 3797166"/>
                  <a:gd name="connsiteY578" fmla="*/ 342900 h 1074821"/>
                  <a:gd name="connsiteX579" fmla="*/ 1293395 w 3797166"/>
                  <a:gd name="connsiteY579" fmla="*/ 338890 h 1074821"/>
                  <a:gd name="connsiteX580" fmla="*/ 1279358 w 3797166"/>
                  <a:gd name="connsiteY580" fmla="*/ 332874 h 1074821"/>
                  <a:gd name="connsiteX581" fmla="*/ 1273343 w 3797166"/>
                  <a:gd name="connsiteY581" fmla="*/ 328863 h 1074821"/>
                  <a:gd name="connsiteX582" fmla="*/ 1241258 w 3797166"/>
                  <a:gd name="connsiteY582" fmla="*/ 332874 h 1074821"/>
                  <a:gd name="connsiteX583" fmla="*/ 1237248 w 3797166"/>
                  <a:gd name="connsiteY583" fmla="*/ 338890 h 1074821"/>
                  <a:gd name="connsiteX584" fmla="*/ 1223211 w 3797166"/>
                  <a:gd name="connsiteY584" fmla="*/ 342900 h 1074821"/>
                  <a:gd name="connsiteX585" fmla="*/ 1201153 w 3797166"/>
                  <a:gd name="connsiteY585" fmla="*/ 348916 h 1074821"/>
                  <a:gd name="connsiteX586" fmla="*/ 1169069 w 3797166"/>
                  <a:gd name="connsiteY586" fmla="*/ 360948 h 1074821"/>
                  <a:gd name="connsiteX587" fmla="*/ 1147011 w 3797166"/>
                  <a:gd name="connsiteY587" fmla="*/ 370974 h 1074821"/>
                  <a:gd name="connsiteX588" fmla="*/ 1130969 w 3797166"/>
                  <a:gd name="connsiteY588" fmla="*/ 374985 h 1074821"/>
                  <a:gd name="connsiteX589" fmla="*/ 1120943 w 3797166"/>
                  <a:gd name="connsiteY589" fmla="*/ 378995 h 1074821"/>
                  <a:gd name="connsiteX590" fmla="*/ 1104900 w 3797166"/>
                  <a:gd name="connsiteY590" fmla="*/ 381000 h 1074821"/>
                  <a:gd name="connsiteX591" fmla="*/ 1086853 w 3797166"/>
                  <a:gd name="connsiteY591" fmla="*/ 385011 h 1074821"/>
                  <a:gd name="connsiteX592" fmla="*/ 1072816 w 3797166"/>
                  <a:gd name="connsiteY592" fmla="*/ 393032 h 1074821"/>
                  <a:gd name="connsiteX593" fmla="*/ 1058779 w 3797166"/>
                  <a:gd name="connsiteY593" fmla="*/ 395037 h 1074821"/>
                  <a:gd name="connsiteX594" fmla="*/ 1022685 w 3797166"/>
                  <a:gd name="connsiteY594" fmla="*/ 397042 h 1074821"/>
                  <a:gd name="connsiteX595" fmla="*/ 1016669 w 3797166"/>
                  <a:gd name="connsiteY595" fmla="*/ 395037 h 1074821"/>
                  <a:gd name="connsiteX596" fmla="*/ 957464 w 3797166"/>
                  <a:gd name="connsiteY596" fmla="*/ 400552 h 1074821"/>
                  <a:gd name="connsiteX597" fmla="*/ 920416 w 3797166"/>
                  <a:gd name="connsiteY597" fmla="*/ 399398 h 1074821"/>
                  <a:gd name="connsiteX598" fmla="*/ 890738 w 3797166"/>
                  <a:gd name="connsiteY598" fmla="*/ 396341 h 1074821"/>
                  <a:gd name="connsiteX599" fmla="*/ 850683 w 3797166"/>
                  <a:gd name="connsiteY599" fmla="*/ 397093 h 1074821"/>
                  <a:gd name="connsiteX600" fmla="*/ 801504 w 3797166"/>
                  <a:gd name="connsiteY600" fmla="*/ 405765 h 1074821"/>
                  <a:gd name="connsiteX601" fmla="*/ 782053 w 3797166"/>
                  <a:gd name="connsiteY601" fmla="*/ 387016 h 1074821"/>
                  <a:gd name="connsiteX602" fmla="*/ 779847 w 3797166"/>
                  <a:gd name="connsiteY602" fmla="*/ 404261 h 1074821"/>
                  <a:gd name="connsiteX603" fmla="*/ 764006 w 3797166"/>
                  <a:gd name="connsiteY603" fmla="*/ 399048 h 1074821"/>
                  <a:gd name="connsiteX604" fmla="*/ 755985 w 3797166"/>
                  <a:gd name="connsiteY604" fmla="*/ 401053 h 1074821"/>
                  <a:gd name="connsiteX605" fmla="*/ 739943 w 3797166"/>
                  <a:gd name="connsiteY605" fmla="*/ 411079 h 1074821"/>
                  <a:gd name="connsiteX606" fmla="*/ 733927 w 3797166"/>
                  <a:gd name="connsiteY606" fmla="*/ 413085 h 1074821"/>
                  <a:gd name="connsiteX607" fmla="*/ 727911 w 3797166"/>
                  <a:gd name="connsiteY607" fmla="*/ 417095 h 1074821"/>
                  <a:gd name="connsiteX608" fmla="*/ 721895 w 3797166"/>
                  <a:gd name="connsiteY608" fmla="*/ 423111 h 1074821"/>
                  <a:gd name="connsiteX609" fmla="*/ 711869 w 3797166"/>
                  <a:gd name="connsiteY609" fmla="*/ 425116 h 1074821"/>
                  <a:gd name="connsiteX610" fmla="*/ 699837 w 3797166"/>
                  <a:gd name="connsiteY610" fmla="*/ 429127 h 1074821"/>
                  <a:gd name="connsiteX611" fmla="*/ 669758 w 3797166"/>
                  <a:gd name="connsiteY611" fmla="*/ 441158 h 1074821"/>
                  <a:gd name="connsiteX612" fmla="*/ 651711 w 3797166"/>
                  <a:gd name="connsiteY612" fmla="*/ 449179 h 1074821"/>
                  <a:gd name="connsiteX613" fmla="*/ 645695 w 3797166"/>
                  <a:gd name="connsiteY613" fmla="*/ 451185 h 1074821"/>
                  <a:gd name="connsiteX614" fmla="*/ 637674 w 3797166"/>
                  <a:gd name="connsiteY614" fmla="*/ 455195 h 1074821"/>
                  <a:gd name="connsiteX615" fmla="*/ 625643 w 3797166"/>
                  <a:gd name="connsiteY615" fmla="*/ 457200 h 1074821"/>
                  <a:gd name="connsiteX616" fmla="*/ 619627 w 3797166"/>
                  <a:gd name="connsiteY616" fmla="*/ 453190 h 1074821"/>
                  <a:gd name="connsiteX617" fmla="*/ 617621 w 3797166"/>
                  <a:gd name="connsiteY617" fmla="*/ 445169 h 1074821"/>
                  <a:gd name="connsiteX618" fmla="*/ 613611 w 3797166"/>
                  <a:gd name="connsiteY618" fmla="*/ 439153 h 1074821"/>
                  <a:gd name="connsiteX619" fmla="*/ 611606 w 3797166"/>
                  <a:gd name="connsiteY619" fmla="*/ 433137 h 1074821"/>
                  <a:gd name="connsiteX620" fmla="*/ 605590 w 3797166"/>
                  <a:gd name="connsiteY620" fmla="*/ 429127 h 1074821"/>
                  <a:gd name="connsiteX621" fmla="*/ 593558 w 3797166"/>
                  <a:gd name="connsiteY621" fmla="*/ 421106 h 1074821"/>
                  <a:gd name="connsiteX622" fmla="*/ 579521 w 3797166"/>
                  <a:gd name="connsiteY622" fmla="*/ 415090 h 1074821"/>
                  <a:gd name="connsiteX623" fmla="*/ 567490 w 3797166"/>
                  <a:gd name="connsiteY623" fmla="*/ 419100 h 1074821"/>
                  <a:gd name="connsiteX624" fmla="*/ 565485 w 3797166"/>
                  <a:gd name="connsiteY624" fmla="*/ 425116 h 1074821"/>
                  <a:gd name="connsiteX625" fmla="*/ 571500 w 3797166"/>
                  <a:gd name="connsiteY625" fmla="*/ 445169 h 1074821"/>
                  <a:gd name="connsiteX626" fmla="*/ 573506 w 3797166"/>
                  <a:gd name="connsiteY626" fmla="*/ 453190 h 1074821"/>
                  <a:gd name="connsiteX627" fmla="*/ 577516 w 3797166"/>
                  <a:gd name="connsiteY627" fmla="*/ 467227 h 1074821"/>
                  <a:gd name="connsiteX628" fmla="*/ 575511 w 3797166"/>
                  <a:gd name="connsiteY628" fmla="*/ 473242 h 1074821"/>
                  <a:gd name="connsiteX629" fmla="*/ 561474 w 3797166"/>
                  <a:gd name="connsiteY629" fmla="*/ 463216 h 1074821"/>
                  <a:gd name="connsiteX630" fmla="*/ 559469 w 3797166"/>
                  <a:gd name="connsiteY630" fmla="*/ 457200 h 1074821"/>
                  <a:gd name="connsiteX631" fmla="*/ 549443 w 3797166"/>
                  <a:gd name="connsiteY631" fmla="*/ 439153 h 1074821"/>
                  <a:gd name="connsiteX632" fmla="*/ 541421 w 3797166"/>
                  <a:gd name="connsiteY632" fmla="*/ 421106 h 1074821"/>
                  <a:gd name="connsiteX633" fmla="*/ 531395 w 3797166"/>
                  <a:gd name="connsiteY633" fmla="*/ 407069 h 1074821"/>
                  <a:gd name="connsiteX634" fmla="*/ 525379 w 3797166"/>
                  <a:gd name="connsiteY634" fmla="*/ 391027 h 1074821"/>
                  <a:gd name="connsiteX635" fmla="*/ 523374 w 3797166"/>
                  <a:gd name="connsiteY635" fmla="*/ 385011 h 1074821"/>
                  <a:gd name="connsiteX636" fmla="*/ 513348 w 3797166"/>
                  <a:gd name="connsiteY636" fmla="*/ 372979 h 1074821"/>
                  <a:gd name="connsiteX637" fmla="*/ 511343 w 3797166"/>
                  <a:gd name="connsiteY637" fmla="*/ 366963 h 1074821"/>
                  <a:gd name="connsiteX638" fmla="*/ 505327 w 3797166"/>
                  <a:gd name="connsiteY638" fmla="*/ 360948 h 1074821"/>
                  <a:gd name="connsiteX639" fmla="*/ 499311 w 3797166"/>
                  <a:gd name="connsiteY639" fmla="*/ 352927 h 1074821"/>
                  <a:gd name="connsiteX640" fmla="*/ 493295 w 3797166"/>
                  <a:gd name="connsiteY640" fmla="*/ 348916 h 1074821"/>
                  <a:gd name="connsiteX641" fmla="*/ 485274 w 3797166"/>
                  <a:gd name="connsiteY641" fmla="*/ 340895 h 1074821"/>
                  <a:gd name="connsiteX642" fmla="*/ 477253 w 3797166"/>
                  <a:gd name="connsiteY642" fmla="*/ 328863 h 1074821"/>
                  <a:gd name="connsiteX643" fmla="*/ 473243 w 3797166"/>
                  <a:gd name="connsiteY643" fmla="*/ 320842 h 1074821"/>
                  <a:gd name="connsiteX644" fmla="*/ 475248 w 3797166"/>
                  <a:gd name="connsiteY644" fmla="*/ 300790 h 1074821"/>
                  <a:gd name="connsiteX645" fmla="*/ 477253 w 3797166"/>
                  <a:gd name="connsiteY645" fmla="*/ 294774 h 1074821"/>
                  <a:gd name="connsiteX646" fmla="*/ 483269 w 3797166"/>
                  <a:gd name="connsiteY646" fmla="*/ 290763 h 1074821"/>
                  <a:gd name="connsiteX647" fmla="*/ 495300 w 3797166"/>
                  <a:gd name="connsiteY647" fmla="*/ 298785 h 1074821"/>
                  <a:gd name="connsiteX648" fmla="*/ 501316 w 3797166"/>
                  <a:gd name="connsiteY648" fmla="*/ 300790 h 1074821"/>
                  <a:gd name="connsiteX649" fmla="*/ 515353 w 3797166"/>
                  <a:gd name="connsiteY649" fmla="*/ 314827 h 1074821"/>
                  <a:gd name="connsiteX650" fmla="*/ 519364 w 3797166"/>
                  <a:gd name="connsiteY650" fmla="*/ 320842 h 1074821"/>
                  <a:gd name="connsiteX651" fmla="*/ 529390 w 3797166"/>
                  <a:gd name="connsiteY651" fmla="*/ 326858 h 1074821"/>
                  <a:gd name="connsiteX652" fmla="*/ 535406 w 3797166"/>
                  <a:gd name="connsiteY652" fmla="*/ 330869 h 1074821"/>
                  <a:gd name="connsiteX653" fmla="*/ 541421 w 3797166"/>
                  <a:gd name="connsiteY653" fmla="*/ 332874 h 1074821"/>
                  <a:gd name="connsiteX654" fmla="*/ 549443 w 3797166"/>
                  <a:gd name="connsiteY654" fmla="*/ 336885 h 1074821"/>
                  <a:gd name="connsiteX655" fmla="*/ 605590 w 3797166"/>
                  <a:gd name="connsiteY655" fmla="*/ 332874 h 1074821"/>
                  <a:gd name="connsiteX656" fmla="*/ 615616 w 3797166"/>
                  <a:gd name="connsiteY656" fmla="*/ 328863 h 1074821"/>
                  <a:gd name="connsiteX657" fmla="*/ 613611 w 3797166"/>
                  <a:gd name="connsiteY657" fmla="*/ 312821 h 1074821"/>
                  <a:gd name="connsiteX658" fmla="*/ 623470 w 3797166"/>
                  <a:gd name="connsiteY658" fmla="*/ 300344 h 1074821"/>
                  <a:gd name="connsiteX659" fmla="*/ 591720 w 3797166"/>
                  <a:gd name="connsiteY659" fmla="*/ 276782 h 1074821"/>
                  <a:gd name="connsiteX660" fmla="*/ 573673 w 3797166"/>
                  <a:gd name="connsiteY660" fmla="*/ 265920 h 1074821"/>
                  <a:gd name="connsiteX661" fmla="*/ 556238 w 3797166"/>
                  <a:gd name="connsiteY661" fmla="*/ 249766 h 1074821"/>
                  <a:gd name="connsiteX662" fmla="*/ 527385 w 3797166"/>
                  <a:gd name="connsiteY662" fmla="*/ 256674 h 1074821"/>
                  <a:gd name="connsiteX663" fmla="*/ 535015 w 3797166"/>
                  <a:gd name="connsiteY663" fmla="*/ 242303 h 1074821"/>
                  <a:gd name="connsiteX664" fmla="*/ 511343 w 3797166"/>
                  <a:gd name="connsiteY664" fmla="*/ 236621 h 1074821"/>
                  <a:gd name="connsiteX665" fmla="*/ 505327 w 3797166"/>
                  <a:gd name="connsiteY665" fmla="*/ 230606 h 1074821"/>
                  <a:gd name="connsiteX666" fmla="*/ 501316 w 3797166"/>
                  <a:gd name="connsiteY666" fmla="*/ 224590 h 1074821"/>
                  <a:gd name="connsiteX667" fmla="*/ 495300 w 3797166"/>
                  <a:gd name="connsiteY667" fmla="*/ 222585 h 1074821"/>
                  <a:gd name="connsiteX668" fmla="*/ 473856 w 3797166"/>
                  <a:gd name="connsiteY668" fmla="*/ 206932 h 1074821"/>
                  <a:gd name="connsiteX669" fmla="*/ 411079 w 3797166"/>
                  <a:gd name="connsiteY669" fmla="*/ 214563 h 1074821"/>
                  <a:gd name="connsiteX670" fmla="*/ 385011 w 3797166"/>
                  <a:gd name="connsiteY670" fmla="*/ 212558 h 1074821"/>
                  <a:gd name="connsiteX671" fmla="*/ 364958 w 3797166"/>
                  <a:gd name="connsiteY671" fmla="*/ 206542 h 1074821"/>
                  <a:gd name="connsiteX672" fmla="*/ 354932 w 3797166"/>
                  <a:gd name="connsiteY672" fmla="*/ 202532 h 1074821"/>
                  <a:gd name="connsiteX673" fmla="*/ 348916 w 3797166"/>
                  <a:gd name="connsiteY673" fmla="*/ 196516 h 1074821"/>
                  <a:gd name="connsiteX674" fmla="*/ 338890 w 3797166"/>
                  <a:gd name="connsiteY674" fmla="*/ 194511 h 1074821"/>
                  <a:gd name="connsiteX675" fmla="*/ 310816 w 3797166"/>
                  <a:gd name="connsiteY675" fmla="*/ 188495 h 1074821"/>
                  <a:gd name="connsiteX676" fmla="*/ 300790 w 3797166"/>
                  <a:gd name="connsiteY676" fmla="*/ 184485 h 1074821"/>
                  <a:gd name="connsiteX677" fmla="*/ 282743 w 3797166"/>
                  <a:gd name="connsiteY677" fmla="*/ 182479 h 1074821"/>
                  <a:gd name="connsiteX678" fmla="*/ 268706 w 3797166"/>
                  <a:gd name="connsiteY678" fmla="*/ 174458 h 1074821"/>
                  <a:gd name="connsiteX679" fmla="*/ 210553 w 3797166"/>
                  <a:gd name="connsiteY679" fmla="*/ 162427 h 1074821"/>
                  <a:gd name="connsiteX680" fmla="*/ 168443 w 3797166"/>
                  <a:gd name="connsiteY680" fmla="*/ 162427 h 1074821"/>
                  <a:gd name="connsiteX681" fmla="*/ 162427 w 3797166"/>
                  <a:gd name="connsiteY681" fmla="*/ 168442 h 1074821"/>
                  <a:gd name="connsiteX682" fmla="*/ 156411 w 3797166"/>
                  <a:gd name="connsiteY682" fmla="*/ 170448 h 1074821"/>
                  <a:gd name="connsiteX683" fmla="*/ 150395 w 3797166"/>
                  <a:gd name="connsiteY683" fmla="*/ 176463 h 1074821"/>
                  <a:gd name="connsiteX684" fmla="*/ 148390 w 3797166"/>
                  <a:gd name="connsiteY684" fmla="*/ 182479 h 1074821"/>
                  <a:gd name="connsiteX685" fmla="*/ 142374 w 3797166"/>
                  <a:gd name="connsiteY685" fmla="*/ 184485 h 1074821"/>
                  <a:gd name="connsiteX686" fmla="*/ 130343 w 3797166"/>
                  <a:gd name="connsiteY686" fmla="*/ 190500 h 1074821"/>
                  <a:gd name="connsiteX687" fmla="*/ 110290 w 3797166"/>
                  <a:gd name="connsiteY687" fmla="*/ 208548 h 1074821"/>
                  <a:gd name="connsiteX688" fmla="*/ 104274 w 3797166"/>
                  <a:gd name="connsiteY688" fmla="*/ 210553 h 1074821"/>
                  <a:gd name="connsiteX689" fmla="*/ 102269 w 3797166"/>
                  <a:gd name="connsiteY689" fmla="*/ 208548 h 1074821"/>
                  <a:gd name="connsiteX0" fmla="*/ 102269 w 3797166"/>
                  <a:gd name="connsiteY0" fmla="*/ 208548 h 1074821"/>
                  <a:gd name="connsiteX1" fmla="*/ 102269 w 3797166"/>
                  <a:gd name="connsiteY1" fmla="*/ 208548 h 1074821"/>
                  <a:gd name="connsiteX2" fmla="*/ 98258 w 3797166"/>
                  <a:gd name="connsiteY2" fmla="*/ 234616 h 1074821"/>
                  <a:gd name="connsiteX3" fmla="*/ 96253 w 3797166"/>
                  <a:gd name="connsiteY3" fmla="*/ 240632 h 1074821"/>
                  <a:gd name="connsiteX4" fmla="*/ 88232 w 3797166"/>
                  <a:gd name="connsiteY4" fmla="*/ 252663 h 1074821"/>
                  <a:gd name="connsiteX5" fmla="*/ 78206 w 3797166"/>
                  <a:gd name="connsiteY5" fmla="*/ 268706 h 1074821"/>
                  <a:gd name="connsiteX6" fmla="*/ 74195 w 3797166"/>
                  <a:gd name="connsiteY6" fmla="*/ 274721 h 1074821"/>
                  <a:gd name="connsiteX7" fmla="*/ 62164 w 3797166"/>
                  <a:gd name="connsiteY7" fmla="*/ 294774 h 1074821"/>
                  <a:gd name="connsiteX8" fmla="*/ 54143 w 3797166"/>
                  <a:gd name="connsiteY8" fmla="*/ 302795 h 1074821"/>
                  <a:gd name="connsiteX9" fmla="*/ 46121 w 3797166"/>
                  <a:gd name="connsiteY9" fmla="*/ 312821 h 1074821"/>
                  <a:gd name="connsiteX10" fmla="*/ 36095 w 3797166"/>
                  <a:gd name="connsiteY10" fmla="*/ 332874 h 1074821"/>
                  <a:gd name="connsiteX11" fmla="*/ 26069 w 3797166"/>
                  <a:gd name="connsiteY11" fmla="*/ 344906 h 1074821"/>
                  <a:gd name="connsiteX12" fmla="*/ 14037 w 3797166"/>
                  <a:gd name="connsiteY12" fmla="*/ 352927 h 1074821"/>
                  <a:gd name="connsiteX13" fmla="*/ 12032 w 3797166"/>
                  <a:gd name="connsiteY13" fmla="*/ 358942 h 1074821"/>
                  <a:gd name="connsiteX14" fmla="*/ 2006 w 3797166"/>
                  <a:gd name="connsiteY14" fmla="*/ 372979 h 1074821"/>
                  <a:gd name="connsiteX15" fmla="*/ 0 w 3797166"/>
                  <a:gd name="connsiteY15" fmla="*/ 381000 h 1074821"/>
                  <a:gd name="connsiteX16" fmla="*/ 6016 w 3797166"/>
                  <a:gd name="connsiteY16" fmla="*/ 475248 h 1074821"/>
                  <a:gd name="connsiteX17" fmla="*/ 12032 w 3797166"/>
                  <a:gd name="connsiteY17" fmla="*/ 555458 h 1074821"/>
                  <a:gd name="connsiteX18" fmla="*/ 16043 w 3797166"/>
                  <a:gd name="connsiteY18" fmla="*/ 571500 h 1074821"/>
                  <a:gd name="connsiteX19" fmla="*/ 20053 w 3797166"/>
                  <a:gd name="connsiteY19" fmla="*/ 591553 h 1074821"/>
                  <a:gd name="connsiteX20" fmla="*/ 18048 w 3797166"/>
                  <a:gd name="connsiteY20" fmla="*/ 601579 h 1074821"/>
                  <a:gd name="connsiteX21" fmla="*/ 14037 w 3797166"/>
                  <a:gd name="connsiteY21" fmla="*/ 607595 h 1074821"/>
                  <a:gd name="connsiteX22" fmla="*/ 20053 w 3797166"/>
                  <a:gd name="connsiteY22" fmla="*/ 601579 h 1074821"/>
                  <a:gd name="connsiteX23" fmla="*/ 30079 w 3797166"/>
                  <a:gd name="connsiteY23" fmla="*/ 595563 h 1074821"/>
                  <a:gd name="connsiteX24" fmla="*/ 42111 w 3797166"/>
                  <a:gd name="connsiteY24" fmla="*/ 587542 h 1074821"/>
                  <a:gd name="connsiteX25" fmla="*/ 48127 w 3797166"/>
                  <a:gd name="connsiteY25" fmla="*/ 581527 h 1074821"/>
                  <a:gd name="connsiteX26" fmla="*/ 62164 w 3797166"/>
                  <a:gd name="connsiteY26" fmla="*/ 575511 h 1074821"/>
                  <a:gd name="connsiteX27" fmla="*/ 72190 w 3797166"/>
                  <a:gd name="connsiteY27" fmla="*/ 573506 h 1074821"/>
                  <a:gd name="connsiteX28" fmla="*/ 78206 w 3797166"/>
                  <a:gd name="connsiteY28" fmla="*/ 569495 h 1074821"/>
                  <a:gd name="connsiteX29" fmla="*/ 82216 w 3797166"/>
                  <a:gd name="connsiteY29" fmla="*/ 563479 h 1074821"/>
                  <a:gd name="connsiteX30" fmla="*/ 90237 w 3797166"/>
                  <a:gd name="connsiteY30" fmla="*/ 561474 h 1074821"/>
                  <a:gd name="connsiteX31" fmla="*/ 126332 w 3797166"/>
                  <a:gd name="connsiteY31" fmla="*/ 557463 h 1074821"/>
                  <a:gd name="connsiteX32" fmla="*/ 134353 w 3797166"/>
                  <a:gd name="connsiteY32" fmla="*/ 551448 h 1074821"/>
                  <a:gd name="connsiteX33" fmla="*/ 136358 w 3797166"/>
                  <a:gd name="connsiteY33" fmla="*/ 545432 h 1074821"/>
                  <a:gd name="connsiteX34" fmla="*/ 142374 w 3797166"/>
                  <a:gd name="connsiteY34" fmla="*/ 537411 h 1074821"/>
                  <a:gd name="connsiteX35" fmla="*/ 144379 w 3797166"/>
                  <a:gd name="connsiteY35" fmla="*/ 529390 h 1074821"/>
                  <a:gd name="connsiteX36" fmla="*/ 148390 w 3797166"/>
                  <a:gd name="connsiteY36" fmla="*/ 523374 h 1074821"/>
                  <a:gd name="connsiteX37" fmla="*/ 154406 w 3797166"/>
                  <a:gd name="connsiteY37" fmla="*/ 499311 h 1074821"/>
                  <a:gd name="connsiteX38" fmla="*/ 180474 w 3797166"/>
                  <a:gd name="connsiteY38" fmla="*/ 473242 h 1074821"/>
                  <a:gd name="connsiteX39" fmla="*/ 186490 w 3797166"/>
                  <a:gd name="connsiteY39" fmla="*/ 467227 h 1074821"/>
                  <a:gd name="connsiteX40" fmla="*/ 188495 w 3797166"/>
                  <a:gd name="connsiteY40" fmla="*/ 461211 h 1074821"/>
                  <a:gd name="connsiteX41" fmla="*/ 198521 w 3797166"/>
                  <a:gd name="connsiteY41" fmla="*/ 449179 h 1074821"/>
                  <a:gd name="connsiteX42" fmla="*/ 210553 w 3797166"/>
                  <a:gd name="connsiteY42" fmla="*/ 441158 h 1074821"/>
                  <a:gd name="connsiteX43" fmla="*/ 212558 w 3797166"/>
                  <a:gd name="connsiteY43" fmla="*/ 435142 h 1074821"/>
                  <a:gd name="connsiteX44" fmla="*/ 210553 w 3797166"/>
                  <a:gd name="connsiteY44" fmla="*/ 411079 h 1074821"/>
                  <a:gd name="connsiteX45" fmla="*/ 214564 w 3797166"/>
                  <a:gd name="connsiteY45" fmla="*/ 405063 h 1074821"/>
                  <a:gd name="connsiteX46" fmla="*/ 220579 w 3797166"/>
                  <a:gd name="connsiteY46" fmla="*/ 403058 h 1074821"/>
                  <a:gd name="connsiteX47" fmla="*/ 230606 w 3797166"/>
                  <a:gd name="connsiteY47" fmla="*/ 393032 h 1074821"/>
                  <a:gd name="connsiteX48" fmla="*/ 236621 w 3797166"/>
                  <a:gd name="connsiteY48" fmla="*/ 385011 h 1074821"/>
                  <a:gd name="connsiteX49" fmla="*/ 246648 w 3797166"/>
                  <a:gd name="connsiteY49" fmla="*/ 374985 h 1074821"/>
                  <a:gd name="connsiteX50" fmla="*/ 262690 w 3797166"/>
                  <a:gd name="connsiteY50" fmla="*/ 358942 h 1074821"/>
                  <a:gd name="connsiteX51" fmla="*/ 276727 w 3797166"/>
                  <a:gd name="connsiteY51" fmla="*/ 348916 h 1074821"/>
                  <a:gd name="connsiteX52" fmla="*/ 282743 w 3797166"/>
                  <a:gd name="connsiteY52" fmla="*/ 360948 h 1074821"/>
                  <a:gd name="connsiteX53" fmla="*/ 286753 w 3797166"/>
                  <a:gd name="connsiteY53" fmla="*/ 372979 h 1074821"/>
                  <a:gd name="connsiteX54" fmla="*/ 298785 w 3797166"/>
                  <a:gd name="connsiteY54" fmla="*/ 381000 h 1074821"/>
                  <a:gd name="connsiteX55" fmla="*/ 310816 w 3797166"/>
                  <a:gd name="connsiteY55" fmla="*/ 387016 h 1074821"/>
                  <a:gd name="connsiteX56" fmla="*/ 318837 w 3797166"/>
                  <a:gd name="connsiteY56" fmla="*/ 401053 h 1074821"/>
                  <a:gd name="connsiteX57" fmla="*/ 314827 w 3797166"/>
                  <a:gd name="connsiteY57" fmla="*/ 413085 h 1074821"/>
                  <a:gd name="connsiteX58" fmla="*/ 308811 w 3797166"/>
                  <a:gd name="connsiteY58" fmla="*/ 419100 h 1074821"/>
                  <a:gd name="connsiteX59" fmla="*/ 296779 w 3797166"/>
                  <a:gd name="connsiteY59" fmla="*/ 427121 h 1074821"/>
                  <a:gd name="connsiteX60" fmla="*/ 286753 w 3797166"/>
                  <a:gd name="connsiteY60" fmla="*/ 439153 h 1074821"/>
                  <a:gd name="connsiteX61" fmla="*/ 280737 w 3797166"/>
                  <a:gd name="connsiteY61" fmla="*/ 441158 h 1074821"/>
                  <a:gd name="connsiteX62" fmla="*/ 268706 w 3797166"/>
                  <a:gd name="connsiteY62" fmla="*/ 449179 h 1074821"/>
                  <a:gd name="connsiteX63" fmla="*/ 262690 w 3797166"/>
                  <a:gd name="connsiteY63" fmla="*/ 455195 h 1074821"/>
                  <a:gd name="connsiteX64" fmla="*/ 256674 w 3797166"/>
                  <a:gd name="connsiteY64" fmla="*/ 459206 h 1074821"/>
                  <a:gd name="connsiteX65" fmla="*/ 244643 w 3797166"/>
                  <a:gd name="connsiteY65" fmla="*/ 471237 h 1074821"/>
                  <a:gd name="connsiteX66" fmla="*/ 232611 w 3797166"/>
                  <a:gd name="connsiteY66" fmla="*/ 481263 h 1074821"/>
                  <a:gd name="connsiteX67" fmla="*/ 228600 w 3797166"/>
                  <a:gd name="connsiteY67" fmla="*/ 487279 h 1074821"/>
                  <a:gd name="connsiteX68" fmla="*/ 240632 w 3797166"/>
                  <a:gd name="connsiteY68" fmla="*/ 499311 h 1074821"/>
                  <a:gd name="connsiteX69" fmla="*/ 242637 w 3797166"/>
                  <a:gd name="connsiteY69" fmla="*/ 547437 h 1074821"/>
                  <a:gd name="connsiteX70" fmla="*/ 272716 w 3797166"/>
                  <a:gd name="connsiteY70" fmla="*/ 557463 h 1074821"/>
                  <a:gd name="connsiteX71" fmla="*/ 296779 w 3797166"/>
                  <a:gd name="connsiteY71" fmla="*/ 567490 h 1074821"/>
                  <a:gd name="connsiteX72" fmla="*/ 304800 w 3797166"/>
                  <a:gd name="connsiteY72" fmla="*/ 571500 h 1074821"/>
                  <a:gd name="connsiteX73" fmla="*/ 316832 w 3797166"/>
                  <a:gd name="connsiteY73" fmla="*/ 573506 h 1074821"/>
                  <a:gd name="connsiteX74" fmla="*/ 338890 w 3797166"/>
                  <a:gd name="connsiteY74" fmla="*/ 579521 h 1074821"/>
                  <a:gd name="connsiteX75" fmla="*/ 344906 w 3797166"/>
                  <a:gd name="connsiteY75" fmla="*/ 583532 h 1074821"/>
                  <a:gd name="connsiteX76" fmla="*/ 385011 w 3797166"/>
                  <a:gd name="connsiteY76" fmla="*/ 587542 h 1074821"/>
                  <a:gd name="connsiteX77" fmla="*/ 399048 w 3797166"/>
                  <a:gd name="connsiteY77" fmla="*/ 591553 h 1074821"/>
                  <a:gd name="connsiteX78" fmla="*/ 441158 w 3797166"/>
                  <a:gd name="connsiteY78" fmla="*/ 597569 h 1074821"/>
                  <a:gd name="connsiteX79" fmla="*/ 481264 w 3797166"/>
                  <a:gd name="connsiteY79" fmla="*/ 605590 h 1074821"/>
                  <a:gd name="connsiteX80" fmla="*/ 503321 w 3797166"/>
                  <a:gd name="connsiteY80" fmla="*/ 609600 h 1074821"/>
                  <a:gd name="connsiteX81" fmla="*/ 515353 w 3797166"/>
                  <a:gd name="connsiteY81" fmla="*/ 613611 h 1074821"/>
                  <a:gd name="connsiteX82" fmla="*/ 525379 w 3797166"/>
                  <a:gd name="connsiteY82" fmla="*/ 615616 h 1074821"/>
                  <a:gd name="connsiteX83" fmla="*/ 533400 w 3797166"/>
                  <a:gd name="connsiteY83" fmla="*/ 619627 h 1074821"/>
                  <a:gd name="connsiteX84" fmla="*/ 539416 w 3797166"/>
                  <a:gd name="connsiteY84" fmla="*/ 621632 h 1074821"/>
                  <a:gd name="connsiteX85" fmla="*/ 545432 w 3797166"/>
                  <a:gd name="connsiteY85" fmla="*/ 625642 h 1074821"/>
                  <a:gd name="connsiteX86" fmla="*/ 559469 w 3797166"/>
                  <a:gd name="connsiteY86" fmla="*/ 631658 h 1074821"/>
                  <a:gd name="connsiteX87" fmla="*/ 571500 w 3797166"/>
                  <a:gd name="connsiteY87" fmla="*/ 639679 h 1074821"/>
                  <a:gd name="connsiteX88" fmla="*/ 577516 w 3797166"/>
                  <a:gd name="connsiteY88" fmla="*/ 641685 h 1074821"/>
                  <a:gd name="connsiteX89" fmla="*/ 583532 w 3797166"/>
                  <a:gd name="connsiteY89" fmla="*/ 645695 h 1074821"/>
                  <a:gd name="connsiteX90" fmla="*/ 591553 w 3797166"/>
                  <a:gd name="connsiteY90" fmla="*/ 647700 h 1074821"/>
                  <a:gd name="connsiteX91" fmla="*/ 597569 w 3797166"/>
                  <a:gd name="connsiteY91" fmla="*/ 649706 h 1074821"/>
                  <a:gd name="connsiteX92" fmla="*/ 611606 w 3797166"/>
                  <a:gd name="connsiteY92" fmla="*/ 655721 h 1074821"/>
                  <a:gd name="connsiteX93" fmla="*/ 621632 w 3797166"/>
                  <a:gd name="connsiteY93" fmla="*/ 665748 h 1074821"/>
                  <a:gd name="connsiteX94" fmla="*/ 627648 w 3797166"/>
                  <a:gd name="connsiteY94" fmla="*/ 667753 h 1074821"/>
                  <a:gd name="connsiteX95" fmla="*/ 649706 w 3797166"/>
                  <a:gd name="connsiteY95" fmla="*/ 673769 h 1074821"/>
                  <a:gd name="connsiteX96" fmla="*/ 749216 w 3797166"/>
                  <a:gd name="connsiteY96" fmla="*/ 684647 h 1074821"/>
                  <a:gd name="connsiteX97" fmla="*/ 764006 w 3797166"/>
                  <a:gd name="connsiteY97" fmla="*/ 685800 h 1074821"/>
                  <a:gd name="connsiteX98" fmla="*/ 788069 w 3797166"/>
                  <a:gd name="connsiteY98" fmla="*/ 689811 h 1074821"/>
                  <a:gd name="connsiteX99" fmla="*/ 812132 w 3797166"/>
                  <a:gd name="connsiteY99" fmla="*/ 697832 h 1074821"/>
                  <a:gd name="connsiteX100" fmla="*/ 822158 w 3797166"/>
                  <a:gd name="connsiteY100" fmla="*/ 699837 h 1074821"/>
                  <a:gd name="connsiteX101" fmla="*/ 834190 w 3797166"/>
                  <a:gd name="connsiteY101" fmla="*/ 703848 h 1074821"/>
                  <a:gd name="connsiteX102" fmla="*/ 854243 w 3797166"/>
                  <a:gd name="connsiteY102" fmla="*/ 705853 h 1074821"/>
                  <a:gd name="connsiteX103" fmla="*/ 872290 w 3797166"/>
                  <a:gd name="connsiteY103" fmla="*/ 709863 h 1074821"/>
                  <a:gd name="connsiteX104" fmla="*/ 894348 w 3797166"/>
                  <a:gd name="connsiteY104" fmla="*/ 713874 h 1074821"/>
                  <a:gd name="connsiteX105" fmla="*/ 908385 w 3797166"/>
                  <a:gd name="connsiteY105" fmla="*/ 717885 h 1074821"/>
                  <a:gd name="connsiteX106" fmla="*/ 922421 w 3797166"/>
                  <a:gd name="connsiteY106" fmla="*/ 719890 h 1074821"/>
                  <a:gd name="connsiteX107" fmla="*/ 942474 w 3797166"/>
                  <a:gd name="connsiteY107" fmla="*/ 723900 h 1074821"/>
                  <a:gd name="connsiteX108" fmla="*/ 950495 w 3797166"/>
                  <a:gd name="connsiteY108" fmla="*/ 727911 h 1074821"/>
                  <a:gd name="connsiteX109" fmla="*/ 964532 w 3797166"/>
                  <a:gd name="connsiteY109" fmla="*/ 731921 h 1074821"/>
                  <a:gd name="connsiteX110" fmla="*/ 983532 w 3797166"/>
                  <a:gd name="connsiteY110" fmla="*/ 744605 h 1074821"/>
                  <a:gd name="connsiteX111" fmla="*/ 1030405 w 3797166"/>
                  <a:gd name="connsiteY111" fmla="*/ 758341 h 1074821"/>
                  <a:gd name="connsiteX112" fmla="*/ 1076827 w 3797166"/>
                  <a:gd name="connsiteY112" fmla="*/ 753979 h 1074821"/>
                  <a:gd name="connsiteX113" fmla="*/ 1088858 w 3797166"/>
                  <a:gd name="connsiteY113" fmla="*/ 757990 h 1074821"/>
                  <a:gd name="connsiteX114" fmla="*/ 1112921 w 3797166"/>
                  <a:gd name="connsiteY114" fmla="*/ 762000 h 1074821"/>
                  <a:gd name="connsiteX115" fmla="*/ 1120943 w 3797166"/>
                  <a:gd name="connsiteY115" fmla="*/ 764006 h 1074821"/>
                  <a:gd name="connsiteX116" fmla="*/ 1147011 w 3797166"/>
                  <a:gd name="connsiteY116" fmla="*/ 770021 h 1074821"/>
                  <a:gd name="connsiteX117" fmla="*/ 1193132 w 3797166"/>
                  <a:gd name="connsiteY117" fmla="*/ 780048 h 1074821"/>
                  <a:gd name="connsiteX118" fmla="*/ 1229227 w 3797166"/>
                  <a:gd name="connsiteY118" fmla="*/ 794085 h 1074821"/>
                  <a:gd name="connsiteX119" fmla="*/ 1235243 w 3797166"/>
                  <a:gd name="connsiteY119" fmla="*/ 798095 h 1074821"/>
                  <a:gd name="connsiteX120" fmla="*/ 1249279 w 3797166"/>
                  <a:gd name="connsiteY120" fmla="*/ 804111 h 1074821"/>
                  <a:gd name="connsiteX121" fmla="*/ 1259306 w 3797166"/>
                  <a:gd name="connsiteY121" fmla="*/ 810127 h 1074821"/>
                  <a:gd name="connsiteX122" fmla="*/ 1265321 w 3797166"/>
                  <a:gd name="connsiteY122" fmla="*/ 814137 h 1074821"/>
                  <a:gd name="connsiteX123" fmla="*/ 1273343 w 3797166"/>
                  <a:gd name="connsiteY123" fmla="*/ 816142 h 1074821"/>
                  <a:gd name="connsiteX124" fmla="*/ 1291390 w 3797166"/>
                  <a:gd name="connsiteY124" fmla="*/ 822158 h 1074821"/>
                  <a:gd name="connsiteX125" fmla="*/ 1299411 w 3797166"/>
                  <a:gd name="connsiteY125" fmla="*/ 826169 h 1074821"/>
                  <a:gd name="connsiteX126" fmla="*/ 1473869 w 3797166"/>
                  <a:gd name="connsiteY126" fmla="*/ 824163 h 1074821"/>
                  <a:gd name="connsiteX127" fmla="*/ 1481890 w 3797166"/>
                  <a:gd name="connsiteY127" fmla="*/ 826169 h 1074821"/>
                  <a:gd name="connsiteX128" fmla="*/ 1495927 w 3797166"/>
                  <a:gd name="connsiteY128" fmla="*/ 830179 h 1074821"/>
                  <a:gd name="connsiteX129" fmla="*/ 1513974 w 3797166"/>
                  <a:gd name="connsiteY129" fmla="*/ 832185 h 1074821"/>
                  <a:gd name="connsiteX130" fmla="*/ 1544053 w 3797166"/>
                  <a:gd name="connsiteY130" fmla="*/ 840206 h 1074821"/>
                  <a:gd name="connsiteX131" fmla="*/ 1562100 w 3797166"/>
                  <a:gd name="connsiteY131" fmla="*/ 846221 h 1074821"/>
                  <a:gd name="connsiteX132" fmla="*/ 1570121 w 3797166"/>
                  <a:gd name="connsiteY132" fmla="*/ 850232 h 1074821"/>
                  <a:gd name="connsiteX133" fmla="*/ 1580148 w 3797166"/>
                  <a:gd name="connsiteY133" fmla="*/ 852237 h 1074821"/>
                  <a:gd name="connsiteX134" fmla="*/ 1610227 w 3797166"/>
                  <a:gd name="connsiteY134" fmla="*/ 858253 h 1074821"/>
                  <a:gd name="connsiteX135" fmla="*/ 1618248 w 3797166"/>
                  <a:gd name="connsiteY135" fmla="*/ 862263 h 1074821"/>
                  <a:gd name="connsiteX136" fmla="*/ 1626269 w 3797166"/>
                  <a:gd name="connsiteY136" fmla="*/ 864269 h 1074821"/>
                  <a:gd name="connsiteX137" fmla="*/ 1640306 w 3797166"/>
                  <a:gd name="connsiteY137" fmla="*/ 870285 h 1074821"/>
                  <a:gd name="connsiteX138" fmla="*/ 1658353 w 3797166"/>
                  <a:gd name="connsiteY138" fmla="*/ 890337 h 1074821"/>
                  <a:gd name="connsiteX139" fmla="*/ 1664369 w 3797166"/>
                  <a:gd name="connsiteY139" fmla="*/ 902369 h 1074821"/>
                  <a:gd name="connsiteX140" fmla="*/ 1670385 w 3797166"/>
                  <a:gd name="connsiteY140" fmla="*/ 906379 h 1074821"/>
                  <a:gd name="connsiteX141" fmla="*/ 1678406 w 3797166"/>
                  <a:gd name="connsiteY141" fmla="*/ 912395 h 1074821"/>
                  <a:gd name="connsiteX142" fmla="*/ 1684421 w 3797166"/>
                  <a:gd name="connsiteY142" fmla="*/ 916406 h 1074821"/>
                  <a:gd name="connsiteX143" fmla="*/ 1712495 w 3797166"/>
                  <a:gd name="connsiteY143" fmla="*/ 924427 h 1074821"/>
                  <a:gd name="connsiteX144" fmla="*/ 1738564 w 3797166"/>
                  <a:gd name="connsiteY144" fmla="*/ 932448 h 1074821"/>
                  <a:gd name="connsiteX145" fmla="*/ 1750595 w 3797166"/>
                  <a:gd name="connsiteY145" fmla="*/ 938463 h 1074821"/>
                  <a:gd name="connsiteX146" fmla="*/ 1762627 w 3797166"/>
                  <a:gd name="connsiteY146" fmla="*/ 944479 h 1074821"/>
                  <a:gd name="connsiteX147" fmla="*/ 1778669 w 3797166"/>
                  <a:gd name="connsiteY147" fmla="*/ 950495 h 1074821"/>
                  <a:gd name="connsiteX148" fmla="*/ 1825542 w 3797166"/>
                  <a:gd name="connsiteY148" fmla="*/ 965083 h 1074821"/>
                  <a:gd name="connsiteX149" fmla="*/ 1979195 w 3797166"/>
                  <a:gd name="connsiteY149" fmla="*/ 952500 h 1074821"/>
                  <a:gd name="connsiteX150" fmla="*/ 2071437 w 3797166"/>
                  <a:gd name="connsiteY150" fmla="*/ 948490 h 1074821"/>
                  <a:gd name="connsiteX151" fmla="*/ 2129590 w 3797166"/>
                  <a:gd name="connsiteY151" fmla="*/ 950495 h 1074821"/>
                  <a:gd name="connsiteX152" fmla="*/ 2151648 w 3797166"/>
                  <a:gd name="connsiteY152" fmla="*/ 952500 h 1074821"/>
                  <a:gd name="connsiteX153" fmla="*/ 2161674 w 3797166"/>
                  <a:gd name="connsiteY153" fmla="*/ 956511 h 1074821"/>
                  <a:gd name="connsiteX154" fmla="*/ 2173706 w 3797166"/>
                  <a:gd name="connsiteY154" fmla="*/ 958516 h 1074821"/>
                  <a:gd name="connsiteX155" fmla="*/ 2185737 w 3797166"/>
                  <a:gd name="connsiteY155" fmla="*/ 964532 h 1074821"/>
                  <a:gd name="connsiteX156" fmla="*/ 2191753 w 3797166"/>
                  <a:gd name="connsiteY156" fmla="*/ 968542 h 1074821"/>
                  <a:gd name="connsiteX157" fmla="*/ 2197769 w 3797166"/>
                  <a:gd name="connsiteY157" fmla="*/ 970548 h 1074821"/>
                  <a:gd name="connsiteX158" fmla="*/ 2203785 w 3797166"/>
                  <a:gd name="connsiteY158" fmla="*/ 974558 h 1074821"/>
                  <a:gd name="connsiteX159" fmla="*/ 2211806 w 3797166"/>
                  <a:gd name="connsiteY159" fmla="*/ 976563 h 1074821"/>
                  <a:gd name="connsiteX160" fmla="*/ 2217821 w 3797166"/>
                  <a:gd name="connsiteY160" fmla="*/ 978569 h 1074821"/>
                  <a:gd name="connsiteX161" fmla="*/ 2225843 w 3797166"/>
                  <a:gd name="connsiteY161" fmla="*/ 984585 h 1074821"/>
                  <a:gd name="connsiteX162" fmla="*/ 2231858 w 3797166"/>
                  <a:gd name="connsiteY162" fmla="*/ 988595 h 1074821"/>
                  <a:gd name="connsiteX163" fmla="*/ 2233864 w 3797166"/>
                  <a:gd name="connsiteY163" fmla="*/ 994611 h 1074821"/>
                  <a:gd name="connsiteX164" fmla="*/ 2237874 w 3797166"/>
                  <a:gd name="connsiteY164" fmla="*/ 1002632 h 1074821"/>
                  <a:gd name="connsiteX165" fmla="*/ 2239879 w 3797166"/>
                  <a:gd name="connsiteY165" fmla="*/ 1010653 h 1074821"/>
                  <a:gd name="connsiteX166" fmla="*/ 2241885 w 3797166"/>
                  <a:gd name="connsiteY166" fmla="*/ 1016669 h 1074821"/>
                  <a:gd name="connsiteX167" fmla="*/ 2250507 w 3797166"/>
                  <a:gd name="connsiteY167" fmla="*/ 1035819 h 1074821"/>
                  <a:gd name="connsiteX168" fmla="*/ 2286000 w 3797166"/>
                  <a:gd name="connsiteY168" fmla="*/ 1010653 h 1074821"/>
                  <a:gd name="connsiteX169" fmla="*/ 2288006 w 3797166"/>
                  <a:gd name="connsiteY169" fmla="*/ 996616 h 1074821"/>
                  <a:gd name="connsiteX170" fmla="*/ 2300037 w 3797166"/>
                  <a:gd name="connsiteY170" fmla="*/ 878306 h 1074821"/>
                  <a:gd name="connsiteX171" fmla="*/ 2308058 w 3797166"/>
                  <a:gd name="connsiteY171" fmla="*/ 862263 h 1074821"/>
                  <a:gd name="connsiteX172" fmla="*/ 2314074 w 3797166"/>
                  <a:gd name="connsiteY172" fmla="*/ 856248 h 1074821"/>
                  <a:gd name="connsiteX173" fmla="*/ 2326106 w 3797166"/>
                  <a:gd name="connsiteY173" fmla="*/ 844216 h 1074821"/>
                  <a:gd name="connsiteX174" fmla="*/ 2332121 w 3797166"/>
                  <a:gd name="connsiteY174" fmla="*/ 832185 h 1074821"/>
                  <a:gd name="connsiteX175" fmla="*/ 2340143 w 3797166"/>
                  <a:gd name="connsiteY175" fmla="*/ 826169 h 1074821"/>
                  <a:gd name="connsiteX176" fmla="*/ 2352174 w 3797166"/>
                  <a:gd name="connsiteY176" fmla="*/ 836195 h 1074821"/>
                  <a:gd name="connsiteX177" fmla="*/ 2364206 w 3797166"/>
                  <a:gd name="connsiteY177" fmla="*/ 846221 h 1074821"/>
                  <a:gd name="connsiteX178" fmla="*/ 2372227 w 3797166"/>
                  <a:gd name="connsiteY178" fmla="*/ 858253 h 1074821"/>
                  <a:gd name="connsiteX179" fmla="*/ 2374232 w 3797166"/>
                  <a:gd name="connsiteY179" fmla="*/ 864269 h 1074821"/>
                  <a:gd name="connsiteX180" fmla="*/ 2378243 w 3797166"/>
                  <a:gd name="connsiteY180" fmla="*/ 870285 h 1074821"/>
                  <a:gd name="connsiteX181" fmla="*/ 2406316 w 3797166"/>
                  <a:gd name="connsiteY181" fmla="*/ 912395 h 1074821"/>
                  <a:gd name="connsiteX182" fmla="*/ 2416343 w 3797166"/>
                  <a:gd name="connsiteY182" fmla="*/ 928437 h 1074821"/>
                  <a:gd name="connsiteX183" fmla="*/ 2432385 w 3797166"/>
                  <a:gd name="connsiteY183" fmla="*/ 968542 h 1074821"/>
                  <a:gd name="connsiteX184" fmla="*/ 2436395 w 3797166"/>
                  <a:gd name="connsiteY184" fmla="*/ 976563 h 1074821"/>
                  <a:gd name="connsiteX185" fmla="*/ 2438400 w 3797166"/>
                  <a:gd name="connsiteY185" fmla="*/ 982579 h 1074821"/>
                  <a:gd name="connsiteX186" fmla="*/ 2434891 w 3797166"/>
                  <a:gd name="connsiteY186" fmla="*/ 1006141 h 1074821"/>
                  <a:gd name="connsiteX187" fmla="*/ 2460458 w 3797166"/>
                  <a:gd name="connsiteY187" fmla="*/ 994611 h 1074821"/>
                  <a:gd name="connsiteX188" fmla="*/ 2462464 w 3797166"/>
                  <a:gd name="connsiteY188" fmla="*/ 988595 h 1074821"/>
                  <a:gd name="connsiteX189" fmla="*/ 2470485 w 3797166"/>
                  <a:gd name="connsiteY189" fmla="*/ 984585 h 1074821"/>
                  <a:gd name="connsiteX190" fmla="*/ 2482516 w 3797166"/>
                  <a:gd name="connsiteY190" fmla="*/ 978569 h 1074821"/>
                  <a:gd name="connsiteX191" fmla="*/ 2494548 w 3797166"/>
                  <a:gd name="connsiteY191" fmla="*/ 970548 h 1074821"/>
                  <a:gd name="connsiteX192" fmla="*/ 2508585 w 3797166"/>
                  <a:gd name="connsiteY192" fmla="*/ 960521 h 1074821"/>
                  <a:gd name="connsiteX193" fmla="*/ 2514600 w 3797166"/>
                  <a:gd name="connsiteY193" fmla="*/ 958516 h 1074821"/>
                  <a:gd name="connsiteX194" fmla="*/ 2520616 w 3797166"/>
                  <a:gd name="connsiteY194" fmla="*/ 954506 h 1074821"/>
                  <a:gd name="connsiteX195" fmla="*/ 2534653 w 3797166"/>
                  <a:gd name="connsiteY195" fmla="*/ 950495 h 1074821"/>
                  <a:gd name="connsiteX196" fmla="*/ 2548690 w 3797166"/>
                  <a:gd name="connsiteY196" fmla="*/ 944479 h 1074821"/>
                  <a:gd name="connsiteX197" fmla="*/ 2562727 w 3797166"/>
                  <a:gd name="connsiteY197" fmla="*/ 938463 h 1074821"/>
                  <a:gd name="connsiteX198" fmla="*/ 2568743 w 3797166"/>
                  <a:gd name="connsiteY198" fmla="*/ 934453 h 1074821"/>
                  <a:gd name="connsiteX199" fmla="*/ 2574758 w 3797166"/>
                  <a:gd name="connsiteY199" fmla="*/ 932448 h 1074821"/>
                  <a:gd name="connsiteX200" fmla="*/ 2614864 w 3797166"/>
                  <a:gd name="connsiteY200" fmla="*/ 938463 h 1074821"/>
                  <a:gd name="connsiteX201" fmla="*/ 2630906 w 3797166"/>
                  <a:gd name="connsiteY201" fmla="*/ 946485 h 1074821"/>
                  <a:gd name="connsiteX202" fmla="*/ 2644943 w 3797166"/>
                  <a:gd name="connsiteY202" fmla="*/ 952500 h 1074821"/>
                  <a:gd name="connsiteX203" fmla="*/ 2654969 w 3797166"/>
                  <a:gd name="connsiteY203" fmla="*/ 960521 h 1074821"/>
                  <a:gd name="connsiteX204" fmla="*/ 2677027 w 3797166"/>
                  <a:gd name="connsiteY204" fmla="*/ 966537 h 1074821"/>
                  <a:gd name="connsiteX205" fmla="*/ 2689058 w 3797166"/>
                  <a:gd name="connsiteY205" fmla="*/ 970548 h 1074821"/>
                  <a:gd name="connsiteX206" fmla="*/ 2695074 w 3797166"/>
                  <a:gd name="connsiteY206" fmla="*/ 974558 h 1074821"/>
                  <a:gd name="connsiteX207" fmla="*/ 2705100 w 3797166"/>
                  <a:gd name="connsiteY207" fmla="*/ 976563 h 1074821"/>
                  <a:gd name="connsiteX208" fmla="*/ 2731169 w 3797166"/>
                  <a:gd name="connsiteY208" fmla="*/ 982579 h 1074821"/>
                  <a:gd name="connsiteX209" fmla="*/ 2749216 w 3797166"/>
                  <a:gd name="connsiteY209" fmla="*/ 988595 h 1074821"/>
                  <a:gd name="connsiteX210" fmla="*/ 2761248 w 3797166"/>
                  <a:gd name="connsiteY210" fmla="*/ 992606 h 1074821"/>
                  <a:gd name="connsiteX211" fmla="*/ 2773279 w 3797166"/>
                  <a:gd name="connsiteY211" fmla="*/ 994611 h 1074821"/>
                  <a:gd name="connsiteX212" fmla="*/ 2783306 w 3797166"/>
                  <a:gd name="connsiteY212" fmla="*/ 998621 h 1074821"/>
                  <a:gd name="connsiteX213" fmla="*/ 2791327 w 3797166"/>
                  <a:gd name="connsiteY213" fmla="*/ 1000627 h 1074821"/>
                  <a:gd name="connsiteX214" fmla="*/ 2797343 w 3797166"/>
                  <a:gd name="connsiteY214" fmla="*/ 1004637 h 1074821"/>
                  <a:gd name="connsiteX215" fmla="*/ 2803358 w 3797166"/>
                  <a:gd name="connsiteY215" fmla="*/ 1006642 h 1074821"/>
                  <a:gd name="connsiteX216" fmla="*/ 2815390 w 3797166"/>
                  <a:gd name="connsiteY216" fmla="*/ 1012658 h 1074821"/>
                  <a:gd name="connsiteX217" fmla="*/ 2827421 w 3797166"/>
                  <a:gd name="connsiteY217" fmla="*/ 1018674 h 1074821"/>
                  <a:gd name="connsiteX218" fmla="*/ 2839453 w 3797166"/>
                  <a:gd name="connsiteY218" fmla="*/ 1030706 h 1074821"/>
                  <a:gd name="connsiteX219" fmla="*/ 2845469 w 3797166"/>
                  <a:gd name="connsiteY219" fmla="*/ 1034716 h 1074821"/>
                  <a:gd name="connsiteX220" fmla="*/ 2857500 w 3797166"/>
                  <a:gd name="connsiteY220" fmla="*/ 1048753 h 1074821"/>
                  <a:gd name="connsiteX221" fmla="*/ 2865521 w 3797166"/>
                  <a:gd name="connsiteY221" fmla="*/ 1060785 h 1074821"/>
                  <a:gd name="connsiteX222" fmla="*/ 2873543 w 3797166"/>
                  <a:gd name="connsiteY222" fmla="*/ 1074821 h 1074821"/>
                  <a:gd name="connsiteX223" fmla="*/ 2879558 w 3797166"/>
                  <a:gd name="connsiteY223" fmla="*/ 1070811 h 1074821"/>
                  <a:gd name="connsiteX224" fmla="*/ 2881564 w 3797166"/>
                  <a:gd name="connsiteY224" fmla="*/ 1034716 h 1074821"/>
                  <a:gd name="connsiteX225" fmla="*/ 2895600 w 3797166"/>
                  <a:gd name="connsiteY225" fmla="*/ 982579 h 1074821"/>
                  <a:gd name="connsiteX226" fmla="*/ 2899611 w 3797166"/>
                  <a:gd name="connsiteY226" fmla="*/ 972553 h 1074821"/>
                  <a:gd name="connsiteX227" fmla="*/ 2903621 w 3797166"/>
                  <a:gd name="connsiteY227" fmla="*/ 954506 h 1074821"/>
                  <a:gd name="connsiteX228" fmla="*/ 2909637 w 3797166"/>
                  <a:gd name="connsiteY228" fmla="*/ 942474 h 1074821"/>
                  <a:gd name="connsiteX229" fmla="*/ 2911643 w 3797166"/>
                  <a:gd name="connsiteY229" fmla="*/ 936458 h 1074821"/>
                  <a:gd name="connsiteX230" fmla="*/ 2907632 w 3797166"/>
                  <a:gd name="connsiteY230" fmla="*/ 920416 h 1074821"/>
                  <a:gd name="connsiteX231" fmla="*/ 2891590 w 3797166"/>
                  <a:gd name="connsiteY231" fmla="*/ 914400 h 1074821"/>
                  <a:gd name="connsiteX232" fmla="*/ 2863516 w 3797166"/>
                  <a:gd name="connsiteY232" fmla="*/ 918411 h 1074821"/>
                  <a:gd name="connsiteX233" fmla="*/ 2845469 w 3797166"/>
                  <a:gd name="connsiteY233" fmla="*/ 924427 h 1074821"/>
                  <a:gd name="connsiteX234" fmla="*/ 2829427 w 3797166"/>
                  <a:gd name="connsiteY234" fmla="*/ 926432 h 1074821"/>
                  <a:gd name="connsiteX235" fmla="*/ 2797343 w 3797166"/>
                  <a:gd name="connsiteY235" fmla="*/ 922421 h 1074821"/>
                  <a:gd name="connsiteX236" fmla="*/ 2791327 w 3797166"/>
                  <a:gd name="connsiteY236" fmla="*/ 920416 h 1074821"/>
                  <a:gd name="connsiteX237" fmla="*/ 2787316 w 3797166"/>
                  <a:gd name="connsiteY237" fmla="*/ 914400 h 1074821"/>
                  <a:gd name="connsiteX238" fmla="*/ 2781300 w 3797166"/>
                  <a:gd name="connsiteY238" fmla="*/ 910390 h 1074821"/>
                  <a:gd name="connsiteX239" fmla="*/ 2777290 w 3797166"/>
                  <a:gd name="connsiteY239" fmla="*/ 902369 h 1074821"/>
                  <a:gd name="connsiteX240" fmla="*/ 2773279 w 3797166"/>
                  <a:gd name="connsiteY240" fmla="*/ 896353 h 1074821"/>
                  <a:gd name="connsiteX241" fmla="*/ 2775285 w 3797166"/>
                  <a:gd name="connsiteY241" fmla="*/ 884321 h 1074821"/>
                  <a:gd name="connsiteX242" fmla="*/ 2783306 w 3797166"/>
                  <a:gd name="connsiteY242" fmla="*/ 868279 h 1074821"/>
                  <a:gd name="connsiteX243" fmla="*/ 2789321 w 3797166"/>
                  <a:gd name="connsiteY243" fmla="*/ 862263 h 1074821"/>
                  <a:gd name="connsiteX244" fmla="*/ 2791327 w 3797166"/>
                  <a:gd name="connsiteY244" fmla="*/ 856248 h 1074821"/>
                  <a:gd name="connsiteX245" fmla="*/ 2801353 w 3797166"/>
                  <a:gd name="connsiteY245" fmla="*/ 844216 h 1074821"/>
                  <a:gd name="connsiteX246" fmla="*/ 2811379 w 3797166"/>
                  <a:gd name="connsiteY246" fmla="*/ 834190 h 1074821"/>
                  <a:gd name="connsiteX247" fmla="*/ 2815390 w 3797166"/>
                  <a:gd name="connsiteY247" fmla="*/ 828174 h 1074821"/>
                  <a:gd name="connsiteX248" fmla="*/ 2821406 w 3797166"/>
                  <a:gd name="connsiteY248" fmla="*/ 822158 h 1074821"/>
                  <a:gd name="connsiteX249" fmla="*/ 2827421 w 3797166"/>
                  <a:gd name="connsiteY249" fmla="*/ 814137 h 1074821"/>
                  <a:gd name="connsiteX250" fmla="*/ 2831432 w 3797166"/>
                  <a:gd name="connsiteY250" fmla="*/ 808121 h 1074821"/>
                  <a:gd name="connsiteX251" fmla="*/ 2837448 w 3797166"/>
                  <a:gd name="connsiteY251" fmla="*/ 804111 h 1074821"/>
                  <a:gd name="connsiteX252" fmla="*/ 2841458 w 3797166"/>
                  <a:gd name="connsiteY252" fmla="*/ 798095 h 1074821"/>
                  <a:gd name="connsiteX253" fmla="*/ 2859506 w 3797166"/>
                  <a:gd name="connsiteY253" fmla="*/ 788069 h 1074821"/>
                  <a:gd name="connsiteX254" fmla="*/ 2871537 w 3797166"/>
                  <a:gd name="connsiteY254" fmla="*/ 776037 h 1074821"/>
                  <a:gd name="connsiteX255" fmla="*/ 2875548 w 3797166"/>
                  <a:gd name="connsiteY255" fmla="*/ 764006 h 1074821"/>
                  <a:gd name="connsiteX256" fmla="*/ 2881564 w 3797166"/>
                  <a:gd name="connsiteY256" fmla="*/ 755985 h 1074821"/>
                  <a:gd name="connsiteX257" fmla="*/ 2885574 w 3797166"/>
                  <a:gd name="connsiteY257" fmla="*/ 749969 h 1074821"/>
                  <a:gd name="connsiteX258" fmla="*/ 2899611 w 3797166"/>
                  <a:gd name="connsiteY258" fmla="*/ 735932 h 1074821"/>
                  <a:gd name="connsiteX259" fmla="*/ 2907632 w 3797166"/>
                  <a:gd name="connsiteY259" fmla="*/ 727911 h 1074821"/>
                  <a:gd name="connsiteX260" fmla="*/ 2911643 w 3797166"/>
                  <a:gd name="connsiteY260" fmla="*/ 721895 h 1074821"/>
                  <a:gd name="connsiteX261" fmla="*/ 2917658 w 3797166"/>
                  <a:gd name="connsiteY261" fmla="*/ 717885 h 1074821"/>
                  <a:gd name="connsiteX262" fmla="*/ 2929690 w 3797166"/>
                  <a:gd name="connsiteY262" fmla="*/ 697832 h 1074821"/>
                  <a:gd name="connsiteX263" fmla="*/ 2935706 w 3797166"/>
                  <a:gd name="connsiteY263" fmla="*/ 691816 h 1074821"/>
                  <a:gd name="connsiteX264" fmla="*/ 2937711 w 3797166"/>
                  <a:gd name="connsiteY264" fmla="*/ 685800 h 1074821"/>
                  <a:gd name="connsiteX265" fmla="*/ 2945732 w 3797166"/>
                  <a:gd name="connsiteY265" fmla="*/ 683795 h 1074821"/>
                  <a:gd name="connsiteX266" fmla="*/ 2975811 w 3797166"/>
                  <a:gd name="connsiteY266" fmla="*/ 687806 h 1074821"/>
                  <a:gd name="connsiteX267" fmla="*/ 2985837 w 3797166"/>
                  <a:gd name="connsiteY267" fmla="*/ 699837 h 1074821"/>
                  <a:gd name="connsiteX268" fmla="*/ 2997869 w 3797166"/>
                  <a:gd name="connsiteY268" fmla="*/ 703848 h 1074821"/>
                  <a:gd name="connsiteX269" fmla="*/ 3003885 w 3797166"/>
                  <a:gd name="connsiteY269" fmla="*/ 707858 h 1074821"/>
                  <a:gd name="connsiteX270" fmla="*/ 3031958 w 3797166"/>
                  <a:gd name="connsiteY270" fmla="*/ 703848 h 1074821"/>
                  <a:gd name="connsiteX271" fmla="*/ 3052011 w 3797166"/>
                  <a:gd name="connsiteY271" fmla="*/ 707858 h 1074821"/>
                  <a:gd name="connsiteX272" fmla="*/ 3064043 w 3797166"/>
                  <a:gd name="connsiteY272" fmla="*/ 709863 h 1074821"/>
                  <a:gd name="connsiteX273" fmla="*/ 3070058 w 3797166"/>
                  <a:gd name="connsiteY273" fmla="*/ 713874 h 1074821"/>
                  <a:gd name="connsiteX274" fmla="*/ 3084095 w 3797166"/>
                  <a:gd name="connsiteY274" fmla="*/ 703848 h 1074821"/>
                  <a:gd name="connsiteX275" fmla="*/ 3090111 w 3797166"/>
                  <a:gd name="connsiteY275" fmla="*/ 697832 h 1074821"/>
                  <a:gd name="connsiteX276" fmla="*/ 3092116 w 3797166"/>
                  <a:gd name="connsiteY276" fmla="*/ 691816 h 1074821"/>
                  <a:gd name="connsiteX277" fmla="*/ 3098132 w 3797166"/>
                  <a:gd name="connsiteY277" fmla="*/ 689811 h 1074821"/>
                  <a:gd name="connsiteX278" fmla="*/ 3138237 w 3797166"/>
                  <a:gd name="connsiteY278" fmla="*/ 693821 h 1074821"/>
                  <a:gd name="connsiteX279" fmla="*/ 3156285 w 3797166"/>
                  <a:gd name="connsiteY279" fmla="*/ 703848 h 1074821"/>
                  <a:gd name="connsiteX280" fmla="*/ 3190374 w 3797166"/>
                  <a:gd name="connsiteY280" fmla="*/ 699837 h 1074821"/>
                  <a:gd name="connsiteX281" fmla="*/ 3208421 w 3797166"/>
                  <a:gd name="connsiteY281" fmla="*/ 685800 h 1074821"/>
                  <a:gd name="connsiteX282" fmla="*/ 3222458 w 3797166"/>
                  <a:gd name="connsiteY282" fmla="*/ 677779 h 1074821"/>
                  <a:gd name="connsiteX283" fmla="*/ 3230479 w 3797166"/>
                  <a:gd name="connsiteY283" fmla="*/ 667753 h 1074821"/>
                  <a:gd name="connsiteX284" fmla="*/ 3258553 w 3797166"/>
                  <a:gd name="connsiteY284" fmla="*/ 635669 h 1074821"/>
                  <a:gd name="connsiteX285" fmla="*/ 3262564 w 3797166"/>
                  <a:gd name="connsiteY285" fmla="*/ 627648 h 1074821"/>
                  <a:gd name="connsiteX286" fmla="*/ 3264569 w 3797166"/>
                  <a:gd name="connsiteY286" fmla="*/ 621632 h 1074821"/>
                  <a:gd name="connsiteX287" fmla="*/ 3272590 w 3797166"/>
                  <a:gd name="connsiteY287" fmla="*/ 617621 h 1074821"/>
                  <a:gd name="connsiteX288" fmla="*/ 3280611 w 3797166"/>
                  <a:gd name="connsiteY288" fmla="*/ 611606 h 1074821"/>
                  <a:gd name="connsiteX289" fmla="*/ 3296653 w 3797166"/>
                  <a:gd name="connsiteY289" fmla="*/ 597569 h 1074821"/>
                  <a:gd name="connsiteX290" fmla="*/ 3300664 w 3797166"/>
                  <a:gd name="connsiteY290" fmla="*/ 589548 h 1074821"/>
                  <a:gd name="connsiteX291" fmla="*/ 3306679 w 3797166"/>
                  <a:gd name="connsiteY291" fmla="*/ 585537 h 1074821"/>
                  <a:gd name="connsiteX292" fmla="*/ 3334753 w 3797166"/>
                  <a:gd name="connsiteY292" fmla="*/ 579521 h 1074821"/>
                  <a:gd name="connsiteX293" fmla="*/ 3340769 w 3797166"/>
                  <a:gd name="connsiteY293" fmla="*/ 575511 h 1074821"/>
                  <a:gd name="connsiteX294" fmla="*/ 3348790 w 3797166"/>
                  <a:gd name="connsiteY294" fmla="*/ 583532 h 1074821"/>
                  <a:gd name="connsiteX295" fmla="*/ 3350795 w 3797166"/>
                  <a:gd name="connsiteY295" fmla="*/ 591553 h 1074821"/>
                  <a:gd name="connsiteX296" fmla="*/ 3354806 w 3797166"/>
                  <a:gd name="connsiteY296" fmla="*/ 597569 h 1074821"/>
                  <a:gd name="connsiteX297" fmla="*/ 3360821 w 3797166"/>
                  <a:gd name="connsiteY297" fmla="*/ 609600 h 1074821"/>
                  <a:gd name="connsiteX298" fmla="*/ 3362827 w 3797166"/>
                  <a:gd name="connsiteY298" fmla="*/ 615616 h 1074821"/>
                  <a:gd name="connsiteX299" fmla="*/ 3368843 w 3797166"/>
                  <a:gd name="connsiteY299" fmla="*/ 631658 h 1074821"/>
                  <a:gd name="connsiteX300" fmla="*/ 3374858 w 3797166"/>
                  <a:gd name="connsiteY300" fmla="*/ 615616 h 1074821"/>
                  <a:gd name="connsiteX301" fmla="*/ 3380874 w 3797166"/>
                  <a:gd name="connsiteY301" fmla="*/ 607595 h 1074821"/>
                  <a:gd name="connsiteX302" fmla="*/ 3392906 w 3797166"/>
                  <a:gd name="connsiteY302" fmla="*/ 595563 h 1074821"/>
                  <a:gd name="connsiteX303" fmla="*/ 3410953 w 3797166"/>
                  <a:gd name="connsiteY303" fmla="*/ 573506 h 1074821"/>
                  <a:gd name="connsiteX304" fmla="*/ 3416969 w 3797166"/>
                  <a:gd name="connsiteY304" fmla="*/ 565485 h 1074821"/>
                  <a:gd name="connsiteX305" fmla="*/ 3424990 w 3797166"/>
                  <a:gd name="connsiteY305" fmla="*/ 553453 h 1074821"/>
                  <a:gd name="connsiteX306" fmla="*/ 3431006 w 3797166"/>
                  <a:gd name="connsiteY306" fmla="*/ 549442 h 1074821"/>
                  <a:gd name="connsiteX307" fmla="*/ 3429000 w 3797166"/>
                  <a:gd name="connsiteY307" fmla="*/ 559469 h 1074821"/>
                  <a:gd name="connsiteX308" fmla="*/ 3426995 w 3797166"/>
                  <a:gd name="connsiteY308" fmla="*/ 585537 h 1074821"/>
                  <a:gd name="connsiteX309" fmla="*/ 3422985 w 3797166"/>
                  <a:gd name="connsiteY309" fmla="*/ 591553 h 1074821"/>
                  <a:gd name="connsiteX310" fmla="*/ 3416969 w 3797166"/>
                  <a:gd name="connsiteY310" fmla="*/ 621632 h 1074821"/>
                  <a:gd name="connsiteX311" fmla="*/ 3410953 w 3797166"/>
                  <a:gd name="connsiteY311" fmla="*/ 643690 h 1074821"/>
                  <a:gd name="connsiteX312" fmla="*/ 3404937 w 3797166"/>
                  <a:gd name="connsiteY312" fmla="*/ 673769 h 1074821"/>
                  <a:gd name="connsiteX313" fmla="*/ 3398921 w 3797166"/>
                  <a:gd name="connsiteY313" fmla="*/ 675774 h 1074821"/>
                  <a:gd name="connsiteX314" fmla="*/ 3388895 w 3797166"/>
                  <a:gd name="connsiteY314" fmla="*/ 679785 h 1074821"/>
                  <a:gd name="connsiteX315" fmla="*/ 3362827 w 3797166"/>
                  <a:gd name="connsiteY315" fmla="*/ 695827 h 1074821"/>
                  <a:gd name="connsiteX316" fmla="*/ 3342774 w 3797166"/>
                  <a:gd name="connsiteY316" fmla="*/ 715879 h 1074821"/>
                  <a:gd name="connsiteX317" fmla="*/ 3322721 w 3797166"/>
                  <a:gd name="connsiteY317" fmla="*/ 731921 h 1074821"/>
                  <a:gd name="connsiteX318" fmla="*/ 3318711 w 3797166"/>
                  <a:gd name="connsiteY318" fmla="*/ 737937 h 1074821"/>
                  <a:gd name="connsiteX319" fmla="*/ 3314700 w 3797166"/>
                  <a:gd name="connsiteY319" fmla="*/ 749969 h 1074821"/>
                  <a:gd name="connsiteX320" fmla="*/ 3310690 w 3797166"/>
                  <a:gd name="connsiteY320" fmla="*/ 755985 h 1074821"/>
                  <a:gd name="connsiteX321" fmla="*/ 3304674 w 3797166"/>
                  <a:gd name="connsiteY321" fmla="*/ 774032 h 1074821"/>
                  <a:gd name="connsiteX322" fmla="*/ 3302669 w 3797166"/>
                  <a:gd name="connsiteY322" fmla="*/ 782053 h 1074821"/>
                  <a:gd name="connsiteX323" fmla="*/ 3296653 w 3797166"/>
                  <a:gd name="connsiteY323" fmla="*/ 788069 h 1074821"/>
                  <a:gd name="connsiteX324" fmla="*/ 3284621 w 3797166"/>
                  <a:gd name="connsiteY324" fmla="*/ 796090 h 1074821"/>
                  <a:gd name="connsiteX325" fmla="*/ 3282616 w 3797166"/>
                  <a:gd name="connsiteY325" fmla="*/ 802106 h 1074821"/>
                  <a:gd name="connsiteX326" fmla="*/ 3278606 w 3797166"/>
                  <a:gd name="connsiteY326" fmla="*/ 808121 h 1074821"/>
                  <a:gd name="connsiteX327" fmla="*/ 3272590 w 3797166"/>
                  <a:gd name="connsiteY327" fmla="*/ 818148 h 1074821"/>
                  <a:gd name="connsiteX328" fmla="*/ 3270585 w 3797166"/>
                  <a:gd name="connsiteY328" fmla="*/ 824163 h 1074821"/>
                  <a:gd name="connsiteX329" fmla="*/ 3262564 w 3797166"/>
                  <a:gd name="connsiteY329" fmla="*/ 850232 h 1074821"/>
                  <a:gd name="connsiteX330" fmla="*/ 3256548 w 3797166"/>
                  <a:gd name="connsiteY330" fmla="*/ 862263 h 1074821"/>
                  <a:gd name="connsiteX331" fmla="*/ 3250532 w 3797166"/>
                  <a:gd name="connsiteY331" fmla="*/ 872290 h 1074821"/>
                  <a:gd name="connsiteX332" fmla="*/ 3246521 w 3797166"/>
                  <a:gd name="connsiteY332" fmla="*/ 882316 h 1074821"/>
                  <a:gd name="connsiteX333" fmla="*/ 3252537 w 3797166"/>
                  <a:gd name="connsiteY333" fmla="*/ 938463 h 1074821"/>
                  <a:gd name="connsiteX334" fmla="*/ 3256548 w 3797166"/>
                  <a:gd name="connsiteY334" fmla="*/ 946485 h 1074821"/>
                  <a:gd name="connsiteX335" fmla="*/ 3260558 w 3797166"/>
                  <a:gd name="connsiteY335" fmla="*/ 962527 h 1074821"/>
                  <a:gd name="connsiteX336" fmla="*/ 3262564 w 3797166"/>
                  <a:gd name="connsiteY336" fmla="*/ 968542 h 1074821"/>
                  <a:gd name="connsiteX337" fmla="*/ 3264569 w 3797166"/>
                  <a:gd name="connsiteY337" fmla="*/ 976563 h 1074821"/>
                  <a:gd name="connsiteX338" fmla="*/ 3268579 w 3797166"/>
                  <a:gd name="connsiteY338" fmla="*/ 986590 h 1074821"/>
                  <a:gd name="connsiteX339" fmla="*/ 3270585 w 3797166"/>
                  <a:gd name="connsiteY339" fmla="*/ 994611 h 1074821"/>
                  <a:gd name="connsiteX340" fmla="*/ 3286627 w 3797166"/>
                  <a:gd name="connsiteY340" fmla="*/ 1002632 h 1074821"/>
                  <a:gd name="connsiteX341" fmla="*/ 3296653 w 3797166"/>
                  <a:gd name="connsiteY341" fmla="*/ 996616 h 1074821"/>
                  <a:gd name="connsiteX342" fmla="*/ 3302669 w 3797166"/>
                  <a:gd name="connsiteY342" fmla="*/ 992606 h 1074821"/>
                  <a:gd name="connsiteX343" fmla="*/ 3312695 w 3797166"/>
                  <a:gd name="connsiteY343" fmla="*/ 978569 h 1074821"/>
                  <a:gd name="connsiteX344" fmla="*/ 3318711 w 3797166"/>
                  <a:gd name="connsiteY344" fmla="*/ 972553 h 1074821"/>
                  <a:gd name="connsiteX345" fmla="*/ 3322721 w 3797166"/>
                  <a:gd name="connsiteY345" fmla="*/ 960521 h 1074821"/>
                  <a:gd name="connsiteX346" fmla="*/ 3332748 w 3797166"/>
                  <a:gd name="connsiteY346" fmla="*/ 946485 h 1074821"/>
                  <a:gd name="connsiteX347" fmla="*/ 3340769 w 3797166"/>
                  <a:gd name="connsiteY347" fmla="*/ 934453 h 1074821"/>
                  <a:gd name="connsiteX348" fmla="*/ 3342774 w 3797166"/>
                  <a:gd name="connsiteY348" fmla="*/ 926432 h 1074821"/>
                  <a:gd name="connsiteX349" fmla="*/ 3346785 w 3797166"/>
                  <a:gd name="connsiteY349" fmla="*/ 920416 h 1074821"/>
                  <a:gd name="connsiteX350" fmla="*/ 3372853 w 3797166"/>
                  <a:gd name="connsiteY350" fmla="*/ 876300 h 1074821"/>
                  <a:gd name="connsiteX351" fmla="*/ 3380874 w 3797166"/>
                  <a:gd name="connsiteY351" fmla="*/ 862263 h 1074821"/>
                  <a:gd name="connsiteX352" fmla="*/ 3382879 w 3797166"/>
                  <a:gd name="connsiteY352" fmla="*/ 854242 h 1074821"/>
                  <a:gd name="connsiteX353" fmla="*/ 3386890 w 3797166"/>
                  <a:gd name="connsiteY353" fmla="*/ 848227 h 1074821"/>
                  <a:gd name="connsiteX354" fmla="*/ 3388895 w 3797166"/>
                  <a:gd name="connsiteY354" fmla="*/ 842211 h 1074821"/>
                  <a:gd name="connsiteX355" fmla="*/ 3392906 w 3797166"/>
                  <a:gd name="connsiteY355" fmla="*/ 836195 h 1074821"/>
                  <a:gd name="connsiteX356" fmla="*/ 3394911 w 3797166"/>
                  <a:gd name="connsiteY356" fmla="*/ 828174 h 1074821"/>
                  <a:gd name="connsiteX357" fmla="*/ 3398921 w 3797166"/>
                  <a:gd name="connsiteY357" fmla="*/ 772027 h 1074821"/>
                  <a:gd name="connsiteX358" fmla="*/ 3400927 w 3797166"/>
                  <a:gd name="connsiteY358" fmla="*/ 762000 h 1074821"/>
                  <a:gd name="connsiteX359" fmla="*/ 3404937 w 3797166"/>
                  <a:gd name="connsiteY359" fmla="*/ 755985 h 1074821"/>
                  <a:gd name="connsiteX360" fmla="*/ 3410953 w 3797166"/>
                  <a:gd name="connsiteY360" fmla="*/ 741948 h 1074821"/>
                  <a:gd name="connsiteX361" fmla="*/ 3414964 w 3797166"/>
                  <a:gd name="connsiteY361" fmla="*/ 729916 h 1074821"/>
                  <a:gd name="connsiteX362" fmla="*/ 3418974 w 3797166"/>
                  <a:gd name="connsiteY362" fmla="*/ 721895 h 1074821"/>
                  <a:gd name="connsiteX363" fmla="*/ 3429000 w 3797166"/>
                  <a:gd name="connsiteY363" fmla="*/ 701842 h 1074821"/>
                  <a:gd name="connsiteX364" fmla="*/ 3435016 w 3797166"/>
                  <a:gd name="connsiteY364" fmla="*/ 697832 h 1074821"/>
                  <a:gd name="connsiteX365" fmla="*/ 3449053 w 3797166"/>
                  <a:gd name="connsiteY365" fmla="*/ 691816 h 1074821"/>
                  <a:gd name="connsiteX366" fmla="*/ 3467100 w 3797166"/>
                  <a:gd name="connsiteY366" fmla="*/ 683795 h 1074821"/>
                  <a:gd name="connsiteX367" fmla="*/ 3475121 w 3797166"/>
                  <a:gd name="connsiteY367" fmla="*/ 679785 h 1074821"/>
                  <a:gd name="connsiteX368" fmla="*/ 3485148 w 3797166"/>
                  <a:gd name="connsiteY368" fmla="*/ 677779 h 1074821"/>
                  <a:gd name="connsiteX369" fmla="*/ 3493169 w 3797166"/>
                  <a:gd name="connsiteY369" fmla="*/ 671763 h 1074821"/>
                  <a:gd name="connsiteX370" fmla="*/ 3501190 w 3797166"/>
                  <a:gd name="connsiteY370" fmla="*/ 669758 h 1074821"/>
                  <a:gd name="connsiteX371" fmla="*/ 3519237 w 3797166"/>
                  <a:gd name="connsiteY371" fmla="*/ 655721 h 1074821"/>
                  <a:gd name="connsiteX372" fmla="*/ 3533274 w 3797166"/>
                  <a:gd name="connsiteY372" fmla="*/ 645695 h 1074821"/>
                  <a:gd name="connsiteX373" fmla="*/ 3547311 w 3797166"/>
                  <a:gd name="connsiteY373" fmla="*/ 643690 h 1074821"/>
                  <a:gd name="connsiteX374" fmla="*/ 3585411 w 3797166"/>
                  <a:gd name="connsiteY374" fmla="*/ 639679 h 1074821"/>
                  <a:gd name="connsiteX375" fmla="*/ 3591427 w 3797166"/>
                  <a:gd name="connsiteY375" fmla="*/ 637674 h 1074821"/>
                  <a:gd name="connsiteX376" fmla="*/ 3603458 w 3797166"/>
                  <a:gd name="connsiteY376" fmla="*/ 625642 h 1074821"/>
                  <a:gd name="connsiteX377" fmla="*/ 3611479 w 3797166"/>
                  <a:gd name="connsiteY377" fmla="*/ 613611 h 1074821"/>
                  <a:gd name="connsiteX378" fmla="*/ 3617495 w 3797166"/>
                  <a:gd name="connsiteY378" fmla="*/ 609600 h 1074821"/>
                  <a:gd name="connsiteX379" fmla="*/ 3625516 w 3797166"/>
                  <a:gd name="connsiteY379" fmla="*/ 593558 h 1074821"/>
                  <a:gd name="connsiteX380" fmla="*/ 3633537 w 3797166"/>
                  <a:gd name="connsiteY380" fmla="*/ 589548 h 1074821"/>
                  <a:gd name="connsiteX381" fmla="*/ 3643564 w 3797166"/>
                  <a:gd name="connsiteY381" fmla="*/ 579521 h 1074821"/>
                  <a:gd name="connsiteX382" fmla="*/ 3645569 w 3797166"/>
                  <a:gd name="connsiteY382" fmla="*/ 573506 h 1074821"/>
                  <a:gd name="connsiteX383" fmla="*/ 3657600 w 3797166"/>
                  <a:gd name="connsiteY383" fmla="*/ 557463 h 1074821"/>
                  <a:gd name="connsiteX384" fmla="*/ 3667627 w 3797166"/>
                  <a:gd name="connsiteY384" fmla="*/ 555458 h 1074821"/>
                  <a:gd name="connsiteX385" fmla="*/ 3679658 w 3797166"/>
                  <a:gd name="connsiteY385" fmla="*/ 549442 h 1074821"/>
                  <a:gd name="connsiteX386" fmla="*/ 3689685 w 3797166"/>
                  <a:gd name="connsiteY386" fmla="*/ 553453 h 1074821"/>
                  <a:gd name="connsiteX387" fmla="*/ 3701716 w 3797166"/>
                  <a:gd name="connsiteY387" fmla="*/ 555458 h 1074821"/>
                  <a:gd name="connsiteX388" fmla="*/ 3735806 w 3797166"/>
                  <a:gd name="connsiteY388" fmla="*/ 551448 h 1074821"/>
                  <a:gd name="connsiteX389" fmla="*/ 3745832 w 3797166"/>
                  <a:gd name="connsiteY389" fmla="*/ 547437 h 1074821"/>
                  <a:gd name="connsiteX390" fmla="*/ 3755858 w 3797166"/>
                  <a:gd name="connsiteY390" fmla="*/ 545432 h 1074821"/>
                  <a:gd name="connsiteX391" fmla="*/ 3761874 w 3797166"/>
                  <a:gd name="connsiteY391" fmla="*/ 543427 h 1074821"/>
                  <a:gd name="connsiteX392" fmla="*/ 3767890 w 3797166"/>
                  <a:gd name="connsiteY392" fmla="*/ 539416 h 1074821"/>
                  <a:gd name="connsiteX393" fmla="*/ 3773906 w 3797166"/>
                  <a:gd name="connsiteY393" fmla="*/ 537411 h 1074821"/>
                  <a:gd name="connsiteX394" fmla="*/ 3779921 w 3797166"/>
                  <a:gd name="connsiteY394" fmla="*/ 527385 h 1074821"/>
                  <a:gd name="connsiteX395" fmla="*/ 3775911 w 3797166"/>
                  <a:gd name="connsiteY395" fmla="*/ 511342 h 1074821"/>
                  <a:gd name="connsiteX396" fmla="*/ 3769895 w 3797166"/>
                  <a:gd name="connsiteY396" fmla="*/ 505327 h 1074821"/>
                  <a:gd name="connsiteX397" fmla="*/ 3765885 w 3797166"/>
                  <a:gd name="connsiteY397" fmla="*/ 497306 h 1074821"/>
                  <a:gd name="connsiteX398" fmla="*/ 3755858 w 3797166"/>
                  <a:gd name="connsiteY398" fmla="*/ 491290 h 1074821"/>
                  <a:gd name="connsiteX399" fmla="*/ 3739816 w 3797166"/>
                  <a:gd name="connsiteY399" fmla="*/ 481263 h 1074821"/>
                  <a:gd name="connsiteX400" fmla="*/ 3733800 w 3797166"/>
                  <a:gd name="connsiteY400" fmla="*/ 477253 h 1074821"/>
                  <a:gd name="connsiteX401" fmla="*/ 3723774 w 3797166"/>
                  <a:gd name="connsiteY401" fmla="*/ 475248 h 1074821"/>
                  <a:gd name="connsiteX402" fmla="*/ 3709737 w 3797166"/>
                  <a:gd name="connsiteY402" fmla="*/ 463216 h 1074821"/>
                  <a:gd name="connsiteX403" fmla="*/ 3707732 w 3797166"/>
                  <a:gd name="connsiteY403" fmla="*/ 457200 h 1074821"/>
                  <a:gd name="connsiteX404" fmla="*/ 3711743 w 3797166"/>
                  <a:gd name="connsiteY404" fmla="*/ 447174 h 1074821"/>
                  <a:gd name="connsiteX405" fmla="*/ 3723774 w 3797166"/>
                  <a:gd name="connsiteY405" fmla="*/ 441158 h 1074821"/>
                  <a:gd name="connsiteX406" fmla="*/ 3741821 w 3797166"/>
                  <a:gd name="connsiteY406" fmla="*/ 431132 h 1074821"/>
                  <a:gd name="connsiteX407" fmla="*/ 3747837 w 3797166"/>
                  <a:gd name="connsiteY407" fmla="*/ 427121 h 1074821"/>
                  <a:gd name="connsiteX408" fmla="*/ 3755858 w 3797166"/>
                  <a:gd name="connsiteY408" fmla="*/ 423111 h 1074821"/>
                  <a:gd name="connsiteX409" fmla="*/ 3761874 w 3797166"/>
                  <a:gd name="connsiteY409" fmla="*/ 417095 h 1074821"/>
                  <a:gd name="connsiteX410" fmla="*/ 3777916 w 3797166"/>
                  <a:gd name="connsiteY410" fmla="*/ 411079 h 1074821"/>
                  <a:gd name="connsiteX411" fmla="*/ 3783932 w 3797166"/>
                  <a:gd name="connsiteY411" fmla="*/ 407069 h 1074821"/>
                  <a:gd name="connsiteX412" fmla="*/ 3781927 w 3797166"/>
                  <a:gd name="connsiteY412" fmla="*/ 381000 h 1074821"/>
                  <a:gd name="connsiteX413" fmla="*/ 3797077 w 3797166"/>
                  <a:gd name="connsiteY413" fmla="*/ 372645 h 1074821"/>
                  <a:gd name="connsiteX414" fmla="*/ 3786828 w 3797166"/>
                  <a:gd name="connsiteY414" fmla="*/ 324630 h 1074821"/>
                  <a:gd name="connsiteX415" fmla="*/ 3759869 w 3797166"/>
                  <a:gd name="connsiteY415" fmla="*/ 314827 h 1074821"/>
                  <a:gd name="connsiteX416" fmla="*/ 3753853 w 3797166"/>
                  <a:gd name="connsiteY416" fmla="*/ 312821 h 1074821"/>
                  <a:gd name="connsiteX417" fmla="*/ 3739816 w 3797166"/>
                  <a:gd name="connsiteY417" fmla="*/ 304800 h 1074821"/>
                  <a:gd name="connsiteX418" fmla="*/ 3717758 w 3797166"/>
                  <a:gd name="connsiteY418" fmla="*/ 298785 h 1074821"/>
                  <a:gd name="connsiteX419" fmla="*/ 3701716 w 3797166"/>
                  <a:gd name="connsiteY419" fmla="*/ 294774 h 1074821"/>
                  <a:gd name="connsiteX420" fmla="*/ 3683669 w 3797166"/>
                  <a:gd name="connsiteY420" fmla="*/ 286753 h 1074821"/>
                  <a:gd name="connsiteX421" fmla="*/ 3669632 w 3797166"/>
                  <a:gd name="connsiteY421" fmla="*/ 284748 h 1074821"/>
                  <a:gd name="connsiteX422" fmla="*/ 3591427 w 3797166"/>
                  <a:gd name="connsiteY422" fmla="*/ 282742 h 1074821"/>
                  <a:gd name="connsiteX423" fmla="*/ 3569369 w 3797166"/>
                  <a:gd name="connsiteY423" fmla="*/ 286753 h 1074821"/>
                  <a:gd name="connsiteX424" fmla="*/ 3539290 w 3797166"/>
                  <a:gd name="connsiteY424" fmla="*/ 292769 h 1074821"/>
                  <a:gd name="connsiteX425" fmla="*/ 3463090 w 3797166"/>
                  <a:gd name="connsiteY425" fmla="*/ 288758 h 1074821"/>
                  <a:gd name="connsiteX426" fmla="*/ 3457074 w 3797166"/>
                  <a:gd name="connsiteY426" fmla="*/ 286753 h 1074821"/>
                  <a:gd name="connsiteX427" fmla="*/ 3443037 w 3797166"/>
                  <a:gd name="connsiteY427" fmla="*/ 282742 h 1074821"/>
                  <a:gd name="connsiteX428" fmla="*/ 3416969 w 3797166"/>
                  <a:gd name="connsiteY428" fmla="*/ 280737 h 1074821"/>
                  <a:gd name="connsiteX429" fmla="*/ 3376864 w 3797166"/>
                  <a:gd name="connsiteY429" fmla="*/ 272716 h 1074821"/>
                  <a:gd name="connsiteX430" fmla="*/ 3360821 w 3797166"/>
                  <a:gd name="connsiteY430" fmla="*/ 268706 h 1074821"/>
                  <a:gd name="connsiteX431" fmla="*/ 3350795 w 3797166"/>
                  <a:gd name="connsiteY431" fmla="*/ 264695 h 1074821"/>
                  <a:gd name="connsiteX432" fmla="*/ 3326732 w 3797166"/>
                  <a:gd name="connsiteY432" fmla="*/ 262690 h 1074821"/>
                  <a:gd name="connsiteX433" fmla="*/ 3290637 w 3797166"/>
                  <a:gd name="connsiteY433" fmla="*/ 256674 h 1074821"/>
                  <a:gd name="connsiteX434" fmla="*/ 3266574 w 3797166"/>
                  <a:gd name="connsiteY434" fmla="*/ 252663 h 1074821"/>
                  <a:gd name="connsiteX435" fmla="*/ 3234490 w 3797166"/>
                  <a:gd name="connsiteY435" fmla="*/ 246648 h 1074821"/>
                  <a:gd name="connsiteX436" fmla="*/ 3191043 w 3797166"/>
                  <a:gd name="connsiteY436" fmla="*/ 232165 h 1074821"/>
                  <a:gd name="connsiteX437" fmla="*/ 3153333 w 3797166"/>
                  <a:gd name="connsiteY437" fmla="*/ 223086 h 1074821"/>
                  <a:gd name="connsiteX438" fmla="*/ 3126039 w 3797166"/>
                  <a:gd name="connsiteY438" fmla="*/ 219799 h 1074821"/>
                  <a:gd name="connsiteX439" fmla="*/ 3102867 w 3797166"/>
                  <a:gd name="connsiteY439" fmla="*/ 220524 h 1074821"/>
                  <a:gd name="connsiteX440" fmla="*/ 3076686 w 3797166"/>
                  <a:gd name="connsiteY440" fmla="*/ 223921 h 1074821"/>
                  <a:gd name="connsiteX441" fmla="*/ 3085298 w 3797166"/>
                  <a:gd name="connsiteY441" fmla="*/ 209787 h 1074821"/>
                  <a:gd name="connsiteX442" fmla="*/ 3051911 w 3797166"/>
                  <a:gd name="connsiteY442" fmla="*/ 219927 h 1074821"/>
                  <a:gd name="connsiteX443" fmla="*/ 3031958 w 3797166"/>
                  <a:gd name="connsiteY443" fmla="*/ 220579 h 1074821"/>
                  <a:gd name="connsiteX444" fmla="*/ 2953753 w 3797166"/>
                  <a:gd name="connsiteY444" fmla="*/ 204537 h 1074821"/>
                  <a:gd name="connsiteX445" fmla="*/ 2943727 w 3797166"/>
                  <a:gd name="connsiteY445" fmla="*/ 200527 h 1074821"/>
                  <a:gd name="connsiteX446" fmla="*/ 2925679 w 3797166"/>
                  <a:gd name="connsiteY446" fmla="*/ 196516 h 1074821"/>
                  <a:gd name="connsiteX447" fmla="*/ 2915653 w 3797166"/>
                  <a:gd name="connsiteY447" fmla="*/ 194511 h 1074821"/>
                  <a:gd name="connsiteX448" fmla="*/ 2903621 w 3797166"/>
                  <a:gd name="connsiteY448" fmla="*/ 190500 h 1074821"/>
                  <a:gd name="connsiteX449" fmla="*/ 2869532 w 3797166"/>
                  <a:gd name="connsiteY449" fmla="*/ 182479 h 1074821"/>
                  <a:gd name="connsiteX450" fmla="*/ 2861511 w 3797166"/>
                  <a:gd name="connsiteY450" fmla="*/ 178469 h 1074821"/>
                  <a:gd name="connsiteX451" fmla="*/ 2853490 w 3797166"/>
                  <a:gd name="connsiteY451" fmla="*/ 176463 h 1074821"/>
                  <a:gd name="connsiteX452" fmla="*/ 2817395 w 3797166"/>
                  <a:gd name="connsiteY452" fmla="*/ 168442 h 1074821"/>
                  <a:gd name="connsiteX453" fmla="*/ 2789321 w 3797166"/>
                  <a:gd name="connsiteY453" fmla="*/ 160421 h 1074821"/>
                  <a:gd name="connsiteX454" fmla="*/ 2765258 w 3797166"/>
                  <a:gd name="connsiteY454" fmla="*/ 152400 h 1074821"/>
                  <a:gd name="connsiteX455" fmla="*/ 2745206 w 3797166"/>
                  <a:gd name="connsiteY455" fmla="*/ 150395 h 1074821"/>
                  <a:gd name="connsiteX456" fmla="*/ 2727158 w 3797166"/>
                  <a:gd name="connsiteY456" fmla="*/ 146385 h 1074821"/>
                  <a:gd name="connsiteX457" fmla="*/ 2719137 w 3797166"/>
                  <a:gd name="connsiteY457" fmla="*/ 144379 h 1074821"/>
                  <a:gd name="connsiteX458" fmla="*/ 2689058 w 3797166"/>
                  <a:gd name="connsiteY458" fmla="*/ 140369 h 1074821"/>
                  <a:gd name="connsiteX459" fmla="*/ 2679032 w 3797166"/>
                  <a:gd name="connsiteY459" fmla="*/ 136358 h 1074821"/>
                  <a:gd name="connsiteX460" fmla="*/ 2635560 w 3797166"/>
                  <a:gd name="connsiteY460" fmla="*/ 137217 h 1074821"/>
                  <a:gd name="connsiteX461" fmla="*/ 2610853 w 3797166"/>
                  <a:gd name="connsiteY461" fmla="*/ 118311 h 1074821"/>
                  <a:gd name="connsiteX462" fmla="*/ 2588795 w 3797166"/>
                  <a:gd name="connsiteY462" fmla="*/ 132061 h 1074821"/>
                  <a:gd name="connsiteX463" fmla="*/ 2576764 w 3797166"/>
                  <a:gd name="connsiteY463" fmla="*/ 106279 h 1074821"/>
                  <a:gd name="connsiteX464" fmla="*/ 2570748 w 3797166"/>
                  <a:gd name="connsiteY464" fmla="*/ 108285 h 1074821"/>
                  <a:gd name="connsiteX465" fmla="*/ 2566737 w 3797166"/>
                  <a:gd name="connsiteY465" fmla="*/ 118311 h 1074821"/>
                  <a:gd name="connsiteX466" fmla="*/ 2536658 w 3797166"/>
                  <a:gd name="connsiteY466" fmla="*/ 98259 h 1074821"/>
                  <a:gd name="connsiteX467" fmla="*/ 2546685 w 3797166"/>
                  <a:gd name="connsiteY467" fmla="*/ 102269 h 1074821"/>
                  <a:gd name="connsiteX468" fmla="*/ 2526632 w 3797166"/>
                  <a:gd name="connsiteY468" fmla="*/ 90237 h 1074821"/>
                  <a:gd name="connsiteX469" fmla="*/ 2516605 w 3797166"/>
                  <a:gd name="connsiteY469" fmla="*/ 106280 h 1074821"/>
                  <a:gd name="connsiteX470" fmla="*/ 2504574 w 3797166"/>
                  <a:gd name="connsiteY470" fmla="*/ 74195 h 1074821"/>
                  <a:gd name="connsiteX471" fmla="*/ 2464468 w 3797166"/>
                  <a:gd name="connsiteY471" fmla="*/ 72190 h 1074821"/>
                  <a:gd name="connsiteX472" fmla="*/ 2430380 w 3797166"/>
                  <a:gd name="connsiteY472" fmla="*/ 64169 h 1074821"/>
                  <a:gd name="connsiteX473" fmla="*/ 2410327 w 3797166"/>
                  <a:gd name="connsiteY473" fmla="*/ 54142 h 1074821"/>
                  <a:gd name="connsiteX474" fmla="*/ 2394284 w 3797166"/>
                  <a:gd name="connsiteY474" fmla="*/ 56148 h 1074821"/>
                  <a:gd name="connsiteX475" fmla="*/ 2371582 w 3797166"/>
                  <a:gd name="connsiteY475" fmla="*/ 67104 h 1074821"/>
                  <a:gd name="connsiteX476" fmla="*/ 2368359 w 3797166"/>
                  <a:gd name="connsiteY476" fmla="*/ 66532 h 1074821"/>
                  <a:gd name="connsiteX477" fmla="*/ 2338137 w 3797166"/>
                  <a:gd name="connsiteY477" fmla="*/ 66174 h 1074821"/>
                  <a:gd name="connsiteX478" fmla="*/ 2306053 w 3797166"/>
                  <a:gd name="connsiteY478" fmla="*/ 36095 h 1074821"/>
                  <a:gd name="connsiteX479" fmla="*/ 2281990 w 3797166"/>
                  <a:gd name="connsiteY479" fmla="*/ 36044 h 1074821"/>
                  <a:gd name="connsiteX480" fmla="*/ 2267000 w 3797166"/>
                  <a:gd name="connsiteY480" fmla="*/ 35945 h 1074821"/>
                  <a:gd name="connsiteX481" fmla="*/ 2235869 w 3797166"/>
                  <a:gd name="connsiteY481" fmla="*/ 27924 h 1074821"/>
                  <a:gd name="connsiteX482" fmla="*/ 2209800 w 3797166"/>
                  <a:gd name="connsiteY482" fmla="*/ 36095 h 1074821"/>
                  <a:gd name="connsiteX483" fmla="*/ 2187743 w 3797166"/>
                  <a:gd name="connsiteY483" fmla="*/ 30079 h 1074821"/>
                  <a:gd name="connsiteX484" fmla="*/ 2169695 w 3797166"/>
                  <a:gd name="connsiteY484" fmla="*/ 26069 h 1074821"/>
                  <a:gd name="connsiteX485" fmla="*/ 2145632 w 3797166"/>
                  <a:gd name="connsiteY485" fmla="*/ 18048 h 1074821"/>
                  <a:gd name="connsiteX486" fmla="*/ 2117558 w 3797166"/>
                  <a:gd name="connsiteY486" fmla="*/ 12032 h 1074821"/>
                  <a:gd name="connsiteX487" fmla="*/ 2099511 w 3797166"/>
                  <a:gd name="connsiteY487" fmla="*/ 8021 h 1074821"/>
                  <a:gd name="connsiteX488" fmla="*/ 2079458 w 3797166"/>
                  <a:gd name="connsiteY488" fmla="*/ 4011 h 1074821"/>
                  <a:gd name="connsiteX489" fmla="*/ 2053390 w 3797166"/>
                  <a:gd name="connsiteY489" fmla="*/ 0 h 1074821"/>
                  <a:gd name="connsiteX490" fmla="*/ 2013285 w 3797166"/>
                  <a:gd name="connsiteY490" fmla="*/ 6016 h 1074821"/>
                  <a:gd name="connsiteX491" fmla="*/ 2007269 w 3797166"/>
                  <a:gd name="connsiteY491" fmla="*/ 14037 h 1074821"/>
                  <a:gd name="connsiteX492" fmla="*/ 1977190 w 3797166"/>
                  <a:gd name="connsiteY492" fmla="*/ 20053 h 1074821"/>
                  <a:gd name="connsiteX493" fmla="*/ 1945106 w 3797166"/>
                  <a:gd name="connsiteY493" fmla="*/ 10027 h 1074821"/>
                  <a:gd name="connsiteX494" fmla="*/ 1760621 w 3797166"/>
                  <a:gd name="connsiteY494" fmla="*/ 10027 h 1074821"/>
                  <a:gd name="connsiteX495" fmla="*/ 1665539 w 3797166"/>
                  <a:gd name="connsiteY495" fmla="*/ 10862 h 1074821"/>
                  <a:gd name="connsiteX496" fmla="*/ 1652337 w 3797166"/>
                  <a:gd name="connsiteY496" fmla="*/ 16042 h 1074821"/>
                  <a:gd name="connsiteX497" fmla="*/ 1650332 w 3797166"/>
                  <a:gd name="connsiteY497" fmla="*/ 22058 h 1074821"/>
                  <a:gd name="connsiteX498" fmla="*/ 1654343 w 3797166"/>
                  <a:gd name="connsiteY498" fmla="*/ 62163 h 1074821"/>
                  <a:gd name="connsiteX499" fmla="*/ 1652337 w 3797166"/>
                  <a:gd name="connsiteY499" fmla="*/ 82216 h 1074821"/>
                  <a:gd name="connsiteX500" fmla="*/ 1646321 w 3797166"/>
                  <a:gd name="connsiteY500" fmla="*/ 112295 h 1074821"/>
                  <a:gd name="connsiteX501" fmla="*/ 1640306 w 3797166"/>
                  <a:gd name="connsiteY501" fmla="*/ 126332 h 1074821"/>
                  <a:gd name="connsiteX502" fmla="*/ 1638300 w 3797166"/>
                  <a:gd name="connsiteY502" fmla="*/ 132348 h 1074821"/>
                  <a:gd name="connsiteX503" fmla="*/ 1626269 w 3797166"/>
                  <a:gd name="connsiteY503" fmla="*/ 138363 h 1074821"/>
                  <a:gd name="connsiteX504" fmla="*/ 1608221 w 3797166"/>
                  <a:gd name="connsiteY504" fmla="*/ 134353 h 1074821"/>
                  <a:gd name="connsiteX505" fmla="*/ 1606216 w 3797166"/>
                  <a:gd name="connsiteY505" fmla="*/ 126332 h 1074821"/>
                  <a:gd name="connsiteX506" fmla="*/ 1604211 w 3797166"/>
                  <a:gd name="connsiteY506" fmla="*/ 120316 h 1074821"/>
                  <a:gd name="connsiteX507" fmla="*/ 1600200 w 3797166"/>
                  <a:gd name="connsiteY507" fmla="*/ 106279 h 1074821"/>
                  <a:gd name="connsiteX508" fmla="*/ 1592179 w 3797166"/>
                  <a:gd name="connsiteY508" fmla="*/ 84221 h 1074821"/>
                  <a:gd name="connsiteX509" fmla="*/ 1584158 w 3797166"/>
                  <a:gd name="connsiteY509" fmla="*/ 82216 h 1074821"/>
                  <a:gd name="connsiteX510" fmla="*/ 1574132 w 3797166"/>
                  <a:gd name="connsiteY510" fmla="*/ 70185 h 1074821"/>
                  <a:gd name="connsiteX511" fmla="*/ 1568116 w 3797166"/>
                  <a:gd name="connsiteY511" fmla="*/ 68179 h 1074821"/>
                  <a:gd name="connsiteX512" fmla="*/ 1538037 w 3797166"/>
                  <a:gd name="connsiteY512" fmla="*/ 72190 h 1074821"/>
                  <a:gd name="connsiteX513" fmla="*/ 1532021 w 3797166"/>
                  <a:gd name="connsiteY513" fmla="*/ 76200 h 1074821"/>
                  <a:gd name="connsiteX514" fmla="*/ 1524000 w 3797166"/>
                  <a:gd name="connsiteY514" fmla="*/ 82216 h 1074821"/>
                  <a:gd name="connsiteX515" fmla="*/ 1517985 w 3797166"/>
                  <a:gd name="connsiteY515" fmla="*/ 92242 h 1074821"/>
                  <a:gd name="connsiteX516" fmla="*/ 1499937 w 3797166"/>
                  <a:gd name="connsiteY516" fmla="*/ 108285 h 1074821"/>
                  <a:gd name="connsiteX517" fmla="*/ 1497932 w 3797166"/>
                  <a:gd name="connsiteY517" fmla="*/ 116306 h 1074821"/>
                  <a:gd name="connsiteX518" fmla="*/ 1491916 w 3797166"/>
                  <a:gd name="connsiteY518" fmla="*/ 118311 h 1074821"/>
                  <a:gd name="connsiteX519" fmla="*/ 1487906 w 3797166"/>
                  <a:gd name="connsiteY519" fmla="*/ 124327 h 1074821"/>
                  <a:gd name="connsiteX520" fmla="*/ 1483895 w 3797166"/>
                  <a:gd name="connsiteY520" fmla="*/ 138363 h 1074821"/>
                  <a:gd name="connsiteX521" fmla="*/ 1479885 w 3797166"/>
                  <a:gd name="connsiteY521" fmla="*/ 144379 h 1074821"/>
                  <a:gd name="connsiteX522" fmla="*/ 1489911 w 3797166"/>
                  <a:gd name="connsiteY522" fmla="*/ 154406 h 1074821"/>
                  <a:gd name="connsiteX523" fmla="*/ 1491916 w 3797166"/>
                  <a:gd name="connsiteY523" fmla="*/ 160421 h 1074821"/>
                  <a:gd name="connsiteX524" fmla="*/ 1497932 w 3797166"/>
                  <a:gd name="connsiteY524" fmla="*/ 164432 h 1074821"/>
                  <a:gd name="connsiteX525" fmla="*/ 1503948 w 3797166"/>
                  <a:gd name="connsiteY525" fmla="*/ 178469 h 1074821"/>
                  <a:gd name="connsiteX526" fmla="*/ 1505953 w 3797166"/>
                  <a:gd name="connsiteY526" fmla="*/ 184485 h 1074821"/>
                  <a:gd name="connsiteX527" fmla="*/ 1509964 w 3797166"/>
                  <a:gd name="connsiteY527" fmla="*/ 194511 h 1074821"/>
                  <a:gd name="connsiteX528" fmla="*/ 1511969 w 3797166"/>
                  <a:gd name="connsiteY528" fmla="*/ 202532 h 1074821"/>
                  <a:gd name="connsiteX529" fmla="*/ 1515979 w 3797166"/>
                  <a:gd name="connsiteY529" fmla="*/ 208548 h 1074821"/>
                  <a:gd name="connsiteX530" fmla="*/ 1524000 w 3797166"/>
                  <a:gd name="connsiteY530" fmla="*/ 222585 h 1074821"/>
                  <a:gd name="connsiteX531" fmla="*/ 1526006 w 3797166"/>
                  <a:gd name="connsiteY531" fmla="*/ 228600 h 1074821"/>
                  <a:gd name="connsiteX532" fmla="*/ 1530016 w 3797166"/>
                  <a:gd name="connsiteY532" fmla="*/ 234616 h 1074821"/>
                  <a:gd name="connsiteX533" fmla="*/ 1532021 w 3797166"/>
                  <a:gd name="connsiteY533" fmla="*/ 240632 h 1074821"/>
                  <a:gd name="connsiteX534" fmla="*/ 1544053 w 3797166"/>
                  <a:gd name="connsiteY534" fmla="*/ 252663 h 1074821"/>
                  <a:gd name="connsiteX535" fmla="*/ 1558090 w 3797166"/>
                  <a:gd name="connsiteY535" fmla="*/ 268706 h 1074821"/>
                  <a:gd name="connsiteX536" fmla="*/ 1566111 w 3797166"/>
                  <a:gd name="connsiteY536" fmla="*/ 276727 h 1074821"/>
                  <a:gd name="connsiteX537" fmla="*/ 1570121 w 3797166"/>
                  <a:gd name="connsiteY537" fmla="*/ 282742 h 1074821"/>
                  <a:gd name="connsiteX538" fmla="*/ 1578143 w 3797166"/>
                  <a:gd name="connsiteY538" fmla="*/ 284748 h 1074821"/>
                  <a:gd name="connsiteX539" fmla="*/ 1592179 w 3797166"/>
                  <a:gd name="connsiteY539" fmla="*/ 302795 h 1074821"/>
                  <a:gd name="connsiteX540" fmla="*/ 1598195 w 3797166"/>
                  <a:gd name="connsiteY540" fmla="*/ 314827 h 1074821"/>
                  <a:gd name="connsiteX541" fmla="*/ 1600200 w 3797166"/>
                  <a:gd name="connsiteY541" fmla="*/ 320842 h 1074821"/>
                  <a:gd name="connsiteX542" fmla="*/ 1596190 w 3797166"/>
                  <a:gd name="connsiteY542" fmla="*/ 334879 h 1074821"/>
                  <a:gd name="connsiteX543" fmla="*/ 1590174 w 3797166"/>
                  <a:gd name="connsiteY543" fmla="*/ 332874 h 1074821"/>
                  <a:gd name="connsiteX544" fmla="*/ 1572127 w 3797166"/>
                  <a:gd name="connsiteY544" fmla="*/ 328863 h 1074821"/>
                  <a:gd name="connsiteX545" fmla="*/ 1568116 w 3797166"/>
                  <a:gd name="connsiteY545" fmla="*/ 334879 h 1074821"/>
                  <a:gd name="connsiteX546" fmla="*/ 1562100 w 3797166"/>
                  <a:gd name="connsiteY546" fmla="*/ 332874 h 1074821"/>
                  <a:gd name="connsiteX547" fmla="*/ 1556085 w 3797166"/>
                  <a:gd name="connsiteY547" fmla="*/ 334879 h 1074821"/>
                  <a:gd name="connsiteX548" fmla="*/ 1554079 w 3797166"/>
                  <a:gd name="connsiteY548" fmla="*/ 387016 h 1074821"/>
                  <a:gd name="connsiteX549" fmla="*/ 1548064 w 3797166"/>
                  <a:gd name="connsiteY549" fmla="*/ 407069 h 1074821"/>
                  <a:gd name="connsiteX550" fmla="*/ 1540043 w 3797166"/>
                  <a:gd name="connsiteY550" fmla="*/ 411079 h 1074821"/>
                  <a:gd name="connsiteX551" fmla="*/ 1528011 w 3797166"/>
                  <a:gd name="connsiteY551" fmla="*/ 407069 h 1074821"/>
                  <a:gd name="connsiteX552" fmla="*/ 1521995 w 3797166"/>
                  <a:gd name="connsiteY552" fmla="*/ 376990 h 1074821"/>
                  <a:gd name="connsiteX553" fmla="*/ 1519990 w 3797166"/>
                  <a:gd name="connsiteY553" fmla="*/ 356937 h 1074821"/>
                  <a:gd name="connsiteX554" fmla="*/ 1509964 w 3797166"/>
                  <a:gd name="connsiteY554" fmla="*/ 348916 h 1074821"/>
                  <a:gd name="connsiteX555" fmla="*/ 1507958 w 3797166"/>
                  <a:gd name="connsiteY555" fmla="*/ 342900 h 1074821"/>
                  <a:gd name="connsiteX556" fmla="*/ 1501943 w 3797166"/>
                  <a:gd name="connsiteY556" fmla="*/ 336885 h 1074821"/>
                  <a:gd name="connsiteX557" fmla="*/ 1475874 w 3797166"/>
                  <a:gd name="connsiteY557" fmla="*/ 342900 h 1074821"/>
                  <a:gd name="connsiteX558" fmla="*/ 1469858 w 3797166"/>
                  <a:gd name="connsiteY558" fmla="*/ 346911 h 1074821"/>
                  <a:gd name="connsiteX559" fmla="*/ 1463843 w 3797166"/>
                  <a:gd name="connsiteY559" fmla="*/ 344906 h 1074821"/>
                  <a:gd name="connsiteX560" fmla="*/ 1469858 w 3797166"/>
                  <a:gd name="connsiteY560" fmla="*/ 292769 h 1074821"/>
                  <a:gd name="connsiteX561" fmla="*/ 1473869 w 3797166"/>
                  <a:gd name="connsiteY561" fmla="*/ 250658 h 1074821"/>
                  <a:gd name="connsiteX562" fmla="*/ 1477879 w 3797166"/>
                  <a:gd name="connsiteY562" fmla="*/ 234616 h 1074821"/>
                  <a:gd name="connsiteX563" fmla="*/ 1481890 w 3797166"/>
                  <a:gd name="connsiteY563" fmla="*/ 214563 h 1074821"/>
                  <a:gd name="connsiteX564" fmla="*/ 1479885 w 3797166"/>
                  <a:gd name="connsiteY564" fmla="*/ 198521 h 1074821"/>
                  <a:gd name="connsiteX565" fmla="*/ 1463843 w 3797166"/>
                  <a:gd name="connsiteY565" fmla="*/ 194511 h 1074821"/>
                  <a:gd name="connsiteX566" fmla="*/ 1445795 w 3797166"/>
                  <a:gd name="connsiteY566" fmla="*/ 196516 h 1074821"/>
                  <a:gd name="connsiteX567" fmla="*/ 1437774 w 3797166"/>
                  <a:gd name="connsiteY567" fmla="*/ 208548 h 1074821"/>
                  <a:gd name="connsiteX568" fmla="*/ 1435769 w 3797166"/>
                  <a:gd name="connsiteY568" fmla="*/ 218574 h 1074821"/>
                  <a:gd name="connsiteX569" fmla="*/ 1421732 w 3797166"/>
                  <a:gd name="connsiteY569" fmla="*/ 310816 h 1074821"/>
                  <a:gd name="connsiteX570" fmla="*/ 1415716 w 3797166"/>
                  <a:gd name="connsiteY570" fmla="*/ 328863 h 1074821"/>
                  <a:gd name="connsiteX571" fmla="*/ 1409700 w 3797166"/>
                  <a:gd name="connsiteY571" fmla="*/ 340895 h 1074821"/>
                  <a:gd name="connsiteX572" fmla="*/ 1395664 w 3797166"/>
                  <a:gd name="connsiteY572" fmla="*/ 348916 h 1074821"/>
                  <a:gd name="connsiteX573" fmla="*/ 1387643 w 3797166"/>
                  <a:gd name="connsiteY573" fmla="*/ 352927 h 1074821"/>
                  <a:gd name="connsiteX574" fmla="*/ 1375611 w 3797166"/>
                  <a:gd name="connsiteY574" fmla="*/ 354932 h 1074821"/>
                  <a:gd name="connsiteX575" fmla="*/ 1357564 w 3797166"/>
                  <a:gd name="connsiteY575" fmla="*/ 358942 h 1074821"/>
                  <a:gd name="connsiteX576" fmla="*/ 1325479 w 3797166"/>
                  <a:gd name="connsiteY576" fmla="*/ 356937 h 1074821"/>
                  <a:gd name="connsiteX577" fmla="*/ 1311443 w 3797166"/>
                  <a:gd name="connsiteY577" fmla="*/ 348916 h 1074821"/>
                  <a:gd name="connsiteX578" fmla="*/ 1299411 w 3797166"/>
                  <a:gd name="connsiteY578" fmla="*/ 342900 h 1074821"/>
                  <a:gd name="connsiteX579" fmla="*/ 1293395 w 3797166"/>
                  <a:gd name="connsiteY579" fmla="*/ 338890 h 1074821"/>
                  <a:gd name="connsiteX580" fmla="*/ 1279358 w 3797166"/>
                  <a:gd name="connsiteY580" fmla="*/ 332874 h 1074821"/>
                  <a:gd name="connsiteX581" fmla="*/ 1273343 w 3797166"/>
                  <a:gd name="connsiteY581" fmla="*/ 328863 h 1074821"/>
                  <a:gd name="connsiteX582" fmla="*/ 1241258 w 3797166"/>
                  <a:gd name="connsiteY582" fmla="*/ 332874 h 1074821"/>
                  <a:gd name="connsiteX583" fmla="*/ 1237248 w 3797166"/>
                  <a:gd name="connsiteY583" fmla="*/ 338890 h 1074821"/>
                  <a:gd name="connsiteX584" fmla="*/ 1223211 w 3797166"/>
                  <a:gd name="connsiteY584" fmla="*/ 342900 h 1074821"/>
                  <a:gd name="connsiteX585" fmla="*/ 1201153 w 3797166"/>
                  <a:gd name="connsiteY585" fmla="*/ 348916 h 1074821"/>
                  <a:gd name="connsiteX586" fmla="*/ 1169069 w 3797166"/>
                  <a:gd name="connsiteY586" fmla="*/ 360948 h 1074821"/>
                  <a:gd name="connsiteX587" fmla="*/ 1147011 w 3797166"/>
                  <a:gd name="connsiteY587" fmla="*/ 370974 h 1074821"/>
                  <a:gd name="connsiteX588" fmla="*/ 1130969 w 3797166"/>
                  <a:gd name="connsiteY588" fmla="*/ 374985 h 1074821"/>
                  <a:gd name="connsiteX589" fmla="*/ 1120943 w 3797166"/>
                  <a:gd name="connsiteY589" fmla="*/ 378995 h 1074821"/>
                  <a:gd name="connsiteX590" fmla="*/ 1104900 w 3797166"/>
                  <a:gd name="connsiteY590" fmla="*/ 381000 h 1074821"/>
                  <a:gd name="connsiteX591" fmla="*/ 1086853 w 3797166"/>
                  <a:gd name="connsiteY591" fmla="*/ 385011 h 1074821"/>
                  <a:gd name="connsiteX592" fmla="*/ 1072816 w 3797166"/>
                  <a:gd name="connsiteY592" fmla="*/ 393032 h 1074821"/>
                  <a:gd name="connsiteX593" fmla="*/ 1058779 w 3797166"/>
                  <a:gd name="connsiteY593" fmla="*/ 395037 h 1074821"/>
                  <a:gd name="connsiteX594" fmla="*/ 1022685 w 3797166"/>
                  <a:gd name="connsiteY594" fmla="*/ 397042 h 1074821"/>
                  <a:gd name="connsiteX595" fmla="*/ 1016669 w 3797166"/>
                  <a:gd name="connsiteY595" fmla="*/ 395037 h 1074821"/>
                  <a:gd name="connsiteX596" fmla="*/ 957464 w 3797166"/>
                  <a:gd name="connsiteY596" fmla="*/ 400552 h 1074821"/>
                  <a:gd name="connsiteX597" fmla="*/ 920416 w 3797166"/>
                  <a:gd name="connsiteY597" fmla="*/ 399398 h 1074821"/>
                  <a:gd name="connsiteX598" fmla="*/ 890738 w 3797166"/>
                  <a:gd name="connsiteY598" fmla="*/ 396341 h 1074821"/>
                  <a:gd name="connsiteX599" fmla="*/ 850683 w 3797166"/>
                  <a:gd name="connsiteY599" fmla="*/ 397093 h 1074821"/>
                  <a:gd name="connsiteX600" fmla="*/ 801504 w 3797166"/>
                  <a:gd name="connsiteY600" fmla="*/ 405765 h 1074821"/>
                  <a:gd name="connsiteX601" fmla="*/ 782053 w 3797166"/>
                  <a:gd name="connsiteY601" fmla="*/ 387016 h 1074821"/>
                  <a:gd name="connsiteX602" fmla="*/ 779847 w 3797166"/>
                  <a:gd name="connsiteY602" fmla="*/ 404261 h 1074821"/>
                  <a:gd name="connsiteX603" fmla="*/ 764006 w 3797166"/>
                  <a:gd name="connsiteY603" fmla="*/ 399048 h 1074821"/>
                  <a:gd name="connsiteX604" fmla="*/ 755985 w 3797166"/>
                  <a:gd name="connsiteY604" fmla="*/ 401053 h 1074821"/>
                  <a:gd name="connsiteX605" fmla="*/ 739943 w 3797166"/>
                  <a:gd name="connsiteY605" fmla="*/ 411079 h 1074821"/>
                  <a:gd name="connsiteX606" fmla="*/ 733927 w 3797166"/>
                  <a:gd name="connsiteY606" fmla="*/ 413085 h 1074821"/>
                  <a:gd name="connsiteX607" fmla="*/ 727911 w 3797166"/>
                  <a:gd name="connsiteY607" fmla="*/ 417095 h 1074821"/>
                  <a:gd name="connsiteX608" fmla="*/ 721895 w 3797166"/>
                  <a:gd name="connsiteY608" fmla="*/ 423111 h 1074821"/>
                  <a:gd name="connsiteX609" fmla="*/ 711869 w 3797166"/>
                  <a:gd name="connsiteY609" fmla="*/ 425116 h 1074821"/>
                  <a:gd name="connsiteX610" fmla="*/ 699837 w 3797166"/>
                  <a:gd name="connsiteY610" fmla="*/ 429127 h 1074821"/>
                  <a:gd name="connsiteX611" fmla="*/ 669758 w 3797166"/>
                  <a:gd name="connsiteY611" fmla="*/ 441158 h 1074821"/>
                  <a:gd name="connsiteX612" fmla="*/ 651711 w 3797166"/>
                  <a:gd name="connsiteY612" fmla="*/ 449179 h 1074821"/>
                  <a:gd name="connsiteX613" fmla="*/ 645695 w 3797166"/>
                  <a:gd name="connsiteY613" fmla="*/ 451185 h 1074821"/>
                  <a:gd name="connsiteX614" fmla="*/ 637674 w 3797166"/>
                  <a:gd name="connsiteY614" fmla="*/ 455195 h 1074821"/>
                  <a:gd name="connsiteX615" fmla="*/ 625643 w 3797166"/>
                  <a:gd name="connsiteY615" fmla="*/ 457200 h 1074821"/>
                  <a:gd name="connsiteX616" fmla="*/ 619627 w 3797166"/>
                  <a:gd name="connsiteY616" fmla="*/ 453190 h 1074821"/>
                  <a:gd name="connsiteX617" fmla="*/ 617621 w 3797166"/>
                  <a:gd name="connsiteY617" fmla="*/ 445169 h 1074821"/>
                  <a:gd name="connsiteX618" fmla="*/ 613611 w 3797166"/>
                  <a:gd name="connsiteY618" fmla="*/ 439153 h 1074821"/>
                  <a:gd name="connsiteX619" fmla="*/ 611606 w 3797166"/>
                  <a:gd name="connsiteY619" fmla="*/ 433137 h 1074821"/>
                  <a:gd name="connsiteX620" fmla="*/ 605590 w 3797166"/>
                  <a:gd name="connsiteY620" fmla="*/ 429127 h 1074821"/>
                  <a:gd name="connsiteX621" fmla="*/ 593558 w 3797166"/>
                  <a:gd name="connsiteY621" fmla="*/ 421106 h 1074821"/>
                  <a:gd name="connsiteX622" fmla="*/ 579521 w 3797166"/>
                  <a:gd name="connsiteY622" fmla="*/ 415090 h 1074821"/>
                  <a:gd name="connsiteX623" fmla="*/ 567490 w 3797166"/>
                  <a:gd name="connsiteY623" fmla="*/ 419100 h 1074821"/>
                  <a:gd name="connsiteX624" fmla="*/ 565485 w 3797166"/>
                  <a:gd name="connsiteY624" fmla="*/ 425116 h 1074821"/>
                  <a:gd name="connsiteX625" fmla="*/ 571500 w 3797166"/>
                  <a:gd name="connsiteY625" fmla="*/ 445169 h 1074821"/>
                  <a:gd name="connsiteX626" fmla="*/ 573506 w 3797166"/>
                  <a:gd name="connsiteY626" fmla="*/ 453190 h 1074821"/>
                  <a:gd name="connsiteX627" fmla="*/ 577516 w 3797166"/>
                  <a:gd name="connsiteY627" fmla="*/ 467227 h 1074821"/>
                  <a:gd name="connsiteX628" fmla="*/ 575511 w 3797166"/>
                  <a:gd name="connsiteY628" fmla="*/ 473242 h 1074821"/>
                  <a:gd name="connsiteX629" fmla="*/ 561474 w 3797166"/>
                  <a:gd name="connsiteY629" fmla="*/ 463216 h 1074821"/>
                  <a:gd name="connsiteX630" fmla="*/ 559469 w 3797166"/>
                  <a:gd name="connsiteY630" fmla="*/ 457200 h 1074821"/>
                  <a:gd name="connsiteX631" fmla="*/ 549443 w 3797166"/>
                  <a:gd name="connsiteY631" fmla="*/ 439153 h 1074821"/>
                  <a:gd name="connsiteX632" fmla="*/ 541421 w 3797166"/>
                  <a:gd name="connsiteY632" fmla="*/ 421106 h 1074821"/>
                  <a:gd name="connsiteX633" fmla="*/ 531395 w 3797166"/>
                  <a:gd name="connsiteY633" fmla="*/ 407069 h 1074821"/>
                  <a:gd name="connsiteX634" fmla="*/ 525379 w 3797166"/>
                  <a:gd name="connsiteY634" fmla="*/ 391027 h 1074821"/>
                  <a:gd name="connsiteX635" fmla="*/ 523374 w 3797166"/>
                  <a:gd name="connsiteY635" fmla="*/ 385011 h 1074821"/>
                  <a:gd name="connsiteX636" fmla="*/ 513348 w 3797166"/>
                  <a:gd name="connsiteY636" fmla="*/ 372979 h 1074821"/>
                  <a:gd name="connsiteX637" fmla="*/ 511343 w 3797166"/>
                  <a:gd name="connsiteY637" fmla="*/ 366963 h 1074821"/>
                  <a:gd name="connsiteX638" fmla="*/ 505327 w 3797166"/>
                  <a:gd name="connsiteY638" fmla="*/ 360948 h 1074821"/>
                  <a:gd name="connsiteX639" fmla="*/ 499311 w 3797166"/>
                  <a:gd name="connsiteY639" fmla="*/ 352927 h 1074821"/>
                  <a:gd name="connsiteX640" fmla="*/ 493295 w 3797166"/>
                  <a:gd name="connsiteY640" fmla="*/ 348916 h 1074821"/>
                  <a:gd name="connsiteX641" fmla="*/ 485274 w 3797166"/>
                  <a:gd name="connsiteY641" fmla="*/ 340895 h 1074821"/>
                  <a:gd name="connsiteX642" fmla="*/ 477253 w 3797166"/>
                  <a:gd name="connsiteY642" fmla="*/ 328863 h 1074821"/>
                  <a:gd name="connsiteX643" fmla="*/ 473243 w 3797166"/>
                  <a:gd name="connsiteY643" fmla="*/ 320842 h 1074821"/>
                  <a:gd name="connsiteX644" fmla="*/ 475248 w 3797166"/>
                  <a:gd name="connsiteY644" fmla="*/ 300790 h 1074821"/>
                  <a:gd name="connsiteX645" fmla="*/ 477253 w 3797166"/>
                  <a:gd name="connsiteY645" fmla="*/ 294774 h 1074821"/>
                  <a:gd name="connsiteX646" fmla="*/ 483269 w 3797166"/>
                  <a:gd name="connsiteY646" fmla="*/ 290763 h 1074821"/>
                  <a:gd name="connsiteX647" fmla="*/ 495300 w 3797166"/>
                  <a:gd name="connsiteY647" fmla="*/ 298785 h 1074821"/>
                  <a:gd name="connsiteX648" fmla="*/ 501316 w 3797166"/>
                  <a:gd name="connsiteY648" fmla="*/ 300790 h 1074821"/>
                  <a:gd name="connsiteX649" fmla="*/ 515353 w 3797166"/>
                  <a:gd name="connsiteY649" fmla="*/ 314827 h 1074821"/>
                  <a:gd name="connsiteX650" fmla="*/ 519364 w 3797166"/>
                  <a:gd name="connsiteY650" fmla="*/ 320842 h 1074821"/>
                  <a:gd name="connsiteX651" fmla="*/ 529390 w 3797166"/>
                  <a:gd name="connsiteY651" fmla="*/ 326858 h 1074821"/>
                  <a:gd name="connsiteX652" fmla="*/ 535406 w 3797166"/>
                  <a:gd name="connsiteY652" fmla="*/ 330869 h 1074821"/>
                  <a:gd name="connsiteX653" fmla="*/ 541421 w 3797166"/>
                  <a:gd name="connsiteY653" fmla="*/ 332874 h 1074821"/>
                  <a:gd name="connsiteX654" fmla="*/ 549443 w 3797166"/>
                  <a:gd name="connsiteY654" fmla="*/ 336885 h 1074821"/>
                  <a:gd name="connsiteX655" fmla="*/ 605590 w 3797166"/>
                  <a:gd name="connsiteY655" fmla="*/ 332874 h 1074821"/>
                  <a:gd name="connsiteX656" fmla="*/ 615616 w 3797166"/>
                  <a:gd name="connsiteY656" fmla="*/ 328863 h 1074821"/>
                  <a:gd name="connsiteX657" fmla="*/ 613611 w 3797166"/>
                  <a:gd name="connsiteY657" fmla="*/ 312821 h 1074821"/>
                  <a:gd name="connsiteX658" fmla="*/ 623470 w 3797166"/>
                  <a:gd name="connsiteY658" fmla="*/ 300344 h 1074821"/>
                  <a:gd name="connsiteX659" fmla="*/ 591720 w 3797166"/>
                  <a:gd name="connsiteY659" fmla="*/ 276782 h 1074821"/>
                  <a:gd name="connsiteX660" fmla="*/ 573673 w 3797166"/>
                  <a:gd name="connsiteY660" fmla="*/ 265920 h 1074821"/>
                  <a:gd name="connsiteX661" fmla="*/ 556238 w 3797166"/>
                  <a:gd name="connsiteY661" fmla="*/ 249766 h 1074821"/>
                  <a:gd name="connsiteX662" fmla="*/ 527385 w 3797166"/>
                  <a:gd name="connsiteY662" fmla="*/ 256674 h 1074821"/>
                  <a:gd name="connsiteX663" fmla="*/ 535015 w 3797166"/>
                  <a:gd name="connsiteY663" fmla="*/ 242303 h 1074821"/>
                  <a:gd name="connsiteX664" fmla="*/ 511343 w 3797166"/>
                  <a:gd name="connsiteY664" fmla="*/ 236621 h 1074821"/>
                  <a:gd name="connsiteX665" fmla="*/ 505327 w 3797166"/>
                  <a:gd name="connsiteY665" fmla="*/ 230606 h 1074821"/>
                  <a:gd name="connsiteX666" fmla="*/ 501316 w 3797166"/>
                  <a:gd name="connsiteY666" fmla="*/ 224590 h 1074821"/>
                  <a:gd name="connsiteX667" fmla="*/ 495300 w 3797166"/>
                  <a:gd name="connsiteY667" fmla="*/ 222585 h 1074821"/>
                  <a:gd name="connsiteX668" fmla="*/ 473856 w 3797166"/>
                  <a:gd name="connsiteY668" fmla="*/ 206932 h 1074821"/>
                  <a:gd name="connsiteX669" fmla="*/ 411079 w 3797166"/>
                  <a:gd name="connsiteY669" fmla="*/ 214563 h 1074821"/>
                  <a:gd name="connsiteX670" fmla="*/ 385011 w 3797166"/>
                  <a:gd name="connsiteY670" fmla="*/ 212558 h 1074821"/>
                  <a:gd name="connsiteX671" fmla="*/ 364958 w 3797166"/>
                  <a:gd name="connsiteY671" fmla="*/ 206542 h 1074821"/>
                  <a:gd name="connsiteX672" fmla="*/ 354932 w 3797166"/>
                  <a:gd name="connsiteY672" fmla="*/ 202532 h 1074821"/>
                  <a:gd name="connsiteX673" fmla="*/ 348916 w 3797166"/>
                  <a:gd name="connsiteY673" fmla="*/ 196516 h 1074821"/>
                  <a:gd name="connsiteX674" fmla="*/ 338890 w 3797166"/>
                  <a:gd name="connsiteY674" fmla="*/ 194511 h 1074821"/>
                  <a:gd name="connsiteX675" fmla="*/ 310816 w 3797166"/>
                  <a:gd name="connsiteY675" fmla="*/ 188495 h 1074821"/>
                  <a:gd name="connsiteX676" fmla="*/ 300790 w 3797166"/>
                  <a:gd name="connsiteY676" fmla="*/ 184485 h 1074821"/>
                  <a:gd name="connsiteX677" fmla="*/ 282743 w 3797166"/>
                  <a:gd name="connsiteY677" fmla="*/ 182479 h 1074821"/>
                  <a:gd name="connsiteX678" fmla="*/ 268706 w 3797166"/>
                  <a:gd name="connsiteY678" fmla="*/ 174458 h 1074821"/>
                  <a:gd name="connsiteX679" fmla="*/ 210553 w 3797166"/>
                  <a:gd name="connsiteY679" fmla="*/ 162427 h 1074821"/>
                  <a:gd name="connsiteX680" fmla="*/ 168443 w 3797166"/>
                  <a:gd name="connsiteY680" fmla="*/ 162427 h 1074821"/>
                  <a:gd name="connsiteX681" fmla="*/ 162427 w 3797166"/>
                  <a:gd name="connsiteY681" fmla="*/ 168442 h 1074821"/>
                  <a:gd name="connsiteX682" fmla="*/ 156411 w 3797166"/>
                  <a:gd name="connsiteY682" fmla="*/ 170448 h 1074821"/>
                  <a:gd name="connsiteX683" fmla="*/ 150395 w 3797166"/>
                  <a:gd name="connsiteY683" fmla="*/ 176463 h 1074821"/>
                  <a:gd name="connsiteX684" fmla="*/ 148390 w 3797166"/>
                  <a:gd name="connsiteY684" fmla="*/ 182479 h 1074821"/>
                  <a:gd name="connsiteX685" fmla="*/ 142374 w 3797166"/>
                  <a:gd name="connsiteY685" fmla="*/ 184485 h 1074821"/>
                  <a:gd name="connsiteX686" fmla="*/ 130343 w 3797166"/>
                  <a:gd name="connsiteY686" fmla="*/ 190500 h 1074821"/>
                  <a:gd name="connsiteX687" fmla="*/ 110290 w 3797166"/>
                  <a:gd name="connsiteY687" fmla="*/ 208548 h 1074821"/>
                  <a:gd name="connsiteX688" fmla="*/ 104274 w 3797166"/>
                  <a:gd name="connsiteY688" fmla="*/ 210553 h 1074821"/>
                  <a:gd name="connsiteX689" fmla="*/ 102269 w 3797166"/>
                  <a:gd name="connsiteY689" fmla="*/ 208548 h 1074821"/>
                  <a:gd name="connsiteX0" fmla="*/ 104518 w 3799415"/>
                  <a:gd name="connsiteY0" fmla="*/ 208548 h 1074821"/>
                  <a:gd name="connsiteX1" fmla="*/ 104518 w 3799415"/>
                  <a:gd name="connsiteY1" fmla="*/ 208548 h 1074821"/>
                  <a:gd name="connsiteX2" fmla="*/ 100507 w 3799415"/>
                  <a:gd name="connsiteY2" fmla="*/ 234616 h 1074821"/>
                  <a:gd name="connsiteX3" fmla="*/ 98502 w 3799415"/>
                  <a:gd name="connsiteY3" fmla="*/ 240632 h 1074821"/>
                  <a:gd name="connsiteX4" fmla="*/ 90481 w 3799415"/>
                  <a:gd name="connsiteY4" fmla="*/ 252663 h 1074821"/>
                  <a:gd name="connsiteX5" fmla="*/ 80455 w 3799415"/>
                  <a:gd name="connsiteY5" fmla="*/ 268706 h 1074821"/>
                  <a:gd name="connsiteX6" fmla="*/ 76444 w 3799415"/>
                  <a:gd name="connsiteY6" fmla="*/ 274721 h 1074821"/>
                  <a:gd name="connsiteX7" fmla="*/ 64413 w 3799415"/>
                  <a:gd name="connsiteY7" fmla="*/ 294774 h 1074821"/>
                  <a:gd name="connsiteX8" fmla="*/ 56392 w 3799415"/>
                  <a:gd name="connsiteY8" fmla="*/ 302795 h 1074821"/>
                  <a:gd name="connsiteX9" fmla="*/ 48370 w 3799415"/>
                  <a:gd name="connsiteY9" fmla="*/ 312821 h 1074821"/>
                  <a:gd name="connsiteX10" fmla="*/ 38344 w 3799415"/>
                  <a:gd name="connsiteY10" fmla="*/ 332874 h 1074821"/>
                  <a:gd name="connsiteX11" fmla="*/ 28318 w 3799415"/>
                  <a:gd name="connsiteY11" fmla="*/ 344906 h 1074821"/>
                  <a:gd name="connsiteX12" fmla="*/ 16286 w 3799415"/>
                  <a:gd name="connsiteY12" fmla="*/ 352927 h 1074821"/>
                  <a:gd name="connsiteX13" fmla="*/ 14281 w 3799415"/>
                  <a:gd name="connsiteY13" fmla="*/ 358942 h 1074821"/>
                  <a:gd name="connsiteX14" fmla="*/ 4255 w 3799415"/>
                  <a:gd name="connsiteY14" fmla="*/ 372979 h 1074821"/>
                  <a:gd name="connsiteX15" fmla="*/ 2249 w 3799415"/>
                  <a:gd name="connsiteY15" fmla="*/ 381000 h 1074821"/>
                  <a:gd name="connsiteX16" fmla="*/ 8265 w 3799415"/>
                  <a:gd name="connsiteY16" fmla="*/ 475248 h 1074821"/>
                  <a:gd name="connsiteX17" fmla="*/ 1899 w 3799415"/>
                  <a:gd name="connsiteY17" fmla="*/ 559268 h 1074821"/>
                  <a:gd name="connsiteX18" fmla="*/ 18292 w 3799415"/>
                  <a:gd name="connsiteY18" fmla="*/ 571500 h 1074821"/>
                  <a:gd name="connsiteX19" fmla="*/ 22302 w 3799415"/>
                  <a:gd name="connsiteY19" fmla="*/ 591553 h 1074821"/>
                  <a:gd name="connsiteX20" fmla="*/ 20297 w 3799415"/>
                  <a:gd name="connsiteY20" fmla="*/ 601579 h 1074821"/>
                  <a:gd name="connsiteX21" fmla="*/ 16286 w 3799415"/>
                  <a:gd name="connsiteY21" fmla="*/ 607595 h 1074821"/>
                  <a:gd name="connsiteX22" fmla="*/ 22302 w 3799415"/>
                  <a:gd name="connsiteY22" fmla="*/ 601579 h 1074821"/>
                  <a:gd name="connsiteX23" fmla="*/ 32328 w 3799415"/>
                  <a:gd name="connsiteY23" fmla="*/ 595563 h 1074821"/>
                  <a:gd name="connsiteX24" fmla="*/ 44360 w 3799415"/>
                  <a:gd name="connsiteY24" fmla="*/ 587542 h 1074821"/>
                  <a:gd name="connsiteX25" fmla="*/ 50376 w 3799415"/>
                  <a:gd name="connsiteY25" fmla="*/ 581527 h 1074821"/>
                  <a:gd name="connsiteX26" fmla="*/ 64413 w 3799415"/>
                  <a:gd name="connsiteY26" fmla="*/ 575511 h 1074821"/>
                  <a:gd name="connsiteX27" fmla="*/ 74439 w 3799415"/>
                  <a:gd name="connsiteY27" fmla="*/ 573506 h 1074821"/>
                  <a:gd name="connsiteX28" fmla="*/ 80455 w 3799415"/>
                  <a:gd name="connsiteY28" fmla="*/ 569495 h 1074821"/>
                  <a:gd name="connsiteX29" fmla="*/ 84465 w 3799415"/>
                  <a:gd name="connsiteY29" fmla="*/ 563479 h 1074821"/>
                  <a:gd name="connsiteX30" fmla="*/ 92486 w 3799415"/>
                  <a:gd name="connsiteY30" fmla="*/ 561474 h 1074821"/>
                  <a:gd name="connsiteX31" fmla="*/ 128581 w 3799415"/>
                  <a:gd name="connsiteY31" fmla="*/ 557463 h 1074821"/>
                  <a:gd name="connsiteX32" fmla="*/ 136602 w 3799415"/>
                  <a:gd name="connsiteY32" fmla="*/ 551448 h 1074821"/>
                  <a:gd name="connsiteX33" fmla="*/ 138607 w 3799415"/>
                  <a:gd name="connsiteY33" fmla="*/ 545432 h 1074821"/>
                  <a:gd name="connsiteX34" fmla="*/ 144623 w 3799415"/>
                  <a:gd name="connsiteY34" fmla="*/ 537411 h 1074821"/>
                  <a:gd name="connsiteX35" fmla="*/ 146628 w 3799415"/>
                  <a:gd name="connsiteY35" fmla="*/ 529390 h 1074821"/>
                  <a:gd name="connsiteX36" fmla="*/ 150639 w 3799415"/>
                  <a:gd name="connsiteY36" fmla="*/ 523374 h 1074821"/>
                  <a:gd name="connsiteX37" fmla="*/ 156655 w 3799415"/>
                  <a:gd name="connsiteY37" fmla="*/ 499311 h 1074821"/>
                  <a:gd name="connsiteX38" fmla="*/ 182723 w 3799415"/>
                  <a:gd name="connsiteY38" fmla="*/ 473242 h 1074821"/>
                  <a:gd name="connsiteX39" fmla="*/ 188739 w 3799415"/>
                  <a:gd name="connsiteY39" fmla="*/ 467227 h 1074821"/>
                  <a:gd name="connsiteX40" fmla="*/ 190744 w 3799415"/>
                  <a:gd name="connsiteY40" fmla="*/ 461211 h 1074821"/>
                  <a:gd name="connsiteX41" fmla="*/ 200770 w 3799415"/>
                  <a:gd name="connsiteY41" fmla="*/ 449179 h 1074821"/>
                  <a:gd name="connsiteX42" fmla="*/ 212802 w 3799415"/>
                  <a:gd name="connsiteY42" fmla="*/ 441158 h 1074821"/>
                  <a:gd name="connsiteX43" fmla="*/ 214807 w 3799415"/>
                  <a:gd name="connsiteY43" fmla="*/ 435142 h 1074821"/>
                  <a:gd name="connsiteX44" fmla="*/ 212802 w 3799415"/>
                  <a:gd name="connsiteY44" fmla="*/ 411079 h 1074821"/>
                  <a:gd name="connsiteX45" fmla="*/ 216813 w 3799415"/>
                  <a:gd name="connsiteY45" fmla="*/ 405063 h 1074821"/>
                  <a:gd name="connsiteX46" fmla="*/ 222828 w 3799415"/>
                  <a:gd name="connsiteY46" fmla="*/ 403058 h 1074821"/>
                  <a:gd name="connsiteX47" fmla="*/ 232855 w 3799415"/>
                  <a:gd name="connsiteY47" fmla="*/ 393032 h 1074821"/>
                  <a:gd name="connsiteX48" fmla="*/ 238870 w 3799415"/>
                  <a:gd name="connsiteY48" fmla="*/ 385011 h 1074821"/>
                  <a:gd name="connsiteX49" fmla="*/ 248897 w 3799415"/>
                  <a:gd name="connsiteY49" fmla="*/ 374985 h 1074821"/>
                  <a:gd name="connsiteX50" fmla="*/ 264939 w 3799415"/>
                  <a:gd name="connsiteY50" fmla="*/ 358942 h 1074821"/>
                  <a:gd name="connsiteX51" fmla="*/ 278976 w 3799415"/>
                  <a:gd name="connsiteY51" fmla="*/ 348916 h 1074821"/>
                  <a:gd name="connsiteX52" fmla="*/ 284992 w 3799415"/>
                  <a:gd name="connsiteY52" fmla="*/ 360948 h 1074821"/>
                  <a:gd name="connsiteX53" fmla="*/ 289002 w 3799415"/>
                  <a:gd name="connsiteY53" fmla="*/ 372979 h 1074821"/>
                  <a:gd name="connsiteX54" fmla="*/ 301034 w 3799415"/>
                  <a:gd name="connsiteY54" fmla="*/ 381000 h 1074821"/>
                  <a:gd name="connsiteX55" fmla="*/ 313065 w 3799415"/>
                  <a:gd name="connsiteY55" fmla="*/ 387016 h 1074821"/>
                  <a:gd name="connsiteX56" fmla="*/ 321086 w 3799415"/>
                  <a:gd name="connsiteY56" fmla="*/ 401053 h 1074821"/>
                  <a:gd name="connsiteX57" fmla="*/ 317076 w 3799415"/>
                  <a:gd name="connsiteY57" fmla="*/ 413085 h 1074821"/>
                  <a:gd name="connsiteX58" fmla="*/ 311060 w 3799415"/>
                  <a:gd name="connsiteY58" fmla="*/ 419100 h 1074821"/>
                  <a:gd name="connsiteX59" fmla="*/ 299028 w 3799415"/>
                  <a:gd name="connsiteY59" fmla="*/ 427121 h 1074821"/>
                  <a:gd name="connsiteX60" fmla="*/ 289002 w 3799415"/>
                  <a:gd name="connsiteY60" fmla="*/ 439153 h 1074821"/>
                  <a:gd name="connsiteX61" fmla="*/ 282986 w 3799415"/>
                  <a:gd name="connsiteY61" fmla="*/ 441158 h 1074821"/>
                  <a:gd name="connsiteX62" fmla="*/ 270955 w 3799415"/>
                  <a:gd name="connsiteY62" fmla="*/ 449179 h 1074821"/>
                  <a:gd name="connsiteX63" fmla="*/ 264939 w 3799415"/>
                  <a:gd name="connsiteY63" fmla="*/ 455195 h 1074821"/>
                  <a:gd name="connsiteX64" fmla="*/ 258923 w 3799415"/>
                  <a:gd name="connsiteY64" fmla="*/ 459206 h 1074821"/>
                  <a:gd name="connsiteX65" fmla="*/ 246892 w 3799415"/>
                  <a:gd name="connsiteY65" fmla="*/ 471237 h 1074821"/>
                  <a:gd name="connsiteX66" fmla="*/ 234860 w 3799415"/>
                  <a:gd name="connsiteY66" fmla="*/ 481263 h 1074821"/>
                  <a:gd name="connsiteX67" fmla="*/ 230849 w 3799415"/>
                  <a:gd name="connsiteY67" fmla="*/ 487279 h 1074821"/>
                  <a:gd name="connsiteX68" fmla="*/ 242881 w 3799415"/>
                  <a:gd name="connsiteY68" fmla="*/ 499311 h 1074821"/>
                  <a:gd name="connsiteX69" fmla="*/ 244886 w 3799415"/>
                  <a:gd name="connsiteY69" fmla="*/ 547437 h 1074821"/>
                  <a:gd name="connsiteX70" fmla="*/ 274965 w 3799415"/>
                  <a:gd name="connsiteY70" fmla="*/ 557463 h 1074821"/>
                  <a:gd name="connsiteX71" fmla="*/ 299028 w 3799415"/>
                  <a:gd name="connsiteY71" fmla="*/ 567490 h 1074821"/>
                  <a:gd name="connsiteX72" fmla="*/ 307049 w 3799415"/>
                  <a:gd name="connsiteY72" fmla="*/ 571500 h 1074821"/>
                  <a:gd name="connsiteX73" fmla="*/ 319081 w 3799415"/>
                  <a:gd name="connsiteY73" fmla="*/ 573506 h 1074821"/>
                  <a:gd name="connsiteX74" fmla="*/ 341139 w 3799415"/>
                  <a:gd name="connsiteY74" fmla="*/ 579521 h 1074821"/>
                  <a:gd name="connsiteX75" fmla="*/ 347155 w 3799415"/>
                  <a:gd name="connsiteY75" fmla="*/ 583532 h 1074821"/>
                  <a:gd name="connsiteX76" fmla="*/ 387260 w 3799415"/>
                  <a:gd name="connsiteY76" fmla="*/ 587542 h 1074821"/>
                  <a:gd name="connsiteX77" fmla="*/ 401297 w 3799415"/>
                  <a:gd name="connsiteY77" fmla="*/ 591553 h 1074821"/>
                  <a:gd name="connsiteX78" fmla="*/ 443407 w 3799415"/>
                  <a:gd name="connsiteY78" fmla="*/ 597569 h 1074821"/>
                  <a:gd name="connsiteX79" fmla="*/ 483513 w 3799415"/>
                  <a:gd name="connsiteY79" fmla="*/ 605590 h 1074821"/>
                  <a:gd name="connsiteX80" fmla="*/ 505570 w 3799415"/>
                  <a:gd name="connsiteY80" fmla="*/ 609600 h 1074821"/>
                  <a:gd name="connsiteX81" fmla="*/ 517602 w 3799415"/>
                  <a:gd name="connsiteY81" fmla="*/ 613611 h 1074821"/>
                  <a:gd name="connsiteX82" fmla="*/ 527628 w 3799415"/>
                  <a:gd name="connsiteY82" fmla="*/ 615616 h 1074821"/>
                  <a:gd name="connsiteX83" fmla="*/ 535649 w 3799415"/>
                  <a:gd name="connsiteY83" fmla="*/ 619627 h 1074821"/>
                  <a:gd name="connsiteX84" fmla="*/ 541665 w 3799415"/>
                  <a:gd name="connsiteY84" fmla="*/ 621632 h 1074821"/>
                  <a:gd name="connsiteX85" fmla="*/ 547681 w 3799415"/>
                  <a:gd name="connsiteY85" fmla="*/ 625642 h 1074821"/>
                  <a:gd name="connsiteX86" fmla="*/ 561718 w 3799415"/>
                  <a:gd name="connsiteY86" fmla="*/ 631658 h 1074821"/>
                  <a:gd name="connsiteX87" fmla="*/ 573749 w 3799415"/>
                  <a:gd name="connsiteY87" fmla="*/ 639679 h 1074821"/>
                  <a:gd name="connsiteX88" fmla="*/ 579765 w 3799415"/>
                  <a:gd name="connsiteY88" fmla="*/ 641685 h 1074821"/>
                  <a:gd name="connsiteX89" fmla="*/ 585781 w 3799415"/>
                  <a:gd name="connsiteY89" fmla="*/ 645695 h 1074821"/>
                  <a:gd name="connsiteX90" fmla="*/ 593802 w 3799415"/>
                  <a:gd name="connsiteY90" fmla="*/ 647700 h 1074821"/>
                  <a:gd name="connsiteX91" fmla="*/ 599818 w 3799415"/>
                  <a:gd name="connsiteY91" fmla="*/ 649706 h 1074821"/>
                  <a:gd name="connsiteX92" fmla="*/ 613855 w 3799415"/>
                  <a:gd name="connsiteY92" fmla="*/ 655721 h 1074821"/>
                  <a:gd name="connsiteX93" fmla="*/ 623881 w 3799415"/>
                  <a:gd name="connsiteY93" fmla="*/ 665748 h 1074821"/>
                  <a:gd name="connsiteX94" fmla="*/ 629897 w 3799415"/>
                  <a:gd name="connsiteY94" fmla="*/ 667753 h 1074821"/>
                  <a:gd name="connsiteX95" fmla="*/ 651955 w 3799415"/>
                  <a:gd name="connsiteY95" fmla="*/ 673769 h 1074821"/>
                  <a:gd name="connsiteX96" fmla="*/ 751465 w 3799415"/>
                  <a:gd name="connsiteY96" fmla="*/ 684647 h 1074821"/>
                  <a:gd name="connsiteX97" fmla="*/ 766255 w 3799415"/>
                  <a:gd name="connsiteY97" fmla="*/ 685800 h 1074821"/>
                  <a:gd name="connsiteX98" fmla="*/ 790318 w 3799415"/>
                  <a:gd name="connsiteY98" fmla="*/ 689811 h 1074821"/>
                  <a:gd name="connsiteX99" fmla="*/ 814381 w 3799415"/>
                  <a:gd name="connsiteY99" fmla="*/ 697832 h 1074821"/>
                  <a:gd name="connsiteX100" fmla="*/ 824407 w 3799415"/>
                  <a:gd name="connsiteY100" fmla="*/ 699837 h 1074821"/>
                  <a:gd name="connsiteX101" fmla="*/ 836439 w 3799415"/>
                  <a:gd name="connsiteY101" fmla="*/ 703848 h 1074821"/>
                  <a:gd name="connsiteX102" fmla="*/ 856492 w 3799415"/>
                  <a:gd name="connsiteY102" fmla="*/ 705853 h 1074821"/>
                  <a:gd name="connsiteX103" fmla="*/ 874539 w 3799415"/>
                  <a:gd name="connsiteY103" fmla="*/ 709863 h 1074821"/>
                  <a:gd name="connsiteX104" fmla="*/ 896597 w 3799415"/>
                  <a:gd name="connsiteY104" fmla="*/ 713874 h 1074821"/>
                  <a:gd name="connsiteX105" fmla="*/ 910634 w 3799415"/>
                  <a:gd name="connsiteY105" fmla="*/ 717885 h 1074821"/>
                  <a:gd name="connsiteX106" fmla="*/ 924670 w 3799415"/>
                  <a:gd name="connsiteY106" fmla="*/ 719890 h 1074821"/>
                  <a:gd name="connsiteX107" fmla="*/ 944723 w 3799415"/>
                  <a:gd name="connsiteY107" fmla="*/ 723900 h 1074821"/>
                  <a:gd name="connsiteX108" fmla="*/ 952744 w 3799415"/>
                  <a:gd name="connsiteY108" fmla="*/ 727911 h 1074821"/>
                  <a:gd name="connsiteX109" fmla="*/ 966781 w 3799415"/>
                  <a:gd name="connsiteY109" fmla="*/ 731921 h 1074821"/>
                  <a:gd name="connsiteX110" fmla="*/ 985781 w 3799415"/>
                  <a:gd name="connsiteY110" fmla="*/ 744605 h 1074821"/>
                  <a:gd name="connsiteX111" fmla="*/ 1032654 w 3799415"/>
                  <a:gd name="connsiteY111" fmla="*/ 758341 h 1074821"/>
                  <a:gd name="connsiteX112" fmla="*/ 1079076 w 3799415"/>
                  <a:gd name="connsiteY112" fmla="*/ 753979 h 1074821"/>
                  <a:gd name="connsiteX113" fmla="*/ 1091107 w 3799415"/>
                  <a:gd name="connsiteY113" fmla="*/ 757990 h 1074821"/>
                  <a:gd name="connsiteX114" fmla="*/ 1115170 w 3799415"/>
                  <a:gd name="connsiteY114" fmla="*/ 762000 h 1074821"/>
                  <a:gd name="connsiteX115" fmla="*/ 1123192 w 3799415"/>
                  <a:gd name="connsiteY115" fmla="*/ 764006 h 1074821"/>
                  <a:gd name="connsiteX116" fmla="*/ 1149260 w 3799415"/>
                  <a:gd name="connsiteY116" fmla="*/ 770021 h 1074821"/>
                  <a:gd name="connsiteX117" fmla="*/ 1195381 w 3799415"/>
                  <a:gd name="connsiteY117" fmla="*/ 780048 h 1074821"/>
                  <a:gd name="connsiteX118" fmla="*/ 1231476 w 3799415"/>
                  <a:gd name="connsiteY118" fmla="*/ 794085 h 1074821"/>
                  <a:gd name="connsiteX119" fmla="*/ 1237492 w 3799415"/>
                  <a:gd name="connsiteY119" fmla="*/ 798095 h 1074821"/>
                  <a:gd name="connsiteX120" fmla="*/ 1251528 w 3799415"/>
                  <a:gd name="connsiteY120" fmla="*/ 804111 h 1074821"/>
                  <a:gd name="connsiteX121" fmla="*/ 1261555 w 3799415"/>
                  <a:gd name="connsiteY121" fmla="*/ 810127 h 1074821"/>
                  <a:gd name="connsiteX122" fmla="*/ 1267570 w 3799415"/>
                  <a:gd name="connsiteY122" fmla="*/ 814137 h 1074821"/>
                  <a:gd name="connsiteX123" fmla="*/ 1275592 w 3799415"/>
                  <a:gd name="connsiteY123" fmla="*/ 816142 h 1074821"/>
                  <a:gd name="connsiteX124" fmla="*/ 1293639 w 3799415"/>
                  <a:gd name="connsiteY124" fmla="*/ 822158 h 1074821"/>
                  <a:gd name="connsiteX125" fmla="*/ 1301660 w 3799415"/>
                  <a:gd name="connsiteY125" fmla="*/ 826169 h 1074821"/>
                  <a:gd name="connsiteX126" fmla="*/ 1476118 w 3799415"/>
                  <a:gd name="connsiteY126" fmla="*/ 824163 h 1074821"/>
                  <a:gd name="connsiteX127" fmla="*/ 1484139 w 3799415"/>
                  <a:gd name="connsiteY127" fmla="*/ 826169 h 1074821"/>
                  <a:gd name="connsiteX128" fmla="*/ 1498176 w 3799415"/>
                  <a:gd name="connsiteY128" fmla="*/ 830179 h 1074821"/>
                  <a:gd name="connsiteX129" fmla="*/ 1516223 w 3799415"/>
                  <a:gd name="connsiteY129" fmla="*/ 832185 h 1074821"/>
                  <a:gd name="connsiteX130" fmla="*/ 1546302 w 3799415"/>
                  <a:gd name="connsiteY130" fmla="*/ 840206 h 1074821"/>
                  <a:gd name="connsiteX131" fmla="*/ 1564349 w 3799415"/>
                  <a:gd name="connsiteY131" fmla="*/ 846221 h 1074821"/>
                  <a:gd name="connsiteX132" fmla="*/ 1572370 w 3799415"/>
                  <a:gd name="connsiteY132" fmla="*/ 850232 h 1074821"/>
                  <a:gd name="connsiteX133" fmla="*/ 1582397 w 3799415"/>
                  <a:gd name="connsiteY133" fmla="*/ 852237 h 1074821"/>
                  <a:gd name="connsiteX134" fmla="*/ 1612476 w 3799415"/>
                  <a:gd name="connsiteY134" fmla="*/ 858253 h 1074821"/>
                  <a:gd name="connsiteX135" fmla="*/ 1620497 w 3799415"/>
                  <a:gd name="connsiteY135" fmla="*/ 862263 h 1074821"/>
                  <a:gd name="connsiteX136" fmla="*/ 1628518 w 3799415"/>
                  <a:gd name="connsiteY136" fmla="*/ 864269 h 1074821"/>
                  <a:gd name="connsiteX137" fmla="*/ 1642555 w 3799415"/>
                  <a:gd name="connsiteY137" fmla="*/ 870285 h 1074821"/>
                  <a:gd name="connsiteX138" fmla="*/ 1660602 w 3799415"/>
                  <a:gd name="connsiteY138" fmla="*/ 890337 h 1074821"/>
                  <a:gd name="connsiteX139" fmla="*/ 1666618 w 3799415"/>
                  <a:gd name="connsiteY139" fmla="*/ 902369 h 1074821"/>
                  <a:gd name="connsiteX140" fmla="*/ 1672634 w 3799415"/>
                  <a:gd name="connsiteY140" fmla="*/ 906379 h 1074821"/>
                  <a:gd name="connsiteX141" fmla="*/ 1680655 w 3799415"/>
                  <a:gd name="connsiteY141" fmla="*/ 912395 h 1074821"/>
                  <a:gd name="connsiteX142" fmla="*/ 1686670 w 3799415"/>
                  <a:gd name="connsiteY142" fmla="*/ 916406 h 1074821"/>
                  <a:gd name="connsiteX143" fmla="*/ 1714744 w 3799415"/>
                  <a:gd name="connsiteY143" fmla="*/ 924427 h 1074821"/>
                  <a:gd name="connsiteX144" fmla="*/ 1740813 w 3799415"/>
                  <a:gd name="connsiteY144" fmla="*/ 932448 h 1074821"/>
                  <a:gd name="connsiteX145" fmla="*/ 1752844 w 3799415"/>
                  <a:gd name="connsiteY145" fmla="*/ 938463 h 1074821"/>
                  <a:gd name="connsiteX146" fmla="*/ 1764876 w 3799415"/>
                  <a:gd name="connsiteY146" fmla="*/ 944479 h 1074821"/>
                  <a:gd name="connsiteX147" fmla="*/ 1780918 w 3799415"/>
                  <a:gd name="connsiteY147" fmla="*/ 950495 h 1074821"/>
                  <a:gd name="connsiteX148" fmla="*/ 1827791 w 3799415"/>
                  <a:gd name="connsiteY148" fmla="*/ 965083 h 1074821"/>
                  <a:gd name="connsiteX149" fmla="*/ 1981444 w 3799415"/>
                  <a:gd name="connsiteY149" fmla="*/ 952500 h 1074821"/>
                  <a:gd name="connsiteX150" fmla="*/ 2073686 w 3799415"/>
                  <a:gd name="connsiteY150" fmla="*/ 948490 h 1074821"/>
                  <a:gd name="connsiteX151" fmla="*/ 2131839 w 3799415"/>
                  <a:gd name="connsiteY151" fmla="*/ 950495 h 1074821"/>
                  <a:gd name="connsiteX152" fmla="*/ 2153897 w 3799415"/>
                  <a:gd name="connsiteY152" fmla="*/ 952500 h 1074821"/>
                  <a:gd name="connsiteX153" fmla="*/ 2163923 w 3799415"/>
                  <a:gd name="connsiteY153" fmla="*/ 956511 h 1074821"/>
                  <a:gd name="connsiteX154" fmla="*/ 2175955 w 3799415"/>
                  <a:gd name="connsiteY154" fmla="*/ 958516 h 1074821"/>
                  <a:gd name="connsiteX155" fmla="*/ 2187986 w 3799415"/>
                  <a:gd name="connsiteY155" fmla="*/ 964532 h 1074821"/>
                  <a:gd name="connsiteX156" fmla="*/ 2194002 w 3799415"/>
                  <a:gd name="connsiteY156" fmla="*/ 968542 h 1074821"/>
                  <a:gd name="connsiteX157" fmla="*/ 2200018 w 3799415"/>
                  <a:gd name="connsiteY157" fmla="*/ 970548 h 1074821"/>
                  <a:gd name="connsiteX158" fmla="*/ 2206034 w 3799415"/>
                  <a:gd name="connsiteY158" fmla="*/ 974558 h 1074821"/>
                  <a:gd name="connsiteX159" fmla="*/ 2214055 w 3799415"/>
                  <a:gd name="connsiteY159" fmla="*/ 976563 h 1074821"/>
                  <a:gd name="connsiteX160" fmla="*/ 2220070 w 3799415"/>
                  <a:gd name="connsiteY160" fmla="*/ 978569 h 1074821"/>
                  <a:gd name="connsiteX161" fmla="*/ 2228092 w 3799415"/>
                  <a:gd name="connsiteY161" fmla="*/ 984585 h 1074821"/>
                  <a:gd name="connsiteX162" fmla="*/ 2234107 w 3799415"/>
                  <a:gd name="connsiteY162" fmla="*/ 988595 h 1074821"/>
                  <a:gd name="connsiteX163" fmla="*/ 2236113 w 3799415"/>
                  <a:gd name="connsiteY163" fmla="*/ 994611 h 1074821"/>
                  <a:gd name="connsiteX164" fmla="*/ 2240123 w 3799415"/>
                  <a:gd name="connsiteY164" fmla="*/ 1002632 h 1074821"/>
                  <a:gd name="connsiteX165" fmla="*/ 2242128 w 3799415"/>
                  <a:gd name="connsiteY165" fmla="*/ 1010653 h 1074821"/>
                  <a:gd name="connsiteX166" fmla="*/ 2244134 w 3799415"/>
                  <a:gd name="connsiteY166" fmla="*/ 1016669 h 1074821"/>
                  <a:gd name="connsiteX167" fmla="*/ 2252756 w 3799415"/>
                  <a:gd name="connsiteY167" fmla="*/ 1035819 h 1074821"/>
                  <a:gd name="connsiteX168" fmla="*/ 2288249 w 3799415"/>
                  <a:gd name="connsiteY168" fmla="*/ 1010653 h 1074821"/>
                  <a:gd name="connsiteX169" fmla="*/ 2290255 w 3799415"/>
                  <a:gd name="connsiteY169" fmla="*/ 996616 h 1074821"/>
                  <a:gd name="connsiteX170" fmla="*/ 2302286 w 3799415"/>
                  <a:gd name="connsiteY170" fmla="*/ 878306 h 1074821"/>
                  <a:gd name="connsiteX171" fmla="*/ 2310307 w 3799415"/>
                  <a:gd name="connsiteY171" fmla="*/ 862263 h 1074821"/>
                  <a:gd name="connsiteX172" fmla="*/ 2316323 w 3799415"/>
                  <a:gd name="connsiteY172" fmla="*/ 856248 h 1074821"/>
                  <a:gd name="connsiteX173" fmla="*/ 2328355 w 3799415"/>
                  <a:gd name="connsiteY173" fmla="*/ 844216 h 1074821"/>
                  <a:gd name="connsiteX174" fmla="*/ 2334370 w 3799415"/>
                  <a:gd name="connsiteY174" fmla="*/ 832185 h 1074821"/>
                  <a:gd name="connsiteX175" fmla="*/ 2342392 w 3799415"/>
                  <a:gd name="connsiteY175" fmla="*/ 826169 h 1074821"/>
                  <a:gd name="connsiteX176" fmla="*/ 2354423 w 3799415"/>
                  <a:gd name="connsiteY176" fmla="*/ 836195 h 1074821"/>
                  <a:gd name="connsiteX177" fmla="*/ 2366455 w 3799415"/>
                  <a:gd name="connsiteY177" fmla="*/ 846221 h 1074821"/>
                  <a:gd name="connsiteX178" fmla="*/ 2374476 w 3799415"/>
                  <a:gd name="connsiteY178" fmla="*/ 858253 h 1074821"/>
                  <a:gd name="connsiteX179" fmla="*/ 2376481 w 3799415"/>
                  <a:gd name="connsiteY179" fmla="*/ 864269 h 1074821"/>
                  <a:gd name="connsiteX180" fmla="*/ 2380492 w 3799415"/>
                  <a:gd name="connsiteY180" fmla="*/ 870285 h 1074821"/>
                  <a:gd name="connsiteX181" fmla="*/ 2408565 w 3799415"/>
                  <a:gd name="connsiteY181" fmla="*/ 912395 h 1074821"/>
                  <a:gd name="connsiteX182" fmla="*/ 2418592 w 3799415"/>
                  <a:gd name="connsiteY182" fmla="*/ 928437 h 1074821"/>
                  <a:gd name="connsiteX183" fmla="*/ 2434634 w 3799415"/>
                  <a:gd name="connsiteY183" fmla="*/ 968542 h 1074821"/>
                  <a:gd name="connsiteX184" fmla="*/ 2438644 w 3799415"/>
                  <a:gd name="connsiteY184" fmla="*/ 976563 h 1074821"/>
                  <a:gd name="connsiteX185" fmla="*/ 2440649 w 3799415"/>
                  <a:gd name="connsiteY185" fmla="*/ 982579 h 1074821"/>
                  <a:gd name="connsiteX186" fmla="*/ 2437140 w 3799415"/>
                  <a:gd name="connsiteY186" fmla="*/ 1006141 h 1074821"/>
                  <a:gd name="connsiteX187" fmla="*/ 2462707 w 3799415"/>
                  <a:gd name="connsiteY187" fmla="*/ 994611 h 1074821"/>
                  <a:gd name="connsiteX188" fmla="*/ 2464713 w 3799415"/>
                  <a:gd name="connsiteY188" fmla="*/ 988595 h 1074821"/>
                  <a:gd name="connsiteX189" fmla="*/ 2472734 w 3799415"/>
                  <a:gd name="connsiteY189" fmla="*/ 984585 h 1074821"/>
                  <a:gd name="connsiteX190" fmla="*/ 2484765 w 3799415"/>
                  <a:gd name="connsiteY190" fmla="*/ 978569 h 1074821"/>
                  <a:gd name="connsiteX191" fmla="*/ 2496797 w 3799415"/>
                  <a:gd name="connsiteY191" fmla="*/ 970548 h 1074821"/>
                  <a:gd name="connsiteX192" fmla="*/ 2510834 w 3799415"/>
                  <a:gd name="connsiteY192" fmla="*/ 960521 h 1074821"/>
                  <a:gd name="connsiteX193" fmla="*/ 2516849 w 3799415"/>
                  <a:gd name="connsiteY193" fmla="*/ 958516 h 1074821"/>
                  <a:gd name="connsiteX194" fmla="*/ 2522865 w 3799415"/>
                  <a:gd name="connsiteY194" fmla="*/ 954506 h 1074821"/>
                  <a:gd name="connsiteX195" fmla="*/ 2536902 w 3799415"/>
                  <a:gd name="connsiteY195" fmla="*/ 950495 h 1074821"/>
                  <a:gd name="connsiteX196" fmla="*/ 2550939 w 3799415"/>
                  <a:gd name="connsiteY196" fmla="*/ 944479 h 1074821"/>
                  <a:gd name="connsiteX197" fmla="*/ 2564976 w 3799415"/>
                  <a:gd name="connsiteY197" fmla="*/ 938463 h 1074821"/>
                  <a:gd name="connsiteX198" fmla="*/ 2570992 w 3799415"/>
                  <a:gd name="connsiteY198" fmla="*/ 934453 h 1074821"/>
                  <a:gd name="connsiteX199" fmla="*/ 2577007 w 3799415"/>
                  <a:gd name="connsiteY199" fmla="*/ 932448 h 1074821"/>
                  <a:gd name="connsiteX200" fmla="*/ 2617113 w 3799415"/>
                  <a:gd name="connsiteY200" fmla="*/ 938463 h 1074821"/>
                  <a:gd name="connsiteX201" fmla="*/ 2633155 w 3799415"/>
                  <a:gd name="connsiteY201" fmla="*/ 946485 h 1074821"/>
                  <a:gd name="connsiteX202" fmla="*/ 2647192 w 3799415"/>
                  <a:gd name="connsiteY202" fmla="*/ 952500 h 1074821"/>
                  <a:gd name="connsiteX203" fmla="*/ 2657218 w 3799415"/>
                  <a:gd name="connsiteY203" fmla="*/ 960521 h 1074821"/>
                  <a:gd name="connsiteX204" fmla="*/ 2679276 w 3799415"/>
                  <a:gd name="connsiteY204" fmla="*/ 966537 h 1074821"/>
                  <a:gd name="connsiteX205" fmla="*/ 2691307 w 3799415"/>
                  <a:gd name="connsiteY205" fmla="*/ 970548 h 1074821"/>
                  <a:gd name="connsiteX206" fmla="*/ 2697323 w 3799415"/>
                  <a:gd name="connsiteY206" fmla="*/ 974558 h 1074821"/>
                  <a:gd name="connsiteX207" fmla="*/ 2707349 w 3799415"/>
                  <a:gd name="connsiteY207" fmla="*/ 976563 h 1074821"/>
                  <a:gd name="connsiteX208" fmla="*/ 2733418 w 3799415"/>
                  <a:gd name="connsiteY208" fmla="*/ 982579 h 1074821"/>
                  <a:gd name="connsiteX209" fmla="*/ 2751465 w 3799415"/>
                  <a:gd name="connsiteY209" fmla="*/ 988595 h 1074821"/>
                  <a:gd name="connsiteX210" fmla="*/ 2763497 w 3799415"/>
                  <a:gd name="connsiteY210" fmla="*/ 992606 h 1074821"/>
                  <a:gd name="connsiteX211" fmla="*/ 2775528 w 3799415"/>
                  <a:gd name="connsiteY211" fmla="*/ 994611 h 1074821"/>
                  <a:gd name="connsiteX212" fmla="*/ 2785555 w 3799415"/>
                  <a:gd name="connsiteY212" fmla="*/ 998621 h 1074821"/>
                  <a:gd name="connsiteX213" fmla="*/ 2793576 w 3799415"/>
                  <a:gd name="connsiteY213" fmla="*/ 1000627 h 1074821"/>
                  <a:gd name="connsiteX214" fmla="*/ 2799592 w 3799415"/>
                  <a:gd name="connsiteY214" fmla="*/ 1004637 h 1074821"/>
                  <a:gd name="connsiteX215" fmla="*/ 2805607 w 3799415"/>
                  <a:gd name="connsiteY215" fmla="*/ 1006642 h 1074821"/>
                  <a:gd name="connsiteX216" fmla="*/ 2817639 w 3799415"/>
                  <a:gd name="connsiteY216" fmla="*/ 1012658 h 1074821"/>
                  <a:gd name="connsiteX217" fmla="*/ 2829670 w 3799415"/>
                  <a:gd name="connsiteY217" fmla="*/ 1018674 h 1074821"/>
                  <a:gd name="connsiteX218" fmla="*/ 2841702 w 3799415"/>
                  <a:gd name="connsiteY218" fmla="*/ 1030706 h 1074821"/>
                  <a:gd name="connsiteX219" fmla="*/ 2847718 w 3799415"/>
                  <a:gd name="connsiteY219" fmla="*/ 1034716 h 1074821"/>
                  <a:gd name="connsiteX220" fmla="*/ 2859749 w 3799415"/>
                  <a:gd name="connsiteY220" fmla="*/ 1048753 h 1074821"/>
                  <a:gd name="connsiteX221" fmla="*/ 2867770 w 3799415"/>
                  <a:gd name="connsiteY221" fmla="*/ 1060785 h 1074821"/>
                  <a:gd name="connsiteX222" fmla="*/ 2875792 w 3799415"/>
                  <a:gd name="connsiteY222" fmla="*/ 1074821 h 1074821"/>
                  <a:gd name="connsiteX223" fmla="*/ 2881807 w 3799415"/>
                  <a:gd name="connsiteY223" fmla="*/ 1070811 h 1074821"/>
                  <a:gd name="connsiteX224" fmla="*/ 2883813 w 3799415"/>
                  <a:gd name="connsiteY224" fmla="*/ 1034716 h 1074821"/>
                  <a:gd name="connsiteX225" fmla="*/ 2897849 w 3799415"/>
                  <a:gd name="connsiteY225" fmla="*/ 982579 h 1074821"/>
                  <a:gd name="connsiteX226" fmla="*/ 2901860 w 3799415"/>
                  <a:gd name="connsiteY226" fmla="*/ 972553 h 1074821"/>
                  <a:gd name="connsiteX227" fmla="*/ 2905870 w 3799415"/>
                  <a:gd name="connsiteY227" fmla="*/ 954506 h 1074821"/>
                  <a:gd name="connsiteX228" fmla="*/ 2911886 w 3799415"/>
                  <a:gd name="connsiteY228" fmla="*/ 942474 h 1074821"/>
                  <a:gd name="connsiteX229" fmla="*/ 2913892 w 3799415"/>
                  <a:gd name="connsiteY229" fmla="*/ 936458 h 1074821"/>
                  <a:gd name="connsiteX230" fmla="*/ 2909881 w 3799415"/>
                  <a:gd name="connsiteY230" fmla="*/ 920416 h 1074821"/>
                  <a:gd name="connsiteX231" fmla="*/ 2893839 w 3799415"/>
                  <a:gd name="connsiteY231" fmla="*/ 914400 h 1074821"/>
                  <a:gd name="connsiteX232" fmla="*/ 2865765 w 3799415"/>
                  <a:gd name="connsiteY232" fmla="*/ 918411 h 1074821"/>
                  <a:gd name="connsiteX233" fmla="*/ 2847718 w 3799415"/>
                  <a:gd name="connsiteY233" fmla="*/ 924427 h 1074821"/>
                  <a:gd name="connsiteX234" fmla="*/ 2831676 w 3799415"/>
                  <a:gd name="connsiteY234" fmla="*/ 926432 h 1074821"/>
                  <a:gd name="connsiteX235" fmla="*/ 2799592 w 3799415"/>
                  <a:gd name="connsiteY235" fmla="*/ 922421 h 1074821"/>
                  <a:gd name="connsiteX236" fmla="*/ 2793576 w 3799415"/>
                  <a:gd name="connsiteY236" fmla="*/ 920416 h 1074821"/>
                  <a:gd name="connsiteX237" fmla="*/ 2789565 w 3799415"/>
                  <a:gd name="connsiteY237" fmla="*/ 914400 h 1074821"/>
                  <a:gd name="connsiteX238" fmla="*/ 2783549 w 3799415"/>
                  <a:gd name="connsiteY238" fmla="*/ 910390 h 1074821"/>
                  <a:gd name="connsiteX239" fmla="*/ 2779539 w 3799415"/>
                  <a:gd name="connsiteY239" fmla="*/ 902369 h 1074821"/>
                  <a:gd name="connsiteX240" fmla="*/ 2775528 w 3799415"/>
                  <a:gd name="connsiteY240" fmla="*/ 896353 h 1074821"/>
                  <a:gd name="connsiteX241" fmla="*/ 2777534 w 3799415"/>
                  <a:gd name="connsiteY241" fmla="*/ 884321 h 1074821"/>
                  <a:gd name="connsiteX242" fmla="*/ 2785555 w 3799415"/>
                  <a:gd name="connsiteY242" fmla="*/ 868279 h 1074821"/>
                  <a:gd name="connsiteX243" fmla="*/ 2791570 w 3799415"/>
                  <a:gd name="connsiteY243" fmla="*/ 862263 h 1074821"/>
                  <a:gd name="connsiteX244" fmla="*/ 2793576 w 3799415"/>
                  <a:gd name="connsiteY244" fmla="*/ 856248 h 1074821"/>
                  <a:gd name="connsiteX245" fmla="*/ 2803602 w 3799415"/>
                  <a:gd name="connsiteY245" fmla="*/ 844216 h 1074821"/>
                  <a:gd name="connsiteX246" fmla="*/ 2813628 w 3799415"/>
                  <a:gd name="connsiteY246" fmla="*/ 834190 h 1074821"/>
                  <a:gd name="connsiteX247" fmla="*/ 2817639 w 3799415"/>
                  <a:gd name="connsiteY247" fmla="*/ 828174 h 1074821"/>
                  <a:gd name="connsiteX248" fmla="*/ 2823655 w 3799415"/>
                  <a:gd name="connsiteY248" fmla="*/ 822158 h 1074821"/>
                  <a:gd name="connsiteX249" fmla="*/ 2829670 w 3799415"/>
                  <a:gd name="connsiteY249" fmla="*/ 814137 h 1074821"/>
                  <a:gd name="connsiteX250" fmla="*/ 2833681 w 3799415"/>
                  <a:gd name="connsiteY250" fmla="*/ 808121 h 1074821"/>
                  <a:gd name="connsiteX251" fmla="*/ 2839697 w 3799415"/>
                  <a:gd name="connsiteY251" fmla="*/ 804111 h 1074821"/>
                  <a:gd name="connsiteX252" fmla="*/ 2843707 w 3799415"/>
                  <a:gd name="connsiteY252" fmla="*/ 798095 h 1074821"/>
                  <a:gd name="connsiteX253" fmla="*/ 2861755 w 3799415"/>
                  <a:gd name="connsiteY253" fmla="*/ 788069 h 1074821"/>
                  <a:gd name="connsiteX254" fmla="*/ 2873786 w 3799415"/>
                  <a:gd name="connsiteY254" fmla="*/ 776037 h 1074821"/>
                  <a:gd name="connsiteX255" fmla="*/ 2877797 w 3799415"/>
                  <a:gd name="connsiteY255" fmla="*/ 764006 h 1074821"/>
                  <a:gd name="connsiteX256" fmla="*/ 2883813 w 3799415"/>
                  <a:gd name="connsiteY256" fmla="*/ 755985 h 1074821"/>
                  <a:gd name="connsiteX257" fmla="*/ 2887823 w 3799415"/>
                  <a:gd name="connsiteY257" fmla="*/ 749969 h 1074821"/>
                  <a:gd name="connsiteX258" fmla="*/ 2901860 w 3799415"/>
                  <a:gd name="connsiteY258" fmla="*/ 735932 h 1074821"/>
                  <a:gd name="connsiteX259" fmla="*/ 2909881 w 3799415"/>
                  <a:gd name="connsiteY259" fmla="*/ 727911 h 1074821"/>
                  <a:gd name="connsiteX260" fmla="*/ 2913892 w 3799415"/>
                  <a:gd name="connsiteY260" fmla="*/ 721895 h 1074821"/>
                  <a:gd name="connsiteX261" fmla="*/ 2919907 w 3799415"/>
                  <a:gd name="connsiteY261" fmla="*/ 717885 h 1074821"/>
                  <a:gd name="connsiteX262" fmla="*/ 2931939 w 3799415"/>
                  <a:gd name="connsiteY262" fmla="*/ 697832 h 1074821"/>
                  <a:gd name="connsiteX263" fmla="*/ 2937955 w 3799415"/>
                  <a:gd name="connsiteY263" fmla="*/ 691816 h 1074821"/>
                  <a:gd name="connsiteX264" fmla="*/ 2939960 w 3799415"/>
                  <a:gd name="connsiteY264" fmla="*/ 685800 h 1074821"/>
                  <a:gd name="connsiteX265" fmla="*/ 2947981 w 3799415"/>
                  <a:gd name="connsiteY265" fmla="*/ 683795 h 1074821"/>
                  <a:gd name="connsiteX266" fmla="*/ 2978060 w 3799415"/>
                  <a:gd name="connsiteY266" fmla="*/ 687806 h 1074821"/>
                  <a:gd name="connsiteX267" fmla="*/ 2988086 w 3799415"/>
                  <a:gd name="connsiteY267" fmla="*/ 699837 h 1074821"/>
                  <a:gd name="connsiteX268" fmla="*/ 3000118 w 3799415"/>
                  <a:gd name="connsiteY268" fmla="*/ 703848 h 1074821"/>
                  <a:gd name="connsiteX269" fmla="*/ 3006134 w 3799415"/>
                  <a:gd name="connsiteY269" fmla="*/ 707858 h 1074821"/>
                  <a:gd name="connsiteX270" fmla="*/ 3034207 w 3799415"/>
                  <a:gd name="connsiteY270" fmla="*/ 703848 h 1074821"/>
                  <a:gd name="connsiteX271" fmla="*/ 3054260 w 3799415"/>
                  <a:gd name="connsiteY271" fmla="*/ 707858 h 1074821"/>
                  <a:gd name="connsiteX272" fmla="*/ 3066292 w 3799415"/>
                  <a:gd name="connsiteY272" fmla="*/ 709863 h 1074821"/>
                  <a:gd name="connsiteX273" fmla="*/ 3072307 w 3799415"/>
                  <a:gd name="connsiteY273" fmla="*/ 713874 h 1074821"/>
                  <a:gd name="connsiteX274" fmla="*/ 3086344 w 3799415"/>
                  <a:gd name="connsiteY274" fmla="*/ 703848 h 1074821"/>
                  <a:gd name="connsiteX275" fmla="*/ 3092360 w 3799415"/>
                  <a:gd name="connsiteY275" fmla="*/ 697832 h 1074821"/>
                  <a:gd name="connsiteX276" fmla="*/ 3094365 w 3799415"/>
                  <a:gd name="connsiteY276" fmla="*/ 691816 h 1074821"/>
                  <a:gd name="connsiteX277" fmla="*/ 3100381 w 3799415"/>
                  <a:gd name="connsiteY277" fmla="*/ 689811 h 1074821"/>
                  <a:gd name="connsiteX278" fmla="*/ 3140486 w 3799415"/>
                  <a:gd name="connsiteY278" fmla="*/ 693821 h 1074821"/>
                  <a:gd name="connsiteX279" fmla="*/ 3158534 w 3799415"/>
                  <a:gd name="connsiteY279" fmla="*/ 703848 h 1074821"/>
                  <a:gd name="connsiteX280" fmla="*/ 3192623 w 3799415"/>
                  <a:gd name="connsiteY280" fmla="*/ 699837 h 1074821"/>
                  <a:gd name="connsiteX281" fmla="*/ 3210670 w 3799415"/>
                  <a:gd name="connsiteY281" fmla="*/ 685800 h 1074821"/>
                  <a:gd name="connsiteX282" fmla="*/ 3224707 w 3799415"/>
                  <a:gd name="connsiteY282" fmla="*/ 677779 h 1074821"/>
                  <a:gd name="connsiteX283" fmla="*/ 3232728 w 3799415"/>
                  <a:gd name="connsiteY283" fmla="*/ 667753 h 1074821"/>
                  <a:gd name="connsiteX284" fmla="*/ 3260802 w 3799415"/>
                  <a:gd name="connsiteY284" fmla="*/ 635669 h 1074821"/>
                  <a:gd name="connsiteX285" fmla="*/ 3264813 w 3799415"/>
                  <a:gd name="connsiteY285" fmla="*/ 627648 h 1074821"/>
                  <a:gd name="connsiteX286" fmla="*/ 3266818 w 3799415"/>
                  <a:gd name="connsiteY286" fmla="*/ 621632 h 1074821"/>
                  <a:gd name="connsiteX287" fmla="*/ 3274839 w 3799415"/>
                  <a:gd name="connsiteY287" fmla="*/ 617621 h 1074821"/>
                  <a:gd name="connsiteX288" fmla="*/ 3282860 w 3799415"/>
                  <a:gd name="connsiteY288" fmla="*/ 611606 h 1074821"/>
                  <a:gd name="connsiteX289" fmla="*/ 3298902 w 3799415"/>
                  <a:gd name="connsiteY289" fmla="*/ 597569 h 1074821"/>
                  <a:gd name="connsiteX290" fmla="*/ 3302913 w 3799415"/>
                  <a:gd name="connsiteY290" fmla="*/ 589548 h 1074821"/>
                  <a:gd name="connsiteX291" fmla="*/ 3308928 w 3799415"/>
                  <a:gd name="connsiteY291" fmla="*/ 585537 h 1074821"/>
                  <a:gd name="connsiteX292" fmla="*/ 3337002 w 3799415"/>
                  <a:gd name="connsiteY292" fmla="*/ 579521 h 1074821"/>
                  <a:gd name="connsiteX293" fmla="*/ 3343018 w 3799415"/>
                  <a:gd name="connsiteY293" fmla="*/ 575511 h 1074821"/>
                  <a:gd name="connsiteX294" fmla="*/ 3351039 w 3799415"/>
                  <a:gd name="connsiteY294" fmla="*/ 583532 h 1074821"/>
                  <a:gd name="connsiteX295" fmla="*/ 3353044 w 3799415"/>
                  <a:gd name="connsiteY295" fmla="*/ 591553 h 1074821"/>
                  <a:gd name="connsiteX296" fmla="*/ 3357055 w 3799415"/>
                  <a:gd name="connsiteY296" fmla="*/ 597569 h 1074821"/>
                  <a:gd name="connsiteX297" fmla="*/ 3363070 w 3799415"/>
                  <a:gd name="connsiteY297" fmla="*/ 609600 h 1074821"/>
                  <a:gd name="connsiteX298" fmla="*/ 3365076 w 3799415"/>
                  <a:gd name="connsiteY298" fmla="*/ 615616 h 1074821"/>
                  <a:gd name="connsiteX299" fmla="*/ 3371092 w 3799415"/>
                  <a:gd name="connsiteY299" fmla="*/ 631658 h 1074821"/>
                  <a:gd name="connsiteX300" fmla="*/ 3377107 w 3799415"/>
                  <a:gd name="connsiteY300" fmla="*/ 615616 h 1074821"/>
                  <a:gd name="connsiteX301" fmla="*/ 3383123 w 3799415"/>
                  <a:gd name="connsiteY301" fmla="*/ 607595 h 1074821"/>
                  <a:gd name="connsiteX302" fmla="*/ 3395155 w 3799415"/>
                  <a:gd name="connsiteY302" fmla="*/ 595563 h 1074821"/>
                  <a:gd name="connsiteX303" fmla="*/ 3413202 w 3799415"/>
                  <a:gd name="connsiteY303" fmla="*/ 573506 h 1074821"/>
                  <a:gd name="connsiteX304" fmla="*/ 3419218 w 3799415"/>
                  <a:gd name="connsiteY304" fmla="*/ 565485 h 1074821"/>
                  <a:gd name="connsiteX305" fmla="*/ 3427239 w 3799415"/>
                  <a:gd name="connsiteY305" fmla="*/ 553453 h 1074821"/>
                  <a:gd name="connsiteX306" fmla="*/ 3433255 w 3799415"/>
                  <a:gd name="connsiteY306" fmla="*/ 549442 h 1074821"/>
                  <a:gd name="connsiteX307" fmla="*/ 3431249 w 3799415"/>
                  <a:gd name="connsiteY307" fmla="*/ 559469 h 1074821"/>
                  <a:gd name="connsiteX308" fmla="*/ 3429244 w 3799415"/>
                  <a:gd name="connsiteY308" fmla="*/ 585537 h 1074821"/>
                  <a:gd name="connsiteX309" fmla="*/ 3425234 w 3799415"/>
                  <a:gd name="connsiteY309" fmla="*/ 591553 h 1074821"/>
                  <a:gd name="connsiteX310" fmla="*/ 3419218 w 3799415"/>
                  <a:gd name="connsiteY310" fmla="*/ 621632 h 1074821"/>
                  <a:gd name="connsiteX311" fmla="*/ 3413202 w 3799415"/>
                  <a:gd name="connsiteY311" fmla="*/ 643690 h 1074821"/>
                  <a:gd name="connsiteX312" fmla="*/ 3407186 w 3799415"/>
                  <a:gd name="connsiteY312" fmla="*/ 673769 h 1074821"/>
                  <a:gd name="connsiteX313" fmla="*/ 3401170 w 3799415"/>
                  <a:gd name="connsiteY313" fmla="*/ 675774 h 1074821"/>
                  <a:gd name="connsiteX314" fmla="*/ 3391144 w 3799415"/>
                  <a:gd name="connsiteY314" fmla="*/ 679785 h 1074821"/>
                  <a:gd name="connsiteX315" fmla="*/ 3365076 w 3799415"/>
                  <a:gd name="connsiteY315" fmla="*/ 695827 h 1074821"/>
                  <a:gd name="connsiteX316" fmla="*/ 3345023 w 3799415"/>
                  <a:gd name="connsiteY316" fmla="*/ 715879 h 1074821"/>
                  <a:gd name="connsiteX317" fmla="*/ 3324970 w 3799415"/>
                  <a:gd name="connsiteY317" fmla="*/ 731921 h 1074821"/>
                  <a:gd name="connsiteX318" fmla="*/ 3320960 w 3799415"/>
                  <a:gd name="connsiteY318" fmla="*/ 737937 h 1074821"/>
                  <a:gd name="connsiteX319" fmla="*/ 3316949 w 3799415"/>
                  <a:gd name="connsiteY319" fmla="*/ 749969 h 1074821"/>
                  <a:gd name="connsiteX320" fmla="*/ 3312939 w 3799415"/>
                  <a:gd name="connsiteY320" fmla="*/ 755985 h 1074821"/>
                  <a:gd name="connsiteX321" fmla="*/ 3306923 w 3799415"/>
                  <a:gd name="connsiteY321" fmla="*/ 774032 h 1074821"/>
                  <a:gd name="connsiteX322" fmla="*/ 3304918 w 3799415"/>
                  <a:gd name="connsiteY322" fmla="*/ 782053 h 1074821"/>
                  <a:gd name="connsiteX323" fmla="*/ 3298902 w 3799415"/>
                  <a:gd name="connsiteY323" fmla="*/ 788069 h 1074821"/>
                  <a:gd name="connsiteX324" fmla="*/ 3286870 w 3799415"/>
                  <a:gd name="connsiteY324" fmla="*/ 796090 h 1074821"/>
                  <a:gd name="connsiteX325" fmla="*/ 3284865 w 3799415"/>
                  <a:gd name="connsiteY325" fmla="*/ 802106 h 1074821"/>
                  <a:gd name="connsiteX326" fmla="*/ 3280855 w 3799415"/>
                  <a:gd name="connsiteY326" fmla="*/ 808121 h 1074821"/>
                  <a:gd name="connsiteX327" fmla="*/ 3274839 w 3799415"/>
                  <a:gd name="connsiteY327" fmla="*/ 818148 h 1074821"/>
                  <a:gd name="connsiteX328" fmla="*/ 3272834 w 3799415"/>
                  <a:gd name="connsiteY328" fmla="*/ 824163 h 1074821"/>
                  <a:gd name="connsiteX329" fmla="*/ 3264813 w 3799415"/>
                  <a:gd name="connsiteY329" fmla="*/ 850232 h 1074821"/>
                  <a:gd name="connsiteX330" fmla="*/ 3258797 w 3799415"/>
                  <a:gd name="connsiteY330" fmla="*/ 862263 h 1074821"/>
                  <a:gd name="connsiteX331" fmla="*/ 3252781 w 3799415"/>
                  <a:gd name="connsiteY331" fmla="*/ 872290 h 1074821"/>
                  <a:gd name="connsiteX332" fmla="*/ 3248770 w 3799415"/>
                  <a:gd name="connsiteY332" fmla="*/ 882316 h 1074821"/>
                  <a:gd name="connsiteX333" fmla="*/ 3254786 w 3799415"/>
                  <a:gd name="connsiteY333" fmla="*/ 938463 h 1074821"/>
                  <a:gd name="connsiteX334" fmla="*/ 3258797 w 3799415"/>
                  <a:gd name="connsiteY334" fmla="*/ 946485 h 1074821"/>
                  <a:gd name="connsiteX335" fmla="*/ 3262807 w 3799415"/>
                  <a:gd name="connsiteY335" fmla="*/ 962527 h 1074821"/>
                  <a:gd name="connsiteX336" fmla="*/ 3264813 w 3799415"/>
                  <a:gd name="connsiteY336" fmla="*/ 968542 h 1074821"/>
                  <a:gd name="connsiteX337" fmla="*/ 3266818 w 3799415"/>
                  <a:gd name="connsiteY337" fmla="*/ 976563 h 1074821"/>
                  <a:gd name="connsiteX338" fmla="*/ 3270828 w 3799415"/>
                  <a:gd name="connsiteY338" fmla="*/ 986590 h 1074821"/>
                  <a:gd name="connsiteX339" fmla="*/ 3272834 w 3799415"/>
                  <a:gd name="connsiteY339" fmla="*/ 994611 h 1074821"/>
                  <a:gd name="connsiteX340" fmla="*/ 3288876 w 3799415"/>
                  <a:gd name="connsiteY340" fmla="*/ 1002632 h 1074821"/>
                  <a:gd name="connsiteX341" fmla="*/ 3298902 w 3799415"/>
                  <a:gd name="connsiteY341" fmla="*/ 996616 h 1074821"/>
                  <a:gd name="connsiteX342" fmla="*/ 3304918 w 3799415"/>
                  <a:gd name="connsiteY342" fmla="*/ 992606 h 1074821"/>
                  <a:gd name="connsiteX343" fmla="*/ 3314944 w 3799415"/>
                  <a:gd name="connsiteY343" fmla="*/ 978569 h 1074821"/>
                  <a:gd name="connsiteX344" fmla="*/ 3320960 w 3799415"/>
                  <a:gd name="connsiteY344" fmla="*/ 972553 h 1074821"/>
                  <a:gd name="connsiteX345" fmla="*/ 3324970 w 3799415"/>
                  <a:gd name="connsiteY345" fmla="*/ 960521 h 1074821"/>
                  <a:gd name="connsiteX346" fmla="*/ 3334997 w 3799415"/>
                  <a:gd name="connsiteY346" fmla="*/ 946485 h 1074821"/>
                  <a:gd name="connsiteX347" fmla="*/ 3343018 w 3799415"/>
                  <a:gd name="connsiteY347" fmla="*/ 934453 h 1074821"/>
                  <a:gd name="connsiteX348" fmla="*/ 3345023 w 3799415"/>
                  <a:gd name="connsiteY348" fmla="*/ 926432 h 1074821"/>
                  <a:gd name="connsiteX349" fmla="*/ 3349034 w 3799415"/>
                  <a:gd name="connsiteY349" fmla="*/ 920416 h 1074821"/>
                  <a:gd name="connsiteX350" fmla="*/ 3375102 w 3799415"/>
                  <a:gd name="connsiteY350" fmla="*/ 876300 h 1074821"/>
                  <a:gd name="connsiteX351" fmla="*/ 3383123 w 3799415"/>
                  <a:gd name="connsiteY351" fmla="*/ 862263 h 1074821"/>
                  <a:gd name="connsiteX352" fmla="*/ 3385128 w 3799415"/>
                  <a:gd name="connsiteY352" fmla="*/ 854242 h 1074821"/>
                  <a:gd name="connsiteX353" fmla="*/ 3389139 w 3799415"/>
                  <a:gd name="connsiteY353" fmla="*/ 848227 h 1074821"/>
                  <a:gd name="connsiteX354" fmla="*/ 3391144 w 3799415"/>
                  <a:gd name="connsiteY354" fmla="*/ 842211 h 1074821"/>
                  <a:gd name="connsiteX355" fmla="*/ 3395155 w 3799415"/>
                  <a:gd name="connsiteY355" fmla="*/ 836195 h 1074821"/>
                  <a:gd name="connsiteX356" fmla="*/ 3397160 w 3799415"/>
                  <a:gd name="connsiteY356" fmla="*/ 828174 h 1074821"/>
                  <a:gd name="connsiteX357" fmla="*/ 3401170 w 3799415"/>
                  <a:gd name="connsiteY357" fmla="*/ 772027 h 1074821"/>
                  <a:gd name="connsiteX358" fmla="*/ 3403176 w 3799415"/>
                  <a:gd name="connsiteY358" fmla="*/ 762000 h 1074821"/>
                  <a:gd name="connsiteX359" fmla="*/ 3407186 w 3799415"/>
                  <a:gd name="connsiteY359" fmla="*/ 755985 h 1074821"/>
                  <a:gd name="connsiteX360" fmla="*/ 3413202 w 3799415"/>
                  <a:gd name="connsiteY360" fmla="*/ 741948 h 1074821"/>
                  <a:gd name="connsiteX361" fmla="*/ 3417213 w 3799415"/>
                  <a:gd name="connsiteY361" fmla="*/ 729916 h 1074821"/>
                  <a:gd name="connsiteX362" fmla="*/ 3421223 w 3799415"/>
                  <a:gd name="connsiteY362" fmla="*/ 721895 h 1074821"/>
                  <a:gd name="connsiteX363" fmla="*/ 3431249 w 3799415"/>
                  <a:gd name="connsiteY363" fmla="*/ 701842 h 1074821"/>
                  <a:gd name="connsiteX364" fmla="*/ 3437265 w 3799415"/>
                  <a:gd name="connsiteY364" fmla="*/ 697832 h 1074821"/>
                  <a:gd name="connsiteX365" fmla="*/ 3451302 w 3799415"/>
                  <a:gd name="connsiteY365" fmla="*/ 691816 h 1074821"/>
                  <a:gd name="connsiteX366" fmla="*/ 3469349 w 3799415"/>
                  <a:gd name="connsiteY366" fmla="*/ 683795 h 1074821"/>
                  <a:gd name="connsiteX367" fmla="*/ 3477370 w 3799415"/>
                  <a:gd name="connsiteY367" fmla="*/ 679785 h 1074821"/>
                  <a:gd name="connsiteX368" fmla="*/ 3487397 w 3799415"/>
                  <a:gd name="connsiteY368" fmla="*/ 677779 h 1074821"/>
                  <a:gd name="connsiteX369" fmla="*/ 3495418 w 3799415"/>
                  <a:gd name="connsiteY369" fmla="*/ 671763 h 1074821"/>
                  <a:gd name="connsiteX370" fmla="*/ 3503439 w 3799415"/>
                  <a:gd name="connsiteY370" fmla="*/ 669758 h 1074821"/>
                  <a:gd name="connsiteX371" fmla="*/ 3521486 w 3799415"/>
                  <a:gd name="connsiteY371" fmla="*/ 655721 h 1074821"/>
                  <a:gd name="connsiteX372" fmla="*/ 3535523 w 3799415"/>
                  <a:gd name="connsiteY372" fmla="*/ 645695 h 1074821"/>
                  <a:gd name="connsiteX373" fmla="*/ 3549560 w 3799415"/>
                  <a:gd name="connsiteY373" fmla="*/ 643690 h 1074821"/>
                  <a:gd name="connsiteX374" fmla="*/ 3587660 w 3799415"/>
                  <a:gd name="connsiteY374" fmla="*/ 639679 h 1074821"/>
                  <a:gd name="connsiteX375" fmla="*/ 3593676 w 3799415"/>
                  <a:gd name="connsiteY375" fmla="*/ 637674 h 1074821"/>
                  <a:gd name="connsiteX376" fmla="*/ 3605707 w 3799415"/>
                  <a:gd name="connsiteY376" fmla="*/ 625642 h 1074821"/>
                  <a:gd name="connsiteX377" fmla="*/ 3613728 w 3799415"/>
                  <a:gd name="connsiteY377" fmla="*/ 613611 h 1074821"/>
                  <a:gd name="connsiteX378" fmla="*/ 3619744 w 3799415"/>
                  <a:gd name="connsiteY378" fmla="*/ 609600 h 1074821"/>
                  <a:gd name="connsiteX379" fmla="*/ 3627765 w 3799415"/>
                  <a:gd name="connsiteY379" fmla="*/ 593558 h 1074821"/>
                  <a:gd name="connsiteX380" fmla="*/ 3635786 w 3799415"/>
                  <a:gd name="connsiteY380" fmla="*/ 589548 h 1074821"/>
                  <a:gd name="connsiteX381" fmla="*/ 3645813 w 3799415"/>
                  <a:gd name="connsiteY381" fmla="*/ 579521 h 1074821"/>
                  <a:gd name="connsiteX382" fmla="*/ 3647818 w 3799415"/>
                  <a:gd name="connsiteY382" fmla="*/ 573506 h 1074821"/>
                  <a:gd name="connsiteX383" fmla="*/ 3659849 w 3799415"/>
                  <a:gd name="connsiteY383" fmla="*/ 557463 h 1074821"/>
                  <a:gd name="connsiteX384" fmla="*/ 3669876 w 3799415"/>
                  <a:gd name="connsiteY384" fmla="*/ 555458 h 1074821"/>
                  <a:gd name="connsiteX385" fmla="*/ 3681907 w 3799415"/>
                  <a:gd name="connsiteY385" fmla="*/ 549442 h 1074821"/>
                  <a:gd name="connsiteX386" fmla="*/ 3691934 w 3799415"/>
                  <a:gd name="connsiteY386" fmla="*/ 553453 h 1074821"/>
                  <a:gd name="connsiteX387" fmla="*/ 3703965 w 3799415"/>
                  <a:gd name="connsiteY387" fmla="*/ 555458 h 1074821"/>
                  <a:gd name="connsiteX388" fmla="*/ 3738055 w 3799415"/>
                  <a:gd name="connsiteY388" fmla="*/ 551448 h 1074821"/>
                  <a:gd name="connsiteX389" fmla="*/ 3748081 w 3799415"/>
                  <a:gd name="connsiteY389" fmla="*/ 547437 h 1074821"/>
                  <a:gd name="connsiteX390" fmla="*/ 3758107 w 3799415"/>
                  <a:gd name="connsiteY390" fmla="*/ 545432 h 1074821"/>
                  <a:gd name="connsiteX391" fmla="*/ 3764123 w 3799415"/>
                  <a:gd name="connsiteY391" fmla="*/ 543427 h 1074821"/>
                  <a:gd name="connsiteX392" fmla="*/ 3770139 w 3799415"/>
                  <a:gd name="connsiteY392" fmla="*/ 539416 h 1074821"/>
                  <a:gd name="connsiteX393" fmla="*/ 3776155 w 3799415"/>
                  <a:gd name="connsiteY393" fmla="*/ 537411 h 1074821"/>
                  <a:gd name="connsiteX394" fmla="*/ 3782170 w 3799415"/>
                  <a:gd name="connsiteY394" fmla="*/ 527385 h 1074821"/>
                  <a:gd name="connsiteX395" fmla="*/ 3778160 w 3799415"/>
                  <a:gd name="connsiteY395" fmla="*/ 511342 h 1074821"/>
                  <a:gd name="connsiteX396" fmla="*/ 3772144 w 3799415"/>
                  <a:gd name="connsiteY396" fmla="*/ 505327 h 1074821"/>
                  <a:gd name="connsiteX397" fmla="*/ 3768134 w 3799415"/>
                  <a:gd name="connsiteY397" fmla="*/ 497306 h 1074821"/>
                  <a:gd name="connsiteX398" fmla="*/ 3758107 w 3799415"/>
                  <a:gd name="connsiteY398" fmla="*/ 491290 h 1074821"/>
                  <a:gd name="connsiteX399" fmla="*/ 3742065 w 3799415"/>
                  <a:gd name="connsiteY399" fmla="*/ 481263 h 1074821"/>
                  <a:gd name="connsiteX400" fmla="*/ 3736049 w 3799415"/>
                  <a:gd name="connsiteY400" fmla="*/ 477253 h 1074821"/>
                  <a:gd name="connsiteX401" fmla="*/ 3726023 w 3799415"/>
                  <a:gd name="connsiteY401" fmla="*/ 475248 h 1074821"/>
                  <a:gd name="connsiteX402" fmla="*/ 3711986 w 3799415"/>
                  <a:gd name="connsiteY402" fmla="*/ 463216 h 1074821"/>
                  <a:gd name="connsiteX403" fmla="*/ 3709981 w 3799415"/>
                  <a:gd name="connsiteY403" fmla="*/ 457200 h 1074821"/>
                  <a:gd name="connsiteX404" fmla="*/ 3713992 w 3799415"/>
                  <a:gd name="connsiteY404" fmla="*/ 447174 h 1074821"/>
                  <a:gd name="connsiteX405" fmla="*/ 3726023 w 3799415"/>
                  <a:gd name="connsiteY405" fmla="*/ 441158 h 1074821"/>
                  <a:gd name="connsiteX406" fmla="*/ 3744070 w 3799415"/>
                  <a:gd name="connsiteY406" fmla="*/ 431132 h 1074821"/>
                  <a:gd name="connsiteX407" fmla="*/ 3750086 w 3799415"/>
                  <a:gd name="connsiteY407" fmla="*/ 427121 h 1074821"/>
                  <a:gd name="connsiteX408" fmla="*/ 3758107 w 3799415"/>
                  <a:gd name="connsiteY408" fmla="*/ 423111 h 1074821"/>
                  <a:gd name="connsiteX409" fmla="*/ 3764123 w 3799415"/>
                  <a:gd name="connsiteY409" fmla="*/ 417095 h 1074821"/>
                  <a:gd name="connsiteX410" fmla="*/ 3780165 w 3799415"/>
                  <a:gd name="connsiteY410" fmla="*/ 411079 h 1074821"/>
                  <a:gd name="connsiteX411" fmla="*/ 3786181 w 3799415"/>
                  <a:gd name="connsiteY411" fmla="*/ 407069 h 1074821"/>
                  <a:gd name="connsiteX412" fmla="*/ 3784176 w 3799415"/>
                  <a:gd name="connsiteY412" fmla="*/ 381000 h 1074821"/>
                  <a:gd name="connsiteX413" fmla="*/ 3799326 w 3799415"/>
                  <a:gd name="connsiteY413" fmla="*/ 372645 h 1074821"/>
                  <a:gd name="connsiteX414" fmla="*/ 3789077 w 3799415"/>
                  <a:gd name="connsiteY414" fmla="*/ 324630 h 1074821"/>
                  <a:gd name="connsiteX415" fmla="*/ 3762118 w 3799415"/>
                  <a:gd name="connsiteY415" fmla="*/ 314827 h 1074821"/>
                  <a:gd name="connsiteX416" fmla="*/ 3756102 w 3799415"/>
                  <a:gd name="connsiteY416" fmla="*/ 312821 h 1074821"/>
                  <a:gd name="connsiteX417" fmla="*/ 3742065 w 3799415"/>
                  <a:gd name="connsiteY417" fmla="*/ 304800 h 1074821"/>
                  <a:gd name="connsiteX418" fmla="*/ 3720007 w 3799415"/>
                  <a:gd name="connsiteY418" fmla="*/ 298785 h 1074821"/>
                  <a:gd name="connsiteX419" fmla="*/ 3703965 w 3799415"/>
                  <a:gd name="connsiteY419" fmla="*/ 294774 h 1074821"/>
                  <a:gd name="connsiteX420" fmla="*/ 3685918 w 3799415"/>
                  <a:gd name="connsiteY420" fmla="*/ 286753 h 1074821"/>
                  <a:gd name="connsiteX421" fmla="*/ 3671881 w 3799415"/>
                  <a:gd name="connsiteY421" fmla="*/ 284748 h 1074821"/>
                  <a:gd name="connsiteX422" fmla="*/ 3593676 w 3799415"/>
                  <a:gd name="connsiteY422" fmla="*/ 282742 h 1074821"/>
                  <a:gd name="connsiteX423" fmla="*/ 3571618 w 3799415"/>
                  <a:gd name="connsiteY423" fmla="*/ 286753 h 1074821"/>
                  <a:gd name="connsiteX424" fmla="*/ 3541539 w 3799415"/>
                  <a:gd name="connsiteY424" fmla="*/ 292769 h 1074821"/>
                  <a:gd name="connsiteX425" fmla="*/ 3465339 w 3799415"/>
                  <a:gd name="connsiteY425" fmla="*/ 288758 h 1074821"/>
                  <a:gd name="connsiteX426" fmla="*/ 3459323 w 3799415"/>
                  <a:gd name="connsiteY426" fmla="*/ 286753 h 1074821"/>
                  <a:gd name="connsiteX427" fmla="*/ 3445286 w 3799415"/>
                  <a:gd name="connsiteY427" fmla="*/ 282742 h 1074821"/>
                  <a:gd name="connsiteX428" fmla="*/ 3419218 w 3799415"/>
                  <a:gd name="connsiteY428" fmla="*/ 280737 h 1074821"/>
                  <a:gd name="connsiteX429" fmla="*/ 3379113 w 3799415"/>
                  <a:gd name="connsiteY429" fmla="*/ 272716 h 1074821"/>
                  <a:gd name="connsiteX430" fmla="*/ 3363070 w 3799415"/>
                  <a:gd name="connsiteY430" fmla="*/ 268706 h 1074821"/>
                  <a:gd name="connsiteX431" fmla="*/ 3353044 w 3799415"/>
                  <a:gd name="connsiteY431" fmla="*/ 264695 h 1074821"/>
                  <a:gd name="connsiteX432" fmla="*/ 3328981 w 3799415"/>
                  <a:gd name="connsiteY432" fmla="*/ 262690 h 1074821"/>
                  <a:gd name="connsiteX433" fmla="*/ 3292886 w 3799415"/>
                  <a:gd name="connsiteY433" fmla="*/ 256674 h 1074821"/>
                  <a:gd name="connsiteX434" fmla="*/ 3268823 w 3799415"/>
                  <a:gd name="connsiteY434" fmla="*/ 252663 h 1074821"/>
                  <a:gd name="connsiteX435" fmla="*/ 3236739 w 3799415"/>
                  <a:gd name="connsiteY435" fmla="*/ 246648 h 1074821"/>
                  <a:gd name="connsiteX436" fmla="*/ 3193292 w 3799415"/>
                  <a:gd name="connsiteY436" fmla="*/ 232165 h 1074821"/>
                  <a:gd name="connsiteX437" fmla="*/ 3155582 w 3799415"/>
                  <a:gd name="connsiteY437" fmla="*/ 223086 h 1074821"/>
                  <a:gd name="connsiteX438" fmla="*/ 3128288 w 3799415"/>
                  <a:gd name="connsiteY438" fmla="*/ 219799 h 1074821"/>
                  <a:gd name="connsiteX439" fmla="*/ 3105116 w 3799415"/>
                  <a:gd name="connsiteY439" fmla="*/ 220524 h 1074821"/>
                  <a:gd name="connsiteX440" fmla="*/ 3078935 w 3799415"/>
                  <a:gd name="connsiteY440" fmla="*/ 223921 h 1074821"/>
                  <a:gd name="connsiteX441" fmla="*/ 3087547 w 3799415"/>
                  <a:gd name="connsiteY441" fmla="*/ 209787 h 1074821"/>
                  <a:gd name="connsiteX442" fmla="*/ 3054160 w 3799415"/>
                  <a:gd name="connsiteY442" fmla="*/ 219927 h 1074821"/>
                  <a:gd name="connsiteX443" fmla="*/ 3034207 w 3799415"/>
                  <a:gd name="connsiteY443" fmla="*/ 220579 h 1074821"/>
                  <a:gd name="connsiteX444" fmla="*/ 2956002 w 3799415"/>
                  <a:gd name="connsiteY444" fmla="*/ 204537 h 1074821"/>
                  <a:gd name="connsiteX445" fmla="*/ 2945976 w 3799415"/>
                  <a:gd name="connsiteY445" fmla="*/ 200527 h 1074821"/>
                  <a:gd name="connsiteX446" fmla="*/ 2927928 w 3799415"/>
                  <a:gd name="connsiteY446" fmla="*/ 196516 h 1074821"/>
                  <a:gd name="connsiteX447" fmla="*/ 2917902 w 3799415"/>
                  <a:gd name="connsiteY447" fmla="*/ 194511 h 1074821"/>
                  <a:gd name="connsiteX448" fmla="*/ 2905870 w 3799415"/>
                  <a:gd name="connsiteY448" fmla="*/ 190500 h 1074821"/>
                  <a:gd name="connsiteX449" fmla="*/ 2871781 w 3799415"/>
                  <a:gd name="connsiteY449" fmla="*/ 182479 h 1074821"/>
                  <a:gd name="connsiteX450" fmla="*/ 2863760 w 3799415"/>
                  <a:gd name="connsiteY450" fmla="*/ 178469 h 1074821"/>
                  <a:gd name="connsiteX451" fmla="*/ 2855739 w 3799415"/>
                  <a:gd name="connsiteY451" fmla="*/ 176463 h 1074821"/>
                  <a:gd name="connsiteX452" fmla="*/ 2819644 w 3799415"/>
                  <a:gd name="connsiteY452" fmla="*/ 168442 h 1074821"/>
                  <a:gd name="connsiteX453" fmla="*/ 2791570 w 3799415"/>
                  <a:gd name="connsiteY453" fmla="*/ 160421 h 1074821"/>
                  <a:gd name="connsiteX454" fmla="*/ 2767507 w 3799415"/>
                  <a:gd name="connsiteY454" fmla="*/ 152400 h 1074821"/>
                  <a:gd name="connsiteX455" fmla="*/ 2747455 w 3799415"/>
                  <a:gd name="connsiteY455" fmla="*/ 150395 h 1074821"/>
                  <a:gd name="connsiteX456" fmla="*/ 2729407 w 3799415"/>
                  <a:gd name="connsiteY456" fmla="*/ 146385 h 1074821"/>
                  <a:gd name="connsiteX457" fmla="*/ 2721386 w 3799415"/>
                  <a:gd name="connsiteY457" fmla="*/ 144379 h 1074821"/>
                  <a:gd name="connsiteX458" fmla="*/ 2691307 w 3799415"/>
                  <a:gd name="connsiteY458" fmla="*/ 140369 h 1074821"/>
                  <a:gd name="connsiteX459" fmla="*/ 2681281 w 3799415"/>
                  <a:gd name="connsiteY459" fmla="*/ 136358 h 1074821"/>
                  <a:gd name="connsiteX460" fmla="*/ 2637809 w 3799415"/>
                  <a:gd name="connsiteY460" fmla="*/ 137217 h 1074821"/>
                  <a:gd name="connsiteX461" fmla="*/ 2613102 w 3799415"/>
                  <a:gd name="connsiteY461" fmla="*/ 118311 h 1074821"/>
                  <a:gd name="connsiteX462" fmla="*/ 2591044 w 3799415"/>
                  <a:gd name="connsiteY462" fmla="*/ 132061 h 1074821"/>
                  <a:gd name="connsiteX463" fmla="*/ 2579013 w 3799415"/>
                  <a:gd name="connsiteY463" fmla="*/ 106279 h 1074821"/>
                  <a:gd name="connsiteX464" fmla="*/ 2572997 w 3799415"/>
                  <a:gd name="connsiteY464" fmla="*/ 108285 h 1074821"/>
                  <a:gd name="connsiteX465" fmla="*/ 2568986 w 3799415"/>
                  <a:gd name="connsiteY465" fmla="*/ 118311 h 1074821"/>
                  <a:gd name="connsiteX466" fmla="*/ 2538907 w 3799415"/>
                  <a:gd name="connsiteY466" fmla="*/ 98259 h 1074821"/>
                  <a:gd name="connsiteX467" fmla="*/ 2548934 w 3799415"/>
                  <a:gd name="connsiteY467" fmla="*/ 102269 h 1074821"/>
                  <a:gd name="connsiteX468" fmla="*/ 2528881 w 3799415"/>
                  <a:gd name="connsiteY468" fmla="*/ 90237 h 1074821"/>
                  <a:gd name="connsiteX469" fmla="*/ 2518854 w 3799415"/>
                  <a:gd name="connsiteY469" fmla="*/ 106280 h 1074821"/>
                  <a:gd name="connsiteX470" fmla="*/ 2506823 w 3799415"/>
                  <a:gd name="connsiteY470" fmla="*/ 74195 h 1074821"/>
                  <a:gd name="connsiteX471" fmla="*/ 2466717 w 3799415"/>
                  <a:gd name="connsiteY471" fmla="*/ 72190 h 1074821"/>
                  <a:gd name="connsiteX472" fmla="*/ 2432629 w 3799415"/>
                  <a:gd name="connsiteY472" fmla="*/ 64169 h 1074821"/>
                  <a:gd name="connsiteX473" fmla="*/ 2412576 w 3799415"/>
                  <a:gd name="connsiteY473" fmla="*/ 54142 h 1074821"/>
                  <a:gd name="connsiteX474" fmla="*/ 2396533 w 3799415"/>
                  <a:gd name="connsiteY474" fmla="*/ 56148 h 1074821"/>
                  <a:gd name="connsiteX475" fmla="*/ 2373831 w 3799415"/>
                  <a:gd name="connsiteY475" fmla="*/ 67104 h 1074821"/>
                  <a:gd name="connsiteX476" fmla="*/ 2370608 w 3799415"/>
                  <a:gd name="connsiteY476" fmla="*/ 66532 h 1074821"/>
                  <a:gd name="connsiteX477" fmla="*/ 2340386 w 3799415"/>
                  <a:gd name="connsiteY477" fmla="*/ 66174 h 1074821"/>
                  <a:gd name="connsiteX478" fmla="*/ 2308302 w 3799415"/>
                  <a:gd name="connsiteY478" fmla="*/ 36095 h 1074821"/>
                  <a:gd name="connsiteX479" fmla="*/ 2284239 w 3799415"/>
                  <a:gd name="connsiteY479" fmla="*/ 36044 h 1074821"/>
                  <a:gd name="connsiteX480" fmla="*/ 2269249 w 3799415"/>
                  <a:gd name="connsiteY480" fmla="*/ 35945 h 1074821"/>
                  <a:gd name="connsiteX481" fmla="*/ 2238118 w 3799415"/>
                  <a:gd name="connsiteY481" fmla="*/ 27924 h 1074821"/>
                  <a:gd name="connsiteX482" fmla="*/ 2212049 w 3799415"/>
                  <a:gd name="connsiteY482" fmla="*/ 36095 h 1074821"/>
                  <a:gd name="connsiteX483" fmla="*/ 2189992 w 3799415"/>
                  <a:gd name="connsiteY483" fmla="*/ 30079 h 1074821"/>
                  <a:gd name="connsiteX484" fmla="*/ 2171944 w 3799415"/>
                  <a:gd name="connsiteY484" fmla="*/ 26069 h 1074821"/>
                  <a:gd name="connsiteX485" fmla="*/ 2147881 w 3799415"/>
                  <a:gd name="connsiteY485" fmla="*/ 18048 h 1074821"/>
                  <a:gd name="connsiteX486" fmla="*/ 2119807 w 3799415"/>
                  <a:gd name="connsiteY486" fmla="*/ 12032 h 1074821"/>
                  <a:gd name="connsiteX487" fmla="*/ 2101760 w 3799415"/>
                  <a:gd name="connsiteY487" fmla="*/ 8021 h 1074821"/>
                  <a:gd name="connsiteX488" fmla="*/ 2081707 w 3799415"/>
                  <a:gd name="connsiteY488" fmla="*/ 4011 h 1074821"/>
                  <a:gd name="connsiteX489" fmla="*/ 2055639 w 3799415"/>
                  <a:gd name="connsiteY489" fmla="*/ 0 h 1074821"/>
                  <a:gd name="connsiteX490" fmla="*/ 2015534 w 3799415"/>
                  <a:gd name="connsiteY490" fmla="*/ 6016 h 1074821"/>
                  <a:gd name="connsiteX491" fmla="*/ 2009518 w 3799415"/>
                  <a:gd name="connsiteY491" fmla="*/ 14037 h 1074821"/>
                  <a:gd name="connsiteX492" fmla="*/ 1979439 w 3799415"/>
                  <a:gd name="connsiteY492" fmla="*/ 20053 h 1074821"/>
                  <a:gd name="connsiteX493" fmla="*/ 1947355 w 3799415"/>
                  <a:gd name="connsiteY493" fmla="*/ 10027 h 1074821"/>
                  <a:gd name="connsiteX494" fmla="*/ 1762870 w 3799415"/>
                  <a:gd name="connsiteY494" fmla="*/ 10027 h 1074821"/>
                  <a:gd name="connsiteX495" fmla="*/ 1667788 w 3799415"/>
                  <a:gd name="connsiteY495" fmla="*/ 10862 h 1074821"/>
                  <a:gd name="connsiteX496" fmla="*/ 1654586 w 3799415"/>
                  <a:gd name="connsiteY496" fmla="*/ 16042 h 1074821"/>
                  <a:gd name="connsiteX497" fmla="*/ 1652581 w 3799415"/>
                  <a:gd name="connsiteY497" fmla="*/ 22058 h 1074821"/>
                  <a:gd name="connsiteX498" fmla="*/ 1656592 w 3799415"/>
                  <a:gd name="connsiteY498" fmla="*/ 62163 h 1074821"/>
                  <a:gd name="connsiteX499" fmla="*/ 1654586 w 3799415"/>
                  <a:gd name="connsiteY499" fmla="*/ 82216 h 1074821"/>
                  <a:gd name="connsiteX500" fmla="*/ 1648570 w 3799415"/>
                  <a:gd name="connsiteY500" fmla="*/ 112295 h 1074821"/>
                  <a:gd name="connsiteX501" fmla="*/ 1642555 w 3799415"/>
                  <a:gd name="connsiteY501" fmla="*/ 126332 h 1074821"/>
                  <a:gd name="connsiteX502" fmla="*/ 1640549 w 3799415"/>
                  <a:gd name="connsiteY502" fmla="*/ 132348 h 1074821"/>
                  <a:gd name="connsiteX503" fmla="*/ 1628518 w 3799415"/>
                  <a:gd name="connsiteY503" fmla="*/ 138363 h 1074821"/>
                  <a:gd name="connsiteX504" fmla="*/ 1610470 w 3799415"/>
                  <a:gd name="connsiteY504" fmla="*/ 134353 h 1074821"/>
                  <a:gd name="connsiteX505" fmla="*/ 1608465 w 3799415"/>
                  <a:gd name="connsiteY505" fmla="*/ 126332 h 1074821"/>
                  <a:gd name="connsiteX506" fmla="*/ 1606460 w 3799415"/>
                  <a:gd name="connsiteY506" fmla="*/ 120316 h 1074821"/>
                  <a:gd name="connsiteX507" fmla="*/ 1602449 w 3799415"/>
                  <a:gd name="connsiteY507" fmla="*/ 106279 h 1074821"/>
                  <a:gd name="connsiteX508" fmla="*/ 1594428 w 3799415"/>
                  <a:gd name="connsiteY508" fmla="*/ 84221 h 1074821"/>
                  <a:gd name="connsiteX509" fmla="*/ 1586407 w 3799415"/>
                  <a:gd name="connsiteY509" fmla="*/ 82216 h 1074821"/>
                  <a:gd name="connsiteX510" fmla="*/ 1576381 w 3799415"/>
                  <a:gd name="connsiteY510" fmla="*/ 70185 h 1074821"/>
                  <a:gd name="connsiteX511" fmla="*/ 1570365 w 3799415"/>
                  <a:gd name="connsiteY511" fmla="*/ 68179 h 1074821"/>
                  <a:gd name="connsiteX512" fmla="*/ 1540286 w 3799415"/>
                  <a:gd name="connsiteY512" fmla="*/ 72190 h 1074821"/>
                  <a:gd name="connsiteX513" fmla="*/ 1534270 w 3799415"/>
                  <a:gd name="connsiteY513" fmla="*/ 76200 h 1074821"/>
                  <a:gd name="connsiteX514" fmla="*/ 1526249 w 3799415"/>
                  <a:gd name="connsiteY514" fmla="*/ 82216 h 1074821"/>
                  <a:gd name="connsiteX515" fmla="*/ 1520234 w 3799415"/>
                  <a:gd name="connsiteY515" fmla="*/ 92242 h 1074821"/>
                  <a:gd name="connsiteX516" fmla="*/ 1502186 w 3799415"/>
                  <a:gd name="connsiteY516" fmla="*/ 108285 h 1074821"/>
                  <a:gd name="connsiteX517" fmla="*/ 1500181 w 3799415"/>
                  <a:gd name="connsiteY517" fmla="*/ 116306 h 1074821"/>
                  <a:gd name="connsiteX518" fmla="*/ 1494165 w 3799415"/>
                  <a:gd name="connsiteY518" fmla="*/ 118311 h 1074821"/>
                  <a:gd name="connsiteX519" fmla="*/ 1490155 w 3799415"/>
                  <a:gd name="connsiteY519" fmla="*/ 124327 h 1074821"/>
                  <a:gd name="connsiteX520" fmla="*/ 1486144 w 3799415"/>
                  <a:gd name="connsiteY520" fmla="*/ 138363 h 1074821"/>
                  <a:gd name="connsiteX521" fmla="*/ 1482134 w 3799415"/>
                  <a:gd name="connsiteY521" fmla="*/ 144379 h 1074821"/>
                  <a:gd name="connsiteX522" fmla="*/ 1492160 w 3799415"/>
                  <a:gd name="connsiteY522" fmla="*/ 154406 h 1074821"/>
                  <a:gd name="connsiteX523" fmla="*/ 1494165 w 3799415"/>
                  <a:gd name="connsiteY523" fmla="*/ 160421 h 1074821"/>
                  <a:gd name="connsiteX524" fmla="*/ 1500181 w 3799415"/>
                  <a:gd name="connsiteY524" fmla="*/ 164432 h 1074821"/>
                  <a:gd name="connsiteX525" fmla="*/ 1506197 w 3799415"/>
                  <a:gd name="connsiteY525" fmla="*/ 178469 h 1074821"/>
                  <a:gd name="connsiteX526" fmla="*/ 1508202 w 3799415"/>
                  <a:gd name="connsiteY526" fmla="*/ 184485 h 1074821"/>
                  <a:gd name="connsiteX527" fmla="*/ 1512213 w 3799415"/>
                  <a:gd name="connsiteY527" fmla="*/ 194511 h 1074821"/>
                  <a:gd name="connsiteX528" fmla="*/ 1514218 w 3799415"/>
                  <a:gd name="connsiteY528" fmla="*/ 202532 h 1074821"/>
                  <a:gd name="connsiteX529" fmla="*/ 1518228 w 3799415"/>
                  <a:gd name="connsiteY529" fmla="*/ 208548 h 1074821"/>
                  <a:gd name="connsiteX530" fmla="*/ 1526249 w 3799415"/>
                  <a:gd name="connsiteY530" fmla="*/ 222585 h 1074821"/>
                  <a:gd name="connsiteX531" fmla="*/ 1528255 w 3799415"/>
                  <a:gd name="connsiteY531" fmla="*/ 228600 h 1074821"/>
                  <a:gd name="connsiteX532" fmla="*/ 1532265 w 3799415"/>
                  <a:gd name="connsiteY532" fmla="*/ 234616 h 1074821"/>
                  <a:gd name="connsiteX533" fmla="*/ 1534270 w 3799415"/>
                  <a:gd name="connsiteY533" fmla="*/ 240632 h 1074821"/>
                  <a:gd name="connsiteX534" fmla="*/ 1546302 w 3799415"/>
                  <a:gd name="connsiteY534" fmla="*/ 252663 h 1074821"/>
                  <a:gd name="connsiteX535" fmla="*/ 1560339 w 3799415"/>
                  <a:gd name="connsiteY535" fmla="*/ 268706 h 1074821"/>
                  <a:gd name="connsiteX536" fmla="*/ 1568360 w 3799415"/>
                  <a:gd name="connsiteY536" fmla="*/ 276727 h 1074821"/>
                  <a:gd name="connsiteX537" fmla="*/ 1572370 w 3799415"/>
                  <a:gd name="connsiteY537" fmla="*/ 282742 h 1074821"/>
                  <a:gd name="connsiteX538" fmla="*/ 1580392 w 3799415"/>
                  <a:gd name="connsiteY538" fmla="*/ 284748 h 1074821"/>
                  <a:gd name="connsiteX539" fmla="*/ 1594428 w 3799415"/>
                  <a:gd name="connsiteY539" fmla="*/ 302795 h 1074821"/>
                  <a:gd name="connsiteX540" fmla="*/ 1600444 w 3799415"/>
                  <a:gd name="connsiteY540" fmla="*/ 314827 h 1074821"/>
                  <a:gd name="connsiteX541" fmla="*/ 1602449 w 3799415"/>
                  <a:gd name="connsiteY541" fmla="*/ 320842 h 1074821"/>
                  <a:gd name="connsiteX542" fmla="*/ 1598439 w 3799415"/>
                  <a:gd name="connsiteY542" fmla="*/ 334879 h 1074821"/>
                  <a:gd name="connsiteX543" fmla="*/ 1592423 w 3799415"/>
                  <a:gd name="connsiteY543" fmla="*/ 332874 h 1074821"/>
                  <a:gd name="connsiteX544" fmla="*/ 1574376 w 3799415"/>
                  <a:gd name="connsiteY544" fmla="*/ 328863 h 1074821"/>
                  <a:gd name="connsiteX545" fmla="*/ 1570365 w 3799415"/>
                  <a:gd name="connsiteY545" fmla="*/ 334879 h 1074821"/>
                  <a:gd name="connsiteX546" fmla="*/ 1564349 w 3799415"/>
                  <a:gd name="connsiteY546" fmla="*/ 332874 h 1074821"/>
                  <a:gd name="connsiteX547" fmla="*/ 1558334 w 3799415"/>
                  <a:gd name="connsiteY547" fmla="*/ 334879 h 1074821"/>
                  <a:gd name="connsiteX548" fmla="*/ 1556328 w 3799415"/>
                  <a:gd name="connsiteY548" fmla="*/ 387016 h 1074821"/>
                  <a:gd name="connsiteX549" fmla="*/ 1550313 w 3799415"/>
                  <a:gd name="connsiteY549" fmla="*/ 407069 h 1074821"/>
                  <a:gd name="connsiteX550" fmla="*/ 1542292 w 3799415"/>
                  <a:gd name="connsiteY550" fmla="*/ 411079 h 1074821"/>
                  <a:gd name="connsiteX551" fmla="*/ 1530260 w 3799415"/>
                  <a:gd name="connsiteY551" fmla="*/ 407069 h 1074821"/>
                  <a:gd name="connsiteX552" fmla="*/ 1524244 w 3799415"/>
                  <a:gd name="connsiteY552" fmla="*/ 376990 h 1074821"/>
                  <a:gd name="connsiteX553" fmla="*/ 1522239 w 3799415"/>
                  <a:gd name="connsiteY553" fmla="*/ 356937 h 1074821"/>
                  <a:gd name="connsiteX554" fmla="*/ 1512213 w 3799415"/>
                  <a:gd name="connsiteY554" fmla="*/ 348916 h 1074821"/>
                  <a:gd name="connsiteX555" fmla="*/ 1510207 w 3799415"/>
                  <a:gd name="connsiteY555" fmla="*/ 342900 h 1074821"/>
                  <a:gd name="connsiteX556" fmla="*/ 1504192 w 3799415"/>
                  <a:gd name="connsiteY556" fmla="*/ 336885 h 1074821"/>
                  <a:gd name="connsiteX557" fmla="*/ 1478123 w 3799415"/>
                  <a:gd name="connsiteY557" fmla="*/ 342900 h 1074821"/>
                  <a:gd name="connsiteX558" fmla="*/ 1472107 w 3799415"/>
                  <a:gd name="connsiteY558" fmla="*/ 346911 h 1074821"/>
                  <a:gd name="connsiteX559" fmla="*/ 1466092 w 3799415"/>
                  <a:gd name="connsiteY559" fmla="*/ 344906 h 1074821"/>
                  <a:gd name="connsiteX560" fmla="*/ 1472107 w 3799415"/>
                  <a:gd name="connsiteY560" fmla="*/ 292769 h 1074821"/>
                  <a:gd name="connsiteX561" fmla="*/ 1476118 w 3799415"/>
                  <a:gd name="connsiteY561" fmla="*/ 250658 h 1074821"/>
                  <a:gd name="connsiteX562" fmla="*/ 1480128 w 3799415"/>
                  <a:gd name="connsiteY562" fmla="*/ 234616 h 1074821"/>
                  <a:gd name="connsiteX563" fmla="*/ 1484139 w 3799415"/>
                  <a:gd name="connsiteY563" fmla="*/ 214563 h 1074821"/>
                  <a:gd name="connsiteX564" fmla="*/ 1482134 w 3799415"/>
                  <a:gd name="connsiteY564" fmla="*/ 198521 h 1074821"/>
                  <a:gd name="connsiteX565" fmla="*/ 1466092 w 3799415"/>
                  <a:gd name="connsiteY565" fmla="*/ 194511 h 1074821"/>
                  <a:gd name="connsiteX566" fmla="*/ 1448044 w 3799415"/>
                  <a:gd name="connsiteY566" fmla="*/ 196516 h 1074821"/>
                  <a:gd name="connsiteX567" fmla="*/ 1440023 w 3799415"/>
                  <a:gd name="connsiteY567" fmla="*/ 208548 h 1074821"/>
                  <a:gd name="connsiteX568" fmla="*/ 1438018 w 3799415"/>
                  <a:gd name="connsiteY568" fmla="*/ 218574 h 1074821"/>
                  <a:gd name="connsiteX569" fmla="*/ 1423981 w 3799415"/>
                  <a:gd name="connsiteY569" fmla="*/ 310816 h 1074821"/>
                  <a:gd name="connsiteX570" fmla="*/ 1417965 w 3799415"/>
                  <a:gd name="connsiteY570" fmla="*/ 328863 h 1074821"/>
                  <a:gd name="connsiteX571" fmla="*/ 1411949 w 3799415"/>
                  <a:gd name="connsiteY571" fmla="*/ 340895 h 1074821"/>
                  <a:gd name="connsiteX572" fmla="*/ 1397913 w 3799415"/>
                  <a:gd name="connsiteY572" fmla="*/ 348916 h 1074821"/>
                  <a:gd name="connsiteX573" fmla="*/ 1389892 w 3799415"/>
                  <a:gd name="connsiteY573" fmla="*/ 352927 h 1074821"/>
                  <a:gd name="connsiteX574" fmla="*/ 1377860 w 3799415"/>
                  <a:gd name="connsiteY574" fmla="*/ 354932 h 1074821"/>
                  <a:gd name="connsiteX575" fmla="*/ 1359813 w 3799415"/>
                  <a:gd name="connsiteY575" fmla="*/ 358942 h 1074821"/>
                  <a:gd name="connsiteX576" fmla="*/ 1327728 w 3799415"/>
                  <a:gd name="connsiteY576" fmla="*/ 356937 h 1074821"/>
                  <a:gd name="connsiteX577" fmla="*/ 1313692 w 3799415"/>
                  <a:gd name="connsiteY577" fmla="*/ 348916 h 1074821"/>
                  <a:gd name="connsiteX578" fmla="*/ 1301660 w 3799415"/>
                  <a:gd name="connsiteY578" fmla="*/ 342900 h 1074821"/>
                  <a:gd name="connsiteX579" fmla="*/ 1295644 w 3799415"/>
                  <a:gd name="connsiteY579" fmla="*/ 338890 h 1074821"/>
                  <a:gd name="connsiteX580" fmla="*/ 1281607 w 3799415"/>
                  <a:gd name="connsiteY580" fmla="*/ 332874 h 1074821"/>
                  <a:gd name="connsiteX581" fmla="*/ 1275592 w 3799415"/>
                  <a:gd name="connsiteY581" fmla="*/ 328863 h 1074821"/>
                  <a:gd name="connsiteX582" fmla="*/ 1243507 w 3799415"/>
                  <a:gd name="connsiteY582" fmla="*/ 332874 h 1074821"/>
                  <a:gd name="connsiteX583" fmla="*/ 1239497 w 3799415"/>
                  <a:gd name="connsiteY583" fmla="*/ 338890 h 1074821"/>
                  <a:gd name="connsiteX584" fmla="*/ 1225460 w 3799415"/>
                  <a:gd name="connsiteY584" fmla="*/ 342900 h 1074821"/>
                  <a:gd name="connsiteX585" fmla="*/ 1203402 w 3799415"/>
                  <a:gd name="connsiteY585" fmla="*/ 348916 h 1074821"/>
                  <a:gd name="connsiteX586" fmla="*/ 1171318 w 3799415"/>
                  <a:gd name="connsiteY586" fmla="*/ 360948 h 1074821"/>
                  <a:gd name="connsiteX587" fmla="*/ 1149260 w 3799415"/>
                  <a:gd name="connsiteY587" fmla="*/ 370974 h 1074821"/>
                  <a:gd name="connsiteX588" fmla="*/ 1133218 w 3799415"/>
                  <a:gd name="connsiteY588" fmla="*/ 374985 h 1074821"/>
                  <a:gd name="connsiteX589" fmla="*/ 1123192 w 3799415"/>
                  <a:gd name="connsiteY589" fmla="*/ 378995 h 1074821"/>
                  <a:gd name="connsiteX590" fmla="*/ 1107149 w 3799415"/>
                  <a:gd name="connsiteY590" fmla="*/ 381000 h 1074821"/>
                  <a:gd name="connsiteX591" fmla="*/ 1089102 w 3799415"/>
                  <a:gd name="connsiteY591" fmla="*/ 385011 h 1074821"/>
                  <a:gd name="connsiteX592" fmla="*/ 1075065 w 3799415"/>
                  <a:gd name="connsiteY592" fmla="*/ 393032 h 1074821"/>
                  <a:gd name="connsiteX593" fmla="*/ 1061028 w 3799415"/>
                  <a:gd name="connsiteY593" fmla="*/ 395037 h 1074821"/>
                  <a:gd name="connsiteX594" fmla="*/ 1024934 w 3799415"/>
                  <a:gd name="connsiteY594" fmla="*/ 397042 h 1074821"/>
                  <a:gd name="connsiteX595" fmla="*/ 1018918 w 3799415"/>
                  <a:gd name="connsiteY595" fmla="*/ 395037 h 1074821"/>
                  <a:gd name="connsiteX596" fmla="*/ 959713 w 3799415"/>
                  <a:gd name="connsiteY596" fmla="*/ 400552 h 1074821"/>
                  <a:gd name="connsiteX597" fmla="*/ 922665 w 3799415"/>
                  <a:gd name="connsiteY597" fmla="*/ 399398 h 1074821"/>
                  <a:gd name="connsiteX598" fmla="*/ 892987 w 3799415"/>
                  <a:gd name="connsiteY598" fmla="*/ 396341 h 1074821"/>
                  <a:gd name="connsiteX599" fmla="*/ 852932 w 3799415"/>
                  <a:gd name="connsiteY599" fmla="*/ 397093 h 1074821"/>
                  <a:gd name="connsiteX600" fmla="*/ 803753 w 3799415"/>
                  <a:gd name="connsiteY600" fmla="*/ 405765 h 1074821"/>
                  <a:gd name="connsiteX601" fmla="*/ 784302 w 3799415"/>
                  <a:gd name="connsiteY601" fmla="*/ 387016 h 1074821"/>
                  <a:gd name="connsiteX602" fmla="*/ 782096 w 3799415"/>
                  <a:gd name="connsiteY602" fmla="*/ 404261 h 1074821"/>
                  <a:gd name="connsiteX603" fmla="*/ 766255 w 3799415"/>
                  <a:gd name="connsiteY603" fmla="*/ 399048 h 1074821"/>
                  <a:gd name="connsiteX604" fmla="*/ 758234 w 3799415"/>
                  <a:gd name="connsiteY604" fmla="*/ 401053 h 1074821"/>
                  <a:gd name="connsiteX605" fmla="*/ 742192 w 3799415"/>
                  <a:gd name="connsiteY605" fmla="*/ 411079 h 1074821"/>
                  <a:gd name="connsiteX606" fmla="*/ 736176 w 3799415"/>
                  <a:gd name="connsiteY606" fmla="*/ 413085 h 1074821"/>
                  <a:gd name="connsiteX607" fmla="*/ 730160 w 3799415"/>
                  <a:gd name="connsiteY607" fmla="*/ 417095 h 1074821"/>
                  <a:gd name="connsiteX608" fmla="*/ 724144 w 3799415"/>
                  <a:gd name="connsiteY608" fmla="*/ 423111 h 1074821"/>
                  <a:gd name="connsiteX609" fmla="*/ 714118 w 3799415"/>
                  <a:gd name="connsiteY609" fmla="*/ 425116 h 1074821"/>
                  <a:gd name="connsiteX610" fmla="*/ 702086 w 3799415"/>
                  <a:gd name="connsiteY610" fmla="*/ 429127 h 1074821"/>
                  <a:gd name="connsiteX611" fmla="*/ 672007 w 3799415"/>
                  <a:gd name="connsiteY611" fmla="*/ 441158 h 1074821"/>
                  <a:gd name="connsiteX612" fmla="*/ 653960 w 3799415"/>
                  <a:gd name="connsiteY612" fmla="*/ 449179 h 1074821"/>
                  <a:gd name="connsiteX613" fmla="*/ 647944 w 3799415"/>
                  <a:gd name="connsiteY613" fmla="*/ 451185 h 1074821"/>
                  <a:gd name="connsiteX614" fmla="*/ 639923 w 3799415"/>
                  <a:gd name="connsiteY614" fmla="*/ 455195 h 1074821"/>
                  <a:gd name="connsiteX615" fmla="*/ 627892 w 3799415"/>
                  <a:gd name="connsiteY615" fmla="*/ 457200 h 1074821"/>
                  <a:gd name="connsiteX616" fmla="*/ 621876 w 3799415"/>
                  <a:gd name="connsiteY616" fmla="*/ 453190 h 1074821"/>
                  <a:gd name="connsiteX617" fmla="*/ 619870 w 3799415"/>
                  <a:gd name="connsiteY617" fmla="*/ 445169 h 1074821"/>
                  <a:gd name="connsiteX618" fmla="*/ 615860 w 3799415"/>
                  <a:gd name="connsiteY618" fmla="*/ 439153 h 1074821"/>
                  <a:gd name="connsiteX619" fmla="*/ 613855 w 3799415"/>
                  <a:gd name="connsiteY619" fmla="*/ 433137 h 1074821"/>
                  <a:gd name="connsiteX620" fmla="*/ 607839 w 3799415"/>
                  <a:gd name="connsiteY620" fmla="*/ 429127 h 1074821"/>
                  <a:gd name="connsiteX621" fmla="*/ 595807 w 3799415"/>
                  <a:gd name="connsiteY621" fmla="*/ 421106 h 1074821"/>
                  <a:gd name="connsiteX622" fmla="*/ 581770 w 3799415"/>
                  <a:gd name="connsiteY622" fmla="*/ 415090 h 1074821"/>
                  <a:gd name="connsiteX623" fmla="*/ 569739 w 3799415"/>
                  <a:gd name="connsiteY623" fmla="*/ 419100 h 1074821"/>
                  <a:gd name="connsiteX624" fmla="*/ 567734 w 3799415"/>
                  <a:gd name="connsiteY624" fmla="*/ 425116 h 1074821"/>
                  <a:gd name="connsiteX625" fmla="*/ 573749 w 3799415"/>
                  <a:gd name="connsiteY625" fmla="*/ 445169 h 1074821"/>
                  <a:gd name="connsiteX626" fmla="*/ 575755 w 3799415"/>
                  <a:gd name="connsiteY626" fmla="*/ 453190 h 1074821"/>
                  <a:gd name="connsiteX627" fmla="*/ 579765 w 3799415"/>
                  <a:gd name="connsiteY627" fmla="*/ 467227 h 1074821"/>
                  <a:gd name="connsiteX628" fmla="*/ 577760 w 3799415"/>
                  <a:gd name="connsiteY628" fmla="*/ 473242 h 1074821"/>
                  <a:gd name="connsiteX629" fmla="*/ 563723 w 3799415"/>
                  <a:gd name="connsiteY629" fmla="*/ 463216 h 1074821"/>
                  <a:gd name="connsiteX630" fmla="*/ 561718 w 3799415"/>
                  <a:gd name="connsiteY630" fmla="*/ 457200 h 1074821"/>
                  <a:gd name="connsiteX631" fmla="*/ 551692 w 3799415"/>
                  <a:gd name="connsiteY631" fmla="*/ 439153 h 1074821"/>
                  <a:gd name="connsiteX632" fmla="*/ 543670 w 3799415"/>
                  <a:gd name="connsiteY632" fmla="*/ 421106 h 1074821"/>
                  <a:gd name="connsiteX633" fmla="*/ 533644 w 3799415"/>
                  <a:gd name="connsiteY633" fmla="*/ 407069 h 1074821"/>
                  <a:gd name="connsiteX634" fmla="*/ 527628 w 3799415"/>
                  <a:gd name="connsiteY634" fmla="*/ 391027 h 1074821"/>
                  <a:gd name="connsiteX635" fmla="*/ 525623 w 3799415"/>
                  <a:gd name="connsiteY635" fmla="*/ 385011 h 1074821"/>
                  <a:gd name="connsiteX636" fmla="*/ 515597 w 3799415"/>
                  <a:gd name="connsiteY636" fmla="*/ 372979 h 1074821"/>
                  <a:gd name="connsiteX637" fmla="*/ 513592 w 3799415"/>
                  <a:gd name="connsiteY637" fmla="*/ 366963 h 1074821"/>
                  <a:gd name="connsiteX638" fmla="*/ 507576 w 3799415"/>
                  <a:gd name="connsiteY638" fmla="*/ 360948 h 1074821"/>
                  <a:gd name="connsiteX639" fmla="*/ 501560 w 3799415"/>
                  <a:gd name="connsiteY639" fmla="*/ 352927 h 1074821"/>
                  <a:gd name="connsiteX640" fmla="*/ 495544 w 3799415"/>
                  <a:gd name="connsiteY640" fmla="*/ 348916 h 1074821"/>
                  <a:gd name="connsiteX641" fmla="*/ 487523 w 3799415"/>
                  <a:gd name="connsiteY641" fmla="*/ 340895 h 1074821"/>
                  <a:gd name="connsiteX642" fmla="*/ 479502 w 3799415"/>
                  <a:gd name="connsiteY642" fmla="*/ 328863 h 1074821"/>
                  <a:gd name="connsiteX643" fmla="*/ 475492 w 3799415"/>
                  <a:gd name="connsiteY643" fmla="*/ 320842 h 1074821"/>
                  <a:gd name="connsiteX644" fmla="*/ 477497 w 3799415"/>
                  <a:gd name="connsiteY644" fmla="*/ 300790 h 1074821"/>
                  <a:gd name="connsiteX645" fmla="*/ 479502 w 3799415"/>
                  <a:gd name="connsiteY645" fmla="*/ 294774 h 1074821"/>
                  <a:gd name="connsiteX646" fmla="*/ 485518 w 3799415"/>
                  <a:gd name="connsiteY646" fmla="*/ 290763 h 1074821"/>
                  <a:gd name="connsiteX647" fmla="*/ 497549 w 3799415"/>
                  <a:gd name="connsiteY647" fmla="*/ 298785 h 1074821"/>
                  <a:gd name="connsiteX648" fmla="*/ 503565 w 3799415"/>
                  <a:gd name="connsiteY648" fmla="*/ 300790 h 1074821"/>
                  <a:gd name="connsiteX649" fmla="*/ 517602 w 3799415"/>
                  <a:gd name="connsiteY649" fmla="*/ 314827 h 1074821"/>
                  <a:gd name="connsiteX650" fmla="*/ 521613 w 3799415"/>
                  <a:gd name="connsiteY650" fmla="*/ 320842 h 1074821"/>
                  <a:gd name="connsiteX651" fmla="*/ 531639 w 3799415"/>
                  <a:gd name="connsiteY651" fmla="*/ 326858 h 1074821"/>
                  <a:gd name="connsiteX652" fmla="*/ 537655 w 3799415"/>
                  <a:gd name="connsiteY652" fmla="*/ 330869 h 1074821"/>
                  <a:gd name="connsiteX653" fmla="*/ 543670 w 3799415"/>
                  <a:gd name="connsiteY653" fmla="*/ 332874 h 1074821"/>
                  <a:gd name="connsiteX654" fmla="*/ 551692 w 3799415"/>
                  <a:gd name="connsiteY654" fmla="*/ 336885 h 1074821"/>
                  <a:gd name="connsiteX655" fmla="*/ 607839 w 3799415"/>
                  <a:gd name="connsiteY655" fmla="*/ 332874 h 1074821"/>
                  <a:gd name="connsiteX656" fmla="*/ 617865 w 3799415"/>
                  <a:gd name="connsiteY656" fmla="*/ 328863 h 1074821"/>
                  <a:gd name="connsiteX657" fmla="*/ 615860 w 3799415"/>
                  <a:gd name="connsiteY657" fmla="*/ 312821 h 1074821"/>
                  <a:gd name="connsiteX658" fmla="*/ 625719 w 3799415"/>
                  <a:gd name="connsiteY658" fmla="*/ 300344 h 1074821"/>
                  <a:gd name="connsiteX659" fmla="*/ 593969 w 3799415"/>
                  <a:gd name="connsiteY659" fmla="*/ 276782 h 1074821"/>
                  <a:gd name="connsiteX660" fmla="*/ 575922 w 3799415"/>
                  <a:gd name="connsiteY660" fmla="*/ 265920 h 1074821"/>
                  <a:gd name="connsiteX661" fmla="*/ 558487 w 3799415"/>
                  <a:gd name="connsiteY661" fmla="*/ 249766 h 1074821"/>
                  <a:gd name="connsiteX662" fmla="*/ 529634 w 3799415"/>
                  <a:gd name="connsiteY662" fmla="*/ 256674 h 1074821"/>
                  <a:gd name="connsiteX663" fmla="*/ 537264 w 3799415"/>
                  <a:gd name="connsiteY663" fmla="*/ 242303 h 1074821"/>
                  <a:gd name="connsiteX664" fmla="*/ 513592 w 3799415"/>
                  <a:gd name="connsiteY664" fmla="*/ 236621 h 1074821"/>
                  <a:gd name="connsiteX665" fmla="*/ 507576 w 3799415"/>
                  <a:gd name="connsiteY665" fmla="*/ 230606 h 1074821"/>
                  <a:gd name="connsiteX666" fmla="*/ 503565 w 3799415"/>
                  <a:gd name="connsiteY666" fmla="*/ 224590 h 1074821"/>
                  <a:gd name="connsiteX667" fmla="*/ 497549 w 3799415"/>
                  <a:gd name="connsiteY667" fmla="*/ 222585 h 1074821"/>
                  <a:gd name="connsiteX668" fmla="*/ 476105 w 3799415"/>
                  <a:gd name="connsiteY668" fmla="*/ 206932 h 1074821"/>
                  <a:gd name="connsiteX669" fmla="*/ 413328 w 3799415"/>
                  <a:gd name="connsiteY669" fmla="*/ 214563 h 1074821"/>
                  <a:gd name="connsiteX670" fmla="*/ 387260 w 3799415"/>
                  <a:gd name="connsiteY670" fmla="*/ 212558 h 1074821"/>
                  <a:gd name="connsiteX671" fmla="*/ 367207 w 3799415"/>
                  <a:gd name="connsiteY671" fmla="*/ 206542 h 1074821"/>
                  <a:gd name="connsiteX672" fmla="*/ 357181 w 3799415"/>
                  <a:gd name="connsiteY672" fmla="*/ 202532 h 1074821"/>
                  <a:gd name="connsiteX673" fmla="*/ 351165 w 3799415"/>
                  <a:gd name="connsiteY673" fmla="*/ 196516 h 1074821"/>
                  <a:gd name="connsiteX674" fmla="*/ 341139 w 3799415"/>
                  <a:gd name="connsiteY674" fmla="*/ 194511 h 1074821"/>
                  <a:gd name="connsiteX675" fmla="*/ 313065 w 3799415"/>
                  <a:gd name="connsiteY675" fmla="*/ 188495 h 1074821"/>
                  <a:gd name="connsiteX676" fmla="*/ 303039 w 3799415"/>
                  <a:gd name="connsiteY676" fmla="*/ 184485 h 1074821"/>
                  <a:gd name="connsiteX677" fmla="*/ 284992 w 3799415"/>
                  <a:gd name="connsiteY677" fmla="*/ 182479 h 1074821"/>
                  <a:gd name="connsiteX678" fmla="*/ 270955 w 3799415"/>
                  <a:gd name="connsiteY678" fmla="*/ 174458 h 1074821"/>
                  <a:gd name="connsiteX679" fmla="*/ 212802 w 3799415"/>
                  <a:gd name="connsiteY679" fmla="*/ 162427 h 1074821"/>
                  <a:gd name="connsiteX680" fmla="*/ 170692 w 3799415"/>
                  <a:gd name="connsiteY680" fmla="*/ 162427 h 1074821"/>
                  <a:gd name="connsiteX681" fmla="*/ 164676 w 3799415"/>
                  <a:gd name="connsiteY681" fmla="*/ 168442 h 1074821"/>
                  <a:gd name="connsiteX682" fmla="*/ 158660 w 3799415"/>
                  <a:gd name="connsiteY682" fmla="*/ 170448 h 1074821"/>
                  <a:gd name="connsiteX683" fmla="*/ 152644 w 3799415"/>
                  <a:gd name="connsiteY683" fmla="*/ 176463 h 1074821"/>
                  <a:gd name="connsiteX684" fmla="*/ 150639 w 3799415"/>
                  <a:gd name="connsiteY684" fmla="*/ 182479 h 1074821"/>
                  <a:gd name="connsiteX685" fmla="*/ 144623 w 3799415"/>
                  <a:gd name="connsiteY685" fmla="*/ 184485 h 1074821"/>
                  <a:gd name="connsiteX686" fmla="*/ 132592 w 3799415"/>
                  <a:gd name="connsiteY686" fmla="*/ 190500 h 1074821"/>
                  <a:gd name="connsiteX687" fmla="*/ 112539 w 3799415"/>
                  <a:gd name="connsiteY687" fmla="*/ 208548 h 1074821"/>
                  <a:gd name="connsiteX688" fmla="*/ 106523 w 3799415"/>
                  <a:gd name="connsiteY688" fmla="*/ 210553 h 1074821"/>
                  <a:gd name="connsiteX689" fmla="*/ 104518 w 3799415"/>
                  <a:gd name="connsiteY689" fmla="*/ 208548 h 1074821"/>
                  <a:gd name="connsiteX0" fmla="*/ 103164 w 3798061"/>
                  <a:gd name="connsiteY0" fmla="*/ 208548 h 1074821"/>
                  <a:gd name="connsiteX1" fmla="*/ 103164 w 3798061"/>
                  <a:gd name="connsiteY1" fmla="*/ 208548 h 1074821"/>
                  <a:gd name="connsiteX2" fmla="*/ 99153 w 3798061"/>
                  <a:gd name="connsiteY2" fmla="*/ 234616 h 1074821"/>
                  <a:gd name="connsiteX3" fmla="*/ 97148 w 3798061"/>
                  <a:gd name="connsiteY3" fmla="*/ 240632 h 1074821"/>
                  <a:gd name="connsiteX4" fmla="*/ 89127 w 3798061"/>
                  <a:gd name="connsiteY4" fmla="*/ 252663 h 1074821"/>
                  <a:gd name="connsiteX5" fmla="*/ 79101 w 3798061"/>
                  <a:gd name="connsiteY5" fmla="*/ 268706 h 1074821"/>
                  <a:gd name="connsiteX6" fmla="*/ 75090 w 3798061"/>
                  <a:gd name="connsiteY6" fmla="*/ 274721 h 1074821"/>
                  <a:gd name="connsiteX7" fmla="*/ 63059 w 3798061"/>
                  <a:gd name="connsiteY7" fmla="*/ 294774 h 1074821"/>
                  <a:gd name="connsiteX8" fmla="*/ 55038 w 3798061"/>
                  <a:gd name="connsiteY8" fmla="*/ 302795 h 1074821"/>
                  <a:gd name="connsiteX9" fmla="*/ 47016 w 3798061"/>
                  <a:gd name="connsiteY9" fmla="*/ 312821 h 1074821"/>
                  <a:gd name="connsiteX10" fmla="*/ 36990 w 3798061"/>
                  <a:gd name="connsiteY10" fmla="*/ 332874 h 1074821"/>
                  <a:gd name="connsiteX11" fmla="*/ 26964 w 3798061"/>
                  <a:gd name="connsiteY11" fmla="*/ 344906 h 1074821"/>
                  <a:gd name="connsiteX12" fmla="*/ 14932 w 3798061"/>
                  <a:gd name="connsiteY12" fmla="*/ 352927 h 1074821"/>
                  <a:gd name="connsiteX13" fmla="*/ 12927 w 3798061"/>
                  <a:gd name="connsiteY13" fmla="*/ 358942 h 1074821"/>
                  <a:gd name="connsiteX14" fmla="*/ 2901 w 3798061"/>
                  <a:gd name="connsiteY14" fmla="*/ 372979 h 1074821"/>
                  <a:gd name="connsiteX15" fmla="*/ 895 w 3798061"/>
                  <a:gd name="connsiteY15" fmla="*/ 381000 h 1074821"/>
                  <a:gd name="connsiteX16" fmla="*/ 6911 w 3798061"/>
                  <a:gd name="connsiteY16" fmla="*/ 475248 h 1074821"/>
                  <a:gd name="connsiteX17" fmla="*/ 545 w 3798061"/>
                  <a:gd name="connsiteY17" fmla="*/ 559268 h 1074821"/>
                  <a:gd name="connsiteX18" fmla="*/ 2651 w 3798061"/>
                  <a:gd name="connsiteY18" fmla="*/ 574358 h 1074821"/>
                  <a:gd name="connsiteX19" fmla="*/ 20948 w 3798061"/>
                  <a:gd name="connsiteY19" fmla="*/ 591553 h 1074821"/>
                  <a:gd name="connsiteX20" fmla="*/ 18943 w 3798061"/>
                  <a:gd name="connsiteY20" fmla="*/ 601579 h 1074821"/>
                  <a:gd name="connsiteX21" fmla="*/ 14932 w 3798061"/>
                  <a:gd name="connsiteY21" fmla="*/ 607595 h 1074821"/>
                  <a:gd name="connsiteX22" fmla="*/ 20948 w 3798061"/>
                  <a:gd name="connsiteY22" fmla="*/ 601579 h 1074821"/>
                  <a:gd name="connsiteX23" fmla="*/ 30974 w 3798061"/>
                  <a:gd name="connsiteY23" fmla="*/ 595563 h 1074821"/>
                  <a:gd name="connsiteX24" fmla="*/ 43006 w 3798061"/>
                  <a:gd name="connsiteY24" fmla="*/ 587542 h 1074821"/>
                  <a:gd name="connsiteX25" fmla="*/ 49022 w 3798061"/>
                  <a:gd name="connsiteY25" fmla="*/ 581527 h 1074821"/>
                  <a:gd name="connsiteX26" fmla="*/ 63059 w 3798061"/>
                  <a:gd name="connsiteY26" fmla="*/ 575511 h 1074821"/>
                  <a:gd name="connsiteX27" fmla="*/ 73085 w 3798061"/>
                  <a:gd name="connsiteY27" fmla="*/ 573506 h 1074821"/>
                  <a:gd name="connsiteX28" fmla="*/ 79101 w 3798061"/>
                  <a:gd name="connsiteY28" fmla="*/ 569495 h 1074821"/>
                  <a:gd name="connsiteX29" fmla="*/ 83111 w 3798061"/>
                  <a:gd name="connsiteY29" fmla="*/ 563479 h 1074821"/>
                  <a:gd name="connsiteX30" fmla="*/ 91132 w 3798061"/>
                  <a:gd name="connsiteY30" fmla="*/ 561474 h 1074821"/>
                  <a:gd name="connsiteX31" fmla="*/ 127227 w 3798061"/>
                  <a:gd name="connsiteY31" fmla="*/ 557463 h 1074821"/>
                  <a:gd name="connsiteX32" fmla="*/ 135248 w 3798061"/>
                  <a:gd name="connsiteY32" fmla="*/ 551448 h 1074821"/>
                  <a:gd name="connsiteX33" fmla="*/ 137253 w 3798061"/>
                  <a:gd name="connsiteY33" fmla="*/ 545432 h 1074821"/>
                  <a:gd name="connsiteX34" fmla="*/ 143269 w 3798061"/>
                  <a:gd name="connsiteY34" fmla="*/ 537411 h 1074821"/>
                  <a:gd name="connsiteX35" fmla="*/ 145274 w 3798061"/>
                  <a:gd name="connsiteY35" fmla="*/ 529390 h 1074821"/>
                  <a:gd name="connsiteX36" fmla="*/ 149285 w 3798061"/>
                  <a:gd name="connsiteY36" fmla="*/ 523374 h 1074821"/>
                  <a:gd name="connsiteX37" fmla="*/ 155301 w 3798061"/>
                  <a:gd name="connsiteY37" fmla="*/ 499311 h 1074821"/>
                  <a:gd name="connsiteX38" fmla="*/ 181369 w 3798061"/>
                  <a:gd name="connsiteY38" fmla="*/ 473242 h 1074821"/>
                  <a:gd name="connsiteX39" fmla="*/ 187385 w 3798061"/>
                  <a:gd name="connsiteY39" fmla="*/ 467227 h 1074821"/>
                  <a:gd name="connsiteX40" fmla="*/ 189390 w 3798061"/>
                  <a:gd name="connsiteY40" fmla="*/ 461211 h 1074821"/>
                  <a:gd name="connsiteX41" fmla="*/ 199416 w 3798061"/>
                  <a:gd name="connsiteY41" fmla="*/ 449179 h 1074821"/>
                  <a:gd name="connsiteX42" fmla="*/ 211448 w 3798061"/>
                  <a:gd name="connsiteY42" fmla="*/ 441158 h 1074821"/>
                  <a:gd name="connsiteX43" fmla="*/ 213453 w 3798061"/>
                  <a:gd name="connsiteY43" fmla="*/ 435142 h 1074821"/>
                  <a:gd name="connsiteX44" fmla="*/ 211448 w 3798061"/>
                  <a:gd name="connsiteY44" fmla="*/ 411079 h 1074821"/>
                  <a:gd name="connsiteX45" fmla="*/ 215459 w 3798061"/>
                  <a:gd name="connsiteY45" fmla="*/ 405063 h 1074821"/>
                  <a:gd name="connsiteX46" fmla="*/ 221474 w 3798061"/>
                  <a:gd name="connsiteY46" fmla="*/ 403058 h 1074821"/>
                  <a:gd name="connsiteX47" fmla="*/ 231501 w 3798061"/>
                  <a:gd name="connsiteY47" fmla="*/ 393032 h 1074821"/>
                  <a:gd name="connsiteX48" fmla="*/ 237516 w 3798061"/>
                  <a:gd name="connsiteY48" fmla="*/ 385011 h 1074821"/>
                  <a:gd name="connsiteX49" fmla="*/ 247543 w 3798061"/>
                  <a:gd name="connsiteY49" fmla="*/ 374985 h 1074821"/>
                  <a:gd name="connsiteX50" fmla="*/ 263585 w 3798061"/>
                  <a:gd name="connsiteY50" fmla="*/ 358942 h 1074821"/>
                  <a:gd name="connsiteX51" fmla="*/ 277622 w 3798061"/>
                  <a:gd name="connsiteY51" fmla="*/ 348916 h 1074821"/>
                  <a:gd name="connsiteX52" fmla="*/ 283638 w 3798061"/>
                  <a:gd name="connsiteY52" fmla="*/ 360948 h 1074821"/>
                  <a:gd name="connsiteX53" fmla="*/ 287648 w 3798061"/>
                  <a:gd name="connsiteY53" fmla="*/ 372979 h 1074821"/>
                  <a:gd name="connsiteX54" fmla="*/ 299680 w 3798061"/>
                  <a:gd name="connsiteY54" fmla="*/ 381000 h 1074821"/>
                  <a:gd name="connsiteX55" fmla="*/ 311711 w 3798061"/>
                  <a:gd name="connsiteY55" fmla="*/ 387016 h 1074821"/>
                  <a:gd name="connsiteX56" fmla="*/ 319732 w 3798061"/>
                  <a:gd name="connsiteY56" fmla="*/ 401053 h 1074821"/>
                  <a:gd name="connsiteX57" fmla="*/ 315722 w 3798061"/>
                  <a:gd name="connsiteY57" fmla="*/ 413085 h 1074821"/>
                  <a:gd name="connsiteX58" fmla="*/ 309706 w 3798061"/>
                  <a:gd name="connsiteY58" fmla="*/ 419100 h 1074821"/>
                  <a:gd name="connsiteX59" fmla="*/ 297674 w 3798061"/>
                  <a:gd name="connsiteY59" fmla="*/ 427121 h 1074821"/>
                  <a:gd name="connsiteX60" fmla="*/ 287648 w 3798061"/>
                  <a:gd name="connsiteY60" fmla="*/ 439153 h 1074821"/>
                  <a:gd name="connsiteX61" fmla="*/ 281632 w 3798061"/>
                  <a:gd name="connsiteY61" fmla="*/ 441158 h 1074821"/>
                  <a:gd name="connsiteX62" fmla="*/ 269601 w 3798061"/>
                  <a:gd name="connsiteY62" fmla="*/ 449179 h 1074821"/>
                  <a:gd name="connsiteX63" fmla="*/ 263585 w 3798061"/>
                  <a:gd name="connsiteY63" fmla="*/ 455195 h 1074821"/>
                  <a:gd name="connsiteX64" fmla="*/ 257569 w 3798061"/>
                  <a:gd name="connsiteY64" fmla="*/ 459206 h 1074821"/>
                  <a:gd name="connsiteX65" fmla="*/ 245538 w 3798061"/>
                  <a:gd name="connsiteY65" fmla="*/ 471237 h 1074821"/>
                  <a:gd name="connsiteX66" fmla="*/ 233506 w 3798061"/>
                  <a:gd name="connsiteY66" fmla="*/ 481263 h 1074821"/>
                  <a:gd name="connsiteX67" fmla="*/ 229495 w 3798061"/>
                  <a:gd name="connsiteY67" fmla="*/ 487279 h 1074821"/>
                  <a:gd name="connsiteX68" fmla="*/ 241527 w 3798061"/>
                  <a:gd name="connsiteY68" fmla="*/ 499311 h 1074821"/>
                  <a:gd name="connsiteX69" fmla="*/ 243532 w 3798061"/>
                  <a:gd name="connsiteY69" fmla="*/ 547437 h 1074821"/>
                  <a:gd name="connsiteX70" fmla="*/ 273611 w 3798061"/>
                  <a:gd name="connsiteY70" fmla="*/ 557463 h 1074821"/>
                  <a:gd name="connsiteX71" fmla="*/ 297674 w 3798061"/>
                  <a:gd name="connsiteY71" fmla="*/ 567490 h 1074821"/>
                  <a:gd name="connsiteX72" fmla="*/ 305695 w 3798061"/>
                  <a:gd name="connsiteY72" fmla="*/ 571500 h 1074821"/>
                  <a:gd name="connsiteX73" fmla="*/ 317727 w 3798061"/>
                  <a:gd name="connsiteY73" fmla="*/ 573506 h 1074821"/>
                  <a:gd name="connsiteX74" fmla="*/ 339785 w 3798061"/>
                  <a:gd name="connsiteY74" fmla="*/ 579521 h 1074821"/>
                  <a:gd name="connsiteX75" fmla="*/ 345801 w 3798061"/>
                  <a:gd name="connsiteY75" fmla="*/ 583532 h 1074821"/>
                  <a:gd name="connsiteX76" fmla="*/ 385906 w 3798061"/>
                  <a:gd name="connsiteY76" fmla="*/ 587542 h 1074821"/>
                  <a:gd name="connsiteX77" fmla="*/ 399943 w 3798061"/>
                  <a:gd name="connsiteY77" fmla="*/ 591553 h 1074821"/>
                  <a:gd name="connsiteX78" fmla="*/ 442053 w 3798061"/>
                  <a:gd name="connsiteY78" fmla="*/ 597569 h 1074821"/>
                  <a:gd name="connsiteX79" fmla="*/ 482159 w 3798061"/>
                  <a:gd name="connsiteY79" fmla="*/ 605590 h 1074821"/>
                  <a:gd name="connsiteX80" fmla="*/ 504216 w 3798061"/>
                  <a:gd name="connsiteY80" fmla="*/ 609600 h 1074821"/>
                  <a:gd name="connsiteX81" fmla="*/ 516248 w 3798061"/>
                  <a:gd name="connsiteY81" fmla="*/ 613611 h 1074821"/>
                  <a:gd name="connsiteX82" fmla="*/ 526274 w 3798061"/>
                  <a:gd name="connsiteY82" fmla="*/ 615616 h 1074821"/>
                  <a:gd name="connsiteX83" fmla="*/ 534295 w 3798061"/>
                  <a:gd name="connsiteY83" fmla="*/ 619627 h 1074821"/>
                  <a:gd name="connsiteX84" fmla="*/ 540311 w 3798061"/>
                  <a:gd name="connsiteY84" fmla="*/ 621632 h 1074821"/>
                  <a:gd name="connsiteX85" fmla="*/ 546327 w 3798061"/>
                  <a:gd name="connsiteY85" fmla="*/ 625642 h 1074821"/>
                  <a:gd name="connsiteX86" fmla="*/ 560364 w 3798061"/>
                  <a:gd name="connsiteY86" fmla="*/ 631658 h 1074821"/>
                  <a:gd name="connsiteX87" fmla="*/ 572395 w 3798061"/>
                  <a:gd name="connsiteY87" fmla="*/ 639679 h 1074821"/>
                  <a:gd name="connsiteX88" fmla="*/ 578411 w 3798061"/>
                  <a:gd name="connsiteY88" fmla="*/ 641685 h 1074821"/>
                  <a:gd name="connsiteX89" fmla="*/ 584427 w 3798061"/>
                  <a:gd name="connsiteY89" fmla="*/ 645695 h 1074821"/>
                  <a:gd name="connsiteX90" fmla="*/ 592448 w 3798061"/>
                  <a:gd name="connsiteY90" fmla="*/ 647700 h 1074821"/>
                  <a:gd name="connsiteX91" fmla="*/ 598464 w 3798061"/>
                  <a:gd name="connsiteY91" fmla="*/ 649706 h 1074821"/>
                  <a:gd name="connsiteX92" fmla="*/ 612501 w 3798061"/>
                  <a:gd name="connsiteY92" fmla="*/ 655721 h 1074821"/>
                  <a:gd name="connsiteX93" fmla="*/ 622527 w 3798061"/>
                  <a:gd name="connsiteY93" fmla="*/ 665748 h 1074821"/>
                  <a:gd name="connsiteX94" fmla="*/ 628543 w 3798061"/>
                  <a:gd name="connsiteY94" fmla="*/ 667753 h 1074821"/>
                  <a:gd name="connsiteX95" fmla="*/ 650601 w 3798061"/>
                  <a:gd name="connsiteY95" fmla="*/ 673769 h 1074821"/>
                  <a:gd name="connsiteX96" fmla="*/ 750111 w 3798061"/>
                  <a:gd name="connsiteY96" fmla="*/ 684647 h 1074821"/>
                  <a:gd name="connsiteX97" fmla="*/ 764901 w 3798061"/>
                  <a:gd name="connsiteY97" fmla="*/ 685800 h 1074821"/>
                  <a:gd name="connsiteX98" fmla="*/ 788964 w 3798061"/>
                  <a:gd name="connsiteY98" fmla="*/ 689811 h 1074821"/>
                  <a:gd name="connsiteX99" fmla="*/ 813027 w 3798061"/>
                  <a:gd name="connsiteY99" fmla="*/ 697832 h 1074821"/>
                  <a:gd name="connsiteX100" fmla="*/ 823053 w 3798061"/>
                  <a:gd name="connsiteY100" fmla="*/ 699837 h 1074821"/>
                  <a:gd name="connsiteX101" fmla="*/ 835085 w 3798061"/>
                  <a:gd name="connsiteY101" fmla="*/ 703848 h 1074821"/>
                  <a:gd name="connsiteX102" fmla="*/ 855138 w 3798061"/>
                  <a:gd name="connsiteY102" fmla="*/ 705853 h 1074821"/>
                  <a:gd name="connsiteX103" fmla="*/ 873185 w 3798061"/>
                  <a:gd name="connsiteY103" fmla="*/ 709863 h 1074821"/>
                  <a:gd name="connsiteX104" fmla="*/ 895243 w 3798061"/>
                  <a:gd name="connsiteY104" fmla="*/ 713874 h 1074821"/>
                  <a:gd name="connsiteX105" fmla="*/ 909280 w 3798061"/>
                  <a:gd name="connsiteY105" fmla="*/ 717885 h 1074821"/>
                  <a:gd name="connsiteX106" fmla="*/ 923316 w 3798061"/>
                  <a:gd name="connsiteY106" fmla="*/ 719890 h 1074821"/>
                  <a:gd name="connsiteX107" fmla="*/ 943369 w 3798061"/>
                  <a:gd name="connsiteY107" fmla="*/ 723900 h 1074821"/>
                  <a:gd name="connsiteX108" fmla="*/ 951390 w 3798061"/>
                  <a:gd name="connsiteY108" fmla="*/ 727911 h 1074821"/>
                  <a:gd name="connsiteX109" fmla="*/ 965427 w 3798061"/>
                  <a:gd name="connsiteY109" fmla="*/ 731921 h 1074821"/>
                  <a:gd name="connsiteX110" fmla="*/ 984427 w 3798061"/>
                  <a:gd name="connsiteY110" fmla="*/ 744605 h 1074821"/>
                  <a:gd name="connsiteX111" fmla="*/ 1031300 w 3798061"/>
                  <a:gd name="connsiteY111" fmla="*/ 758341 h 1074821"/>
                  <a:gd name="connsiteX112" fmla="*/ 1077722 w 3798061"/>
                  <a:gd name="connsiteY112" fmla="*/ 753979 h 1074821"/>
                  <a:gd name="connsiteX113" fmla="*/ 1089753 w 3798061"/>
                  <a:gd name="connsiteY113" fmla="*/ 757990 h 1074821"/>
                  <a:gd name="connsiteX114" fmla="*/ 1113816 w 3798061"/>
                  <a:gd name="connsiteY114" fmla="*/ 762000 h 1074821"/>
                  <a:gd name="connsiteX115" fmla="*/ 1121838 w 3798061"/>
                  <a:gd name="connsiteY115" fmla="*/ 764006 h 1074821"/>
                  <a:gd name="connsiteX116" fmla="*/ 1147906 w 3798061"/>
                  <a:gd name="connsiteY116" fmla="*/ 770021 h 1074821"/>
                  <a:gd name="connsiteX117" fmla="*/ 1194027 w 3798061"/>
                  <a:gd name="connsiteY117" fmla="*/ 780048 h 1074821"/>
                  <a:gd name="connsiteX118" fmla="*/ 1230122 w 3798061"/>
                  <a:gd name="connsiteY118" fmla="*/ 794085 h 1074821"/>
                  <a:gd name="connsiteX119" fmla="*/ 1236138 w 3798061"/>
                  <a:gd name="connsiteY119" fmla="*/ 798095 h 1074821"/>
                  <a:gd name="connsiteX120" fmla="*/ 1250174 w 3798061"/>
                  <a:gd name="connsiteY120" fmla="*/ 804111 h 1074821"/>
                  <a:gd name="connsiteX121" fmla="*/ 1260201 w 3798061"/>
                  <a:gd name="connsiteY121" fmla="*/ 810127 h 1074821"/>
                  <a:gd name="connsiteX122" fmla="*/ 1266216 w 3798061"/>
                  <a:gd name="connsiteY122" fmla="*/ 814137 h 1074821"/>
                  <a:gd name="connsiteX123" fmla="*/ 1274238 w 3798061"/>
                  <a:gd name="connsiteY123" fmla="*/ 816142 h 1074821"/>
                  <a:gd name="connsiteX124" fmla="*/ 1292285 w 3798061"/>
                  <a:gd name="connsiteY124" fmla="*/ 822158 h 1074821"/>
                  <a:gd name="connsiteX125" fmla="*/ 1300306 w 3798061"/>
                  <a:gd name="connsiteY125" fmla="*/ 826169 h 1074821"/>
                  <a:gd name="connsiteX126" fmla="*/ 1474764 w 3798061"/>
                  <a:gd name="connsiteY126" fmla="*/ 824163 h 1074821"/>
                  <a:gd name="connsiteX127" fmla="*/ 1482785 w 3798061"/>
                  <a:gd name="connsiteY127" fmla="*/ 826169 h 1074821"/>
                  <a:gd name="connsiteX128" fmla="*/ 1496822 w 3798061"/>
                  <a:gd name="connsiteY128" fmla="*/ 830179 h 1074821"/>
                  <a:gd name="connsiteX129" fmla="*/ 1514869 w 3798061"/>
                  <a:gd name="connsiteY129" fmla="*/ 832185 h 1074821"/>
                  <a:gd name="connsiteX130" fmla="*/ 1544948 w 3798061"/>
                  <a:gd name="connsiteY130" fmla="*/ 840206 h 1074821"/>
                  <a:gd name="connsiteX131" fmla="*/ 1562995 w 3798061"/>
                  <a:gd name="connsiteY131" fmla="*/ 846221 h 1074821"/>
                  <a:gd name="connsiteX132" fmla="*/ 1571016 w 3798061"/>
                  <a:gd name="connsiteY132" fmla="*/ 850232 h 1074821"/>
                  <a:gd name="connsiteX133" fmla="*/ 1581043 w 3798061"/>
                  <a:gd name="connsiteY133" fmla="*/ 852237 h 1074821"/>
                  <a:gd name="connsiteX134" fmla="*/ 1611122 w 3798061"/>
                  <a:gd name="connsiteY134" fmla="*/ 858253 h 1074821"/>
                  <a:gd name="connsiteX135" fmla="*/ 1619143 w 3798061"/>
                  <a:gd name="connsiteY135" fmla="*/ 862263 h 1074821"/>
                  <a:gd name="connsiteX136" fmla="*/ 1627164 w 3798061"/>
                  <a:gd name="connsiteY136" fmla="*/ 864269 h 1074821"/>
                  <a:gd name="connsiteX137" fmla="*/ 1641201 w 3798061"/>
                  <a:gd name="connsiteY137" fmla="*/ 870285 h 1074821"/>
                  <a:gd name="connsiteX138" fmla="*/ 1659248 w 3798061"/>
                  <a:gd name="connsiteY138" fmla="*/ 890337 h 1074821"/>
                  <a:gd name="connsiteX139" fmla="*/ 1665264 w 3798061"/>
                  <a:gd name="connsiteY139" fmla="*/ 902369 h 1074821"/>
                  <a:gd name="connsiteX140" fmla="*/ 1671280 w 3798061"/>
                  <a:gd name="connsiteY140" fmla="*/ 906379 h 1074821"/>
                  <a:gd name="connsiteX141" fmla="*/ 1679301 w 3798061"/>
                  <a:gd name="connsiteY141" fmla="*/ 912395 h 1074821"/>
                  <a:gd name="connsiteX142" fmla="*/ 1685316 w 3798061"/>
                  <a:gd name="connsiteY142" fmla="*/ 916406 h 1074821"/>
                  <a:gd name="connsiteX143" fmla="*/ 1713390 w 3798061"/>
                  <a:gd name="connsiteY143" fmla="*/ 924427 h 1074821"/>
                  <a:gd name="connsiteX144" fmla="*/ 1739459 w 3798061"/>
                  <a:gd name="connsiteY144" fmla="*/ 932448 h 1074821"/>
                  <a:gd name="connsiteX145" fmla="*/ 1751490 w 3798061"/>
                  <a:gd name="connsiteY145" fmla="*/ 938463 h 1074821"/>
                  <a:gd name="connsiteX146" fmla="*/ 1763522 w 3798061"/>
                  <a:gd name="connsiteY146" fmla="*/ 944479 h 1074821"/>
                  <a:gd name="connsiteX147" fmla="*/ 1779564 w 3798061"/>
                  <a:gd name="connsiteY147" fmla="*/ 950495 h 1074821"/>
                  <a:gd name="connsiteX148" fmla="*/ 1826437 w 3798061"/>
                  <a:gd name="connsiteY148" fmla="*/ 965083 h 1074821"/>
                  <a:gd name="connsiteX149" fmla="*/ 1980090 w 3798061"/>
                  <a:gd name="connsiteY149" fmla="*/ 952500 h 1074821"/>
                  <a:gd name="connsiteX150" fmla="*/ 2072332 w 3798061"/>
                  <a:gd name="connsiteY150" fmla="*/ 948490 h 1074821"/>
                  <a:gd name="connsiteX151" fmla="*/ 2130485 w 3798061"/>
                  <a:gd name="connsiteY151" fmla="*/ 950495 h 1074821"/>
                  <a:gd name="connsiteX152" fmla="*/ 2152543 w 3798061"/>
                  <a:gd name="connsiteY152" fmla="*/ 952500 h 1074821"/>
                  <a:gd name="connsiteX153" fmla="*/ 2162569 w 3798061"/>
                  <a:gd name="connsiteY153" fmla="*/ 956511 h 1074821"/>
                  <a:gd name="connsiteX154" fmla="*/ 2174601 w 3798061"/>
                  <a:gd name="connsiteY154" fmla="*/ 958516 h 1074821"/>
                  <a:gd name="connsiteX155" fmla="*/ 2186632 w 3798061"/>
                  <a:gd name="connsiteY155" fmla="*/ 964532 h 1074821"/>
                  <a:gd name="connsiteX156" fmla="*/ 2192648 w 3798061"/>
                  <a:gd name="connsiteY156" fmla="*/ 968542 h 1074821"/>
                  <a:gd name="connsiteX157" fmla="*/ 2198664 w 3798061"/>
                  <a:gd name="connsiteY157" fmla="*/ 970548 h 1074821"/>
                  <a:gd name="connsiteX158" fmla="*/ 2204680 w 3798061"/>
                  <a:gd name="connsiteY158" fmla="*/ 974558 h 1074821"/>
                  <a:gd name="connsiteX159" fmla="*/ 2212701 w 3798061"/>
                  <a:gd name="connsiteY159" fmla="*/ 976563 h 1074821"/>
                  <a:gd name="connsiteX160" fmla="*/ 2218716 w 3798061"/>
                  <a:gd name="connsiteY160" fmla="*/ 978569 h 1074821"/>
                  <a:gd name="connsiteX161" fmla="*/ 2226738 w 3798061"/>
                  <a:gd name="connsiteY161" fmla="*/ 984585 h 1074821"/>
                  <a:gd name="connsiteX162" fmla="*/ 2232753 w 3798061"/>
                  <a:gd name="connsiteY162" fmla="*/ 988595 h 1074821"/>
                  <a:gd name="connsiteX163" fmla="*/ 2234759 w 3798061"/>
                  <a:gd name="connsiteY163" fmla="*/ 994611 h 1074821"/>
                  <a:gd name="connsiteX164" fmla="*/ 2238769 w 3798061"/>
                  <a:gd name="connsiteY164" fmla="*/ 1002632 h 1074821"/>
                  <a:gd name="connsiteX165" fmla="*/ 2240774 w 3798061"/>
                  <a:gd name="connsiteY165" fmla="*/ 1010653 h 1074821"/>
                  <a:gd name="connsiteX166" fmla="*/ 2242780 w 3798061"/>
                  <a:gd name="connsiteY166" fmla="*/ 1016669 h 1074821"/>
                  <a:gd name="connsiteX167" fmla="*/ 2251402 w 3798061"/>
                  <a:gd name="connsiteY167" fmla="*/ 1035819 h 1074821"/>
                  <a:gd name="connsiteX168" fmla="*/ 2286895 w 3798061"/>
                  <a:gd name="connsiteY168" fmla="*/ 1010653 h 1074821"/>
                  <a:gd name="connsiteX169" fmla="*/ 2288901 w 3798061"/>
                  <a:gd name="connsiteY169" fmla="*/ 996616 h 1074821"/>
                  <a:gd name="connsiteX170" fmla="*/ 2300932 w 3798061"/>
                  <a:gd name="connsiteY170" fmla="*/ 878306 h 1074821"/>
                  <a:gd name="connsiteX171" fmla="*/ 2308953 w 3798061"/>
                  <a:gd name="connsiteY171" fmla="*/ 862263 h 1074821"/>
                  <a:gd name="connsiteX172" fmla="*/ 2314969 w 3798061"/>
                  <a:gd name="connsiteY172" fmla="*/ 856248 h 1074821"/>
                  <a:gd name="connsiteX173" fmla="*/ 2327001 w 3798061"/>
                  <a:gd name="connsiteY173" fmla="*/ 844216 h 1074821"/>
                  <a:gd name="connsiteX174" fmla="*/ 2333016 w 3798061"/>
                  <a:gd name="connsiteY174" fmla="*/ 832185 h 1074821"/>
                  <a:gd name="connsiteX175" fmla="*/ 2341038 w 3798061"/>
                  <a:gd name="connsiteY175" fmla="*/ 826169 h 1074821"/>
                  <a:gd name="connsiteX176" fmla="*/ 2353069 w 3798061"/>
                  <a:gd name="connsiteY176" fmla="*/ 836195 h 1074821"/>
                  <a:gd name="connsiteX177" fmla="*/ 2365101 w 3798061"/>
                  <a:gd name="connsiteY177" fmla="*/ 846221 h 1074821"/>
                  <a:gd name="connsiteX178" fmla="*/ 2373122 w 3798061"/>
                  <a:gd name="connsiteY178" fmla="*/ 858253 h 1074821"/>
                  <a:gd name="connsiteX179" fmla="*/ 2375127 w 3798061"/>
                  <a:gd name="connsiteY179" fmla="*/ 864269 h 1074821"/>
                  <a:gd name="connsiteX180" fmla="*/ 2379138 w 3798061"/>
                  <a:gd name="connsiteY180" fmla="*/ 870285 h 1074821"/>
                  <a:gd name="connsiteX181" fmla="*/ 2407211 w 3798061"/>
                  <a:gd name="connsiteY181" fmla="*/ 912395 h 1074821"/>
                  <a:gd name="connsiteX182" fmla="*/ 2417238 w 3798061"/>
                  <a:gd name="connsiteY182" fmla="*/ 928437 h 1074821"/>
                  <a:gd name="connsiteX183" fmla="*/ 2433280 w 3798061"/>
                  <a:gd name="connsiteY183" fmla="*/ 968542 h 1074821"/>
                  <a:gd name="connsiteX184" fmla="*/ 2437290 w 3798061"/>
                  <a:gd name="connsiteY184" fmla="*/ 976563 h 1074821"/>
                  <a:gd name="connsiteX185" fmla="*/ 2439295 w 3798061"/>
                  <a:gd name="connsiteY185" fmla="*/ 982579 h 1074821"/>
                  <a:gd name="connsiteX186" fmla="*/ 2435786 w 3798061"/>
                  <a:gd name="connsiteY186" fmla="*/ 1006141 h 1074821"/>
                  <a:gd name="connsiteX187" fmla="*/ 2461353 w 3798061"/>
                  <a:gd name="connsiteY187" fmla="*/ 994611 h 1074821"/>
                  <a:gd name="connsiteX188" fmla="*/ 2463359 w 3798061"/>
                  <a:gd name="connsiteY188" fmla="*/ 988595 h 1074821"/>
                  <a:gd name="connsiteX189" fmla="*/ 2471380 w 3798061"/>
                  <a:gd name="connsiteY189" fmla="*/ 984585 h 1074821"/>
                  <a:gd name="connsiteX190" fmla="*/ 2483411 w 3798061"/>
                  <a:gd name="connsiteY190" fmla="*/ 978569 h 1074821"/>
                  <a:gd name="connsiteX191" fmla="*/ 2495443 w 3798061"/>
                  <a:gd name="connsiteY191" fmla="*/ 970548 h 1074821"/>
                  <a:gd name="connsiteX192" fmla="*/ 2509480 w 3798061"/>
                  <a:gd name="connsiteY192" fmla="*/ 960521 h 1074821"/>
                  <a:gd name="connsiteX193" fmla="*/ 2515495 w 3798061"/>
                  <a:gd name="connsiteY193" fmla="*/ 958516 h 1074821"/>
                  <a:gd name="connsiteX194" fmla="*/ 2521511 w 3798061"/>
                  <a:gd name="connsiteY194" fmla="*/ 954506 h 1074821"/>
                  <a:gd name="connsiteX195" fmla="*/ 2535548 w 3798061"/>
                  <a:gd name="connsiteY195" fmla="*/ 950495 h 1074821"/>
                  <a:gd name="connsiteX196" fmla="*/ 2549585 w 3798061"/>
                  <a:gd name="connsiteY196" fmla="*/ 944479 h 1074821"/>
                  <a:gd name="connsiteX197" fmla="*/ 2563622 w 3798061"/>
                  <a:gd name="connsiteY197" fmla="*/ 938463 h 1074821"/>
                  <a:gd name="connsiteX198" fmla="*/ 2569638 w 3798061"/>
                  <a:gd name="connsiteY198" fmla="*/ 934453 h 1074821"/>
                  <a:gd name="connsiteX199" fmla="*/ 2575653 w 3798061"/>
                  <a:gd name="connsiteY199" fmla="*/ 932448 h 1074821"/>
                  <a:gd name="connsiteX200" fmla="*/ 2615759 w 3798061"/>
                  <a:gd name="connsiteY200" fmla="*/ 938463 h 1074821"/>
                  <a:gd name="connsiteX201" fmla="*/ 2631801 w 3798061"/>
                  <a:gd name="connsiteY201" fmla="*/ 946485 h 1074821"/>
                  <a:gd name="connsiteX202" fmla="*/ 2645838 w 3798061"/>
                  <a:gd name="connsiteY202" fmla="*/ 952500 h 1074821"/>
                  <a:gd name="connsiteX203" fmla="*/ 2655864 w 3798061"/>
                  <a:gd name="connsiteY203" fmla="*/ 960521 h 1074821"/>
                  <a:gd name="connsiteX204" fmla="*/ 2677922 w 3798061"/>
                  <a:gd name="connsiteY204" fmla="*/ 966537 h 1074821"/>
                  <a:gd name="connsiteX205" fmla="*/ 2689953 w 3798061"/>
                  <a:gd name="connsiteY205" fmla="*/ 970548 h 1074821"/>
                  <a:gd name="connsiteX206" fmla="*/ 2695969 w 3798061"/>
                  <a:gd name="connsiteY206" fmla="*/ 974558 h 1074821"/>
                  <a:gd name="connsiteX207" fmla="*/ 2705995 w 3798061"/>
                  <a:gd name="connsiteY207" fmla="*/ 976563 h 1074821"/>
                  <a:gd name="connsiteX208" fmla="*/ 2732064 w 3798061"/>
                  <a:gd name="connsiteY208" fmla="*/ 982579 h 1074821"/>
                  <a:gd name="connsiteX209" fmla="*/ 2750111 w 3798061"/>
                  <a:gd name="connsiteY209" fmla="*/ 988595 h 1074821"/>
                  <a:gd name="connsiteX210" fmla="*/ 2762143 w 3798061"/>
                  <a:gd name="connsiteY210" fmla="*/ 992606 h 1074821"/>
                  <a:gd name="connsiteX211" fmla="*/ 2774174 w 3798061"/>
                  <a:gd name="connsiteY211" fmla="*/ 994611 h 1074821"/>
                  <a:gd name="connsiteX212" fmla="*/ 2784201 w 3798061"/>
                  <a:gd name="connsiteY212" fmla="*/ 998621 h 1074821"/>
                  <a:gd name="connsiteX213" fmla="*/ 2792222 w 3798061"/>
                  <a:gd name="connsiteY213" fmla="*/ 1000627 h 1074821"/>
                  <a:gd name="connsiteX214" fmla="*/ 2798238 w 3798061"/>
                  <a:gd name="connsiteY214" fmla="*/ 1004637 h 1074821"/>
                  <a:gd name="connsiteX215" fmla="*/ 2804253 w 3798061"/>
                  <a:gd name="connsiteY215" fmla="*/ 1006642 h 1074821"/>
                  <a:gd name="connsiteX216" fmla="*/ 2816285 w 3798061"/>
                  <a:gd name="connsiteY216" fmla="*/ 1012658 h 1074821"/>
                  <a:gd name="connsiteX217" fmla="*/ 2828316 w 3798061"/>
                  <a:gd name="connsiteY217" fmla="*/ 1018674 h 1074821"/>
                  <a:gd name="connsiteX218" fmla="*/ 2840348 w 3798061"/>
                  <a:gd name="connsiteY218" fmla="*/ 1030706 h 1074821"/>
                  <a:gd name="connsiteX219" fmla="*/ 2846364 w 3798061"/>
                  <a:gd name="connsiteY219" fmla="*/ 1034716 h 1074821"/>
                  <a:gd name="connsiteX220" fmla="*/ 2858395 w 3798061"/>
                  <a:gd name="connsiteY220" fmla="*/ 1048753 h 1074821"/>
                  <a:gd name="connsiteX221" fmla="*/ 2866416 w 3798061"/>
                  <a:gd name="connsiteY221" fmla="*/ 1060785 h 1074821"/>
                  <a:gd name="connsiteX222" fmla="*/ 2874438 w 3798061"/>
                  <a:gd name="connsiteY222" fmla="*/ 1074821 h 1074821"/>
                  <a:gd name="connsiteX223" fmla="*/ 2880453 w 3798061"/>
                  <a:gd name="connsiteY223" fmla="*/ 1070811 h 1074821"/>
                  <a:gd name="connsiteX224" fmla="*/ 2882459 w 3798061"/>
                  <a:gd name="connsiteY224" fmla="*/ 1034716 h 1074821"/>
                  <a:gd name="connsiteX225" fmla="*/ 2896495 w 3798061"/>
                  <a:gd name="connsiteY225" fmla="*/ 982579 h 1074821"/>
                  <a:gd name="connsiteX226" fmla="*/ 2900506 w 3798061"/>
                  <a:gd name="connsiteY226" fmla="*/ 972553 h 1074821"/>
                  <a:gd name="connsiteX227" fmla="*/ 2904516 w 3798061"/>
                  <a:gd name="connsiteY227" fmla="*/ 954506 h 1074821"/>
                  <a:gd name="connsiteX228" fmla="*/ 2910532 w 3798061"/>
                  <a:gd name="connsiteY228" fmla="*/ 942474 h 1074821"/>
                  <a:gd name="connsiteX229" fmla="*/ 2912538 w 3798061"/>
                  <a:gd name="connsiteY229" fmla="*/ 936458 h 1074821"/>
                  <a:gd name="connsiteX230" fmla="*/ 2908527 w 3798061"/>
                  <a:gd name="connsiteY230" fmla="*/ 920416 h 1074821"/>
                  <a:gd name="connsiteX231" fmla="*/ 2892485 w 3798061"/>
                  <a:gd name="connsiteY231" fmla="*/ 914400 h 1074821"/>
                  <a:gd name="connsiteX232" fmla="*/ 2864411 w 3798061"/>
                  <a:gd name="connsiteY232" fmla="*/ 918411 h 1074821"/>
                  <a:gd name="connsiteX233" fmla="*/ 2846364 w 3798061"/>
                  <a:gd name="connsiteY233" fmla="*/ 924427 h 1074821"/>
                  <a:gd name="connsiteX234" fmla="*/ 2830322 w 3798061"/>
                  <a:gd name="connsiteY234" fmla="*/ 926432 h 1074821"/>
                  <a:gd name="connsiteX235" fmla="*/ 2798238 w 3798061"/>
                  <a:gd name="connsiteY235" fmla="*/ 922421 h 1074821"/>
                  <a:gd name="connsiteX236" fmla="*/ 2792222 w 3798061"/>
                  <a:gd name="connsiteY236" fmla="*/ 920416 h 1074821"/>
                  <a:gd name="connsiteX237" fmla="*/ 2788211 w 3798061"/>
                  <a:gd name="connsiteY237" fmla="*/ 914400 h 1074821"/>
                  <a:gd name="connsiteX238" fmla="*/ 2782195 w 3798061"/>
                  <a:gd name="connsiteY238" fmla="*/ 910390 h 1074821"/>
                  <a:gd name="connsiteX239" fmla="*/ 2778185 w 3798061"/>
                  <a:gd name="connsiteY239" fmla="*/ 902369 h 1074821"/>
                  <a:gd name="connsiteX240" fmla="*/ 2774174 w 3798061"/>
                  <a:gd name="connsiteY240" fmla="*/ 896353 h 1074821"/>
                  <a:gd name="connsiteX241" fmla="*/ 2776180 w 3798061"/>
                  <a:gd name="connsiteY241" fmla="*/ 884321 h 1074821"/>
                  <a:gd name="connsiteX242" fmla="*/ 2784201 w 3798061"/>
                  <a:gd name="connsiteY242" fmla="*/ 868279 h 1074821"/>
                  <a:gd name="connsiteX243" fmla="*/ 2790216 w 3798061"/>
                  <a:gd name="connsiteY243" fmla="*/ 862263 h 1074821"/>
                  <a:gd name="connsiteX244" fmla="*/ 2792222 w 3798061"/>
                  <a:gd name="connsiteY244" fmla="*/ 856248 h 1074821"/>
                  <a:gd name="connsiteX245" fmla="*/ 2802248 w 3798061"/>
                  <a:gd name="connsiteY245" fmla="*/ 844216 h 1074821"/>
                  <a:gd name="connsiteX246" fmla="*/ 2812274 w 3798061"/>
                  <a:gd name="connsiteY246" fmla="*/ 834190 h 1074821"/>
                  <a:gd name="connsiteX247" fmla="*/ 2816285 w 3798061"/>
                  <a:gd name="connsiteY247" fmla="*/ 828174 h 1074821"/>
                  <a:gd name="connsiteX248" fmla="*/ 2822301 w 3798061"/>
                  <a:gd name="connsiteY248" fmla="*/ 822158 h 1074821"/>
                  <a:gd name="connsiteX249" fmla="*/ 2828316 w 3798061"/>
                  <a:gd name="connsiteY249" fmla="*/ 814137 h 1074821"/>
                  <a:gd name="connsiteX250" fmla="*/ 2832327 w 3798061"/>
                  <a:gd name="connsiteY250" fmla="*/ 808121 h 1074821"/>
                  <a:gd name="connsiteX251" fmla="*/ 2838343 w 3798061"/>
                  <a:gd name="connsiteY251" fmla="*/ 804111 h 1074821"/>
                  <a:gd name="connsiteX252" fmla="*/ 2842353 w 3798061"/>
                  <a:gd name="connsiteY252" fmla="*/ 798095 h 1074821"/>
                  <a:gd name="connsiteX253" fmla="*/ 2860401 w 3798061"/>
                  <a:gd name="connsiteY253" fmla="*/ 788069 h 1074821"/>
                  <a:gd name="connsiteX254" fmla="*/ 2872432 w 3798061"/>
                  <a:gd name="connsiteY254" fmla="*/ 776037 h 1074821"/>
                  <a:gd name="connsiteX255" fmla="*/ 2876443 w 3798061"/>
                  <a:gd name="connsiteY255" fmla="*/ 764006 h 1074821"/>
                  <a:gd name="connsiteX256" fmla="*/ 2882459 w 3798061"/>
                  <a:gd name="connsiteY256" fmla="*/ 755985 h 1074821"/>
                  <a:gd name="connsiteX257" fmla="*/ 2886469 w 3798061"/>
                  <a:gd name="connsiteY257" fmla="*/ 749969 h 1074821"/>
                  <a:gd name="connsiteX258" fmla="*/ 2900506 w 3798061"/>
                  <a:gd name="connsiteY258" fmla="*/ 735932 h 1074821"/>
                  <a:gd name="connsiteX259" fmla="*/ 2908527 w 3798061"/>
                  <a:gd name="connsiteY259" fmla="*/ 727911 h 1074821"/>
                  <a:gd name="connsiteX260" fmla="*/ 2912538 w 3798061"/>
                  <a:gd name="connsiteY260" fmla="*/ 721895 h 1074821"/>
                  <a:gd name="connsiteX261" fmla="*/ 2918553 w 3798061"/>
                  <a:gd name="connsiteY261" fmla="*/ 717885 h 1074821"/>
                  <a:gd name="connsiteX262" fmla="*/ 2930585 w 3798061"/>
                  <a:gd name="connsiteY262" fmla="*/ 697832 h 1074821"/>
                  <a:gd name="connsiteX263" fmla="*/ 2936601 w 3798061"/>
                  <a:gd name="connsiteY263" fmla="*/ 691816 h 1074821"/>
                  <a:gd name="connsiteX264" fmla="*/ 2938606 w 3798061"/>
                  <a:gd name="connsiteY264" fmla="*/ 685800 h 1074821"/>
                  <a:gd name="connsiteX265" fmla="*/ 2946627 w 3798061"/>
                  <a:gd name="connsiteY265" fmla="*/ 683795 h 1074821"/>
                  <a:gd name="connsiteX266" fmla="*/ 2976706 w 3798061"/>
                  <a:gd name="connsiteY266" fmla="*/ 687806 h 1074821"/>
                  <a:gd name="connsiteX267" fmla="*/ 2986732 w 3798061"/>
                  <a:gd name="connsiteY267" fmla="*/ 699837 h 1074821"/>
                  <a:gd name="connsiteX268" fmla="*/ 2998764 w 3798061"/>
                  <a:gd name="connsiteY268" fmla="*/ 703848 h 1074821"/>
                  <a:gd name="connsiteX269" fmla="*/ 3004780 w 3798061"/>
                  <a:gd name="connsiteY269" fmla="*/ 707858 h 1074821"/>
                  <a:gd name="connsiteX270" fmla="*/ 3032853 w 3798061"/>
                  <a:gd name="connsiteY270" fmla="*/ 703848 h 1074821"/>
                  <a:gd name="connsiteX271" fmla="*/ 3052906 w 3798061"/>
                  <a:gd name="connsiteY271" fmla="*/ 707858 h 1074821"/>
                  <a:gd name="connsiteX272" fmla="*/ 3064938 w 3798061"/>
                  <a:gd name="connsiteY272" fmla="*/ 709863 h 1074821"/>
                  <a:gd name="connsiteX273" fmla="*/ 3070953 w 3798061"/>
                  <a:gd name="connsiteY273" fmla="*/ 713874 h 1074821"/>
                  <a:gd name="connsiteX274" fmla="*/ 3084990 w 3798061"/>
                  <a:gd name="connsiteY274" fmla="*/ 703848 h 1074821"/>
                  <a:gd name="connsiteX275" fmla="*/ 3091006 w 3798061"/>
                  <a:gd name="connsiteY275" fmla="*/ 697832 h 1074821"/>
                  <a:gd name="connsiteX276" fmla="*/ 3093011 w 3798061"/>
                  <a:gd name="connsiteY276" fmla="*/ 691816 h 1074821"/>
                  <a:gd name="connsiteX277" fmla="*/ 3099027 w 3798061"/>
                  <a:gd name="connsiteY277" fmla="*/ 689811 h 1074821"/>
                  <a:gd name="connsiteX278" fmla="*/ 3139132 w 3798061"/>
                  <a:gd name="connsiteY278" fmla="*/ 693821 h 1074821"/>
                  <a:gd name="connsiteX279" fmla="*/ 3157180 w 3798061"/>
                  <a:gd name="connsiteY279" fmla="*/ 703848 h 1074821"/>
                  <a:gd name="connsiteX280" fmla="*/ 3191269 w 3798061"/>
                  <a:gd name="connsiteY280" fmla="*/ 699837 h 1074821"/>
                  <a:gd name="connsiteX281" fmla="*/ 3209316 w 3798061"/>
                  <a:gd name="connsiteY281" fmla="*/ 685800 h 1074821"/>
                  <a:gd name="connsiteX282" fmla="*/ 3223353 w 3798061"/>
                  <a:gd name="connsiteY282" fmla="*/ 677779 h 1074821"/>
                  <a:gd name="connsiteX283" fmla="*/ 3231374 w 3798061"/>
                  <a:gd name="connsiteY283" fmla="*/ 667753 h 1074821"/>
                  <a:gd name="connsiteX284" fmla="*/ 3259448 w 3798061"/>
                  <a:gd name="connsiteY284" fmla="*/ 635669 h 1074821"/>
                  <a:gd name="connsiteX285" fmla="*/ 3263459 w 3798061"/>
                  <a:gd name="connsiteY285" fmla="*/ 627648 h 1074821"/>
                  <a:gd name="connsiteX286" fmla="*/ 3265464 w 3798061"/>
                  <a:gd name="connsiteY286" fmla="*/ 621632 h 1074821"/>
                  <a:gd name="connsiteX287" fmla="*/ 3273485 w 3798061"/>
                  <a:gd name="connsiteY287" fmla="*/ 617621 h 1074821"/>
                  <a:gd name="connsiteX288" fmla="*/ 3281506 w 3798061"/>
                  <a:gd name="connsiteY288" fmla="*/ 611606 h 1074821"/>
                  <a:gd name="connsiteX289" fmla="*/ 3297548 w 3798061"/>
                  <a:gd name="connsiteY289" fmla="*/ 597569 h 1074821"/>
                  <a:gd name="connsiteX290" fmla="*/ 3301559 w 3798061"/>
                  <a:gd name="connsiteY290" fmla="*/ 589548 h 1074821"/>
                  <a:gd name="connsiteX291" fmla="*/ 3307574 w 3798061"/>
                  <a:gd name="connsiteY291" fmla="*/ 585537 h 1074821"/>
                  <a:gd name="connsiteX292" fmla="*/ 3335648 w 3798061"/>
                  <a:gd name="connsiteY292" fmla="*/ 579521 h 1074821"/>
                  <a:gd name="connsiteX293" fmla="*/ 3341664 w 3798061"/>
                  <a:gd name="connsiteY293" fmla="*/ 575511 h 1074821"/>
                  <a:gd name="connsiteX294" fmla="*/ 3349685 w 3798061"/>
                  <a:gd name="connsiteY294" fmla="*/ 583532 h 1074821"/>
                  <a:gd name="connsiteX295" fmla="*/ 3351690 w 3798061"/>
                  <a:gd name="connsiteY295" fmla="*/ 591553 h 1074821"/>
                  <a:gd name="connsiteX296" fmla="*/ 3355701 w 3798061"/>
                  <a:gd name="connsiteY296" fmla="*/ 597569 h 1074821"/>
                  <a:gd name="connsiteX297" fmla="*/ 3361716 w 3798061"/>
                  <a:gd name="connsiteY297" fmla="*/ 609600 h 1074821"/>
                  <a:gd name="connsiteX298" fmla="*/ 3363722 w 3798061"/>
                  <a:gd name="connsiteY298" fmla="*/ 615616 h 1074821"/>
                  <a:gd name="connsiteX299" fmla="*/ 3369738 w 3798061"/>
                  <a:gd name="connsiteY299" fmla="*/ 631658 h 1074821"/>
                  <a:gd name="connsiteX300" fmla="*/ 3375753 w 3798061"/>
                  <a:gd name="connsiteY300" fmla="*/ 615616 h 1074821"/>
                  <a:gd name="connsiteX301" fmla="*/ 3381769 w 3798061"/>
                  <a:gd name="connsiteY301" fmla="*/ 607595 h 1074821"/>
                  <a:gd name="connsiteX302" fmla="*/ 3393801 w 3798061"/>
                  <a:gd name="connsiteY302" fmla="*/ 595563 h 1074821"/>
                  <a:gd name="connsiteX303" fmla="*/ 3411848 w 3798061"/>
                  <a:gd name="connsiteY303" fmla="*/ 573506 h 1074821"/>
                  <a:gd name="connsiteX304" fmla="*/ 3417864 w 3798061"/>
                  <a:gd name="connsiteY304" fmla="*/ 565485 h 1074821"/>
                  <a:gd name="connsiteX305" fmla="*/ 3425885 w 3798061"/>
                  <a:gd name="connsiteY305" fmla="*/ 553453 h 1074821"/>
                  <a:gd name="connsiteX306" fmla="*/ 3431901 w 3798061"/>
                  <a:gd name="connsiteY306" fmla="*/ 549442 h 1074821"/>
                  <a:gd name="connsiteX307" fmla="*/ 3429895 w 3798061"/>
                  <a:gd name="connsiteY307" fmla="*/ 559469 h 1074821"/>
                  <a:gd name="connsiteX308" fmla="*/ 3427890 w 3798061"/>
                  <a:gd name="connsiteY308" fmla="*/ 585537 h 1074821"/>
                  <a:gd name="connsiteX309" fmla="*/ 3423880 w 3798061"/>
                  <a:gd name="connsiteY309" fmla="*/ 591553 h 1074821"/>
                  <a:gd name="connsiteX310" fmla="*/ 3417864 w 3798061"/>
                  <a:gd name="connsiteY310" fmla="*/ 621632 h 1074821"/>
                  <a:gd name="connsiteX311" fmla="*/ 3411848 w 3798061"/>
                  <a:gd name="connsiteY311" fmla="*/ 643690 h 1074821"/>
                  <a:gd name="connsiteX312" fmla="*/ 3405832 w 3798061"/>
                  <a:gd name="connsiteY312" fmla="*/ 673769 h 1074821"/>
                  <a:gd name="connsiteX313" fmla="*/ 3399816 w 3798061"/>
                  <a:gd name="connsiteY313" fmla="*/ 675774 h 1074821"/>
                  <a:gd name="connsiteX314" fmla="*/ 3389790 w 3798061"/>
                  <a:gd name="connsiteY314" fmla="*/ 679785 h 1074821"/>
                  <a:gd name="connsiteX315" fmla="*/ 3363722 w 3798061"/>
                  <a:gd name="connsiteY315" fmla="*/ 695827 h 1074821"/>
                  <a:gd name="connsiteX316" fmla="*/ 3343669 w 3798061"/>
                  <a:gd name="connsiteY316" fmla="*/ 715879 h 1074821"/>
                  <a:gd name="connsiteX317" fmla="*/ 3323616 w 3798061"/>
                  <a:gd name="connsiteY317" fmla="*/ 731921 h 1074821"/>
                  <a:gd name="connsiteX318" fmla="*/ 3319606 w 3798061"/>
                  <a:gd name="connsiteY318" fmla="*/ 737937 h 1074821"/>
                  <a:gd name="connsiteX319" fmla="*/ 3315595 w 3798061"/>
                  <a:gd name="connsiteY319" fmla="*/ 749969 h 1074821"/>
                  <a:gd name="connsiteX320" fmla="*/ 3311585 w 3798061"/>
                  <a:gd name="connsiteY320" fmla="*/ 755985 h 1074821"/>
                  <a:gd name="connsiteX321" fmla="*/ 3305569 w 3798061"/>
                  <a:gd name="connsiteY321" fmla="*/ 774032 h 1074821"/>
                  <a:gd name="connsiteX322" fmla="*/ 3303564 w 3798061"/>
                  <a:gd name="connsiteY322" fmla="*/ 782053 h 1074821"/>
                  <a:gd name="connsiteX323" fmla="*/ 3297548 w 3798061"/>
                  <a:gd name="connsiteY323" fmla="*/ 788069 h 1074821"/>
                  <a:gd name="connsiteX324" fmla="*/ 3285516 w 3798061"/>
                  <a:gd name="connsiteY324" fmla="*/ 796090 h 1074821"/>
                  <a:gd name="connsiteX325" fmla="*/ 3283511 w 3798061"/>
                  <a:gd name="connsiteY325" fmla="*/ 802106 h 1074821"/>
                  <a:gd name="connsiteX326" fmla="*/ 3279501 w 3798061"/>
                  <a:gd name="connsiteY326" fmla="*/ 808121 h 1074821"/>
                  <a:gd name="connsiteX327" fmla="*/ 3273485 w 3798061"/>
                  <a:gd name="connsiteY327" fmla="*/ 818148 h 1074821"/>
                  <a:gd name="connsiteX328" fmla="*/ 3271480 w 3798061"/>
                  <a:gd name="connsiteY328" fmla="*/ 824163 h 1074821"/>
                  <a:gd name="connsiteX329" fmla="*/ 3263459 w 3798061"/>
                  <a:gd name="connsiteY329" fmla="*/ 850232 h 1074821"/>
                  <a:gd name="connsiteX330" fmla="*/ 3257443 w 3798061"/>
                  <a:gd name="connsiteY330" fmla="*/ 862263 h 1074821"/>
                  <a:gd name="connsiteX331" fmla="*/ 3251427 w 3798061"/>
                  <a:gd name="connsiteY331" fmla="*/ 872290 h 1074821"/>
                  <a:gd name="connsiteX332" fmla="*/ 3247416 w 3798061"/>
                  <a:gd name="connsiteY332" fmla="*/ 882316 h 1074821"/>
                  <a:gd name="connsiteX333" fmla="*/ 3253432 w 3798061"/>
                  <a:gd name="connsiteY333" fmla="*/ 938463 h 1074821"/>
                  <a:gd name="connsiteX334" fmla="*/ 3257443 w 3798061"/>
                  <a:gd name="connsiteY334" fmla="*/ 946485 h 1074821"/>
                  <a:gd name="connsiteX335" fmla="*/ 3261453 w 3798061"/>
                  <a:gd name="connsiteY335" fmla="*/ 962527 h 1074821"/>
                  <a:gd name="connsiteX336" fmla="*/ 3263459 w 3798061"/>
                  <a:gd name="connsiteY336" fmla="*/ 968542 h 1074821"/>
                  <a:gd name="connsiteX337" fmla="*/ 3265464 w 3798061"/>
                  <a:gd name="connsiteY337" fmla="*/ 976563 h 1074821"/>
                  <a:gd name="connsiteX338" fmla="*/ 3269474 w 3798061"/>
                  <a:gd name="connsiteY338" fmla="*/ 986590 h 1074821"/>
                  <a:gd name="connsiteX339" fmla="*/ 3271480 w 3798061"/>
                  <a:gd name="connsiteY339" fmla="*/ 994611 h 1074821"/>
                  <a:gd name="connsiteX340" fmla="*/ 3287522 w 3798061"/>
                  <a:gd name="connsiteY340" fmla="*/ 1002632 h 1074821"/>
                  <a:gd name="connsiteX341" fmla="*/ 3297548 w 3798061"/>
                  <a:gd name="connsiteY341" fmla="*/ 996616 h 1074821"/>
                  <a:gd name="connsiteX342" fmla="*/ 3303564 w 3798061"/>
                  <a:gd name="connsiteY342" fmla="*/ 992606 h 1074821"/>
                  <a:gd name="connsiteX343" fmla="*/ 3313590 w 3798061"/>
                  <a:gd name="connsiteY343" fmla="*/ 978569 h 1074821"/>
                  <a:gd name="connsiteX344" fmla="*/ 3319606 w 3798061"/>
                  <a:gd name="connsiteY344" fmla="*/ 972553 h 1074821"/>
                  <a:gd name="connsiteX345" fmla="*/ 3323616 w 3798061"/>
                  <a:gd name="connsiteY345" fmla="*/ 960521 h 1074821"/>
                  <a:gd name="connsiteX346" fmla="*/ 3333643 w 3798061"/>
                  <a:gd name="connsiteY346" fmla="*/ 946485 h 1074821"/>
                  <a:gd name="connsiteX347" fmla="*/ 3341664 w 3798061"/>
                  <a:gd name="connsiteY347" fmla="*/ 934453 h 1074821"/>
                  <a:gd name="connsiteX348" fmla="*/ 3343669 w 3798061"/>
                  <a:gd name="connsiteY348" fmla="*/ 926432 h 1074821"/>
                  <a:gd name="connsiteX349" fmla="*/ 3347680 w 3798061"/>
                  <a:gd name="connsiteY349" fmla="*/ 920416 h 1074821"/>
                  <a:gd name="connsiteX350" fmla="*/ 3373748 w 3798061"/>
                  <a:gd name="connsiteY350" fmla="*/ 876300 h 1074821"/>
                  <a:gd name="connsiteX351" fmla="*/ 3381769 w 3798061"/>
                  <a:gd name="connsiteY351" fmla="*/ 862263 h 1074821"/>
                  <a:gd name="connsiteX352" fmla="*/ 3383774 w 3798061"/>
                  <a:gd name="connsiteY352" fmla="*/ 854242 h 1074821"/>
                  <a:gd name="connsiteX353" fmla="*/ 3387785 w 3798061"/>
                  <a:gd name="connsiteY353" fmla="*/ 848227 h 1074821"/>
                  <a:gd name="connsiteX354" fmla="*/ 3389790 w 3798061"/>
                  <a:gd name="connsiteY354" fmla="*/ 842211 h 1074821"/>
                  <a:gd name="connsiteX355" fmla="*/ 3393801 w 3798061"/>
                  <a:gd name="connsiteY355" fmla="*/ 836195 h 1074821"/>
                  <a:gd name="connsiteX356" fmla="*/ 3395806 w 3798061"/>
                  <a:gd name="connsiteY356" fmla="*/ 828174 h 1074821"/>
                  <a:gd name="connsiteX357" fmla="*/ 3399816 w 3798061"/>
                  <a:gd name="connsiteY357" fmla="*/ 772027 h 1074821"/>
                  <a:gd name="connsiteX358" fmla="*/ 3401822 w 3798061"/>
                  <a:gd name="connsiteY358" fmla="*/ 762000 h 1074821"/>
                  <a:gd name="connsiteX359" fmla="*/ 3405832 w 3798061"/>
                  <a:gd name="connsiteY359" fmla="*/ 755985 h 1074821"/>
                  <a:gd name="connsiteX360" fmla="*/ 3411848 w 3798061"/>
                  <a:gd name="connsiteY360" fmla="*/ 741948 h 1074821"/>
                  <a:gd name="connsiteX361" fmla="*/ 3415859 w 3798061"/>
                  <a:gd name="connsiteY361" fmla="*/ 729916 h 1074821"/>
                  <a:gd name="connsiteX362" fmla="*/ 3419869 w 3798061"/>
                  <a:gd name="connsiteY362" fmla="*/ 721895 h 1074821"/>
                  <a:gd name="connsiteX363" fmla="*/ 3429895 w 3798061"/>
                  <a:gd name="connsiteY363" fmla="*/ 701842 h 1074821"/>
                  <a:gd name="connsiteX364" fmla="*/ 3435911 w 3798061"/>
                  <a:gd name="connsiteY364" fmla="*/ 697832 h 1074821"/>
                  <a:gd name="connsiteX365" fmla="*/ 3449948 w 3798061"/>
                  <a:gd name="connsiteY365" fmla="*/ 691816 h 1074821"/>
                  <a:gd name="connsiteX366" fmla="*/ 3467995 w 3798061"/>
                  <a:gd name="connsiteY366" fmla="*/ 683795 h 1074821"/>
                  <a:gd name="connsiteX367" fmla="*/ 3476016 w 3798061"/>
                  <a:gd name="connsiteY367" fmla="*/ 679785 h 1074821"/>
                  <a:gd name="connsiteX368" fmla="*/ 3486043 w 3798061"/>
                  <a:gd name="connsiteY368" fmla="*/ 677779 h 1074821"/>
                  <a:gd name="connsiteX369" fmla="*/ 3494064 w 3798061"/>
                  <a:gd name="connsiteY369" fmla="*/ 671763 h 1074821"/>
                  <a:gd name="connsiteX370" fmla="*/ 3502085 w 3798061"/>
                  <a:gd name="connsiteY370" fmla="*/ 669758 h 1074821"/>
                  <a:gd name="connsiteX371" fmla="*/ 3520132 w 3798061"/>
                  <a:gd name="connsiteY371" fmla="*/ 655721 h 1074821"/>
                  <a:gd name="connsiteX372" fmla="*/ 3534169 w 3798061"/>
                  <a:gd name="connsiteY372" fmla="*/ 645695 h 1074821"/>
                  <a:gd name="connsiteX373" fmla="*/ 3548206 w 3798061"/>
                  <a:gd name="connsiteY373" fmla="*/ 643690 h 1074821"/>
                  <a:gd name="connsiteX374" fmla="*/ 3586306 w 3798061"/>
                  <a:gd name="connsiteY374" fmla="*/ 639679 h 1074821"/>
                  <a:gd name="connsiteX375" fmla="*/ 3592322 w 3798061"/>
                  <a:gd name="connsiteY375" fmla="*/ 637674 h 1074821"/>
                  <a:gd name="connsiteX376" fmla="*/ 3604353 w 3798061"/>
                  <a:gd name="connsiteY376" fmla="*/ 625642 h 1074821"/>
                  <a:gd name="connsiteX377" fmla="*/ 3612374 w 3798061"/>
                  <a:gd name="connsiteY377" fmla="*/ 613611 h 1074821"/>
                  <a:gd name="connsiteX378" fmla="*/ 3618390 w 3798061"/>
                  <a:gd name="connsiteY378" fmla="*/ 609600 h 1074821"/>
                  <a:gd name="connsiteX379" fmla="*/ 3626411 w 3798061"/>
                  <a:gd name="connsiteY379" fmla="*/ 593558 h 1074821"/>
                  <a:gd name="connsiteX380" fmla="*/ 3634432 w 3798061"/>
                  <a:gd name="connsiteY380" fmla="*/ 589548 h 1074821"/>
                  <a:gd name="connsiteX381" fmla="*/ 3644459 w 3798061"/>
                  <a:gd name="connsiteY381" fmla="*/ 579521 h 1074821"/>
                  <a:gd name="connsiteX382" fmla="*/ 3646464 w 3798061"/>
                  <a:gd name="connsiteY382" fmla="*/ 573506 h 1074821"/>
                  <a:gd name="connsiteX383" fmla="*/ 3658495 w 3798061"/>
                  <a:gd name="connsiteY383" fmla="*/ 557463 h 1074821"/>
                  <a:gd name="connsiteX384" fmla="*/ 3668522 w 3798061"/>
                  <a:gd name="connsiteY384" fmla="*/ 555458 h 1074821"/>
                  <a:gd name="connsiteX385" fmla="*/ 3680553 w 3798061"/>
                  <a:gd name="connsiteY385" fmla="*/ 549442 h 1074821"/>
                  <a:gd name="connsiteX386" fmla="*/ 3690580 w 3798061"/>
                  <a:gd name="connsiteY386" fmla="*/ 553453 h 1074821"/>
                  <a:gd name="connsiteX387" fmla="*/ 3702611 w 3798061"/>
                  <a:gd name="connsiteY387" fmla="*/ 555458 h 1074821"/>
                  <a:gd name="connsiteX388" fmla="*/ 3736701 w 3798061"/>
                  <a:gd name="connsiteY388" fmla="*/ 551448 h 1074821"/>
                  <a:gd name="connsiteX389" fmla="*/ 3746727 w 3798061"/>
                  <a:gd name="connsiteY389" fmla="*/ 547437 h 1074821"/>
                  <a:gd name="connsiteX390" fmla="*/ 3756753 w 3798061"/>
                  <a:gd name="connsiteY390" fmla="*/ 545432 h 1074821"/>
                  <a:gd name="connsiteX391" fmla="*/ 3762769 w 3798061"/>
                  <a:gd name="connsiteY391" fmla="*/ 543427 h 1074821"/>
                  <a:gd name="connsiteX392" fmla="*/ 3768785 w 3798061"/>
                  <a:gd name="connsiteY392" fmla="*/ 539416 h 1074821"/>
                  <a:gd name="connsiteX393" fmla="*/ 3774801 w 3798061"/>
                  <a:gd name="connsiteY393" fmla="*/ 537411 h 1074821"/>
                  <a:gd name="connsiteX394" fmla="*/ 3780816 w 3798061"/>
                  <a:gd name="connsiteY394" fmla="*/ 527385 h 1074821"/>
                  <a:gd name="connsiteX395" fmla="*/ 3776806 w 3798061"/>
                  <a:gd name="connsiteY395" fmla="*/ 511342 h 1074821"/>
                  <a:gd name="connsiteX396" fmla="*/ 3770790 w 3798061"/>
                  <a:gd name="connsiteY396" fmla="*/ 505327 h 1074821"/>
                  <a:gd name="connsiteX397" fmla="*/ 3766780 w 3798061"/>
                  <a:gd name="connsiteY397" fmla="*/ 497306 h 1074821"/>
                  <a:gd name="connsiteX398" fmla="*/ 3756753 w 3798061"/>
                  <a:gd name="connsiteY398" fmla="*/ 491290 h 1074821"/>
                  <a:gd name="connsiteX399" fmla="*/ 3740711 w 3798061"/>
                  <a:gd name="connsiteY399" fmla="*/ 481263 h 1074821"/>
                  <a:gd name="connsiteX400" fmla="*/ 3734695 w 3798061"/>
                  <a:gd name="connsiteY400" fmla="*/ 477253 h 1074821"/>
                  <a:gd name="connsiteX401" fmla="*/ 3724669 w 3798061"/>
                  <a:gd name="connsiteY401" fmla="*/ 475248 h 1074821"/>
                  <a:gd name="connsiteX402" fmla="*/ 3710632 w 3798061"/>
                  <a:gd name="connsiteY402" fmla="*/ 463216 h 1074821"/>
                  <a:gd name="connsiteX403" fmla="*/ 3708627 w 3798061"/>
                  <a:gd name="connsiteY403" fmla="*/ 457200 h 1074821"/>
                  <a:gd name="connsiteX404" fmla="*/ 3712638 w 3798061"/>
                  <a:gd name="connsiteY404" fmla="*/ 447174 h 1074821"/>
                  <a:gd name="connsiteX405" fmla="*/ 3724669 w 3798061"/>
                  <a:gd name="connsiteY405" fmla="*/ 441158 h 1074821"/>
                  <a:gd name="connsiteX406" fmla="*/ 3742716 w 3798061"/>
                  <a:gd name="connsiteY406" fmla="*/ 431132 h 1074821"/>
                  <a:gd name="connsiteX407" fmla="*/ 3748732 w 3798061"/>
                  <a:gd name="connsiteY407" fmla="*/ 427121 h 1074821"/>
                  <a:gd name="connsiteX408" fmla="*/ 3756753 w 3798061"/>
                  <a:gd name="connsiteY408" fmla="*/ 423111 h 1074821"/>
                  <a:gd name="connsiteX409" fmla="*/ 3762769 w 3798061"/>
                  <a:gd name="connsiteY409" fmla="*/ 417095 h 1074821"/>
                  <a:gd name="connsiteX410" fmla="*/ 3778811 w 3798061"/>
                  <a:gd name="connsiteY410" fmla="*/ 411079 h 1074821"/>
                  <a:gd name="connsiteX411" fmla="*/ 3784827 w 3798061"/>
                  <a:gd name="connsiteY411" fmla="*/ 407069 h 1074821"/>
                  <a:gd name="connsiteX412" fmla="*/ 3782822 w 3798061"/>
                  <a:gd name="connsiteY412" fmla="*/ 381000 h 1074821"/>
                  <a:gd name="connsiteX413" fmla="*/ 3797972 w 3798061"/>
                  <a:gd name="connsiteY413" fmla="*/ 372645 h 1074821"/>
                  <a:gd name="connsiteX414" fmla="*/ 3787723 w 3798061"/>
                  <a:gd name="connsiteY414" fmla="*/ 324630 h 1074821"/>
                  <a:gd name="connsiteX415" fmla="*/ 3760764 w 3798061"/>
                  <a:gd name="connsiteY415" fmla="*/ 314827 h 1074821"/>
                  <a:gd name="connsiteX416" fmla="*/ 3754748 w 3798061"/>
                  <a:gd name="connsiteY416" fmla="*/ 312821 h 1074821"/>
                  <a:gd name="connsiteX417" fmla="*/ 3740711 w 3798061"/>
                  <a:gd name="connsiteY417" fmla="*/ 304800 h 1074821"/>
                  <a:gd name="connsiteX418" fmla="*/ 3718653 w 3798061"/>
                  <a:gd name="connsiteY418" fmla="*/ 298785 h 1074821"/>
                  <a:gd name="connsiteX419" fmla="*/ 3702611 w 3798061"/>
                  <a:gd name="connsiteY419" fmla="*/ 294774 h 1074821"/>
                  <a:gd name="connsiteX420" fmla="*/ 3684564 w 3798061"/>
                  <a:gd name="connsiteY420" fmla="*/ 286753 h 1074821"/>
                  <a:gd name="connsiteX421" fmla="*/ 3670527 w 3798061"/>
                  <a:gd name="connsiteY421" fmla="*/ 284748 h 1074821"/>
                  <a:gd name="connsiteX422" fmla="*/ 3592322 w 3798061"/>
                  <a:gd name="connsiteY422" fmla="*/ 282742 h 1074821"/>
                  <a:gd name="connsiteX423" fmla="*/ 3570264 w 3798061"/>
                  <a:gd name="connsiteY423" fmla="*/ 286753 h 1074821"/>
                  <a:gd name="connsiteX424" fmla="*/ 3540185 w 3798061"/>
                  <a:gd name="connsiteY424" fmla="*/ 292769 h 1074821"/>
                  <a:gd name="connsiteX425" fmla="*/ 3463985 w 3798061"/>
                  <a:gd name="connsiteY425" fmla="*/ 288758 h 1074821"/>
                  <a:gd name="connsiteX426" fmla="*/ 3457969 w 3798061"/>
                  <a:gd name="connsiteY426" fmla="*/ 286753 h 1074821"/>
                  <a:gd name="connsiteX427" fmla="*/ 3443932 w 3798061"/>
                  <a:gd name="connsiteY427" fmla="*/ 282742 h 1074821"/>
                  <a:gd name="connsiteX428" fmla="*/ 3417864 w 3798061"/>
                  <a:gd name="connsiteY428" fmla="*/ 280737 h 1074821"/>
                  <a:gd name="connsiteX429" fmla="*/ 3377759 w 3798061"/>
                  <a:gd name="connsiteY429" fmla="*/ 272716 h 1074821"/>
                  <a:gd name="connsiteX430" fmla="*/ 3361716 w 3798061"/>
                  <a:gd name="connsiteY430" fmla="*/ 268706 h 1074821"/>
                  <a:gd name="connsiteX431" fmla="*/ 3351690 w 3798061"/>
                  <a:gd name="connsiteY431" fmla="*/ 264695 h 1074821"/>
                  <a:gd name="connsiteX432" fmla="*/ 3327627 w 3798061"/>
                  <a:gd name="connsiteY432" fmla="*/ 262690 h 1074821"/>
                  <a:gd name="connsiteX433" fmla="*/ 3291532 w 3798061"/>
                  <a:gd name="connsiteY433" fmla="*/ 256674 h 1074821"/>
                  <a:gd name="connsiteX434" fmla="*/ 3267469 w 3798061"/>
                  <a:gd name="connsiteY434" fmla="*/ 252663 h 1074821"/>
                  <a:gd name="connsiteX435" fmla="*/ 3235385 w 3798061"/>
                  <a:gd name="connsiteY435" fmla="*/ 246648 h 1074821"/>
                  <a:gd name="connsiteX436" fmla="*/ 3191938 w 3798061"/>
                  <a:gd name="connsiteY436" fmla="*/ 232165 h 1074821"/>
                  <a:gd name="connsiteX437" fmla="*/ 3154228 w 3798061"/>
                  <a:gd name="connsiteY437" fmla="*/ 223086 h 1074821"/>
                  <a:gd name="connsiteX438" fmla="*/ 3126934 w 3798061"/>
                  <a:gd name="connsiteY438" fmla="*/ 219799 h 1074821"/>
                  <a:gd name="connsiteX439" fmla="*/ 3103762 w 3798061"/>
                  <a:gd name="connsiteY439" fmla="*/ 220524 h 1074821"/>
                  <a:gd name="connsiteX440" fmla="*/ 3077581 w 3798061"/>
                  <a:gd name="connsiteY440" fmla="*/ 223921 h 1074821"/>
                  <a:gd name="connsiteX441" fmla="*/ 3086193 w 3798061"/>
                  <a:gd name="connsiteY441" fmla="*/ 209787 h 1074821"/>
                  <a:gd name="connsiteX442" fmla="*/ 3052806 w 3798061"/>
                  <a:gd name="connsiteY442" fmla="*/ 219927 h 1074821"/>
                  <a:gd name="connsiteX443" fmla="*/ 3032853 w 3798061"/>
                  <a:gd name="connsiteY443" fmla="*/ 220579 h 1074821"/>
                  <a:gd name="connsiteX444" fmla="*/ 2954648 w 3798061"/>
                  <a:gd name="connsiteY444" fmla="*/ 204537 h 1074821"/>
                  <a:gd name="connsiteX445" fmla="*/ 2944622 w 3798061"/>
                  <a:gd name="connsiteY445" fmla="*/ 200527 h 1074821"/>
                  <a:gd name="connsiteX446" fmla="*/ 2926574 w 3798061"/>
                  <a:gd name="connsiteY446" fmla="*/ 196516 h 1074821"/>
                  <a:gd name="connsiteX447" fmla="*/ 2916548 w 3798061"/>
                  <a:gd name="connsiteY447" fmla="*/ 194511 h 1074821"/>
                  <a:gd name="connsiteX448" fmla="*/ 2904516 w 3798061"/>
                  <a:gd name="connsiteY448" fmla="*/ 190500 h 1074821"/>
                  <a:gd name="connsiteX449" fmla="*/ 2870427 w 3798061"/>
                  <a:gd name="connsiteY449" fmla="*/ 182479 h 1074821"/>
                  <a:gd name="connsiteX450" fmla="*/ 2862406 w 3798061"/>
                  <a:gd name="connsiteY450" fmla="*/ 178469 h 1074821"/>
                  <a:gd name="connsiteX451" fmla="*/ 2854385 w 3798061"/>
                  <a:gd name="connsiteY451" fmla="*/ 176463 h 1074821"/>
                  <a:gd name="connsiteX452" fmla="*/ 2818290 w 3798061"/>
                  <a:gd name="connsiteY452" fmla="*/ 168442 h 1074821"/>
                  <a:gd name="connsiteX453" fmla="*/ 2790216 w 3798061"/>
                  <a:gd name="connsiteY453" fmla="*/ 160421 h 1074821"/>
                  <a:gd name="connsiteX454" fmla="*/ 2766153 w 3798061"/>
                  <a:gd name="connsiteY454" fmla="*/ 152400 h 1074821"/>
                  <a:gd name="connsiteX455" fmla="*/ 2746101 w 3798061"/>
                  <a:gd name="connsiteY455" fmla="*/ 150395 h 1074821"/>
                  <a:gd name="connsiteX456" fmla="*/ 2728053 w 3798061"/>
                  <a:gd name="connsiteY456" fmla="*/ 146385 h 1074821"/>
                  <a:gd name="connsiteX457" fmla="*/ 2720032 w 3798061"/>
                  <a:gd name="connsiteY457" fmla="*/ 144379 h 1074821"/>
                  <a:gd name="connsiteX458" fmla="*/ 2689953 w 3798061"/>
                  <a:gd name="connsiteY458" fmla="*/ 140369 h 1074821"/>
                  <a:gd name="connsiteX459" fmla="*/ 2679927 w 3798061"/>
                  <a:gd name="connsiteY459" fmla="*/ 136358 h 1074821"/>
                  <a:gd name="connsiteX460" fmla="*/ 2636455 w 3798061"/>
                  <a:gd name="connsiteY460" fmla="*/ 137217 h 1074821"/>
                  <a:gd name="connsiteX461" fmla="*/ 2611748 w 3798061"/>
                  <a:gd name="connsiteY461" fmla="*/ 118311 h 1074821"/>
                  <a:gd name="connsiteX462" fmla="*/ 2589690 w 3798061"/>
                  <a:gd name="connsiteY462" fmla="*/ 132061 h 1074821"/>
                  <a:gd name="connsiteX463" fmla="*/ 2577659 w 3798061"/>
                  <a:gd name="connsiteY463" fmla="*/ 106279 h 1074821"/>
                  <a:gd name="connsiteX464" fmla="*/ 2571643 w 3798061"/>
                  <a:gd name="connsiteY464" fmla="*/ 108285 h 1074821"/>
                  <a:gd name="connsiteX465" fmla="*/ 2567632 w 3798061"/>
                  <a:gd name="connsiteY465" fmla="*/ 118311 h 1074821"/>
                  <a:gd name="connsiteX466" fmla="*/ 2537553 w 3798061"/>
                  <a:gd name="connsiteY466" fmla="*/ 98259 h 1074821"/>
                  <a:gd name="connsiteX467" fmla="*/ 2547580 w 3798061"/>
                  <a:gd name="connsiteY467" fmla="*/ 102269 h 1074821"/>
                  <a:gd name="connsiteX468" fmla="*/ 2527527 w 3798061"/>
                  <a:gd name="connsiteY468" fmla="*/ 90237 h 1074821"/>
                  <a:gd name="connsiteX469" fmla="*/ 2517500 w 3798061"/>
                  <a:gd name="connsiteY469" fmla="*/ 106280 h 1074821"/>
                  <a:gd name="connsiteX470" fmla="*/ 2505469 w 3798061"/>
                  <a:gd name="connsiteY470" fmla="*/ 74195 h 1074821"/>
                  <a:gd name="connsiteX471" fmla="*/ 2465363 w 3798061"/>
                  <a:gd name="connsiteY471" fmla="*/ 72190 h 1074821"/>
                  <a:gd name="connsiteX472" fmla="*/ 2431275 w 3798061"/>
                  <a:gd name="connsiteY472" fmla="*/ 64169 h 1074821"/>
                  <a:gd name="connsiteX473" fmla="*/ 2411222 w 3798061"/>
                  <a:gd name="connsiteY473" fmla="*/ 54142 h 1074821"/>
                  <a:gd name="connsiteX474" fmla="*/ 2395179 w 3798061"/>
                  <a:gd name="connsiteY474" fmla="*/ 56148 h 1074821"/>
                  <a:gd name="connsiteX475" fmla="*/ 2372477 w 3798061"/>
                  <a:gd name="connsiteY475" fmla="*/ 67104 h 1074821"/>
                  <a:gd name="connsiteX476" fmla="*/ 2369254 w 3798061"/>
                  <a:gd name="connsiteY476" fmla="*/ 66532 h 1074821"/>
                  <a:gd name="connsiteX477" fmla="*/ 2339032 w 3798061"/>
                  <a:gd name="connsiteY477" fmla="*/ 66174 h 1074821"/>
                  <a:gd name="connsiteX478" fmla="*/ 2306948 w 3798061"/>
                  <a:gd name="connsiteY478" fmla="*/ 36095 h 1074821"/>
                  <a:gd name="connsiteX479" fmla="*/ 2282885 w 3798061"/>
                  <a:gd name="connsiteY479" fmla="*/ 36044 h 1074821"/>
                  <a:gd name="connsiteX480" fmla="*/ 2267895 w 3798061"/>
                  <a:gd name="connsiteY480" fmla="*/ 35945 h 1074821"/>
                  <a:gd name="connsiteX481" fmla="*/ 2236764 w 3798061"/>
                  <a:gd name="connsiteY481" fmla="*/ 27924 h 1074821"/>
                  <a:gd name="connsiteX482" fmla="*/ 2210695 w 3798061"/>
                  <a:gd name="connsiteY482" fmla="*/ 36095 h 1074821"/>
                  <a:gd name="connsiteX483" fmla="*/ 2188638 w 3798061"/>
                  <a:gd name="connsiteY483" fmla="*/ 30079 h 1074821"/>
                  <a:gd name="connsiteX484" fmla="*/ 2170590 w 3798061"/>
                  <a:gd name="connsiteY484" fmla="*/ 26069 h 1074821"/>
                  <a:gd name="connsiteX485" fmla="*/ 2146527 w 3798061"/>
                  <a:gd name="connsiteY485" fmla="*/ 18048 h 1074821"/>
                  <a:gd name="connsiteX486" fmla="*/ 2118453 w 3798061"/>
                  <a:gd name="connsiteY486" fmla="*/ 12032 h 1074821"/>
                  <a:gd name="connsiteX487" fmla="*/ 2100406 w 3798061"/>
                  <a:gd name="connsiteY487" fmla="*/ 8021 h 1074821"/>
                  <a:gd name="connsiteX488" fmla="*/ 2080353 w 3798061"/>
                  <a:gd name="connsiteY488" fmla="*/ 4011 h 1074821"/>
                  <a:gd name="connsiteX489" fmla="*/ 2054285 w 3798061"/>
                  <a:gd name="connsiteY489" fmla="*/ 0 h 1074821"/>
                  <a:gd name="connsiteX490" fmla="*/ 2014180 w 3798061"/>
                  <a:gd name="connsiteY490" fmla="*/ 6016 h 1074821"/>
                  <a:gd name="connsiteX491" fmla="*/ 2008164 w 3798061"/>
                  <a:gd name="connsiteY491" fmla="*/ 14037 h 1074821"/>
                  <a:gd name="connsiteX492" fmla="*/ 1978085 w 3798061"/>
                  <a:gd name="connsiteY492" fmla="*/ 20053 h 1074821"/>
                  <a:gd name="connsiteX493" fmla="*/ 1946001 w 3798061"/>
                  <a:gd name="connsiteY493" fmla="*/ 10027 h 1074821"/>
                  <a:gd name="connsiteX494" fmla="*/ 1761516 w 3798061"/>
                  <a:gd name="connsiteY494" fmla="*/ 10027 h 1074821"/>
                  <a:gd name="connsiteX495" fmla="*/ 1666434 w 3798061"/>
                  <a:gd name="connsiteY495" fmla="*/ 10862 h 1074821"/>
                  <a:gd name="connsiteX496" fmla="*/ 1653232 w 3798061"/>
                  <a:gd name="connsiteY496" fmla="*/ 16042 h 1074821"/>
                  <a:gd name="connsiteX497" fmla="*/ 1651227 w 3798061"/>
                  <a:gd name="connsiteY497" fmla="*/ 22058 h 1074821"/>
                  <a:gd name="connsiteX498" fmla="*/ 1655238 w 3798061"/>
                  <a:gd name="connsiteY498" fmla="*/ 62163 h 1074821"/>
                  <a:gd name="connsiteX499" fmla="*/ 1653232 w 3798061"/>
                  <a:gd name="connsiteY499" fmla="*/ 82216 h 1074821"/>
                  <a:gd name="connsiteX500" fmla="*/ 1647216 w 3798061"/>
                  <a:gd name="connsiteY500" fmla="*/ 112295 h 1074821"/>
                  <a:gd name="connsiteX501" fmla="*/ 1641201 w 3798061"/>
                  <a:gd name="connsiteY501" fmla="*/ 126332 h 1074821"/>
                  <a:gd name="connsiteX502" fmla="*/ 1639195 w 3798061"/>
                  <a:gd name="connsiteY502" fmla="*/ 132348 h 1074821"/>
                  <a:gd name="connsiteX503" fmla="*/ 1627164 w 3798061"/>
                  <a:gd name="connsiteY503" fmla="*/ 138363 h 1074821"/>
                  <a:gd name="connsiteX504" fmla="*/ 1609116 w 3798061"/>
                  <a:gd name="connsiteY504" fmla="*/ 134353 h 1074821"/>
                  <a:gd name="connsiteX505" fmla="*/ 1607111 w 3798061"/>
                  <a:gd name="connsiteY505" fmla="*/ 126332 h 1074821"/>
                  <a:gd name="connsiteX506" fmla="*/ 1605106 w 3798061"/>
                  <a:gd name="connsiteY506" fmla="*/ 120316 h 1074821"/>
                  <a:gd name="connsiteX507" fmla="*/ 1601095 w 3798061"/>
                  <a:gd name="connsiteY507" fmla="*/ 106279 h 1074821"/>
                  <a:gd name="connsiteX508" fmla="*/ 1593074 w 3798061"/>
                  <a:gd name="connsiteY508" fmla="*/ 84221 h 1074821"/>
                  <a:gd name="connsiteX509" fmla="*/ 1585053 w 3798061"/>
                  <a:gd name="connsiteY509" fmla="*/ 82216 h 1074821"/>
                  <a:gd name="connsiteX510" fmla="*/ 1575027 w 3798061"/>
                  <a:gd name="connsiteY510" fmla="*/ 70185 h 1074821"/>
                  <a:gd name="connsiteX511" fmla="*/ 1569011 w 3798061"/>
                  <a:gd name="connsiteY511" fmla="*/ 68179 h 1074821"/>
                  <a:gd name="connsiteX512" fmla="*/ 1538932 w 3798061"/>
                  <a:gd name="connsiteY512" fmla="*/ 72190 h 1074821"/>
                  <a:gd name="connsiteX513" fmla="*/ 1532916 w 3798061"/>
                  <a:gd name="connsiteY513" fmla="*/ 76200 h 1074821"/>
                  <a:gd name="connsiteX514" fmla="*/ 1524895 w 3798061"/>
                  <a:gd name="connsiteY514" fmla="*/ 82216 h 1074821"/>
                  <a:gd name="connsiteX515" fmla="*/ 1518880 w 3798061"/>
                  <a:gd name="connsiteY515" fmla="*/ 92242 h 1074821"/>
                  <a:gd name="connsiteX516" fmla="*/ 1500832 w 3798061"/>
                  <a:gd name="connsiteY516" fmla="*/ 108285 h 1074821"/>
                  <a:gd name="connsiteX517" fmla="*/ 1498827 w 3798061"/>
                  <a:gd name="connsiteY517" fmla="*/ 116306 h 1074821"/>
                  <a:gd name="connsiteX518" fmla="*/ 1492811 w 3798061"/>
                  <a:gd name="connsiteY518" fmla="*/ 118311 h 1074821"/>
                  <a:gd name="connsiteX519" fmla="*/ 1488801 w 3798061"/>
                  <a:gd name="connsiteY519" fmla="*/ 124327 h 1074821"/>
                  <a:gd name="connsiteX520" fmla="*/ 1484790 w 3798061"/>
                  <a:gd name="connsiteY520" fmla="*/ 138363 h 1074821"/>
                  <a:gd name="connsiteX521" fmla="*/ 1480780 w 3798061"/>
                  <a:gd name="connsiteY521" fmla="*/ 144379 h 1074821"/>
                  <a:gd name="connsiteX522" fmla="*/ 1490806 w 3798061"/>
                  <a:gd name="connsiteY522" fmla="*/ 154406 h 1074821"/>
                  <a:gd name="connsiteX523" fmla="*/ 1492811 w 3798061"/>
                  <a:gd name="connsiteY523" fmla="*/ 160421 h 1074821"/>
                  <a:gd name="connsiteX524" fmla="*/ 1498827 w 3798061"/>
                  <a:gd name="connsiteY524" fmla="*/ 164432 h 1074821"/>
                  <a:gd name="connsiteX525" fmla="*/ 1504843 w 3798061"/>
                  <a:gd name="connsiteY525" fmla="*/ 178469 h 1074821"/>
                  <a:gd name="connsiteX526" fmla="*/ 1506848 w 3798061"/>
                  <a:gd name="connsiteY526" fmla="*/ 184485 h 1074821"/>
                  <a:gd name="connsiteX527" fmla="*/ 1510859 w 3798061"/>
                  <a:gd name="connsiteY527" fmla="*/ 194511 h 1074821"/>
                  <a:gd name="connsiteX528" fmla="*/ 1512864 w 3798061"/>
                  <a:gd name="connsiteY528" fmla="*/ 202532 h 1074821"/>
                  <a:gd name="connsiteX529" fmla="*/ 1516874 w 3798061"/>
                  <a:gd name="connsiteY529" fmla="*/ 208548 h 1074821"/>
                  <a:gd name="connsiteX530" fmla="*/ 1524895 w 3798061"/>
                  <a:gd name="connsiteY530" fmla="*/ 222585 h 1074821"/>
                  <a:gd name="connsiteX531" fmla="*/ 1526901 w 3798061"/>
                  <a:gd name="connsiteY531" fmla="*/ 228600 h 1074821"/>
                  <a:gd name="connsiteX532" fmla="*/ 1530911 w 3798061"/>
                  <a:gd name="connsiteY532" fmla="*/ 234616 h 1074821"/>
                  <a:gd name="connsiteX533" fmla="*/ 1532916 w 3798061"/>
                  <a:gd name="connsiteY533" fmla="*/ 240632 h 1074821"/>
                  <a:gd name="connsiteX534" fmla="*/ 1544948 w 3798061"/>
                  <a:gd name="connsiteY534" fmla="*/ 252663 h 1074821"/>
                  <a:gd name="connsiteX535" fmla="*/ 1558985 w 3798061"/>
                  <a:gd name="connsiteY535" fmla="*/ 268706 h 1074821"/>
                  <a:gd name="connsiteX536" fmla="*/ 1567006 w 3798061"/>
                  <a:gd name="connsiteY536" fmla="*/ 276727 h 1074821"/>
                  <a:gd name="connsiteX537" fmla="*/ 1571016 w 3798061"/>
                  <a:gd name="connsiteY537" fmla="*/ 282742 h 1074821"/>
                  <a:gd name="connsiteX538" fmla="*/ 1579038 w 3798061"/>
                  <a:gd name="connsiteY538" fmla="*/ 284748 h 1074821"/>
                  <a:gd name="connsiteX539" fmla="*/ 1593074 w 3798061"/>
                  <a:gd name="connsiteY539" fmla="*/ 302795 h 1074821"/>
                  <a:gd name="connsiteX540" fmla="*/ 1599090 w 3798061"/>
                  <a:gd name="connsiteY540" fmla="*/ 314827 h 1074821"/>
                  <a:gd name="connsiteX541" fmla="*/ 1601095 w 3798061"/>
                  <a:gd name="connsiteY541" fmla="*/ 320842 h 1074821"/>
                  <a:gd name="connsiteX542" fmla="*/ 1597085 w 3798061"/>
                  <a:gd name="connsiteY542" fmla="*/ 334879 h 1074821"/>
                  <a:gd name="connsiteX543" fmla="*/ 1591069 w 3798061"/>
                  <a:gd name="connsiteY543" fmla="*/ 332874 h 1074821"/>
                  <a:gd name="connsiteX544" fmla="*/ 1573022 w 3798061"/>
                  <a:gd name="connsiteY544" fmla="*/ 328863 h 1074821"/>
                  <a:gd name="connsiteX545" fmla="*/ 1569011 w 3798061"/>
                  <a:gd name="connsiteY545" fmla="*/ 334879 h 1074821"/>
                  <a:gd name="connsiteX546" fmla="*/ 1562995 w 3798061"/>
                  <a:gd name="connsiteY546" fmla="*/ 332874 h 1074821"/>
                  <a:gd name="connsiteX547" fmla="*/ 1556980 w 3798061"/>
                  <a:gd name="connsiteY547" fmla="*/ 334879 h 1074821"/>
                  <a:gd name="connsiteX548" fmla="*/ 1554974 w 3798061"/>
                  <a:gd name="connsiteY548" fmla="*/ 387016 h 1074821"/>
                  <a:gd name="connsiteX549" fmla="*/ 1548959 w 3798061"/>
                  <a:gd name="connsiteY549" fmla="*/ 407069 h 1074821"/>
                  <a:gd name="connsiteX550" fmla="*/ 1540938 w 3798061"/>
                  <a:gd name="connsiteY550" fmla="*/ 411079 h 1074821"/>
                  <a:gd name="connsiteX551" fmla="*/ 1528906 w 3798061"/>
                  <a:gd name="connsiteY551" fmla="*/ 407069 h 1074821"/>
                  <a:gd name="connsiteX552" fmla="*/ 1522890 w 3798061"/>
                  <a:gd name="connsiteY552" fmla="*/ 376990 h 1074821"/>
                  <a:gd name="connsiteX553" fmla="*/ 1520885 w 3798061"/>
                  <a:gd name="connsiteY553" fmla="*/ 356937 h 1074821"/>
                  <a:gd name="connsiteX554" fmla="*/ 1510859 w 3798061"/>
                  <a:gd name="connsiteY554" fmla="*/ 348916 h 1074821"/>
                  <a:gd name="connsiteX555" fmla="*/ 1508853 w 3798061"/>
                  <a:gd name="connsiteY555" fmla="*/ 342900 h 1074821"/>
                  <a:gd name="connsiteX556" fmla="*/ 1502838 w 3798061"/>
                  <a:gd name="connsiteY556" fmla="*/ 336885 h 1074821"/>
                  <a:gd name="connsiteX557" fmla="*/ 1476769 w 3798061"/>
                  <a:gd name="connsiteY557" fmla="*/ 342900 h 1074821"/>
                  <a:gd name="connsiteX558" fmla="*/ 1470753 w 3798061"/>
                  <a:gd name="connsiteY558" fmla="*/ 346911 h 1074821"/>
                  <a:gd name="connsiteX559" fmla="*/ 1464738 w 3798061"/>
                  <a:gd name="connsiteY559" fmla="*/ 344906 h 1074821"/>
                  <a:gd name="connsiteX560" fmla="*/ 1470753 w 3798061"/>
                  <a:gd name="connsiteY560" fmla="*/ 292769 h 1074821"/>
                  <a:gd name="connsiteX561" fmla="*/ 1474764 w 3798061"/>
                  <a:gd name="connsiteY561" fmla="*/ 250658 h 1074821"/>
                  <a:gd name="connsiteX562" fmla="*/ 1478774 w 3798061"/>
                  <a:gd name="connsiteY562" fmla="*/ 234616 h 1074821"/>
                  <a:gd name="connsiteX563" fmla="*/ 1482785 w 3798061"/>
                  <a:gd name="connsiteY563" fmla="*/ 214563 h 1074821"/>
                  <a:gd name="connsiteX564" fmla="*/ 1480780 w 3798061"/>
                  <a:gd name="connsiteY564" fmla="*/ 198521 h 1074821"/>
                  <a:gd name="connsiteX565" fmla="*/ 1464738 w 3798061"/>
                  <a:gd name="connsiteY565" fmla="*/ 194511 h 1074821"/>
                  <a:gd name="connsiteX566" fmla="*/ 1446690 w 3798061"/>
                  <a:gd name="connsiteY566" fmla="*/ 196516 h 1074821"/>
                  <a:gd name="connsiteX567" fmla="*/ 1438669 w 3798061"/>
                  <a:gd name="connsiteY567" fmla="*/ 208548 h 1074821"/>
                  <a:gd name="connsiteX568" fmla="*/ 1436664 w 3798061"/>
                  <a:gd name="connsiteY568" fmla="*/ 218574 h 1074821"/>
                  <a:gd name="connsiteX569" fmla="*/ 1422627 w 3798061"/>
                  <a:gd name="connsiteY569" fmla="*/ 310816 h 1074821"/>
                  <a:gd name="connsiteX570" fmla="*/ 1416611 w 3798061"/>
                  <a:gd name="connsiteY570" fmla="*/ 328863 h 1074821"/>
                  <a:gd name="connsiteX571" fmla="*/ 1410595 w 3798061"/>
                  <a:gd name="connsiteY571" fmla="*/ 340895 h 1074821"/>
                  <a:gd name="connsiteX572" fmla="*/ 1396559 w 3798061"/>
                  <a:gd name="connsiteY572" fmla="*/ 348916 h 1074821"/>
                  <a:gd name="connsiteX573" fmla="*/ 1388538 w 3798061"/>
                  <a:gd name="connsiteY573" fmla="*/ 352927 h 1074821"/>
                  <a:gd name="connsiteX574" fmla="*/ 1376506 w 3798061"/>
                  <a:gd name="connsiteY574" fmla="*/ 354932 h 1074821"/>
                  <a:gd name="connsiteX575" fmla="*/ 1358459 w 3798061"/>
                  <a:gd name="connsiteY575" fmla="*/ 358942 h 1074821"/>
                  <a:gd name="connsiteX576" fmla="*/ 1326374 w 3798061"/>
                  <a:gd name="connsiteY576" fmla="*/ 356937 h 1074821"/>
                  <a:gd name="connsiteX577" fmla="*/ 1312338 w 3798061"/>
                  <a:gd name="connsiteY577" fmla="*/ 348916 h 1074821"/>
                  <a:gd name="connsiteX578" fmla="*/ 1300306 w 3798061"/>
                  <a:gd name="connsiteY578" fmla="*/ 342900 h 1074821"/>
                  <a:gd name="connsiteX579" fmla="*/ 1294290 w 3798061"/>
                  <a:gd name="connsiteY579" fmla="*/ 338890 h 1074821"/>
                  <a:gd name="connsiteX580" fmla="*/ 1280253 w 3798061"/>
                  <a:gd name="connsiteY580" fmla="*/ 332874 h 1074821"/>
                  <a:gd name="connsiteX581" fmla="*/ 1274238 w 3798061"/>
                  <a:gd name="connsiteY581" fmla="*/ 328863 h 1074821"/>
                  <a:gd name="connsiteX582" fmla="*/ 1242153 w 3798061"/>
                  <a:gd name="connsiteY582" fmla="*/ 332874 h 1074821"/>
                  <a:gd name="connsiteX583" fmla="*/ 1238143 w 3798061"/>
                  <a:gd name="connsiteY583" fmla="*/ 338890 h 1074821"/>
                  <a:gd name="connsiteX584" fmla="*/ 1224106 w 3798061"/>
                  <a:gd name="connsiteY584" fmla="*/ 342900 h 1074821"/>
                  <a:gd name="connsiteX585" fmla="*/ 1202048 w 3798061"/>
                  <a:gd name="connsiteY585" fmla="*/ 348916 h 1074821"/>
                  <a:gd name="connsiteX586" fmla="*/ 1169964 w 3798061"/>
                  <a:gd name="connsiteY586" fmla="*/ 360948 h 1074821"/>
                  <a:gd name="connsiteX587" fmla="*/ 1147906 w 3798061"/>
                  <a:gd name="connsiteY587" fmla="*/ 370974 h 1074821"/>
                  <a:gd name="connsiteX588" fmla="*/ 1131864 w 3798061"/>
                  <a:gd name="connsiteY588" fmla="*/ 374985 h 1074821"/>
                  <a:gd name="connsiteX589" fmla="*/ 1121838 w 3798061"/>
                  <a:gd name="connsiteY589" fmla="*/ 378995 h 1074821"/>
                  <a:gd name="connsiteX590" fmla="*/ 1105795 w 3798061"/>
                  <a:gd name="connsiteY590" fmla="*/ 381000 h 1074821"/>
                  <a:gd name="connsiteX591" fmla="*/ 1087748 w 3798061"/>
                  <a:gd name="connsiteY591" fmla="*/ 385011 h 1074821"/>
                  <a:gd name="connsiteX592" fmla="*/ 1073711 w 3798061"/>
                  <a:gd name="connsiteY592" fmla="*/ 393032 h 1074821"/>
                  <a:gd name="connsiteX593" fmla="*/ 1059674 w 3798061"/>
                  <a:gd name="connsiteY593" fmla="*/ 395037 h 1074821"/>
                  <a:gd name="connsiteX594" fmla="*/ 1023580 w 3798061"/>
                  <a:gd name="connsiteY594" fmla="*/ 397042 h 1074821"/>
                  <a:gd name="connsiteX595" fmla="*/ 1017564 w 3798061"/>
                  <a:gd name="connsiteY595" fmla="*/ 395037 h 1074821"/>
                  <a:gd name="connsiteX596" fmla="*/ 958359 w 3798061"/>
                  <a:gd name="connsiteY596" fmla="*/ 400552 h 1074821"/>
                  <a:gd name="connsiteX597" fmla="*/ 921311 w 3798061"/>
                  <a:gd name="connsiteY597" fmla="*/ 399398 h 1074821"/>
                  <a:gd name="connsiteX598" fmla="*/ 891633 w 3798061"/>
                  <a:gd name="connsiteY598" fmla="*/ 396341 h 1074821"/>
                  <a:gd name="connsiteX599" fmla="*/ 851578 w 3798061"/>
                  <a:gd name="connsiteY599" fmla="*/ 397093 h 1074821"/>
                  <a:gd name="connsiteX600" fmla="*/ 802399 w 3798061"/>
                  <a:gd name="connsiteY600" fmla="*/ 405765 h 1074821"/>
                  <a:gd name="connsiteX601" fmla="*/ 782948 w 3798061"/>
                  <a:gd name="connsiteY601" fmla="*/ 387016 h 1074821"/>
                  <a:gd name="connsiteX602" fmla="*/ 780742 w 3798061"/>
                  <a:gd name="connsiteY602" fmla="*/ 404261 h 1074821"/>
                  <a:gd name="connsiteX603" fmla="*/ 764901 w 3798061"/>
                  <a:gd name="connsiteY603" fmla="*/ 399048 h 1074821"/>
                  <a:gd name="connsiteX604" fmla="*/ 756880 w 3798061"/>
                  <a:gd name="connsiteY604" fmla="*/ 401053 h 1074821"/>
                  <a:gd name="connsiteX605" fmla="*/ 740838 w 3798061"/>
                  <a:gd name="connsiteY605" fmla="*/ 411079 h 1074821"/>
                  <a:gd name="connsiteX606" fmla="*/ 734822 w 3798061"/>
                  <a:gd name="connsiteY606" fmla="*/ 413085 h 1074821"/>
                  <a:gd name="connsiteX607" fmla="*/ 728806 w 3798061"/>
                  <a:gd name="connsiteY607" fmla="*/ 417095 h 1074821"/>
                  <a:gd name="connsiteX608" fmla="*/ 722790 w 3798061"/>
                  <a:gd name="connsiteY608" fmla="*/ 423111 h 1074821"/>
                  <a:gd name="connsiteX609" fmla="*/ 712764 w 3798061"/>
                  <a:gd name="connsiteY609" fmla="*/ 425116 h 1074821"/>
                  <a:gd name="connsiteX610" fmla="*/ 700732 w 3798061"/>
                  <a:gd name="connsiteY610" fmla="*/ 429127 h 1074821"/>
                  <a:gd name="connsiteX611" fmla="*/ 670653 w 3798061"/>
                  <a:gd name="connsiteY611" fmla="*/ 441158 h 1074821"/>
                  <a:gd name="connsiteX612" fmla="*/ 652606 w 3798061"/>
                  <a:gd name="connsiteY612" fmla="*/ 449179 h 1074821"/>
                  <a:gd name="connsiteX613" fmla="*/ 646590 w 3798061"/>
                  <a:gd name="connsiteY613" fmla="*/ 451185 h 1074821"/>
                  <a:gd name="connsiteX614" fmla="*/ 638569 w 3798061"/>
                  <a:gd name="connsiteY614" fmla="*/ 455195 h 1074821"/>
                  <a:gd name="connsiteX615" fmla="*/ 626538 w 3798061"/>
                  <a:gd name="connsiteY615" fmla="*/ 457200 h 1074821"/>
                  <a:gd name="connsiteX616" fmla="*/ 620522 w 3798061"/>
                  <a:gd name="connsiteY616" fmla="*/ 453190 h 1074821"/>
                  <a:gd name="connsiteX617" fmla="*/ 618516 w 3798061"/>
                  <a:gd name="connsiteY617" fmla="*/ 445169 h 1074821"/>
                  <a:gd name="connsiteX618" fmla="*/ 614506 w 3798061"/>
                  <a:gd name="connsiteY618" fmla="*/ 439153 h 1074821"/>
                  <a:gd name="connsiteX619" fmla="*/ 612501 w 3798061"/>
                  <a:gd name="connsiteY619" fmla="*/ 433137 h 1074821"/>
                  <a:gd name="connsiteX620" fmla="*/ 606485 w 3798061"/>
                  <a:gd name="connsiteY620" fmla="*/ 429127 h 1074821"/>
                  <a:gd name="connsiteX621" fmla="*/ 594453 w 3798061"/>
                  <a:gd name="connsiteY621" fmla="*/ 421106 h 1074821"/>
                  <a:gd name="connsiteX622" fmla="*/ 580416 w 3798061"/>
                  <a:gd name="connsiteY622" fmla="*/ 415090 h 1074821"/>
                  <a:gd name="connsiteX623" fmla="*/ 568385 w 3798061"/>
                  <a:gd name="connsiteY623" fmla="*/ 419100 h 1074821"/>
                  <a:gd name="connsiteX624" fmla="*/ 566380 w 3798061"/>
                  <a:gd name="connsiteY624" fmla="*/ 425116 h 1074821"/>
                  <a:gd name="connsiteX625" fmla="*/ 572395 w 3798061"/>
                  <a:gd name="connsiteY625" fmla="*/ 445169 h 1074821"/>
                  <a:gd name="connsiteX626" fmla="*/ 574401 w 3798061"/>
                  <a:gd name="connsiteY626" fmla="*/ 453190 h 1074821"/>
                  <a:gd name="connsiteX627" fmla="*/ 578411 w 3798061"/>
                  <a:gd name="connsiteY627" fmla="*/ 467227 h 1074821"/>
                  <a:gd name="connsiteX628" fmla="*/ 576406 w 3798061"/>
                  <a:gd name="connsiteY628" fmla="*/ 473242 h 1074821"/>
                  <a:gd name="connsiteX629" fmla="*/ 562369 w 3798061"/>
                  <a:gd name="connsiteY629" fmla="*/ 463216 h 1074821"/>
                  <a:gd name="connsiteX630" fmla="*/ 560364 w 3798061"/>
                  <a:gd name="connsiteY630" fmla="*/ 457200 h 1074821"/>
                  <a:gd name="connsiteX631" fmla="*/ 550338 w 3798061"/>
                  <a:gd name="connsiteY631" fmla="*/ 439153 h 1074821"/>
                  <a:gd name="connsiteX632" fmla="*/ 542316 w 3798061"/>
                  <a:gd name="connsiteY632" fmla="*/ 421106 h 1074821"/>
                  <a:gd name="connsiteX633" fmla="*/ 532290 w 3798061"/>
                  <a:gd name="connsiteY633" fmla="*/ 407069 h 1074821"/>
                  <a:gd name="connsiteX634" fmla="*/ 526274 w 3798061"/>
                  <a:gd name="connsiteY634" fmla="*/ 391027 h 1074821"/>
                  <a:gd name="connsiteX635" fmla="*/ 524269 w 3798061"/>
                  <a:gd name="connsiteY635" fmla="*/ 385011 h 1074821"/>
                  <a:gd name="connsiteX636" fmla="*/ 514243 w 3798061"/>
                  <a:gd name="connsiteY636" fmla="*/ 372979 h 1074821"/>
                  <a:gd name="connsiteX637" fmla="*/ 512238 w 3798061"/>
                  <a:gd name="connsiteY637" fmla="*/ 366963 h 1074821"/>
                  <a:gd name="connsiteX638" fmla="*/ 506222 w 3798061"/>
                  <a:gd name="connsiteY638" fmla="*/ 360948 h 1074821"/>
                  <a:gd name="connsiteX639" fmla="*/ 500206 w 3798061"/>
                  <a:gd name="connsiteY639" fmla="*/ 352927 h 1074821"/>
                  <a:gd name="connsiteX640" fmla="*/ 494190 w 3798061"/>
                  <a:gd name="connsiteY640" fmla="*/ 348916 h 1074821"/>
                  <a:gd name="connsiteX641" fmla="*/ 486169 w 3798061"/>
                  <a:gd name="connsiteY641" fmla="*/ 340895 h 1074821"/>
                  <a:gd name="connsiteX642" fmla="*/ 478148 w 3798061"/>
                  <a:gd name="connsiteY642" fmla="*/ 328863 h 1074821"/>
                  <a:gd name="connsiteX643" fmla="*/ 474138 w 3798061"/>
                  <a:gd name="connsiteY643" fmla="*/ 320842 h 1074821"/>
                  <a:gd name="connsiteX644" fmla="*/ 476143 w 3798061"/>
                  <a:gd name="connsiteY644" fmla="*/ 300790 h 1074821"/>
                  <a:gd name="connsiteX645" fmla="*/ 478148 w 3798061"/>
                  <a:gd name="connsiteY645" fmla="*/ 294774 h 1074821"/>
                  <a:gd name="connsiteX646" fmla="*/ 484164 w 3798061"/>
                  <a:gd name="connsiteY646" fmla="*/ 290763 h 1074821"/>
                  <a:gd name="connsiteX647" fmla="*/ 496195 w 3798061"/>
                  <a:gd name="connsiteY647" fmla="*/ 298785 h 1074821"/>
                  <a:gd name="connsiteX648" fmla="*/ 502211 w 3798061"/>
                  <a:gd name="connsiteY648" fmla="*/ 300790 h 1074821"/>
                  <a:gd name="connsiteX649" fmla="*/ 516248 w 3798061"/>
                  <a:gd name="connsiteY649" fmla="*/ 314827 h 1074821"/>
                  <a:gd name="connsiteX650" fmla="*/ 520259 w 3798061"/>
                  <a:gd name="connsiteY650" fmla="*/ 320842 h 1074821"/>
                  <a:gd name="connsiteX651" fmla="*/ 530285 w 3798061"/>
                  <a:gd name="connsiteY651" fmla="*/ 326858 h 1074821"/>
                  <a:gd name="connsiteX652" fmla="*/ 536301 w 3798061"/>
                  <a:gd name="connsiteY652" fmla="*/ 330869 h 1074821"/>
                  <a:gd name="connsiteX653" fmla="*/ 542316 w 3798061"/>
                  <a:gd name="connsiteY653" fmla="*/ 332874 h 1074821"/>
                  <a:gd name="connsiteX654" fmla="*/ 550338 w 3798061"/>
                  <a:gd name="connsiteY654" fmla="*/ 336885 h 1074821"/>
                  <a:gd name="connsiteX655" fmla="*/ 606485 w 3798061"/>
                  <a:gd name="connsiteY655" fmla="*/ 332874 h 1074821"/>
                  <a:gd name="connsiteX656" fmla="*/ 616511 w 3798061"/>
                  <a:gd name="connsiteY656" fmla="*/ 328863 h 1074821"/>
                  <a:gd name="connsiteX657" fmla="*/ 614506 w 3798061"/>
                  <a:gd name="connsiteY657" fmla="*/ 312821 h 1074821"/>
                  <a:gd name="connsiteX658" fmla="*/ 624365 w 3798061"/>
                  <a:gd name="connsiteY658" fmla="*/ 300344 h 1074821"/>
                  <a:gd name="connsiteX659" fmla="*/ 592615 w 3798061"/>
                  <a:gd name="connsiteY659" fmla="*/ 276782 h 1074821"/>
                  <a:gd name="connsiteX660" fmla="*/ 574568 w 3798061"/>
                  <a:gd name="connsiteY660" fmla="*/ 265920 h 1074821"/>
                  <a:gd name="connsiteX661" fmla="*/ 557133 w 3798061"/>
                  <a:gd name="connsiteY661" fmla="*/ 249766 h 1074821"/>
                  <a:gd name="connsiteX662" fmla="*/ 528280 w 3798061"/>
                  <a:gd name="connsiteY662" fmla="*/ 256674 h 1074821"/>
                  <a:gd name="connsiteX663" fmla="*/ 535910 w 3798061"/>
                  <a:gd name="connsiteY663" fmla="*/ 242303 h 1074821"/>
                  <a:gd name="connsiteX664" fmla="*/ 512238 w 3798061"/>
                  <a:gd name="connsiteY664" fmla="*/ 236621 h 1074821"/>
                  <a:gd name="connsiteX665" fmla="*/ 506222 w 3798061"/>
                  <a:gd name="connsiteY665" fmla="*/ 230606 h 1074821"/>
                  <a:gd name="connsiteX666" fmla="*/ 502211 w 3798061"/>
                  <a:gd name="connsiteY666" fmla="*/ 224590 h 1074821"/>
                  <a:gd name="connsiteX667" fmla="*/ 496195 w 3798061"/>
                  <a:gd name="connsiteY667" fmla="*/ 222585 h 1074821"/>
                  <a:gd name="connsiteX668" fmla="*/ 474751 w 3798061"/>
                  <a:gd name="connsiteY668" fmla="*/ 206932 h 1074821"/>
                  <a:gd name="connsiteX669" fmla="*/ 411974 w 3798061"/>
                  <a:gd name="connsiteY669" fmla="*/ 214563 h 1074821"/>
                  <a:gd name="connsiteX670" fmla="*/ 385906 w 3798061"/>
                  <a:gd name="connsiteY670" fmla="*/ 212558 h 1074821"/>
                  <a:gd name="connsiteX671" fmla="*/ 365853 w 3798061"/>
                  <a:gd name="connsiteY671" fmla="*/ 206542 h 1074821"/>
                  <a:gd name="connsiteX672" fmla="*/ 355827 w 3798061"/>
                  <a:gd name="connsiteY672" fmla="*/ 202532 h 1074821"/>
                  <a:gd name="connsiteX673" fmla="*/ 349811 w 3798061"/>
                  <a:gd name="connsiteY673" fmla="*/ 196516 h 1074821"/>
                  <a:gd name="connsiteX674" fmla="*/ 339785 w 3798061"/>
                  <a:gd name="connsiteY674" fmla="*/ 194511 h 1074821"/>
                  <a:gd name="connsiteX675" fmla="*/ 311711 w 3798061"/>
                  <a:gd name="connsiteY675" fmla="*/ 188495 h 1074821"/>
                  <a:gd name="connsiteX676" fmla="*/ 301685 w 3798061"/>
                  <a:gd name="connsiteY676" fmla="*/ 184485 h 1074821"/>
                  <a:gd name="connsiteX677" fmla="*/ 283638 w 3798061"/>
                  <a:gd name="connsiteY677" fmla="*/ 182479 h 1074821"/>
                  <a:gd name="connsiteX678" fmla="*/ 269601 w 3798061"/>
                  <a:gd name="connsiteY678" fmla="*/ 174458 h 1074821"/>
                  <a:gd name="connsiteX679" fmla="*/ 211448 w 3798061"/>
                  <a:gd name="connsiteY679" fmla="*/ 162427 h 1074821"/>
                  <a:gd name="connsiteX680" fmla="*/ 169338 w 3798061"/>
                  <a:gd name="connsiteY680" fmla="*/ 162427 h 1074821"/>
                  <a:gd name="connsiteX681" fmla="*/ 163322 w 3798061"/>
                  <a:gd name="connsiteY681" fmla="*/ 168442 h 1074821"/>
                  <a:gd name="connsiteX682" fmla="*/ 157306 w 3798061"/>
                  <a:gd name="connsiteY682" fmla="*/ 170448 h 1074821"/>
                  <a:gd name="connsiteX683" fmla="*/ 151290 w 3798061"/>
                  <a:gd name="connsiteY683" fmla="*/ 176463 h 1074821"/>
                  <a:gd name="connsiteX684" fmla="*/ 149285 w 3798061"/>
                  <a:gd name="connsiteY684" fmla="*/ 182479 h 1074821"/>
                  <a:gd name="connsiteX685" fmla="*/ 143269 w 3798061"/>
                  <a:gd name="connsiteY685" fmla="*/ 184485 h 1074821"/>
                  <a:gd name="connsiteX686" fmla="*/ 131238 w 3798061"/>
                  <a:gd name="connsiteY686" fmla="*/ 190500 h 1074821"/>
                  <a:gd name="connsiteX687" fmla="*/ 111185 w 3798061"/>
                  <a:gd name="connsiteY687" fmla="*/ 208548 h 1074821"/>
                  <a:gd name="connsiteX688" fmla="*/ 105169 w 3798061"/>
                  <a:gd name="connsiteY688" fmla="*/ 210553 h 1074821"/>
                  <a:gd name="connsiteX689" fmla="*/ 103164 w 3798061"/>
                  <a:gd name="connsiteY689" fmla="*/ 208548 h 1074821"/>
                  <a:gd name="connsiteX0" fmla="*/ 103164 w 3798061"/>
                  <a:gd name="connsiteY0" fmla="*/ 208548 h 1074821"/>
                  <a:gd name="connsiteX1" fmla="*/ 103164 w 3798061"/>
                  <a:gd name="connsiteY1" fmla="*/ 208548 h 1074821"/>
                  <a:gd name="connsiteX2" fmla="*/ 99153 w 3798061"/>
                  <a:gd name="connsiteY2" fmla="*/ 234616 h 1074821"/>
                  <a:gd name="connsiteX3" fmla="*/ 97148 w 3798061"/>
                  <a:gd name="connsiteY3" fmla="*/ 240632 h 1074821"/>
                  <a:gd name="connsiteX4" fmla="*/ 89127 w 3798061"/>
                  <a:gd name="connsiteY4" fmla="*/ 252663 h 1074821"/>
                  <a:gd name="connsiteX5" fmla="*/ 79101 w 3798061"/>
                  <a:gd name="connsiteY5" fmla="*/ 268706 h 1074821"/>
                  <a:gd name="connsiteX6" fmla="*/ 75090 w 3798061"/>
                  <a:gd name="connsiteY6" fmla="*/ 274721 h 1074821"/>
                  <a:gd name="connsiteX7" fmla="*/ 63059 w 3798061"/>
                  <a:gd name="connsiteY7" fmla="*/ 294774 h 1074821"/>
                  <a:gd name="connsiteX8" fmla="*/ 55038 w 3798061"/>
                  <a:gd name="connsiteY8" fmla="*/ 302795 h 1074821"/>
                  <a:gd name="connsiteX9" fmla="*/ 47016 w 3798061"/>
                  <a:gd name="connsiteY9" fmla="*/ 312821 h 1074821"/>
                  <a:gd name="connsiteX10" fmla="*/ 36990 w 3798061"/>
                  <a:gd name="connsiteY10" fmla="*/ 332874 h 1074821"/>
                  <a:gd name="connsiteX11" fmla="*/ 26964 w 3798061"/>
                  <a:gd name="connsiteY11" fmla="*/ 344906 h 1074821"/>
                  <a:gd name="connsiteX12" fmla="*/ 14932 w 3798061"/>
                  <a:gd name="connsiteY12" fmla="*/ 352927 h 1074821"/>
                  <a:gd name="connsiteX13" fmla="*/ 12927 w 3798061"/>
                  <a:gd name="connsiteY13" fmla="*/ 358942 h 1074821"/>
                  <a:gd name="connsiteX14" fmla="*/ 2901 w 3798061"/>
                  <a:gd name="connsiteY14" fmla="*/ 372979 h 1074821"/>
                  <a:gd name="connsiteX15" fmla="*/ 895 w 3798061"/>
                  <a:gd name="connsiteY15" fmla="*/ 381000 h 1074821"/>
                  <a:gd name="connsiteX16" fmla="*/ 6911 w 3798061"/>
                  <a:gd name="connsiteY16" fmla="*/ 475248 h 1074821"/>
                  <a:gd name="connsiteX17" fmla="*/ 545 w 3798061"/>
                  <a:gd name="connsiteY17" fmla="*/ 559268 h 1074821"/>
                  <a:gd name="connsiteX18" fmla="*/ 2651 w 3798061"/>
                  <a:gd name="connsiteY18" fmla="*/ 574358 h 1074821"/>
                  <a:gd name="connsiteX19" fmla="*/ 20948 w 3798061"/>
                  <a:gd name="connsiteY19" fmla="*/ 591553 h 1074821"/>
                  <a:gd name="connsiteX20" fmla="*/ 18943 w 3798061"/>
                  <a:gd name="connsiteY20" fmla="*/ 601579 h 1074821"/>
                  <a:gd name="connsiteX21" fmla="*/ 14932 w 3798061"/>
                  <a:gd name="connsiteY21" fmla="*/ 607595 h 1074821"/>
                  <a:gd name="connsiteX22" fmla="*/ 20948 w 3798061"/>
                  <a:gd name="connsiteY22" fmla="*/ 601579 h 1074821"/>
                  <a:gd name="connsiteX23" fmla="*/ 43006 w 3798061"/>
                  <a:gd name="connsiteY23" fmla="*/ 587542 h 1074821"/>
                  <a:gd name="connsiteX24" fmla="*/ 49022 w 3798061"/>
                  <a:gd name="connsiteY24" fmla="*/ 581527 h 1074821"/>
                  <a:gd name="connsiteX25" fmla="*/ 63059 w 3798061"/>
                  <a:gd name="connsiteY25" fmla="*/ 575511 h 1074821"/>
                  <a:gd name="connsiteX26" fmla="*/ 73085 w 3798061"/>
                  <a:gd name="connsiteY26" fmla="*/ 573506 h 1074821"/>
                  <a:gd name="connsiteX27" fmla="*/ 79101 w 3798061"/>
                  <a:gd name="connsiteY27" fmla="*/ 569495 h 1074821"/>
                  <a:gd name="connsiteX28" fmla="*/ 83111 w 3798061"/>
                  <a:gd name="connsiteY28" fmla="*/ 563479 h 1074821"/>
                  <a:gd name="connsiteX29" fmla="*/ 91132 w 3798061"/>
                  <a:gd name="connsiteY29" fmla="*/ 561474 h 1074821"/>
                  <a:gd name="connsiteX30" fmla="*/ 127227 w 3798061"/>
                  <a:gd name="connsiteY30" fmla="*/ 557463 h 1074821"/>
                  <a:gd name="connsiteX31" fmla="*/ 135248 w 3798061"/>
                  <a:gd name="connsiteY31" fmla="*/ 551448 h 1074821"/>
                  <a:gd name="connsiteX32" fmla="*/ 137253 w 3798061"/>
                  <a:gd name="connsiteY32" fmla="*/ 545432 h 1074821"/>
                  <a:gd name="connsiteX33" fmla="*/ 143269 w 3798061"/>
                  <a:gd name="connsiteY33" fmla="*/ 537411 h 1074821"/>
                  <a:gd name="connsiteX34" fmla="*/ 145274 w 3798061"/>
                  <a:gd name="connsiteY34" fmla="*/ 529390 h 1074821"/>
                  <a:gd name="connsiteX35" fmla="*/ 149285 w 3798061"/>
                  <a:gd name="connsiteY35" fmla="*/ 523374 h 1074821"/>
                  <a:gd name="connsiteX36" fmla="*/ 155301 w 3798061"/>
                  <a:gd name="connsiteY36" fmla="*/ 499311 h 1074821"/>
                  <a:gd name="connsiteX37" fmla="*/ 181369 w 3798061"/>
                  <a:gd name="connsiteY37" fmla="*/ 473242 h 1074821"/>
                  <a:gd name="connsiteX38" fmla="*/ 187385 w 3798061"/>
                  <a:gd name="connsiteY38" fmla="*/ 467227 h 1074821"/>
                  <a:gd name="connsiteX39" fmla="*/ 189390 w 3798061"/>
                  <a:gd name="connsiteY39" fmla="*/ 461211 h 1074821"/>
                  <a:gd name="connsiteX40" fmla="*/ 199416 w 3798061"/>
                  <a:gd name="connsiteY40" fmla="*/ 449179 h 1074821"/>
                  <a:gd name="connsiteX41" fmla="*/ 211448 w 3798061"/>
                  <a:gd name="connsiteY41" fmla="*/ 441158 h 1074821"/>
                  <a:gd name="connsiteX42" fmla="*/ 213453 w 3798061"/>
                  <a:gd name="connsiteY42" fmla="*/ 435142 h 1074821"/>
                  <a:gd name="connsiteX43" fmla="*/ 211448 w 3798061"/>
                  <a:gd name="connsiteY43" fmla="*/ 411079 h 1074821"/>
                  <a:gd name="connsiteX44" fmla="*/ 215459 w 3798061"/>
                  <a:gd name="connsiteY44" fmla="*/ 405063 h 1074821"/>
                  <a:gd name="connsiteX45" fmla="*/ 221474 w 3798061"/>
                  <a:gd name="connsiteY45" fmla="*/ 403058 h 1074821"/>
                  <a:gd name="connsiteX46" fmla="*/ 231501 w 3798061"/>
                  <a:gd name="connsiteY46" fmla="*/ 393032 h 1074821"/>
                  <a:gd name="connsiteX47" fmla="*/ 237516 w 3798061"/>
                  <a:gd name="connsiteY47" fmla="*/ 385011 h 1074821"/>
                  <a:gd name="connsiteX48" fmla="*/ 247543 w 3798061"/>
                  <a:gd name="connsiteY48" fmla="*/ 374985 h 1074821"/>
                  <a:gd name="connsiteX49" fmla="*/ 263585 w 3798061"/>
                  <a:gd name="connsiteY49" fmla="*/ 358942 h 1074821"/>
                  <a:gd name="connsiteX50" fmla="*/ 277622 w 3798061"/>
                  <a:gd name="connsiteY50" fmla="*/ 348916 h 1074821"/>
                  <a:gd name="connsiteX51" fmla="*/ 283638 w 3798061"/>
                  <a:gd name="connsiteY51" fmla="*/ 360948 h 1074821"/>
                  <a:gd name="connsiteX52" fmla="*/ 287648 w 3798061"/>
                  <a:gd name="connsiteY52" fmla="*/ 372979 h 1074821"/>
                  <a:gd name="connsiteX53" fmla="*/ 299680 w 3798061"/>
                  <a:gd name="connsiteY53" fmla="*/ 381000 h 1074821"/>
                  <a:gd name="connsiteX54" fmla="*/ 311711 w 3798061"/>
                  <a:gd name="connsiteY54" fmla="*/ 387016 h 1074821"/>
                  <a:gd name="connsiteX55" fmla="*/ 319732 w 3798061"/>
                  <a:gd name="connsiteY55" fmla="*/ 401053 h 1074821"/>
                  <a:gd name="connsiteX56" fmla="*/ 315722 w 3798061"/>
                  <a:gd name="connsiteY56" fmla="*/ 413085 h 1074821"/>
                  <a:gd name="connsiteX57" fmla="*/ 309706 w 3798061"/>
                  <a:gd name="connsiteY57" fmla="*/ 419100 h 1074821"/>
                  <a:gd name="connsiteX58" fmla="*/ 297674 w 3798061"/>
                  <a:gd name="connsiteY58" fmla="*/ 427121 h 1074821"/>
                  <a:gd name="connsiteX59" fmla="*/ 287648 w 3798061"/>
                  <a:gd name="connsiteY59" fmla="*/ 439153 h 1074821"/>
                  <a:gd name="connsiteX60" fmla="*/ 281632 w 3798061"/>
                  <a:gd name="connsiteY60" fmla="*/ 441158 h 1074821"/>
                  <a:gd name="connsiteX61" fmla="*/ 269601 w 3798061"/>
                  <a:gd name="connsiteY61" fmla="*/ 449179 h 1074821"/>
                  <a:gd name="connsiteX62" fmla="*/ 263585 w 3798061"/>
                  <a:gd name="connsiteY62" fmla="*/ 455195 h 1074821"/>
                  <a:gd name="connsiteX63" fmla="*/ 257569 w 3798061"/>
                  <a:gd name="connsiteY63" fmla="*/ 459206 h 1074821"/>
                  <a:gd name="connsiteX64" fmla="*/ 245538 w 3798061"/>
                  <a:gd name="connsiteY64" fmla="*/ 471237 h 1074821"/>
                  <a:gd name="connsiteX65" fmla="*/ 233506 w 3798061"/>
                  <a:gd name="connsiteY65" fmla="*/ 481263 h 1074821"/>
                  <a:gd name="connsiteX66" fmla="*/ 229495 w 3798061"/>
                  <a:gd name="connsiteY66" fmla="*/ 487279 h 1074821"/>
                  <a:gd name="connsiteX67" fmla="*/ 241527 w 3798061"/>
                  <a:gd name="connsiteY67" fmla="*/ 499311 h 1074821"/>
                  <a:gd name="connsiteX68" fmla="*/ 243532 w 3798061"/>
                  <a:gd name="connsiteY68" fmla="*/ 547437 h 1074821"/>
                  <a:gd name="connsiteX69" fmla="*/ 273611 w 3798061"/>
                  <a:gd name="connsiteY69" fmla="*/ 557463 h 1074821"/>
                  <a:gd name="connsiteX70" fmla="*/ 297674 w 3798061"/>
                  <a:gd name="connsiteY70" fmla="*/ 567490 h 1074821"/>
                  <a:gd name="connsiteX71" fmla="*/ 305695 w 3798061"/>
                  <a:gd name="connsiteY71" fmla="*/ 571500 h 1074821"/>
                  <a:gd name="connsiteX72" fmla="*/ 317727 w 3798061"/>
                  <a:gd name="connsiteY72" fmla="*/ 573506 h 1074821"/>
                  <a:gd name="connsiteX73" fmla="*/ 339785 w 3798061"/>
                  <a:gd name="connsiteY73" fmla="*/ 579521 h 1074821"/>
                  <a:gd name="connsiteX74" fmla="*/ 345801 w 3798061"/>
                  <a:gd name="connsiteY74" fmla="*/ 583532 h 1074821"/>
                  <a:gd name="connsiteX75" fmla="*/ 385906 w 3798061"/>
                  <a:gd name="connsiteY75" fmla="*/ 587542 h 1074821"/>
                  <a:gd name="connsiteX76" fmla="*/ 399943 w 3798061"/>
                  <a:gd name="connsiteY76" fmla="*/ 591553 h 1074821"/>
                  <a:gd name="connsiteX77" fmla="*/ 442053 w 3798061"/>
                  <a:gd name="connsiteY77" fmla="*/ 597569 h 1074821"/>
                  <a:gd name="connsiteX78" fmla="*/ 482159 w 3798061"/>
                  <a:gd name="connsiteY78" fmla="*/ 605590 h 1074821"/>
                  <a:gd name="connsiteX79" fmla="*/ 504216 w 3798061"/>
                  <a:gd name="connsiteY79" fmla="*/ 609600 h 1074821"/>
                  <a:gd name="connsiteX80" fmla="*/ 516248 w 3798061"/>
                  <a:gd name="connsiteY80" fmla="*/ 613611 h 1074821"/>
                  <a:gd name="connsiteX81" fmla="*/ 526274 w 3798061"/>
                  <a:gd name="connsiteY81" fmla="*/ 615616 h 1074821"/>
                  <a:gd name="connsiteX82" fmla="*/ 534295 w 3798061"/>
                  <a:gd name="connsiteY82" fmla="*/ 619627 h 1074821"/>
                  <a:gd name="connsiteX83" fmla="*/ 540311 w 3798061"/>
                  <a:gd name="connsiteY83" fmla="*/ 621632 h 1074821"/>
                  <a:gd name="connsiteX84" fmla="*/ 546327 w 3798061"/>
                  <a:gd name="connsiteY84" fmla="*/ 625642 h 1074821"/>
                  <a:gd name="connsiteX85" fmla="*/ 560364 w 3798061"/>
                  <a:gd name="connsiteY85" fmla="*/ 631658 h 1074821"/>
                  <a:gd name="connsiteX86" fmla="*/ 572395 w 3798061"/>
                  <a:gd name="connsiteY86" fmla="*/ 639679 h 1074821"/>
                  <a:gd name="connsiteX87" fmla="*/ 578411 w 3798061"/>
                  <a:gd name="connsiteY87" fmla="*/ 641685 h 1074821"/>
                  <a:gd name="connsiteX88" fmla="*/ 584427 w 3798061"/>
                  <a:gd name="connsiteY88" fmla="*/ 645695 h 1074821"/>
                  <a:gd name="connsiteX89" fmla="*/ 592448 w 3798061"/>
                  <a:gd name="connsiteY89" fmla="*/ 647700 h 1074821"/>
                  <a:gd name="connsiteX90" fmla="*/ 598464 w 3798061"/>
                  <a:gd name="connsiteY90" fmla="*/ 649706 h 1074821"/>
                  <a:gd name="connsiteX91" fmla="*/ 612501 w 3798061"/>
                  <a:gd name="connsiteY91" fmla="*/ 655721 h 1074821"/>
                  <a:gd name="connsiteX92" fmla="*/ 622527 w 3798061"/>
                  <a:gd name="connsiteY92" fmla="*/ 665748 h 1074821"/>
                  <a:gd name="connsiteX93" fmla="*/ 628543 w 3798061"/>
                  <a:gd name="connsiteY93" fmla="*/ 667753 h 1074821"/>
                  <a:gd name="connsiteX94" fmla="*/ 650601 w 3798061"/>
                  <a:gd name="connsiteY94" fmla="*/ 673769 h 1074821"/>
                  <a:gd name="connsiteX95" fmla="*/ 750111 w 3798061"/>
                  <a:gd name="connsiteY95" fmla="*/ 684647 h 1074821"/>
                  <a:gd name="connsiteX96" fmla="*/ 764901 w 3798061"/>
                  <a:gd name="connsiteY96" fmla="*/ 685800 h 1074821"/>
                  <a:gd name="connsiteX97" fmla="*/ 788964 w 3798061"/>
                  <a:gd name="connsiteY97" fmla="*/ 689811 h 1074821"/>
                  <a:gd name="connsiteX98" fmla="*/ 813027 w 3798061"/>
                  <a:gd name="connsiteY98" fmla="*/ 697832 h 1074821"/>
                  <a:gd name="connsiteX99" fmla="*/ 823053 w 3798061"/>
                  <a:gd name="connsiteY99" fmla="*/ 699837 h 1074821"/>
                  <a:gd name="connsiteX100" fmla="*/ 835085 w 3798061"/>
                  <a:gd name="connsiteY100" fmla="*/ 703848 h 1074821"/>
                  <a:gd name="connsiteX101" fmla="*/ 855138 w 3798061"/>
                  <a:gd name="connsiteY101" fmla="*/ 705853 h 1074821"/>
                  <a:gd name="connsiteX102" fmla="*/ 873185 w 3798061"/>
                  <a:gd name="connsiteY102" fmla="*/ 709863 h 1074821"/>
                  <a:gd name="connsiteX103" fmla="*/ 895243 w 3798061"/>
                  <a:gd name="connsiteY103" fmla="*/ 713874 h 1074821"/>
                  <a:gd name="connsiteX104" fmla="*/ 909280 w 3798061"/>
                  <a:gd name="connsiteY104" fmla="*/ 717885 h 1074821"/>
                  <a:gd name="connsiteX105" fmla="*/ 923316 w 3798061"/>
                  <a:gd name="connsiteY105" fmla="*/ 719890 h 1074821"/>
                  <a:gd name="connsiteX106" fmla="*/ 943369 w 3798061"/>
                  <a:gd name="connsiteY106" fmla="*/ 723900 h 1074821"/>
                  <a:gd name="connsiteX107" fmla="*/ 951390 w 3798061"/>
                  <a:gd name="connsiteY107" fmla="*/ 727911 h 1074821"/>
                  <a:gd name="connsiteX108" fmla="*/ 965427 w 3798061"/>
                  <a:gd name="connsiteY108" fmla="*/ 731921 h 1074821"/>
                  <a:gd name="connsiteX109" fmla="*/ 984427 w 3798061"/>
                  <a:gd name="connsiteY109" fmla="*/ 744605 h 1074821"/>
                  <a:gd name="connsiteX110" fmla="*/ 1031300 w 3798061"/>
                  <a:gd name="connsiteY110" fmla="*/ 758341 h 1074821"/>
                  <a:gd name="connsiteX111" fmla="*/ 1077722 w 3798061"/>
                  <a:gd name="connsiteY111" fmla="*/ 753979 h 1074821"/>
                  <a:gd name="connsiteX112" fmla="*/ 1089753 w 3798061"/>
                  <a:gd name="connsiteY112" fmla="*/ 757990 h 1074821"/>
                  <a:gd name="connsiteX113" fmla="*/ 1113816 w 3798061"/>
                  <a:gd name="connsiteY113" fmla="*/ 762000 h 1074821"/>
                  <a:gd name="connsiteX114" fmla="*/ 1121838 w 3798061"/>
                  <a:gd name="connsiteY114" fmla="*/ 764006 h 1074821"/>
                  <a:gd name="connsiteX115" fmla="*/ 1147906 w 3798061"/>
                  <a:gd name="connsiteY115" fmla="*/ 770021 h 1074821"/>
                  <a:gd name="connsiteX116" fmla="*/ 1194027 w 3798061"/>
                  <a:gd name="connsiteY116" fmla="*/ 780048 h 1074821"/>
                  <a:gd name="connsiteX117" fmla="*/ 1230122 w 3798061"/>
                  <a:gd name="connsiteY117" fmla="*/ 794085 h 1074821"/>
                  <a:gd name="connsiteX118" fmla="*/ 1236138 w 3798061"/>
                  <a:gd name="connsiteY118" fmla="*/ 798095 h 1074821"/>
                  <a:gd name="connsiteX119" fmla="*/ 1250174 w 3798061"/>
                  <a:gd name="connsiteY119" fmla="*/ 804111 h 1074821"/>
                  <a:gd name="connsiteX120" fmla="*/ 1260201 w 3798061"/>
                  <a:gd name="connsiteY120" fmla="*/ 810127 h 1074821"/>
                  <a:gd name="connsiteX121" fmla="*/ 1266216 w 3798061"/>
                  <a:gd name="connsiteY121" fmla="*/ 814137 h 1074821"/>
                  <a:gd name="connsiteX122" fmla="*/ 1274238 w 3798061"/>
                  <a:gd name="connsiteY122" fmla="*/ 816142 h 1074821"/>
                  <a:gd name="connsiteX123" fmla="*/ 1292285 w 3798061"/>
                  <a:gd name="connsiteY123" fmla="*/ 822158 h 1074821"/>
                  <a:gd name="connsiteX124" fmla="*/ 1300306 w 3798061"/>
                  <a:gd name="connsiteY124" fmla="*/ 826169 h 1074821"/>
                  <a:gd name="connsiteX125" fmla="*/ 1474764 w 3798061"/>
                  <a:gd name="connsiteY125" fmla="*/ 824163 h 1074821"/>
                  <a:gd name="connsiteX126" fmla="*/ 1482785 w 3798061"/>
                  <a:gd name="connsiteY126" fmla="*/ 826169 h 1074821"/>
                  <a:gd name="connsiteX127" fmla="*/ 1496822 w 3798061"/>
                  <a:gd name="connsiteY127" fmla="*/ 830179 h 1074821"/>
                  <a:gd name="connsiteX128" fmla="*/ 1514869 w 3798061"/>
                  <a:gd name="connsiteY128" fmla="*/ 832185 h 1074821"/>
                  <a:gd name="connsiteX129" fmla="*/ 1544948 w 3798061"/>
                  <a:gd name="connsiteY129" fmla="*/ 840206 h 1074821"/>
                  <a:gd name="connsiteX130" fmla="*/ 1562995 w 3798061"/>
                  <a:gd name="connsiteY130" fmla="*/ 846221 h 1074821"/>
                  <a:gd name="connsiteX131" fmla="*/ 1571016 w 3798061"/>
                  <a:gd name="connsiteY131" fmla="*/ 850232 h 1074821"/>
                  <a:gd name="connsiteX132" fmla="*/ 1581043 w 3798061"/>
                  <a:gd name="connsiteY132" fmla="*/ 852237 h 1074821"/>
                  <a:gd name="connsiteX133" fmla="*/ 1611122 w 3798061"/>
                  <a:gd name="connsiteY133" fmla="*/ 858253 h 1074821"/>
                  <a:gd name="connsiteX134" fmla="*/ 1619143 w 3798061"/>
                  <a:gd name="connsiteY134" fmla="*/ 862263 h 1074821"/>
                  <a:gd name="connsiteX135" fmla="*/ 1627164 w 3798061"/>
                  <a:gd name="connsiteY135" fmla="*/ 864269 h 1074821"/>
                  <a:gd name="connsiteX136" fmla="*/ 1641201 w 3798061"/>
                  <a:gd name="connsiteY136" fmla="*/ 870285 h 1074821"/>
                  <a:gd name="connsiteX137" fmla="*/ 1659248 w 3798061"/>
                  <a:gd name="connsiteY137" fmla="*/ 890337 h 1074821"/>
                  <a:gd name="connsiteX138" fmla="*/ 1665264 w 3798061"/>
                  <a:gd name="connsiteY138" fmla="*/ 902369 h 1074821"/>
                  <a:gd name="connsiteX139" fmla="*/ 1671280 w 3798061"/>
                  <a:gd name="connsiteY139" fmla="*/ 906379 h 1074821"/>
                  <a:gd name="connsiteX140" fmla="*/ 1679301 w 3798061"/>
                  <a:gd name="connsiteY140" fmla="*/ 912395 h 1074821"/>
                  <a:gd name="connsiteX141" fmla="*/ 1685316 w 3798061"/>
                  <a:gd name="connsiteY141" fmla="*/ 916406 h 1074821"/>
                  <a:gd name="connsiteX142" fmla="*/ 1713390 w 3798061"/>
                  <a:gd name="connsiteY142" fmla="*/ 924427 h 1074821"/>
                  <a:gd name="connsiteX143" fmla="*/ 1739459 w 3798061"/>
                  <a:gd name="connsiteY143" fmla="*/ 932448 h 1074821"/>
                  <a:gd name="connsiteX144" fmla="*/ 1751490 w 3798061"/>
                  <a:gd name="connsiteY144" fmla="*/ 938463 h 1074821"/>
                  <a:gd name="connsiteX145" fmla="*/ 1763522 w 3798061"/>
                  <a:gd name="connsiteY145" fmla="*/ 944479 h 1074821"/>
                  <a:gd name="connsiteX146" fmla="*/ 1779564 w 3798061"/>
                  <a:gd name="connsiteY146" fmla="*/ 950495 h 1074821"/>
                  <a:gd name="connsiteX147" fmla="*/ 1826437 w 3798061"/>
                  <a:gd name="connsiteY147" fmla="*/ 965083 h 1074821"/>
                  <a:gd name="connsiteX148" fmla="*/ 1980090 w 3798061"/>
                  <a:gd name="connsiteY148" fmla="*/ 952500 h 1074821"/>
                  <a:gd name="connsiteX149" fmla="*/ 2072332 w 3798061"/>
                  <a:gd name="connsiteY149" fmla="*/ 948490 h 1074821"/>
                  <a:gd name="connsiteX150" fmla="*/ 2130485 w 3798061"/>
                  <a:gd name="connsiteY150" fmla="*/ 950495 h 1074821"/>
                  <a:gd name="connsiteX151" fmla="*/ 2152543 w 3798061"/>
                  <a:gd name="connsiteY151" fmla="*/ 952500 h 1074821"/>
                  <a:gd name="connsiteX152" fmla="*/ 2162569 w 3798061"/>
                  <a:gd name="connsiteY152" fmla="*/ 956511 h 1074821"/>
                  <a:gd name="connsiteX153" fmla="*/ 2174601 w 3798061"/>
                  <a:gd name="connsiteY153" fmla="*/ 958516 h 1074821"/>
                  <a:gd name="connsiteX154" fmla="*/ 2186632 w 3798061"/>
                  <a:gd name="connsiteY154" fmla="*/ 964532 h 1074821"/>
                  <a:gd name="connsiteX155" fmla="*/ 2192648 w 3798061"/>
                  <a:gd name="connsiteY155" fmla="*/ 968542 h 1074821"/>
                  <a:gd name="connsiteX156" fmla="*/ 2198664 w 3798061"/>
                  <a:gd name="connsiteY156" fmla="*/ 970548 h 1074821"/>
                  <a:gd name="connsiteX157" fmla="*/ 2204680 w 3798061"/>
                  <a:gd name="connsiteY157" fmla="*/ 974558 h 1074821"/>
                  <a:gd name="connsiteX158" fmla="*/ 2212701 w 3798061"/>
                  <a:gd name="connsiteY158" fmla="*/ 976563 h 1074821"/>
                  <a:gd name="connsiteX159" fmla="*/ 2218716 w 3798061"/>
                  <a:gd name="connsiteY159" fmla="*/ 978569 h 1074821"/>
                  <a:gd name="connsiteX160" fmla="*/ 2226738 w 3798061"/>
                  <a:gd name="connsiteY160" fmla="*/ 984585 h 1074821"/>
                  <a:gd name="connsiteX161" fmla="*/ 2232753 w 3798061"/>
                  <a:gd name="connsiteY161" fmla="*/ 988595 h 1074821"/>
                  <a:gd name="connsiteX162" fmla="*/ 2234759 w 3798061"/>
                  <a:gd name="connsiteY162" fmla="*/ 994611 h 1074821"/>
                  <a:gd name="connsiteX163" fmla="*/ 2238769 w 3798061"/>
                  <a:gd name="connsiteY163" fmla="*/ 1002632 h 1074821"/>
                  <a:gd name="connsiteX164" fmla="*/ 2240774 w 3798061"/>
                  <a:gd name="connsiteY164" fmla="*/ 1010653 h 1074821"/>
                  <a:gd name="connsiteX165" fmla="*/ 2242780 w 3798061"/>
                  <a:gd name="connsiteY165" fmla="*/ 1016669 h 1074821"/>
                  <a:gd name="connsiteX166" fmla="*/ 2251402 w 3798061"/>
                  <a:gd name="connsiteY166" fmla="*/ 1035819 h 1074821"/>
                  <a:gd name="connsiteX167" fmla="*/ 2286895 w 3798061"/>
                  <a:gd name="connsiteY167" fmla="*/ 1010653 h 1074821"/>
                  <a:gd name="connsiteX168" fmla="*/ 2288901 w 3798061"/>
                  <a:gd name="connsiteY168" fmla="*/ 996616 h 1074821"/>
                  <a:gd name="connsiteX169" fmla="*/ 2300932 w 3798061"/>
                  <a:gd name="connsiteY169" fmla="*/ 878306 h 1074821"/>
                  <a:gd name="connsiteX170" fmla="*/ 2308953 w 3798061"/>
                  <a:gd name="connsiteY170" fmla="*/ 862263 h 1074821"/>
                  <a:gd name="connsiteX171" fmla="*/ 2314969 w 3798061"/>
                  <a:gd name="connsiteY171" fmla="*/ 856248 h 1074821"/>
                  <a:gd name="connsiteX172" fmla="*/ 2327001 w 3798061"/>
                  <a:gd name="connsiteY172" fmla="*/ 844216 h 1074821"/>
                  <a:gd name="connsiteX173" fmla="*/ 2333016 w 3798061"/>
                  <a:gd name="connsiteY173" fmla="*/ 832185 h 1074821"/>
                  <a:gd name="connsiteX174" fmla="*/ 2341038 w 3798061"/>
                  <a:gd name="connsiteY174" fmla="*/ 826169 h 1074821"/>
                  <a:gd name="connsiteX175" fmla="*/ 2353069 w 3798061"/>
                  <a:gd name="connsiteY175" fmla="*/ 836195 h 1074821"/>
                  <a:gd name="connsiteX176" fmla="*/ 2365101 w 3798061"/>
                  <a:gd name="connsiteY176" fmla="*/ 846221 h 1074821"/>
                  <a:gd name="connsiteX177" fmla="*/ 2373122 w 3798061"/>
                  <a:gd name="connsiteY177" fmla="*/ 858253 h 1074821"/>
                  <a:gd name="connsiteX178" fmla="*/ 2375127 w 3798061"/>
                  <a:gd name="connsiteY178" fmla="*/ 864269 h 1074821"/>
                  <a:gd name="connsiteX179" fmla="*/ 2379138 w 3798061"/>
                  <a:gd name="connsiteY179" fmla="*/ 870285 h 1074821"/>
                  <a:gd name="connsiteX180" fmla="*/ 2407211 w 3798061"/>
                  <a:gd name="connsiteY180" fmla="*/ 912395 h 1074821"/>
                  <a:gd name="connsiteX181" fmla="*/ 2417238 w 3798061"/>
                  <a:gd name="connsiteY181" fmla="*/ 928437 h 1074821"/>
                  <a:gd name="connsiteX182" fmla="*/ 2433280 w 3798061"/>
                  <a:gd name="connsiteY182" fmla="*/ 968542 h 1074821"/>
                  <a:gd name="connsiteX183" fmla="*/ 2437290 w 3798061"/>
                  <a:gd name="connsiteY183" fmla="*/ 976563 h 1074821"/>
                  <a:gd name="connsiteX184" fmla="*/ 2439295 w 3798061"/>
                  <a:gd name="connsiteY184" fmla="*/ 982579 h 1074821"/>
                  <a:gd name="connsiteX185" fmla="*/ 2435786 w 3798061"/>
                  <a:gd name="connsiteY185" fmla="*/ 1006141 h 1074821"/>
                  <a:gd name="connsiteX186" fmla="*/ 2461353 w 3798061"/>
                  <a:gd name="connsiteY186" fmla="*/ 994611 h 1074821"/>
                  <a:gd name="connsiteX187" fmla="*/ 2463359 w 3798061"/>
                  <a:gd name="connsiteY187" fmla="*/ 988595 h 1074821"/>
                  <a:gd name="connsiteX188" fmla="*/ 2471380 w 3798061"/>
                  <a:gd name="connsiteY188" fmla="*/ 984585 h 1074821"/>
                  <a:gd name="connsiteX189" fmla="*/ 2483411 w 3798061"/>
                  <a:gd name="connsiteY189" fmla="*/ 978569 h 1074821"/>
                  <a:gd name="connsiteX190" fmla="*/ 2495443 w 3798061"/>
                  <a:gd name="connsiteY190" fmla="*/ 970548 h 1074821"/>
                  <a:gd name="connsiteX191" fmla="*/ 2509480 w 3798061"/>
                  <a:gd name="connsiteY191" fmla="*/ 960521 h 1074821"/>
                  <a:gd name="connsiteX192" fmla="*/ 2515495 w 3798061"/>
                  <a:gd name="connsiteY192" fmla="*/ 958516 h 1074821"/>
                  <a:gd name="connsiteX193" fmla="*/ 2521511 w 3798061"/>
                  <a:gd name="connsiteY193" fmla="*/ 954506 h 1074821"/>
                  <a:gd name="connsiteX194" fmla="*/ 2535548 w 3798061"/>
                  <a:gd name="connsiteY194" fmla="*/ 950495 h 1074821"/>
                  <a:gd name="connsiteX195" fmla="*/ 2549585 w 3798061"/>
                  <a:gd name="connsiteY195" fmla="*/ 944479 h 1074821"/>
                  <a:gd name="connsiteX196" fmla="*/ 2563622 w 3798061"/>
                  <a:gd name="connsiteY196" fmla="*/ 938463 h 1074821"/>
                  <a:gd name="connsiteX197" fmla="*/ 2569638 w 3798061"/>
                  <a:gd name="connsiteY197" fmla="*/ 934453 h 1074821"/>
                  <a:gd name="connsiteX198" fmla="*/ 2575653 w 3798061"/>
                  <a:gd name="connsiteY198" fmla="*/ 932448 h 1074821"/>
                  <a:gd name="connsiteX199" fmla="*/ 2615759 w 3798061"/>
                  <a:gd name="connsiteY199" fmla="*/ 938463 h 1074821"/>
                  <a:gd name="connsiteX200" fmla="*/ 2631801 w 3798061"/>
                  <a:gd name="connsiteY200" fmla="*/ 946485 h 1074821"/>
                  <a:gd name="connsiteX201" fmla="*/ 2645838 w 3798061"/>
                  <a:gd name="connsiteY201" fmla="*/ 952500 h 1074821"/>
                  <a:gd name="connsiteX202" fmla="*/ 2655864 w 3798061"/>
                  <a:gd name="connsiteY202" fmla="*/ 960521 h 1074821"/>
                  <a:gd name="connsiteX203" fmla="*/ 2677922 w 3798061"/>
                  <a:gd name="connsiteY203" fmla="*/ 966537 h 1074821"/>
                  <a:gd name="connsiteX204" fmla="*/ 2689953 w 3798061"/>
                  <a:gd name="connsiteY204" fmla="*/ 970548 h 1074821"/>
                  <a:gd name="connsiteX205" fmla="*/ 2695969 w 3798061"/>
                  <a:gd name="connsiteY205" fmla="*/ 974558 h 1074821"/>
                  <a:gd name="connsiteX206" fmla="*/ 2705995 w 3798061"/>
                  <a:gd name="connsiteY206" fmla="*/ 976563 h 1074821"/>
                  <a:gd name="connsiteX207" fmla="*/ 2732064 w 3798061"/>
                  <a:gd name="connsiteY207" fmla="*/ 982579 h 1074821"/>
                  <a:gd name="connsiteX208" fmla="*/ 2750111 w 3798061"/>
                  <a:gd name="connsiteY208" fmla="*/ 988595 h 1074821"/>
                  <a:gd name="connsiteX209" fmla="*/ 2762143 w 3798061"/>
                  <a:gd name="connsiteY209" fmla="*/ 992606 h 1074821"/>
                  <a:gd name="connsiteX210" fmla="*/ 2774174 w 3798061"/>
                  <a:gd name="connsiteY210" fmla="*/ 994611 h 1074821"/>
                  <a:gd name="connsiteX211" fmla="*/ 2784201 w 3798061"/>
                  <a:gd name="connsiteY211" fmla="*/ 998621 h 1074821"/>
                  <a:gd name="connsiteX212" fmla="*/ 2792222 w 3798061"/>
                  <a:gd name="connsiteY212" fmla="*/ 1000627 h 1074821"/>
                  <a:gd name="connsiteX213" fmla="*/ 2798238 w 3798061"/>
                  <a:gd name="connsiteY213" fmla="*/ 1004637 h 1074821"/>
                  <a:gd name="connsiteX214" fmla="*/ 2804253 w 3798061"/>
                  <a:gd name="connsiteY214" fmla="*/ 1006642 h 1074821"/>
                  <a:gd name="connsiteX215" fmla="*/ 2816285 w 3798061"/>
                  <a:gd name="connsiteY215" fmla="*/ 1012658 h 1074821"/>
                  <a:gd name="connsiteX216" fmla="*/ 2828316 w 3798061"/>
                  <a:gd name="connsiteY216" fmla="*/ 1018674 h 1074821"/>
                  <a:gd name="connsiteX217" fmla="*/ 2840348 w 3798061"/>
                  <a:gd name="connsiteY217" fmla="*/ 1030706 h 1074821"/>
                  <a:gd name="connsiteX218" fmla="*/ 2846364 w 3798061"/>
                  <a:gd name="connsiteY218" fmla="*/ 1034716 h 1074821"/>
                  <a:gd name="connsiteX219" fmla="*/ 2858395 w 3798061"/>
                  <a:gd name="connsiteY219" fmla="*/ 1048753 h 1074821"/>
                  <a:gd name="connsiteX220" fmla="*/ 2866416 w 3798061"/>
                  <a:gd name="connsiteY220" fmla="*/ 1060785 h 1074821"/>
                  <a:gd name="connsiteX221" fmla="*/ 2874438 w 3798061"/>
                  <a:gd name="connsiteY221" fmla="*/ 1074821 h 1074821"/>
                  <a:gd name="connsiteX222" fmla="*/ 2880453 w 3798061"/>
                  <a:gd name="connsiteY222" fmla="*/ 1070811 h 1074821"/>
                  <a:gd name="connsiteX223" fmla="*/ 2882459 w 3798061"/>
                  <a:gd name="connsiteY223" fmla="*/ 1034716 h 1074821"/>
                  <a:gd name="connsiteX224" fmla="*/ 2896495 w 3798061"/>
                  <a:gd name="connsiteY224" fmla="*/ 982579 h 1074821"/>
                  <a:gd name="connsiteX225" fmla="*/ 2900506 w 3798061"/>
                  <a:gd name="connsiteY225" fmla="*/ 972553 h 1074821"/>
                  <a:gd name="connsiteX226" fmla="*/ 2904516 w 3798061"/>
                  <a:gd name="connsiteY226" fmla="*/ 954506 h 1074821"/>
                  <a:gd name="connsiteX227" fmla="*/ 2910532 w 3798061"/>
                  <a:gd name="connsiteY227" fmla="*/ 942474 h 1074821"/>
                  <a:gd name="connsiteX228" fmla="*/ 2912538 w 3798061"/>
                  <a:gd name="connsiteY228" fmla="*/ 936458 h 1074821"/>
                  <a:gd name="connsiteX229" fmla="*/ 2908527 w 3798061"/>
                  <a:gd name="connsiteY229" fmla="*/ 920416 h 1074821"/>
                  <a:gd name="connsiteX230" fmla="*/ 2892485 w 3798061"/>
                  <a:gd name="connsiteY230" fmla="*/ 914400 h 1074821"/>
                  <a:gd name="connsiteX231" fmla="*/ 2864411 w 3798061"/>
                  <a:gd name="connsiteY231" fmla="*/ 918411 h 1074821"/>
                  <a:gd name="connsiteX232" fmla="*/ 2846364 w 3798061"/>
                  <a:gd name="connsiteY232" fmla="*/ 924427 h 1074821"/>
                  <a:gd name="connsiteX233" fmla="*/ 2830322 w 3798061"/>
                  <a:gd name="connsiteY233" fmla="*/ 926432 h 1074821"/>
                  <a:gd name="connsiteX234" fmla="*/ 2798238 w 3798061"/>
                  <a:gd name="connsiteY234" fmla="*/ 922421 h 1074821"/>
                  <a:gd name="connsiteX235" fmla="*/ 2792222 w 3798061"/>
                  <a:gd name="connsiteY235" fmla="*/ 920416 h 1074821"/>
                  <a:gd name="connsiteX236" fmla="*/ 2788211 w 3798061"/>
                  <a:gd name="connsiteY236" fmla="*/ 914400 h 1074821"/>
                  <a:gd name="connsiteX237" fmla="*/ 2782195 w 3798061"/>
                  <a:gd name="connsiteY237" fmla="*/ 910390 h 1074821"/>
                  <a:gd name="connsiteX238" fmla="*/ 2778185 w 3798061"/>
                  <a:gd name="connsiteY238" fmla="*/ 902369 h 1074821"/>
                  <a:gd name="connsiteX239" fmla="*/ 2774174 w 3798061"/>
                  <a:gd name="connsiteY239" fmla="*/ 896353 h 1074821"/>
                  <a:gd name="connsiteX240" fmla="*/ 2776180 w 3798061"/>
                  <a:gd name="connsiteY240" fmla="*/ 884321 h 1074821"/>
                  <a:gd name="connsiteX241" fmla="*/ 2784201 w 3798061"/>
                  <a:gd name="connsiteY241" fmla="*/ 868279 h 1074821"/>
                  <a:gd name="connsiteX242" fmla="*/ 2790216 w 3798061"/>
                  <a:gd name="connsiteY242" fmla="*/ 862263 h 1074821"/>
                  <a:gd name="connsiteX243" fmla="*/ 2792222 w 3798061"/>
                  <a:gd name="connsiteY243" fmla="*/ 856248 h 1074821"/>
                  <a:gd name="connsiteX244" fmla="*/ 2802248 w 3798061"/>
                  <a:gd name="connsiteY244" fmla="*/ 844216 h 1074821"/>
                  <a:gd name="connsiteX245" fmla="*/ 2812274 w 3798061"/>
                  <a:gd name="connsiteY245" fmla="*/ 834190 h 1074821"/>
                  <a:gd name="connsiteX246" fmla="*/ 2816285 w 3798061"/>
                  <a:gd name="connsiteY246" fmla="*/ 828174 h 1074821"/>
                  <a:gd name="connsiteX247" fmla="*/ 2822301 w 3798061"/>
                  <a:gd name="connsiteY247" fmla="*/ 822158 h 1074821"/>
                  <a:gd name="connsiteX248" fmla="*/ 2828316 w 3798061"/>
                  <a:gd name="connsiteY248" fmla="*/ 814137 h 1074821"/>
                  <a:gd name="connsiteX249" fmla="*/ 2832327 w 3798061"/>
                  <a:gd name="connsiteY249" fmla="*/ 808121 h 1074821"/>
                  <a:gd name="connsiteX250" fmla="*/ 2838343 w 3798061"/>
                  <a:gd name="connsiteY250" fmla="*/ 804111 h 1074821"/>
                  <a:gd name="connsiteX251" fmla="*/ 2842353 w 3798061"/>
                  <a:gd name="connsiteY251" fmla="*/ 798095 h 1074821"/>
                  <a:gd name="connsiteX252" fmla="*/ 2860401 w 3798061"/>
                  <a:gd name="connsiteY252" fmla="*/ 788069 h 1074821"/>
                  <a:gd name="connsiteX253" fmla="*/ 2872432 w 3798061"/>
                  <a:gd name="connsiteY253" fmla="*/ 776037 h 1074821"/>
                  <a:gd name="connsiteX254" fmla="*/ 2876443 w 3798061"/>
                  <a:gd name="connsiteY254" fmla="*/ 764006 h 1074821"/>
                  <a:gd name="connsiteX255" fmla="*/ 2882459 w 3798061"/>
                  <a:gd name="connsiteY255" fmla="*/ 755985 h 1074821"/>
                  <a:gd name="connsiteX256" fmla="*/ 2886469 w 3798061"/>
                  <a:gd name="connsiteY256" fmla="*/ 749969 h 1074821"/>
                  <a:gd name="connsiteX257" fmla="*/ 2900506 w 3798061"/>
                  <a:gd name="connsiteY257" fmla="*/ 735932 h 1074821"/>
                  <a:gd name="connsiteX258" fmla="*/ 2908527 w 3798061"/>
                  <a:gd name="connsiteY258" fmla="*/ 727911 h 1074821"/>
                  <a:gd name="connsiteX259" fmla="*/ 2912538 w 3798061"/>
                  <a:gd name="connsiteY259" fmla="*/ 721895 h 1074821"/>
                  <a:gd name="connsiteX260" fmla="*/ 2918553 w 3798061"/>
                  <a:gd name="connsiteY260" fmla="*/ 717885 h 1074821"/>
                  <a:gd name="connsiteX261" fmla="*/ 2930585 w 3798061"/>
                  <a:gd name="connsiteY261" fmla="*/ 697832 h 1074821"/>
                  <a:gd name="connsiteX262" fmla="*/ 2936601 w 3798061"/>
                  <a:gd name="connsiteY262" fmla="*/ 691816 h 1074821"/>
                  <a:gd name="connsiteX263" fmla="*/ 2938606 w 3798061"/>
                  <a:gd name="connsiteY263" fmla="*/ 685800 h 1074821"/>
                  <a:gd name="connsiteX264" fmla="*/ 2946627 w 3798061"/>
                  <a:gd name="connsiteY264" fmla="*/ 683795 h 1074821"/>
                  <a:gd name="connsiteX265" fmla="*/ 2976706 w 3798061"/>
                  <a:gd name="connsiteY265" fmla="*/ 687806 h 1074821"/>
                  <a:gd name="connsiteX266" fmla="*/ 2986732 w 3798061"/>
                  <a:gd name="connsiteY266" fmla="*/ 699837 h 1074821"/>
                  <a:gd name="connsiteX267" fmla="*/ 2998764 w 3798061"/>
                  <a:gd name="connsiteY267" fmla="*/ 703848 h 1074821"/>
                  <a:gd name="connsiteX268" fmla="*/ 3004780 w 3798061"/>
                  <a:gd name="connsiteY268" fmla="*/ 707858 h 1074821"/>
                  <a:gd name="connsiteX269" fmla="*/ 3032853 w 3798061"/>
                  <a:gd name="connsiteY269" fmla="*/ 703848 h 1074821"/>
                  <a:gd name="connsiteX270" fmla="*/ 3052906 w 3798061"/>
                  <a:gd name="connsiteY270" fmla="*/ 707858 h 1074821"/>
                  <a:gd name="connsiteX271" fmla="*/ 3064938 w 3798061"/>
                  <a:gd name="connsiteY271" fmla="*/ 709863 h 1074821"/>
                  <a:gd name="connsiteX272" fmla="*/ 3070953 w 3798061"/>
                  <a:gd name="connsiteY272" fmla="*/ 713874 h 1074821"/>
                  <a:gd name="connsiteX273" fmla="*/ 3084990 w 3798061"/>
                  <a:gd name="connsiteY273" fmla="*/ 703848 h 1074821"/>
                  <a:gd name="connsiteX274" fmla="*/ 3091006 w 3798061"/>
                  <a:gd name="connsiteY274" fmla="*/ 697832 h 1074821"/>
                  <a:gd name="connsiteX275" fmla="*/ 3093011 w 3798061"/>
                  <a:gd name="connsiteY275" fmla="*/ 691816 h 1074821"/>
                  <a:gd name="connsiteX276" fmla="*/ 3099027 w 3798061"/>
                  <a:gd name="connsiteY276" fmla="*/ 689811 h 1074821"/>
                  <a:gd name="connsiteX277" fmla="*/ 3139132 w 3798061"/>
                  <a:gd name="connsiteY277" fmla="*/ 693821 h 1074821"/>
                  <a:gd name="connsiteX278" fmla="*/ 3157180 w 3798061"/>
                  <a:gd name="connsiteY278" fmla="*/ 703848 h 1074821"/>
                  <a:gd name="connsiteX279" fmla="*/ 3191269 w 3798061"/>
                  <a:gd name="connsiteY279" fmla="*/ 699837 h 1074821"/>
                  <a:gd name="connsiteX280" fmla="*/ 3209316 w 3798061"/>
                  <a:gd name="connsiteY280" fmla="*/ 685800 h 1074821"/>
                  <a:gd name="connsiteX281" fmla="*/ 3223353 w 3798061"/>
                  <a:gd name="connsiteY281" fmla="*/ 677779 h 1074821"/>
                  <a:gd name="connsiteX282" fmla="*/ 3231374 w 3798061"/>
                  <a:gd name="connsiteY282" fmla="*/ 667753 h 1074821"/>
                  <a:gd name="connsiteX283" fmla="*/ 3259448 w 3798061"/>
                  <a:gd name="connsiteY283" fmla="*/ 635669 h 1074821"/>
                  <a:gd name="connsiteX284" fmla="*/ 3263459 w 3798061"/>
                  <a:gd name="connsiteY284" fmla="*/ 627648 h 1074821"/>
                  <a:gd name="connsiteX285" fmla="*/ 3265464 w 3798061"/>
                  <a:gd name="connsiteY285" fmla="*/ 621632 h 1074821"/>
                  <a:gd name="connsiteX286" fmla="*/ 3273485 w 3798061"/>
                  <a:gd name="connsiteY286" fmla="*/ 617621 h 1074821"/>
                  <a:gd name="connsiteX287" fmla="*/ 3281506 w 3798061"/>
                  <a:gd name="connsiteY287" fmla="*/ 611606 h 1074821"/>
                  <a:gd name="connsiteX288" fmla="*/ 3297548 w 3798061"/>
                  <a:gd name="connsiteY288" fmla="*/ 597569 h 1074821"/>
                  <a:gd name="connsiteX289" fmla="*/ 3301559 w 3798061"/>
                  <a:gd name="connsiteY289" fmla="*/ 589548 h 1074821"/>
                  <a:gd name="connsiteX290" fmla="*/ 3307574 w 3798061"/>
                  <a:gd name="connsiteY290" fmla="*/ 585537 h 1074821"/>
                  <a:gd name="connsiteX291" fmla="*/ 3335648 w 3798061"/>
                  <a:gd name="connsiteY291" fmla="*/ 579521 h 1074821"/>
                  <a:gd name="connsiteX292" fmla="*/ 3341664 w 3798061"/>
                  <a:gd name="connsiteY292" fmla="*/ 575511 h 1074821"/>
                  <a:gd name="connsiteX293" fmla="*/ 3349685 w 3798061"/>
                  <a:gd name="connsiteY293" fmla="*/ 583532 h 1074821"/>
                  <a:gd name="connsiteX294" fmla="*/ 3351690 w 3798061"/>
                  <a:gd name="connsiteY294" fmla="*/ 591553 h 1074821"/>
                  <a:gd name="connsiteX295" fmla="*/ 3355701 w 3798061"/>
                  <a:gd name="connsiteY295" fmla="*/ 597569 h 1074821"/>
                  <a:gd name="connsiteX296" fmla="*/ 3361716 w 3798061"/>
                  <a:gd name="connsiteY296" fmla="*/ 609600 h 1074821"/>
                  <a:gd name="connsiteX297" fmla="*/ 3363722 w 3798061"/>
                  <a:gd name="connsiteY297" fmla="*/ 615616 h 1074821"/>
                  <a:gd name="connsiteX298" fmla="*/ 3369738 w 3798061"/>
                  <a:gd name="connsiteY298" fmla="*/ 631658 h 1074821"/>
                  <a:gd name="connsiteX299" fmla="*/ 3375753 w 3798061"/>
                  <a:gd name="connsiteY299" fmla="*/ 615616 h 1074821"/>
                  <a:gd name="connsiteX300" fmla="*/ 3381769 w 3798061"/>
                  <a:gd name="connsiteY300" fmla="*/ 607595 h 1074821"/>
                  <a:gd name="connsiteX301" fmla="*/ 3393801 w 3798061"/>
                  <a:gd name="connsiteY301" fmla="*/ 595563 h 1074821"/>
                  <a:gd name="connsiteX302" fmla="*/ 3411848 w 3798061"/>
                  <a:gd name="connsiteY302" fmla="*/ 573506 h 1074821"/>
                  <a:gd name="connsiteX303" fmla="*/ 3417864 w 3798061"/>
                  <a:gd name="connsiteY303" fmla="*/ 565485 h 1074821"/>
                  <a:gd name="connsiteX304" fmla="*/ 3425885 w 3798061"/>
                  <a:gd name="connsiteY304" fmla="*/ 553453 h 1074821"/>
                  <a:gd name="connsiteX305" fmla="*/ 3431901 w 3798061"/>
                  <a:gd name="connsiteY305" fmla="*/ 549442 h 1074821"/>
                  <a:gd name="connsiteX306" fmla="*/ 3429895 w 3798061"/>
                  <a:gd name="connsiteY306" fmla="*/ 559469 h 1074821"/>
                  <a:gd name="connsiteX307" fmla="*/ 3427890 w 3798061"/>
                  <a:gd name="connsiteY307" fmla="*/ 585537 h 1074821"/>
                  <a:gd name="connsiteX308" fmla="*/ 3423880 w 3798061"/>
                  <a:gd name="connsiteY308" fmla="*/ 591553 h 1074821"/>
                  <a:gd name="connsiteX309" fmla="*/ 3417864 w 3798061"/>
                  <a:gd name="connsiteY309" fmla="*/ 621632 h 1074821"/>
                  <a:gd name="connsiteX310" fmla="*/ 3411848 w 3798061"/>
                  <a:gd name="connsiteY310" fmla="*/ 643690 h 1074821"/>
                  <a:gd name="connsiteX311" fmla="*/ 3405832 w 3798061"/>
                  <a:gd name="connsiteY311" fmla="*/ 673769 h 1074821"/>
                  <a:gd name="connsiteX312" fmla="*/ 3399816 w 3798061"/>
                  <a:gd name="connsiteY312" fmla="*/ 675774 h 1074821"/>
                  <a:gd name="connsiteX313" fmla="*/ 3389790 w 3798061"/>
                  <a:gd name="connsiteY313" fmla="*/ 679785 h 1074821"/>
                  <a:gd name="connsiteX314" fmla="*/ 3363722 w 3798061"/>
                  <a:gd name="connsiteY314" fmla="*/ 695827 h 1074821"/>
                  <a:gd name="connsiteX315" fmla="*/ 3343669 w 3798061"/>
                  <a:gd name="connsiteY315" fmla="*/ 715879 h 1074821"/>
                  <a:gd name="connsiteX316" fmla="*/ 3323616 w 3798061"/>
                  <a:gd name="connsiteY316" fmla="*/ 731921 h 1074821"/>
                  <a:gd name="connsiteX317" fmla="*/ 3319606 w 3798061"/>
                  <a:gd name="connsiteY317" fmla="*/ 737937 h 1074821"/>
                  <a:gd name="connsiteX318" fmla="*/ 3315595 w 3798061"/>
                  <a:gd name="connsiteY318" fmla="*/ 749969 h 1074821"/>
                  <a:gd name="connsiteX319" fmla="*/ 3311585 w 3798061"/>
                  <a:gd name="connsiteY319" fmla="*/ 755985 h 1074821"/>
                  <a:gd name="connsiteX320" fmla="*/ 3305569 w 3798061"/>
                  <a:gd name="connsiteY320" fmla="*/ 774032 h 1074821"/>
                  <a:gd name="connsiteX321" fmla="*/ 3303564 w 3798061"/>
                  <a:gd name="connsiteY321" fmla="*/ 782053 h 1074821"/>
                  <a:gd name="connsiteX322" fmla="*/ 3297548 w 3798061"/>
                  <a:gd name="connsiteY322" fmla="*/ 788069 h 1074821"/>
                  <a:gd name="connsiteX323" fmla="*/ 3285516 w 3798061"/>
                  <a:gd name="connsiteY323" fmla="*/ 796090 h 1074821"/>
                  <a:gd name="connsiteX324" fmla="*/ 3283511 w 3798061"/>
                  <a:gd name="connsiteY324" fmla="*/ 802106 h 1074821"/>
                  <a:gd name="connsiteX325" fmla="*/ 3279501 w 3798061"/>
                  <a:gd name="connsiteY325" fmla="*/ 808121 h 1074821"/>
                  <a:gd name="connsiteX326" fmla="*/ 3273485 w 3798061"/>
                  <a:gd name="connsiteY326" fmla="*/ 818148 h 1074821"/>
                  <a:gd name="connsiteX327" fmla="*/ 3271480 w 3798061"/>
                  <a:gd name="connsiteY327" fmla="*/ 824163 h 1074821"/>
                  <a:gd name="connsiteX328" fmla="*/ 3263459 w 3798061"/>
                  <a:gd name="connsiteY328" fmla="*/ 850232 h 1074821"/>
                  <a:gd name="connsiteX329" fmla="*/ 3257443 w 3798061"/>
                  <a:gd name="connsiteY329" fmla="*/ 862263 h 1074821"/>
                  <a:gd name="connsiteX330" fmla="*/ 3251427 w 3798061"/>
                  <a:gd name="connsiteY330" fmla="*/ 872290 h 1074821"/>
                  <a:gd name="connsiteX331" fmla="*/ 3247416 w 3798061"/>
                  <a:gd name="connsiteY331" fmla="*/ 882316 h 1074821"/>
                  <a:gd name="connsiteX332" fmla="*/ 3253432 w 3798061"/>
                  <a:gd name="connsiteY332" fmla="*/ 938463 h 1074821"/>
                  <a:gd name="connsiteX333" fmla="*/ 3257443 w 3798061"/>
                  <a:gd name="connsiteY333" fmla="*/ 946485 h 1074821"/>
                  <a:gd name="connsiteX334" fmla="*/ 3261453 w 3798061"/>
                  <a:gd name="connsiteY334" fmla="*/ 962527 h 1074821"/>
                  <a:gd name="connsiteX335" fmla="*/ 3263459 w 3798061"/>
                  <a:gd name="connsiteY335" fmla="*/ 968542 h 1074821"/>
                  <a:gd name="connsiteX336" fmla="*/ 3265464 w 3798061"/>
                  <a:gd name="connsiteY336" fmla="*/ 976563 h 1074821"/>
                  <a:gd name="connsiteX337" fmla="*/ 3269474 w 3798061"/>
                  <a:gd name="connsiteY337" fmla="*/ 986590 h 1074821"/>
                  <a:gd name="connsiteX338" fmla="*/ 3271480 w 3798061"/>
                  <a:gd name="connsiteY338" fmla="*/ 994611 h 1074821"/>
                  <a:gd name="connsiteX339" fmla="*/ 3287522 w 3798061"/>
                  <a:gd name="connsiteY339" fmla="*/ 1002632 h 1074821"/>
                  <a:gd name="connsiteX340" fmla="*/ 3297548 w 3798061"/>
                  <a:gd name="connsiteY340" fmla="*/ 996616 h 1074821"/>
                  <a:gd name="connsiteX341" fmla="*/ 3303564 w 3798061"/>
                  <a:gd name="connsiteY341" fmla="*/ 992606 h 1074821"/>
                  <a:gd name="connsiteX342" fmla="*/ 3313590 w 3798061"/>
                  <a:gd name="connsiteY342" fmla="*/ 978569 h 1074821"/>
                  <a:gd name="connsiteX343" fmla="*/ 3319606 w 3798061"/>
                  <a:gd name="connsiteY343" fmla="*/ 972553 h 1074821"/>
                  <a:gd name="connsiteX344" fmla="*/ 3323616 w 3798061"/>
                  <a:gd name="connsiteY344" fmla="*/ 960521 h 1074821"/>
                  <a:gd name="connsiteX345" fmla="*/ 3333643 w 3798061"/>
                  <a:gd name="connsiteY345" fmla="*/ 946485 h 1074821"/>
                  <a:gd name="connsiteX346" fmla="*/ 3341664 w 3798061"/>
                  <a:gd name="connsiteY346" fmla="*/ 934453 h 1074821"/>
                  <a:gd name="connsiteX347" fmla="*/ 3343669 w 3798061"/>
                  <a:gd name="connsiteY347" fmla="*/ 926432 h 1074821"/>
                  <a:gd name="connsiteX348" fmla="*/ 3347680 w 3798061"/>
                  <a:gd name="connsiteY348" fmla="*/ 920416 h 1074821"/>
                  <a:gd name="connsiteX349" fmla="*/ 3373748 w 3798061"/>
                  <a:gd name="connsiteY349" fmla="*/ 876300 h 1074821"/>
                  <a:gd name="connsiteX350" fmla="*/ 3381769 w 3798061"/>
                  <a:gd name="connsiteY350" fmla="*/ 862263 h 1074821"/>
                  <a:gd name="connsiteX351" fmla="*/ 3383774 w 3798061"/>
                  <a:gd name="connsiteY351" fmla="*/ 854242 h 1074821"/>
                  <a:gd name="connsiteX352" fmla="*/ 3387785 w 3798061"/>
                  <a:gd name="connsiteY352" fmla="*/ 848227 h 1074821"/>
                  <a:gd name="connsiteX353" fmla="*/ 3389790 w 3798061"/>
                  <a:gd name="connsiteY353" fmla="*/ 842211 h 1074821"/>
                  <a:gd name="connsiteX354" fmla="*/ 3393801 w 3798061"/>
                  <a:gd name="connsiteY354" fmla="*/ 836195 h 1074821"/>
                  <a:gd name="connsiteX355" fmla="*/ 3395806 w 3798061"/>
                  <a:gd name="connsiteY355" fmla="*/ 828174 h 1074821"/>
                  <a:gd name="connsiteX356" fmla="*/ 3399816 w 3798061"/>
                  <a:gd name="connsiteY356" fmla="*/ 772027 h 1074821"/>
                  <a:gd name="connsiteX357" fmla="*/ 3401822 w 3798061"/>
                  <a:gd name="connsiteY357" fmla="*/ 762000 h 1074821"/>
                  <a:gd name="connsiteX358" fmla="*/ 3405832 w 3798061"/>
                  <a:gd name="connsiteY358" fmla="*/ 755985 h 1074821"/>
                  <a:gd name="connsiteX359" fmla="*/ 3411848 w 3798061"/>
                  <a:gd name="connsiteY359" fmla="*/ 741948 h 1074821"/>
                  <a:gd name="connsiteX360" fmla="*/ 3415859 w 3798061"/>
                  <a:gd name="connsiteY360" fmla="*/ 729916 h 1074821"/>
                  <a:gd name="connsiteX361" fmla="*/ 3419869 w 3798061"/>
                  <a:gd name="connsiteY361" fmla="*/ 721895 h 1074821"/>
                  <a:gd name="connsiteX362" fmla="*/ 3429895 w 3798061"/>
                  <a:gd name="connsiteY362" fmla="*/ 701842 h 1074821"/>
                  <a:gd name="connsiteX363" fmla="*/ 3435911 w 3798061"/>
                  <a:gd name="connsiteY363" fmla="*/ 697832 h 1074821"/>
                  <a:gd name="connsiteX364" fmla="*/ 3449948 w 3798061"/>
                  <a:gd name="connsiteY364" fmla="*/ 691816 h 1074821"/>
                  <a:gd name="connsiteX365" fmla="*/ 3467995 w 3798061"/>
                  <a:gd name="connsiteY365" fmla="*/ 683795 h 1074821"/>
                  <a:gd name="connsiteX366" fmla="*/ 3476016 w 3798061"/>
                  <a:gd name="connsiteY366" fmla="*/ 679785 h 1074821"/>
                  <a:gd name="connsiteX367" fmla="*/ 3486043 w 3798061"/>
                  <a:gd name="connsiteY367" fmla="*/ 677779 h 1074821"/>
                  <a:gd name="connsiteX368" fmla="*/ 3494064 w 3798061"/>
                  <a:gd name="connsiteY368" fmla="*/ 671763 h 1074821"/>
                  <a:gd name="connsiteX369" fmla="*/ 3502085 w 3798061"/>
                  <a:gd name="connsiteY369" fmla="*/ 669758 h 1074821"/>
                  <a:gd name="connsiteX370" fmla="*/ 3520132 w 3798061"/>
                  <a:gd name="connsiteY370" fmla="*/ 655721 h 1074821"/>
                  <a:gd name="connsiteX371" fmla="*/ 3534169 w 3798061"/>
                  <a:gd name="connsiteY371" fmla="*/ 645695 h 1074821"/>
                  <a:gd name="connsiteX372" fmla="*/ 3548206 w 3798061"/>
                  <a:gd name="connsiteY372" fmla="*/ 643690 h 1074821"/>
                  <a:gd name="connsiteX373" fmla="*/ 3586306 w 3798061"/>
                  <a:gd name="connsiteY373" fmla="*/ 639679 h 1074821"/>
                  <a:gd name="connsiteX374" fmla="*/ 3592322 w 3798061"/>
                  <a:gd name="connsiteY374" fmla="*/ 637674 h 1074821"/>
                  <a:gd name="connsiteX375" fmla="*/ 3604353 w 3798061"/>
                  <a:gd name="connsiteY375" fmla="*/ 625642 h 1074821"/>
                  <a:gd name="connsiteX376" fmla="*/ 3612374 w 3798061"/>
                  <a:gd name="connsiteY376" fmla="*/ 613611 h 1074821"/>
                  <a:gd name="connsiteX377" fmla="*/ 3618390 w 3798061"/>
                  <a:gd name="connsiteY377" fmla="*/ 609600 h 1074821"/>
                  <a:gd name="connsiteX378" fmla="*/ 3626411 w 3798061"/>
                  <a:gd name="connsiteY378" fmla="*/ 593558 h 1074821"/>
                  <a:gd name="connsiteX379" fmla="*/ 3634432 w 3798061"/>
                  <a:gd name="connsiteY379" fmla="*/ 589548 h 1074821"/>
                  <a:gd name="connsiteX380" fmla="*/ 3644459 w 3798061"/>
                  <a:gd name="connsiteY380" fmla="*/ 579521 h 1074821"/>
                  <a:gd name="connsiteX381" fmla="*/ 3646464 w 3798061"/>
                  <a:gd name="connsiteY381" fmla="*/ 573506 h 1074821"/>
                  <a:gd name="connsiteX382" fmla="*/ 3658495 w 3798061"/>
                  <a:gd name="connsiteY382" fmla="*/ 557463 h 1074821"/>
                  <a:gd name="connsiteX383" fmla="*/ 3668522 w 3798061"/>
                  <a:gd name="connsiteY383" fmla="*/ 555458 h 1074821"/>
                  <a:gd name="connsiteX384" fmla="*/ 3680553 w 3798061"/>
                  <a:gd name="connsiteY384" fmla="*/ 549442 h 1074821"/>
                  <a:gd name="connsiteX385" fmla="*/ 3690580 w 3798061"/>
                  <a:gd name="connsiteY385" fmla="*/ 553453 h 1074821"/>
                  <a:gd name="connsiteX386" fmla="*/ 3702611 w 3798061"/>
                  <a:gd name="connsiteY386" fmla="*/ 555458 h 1074821"/>
                  <a:gd name="connsiteX387" fmla="*/ 3736701 w 3798061"/>
                  <a:gd name="connsiteY387" fmla="*/ 551448 h 1074821"/>
                  <a:gd name="connsiteX388" fmla="*/ 3746727 w 3798061"/>
                  <a:gd name="connsiteY388" fmla="*/ 547437 h 1074821"/>
                  <a:gd name="connsiteX389" fmla="*/ 3756753 w 3798061"/>
                  <a:gd name="connsiteY389" fmla="*/ 545432 h 1074821"/>
                  <a:gd name="connsiteX390" fmla="*/ 3762769 w 3798061"/>
                  <a:gd name="connsiteY390" fmla="*/ 543427 h 1074821"/>
                  <a:gd name="connsiteX391" fmla="*/ 3768785 w 3798061"/>
                  <a:gd name="connsiteY391" fmla="*/ 539416 h 1074821"/>
                  <a:gd name="connsiteX392" fmla="*/ 3774801 w 3798061"/>
                  <a:gd name="connsiteY392" fmla="*/ 537411 h 1074821"/>
                  <a:gd name="connsiteX393" fmla="*/ 3780816 w 3798061"/>
                  <a:gd name="connsiteY393" fmla="*/ 527385 h 1074821"/>
                  <a:gd name="connsiteX394" fmla="*/ 3776806 w 3798061"/>
                  <a:gd name="connsiteY394" fmla="*/ 511342 h 1074821"/>
                  <a:gd name="connsiteX395" fmla="*/ 3770790 w 3798061"/>
                  <a:gd name="connsiteY395" fmla="*/ 505327 h 1074821"/>
                  <a:gd name="connsiteX396" fmla="*/ 3766780 w 3798061"/>
                  <a:gd name="connsiteY396" fmla="*/ 497306 h 1074821"/>
                  <a:gd name="connsiteX397" fmla="*/ 3756753 w 3798061"/>
                  <a:gd name="connsiteY397" fmla="*/ 491290 h 1074821"/>
                  <a:gd name="connsiteX398" fmla="*/ 3740711 w 3798061"/>
                  <a:gd name="connsiteY398" fmla="*/ 481263 h 1074821"/>
                  <a:gd name="connsiteX399" fmla="*/ 3734695 w 3798061"/>
                  <a:gd name="connsiteY399" fmla="*/ 477253 h 1074821"/>
                  <a:gd name="connsiteX400" fmla="*/ 3724669 w 3798061"/>
                  <a:gd name="connsiteY400" fmla="*/ 475248 h 1074821"/>
                  <a:gd name="connsiteX401" fmla="*/ 3710632 w 3798061"/>
                  <a:gd name="connsiteY401" fmla="*/ 463216 h 1074821"/>
                  <a:gd name="connsiteX402" fmla="*/ 3708627 w 3798061"/>
                  <a:gd name="connsiteY402" fmla="*/ 457200 h 1074821"/>
                  <a:gd name="connsiteX403" fmla="*/ 3712638 w 3798061"/>
                  <a:gd name="connsiteY403" fmla="*/ 447174 h 1074821"/>
                  <a:gd name="connsiteX404" fmla="*/ 3724669 w 3798061"/>
                  <a:gd name="connsiteY404" fmla="*/ 441158 h 1074821"/>
                  <a:gd name="connsiteX405" fmla="*/ 3742716 w 3798061"/>
                  <a:gd name="connsiteY405" fmla="*/ 431132 h 1074821"/>
                  <a:gd name="connsiteX406" fmla="*/ 3748732 w 3798061"/>
                  <a:gd name="connsiteY406" fmla="*/ 427121 h 1074821"/>
                  <a:gd name="connsiteX407" fmla="*/ 3756753 w 3798061"/>
                  <a:gd name="connsiteY407" fmla="*/ 423111 h 1074821"/>
                  <a:gd name="connsiteX408" fmla="*/ 3762769 w 3798061"/>
                  <a:gd name="connsiteY408" fmla="*/ 417095 h 1074821"/>
                  <a:gd name="connsiteX409" fmla="*/ 3778811 w 3798061"/>
                  <a:gd name="connsiteY409" fmla="*/ 411079 h 1074821"/>
                  <a:gd name="connsiteX410" fmla="*/ 3784827 w 3798061"/>
                  <a:gd name="connsiteY410" fmla="*/ 407069 h 1074821"/>
                  <a:gd name="connsiteX411" fmla="*/ 3782822 w 3798061"/>
                  <a:gd name="connsiteY411" fmla="*/ 381000 h 1074821"/>
                  <a:gd name="connsiteX412" fmla="*/ 3797972 w 3798061"/>
                  <a:gd name="connsiteY412" fmla="*/ 372645 h 1074821"/>
                  <a:gd name="connsiteX413" fmla="*/ 3787723 w 3798061"/>
                  <a:gd name="connsiteY413" fmla="*/ 324630 h 1074821"/>
                  <a:gd name="connsiteX414" fmla="*/ 3760764 w 3798061"/>
                  <a:gd name="connsiteY414" fmla="*/ 314827 h 1074821"/>
                  <a:gd name="connsiteX415" fmla="*/ 3754748 w 3798061"/>
                  <a:gd name="connsiteY415" fmla="*/ 312821 h 1074821"/>
                  <a:gd name="connsiteX416" fmla="*/ 3740711 w 3798061"/>
                  <a:gd name="connsiteY416" fmla="*/ 304800 h 1074821"/>
                  <a:gd name="connsiteX417" fmla="*/ 3718653 w 3798061"/>
                  <a:gd name="connsiteY417" fmla="*/ 298785 h 1074821"/>
                  <a:gd name="connsiteX418" fmla="*/ 3702611 w 3798061"/>
                  <a:gd name="connsiteY418" fmla="*/ 294774 h 1074821"/>
                  <a:gd name="connsiteX419" fmla="*/ 3684564 w 3798061"/>
                  <a:gd name="connsiteY419" fmla="*/ 286753 h 1074821"/>
                  <a:gd name="connsiteX420" fmla="*/ 3670527 w 3798061"/>
                  <a:gd name="connsiteY420" fmla="*/ 284748 h 1074821"/>
                  <a:gd name="connsiteX421" fmla="*/ 3592322 w 3798061"/>
                  <a:gd name="connsiteY421" fmla="*/ 282742 h 1074821"/>
                  <a:gd name="connsiteX422" fmla="*/ 3570264 w 3798061"/>
                  <a:gd name="connsiteY422" fmla="*/ 286753 h 1074821"/>
                  <a:gd name="connsiteX423" fmla="*/ 3540185 w 3798061"/>
                  <a:gd name="connsiteY423" fmla="*/ 292769 h 1074821"/>
                  <a:gd name="connsiteX424" fmla="*/ 3463985 w 3798061"/>
                  <a:gd name="connsiteY424" fmla="*/ 288758 h 1074821"/>
                  <a:gd name="connsiteX425" fmla="*/ 3457969 w 3798061"/>
                  <a:gd name="connsiteY425" fmla="*/ 286753 h 1074821"/>
                  <a:gd name="connsiteX426" fmla="*/ 3443932 w 3798061"/>
                  <a:gd name="connsiteY426" fmla="*/ 282742 h 1074821"/>
                  <a:gd name="connsiteX427" fmla="*/ 3417864 w 3798061"/>
                  <a:gd name="connsiteY427" fmla="*/ 280737 h 1074821"/>
                  <a:gd name="connsiteX428" fmla="*/ 3377759 w 3798061"/>
                  <a:gd name="connsiteY428" fmla="*/ 272716 h 1074821"/>
                  <a:gd name="connsiteX429" fmla="*/ 3361716 w 3798061"/>
                  <a:gd name="connsiteY429" fmla="*/ 268706 h 1074821"/>
                  <a:gd name="connsiteX430" fmla="*/ 3351690 w 3798061"/>
                  <a:gd name="connsiteY430" fmla="*/ 264695 h 1074821"/>
                  <a:gd name="connsiteX431" fmla="*/ 3327627 w 3798061"/>
                  <a:gd name="connsiteY431" fmla="*/ 262690 h 1074821"/>
                  <a:gd name="connsiteX432" fmla="*/ 3291532 w 3798061"/>
                  <a:gd name="connsiteY432" fmla="*/ 256674 h 1074821"/>
                  <a:gd name="connsiteX433" fmla="*/ 3267469 w 3798061"/>
                  <a:gd name="connsiteY433" fmla="*/ 252663 h 1074821"/>
                  <a:gd name="connsiteX434" fmla="*/ 3235385 w 3798061"/>
                  <a:gd name="connsiteY434" fmla="*/ 246648 h 1074821"/>
                  <a:gd name="connsiteX435" fmla="*/ 3191938 w 3798061"/>
                  <a:gd name="connsiteY435" fmla="*/ 232165 h 1074821"/>
                  <a:gd name="connsiteX436" fmla="*/ 3154228 w 3798061"/>
                  <a:gd name="connsiteY436" fmla="*/ 223086 h 1074821"/>
                  <a:gd name="connsiteX437" fmla="*/ 3126934 w 3798061"/>
                  <a:gd name="connsiteY437" fmla="*/ 219799 h 1074821"/>
                  <a:gd name="connsiteX438" fmla="*/ 3103762 w 3798061"/>
                  <a:gd name="connsiteY438" fmla="*/ 220524 h 1074821"/>
                  <a:gd name="connsiteX439" fmla="*/ 3077581 w 3798061"/>
                  <a:gd name="connsiteY439" fmla="*/ 223921 h 1074821"/>
                  <a:gd name="connsiteX440" fmla="*/ 3086193 w 3798061"/>
                  <a:gd name="connsiteY440" fmla="*/ 209787 h 1074821"/>
                  <a:gd name="connsiteX441" fmla="*/ 3052806 w 3798061"/>
                  <a:gd name="connsiteY441" fmla="*/ 219927 h 1074821"/>
                  <a:gd name="connsiteX442" fmla="*/ 3032853 w 3798061"/>
                  <a:gd name="connsiteY442" fmla="*/ 220579 h 1074821"/>
                  <a:gd name="connsiteX443" fmla="*/ 2954648 w 3798061"/>
                  <a:gd name="connsiteY443" fmla="*/ 204537 h 1074821"/>
                  <a:gd name="connsiteX444" fmla="*/ 2944622 w 3798061"/>
                  <a:gd name="connsiteY444" fmla="*/ 200527 h 1074821"/>
                  <a:gd name="connsiteX445" fmla="*/ 2926574 w 3798061"/>
                  <a:gd name="connsiteY445" fmla="*/ 196516 h 1074821"/>
                  <a:gd name="connsiteX446" fmla="*/ 2916548 w 3798061"/>
                  <a:gd name="connsiteY446" fmla="*/ 194511 h 1074821"/>
                  <a:gd name="connsiteX447" fmla="*/ 2904516 w 3798061"/>
                  <a:gd name="connsiteY447" fmla="*/ 190500 h 1074821"/>
                  <a:gd name="connsiteX448" fmla="*/ 2870427 w 3798061"/>
                  <a:gd name="connsiteY448" fmla="*/ 182479 h 1074821"/>
                  <a:gd name="connsiteX449" fmla="*/ 2862406 w 3798061"/>
                  <a:gd name="connsiteY449" fmla="*/ 178469 h 1074821"/>
                  <a:gd name="connsiteX450" fmla="*/ 2854385 w 3798061"/>
                  <a:gd name="connsiteY450" fmla="*/ 176463 h 1074821"/>
                  <a:gd name="connsiteX451" fmla="*/ 2818290 w 3798061"/>
                  <a:gd name="connsiteY451" fmla="*/ 168442 h 1074821"/>
                  <a:gd name="connsiteX452" fmla="*/ 2790216 w 3798061"/>
                  <a:gd name="connsiteY452" fmla="*/ 160421 h 1074821"/>
                  <a:gd name="connsiteX453" fmla="*/ 2766153 w 3798061"/>
                  <a:gd name="connsiteY453" fmla="*/ 152400 h 1074821"/>
                  <a:gd name="connsiteX454" fmla="*/ 2746101 w 3798061"/>
                  <a:gd name="connsiteY454" fmla="*/ 150395 h 1074821"/>
                  <a:gd name="connsiteX455" fmla="*/ 2728053 w 3798061"/>
                  <a:gd name="connsiteY455" fmla="*/ 146385 h 1074821"/>
                  <a:gd name="connsiteX456" fmla="*/ 2720032 w 3798061"/>
                  <a:gd name="connsiteY456" fmla="*/ 144379 h 1074821"/>
                  <a:gd name="connsiteX457" fmla="*/ 2689953 w 3798061"/>
                  <a:gd name="connsiteY457" fmla="*/ 140369 h 1074821"/>
                  <a:gd name="connsiteX458" fmla="*/ 2679927 w 3798061"/>
                  <a:gd name="connsiteY458" fmla="*/ 136358 h 1074821"/>
                  <a:gd name="connsiteX459" fmla="*/ 2636455 w 3798061"/>
                  <a:gd name="connsiteY459" fmla="*/ 137217 h 1074821"/>
                  <a:gd name="connsiteX460" fmla="*/ 2611748 w 3798061"/>
                  <a:gd name="connsiteY460" fmla="*/ 118311 h 1074821"/>
                  <a:gd name="connsiteX461" fmla="*/ 2589690 w 3798061"/>
                  <a:gd name="connsiteY461" fmla="*/ 132061 h 1074821"/>
                  <a:gd name="connsiteX462" fmla="*/ 2577659 w 3798061"/>
                  <a:gd name="connsiteY462" fmla="*/ 106279 h 1074821"/>
                  <a:gd name="connsiteX463" fmla="*/ 2571643 w 3798061"/>
                  <a:gd name="connsiteY463" fmla="*/ 108285 h 1074821"/>
                  <a:gd name="connsiteX464" fmla="*/ 2567632 w 3798061"/>
                  <a:gd name="connsiteY464" fmla="*/ 118311 h 1074821"/>
                  <a:gd name="connsiteX465" fmla="*/ 2537553 w 3798061"/>
                  <a:gd name="connsiteY465" fmla="*/ 98259 h 1074821"/>
                  <a:gd name="connsiteX466" fmla="*/ 2547580 w 3798061"/>
                  <a:gd name="connsiteY466" fmla="*/ 102269 h 1074821"/>
                  <a:gd name="connsiteX467" fmla="*/ 2527527 w 3798061"/>
                  <a:gd name="connsiteY467" fmla="*/ 90237 h 1074821"/>
                  <a:gd name="connsiteX468" fmla="*/ 2517500 w 3798061"/>
                  <a:gd name="connsiteY468" fmla="*/ 106280 h 1074821"/>
                  <a:gd name="connsiteX469" fmla="*/ 2505469 w 3798061"/>
                  <a:gd name="connsiteY469" fmla="*/ 74195 h 1074821"/>
                  <a:gd name="connsiteX470" fmla="*/ 2465363 w 3798061"/>
                  <a:gd name="connsiteY470" fmla="*/ 72190 h 1074821"/>
                  <a:gd name="connsiteX471" fmla="*/ 2431275 w 3798061"/>
                  <a:gd name="connsiteY471" fmla="*/ 64169 h 1074821"/>
                  <a:gd name="connsiteX472" fmla="*/ 2411222 w 3798061"/>
                  <a:gd name="connsiteY472" fmla="*/ 54142 h 1074821"/>
                  <a:gd name="connsiteX473" fmla="*/ 2395179 w 3798061"/>
                  <a:gd name="connsiteY473" fmla="*/ 56148 h 1074821"/>
                  <a:gd name="connsiteX474" fmla="*/ 2372477 w 3798061"/>
                  <a:gd name="connsiteY474" fmla="*/ 67104 h 1074821"/>
                  <a:gd name="connsiteX475" fmla="*/ 2369254 w 3798061"/>
                  <a:gd name="connsiteY475" fmla="*/ 66532 h 1074821"/>
                  <a:gd name="connsiteX476" fmla="*/ 2339032 w 3798061"/>
                  <a:gd name="connsiteY476" fmla="*/ 66174 h 1074821"/>
                  <a:gd name="connsiteX477" fmla="*/ 2306948 w 3798061"/>
                  <a:gd name="connsiteY477" fmla="*/ 36095 h 1074821"/>
                  <a:gd name="connsiteX478" fmla="*/ 2282885 w 3798061"/>
                  <a:gd name="connsiteY478" fmla="*/ 36044 h 1074821"/>
                  <a:gd name="connsiteX479" fmla="*/ 2267895 w 3798061"/>
                  <a:gd name="connsiteY479" fmla="*/ 35945 h 1074821"/>
                  <a:gd name="connsiteX480" fmla="*/ 2236764 w 3798061"/>
                  <a:gd name="connsiteY480" fmla="*/ 27924 h 1074821"/>
                  <a:gd name="connsiteX481" fmla="*/ 2210695 w 3798061"/>
                  <a:gd name="connsiteY481" fmla="*/ 36095 h 1074821"/>
                  <a:gd name="connsiteX482" fmla="*/ 2188638 w 3798061"/>
                  <a:gd name="connsiteY482" fmla="*/ 30079 h 1074821"/>
                  <a:gd name="connsiteX483" fmla="*/ 2170590 w 3798061"/>
                  <a:gd name="connsiteY483" fmla="*/ 26069 h 1074821"/>
                  <a:gd name="connsiteX484" fmla="*/ 2146527 w 3798061"/>
                  <a:gd name="connsiteY484" fmla="*/ 18048 h 1074821"/>
                  <a:gd name="connsiteX485" fmla="*/ 2118453 w 3798061"/>
                  <a:gd name="connsiteY485" fmla="*/ 12032 h 1074821"/>
                  <a:gd name="connsiteX486" fmla="*/ 2100406 w 3798061"/>
                  <a:gd name="connsiteY486" fmla="*/ 8021 h 1074821"/>
                  <a:gd name="connsiteX487" fmla="*/ 2080353 w 3798061"/>
                  <a:gd name="connsiteY487" fmla="*/ 4011 h 1074821"/>
                  <a:gd name="connsiteX488" fmla="*/ 2054285 w 3798061"/>
                  <a:gd name="connsiteY488" fmla="*/ 0 h 1074821"/>
                  <a:gd name="connsiteX489" fmla="*/ 2014180 w 3798061"/>
                  <a:gd name="connsiteY489" fmla="*/ 6016 h 1074821"/>
                  <a:gd name="connsiteX490" fmla="*/ 2008164 w 3798061"/>
                  <a:gd name="connsiteY490" fmla="*/ 14037 h 1074821"/>
                  <a:gd name="connsiteX491" fmla="*/ 1978085 w 3798061"/>
                  <a:gd name="connsiteY491" fmla="*/ 20053 h 1074821"/>
                  <a:gd name="connsiteX492" fmla="*/ 1946001 w 3798061"/>
                  <a:gd name="connsiteY492" fmla="*/ 10027 h 1074821"/>
                  <a:gd name="connsiteX493" fmla="*/ 1761516 w 3798061"/>
                  <a:gd name="connsiteY493" fmla="*/ 10027 h 1074821"/>
                  <a:gd name="connsiteX494" fmla="*/ 1666434 w 3798061"/>
                  <a:gd name="connsiteY494" fmla="*/ 10862 h 1074821"/>
                  <a:gd name="connsiteX495" fmla="*/ 1653232 w 3798061"/>
                  <a:gd name="connsiteY495" fmla="*/ 16042 h 1074821"/>
                  <a:gd name="connsiteX496" fmla="*/ 1651227 w 3798061"/>
                  <a:gd name="connsiteY496" fmla="*/ 22058 h 1074821"/>
                  <a:gd name="connsiteX497" fmla="*/ 1655238 w 3798061"/>
                  <a:gd name="connsiteY497" fmla="*/ 62163 h 1074821"/>
                  <a:gd name="connsiteX498" fmla="*/ 1653232 w 3798061"/>
                  <a:gd name="connsiteY498" fmla="*/ 82216 h 1074821"/>
                  <a:gd name="connsiteX499" fmla="*/ 1647216 w 3798061"/>
                  <a:gd name="connsiteY499" fmla="*/ 112295 h 1074821"/>
                  <a:gd name="connsiteX500" fmla="*/ 1641201 w 3798061"/>
                  <a:gd name="connsiteY500" fmla="*/ 126332 h 1074821"/>
                  <a:gd name="connsiteX501" fmla="*/ 1639195 w 3798061"/>
                  <a:gd name="connsiteY501" fmla="*/ 132348 h 1074821"/>
                  <a:gd name="connsiteX502" fmla="*/ 1627164 w 3798061"/>
                  <a:gd name="connsiteY502" fmla="*/ 138363 h 1074821"/>
                  <a:gd name="connsiteX503" fmla="*/ 1609116 w 3798061"/>
                  <a:gd name="connsiteY503" fmla="*/ 134353 h 1074821"/>
                  <a:gd name="connsiteX504" fmla="*/ 1607111 w 3798061"/>
                  <a:gd name="connsiteY504" fmla="*/ 126332 h 1074821"/>
                  <a:gd name="connsiteX505" fmla="*/ 1605106 w 3798061"/>
                  <a:gd name="connsiteY505" fmla="*/ 120316 h 1074821"/>
                  <a:gd name="connsiteX506" fmla="*/ 1601095 w 3798061"/>
                  <a:gd name="connsiteY506" fmla="*/ 106279 h 1074821"/>
                  <a:gd name="connsiteX507" fmla="*/ 1593074 w 3798061"/>
                  <a:gd name="connsiteY507" fmla="*/ 84221 h 1074821"/>
                  <a:gd name="connsiteX508" fmla="*/ 1585053 w 3798061"/>
                  <a:gd name="connsiteY508" fmla="*/ 82216 h 1074821"/>
                  <a:gd name="connsiteX509" fmla="*/ 1575027 w 3798061"/>
                  <a:gd name="connsiteY509" fmla="*/ 70185 h 1074821"/>
                  <a:gd name="connsiteX510" fmla="*/ 1569011 w 3798061"/>
                  <a:gd name="connsiteY510" fmla="*/ 68179 h 1074821"/>
                  <a:gd name="connsiteX511" fmla="*/ 1538932 w 3798061"/>
                  <a:gd name="connsiteY511" fmla="*/ 72190 h 1074821"/>
                  <a:gd name="connsiteX512" fmla="*/ 1532916 w 3798061"/>
                  <a:gd name="connsiteY512" fmla="*/ 76200 h 1074821"/>
                  <a:gd name="connsiteX513" fmla="*/ 1524895 w 3798061"/>
                  <a:gd name="connsiteY513" fmla="*/ 82216 h 1074821"/>
                  <a:gd name="connsiteX514" fmla="*/ 1518880 w 3798061"/>
                  <a:gd name="connsiteY514" fmla="*/ 92242 h 1074821"/>
                  <a:gd name="connsiteX515" fmla="*/ 1500832 w 3798061"/>
                  <a:gd name="connsiteY515" fmla="*/ 108285 h 1074821"/>
                  <a:gd name="connsiteX516" fmla="*/ 1498827 w 3798061"/>
                  <a:gd name="connsiteY516" fmla="*/ 116306 h 1074821"/>
                  <a:gd name="connsiteX517" fmla="*/ 1492811 w 3798061"/>
                  <a:gd name="connsiteY517" fmla="*/ 118311 h 1074821"/>
                  <a:gd name="connsiteX518" fmla="*/ 1488801 w 3798061"/>
                  <a:gd name="connsiteY518" fmla="*/ 124327 h 1074821"/>
                  <a:gd name="connsiteX519" fmla="*/ 1484790 w 3798061"/>
                  <a:gd name="connsiteY519" fmla="*/ 138363 h 1074821"/>
                  <a:gd name="connsiteX520" fmla="*/ 1480780 w 3798061"/>
                  <a:gd name="connsiteY520" fmla="*/ 144379 h 1074821"/>
                  <a:gd name="connsiteX521" fmla="*/ 1490806 w 3798061"/>
                  <a:gd name="connsiteY521" fmla="*/ 154406 h 1074821"/>
                  <a:gd name="connsiteX522" fmla="*/ 1492811 w 3798061"/>
                  <a:gd name="connsiteY522" fmla="*/ 160421 h 1074821"/>
                  <a:gd name="connsiteX523" fmla="*/ 1498827 w 3798061"/>
                  <a:gd name="connsiteY523" fmla="*/ 164432 h 1074821"/>
                  <a:gd name="connsiteX524" fmla="*/ 1504843 w 3798061"/>
                  <a:gd name="connsiteY524" fmla="*/ 178469 h 1074821"/>
                  <a:gd name="connsiteX525" fmla="*/ 1506848 w 3798061"/>
                  <a:gd name="connsiteY525" fmla="*/ 184485 h 1074821"/>
                  <a:gd name="connsiteX526" fmla="*/ 1510859 w 3798061"/>
                  <a:gd name="connsiteY526" fmla="*/ 194511 h 1074821"/>
                  <a:gd name="connsiteX527" fmla="*/ 1512864 w 3798061"/>
                  <a:gd name="connsiteY527" fmla="*/ 202532 h 1074821"/>
                  <a:gd name="connsiteX528" fmla="*/ 1516874 w 3798061"/>
                  <a:gd name="connsiteY528" fmla="*/ 208548 h 1074821"/>
                  <a:gd name="connsiteX529" fmla="*/ 1524895 w 3798061"/>
                  <a:gd name="connsiteY529" fmla="*/ 222585 h 1074821"/>
                  <a:gd name="connsiteX530" fmla="*/ 1526901 w 3798061"/>
                  <a:gd name="connsiteY530" fmla="*/ 228600 h 1074821"/>
                  <a:gd name="connsiteX531" fmla="*/ 1530911 w 3798061"/>
                  <a:gd name="connsiteY531" fmla="*/ 234616 h 1074821"/>
                  <a:gd name="connsiteX532" fmla="*/ 1532916 w 3798061"/>
                  <a:gd name="connsiteY532" fmla="*/ 240632 h 1074821"/>
                  <a:gd name="connsiteX533" fmla="*/ 1544948 w 3798061"/>
                  <a:gd name="connsiteY533" fmla="*/ 252663 h 1074821"/>
                  <a:gd name="connsiteX534" fmla="*/ 1558985 w 3798061"/>
                  <a:gd name="connsiteY534" fmla="*/ 268706 h 1074821"/>
                  <a:gd name="connsiteX535" fmla="*/ 1567006 w 3798061"/>
                  <a:gd name="connsiteY535" fmla="*/ 276727 h 1074821"/>
                  <a:gd name="connsiteX536" fmla="*/ 1571016 w 3798061"/>
                  <a:gd name="connsiteY536" fmla="*/ 282742 h 1074821"/>
                  <a:gd name="connsiteX537" fmla="*/ 1579038 w 3798061"/>
                  <a:gd name="connsiteY537" fmla="*/ 284748 h 1074821"/>
                  <a:gd name="connsiteX538" fmla="*/ 1593074 w 3798061"/>
                  <a:gd name="connsiteY538" fmla="*/ 302795 h 1074821"/>
                  <a:gd name="connsiteX539" fmla="*/ 1599090 w 3798061"/>
                  <a:gd name="connsiteY539" fmla="*/ 314827 h 1074821"/>
                  <a:gd name="connsiteX540" fmla="*/ 1601095 w 3798061"/>
                  <a:gd name="connsiteY540" fmla="*/ 320842 h 1074821"/>
                  <a:gd name="connsiteX541" fmla="*/ 1597085 w 3798061"/>
                  <a:gd name="connsiteY541" fmla="*/ 334879 h 1074821"/>
                  <a:gd name="connsiteX542" fmla="*/ 1591069 w 3798061"/>
                  <a:gd name="connsiteY542" fmla="*/ 332874 h 1074821"/>
                  <a:gd name="connsiteX543" fmla="*/ 1573022 w 3798061"/>
                  <a:gd name="connsiteY543" fmla="*/ 328863 h 1074821"/>
                  <a:gd name="connsiteX544" fmla="*/ 1569011 w 3798061"/>
                  <a:gd name="connsiteY544" fmla="*/ 334879 h 1074821"/>
                  <a:gd name="connsiteX545" fmla="*/ 1562995 w 3798061"/>
                  <a:gd name="connsiteY545" fmla="*/ 332874 h 1074821"/>
                  <a:gd name="connsiteX546" fmla="*/ 1556980 w 3798061"/>
                  <a:gd name="connsiteY546" fmla="*/ 334879 h 1074821"/>
                  <a:gd name="connsiteX547" fmla="*/ 1554974 w 3798061"/>
                  <a:gd name="connsiteY547" fmla="*/ 387016 h 1074821"/>
                  <a:gd name="connsiteX548" fmla="*/ 1548959 w 3798061"/>
                  <a:gd name="connsiteY548" fmla="*/ 407069 h 1074821"/>
                  <a:gd name="connsiteX549" fmla="*/ 1540938 w 3798061"/>
                  <a:gd name="connsiteY549" fmla="*/ 411079 h 1074821"/>
                  <a:gd name="connsiteX550" fmla="*/ 1528906 w 3798061"/>
                  <a:gd name="connsiteY550" fmla="*/ 407069 h 1074821"/>
                  <a:gd name="connsiteX551" fmla="*/ 1522890 w 3798061"/>
                  <a:gd name="connsiteY551" fmla="*/ 376990 h 1074821"/>
                  <a:gd name="connsiteX552" fmla="*/ 1520885 w 3798061"/>
                  <a:gd name="connsiteY552" fmla="*/ 356937 h 1074821"/>
                  <a:gd name="connsiteX553" fmla="*/ 1510859 w 3798061"/>
                  <a:gd name="connsiteY553" fmla="*/ 348916 h 1074821"/>
                  <a:gd name="connsiteX554" fmla="*/ 1508853 w 3798061"/>
                  <a:gd name="connsiteY554" fmla="*/ 342900 h 1074821"/>
                  <a:gd name="connsiteX555" fmla="*/ 1502838 w 3798061"/>
                  <a:gd name="connsiteY555" fmla="*/ 336885 h 1074821"/>
                  <a:gd name="connsiteX556" fmla="*/ 1476769 w 3798061"/>
                  <a:gd name="connsiteY556" fmla="*/ 342900 h 1074821"/>
                  <a:gd name="connsiteX557" fmla="*/ 1470753 w 3798061"/>
                  <a:gd name="connsiteY557" fmla="*/ 346911 h 1074821"/>
                  <a:gd name="connsiteX558" fmla="*/ 1464738 w 3798061"/>
                  <a:gd name="connsiteY558" fmla="*/ 344906 h 1074821"/>
                  <a:gd name="connsiteX559" fmla="*/ 1470753 w 3798061"/>
                  <a:gd name="connsiteY559" fmla="*/ 292769 h 1074821"/>
                  <a:gd name="connsiteX560" fmla="*/ 1474764 w 3798061"/>
                  <a:gd name="connsiteY560" fmla="*/ 250658 h 1074821"/>
                  <a:gd name="connsiteX561" fmla="*/ 1478774 w 3798061"/>
                  <a:gd name="connsiteY561" fmla="*/ 234616 h 1074821"/>
                  <a:gd name="connsiteX562" fmla="*/ 1482785 w 3798061"/>
                  <a:gd name="connsiteY562" fmla="*/ 214563 h 1074821"/>
                  <a:gd name="connsiteX563" fmla="*/ 1480780 w 3798061"/>
                  <a:gd name="connsiteY563" fmla="*/ 198521 h 1074821"/>
                  <a:gd name="connsiteX564" fmla="*/ 1464738 w 3798061"/>
                  <a:gd name="connsiteY564" fmla="*/ 194511 h 1074821"/>
                  <a:gd name="connsiteX565" fmla="*/ 1446690 w 3798061"/>
                  <a:gd name="connsiteY565" fmla="*/ 196516 h 1074821"/>
                  <a:gd name="connsiteX566" fmla="*/ 1438669 w 3798061"/>
                  <a:gd name="connsiteY566" fmla="*/ 208548 h 1074821"/>
                  <a:gd name="connsiteX567" fmla="*/ 1436664 w 3798061"/>
                  <a:gd name="connsiteY567" fmla="*/ 218574 h 1074821"/>
                  <a:gd name="connsiteX568" fmla="*/ 1422627 w 3798061"/>
                  <a:gd name="connsiteY568" fmla="*/ 310816 h 1074821"/>
                  <a:gd name="connsiteX569" fmla="*/ 1416611 w 3798061"/>
                  <a:gd name="connsiteY569" fmla="*/ 328863 h 1074821"/>
                  <a:gd name="connsiteX570" fmla="*/ 1410595 w 3798061"/>
                  <a:gd name="connsiteY570" fmla="*/ 340895 h 1074821"/>
                  <a:gd name="connsiteX571" fmla="*/ 1396559 w 3798061"/>
                  <a:gd name="connsiteY571" fmla="*/ 348916 h 1074821"/>
                  <a:gd name="connsiteX572" fmla="*/ 1388538 w 3798061"/>
                  <a:gd name="connsiteY572" fmla="*/ 352927 h 1074821"/>
                  <a:gd name="connsiteX573" fmla="*/ 1376506 w 3798061"/>
                  <a:gd name="connsiteY573" fmla="*/ 354932 h 1074821"/>
                  <a:gd name="connsiteX574" fmla="*/ 1358459 w 3798061"/>
                  <a:gd name="connsiteY574" fmla="*/ 358942 h 1074821"/>
                  <a:gd name="connsiteX575" fmla="*/ 1326374 w 3798061"/>
                  <a:gd name="connsiteY575" fmla="*/ 356937 h 1074821"/>
                  <a:gd name="connsiteX576" fmla="*/ 1312338 w 3798061"/>
                  <a:gd name="connsiteY576" fmla="*/ 348916 h 1074821"/>
                  <a:gd name="connsiteX577" fmla="*/ 1300306 w 3798061"/>
                  <a:gd name="connsiteY577" fmla="*/ 342900 h 1074821"/>
                  <a:gd name="connsiteX578" fmla="*/ 1294290 w 3798061"/>
                  <a:gd name="connsiteY578" fmla="*/ 338890 h 1074821"/>
                  <a:gd name="connsiteX579" fmla="*/ 1280253 w 3798061"/>
                  <a:gd name="connsiteY579" fmla="*/ 332874 h 1074821"/>
                  <a:gd name="connsiteX580" fmla="*/ 1274238 w 3798061"/>
                  <a:gd name="connsiteY580" fmla="*/ 328863 h 1074821"/>
                  <a:gd name="connsiteX581" fmla="*/ 1242153 w 3798061"/>
                  <a:gd name="connsiteY581" fmla="*/ 332874 h 1074821"/>
                  <a:gd name="connsiteX582" fmla="*/ 1238143 w 3798061"/>
                  <a:gd name="connsiteY582" fmla="*/ 338890 h 1074821"/>
                  <a:gd name="connsiteX583" fmla="*/ 1224106 w 3798061"/>
                  <a:gd name="connsiteY583" fmla="*/ 342900 h 1074821"/>
                  <a:gd name="connsiteX584" fmla="*/ 1202048 w 3798061"/>
                  <a:gd name="connsiteY584" fmla="*/ 348916 h 1074821"/>
                  <a:gd name="connsiteX585" fmla="*/ 1169964 w 3798061"/>
                  <a:gd name="connsiteY585" fmla="*/ 360948 h 1074821"/>
                  <a:gd name="connsiteX586" fmla="*/ 1147906 w 3798061"/>
                  <a:gd name="connsiteY586" fmla="*/ 370974 h 1074821"/>
                  <a:gd name="connsiteX587" fmla="*/ 1131864 w 3798061"/>
                  <a:gd name="connsiteY587" fmla="*/ 374985 h 1074821"/>
                  <a:gd name="connsiteX588" fmla="*/ 1121838 w 3798061"/>
                  <a:gd name="connsiteY588" fmla="*/ 378995 h 1074821"/>
                  <a:gd name="connsiteX589" fmla="*/ 1105795 w 3798061"/>
                  <a:gd name="connsiteY589" fmla="*/ 381000 h 1074821"/>
                  <a:gd name="connsiteX590" fmla="*/ 1087748 w 3798061"/>
                  <a:gd name="connsiteY590" fmla="*/ 385011 h 1074821"/>
                  <a:gd name="connsiteX591" fmla="*/ 1073711 w 3798061"/>
                  <a:gd name="connsiteY591" fmla="*/ 393032 h 1074821"/>
                  <a:gd name="connsiteX592" fmla="*/ 1059674 w 3798061"/>
                  <a:gd name="connsiteY592" fmla="*/ 395037 h 1074821"/>
                  <a:gd name="connsiteX593" fmla="*/ 1023580 w 3798061"/>
                  <a:gd name="connsiteY593" fmla="*/ 397042 h 1074821"/>
                  <a:gd name="connsiteX594" fmla="*/ 1017564 w 3798061"/>
                  <a:gd name="connsiteY594" fmla="*/ 395037 h 1074821"/>
                  <a:gd name="connsiteX595" fmla="*/ 958359 w 3798061"/>
                  <a:gd name="connsiteY595" fmla="*/ 400552 h 1074821"/>
                  <a:gd name="connsiteX596" fmla="*/ 921311 w 3798061"/>
                  <a:gd name="connsiteY596" fmla="*/ 399398 h 1074821"/>
                  <a:gd name="connsiteX597" fmla="*/ 891633 w 3798061"/>
                  <a:gd name="connsiteY597" fmla="*/ 396341 h 1074821"/>
                  <a:gd name="connsiteX598" fmla="*/ 851578 w 3798061"/>
                  <a:gd name="connsiteY598" fmla="*/ 397093 h 1074821"/>
                  <a:gd name="connsiteX599" fmla="*/ 802399 w 3798061"/>
                  <a:gd name="connsiteY599" fmla="*/ 405765 h 1074821"/>
                  <a:gd name="connsiteX600" fmla="*/ 782948 w 3798061"/>
                  <a:gd name="connsiteY600" fmla="*/ 387016 h 1074821"/>
                  <a:gd name="connsiteX601" fmla="*/ 780742 w 3798061"/>
                  <a:gd name="connsiteY601" fmla="*/ 404261 h 1074821"/>
                  <a:gd name="connsiteX602" fmla="*/ 764901 w 3798061"/>
                  <a:gd name="connsiteY602" fmla="*/ 399048 h 1074821"/>
                  <a:gd name="connsiteX603" fmla="*/ 756880 w 3798061"/>
                  <a:gd name="connsiteY603" fmla="*/ 401053 h 1074821"/>
                  <a:gd name="connsiteX604" fmla="*/ 740838 w 3798061"/>
                  <a:gd name="connsiteY604" fmla="*/ 411079 h 1074821"/>
                  <a:gd name="connsiteX605" fmla="*/ 734822 w 3798061"/>
                  <a:gd name="connsiteY605" fmla="*/ 413085 h 1074821"/>
                  <a:gd name="connsiteX606" fmla="*/ 728806 w 3798061"/>
                  <a:gd name="connsiteY606" fmla="*/ 417095 h 1074821"/>
                  <a:gd name="connsiteX607" fmla="*/ 722790 w 3798061"/>
                  <a:gd name="connsiteY607" fmla="*/ 423111 h 1074821"/>
                  <a:gd name="connsiteX608" fmla="*/ 712764 w 3798061"/>
                  <a:gd name="connsiteY608" fmla="*/ 425116 h 1074821"/>
                  <a:gd name="connsiteX609" fmla="*/ 700732 w 3798061"/>
                  <a:gd name="connsiteY609" fmla="*/ 429127 h 1074821"/>
                  <a:gd name="connsiteX610" fmla="*/ 670653 w 3798061"/>
                  <a:gd name="connsiteY610" fmla="*/ 441158 h 1074821"/>
                  <a:gd name="connsiteX611" fmla="*/ 652606 w 3798061"/>
                  <a:gd name="connsiteY611" fmla="*/ 449179 h 1074821"/>
                  <a:gd name="connsiteX612" fmla="*/ 646590 w 3798061"/>
                  <a:gd name="connsiteY612" fmla="*/ 451185 h 1074821"/>
                  <a:gd name="connsiteX613" fmla="*/ 638569 w 3798061"/>
                  <a:gd name="connsiteY613" fmla="*/ 455195 h 1074821"/>
                  <a:gd name="connsiteX614" fmla="*/ 626538 w 3798061"/>
                  <a:gd name="connsiteY614" fmla="*/ 457200 h 1074821"/>
                  <a:gd name="connsiteX615" fmla="*/ 620522 w 3798061"/>
                  <a:gd name="connsiteY615" fmla="*/ 453190 h 1074821"/>
                  <a:gd name="connsiteX616" fmla="*/ 618516 w 3798061"/>
                  <a:gd name="connsiteY616" fmla="*/ 445169 h 1074821"/>
                  <a:gd name="connsiteX617" fmla="*/ 614506 w 3798061"/>
                  <a:gd name="connsiteY617" fmla="*/ 439153 h 1074821"/>
                  <a:gd name="connsiteX618" fmla="*/ 612501 w 3798061"/>
                  <a:gd name="connsiteY618" fmla="*/ 433137 h 1074821"/>
                  <a:gd name="connsiteX619" fmla="*/ 606485 w 3798061"/>
                  <a:gd name="connsiteY619" fmla="*/ 429127 h 1074821"/>
                  <a:gd name="connsiteX620" fmla="*/ 594453 w 3798061"/>
                  <a:gd name="connsiteY620" fmla="*/ 421106 h 1074821"/>
                  <a:gd name="connsiteX621" fmla="*/ 580416 w 3798061"/>
                  <a:gd name="connsiteY621" fmla="*/ 415090 h 1074821"/>
                  <a:gd name="connsiteX622" fmla="*/ 568385 w 3798061"/>
                  <a:gd name="connsiteY622" fmla="*/ 419100 h 1074821"/>
                  <a:gd name="connsiteX623" fmla="*/ 566380 w 3798061"/>
                  <a:gd name="connsiteY623" fmla="*/ 425116 h 1074821"/>
                  <a:gd name="connsiteX624" fmla="*/ 572395 w 3798061"/>
                  <a:gd name="connsiteY624" fmla="*/ 445169 h 1074821"/>
                  <a:gd name="connsiteX625" fmla="*/ 574401 w 3798061"/>
                  <a:gd name="connsiteY625" fmla="*/ 453190 h 1074821"/>
                  <a:gd name="connsiteX626" fmla="*/ 578411 w 3798061"/>
                  <a:gd name="connsiteY626" fmla="*/ 467227 h 1074821"/>
                  <a:gd name="connsiteX627" fmla="*/ 576406 w 3798061"/>
                  <a:gd name="connsiteY627" fmla="*/ 473242 h 1074821"/>
                  <a:gd name="connsiteX628" fmla="*/ 562369 w 3798061"/>
                  <a:gd name="connsiteY628" fmla="*/ 463216 h 1074821"/>
                  <a:gd name="connsiteX629" fmla="*/ 560364 w 3798061"/>
                  <a:gd name="connsiteY629" fmla="*/ 457200 h 1074821"/>
                  <a:gd name="connsiteX630" fmla="*/ 550338 w 3798061"/>
                  <a:gd name="connsiteY630" fmla="*/ 439153 h 1074821"/>
                  <a:gd name="connsiteX631" fmla="*/ 542316 w 3798061"/>
                  <a:gd name="connsiteY631" fmla="*/ 421106 h 1074821"/>
                  <a:gd name="connsiteX632" fmla="*/ 532290 w 3798061"/>
                  <a:gd name="connsiteY632" fmla="*/ 407069 h 1074821"/>
                  <a:gd name="connsiteX633" fmla="*/ 526274 w 3798061"/>
                  <a:gd name="connsiteY633" fmla="*/ 391027 h 1074821"/>
                  <a:gd name="connsiteX634" fmla="*/ 524269 w 3798061"/>
                  <a:gd name="connsiteY634" fmla="*/ 385011 h 1074821"/>
                  <a:gd name="connsiteX635" fmla="*/ 514243 w 3798061"/>
                  <a:gd name="connsiteY635" fmla="*/ 372979 h 1074821"/>
                  <a:gd name="connsiteX636" fmla="*/ 512238 w 3798061"/>
                  <a:gd name="connsiteY636" fmla="*/ 366963 h 1074821"/>
                  <a:gd name="connsiteX637" fmla="*/ 506222 w 3798061"/>
                  <a:gd name="connsiteY637" fmla="*/ 360948 h 1074821"/>
                  <a:gd name="connsiteX638" fmla="*/ 500206 w 3798061"/>
                  <a:gd name="connsiteY638" fmla="*/ 352927 h 1074821"/>
                  <a:gd name="connsiteX639" fmla="*/ 494190 w 3798061"/>
                  <a:gd name="connsiteY639" fmla="*/ 348916 h 1074821"/>
                  <a:gd name="connsiteX640" fmla="*/ 486169 w 3798061"/>
                  <a:gd name="connsiteY640" fmla="*/ 340895 h 1074821"/>
                  <a:gd name="connsiteX641" fmla="*/ 478148 w 3798061"/>
                  <a:gd name="connsiteY641" fmla="*/ 328863 h 1074821"/>
                  <a:gd name="connsiteX642" fmla="*/ 474138 w 3798061"/>
                  <a:gd name="connsiteY642" fmla="*/ 320842 h 1074821"/>
                  <a:gd name="connsiteX643" fmla="*/ 476143 w 3798061"/>
                  <a:gd name="connsiteY643" fmla="*/ 300790 h 1074821"/>
                  <a:gd name="connsiteX644" fmla="*/ 478148 w 3798061"/>
                  <a:gd name="connsiteY644" fmla="*/ 294774 h 1074821"/>
                  <a:gd name="connsiteX645" fmla="*/ 484164 w 3798061"/>
                  <a:gd name="connsiteY645" fmla="*/ 290763 h 1074821"/>
                  <a:gd name="connsiteX646" fmla="*/ 496195 w 3798061"/>
                  <a:gd name="connsiteY646" fmla="*/ 298785 h 1074821"/>
                  <a:gd name="connsiteX647" fmla="*/ 502211 w 3798061"/>
                  <a:gd name="connsiteY647" fmla="*/ 300790 h 1074821"/>
                  <a:gd name="connsiteX648" fmla="*/ 516248 w 3798061"/>
                  <a:gd name="connsiteY648" fmla="*/ 314827 h 1074821"/>
                  <a:gd name="connsiteX649" fmla="*/ 520259 w 3798061"/>
                  <a:gd name="connsiteY649" fmla="*/ 320842 h 1074821"/>
                  <a:gd name="connsiteX650" fmla="*/ 530285 w 3798061"/>
                  <a:gd name="connsiteY650" fmla="*/ 326858 h 1074821"/>
                  <a:gd name="connsiteX651" fmla="*/ 536301 w 3798061"/>
                  <a:gd name="connsiteY651" fmla="*/ 330869 h 1074821"/>
                  <a:gd name="connsiteX652" fmla="*/ 542316 w 3798061"/>
                  <a:gd name="connsiteY652" fmla="*/ 332874 h 1074821"/>
                  <a:gd name="connsiteX653" fmla="*/ 550338 w 3798061"/>
                  <a:gd name="connsiteY653" fmla="*/ 336885 h 1074821"/>
                  <a:gd name="connsiteX654" fmla="*/ 606485 w 3798061"/>
                  <a:gd name="connsiteY654" fmla="*/ 332874 h 1074821"/>
                  <a:gd name="connsiteX655" fmla="*/ 616511 w 3798061"/>
                  <a:gd name="connsiteY655" fmla="*/ 328863 h 1074821"/>
                  <a:gd name="connsiteX656" fmla="*/ 614506 w 3798061"/>
                  <a:gd name="connsiteY656" fmla="*/ 312821 h 1074821"/>
                  <a:gd name="connsiteX657" fmla="*/ 624365 w 3798061"/>
                  <a:gd name="connsiteY657" fmla="*/ 300344 h 1074821"/>
                  <a:gd name="connsiteX658" fmla="*/ 592615 w 3798061"/>
                  <a:gd name="connsiteY658" fmla="*/ 276782 h 1074821"/>
                  <a:gd name="connsiteX659" fmla="*/ 574568 w 3798061"/>
                  <a:gd name="connsiteY659" fmla="*/ 265920 h 1074821"/>
                  <a:gd name="connsiteX660" fmla="*/ 557133 w 3798061"/>
                  <a:gd name="connsiteY660" fmla="*/ 249766 h 1074821"/>
                  <a:gd name="connsiteX661" fmla="*/ 528280 w 3798061"/>
                  <a:gd name="connsiteY661" fmla="*/ 256674 h 1074821"/>
                  <a:gd name="connsiteX662" fmla="*/ 535910 w 3798061"/>
                  <a:gd name="connsiteY662" fmla="*/ 242303 h 1074821"/>
                  <a:gd name="connsiteX663" fmla="*/ 512238 w 3798061"/>
                  <a:gd name="connsiteY663" fmla="*/ 236621 h 1074821"/>
                  <a:gd name="connsiteX664" fmla="*/ 506222 w 3798061"/>
                  <a:gd name="connsiteY664" fmla="*/ 230606 h 1074821"/>
                  <a:gd name="connsiteX665" fmla="*/ 502211 w 3798061"/>
                  <a:gd name="connsiteY665" fmla="*/ 224590 h 1074821"/>
                  <a:gd name="connsiteX666" fmla="*/ 496195 w 3798061"/>
                  <a:gd name="connsiteY666" fmla="*/ 222585 h 1074821"/>
                  <a:gd name="connsiteX667" fmla="*/ 474751 w 3798061"/>
                  <a:gd name="connsiteY667" fmla="*/ 206932 h 1074821"/>
                  <a:gd name="connsiteX668" fmla="*/ 411974 w 3798061"/>
                  <a:gd name="connsiteY668" fmla="*/ 214563 h 1074821"/>
                  <a:gd name="connsiteX669" fmla="*/ 385906 w 3798061"/>
                  <a:gd name="connsiteY669" fmla="*/ 212558 h 1074821"/>
                  <a:gd name="connsiteX670" fmla="*/ 365853 w 3798061"/>
                  <a:gd name="connsiteY670" fmla="*/ 206542 h 1074821"/>
                  <a:gd name="connsiteX671" fmla="*/ 355827 w 3798061"/>
                  <a:gd name="connsiteY671" fmla="*/ 202532 h 1074821"/>
                  <a:gd name="connsiteX672" fmla="*/ 349811 w 3798061"/>
                  <a:gd name="connsiteY672" fmla="*/ 196516 h 1074821"/>
                  <a:gd name="connsiteX673" fmla="*/ 339785 w 3798061"/>
                  <a:gd name="connsiteY673" fmla="*/ 194511 h 1074821"/>
                  <a:gd name="connsiteX674" fmla="*/ 311711 w 3798061"/>
                  <a:gd name="connsiteY674" fmla="*/ 188495 h 1074821"/>
                  <a:gd name="connsiteX675" fmla="*/ 301685 w 3798061"/>
                  <a:gd name="connsiteY675" fmla="*/ 184485 h 1074821"/>
                  <a:gd name="connsiteX676" fmla="*/ 283638 w 3798061"/>
                  <a:gd name="connsiteY676" fmla="*/ 182479 h 1074821"/>
                  <a:gd name="connsiteX677" fmla="*/ 269601 w 3798061"/>
                  <a:gd name="connsiteY677" fmla="*/ 174458 h 1074821"/>
                  <a:gd name="connsiteX678" fmla="*/ 211448 w 3798061"/>
                  <a:gd name="connsiteY678" fmla="*/ 162427 h 1074821"/>
                  <a:gd name="connsiteX679" fmla="*/ 169338 w 3798061"/>
                  <a:gd name="connsiteY679" fmla="*/ 162427 h 1074821"/>
                  <a:gd name="connsiteX680" fmla="*/ 163322 w 3798061"/>
                  <a:gd name="connsiteY680" fmla="*/ 168442 h 1074821"/>
                  <a:gd name="connsiteX681" fmla="*/ 157306 w 3798061"/>
                  <a:gd name="connsiteY681" fmla="*/ 170448 h 1074821"/>
                  <a:gd name="connsiteX682" fmla="*/ 151290 w 3798061"/>
                  <a:gd name="connsiteY682" fmla="*/ 176463 h 1074821"/>
                  <a:gd name="connsiteX683" fmla="*/ 149285 w 3798061"/>
                  <a:gd name="connsiteY683" fmla="*/ 182479 h 1074821"/>
                  <a:gd name="connsiteX684" fmla="*/ 143269 w 3798061"/>
                  <a:gd name="connsiteY684" fmla="*/ 184485 h 1074821"/>
                  <a:gd name="connsiteX685" fmla="*/ 131238 w 3798061"/>
                  <a:gd name="connsiteY685" fmla="*/ 190500 h 1074821"/>
                  <a:gd name="connsiteX686" fmla="*/ 111185 w 3798061"/>
                  <a:gd name="connsiteY686" fmla="*/ 208548 h 1074821"/>
                  <a:gd name="connsiteX687" fmla="*/ 105169 w 3798061"/>
                  <a:gd name="connsiteY687" fmla="*/ 210553 h 1074821"/>
                  <a:gd name="connsiteX688" fmla="*/ 103164 w 3798061"/>
                  <a:gd name="connsiteY688" fmla="*/ 208548 h 1074821"/>
                  <a:gd name="connsiteX0" fmla="*/ 107984 w 3802881"/>
                  <a:gd name="connsiteY0" fmla="*/ 208548 h 1074821"/>
                  <a:gd name="connsiteX1" fmla="*/ 107984 w 3802881"/>
                  <a:gd name="connsiteY1" fmla="*/ 208548 h 1074821"/>
                  <a:gd name="connsiteX2" fmla="*/ 103973 w 3802881"/>
                  <a:gd name="connsiteY2" fmla="*/ 234616 h 1074821"/>
                  <a:gd name="connsiteX3" fmla="*/ 101968 w 3802881"/>
                  <a:gd name="connsiteY3" fmla="*/ 240632 h 1074821"/>
                  <a:gd name="connsiteX4" fmla="*/ 93947 w 3802881"/>
                  <a:gd name="connsiteY4" fmla="*/ 252663 h 1074821"/>
                  <a:gd name="connsiteX5" fmla="*/ 83921 w 3802881"/>
                  <a:gd name="connsiteY5" fmla="*/ 268706 h 1074821"/>
                  <a:gd name="connsiteX6" fmla="*/ 79910 w 3802881"/>
                  <a:gd name="connsiteY6" fmla="*/ 274721 h 1074821"/>
                  <a:gd name="connsiteX7" fmla="*/ 67879 w 3802881"/>
                  <a:gd name="connsiteY7" fmla="*/ 294774 h 1074821"/>
                  <a:gd name="connsiteX8" fmla="*/ 59858 w 3802881"/>
                  <a:gd name="connsiteY8" fmla="*/ 302795 h 1074821"/>
                  <a:gd name="connsiteX9" fmla="*/ 51836 w 3802881"/>
                  <a:gd name="connsiteY9" fmla="*/ 312821 h 1074821"/>
                  <a:gd name="connsiteX10" fmla="*/ 41810 w 3802881"/>
                  <a:gd name="connsiteY10" fmla="*/ 332874 h 1074821"/>
                  <a:gd name="connsiteX11" fmla="*/ 31784 w 3802881"/>
                  <a:gd name="connsiteY11" fmla="*/ 344906 h 1074821"/>
                  <a:gd name="connsiteX12" fmla="*/ 19752 w 3802881"/>
                  <a:gd name="connsiteY12" fmla="*/ 352927 h 1074821"/>
                  <a:gd name="connsiteX13" fmla="*/ 17747 w 3802881"/>
                  <a:gd name="connsiteY13" fmla="*/ 358942 h 1074821"/>
                  <a:gd name="connsiteX14" fmla="*/ 7721 w 3802881"/>
                  <a:gd name="connsiteY14" fmla="*/ 372979 h 1074821"/>
                  <a:gd name="connsiteX15" fmla="*/ 0 w 3802881"/>
                  <a:gd name="connsiteY15" fmla="*/ 401002 h 1074821"/>
                  <a:gd name="connsiteX16" fmla="*/ 11731 w 3802881"/>
                  <a:gd name="connsiteY16" fmla="*/ 475248 h 1074821"/>
                  <a:gd name="connsiteX17" fmla="*/ 5365 w 3802881"/>
                  <a:gd name="connsiteY17" fmla="*/ 559268 h 1074821"/>
                  <a:gd name="connsiteX18" fmla="*/ 7471 w 3802881"/>
                  <a:gd name="connsiteY18" fmla="*/ 574358 h 1074821"/>
                  <a:gd name="connsiteX19" fmla="*/ 25768 w 3802881"/>
                  <a:gd name="connsiteY19" fmla="*/ 591553 h 1074821"/>
                  <a:gd name="connsiteX20" fmla="*/ 23763 w 3802881"/>
                  <a:gd name="connsiteY20" fmla="*/ 601579 h 1074821"/>
                  <a:gd name="connsiteX21" fmla="*/ 19752 w 3802881"/>
                  <a:gd name="connsiteY21" fmla="*/ 607595 h 1074821"/>
                  <a:gd name="connsiteX22" fmla="*/ 25768 w 3802881"/>
                  <a:gd name="connsiteY22" fmla="*/ 601579 h 1074821"/>
                  <a:gd name="connsiteX23" fmla="*/ 47826 w 3802881"/>
                  <a:gd name="connsiteY23" fmla="*/ 587542 h 1074821"/>
                  <a:gd name="connsiteX24" fmla="*/ 53842 w 3802881"/>
                  <a:gd name="connsiteY24" fmla="*/ 581527 h 1074821"/>
                  <a:gd name="connsiteX25" fmla="*/ 67879 w 3802881"/>
                  <a:gd name="connsiteY25" fmla="*/ 575511 h 1074821"/>
                  <a:gd name="connsiteX26" fmla="*/ 77905 w 3802881"/>
                  <a:gd name="connsiteY26" fmla="*/ 573506 h 1074821"/>
                  <a:gd name="connsiteX27" fmla="*/ 83921 w 3802881"/>
                  <a:gd name="connsiteY27" fmla="*/ 569495 h 1074821"/>
                  <a:gd name="connsiteX28" fmla="*/ 87931 w 3802881"/>
                  <a:gd name="connsiteY28" fmla="*/ 563479 h 1074821"/>
                  <a:gd name="connsiteX29" fmla="*/ 95952 w 3802881"/>
                  <a:gd name="connsiteY29" fmla="*/ 561474 h 1074821"/>
                  <a:gd name="connsiteX30" fmla="*/ 132047 w 3802881"/>
                  <a:gd name="connsiteY30" fmla="*/ 557463 h 1074821"/>
                  <a:gd name="connsiteX31" fmla="*/ 140068 w 3802881"/>
                  <a:gd name="connsiteY31" fmla="*/ 551448 h 1074821"/>
                  <a:gd name="connsiteX32" fmla="*/ 142073 w 3802881"/>
                  <a:gd name="connsiteY32" fmla="*/ 545432 h 1074821"/>
                  <a:gd name="connsiteX33" fmla="*/ 148089 w 3802881"/>
                  <a:gd name="connsiteY33" fmla="*/ 537411 h 1074821"/>
                  <a:gd name="connsiteX34" fmla="*/ 150094 w 3802881"/>
                  <a:gd name="connsiteY34" fmla="*/ 529390 h 1074821"/>
                  <a:gd name="connsiteX35" fmla="*/ 154105 w 3802881"/>
                  <a:gd name="connsiteY35" fmla="*/ 523374 h 1074821"/>
                  <a:gd name="connsiteX36" fmla="*/ 160121 w 3802881"/>
                  <a:gd name="connsiteY36" fmla="*/ 499311 h 1074821"/>
                  <a:gd name="connsiteX37" fmla="*/ 186189 w 3802881"/>
                  <a:gd name="connsiteY37" fmla="*/ 473242 h 1074821"/>
                  <a:gd name="connsiteX38" fmla="*/ 192205 w 3802881"/>
                  <a:gd name="connsiteY38" fmla="*/ 467227 h 1074821"/>
                  <a:gd name="connsiteX39" fmla="*/ 194210 w 3802881"/>
                  <a:gd name="connsiteY39" fmla="*/ 461211 h 1074821"/>
                  <a:gd name="connsiteX40" fmla="*/ 204236 w 3802881"/>
                  <a:gd name="connsiteY40" fmla="*/ 449179 h 1074821"/>
                  <a:gd name="connsiteX41" fmla="*/ 216268 w 3802881"/>
                  <a:gd name="connsiteY41" fmla="*/ 441158 h 1074821"/>
                  <a:gd name="connsiteX42" fmla="*/ 218273 w 3802881"/>
                  <a:gd name="connsiteY42" fmla="*/ 435142 h 1074821"/>
                  <a:gd name="connsiteX43" fmla="*/ 216268 w 3802881"/>
                  <a:gd name="connsiteY43" fmla="*/ 411079 h 1074821"/>
                  <a:gd name="connsiteX44" fmla="*/ 220279 w 3802881"/>
                  <a:gd name="connsiteY44" fmla="*/ 405063 h 1074821"/>
                  <a:gd name="connsiteX45" fmla="*/ 226294 w 3802881"/>
                  <a:gd name="connsiteY45" fmla="*/ 403058 h 1074821"/>
                  <a:gd name="connsiteX46" fmla="*/ 236321 w 3802881"/>
                  <a:gd name="connsiteY46" fmla="*/ 393032 h 1074821"/>
                  <a:gd name="connsiteX47" fmla="*/ 242336 w 3802881"/>
                  <a:gd name="connsiteY47" fmla="*/ 385011 h 1074821"/>
                  <a:gd name="connsiteX48" fmla="*/ 252363 w 3802881"/>
                  <a:gd name="connsiteY48" fmla="*/ 374985 h 1074821"/>
                  <a:gd name="connsiteX49" fmla="*/ 268405 w 3802881"/>
                  <a:gd name="connsiteY49" fmla="*/ 358942 h 1074821"/>
                  <a:gd name="connsiteX50" fmla="*/ 282442 w 3802881"/>
                  <a:gd name="connsiteY50" fmla="*/ 348916 h 1074821"/>
                  <a:gd name="connsiteX51" fmla="*/ 288458 w 3802881"/>
                  <a:gd name="connsiteY51" fmla="*/ 360948 h 1074821"/>
                  <a:gd name="connsiteX52" fmla="*/ 292468 w 3802881"/>
                  <a:gd name="connsiteY52" fmla="*/ 372979 h 1074821"/>
                  <a:gd name="connsiteX53" fmla="*/ 304500 w 3802881"/>
                  <a:gd name="connsiteY53" fmla="*/ 381000 h 1074821"/>
                  <a:gd name="connsiteX54" fmla="*/ 316531 w 3802881"/>
                  <a:gd name="connsiteY54" fmla="*/ 387016 h 1074821"/>
                  <a:gd name="connsiteX55" fmla="*/ 324552 w 3802881"/>
                  <a:gd name="connsiteY55" fmla="*/ 401053 h 1074821"/>
                  <a:gd name="connsiteX56" fmla="*/ 320542 w 3802881"/>
                  <a:gd name="connsiteY56" fmla="*/ 413085 h 1074821"/>
                  <a:gd name="connsiteX57" fmla="*/ 314526 w 3802881"/>
                  <a:gd name="connsiteY57" fmla="*/ 419100 h 1074821"/>
                  <a:gd name="connsiteX58" fmla="*/ 302494 w 3802881"/>
                  <a:gd name="connsiteY58" fmla="*/ 427121 h 1074821"/>
                  <a:gd name="connsiteX59" fmla="*/ 292468 w 3802881"/>
                  <a:gd name="connsiteY59" fmla="*/ 439153 h 1074821"/>
                  <a:gd name="connsiteX60" fmla="*/ 286452 w 3802881"/>
                  <a:gd name="connsiteY60" fmla="*/ 441158 h 1074821"/>
                  <a:gd name="connsiteX61" fmla="*/ 274421 w 3802881"/>
                  <a:gd name="connsiteY61" fmla="*/ 449179 h 1074821"/>
                  <a:gd name="connsiteX62" fmla="*/ 268405 w 3802881"/>
                  <a:gd name="connsiteY62" fmla="*/ 455195 h 1074821"/>
                  <a:gd name="connsiteX63" fmla="*/ 262389 w 3802881"/>
                  <a:gd name="connsiteY63" fmla="*/ 459206 h 1074821"/>
                  <a:gd name="connsiteX64" fmla="*/ 250358 w 3802881"/>
                  <a:gd name="connsiteY64" fmla="*/ 471237 h 1074821"/>
                  <a:gd name="connsiteX65" fmla="*/ 238326 w 3802881"/>
                  <a:gd name="connsiteY65" fmla="*/ 481263 h 1074821"/>
                  <a:gd name="connsiteX66" fmla="*/ 234315 w 3802881"/>
                  <a:gd name="connsiteY66" fmla="*/ 487279 h 1074821"/>
                  <a:gd name="connsiteX67" fmla="*/ 246347 w 3802881"/>
                  <a:gd name="connsiteY67" fmla="*/ 499311 h 1074821"/>
                  <a:gd name="connsiteX68" fmla="*/ 248352 w 3802881"/>
                  <a:gd name="connsiteY68" fmla="*/ 547437 h 1074821"/>
                  <a:gd name="connsiteX69" fmla="*/ 278431 w 3802881"/>
                  <a:gd name="connsiteY69" fmla="*/ 557463 h 1074821"/>
                  <a:gd name="connsiteX70" fmla="*/ 302494 w 3802881"/>
                  <a:gd name="connsiteY70" fmla="*/ 567490 h 1074821"/>
                  <a:gd name="connsiteX71" fmla="*/ 310515 w 3802881"/>
                  <a:gd name="connsiteY71" fmla="*/ 571500 h 1074821"/>
                  <a:gd name="connsiteX72" fmla="*/ 322547 w 3802881"/>
                  <a:gd name="connsiteY72" fmla="*/ 573506 h 1074821"/>
                  <a:gd name="connsiteX73" fmla="*/ 344605 w 3802881"/>
                  <a:gd name="connsiteY73" fmla="*/ 579521 h 1074821"/>
                  <a:gd name="connsiteX74" fmla="*/ 350621 w 3802881"/>
                  <a:gd name="connsiteY74" fmla="*/ 583532 h 1074821"/>
                  <a:gd name="connsiteX75" fmla="*/ 390726 w 3802881"/>
                  <a:gd name="connsiteY75" fmla="*/ 587542 h 1074821"/>
                  <a:gd name="connsiteX76" fmla="*/ 404763 w 3802881"/>
                  <a:gd name="connsiteY76" fmla="*/ 591553 h 1074821"/>
                  <a:gd name="connsiteX77" fmla="*/ 446873 w 3802881"/>
                  <a:gd name="connsiteY77" fmla="*/ 597569 h 1074821"/>
                  <a:gd name="connsiteX78" fmla="*/ 486979 w 3802881"/>
                  <a:gd name="connsiteY78" fmla="*/ 605590 h 1074821"/>
                  <a:gd name="connsiteX79" fmla="*/ 509036 w 3802881"/>
                  <a:gd name="connsiteY79" fmla="*/ 609600 h 1074821"/>
                  <a:gd name="connsiteX80" fmla="*/ 521068 w 3802881"/>
                  <a:gd name="connsiteY80" fmla="*/ 613611 h 1074821"/>
                  <a:gd name="connsiteX81" fmla="*/ 531094 w 3802881"/>
                  <a:gd name="connsiteY81" fmla="*/ 615616 h 1074821"/>
                  <a:gd name="connsiteX82" fmla="*/ 539115 w 3802881"/>
                  <a:gd name="connsiteY82" fmla="*/ 619627 h 1074821"/>
                  <a:gd name="connsiteX83" fmla="*/ 545131 w 3802881"/>
                  <a:gd name="connsiteY83" fmla="*/ 621632 h 1074821"/>
                  <a:gd name="connsiteX84" fmla="*/ 551147 w 3802881"/>
                  <a:gd name="connsiteY84" fmla="*/ 625642 h 1074821"/>
                  <a:gd name="connsiteX85" fmla="*/ 565184 w 3802881"/>
                  <a:gd name="connsiteY85" fmla="*/ 631658 h 1074821"/>
                  <a:gd name="connsiteX86" fmla="*/ 577215 w 3802881"/>
                  <a:gd name="connsiteY86" fmla="*/ 639679 h 1074821"/>
                  <a:gd name="connsiteX87" fmla="*/ 583231 w 3802881"/>
                  <a:gd name="connsiteY87" fmla="*/ 641685 h 1074821"/>
                  <a:gd name="connsiteX88" fmla="*/ 589247 w 3802881"/>
                  <a:gd name="connsiteY88" fmla="*/ 645695 h 1074821"/>
                  <a:gd name="connsiteX89" fmla="*/ 597268 w 3802881"/>
                  <a:gd name="connsiteY89" fmla="*/ 647700 h 1074821"/>
                  <a:gd name="connsiteX90" fmla="*/ 603284 w 3802881"/>
                  <a:gd name="connsiteY90" fmla="*/ 649706 h 1074821"/>
                  <a:gd name="connsiteX91" fmla="*/ 617321 w 3802881"/>
                  <a:gd name="connsiteY91" fmla="*/ 655721 h 1074821"/>
                  <a:gd name="connsiteX92" fmla="*/ 627347 w 3802881"/>
                  <a:gd name="connsiteY92" fmla="*/ 665748 h 1074821"/>
                  <a:gd name="connsiteX93" fmla="*/ 633363 w 3802881"/>
                  <a:gd name="connsiteY93" fmla="*/ 667753 h 1074821"/>
                  <a:gd name="connsiteX94" fmla="*/ 655421 w 3802881"/>
                  <a:gd name="connsiteY94" fmla="*/ 673769 h 1074821"/>
                  <a:gd name="connsiteX95" fmla="*/ 754931 w 3802881"/>
                  <a:gd name="connsiteY95" fmla="*/ 684647 h 1074821"/>
                  <a:gd name="connsiteX96" fmla="*/ 769721 w 3802881"/>
                  <a:gd name="connsiteY96" fmla="*/ 685800 h 1074821"/>
                  <a:gd name="connsiteX97" fmla="*/ 793784 w 3802881"/>
                  <a:gd name="connsiteY97" fmla="*/ 689811 h 1074821"/>
                  <a:gd name="connsiteX98" fmla="*/ 817847 w 3802881"/>
                  <a:gd name="connsiteY98" fmla="*/ 697832 h 1074821"/>
                  <a:gd name="connsiteX99" fmla="*/ 827873 w 3802881"/>
                  <a:gd name="connsiteY99" fmla="*/ 699837 h 1074821"/>
                  <a:gd name="connsiteX100" fmla="*/ 839905 w 3802881"/>
                  <a:gd name="connsiteY100" fmla="*/ 703848 h 1074821"/>
                  <a:gd name="connsiteX101" fmla="*/ 859958 w 3802881"/>
                  <a:gd name="connsiteY101" fmla="*/ 705853 h 1074821"/>
                  <a:gd name="connsiteX102" fmla="*/ 878005 w 3802881"/>
                  <a:gd name="connsiteY102" fmla="*/ 709863 h 1074821"/>
                  <a:gd name="connsiteX103" fmla="*/ 900063 w 3802881"/>
                  <a:gd name="connsiteY103" fmla="*/ 713874 h 1074821"/>
                  <a:gd name="connsiteX104" fmla="*/ 914100 w 3802881"/>
                  <a:gd name="connsiteY104" fmla="*/ 717885 h 1074821"/>
                  <a:gd name="connsiteX105" fmla="*/ 928136 w 3802881"/>
                  <a:gd name="connsiteY105" fmla="*/ 719890 h 1074821"/>
                  <a:gd name="connsiteX106" fmla="*/ 948189 w 3802881"/>
                  <a:gd name="connsiteY106" fmla="*/ 723900 h 1074821"/>
                  <a:gd name="connsiteX107" fmla="*/ 956210 w 3802881"/>
                  <a:gd name="connsiteY107" fmla="*/ 727911 h 1074821"/>
                  <a:gd name="connsiteX108" fmla="*/ 970247 w 3802881"/>
                  <a:gd name="connsiteY108" fmla="*/ 731921 h 1074821"/>
                  <a:gd name="connsiteX109" fmla="*/ 989247 w 3802881"/>
                  <a:gd name="connsiteY109" fmla="*/ 744605 h 1074821"/>
                  <a:gd name="connsiteX110" fmla="*/ 1036120 w 3802881"/>
                  <a:gd name="connsiteY110" fmla="*/ 758341 h 1074821"/>
                  <a:gd name="connsiteX111" fmla="*/ 1082542 w 3802881"/>
                  <a:gd name="connsiteY111" fmla="*/ 753979 h 1074821"/>
                  <a:gd name="connsiteX112" fmla="*/ 1094573 w 3802881"/>
                  <a:gd name="connsiteY112" fmla="*/ 757990 h 1074821"/>
                  <a:gd name="connsiteX113" fmla="*/ 1118636 w 3802881"/>
                  <a:gd name="connsiteY113" fmla="*/ 762000 h 1074821"/>
                  <a:gd name="connsiteX114" fmla="*/ 1126658 w 3802881"/>
                  <a:gd name="connsiteY114" fmla="*/ 764006 h 1074821"/>
                  <a:gd name="connsiteX115" fmla="*/ 1152726 w 3802881"/>
                  <a:gd name="connsiteY115" fmla="*/ 770021 h 1074821"/>
                  <a:gd name="connsiteX116" fmla="*/ 1198847 w 3802881"/>
                  <a:gd name="connsiteY116" fmla="*/ 780048 h 1074821"/>
                  <a:gd name="connsiteX117" fmla="*/ 1234942 w 3802881"/>
                  <a:gd name="connsiteY117" fmla="*/ 794085 h 1074821"/>
                  <a:gd name="connsiteX118" fmla="*/ 1240958 w 3802881"/>
                  <a:gd name="connsiteY118" fmla="*/ 798095 h 1074821"/>
                  <a:gd name="connsiteX119" fmla="*/ 1254994 w 3802881"/>
                  <a:gd name="connsiteY119" fmla="*/ 804111 h 1074821"/>
                  <a:gd name="connsiteX120" fmla="*/ 1265021 w 3802881"/>
                  <a:gd name="connsiteY120" fmla="*/ 810127 h 1074821"/>
                  <a:gd name="connsiteX121" fmla="*/ 1271036 w 3802881"/>
                  <a:gd name="connsiteY121" fmla="*/ 814137 h 1074821"/>
                  <a:gd name="connsiteX122" fmla="*/ 1279058 w 3802881"/>
                  <a:gd name="connsiteY122" fmla="*/ 816142 h 1074821"/>
                  <a:gd name="connsiteX123" fmla="*/ 1297105 w 3802881"/>
                  <a:gd name="connsiteY123" fmla="*/ 822158 h 1074821"/>
                  <a:gd name="connsiteX124" fmla="*/ 1305126 w 3802881"/>
                  <a:gd name="connsiteY124" fmla="*/ 826169 h 1074821"/>
                  <a:gd name="connsiteX125" fmla="*/ 1479584 w 3802881"/>
                  <a:gd name="connsiteY125" fmla="*/ 824163 h 1074821"/>
                  <a:gd name="connsiteX126" fmla="*/ 1487605 w 3802881"/>
                  <a:gd name="connsiteY126" fmla="*/ 826169 h 1074821"/>
                  <a:gd name="connsiteX127" fmla="*/ 1501642 w 3802881"/>
                  <a:gd name="connsiteY127" fmla="*/ 830179 h 1074821"/>
                  <a:gd name="connsiteX128" fmla="*/ 1519689 w 3802881"/>
                  <a:gd name="connsiteY128" fmla="*/ 832185 h 1074821"/>
                  <a:gd name="connsiteX129" fmla="*/ 1549768 w 3802881"/>
                  <a:gd name="connsiteY129" fmla="*/ 840206 h 1074821"/>
                  <a:gd name="connsiteX130" fmla="*/ 1567815 w 3802881"/>
                  <a:gd name="connsiteY130" fmla="*/ 846221 h 1074821"/>
                  <a:gd name="connsiteX131" fmla="*/ 1575836 w 3802881"/>
                  <a:gd name="connsiteY131" fmla="*/ 850232 h 1074821"/>
                  <a:gd name="connsiteX132" fmla="*/ 1585863 w 3802881"/>
                  <a:gd name="connsiteY132" fmla="*/ 852237 h 1074821"/>
                  <a:gd name="connsiteX133" fmla="*/ 1615942 w 3802881"/>
                  <a:gd name="connsiteY133" fmla="*/ 858253 h 1074821"/>
                  <a:gd name="connsiteX134" fmla="*/ 1623963 w 3802881"/>
                  <a:gd name="connsiteY134" fmla="*/ 862263 h 1074821"/>
                  <a:gd name="connsiteX135" fmla="*/ 1631984 w 3802881"/>
                  <a:gd name="connsiteY135" fmla="*/ 864269 h 1074821"/>
                  <a:gd name="connsiteX136" fmla="*/ 1646021 w 3802881"/>
                  <a:gd name="connsiteY136" fmla="*/ 870285 h 1074821"/>
                  <a:gd name="connsiteX137" fmla="*/ 1664068 w 3802881"/>
                  <a:gd name="connsiteY137" fmla="*/ 890337 h 1074821"/>
                  <a:gd name="connsiteX138" fmla="*/ 1670084 w 3802881"/>
                  <a:gd name="connsiteY138" fmla="*/ 902369 h 1074821"/>
                  <a:gd name="connsiteX139" fmla="*/ 1676100 w 3802881"/>
                  <a:gd name="connsiteY139" fmla="*/ 906379 h 1074821"/>
                  <a:gd name="connsiteX140" fmla="*/ 1684121 w 3802881"/>
                  <a:gd name="connsiteY140" fmla="*/ 912395 h 1074821"/>
                  <a:gd name="connsiteX141" fmla="*/ 1690136 w 3802881"/>
                  <a:gd name="connsiteY141" fmla="*/ 916406 h 1074821"/>
                  <a:gd name="connsiteX142" fmla="*/ 1718210 w 3802881"/>
                  <a:gd name="connsiteY142" fmla="*/ 924427 h 1074821"/>
                  <a:gd name="connsiteX143" fmla="*/ 1744279 w 3802881"/>
                  <a:gd name="connsiteY143" fmla="*/ 932448 h 1074821"/>
                  <a:gd name="connsiteX144" fmla="*/ 1756310 w 3802881"/>
                  <a:gd name="connsiteY144" fmla="*/ 938463 h 1074821"/>
                  <a:gd name="connsiteX145" fmla="*/ 1768342 w 3802881"/>
                  <a:gd name="connsiteY145" fmla="*/ 944479 h 1074821"/>
                  <a:gd name="connsiteX146" fmla="*/ 1784384 w 3802881"/>
                  <a:gd name="connsiteY146" fmla="*/ 950495 h 1074821"/>
                  <a:gd name="connsiteX147" fmla="*/ 1831257 w 3802881"/>
                  <a:gd name="connsiteY147" fmla="*/ 965083 h 1074821"/>
                  <a:gd name="connsiteX148" fmla="*/ 1984910 w 3802881"/>
                  <a:gd name="connsiteY148" fmla="*/ 952500 h 1074821"/>
                  <a:gd name="connsiteX149" fmla="*/ 2077152 w 3802881"/>
                  <a:gd name="connsiteY149" fmla="*/ 948490 h 1074821"/>
                  <a:gd name="connsiteX150" fmla="*/ 2135305 w 3802881"/>
                  <a:gd name="connsiteY150" fmla="*/ 950495 h 1074821"/>
                  <a:gd name="connsiteX151" fmla="*/ 2157363 w 3802881"/>
                  <a:gd name="connsiteY151" fmla="*/ 952500 h 1074821"/>
                  <a:gd name="connsiteX152" fmla="*/ 2167389 w 3802881"/>
                  <a:gd name="connsiteY152" fmla="*/ 956511 h 1074821"/>
                  <a:gd name="connsiteX153" fmla="*/ 2179421 w 3802881"/>
                  <a:gd name="connsiteY153" fmla="*/ 958516 h 1074821"/>
                  <a:gd name="connsiteX154" fmla="*/ 2191452 w 3802881"/>
                  <a:gd name="connsiteY154" fmla="*/ 964532 h 1074821"/>
                  <a:gd name="connsiteX155" fmla="*/ 2197468 w 3802881"/>
                  <a:gd name="connsiteY155" fmla="*/ 968542 h 1074821"/>
                  <a:gd name="connsiteX156" fmla="*/ 2203484 w 3802881"/>
                  <a:gd name="connsiteY156" fmla="*/ 970548 h 1074821"/>
                  <a:gd name="connsiteX157" fmla="*/ 2209500 w 3802881"/>
                  <a:gd name="connsiteY157" fmla="*/ 974558 h 1074821"/>
                  <a:gd name="connsiteX158" fmla="*/ 2217521 w 3802881"/>
                  <a:gd name="connsiteY158" fmla="*/ 976563 h 1074821"/>
                  <a:gd name="connsiteX159" fmla="*/ 2223536 w 3802881"/>
                  <a:gd name="connsiteY159" fmla="*/ 978569 h 1074821"/>
                  <a:gd name="connsiteX160" fmla="*/ 2231558 w 3802881"/>
                  <a:gd name="connsiteY160" fmla="*/ 984585 h 1074821"/>
                  <a:gd name="connsiteX161" fmla="*/ 2237573 w 3802881"/>
                  <a:gd name="connsiteY161" fmla="*/ 988595 h 1074821"/>
                  <a:gd name="connsiteX162" fmla="*/ 2239579 w 3802881"/>
                  <a:gd name="connsiteY162" fmla="*/ 994611 h 1074821"/>
                  <a:gd name="connsiteX163" fmla="*/ 2243589 w 3802881"/>
                  <a:gd name="connsiteY163" fmla="*/ 1002632 h 1074821"/>
                  <a:gd name="connsiteX164" fmla="*/ 2245594 w 3802881"/>
                  <a:gd name="connsiteY164" fmla="*/ 1010653 h 1074821"/>
                  <a:gd name="connsiteX165" fmla="*/ 2247600 w 3802881"/>
                  <a:gd name="connsiteY165" fmla="*/ 1016669 h 1074821"/>
                  <a:gd name="connsiteX166" fmla="*/ 2256222 w 3802881"/>
                  <a:gd name="connsiteY166" fmla="*/ 1035819 h 1074821"/>
                  <a:gd name="connsiteX167" fmla="*/ 2291715 w 3802881"/>
                  <a:gd name="connsiteY167" fmla="*/ 1010653 h 1074821"/>
                  <a:gd name="connsiteX168" fmla="*/ 2293721 w 3802881"/>
                  <a:gd name="connsiteY168" fmla="*/ 996616 h 1074821"/>
                  <a:gd name="connsiteX169" fmla="*/ 2305752 w 3802881"/>
                  <a:gd name="connsiteY169" fmla="*/ 878306 h 1074821"/>
                  <a:gd name="connsiteX170" fmla="*/ 2313773 w 3802881"/>
                  <a:gd name="connsiteY170" fmla="*/ 862263 h 1074821"/>
                  <a:gd name="connsiteX171" fmla="*/ 2319789 w 3802881"/>
                  <a:gd name="connsiteY171" fmla="*/ 856248 h 1074821"/>
                  <a:gd name="connsiteX172" fmla="*/ 2331821 w 3802881"/>
                  <a:gd name="connsiteY172" fmla="*/ 844216 h 1074821"/>
                  <a:gd name="connsiteX173" fmla="*/ 2337836 w 3802881"/>
                  <a:gd name="connsiteY173" fmla="*/ 832185 h 1074821"/>
                  <a:gd name="connsiteX174" fmla="*/ 2345858 w 3802881"/>
                  <a:gd name="connsiteY174" fmla="*/ 826169 h 1074821"/>
                  <a:gd name="connsiteX175" fmla="*/ 2357889 w 3802881"/>
                  <a:gd name="connsiteY175" fmla="*/ 836195 h 1074821"/>
                  <a:gd name="connsiteX176" fmla="*/ 2369921 w 3802881"/>
                  <a:gd name="connsiteY176" fmla="*/ 846221 h 1074821"/>
                  <a:gd name="connsiteX177" fmla="*/ 2377942 w 3802881"/>
                  <a:gd name="connsiteY177" fmla="*/ 858253 h 1074821"/>
                  <a:gd name="connsiteX178" fmla="*/ 2379947 w 3802881"/>
                  <a:gd name="connsiteY178" fmla="*/ 864269 h 1074821"/>
                  <a:gd name="connsiteX179" fmla="*/ 2383958 w 3802881"/>
                  <a:gd name="connsiteY179" fmla="*/ 870285 h 1074821"/>
                  <a:gd name="connsiteX180" fmla="*/ 2412031 w 3802881"/>
                  <a:gd name="connsiteY180" fmla="*/ 912395 h 1074821"/>
                  <a:gd name="connsiteX181" fmla="*/ 2422058 w 3802881"/>
                  <a:gd name="connsiteY181" fmla="*/ 928437 h 1074821"/>
                  <a:gd name="connsiteX182" fmla="*/ 2438100 w 3802881"/>
                  <a:gd name="connsiteY182" fmla="*/ 968542 h 1074821"/>
                  <a:gd name="connsiteX183" fmla="*/ 2442110 w 3802881"/>
                  <a:gd name="connsiteY183" fmla="*/ 976563 h 1074821"/>
                  <a:gd name="connsiteX184" fmla="*/ 2444115 w 3802881"/>
                  <a:gd name="connsiteY184" fmla="*/ 982579 h 1074821"/>
                  <a:gd name="connsiteX185" fmla="*/ 2440606 w 3802881"/>
                  <a:gd name="connsiteY185" fmla="*/ 1006141 h 1074821"/>
                  <a:gd name="connsiteX186" fmla="*/ 2466173 w 3802881"/>
                  <a:gd name="connsiteY186" fmla="*/ 994611 h 1074821"/>
                  <a:gd name="connsiteX187" fmla="*/ 2468179 w 3802881"/>
                  <a:gd name="connsiteY187" fmla="*/ 988595 h 1074821"/>
                  <a:gd name="connsiteX188" fmla="*/ 2476200 w 3802881"/>
                  <a:gd name="connsiteY188" fmla="*/ 984585 h 1074821"/>
                  <a:gd name="connsiteX189" fmla="*/ 2488231 w 3802881"/>
                  <a:gd name="connsiteY189" fmla="*/ 978569 h 1074821"/>
                  <a:gd name="connsiteX190" fmla="*/ 2500263 w 3802881"/>
                  <a:gd name="connsiteY190" fmla="*/ 970548 h 1074821"/>
                  <a:gd name="connsiteX191" fmla="*/ 2514300 w 3802881"/>
                  <a:gd name="connsiteY191" fmla="*/ 960521 h 1074821"/>
                  <a:gd name="connsiteX192" fmla="*/ 2520315 w 3802881"/>
                  <a:gd name="connsiteY192" fmla="*/ 958516 h 1074821"/>
                  <a:gd name="connsiteX193" fmla="*/ 2526331 w 3802881"/>
                  <a:gd name="connsiteY193" fmla="*/ 954506 h 1074821"/>
                  <a:gd name="connsiteX194" fmla="*/ 2540368 w 3802881"/>
                  <a:gd name="connsiteY194" fmla="*/ 950495 h 1074821"/>
                  <a:gd name="connsiteX195" fmla="*/ 2554405 w 3802881"/>
                  <a:gd name="connsiteY195" fmla="*/ 944479 h 1074821"/>
                  <a:gd name="connsiteX196" fmla="*/ 2568442 w 3802881"/>
                  <a:gd name="connsiteY196" fmla="*/ 938463 h 1074821"/>
                  <a:gd name="connsiteX197" fmla="*/ 2574458 w 3802881"/>
                  <a:gd name="connsiteY197" fmla="*/ 934453 h 1074821"/>
                  <a:gd name="connsiteX198" fmla="*/ 2580473 w 3802881"/>
                  <a:gd name="connsiteY198" fmla="*/ 932448 h 1074821"/>
                  <a:gd name="connsiteX199" fmla="*/ 2620579 w 3802881"/>
                  <a:gd name="connsiteY199" fmla="*/ 938463 h 1074821"/>
                  <a:gd name="connsiteX200" fmla="*/ 2636621 w 3802881"/>
                  <a:gd name="connsiteY200" fmla="*/ 946485 h 1074821"/>
                  <a:gd name="connsiteX201" fmla="*/ 2650658 w 3802881"/>
                  <a:gd name="connsiteY201" fmla="*/ 952500 h 1074821"/>
                  <a:gd name="connsiteX202" fmla="*/ 2660684 w 3802881"/>
                  <a:gd name="connsiteY202" fmla="*/ 960521 h 1074821"/>
                  <a:gd name="connsiteX203" fmla="*/ 2682742 w 3802881"/>
                  <a:gd name="connsiteY203" fmla="*/ 966537 h 1074821"/>
                  <a:gd name="connsiteX204" fmla="*/ 2694773 w 3802881"/>
                  <a:gd name="connsiteY204" fmla="*/ 970548 h 1074821"/>
                  <a:gd name="connsiteX205" fmla="*/ 2700789 w 3802881"/>
                  <a:gd name="connsiteY205" fmla="*/ 974558 h 1074821"/>
                  <a:gd name="connsiteX206" fmla="*/ 2710815 w 3802881"/>
                  <a:gd name="connsiteY206" fmla="*/ 976563 h 1074821"/>
                  <a:gd name="connsiteX207" fmla="*/ 2736884 w 3802881"/>
                  <a:gd name="connsiteY207" fmla="*/ 982579 h 1074821"/>
                  <a:gd name="connsiteX208" fmla="*/ 2754931 w 3802881"/>
                  <a:gd name="connsiteY208" fmla="*/ 988595 h 1074821"/>
                  <a:gd name="connsiteX209" fmla="*/ 2766963 w 3802881"/>
                  <a:gd name="connsiteY209" fmla="*/ 992606 h 1074821"/>
                  <a:gd name="connsiteX210" fmla="*/ 2778994 w 3802881"/>
                  <a:gd name="connsiteY210" fmla="*/ 994611 h 1074821"/>
                  <a:gd name="connsiteX211" fmla="*/ 2789021 w 3802881"/>
                  <a:gd name="connsiteY211" fmla="*/ 998621 h 1074821"/>
                  <a:gd name="connsiteX212" fmla="*/ 2797042 w 3802881"/>
                  <a:gd name="connsiteY212" fmla="*/ 1000627 h 1074821"/>
                  <a:gd name="connsiteX213" fmla="*/ 2803058 w 3802881"/>
                  <a:gd name="connsiteY213" fmla="*/ 1004637 h 1074821"/>
                  <a:gd name="connsiteX214" fmla="*/ 2809073 w 3802881"/>
                  <a:gd name="connsiteY214" fmla="*/ 1006642 h 1074821"/>
                  <a:gd name="connsiteX215" fmla="*/ 2821105 w 3802881"/>
                  <a:gd name="connsiteY215" fmla="*/ 1012658 h 1074821"/>
                  <a:gd name="connsiteX216" fmla="*/ 2833136 w 3802881"/>
                  <a:gd name="connsiteY216" fmla="*/ 1018674 h 1074821"/>
                  <a:gd name="connsiteX217" fmla="*/ 2845168 w 3802881"/>
                  <a:gd name="connsiteY217" fmla="*/ 1030706 h 1074821"/>
                  <a:gd name="connsiteX218" fmla="*/ 2851184 w 3802881"/>
                  <a:gd name="connsiteY218" fmla="*/ 1034716 h 1074821"/>
                  <a:gd name="connsiteX219" fmla="*/ 2863215 w 3802881"/>
                  <a:gd name="connsiteY219" fmla="*/ 1048753 h 1074821"/>
                  <a:gd name="connsiteX220" fmla="*/ 2871236 w 3802881"/>
                  <a:gd name="connsiteY220" fmla="*/ 1060785 h 1074821"/>
                  <a:gd name="connsiteX221" fmla="*/ 2879258 w 3802881"/>
                  <a:gd name="connsiteY221" fmla="*/ 1074821 h 1074821"/>
                  <a:gd name="connsiteX222" fmla="*/ 2885273 w 3802881"/>
                  <a:gd name="connsiteY222" fmla="*/ 1070811 h 1074821"/>
                  <a:gd name="connsiteX223" fmla="*/ 2887279 w 3802881"/>
                  <a:gd name="connsiteY223" fmla="*/ 1034716 h 1074821"/>
                  <a:gd name="connsiteX224" fmla="*/ 2901315 w 3802881"/>
                  <a:gd name="connsiteY224" fmla="*/ 982579 h 1074821"/>
                  <a:gd name="connsiteX225" fmla="*/ 2905326 w 3802881"/>
                  <a:gd name="connsiteY225" fmla="*/ 972553 h 1074821"/>
                  <a:gd name="connsiteX226" fmla="*/ 2909336 w 3802881"/>
                  <a:gd name="connsiteY226" fmla="*/ 954506 h 1074821"/>
                  <a:gd name="connsiteX227" fmla="*/ 2915352 w 3802881"/>
                  <a:gd name="connsiteY227" fmla="*/ 942474 h 1074821"/>
                  <a:gd name="connsiteX228" fmla="*/ 2917358 w 3802881"/>
                  <a:gd name="connsiteY228" fmla="*/ 936458 h 1074821"/>
                  <a:gd name="connsiteX229" fmla="*/ 2913347 w 3802881"/>
                  <a:gd name="connsiteY229" fmla="*/ 920416 h 1074821"/>
                  <a:gd name="connsiteX230" fmla="*/ 2897305 w 3802881"/>
                  <a:gd name="connsiteY230" fmla="*/ 914400 h 1074821"/>
                  <a:gd name="connsiteX231" fmla="*/ 2869231 w 3802881"/>
                  <a:gd name="connsiteY231" fmla="*/ 918411 h 1074821"/>
                  <a:gd name="connsiteX232" fmla="*/ 2851184 w 3802881"/>
                  <a:gd name="connsiteY232" fmla="*/ 924427 h 1074821"/>
                  <a:gd name="connsiteX233" fmla="*/ 2835142 w 3802881"/>
                  <a:gd name="connsiteY233" fmla="*/ 926432 h 1074821"/>
                  <a:gd name="connsiteX234" fmla="*/ 2803058 w 3802881"/>
                  <a:gd name="connsiteY234" fmla="*/ 922421 h 1074821"/>
                  <a:gd name="connsiteX235" fmla="*/ 2797042 w 3802881"/>
                  <a:gd name="connsiteY235" fmla="*/ 920416 h 1074821"/>
                  <a:gd name="connsiteX236" fmla="*/ 2793031 w 3802881"/>
                  <a:gd name="connsiteY236" fmla="*/ 914400 h 1074821"/>
                  <a:gd name="connsiteX237" fmla="*/ 2787015 w 3802881"/>
                  <a:gd name="connsiteY237" fmla="*/ 910390 h 1074821"/>
                  <a:gd name="connsiteX238" fmla="*/ 2783005 w 3802881"/>
                  <a:gd name="connsiteY238" fmla="*/ 902369 h 1074821"/>
                  <a:gd name="connsiteX239" fmla="*/ 2778994 w 3802881"/>
                  <a:gd name="connsiteY239" fmla="*/ 896353 h 1074821"/>
                  <a:gd name="connsiteX240" fmla="*/ 2781000 w 3802881"/>
                  <a:gd name="connsiteY240" fmla="*/ 884321 h 1074821"/>
                  <a:gd name="connsiteX241" fmla="*/ 2789021 w 3802881"/>
                  <a:gd name="connsiteY241" fmla="*/ 868279 h 1074821"/>
                  <a:gd name="connsiteX242" fmla="*/ 2795036 w 3802881"/>
                  <a:gd name="connsiteY242" fmla="*/ 862263 h 1074821"/>
                  <a:gd name="connsiteX243" fmla="*/ 2797042 w 3802881"/>
                  <a:gd name="connsiteY243" fmla="*/ 856248 h 1074821"/>
                  <a:gd name="connsiteX244" fmla="*/ 2807068 w 3802881"/>
                  <a:gd name="connsiteY244" fmla="*/ 844216 h 1074821"/>
                  <a:gd name="connsiteX245" fmla="*/ 2817094 w 3802881"/>
                  <a:gd name="connsiteY245" fmla="*/ 834190 h 1074821"/>
                  <a:gd name="connsiteX246" fmla="*/ 2821105 w 3802881"/>
                  <a:gd name="connsiteY246" fmla="*/ 828174 h 1074821"/>
                  <a:gd name="connsiteX247" fmla="*/ 2827121 w 3802881"/>
                  <a:gd name="connsiteY247" fmla="*/ 822158 h 1074821"/>
                  <a:gd name="connsiteX248" fmla="*/ 2833136 w 3802881"/>
                  <a:gd name="connsiteY248" fmla="*/ 814137 h 1074821"/>
                  <a:gd name="connsiteX249" fmla="*/ 2837147 w 3802881"/>
                  <a:gd name="connsiteY249" fmla="*/ 808121 h 1074821"/>
                  <a:gd name="connsiteX250" fmla="*/ 2843163 w 3802881"/>
                  <a:gd name="connsiteY250" fmla="*/ 804111 h 1074821"/>
                  <a:gd name="connsiteX251" fmla="*/ 2847173 w 3802881"/>
                  <a:gd name="connsiteY251" fmla="*/ 798095 h 1074821"/>
                  <a:gd name="connsiteX252" fmla="*/ 2865221 w 3802881"/>
                  <a:gd name="connsiteY252" fmla="*/ 788069 h 1074821"/>
                  <a:gd name="connsiteX253" fmla="*/ 2877252 w 3802881"/>
                  <a:gd name="connsiteY253" fmla="*/ 776037 h 1074821"/>
                  <a:gd name="connsiteX254" fmla="*/ 2881263 w 3802881"/>
                  <a:gd name="connsiteY254" fmla="*/ 764006 h 1074821"/>
                  <a:gd name="connsiteX255" fmla="*/ 2887279 w 3802881"/>
                  <a:gd name="connsiteY255" fmla="*/ 755985 h 1074821"/>
                  <a:gd name="connsiteX256" fmla="*/ 2891289 w 3802881"/>
                  <a:gd name="connsiteY256" fmla="*/ 749969 h 1074821"/>
                  <a:gd name="connsiteX257" fmla="*/ 2905326 w 3802881"/>
                  <a:gd name="connsiteY257" fmla="*/ 735932 h 1074821"/>
                  <a:gd name="connsiteX258" fmla="*/ 2913347 w 3802881"/>
                  <a:gd name="connsiteY258" fmla="*/ 727911 h 1074821"/>
                  <a:gd name="connsiteX259" fmla="*/ 2917358 w 3802881"/>
                  <a:gd name="connsiteY259" fmla="*/ 721895 h 1074821"/>
                  <a:gd name="connsiteX260" fmla="*/ 2923373 w 3802881"/>
                  <a:gd name="connsiteY260" fmla="*/ 717885 h 1074821"/>
                  <a:gd name="connsiteX261" fmla="*/ 2935405 w 3802881"/>
                  <a:gd name="connsiteY261" fmla="*/ 697832 h 1074821"/>
                  <a:gd name="connsiteX262" fmla="*/ 2941421 w 3802881"/>
                  <a:gd name="connsiteY262" fmla="*/ 691816 h 1074821"/>
                  <a:gd name="connsiteX263" fmla="*/ 2943426 w 3802881"/>
                  <a:gd name="connsiteY263" fmla="*/ 685800 h 1074821"/>
                  <a:gd name="connsiteX264" fmla="*/ 2951447 w 3802881"/>
                  <a:gd name="connsiteY264" fmla="*/ 683795 h 1074821"/>
                  <a:gd name="connsiteX265" fmla="*/ 2981526 w 3802881"/>
                  <a:gd name="connsiteY265" fmla="*/ 687806 h 1074821"/>
                  <a:gd name="connsiteX266" fmla="*/ 2991552 w 3802881"/>
                  <a:gd name="connsiteY266" fmla="*/ 699837 h 1074821"/>
                  <a:gd name="connsiteX267" fmla="*/ 3003584 w 3802881"/>
                  <a:gd name="connsiteY267" fmla="*/ 703848 h 1074821"/>
                  <a:gd name="connsiteX268" fmla="*/ 3009600 w 3802881"/>
                  <a:gd name="connsiteY268" fmla="*/ 707858 h 1074821"/>
                  <a:gd name="connsiteX269" fmla="*/ 3037673 w 3802881"/>
                  <a:gd name="connsiteY269" fmla="*/ 703848 h 1074821"/>
                  <a:gd name="connsiteX270" fmla="*/ 3057726 w 3802881"/>
                  <a:gd name="connsiteY270" fmla="*/ 707858 h 1074821"/>
                  <a:gd name="connsiteX271" fmla="*/ 3069758 w 3802881"/>
                  <a:gd name="connsiteY271" fmla="*/ 709863 h 1074821"/>
                  <a:gd name="connsiteX272" fmla="*/ 3075773 w 3802881"/>
                  <a:gd name="connsiteY272" fmla="*/ 713874 h 1074821"/>
                  <a:gd name="connsiteX273" fmla="*/ 3089810 w 3802881"/>
                  <a:gd name="connsiteY273" fmla="*/ 703848 h 1074821"/>
                  <a:gd name="connsiteX274" fmla="*/ 3095826 w 3802881"/>
                  <a:gd name="connsiteY274" fmla="*/ 697832 h 1074821"/>
                  <a:gd name="connsiteX275" fmla="*/ 3097831 w 3802881"/>
                  <a:gd name="connsiteY275" fmla="*/ 691816 h 1074821"/>
                  <a:gd name="connsiteX276" fmla="*/ 3103847 w 3802881"/>
                  <a:gd name="connsiteY276" fmla="*/ 689811 h 1074821"/>
                  <a:gd name="connsiteX277" fmla="*/ 3143952 w 3802881"/>
                  <a:gd name="connsiteY277" fmla="*/ 693821 h 1074821"/>
                  <a:gd name="connsiteX278" fmla="*/ 3162000 w 3802881"/>
                  <a:gd name="connsiteY278" fmla="*/ 703848 h 1074821"/>
                  <a:gd name="connsiteX279" fmla="*/ 3196089 w 3802881"/>
                  <a:gd name="connsiteY279" fmla="*/ 699837 h 1074821"/>
                  <a:gd name="connsiteX280" fmla="*/ 3214136 w 3802881"/>
                  <a:gd name="connsiteY280" fmla="*/ 685800 h 1074821"/>
                  <a:gd name="connsiteX281" fmla="*/ 3228173 w 3802881"/>
                  <a:gd name="connsiteY281" fmla="*/ 677779 h 1074821"/>
                  <a:gd name="connsiteX282" fmla="*/ 3236194 w 3802881"/>
                  <a:gd name="connsiteY282" fmla="*/ 667753 h 1074821"/>
                  <a:gd name="connsiteX283" fmla="*/ 3264268 w 3802881"/>
                  <a:gd name="connsiteY283" fmla="*/ 635669 h 1074821"/>
                  <a:gd name="connsiteX284" fmla="*/ 3268279 w 3802881"/>
                  <a:gd name="connsiteY284" fmla="*/ 627648 h 1074821"/>
                  <a:gd name="connsiteX285" fmla="*/ 3270284 w 3802881"/>
                  <a:gd name="connsiteY285" fmla="*/ 621632 h 1074821"/>
                  <a:gd name="connsiteX286" fmla="*/ 3278305 w 3802881"/>
                  <a:gd name="connsiteY286" fmla="*/ 617621 h 1074821"/>
                  <a:gd name="connsiteX287" fmla="*/ 3286326 w 3802881"/>
                  <a:gd name="connsiteY287" fmla="*/ 611606 h 1074821"/>
                  <a:gd name="connsiteX288" fmla="*/ 3302368 w 3802881"/>
                  <a:gd name="connsiteY288" fmla="*/ 597569 h 1074821"/>
                  <a:gd name="connsiteX289" fmla="*/ 3306379 w 3802881"/>
                  <a:gd name="connsiteY289" fmla="*/ 589548 h 1074821"/>
                  <a:gd name="connsiteX290" fmla="*/ 3312394 w 3802881"/>
                  <a:gd name="connsiteY290" fmla="*/ 585537 h 1074821"/>
                  <a:gd name="connsiteX291" fmla="*/ 3340468 w 3802881"/>
                  <a:gd name="connsiteY291" fmla="*/ 579521 h 1074821"/>
                  <a:gd name="connsiteX292" fmla="*/ 3346484 w 3802881"/>
                  <a:gd name="connsiteY292" fmla="*/ 575511 h 1074821"/>
                  <a:gd name="connsiteX293" fmla="*/ 3354505 w 3802881"/>
                  <a:gd name="connsiteY293" fmla="*/ 583532 h 1074821"/>
                  <a:gd name="connsiteX294" fmla="*/ 3356510 w 3802881"/>
                  <a:gd name="connsiteY294" fmla="*/ 591553 h 1074821"/>
                  <a:gd name="connsiteX295" fmla="*/ 3360521 w 3802881"/>
                  <a:gd name="connsiteY295" fmla="*/ 597569 h 1074821"/>
                  <a:gd name="connsiteX296" fmla="*/ 3366536 w 3802881"/>
                  <a:gd name="connsiteY296" fmla="*/ 609600 h 1074821"/>
                  <a:gd name="connsiteX297" fmla="*/ 3368542 w 3802881"/>
                  <a:gd name="connsiteY297" fmla="*/ 615616 h 1074821"/>
                  <a:gd name="connsiteX298" fmla="*/ 3374558 w 3802881"/>
                  <a:gd name="connsiteY298" fmla="*/ 631658 h 1074821"/>
                  <a:gd name="connsiteX299" fmla="*/ 3380573 w 3802881"/>
                  <a:gd name="connsiteY299" fmla="*/ 615616 h 1074821"/>
                  <a:gd name="connsiteX300" fmla="*/ 3386589 w 3802881"/>
                  <a:gd name="connsiteY300" fmla="*/ 607595 h 1074821"/>
                  <a:gd name="connsiteX301" fmla="*/ 3398621 w 3802881"/>
                  <a:gd name="connsiteY301" fmla="*/ 595563 h 1074821"/>
                  <a:gd name="connsiteX302" fmla="*/ 3416668 w 3802881"/>
                  <a:gd name="connsiteY302" fmla="*/ 573506 h 1074821"/>
                  <a:gd name="connsiteX303" fmla="*/ 3422684 w 3802881"/>
                  <a:gd name="connsiteY303" fmla="*/ 565485 h 1074821"/>
                  <a:gd name="connsiteX304" fmla="*/ 3430705 w 3802881"/>
                  <a:gd name="connsiteY304" fmla="*/ 553453 h 1074821"/>
                  <a:gd name="connsiteX305" fmla="*/ 3436721 w 3802881"/>
                  <a:gd name="connsiteY305" fmla="*/ 549442 h 1074821"/>
                  <a:gd name="connsiteX306" fmla="*/ 3434715 w 3802881"/>
                  <a:gd name="connsiteY306" fmla="*/ 559469 h 1074821"/>
                  <a:gd name="connsiteX307" fmla="*/ 3432710 w 3802881"/>
                  <a:gd name="connsiteY307" fmla="*/ 585537 h 1074821"/>
                  <a:gd name="connsiteX308" fmla="*/ 3428700 w 3802881"/>
                  <a:gd name="connsiteY308" fmla="*/ 591553 h 1074821"/>
                  <a:gd name="connsiteX309" fmla="*/ 3422684 w 3802881"/>
                  <a:gd name="connsiteY309" fmla="*/ 621632 h 1074821"/>
                  <a:gd name="connsiteX310" fmla="*/ 3416668 w 3802881"/>
                  <a:gd name="connsiteY310" fmla="*/ 643690 h 1074821"/>
                  <a:gd name="connsiteX311" fmla="*/ 3410652 w 3802881"/>
                  <a:gd name="connsiteY311" fmla="*/ 673769 h 1074821"/>
                  <a:gd name="connsiteX312" fmla="*/ 3404636 w 3802881"/>
                  <a:gd name="connsiteY312" fmla="*/ 675774 h 1074821"/>
                  <a:gd name="connsiteX313" fmla="*/ 3394610 w 3802881"/>
                  <a:gd name="connsiteY313" fmla="*/ 679785 h 1074821"/>
                  <a:gd name="connsiteX314" fmla="*/ 3368542 w 3802881"/>
                  <a:gd name="connsiteY314" fmla="*/ 695827 h 1074821"/>
                  <a:gd name="connsiteX315" fmla="*/ 3348489 w 3802881"/>
                  <a:gd name="connsiteY315" fmla="*/ 715879 h 1074821"/>
                  <a:gd name="connsiteX316" fmla="*/ 3328436 w 3802881"/>
                  <a:gd name="connsiteY316" fmla="*/ 731921 h 1074821"/>
                  <a:gd name="connsiteX317" fmla="*/ 3324426 w 3802881"/>
                  <a:gd name="connsiteY317" fmla="*/ 737937 h 1074821"/>
                  <a:gd name="connsiteX318" fmla="*/ 3320415 w 3802881"/>
                  <a:gd name="connsiteY318" fmla="*/ 749969 h 1074821"/>
                  <a:gd name="connsiteX319" fmla="*/ 3316405 w 3802881"/>
                  <a:gd name="connsiteY319" fmla="*/ 755985 h 1074821"/>
                  <a:gd name="connsiteX320" fmla="*/ 3310389 w 3802881"/>
                  <a:gd name="connsiteY320" fmla="*/ 774032 h 1074821"/>
                  <a:gd name="connsiteX321" fmla="*/ 3308384 w 3802881"/>
                  <a:gd name="connsiteY321" fmla="*/ 782053 h 1074821"/>
                  <a:gd name="connsiteX322" fmla="*/ 3302368 w 3802881"/>
                  <a:gd name="connsiteY322" fmla="*/ 788069 h 1074821"/>
                  <a:gd name="connsiteX323" fmla="*/ 3290336 w 3802881"/>
                  <a:gd name="connsiteY323" fmla="*/ 796090 h 1074821"/>
                  <a:gd name="connsiteX324" fmla="*/ 3288331 w 3802881"/>
                  <a:gd name="connsiteY324" fmla="*/ 802106 h 1074821"/>
                  <a:gd name="connsiteX325" fmla="*/ 3284321 w 3802881"/>
                  <a:gd name="connsiteY325" fmla="*/ 808121 h 1074821"/>
                  <a:gd name="connsiteX326" fmla="*/ 3278305 w 3802881"/>
                  <a:gd name="connsiteY326" fmla="*/ 818148 h 1074821"/>
                  <a:gd name="connsiteX327" fmla="*/ 3276300 w 3802881"/>
                  <a:gd name="connsiteY327" fmla="*/ 824163 h 1074821"/>
                  <a:gd name="connsiteX328" fmla="*/ 3268279 w 3802881"/>
                  <a:gd name="connsiteY328" fmla="*/ 850232 h 1074821"/>
                  <a:gd name="connsiteX329" fmla="*/ 3262263 w 3802881"/>
                  <a:gd name="connsiteY329" fmla="*/ 862263 h 1074821"/>
                  <a:gd name="connsiteX330" fmla="*/ 3256247 w 3802881"/>
                  <a:gd name="connsiteY330" fmla="*/ 872290 h 1074821"/>
                  <a:gd name="connsiteX331" fmla="*/ 3252236 w 3802881"/>
                  <a:gd name="connsiteY331" fmla="*/ 882316 h 1074821"/>
                  <a:gd name="connsiteX332" fmla="*/ 3258252 w 3802881"/>
                  <a:gd name="connsiteY332" fmla="*/ 938463 h 1074821"/>
                  <a:gd name="connsiteX333" fmla="*/ 3262263 w 3802881"/>
                  <a:gd name="connsiteY333" fmla="*/ 946485 h 1074821"/>
                  <a:gd name="connsiteX334" fmla="*/ 3266273 w 3802881"/>
                  <a:gd name="connsiteY334" fmla="*/ 962527 h 1074821"/>
                  <a:gd name="connsiteX335" fmla="*/ 3268279 w 3802881"/>
                  <a:gd name="connsiteY335" fmla="*/ 968542 h 1074821"/>
                  <a:gd name="connsiteX336" fmla="*/ 3270284 w 3802881"/>
                  <a:gd name="connsiteY336" fmla="*/ 976563 h 1074821"/>
                  <a:gd name="connsiteX337" fmla="*/ 3274294 w 3802881"/>
                  <a:gd name="connsiteY337" fmla="*/ 986590 h 1074821"/>
                  <a:gd name="connsiteX338" fmla="*/ 3276300 w 3802881"/>
                  <a:gd name="connsiteY338" fmla="*/ 994611 h 1074821"/>
                  <a:gd name="connsiteX339" fmla="*/ 3292342 w 3802881"/>
                  <a:gd name="connsiteY339" fmla="*/ 1002632 h 1074821"/>
                  <a:gd name="connsiteX340" fmla="*/ 3302368 w 3802881"/>
                  <a:gd name="connsiteY340" fmla="*/ 996616 h 1074821"/>
                  <a:gd name="connsiteX341" fmla="*/ 3308384 w 3802881"/>
                  <a:gd name="connsiteY341" fmla="*/ 992606 h 1074821"/>
                  <a:gd name="connsiteX342" fmla="*/ 3318410 w 3802881"/>
                  <a:gd name="connsiteY342" fmla="*/ 978569 h 1074821"/>
                  <a:gd name="connsiteX343" fmla="*/ 3324426 w 3802881"/>
                  <a:gd name="connsiteY343" fmla="*/ 972553 h 1074821"/>
                  <a:gd name="connsiteX344" fmla="*/ 3328436 w 3802881"/>
                  <a:gd name="connsiteY344" fmla="*/ 960521 h 1074821"/>
                  <a:gd name="connsiteX345" fmla="*/ 3338463 w 3802881"/>
                  <a:gd name="connsiteY345" fmla="*/ 946485 h 1074821"/>
                  <a:gd name="connsiteX346" fmla="*/ 3346484 w 3802881"/>
                  <a:gd name="connsiteY346" fmla="*/ 934453 h 1074821"/>
                  <a:gd name="connsiteX347" fmla="*/ 3348489 w 3802881"/>
                  <a:gd name="connsiteY347" fmla="*/ 926432 h 1074821"/>
                  <a:gd name="connsiteX348" fmla="*/ 3352500 w 3802881"/>
                  <a:gd name="connsiteY348" fmla="*/ 920416 h 1074821"/>
                  <a:gd name="connsiteX349" fmla="*/ 3378568 w 3802881"/>
                  <a:gd name="connsiteY349" fmla="*/ 876300 h 1074821"/>
                  <a:gd name="connsiteX350" fmla="*/ 3386589 w 3802881"/>
                  <a:gd name="connsiteY350" fmla="*/ 862263 h 1074821"/>
                  <a:gd name="connsiteX351" fmla="*/ 3388594 w 3802881"/>
                  <a:gd name="connsiteY351" fmla="*/ 854242 h 1074821"/>
                  <a:gd name="connsiteX352" fmla="*/ 3392605 w 3802881"/>
                  <a:gd name="connsiteY352" fmla="*/ 848227 h 1074821"/>
                  <a:gd name="connsiteX353" fmla="*/ 3394610 w 3802881"/>
                  <a:gd name="connsiteY353" fmla="*/ 842211 h 1074821"/>
                  <a:gd name="connsiteX354" fmla="*/ 3398621 w 3802881"/>
                  <a:gd name="connsiteY354" fmla="*/ 836195 h 1074821"/>
                  <a:gd name="connsiteX355" fmla="*/ 3400626 w 3802881"/>
                  <a:gd name="connsiteY355" fmla="*/ 828174 h 1074821"/>
                  <a:gd name="connsiteX356" fmla="*/ 3404636 w 3802881"/>
                  <a:gd name="connsiteY356" fmla="*/ 772027 h 1074821"/>
                  <a:gd name="connsiteX357" fmla="*/ 3406642 w 3802881"/>
                  <a:gd name="connsiteY357" fmla="*/ 762000 h 1074821"/>
                  <a:gd name="connsiteX358" fmla="*/ 3410652 w 3802881"/>
                  <a:gd name="connsiteY358" fmla="*/ 755985 h 1074821"/>
                  <a:gd name="connsiteX359" fmla="*/ 3416668 w 3802881"/>
                  <a:gd name="connsiteY359" fmla="*/ 741948 h 1074821"/>
                  <a:gd name="connsiteX360" fmla="*/ 3420679 w 3802881"/>
                  <a:gd name="connsiteY360" fmla="*/ 729916 h 1074821"/>
                  <a:gd name="connsiteX361" fmla="*/ 3424689 w 3802881"/>
                  <a:gd name="connsiteY361" fmla="*/ 721895 h 1074821"/>
                  <a:gd name="connsiteX362" fmla="*/ 3434715 w 3802881"/>
                  <a:gd name="connsiteY362" fmla="*/ 701842 h 1074821"/>
                  <a:gd name="connsiteX363" fmla="*/ 3440731 w 3802881"/>
                  <a:gd name="connsiteY363" fmla="*/ 697832 h 1074821"/>
                  <a:gd name="connsiteX364" fmla="*/ 3454768 w 3802881"/>
                  <a:gd name="connsiteY364" fmla="*/ 691816 h 1074821"/>
                  <a:gd name="connsiteX365" fmla="*/ 3472815 w 3802881"/>
                  <a:gd name="connsiteY365" fmla="*/ 683795 h 1074821"/>
                  <a:gd name="connsiteX366" fmla="*/ 3480836 w 3802881"/>
                  <a:gd name="connsiteY366" fmla="*/ 679785 h 1074821"/>
                  <a:gd name="connsiteX367" fmla="*/ 3490863 w 3802881"/>
                  <a:gd name="connsiteY367" fmla="*/ 677779 h 1074821"/>
                  <a:gd name="connsiteX368" fmla="*/ 3498884 w 3802881"/>
                  <a:gd name="connsiteY368" fmla="*/ 671763 h 1074821"/>
                  <a:gd name="connsiteX369" fmla="*/ 3506905 w 3802881"/>
                  <a:gd name="connsiteY369" fmla="*/ 669758 h 1074821"/>
                  <a:gd name="connsiteX370" fmla="*/ 3524952 w 3802881"/>
                  <a:gd name="connsiteY370" fmla="*/ 655721 h 1074821"/>
                  <a:gd name="connsiteX371" fmla="*/ 3538989 w 3802881"/>
                  <a:gd name="connsiteY371" fmla="*/ 645695 h 1074821"/>
                  <a:gd name="connsiteX372" fmla="*/ 3553026 w 3802881"/>
                  <a:gd name="connsiteY372" fmla="*/ 643690 h 1074821"/>
                  <a:gd name="connsiteX373" fmla="*/ 3591126 w 3802881"/>
                  <a:gd name="connsiteY373" fmla="*/ 639679 h 1074821"/>
                  <a:gd name="connsiteX374" fmla="*/ 3597142 w 3802881"/>
                  <a:gd name="connsiteY374" fmla="*/ 637674 h 1074821"/>
                  <a:gd name="connsiteX375" fmla="*/ 3609173 w 3802881"/>
                  <a:gd name="connsiteY375" fmla="*/ 625642 h 1074821"/>
                  <a:gd name="connsiteX376" fmla="*/ 3617194 w 3802881"/>
                  <a:gd name="connsiteY376" fmla="*/ 613611 h 1074821"/>
                  <a:gd name="connsiteX377" fmla="*/ 3623210 w 3802881"/>
                  <a:gd name="connsiteY377" fmla="*/ 609600 h 1074821"/>
                  <a:gd name="connsiteX378" fmla="*/ 3631231 w 3802881"/>
                  <a:gd name="connsiteY378" fmla="*/ 593558 h 1074821"/>
                  <a:gd name="connsiteX379" fmla="*/ 3639252 w 3802881"/>
                  <a:gd name="connsiteY379" fmla="*/ 589548 h 1074821"/>
                  <a:gd name="connsiteX380" fmla="*/ 3649279 w 3802881"/>
                  <a:gd name="connsiteY380" fmla="*/ 579521 h 1074821"/>
                  <a:gd name="connsiteX381" fmla="*/ 3651284 w 3802881"/>
                  <a:gd name="connsiteY381" fmla="*/ 573506 h 1074821"/>
                  <a:gd name="connsiteX382" fmla="*/ 3663315 w 3802881"/>
                  <a:gd name="connsiteY382" fmla="*/ 557463 h 1074821"/>
                  <a:gd name="connsiteX383" fmla="*/ 3673342 w 3802881"/>
                  <a:gd name="connsiteY383" fmla="*/ 555458 h 1074821"/>
                  <a:gd name="connsiteX384" fmla="*/ 3685373 w 3802881"/>
                  <a:gd name="connsiteY384" fmla="*/ 549442 h 1074821"/>
                  <a:gd name="connsiteX385" fmla="*/ 3695400 w 3802881"/>
                  <a:gd name="connsiteY385" fmla="*/ 553453 h 1074821"/>
                  <a:gd name="connsiteX386" fmla="*/ 3707431 w 3802881"/>
                  <a:gd name="connsiteY386" fmla="*/ 555458 h 1074821"/>
                  <a:gd name="connsiteX387" fmla="*/ 3741521 w 3802881"/>
                  <a:gd name="connsiteY387" fmla="*/ 551448 h 1074821"/>
                  <a:gd name="connsiteX388" fmla="*/ 3751547 w 3802881"/>
                  <a:gd name="connsiteY388" fmla="*/ 547437 h 1074821"/>
                  <a:gd name="connsiteX389" fmla="*/ 3761573 w 3802881"/>
                  <a:gd name="connsiteY389" fmla="*/ 545432 h 1074821"/>
                  <a:gd name="connsiteX390" fmla="*/ 3767589 w 3802881"/>
                  <a:gd name="connsiteY390" fmla="*/ 543427 h 1074821"/>
                  <a:gd name="connsiteX391" fmla="*/ 3773605 w 3802881"/>
                  <a:gd name="connsiteY391" fmla="*/ 539416 h 1074821"/>
                  <a:gd name="connsiteX392" fmla="*/ 3779621 w 3802881"/>
                  <a:gd name="connsiteY392" fmla="*/ 537411 h 1074821"/>
                  <a:gd name="connsiteX393" fmla="*/ 3785636 w 3802881"/>
                  <a:gd name="connsiteY393" fmla="*/ 527385 h 1074821"/>
                  <a:gd name="connsiteX394" fmla="*/ 3781626 w 3802881"/>
                  <a:gd name="connsiteY394" fmla="*/ 511342 h 1074821"/>
                  <a:gd name="connsiteX395" fmla="*/ 3775610 w 3802881"/>
                  <a:gd name="connsiteY395" fmla="*/ 505327 h 1074821"/>
                  <a:gd name="connsiteX396" fmla="*/ 3771600 w 3802881"/>
                  <a:gd name="connsiteY396" fmla="*/ 497306 h 1074821"/>
                  <a:gd name="connsiteX397" fmla="*/ 3761573 w 3802881"/>
                  <a:gd name="connsiteY397" fmla="*/ 491290 h 1074821"/>
                  <a:gd name="connsiteX398" fmla="*/ 3745531 w 3802881"/>
                  <a:gd name="connsiteY398" fmla="*/ 481263 h 1074821"/>
                  <a:gd name="connsiteX399" fmla="*/ 3739515 w 3802881"/>
                  <a:gd name="connsiteY399" fmla="*/ 477253 h 1074821"/>
                  <a:gd name="connsiteX400" fmla="*/ 3729489 w 3802881"/>
                  <a:gd name="connsiteY400" fmla="*/ 475248 h 1074821"/>
                  <a:gd name="connsiteX401" fmla="*/ 3715452 w 3802881"/>
                  <a:gd name="connsiteY401" fmla="*/ 463216 h 1074821"/>
                  <a:gd name="connsiteX402" fmla="*/ 3713447 w 3802881"/>
                  <a:gd name="connsiteY402" fmla="*/ 457200 h 1074821"/>
                  <a:gd name="connsiteX403" fmla="*/ 3717458 w 3802881"/>
                  <a:gd name="connsiteY403" fmla="*/ 447174 h 1074821"/>
                  <a:gd name="connsiteX404" fmla="*/ 3729489 w 3802881"/>
                  <a:gd name="connsiteY404" fmla="*/ 441158 h 1074821"/>
                  <a:gd name="connsiteX405" fmla="*/ 3747536 w 3802881"/>
                  <a:gd name="connsiteY405" fmla="*/ 431132 h 1074821"/>
                  <a:gd name="connsiteX406" fmla="*/ 3753552 w 3802881"/>
                  <a:gd name="connsiteY406" fmla="*/ 427121 h 1074821"/>
                  <a:gd name="connsiteX407" fmla="*/ 3761573 w 3802881"/>
                  <a:gd name="connsiteY407" fmla="*/ 423111 h 1074821"/>
                  <a:gd name="connsiteX408" fmla="*/ 3767589 w 3802881"/>
                  <a:gd name="connsiteY408" fmla="*/ 417095 h 1074821"/>
                  <a:gd name="connsiteX409" fmla="*/ 3783631 w 3802881"/>
                  <a:gd name="connsiteY409" fmla="*/ 411079 h 1074821"/>
                  <a:gd name="connsiteX410" fmla="*/ 3789647 w 3802881"/>
                  <a:gd name="connsiteY410" fmla="*/ 407069 h 1074821"/>
                  <a:gd name="connsiteX411" fmla="*/ 3787642 w 3802881"/>
                  <a:gd name="connsiteY411" fmla="*/ 381000 h 1074821"/>
                  <a:gd name="connsiteX412" fmla="*/ 3802792 w 3802881"/>
                  <a:gd name="connsiteY412" fmla="*/ 372645 h 1074821"/>
                  <a:gd name="connsiteX413" fmla="*/ 3792543 w 3802881"/>
                  <a:gd name="connsiteY413" fmla="*/ 324630 h 1074821"/>
                  <a:gd name="connsiteX414" fmla="*/ 3765584 w 3802881"/>
                  <a:gd name="connsiteY414" fmla="*/ 314827 h 1074821"/>
                  <a:gd name="connsiteX415" fmla="*/ 3759568 w 3802881"/>
                  <a:gd name="connsiteY415" fmla="*/ 312821 h 1074821"/>
                  <a:gd name="connsiteX416" fmla="*/ 3745531 w 3802881"/>
                  <a:gd name="connsiteY416" fmla="*/ 304800 h 1074821"/>
                  <a:gd name="connsiteX417" fmla="*/ 3723473 w 3802881"/>
                  <a:gd name="connsiteY417" fmla="*/ 298785 h 1074821"/>
                  <a:gd name="connsiteX418" fmla="*/ 3707431 w 3802881"/>
                  <a:gd name="connsiteY418" fmla="*/ 294774 h 1074821"/>
                  <a:gd name="connsiteX419" fmla="*/ 3689384 w 3802881"/>
                  <a:gd name="connsiteY419" fmla="*/ 286753 h 1074821"/>
                  <a:gd name="connsiteX420" fmla="*/ 3675347 w 3802881"/>
                  <a:gd name="connsiteY420" fmla="*/ 284748 h 1074821"/>
                  <a:gd name="connsiteX421" fmla="*/ 3597142 w 3802881"/>
                  <a:gd name="connsiteY421" fmla="*/ 282742 h 1074821"/>
                  <a:gd name="connsiteX422" fmla="*/ 3575084 w 3802881"/>
                  <a:gd name="connsiteY422" fmla="*/ 286753 h 1074821"/>
                  <a:gd name="connsiteX423" fmla="*/ 3545005 w 3802881"/>
                  <a:gd name="connsiteY423" fmla="*/ 292769 h 1074821"/>
                  <a:gd name="connsiteX424" fmla="*/ 3468805 w 3802881"/>
                  <a:gd name="connsiteY424" fmla="*/ 288758 h 1074821"/>
                  <a:gd name="connsiteX425" fmla="*/ 3462789 w 3802881"/>
                  <a:gd name="connsiteY425" fmla="*/ 286753 h 1074821"/>
                  <a:gd name="connsiteX426" fmla="*/ 3448752 w 3802881"/>
                  <a:gd name="connsiteY426" fmla="*/ 282742 h 1074821"/>
                  <a:gd name="connsiteX427" fmla="*/ 3422684 w 3802881"/>
                  <a:gd name="connsiteY427" fmla="*/ 280737 h 1074821"/>
                  <a:gd name="connsiteX428" fmla="*/ 3382579 w 3802881"/>
                  <a:gd name="connsiteY428" fmla="*/ 272716 h 1074821"/>
                  <a:gd name="connsiteX429" fmla="*/ 3366536 w 3802881"/>
                  <a:gd name="connsiteY429" fmla="*/ 268706 h 1074821"/>
                  <a:gd name="connsiteX430" fmla="*/ 3356510 w 3802881"/>
                  <a:gd name="connsiteY430" fmla="*/ 264695 h 1074821"/>
                  <a:gd name="connsiteX431" fmla="*/ 3332447 w 3802881"/>
                  <a:gd name="connsiteY431" fmla="*/ 262690 h 1074821"/>
                  <a:gd name="connsiteX432" fmla="*/ 3296352 w 3802881"/>
                  <a:gd name="connsiteY432" fmla="*/ 256674 h 1074821"/>
                  <a:gd name="connsiteX433" fmla="*/ 3272289 w 3802881"/>
                  <a:gd name="connsiteY433" fmla="*/ 252663 h 1074821"/>
                  <a:gd name="connsiteX434" fmla="*/ 3240205 w 3802881"/>
                  <a:gd name="connsiteY434" fmla="*/ 246648 h 1074821"/>
                  <a:gd name="connsiteX435" fmla="*/ 3196758 w 3802881"/>
                  <a:gd name="connsiteY435" fmla="*/ 232165 h 1074821"/>
                  <a:gd name="connsiteX436" fmla="*/ 3159048 w 3802881"/>
                  <a:gd name="connsiteY436" fmla="*/ 223086 h 1074821"/>
                  <a:gd name="connsiteX437" fmla="*/ 3131754 w 3802881"/>
                  <a:gd name="connsiteY437" fmla="*/ 219799 h 1074821"/>
                  <a:gd name="connsiteX438" fmla="*/ 3108582 w 3802881"/>
                  <a:gd name="connsiteY438" fmla="*/ 220524 h 1074821"/>
                  <a:gd name="connsiteX439" fmla="*/ 3082401 w 3802881"/>
                  <a:gd name="connsiteY439" fmla="*/ 223921 h 1074821"/>
                  <a:gd name="connsiteX440" fmla="*/ 3091013 w 3802881"/>
                  <a:gd name="connsiteY440" fmla="*/ 209787 h 1074821"/>
                  <a:gd name="connsiteX441" fmla="*/ 3057626 w 3802881"/>
                  <a:gd name="connsiteY441" fmla="*/ 219927 h 1074821"/>
                  <a:gd name="connsiteX442" fmla="*/ 3037673 w 3802881"/>
                  <a:gd name="connsiteY442" fmla="*/ 220579 h 1074821"/>
                  <a:gd name="connsiteX443" fmla="*/ 2959468 w 3802881"/>
                  <a:gd name="connsiteY443" fmla="*/ 204537 h 1074821"/>
                  <a:gd name="connsiteX444" fmla="*/ 2949442 w 3802881"/>
                  <a:gd name="connsiteY444" fmla="*/ 200527 h 1074821"/>
                  <a:gd name="connsiteX445" fmla="*/ 2931394 w 3802881"/>
                  <a:gd name="connsiteY445" fmla="*/ 196516 h 1074821"/>
                  <a:gd name="connsiteX446" fmla="*/ 2921368 w 3802881"/>
                  <a:gd name="connsiteY446" fmla="*/ 194511 h 1074821"/>
                  <a:gd name="connsiteX447" fmla="*/ 2909336 w 3802881"/>
                  <a:gd name="connsiteY447" fmla="*/ 190500 h 1074821"/>
                  <a:gd name="connsiteX448" fmla="*/ 2875247 w 3802881"/>
                  <a:gd name="connsiteY448" fmla="*/ 182479 h 1074821"/>
                  <a:gd name="connsiteX449" fmla="*/ 2867226 w 3802881"/>
                  <a:gd name="connsiteY449" fmla="*/ 178469 h 1074821"/>
                  <a:gd name="connsiteX450" fmla="*/ 2859205 w 3802881"/>
                  <a:gd name="connsiteY450" fmla="*/ 176463 h 1074821"/>
                  <a:gd name="connsiteX451" fmla="*/ 2823110 w 3802881"/>
                  <a:gd name="connsiteY451" fmla="*/ 168442 h 1074821"/>
                  <a:gd name="connsiteX452" fmla="*/ 2795036 w 3802881"/>
                  <a:gd name="connsiteY452" fmla="*/ 160421 h 1074821"/>
                  <a:gd name="connsiteX453" fmla="*/ 2770973 w 3802881"/>
                  <a:gd name="connsiteY453" fmla="*/ 152400 h 1074821"/>
                  <a:gd name="connsiteX454" fmla="*/ 2750921 w 3802881"/>
                  <a:gd name="connsiteY454" fmla="*/ 150395 h 1074821"/>
                  <a:gd name="connsiteX455" fmla="*/ 2732873 w 3802881"/>
                  <a:gd name="connsiteY455" fmla="*/ 146385 h 1074821"/>
                  <a:gd name="connsiteX456" fmla="*/ 2724852 w 3802881"/>
                  <a:gd name="connsiteY456" fmla="*/ 144379 h 1074821"/>
                  <a:gd name="connsiteX457" fmla="*/ 2694773 w 3802881"/>
                  <a:gd name="connsiteY457" fmla="*/ 140369 h 1074821"/>
                  <a:gd name="connsiteX458" fmla="*/ 2684747 w 3802881"/>
                  <a:gd name="connsiteY458" fmla="*/ 136358 h 1074821"/>
                  <a:gd name="connsiteX459" fmla="*/ 2641275 w 3802881"/>
                  <a:gd name="connsiteY459" fmla="*/ 137217 h 1074821"/>
                  <a:gd name="connsiteX460" fmla="*/ 2616568 w 3802881"/>
                  <a:gd name="connsiteY460" fmla="*/ 118311 h 1074821"/>
                  <a:gd name="connsiteX461" fmla="*/ 2594510 w 3802881"/>
                  <a:gd name="connsiteY461" fmla="*/ 132061 h 1074821"/>
                  <a:gd name="connsiteX462" fmla="*/ 2582479 w 3802881"/>
                  <a:gd name="connsiteY462" fmla="*/ 106279 h 1074821"/>
                  <a:gd name="connsiteX463" fmla="*/ 2576463 w 3802881"/>
                  <a:gd name="connsiteY463" fmla="*/ 108285 h 1074821"/>
                  <a:gd name="connsiteX464" fmla="*/ 2572452 w 3802881"/>
                  <a:gd name="connsiteY464" fmla="*/ 118311 h 1074821"/>
                  <a:gd name="connsiteX465" fmla="*/ 2542373 w 3802881"/>
                  <a:gd name="connsiteY465" fmla="*/ 98259 h 1074821"/>
                  <a:gd name="connsiteX466" fmla="*/ 2552400 w 3802881"/>
                  <a:gd name="connsiteY466" fmla="*/ 102269 h 1074821"/>
                  <a:gd name="connsiteX467" fmla="*/ 2532347 w 3802881"/>
                  <a:gd name="connsiteY467" fmla="*/ 90237 h 1074821"/>
                  <a:gd name="connsiteX468" fmla="*/ 2522320 w 3802881"/>
                  <a:gd name="connsiteY468" fmla="*/ 106280 h 1074821"/>
                  <a:gd name="connsiteX469" fmla="*/ 2510289 w 3802881"/>
                  <a:gd name="connsiteY469" fmla="*/ 74195 h 1074821"/>
                  <a:gd name="connsiteX470" fmla="*/ 2470183 w 3802881"/>
                  <a:gd name="connsiteY470" fmla="*/ 72190 h 1074821"/>
                  <a:gd name="connsiteX471" fmla="*/ 2436095 w 3802881"/>
                  <a:gd name="connsiteY471" fmla="*/ 64169 h 1074821"/>
                  <a:gd name="connsiteX472" fmla="*/ 2416042 w 3802881"/>
                  <a:gd name="connsiteY472" fmla="*/ 54142 h 1074821"/>
                  <a:gd name="connsiteX473" fmla="*/ 2399999 w 3802881"/>
                  <a:gd name="connsiteY473" fmla="*/ 56148 h 1074821"/>
                  <a:gd name="connsiteX474" fmla="*/ 2377297 w 3802881"/>
                  <a:gd name="connsiteY474" fmla="*/ 67104 h 1074821"/>
                  <a:gd name="connsiteX475" fmla="*/ 2374074 w 3802881"/>
                  <a:gd name="connsiteY475" fmla="*/ 66532 h 1074821"/>
                  <a:gd name="connsiteX476" fmla="*/ 2343852 w 3802881"/>
                  <a:gd name="connsiteY476" fmla="*/ 66174 h 1074821"/>
                  <a:gd name="connsiteX477" fmla="*/ 2311768 w 3802881"/>
                  <a:gd name="connsiteY477" fmla="*/ 36095 h 1074821"/>
                  <a:gd name="connsiteX478" fmla="*/ 2287705 w 3802881"/>
                  <a:gd name="connsiteY478" fmla="*/ 36044 h 1074821"/>
                  <a:gd name="connsiteX479" fmla="*/ 2272715 w 3802881"/>
                  <a:gd name="connsiteY479" fmla="*/ 35945 h 1074821"/>
                  <a:gd name="connsiteX480" fmla="*/ 2241584 w 3802881"/>
                  <a:gd name="connsiteY480" fmla="*/ 27924 h 1074821"/>
                  <a:gd name="connsiteX481" fmla="*/ 2215515 w 3802881"/>
                  <a:gd name="connsiteY481" fmla="*/ 36095 h 1074821"/>
                  <a:gd name="connsiteX482" fmla="*/ 2193458 w 3802881"/>
                  <a:gd name="connsiteY482" fmla="*/ 30079 h 1074821"/>
                  <a:gd name="connsiteX483" fmla="*/ 2175410 w 3802881"/>
                  <a:gd name="connsiteY483" fmla="*/ 26069 h 1074821"/>
                  <a:gd name="connsiteX484" fmla="*/ 2151347 w 3802881"/>
                  <a:gd name="connsiteY484" fmla="*/ 18048 h 1074821"/>
                  <a:gd name="connsiteX485" fmla="*/ 2123273 w 3802881"/>
                  <a:gd name="connsiteY485" fmla="*/ 12032 h 1074821"/>
                  <a:gd name="connsiteX486" fmla="*/ 2105226 w 3802881"/>
                  <a:gd name="connsiteY486" fmla="*/ 8021 h 1074821"/>
                  <a:gd name="connsiteX487" fmla="*/ 2085173 w 3802881"/>
                  <a:gd name="connsiteY487" fmla="*/ 4011 h 1074821"/>
                  <a:gd name="connsiteX488" fmla="*/ 2059105 w 3802881"/>
                  <a:gd name="connsiteY488" fmla="*/ 0 h 1074821"/>
                  <a:gd name="connsiteX489" fmla="*/ 2019000 w 3802881"/>
                  <a:gd name="connsiteY489" fmla="*/ 6016 h 1074821"/>
                  <a:gd name="connsiteX490" fmla="*/ 2012984 w 3802881"/>
                  <a:gd name="connsiteY490" fmla="*/ 14037 h 1074821"/>
                  <a:gd name="connsiteX491" fmla="*/ 1982905 w 3802881"/>
                  <a:gd name="connsiteY491" fmla="*/ 20053 h 1074821"/>
                  <a:gd name="connsiteX492" fmla="*/ 1950821 w 3802881"/>
                  <a:gd name="connsiteY492" fmla="*/ 10027 h 1074821"/>
                  <a:gd name="connsiteX493" fmla="*/ 1766336 w 3802881"/>
                  <a:gd name="connsiteY493" fmla="*/ 10027 h 1074821"/>
                  <a:gd name="connsiteX494" fmla="*/ 1671254 w 3802881"/>
                  <a:gd name="connsiteY494" fmla="*/ 10862 h 1074821"/>
                  <a:gd name="connsiteX495" fmla="*/ 1658052 w 3802881"/>
                  <a:gd name="connsiteY495" fmla="*/ 16042 h 1074821"/>
                  <a:gd name="connsiteX496" fmla="*/ 1656047 w 3802881"/>
                  <a:gd name="connsiteY496" fmla="*/ 22058 h 1074821"/>
                  <a:gd name="connsiteX497" fmla="*/ 1660058 w 3802881"/>
                  <a:gd name="connsiteY497" fmla="*/ 62163 h 1074821"/>
                  <a:gd name="connsiteX498" fmla="*/ 1658052 w 3802881"/>
                  <a:gd name="connsiteY498" fmla="*/ 82216 h 1074821"/>
                  <a:gd name="connsiteX499" fmla="*/ 1652036 w 3802881"/>
                  <a:gd name="connsiteY499" fmla="*/ 112295 h 1074821"/>
                  <a:gd name="connsiteX500" fmla="*/ 1646021 w 3802881"/>
                  <a:gd name="connsiteY500" fmla="*/ 126332 h 1074821"/>
                  <a:gd name="connsiteX501" fmla="*/ 1644015 w 3802881"/>
                  <a:gd name="connsiteY501" fmla="*/ 132348 h 1074821"/>
                  <a:gd name="connsiteX502" fmla="*/ 1631984 w 3802881"/>
                  <a:gd name="connsiteY502" fmla="*/ 138363 h 1074821"/>
                  <a:gd name="connsiteX503" fmla="*/ 1613936 w 3802881"/>
                  <a:gd name="connsiteY503" fmla="*/ 134353 h 1074821"/>
                  <a:gd name="connsiteX504" fmla="*/ 1611931 w 3802881"/>
                  <a:gd name="connsiteY504" fmla="*/ 126332 h 1074821"/>
                  <a:gd name="connsiteX505" fmla="*/ 1609926 w 3802881"/>
                  <a:gd name="connsiteY505" fmla="*/ 120316 h 1074821"/>
                  <a:gd name="connsiteX506" fmla="*/ 1605915 w 3802881"/>
                  <a:gd name="connsiteY506" fmla="*/ 106279 h 1074821"/>
                  <a:gd name="connsiteX507" fmla="*/ 1597894 w 3802881"/>
                  <a:gd name="connsiteY507" fmla="*/ 84221 h 1074821"/>
                  <a:gd name="connsiteX508" fmla="*/ 1589873 w 3802881"/>
                  <a:gd name="connsiteY508" fmla="*/ 82216 h 1074821"/>
                  <a:gd name="connsiteX509" fmla="*/ 1579847 w 3802881"/>
                  <a:gd name="connsiteY509" fmla="*/ 70185 h 1074821"/>
                  <a:gd name="connsiteX510" fmla="*/ 1573831 w 3802881"/>
                  <a:gd name="connsiteY510" fmla="*/ 68179 h 1074821"/>
                  <a:gd name="connsiteX511" fmla="*/ 1543752 w 3802881"/>
                  <a:gd name="connsiteY511" fmla="*/ 72190 h 1074821"/>
                  <a:gd name="connsiteX512" fmla="*/ 1537736 w 3802881"/>
                  <a:gd name="connsiteY512" fmla="*/ 76200 h 1074821"/>
                  <a:gd name="connsiteX513" fmla="*/ 1529715 w 3802881"/>
                  <a:gd name="connsiteY513" fmla="*/ 82216 h 1074821"/>
                  <a:gd name="connsiteX514" fmla="*/ 1523700 w 3802881"/>
                  <a:gd name="connsiteY514" fmla="*/ 92242 h 1074821"/>
                  <a:gd name="connsiteX515" fmla="*/ 1505652 w 3802881"/>
                  <a:gd name="connsiteY515" fmla="*/ 108285 h 1074821"/>
                  <a:gd name="connsiteX516" fmla="*/ 1503647 w 3802881"/>
                  <a:gd name="connsiteY516" fmla="*/ 116306 h 1074821"/>
                  <a:gd name="connsiteX517" fmla="*/ 1497631 w 3802881"/>
                  <a:gd name="connsiteY517" fmla="*/ 118311 h 1074821"/>
                  <a:gd name="connsiteX518" fmla="*/ 1493621 w 3802881"/>
                  <a:gd name="connsiteY518" fmla="*/ 124327 h 1074821"/>
                  <a:gd name="connsiteX519" fmla="*/ 1489610 w 3802881"/>
                  <a:gd name="connsiteY519" fmla="*/ 138363 h 1074821"/>
                  <a:gd name="connsiteX520" fmla="*/ 1485600 w 3802881"/>
                  <a:gd name="connsiteY520" fmla="*/ 144379 h 1074821"/>
                  <a:gd name="connsiteX521" fmla="*/ 1495626 w 3802881"/>
                  <a:gd name="connsiteY521" fmla="*/ 154406 h 1074821"/>
                  <a:gd name="connsiteX522" fmla="*/ 1497631 w 3802881"/>
                  <a:gd name="connsiteY522" fmla="*/ 160421 h 1074821"/>
                  <a:gd name="connsiteX523" fmla="*/ 1503647 w 3802881"/>
                  <a:gd name="connsiteY523" fmla="*/ 164432 h 1074821"/>
                  <a:gd name="connsiteX524" fmla="*/ 1509663 w 3802881"/>
                  <a:gd name="connsiteY524" fmla="*/ 178469 h 1074821"/>
                  <a:gd name="connsiteX525" fmla="*/ 1511668 w 3802881"/>
                  <a:gd name="connsiteY525" fmla="*/ 184485 h 1074821"/>
                  <a:gd name="connsiteX526" fmla="*/ 1515679 w 3802881"/>
                  <a:gd name="connsiteY526" fmla="*/ 194511 h 1074821"/>
                  <a:gd name="connsiteX527" fmla="*/ 1517684 w 3802881"/>
                  <a:gd name="connsiteY527" fmla="*/ 202532 h 1074821"/>
                  <a:gd name="connsiteX528" fmla="*/ 1521694 w 3802881"/>
                  <a:gd name="connsiteY528" fmla="*/ 208548 h 1074821"/>
                  <a:gd name="connsiteX529" fmla="*/ 1529715 w 3802881"/>
                  <a:gd name="connsiteY529" fmla="*/ 222585 h 1074821"/>
                  <a:gd name="connsiteX530" fmla="*/ 1531721 w 3802881"/>
                  <a:gd name="connsiteY530" fmla="*/ 228600 h 1074821"/>
                  <a:gd name="connsiteX531" fmla="*/ 1535731 w 3802881"/>
                  <a:gd name="connsiteY531" fmla="*/ 234616 h 1074821"/>
                  <a:gd name="connsiteX532" fmla="*/ 1537736 w 3802881"/>
                  <a:gd name="connsiteY532" fmla="*/ 240632 h 1074821"/>
                  <a:gd name="connsiteX533" fmla="*/ 1549768 w 3802881"/>
                  <a:gd name="connsiteY533" fmla="*/ 252663 h 1074821"/>
                  <a:gd name="connsiteX534" fmla="*/ 1563805 w 3802881"/>
                  <a:gd name="connsiteY534" fmla="*/ 268706 h 1074821"/>
                  <a:gd name="connsiteX535" fmla="*/ 1571826 w 3802881"/>
                  <a:gd name="connsiteY535" fmla="*/ 276727 h 1074821"/>
                  <a:gd name="connsiteX536" fmla="*/ 1575836 w 3802881"/>
                  <a:gd name="connsiteY536" fmla="*/ 282742 h 1074821"/>
                  <a:gd name="connsiteX537" fmla="*/ 1583858 w 3802881"/>
                  <a:gd name="connsiteY537" fmla="*/ 284748 h 1074821"/>
                  <a:gd name="connsiteX538" fmla="*/ 1597894 w 3802881"/>
                  <a:gd name="connsiteY538" fmla="*/ 302795 h 1074821"/>
                  <a:gd name="connsiteX539" fmla="*/ 1603910 w 3802881"/>
                  <a:gd name="connsiteY539" fmla="*/ 314827 h 1074821"/>
                  <a:gd name="connsiteX540" fmla="*/ 1605915 w 3802881"/>
                  <a:gd name="connsiteY540" fmla="*/ 320842 h 1074821"/>
                  <a:gd name="connsiteX541" fmla="*/ 1601905 w 3802881"/>
                  <a:gd name="connsiteY541" fmla="*/ 334879 h 1074821"/>
                  <a:gd name="connsiteX542" fmla="*/ 1595889 w 3802881"/>
                  <a:gd name="connsiteY542" fmla="*/ 332874 h 1074821"/>
                  <a:gd name="connsiteX543" fmla="*/ 1577842 w 3802881"/>
                  <a:gd name="connsiteY543" fmla="*/ 328863 h 1074821"/>
                  <a:gd name="connsiteX544" fmla="*/ 1573831 w 3802881"/>
                  <a:gd name="connsiteY544" fmla="*/ 334879 h 1074821"/>
                  <a:gd name="connsiteX545" fmla="*/ 1567815 w 3802881"/>
                  <a:gd name="connsiteY545" fmla="*/ 332874 h 1074821"/>
                  <a:gd name="connsiteX546" fmla="*/ 1561800 w 3802881"/>
                  <a:gd name="connsiteY546" fmla="*/ 334879 h 1074821"/>
                  <a:gd name="connsiteX547" fmla="*/ 1559794 w 3802881"/>
                  <a:gd name="connsiteY547" fmla="*/ 387016 h 1074821"/>
                  <a:gd name="connsiteX548" fmla="*/ 1553779 w 3802881"/>
                  <a:gd name="connsiteY548" fmla="*/ 407069 h 1074821"/>
                  <a:gd name="connsiteX549" fmla="*/ 1545758 w 3802881"/>
                  <a:gd name="connsiteY549" fmla="*/ 411079 h 1074821"/>
                  <a:gd name="connsiteX550" fmla="*/ 1533726 w 3802881"/>
                  <a:gd name="connsiteY550" fmla="*/ 407069 h 1074821"/>
                  <a:gd name="connsiteX551" fmla="*/ 1527710 w 3802881"/>
                  <a:gd name="connsiteY551" fmla="*/ 376990 h 1074821"/>
                  <a:gd name="connsiteX552" fmla="*/ 1525705 w 3802881"/>
                  <a:gd name="connsiteY552" fmla="*/ 356937 h 1074821"/>
                  <a:gd name="connsiteX553" fmla="*/ 1515679 w 3802881"/>
                  <a:gd name="connsiteY553" fmla="*/ 348916 h 1074821"/>
                  <a:gd name="connsiteX554" fmla="*/ 1513673 w 3802881"/>
                  <a:gd name="connsiteY554" fmla="*/ 342900 h 1074821"/>
                  <a:gd name="connsiteX555" fmla="*/ 1507658 w 3802881"/>
                  <a:gd name="connsiteY555" fmla="*/ 336885 h 1074821"/>
                  <a:gd name="connsiteX556" fmla="*/ 1481589 w 3802881"/>
                  <a:gd name="connsiteY556" fmla="*/ 342900 h 1074821"/>
                  <a:gd name="connsiteX557" fmla="*/ 1475573 w 3802881"/>
                  <a:gd name="connsiteY557" fmla="*/ 346911 h 1074821"/>
                  <a:gd name="connsiteX558" fmla="*/ 1469558 w 3802881"/>
                  <a:gd name="connsiteY558" fmla="*/ 344906 h 1074821"/>
                  <a:gd name="connsiteX559" fmla="*/ 1475573 w 3802881"/>
                  <a:gd name="connsiteY559" fmla="*/ 292769 h 1074821"/>
                  <a:gd name="connsiteX560" fmla="*/ 1479584 w 3802881"/>
                  <a:gd name="connsiteY560" fmla="*/ 250658 h 1074821"/>
                  <a:gd name="connsiteX561" fmla="*/ 1483594 w 3802881"/>
                  <a:gd name="connsiteY561" fmla="*/ 234616 h 1074821"/>
                  <a:gd name="connsiteX562" fmla="*/ 1487605 w 3802881"/>
                  <a:gd name="connsiteY562" fmla="*/ 214563 h 1074821"/>
                  <a:gd name="connsiteX563" fmla="*/ 1485600 w 3802881"/>
                  <a:gd name="connsiteY563" fmla="*/ 198521 h 1074821"/>
                  <a:gd name="connsiteX564" fmla="*/ 1469558 w 3802881"/>
                  <a:gd name="connsiteY564" fmla="*/ 194511 h 1074821"/>
                  <a:gd name="connsiteX565" fmla="*/ 1451510 w 3802881"/>
                  <a:gd name="connsiteY565" fmla="*/ 196516 h 1074821"/>
                  <a:gd name="connsiteX566" fmla="*/ 1443489 w 3802881"/>
                  <a:gd name="connsiteY566" fmla="*/ 208548 h 1074821"/>
                  <a:gd name="connsiteX567" fmla="*/ 1441484 w 3802881"/>
                  <a:gd name="connsiteY567" fmla="*/ 218574 h 1074821"/>
                  <a:gd name="connsiteX568" fmla="*/ 1427447 w 3802881"/>
                  <a:gd name="connsiteY568" fmla="*/ 310816 h 1074821"/>
                  <a:gd name="connsiteX569" fmla="*/ 1421431 w 3802881"/>
                  <a:gd name="connsiteY569" fmla="*/ 328863 h 1074821"/>
                  <a:gd name="connsiteX570" fmla="*/ 1415415 w 3802881"/>
                  <a:gd name="connsiteY570" fmla="*/ 340895 h 1074821"/>
                  <a:gd name="connsiteX571" fmla="*/ 1401379 w 3802881"/>
                  <a:gd name="connsiteY571" fmla="*/ 348916 h 1074821"/>
                  <a:gd name="connsiteX572" fmla="*/ 1393358 w 3802881"/>
                  <a:gd name="connsiteY572" fmla="*/ 352927 h 1074821"/>
                  <a:gd name="connsiteX573" fmla="*/ 1381326 w 3802881"/>
                  <a:gd name="connsiteY573" fmla="*/ 354932 h 1074821"/>
                  <a:gd name="connsiteX574" fmla="*/ 1363279 w 3802881"/>
                  <a:gd name="connsiteY574" fmla="*/ 358942 h 1074821"/>
                  <a:gd name="connsiteX575" fmla="*/ 1331194 w 3802881"/>
                  <a:gd name="connsiteY575" fmla="*/ 356937 h 1074821"/>
                  <a:gd name="connsiteX576" fmla="*/ 1317158 w 3802881"/>
                  <a:gd name="connsiteY576" fmla="*/ 348916 h 1074821"/>
                  <a:gd name="connsiteX577" fmla="*/ 1305126 w 3802881"/>
                  <a:gd name="connsiteY577" fmla="*/ 342900 h 1074821"/>
                  <a:gd name="connsiteX578" fmla="*/ 1299110 w 3802881"/>
                  <a:gd name="connsiteY578" fmla="*/ 338890 h 1074821"/>
                  <a:gd name="connsiteX579" fmla="*/ 1285073 w 3802881"/>
                  <a:gd name="connsiteY579" fmla="*/ 332874 h 1074821"/>
                  <a:gd name="connsiteX580" fmla="*/ 1279058 w 3802881"/>
                  <a:gd name="connsiteY580" fmla="*/ 328863 h 1074821"/>
                  <a:gd name="connsiteX581" fmla="*/ 1246973 w 3802881"/>
                  <a:gd name="connsiteY581" fmla="*/ 332874 h 1074821"/>
                  <a:gd name="connsiteX582" fmla="*/ 1242963 w 3802881"/>
                  <a:gd name="connsiteY582" fmla="*/ 338890 h 1074821"/>
                  <a:gd name="connsiteX583" fmla="*/ 1228926 w 3802881"/>
                  <a:gd name="connsiteY583" fmla="*/ 342900 h 1074821"/>
                  <a:gd name="connsiteX584" fmla="*/ 1206868 w 3802881"/>
                  <a:gd name="connsiteY584" fmla="*/ 348916 h 1074821"/>
                  <a:gd name="connsiteX585" fmla="*/ 1174784 w 3802881"/>
                  <a:gd name="connsiteY585" fmla="*/ 360948 h 1074821"/>
                  <a:gd name="connsiteX586" fmla="*/ 1152726 w 3802881"/>
                  <a:gd name="connsiteY586" fmla="*/ 370974 h 1074821"/>
                  <a:gd name="connsiteX587" fmla="*/ 1136684 w 3802881"/>
                  <a:gd name="connsiteY587" fmla="*/ 374985 h 1074821"/>
                  <a:gd name="connsiteX588" fmla="*/ 1126658 w 3802881"/>
                  <a:gd name="connsiteY588" fmla="*/ 378995 h 1074821"/>
                  <a:gd name="connsiteX589" fmla="*/ 1110615 w 3802881"/>
                  <a:gd name="connsiteY589" fmla="*/ 381000 h 1074821"/>
                  <a:gd name="connsiteX590" fmla="*/ 1092568 w 3802881"/>
                  <a:gd name="connsiteY590" fmla="*/ 385011 h 1074821"/>
                  <a:gd name="connsiteX591" fmla="*/ 1078531 w 3802881"/>
                  <a:gd name="connsiteY591" fmla="*/ 393032 h 1074821"/>
                  <a:gd name="connsiteX592" fmla="*/ 1064494 w 3802881"/>
                  <a:gd name="connsiteY592" fmla="*/ 395037 h 1074821"/>
                  <a:gd name="connsiteX593" fmla="*/ 1028400 w 3802881"/>
                  <a:gd name="connsiteY593" fmla="*/ 397042 h 1074821"/>
                  <a:gd name="connsiteX594" fmla="*/ 1022384 w 3802881"/>
                  <a:gd name="connsiteY594" fmla="*/ 395037 h 1074821"/>
                  <a:gd name="connsiteX595" fmla="*/ 963179 w 3802881"/>
                  <a:gd name="connsiteY595" fmla="*/ 400552 h 1074821"/>
                  <a:gd name="connsiteX596" fmla="*/ 926131 w 3802881"/>
                  <a:gd name="connsiteY596" fmla="*/ 399398 h 1074821"/>
                  <a:gd name="connsiteX597" fmla="*/ 896453 w 3802881"/>
                  <a:gd name="connsiteY597" fmla="*/ 396341 h 1074821"/>
                  <a:gd name="connsiteX598" fmla="*/ 856398 w 3802881"/>
                  <a:gd name="connsiteY598" fmla="*/ 397093 h 1074821"/>
                  <a:gd name="connsiteX599" fmla="*/ 807219 w 3802881"/>
                  <a:gd name="connsiteY599" fmla="*/ 405765 h 1074821"/>
                  <a:gd name="connsiteX600" fmla="*/ 787768 w 3802881"/>
                  <a:gd name="connsiteY600" fmla="*/ 387016 h 1074821"/>
                  <a:gd name="connsiteX601" fmla="*/ 785562 w 3802881"/>
                  <a:gd name="connsiteY601" fmla="*/ 404261 h 1074821"/>
                  <a:gd name="connsiteX602" fmla="*/ 769721 w 3802881"/>
                  <a:gd name="connsiteY602" fmla="*/ 399048 h 1074821"/>
                  <a:gd name="connsiteX603" fmla="*/ 761700 w 3802881"/>
                  <a:gd name="connsiteY603" fmla="*/ 401053 h 1074821"/>
                  <a:gd name="connsiteX604" fmla="*/ 745658 w 3802881"/>
                  <a:gd name="connsiteY604" fmla="*/ 411079 h 1074821"/>
                  <a:gd name="connsiteX605" fmla="*/ 739642 w 3802881"/>
                  <a:gd name="connsiteY605" fmla="*/ 413085 h 1074821"/>
                  <a:gd name="connsiteX606" fmla="*/ 733626 w 3802881"/>
                  <a:gd name="connsiteY606" fmla="*/ 417095 h 1074821"/>
                  <a:gd name="connsiteX607" fmla="*/ 727610 w 3802881"/>
                  <a:gd name="connsiteY607" fmla="*/ 423111 h 1074821"/>
                  <a:gd name="connsiteX608" fmla="*/ 717584 w 3802881"/>
                  <a:gd name="connsiteY608" fmla="*/ 425116 h 1074821"/>
                  <a:gd name="connsiteX609" fmla="*/ 705552 w 3802881"/>
                  <a:gd name="connsiteY609" fmla="*/ 429127 h 1074821"/>
                  <a:gd name="connsiteX610" fmla="*/ 675473 w 3802881"/>
                  <a:gd name="connsiteY610" fmla="*/ 441158 h 1074821"/>
                  <a:gd name="connsiteX611" fmla="*/ 657426 w 3802881"/>
                  <a:gd name="connsiteY611" fmla="*/ 449179 h 1074821"/>
                  <a:gd name="connsiteX612" fmla="*/ 651410 w 3802881"/>
                  <a:gd name="connsiteY612" fmla="*/ 451185 h 1074821"/>
                  <a:gd name="connsiteX613" fmla="*/ 643389 w 3802881"/>
                  <a:gd name="connsiteY613" fmla="*/ 455195 h 1074821"/>
                  <a:gd name="connsiteX614" fmla="*/ 631358 w 3802881"/>
                  <a:gd name="connsiteY614" fmla="*/ 457200 h 1074821"/>
                  <a:gd name="connsiteX615" fmla="*/ 625342 w 3802881"/>
                  <a:gd name="connsiteY615" fmla="*/ 453190 h 1074821"/>
                  <a:gd name="connsiteX616" fmla="*/ 623336 w 3802881"/>
                  <a:gd name="connsiteY616" fmla="*/ 445169 h 1074821"/>
                  <a:gd name="connsiteX617" fmla="*/ 619326 w 3802881"/>
                  <a:gd name="connsiteY617" fmla="*/ 439153 h 1074821"/>
                  <a:gd name="connsiteX618" fmla="*/ 617321 w 3802881"/>
                  <a:gd name="connsiteY618" fmla="*/ 433137 h 1074821"/>
                  <a:gd name="connsiteX619" fmla="*/ 611305 w 3802881"/>
                  <a:gd name="connsiteY619" fmla="*/ 429127 h 1074821"/>
                  <a:gd name="connsiteX620" fmla="*/ 599273 w 3802881"/>
                  <a:gd name="connsiteY620" fmla="*/ 421106 h 1074821"/>
                  <a:gd name="connsiteX621" fmla="*/ 585236 w 3802881"/>
                  <a:gd name="connsiteY621" fmla="*/ 415090 h 1074821"/>
                  <a:gd name="connsiteX622" fmla="*/ 573205 w 3802881"/>
                  <a:gd name="connsiteY622" fmla="*/ 419100 h 1074821"/>
                  <a:gd name="connsiteX623" fmla="*/ 571200 w 3802881"/>
                  <a:gd name="connsiteY623" fmla="*/ 425116 h 1074821"/>
                  <a:gd name="connsiteX624" fmla="*/ 577215 w 3802881"/>
                  <a:gd name="connsiteY624" fmla="*/ 445169 h 1074821"/>
                  <a:gd name="connsiteX625" fmla="*/ 579221 w 3802881"/>
                  <a:gd name="connsiteY625" fmla="*/ 453190 h 1074821"/>
                  <a:gd name="connsiteX626" fmla="*/ 583231 w 3802881"/>
                  <a:gd name="connsiteY626" fmla="*/ 467227 h 1074821"/>
                  <a:gd name="connsiteX627" fmla="*/ 581226 w 3802881"/>
                  <a:gd name="connsiteY627" fmla="*/ 473242 h 1074821"/>
                  <a:gd name="connsiteX628" fmla="*/ 567189 w 3802881"/>
                  <a:gd name="connsiteY628" fmla="*/ 463216 h 1074821"/>
                  <a:gd name="connsiteX629" fmla="*/ 565184 w 3802881"/>
                  <a:gd name="connsiteY629" fmla="*/ 457200 h 1074821"/>
                  <a:gd name="connsiteX630" fmla="*/ 555158 w 3802881"/>
                  <a:gd name="connsiteY630" fmla="*/ 439153 h 1074821"/>
                  <a:gd name="connsiteX631" fmla="*/ 547136 w 3802881"/>
                  <a:gd name="connsiteY631" fmla="*/ 421106 h 1074821"/>
                  <a:gd name="connsiteX632" fmla="*/ 537110 w 3802881"/>
                  <a:gd name="connsiteY632" fmla="*/ 407069 h 1074821"/>
                  <a:gd name="connsiteX633" fmla="*/ 531094 w 3802881"/>
                  <a:gd name="connsiteY633" fmla="*/ 391027 h 1074821"/>
                  <a:gd name="connsiteX634" fmla="*/ 529089 w 3802881"/>
                  <a:gd name="connsiteY634" fmla="*/ 385011 h 1074821"/>
                  <a:gd name="connsiteX635" fmla="*/ 519063 w 3802881"/>
                  <a:gd name="connsiteY635" fmla="*/ 372979 h 1074821"/>
                  <a:gd name="connsiteX636" fmla="*/ 517058 w 3802881"/>
                  <a:gd name="connsiteY636" fmla="*/ 366963 h 1074821"/>
                  <a:gd name="connsiteX637" fmla="*/ 511042 w 3802881"/>
                  <a:gd name="connsiteY637" fmla="*/ 360948 h 1074821"/>
                  <a:gd name="connsiteX638" fmla="*/ 505026 w 3802881"/>
                  <a:gd name="connsiteY638" fmla="*/ 352927 h 1074821"/>
                  <a:gd name="connsiteX639" fmla="*/ 499010 w 3802881"/>
                  <a:gd name="connsiteY639" fmla="*/ 348916 h 1074821"/>
                  <a:gd name="connsiteX640" fmla="*/ 490989 w 3802881"/>
                  <a:gd name="connsiteY640" fmla="*/ 340895 h 1074821"/>
                  <a:gd name="connsiteX641" fmla="*/ 482968 w 3802881"/>
                  <a:gd name="connsiteY641" fmla="*/ 328863 h 1074821"/>
                  <a:gd name="connsiteX642" fmla="*/ 478958 w 3802881"/>
                  <a:gd name="connsiteY642" fmla="*/ 320842 h 1074821"/>
                  <a:gd name="connsiteX643" fmla="*/ 480963 w 3802881"/>
                  <a:gd name="connsiteY643" fmla="*/ 300790 h 1074821"/>
                  <a:gd name="connsiteX644" fmla="*/ 482968 w 3802881"/>
                  <a:gd name="connsiteY644" fmla="*/ 294774 h 1074821"/>
                  <a:gd name="connsiteX645" fmla="*/ 488984 w 3802881"/>
                  <a:gd name="connsiteY645" fmla="*/ 290763 h 1074821"/>
                  <a:gd name="connsiteX646" fmla="*/ 501015 w 3802881"/>
                  <a:gd name="connsiteY646" fmla="*/ 298785 h 1074821"/>
                  <a:gd name="connsiteX647" fmla="*/ 507031 w 3802881"/>
                  <a:gd name="connsiteY647" fmla="*/ 300790 h 1074821"/>
                  <a:gd name="connsiteX648" fmla="*/ 521068 w 3802881"/>
                  <a:gd name="connsiteY648" fmla="*/ 314827 h 1074821"/>
                  <a:gd name="connsiteX649" fmla="*/ 525079 w 3802881"/>
                  <a:gd name="connsiteY649" fmla="*/ 320842 h 1074821"/>
                  <a:gd name="connsiteX650" fmla="*/ 535105 w 3802881"/>
                  <a:gd name="connsiteY650" fmla="*/ 326858 h 1074821"/>
                  <a:gd name="connsiteX651" fmla="*/ 541121 w 3802881"/>
                  <a:gd name="connsiteY651" fmla="*/ 330869 h 1074821"/>
                  <a:gd name="connsiteX652" fmla="*/ 547136 w 3802881"/>
                  <a:gd name="connsiteY652" fmla="*/ 332874 h 1074821"/>
                  <a:gd name="connsiteX653" fmla="*/ 555158 w 3802881"/>
                  <a:gd name="connsiteY653" fmla="*/ 336885 h 1074821"/>
                  <a:gd name="connsiteX654" fmla="*/ 611305 w 3802881"/>
                  <a:gd name="connsiteY654" fmla="*/ 332874 h 1074821"/>
                  <a:gd name="connsiteX655" fmla="*/ 621331 w 3802881"/>
                  <a:gd name="connsiteY655" fmla="*/ 328863 h 1074821"/>
                  <a:gd name="connsiteX656" fmla="*/ 619326 w 3802881"/>
                  <a:gd name="connsiteY656" fmla="*/ 312821 h 1074821"/>
                  <a:gd name="connsiteX657" fmla="*/ 629185 w 3802881"/>
                  <a:gd name="connsiteY657" fmla="*/ 300344 h 1074821"/>
                  <a:gd name="connsiteX658" fmla="*/ 597435 w 3802881"/>
                  <a:gd name="connsiteY658" fmla="*/ 276782 h 1074821"/>
                  <a:gd name="connsiteX659" fmla="*/ 579388 w 3802881"/>
                  <a:gd name="connsiteY659" fmla="*/ 265920 h 1074821"/>
                  <a:gd name="connsiteX660" fmla="*/ 561953 w 3802881"/>
                  <a:gd name="connsiteY660" fmla="*/ 249766 h 1074821"/>
                  <a:gd name="connsiteX661" fmla="*/ 533100 w 3802881"/>
                  <a:gd name="connsiteY661" fmla="*/ 256674 h 1074821"/>
                  <a:gd name="connsiteX662" fmla="*/ 540730 w 3802881"/>
                  <a:gd name="connsiteY662" fmla="*/ 242303 h 1074821"/>
                  <a:gd name="connsiteX663" fmla="*/ 517058 w 3802881"/>
                  <a:gd name="connsiteY663" fmla="*/ 236621 h 1074821"/>
                  <a:gd name="connsiteX664" fmla="*/ 511042 w 3802881"/>
                  <a:gd name="connsiteY664" fmla="*/ 230606 h 1074821"/>
                  <a:gd name="connsiteX665" fmla="*/ 507031 w 3802881"/>
                  <a:gd name="connsiteY665" fmla="*/ 224590 h 1074821"/>
                  <a:gd name="connsiteX666" fmla="*/ 501015 w 3802881"/>
                  <a:gd name="connsiteY666" fmla="*/ 222585 h 1074821"/>
                  <a:gd name="connsiteX667" fmla="*/ 479571 w 3802881"/>
                  <a:gd name="connsiteY667" fmla="*/ 206932 h 1074821"/>
                  <a:gd name="connsiteX668" fmla="*/ 416794 w 3802881"/>
                  <a:gd name="connsiteY668" fmla="*/ 214563 h 1074821"/>
                  <a:gd name="connsiteX669" fmla="*/ 390726 w 3802881"/>
                  <a:gd name="connsiteY669" fmla="*/ 212558 h 1074821"/>
                  <a:gd name="connsiteX670" fmla="*/ 370673 w 3802881"/>
                  <a:gd name="connsiteY670" fmla="*/ 206542 h 1074821"/>
                  <a:gd name="connsiteX671" fmla="*/ 360647 w 3802881"/>
                  <a:gd name="connsiteY671" fmla="*/ 202532 h 1074821"/>
                  <a:gd name="connsiteX672" fmla="*/ 354631 w 3802881"/>
                  <a:gd name="connsiteY672" fmla="*/ 196516 h 1074821"/>
                  <a:gd name="connsiteX673" fmla="*/ 344605 w 3802881"/>
                  <a:gd name="connsiteY673" fmla="*/ 194511 h 1074821"/>
                  <a:gd name="connsiteX674" fmla="*/ 316531 w 3802881"/>
                  <a:gd name="connsiteY674" fmla="*/ 188495 h 1074821"/>
                  <a:gd name="connsiteX675" fmla="*/ 306505 w 3802881"/>
                  <a:gd name="connsiteY675" fmla="*/ 184485 h 1074821"/>
                  <a:gd name="connsiteX676" fmla="*/ 288458 w 3802881"/>
                  <a:gd name="connsiteY676" fmla="*/ 182479 h 1074821"/>
                  <a:gd name="connsiteX677" fmla="*/ 274421 w 3802881"/>
                  <a:gd name="connsiteY677" fmla="*/ 174458 h 1074821"/>
                  <a:gd name="connsiteX678" fmla="*/ 216268 w 3802881"/>
                  <a:gd name="connsiteY678" fmla="*/ 162427 h 1074821"/>
                  <a:gd name="connsiteX679" fmla="*/ 174158 w 3802881"/>
                  <a:gd name="connsiteY679" fmla="*/ 162427 h 1074821"/>
                  <a:gd name="connsiteX680" fmla="*/ 168142 w 3802881"/>
                  <a:gd name="connsiteY680" fmla="*/ 168442 h 1074821"/>
                  <a:gd name="connsiteX681" fmla="*/ 162126 w 3802881"/>
                  <a:gd name="connsiteY681" fmla="*/ 170448 h 1074821"/>
                  <a:gd name="connsiteX682" fmla="*/ 156110 w 3802881"/>
                  <a:gd name="connsiteY682" fmla="*/ 176463 h 1074821"/>
                  <a:gd name="connsiteX683" fmla="*/ 154105 w 3802881"/>
                  <a:gd name="connsiteY683" fmla="*/ 182479 h 1074821"/>
                  <a:gd name="connsiteX684" fmla="*/ 148089 w 3802881"/>
                  <a:gd name="connsiteY684" fmla="*/ 184485 h 1074821"/>
                  <a:gd name="connsiteX685" fmla="*/ 136058 w 3802881"/>
                  <a:gd name="connsiteY685" fmla="*/ 190500 h 1074821"/>
                  <a:gd name="connsiteX686" fmla="*/ 116005 w 3802881"/>
                  <a:gd name="connsiteY686" fmla="*/ 208548 h 1074821"/>
                  <a:gd name="connsiteX687" fmla="*/ 109989 w 3802881"/>
                  <a:gd name="connsiteY687" fmla="*/ 210553 h 1074821"/>
                  <a:gd name="connsiteX688" fmla="*/ 107984 w 3802881"/>
                  <a:gd name="connsiteY688" fmla="*/ 208548 h 1074821"/>
                  <a:gd name="connsiteX0" fmla="*/ 107984 w 3802881"/>
                  <a:gd name="connsiteY0" fmla="*/ 208548 h 1074821"/>
                  <a:gd name="connsiteX1" fmla="*/ 107984 w 3802881"/>
                  <a:gd name="connsiteY1" fmla="*/ 208548 h 1074821"/>
                  <a:gd name="connsiteX2" fmla="*/ 103973 w 3802881"/>
                  <a:gd name="connsiteY2" fmla="*/ 234616 h 1074821"/>
                  <a:gd name="connsiteX3" fmla="*/ 101968 w 3802881"/>
                  <a:gd name="connsiteY3" fmla="*/ 240632 h 1074821"/>
                  <a:gd name="connsiteX4" fmla="*/ 93947 w 3802881"/>
                  <a:gd name="connsiteY4" fmla="*/ 252663 h 1074821"/>
                  <a:gd name="connsiteX5" fmla="*/ 83921 w 3802881"/>
                  <a:gd name="connsiteY5" fmla="*/ 268706 h 1074821"/>
                  <a:gd name="connsiteX6" fmla="*/ 79910 w 3802881"/>
                  <a:gd name="connsiteY6" fmla="*/ 274721 h 1074821"/>
                  <a:gd name="connsiteX7" fmla="*/ 67879 w 3802881"/>
                  <a:gd name="connsiteY7" fmla="*/ 294774 h 1074821"/>
                  <a:gd name="connsiteX8" fmla="*/ 59858 w 3802881"/>
                  <a:gd name="connsiteY8" fmla="*/ 302795 h 1074821"/>
                  <a:gd name="connsiteX9" fmla="*/ 51836 w 3802881"/>
                  <a:gd name="connsiteY9" fmla="*/ 312821 h 1074821"/>
                  <a:gd name="connsiteX10" fmla="*/ 41810 w 3802881"/>
                  <a:gd name="connsiteY10" fmla="*/ 332874 h 1074821"/>
                  <a:gd name="connsiteX11" fmla="*/ 31784 w 3802881"/>
                  <a:gd name="connsiteY11" fmla="*/ 344906 h 1074821"/>
                  <a:gd name="connsiteX12" fmla="*/ 19752 w 3802881"/>
                  <a:gd name="connsiteY12" fmla="*/ 352927 h 1074821"/>
                  <a:gd name="connsiteX13" fmla="*/ 17747 w 3802881"/>
                  <a:gd name="connsiteY13" fmla="*/ 358942 h 1074821"/>
                  <a:gd name="connsiteX14" fmla="*/ 7721 w 3802881"/>
                  <a:gd name="connsiteY14" fmla="*/ 372979 h 1074821"/>
                  <a:gd name="connsiteX15" fmla="*/ 0 w 3802881"/>
                  <a:gd name="connsiteY15" fmla="*/ 410527 h 1074821"/>
                  <a:gd name="connsiteX16" fmla="*/ 11731 w 3802881"/>
                  <a:gd name="connsiteY16" fmla="*/ 475248 h 1074821"/>
                  <a:gd name="connsiteX17" fmla="*/ 5365 w 3802881"/>
                  <a:gd name="connsiteY17" fmla="*/ 559268 h 1074821"/>
                  <a:gd name="connsiteX18" fmla="*/ 7471 w 3802881"/>
                  <a:gd name="connsiteY18" fmla="*/ 574358 h 1074821"/>
                  <a:gd name="connsiteX19" fmla="*/ 25768 w 3802881"/>
                  <a:gd name="connsiteY19" fmla="*/ 591553 h 1074821"/>
                  <a:gd name="connsiteX20" fmla="*/ 23763 w 3802881"/>
                  <a:gd name="connsiteY20" fmla="*/ 601579 h 1074821"/>
                  <a:gd name="connsiteX21" fmla="*/ 19752 w 3802881"/>
                  <a:gd name="connsiteY21" fmla="*/ 607595 h 1074821"/>
                  <a:gd name="connsiteX22" fmla="*/ 25768 w 3802881"/>
                  <a:gd name="connsiteY22" fmla="*/ 601579 h 1074821"/>
                  <a:gd name="connsiteX23" fmla="*/ 47826 w 3802881"/>
                  <a:gd name="connsiteY23" fmla="*/ 587542 h 1074821"/>
                  <a:gd name="connsiteX24" fmla="*/ 53842 w 3802881"/>
                  <a:gd name="connsiteY24" fmla="*/ 581527 h 1074821"/>
                  <a:gd name="connsiteX25" fmla="*/ 67879 w 3802881"/>
                  <a:gd name="connsiteY25" fmla="*/ 575511 h 1074821"/>
                  <a:gd name="connsiteX26" fmla="*/ 77905 w 3802881"/>
                  <a:gd name="connsiteY26" fmla="*/ 573506 h 1074821"/>
                  <a:gd name="connsiteX27" fmla="*/ 83921 w 3802881"/>
                  <a:gd name="connsiteY27" fmla="*/ 569495 h 1074821"/>
                  <a:gd name="connsiteX28" fmla="*/ 87931 w 3802881"/>
                  <a:gd name="connsiteY28" fmla="*/ 563479 h 1074821"/>
                  <a:gd name="connsiteX29" fmla="*/ 95952 w 3802881"/>
                  <a:gd name="connsiteY29" fmla="*/ 561474 h 1074821"/>
                  <a:gd name="connsiteX30" fmla="*/ 132047 w 3802881"/>
                  <a:gd name="connsiteY30" fmla="*/ 557463 h 1074821"/>
                  <a:gd name="connsiteX31" fmla="*/ 140068 w 3802881"/>
                  <a:gd name="connsiteY31" fmla="*/ 551448 h 1074821"/>
                  <a:gd name="connsiteX32" fmla="*/ 142073 w 3802881"/>
                  <a:gd name="connsiteY32" fmla="*/ 545432 h 1074821"/>
                  <a:gd name="connsiteX33" fmla="*/ 148089 w 3802881"/>
                  <a:gd name="connsiteY33" fmla="*/ 537411 h 1074821"/>
                  <a:gd name="connsiteX34" fmla="*/ 150094 w 3802881"/>
                  <a:gd name="connsiteY34" fmla="*/ 529390 h 1074821"/>
                  <a:gd name="connsiteX35" fmla="*/ 154105 w 3802881"/>
                  <a:gd name="connsiteY35" fmla="*/ 523374 h 1074821"/>
                  <a:gd name="connsiteX36" fmla="*/ 160121 w 3802881"/>
                  <a:gd name="connsiteY36" fmla="*/ 499311 h 1074821"/>
                  <a:gd name="connsiteX37" fmla="*/ 186189 w 3802881"/>
                  <a:gd name="connsiteY37" fmla="*/ 473242 h 1074821"/>
                  <a:gd name="connsiteX38" fmla="*/ 192205 w 3802881"/>
                  <a:gd name="connsiteY38" fmla="*/ 467227 h 1074821"/>
                  <a:gd name="connsiteX39" fmla="*/ 194210 w 3802881"/>
                  <a:gd name="connsiteY39" fmla="*/ 461211 h 1074821"/>
                  <a:gd name="connsiteX40" fmla="*/ 204236 w 3802881"/>
                  <a:gd name="connsiteY40" fmla="*/ 449179 h 1074821"/>
                  <a:gd name="connsiteX41" fmla="*/ 216268 w 3802881"/>
                  <a:gd name="connsiteY41" fmla="*/ 441158 h 1074821"/>
                  <a:gd name="connsiteX42" fmla="*/ 218273 w 3802881"/>
                  <a:gd name="connsiteY42" fmla="*/ 435142 h 1074821"/>
                  <a:gd name="connsiteX43" fmla="*/ 216268 w 3802881"/>
                  <a:gd name="connsiteY43" fmla="*/ 411079 h 1074821"/>
                  <a:gd name="connsiteX44" fmla="*/ 220279 w 3802881"/>
                  <a:gd name="connsiteY44" fmla="*/ 405063 h 1074821"/>
                  <a:gd name="connsiteX45" fmla="*/ 226294 w 3802881"/>
                  <a:gd name="connsiteY45" fmla="*/ 403058 h 1074821"/>
                  <a:gd name="connsiteX46" fmla="*/ 236321 w 3802881"/>
                  <a:gd name="connsiteY46" fmla="*/ 393032 h 1074821"/>
                  <a:gd name="connsiteX47" fmla="*/ 242336 w 3802881"/>
                  <a:gd name="connsiteY47" fmla="*/ 385011 h 1074821"/>
                  <a:gd name="connsiteX48" fmla="*/ 252363 w 3802881"/>
                  <a:gd name="connsiteY48" fmla="*/ 374985 h 1074821"/>
                  <a:gd name="connsiteX49" fmla="*/ 268405 w 3802881"/>
                  <a:gd name="connsiteY49" fmla="*/ 358942 h 1074821"/>
                  <a:gd name="connsiteX50" fmla="*/ 282442 w 3802881"/>
                  <a:gd name="connsiteY50" fmla="*/ 348916 h 1074821"/>
                  <a:gd name="connsiteX51" fmla="*/ 288458 w 3802881"/>
                  <a:gd name="connsiteY51" fmla="*/ 360948 h 1074821"/>
                  <a:gd name="connsiteX52" fmla="*/ 292468 w 3802881"/>
                  <a:gd name="connsiteY52" fmla="*/ 372979 h 1074821"/>
                  <a:gd name="connsiteX53" fmla="*/ 304500 w 3802881"/>
                  <a:gd name="connsiteY53" fmla="*/ 381000 h 1074821"/>
                  <a:gd name="connsiteX54" fmla="*/ 316531 w 3802881"/>
                  <a:gd name="connsiteY54" fmla="*/ 387016 h 1074821"/>
                  <a:gd name="connsiteX55" fmla="*/ 324552 w 3802881"/>
                  <a:gd name="connsiteY55" fmla="*/ 401053 h 1074821"/>
                  <a:gd name="connsiteX56" fmla="*/ 320542 w 3802881"/>
                  <a:gd name="connsiteY56" fmla="*/ 413085 h 1074821"/>
                  <a:gd name="connsiteX57" fmla="*/ 314526 w 3802881"/>
                  <a:gd name="connsiteY57" fmla="*/ 419100 h 1074821"/>
                  <a:gd name="connsiteX58" fmla="*/ 302494 w 3802881"/>
                  <a:gd name="connsiteY58" fmla="*/ 427121 h 1074821"/>
                  <a:gd name="connsiteX59" fmla="*/ 292468 w 3802881"/>
                  <a:gd name="connsiteY59" fmla="*/ 439153 h 1074821"/>
                  <a:gd name="connsiteX60" fmla="*/ 286452 w 3802881"/>
                  <a:gd name="connsiteY60" fmla="*/ 441158 h 1074821"/>
                  <a:gd name="connsiteX61" fmla="*/ 274421 w 3802881"/>
                  <a:gd name="connsiteY61" fmla="*/ 449179 h 1074821"/>
                  <a:gd name="connsiteX62" fmla="*/ 268405 w 3802881"/>
                  <a:gd name="connsiteY62" fmla="*/ 455195 h 1074821"/>
                  <a:gd name="connsiteX63" fmla="*/ 262389 w 3802881"/>
                  <a:gd name="connsiteY63" fmla="*/ 459206 h 1074821"/>
                  <a:gd name="connsiteX64" fmla="*/ 250358 w 3802881"/>
                  <a:gd name="connsiteY64" fmla="*/ 471237 h 1074821"/>
                  <a:gd name="connsiteX65" fmla="*/ 238326 w 3802881"/>
                  <a:gd name="connsiteY65" fmla="*/ 481263 h 1074821"/>
                  <a:gd name="connsiteX66" fmla="*/ 234315 w 3802881"/>
                  <a:gd name="connsiteY66" fmla="*/ 487279 h 1074821"/>
                  <a:gd name="connsiteX67" fmla="*/ 246347 w 3802881"/>
                  <a:gd name="connsiteY67" fmla="*/ 499311 h 1074821"/>
                  <a:gd name="connsiteX68" fmla="*/ 248352 w 3802881"/>
                  <a:gd name="connsiteY68" fmla="*/ 547437 h 1074821"/>
                  <a:gd name="connsiteX69" fmla="*/ 278431 w 3802881"/>
                  <a:gd name="connsiteY69" fmla="*/ 557463 h 1074821"/>
                  <a:gd name="connsiteX70" fmla="*/ 302494 w 3802881"/>
                  <a:gd name="connsiteY70" fmla="*/ 567490 h 1074821"/>
                  <a:gd name="connsiteX71" fmla="*/ 310515 w 3802881"/>
                  <a:gd name="connsiteY71" fmla="*/ 571500 h 1074821"/>
                  <a:gd name="connsiteX72" fmla="*/ 322547 w 3802881"/>
                  <a:gd name="connsiteY72" fmla="*/ 573506 h 1074821"/>
                  <a:gd name="connsiteX73" fmla="*/ 344605 w 3802881"/>
                  <a:gd name="connsiteY73" fmla="*/ 579521 h 1074821"/>
                  <a:gd name="connsiteX74" fmla="*/ 350621 w 3802881"/>
                  <a:gd name="connsiteY74" fmla="*/ 583532 h 1074821"/>
                  <a:gd name="connsiteX75" fmla="*/ 390726 w 3802881"/>
                  <a:gd name="connsiteY75" fmla="*/ 587542 h 1074821"/>
                  <a:gd name="connsiteX76" fmla="*/ 404763 w 3802881"/>
                  <a:gd name="connsiteY76" fmla="*/ 591553 h 1074821"/>
                  <a:gd name="connsiteX77" fmla="*/ 446873 w 3802881"/>
                  <a:gd name="connsiteY77" fmla="*/ 597569 h 1074821"/>
                  <a:gd name="connsiteX78" fmla="*/ 486979 w 3802881"/>
                  <a:gd name="connsiteY78" fmla="*/ 605590 h 1074821"/>
                  <a:gd name="connsiteX79" fmla="*/ 509036 w 3802881"/>
                  <a:gd name="connsiteY79" fmla="*/ 609600 h 1074821"/>
                  <a:gd name="connsiteX80" fmla="*/ 521068 w 3802881"/>
                  <a:gd name="connsiteY80" fmla="*/ 613611 h 1074821"/>
                  <a:gd name="connsiteX81" fmla="*/ 531094 w 3802881"/>
                  <a:gd name="connsiteY81" fmla="*/ 615616 h 1074821"/>
                  <a:gd name="connsiteX82" fmla="*/ 539115 w 3802881"/>
                  <a:gd name="connsiteY82" fmla="*/ 619627 h 1074821"/>
                  <a:gd name="connsiteX83" fmla="*/ 545131 w 3802881"/>
                  <a:gd name="connsiteY83" fmla="*/ 621632 h 1074821"/>
                  <a:gd name="connsiteX84" fmla="*/ 551147 w 3802881"/>
                  <a:gd name="connsiteY84" fmla="*/ 625642 h 1074821"/>
                  <a:gd name="connsiteX85" fmla="*/ 565184 w 3802881"/>
                  <a:gd name="connsiteY85" fmla="*/ 631658 h 1074821"/>
                  <a:gd name="connsiteX86" fmla="*/ 577215 w 3802881"/>
                  <a:gd name="connsiteY86" fmla="*/ 639679 h 1074821"/>
                  <a:gd name="connsiteX87" fmla="*/ 583231 w 3802881"/>
                  <a:gd name="connsiteY87" fmla="*/ 641685 h 1074821"/>
                  <a:gd name="connsiteX88" fmla="*/ 589247 w 3802881"/>
                  <a:gd name="connsiteY88" fmla="*/ 645695 h 1074821"/>
                  <a:gd name="connsiteX89" fmla="*/ 597268 w 3802881"/>
                  <a:gd name="connsiteY89" fmla="*/ 647700 h 1074821"/>
                  <a:gd name="connsiteX90" fmla="*/ 603284 w 3802881"/>
                  <a:gd name="connsiteY90" fmla="*/ 649706 h 1074821"/>
                  <a:gd name="connsiteX91" fmla="*/ 617321 w 3802881"/>
                  <a:gd name="connsiteY91" fmla="*/ 655721 h 1074821"/>
                  <a:gd name="connsiteX92" fmla="*/ 627347 w 3802881"/>
                  <a:gd name="connsiteY92" fmla="*/ 665748 h 1074821"/>
                  <a:gd name="connsiteX93" fmla="*/ 633363 w 3802881"/>
                  <a:gd name="connsiteY93" fmla="*/ 667753 h 1074821"/>
                  <a:gd name="connsiteX94" fmla="*/ 655421 w 3802881"/>
                  <a:gd name="connsiteY94" fmla="*/ 673769 h 1074821"/>
                  <a:gd name="connsiteX95" fmla="*/ 754931 w 3802881"/>
                  <a:gd name="connsiteY95" fmla="*/ 684647 h 1074821"/>
                  <a:gd name="connsiteX96" fmla="*/ 769721 w 3802881"/>
                  <a:gd name="connsiteY96" fmla="*/ 685800 h 1074821"/>
                  <a:gd name="connsiteX97" fmla="*/ 793784 w 3802881"/>
                  <a:gd name="connsiteY97" fmla="*/ 689811 h 1074821"/>
                  <a:gd name="connsiteX98" fmla="*/ 817847 w 3802881"/>
                  <a:gd name="connsiteY98" fmla="*/ 697832 h 1074821"/>
                  <a:gd name="connsiteX99" fmla="*/ 827873 w 3802881"/>
                  <a:gd name="connsiteY99" fmla="*/ 699837 h 1074821"/>
                  <a:gd name="connsiteX100" fmla="*/ 839905 w 3802881"/>
                  <a:gd name="connsiteY100" fmla="*/ 703848 h 1074821"/>
                  <a:gd name="connsiteX101" fmla="*/ 859958 w 3802881"/>
                  <a:gd name="connsiteY101" fmla="*/ 705853 h 1074821"/>
                  <a:gd name="connsiteX102" fmla="*/ 878005 w 3802881"/>
                  <a:gd name="connsiteY102" fmla="*/ 709863 h 1074821"/>
                  <a:gd name="connsiteX103" fmla="*/ 900063 w 3802881"/>
                  <a:gd name="connsiteY103" fmla="*/ 713874 h 1074821"/>
                  <a:gd name="connsiteX104" fmla="*/ 914100 w 3802881"/>
                  <a:gd name="connsiteY104" fmla="*/ 717885 h 1074821"/>
                  <a:gd name="connsiteX105" fmla="*/ 928136 w 3802881"/>
                  <a:gd name="connsiteY105" fmla="*/ 719890 h 1074821"/>
                  <a:gd name="connsiteX106" fmla="*/ 948189 w 3802881"/>
                  <a:gd name="connsiteY106" fmla="*/ 723900 h 1074821"/>
                  <a:gd name="connsiteX107" fmla="*/ 956210 w 3802881"/>
                  <a:gd name="connsiteY107" fmla="*/ 727911 h 1074821"/>
                  <a:gd name="connsiteX108" fmla="*/ 970247 w 3802881"/>
                  <a:gd name="connsiteY108" fmla="*/ 731921 h 1074821"/>
                  <a:gd name="connsiteX109" fmla="*/ 989247 w 3802881"/>
                  <a:gd name="connsiteY109" fmla="*/ 744605 h 1074821"/>
                  <a:gd name="connsiteX110" fmla="*/ 1036120 w 3802881"/>
                  <a:gd name="connsiteY110" fmla="*/ 758341 h 1074821"/>
                  <a:gd name="connsiteX111" fmla="*/ 1082542 w 3802881"/>
                  <a:gd name="connsiteY111" fmla="*/ 753979 h 1074821"/>
                  <a:gd name="connsiteX112" fmla="*/ 1094573 w 3802881"/>
                  <a:gd name="connsiteY112" fmla="*/ 757990 h 1074821"/>
                  <a:gd name="connsiteX113" fmla="*/ 1118636 w 3802881"/>
                  <a:gd name="connsiteY113" fmla="*/ 762000 h 1074821"/>
                  <a:gd name="connsiteX114" fmla="*/ 1126658 w 3802881"/>
                  <a:gd name="connsiteY114" fmla="*/ 764006 h 1074821"/>
                  <a:gd name="connsiteX115" fmla="*/ 1152726 w 3802881"/>
                  <a:gd name="connsiteY115" fmla="*/ 770021 h 1074821"/>
                  <a:gd name="connsiteX116" fmla="*/ 1198847 w 3802881"/>
                  <a:gd name="connsiteY116" fmla="*/ 780048 h 1074821"/>
                  <a:gd name="connsiteX117" fmla="*/ 1234942 w 3802881"/>
                  <a:gd name="connsiteY117" fmla="*/ 794085 h 1074821"/>
                  <a:gd name="connsiteX118" fmla="*/ 1240958 w 3802881"/>
                  <a:gd name="connsiteY118" fmla="*/ 798095 h 1074821"/>
                  <a:gd name="connsiteX119" fmla="*/ 1254994 w 3802881"/>
                  <a:gd name="connsiteY119" fmla="*/ 804111 h 1074821"/>
                  <a:gd name="connsiteX120" fmla="*/ 1265021 w 3802881"/>
                  <a:gd name="connsiteY120" fmla="*/ 810127 h 1074821"/>
                  <a:gd name="connsiteX121" fmla="*/ 1271036 w 3802881"/>
                  <a:gd name="connsiteY121" fmla="*/ 814137 h 1074821"/>
                  <a:gd name="connsiteX122" fmla="*/ 1279058 w 3802881"/>
                  <a:gd name="connsiteY122" fmla="*/ 816142 h 1074821"/>
                  <a:gd name="connsiteX123" fmla="*/ 1297105 w 3802881"/>
                  <a:gd name="connsiteY123" fmla="*/ 822158 h 1074821"/>
                  <a:gd name="connsiteX124" fmla="*/ 1305126 w 3802881"/>
                  <a:gd name="connsiteY124" fmla="*/ 826169 h 1074821"/>
                  <a:gd name="connsiteX125" fmla="*/ 1479584 w 3802881"/>
                  <a:gd name="connsiteY125" fmla="*/ 824163 h 1074821"/>
                  <a:gd name="connsiteX126" fmla="*/ 1487605 w 3802881"/>
                  <a:gd name="connsiteY126" fmla="*/ 826169 h 1074821"/>
                  <a:gd name="connsiteX127" fmla="*/ 1501642 w 3802881"/>
                  <a:gd name="connsiteY127" fmla="*/ 830179 h 1074821"/>
                  <a:gd name="connsiteX128" fmla="*/ 1519689 w 3802881"/>
                  <a:gd name="connsiteY128" fmla="*/ 832185 h 1074821"/>
                  <a:gd name="connsiteX129" fmla="*/ 1549768 w 3802881"/>
                  <a:gd name="connsiteY129" fmla="*/ 840206 h 1074821"/>
                  <a:gd name="connsiteX130" fmla="*/ 1567815 w 3802881"/>
                  <a:gd name="connsiteY130" fmla="*/ 846221 h 1074821"/>
                  <a:gd name="connsiteX131" fmla="*/ 1575836 w 3802881"/>
                  <a:gd name="connsiteY131" fmla="*/ 850232 h 1074821"/>
                  <a:gd name="connsiteX132" fmla="*/ 1585863 w 3802881"/>
                  <a:gd name="connsiteY132" fmla="*/ 852237 h 1074821"/>
                  <a:gd name="connsiteX133" fmla="*/ 1615942 w 3802881"/>
                  <a:gd name="connsiteY133" fmla="*/ 858253 h 1074821"/>
                  <a:gd name="connsiteX134" fmla="*/ 1623963 w 3802881"/>
                  <a:gd name="connsiteY134" fmla="*/ 862263 h 1074821"/>
                  <a:gd name="connsiteX135" fmla="*/ 1631984 w 3802881"/>
                  <a:gd name="connsiteY135" fmla="*/ 864269 h 1074821"/>
                  <a:gd name="connsiteX136" fmla="*/ 1646021 w 3802881"/>
                  <a:gd name="connsiteY136" fmla="*/ 870285 h 1074821"/>
                  <a:gd name="connsiteX137" fmla="*/ 1664068 w 3802881"/>
                  <a:gd name="connsiteY137" fmla="*/ 890337 h 1074821"/>
                  <a:gd name="connsiteX138" fmla="*/ 1670084 w 3802881"/>
                  <a:gd name="connsiteY138" fmla="*/ 902369 h 1074821"/>
                  <a:gd name="connsiteX139" fmla="*/ 1676100 w 3802881"/>
                  <a:gd name="connsiteY139" fmla="*/ 906379 h 1074821"/>
                  <a:gd name="connsiteX140" fmla="*/ 1684121 w 3802881"/>
                  <a:gd name="connsiteY140" fmla="*/ 912395 h 1074821"/>
                  <a:gd name="connsiteX141" fmla="*/ 1690136 w 3802881"/>
                  <a:gd name="connsiteY141" fmla="*/ 916406 h 1074821"/>
                  <a:gd name="connsiteX142" fmla="*/ 1718210 w 3802881"/>
                  <a:gd name="connsiteY142" fmla="*/ 924427 h 1074821"/>
                  <a:gd name="connsiteX143" fmla="*/ 1744279 w 3802881"/>
                  <a:gd name="connsiteY143" fmla="*/ 932448 h 1074821"/>
                  <a:gd name="connsiteX144" fmla="*/ 1756310 w 3802881"/>
                  <a:gd name="connsiteY144" fmla="*/ 938463 h 1074821"/>
                  <a:gd name="connsiteX145" fmla="*/ 1768342 w 3802881"/>
                  <a:gd name="connsiteY145" fmla="*/ 944479 h 1074821"/>
                  <a:gd name="connsiteX146" fmla="*/ 1784384 w 3802881"/>
                  <a:gd name="connsiteY146" fmla="*/ 950495 h 1074821"/>
                  <a:gd name="connsiteX147" fmla="*/ 1831257 w 3802881"/>
                  <a:gd name="connsiteY147" fmla="*/ 965083 h 1074821"/>
                  <a:gd name="connsiteX148" fmla="*/ 1984910 w 3802881"/>
                  <a:gd name="connsiteY148" fmla="*/ 952500 h 1074821"/>
                  <a:gd name="connsiteX149" fmla="*/ 2077152 w 3802881"/>
                  <a:gd name="connsiteY149" fmla="*/ 948490 h 1074821"/>
                  <a:gd name="connsiteX150" fmla="*/ 2135305 w 3802881"/>
                  <a:gd name="connsiteY150" fmla="*/ 950495 h 1074821"/>
                  <a:gd name="connsiteX151" fmla="*/ 2157363 w 3802881"/>
                  <a:gd name="connsiteY151" fmla="*/ 952500 h 1074821"/>
                  <a:gd name="connsiteX152" fmla="*/ 2167389 w 3802881"/>
                  <a:gd name="connsiteY152" fmla="*/ 956511 h 1074821"/>
                  <a:gd name="connsiteX153" fmla="*/ 2179421 w 3802881"/>
                  <a:gd name="connsiteY153" fmla="*/ 958516 h 1074821"/>
                  <a:gd name="connsiteX154" fmla="*/ 2191452 w 3802881"/>
                  <a:gd name="connsiteY154" fmla="*/ 964532 h 1074821"/>
                  <a:gd name="connsiteX155" fmla="*/ 2197468 w 3802881"/>
                  <a:gd name="connsiteY155" fmla="*/ 968542 h 1074821"/>
                  <a:gd name="connsiteX156" fmla="*/ 2203484 w 3802881"/>
                  <a:gd name="connsiteY156" fmla="*/ 970548 h 1074821"/>
                  <a:gd name="connsiteX157" fmla="*/ 2209500 w 3802881"/>
                  <a:gd name="connsiteY157" fmla="*/ 974558 h 1074821"/>
                  <a:gd name="connsiteX158" fmla="*/ 2217521 w 3802881"/>
                  <a:gd name="connsiteY158" fmla="*/ 976563 h 1074821"/>
                  <a:gd name="connsiteX159" fmla="*/ 2223536 w 3802881"/>
                  <a:gd name="connsiteY159" fmla="*/ 978569 h 1074821"/>
                  <a:gd name="connsiteX160" fmla="*/ 2231558 w 3802881"/>
                  <a:gd name="connsiteY160" fmla="*/ 984585 h 1074821"/>
                  <a:gd name="connsiteX161" fmla="*/ 2237573 w 3802881"/>
                  <a:gd name="connsiteY161" fmla="*/ 988595 h 1074821"/>
                  <a:gd name="connsiteX162" fmla="*/ 2239579 w 3802881"/>
                  <a:gd name="connsiteY162" fmla="*/ 994611 h 1074821"/>
                  <a:gd name="connsiteX163" fmla="*/ 2243589 w 3802881"/>
                  <a:gd name="connsiteY163" fmla="*/ 1002632 h 1074821"/>
                  <a:gd name="connsiteX164" fmla="*/ 2245594 w 3802881"/>
                  <a:gd name="connsiteY164" fmla="*/ 1010653 h 1074821"/>
                  <a:gd name="connsiteX165" fmla="*/ 2247600 w 3802881"/>
                  <a:gd name="connsiteY165" fmla="*/ 1016669 h 1074821"/>
                  <a:gd name="connsiteX166" fmla="*/ 2256222 w 3802881"/>
                  <a:gd name="connsiteY166" fmla="*/ 1035819 h 1074821"/>
                  <a:gd name="connsiteX167" fmla="*/ 2291715 w 3802881"/>
                  <a:gd name="connsiteY167" fmla="*/ 1010653 h 1074821"/>
                  <a:gd name="connsiteX168" fmla="*/ 2293721 w 3802881"/>
                  <a:gd name="connsiteY168" fmla="*/ 996616 h 1074821"/>
                  <a:gd name="connsiteX169" fmla="*/ 2305752 w 3802881"/>
                  <a:gd name="connsiteY169" fmla="*/ 878306 h 1074821"/>
                  <a:gd name="connsiteX170" fmla="*/ 2313773 w 3802881"/>
                  <a:gd name="connsiteY170" fmla="*/ 862263 h 1074821"/>
                  <a:gd name="connsiteX171" fmla="*/ 2319789 w 3802881"/>
                  <a:gd name="connsiteY171" fmla="*/ 856248 h 1074821"/>
                  <a:gd name="connsiteX172" fmla="*/ 2331821 w 3802881"/>
                  <a:gd name="connsiteY172" fmla="*/ 844216 h 1074821"/>
                  <a:gd name="connsiteX173" fmla="*/ 2337836 w 3802881"/>
                  <a:gd name="connsiteY173" fmla="*/ 832185 h 1074821"/>
                  <a:gd name="connsiteX174" fmla="*/ 2345858 w 3802881"/>
                  <a:gd name="connsiteY174" fmla="*/ 826169 h 1074821"/>
                  <a:gd name="connsiteX175" fmla="*/ 2357889 w 3802881"/>
                  <a:gd name="connsiteY175" fmla="*/ 836195 h 1074821"/>
                  <a:gd name="connsiteX176" fmla="*/ 2369921 w 3802881"/>
                  <a:gd name="connsiteY176" fmla="*/ 846221 h 1074821"/>
                  <a:gd name="connsiteX177" fmla="*/ 2377942 w 3802881"/>
                  <a:gd name="connsiteY177" fmla="*/ 858253 h 1074821"/>
                  <a:gd name="connsiteX178" fmla="*/ 2379947 w 3802881"/>
                  <a:gd name="connsiteY178" fmla="*/ 864269 h 1074821"/>
                  <a:gd name="connsiteX179" fmla="*/ 2383958 w 3802881"/>
                  <a:gd name="connsiteY179" fmla="*/ 870285 h 1074821"/>
                  <a:gd name="connsiteX180" fmla="*/ 2412031 w 3802881"/>
                  <a:gd name="connsiteY180" fmla="*/ 912395 h 1074821"/>
                  <a:gd name="connsiteX181" fmla="*/ 2422058 w 3802881"/>
                  <a:gd name="connsiteY181" fmla="*/ 928437 h 1074821"/>
                  <a:gd name="connsiteX182" fmla="*/ 2438100 w 3802881"/>
                  <a:gd name="connsiteY182" fmla="*/ 968542 h 1074821"/>
                  <a:gd name="connsiteX183" fmla="*/ 2442110 w 3802881"/>
                  <a:gd name="connsiteY183" fmla="*/ 976563 h 1074821"/>
                  <a:gd name="connsiteX184" fmla="*/ 2444115 w 3802881"/>
                  <a:gd name="connsiteY184" fmla="*/ 982579 h 1074821"/>
                  <a:gd name="connsiteX185" fmla="*/ 2440606 w 3802881"/>
                  <a:gd name="connsiteY185" fmla="*/ 1006141 h 1074821"/>
                  <a:gd name="connsiteX186" fmla="*/ 2466173 w 3802881"/>
                  <a:gd name="connsiteY186" fmla="*/ 994611 h 1074821"/>
                  <a:gd name="connsiteX187" fmla="*/ 2468179 w 3802881"/>
                  <a:gd name="connsiteY187" fmla="*/ 988595 h 1074821"/>
                  <a:gd name="connsiteX188" fmla="*/ 2476200 w 3802881"/>
                  <a:gd name="connsiteY188" fmla="*/ 984585 h 1074821"/>
                  <a:gd name="connsiteX189" fmla="*/ 2488231 w 3802881"/>
                  <a:gd name="connsiteY189" fmla="*/ 978569 h 1074821"/>
                  <a:gd name="connsiteX190" fmla="*/ 2500263 w 3802881"/>
                  <a:gd name="connsiteY190" fmla="*/ 970548 h 1074821"/>
                  <a:gd name="connsiteX191" fmla="*/ 2514300 w 3802881"/>
                  <a:gd name="connsiteY191" fmla="*/ 960521 h 1074821"/>
                  <a:gd name="connsiteX192" fmla="*/ 2520315 w 3802881"/>
                  <a:gd name="connsiteY192" fmla="*/ 958516 h 1074821"/>
                  <a:gd name="connsiteX193" fmla="*/ 2526331 w 3802881"/>
                  <a:gd name="connsiteY193" fmla="*/ 954506 h 1074821"/>
                  <a:gd name="connsiteX194" fmla="*/ 2540368 w 3802881"/>
                  <a:gd name="connsiteY194" fmla="*/ 950495 h 1074821"/>
                  <a:gd name="connsiteX195" fmla="*/ 2554405 w 3802881"/>
                  <a:gd name="connsiteY195" fmla="*/ 944479 h 1074821"/>
                  <a:gd name="connsiteX196" fmla="*/ 2568442 w 3802881"/>
                  <a:gd name="connsiteY196" fmla="*/ 938463 h 1074821"/>
                  <a:gd name="connsiteX197" fmla="*/ 2574458 w 3802881"/>
                  <a:gd name="connsiteY197" fmla="*/ 934453 h 1074821"/>
                  <a:gd name="connsiteX198" fmla="*/ 2580473 w 3802881"/>
                  <a:gd name="connsiteY198" fmla="*/ 932448 h 1074821"/>
                  <a:gd name="connsiteX199" fmla="*/ 2620579 w 3802881"/>
                  <a:gd name="connsiteY199" fmla="*/ 938463 h 1074821"/>
                  <a:gd name="connsiteX200" fmla="*/ 2636621 w 3802881"/>
                  <a:gd name="connsiteY200" fmla="*/ 946485 h 1074821"/>
                  <a:gd name="connsiteX201" fmla="*/ 2650658 w 3802881"/>
                  <a:gd name="connsiteY201" fmla="*/ 952500 h 1074821"/>
                  <a:gd name="connsiteX202" fmla="*/ 2660684 w 3802881"/>
                  <a:gd name="connsiteY202" fmla="*/ 960521 h 1074821"/>
                  <a:gd name="connsiteX203" fmla="*/ 2682742 w 3802881"/>
                  <a:gd name="connsiteY203" fmla="*/ 966537 h 1074821"/>
                  <a:gd name="connsiteX204" fmla="*/ 2694773 w 3802881"/>
                  <a:gd name="connsiteY204" fmla="*/ 970548 h 1074821"/>
                  <a:gd name="connsiteX205" fmla="*/ 2700789 w 3802881"/>
                  <a:gd name="connsiteY205" fmla="*/ 974558 h 1074821"/>
                  <a:gd name="connsiteX206" fmla="*/ 2710815 w 3802881"/>
                  <a:gd name="connsiteY206" fmla="*/ 976563 h 1074821"/>
                  <a:gd name="connsiteX207" fmla="*/ 2736884 w 3802881"/>
                  <a:gd name="connsiteY207" fmla="*/ 982579 h 1074821"/>
                  <a:gd name="connsiteX208" fmla="*/ 2754931 w 3802881"/>
                  <a:gd name="connsiteY208" fmla="*/ 988595 h 1074821"/>
                  <a:gd name="connsiteX209" fmla="*/ 2766963 w 3802881"/>
                  <a:gd name="connsiteY209" fmla="*/ 992606 h 1074821"/>
                  <a:gd name="connsiteX210" fmla="*/ 2778994 w 3802881"/>
                  <a:gd name="connsiteY210" fmla="*/ 994611 h 1074821"/>
                  <a:gd name="connsiteX211" fmla="*/ 2789021 w 3802881"/>
                  <a:gd name="connsiteY211" fmla="*/ 998621 h 1074821"/>
                  <a:gd name="connsiteX212" fmla="*/ 2797042 w 3802881"/>
                  <a:gd name="connsiteY212" fmla="*/ 1000627 h 1074821"/>
                  <a:gd name="connsiteX213" fmla="*/ 2803058 w 3802881"/>
                  <a:gd name="connsiteY213" fmla="*/ 1004637 h 1074821"/>
                  <a:gd name="connsiteX214" fmla="*/ 2809073 w 3802881"/>
                  <a:gd name="connsiteY214" fmla="*/ 1006642 h 1074821"/>
                  <a:gd name="connsiteX215" fmla="*/ 2821105 w 3802881"/>
                  <a:gd name="connsiteY215" fmla="*/ 1012658 h 1074821"/>
                  <a:gd name="connsiteX216" fmla="*/ 2833136 w 3802881"/>
                  <a:gd name="connsiteY216" fmla="*/ 1018674 h 1074821"/>
                  <a:gd name="connsiteX217" fmla="*/ 2845168 w 3802881"/>
                  <a:gd name="connsiteY217" fmla="*/ 1030706 h 1074821"/>
                  <a:gd name="connsiteX218" fmla="*/ 2851184 w 3802881"/>
                  <a:gd name="connsiteY218" fmla="*/ 1034716 h 1074821"/>
                  <a:gd name="connsiteX219" fmla="*/ 2863215 w 3802881"/>
                  <a:gd name="connsiteY219" fmla="*/ 1048753 h 1074821"/>
                  <a:gd name="connsiteX220" fmla="*/ 2871236 w 3802881"/>
                  <a:gd name="connsiteY220" fmla="*/ 1060785 h 1074821"/>
                  <a:gd name="connsiteX221" fmla="*/ 2879258 w 3802881"/>
                  <a:gd name="connsiteY221" fmla="*/ 1074821 h 1074821"/>
                  <a:gd name="connsiteX222" fmla="*/ 2885273 w 3802881"/>
                  <a:gd name="connsiteY222" fmla="*/ 1070811 h 1074821"/>
                  <a:gd name="connsiteX223" fmla="*/ 2887279 w 3802881"/>
                  <a:gd name="connsiteY223" fmla="*/ 1034716 h 1074821"/>
                  <a:gd name="connsiteX224" fmla="*/ 2901315 w 3802881"/>
                  <a:gd name="connsiteY224" fmla="*/ 982579 h 1074821"/>
                  <a:gd name="connsiteX225" fmla="*/ 2905326 w 3802881"/>
                  <a:gd name="connsiteY225" fmla="*/ 972553 h 1074821"/>
                  <a:gd name="connsiteX226" fmla="*/ 2909336 w 3802881"/>
                  <a:gd name="connsiteY226" fmla="*/ 954506 h 1074821"/>
                  <a:gd name="connsiteX227" fmla="*/ 2915352 w 3802881"/>
                  <a:gd name="connsiteY227" fmla="*/ 942474 h 1074821"/>
                  <a:gd name="connsiteX228" fmla="*/ 2917358 w 3802881"/>
                  <a:gd name="connsiteY228" fmla="*/ 936458 h 1074821"/>
                  <a:gd name="connsiteX229" fmla="*/ 2913347 w 3802881"/>
                  <a:gd name="connsiteY229" fmla="*/ 920416 h 1074821"/>
                  <a:gd name="connsiteX230" fmla="*/ 2897305 w 3802881"/>
                  <a:gd name="connsiteY230" fmla="*/ 914400 h 1074821"/>
                  <a:gd name="connsiteX231" fmla="*/ 2869231 w 3802881"/>
                  <a:gd name="connsiteY231" fmla="*/ 918411 h 1074821"/>
                  <a:gd name="connsiteX232" fmla="*/ 2851184 w 3802881"/>
                  <a:gd name="connsiteY232" fmla="*/ 924427 h 1074821"/>
                  <a:gd name="connsiteX233" fmla="*/ 2835142 w 3802881"/>
                  <a:gd name="connsiteY233" fmla="*/ 926432 h 1074821"/>
                  <a:gd name="connsiteX234" fmla="*/ 2803058 w 3802881"/>
                  <a:gd name="connsiteY234" fmla="*/ 922421 h 1074821"/>
                  <a:gd name="connsiteX235" fmla="*/ 2797042 w 3802881"/>
                  <a:gd name="connsiteY235" fmla="*/ 920416 h 1074821"/>
                  <a:gd name="connsiteX236" fmla="*/ 2793031 w 3802881"/>
                  <a:gd name="connsiteY236" fmla="*/ 914400 h 1074821"/>
                  <a:gd name="connsiteX237" fmla="*/ 2787015 w 3802881"/>
                  <a:gd name="connsiteY237" fmla="*/ 910390 h 1074821"/>
                  <a:gd name="connsiteX238" fmla="*/ 2783005 w 3802881"/>
                  <a:gd name="connsiteY238" fmla="*/ 902369 h 1074821"/>
                  <a:gd name="connsiteX239" fmla="*/ 2778994 w 3802881"/>
                  <a:gd name="connsiteY239" fmla="*/ 896353 h 1074821"/>
                  <a:gd name="connsiteX240" fmla="*/ 2781000 w 3802881"/>
                  <a:gd name="connsiteY240" fmla="*/ 884321 h 1074821"/>
                  <a:gd name="connsiteX241" fmla="*/ 2789021 w 3802881"/>
                  <a:gd name="connsiteY241" fmla="*/ 868279 h 1074821"/>
                  <a:gd name="connsiteX242" fmla="*/ 2795036 w 3802881"/>
                  <a:gd name="connsiteY242" fmla="*/ 862263 h 1074821"/>
                  <a:gd name="connsiteX243" fmla="*/ 2797042 w 3802881"/>
                  <a:gd name="connsiteY243" fmla="*/ 856248 h 1074821"/>
                  <a:gd name="connsiteX244" fmla="*/ 2807068 w 3802881"/>
                  <a:gd name="connsiteY244" fmla="*/ 844216 h 1074821"/>
                  <a:gd name="connsiteX245" fmla="*/ 2817094 w 3802881"/>
                  <a:gd name="connsiteY245" fmla="*/ 834190 h 1074821"/>
                  <a:gd name="connsiteX246" fmla="*/ 2821105 w 3802881"/>
                  <a:gd name="connsiteY246" fmla="*/ 828174 h 1074821"/>
                  <a:gd name="connsiteX247" fmla="*/ 2827121 w 3802881"/>
                  <a:gd name="connsiteY247" fmla="*/ 822158 h 1074821"/>
                  <a:gd name="connsiteX248" fmla="*/ 2833136 w 3802881"/>
                  <a:gd name="connsiteY248" fmla="*/ 814137 h 1074821"/>
                  <a:gd name="connsiteX249" fmla="*/ 2837147 w 3802881"/>
                  <a:gd name="connsiteY249" fmla="*/ 808121 h 1074821"/>
                  <a:gd name="connsiteX250" fmla="*/ 2843163 w 3802881"/>
                  <a:gd name="connsiteY250" fmla="*/ 804111 h 1074821"/>
                  <a:gd name="connsiteX251" fmla="*/ 2847173 w 3802881"/>
                  <a:gd name="connsiteY251" fmla="*/ 798095 h 1074821"/>
                  <a:gd name="connsiteX252" fmla="*/ 2865221 w 3802881"/>
                  <a:gd name="connsiteY252" fmla="*/ 788069 h 1074821"/>
                  <a:gd name="connsiteX253" fmla="*/ 2877252 w 3802881"/>
                  <a:gd name="connsiteY253" fmla="*/ 776037 h 1074821"/>
                  <a:gd name="connsiteX254" fmla="*/ 2881263 w 3802881"/>
                  <a:gd name="connsiteY254" fmla="*/ 764006 h 1074821"/>
                  <a:gd name="connsiteX255" fmla="*/ 2887279 w 3802881"/>
                  <a:gd name="connsiteY255" fmla="*/ 755985 h 1074821"/>
                  <a:gd name="connsiteX256" fmla="*/ 2891289 w 3802881"/>
                  <a:gd name="connsiteY256" fmla="*/ 749969 h 1074821"/>
                  <a:gd name="connsiteX257" fmla="*/ 2905326 w 3802881"/>
                  <a:gd name="connsiteY257" fmla="*/ 735932 h 1074821"/>
                  <a:gd name="connsiteX258" fmla="*/ 2913347 w 3802881"/>
                  <a:gd name="connsiteY258" fmla="*/ 727911 h 1074821"/>
                  <a:gd name="connsiteX259" fmla="*/ 2917358 w 3802881"/>
                  <a:gd name="connsiteY259" fmla="*/ 721895 h 1074821"/>
                  <a:gd name="connsiteX260" fmla="*/ 2923373 w 3802881"/>
                  <a:gd name="connsiteY260" fmla="*/ 717885 h 1074821"/>
                  <a:gd name="connsiteX261" fmla="*/ 2935405 w 3802881"/>
                  <a:gd name="connsiteY261" fmla="*/ 697832 h 1074821"/>
                  <a:gd name="connsiteX262" fmla="*/ 2941421 w 3802881"/>
                  <a:gd name="connsiteY262" fmla="*/ 691816 h 1074821"/>
                  <a:gd name="connsiteX263" fmla="*/ 2943426 w 3802881"/>
                  <a:gd name="connsiteY263" fmla="*/ 685800 h 1074821"/>
                  <a:gd name="connsiteX264" fmla="*/ 2951447 w 3802881"/>
                  <a:gd name="connsiteY264" fmla="*/ 683795 h 1074821"/>
                  <a:gd name="connsiteX265" fmla="*/ 2981526 w 3802881"/>
                  <a:gd name="connsiteY265" fmla="*/ 687806 h 1074821"/>
                  <a:gd name="connsiteX266" fmla="*/ 2991552 w 3802881"/>
                  <a:gd name="connsiteY266" fmla="*/ 699837 h 1074821"/>
                  <a:gd name="connsiteX267" fmla="*/ 3003584 w 3802881"/>
                  <a:gd name="connsiteY267" fmla="*/ 703848 h 1074821"/>
                  <a:gd name="connsiteX268" fmla="*/ 3009600 w 3802881"/>
                  <a:gd name="connsiteY268" fmla="*/ 707858 h 1074821"/>
                  <a:gd name="connsiteX269" fmla="*/ 3037673 w 3802881"/>
                  <a:gd name="connsiteY269" fmla="*/ 703848 h 1074821"/>
                  <a:gd name="connsiteX270" fmla="*/ 3057726 w 3802881"/>
                  <a:gd name="connsiteY270" fmla="*/ 707858 h 1074821"/>
                  <a:gd name="connsiteX271" fmla="*/ 3069758 w 3802881"/>
                  <a:gd name="connsiteY271" fmla="*/ 709863 h 1074821"/>
                  <a:gd name="connsiteX272" fmla="*/ 3075773 w 3802881"/>
                  <a:gd name="connsiteY272" fmla="*/ 713874 h 1074821"/>
                  <a:gd name="connsiteX273" fmla="*/ 3089810 w 3802881"/>
                  <a:gd name="connsiteY273" fmla="*/ 703848 h 1074821"/>
                  <a:gd name="connsiteX274" fmla="*/ 3095826 w 3802881"/>
                  <a:gd name="connsiteY274" fmla="*/ 697832 h 1074821"/>
                  <a:gd name="connsiteX275" fmla="*/ 3097831 w 3802881"/>
                  <a:gd name="connsiteY275" fmla="*/ 691816 h 1074821"/>
                  <a:gd name="connsiteX276" fmla="*/ 3103847 w 3802881"/>
                  <a:gd name="connsiteY276" fmla="*/ 689811 h 1074821"/>
                  <a:gd name="connsiteX277" fmla="*/ 3143952 w 3802881"/>
                  <a:gd name="connsiteY277" fmla="*/ 693821 h 1074821"/>
                  <a:gd name="connsiteX278" fmla="*/ 3162000 w 3802881"/>
                  <a:gd name="connsiteY278" fmla="*/ 703848 h 1074821"/>
                  <a:gd name="connsiteX279" fmla="*/ 3196089 w 3802881"/>
                  <a:gd name="connsiteY279" fmla="*/ 699837 h 1074821"/>
                  <a:gd name="connsiteX280" fmla="*/ 3214136 w 3802881"/>
                  <a:gd name="connsiteY280" fmla="*/ 685800 h 1074821"/>
                  <a:gd name="connsiteX281" fmla="*/ 3228173 w 3802881"/>
                  <a:gd name="connsiteY281" fmla="*/ 677779 h 1074821"/>
                  <a:gd name="connsiteX282" fmla="*/ 3236194 w 3802881"/>
                  <a:gd name="connsiteY282" fmla="*/ 667753 h 1074821"/>
                  <a:gd name="connsiteX283" fmla="*/ 3264268 w 3802881"/>
                  <a:gd name="connsiteY283" fmla="*/ 635669 h 1074821"/>
                  <a:gd name="connsiteX284" fmla="*/ 3268279 w 3802881"/>
                  <a:gd name="connsiteY284" fmla="*/ 627648 h 1074821"/>
                  <a:gd name="connsiteX285" fmla="*/ 3270284 w 3802881"/>
                  <a:gd name="connsiteY285" fmla="*/ 621632 h 1074821"/>
                  <a:gd name="connsiteX286" fmla="*/ 3278305 w 3802881"/>
                  <a:gd name="connsiteY286" fmla="*/ 617621 h 1074821"/>
                  <a:gd name="connsiteX287" fmla="*/ 3286326 w 3802881"/>
                  <a:gd name="connsiteY287" fmla="*/ 611606 h 1074821"/>
                  <a:gd name="connsiteX288" fmla="*/ 3302368 w 3802881"/>
                  <a:gd name="connsiteY288" fmla="*/ 597569 h 1074821"/>
                  <a:gd name="connsiteX289" fmla="*/ 3306379 w 3802881"/>
                  <a:gd name="connsiteY289" fmla="*/ 589548 h 1074821"/>
                  <a:gd name="connsiteX290" fmla="*/ 3312394 w 3802881"/>
                  <a:gd name="connsiteY290" fmla="*/ 585537 h 1074821"/>
                  <a:gd name="connsiteX291" fmla="*/ 3340468 w 3802881"/>
                  <a:gd name="connsiteY291" fmla="*/ 579521 h 1074821"/>
                  <a:gd name="connsiteX292" fmla="*/ 3346484 w 3802881"/>
                  <a:gd name="connsiteY292" fmla="*/ 575511 h 1074821"/>
                  <a:gd name="connsiteX293" fmla="*/ 3354505 w 3802881"/>
                  <a:gd name="connsiteY293" fmla="*/ 583532 h 1074821"/>
                  <a:gd name="connsiteX294" fmla="*/ 3356510 w 3802881"/>
                  <a:gd name="connsiteY294" fmla="*/ 591553 h 1074821"/>
                  <a:gd name="connsiteX295" fmla="*/ 3360521 w 3802881"/>
                  <a:gd name="connsiteY295" fmla="*/ 597569 h 1074821"/>
                  <a:gd name="connsiteX296" fmla="*/ 3366536 w 3802881"/>
                  <a:gd name="connsiteY296" fmla="*/ 609600 h 1074821"/>
                  <a:gd name="connsiteX297" fmla="*/ 3368542 w 3802881"/>
                  <a:gd name="connsiteY297" fmla="*/ 615616 h 1074821"/>
                  <a:gd name="connsiteX298" fmla="*/ 3374558 w 3802881"/>
                  <a:gd name="connsiteY298" fmla="*/ 631658 h 1074821"/>
                  <a:gd name="connsiteX299" fmla="*/ 3380573 w 3802881"/>
                  <a:gd name="connsiteY299" fmla="*/ 615616 h 1074821"/>
                  <a:gd name="connsiteX300" fmla="*/ 3386589 w 3802881"/>
                  <a:gd name="connsiteY300" fmla="*/ 607595 h 1074821"/>
                  <a:gd name="connsiteX301" fmla="*/ 3398621 w 3802881"/>
                  <a:gd name="connsiteY301" fmla="*/ 595563 h 1074821"/>
                  <a:gd name="connsiteX302" fmla="*/ 3416668 w 3802881"/>
                  <a:gd name="connsiteY302" fmla="*/ 573506 h 1074821"/>
                  <a:gd name="connsiteX303" fmla="*/ 3422684 w 3802881"/>
                  <a:gd name="connsiteY303" fmla="*/ 565485 h 1074821"/>
                  <a:gd name="connsiteX304" fmla="*/ 3430705 w 3802881"/>
                  <a:gd name="connsiteY304" fmla="*/ 553453 h 1074821"/>
                  <a:gd name="connsiteX305" fmla="*/ 3436721 w 3802881"/>
                  <a:gd name="connsiteY305" fmla="*/ 549442 h 1074821"/>
                  <a:gd name="connsiteX306" fmla="*/ 3434715 w 3802881"/>
                  <a:gd name="connsiteY306" fmla="*/ 559469 h 1074821"/>
                  <a:gd name="connsiteX307" fmla="*/ 3432710 w 3802881"/>
                  <a:gd name="connsiteY307" fmla="*/ 585537 h 1074821"/>
                  <a:gd name="connsiteX308" fmla="*/ 3428700 w 3802881"/>
                  <a:gd name="connsiteY308" fmla="*/ 591553 h 1074821"/>
                  <a:gd name="connsiteX309" fmla="*/ 3422684 w 3802881"/>
                  <a:gd name="connsiteY309" fmla="*/ 621632 h 1074821"/>
                  <a:gd name="connsiteX310" fmla="*/ 3416668 w 3802881"/>
                  <a:gd name="connsiteY310" fmla="*/ 643690 h 1074821"/>
                  <a:gd name="connsiteX311" fmla="*/ 3410652 w 3802881"/>
                  <a:gd name="connsiteY311" fmla="*/ 673769 h 1074821"/>
                  <a:gd name="connsiteX312" fmla="*/ 3404636 w 3802881"/>
                  <a:gd name="connsiteY312" fmla="*/ 675774 h 1074821"/>
                  <a:gd name="connsiteX313" fmla="*/ 3394610 w 3802881"/>
                  <a:gd name="connsiteY313" fmla="*/ 679785 h 1074821"/>
                  <a:gd name="connsiteX314" fmla="*/ 3368542 w 3802881"/>
                  <a:gd name="connsiteY314" fmla="*/ 695827 h 1074821"/>
                  <a:gd name="connsiteX315" fmla="*/ 3348489 w 3802881"/>
                  <a:gd name="connsiteY315" fmla="*/ 715879 h 1074821"/>
                  <a:gd name="connsiteX316" fmla="*/ 3328436 w 3802881"/>
                  <a:gd name="connsiteY316" fmla="*/ 731921 h 1074821"/>
                  <a:gd name="connsiteX317" fmla="*/ 3324426 w 3802881"/>
                  <a:gd name="connsiteY317" fmla="*/ 737937 h 1074821"/>
                  <a:gd name="connsiteX318" fmla="*/ 3320415 w 3802881"/>
                  <a:gd name="connsiteY318" fmla="*/ 749969 h 1074821"/>
                  <a:gd name="connsiteX319" fmla="*/ 3316405 w 3802881"/>
                  <a:gd name="connsiteY319" fmla="*/ 755985 h 1074821"/>
                  <a:gd name="connsiteX320" fmla="*/ 3310389 w 3802881"/>
                  <a:gd name="connsiteY320" fmla="*/ 774032 h 1074821"/>
                  <a:gd name="connsiteX321" fmla="*/ 3308384 w 3802881"/>
                  <a:gd name="connsiteY321" fmla="*/ 782053 h 1074821"/>
                  <a:gd name="connsiteX322" fmla="*/ 3302368 w 3802881"/>
                  <a:gd name="connsiteY322" fmla="*/ 788069 h 1074821"/>
                  <a:gd name="connsiteX323" fmla="*/ 3290336 w 3802881"/>
                  <a:gd name="connsiteY323" fmla="*/ 796090 h 1074821"/>
                  <a:gd name="connsiteX324" fmla="*/ 3288331 w 3802881"/>
                  <a:gd name="connsiteY324" fmla="*/ 802106 h 1074821"/>
                  <a:gd name="connsiteX325" fmla="*/ 3284321 w 3802881"/>
                  <a:gd name="connsiteY325" fmla="*/ 808121 h 1074821"/>
                  <a:gd name="connsiteX326" fmla="*/ 3278305 w 3802881"/>
                  <a:gd name="connsiteY326" fmla="*/ 818148 h 1074821"/>
                  <a:gd name="connsiteX327" fmla="*/ 3276300 w 3802881"/>
                  <a:gd name="connsiteY327" fmla="*/ 824163 h 1074821"/>
                  <a:gd name="connsiteX328" fmla="*/ 3268279 w 3802881"/>
                  <a:gd name="connsiteY328" fmla="*/ 850232 h 1074821"/>
                  <a:gd name="connsiteX329" fmla="*/ 3262263 w 3802881"/>
                  <a:gd name="connsiteY329" fmla="*/ 862263 h 1074821"/>
                  <a:gd name="connsiteX330" fmla="*/ 3256247 w 3802881"/>
                  <a:gd name="connsiteY330" fmla="*/ 872290 h 1074821"/>
                  <a:gd name="connsiteX331" fmla="*/ 3252236 w 3802881"/>
                  <a:gd name="connsiteY331" fmla="*/ 882316 h 1074821"/>
                  <a:gd name="connsiteX332" fmla="*/ 3258252 w 3802881"/>
                  <a:gd name="connsiteY332" fmla="*/ 938463 h 1074821"/>
                  <a:gd name="connsiteX333" fmla="*/ 3262263 w 3802881"/>
                  <a:gd name="connsiteY333" fmla="*/ 946485 h 1074821"/>
                  <a:gd name="connsiteX334" fmla="*/ 3266273 w 3802881"/>
                  <a:gd name="connsiteY334" fmla="*/ 962527 h 1074821"/>
                  <a:gd name="connsiteX335" fmla="*/ 3268279 w 3802881"/>
                  <a:gd name="connsiteY335" fmla="*/ 968542 h 1074821"/>
                  <a:gd name="connsiteX336" fmla="*/ 3270284 w 3802881"/>
                  <a:gd name="connsiteY336" fmla="*/ 976563 h 1074821"/>
                  <a:gd name="connsiteX337" fmla="*/ 3274294 w 3802881"/>
                  <a:gd name="connsiteY337" fmla="*/ 986590 h 1074821"/>
                  <a:gd name="connsiteX338" fmla="*/ 3276300 w 3802881"/>
                  <a:gd name="connsiteY338" fmla="*/ 994611 h 1074821"/>
                  <a:gd name="connsiteX339" fmla="*/ 3292342 w 3802881"/>
                  <a:gd name="connsiteY339" fmla="*/ 1002632 h 1074821"/>
                  <a:gd name="connsiteX340" fmla="*/ 3302368 w 3802881"/>
                  <a:gd name="connsiteY340" fmla="*/ 996616 h 1074821"/>
                  <a:gd name="connsiteX341" fmla="*/ 3308384 w 3802881"/>
                  <a:gd name="connsiteY341" fmla="*/ 992606 h 1074821"/>
                  <a:gd name="connsiteX342" fmla="*/ 3318410 w 3802881"/>
                  <a:gd name="connsiteY342" fmla="*/ 978569 h 1074821"/>
                  <a:gd name="connsiteX343" fmla="*/ 3324426 w 3802881"/>
                  <a:gd name="connsiteY343" fmla="*/ 972553 h 1074821"/>
                  <a:gd name="connsiteX344" fmla="*/ 3328436 w 3802881"/>
                  <a:gd name="connsiteY344" fmla="*/ 960521 h 1074821"/>
                  <a:gd name="connsiteX345" fmla="*/ 3338463 w 3802881"/>
                  <a:gd name="connsiteY345" fmla="*/ 946485 h 1074821"/>
                  <a:gd name="connsiteX346" fmla="*/ 3346484 w 3802881"/>
                  <a:gd name="connsiteY346" fmla="*/ 934453 h 1074821"/>
                  <a:gd name="connsiteX347" fmla="*/ 3348489 w 3802881"/>
                  <a:gd name="connsiteY347" fmla="*/ 926432 h 1074821"/>
                  <a:gd name="connsiteX348" fmla="*/ 3352500 w 3802881"/>
                  <a:gd name="connsiteY348" fmla="*/ 920416 h 1074821"/>
                  <a:gd name="connsiteX349" fmla="*/ 3378568 w 3802881"/>
                  <a:gd name="connsiteY349" fmla="*/ 876300 h 1074821"/>
                  <a:gd name="connsiteX350" fmla="*/ 3386589 w 3802881"/>
                  <a:gd name="connsiteY350" fmla="*/ 862263 h 1074821"/>
                  <a:gd name="connsiteX351" fmla="*/ 3388594 w 3802881"/>
                  <a:gd name="connsiteY351" fmla="*/ 854242 h 1074821"/>
                  <a:gd name="connsiteX352" fmla="*/ 3392605 w 3802881"/>
                  <a:gd name="connsiteY352" fmla="*/ 848227 h 1074821"/>
                  <a:gd name="connsiteX353" fmla="*/ 3394610 w 3802881"/>
                  <a:gd name="connsiteY353" fmla="*/ 842211 h 1074821"/>
                  <a:gd name="connsiteX354" fmla="*/ 3398621 w 3802881"/>
                  <a:gd name="connsiteY354" fmla="*/ 836195 h 1074821"/>
                  <a:gd name="connsiteX355" fmla="*/ 3400626 w 3802881"/>
                  <a:gd name="connsiteY355" fmla="*/ 828174 h 1074821"/>
                  <a:gd name="connsiteX356" fmla="*/ 3404636 w 3802881"/>
                  <a:gd name="connsiteY356" fmla="*/ 772027 h 1074821"/>
                  <a:gd name="connsiteX357" fmla="*/ 3406642 w 3802881"/>
                  <a:gd name="connsiteY357" fmla="*/ 762000 h 1074821"/>
                  <a:gd name="connsiteX358" fmla="*/ 3410652 w 3802881"/>
                  <a:gd name="connsiteY358" fmla="*/ 755985 h 1074821"/>
                  <a:gd name="connsiteX359" fmla="*/ 3416668 w 3802881"/>
                  <a:gd name="connsiteY359" fmla="*/ 741948 h 1074821"/>
                  <a:gd name="connsiteX360" fmla="*/ 3420679 w 3802881"/>
                  <a:gd name="connsiteY360" fmla="*/ 729916 h 1074821"/>
                  <a:gd name="connsiteX361" fmla="*/ 3424689 w 3802881"/>
                  <a:gd name="connsiteY361" fmla="*/ 721895 h 1074821"/>
                  <a:gd name="connsiteX362" fmla="*/ 3434715 w 3802881"/>
                  <a:gd name="connsiteY362" fmla="*/ 701842 h 1074821"/>
                  <a:gd name="connsiteX363" fmla="*/ 3440731 w 3802881"/>
                  <a:gd name="connsiteY363" fmla="*/ 697832 h 1074821"/>
                  <a:gd name="connsiteX364" fmla="*/ 3454768 w 3802881"/>
                  <a:gd name="connsiteY364" fmla="*/ 691816 h 1074821"/>
                  <a:gd name="connsiteX365" fmla="*/ 3472815 w 3802881"/>
                  <a:gd name="connsiteY365" fmla="*/ 683795 h 1074821"/>
                  <a:gd name="connsiteX366" fmla="*/ 3480836 w 3802881"/>
                  <a:gd name="connsiteY366" fmla="*/ 679785 h 1074821"/>
                  <a:gd name="connsiteX367" fmla="*/ 3490863 w 3802881"/>
                  <a:gd name="connsiteY367" fmla="*/ 677779 h 1074821"/>
                  <a:gd name="connsiteX368" fmla="*/ 3498884 w 3802881"/>
                  <a:gd name="connsiteY368" fmla="*/ 671763 h 1074821"/>
                  <a:gd name="connsiteX369" fmla="*/ 3506905 w 3802881"/>
                  <a:gd name="connsiteY369" fmla="*/ 669758 h 1074821"/>
                  <a:gd name="connsiteX370" fmla="*/ 3524952 w 3802881"/>
                  <a:gd name="connsiteY370" fmla="*/ 655721 h 1074821"/>
                  <a:gd name="connsiteX371" fmla="*/ 3538989 w 3802881"/>
                  <a:gd name="connsiteY371" fmla="*/ 645695 h 1074821"/>
                  <a:gd name="connsiteX372" fmla="*/ 3553026 w 3802881"/>
                  <a:gd name="connsiteY372" fmla="*/ 643690 h 1074821"/>
                  <a:gd name="connsiteX373" fmla="*/ 3591126 w 3802881"/>
                  <a:gd name="connsiteY373" fmla="*/ 639679 h 1074821"/>
                  <a:gd name="connsiteX374" fmla="*/ 3597142 w 3802881"/>
                  <a:gd name="connsiteY374" fmla="*/ 637674 h 1074821"/>
                  <a:gd name="connsiteX375" fmla="*/ 3609173 w 3802881"/>
                  <a:gd name="connsiteY375" fmla="*/ 625642 h 1074821"/>
                  <a:gd name="connsiteX376" fmla="*/ 3617194 w 3802881"/>
                  <a:gd name="connsiteY376" fmla="*/ 613611 h 1074821"/>
                  <a:gd name="connsiteX377" fmla="*/ 3623210 w 3802881"/>
                  <a:gd name="connsiteY377" fmla="*/ 609600 h 1074821"/>
                  <a:gd name="connsiteX378" fmla="*/ 3631231 w 3802881"/>
                  <a:gd name="connsiteY378" fmla="*/ 593558 h 1074821"/>
                  <a:gd name="connsiteX379" fmla="*/ 3639252 w 3802881"/>
                  <a:gd name="connsiteY379" fmla="*/ 589548 h 1074821"/>
                  <a:gd name="connsiteX380" fmla="*/ 3649279 w 3802881"/>
                  <a:gd name="connsiteY380" fmla="*/ 579521 h 1074821"/>
                  <a:gd name="connsiteX381" fmla="*/ 3651284 w 3802881"/>
                  <a:gd name="connsiteY381" fmla="*/ 573506 h 1074821"/>
                  <a:gd name="connsiteX382" fmla="*/ 3663315 w 3802881"/>
                  <a:gd name="connsiteY382" fmla="*/ 557463 h 1074821"/>
                  <a:gd name="connsiteX383" fmla="*/ 3673342 w 3802881"/>
                  <a:gd name="connsiteY383" fmla="*/ 555458 h 1074821"/>
                  <a:gd name="connsiteX384" fmla="*/ 3685373 w 3802881"/>
                  <a:gd name="connsiteY384" fmla="*/ 549442 h 1074821"/>
                  <a:gd name="connsiteX385" fmla="*/ 3695400 w 3802881"/>
                  <a:gd name="connsiteY385" fmla="*/ 553453 h 1074821"/>
                  <a:gd name="connsiteX386" fmla="*/ 3707431 w 3802881"/>
                  <a:gd name="connsiteY386" fmla="*/ 555458 h 1074821"/>
                  <a:gd name="connsiteX387" fmla="*/ 3741521 w 3802881"/>
                  <a:gd name="connsiteY387" fmla="*/ 551448 h 1074821"/>
                  <a:gd name="connsiteX388" fmla="*/ 3751547 w 3802881"/>
                  <a:gd name="connsiteY388" fmla="*/ 547437 h 1074821"/>
                  <a:gd name="connsiteX389" fmla="*/ 3761573 w 3802881"/>
                  <a:gd name="connsiteY389" fmla="*/ 545432 h 1074821"/>
                  <a:gd name="connsiteX390" fmla="*/ 3767589 w 3802881"/>
                  <a:gd name="connsiteY390" fmla="*/ 543427 h 1074821"/>
                  <a:gd name="connsiteX391" fmla="*/ 3773605 w 3802881"/>
                  <a:gd name="connsiteY391" fmla="*/ 539416 h 1074821"/>
                  <a:gd name="connsiteX392" fmla="*/ 3779621 w 3802881"/>
                  <a:gd name="connsiteY392" fmla="*/ 537411 h 1074821"/>
                  <a:gd name="connsiteX393" fmla="*/ 3785636 w 3802881"/>
                  <a:gd name="connsiteY393" fmla="*/ 527385 h 1074821"/>
                  <a:gd name="connsiteX394" fmla="*/ 3781626 w 3802881"/>
                  <a:gd name="connsiteY394" fmla="*/ 511342 h 1074821"/>
                  <a:gd name="connsiteX395" fmla="*/ 3775610 w 3802881"/>
                  <a:gd name="connsiteY395" fmla="*/ 505327 h 1074821"/>
                  <a:gd name="connsiteX396" fmla="*/ 3771600 w 3802881"/>
                  <a:gd name="connsiteY396" fmla="*/ 497306 h 1074821"/>
                  <a:gd name="connsiteX397" fmla="*/ 3761573 w 3802881"/>
                  <a:gd name="connsiteY397" fmla="*/ 491290 h 1074821"/>
                  <a:gd name="connsiteX398" fmla="*/ 3745531 w 3802881"/>
                  <a:gd name="connsiteY398" fmla="*/ 481263 h 1074821"/>
                  <a:gd name="connsiteX399" fmla="*/ 3739515 w 3802881"/>
                  <a:gd name="connsiteY399" fmla="*/ 477253 h 1074821"/>
                  <a:gd name="connsiteX400" fmla="*/ 3729489 w 3802881"/>
                  <a:gd name="connsiteY400" fmla="*/ 475248 h 1074821"/>
                  <a:gd name="connsiteX401" fmla="*/ 3715452 w 3802881"/>
                  <a:gd name="connsiteY401" fmla="*/ 463216 h 1074821"/>
                  <a:gd name="connsiteX402" fmla="*/ 3713447 w 3802881"/>
                  <a:gd name="connsiteY402" fmla="*/ 457200 h 1074821"/>
                  <a:gd name="connsiteX403" fmla="*/ 3717458 w 3802881"/>
                  <a:gd name="connsiteY403" fmla="*/ 447174 h 1074821"/>
                  <a:gd name="connsiteX404" fmla="*/ 3729489 w 3802881"/>
                  <a:gd name="connsiteY404" fmla="*/ 441158 h 1074821"/>
                  <a:gd name="connsiteX405" fmla="*/ 3747536 w 3802881"/>
                  <a:gd name="connsiteY405" fmla="*/ 431132 h 1074821"/>
                  <a:gd name="connsiteX406" fmla="*/ 3753552 w 3802881"/>
                  <a:gd name="connsiteY406" fmla="*/ 427121 h 1074821"/>
                  <a:gd name="connsiteX407" fmla="*/ 3761573 w 3802881"/>
                  <a:gd name="connsiteY407" fmla="*/ 423111 h 1074821"/>
                  <a:gd name="connsiteX408" fmla="*/ 3767589 w 3802881"/>
                  <a:gd name="connsiteY408" fmla="*/ 417095 h 1074821"/>
                  <a:gd name="connsiteX409" fmla="*/ 3783631 w 3802881"/>
                  <a:gd name="connsiteY409" fmla="*/ 411079 h 1074821"/>
                  <a:gd name="connsiteX410" fmla="*/ 3789647 w 3802881"/>
                  <a:gd name="connsiteY410" fmla="*/ 407069 h 1074821"/>
                  <a:gd name="connsiteX411" fmla="*/ 3787642 w 3802881"/>
                  <a:gd name="connsiteY411" fmla="*/ 381000 h 1074821"/>
                  <a:gd name="connsiteX412" fmla="*/ 3802792 w 3802881"/>
                  <a:gd name="connsiteY412" fmla="*/ 372645 h 1074821"/>
                  <a:gd name="connsiteX413" fmla="*/ 3792543 w 3802881"/>
                  <a:gd name="connsiteY413" fmla="*/ 324630 h 1074821"/>
                  <a:gd name="connsiteX414" fmla="*/ 3765584 w 3802881"/>
                  <a:gd name="connsiteY414" fmla="*/ 314827 h 1074821"/>
                  <a:gd name="connsiteX415" fmla="*/ 3759568 w 3802881"/>
                  <a:gd name="connsiteY415" fmla="*/ 312821 h 1074821"/>
                  <a:gd name="connsiteX416" fmla="*/ 3745531 w 3802881"/>
                  <a:gd name="connsiteY416" fmla="*/ 304800 h 1074821"/>
                  <a:gd name="connsiteX417" fmla="*/ 3723473 w 3802881"/>
                  <a:gd name="connsiteY417" fmla="*/ 298785 h 1074821"/>
                  <a:gd name="connsiteX418" fmla="*/ 3707431 w 3802881"/>
                  <a:gd name="connsiteY418" fmla="*/ 294774 h 1074821"/>
                  <a:gd name="connsiteX419" fmla="*/ 3689384 w 3802881"/>
                  <a:gd name="connsiteY419" fmla="*/ 286753 h 1074821"/>
                  <a:gd name="connsiteX420" fmla="*/ 3675347 w 3802881"/>
                  <a:gd name="connsiteY420" fmla="*/ 284748 h 1074821"/>
                  <a:gd name="connsiteX421" fmla="*/ 3597142 w 3802881"/>
                  <a:gd name="connsiteY421" fmla="*/ 282742 h 1074821"/>
                  <a:gd name="connsiteX422" fmla="*/ 3575084 w 3802881"/>
                  <a:gd name="connsiteY422" fmla="*/ 286753 h 1074821"/>
                  <a:gd name="connsiteX423" fmla="*/ 3545005 w 3802881"/>
                  <a:gd name="connsiteY423" fmla="*/ 292769 h 1074821"/>
                  <a:gd name="connsiteX424" fmla="*/ 3468805 w 3802881"/>
                  <a:gd name="connsiteY424" fmla="*/ 288758 h 1074821"/>
                  <a:gd name="connsiteX425" fmla="*/ 3462789 w 3802881"/>
                  <a:gd name="connsiteY425" fmla="*/ 286753 h 1074821"/>
                  <a:gd name="connsiteX426" fmla="*/ 3448752 w 3802881"/>
                  <a:gd name="connsiteY426" fmla="*/ 282742 h 1074821"/>
                  <a:gd name="connsiteX427" fmla="*/ 3422684 w 3802881"/>
                  <a:gd name="connsiteY427" fmla="*/ 280737 h 1074821"/>
                  <a:gd name="connsiteX428" fmla="*/ 3382579 w 3802881"/>
                  <a:gd name="connsiteY428" fmla="*/ 272716 h 1074821"/>
                  <a:gd name="connsiteX429" fmla="*/ 3366536 w 3802881"/>
                  <a:gd name="connsiteY429" fmla="*/ 268706 h 1074821"/>
                  <a:gd name="connsiteX430" fmla="*/ 3356510 w 3802881"/>
                  <a:gd name="connsiteY430" fmla="*/ 264695 h 1074821"/>
                  <a:gd name="connsiteX431" fmla="*/ 3332447 w 3802881"/>
                  <a:gd name="connsiteY431" fmla="*/ 262690 h 1074821"/>
                  <a:gd name="connsiteX432" fmla="*/ 3296352 w 3802881"/>
                  <a:gd name="connsiteY432" fmla="*/ 256674 h 1074821"/>
                  <a:gd name="connsiteX433" fmla="*/ 3272289 w 3802881"/>
                  <a:gd name="connsiteY433" fmla="*/ 252663 h 1074821"/>
                  <a:gd name="connsiteX434" fmla="*/ 3240205 w 3802881"/>
                  <a:gd name="connsiteY434" fmla="*/ 246648 h 1074821"/>
                  <a:gd name="connsiteX435" fmla="*/ 3196758 w 3802881"/>
                  <a:gd name="connsiteY435" fmla="*/ 232165 h 1074821"/>
                  <a:gd name="connsiteX436" fmla="*/ 3159048 w 3802881"/>
                  <a:gd name="connsiteY436" fmla="*/ 223086 h 1074821"/>
                  <a:gd name="connsiteX437" fmla="*/ 3131754 w 3802881"/>
                  <a:gd name="connsiteY437" fmla="*/ 219799 h 1074821"/>
                  <a:gd name="connsiteX438" fmla="*/ 3108582 w 3802881"/>
                  <a:gd name="connsiteY438" fmla="*/ 220524 h 1074821"/>
                  <a:gd name="connsiteX439" fmla="*/ 3082401 w 3802881"/>
                  <a:gd name="connsiteY439" fmla="*/ 223921 h 1074821"/>
                  <a:gd name="connsiteX440" fmla="*/ 3091013 w 3802881"/>
                  <a:gd name="connsiteY440" fmla="*/ 209787 h 1074821"/>
                  <a:gd name="connsiteX441" fmla="*/ 3057626 w 3802881"/>
                  <a:gd name="connsiteY441" fmla="*/ 219927 h 1074821"/>
                  <a:gd name="connsiteX442" fmla="*/ 3037673 w 3802881"/>
                  <a:gd name="connsiteY442" fmla="*/ 220579 h 1074821"/>
                  <a:gd name="connsiteX443" fmla="*/ 2959468 w 3802881"/>
                  <a:gd name="connsiteY443" fmla="*/ 204537 h 1074821"/>
                  <a:gd name="connsiteX444" fmla="*/ 2949442 w 3802881"/>
                  <a:gd name="connsiteY444" fmla="*/ 200527 h 1074821"/>
                  <a:gd name="connsiteX445" fmla="*/ 2931394 w 3802881"/>
                  <a:gd name="connsiteY445" fmla="*/ 196516 h 1074821"/>
                  <a:gd name="connsiteX446" fmla="*/ 2921368 w 3802881"/>
                  <a:gd name="connsiteY446" fmla="*/ 194511 h 1074821"/>
                  <a:gd name="connsiteX447" fmla="*/ 2909336 w 3802881"/>
                  <a:gd name="connsiteY447" fmla="*/ 190500 h 1074821"/>
                  <a:gd name="connsiteX448" fmla="*/ 2875247 w 3802881"/>
                  <a:gd name="connsiteY448" fmla="*/ 182479 h 1074821"/>
                  <a:gd name="connsiteX449" fmla="*/ 2867226 w 3802881"/>
                  <a:gd name="connsiteY449" fmla="*/ 178469 h 1074821"/>
                  <a:gd name="connsiteX450" fmla="*/ 2859205 w 3802881"/>
                  <a:gd name="connsiteY450" fmla="*/ 176463 h 1074821"/>
                  <a:gd name="connsiteX451" fmla="*/ 2823110 w 3802881"/>
                  <a:gd name="connsiteY451" fmla="*/ 168442 h 1074821"/>
                  <a:gd name="connsiteX452" fmla="*/ 2795036 w 3802881"/>
                  <a:gd name="connsiteY452" fmla="*/ 160421 h 1074821"/>
                  <a:gd name="connsiteX453" fmla="*/ 2770973 w 3802881"/>
                  <a:gd name="connsiteY453" fmla="*/ 152400 h 1074821"/>
                  <a:gd name="connsiteX454" fmla="*/ 2750921 w 3802881"/>
                  <a:gd name="connsiteY454" fmla="*/ 150395 h 1074821"/>
                  <a:gd name="connsiteX455" fmla="*/ 2732873 w 3802881"/>
                  <a:gd name="connsiteY455" fmla="*/ 146385 h 1074821"/>
                  <a:gd name="connsiteX456" fmla="*/ 2724852 w 3802881"/>
                  <a:gd name="connsiteY456" fmla="*/ 144379 h 1074821"/>
                  <a:gd name="connsiteX457" fmla="*/ 2694773 w 3802881"/>
                  <a:gd name="connsiteY457" fmla="*/ 140369 h 1074821"/>
                  <a:gd name="connsiteX458" fmla="*/ 2684747 w 3802881"/>
                  <a:gd name="connsiteY458" fmla="*/ 136358 h 1074821"/>
                  <a:gd name="connsiteX459" fmla="*/ 2641275 w 3802881"/>
                  <a:gd name="connsiteY459" fmla="*/ 137217 h 1074821"/>
                  <a:gd name="connsiteX460" fmla="*/ 2616568 w 3802881"/>
                  <a:gd name="connsiteY460" fmla="*/ 118311 h 1074821"/>
                  <a:gd name="connsiteX461" fmla="*/ 2594510 w 3802881"/>
                  <a:gd name="connsiteY461" fmla="*/ 132061 h 1074821"/>
                  <a:gd name="connsiteX462" fmla="*/ 2582479 w 3802881"/>
                  <a:gd name="connsiteY462" fmla="*/ 106279 h 1074821"/>
                  <a:gd name="connsiteX463" fmla="*/ 2576463 w 3802881"/>
                  <a:gd name="connsiteY463" fmla="*/ 108285 h 1074821"/>
                  <a:gd name="connsiteX464" fmla="*/ 2572452 w 3802881"/>
                  <a:gd name="connsiteY464" fmla="*/ 118311 h 1074821"/>
                  <a:gd name="connsiteX465" fmla="*/ 2542373 w 3802881"/>
                  <a:gd name="connsiteY465" fmla="*/ 98259 h 1074821"/>
                  <a:gd name="connsiteX466" fmla="*/ 2552400 w 3802881"/>
                  <a:gd name="connsiteY466" fmla="*/ 102269 h 1074821"/>
                  <a:gd name="connsiteX467" fmla="*/ 2532347 w 3802881"/>
                  <a:gd name="connsiteY467" fmla="*/ 90237 h 1074821"/>
                  <a:gd name="connsiteX468" fmla="*/ 2522320 w 3802881"/>
                  <a:gd name="connsiteY468" fmla="*/ 106280 h 1074821"/>
                  <a:gd name="connsiteX469" fmla="*/ 2510289 w 3802881"/>
                  <a:gd name="connsiteY469" fmla="*/ 74195 h 1074821"/>
                  <a:gd name="connsiteX470" fmla="*/ 2470183 w 3802881"/>
                  <a:gd name="connsiteY470" fmla="*/ 72190 h 1074821"/>
                  <a:gd name="connsiteX471" fmla="*/ 2436095 w 3802881"/>
                  <a:gd name="connsiteY471" fmla="*/ 64169 h 1074821"/>
                  <a:gd name="connsiteX472" fmla="*/ 2416042 w 3802881"/>
                  <a:gd name="connsiteY472" fmla="*/ 54142 h 1074821"/>
                  <a:gd name="connsiteX473" fmla="*/ 2399999 w 3802881"/>
                  <a:gd name="connsiteY473" fmla="*/ 56148 h 1074821"/>
                  <a:gd name="connsiteX474" fmla="*/ 2377297 w 3802881"/>
                  <a:gd name="connsiteY474" fmla="*/ 67104 h 1074821"/>
                  <a:gd name="connsiteX475" fmla="*/ 2374074 w 3802881"/>
                  <a:gd name="connsiteY475" fmla="*/ 66532 h 1074821"/>
                  <a:gd name="connsiteX476" fmla="*/ 2343852 w 3802881"/>
                  <a:gd name="connsiteY476" fmla="*/ 66174 h 1074821"/>
                  <a:gd name="connsiteX477" fmla="*/ 2311768 w 3802881"/>
                  <a:gd name="connsiteY477" fmla="*/ 36095 h 1074821"/>
                  <a:gd name="connsiteX478" fmla="*/ 2287705 w 3802881"/>
                  <a:gd name="connsiteY478" fmla="*/ 36044 h 1074821"/>
                  <a:gd name="connsiteX479" fmla="*/ 2272715 w 3802881"/>
                  <a:gd name="connsiteY479" fmla="*/ 35945 h 1074821"/>
                  <a:gd name="connsiteX480" fmla="*/ 2241584 w 3802881"/>
                  <a:gd name="connsiteY480" fmla="*/ 27924 h 1074821"/>
                  <a:gd name="connsiteX481" fmla="*/ 2215515 w 3802881"/>
                  <a:gd name="connsiteY481" fmla="*/ 36095 h 1074821"/>
                  <a:gd name="connsiteX482" fmla="*/ 2193458 w 3802881"/>
                  <a:gd name="connsiteY482" fmla="*/ 30079 h 1074821"/>
                  <a:gd name="connsiteX483" fmla="*/ 2175410 w 3802881"/>
                  <a:gd name="connsiteY483" fmla="*/ 26069 h 1074821"/>
                  <a:gd name="connsiteX484" fmla="*/ 2151347 w 3802881"/>
                  <a:gd name="connsiteY484" fmla="*/ 18048 h 1074821"/>
                  <a:gd name="connsiteX485" fmla="*/ 2123273 w 3802881"/>
                  <a:gd name="connsiteY485" fmla="*/ 12032 h 1074821"/>
                  <a:gd name="connsiteX486" fmla="*/ 2105226 w 3802881"/>
                  <a:gd name="connsiteY486" fmla="*/ 8021 h 1074821"/>
                  <a:gd name="connsiteX487" fmla="*/ 2085173 w 3802881"/>
                  <a:gd name="connsiteY487" fmla="*/ 4011 h 1074821"/>
                  <a:gd name="connsiteX488" fmla="*/ 2059105 w 3802881"/>
                  <a:gd name="connsiteY488" fmla="*/ 0 h 1074821"/>
                  <a:gd name="connsiteX489" fmla="*/ 2019000 w 3802881"/>
                  <a:gd name="connsiteY489" fmla="*/ 6016 h 1074821"/>
                  <a:gd name="connsiteX490" fmla="*/ 2012984 w 3802881"/>
                  <a:gd name="connsiteY490" fmla="*/ 14037 h 1074821"/>
                  <a:gd name="connsiteX491" fmla="*/ 1982905 w 3802881"/>
                  <a:gd name="connsiteY491" fmla="*/ 20053 h 1074821"/>
                  <a:gd name="connsiteX492" fmla="*/ 1950821 w 3802881"/>
                  <a:gd name="connsiteY492" fmla="*/ 10027 h 1074821"/>
                  <a:gd name="connsiteX493" fmla="*/ 1766336 w 3802881"/>
                  <a:gd name="connsiteY493" fmla="*/ 10027 h 1074821"/>
                  <a:gd name="connsiteX494" fmla="*/ 1671254 w 3802881"/>
                  <a:gd name="connsiteY494" fmla="*/ 10862 h 1074821"/>
                  <a:gd name="connsiteX495" fmla="*/ 1658052 w 3802881"/>
                  <a:gd name="connsiteY495" fmla="*/ 16042 h 1074821"/>
                  <a:gd name="connsiteX496" fmla="*/ 1656047 w 3802881"/>
                  <a:gd name="connsiteY496" fmla="*/ 22058 h 1074821"/>
                  <a:gd name="connsiteX497" fmla="*/ 1660058 w 3802881"/>
                  <a:gd name="connsiteY497" fmla="*/ 62163 h 1074821"/>
                  <a:gd name="connsiteX498" fmla="*/ 1658052 w 3802881"/>
                  <a:gd name="connsiteY498" fmla="*/ 82216 h 1074821"/>
                  <a:gd name="connsiteX499" fmla="*/ 1652036 w 3802881"/>
                  <a:gd name="connsiteY499" fmla="*/ 112295 h 1074821"/>
                  <a:gd name="connsiteX500" fmla="*/ 1646021 w 3802881"/>
                  <a:gd name="connsiteY500" fmla="*/ 126332 h 1074821"/>
                  <a:gd name="connsiteX501" fmla="*/ 1644015 w 3802881"/>
                  <a:gd name="connsiteY501" fmla="*/ 132348 h 1074821"/>
                  <a:gd name="connsiteX502" fmla="*/ 1631984 w 3802881"/>
                  <a:gd name="connsiteY502" fmla="*/ 138363 h 1074821"/>
                  <a:gd name="connsiteX503" fmla="*/ 1613936 w 3802881"/>
                  <a:gd name="connsiteY503" fmla="*/ 134353 h 1074821"/>
                  <a:gd name="connsiteX504" fmla="*/ 1611931 w 3802881"/>
                  <a:gd name="connsiteY504" fmla="*/ 126332 h 1074821"/>
                  <a:gd name="connsiteX505" fmla="*/ 1609926 w 3802881"/>
                  <a:gd name="connsiteY505" fmla="*/ 120316 h 1074821"/>
                  <a:gd name="connsiteX506" fmla="*/ 1605915 w 3802881"/>
                  <a:gd name="connsiteY506" fmla="*/ 106279 h 1074821"/>
                  <a:gd name="connsiteX507" fmla="*/ 1597894 w 3802881"/>
                  <a:gd name="connsiteY507" fmla="*/ 84221 h 1074821"/>
                  <a:gd name="connsiteX508" fmla="*/ 1589873 w 3802881"/>
                  <a:gd name="connsiteY508" fmla="*/ 82216 h 1074821"/>
                  <a:gd name="connsiteX509" fmla="*/ 1579847 w 3802881"/>
                  <a:gd name="connsiteY509" fmla="*/ 70185 h 1074821"/>
                  <a:gd name="connsiteX510" fmla="*/ 1573831 w 3802881"/>
                  <a:gd name="connsiteY510" fmla="*/ 68179 h 1074821"/>
                  <a:gd name="connsiteX511" fmla="*/ 1543752 w 3802881"/>
                  <a:gd name="connsiteY511" fmla="*/ 72190 h 1074821"/>
                  <a:gd name="connsiteX512" fmla="*/ 1537736 w 3802881"/>
                  <a:gd name="connsiteY512" fmla="*/ 76200 h 1074821"/>
                  <a:gd name="connsiteX513" fmla="*/ 1529715 w 3802881"/>
                  <a:gd name="connsiteY513" fmla="*/ 82216 h 1074821"/>
                  <a:gd name="connsiteX514" fmla="*/ 1523700 w 3802881"/>
                  <a:gd name="connsiteY514" fmla="*/ 92242 h 1074821"/>
                  <a:gd name="connsiteX515" fmla="*/ 1505652 w 3802881"/>
                  <a:gd name="connsiteY515" fmla="*/ 108285 h 1074821"/>
                  <a:gd name="connsiteX516" fmla="*/ 1503647 w 3802881"/>
                  <a:gd name="connsiteY516" fmla="*/ 116306 h 1074821"/>
                  <a:gd name="connsiteX517" fmla="*/ 1497631 w 3802881"/>
                  <a:gd name="connsiteY517" fmla="*/ 118311 h 1074821"/>
                  <a:gd name="connsiteX518" fmla="*/ 1493621 w 3802881"/>
                  <a:gd name="connsiteY518" fmla="*/ 124327 h 1074821"/>
                  <a:gd name="connsiteX519" fmla="*/ 1489610 w 3802881"/>
                  <a:gd name="connsiteY519" fmla="*/ 138363 h 1074821"/>
                  <a:gd name="connsiteX520" fmla="*/ 1485600 w 3802881"/>
                  <a:gd name="connsiteY520" fmla="*/ 144379 h 1074821"/>
                  <a:gd name="connsiteX521" fmla="*/ 1495626 w 3802881"/>
                  <a:gd name="connsiteY521" fmla="*/ 154406 h 1074821"/>
                  <a:gd name="connsiteX522" fmla="*/ 1497631 w 3802881"/>
                  <a:gd name="connsiteY522" fmla="*/ 160421 h 1074821"/>
                  <a:gd name="connsiteX523" fmla="*/ 1503647 w 3802881"/>
                  <a:gd name="connsiteY523" fmla="*/ 164432 h 1074821"/>
                  <a:gd name="connsiteX524" fmla="*/ 1509663 w 3802881"/>
                  <a:gd name="connsiteY524" fmla="*/ 178469 h 1074821"/>
                  <a:gd name="connsiteX525" fmla="*/ 1511668 w 3802881"/>
                  <a:gd name="connsiteY525" fmla="*/ 184485 h 1074821"/>
                  <a:gd name="connsiteX526" fmla="*/ 1515679 w 3802881"/>
                  <a:gd name="connsiteY526" fmla="*/ 194511 h 1074821"/>
                  <a:gd name="connsiteX527" fmla="*/ 1517684 w 3802881"/>
                  <a:gd name="connsiteY527" fmla="*/ 202532 h 1074821"/>
                  <a:gd name="connsiteX528" fmla="*/ 1521694 w 3802881"/>
                  <a:gd name="connsiteY528" fmla="*/ 208548 h 1074821"/>
                  <a:gd name="connsiteX529" fmla="*/ 1529715 w 3802881"/>
                  <a:gd name="connsiteY529" fmla="*/ 222585 h 1074821"/>
                  <a:gd name="connsiteX530" fmla="*/ 1531721 w 3802881"/>
                  <a:gd name="connsiteY530" fmla="*/ 228600 h 1074821"/>
                  <a:gd name="connsiteX531" fmla="*/ 1535731 w 3802881"/>
                  <a:gd name="connsiteY531" fmla="*/ 234616 h 1074821"/>
                  <a:gd name="connsiteX532" fmla="*/ 1537736 w 3802881"/>
                  <a:gd name="connsiteY532" fmla="*/ 240632 h 1074821"/>
                  <a:gd name="connsiteX533" fmla="*/ 1549768 w 3802881"/>
                  <a:gd name="connsiteY533" fmla="*/ 252663 h 1074821"/>
                  <a:gd name="connsiteX534" fmla="*/ 1563805 w 3802881"/>
                  <a:gd name="connsiteY534" fmla="*/ 268706 h 1074821"/>
                  <a:gd name="connsiteX535" fmla="*/ 1571826 w 3802881"/>
                  <a:gd name="connsiteY535" fmla="*/ 276727 h 1074821"/>
                  <a:gd name="connsiteX536" fmla="*/ 1575836 w 3802881"/>
                  <a:gd name="connsiteY536" fmla="*/ 282742 h 1074821"/>
                  <a:gd name="connsiteX537" fmla="*/ 1583858 w 3802881"/>
                  <a:gd name="connsiteY537" fmla="*/ 284748 h 1074821"/>
                  <a:gd name="connsiteX538" fmla="*/ 1597894 w 3802881"/>
                  <a:gd name="connsiteY538" fmla="*/ 302795 h 1074821"/>
                  <a:gd name="connsiteX539" fmla="*/ 1603910 w 3802881"/>
                  <a:gd name="connsiteY539" fmla="*/ 314827 h 1074821"/>
                  <a:gd name="connsiteX540" fmla="*/ 1605915 w 3802881"/>
                  <a:gd name="connsiteY540" fmla="*/ 320842 h 1074821"/>
                  <a:gd name="connsiteX541" fmla="*/ 1601905 w 3802881"/>
                  <a:gd name="connsiteY541" fmla="*/ 334879 h 1074821"/>
                  <a:gd name="connsiteX542" fmla="*/ 1595889 w 3802881"/>
                  <a:gd name="connsiteY542" fmla="*/ 332874 h 1074821"/>
                  <a:gd name="connsiteX543" fmla="*/ 1577842 w 3802881"/>
                  <a:gd name="connsiteY543" fmla="*/ 328863 h 1074821"/>
                  <a:gd name="connsiteX544" fmla="*/ 1573831 w 3802881"/>
                  <a:gd name="connsiteY544" fmla="*/ 334879 h 1074821"/>
                  <a:gd name="connsiteX545" fmla="*/ 1567815 w 3802881"/>
                  <a:gd name="connsiteY545" fmla="*/ 332874 h 1074821"/>
                  <a:gd name="connsiteX546" fmla="*/ 1561800 w 3802881"/>
                  <a:gd name="connsiteY546" fmla="*/ 334879 h 1074821"/>
                  <a:gd name="connsiteX547" fmla="*/ 1559794 w 3802881"/>
                  <a:gd name="connsiteY547" fmla="*/ 387016 h 1074821"/>
                  <a:gd name="connsiteX548" fmla="*/ 1553779 w 3802881"/>
                  <a:gd name="connsiteY548" fmla="*/ 407069 h 1074821"/>
                  <a:gd name="connsiteX549" fmla="*/ 1545758 w 3802881"/>
                  <a:gd name="connsiteY549" fmla="*/ 411079 h 1074821"/>
                  <a:gd name="connsiteX550" fmla="*/ 1533726 w 3802881"/>
                  <a:gd name="connsiteY550" fmla="*/ 407069 h 1074821"/>
                  <a:gd name="connsiteX551" fmla="*/ 1527710 w 3802881"/>
                  <a:gd name="connsiteY551" fmla="*/ 376990 h 1074821"/>
                  <a:gd name="connsiteX552" fmla="*/ 1525705 w 3802881"/>
                  <a:gd name="connsiteY552" fmla="*/ 356937 h 1074821"/>
                  <a:gd name="connsiteX553" fmla="*/ 1515679 w 3802881"/>
                  <a:gd name="connsiteY553" fmla="*/ 348916 h 1074821"/>
                  <a:gd name="connsiteX554" fmla="*/ 1513673 w 3802881"/>
                  <a:gd name="connsiteY554" fmla="*/ 342900 h 1074821"/>
                  <a:gd name="connsiteX555" fmla="*/ 1507658 w 3802881"/>
                  <a:gd name="connsiteY555" fmla="*/ 336885 h 1074821"/>
                  <a:gd name="connsiteX556" fmla="*/ 1481589 w 3802881"/>
                  <a:gd name="connsiteY556" fmla="*/ 342900 h 1074821"/>
                  <a:gd name="connsiteX557" fmla="*/ 1475573 w 3802881"/>
                  <a:gd name="connsiteY557" fmla="*/ 346911 h 1074821"/>
                  <a:gd name="connsiteX558" fmla="*/ 1469558 w 3802881"/>
                  <a:gd name="connsiteY558" fmla="*/ 344906 h 1074821"/>
                  <a:gd name="connsiteX559" fmla="*/ 1475573 w 3802881"/>
                  <a:gd name="connsiteY559" fmla="*/ 292769 h 1074821"/>
                  <a:gd name="connsiteX560" fmla="*/ 1479584 w 3802881"/>
                  <a:gd name="connsiteY560" fmla="*/ 250658 h 1074821"/>
                  <a:gd name="connsiteX561" fmla="*/ 1483594 w 3802881"/>
                  <a:gd name="connsiteY561" fmla="*/ 234616 h 1074821"/>
                  <a:gd name="connsiteX562" fmla="*/ 1487605 w 3802881"/>
                  <a:gd name="connsiteY562" fmla="*/ 214563 h 1074821"/>
                  <a:gd name="connsiteX563" fmla="*/ 1485600 w 3802881"/>
                  <a:gd name="connsiteY563" fmla="*/ 198521 h 1074821"/>
                  <a:gd name="connsiteX564" fmla="*/ 1469558 w 3802881"/>
                  <a:gd name="connsiteY564" fmla="*/ 194511 h 1074821"/>
                  <a:gd name="connsiteX565" fmla="*/ 1451510 w 3802881"/>
                  <a:gd name="connsiteY565" fmla="*/ 196516 h 1074821"/>
                  <a:gd name="connsiteX566" fmla="*/ 1443489 w 3802881"/>
                  <a:gd name="connsiteY566" fmla="*/ 208548 h 1074821"/>
                  <a:gd name="connsiteX567" fmla="*/ 1441484 w 3802881"/>
                  <a:gd name="connsiteY567" fmla="*/ 218574 h 1074821"/>
                  <a:gd name="connsiteX568" fmla="*/ 1427447 w 3802881"/>
                  <a:gd name="connsiteY568" fmla="*/ 310816 h 1074821"/>
                  <a:gd name="connsiteX569" fmla="*/ 1421431 w 3802881"/>
                  <a:gd name="connsiteY569" fmla="*/ 328863 h 1074821"/>
                  <a:gd name="connsiteX570" fmla="*/ 1415415 w 3802881"/>
                  <a:gd name="connsiteY570" fmla="*/ 340895 h 1074821"/>
                  <a:gd name="connsiteX571" fmla="*/ 1401379 w 3802881"/>
                  <a:gd name="connsiteY571" fmla="*/ 348916 h 1074821"/>
                  <a:gd name="connsiteX572" fmla="*/ 1393358 w 3802881"/>
                  <a:gd name="connsiteY572" fmla="*/ 352927 h 1074821"/>
                  <a:gd name="connsiteX573" fmla="*/ 1381326 w 3802881"/>
                  <a:gd name="connsiteY573" fmla="*/ 354932 h 1074821"/>
                  <a:gd name="connsiteX574" fmla="*/ 1363279 w 3802881"/>
                  <a:gd name="connsiteY574" fmla="*/ 358942 h 1074821"/>
                  <a:gd name="connsiteX575" fmla="*/ 1331194 w 3802881"/>
                  <a:gd name="connsiteY575" fmla="*/ 356937 h 1074821"/>
                  <a:gd name="connsiteX576" fmla="*/ 1317158 w 3802881"/>
                  <a:gd name="connsiteY576" fmla="*/ 348916 h 1074821"/>
                  <a:gd name="connsiteX577" fmla="*/ 1305126 w 3802881"/>
                  <a:gd name="connsiteY577" fmla="*/ 342900 h 1074821"/>
                  <a:gd name="connsiteX578" fmla="*/ 1299110 w 3802881"/>
                  <a:gd name="connsiteY578" fmla="*/ 338890 h 1074821"/>
                  <a:gd name="connsiteX579" fmla="*/ 1285073 w 3802881"/>
                  <a:gd name="connsiteY579" fmla="*/ 332874 h 1074821"/>
                  <a:gd name="connsiteX580" fmla="*/ 1279058 w 3802881"/>
                  <a:gd name="connsiteY580" fmla="*/ 328863 h 1074821"/>
                  <a:gd name="connsiteX581" fmla="*/ 1246973 w 3802881"/>
                  <a:gd name="connsiteY581" fmla="*/ 332874 h 1074821"/>
                  <a:gd name="connsiteX582" fmla="*/ 1242963 w 3802881"/>
                  <a:gd name="connsiteY582" fmla="*/ 338890 h 1074821"/>
                  <a:gd name="connsiteX583" fmla="*/ 1228926 w 3802881"/>
                  <a:gd name="connsiteY583" fmla="*/ 342900 h 1074821"/>
                  <a:gd name="connsiteX584" fmla="*/ 1206868 w 3802881"/>
                  <a:gd name="connsiteY584" fmla="*/ 348916 h 1074821"/>
                  <a:gd name="connsiteX585" fmla="*/ 1174784 w 3802881"/>
                  <a:gd name="connsiteY585" fmla="*/ 360948 h 1074821"/>
                  <a:gd name="connsiteX586" fmla="*/ 1152726 w 3802881"/>
                  <a:gd name="connsiteY586" fmla="*/ 370974 h 1074821"/>
                  <a:gd name="connsiteX587" fmla="*/ 1136684 w 3802881"/>
                  <a:gd name="connsiteY587" fmla="*/ 374985 h 1074821"/>
                  <a:gd name="connsiteX588" fmla="*/ 1126658 w 3802881"/>
                  <a:gd name="connsiteY588" fmla="*/ 378995 h 1074821"/>
                  <a:gd name="connsiteX589" fmla="*/ 1110615 w 3802881"/>
                  <a:gd name="connsiteY589" fmla="*/ 381000 h 1074821"/>
                  <a:gd name="connsiteX590" fmla="*/ 1092568 w 3802881"/>
                  <a:gd name="connsiteY590" fmla="*/ 385011 h 1074821"/>
                  <a:gd name="connsiteX591" fmla="*/ 1078531 w 3802881"/>
                  <a:gd name="connsiteY591" fmla="*/ 393032 h 1074821"/>
                  <a:gd name="connsiteX592" fmla="*/ 1064494 w 3802881"/>
                  <a:gd name="connsiteY592" fmla="*/ 395037 h 1074821"/>
                  <a:gd name="connsiteX593" fmla="*/ 1028400 w 3802881"/>
                  <a:gd name="connsiteY593" fmla="*/ 397042 h 1074821"/>
                  <a:gd name="connsiteX594" fmla="*/ 1022384 w 3802881"/>
                  <a:gd name="connsiteY594" fmla="*/ 395037 h 1074821"/>
                  <a:gd name="connsiteX595" fmla="*/ 963179 w 3802881"/>
                  <a:gd name="connsiteY595" fmla="*/ 400552 h 1074821"/>
                  <a:gd name="connsiteX596" fmla="*/ 926131 w 3802881"/>
                  <a:gd name="connsiteY596" fmla="*/ 399398 h 1074821"/>
                  <a:gd name="connsiteX597" fmla="*/ 896453 w 3802881"/>
                  <a:gd name="connsiteY597" fmla="*/ 396341 h 1074821"/>
                  <a:gd name="connsiteX598" fmla="*/ 856398 w 3802881"/>
                  <a:gd name="connsiteY598" fmla="*/ 397093 h 1074821"/>
                  <a:gd name="connsiteX599" fmla="*/ 807219 w 3802881"/>
                  <a:gd name="connsiteY599" fmla="*/ 405765 h 1074821"/>
                  <a:gd name="connsiteX600" fmla="*/ 787768 w 3802881"/>
                  <a:gd name="connsiteY600" fmla="*/ 387016 h 1074821"/>
                  <a:gd name="connsiteX601" fmla="*/ 785562 w 3802881"/>
                  <a:gd name="connsiteY601" fmla="*/ 404261 h 1074821"/>
                  <a:gd name="connsiteX602" fmla="*/ 769721 w 3802881"/>
                  <a:gd name="connsiteY602" fmla="*/ 399048 h 1074821"/>
                  <a:gd name="connsiteX603" fmla="*/ 761700 w 3802881"/>
                  <a:gd name="connsiteY603" fmla="*/ 401053 h 1074821"/>
                  <a:gd name="connsiteX604" fmla="*/ 745658 w 3802881"/>
                  <a:gd name="connsiteY604" fmla="*/ 411079 h 1074821"/>
                  <a:gd name="connsiteX605" fmla="*/ 739642 w 3802881"/>
                  <a:gd name="connsiteY605" fmla="*/ 413085 h 1074821"/>
                  <a:gd name="connsiteX606" fmla="*/ 733626 w 3802881"/>
                  <a:gd name="connsiteY606" fmla="*/ 417095 h 1074821"/>
                  <a:gd name="connsiteX607" fmla="*/ 727610 w 3802881"/>
                  <a:gd name="connsiteY607" fmla="*/ 423111 h 1074821"/>
                  <a:gd name="connsiteX608" fmla="*/ 717584 w 3802881"/>
                  <a:gd name="connsiteY608" fmla="*/ 425116 h 1074821"/>
                  <a:gd name="connsiteX609" fmla="*/ 705552 w 3802881"/>
                  <a:gd name="connsiteY609" fmla="*/ 429127 h 1074821"/>
                  <a:gd name="connsiteX610" fmla="*/ 675473 w 3802881"/>
                  <a:gd name="connsiteY610" fmla="*/ 441158 h 1074821"/>
                  <a:gd name="connsiteX611" fmla="*/ 657426 w 3802881"/>
                  <a:gd name="connsiteY611" fmla="*/ 449179 h 1074821"/>
                  <a:gd name="connsiteX612" fmla="*/ 651410 w 3802881"/>
                  <a:gd name="connsiteY612" fmla="*/ 451185 h 1074821"/>
                  <a:gd name="connsiteX613" fmla="*/ 643389 w 3802881"/>
                  <a:gd name="connsiteY613" fmla="*/ 455195 h 1074821"/>
                  <a:gd name="connsiteX614" fmla="*/ 631358 w 3802881"/>
                  <a:gd name="connsiteY614" fmla="*/ 457200 h 1074821"/>
                  <a:gd name="connsiteX615" fmla="*/ 625342 w 3802881"/>
                  <a:gd name="connsiteY615" fmla="*/ 453190 h 1074821"/>
                  <a:gd name="connsiteX616" fmla="*/ 623336 w 3802881"/>
                  <a:gd name="connsiteY616" fmla="*/ 445169 h 1074821"/>
                  <a:gd name="connsiteX617" fmla="*/ 619326 w 3802881"/>
                  <a:gd name="connsiteY617" fmla="*/ 439153 h 1074821"/>
                  <a:gd name="connsiteX618" fmla="*/ 617321 w 3802881"/>
                  <a:gd name="connsiteY618" fmla="*/ 433137 h 1074821"/>
                  <a:gd name="connsiteX619" fmla="*/ 611305 w 3802881"/>
                  <a:gd name="connsiteY619" fmla="*/ 429127 h 1074821"/>
                  <a:gd name="connsiteX620" fmla="*/ 599273 w 3802881"/>
                  <a:gd name="connsiteY620" fmla="*/ 421106 h 1074821"/>
                  <a:gd name="connsiteX621" fmla="*/ 585236 w 3802881"/>
                  <a:gd name="connsiteY621" fmla="*/ 415090 h 1074821"/>
                  <a:gd name="connsiteX622" fmla="*/ 573205 w 3802881"/>
                  <a:gd name="connsiteY622" fmla="*/ 419100 h 1074821"/>
                  <a:gd name="connsiteX623" fmla="*/ 571200 w 3802881"/>
                  <a:gd name="connsiteY623" fmla="*/ 425116 h 1074821"/>
                  <a:gd name="connsiteX624" fmla="*/ 577215 w 3802881"/>
                  <a:gd name="connsiteY624" fmla="*/ 445169 h 1074821"/>
                  <a:gd name="connsiteX625" fmla="*/ 579221 w 3802881"/>
                  <a:gd name="connsiteY625" fmla="*/ 453190 h 1074821"/>
                  <a:gd name="connsiteX626" fmla="*/ 583231 w 3802881"/>
                  <a:gd name="connsiteY626" fmla="*/ 467227 h 1074821"/>
                  <a:gd name="connsiteX627" fmla="*/ 581226 w 3802881"/>
                  <a:gd name="connsiteY627" fmla="*/ 473242 h 1074821"/>
                  <a:gd name="connsiteX628" fmla="*/ 567189 w 3802881"/>
                  <a:gd name="connsiteY628" fmla="*/ 463216 h 1074821"/>
                  <a:gd name="connsiteX629" fmla="*/ 565184 w 3802881"/>
                  <a:gd name="connsiteY629" fmla="*/ 457200 h 1074821"/>
                  <a:gd name="connsiteX630" fmla="*/ 555158 w 3802881"/>
                  <a:gd name="connsiteY630" fmla="*/ 439153 h 1074821"/>
                  <a:gd name="connsiteX631" fmla="*/ 547136 w 3802881"/>
                  <a:gd name="connsiteY631" fmla="*/ 421106 h 1074821"/>
                  <a:gd name="connsiteX632" fmla="*/ 537110 w 3802881"/>
                  <a:gd name="connsiteY632" fmla="*/ 407069 h 1074821"/>
                  <a:gd name="connsiteX633" fmla="*/ 531094 w 3802881"/>
                  <a:gd name="connsiteY633" fmla="*/ 391027 h 1074821"/>
                  <a:gd name="connsiteX634" fmla="*/ 529089 w 3802881"/>
                  <a:gd name="connsiteY634" fmla="*/ 385011 h 1074821"/>
                  <a:gd name="connsiteX635" fmla="*/ 519063 w 3802881"/>
                  <a:gd name="connsiteY635" fmla="*/ 372979 h 1074821"/>
                  <a:gd name="connsiteX636" fmla="*/ 517058 w 3802881"/>
                  <a:gd name="connsiteY636" fmla="*/ 366963 h 1074821"/>
                  <a:gd name="connsiteX637" fmla="*/ 511042 w 3802881"/>
                  <a:gd name="connsiteY637" fmla="*/ 360948 h 1074821"/>
                  <a:gd name="connsiteX638" fmla="*/ 505026 w 3802881"/>
                  <a:gd name="connsiteY638" fmla="*/ 352927 h 1074821"/>
                  <a:gd name="connsiteX639" fmla="*/ 499010 w 3802881"/>
                  <a:gd name="connsiteY639" fmla="*/ 348916 h 1074821"/>
                  <a:gd name="connsiteX640" fmla="*/ 490989 w 3802881"/>
                  <a:gd name="connsiteY640" fmla="*/ 340895 h 1074821"/>
                  <a:gd name="connsiteX641" fmla="*/ 482968 w 3802881"/>
                  <a:gd name="connsiteY641" fmla="*/ 328863 h 1074821"/>
                  <a:gd name="connsiteX642" fmla="*/ 478958 w 3802881"/>
                  <a:gd name="connsiteY642" fmla="*/ 320842 h 1074821"/>
                  <a:gd name="connsiteX643" fmla="*/ 480963 w 3802881"/>
                  <a:gd name="connsiteY643" fmla="*/ 300790 h 1074821"/>
                  <a:gd name="connsiteX644" fmla="*/ 482968 w 3802881"/>
                  <a:gd name="connsiteY644" fmla="*/ 294774 h 1074821"/>
                  <a:gd name="connsiteX645" fmla="*/ 488984 w 3802881"/>
                  <a:gd name="connsiteY645" fmla="*/ 290763 h 1074821"/>
                  <a:gd name="connsiteX646" fmla="*/ 501015 w 3802881"/>
                  <a:gd name="connsiteY646" fmla="*/ 298785 h 1074821"/>
                  <a:gd name="connsiteX647" fmla="*/ 507031 w 3802881"/>
                  <a:gd name="connsiteY647" fmla="*/ 300790 h 1074821"/>
                  <a:gd name="connsiteX648" fmla="*/ 521068 w 3802881"/>
                  <a:gd name="connsiteY648" fmla="*/ 314827 h 1074821"/>
                  <a:gd name="connsiteX649" fmla="*/ 525079 w 3802881"/>
                  <a:gd name="connsiteY649" fmla="*/ 320842 h 1074821"/>
                  <a:gd name="connsiteX650" fmla="*/ 535105 w 3802881"/>
                  <a:gd name="connsiteY650" fmla="*/ 326858 h 1074821"/>
                  <a:gd name="connsiteX651" fmla="*/ 541121 w 3802881"/>
                  <a:gd name="connsiteY651" fmla="*/ 330869 h 1074821"/>
                  <a:gd name="connsiteX652" fmla="*/ 547136 w 3802881"/>
                  <a:gd name="connsiteY652" fmla="*/ 332874 h 1074821"/>
                  <a:gd name="connsiteX653" fmla="*/ 555158 w 3802881"/>
                  <a:gd name="connsiteY653" fmla="*/ 336885 h 1074821"/>
                  <a:gd name="connsiteX654" fmla="*/ 611305 w 3802881"/>
                  <a:gd name="connsiteY654" fmla="*/ 332874 h 1074821"/>
                  <a:gd name="connsiteX655" fmla="*/ 621331 w 3802881"/>
                  <a:gd name="connsiteY655" fmla="*/ 328863 h 1074821"/>
                  <a:gd name="connsiteX656" fmla="*/ 619326 w 3802881"/>
                  <a:gd name="connsiteY656" fmla="*/ 312821 h 1074821"/>
                  <a:gd name="connsiteX657" fmla="*/ 629185 w 3802881"/>
                  <a:gd name="connsiteY657" fmla="*/ 300344 h 1074821"/>
                  <a:gd name="connsiteX658" fmla="*/ 597435 w 3802881"/>
                  <a:gd name="connsiteY658" fmla="*/ 276782 h 1074821"/>
                  <a:gd name="connsiteX659" fmla="*/ 579388 w 3802881"/>
                  <a:gd name="connsiteY659" fmla="*/ 265920 h 1074821"/>
                  <a:gd name="connsiteX660" fmla="*/ 561953 w 3802881"/>
                  <a:gd name="connsiteY660" fmla="*/ 249766 h 1074821"/>
                  <a:gd name="connsiteX661" fmla="*/ 533100 w 3802881"/>
                  <a:gd name="connsiteY661" fmla="*/ 256674 h 1074821"/>
                  <a:gd name="connsiteX662" fmla="*/ 540730 w 3802881"/>
                  <a:gd name="connsiteY662" fmla="*/ 242303 h 1074821"/>
                  <a:gd name="connsiteX663" fmla="*/ 517058 w 3802881"/>
                  <a:gd name="connsiteY663" fmla="*/ 236621 h 1074821"/>
                  <a:gd name="connsiteX664" fmla="*/ 511042 w 3802881"/>
                  <a:gd name="connsiteY664" fmla="*/ 230606 h 1074821"/>
                  <a:gd name="connsiteX665" fmla="*/ 507031 w 3802881"/>
                  <a:gd name="connsiteY665" fmla="*/ 224590 h 1074821"/>
                  <a:gd name="connsiteX666" fmla="*/ 501015 w 3802881"/>
                  <a:gd name="connsiteY666" fmla="*/ 222585 h 1074821"/>
                  <a:gd name="connsiteX667" fmla="*/ 479571 w 3802881"/>
                  <a:gd name="connsiteY667" fmla="*/ 206932 h 1074821"/>
                  <a:gd name="connsiteX668" fmla="*/ 416794 w 3802881"/>
                  <a:gd name="connsiteY668" fmla="*/ 214563 h 1074821"/>
                  <a:gd name="connsiteX669" fmla="*/ 390726 w 3802881"/>
                  <a:gd name="connsiteY669" fmla="*/ 212558 h 1074821"/>
                  <a:gd name="connsiteX670" fmla="*/ 370673 w 3802881"/>
                  <a:gd name="connsiteY670" fmla="*/ 206542 h 1074821"/>
                  <a:gd name="connsiteX671" fmla="*/ 360647 w 3802881"/>
                  <a:gd name="connsiteY671" fmla="*/ 202532 h 1074821"/>
                  <a:gd name="connsiteX672" fmla="*/ 354631 w 3802881"/>
                  <a:gd name="connsiteY672" fmla="*/ 196516 h 1074821"/>
                  <a:gd name="connsiteX673" fmla="*/ 344605 w 3802881"/>
                  <a:gd name="connsiteY673" fmla="*/ 194511 h 1074821"/>
                  <a:gd name="connsiteX674" fmla="*/ 316531 w 3802881"/>
                  <a:gd name="connsiteY674" fmla="*/ 188495 h 1074821"/>
                  <a:gd name="connsiteX675" fmla="*/ 306505 w 3802881"/>
                  <a:gd name="connsiteY675" fmla="*/ 184485 h 1074821"/>
                  <a:gd name="connsiteX676" fmla="*/ 288458 w 3802881"/>
                  <a:gd name="connsiteY676" fmla="*/ 182479 h 1074821"/>
                  <a:gd name="connsiteX677" fmla="*/ 274421 w 3802881"/>
                  <a:gd name="connsiteY677" fmla="*/ 174458 h 1074821"/>
                  <a:gd name="connsiteX678" fmla="*/ 216268 w 3802881"/>
                  <a:gd name="connsiteY678" fmla="*/ 162427 h 1074821"/>
                  <a:gd name="connsiteX679" fmla="*/ 174158 w 3802881"/>
                  <a:gd name="connsiteY679" fmla="*/ 162427 h 1074821"/>
                  <a:gd name="connsiteX680" fmla="*/ 168142 w 3802881"/>
                  <a:gd name="connsiteY680" fmla="*/ 168442 h 1074821"/>
                  <a:gd name="connsiteX681" fmla="*/ 162126 w 3802881"/>
                  <a:gd name="connsiteY681" fmla="*/ 170448 h 1074821"/>
                  <a:gd name="connsiteX682" fmla="*/ 156110 w 3802881"/>
                  <a:gd name="connsiteY682" fmla="*/ 176463 h 1074821"/>
                  <a:gd name="connsiteX683" fmla="*/ 154105 w 3802881"/>
                  <a:gd name="connsiteY683" fmla="*/ 182479 h 1074821"/>
                  <a:gd name="connsiteX684" fmla="*/ 148089 w 3802881"/>
                  <a:gd name="connsiteY684" fmla="*/ 184485 h 1074821"/>
                  <a:gd name="connsiteX685" fmla="*/ 136058 w 3802881"/>
                  <a:gd name="connsiteY685" fmla="*/ 190500 h 1074821"/>
                  <a:gd name="connsiteX686" fmla="*/ 116005 w 3802881"/>
                  <a:gd name="connsiteY686" fmla="*/ 208548 h 1074821"/>
                  <a:gd name="connsiteX687" fmla="*/ 109989 w 3802881"/>
                  <a:gd name="connsiteY687" fmla="*/ 210553 h 1074821"/>
                  <a:gd name="connsiteX688" fmla="*/ 107984 w 3802881"/>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28165 w 3802910"/>
                  <a:gd name="connsiteY105" fmla="*/ 719890 h 1074821"/>
                  <a:gd name="connsiteX106" fmla="*/ 948218 w 3802910"/>
                  <a:gd name="connsiteY106" fmla="*/ 723900 h 1074821"/>
                  <a:gd name="connsiteX107" fmla="*/ 956239 w 3802910"/>
                  <a:gd name="connsiteY107" fmla="*/ 727911 h 1074821"/>
                  <a:gd name="connsiteX108" fmla="*/ 970276 w 3802910"/>
                  <a:gd name="connsiteY108" fmla="*/ 731921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16823 w 3802910"/>
                  <a:gd name="connsiteY668" fmla="*/ 214563 h 1074821"/>
                  <a:gd name="connsiteX669" fmla="*/ 390755 w 3802910"/>
                  <a:gd name="connsiteY669" fmla="*/ 212558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28165 w 3802910"/>
                  <a:gd name="connsiteY105" fmla="*/ 719890 h 1074821"/>
                  <a:gd name="connsiteX106" fmla="*/ 948218 w 3802910"/>
                  <a:gd name="connsiteY106" fmla="*/ 723900 h 1074821"/>
                  <a:gd name="connsiteX107" fmla="*/ 956239 w 3802910"/>
                  <a:gd name="connsiteY107" fmla="*/ 727911 h 1074821"/>
                  <a:gd name="connsiteX108" fmla="*/ 970276 w 3802910"/>
                  <a:gd name="connsiteY108" fmla="*/ 731921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25396 w 3802910"/>
                  <a:gd name="connsiteY668" fmla="*/ 211705 h 1074821"/>
                  <a:gd name="connsiteX669" fmla="*/ 390755 w 3802910"/>
                  <a:gd name="connsiteY669" fmla="*/ 212558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28165 w 3802910"/>
                  <a:gd name="connsiteY105" fmla="*/ 719890 h 1074821"/>
                  <a:gd name="connsiteX106" fmla="*/ 948218 w 3802910"/>
                  <a:gd name="connsiteY106" fmla="*/ 723900 h 1074821"/>
                  <a:gd name="connsiteX107" fmla="*/ 956239 w 3802910"/>
                  <a:gd name="connsiteY107" fmla="*/ 727911 h 1074821"/>
                  <a:gd name="connsiteX108" fmla="*/ 970276 w 3802910"/>
                  <a:gd name="connsiteY108" fmla="*/ 731921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25396 w 3802910"/>
                  <a:gd name="connsiteY668" fmla="*/ 211705 h 1074821"/>
                  <a:gd name="connsiteX669" fmla="*/ 393612 w 3802910"/>
                  <a:gd name="connsiteY669" fmla="*/ 202081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28165 w 3802910"/>
                  <a:gd name="connsiteY105" fmla="*/ 719890 h 1074821"/>
                  <a:gd name="connsiteX106" fmla="*/ 948218 w 3802910"/>
                  <a:gd name="connsiteY106" fmla="*/ 723900 h 1074821"/>
                  <a:gd name="connsiteX107" fmla="*/ 956239 w 3802910"/>
                  <a:gd name="connsiteY107" fmla="*/ 727911 h 1074821"/>
                  <a:gd name="connsiteX108" fmla="*/ 967418 w 3802910"/>
                  <a:gd name="connsiteY108" fmla="*/ 743351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25396 w 3802910"/>
                  <a:gd name="connsiteY668" fmla="*/ 211705 h 1074821"/>
                  <a:gd name="connsiteX669" fmla="*/ 393612 w 3802910"/>
                  <a:gd name="connsiteY669" fmla="*/ 202081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28165 w 3802910"/>
                  <a:gd name="connsiteY105" fmla="*/ 719890 h 1074821"/>
                  <a:gd name="connsiteX106" fmla="*/ 948218 w 3802910"/>
                  <a:gd name="connsiteY106" fmla="*/ 723900 h 1074821"/>
                  <a:gd name="connsiteX107" fmla="*/ 956239 w 3802910"/>
                  <a:gd name="connsiteY107" fmla="*/ 727911 h 1074821"/>
                  <a:gd name="connsiteX108" fmla="*/ 962655 w 3802910"/>
                  <a:gd name="connsiteY108" fmla="*/ 746209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25396 w 3802910"/>
                  <a:gd name="connsiteY668" fmla="*/ 211705 h 1074821"/>
                  <a:gd name="connsiteX669" fmla="*/ 393612 w 3802910"/>
                  <a:gd name="connsiteY669" fmla="*/ 202081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28165 w 3802910"/>
                  <a:gd name="connsiteY105" fmla="*/ 719890 h 1074821"/>
                  <a:gd name="connsiteX106" fmla="*/ 948218 w 3802910"/>
                  <a:gd name="connsiteY106" fmla="*/ 723900 h 1074821"/>
                  <a:gd name="connsiteX107" fmla="*/ 956239 w 3802910"/>
                  <a:gd name="connsiteY107" fmla="*/ 736483 h 1074821"/>
                  <a:gd name="connsiteX108" fmla="*/ 962655 w 3802910"/>
                  <a:gd name="connsiteY108" fmla="*/ 746209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25396 w 3802910"/>
                  <a:gd name="connsiteY668" fmla="*/ 211705 h 1074821"/>
                  <a:gd name="connsiteX669" fmla="*/ 393612 w 3802910"/>
                  <a:gd name="connsiteY669" fmla="*/ 202081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28165 w 3802910"/>
                  <a:gd name="connsiteY105" fmla="*/ 719890 h 1074821"/>
                  <a:gd name="connsiteX106" fmla="*/ 948218 w 3802910"/>
                  <a:gd name="connsiteY106" fmla="*/ 723900 h 1074821"/>
                  <a:gd name="connsiteX107" fmla="*/ 941951 w 3802910"/>
                  <a:gd name="connsiteY107" fmla="*/ 742198 h 1074821"/>
                  <a:gd name="connsiteX108" fmla="*/ 962655 w 3802910"/>
                  <a:gd name="connsiteY108" fmla="*/ 746209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25396 w 3802910"/>
                  <a:gd name="connsiteY668" fmla="*/ 211705 h 1074821"/>
                  <a:gd name="connsiteX669" fmla="*/ 393612 w 3802910"/>
                  <a:gd name="connsiteY669" fmla="*/ 202081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19593 w 3802910"/>
                  <a:gd name="connsiteY105" fmla="*/ 730368 h 1074821"/>
                  <a:gd name="connsiteX106" fmla="*/ 948218 w 3802910"/>
                  <a:gd name="connsiteY106" fmla="*/ 723900 h 1074821"/>
                  <a:gd name="connsiteX107" fmla="*/ 941951 w 3802910"/>
                  <a:gd name="connsiteY107" fmla="*/ 742198 h 1074821"/>
                  <a:gd name="connsiteX108" fmla="*/ 962655 w 3802910"/>
                  <a:gd name="connsiteY108" fmla="*/ 746209 h 1074821"/>
                  <a:gd name="connsiteX109" fmla="*/ 989276 w 3802910"/>
                  <a:gd name="connsiteY109" fmla="*/ 744605 h 1074821"/>
                  <a:gd name="connsiteX110" fmla="*/ 1036149 w 3802910"/>
                  <a:gd name="connsiteY110" fmla="*/ 758341 h 1074821"/>
                  <a:gd name="connsiteX111" fmla="*/ 1082571 w 3802910"/>
                  <a:gd name="connsiteY111" fmla="*/ 753979 h 1074821"/>
                  <a:gd name="connsiteX112" fmla="*/ 1094602 w 3802910"/>
                  <a:gd name="connsiteY112" fmla="*/ 757990 h 1074821"/>
                  <a:gd name="connsiteX113" fmla="*/ 1118665 w 3802910"/>
                  <a:gd name="connsiteY113" fmla="*/ 762000 h 1074821"/>
                  <a:gd name="connsiteX114" fmla="*/ 1126687 w 3802910"/>
                  <a:gd name="connsiteY114" fmla="*/ 764006 h 1074821"/>
                  <a:gd name="connsiteX115" fmla="*/ 1152755 w 3802910"/>
                  <a:gd name="connsiteY115" fmla="*/ 770021 h 1074821"/>
                  <a:gd name="connsiteX116" fmla="*/ 1198876 w 3802910"/>
                  <a:gd name="connsiteY116" fmla="*/ 780048 h 1074821"/>
                  <a:gd name="connsiteX117" fmla="*/ 1234971 w 3802910"/>
                  <a:gd name="connsiteY117" fmla="*/ 794085 h 1074821"/>
                  <a:gd name="connsiteX118" fmla="*/ 1240987 w 3802910"/>
                  <a:gd name="connsiteY118" fmla="*/ 798095 h 1074821"/>
                  <a:gd name="connsiteX119" fmla="*/ 1255023 w 3802910"/>
                  <a:gd name="connsiteY119" fmla="*/ 804111 h 1074821"/>
                  <a:gd name="connsiteX120" fmla="*/ 1265050 w 3802910"/>
                  <a:gd name="connsiteY120" fmla="*/ 810127 h 1074821"/>
                  <a:gd name="connsiteX121" fmla="*/ 1271065 w 3802910"/>
                  <a:gd name="connsiteY121" fmla="*/ 814137 h 1074821"/>
                  <a:gd name="connsiteX122" fmla="*/ 1279087 w 3802910"/>
                  <a:gd name="connsiteY122" fmla="*/ 816142 h 1074821"/>
                  <a:gd name="connsiteX123" fmla="*/ 1297134 w 3802910"/>
                  <a:gd name="connsiteY123" fmla="*/ 822158 h 1074821"/>
                  <a:gd name="connsiteX124" fmla="*/ 1305155 w 3802910"/>
                  <a:gd name="connsiteY124" fmla="*/ 826169 h 1074821"/>
                  <a:gd name="connsiteX125" fmla="*/ 1479613 w 3802910"/>
                  <a:gd name="connsiteY125" fmla="*/ 824163 h 1074821"/>
                  <a:gd name="connsiteX126" fmla="*/ 1487634 w 3802910"/>
                  <a:gd name="connsiteY126" fmla="*/ 826169 h 1074821"/>
                  <a:gd name="connsiteX127" fmla="*/ 1501671 w 3802910"/>
                  <a:gd name="connsiteY127" fmla="*/ 830179 h 1074821"/>
                  <a:gd name="connsiteX128" fmla="*/ 1519718 w 3802910"/>
                  <a:gd name="connsiteY128" fmla="*/ 832185 h 1074821"/>
                  <a:gd name="connsiteX129" fmla="*/ 1549797 w 3802910"/>
                  <a:gd name="connsiteY129" fmla="*/ 840206 h 1074821"/>
                  <a:gd name="connsiteX130" fmla="*/ 1567844 w 3802910"/>
                  <a:gd name="connsiteY130" fmla="*/ 846221 h 1074821"/>
                  <a:gd name="connsiteX131" fmla="*/ 1575865 w 3802910"/>
                  <a:gd name="connsiteY131" fmla="*/ 850232 h 1074821"/>
                  <a:gd name="connsiteX132" fmla="*/ 1585892 w 3802910"/>
                  <a:gd name="connsiteY132" fmla="*/ 852237 h 1074821"/>
                  <a:gd name="connsiteX133" fmla="*/ 1615971 w 3802910"/>
                  <a:gd name="connsiteY133" fmla="*/ 858253 h 1074821"/>
                  <a:gd name="connsiteX134" fmla="*/ 1623992 w 3802910"/>
                  <a:gd name="connsiteY134" fmla="*/ 862263 h 1074821"/>
                  <a:gd name="connsiteX135" fmla="*/ 1632013 w 3802910"/>
                  <a:gd name="connsiteY135" fmla="*/ 864269 h 1074821"/>
                  <a:gd name="connsiteX136" fmla="*/ 1646050 w 3802910"/>
                  <a:gd name="connsiteY136" fmla="*/ 870285 h 1074821"/>
                  <a:gd name="connsiteX137" fmla="*/ 1664097 w 3802910"/>
                  <a:gd name="connsiteY137" fmla="*/ 890337 h 1074821"/>
                  <a:gd name="connsiteX138" fmla="*/ 1670113 w 3802910"/>
                  <a:gd name="connsiteY138" fmla="*/ 902369 h 1074821"/>
                  <a:gd name="connsiteX139" fmla="*/ 1676129 w 3802910"/>
                  <a:gd name="connsiteY139" fmla="*/ 906379 h 1074821"/>
                  <a:gd name="connsiteX140" fmla="*/ 1684150 w 3802910"/>
                  <a:gd name="connsiteY140" fmla="*/ 912395 h 1074821"/>
                  <a:gd name="connsiteX141" fmla="*/ 1690165 w 3802910"/>
                  <a:gd name="connsiteY141" fmla="*/ 916406 h 1074821"/>
                  <a:gd name="connsiteX142" fmla="*/ 1718239 w 3802910"/>
                  <a:gd name="connsiteY142" fmla="*/ 924427 h 1074821"/>
                  <a:gd name="connsiteX143" fmla="*/ 1744308 w 3802910"/>
                  <a:gd name="connsiteY143" fmla="*/ 932448 h 1074821"/>
                  <a:gd name="connsiteX144" fmla="*/ 1756339 w 3802910"/>
                  <a:gd name="connsiteY144" fmla="*/ 938463 h 1074821"/>
                  <a:gd name="connsiteX145" fmla="*/ 1768371 w 3802910"/>
                  <a:gd name="connsiteY145" fmla="*/ 944479 h 1074821"/>
                  <a:gd name="connsiteX146" fmla="*/ 1784413 w 3802910"/>
                  <a:gd name="connsiteY146" fmla="*/ 950495 h 1074821"/>
                  <a:gd name="connsiteX147" fmla="*/ 1831286 w 3802910"/>
                  <a:gd name="connsiteY147" fmla="*/ 965083 h 1074821"/>
                  <a:gd name="connsiteX148" fmla="*/ 1984939 w 3802910"/>
                  <a:gd name="connsiteY148" fmla="*/ 952500 h 1074821"/>
                  <a:gd name="connsiteX149" fmla="*/ 2077181 w 3802910"/>
                  <a:gd name="connsiteY149" fmla="*/ 948490 h 1074821"/>
                  <a:gd name="connsiteX150" fmla="*/ 2135334 w 3802910"/>
                  <a:gd name="connsiteY150" fmla="*/ 950495 h 1074821"/>
                  <a:gd name="connsiteX151" fmla="*/ 2157392 w 3802910"/>
                  <a:gd name="connsiteY151" fmla="*/ 952500 h 1074821"/>
                  <a:gd name="connsiteX152" fmla="*/ 2167418 w 3802910"/>
                  <a:gd name="connsiteY152" fmla="*/ 956511 h 1074821"/>
                  <a:gd name="connsiteX153" fmla="*/ 2179450 w 3802910"/>
                  <a:gd name="connsiteY153" fmla="*/ 958516 h 1074821"/>
                  <a:gd name="connsiteX154" fmla="*/ 2191481 w 3802910"/>
                  <a:gd name="connsiteY154" fmla="*/ 964532 h 1074821"/>
                  <a:gd name="connsiteX155" fmla="*/ 2197497 w 3802910"/>
                  <a:gd name="connsiteY155" fmla="*/ 968542 h 1074821"/>
                  <a:gd name="connsiteX156" fmla="*/ 2203513 w 3802910"/>
                  <a:gd name="connsiteY156" fmla="*/ 970548 h 1074821"/>
                  <a:gd name="connsiteX157" fmla="*/ 2209529 w 3802910"/>
                  <a:gd name="connsiteY157" fmla="*/ 974558 h 1074821"/>
                  <a:gd name="connsiteX158" fmla="*/ 2217550 w 3802910"/>
                  <a:gd name="connsiteY158" fmla="*/ 976563 h 1074821"/>
                  <a:gd name="connsiteX159" fmla="*/ 2223565 w 3802910"/>
                  <a:gd name="connsiteY159" fmla="*/ 978569 h 1074821"/>
                  <a:gd name="connsiteX160" fmla="*/ 2231587 w 3802910"/>
                  <a:gd name="connsiteY160" fmla="*/ 984585 h 1074821"/>
                  <a:gd name="connsiteX161" fmla="*/ 2237602 w 3802910"/>
                  <a:gd name="connsiteY161" fmla="*/ 988595 h 1074821"/>
                  <a:gd name="connsiteX162" fmla="*/ 2239608 w 3802910"/>
                  <a:gd name="connsiteY162" fmla="*/ 994611 h 1074821"/>
                  <a:gd name="connsiteX163" fmla="*/ 2243618 w 3802910"/>
                  <a:gd name="connsiteY163" fmla="*/ 1002632 h 1074821"/>
                  <a:gd name="connsiteX164" fmla="*/ 2245623 w 3802910"/>
                  <a:gd name="connsiteY164" fmla="*/ 1010653 h 1074821"/>
                  <a:gd name="connsiteX165" fmla="*/ 2247629 w 3802910"/>
                  <a:gd name="connsiteY165" fmla="*/ 1016669 h 1074821"/>
                  <a:gd name="connsiteX166" fmla="*/ 2256251 w 3802910"/>
                  <a:gd name="connsiteY166" fmla="*/ 1035819 h 1074821"/>
                  <a:gd name="connsiteX167" fmla="*/ 2291744 w 3802910"/>
                  <a:gd name="connsiteY167" fmla="*/ 1010653 h 1074821"/>
                  <a:gd name="connsiteX168" fmla="*/ 2293750 w 3802910"/>
                  <a:gd name="connsiteY168" fmla="*/ 996616 h 1074821"/>
                  <a:gd name="connsiteX169" fmla="*/ 2305781 w 3802910"/>
                  <a:gd name="connsiteY169" fmla="*/ 878306 h 1074821"/>
                  <a:gd name="connsiteX170" fmla="*/ 2313802 w 3802910"/>
                  <a:gd name="connsiteY170" fmla="*/ 862263 h 1074821"/>
                  <a:gd name="connsiteX171" fmla="*/ 2319818 w 3802910"/>
                  <a:gd name="connsiteY171" fmla="*/ 856248 h 1074821"/>
                  <a:gd name="connsiteX172" fmla="*/ 2331850 w 3802910"/>
                  <a:gd name="connsiteY172" fmla="*/ 844216 h 1074821"/>
                  <a:gd name="connsiteX173" fmla="*/ 2337865 w 3802910"/>
                  <a:gd name="connsiteY173" fmla="*/ 832185 h 1074821"/>
                  <a:gd name="connsiteX174" fmla="*/ 2345887 w 3802910"/>
                  <a:gd name="connsiteY174" fmla="*/ 826169 h 1074821"/>
                  <a:gd name="connsiteX175" fmla="*/ 2357918 w 3802910"/>
                  <a:gd name="connsiteY175" fmla="*/ 836195 h 1074821"/>
                  <a:gd name="connsiteX176" fmla="*/ 2369950 w 3802910"/>
                  <a:gd name="connsiteY176" fmla="*/ 846221 h 1074821"/>
                  <a:gd name="connsiteX177" fmla="*/ 2377971 w 3802910"/>
                  <a:gd name="connsiteY177" fmla="*/ 858253 h 1074821"/>
                  <a:gd name="connsiteX178" fmla="*/ 2379976 w 3802910"/>
                  <a:gd name="connsiteY178" fmla="*/ 864269 h 1074821"/>
                  <a:gd name="connsiteX179" fmla="*/ 2383987 w 3802910"/>
                  <a:gd name="connsiteY179" fmla="*/ 870285 h 1074821"/>
                  <a:gd name="connsiteX180" fmla="*/ 2412060 w 3802910"/>
                  <a:gd name="connsiteY180" fmla="*/ 912395 h 1074821"/>
                  <a:gd name="connsiteX181" fmla="*/ 2422087 w 3802910"/>
                  <a:gd name="connsiteY181" fmla="*/ 928437 h 1074821"/>
                  <a:gd name="connsiteX182" fmla="*/ 2438129 w 3802910"/>
                  <a:gd name="connsiteY182" fmla="*/ 968542 h 1074821"/>
                  <a:gd name="connsiteX183" fmla="*/ 2442139 w 3802910"/>
                  <a:gd name="connsiteY183" fmla="*/ 976563 h 1074821"/>
                  <a:gd name="connsiteX184" fmla="*/ 2444144 w 3802910"/>
                  <a:gd name="connsiteY184" fmla="*/ 982579 h 1074821"/>
                  <a:gd name="connsiteX185" fmla="*/ 2440635 w 3802910"/>
                  <a:gd name="connsiteY185" fmla="*/ 1006141 h 1074821"/>
                  <a:gd name="connsiteX186" fmla="*/ 2466202 w 3802910"/>
                  <a:gd name="connsiteY186" fmla="*/ 994611 h 1074821"/>
                  <a:gd name="connsiteX187" fmla="*/ 2468208 w 3802910"/>
                  <a:gd name="connsiteY187" fmla="*/ 988595 h 1074821"/>
                  <a:gd name="connsiteX188" fmla="*/ 2476229 w 3802910"/>
                  <a:gd name="connsiteY188" fmla="*/ 984585 h 1074821"/>
                  <a:gd name="connsiteX189" fmla="*/ 2488260 w 3802910"/>
                  <a:gd name="connsiteY189" fmla="*/ 978569 h 1074821"/>
                  <a:gd name="connsiteX190" fmla="*/ 2500292 w 3802910"/>
                  <a:gd name="connsiteY190" fmla="*/ 970548 h 1074821"/>
                  <a:gd name="connsiteX191" fmla="*/ 2514329 w 3802910"/>
                  <a:gd name="connsiteY191" fmla="*/ 960521 h 1074821"/>
                  <a:gd name="connsiteX192" fmla="*/ 2520344 w 3802910"/>
                  <a:gd name="connsiteY192" fmla="*/ 958516 h 1074821"/>
                  <a:gd name="connsiteX193" fmla="*/ 2526360 w 3802910"/>
                  <a:gd name="connsiteY193" fmla="*/ 954506 h 1074821"/>
                  <a:gd name="connsiteX194" fmla="*/ 2540397 w 3802910"/>
                  <a:gd name="connsiteY194" fmla="*/ 950495 h 1074821"/>
                  <a:gd name="connsiteX195" fmla="*/ 2554434 w 3802910"/>
                  <a:gd name="connsiteY195" fmla="*/ 944479 h 1074821"/>
                  <a:gd name="connsiteX196" fmla="*/ 2568471 w 3802910"/>
                  <a:gd name="connsiteY196" fmla="*/ 938463 h 1074821"/>
                  <a:gd name="connsiteX197" fmla="*/ 2574487 w 3802910"/>
                  <a:gd name="connsiteY197" fmla="*/ 934453 h 1074821"/>
                  <a:gd name="connsiteX198" fmla="*/ 2580502 w 3802910"/>
                  <a:gd name="connsiteY198" fmla="*/ 932448 h 1074821"/>
                  <a:gd name="connsiteX199" fmla="*/ 2620608 w 3802910"/>
                  <a:gd name="connsiteY199" fmla="*/ 938463 h 1074821"/>
                  <a:gd name="connsiteX200" fmla="*/ 2636650 w 3802910"/>
                  <a:gd name="connsiteY200" fmla="*/ 946485 h 1074821"/>
                  <a:gd name="connsiteX201" fmla="*/ 2650687 w 3802910"/>
                  <a:gd name="connsiteY201" fmla="*/ 952500 h 1074821"/>
                  <a:gd name="connsiteX202" fmla="*/ 2660713 w 3802910"/>
                  <a:gd name="connsiteY202" fmla="*/ 960521 h 1074821"/>
                  <a:gd name="connsiteX203" fmla="*/ 2682771 w 3802910"/>
                  <a:gd name="connsiteY203" fmla="*/ 966537 h 1074821"/>
                  <a:gd name="connsiteX204" fmla="*/ 2694802 w 3802910"/>
                  <a:gd name="connsiteY204" fmla="*/ 970548 h 1074821"/>
                  <a:gd name="connsiteX205" fmla="*/ 2700818 w 3802910"/>
                  <a:gd name="connsiteY205" fmla="*/ 974558 h 1074821"/>
                  <a:gd name="connsiteX206" fmla="*/ 2710844 w 3802910"/>
                  <a:gd name="connsiteY206" fmla="*/ 976563 h 1074821"/>
                  <a:gd name="connsiteX207" fmla="*/ 2736913 w 3802910"/>
                  <a:gd name="connsiteY207" fmla="*/ 982579 h 1074821"/>
                  <a:gd name="connsiteX208" fmla="*/ 2754960 w 3802910"/>
                  <a:gd name="connsiteY208" fmla="*/ 988595 h 1074821"/>
                  <a:gd name="connsiteX209" fmla="*/ 2766992 w 3802910"/>
                  <a:gd name="connsiteY209" fmla="*/ 992606 h 1074821"/>
                  <a:gd name="connsiteX210" fmla="*/ 2779023 w 3802910"/>
                  <a:gd name="connsiteY210" fmla="*/ 994611 h 1074821"/>
                  <a:gd name="connsiteX211" fmla="*/ 2789050 w 3802910"/>
                  <a:gd name="connsiteY211" fmla="*/ 998621 h 1074821"/>
                  <a:gd name="connsiteX212" fmla="*/ 2797071 w 3802910"/>
                  <a:gd name="connsiteY212" fmla="*/ 1000627 h 1074821"/>
                  <a:gd name="connsiteX213" fmla="*/ 2803087 w 3802910"/>
                  <a:gd name="connsiteY213" fmla="*/ 1004637 h 1074821"/>
                  <a:gd name="connsiteX214" fmla="*/ 2809102 w 3802910"/>
                  <a:gd name="connsiteY214" fmla="*/ 1006642 h 1074821"/>
                  <a:gd name="connsiteX215" fmla="*/ 2821134 w 3802910"/>
                  <a:gd name="connsiteY215" fmla="*/ 1012658 h 1074821"/>
                  <a:gd name="connsiteX216" fmla="*/ 2833165 w 3802910"/>
                  <a:gd name="connsiteY216" fmla="*/ 1018674 h 1074821"/>
                  <a:gd name="connsiteX217" fmla="*/ 2845197 w 3802910"/>
                  <a:gd name="connsiteY217" fmla="*/ 1030706 h 1074821"/>
                  <a:gd name="connsiteX218" fmla="*/ 2851213 w 3802910"/>
                  <a:gd name="connsiteY218" fmla="*/ 1034716 h 1074821"/>
                  <a:gd name="connsiteX219" fmla="*/ 2863244 w 3802910"/>
                  <a:gd name="connsiteY219" fmla="*/ 1048753 h 1074821"/>
                  <a:gd name="connsiteX220" fmla="*/ 2871265 w 3802910"/>
                  <a:gd name="connsiteY220" fmla="*/ 1060785 h 1074821"/>
                  <a:gd name="connsiteX221" fmla="*/ 2879287 w 3802910"/>
                  <a:gd name="connsiteY221" fmla="*/ 1074821 h 1074821"/>
                  <a:gd name="connsiteX222" fmla="*/ 2885302 w 3802910"/>
                  <a:gd name="connsiteY222" fmla="*/ 1070811 h 1074821"/>
                  <a:gd name="connsiteX223" fmla="*/ 2887308 w 3802910"/>
                  <a:gd name="connsiteY223" fmla="*/ 1034716 h 1074821"/>
                  <a:gd name="connsiteX224" fmla="*/ 2901344 w 3802910"/>
                  <a:gd name="connsiteY224" fmla="*/ 982579 h 1074821"/>
                  <a:gd name="connsiteX225" fmla="*/ 2905355 w 3802910"/>
                  <a:gd name="connsiteY225" fmla="*/ 972553 h 1074821"/>
                  <a:gd name="connsiteX226" fmla="*/ 2909365 w 3802910"/>
                  <a:gd name="connsiteY226" fmla="*/ 954506 h 1074821"/>
                  <a:gd name="connsiteX227" fmla="*/ 2915381 w 3802910"/>
                  <a:gd name="connsiteY227" fmla="*/ 942474 h 1074821"/>
                  <a:gd name="connsiteX228" fmla="*/ 2917387 w 3802910"/>
                  <a:gd name="connsiteY228" fmla="*/ 936458 h 1074821"/>
                  <a:gd name="connsiteX229" fmla="*/ 2913376 w 3802910"/>
                  <a:gd name="connsiteY229" fmla="*/ 920416 h 1074821"/>
                  <a:gd name="connsiteX230" fmla="*/ 2897334 w 3802910"/>
                  <a:gd name="connsiteY230" fmla="*/ 914400 h 1074821"/>
                  <a:gd name="connsiteX231" fmla="*/ 2869260 w 3802910"/>
                  <a:gd name="connsiteY231" fmla="*/ 918411 h 1074821"/>
                  <a:gd name="connsiteX232" fmla="*/ 2851213 w 3802910"/>
                  <a:gd name="connsiteY232" fmla="*/ 924427 h 1074821"/>
                  <a:gd name="connsiteX233" fmla="*/ 2835171 w 3802910"/>
                  <a:gd name="connsiteY233" fmla="*/ 926432 h 1074821"/>
                  <a:gd name="connsiteX234" fmla="*/ 2803087 w 3802910"/>
                  <a:gd name="connsiteY234" fmla="*/ 922421 h 1074821"/>
                  <a:gd name="connsiteX235" fmla="*/ 2797071 w 3802910"/>
                  <a:gd name="connsiteY235" fmla="*/ 920416 h 1074821"/>
                  <a:gd name="connsiteX236" fmla="*/ 2793060 w 3802910"/>
                  <a:gd name="connsiteY236" fmla="*/ 914400 h 1074821"/>
                  <a:gd name="connsiteX237" fmla="*/ 2787044 w 3802910"/>
                  <a:gd name="connsiteY237" fmla="*/ 910390 h 1074821"/>
                  <a:gd name="connsiteX238" fmla="*/ 2783034 w 3802910"/>
                  <a:gd name="connsiteY238" fmla="*/ 902369 h 1074821"/>
                  <a:gd name="connsiteX239" fmla="*/ 2779023 w 3802910"/>
                  <a:gd name="connsiteY239" fmla="*/ 896353 h 1074821"/>
                  <a:gd name="connsiteX240" fmla="*/ 2781029 w 3802910"/>
                  <a:gd name="connsiteY240" fmla="*/ 884321 h 1074821"/>
                  <a:gd name="connsiteX241" fmla="*/ 2789050 w 3802910"/>
                  <a:gd name="connsiteY241" fmla="*/ 868279 h 1074821"/>
                  <a:gd name="connsiteX242" fmla="*/ 2795065 w 3802910"/>
                  <a:gd name="connsiteY242" fmla="*/ 862263 h 1074821"/>
                  <a:gd name="connsiteX243" fmla="*/ 2797071 w 3802910"/>
                  <a:gd name="connsiteY243" fmla="*/ 856248 h 1074821"/>
                  <a:gd name="connsiteX244" fmla="*/ 2807097 w 3802910"/>
                  <a:gd name="connsiteY244" fmla="*/ 844216 h 1074821"/>
                  <a:gd name="connsiteX245" fmla="*/ 2817123 w 3802910"/>
                  <a:gd name="connsiteY245" fmla="*/ 834190 h 1074821"/>
                  <a:gd name="connsiteX246" fmla="*/ 2821134 w 3802910"/>
                  <a:gd name="connsiteY246" fmla="*/ 828174 h 1074821"/>
                  <a:gd name="connsiteX247" fmla="*/ 2827150 w 3802910"/>
                  <a:gd name="connsiteY247" fmla="*/ 822158 h 1074821"/>
                  <a:gd name="connsiteX248" fmla="*/ 2833165 w 3802910"/>
                  <a:gd name="connsiteY248" fmla="*/ 814137 h 1074821"/>
                  <a:gd name="connsiteX249" fmla="*/ 2837176 w 3802910"/>
                  <a:gd name="connsiteY249" fmla="*/ 808121 h 1074821"/>
                  <a:gd name="connsiteX250" fmla="*/ 2843192 w 3802910"/>
                  <a:gd name="connsiteY250" fmla="*/ 804111 h 1074821"/>
                  <a:gd name="connsiteX251" fmla="*/ 2847202 w 3802910"/>
                  <a:gd name="connsiteY251" fmla="*/ 798095 h 1074821"/>
                  <a:gd name="connsiteX252" fmla="*/ 2865250 w 3802910"/>
                  <a:gd name="connsiteY252" fmla="*/ 788069 h 1074821"/>
                  <a:gd name="connsiteX253" fmla="*/ 2877281 w 3802910"/>
                  <a:gd name="connsiteY253" fmla="*/ 776037 h 1074821"/>
                  <a:gd name="connsiteX254" fmla="*/ 2881292 w 3802910"/>
                  <a:gd name="connsiteY254" fmla="*/ 764006 h 1074821"/>
                  <a:gd name="connsiteX255" fmla="*/ 2887308 w 3802910"/>
                  <a:gd name="connsiteY255" fmla="*/ 755985 h 1074821"/>
                  <a:gd name="connsiteX256" fmla="*/ 2891318 w 3802910"/>
                  <a:gd name="connsiteY256" fmla="*/ 749969 h 1074821"/>
                  <a:gd name="connsiteX257" fmla="*/ 2905355 w 3802910"/>
                  <a:gd name="connsiteY257" fmla="*/ 735932 h 1074821"/>
                  <a:gd name="connsiteX258" fmla="*/ 2913376 w 3802910"/>
                  <a:gd name="connsiteY258" fmla="*/ 727911 h 1074821"/>
                  <a:gd name="connsiteX259" fmla="*/ 2917387 w 3802910"/>
                  <a:gd name="connsiteY259" fmla="*/ 721895 h 1074821"/>
                  <a:gd name="connsiteX260" fmla="*/ 2923402 w 3802910"/>
                  <a:gd name="connsiteY260" fmla="*/ 717885 h 1074821"/>
                  <a:gd name="connsiteX261" fmla="*/ 2935434 w 3802910"/>
                  <a:gd name="connsiteY261" fmla="*/ 697832 h 1074821"/>
                  <a:gd name="connsiteX262" fmla="*/ 2941450 w 3802910"/>
                  <a:gd name="connsiteY262" fmla="*/ 691816 h 1074821"/>
                  <a:gd name="connsiteX263" fmla="*/ 2943455 w 3802910"/>
                  <a:gd name="connsiteY263" fmla="*/ 685800 h 1074821"/>
                  <a:gd name="connsiteX264" fmla="*/ 2951476 w 3802910"/>
                  <a:gd name="connsiteY264" fmla="*/ 683795 h 1074821"/>
                  <a:gd name="connsiteX265" fmla="*/ 2981555 w 3802910"/>
                  <a:gd name="connsiteY265" fmla="*/ 687806 h 1074821"/>
                  <a:gd name="connsiteX266" fmla="*/ 2991581 w 3802910"/>
                  <a:gd name="connsiteY266" fmla="*/ 699837 h 1074821"/>
                  <a:gd name="connsiteX267" fmla="*/ 3003613 w 3802910"/>
                  <a:gd name="connsiteY267" fmla="*/ 703848 h 1074821"/>
                  <a:gd name="connsiteX268" fmla="*/ 3009629 w 3802910"/>
                  <a:gd name="connsiteY268" fmla="*/ 707858 h 1074821"/>
                  <a:gd name="connsiteX269" fmla="*/ 3037702 w 3802910"/>
                  <a:gd name="connsiteY269" fmla="*/ 703848 h 1074821"/>
                  <a:gd name="connsiteX270" fmla="*/ 3057755 w 3802910"/>
                  <a:gd name="connsiteY270" fmla="*/ 707858 h 1074821"/>
                  <a:gd name="connsiteX271" fmla="*/ 3069787 w 3802910"/>
                  <a:gd name="connsiteY271" fmla="*/ 709863 h 1074821"/>
                  <a:gd name="connsiteX272" fmla="*/ 3075802 w 3802910"/>
                  <a:gd name="connsiteY272" fmla="*/ 713874 h 1074821"/>
                  <a:gd name="connsiteX273" fmla="*/ 3089839 w 3802910"/>
                  <a:gd name="connsiteY273" fmla="*/ 703848 h 1074821"/>
                  <a:gd name="connsiteX274" fmla="*/ 3095855 w 3802910"/>
                  <a:gd name="connsiteY274" fmla="*/ 697832 h 1074821"/>
                  <a:gd name="connsiteX275" fmla="*/ 3097860 w 3802910"/>
                  <a:gd name="connsiteY275" fmla="*/ 691816 h 1074821"/>
                  <a:gd name="connsiteX276" fmla="*/ 3103876 w 3802910"/>
                  <a:gd name="connsiteY276" fmla="*/ 689811 h 1074821"/>
                  <a:gd name="connsiteX277" fmla="*/ 3143981 w 3802910"/>
                  <a:gd name="connsiteY277" fmla="*/ 693821 h 1074821"/>
                  <a:gd name="connsiteX278" fmla="*/ 3162029 w 3802910"/>
                  <a:gd name="connsiteY278" fmla="*/ 703848 h 1074821"/>
                  <a:gd name="connsiteX279" fmla="*/ 3196118 w 3802910"/>
                  <a:gd name="connsiteY279" fmla="*/ 699837 h 1074821"/>
                  <a:gd name="connsiteX280" fmla="*/ 3214165 w 3802910"/>
                  <a:gd name="connsiteY280" fmla="*/ 685800 h 1074821"/>
                  <a:gd name="connsiteX281" fmla="*/ 3228202 w 3802910"/>
                  <a:gd name="connsiteY281" fmla="*/ 677779 h 1074821"/>
                  <a:gd name="connsiteX282" fmla="*/ 3236223 w 3802910"/>
                  <a:gd name="connsiteY282" fmla="*/ 667753 h 1074821"/>
                  <a:gd name="connsiteX283" fmla="*/ 3264297 w 3802910"/>
                  <a:gd name="connsiteY283" fmla="*/ 635669 h 1074821"/>
                  <a:gd name="connsiteX284" fmla="*/ 3268308 w 3802910"/>
                  <a:gd name="connsiteY284" fmla="*/ 627648 h 1074821"/>
                  <a:gd name="connsiteX285" fmla="*/ 3270313 w 3802910"/>
                  <a:gd name="connsiteY285" fmla="*/ 621632 h 1074821"/>
                  <a:gd name="connsiteX286" fmla="*/ 3278334 w 3802910"/>
                  <a:gd name="connsiteY286" fmla="*/ 617621 h 1074821"/>
                  <a:gd name="connsiteX287" fmla="*/ 3286355 w 3802910"/>
                  <a:gd name="connsiteY287" fmla="*/ 611606 h 1074821"/>
                  <a:gd name="connsiteX288" fmla="*/ 3302397 w 3802910"/>
                  <a:gd name="connsiteY288" fmla="*/ 597569 h 1074821"/>
                  <a:gd name="connsiteX289" fmla="*/ 3306408 w 3802910"/>
                  <a:gd name="connsiteY289" fmla="*/ 589548 h 1074821"/>
                  <a:gd name="connsiteX290" fmla="*/ 3312423 w 3802910"/>
                  <a:gd name="connsiteY290" fmla="*/ 585537 h 1074821"/>
                  <a:gd name="connsiteX291" fmla="*/ 3340497 w 3802910"/>
                  <a:gd name="connsiteY291" fmla="*/ 579521 h 1074821"/>
                  <a:gd name="connsiteX292" fmla="*/ 3346513 w 3802910"/>
                  <a:gd name="connsiteY292" fmla="*/ 575511 h 1074821"/>
                  <a:gd name="connsiteX293" fmla="*/ 3354534 w 3802910"/>
                  <a:gd name="connsiteY293" fmla="*/ 583532 h 1074821"/>
                  <a:gd name="connsiteX294" fmla="*/ 3356539 w 3802910"/>
                  <a:gd name="connsiteY294" fmla="*/ 591553 h 1074821"/>
                  <a:gd name="connsiteX295" fmla="*/ 3360550 w 3802910"/>
                  <a:gd name="connsiteY295" fmla="*/ 597569 h 1074821"/>
                  <a:gd name="connsiteX296" fmla="*/ 3366565 w 3802910"/>
                  <a:gd name="connsiteY296" fmla="*/ 609600 h 1074821"/>
                  <a:gd name="connsiteX297" fmla="*/ 3368571 w 3802910"/>
                  <a:gd name="connsiteY297" fmla="*/ 615616 h 1074821"/>
                  <a:gd name="connsiteX298" fmla="*/ 3374587 w 3802910"/>
                  <a:gd name="connsiteY298" fmla="*/ 631658 h 1074821"/>
                  <a:gd name="connsiteX299" fmla="*/ 3380602 w 3802910"/>
                  <a:gd name="connsiteY299" fmla="*/ 615616 h 1074821"/>
                  <a:gd name="connsiteX300" fmla="*/ 3386618 w 3802910"/>
                  <a:gd name="connsiteY300" fmla="*/ 607595 h 1074821"/>
                  <a:gd name="connsiteX301" fmla="*/ 3398650 w 3802910"/>
                  <a:gd name="connsiteY301" fmla="*/ 595563 h 1074821"/>
                  <a:gd name="connsiteX302" fmla="*/ 3416697 w 3802910"/>
                  <a:gd name="connsiteY302" fmla="*/ 573506 h 1074821"/>
                  <a:gd name="connsiteX303" fmla="*/ 3422713 w 3802910"/>
                  <a:gd name="connsiteY303" fmla="*/ 565485 h 1074821"/>
                  <a:gd name="connsiteX304" fmla="*/ 3430734 w 3802910"/>
                  <a:gd name="connsiteY304" fmla="*/ 553453 h 1074821"/>
                  <a:gd name="connsiteX305" fmla="*/ 3436750 w 3802910"/>
                  <a:gd name="connsiteY305" fmla="*/ 549442 h 1074821"/>
                  <a:gd name="connsiteX306" fmla="*/ 3434744 w 3802910"/>
                  <a:gd name="connsiteY306" fmla="*/ 559469 h 1074821"/>
                  <a:gd name="connsiteX307" fmla="*/ 3432739 w 3802910"/>
                  <a:gd name="connsiteY307" fmla="*/ 585537 h 1074821"/>
                  <a:gd name="connsiteX308" fmla="*/ 3428729 w 3802910"/>
                  <a:gd name="connsiteY308" fmla="*/ 591553 h 1074821"/>
                  <a:gd name="connsiteX309" fmla="*/ 3422713 w 3802910"/>
                  <a:gd name="connsiteY309" fmla="*/ 621632 h 1074821"/>
                  <a:gd name="connsiteX310" fmla="*/ 3416697 w 3802910"/>
                  <a:gd name="connsiteY310" fmla="*/ 643690 h 1074821"/>
                  <a:gd name="connsiteX311" fmla="*/ 3410681 w 3802910"/>
                  <a:gd name="connsiteY311" fmla="*/ 673769 h 1074821"/>
                  <a:gd name="connsiteX312" fmla="*/ 3404665 w 3802910"/>
                  <a:gd name="connsiteY312" fmla="*/ 675774 h 1074821"/>
                  <a:gd name="connsiteX313" fmla="*/ 3394639 w 3802910"/>
                  <a:gd name="connsiteY313" fmla="*/ 679785 h 1074821"/>
                  <a:gd name="connsiteX314" fmla="*/ 3368571 w 3802910"/>
                  <a:gd name="connsiteY314" fmla="*/ 695827 h 1074821"/>
                  <a:gd name="connsiteX315" fmla="*/ 3348518 w 3802910"/>
                  <a:gd name="connsiteY315" fmla="*/ 715879 h 1074821"/>
                  <a:gd name="connsiteX316" fmla="*/ 3328465 w 3802910"/>
                  <a:gd name="connsiteY316" fmla="*/ 731921 h 1074821"/>
                  <a:gd name="connsiteX317" fmla="*/ 3324455 w 3802910"/>
                  <a:gd name="connsiteY317" fmla="*/ 737937 h 1074821"/>
                  <a:gd name="connsiteX318" fmla="*/ 3320444 w 3802910"/>
                  <a:gd name="connsiteY318" fmla="*/ 749969 h 1074821"/>
                  <a:gd name="connsiteX319" fmla="*/ 3316434 w 3802910"/>
                  <a:gd name="connsiteY319" fmla="*/ 755985 h 1074821"/>
                  <a:gd name="connsiteX320" fmla="*/ 3310418 w 3802910"/>
                  <a:gd name="connsiteY320" fmla="*/ 774032 h 1074821"/>
                  <a:gd name="connsiteX321" fmla="*/ 3308413 w 3802910"/>
                  <a:gd name="connsiteY321" fmla="*/ 782053 h 1074821"/>
                  <a:gd name="connsiteX322" fmla="*/ 3302397 w 3802910"/>
                  <a:gd name="connsiteY322" fmla="*/ 788069 h 1074821"/>
                  <a:gd name="connsiteX323" fmla="*/ 3290365 w 3802910"/>
                  <a:gd name="connsiteY323" fmla="*/ 796090 h 1074821"/>
                  <a:gd name="connsiteX324" fmla="*/ 3288360 w 3802910"/>
                  <a:gd name="connsiteY324" fmla="*/ 802106 h 1074821"/>
                  <a:gd name="connsiteX325" fmla="*/ 3284350 w 3802910"/>
                  <a:gd name="connsiteY325" fmla="*/ 808121 h 1074821"/>
                  <a:gd name="connsiteX326" fmla="*/ 3278334 w 3802910"/>
                  <a:gd name="connsiteY326" fmla="*/ 818148 h 1074821"/>
                  <a:gd name="connsiteX327" fmla="*/ 3276329 w 3802910"/>
                  <a:gd name="connsiteY327" fmla="*/ 824163 h 1074821"/>
                  <a:gd name="connsiteX328" fmla="*/ 3268308 w 3802910"/>
                  <a:gd name="connsiteY328" fmla="*/ 850232 h 1074821"/>
                  <a:gd name="connsiteX329" fmla="*/ 3262292 w 3802910"/>
                  <a:gd name="connsiteY329" fmla="*/ 862263 h 1074821"/>
                  <a:gd name="connsiteX330" fmla="*/ 3256276 w 3802910"/>
                  <a:gd name="connsiteY330" fmla="*/ 872290 h 1074821"/>
                  <a:gd name="connsiteX331" fmla="*/ 3252265 w 3802910"/>
                  <a:gd name="connsiteY331" fmla="*/ 882316 h 1074821"/>
                  <a:gd name="connsiteX332" fmla="*/ 3258281 w 3802910"/>
                  <a:gd name="connsiteY332" fmla="*/ 938463 h 1074821"/>
                  <a:gd name="connsiteX333" fmla="*/ 3262292 w 3802910"/>
                  <a:gd name="connsiteY333" fmla="*/ 946485 h 1074821"/>
                  <a:gd name="connsiteX334" fmla="*/ 3266302 w 3802910"/>
                  <a:gd name="connsiteY334" fmla="*/ 962527 h 1074821"/>
                  <a:gd name="connsiteX335" fmla="*/ 3268308 w 3802910"/>
                  <a:gd name="connsiteY335" fmla="*/ 968542 h 1074821"/>
                  <a:gd name="connsiteX336" fmla="*/ 3270313 w 3802910"/>
                  <a:gd name="connsiteY336" fmla="*/ 976563 h 1074821"/>
                  <a:gd name="connsiteX337" fmla="*/ 3274323 w 3802910"/>
                  <a:gd name="connsiteY337" fmla="*/ 986590 h 1074821"/>
                  <a:gd name="connsiteX338" fmla="*/ 3276329 w 3802910"/>
                  <a:gd name="connsiteY338" fmla="*/ 994611 h 1074821"/>
                  <a:gd name="connsiteX339" fmla="*/ 3292371 w 3802910"/>
                  <a:gd name="connsiteY339" fmla="*/ 1002632 h 1074821"/>
                  <a:gd name="connsiteX340" fmla="*/ 3302397 w 3802910"/>
                  <a:gd name="connsiteY340" fmla="*/ 996616 h 1074821"/>
                  <a:gd name="connsiteX341" fmla="*/ 3308413 w 3802910"/>
                  <a:gd name="connsiteY341" fmla="*/ 992606 h 1074821"/>
                  <a:gd name="connsiteX342" fmla="*/ 3318439 w 3802910"/>
                  <a:gd name="connsiteY342" fmla="*/ 978569 h 1074821"/>
                  <a:gd name="connsiteX343" fmla="*/ 3324455 w 3802910"/>
                  <a:gd name="connsiteY343" fmla="*/ 972553 h 1074821"/>
                  <a:gd name="connsiteX344" fmla="*/ 3328465 w 3802910"/>
                  <a:gd name="connsiteY344" fmla="*/ 960521 h 1074821"/>
                  <a:gd name="connsiteX345" fmla="*/ 3338492 w 3802910"/>
                  <a:gd name="connsiteY345" fmla="*/ 946485 h 1074821"/>
                  <a:gd name="connsiteX346" fmla="*/ 3346513 w 3802910"/>
                  <a:gd name="connsiteY346" fmla="*/ 934453 h 1074821"/>
                  <a:gd name="connsiteX347" fmla="*/ 3348518 w 3802910"/>
                  <a:gd name="connsiteY347" fmla="*/ 926432 h 1074821"/>
                  <a:gd name="connsiteX348" fmla="*/ 3352529 w 3802910"/>
                  <a:gd name="connsiteY348" fmla="*/ 920416 h 1074821"/>
                  <a:gd name="connsiteX349" fmla="*/ 3378597 w 3802910"/>
                  <a:gd name="connsiteY349" fmla="*/ 876300 h 1074821"/>
                  <a:gd name="connsiteX350" fmla="*/ 3386618 w 3802910"/>
                  <a:gd name="connsiteY350" fmla="*/ 862263 h 1074821"/>
                  <a:gd name="connsiteX351" fmla="*/ 3388623 w 3802910"/>
                  <a:gd name="connsiteY351" fmla="*/ 854242 h 1074821"/>
                  <a:gd name="connsiteX352" fmla="*/ 3392634 w 3802910"/>
                  <a:gd name="connsiteY352" fmla="*/ 848227 h 1074821"/>
                  <a:gd name="connsiteX353" fmla="*/ 3394639 w 3802910"/>
                  <a:gd name="connsiteY353" fmla="*/ 842211 h 1074821"/>
                  <a:gd name="connsiteX354" fmla="*/ 3398650 w 3802910"/>
                  <a:gd name="connsiteY354" fmla="*/ 836195 h 1074821"/>
                  <a:gd name="connsiteX355" fmla="*/ 3400655 w 3802910"/>
                  <a:gd name="connsiteY355" fmla="*/ 828174 h 1074821"/>
                  <a:gd name="connsiteX356" fmla="*/ 3404665 w 3802910"/>
                  <a:gd name="connsiteY356" fmla="*/ 772027 h 1074821"/>
                  <a:gd name="connsiteX357" fmla="*/ 3406671 w 3802910"/>
                  <a:gd name="connsiteY357" fmla="*/ 762000 h 1074821"/>
                  <a:gd name="connsiteX358" fmla="*/ 3410681 w 3802910"/>
                  <a:gd name="connsiteY358" fmla="*/ 755985 h 1074821"/>
                  <a:gd name="connsiteX359" fmla="*/ 3416697 w 3802910"/>
                  <a:gd name="connsiteY359" fmla="*/ 741948 h 1074821"/>
                  <a:gd name="connsiteX360" fmla="*/ 3420708 w 3802910"/>
                  <a:gd name="connsiteY360" fmla="*/ 729916 h 1074821"/>
                  <a:gd name="connsiteX361" fmla="*/ 3424718 w 3802910"/>
                  <a:gd name="connsiteY361" fmla="*/ 721895 h 1074821"/>
                  <a:gd name="connsiteX362" fmla="*/ 3434744 w 3802910"/>
                  <a:gd name="connsiteY362" fmla="*/ 701842 h 1074821"/>
                  <a:gd name="connsiteX363" fmla="*/ 3440760 w 3802910"/>
                  <a:gd name="connsiteY363" fmla="*/ 697832 h 1074821"/>
                  <a:gd name="connsiteX364" fmla="*/ 3454797 w 3802910"/>
                  <a:gd name="connsiteY364" fmla="*/ 691816 h 1074821"/>
                  <a:gd name="connsiteX365" fmla="*/ 3472844 w 3802910"/>
                  <a:gd name="connsiteY365" fmla="*/ 683795 h 1074821"/>
                  <a:gd name="connsiteX366" fmla="*/ 3480865 w 3802910"/>
                  <a:gd name="connsiteY366" fmla="*/ 679785 h 1074821"/>
                  <a:gd name="connsiteX367" fmla="*/ 3490892 w 3802910"/>
                  <a:gd name="connsiteY367" fmla="*/ 677779 h 1074821"/>
                  <a:gd name="connsiteX368" fmla="*/ 3498913 w 3802910"/>
                  <a:gd name="connsiteY368" fmla="*/ 671763 h 1074821"/>
                  <a:gd name="connsiteX369" fmla="*/ 3506934 w 3802910"/>
                  <a:gd name="connsiteY369" fmla="*/ 669758 h 1074821"/>
                  <a:gd name="connsiteX370" fmla="*/ 3524981 w 3802910"/>
                  <a:gd name="connsiteY370" fmla="*/ 655721 h 1074821"/>
                  <a:gd name="connsiteX371" fmla="*/ 3539018 w 3802910"/>
                  <a:gd name="connsiteY371" fmla="*/ 645695 h 1074821"/>
                  <a:gd name="connsiteX372" fmla="*/ 3553055 w 3802910"/>
                  <a:gd name="connsiteY372" fmla="*/ 643690 h 1074821"/>
                  <a:gd name="connsiteX373" fmla="*/ 3591155 w 3802910"/>
                  <a:gd name="connsiteY373" fmla="*/ 639679 h 1074821"/>
                  <a:gd name="connsiteX374" fmla="*/ 3597171 w 3802910"/>
                  <a:gd name="connsiteY374" fmla="*/ 637674 h 1074821"/>
                  <a:gd name="connsiteX375" fmla="*/ 3609202 w 3802910"/>
                  <a:gd name="connsiteY375" fmla="*/ 625642 h 1074821"/>
                  <a:gd name="connsiteX376" fmla="*/ 3617223 w 3802910"/>
                  <a:gd name="connsiteY376" fmla="*/ 613611 h 1074821"/>
                  <a:gd name="connsiteX377" fmla="*/ 3623239 w 3802910"/>
                  <a:gd name="connsiteY377" fmla="*/ 609600 h 1074821"/>
                  <a:gd name="connsiteX378" fmla="*/ 3631260 w 3802910"/>
                  <a:gd name="connsiteY378" fmla="*/ 593558 h 1074821"/>
                  <a:gd name="connsiteX379" fmla="*/ 3639281 w 3802910"/>
                  <a:gd name="connsiteY379" fmla="*/ 589548 h 1074821"/>
                  <a:gd name="connsiteX380" fmla="*/ 3649308 w 3802910"/>
                  <a:gd name="connsiteY380" fmla="*/ 579521 h 1074821"/>
                  <a:gd name="connsiteX381" fmla="*/ 3651313 w 3802910"/>
                  <a:gd name="connsiteY381" fmla="*/ 573506 h 1074821"/>
                  <a:gd name="connsiteX382" fmla="*/ 3663344 w 3802910"/>
                  <a:gd name="connsiteY382" fmla="*/ 557463 h 1074821"/>
                  <a:gd name="connsiteX383" fmla="*/ 3673371 w 3802910"/>
                  <a:gd name="connsiteY383" fmla="*/ 555458 h 1074821"/>
                  <a:gd name="connsiteX384" fmla="*/ 3685402 w 3802910"/>
                  <a:gd name="connsiteY384" fmla="*/ 549442 h 1074821"/>
                  <a:gd name="connsiteX385" fmla="*/ 3695429 w 3802910"/>
                  <a:gd name="connsiteY385" fmla="*/ 553453 h 1074821"/>
                  <a:gd name="connsiteX386" fmla="*/ 3707460 w 3802910"/>
                  <a:gd name="connsiteY386" fmla="*/ 555458 h 1074821"/>
                  <a:gd name="connsiteX387" fmla="*/ 3741550 w 3802910"/>
                  <a:gd name="connsiteY387" fmla="*/ 551448 h 1074821"/>
                  <a:gd name="connsiteX388" fmla="*/ 3751576 w 3802910"/>
                  <a:gd name="connsiteY388" fmla="*/ 547437 h 1074821"/>
                  <a:gd name="connsiteX389" fmla="*/ 3761602 w 3802910"/>
                  <a:gd name="connsiteY389" fmla="*/ 545432 h 1074821"/>
                  <a:gd name="connsiteX390" fmla="*/ 3767618 w 3802910"/>
                  <a:gd name="connsiteY390" fmla="*/ 543427 h 1074821"/>
                  <a:gd name="connsiteX391" fmla="*/ 3773634 w 3802910"/>
                  <a:gd name="connsiteY391" fmla="*/ 539416 h 1074821"/>
                  <a:gd name="connsiteX392" fmla="*/ 3779650 w 3802910"/>
                  <a:gd name="connsiteY392" fmla="*/ 537411 h 1074821"/>
                  <a:gd name="connsiteX393" fmla="*/ 3785665 w 3802910"/>
                  <a:gd name="connsiteY393" fmla="*/ 527385 h 1074821"/>
                  <a:gd name="connsiteX394" fmla="*/ 3781655 w 3802910"/>
                  <a:gd name="connsiteY394" fmla="*/ 511342 h 1074821"/>
                  <a:gd name="connsiteX395" fmla="*/ 3775639 w 3802910"/>
                  <a:gd name="connsiteY395" fmla="*/ 505327 h 1074821"/>
                  <a:gd name="connsiteX396" fmla="*/ 3771629 w 3802910"/>
                  <a:gd name="connsiteY396" fmla="*/ 497306 h 1074821"/>
                  <a:gd name="connsiteX397" fmla="*/ 3761602 w 3802910"/>
                  <a:gd name="connsiteY397" fmla="*/ 491290 h 1074821"/>
                  <a:gd name="connsiteX398" fmla="*/ 3745560 w 3802910"/>
                  <a:gd name="connsiteY398" fmla="*/ 481263 h 1074821"/>
                  <a:gd name="connsiteX399" fmla="*/ 3739544 w 3802910"/>
                  <a:gd name="connsiteY399" fmla="*/ 477253 h 1074821"/>
                  <a:gd name="connsiteX400" fmla="*/ 3729518 w 3802910"/>
                  <a:gd name="connsiteY400" fmla="*/ 475248 h 1074821"/>
                  <a:gd name="connsiteX401" fmla="*/ 3715481 w 3802910"/>
                  <a:gd name="connsiteY401" fmla="*/ 463216 h 1074821"/>
                  <a:gd name="connsiteX402" fmla="*/ 3713476 w 3802910"/>
                  <a:gd name="connsiteY402" fmla="*/ 457200 h 1074821"/>
                  <a:gd name="connsiteX403" fmla="*/ 3717487 w 3802910"/>
                  <a:gd name="connsiteY403" fmla="*/ 447174 h 1074821"/>
                  <a:gd name="connsiteX404" fmla="*/ 3729518 w 3802910"/>
                  <a:gd name="connsiteY404" fmla="*/ 441158 h 1074821"/>
                  <a:gd name="connsiteX405" fmla="*/ 3747565 w 3802910"/>
                  <a:gd name="connsiteY405" fmla="*/ 431132 h 1074821"/>
                  <a:gd name="connsiteX406" fmla="*/ 3753581 w 3802910"/>
                  <a:gd name="connsiteY406" fmla="*/ 427121 h 1074821"/>
                  <a:gd name="connsiteX407" fmla="*/ 3761602 w 3802910"/>
                  <a:gd name="connsiteY407" fmla="*/ 423111 h 1074821"/>
                  <a:gd name="connsiteX408" fmla="*/ 3767618 w 3802910"/>
                  <a:gd name="connsiteY408" fmla="*/ 417095 h 1074821"/>
                  <a:gd name="connsiteX409" fmla="*/ 3783660 w 3802910"/>
                  <a:gd name="connsiteY409" fmla="*/ 411079 h 1074821"/>
                  <a:gd name="connsiteX410" fmla="*/ 3789676 w 3802910"/>
                  <a:gd name="connsiteY410" fmla="*/ 407069 h 1074821"/>
                  <a:gd name="connsiteX411" fmla="*/ 3787671 w 3802910"/>
                  <a:gd name="connsiteY411" fmla="*/ 381000 h 1074821"/>
                  <a:gd name="connsiteX412" fmla="*/ 3802821 w 3802910"/>
                  <a:gd name="connsiteY412" fmla="*/ 372645 h 1074821"/>
                  <a:gd name="connsiteX413" fmla="*/ 3792572 w 3802910"/>
                  <a:gd name="connsiteY413" fmla="*/ 324630 h 1074821"/>
                  <a:gd name="connsiteX414" fmla="*/ 3765613 w 3802910"/>
                  <a:gd name="connsiteY414" fmla="*/ 314827 h 1074821"/>
                  <a:gd name="connsiteX415" fmla="*/ 3759597 w 3802910"/>
                  <a:gd name="connsiteY415" fmla="*/ 312821 h 1074821"/>
                  <a:gd name="connsiteX416" fmla="*/ 3745560 w 3802910"/>
                  <a:gd name="connsiteY416" fmla="*/ 304800 h 1074821"/>
                  <a:gd name="connsiteX417" fmla="*/ 3723502 w 3802910"/>
                  <a:gd name="connsiteY417" fmla="*/ 298785 h 1074821"/>
                  <a:gd name="connsiteX418" fmla="*/ 3707460 w 3802910"/>
                  <a:gd name="connsiteY418" fmla="*/ 294774 h 1074821"/>
                  <a:gd name="connsiteX419" fmla="*/ 3689413 w 3802910"/>
                  <a:gd name="connsiteY419" fmla="*/ 286753 h 1074821"/>
                  <a:gd name="connsiteX420" fmla="*/ 3675376 w 3802910"/>
                  <a:gd name="connsiteY420" fmla="*/ 284748 h 1074821"/>
                  <a:gd name="connsiteX421" fmla="*/ 3597171 w 3802910"/>
                  <a:gd name="connsiteY421" fmla="*/ 282742 h 1074821"/>
                  <a:gd name="connsiteX422" fmla="*/ 3575113 w 3802910"/>
                  <a:gd name="connsiteY422" fmla="*/ 286753 h 1074821"/>
                  <a:gd name="connsiteX423" fmla="*/ 3545034 w 3802910"/>
                  <a:gd name="connsiteY423" fmla="*/ 292769 h 1074821"/>
                  <a:gd name="connsiteX424" fmla="*/ 3468834 w 3802910"/>
                  <a:gd name="connsiteY424" fmla="*/ 288758 h 1074821"/>
                  <a:gd name="connsiteX425" fmla="*/ 3462818 w 3802910"/>
                  <a:gd name="connsiteY425" fmla="*/ 286753 h 1074821"/>
                  <a:gd name="connsiteX426" fmla="*/ 3448781 w 3802910"/>
                  <a:gd name="connsiteY426" fmla="*/ 282742 h 1074821"/>
                  <a:gd name="connsiteX427" fmla="*/ 3422713 w 3802910"/>
                  <a:gd name="connsiteY427" fmla="*/ 280737 h 1074821"/>
                  <a:gd name="connsiteX428" fmla="*/ 3382608 w 3802910"/>
                  <a:gd name="connsiteY428" fmla="*/ 272716 h 1074821"/>
                  <a:gd name="connsiteX429" fmla="*/ 3366565 w 3802910"/>
                  <a:gd name="connsiteY429" fmla="*/ 268706 h 1074821"/>
                  <a:gd name="connsiteX430" fmla="*/ 3356539 w 3802910"/>
                  <a:gd name="connsiteY430" fmla="*/ 264695 h 1074821"/>
                  <a:gd name="connsiteX431" fmla="*/ 3332476 w 3802910"/>
                  <a:gd name="connsiteY431" fmla="*/ 262690 h 1074821"/>
                  <a:gd name="connsiteX432" fmla="*/ 3296381 w 3802910"/>
                  <a:gd name="connsiteY432" fmla="*/ 256674 h 1074821"/>
                  <a:gd name="connsiteX433" fmla="*/ 3272318 w 3802910"/>
                  <a:gd name="connsiteY433" fmla="*/ 252663 h 1074821"/>
                  <a:gd name="connsiteX434" fmla="*/ 3240234 w 3802910"/>
                  <a:gd name="connsiteY434" fmla="*/ 246648 h 1074821"/>
                  <a:gd name="connsiteX435" fmla="*/ 3196787 w 3802910"/>
                  <a:gd name="connsiteY435" fmla="*/ 232165 h 1074821"/>
                  <a:gd name="connsiteX436" fmla="*/ 3159077 w 3802910"/>
                  <a:gd name="connsiteY436" fmla="*/ 223086 h 1074821"/>
                  <a:gd name="connsiteX437" fmla="*/ 3131783 w 3802910"/>
                  <a:gd name="connsiteY437" fmla="*/ 219799 h 1074821"/>
                  <a:gd name="connsiteX438" fmla="*/ 3108611 w 3802910"/>
                  <a:gd name="connsiteY438" fmla="*/ 220524 h 1074821"/>
                  <a:gd name="connsiteX439" fmla="*/ 3082430 w 3802910"/>
                  <a:gd name="connsiteY439" fmla="*/ 223921 h 1074821"/>
                  <a:gd name="connsiteX440" fmla="*/ 3091042 w 3802910"/>
                  <a:gd name="connsiteY440" fmla="*/ 209787 h 1074821"/>
                  <a:gd name="connsiteX441" fmla="*/ 3057655 w 3802910"/>
                  <a:gd name="connsiteY441" fmla="*/ 219927 h 1074821"/>
                  <a:gd name="connsiteX442" fmla="*/ 3037702 w 3802910"/>
                  <a:gd name="connsiteY442" fmla="*/ 220579 h 1074821"/>
                  <a:gd name="connsiteX443" fmla="*/ 2959497 w 3802910"/>
                  <a:gd name="connsiteY443" fmla="*/ 204537 h 1074821"/>
                  <a:gd name="connsiteX444" fmla="*/ 2949471 w 3802910"/>
                  <a:gd name="connsiteY444" fmla="*/ 200527 h 1074821"/>
                  <a:gd name="connsiteX445" fmla="*/ 2931423 w 3802910"/>
                  <a:gd name="connsiteY445" fmla="*/ 196516 h 1074821"/>
                  <a:gd name="connsiteX446" fmla="*/ 2921397 w 3802910"/>
                  <a:gd name="connsiteY446" fmla="*/ 194511 h 1074821"/>
                  <a:gd name="connsiteX447" fmla="*/ 2909365 w 3802910"/>
                  <a:gd name="connsiteY447" fmla="*/ 190500 h 1074821"/>
                  <a:gd name="connsiteX448" fmla="*/ 2875276 w 3802910"/>
                  <a:gd name="connsiteY448" fmla="*/ 182479 h 1074821"/>
                  <a:gd name="connsiteX449" fmla="*/ 2867255 w 3802910"/>
                  <a:gd name="connsiteY449" fmla="*/ 178469 h 1074821"/>
                  <a:gd name="connsiteX450" fmla="*/ 2859234 w 3802910"/>
                  <a:gd name="connsiteY450" fmla="*/ 176463 h 1074821"/>
                  <a:gd name="connsiteX451" fmla="*/ 2823139 w 3802910"/>
                  <a:gd name="connsiteY451" fmla="*/ 168442 h 1074821"/>
                  <a:gd name="connsiteX452" fmla="*/ 2795065 w 3802910"/>
                  <a:gd name="connsiteY452" fmla="*/ 160421 h 1074821"/>
                  <a:gd name="connsiteX453" fmla="*/ 2771002 w 3802910"/>
                  <a:gd name="connsiteY453" fmla="*/ 152400 h 1074821"/>
                  <a:gd name="connsiteX454" fmla="*/ 2750950 w 3802910"/>
                  <a:gd name="connsiteY454" fmla="*/ 150395 h 1074821"/>
                  <a:gd name="connsiteX455" fmla="*/ 2732902 w 3802910"/>
                  <a:gd name="connsiteY455" fmla="*/ 146385 h 1074821"/>
                  <a:gd name="connsiteX456" fmla="*/ 2724881 w 3802910"/>
                  <a:gd name="connsiteY456" fmla="*/ 144379 h 1074821"/>
                  <a:gd name="connsiteX457" fmla="*/ 2694802 w 3802910"/>
                  <a:gd name="connsiteY457" fmla="*/ 140369 h 1074821"/>
                  <a:gd name="connsiteX458" fmla="*/ 2684776 w 3802910"/>
                  <a:gd name="connsiteY458" fmla="*/ 136358 h 1074821"/>
                  <a:gd name="connsiteX459" fmla="*/ 2641304 w 3802910"/>
                  <a:gd name="connsiteY459" fmla="*/ 137217 h 1074821"/>
                  <a:gd name="connsiteX460" fmla="*/ 2616597 w 3802910"/>
                  <a:gd name="connsiteY460" fmla="*/ 118311 h 1074821"/>
                  <a:gd name="connsiteX461" fmla="*/ 2594539 w 3802910"/>
                  <a:gd name="connsiteY461" fmla="*/ 132061 h 1074821"/>
                  <a:gd name="connsiteX462" fmla="*/ 2582508 w 3802910"/>
                  <a:gd name="connsiteY462" fmla="*/ 106279 h 1074821"/>
                  <a:gd name="connsiteX463" fmla="*/ 2576492 w 3802910"/>
                  <a:gd name="connsiteY463" fmla="*/ 108285 h 1074821"/>
                  <a:gd name="connsiteX464" fmla="*/ 2572481 w 3802910"/>
                  <a:gd name="connsiteY464" fmla="*/ 118311 h 1074821"/>
                  <a:gd name="connsiteX465" fmla="*/ 2542402 w 3802910"/>
                  <a:gd name="connsiteY465" fmla="*/ 98259 h 1074821"/>
                  <a:gd name="connsiteX466" fmla="*/ 2552429 w 3802910"/>
                  <a:gd name="connsiteY466" fmla="*/ 102269 h 1074821"/>
                  <a:gd name="connsiteX467" fmla="*/ 2532376 w 3802910"/>
                  <a:gd name="connsiteY467" fmla="*/ 90237 h 1074821"/>
                  <a:gd name="connsiteX468" fmla="*/ 2522349 w 3802910"/>
                  <a:gd name="connsiteY468" fmla="*/ 106280 h 1074821"/>
                  <a:gd name="connsiteX469" fmla="*/ 2510318 w 3802910"/>
                  <a:gd name="connsiteY469" fmla="*/ 74195 h 1074821"/>
                  <a:gd name="connsiteX470" fmla="*/ 2470212 w 3802910"/>
                  <a:gd name="connsiteY470" fmla="*/ 72190 h 1074821"/>
                  <a:gd name="connsiteX471" fmla="*/ 2436124 w 3802910"/>
                  <a:gd name="connsiteY471" fmla="*/ 64169 h 1074821"/>
                  <a:gd name="connsiteX472" fmla="*/ 2416071 w 3802910"/>
                  <a:gd name="connsiteY472" fmla="*/ 54142 h 1074821"/>
                  <a:gd name="connsiteX473" fmla="*/ 2400028 w 3802910"/>
                  <a:gd name="connsiteY473" fmla="*/ 56148 h 1074821"/>
                  <a:gd name="connsiteX474" fmla="*/ 2377326 w 3802910"/>
                  <a:gd name="connsiteY474" fmla="*/ 67104 h 1074821"/>
                  <a:gd name="connsiteX475" fmla="*/ 2374103 w 3802910"/>
                  <a:gd name="connsiteY475" fmla="*/ 66532 h 1074821"/>
                  <a:gd name="connsiteX476" fmla="*/ 2343881 w 3802910"/>
                  <a:gd name="connsiteY476" fmla="*/ 66174 h 1074821"/>
                  <a:gd name="connsiteX477" fmla="*/ 2311797 w 3802910"/>
                  <a:gd name="connsiteY477" fmla="*/ 36095 h 1074821"/>
                  <a:gd name="connsiteX478" fmla="*/ 2287734 w 3802910"/>
                  <a:gd name="connsiteY478" fmla="*/ 36044 h 1074821"/>
                  <a:gd name="connsiteX479" fmla="*/ 2272744 w 3802910"/>
                  <a:gd name="connsiteY479" fmla="*/ 35945 h 1074821"/>
                  <a:gd name="connsiteX480" fmla="*/ 2241613 w 3802910"/>
                  <a:gd name="connsiteY480" fmla="*/ 27924 h 1074821"/>
                  <a:gd name="connsiteX481" fmla="*/ 2215544 w 3802910"/>
                  <a:gd name="connsiteY481" fmla="*/ 36095 h 1074821"/>
                  <a:gd name="connsiteX482" fmla="*/ 2193487 w 3802910"/>
                  <a:gd name="connsiteY482" fmla="*/ 30079 h 1074821"/>
                  <a:gd name="connsiteX483" fmla="*/ 2175439 w 3802910"/>
                  <a:gd name="connsiteY483" fmla="*/ 26069 h 1074821"/>
                  <a:gd name="connsiteX484" fmla="*/ 2151376 w 3802910"/>
                  <a:gd name="connsiteY484" fmla="*/ 18048 h 1074821"/>
                  <a:gd name="connsiteX485" fmla="*/ 2123302 w 3802910"/>
                  <a:gd name="connsiteY485" fmla="*/ 12032 h 1074821"/>
                  <a:gd name="connsiteX486" fmla="*/ 2105255 w 3802910"/>
                  <a:gd name="connsiteY486" fmla="*/ 8021 h 1074821"/>
                  <a:gd name="connsiteX487" fmla="*/ 2085202 w 3802910"/>
                  <a:gd name="connsiteY487" fmla="*/ 4011 h 1074821"/>
                  <a:gd name="connsiteX488" fmla="*/ 2059134 w 3802910"/>
                  <a:gd name="connsiteY488" fmla="*/ 0 h 1074821"/>
                  <a:gd name="connsiteX489" fmla="*/ 2019029 w 3802910"/>
                  <a:gd name="connsiteY489" fmla="*/ 6016 h 1074821"/>
                  <a:gd name="connsiteX490" fmla="*/ 2013013 w 3802910"/>
                  <a:gd name="connsiteY490" fmla="*/ 14037 h 1074821"/>
                  <a:gd name="connsiteX491" fmla="*/ 1982934 w 3802910"/>
                  <a:gd name="connsiteY491" fmla="*/ 20053 h 1074821"/>
                  <a:gd name="connsiteX492" fmla="*/ 1950850 w 3802910"/>
                  <a:gd name="connsiteY492" fmla="*/ 10027 h 1074821"/>
                  <a:gd name="connsiteX493" fmla="*/ 1766365 w 3802910"/>
                  <a:gd name="connsiteY493" fmla="*/ 10027 h 1074821"/>
                  <a:gd name="connsiteX494" fmla="*/ 1671283 w 3802910"/>
                  <a:gd name="connsiteY494" fmla="*/ 10862 h 1074821"/>
                  <a:gd name="connsiteX495" fmla="*/ 1658081 w 3802910"/>
                  <a:gd name="connsiteY495" fmla="*/ 16042 h 1074821"/>
                  <a:gd name="connsiteX496" fmla="*/ 1656076 w 3802910"/>
                  <a:gd name="connsiteY496" fmla="*/ 22058 h 1074821"/>
                  <a:gd name="connsiteX497" fmla="*/ 1660087 w 3802910"/>
                  <a:gd name="connsiteY497" fmla="*/ 62163 h 1074821"/>
                  <a:gd name="connsiteX498" fmla="*/ 1658081 w 3802910"/>
                  <a:gd name="connsiteY498" fmla="*/ 82216 h 1074821"/>
                  <a:gd name="connsiteX499" fmla="*/ 1652065 w 3802910"/>
                  <a:gd name="connsiteY499" fmla="*/ 112295 h 1074821"/>
                  <a:gd name="connsiteX500" fmla="*/ 1646050 w 3802910"/>
                  <a:gd name="connsiteY500" fmla="*/ 126332 h 1074821"/>
                  <a:gd name="connsiteX501" fmla="*/ 1644044 w 3802910"/>
                  <a:gd name="connsiteY501" fmla="*/ 132348 h 1074821"/>
                  <a:gd name="connsiteX502" fmla="*/ 1632013 w 3802910"/>
                  <a:gd name="connsiteY502" fmla="*/ 138363 h 1074821"/>
                  <a:gd name="connsiteX503" fmla="*/ 1613965 w 3802910"/>
                  <a:gd name="connsiteY503" fmla="*/ 134353 h 1074821"/>
                  <a:gd name="connsiteX504" fmla="*/ 1611960 w 3802910"/>
                  <a:gd name="connsiteY504" fmla="*/ 126332 h 1074821"/>
                  <a:gd name="connsiteX505" fmla="*/ 1609955 w 3802910"/>
                  <a:gd name="connsiteY505" fmla="*/ 120316 h 1074821"/>
                  <a:gd name="connsiteX506" fmla="*/ 1605944 w 3802910"/>
                  <a:gd name="connsiteY506" fmla="*/ 106279 h 1074821"/>
                  <a:gd name="connsiteX507" fmla="*/ 1597923 w 3802910"/>
                  <a:gd name="connsiteY507" fmla="*/ 84221 h 1074821"/>
                  <a:gd name="connsiteX508" fmla="*/ 1589902 w 3802910"/>
                  <a:gd name="connsiteY508" fmla="*/ 82216 h 1074821"/>
                  <a:gd name="connsiteX509" fmla="*/ 1579876 w 3802910"/>
                  <a:gd name="connsiteY509" fmla="*/ 70185 h 1074821"/>
                  <a:gd name="connsiteX510" fmla="*/ 1573860 w 3802910"/>
                  <a:gd name="connsiteY510" fmla="*/ 68179 h 1074821"/>
                  <a:gd name="connsiteX511" fmla="*/ 1543781 w 3802910"/>
                  <a:gd name="connsiteY511" fmla="*/ 72190 h 1074821"/>
                  <a:gd name="connsiteX512" fmla="*/ 1537765 w 3802910"/>
                  <a:gd name="connsiteY512" fmla="*/ 76200 h 1074821"/>
                  <a:gd name="connsiteX513" fmla="*/ 1529744 w 3802910"/>
                  <a:gd name="connsiteY513" fmla="*/ 82216 h 1074821"/>
                  <a:gd name="connsiteX514" fmla="*/ 1523729 w 3802910"/>
                  <a:gd name="connsiteY514" fmla="*/ 92242 h 1074821"/>
                  <a:gd name="connsiteX515" fmla="*/ 1505681 w 3802910"/>
                  <a:gd name="connsiteY515" fmla="*/ 108285 h 1074821"/>
                  <a:gd name="connsiteX516" fmla="*/ 1503676 w 3802910"/>
                  <a:gd name="connsiteY516" fmla="*/ 116306 h 1074821"/>
                  <a:gd name="connsiteX517" fmla="*/ 1497660 w 3802910"/>
                  <a:gd name="connsiteY517" fmla="*/ 118311 h 1074821"/>
                  <a:gd name="connsiteX518" fmla="*/ 1493650 w 3802910"/>
                  <a:gd name="connsiteY518" fmla="*/ 124327 h 1074821"/>
                  <a:gd name="connsiteX519" fmla="*/ 1489639 w 3802910"/>
                  <a:gd name="connsiteY519" fmla="*/ 138363 h 1074821"/>
                  <a:gd name="connsiteX520" fmla="*/ 1485629 w 3802910"/>
                  <a:gd name="connsiteY520" fmla="*/ 144379 h 1074821"/>
                  <a:gd name="connsiteX521" fmla="*/ 1495655 w 3802910"/>
                  <a:gd name="connsiteY521" fmla="*/ 154406 h 1074821"/>
                  <a:gd name="connsiteX522" fmla="*/ 1497660 w 3802910"/>
                  <a:gd name="connsiteY522" fmla="*/ 160421 h 1074821"/>
                  <a:gd name="connsiteX523" fmla="*/ 1503676 w 3802910"/>
                  <a:gd name="connsiteY523" fmla="*/ 164432 h 1074821"/>
                  <a:gd name="connsiteX524" fmla="*/ 1509692 w 3802910"/>
                  <a:gd name="connsiteY524" fmla="*/ 178469 h 1074821"/>
                  <a:gd name="connsiteX525" fmla="*/ 1511697 w 3802910"/>
                  <a:gd name="connsiteY525" fmla="*/ 184485 h 1074821"/>
                  <a:gd name="connsiteX526" fmla="*/ 1515708 w 3802910"/>
                  <a:gd name="connsiteY526" fmla="*/ 194511 h 1074821"/>
                  <a:gd name="connsiteX527" fmla="*/ 1517713 w 3802910"/>
                  <a:gd name="connsiteY527" fmla="*/ 202532 h 1074821"/>
                  <a:gd name="connsiteX528" fmla="*/ 1521723 w 3802910"/>
                  <a:gd name="connsiteY528" fmla="*/ 208548 h 1074821"/>
                  <a:gd name="connsiteX529" fmla="*/ 1529744 w 3802910"/>
                  <a:gd name="connsiteY529" fmla="*/ 222585 h 1074821"/>
                  <a:gd name="connsiteX530" fmla="*/ 1531750 w 3802910"/>
                  <a:gd name="connsiteY530" fmla="*/ 228600 h 1074821"/>
                  <a:gd name="connsiteX531" fmla="*/ 1535760 w 3802910"/>
                  <a:gd name="connsiteY531" fmla="*/ 234616 h 1074821"/>
                  <a:gd name="connsiteX532" fmla="*/ 1537765 w 3802910"/>
                  <a:gd name="connsiteY532" fmla="*/ 240632 h 1074821"/>
                  <a:gd name="connsiteX533" fmla="*/ 1549797 w 3802910"/>
                  <a:gd name="connsiteY533" fmla="*/ 252663 h 1074821"/>
                  <a:gd name="connsiteX534" fmla="*/ 1563834 w 3802910"/>
                  <a:gd name="connsiteY534" fmla="*/ 268706 h 1074821"/>
                  <a:gd name="connsiteX535" fmla="*/ 1571855 w 3802910"/>
                  <a:gd name="connsiteY535" fmla="*/ 276727 h 1074821"/>
                  <a:gd name="connsiteX536" fmla="*/ 1575865 w 3802910"/>
                  <a:gd name="connsiteY536" fmla="*/ 282742 h 1074821"/>
                  <a:gd name="connsiteX537" fmla="*/ 1583887 w 3802910"/>
                  <a:gd name="connsiteY537" fmla="*/ 284748 h 1074821"/>
                  <a:gd name="connsiteX538" fmla="*/ 1597923 w 3802910"/>
                  <a:gd name="connsiteY538" fmla="*/ 302795 h 1074821"/>
                  <a:gd name="connsiteX539" fmla="*/ 1603939 w 3802910"/>
                  <a:gd name="connsiteY539" fmla="*/ 314827 h 1074821"/>
                  <a:gd name="connsiteX540" fmla="*/ 1605944 w 3802910"/>
                  <a:gd name="connsiteY540" fmla="*/ 320842 h 1074821"/>
                  <a:gd name="connsiteX541" fmla="*/ 1601934 w 3802910"/>
                  <a:gd name="connsiteY541" fmla="*/ 334879 h 1074821"/>
                  <a:gd name="connsiteX542" fmla="*/ 1595918 w 3802910"/>
                  <a:gd name="connsiteY542" fmla="*/ 332874 h 1074821"/>
                  <a:gd name="connsiteX543" fmla="*/ 1577871 w 3802910"/>
                  <a:gd name="connsiteY543" fmla="*/ 328863 h 1074821"/>
                  <a:gd name="connsiteX544" fmla="*/ 1573860 w 3802910"/>
                  <a:gd name="connsiteY544" fmla="*/ 334879 h 1074821"/>
                  <a:gd name="connsiteX545" fmla="*/ 1567844 w 3802910"/>
                  <a:gd name="connsiteY545" fmla="*/ 332874 h 1074821"/>
                  <a:gd name="connsiteX546" fmla="*/ 1561829 w 3802910"/>
                  <a:gd name="connsiteY546" fmla="*/ 334879 h 1074821"/>
                  <a:gd name="connsiteX547" fmla="*/ 1559823 w 3802910"/>
                  <a:gd name="connsiteY547" fmla="*/ 387016 h 1074821"/>
                  <a:gd name="connsiteX548" fmla="*/ 1553808 w 3802910"/>
                  <a:gd name="connsiteY548" fmla="*/ 407069 h 1074821"/>
                  <a:gd name="connsiteX549" fmla="*/ 1545787 w 3802910"/>
                  <a:gd name="connsiteY549" fmla="*/ 411079 h 1074821"/>
                  <a:gd name="connsiteX550" fmla="*/ 1533755 w 3802910"/>
                  <a:gd name="connsiteY550" fmla="*/ 407069 h 1074821"/>
                  <a:gd name="connsiteX551" fmla="*/ 1527739 w 3802910"/>
                  <a:gd name="connsiteY551" fmla="*/ 376990 h 1074821"/>
                  <a:gd name="connsiteX552" fmla="*/ 1525734 w 3802910"/>
                  <a:gd name="connsiteY552" fmla="*/ 356937 h 1074821"/>
                  <a:gd name="connsiteX553" fmla="*/ 1515708 w 3802910"/>
                  <a:gd name="connsiteY553" fmla="*/ 348916 h 1074821"/>
                  <a:gd name="connsiteX554" fmla="*/ 1513702 w 3802910"/>
                  <a:gd name="connsiteY554" fmla="*/ 342900 h 1074821"/>
                  <a:gd name="connsiteX555" fmla="*/ 1507687 w 3802910"/>
                  <a:gd name="connsiteY555" fmla="*/ 336885 h 1074821"/>
                  <a:gd name="connsiteX556" fmla="*/ 1481618 w 3802910"/>
                  <a:gd name="connsiteY556" fmla="*/ 342900 h 1074821"/>
                  <a:gd name="connsiteX557" fmla="*/ 1475602 w 3802910"/>
                  <a:gd name="connsiteY557" fmla="*/ 346911 h 1074821"/>
                  <a:gd name="connsiteX558" fmla="*/ 1469587 w 3802910"/>
                  <a:gd name="connsiteY558" fmla="*/ 344906 h 1074821"/>
                  <a:gd name="connsiteX559" fmla="*/ 1475602 w 3802910"/>
                  <a:gd name="connsiteY559" fmla="*/ 292769 h 1074821"/>
                  <a:gd name="connsiteX560" fmla="*/ 1479613 w 3802910"/>
                  <a:gd name="connsiteY560" fmla="*/ 250658 h 1074821"/>
                  <a:gd name="connsiteX561" fmla="*/ 1483623 w 3802910"/>
                  <a:gd name="connsiteY561" fmla="*/ 234616 h 1074821"/>
                  <a:gd name="connsiteX562" fmla="*/ 1487634 w 3802910"/>
                  <a:gd name="connsiteY562" fmla="*/ 214563 h 1074821"/>
                  <a:gd name="connsiteX563" fmla="*/ 1485629 w 3802910"/>
                  <a:gd name="connsiteY563" fmla="*/ 198521 h 1074821"/>
                  <a:gd name="connsiteX564" fmla="*/ 1469587 w 3802910"/>
                  <a:gd name="connsiteY564" fmla="*/ 194511 h 1074821"/>
                  <a:gd name="connsiteX565" fmla="*/ 1451539 w 3802910"/>
                  <a:gd name="connsiteY565" fmla="*/ 196516 h 1074821"/>
                  <a:gd name="connsiteX566" fmla="*/ 1443518 w 3802910"/>
                  <a:gd name="connsiteY566" fmla="*/ 208548 h 1074821"/>
                  <a:gd name="connsiteX567" fmla="*/ 1441513 w 3802910"/>
                  <a:gd name="connsiteY567" fmla="*/ 218574 h 1074821"/>
                  <a:gd name="connsiteX568" fmla="*/ 1427476 w 3802910"/>
                  <a:gd name="connsiteY568" fmla="*/ 310816 h 1074821"/>
                  <a:gd name="connsiteX569" fmla="*/ 1421460 w 3802910"/>
                  <a:gd name="connsiteY569" fmla="*/ 328863 h 1074821"/>
                  <a:gd name="connsiteX570" fmla="*/ 1415444 w 3802910"/>
                  <a:gd name="connsiteY570" fmla="*/ 340895 h 1074821"/>
                  <a:gd name="connsiteX571" fmla="*/ 1401408 w 3802910"/>
                  <a:gd name="connsiteY571" fmla="*/ 348916 h 1074821"/>
                  <a:gd name="connsiteX572" fmla="*/ 1393387 w 3802910"/>
                  <a:gd name="connsiteY572" fmla="*/ 352927 h 1074821"/>
                  <a:gd name="connsiteX573" fmla="*/ 1381355 w 3802910"/>
                  <a:gd name="connsiteY573" fmla="*/ 354932 h 1074821"/>
                  <a:gd name="connsiteX574" fmla="*/ 1363308 w 3802910"/>
                  <a:gd name="connsiteY574" fmla="*/ 358942 h 1074821"/>
                  <a:gd name="connsiteX575" fmla="*/ 1331223 w 3802910"/>
                  <a:gd name="connsiteY575" fmla="*/ 356937 h 1074821"/>
                  <a:gd name="connsiteX576" fmla="*/ 1317187 w 3802910"/>
                  <a:gd name="connsiteY576" fmla="*/ 348916 h 1074821"/>
                  <a:gd name="connsiteX577" fmla="*/ 1305155 w 3802910"/>
                  <a:gd name="connsiteY577" fmla="*/ 342900 h 1074821"/>
                  <a:gd name="connsiteX578" fmla="*/ 1299139 w 3802910"/>
                  <a:gd name="connsiteY578" fmla="*/ 338890 h 1074821"/>
                  <a:gd name="connsiteX579" fmla="*/ 1285102 w 3802910"/>
                  <a:gd name="connsiteY579" fmla="*/ 332874 h 1074821"/>
                  <a:gd name="connsiteX580" fmla="*/ 1279087 w 3802910"/>
                  <a:gd name="connsiteY580" fmla="*/ 328863 h 1074821"/>
                  <a:gd name="connsiteX581" fmla="*/ 1247002 w 3802910"/>
                  <a:gd name="connsiteY581" fmla="*/ 332874 h 1074821"/>
                  <a:gd name="connsiteX582" fmla="*/ 1242992 w 3802910"/>
                  <a:gd name="connsiteY582" fmla="*/ 338890 h 1074821"/>
                  <a:gd name="connsiteX583" fmla="*/ 1228955 w 3802910"/>
                  <a:gd name="connsiteY583" fmla="*/ 342900 h 1074821"/>
                  <a:gd name="connsiteX584" fmla="*/ 1206897 w 3802910"/>
                  <a:gd name="connsiteY584" fmla="*/ 348916 h 1074821"/>
                  <a:gd name="connsiteX585" fmla="*/ 1174813 w 3802910"/>
                  <a:gd name="connsiteY585" fmla="*/ 360948 h 1074821"/>
                  <a:gd name="connsiteX586" fmla="*/ 1152755 w 3802910"/>
                  <a:gd name="connsiteY586" fmla="*/ 370974 h 1074821"/>
                  <a:gd name="connsiteX587" fmla="*/ 1136713 w 3802910"/>
                  <a:gd name="connsiteY587" fmla="*/ 374985 h 1074821"/>
                  <a:gd name="connsiteX588" fmla="*/ 1126687 w 3802910"/>
                  <a:gd name="connsiteY588" fmla="*/ 378995 h 1074821"/>
                  <a:gd name="connsiteX589" fmla="*/ 1110644 w 3802910"/>
                  <a:gd name="connsiteY589" fmla="*/ 381000 h 1074821"/>
                  <a:gd name="connsiteX590" fmla="*/ 1092597 w 3802910"/>
                  <a:gd name="connsiteY590" fmla="*/ 385011 h 1074821"/>
                  <a:gd name="connsiteX591" fmla="*/ 1078560 w 3802910"/>
                  <a:gd name="connsiteY591" fmla="*/ 393032 h 1074821"/>
                  <a:gd name="connsiteX592" fmla="*/ 1064523 w 3802910"/>
                  <a:gd name="connsiteY592" fmla="*/ 395037 h 1074821"/>
                  <a:gd name="connsiteX593" fmla="*/ 1028429 w 3802910"/>
                  <a:gd name="connsiteY593" fmla="*/ 397042 h 1074821"/>
                  <a:gd name="connsiteX594" fmla="*/ 1022413 w 3802910"/>
                  <a:gd name="connsiteY594" fmla="*/ 395037 h 1074821"/>
                  <a:gd name="connsiteX595" fmla="*/ 963208 w 3802910"/>
                  <a:gd name="connsiteY595" fmla="*/ 400552 h 1074821"/>
                  <a:gd name="connsiteX596" fmla="*/ 926160 w 3802910"/>
                  <a:gd name="connsiteY596" fmla="*/ 399398 h 1074821"/>
                  <a:gd name="connsiteX597" fmla="*/ 896482 w 3802910"/>
                  <a:gd name="connsiteY597" fmla="*/ 396341 h 1074821"/>
                  <a:gd name="connsiteX598" fmla="*/ 856427 w 3802910"/>
                  <a:gd name="connsiteY598" fmla="*/ 397093 h 1074821"/>
                  <a:gd name="connsiteX599" fmla="*/ 807248 w 3802910"/>
                  <a:gd name="connsiteY599" fmla="*/ 405765 h 1074821"/>
                  <a:gd name="connsiteX600" fmla="*/ 787797 w 3802910"/>
                  <a:gd name="connsiteY600" fmla="*/ 387016 h 1074821"/>
                  <a:gd name="connsiteX601" fmla="*/ 785591 w 3802910"/>
                  <a:gd name="connsiteY601" fmla="*/ 404261 h 1074821"/>
                  <a:gd name="connsiteX602" fmla="*/ 769750 w 3802910"/>
                  <a:gd name="connsiteY602" fmla="*/ 399048 h 1074821"/>
                  <a:gd name="connsiteX603" fmla="*/ 761729 w 3802910"/>
                  <a:gd name="connsiteY603" fmla="*/ 401053 h 1074821"/>
                  <a:gd name="connsiteX604" fmla="*/ 745687 w 3802910"/>
                  <a:gd name="connsiteY604" fmla="*/ 411079 h 1074821"/>
                  <a:gd name="connsiteX605" fmla="*/ 739671 w 3802910"/>
                  <a:gd name="connsiteY605" fmla="*/ 413085 h 1074821"/>
                  <a:gd name="connsiteX606" fmla="*/ 733655 w 3802910"/>
                  <a:gd name="connsiteY606" fmla="*/ 417095 h 1074821"/>
                  <a:gd name="connsiteX607" fmla="*/ 727639 w 3802910"/>
                  <a:gd name="connsiteY607" fmla="*/ 423111 h 1074821"/>
                  <a:gd name="connsiteX608" fmla="*/ 717613 w 3802910"/>
                  <a:gd name="connsiteY608" fmla="*/ 425116 h 1074821"/>
                  <a:gd name="connsiteX609" fmla="*/ 705581 w 3802910"/>
                  <a:gd name="connsiteY609" fmla="*/ 429127 h 1074821"/>
                  <a:gd name="connsiteX610" fmla="*/ 675502 w 3802910"/>
                  <a:gd name="connsiteY610" fmla="*/ 441158 h 1074821"/>
                  <a:gd name="connsiteX611" fmla="*/ 657455 w 3802910"/>
                  <a:gd name="connsiteY611" fmla="*/ 449179 h 1074821"/>
                  <a:gd name="connsiteX612" fmla="*/ 651439 w 3802910"/>
                  <a:gd name="connsiteY612" fmla="*/ 451185 h 1074821"/>
                  <a:gd name="connsiteX613" fmla="*/ 643418 w 3802910"/>
                  <a:gd name="connsiteY613" fmla="*/ 455195 h 1074821"/>
                  <a:gd name="connsiteX614" fmla="*/ 631387 w 3802910"/>
                  <a:gd name="connsiteY614" fmla="*/ 457200 h 1074821"/>
                  <a:gd name="connsiteX615" fmla="*/ 625371 w 3802910"/>
                  <a:gd name="connsiteY615" fmla="*/ 453190 h 1074821"/>
                  <a:gd name="connsiteX616" fmla="*/ 623365 w 3802910"/>
                  <a:gd name="connsiteY616" fmla="*/ 445169 h 1074821"/>
                  <a:gd name="connsiteX617" fmla="*/ 619355 w 3802910"/>
                  <a:gd name="connsiteY617" fmla="*/ 439153 h 1074821"/>
                  <a:gd name="connsiteX618" fmla="*/ 617350 w 3802910"/>
                  <a:gd name="connsiteY618" fmla="*/ 433137 h 1074821"/>
                  <a:gd name="connsiteX619" fmla="*/ 611334 w 3802910"/>
                  <a:gd name="connsiteY619" fmla="*/ 429127 h 1074821"/>
                  <a:gd name="connsiteX620" fmla="*/ 599302 w 3802910"/>
                  <a:gd name="connsiteY620" fmla="*/ 421106 h 1074821"/>
                  <a:gd name="connsiteX621" fmla="*/ 585265 w 3802910"/>
                  <a:gd name="connsiteY621" fmla="*/ 415090 h 1074821"/>
                  <a:gd name="connsiteX622" fmla="*/ 573234 w 3802910"/>
                  <a:gd name="connsiteY622" fmla="*/ 419100 h 1074821"/>
                  <a:gd name="connsiteX623" fmla="*/ 571229 w 3802910"/>
                  <a:gd name="connsiteY623" fmla="*/ 425116 h 1074821"/>
                  <a:gd name="connsiteX624" fmla="*/ 577244 w 3802910"/>
                  <a:gd name="connsiteY624" fmla="*/ 445169 h 1074821"/>
                  <a:gd name="connsiteX625" fmla="*/ 579250 w 3802910"/>
                  <a:gd name="connsiteY625" fmla="*/ 453190 h 1074821"/>
                  <a:gd name="connsiteX626" fmla="*/ 583260 w 3802910"/>
                  <a:gd name="connsiteY626" fmla="*/ 467227 h 1074821"/>
                  <a:gd name="connsiteX627" fmla="*/ 581255 w 3802910"/>
                  <a:gd name="connsiteY627" fmla="*/ 473242 h 1074821"/>
                  <a:gd name="connsiteX628" fmla="*/ 567218 w 3802910"/>
                  <a:gd name="connsiteY628" fmla="*/ 463216 h 1074821"/>
                  <a:gd name="connsiteX629" fmla="*/ 565213 w 3802910"/>
                  <a:gd name="connsiteY629" fmla="*/ 457200 h 1074821"/>
                  <a:gd name="connsiteX630" fmla="*/ 555187 w 3802910"/>
                  <a:gd name="connsiteY630" fmla="*/ 439153 h 1074821"/>
                  <a:gd name="connsiteX631" fmla="*/ 547165 w 3802910"/>
                  <a:gd name="connsiteY631" fmla="*/ 421106 h 1074821"/>
                  <a:gd name="connsiteX632" fmla="*/ 537139 w 3802910"/>
                  <a:gd name="connsiteY632" fmla="*/ 407069 h 1074821"/>
                  <a:gd name="connsiteX633" fmla="*/ 531123 w 3802910"/>
                  <a:gd name="connsiteY633" fmla="*/ 391027 h 1074821"/>
                  <a:gd name="connsiteX634" fmla="*/ 529118 w 3802910"/>
                  <a:gd name="connsiteY634" fmla="*/ 385011 h 1074821"/>
                  <a:gd name="connsiteX635" fmla="*/ 519092 w 3802910"/>
                  <a:gd name="connsiteY635" fmla="*/ 372979 h 1074821"/>
                  <a:gd name="connsiteX636" fmla="*/ 517087 w 3802910"/>
                  <a:gd name="connsiteY636" fmla="*/ 366963 h 1074821"/>
                  <a:gd name="connsiteX637" fmla="*/ 511071 w 3802910"/>
                  <a:gd name="connsiteY637" fmla="*/ 360948 h 1074821"/>
                  <a:gd name="connsiteX638" fmla="*/ 505055 w 3802910"/>
                  <a:gd name="connsiteY638" fmla="*/ 352927 h 1074821"/>
                  <a:gd name="connsiteX639" fmla="*/ 499039 w 3802910"/>
                  <a:gd name="connsiteY639" fmla="*/ 348916 h 1074821"/>
                  <a:gd name="connsiteX640" fmla="*/ 491018 w 3802910"/>
                  <a:gd name="connsiteY640" fmla="*/ 340895 h 1074821"/>
                  <a:gd name="connsiteX641" fmla="*/ 482997 w 3802910"/>
                  <a:gd name="connsiteY641" fmla="*/ 328863 h 1074821"/>
                  <a:gd name="connsiteX642" fmla="*/ 478987 w 3802910"/>
                  <a:gd name="connsiteY642" fmla="*/ 320842 h 1074821"/>
                  <a:gd name="connsiteX643" fmla="*/ 480992 w 3802910"/>
                  <a:gd name="connsiteY643" fmla="*/ 300790 h 1074821"/>
                  <a:gd name="connsiteX644" fmla="*/ 482997 w 3802910"/>
                  <a:gd name="connsiteY644" fmla="*/ 294774 h 1074821"/>
                  <a:gd name="connsiteX645" fmla="*/ 489013 w 3802910"/>
                  <a:gd name="connsiteY645" fmla="*/ 290763 h 1074821"/>
                  <a:gd name="connsiteX646" fmla="*/ 501044 w 3802910"/>
                  <a:gd name="connsiteY646" fmla="*/ 298785 h 1074821"/>
                  <a:gd name="connsiteX647" fmla="*/ 507060 w 3802910"/>
                  <a:gd name="connsiteY647" fmla="*/ 300790 h 1074821"/>
                  <a:gd name="connsiteX648" fmla="*/ 521097 w 3802910"/>
                  <a:gd name="connsiteY648" fmla="*/ 314827 h 1074821"/>
                  <a:gd name="connsiteX649" fmla="*/ 525108 w 3802910"/>
                  <a:gd name="connsiteY649" fmla="*/ 320842 h 1074821"/>
                  <a:gd name="connsiteX650" fmla="*/ 535134 w 3802910"/>
                  <a:gd name="connsiteY650" fmla="*/ 326858 h 1074821"/>
                  <a:gd name="connsiteX651" fmla="*/ 541150 w 3802910"/>
                  <a:gd name="connsiteY651" fmla="*/ 330869 h 1074821"/>
                  <a:gd name="connsiteX652" fmla="*/ 547165 w 3802910"/>
                  <a:gd name="connsiteY652" fmla="*/ 332874 h 1074821"/>
                  <a:gd name="connsiteX653" fmla="*/ 555187 w 3802910"/>
                  <a:gd name="connsiteY653" fmla="*/ 336885 h 1074821"/>
                  <a:gd name="connsiteX654" fmla="*/ 611334 w 3802910"/>
                  <a:gd name="connsiteY654" fmla="*/ 332874 h 1074821"/>
                  <a:gd name="connsiteX655" fmla="*/ 621360 w 3802910"/>
                  <a:gd name="connsiteY655" fmla="*/ 328863 h 1074821"/>
                  <a:gd name="connsiteX656" fmla="*/ 619355 w 3802910"/>
                  <a:gd name="connsiteY656" fmla="*/ 312821 h 1074821"/>
                  <a:gd name="connsiteX657" fmla="*/ 629214 w 3802910"/>
                  <a:gd name="connsiteY657" fmla="*/ 300344 h 1074821"/>
                  <a:gd name="connsiteX658" fmla="*/ 597464 w 3802910"/>
                  <a:gd name="connsiteY658" fmla="*/ 276782 h 1074821"/>
                  <a:gd name="connsiteX659" fmla="*/ 579417 w 3802910"/>
                  <a:gd name="connsiteY659" fmla="*/ 265920 h 1074821"/>
                  <a:gd name="connsiteX660" fmla="*/ 561982 w 3802910"/>
                  <a:gd name="connsiteY660" fmla="*/ 249766 h 1074821"/>
                  <a:gd name="connsiteX661" fmla="*/ 533129 w 3802910"/>
                  <a:gd name="connsiteY661" fmla="*/ 256674 h 1074821"/>
                  <a:gd name="connsiteX662" fmla="*/ 540759 w 3802910"/>
                  <a:gd name="connsiteY662" fmla="*/ 242303 h 1074821"/>
                  <a:gd name="connsiteX663" fmla="*/ 517087 w 3802910"/>
                  <a:gd name="connsiteY663" fmla="*/ 236621 h 1074821"/>
                  <a:gd name="connsiteX664" fmla="*/ 511071 w 3802910"/>
                  <a:gd name="connsiteY664" fmla="*/ 230606 h 1074821"/>
                  <a:gd name="connsiteX665" fmla="*/ 507060 w 3802910"/>
                  <a:gd name="connsiteY665" fmla="*/ 224590 h 1074821"/>
                  <a:gd name="connsiteX666" fmla="*/ 501044 w 3802910"/>
                  <a:gd name="connsiteY666" fmla="*/ 222585 h 1074821"/>
                  <a:gd name="connsiteX667" fmla="*/ 479600 w 3802910"/>
                  <a:gd name="connsiteY667" fmla="*/ 206932 h 1074821"/>
                  <a:gd name="connsiteX668" fmla="*/ 425396 w 3802910"/>
                  <a:gd name="connsiteY668" fmla="*/ 211705 h 1074821"/>
                  <a:gd name="connsiteX669" fmla="*/ 393612 w 3802910"/>
                  <a:gd name="connsiteY669" fmla="*/ 202081 h 1074821"/>
                  <a:gd name="connsiteX670" fmla="*/ 370702 w 3802910"/>
                  <a:gd name="connsiteY670" fmla="*/ 206542 h 1074821"/>
                  <a:gd name="connsiteX671" fmla="*/ 360676 w 3802910"/>
                  <a:gd name="connsiteY671" fmla="*/ 202532 h 1074821"/>
                  <a:gd name="connsiteX672" fmla="*/ 354660 w 3802910"/>
                  <a:gd name="connsiteY672" fmla="*/ 196516 h 1074821"/>
                  <a:gd name="connsiteX673" fmla="*/ 344634 w 3802910"/>
                  <a:gd name="connsiteY673" fmla="*/ 194511 h 1074821"/>
                  <a:gd name="connsiteX674" fmla="*/ 316560 w 3802910"/>
                  <a:gd name="connsiteY674" fmla="*/ 188495 h 1074821"/>
                  <a:gd name="connsiteX675" fmla="*/ 306534 w 3802910"/>
                  <a:gd name="connsiteY675" fmla="*/ 184485 h 1074821"/>
                  <a:gd name="connsiteX676" fmla="*/ 288487 w 3802910"/>
                  <a:gd name="connsiteY676" fmla="*/ 182479 h 1074821"/>
                  <a:gd name="connsiteX677" fmla="*/ 274450 w 3802910"/>
                  <a:gd name="connsiteY677" fmla="*/ 174458 h 1074821"/>
                  <a:gd name="connsiteX678" fmla="*/ 216297 w 3802910"/>
                  <a:gd name="connsiteY678" fmla="*/ 162427 h 1074821"/>
                  <a:gd name="connsiteX679" fmla="*/ 174187 w 3802910"/>
                  <a:gd name="connsiteY679" fmla="*/ 162427 h 1074821"/>
                  <a:gd name="connsiteX680" fmla="*/ 168171 w 3802910"/>
                  <a:gd name="connsiteY680" fmla="*/ 168442 h 1074821"/>
                  <a:gd name="connsiteX681" fmla="*/ 162155 w 3802910"/>
                  <a:gd name="connsiteY681" fmla="*/ 170448 h 1074821"/>
                  <a:gd name="connsiteX682" fmla="*/ 156139 w 3802910"/>
                  <a:gd name="connsiteY682" fmla="*/ 176463 h 1074821"/>
                  <a:gd name="connsiteX683" fmla="*/ 154134 w 3802910"/>
                  <a:gd name="connsiteY683" fmla="*/ 182479 h 1074821"/>
                  <a:gd name="connsiteX684" fmla="*/ 148118 w 3802910"/>
                  <a:gd name="connsiteY684" fmla="*/ 184485 h 1074821"/>
                  <a:gd name="connsiteX685" fmla="*/ 136087 w 3802910"/>
                  <a:gd name="connsiteY685" fmla="*/ 190500 h 1074821"/>
                  <a:gd name="connsiteX686" fmla="*/ 116034 w 3802910"/>
                  <a:gd name="connsiteY686" fmla="*/ 208548 h 1074821"/>
                  <a:gd name="connsiteX687" fmla="*/ 110018 w 3802910"/>
                  <a:gd name="connsiteY687" fmla="*/ 210553 h 1074821"/>
                  <a:gd name="connsiteX688" fmla="*/ 108013 w 3802910"/>
                  <a:gd name="connsiteY688" fmla="*/ 208548 h 1074821"/>
                  <a:gd name="connsiteX0" fmla="*/ 108013 w 3802910"/>
                  <a:gd name="connsiteY0" fmla="*/ 208548 h 1074821"/>
                  <a:gd name="connsiteX1" fmla="*/ 108013 w 3802910"/>
                  <a:gd name="connsiteY1" fmla="*/ 208548 h 1074821"/>
                  <a:gd name="connsiteX2" fmla="*/ 104002 w 3802910"/>
                  <a:gd name="connsiteY2" fmla="*/ 234616 h 1074821"/>
                  <a:gd name="connsiteX3" fmla="*/ 101997 w 3802910"/>
                  <a:gd name="connsiteY3" fmla="*/ 240632 h 1074821"/>
                  <a:gd name="connsiteX4" fmla="*/ 93976 w 3802910"/>
                  <a:gd name="connsiteY4" fmla="*/ 252663 h 1074821"/>
                  <a:gd name="connsiteX5" fmla="*/ 83950 w 3802910"/>
                  <a:gd name="connsiteY5" fmla="*/ 268706 h 1074821"/>
                  <a:gd name="connsiteX6" fmla="*/ 79939 w 3802910"/>
                  <a:gd name="connsiteY6" fmla="*/ 274721 h 1074821"/>
                  <a:gd name="connsiteX7" fmla="*/ 67908 w 3802910"/>
                  <a:gd name="connsiteY7" fmla="*/ 294774 h 1074821"/>
                  <a:gd name="connsiteX8" fmla="*/ 59887 w 3802910"/>
                  <a:gd name="connsiteY8" fmla="*/ 302795 h 1074821"/>
                  <a:gd name="connsiteX9" fmla="*/ 51865 w 3802910"/>
                  <a:gd name="connsiteY9" fmla="*/ 312821 h 1074821"/>
                  <a:gd name="connsiteX10" fmla="*/ 41839 w 3802910"/>
                  <a:gd name="connsiteY10" fmla="*/ 332874 h 1074821"/>
                  <a:gd name="connsiteX11" fmla="*/ 31813 w 3802910"/>
                  <a:gd name="connsiteY11" fmla="*/ 344906 h 1074821"/>
                  <a:gd name="connsiteX12" fmla="*/ 19781 w 3802910"/>
                  <a:gd name="connsiteY12" fmla="*/ 352927 h 1074821"/>
                  <a:gd name="connsiteX13" fmla="*/ 17776 w 3802910"/>
                  <a:gd name="connsiteY13" fmla="*/ 358942 h 1074821"/>
                  <a:gd name="connsiteX14" fmla="*/ 7750 w 3802910"/>
                  <a:gd name="connsiteY14" fmla="*/ 372979 h 1074821"/>
                  <a:gd name="connsiteX15" fmla="*/ 29 w 3802910"/>
                  <a:gd name="connsiteY15" fmla="*/ 410527 h 1074821"/>
                  <a:gd name="connsiteX16" fmla="*/ 5093 w 3802910"/>
                  <a:gd name="connsiteY16" fmla="*/ 488583 h 1074821"/>
                  <a:gd name="connsiteX17" fmla="*/ 5394 w 3802910"/>
                  <a:gd name="connsiteY17" fmla="*/ 559268 h 1074821"/>
                  <a:gd name="connsiteX18" fmla="*/ 7500 w 3802910"/>
                  <a:gd name="connsiteY18" fmla="*/ 574358 h 1074821"/>
                  <a:gd name="connsiteX19" fmla="*/ 25797 w 3802910"/>
                  <a:gd name="connsiteY19" fmla="*/ 591553 h 1074821"/>
                  <a:gd name="connsiteX20" fmla="*/ 23792 w 3802910"/>
                  <a:gd name="connsiteY20" fmla="*/ 601579 h 1074821"/>
                  <a:gd name="connsiteX21" fmla="*/ 19781 w 3802910"/>
                  <a:gd name="connsiteY21" fmla="*/ 607595 h 1074821"/>
                  <a:gd name="connsiteX22" fmla="*/ 25797 w 3802910"/>
                  <a:gd name="connsiteY22" fmla="*/ 601579 h 1074821"/>
                  <a:gd name="connsiteX23" fmla="*/ 47855 w 3802910"/>
                  <a:gd name="connsiteY23" fmla="*/ 587542 h 1074821"/>
                  <a:gd name="connsiteX24" fmla="*/ 53871 w 3802910"/>
                  <a:gd name="connsiteY24" fmla="*/ 581527 h 1074821"/>
                  <a:gd name="connsiteX25" fmla="*/ 67908 w 3802910"/>
                  <a:gd name="connsiteY25" fmla="*/ 575511 h 1074821"/>
                  <a:gd name="connsiteX26" fmla="*/ 77934 w 3802910"/>
                  <a:gd name="connsiteY26" fmla="*/ 573506 h 1074821"/>
                  <a:gd name="connsiteX27" fmla="*/ 83950 w 3802910"/>
                  <a:gd name="connsiteY27" fmla="*/ 569495 h 1074821"/>
                  <a:gd name="connsiteX28" fmla="*/ 87960 w 3802910"/>
                  <a:gd name="connsiteY28" fmla="*/ 563479 h 1074821"/>
                  <a:gd name="connsiteX29" fmla="*/ 95981 w 3802910"/>
                  <a:gd name="connsiteY29" fmla="*/ 561474 h 1074821"/>
                  <a:gd name="connsiteX30" fmla="*/ 132076 w 3802910"/>
                  <a:gd name="connsiteY30" fmla="*/ 557463 h 1074821"/>
                  <a:gd name="connsiteX31" fmla="*/ 140097 w 3802910"/>
                  <a:gd name="connsiteY31" fmla="*/ 551448 h 1074821"/>
                  <a:gd name="connsiteX32" fmla="*/ 142102 w 3802910"/>
                  <a:gd name="connsiteY32" fmla="*/ 545432 h 1074821"/>
                  <a:gd name="connsiteX33" fmla="*/ 148118 w 3802910"/>
                  <a:gd name="connsiteY33" fmla="*/ 537411 h 1074821"/>
                  <a:gd name="connsiteX34" fmla="*/ 150123 w 3802910"/>
                  <a:gd name="connsiteY34" fmla="*/ 529390 h 1074821"/>
                  <a:gd name="connsiteX35" fmla="*/ 154134 w 3802910"/>
                  <a:gd name="connsiteY35" fmla="*/ 523374 h 1074821"/>
                  <a:gd name="connsiteX36" fmla="*/ 160150 w 3802910"/>
                  <a:gd name="connsiteY36" fmla="*/ 499311 h 1074821"/>
                  <a:gd name="connsiteX37" fmla="*/ 186218 w 3802910"/>
                  <a:gd name="connsiteY37" fmla="*/ 473242 h 1074821"/>
                  <a:gd name="connsiteX38" fmla="*/ 192234 w 3802910"/>
                  <a:gd name="connsiteY38" fmla="*/ 467227 h 1074821"/>
                  <a:gd name="connsiteX39" fmla="*/ 194239 w 3802910"/>
                  <a:gd name="connsiteY39" fmla="*/ 461211 h 1074821"/>
                  <a:gd name="connsiteX40" fmla="*/ 204265 w 3802910"/>
                  <a:gd name="connsiteY40" fmla="*/ 449179 h 1074821"/>
                  <a:gd name="connsiteX41" fmla="*/ 216297 w 3802910"/>
                  <a:gd name="connsiteY41" fmla="*/ 441158 h 1074821"/>
                  <a:gd name="connsiteX42" fmla="*/ 218302 w 3802910"/>
                  <a:gd name="connsiteY42" fmla="*/ 435142 h 1074821"/>
                  <a:gd name="connsiteX43" fmla="*/ 216297 w 3802910"/>
                  <a:gd name="connsiteY43" fmla="*/ 411079 h 1074821"/>
                  <a:gd name="connsiteX44" fmla="*/ 220308 w 3802910"/>
                  <a:gd name="connsiteY44" fmla="*/ 405063 h 1074821"/>
                  <a:gd name="connsiteX45" fmla="*/ 226323 w 3802910"/>
                  <a:gd name="connsiteY45" fmla="*/ 403058 h 1074821"/>
                  <a:gd name="connsiteX46" fmla="*/ 236350 w 3802910"/>
                  <a:gd name="connsiteY46" fmla="*/ 393032 h 1074821"/>
                  <a:gd name="connsiteX47" fmla="*/ 242365 w 3802910"/>
                  <a:gd name="connsiteY47" fmla="*/ 385011 h 1074821"/>
                  <a:gd name="connsiteX48" fmla="*/ 252392 w 3802910"/>
                  <a:gd name="connsiteY48" fmla="*/ 374985 h 1074821"/>
                  <a:gd name="connsiteX49" fmla="*/ 268434 w 3802910"/>
                  <a:gd name="connsiteY49" fmla="*/ 358942 h 1074821"/>
                  <a:gd name="connsiteX50" fmla="*/ 282471 w 3802910"/>
                  <a:gd name="connsiteY50" fmla="*/ 348916 h 1074821"/>
                  <a:gd name="connsiteX51" fmla="*/ 288487 w 3802910"/>
                  <a:gd name="connsiteY51" fmla="*/ 360948 h 1074821"/>
                  <a:gd name="connsiteX52" fmla="*/ 292497 w 3802910"/>
                  <a:gd name="connsiteY52" fmla="*/ 372979 h 1074821"/>
                  <a:gd name="connsiteX53" fmla="*/ 304529 w 3802910"/>
                  <a:gd name="connsiteY53" fmla="*/ 381000 h 1074821"/>
                  <a:gd name="connsiteX54" fmla="*/ 316560 w 3802910"/>
                  <a:gd name="connsiteY54" fmla="*/ 387016 h 1074821"/>
                  <a:gd name="connsiteX55" fmla="*/ 324581 w 3802910"/>
                  <a:gd name="connsiteY55" fmla="*/ 401053 h 1074821"/>
                  <a:gd name="connsiteX56" fmla="*/ 320571 w 3802910"/>
                  <a:gd name="connsiteY56" fmla="*/ 413085 h 1074821"/>
                  <a:gd name="connsiteX57" fmla="*/ 314555 w 3802910"/>
                  <a:gd name="connsiteY57" fmla="*/ 419100 h 1074821"/>
                  <a:gd name="connsiteX58" fmla="*/ 302523 w 3802910"/>
                  <a:gd name="connsiteY58" fmla="*/ 427121 h 1074821"/>
                  <a:gd name="connsiteX59" fmla="*/ 292497 w 3802910"/>
                  <a:gd name="connsiteY59" fmla="*/ 439153 h 1074821"/>
                  <a:gd name="connsiteX60" fmla="*/ 286481 w 3802910"/>
                  <a:gd name="connsiteY60" fmla="*/ 441158 h 1074821"/>
                  <a:gd name="connsiteX61" fmla="*/ 274450 w 3802910"/>
                  <a:gd name="connsiteY61" fmla="*/ 449179 h 1074821"/>
                  <a:gd name="connsiteX62" fmla="*/ 268434 w 3802910"/>
                  <a:gd name="connsiteY62" fmla="*/ 455195 h 1074821"/>
                  <a:gd name="connsiteX63" fmla="*/ 262418 w 3802910"/>
                  <a:gd name="connsiteY63" fmla="*/ 459206 h 1074821"/>
                  <a:gd name="connsiteX64" fmla="*/ 250387 w 3802910"/>
                  <a:gd name="connsiteY64" fmla="*/ 471237 h 1074821"/>
                  <a:gd name="connsiteX65" fmla="*/ 238355 w 3802910"/>
                  <a:gd name="connsiteY65" fmla="*/ 481263 h 1074821"/>
                  <a:gd name="connsiteX66" fmla="*/ 234344 w 3802910"/>
                  <a:gd name="connsiteY66" fmla="*/ 487279 h 1074821"/>
                  <a:gd name="connsiteX67" fmla="*/ 246376 w 3802910"/>
                  <a:gd name="connsiteY67" fmla="*/ 499311 h 1074821"/>
                  <a:gd name="connsiteX68" fmla="*/ 248381 w 3802910"/>
                  <a:gd name="connsiteY68" fmla="*/ 547437 h 1074821"/>
                  <a:gd name="connsiteX69" fmla="*/ 278460 w 3802910"/>
                  <a:gd name="connsiteY69" fmla="*/ 557463 h 1074821"/>
                  <a:gd name="connsiteX70" fmla="*/ 302523 w 3802910"/>
                  <a:gd name="connsiteY70" fmla="*/ 567490 h 1074821"/>
                  <a:gd name="connsiteX71" fmla="*/ 310544 w 3802910"/>
                  <a:gd name="connsiteY71" fmla="*/ 571500 h 1074821"/>
                  <a:gd name="connsiteX72" fmla="*/ 322576 w 3802910"/>
                  <a:gd name="connsiteY72" fmla="*/ 573506 h 1074821"/>
                  <a:gd name="connsiteX73" fmla="*/ 344634 w 3802910"/>
                  <a:gd name="connsiteY73" fmla="*/ 579521 h 1074821"/>
                  <a:gd name="connsiteX74" fmla="*/ 350650 w 3802910"/>
                  <a:gd name="connsiteY74" fmla="*/ 583532 h 1074821"/>
                  <a:gd name="connsiteX75" fmla="*/ 390755 w 3802910"/>
                  <a:gd name="connsiteY75" fmla="*/ 587542 h 1074821"/>
                  <a:gd name="connsiteX76" fmla="*/ 404792 w 3802910"/>
                  <a:gd name="connsiteY76" fmla="*/ 591553 h 1074821"/>
                  <a:gd name="connsiteX77" fmla="*/ 446902 w 3802910"/>
                  <a:gd name="connsiteY77" fmla="*/ 597569 h 1074821"/>
                  <a:gd name="connsiteX78" fmla="*/ 487008 w 3802910"/>
                  <a:gd name="connsiteY78" fmla="*/ 605590 h 1074821"/>
                  <a:gd name="connsiteX79" fmla="*/ 509065 w 3802910"/>
                  <a:gd name="connsiteY79" fmla="*/ 609600 h 1074821"/>
                  <a:gd name="connsiteX80" fmla="*/ 521097 w 3802910"/>
                  <a:gd name="connsiteY80" fmla="*/ 613611 h 1074821"/>
                  <a:gd name="connsiteX81" fmla="*/ 531123 w 3802910"/>
                  <a:gd name="connsiteY81" fmla="*/ 615616 h 1074821"/>
                  <a:gd name="connsiteX82" fmla="*/ 539144 w 3802910"/>
                  <a:gd name="connsiteY82" fmla="*/ 619627 h 1074821"/>
                  <a:gd name="connsiteX83" fmla="*/ 545160 w 3802910"/>
                  <a:gd name="connsiteY83" fmla="*/ 621632 h 1074821"/>
                  <a:gd name="connsiteX84" fmla="*/ 551176 w 3802910"/>
                  <a:gd name="connsiteY84" fmla="*/ 625642 h 1074821"/>
                  <a:gd name="connsiteX85" fmla="*/ 565213 w 3802910"/>
                  <a:gd name="connsiteY85" fmla="*/ 631658 h 1074821"/>
                  <a:gd name="connsiteX86" fmla="*/ 577244 w 3802910"/>
                  <a:gd name="connsiteY86" fmla="*/ 639679 h 1074821"/>
                  <a:gd name="connsiteX87" fmla="*/ 583260 w 3802910"/>
                  <a:gd name="connsiteY87" fmla="*/ 641685 h 1074821"/>
                  <a:gd name="connsiteX88" fmla="*/ 589276 w 3802910"/>
                  <a:gd name="connsiteY88" fmla="*/ 645695 h 1074821"/>
                  <a:gd name="connsiteX89" fmla="*/ 597297 w 3802910"/>
                  <a:gd name="connsiteY89" fmla="*/ 647700 h 1074821"/>
                  <a:gd name="connsiteX90" fmla="*/ 603313 w 3802910"/>
                  <a:gd name="connsiteY90" fmla="*/ 649706 h 1074821"/>
                  <a:gd name="connsiteX91" fmla="*/ 617350 w 3802910"/>
                  <a:gd name="connsiteY91" fmla="*/ 655721 h 1074821"/>
                  <a:gd name="connsiteX92" fmla="*/ 627376 w 3802910"/>
                  <a:gd name="connsiteY92" fmla="*/ 665748 h 1074821"/>
                  <a:gd name="connsiteX93" fmla="*/ 633392 w 3802910"/>
                  <a:gd name="connsiteY93" fmla="*/ 667753 h 1074821"/>
                  <a:gd name="connsiteX94" fmla="*/ 655450 w 3802910"/>
                  <a:gd name="connsiteY94" fmla="*/ 673769 h 1074821"/>
                  <a:gd name="connsiteX95" fmla="*/ 754960 w 3802910"/>
                  <a:gd name="connsiteY95" fmla="*/ 684647 h 1074821"/>
                  <a:gd name="connsiteX96" fmla="*/ 769750 w 3802910"/>
                  <a:gd name="connsiteY96" fmla="*/ 685800 h 1074821"/>
                  <a:gd name="connsiteX97" fmla="*/ 793813 w 3802910"/>
                  <a:gd name="connsiteY97" fmla="*/ 689811 h 1074821"/>
                  <a:gd name="connsiteX98" fmla="*/ 817876 w 3802910"/>
                  <a:gd name="connsiteY98" fmla="*/ 697832 h 1074821"/>
                  <a:gd name="connsiteX99" fmla="*/ 827902 w 3802910"/>
                  <a:gd name="connsiteY99" fmla="*/ 699837 h 1074821"/>
                  <a:gd name="connsiteX100" fmla="*/ 839934 w 3802910"/>
                  <a:gd name="connsiteY100" fmla="*/ 703848 h 1074821"/>
                  <a:gd name="connsiteX101" fmla="*/ 859987 w 3802910"/>
                  <a:gd name="connsiteY101" fmla="*/ 705853 h 1074821"/>
                  <a:gd name="connsiteX102" fmla="*/ 878034 w 3802910"/>
                  <a:gd name="connsiteY102" fmla="*/ 709863 h 1074821"/>
                  <a:gd name="connsiteX103" fmla="*/ 900092 w 3802910"/>
                  <a:gd name="connsiteY103" fmla="*/ 713874 h 1074821"/>
                  <a:gd name="connsiteX104" fmla="*/ 914129 w 3802910"/>
                  <a:gd name="connsiteY104" fmla="*/ 717885 h 1074821"/>
                  <a:gd name="connsiteX105" fmla="*/ 919593 w 3802910"/>
                  <a:gd name="connsiteY105" fmla="*/ 730368 h 1074821"/>
                  <a:gd name="connsiteX106" fmla="*/ 941951 w 3802910"/>
                  <a:gd name="connsiteY106" fmla="*/ 742198 h 1074821"/>
                  <a:gd name="connsiteX107" fmla="*/ 962655 w 3802910"/>
                  <a:gd name="connsiteY107" fmla="*/ 746209 h 1074821"/>
                  <a:gd name="connsiteX108" fmla="*/ 989276 w 3802910"/>
                  <a:gd name="connsiteY108" fmla="*/ 744605 h 1074821"/>
                  <a:gd name="connsiteX109" fmla="*/ 1036149 w 3802910"/>
                  <a:gd name="connsiteY109" fmla="*/ 758341 h 1074821"/>
                  <a:gd name="connsiteX110" fmla="*/ 1082571 w 3802910"/>
                  <a:gd name="connsiteY110" fmla="*/ 753979 h 1074821"/>
                  <a:gd name="connsiteX111" fmla="*/ 1094602 w 3802910"/>
                  <a:gd name="connsiteY111" fmla="*/ 757990 h 1074821"/>
                  <a:gd name="connsiteX112" fmla="*/ 1118665 w 3802910"/>
                  <a:gd name="connsiteY112" fmla="*/ 762000 h 1074821"/>
                  <a:gd name="connsiteX113" fmla="*/ 1126687 w 3802910"/>
                  <a:gd name="connsiteY113" fmla="*/ 764006 h 1074821"/>
                  <a:gd name="connsiteX114" fmla="*/ 1152755 w 3802910"/>
                  <a:gd name="connsiteY114" fmla="*/ 770021 h 1074821"/>
                  <a:gd name="connsiteX115" fmla="*/ 1198876 w 3802910"/>
                  <a:gd name="connsiteY115" fmla="*/ 780048 h 1074821"/>
                  <a:gd name="connsiteX116" fmla="*/ 1234971 w 3802910"/>
                  <a:gd name="connsiteY116" fmla="*/ 794085 h 1074821"/>
                  <a:gd name="connsiteX117" fmla="*/ 1240987 w 3802910"/>
                  <a:gd name="connsiteY117" fmla="*/ 798095 h 1074821"/>
                  <a:gd name="connsiteX118" fmla="*/ 1255023 w 3802910"/>
                  <a:gd name="connsiteY118" fmla="*/ 804111 h 1074821"/>
                  <a:gd name="connsiteX119" fmla="*/ 1265050 w 3802910"/>
                  <a:gd name="connsiteY119" fmla="*/ 810127 h 1074821"/>
                  <a:gd name="connsiteX120" fmla="*/ 1271065 w 3802910"/>
                  <a:gd name="connsiteY120" fmla="*/ 814137 h 1074821"/>
                  <a:gd name="connsiteX121" fmla="*/ 1279087 w 3802910"/>
                  <a:gd name="connsiteY121" fmla="*/ 816142 h 1074821"/>
                  <a:gd name="connsiteX122" fmla="*/ 1297134 w 3802910"/>
                  <a:gd name="connsiteY122" fmla="*/ 822158 h 1074821"/>
                  <a:gd name="connsiteX123" fmla="*/ 1305155 w 3802910"/>
                  <a:gd name="connsiteY123" fmla="*/ 826169 h 1074821"/>
                  <a:gd name="connsiteX124" fmla="*/ 1479613 w 3802910"/>
                  <a:gd name="connsiteY124" fmla="*/ 824163 h 1074821"/>
                  <a:gd name="connsiteX125" fmla="*/ 1487634 w 3802910"/>
                  <a:gd name="connsiteY125" fmla="*/ 826169 h 1074821"/>
                  <a:gd name="connsiteX126" fmla="*/ 1501671 w 3802910"/>
                  <a:gd name="connsiteY126" fmla="*/ 830179 h 1074821"/>
                  <a:gd name="connsiteX127" fmla="*/ 1519718 w 3802910"/>
                  <a:gd name="connsiteY127" fmla="*/ 832185 h 1074821"/>
                  <a:gd name="connsiteX128" fmla="*/ 1549797 w 3802910"/>
                  <a:gd name="connsiteY128" fmla="*/ 840206 h 1074821"/>
                  <a:gd name="connsiteX129" fmla="*/ 1567844 w 3802910"/>
                  <a:gd name="connsiteY129" fmla="*/ 846221 h 1074821"/>
                  <a:gd name="connsiteX130" fmla="*/ 1575865 w 3802910"/>
                  <a:gd name="connsiteY130" fmla="*/ 850232 h 1074821"/>
                  <a:gd name="connsiteX131" fmla="*/ 1585892 w 3802910"/>
                  <a:gd name="connsiteY131" fmla="*/ 852237 h 1074821"/>
                  <a:gd name="connsiteX132" fmla="*/ 1615971 w 3802910"/>
                  <a:gd name="connsiteY132" fmla="*/ 858253 h 1074821"/>
                  <a:gd name="connsiteX133" fmla="*/ 1623992 w 3802910"/>
                  <a:gd name="connsiteY133" fmla="*/ 862263 h 1074821"/>
                  <a:gd name="connsiteX134" fmla="*/ 1632013 w 3802910"/>
                  <a:gd name="connsiteY134" fmla="*/ 864269 h 1074821"/>
                  <a:gd name="connsiteX135" fmla="*/ 1646050 w 3802910"/>
                  <a:gd name="connsiteY135" fmla="*/ 870285 h 1074821"/>
                  <a:gd name="connsiteX136" fmla="*/ 1664097 w 3802910"/>
                  <a:gd name="connsiteY136" fmla="*/ 890337 h 1074821"/>
                  <a:gd name="connsiteX137" fmla="*/ 1670113 w 3802910"/>
                  <a:gd name="connsiteY137" fmla="*/ 902369 h 1074821"/>
                  <a:gd name="connsiteX138" fmla="*/ 1676129 w 3802910"/>
                  <a:gd name="connsiteY138" fmla="*/ 906379 h 1074821"/>
                  <a:gd name="connsiteX139" fmla="*/ 1684150 w 3802910"/>
                  <a:gd name="connsiteY139" fmla="*/ 912395 h 1074821"/>
                  <a:gd name="connsiteX140" fmla="*/ 1690165 w 3802910"/>
                  <a:gd name="connsiteY140" fmla="*/ 916406 h 1074821"/>
                  <a:gd name="connsiteX141" fmla="*/ 1718239 w 3802910"/>
                  <a:gd name="connsiteY141" fmla="*/ 924427 h 1074821"/>
                  <a:gd name="connsiteX142" fmla="*/ 1744308 w 3802910"/>
                  <a:gd name="connsiteY142" fmla="*/ 932448 h 1074821"/>
                  <a:gd name="connsiteX143" fmla="*/ 1756339 w 3802910"/>
                  <a:gd name="connsiteY143" fmla="*/ 938463 h 1074821"/>
                  <a:gd name="connsiteX144" fmla="*/ 1768371 w 3802910"/>
                  <a:gd name="connsiteY144" fmla="*/ 944479 h 1074821"/>
                  <a:gd name="connsiteX145" fmla="*/ 1784413 w 3802910"/>
                  <a:gd name="connsiteY145" fmla="*/ 950495 h 1074821"/>
                  <a:gd name="connsiteX146" fmla="*/ 1831286 w 3802910"/>
                  <a:gd name="connsiteY146" fmla="*/ 965083 h 1074821"/>
                  <a:gd name="connsiteX147" fmla="*/ 1984939 w 3802910"/>
                  <a:gd name="connsiteY147" fmla="*/ 952500 h 1074821"/>
                  <a:gd name="connsiteX148" fmla="*/ 2077181 w 3802910"/>
                  <a:gd name="connsiteY148" fmla="*/ 948490 h 1074821"/>
                  <a:gd name="connsiteX149" fmla="*/ 2135334 w 3802910"/>
                  <a:gd name="connsiteY149" fmla="*/ 950495 h 1074821"/>
                  <a:gd name="connsiteX150" fmla="*/ 2157392 w 3802910"/>
                  <a:gd name="connsiteY150" fmla="*/ 952500 h 1074821"/>
                  <a:gd name="connsiteX151" fmla="*/ 2167418 w 3802910"/>
                  <a:gd name="connsiteY151" fmla="*/ 956511 h 1074821"/>
                  <a:gd name="connsiteX152" fmla="*/ 2179450 w 3802910"/>
                  <a:gd name="connsiteY152" fmla="*/ 958516 h 1074821"/>
                  <a:gd name="connsiteX153" fmla="*/ 2191481 w 3802910"/>
                  <a:gd name="connsiteY153" fmla="*/ 964532 h 1074821"/>
                  <a:gd name="connsiteX154" fmla="*/ 2197497 w 3802910"/>
                  <a:gd name="connsiteY154" fmla="*/ 968542 h 1074821"/>
                  <a:gd name="connsiteX155" fmla="*/ 2203513 w 3802910"/>
                  <a:gd name="connsiteY155" fmla="*/ 970548 h 1074821"/>
                  <a:gd name="connsiteX156" fmla="*/ 2209529 w 3802910"/>
                  <a:gd name="connsiteY156" fmla="*/ 974558 h 1074821"/>
                  <a:gd name="connsiteX157" fmla="*/ 2217550 w 3802910"/>
                  <a:gd name="connsiteY157" fmla="*/ 976563 h 1074821"/>
                  <a:gd name="connsiteX158" fmla="*/ 2223565 w 3802910"/>
                  <a:gd name="connsiteY158" fmla="*/ 978569 h 1074821"/>
                  <a:gd name="connsiteX159" fmla="*/ 2231587 w 3802910"/>
                  <a:gd name="connsiteY159" fmla="*/ 984585 h 1074821"/>
                  <a:gd name="connsiteX160" fmla="*/ 2237602 w 3802910"/>
                  <a:gd name="connsiteY160" fmla="*/ 988595 h 1074821"/>
                  <a:gd name="connsiteX161" fmla="*/ 2239608 w 3802910"/>
                  <a:gd name="connsiteY161" fmla="*/ 994611 h 1074821"/>
                  <a:gd name="connsiteX162" fmla="*/ 2243618 w 3802910"/>
                  <a:gd name="connsiteY162" fmla="*/ 1002632 h 1074821"/>
                  <a:gd name="connsiteX163" fmla="*/ 2245623 w 3802910"/>
                  <a:gd name="connsiteY163" fmla="*/ 1010653 h 1074821"/>
                  <a:gd name="connsiteX164" fmla="*/ 2247629 w 3802910"/>
                  <a:gd name="connsiteY164" fmla="*/ 1016669 h 1074821"/>
                  <a:gd name="connsiteX165" fmla="*/ 2256251 w 3802910"/>
                  <a:gd name="connsiteY165" fmla="*/ 1035819 h 1074821"/>
                  <a:gd name="connsiteX166" fmla="*/ 2291744 w 3802910"/>
                  <a:gd name="connsiteY166" fmla="*/ 1010653 h 1074821"/>
                  <a:gd name="connsiteX167" fmla="*/ 2293750 w 3802910"/>
                  <a:gd name="connsiteY167" fmla="*/ 996616 h 1074821"/>
                  <a:gd name="connsiteX168" fmla="*/ 2305781 w 3802910"/>
                  <a:gd name="connsiteY168" fmla="*/ 878306 h 1074821"/>
                  <a:gd name="connsiteX169" fmla="*/ 2313802 w 3802910"/>
                  <a:gd name="connsiteY169" fmla="*/ 862263 h 1074821"/>
                  <a:gd name="connsiteX170" fmla="*/ 2319818 w 3802910"/>
                  <a:gd name="connsiteY170" fmla="*/ 856248 h 1074821"/>
                  <a:gd name="connsiteX171" fmla="*/ 2331850 w 3802910"/>
                  <a:gd name="connsiteY171" fmla="*/ 844216 h 1074821"/>
                  <a:gd name="connsiteX172" fmla="*/ 2337865 w 3802910"/>
                  <a:gd name="connsiteY172" fmla="*/ 832185 h 1074821"/>
                  <a:gd name="connsiteX173" fmla="*/ 2345887 w 3802910"/>
                  <a:gd name="connsiteY173" fmla="*/ 826169 h 1074821"/>
                  <a:gd name="connsiteX174" fmla="*/ 2357918 w 3802910"/>
                  <a:gd name="connsiteY174" fmla="*/ 836195 h 1074821"/>
                  <a:gd name="connsiteX175" fmla="*/ 2369950 w 3802910"/>
                  <a:gd name="connsiteY175" fmla="*/ 846221 h 1074821"/>
                  <a:gd name="connsiteX176" fmla="*/ 2377971 w 3802910"/>
                  <a:gd name="connsiteY176" fmla="*/ 858253 h 1074821"/>
                  <a:gd name="connsiteX177" fmla="*/ 2379976 w 3802910"/>
                  <a:gd name="connsiteY177" fmla="*/ 864269 h 1074821"/>
                  <a:gd name="connsiteX178" fmla="*/ 2383987 w 3802910"/>
                  <a:gd name="connsiteY178" fmla="*/ 870285 h 1074821"/>
                  <a:gd name="connsiteX179" fmla="*/ 2412060 w 3802910"/>
                  <a:gd name="connsiteY179" fmla="*/ 912395 h 1074821"/>
                  <a:gd name="connsiteX180" fmla="*/ 2422087 w 3802910"/>
                  <a:gd name="connsiteY180" fmla="*/ 928437 h 1074821"/>
                  <a:gd name="connsiteX181" fmla="*/ 2438129 w 3802910"/>
                  <a:gd name="connsiteY181" fmla="*/ 968542 h 1074821"/>
                  <a:gd name="connsiteX182" fmla="*/ 2442139 w 3802910"/>
                  <a:gd name="connsiteY182" fmla="*/ 976563 h 1074821"/>
                  <a:gd name="connsiteX183" fmla="*/ 2444144 w 3802910"/>
                  <a:gd name="connsiteY183" fmla="*/ 982579 h 1074821"/>
                  <a:gd name="connsiteX184" fmla="*/ 2440635 w 3802910"/>
                  <a:gd name="connsiteY184" fmla="*/ 1006141 h 1074821"/>
                  <a:gd name="connsiteX185" fmla="*/ 2466202 w 3802910"/>
                  <a:gd name="connsiteY185" fmla="*/ 994611 h 1074821"/>
                  <a:gd name="connsiteX186" fmla="*/ 2468208 w 3802910"/>
                  <a:gd name="connsiteY186" fmla="*/ 988595 h 1074821"/>
                  <a:gd name="connsiteX187" fmla="*/ 2476229 w 3802910"/>
                  <a:gd name="connsiteY187" fmla="*/ 984585 h 1074821"/>
                  <a:gd name="connsiteX188" fmla="*/ 2488260 w 3802910"/>
                  <a:gd name="connsiteY188" fmla="*/ 978569 h 1074821"/>
                  <a:gd name="connsiteX189" fmla="*/ 2500292 w 3802910"/>
                  <a:gd name="connsiteY189" fmla="*/ 970548 h 1074821"/>
                  <a:gd name="connsiteX190" fmla="*/ 2514329 w 3802910"/>
                  <a:gd name="connsiteY190" fmla="*/ 960521 h 1074821"/>
                  <a:gd name="connsiteX191" fmla="*/ 2520344 w 3802910"/>
                  <a:gd name="connsiteY191" fmla="*/ 958516 h 1074821"/>
                  <a:gd name="connsiteX192" fmla="*/ 2526360 w 3802910"/>
                  <a:gd name="connsiteY192" fmla="*/ 954506 h 1074821"/>
                  <a:gd name="connsiteX193" fmla="*/ 2540397 w 3802910"/>
                  <a:gd name="connsiteY193" fmla="*/ 950495 h 1074821"/>
                  <a:gd name="connsiteX194" fmla="*/ 2554434 w 3802910"/>
                  <a:gd name="connsiteY194" fmla="*/ 944479 h 1074821"/>
                  <a:gd name="connsiteX195" fmla="*/ 2568471 w 3802910"/>
                  <a:gd name="connsiteY195" fmla="*/ 938463 h 1074821"/>
                  <a:gd name="connsiteX196" fmla="*/ 2574487 w 3802910"/>
                  <a:gd name="connsiteY196" fmla="*/ 934453 h 1074821"/>
                  <a:gd name="connsiteX197" fmla="*/ 2580502 w 3802910"/>
                  <a:gd name="connsiteY197" fmla="*/ 932448 h 1074821"/>
                  <a:gd name="connsiteX198" fmla="*/ 2620608 w 3802910"/>
                  <a:gd name="connsiteY198" fmla="*/ 938463 h 1074821"/>
                  <a:gd name="connsiteX199" fmla="*/ 2636650 w 3802910"/>
                  <a:gd name="connsiteY199" fmla="*/ 946485 h 1074821"/>
                  <a:gd name="connsiteX200" fmla="*/ 2650687 w 3802910"/>
                  <a:gd name="connsiteY200" fmla="*/ 952500 h 1074821"/>
                  <a:gd name="connsiteX201" fmla="*/ 2660713 w 3802910"/>
                  <a:gd name="connsiteY201" fmla="*/ 960521 h 1074821"/>
                  <a:gd name="connsiteX202" fmla="*/ 2682771 w 3802910"/>
                  <a:gd name="connsiteY202" fmla="*/ 966537 h 1074821"/>
                  <a:gd name="connsiteX203" fmla="*/ 2694802 w 3802910"/>
                  <a:gd name="connsiteY203" fmla="*/ 970548 h 1074821"/>
                  <a:gd name="connsiteX204" fmla="*/ 2700818 w 3802910"/>
                  <a:gd name="connsiteY204" fmla="*/ 974558 h 1074821"/>
                  <a:gd name="connsiteX205" fmla="*/ 2710844 w 3802910"/>
                  <a:gd name="connsiteY205" fmla="*/ 976563 h 1074821"/>
                  <a:gd name="connsiteX206" fmla="*/ 2736913 w 3802910"/>
                  <a:gd name="connsiteY206" fmla="*/ 982579 h 1074821"/>
                  <a:gd name="connsiteX207" fmla="*/ 2754960 w 3802910"/>
                  <a:gd name="connsiteY207" fmla="*/ 988595 h 1074821"/>
                  <a:gd name="connsiteX208" fmla="*/ 2766992 w 3802910"/>
                  <a:gd name="connsiteY208" fmla="*/ 992606 h 1074821"/>
                  <a:gd name="connsiteX209" fmla="*/ 2779023 w 3802910"/>
                  <a:gd name="connsiteY209" fmla="*/ 994611 h 1074821"/>
                  <a:gd name="connsiteX210" fmla="*/ 2789050 w 3802910"/>
                  <a:gd name="connsiteY210" fmla="*/ 998621 h 1074821"/>
                  <a:gd name="connsiteX211" fmla="*/ 2797071 w 3802910"/>
                  <a:gd name="connsiteY211" fmla="*/ 1000627 h 1074821"/>
                  <a:gd name="connsiteX212" fmla="*/ 2803087 w 3802910"/>
                  <a:gd name="connsiteY212" fmla="*/ 1004637 h 1074821"/>
                  <a:gd name="connsiteX213" fmla="*/ 2809102 w 3802910"/>
                  <a:gd name="connsiteY213" fmla="*/ 1006642 h 1074821"/>
                  <a:gd name="connsiteX214" fmla="*/ 2821134 w 3802910"/>
                  <a:gd name="connsiteY214" fmla="*/ 1012658 h 1074821"/>
                  <a:gd name="connsiteX215" fmla="*/ 2833165 w 3802910"/>
                  <a:gd name="connsiteY215" fmla="*/ 1018674 h 1074821"/>
                  <a:gd name="connsiteX216" fmla="*/ 2845197 w 3802910"/>
                  <a:gd name="connsiteY216" fmla="*/ 1030706 h 1074821"/>
                  <a:gd name="connsiteX217" fmla="*/ 2851213 w 3802910"/>
                  <a:gd name="connsiteY217" fmla="*/ 1034716 h 1074821"/>
                  <a:gd name="connsiteX218" fmla="*/ 2863244 w 3802910"/>
                  <a:gd name="connsiteY218" fmla="*/ 1048753 h 1074821"/>
                  <a:gd name="connsiteX219" fmla="*/ 2871265 w 3802910"/>
                  <a:gd name="connsiteY219" fmla="*/ 1060785 h 1074821"/>
                  <a:gd name="connsiteX220" fmla="*/ 2879287 w 3802910"/>
                  <a:gd name="connsiteY220" fmla="*/ 1074821 h 1074821"/>
                  <a:gd name="connsiteX221" fmla="*/ 2885302 w 3802910"/>
                  <a:gd name="connsiteY221" fmla="*/ 1070811 h 1074821"/>
                  <a:gd name="connsiteX222" fmla="*/ 2887308 w 3802910"/>
                  <a:gd name="connsiteY222" fmla="*/ 1034716 h 1074821"/>
                  <a:gd name="connsiteX223" fmla="*/ 2901344 w 3802910"/>
                  <a:gd name="connsiteY223" fmla="*/ 982579 h 1074821"/>
                  <a:gd name="connsiteX224" fmla="*/ 2905355 w 3802910"/>
                  <a:gd name="connsiteY224" fmla="*/ 972553 h 1074821"/>
                  <a:gd name="connsiteX225" fmla="*/ 2909365 w 3802910"/>
                  <a:gd name="connsiteY225" fmla="*/ 954506 h 1074821"/>
                  <a:gd name="connsiteX226" fmla="*/ 2915381 w 3802910"/>
                  <a:gd name="connsiteY226" fmla="*/ 942474 h 1074821"/>
                  <a:gd name="connsiteX227" fmla="*/ 2917387 w 3802910"/>
                  <a:gd name="connsiteY227" fmla="*/ 936458 h 1074821"/>
                  <a:gd name="connsiteX228" fmla="*/ 2913376 w 3802910"/>
                  <a:gd name="connsiteY228" fmla="*/ 920416 h 1074821"/>
                  <a:gd name="connsiteX229" fmla="*/ 2897334 w 3802910"/>
                  <a:gd name="connsiteY229" fmla="*/ 914400 h 1074821"/>
                  <a:gd name="connsiteX230" fmla="*/ 2869260 w 3802910"/>
                  <a:gd name="connsiteY230" fmla="*/ 918411 h 1074821"/>
                  <a:gd name="connsiteX231" fmla="*/ 2851213 w 3802910"/>
                  <a:gd name="connsiteY231" fmla="*/ 924427 h 1074821"/>
                  <a:gd name="connsiteX232" fmla="*/ 2835171 w 3802910"/>
                  <a:gd name="connsiteY232" fmla="*/ 926432 h 1074821"/>
                  <a:gd name="connsiteX233" fmla="*/ 2803087 w 3802910"/>
                  <a:gd name="connsiteY233" fmla="*/ 922421 h 1074821"/>
                  <a:gd name="connsiteX234" fmla="*/ 2797071 w 3802910"/>
                  <a:gd name="connsiteY234" fmla="*/ 920416 h 1074821"/>
                  <a:gd name="connsiteX235" fmla="*/ 2793060 w 3802910"/>
                  <a:gd name="connsiteY235" fmla="*/ 914400 h 1074821"/>
                  <a:gd name="connsiteX236" fmla="*/ 2787044 w 3802910"/>
                  <a:gd name="connsiteY236" fmla="*/ 910390 h 1074821"/>
                  <a:gd name="connsiteX237" fmla="*/ 2783034 w 3802910"/>
                  <a:gd name="connsiteY237" fmla="*/ 902369 h 1074821"/>
                  <a:gd name="connsiteX238" fmla="*/ 2779023 w 3802910"/>
                  <a:gd name="connsiteY238" fmla="*/ 896353 h 1074821"/>
                  <a:gd name="connsiteX239" fmla="*/ 2781029 w 3802910"/>
                  <a:gd name="connsiteY239" fmla="*/ 884321 h 1074821"/>
                  <a:gd name="connsiteX240" fmla="*/ 2789050 w 3802910"/>
                  <a:gd name="connsiteY240" fmla="*/ 868279 h 1074821"/>
                  <a:gd name="connsiteX241" fmla="*/ 2795065 w 3802910"/>
                  <a:gd name="connsiteY241" fmla="*/ 862263 h 1074821"/>
                  <a:gd name="connsiteX242" fmla="*/ 2797071 w 3802910"/>
                  <a:gd name="connsiteY242" fmla="*/ 856248 h 1074821"/>
                  <a:gd name="connsiteX243" fmla="*/ 2807097 w 3802910"/>
                  <a:gd name="connsiteY243" fmla="*/ 844216 h 1074821"/>
                  <a:gd name="connsiteX244" fmla="*/ 2817123 w 3802910"/>
                  <a:gd name="connsiteY244" fmla="*/ 834190 h 1074821"/>
                  <a:gd name="connsiteX245" fmla="*/ 2821134 w 3802910"/>
                  <a:gd name="connsiteY245" fmla="*/ 828174 h 1074821"/>
                  <a:gd name="connsiteX246" fmla="*/ 2827150 w 3802910"/>
                  <a:gd name="connsiteY246" fmla="*/ 822158 h 1074821"/>
                  <a:gd name="connsiteX247" fmla="*/ 2833165 w 3802910"/>
                  <a:gd name="connsiteY247" fmla="*/ 814137 h 1074821"/>
                  <a:gd name="connsiteX248" fmla="*/ 2837176 w 3802910"/>
                  <a:gd name="connsiteY248" fmla="*/ 808121 h 1074821"/>
                  <a:gd name="connsiteX249" fmla="*/ 2843192 w 3802910"/>
                  <a:gd name="connsiteY249" fmla="*/ 804111 h 1074821"/>
                  <a:gd name="connsiteX250" fmla="*/ 2847202 w 3802910"/>
                  <a:gd name="connsiteY250" fmla="*/ 798095 h 1074821"/>
                  <a:gd name="connsiteX251" fmla="*/ 2865250 w 3802910"/>
                  <a:gd name="connsiteY251" fmla="*/ 788069 h 1074821"/>
                  <a:gd name="connsiteX252" fmla="*/ 2877281 w 3802910"/>
                  <a:gd name="connsiteY252" fmla="*/ 776037 h 1074821"/>
                  <a:gd name="connsiteX253" fmla="*/ 2881292 w 3802910"/>
                  <a:gd name="connsiteY253" fmla="*/ 764006 h 1074821"/>
                  <a:gd name="connsiteX254" fmla="*/ 2887308 w 3802910"/>
                  <a:gd name="connsiteY254" fmla="*/ 755985 h 1074821"/>
                  <a:gd name="connsiteX255" fmla="*/ 2891318 w 3802910"/>
                  <a:gd name="connsiteY255" fmla="*/ 749969 h 1074821"/>
                  <a:gd name="connsiteX256" fmla="*/ 2905355 w 3802910"/>
                  <a:gd name="connsiteY256" fmla="*/ 735932 h 1074821"/>
                  <a:gd name="connsiteX257" fmla="*/ 2913376 w 3802910"/>
                  <a:gd name="connsiteY257" fmla="*/ 727911 h 1074821"/>
                  <a:gd name="connsiteX258" fmla="*/ 2917387 w 3802910"/>
                  <a:gd name="connsiteY258" fmla="*/ 721895 h 1074821"/>
                  <a:gd name="connsiteX259" fmla="*/ 2923402 w 3802910"/>
                  <a:gd name="connsiteY259" fmla="*/ 717885 h 1074821"/>
                  <a:gd name="connsiteX260" fmla="*/ 2935434 w 3802910"/>
                  <a:gd name="connsiteY260" fmla="*/ 697832 h 1074821"/>
                  <a:gd name="connsiteX261" fmla="*/ 2941450 w 3802910"/>
                  <a:gd name="connsiteY261" fmla="*/ 691816 h 1074821"/>
                  <a:gd name="connsiteX262" fmla="*/ 2943455 w 3802910"/>
                  <a:gd name="connsiteY262" fmla="*/ 685800 h 1074821"/>
                  <a:gd name="connsiteX263" fmla="*/ 2951476 w 3802910"/>
                  <a:gd name="connsiteY263" fmla="*/ 683795 h 1074821"/>
                  <a:gd name="connsiteX264" fmla="*/ 2981555 w 3802910"/>
                  <a:gd name="connsiteY264" fmla="*/ 687806 h 1074821"/>
                  <a:gd name="connsiteX265" fmla="*/ 2991581 w 3802910"/>
                  <a:gd name="connsiteY265" fmla="*/ 699837 h 1074821"/>
                  <a:gd name="connsiteX266" fmla="*/ 3003613 w 3802910"/>
                  <a:gd name="connsiteY266" fmla="*/ 703848 h 1074821"/>
                  <a:gd name="connsiteX267" fmla="*/ 3009629 w 3802910"/>
                  <a:gd name="connsiteY267" fmla="*/ 707858 h 1074821"/>
                  <a:gd name="connsiteX268" fmla="*/ 3037702 w 3802910"/>
                  <a:gd name="connsiteY268" fmla="*/ 703848 h 1074821"/>
                  <a:gd name="connsiteX269" fmla="*/ 3057755 w 3802910"/>
                  <a:gd name="connsiteY269" fmla="*/ 707858 h 1074821"/>
                  <a:gd name="connsiteX270" fmla="*/ 3069787 w 3802910"/>
                  <a:gd name="connsiteY270" fmla="*/ 709863 h 1074821"/>
                  <a:gd name="connsiteX271" fmla="*/ 3075802 w 3802910"/>
                  <a:gd name="connsiteY271" fmla="*/ 713874 h 1074821"/>
                  <a:gd name="connsiteX272" fmla="*/ 3089839 w 3802910"/>
                  <a:gd name="connsiteY272" fmla="*/ 703848 h 1074821"/>
                  <a:gd name="connsiteX273" fmla="*/ 3095855 w 3802910"/>
                  <a:gd name="connsiteY273" fmla="*/ 697832 h 1074821"/>
                  <a:gd name="connsiteX274" fmla="*/ 3097860 w 3802910"/>
                  <a:gd name="connsiteY274" fmla="*/ 691816 h 1074821"/>
                  <a:gd name="connsiteX275" fmla="*/ 3103876 w 3802910"/>
                  <a:gd name="connsiteY275" fmla="*/ 689811 h 1074821"/>
                  <a:gd name="connsiteX276" fmla="*/ 3143981 w 3802910"/>
                  <a:gd name="connsiteY276" fmla="*/ 693821 h 1074821"/>
                  <a:gd name="connsiteX277" fmla="*/ 3162029 w 3802910"/>
                  <a:gd name="connsiteY277" fmla="*/ 703848 h 1074821"/>
                  <a:gd name="connsiteX278" fmla="*/ 3196118 w 3802910"/>
                  <a:gd name="connsiteY278" fmla="*/ 699837 h 1074821"/>
                  <a:gd name="connsiteX279" fmla="*/ 3214165 w 3802910"/>
                  <a:gd name="connsiteY279" fmla="*/ 685800 h 1074821"/>
                  <a:gd name="connsiteX280" fmla="*/ 3228202 w 3802910"/>
                  <a:gd name="connsiteY280" fmla="*/ 677779 h 1074821"/>
                  <a:gd name="connsiteX281" fmla="*/ 3236223 w 3802910"/>
                  <a:gd name="connsiteY281" fmla="*/ 667753 h 1074821"/>
                  <a:gd name="connsiteX282" fmla="*/ 3264297 w 3802910"/>
                  <a:gd name="connsiteY282" fmla="*/ 635669 h 1074821"/>
                  <a:gd name="connsiteX283" fmla="*/ 3268308 w 3802910"/>
                  <a:gd name="connsiteY283" fmla="*/ 627648 h 1074821"/>
                  <a:gd name="connsiteX284" fmla="*/ 3270313 w 3802910"/>
                  <a:gd name="connsiteY284" fmla="*/ 621632 h 1074821"/>
                  <a:gd name="connsiteX285" fmla="*/ 3278334 w 3802910"/>
                  <a:gd name="connsiteY285" fmla="*/ 617621 h 1074821"/>
                  <a:gd name="connsiteX286" fmla="*/ 3286355 w 3802910"/>
                  <a:gd name="connsiteY286" fmla="*/ 611606 h 1074821"/>
                  <a:gd name="connsiteX287" fmla="*/ 3302397 w 3802910"/>
                  <a:gd name="connsiteY287" fmla="*/ 597569 h 1074821"/>
                  <a:gd name="connsiteX288" fmla="*/ 3306408 w 3802910"/>
                  <a:gd name="connsiteY288" fmla="*/ 589548 h 1074821"/>
                  <a:gd name="connsiteX289" fmla="*/ 3312423 w 3802910"/>
                  <a:gd name="connsiteY289" fmla="*/ 585537 h 1074821"/>
                  <a:gd name="connsiteX290" fmla="*/ 3340497 w 3802910"/>
                  <a:gd name="connsiteY290" fmla="*/ 579521 h 1074821"/>
                  <a:gd name="connsiteX291" fmla="*/ 3346513 w 3802910"/>
                  <a:gd name="connsiteY291" fmla="*/ 575511 h 1074821"/>
                  <a:gd name="connsiteX292" fmla="*/ 3354534 w 3802910"/>
                  <a:gd name="connsiteY292" fmla="*/ 583532 h 1074821"/>
                  <a:gd name="connsiteX293" fmla="*/ 3356539 w 3802910"/>
                  <a:gd name="connsiteY293" fmla="*/ 591553 h 1074821"/>
                  <a:gd name="connsiteX294" fmla="*/ 3360550 w 3802910"/>
                  <a:gd name="connsiteY294" fmla="*/ 597569 h 1074821"/>
                  <a:gd name="connsiteX295" fmla="*/ 3366565 w 3802910"/>
                  <a:gd name="connsiteY295" fmla="*/ 609600 h 1074821"/>
                  <a:gd name="connsiteX296" fmla="*/ 3368571 w 3802910"/>
                  <a:gd name="connsiteY296" fmla="*/ 615616 h 1074821"/>
                  <a:gd name="connsiteX297" fmla="*/ 3374587 w 3802910"/>
                  <a:gd name="connsiteY297" fmla="*/ 631658 h 1074821"/>
                  <a:gd name="connsiteX298" fmla="*/ 3380602 w 3802910"/>
                  <a:gd name="connsiteY298" fmla="*/ 615616 h 1074821"/>
                  <a:gd name="connsiteX299" fmla="*/ 3386618 w 3802910"/>
                  <a:gd name="connsiteY299" fmla="*/ 607595 h 1074821"/>
                  <a:gd name="connsiteX300" fmla="*/ 3398650 w 3802910"/>
                  <a:gd name="connsiteY300" fmla="*/ 595563 h 1074821"/>
                  <a:gd name="connsiteX301" fmla="*/ 3416697 w 3802910"/>
                  <a:gd name="connsiteY301" fmla="*/ 573506 h 1074821"/>
                  <a:gd name="connsiteX302" fmla="*/ 3422713 w 3802910"/>
                  <a:gd name="connsiteY302" fmla="*/ 565485 h 1074821"/>
                  <a:gd name="connsiteX303" fmla="*/ 3430734 w 3802910"/>
                  <a:gd name="connsiteY303" fmla="*/ 553453 h 1074821"/>
                  <a:gd name="connsiteX304" fmla="*/ 3436750 w 3802910"/>
                  <a:gd name="connsiteY304" fmla="*/ 549442 h 1074821"/>
                  <a:gd name="connsiteX305" fmla="*/ 3434744 w 3802910"/>
                  <a:gd name="connsiteY305" fmla="*/ 559469 h 1074821"/>
                  <a:gd name="connsiteX306" fmla="*/ 3432739 w 3802910"/>
                  <a:gd name="connsiteY306" fmla="*/ 585537 h 1074821"/>
                  <a:gd name="connsiteX307" fmla="*/ 3428729 w 3802910"/>
                  <a:gd name="connsiteY307" fmla="*/ 591553 h 1074821"/>
                  <a:gd name="connsiteX308" fmla="*/ 3422713 w 3802910"/>
                  <a:gd name="connsiteY308" fmla="*/ 621632 h 1074821"/>
                  <a:gd name="connsiteX309" fmla="*/ 3416697 w 3802910"/>
                  <a:gd name="connsiteY309" fmla="*/ 643690 h 1074821"/>
                  <a:gd name="connsiteX310" fmla="*/ 3410681 w 3802910"/>
                  <a:gd name="connsiteY310" fmla="*/ 673769 h 1074821"/>
                  <a:gd name="connsiteX311" fmla="*/ 3404665 w 3802910"/>
                  <a:gd name="connsiteY311" fmla="*/ 675774 h 1074821"/>
                  <a:gd name="connsiteX312" fmla="*/ 3394639 w 3802910"/>
                  <a:gd name="connsiteY312" fmla="*/ 679785 h 1074821"/>
                  <a:gd name="connsiteX313" fmla="*/ 3368571 w 3802910"/>
                  <a:gd name="connsiteY313" fmla="*/ 695827 h 1074821"/>
                  <a:gd name="connsiteX314" fmla="*/ 3348518 w 3802910"/>
                  <a:gd name="connsiteY314" fmla="*/ 715879 h 1074821"/>
                  <a:gd name="connsiteX315" fmla="*/ 3328465 w 3802910"/>
                  <a:gd name="connsiteY315" fmla="*/ 731921 h 1074821"/>
                  <a:gd name="connsiteX316" fmla="*/ 3324455 w 3802910"/>
                  <a:gd name="connsiteY316" fmla="*/ 737937 h 1074821"/>
                  <a:gd name="connsiteX317" fmla="*/ 3320444 w 3802910"/>
                  <a:gd name="connsiteY317" fmla="*/ 749969 h 1074821"/>
                  <a:gd name="connsiteX318" fmla="*/ 3316434 w 3802910"/>
                  <a:gd name="connsiteY318" fmla="*/ 755985 h 1074821"/>
                  <a:gd name="connsiteX319" fmla="*/ 3310418 w 3802910"/>
                  <a:gd name="connsiteY319" fmla="*/ 774032 h 1074821"/>
                  <a:gd name="connsiteX320" fmla="*/ 3308413 w 3802910"/>
                  <a:gd name="connsiteY320" fmla="*/ 782053 h 1074821"/>
                  <a:gd name="connsiteX321" fmla="*/ 3302397 w 3802910"/>
                  <a:gd name="connsiteY321" fmla="*/ 788069 h 1074821"/>
                  <a:gd name="connsiteX322" fmla="*/ 3290365 w 3802910"/>
                  <a:gd name="connsiteY322" fmla="*/ 796090 h 1074821"/>
                  <a:gd name="connsiteX323" fmla="*/ 3288360 w 3802910"/>
                  <a:gd name="connsiteY323" fmla="*/ 802106 h 1074821"/>
                  <a:gd name="connsiteX324" fmla="*/ 3284350 w 3802910"/>
                  <a:gd name="connsiteY324" fmla="*/ 808121 h 1074821"/>
                  <a:gd name="connsiteX325" fmla="*/ 3278334 w 3802910"/>
                  <a:gd name="connsiteY325" fmla="*/ 818148 h 1074821"/>
                  <a:gd name="connsiteX326" fmla="*/ 3276329 w 3802910"/>
                  <a:gd name="connsiteY326" fmla="*/ 824163 h 1074821"/>
                  <a:gd name="connsiteX327" fmla="*/ 3268308 w 3802910"/>
                  <a:gd name="connsiteY327" fmla="*/ 850232 h 1074821"/>
                  <a:gd name="connsiteX328" fmla="*/ 3262292 w 3802910"/>
                  <a:gd name="connsiteY328" fmla="*/ 862263 h 1074821"/>
                  <a:gd name="connsiteX329" fmla="*/ 3256276 w 3802910"/>
                  <a:gd name="connsiteY329" fmla="*/ 872290 h 1074821"/>
                  <a:gd name="connsiteX330" fmla="*/ 3252265 w 3802910"/>
                  <a:gd name="connsiteY330" fmla="*/ 882316 h 1074821"/>
                  <a:gd name="connsiteX331" fmla="*/ 3258281 w 3802910"/>
                  <a:gd name="connsiteY331" fmla="*/ 938463 h 1074821"/>
                  <a:gd name="connsiteX332" fmla="*/ 3262292 w 3802910"/>
                  <a:gd name="connsiteY332" fmla="*/ 946485 h 1074821"/>
                  <a:gd name="connsiteX333" fmla="*/ 3266302 w 3802910"/>
                  <a:gd name="connsiteY333" fmla="*/ 962527 h 1074821"/>
                  <a:gd name="connsiteX334" fmla="*/ 3268308 w 3802910"/>
                  <a:gd name="connsiteY334" fmla="*/ 968542 h 1074821"/>
                  <a:gd name="connsiteX335" fmla="*/ 3270313 w 3802910"/>
                  <a:gd name="connsiteY335" fmla="*/ 976563 h 1074821"/>
                  <a:gd name="connsiteX336" fmla="*/ 3274323 w 3802910"/>
                  <a:gd name="connsiteY336" fmla="*/ 986590 h 1074821"/>
                  <a:gd name="connsiteX337" fmla="*/ 3276329 w 3802910"/>
                  <a:gd name="connsiteY337" fmla="*/ 994611 h 1074821"/>
                  <a:gd name="connsiteX338" fmla="*/ 3292371 w 3802910"/>
                  <a:gd name="connsiteY338" fmla="*/ 1002632 h 1074821"/>
                  <a:gd name="connsiteX339" fmla="*/ 3302397 w 3802910"/>
                  <a:gd name="connsiteY339" fmla="*/ 996616 h 1074821"/>
                  <a:gd name="connsiteX340" fmla="*/ 3308413 w 3802910"/>
                  <a:gd name="connsiteY340" fmla="*/ 992606 h 1074821"/>
                  <a:gd name="connsiteX341" fmla="*/ 3318439 w 3802910"/>
                  <a:gd name="connsiteY341" fmla="*/ 978569 h 1074821"/>
                  <a:gd name="connsiteX342" fmla="*/ 3324455 w 3802910"/>
                  <a:gd name="connsiteY342" fmla="*/ 972553 h 1074821"/>
                  <a:gd name="connsiteX343" fmla="*/ 3328465 w 3802910"/>
                  <a:gd name="connsiteY343" fmla="*/ 960521 h 1074821"/>
                  <a:gd name="connsiteX344" fmla="*/ 3338492 w 3802910"/>
                  <a:gd name="connsiteY344" fmla="*/ 946485 h 1074821"/>
                  <a:gd name="connsiteX345" fmla="*/ 3346513 w 3802910"/>
                  <a:gd name="connsiteY345" fmla="*/ 934453 h 1074821"/>
                  <a:gd name="connsiteX346" fmla="*/ 3348518 w 3802910"/>
                  <a:gd name="connsiteY346" fmla="*/ 926432 h 1074821"/>
                  <a:gd name="connsiteX347" fmla="*/ 3352529 w 3802910"/>
                  <a:gd name="connsiteY347" fmla="*/ 920416 h 1074821"/>
                  <a:gd name="connsiteX348" fmla="*/ 3378597 w 3802910"/>
                  <a:gd name="connsiteY348" fmla="*/ 876300 h 1074821"/>
                  <a:gd name="connsiteX349" fmla="*/ 3386618 w 3802910"/>
                  <a:gd name="connsiteY349" fmla="*/ 862263 h 1074821"/>
                  <a:gd name="connsiteX350" fmla="*/ 3388623 w 3802910"/>
                  <a:gd name="connsiteY350" fmla="*/ 854242 h 1074821"/>
                  <a:gd name="connsiteX351" fmla="*/ 3392634 w 3802910"/>
                  <a:gd name="connsiteY351" fmla="*/ 848227 h 1074821"/>
                  <a:gd name="connsiteX352" fmla="*/ 3394639 w 3802910"/>
                  <a:gd name="connsiteY352" fmla="*/ 842211 h 1074821"/>
                  <a:gd name="connsiteX353" fmla="*/ 3398650 w 3802910"/>
                  <a:gd name="connsiteY353" fmla="*/ 836195 h 1074821"/>
                  <a:gd name="connsiteX354" fmla="*/ 3400655 w 3802910"/>
                  <a:gd name="connsiteY354" fmla="*/ 828174 h 1074821"/>
                  <a:gd name="connsiteX355" fmla="*/ 3404665 w 3802910"/>
                  <a:gd name="connsiteY355" fmla="*/ 772027 h 1074821"/>
                  <a:gd name="connsiteX356" fmla="*/ 3406671 w 3802910"/>
                  <a:gd name="connsiteY356" fmla="*/ 762000 h 1074821"/>
                  <a:gd name="connsiteX357" fmla="*/ 3410681 w 3802910"/>
                  <a:gd name="connsiteY357" fmla="*/ 755985 h 1074821"/>
                  <a:gd name="connsiteX358" fmla="*/ 3416697 w 3802910"/>
                  <a:gd name="connsiteY358" fmla="*/ 741948 h 1074821"/>
                  <a:gd name="connsiteX359" fmla="*/ 3420708 w 3802910"/>
                  <a:gd name="connsiteY359" fmla="*/ 729916 h 1074821"/>
                  <a:gd name="connsiteX360" fmla="*/ 3424718 w 3802910"/>
                  <a:gd name="connsiteY360" fmla="*/ 721895 h 1074821"/>
                  <a:gd name="connsiteX361" fmla="*/ 3434744 w 3802910"/>
                  <a:gd name="connsiteY361" fmla="*/ 701842 h 1074821"/>
                  <a:gd name="connsiteX362" fmla="*/ 3440760 w 3802910"/>
                  <a:gd name="connsiteY362" fmla="*/ 697832 h 1074821"/>
                  <a:gd name="connsiteX363" fmla="*/ 3454797 w 3802910"/>
                  <a:gd name="connsiteY363" fmla="*/ 691816 h 1074821"/>
                  <a:gd name="connsiteX364" fmla="*/ 3472844 w 3802910"/>
                  <a:gd name="connsiteY364" fmla="*/ 683795 h 1074821"/>
                  <a:gd name="connsiteX365" fmla="*/ 3480865 w 3802910"/>
                  <a:gd name="connsiteY365" fmla="*/ 679785 h 1074821"/>
                  <a:gd name="connsiteX366" fmla="*/ 3490892 w 3802910"/>
                  <a:gd name="connsiteY366" fmla="*/ 677779 h 1074821"/>
                  <a:gd name="connsiteX367" fmla="*/ 3498913 w 3802910"/>
                  <a:gd name="connsiteY367" fmla="*/ 671763 h 1074821"/>
                  <a:gd name="connsiteX368" fmla="*/ 3506934 w 3802910"/>
                  <a:gd name="connsiteY368" fmla="*/ 669758 h 1074821"/>
                  <a:gd name="connsiteX369" fmla="*/ 3524981 w 3802910"/>
                  <a:gd name="connsiteY369" fmla="*/ 655721 h 1074821"/>
                  <a:gd name="connsiteX370" fmla="*/ 3539018 w 3802910"/>
                  <a:gd name="connsiteY370" fmla="*/ 645695 h 1074821"/>
                  <a:gd name="connsiteX371" fmla="*/ 3553055 w 3802910"/>
                  <a:gd name="connsiteY371" fmla="*/ 643690 h 1074821"/>
                  <a:gd name="connsiteX372" fmla="*/ 3591155 w 3802910"/>
                  <a:gd name="connsiteY372" fmla="*/ 639679 h 1074821"/>
                  <a:gd name="connsiteX373" fmla="*/ 3597171 w 3802910"/>
                  <a:gd name="connsiteY373" fmla="*/ 637674 h 1074821"/>
                  <a:gd name="connsiteX374" fmla="*/ 3609202 w 3802910"/>
                  <a:gd name="connsiteY374" fmla="*/ 625642 h 1074821"/>
                  <a:gd name="connsiteX375" fmla="*/ 3617223 w 3802910"/>
                  <a:gd name="connsiteY375" fmla="*/ 613611 h 1074821"/>
                  <a:gd name="connsiteX376" fmla="*/ 3623239 w 3802910"/>
                  <a:gd name="connsiteY376" fmla="*/ 609600 h 1074821"/>
                  <a:gd name="connsiteX377" fmla="*/ 3631260 w 3802910"/>
                  <a:gd name="connsiteY377" fmla="*/ 593558 h 1074821"/>
                  <a:gd name="connsiteX378" fmla="*/ 3639281 w 3802910"/>
                  <a:gd name="connsiteY378" fmla="*/ 589548 h 1074821"/>
                  <a:gd name="connsiteX379" fmla="*/ 3649308 w 3802910"/>
                  <a:gd name="connsiteY379" fmla="*/ 579521 h 1074821"/>
                  <a:gd name="connsiteX380" fmla="*/ 3651313 w 3802910"/>
                  <a:gd name="connsiteY380" fmla="*/ 573506 h 1074821"/>
                  <a:gd name="connsiteX381" fmla="*/ 3663344 w 3802910"/>
                  <a:gd name="connsiteY381" fmla="*/ 557463 h 1074821"/>
                  <a:gd name="connsiteX382" fmla="*/ 3673371 w 3802910"/>
                  <a:gd name="connsiteY382" fmla="*/ 555458 h 1074821"/>
                  <a:gd name="connsiteX383" fmla="*/ 3685402 w 3802910"/>
                  <a:gd name="connsiteY383" fmla="*/ 549442 h 1074821"/>
                  <a:gd name="connsiteX384" fmla="*/ 3695429 w 3802910"/>
                  <a:gd name="connsiteY384" fmla="*/ 553453 h 1074821"/>
                  <a:gd name="connsiteX385" fmla="*/ 3707460 w 3802910"/>
                  <a:gd name="connsiteY385" fmla="*/ 555458 h 1074821"/>
                  <a:gd name="connsiteX386" fmla="*/ 3741550 w 3802910"/>
                  <a:gd name="connsiteY386" fmla="*/ 551448 h 1074821"/>
                  <a:gd name="connsiteX387" fmla="*/ 3751576 w 3802910"/>
                  <a:gd name="connsiteY387" fmla="*/ 547437 h 1074821"/>
                  <a:gd name="connsiteX388" fmla="*/ 3761602 w 3802910"/>
                  <a:gd name="connsiteY388" fmla="*/ 545432 h 1074821"/>
                  <a:gd name="connsiteX389" fmla="*/ 3767618 w 3802910"/>
                  <a:gd name="connsiteY389" fmla="*/ 543427 h 1074821"/>
                  <a:gd name="connsiteX390" fmla="*/ 3773634 w 3802910"/>
                  <a:gd name="connsiteY390" fmla="*/ 539416 h 1074821"/>
                  <a:gd name="connsiteX391" fmla="*/ 3779650 w 3802910"/>
                  <a:gd name="connsiteY391" fmla="*/ 537411 h 1074821"/>
                  <a:gd name="connsiteX392" fmla="*/ 3785665 w 3802910"/>
                  <a:gd name="connsiteY392" fmla="*/ 527385 h 1074821"/>
                  <a:gd name="connsiteX393" fmla="*/ 3781655 w 3802910"/>
                  <a:gd name="connsiteY393" fmla="*/ 511342 h 1074821"/>
                  <a:gd name="connsiteX394" fmla="*/ 3775639 w 3802910"/>
                  <a:gd name="connsiteY394" fmla="*/ 505327 h 1074821"/>
                  <a:gd name="connsiteX395" fmla="*/ 3771629 w 3802910"/>
                  <a:gd name="connsiteY395" fmla="*/ 497306 h 1074821"/>
                  <a:gd name="connsiteX396" fmla="*/ 3761602 w 3802910"/>
                  <a:gd name="connsiteY396" fmla="*/ 491290 h 1074821"/>
                  <a:gd name="connsiteX397" fmla="*/ 3745560 w 3802910"/>
                  <a:gd name="connsiteY397" fmla="*/ 481263 h 1074821"/>
                  <a:gd name="connsiteX398" fmla="*/ 3739544 w 3802910"/>
                  <a:gd name="connsiteY398" fmla="*/ 477253 h 1074821"/>
                  <a:gd name="connsiteX399" fmla="*/ 3729518 w 3802910"/>
                  <a:gd name="connsiteY399" fmla="*/ 475248 h 1074821"/>
                  <a:gd name="connsiteX400" fmla="*/ 3715481 w 3802910"/>
                  <a:gd name="connsiteY400" fmla="*/ 463216 h 1074821"/>
                  <a:gd name="connsiteX401" fmla="*/ 3713476 w 3802910"/>
                  <a:gd name="connsiteY401" fmla="*/ 457200 h 1074821"/>
                  <a:gd name="connsiteX402" fmla="*/ 3717487 w 3802910"/>
                  <a:gd name="connsiteY402" fmla="*/ 447174 h 1074821"/>
                  <a:gd name="connsiteX403" fmla="*/ 3729518 w 3802910"/>
                  <a:gd name="connsiteY403" fmla="*/ 441158 h 1074821"/>
                  <a:gd name="connsiteX404" fmla="*/ 3747565 w 3802910"/>
                  <a:gd name="connsiteY404" fmla="*/ 431132 h 1074821"/>
                  <a:gd name="connsiteX405" fmla="*/ 3753581 w 3802910"/>
                  <a:gd name="connsiteY405" fmla="*/ 427121 h 1074821"/>
                  <a:gd name="connsiteX406" fmla="*/ 3761602 w 3802910"/>
                  <a:gd name="connsiteY406" fmla="*/ 423111 h 1074821"/>
                  <a:gd name="connsiteX407" fmla="*/ 3767618 w 3802910"/>
                  <a:gd name="connsiteY407" fmla="*/ 417095 h 1074821"/>
                  <a:gd name="connsiteX408" fmla="*/ 3783660 w 3802910"/>
                  <a:gd name="connsiteY408" fmla="*/ 411079 h 1074821"/>
                  <a:gd name="connsiteX409" fmla="*/ 3789676 w 3802910"/>
                  <a:gd name="connsiteY409" fmla="*/ 407069 h 1074821"/>
                  <a:gd name="connsiteX410" fmla="*/ 3787671 w 3802910"/>
                  <a:gd name="connsiteY410" fmla="*/ 381000 h 1074821"/>
                  <a:gd name="connsiteX411" fmla="*/ 3802821 w 3802910"/>
                  <a:gd name="connsiteY411" fmla="*/ 372645 h 1074821"/>
                  <a:gd name="connsiteX412" fmla="*/ 3792572 w 3802910"/>
                  <a:gd name="connsiteY412" fmla="*/ 324630 h 1074821"/>
                  <a:gd name="connsiteX413" fmla="*/ 3765613 w 3802910"/>
                  <a:gd name="connsiteY413" fmla="*/ 314827 h 1074821"/>
                  <a:gd name="connsiteX414" fmla="*/ 3759597 w 3802910"/>
                  <a:gd name="connsiteY414" fmla="*/ 312821 h 1074821"/>
                  <a:gd name="connsiteX415" fmla="*/ 3745560 w 3802910"/>
                  <a:gd name="connsiteY415" fmla="*/ 304800 h 1074821"/>
                  <a:gd name="connsiteX416" fmla="*/ 3723502 w 3802910"/>
                  <a:gd name="connsiteY416" fmla="*/ 298785 h 1074821"/>
                  <a:gd name="connsiteX417" fmla="*/ 3707460 w 3802910"/>
                  <a:gd name="connsiteY417" fmla="*/ 294774 h 1074821"/>
                  <a:gd name="connsiteX418" fmla="*/ 3689413 w 3802910"/>
                  <a:gd name="connsiteY418" fmla="*/ 286753 h 1074821"/>
                  <a:gd name="connsiteX419" fmla="*/ 3675376 w 3802910"/>
                  <a:gd name="connsiteY419" fmla="*/ 284748 h 1074821"/>
                  <a:gd name="connsiteX420" fmla="*/ 3597171 w 3802910"/>
                  <a:gd name="connsiteY420" fmla="*/ 282742 h 1074821"/>
                  <a:gd name="connsiteX421" fmla="*/ 3575113 w 3802910"/>
                  <a:gd name="connsiteY421" fmla="*/ 286753 h 1074821"/>
                  <a:gd name="connsiteX422" fmla="*/ 3545034 w 3802910"/>
                  <a:gd name="connsiteY422" fmla="*/ 292769 h 1074821"/>
                  <a:gd name="connsiteX423" fmla="*/ 3468834 w 3802910"/>
                  <a:gd name="connsiteY423" fmla="*/ 288758 h 1074821"/>
                  <a:gd name="connsiteX424" fmla="*/ 3462818 w 3802910"/>
                  <a:gd name="connsiteY424" fmla="*/ 286753 h 1074821"/>
                  <a:gd name="connsiteX425" fmla="*/ 3448781 w 3802910"/>
                  <a:gd name="connsiteY425" fmla="*/ 282742 h 1074821"/>
                  <a:gd name="connsiteX426" fmla="*/ 3422713 w 3802910"/>
                  <a:gd name="connsiteY426" fmla="*/ 280737 h 1074821"/>
                  <a:gd name="connsiteX427" fmla="*/ 3382608 w 3802910"/>
                  <a:gd name="connsiteY427" fmla="*/ 272716 h 1074821"/>
                  <a:gd name="connsiteX428" fmla="*/ 3366565 w 3802910"/>
                  <a:gd name="connsiteY428" fmla="*/ 268706 h 1074821"/>
                  <a:gd name="connsiteX429" fmla="*/ 3356539 w 3802910"/>
                  <a:gd name="connsiteY429" fmla="*/ 264695 h 1074821"/>
                  <a:gd name="connsiteX430" fmla="*/ 3332476 w 3802910"/>
                  <a:gd name="connsiteY430" fmla="*/ 262690 h 1074821"/>
                  <a:gd name="connsiteX431" fmla="*/ 3296381 w 3802910"/>
                  <a:gd name="connsiteY431" fmla="*/ 256674 h 1074821"/>
                  <a:gd name="connsiteX432" fmla="*/ 3272318 w 3802910"/>
                  <a:gd name="connsiteY432" fmla="*/ 252663 h 1074821"/>
                  <a:gd name="connsiteX433" fmla="*/ 3240234 w 3802910"/>
                  <a:gd name="connsiteY433" fmla="*/ 246648 h 1074821"/>
                  <a:gd name="connsiteX434" fmla="*/ 3196787 w 3802910"/>
                  <a:gd name="connsiteY434" fmla="*/ 232165 h 1074821"/>
                  <a:gd name="connsiteX435" fmla="*/ 3159077 w 3802910"/>
                  <a:gd name="connsiteY435" fmla="*/ 223086 h 1074821"/>
                  <a:gd name="connsiteX436" fmla="*/ 3131783 w 3802910"/>
                  <a:gd name="connsiteY436" fmla="*/ 219799 h 1074821"/>
                  <a:gd name="connsiteX437" fmla="*/ 3108611 w 3802910"/>
                  <a:gd name="connsiteY437" fmla="*/ 220524 h 1074821"/>
                  <a:gd name="connsiteX438" fmla="*/ 3082430 w 3802910"/>
                  <a:gd name="connsiteY438" fmla="*/ 223921 h 1074821"/>
                  <a:gd name="connsiteX439" fmla="*/ 3091042 w 3802910"/>
                  <a:gd name="connsiteY439" fmla="*/ 209787 h 1074821"/>
                  <a:gd name="connsiteX440" fmla="*/ 3057655 w 3802910"/>
                  <a:gd name="connsiteY440" fmla="*/ 219927 h 1074821"/>
                  <a:gd name="connsiteX441" fmla="*/ 3037702 w 3802910"/>
                  <a:gd name="connsiteY441" fmla="*/ 220579 h 1074821"/>
                  <a:gd name="connsiteX442" fmla="*/ 2959497 w 3802910"/>
                  <a:gd name="connsiteY442" fmla="*/ 204537 h 1074821"/>
                  <a:gd name="connsiteX443" fmla="*/ 2949471 w 3802910"/>
                  <a:gd name="connsiteY443" fmla="*/ 200527 h 1074821"/>
                  <a:gd name="connsiteX444" fmla="*/ 2931423 w 3802910"/>
                  <a:gd name="connsiteY444" fmla="*/ 196516 h 1074821"/>
                  <a:gd name="connsiteX445" fmla="*/ 2921397 w 3802910"/>
                  <a:gd name="connsiteY445" fmla="*/ 194511 h 1074821"/>
                  <a:gd name="connsiteX446" fmla="*/ 2909365 w 3802910"/>
                  <a:gd name="connsiteY446" fmla="*/ 190500 h 1074821"/>
                  <a:gd name="connsiteX447" fmla="*/ 2875276 w 3802910"/>
                  <a:gd name="connsiteY447" fmla="*/ 182479 h 1074821"/>
                  <a:gd name="connsiteX448" fmla="*/ 2867255 w 3802910"/>
                  <a:gd name="connsiteY448" fmla="*/ 178469 h 1074821"/>
                  <a:gd name="connsiteX449" fmla="*/ 2859234 w 3802910"/>
                  <a:gd name="connsiteY449" fmla="*/ 176463 h 1074821"/>
                  <a:gd name="connsiteX450" fmla="*/ 2823139 w 3802910"/>
                  <a:gd name="connsiteY450" fmla="*/ 168442 h 1074821"/>
                  <a:gd name="connsiteX451" fmla="*/ 2795065 w 3802910"/>
                  <a:gd name="connsiteY451" fmla="*/ 160421 h 1074821"/>
                  <a:gd name="connsiteX452" fmla="*/ 2771002 w 3802910"/>
                  <a:gd name="connsiteY452" fmla="*/ 152400 h 1074821"/>
                  <a:gd name="connsiteX453" fmla="*/ 2750950 w 3802910"/>
                  <a:gd name="connsiteY453" fmla="*/ 150395 h 1074821"/>
                  <a:gd name="connsiteX454" fmla="*/ 2732902 w 3802910"/>
                  <a:gd name="connsiteY454" fmla="*/ 146385 h 1074821"/>
                  <a:gd name="connsiteX455" fmla="*/ 2724881 w 3802910"/>
                  <a:gd name="connsiteY455" fmla="*/ 144379 h 1074821"/>
                  <a:gd name="connsiteX456" fmla="*/ 2694802 w 3802910"/>
                  <a:gd name="connsiteY456" fmla="*/ 140369 h 1074821"/>
                  <a:gd name="connsiteX457" fmla="*/ 2684776 w 3802910"/>
                  <a:gd name="connsiteY457" fmla="*/ 136358 h 1074821"/>
                  <a:gd name="connsiteX458" fmla="*/ 2641304 w 3802910"/>
                  <a:gd name="connsiteY458" fmla="*/ 137217 h 1074821"/>
                  <a:gd name="connsiteX459" fmla="*/ 2616597 w 3802910"/>
                  <a:gd name="connsiteY459" fmla="*/ 118311 h 1074821"/>
                  <a:gd name="connsiteX460" fmla="*/ 2594539 w 3802910"/>
                  <a:gd name="connsiteY460" fmla="*/ 132061 h 1074821"/>
                  <a:gd name="connsiteX461" fmla="*/ 2582508 w 3802910"/>
                  <a:gd name="connsiteY461" fmla="*/ 106279 h 1074821"/>
                  <a:gd name="connsiteX462" fmla="*/ 2576492 w 3802910"/>
                  <a:gd name="connsiteY462" fmla="*/ 108285 h 1074821"/>
                  <a:gd name="connsiteX463" fmla="*/ 2572481 w 3802910"/>
                  <a:gd name="connsiteY463" fmla="*/ 118311 h 1074821"/>
                  <a:gd name="connsiteX464" fmla="*/ 2542402 w 3802910"/>
                  <a:gd name="connsiteY464" fmla="*/ 98259 h 1074821"/>
                  <a:gd name="connsiteX465" fmla="*/ 2552429 w 3802910"/>
                  <a:gd name="connsiteY465" fmla="*/ 102269 h 1074821"/>
                  <a:gd name="connsiteX466" fmla="*/ 2532376 w 3802910"/>
                  <a:gd name="connsiteY466" fmla="*/ 90237 h 1074821"/>
                  <a:gd name="connsiteX467" fmla="*/ 2522349 w 3802910"/>
                  <a:gd name="connsiteY467" fmla="*/ 106280 h 1074821"/>
                  <a:gd name="connsiteX468" fmla="*/ 2510318 w 3802910"/>
                  <a:gd name="connsiteY468" fmla="*/ 74195 h 1074821"/>
                  <a:gd name="connsiteX469" fmla="*/ 2470212 w 3802910"/>
                  <a:gd name="connsiteY469" fmla="*/ 72190 h 1074821"/>
                  <a:gd name="connsiteX470" fmla="*/ 2436124 w 3802910"/>
                  <a:gd name="connsiteY470" fmla="*/ 64169 h 1074821"/>
                  <a:gd name="connsiteX471" fmla="*/ 2416071 w 3802910"/>
                  <a:gd name="connsiteY471" fmla="*/ 54142 h 1074821"/>
                  <a:gd name="connsiteX472" fmla="*/ 2400028 w 3802910"/>
                  <a:gd name="connsiteY472" fmla="*/ 56148 h 1074821"/>
                  <a:gd name="connsiteX473" fmla="*/ 2377326 w 3802910"/>
                  <a:gd name="connsiteY473" fmla="*/ 67104 h 1074821"/>
                  <a:gd name="connsiteX474" fmla="*/ 2374103 w 3802910"/>
                  <a:gd name="connsiteY474" fmla="*/ 66532 h 1074821"/>
                  <a:gd name="connsiteX475" fmla="*/ 2343881 w 3802910"/>
                  <a:gd name="connsiteY475" fmla="*/ 66174 h 1074821"/>
                  <a:gd name="connsiteX476" fmla="*/ 2311797 w 3802910"/>
                  <a:gd name="connsiteY476" fmla="*/ 36095 h 1074821"/>
                  <a:gd name="connsiteX477" fmla="*/ 2287734 w 3802910"/>
                  <a:gd name="connsiteY477" fmla="*/ 36044 h 1074821"/>
                  <a:gd name="connsiteX478" fmla="*/ 2272744 w 3802910"/>
                  <a:gd name="connsiteY478" fmla="*/ 35945 h 1074821"/>
                  <a:gd name="connsiteX479" fmla="*/ 2241613 w 3802910"/>
                  <a:gd name="connsiteY479" fmla="*/ 27924 h 1074821"/>
                  <a:gd name="connsiteX480" fmla="*/ 2215544 w 3802910"/>
                  <a:gd name="connsiteY480" fmla="*/ 36095 h 1074821"/>
                  <a:gd name="connsiteX481" fmla="*/ 2193487 w 3802910"/>
                  <a:gd name="connsiteY481" fmla="*/ 30079 h 1074821"/>
                  <a:gd name="connsiteX482" fmla="*/ 2175439 w 3802910"/>
                  <a:gd name="connsiteY482" fmla="*/ 26069 h 1074821"/>
                  <a:gd name="connsiteX483" fmla="*/ 2151376 w 3802910"/>
                  <a:gd name="connsiteY483" fmla="*/ 18048 h 1074821"/>
                  <a:gd name="connsiteX484" fmla="*/ 2123302 w 3802910"/>
                  <a:gd name="connsiteY484" fmla="*/ 12032 h 1074821"/>
                  <a:gd name="connsiteX485" fmla="*/ 2105255 w 3802910"/>
                  <a:gd name="connsiteY485" fmla="*/ 8021 h 1074821"/>
                  <a:gd name="connsiteX486" fmla="*/ 2085202 w 3802910"/>
                  <a:gd name="connsiteY486" fmla="*/ 4011 h 1074821"/>
                  <a:gd name="connsiteX487" fmla="*/ 2059134 w 3802910"/>
                  <a:gd name="connsiteY487" fmla="*/ 0 h 1074821"/>
                  <a:gd name="connsiteX488" fmla="*/ 2019029 w 3802910"/>
                  <a:gd name="connsiteY488" fmla="*/ 6016 h 1074821"/>
                  <a:gd name="connsiteX489" fmla="*/ 2013013 w 3802910"/>
                  <a:gd name="connsiteY489" fmla="*/ 14037 h 1074821"/>
                  <a:gd name="connsiteX490" fmla="*/ 1982934 w 3802910"/>
                  <a:gd name="connsiteY490" fmla="*/ 20053 h 1074821"/>
                  <a:gd name="connsiteX491" fmla="*/ 1950850 w 3802910"/>
                  <a:gd name="connsiteY491" fmla="*/ 10027 h 1074821"/>
                  <a:gd name="connsiteX492" fmla="*/ 1766365 w 3802910"/>
                  <a:gd name="connsiteY492" fmla="*/ 10027 h 1074821"/>
                  <a:gd name="connsiteX493" fmla="*/ 1671283 w 3802910"/>
                  <a:gd name="connsiteY493" fmla="*/ 10862 h 1074821"/>
                  <a:gd name="connsiteX494" fmla="*/ 1658081 w 3802910"/>
                  <a:gd name="connsiteY494" fmla="*/ 16042 h 1074821"/>
                  <a:gd name="connsiteX495" fmla="*/ 1656076 w 3802910"/>
                  <a:gd name="connsiteY495" fmla="*/ 22058 h 1074821"/>
                  <a:gd name="connsiteX496" fmla="*/ 1660087 w 3802910"/>
                  <a:gd name="connsiteY496" fmla="*/ 62163 h 1074821"/>
                  <a:gd name="connsiteX497" fmla="*/ 1658081 w 3802910"/>
                  <a:gd name="connsiteY497" fmla="*/ 82216 h 1074821"/>
                  <a:gd name="connsiteX498" fmla="*/ 1652065 w 3802910"/>
                  <a:gd name="connsiteY498" fmla="*/ 112295 h 1074821"/>
                  <a:gd name="connsiteX499" fmla="*/ 1646050 w 3802910"/>
                  <a:gd name="connsiteY499" fmla="*/ 126332 h 1074821"/>
                  <a:gd name="connsiteX500" fmla="*/ 1644044 w 3802910"/>
                  <a:gd name="connsiteY500" fmla="*/ 132348 h 1074821"/>
                  <a:gd name="connsiteX501" fmla="*/ 1632013 w 3802910"/>
                  <a:gd name="connsiteY501" fmla="*/ 138363 h 1074821"/>
                  <a:gd name="connsiteX502" fmla="*/ 1613965 w 3802910"/>
                  <a:gd name="connsiteY502" fmla="*/ 134353 h 1074821"/>
                  <a:gd name="connsiteX503" fmla="*/ 1611960 w 3802910"/>
                  <a:gd name="connsiteY503" fmla="*/ 126332 h 1074821"/>
                  <a:gd name="connsiteX504" fmla="*/ 1609955 w 3802910"/>
                  <a:gd name="connsiteY504" fmla="*/ 120316 h 1074821"/>
                  <a:gd name="connsiteX505" fmla="*/ 1605944 w 3802910"/>
                  <a:gd name="connsiteY505" fmla="*/ 106279 h 1074821"/>
                  <a:gd name="connsiteX506" fmla="*/ 1597923 w 3802910"/>
                  <a:gd name="connsiteY506" fmla="*/ 84221 h 1074821"/>
                  <a:gd name="connsiteX507" fmla="*/ 1589902 w 3802910"/>
                  <a:gd name="connsiteY507" fmla="*/ 82216 h 1074821"/>
                  <a:gd name="connsiteX508" fmla="*/ 1579876 w 3802910"/>
                  <a:gd name="connsiteY508" fmla="*/ 70185 h 1074821"/>
                  <a:gd name="connsiteX509" fmla="*/ 1573860 w 3802910"/>
                  <a:gd name="connsiteY509" fmla="*/ 68179 h 1074821"/>
                  <a:gd name="connsiteX510" fmla="*/ 1543781 w 3802910"/>
                  <a:gd name="connsiteY510" fmla="*/ 72190 h 1074821"/>
                  <a:gd name="connsiteX511" fmla="*/ 1537765 w 3802910"/>
                  <a:gd name="connsiteY511" fmla="*/ 76200 h 1074821"/>
                  <a:gd name="connsiteX512" fmla="*/ 1529744 w 3802910"/>
                  <a:gd name="connsiteY512" fmla="*/ 82216 h 1074821"/>
                  <a:gd name="connsiteX513" fmla="*/ 1523729 w 3802910"/>
                  <a:gd name="connsiteY513" fmla="*/ 92242 h 1074821"/>
                  <a:gd name="connsiteX514" fmla="*/ 1505681 w 3802910"/>
                  <a:gd name="connsiteY514" fmla="*/ 108285 h 1074821"/>
                  <a:gd name="connsiteX515" fmla="*/ 1503676 w 3802910"/>
                  <a:gd name="connsiteY515" fmla="*/ 116306 h 1074821"/>
                  <a:gd name="connsiteX516" fmla="*/ 1497660 w 3802910"/>
                  <a:gd name="connsiteY516" fmla="*/ 118311 h 1074821"/>
                  <a:gd name="connsiteX517" fmla="*/ 1493650 w 3802910"/>
                  <a:gd name="connsiteY517" fmla="*/ 124327 h 1074821"/>
                  <a:gd name="connsiteX518" fmla="*/ 1489639 w 3802910"/>
                  <a:gd name="connsiteY518" fmla="*/ 138363 h 1074821"/>
                  <a:gd name="connsiteX519" fmla="*/ 1485629 w 3802910"/>
                  <a:gd name="connsiteY519" fmla="*/ 144379 h 1074821"/>
                  <a:gd name="connsiteX520" fmla="*/ 1495655 w 3802910"/>
                  <a:gd name="connsiteY520" fmla="*/ 154406 h 1074821"/>
                  <a:gd name="connsiteX521" fmla="*/ 1497660 w 3802910"/>
                  <a:gd name="connsiteY521" fmla="*/ 160421 h 1074821"/>
                  <a:gd name="connsiteX522" fmla="*/ 1503676 w 3802910"/>
                  <a:gd name="connsiteY522" fmla="*/ 164432 h 1074821"/>
                  <a:gd name="connsiteX523" fmla="*/ 1509692 w 3802910"/>
                  <a:gd name="connsiteY523" fmla="*/ 178469 h 1074821"/>
                  <a:gd name="connsiteX524" fmla="*/ 1511697 w 3802910"/>
                  <a:gd name="connsiteY524" fmla="*/ 184485 h 1074821"/>
                  <a:gd name="connsiteX525" fmla="*/ 1515708 w 3802910"/>
                  <a:gd name="connsiteY525" fmla="*/ 194511 h 1074821"/>
                  <a:gd name="connsiteX526" fmla="*/ 1517713 w 3802910"/>
                  <a:gd name="connsiteY526" fmla="*/ 202532 h 1074821"/>
                  <a:gd name="connsiteX527" fmla="*/ 1521723 w 3802910"/>
                  <a:gd name="connsiteY527" fmla="*/ 208548 h 1074821"/>
                  <a:gd name="connsiteX528" fmla="*/ 1529744 w 3802910"/>
                  <a:gd name="connsiteY528" fmla="*/ 222585 h 1074821"/>
                  <a:gd name="connsiteX529" fmla="*/ 1531750 w 3802910"/>
                  <a:gd name="connsiteY529" fmla="*/ 228600 h 1074821"/>
                  <a:gd name="connsiteX530" fmla="*/ 1535760 w 3802910"/>
                  <a:gd name="connsiteY530" fmla="*/ 234616 h 1074821"/>
                  <a:gd name="connsiteX531" fmla="*/ 1537765 w 3802910"/>
                  <a:gd name="connsiteY531" fmla="*/ 240632 h 1074821"/>
                  <a:gd name="connsiteX532" fmla="*/ 1549797 w 3802910"/>
                  <a:gd name="connsiteY532" fmla="*/ 252663 h 1074821"/>
                  <a:gd name="connsiteX533" fmla="*/ 1563834 w 3802910"/>
                  <a:gd name="connsiteY533" fmla="*/ 268706 h 1074821"/>
                  <a:gd name="connsiteX534" fmla="*/ 1571855 w 3802910"/>
                  <a:gd name="connsiteY534" fmla="*/ 276727 h 1074821"/>
                  <a:gd name="connsiteX535" fmla="*/ 1575865 w 3802910"/>
                  <a:gd name="connsiteY535" fmla="*/ 282742 h 1074821"/>
                  <a:gd name="connsiteX536" fmla="*/ 1583887 w 3802910"/>
                  <a:gd name="connsiteY536" fmla="*/ 284748 h 1074821"/>
                  <a:gd name="connsiteX537" fmla="*/ 1597923 w 3802910"/>
                  <a:gd name="connsiteY537" fmla="*/ 302795 h 1074821"/>
                  <a:gd name="connsiteX538" fmla="*/ 1603939 w 3802910"/>
                  <a:gd name="connsiteY538" fmla="*/ 314827 h 1074821"/>
                  <a:gd name="connsiteX539" fmla="*/ 1605944 w 3802910"/>
                  <a:gd name="connsiteY539" fmla="*/ 320842 h 1074821"/>
                  <a:gd name="connsiteX540" fmla="*/ 1601934 w 3802910"/>
                  <a:gd name="connsiteY540" fmla="*/ 334879 h 1074821"/>
                  <a:gd name="connsiteX541" fmla="*/ 1595918 w 3802910"/>
                  <a:gd name="connsiteY541" fmla="*/ 332874 h 1074821"/>
                  <a:gd name="connsiteX542" fmla="*/ 1577871 w 3802910"/>
                  <a:gd name="connsiteY542" fmla="*/ 328863 h 1074821"/>
                  <a:gd name="connsiteX543" fmla="*/ 1573860 w 3802910"/>
                  <a:gd name="connsiteY543" fmla="*/ 334879 h 1074821"/>
                  <a:gd name="connsiteX544" fmla="*/ 1567844 w 3802910"/>
                  <a:gd name="connsiteY544" fmla="*/ 332874 h 1074821"/>
                  <a:gd name="connsiteX545" fmla="*/ 1561829 w 3802910"/>
                  <a:gd name="connsiteY545" fmla="*/ 334879 h 1074821"/>
                  <a:gd name="connsiteX546" fmla="*/ 1559823 w 3802910"/>
                  <a:gd name="connsiteY546" fmla="*/ 387016 h 1074821"/>
                  <a:gd name="connsiteX547" fmla="*/ 1553808 w 3802910"/>
                  <a:gd name="connsiteY547" fmla="*/ 407069 h 1074821"/>
                  <a:gd name="connsiteX548" fmla="*/ 1545787 w 3802910"/>
                  <a:gd name="connsiteY548" fmla="*/ 411079 h 1074821"/>
                  <a:gd name="connsiteX549" fmla="*/ 1533755 w 3802910"/>
                  <a:gd name="connsiteY549" fmla="*/ 407069 h 1074821"/>
                  <a:gd name="connsiteX550" fmla="*/ 1527739 w 3802910"/>
                  <a:gd name="connsiteY550" fmla="*/ 376990 h 1074821"/>
                  <a:gd name="connsiteX551" fmla="*/ 1525734 w 3802910"/>
                  <a:gd name="connsiteY551" fmla="*/ 356937 h 1074821"/>
                  <a:gd name="connsiteX552" fmla="*/ 1515708 w 3802910"/>
                  <a:gd name="connsiteY552" fmla="*/ 348916 h 1074821"/>
                  <a:gd name="connsiteX553" fmla="*/ 1513702 w 3802910"/>
                  <a:gd name="connsiteY553" fmla="*/ 342900 h 1074821"/>
                  <a:gd name="connsiteX554" fmla="*/ 1507687 w 3802910"/>
                  <a:gd name="connsiteY554" fmla="*/ 336885 h 1074821"/>
                  <a:gd name="connsiteX555" fmla="*/ 1481618 w 3802910"/>
                  <a:gd name="connsiteY555" fmla="*/ 342900 h 1074821"/>
                  <a:gd name="connsiteX556" fmla="*/ 1475602 w 3802910"/>
                  <a:gd name="connsiteY556" fmla="*/ 346911 h 1074821"/>
                  <a:gd name="connsiteX557" fmla="*/ 1469587 w 3802910"/>
                  <a:gd name="connsiteY557" fmla="*/ 344906 h 1074821"/>
                  <a:gd name="connsiteX558" fmla="*/ 1475602 w 3802910"/>
                  <a:gd name="connsiteY558" fmla="*/ 292769 h 1074821"/>
                  <a:gd name="connsiteX559" fmla="*/ 1479613 w 3802910"/>
                  <a:gd name="connsiteY559" fmla="*/ 250658 h 1074821"/>
                  <a:gd name="connsiteX560" fmla="*/ 1483623 w 3802910"/>
                  <a:gd name="connsiteY560" fmla="*/ 234616 h 1074821"/>
                  <a:gd name="connsiteX561" fmla="*/ 1487634 w 3802910"/>
                  <a:gd name="connsiteY561" fmla="*/ 214563 h 1074821"/>
                  <a:gd name="connsiteX562" fmla="*/ 1485629 w 3802910"/>
                  <a:gd name="connsiteY562" fmla="*/ 198521 h 1074821"/>
                  <a:gd name="connsiteX563" fmla="*/ 1469587 w 3802910"/>
                  <a:gd name="connsiteY563" fmla="*/ 194511 h 1074821"/>
                  <a:gd name="connsiteX564" fmla="*/ 1451539 w 3802910"/>
                  <a:gd name="connsiteY564" fmla="*/ 196516 h 1074821"/>
                  <a:gd name="connsiteX565" fmla="*/ 1443518 w 3802910"/>
                  <a:gd name="connsiteY565" fmla="*/ 208548 h 1074821"/>
                  <a:gd name="connsiteX566" fmla="*/ 1441513 w 3802910"/>
                  <a:gd name="connsiteY566" fmla="*/ 218574 h 1074821"/>
                  <a:gd name="connsiteX567" fmla="*/ 1427476 w 3802910"/>
                  <a:gd name="connsiteY567" fmla="*/ 310816 h 1074821"/>
                  <a:gd name="connsiteX568" fmla="*/ 1421460 w 3802910"/>
                  <a:gd name="connsiteY568" fmla="*/ 328863 h 1074821"/>
                  <a:gd name="connsiteX569" fmla="*/ 1415444 w 3802910"/>
                  <a:gd name="connsiteY569" fmla="*/ 340895 h 1074821"/>
                  <a:gd name="connsiteX570" fmla="*/ 1401408 w 3802910"/>
                  <a:gd name="connsiteY570" fmla="*/ 348916 h 1074821"/>
                  <a:gd name="connsiteX571" fmla="*/ 1393387 w 3802910"/>
                  <a:gd name="connsiteY571" fmla="*/ 352927 h 1074821"/>
                  <a:gd name="connsiteX572" fmla="*/ 1381355 w 3802910"/>
                  <a:gd name="connsiteY572" fmla="*/ 354932 h 1074821"/>
                  <a:gd name="connsiteX573" fmla="*/ 1363308 w 3802910"/>
                  <a:gd name="connsiteY573" fmla="*/ 358942 h 1074821"/>
                  <a:gd name="connsiteX574" fmla="*/ 1331223 w 3802910"/>
                  <a:gd name="connsiteY574" fmla="*/ 356937 h 1074821"/>
                  <a:gd name="connsiteX575" fmla="*/ 1317187 w 3802910"/>
                  <a:gd name="connsiteY575" fmla="*/ 348916 h 1074821"/>
                  <a:gd name="connsiteX576" fmla="*/ 1305155 w 3802910"/>
                  <a:gd name="connsiteY576" fmla="*/ 342900 h 1074821"/>
                  <a:gd name="connsiteX577" fmla="*/ 1299139 w 3802910"/>
                  <a:gd name="connsiteY577" fmla="*/ 338890 h 1074821"/>
                  <a:gd name="connsiteX578" fmla="*/ 1285102 w 3802910"/>
                  <a:gd name="connsiteY578" fmla="*/ 332874 h 1074821"/>
                  <a:gd name="connsiteX579" fmla="*/ 1279087 w 3802910"/>
                  <a:gd name="connsiteY579" fmla="*/ 328863 h 1074821"/>
                  <a:gd name="connsiteX580" fmla="*/ 1247002 w 3802910"/>
                  <a:gd name="connsiteY580" fmla="*/ 332874 h 1074821"/>
                  <a:gd name="connsiteX581" fmla="*/ 1242992 w 3802910"/>
                  <a:gd name="connsiteY581" fmla="*/ 338890 h 1074821"/>
                  <a:gd name="connsiteX582" fmla="*/ 1228955 w 3802910"/>
                  <a:gd name="connsiteY582" fmla="*/ 342900 h 1074821"/>
                  <a:gd name="connsiteX583" fmla="*/ 1206897 w 3802910"/>
                  <a:gd name="connsiteY583" fmla="*/ 348916 h 1074821"/>
                  <a:gd name="connsiteX584" fmla="*/ 1174813 w 3802910"/>
                  <a:gd name="connsiteY584" fmla="*/ 360948 h 1074821"/>
                  <a:gd name="connsiteX585" fmla="*/ 1152755 w 3802910"/>
                  <a:gd name="connsiteY585" fmla="*/ 370974 h 1074821"/>
                  <a:gd name="connsiteX586" fmla="*/ 1136713 w 3802910"/>
                  <a:gd name="connsiteY586" fmla="*/ 374985 h 1074821"/>
                  <a:gd name="connsiteX587" fmla="*/ 1126687 w 3802910"/>
                  <a:gd name="connsiteY587" fmla="*/ 378995 h 1074821"/>
                  <a:gd name="connsiteX588" fmla="*/ 1110644 w 3802910"/>
                  <a:gd name="connsiteY588" fmla="*/ 381000 h 1074821"/>
                  <a:gd name="connsiteX589" fmla="*/ 1092597 w 3802910"/>
                  <a:gd name="connsiteY589" fmla="*/ 385011 h 1074821"/>
                  <a:gd name="connsiteX590" fmla="*/ 1078560 w 3802910"/>
                  <a:gd name="connsiteY590" fmla="*/ 393032 h 1074821"/>
                  <a:gd name="connsiteX591" fmla="*/ 1064523 w 3802910"/>
                  <a:gd name="connsiteY591" fmla="*/ 395037 h 1074821"/>
                  <a:gd name="connsiteX592" fmla="*/ 1028429 w 3802910"/>
                  <a:gd name="connsiteY592" fmla="*/ 397042 h 1074821"/>
                  <a:gd name="connsiteX593" fmla="*/ 1022413 w 3802910"/>
                  <a:gd name="connsiteY593" fmla="*/ 395037 h 1074821"/>
                  <a:gd name="connsiteX594" fmla="*/ 963208 w 3802910"/>
                  <a:gd name="connsiteY594" fmla="*/ 400552 h 1074821"/>
                  <a:gd name="connsiteX595" fmla="*/ 926160 w 3802910"/>
                  <a:gd name="connsiteY595" fmla="*/ 399398 h 1074821"/>
                  <a:gd name="connsiteX596" fmla="*/ 896482 w 3802910"/>
                  <a:gd name="connsiteY596" fmla="*/ 396341 h 1074821"/>
                  <a:gd name="connsiteX597" fmla="*/ 856427 w 3802910"/>
                  <a:gd name="connsiteY597" fmla="*/ 397093 h 1074821"/>
                  <a:gd name="connsiteX598" fmla="*/ 807248 w 3802910"/>
                  <a:gd name="connsiteY598" fmla="*/ 405765 h 1074821"/>
                  <a:gd name="connsiteX599" fmla="*/ 787797 w 3802910"/>
                  <a:gd name="connsiteY599" fmla="*/ 387016 h 1074821"/>
                  <a:gd name="connsiteX600" fmla="*/ 785591 w 3802910"/>
                  <a:gd name="connsiteY600" fmla="*/ 404261 h 1074821"/>
                  <a:gd name="connsiteX601" fmla="*/ 769750 w 3802910"/>
                  <a:gd name="connsiteY601" fmla="*/ 399048 h 1074821"/>
                  <a:gd name="connsiteX602" fmla="*/ 761729 w 3802910"/>
                  <a:gd name="connsiteY602" fmla="*/ 401053 h 1074821"/>
                  <a:gd name="connsiteX603" fmla="*/ 745687 w 3802910"/>
                  <a:gd name="connsiteY603" fmla="*/ 411079 h 1074821"/>
                  <a:gd name="connsiteX604" fmla="*/ 739671 w 3802910"/>
                  <a:gd name="connsiteY604" fmla="*/ 413085 h 1074821"/>
                  <a:gd name="connsiteX605" fmla="*/ 733655 w 3802910"/>
                  <a:gd name="connsiteY605" fmla="*/ 417095 h 1074821"/>
                  <a:gd name="connsiteX606" fmla="*/ 727639 w 3802910"/>
                  <a:gd name="connsiteY606" fmla="*/ 423111 h 1074821"/>
                  <a:gd name="connsiteX607" fmla="*/ 717613 w 3802910"/>
                  <a:gd name="connsiteY607" fmla="*/ 425116 h 1074821"/>
                  <a:gd name="connsiteX608" fmla="*/ 705581 w 3802910"/>
                  <a:gd name="connsiteY608" fmla="*/ 429127 h 1074821"/>
                  <a:gd name="connsiteX609" fmla="*/ 675502 w 3802910"/>
                  <a:gd name="connsiteY609" fmla="*/ 441158 h 1074821"/>
                  <a:gd name="connsiteX610" fmla="*/ 657455 w 3802910"/>
                  <a:gd name="connsiteY610" fmla="*/ 449179 h 1074821"/>
                  <a:gd name="connsiteX611" fmla="*/ 651439 w 3802910"/>
                  <a:gd name="connsiteY611" fmla="*/ 451185 h 1074821"/>
                  <a:gd name="connsiteX612" fmla="*/ 643418 w 3802910"/>
                  <a:gd name="connsiteY612" fmla="*/ 455195 h 1074821"/>
                  <a:gd name="connsiteX613" fmla="*/ 631387 w 3802910"/>
                  <a:gd name="connsiteY613" fmla="*/ 457200 h 1074821"/>
                  <a:gd name="connsiteX614" fmla="*/ 625371 w 3802910"/>
                  <a:gd name="connsiteY614" fmla="*/ 453190 h 1074821"/>
                  <a:gd name="connsiteX615" fmla="*/ 623365 w 3802910"/>
                  <a:gd name="connsiteY615" fmla="*/ 445169 h 1074821"/>
                  <a:gd name="connsiteX616" fmla="*/ 619355 w 3802910"/>
                  <a:gd name="connsiteY616" fmla="*/ 439153 h 1074821"/>
                  <a:gd name="connsiteX617" fmla="*/ 617350 w 3802910"/>
                  <a:gd name="connsiteY617" fmla="*/ 433137 h 1074821"/>
                  <a:gd name="connsiteX618" fmla="*/ 611334 w 3802910"/>
                  <a:gd name="connsiteY618" fmla="*/ 429127 h 1074821"/>
                  <a:gd name="connsiteX619" fmla="*/ 599302 w 3802910"/>
                  <a:gd name="connsiteY619" fmla="*/ 421106 h 1074821"/>
                  <a:gd name="connsiteX620" fmla="*/ 585265 w 3802910"/>
                  <a:gd name="connsiteY620" fmla="*/ 415090 h 1074821"/>
                  <a:gd name="connsiteX621" fmla="*/ 573234 w 3802910"/>
                  <a:gd name="connsiteY621" fmla="*/ 419100 h 1074821"/>
                  <a:gd name="connsiteX622" fmla="*/ 571229 w 3802910"/>
                  <a:gd name="connsiteY622" fmla="*/ 425116 h 1074821"/>
                  <a:gd name="connsiteX623" fmla="*/ 577244 w 3802910"/>
                  <a:gd name="connsiteY623" fmla="*/ 445169 h 1074821"/>
                  <a:gd name="connsiteX624" fmla="*/ 579250 w 3802910"/>
                  <a:gd name="connsiteY624" fmla="*/ 453190 h 1074821"/>
                  <a:gd name="connsiteX625" fmla="*/ 583260 w 3802910"/>
                  <a:gd name="connsiteY625" fmla="*/ 467227 h 1074821"/>
                  <a:gd name="connsiteX626" fmla="*/ 581255 w 3802910"/>
                  <a:gd name="connsiteY626" fmla="*/ 473242 h 1074821"/>
                  <a:gd name="connsiteX627" fmla="*/ 567218 w 3802910"/>
                  <a:gd name="connsiteY627" fmla="*/ 463216 h 1074821"/>
                  <a:gd name="connsiteX628" fmla="*/ 565213 w 3802910"/>
                  <a:gd name="connsiteY628" fmla="*/ 457200 h 1074821"/>
                  <a:gd name="connsiteX629" fmla="*/ 555187 w 3802910"/>
                  <a:gd name="connsiteY629" fmla="*/ 439153 h 1074821"/>
                  <a:gd name="connsiteX630" fmla="*/ 547165 w 3802910"/>
                  <a:gd name="connsiteY630" fmla="*/ 421106 h 1074821"/>
                  <a:gd name="connsiteX631" fmla="*/ 537139 w 3802910"/>
                  <a:gd name="connsiteY631" fmla="*/ 407069 h 1074821"/>
                  <a:gd name="connsiteX632" fmla="*/ 531123 w 3802910"/>
                  <a:gd name="connsiteY632" fmla="*/ 391027 h 1074821"/>
                  <a:gd name="connsiteX633" fmla="*/ 529118 w 3802910"/>
                  <a:gd name="connsiteY633" fmla="*/ 385011 h 1074821"/>
                  <a:gd name="connsiteX634" fmla="*/ 519092 w 3802910"/>
                  <a:gd name="connsiteY634" fmla="*/ 372979 h 1074821"/>
                  <a:gd name="connsiteX635" fmla="*/ 517087 w 3802910"/>
                  <a:gd name="connsiteY635" fmla="*/ 366963 h 1074821"/>
                  <a:gd name="connsiteX636" fmla="*/ 511071 w 3802910"/>
                  <a:gd name="connsiteY636" fmla="*/ 360948 h 1074821"/>
                  <a:gd name="connsiteX637" fmla="*/ 505055 w 3802910"/>
                  <a:gd name="connsiteY637" fmla="*/ 352927 h 1074821"/>
                  <a:gd name="connsiteX638" fmla="*/ 499039 w 3802910"/>
                  <a:gd name="connsiteY638" fmla="*/ 348916 h 1074821"/>
                  <a:gd name="connsiteX639" fmla="*/ 491018 w 3802910"/>
                  <a:gd name="connsiteY639" fmla="*/ 340895 h 1074821"/>
                  <a:gd name="connsiteX640" fmla="*/ 482997 w 3802910"/>
                  <a:gd name="connsiteY640" fmla="*/ 328863 h 1074821"/>
                  <a:gd name="connsiteX641" fmla="*/ 478987 w 3802910"/>
                  <a:gd name="connsiteY641" fmla="*/ 320842 h 1074821"/>
                  <a:gd name="connsiteX642" fmla="*/ 480992 w 3802910"/>
                  <a:gd name="connsiteY642" fmla="*/ 300790 h 1074821"/>
                  <a:gd name="connsiteX643" fmla="*/ 482997 w 3802910"/>
                  <a:gd name="connsiteY643" fmla="*/ 294774 h 1074821"/>
                  <a:gd name="connsiteX644" fmla="*/ 489013 w 3802910"/>
                  <a:gd name="connsiteY644" fmla="*/ 290763 h 1074821"/>
                  <a:gd name="connsiteX645" fmla="*/ 501044 w 3802910"/>
                  <a:gd name="connsiteY645" fmla="*/ 298785 h 1074821"/>
                  <a:gd name="connsiteX646" fmla="*/ 507060 w 3802910"/>
                  <a:gd name="connsiteY646" fmla="*/ 300790 h 1074821"/>
                  <a:gd name="connsiteX647" fmla="*/ 521097 w 3802910"/>
                  <a:gd name="connsiteY647" fmla="*/ 314827 h 1074821"/>
                  <a:gd name="connsiteX648" fmla="*/ 525108 w 3802910"/>
                  <a:gd name="connsiteY648" fmla="*/ 320842 h 1074821"/>
                  <a:gd name="connsiteX649" fmla="*/ 535134 w 3802910"/>
                  <a:gd name="connsiteY649" fmla="*/ 326858 h 1074821"/>
                  <a:gd name="connsiteX650" fmla="*/ 541150 w 3802910"/>
                  <a:gd name="connsiteY650" fmla="*/ 330869 h 1074821"/>
                  <a:gd name="connsiteX651" fmla="*/ 547165 w 3802910"/>
                  <a:gd name="connsiteY651" fmla="*/ 332874 h 1074821"/>
                  <a:gd name="connsiteX652" fmla="*/ 555187 w 3802910"/>
                  <a:gd name="connsiteY652" fmla="*/ 336885 h 1074821"/>
                  <a:gd name="connsiteX653" fmla="*/ 611334 w 3802910"/>
                  <a:gd name="connsiteY653" fmla="*/ 332874 h 1074821"/>
                  <a:gd name="connsiteX654" fmla="*/ 621360 w 3802910"/>
                  <a:gd name="connsiteY654" fmla="*/ 328863 h 1074821"/>
                  <a:gd name="connsiteX655" fmla="*/ 619355 w 3802910"/>
                  <a:gd name="connsiteY655" fmla="*/ 312821 h 1074821"/>
                  <a:gd name="connsiteX656" fmla="*/ 629214 w 3802910"/>
                  <a:gd name="connsiteY656" fmla="*/ 300344 h 1074821"/>
                  <a:gd name="connsiteX657" fmla="*/ 597464 w 3802910"/>
                  <a:gd name="connsiteY657" fmla="*/ 276782 h 1074821"/>
                  <a:gd name="connsiteX658" fmla="*/ 579417 w 3802910"/>
                  <a:gd name="connsiteY658" fmla="*/ 265920 h 1074821"/>
                  <a:gd name="connsiteX659" fmla="*/ 561982 w 3802910"/>
                  <a:gd name="connsiteY659" fmla="*/ 249766 h 1074821"/>
                  <a:gd name="connsiteX660" fmla="*/ 533129 w 3802910"/>
                  <a:gd name="connsiteY660" fmla="*/ 256674 h 1074821"/>
                  <a:gd name="connsiteX661" fmla="*/ 540759 w 3802910"/>
                  <a:gd name="connsiteY661" fmla="*/ 242303 h 1074821"/>
                  <a:gd name="connsiteX662" fmla="*/ 517087 w 3802910"/>
                  <a:gd name="connsiteY662" fmla="*/ 236621 h 1074821"/>
                  <a:gd name="connsiteX663" fmla="*/ 511071 w 3802910"/>
                  <a:gd name="connsiteY663" fmla="*/ 230606 h 1074821"/>
                  <a:gd name="connsiteX664" fmla="*/ 507060 w 3802910"/>
                  <a:gd name="connsiteY664" fmla="*/ 224590 h 1074821"/>
                  <a:gd name="connsiteX665" fmla="*/ 501044 w 3802910"/>
                  <a:gd name="connsiteY665" fmla="*/ 222585 h 1074821"/>
                  <a:gd name="connsiteX666" fmla="*/ 479600 w 3802910"/>
                  <a:gd name="connsiteY666" fmla="*/ 206932 h 1074821"/>
                  <a:gd name="connsiteX667" fmla="*/ 425396 w 3802910"/>
                  <a:gd name="connsiteY667" fmla="*/ 211705 h 1074821"/>
                  <a:gd name="connsiteX668" fmla="*/ 393612 w 3802910"/>
                  <a:gd name="connsiteY668" fmla="*/ 202081 h 1074821"/>
                  <a:gd name="connsiteX669" fmla="*/ 370702 w 3802910"/>
                  <a:gd name="connsiteY669" fmla="*/ 206542 h 1074821"/>
                  <a:gd name="connsiteX670" fmla="*/ 360676 w 3802910"/>
                  <a:gd name="connsiteY670" fmla="*/ 202532 h 1074821"/>
                  <a:gd name="connsiteX671" fmla="*/ 354660 w 3802910"/>
                  <a:gd name="connsiteY671" fmla="*/ 196516 h 1074821"/>
                  <a:gd name="connsiteX672" fmla="*/ 344634 w 3802910"/>
                  <a:gd name="connsiteY672" fmla="*/ 194511 h 1074821"/>
                  <a:gd name="connsiteX673" fmla="*/ 316560 w 3802910"/>
                  <a:gd name="connsiteY673" fmla="*/ 188495 h 1074821"/>
                  <a:gd name="connsiteX674" fmla="*/ 306534 w 3802910"/>
                  <a:gd name="connsiteY674" fmla="*/ 184485 h 1074821"/>
                  <a:gd name="connsiteX675" fmla="*/ 288487 w 3802910"/>
                  <a:gd name="connsiteY675" fmla="*/ 182479 h 1074821"/>
                  <a:gd name="connsiteX676" fmla="*/ 274450 w 3802910"/>
                  <a:gd name="connsiteY676" fmla="*/ 174458 h 1074821"/>
                  <a:gd name="connsiteX677" fmla="*/ 216297 w 3802910"/>
                  <a:gd name="connsiteY677" fmla="*/ 162427 h 1074821"/>
                  <a:gd name="connsiteX678" fmla="*/ 174187 w 3802910"/>
                  <a:gd name="connsiteY678" fmla="*/ 162427 h 1074821"/>
                  <a:gd name="connsiteX679" fmla="*/ 168171 w 3802910"/>
                  <a:gd name="connsiteY679" fmla="*/ 168442 h 1074821"/>
                  <a:gd name="connsiteX680" fmla="*/ 162155 w 3802910"/>
                  <a:gd name="connsiteY680" fmla="*/ 170448 h 1074821"/>
                  <a:gd name="connsiteX681" fmla="*/ 156139 w 3802910"/>
                  <a:gd name="connsiteY681" fmla="*/ 176463 h 1074821"/>
                  <a:gd name="connsiteX682" fmla="*/ 154134 w 3802910"/>
                  <a:gd name="connsiteY682" fmla="*/ 182479 h 1074821"/>
                  <a:gd name="connsiteX683" fmla="*/ 148118 w 3802910"/>
                  <a:gd name="connsiteY683" fmla="*/ 184485 h 1074821"/>
                  <a:gd name="connsiteX684" fmla="*/ 136087 w 3802910"/>
                  <a:gd name="connsiteY684" fmla="*/ 190500 h 1074821"/>
                  <a:gd name="connsiteX685" fmla="*/ 116034 w 3802910"/>
                  <a:gd name="connsiteY685" fmla="*/ 208548 h 1074821"/>
                  <a:gd name="connsiteX686" fmla="*/ 110018 w 3802910"/>
                  <a:gd name="connsiteY686" fmla="*/ 210553 h 1074821"/>
                  <a:gd name="connsiteX687" fmla="*/ 108013 w 3802910"/>
                  <a:gd name="connsiteY687" fmla="*/ 208548 h 1074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Lst>
                <a:rect l="l" t="t" r="r" b="b"/>
                <a:pathLst>
                  <a:path w="3802910" h="1074821">
                    <a:moveTo>
                      <a:pt x="108013" y="208548"/>
                    </a:moveTo>
                    <a:lnTo>
                      <a:pt x="108013" y="208548"/>
                    </a:lnTo>
                    <a:cubicBezTo>
                      <a:pt x="106676" y="217237"/>
                      <a:pt x="105622" y="225975"/>
                      <a:pt x="104002" y="234616"/>
                    </a:cubicBezTo>
                    <a:cubicBezTo>
                      <a:pt x="103612" y="236694"/>
                      <a:pt x="103024" y="238784"/>
                      <a:pt x="101997" y="240632"/>
                    </a:cubicBezTo>
                    <a:cubicBezTo>
                      <a:pt x="99656" y="244845"/>
                      <a:pt x="96650" y="248653"/>
                      <a:pt x="93976" y="252663"/>
                    </a:cubicBezTo>
                    <a:cubicBezTo>
                      <a:pt x="84800" y="266426"/>
                      <a:pt x="96061" y="249328"/>
                      <a:pt x="83950" y="268706"/>
                    </a:cubicBezTo>
                    <a:cubicBezTo>
                      <a:pt x="82673" y="270750"/>
                      <a:pt x="81135" y="272629"/>
                      <a:pt x="79939" y="274721"/>
                    </a:cubicBezTo>
                    <a:cubicBezTo>
                      <a:pt x="73688" y="285659"/>
                      <a:pt x="77725" y="282503"/>
                      <a:pt x="67908" y="294774"/>
                    </a:cubicBezTo>
                    <a:cubicBezTo>
                      <a:pt x="65546" y="297727"/>
                      <a:pt x="62399" y="299969"/>
                      <a:pt x="59887" y="302795"/>
                    </a:cubicBezTo>
                    <a:cubicBezTo>
                      <a:pt x="57043" y="305994"/>
                      <a:pt x="54539" y="309479"/>
                      <a:pt x="51865" y="312821"/>
                    </a:cubicBezTo>
                    <a:cubicBezTo>
                      <a:pt x="48691" y="325519"/>
                      <a:pt x="51389" y="318548"/>
                      <a:pt x="41839" y="332874"/>
                    </a:cubicBezTo>
                    <a:cubicBezTo>
                      <a:pt x="38273" y="338223"/>
                      <a:pt x="37159" y="340748"/>
                      <a:pt x="31813" y="344906"/>
                    </a:cubicBezTo>
                    <a:cubicBezTo>
                      <a:pt x="28008" y="347865"/>
                      <a:pt x="19781" y="352927"/>
                      <a:pt x="19781" y="352927"/>
                    </a:cubicBezTo>
                    <a:cubicBezTo>
                      <a:pt x="19113" y="354932"/>
                      <a:pt x="18721" y="357052"/>
                      <a:pt x="17776" y="358942"/>
                    </a:cubicBezTo>
                    <a:cubicBezTo>
                      <a:pt x="16312" y="361871"/>
                      <a:pt x="9109" y="371166"/>
                      <a:pt x="7750" y="372979"/>
                    </a:cubicBezTo>
                    <a:cubicBezTo>
                      <a:pt x="7081" y="375653"/>
                      <a:pt x="472" y="391260"/>
                      <a:pt x="29" y="410527"/>
                    </a:cubicBezTo>
                    <a:cubicBezTo>
                      <a:pt x="-414" y="429794"/>
                      <a:pt x="4199" y="463793"/>
                      <a:pt x="5093" y="488583"/>
                    </a:cubicBezTo>
                    <a:cubicBezTo>
                      <a:pt x="5987" y="513373"/>
                      <a:pt x="4993" y="544972"/>
                      <a:pt x="5394" y="559268"/>
                    </a:cubicBezTo>
                    <a:cubicBezTo>
                      <a:pt x="5795" y="573564"/>
                      <a:pt x="4100" y="568977"/>
                      <a:pt x="7500" y="574358"/>
                    </a:cubicBezTo>
                    <a:cubicBezTo>
                      <a:pt x="10900" y="579739"/>
                      <a:pt x="21266" y="577959"/>
                      <a:pt x="25797" y="591553"/>
                    </a:cubicBezTo>
                    <a:cubicBezTo>
                      <a:pt x="25129" y="594895"/>
                      <a:pt x="24989" y="598388"/>
                      <a:pt x="23792" y="601579"/>
                    </a:cubicBezTo>
                    <a:cubicBezTo>
                      <a:pt x="22946" y="603836"/>
                      <a:pt x="17371" y="607595"/>
                      <a:pt x="19781" y="607595"/>
                    </a:cubicBezTo>
                    <a:cubicBezTo>
                      <a:pt x="22617" y="607595"/>
                      <a:pt x="21118" y="604921"/>
                      <a:pt x="25797" y="601579"/>
                    </a:cubicBezTo>
                    <a:cubicBezTo>
                      <a:pt x="30476" y="598237"/>
                      <a:pt x="43176" y="590884"/>
                      <a:pt x="47855" y="587542"/>
                    </a:cubicBezTo>
                    <a:cubicBezTo>
                      <a:pt x="49860" y="585537"/>
                      <a:pt x="51563" y="583175"/>
                      <a:pt x="53871" y="581527"/>
                    </a:cubicBezTo>
                    <a:cubicBezTo>
                      <a:pt x="56964" y="579318"/>
                      <a:pt x="63878" y="576518"/>
                      <a:pt x="67908" y="575511"/>
                    </a:cubicBezTo>
                    <a:cubicBezTo>
                      <a:pt x="71214" y="574684"/>
                      <a:pt x="74592" y="574174"/>
                      <a:pt x="77934" y="573506"/>
                    </a:cubicBezTo>
                    <a:cubicBezTo>
                      <a:pt x="79939" y="572169"/>
                      <a:pt x="82246" y="571199"/>
                      <a:pt x="83950" y="569495"/>
                    </a:cubicBezTo>
                    <a:cubicBezTo>
                      <a:pt x="85654" y="567791"/>
                      <a:pt x="85955" y="564816"/>
                      <a:pt x="87960" y="563479"/>
                    </a:cubicBezTo>
                    <a:cubicBezTo>
                      <a:pt x="90253" y="561950"/>
                      <a:pt x="93250" y="561846"/>
                      <a:pt x="95981" y="561474"/>
                    </a:cubicBezTo>
                    <a:cubicBezTo>
                      <a:pt x="107976" y="559838"/>
                      <a:pt x="120044" y="558800"/>
                      <a:pt x="132076" y="557463"/>
                    </a:cubicBezTo>
                    <a:cubicBezTo>
                      <a:pt x="134750" y="555458"/>
                      <a:pt x="137958" y="554015"/>
                      <a:pt x="140097" y="551448"/>
                    </a:cubicBezTo>
                    <a:cubicBezTo>
                      <a:pt x="141450" y="549824"/>
                      <a:pt x="141053" y="547267"/>
                      <a:pt x="142102" y="545432"/>
                    </a:cubicBezTo>
                    <a:cubicBezTo>
                      <a:pt x="143760" y="542530"/>
                      <a:pt x="146113" y="540085"/>
                      <a:pt x="148118" y="537411"/>
                    </a:cubicBezTo>
                    <a:cubicBezTo>
                      <a:pt x="148786" y="534737"/>
                      <a:pt x="149037" y="531923"/>
                      <a:pt x="150123" y="529390"/>
                    </a:cubicBezTo>
                    <a:cubicBezTo>
                      <a:pt x="151072" y="527175"/>
                      <a:pt x="153549" y="525712"/>
                      <a:pt x="154134" y="523374"/>
                    </a:cubicBezTo>
                    <a:cubicBezTo>
                      <a:pt x="157545" y="509732"/>
                      <a:pt x="152328" y="507655"/>
                      <a:pt x="160150" y="499311"/>
                    </a:cubicBezTo>
                    <a:cubicBezTo>
                      <a:pt x="168555" y="490346"/>
                      <a:pt x="177528" y="481932"/>
                      <a:pt x="186218" y="473242"/>
                    </a:cubicBezTo>
                    <a:lnTo>
                      <a:pt x="192234" y="467227"/>
                    </a:lnTo>
                    <a:cubicBezTo>
                      <a:pt x="192902" y="465222"/>
                      <a:pt x="193294" y="463102"/>
                      <a:pt x="194239" y="461211"/>
                    </a:cubicBezTo>
                    <a:cubicBezTo>
                      <a:pt x="196344" y="457000"/>
                      <a:pt x="200639" y="451999"/>
                      <a:pt x="204265" y="449179"/>
                    </a:cubicBezTo>
                    <a:cubicBezTo>
                      <a:pt x="208070" y="446220"/>
                      <a:pt x="216297" y="441158"/>
                      <a:pt x="216297" y="441158"/>
                    </a:cubicBezTo>
                    <a:cubicBezTo>
                      <a:pt x="216965" y="439153"/>
                      <a:pt x="218478" y="437248"/>
                      <a:pt x="218302" y="435142"/>
                    </a:cubicBezTo>
                    <a:cubicBezTo>
                      <a:pt x="217051" y="420128"/>
                      <a:pt x="211240" y="421193"/>
                      <a:pt x="216297" y="411079"/>
                    </a:cubicBezTo>
                    <a:cubicBezTo>
                      <a:pt x="217375" y="408923"/>
                      <a:pt x="218426" y="406569"/>
                      <a:pt x="220308" y="405063"/>
                    </a:cubicBezTo>
                    <a:cubicBezTo>
                      <a:pt x="221958" y="403743"/>
                      <a:pt x="224318" y="403726"/>
                      <a:pt x="226323" y="403058"/>
                    </a:cubicBezTo>
                    <a:cubicBezTo>
                      <a:pt x="237022" y="387011"/>
                      <a:pt x="222978" y="406404"/>
                      <a:pt x="236350" y="393032"/>
                    </a:cubicBezTo>
                    <a:cubicBezTo>
                      <a:pt x="238713" y="390669"/>
                      <a:pt x="240145" y="387509"/>
                      <a:pt x="242365" y="385011"/>
                    </a:cubicBezTo>
                    <a:cubicBezTo>
                      <a:pt x="245505" y="381478"/>
                      <a:pt x="249230" y="378498"/>
                      <a:pt x="252392" y="374985"/>
                    </a:cubicBezTo>
                    <a:cubicBezTo>
                      <a:pt x="276213" y="348518"/>
                      <a:pt x="246282" y="378325"/>
                      <a:pt x="268434" y="358942"/>
                    </a:cubicBezTo>
                    <a:cubicBezTo>
                      <a:pt x="280145" y="348695"/>
                      <a:pt x="271641" y="352526"/>
                      <a:pt x="282471" y="348916"/>
                    </a:cubicBezTo>
                    <a:cubicBezTo>
                      <a:pt x="289782" y="370851"/>
                      <a:pt x="278123" y="337629"/>
                      <a:pt x="288487" y="360948"/>
                    </a:cubicBezTo>
                    <a:cubicBezTo>
                      <a:pt x="290204" y="364811"/>
                      <a:pt x="288980" y="370634"/>
                      <a:pt x="292497" y="372979"/>
                    </a:cubicBezTo>
                    <a:cubicBezTo>
                      <a:pt x="296508" y="375653"/>
                      <a:pt x="299956" y="379475"/>
                      <a:pt x="304529" y="381000"/>
                    </a:cubicBezTo>
                    <a:cubicBezTo>
                      <a:pt x="312830" y="383768"/>
                      <a:pt x="308785" y="381834"/>
                      <a:pt x="316560" y="387016"/>
                    </a:cubicBezTo>
                    <a:cubicBezTo>
                      <a:pt x="318222" y="389232"/>
                      <a:pt x="325075" y="396607"/>
                      <a:pt x="324581" y="401053"/>
                    </a:cubicBezTo>
                    <a:cubicBezTo>
                      <a:pt x="324114" y="405255"/>
                      <a:pt x="322624" y="409389"/>
                      <a:pt x="320571" y="413085"/>
                    </a:cubicBezTo>
                    <a:cubicBezTo>
                      <a:pt x="319194" y="415564"/>
                      <a:pt x="316793" y="417359"/>
                      <a:pt x="314555" y="419100"/>
                    </a:cubicBezTo>
                    <a:cubicBezTo>
                      <a:pt x="310750" y="422059"/>
                      <a:pt x="302523" y="427121"/>
                      <a:pt x="302523" y="427121"/>
                    </a:cubicBezTo>
                    <a:cubicBezTo>
                      <a:pt x="299564" y="431561"/>
                      <a:pt x="297130" y="436065"/>
                      <a:pt x="292497" y="439153"/>
                    </a:cubicBezTo>
                    <a:cubicBezTo>
                      <a:pt x="290738" y="440325"/>
                      <a:pt x="288486" y="440490"/>
                      <a:pt x="286481" y="441158"/>
                    </a:cubicBezTo>
                    <a:cubicBezTo>
                      <a:pt x="267287" y="460352"/>
                      <a:pt x="291862" y="437570"/>
                      <a:pt x="274450" y="449179"/>
                    </a:cubicBezTo>
                    <a:cubicBezTo>
                      <a:pt x="272090" y="450752"/>
                      <a:pt x="270613" y="453379"/>
                      <a:pt x="268434" y="455195"/>
                    </a:cubicBezTo>
                    <a:cubicBezTo>
                      <a:pt x="266582" y="456738"/>
                      <a:pt x="264219" y="457605"/>
                      <a:pt x="262418" y="459206"/>
                    </a:cubicBezTo>
                    <a:cubicBezTo>
                      <a:pt x="258179" y="462974"/>
                      <a:pt x="255106" y="468091"/>
                      <a:pt x="250387" y="471237"/>
                    </a:cubicBezTo>
                    <a:cubicBezTo>
                      <a:pt x="244473" y="475180"/>
                      <a:pt x="243179" y="475475"/>
                      <a:pt x="238355" y="481263"/>
                    </a:cubicBezTo>
                    <a:cubicBezTo>
                      <a:pt x="236812" y="483114"/>
                      <a:pt x="235681" y="485274"/>
                      <a:pt x="234344" y="487279"/>
                    </a:cubicBezTo>
                    <a:cubicBezTo>
                      <a:pt x="238355" y="491290"/>
                      <a:pt x="246140" y="493644"/>
                      <a:pt x="246376" y="499311"/>
                    </a:cubicBezTo>
                    <a:cubicBezTo>
                      <a:pt x="247044" y="515353"/>
                      <a:pt x="240625" y="533379"/>
                      <a:pt x="248381" y="547437"/>
                    </a:cubicBezTo>
                    <a:cubicBezTo>
                      <a:pt x="253486" y="556691"/>
                      <a:pt x="268434" y="554121"/>
                      <a:pt x="278460" y="557463"/>
                    </a:cubicBezTo>
                    <a:cubicBezTo>
                      <a:pt x="292605" y="571610"/>
                      <a:pt x="279431" y="561718"/>
                      <a:pt x="302523" y="567490"/>
                    </a:cubicBezTo>
                    <a:cubicBezTo>
                      <a:pt x="305423" y="568215"/>
                      <a:pt x="307681" y="570641"/>
                      <a:pt x="310544" y="571500"/>
                    </a:cubicBezTo>
                    <a:cubicBezTo>
                      <a:pt x="314439" y="572668"/>
                      <a:pt x="318565" y="572837"/>
                      <a:pt x="322576" y="573506"/>
                    </a:cubicBezTo>
                    <a:cubicBezTo>
                      <a:pt x="343274" y="583854"/>
                      <a:pt x="314277" y="570414"/>
                      <a:pt x="344634" y="579521"/>
                    </a:cubicBezTo>
                    <a:cubicBezTo>
                      <a:pt x="346943" y="580214"/>
                      <a:pt x="348341" y="582839"/>
                      <a:pt x="350650" y="583532"/>
                    </a:cubicBezTo>
                    <a:cubicBezTo>
                      <a:pt x="357347" y="585541"/>
                      <a:pt x="389416" y="587439"/>
                      <a:pt x="390755" y="587542"/>
                    </a:cubicBezTo>
                    <a:cubicBezTo>
                      <a:pt x="395434" y="588879"/>
                      <a:pt x="400002" y="590697"/>
                      <a:pt x="404792" y="591553"/>
                    </a:cubicBezTo>
                    <a:cubicBezTo>
                      <a:pt x="418750" y="594046"/>
                      <a:pt x="433060" y="594494"/>
                      <a:pt x="446902" y="597569"/>
                    </a:cubicBezTo>
                    <a:cubicBezTo>
                      <a:pt x="491242" y="607421"/>
                      <a:pt x="435851" y="595358"/>
                      <a:pt x="487008" y="605590"/>
                    </a:cubicBezTo>
                    <a:cubicBezTo>
                      <a:pt x="510633" y="610315"/>
                      <a:pt x="473405" y="604506"/>
                      <a:pt x="509065" y="609600"/>
                    </a:cubicBezTo>
                    <a:cubicBezTo>
                      <a:pt x="513076" y="610937"/>
                      <a:pt x="517018" y="612499"/>
                      <a:pt x="521097" y="613611"/>
                    </a:cubicBezTo>
                    <a:cubicBezTo>
                      <a:pt x="524385" y="614508"/>
                      <a:pt x="527890" y="614538"/>
                      <a:pt x="531123" y="615616"/>
                    </a:cubicBezTo>
                    <a:cubicBezTo>
                      <a:pt x="533959" y="616561"/>
                      <a:pt x="536396" y="618449"/>
                      <a:pt x="539144" y="619627"/>
                    </a:cubicBezTo>
                    <a:cubicBezTo>
                      <a:pt x="541087" y="620460"/>
                      <a:pt x="543269" y="620687"/>
                      <a:pt x="545160" y="621632"/>
                    </a:cubicBezTo>
                    <a:cubicBezTo>
                      <a:pt x="547316" y="622710"/>
                      <a:pt x="549020" y="624564"/>
                      <a:pt x="551176" y="625642"/>
                    </a:cubicBezTo>
                    <a:cubicBezTo>
                      <a:pt x="567758" y="633933"/>
                      <a:pt x="544369" y="619152"/>
                      <a:pt x="565213" y="631658"/>
                    </a:cubicBezTo>
                    <a:cubicBezTo>
                      <a:pt x="569346" y="634138"/>
                      <a:pt x="572672" y="638154"/>
                      <a:pt x="577244" y="639679"/>
                    </a:cubicBezTo>
                    <a:cubicBezTo>
                      <a:pt x="579249" y="640348"/>
                      <a:pt x="581369" y="640740"/>
                      <a:pt x="583260" y="641685"/>
                    </a:cubicBezTo>
                    <a:cubicBezTo>
                      <a:pt x="585416" y="642763"/>
                      <a:pt x="587061" y="644746"/>
                      <a:pt x="589276" y="645695"/>
                    </a:cubicBezTo>
                    <a:cubicBezTo>
                      <a:pt x="591809" y="646780"/>
                      <a:pt x="594647" y="646943"/>
                      <a:pt x="597297" y="647700"/>
                    </a:cubicBezTo>
                    <a:cubicBezTo>
                      <a:pt x="599330" y="648281"/>
                      <a:pt x="601370" y="648873"/>
                      <a:pt x="603313" y="649706"/>
                    </a:cubicBezTo>
                    <a:cubicBezTo>
                      <a:pt x="620646" y="657134"/>
                      <a:pt x="603250" y="651022"/>
                      <a:pt x="617350" y="655721"/>
                    </a:cubicBezTo>
                    <a:cubicBezTo>
                      <a:pt x="653488" y="679819"/>
                      <a:pt x="593907" y="638975"/>
                      <a:pt x="627376" y="665748"/>
                    </a:cubicBezTo>
                    <a:cubicBezTo>
                      <a:pt x="629027" y="667068"/>
                      <a:pt x="631413" y="667011"/>
                      <a:pt x="633392" y="667753"/>
                    </a:cubicBezTo>
                    <a:cubicBezTo>
                      <a:pt x="644542" y="671934"/>
                      <a:pt x="642862" y="672684"/>
                      <a:pt x="655450" y="673769"/>
                    </a:cubicBezTo>
                    <a:lnTo>
                      <a:pt x="754960" y="684647"/>
                    </a:lnTo>
                    <a:cubicBezTo>
                      <a:pt x="758302" y="685984"/>
                      <a:pt x="763275" y="684939"/>
                      <a:pt x="769750" y="685800"/>
                    </a:cubicBezTo>
                    <a:cubicBezTo>
                      <a:pt x="776225" y="686661"/>
                      <a:pt x="778278" y="684956"/>
                      <a:pt x="793813" y="689811"/>
                    </a:cubicBezTo>
                    <a:cubicBezTo>
                      <a:pt x="801883" y="692333"/>
                      <a:pt x="809585" y="696174"/>
                      <a:pt x="817876" y="697832"/>
                    </a:cubicBezTo>
                    <a:cubicBezTo>
                      <a:pt x="821218" y="698500"/>
                      <a:pt x="824614" y="698940"/>
                      <a:pt x="827902" y="699837"/>
                    </a:cubicBezTo>
                    <a:cubicBezTo>
                      <a:pt x="831981" y="700949"/>
                      <a:pt x="835779" y="703069"/>
                      <a:pt x="839934" y="703848"/>
                    </a:cubicBezTo>
                    <a:cubicBezTo>
                      <a:pt x="846537" y="705086"/>
                      <a:pt x="853303" y="705185"/>
                      <a:pt x="859987" y="705853"/>
                    </a:cubicBezTo>
                    <a:cubicBezTo>
                      <a:pt x="866003" y="707190"/>
                      <a:pt x="871991" y="708654"/>
                      <a:pt x="878034" y="709863"/>
                    </a:cubicBezTo>
                    <a:cubicBezTo>
                      <a:pt x="885362" y="711329"/>
                      <a:pt x="892797" y="712253"/>
                      <a:pt x="900092" y="713874"/>
                    </a:cubicBezTo>
                    <a:cubicBezTo>
                      <a:pt x="904842" y="714930"/>
                      <a:pt x="910879" y="715136"/>
                      <a:pt x="914129" y="717885"/>
                    </a:cubicBezTo>
                    <a:cubicBezTo>
                      <a:pt x="917379" y="720634"/>
                      <a:pt x="914956" y="726316"/>
                      <a:pt x="919593" y="730368"/>
                    </a:cubicBezTo>
                    <a:cubicBezTo>
                      <a:pt x="924230" y="734420"/>
                      <a:pt x="934774" y="739558"/>
                      <a:pt x="941951" y="742198"/>
                    </a:cubicBezTo>
                    <a:cubicBezTo>
                      <a:pt x="949128" y="744838"/>
                      <a:pt x="958587" y="745192"/>
                      <a:pt x="962655" y="746209"/>
                    </a:cubicBezTo>
                    <a:cubicBezTo>
                      <a:pt x="975024" y="752394"/>
                      <a:pt x="977027" y="742583"/>
                      <a:pt x="989276" y="744605"/>
                    </a:cubicBezTo>
                    <a:cubicBezTo>
                      <a:pt x="1001525" y="746627"/>
                      <a:pt x="1020600" y="756779"/>
                      <a:pt x="1036149" y="758341"/>
                    </a:cubicBezTo>
                    <a:cubicBezTo>
                      <a:pt x="1051698" y="759903"/>
                      <a:pt x="1025368" y="746353"/>
                      <a:pt x="1082571" y="753979"/>
                    </a:cubicBezTo>
                    <a:cubicBezTo>
                      <a:pt x="1086581" y="755316"/>
                      <a:pt x="1090475" y="757073"/>
                      <a:pt x="1094602" y="757990"/>
                    </a:cubicBezTo>
                    <a:cubicBezTo>
                      <a:pt x="1102540" y="759754"/>
                      <a:pt x="1110673" y="760501"/>
                      <a:pt x="1118665" y="762000"/>
                    </a:cubicBezTo>
                    <a:cubicBezTo>
                      <a:pt x="1121374" y="762508"/>
                      <a:pt x="1124013" y="763337"/>
                      <a:pt x="1126687" y="764006"/>
                    </a:cubicBezTo>
                    <a:cubicBezTo>
                      <a:pt x="1140624" y="773297"/>
                      <a:pt x="1123801" y="763441"/>
                      <a:pt x="1152755" y="770021"/>
                    </a:cubicBezTo>
                    <a:cubicBezTo>
                      <a:pt x="1207995" y="782575"/>
                      <a:pt x="1147290" y="775357"/>
                      <a:pt x="1198876" y="780048"/>
                    </a:cubicBezTo>
                    <a:cubicBezTo>
                      <a:pt x="1215197" y="784128"/>
                      <a:pt x="1210190" y="782424"/>
                      <a:pt x="1234971" y="794085"/>
                    </a:cubicBezTo>
                    <a:cubicBezTo>
                      <a:pt x="1237152" y="795111"/>
                      <a:pt x="1238895" y="796899"/>
                      <a:pt x="1240987" y="798095"/>
                    </a:cubicBezTo>
                    <a:cubicBezTo>
                      <a:pt x="1270211" y="814794"/>
                      <a:pt x="1232518" y="792859"/>
                      <a:pt x="1255023" y="804111"/>
                    </a:cubicBezTo>
                    <a:cubicBezTo>
                      <a:pt x="1258509" y="805854"/>
                      <a:pt x="1261745" y="808061"/>
                      <a:pt x="1265050" y="810127"/>
                    </a:cubicBezTo>
                    <a:cubicBezTo>
                      <a:pt x="1267093" y="811404"/>
                      <a:pt x="1268850" y="813188"/>
                      <a:pt x="1271065" y="814137"/>
                    </a:cubicBezTo>
                    <a:cubicBezTo>
                      <a:pt x="1273598" y="815223"/>
                      <a:pt x="1276413" y="815474"/>
                      <a:pt x="1279087" y="816142"/>
                    </a:cubicBezTo>
                    <a:cubicBezTo>
                      <a:pt x="1299248" y="826224"/>
                      <a:pt x="1273811" y="814383"/>
                      <a:pt x="1297134" y="822158"/>
                    </a:cubicBezTo>
                    <a:cubicBezTo>
                      <a:pt x="1299970" y="823103"/>
                      <a:pt x="1302481" y="824832"/>
                      <a:pt x="1305155" y="826169"/>
                    </a:cubicBezTo>
                    <a:cubicBezTo>
                      <a:pt x="1381214" y="823715"/>
                      <a:pt x="1414261" y="819655"/>
                      <a:pt x="1479613" y="824163"/>
                    </a:cubicBezTo>
                    <a:cubicBezTo>
                      <a:pt x="1482362" y="824353"/>
                      <a:pt x="1484975" y="825444"/>
                      <a:pt x="1487634" y="826169"/>
                    </a:cubicBezTo>
                    <a:cubicBezTo>
                      <a:pt x="1492329" y="827449"/>
                      <a:pt x="1496888" y="829282"/>
                      <a:pt x="1501671" y="830179"/>
                    </a:cubicBezTo>
                    <a:cubicBezTo>
                      <a:pt x="1507620" y="831294"/>
                      <a:pt x="1513702" y="831516"/>
                      <a:pt x="1519718" y="832185"/>
                    </a:cubicBezTo>
                    <a:cubicBezTo>
                      <a:pt x="1541622" y="839486"/>
                      <a:pt x="1531510" y="837157"/>
                      <a:pt x="1549797" y="840206"/>
                    </a:cubicBezTo>
                    <a:cubicBezTo>
                      <a:pt x="1569965" y="850289"/>
                      <a:pt x="1544513" y="838444"/>
                      <a:pt x="1567844" y="846221"/>
                    </a:cubicBezTo>
                    <a:cubicBezTo>
                      <a:pt x="1570680" y="847166"/>
                      <a:pt x="1573029" y="849287"/>
                      <a:pt x="1575865" y="850232"/>
                    </a:cubicBezTo>
                    <a:cubicBezTo>
                      <a:pt x="1579099" y="851310"/>
                      <a:pt x="1582559" y="851523"/>
                      <a:pt x="1585892" y="852237"/>
                    </a:cubicBezTo>
                    <a:cubicBezTo>
                      <a:pt x="1611587" y="857743"/>
                      <a:pt x="1595433" y="854831"/>
                      <a:pt x="1615971" y="858253"/>
                    </a:cubicBezTo>
                    <a:cubicBezTo>
                      <a:pt x="1618645" y="859590"/>
                      <a:pt x="1621193" y="861213"/>
                      <a:pt x="1623992" y="862263"/>
                    </a:cubicBezTo>
                    <a:cubicBezTo>
                      <a:pt x="1626573" y="863231"/>
                      <a:pt x="1629363" y="863512"/>
                      <a:pt x="1632013" y="864269"/>
                    </a:cubicBezTo>
                    <a:cubicBezTo>
                      <a:pt x="1635959" y="865397"/>
                      <a:pt x="1643077" y="867906"/>
                      <a:pt x="1646050" y="870285"/>
                    </a:cubicBezTo>
                    <a:cubicBezTo>
                      <a:pt x="1655046" y="877482"/>
                      <a:pt x="1657859" y="882020"/>
                      <a:pt x="1664097" y="890337"/>
                    </a:cubicBezTo>
                    <a:cubicBezTo>
                      <a:pt x="1665728" y="895231"/>
                      <a:pt x="1666225" y="898481"/>
                      <a:pt x="1670113" y="902369"/>
                    </a:cubicBezTo>
                    <a:cubicBezTo>
                      <a:pt x="1671817" y="904073"/>
                      <a:pt x="1674168" y="904978"/>
                      <a:pt x="1676129" y="906379"/>
                    </a:cubicBezTo>
                    <a:cubicBezTo>
                      <a:pt x="1678849" y="908322"/>
                      <a:pt x="1681431" y="910452"/>
                      <a:pt x="1684150" y="912395"/>
                    </a:cubicBezTo>
                    <a:cubicBezTo>
                      <a:pt x="1686111" y="913796"/>
                      <a:pt x="1687893" y="915604"/>
                      <a:pt x="1690165" y="916406"/>
                    </a:cubicBezTo>
                    <a:cubicBezTo>
                      <a:pt x="1699343" y="919645"/>
                      <a:pt x="1708928" y="921593"/>
                      <a:pt x="1718239" y="924427"/>
                    </a:cubicBezTo>
                    <a:cubicBezTo>
                      <a:pt x="1749934" y="934072"/>
                      <a:pt x="1725340" y="927704"/>
                      <a:pt x="1744308" y="932448"/>
                    </a:cubicBezTo>
                    <a:cubicBezTo>
                      <a:pt x="1761549" y="943942"/>
                      <a:pt x="1739732" y="930160"/>
                      <a:pt x="1756339" y="938463"/>
                    </a:cubicBezTo>
                    <a:cubicBezTo>
                      <a:pt x="1771888" y="946238"/>
                      <a:pt x="1753250" y="939439"/>
                      <a:pt x="1768371" y="944479"/>
                    </a:cubicBezTo>
                    <a:cubicBezTo>
                      <a:pt x="1776498" y="949898"/>
                      <a:pt x="1773927" y="947061"/>
                      <a:pt x="1784413" y="950495"/>
                    </a:cubicBezTo>
                    <a:cubicBezTo>
                      <a:pt x="1794899" y="953929"/>
                      <a:pt x="1780188" y="963118"/>
                      <a:pt x="1831286" y="965083"/>
                    </a:cubicBezTo>
                    <a:lnTo>
                      <a:pt x="1984939" y="952500"/>
                    </a:lnTo>
                    <a:cubicBezTo>
                      <a:pt x="2015693" y="951339"/>
                      <a:pt x="2046407" y="948900"/>
                      <a:pt x="2077181" y="948490"/>
                    </a:cubicBezTo>
                    <a:cubicBezTo>
                      <a:pt x="2096575" y="948231"/>
                      <a:pt x="2115950" y="949827"/>
                      <a:pt x="2135334" y="950495"/>
                    </a:cubicBezTo>
                    <a:cubicBezTo>
                      <a:pt x="2142687" y="951163"/>
                      <a:pt x="2150135" y="951139"/>
                      <a:pt x="2157392" y="952500"/>
                    </a:cubicBezTo>
                    <a:cubicBezTo>
                      <a:pt x="2160930" y="953163"/>
                      <a:pt x="2163945" y="955564"/>
                      <a:pt x="2167418" y="956511"/>
                    </a:cubicBezTo>
                    <a:cubicBezTo>
                      <a:pt x="2171341" y="957581"/>
                      <a:pt x="2175439" y="957848"/>
                      <a:pt x="2179450" y="958516"/>
                    </a:cubicBezTo>
                    <a:cubicBezTo>
                      <a:pt x="2196673" y="970001"/>
                      <a:pt x="2174890" y="956238"/>
                      <a:pt x="2191481" y="964532"/>
                    </a:cubicBezTo>
                    <a:cubicBezTo>
                      <a:pt x="2193637" y="965610"/>
                      <a:pt x="2195341" y="967464"/>
                      <a:pt x="2197497" y="968542"/>
                    </a:cubicBezTo>
                    <a:cubicBezTo>
                      <a:pt x="2199388" y="969487"/>
                      <a:pt x="2201622" y="969603"/>
                      <a:pt x="2203513" y="970548"/>
                    </a:cubicBezTo>
                    <a:cubicBezTo>
                      <a:pt x="2205669" y="971626"/>
                      <a:pt x="2207314" y="973609"/>
                      <a:pt x="2209529" y="974558"/>
                    </a:cubicBezTo>
                    <a:cubicBezTo>
                      <a:pt x="2212062" y="975643"/>
                      <a:pt x="2214900" y="975806"/>
                      <a:pt x="2217550" y="976563"/>
                    </a:cubicBezTo>
                    <a:cubicBezTo>
                      <a:pt x="2219582" y="977144"/>
                      <a:pt x="2221560" y="977900"/>
                      <a:pt x="2223565" y="978569"/>
                    </a:cubicBezTo>
                    <a:cubicBezTo>
                      <a:pt x="2226239" y="980574"/>
                      <a:pt x="2228867" y="982642"/>
                      <a:pt x="2231587" y="984585"/>
                    </a:cubicBezTo>
                    <a:cubicBezTo>
                      <a:pt x="2233548" y="985986"/>
                      <a:pt x="2236097" y="986713"/>
                      <a:pt x="2237602" y="988595"/>
                    </a:cubicBezTo>
                    <a:cubicBezTo>
                      <a:pt x="2238923" y="990246"/>
                      <a:pt x="2238775" y="992668"/>
                      <a:pt x="2239608" y="994611"/>
                    </a:cubicBezTo>
                    <a:cubicBezTo>
                      <a:pt x="2240786" y="997358"/>
                      <a:pt x="2242569" y="999833"/>
                      <a:pt x="2243618" y="1002632"/>
                    </a:cubicBezTo>
                    <a:cubicBezTo>
                      <a:pt x="2244586" y="1005212"/>
                      <a:pt x="2244866" y="1008003"/>
                      <a:pt x="2245623" y="1010653"/>
                    </a:cubicBezTo>
                    <a:cubicBezTo>
                      <a:pt x="2246204" y="1012686"/>
                      <a:pt x="2245858" y="1012475"/>
                      <a:pt x="2247629" y="1016669"/>
                    </a:cubicBezTo>
                    <a:cubicBezTo>
                      <a:pt x="2249400" y="1020863"/>
                      <a:pt x="2249567" y="1035151"/>
                      <a:pt x="2256251" y="1035819"/>
                    </a:cubicBezTo>
                    <a:cubicBezTo>
                      <a:pt x="2263321" y="1035034"/>
                      <a:pt x="2285494" y="1017187"/>
                      <a:pt x="2291744" y="1010653"/>
                    </a:cubicBezTo>
                    <a:cubicBezTo>
                      <a:pt x="2297994" y="1004119"/>
                      <a:pt x="2293251" y="1001316"/>
                      <a:pt x="2293750" y="996616"/>
                    </a:cubicBezTo>
                    <a:cubicBezTo>
                      <a:pt x="2297931" y="957197"/>
                      <a:pt x="2300864" y="917640"/>
                      <a:pt x="2305781" y="878306"/>
                    </a:cubicBezTo>
                    <a:cubicBezTo>
                      <a:pt x="2306323" y="873973"/>
                      <a:pt x="2310717" y="865965"/>
                      <a:pt x="2313802" y="862263"/>
                    </a:cubicBezTo>
                    <a:cubicBezTo>
                      <a:pt x="2315617" y="860085"/>
                      <a:pt x="2317972" y="858401"/>
                      <a:pt x="2319818" y="856248"/>
                    </a:cubicBezTo>
                    <a:cubicBezTo>
                      <a:pt x="2329769" y="844639"/>
                      <a:pt x="2321258" y="851278"/>
                      <a:pt x="2331850" y="844216"/>
                    </a:cubicBezTo>
                    <a:cubicBezTo>
                      <a:pt x="2333481" y="839324"/>
                      <a:pt x="2333978" y="836072"/>
                      <a:pt x="2337865" y="832185"/>
                    </a:cubicBezTo>
                    <a:cubicBezTo>
                      <a:pt x="2340229" y="829822"/>
                      <a:pt x="2343213" y="828174"/>
                      <a:pt x="2345887" y="826169"/>
                    </a:cubicBezTo>
                    <a:cubicBezTo>
                      <a:pt x="2360819" y="836124"/>
                      <a:pt x="2342481" y="823330"/>
                      <a:pt x="2357918" y="836195"/>
                    </a:cubicBezTo>
                    <a:cubicBezTo>
                      <a:pt x="2374677" y="850161"/>
                      <a:pt x="2352366" y="828639"/>
                      <a:pt x="2369950" y="846221"/>
                    </a:cubicBezTo>
                    <a:cubicBezTo>
                      <a:pt x="2374717" y="860526"/>
                      <a:pt x="2367957" y="843232"/>
                      <a:pt x="2377971" y="858253"/>
                    </a:cubicBezTo>
                    <a:cubicBezTo>
                      <a:pt x="2379143" y="860012"/>
                      <a:pt x="2379031" y="862378"/>
                      <a:pt x="2379976" y="864269"/>
                    </a:cubicBezTo>
                    <a:cubicBezTo>
                      <a:pt x="2381054" y="866425"/>
                      <a:pt x="2382650" y="868280"/>
                      <a:pt x="2383987" y="870285"/>
                    </a:cubicBezTo>
                    <a:cubicBezTo>
                      <a:pt x="2391507" y="892846"/>
                      <a:pt x="2378982" y="857268"/>
                      <a:pt x="2412060" y="912395"/>
                    </a:cubicBezTo>
                    <a:cubicBezTo>
                      <a:pt x="2419316" y="924488"/>
                      <a:pt x="2415914" y="919178"/>
                      <a:pt x="2422087" y="928437"/>
                    </a:cubicBezTo>
                    <a:cubicBezTo>
                      <a:pt x="2427613" y="945019"/>
                      <a:pt x="2425404" y="938850"/>
                      <a:pt x="2438129" y="968542"/>
                    </a:cubicBezTo>
                    <a:cubicBezTo>
                      <a:pt x="2439306" y="971289"/>
                      <a:pt x="2440962" y="973815"/>
                      <a:pt x="2442139" y="976563"/>
                    </a:cubicBezTo>
                    <a:cubicBezTo>
                      <a:pt x="2442972" y="978506"/>
                      <a:pt x="2444395" y="977649"/>
                      <a:pt x="2444144" y="982579"/>
                    </a:cubicBezTo>
                    <a:cubicBezTo>
                      <a:pt x="2443893" y="987509"/>
                      <a:pt x="2436959" y="1004136"/>
                      <a:pt x="2440635" y="1006141"/>
                    </a:cubicBezTo>
                    <a:cubicBezTo>
                      <a:pt x="2444311" y="1008146"/>
                      <a:pt x="2461607" y="997535"/>
                      <a:pt x="2466202" y="994611"/>
                    </a:cubicBezTo>
                    <a:cubicBezTo>
                      <a:pt x="2470798" y="991687"/>
                      <a:pt x="2466713" y="990090"/>
                      <a:pt x="2468208" y="988595"/>
                    </a:cubicBezTo>
                    <a:cubicBezTo>
                      <a:pt x="2470322" y="986481"/>
                      <a:pt x="2473634" y="986068"/>
                      <a:pt x="2476229" y="984585"/>
                    </a:cubicBezTo>
                    <a:cubicBezTo>
                      <a:pt x="2487115" y="978364"/>
                      <a:pt x="2477227" y="982246"/>
                      <a:pt x="2488260" y="978569"/>
                    </a:cubicBezTo>
                    <a:cubicBezTo>
                      <a:pt x="2502261" y="964568"/>
                      <a:pt x="2486748" y="978287"/>
                      <a:pt x="2500292" y="970548"/>
                    </a:cubicBezTo>
                    <a:cubicBezTo>
                      <a:pt x="2506652" y="966914"/>
                      <a:pt x="2508120" y="963626"/>
                      <a:pt x="2514329" y="960521"/>
                    </a:cubicBezTo>
                    <a:cubicBezTo>
                      <a:pt x="2516219" y="959576"/>
                      <a:pt x="2518454" y="959461"/>
                      <a:pt x="2520344" y="958516"/>
                    </a:cubicBezTo>
                    <a:cubicBezTo>
                      <a:pt x="2522500" y="957438"/>
                      <a:pt x="2524145" y="955455"/>
                      <a:pt x="2526360" y="954506"/>
                    </a:cubicBezTo>
                    <a:cubicBezTo>
                      <a:pt x="2535345" y="950655"/>
                      <a:pt x="2532600" y="954393"/>
                      <a:pt x="2540397" y="950495"/>
                    </a:cubicBezTo>
                    <a:cubicBezTo>
                      <a:pt x="2554249" y="943570"/>
                      <a:pt x="2537737" y="948655"/>
                      <a:pt x="2554434" y="944479"/>
                    </a:cubicBezTo>
                    <a:cubicBezTo>
                      <a:pt x="2569537" y="934412"/>
                      <a:pt x="2550342" y="946233"/>
                      <a:pt x="2568471" y="938463"/>
                    </a:cubicBezTo>
                    <a:cubicBezTo>
                      <a:pt x="2570686" y="937514"/>
                      <a:pt x="2572331" y="935531"/>
                      <a:pt x="2574487" y="934453"/>
                    </a:cubicBezTo>
                    <a:cubicBezTo>
                      <a:pt x="2576377" y="933508"/>
                      <a:pt x="2578497" y="933116"/>
                      <a:pt x="2580502" y="932448"/>
                    </a:cubicBezTo>
                    <a:cubicBezTo>
                      <a:pt x="2586404" y="933186"/>
                      <a:pt x="2609525" y="934768"/>
                      <a:pt x="2620608" y="938463"/>
                    </a:cubicBezTo>
                    <a:cubicBezTo>
                      <a:pt x="2641421" y="945401"/>
                      <a:pt x="2621915" y="939117"/>
                      <a:pt x="2636650" y="946485"/>
                    </a:cubicBezTo>
                    <a:cubicBezTo>
                      <a:pt x="2647345" y="951833"/>
                      <a:pt x="2638167" y="944154"/>
                      <a:pt x="2650687" y="952500"/>
                    </a:cubicBezTo>
                    <a:cubicBezTo>
                      <a:pt x="2654248" y="954874"/>
                      <a:pt x="2656956" y="958471"/>
                      <a:pt x="2660713" y="960521"/>
                    </a:cubicBezTo>
                    <a:cubicBezTo>
                      <a:pt x="2668797" y="964931"/>
                      <a:pt x="2674388" y="964251"/>
                      <a:pt x="2682771" y="966537"/>
                    </a:cubicBezTo>
                    <a:cubicBezTo>
                      <a:pt x="2686849" y="967649"/>
                      <a:pt x="2690939" y="968831"/>
                      <a:pt x="2694802" y="970548"/>
                    </a:cubicBezTo>
                    <a:cubicBezTo>
                      <a:pt x="2697004" y="971527"/>
                      <a:pt x="2698561" y="973712"/>
                      <a:pt x="2700818" y="974558"/>
                    </a:cubicBezTo>
                    <a:cubicBezTo>
                      <a:pt x="2704009" y="975755"/>
                      <a:pt x="2707502" y="975895"/>
                      <a:pt x="2710844" y="976563"/>
                    </a:cubicBezTo>
                    <a:cubicBezTo>
                      <a:pt x="2724401" y="985602"/>
                      <a:pt x="2709022" y="976707"/>
                      <a:pt x="2736913" y="982579"/>
                    </a:cubicBezTo>
                    <a:cubicBezTo>
                      <a:pt x="2743118" y="983885"/>
                      <a:pt x="2748944" y="986590"/>
                      <a:pt x="2754960" y="988595"/>
                    </a:cubicBezTo>
                    <a:cubicBezTo>
                      <a:pt x="2758971" y="989932"/>
                      <a:pt x="2762822" y="991911"/>
                      <a:pt x="2766992" y="992606"/>
                    </a:cubicBezTo>
                    <a:lnTo>
                      <a:pt x="2779023" y="994611"/>
                    </a:lnTo>
                    <a:cubicBezTo>
                      <a:pt x="2782365" y="995948"/>
                      <a:pt x="2785635" y="997483"/>
                      <a:pt x="2789050" y="998621"/>
                    </a:cubicBezTo>
                    <a:cubicBezTo>
                      <a:pt x="2791665" y="999493"/>
                      <a:pt x="2794538" y="999541"/>
                      <a:pt x="2797071" y="1000627"/>
                    </a:cubicBezTo>
                    <a:cubicBezTo>
                      <a:pt x="2799286" y="1001576"/>
                      <a:pt x="2800931" y="1003559"/>
                      <a:pt x="2803087" y="1004637"/>
                    </a:cubicBezTo>
                    <a:cubicBezTo>
                      <a:pt x="2804977" y="1005582"/>
                      <a:pt x="2807097" y="1005974"/>
                      <a:pt x="2809102" y="1006642"/>
                    </a:cubicBezTo>
                    <a:cubicBezTo>
                      <a:pt x="2826343" y="1018137"/>
                      <a:pt x="2804529" y="1004355"/>
                      <a:pt x="2821134" y="1012658"/>
                    </a:cubicBezTo>
                    <a:cubicBezTo>
                      <a:pt x="2836685" y="1020434"/>
                      <a:pt x="2818044" y="1013634"/>
                      <a:pt x="2833165" y="1018674"/>
                    </a:cubicBezTo>
                    <a:cubicBezTo>
                      <a:pt x="2847346" y="1028129"/>
                      <a:pt x="2830269" y="1015779"/>
                      <a:pt x="2845197" y="1030706"/>
                    </a:cubicBezTo>
                    <a:cubicBezTo>
                      <a:pt x="2846901" y="1032410"/>
                      <a:pt x="2849362" y="1033173"/>
                      <a:pt x="2851213" y="1034716"/>
                    </a:cubicBezTo>
                    <a:cubicBezTo>
                      <a:pt x="2856799" y="1039371"/>
                      <a:pt x="2858819" y="1042852"/>
                      <a:pt x="2863244" y="1048753"/>
                    </a:cubicBezTo>
                    <a:cubicBezTo>
                      <a:pt x="2869508" y="1067539"/>
                      <a:pt x="2859247" y="1039753"/>
                      <a:pt x="2871265" y="1060785"/>
                    </a:cubicBezTo>
                    <a:cubicBezTo>
                      <a:pt x="2882033" y="1079630"/>
                      <a:pt x="2863014" y="1058551"/>
                      <a:pt x="2879287" y="1074821"/>
                    </a:cubicBezTo>
                    <a:cubicBezTo>
                      <a:pt x="2881292" y="1073484"/>
                      <a:pt x="2884224" y="1072966"/>
                      <a:pt x="2885302" y="1070811"/>
                    </a:cubicBezTo>
                    <a:cubicBezTo>
                      <a:pt x="2891882" y="1057651"/>
                      <a:pt x="2888716" y="1048799"/>
                      <a:pt x="2887308" y="1034716"/>
                    </a:cubicBezTo>
                    <a:cubicBezTo>
                      <a:pt x="2891987" y="1017337"/>
                      <a:pt x="2896326" y="999863"/>
                      <a:pt x="2901344" y="982579"/>
                    </a:cubicBezTo>
                    <a:cubicBezTo>
                      <a:pt x="2902348" y="979122"/>
                      <a:pt x="2904366" y="976014"/>
                      <a:pt x="2905355" y="972553"/>
                    </a:cubicBezTo>
                    <a:cubicBezTo>
                      <a:pt x="2907048" y="966628"/>
                      <a:pt x="2907870" y="960484"/>
                      <a:pt x="2909365" y="954506"/>
                    </a:cubicBezTo>
                    <a:cubicBezTo>
                      <a:pt x="2911884" y="944431"/>
                      <a:pt x="2910483" y="952270"/>
                      <a:pt x="2915381" y="942474"/>
                    </a:cubicBezTo>
                    <a:cubicBezTo>
                      <a:pt x="2916326" y="940583"/>
                      <a:pt x="2916718" y="938463"/>
                      <a:pt x="2917387" y="936458"/>
                    </a:cubicBezTo>
                    <a:cubicBezTo>
                      <a:pt x="2916050" y="931111"/>
                      <a:pt x="2915841" y="925346"/>
                      <a:pt x="2913376" y="920416"/>
                    </a:cubicBezTo>
                    <a:cubicBezTo>
                      <a:pt x="2911082" y="915828"/>
                      <a:pt x="2900449" y="915023"/>
                      <a:pt x="2897334" y="914400"/>
                    </a:cubicBezTo>
                    <a:cubicBezTo>
                      <a:pt x="2887976" y="915737"/>
                      <a:pt x="2878584" y="916857"/>
                      <a:pt x="2869260" y="918411"/>
                    </a:cubicBezTo>
                    <a:cubicBezTo>
                      <a:pt x="2847264" y="922077"/>
                      <a:pt x="2877489" y="918363"/>
                      <a:pt x="2851213" y="924427"/>
                    </a:cubicBezTo>
                    <a:cubicBezTo>
                      <a:pt x="2845962" y="925639"/>
                      <a:pt x="2840518" y="925764"/>
                      <a:pt x="2835171" y="926432"/>
                    </a:cubicBezTo>
                    <a:cubicBezTo>
                      <a:pt x="2824476" y="925095"/>
                      <a:pt x="2813733" y="924102"/>
                      <a:pt x="2803087" y="922421"/>
                    </a:cubicBezTo>
                    <a:cubicBezTo>
                      <a:pt x="2800999" y="922091"/>
                      <a:pt x="2798722" y="921736"/>
                      <a:pt x="2797071" y="920416"/>
                    </a:cubicBezTo>
                    <a:cubicBezTo>
                      <a:pt x="2795189" y="918910"/>
                      <a:pt x="2794764" y="916104"/>
                      <a:pt x="2793060" y="914400"/>
                    </a:cubicBezTo>
                    <a:cubicBezTo>
                      <a:pt x="2791356" y="912696"/>
                      <a:pt x="2789049" y="911727"/>
                      <a:pt x="2787044" y="910390"/>
                    </a:cubicBezTo>
                    <a:cubicBezTo>
                      <a:pt x="2785707" y="907716"/>
                      <a:pt x="2784517" y="904964"/>
                      <a:pt x="2783034" y="902369"/>
                    </a:cubicBezTo>
                    <a:cubicBezTo>
                      <a:pt x="2781838" y="900276"/>
                      <a:pt x="2779289" y="898748"/>
                      <a:pt x="2779023" y="896353"/>
                    </a:cubicBezTo>
                    <a:cubicBezTo>
                      <a:pt x="2778574" y="892312"/>
                      <a:pt x="2780147" y="888290"/>
                      <a:pt x="2781029" y="884321"/>
                    </a:cubicBezTo>
                    <a:cubicBezTo>
                      <a:pt x="2782328" y="878477"/>
                      <a:pt x="2785522" y="872983"/>
                      <a:pt x="2789050" y="868279"/>
                    </a:cubicBezTo>
                    <a:cubicBezTo>
                      <a:pt x="2790751" y="866010"/>
                      <a:pt x="2793060" y="864268"/>
                      <a:pt x="2795065" y="862263"/>
                    </a:cubicBezTo>
                    <a:cubicBezTo>
                      <a:pt x="2795734" y="860258"/>
                      <a:pt x="2796126" y="858138"/>
                      <a:pt x="2797071" y="856248"/>
                    </a:cubicBezTo>
                    <a:cubicBezTo>
                      <a:pt x="2799864" y="850662"/>
                      <a:pt x="2802660" y="848653"/>
                      <a:pt x="2807097" y="844216"/>
                    </a:cubicBezTo>
                    <a:cubicBezTo>
                      <a:pt x="2811125" y="832129"/>
                      <a:pt x="2805687" y="843720"/>
                      <a:pt x="2817123" y="834190"/>
                    </a:cubicBezTo>
                    <a:cubicBezTo>
                      <a:pt x="2818975" y="832647"/>
                      <a:pt x="2819591" y="830026"/>
                      <a:pt x="2821134" y="828174"/>
                    </a:cubicBezTo>
                    <a:cubicBezTo>
                      <a:pt x="2822950" y="825995"/>
                      <a:pt x="2825304" y="824311"/>
                      <a:pt x="2827150" y="822158"/>
                    </a:cubicBezTo>
                    <a:cubicBezTo>
                      <a:pt x="2829325" y="819621"/>
                      <a:pt x="2831223" y="816856"/>
                      <a:pt x="2833165" y="814137"/>
                    </a:cubicBezTo>
                    <a:cubicBezTo>
                      <a:pt x="2834566" y="812176"/>
                      <a:pt x="2835472" y="809825"/>
                      <a:pt x="2837176" y="808121"/>
                    </a:cubicBezTo>
                    <a:cubicBezTo>
                      <a:pt x="2838880" y="806417"/>
                      <a:pt x="2841187" y="805448"/>
                      <a:pt x="2843192" y="804111"/>
                    </a:cubicBezTo>
                    <a:cubicBezTo>
                      <a:pt x="2844529" y="802106"/>
                      <a:pt x="2845388" y="799682"/>
                      <a:pt x="2847202" y="798095"/>
                    </a:cubicBezTo>
                    <a:cubicBezTo>
                      <a:pt x="2855688" y="790669"/>
                      <a:pt x="2856987" y="790823"/>
                      <a:pt x="2865250" y="788069"/>
                    </a:cubicBezTo>
                    <a:cubicBezTo>
                      <a:pt x="2871355" y="783998"/>
                      <a:pt x="2873550" y="783498"/>
                      <a:pt x="2877281" y="776037"/>
                    </a:cubicBezTo>
                    <a:cubicBezTo>
                      <a:pt x="2879172" y="772256"/>
                      <a:pt x="2878756" y="767388"/>
                      <a:pt x="2881292" y="764006"/>
                    </a:cubicBezTo>
                    <a:cubicBezTo>
                      <a:pt x="2883297" y="761332"/>
                      <a:pt x="2885365" y="758705"/>
                      <a:pt x="2887308" y="755985"/>
                    </a:cubicBezTo>
                    <a:cubicBezTo>
                      <a:pt x="2888709" y="754024"/>
                      <a:pt x="2889706" y="751760"/>
                      <a:pt x="2891318" y="749969"/>
                    </a:cubicBezTo>
                    <a:cubicBezTo>
                      <a:pt x="2895745" y="745050"/>
                      <a:pt x="2905355" y="735932"/>
                      <a:pt x="2905355" y="735932"/>
                    </a:cubicBezTo>
                    <a:cubicBezTo>
                      <a:pt x="2909729" y="722807"/>
                      <a:pt x="2903654" y="735688"/>
                      <a:pt x="2913376" y="727911"/>
                    </a:cubicBezTo>
                    <a:cubicBezTo>
                      <a:pt x="2915258" y="726405"/>
                      <a:pt x="2915683" y="723599"/>
                      <a:pt x="2917387" y="721895"/>
                    </a:cubicBezTo>
                    <a:cubicBezTo>
                      <a:pt x="2919091" y="720191"/>
                      <a:pt x="2921397" y="719222"/>
                      <a:pt x="2923402" y="717885"/>
                    </a:cubicBezTo>
                    <a:cubicBezTo>
                      <a:pt x="2926567" y="711555"/>
                      <a:pt x="2930594" y="702672"/>
                      <a:pt x="2935434" y="697832"/>
                    </a:cubicBezTo>
                    <a:lnTo>
                      <a:pt x="2941450" y="691816"/>
                    </a:lnTo>
                    <a:cubicBezTo>
                      <a:pt x="2942118" y="689811"/>
                      <a:pt x="2941804" y="687120"/>
                      <a:pt x="2943455" y="685800"/>
                    </a:cubicBezTo>
                    <a:cubicBezTo>
                      <a:pt x="2945607" y="684078"/>
                      <a:pt x="2948724" y="683650"/>
                      <a:pt x="2951476" y="683795"/>
                    </a:cubicBezTo>
                    <a:cubicBezTo>
                      <a:pt x="2961577" y="684327"/>
                      <a:pt x="2971529" y="686469"/>
                      <a:pt x="2981555" y="687806"/>
                    </a:cubicBezTo>
                    <a:cubicBezTo>
                      <a:pt x="2984051" y="691550"/>
                      <a:pt x="2987494" y="697566"/>
                      <a:pt x="2991581" y="699837"/>
                    </a:cubicBezTo>
                    <a:cubicBezTo>
                      <a:pt x="2995277" y="701890"/>
                      <a:pt x="3000095" y="701503"/>
                      <a:pt x="3003613" y="703848"/>
                    </a:cubicBezTo>
                    <a:lnTo>
                      <a:pt x="3009629" y="707858"/>
                    </a:lnTo>
                    <a:cubicBezTo>
                      <a:pt x="3018987" y="706521"/>
                      <a:pt x="3028260" y="704298"/>
                      <a:pt x="3037702" y="703848"/>
                    </a:cubicBezTo>
                    <a:cubicBezTo>
                      <a:pt x="3052113" y="703162"/>
                      <a:pt x="3048023" y="705696"/>
                      <a:pt x="3057755" y="707858"/>
                    </a:cubicBezTo>
                    <a:cubicBezTo>
                      <a:pt x="3061724" y="708740"/>
                      <a:pt x="3065776" y="709195"/>
                      <a:pt x="3069787" y="709863"/>
                    </a:cubicBezTo>
                    <a:cubicBezTo>
                      <a:pt x="3071792" y="711200"/>
                      <a:pt x="3073416" y="713533"/>
                      <a:pt x="3075802" y="713874"/>
                    </a:cubicBezTo>
                    <a:cubicBezTo>
                      <a:pt x="3084491" y="715116"/>
                      <a:pt x="3085291" y="709153"/>
                      <a:pt x="3089839" y="703848"/>
                    </a:cubicBezTo>
                    <a:cubicBezTo>
                      <a:pt x="3091685" y="701695"/>
                      <a:pt x="3093850" y="699837"/>
                      <a:pt x="3095855" y="697832"/>
                    </a:cubicBezTo>
                    <a:cubicBezTo>
                      <a:pt x="3096523" y="695827"/>
                      <a:pt x="3096365" y="693311"/>
                      <a:pt x="3097860" y="691816"/>
                    </a:cubicBezTo>
                    <a:cubicBezTo>
                      <a:pt x="3099355" y="690321"/>
                      <a:pt x="3101764" y="689719"/>
                      <a:pt x="3103876" y="689811"/>
                    </a:cubicBezTo>
                    <a:cubicBezTo>
                      <a:pt x="3117298" y="690395"/>
                      <a:pt x="3130613" y="692484"/>
                      <a:pt x="3143981" y="693821"/>
                    </a:cubicBezTo>
                    <a:cubicBezTo>
                      <a:pt x="3157772" y="703015"/>
                      <a:pt x="3151440" y="700317"/>
                      <a:pt x="3162029" y="703848"/>
                    </a:cubicBezTo>
                    <a:cubicBezTo>
                      <a:pt x="3173392" y="702511"/>
                      <a:pt x="3185047" y="702725"/>
                      <a:pt x="3196118" y="699837"/>
                    </a:cubicBezTo>
                    <a:cubicBezTo>
                      <a:pt x="3204559" y="697635"/>
                      <a:pt x="3208243" y="690876"/>
                      <a:pt x="3214165" y="685800"/>
                    </a:cubicBezTo>
                    <a:cubicBezTo>
                      <a:pt x="3221888" y="679181"/>
                      <a:pt x="3220275" y="680423"/>
                      <a:pt x="3228202" y="677779"/>
                    </a:cubicBezTo>
                    <a:cubicBezTo>
                      <a:pt x="3232349" y="665343"/>
                      <a:pt x="3226878" y="677648"/>
                      <a:pt x="3236223" y="667753"/>
                    </a:cubicBezTo>
                    <a:cubicBezTo>
                      <a:pt x="3245981" y="657422"/>
                      <a:pt x="3255419" y="646766"/>
                      <a:pt x="3264297" y="635669"/>
                    </a:cubicBezTo>
                    <a:cubicBezTo>
                      <a:pt x="3266164" y="633335"/>
                      <a:pt x="3267130" y="630396"/>
                      <a:pt x="3268308" y="627648"/>
                    </a:cubicBezTo>
                    <a:cubicBezTo>
                      <a:pt x="3269141" y="625705"/>
                      <a:pt x="3268818" y="623127"/>
                      <a:pt x="3270313" y="621632"/>
                    </a:cubicBezTo>
                    <a:cubicBezTo>
                      <a:pt x="3272427" y="619518"/>
                      <a:pt x="3275799" y="619205"/>
                      <a:pt x="3278334" y="617621"/>
                    </a:cubicBezTo>
                    <a:cubicBezTo>
                      <a:pt x="3281168" y="615850"/>
                      <a:pt x="3283992" y="613969"/>
                      <a:pt x="3286355" y="611606"/>
                    </a:cubicBezTo>
                    <a:cubicBezTo>
                      <a:pt x="3301674" y="596288"/>
                      <a:pt x="3281384" y="610178"/>
                      <a:pt x="3302397" y="597569"/>
                    </a:cubicBezTo>
                    <a:cubicBezTo>
                      <a:pt x="3303734" y="594895"/>
                      <a:pt x="3304494" y="591845"/>
                      <a:pt x="3306408" y="589548"/>
                    </a:cubicBezTo>
                    <a:cubicBezTo>
                      <a:pt x="3307951" y="587697"/>
                      <a:pt x="3310331" y="586733"/>
                      <a:pt x="3312423" y="585537"/>
                    </a:cubicBezTo>
                    <a:cubicBezTo>
                      <a:pt x="3324324" y="578736"/>
                      <a:pt x="3322253" y="581346"/>
                      <a:pt x="3340497" y="579521"/>
                    </a:cubicBezTo>
                    <a:cubicBezTo>
                      <a:pt x="3342502" y="578184"/>
                      <a:pt x="3344136" y="575907"/>
                      <a:pt x="3346513" y="575511"/>
                    </a:cubicBezTo>
                    <a:cubicBezTo>
                      <a:pt x="3353076" y="574417"/>
                      <a:pt x="3353319" y="579278"/>
                      <a:pt x="3354534" y="583532"/>
                    </a:cubicBezTo>
                    <a:cubicBezTo>
                      <a:pt x="3355291" y="586182"/>
                      <a:pt x="3355453" y="589020"/>
                      <a:pt x="3356539" y="591553"/>
                    </a:cubicBezTo>
                    <a:cubicBezTo>
                      <a:pt x="3357488" y="593768"/>
                      <a:pt x="3359213" y="595564"/>
                      <a:pt x="3360550" y="597569"/>
                    </a:cubicBezTo>
                    <a:cubicBezTo>
                      <a:pt x="3365588" y="612684"/>
                      <a:pt x="3358794" y="594059"/>
                      <a:pt x="3366565" y="609600"/>
                    </a:cubicBezTo>
                    <a:cubicBezTo>
                      <a:pt x="3367510" y="611491"/>
                      <a:pt x="3367829" y="613637"/>
                      <a:pt x="3368571" y="615616"/>
                    </a:cubicBezTo>
                    <a:cubicBezTo>
                      <a:pt x="3375765" y="634798"/>
                      <a:pt x="3370034" y="618003"/>
                      <a:pt x="3374587" y="631658"/>
                    </a:cubicBezTo>
                    <a:cubicBezTo>
                      <a:pt x="3376088" y="627156"/>
                      <a:pt x="3378604" y="619213"/>
                      <a:pt x="3380602" y="615616"/>
                    </a:cubicBezTo>
                    <a:cubicBezTo>
                      <a:pt x="3382225" y="612694"/>
                      <a:pt x="3384382" y="610079"/>
                      <a:pt x="3386618" y="607595"/>
                    </a:cubicBezTo>
                    <a:cubicBezTo>
                      <a:pt x="3390412" y="603379"/>
                      <a:pt x="3398650" y="595563"/>
                      <a:pt x="3398650" y="595563"/>
                    </a:cubicBezTo>
                    <a:cubicBezTo>
                      <a:pt x="3409265" y="574330"/>
                      <a:pt x="3392474" y="605802"/>
                      <a:pt x="3416697" y="573506"/>
                    </a:cubicBezTo>
                    <a:cubicBezTo>
                      <a:pt x="3418702" y="570832"/>
                      <a:pt x="3420796" y="568223"/>
                      <a:pt x="3422713" y="565485"/>
                    </a:cubicBezTo>
                    <a:cubicBezTo>
                      <a:pt x="3425477" y="561536"/>
                      <a:pt x="3426723" y="556127"/>
                      <a:pt x="3430734" y="553453"/>
                    </a:cubicBezTo>
                    <a:lnTo>
                      <a:pt x="3436750" y="549442"/>
                    </a:lnTo>
                    <a:cubicBezTo>
                      <a:pt x="3436081" y="552784"/>
                      <a:pt x="3435120" y="556081"/>
                      <a:pt x="3434744" y="559469"/>
                    </a:cubicBezTo>
                    <a:cubicBezTo>
                      <a:pt x="3433781" y="568131"/>
                      <a:pt x="3434345" y="576971"/>
                      <a:pt x="3432739" y="585537"/>
                    </a:cubicBezTo>
                    <a:cubicBezTo>
                      <a:pt x="3432295" y="587906"/>
                      <a:pt x="3430066" y="589548"/>
                      <a:pt x="3428729" y="591553"/>
                    </a:cubicBezTo>
                    <a:cubicBezTo>
                      <a:pt x="3423075" y="636767"/>
                      <a:pt x="3430952" y="580431"/>
                      <a:pt x="3422713" y="621632"/>
                    </a:cubicBezTo>
                    <a:cubicBezTo>
                      <a:pt x="3418435" y="643027"/>
                      <a:pt x="3424581" y="631866"/>
                      <a:pt x="3416697" y="643690"/>
                    </a:cubicBezTo>
                    <a:cubicBezTo>
                      <a:pt x="3416227" y="648861"/>
                      <a:pt x="3417263" y="667188"/>
                      <a:pt x="3410681" y="673769"/>
                    </a:cubicBezTo>
                    <a:cubicBezTo>
                      <a:pt x="3409186" y="675264"/>
                      <a:pt x="3406644" y="675032"/>
                      <a:pt x="3404665" y="675774"/>
                    </a:cubicBezTo>
                    <a:cubicBezTo>
                      <a:pt x="3401295" y="677038"/>
                      <a:pt x="3397705" y="677898"/>
                      <a:pt x="3394639" y="679785"/>
                    </a:cubicBezTo>
                    <a:cubicBezTo>
                      <a:pt x="3363892" y="698707"/>
                      <a:pt x="3391171" y="686786"/>
                      <a:pt x="3368571" y="695827"/>
                    </a:cubicBezTo>
                    <a:cubicBezTo>
                      <a:pt x="3353472" y="718475"/>
                      <a:pt x="3368965" y="698578"/>
                      <a:pt x="3348518" y="715879"/>
                    </a:cubicBezTo>
                    <a:cubicBezTo>
                      <a:pt x="3328327" y="732964"/>
                      <a:pt x="3342247" y="727328"/>
                      <a:pt x="3328465" y="731921"/>
                    </a:cubicBezTo>
                    <a:cubicBezTo>
                      <a:pt x="3327128" y="733926"/>
                      <a:pt x="3325434" y="735735"/>
                      <a:pt x="3324455" y="737937"/>
                    </a:cubicBezTo>
                    <a:cubicBezTo>
                      <a:pt x="3322738" y="741800"/>
                      <a:pt x="3322789" y="746451"/>
                      <a:pt x="3320444" y="749969"/>
                    </a:cubicBezTo>
                    <a:cubicBezTo>
                      <a:pt x="3319107" y="751974"/>
                      <a:pt x="3317361" y="753760"/>
                      <a:pt x="3316434" y="755985"/>
                    </a:cubicBezTo>
                    <a:cubicBezTo>
                      <a:pt x="3313995" y="761838"/>
                      <a:pt x="3311956" y="767880"/>
                      <a:pt x="3310418" y="774032"/>
                    </a:cubicBezTo>
                    <a:cubicBezTo>
                      <a:pt x="3309750" y="776706"/>
                      <a:pt x="3309780" y="779660"/>
                      <a:pt x="3308413" y="782053"/>
                    </a:cubicBezTo>
                    <a:cubicBezTo>
                      <a:pt x="3307006" y="784515"/>
                      <a:pt x="3304636" y="786328"/>
                      <a:pt x="3302397" y="788069"/>
                    </a:cubicBezTo>
                    <a:cubicBezTo>
                      <a:pt x="3298592" y="791028"/>
                      <a:pt x="3290365" y="796090"/>
                      <a:pt x="3290365" y="796090"/>
                    </a:cubicBezTo>
                    <a:cubicBezTo>
                      <a:pt x="3289697" y="798095"/>
                      <a:pt x="3289305" y="800215"/>
                      <a:pt x="3288360" y="802106"/>
                    </a:cubicBezTo>
                    <a:cubicBezTo>
                      <a:pt x="3287282" y="804261"/>
                      <a:pt x="3285627" y="806078"/>
                      <a:pt x="3284350" y="808121"/>
                    </a:cubicBezTo>
                    <a:cubicBezTo>
                      <a:pt x="3282284" y="811426"/>
                      <a:pt x="3280077" y="814662"/>
                      <a:pt x="3278334" y="818148"/>
                    </a:cubicBezTo>
                    <a:cubicBezTo>
                      <a:pt x="3277389" y="820038"/>
                      <a:pt x="3276936" y="822139"/>
                      <a:pt x="3276329" y="824163"/>
                    </a:cubicBezTo>
                    <a:cubicBezTo>
                      <a:pt x="3275304" y="827579"/>
                      <a:pt x="3270253" y="846341"/>
                      <a:pt x="3268308" y="850232"/>
                    </a:cubicBezTo>
                    <a:cubicBezTo>
                      <a:pt x="3266303" y="854242"/>
                      <a:pt x="3264439" y="858327"/>
                      <a:pt x="3262292" y="862263"/>
                    </a:cubicBezTo>
                    <a:cubicBezTo>
                      <a:pt x="3260426" y="865685"/>
                      <a:pt x="3258019" y="868804"/>
                      <a:pt x="3256276" y="872290"/>
                    </a:cubicBezTo>
                    <a:cubicBezTo>
                      <a:pt x="3254666" y="875509"/>
                      <a:pt x="3253602" y="878974"/>
                      <a:pt x="3252265" y="882316"/>
                    </a:cubicBezTo>
                    <a:cubicBezTo>
                      <a:pt x="3252536" y="887184"/>
                      <a:pt x="3253104" y="928108"/>
                      <a:pt x="3258281" y="938463"/>
                    </a:cubicBezTo>
                    <a:lnTo>
                      <a:pt x="3262292" y="946485"/>
                    </a:lnTo>
                    <a:cubicBezTo>
                      <a:pt x="3263629" y="951832"/>
                      <a:pt x="3264852" y="957209"/>
                      <a:pt x="3266302" y="962527"/>
                    </a:cubicBezTo>
                    <a:cubicBezTo>
                      <a:pt x="3266858" y="964566"/>
                      <a:pt x="3267727" y="966510"/>
                      <a:pt x="3268308" y="968542"/>
                    </a:cubicBezTo>
                    <a:cubicBezTo>
                      <a:pt x="3269065" y="971192"/>
                      <a:pt x="3269442" y="973948"/>
                      <a:pt x="3270313" y="976563"/>
                    </a:cubicBezTo>
                    <a:cubicBezTo>
                      <a:pt x="3271451" y="979978"/>
                      <a:pt x="3273185" y="983175"/>
                      <a:pt x="3274323" y="986590"/>
                    </a:cubicBezTo>
                    <a:cubicBezTo>
                      <a:pt x="3275195" y="989205"/>
                      <a:pt x="3274535" y="992518"/>
                      <a:pt x="3276329" y="994611"/>
                    </a:cubicBezTo>
                    <a:cubicBezTo>
                      <a:pt x="3280119" y="999032"/>
                      <a:pt x="3287023" y="1000850"/>
                      <a:pt x="3292371" y="1002632"/>
                    </a:cubicBezTo>
                    <a:cubicBezTo>
                      <a:pt x="3295713" y="1000627"/>
                      <a:pt x="3299092" y="998682"/>
                      <a:pt x="3302397" y="996616"/>
                    </a:cubicBezTo>
                    <a:cubicBezTo>
                      <a:pt x="3304441" y="995339"/>
                      <a:pt x="3306709" y="994310"/>
                      <a:pt x="3308413" y="992606"/>
                    </a:cubicBezTo>
                    <a:cubicBezTo>
                      <a:pt x="3315642" y="985378"/>
                      <a:pt x="3312743" y="985404"/>
                      <a:pt x="3318439" y="978569"/>
                    </a:cubicBezTo>
                    <a:cubicBezTo>
                      <a:pt x="3320254" y="976390"/>
                      <a:pt x="3322450" y="974558"/>
                      <a:pt x="3324455" y="972553"/>
                    </a:cubicBezTo>
                    <a:cubicBezTo>
                      <a:pt x="3325792" y="968542"/>
                      <a:pt x="3326120" y="964038"/>
                      <a:pt x="3328465" y="960521"/>
                    </a:cubicBezTo>
                    <a:cubicBezTo>
                      <a:pt x="3334330" y="951725"/>
                      <a:pt x="3331030" y="956434"/>
                      <a:pt x="3338492" y="946485"/>
                    </a:cubicBezTo>
                    <a:cubicBezTo>
                      <a:pt x="3344751" y="927704"/>
                      <a:pt x="3334497" y="955481"/>
                      <a:pt x="3346513" y="934453"/>
                    </a:cubicBezTo>
                    <a:cubicBezTo>
                      <a:pt x="3347880" y="932060"/>
                      <a:pt x="3347432" y="928965"/>
                      <a:pt x="3348518" y="926432"/>
                    </a:cubicBezTo>
                    <a:cubicBezTo>
                      <a:pt x="3349467" y="924217"/>
                      <a:pt x="3351303" y="922491"/>
                      <a:pt x="3352529" y="920416"/>
                    </a:cubicBezTo>
                    <a:cubicBezTo>
                      <a:pt x="3380033" y="873871"/>
                      <a:pt x="3365752" y="895571"/>
                      <a:pt x="3378597" y="876300"/>
                    </a:cubicBezTo>
                    <a:cubicBezTo>
                      <a:pt x="3383869" y="855208"/>
                      <a:pt x="3375999" y="880847"/>
                      <a:pt x="3386618" y="862263"/>
                    </a:cubicBezTo>
                    <a:cubicBezTo>
                      <a:pt x="3387985" y="859870"/>
                      <a:pt x="3387537" y="856775"/>
                      <a:pt x="3388623" y="854242"/>
                    </a:cubicBezTo>
                    <a:cubicBezTo>
                      <a:pt x="3389572" y="852027"/>
                      <a:pt x="3391297" y="850232"/>
                      <a:pt x="3392634" y="848227"/>
                    </a:cubicBezTo>
                    <a:cubicBezTo>
                      <a:pt x="3393302" y="846222"/>
                      <a:pt x="3393694" y="844102"/>
                      <a:pt x="3394639" y="842211"/>
                    </a:cubicBezTo>
                    <a:cubicBezTo>
                      <a:pt x="3395717" y="840055"/>
                      <a:pt x="3397701" y="838410"/>
                      <a:pt x="3398650" y="836195"/>
                    </a:cubicBezTo>
                    <a:cubicBezTo>
                      <a:pt x="3399736" y="833662"/>
                      <a:pt x="3399987" y="830848"/>
                      <a:pt x="3400655" y="828174"/>
                    </a:cubicBezTo>
                    <a:cubicBezTo>
                      <a:pt x="3401992" y="809458"/>
                      <a:pt x="3402966" y="790713"/>
                      <a:pt x="3404665" y="772027"/>
                    </a:cubicBezTo>
                    <a:cubicBezTo>
                      <a:pt x="3404974" y="768632"/>
                      <a:pt x="3405474" y="765192"/>
                      <a:pt x="3406671" y="762000"/>
                    </a:cubicBezTo>
                    <a:cubicBezTo>
                      <a:pt x="3407517" y="759744"/>
                      <a:pt x="3409344" y="757990"/>
                      <a:pt x="3410681" y="755985"/>
                    </a:cubicBezTo>
                    <a:cubicBezTo>
                      <a:pt x="3415988" y="734761"/>
                      <a:pt x="3408783" y="759754"/>
                      <a:pt x="3416697" y="741948"/>
                    </a:cubicBezTo>
                    <a:cubicBezTo>
                      <a:pt x="3418414" y="738085"/>
                      <a:pt x="3418818" y="733697"/>
                      <a:pt x="3420708" y="729916"/>
                    </a:cubicBezTo>
                    <a:cubicBezTo>
                      <a:pt x="3422045" y="727242"/>
                      <a:pt x="3423669" y="724694"/>
                      <a:pt x="3424718" y="721895"/>
                    </a:cubicBezTo>
                    <a:cubicBezTo>
                      <a:pt x="3429389" y="709437"/>
                      <a:pt x="3422576" y="715748"/>
                      <a:pt x="3434744" y="701842"/>
                    </a:cubicBezTo>
                    <a:cubicBezTo>
                      <a:pt x="3436331" y="700028"/>
                      <a:pt x="3438668" y="699028"/>
                      <a:pt x="3440760" y="697832"/>
                    </a:cubicBezTo>
                    <a:cubicBezTo>
                      <a:pt x="3452846" y="690926"/>
                      <a:pt x="3444407" y="696145"/>
                      <a:pt x="3454797" y="691816"/>
                    </a:cubicBezTo>
                    <a:cubicBezTo>
                      <a:pt x="3460874" y="689284"/>
                      <a:pt x="3466867" y="686554"/>
                      <a:pt x="3472844" y="683795"/>
                    </a:cubicBezTo>
                    <a:cubicBezTo>
                      <a:pt x="3475558" y="682542"/>
                      <a:pt x="3478029" y="680730"/>
                      <a:pt x="3480865" y="679785"/>
                    </a:cubicBezTo>
                    <a:cubicBezTo>
                      <a:pt x="3484099" y="678707"/>
                      <a:pt x="3487550" y="678448"/>
                      <a:pt x="3490892" y="677779"/>
                    </a:cubicBezTo>
                    <a:cubicBezTo>
                      <a:pt x="3493566" y="675774"/>
                      <a:pt x="3495924" y="673258"/>
                      <a:pt x="3498913" y="671763"/>
                    </a:cubicBezTo>
                    <a:cubicBezTo>
                      <a:pt x="3501378" y="670531"/>
                      <a:pt x="3504676" y="671338"/>
                      <a:pt x="3506934" y="669758"/>
                    </a:cubicBezTo>
                    <a:cubicBezTo>
                      <a:pt x="3531531" y="652541"/>
                      <a:pt x="3509458" y="660897"/>
                      <a:pt x="3524981" y="655721"/>
                    </a:cubicBezTo>
                    <a:cubicBezTo>
                      <a:pt x="3524988" y="655716"/>
                      <a:pt x="3537392" y="646183"/>
                      <a:pt x="3539018" y="645695"/>
                    </a:cubicBezTo>
                    <a:cubicBezTo>
                      <a:pt x="3543545" y="644337"/>
                      <a:pt x="3548360" y="644232"/>
                      <a:pt x="3553055" y="643690"/>
                    </a:cubicBezTo>
                    <a:cubicBezTo>
                      <a:pt x="3565741" y="642226"/>
                      <a:pt x="3578455" y="641016"/>
                      <a:pt x="3591155" y="639679"/>
                    </a:cubicBezTo>
                    <a:cubicBezTo>
                      <a:pt x="3593160" y="639011"/>
                      <a:pt x="3595503" y="638972"/>
                      <a:pt x="3597171" y="637674"/>
                    </a:cubicBezTo>
                    <a:cubicBezTo>
                      <a:pt x="3601648" y="634192"/>
                      <a:pt x="3606056" y="630361"/>
                      <a:pt x="3609202" y="625642"/>
                    </a:cubicBezTo>
                    <a:cubicBezTo>
                      <a:pt x="3611876" y="621632"/>
                      <a:pt x="3613213" y="616285"/>
                      <a:pt x="3617223" y="613611"/>
                    </a:cubicBezTo>
                    <a:lnTo>
                      <a:pt x="3623239" y="609600"/>
                    </a:lnTo>
                    <a:cubicBezTo>
                      <a:pt x="3625096" y="602169"/>
                      <a:pt x="3624752" y="599136"/>
                      <a:pt x="3631260" y="593558"/>
                    </a:cubicBezTo>
                    <a:cubicBezTo>
                      <a:pt x="3633530" y="591613"/>
                      <a:pt x="3636607" y="590885"/>
                      <a:pt x="3639281" y="589548"/>
                    </a:cubicBezTo>
                    <a:cubicBezTo>
                      <a:pt x="3643985" y="575439"/>
                      <a:pt x="3636917" y="591912"/>
                      <a:pt x="3649308" y="579521"/>
                    </a:cubicBezTo>
                    <a:cubicBezTo>
                      <a:pt x="3650802" y="578027"/>
                      <a:pt x="3650368" y="575396"/>
                      <a:pt x="3651313" y="573506"/>
                    </a:cubicBezTo>
                    <a:cubicBezTo>
                      <a:pt x="3653107" y="569918"/>
                      <a:pt x="3658706" y="559782"/>
                      <a:pt x="3663344" y="557463"/>
                    </a:cubicBezTo>
                    <a:cubicBezTo>
                      <a:pt x="3666393" y="555939"/>
                      <a:pt x="3670029" y="556126"/>
                      <a:pt x="3673371" y="555458"/>
                    </a:cubicBezTo>
                    <a:cubicBezTo>
                      <a:pt x="3675663" y="553930"/>
                      <a:pt x="3681909" y="549005"/>
                      <a:pt x="3685402" y="549442"/>
                    </a:cubicBezTo>
                    <a:cubicBezTo>
                      <a:pt x="3688974" y="549888"/>
                      <a:pt x="3691956" y="552506"/>
                      <a:pt x="3695429" y="553453"/>
                    </a:cubicBezTo>
                    <a:cubicBezTo>
                      <a:pt x="3699351" y="554523"/>
                      <a:pt x="3703450" y="554790"/>
                      <a:pt x="3707460" y="555458"/>
                    </a:cubicBezTo>
                    <a:cubicBezTo>
                      <a:pt x="3718823" y="554121"/>
                      <a:pt x="3730293" y="553495"/>
                      <a:pt x="3741550" y="551448"/>
                    </a:cubicBezTo>
                    <a:cubicBezTo>
                      <a:pt x="3745091" y="550804"/>
                      <a:pt x="3748128" y="548471"/>
                      <a:pt x="3751576" y="547437"/>
                    </a:cubicBezTo>
                    <a:cubicBezTo>
                      <a:pt x="3754840" y="546458"/>
                      <a:pt x="3758296" y="546259"/>
                      <a:pt x="3761602" y="545432"/>
                    </a:cubicBezTo>
                    <a:cubicBezTo>
                      <a:pt x="3763653" y="544919"/>
                      <a:pt x="3765613" y="544095"/>
                      <a:pt x="3767618" y="543427"/>
                    </a:cubicBezTo>
                    <a:cubicBezTo>
                      <a:pt x="3769623" y="542090"/>
                      <a:pt x="3771478" y="540494"/>
                      <a:pt x="3773634" y="539416"/>
                    </a:cubicBezTo>
                    <a:cubicBezTo>
                      <a:pt x="3775525" y="538471"/>
                      <a:pt x="3778155" y="538906"/>
                      <a:pt x="3779650" y="537411"/>
                    </a:cubicBezTo>
                    <a:cubicBezTo>
                      <a:pt x="3782406" y="534655"/>
                      <a:pt x="3783660" y="530727"/>
                      <a:pt x="3785665" y="527385"/>
                    </a:cubicBezTo>
                    <a:cubicBezTo>
                      <a:pt x="3785376" y="525940"/>
                      <a:pt x="3783416" y="513984"/>
                      <a:pt x="3781655" y="511342"/>
                    </a:cubicBezTo>
                    <a:cubicBezTo>
                      <a:pt x="3780082" y="508983"/>
                      <a:pt x="3777644" y="507332"/>
                      <a:pt x="3775639" y="505327"/>
                    </a:cubicBezTo>
                    <a:cubicBezTo>
                      <a:pt x="3774302" y="502653"/>
                      <a:pt x="3773743" y="499420"/>
                      <a:pt x="3771629" y="497306"/>
                    </a:cubicBezTo>
                    <a:cubicBezTo>
                      <a:pt x="3768873" y="494550"/>
                      <a:pt x="3764845" y="493452"/>
                      <a:pt x="3761602" y="491290"/>
                    </a:cubicBezTo>
                    <a:cubicBezTo>
                      <a:pt x="3732854" y="472125"/>
                      <a:pt x="3772970" y="496926"/>
                      <a:pt x="3745560" y="481263"/>
                    </a:cubicBezTo>
                    <a:cubicBezTo>
                      <a:pt x="3743468" y="480067"/>
                      <a:pt x="3741801" y="478099"/>
                      <a:pt x="3739544" y="477253"/>
                    </a:cubicBezTo>
                    <a:cubicBezTo>
                      <a:pt x="3736353" y="476056"/>
                      <a:pt x="3732860" y="475916"/>
                      <a:pt x="3729518" y="475248"/>
                    </a:cubicBezTo>
                    <a:cubicBezTo>
                      <a:pt x="3723738" y="471394"/>
                      <a:pt x="3719901" y="469404"/>
                      <a:pt x="3715481" y="463216"/>
                    </a:cubicBezTo>
                    <a:cubicBezTo>
                      <a:pt x="3714252" y="461496"/>
                      <a:pt x="3714144" y="459205"/>
                      <a:pt x="3713476" y="457200"/>
                    </a:cubicBezTo>
                    <a:cubicBezTo>
                      <a:pt x="3714813" y="453858"/>
                      <a:pt x="3715395" y="450103"/>
                      <a:pt x="3717487" y="447174"/>
                    </a:cubicBezTo>
                    <a:cubicBezTo>
                      <a:pt x="3719918" y="443771"/>
                      <a:pt x="3725902" y="442363"/>
                      <a:pt x="3729518" y="441158"/>
                    </a:cubicBezTo>
                    <a:cubicBezTo>
                      <a:pt x="3744216" y="426460"/>
                      <a:pt x="3729985" y="437725"/>
                      <a:pt x="3747565" y="431132"/>
                    </a:cubicBezTo>
                    <a:cubicBezTo>
                      <a:pt x="3749822" y="430286"/>
                      <a:pt x="3751488" y="428317"/>
                      <a:pt x="3753581" y="427121"/>
                    </a:cubicBezTo>
                    <a:cubicBezTo>
                      <a:pt x="3756176" y="425638"/>
                      <a:pt x="3758928" y="424448"/>
                      <a:pt x="3761602" y="423111"/>
                    </a:cubicBezTo>
                    <a:cubicBezTo>
                      <a:pt x="3763607" y="421106"/>
                      <a:pt x="3765310" y="418743"/>
                      <a:pt x="3767618" y="417095"/>
                    </a:cubicBezTo>
                    <a:cubicBezTo>
                      <a:pt x="3773262" y="413063"/>
                      <a:pt x="3777203" y="412694"/>
                      <a:pt x="3783660" y="411079"/>
                    </a:cubicBezTo>
                    <a:cubicBezTo>
                      <a:pt x="3785665" y="409742"/>
                      <a:pt x="3788339" y="409074"/>
                      <a:pt x="3789676" y="407069"/>
                    </a:cubicBezTo>
                    <a:cubicBezTo>
                      <a:pt x="3794680" y="399563"/>
                      <a:pt x="3785480" y="386737"/>
                      <a:pt x="3787671" y="381000"/>
                    </a:cubicBezTo>
                    <a:cubicBezTo>
                      <a:pt x="3789862" y="375263"/>
                      <a:pt x="3802004" y="382040"/>
                      <a:pt x="3802821" y="372645"/>
                    </a:cubicBezTo>
                    <a:cubicBezTo>
                      <a:pt x="3803638" y="363250"/>
                      <a:pt x="3798773" y="334266"/>
                      <a:pt x="3792572" y="324630"/>
                    </a:cubicBezTo>
                    <a:cubicBezTo>
                      <a:pt x="3786371" y="314994"/>
                      <a:pt x="3771109" y="316795"/>
                      <a:pt x="3765613" y="314827"/>
                    </a:cubicBezTo>
                    <a:cubicBezTo>
                      <a:pt x="3760117" y="312859"/>
                      <a:pt x="3761602" y="313490"/>
                      <a:pt x="3759597" y="312821"/>
                    </a:cubicBezTo>
                    <a:cubicBezTo>
                      <a:pt x="3748169" y="301395"/>
                      <a:pt x="3759698" y="310859"/>
                      <a:pt x="3745560" y="304800"/>
                    </a:cubicBezTo>
                    <a:cubicBezTo>
                      <a:pt x="3726829" y="296772"/>
                      <a:pt x="3760339" y="303389"/>
                      <a:pt x="3723502" y="298785"/>
                    </a:cubicBezTo>
                    <a:cubicBezTo>
                      <a:pt x="3718155" y="297448"/>
                      <a:pt x="3712689" y="296517"/>
                      <a:pt x="3707460" y="294774"/>
                    </a:cubicBezTo>
                    <a:cubicBezTo>
                      <a:pt x="3692875" y="289912"/>
                      <a:pt x="3706241" y="290960"/>
                      <a:pt x="3689413" y="286753"/>
                    </a:cubicBezTo>
                    <a:cubicBezTo>
                      <a:pt x="3684828" y="285607"/>
                      <a:pt x="3680055" y="285416"/>
                      <a:pt x="3675376" y="284748"/>
                    </a:cubicBezTo>
                    <a:cubicBezTo>
                      <a:pt x="3647028" y="270572"/>
                      <a:pt x="3665599" y="278279"/>
                      <a:pt x="3597171" y="282742"/>
                    </a:cubicBezTo>
                    <a:cubicBezTo>
                      <a:pt x="3589714" y="283228"/>
                      <a:pt x="3582441" y="285287"/>
                      <a:pt x="3575113" y="286753"/>
                    </a:cubicBezTo>
                    <a:cubicBezTo>
                      <a:pt x="3538407" y="294094"/>
                      <a:pt x="3572835" y="288134"/>
                      <a:pt x="3545034" y="292769"/>
                    </a:cubicBezTo>
                    <a:cubicBezTo>
                      <a:pt x="3519634" y="291432"/>
                      <a:pt x="3494201" y="290614"/>
                      <a:pt x="3468834" y="288758"/>
                    </a:cubicBezTo>
                    <a:cubicBezTo>
                      <a:pt x="3466726" y="288604"/>
                      <a:pt x="3464843" y="287360"/>
                      <a:pt x="3462818" y="286753"/>
                    </a:cubicBezTo>
                    <a:cubicBezTo>
                      <a:pt x="3458157" y="285355"/>
                      <a:pt x="3453593" y="283464"/>
                      <a:pt x="3448781" y="282742"/>
                    </a:cubicBezTo>
                    <a:cubicBezTo>
                      <a:pt x="3440162" y="281449"/>
                      <a:pt x="3431402" y="281405"/>
                      <a:pt x="3422713" y="280737"/>
                    </a:cubicBezTo>
                    <a:cubicBezTo>
                      <a:pt x="3401147" y="272111"/>
                      <a:pt x="3422292" y="279617"/>
                      <a:pt x="3382608" y="272716"/>
                    </a:cubicBezTo>
                    <a:cubicBezTo>
                      <a:pt x="3377177" y="271772"/>
                      <a:pt x="3371833" y="270327"/>
                      <a:pt x="3366565" y="268706"/>
                    </a:cubicBezTo>
                    <a:cubicBezTo>
                      <a:pt x="3363125" y="267647"/>
                      <a:pt x="3360084" y="265321"/>
                      <a:pt x="3356539" y="264695"/>
                    </a:cubicBezTo>
                    <a:cubicBezTo>
                      <a:pt x="3348613" y="263296"/>
                      <a:pt x="3340497" y="263358"/>
                      <a:pt x="3332476" y="262690"/>
                    </a:cubicBezTo>
                    <a:cubicBezTo>
                      <a:pt x="3309837" y="255143"/>
                      <a:pt x="3330314" y="260916"/>
                      <a:pt x="3296381" y="256674"/>
                    </a:cubicBezTo>
                    <a:cubicBezTo>
                      <a:pt x="3288312" y="255665"/>
                      <a:pt x="3280323" y="254092"/>
                      <a:pt x="3272318" y="252663"/>
                    </a:cubicBezTo>
                    <a:cubicBezTo>
                      <a:pt x="3261606" y="250750"/>
                      <a:pt x="3252822" y="250064"/>
                      <a:pt x="3240234" y="246648"/>
                    </a:cubicBezTo>
                    <a:cubicBezTo>
                      <a:pt x="3227646" y="243232"/>
                      <a:pt x="3223383" y="236597"/>
                      <a:pt x="3196787" y="232165"/>
                    </a:cubicBezTo>
                    <a:cubicBezTo>
                      <a:pt x="3189163" y="229115"/>
                      <a:pt x="3169911" y="225147"/>
                      <a:pt x="3159077" y="223086"/>
                    </a:cubicBezTo>
                    <a:cubicBezTo>
                      <a:pt x="3148243" y="221025"/>
                      <a:pt x="3145820" y="219131"/>
                      <a:pt x="3131783" y="219799"/>
                    </a:cubicBezTo>
                    <a:cubicBezTo>
                      <a:pt x="3131114" y="221804"/>
                      <a:pt x="3116836" y="219837"/>
                      <a:pt x="3108611" y="220524"/>
                    </a:cubicBezTo>
                    <a:cubicBezTo>
                      <a:pt x="3100386" y="221211"/>
                      <a:pt x="3085358" y="225710"/>
                      <a:pt x="3082430" y="223921"/>
                    </a:cubicBezTo>
                    <a:cubicBezTo>
                      <a:pt x="3079502" y="222132"/>
                      <a:pt x="3095171" y="210453"/>
                      <a:pt x="3091042" y="209787"/>
                    </a:cubicBezTo>
                    <a:cubicBezTo>
                      <a:pt x="3086913" y="209121"/>
                      <a:pt x="3064339" y="221264"/>
                      <a:pt x="3057655" y="219927"/>
                    </a:cubicBezTo>
                    <a:cubicBezTo>
                      <a:pt x="3046548" y="212524"/>
                      <a:pt x="3054062" y="223144"/>
                      <a:pt x="3037702" y="220579"/>
                    </a:cubicBezTo>
                    <a:cubicBezTo>
                      <a:pt x="3021342" y="218014"/>
                      <a:pt x="3006766" y="208173"/>
                      <a:pt x="2959497" y="204537"/>
                    </a:cubicBezTo>
                    <a:cubicBezTo>
                      <a:pt x="2956155" y="203200"/>
                      <a:pt x="2952932" y="201516"/>
                      <a:pt x="2949471" y="200527"/>
                    </a:cubicBezTo>
                    <a:cubicBezTo>
                      <a:pt x="2943545" y="198834"/>
                      <a:pt x="2937449" y="197807"/>
                      <a:pt x="2931423" y="196516"/>
                    </a:cubicBezTo>
                    <a:cubicBezTo>
                      <a:pt x="2928090" y="195802"/>
                      <a:pt x="2924685" y="195408"/>
                      <a:pt x="2921397" y="194511"/>
                    </a:cubicBezTo>
                    <a:cubicBezTo>
                      <a:pt x="2917318" y="193399"/>
                      <a:pt x="2913444" y="191612"/>
                      <a:pt x="2909365" y="190500"/>
                    </a:cubicBezTo>
                    <a:cubicBezTo>
                      <a:pt x="2897836" y="187356"/>
                      <a:pt x="2886625" y="188153"/>
                      <a:pt x="2875276" y="182479"/>
                    </a:cubicBezTo>
                    <a:cubicBezTo>
                      <a:pt x="2872602" y="181142"/>
                      <a:pt x="2870054" y="179519"/>
                      <a:pt x="2867255" y="178469"/>
                    </a:cubicBezTo>
                    <a:cubicBezTo>
                      <a:pt x="2864674" y="177501"/>
                      <a:pt x="2861921" y="177074"/>
                      <a:pt x="2859234" y="176463"/>
                    </a:cubicBezTo>
                    <a:lnTo>
                      <a:pt x="2823139" y="168442"/>
                    </a:lnTo>
                    <a:cubicBezTo>
                      <a:pt x="2811035" y="165649"/>
                      <a:pt x="2806160" y="164455"/>
                      <a:pt x="2795065" y="160421"/>
                    </a:cubicBezTo>
                    <a:cubicBezTo>
                      <a:pt x="2785254" y="156853"/>
                      <a:pt x="2782101" y="154359"/>
                      <a:pt x="2771002" y="152400"/>
                    </a:cubicBezTo>
                    <a:cubicBezTo>
                      <a:pt x="2764387" y="151233"/>
                      <a:pt x="2757634" y="151063"/>
                      <a:pt x="2750950" y="150395"/>
                    </a:cubicBezTo>
                    <a:lnTo>
                      <a:pt x="2732902" y="146385"/>
                    </a:lnTo>
                    <a:cubicBezTo>
                      <a:pt x="2730217" y="145765"/>
                      <a:pt x="2727603" y="144809"/>
                      <a:pt x="2724881" y="144379"/>
                    </a:cubicBezTo>
                    <a:cubicBezTo>
                      <a:pt x="2714890" y="142801"/>
                      <a:pt x="2704828" y="141706"/>
                      <a:pt x="2694802" y="140369"/>
                    </a:cubicBezTo>
                    <a:cubicBezTo>
                      <a:pt x="2691460" y="139032"/>
                      <a:pt x="2693692" y="136883"/>
                      <a:pt x="2684776" y="136358"/>
                    </a:cubicBezTo>
                    <a:cubicBezTo>
                      <a:pt x="2675860" y="135833"/>
                      <a:pt x="2654993" y="141781"/>
                      <a:pt x="2641304" y="137217"/>
                    </a:cubicBezTo>
                    <a:cubicBezTo>
                      <a:pt x="2611192" y="127178"/>
                      <a:pt x="2624391" y="119170"/>
                      <a:pt x="2616597" y="118311"/>
                    </a:cubicBezTo>
                    <a:cubicBezTo>
                      <a:pt x="2608803" y="117452"/>
                      <a:pt x="2611508" y="138232"/>
                      <a:pt x="2594539" y="132061"/>
                    </a:cubicBezTo>
                    <a:cubicBezTo>
                      <a:pt x="2590566" y="130616"/>
                      <a:pt x="2586518" y="107616"/>
                      <a:pt x="2582508" y="106279"/>
                    </a:cubicBezTo>
                    <a:cubicBezTo>
                      <a:pt x="2580503" y="106948"/>
                      <a:pt x="2577845" y="106661"/>
                      <a:pt x="2576492" y="108285"/>
                    </a:cubicBezTo>
                    <a:cubicBezTo>
                      <a:pt x="2574188" y="111050"/>
                      <a:pt x="2578163" y="119982"/>
                      <a:pt x="2572481" y="118311"/>
                    </a:cubicBezTo>
                    <a:cubicBezTo>
                      <a:pt x="2566799" y="116640"/>
                      <a:pt x="2549531" y="91130"/>
                      <a:pt x="2542402" y="98259"/>
                    </a:cubicBezTo>
                    <a:cubicBezTo>
                      <a:pt x="2539060" y="97590"/>
                      <a:pt x="2554100" y="103606"/>
                      <a:pt x="2552429" y="102269"/>
                    </a:cubicBezTo>
                    <a:cubicBezTo>
                      <a:pt x="2550758" y="100932"/>
                      <a:pt x="2537389" y="89569"/>
                      <a:pt x="2532376" y="90237"/>
                    </a:cubicBezTo>
                    <a:cubicBezTo>
                      <a:pt x="2527363" y="90905"/>
                      <a:pt x="2529033" y="106948"/>
                      <a:pt x="2522349" y="106280"/>
                    </a:cubicBezTo>
                    <a:cubicBezTo>
                      <a:pt x="2519675" y="104943"/>
                      <a:pt x="2519007" y="79877"/>
                      <a:pt x="2510318" y="74195"/>
                    </a:cubicBezTo>
                    <a:cubicBezTo>
                      <a:pt x="2501629" y="68513"/>
                      <a:pt x="2482578" y="73861"/>
                      <a:pt x="2470212" y="72190"/>
                    </a:cubicBezTo>
                    <a:cubicBezTo>
                      <a:pt x="2457846" y="70519"/>
                      <a:pt x="2445148" y="67177"/>
                      <a:pt x="2436124" y="64169"/>
                    </a:cubicBezTo>
                    <a:cubicBezTo>
                      <a:pt x="2427100" y="61161"/>
                      <a:pt x="2422087" y="55479"/>
                      <a:pt x="2416071" y="54142"/>
                    </a:cubicBezTo>
                    <a:cubicBezTo>
                      <a:pt x="2410055" y="52805"/>
                      <a:pt x="2406485" y="53988"/>
                      <a:pt x="2400028" y="56148"/>
                    </a:cubicBezTo>
                    <a:cubicBezTo>
                      <a:pt x="2393571" y="58308"/>
                      <a:pt x="2381647" y="65373"/>
                      <a:pt x="2377326" y="67104"/>
                    </a:cubicBezTo>
                    <a:cubicBezTo>
                      <a:pt x="2373005" y="68835"/>
                      <a:pt x="2379677" y="66687"/>
                      <a:pt x="2374103" y="66532"/>
                    </a:cubicBezTo>
                    <a:cubicBezTo>
                      <a:pt x="2368529" y="66377"/>
                      <a:pt x="2354265" y="71247"/>
                      <a:pt x="2343881" y="66174"/>
                    </a:cubicBezTo>
                    <a:cubicBezTo>
                      <a:pt x="2333497" y="61101"/>
                      <a:pt x="2321155" y="41117"/>
                      <a:pt x="2311797" y="36095"/>
                    </a:cubicBezTo>
                    <a:cubicBezTo>
                      <a:pt x="2302439" y="31073"/>
                      <a:pt x="2294243" y="36069"/>
                      <a:pt x="2287734" y="36044"/>
                    </a:cubicBezTo>
                    <a:cubicBezTo>
                      <a:pt x="2281225" y="36019"/>
                      <a:pt x="2280431" y="37298"/>
                      <a:pt x="2272744" y="35945"/>
                    </a:cubicBezTo>
                    <a:cubicBezTo>
                      <a:pt x="2265057" y="34592"/>
                      <a:pt x="2251146" y="27899"/>
                      <a:pt x="2241613" y="27924"/>
                    </a:cubicBezTo>
                    <a:cubicBezTo>
                      <a:pt x="2232080" y="27949"/>
                      <a:pt x="2235079" y="40979"/>
                      <a:pt x="2215544" y="36095"/>
                    </a:cubicBezTo>
                    <a:cubicBezTo>
                      <a:pt x="2204180" y="28519"/>
                      <a:pt x="2213854" y="33673"/>
                      <a:pt x="2193487" y="30079"/>
                    </a:cubicBezTo>
                    <a:cubicBezTo>
                      <a:pt x="2187418" y="29008"/>
                      <a:pt x="2181455" y="27406"/>
                      <a:pt x="2175439" y="26069"/>
                    </a:cubicBezTo>
                    <a:cubicBezTo>
                      <a:pt x="2163409" y="18048"/>
                      <a:pt x="2174043" y="24093"/>
                      <a:pt x="2151376" y="18048"/>
                    </a:cubicBezTo>
                    <a:cubicBezTo>
                      <a:pt x="2112487" y="7678"/>
                      <a:pt x="2171256" y="20495"/>
                      <a:pt x="2123302" y="12032"/>
                    </a:cubicBezTo>
                    <a:cubicBezTo>
                      <a:pt x="2117233" y="10961"/>
                      <a:pt x="2111285" y="9291"/>
                      <a:pt x="2105255" y="8021"/>
                    </a:cubicBezTo>
                    <a:cubicBezTo>
                      <a:pt x="2098585" y="6617"/>
                      <a:pt x="2091918" y="5179"/>
                      <a:pt x="2085202" y="4011"/>
                    </a:cubicBezTo>
                    <a:cubicBezTo>
                      <a:pt x="2076540" y="2505"/>
                      <a:pt x="2067823" y="1337"/>
                      <a:pt x="2059134" y="0"/>
                    </a:cubicBezTo>
                    <a:cubicBezTo>
                      <a:pt x="2045766" y="2005"/>
                      <a:pt x="2031961" y="2080"/>
                      <a:pt x="2019029" y="6016"/>
                    </a:cubicBezTo>
                    <a:cubicBezTo>
                      <a:pt x="2015832" y="6989"/>
                      <a:pt x="2016128" y="12826"/>
                      <a:pt x="2013013" y="14037"/>
                    </a:cubicBezTo>
                    <a:cubicBezTo>
                      <a:pt x="2003483" y="17743"/>
                      <a:pt x="1992960" y="18048"/>
                      <a:pt x="1982934" y="20053"/>
                    </a:cubicBezTo>
                    <a:cubicBezTo>
                      <a:pt x="1972239" y="16711"/>
                      <a:pt x="1961837" y="12224"/>
                      <a:pt x="1950850" y="10027"/>
                    </a:cubicBezTo>
                    <a:cubicBezTo>
                      <a:pt x="1900426" y="-58"/>
                      <a:pt x="1787062" y="9348"/>
                      <a:pt x="1766365" y="10027"/>
                    </a:cubicBezTo>
                    <a:cubicBezTo>
                      <a:pt x="1734671" y="10305"/>
                      <a:pt x="1702977" y="-10583"/>
                      <a:pt x="1671283" y="10862"/>
                    </a:cubicBezTo>
                    <a:cubicBezTo>
                      <a:pt x="1667941" y="11530"/>
                      <a:pt x="1660615" y="14176"/>
                      <a:pt x="1658081" y="16042"/>
                    </a:cubicBezTo>
                    <a:cubicBezTo>
                      <a:pt x="1655547" y="17908"/>
                      <a:pt x="1655984" y="19946"/>
                      <a:pt x="1656076" y="22058"/>
                    </a:cubicBezTo>
                    <a:cubicBezTo>
                      <a:pt x="1656660" y="35480"/>
                      <a:pt x="1658750" y="48795"/>
                      <a:pt x="1660087" y="62163"/>
                    </a:cubicBezTo>
                    <a:cubicBezTo>
                      <a:pt x="1659418" y="68847"/>
                      <a:pt x="1658689" y="75526"/>
                      <a:pt x="1658081" y="82216"/>
                    </a:cubicBezTo>
                    <a:cubicBezTo>
                      <a:pt x="1655643" y="109030"/>
                      <a:pt x="1660611" y="99478"/>
                      <a:pt x="1652065" y="112295"/>
                    </a:cubicBezTo>
                    <a:cubicBezTo>
                      <a:pt x="1647366" y="126395"/>
                      <a:pt x="1653478" y="108999"/>
                      <a:pt x="1646050" y="126332"/>
                    </a:cubicBezTo>
                    <a:cubicBezTo>
                      <a:pt x="1645217" y="128275"/>
                      <a:pt x="1645365" y="130697"/>
                      <a:pt x="1644044" y="132348"/>
                    </a:cubicBezTo>
                    <a:cubicBezTo>
                      <a:pt x="1641217" y="135882"/>
                      <a:pt x="1635976" y="137042"/>
                      <a:pt x="1632013" y="138363"/>
                    </a:cubicBezTo>
                    <a:cubicBezTo>
                      <a:pt x="1625997" y="137026"/>
                      <a:pt x="1619250" y="137524"/>
                      <a:pt x="1613965" y="134353"/>
                    </a:cubicBezTo>
                    <a:cubicBezTo>
                      <a:pt x="1611602" y="132935"/>
                      <a:pt x="1612717" y="128982"/>
                      <a:pt x="1611960" y="126332"/>
                    </a:cubicBezTo>
                    <a:cubicBezTo>
                      <a:pt x="1611379" y="124300"/>
                      <a:pt x="1610562" y="122341"/>
                      <a:pt x="1609955" y="120316"/>
                    </a:cubicBezTo>
                    <a:cubicBezTo>
                      <a:pt x="1608557" y="115655"/>
                      <a:pt x="1607038" y="111021"/>
                      <a:pt x="1605944" y="106279"/>
                    </a:cubicBezTo>
                    <a:cubicBezTo>
                      <a:pt x="1603999" y="97850"/>
                      <a:pt x="1605359" y="90595"/>
                      <a:pt x="1597923" y="84221"/>
                    </a:cubicBezTo>
                    <a:cubicBezTo>
                      <a:pt x="1595831" y="82427"/>
                      <a:pt x="1592576" y="82884"/>
                      <a:pt x="1589902" y="82216"/>
                    </a:cubicBezTo>
                    <a:cubicBezTo>
                      <a:pt x="1586942" y="77775"/>
                      <a:pt x="1584510" y="73275"/>
                      <a:pt x="1579876" y="70185"/>
                    </a:cubicBezTo>
                    <a:cubicBezTo>
                      <a:pt x="1578117" y="69012"/>
                      <a:pt x="1575865" y="68848"/>
                      <a:pt x="1573860" y="68179"/>
                    </a:cubicBezTo>
                    <a:cubicBezTo>
                      <a:pt x="1563834" y="69516"/>
                      <a:pt x="1553655" y="69996"/>
                      <a:pt x="1543781" y="72190"/>
                    </a:cubicBezTo>
                    <a:cubicBezTo>
                      <a:pt x="1541428" y="72713"/>
                      <a:pt x="1539726" y="74799"/>
                      <a:pt x="1537765" y="76200"/>
                    </a:cubicBezTo>
                    <a:cubicBezTo>
                      <a:pt x="1535045" y="78143"/>
                      <a:pt x="1532418" y="80211"/>
                      <a:pt x="1529744" y="82216"/>
                    </a:cubicBezTo>
                    <a:cubicBezTo>
                      <a:pt x="1527739" y="85558"/>
                      <a:pt x="1526197" y="89226"/>
                      <a:pt x="1523729" y="92242"/>
                    </a:cubicBezTo>
                    <a:cubicBezTo>
                      <a:pt x="1515488" y="102314"/>
                      <a:pt x="1514081" y="102685"/>
                      <a:pt x="1505681" y="108285"/>
                    </a:cubicBezTo>
                    <a:cubicBezTo>
                      <a:pt x="1505013" y="110959"/>
                      <a:pt x="1505398" y="114154"/>
                      <a:pt x="1503676" y="116306"/>
                    </a:cubicBezTo>
                    <a:cubicBezTo>
                      <a:pt x="1502356" y="117957"/>
                      <a:pt x="1499311" y="116991"/>
                      <a:pt x="1497660" y="118311"/>
                    </a:cubicBezTo>
                    <a:cubicBezTo>
                      <a:pt x="1495778" y="119817"/>
                      <a:pt x="1494728" y="122171"/>
                      <a:pt x="1493650" y="124327"/>
                    </a:cubicBezTo>
                    <a:cubicBezTo>
                      <a:pt x="1489741" y="132144"/>
                      <a:pt x="1493501" y="129351"/>
                      <a:pt x="1489639" y="138363"/>
                    </a:cubicBezTo>
                    <a:cubicBezTo>
                      <a:pt x="1488690" y="140578"/>
                      <a:pt x="1486966" y="142374"/>
                      <a:pt x="1485629" y="144379"/>
                    </a:cubicBezTo>
                    <a:cubicBezTo>
                      <a:pt x="1490331" y="158486"/>
                      <a:pt x="1483266" y="142017"/>
                      <a:pt x="1495655" y="154406"/>
                    </a:cubicBezTo>
                    <a:cubicBezTo>
                      <a:pt x="1497149" y="155900"/>
                      <a:pt x="1496340" y="158771"/>
                      <a:pt x="1497660" y="160421"/>
                    </a:cubicBezTo>
                    <a:cubicBezTo>
                      <a:pt x="1499166" y="162303"/>
                      <a:pt x="1501671" y="163095"/>
                      <a:pt x="1503676" y="164432"/>
                    </a:cubicBezTo>
                    <a:cubicBezTo>
                      <a:pt x="1508378" y="178541"/>
                      <a:pt x="1502258" y="161123"/>
                      <a:pt x="1509692" y="178469"/>
                    </a:cubicBezTo>
                    <a:cubicBezTo>
                      <a:pt x="1510525" y="180412"/>
                      <a:pt x="1510955" y="182506"/>
                      <a:pt x="1511697" y="184485"/>
                    </a:cubicBezTo>
                    <a:cubicBezTo>
                      <a:pt x="1512961" y="187855"/>
                      <a:pt x="1514570" y="191096"/>
                      <a:pt x="1515708" y="194511"/>
                    </a:cubicBezTo>
                    <a:cubicBezTo>
                      <a:pt x="1516580" y="197125"/>
                      <a:pt x="1516628" y="199999"/>
                      <a:pt x="1517713" y="202532"/>
                    </a:cubicBezTo>
                    <a:cubicBezTo>
                      <a:pt x="1518662" y="204747"/>
                      <a:pt x="1520386" y="206543"/>
                      <a:pt x="1521723" y="208548"/>
                    </a:cubicBezTo>
                    <a:cubicBezTo>
                      <a:pt x="1525965" y="225510"/>
                      <a:pt x="1520187" y="208251"/>
                      <a:pt x="1529744" y="222585"/>
                    </a:cubicBezTo>
                    <a:cubicBezTo>
                      <a:pt x="1530916" y="224344"/>
                      <a:pt x="1530805" y="226710"/>
                      <a:pt x="1531750" y="228600"/>
                    </a:cubicBezTo>
                    <a:cubicBezTo>
                      <a:pt x="1532828" y="230756"/>
                      <a:pt x="1534682" y="232460"/>
                      <a:pt x="1535760" y="234616"/>
                    </a:cubicBezTo>
                    <a:cubicBezTo>
                      <a:pt x="1536705" y="236507"/>
                      <a:pt x="1536467" y="238964"/>
                      <a:pt x="1537765" y="240632"/>
                    </a:cubicBezTo>
                    <a:cubicBezTo>
                      <a:pt x="1541247" y="245109"/>
                      <a:pt x="1546651" y="247944"/>
                      <a:pt x="1549797" y="252663"/>
                    </a:cubicBezTo>
                    <a:cubicBezTo>
                      <a:pt x="1565095" y="275611"/>
                      <a:pt x="1550837" y="257566"/>
                      <a:pt x="1563834" y="268706"/>
                    </a:cubicBezTo>
                    <a:cubicBezTo>
                      <a:pt x="1566705" y="271167"/>
                      <a:pt x="1569394" y="273856"/>
                      <a:pt x="1571855" y="276727"/>
                    </a:cubicBezTo>
                    <a:cubicBezTo>
                      <a:pt x="1573423" y="278557"/>
                      <a:pt x="1573860" y="281405"/>
                      <a:pt x="1575865" y="282742"/>
                    </a:cubicBezTo>
                    <a:cubicBezTo>
                      <a:pt x="1578158" y="284271"/>
                      <a:pt x="1581213" y="284079"/>
                      <a:pt x="1583887" y="284748"/>
                    </a:cubicBezTo>
                    <a:cubicBezTo>
                      <a:pt x="1593481" y="299138"/>
                      <a:pt x="1588500" y="293371"/>
                      <a:pt x="1597923" y="302795"/>
                    </a:cubicBezTo>
                    <a:cubicBezTo>
                      <a:pt x="1602966" y="317920"/>
                      <a:pt x="1596163" y="299273"/>
                      <a:pt x="1603939" y="314827"/>
                    </a:cubicBezTo>
                    <a:cubicBezTo>
                      <a:pt x="1604884" y="316717"/>
                      <a:pt x="1605276" y="318837"/>
                      <a:pt x="1605944" y="320842"/>
                    </a:cubicBezTo>
                    <a:cubicBezTo>
                      <a:pt x="1604607" y="325521"/>
                      <a:pt x="1605049" y="331141"/>
                      <a:pt x="1601934" y="334879"/>
                    </a:cubicBezTo>
                    <a:cubicBezTo>
                      <a:pt x="1600581" y="336503"/>
                      <a:pt x="1597950" y="333455"/>
                      <a:pt x="1595918" y="332874"/>
                    </a:cubicBezTo>
                    <a:cubicBezTo>
                      <a:pt x="1589316" y="330988"/>
                      <a:pt x="1584756" y="330241"/>
                      <a:pt x="1577871" y="328863"/>
                    </a:cubicBezTo>
                    <a:cubicBezTo>
                      <a:pt x="1576534" y="330868"/>
                      <a:pt x="1576098" y="333984"/>
                      <a:pt x="1573860" y="334879"/>
                    </a:cubicBezTo>
                    <a:cubicBezTo>
                      <a:pt x="1571897" y="335664"/>
                      <a:pt x="1569958" y="332874"/>
                      <a:pt x="1567844" y="332874"/>
                    </a:cubicBezTo>
                    <a:cubicBezTo>
                      <a:pt x="1565731" y="332874"/>
                      <a:pt x="1563834" y="334211"/>
                      <a:pt x="1561829" y="334879"/>
                    </a:cubicBezTo>
                    <a:cubicBezTo>
                      <a:pt x="1561160" y="352258"/>
                      <a:pt x="1560943" y="369660"/>
                      <a:pt x="1559823" y="387016"/>
                    </a:cubicBezTo>
                    <a:cubicBezTo>
                      <a:pt x="1559563" y="391051"/>
                      <a:pt x="1556495" y="403934"/>
                      <a:pt x="1553808" y="407069"/>
                    </a:cubicBezTo>
                    <a:cubicBezTo>
                      <a:pt x="1551863" y="409339"/>
                      <a:pt x="1548461" y="409742"/>
                      <a:pt x="1545787" y="411079"/>
                    </a:cubicBezTo>
                    <a:cubicBezTo>
                      <a:pt x="1541776" y="409742"/>
                      <a:pt x="1535092" y="411080"/>
                      <a:pt x="1533755" y="407069"/>
                    </a:cubicBezTo>
                    <a:cubicBezTo>
                      <a:pt x="1529528" y="394385"/>
                      <a:pt x="1530756" y="399112"/>
                      <a:pt x="1527739" y="376990"/>
                    </a:cubicBezTo>
                    <a:cubicBezTo>
                      <a:pt x="1526831" y="370334"/>
                      <a:pt x="1528380" y="363112"/>
                      <a:pt x="1525734" y="356937"/>
                    </a:cubicBezTo>
                    <a:cubicBezTo>
                      <a:pt x="1524048" y="353003"/>
                      <a:pt x="1519050" y="351590"/>
                      <a:pt x="1515708" y="348916"/>
                    </a:cubicBezTo>
                    <a:cubicBezTo>
                      <a:pt x="1515039" y="346911"/>
                      <a:pt x="1514875" y="344659"/>
                      <a:pt x="1513702" y="342900"/>
                    </a:cubicBezTo>
                    <a:cubicBezTo>
                      <a:pt x="1512129" y="340541"/>
                      <a:pt x="1510514" y="337102"/>
                      <a:pt x="1507687" y="336885"/>
                    </a:cubicBezTo>
                    <a:cubicBezTo>
                      <a:pt x="1500496" y="336332"/>
                      <a:pt x="1489470" y="340283"/>
                      <a:pt x="1481618" y="342900"/>
                    </a:cubicBezTo>
                    <a:cubicBezTo>
                      <a:pt x="1479613" y="344237"/>
                      <a:pt x="1477979" y="346515"/>
                      <a:pt x="1475602" y="346911"/>
                    </a:cubicBezTo>
                    <a:cubicBezTo>
                      <a:pt x="1473517" y="347259"/>
                      <a:pt x="1469808" y="347008"/>
                      <a:pt x="1469587" y="344906"/>
                    </a:cubicBezTo>
                    <a:cubicBezTo>
                      <a:pt x="1467191" y="322138"/>
                      <a:pt x="1470823" y="311888"/>
                      <a:pt x="1475602" y="292769"/>
                    </a:cubicBezTo>
                    <a:cubicBezTo>
                      <a:pt x="1476939" y="278732"/>
                      <a:pt x="1477686" y="264626"/>
                      <a:pt x="1479613" y="250658"/>
                    </a:cubicBezTo>
                    <a:cubicBezTo>
                      <a:pt x="1480366" y="245198"/>
                      <a:pt x="1482427" y="239997"/>
                      <a:pt x="1483623" y="234616"/>
                    </a:cubicBezTo>
                    <a:cubicBezTo>
                      <a:pt x="1485102" y="227962"/>
                      <a:pt x="1486297" y="221247"/>
                      <a:pt x="1487634" y="214563"/>
                    </a:cubicBezTo>
                    <a:cubicBezTo>
                      <a:pt x="1486966" y="209216"/>
                      <a:pt x="1487047" y="203720"/>
                      <a:pt x="1485629" y="198521"/>
                    </a:cubicBezTo>
                    <a:cubicBezTo>
                      <a:pt x="1482861" y="188372"/>
                      <a:pt x="1478093" y="193377"/>
                      <a:pt x="1469587" y="194511"/>
                    </a:cubicBezTo>
                    <a:cubicBezTo>
                      <a:pt x="1463587" y="195311"/>
                      <a:pt x="1457555" y="195848"/>
                      <a:pt x="1451539" y="196516"/>
                    </a:cubicBezTo>
                    <a:cubicBezTo>
                      <a:pt x="1443042" y="222011"/>
                      <a:pt x="1458536" y="178513"/>
                      <a:pt x="1443518" y="208548"/>
                    </a:cubicBezTo>
                    <a:cubicBezTo>
                      <a:pt x="1441994" y="211596"/>
                      <a:pt x="1441900" y="215188"/>
                      <a:pt x="1441513" y="218574"/>
                    </a:cubicBezTo>
                    <a:cubicBezTo>
                      <a:pt x="1436959" y="258423"/>
                      <a:pt x="1438985" y="276291"/>
                      <a:pt x="1427476" y="310816"/>
                    </a:cubicBezTo>
                    <a:lnTo>
                      <a:pt x="1421460" y="328863"/>
                    </a:lnTo>
                    <a:cubicBezTo>
                      <a:pt x="1419829" y="333757"/>
                      <a:pt x="1419333" y="337006"/>
                      <a:pt x="1415444" y="340895"/>
                    </a:cubicBezTo>
                    <a:cubicBezTo>
                      <a:pt x="1407559" y="348780"/>
                      <a:pt x="1409439" y="345474"/>
                      <a:pt x="1401408" y="348916"/>
                    </a:cubicBezTo>
                    <a:cubicBezTo>
                      <a:pt x="1398660" y="350094"/>
                      <a:pt x="1396250" y="352068"/>
                      <a:pt x="1393387" y="352927"/>
                    </a:cubicBezTo>
                    <a:cubicBezTo>
                      <a:pt x="1389493" y="354095"/>
                      <a:pt x="1385342" y="354135"/>
                      <a:pt x="1381355" y="354932"/>
                    </a:cubicBezTo>
                    <a:cubicBezTo>
                      <a:pt x="1375312" y="356140"/>
                      <a:pt x="1369324" y="357605"/>
                      <a:pt x="1363308" y="358942"/>
                    </a:cubicBezTo>
                    <a:cubicBezTo>
                      <a:pt x="1352613" y="358274"/>
                      <a:pt x="1341820" y="358526"/>
                      <a:pt x="1331223" y="356937"/>
                    </a:cubicBezTo>
                    <a:cubicBezTo>
                      <a:pt x="1326935" y="356294"/>
                      <a:pt x="1320942" y="351002"/>
                      <a:pt x="1317187" y="348916"/>
                    </a:cubicBezTo>
                    <a:cubicBezTo>
                      <a:pt x="1313267" y="346738"/>
                      <a:pt x="1309075" y="345078"/>
                      <a:pt x="1305155" y="342900"/>
                    </a:cubicBezTo>
                    <a:cubicBezTo>
                      <a:pt x="1303048" y="341730"/>
                      <a:pt x="1301231" y="340086"/>
                      <a:pt x="1299139" y="338890"/>
                    </a:cubicBezTo>
                    <a:cubicBezTo>
                      <a:pt x="1292197" y="334923"/>
                      <a:pt x="1291854" y="335124"/>
                      <a:pt x="1285102" y="332874"/>
                    </a:cubicBezTo>
                    <a:cubicBezTo>
                      <a:pt x="1283097" y="331537"/>
                      <a:pt x="1281492" y="329013"/>
                      <a:pt x="1279087" y="328863"/>
                    </a:cubicBezTo>
                    <a:cubicBezTo>
                      <a:pt x="1260838" y="327723"/>
                      <a:pt x="1258879" y="328916"/>
                      <a:pt x="1247002" y="332874"/>
                    </a:cubicBezTo>
                    <a:cubicBezTo>
                      <a:pt x="1245665" y="334879"/>
                      <a:pt x="1245099" y="337720"/>
                      <a:pt x="1242992" y="338890"/>
                    </a:cubicBezTo>
                    <a:cubicBezTo>
                      <a:pt x="1238738" y="341253"/>
                      <a:pt x="1233616" y="341502"/>
                      <a:pt x="1228955" y="342900"/>
                    </a:cubicBezTo>
                    <a:cubicBezTo>
                      <a:pt x="1210195" y="348528"/>
                      <a:pt x="1244585" y="339495"/>
                      <a:pt x="1206897" y="348916"/>
                    </a:cubicBezTo>
                    <a:cubicBezTo>
                      <a:pt x="1164607" y="370061"/>
                      <a:pt x="1216309" y="345660"/>
                      <a:pt x="1174813" y="360948"/>
                    </a:cubicBezTo>
                    <a:cubicBezTo>
                      <a:pt x="1167234" y="363740"/>
                      <a:pt x="1160334" y="368182"/>
                      <a:pt x="1152755" y="370974"/>
                    </a:cubicBezTo>
                    <a:cubicBezTo>
                      <a:pt x="1147583" y="372880"/>
                      <a:pt x="1141981" y="373364"/>
                      <a:pt x="1136713" y="374985"/>
                    </a:cubicBezTo>
                    <a:cubicBezTo>
                      <a:pt x="1133273" y="376044"/>
                      <a:pt x="1130194" y="378186"/>
                      <a:pt x="1126687" y="378995"/>
                    </a:cubicBezTo>
                    <a:cubicBezTo>
                      <a:pt x="1121436" y="380207"/>
                      <a:pt x="1115951" y="380063"/>
                      <a:pt x="1110644" y="381000"/>
                    </a:cubicBezTo>
                    <a:cubicBezTo>
                      <a:pt x="1104575" y="382071"/>
                      <a:pt x="1098613" y="383674"/>
                      <a:pt x="1092597" y="385011"/>
                    </a:cubicBezTo>
                    <a:cubicBezTo>
                      <a:pt x="1088829" y="387522"/>
                      <a:pt x="1082862" y="391859"/>
                      <a:pt x="1078560" y="393032"/>
                    </a:cubicBezTo>
                    <a:cubicBezTo>
                      <a:pt x="1074000" y="394276"/>
                      <a:pt x="1069202" y="394369"/>
                      <a:pt x="1064523" y="395037"/>
                    </a:cubicBezTo>
                    <a:cubicBezTo>
                      <a:pt x="1050593" y="404326"/>
                      <a:pt x="1059057" y="400446"/>
                      <a:pt x="1028429" y="397042"/>
                    </a:cubicBezTo>
                    <a:cubicBezTo>
                      <a:pt x="1026328" y="396809"/>
                      <a:pt x="1033283" y="394452"/>
                      <a:pt x="1022413" y="395037"/>
                    </a:cubicBezTo>
                    <a:cubicBezTo>
                      <a:pt x="1011543" y="395622"/>
                      <a:pt x="979250" y="399825"/>
                      <a:pt x="963208" y="400552"/>
                    </a:cubicBezTo>
                    <a:cubicBezTo>
                      <a:pt x="947166" y="401279"/>
                      <a:pt x="937281" y="400100"/>
                      <a:pt x="926160" y="399398"/>
                    </a:cubicBezTo>
                    <a:cubicBezTo>
                      <a:pt x="915039" y="398696"/>
                      <a:pt x="908104" y="396725"/>
                      <a:pt x="896482" y="396341"/>
                    </a:cubicBezTo>
                    <a:cubicBezTo>
                      <a:pt x="884860" y="395957"/>
                      <a:pt x="875811" y="398430"/>
                      <a:pt x="856427" y="397093"/>
                    </a:cubicBezTo>
                    <a:cubicBezTo>
                      <a:pt x="839716" y="397761"/>
                      <a:pt x="818686" y="407445"/>
                      <a:pt x="807248" y="405765"/>
                    </a:cubicBezTo>
                    <a:cubicBezTo>
                      <a:pt x="795810" y="404085"/>
                      <a:pt x="791406" y="387267"/>
                      <a:pt x="787797" y="387016"/>
                    </a:cubicBezTo>
                    <a:cubicBezTo>
                      <a:pt x="784188" y="386765"/>
                      <a:pt x="787596" y="403593"/>
                      <a:pt x="785591" y="404261"/>
                    </a:cubicBezTo>
                    <a:cubicBezTo>
                      <a:pt x="781980" y="407872"/>
                      <a:pt x="773727" y="399583"/>
                      <a:pt x="769750" y="399048"/>
                    </a:cubicBezTo>
                    <a:cubicBezTo>
                      <a:pt x="765773" y="398513"/>
                      <a:pt x="764403" y="400385"/>
                      <a:pt x="761729" y="401053"/>
                    </a:cubicBezTo>
                    <a:cubicBezTo>
                      <a:pt x="756382" y="404395"/>
                      <a:pt x="751669" y="409084"/>
                      <a:pt x="745687" y="411079"/>
                    </a:cubicBezTo>
                    <a:cubicBezTo>
                      <a:pt x="743682" y="411748"/>
                      <a:pt x="741562" y="412140"/>
                      <a:pt x="739671" y="413085"/>
                    </a:cubicBezTo>
                    <a:cubicBezTo>
                      <a:pt x="737515" y="414163"/>
                      <a:pt x="735506" y="415552"/>
                      <a:pt x="733655" y="417095"/>
                    </a:cubicBezTo>
                    <a:cubicBezTo>
                      <a:pt x="731476" y="418910"/>
                      <a:pt x="730176" y="421843"/>
                      <a:pt x="727639" y="423111"/>
                    </a:cubicBezTo>
                    <a:cubicBezTo>
                      <a:pt x="724591" y="424635"/>
                      <a:pt x="720901" y="424219"/>
                      <a:pt x="717613" y="425116"/>
                    </a:cubicBezTo>
                    <a:cubicBezTo>
                      <a:pt x="713534" y="426228"/>
                      <a:pt x="709454" y="427432"/>
                      <a:pt x="705581" y="429127"/>
                    </a:cubicBezTo>
                    <a:cubicBezTo>
                      <a:pt x="676403" y="441893"/>
                      <a:pt x="695629" y="437133"/>
                      <a:pt x="675502" y="441158"/>
                    </a:cubicBezTo>
                    <a:cubicBezTo>
                      <a:pt x="666383" y="445718"/>
                      <a:pt x="667703" y="445336"/>
                      <a:pt x="657455" y="449179"/>
                    </a:cubicBezTo>
                    <a:cubicBezTo>
                      <a:pt x="655476" y="449921"/>
                      <a:pt x="653382" y="450352"/>
                      <a:pt x="651439" y="451185"/>
                    </a:cubicBezTo>
                    <a:cubicBezTo>
                      <a:pt x="648692" y="452363"/>
                      <a:pt x="646281" y="454336"/>
                      <a:pt x="643418" y="455195"/>
                    </a:cubicBezTo>
                    <a:cubicBezTo>
                      <a:pt x="639524" y="456363"/>
                      <a:pt x="635397" y="456532"/>
                      <a:pt x="631387" y="457200"/>
                    </a:cubicBezTo>
                    <a:cubicBezTo>
                      <a:pt x="629382" y="455863"/>
                      <a:pt x="626708" y="455195"/>
                      <a:pt x="625371" y="453190"/>
                    </a:cubicBezTo>
                    <a:cubicBezTo>
                      <a:pt x="623842" y="450897"/>
                      <a:pt x="624451" y="447702"/>
                      <a:pt x="623365" y="445169"/>
                    </a:cubicBezTo>
                    <a:cubicBezTo>
                      <a:pt x="622416" y="442954"/>
                      <a:pt x="620433" y="441309"/>
                      <a:pt x="619355" y="439153"/>
                    </a:cubicBezTo>
                    <a:cubicBezTo>
                      <a:pt x="618410" y="437262"/>
                      <a:pt x="618670" y="434788"/>
                      <a:pt x="617350" y="433137"/>
                    </a:cubicBezTo>
                    <a:cubicBezTo>
                      <a:pt x="615844" y="431255"/>
                      <a:pt x="613185" y="430670"/>
                      <a:pt x="611334" y="429127"/>
                    </a:cubicBezTo>
                    <a:cubicBezTo>
                      <a:pt x="601319" y="420782"/>
                      <a:pt x="609875" y="424630"/>
                      <a:pt x="599302" y="421106"/>
                    </a:cubicBezTo>
                    <a:cubicBezTo>
                      <a:pt x="595127" y="418322"/>
                      <a:pt x="590897" y="414527"/>
                      <a:pt x="585265" y="415090"/>
                    </a:cubicBezTo>
                    <a:cubicBezTo>
                      <a:pt x="581059" y="415511"/>
                      <a:pt x="577244" y="417763"/>
                      <a:pt x="573234" y="419100"/>
                    </a:cubicBezTo>
                    <a:cubicBezTo>
                      <a:pt x="572566" y="421105"/>
                      <a:pt x="571019" y="423013"/>
                      <a:pt x="571229" y="425116"/>
                    </a:cubicBezTo>
                    <a:cubicBezTo>
                      <a:pt x="571856" y="431386"/>
                      <a:pt x="575422" y="438793"/>
                      <a:pt x="577244" y="445169"/>
                    </a:cubicBezTo>
                    <a:cubicBezTo>
                      <a:pt x="578001" y="447819"/>
                      <a:pt x="578525" y="450531"/>
                      <a:pt x="579250" y="453190"/>
                    </a:cubicBezTo>
                    <a:cubicBezTo>
                      <a:pt x="580530" y="457885"/>
                      <a:pt x="581923" y="462548"/>
                      <a:pt x="583260" y="467227"/>
                    </a:cubicBezTo>
                    <a:cubicBezTo>
                      <a:pt x="582592" y="469232"/>
                      <a:pt x="583217" y="472457"/>
                      <a:pt x="581255" y="473242"/>
                    </a:cubicBezTo>
                    <a:cubicBezTo>
                      <a:pt x="574215" y="476058"/>
                      <a:pt x="569766" y="466613"/>
                      <a:pt x="567218" y="463216"/>
                    </a:cubicBezTo>
                    <a:cubicBezTo>
                      <a:pt x="566550" y="461211"/>
                      <a:pt x="566046" y="459143"/>
                      <a:pt x="565213" y="457200"/>
                    </a:cubicBezTo>
                    <a:cubicBezTo>
                      <a:pt x="562339" y="450493"/>
                      <a:pt x="558986" y="445485"/>
                      <a:pt x="555187" y="439153"/>
                    </a:cubicBezTo>
                    <a:cubicBezTo>
                      <a:pt x="551916" y="426075"/>
                      <a:pt x="555050" y="435300"/>
                      <a:pt x="547165" y="421106"/>
                    </a:cubicBezTo>
                    <a:cubicBezTo>
                      <a:pt x="540566" y="409227"/>
                      <a:pt x="546522" y="416452"/>
                      <a:pt x="537139" y="407069"/>
                    </a:cubicBezTo>
                    <a:cubicBezTo>
                      <a:pt x="532588" y="393414"/>
                      <a:pt x="538317" y="410209"/>
                      <a:pt x="531123" y="391027"/>
                    </a:cubicBezTo>
                    <a:cubicBezTo>
                      <a:pt x="530381" y="389048"/>
                      <a:pt x="530290" y="386770"/>
                      <a:pt x="529118" y="385011"/>
                    </a:cubicBezTo>
                    <a:cubicBezTo>
                      <a:pt x="520248" y="371706"/>
                      <a:pt x="525652" y="386101"/>
                      <a:pt x="519092" y="372979"/>
                    </a:cubicBezTo>
                    <a:cubicBezTo>
                      <a:pt x="518147" y="371088"/>
                      <a:pt x="518260" y="368722"/>
                      <a:pt x="517087" y="366963"/>
                    </a:cubicBezTo>
                    <a:cubicBezTo>
                      <a:pt x="515514" y="364604"/>
                      <a:pt x="512917" y="363101"/>
                      <a:pt x="511071" y="360948"/>
                    </a:cubicBezTo>
                    <a:cubicBezTo>
                      <a:pt x="508896" y="358411"/>
                      <a:pt x="507418" y="355290"/>
                      <a:pt x="505055" y="352927"/>
                    </a:cubicBezTo>
                    <a:cubicBezTo>
                      <a:pt x="503351" y="351223"/>
                      <a:pt x="500869" y="350485"/>
                      <a:pt x="499039" y="348916"/>
                    </a:cubicBezTo>
                    <a:cubicBezTo>
                      <a:pt x="496168" y="346455"/>
                      <a:pt x="493692" y="343569"/>
                      <a:pt x="491018" y="340895"/>
                    </a:cubicBezTo>
                    <a:cubicBezTo>
                      <a:pt x="486717" y="327990"/>
                      <a:pt x="492385" y="342007"/>
                      <a:pt x="482997" y="328863"/>
                    </a:cubicBezTo>
                    <a:cubicBezTo>
                      <a:pt x="481260" y="326431"/>
                      <a:pt x="480324" y="323516"/>
                      <a:pt x="478987" y="320842"/>
                    </a:cubicBezTo>
                    <a:cubicBezTo>
                      <a:pt x="479655" y="314158"/>
                      <a:pt x="479971" y="307429"/>
                      <a:pt x="480992" y="300790"/>
                    </a:cubicBezTo>
                    <a:cubicBezTo>
                      <a:pt x="481313" y="298701"/>
                      <a:pt x="481677" y="296425"/>
                      <a:pt x="482997" y="294774"/>
                    </a:cubicBezTo>
                    <a:cubicBezTo>
                      <a:pt x="484503" y="292892"/>
                      <a:pt x="487008" y="292100"/>
                      <a:pt x="489013" y="290763"/>
                    </a:cubicBezTo>
                    <a:cubicBezTo>
                      <a:pt x="503321" y="295534"/>
                      <a:pt x="486020" y="288768"/>
                      <a:pt x="501044" y="298785"/>
                    </a:cubicBezTo>
                    <a:cubicBezTo>
                      <a:pt x="502803" y="299958"/>
                      <a:pt x="505055" y="300122"/>
                      <a:pt x="507060" y="300790"/>
                    </a:cubicBezTo>
                    <a:cubicBezTo>
                      <a:pt x="511739" y="305469"/>
                      <a:pt x="517426" y="309322"/>
                      <a:pt x="521097" y="314827"/>
                    </a:cubicBezTo>
                    <a:cubicBezTo>
                      <a:pt x="522434" y="316832"/>
                      <a:pt x="523278" y="319274"/>
                      <a:pt x="525108" y="320842"/>
                    </a:cubicBezTo>
                    <a:cubicBezTo>
                      <a:pt x="528067" y="323378"/>
                      <a:pt x="531829" y="324792"/>
                      <a:pt x="535134" y="326858"/>
                    </a:cubicBezTo>
                    <a:cubicBezTo>
                      <a:pt x="537178" y="328135"/>
                      <a:pt x="538994" y="329791"/>
                      <a:pt x="541150" y="330869"/>
                    </a:cubicBezTo>
                    <a:cubicBezTo>
                      <a:pt x="543040" y="331814"/>
                      <a:pt x="545222" y="332041"/>
                      <a:pt x="547165" y="332874"/>
                    </a:cubicBezTo>
                    <a:cubicBezTo>
                      <a:pt x="549913" y="334052"/>
                      <a:pt x="552513" y="335548"/>
                      <a:pt x="555187" y="336885"/>
                    </a:cubicBezTo>
                    <a:cubicBezTo>
                      <a:pt x="585861" y="335658"/>
                      <a:pt x="592178" y="340058"/>
                      <a:pt x="611334" y="332874"/>
                    </a:cubicBezTo>
                    <a:cubicBezTo>
                      <a:pt x="614704" y="331610"/>
                      <a:pt x="618018" y="330200"/>
                      <a:pt x="621360" y="328863"/>
                    </a:cubicBezTo>
                    <a:cubicBezTo>
                      <a:pt x="620692" y="323516"/>
                      <a:pt x="618046" y="317574"/>
                      <a:pt x="619355" y="312821"/>
                    </a:cubicBezTo>
                    <a:cubicBezTo>
                      <a:pt x="620664" y="308068"/>
                      <a:pt x="632862" y="306350"/>
                      <a:pt x="629214" y="300344"/>
                    </a:cubicBezTo>
                    <a:cubicBezTo>
                      <a:pt x="625566" y="294338"/>
                      <a:pt x="610164" y="281461"/>
                      <a:pt x="597464" y="276782"/>
                    </a:cubicBezTo>
                    <a:cubicBezTo>
                      <a:pt x="583806" y="263124"/>
                      <a:pt x="585331" y="270423"/>
                      <a:pt x="579417" y="265920"/>
                    </a:cubicBezTo>
                    <a:cubicBezTo>
                      <a:pt x="573503" y="261417"/>
                      <a:pt x="569697" y="251307"/>
                      <a:pt x="561982" y="249766"/>
                    </a:cubicBezTo>
                    <a:cubicBezTo>
                      <a:pt x="554267" y="248225"/>
                      <a:pt x="535943" y="258550"/>
                      <a:pt x="533129" y="256674"/>
                    </a:cubicBezTo>
                    <a:cubicBezTo>
                      <a:pt x="531792" y="254000"/>
                      <a:pt x="542626" y="244637"/>
                      <a:pt x="540759" y="242303"/>
                    </a:cubicBezTo>
                    <a:cubicBezTo>
                      <a:pt x="537216" y="237874"/>
                      <a:pt x="522035" y="238571"/>
                      <a:pt x="517087" y="236621"/>
                    </a:cubicBezTo>
                    <a:cubicBezTo>
                      <a:pt x="512139" y="234672"/>
                      <a:pt x="512644" y="232965"/>
                      <a:pt x="511071" y="230606"/>
                    </a:cubicBezTo>
                    <a:cubicBezTo>
                      <a:pt x="509734" y="228601"/>
                      <a:pt x="508942" y="226096"/>
                      <a:pt x="507060" y="224590"/>
                    </a:cubicBezTo>
                    <a:cubicBezTo>
                      <a:pt x="505409" y="223270"/>
                      <a:pt x="505621" y="225528"/>
                      <a:pt x="501044" y="222585"/>
                    </a:cubicBezTo>
                    <a:cubicBezTo>
                      <a:pt x="496467" y="219642"/>
                      <a:pt x="492208" y="208745"/>
                      <a:pt x="479600" y="206932"/>
                    </a:cubicBezTo>
                    <a:cubicBezTo>
                      <a:pt x="466992" y="205119"/>
                      <a:pt x="439727" y="212513"/>
                      <a:pt x="425396" y="211705"/>
                    </a:cubicBezTo>
                    <a:cubicBezTo>
                      <a:pt x="411065" y="210897"/>
                      <a:pt x="402301" y="202749"/>
                      <a:pt x="393612" y="202081"/>
                    </a:cubicBezTo>
                    <a:cubicBezTo>
                      <a:pt x="388931" y="200744"/>
                      <a:pt x="376191" y="206467"/>
                      <a:pt x="370702" y="206542"/>
                    </a:cubicBezTo>
                    <a:cubicBezTo>
                      <a:pt x="365213" y="206617"/>
                      <a:pt x="364018" y="203869"/>
                      <a:pt x="360676" y="202532"/>
                    </a:cubicBezTo>
                    <a:cubicBezTo>
                      <a:pt x="358671" y="200527"/>
                      <a:pt x="357197" y="197784"/>
                      <a:pt x="354660" y="196516"/>
                    </a:cubicBezTo>
                    <a:cubicBezTo>
                      <a:pt x="351612" y="194992"/>
                      <a:pt x="347955" y="195277"/>
                      <a:pt x="344634" y="194511"/>
                    </a:cubicBezTo>
                    <a:cubicBezTo>
                      <a:pt x="318649" y="188514"/>
                      <a:pt x="338454" y="192143"/>
                      <a:pt x="316560" y="188495"/>
                    </a:cubicBezTo>
                    <a:cubicBezTo>
                      <a:pt x="313218" y="187158"/>
                      <a:pt x="310053" y="185239"/>
                      <a:pt x="306534" y="184485"/>
                    </a:cubicBezTo>
                    <a:cubicBezTo>
                      <a:pt x="300616" y="183217"/>
                      <a:pt x="294264" y="184284"/>
                      <a:pt x="288487" y="182479"/>
                    </a:cubicBezTo>
                    <a:cubicBezTo>
                      <a:pt x="283343" y="180871"/>
                      <a:pt x="279540" y="176228"/>
                      <a:pt x="274450" y="174458"/>
                    </a:cubicBezTo>
                    <a:cubicBezTo>
                      <a:pt x="254317" y="167455"/>
                      <a:pt x="236928" y="165601"/>
                      <a:pt x="216297" y="162427"/>
                    </a:cubicBezTo>
                    <a:cubicBezTo>
                      <a:pt x="201284" y="152418"/>
                      <a:pt x="207276" y="154549"/>
                      <a:pt x="174187" y="162427"/>
                    </a:cubicBezTo>
                    <a:cubicBezTo>
                      <a:pt x="171428" y="163084"/>
                      <a:pt x="170531" y="166869"/>
                      <a:pt x="168171" y="168442"/>
                    </a:cubicBezTo>
                    <a:cubicBezTo>
                      <a:pt x="166412" y="169615"/>
                      <a:pt x="164160" y="169779"/>
                      <a:pt x="162155" y="170448"/>
                    </a:cubicBezTo>
                    <a:cubicBezTo>
                      <a:pt x="160150" y="172453"/>
                      <a:pt x="157712" y="174104"/>
                      <a:pt x="156139" y="176463"/>
                    </a:cubicBezTo>
                    <a:cubicBezTo>
                      <a:pt x="154966" y="178222"/>
                      <a:pt x="155629" y="180984"/>
                      <a:pt x="154134" y="182479"/>
                    </a:cubicBezTo>
                    <a:cubicBezTo>
                      <a:pt x="152639" y="183974"/>
                      <a:pt x="150009" y="183540"/>
                      <a:pt x="148118" y="184485"/>
                    </a:cubicBezTo>
                    <a:cubicBezTo>
                      <a:pt x="132574" y="192257"/>
                      <a:pt x="151202" y="185462"/>
                      <a:pt x="136087" y="190500"/>
                    </a:cubicBezTo>
                    <a:cubicBezTo>
                      <a:pt x="130574" y="196013"/>
                      <a:pt x="123359" y="204363"/>
                      <a:pt x="116034" y="208548"/>
                    </a:cubicBezTo>
                    <a:cubicBezTo>
                      <a:pt x="114199" y="209597"/>
                      <a:pt x="111961" y="209720"/>
                      <a:pt x="110018" y="210553"/>
                    </a:cubicBezTo>
                    <a:cubicBezTo>
                      <a:pt x="101399" y="214246"/>
                      <a:pt x="108347" y="208882"/>
                      <a:pt x="108013" y="20854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1" name="Freeform: Shape 10">
                <a:extLst>
                  <a:ext uri="{FF2B5EF4-FFF2-40B4-BE49-F238E27FC236}">
                    <a16:creationId xmlns:a16="http://schemas.microsoft.com/office/drawing/2014/main" id="{B5649C53-6429-4D0A-A0E0-E227B0C4A606}"/>
                  </a:ext>
                </a:extLst>
              </p:cNvPr>
              <p:cNvSpPr/>
              <p:nvPr/>
            </p:nvSpPr>
            <p:spPr>
              <a:xfrm>
                <a:off x="388977" y="1853925"/>
                <a:ext cx="2464512" cy="1018674"/>
              </a:xfrm>
              <a:custGeom>
                <a:avLst/>
                <a:gdLst>
                  <a:gd name="connsiteX0" fmla="*/ 727955 w 2464512"/>
                  <a:gd name="connsiteY0" fmla="*/ 547437 h 1019124"/>
                  <a:gd name="connsiteX1" fmla="*/ 727955 w 2464512"/>
                  <a:gd name="connsiteY1" fmla="*/ 547437 h 1019124"/>
                  <a:gd name="connsiteX2" fmla="*/ 687849 w 2464512"/>
                  <a:gd name="connsiteY2" fmla="*/ 549442 h 1019124"/>
                  <a:gd name="connsiteX3" fmla="*/ 683839 w 2464512"/>
                  <a:gd name="connsiteY3" fmla="*/ 559468 h 1019124"/>
                  <a:gd name="connsiteX4" fmla="*/ 675818 w 2464512"/>
                  <a:gd name="connsiteY4" fmla="*/ 571500 h 1019124"/>
                  <a:gd name="connsiteX5" fmla="*/ 651755 w 2464512"/>
                  <a:gd name="connsiteY5" fmla="*/ 569495 h 1019124"/>
                  <a:gd name="connsiteX6" fmla="*/ 645739 w 2464512"/>
                  <a:gd name="connsiteY6" fmla="*/ 567489 h 1019124"/>
                  <a:gd name="connsiteX7" fmla="*/ 627691 w 2464512"/>
                  <a:gd name="connsiteY7" fmla="*/ 555458 h 1019124"/>
                  <a:gd name="connsiteX8" fmla="*/ 607639 w 2464512"/>
                  <a:gd name="connsiteY8" fmla="*/ 541421 h 1019124"/>
                  <a:gd name="connsiteX9" fmla="*/ 595607 w 2464512"/>
                  <a:gd name="connsiteY9" fmla="*/ 529389 h 1019124"/>
                  <a:gd name="connsiteX10" fmla="*/ 585581 w 2464512"/>
                  <a:gd name="connsiteY10" fmla="*/ 517358 h 1019124"/>
                  <a:gd name="connsiteX11" fmla="*/ 573549 w 2464512"/>
                  <a:gd name="connsiteY11" fmla="*/ 511342 h 1019124"/>
                  <a:gd name="connsiteX12" fmla="*/ 565528 w 2464512"/>
                  <a:gd name="connsiteY12" fmla="*/ 503321 h 1019124"/>
                  <a:gd name="connsiteX13" fmla="*/ 553497 w 2464512"/>
                  <a:gd name="connsiteY13" fmla="*/ 497305 h 1019124"/>
                  <a:gd name="connsiteX14" fmla="*/ 551491 w 2464512"/>
                  <a:gd name="connsiteY14" fmla="*/ 491289 h 1019124"/>
                  <a:gd name="connsiteX15" fmla="*/ 545476 w 2464512"/>
                  <a:gd name="connsiteY15" fmla="*/ 489284 h 1019124"/>
                  <a:gd name="connsiteX16" fmla="*/ 517402 w 2464512"/>
                  <a:gd name="connsiteY16" fmla="*/ 483268 h 1019124"/>
                  <a:gd name="connsiteX17" fmla="*/ 499355 w 2464512"/>
                  <a:gd name="connsiteY17" fmla="*/ 477252 h 1019124"/>
                  <a:gd name="connsiteX18" fmla="*/ 493339 w 2464512"/>
                  <a:gd name="connsiteY18" fmla="*/ 475247 h 1019124"/>
                  <a:gd name="connsiteX19" fmla="*/ 479302 w 2464512"/>
                  <a:gd name="connsiteY19" fmla="*/ 469231 h 1019124"/>
                  <a:gd name="connsiteX20" fmla="*/ 445212 w 2464512"/>
                  <a:gd name="connsiteY20" fmla="*/ 463216 h 1019124"/>
                  <a:gd name="connsiteX21" fmla="*/ 439197 w 2464512"/>
                  <a:gd name="connsiteY21" fmla="*/ 459205 h 1019124"/>
                  <a:gd name="connsiteX22" fmla="*/ 431176 w 2464512"/>
                  <a:gd name="connsiteY22" fmla="*/ 453189 h 1019124"/>
                  <a:gd name="connsiteX23" fmla="*/ 425160 w 2464512"/>
                  <a:gd name="connsiteY23" fmla="*/ 451184 h 1019124"/>
                  <a:gd name="connsiteX24" fmla="*/ 415134 w 2464512"/>
                  <a:gd name="connsiteY24" fmla="*/ 445168 h 1019124"/>
                  <a:gd name="connsiteX25" fmla="*/ 407112 w 2464512"/>
                  <a:gd name="connsiteY25" fmla="*/ 439152 h 1019124"/>
                  <a:gd name="connsiteX26" fmla="*/ 401097 w 2464512"/>
                  <a:gd name="connsiteY26" fmla="*/ 433137 h 1019124"/>
                  <a:gd name="connsiteX27" fmla="*/ 387060 w 2464512"/>
                  <a:gd name="connsiteY27" fmla="*/ 429126 h 1019124"/>
                  <a:gd name="connsiteX28" fmla="*/ 373023 w 2464512"/>
                  <a:gd name="connsiteY28" fmla="*/ 423110 h 1019124"/>
                  <a:gd name="connsiteX29" fmla="*/ 358986 w 2464512"/>
                  <a:gd name="connsiteY29" fmla="*/ 417095 h 1019124"/>
                  <a:gd name="connsiteX30" fmla="*/ 328907 w 2464512"/>
                  <a:gd name="connsiteY30" fmla="*/ 421105 h 1019124"/>
                  <a:gd name="connsiteX31" fmla="*/ 316876 w 2464512"/>
                  <a:gd name="connsiteY31" fmla="*/ 427121 h 1019124"/>
                  <a:gd name="connsiteX32" fmla="*/ 306849 w 2464512"/>
                  <a:gd name="connsiteY32" fmla="*/ 429126 h 1019124"/>
                  <a:gd name="connsiteX33" fmla="*/ 292812 w 2464512"/>
                  <a:gd name="connsiteY33" fmla="*/ 441158 h 1019124"/>
                  <a:gd name="connsiteX34" fmla="*/ 282786 w 2464512"/>
                  <a:gd name="connsiteY34" fmla="*/ 453189 h 1019124"/>
                  <a:gd name="connsiteX35" fmla="*/ 274765 w 2464512"/>
                  <a:gd name="connsiteY35" fmla="*/ 475247 h 1019124"/>
                  <a:gd name="connsiteX36" fmla="*/ 272760 w 2464512"/>
                  <a:gd name="connsiteY36" fmla="*/ 487279 h 1019124"/>
                  <a:gd name="connsiteX37" fmla="*/ 268749 w 2464512"/>
                  <a:gd name="connsiteY37" fmla="*/ 507331 h 1019124"/>
                  <a:gd name="connsiteX38" fmla="*/ 266744 w 2464512"/>
                  <a:gd name="connsiteY38" fmla="*/ 521368 h 1019124"/>
                  <a:gd name="connsiteX39" fmla="*/ 260728 w 2464512"/>
                  <a:gd name="connsiteY39" fmla="*/ 539416 h 1019124"/>
                  <a:gd name="connsiteX40" fmla="*/ 270755 w 2464512"/>
                  <a:gd name="connsiteY40" fmla="*/ 545431 h 1019124"/>
                  <a:gd name="connsiteX41" fmla="*/ 268749 w 2464512"/>
                  <a:gd name="connsiteY41" fmla="*/ 569495 h 1019124"/>
                  <a:gd name="connsiteX42" fmla="*/ 250702 w 2464512"/>
                  <a:gd name="connsiteY42" fmla="*/ 589547 h 1019124"/>
                  <a:gd name="connsiteX43" fmla="*/ 244686 w 2464512"/>
                  <a:gd name="connsiteY43" fmla="*/ 595563 h 1019124"/>
                  <a:gd name="connsiteX44" fmla="*/ 238670 w 2464512"/>
                  <a:gd name="connsiteY44" fmla="*/ 601579 h 1019124"/>
                  <a:gd name="connsiteX45" fmla="*/ 232655 w 2464512"/>
                  <a:gd name="connsiteY45" fmla="*/ 603584 h 1019124"/>
                  <a:gd name="connsiteX46" fmla="*/ 210597 w 2464512"/>
                  <a:gd name="connsiteY46" fmla="*/ 629652 h 1019124"/>
                  <a:gd name="connsiteX47" fmla="*/ 204581 w 2464512"/>
                  <a:gd name="connsiteY47" fmla="*/ 633663 h 1019124"/>
                  <a:gd name="connsiteX48" fmla="*/ 196560 w 2464512"/>
                  <a:gd name="connsiteY48" fmla="*/ 639679 h 1019124"/>
                  <a:gd name="connsiteX49" fmla="*/ 178512 w 2464512"/>
                  <a:gd name="connsiteY49" fmla="*/ 655721 h 1019124"/>
                  <a:gd name="connsiteX50" fmla="*/ 164476 w 2464512"/>
                  <a:gd name="connsiteY50" fmla="*/ 663742 h 1019124"/>
                  <a:gd name="connsiteX51" fmla="*/ 150439 w 2464512"/>
                  <a:gd name="connsiteY51" fmla="*/ 669758 h 1019124"/>
                  <a:gd name="connsiteX52" fmla="*/ 136402 w 2464512"/>
                  <a:gd name="connsiteY52" fmla="*/ 675774 h 1019124"/>
                  <a:gd name="connsiteX53" fmla="*/ 124370 w 2464512"/>
                  <a:gd name="connsiteY53" fmla="*/ 677779 h 1019124"/>
                  <a:gd name="connsiteX54" fmla="*/ 118355 w 2464512"/>
                  <a:gd name="connsiteY54" fmla="*/ 675774 h 1019124"/>
                  <a:gd name="connsiteX55" fmla="*/ 116349 w 2464512"/>
                  <a:gd name="connsiteY55" fmla="*/ 663742 h 1019124"/>
                  <a:gd name="connsiteX56" fmla="*/ 112339 w 2464512"/>
                  <a:gd name="connsiteY56" fmla="*/ 657726 h 1019124"/>
                  <a:gd name="connsiteX57" fmla="*/ 114344 w 2464512"/>
                  <a:gd name="connsiteY57" fmla="*/ 649705 h 1019124"/>
                  <a:gd name="connsiteX58" fmla="*/ 126376 w 2464512"/>
                  <a:gd name="connsiteY58" fmla="*/ 639679 h 1019124"/>
                  <a:gd name="connsiteX59" fmla="*/ 134397 w 2464512"/>
                  <a:gd name="connsiteY59" fmla="*/ 637674 h 1019124"/>
                  <a:gd name="connsiteX60" fmla="*/ 148434 w 2464512"/>
                  <a:gd name="connsiteY60" fmla="*/ 627647 h 1019124"/>
                  <a:gd name="connsiteX61" fmla="*/ 154449 w 2464512"/>
                  <a:gd name="connsiteY61" fmla="*/ 623637 h 1019124"/>
                  <a:gd name="connsiteX62" fmla="*/ 166481 w 2464512"/>
                  <a:gd name="connsiteY62" fmla="*/ 611605 h 1019124"/>
                  <a:gd name="connsiteX63" fmla="*/ 172497 w 2464512"/>
                  <a:gd name="connsiteY63" fmla="*/ 605589 h 1019124"/>
                  <a:gd name="connsiteX64" fmla="*/ 174502 w 2464512"/>
                  <a:gd name="connsiteY64" fmla="*/ 599574 h 1019124"/>
                  <a:gd name="connsiteX65" fmla="*/ 186534 w 2464512"/>
                  <a:gd name="connsiteY65" fmla="*/ 591552 h 1019124"/>
                  <a:gd name="connsiteX66" fmla="*/ 194555 w 2464512"/>
                  <a:gd name="connsiteY66" fmla="*/ 579521 h 1019124"/>
                  <a:gd name="connsiteX67" fmla="*/ 196560 w 2464512"/>
                  <a:gd name="connsiteY67" fmla="*/ 573505 h 1019124"/>
                  <a:gd name="connsiteX68" fmla="*/ 188539 w 2464512"/>
                  <a:gd name="connsiteY68" fmla="*/ 545431 h 1019124"/>
                  <a:gd name="connsiteX69" fmla="*/ 170491 w 2464512"/>
                  <a:gd name="connsiteY69" fmla="*/ 539416 h 1019124"/>
                  <a:gd name="connsiteX70" fmla="*/ 152444 w 2464512"/>
                  <a:gd name="connsiteY70" fmla="*/ 541421 h 1019124"/>
                  <a:gd name="connsiteX71" fmla="*/ 144423 w 2464512"/>
                  <a:gd name="connsiteY71" fmla="*/ 543426 h 1019124"/>
                  <a:gd name="connsiteX72" fmla="*/ 134397 w 2464512"/>
                  <a:gd name="connsiteY72" fmla="*/ 545431 h 1019124"/>
                  <a:gd name="connsiteX73" fmla="*/ 126376 w 2464512"/>
                  <a:gd name="connsiteY73" fmla="*/ 551447 h 1019124"/>
                  <a:gd name="connsiteX74" fmla="*/ 88276 w 2464512"/>
                  <a:gd name="connsiteY74" fmla="*/ 543426 h 1019124"/>
                  <a:gd name="connsiteX75" fmla="*/ 86270 w 2464512"/>
                  <a:gd name="connsiteY75" fmla="*/ 537410 h 1019124"/>
                  <a:gd name="connsiteX76" fmla="*/ 80255 w 2464512"/>
                  <a:gd name="connsiteY76" fmla="*/ 531395 h 1019124"/>
                  <a:gd name="connsiteX77" fmla="*/ 78249 w 2464512"/>
                  <a:gd name="connsiteY77" fmla="*/ 513347 h 1019124"/>
                  <a:gd name="connsiteX78" fmla="*/ 66218 w 2464512"/>
                  <a:gd name="connsiteY78" fmla="*/ 509337 h 1019124"/>
                  <a:gd name="connsiteX79" fmla="*/ 60202 w 2464512"/>
                  <a:gd name="connsiteY79" fmla="*/ 505326 h 1019124"/>
                  <a:gd name="connsiteX80" fmla="*/ 54186 w 2464512"/>
                  <a:gd name="connsiteY80" fmla="*/ 499310 h 1019124"/>
                  <a:gd name="connsiteX81" fmla="*/ 48170 w 2464512"/>
                  <a:gd name="connsiteY81" fmla="*/ 497305 h 1019124"/>
                  <a:gd name="connsiteX82" fmla="*/ 46165 w 2464512"/>
                  <a:gd name="connsiteY82" fmla="*/ 483268 h 1019124"/>
                  <a:gd name="connsiteX83" fmla="*/ 40149 w 2464512"/>
                  <a:gd name="connsiteY83" fmla="*/ 477252 h 1019124"/>
                  <a:gd name="connsiteX84" fmla="*/ 38144 w 2464512"/>
                  <a:gd name="connsiteY84" fmla="*/ 465221 h 1019124"/>
                  <a:gd name="connsiteX85" fmla="*/ 28118 w 2464512"/>
                  <a:gd name="connsiteY85" fmla="*/ 453189 h 1019124"/>
                  <a:gd name="connsiteX86" fmla="*/ 24107 w 2464512"/>
                  <a:gd name="connsiteY86" fmla="*/ 447174 h 1019124"/>
                  <a:gd name="connsiteX87" fmla="*/ 16086 w 2464512"/>
                  <a:gd name="connsiteY87" fmla="*/ 445168 h 1019124"/>
                  <a:gd name="connsiteX88" fmla="*/ 8065 w 2464512"/>
                  <a:gd name="connsiteY88" fmla="*/ 441158 h 1019124"/>
                  <a:gd name="connsiteX89" fmla="*/ 6060 w 2464512"/>
                  <a:gd name="connsiteY89" fmla="*/ 433137 h 1019124"/>
                  <a:gd name="connsiteX90" fmla="*/ 44 w 2464512"/>
                  <a:gd name="connsiteY90" fmla="*/ 427121 h 1019124"/>
                  <a:gd name="connsiteX91" fmla="*/ 4055 w 2464512"/>
                  <a:gd name="connsiteY91" fmla="*/ 415089 h 1019124"/>
                  <a:gd name="connsiteX92" fmla="*/ 6060 w 2464512"/>
                  <a:gd name="connsiteY92" fmla="*/ 405063 h 1019124"/>
                  <a:gd name="connsiteX93" fmla="*/ 18091 w 2464512"/>
                  <a:gd name="connsiteY93" fmla="*/ 399047 h 1019124"/>
                  <a:gd name="connsiteX94" fmla="*/ 26112 w 2464512"/>
                  <a:gd name="connsiteY94" fmla="*/ 395037 h 1019124"/>
                  <a:gd name="connsiteX95" fmla="*/ 44160 w 2464512"/>
                  <a:gd name="connsiteY95" fmla="*/ 389021 h 1019124"/>
                  <a:gd name="connsiteX96" fmla="*/ 50176 w 2464512"/>
                  <a:gd name="connsiteY96" fmla="*/ 387016 h 1019124"/>
                  <a:gd name="connsiteX97" fmla="*/ 58197 w 2464512"/>
                  <a:gd name="connsiteY97" fmla="*/ 381000 h 1019124"/>
                  <a:gd name="connsiteX98" fmla="*/ 64212 w 2464512"/>
                  <a:gd name="connsiteY98" fmla="*/ 378995 h 1019124"/>
                  <a:gd name="connsiteX99" fmla="*/ 66218 w 2464512"/>
                  <a:gd name="connsiteY99" fmla="*/ 372979 h 1019124"/>
                  <a:gd name="connsiteX100" fmla="*/ 84265 w 2464512"/>
                  <a:gd name="connsiteY100" fmla="*/ 358942 h 1019124"/>
                  <a:gd name="connsiteX101" fmla="*/ 90281 w 2464512"/>
                  <a:gd name="connsiteY101" fmla="*/ 354931 h 1019124"/>
                  <a:gd name="connsiteX102" fmla="*/ 98302 w 2464512"/>
                  <a:gd name="connsiteY102" fmla="*/ 352926 h 1019124"/>
                  <a:gd name="connsiteX103" fmla="*/ 100307 w 2464512"/>
                  <a:gd name="connsiteY103" fmla="*/ 342900 h 1019124"/>
                  <a:gd name="connsiteX104" fmla="*/ 108328 w 2464512"/>
                  <a:gd name="connsiteY104" fmla="*/ 330868 h 1019124"/>
                  <a:gd name="connsiteX105" fmla="*/ 116349 w 2464512"/>
                  <a:gd name="connsiteY105" fmla="*/ 286752 h 1019124"/>
                  <a:gd name="connsiteX106" fmla="*/ 120360 w 2464512"/>
                  <a:gd name="connsiteY106" fmla="*/ 228600 h 1019124"/>
                  <a:gd name="connsiteX107" fmla="*/ 122365 w 2464512"/>
                  <a:gd name="connsiteY107" fmla="*/ 218574 h 1019124"/>
                  <a:gd name="connsiteX108" fmla="*/ 126376 w 2464512"/>
                  <a:gd name="connsiteY108" fmla="*/ 212558 h 1019124"/>
                  <a:gd name="connsiteX109" fmla="*/ 128381 w 2464512"/>
                  <a:gd name="connsiteY109" fmla="*/ 204537 h 1019124"/>
                  <a:gd name="connsiteX110" fmla="*/ 136402 w 2464512"/>
                  <a:gd name="connsiteY110" fmla="*/ 182479 h 1019124"/>
                  <a:gd name="connsiteX111" fmla="*/ 138407 w 2464512"/>
                  <a:gd name="connsiteY111" fmla="*/ 172452 h 1019124"/>
                  <a:gd name="connsiteX112" fmla="*/ 142418 w 2464512"/>
                  <a:gd name="connsiteY112" fmla="*/ 164431 h 1019124"/>
                  <a:gd name="connsiteX113" fmla="*/ 148434 w 2464512"/>
                  <a:gd name="connsiteY113" fmla="*/ 130342 h 1019124"/>
                  <a:gd name="connsiteX114" fmla="*/ 162470 w 2464512"/>
                  <a:gd name="connsiteY114" fmla="*/ 98258 h 1019124"/>
                  <a:gd name="connsiteX115" fmla="*/ 164476 w 2464512"/>
                  <a:gd name="connsiteY115" fmla="*/ 44116 h 1019124"/>
                  <a:gd name="connsiteX116" fmla="*/ 166481 w 2464512"/>
                  <a:gd name="connsiteY116" fmla="*/ 32084 h 1019124"/>
                  <a:gd name="connsiteX117" fmla="*/ 174502 w 2464512"/>
                  <a:gd name="connsiteY117" fmla="*/ 30079 h 1019124"/>
                  <a:gd name="connsiteX118" fmla="*/ 200570 w 2464512"/>
                  <a:gd name="connsiteY118" fmla="*/ 26068 h 1019124"/>
                  <a:gd name="connsiteX119" fmla="*/ 224634 w 2464512"/>
                  <a:gd name="connsiteY119" fmla="*/ 20052 h 1019124"/>
                  <a:gd name="connsiteX120" fmla="*/ 256718 w 2464512"/>
                  <a:gd name="connsiteY120" fmla="*/ 10026 h 1019124"/>
                  <a:gd name="connsiteX121" fmla="*/ 262734 w 2464512"/>
                  <a:gd name="connsiteY121" fmla="*/ 6016 h 1019124"/>
                  <a:gd name="connsiteX122" fmla="*/ 274765 w 2464512"/>
                  <a:gd name="connsiteY122" fmla="*/ 4010 h 1019124"/>
                  <a:gd name="connsiteX123" fmla="*/ 286797 w 2464512"/>
                  <a:gd name="connsiteY123" fmla="*/ 0 h 1019124"/>
                  <a:gd name="connsiteX124" fmla="*/ 316876 w 2464512"/>
                  <a:gd name="connsiteY124" fmla="*/ 4010 h 1019124"/>
                  <a:gd name="connsiteX125" fmla="*/ 322891 w 2464512"/>
                  <a:gd name="connsiteY125" fmla="*/ 10026 h 1019124"/>
                  <a:gd name="connsiteX126" fmla="*/ 340939 w 2464512"/>
                  <a:gd name="connsiteY126" fmla="*/ 18047 h 1019124"/>
                  <a:gd name="connsiteX127" fmla="*/ 348960 w 2464512"/>
                  <a:gd name="connsiteY127" fmla="*/ 22058 h 1019124"/>
                  <a:gd name="connsiteX128" fmla="*/ 354976 w 2464512"/>
                  <a:gd name="connsiteY128" fmla="*/ 26068 h 1019124"/>
                  <a:gd name="connsiteX129" fmla="*/ 365002 w 2464512"/>
                  <a:gd name="connsiteY129" fmla="*/ 28074 h 1019124"/>
                  <a:gd name="connsiteX130" fmla="*/ 393076 w 2464512"/>
                  <a:gd name="connsiteY130" fmla="*/ 44116 h 1019124"/>
                  <a:gd name="connsiteX131" fmla="*/ 409118 w 2464512"/>
                  <a:gd name="connsiteY131" fmla="*/ 48126 h 1019124"/>
                  <a:gd name="connsiteX132" fmla="*/ 425160 w 2464512"/>
                  <a:gd name="connsiteY132" fmla="*/ 56147 h 1019124"/>
                  <a:gd name="connsiteX133" fmla="*/ 467270 w 2464512"/>
                  <a:gd name="connsiteY133" fmla="*/ 64168 h 1019124"/>
                  <a:gd name="connsiteX134" fmla="*/ 493339 w 2464512"/>
                  <a:gd name="connsiteY134" fmla="*/ 62163 h 1019124"/>
                  <a:gd name="connsiteX135" fmla="*/ 515397 w 2464512"/>
                  <a:gd name="connsiteY135" fmla="*/ 60158 h 1019124"/>
                  <a:gd name="connsiteX136" fmla="*/ 607639 w 2464512"/>
                  <a:gd name="connsiteY136" fmla="*/ 62163 h 1019124"/>
                  <a:gd name="connsiteX137" fmla="*/ 613655 w 2464512"/>
                  <a:gd name="connsiteY137" fmla="*/ 66174 h 1019124"/>
                  <a:gd name="connsiteX138" fmla="*/ 635712 w 2464512"/>
                  <a:gd name="connsiteY138" fmla="*/ 74195 h 1019124"/>
                  <a:gd name="connsiteX139" fmla="*/ 643734 w 2464512"/>
                  <a:gd name="connsiteY139" fmla="*/ 80210 h 1019124"/>
                  <a:gd name="connsiteX140" fmla="*/ 649749 w 2464512"/>
                  <a:gd name="connsiteY140" fmla="*/ 84221 h 1019124"/>
                  <a:gd name="connsiteX141" fmla="*/ 655765 w 2464512"/>
                  <a:gd name="connsiteY141" fmla="*/ 90237 h 1019124"/>
                  <a:gd name="connsiteX142" fmla="*/ 665791 w 2464512"/>
                  <a:gd name="connsiteY142" fmla="*/ 92242 h 1019124"/>
                  <a:gd name="connsiteX143" fmla="*/ 671807 w 2464512"/>
                  <a:gd name="connsiteY143" fmla="*/ 100263 h 1019124"/>
                  <a:gd name="connsiteX144" fmla="*/ 685844 w 2464512"/>
                  <a:gd name="connsiteY144" fmla="*/ 104274 h 1019124"/>
                  <a:gd name="connsiteX145" fmla="*/ 701886 w 2464512"/>
                  <a:gd name="connsiteY145" fmla="*/ 110289 h 1019124"/>
                  <a:gd name="connsiteX146" fmla="*/ 709907 w 2464512"/>
                  <a:gd name="connsiteY146" fmla="*/ 116305 h 1019124"/>
                  <a:gd name="connsiteX147" fmla="*/ 731965 w 2464512"/>
                  <a:gd name="connsiteY147" fmla="*/ 122321 h 1019124"/>
                  <a:gd name="connsiteX148" fmla="*/ 746002 w 2464512"/>
                  <a:gd name="connsiteY148" fmla="*/ 130342 h 1019124"/>
                  <a:gd name="connsiteX149" fmla="*/ 754023 w 2464512"/>
                  <a:gd name="connsiteY149" fmla="*/ 132347 h 1019124"/>
                  <a:gd name="connsiteX150" fmla="*/ 782097 w 2464512"/>
                  <a:gd name="connsiteY150" fmla="*/ 140368 h 1019124"/>
                  <a:gd name="connsiteX151" fmla="*/ 788112 w 2464512"/>
                  <a:gd name="connsiteY151" fmla="*/ 144379 h 1019124"/>
                  <a:gd name="connsiteX152" fmla="*/ 796134 w 2464512"/>
                  <a:gd name="connsiteY152" fmla="*/ 146384 h 1019124"/>
                  <a:gd name="connsiteX153" fmla="*/ 844260 w 2464512"/>
                  <a:gd name="connsiteY153" fmla="*/ 154405 h 1019124"/>
                  <a:gd name="connsiteX154" fmla="*/ 960565 w 2464512"/>
                  <a:gd name="connsiteY154" fmla="*/ 162426 h 1019124"/>
                  <a:gd name="connsiteX155" fmla="*/ 1044786 w 2464512"/>
                  <a:gd name="connsiteY155" fmla="*/ 166437 h 1019124"/>
                  <a:gd name="connsiteX156" fmla="*/ 1080881 w 2464512"/>
                  <a:gd name="connsiteY156" fmla="*/ 168442 h 1019124"/>
                  <a:gd name="connsiteX157" fmla="*/ 1253334 w 2464512"/>
                  <a:gd name="connsiteY157" fmla="*/ 172452 h 1019124"/>
                  <a:gd name="connsiteX158" fmla="*/ 1341565 w 2464512"/>
                  <a:gd name="connsiteY158" fmla="*/ 170447 h 1019124"/>
                  <a:gd name="connsiteX159" fmla="*/ 1395707 w 2464512"/>
                  <a:gd name="connsiteY159" fmla="*/ 168442 h 1019124"/>
                  <a:gd name="connsiteX160" fmla="*/ 1508002 w 2464512"/>
                  <a:gd name="connsiteY160" fmla="*/ 166437 h 1019124"/>
                  <a:gd name="connsiteX161" fmla="*/ 1544097 w 2464512"/>
                  <a:gd name="connsiteY161" fmla="*/ 164431 h 1019124"/>
                  <a:gd name="connsiteX162" fmla="*/ 1554123 w 2464512"/>
                  <a:gd name="connsiteY162" fmla="*/ 160421 h 1019124"/>
                  <a:gd name="connsiteX163" fmla="*/ 1588212 w 2464512"/>
                  <a:gd name="connsiteY163" fmla="*/ 152400 h 1019124"/>
                  <a:gd name="connsiteX164" fmla="*/ 1594228 w 2464512"/>
                  <a:gd name="connsiteY164" fmla="*/ 148389 h 1019124"/>
                  <a:gd name="connsiteX165" fmla="*/ 1606260 w 2464512"/>
                  <a:gd name="connsiteY165" fmla="*/ 150395 h 1019124"/>
                  <a:gd name="connsiteX166" fmla="*/ 1622302 w 2464512"/>
                  <a:gd name="connsiteY166" fmla="*/ 156410 h 1019124"/>
                  <a:gd name="connsiteX167" fmla="*/ 1636339 w 2464512"/>
                  <a:gd name="connsiteY167" fmla="*/ 168442 h 1019124"/>
                  <a:gd name="connsiteX168" fmla="*/ 1642355 w 2464512"/>
                  <a:gd name="connsiteY168" fmla="*/ 176463 h 1019124"/>
                  <a:gd name="connsiteX169" fmla="*/ 1650376 w 2464512"/>
                  <a:gd name="connsiteY169" fmla="*/ 182479 h 1019124"/>
                  <a:gd name="connsiteX170" fmla="*/ 1668423 w 2464512"/>
                  <a:gd name="connsiteY170" fmla="*/ 204537 h 1019124"/>
                  <a:gd name="connsiteX171" fmla="*/ 1682460 w 2464512"/>
                  <a:gd name="connsiteY171" fmla="*/ 222584 h 1019124"/>
                  <a:gd name="connsiteX172" fmla="*/ 1700507 w 2464512"/>
                  <a:gd name="connsiteY172" fmla="*/ 240631 h 1019124"/>
                  <a:gd name="connsiteX173" fmla="*/ 1708528 w 2464512"/>
                  <a:gd name="connsiteY173" fmla="*/ 252663 h 1019124"/>
                  <a:gd name="connsiteX174" fmla="*/ 1730586 w 2464512"/>
                  <a:gd name="connsiteY174" fmla="*/ 282742 h 1019124"/>
                  <a:gd name="connsiteX175" fmla="*/ 1728581 w 2464512"/>
                  <a:gd name="connsiteY175" fmla="*/ 310816 h 1019124"/>
                  <a:gd name="connsiteX176" fmla="*/ 1726576 w 2464512"/>
                  <a:gd name="connsiteY176" fmla="*/ 318837 h 1019124"/>
                  <a:gd name="connsiteX177" fmla="*/ 1720560 w 2464512"/>
                  <a:gd name="connsiteY177" fmla="*/ 322847 h 1019124"/>
                  <a:gd name="connsiteX178" fmla="*/ 1712539 w 2464512"/>
                  <a:gd name="connsiteY178" fmla="*/ 328863 h 1019124"/>
                  <a:gd name="connsiteX179" fmla="*/ 1706523 w 2464512"/>
                  <a:gd name="connsiteY179" fmla="*/ 330868 h 1019124"/>
                  <a:gd name="connsiteX180" fmla="*/ 1696497 w 2464512"/>
                  <a:gd name="connsiteY180" fmla="*/ 346910 h 1019124"/>
                  <a:gd name="connsiteX181" fmla="*/ 1688476 w 2464512"/>
                  <a:gd name="connsiteY181" fmla="*/ 358942 h 1019124"/>
                  <a:gd name="connsiteX182" fmla="*/ 1684465 w 2464512"/>
                  <a:gd name="connsiteY182" fmla="*/ 364958 h 1019124"/>
                  <a:gd name="connsiteX183" fmla="*/ 1680455 w 2464512"/>
                  <a:gd name="connsiteY183" fmla="*/ 372979 h 1019124"/>
                  <a:gd name="connsiteX184" fmla="*/ 1674439 w 2464512"/>
                  <a:gd name="connsiteY184" fmla="*/ 376989 h 1019124"/>
                  <a:gd name="connsiteX185" fmla="*/ 1670428 w 2464512"/>
                  <a:gd name="connsiteY185" fmla="*/ 383005 h 1019124"/>
                  <a:gd name="connsiteX186" fmla="*/ 1660402 w 2464512"/>
                  <a:gd name="connsiteY186" fmla="*/ 395037 h 1019124"/>
                  <a:gd name="connsiteX187" fmla="*/ 1654386 w 2464512"/>
                  <a:gd name="connsiteY187" fmla="*/ 407068 h 1019124"/>
                  <a:gd name="connsiteX188" fmla="*/ 1648370 w 2464512"/>
                  <a:gd name="connsiteY188" fmla="*/ 409074 h 1019124"/>
                  <a:gd name="connsiteX189" fmla="*/ 1646365 w 2464512"/>
                  <a:gd name="connsiteY189" fmla="*/ 419100 h 1019124"/>
                  <a:gd name="connsiteX190" fmla="*/ 1640349 w 2464512"/>
                  <a:gd name="connsiteY190" fmla="*/ 425116 h 1019124"/>
                  <a:gd name="connsiteX191" fmla="*/ 1636339 w 2464512"/>
                  <a:gd name="connsiteY191" fmla="*/ 431131 h 1019124"/>
                  <a:gd name="connsiteX192" fmla="*/ 1630323 w 2464512"/>
                  <a:gd name="connsiteY192" fmla="*/ 439152 h 1019124"/>
                  <a:gd name="connsiteX193" fmla="*/ 1628318 w 2464512"/>
                  <a:gd name="connsiteY193" fmla="*/ 445168 h 1019124"/>
                  <a:gd name="connsiteX194" fmla="*/ 1616286 w 2464512"/>
                  <a:gd name="connsiteY194" fmla="*/ 463216 h 1019124"/>
                  <a:gd name="connsiteX195" fmla="*/ 1614281 w 2464512"/>
                  <a:gd name="connsiteY195" fmla="*/ 469231 h 1019124"/>
                  <a:gd name="connsiteX196" fmla="*/ 1608265 w 2464512"/>
                  <a:gd name="connsiteY196" fmla="*/ 475247 h 1019124"/>
                  <a:gd name="connsiteX197" fmla="*/ 1610270 w 2464512"/>
                  <a:gd name="connsiteY197" fmla="*/ 481263 h 1019124"/>
                  <a:gd name="connsiteX198" fmla="*/ 1610270 w 2464512"/>
                  <a:gd name="connsiteY198" fmla="*/ 529389 h 1019124"/>
                  <a:gd name="connsiteX199" fmla="*/ 1618291 w 2464512"/>
                  <a:gd name="connsiteY199" fmla="*/ 555458 h 1019124"/>
                  <a:gd name="connsiteX200" fmla="*/ 1620297 w 2464512"/>
                  <a:gd name="connsiteY200" fmla="*/ 563479 h 1019124"/>
                  <a:gd name="connsiteX201" fmla="*/ 1626312 w 2464512"/>
                  <a:gd name="connsiteY201" fmla="*/ 565484 h 1019124"/>
                  <a:gd name="connsiteX202" fmla="*/ 1644360 w 2464512"/>
                  <a:gd name="connsiteY202" fmla="*/ 575510 h 1019124"/>
                  <a:gd name="connsiteX203" fmla="*/ 1652381 w 2464512"/>
                  <a:gd name="connsiteY203" fmla="*/ 577516 h 1019124"/>
                  <a:gd name="connsiteX204" fmla="*/ 1664412 w 2464512"/>
                  <a:gd name="connsiteY204" fmla="*/ 593558 h 1019124"/>
                  <a:gd name="connsiteX205" fmla="*/ 1670428 w 2464512"/>
                  <a:gd name="connsiteY205" fmla="*/ 599574 h 1019124"/>
                  <a:gd name="connsiteX206" fmla="*/ 1676444 w 2464512"/>
                  <a:gd name="connsiteY206" fmla="*/ 607595 h 1019124"/>
                  <a:gd name="connsiteX207" fmla="*/ 1682460 w 2464512"/>
                  <a:gd name="connsiteY207" fmla="*/ 619626 h 1019124"/>
                  <a:gd name="connsiteX208" fmla="*/ 1684465 w 2464512"/>
                  <a:gd name="connsiteY208" fmla="*/ 625642 h 1019124"/>
                  <a:gd name="connsiteX209" fmla="*/ 1694491 w 2464512"/>
                  <a:gd name="connsiteY209" fmla="*/ 637674 h 1019124"/>
                  <a:gd name="connsiteX210" fmla="*/ 1700507 w 2464512"/>
                  <a:gd name="connsiteY210" fmla="*/ 641684 h 1019124"/>
                  <a:gd name="connsiteX211" fmla="*/ 1708528 w 2464512"/>
                  <a:gd name="connsiteY211" fmla="*/ 651710 h 1019124"/>
                  <a:gd name="connsiteX212" fmla="*/ 1710534 w 2464512"/>
                  <a:gd name="connsiteY212" fmla="*/ 657726 h 1019124"/>
                  <a:gd name="connsiteX213" fmla="*/ 1716549 w 2464512"/>
                  <a:gd name="connsiteY213" fmla="*/ 663742 h 1019124"/>
                  <a:gd name="connsiteX214" fmla="*/ 1720560 w 2464512"/>
                  <a:gd name="connsiteY214" fmla="*/ 669758 h 1019124"/>
                  <a:gd name="connsiteX215" fmla="*/ 1726576 w 2464512"/>
                  <a:gd name="connsiteY215" fmla="*/ 677779 h 1019124"/>
                  <a:gd name="connsiteX216" fmla="*/ 1728581 w 2464512"/>
                  <a:gd name="connsiteY216" fmla="*/ 703847 h 1019124"/>
                  <a:gd name="connsiteX217" fmla="*/ 1730586 w 2464512"/>
                  <a:gd name="connsiteY217" fmla="*/ 709863 h 1019124"/>
                  <a:gd name="connsiteX218" fmla="*/ 1742618 w 2464512"/>
                  <a:gd name="connsiteY218" fmla="*/ 713874 h 1019124"/>
                  <a:gd name="connsiteX219" fmla="*/ 1754649 w 2464512"/>
                  <a:gd name="connsiteY219" fmla="*/ 723900 h 1019124"/>
                  <a:gd name="connsiteX220" fmla="*/ 1760665 w 2464512"/>
                  <a:gd name="connsiteY220" fmla="*/ 725905 h 1019124"/>
                  <a:gd name="connsiteX221" fmla="*/ 1766681 w 2464512"/>
                  <a:gd name="connsiteY221" fmla="*/ 729916 h 1019124"/>
                  <a:gd name="connsiteX222" fmla="*/ 1804781 w 2464512"/>
                  <a:gd name="connsiteY222" fmla="*/ 725905 h 1019124"/>
                  <a:gd name="connsiteX223" fmla="*/ 1810797 w 2464512"/>
                  <a:gd name="connsiteY223" fmla="*/ 721895 h 1019124"/>
                  <a:gd name="connsiteX224" fmla="*/ 1836865 w 2464512"/>
                  <a:gd name="connsiteY224" fmla="*/ 723900 h 1019124"/>
                  <a:gd name="connsiteX225" fmla="*/ 1848897 w 2464512"/>
                  <a:gd name="connsiteY225" fmla="*/ 735931 h 1019124"/>
                  <a:gd name="connsiteX226" fmla="*/ 1860928 w 2464512"/>
                  <a:gd name="connsiteY226" fmla="*/ 743952 h 1019124"/>
                  <a:gd name="connsiteX227" fmla="*/ 1864939 w 2464512"/>
                  <a:gd name="connsiteY227" fmla="*/ 749968 h 1019124"/>
                  <a:gd name="connsiteX228" fmla="*/ 1876970 w 2464512"/>
                  <a:gd name="connsiteY228" fmla="*/ 762000 h 1019124"/>
                  <a:gd name="connsiteX229" fmla="*/ 1880981 w 2464512"/>
                  <a:gd name="connsiteY229" fmla="*/ 768016 h 1019124"/>
                  <a:gd name="connsiteX230" fmla="*/ 1884991 w 2464512"/>
                  <a:gd name="connsiteY230" fmla="*/ 790074 h 1019124"/>
                  <a:gd name="connsiteX231" fmla="*/ 1889002 w 2464512"/>
                  <a:gd name="connsiteY231" fmla="*/ 818147 h 1019124"/>
                  <a:gd name="connsiteX232" fmla="*/ 1891007 w 2464512"/>
                  <a:gd name="connsiteY232" fmla="*/ 824163 h 1019124"/>
                  <a:gd name="connsiteX233" fmla="*/ 1897023 w 2464512"/>
                  <a:gd name="connsiteY233" fmla="*/ 830179 h 1019124"/>
                  <a:gd name="connsiteX234" fmla="*/ 1901034 w 2464512"/>
                  <a:gd name="connsiteY234" fmla="*/ 836195 h 1019124"/>
                  <a:gd name="connsiteX235" fmla="*/ 1911060 w 2464512"/>
                  <a:gd name="connsiteY235" fmla="*/ 860258 h 1019124"/>
                  <a:gd name="connsiteX236" fmla="*/ 1923091 w 2464512"/>
                  <a:gd name="connsiteY236" fmla="*/ 868279 h 1019124"/>
                  <a:gd name="connsiteX237" fmla="*/ 1931112 w 2464512"/>
                  <a:gd name="connsiteY237" fmla="*/ 880310 h 1019124"/>
                  <a:gd name="connsiteX238" fmla="*/ 1943144 w 2464512"/>
                  <a:gd name="connsiteY238" fmla="*/ 884321 h 1019124"/>
                  <a:gd name="connsiteX239" fmla="*/ 1965202 w 2464512"/>
                  <a:gd name="connsiteY239" fmla="*/ 882316 h 1019124"/>
                  <a:gd name="connsiteX240" fmla="*/ 1981244 w 2464512"/>
                  <a:gd name="connsiteY240" fmla="*/ 872289 h 1019124"/>
                  <a:gd name="connsiteX241" fmla="*/ 1987260 w 2464512"/>
                  <a:gd name="connsiteY241" fmla="*/ 870284 h 1019124"/>
                  <a:gd name="connsiteX242" fmla="*/ 1997286 w 2464512"/>
                  <a:gd name="connsiteY242" fmla="*/ 852237 h 1019124"/>
                  <a:gd name="connsiteX243" fmla="*/ 1993276 w 2464512"/>
                  <a:gd name="connsiteY243" fmla="*/ 814137 h 1019124"/>
                  <a:gd name="connsiteX244" fmla="*/ 1989265 w 2464512"/>
                  <a:gd name="connsiteY244" fmla="*/ 806116 h 1019124"/>
                  <a:gd name="connsiteX245" fmla="*/ 1979239 w 2464512"/>
                  <a:gd name="connsiteY245" fmla="*/ 792079 h 1019124"/>
                  <a:gd name="connsiteX246" fmla="*/ 1975228 w 2464512"/>
                  <a:gd name="connsiteY246" fmla="*/ 778042 h 1019124"/>
                  <a:gd name="connsiteX247" fmla="*/ 1977234 w 2464512"/>
                  <a:gd name="connsiteY247" fmla="*/ 741947 h 1019124"/>
                  <a:gd name="connsiteX248" fmla="*/ 1981244 w 2464512"/>
                  <a:gd name="connsiteY248" fmla="*/ 733926 h 1019124"/>
                  <a:gd name="connsiteX249" fmla="*/ 1989265 w 2464512"/>
                  <a:gd name="connsiteY249" fmla="*/ 717884 h 1019124"/>
                  <a:gd name="connsiteX250" fmla="*/ 2013328 w 2464512"/>
                  <a:gd name="connsiteY250" fmla="*/ 691816 h 1019124"/>
                  <a:gd name="connsiteX251" fmla="*/ 2031376 w 2464512"/>
                  <a:gd name="connsiteY251" fmla="*/ 671763 h 1019124"/>
                  <a:gd name="connsiteX252" fmla="*/ 2039397 w 2464512"/>
                  <a:gd name="connsiteY252" fmla="*/ 661737 h 1019124"/>
                  <a:gd name="connsiteX253" fmla="*/ 2053434 w 2464512"/>
                  <a:gd name="connsiteY253" fmla="*/ 649705 h 1019124"/>
                  <a:gd name="connsiteX254" fmla="*/ 2057444 w 2464512"/>
                  <a:gd name="connsiteY254" fmla="*/ 643689 h 1019124"/>
                  <a:gd name="connsiteX255" fmla="*/ 2069476 w 2464512"/>
                  <a:gd name="connsiteY255" fmla="*/ 631658 h 1019124"/>
                  <a:gd name="connsiteX256" fmla="*/ 2067470 w 2464512"/>
                  <a:gd name="connsiteY256" fmla="*/ 625642 h 1019124"/>
                  <a:gd name="connsiteX257" fmla="*/ 2061455 w 2464512"/>
                  <a:gd name="connsiteY257" fmla="*/ 623637 h 1019124"/>
                  <a:gd name="connsiteX258" fmla="*/ 2067470 w 2464512"/>
                  <a:gd name="connsiteY258" fmla="*/ 619626 h 1019124"/>
                  <a:gd name="connsiteX259" fmla="*/ 2091534 w 2464512"/>
                  <a:gd name="connsiteY259" fmla="*/ 615616 h 1019124"/>
                  <a:gd name="connsiteX260" fmla="*/ 2159712 w 2464512"/>
                  <a:gd name="connsiteY260" fmla="*/ 607595 h 1019124"/>
                  <a:gd name="connsiteX261" fmla="*/ 2169739 w 2464512"/>
                  <a:gd name="connsiteY261" fmla="*/ 611605 h 1019124"/>
                  <a:gd name="connsiteX262" fmla="*/ 2179765 w 2464512"/>
                  <a:gd name="connsiteY262" fmla="*/ 613610 h 1019124"/>
                  <a:gd name="connsiteX263" fmla="*/ 2193802 w 2464512"/>
                  <a:gd name="connsiteY263" fmla="*/ 619626 h 1019124"/>
                  <a:gd name="connsiteX264" fmla="*/ 2207839 w 2464512"/>
                  <a:gd name="connsiteY264" fmla="*/ 629652 h 1019124"/>
                  <a:gd name="connsiteX265" fmla="*/ 2221876 w 2464512"/>
                  <a:gd name="connsiteY265" fmla="*/ 631658 h 1019124"/>
                  <a:gd name="connsiteX266" fmla="*/ 2235912 w 2464512"/>
                  <a:gd name="connsiteY266" fmla="*/ 637674 h 1019124"/>
                  <a:gd name="connsiteX267" fmla="*/ 2241928 w 2464512"/>
                  <a:gd name="connsiteY267" fmla="*/ 641684 h 1019124"/>
                  <a:gd name="connsiteX268" fmla="*/ 2249949 w 2464512"/>
                  <a:gd name="connsiteY268" fmla="*/ 643689 h 1019124"/>
                  <a:gd name="connsiteX269" fmla="*/ 2259976 w 2464512"/>
                  <a:gd name="connsiteY269" fmla="*/ 647700 h 1019124"/>
                  <a:gd name="connsiteX270" fmla="*/ 2276018 w 2464512"/>
                  <a:gd name="connsiteY270" fmla="*/ 651710 h 1019124"/>
                  <a:gd name="connsiteX271" fmla="*/ 2302086 w 2464512"/>
                  <a:gd name="connsiteY271" fmla="*/ 663742 h 1019124"/>
                  <a:gd name="connsiteX272" fmla="*/ 2318128 w 2464512"/>
                  <a:gd name="connsiteY272" fmla="*/ 667752 h 1019124"/>
                  <a:gd name="connsiteX273" fmla="*/ 2328155 w 2464512"/>
                  <a:gd name="connsiteY273" fmla="*/ 671763 h 1019124"/>
                  <a:gd name="connsiteX274" fmla="*/ 2346202 w 2464512"/>
                  <a:gd name="connsiteY274" fmla="*/ 677779 h 1019124"/>
                  <a:gd name="connsiteX275" fmla="*/ 2356228 w 2464512"/>
                  <a:gd name="connsiteY275" fmla="*/ 683795 h 1019124"/>
                  <a:gd name="connsiteX276" fmla="*/ 2374276 w 2464512"/>
                  <a:gd name="connsiteY276" fmla="*/ 689810 h 1019124"/>
                  <a:gd name="connsiteX277" fmla="*/ 2380291 w 2464512"/>
                  <a:gd name="connsiteY277" fmla="*/ 695826 h 1019124"/>
                  <a:gd name="connsiteX278" fmla="*/ 2384302 w 2464512"/>
                  <a:gd name="connsiteY278" fmla="*/ 715879 h 1019124"/>
                  <a:gd name="connsiteX279" fmla="*/ 2394328 w 2464512"/>
                  <a:gd name="connsiteY279" fmla="*/ 727910 h 1019124"/>
                  <a:gd name="connsiteX280" fmla="*/ 2400344 w 2464512"/>
                  <a:gd name="connsiteY280" fmla="*/ 731921 h 1019124"/>
                  <a:gd name="connsiteX281" fmla="*/ 2406360 w 2464512"/>
                  <a:gd name="connsiteY281" fmla="*/ 745958 h 1019124"/>
                  <a:gd name="connsiteX282" fmla="*/ 2418391 w 2464512"/>
                  <a:gd name="connsiteY282" fmla="*/ 757989 h 1019124"/>
                  <a:gd name="connsiteX283" fmla="*/ 2426412 w 2464512"/>
                  <a:gd name="connsiteY283" fmla="*/ 772026 h 1019124"/>
                  <a:gd name="connsiteX284" fmla="*/ 2428418 w 2464512"/>
                  <a:gd name="connsiteY284" fmla="*/ 780047 h 1019124"/>
                  <a:gd name="connsiteX285" fmla="*/ 2432428 w 2464512"/>
                  <a:gd name="connsiteY285" fmla="*/ 788068 h 1019124"/>
                  <a:gd name="connsiteX286" fmla="*/ 2438444 w 2464512"/>
                  <a:gd name="connsiteY286" fmla="*/ 806116 h 1019124"/>
                  <a:gd name="connsiteX287" fmla="*/ 2444460 w 2464512"/>
                  <a:gd name="connsiteY287" fmla="*/ 814137 h 1019124"/>
                  <a:gd name="connsiteX288" fmla="*/ 2446465 w 2464512"/>
                  <a:gd name="connsiteY288" fmla="*/ 826168 h 1019124"/>
                  <a:gd name="connsiteX289" fmla="*/ 2450476 w 2464512"/>
                  <a:gd name="connsiteY289" fmla="*/ 832184 h 1019124"/>
                  <a:gd name="connsiteX290" fmla="*/ 2458497 w 2464512"/>
                  <a:gd name="connsiteY290" fmla="*/ 862263 h 1019124"/>
                  <a:gd name="connsiteX291" fmla="*/ 2464512 w 2464512"/>
                  <a:gd name="connsiteY291" fmla="*/ 874295 h 1019124"/>
                  <a:gd name="connsiteX292" fmla="*/ 2460502 w 2464512"/>
                  <a:gd name="connsiteY292" fmla="*/ 880310 h 1019124"/>
                  <a:gd name="connsiteX293" fmla="*/ 2448470 w 2464512"/>
                  <a:gd name="connsiteY293" fmla="*/ 882316 h 1019124"/>
                  <a:gd name="connsiteX294" fmla="*/ 2422402 w 2464512"/>
                  <a:gd name="connsiteY294" fmla="*/ 888331 h 1019124"/>
                  <a:gd name="connsiteX295" fmla="*/ 2350212 w 2464512"/>
                  <a:gd name="connsiteY295" fmla="*/ 884321 h 1019124"/>
                  <a:gd name="connsiteX296" fmla="*/ 2338181 w 2464512"/>
                  <a:gd name="connsiteY296" fmla="*/ 882316 h 1019124"/>
                  <a:gd name="connsiteX297" fmla="*/ 2326149 w 2464512"/>
                  <a:gd name="connsiteY297" fmla="*/ 878305 h 1019124"/>
                  <a:gd name="connsiteX298" fmla="*/ 2288049 w 2464512"/>
                  <a:gd name="connsiteY298" fmla="*/ 882316 h 1019124"/>
                  <a:gd name="connsiteX299" fmla="*/ 2282034 w 2464512"/>
                  <a:gd name="connsiteY299" fmla="*/ 884321 h 1019124"/>
                  <a:gd name="connsiteX300" fmla="*/ 2270002 w 2464512"/>
                  <a:gd name="connsiteY300" fmla="*/ 894347 h 1019124"/>
                  <a:gd name="connsiteX301" fmla="*/ 2263986 w 2464512"/>
                  <a:gd name="connsiteY301" fmla="*/ 900363 h 1019124"/>
                  <a:gd name="connsiteX302" fmla="*/ 2255965 w 2464512"/>
                  <a:gd name="connsiteY302" fmla="*/ 906379 h 1019124"/>
                  <a:gd name="connsiteX303" fmla="*/ 2249949 w 2464512"/>
                  <a:gd name="connsiteY303" fmla="*/ 914400 h 1019124"/>
                  <a:gd name="connsiteX304" fmla="*/ 2237918 w 2464512"/>
                  <a:gd name="connsiteY304" fmla="*/ 920416 h 1019124"/>
                  <a:gd name="connsiteX305" fmla="*/ 2231902 w 2464512"/>
                  <a:gd name="connsiteY305" fmla="*/ 926431 h 1019124"/>
                  <a:gd name="connsiteX306" fmla="*/ 2221876 w 2464512"/>
                  <a:gd name="connsiteY306" fmla="*/ 932447 h 1019124"/>
                  <a:gd name="connsiteX307" fmla="*/ 2219870 w 2464512"/>
                  <a:gd name="connsiteY307" fmla="*/ 940468 h 1019124"/>
                  <a:gd name="connsiteX308" fmla="*/ 2209844 w 2464512"/>
                  <a:gd name="connsiteY308" fmla="*/ 946484 h 1019124"/>
                  <a:gd name="connsiteX309" fmla="*/ 2197812 w 2464512"/>
                  <a:gd name="connsiteY309" fmla="*/ 956510 h 1019124"/>
                  <a:gd name="connsiteX310" fmla="*/ 2189791 w 2464512"/>
                  <a:gd name="connsiteY310" fmla="*/ 958516 h 1019124"/>
                  <a:gd name="connsiteX311" fmla="*/ 2177760 w 2464512"/>
                  <a:gd name="connsiteY311" fmla="*/ 970547 h 1019124"/>
                  <a:gd name="connsiteX312" fmla="*/ 2173749 w 2464512"/>
                  <a:gd name="connsiteY312" fmla="*/ 978568 h 1019124"/>
                  <a:gd name="connsiteX313" fmla="*/ 2163723 w 2464512"/>
                  <a:gd name="connsiteY313" fmla="*/ 984584 h 1019124"/>
                  <a:gd name="connsiteX314" fmla="*/ 2149686 w 2464512"/>
                  <a:gd name="connsiteY314" fmla="*/ 996616 h 1019124"/>
                  <a:gd name="connsiteX315" fmla="*/ 2135649 w 2464512"/>
                  <a:gd name="connsiteY315" fmla="*/ 1010652 h 1019124"/>
                  <a:gd name="connsiteX316" fmla="*/ 2129634 w 2464512"/>
                  <a:gd name="connsiteY316" fmla="*/ 1012658 h 1019124"/>
                  <a:gd name="connsiteX317" fmla="*/ 2125623 w 2464512"/>
                  <a:gd name="connsiteY317" fmla="*/ 1018674 h 1019124"/>
                  <a:gd name="connsiteX318" fmla="*/ 2127628 w 2464512"/>
                  <a:gd name="connsiteY318" fmla="*/ 1008647 h 1019124"/>
                  <a:gd name="connsiteX319" fmla="*/ 2093539 w 2464512"/>
                  <a:gd name="connsiteY319" fmla="*/ 1004637 h 1019124"/>
                  <a:gd name="connsiteX320" fmla="*/ 2089528 w 2464512"/>
                  <a:gd name="connsiteY320" fmla="*/ 998621 h 1019124"/>
                  <a:gd name="connsiteX321" fmla="*/ 2077497 w 2464512"/>
                  <a:gd name="connsiteY321" fmla="*/ 992605 h 1019124"/>
                  <a:gd name="connsiteX322" fmla="*/ 2067470 w 2464512"/>
                  <a:gd name="connsiteY322" fmla="*/ 996616 h 1019124"/>
                  <a:gd name="connsiteX323" fmla="*/ 2019344 w 2464512"/>
                  <a:gd name="connsiteY323" fmla="*/ 994610 h 1019124"/>
                  <a:gd name="connsiteX324" fmla="*/ 1987260 w 2464512"/>
                  <a:gd name="connsiteY324" fmla="*/ 988595 h 1019124"/>
                  <a:gd name="connsiteX325" fmla="*/ 1979239 w 2464512"/>
                  <a:gd name="connsiteY325" fmla="*/ 984584 h 1019124"/>
                  <a:gd name="connsiteX326" fmla="*/ 1973223 w 2464512"/>
                  <a:gd name="connsiteY326" fmla="*/ 980574 h 1019124"/>
                  <a:gd name="connsiteX327" fmla="*/ 1961191 w 2464512"/>
                  <a:gd name="connsiteY327" fmla="*/ 978568 h 1019124"/>
                  <a:gd name="connsiteX328" fmla="*/ 1941139 w 2464512"/>
                  <a:gd name="connsiteY328" fmla="*/ 970547 h 1019124"/>
                  <a:gd name="connsiteX329" fmla="*/ 1935123 w 2464512"/>
                  <a:gd name="connsiteY329" fmla="*/ 968542 h 1019124"/>
                  <a:gd name="connsiteX330" fmla="*/ 1929107 w 2464512"/>
                  <a:gd name="connsiteY330" fmla="*/ 964531 h 1019124"/>
                  <a:gd name="connsiteX331" fmla="*/ 1923091 w 2464512"/>
                  <a:gd name="connsiteY331" fmla="*/ 962526 h 1019124"/>
                  <a:gd name="connsiteX332" fmla="*/ 1915070 w 2464512"/>
                  <a:gd name="connsiteY332" fmla="*/ 958516 h 1019124"/>
                  <a:gd name="connsiteX333" fmla="*/ 1897023 w 2464512"/>
                  <a:gd name="connsiteY333" fmla="*/ 950495 h 1019124"/>
                  <a:gd name="connsiteX334" fmla="*/ 1889002 w 2464512"/>
                  <a:gd name="connsiteY334" fmla="*/ 946484 h 1019124"/>
                  <a:gd name="connsiteX335" fmla="*/ 1882986 w 2464512"/>
                  <a:gd name="connsiteY335" fmla="*/ 944479 h 1019124"/>
                  <a:gd name="connsiteX336" fmla="*/ 1876970 w 2464512"/>
                  <a:gd name="connsiteY336" fmla="*/ 940468 h 1019124"/>
                  <a:gd name="connsiteX337" fmla="*/ 1866944 w 2464512"/>
                  <a:gd name="connsiteY337" fmla="*/ 938463 h 1019124"/>
                  <a:gd name="connsiteX338" fmla="*/ 1852907 w 2464512"/>
                  <a:gd name="connsiteY338" fmla="*/ 934452 h 1019124"/>
                  <a:gd name="connsiteX339" fmla="*/ 1834860 w 2464512"/>
                  <a:gd name="connsiteY339" fmla="*/ 926431 h 1019124"/>
                  <a:gd name="connsiteX340" fmla="*/ 1808791 w 2464512"/>
                  <a:gd name="connsiteY340" fmla="*/ 916405 h 1019124"/>
                  <a:gd name="connsiteX341" fmla="*/ 1782723 w 2464512"/>
                  <a:gd name="connsiteY341" fmla="*/ 904374 h 1019124"/>
                  <a:gd name="connsiteX342" fmla="*/ 1776707 w 2464512"/>
                  <a:gd name="connsiteY342" fmla="*/ 900363 h 1019124"/>
                  <a:gd name="connsiteX343" fmla="*/ 1768686 w 2464512"/>
                  <a:gd name="connsiteY343" fmla="*/ 898358 h 1019124"/>
                  <a:gd name="connsiteX344" fmla="*/ 1748634 w 2464512"/>
                  <a:gd name="connsiteY344" fmla="*/ 892342 h 1019124"/>
                  <a:gd name="connsiteX345" fmla="*/ 1742618 w 2464512"/>
                  <a:gd name="connsiteY345" fmla="*/ 886326 h 1019124"/>
                  <a:gd name="connsiteX346" fmla="*/ 1738607 w 2464512"/>
                  <a:gd name="connsiteY346" fmla="*/ 880310 h 1019124"/>
                  <a:gd name="connsiteX347" fmla="*/ 1732591 w 2464512"/>
                  <a:gd name="connsiteY347" fmla="*/ 876300 h 1019124"/>
                  <a:gd name="connsiteX348" fmla="*/ 1714544 w 2464512"/>
                  <a:gd name="connsiteY348" fmla="*/ 858252 h 1019124"/>
                  <a:gd name="connsiteX349" fmla="*/ 1712539 w 2464512"/>
                  <a:gd name="connsiteY349" fmla="*/ 852237 h 1019124"/>
                  <a:gd name="connsiteX350" fmla="*/ 1706523 w 2464512"/>
                  <a:gd name="connsiteY350" fmla="*/ 842210 h 1019124"/>
                  <a:gd name="connsiteX351" fmla="*/ 1696497 w 2464512"/>
                  <a:gd name="connsiteY351" fmla="*/ 836195 h 1019124"/>
                  <a:gd name="connsiteX352" fmla="*/ 1692486 w 2464512"/>
                  <a:gd name="connsiteY352" fmla="*/ 830179 h 1019124"/>
                  <a:gd name="connsiteX353" fmla="*/ 1690481 w 2464512"/>
                  <a:gd name="connsiteY353" fmla="*/ 824163 h 1019124"/>
                  <a:gd name="connsiteX354" fmla="*/ 1682460 w 2464512"/>
                  <a:gd name="connsiteY354" fmla="*/ 816142 h 1019124"/>
                  <a:gd name="connsiteX355" fmla="*/ 1678449 w 2464512"/>
                  <a:gd name="connsiteY355" fmla="*/ 810126 h 1019124"/>
                  <a:gd name="connsiteX356" fmla="*/ 1660402 w 2464512"/>
                  <a:gd name="connsiteY356" fmla="*/ 790074 h 1019124"/>
                  <a:gd name="connsiteX357" fmla="*/ 1654386 w 2464512"/>
                  <a:gd name="connsiteY357" fmla="*/ 788068 h 1019124"/>
                  <a:gd name="connsiteX358" fmla="*/ 1632328 w 2464512"/>
                  <a:gd name="connsiteY358" fmla="*/ 768016 h 1019124"/>
                  <a:gd name="connsiteX359" fmla="*/ 1622302 w 2464512"/>
                  <a:gd name="connsiteY359" fmla="*/ 753979 h 1019124"/>
                  <a:gd name="connsiteX360" fmla="*/ 1618291 w 2464512"/>
                  <a:gd name="connsiteY360" fmla="*/ 747963 h 1019124"/>
                  <a:gd name="connsiteX361" fmla="*/ 1614281 w 2464512"/>
                  <a:gd name="connsiteY361" fmla="*/ 739942 h 1019124"/>
                  <a:gd name="connsiteX362" fmla="*/ 1608265 w 2464512"/>
                  <a:gd name="connsiteY362" fmla="*/ 733926 h 1019124"/>
                  <a:gd name="connsiteX363" fmla="*/ 1600244 w 2464512"/>
                  <a:gd name="connsiteY363" fmla="*/ 723900 h 1019124"/>
                  <a:gd name="connsiteX364" fmla="*/ 1598239 w 2464512"/>
                  <a:gd name="connsiteY364" fmla="*/ 717884 h 1019124"/>
                  <a:gd name="connsiteX365" fmla="*/ 1592223 w 2464512"/>
                  <a:gd name="connsiteY365" fmla="*/ 711868 h 1019124"/>
                  <a:gd name="connsiteX366" fmla="*/ 1588212 w 2464512"/>
                  <a:gd name="connsiteY366" fmla="*/ 705852 h 1019124"/>
                  <a:gd name="connsiteX367" fmla="*/ 1580191 w 2464512"/>
                  <a:gd name="connsiteY367" fmla="*/ 693821 h 1019124"/>
                  <a:gd name="connsiteX368" fmla="*/ 1568160 w 2464512"/>
                  <a:gd name="connsiteY368" fmla="*/ 679784 h 1019124"/>
                  <a:gd name="connsiteX369" fmla="*/ 1566155 w 2464512"/>
                  <a:gd name="connsiteY369" fmla="*/ 673768 h 1019124"/>
                  <a:gd name="connsiteX370" fmla="*/ 1548107 w 2464512"/>
                  <a:gd name="connsiteY370" fmla="*/ 653716 h 1019124"/>
                  <a:gd name="connsiteX371" fmla="*/ 1542091 w 2464512"/>
                  <a:gd name="connsiteY371" fmla="*/ 647700 h 1019124"/>
                  <a:gd name="connsiteX372" fmla="*/ 1524044 w 2464512"/>
                  <a:gd name="connsiteY372" fmla="*/ 623637 h 1019124"/>
                  <a:gd name="connsiteX373" fmla="*/ 1518028 w 2464512"/>
                  <a:gd name="connsiteY373" fmla="*/ 613610 h 1019124"/>
                  <a:gd name="connsiteX374" fmla="*/ 1514018 w 2464512"/>
                  <a:gd name="connsiteY374" fmla="*/ 607595 h 1019124"/>
                  <a:gd name="connsiteX375" fmla="*/ 1512012 w 2464512"/>
                  <a:gd name="connsiteY375" fmla="*/ 601579 h 1019124"/>
                  <a:gd name="connsiteX376" fmla="*/ 1505997 w 2464512"/>
                  <a:gd name="connsiteY376" fmla="*/ 599574 h 1019124"/>
                  <a:gd name="connsiteX377" fmla="*/ 1497976 w 2464512"/>
                  <a:gd name="connsiteY377" fmla="*/ 587542 h 1019124"/>
                  <a:gd name="connsiteX378" fmla="*/ 1491960 w 2464512"/>
                  <a:gd name="connsiteY378" fmla="*/ 577516 h 1019124"/>
                  <a:gd name="connsiteX379" fmla="*/ 1479928 w 2464512"/>
                  <a:gd name="connsiteY379" fmla="*/ 565484 h 1019124"/>
                  <a:gd name="connsiteX380" fmla="*/ 1473912 w 2464512"/>
                  <a:gd name="connsiteY380" fmla="*/ 563479 h 1019124"/>
                  <a:gd name="connsiteX381" fmla="*/ 1467897 w 2464512"/>
                  <a:gd name="connsiteY381" fmla="*/ 557463 h 1019124"/>
                  <a:gd name="connsiteX382" fmla="*/ 1465891 w 2464512"/>
                  <a:gd name="connsiteY382" fmla="*/ 551447 h 1019124"/>
                  <a:gd name="connsiteX383" fmla="*/ 1459876 w 2464512"/>
                  <a:gd name="connsiteY383" fmla="*/ 549442 h 1019124"/>
                  <a:gd name="connsiteX384" fmla="*/ 1441828 w 2464512"/>
                  <a:gd name="connsiteY384" fmla="*/ 545431 h 1019124"/>
                  <a:gd name="connsiteX385" fmla="*/ 1433807 w 2464512"/>
                  <a:gd name="connsiteY385" fmla="*/ 543426 h 1019124"/>
                  <a:gd name="connsiteX386" fmla="*/ 1415760 w 2464512"/>
                  <a:gd name="connsiteY386" fmla="*/ 535405 h 1019124"/>
                  <a:gd name="connsiteX387" fmla="*/ 1403728 w 2464512"/>
                  <a:gd name="connsiteY387" fmla="*/ 531395 h 1019124"/>
                  <a:gd name="connsiteX388" fmla="*/ 1395707 w 2464512"/>
                  <a:gd name="connsiteY388" fmla="*/ 529389 h 1019124"/>
                  <a:gd name="connsiteX389" fmla="*/ 1387686 w 2464512"/>
                  <a:gd name="connsiteY389" fmla="*/ 525379 h 1019124"/>
                  <a:gd name="connsiteX390" fmla="*/ 1359612 w 2464512"/>
                  <a:gd name="connsiteY390" fmla="*/ 523374 h 1019124"/>
                  <a:gd name="connsiteX391" fmla="*/ 1327528 w 2464512"/>
                  <a:gd name="connsiteY391" fmla="*/ 527384 h 1019124"/>
                  <a:gd name="connsiteX392" fmla="*/ 1309481 w 2464512"/>
                  <a:gd name="connsiteY392" fmla="*/ 533400 h 1019124"/>
                  <a:gd name="connsiteX393" fmla="*/ 1301460 w 2464512"/>
                  <a:gd name="connsiteY393" fmla="*/ 535405 h 1019124"/>
                  <a:gd name="connsiteX394" fmla="*/ 1291434 w 2464512"/>
                  <a:gd name="connsiteY394" fmla="*/ 541421 h 1019124"/>
                  <a:gd name="connsiteX395" fmla="*/ 1285418 w 2464512"/>
                  <a:gd name="connsiteY395" fmla="*/ 545431 h 1019124"/>
                  <a:gd name="connsiteX396" fmla="*/ 1267370 w 2464512"/>
                  <a:gd name="connsiteY396" fmla="*/ 551447 h 1019124"/>
                  <a:gd name="connsiteX397" fmla="*/ 1261355 w 2464512"/>
                  <a:gd name="connsiteY397" fmla="*/ 553452 h 1019124"/>
                  <a:gd name="connsiteX398" fmla="*/ 1253334 w 2464512"/>
                  <a:gd name="connsiteY398" fmla="*/ 555458 h 1019124"/>
                  <a:gd name="connsiteX399" fmla="*/ 1239297 w 2464512"/>
                  <a:gd name="connsiteY399" fmla="*/ 559468 h 1019124"/>
                  <a:gd name="connsiteX400" fmla="*/ 1171118 w 2464512"/>
                  <a:gd name="connsiteY400" fmla="*/ 561474 h 1019124"/>
                  <a:gd name="connsiteX401" fmla="*/ 1157081 w 2464512"/>
                  <a:gd name="connsiteY401" fmla="*/ 567489 h 1019124"/>
                  <a:gd name="connsiteX402" fmla="*/ 1147055 w 2464512"/>
                  <a:gd name="connsiteY402" fmla="*/ 571500 h 1019124"/>
                  <a:gd name="connsiteX403" fmla="*/ 1139034 w 2464512"/>
                  <a:gd name="connsiteY403" fmla="*/ 573505 h 1019124"/>
                  <a:gd name="connsiteX404" fmla="*/ 1129007 w 2464512"/>
                  <a:gd name="connsiteY404" fmla="*/ 577516 h 1019124"/>
                  <a:gd name="connsiteX405" fmla="*/ 1118981 w 2464512"/>
                  <a:gd name="connsiteY405" fmla="*/ 579521 h 1019124"/>
                  <a:gd name="connsiteX406" fmla="*/ 1108955 w 2464512"/>
                  <a:gd name="connsiteY406" fmla="*/ 583531 h 1019124"/>
                  <a:gd name="connsiteX407" fmla="*/ 1094918 w 2464512"/>
                  <a:gd name="connsiteY407" fmla="*/ 585537 h 1019124"/>
                  <a:gd name="connsiteX408" fmla="*/ 1068849 w 2464512"/>
                  <a:gd name="connsiteY408" fmla="*/ 591552 h 1019124"/>
                  <a:gd name="connsiteX409" fmla="*/ 1018718 w 2464512"/>
                  <a:gd name="connsiteY409" fmla="*/ 593558 h 1019124"/>
                  <a:gd name="connsiteX410" fmla="*/ 1006686 w 2464512"/>
                  <a:gd name="connsiteY410" fmla="*/ 591552 h 1019124"/>
                  <a:gd name="connsiteX411" fmla="*/ 988639 w 2464512"/>
                  <a:gd name="connsiteY411" fmla="*/ 585537 h 1019124"/>
                  <a:gd name="connsiteX412" fmla="*/ 976607 w 2464512"/>
                  <a:gd name="connsiteY412" fmla="*/ 577516 h 1019124"/>
                  <a:gd name="connsiteX413" fmla="*/ 970591 w 2464512"/>
                  <a:gd name="connsiteY413" fmla="*/ 573505 h 1019124"/>
                  <a:gd name="connsiteX414" fmla="*/ 964576 w 2464512"/>
                  <a:gd name="connsiteY414" fmla="*/ 571500 h 1019124"/>
                  <a:gd name="connsiteX415" fmla="*/ 956555 w 2464512"/>
                  <a:gd name="connsiteY415" fmla="*/ 565484 h 1019124"/>
                  <a:gd name="connsiteX416" fmla="*/ 950539 w 2464512"/>
                  <a:gd name="connsiteY416" fmla="*/ 563479 h 1019124"/>
                  <a:gd name="connsiteX417" fmla="*/ 948534 w 2464512"/>
                  <a:gd name="connsiteY417" fmla="*/ 557463 h 1019124"/>
                  <a:gd name="connsiteX418" fmla="*/ 942518 w 2464512"/>
                  <a:gd name="connsiteY418" fmla="*/ 551447 h 1019124"/>
                  <a:gd name="connsiteX419" fmla="*/ 934497 w 2464512"/>
                  <a:gd name="connsiteY419" fmla="*/ 547437 h 1019124"/>
                  <a:gd name="connsiteX420" fmla="*/ 922465 w 2464512"/>
                  <a:gd name="connsiteY420" fmla="*/ 539416 h 1019124"/>
                  <a:gd name="connsiteX421" fmla="*/ 910434 w 2464512"/>
                  <a:gd name="connsiteY421" fmla="*/ 533400 h 1019124"/>
                  <a:gd name="connsiteX422" fmla="*/ 906423 w 2464512"/>
                  <a:gd name="connsiteY422" fmla="*/ 527384 h 1019124"/>
                  <a:gd name="connsiteX423" fmla="*/ 894391 w 2464512"/>
                  <a:gd name="connsiteY423" fmla="*/ 523374 h 1019124"/>
                  <a:gd name="connsiteX424" fmla="*/ 888376 w 2464512"/>
                  <a:gd name="connsiteY424" fmla="*/ 517358 h 1019124"/>
                  <a:gd name="connsiteX425" fmla="*/ 884365 w 2464512"/>
                  <a:gd name="connsiteY425" fmla="*/ 511342 h 1019124"/>
                  <a:gd name="connsiteX426" fmla="*/ 878349 w 2464512"/>
                  <a:gd name="connsiteY426" fmla="*/ 507331 h 1019124"/>
                  <a:gd name="connsiteX427" fmla="*/ 864312 w 2464512"/>
                  <a:gd name="connsiteY427" fmla="*/ 499310 h 1019124"/>
                  <a:gd name="connsiteX428" fmla="*/ 860302 w 2464512"/>
                  <a:gd name="connsiteY428" fmla="*/ 493295 h 1019124"/>
                  <a:gd name="connsiteX429" fmla="*/ 854286 w 2464512"/>
                  <a:gd name="connsiteY429" fmla="*/ 491289 h 1019124"/>
                  <a:gd name="connsiteX430" fmla="*/ 838244 w 2464512"/>
                  <a:gd name="connsiteY430" fmla="*/ 485274 h 1019124"/>
                  <a:gd name="connsiteX431" fmla="*/ 830223 w 2464512"/>
                  <a:gd name="connsiteY431" fmla="*/ 481263 h 1019124"/>
                  <a:gd name="connsiteX432" fmla="*/ 776081 w 2464512"/>
                  <a:gd name="connsiteY432" fmla="*/ 483268 h 1019124"/>
                  <a:gd name="connsiteX433" fmla="*/ 764049 w 2464512"/>
                  <a:gd name="connsiteY433" fmla="*/ 489284 h 1019124"/>
                  <a:gd name="connsiteX434" fmla="*/ 758034 w 2464512"/>
                  <a:gd name="connsiteY434" fmla="*/ 491289 h 1019124"/>
                  <a:gd name="connsiteX435" fmla="*/ 748007 w 2464512"/>
                  <a:gd name="connsiteY435" fmla="*/ 501316 h 1019124"/>
                  <a:gd name="connsiteX436" fmla="*/ 733970 w 2464512"/>
                  <a:gd name="connsiteY436" fmla="*/ 519363 h 1019124"/>
                  <a:gd name="connsiteX437" fmla="*/ 727955 w 2464512"/>
                  <a:gd name="connsiteY437" fmla="*/ 547437 h 1019124"/>
                  <a:gd name="connsiteX0" fmla="*/ 727955 w 2464512"/>
                  <a:gd name="connsiteY0" fmla="*/ 547437 h 1019124"/>
                  <a:gd name="connsiteX1" fmla="*/ 727955 w 2464512"/>
                  <a:gd name="connsiteY1" fmla="*/ 547437 h 1019124"/>
                  <a:gd name="connsiteX2" fmla="*/ 687849 w 2464512"/>
                  <a:gd name="connsiteY2" fmla="*/ 549442 h 1019124"/>
                  <a:gd name="connsiteX3" fmla="*/ 683839 w 2464512"/>
                  <a:gd name="connsiteY3" fmla="*/ 559468 h 1019124"/>
                  <a:gd name="connsiteX4" fmla="*/ 675818 w 2464512"/>
                  <a:gd name="connsiteY4" fmla="*/ 571500 h 1019124"/>
                  <a:gd name="connsiteX5" fmla="*/ 651755 w 2464512"/>
                  <a:gd name="connsiteY5" fmla="*/ 569495 h 1019124"/>
                  <a:gd name="connsiteX6" fmla="*/ 645739 w 2464512"/>
                  <a:gd name="connsiteY6" fmla="*/ 567489 h 1019124"/>
                  <a:gd name="connsiteX7" fmla="*/ 627691 w 2464512"/>
                  <a:gd name="connsiteY7" fmla="*/ 555458 h 1019124"/>
                  <a:gd name="connsiteX8" fmla="*/ 607639 w 2464512"/>
                  <a:gd name="connsiteY8" fmla="*/ 541421 h 1019124"/>
                  <a:gd name="connsiteX9" fmla="*/ 595607 w 2464512"/>
                  <a:gd name="connsiteY9" fmla="*/ 529389 h 1019124"/>
                  <a:gd name="connsiteX10" fmla="*/ 585581 w 2464512"/>
                  <a:gd name="connsiteY10" fmla="*/ 517358 h 1019124"/>
                  <a:gd name="connsiteX11" fmla="*/ 573549 w 2464512"/>
                  <a:gd name="connsiteY11" fmla="*/ 511342 h 1019124"/>
                  <a:gd name="connsiteX12" fmla="*/ 565528 w 2464512"/>
                  <a:gd name="connsiteY12" fmla="*/ 503321 h 1019124"/>
                  <a:gd name="connsiteX13" fmla="*/ 553497 w 2464512"/>
                  <a:gd name="connsiteY13" fmla="*/ 497305 h 1019124"/>
                  <a:gd name="connsiteX14" fmla="*/ 551491 w 2464512"/>
                  <a:gd name="connsiteY14" fmla="*/ 491289 h 1019124"/>
                  <a:gd name="connsiteX15" fmla="*/ 545476 w 2464512"/>
                  <a:gd name="connsiteY15" fmla="*/ 489284 h 1019124"/>
                  <a:gd name="connsiteX16" fmla="*/ 517402 w 2464512"/>
                  <a:gd name="connsiteY16" fmla="*/ 483268 h 1019124"/>
                  <a:gd name="connsiteX17" fmla="*/ 499355 w 2464512"/>
                  <a:gd name="connsiteY17" fmla="*/ 477252 h 1019124"/>
                  <a:gd name="connsiteX18" fmla="*/ 493339 w 2464512"/>
                  <a:gd name="connsiteY18" fmla="*/ 475247 h 1019124"/>
                  <a:gd name="connsiteX19" fmla="*/ 479302 w 2464512"/>
                  <a:gd name="connsiteY19" fmla="*/ 469231 h 1019124"/>
                  <a:gd name="connsiteX20" fmla="*/ 445212 w 2464512"/>
                  <a:gd name="connsiteY20" fmla="*/ 463216 h 1019124"/>
                  <a:gd name="connsiteX21" fmla="*/ 439197 w 2464512"/>
                  <a:gd name="connsiteY21" fmla="*/ 459205 h 1019124"/>
                  <a:gd name="connsiteX22" fmla="*/ 431176 w 2464512"/>
                  <a:gd name="connsiteY22" fmla="*/ 453189 h 1019124"/>
                  <a:gd name="connsiteX23" fmla="*/ 425160 w 2464512"/>
                  <a:gd name="connsiteY23" fmla="*/ 451184 h 1019124"/>
                  <a:gd name="connsiteX24" fmla="*/ 415134 w 2464512"/>
                  <a:gd name="connsiteY24" fmla="*/ 445168 h 1019124"/>
                  <a:gd name="connsiteX25" fmla="*/ 407112 w 2464512"/>
                  <a:gd name="connsiteY25" fmla="*/ 439152 h 1019124"/>
                  <a:gd name="connsiteX26" fmla="*/ 401097 w 2464512"/>
                  <a:gd name="connsiteY26" fmla="*/ 433137 h 1019124"/>
                  <a:gd name="connsiteX27" fmla="*/ 387060 w 2464512"/>
                  <a:gd name="connsiteY27" fmla="*/ 429126 h 1019124"/>
                  <a:gd name="connsiteX28" fmla="*/ 373023 w 2464512"/>
                  <a:gd name="connsiteY28" fmla="*/ 423110 h 1019124"/>
                  <a:gd name="connsiteX29" fmla="*/ 358986 w 2464512"/>
                  <a:gd name="connsiteY29" fmla="*/ 417095 h 1019124"/>
                  <a:gd name="connsiteX30" fmla="*/ 328907 w 2464512"/>
                  <a:gd name="connsiteY30" fmla="*/ 421105 h 1019124"/>
                  <a:gd name="connsiteX31" fmla="*/ 316876 w 2464512"/>
                  <a:gd name="connsiteY31" fmla="*/ 427121 h 1019124"/>
                  <a:gd name="connsiteX32" fmla="*/ 306849 w 2464512"/>
                  <a:gd name="connsiteY32" fmla="*/ 429126 h 1019124"/>
                  <a:gd name="connsiteX33" fmla="*/ 292812 w 2464512"/>
                  <a:gd name="connsiteY33" fmla="*/ 441158 h 1019124"/>
                  <a:gd name="connsiteX34" fmla="*/ 282786 w 2464512"/>
                  <a:gd name="connsiteY34" fmla="*/ 453189 h 1019124"/>
                  <a:gd name="connsiteX35" fmla="*/ 274765 w 2464512"/>
                  <a:gd name="connsiteY35" fmla="*/ 475247 h 1019124"/>
                  <a:gd name="connsiteX36" fmla="*/ 272760 w 2464512"/>
                  <a:gd name="connsiteY36" fmla="*/ 487279 h 1019124"/>
                  <a:gd name="connsiteX37" fmla="*/ 268749 w 2464512"/>
                  <a:gd name="connsiteY37" fmla="*/ 507331 h 1019124"/>
                  <a:gd name="connsiteX38" fmla="*/ 266744 w 2464512"/>
                  <a:gd name="connsiteY38" fmla="*/ 521368 h 1019124"/>
                  <a:gd name="connsiteX39" fmla="*/ 260728 w 2464512"/>
                  <a:gd name="connsiteY39" fmla="*/ 539416 h 1019124"/>
                  <a:gd name="connsiteX40" fmla="*/ 270755 w 2464512"/>
                  <a:gd name="connsiteY40" fmla="*/ 545431 h 1019124"/>
                  <a:gd name="connsiteX41" fmla="*/ 268749 w 2464512"/>
                  <a:gd name="connsiteY41" fmla="*/ 569495 h 1019124"/>
                  <a:gd name="connsiteX42" fmla="*/ 250702 w 2464512"/>
                  <a:gd name="connsiteY42" fmla="*/ 589547 h 1019124"/>
                  <a:gd name="connsiteX43" fmla="*/ 244686 w 2464512"/>
                  <a:gd name="connsiteY43" fmla="*/ 595563 h 1019124"/>
                  <a:gd name="connsiteX44" fmla="*/ 238670 w 2464512"/>
                  <a:gd name="connsiteY44" fmla="*/ 601579 h 1019124"/>
                  <a:gd name="connsiteX45" fmla="*/ 232655 w 2464512"/>
                  <a:gd name="connsiteY45" fmla="*/ 603584 h 1019124"/>
                  <a:gd name="connsiteX46" fmla="*/ 210597 w 2464512"/>
                  <a:gd name="connsiteY46" fmla="*/ 629652 h 1019124"/>
                  <a:gd name="connsiteX47" fmla="*/ 204581 w 2464512"/>
                  <a:gd name="connsiteY47" fmla="*/ 633663 h 1019124"/>
                  <a:gd name="connsiteX48" fmla="*/ 196560 w 2464512"/>
                  <a:gd name="connsiteY48" fmla="*/ 639679 h 1019124"/>
                  <a:gd name="connsiteX49" fmla="*/ 178512 w 2464512"/>
                  <a:gd name="connsiteY49" fmla="*/ 655721 h 1019124"/>
                  <a:gd name="connsiteX50" fmla="*/ 164476 w 2464512"/>
                  <a:gd name="connsiteY50" fmla="*/ 663742 h 1019124"/>
                  <a:gd name="connsiteX51" fmla="*/ 150439 w 2464512"/>
                  <a:gd name="connsiteY51" fmla="*/ 669758 h 1019124"/>
                  <a:gd name="connsiteX52" fmla="*/ 136402 w 2464512"/>
                  <a:gd name="connsiteY52" fmla="*/ 675774 h 1019124"/>
                  <a:gd name="connsiteX53" fmla="*/ 124370 w 2464512"/>
                  <a:gd name="connsiteY53" fmla="*/ 677779 h 1019124"/>
                  <a:gd name="connsiteX54" fmla="*/ 118355 w 2464512"/>
                  <a:gd name="connsiteY54" fmla="*/ 675774 h 1019124"/>
                  <a:gd name="connsiteX55" fmla="*/ 116349 w 2464512"/>
                  <a:gd name="connsiteY55" fmla="*/ 663742 h 1019124"/>
                  <a:gd name="connsiteX56" fmla="*/ 112339 w 2464512"/>
                  <a:gd name="connsiteY56" fmla="*/ 657726 h 1019124"/>
                  <a:gd name="connsiteX57" fmla="*/ 114344 w 2464512"/>
                  <a:gd name="connsiteY57" fmla="*/ 649705 h 1019124"/>
                  <a:gd name="connsiteX58" fmla="*/ 126376 w 2464512"/>
                  <a:gd name="connsiteY58" fmla="*/ 639679 h 1019124"/>
                  <a:gd name="connsiteX59" fmla="*/ 134397 w 2464512"/>
                  <a:gd name="connsiteY59" fmla="*/ 637674 h 1019124"/>
                  <a:gd name="connsiteX60" fmla="*/ 148434 w 2464512"/>
                  <a:gd name="connsiteY60" fmla="*/ 627647 h 1019124"/>
                  <a:gd name="connsiteX61" fmla="*/ 154449 w 2464512"/>
                  <a:gd name="connsiteY61" fmla="*/ 623637 h 1019124"/>
                  <a:gd name="connsiteX62" fmla="*/ 166481 w 2464512"/>
                  <a:gd name="connsiteY62" fmla="*/ 611605 h 1019124"/>
                  <a:gd name="connsiteX63" fmla="*/ 172497 w 2464512"/>
                  <a:gd name="connsiteY63" fmla="*/ 605589 h 1019124"/>
                  <a:gd name="connsiteX64" fmla="*/ 174502 w 2464512"/>
                  <a:gd name="connsiteY64" fmla="*/ 599574 h 1019124"/>
                  <a:gd name="connsiteX65" fmla="*/ 186534 w 2464512"/>
                  <a:gd name="connsiteY65" fmla="*/ 591552 h 1019124"/>
                  <a:gd name="connsiteX66" fmla="*/ 194555 w 2464512"/>
                  <a:gd name="connsiteY66" fmla="*/ 579521 h 1019124"/>
                  <a:gd name="connsiteX67" fmla="*/ 196560 w 2464512"/>
                  <a:gd name="connsiteY67" fmla="*/ 573505 h 1019124"/>
                  <a:gd name="connsiteX68" fmla="*/ 188539 w 2464512"/>
                  <a:gd name="connsiteY68" fmla="*/ 545431 h 1019124"/>
                  <a:gd name="connsiteX69" fmla="*/ 170491 w 2464512"/>
                  <a:gd name="connsiteY69" fmla="*/ 539416 h 1019124"/>
                  <a:gd name="connsiteX70" fmla="*/ 152444 w 2464512"/>
                  <a:gd name="connsiteY70" fmla="*/ 541421 h 1019124"/>
                  <a:gd name="connsiteX71" fmla="*/ 144423 w 2464512"/>
                  <a:gd name="connsiteY71" fmla="*/ 543426 h 1019124"/>
                  <a:gd name="connsiteX72" fmla="*/ 134397 w 2464512"/>
                  <a:gd name="connsiteY72" fmla="*/ 545431 h 1019124"/>
                  <a:gd name="connsiteX73" fmla="*/ 126376 w 2464512"/>
                  <a:gd name="connsiteY73" fmla="*/ 551447 h 1019124"/>
                  <a:gd name="connsiteX74" fmla="*/ 88276 w 2464512"/>
                  <a:gd name="connsiteY74" fmla="*/ 543426 h 1019124"/>
                  <a:gd name="connsiteX75" fmla="*/ 86270 w 2464512"/>
                  <a:gd name="connsiteY75" fmla="*/ 537410 h 1019124"/>
                  <a:gd name="connsiteX76" fmla="*/ 80255 w 2464512"/>
                  <a:gd name="connsiteY76" fmla="*/ 531395 h 1019124"/>
                  <a:gd name="connsiteX77" fmla="*/ 78249 w 2464512"/>
                  <a:gd name="connsiteY77" fmla="*/ 513347 h 1019124"/>
                  <a:gd name="connsiteX78" fmla="*/ 66218 w 2464512"/>
                  <a:gd name="connsiteY78" fmla="*/ 509337 h 1019124"/>
                  <a:gd name="connsiteX79" fmla="*/ 60202 w 2464512"/>
                  <a:gd name="connsiteY79" fmla="*/ 505326 h 1019124"/>
                  <a:gd name="connsiteX80" fmla="*/ 54186 w 2464512"/>
                  <a:gd name="connsiteY80" fmla="*/ 499310 h 1019124"/>
                  <a:gd name="connsiteX81" fmla="*/ 48170 w 2464512"/>
                  <a:gd name="connsiteY81" fmla="*/ 497305 h 1019124"/>
                  <a:gd name="connsiteX82" fmla="*/ 46165 w 2464512"/>
                  <a:gd name="connsiteY82" fmla="*/ 483268 h 1019124"/>
                  <a:gd name="connsiteX83" fmla="*/ 40149 w 2464512"/>
                  <a:gd name="connsiteY83" fmla="*/ 477252 h 1019124"/>
                  <a:gd name="connsiteX84" fmla="*/ 38144 w 2464512"/>
                  <a:gd name="connsiteY84" fmla="*/ 465221 h 1019124"/>
                  <a:gd name="connsiteX85" fmla="*/ 28118 w 2464512"/>
                  <a:gd name="connsiteY85" fmla="*/ 453189 h 1019124"/>
                  <a:gd name="connsiteX86" fmla="*/ 24107 w 2464512"/>
                  <a:gd name="connsiteY86" fmla="*/ 447174 h 1019124"/>
                  <a:gd name="connsiteX87" fmla="*/ 16086 w 2464512"/>
                  <a:gd name="connsiteY87" fmla="*/ 445168 h 1019124"/>
                  <a:gd name="connsiteX88" fmla="*/ 8065 w 2464512"/>
                  <a:gd name="connsiteY88" fmla="*/ 441158 h 1019124"/>
                  <a:gd name="connsiteX89" fmla="*/ 6060 w 2464512"/>
                  <a:gd name="connsiteY89" fmla="*/ 433137 h 1019124"/>
                  <a:gd name="connsiteX90" fmla="*/ 44 w 2464512"/>
                  <a:gd name="connsiteY90" fmla="*/ 427121 h 1019124"/>
                  <a:gd name="connsiteX91" fmla="*/ 4055 w 2464512"/>
                  <a:gd name="connsiteY91" fmla="*/ 415089 h 1019124"/>
                  <a:gd name="connsiteX92" fmla="*/ 6060 w 2464512"/>
                  <a:gd name="connsiteY92" fmla="*/ 405063 h 1019124"/>
                  <a:gd name="connsiteX93" fmla="*/ 18091 w 2464512"/>
                  <a:gd name="connsiteY93" fmla="*/ 399047 h 1019124"/>
                  <a:gd name="connsiteX94" fmla="*/ 26112 w 2464512"/>
                  <a:gd name="connsiteY94" fmla="*/ 395037 h 1019124"/>
                  <a:gd name="connsiteX95" fmla="*/ 44160 w 2464512"/>
                  <a:gd name="connsiteY95" fmla="*/ 389021 h 1019124"/>
                  <a:gd name="connsiteX96" fmla="*/ 50176 w 2464512"/>
                  <a:gd name="connsiteY96" fmla="*/ 387016 h 1019124"/>
                  <a:gd name="connsiteX97" fmla="*/ 58197 w 2464512"/>
                  <a:gd name="connsiteY97" fmla="*/ 381000 h 1019124"/>
                  <a:gd name="connsiteX98" fmla="*/ 64212 w 2464512"/>
                  <a:gd name="connsiteY98" fmla="*/ 378995 h 1019124"/>
                  <a:gd name="connsiteX99" fmla="*/ 66218 w 2464512"/>
                  <a:gd name="connsiteY99" fmla="*/ 372979 h 1019124"/>
                  <a:gd name="connsiteX100" fmla="*/ 84265 w 2464512"/>
                  <a:gd name="connsiteY100" fmla="*/ 358942 h 1019124"/>
                  <a:gd name="connsiteX101" fmla="*/ 90281 w 2464512"/>
                  <a:gd name="connsiteY101" fmla="*/ 354931 h 1019124"/>
                  <a:gd name="connsiteX102" fmla="*/ 98302 w 2464512"/>
                  <a:gd name="connsiteY102" fmla="*/ 352926 h 1019124"/>
                  <a:gd name="connsiteX103" fmla="*/ 100307 w 2464512"/>
                  <a:gd name="connsiteY103" fmla="*/ 342900 h 1019124"/>
                  <a:gd name="connsiteX104" fmla="*/ 108328 w 2464512"/>
                  <a:gd name="connsiteY104" fmla="*/ 330868 h 1019124"/>
                  <a:gd name="connsiteX105" fmla="*/ 116349 w 2464512"/>
                  <a:gd name="connsiteY105" fmla="*/ 286752 h 1019124"/>
                  <a:gd name="connsiteX106" fmla="*/ 120360 w 2464512"/>
                  <a:gd name="connsiteY106" fmla="*/ 228600 h 1019124"/>
                  <a:gd name="connsiteX107" fmla="*/ 122365 w 2464512"/>
                  <a:gd name="connsiteY107" fmla="*/ 218574 h 1019124"/>
                  <a:gd name="connsiteX108" fmla="*/ 126376 w 2464512"/>
                  <a:gd name="connsiteY108" fmla="*/ 212558 h 1019124"/>
                  <a:gd name="connsiteX109" fmla="*/ 128381 w 2464512"/>
                  <a:gd name="connsiteY109" fmla="*/ 204537 h 1019124"/>
                  <a:gd name="connsiteX110" fmla="*/ 136402 w 2464512"/>
                  <a:gd name="connsiteY110" fmla="*/ 182479 h 1019124"/>
                  <a:gd name="connsiteX111" fmla="*/ 138407 w 2464512"/>
                  <a:gd name="connsiteY111" fmla="*/ 172452 h 1019124"/>
                  <a:gd name="connsiteX112" fmla="*/ 142418 w 2464512"/>
                  <a:gd name="connsiteY112" fmla="*/ 164431 h 1019124"/>
                  <a:gd name="connsiteX113" fmla="*/ 148434 w 2464512"/>
                  <a:gd name="connsiteY113" fmla="*/ 130342 h 1019124"/>
                  <a:gd name="connsiteX114" fmla="*/ 162470 w 2464512"/>
                  <a:gd name="connsiteY114" fmla="*/ 98258 h 1019124"/>
                  <a:gd name="connsiteX115" fmla="*/ 164476 w 2464512"/>
                  <a:gd name="connsiteY115" fmla="*/ 44116 h 1019124"/>
                  <a:gd name="connsiteX116" fmla="*/ 166481 w 2464512"/>
                  <a:gd name="connsiteY116" fmla="*/ 32084 h 1019124"/>
                  <a:gd name="connsiteX117" fmla="*/ 174502 w 2464512"/>
                  <a:gd name="connsiteY117" fmla="*/ 30079 h 1019124"/>
                  <a:gd name="connsiteX118" fmla="*/ 200570 w 2464512"/>
                  <a:gd name="connsiteY118" fmla="*/ 26068 h 1019124"/>
                  <a:gd name="connsiteX119" fmla="*/ 224634 w 2464512"/>
                  <a:gd name="connsiteY119" fmla="*/ 20052 h 1019124"/>
                  <a:gd name="connsiteX120" fmla="*/ 256718 w 2464512"/>
                  <a:gd name="connsiteY120" fmla="*/ 10026 h 1019124"/>
                  <a:gd name="connsiteX121" fmla="*/ 262734 w 2464512"/>
                  <a:gd name="connsiteY121" fmla="*/ 6016 h 1019124"/>
                  <a:gd name="connsiteX122" fmla="*/ 274765 w 2464512"/>
                  <a:gd name="connsiteY122" fmla="*/ 4010 h 1019124"/>
                  <a:gd name="connsiteX123" fmla="*/ 286797 w 2464512"/>
                  <a:gd name="connsiteY123" fmla="*/ 0 h 1019124"/>
                  <a:gd name="connsiteX124" fmla="*/ 316876 w 2464512"/>
                  <a:gd name="connsiteY124" fmla="*/ 4010 h 1019124"/>
                  <a:gd name="connsiteX125" fmla="*/ 322891 w 2464512"/>
                  <a:gd name="connsiteY125" fmla="*/ 10026 h 1019124"/>
                  <a:gd name="connsiteX126" fmla="*/ 340939 w 2464512"/>
                  <a:gd name="connsiteY126" fmla="*/ 18047 h 1019124"/>
                  <a:gd name="connsiteX127" fmla="*/ 348960 w 2464512"/>
                  <a:gd name="connsiteY127" fmla="*/ 22058 h 1019124"/>
                  <a:gd name="connsiteX128" fmla="*/ 354976 w 2464512"/>
                  <a:gd name="connsiteY128" fmla="*/ 26068 h 1019124"/>
                  <a:gd name="connsiteX129" fmla="*/ 365002 w 2464512"/>
                  <a:gd name="connsiteY129" fmla="*/ 28074 h 1019124"/>
                  <a:gd name="connsiteX130" fmla="*/ 393076 w 2464512"/>
                  <a:gd name="connsiteY130" fmla="*/ 44116 h 1019124"/>
                  <a:gd name="connsiteX131" fmla="*/ 409118 w 2464512"/>
                  <a:gd name="connsiteY131" fmla="*/ 48126 h 1019124"/>
                  <a:gd name="connsiteX132" fmla="*/ 425160 w 2464512"/>
                  <a:gd name="connsiteY132" fmla="*/ 56147 h 1019124"/>
                  <a:gd name="connsiteX133" fmla="*/ 467270 w 2464512"/>
                  <a:gd name="connsiteY133" fmla="*/ 64168 h 1019124"/>
                  <a:gd name="connsiteX134" fmla="*/ 493339 w 2464512"/>
                  <a:gd name="connsiteY134" fmla="*/ 62163 h 1019124"/>
                  <a:gd name="connsiteX135" fmla="*/ 515397 w 2464512"/>
                  <a:gd name="connsiteY135" fmla="*/ 60158 h 1019124"/>
                  <a:gd name="connsiteX136" fmla="*/ 607639 w 2464512"/>
                  <a:gd name="connsiteY136" fmla="*/ 62163 h 1019124"/>
                  <a:gd name="connsiteX137" fmla="*/ 613655 w 2464512"/>
                  <a:gd name="connsiteY137" fmla="*/ 66174 h 1019124"/>
                  <a:gd name="connsiteX138" fmla="*/ 635712 w 2464512"/>
                  <a:gd name="connsiteY138" fmla="*/ 74195 h 1019124"/>
                  <a:gd name="connsiteX139" fmla="*/ 643734 w 2464512"/>
                  <a:gd name="connsiteY139" fmla="*/ 80210 h 1019124"/>
                  <a:gd name="connsiteX140" fmla="*/ 649749 w 2464512"/>
                  <a:gd name="connsiteY140" fmla="*/ 84221 h 1019124"/>
                  <a:gd name="connsiteX141" fmla="*/ 655765 w 2464512"/>
                  <a:gd name="connsiteY141" fmla="*/ 90237 h 1019124"/>
                  <a:gd name="connsiteX142" fmla="*/ 665791 w 2464512"/>
                  <a:gd name="connsiteY142" fmla="*/ 92242 h 1019124"/>
                  <a:gd name="connsiteX143" fmla="*/ 671807 w 2464512"/>
                  <a:gd name="connsiteY143" fmla="*/ 100263 h 1019124"/>
                  <a:gd name="connsiteX144" fmla="*/ 685844 w 2464512"/>
                  <a:gd name="connsiteY144" fmla="*/ 104274 h 1019124"/>
                  <a:gd name="connsiteX145" fmla="*/ 701886 w 2464512"/>
                  <a:gd name="connsiteY145" fmla="*/ 110289 h 1019124"/>
                  <a:gd name="connsiteX146" fmla="*/ 709907 w 2464512"/>
                  <a:gd name="connsiteY146" fmla="*/ 116305 h 1019124"/>
                  <a:gd name="connsiteX147" fmla="*/ 731965 w 2464512"/>
                  <a:gd name="connsiteY147" fmla="*/ 122321 h 1019124"/>
                  <a:gd name="connsiteX148" fmla="*/ 746002 w 2464512"/>
                  <a:gd name="connsiteY148" fmla="*/ 130342 h 1019124"/>
                  <a:gd name="connsiteX149" fmla="*/ 754023 w 2464512"/>
                  <a:gd name="connsiteY149" fmla="*/ 132347 h 1019124"/>
                  <a:gd name="connsiteX150" fmla="*/ 782097 w 2464512"/>
                  <a:gd name="connsiteY150" fmla="*/ 140368 h 1019124"/>
                  <a:gd name="connsiteX151" fmla="*/ 788112 w 2464512"/>
                  <a:gd name="connsiteY151" fmla="*/ 144379 h 1019124"/>
                  <a:gd name="connsiteX152" fmla="*/ 796134 w 2464512"/>
                  <a:gd name="connsiteY152" fmla="*/ 146384 h 1019124"/>
                  <a:gd name="connsiteX153" fmla="*/ 844260 w 2464512"/>
                  <a:gd name="connsiteY153" fmla="*/ 154405 h 1019124"/>
                  <a:gd name="connsiteX154" fmla="*/ 960565 w 2464512"/>
                  <a:gd name="connsiteY154" fmla="*/ 162426 h 1019124"/>
                  <a:gd name="connsiteX155" fmla="*/ 1044786 w 2464512"/>
                  <a:gd name="connsiteY155" fmla="*/ 166437 h 1019124"/>
                  <a:gd name="connsiteX156" fmla="*/ 1080881 w 2464512"/>
                  <a:gd name="connsiteY156" fmla="*/ 168442 h 1019124"/>
                  <a:gd name="connsiteX157" fmla="*/ 1253334 w 2464512"/>
                  <a:gd name="connsiteY157" fmla="*/ 172452 h 1019124"/>
                  <a:gd name="connsiteX158" fmla="*/ 1341565 w 2464512"/>
                  <a:gd name="connsiteY158" fmla="*/ 170447 h 1019124"/>
                  <a:gd name="connsiteX159" fmla="*/ 1395707 w 2464512"/>
                  <a:gd name="connsiteY159" fmla="*/ 168442 h 1019124"/>
                  <a:gd name="connsiteX160" fmla="*/ 1508002 w 2464512"/>
                  <a:gd name="connsiteY160" fmla="*/ 166437 h 1019124"/>
                  <a:gd name="connsiteX161" fmla="*/ 1544097 w 2464512"/>
                  <a:gd name="connsiteY161" fmla="*/ 164431 h 1019124"/>
                  <a:gd name="connsiteX162" fmla="*/ 1554123 w 2464512"/>
                  <a:gd name="connsiteY162" fmla="*/ 160421 h 1019124"/>
                  <a:gd name="connsiteX163" fmla="*/ 1588212 w 2464512"/>
                  <a:gd name="connsiteY163" fmla="*/ 152400 h 1019124"/>
                  <a:gd name="connsiteX164" fmla="*/ 1594228 w 2464512"/>
                  <a:gd name="connsiteY164" fmla="*/ 148389 h 1019124"/>
                  <a:gd name="connsiteX165" fmla="*/ 1606260 w 2464512"/>
                  <a:gd name="connsiteY165" fmla="*/ 150395 h 1019124"/>
                  <a:gd name="connsiteX166" fmla="*/ 1622302 w 2464512"/>
                  <a:gd name="connsiteY166" fmla="*/ 156410 h 1019124"/>
                  <a:gd name="connsiteX167" fmla="*/ 1636339 w 2464512"/>
                  <a:gd name="connsiteY167" fmla="*/ 168442 h 1019124"/>
                  <a:gd name="connsiteX168" fmla="*/ 1642355 w 2464512"/>
                  <a:gd name="connsiteY168" fmla="*/ 176463 h 1019124"/>
                  <a:gd name="connsiteX169" fmla="*/ 1650376 w 2464512"/>
                  <a:gd name="connsiteY169" fmla="*/ 182479 h 1019124"/>
                  <a:gd name="connsiteX170" fmla="*/ 1668423 w 2464512"/>
                  <a:gd name="connsiteY170" fmla="*/ 204537 h 1019124"/>
                  <a:gd name="connsiteX171" fmla="*/ 1682460 w 2464512"/>
                  <a:gd name="connsiteY171" fmla="*/ 222584 h 1019124"/>
                  <a:gd name="connsiteX172" fmla="*/ 1700507 w 2464512"/>
                  <a:gd name="connsiteY172" fmla="*/ 240631 h 1019124"/>
                  <a:gd name="connsiteX173" fmla="*/ 1708528 w 2464512"/>
                  <a:gd name="connsiteY173" fmla="*/ 252663 h 1019124"/>
                  <a:gd name="connsiteX174" fmla="*/ 1730586 w 2464512"/>
                  <a:gd name="connsiteY174" fmla="*/ 282742 h 1019124"/>
                  <a:gd name="connsiteX175" fmla="*/ 1728581 w 2464512"/>
                  <a:gd name="connsiteY175" fmla="*/ 310816 h 1019124"/>
                  <a:gd name="connsiteX176" fmla="*/ 1726576 w 2464512"/>
                  <a:gd name="connsiteY176" fmla="*/ 318837 h 1019124"/>
                  <a:gd name="connsiteX177" fmla="*/ 1720560 w 2464512"/>
                  <a:gd name="connsiteY177" fmla="*/ 322847 h 1019124"/>
                  <a:gd name="connsiteX178" fmla="*/ 1712539 w 2464512"/>
                  <a:gd name="connsiteY178" fmla="*/ 328863 h 1019124"/>
                  <a:gd name="connsiteX179" fmla="*/ 1706523 w 2464512"/>
                  <a:gd name="connsiteY179" fmla="*/ 330868 h 1019124"/>
                  <a:gd name="connsiteX180" fmla="*/ 1696497 w 2464512"/>
                  <a:gd name="connsiteY180" fmla="*/ 346910 h 1019124"/>
                  <a:gd name="connsiteX181" fmla="*/ 1688476 w 2464512"/>
                  <a:gd name="connsiteY181" fmla="*/ 358942 h 1019124"/>
                  <a:gd name="connsiteX182" fmla="*/ 1684465 w 2464512"/>
                  <a:gd name="connsiteY182" fmla="*/ 364958 h 1019124"/>
                  <a:gd name="connsiteX183" fmla="*/ 1680455 w 2464512"/>
                  <a:gd name="connsiteY183" fmla="*/ 372979 h 1019124"/>
                  <a:gd name="connsiteX184" fmla="*/ 1674439 w 2464512"/>
                  <a:gd name="connsiteY184" fmla="*/ 376989 h 1019124"/>
                  <a:gd name="connsiteX185" fmla="*/ 1670428 w 2464512"/>
                  <a:gd name="connsiteY185" fmla="*/ 383005 h 1019124"/>
                  <a:gd name="connsiteX186" fmla="*/ 1660402 w 2464512"/>
                  <a:gd name="connsiteY186" fmla="*/ 395037 h 1019124"/>
                  <a:gd name="connsiteX187" fmla="*/ 1654386 w 2464512"/>
                  <a:gd name="connsiteY187" fmla="*/ 407068 h 1019124"/>
                  <a:gd name="connsiteX188" fmla="*/ 1648370 w 2464512"/>
                  <a:gd name="connsiteY188" fmla="*/ 409074 h 1019124"/>
                  <a:gd name="connsiteX189" fmla="*/ 1646365 w 2464512"/>
                  <a:gd name="connsiteY189" fmla="*/ 419100 h 1019124"/>
                  <a:gd name="connsiteX190" fmla="*/ 1640349 w 2464512"/>
                  <a:gd name="connsiteY190" fmla="*/ 425116 h 1019124"/>
                  <a:gd name="connsiteX191" fmla="*/ 1636339 w 2464512"/>
                  <a:gd name="connsiteY191" fmla="*/ 431131 h 1019124"/>
                  <a:gd name="connsiteX192" fmla="*/ 1630323 w 2464512"/>
                  <a:gd name="connsiteY192" fmla="*/ 439152 h 1019124"/>
                  <a:gd name="connsiteX193" fmla="*/ 1628318 w 2464512"/>
                  <a:gd name="connsiteY193" fmla="*/ 445168 h 1019124"/>
                  <a:gd name="connsiteX194" fmla="*/ 1616286 w 2464512"/>
                  <a:gd name="connsiteY194" fmla="*/ 463216 h 1019124"/>
                  <a:gd name="connsiteX195" fmla="*/ 1614281 w 2464512"/>
                  <a:gd name="connsiteY195" fmla="*/ 469231 h 1019124"/>
                  <a:gd name="connsiteX196" fmla="*/ 1608265 w 2464512"/>
                  <a:gd name="connsiteY196" fmla="*/ 475247 h 1019124"/>
                  <a:gd name="connsiteX197" fmla="*/ 1610270 w 2464512"/>
                  <a:gd name="connsiteY197" fmla="*/ 481263 h 1019124"/>
                  <a:gd name="connsiteX198" fmla="*/ 1610270 w 2464512"/>
                  <a:gd name="connsiteY198" fmla="*/ 529389 h 1019124"/>
                  <a:gd name="connsiteX199" fmla="*/ 1618291 w 2464512"/>
                  <a:gd name="connsiteY199" fmla="*/ 555458 h 1019124"/>
                  <a:gd name="connsiteX200" fmla="*/ 1620297 w 2464512"/>
                  <a:gd name="connsiteY200" fmla="*/ 563479 h 1019124"/>
                  <a:gd name="connsiteX201" fmla="*/ 1626312 w 2464512"/>
                  <a:gd name="connsiteY201" fmla="*/ 565484 h 1019124"/>
                  <a:gd name="connsiteX202" fmla="*/ 1644360 w 2464512"/>
                  <a:gd name="connsiteY202" fmla="*/ 575510 h 1019124"/>
                  <a:gd name="connsiteX203" fmla="*/ 1652381 w 2464512"/>
                  <a:gd name="connsiteY203" fmla="*/ 577516 h 1019124"/>
                  <a:gd name="connsiteX204" fmla="*/ 1664412 w 2464512"/>
                  <a:gd name="connsiteY204" fmla="*/ 593558 h 1019124"/>
                  <a:gd name="connsiteX205" fmla="*/ 1670428 w 2464512"/>
                  <a:gd name="connsiteY205" fmla="*/ 599574 h 1019124"/>
                  <a:gd name="connsiteX206" fmla="*/ 1676444 w 2464512"/>
                  <a:gd name="connsiteY206" fmla="*/ 607595 h 1019124"/>
                  <a:gd name="connsiteX207" fmla="*/ 1682460 w 2464512"/>
                  <a:gd name="connsiteY207" fmla="*/ 619626 h 1019124"/>
                  <a:gd name="connsiteX208" fmla="*/ 1684465 w 2464512"/>
                  <a:gd name="connsiteY208" fmla="*/ 625642 h 1019124"/>
                  <a:gd name="connsiteX209" fmla="*/ 1694491 w 2464512"/>
                  <a:gd name="connsiteY209" fmla="*/ 637674 h 1019124"/>
                  <a:gd name="connsiteX210" fmla="*/ 1700507 w 2464512"/>
                  <a:gd name="connsiteY210" fmla="*/ 641684 h 1019124"/>
                  <a:gd name="connsiteX211" fmla="*/ 1708528 w 2464512"/>
                  <a:gd name="connsiteY211" fmla="*/ 651710 h 1019124"/>
                  <a:gd name="connsiteX212" fmla="*/ 1710534 w 2464512"/>
                  <a:gd name="connsiteY212" fmla="*/ 657726 h 1019124"/>
                  <a:gd name="connsiteX213" fmla="*/ 1716549 w 2464512"/>
                  <a:gd name="connsiteY213" fmla="*/ 663742 h 1019124"/>
                  <a:gd name="connsiteX214" fmla="*/ 1720560 w 2464512"/>
                  <a:gd name="connsiteY214" fmla="*/ 669758 h 1019124"/>
                  <a:gd name="connsiteX215" fmla="*/ 1726576 w 2464512"/>
                  <a:gd name="connsiteY215" fmla="*/ 677779 h 1019124"/>
                  <a:gd name="connsiteX216" fmla="*/ 1728581 w 2464512"/>
                  <a:gd name="connsiteY216" fmla="*/ 703847 h 1019124"/>
                  <a:gd name="connsiteX217" fmla="*/ 1730586 w 2464512"/>
                  <a:gd name="connsiteY217" fmla="*/ 709863 h 1019124"/>
                  <a:gd name="connsiteX218" fmla="*/ 1742618 w 2464512"/>
                  <a:gd name="connsiteY218" fmla="*/ 713874 h 1019124"/>
                  <a:gd name="connsiteX219" fmla="*/ 1754649 w 2464512"/>
                  <a:gd name="connsiteY219" fmla="*/ 723900 h 1019124"/>
                  <a:gd name="connsiteX220" fmla="*/ 1760665 w 2464512"/>
                  <a:gd name="connsiteY220" fmla="*/ 725905 h 1019124"/>
                  <a:gd name="connsiteX221" fmla="*/ 1766681 w 2464512"/>
                  <a:gd name="connsiteY221" fmla="*/ 729916 h 1019124"/>
                  <a:gd name="connsiteX222" fmla="*/ 1804781 w 2464512"/>
                  <a:gd name="connsiteY222" fmla="*/ 725905 h 1019124"/>
                  <a:gd name="connsiteX223" fmla="*/ 1810797 w 2464512"/>
                  <a:gd name="connsiteY223" fmla="*/ 721895 h 1019124"/>
                  <a:gd name="connsiteX224" fmla="*/ 1836865 w 2464512"/>
                  <a:gd name="connsiteY224" fmla="*/ 723900 h 1019124"/>
                  <a:gd name="connsiteX225" fmla="*/ 1848897 w 2464512"/>
                  <a:gd name="connsiteY225" fmla="*/ 735931 h 1019124"/>
                  <a:gd name="connsiteX226" fmla="*/ 1860928 w 2464512"/>
                  <a:gd name="connsiteY226" fmla="*/ 743952 h 1019124"/>
                  <a:gd name="connsiteX227" fmla="*/ 1864939 w 2464512"/>
                  <a:gd name="connsiteY227" fmla="*/ 749968 h 1019124"/>
                  <a:gd name="connsiteX228" fmla="*/ 1876970 w 2464512"/>
                  <a:gd name="connsiteY228" fmla="*/ 762000 h 1019124"/>
                  <a:gd name="connsiteX229" fmla="*/ 1880981 w 2464512"/>
                  <a:gd name="connsiteY229" fmla="*/ 768016 h 1019124"/>
                  <a:gd name="connsiteX230" fmla="*/ 1884991 w 2464512"/>
                  <a:gd name="connsiteY230" fmla="*/ 790074 h 1019124"/>
                  <a:gd name="connsiteX231" fmla="*/ 1889002 w 2464512"/>
                  <a:gd name="connsiteY231" fmla="*/ 818147 h 1019124"/>
                  <a:gd name="connsiteX232" fmla="*/ 1891007 w 2464512"/>
                  <a:gd name="connsiteY232" fmla="*/ 824163 h 1019124"/>
                  <a:gd name="connsiteX233" fmla="*/ 1897023 w 2464512"/>
                  <a:gd name="connsiteY233" fmla="*/ 830179 h 1019124"/>
                  <a:gd name="connsiteX234" fmla="*/ 1901034 w 2464512"/>
                  <a:gd name="connsiteY234" fmla="*/ 836195 h 1019124"/>
                  <a:gd name="connsiteX235" fmla="*/ 1911060 w 2464512"/>
                  <a:gd name="connsiteY235" fmla="*/ 860258 h 1019124"/>
                  <a:gd name="connsiteX236" fmla="*/ 1923091 w 2464512"/>
                  <a:gd name="connsiteY236" fmla="*/ 868279 h 1019124"/>
                  <a:gd name="connsiteX237" fmla="*/ 1931112 w 2464512"/>
                  <a:gd name="connsiteY237" fmla="*/ 880310 h 1019124"/>
                  <a:gd name="connsiteX238" fmla="*/ 1943144 w 2464512"/>
                  <a:gd name="connsiteY238" fmla="*/ 884321 h 1019124"/>
                  <a:gd name="connsiteX239" fmla="*/ 1965202 w 2464512"/>
                  <a:gd name="connsiteY239" fmla="*/ 882316 h 1019124"/>
                  <a:gd name="connsiteX240" fmla="*/ 1981244 w 2464512"/>
                  <a:gd name="connsiteY240" fmla="*/ 872289 h 1019124"/>
                  <a:gd name="connsiteX241" fmla="*/ 1987260 w 2464512"/>
                  <a:gd name="connsiteY241" fmla="*/ 870284 h 1019124"/>
                  <a:gd name="connsiteX242" fmla="*/ 1997286 w 2464512"/>
                  <a:gd name="connsiteY242" fmla="*/ 852237 h 1019124"/>
                  <a:gd name="connsiteX243" fmla="*/ 1993276 w 2464512"/>
                  <a:gd name="connsiteY243" fmla="*/ 814137 h 1019124"/>
                  <a:gd name="connsiteX244" fmla="*/ 1989265 w 2464512"/>
                  <a:gd name="connsiteY244" fmla="*/ 806116 h 1019124"/>
                  <a:gd name="connsiteX245" fmla="*/ 1979239 w 2464512"/>
                  <a:gd name="connsiteY245" fmla="*/ 792079 h 1019124"/>
                  <a:gd name="connsiteX246" fmla="*/ 1975228 w 2464512"/>
                  <a:gd name="connsiteY246" fmla="*/ 778042 h 1019124"/>
                  <a:gd name="connsiteX247" fmla="*/ 1977234 w 2464512"/>
                  <a:gd name="connsiteY247" fmla="*/ 741947 h 1019124"/>
                  <a:gd name="connsiteX248" fmla="*/ 1981244 w 2464512"/>
                  <a:gd name="connsiteY248" fmla="*/ 733926 h 1019124"/>
                  <a:gd name="connsiteX249" fmla="*/ 1989265 w 2464512"/>
                  <a:gd name="connsiteY249" fmla="*/ 717884 h 1019124"/>
                  <a:gd name="connsiteX250" fmla="*/ 2013328 w 2464512"/>
                  <a:gd name="connsiteY250" fmla="*/ 691816 h 1019124"/>
                  <a:gd name="connsiteX251" fmla="*/ 2031376 w 2464512"/>
                  <a:gd name="connsiteY251" fmla="*/ 671763 h 1019124"/>
                  <a:gd name="connsiteX252" fmla="*/ 2039397 w 2464512"/>
                  <a:gd name="connsiteY252" fmla="*/ 661737 h 1019124"/>
                  <a:gd name="connsiteX253" fmla="*/ 2053434 w 2464512"/>
                  <a:gd name="connsiteY253" fmla="*/ 649705 h 1019124"/>
                  <a:gd name="connsiteX254" fmla="*/ 2057444 w 2464512"/>
                  <a:gd name="connsiteY254" fmla="*/ 643689 h 1019124"/>
                  <a:gd name="connsiteX255" fmla="*/ 2069476 w 2464512"/>
                  <a:gd name="connsiteY255" fmla="*/ 631658 h 1019124"/>
                  <a:gd name="connsiteX256" fmla="*/ 2067470 w 2464512"/>
                  <a:gd name="connsiteY256" fmla="*/ 625642 h 1019124"/>
                  <a:gd name="connsiteX257" fmla="*/ 2061455 w 2464512"/>
                  <a:gd name="connsiteY257" fmla="*/ 623637 h 1019124"/>
                  <a:gd name="connsiteX258" fmla="*/ 2067470 w 2464512"/>
                  <a:gd name="connsiteY258" fmla="*/ 619626 h 1019124"/>
                  <a:gd name="connsiteX259" fmla="*/ 2091534 w 2464512"/>
                  <a:gd name="connsiteY259" fmla="*/ 615616 h 1019124"/>
                  <a:gd name="connsiteX260" fmla="*/ 2130184 w 2464512"/>
                  <a:gd name="connsiteY260" fmla="*/ 600927 h 1019124"/>
                  <a:gd name="connsiteX261" fmla="*/ 2169739 w 2464512"/>
                  <a:gd name="connsiteY261" fmla="*/ 611605 h 1019124"/>
                  <a:gd name="connsiteX262" fmla="*/ 2179765 w 2464512"/>
                  <a:gd name="connsiteY262" fmla="*/ 613610 h 1019124"/>
                  <a:gd name="connsiteX263" fmla="*/ 2193802 w 2464512"/>
                  <a:gd name="connsiteY263" fmla="*/ 619626 h 1019124"/>
                  <a:gd name="connsiteX264" fmla="*/ 2207839 w 2464512"/>
                  <a:gd name="connsiteY264" fmla="*/ 629652 h 1019124"/>
                  <a:gd name="connsiteX265" fmla="*/ 2221876 w 2464512"/>
                  <a:gd name="connsiteY265" fmla="*/ 631658 h 1019124"/>
                  <a:gd name="connsiteX266" fmla="*/ 2235912 w 2464512"/>
                  <a:gd name="connsiteY266" fmla="*/ 637674 h 1019124"/>
                  <a:gd name="connsiteX267" fmla="*/ 2241928 w 2464512"/>
                  <a:gd name="connsiteY267" fmla="*/ 641684 h 1019124"/>
                  <a:gd name="connsiteX268" fmla="*/ 2249949 w 2464512"/>
                  <a:gd name="connsiteY268" fmla="*/ 643689 h 1019124"/>
                  <a:gd name="connsiteX269" fmla="*/ 2259976 w 2464512"/>
                  <a:gd name="connsiteY269" fmla="*/ 647700 h 1019124"/>
                  <a:gd name="connsiteX270" fmla="*/ 2276018 w 2464512"/>
                  <a:gd name="connsiteY270" fmla="*/ 651710 h 1019124"/>
                  <a:gd name="connsiteX271" fmla="*/ 2302086 w 2464512"/>
                  <a:gd name="connsiteY271" fmla="*/ 663742 h 1019124"/>
                  <a:gd name="connsiteX272" fmla="*/ 2318128 w 2464512"/>
                  <a:gd name="connsiteY272" fmla="*/ 667752 h 1019124"/>
                  <a:gd name="connsiteX273" fmla="*/ 2328155 w 2464512"/>
                  <a:gd name="connsiteY273" fmla="*/ 671763 h 1019124"/>
                  <a:gd name="connsiteX274" fmla="*/ 2346202 w 2464512"/>
                  <a:gd name="connsiteY274" fmla="*/ 677779 h 1019124"/>
                  <a:gd name="connsiteX275" fmla="*/ 2356228 w 2464512"/>
                  <a:gd name="connsiteY275" fmla="*/ 683795 h 1019124"/>
                  <a:gd name="connsiteX276" fmla="*/ 2374276 w 2464512"/>
                  <a:gd name="connsiteY276" fmla="*/ 689810 h 1019124"/>
                  <a:gd name="connsiteX277" fmla="*/ 2380291 w 2464512"/>
                  <a:gd name="connsiteY277" fmla="*/ 695826 h 1019124"/>
                  <a:gd name="connsiteX278" fmla="*/ 2384302 w 2464512"/>
                  <a:gd name="connsiteY278" fmla="*/ 715879 h 1019124"/>
                  <a:gd name="connsiteX279" fmla="*/ 2394328 w 2464512"/>
                  <a:gd name="connsiteY279" fmla="*/ 727910 h 1019124"/>
                  <a:gd name="connsiteX280" fmla="*/ 2400344 w 2464512"/>
                  <a:gd name="connsiteY280" fmla="*/ 731921 h 1019124"/>
                  <a:gd name="connsiteX281" fmla="*/ 2406360 w 2464512"/>
                  <a:gd name="connsiteY281" fmla="*/ 745958 h 1019124"/>
                  <a:gd name="connsiteX282" fmla="*/ 2418391 w 2464512"/>
                  <a:gd name="connsiteY282" fmla="*/ 757989 h 1019124"/>
                  <a:gd name="connsiteX283" fmla="*/ 2426412 w 2464512"/>
                  <a:gd name="connsiteY283" fmla="*/ 772026 h 1019124"/>
                  <a:gd name="connsiteX284" fmla="*/ 2428418 w 2464512"/>
                  <a:gd name="connsiteY284" fmla="*/ 780047 h 1019124"/>
                  <a:gd name="connsiteX285" fmla="*/ 2432428 w 2464512"/>
                  <a:gd name="connsiteY285" fmla="*/ 788068 h 1019124"/>
                  <a:gd name="connsiteX286" fmla="*/ 2438444 w 2464512"/>
                  <a:gd name="connsiteY286" fmla="*/ 806116 h 1019124"/>
                  <a:gd name="connsiteX287" fmla="*/ 2444460 w 2464512"/>
                  <a:gd name="connsiteY287" fmla="*/ 814137 h 1019124"/>
                  <a:gd name="connsiteX288" fmla="*/ 2446465 w 2464512"/>
                  <a:gd name="connsiteY288" fmla="*/ 826168 h 1019124"/>
                  <a:gd name="connsiteX289" fmla="*/ 2450476 w 2464512"/>
                  <a:gd name="connsiteY289" fmla="*/ 832184 h 1019124"/>
                  <a:gd name="connsiteX290" fmla="*/ 2458497 w 2464512"/>
                  <a:gd name="connsiteY290" fmla="*/ 862263 h 1019124"/>
                  <a:gd name="connsiteX291" fmla="*/ 2464512 w 2464512"/>
                  <a:gd name="connsiteY291" fmla="*/ 874295 h 1019124"/>
                  <a:gd name="connsiteX292" fmla="*/ 2460502 w 2464512"/>
                  <a:gd name="connsiteY292" fmla="*/ 880310 h 1019124"/>
                  <a:gd name="connsiteX293" fmla="*/ 2448470 w 2464512"/>
                  <a:gd name="connsiteY293" fmla="*/ 882316 h 1019124"/>
                  <a:gd name="connsiteX294" fmla="*/ 2422402 w 2464512"/>
                  <a:gd name="connsiteY294" fmla="*/ 888331 h 1019124"/>
                  <a:gd name="connsiteX295" fmla="*/ 2350212 w 2464512"/>
                  <a:gd name="connsiteY295" fmla="*/ 884321 h 1019124"/>
                  <a:gd name="connsiteX296" fmla="*/ 2338181 w 2464512"/>
                  <a:gd name="connsiteY296" fmla="*/ 882316 h 1019124"/>
                  <a:gd name="connsiteX297" fmla="*/ 2326149 w 2464512"/>
                  <a:gd name="connsiteY297" fmla="*/ 878305 h 1019124"/>
                  <a:gd name="connsiteX298" fmla="*/ 2288049 w 2464512"/>
                  <a:gd name="connsiteY298" fmla="*/ 882316 h 1019124"/>
                  <a:gd name="connsiteX299" fmla="*/ 2282034 w 2464512"/>
                  <a:gd name="connsiteY299" fmla="*/ 884321 h 1019124"/>
                  <a:gd name="connsiteX300" fmla="*/ 2270002 w 2464512"/>
                  <a:gd name="connsiteY300" fmla="*/ 894347 h 1019124"/>
                  <a:gd name="connsiteX301" fmla="*/ 2263986 w 2464512"/>
                  <a:gd name="connsiteY301" fmla="*/ 900363 h 1019124"/>
                  <a:gd name="connsiteX302" fmla="*/ 2255965 w 2464512"/>
                  <a:gd name="connsiteY302" fmla="*/ 906379 h 1019124"/>
                  <a:gd name="connsiteX303" fmla="*/ 2249949 w 2464512"/>
                  <a:gd name="connsiteY303" fmla="*/ 914400 h 1019124"/>
                  <a:gd name="connsiteX304" fmla="*/ 2237918 w 2464512"/>
                  <a:gd name="connsiteY304" fmla="*/ 920416 h 1019124"/>
                  <a:gd name="connsiteX305" fmla="*/ 2231902 w 2464512"/>
                  <a:gd name="connsiteY305" fmla="*/ 926431 h 1019124"/>
                  <a:gd name="connsiteX306" fmla="*/ 2221876 w 2464512"/>
                  <a:gd name="connsiteY306" fmla="*/ 932447 h 1019124"/>
                  <a:gd name="connsiteX307" fmla="*/ 2219870 w 2464512"/>
                  <a:gd name="connsiteY307" fmla="*/ 940468 h 1019124"/>
                  <a:gd name="connsiteX308" fmla="*/ 2209844 w 2464512"/>
                  <a:gd name="connsiteY308" fmla="*/ 946484 h 1019124"/>
                  <a:gd name="connsiteX309" fmla="*/ 2197812 w 2464512"/>
                  <a:gd name="connsiteY309" fmla="*/ 956510 h 1019124"/>
                  <a:gd name="connsiteX310" fmla="*/ 2189791 w 2464512"/>
                  <a:gd name="connsiteY310" fmla="*/ 958516 h 1019124"/>
                  <a:gd name="connsiteX311" fmla="*/ 2177760 w 2464512"/>
                  <a:gd name="connsiteY311" fmla="*/ 970547 h 1019124"/>
                  <a:gd name="connsiteX312" fmla="*/ 2173749 w 2464512"/>
                  <a:gd name="connsiteY312" fmla="*/ 978568 h 1019124"/>
                  <a:gd name="connsiteX313" fmla="*/ 2163723 w 2464512"/>
                  <a:gd name="connsiteY313" fmla="*/ 984584 h 1019124"/>
                  <a:gd name="connsiteX314" fmla="*/ 2149686 w 2464512"/>
                  <a:gd name="connsiteY314" fmla="*/ 996616 h 1019124"/>
                  <a:gd name="connsiteX315" fmla="*/ 2135649 w 2464512"/>
                  <a:gd name="connsiteY315" fmla="*/ 1010652 h 1019124"/>
                  <a:gd name="connsiteX316" fmla="*/ 2129634 w 2464512"/>
                  <a:gd name="connsiteY316" fmla="*/ 1012658 h 1019124"/>
                  <a:gd name="connsiteX317" fmla="*/ 2125623 w 2464512"/>
                  <a:gd name="connsiteY317" fmla="*/ 1018674 h 1019124"/>
                  <a:gd name="connsiteX318" fmla="*/ 2127628 w 2464512"/>
                  <a:gd name="connsiteY318" fmla="*/ 1008647 h 1019124"/>
                  <a:gd name="connsiteX319" fmla="*/ 2093539 w 2464512"/>
                  <a:gd name="connsiteY319" fmla="*/ 1004637 h 1019124"/>
                  <a:gd name="connsiteX320" fmla="*/ 2089528 w 2464512"/>
                  <a:gd name="connsiteY320" fmla="*/ 998621 h 1019124"/>
                  <a:gd name="connsiteX321" fmla="*/ 2077497 w 2464512"/>
                  <a:gd name="connsiteY321" fmla="*/ 992605 h 1019124"/>
                  <a:gd name="connsiteX322" fmla="*/ 2067470 w 2464512"/>
                  <a:gd name="connsiteY322" fmla="*/ 996616 h 1019124"/>
                  <a:gd name="connsiteX323" fmla="*/ 2019344 w 2464512"/>
                  <a:gd name="connsiteY323" fmla="*/ 994610 h 1019124"/>
                  <a:gd name="connsiteX324" fmla="*/ 1987260 w 2464512"/>
                  <a:gd name="connsiteY324" fmla="*/ 988595 h 1019124"/>
                  <a:gd name="connsiteX325" fmla="*/ 1979239 w 2464512"/>
                  <a:gd name="connsiteY325" fmla="*/ 984584 h 1019124"/>
                  <a:gd name="connsiteX326" fmla="*/ 1973223 w 2464512"/>
                  <a:gd name="connsiteY326" fmla="*/ 980574 h 1019124"/>
                  <a:gd name="connsiteX327" fmla="*/ 1961191 w 2464512"/>
                  <a:gd name="connsiteY327" fmla="*/ 978568 h 1019124"/>
                  <a:gd name="connsiteX328" fmla="*/ 1941139 w 2464512"/>
                  <a:gd name="connsiteY328" fmla="*/ 970547 h 1019124"/>
                  <a:gd name="connsiteX329" fmla="*/ 1935123 w 2464512"/>
                  <a:gd name="connsiteY329" fmla="*/ 968542 h 1019124"/>
                  <a:gd name="connsiteX330" fmla="*/ 1929107 w 2464512"/>
                  <a:gd name="connsiteY330" fmla="*/ 964531 h 1019124"/>
                  <a:gd name="connsiteX331" fmla="*/ 1923091 w 2464512"/>
                  <a:gd name="connsiteY331" fmla="*/ 962526 h 1019124"/>
                  <a:gd name="connsiteX332" fmla="*/ 1915070 w 2464512"/>
                  <a:gd name="connsiteY332" fmla="*/ 958516 h 1019124"/>
                  <a:gd name="connsiteX333" fmla="*/ 1897023 w 2464512"/>
                  <a:gd name="connsiteY333" fmla="*/ 950495 h 1019124"/>
                  <a:gd name="connsiteX334" fmla="*/ 1889002 w 2464512"/>
                  <a:gd name="connsiteY334" fmla="*/ 946484 h 1019124"/>
                  <a:gd name="connsiteX335" fmla="*/ 1882986 w 2464512"/>
                  <a:gd name="connsiteY335" fmla="*/ 944479 h 1019124"/>
                  <a:gd name="connsiteX336" fmla="*/ 1876970 w 2464512"/>
                  <a:gd name="connsiteY336" fmla="*/ 940468 h 1019124"/>
                  <a:gd name="connsiteX337" fmla="*/ 1866944 w 2464512"/>
                  <a:gd name="connsiteY337" fmla="*/ 938463 h 1019124"/>
                  <a:gd name="connsiteX338" fmla="*/ 1852907 w 2464512"/>
                  <a:gd name="connsiteY338" fmla="*/ 934452 h 1019124"/>
                  <a:gd name="connsiteX339" fmla="*/ 1834860 w 2464512"/>
                  <a:gd name="connsiteY339" fmla="*/ 926431 h 1019124"/>
                  <a:gd name="connsiteX340" fmla="*/ 1808791 w 2464512"/>
                  <a:gd name="connsiteY340" fmla="*/ 916405 h 1019124"/>
                  <a:gd name="connsiteX341" fmla="*/ 1782723 w 2464512"/>
                  <a:gd name="connsiteY341" fmla="*/ 904374 h 1019124"/>
                  <a:gd name="connsiteX342" fmla="*/ 1776707 w 2464512"/>
                  <a:gd name="connsiteY342" fmla="*/ 900363 h 1019124"/>
                  <a:gd name="connsiteX343" fmla="*/ 1768686 w 2464512"/>
                  <a:gd name="connsiteY343" fmla="*/ 898358 h 1019124"/>
                  <a:gd name="connsiteX344" fmla="*/ 1748634 w 2464512"/>
                  <a:gd name="connsiteY344" fmla="*/ 892342 h 1019124"/>
                  <a:gd name="connsiteX345" fmla="*/ 1742618 w 2464512"/>
                  <a:gd name="connsiteY345" fmla="*/ 886326 h 1019124"/>
                  <a:gd name="connsiteX346" fmla="*/ 1738607 w 2464512"/>
                  <a:gd name="connsiteY346" fmla="*/ 880310 h 1019124"/>
                  <a:gd name="connsiteX347" fmla="*/ 1732591 w 2464512"/>
                  <a:gd name="connsiteY347" fmla="*/ 876300 h 1019124"/>
                  <a:gd name="connsiteX348" fmla="*/ 1714544 w 2464512"/>
                  <a:gd name="connsiteY348" fmla="*/ 858252 h 1019124"/>
                  <a:gd name="connsiteX349" fmla="*/ 1712539 w 2464512"/>
                  <a:gd name="connsiteY349" fmla="*/ 852237 h 1019124"/>
                  <a:gd name="connsiteX350" fmla="*/ 1706523 w 2464512"/>
                  <a:gd name="connsiteY350" fmla="*/ 842210 h 1019124"/>
                  <a:gd name="connsiteX351" fmla="*/ 1696497 w 2464512"/>
                  <a:gd name="connsiteY351" fmla="*/ 836195 h 1019124"/>
                  <a:gd name="connsiteX352" fmla="*/ 1692486 w 2464512"/>
                  <a:gd name="connsiteY352" fmla="*/ 830179 h 1019124"/>
                  <a:gd name="connsiteX353" fmla="*/ 1690481 w 2464512"/>
                  <a:gd name="connsiteY353" fmla="*/ 824163 h 1019124"/>
                  <a:gd name="connsiteX354" fmla="*/ 1682460 w 2464512"/>
                  <a:gd name="connsiteY354" fmla="*/ 816142 h 1019124"/>
                  <a:gd name="connsiteX355" fmla="*/ 1678449 w 2464512"/>
                  <a:gd name="connsiteY355" fmla="*/ 810126 h 1019124"/>
                  <a:gd name="connsiteX356" fmla="*/ 1660402 w 2464512"/>
                  <a:gd name="connsiteY356" fmla="*/ 790074 h 1019124"/>
                  <a:gd name="connsiteX357" fmla="*/ 1654386 w 2464512"/>
                  <a:gd name="connsiteY357" fmla="*/ 788068 h 1019124"/>
                  <a:gd name="connsiteX358" fmla="*/ 1632328 w 2464512"/>
                  <a:gd name="connsiteY358" fmla="*/ 768016 h 1019124"/>
                  <a:gd name="connsiteX359" fmla="*/ 1622302 w 2464512"/>
                  <a:gd name="connsiteY359" fmla="*/ 753979 h 1019124"/>
                  <a:gd name="connsiteX360" fmla="*/ 1618291 w 2464512"/>
                  <a:gd name="connsiteY360" fmla="*/ 747963 h 1019124"/>
                  <a:gd name="connsiteX361" fmla="*/ 1614281 w 2464512"/>
                  <a:gd name="connsiteY361" fmla="*/ 739942 h 1019124"/>
                  <a:gd name="connsiteX362" fmla="*/ 1608265 w 2464512"/>
                  <a:gd name="connsiteY362" fmla="*/ 733926 h 1019124"/>
                  <a:gd name="connsiteX363" fmla="*/ 1600244 w 2464512"/>
                  <a:gd name="connsiteY363" fmla="*/ 723900 h 1019124"/>
                  <a:gd name="connsiteX364" fmla="*/ 1598239 w 2464512"/>
                  <a:gd name="connsiteY364" fmla="*/ 717884 h 1019124"/>
                  <a:gd name="connsiteX365" fmla="*/ 1592223 w 2464512"/>
                  <a:gd name="connsiteY365" fmla="*/ 711868 h 1019124"/>
                  <a:gd name="connsiteX366" fmla="*/ 1588212 w 2464512"/>
                  <a:gd name="connsiteY366" fmla="*/ 705852 h 1019124"/>
                  <a:gd name="connsiteX367" fmla="*/ 1580191 w 2464512"/>
                  <a:gd name="connsiteY367" fmla="*/ 693821 h 1019124"/>
                  <a:gd name="connsiteX368" fmla="*/ 1568160 w 2464512"/>
                  <a:gd name="connsiteY368" fmla="*/ 679784 h 1019124"/>
                  <a:gd name="connsiteX369" fmla="*/ 1566155 w 2464512"/>
                  <a:gd name="connsiteY369" fmla="*/ 673768 h 1019124"/>
                  <a:gd name="connsiteX370" fmla="*/ 1548107 w 2464512"/>
                  <a:gd name="connsiteY370" fmla="*/ 653716 h 1019124"/>
                  <a:gd name="connsiteX371" fmla="*/ 1542091 w 2464512"/>
                  <a:gd name="connsiteY371" fmla="*/ 647700 h 1019124"/>
                  <a:gd name="connsiteX372" fmla="*/ 1524044 w 2464512"/>
                  <a:gd name="connsiteY372" fmla="*/ 623637 h 1019124"/>
                  <a:gd name="connsiteX373" fmla="*/ 1518028 w 2464512"/>
                  <a:gd name="connsiteY373" fmla="*/ 613610 h 1019124"/>
                  <a:gd name="connsiteX374" fmla="*/ 1514018 w 2464512"/>
                  <a:gd name="connsiteY374" fmla="*/ 607595 h 1019124"/>
                  <a:gd name="connsiteX375" fmla="*/ 1512012 w 2464512"/>
                  <a:gd name="connsiteY375" fmla="*/ 601579 h 1019124"/>
                  <a:gd name="connsiteX376" fmla="*/ 1505997 w 2464512"/>
                  <a:gd name="connsiteY376" fmla="*/ 599574 h 1019124"/>
                  <a:gd name="connsiteX377" fmla="*/ 1497976 w 2464512"/>
                  <a:gd name="connsiteY377" fmla="*/ 587542 h 1019124"/>
                  <a:gd name="connsiteX378" fmla="*/ 1491960 w 2464512"/>
                  <a:gd name="connsiteY378" fmla="*/ 577516 h 1019124"/>
                  <a:gd name="connsiteX379" fmla="*/ 1479928 w 2464512"/>
                  <a:gd name="connsiteY379" fmla="*/ 565484 h 1019124"/>
                  <a:gd name="connsiteX380" fmla="*/ 1473912 w 2464512"/>
                  <a:gd name="connsiteY380" fmla="*/ 563479 h 1019124"/>
                  <a:gd name="connsiteX381" fmla="*/ 1467897 w 2464512"/>
                  <a:gd name="connsiteY381" fmla="*/ 557463 h 1019124"/>
                  <a:gd name="connsiteX382" fmla="*/ 1465891 w 2464512"/>
                  <a:gd name="connsiteY382" fmla="*/ 551447 h 1019124"/>
                  <a:gd name="connsiteX383" fmla="*/ 1459876 w 2464512"/>
                  <a:gd name="connsiteY383" fmla="*/ 549442 h 1019124"/>
                  <a:gd name="connsiteX384" fmla="*/ 1441828 w 2464512"/>
                  <a:gd name="connsiteY384" fmla="*/ 545431 h 1019124"/>
                  <a:gd name="connsiteX385" fmla="*/ 1433807 w 2464512"/>
                  <a:gd name="connsiteY385" fmla="*/ 543426 h 1019124"/>
                  <a:gd name="connsiteX386" fmla="*/ 1415760 w 2464512"/>
                  <a:gd name="connsiteY386" fmla="*/ 535405 h 1019124"/>
                  <a:gd name="connsiteX387" fmla="*/ 1403728 w 2464512"/>
                  <a:gd name="connsiteY387" fmla="*/ 531395 h 1019124"/>
                  <a:gd name="connsiteX388" fmla="*/ 1395707 w 2464512"/>
                  <a:gd name="connsiteY388" fmla="*/ 529389 h 1019124"/>
                  <a:gd name="connsiteX389" fmla="*/ 1387686 w 2464512"/>
                  <a:gd name="connsiteY389" fmla="*/ 525379 h 1019124"/>
                  <a:gd name="connsiteX390" fmla="*/ 1359612 w 2464512"/>
                  <a:gd name="connsiteY390" fmla="*/ 523374 h 1019124"/>
                  <a:gd name="connsiteX391" fmla="*/ 1327528 w 2464512"/>
                  <a:gd name="connsiteY391" fmla="*/ 527384 h 1019124"/>
                  <a:gd name="connsiteX392" fmla="*/ 1309481 w 2464512"/>
                  <a:gd name="connsiteY392" fmla="*/ 533400 h 1019124"/>
                  <a:gd name="connsiteX393" fmla="*/ 1301460 w 2464512"/>
                  <a:gd name="connsiteY393" fmla="*/ 535405 h 1019124"/>
                  <a:gd name="connsiteX394" fmla="*/ 1291434 w 2464512"/>
                  <a:gd name="connsiteY394" fmla="*/ 541421 h 1019124"/>
                  <a:gd name="connsiteX395" fmla="*/ 1285418 w 2464512"/>
                  <a:gd name="connsiteY395" fmla="*/ 545431 h 1019124"/>
                  <a:gd name="connsiteX396" fmla="*/ 1267370 w 2464512"/>
                  <a:gd name="connsiteY396" fmla="*/ 551447 h 1019124"/>
                  <a:gd name="connsiteX397" fmla="*/ 1261355 w 2464512"/>
                  <a:gd name="connsiteY397" fmla="*/ 553452 h 1019124"/>
                  <a:gd name="connsiteX398" fmla="*/ 1253334 w 2464512"/>
                  <a:gd name="connsiteY398" fmla="*/ 555458 h 1019124"/>
                  <a:gd name="connsiteX399" fmla="*/ 1239297 w 2464512"/>
                  <a:gd name="connsiteY399" fmla="*/ 559468 h 1019124"/>
                  <a:gd name="connsiteX400" fmla="*/ 1171118 w 2464512"/>
                  <a:gd name="connsiteY400" fmla="*/ 561474 h 1019124"/>
                  <a:gd name="connsiteX401" fmla="*/ 1157081 w 2464512"/>
                  <a:gd name="connsiteY401" fmla="*/ 567489 h 1019124"/>
                  <a:gd name="connsiteX402" fmla="*/ 1147055 w 2464512"/>
                  <a:gd name="connsiteY402" fmla="*/ 571500 h 1019124"/>
                  <a:gd name="connsiteX403" fmla="*/ 1139034 w 2464512"/>
                  <a:gd name="connsiteY403" fmla="*/ 573505 h 1019124"/>
                  <a:gd name="connsiteX404" fmla="*/ 1129007 w 2464512"/>
                  <a:gd name="connsiteY404" fmla="*/ 577516 h 1019124"/>
                  <a:gd name="connsiteX405" fmla="*/ 1118981 w 2464512"/>
                  <a:gd name="connsiteY405" fmla="*/ 579521 h 1019124"/>
                  <a:gd name="connsiteX406" fmla="*/ 1108955 w 2464512"/>
                  <a:gd name="connsiteY406" fmla="*/ 583531 h 1019124"/>
                  <a:gd name="connsiteX407" fmla="*/ 1094918 w 2464512"/>
                  <a:gd name="connsiteY407" fmla="*/ 585537 h 1019124"/>
                  <a:gd name="connsiteX408" fmla="*/ 1068849 w 2464512"/>
                  <a:gd name="connsiteY408" fmla="*/ 591552 h 1019124"/>
                  <a:gd name="connsiteX409" fmla="*/ 1018718 w 2464512"/>
                  <a:gd name="connsiteY409" fmla="*/ 593558 h 1019124"/>
                  <a:gd name="connsiteX410" fmla="*/ 1006686 w 2464512"/>
                  <a:gd name="connsiteY410" fmla="*/ 591552 h 1019124"/>
                  <a:gd name="connsiteX411" fmla="*/ 988639 w 2464512"/>
                  <a:gd name="connsiteY411" fmla="*/ 585537 h 1019124"/>
                  <a:gd name="connsiteX412" fmla="*/ 976607 w 2464512"/>
                  <a:gd name="connsiteY412" fmla="*/ 577516 h 1019124"/>
                  <a:gd name="connsiteX413" fmla="*/ 970591 w 2464512"/>
                  <a:gd name="connsiteY413" fmla="*/ 573505 h 1019124"/>
                  <a:gd name="connsiteX414" fmla="*/ 964576 w 2464512"/>
                  <a:gd name="connsiteY414" fmla="*/ 571500 h 1019124"/>
                  <a:gd name="connsiteX415" fmla="*/ 956555 w 2464512"/>
                  <a:gd name="connsiteY415" fmla="*/ 565484 h 1019124"/>
                  <a:gd name="connsiteX416" fmla="*/ 950539 w 2464512"/>
                  <a:gd name="connsiteY416" fmla="*/ 563479 h 1019124"/>
                  <a:gd name="connsiteX417" fmla="*/ 948534 w 2464512"/>
                  <a:gd name="connsiteY417" fmla="*/ 557463 h 1019124"/>
                  <a:gd name="connsiteX418" fmla="*/ 942518 w 2464512"/>
                  <a:gd name="connsiteY418" fmla="*/ 551447 h 1019124"/>
                  <a:gd name="connsiteX419" fmla="*/ 934497 w 2464512"/>
                  <a:gd name="connsiteY419" fmla="*/ 547437 h 1019124"/>
                  <a:gd name="connsiteX420" fmla="*/ 922465 w 2464512"/>
                  <a:gd name="connsiteY420" fmla="*/ 539416 h 1019124"/>
                  <a:gd name="connsiteX421" fmla="*/ 910434 w 2464512"/>
                  <a:gd name="connsiteY421" fmla="*/ 533400 h 1019124"/>
                  <a:gd name="connsiteX422" fmla="*/ 906423 w 2464512"/>
                  <a:gd name="connsiteY422" fmla="*/ 527384 h 1019124"/>
                  <a:gd name="connsiteX423" fmla="*/ 894391 w 2464512"/>
                  <a:gd name="connsiteY423" fmla="*/ 523374 h 1019124"/>
                  <a:gd name="connsiteX424" fmla="*/ 888376 w 2464512"/>
                  <a:gd name="connsiteY424" fmla="*/ 517358 h 1019124"/>
                  <a:gd name="connsiteX425" fmla="*/ 884365 w 2464512"/>
                  <a:gd name="connsiteY425" fmla="*/ 511342 h 1019124"/>
                  <a:gd name="connsiteX426" fmla="*/ 878349 w 2464512"/>
                  <a:gd name="connsiteY426" fmla="*/ 507331 h 1019124"/>
                  <a:gd name="connsiteX427" fmla="*/ 864312 w 2464512"/>
                  <a:gd name="connsiteY427" fmla="*/ 499310 h 1019124"/>
                  <a:gd name="connsiteX428" fmla="*/ 860302 w 2464512"/>
                  <a:gd name="connsiteY428" fmla="*/ 493295 h 1019124"/>
                  <a:gd name="connsiteX429" fmla="*/ 854286 w 2464512"/>
                  <a:gd name="connsiteY429" fmla="*/ 491289 h 1019124"/>
                  <a:gd name="connsiteX430" fmla="*/ 838244 w 2464512"/>
                  <a:gd name="connsiteY430" fmla="*/ 485274 h 1019124"/>
                  <a:gd name="connsiteX431" fmla="*/ 830223 w 2464512"/>
                  <a:gd name="connsiteY431" fmla="*/ 481263 h 1019124"/>
                  <a:gd name="connsiteX432" fmla="*/ 776081 w 2464512"/>
                  <a:gd name="connsiteY432" fmla="*/ 483268 h 1019124"/>
                  <a:gd name="connsiteX433" fmla="*/ 764049 w 2464512"/>
                  <a:gd name="connsiteY433" fmla="*/ 489284 h 1019124"/>
                  <a:gd name="connsiteX434" fmla="*/ 758034 w 2464512"/>
                  <a:gd name="connsiteY434" fmla="*/ 491289 h 1019124"/>
                  <a:gd name="connsiteX435" fmla="*/ 748007 w 2464512"/>
                  <a:gd name="connsiteY435" fmla="*/ 501316 h 1019124"/>
                  <a:gd name="connsiteX436" fmla="*/ 733970 w 2464512"/>
                  <a:gd name="connsiteY436" fmla="*/ 519363 h 1019124"/>
                  <a:gd name="connsiteX437" fmla="*/ 727955 w 2464512"/>
                  <a:gd name="connsiteY437" fmla="*/ 547437 h 1019124"/>
                  <a:gd name="connsiteX0" fmla="*/ 727955 w 2464512"/>
                  <a:gd name="connsiteY0" fmla="*/ 547437 h 1018674"/>
                  <a:gd name="connsiteX1" fmla="*/ 727955 w 2464512"/>
                  <a:gd name="connsiteY1" fmla="*/ 547437 h 1018674"/>
                  <a:gd name="connsiteX2" fmla="*/ 687849 w 2464512"/>
                  <a:gd name="connsiteY2" fmla="*/ 549442 h 1018674"/>
                  <a:gd name="connsiteX3" fmla="*/ 683839 w 2464512"/>
                  <a:gd name="connsiteY3" fmla="*/ 559468 h 1018674"/>
                  <a:gd name="connsiteX4" fmla="*/ 675818 w 2464512"/>
                  <a:gd name="connsiteY4" fmla="*/ 571500 h 1018674"/>
                  <a:gd name="connsiteX5" fmla="*/ 651755 w 2464512"/>
                  <a:gd name="connsiteY5" fmla="*/ 569495 h 1018674"/>
                  <a:gd name="connsiteX6" fmla="*/ 645739 w 2464512"/>
                  <a:gd name="connsiteY6" fmla="*/ 567489 h 1018674"/>
                  <a:gd name="connsiteX7" fmla="*/ 627691 w 2464512"/>
                  <a:gd name="connsiteY7" fmla="*/ 555458 h 1018674"/>
                  <a:gd name="connsiteX8" fmla="*/ 607639 w 2464512"/>
                  <a:gd name="connsiteY8" fmla="*/ 541421 h 1018674"/>
                  <a:gd name="connsiteX9" fmla="*/ 595607 w 2464512"/>
                  <a:gd name="connsiteY9" fmla="*/ 529389 h 1018674"/>
                  <a:gd name="connsiteX10" fmla="*/ 585581 w 2464512"/>
                  <a:gd name="connsiteY10" fmla="*/ 517358 h 1018674"/>
                  <a:gd name="connsiteX11" fmla="*/ 573549 w 2464512"/>
                  <a:gd name="connsiteY11" fmla="*/ 511342 h 1018674"/>
                  <a:gd name="connsiteX12" fmla="*/ 565528 w 2464512"/>
                  <a:gd name="connsiteY12" fmla="*/ 503321 h 1018674"/>
                  <a:gd name="connsiteX13" fmla="*/ 553497 w 2464512"/>
                  <a:gd name="connsiteY13" fmla="*/ 497305 h 1018674"/>
                  <a:gd name="connsiteX14" fmla="*/ 551491 w 2464512"/>
                  <a:gd name="connsiteY14" fmla="*/ 491289 h 1018674"/>
                  <a:gd name="connsiteX15" fmla="*/ 545476 w 2464512"/>
                  <a:gd name="connsiteY15" fmla="*/ 489284 h 1018674"/>
                  <a:gd name="connsiteX16" fmla="*/ 517402 w 2464512"/>
                  <a:gd name="connsiteY16" fmla="*/ 483268 h 1018674"/>
                  <a:gd name="connsiteX17" fmla="*/ 499355 w 2464512"/>
                  <a:gd name="connsiteY17" fmla="*/ 477252 h 1018674"/>
                  <a:gd name="connsiteX18" fmla="*/ 493339 w 2464512"/>
                  <a:gd name="connsiteY18" fmla="*/ 475247 h 1018674"/>
                  <a:gd name="connsiteX19" fmla="*/ 479302 w 2464512"/>
                  <a:gd name="connsiteY19" fmla="*/ 469231 h 1018674"/>
                  <a:gd name="connsiteX20" fmla="*/ 445212 w 2464512"/>
                  <a:gd name="connsiteY20" fmla="*/ 463216 h 1018674"/>
                  <a:gd name="connsiteX21" fmla="*/ 439197 w 2464512"/>
                  <a:gd name="connsiteY21" fmla="*/ 459205 h 1018674"/>
                  <a:gd name="connsiteX22" fmla="*/ 431176 w 2464512"/>
                  <a:gd name="connsiteY22" fmla="*/ 453189 h 1018674"/>
                  <a:gd name="connsiteX23" fmla="*/ 425160 w 2464512"/>
                  <a:gd name="connsiteY23" fmla="*/ 451184 h 1018674"/>
                  <a:gd name="connsiteX24" fmla="*/ 415134 w 2464512"/>
                  <a:gd name="connsiteY24" fmla="*/ 445168 h 1018674"/>
                  <a:gd name="connsiteX25" fmla="*/ 407112 w 2464512"/>
                  <a:gd name="connsiteY25" fmla="*/ 439152 h 1018674"/>
                  <a:gd name="connsiteX26" fmla="*/ 401097 w 2464512"/>
                  <a:gd name="connsiteY26" fmla="*/ 433137 h 1018674"/>
                  <a:gd name="connsiteX27" fmla="*/ 387060 w 2464512"/>
                  <a:gd name="connsiteY27" fmla="*/ 429126 h 1018674"/>
                  <a:gd name="connsiteX28" fmla="*/ 373023 w 2464512"/>
                  <a:gd name="connsiteY28" fmla="*/ 423110 h 1018674"/>
                  <a:gd name="connsiteX29" fmla="*/ 358986 w 2464512"/>
                  <a:gd name="connsiteY29" fmla="*/ 417095 h 1018674"/>
                  <a:gd name="connsiteX30" fmla="*/ 328907 w 2464512"/>
                  <a:gd name="connsiteY30" fmla="*/ 421105 h 1018674"/>
                  <a:gd name="connsiteX31" fmla="*/ 316876 w 2464512"/>
                  <a:gd name="connsiteY31" fmla="*/ 427121 h 1018674"/>
                  <a:gd name="connsiteX32" fmla="*/ 306849 w 2464512"/>
                  <a:gd name="connsiteY32" fmla="*/ 429126 h 1018674"/>
                  <a:gd name="connsiteX33" fmla="*/ 292812 w 2464512"/>
                  <a:gd name="connsiteY33" fmla="*/ 441158 h 1018674"/>
                  <a:gd name="connsiteX34" fmla="*/ 282786 w 2464512"/>
                  <a:gd name="connsiteY34" fmla="*/ 453189 h 1018674"/>
                  <a:gd name="connsiteX35" fmla="*/ 274765 w 2464512"/>
                  <a:gd name="connsiteY35" fmla="*/ 475247 h 1018674"/>
                  <a:gd name="connsiteX36" fmla="*/ 272760 w 2464512"/>
                  <a:gd name="connsiteY36" fmla="*/ 487279 h 1018674"/>
                  <a:gd name="connsiteX37" fmla="*/ 268749 w 2464512"/>
                  <a:gd name="connsiteY37" fmla="*/ 507331 h 1018674"/>
                  <a:gd name="connsiteX38" fmla="*/ 266744 w 2464512"/>
                  <a:gd name="connsiteY38" fmla="*/ 521368 h 1018674"/>
                  <a:gd name="connsiteX39" fmla="*/ 260728 w 2464512"/>
                  <a:gd name="connsiteY39" fmla="*/ 539416 h 1018674"/>
                  <a:gd name="connsiteX40" fmla="*/ 270755 w 2464512"/>
                  <a:gd name="connsiteY40" fmla="*/ 545431 h 1018674"/>
                  <a:gd name="connsiteX41" fmla="*/ 268749 w 2464512"/>
                  <a:gd name="connsiteY41" fmla="*/ 569495 h 1018674"/>
                  <a:gd name="connsiteX42" fmla="*/ 250702 w 2464512"/>
                  <a:gd name="connsiteY42" fmla="*/ 589547 h 1018674"/>
                  <a:gd name="connsiteX43" fmla="*/ 244686 w 2464512"/>
                  <a:gd name="connsiteY43" fmla="*/ 595563 h 1018674"/>
                  <a:gd name="connsiteX44" fmla="*/ 238670 w 2464512"/>
                  <a:gd name="connsiteY44" fmla="*/ 601579 h 1018674"/>
                  <a:gd name="connsiteX45" fmla="*/ 232655 w 2464512"/>
                  <a:gd name="connsiteY45" fmla="*/ 603584 h 1018674"/>
                  <a:gd name="connsiteX46" fmla="*/ 210597 w 2464512"/>
                  <a:gd name="connsiteY46" fmla="*/ 629652 h 1018674"/>
                  <a:gd name="connsiteX47" fmla="*/ 204581 w 2464512"/>
                  <a:gd name="connsiteY47" fmla="*/ 633663 h 1018674"/>
                  <a:gd name="connsiteX48" fmla="*/ 196560 w 2464512"/>
                  <a:gd name="connsiteY48" fmla="*/ 639679 h 1018674"/>
                  <a:gd name="connsiteX49" fmla="*/ 178512 w 2464512"/>
                  <a:gd name="connsiteY49" fmla="*/ 655721 h 1018674"/>
                  <a:gd name="connsiteX50" fmla="*/ 164476 w 2464512"/>
                  <a:gd name="connsiteY50" fmla="*/ 663742 h 1018674"/>
                  <a:gd name="connsiteX51" fmla="*/ 150439 w 2464512"/>
                  <a:gd name="connsiteY51" fmla="*/ 669758 h 1018674"/>
                  <a:gd name="connsiteX52" fmla="*/ 136402 w 2464512"/>
                  <a:gd name="connsiteY52" fmla="*/ 675774 h 1018674"/>
                  <a:gd name="connsiteX53" fmla="*/ 124370 w 2464512"/>
                  <a:gd name="connsiteY53" fmla="*/ 677779 h 1018674"/>
                  <a:gd name="connsiteX54" fmla="*/ 118355 w 2464512"/>
                  <a:gd name="connsiteY54" fmla="*/ 675774 h 1018674"/>
                  <a:gd name="connsiteX55" fmla="*/ 116349 w 2464512"/>
                  <a:gd name="connsiteY55" fmla="*/ 663742 h 1018674"/>
                  <a:gd name="connsiteX56" fmla="*/ 112339 w 2464512"/>
                  <a:gd name="connsiteY56" fmla="*/ 657726 h 1018674"/>
                  <a:gd name="connsiteX57" fmla="*/ 114344 w 2464512"/>
                  <a:gd name="connsiteY57" fmla="*/ 649705 h 1018674"/>
                  <a:gd name="connsiteX58" fmla="*/ 126376 w 2464512"/>
                  <a:gd name="connsiteY58" fmla="*/ 639679 h 1018674"/>
                  <a:gd name="connsiteX59" fmla="*/ 134397 w 2464512"/>
                  <a:gd name="connsiteY59" fmla="*/ 637674 h 1018674"/>
                  <a:gd name="connsiteX60" fmla="*/ 148434 w 2464512"/>
                  <a:gd name="connsiteY60" fmla="*/ 627647 h 1018674"/>
                  <a:gd name="connsiteX61" fmla="*/ 154449 w 2464512"/>
                  <a:gd name="connsiteY61" fmla="*/ 623637 h 1018674"/>
                  <a:gd name="connsiteX62" fmla="*/ 166481 w 2464512"/>
                  <a:gd name="connsiteY62" fmla="*/ 611605 h 1018674"/>
                  <a:gd name="connsiteX63" fmla="*/ 172497 w 2464512"/>
                  <a:gd name="connsiteY63" fmla="*/ 605589 h 1018674"/>
                  <a:gd name="connsiteX64" fmla="*/ 174502 w 2464512"/>
                  <a:gd name="connsiteY64" fmla="*/ 599574 h 1018674"/>
                  <a:gd name="connsiteX65" fmla="*/ 186534 w 2464512"/>
                  <a:gd name="connsiteY65" fmla="*/ 591552 h 1018674"/>
                  <a:gd name="connsiteX66" fmla="*/ 194555 w 2464512"/>
                  <a:gd name="connsiteY66" fmla="*/ 579521 h 1018674"/>
                  <a:gd name="connsiteX67" fmla="*/ 196560 w 2464512"/>
                  <a:gd name="connsiteY67" fmla="*/ 573505 h 1018674"/>
                  <a:gd name="connsiteX68" fmla="*/ 188539 w 2464512"/>
                  <a:gd name="connsiteY68" fmla="*/ 545431 h 1018674"/>
                  <a:gd name="connsiteX69" fmla="*/ 170491 w 2464512"/>
                  <a:gd name="connsiteY69" fmla="*/ 539416 h 1018674"/>
                  <a:gd name="connsiteX70" fmla="*/ 152444 w 2464512"/>
                  <a:gd name="connsiteY70" fmla="*/ 541421 h 1018674"/>
                  <a:gd name="connsiteX71" fmla="*/ 144423 w 2464512"/>
                  <a:gd name="connsiteY71" fmla="*/ 543426 h 1018674"/>
                  <a:gd name="connsiteX72" fmla="*/ 134397 w 2464512"/>
                  <a:gd name="connsiteY72" fmla="*/ 545431 h 1018674"/>
                  <a:gd name="connsiteX73" fmla="*/ 126376 w 2464512"/>
                  <a:gd name="connsiteY73" fmla="*/ 551447 h 1018674"/>
                  <a:gd name="connsiteX74" fmla="*/ 88276 w 2464512"/>
                  <a:gd name="connsiteY74" fmla="*/ 543426 h 1018674"/>
                  <a:gd name="connsiteX75" fmla="*/ 86270 w 2464512"/>
                  <a:gd name="connsiteY75" fmla="*/ 537410 h 1018674"/>
                  <a:gd name="connsiteX76" fmla="*/ 80255 w 2464512"/>
                  <a:gd name="connsiteY76" fmla="*/ 531395 h 1018674"/>
                  <a:gd name="connsiteX77" fmla="*/ 78249 w 2464512"/>
                  <a:gd name="connsiteY77" fmla="*/ 513347 h 1018674"/>
                  <a:gd name="connsiteX78" fmla="*/ 66218 w 2464512"/>
                  <a:gd name="connsiteY78" fmla="*/ 509337 h 1018674"/>
                  <a:gd name="connsiteX79" fmla="*/ 60202 w 2464512"/>
                  <a:gd name="connsiteY79" fmla="*/ 505326 h 1018674"/>
                  <a:gd name="connsiteX80" fmla="*/ 54186 w 2464512"/>
                  <a:gd name="connsiteY80" fmla="*/ 499310 h 1018674"/>
                  <a:gd name="connsiteX81" fmla="*/ 48170 w 2464512"/>
                  <a:gd name="connsiteY81" fmla="*/ 497305 h 1018674"/>
                  <a:gd name="connsiteX82" fmla="*/ 46165 w 2464512"/>
                  <a:gd name="connsiteY82" fmla="*/ 483268 h 1018674"/>
                  <a:gd name="connsiteX83" fmla="*/ 40149 w 2464512"/>
                  <a:gd name="connsiteY83" fmla="*/ 477252 h 1018674"/>
                  <a:gd name="connsiteX84" fmla="*/ 38144 w 2464512"/>
                  <a:gd name="connsiteY84" fmla="*/ 465221 h 1018674"/>
                  <a:gd name="connsiteX85" fmla="*/ 28118 w 2464512"/>
                  <a:gd name="connsiteY85" fmla="*/ 453189 h 1018674"/>
                  <a:gd name="connsiteX86" fmla="*/ 24107 w 2464512"/>
                  <a:gd name="connsiteY86" fmla="*/ 447174 h 1018674"/>
                  <a:gd name="connsiteX87" fmla="*/ 16086 w 2464512"/>
                  <a:gd name="connsiteY87" fmla="*/ 445168 h 1018674"/>
                  <a:gd name="connsiteX88" fmla="*/ 8065 w 2464512"/>
                  <a:gd name="connsiteY88" fmla="*/ 441158 h 1018674"/>
                  <a:gd name="connsiteX89" fmla="*/ 6060 w 2464512"/>
                  <a:gd name="connsiteY89" fmla="*/ 433137 h 1018674"/>
                  <a:gd name="connsiteX90" fmla="*/ 44 w 2464512"/>
                  <a:gd name="connsiteY90" fmla="*/ 427121 h 1018674"/>
                  <a:gd name="connsiteX91" fmla="*/ 4055 w 2464512"/>
                  <a:gd name="connsiteY91" fmla="*/ 415089 h 1018674"/>
                  <a:gd name="connsiteX92" fmla="*/ 6060 w 2464512"/>
                  <a:gd name="connsiteY92" fmla="*/ 405063 h 1018674"/>
                  <a:gd name="connsiteX93" fmla="*/ 18091 w 2464512"/>
                  <a:gd name="connsiteY93" fmla="*/ 399047 h 1018674"/>
                  <a:gd name="connsiteX94" fmla="*/ 26112 w 2464512"/>
                  <a:gd name="connsiteY94" fmla="*/ 395037 h 1018674"/>
                  <a:gd name="connsiteX95" fmla="*/ 44160 w 2464512"/>
                  <a:gd name="connsiteY95" fmla="*/ 389021 h 1018674"/>
                  <a:gd name="connsiteX96" fmla="*/ 50176 w 2464512"/>
                  <a:gd name="connsiteY96" fmla="*/ 387016 h 1018674"/>
                  <a:gd name="connsiteX97" fmla="*/ 58197 w 2464512"/>
                  <a:gd name="connsiteY97" fmla="*/ 381000 h 1018674"/>
                  <a:gd name="connsiteX98" fmla="*/ 64212 w 2464512"/>
                  <a:gd name="connsiteY98" fmla="*/ 378995 h 1018674"/>
                  <a:gd name="connsiteX99" fmla="*/ 66218 w 2464512"/>
                  <a:gd name="connsiteY99" fmla="*/ 372979 h 1018674"/>
                  <a:gd name="connsiteX100" fmla="*/ 84265 w 2464512"/>
                  <a:gd name="connsiteY100" fmla="*/ 358942 h 1018674"/>
                  <a:gd name="connsiteX101" fmla="*/ 90281 w 2464512"/>
                  <a:gd name="connsiteY101" fmla="*/ 354931 h 1018674"/>
                  <a:gd name="connsiteX102" fmla="*/ 98302 w 2464512"/>
                  <a:gd name="connsiteY102" fmla="*/ 352926 h 1018674"/>
                  <a:gd name="connsiteX103" fmla="*/ 100307 w 2464512"/>
                  <a:gd name="connsiteY103" fmla="*/ 342900 h 1018674"/>
                  <a:gd name="connsiteX104" fmla="*/ 108328 w 2464512"/>
                  <a:gd name="connsiteY104" fmla="*/ 330868 h 1018674"/>
                  <a:gd name="connsiteX105" fmla="*/ 116349 w 2464512"/>
                  <a:gd name="connsiteY105" fmla="*/ 286752 h 1018674"/>
                  <a:gd name="connsiteX106" fmla="*/ 120360 w 2464512"/>
                  <a:gd name="connsiteY106" fmla="*/ 228600 h 1018674"/>
                  <a:gd name="connsiteX107" fmla="*/ 122365 w 2464512"/>
                  <a:gd name="connsiteY107" fmla="*/ 218574 h 1018674"/>
                  <a:gd name="connsiteX108" fmla="*/ 126376 w 2464512"/>
                  <a:gd name="connsiteY108" fmla="*/ 212558 h 1018674"/>
                  <a:gd name="connsiteX109" fmla="*/ 128381 w 2464512"/>
                  <a:gd name="connsiteY109" fmla="*/ 204537 h 1018674"/>
                  <a:gd name="connsiteX110" fmla="*/ 136402 w 2464512"/>
                  <a:gd name="connsiteY110" fmla="*/ 182479 h 1018674"/>
                  <a:gd name="connsiteX111" fmla="*/ 138407 w 2464512"/>
                  <a:gd name="connsiteY111" fmla="*/ 172452 h 1018674"/>
                  <a:gd name="connsiteX112" fmla="*/ 142418 w 2464512"/>
                  <a:gd name="connsiteY112" fmla="*/ 164431 h 1018674"/>
                  <a:gd name="connsiteX113" fmla="*/ 148434 w 2464512"/>
                  <a:gd name="connsiteY113" fmla="*/ 130342 h 1018674"/>
                  <a:gd name="connsiteX114" fmla="*/ 162470 w 2464512"/>
                  <a:gd name="connsiteY114" fmla="*/ 98258 h 1018674"/>
                  <a:gd name="connsiteX115" fmla="*/ 164476 w 2464512"/>
                  <a:gd name="connsiteY115" fmla="*/ 44116 h 1018674"/>
                  <a:gd name="connsiteX116" fmla="*/ 166481 w 2464512"/>
                  <a:gd name="connsiteY116" fmla="*/ 32084 h 1018674"/>
                  <a:gd name="connsiteX117" fmla="*/ 174502 w 2464512"/>
                  <a:gd name="connsiteY117" fmla="*/ 30079 h 1018674"/>
                  <a:gd name="connsiteX118" fmla="*/ 200570 w 2464512"/>
                  <a:gd name="connsiteY118" fmla="*/ 26068 h 1018674"/>
                  <a:gd name="connsiteX119" fmla="*/ 224634 w 2464512"/>
                  <a:gd name="connsiteY119" fmla="*/ 20052 h 1018674"/>
                  <a:gd name="connsiteX120" fmla="*/ 256718 w 2464512"/>
                  <a:gd name="connsiteY120" fmla="*/ 10026 h 1018674"/>
                  <a:gd name="connsiteX121" fmla="*/ 262734 w 2464512"/>
                  <a:gd name="connsiteY121" fmla="*/ 6016 h 1018674"/>
                  <a:gd name="connsiteX122" fmla="*/ 274765 w 2464512"/>
                  <a:gd name="connsiteY122" fmla="*/ 4010 h 1018674"/>
                  <a:gd name="connsiteX123" fmla="*/ 286797 w 2464512"/>
                  <a:gd name="connsiteY123" fmla="*/ 0 h 1018674"/>
                  <a:gd name="connsiteX124" fmla="*/ 316876 w 2464512"/>
                  <a:gd name="connsiteY124" fmla="*/ 4010 h 1018674"/>
                  <a:gd name="connsiteX125" fmla="*/ 322891 w 2464512"/>
                  <a:gd name="connsiteY125" fmla="*/ 10026 h 1018674"/>
                  <a:gd name="connsiteX126" fmla="*/ 340939 w 2464512"/>
                  <a:gd name="connsiteY126" fmla="*/ 18047 h 1018674"/>
                  <a:gd name="connsiteX127" fmla="*/ 348960 w 2464512"/>
                  <a:gd name="connsiteY127" fmla="*/ 22058 h 1018674"/>
                  <a:gd name="connsiteX128" fmla="*/ 354976 w 2464512"/>
                  <a:gd name="connsiteY128" fmla="*/ 26068 h 1018674"/>
                  <a:gd name="connsiteX129" fmla="*/ 365002 w 2464512"/>
                  <a:gd name="connsiteY129" fmla="*/ 28074 h 1018674"/>
                  <a:gd name="connsiteX130" fmla="*/ 393076 w 2464512"/>
                  <a:gd name="connsiteY130" fmla="*/ 44116 h 1018674"/>
                  <a:gd name="connsiteX131" fmla="*/ 409118 w 2464512"/>
                  <a:gd name="connsiteY131" fmla="*/ 48126 h 1018674"/>
                  <a:gd name="connsiteX132" fmla="*/ 425160 w 2464512"/>
                  <a:gd name="connsiteY132" fmla="*/ 56147 h 1018674"/>
                  <a:gd name="connsiteX133" fmla="*/ 467270 w 2464512"/>
                  <a:gd name="connsiteY133" fmla="*/ 64168 h 1018674"/>
                  <a:gd name="connsiteX134" fmla="*/ 493339 w 2464512"/>
                  <a:gd name="connsiteY134" fmla="*/ 62163 h 1018674"/>
                  <a:gd name="connsiteX135" fmla="*/ 515397 w 2464512"/>
                  <a:gd name="connsiteY135" fmla="*/ 60158 h 1018674"/>
                  <a:gd name="connsiteX136" fmla="*/ 607639 w 2464512"/>
                  <a:gd name="connsiteY136" fmla="*/ 62163 h 1018674"/>
                  <a:gd name="connsiteX137" fmla="*/ 613655 w 2464512"/>
                  <a:gd name="connsiteY137" fmla="*/ 66174 h 1018674"/>
                  <a:gd name="connsiteX138" fmla="*/ 635712 w 2464512"/>
                  <a:gd name="connsiteY138" fmla="*/ 74195 h 1018674"/>
                  <a:gd name="connsiteX139" fmla="*/ 643734 w 2464512"/>
                  <a:gd name="connsiteY139" fmla="*/ 80210 h 1018674"/>
                  <a:gd name="connsiteX140" fmla="*/ 649749 w 2464512"/>
                  <a:gd name="connsiteY140" fmla="*/ 84221 h 1018674"/>
                  <a:gd name="connsiteX141" fmla="*/ 655765 w 2464512"/>
                  <a:gd name="connsiteY141" fmla="*/ 90237 h 1018674"/>
                  <a:gd name="connsiteX142" fmla="*/ 665791 w 2464512"/>
                  <a:gd name="connsiteY142" fmla="*/ 92242 h 1018674"/>
                  <a:gd name="connsiteX143" fmla="*/ 671807 w 2464512"/>
                  <a:gd name="connsiteY143" fmla="*/ 100263 h 1018674"/>
                  <a:gd name="connsiteX144" fmla="*/ 685844 w 2464512"/>
                  <a:gd name="connsiteY144" fmla="*/ 104274 h 1018674"/>
                  <a:gd name="connsiteX145" fmla="*/ 701886 w 2464512"/>
                  <a:gd name="connsiteY145" fmla="*/ 110289 h 1018674"/>
                  <a:gd name="connsiteX146" fmla="*/ 709907 w 2464512"/>
                  <a:gd name="connsiteY146" fmla="*/ 116305 h 1018674"/>
                  <a:gd name="connsiteX147" fmla="*/ 731965 w 2464512"/>
                  <a:gd name="connsiteY147" fmla="*/ 122321 h 1018674"/>
                  <a:gd name="connsiteX148" fmla="*/ 746002 w 2464512"/>
                  <a:gd name="connsiteY148" fmla="*/ 130342 h 1018674"/>
                  <a:gd name="connsiteX149" fmla="*/ 754023 w 2464512"/>
                  <a:gd name="connsiteY149" fmla="*/ 132347 h 1018674"/>
                  <a:gd name="connsiteX150" fmla="*/ 782097 w 2464512"/>
                  <a:gd name="connsiteY150" fmla="*/ 140368 h 1018674"/>
                  <a:gd name="connsiteX151" fmla="*/ 788112 w 2464512"/>
                  <a:gd name="connsiteY151" fmla="*/ 144379 h 1018674"/>
                  <a:gd name="connsiteX152" fmla="*/ 796134 w 2464512"/>
                  <a:gd name="connsiteY152" fmla="*/ 146384 h 1018674"/>
                  <a:gd name="connsiteX153" fmla="*/ 844260 w 2464512"/>
                  <a:gd name="connsiteY153" fmla="*/ 154405 h 1018674"/>
                  <a:gd name="connsiteX154" fmla="*/ 960565 w 2464512"/>
                  <a:gd name="connsiteY154" fmla="*/ 162426 h 1018674"/>
                  <a:gd name="connsiteX155" fmla="*/ 1044786 w 2464512"/>
                  <a:gd name="connsiteY155" fmla="*/ 166437 h 1018674"/>
                  <a:gd name="connsiteX156" fmla="*/ 1080881 w 2464512"/>
                  <a:gd name="connsiteY156" fmla="*/ 168442 h 1018674"/>
                  <a:gd name="connsiteX157" fmla="*/ 1253334 w 2464512"/>
                  <a:gd name="connsiteY157" fmla="*/ 172452 h 1018674"/>
                  <a:gd name="connsiteX158" fmla="*/ 1341565 w 2464512"/>
                  <a:gd name="connsiteY158" fmla="*/ 170447 h 1018674"/>
                  <a:gd name="connsiteX159" fmla="*/ 1395707 w 2464512"/>
                  <a:gd name="connsiteY159" fmla="*/ 168442 h 1018674"/>
                  <a:gd name="connsiteX160" fmla="*/ 1508002 w 2464512"/>
                  <a:gd name="connsiteY160" fmla="*/ 166437 h 1018674"/>
                  <a:gd name="connsiteX161" fmla="*/ 1544097 w 2464512"/>
                  <a:gd name="connsiteY161" fmla="*/ 164431 h 1018674"/>
                  <a:gd name="connsiteX162" fmla="*/ 1554123 w 2464512"/>
                  <a:gd name="connsiteY162" fmla="*/ 160421 h 1018674"/>
                  <a:gd name="connsiteX163" fmla="*/ 1588212 w 2464512"/>
                  <a:gd name="connsiteY163" fmla="*/ 152400 h 1018674"/>
                  <a:gd name="connsiteX164" fmla="*/ 1594228 w 2464512"/>
                  <a:gd name="connsiteY164" fmla="*/ 148389 h 1018674"/>
                  <a:gd name="connsiteX165" fmla="*/ 1606260 w 2464512"/>
                  <a:gd name="connsiteY165" fmla="*/ 150395 h 1018674"/>
                  <a:gd name="connsiteX166" fmla="*/ 1622302 w 2464512"/>
                  <a:gd name="connsiteY166" fmla="*/ 156410 h 1018674"/>
                  <a:gd name="connsiteX167" fmla="*/ 1636339 w 2464512"/>
                  <a:gd name="connsiteY167" fmla="*/ 168442 h 1018674"/>
                  <a:gd name="connsiteX168" fmla="*/ 1642355 w 2464512"/>
                  <a:gd name="connsiteY168" fmla="*/ 176463 h 1018674"/>
                  <a:gd name="connsiteX169" fmla="*/ 1650376 w 2464512"/>
                  <a:gd name="connsiteY169" fmla="*/ 182479 h 1018674"/>
                  <a:gd name="connsiteX170" fmla="*/ 1668423 w 2464512"/>
                  <a:gd name="connsiteY170" fmla="*/ 204537 h 1018674"/>
                  <a:gd name="connsiteX171" fmla="*/ 1682460 w 2464512"/>
                  <a:gd name="connsiteY171" fmla="*/ 222584 h 1018674"/>
                  <a:gd name="connsiteX172" fmla="*/ 1700507 w 2464512"/>
                  <a:gd name="connsiteY172" fmla="*/ 240631 h 1018674"/>
                  <a:gd name="connsiteX173" fmla="*/ 1708528 w 2464512"/>
                  <a:gd name="connsiteY173" fmla="*/ 252663 h 1018674"/>
                  <a:gd name="connsiteX174" fmla="*/ 1730586 w 2464512"/>
                  <a:gd name="connsiteY174" fmla="*/ 282742 h 1018674"/>
                  <a:gd name="connsiteX175" fmla="*/ 1728581 w 2464512"/>
                  <a:gd name="connsiteY175" fmla="*/ 310816 h 1018674"/>
                  <a:gd name="connsiteX176" fmla="*/ 1726576 w 2464512"/>
                  <a:gd name="connsiteY176" fmla="*/ 318837 h 1018674"/>
                  <a:gd name="connsiteX177" fmla="*/ 1720560 w 2464512"/>
                  <a:gd name="connsiteY177" fmla="*/ 322847 h 1018674"/>
                  <a:gd name="connsiteX178" fmla="*/ 1712539 w 2464512"/>
                  <a:gd name="connsiteY178" fmla="*/ 328863 h 1018674"/>
                  <a:gd name="connsiteX179" fmla="*/ 1706523 w 2464512"/>
                  <a:gd name="connsiteY179" fmla="*/ 330868 h 1018674"/>
                  <a:gd name="connsiteX180" fmla="*/ 1696497 w 2464512"/>
                  <a:gd name="connsiteY180" fmla="*/ 346910 h 1018674"/>
                  <a:gd name="connsiteX181" fmla="*/ 1688476 w 2464512"/>
                  <a:gd name="connsiteY181" fmla="*/ 358942 h 1018674"/>
                  <a:gd name="connsiteX182" fmla="*/ 1684465 w 2464512"/>
                  <a:gd name="connsiteY182" fmla="*/ 364958 h 1018674"/>
                  <a:gd name="connsiteX183" fmla="*/ 1680455 w 2464512"/>
                  <a:gd name="connsiteY183" fmla="*/ 372979 h 1018674"/>
                  <a:gd name="connsiteX184" fmla="*/ 1674439 w 2464512"/>
                  <a:gd name="connsiteY184" fmla="*/ 376989 h 1018674"/>
                  <a:gd name="connsiteX185" fmla="*/ 1670428 w 2464512"/>
                  <a:gd name="connsiteY185" fmla="*/ 383005 h 1018674"/>
                  <a:gd name="connsiteX186" fmla="*/ 1660402 w 2464512"/>
                  <a:gd name="connsiteY186" fmla="*/ 395037 h 1018674"/>
                  <a:gd name="connsiteX187" fmla="*/ 1654386 w 2464512"/>
                  <a:gd name="connsiteY187" fmla="*/ 407068 h 1018674"/>
                  <a:gd name="connsiteX188" fmla="*/ 1648370 w 2464512"/>
                  <a:gd name="connsiteY188" fmla="*/ 409074 h 1018674"/>
                  <a:gd name="connsiteX189" fmla="*/ 1646365 w 2464512"/>
                  <a:gd name="connsiteY189" fmla="*/ 419100 h 1018674"/>
                  <a:gd name="connsiteX190" fmla="*/ 1640349 w 2464512"/>
                  <a:gd name="connsiteY190" fmla="*/ 425116 h 1018674"/>
                  <a:gd name="connsiteX191" fmla="*/ 1636339 w 2464512"/>
                  <a:gd name="connsiteY191" fmla="*/ 431131 h 1018674"/>
                  <a:gd name="connsiteX192" fmla="*/ 1630323 w 2464512"/>
                  <a:gd name="connsiteY192" fmla="*/ 439152 h 1018674"/>
                  <a:gd name="connsiteX193" fmla="*/ 1628318 w 2464512"/>
                  <a:gd name="connsiteY193" fmla="*/ 445168 h 1018674"/>
                  <a:gd name="connsiteX194" fmla="*/ 1616286 w 2464512"/>
                  <a:gd name="connsiteY194" fmla="*/ 463216 h 1018674"/>
                  <a:gd name="connsiteX195" fmla="*/ 1614281 w 2464512"/>
                  <a:gd name="connsiteY195" fmla="*/ 469231 h 1018674"/>
                  <a:gd name="connsiteX196" fmla="*/ 1608265 w 2464512"/>
                  <a:gd name="connsiteY196" fmla="*/ 475247 h 1018674"/>
                  <a:gd name="connsiteX197" fmla="*/ 1610270 w 2464512"/>
                  <a:gd name="connsiteY197" fmla="*/ 481263 h 1018674"/>
                  <a:gd name="connsiteX198" fmla="*/ 1610270 w 2464512"/>
                  <a:gd name="connsiteY198" fmla="*/ 529389 h 1018674"/>
                  <a:gd name="connsiteX199" fmla="*/ 1618291 w 2464512"/>
                  <a:gd name="connsiteY199" fmla="*/ 555458 h 1018674"/>
                  <a:gd name="connsiteX200" fmla="*/ 1620297 w 2464512"/>
                  <a:gd name="connsiteY200" fmla="*/ 563479 h 1018674"/>
                  <a:gd name="connsiteX201" fmla="*/ 1626312 w 2464512"/>
                  <a:gd name="connsiteY201" fmla="*/ 565484 h 1018674"/>
                  <a:gd name="connsiteX202" fmla="*/ 1644360 w 2464512"/>
                  <a:gd name="connsiteY202" fmla="*/ 575510 h 1018674"/>
                  <a:gd name="connsiteX203" fmla="*/ 1652381 w 2464512"/>
                  <a:gd name="connsiteY203" fmla="*/ 577516 h 1018674"/>
                  <a:gd name="connsiteX204" fmla="*/ 1664412 w 2464512"/>
                  <a:gd name="connsiteY204" fmla="*/ 593558 h 1018674"/>
                  <a:gd name="connsiteX205" fmla="*/ 1670428 w 2464512"/>
                  <a:gd name="connsiteY205" fmla="*/ 599574 h 1018674"/>
                  <a:gd name="connsiteX206" fmla="*/ 1676444 w 2464512"/>
                  <a:gd name="connsiteY206" fmla="*/ 607595 h 1018674"/>
                  <a:gd name="connsiteX207" fmla="*/ 1682460 w 2464512"/>
                  <a:gd name="connsiteY207" fmla="*/ 619626 h 1018674"/>
                  <a:gd name="connsiteX208" fmla="*/ 1684465 w 2464512"/>
                  <a:gd name="connsiteY208" fmla="*/ 625642 h 1018674"/>
                  <a:gd name="connsiteX209" fmla="*/ 1694491 w 2464512"/>
                  <a:gd name="connsiteY209" fmla="*/ 637674 h 1018674"/>
                  <a:gd name="connsiteX210" fmla="*/ 1700507 w 2464512"/>
                  <a:gd name="connsiteY210" fmla="*/ 641684 h 1018674"/>
                  <a:gd name="connsiteX211" fmla="*/ 1708528 w 2464512"/>
                  <a:gd name="connsiteY211" fmla="*/ 651710 h 1018674"/>
                  <a:gd name="connsiteX212" fmla="*/ 1710534 w 2464512"/>
                  <a:gd name="connsiteY212" fmla="*/ 657726 h 1018674"/>
                  <a:gd name="connsiteX213" fmla="*/ 1716549 w 2464512"/>
                  <a:gd name="connsiteY213" fmla="*/ 663742 h 1018674"/>
                  <a:gd name="connsiteX214" fmla="*/ 1720560 w 2464512"/>
                  <a:gd name="connsiteY214" fmla="*/ 669758 h 1018674"/>
                  <a:gd name="connsiteX215" fmla="*/ 1726576 w 2464512"/>
                  <a:gd name="connsiteY215" fmla="*/ 677779 h 1018674"/>
                  <a:gd name="connsiteX216" fmla="*/ 1728581 w 2464512"/>
                  <a:gd name="connsiteY216" fmla="*/ 703847 h 1018674"/>
                  <a:gd name="connsiteX217" fmla="*/ 1730586 w 2464512"/>
                  <a:gd name="connsiteY217" fmla="*/ 709863 h 1018674"/>
                  <a:gd name="connsiteX218" fmla="*/ 1742618 w 2464512"/>
                  <a:gd name="connsiteY218" fmla="*/ 713874 h 1018674"/>
                  <a:gd name="connsiteX219" fmla="*/ 1754649 w 2464512"/>
                  <a:gd name="connsiteY219" fmla="*/ 723900 h 1018674"/>
                  <a:gd name="connsiteX220" fmla="*/ 1760665 w 2464512"/>
                  <a:gd name="connsiteY220" fmla="*/ 725905 h 1018674"/>
                  <a:gd name="connsiteX221" fmla="*/ 1766681 w 2464512"/>
                  <a:gd name="connsiteY221" fmla="*/ 729916 h 1018674"/>
                  <a:gd name="connsiteX222" fmla="*/ 1804781 w 2464512"/>
                  <a:gd name="connsiteY222" fmla="*/ 725905 h 1018674"/>
                  <a:gd name="connsiteX223" fmla="*/ 1810797 w 2464512"/>
                  <a:gd name="connsiteY223" fmla="*/ 721895 h 1018674"/>
                  <a:gd name="connsiteX224" fmla="*/ 1836865 w 2464512"/>
                  <a:gd name="connsiteY224" fmla="*/ 723900 h 1018674"/>
                  <a:gd name="connsiteX225" fmla="*/ 1848897 w 2464512"/>
                  <a:gd name="connsiteY225" fmla="*/ 735931 h 1018674"/>
                  <a:gd name="connsiteX226" fmla="*/ 1860928 w 2464512"/>
                  <a:gd name="connsiteY226" fmla="*/ 743952 h 1018674"/>
                  <a:gd name="connsiteX227" fmla="*/ 1864939 w 2464512"/>
                  <a:gd name="connsiteY227" fmla="*/ 749968 h 1018674"/>
                  <a:gd name="connsiteX228" fmla="*/ 1876970 w 2464512"/>
                  <a:gd name="connsiteY228" fmla="*/ 762000 h 1018674"/>
                  <a:gd name="connsiteX229" fmla="*/ 1880981 w 2464512"/>
                  <a:gd name="connsiteY229" fmla="*/ 768016 h 1018674"/>
                  <a:gd name="connsiteX230" fmla="*/ 1884991 w 2464512"/>
                  <a:gd name="connsiteY230" fmla="*/ 790074 h 1018674"/>
                  <a:gd name="connsiteX231" fmla="*/ 1889002 w 2464512"/>
                  <a:gd name="connsiteY231" fmla="*/ 818147 h 1018674"/>
                  <a:gd name="connsiteX232" fmla="*/ 1891007 w 2464512"/>
                  <a:gd name="connsiteY232" fmla="*/ 824163 h 1018674"/>
                  <a:gd name="connsiteX233" fmla="*/ 1897023 w 2464512"/>
                  <a:gd name="connsiteY233" fmla="*/ 830179 h 1018674"/>
                  <a:gd name="connsiteX234" fmla="*/ 1901034 w 2464512"/>
                  <a:gd name="connsiteY234" fmla="*/ 836195 h 1018674"/>
                  <a:gd name="connsiteX235" fmla="*/ 1911060 w 2464512"/>
                  <a:gd name="connsiteY235" fmla="*/ 860258 h 1018674"/>
                  <a:gd name="connsiteX236" fmla="*/ 1923091 w 2464512"/>
                  <a:gd name="connsiteY236" fmla="*/ 868279 h 1018674"/>
                  <a:gd name="connsiteX237" fmla="*/ 1931112 w 2464512"/>
                  <a:gd name="connsiteY237" fmla="*/ 880310 h 1018674"/>
                  <a:gd name="connsiteX238" fmla="*/ 1943144 w 2464512"/>
                  <a:gd name="connsiteY238" fmla="*/ 884321 h 1018674"/>
                  <a:gd name="connsiteX239" fmla="*/ 1965202 w 2464512"/>
                  <a:gd name="connsiteY239" fmla="*/ 882316 h 1018674"/>
                  <a:gd name="connsiteX240" fmla="*/ 1981244 w 2464512"/>
                  <a:gd name="connsiteY240" fmla="*/ 872289 h 1018674"/>
                  <a:gd name="connsiteX241" fmla="*/ 1987260 w 2464512"/>
                  <a:gd name="connsiteY241" fmla="*/ 870284 h 1018674"/>
                  <a:gd name="connsiteX242" fmla="*/ 1997286 w 2464512"/>
                  <a:gd name="connsiteY242" fmla="*/ 852237 h 1018674"/>
                  <a:gd name="connsiteX243" fmla="*/ 1993276 w 2464512"/>
                  <a:gd name="connsiteY243" fmla="*/ 814137 h 1018674"/>
                  <a:gd name="connsiteX244" fmla="*/ 1989265 w 2464512"/>
                  <a:gd name="connsiteY244" fmla="*/ 806116 h 1018674"/>
                  <a:gd name="connsiteX245" fmla="*/ 1979239 w 2464512"/>
                  <a:gd name="connsiteY245" fmla="*/ 792079 h 1018674"/>
                  <a:gd name="connsiteX246" fmla="*/ 1975228 w 2464512"/>
                  <a:gd name="connsiteY246" fmla="*/ 778042 h 1018674"/>
                  <a:gd name="connsiteX247" fmla="*/ 1977234 w 2464512"/>
                  <a:gd name="connsiteY247" fmla="*/ 741947 h 1018674"/>
                  <a:gd name="connsiteX248" fmla="*/ 1981244 w 2464512"/>
                  <a:gd name="connsiteY248" fmla="*/ 733926 h 1018674"/>
                  <a:gd name="connsiteX249" fmla="*/ 1989265 w 2464512"/>
                  <a:gd name="connsiteY249" fmla="*/ 717884 h 1018674"/>
                  <a:gd name="connsiteX250" fmla="*/ 2013328 w 2464512"/>
                  <a:gd name="connsiteY250" fmla="*/ 691816 h 1018674"/>
                  <a:gd name="connsiteX251" fmla="*/ 2031376 w 2464512"/>
                  <a:gd name="connsiteY251" fmla="*/ 671763 h 1018674"/>
                  <a:gd name="connsiteX252" fmla="*/ 2039397 w 2464512"/>
                  <a:gd name="connsiteY252" fmla="*/ 661737 h 1018674"/>
                  <a:gd name="connsiteX253" fmla="*/ 2053434 w 2464512"/>
                  <a:gd name="connsiteY253" fmla="*/ 649705 h 1018674"/>
                  <a:gd name="connsiteX254" fmla="*/ 2057444 w 2464512"/>
                  <a:gd name="connsiteY254" fmla="*/ 643689 h 1018674"/>
                  <a:gd name="connsiteX255" fmla="*/ 2069476 w 2464512"/>
                  <a:gd name="connsiteY255" fmla="*/ 631658 h 1018674"/>
                  <a:gd name="connsiteX256" fmla="*/ 2067470 w 2464512"/>
                  <a:gd name="connsiteY256" fmla="*/ 625642 h 1018674"/>
                  <a:gd name="connsiteX257" fmla="*/ 2061455 w 2464512"/>
                  <a:gd name="connsiteY257" fmla="*/ 623637 h 1018674"/>
                  <a:gd name="connsiteX258" fmla="*/ 2067470 w 2464512"/>
                  <a:gd name="connsiteY258" fmla="*/ 619626 h 1018674"/>
                  <a:gd name="connsiteX259" fmla="*/ 2091534 w 2464512"/>
                  <a:gd name="connsiteY259" fmla="*/ 615616 h 1018674"/>
                  <a:gd name="connsiteX260" fmla="*/ 2130184 w 2464512"/>
                  <a:gd name="connsiteY260" fmla="*/ 600927 h 1018674"/>
                  <a:gd name="connsiteX261" fmla="*/ 2169739 w 2464512"/>
                  <a:gd name="connsiteY261" fmla="*/ 611605 h 1018674"/>
                  <a:gd name="connsiteX262" fmla="*/ 2179765 w 2464512"/>
                  <a:gd name="connsiteY262" fmla="*/ 613610 h 1018674"/>
                  <a:gd name="connsiteX263" fmla="*/ 2193802 w 2464512"/>
                  <a:gd name="connsiteY263" fmla="*/ 619626 h 1018674"/>
                  <a:gd name="connsiteX264" fmla="*/ 2207839 w 2464512"/>
                  <a:gd name="connsiteY264" fmla="*/ 629652 h 1018674"/>
                  <a:gd name="connsiteX265" fmla="*/ 2221876 w 2464512"/>
                  <a:gd name="connsiteY265" fmla="*/ 631658 h 1018674"/>
                  <a:gd name="connsiteX266" fmla="*/ 2235912 w 2464512"/>
                  <a:gd name="connsiteY266" fmla="*/ 637674 h 1018674"/>
                  <a:gd name="connsiteX267" fmla="*/ 2241928 w 2464512"/>
                  <a:gd name="connsiteY267" fmla="*/ 641684 h 1018674"/>
                  <a:gd name="connsiteX268" fmla="*/ 2249949 w 2464512"/>
                  <a:gd name="connsiteY268" fmla="*/ 643689 h 1018674"/>
                  <a:gd name="connsiteX269" fmla="*/ 2259976 w 2464512"/>
                  <a:gd name="connsiteY269" fmla="*/ 647700 h 1018674"/>
                  <a:gd name="connsiteX270" fmla="*/ 2276018 w 2464512"/>
                  <a:gd name="connsiteY270" fmla="*/ 651710 h 1018674"/>
                  <a:gd name="connsiteX271" fmla="*/ 2302086 w 2464512"/>
                  <a:gd name="connsiteY271" fmla="*/ 663742 h 1018674"/>
                  <a:gd name="connsiteX272" fmla="*/ 2318128 w 2464512"/>
                  <a:gd name="connsiteY272" fmla="*/ 667752 h 1018674"/>
                  <a:gd name="connsiteX273" fmla="*/ 2328155 w 2464512"/>
                  <a:gd name="connsiteY273" fmla="*/ 671763 h 1018674"/>
                  <a:gd name="connsiteX274" fmla="*/ 2346202 w 2464512"/>
                  <a:gd name="connsiteY274" fmla="*/ 677779 h 1018674"/>
                  <a:gd name="connsiteX275" fmla="*/ 2356228 w 2464512"/>
                  <a:gd name="connsiteY275" fmla="*/ 683795 h 1018674"/>
                  <a:gd name="connsiteX276" fmla="*/ 2374276 w 2464512"/>
                  <a:gd name="connsiteY276" fmla="*/ 689810 h 1018674"/>
                  <a:gd name="connsiteX277" fmla="*/ 2380291 w 2464512"/>
                  <a:gd name="connsiteY277" fmla="*/ 695826 h 1018674"/>
                  <a:gd name="connsiteX278" fmla="*/ 2384302 w 2464512"/>
                  <a:gd name="connsiteY278" fmla="*/ 715879 h 1018674"/>
                  <a:gd name="connsiteX279" fmla="*/ 2394328 w 2464512"/>
                  <a:gd name="connsiteY279" fmla="*/ 727910 h 1018674"/>
                  <a:gd name="connsiteX280" fmla="*/ 2400344 w 2464512"/>
                  <a:gd name="connsiteY280" fmla="*/ 731921 h 1018674"/>
                  <a:gd name="connsiteX281" fmla="*/ 2406360 w 2464512"/>
                  <a:gd name="connsiteY281" fmla="*/ 745958 h 1018674"/>
                  <a:gd name="connsiteX282" fmla="*/ 2418391 w 2464512"/>
                  <a:gd name="connsiteY282" fmla="*/ 757989 h 1018674"/>
                  <a:gd name="connsiteX283" fmla="*/ 2426412 w 2464512"/>
                  <a:gd name="connsiteY283" fmla="*/ 772026 h 1018674"/>
                  <a:gd name="connsiteX284" fmla="*/ 2428418 w 2464512"/>
                  <a:gd name="connsiteY284" fmla="*/ 780047 h 1018674"/>
                  <a:gd name="connsiteX285" fmla="*/ 2432428 w 2464512"/>
                  <a:gd name="connsiteY285" fmla="*/ 788068 h 1018674"/>
                  <a:gd name="connsiteX286" fmla="*/ 2438444 w 2464512"/>
                  <a:gd name="connsiteY286" fmla="*/ 806116 h 1018674"/>
                  <a:gd name="connsiteX287" fmla="*/ 2444460 w 2464512"/>
                  <a:gd name="connsiteY287" fmla="*/ 814137 h 1018674"/>
                  <a:gd name="connsiteX288" fmla="*/ 2446465 w 2464512"/>
                  <a:gd name="connsiteY288" fmla="*/ 826168 h 1018674"/>
                  <a:gd name="connsiteX289" fmla="*/ 2450476 w 2464512"/>
                  <a:gd name="connsiteY289" fmla="*/ 832184 h 1018674"/>
                  <a:gd name="connsiteX290" fmla="*/ 2458497 w 2464512"/>
                  <a:gd name="connsiteY290" fmla="*/ 862263 h 1018674"/>
                  <a:gd name="connsiteX291" fmla="*/ 2464512 w 2464512"/>
                  <a:gd name="connsiteY291" fmla="*/ 874295 h 1018674"/>
                  <a:gd name="connsiteX292" fmla="*/ 2460502 w 2464512"/>
                  <a:gd name="connsiteY292" fmla="*/ 880310 h 1018674"/>
                  <a:gd name="connsiteX293" fmla="*/ 2448470 w 2464512"/>
                  <a:gd name="connsiteY293" fmla="*/ 882316 h 1018674"/>
                  <a:gd name="connsiteX294" fmla="*/ 2422402 w 2464512"/>
                  <a:gd name="connsiteY294" fmla="*/ 888331 h 1018674"/>
                  <a:gd name="connsiteX295" fmla="*/ 2350212 w 2464512"/>
                  <a:gd name="connsiteY295" fmla="*/ 884321 h 1018674"/>
                  <a:gd name="connsiteX296" fmla="*/ 2338181 w 2464512"/>
                  <a:gd name="connsiteY296" fmla="*/ 882316 h 1018674"/>
                  <a:gd name="connsiteX297" fmla="*/ 2326149 w 2464512"/>
                  <a:gd name="connsiteY297" fmla="*/ 878305 h 1018674"/>
                  <a:gd name="connsiteX298" fmla="*/ 2288049 w 2464512"/>
                  <a:gd name="connsiteY298" fmla="*/ 882316 h 1018674"/>
                  <a:gd name="connsiteX299" fmla="*/ 2282034 w 2464512"/>
                  <a:gd name="connsiteY299" fmla="*/ 884321 h 1018674"/>
                  <a:gd name="connsiteX300" fmla="*/ 2270002 w 2464512"/>
                  <a:gd name="connsiteY300" fmla="*/ 894347 h 1018674"/>
                  <a:gd name="connsiteX301" fmla="*/ 2263986 w 2464512"/>
                  <a:gd name="connsiteY301" fmla="*/ 900363 h 1018674"/>
                  <a:gd name="connsiteX302" fmla="*/ 2255965 w 2464512"/>
                  <a:gd name="connsiteY302" fmla="*/ 906379 h 1018674"/>
                  <a:gd name="connsiteX303" fmla="*/ 2249949 w 2464512"/>
                  <a:gd name="connsiteY303" fmla="*/ 914400 h 1018674"/>
                  <a:gd name="connsiteX304" fmla="*/ 2237918 w 2464512"/>
                  <a:gd name="connsiteY304" fmla="*/ 920416 h 1018674"/>
                  <a:gd name="connsiteX305" fmla="*/ 2231902 w 2464512"/>
                  <a:gd name="connsiteY305" fmla="*/ 926431 h 1018674"/>
                  <a:gd name="connsiteX306" fmla="*/ 2221876 w 2464512"/>
                  <a:gd name="connsiteY306" fmla="*/ 932447 h 1018674"/>
                  <a:gd name="connsiteX307" fmla="*/ 2219870 w 2464512"/>
                  <a:gd name="connsiteY307" fmla="*/ 940468 h 1018674"/>
                  <a:gd name="connsiteX308" fmla="*/ 2209844 w 2464512"/>
                  <a:gd name="connsiteY308" fmla="*/ 946484 h 1018674"/>
                  <a:gd name="connsiteX309" fmla="*/ 2197812 w 2464512"/>
                  <a:gd name="connsiteY309" fmla="*/ 956510 h 1018674"/>
                  <a:gd name="connsiteX310" fmla="*/ 2189791 w 2464512"/>
                  <a:gd name="connsiteY310" fmla="*/ 958516 h 1018674"/>
                  <a:gd name="connsiteX311" fmla="*/ 2177760 w 2464512"/>
                  <a:gd name="connsiteY311" fmla="*/ 970547 h 1018674"/>
                  <a:gd name="connsiteX312" fmla="*/ 2173749 w 2464512"/>
                  <a:gd name="connsiteY312" fmla="*/ 978568 h 1018674"/>
                  <a:gd name="connsiteX313" fmla="*/ 2163723 w 2464512"/>
                  <a:gd name="connsiteY313" fmla="*/ 984584 h 1018674"/>
                  <a:gd name="connsiteX314" fmla="*/ 2149686 w 2464512"/>
                  <a:gd name="connsiteY314" fmla="*/ 996616 h 1018674"/>
                  <a:gd name="connsiteX315" fmla="*/ 2135649 w 2464512"/>
                  <a:gd name="connsiteY315" fmla="*/ 1010652 h 1018674"/>
                  <a:gd name="connsiteX316" fmla="*/ 2129634 w 2464512"/>
                  <a:gd name="connsiteY316" fmla="*/ 1012658 h 1018674"/>
                  <a:gd name="connsiteX317" fmla="*/ 2125623 w 2464512"/>
                  <a:gd name="connsiteY317" fmla="*/ 1018674 h 1018674"/>
                  <a:gd name="connsiteX318" fmla="*/ 2114293 w 2464512"/>
                  <a:gd name="connsiteY318" fmla="*/ 1012457 h 1018674"/>
                  <a:gd name="connsiteX319" fmla="*/ 2093539 w 2464512"/>
                  <a:gd name="connsiteY319" fmla="*/ 1004637 h 1018674"/>
                  <a:gd name="connsiteX320" fmla="*/ 2089528 w 2464512"/>
                  <a:gd name="connsiteY320" fmla="*/ 998621 h 1018674"/>
                  <a:gd name="connsiteX321" fmla="*/ 2077497 w 2464512"/>
                  <a:gd name="connsiteY321" fmla="*/ 992605 h 1018674"/>
                  <a:gd name="connsiteX322" fmla="*/ 2067470 w 2464512"/>
                  <a:gd name="connsiteY322" fmla="*/ 996616 h 1018674"/>
                  <a:gd name="connsiteX323" fmla="*/ 2019344 w 2464512"/>
                  <a:gd name="connsiteY323" fmla="*/ 994610 h 1018674"/>
                  <a:gd name="connsiteX324" fmla="*/ 1987260 w 2464512"/>
                  <a:gd name="connsiteY324" fmla="*/ 988595 h 1018674"/>
                  <a:gd name="connsiteX325" fmla="*/ 1979239 w 2464512"/>
                  <a:gd name="connsiteY325" fmla="*/ 984584 h 1018674"/>
                  <a:gd name="connsiteX326" fmla="*/ 1973223 w 2464512"/>
                  <a:gd name="connsiteY326" fmla="*/ 980574 h 1018674"/>
                  <a:gd name="connsiteX327" fmla="*/ 1961191 w 2464512"/>
                  <a:gd name="connsiteY327" fmla="*/ 978568 h 1018674"/>
                  <a:gd name="connsiteX328" fmla="*/ 1941139 w 2464512"/>
                  <a:gd name="connsiteY328" fmla="*/ 970547 h 1018674"/>
                  <a:gd name="connsiteX329" fmla="*/ 1935123 w 2464512"/>
                  <a:gd name="connsiteY329" fmla="*/ 968542 h 1018674"/>
                  <a:gd name="connsiteX330" fmla="*/ 1929107 w 2464512"/>
                  <a:gd name="connsiteY330" fmla="*/ 964531 h 1018674"/>
                  <a:gd name="connsiteX331" fmla="*/ 1923091 w 2464512"/>
                  <a:gd name="connsiteY331" fmla="*/ 962526 h 1018674"/>
                  <a:gd name="connsiteX332" fmla="*/ 1915070 w 2464512"/>
                  <a:gd name="connsiteY332" fmla="*/ 958516 h 1018674"/>
                  <a:gd name="connsiteX333" fmla="*/ 1897023 w 2464512"/>
                  <a:gd name="connsiteY333" fmla="*/ 950495 h 1018674"/>
                  <a:gd name="connsiteX334" fmla="*/ 1889002 w 2464512"/>
                  <a:gd name="connsiteY334" fmla="*/ 946484 h 1018674"/>
                  <a:gd name="connsiteX335" fmla="*/ 1882986 w 2464512"/>
                  <a:gd name="connsiteY335" fmla="*/ 944479 h 1018674"/>
                  <a:gd name="connsiteX336" fmla="*/ 1876970 w 2464512"/>
                  <a:gd name="connsiteY336" fmla="*/ 940468 h 1018674"/>
                  <a:gd name="connsiteX337" fmla="*/ 1866944 w 2464512"/>
                  <a:gd name="connsiteY337" fmla="*/ 938463 h 1018674"/>
                  <a:gd name="connsiteX338" fmla="*/ 1852907 w 2464512"/>
                  <a:gd name="connsiteY338" fmla="*/ 934452 h 1018674"/>
                  <a:gd name="connsiteX339" fmla="*/ 1834860 w 2464512"/>
                  <a:gd name="connsiteY339" fmla="*/ 926431 h 1018674"/>
                  <a:gd name="connsiteX340" fmla="*/ 1808791 w 2464512"/>
                  <a:gd name="connsiteY340" fmla="*/ 916405 h 1018674"/>
                  <a:gd name="connsiteX341" fmla="*/ 1782723 w 2464512"/>
                  <a:gd name="connsiteY341" fmla="*/ 904374 h 1018674"/>
                  <a:gd name="connsiteX342" fmla="*/ 1776707 w 2464512"/>
                  <a:gd name="connsiteY342" fmla="*/ 900363 h 1018674"/>
                  <a:gd name="connsiteX343" fmla="*/ 1768686 w 2464512"/>
                  <a:gd name="connsiteY343" fmla="*/ 898358 h 1018674"/>
                  <a:gd name="connsiteX344" fmla="*/ 1748634 w 2464512"/>
                  <a:gd name="connsiteY344" fmla="*/ 892342 h 1018674"/>
                  <a:gd name="connsiteX345" fmla="*/ 1742618 w 2464512"/>
                  <a:gd name="connsiteY345" fmla="*/ 886326 h 1018674"/>
                  <a:gd name="connsiteX346" fmla="*/ 1738607 w 2464512"/>
                  <a:gd name="connsiteY346" fmla="*/ 880310 h 1018674"/>
                  <a:gd name="connsiteX347" fmla="*/ 1732591 w 2464512"/>
                  <a:gd name="connsiteY347" fmla="*/ 876300 h 1018674"/>
                  <a:gd name="connsiteX348" fmla="*/ 1714544 w 2464512"/>
                  <a:gd name="connsiteY348" fmla="*/ 858252 h 1018674"/>
                  <a:gd name="connsiteX349" fmla="*/ 1712539 w 2464512"/>
                  <a:gd name="connsiteY349" fmla="*/ 852237 h 1018674"/>
                  <a:gd name="connsiteX350" fmla="*/ 1706523 w 2464512"/>
                  <a:gd name="connsiteY350" fmla="*/ 842210 h 1018674"/>
                  <a:gd name="connsiteX351" fmla="*/ 1696497 w 2464512"/>
                  <a:gd name="connsiteY351" fmla="*/ 836195 h 1018674"/>
                  <a:gd name="connsiteX352" fmla="*/ 1692486 w 2464512"/>
                  <a:gd name="connsiteY352" fmla="*/ 830179 h 1018674"/>
                  <a:gd name="connsiteX353" fmla="*/ 1690481 w 2464512"/>
                  <a:gd name="connsiteY353" fmla="*/ 824163 h 1018674"/>
                  <a:gd name="connsiteX354" fmla="*/ 1682460 w 2464512"/>
                  <a:gd name="connsiteY354" fmla="*/ 816142 h 1018674"/>
                  <a:gd name="connsiteX355" fmla="*/ 1678449 w 2464512"/>
                  <a:gd name="connsiteY355" fmla="*/ 810126 h 1018674"/>
                  <a:gd name="connsiteX356" fmla="*/ 1660402 w 2464512"/>
                  <a:gd name="connsiteY356" fmla="*/ 790074 h 1018674"/>
                  <a:gd name="connsiteX357" fmla="*/ 1654386 w 2464512"/>
                  <a:gd name="connsiteY357" fmla="*/ 788068 h 1018674"/>
                  <a:gd name="connsiteX358" fmla="*/ 1632328 w 2464512"/>
                  <a:gd name="connsiteY358" fmla="*/ 768016 h 1018674"/>
                  <a:gd name="connsiteX359" fmla="*/ 1622302 w 2464512"/>
                  <a:gd name="connsiteY359" fmla="*/ 753979 h 1018674"/>
                  <a:gd name="connsiteX360" fmla="*/ 1618291 w 2464512"/>
                  <a:gd name="connsiteY360" fmla="*/ 747963 h 1018674"/>
                  <a:gd name="connsiteX361" fmla="*/ 1614281 w 2464512"/>
                  <a:gd name="connsiteY361" fmla="*/ 739942 h 1018674"/>
                  <a:gd name="connsiteX362" fmla="*/ 1608265 w 2464512"/>
                  <a:gd name="connsiteY362" fmla="*/ 733926 h 1018674"/>
                  <a:gd name="connsiteX363" fmla="*/ 1600244 w 2464512"/>
                  <a:gd name="connsiteY363" fmla="*/ 723900 h 1018674"/>
                  <a:gd name="connsiteX364" fmla="*/ 1598239 w 2464512"/>
                  <a:gd name="connsiteY364" fmla="*/ 717884 h 1018674"/>
                  <a:gd name="connsiteX365" fmla="*/ 1592223 w 2464512"/>
                  <a:gd name="connsiteY365" fmla="*/ 711868 h 1018674"/>
                  <a:gd name="connsiteX366" fmla="*/ 1588212 w 2464512"/>
                  <a:gd name="connsiteY366" fmla="*/ 705852 h 1018674"/>
                  <a:gd name="connsiteX367" fmla="*/ 1580191 w 2464512"/>
                  <a:gd name="connsiteY367" fmla="*/ 693821 h 1018674"/>
                  <a:gd name="connsiteX368" fmla="*/ 1568160 w 2464512"/>
                  <a:gd name="connsiteY368" fmla="*/ 679784 h 1018674"/>
                  <a:gd name="connsiteX369" fmla="*/ 1566155 w 2464512"/>
                  <a:gd name="connsiteY369" fmla="*/ 673768 h 1018674"/>
                  <a:gd name="connsiteX370" fmla="*/ 1548107 w 2464512"/>
                  <a:gd name="connsiteY370" fmla="*/ 653716 h 1018674"/>
                  <a:gd name="connsiteX371" fmla="*/ 1542091 w 2464512"/>
                  <a:gd name="connsiteY371" fmla="*/ 647700 h 1018674"/>
                  <a:gd name="connsiteX372" fmla="*/ 1524044 w 2464512"/>
                  <a:gd name="connsiteY372" fmla="*/ 623637 h 1018674"/>
                  <a:gd name="connsiteX373" fmla="*/ 1518028 w 2464512"/>
                  <a:gd name="connsiteY373" fmla="*/ 613610 h 1018674"/>
                  <a:gd name="connsiteX374" fmla="*/ 1514018 w 2464512"/>
                  <a:gd name="connsiteY374" fmla="*/ 607595 h 1018674"/>
                  <a:gd name="connsiteX375" fmla="*/ 1512012 w 2464512"/>
                  <a:gd name="connsiteY375" fmla="*/ 601579 h 1018674"/>
                  <a:gd name="connsiteX376" fmla="*/ 1505997 w 2464512"/>
                  <a:gd name="connsiteY376" fmla="*/ 599574 h 1018674"/>
                  <a:gd name="connsiteX377" fmla="*/ 1497976 w 2464512"/>
                  <a:gd name="connsiteY377" fmla="*/ 587542 h 1018674"/>
                  <a:gd name="connsiteX378" fmla="*/ 1491960 w 2464512"/>
                  <a:gd name="connsiteY378" fmla="*/ 577516 h 1018674"/>
                  <a:gd name="connsiteX379" fmla="*/ 1479928 w 2464512"/>
                  <a:gd name="connsiteY379" fmla="*/ 565484 h 1018674"/>
                  <a:gd name="connsiteX380" fmla="*/ 1473912 w 2464512"/>
                  <a:gd name="connsiteY380" fmla="*/ 563479 h 1018674"/>
                  <a:gd name="connsiteX381" fmla="*/ 1467897 w 2464512"/>
                  <a:gd name="connsiteY381" fmla="*/ 557463 h 1018674"/>
                  <a:gd name="connsiteX382" fmla="*/ 1465891 w 2464512"/>
                  <a:gd name="connsiteY382" fmla="*/ 551447 h 1018674"/>
                  <a:gd name="connsiteX383" fmla="*/ 1459876 w 2464512"/>
                  <a:gd name="connsiteY383" fmla="*/ 549442 h 1018674"/>
                  <a:gd name="connsiteX384" fmla="*/ 1441828 w 2464512"/>
                  <a:gd name="connsiteY384" fmla="*/ 545431 h 1018674"/>
                  <a:gd name="connsiteX385" fmla="*/ 1433807 w 2464512"/>
                  <a:gd name="connsiteY385" fmla="*/ 543426 h 1018674"/>
                  <a:gd name="connsiteX386" fmla="*/ 1415760 w 2464512"/>
                  <a:gd name="connsiteY386" fmla="*/ 535405 h 1018674"/>
                  <a:gd name="connsiteX387" fmla="*/ 1403728 w 2464512"/>
                  <a:gd name="connsiteY387" fmla="*/ 531395 h 1018674"/>
                  <a:gd name="connsiteX388" fmla="*/ 1395707 w 2464512"/>
                  <a:gd name="connsiteY388" fmla="*/ 529389 h 1018674"/>
                  <a:gd name="connsiteX389" fmla="*/ 1387686 w 2464512"/>
                  <a:gd name="connsiteY389" fmla="*/ 525379 h 1018674"/>
                  <a:gd name="connsiteX390" fmla="*/ 1359612 w 2464512"/>
                  <a:gd name="connsiteY390" fmla="*/ 523374 h 1018674"/>
                  <a:gd name="connsiteX391" fmla="*/ 1327528 w 2464512"/>
                  <a:gd name="connsiteY391" fmla="*/ 527384 h 1018674"/>
                  <a:gd name="connsiteX392" fmla="*/ 1309481 w 2464512"/>
                  <a:gd name="connsiteY392" fmla="*/ 533400 h 1018674"/>
                  <a:gd name="connsiteX393" fmla="*/ 1301460 w 2464512"/>
                  <a:gd name="connsiteY393" fmla="*/ 535405 h 1018674"/>
                  <a:gd name="connsiteX394" fmla="*/ 1291434 w 2464512"/>
                  <a:gd name="connsiteY394" fmla="*/ 541421 h 1018674"/>
                  <a:gd name="connsiteX395" fmla="*/ 1285418 w 2464512"/>
                  <a:gd name="connsiteY395" fmla="*/ 545431 h 1018674"/>
                  <a:gd name="connsiteX396" fmla="*/ 1267370 w 2464512"/>
                  <a:gd name="connsiteY396" fmla="*/ 551447 h 1018674"/>
                  <a:gd name="connsiteX397" fmla="*/ 1261355 w 2464512"/>
                  <a:gd name="connsiteY397" fmla="*/ 553452 h 1018674"/>
                  <a:gd name="connsiteX398" fmla="*/ 1253334 w 2464512"/>
                  <a:gd name="connsiteY398" fmla="*/ 555458 h 1018674"/>
                  <a:gd name="connsiteX399" fmla="*/ 1239297 w 2464512"/>
                  <a:gd name="connsiteY399" fmla="*/ 559468 h 1018674"/>
                  <a:gd name="connsiteX400" fmla="*/ 1171118 w 2464512"/>
                  <a:gd name="connsiteY400" fmla="*/ 561474 h 1018674"/>
                  <a:gd name="connsiteX401" fmla="*/ 1157081 w 2464512"/>
                  <a:gd name="connsiteY401" fmla="*/ 567489 h 1018674"/>
                  <a:gd name="connsiteX402" fmla="*/ 1147055 w 2464512"/>
                  <a:gd name="connsiteY402" fmla="*/ 571500 h 1018674"/>
                  <a:gd name="connsiteX403" fmla="*/ 1139034 w 2464512"/>
                  <a:gd name="connsiteY403" fmla="*/ 573505 h 1018674"/>
                  <a:gd name="connsiteX404" fmla="*/ 1129007 w 2464512"/>
                  <a:gd name="connsiteY404" fmla="*/ 577516 h 1018674"/>
                  <a:gd name="connsiteX405" fmla="*/ 1118981 w 2464512"/>
                  <a:gd name="connsiteY405" fmla="*/ 579521 h 1018674"/>
                  <a:gd name="connsiteX406" fmla="*/ 1108955 w 2464512"/>
                  <a:gd name="connsiteY406" fmla="*/ 583531 h 1018674"/>
                  <a:gd name="connsiteX407" fmla="*/ 1094918 w 2464512"/>
                  <a:gd name="connsiteY407" fmla="*/ 585537 h 1018674"/>
                  <a:gd name="connsiteX408" fmla="*/ 1068849 w 2464512"/>
                  <a:gd name="connsiteY408" fmla="*/ 591552 h 1018674"/>
                  <a:gd name="connsiteX409" fmla="*/ 1018718 w 2464512"/>
                  <a:gd name="connsiteY409" fmla="*/ 593558 h 1018674"/>
                  <a:gd name="connsiteX410" fmla="*/ 1006686 w 2464512"/>
                  <a:gd name="connsiteY410" fmla="*/ 591552 h 1018674"/>
                  <a:gd name="connsiteX411" fmla="*/ 988639 w 2464512"/>
                  <a:gd name="connsiteY411" fmla="*/ 585537 h 1018674"/>
                  <a:gd name="connsiteX412" fmla="*/ 976607 w 2464512"/>
                  <a:gd name="connsiteY412" fmla="*/ 577516 h 1018674"/>
                  <a:gd name="connsiteX413" fmla="*/ 970591 w 2464512"/>
                  <a:gd name="connsiteY413" fmla="*/ 573505 h 1018674"/>
                  <a:gd name="connsiteX414" fmla="*/ 964576 w 2464512"/>
                  <a:gd name="connsiteY414" fmla="*/ 571500 h 1018674"/>
                  <a:gd name="connsiteX415" fmla="*/ 956555 w 2464512"/>
                  <a:gd name="connsiteY415" fmla="*/ 565484 h 1018674"/>
                  <a:gd name="connsiteX416" fmla="*/ 950539 w 2464512"/>
                  <a:gd name="connsiteY416" fmla="*/ 563479 h 1018674"/>
                  <a:gd name="connsiteX417" fmla="*/ 948534 w 2464512"/>
                  <a:gd name="connsiteY417" fmla="*/ 557463 h 1018674"/>
                  <a:gd name="connsiteX418" fmla="*/ 942518 w 2464512"/>
                  <a:gd name="connsiteY418" fmla="*/ 551447 h 1018674"/>
                  <a:gd name="connsiteX419" fmla="*/ 934497 w 2464512"/>
                  <a:gd name="connsiteY419" fmla="*/ 547437 h 1018674"/>
                  <a:gd name="connsiteX420" fmla="*/ 922465 w 2464512"/>
                  <a:gd name="connsiteY420" fmla="*/ 539416 h 1018674"/>
                  <a:gd name="connsiteX421" fmla="*/ 910434 w 2464512"/>
                  <a:gd name="connsiteY421" fmla="*/ 533400 h 1018674"/>
                  <a:gd name="connsiteX422" fmla="*/ 906423 w 2464512"/>
                  <a:gd name="connsiteY422" fmla="*/ 527384 h 1018674"/>
                  <a:gd name="connsiteX423" fmla="*/ 894391 w 2464512"/>
                  <a:gd name="connsiteY423" fmla="*/ 523374 h 1018674"/>
                  <a:gd name="connsiteX424" fmla="*/ 888376 w 2464512"/>
                  <a:gd name="connsiteY424" fmla="*/ 517358 h 1018674"/>
                  <a:gd name="connsiteX425" fmla="*/ 884365 w 2464512"/>
                  <a:gd name="connsiteY425" fmla="*/ 511342 h 1018674"/>
                  <a:gd name="connsiteX426" fmla="*/ 878349 w 2464512"/>
                  <a:gd name="connsiteY426" fmla="*/ 507331 h 1018674"/>
                  <a:gd name="connsiteX427" fmla="*/ 864312 w 2464512"/>
                  <a:gd name="connsiteY427" fmla="*/ 499310 h 1018674"/>
                  <a:gd name="connsiteX428" fmla="*/ 860302 w 2464512"/>
                  <a:gd name="connsiteY428" fmla="*/ 493295 h 1018674"/>
                  <a:gd name="connsiteX429" fmla="*/ 854286 w 2464512"/>
                  <a:gd name="connsiteY429" fmla="*/ 491289 h 1018674"/>
                  <a:gd name="connsiteX430" fmla="*/ 838244 w 2464512"/>
                  <a:gd name="connsiteY430" fmla="*/ 485274 h 1018674"/>
                  <a:gd name="connsiteX431" fmla="*/ 830223 w 2464512"/>
                  <a:gd name="connsiteY431" fmla="*/ 481263 h 1018674"/>
                  <a:gd name="connsiteX432" fmla="*/ 776081 w 2464512"/>
                  <a:gd name="connsiteY432" fmla="*/ 483268 h 1018674"/>
                  <a:gd name="connsiteX433" fmla="*/ 764049 w 2464512"/>
                  <a:gd name="connsiteY433" fmla="*/ 489284 h 1018674"/>
                  <a:gd name="connsiteX434" fmla="*/ 758034 w 2464512"/>
                  <a:gd name="connsiteY434" fmla="*/ 491289 h 1018674"/>
                  <a:gd name="connsiteX435" fmla="*/ 748007 w 2464512"/>
                  <a:gd name="connsiteY435" fmla="*/ 501316 h 1018674"/>
                  <a:gd name="connsiteX436" fmla="*/ 733970 w 2464512"/>
                  <a:gd name="connsiteY436" fmla="*/ 519363 h 1018674"/>
                  <a:gd name="connsiteX437" fmla="*/ 727955 w 2464512"/>
                  <a:gd name="connsiteY437" fmla="*/ 547437 h 1018674"/>
                  <a:gd name="connsiteX0" fmla="*/ 727955 w 2464512"/>
                  <a:gd name="connsiteY0" fmla="*/ 547437 h 1018674"/>
                  <a:gd name="connsiteX1" fmla="*/ 727955 w 2464512"/>
                  <a:gd name="connsiteY1" fmla="*/ 547437 h 1018674"/>
                  <a:gd name="connsiteX2" fmla="*/ 687849 w 2464512"/>
                  <a:gd name="connsiteY2" fmla="*/ 549442 h 1018674"/>
                  <a:gd name="connsiteX3" fmla="*/ 683839 w 2464512"/>
                  <a:gd name="connsiteY3" fmla="*/ 559468 h 1018674"/>
                  <a:gd name="connsiteX4" fmla="*/ 675818 w 2464512"/>
                  <a:gd name="connsiteY4" fmla="*/ 571500 h 1018674"/>
                  <a:gd name="connsiteX5" fmla="*/ 651755 w 2464512"/>
                  <a:gd name="connsiteY5" fmla="*/ 569495 h 1018674"/>
                  <a:gd name="connsiteX6" fmla="*/ 645739 w 2464512"/>
                  <a:gd name="connsiteY6" fmla="*/ 567489 h 1018674"/>
                  <a:gd name="connsiteX7" fmla="*/ 627691 w 2464512"/>
                  <a:gd name="connsiteY7" fmla="*/ 555458 h 1018674"/>
                  <a:gd name="connsiteX8" fmla="*/ 607639 w 2464512"/>
                  <a:gd name="connsiteY8" fmla="*/ 541421 h 1018674"/>
                  <a:gd name="connsiteX9" fmla="*/ 595607 w 2464512"/>
                  <a:gd name="connsiteY9" fmla="*/ 529389 h 1018674"/>
                  <a:gd name="connsiteX10" fmla="*/ 585581 w 2464512"/>
                  <a:gd name="connsiteY10" fmla="*/ 517358 h 1018674"/>
                  <a:gd name="connsiteX11" fmla="*/ 573549 w 2464512"/>
                  <a:gd name="connsiteY11" fmla="*/ 511342 h 1018674"/>
                  <a:gd name="connsiteX12" fmla="*/ 565528 w 2464512"/>
                  <a:gd name="connsiteY12" fmla="*/ 503321 h 1018674"/>
                  <a:gd name="connsiteX13" fmla="*/ 553497 w 2464512"/>
                  <a:gd name="connsiteY13" fmla="*/ 497305 h 1018674"/>
                  <a:gd name="connsiteX14" fmla="*/ 551491 w 2464512"/>
                  <a:gd name="connsiteY14" fmla="*/ 491289 h 1018674"/>
                  <a:gd name="connsiteX15" fmla="*/ 545476 w 2464512"/>
                  <a:gd name="connsiteY15" fmla="*/ 489284 h 1018674"/>
                  <a:gd name="connsiteX16" fmla="*/ 517402 w 2464512"/>
                  <a:gd name="connsiteY16" fmla="*/ 483268 h 1018674"/>
                  <a:gd name="connsiteX17" fmla="*/ 499355 w 2464512"/>
                  <a:gd name="connsiteY17" fmla="*/ 477252 h 1018674"/>
                  <a:gd name="connsiteX18" fmla="*/ 493339 w 2464512"/>
                  <a:gd name="connsiteY18" fmla="*/ 475247 h 1018674"/>
                  <a:gd name="connsiteX19" fmla="*/ 479302 w 2464512"/>
                  <a:gd name="connsiteY19" fmla="*/ 469231 h 1018674"/>
                  <a:gd name="connsiteX20" fmla="*/ 445212 w 2464512"/>
                  <a:gd name="connsiteY20" fmla="*/ 463216 h 1018674"/>
                  <a:gd name="connsiteX21" fmla="*/ 439197 w 2464512"/>
                  <a:gd name="connsiteY21" fmla="*/ 459205 h 1018674"/>
                  <a:gd name="connsiteX22" fmla="*/ 431176 w 2464512"/>
                  <a:gd name="connsiteY22" fmla="*/ 453189 h 1018674"/>
                  <a:gd name="connsiteX23" fmla="*/ 425160 w 2464512"/>
                  <a:gd name="connsiteY23" fmla="*/ 451184 h 1018674"/>
                  <a:gd name="connsiteX24" fmla="*/ 415134 w 2464512"/>
                  <a:gd name="connsiteY24" fmla="*/ 445168 h 1018674"/>
                  <a:gd name="connsiteX25" fmla="*/ 407112 w 2464512"/>
                  <a:gd name="connsiteY25" fmla="*/ 439152 h 1018674"/>
                  <a:gd name="connsiteX26" fmla="*/ 401097 w 2464512"/>
                  <a:gd name="connsiteY26" fmla="*/ 433137 h 1018674"/>
                  <a:gd name="connsiteX27" fmla="*/ 387060 w 2464512"/>
                  <a:gd name="connsiteY27" fmla="*/ 429126 h 1018674"/>
                  <a:gd name="connsiteX28" fmla="*/ 373023 w 2464512"/>
                  <a:gd name="connsiteY28" fmla="*/ 423110 h 1018674"/>
                  <a:gd name="connsiteX29" fmla="*/ 358986 w 2464512"/>
                  <a:gd name="connsiteY29" fmla="*/ 417095 h 1018674"/>
                  <a:gd name="connsiteX30" fmla="*/ 328907 w 2464512"/>
                  <a:gd name="connsiteY30" fmla="*/ 421105 h 1018674"/>
                  <a:gd name="connsiteX31" fmla="*/ 316876 w 2464512"/>
                  <a:gd name="connsiteY31" fmla="*/ 427121 h 1018674"/>
                  <a:gd name="connsiteX32" fmla="*/ 306849 w 2464512"/>
                  <a:gd name="connsiteY32" fmla="*/ 429126 h 1018674"/>
                  <a:gd name="connsiteX33" fmla="*/ 292812 w 2464512"/>
                  <a:gd name="connsiteY33" fmla="*/ 441158 h 1018674"/>
                  <a:gd name="connsiteX34" fmla="*/ 282786 w 2464512"/>
                  <a:gd name="connsiteY34" fmla="*/ 453189 h 1018674"/>
                  <a:gd name="connsiteX35" fmla="*/ 274765 w 2464512"/>
                  <a:gd name="connsiteY35" fmla="*/ 475247 h 1018674"/>
                  <a:gd name="connsiteX36" fmla="*/ 272760 w 2464512"/>
                  <a:gd name="connsiteY36" fmla="*/ 487279 h 1018674"/>
                  <a:gd name="connsiteX37" fmla="*/ 268749 w 2464512"/>
                  <a:gd name="connsiteY37" fmla="*/ 507331 h 1018674"/>
                  <a:gd name="connsiteX38" fmla="*/ 266744 w 2464512"/>
                  <a:gd name="connsiteY38" fmla="*/ 521368 h 1018674"/>
                  <a:gd name="connsiteX39" fmla="*/ 260728 w 2464512"/>
                  <a:gd name="connsiteY39" fmla="*/ 539416 h 1018674"/>
                  <a:gd name="connsiteX40" fmla="*/ 270755 w 2464512"/>
                  <a:gd name="connsiteY40" fmla="*/ 545431 h 1018674"/>
                  <a:gd name="connsiteX41" fmla="*/ 268749 w 2464512"/>
                  <a:gd name="connsiteY41" fmla="*/ 569495 h 1018674"/>
                  <a:gd name="connsiteX42" fmla="*/ 250702 w 2464512"/>
                  <a:gd name="connsiteY42" fmla="*/ 589547 h 1018674"/>
                  <a:gd name="connsiteX43" fmla="*/ 244686 w 2464512"/>
                  <a:gd name="connsiteY43" fmla="*/ 595563 h 1018674"/>
                  <a:gd name="connsiteX44" fmla="*/ 238670 w 2464512"/>
                  <a:gd name="connsiteY44" fmla="*/ 601579 h 1018674"/>
                  <a:gd name="connsiteX45" fmla="*/ 232655 w 2464512"/>
                  <a:gd name="connsiteY45" fmla="*/ 603584 h 1018674"/>
                  <a:gd name="connsiteX46" fmla="*/ 210597 w 2464512"/>
                  <a:gd name="connsiteY46" fmla="*/ 629652 h 1018674"/>
                  <a:gd name="connsiteX47" fmla="*/ 204581 w 2464512"/>
                  <a:gd name="connsiteY47" fmla="*/ 633663 h 1018674"/>
                  <a:gd name="connsiteX48" fmla="*/ 196560 w 2464512"/>
                  <a:gd name="connsiteY48" fmla="*/ 639679 h 1018674"/>
                  <a:gd name="connsiteX49" fmla="*/ 178512 w 2464512"/>
                  <a:gd name="connsiteY49" fmla="*/ 655721 h 1018674"/>
                  <a:gd name="connsiteX50" fmla="*/ 164476 w 2464512"/>
                  <a:gd name="connsiteY50" fmla="*/ 663742 h 1018674"/>
                  <a:gd name="connsiteX51" fmla="*/ 150439 w 2464512"/>
                  <a:gd name="connsiteY51" fmla="*/ 669758 h 1018674"/>
                  <a:gd name="connsiteX52" fmla="*/ 136402 w 2464512"/>
                  <a:gd name="connsiteY52" fmla="*/ 675774 h 1018674"/>
                  <a:gd name="connsiteX53" fmla="*/ 124370 w 2464512"/>
                  <a:gd name="connsiteY53" fmla="*/ 677779 h 1018674"/>
                  <a:gd name="connsiteX54" fmla="*/ 118355 w 2464512"/>
                  <a:gd name="connsiteY54" fmla="*/ 675774 h 1018674"/>
                  <a:gd name="connsiteX55" fmla="*/ 116349 w 2464512"/>
                  <a:gd name="connsiteY55" fmla="*/ 663742 h 1018674"/>
                  <a:gd name="connsiteX56" fmla="*/ 112339 w 2464512"/>
                  <a:gd name="connsiteY56" fmla="*/ 657726 h 1018674"/>
                  <a:gd name="connsiteX57" fmla="*/ 114344 w 2464512"/>
                  <a:gd name="connsiteY57" fmla="*/ 649705 h 1018674"/>
                  <a:gd name="connsiteX58" fmla="*/ 126376 w 2464512"/>
                  <a:gd name="connsiteY58" fmla="*/ 639679 h 1018674"/>
                  <a:gd name="connsiteX59" fmla="*/ 134397 w 2464512"/>
                  <a:gd name="connsiteY59" fmla="*/ 637674 h 1018674"/>
                  <a:gd name="connsiteX60" fmla="*/ 148434 w 2464512"/>
                  <a:gd name="connsiteY60" fmla="*/ 627647 h 1018674"/>
                  <a:gd name="connsiteX61" fmla="*/ 154449 w 2464512"/>
                  <a:gd name="connsiteY61" fmla="*/ 623637 h 1018674"/>
                  <a:gd name="connsiteX62" fmla="*/ 166481 w 2464512"/>
                  <a:gd name="connsiteY62" fmla="*/ 611605 h 1018674"/>
                  <a:gd name="connsiteX63" fmla="*/ 172497 w 2464512"/>
                  <a:gd name="connsiteY63" fmla="*/ 605589 h 1018674"/>
                  <a:gd name="connsiteX64" fmla="*/ 174502 w 2464512"/>
                  <a:gd name="connsiteY64" fmla="*/ 599574 h 1018674"/>
                  <a:gd name="connsiteX65" fmla="*/ 186534 w 2464512"/>
                  <a:gd name="connsiteY65" fmla="*/ 591552 h 1018674"/>
                  <a:gd name="connsiteX66" fmla="*/ 194555 w 2464512"/>
                  <a:gd name="connsiteY66" fmla="*/ 579521 h 1018674"/>
                  <a:gd name="connsiteX67" fmla="*/ 196560 w 2464512"/>
                  <a:gd name="connsiteY67" fmla="*/ 573505 h 1018674"/>
                  <a:gd name="connsiteX68" fmla="*/ 188539 w 2464512"/>
                  <a:gd name="connsiteY68" fmla="*/ 545431 h 1018674"/>
                  <a:gd name="connsiteX69" fmla="*/ 170491 w 2464512"/>
                  <a:gd name="connsiteY69" fmla="*/ 539416 h 1018674"/>
                  <a:gd name="connsiteX70" fmla="*/ 152444 w 2464512"/>
                  <a:gd name="connsiteY70" fmla="*/ 541421 h 1018674"/>
                  <a:gd name="connsiteX71" fmla="*/ 144423 w 2464512"/>
                  <a:gd name="connsiteY71" fmla="*/ 543426 h 1018674"/>
                  <a:gd name="connsiteX72" fmla="*/ 134397 w 2464512"/>
                  <a:gd name="connsiteY72" fmla="*/ 545431 h 1018674"/>
                  <a:gd name="connsiteX73" fmla="*/ 126376 w 2464512"/>
                  <a:gd name="connsiteY73" fmla="*/ 551447 h 1018674"/>
                  <a:gd name="connsiteX74" fmla="*/ 88276 w 2464512"/>
                  <a:gd name="connsiteY74" fmla="*/ 543426 h 1018674"/>
                  <a:gd name="connsiteX75" fmla="*/ 86270 w 2464512"/>
                  <a:gd name="connsiteY75" fmla="*/ 537410 h 1018674"/>
                  <a:gd name="connsiteX76" fmla="*/ 80255 w 2464512"/>
                  <a:gd name="connsiteY76" fmla="*/ 531395 h 1018674"/>
                  <a:gd name="connsiteX77" fmla="*/ 78249 w 2464512"/>
                  <a:gd name="connsiteY77" fmla="*/ 513347 h 1018674"/>
                  <a:gd name="connsiteX78" fmla="*/ 66218 w 2464512"/>
                  <a:gd name="connsiteY78" fmla="*/ 509337 h 1018674"/>
                  <a:gd name="connsiteX79" fmla="*/ 60202 w 2464512"/>
                  <a:gd name="connsiteY79" fmla="*/ 505326 h 1018674"/>
                  <a:gd name="connsiteX80" fmla="*/ 54186 w 2464512"/>
                  <a:gd name="connsiteY80" fmla="*/ 499310 h 1018674"/>
                  <a:gd name="connsiteX81" fmla="*/ 48170 w 2464512"/>
                  <a:gd name="connsiteY81" fmla="*/ 497305 h 1018674"/>
                  <a:gd name="connsiteX82" fmla="*/ 46165 w 2464512"/>
                  <a:gd name="connsiteY82" fmla="*/ 483268 h 1018674"/>
                  <a:gd name="connsiteX83" fmla="*/ 40149 w 2464512"/>
                  <a:gd name="connsiteY83" fmla="*/ 477252 h 1018674"/>
                  <a:gd name="connsiteX84" fmla="*/ 38144 w 2464512"/>
                  <a:gd name="connsiteY84" fmla="*/ 465221 h 1018674"/>
                  <a:gd name="connsiteX85" fmla="*/ 28118 w 2464512"/>
                  <a:gd name="connsiteY85" fmla="*/ 453189 h 1018674"/>
                  <a:gd name="connsiteX86" fmla="*/ 24107 w 2464512"/>
                  <a:gd name="connsiteY86" fmla="*/ 447174 h 1018674"/>
                  <a:gd name="connsiteX87" fmla="*/ 16086 w 2464512"/>
                  <a:gd name="connsiteY87" fmla="*/ 445168 h 1018674"/>
                  <a:gd name="connsiteX88" fmla="*/ 8065 w 2464512"/>
                  <a:gd name="connsiteY88" fmla="*/ 441158 h 1018674"/>
                  <a:gd name="connsiteX89" fmla="*/ 6060 w 2464512"/>
                  <a:gd name="connsiteY89" fmla="*/ 433137 h 1018674"/>
                  <a:gd name="connsiteX90" fmla="*/ 44 w 2464512"/>
                  <a:gd name="connsiteY90" fmla="*/ 427121 h 1018674"/>
                  <a:gd name="connsiteX91" fmla="*/ 4055 w 2464512"/>
                  <a:gd name="connsiteY91" fmla="*/ 415089 h 1018674"/>
                  <a:gd name="connsiteX92" fmla="*/ 6060 w 2464512"/>
                  <a:gd name="connsiteY92" fmla="*/ 405063 h 1018674"/>
                  <a:gd name="connsiteX93" fmla="*/ 18091 w 2464512"/>
                  <a:gd name="connsiteY93" fmla="*/ 399047 h 1018674"/>
                  <a:gd name="connsiteX94" fmla="*/ 26112 w 2464512"/>
                  <a:gd name="connsiteY94" fmla="*/ 395037 h 1018674"/>
                  <a:gd name="connsiteX95" fmla="*/ 44160 w 2464512"/>
                  <a:gd name="connsiteY95" fmla="*/ 389021 h 1018674"/>
                  <a:gd name="connsiteX96" fmla="*/ 50176 w 2464512"/>
                  <a:gd name="connsiteY96" fmla="*/ 387016 h 1018674"/>
                  <a:gd name="connsiteX97" fmla="*/ 58197 w 2464512"/>
                  <a:gd name="connsiteY97" fmla="*/ 381000 h 1018674"/>
                  <a:gd name="connsiteX98" fmla="*/ 64212 w 2464512"/>
                  <a:gd name="connsiteY98" fmla="*/ 378995 h 1018674"/>
                  <a:gd name="connsiteX99" fmla="*/ 66218 w 2464512"/>
                  <a:gd name="connsiteY99" fmla="*/ 372979 h 1018674"/>
                  <a:gd name="connsiteX100" fmla="*/ 84265 w 2464512"/>
                  <a:gd name="connsiteY100" fmla="*/ 358942 h 1018674"/>
                  <a:gd name="connsiteX101" fmla="*/ 90281 w 2464512"/>
                  <a:gd name="connsiteY101" fmla="*/ 354931 h 1018674"/>
                  <a:gd name="connsiteX102" fmla="*/ 98302 w 2464512"/>
                  <a:gd name="connsiteY102" fmla="*/ 352926 h 1018674"/>
                  <a:gd name="connsiteX103" fmla="*/ 100307 w 2464512"/>
                  <a:gd name="connsiteY103" fmla="*/ 342900 h 1018674"/>
                  <a:gd name="connsiteX104" fmla="*/ 108328 w 2464512"/>
                  <a:gd name="connsiteY104" fmla="*/ 330868 h 1018674"/>
                  <a:gd name="connsiteX105" fmla="*/ 116349 w 2464512"/>
                  <a:gd name="connsiteY105" fmla="*/ 286752 h 1018674"/>
                  <a:gd name="connsiteX106" fmla="*/ 120360 w 2464512"/>
                  <a:gd name="connsiteY106" fmla="*/ 228600 h 1018674"/>
                  <a:gd name="connsiteX107" fmla="*/ 122365 w 2464512"/>
                  <a:gd name="connsiteY107" fmla="*/ 218574 h 1018674"/>
                  <a:gd name="connsiteX108" fmla="*/ 126376 w 2464512"/>
                  <a:gd name="connsiteY108" fmla="*/ 212558 h 1018674"/>
                  <a:gd name="connsiteX109" fmla="*/ 128381 w 2464512"/>
                  <a:gd name="connsiteY109" fmla="*/ 204537 h 1018674"/>
                  <a:gd name="connsiteX110" fmla="*/ 136402 w 2464512"/>
                  <a:gd name="connsiteY110" fmla="*/ 182479 h 1018674"/>
                  <a:gd name="connsiteX111" fmla="*/ 138407 w 2464512"/>
                  <a:gd name="connsiteY111" fmla="*/ 172452 h 1018674"/>
                  <a:gd name="connsiteX112" fmla="*/ 142418 w 2464512"/>
                  <a:gd name="connsiteY112" fmla="*/ 164431 h 1018674"/>
                  <a:gd name="connsiteX113" fmla="*/ 148434 w 2464512"/>
                  <a:gd name="connsiteY113" fmla="*/ 130342 h 1018674"/>
                  <a:gd name="connsiteX114" fmla="*/ 162470 w 2464512"/>
                  <a:gd name="connsiteY114" fmla="*/ 98258 h 1018674"/>
                  <a:gd name="connsiteX115" fmla="*/ 164476 w 2464512"/>
                  <a:gd name="connsiteY115" fmla="*/ 44116 h 1018674"/>
                  <a:gd name="connsiteX116" fmla="*/ 166481 w 2464512"/>
                  <a:gd name="connsiteY116" fmla="*/ 32084 h 1018674"/>
                  <a:gd name="connsiteX117" fmla="*/ 174502 w 2464512"/>
                  <a:gd name="connsiteY117" fmla="*/ 30079 h 1018674"/>
                  <a:gd name="connsiteX118" fmla="*/ 200570 w 2464512"/>
                  <a:gd name="connsiteY118" fmla="*/ 26068 h 1018674"/>
                  <a:gd name="connsiteX119" fmla="*/ 224634 w 2464512"/>
                  <a:gd name="connsiteY119" fmla="*/ 20052 h 1018674"/>
                  <a:gd name="connsiteX120" fmla="*/ 256718 w 2464512"/>
                  <a:gd name="connsiteY120" fmla="*/ 10026 h 1018674"/>
                  <a:gd name="connsiteX121" fmla="*/ 262734 w 2464512"/>
                  <a:gd name="connsiteY121" fmla="*/ 6016 h 1018674"/>
                  <a:gd name="connsiteX122" fmla="*/ 274765 w 2464512"/>
                  <a:gd name="connsiteY122" fmla="*/ 4010 h 1018674"/>
                  <a:gd name="connsiteX123" fmla="*/ 286797 w 2464512"/>
                  <a:gd name="connsiteY123" fmla="*/ 0 h 1018674"/>
                  <a:gd name="connsiteX124" fmla="*/ 316876 w 2464512"/>
                  <a:gd name="connsiteY124" fmla="*/ 4010 h 1018674"/>
                  <a:gd name="connsiteX125" fmla="*/ 322891 w 2464512"/>
                  <a:gd name="connsiteY125" fmla="*/ 10026 h 1018674"/>
                  <a:gd name="connsiteX126" fmla="*/ 340939 w 2464512"/>
                  <a:gd name="connsiteY126" fmla="*/ 18047 h 1018674"/>
                  <a:gd name="connsiteX127" fmla="*/ 348960 w 2464512"/>
                  <a:gd name="connsiteY127" fmla="*/ 22058 h 1018674"/>
                  <a:gd name="connsiteX128" fmla="*/ 354976 w 2464512"/>
                  <a:gd name="connsiteY128" fmla="*/ 26068 h 1018674"/>
                  <a:gd name="connsiteX129" fmla="*/ 365002 w 2464512"/>
                  <a:gd name="connsiteY129" fmla="*/ 28074 h 1018674"/>
                  <a:gd name="connsiteX130" fmla="*/ 393076 w 2464512"/>
                  <a:gd name="connsiteY130" fmla="*/ 44116 h 1018674"/>
                  <a:gd name="connsiteX131" fmla="*/ 409118 w 2464512"/>
                  <a:gd name="connsiteY131" fmla="*/ 48126 h 1018674"/>
                  <a:gd name="connsiteX132" fmla="*/ 425160 w 2464512"/>
                  <a:gd name="connsiteY132" fmla="*/ 56147 h 1018674"/>
                  <a:gd name="connsiteX133" fmla="*/ 467270 w 2464512"/>
                  <a:gd name="connsiteY133" fmla="*/ 64168 h 1018674"/>
                  <a:gd name="connsiteX134" fmla="*/ 493339 w 2464512"/>
                  <a:gd name="connsiteY134" fmla="*/ 62163 h 1018674"/>
                  <a:gd name="connsiteX135" fmla="*/ 515397 w 2464512"/>
                  <a:gd name="connsiteY135" fmla="*/ 60158 h 1018674"/>
                  <a:gd name="connsiteX136" fmla="*/ 607639 w 2464512"/>
                  <a:gd name="connsiteY136" fmla="*/ 62163 h 1018674"/>
                  <a:gd name="connsiteX137" fmla="*/ 613655 w 2464512"/>
                  <a:gd name="connsiteY137" fmla="*/ 66174 h 1018674"/>
                  <a:gd name="connsiteX138" fmla="*/ 635712 w 2464512"/>
                  <a:gd name="connsiteY138" fmla="*/ 74195 h 1018674"/>
                  <a:gd name="connsiteX139" fmla="*/ 643734 w 2464512"/>
                  <a:gd name="connsiteY139" fmla="*/ 80210 h 1018674"/>
                  <a:gd name="connsiteX140" fmla="*/ 649749 w 2464512"/>
                  <a:gd name="connsiteY140" fmla="*/ 84221 h 1018674"/>
                  <a:gd name="connsiteX141" fmla="*/ 655765 w 2464512"/>
                  <a:gd name="connsiteY141" fmla="*/ 90237 h 1018674"/>
                  <a:gd name="connsiteX142" fmla="*/ 665791 w 2464512"/>
                  <a:gd name="connsiteY142" fmla="*/ 92242 h 1018674"/>
                  <a:gd name="connsiteX143" fmla="*/ 671807 w 2464512"/>
                  <a:gd name="connsiteY143" fmla="*/ 100263 h 1018674"/>
                  <a:gd name="connsiteX144" fmla="*/ 685844 w 2464512"/>
                  <a:gd name="connsiteY144" fmla="*/ 104274 h 1018674"/>
                  <a:gd name="connsiteX145" fmla="*/ 701886 w 2464512"/>
                  <a:gd name="connsiteY145" fmla="*/ 110289 h 1018674"/>
                  <a:gd name="connsiteX146" fmla="*/ 709907 w 2464512"/>
                  <a:gd name="connsiteY146" fmla="*/ 116305 h 1018674"/>
                  <a:gd name="connsiteX147" fmla="*/ 731965 w 2464512"/>
                  <a:gd name="connsiteY147" fmla="*/ 122321 h 1018674"/>
                  <a:gd name="connsiteX148" fmla="*/ 746002 w 2464512"/>
                  <a:gd name="connsiteY148" fmla="*/ 130342 h 1018674"/>
                  <a:gd name="connsiteX149" fmla="*/ 754023 w 2464512"/>
                  <a:gd name="connsiteY149" fmla="*/ 132347 h 1018674"/>
                  <a:gd name="connsiteX150" fmla="*/ 782097 w 2464512"/>
                  <a:gd name="connsiteY150" fmla="*/ 140368 h 1018674"/>
                  <a:gd name="connsiteX151" fmla="*/ 788112 w 2464512"/>
                  <a:gd name="connsiteY151" fmla="*/ 144379 h 1018674"/>
                  <a:gd name="connsiteX152" fmla="*/ 796134 w 2464512"/>
                  <a:gd name="connsiteY152" fmla="*/ 146384 h 1018674"/>
                  <a:gd name="connsiteX153" fmla="*/ 844260 w 2464512"/>
                  <a:gd name="connsiteY153" fmla="*/ 154405 h 1018674"/>
                  <a:gd name="connsiteX154" fmla="*/ 960565 w 2464512"/>
                  <a:gd name="connsiteY154" fmla="*/ 162426 h 1018674"/>
                  <a:gd name="connsiteX155" fmla="*/ 1044786 w 2464512"/>
                  <a:gd name="connsiteY155" fmla="*/ 166437 h 1018674"/>
                  <a:gd name="connsiteX156" fmla="*/ 1080881 w 2464512"/>
                  <a:gd name="connsiteY156" fmla="*/ 168442 h 1018674"/>
                  <a:gd name="connsiteX157" fmla="*/ 1174277 w 2464512"/>
                  <a:gd name="connsiteY157" fmla="*/ 153402 h 1018674"/>
                  <a:gd name="connsiteX158" fmla="*/ 1341565 w 2464512"/>
                  <a:gd name="connsiteY158" fmla="*/ 170447 h 1018674"/>
                  <a:gd name="connsiteX159" fmla="*/ 1395707 w 2464512"/>
                  <a:gd name="connsiteY159" fmla="*/ 168442 h 1018674"/>
                  <a:gd name="connsiteX160" fmla="*/ 1508002 w 2464512"/>
                  <a:gd name="connsiteY160" fmla="*/ 166437 h 1018674"/>
                  <a:gd name="connsiteX161" fmla="*/ 1544097 w 2464512"/>
                  <a:gd name="connsiteY161" fmla="*/ 164431 h 1018674"/>
                  <a:gd name="connsiteX162" fmla="*/ 1554123 w 2464512"/>
                  <a:gd name="connsiteY162" fmla="*/ 160421 h 1018674"/>
                  <a:gd name="connsiteX163" fmla="*/ 1588212 w 2464512"/>
                  <a:gd name="connsiteY163" fmla="*/ 152400 h 1018674"/>
                  <a:gd name="connsiteX164" fmla="*/ 1594228 w 2464512"/>
                  <a:gd name="connsiteY164" fmla="*/ 148389 h 1018674"/>
                  <a:gd name="connsiteX165" fmla="*/ 1606260 w 2464512"/>
                  <a:gd name="connsiteY165" fmla="*/ 150395 h 1018674"/>
                  <a:gd name="connsiteX166" fmla="*/ 1622302 w 2464512"/>
                  <a:gd name="connsiteY166" fmla="*/ 156410 h 1018674"/>
                  <a:gd name="connsiteX167" fmla="*/ 1636339 w 2464512"/>
                  <a:gd name="connsiteY167" fmla="*/ 168442 h 1018674"/>
                  <a:gd name="connsiteX168" fmla="*/ 1642355 w 2464512"/>
                  <a:gd name="connsiteY168" fmla="*/ 176463 h 1018674"/>
                  <a:gd name="connsiteX169" fmla="*/ 1650376 w 2464512"/>
                  <a:gd name="connsiteY169" fmla="*/ 182479 h 1018674"/>
                  <a:gd name="connsiteX170" fmla="*/ 1668423 w 2464512"/>
                  <a:gd name="connsiteY170" fmla="*/ 204537 h 1018674"/>
                  <a:gd name="connsiteX171" fmla="*/ 1682460 w 2464512"/>
                  <a:gd name="connsiteY171" fmla="*/ 222584 h 1018674"/>
                  <a:gd name="connsiteX172" fmla="*/ 1700507 w 2464512"/>
                  <a:gd name="connsiteY172" fmla="*/ 240631 h 1018674"/>
                  <a:gd name="connsiteX173" fmla="*/ 1708528 w 2464512"/>
                  <a:gd name="connsiteY173" fmla="*/ 252663 h 1018674"/>
                  <a:gd name="connsiteX174" fmla="*/ 1730586 w 2464512"/>
                  <a:gd name="connsiteY174" fmla="*/ 282742 h 1018674"/>
                  <a:gd name="connsiteX175" fmla="*/ 1728581 w 2464512"/>
                  <a:gd name="connsiteY175" fmla="*/ 310816 h 1018674"/>
                  <a:gd name="connsiteX176" fmla="*/ 1726576 w 2464512"/>
                  <a:gd name="connsiteY176" fmla="*/ 318837 h 1018674"/>
                  <a:gd name="connsiteX177" fmla="*/ 1720560 w 2464512"/>
                  <a:gd name="connsiteY177" fmla="*/ 322847 h 1018674"/>
                  <a:gd name="connsiteX178" fmla="*/ 1712539 w 2464512"/>
                  <a:gd name="connsiteY178" fmla="*/ 328863 h 1018674"/>
                  <a:gd name="connsiteX179" fmla="*/ 1706523 w 2464512"/>
                  <a:gd name="connsiteY179" fmla="*/ 330868 h 1018674"/>
                  <a:gd name="connsiteX180" fmla="*/ 1696497 w 2464512"/>
                  <a:gd name="connsiteY180" fmla="*/ 346910 h 1018674"/>
                  <a:gd name="connsiteX181" fmla="*/ 1688476 w 2464512"/>
                  <a:gd name="connsiteY181" fmla="*/ 358942 h 1018674"/>
                  <a:gd name="connsiteX182" fmla="*/ 1684465 w 2464512"/>
                  <a:gd name="connsiteY182" fmla="*/ 364958 h 1018674"/>
                  <a:gd name="connsiteX183" fmla="*/ 1680455 w 2464512"/>
                  <a:gd name="connsiteY183" fmla="*/ 372979 h 1018674"/>
                  <a:gd name="connsiteX184" fmla="*/ 1674439 w 2464512"/>
                  <a:gd name="connsiteY184" fmla="*/ 376989 h 1018674"/>
                  <a:gd name="connsiteX185" fmla="*/ 1670428 w 2464512"/>
                  <a:gd name="connsiteY185" fmla="*/ 383005 h 1018674"/>
                  <a:gd name="connsiteX186" fmla="*/ 1660402 w 2464512"/>
                  <a:gd name="connsiteY186" fmla="*/ 395037 h 1018674"/>
                  <a:gd name="connsiteX187" fmla="*/ 1654386 w 2464512"/>
                  <a:gd name="connsiteY187" fmla="*/ 407068 h 1018674"/>
                  <a:gd name="connsiteX188" fmla="*/ 1648370 w 2464512"/>
                  <a:gd name="connsiteY188" fmla="*/ 409074 h 1018674"/>
                  <a:gd name="connsiteX189" fmla="*/ 1646365 w 2464512"/>
                  <a:gd name="connsiteY189" fmla="*/ 419100 h 1018674"/>
                  <a:gd name="connsiteX190" fmla="*/ 1640349 w 2464512"/>
                  <a:gd name="connsiteY190" fmla="*/ 425116 h 1018674"/>
                  <a:gd name="connsiteX191" fmla="*/ 1636339 w 2464512"/>
                  <a:gd name="connsiteY191" fmla="*/ 431131 h 1018674"/>
                  <a:gd name="connsiteX192" fmla="*/ 1630323 w 2464512"/>
                  <a:gd name="connsiteY192" fmla="*/ 439152 h 1018674"/>
                  <a:gd name="connsiteX193" fmla="*/ 1628318 w 2464512"/>
                  <a:gd name="connsiteY193" fmla="*/ 445168 h 1018674"/>
                  <a:gd name="connsiteX194" fmla="*/ 1616286 w 2464512"/>
                  <a:gd name="connsiteY194" fmla="*/ 463216 h 1018674"/>
                  <a:gd name="connsiteX195" fmla="*/ 1614281 w 2464512"/>
                  <a:gd name="connsiteY195" fmla="*/ 469231 h 1018674"/>
                  <a:gd name="connsiteX196" fmla="*/ 1608265 w 2464512"/>
                  <a:gd name="connsiteY196" fmla="*/ 475247 h 1018674"/>
                  <a:gd name="connsiteX197" fmla="*/ 1610270 w 2464512"/>
                  <a:gd name="connsiteY197" fmla="*/ 481263 h 1018674"/>
                  <a:gd name="connsiteX198" fmla="*/ 1610270 w 2464512"/>
                  <a:gd name="connsiteY198" fmla="*/ 529389 h 1018674"/>
                  <a:gd name="connsiteX199" fmla="*/ 1618291 w 2464512"/>
                  <a:gd name="connsiteY199" fmla="*/ 555458 h 1018674"/>
                  <a:gd name="connsiteX200" fmla="*/ 1620297 w 2464512"/>
                  <a:gd name="connsiteY200" fmla="*/ 563479 h 1018674"/>
                  <a:gd name="connsiteX201" fmla="*/ 1626312 w 2464512"/>
                  <a:gd name="connsiteY201" fmla="*/ 565484 h 1018674"/>
                  <a:gd name="connsiteX202" fmla="*/ 1644360 w 2464512"/>
                  <a:gd name="connsiteY202" fmla="*/ 575510 h 1018674"/>
                  <a:gd name="connsiteX203" fmla="*/ 1652381 w 2464512"/>
                  <a:gd name="connsiteY203" fmla="*/ 577516 h 1018674"/>
                  <a:gd name="connsiteX204" fmla="*/ 1664412 w 2464512"/>
                  <a:gd name="connsiteY204" fmla="*/ 593558 h 1018674"/>
                  <a:gd name="connsiteX205" fmla="*/ 1670428 w 2464512"/>
                  <a:gd name="connsiteY205" fmla="*/ 599574 h 1018674"/>
                  <a:gd name="connsiteX206" fmla="*/ 1676444 w 2464512"/>
                  <a:gd name="connsiteY206" fmla="*/ 607595 h 1018674"/>
                  <a:gd name="connsiteX207" fmla="*/ 1682460 w 2464512"/>
                  <a:gd name="connsiteY207" fmla="*/ 619626 h 1018674"/>
                  <a:gd name="connsiteX208" fmla="*/ 1684465 w 2464512"/>
                  <a:gd name="connsiteY208" fmla="*/ 625642 h 1018674"/>
                  <a:gd name="connsiteX209" fmla="*/ 1694491 w 2464512"/>
                  <a:gd name="connsiteY209" fmla="*/ 637674 h 1018674"/>
                  <a:gd name="connsiteX210" fmla="*/ 1700507 w 2464512"/>
                  <a:gd name="connsiteY210" fmla="*/ 641684 h 1018674"/>
                  <a:gd name="connsiteX211" fmla="*/ 1708528 w 2464512"/>
                  <a:gd name="connsiteY211" fmla="*/ 651710 h 1018674"/>
                  <a:gd name="connsiteX212" fmla="*/ 1710534 w 2464512"/>
                  <a:gd name="connsiteY212" fmla="*/ 657726 h 1018674"/>
                  <a:gd name="connsiteX213" fmla="*/ 1716549 w 2464512"/>
                  <a:gd name="connsiteY213" fmla="*/ 663742 h 1018674"/>
                  <a:gd name="connsiteX214" fmla="*/ 1720560 w 2464512"/>
                  <a:gd name="connsiteY214" fmla="*/ 669758 h 1018674"/>
                  <a:gd name="connsiteX215" fmla="*/ 1726576 w 2464512"/>
                  <a:gd name="connsiteY215" fmla="*/ 677779 h 1018674"/>
                  <a:gd name="connsiteX216" fmla="*/ 1728581 w 2464512"/>
                  <a:gd name="connsiteY216" fmla="*/ 703847 h 1018674"/>
                  <a:gd name="connsiteX217" fmla="*/ 1730586 w 2464512"/>
                  <a:gd name="connsiteY217" fmla="*/ 709863 h 1018674"/>
                  <a:gd name="connsiteX218" fmla="*/ 1742618 w 2464512"/>
                  <a:gd name="connsiteY218" fmla="*/ 713874 h 1018674"/>
                  <a:gd name="connsiteX219" fmla="*/ 1754649 w 2464512"/>
                  <a:gd name="connsiteY219" fmla="*/ 723900 h 1018674"/>
                  <a:gd name="connsiteX220" fmla="*/ 1760665 w 2464512"/>
                  <a:gd name="connsiteY220" fmla="*/ 725905 h 1018674"/>
                  <a:gd name="connsiteX221" fmla="*/ 1766681 w 2464512"/>
                  <a:gd name="connsiteY221" fmla="*/ 729916 h 1018674"/>
                  <a:gd name="connsiteX222" fmla="*/ 1804781 w 2464512"/>
                  <a:gd name="connsiteY222" fmla="*/ 725905 h 1018674"/>
                  <a:gd name="connsiteX223" fmla="*/ 1810797 w 2464512"/>
                  <a:gd name="connsiteY223" fmla="*/ 721895 h 1018674"/>
                  <a:gd name="connsiteX224" fmla="*/ 1836865 w 2464512"/>
                  <a:gd name="connsiteY224" fmla="*/ 723900 h 1018674"/>
                  <a:gd name="connsiteX225" fmla="*/ 1848897 w 2464512"/>
                  <a:gd name="connsiteY225" fmla="*/ 735931 h 1018674"/>
                  <a:gd name="connsiteX226" fmla="*/ 1860928 w 2464512"/>
                  <a:gd name="connsiteY226" fmla="*/ 743952 h 1018674"/>
                  <a:gd name="connsiteX227" fmla="*/ 1864939 w 2464512"/>
                  <a:gd name="connsiteY227" fmla="*/ 749968 h 1018674"/>
                  <a:gd name="connsiteX228" fmla="*/ 1876970 w 2464512"/>
                  <a:gd name="connsiteY228" fmla="*/ 762000 h 1018674"/>
                  <a:gd name="connsiteX229" fmla="*/ 1880981 w 2464512"/>
                  <a:gd name="connsiteY229" fmla="*/ 768016 h 1018674"/>
                  <a:gd name="connsiteX230" fmla="*/ 1884991 w 2464512"/>
                  <a:gd name="connsiteY230" fmla="*/ 790074 h 1018674"/>
                  <a:gd name="connsiteX231" fmla="*/ 1889002 w 2464512"/>
                  <a:gd name="connsiteY231" fmla="*/ 818147 h 1018674"/>
                  <a:gd name="connsiteX232" fmla="*/ 1891007 w 2464512"/>
                  <a:gd name="connsiteY232" fmla="*/ 824163 h 1018674"/>
                  <a:gd name="connsiteX233" fmla="*/ 1897023 w 2464512"/>
                  <a:gd name="connsiteY233" fmla="*/ 830179 h 1018674"/>
                  <a:gd name="connsiteX234" fmla="*/ 1901034 w 2464512"/>
                  <a:gd name="connsiteY234" fmla="*/ 836195 h 1018674"/>
                  <a:gd name="connsiteX235" fmla="*/ 1911060 w 2464512"/>
                  <a:gd name="connsiteY235" fmla="*/ 860258 h 1018674"/>
                  <a:gd name="connsiteX236" fmla="*/ 1923091 w 2464512"/>
                  <a:gd name="connsiteY236" fmla="*/ 868279 h 1018674"/>
                  <a:gd name="connsiteX237" fmla="*/ 1931112 w 2464512"/>
                  <a:gd name="connsiteY237" fmla="*/ 880310 h 1018674"/>
                  <a:gd name="connsiteX238" fmla="*/ 1943144 w 2464512"/>
                  <a:gd name="connsiteY238" fmla="*/ 884321 h 1018674"/>
                  <a:gd name="connsiteX239" fmla="*/ 1965202 w 2464512"/>
                  <a:gd name="connsiteY239" fmla="*/ 882316 h 1018674"/>
                  <a:gd name="connsiteX240" fmla="*/ 1981244 w 2464512"/>
                  <a:gd name="connsiteY240" fmla="*/ 872289 h 1018674"/>
                  <a:gd name="connsiteX241" fmla="*/ 1987260 w 2464512"/>
                  <a:gd name="connsiteY241" fmla="*/ 870284 h 1018674"/>
                  <a:gd name="connsiteX242" fmla="*/ 1997286 w 2464512"/>
                  <a:gd name="connsiteY242" fmla="*/ 852237 h 1018674"/>
                  <a:gd name="connsiteX243" fmla="*/ 1993276 w 2464512"/>
                  <a:gd name="connsiteY243" fmla="*/ 814137 h 1018674"/>
                  <a:gd name="connsiteX244" fmla="*/ 1989265 w 2464512"/>
                  <a:gd name="connsiteY244" fmla="*/ 806116 h 1018674"/>
                  <a:gd name="connsiteX245" fmla="*/ 1979239 w 2464512"/>
                  <a:gd name="connsiteY245" fmla="*/ 792079 h 1018674"/>
                  <a:gd name="connsiteX246" fmla="*/ 1975228 w 2464512"/>
                  <a:gd name="connsiteY246" fmla="*/ 778042 h 1018674"/>
                  <a:gd name="connsiteX247" fmla="*/ 1977234 w 2464512"/>
                  <a:gd name="connsiteY247" fmla="*/ 741947 h 1018674"/>
                  <a:gd name="connsiteX248" fmla="*/ 1981244 w 2464512"/>
                  <a:gd name="connsiteY248" fmla="*/ 733926 h 1018674"/>
                  <a:gd name="connsiteX249" fmla="*/ 1989265 w 2464512"/>
                  <a:gd name="connsiteY249" fmla="*/ 717884 h 1018674"/>
                  <a:gd name="connsiteX250" fmla="*/ 2013328 w 2464512"/>
                  <a:gd name="connsiteY250" fmla="*/ 691816 h 1018674"/>
                  <a:gd name="connsiteX251" fmla="*/ 2031376 w 2464512"/>
                  <a:gd name="connsiteY251" fmla="*/ 671763 h 1018674"/>
                  <a:gd name="connsiteX252" fmla="*/ 2039397 w 2464512"/>
                  <a:gd name="connsiteY252" fmla="*/ 661737 h 1018674"/>
                  <a:gd name="connsiteX253" fmla="*/ 2053434 w 2464512"/>
                  <a:gd name="connsiteY253" fmla="*/ 649705 h 1018674"/>
                  <a:gd name="connsiteX254" fmla="*/ 2057444 w 2464512"/>
                  <a:gd name="connsiteY254" fmla="*/ 643689 h 1018674"/>
                  <a:gd name="connsiteX255" fmla="*/ 2069476 w 2464512"/>
                  <a:gd name="connsiteY255" fmla="*/ 631658 h 1018674"/>
                  <a:gd name="connsiteX256" fmla="*/ 2067470 w 2464512"/>
                  <a:gd name="connsiteY256" fmla="*/ 625642 h 1018674"/>
                  <a:gd name="connsiteX257" fmla="*/ 2061455 w 2464512"/>
                  <a:gd name="connsiteY257" fmla="*/ 623637 h 1018674"/>
                  <a:gd name="connsiteX258" fmla="*/ 2067470 w 2464512"/>
                  <a:gd name="connsiteY258" fmla="*/ 619626 h 1018674"/>
                  <a:gd name="connsiteX259" fmla="*/ 2091534 w 2464512"/>
                  <a:gd name="connsiteY259" fmla="*/ 615616 h 1018674"/>
                  <a:gd name="connsiteX260" fmla="*/ 2130184 w 2464512"/>
                  <a:gd name="connsiteY260" fmla="*/ 600927 h 1018674"/>
                  <a:gd name="connsiteX261" fmla="*/ 2169739 w 2464512"/>
                  <a:gd name="connsiteY261" fmla="*/ 611605 h 1018674"/>
                  <a:gd name="connsiteX262" fmla="*/ 2179765 w 2464512"/>
                  <a:gd name="connsiteY262" fmla="*/ 613610 h 1018674"/>
                  <a:gd name="connsiteX263" fmla="*/ 2193802 w 2464512"/>
                  <a:gd name="connsiteY263" fmla="*/ 619626 h 1018674"/>
                  <a:gd name="connsiteX264" fmla="*/ 2207839 w 2464512"/>
                  <a:gd name="connsiteY264" fmla="*/ 629652 h 1018674"/>
                  <a:gd name="connsiteX265" fmla="*/ 2221876 w 2464512"/>
                  <a:gd name="connsiteY265" fmla="*/ 631658 h 1018674"/>
                  <a:gd name="connsiteX266" fmla="*/ 2235912 w 2464512"/>
                  <a:gd name="connsiteY266" fmla="*/ 637674 h 1018674"/>
                  <a:gd name="connsiteX267" fmla="*/ 2241928 w 2464512"/>
                  <a:gd name="connsiteY267" fmla="*/ 641684 h 1018674"/>
                  <a:gd name="connsiteX268" fmla="*/ 2249949 w 2464512"/>
                  <a:gd name="connsiteY268" fmla="*/ 643689 h 1018674"/>
                  <a:gd name="connsiteX269" fmla="*/ 2259976 w 2464512"/>
                  <a:gd name="connsiteY269" fmla="*/ 647700 h 1018674"/>
                  <a:gd name="connsiteX270" fmla="*/ 2276018 w 2464512"/>
                  <a:gd name="connsiteY270" fmla="*/ 651710 h 1018674"/>
                  <a:gd name="connsiteX271" fmla="*/ 2302086 w 2464512"/>
                  <a:gd name="connsiteY271" fmla="*/ 663742 h 1018674"/>
                  <a:gd name="connsiteX272" fmla="*/ 2318128 w 2464512"/>
                  <a:gd name="connsiteY272" fmla="*/ 667752 h 1018674"/>
                  <a:gd name="connsiteX273" fmla="*/ 2328155 w 2464512"/>
                  <a:gd name="connsiteY273" fmla="*/ 671763 h 1018674"/>
                  <a:gd name="connsiteX274" fmla="*/ 2346202 w 2464512"/>
                  <a:gd name="connsiteY274" fmla="*/ 677779 h 1018674"/>
                  <a:gd name="connsiteX275" fmla="*/ 2356228 w 2464512"/>
                  <a:gd name="connsiteY275" fmla="*/ 683795 h 1018674"/>
                  <a:gd name="connsiteX276" fmla="*/ 2374276 w 2464512"/>
                  <a:gd name="connsiteY276" fmla="*/ 689810 h 1018674"/>
                  <a:gd name="connsiteX277" fmla="*/ 2380291 w 2464512"/>
                  <a:gd name="connsiteY277" fmla="*/ 695826 h 1018674"/>
                  <a:gd name="connsiteX278" fmla="*/ 2384302 w 2464512"/>
                  <a:gd name="connsiteY278" fmla="*/ 715879 h 1018674"/>
                  <a:gd name="connsiteX279" fmla="*/ 2394328 w 2464512"/>
                  <a:gd name="connsiteY279" fmla="*/ 727910 h 1018674"/>
                  <a:gd name="connsiteX280" fmla="*/ 2400344 w 2464512"/>
                  <a:gd name="connsiteY280" fmla="*/ 731921 h 1018674"/>
                  <a:gd name="connsiteX281" fmla="*/ 2406360 w 2464512"/>
                  <a:gd name="connsiteY281" fmla="*/ 745958 h 1018674"/>
                  <a:gd name="connsiteX282" fmla="*/ 2418391 w 2464512"/>
                  <a:gd name="connsiteY282" fmla="*/ 757989 h 1018674"/>
                  <a:gd name="connsiteX283" fmla="*/ 2426412 w 2464512"/>
                  <a:gd name="connsiteY283" fmla="*/ 772026 h 1018674"/>
                  <a:gd name="connsiteX284" fmla="*/ 2428418 w 2464512"/>
                  <a:gd name="connsiteY284" fmla="*/ 780047 h 1018674"/>
                  <a:gd name="connsiteX285" fmla="*/ 2432428 w 2464512"/>
                  <a:gd name="connsiteY285" fmla="*/ 788068 h 1018674"/>
                  <a:gd name="connsiteX286" fmla="*/ 2438444 w 2464512"/>
                  <a:gd name="connsiteY286" fmla="*/ 806116 h 1018674"/>
                  <a:gd name="connsiteX287" fmla="*/ 2444460 w 2464512"/>
                  <a:gd name="connsiteY287" fmla="*/ 814137 h 1018674"/>
                  <a:gd name="connsiteX288" fmla="*/ 2446465 w 2464512"/>
                  <a:gd name="connsiteY288" fmla="*/ 826168 h 1018674"/>
                  <a:gd name="connsiteX289" fmla="*/ 2450476 w 2464512"/>
                  <a:gd name="connsiteY289" fmla="*/ 832184 h 1018674"/>
                  <a:gd name="connsiteX290" fmla="*/ 2458497 w 2464512"/>
                  <a:gd name="connsiteY290" fmla="*/ 862263 h 1018674"/>
                  <a:gd name="connsiteX291" fmla="*/ 2464512 w 2464512"/>
                  <a:gd name="connsiteY291" fmla="*/ 874295 h 1018674"/>
                  <a:gd name="connsiteX292" fmla="*/ 2460502 w 2464512"/>
                  <a:gd name="connsiteY292" fmla="*/ 880310 h 1018674"/>
                  <a:gd name="connsiteX293" fmla="*/ 2448470 w 2464512"/>
                  <a:gd name="connsiteY293" fmla="*/ 882316 h 1018674"/>
                  <a:gd name="connsiteX294" fmla="*/ 2422402 w 2464512"/>
                  <a:gd name="connsiteY294" fmla="*/ 888331 h 1018674"/>
                  <a:gd name="connsiteX295" fmla="*/ 2350212 w 2464512"/>
                  <a:gd name="connsiteY295" fmla="*/ 884321 h 1018674"/>
                  <a:gd name="connsiteX296" fmla="*/ 2338181 w 2464512"/>
                  <a:gd name="connsiteY296" fmla="*/ 882316 h 1018674"/>
                  <a:gd name="connsiteX297" fmla="*/ 2326149 w 2464512"/>
                  <a:gd name="connsiteY297" fmla="*/ 878305 h 1018674"/>
                  <a:gd name="connsiteX298" fmla="*/ 2288049 w 2464512"/>
                  <a:gd name="connsiteY298" fmla="*/ 882316 h 1018674"/>
                  <a:gd name="connsiteX299" fmla="*/ 2282034 w 2464512"/>
                  <a:gd name="connsiteY299" fmla="*/ 884321 h 1018674"/>
                  <a:gd name="connsiteX300" fmla="*/ 2270002 w 2464512"/>
                  <a:gd name="connsiteY300" fmla="*/ 894347 h 1018674"/>
                  <a:gd name="connsiteX301" fmla="*/ 2263986 w 2464512"/>
                  <a:gd name="connsiteY301" fmla="*/ 900363 h 1018674"/>
                  <a:gd name="connsiteX302" fmla="*/ 2255965 w 2464512"/>
                  <a:gd name="connsiteY302" fmla="*/ 906379 h 1018674"/>
                  <a:gd name="connsiteX303" fmla="*/ 2249949 w 2464512"/>
                  <a:gd name="connsiteY303" fmla="*/ 914400 h 1018674"/>
                  <a:gd name="connsiteX304" fmla="*/ 2237918 w 2464512"/>
                  <a:gd name="connsiteY304" fmla="*/ 920416 h 1018674"/>
                  <a:gd name="connsiteX305" fmla="*/ 2231902 w 2464512"/>
                  <a:gd name="connsiteY305" fmla="*/ 926431 h 1018674"/>
                  <a:gd name="connsiteX306" fmla="*/ 2221876 w 2464512"/>
                  <a:gd name="connsiteY306" fmla="*/ 932447 h 1018674"/>
                  <a:gd name="connsiteX307" fmla="*/ 2219870 w 2464512"/>
                  <a:gd name="connsiteY307" fmla="*/ 940468 h 1018674"/>
                  <a:gd name="connsiteX308" fmla="*/ 2209844 w 2464512"/>
                  <a:gd name="connsiteY308" fmla="*/ 946484 h 1018674"/>
                  <a:gd name="connsiteX309" fmla="*/ 2197812 w 2464512"/>
                  <a:gd name="connsiteY309" fmla="*/ 956510 h 1018674"/>
                  <a:gd name="connsiteX310" fmla="*/ 2189791 w 2464512"/>
                  <a:gd name="connsiteY310" fmla="*/ 958516 h 1018674"/>
                  <a:gd name="connsiteX311" fmla="*/ 2177760 w 2464512"/>
                  <a:gd name="connsiteY311" fmla="*/ 970547 h 1018674"/>
                  <a:gd name="connsiteX312" fmla="*/ 2173749 w 2464512"/>
                  <a:gd name="connsiteY312" fmla="*/ 978568 h 1018674"/>
                  <a:gd name="connsiteX313" fmla="*/ 2163723 w 2464512"/>
                  <a:gd name="connsiteY313" fmla="*/ 984584 h 1018674"/>
                  <a:gd name="connsiteX314" fmla="*/ 2149686 w 2464512"/>
                  <a:gd name="connsiteY314" fmla="*/ 996616 h 1018674"/>
                  <a:gd name="connsiteX315" fmla="*/ 2135649 w 2464512"/>
                  <a:gd name="connsiteY315" fmla="*/ 1010652 h 1018674"/>
                  <a:gd name="connsiteX316" fmla="*/ 2129634 w 2464512"/>
                  <a:gd name="connsiteY316" fmla="*/ 1012658 h 1018674"/>
                  <a:gd name="connsiteX317" fmla="*/ 2125623 w 2464512"/>
                  <a:gd name="connsiteY317" fmla="*/ 1018674 h 1018674"/>
                  <a:gd name="connsiteX318" fmla="*/ 2114293 w 2464512"/>
                  <a:gd name="connsiteY318" fmla="*/ 1012457 h 1018674"/>
                  <a:gd name="connsiteX319" fmla="*/ 2093539 w 2464512"/>
                  <a:gd name="connsiteY319" fmla="*/ 1004637 h 1018674"/>
                  <a:gd name="connsiteX320" fmla="*/ 2089528 w 2464512"/>
                  <a:gd name="connsiteY320" fmla="*/ 998621 h 1018674"/>
                  <a:gd name="connsiteX321" fmla="*/ 2077497 w 2464512"/>
                  <a:gd name="connsiteY321" fmla="*/ 992605 h 1018674"/>
                  <a:gd name="connsiteX322" fmla="*/ 2067470 w 2464512"/>
                  <a:gd name="connsiteY322" fmla="*/ 996616 h 1018674"/>
                  <a:gd name="connsiteX323" fmla="*/ 2019344 w 2464512"/>
                  <a:gd name="connsiteY323" fmla="*/ 994610 h 1018674"/>
                  <a:gd name="connsiteX324" fmla="*/ 1987260 w 2464512"/>
                  <a:gd name="connsiteY324" fmla="*/ 988595 h 1018674"/>
                  <a:gd name="connsiteX325" fmla="*/ 1979239 w 2464512"/>
                  <a:gd name="connsiteY325" fmla="*/ 984584 h 1018674"/>
                  <a:gd name="connsiteX326" fmla="*/ 1973223 w 2464512"/>
                  <a:gd name="connsiteY326" fmla="*/ 980574 h 1018674"/>
                  <a:gd name="connsiteX327" fmla="*/ 1961191 w 2464512"/>
                  <a:gd name="connsiteY327" fmla="*/ 978568 h 1018674"/>
                  <a:gd name="connsiteX328" fmla="*/ 1941139 w 2464512"/>
                  <a:gd name="connsiteY328" fmla="*/ 970547 h 1018674"/>
                  <a:gd name="connsiteX329" fmla="*/ 1935123 w 2464512"/>
                  <a:gd name="connsiteY329" fmla="*/ 968542 h 1018674"/>
                  <a:gd name="connsiteX330" fmla="*/ 1929107 w 2464512"/>
                  <a:gd name="connsiteY330" fmla="*/ 964531 h 1018674"/>
                  <a:gd name="connsiteX331" fmla="*/ 1923091 w 2464512"/>
                  <a:gd name="connsiteY331" fmla="*/ 962526 h 1018674"/>
                  <a:gd name="connsiteX332" fmla="*/ 1915070 w 2464512"/>
                  <a:gd name="connsiteY332" fmla="*/ 958516 h 1018674"/>
                  <a:gd name="connsiteX333" fmla="*/ 1897023 w 2464512"/>
                  <a:gd name="connsiteY333" fmla="*/ 950495 h 1018674"/>
                  <a:gd name="connsiteX334" fmla="*/ 1889002 w 2464512"/>
                  <a:gd name="connsiteY334" fmla="*/ 946484 h 1018674"/>
                  <a:gd name="connsiteX335" fmla="*/ 1882986 w 2464512"/>
                  <a:gd name="connsiteY335" fmla="*/ 944479 h 1018674"/>
                  <a:gd name="connsiteX336" fmla="*/ 1876970 w 2464512"/>
                  <a:gd name="connsiteY336" fmla="*/ 940468 h 1018674"/>
                  <a:gd name="connsiteX337" fmla="*/ 1866944 w 2464512"/>
                  <a:gd name="connsiteY337" fmla="*/ 938463 h 1018674"/>
                  <a:gd name="connsiteX338" fmla="*/ 1852907 w 2464512"/>
                  <a:gd name="connsiteY338" fmla="*/ 934452 h 1018674"/>
                  <a:gd name="connsiteX339" fmla="*/ 1834860 w 2464512"/>
                  <a:gd name="connsiteY339" fmla="*/ 926431 h 1018674"/>
                  <a:gd name="connsiteX340" fmla="*/ 1808791 w 2464512"/>
                  <a:gd name="connsiteY340" fmla="*/ 916405 h 1018674"/>
                  <a:gd name="connsiteX341" fmla="*/ 1782723 w 2464512"/>
                  <a:gd name="connsiteY341" fmla="*/ 904374 h 1018674"/>
                  <a:gd name="connsiteX342" fmla="*/ 1776707 w 2464512"/>
                  <a:gd name="connsiteY342" fmla="*/ 900363 h 1018674"/>
                  <a:gd name="connsiteX343" fmla="*/ 1768686 w 2464512"/>
                  <a:gd name="connsiteY343" fmla="*/ 898358 h 1018674"/>
                  <a:gd name="connsiteX344" fmla="*/ 1748634 w 2464512"/>
                  <a:gd name="connsiteY344" fmla="*/ 892342 h 1018674"/>
                  <a:gd name="connsiteX345" fmla="*/ 1742618 w 2464512"/>
                  <a:gd name="connsiteY345" fmla="*/ 886326 h 1018674"/>
                  <a:gd name="connsiteX346" fmla="*/ 1738607 w 2464512"/>
                  <a:gd name="connsiteY346" fmla="*/ 880310 h 1018674"/>
                  <a:gd name="connsiteX347" fmla="*/ 1732591 w 2464512"/>
                  <a:gd name="connsiteY347" fmla="*/ 876300 h 1018674"/>
                  <a:gd name="connsiteX348" fmla="*/ 1714544 w 2464512"/>
                  <a:gd name="connsiteY348" fmla="*/ 858252 h 1018674"/>
                  <a:gd name="connsiteX349" fmla="*/ 1712539 w 2464512"/>
                  <a:gd name="connsiteY349" fmla="*/ 852237 h 1018674"/>
                  <a:gd name="connsiteX350" fmla="*/ 1706523 w 2464512"/>
                  <a:gd name="connsiteY350" fmla="*/ 842210 h 1018674"/>
                  <a:gd name="connsiteX351" fmla="*/ 1696497 w 2464512"/>
                  <a:gd name="connsiteY351" fmla="*/ 836195 h 1018674"/>
                  <a:gd name="connsiteX352" fmla="*/ 1692486 w 2464512"/>
                  <a:gd name="connsiteY352" fmla="*/ 830179 h 1018674"/>
                  <a:gd name="connsiteX353" fmla="*/ 1690481 w 2464512"/>
                  <a:gd name="connsiteY353" fmla="*/ 824163 h 1018674"/>
                  <a:gd name="connsiteX354" fmla="*/ 1682460 w 2464512"/>
                  <a:gd name="connsiteY354" fmla="*/ 816142 h 1018674"/>
                  <a:gd name="connsiteX355" fmla="*/ 1678449 w 2464512"/>
                  <a:gd name="connsiteY355" fmla="*/ 810126 h 1018674"/>
                  <a:gd name="connsiteX356" fmla="*/ 1660402 w 2464512"/>
                  <a:gd name="connsiteY356" fmla="*/ 790074 h 1018674"/>
                  <a:gd name="connsiteX357" fmla="*/ 1654386 w 2464512"/>
                  <a:gd name="connsiteY357" fmla="*/ 788068 h 1018674"/>
                  <a:gd name="connsiteX358" fmla="*/ 1632328 w 2464512"/>
                  <a:gd name="connsiteY358" fmla="*/ 768016 h 1018674"/>
                  <a:gd name="connsiteX359" fmla="*/ 1622302 w 2464512"/>
                  <a:gd name="connsiteY359" fmla="*/ 753979 h 1018674"/>
                  <a:gd name="connsiteX360" fmla="*/ 1618291 w 2464512"/>
                  <a:gd name="connsiteY360" fmla="*/ 747963 h 1018674"/>
                  <a:gd name="connsiteX361" fmla="*/ 1614281 w 2464512"/>
                  <a:gd name="connsiteY361" fmla="*/ 739942 h 1018674"/>
                  <a:gd name="connsiteX362" fmla="*/ 1608265 w 2464512"/>
                  <a:gd name="connsiteY362" fmla="*/ 733926 h 1018674"/>
                  <a:gd name="connsiteX363" fmla="*/ 1600244 w 2464512"/>
                  <a:gd name="connsiteY363" fmla="*/ 723900 h 1018674"/>
                  <a:gd name="connsiteX364" fmla="*/ 1598239 w 2464512"/>
                  <a:gd name="connsiteY364" fmla="*/ 717884 h 1018674"/>
                  <a:gd name="connsiteX365" fmla="*/ 1592223 w 2464512"/>
                  <a:gd name="connsiteY365" fmla="*/ 711868 h 1018674"/>
                  <a:gd name="connsiteX366" fmla="*/ 1588212 w 2464512"/>
                  <a:gd name="connsiteY366" fmla="*/ 705852 h 1018674"/>
                  <a:gd name="connsiteX367" fmla="*/ 1580191 w 2464512"/>
                  <a:gd name="connsiteY367" fmla="*/ 693821 h 1018674"/>
                  <a:gd name="connsiteX368" fmla="*/ 1568160 w 2464512"/>
                  <a:gd name="connsiteY368" fmla="*/ 679784 h 1018674"/>
                  <a:gd name="connsiteX369" fmla="*/ 1566155 w 2464512"/>
                  <a:gd name="connsiteY369" fmla="*/ 673768 h 1018674"/>
                  <a:gd name="connsiteX370" fmla="*/ 1548107 w 2464512"/>
                  <a:gd name="connsiteY370" fmla="*/ 653716 h 1018674"/>
                  <a:gd name="connsiteX371" fmla="*/ 1542091 w 2464512"/>
                  <a:gd name="connsiteY371" fmla="*/ 647700 h 1018674"/>
                  <a:gd name="connsiteX372" fmla="*/ 1524044 w 2464512"/>
                  <a:gd name="connsiteY372" fmla="*/ 623637 h 1018674"/>
                  <a:gd name="connsiteX373" fmla="*/ 1518028 w 2464512"/>
                  <a:gd name="connsiteY373" fmla="*/ 613610 h 1018674"/>
                  <a:gd name="connsiteX374" fmla="*/ 1514018 w 2464512"/>
                  <a:gd name="connsiteY374" fmla="*/ 607595 h 1018674"/>
                  <a:gd name="connsiteX375" fmla="*/ 1512012 w 2464512"/>
                  <a:gd name="connsiteY375" fmla="*/ 601579 h 1018674"/>
                  <a:gd name="connsiteX376" fmla="*/ 1505997 w 2464512"/>
                  <a:gd name="connsiteY376" fmla="*/ 599574 h 1018674"/>
                  <a:gd name="connsiteX377" fmla="*/ 1497976 w 2464512"/>
                  <a:gd name="connsiteY377" fmla="*/ 587542 h 1018674"/>
                  <a:gd name="connsiteX378" fmla="*/ 1491960 w 2464512"/>
                  <a:gd name="connsiteY378" fmla="*/ 577516 h 1018674"/>
                  <a:gd name="connsiteX379" fmla="*/ 1479928 w 2464512"/>
                  <a:gd name="connsiteY379" fmla="*/ 565484 h 1018674"/>
                  <a:gd name="connsiteX380" fmla="*/ 1473912 w 2464512"/>
                  <a:gd name="connsiteY380" fmla="*/ 563479 h 1018674"/>
                  <a:gd name="connsiteX381" fmla="*/ 1467897 w 2464512"/>
                  <a:gd name="connsiteY381" fmla="*/ 557463 h 1018674"/>
                  <a:gd name="connsiteX382" fmla="*/ 1465891 w 2464512"/>
                  <a:gd name="connsiteY382" fmla="*/ 551447 h 1018674"/>
                  <a:gd name="connsiteX383" fmla="*/ 1459876 w 2464512"/>
                  <a:gd name="connsiteY383" fmla="*/ 549442 h 1018674"/>
                  <a:gd name="connsiteX384" fmla="*/ 1441828 w 2464512"/>
                  <a:gd name="connsiteY384" fmla="*/ 545431 h 1018674"/>
                  <a:gd name="connsiteX385" fmla="*/ 1433807 w 2464512"/>
                  <a:gd name="connsiteY385" fmla="*/ 543426 h 1018674"/>
                  <a:gd name="connsiteX386" fmla="*/ 1415760 w 2464512"/>
                  <a:gd name="connsiteY386" fmla="*/ 535405 h 1018674"/>
                  <a:gd name="connsiteX387" fmla="*/ 1403728 w 2464512"/>
                  <a:gd name="connsiteY387" fmla="*/ 531395 h 1018674"/>
                  <a:gd name="connsiteX388" fmla="*/ 1395707 w 2464512"/>
                  <a:gd name="connsiteY388" fmla="*/ 529389 h 1018674"/>
                  <a:gd name="connsiteX389" fmla="*/ 1387686 w 2464512"/>
                  <a:gd name="connsiteY389" fmla="*/ 525379 h 1018674"/>
                  <a:gd name="connsiteX390" fmla="*/ 1359612 w 2464512"/>
                  <a:gd name="connsiteY390" fmla="*/ 523374 h 1018674"/>
                  <a:gd name="connsiteX391" fmla="*/ 1327528 w 2464512"/>
                  <a:gd name="connsiteY391" fmla="*/ 527384 h 1018674"/>
                  <a:gd name="connsiteX392" fmla="*/ 1309481 w 2464512"/>
                  <a:gd name="connsiteY392" fmla="*/ 533400 h 1018674"/>
                  <a:gd name="connsiteX393" fmla="*/ 1301460 w 2464512"/>
                  <a:gd name="connsiteY393" fmla="*/ 535405 h 1018674"/>
                  <a:gd name="connsiteX394" fmla="*/ 1291434 w 2464512"/>
                  <a:gd name="connsiteY394" fmla="*/ 541421 h 1018674"/>
                  <a:gd name="connsiteX395" fmla="*/ 1285418 w 2464512"/>
                  <a:gd name="connsiteY395" fmla="*/ 545431 h 1018674"/>
                  <a:gd name="connsiteX396" fmla="*/ 1267370 w 2464512"/>
                  <a:gd name="connsiteY396" fmla="*/ 551447 h 1018674"/>
                  <a:gd name="connsiteX397" fmla="*/ 1261355 w 2464512"/>
                  <a:gd name="connsiteY397" fmla="*/ 553452 h 1018674"/>
                  <a:gd name="connsiteX398" fmla="*/ 1253334 w 2464512"/>
                  <a:gd name="connsiteY398" fmla="*/ 555458 h 1018674"/>
                  <a:gd name="connsiteX399" fmla="*/ 1239297 w 2464512"/>
                  <a:gd name="connsiteY399" fmla="*/ 559468 h 1018674"/>
                  <a:gd name="connsiteX400" fmla="*/ 1171118 w 2464512"/>
                  <a:gd name="connsiteY400" fmla="*/ 561474 h 1018674"/>
                  <a:gd name="connsiteX401" fmla="*/ 1157081 w 2464512"/>
                  <a:gd name="connsiteY401" fmla="*/ 567489 h 1018674"/>
                  <a:gd name="connsiteX402" fmla="*/ 1147055 w 2464512"/>
                  <a:gd name="connsiteY402" fmla="*/ 571500 h 1018674"/>
                  <a:gd name="connsiteX403" fmla="*/ 1139034 w 2464512"/>
                  <a:gd name="connsiteY403" fmla="*/ 573505 h 1018674"/>
                  <a:gd name="connsiteX404" fmla="*/ 1129007 w 2464512"/>
                  <a:gd name="connsiteY404" fmla="*/ 577516 h 1018674"/>
                  <a:gd name="connsiteX405" fmla="*/ 1118981 w 2464512"/>
                  <a:gd name="connsiteY405" fmla="*/ 579521 h 1018674"/>
                  <a:gd name="connsiteX406" fmla="*/ 1108955 w 2464512"/>
                  <a:gd name="connsiteY406" fmla="*/ 583531 h 1018674"/>
                  <a:gd name="connsiteX407" fmla="*/ 1094918 w 2464512"/>
                  <a:gd name="connsiteY407" fmla="*/ 585537 h 1018674"/>
                  <a:gd name="connsiteX408" fmla="*/ 1068849 w 2464512"/>
                  <a:gd name="connsiteY408" fmla="*/ 591552 h 1018674"/>
                  <a:gd name="connsiteX409" fmla="*/ 1018718 w 2464512"/>
                  <a:gd name="connsiteY409" fmla="*/ 593558 h 1018674"/>
                  <a:gd name="connsiteX410" fmla="*/ 1006686 w 2464512"/>
                  <a:gd name="connsiteY410" fmla="*/ 591552 h 1018674"/>
                  <a:gd name="connsiteX411" fmla="*/ 988639 w 2464512"/>
                  <a:gd name="connsiteY411" fmla="*/ 585537 h 1018674"/>
                  <a:gd name="connsiteX412" fmla="*/ 976607 w 2464512"/>
                  <a:gd name="connsiteY412" fmla="*/ 577516 h 1018674"/>
                  <a:gd name="connsiteX413" fmla="*/ 970591 w 2464512"/>
                  <a:gd name="connsiteY413" fmla="*/ 573505 h 1018674"/>
                  <a:gd name="connsiteX414" fmla="*/ 964576 w 2464512"/>
                  <a:gd name="connsiteY414" fmla="*/ 571500 h 1018674"/>
                  <a:gd name="connsiteX415" fmla="*/ 956555 w 2464512"/>
                  <a:gd name="connsiteY415" fmla="*/ 565484 h 1018674"/>
                  <a:gd name="connsiteX416" fmla="*/ 950539 w 2464512"/>
                  <a:gd name="connsiteY416" fmla="*/ 563479 h 1018674"/>
                  <a:gd name="connsiteX417" fmla="*/ 948534 w 2464512"/>
                  <a:gd name="connsiteY417" fmla="*/ 557463 h 1018674"/>
                  <a:gd name="connsiteX418" fmla="*/ 942518 w 2464512"/>
                  <a:gd name="connsiteY418" fmla="*/ 551447 h 1018674"/>
                  <a:gd name="connsiteX419" fmla="*/ 934497 w 2464512"/>
                  <a:gd name="connsiteY419" fmla="*/ 547437 h 1018674"/>
                  <a:gd name="connsiteX420" fmla="*/ 922465 w 2464512"/>
                  <a:gd name="connsiteY420" fmla="*/ 539416 h 1018674"/>
                  <a:gd name="connsiteX421" fmla="*/ 910434 w 2464512"/>
                  <a:gd name="connsiteY421" fmla="*/ 533400 h 1018674"/>
                  <a:gd name="connsiteX422" fmla="*/ 906423 w 2464512"/>
                  <a:gd name="connsiteY422" fmla="*/ 527384 h 1018674"/>
                  <a:gd name="connsiteX423" fmla="*/ 894391 w 2464512"/>
                  <a:gd name="connsiteY423" fmla="*/ 523374 h 1018674"/>
                  <a:gd name="connsiteX424" fmla="*/ 888376 w 2464512"/>
                  <a:gd name="connsiteY424" fmla="*/ 517358 h 1018674"/>
                  <a:gd name="connsiteX425" fmla="*/ 884365 w 2464512"/>
                  <a:gd name="connsiteY425" fmla="*/ 511342 h 1018674"/>
                  <a:gd name="connsiteX426" fmla="*/ 878349 w 2464512"/>
                  <a:gd name="connsiteY426" fmla="*/ 507331 h 1018674"/>
                  <a:gd name="connsiteX427" fmla="*/ 864312 w 2464512"/>
                  <a:gd name="connsiteY427" fmla="*/ 499310 h 1018674"/>
                  <a:gd name="connsiteX428" fmla="*/ 860302 w 2464512"/>
                  <a:gd name="connsiteY428" fmla="*/ 493295 h 1018674"/>
                  <a:gd name="connsiteX429" fmla="*/ 854286 w 2464512"/>
                  <a:gd name="connsiteY429" fmla="*/ 491289 h 1018674"/>
                  <a:gd name="connsiteX430" fmla="*/ 838244 w 2464512"/>
                  <a:gd name="connsiteY430" fmla="*/ 485274 h 1018674"/>
                  <a:gd name="connsiteX431" fmla="*/ 830223 w 2464512"/>
                  <a:gd name="connsiteY431" fmla="*/ 481263 h 1018674"/>
                  <a:gd name="connsiteX432" fmla="*/ 776081 w 2464512"/>
                  <a:gd name="connsiteY432" fmla="*/ 483268 h 1018674"/>
                  <a:gd name="connsiteX433" fmla="*/ 764049 w 2464512"/>
                  <a:gd name="connsiteY433" fmla="*/ 489284 h 1018674"/>
                  <a:gd name="connsiteX434" fmla="*/ 758034 w 2464512"/>
                  <a:gd name="connsiteY434" fmla="*/ 491289 h 1018674"/>
                  <a:gd name="connsiteX435" fmla="*/ 748007 w 2464512"/>
                  <a:gd name="connsiteY435" fmla="*/ 501316 h 1018674"/>
                  <a:gd name="connsiteX436" fmla="*/ 733970 w 2464512"/>
                  <a:gd name="connsiteY436" fmla="*/ 519363 h 1018674"/>
                  <a:gd name="connsiteX437" fmla="*/ 727955 w 2464512"/>
                  <a:gd name="connsiteY437" fmla="*/ 547437 h 1018674"/>
                  <a:gd name="connsiteX0" fmla="*/ 727955 w 2464512"/>
                  <a:gd name="connsiteY0" fmla="*/ 547437 h 1018674"/>
                  <a:gd name="connsiteX1" fmla="*/ 727955 w 2464512"/>
                  <a:gd name="connsiteY1" fmla="*/ 547437 h 1018674"/>
                  <a:gd name="connsiteX2" fmla="*/ 687849 w 2464512"/>
                  <a:gd name="connsiteY2" fmla="*/ 549442 h 1018674"/>
                  <a:gd name="connsiteX3" fmla="*/ 683839 w 2464512"/>
                  <a:gd name="connsiteY3" fmla="*/ 559468 h 1018674"/>
                  <a:gd name="connsiteX4" fmla="*/ 675818 w 2464512"/>
                  <a:gd name="connsiteY4" fmla="*/ 571500 h 1018674"/>
                  <a:gd name="connsiteX5" fmla="*/ 651755 w 2464512"/>
                  <a:gd name="connsiteY5" fmla="*/ 569495 h 1018674"/>
                  <a:gd name="connsiteX6" fmla="*/ 645739 w 2464512"/>
                  <a:gd name="connsiteY6" fmla="*/ 567489 h 1018674"/>
                  <a:gd name="connsiteX7" fmla="*/ 627691 w 2464512"/>
                  <a:gd name="connsiteY7" fmla="*/ 555458 h 1018674"/>
                  <a:gd name="connsiteX8" fmla="*/ 607639 w 2464512"/>
                  <a:gd name="connsiteY8" fmla="*/ 541421 h 1018674"/>
                  <a:gd name="connsiteX9" fmla="*/ 595607 w 2464512"/>
                  <a:gd name="connsiteY9" fmla="*/ 529389 h 1018674"/>
                  <a:gd name="connsiteX10" fmla="*/ 585581 w 2464512"/>
                  <a:gd name="connsiteY10" fmla="*/ 517358 h 1018674"/>
                  <a:gd name="connsiteX11" fmla="*/ 573549 w 2464512"/>
                  <a:gd name="connsiteY11" fmla="*/ 511342 h 1018674"/>
                  <a:gd name="connsiteX12" fmla="*/ 565528 w 2464512"/>
                  <a:gd name="connsiteY12" fmla="*/ 503321 h 1018674"/>
                  <a:gd name="connsiteX13" fmla="*/ 553497 w 2464512"/>
                  <a:gd name="connsiteY13" fmla="*/ 497305 h 1018674"/>
                  <a:gd name="connsiteX14" fmla="*/ 551491 w 2464512"/>
                  <a:gd name="connsiteY14" fmla="*/ 491289 h 1018674"/>
                  <a:gd name="connsiteX15" fmla="*/ 545476 w 2464512"/>
                  <a:gd name="connsiteY15" fmla="*/ 489284 h 1018674"/>
                  <a:gd name="connsiteX16" fmla="*/ 517402 w 2464512"/>
                  <a:gd name="connsiteY16" fmla="*/ 483268 h 1018674"/>
                  <a:gd name="connsiteX17" fmla="*/ 499355 w 2464512"/>
                  <a:gd name="connsiteY17" fmla="*/ 477252 h 1018674"/>
                  <a:gd name="connsiteX18" fmla="*/ 493339 w 2464512"/>
                  <a:gd name="connsiteY18" fmla="*/ 475247 h 1018674"/>
                  <a:gd name="connsiteX19" fmla="*/ 479302 w 2464512"/>
                  <a:gd name="connsiteY19" fmla="*/ 469231 h 1018674"/>
                  <a:gd name="connsiteX20" fmla="*/ 445212 w 2464512"/>
                  <a:gd name="connsiteY20" fmla="*/ 463216 h 1018674"/>
                  <a:gd name="connsiteX21" fmla="*/ 439197 w 2464512"/>
                  <a:gd name="connsiteY21" fmla="*/ 459205 h 1018674"/>
                  <a:gd name="connsiteX22" fmla="*/ 431176 w 2464512"/>
                  <a:gd name="connsiteY22" fmla="*/ 453189 h 1018674"/>
                  <a:gd name="connsiteX23" fmla="*/ 425160 w 2464512"/>
                  <a:gd name="connsiteY23" fmla="*/ 451184 h 1018674"/>
                  <a:gd name="connsiteX24" fmla="*/ 415134 w 2464512"/>
                  <a:gd name="connsiteY24" fmla="*/ 445168 h 1018674"/>
                  <a:gd name="connsiteX25" fmla="*/ 407112 w 2464512"/>
                  <a:gd name="connsiteY25" fmla="*/ 439152 h 1018674"/>
                  <a:gd name="connsiteX26" fmla="*/ 401097 w 2464512"/>
                  <a:gd name="connsiteY26" fmla="*/ 433137 h 1018674"/>
                  <a:gd name="connsiteX27" fmla="*/ 387060 w 2464512"/>
                  <a:gd name="connsiteY27" fmla="*/ 429126 h 1018674"/>
                  <a:gd name="connsiteX28" fmla="*/ 373023 w 2464512"/>
                  <a:gd name="connsiteY28" fmla="*/ 423110 h 1018674"/>
                  <a:gd name="connsiteX29" fmla="*/ 358986 w 2464512"/>
                  <a:gd name="connsiteY29" fmla="*/ 417095 h 1018674"/>
                  <a:gd name="connsiteX30" fmla="*/ 328907 w 2464512"/>
                  <a:gd name="connsiteY30" fmla="*/ 421105 h 1018674"/>
                  <a:gd name="connsiteX31" fmla="*/ 316876 w 2464512"/>
                  <a:gd name="connsiteY31" fmla="*/ 427121 h 1018674"/>
                  <a:gd name="connsiteX32" fmla="*/ 306849 w 2464512"/>
                  <a:gd name="connsiteY32" fmla="*/ 429126 h 1018674"/>
                  <a:gd name="connsiteX33" fmla="*/ 292812 w 2464512"/>
                  <a:gd name="connsiteY33" fmla="*/ 441158 h 1018674"/>
                  <a:gd name="connsiteX34" fmla="*/ 282786 w 2464512"/>
                  <a:gd name="connsiteY34" fmla="*/ 453189 h 1018674"/>
                  <a:gd name="connsiteX35" fmla="*/ 274765 w 2464512"/>
                  <a:gd name="connsiteY35" fmla="*/ 475247 h 1018674"/>
                  <a:gd name="connsiteX36" fmla="*/ 272760 w 2464512"/>
                  <a:gd name="connsiteY36" fmla="*/ 487279 h 1018674"/>
                  <a:gd name="connsiteX37" fmla="*/ 268749 w 2464512"/>
                  <a:gd name="connsiteY37" fmla="*/ 507331 h 1018674"/>
                  <a:gd name="connsiteX38" fmla="*/ 266744 w 2464512"/>
                  <a:gd name="connsiteY38" fmla="*/ 521368 h 1018674"/>
                  <a:gd name="connsiteX39" fmla="*/ 260728 w 2464512"/>
                  <a:gd name="connsiteY39" fmla="*/ 539416 h 1018674"/>
                  <a:gd name="connsiteX40" fmla="*/ 270755 w 2464512"/>
                  <a:gd name="connsiteY40" fmla="*/ 545431 h 1018674"/>
                  <a:gd name="connsiteX41" fmla="*/ 268749 w 2464512"/>
                  <a:gd name="connsiteY41" fmla="*/ 569495 h 1018674"/>
                  <a:gd name="connsiteX42" fmla="*/ 250702 w 2464512"/>
                  <a:gd name="connsiteY42" fmla="*/ 589547 h 1018674"/>
                  <a:gd name="connsiteX43" fmla="*/ 244686 w 2464512"/>
                  <a:gd name="connsiteY43" fmla="*/ 595563 h 1018674"/>
                  <a:gd name="connsiteX44" fmla="*/ 238670 w 2464512"/>
                  <a:gd name="connsiteY44" fmla="*/ 601579 h 1018674"/>
                  <a:gd name="connsiteX45" fmla="*/ 232655 w 2464512"/>
                  <a:gd name="connsiteY45" fmla="*/ 603584 h 1018674"/>
                  <a:gd name="connsiteX46" fmla="*/ 210597 w 2464512"/>
                  <a:gd name="connsiteY46" fmla="*/ 629652 h 1018674"/>
                  <a:gd name="connsiteX47" fmla="*/ 204581 w 2464512"/>
                  <a:gd name="connsiteY47" fmla="*/ 633663 h 1018674"/>
                  <a:gd name="connsiteX48" fmla="*/ 196560 w 2464512"/>
                  <a:gd name="connsiteY48" fmla="*/ 639679 h 1018674"/>
                  <a:gd name="connsiteX49" fmla="*/ 178512 w 2464512"/>
                  <a:gd name="connsiteY49" fmla="*/ 655721 h 1018674"/>
                  <a:gd name="connsiteX50" fmla="*/ 164476 w 2464512"/>
                  <a:gd name="connsiteY50" fmla="*/ 663742 h 1018674"/>
                  <a:gd name="connsiteX51" fmla="*/ 150439 w 2464512"/>
                  <a:gd name="connsiteY51" fmla="*/ 669758 h 1018674"/>
                  <a:gd name="connsiteX52" fmla="*/ 136402 w 2464512"/>
                  <a:gd name="connsiteY52" fmla="*/ 675774 h 1018674"/>
                  <a:gd name="connsiteX53" fmla="*/ 124370 w 2464512"/>
                  <a:gd name="connsiteY53" fmla="*/ 677779 h 1018674"/>
                  <a:gd name="connsiteX54" fmla="*/ 118355 w 2464512"/>
                  <a:gd name="connsiteY54" fmla="*/ 675774 h 1018674"/>
                  <a:gd name="connsiteX55" fmla="*/ 116349 w 2464512"/>
                  <a:gd name="connsiteY55" fmla="*/ 663742 h 1018674"/>
                  <a:gd name="connsiteX56" fmla="*/ 112339 w 2464512"/>
                  <a:gd name="connsiteY56" fmla="*/ 657726 h 1018674"/>
                  <a:gd name="connsiteX57" fmla="*/ 114344 w 2464512"/>
                  <a:gd name="connsiteY57" fmla="*/ 649705 h 1018674"/>
                  <a:gd name="connsiteX58" fmla="*/ 126376 w 2464512"/>
                  <a:gd name="connsiteY58" fmla="*/ 639679 h 1018674"/>
                  <a:gd name="connsiteX59" fmla="*/ 134397 w 2464512"/>
                  <a:gd name="connsiteY59" fmla="*/ 637674 h 1018674"/>
                  <a:gd name="connsiteX60" fmla="*/ 148434 w 2464512"/>
                  <a:gd name="connsiteY60" fmla="*/ 627647 h 1018674"/>
                  <a:gd name="connsiteX61" fmla="*/ 154449 w 2464512"/>
                  <a:gd name="connsiteY61" fmla="*/ 623637 h 1018674"/>
                  <a:gd name="connsiteX62" fmla="*/ 166481 w 2464512"/>
                  <a:gd name="connsiteY62" fmla="*/ 611605 h 1018674"/>
                  <a:gd name="connsiteX63" fmla="*/ 172497 w 2464512"/>
                  <a:gd name="connsiteY63" fmla="*/ 605589 h 1018674"/>
                  <a:gd name="connsiteX64" fmla="*/ 174502 w 2464512"/>
                  <a:gd name="connsiteY64" fmla="*/ 599574 h 1018674"/>
                  <a:gd name="connsiteX65" fmla="*/ 186534 w 2464512"/>
                  <a:gd name="connsiteY65" fmla="*/ 591552 h 1018674"/>
                  <a:gd name="connsiteX66" fmla="*/ 194555 w 2464512"/>
                  <a:gd name="connsiteY66" fmla="*/ 579521 h 1018674"/>
                  <a:gd name="connsiteX67" fmla="*/ 196560 w 2464512"/>
                  <a:gd name="connsiteY67" fmla="*/ 573505 h 1018674"/>
                  <a:gd name="connsiteX68" fmla="*/ 188539 w 2464512"/>
                  <a:gd name="connsiteY68" fmla="*/ 545431 h 1018674"/>
                  <a:gd name="connsiteX69" fmla="*/ 170491 w 2464512"/>
                  <a:gd name="connsiteY69" fmla="*/ 539416 h 1018674"/>
                  <a:gd name="connsiteX70" fmla="*/ 152444 w 2464512"/>
                  <a:gd name="connsiteY70" fmla="*/ 541421 h 1018674"/>
                  <a:gd name="connsiteX71" fmla="*/ 144423 w 2464512"/>
                  <a:gd name="connsiteY71" fmla="*/ 543426 h 1018674"/>
                  <a:gd name="connsiteX72" fmla="*/ 134397 w 2464512"/>
                  <a:gd name="connsiteY72" fmla="*/ 545431 h 1018674"/>
                  <a:gd name="connsiteX73" fmla="*/ 126376 w 2464512"/>
                  <a:gd name="connsiteY73" fmla="*/ 551447 h 1018674"/>
                  <a:gd name="connsiteX74" fmla="*/ 88276 w 2464512"/>
                  <a:gd name="connsiteY74" fmla="*/ 543426 h 1018674"/>
                  <a:gd name="connsiteX75" fmla="*/ 86270 w 2464512"/>
                  <a:gd name="connsiteY75" fmla="*/ 537410 h 1018674"/>
                  <a:gd name="connsiteX76" fmla="*/ 80255 w 2464512"/>
                  <a:gd name="connsiteY76" fmla="*/ 531395 h 1018674"/>
                  <a:gd name="connsiteX77" fmla="*/ 78249 w 2464512"/>
                  <a:gd name="connsiteY77" fmla="*/ 513347 h 1018674"/>
                  <a:gd name="connsiteX78" fmla="*/ 66218 w 2464512"/>
                  <a:gd name="connsiteY78" fmla="*/ 509337 h 1018674"/>
                  <a:gd name="connsiteX79" fmla="*/ 60202 w 2464512"/>
                  <a:gd name="connsiteY79" fmla="*/ 505326 h 1018674"/>
                  <a:gd name="connsiteX80" fmla="*/ 54186 w 2464512"/>
                  <a:gd name="connsiteY80" fmla="*/ 499310 h 1018674"/>
                  <a:gd name="connsiteX81" fmla="*/ 48170 w 2464512"/>
                  <a:gd name="connsiteY81" fmla="*/ 497305 h 1018674"/>
                  <a:gd name="connsiteX82" fmla="*/ 46165 w 2464512"/>
                  <a:gd name="connsiteY82" fmla="*/ 483268 h 1018674"/>
                  <a:gd name="connsiteX83" fmla="*/ 40149 w 2464512"/>
                  <a:gd name="connsiteY83" fmla="*/ 477252 h 1018674"/>
                  <a:gd name="connsiteX84" fmla="*/ 38144 w 2464512"/>
                  <a:gd name="connsiteY84" fmla="*/ 465221 h 1018674"/>
                  <a:gd name="connsiteX85" fmla="*/ 28118 w 2464512"/>
                  <a:gd name="connsiteY85" fmla="*/ 453189 h 1018674"/>
                  <a:gd name="connsiteX86" fmla="*/ 24107 w 2464512"/>
                  <a:gd name="connsiteY86" fmla="*/ 447174 h 1018674"/>
                  <a:gd name="connsiteX87" fmla="*/ 16086 w 2464512"/>
                  <a:gd name="connsiteY87" fmla="*/ 445168 h 1018674"/>
                  <a:gd name="connsiteX88" fmla="*/ 8065 w 2464512"/>
                  <a:gd name="connsiteY88" fmla="*/ 441158 h 1018674"/>
                  <a:gd name="connsiteX89" fmla="*/ 6060 w 2464512"/>
                  <a:gd name="connsiteY89" fmla="*/ 433137 h 1018674"/>
                  <a:gd name="connsiteX90" fmla="*/ 44 w 2464512"/>
                  <a:gd name="connsiteY90" fmla="*/ 427121 h 1018674"/>
                  <a:gd name="connsiteX91" fmla="*/ 4055 w 2464512"/>
                  <a:gd name="connsiteY91" fmla="*/ 415089 h 1018674"/>
                  <a:gd name="connsiteX92" fmla="*/ 6060 w 2464512"/>
                  <a:gd name="connsiteY92" fmla="*/ 405063 h 1018674"/>
                  <a:gd name="connsiteX93" fmla="*/ 18091 w 2464512"/>
                  <a:gd name="connsiteY93" fmla="*/ 399047 h 1018674"/>
                  <a:gd name="connsiteX94" fmla="*/ 26112 w 2464512"/>
                  <a:gd name="connsiteY94" fmla="*/ 395037 h 1018674"/>
                  <a:gd name="connsiteX95" fmla="*/ 44160 w 2464512"/>
                  <a:gd name="connsiteY95" fmla="*/ 389021 h 1018674"/>
                  <a:gd name="connsiteX96" fmla="*/ 50176 w 2464512"/>
                  <a:gd name="connsiteY96" fmla="*/ 387016 h 1018674"/>
                  <a:gd name="connsiteX97" fmla="*/ 58197 w 2464512"/>
                  <a:gd name="connsiteY97" fmla="*/ 381000 h 1018674"/>
                  <a:gd name="connsiteX98" fmla="*/ 64212 w 2464512"/>
                  <a:gd name="connsiteY98" fmla="*/ 378995 h 1018674"/>
                  <a:gd name="connsiteX99" fmla="*/ 66218 w 2464512"/>
                  <a:gd name="connsiteY99" fmla="*/ 372979 h 1018674"/>
                  <a:gd name="connsiteX100" fmla="*/ 84265 w 2464512"/>
                  <a:gd name="connsiteY100" fmla="*/ 358942 h 1018674"/>
                  <a:gd name="connsiteX101" fmla="*/ 90281 w 2464512"/>
                  <a:gd name="connsiteY101" fmla="*/ 354931 h 1018674"/>
                  <a:gd name="connsiteX102" fmla="*/ 98302 w 2464512"/>
                  <a:gd name="connsiteY102" fmla="*/ 352926 h 1018674"/>
                  <a:gd name="connsiteX103" fmla="*/ 100307 w 2464512"/>
                  <a:gd name="connsiteY103" fmla="*/ 342900 h 1018674"/>
                  <a:gd name="connsiteX104" fmla="*/ 108328 w 2464512"/>
                  <a:gd name="connsiteY104" fmla="*/ 330868 h 1018674"/>
                  <a:gd name="connsiteX105" fmla="*/ 116349 w 2464512"/>
                  <a:gd name="connsiteY105" fmla="*/ 286752 h 1018674"/>
                  <a:gd name="connsiteX106" fmla="*/ 120360 w 2464512"/>
                  <a:gd name="connsiteY106" fmla="*/ 228600 h 1018674"/>
                  <a:gd name="connsiteX107" fmla="*/ 122365 w 2464512"/>
                  <a:gd name="connsiteY107" fmla="*/ 218574 h 1018674"/>
                  <a:gd name="connsiteX108" fmla="*/ 126376 w 2464512"/>
                  <a:gd name="connsiteY108" fmla="*/ 212558 h 1018674"/>
                  <a:gd name="connsiteX109" fmla="*/ 128381 w 2464512"/>
                  <a:gd name="connsiteY109" fmla="*/ 204537 h 1018674"/>
                  <a:gd name="connsiteX110" fmla="*/ 136402 w 2464512"/>
                  <a:gd name="connsiteY110" fmla="*/ 182479 h 1018674"/>
                  <a:gd name="connsiteX111" fmla="*/ 138407 w 2464512"/>
                  <a:gd name="connsiteY111" fmla="*/ 172452 h 1018674"/>
                  <a:gd name="connsiteX112" fmla="*/ 142418 w 2464512"/>
                  <a:gd name="connsiteY112" fmla="*/ 164431 h 1018674"/>
                  <a:gd name="connsiteX113" fmla="*/ 148434 w 2464512"/>
                  <a:gd name="connsiteY113" fmla="*/ 130342 h 1018674"/>
                  <a:gd name="connsiteX114" fmla="*/ 162470 w 2464512"/>
                  <a:gd name="connsiteY114" fmla="*/ 98258 h 1018674"/>
                  <a:gd name="connsiteX115" fmla="*/ 164476 w 2464512"/>
                  <a:gd name="connsiteY115" fmla="*/ 44116 h 1018674"/>
                  <a:gd name="connsiteX116" fmla="*/ 166481 w 2464512"/>
                  <a:gd name="connsiteY116" fmla="*/ 32084 h 1018674"/>
                  <a:gd name="connsiteX117" fmla="*/ 174502 w 2464512"/>
                  <a:gd name="connsiteY117" fmla="*/ 30079 h 1018674"/>
                  <a:gd name="connsiteX118" fmla="*/ 200570 w 2464512"/>
                  <a:gd name="connsiteY118" fmla="*/ 26068 h 1018674"/>
                  <a:gd name="connsiteX119" fmla="*/ 224634 w 2464512"/>
                  <a:gd name="connsiteY119" fmla="*/ 20052 h 1018674"/>
                  <a:gd name="connsiteX120" fmla="*/ 256718 w 2464512"/>
                  <a:gd name="connsiteY120" fmla="*/ 10026 h 1018674"/>
                  <a:gd name="connsiteX121" fmla="*/ 262734 w 2464512"/>
                  <a:gd name="connsiteY121" fmla="*/ 6016 h 1018674"/>
                  <a:gd name="connsiteX122" fmla="*/ 274765 w 2464512"/>
                  <a:gd name="connsiteY122" fmla="*/ 4010 h 1018674"/>
                  <a:gd name="connsiteX123" fmla="*/ 286797 w 2464512"/>
                  <a:gd name="connsiteY123" fmla="*/ 0 h 1018674"/>
                  <a:gd name="connsiteX124" fmla="*/ 316876 w 2464512"/>
                  <a:gd name="connsiteY124" fmla="*/ 4010 h 1018674"/>
                  <a:gd name="connsiteX125" fmla="*/ 322891 w 2464512"/>
                  <a:gd name="connsiteY125" fmla="*/ 10026 h 1018674"/>
                  <a:gd name="connsiteX126" fmla="*/ 340939 w 2464512"/>
                  <a:gd name="connsiteY126" fmla="*/ 18047 h 1018674"/>
                  <a:gd name="connsiteX127" fmla="*/ 348960 w 2464512"/>
                  <a:gd name="connsiteY127" fmla="*/ 22058 h 1018674"/>
                  <a:gd name="connsiteX128" fmla="*/ 354976 w 2464512"/>
                  <a:gd name="connsiteY128" fmla="*/ 26068 h 1018674"/>
                  <a:gd name="connsiteX129" fmla="*/ 365002 w 2464512"/>
                  <a:gd name="connsiteY129" fmla="*/ 28074 h 1018674"/>
                  <a:gd name="connsiteX130" fmla="*/ 393076 w 2464512"/>
                  <a:gd name="connsiteY130" fmla="*/ 44116 h 1018674"/>
                  <a:gd name="connsiteX131" fmla="*/ 409118 w 2464512"/>
                  <a:gd name="connsiteY131" fmla="*/ 48126 h 1018674"/>
                  <a:gd name="connsiteX132" fmla="*/ 425160 w 2464512"/>
                  <a:gd name="connsiteY132" fmla="*/ 56147 h 1018674"/>
                  <a:gd name="connsiteX133" fmla="*/ 467270 w 2464512"/>
                  <a:gd name="connsiteY133" fmla="*/ 64168 h 1018674"/>
                  <a:gd name="connsiteX134" fmla="*/ 493339 w 2464512"/>
                  <a:gd name="connsiteY134" fmla="*/ 62163 h 1018674"/>
                  <a:gd name="connsiteX135" fmla="*/ 515397 w 2464512"/>
                  <a:gd name="connsiteY135" fmla="*/ 60158 h 1018674"/>
                  <a:gd name="connsiteX136" fmla="*/ 607639 w 2464512"/>
                  <a:gd name="connsiteY136" fmla="*/ 62163 h 1018674"/>
                  <a:gd name="connsiteX137" fmla="*/ 613655 w 2464512"/>
                  <a:gd name="connsiteY137" fmla="*/ 66174 h 1018674"/>
                  <a:gd name="connsiteX138" fmla="*/ 635712 w 2464512"/>
                  <a:gd name="connsiteY138" fmla="*/ 74195 h 1018674"/>
                  <a:gd name="connsiteX139" fmla="*/ 643734 w 2464512"/>
                  <a:gd name="connsiteY139" fmla="*/ 80210 h 1018674"/>
                  <a:gd name="connsiteX140" fmla="*/ 649749 w 2464512"/>
                  <a:gd name="connsiteY140" fmla="*/ 84221 h 1018674"/>
                  <a:gd name="connsiteX141" fmla="*/ 655765 w 2464512"/>
                  <a:gd name="connsiteY141" fmla="*/ 90237 h 1018674"/>
                  <a:gd name="connsiteX142" fmla="*/ 665791 w 2464512"/>
                  <a:gd name="connsiteY142" fmla="*/ 92242 h 1018674"/>
                  <a:gd name="connsiteX143" fmla="*/ 671807 w 2464512"/>
                  <a:gd name="connsiteY143" fmla="*/ 100263 h 1018674"/>
                  <a:gd name="connsiteX144" fmla="*/ 685844 w 2464512"/>
                  <a:gd name="connsiteY144" fmla="*/ 104274 h 1018674"/>
                  <a:gd name="connsiteX145" fmla="*/ 701886 w 2464512"/>
                  <a:gd name="connsiteY145" fmla="*/ 110289 h 1018674"/>
                  <a:gd name="connsiteX146" fmla="*/ 709907 w 2464512"/>
                  <a:gd name="connsiteY146" fmla="*/ 116305 h 1018674"/>
                  <a:gd name="connsiteX147" fmla="*/ 731965 w 2464512"/>
                  <a:gd name="connsiteY147" fmla="*/ 122321 h 1018674"/>
                  <a:gd name="connsiteX148" fmla="*/ 746002 w 2464512"/>
                  <a:gd name="connsiteY148" fmla="*/ 130342 h 1018674"/>
                  <a:gd name="connsiteX149" fmla="*/ 754023 w 2464512"/>
                  <a:gd name="connsiteY149" fmla="*/ 132347 h 1018674"/>
                  <a:gd name="connsiteX150" fmla="*/ 782097 w 2464512"/>
                  <a:gd name="connsiteY150" fmla="*/ 140368 h 1018674"/>
                  <a:gd name="connsiteX151" fmla="*/ 788112 w 2464512"/>
                  <a:gd name="connsiteY151" fmla="*/ 144379 h 1018674"/>
                  <a:gd name="connsiteX152" fmla="*/ 796134 w 2464512"/>
                  <a:gd name="connsiteY152" fmla="*/ 146384 h 1018674"/>
                  <a:gd name="connsiteX153" fmla="*/ 844260 w 2464512"/>
                  <a:gd name="connsiteY153" fmla="*/ 154405 h 1018674"/>
                  <a:gd name="connsiteX154" fmla="*/ 960565 w 2464512"/>
                  <a:gd name="connsiteY154" fmla="*/ 162426 h 1018674"/>
                  <a:gd name="connsiteX155" fmla="*/ 1044786 w 2464512"/>
                  <a:gd name="connsiteY155" fmla="*/ 166437 h 1018674"/>
                  <a:gd name="connsiteX156" fmla="*/ 1080881 w 2464512"/>
                  <a:gd name="connsiteY156" fmla="*/ 168442 h 1018674"/>
                  <a:gd name="connsiteX157" fmla="*/ 1174277 w 2464512"/>
                  <a:gd name="connsiteY157" fmla="*/ 153402 h 1018674"/>
                  <a:gd name="connsiteX158" fmla="*/ 1341565 w 2464512"/>
                  <a:gd name="connsiteY158" fmla="*/ 170447 h 1018674"/>
                  <a:gd name="connsiteX159" fmla="*/ 1453810 w 2464512"/>
                  <a:gd name="connsiteY159" fmla="*/ 156060 h 1018674"/>
                  <a:gd name="connsiteX160" fmla="*/ 1508002 w 2464512"/>
                  <a:gd name="connsiteY160" fmla="*/ 166437 h 1018674"/>
                  <a:gd name="connsiteX161" fmla="*/ 1544097 w 2464512"/>
                  <a:gd name="connsiteY161" fmla="*/ 164431 h 1018674"/>
                  <a:gd name="connsiteX162" fmla="*/ 1554123 w 2464512"/>
                  <a:gd name="connsiteY162" fmla="*/ 160421 h 1018674"/>
                  <a:gd name="connsiteX163" fmla="*/ 1588212 w 2464512"/>
                  <a:gd name="connsiteY163" fmla="*/ 152400 h 1018674"/>
                  <a:gd name="connsiteX164" fmla="*/ 1594228 w 2464512"/>
                  <a:gd name="connsiteY164" fmla="*/ 148389 h 1018674"/>
                  <a:gd name="connsiteX165" fmla="*/ 1606260 w 2464512"/>
                  <a:gd name="connsiteY165" fmla="*/ 150395 h 1018674"/>
                  <a:gd name="connsiteX166" fmla="*/ 1622302 w 2464512"/>
                  <a:gd name="connsiteY166" fmla="*/ 156410 h 1018674"/>
                  <a:gd name="connsiteX167" fmla="*/ 1636339 w 2464512"/>
                  <a:gd name="connsiteY167" fmla="*/ 168442 h 1018674"/>
                  <a:gd name="connsiteX168" fmla="*/ 1642355 w 2464512"/>
                  <a:gd name="connsiteY168" fmla="*/ 176463 h 1018674"/>
                  <a:gd name="connsiteX169" fmla="*/ 1650376 w 2464512"/>
                  <a:gd name="connsiteY169" fmla="*/ 182479 h 1018674"/>
                  <a:gd name="connsiteX170" fmla="*/ 1668423 w 2464512"/>
                  <a:gd name="connsiteY170" fmla="*/ 204537 h 1018674"/>
                  <a:gd name="connsiteX171" fmla="*/ 1682460 w 2464512"/>
                  <a:gd name="connsiteY171" fmla="*/ 222584 h 1018674"/>
                  <a:gd name="connsiteX172" fmla="*/ 1700507 w 2464512"/>
                  <a:gd name="connsiteY172" fmla="*/ 240631 h 1018674"/>
                  <a:gd name="connsiteX173" fmla="*/ 1708528 w 2464512"/>
                  <a:gd name="connsiteY173" fmla="*/ 252663 h 1018674"/>
                  <a:gd name="connsiteX174" fmla="*/ 1730586 w 2464512"/>
                  <a:gd name="connsiteY174" fmla="*/ 282742 h 1018674"/>
                  <a:gd name="connsiteX175" fmla="*/ 1728581 w 2464512"/>
                  <a:gd name="connsiteY175" fmla="*/ 310816 h 1018674"/>
                  <a:gd name="connsiteX176" fmla="*/ 1726576 w 2464512"/>
                  <a:gd name="connsiteY176" fmla="*/ 318837 h 1018674"/>
                  <a:gd name="connsiteX177" fmla="*/ 1720560 w 2464512"/>
                  <a:gd name="connsiteY177" fmla="*/ 322847 h 1018674"/>
                  <a:gd name="connsiteX178" fmla="*/ 1712539 w 2464512"/>
                  <a:gd name="connsiteY178" fmla="*/ 328863 h 1018674"/>
                  <a:gd name="connsiteX179" fmla="*/ 1706523 w 2464512"/>
                  <a:gd name="connsiteY179" fmla="*/ 330868 h 1018674"/>
                  <a:gd name="connsiteX180" fmla="*/ 1696497 w 2464512"/>
                  <a:gd name="connsiteY180" fmla="*/ 346910 h 1018674"/>
                  <a:gd name="connsiteX181" fmla="*/ 1688476 w 2464512"/>
                  <a:gd name="connsiteY181" fmla="*/ 358942 h 1018674"/>
                  <a:gd name="connsiteX182" fmla="*/ 1684465 w 2464512"/>
                  <a:gd name="connsiteY182" fmla="*/ 364958 h 1018674"/>
                  <a:gd name="connsiteX183" fmla="*/ 1680455 w 2464512"/>
                  <a:gd name="connsiteY183" fmla="*/ 372979 h 1018674"/>
                  <a:gd name="connsiteX184" fmla="*/ 1674439 w 2464512"/>
                  <a:gd name="connsiteY184" fmla="*/ 376989 h 1018674"/>
                  <a:gd name="connsiteX185" fmla="*/ 1670428 w 2464512"/>
                  <a:gd name="connsiteY185" fmla="*/ 383005 h 1018674"/>
                  <a:gd name="connsiteX186" fmla="*/ 1660402 w 2464512"/>
                  <a:gd name="connsiteY186" fmla="*/ 395037 h 1018674"/>
                  <a:gd name="connsiteX187" fmla="*/ 1654386 w 2464512"/>
                  <a:gd name="connsiteY187" fmla="*/ 407068 h 1018674"/>
                  <a:gd name="connsiteX188" fmla="*/ 1648370 w 2464512"/>
                  <a:gd name="connsiteY188" fmla="*/ 409074 h 1018674"/>
                  <a:gd name="connsiteX189" fmla="*/ 1646365 w 2464512"/>
                  <a:gd name="connsiteY189" fmla="*/ 419100 h 1018674"/>
                  <a:gd name="connsiteX190" fmla="*/ 1640349 w 2464512"/>
                  <a:gd name="connsiteY190" fmla="*/ 425116 h 1018674"/>
                  <a:gd name="connsiteX191" fmla="*/ 1636339 w 2464512"/>
                  <a:gd name="connsiteY191" fmla="*/ 431131 h 1018674"/>
                  <a:gd name="connsiteX192" fmla="*/ 1630323 w 2464512"/>
                  <a:gd name="connsiteY192" fmla="*/ 439152 h 1018674"/>
                  <a:gd name="connsiteX193" fmla="*/ 1628318 w 2464512"/>
                  <a:gd name="connsiteY193" fmla="*/ 445168 h 1018674"/>
                  <a:gd name="connsiteX194" fmla="*/ 1616286 w 2464512"/>
                  <a:gd name="connsiteY194" fmla="*/ 463216 h 1018674"/>
                  <a:gd name="connsiteX195" fmla="*/ 1614281 w 2464512"/>
                  <a:gd name="connsiteY195" fmla="*/ 469231 h 1018674"/>
                  <a:gd name="connsiteX196" fmla="*/ 1608265 w 2464512"/>
                  <a:gd name="connsiteY196" fmla="*/ 475247 h 1018674"/>
                  <a:gd name="connsiteX197" fmla="*/ 1610270 w 2464512"/>
                  <a:gd name="connsiteY197" fmla="*/ 481263 h 1018674"/>
                  <a:gd name="connsiteX198" fmla="*/ 1610270 w 2464512"/>
                  <a:gd name="connsiteY198" fmla="*/ 529389 h 1018674"/>
                  <a:gd name="connsiteX199" fmla="*/ 1618291 w 2464512"/>
                  <a:gd name="connsiteY199" fmla="*/ 555458 h 1018674"/>
                  <a:gd name="connsiteX200" fmla="*/ 1620297 w 2464512"/>
                  <a:gd name="connsiteY200" fmla="*/ 563479 h 1018674"/>
                  <a:gd name="connsiteX201" fmla="*/ 1626312 w 2464512"/>
                  <a:gd name="connsiteY201" fmla="*/ 565484 h 1018674"/>
                  <a:gd name="connsiteX202" fmla="*/ 1644360 w 2464512"/>
                  <a:gd name="connsiteY202" fmla="*/ 575510 h 1018674"/>
                  <a:gd name="connsiteX203" fmla="*/ 1652381 w 2464512"/>
                  <a:gd name="connsiteY203" fmla="*/ 577516 h 1018674"/>
                  <a:gd name="connsiteX204" fmla="*/ 1664412 w 2464512"/>
                  <a:gd name="connsiteY204" fmla="*/ 593558 h 1018674"/>
                  <a:gd name="connsiteX205" fmla="*/ 1670428 w 2464512"/>
                  <a:gd name="connsiteY205" fmla="*/ 599574 h 1018674"/>
                  <a:gd name="connsiteX206" fmla="*/ 1676444 w 2464512"/>
                  <a:gd name="connsiteY206" fmla="*/ 607595 h 1018674"/>
                  <a:gd name="connsiteX207" fmla="*/ 1682460 w 2464512"/>
                  <a:gd name="connsiteY207" fmla="*/ 619626 h 1018674"/>
                  <a:gd name="connsiteX208" fmla="*/ 1684465 w 2464512"/>
                  <a:gd name="connsiteY208" fmla="*/ 625642 h 1018674"/>
                  <a:gd name="connsiteX209" fmla="*/ 1694491 w 2464512"/>
                  <a:gd name="connsiteY209" fmla="*/ 637674 h 1018674"/>
                  <a:gd name="connsiteX210" fmla="*/ 1700507 w 2464512"/>
                  <a:gd name="connsiteY210" fmla="*/ 641684 h 1018674"/>
                  <a:gd name="connsiteX211" fmla="*/ 1708528 w 2464512"/>
                  <a:gd name="connsiteY211" fmla="*/ 651710 h 1018674"/>
                  <a:gd name="connsiteX212" fmla="*/ 1710534 w 2464512"/>
                  <a:gd name="connsiteY212" fmla="*/ 657726 h 1018674"/>
                  <a:gd name="connsiteX213" fmla="*/ 1716549 w 2464512"/>
                  <a:gd name="connsiteY213" fmla="*/ 663742 h 1018674"/>
                  <a:gd name="connsiteX214" fmla="*/ 1720560 w 2464512"/>
                  <a:gd name="connsiteY214" fmla="*/ 669758 h 1018674"/>
                  <a:gd name="connsiteX215" fmla="*/ 1726576 w 2464512"/>
                  <a:gd name="connsiteY215" fmla="*/ 677779 h 1018674"/>
                  <a:gd name="connsiteX216" fmla="*/ 1728581 w 2464512"/>
                  <a:gd name="connsiteY216" fmla="*/ 703847 h 1018674"/>
                  <a:gd name="connsiteX217" fmla="*/ 1730586 w 2464512"/>
                  <a:gd name="connsiteY217" fmla="*/ 709863 h 1018674"/>
                  <a:gd name="connsiteX218" fmla="*/ 1742618 w 2464512"/>
                  <a:gd name="connsiteY218" fmla="*/ 713874 h 1018674"/>
                  <a:gd name="connsiteX219" fmla="*/ 1754649 w 2464512"/>
                  <a:gd name="connsiteY219" fmla="*/ 723900 h 1018674"/>
                  <a:gd name="connsiteX220" fmla="*/ 1760665 w 2464512"/>
                  <a:gd name="connsiteY220" fmla="*/ 725905 h 1018674"/>
                  <a:gd name="connsiteX221" fmla="*/ 1766681 w 2464512"/>
                  <a:gd name="connsiteY221" fmla="*/ 729916 h 1018674"/>
                  <a:gd name="connsiteX222" fmla="*/ 1804781 w 2464512"/>
                  <a:gd name="connsiteY222" fmla="*/ 725905 h 1018674"/>
                  <a:gd name="connsiteX223" fmla="*/ 1810797 w 2464512"/>
                  <a:gd name="connsiteY223" fmla="*/ 721895 h 1018674"/>
                  <a:gd name="connsiteX224" fmla="*/ 1836865 w 2464512"/>
                  <a:gd name="connsiteY224" fmla="*/ 723900 h 1018674"/>
                  <a:gd name="connsiteX225" fmla="*/ 1848897 w 2464512"/>
                  <a:gd name="connsiteY225" fmla="*/ 735931 h 1018674"/>
                  <a:gd name="connsiteX226" fmla="*/ 1860928 w 2464512"/>
                  <a:gd name="connsiteY226" fmla="*/ 743952 h 1018674"/>
                  <a:gd name="connsiteX227" fmla="*/ 1864939 w 2464512"/>
                  <a:gd name="connsiteY227" fmla="*/ 749968 h 1018674"/>
                  <a:gd name="connsiteX228" fmla="*/ 1876970 w 2464512"/>
                  <a:gd name="connsiteY228" fmla="*/ 762000 h 1018674"/>
                  <a:gd name="connsiteX229" fmla="*/ 1880981 w 2464512"/>
                  <a:gd name="connsiteY229" fmla="*/ 768016 h 1018674"/>
                  <a:gd name="connsiteX230" fmla="*/ 1884991 w 2464512"/>
                  <a:gd name="connsiteY230" fmla="*/ 790074 h 1018674"/>
                  <a:gd name="connsiteX231" fmla="*/ 1889002 w 2464512"/>
                  <a:gd name="connsiteY231" fmla="*/ 818147 h 1018674"/>
                  <a:gd name="connsiteX232" fmla="*/ 1891007 w 2464512"/>
                  <a:gd name="connsiteY232" fmla="*/ 824163 h 1018674"/>
                  <a:gd name="connsiteX233" fmla="*/ 1897023 w 2464512"/>
                  <a:gd name="connsiteY233" fmla="*/ 830179 h 1018674"/>
                  <a:gd name="connsiteX234" fmla="*/ 1901034 w 2464512"/>
                  <a:gd name="connsiteY234" fmla="*/ 836195 h 1018674"/>
                  <a:gd name="connsiteX235" fmla="*/ 1911060 w 2464512"/>
                  <a:gd name="connsiteY235" fmla="*/ 860258 h 1018674"/>
                  <a:gd name="connsiteX236" fmla="*/ 1923091 w 2464512"/>
                  <a:gd name="connsiteY236" fmla="*/ 868279 h 1018674"/>
                  <a:gd name="connsiteX237" fmla="*/ 1931112 w 2464512"/>
                  <a:gd name="connsiteY237" fmla="*/ 880310 h 1018674"/>
                  <a:gd name="connsiteX238" fmla="*/ 1943144 w 2464512"/>
                  <a:gd name="connsiteY238" fmla="*/ 884321 h 1018674"/>
                  <a:gd name="connsiteX239" fmla="*/ 1965202 w 2464512"/>
                  <a:gd name="connsiteY239" fmla="*/ 882316 h 1018674"/>
                  <a:gd name="connsiteX240" fmla="*/ 1981244 w 2464512"/>
                  <a:gd name="connsiteY240" fmla="*/ 872289 h 1018674"/>
                  <a:gd name="connsiteX241" fmla="*/ 1987260 w 2464512"/>
                  <a:gd name="connsiteY241" fmla="*/ 870284 h 1018674"/>
                  <a:gd name="connsiteX242" fmla="*/ 1997286 w 2464512"/>
                  <a:gd name="connsiteY242" fmla="*/ 852237 h 1018674"/>
                  <a:gd name="connsiteX243" fmla="*/ 1993276 w 2464512"/>
                  <a:gd name="connsiteY243" fmla="*/ 814137 h 1018674"/>
                  <a:gd name="connsiteX244" fmla="*/ 1989265 w 2464512"/>
                  <a:gd name="connsiteY244" fmla="*/ 806116 h 1018674"/>
                  <a:gd name="connsiteX245" fmla="*/ 1979239 w 2464512"/>
                  <a:gd name="connsiteY245" fmla="*/ 792079 h 1018674"/>
                  <a:gd name="connsiteX246" fmla="*/ 1975228 w 2464512"/>
                  <a:gd name="connsiteY246" fmla="*/ 778042 h 1018674"/>
                  <a:gd name="connsiteX247" fmla="*/ 1977234 w 2464512"/>
                  <a:gd name="connsiteY247" fmla="*/ 741947 h 1018674"/>
                  <a:gd name="connsiteX248" fmla="*/ 1981244 w 2464512"/>
                  <a:gd name="connsiteY248" fmla="*/ 733926 h 1018674"/>
                  <a:gd name="connsiteX249" fmla="*/ 1989265 w 2464512"/>
                  <a:gd name="connsiteY249" fmla="*/ 717884 h 1018674"/>
                  <a:gd name="connsiteX250" fmla="*/ 2013328 w 2464512"/>
                  <a:gd name="connsiteY250" fmla="*/ 691816 h 1018674"/>
                  <a:gd name="connsiteX251" fmla="*/ 2031376 w 2464512"/>
                  <a:gd name="connsiteY251" fmla="*/ 671763 h 1018674"/>
                  <a:gd name="connsiteX252" fmla="*/ 2039397 w 2464512"/>
                  <a:gd name="connsiteY252" fmla="*/ 661737 h 1018674"/>
                  <a:gd name="connsiteX253" fmla="*/ 2053434 w 2464512"/>
                  <a:gd name="connsiteY253" fmla="*/ 649705 h 1018674"/>
                  <a:gd name="connsiteX254" fmla="*/ 2057444 w 2464512"/>
                  <a:gd name="connsiteY254" fmla="*/ 643689 h 1018674"/>
                  <a:gd name="connsiteX255" fmla="*/ 2069476 w 2464512"/>
                  <a:gd name="connsiteY255" fmla="*/ 631658 h 1018674"/>
                  <a:gd name="connsiteX256" fmla="*/ 2067470 w 2464512"/>
                  <a:gd name="connsiteY256" fmla="*/ 625642 h 1018674"/>
                  <a:gd name="connsiteX257" fmla="*/ 2061455 w 2464512"/>
                  <a:gd name="connsiteY257" fmla="*/ 623637 h 1018674"/>
                  <a:gd name="connsiteX258" fmla="*/ 2067470 w 2464512"/>
                  <a:gd name="connsiteY258" fmla="*/ 619626 h 1018674"/>
                  <a:gd name="connsiteX259" fmla="*/ 2091534 w 2464512"/>
                  <a:gd name="connsiteY259" fmla="*/ 615616 h 1018674"/>
                  <a:gd name="connsiteX260" fmla="*/ 2130184 w 2464512"/>
                  <a:gd name="connsiteY260" fmla="*/ 600927 h 1018674"/>
                  <a:gd name="connsiteX261" fmla="*/ 2169739 w 2464512"/>
                  <a:gd name="connsiteY261" fmla="*/ 611605 h 1018674"/>
                  <a:gd name="connsiteX262" fmla="*/ 2179765 w 2464512"/>
                  <a:gd name="connsiteY262" fmla="*/ 613610 h 1018674"/>
                  <a:gd name="connsiteX263" fmla="*/ 2193802 w 2464512"/>
                  <a:gd name="connsiteY263" fmla="*/ 619626 h 1018674"/>
                  <a:gd name="connsiteX264" fmla="*/ 2207839 w 2464512"/>
                  <a:gd name="connsiteY264" fmla="*/ 629652 h 1018674"/>
                  <a:gd name="connsiteX265" fmla="*/ 2221876 w 2464512"/>
                  <a:gd name="connsiteY265" fmla="*/ 631658 h 1018674"/>
                  <a:gd name="connsiteX266" fmla="*/ 2235912 w 2464512"/>
                  <a:gd name="connsiteY266" fmla="*/ 637674 h 1018674"/>
                  <a:gd name="connsiteX267" fmla="*/ 2241928 w 2464512"/>
                  <a:gd name="connsiteY267" fmla="*/ 641684 h 1018674"/>
                  <a:gd name="connsiteX268" fmla="*/ 2249949 w 2464512"/>
                  <a:gd name="connsiteY268" fmla="*/ 643689 h 1018674"/>
                  <a:gd name="connsiteX269" fmla="*/ 2259976 w 2464512"/>
                  <a:gd name="connsiteY269" fmla="*/ 647700 h 1018674"/>
                  <a:gd name="connsiteX270" fmla="*/ 2276018 w 2464512"/>
                  <a:gd name="connsiteY270" fmla="*/ 651710 h 1018674"/>
                  <a:gd name="connsiteX271" fmla="*/ 2302086 w 2464512"/>
                  <a:gd name="connsiteY271" fmla="*/ 663742 h 1018674"/>
                  <a:gd name="connsiteX272" fmla="*/ 2318128 w 2464512"/>
                  <a:gd name="connsiteY272" fmla="*/ 667752 h 1018674"/>
                  <a:gd name="connsiteX273" fmla="*/ 2328155 w 2464512"/>
                  <a:gd name="connsiteY273" fmla="*/ 671763 h 1018674"/>
                  <a:gd name="connsiteX274" fmla="*/ 2346202 w 2464512"/>
                  <a:gd name="connsiteY274" fmla="*/ 677779 h 1018674"/>
                  <a:gd name="connsiteX275" fmla="*/ 2356228 w 2464512"/>
                  <a:gd name="connsiteY275" fmla="*/ 683795 h 1018674"/>
                  <a:gd name="connsiteX276" fmla="*/ 2374276 w 2464512"/>
                  <a:gd name="connsiteY276" fmla="*/ 689810 h 1018674"/>
                  <a:gd name="connsiteX277" fmla="*/ 2380291 w 2464512"/>
                  <a:gd name="connsiteY277" fmla="*/ 695826 h 1018674"/>
                  <a:gd name="connsiteX278" fmla="*/ 2384302 w 2464512"/>
                  <a:gd name="connsiteY278" fmla="*/ 715879 h 1018674"/>
                  <a:gd name="connsiteX279" fmla="*/ 2394328 w 2464512"/>
                  <a:gd name="connsiteY279" fmla="*/ 727910 h 1018674"/>
                  <a:gd name="connsiteX280" fmla="*/ 2400344 w 2464512"/>
                  <a:gd name="connsiteY280" fmla="*/ 731921 h 1018674"/>
                  <a:gd name="connsiteX281" fmla="*/ 2406360 w 2464512"/>
                  <a:gd name="connsiteY281" fmla="*/ 745958 h 1018674"/>
                  <a:gd name="connsiteX282" fmla="*/ 2418391 w 2464512"/>
                  <a:gd name="connsiteY282" fmla="*/ 757989 h 1018674"/>
                  <a:gd name="connsiteX283" fmla="*/ 2426412 w 2464512"/>
                  <a:gd name="connsiteY283" fmla="*/ 772026 h 1018674"/>
                  <a:gd name="connsiteX284" fmla="*/ 2428418 w 2464512"/>
                  <a:gd name="connsiteY284" fmla="*/ 780047 h 1018674"/>
                  <a:gd name="connsiteX285" fmla="*/ 2432428 w 2464512"/>
                  <a:gd name="connsiteY285" fmla="*/ 788068 h 1018674"/>
                  <a:gd name="connsiteX286" fmla="*/ 2438444 w 2464512"/>
                  <a:gd name="connsiteY286" fmla="*/ 806116 h 1018674"/>
                  <a:gd name="connsiteX287" fmla="*/ 2444460 w 2464512"/>
                  <a:gd name="connsiteY287" fmla="*/ 814137 h 1018674"/>
                  <a:gd name="connsiteX288" fmla="*/ 2446465 w 2464512"/>
                  <a:gd name="connsiteY288" fmla="*/ 826168 h 1018674"/>
                  <a:gd name="connsiteX289" fmla="*/ 2450476 w 2464512"/>
                  <a:gd name="connsiteY289" fmla="*/ 832184 h 1018674"/>
                  <a:gd name="connsiteX290" fmla="*/ 2458497 w 2464512"/>
                  <a:gd name="connsiteY290" fmla="*/ 862263 h 1018674"/>
                  <a:gd name="connsiteX291" fmla="*/ 2464512 w 2464512"/>
                  <a:gd name="connsiteY291" fmla="*/ 874295 h 1018674"/>
                  <a:gd name="connsiteX292" fmla="*/ 2460502 w 2464512"/>
                  <a:gd name="connsiteY292" fmla="*/ 880310 h 1018674"/>
                  <a:gd name="connsiteX293" fmla="*/ 2448470 w 2464512"/>
                  <a:gd name="connsiteY293" fmla="*/ 882316 h 1018674"/>
                  <a:gd name="connsiteX294" fmla="*/ 2422402 w 2464512"/>
                  <a:gd name="connsiteY294" fmla="*/ 888331 h 1018674"/>
                  <a:gd name="connsiteX295" fmla="*/ 2350212 w 2464512"/>
                  <a:gd name="connsiteY295" fmla="*/ 884321 h 1018674"/>
                  <a:gd name="connsiteX296" fmla="*/ 2338181 w 2464512"/>
                  <a:gd name="connsiteY296" fmla="*/ 882316 h 1018674"/>
                  <a:gd name="connsiteX297" fmla="*/ 2326149 w 2464512"/>
                  <a:gd name="connsiteY297" fmla="*/ 878305 h 1018674"/>
                  <a:gd name="connsiteX298" fmla="*/ 2288049 w 2464512"/>
                  <a:gd name="connsiteY298" fmla="*/ 882316 h 1018674"/>
                  <a:gd name="connsiteX299" fmla="*/ 2282034 w 2464512"/>
                  <a:gd name="connsiteY299" fmla="*/ 884321 h 1018674"/>
                  <a:gd name="connsiteX300" fmla="*/ 2270002 w 2464512"/>
                  <a:gd name="connsiteY300" fmla="*/ 894347 h 1018674"/>
                  <a:gd name="connsiteX301" fmla="*/ 2263986 w 2464512"/>
                  <a:gd name="connsiteY301" fmla="*/ 900363 h 1018674"/>
                  <a:gd name="connsiteX302" fmla="*/ 2255965 w 2464512"/>
                  <a:gd name="connsiteY302" fmla="*/ 906379 h 1018674"/>
                  <a:gd name="connsiteX303" fmla="*/ 2249949 w 2464512"/>
                  <a:gd name="connsiteY303" fmla="*/ 914400 h 1018674"/>
                  <a:gd name="connsiteX304" fmla="*/ 2237918 w 2464512"/>
                  <a:gd name="connsiteY304" fmla="*/ 920416 h 1018674"/>
                  <a:gd name="connsiteX305" fmla="*/ 2231902 w 2464512"/>
                  <a:gd name="connsiteY305" fmla="*/ 926431 h 1018674"/>
                  <a:gd name="connsiteX306" fmla="*/ 2221876 w 2464512"/>
                  <a:gd name="connsiteY306" fmla="*/ 932447 h 1018674"/>
                  <a:gd name="connsiteX307" fmla="*/ 2219870 w 2464512"/>
                  <a:gd name="connsiteY307" fmla="*/ 940468 h 1018674"/>
                  <a:gd name="connsiteX308" fmla="*/ 2209844 w 2464512"/>
                  <a:gd name="connsiteY308" fmla="*/ 946484 h 1018674"/>
                  <a:gd name="connsiteX309" fmla="*/ 2197812 w 2464512"/>
                  <a:gd name="connsiteY309" fmla="*/ 956510 h 1018674"/>
                  <a:gd name="connsiteX310" fmla="*/ 2189791 w 2464512"/>
                  <a:gd name="connsiteY310" fmla="*/ 958516 h 1018674"/>
                  <a:gd name="connsiteX311" fmla="*/ 2177760 w 2464512"/>
                  <a:gd name="connsiteY311" fmla="*/ 970547 h 1018674"/>
                  <a:gd name="connsiteX312" fmla="*/ 2173749 w 2464512"/>
                  <a:gd name="connsiteY312" fmla="*/ 978568 h 1018674"/>
                  <a:gd name="connsiteX313" fmla="*/ 2163723 w 2464512"/>
                  <a:gd name="connsiteY313" fmla="*/ 984584 h 1018674"/>
                  <a:gd name="connsiteX314" fmla="*/ 2149686 w 2464512"/>
                  <a:gd name="connsiteY314" fmla="*/ 996616 h 1018674"/>
                  <a:gd name="connsiteX315" fmla="*/ 2135649 w 2464512"/>
                  <a:gd name="connsiteY315" fmla="*/ 1010652 h 1018674"/>
                  <a:gd name="connsiteX316" fmla="*/ 2129634 w 2464512"/>
                  <a:gd name="connsiteY316" fmla="*/ 1012658 h 1018674"/>
                  <a:gd name="connsiteX317" fmla="*/ 2125623 w 2464512"/>
                  <a:gd name="connsiteY317" fmla="*/ 1018674 h 1018674"/>
                  <a:gd name="connsiteX318" fmla="*/ 2114293 w 2464512"/>
                  <a:gd name="connsiteY318" fmla="*/ 1012457 h 1018674"/>
                  <a:gd name="connsiteX319" fmla="*/ 2093539 w 2464512"/>
                  <a:gd name="connsiteY319" fmla="*/ 1004637 h 1018674"/>
                  <a:gd name="connsiteX320" fmla="*/ 2089528 w 2464512"/>
                  <a:gd name="connsiteY320" fmla="*/ 998621 h 1018674"/>
                  <a:gd name="connsiteX321" fmla="*/ 2077497 w 2464512"/>
                  <a:gd name="connsiteY321" fmla="*/ 992605 h 1018674"/>
                  <a:gd name="connsiteX322" fmla="*/ 2067470 w 2464512"/>
                  <a:gd name="connsiteY322" fmla="*/ 996616 h 1018674"/>
                  <a:gd name="connsiteX323" fmla="*/ 2019344 w 2464512"/>
                  <a:gd name="connsiteY323" fmla="*/ 994610 h 1018674"/>
                  <a:gd name="connsiteX324" fmla="*/ 1987260 w 2464512"/>
                  <a:gd name="connsiteY324" fmla="*/ 988595 h 1018674"/>
                  <a:gd name="connsiteX325" fmla="*/ 1979239 w 2464512"/>
                  <a:gd name="connsiteY325" fmla="*/ 984584 h 1018674"/>
                  <a:gd name="connsiteX326" fmla="*/ 1973223 w 2464512"/>
                  <a:gd name="connsiteY326" fmla="*/ 980574 h 1018674"/>
                  <a:gd name="connsiteX327" fmla="*/ 1961191 w 2464512"/>
                  <a:gd name="connsiteY327" fmla="*/ 978568 h 1018674"/>
                  <a:gd name="connsiteX328" fmla="*/ 1941139 w 2464512"/>
                  <a:gd name="connsiteY328" fmla="*/ 970547 h 1018674"/>
                  <a:gd name="connsiteX329" fmla="*/ 1935123 w 2464512"/>
                  <a:gd name="connsiteY329" fmla="*/ 968542 h 1018674"/>
                  <a:gd name="connsiteX330" fmla="*/ 1929107 w 2464512"/>
                  <a:gd name="connsiteY330" fmla="*/ 964531 h 1018674"/>
                  <a:gd name="connsiteX331" fmla="*/ 1923091 w 2464512"/>
                  <a:gd name="connsiteY331" fmla="*/ 962526 h 1018674"/>
                  <a:gd name="connsiteX332" fmla="*/ 1915070 w 2464512"/>
                  <a:gd name="connsiteY332" fmla="*/ 958516 h 1018674"/>
                  <a:gd name="connsiteX333" fmla="*/ 1897023 w 2464512"/>
                  <a:gd name="connsiteY333" fmla="*/ 950495 h 1018674"/>
                  <a:gd name="connsiteX334" fmla="*/ 1889002 w 2464512"/>
                  <a:gd name="connsiteY334" fmla="*/ 946484 h 1018674"/>
                  <a:gd name="connsiteX335" fmla="*/ 1882986 w 2464512"/>
                  <a:gd name="connsiteY335" fmla="*/ 944479 h 1018674"/>
                  <a:gd name="connsiteX336" fmla="*/ 1876970 w 2464512"/>
                  <a:gd name="connsiteY336" fmla="*/ 940468 h 1018674"/>
                  <a:gd name="connsiteX337" fmla="*/ 1866944 w 2464512"/>
                  <a:gd name="connsiteY337" fmla="*/ 938463 h 1018674"/>
                  <a:gd name="connsiteX338" fmla="*/ 1852907 w 2464512"/>
                  <a:gd name="connsiteY338" fmla="*/ 934452 h 1018674"/>
                  <a:gd name="connsiteX339" fmla="*/ 1834860 w 2464512"/>
                  <a:gd name="connsiteY339" fmla="*/ 926431 h 1018674"/>
                  <a:gd name="connsiteX340" fmla="*/ 1808791 w 2464512"/>
                  <a:gd name="connsiteY340" fmla="*/ 916405 h 1018674"/>
                  <a:gd name="connsiteX341" fmla="*/ 1782723 w 2464512"/>
                  <a:gd name="connsiteY341" fmla="*/ 904374 h 1018674"/>
                  <a:gd name="connsiteX342" fmla="*/ 1776707 w 2464512"/>
                  <a:gd name="connsiteY342" fmla="*/ 900363 h 1018674"/>
                  <a:gd name="connsiteX343" fmla="*/ 1768686 w 2464512"/>
                  <a:gd name="connsiteY343" fmla="*/ 898358 h 1018674"/>
                  <a:gd name="connsiteX344" fmla="*/ 1748634 w 2464512"/>
                  <a:gd name="connsiteY344" fmla="*/ 892342 h 1018674"/>
                  <a:gd name="connsiteX345" fmla="*/ 1742618 w 2464512"/>
                  <a:gd name="connsiteY345" fmla="*/ 886326 h 1018674"/>
                  <a:gd name="connsiteX346" fmla="*/ 1738607 w 2464512"/>
                  <a:gd name="connsiteY346" fmla="*/ 880310 h 1018674"/>
                  <a:gd name="connsiteX347" fmla="*/ 1732591 w 2464512"/>
                  <a:gd name="connsiteY347" fmla="*/ 876300 h 1018674"/>
                  <a:gd name="connsiteX348" fmla="*/ 1714544 w 2464512"/>
                  <a:gd name="connsiteY348" fmla="*/ 858252 h 1018674"/>
                  <a:gd name="connsiteX349" fmla="*/ 1712539 w 2464512"/>
                  <a:gd name="connsiteY349" fmla="*/ 852237 h 1018674"/>
                  <a:gd name="connsiteX350" fmla="*/ 1706523 w 2464512"/>
                  <a:gd name="connsiteY350" fmla="*/ 842210 h 1018674"/>
                  <a:gd name="connsiteX351" fmla="*/ 1696497 w 2464512"/>
                  <a:gd name="connsiteY351" fmla="*/ 836195 h 1018674"/>
                  <a:gd name="connsiteX352" fmla="*/ 1692486 w 2464512"/>
                  <a:gd name="connsiteY352" fmla="*/ 830179 h 1018674"/>
                  <a:gd name="connsiteX353" fmla="*/ 1690481 w 2464512"/>
                  <a:gd name="connsiteY353" fmla="*/ 824163 h 1018674"/>
                  <a:gd name="connsiteX354" fmla="*/ 1682460 w 2464512"/>
                  <a:gd name="connsiteY354" fmla="*/ 816142 h 1018674"/>
                  <a:gd name="connsiteX355" fmla="*/ 1678449 w 2464512"/>
                  <a:gd name="connsiteY355" fmla="*/ 810126 h 1018674"/>
                  <a:gd name="connsiteX356" fmla="*/ 1660402 w 2464512"/>
                  <a:gd name="connsiteY356" fmla="*/ 790074 h 1018674"/>
                  <a:gd name="connsiteX357" fmla="*/ 1654386 w 2464512"/>
                  <a:gd name="connsiteY357" fmla="*/ 788068 h 1018674"/>
                  <a:gd name="connsiteX358" fmla="*/ 1632328 w 2464512"/>
                  <a:gd name="connsiteY358" fmla="*/ 768016 h 1018674"/>
                  <a:gd name="connsiteX359" fmla="*/ 1622302 w 2464512"/>
                  <a:gd name="connsiteY359" fmla="*/ 753979 h 1018674"/>
                  <a:gd name="connsiteX360" fmla="*/ 1618291 w 2464512"/>
                  <a:gd name="connsiteY360" fmla="*/ 747963 h 1018674"/>
                  <a:gd name="connsiteX361" fmla="*/ 1614281 w 2464512"/>
                  <a:gd name="connsiteY361" fmla="*/ 739942 h 1018674"/>
                  <a:gd name="connsiteX362" fmla="*/ 1608265 w 2464512"/>
                  <a:gd name="connsiteY362" fmla="*/ 733926 h 1018674"/>
                  <a:gd name="connsiteX363" fmla="*/ 1600244 w 2464512"/>
                  <a:gd name="connsiteY363" fmla="*/ 723900 h 1018674"/>
                  <a:gd name="connsiteX364" fmla="*/ 1598239 w 2464512"/>
                  <a:gd name="connsiteY364" fmla="*/ 717884 h 1018674"/>
                  <a:gd name="connsiteX365" fmla="*/ 1592223 w 2464512"/>
                  <a:gd name="connsiteY365" fmla="*/ 711868 h 1018674"/>
                  <a:gd name="connsiteX366" fmla="*/ 1588212 w 2464512"/>
                  <a:gd name="connsiteY366" fmla="*/ 705852 h 1018674"/>
                  <a:gd name="connsiteX367" fmla="*/ 1580191 w 2464512"/>
                  <a:gd name="connsiteY367" fmla="*/ 693821 h 1018674"/>
                  <a:gd name="connsiteX368" fmla="*/ 1568160 w 2464512"/>
                  <a:gd name="connsiteY368" fmla="*/ 679784 h 1018674"/>
                  <a:gd name="connsiteX369" fmla="*/ 1566155 w 2464512"/>
                  <a:gd name="connsiteY369" fmla="*/ 673768 h 1018674"/>
                  <a:gd name="connsiteX370" fmla="*/ 1548107 w 2464512"/>
                  <a:gd name="connsiteY370" fmla="*/ 653716 h 1018674"/>
                  <a:gd name="connsiteX371" fmla="*/ 1542091 w 2464512"/>
                  <a:gd name="connsiteY371" fmla="*/ 647700 h 1018674"/>
                  <a:gd name="connsiteX372" fmla="*/ 1524044 w 2464512"/>
                  <a:gd name="connsiteY372" fmla="*/ 623637 h 1018674"/>
                  <a:gd name="connsiteX373" fmla="*/ 1518028 w 2464512"/>
                  <a:gd name="connsiteY373" fmla="*/ 613610 h 1018674"/>
                  <a:gd name="connsiteX374" fmla="*/ 1514018 w 2464512"/>
                  <a:gd name="connsiteY374" fmla="*/ 607595 h 1018674"/>
                  <a:gd name="connsiteX375" fmla="*/ 1512012 w 2464512"/>
                  <a:gd name="connsiteY375" fmla="*/ 601579 h 1018674"/>
                  <a:gd name="connsiteX376" fmla="*/ 1505997 w 2464512"/>
                  <a:gd name="connsiteY376" fmla="*/ 599574 h 1018674"/>
                  <a:gd name="connsiteX377" fmla="*/ 1497976 w 2464512"/>
                  <a:gd name="connsiteY377" fmla="*/ 587542 h 1018674"/>
                  <a:gd name="connsiteX378" fmla="*/ 1491960 w 2464512"/>
                  <a:gd name="connsiteY378" fmla="*/ 577516 h 1018674"/>
                  <a:gd name="connsiteX379" fmla="*/ 1479928 w 2464512"/>
                  <a:gd name="connsiteY379" fmla="*/ 565484 h 1018674"/>
                  <a:gd name="connsiteX380" fmla="*/ 1473912 w 2464512"/>
                  <a:gd name="connsiteY380" fmla="*/ 563479 h 1018674"/>
                  <a:gd name="connsiteX381" fmla="*/ 1467897 w 2464512"/>
                  <a:gd name="connsiteY381" fmla="*/ 557463 h 1018674"/>
                  <a:gd name="connsiteX382" fmla="*/ 1465891 w 2464512"/>
                  <a:gd name="connsiteY382" fmla="*/ 551447 h 1018674"/>
                  <a:gd name="connsiteX383" fmla="*/ 1459876 w 2464512"/>
                  <a:gd name="connsiteY383" fmla="*/ 549442 h 1018674"/>
                  <a:gd name="connsiteX384" fmla="*/ 1441828 w 2464512"/>
                  <a:gd name="connsiteY384" fmla="*/ 545431 h 1018674"/>
                  <a:gd name="connsiteX385" fmla="*/ 1433807 w 2464512"/>
                  <a:gd name="connsiteY385" fmla="*/ 543426 h 1018674"/>
                  <a:gd name="connsiteX386" fmla="*/ 1415760 w 2464512"/>
                  <a:gd name="connsiteY386" fmla="*/ 535405 h 1018674"/>
                  <a:gd name="connsiteX387" fmla="*/ 1403728 w 2464512"/>
                  <a:gd name="connsiteY387" fmla="*/ 531395 h 1018674"/>
                  <a:gd name="connsiteX388" fmla="*/ 1395707 w 2464512"/>
                  <a:gd name="connsiteY388" fmla="*/ 529389 h 1018674"/>
                  <a:gd name="connsiteX389" fmla="*/ 1387686 w 2464512"/>
                  <a:gd name="connsiteY389" fmla="*/ 525379 h 1018674"/>
                  <a:gd name="connsiteX390" fmla="*/ 1359612 w 2464512"/>
                  <a:gd name="connsiteY390" fmla="*/ 523374 h 1018674"/>
                  <a:gd name="connsiteX391" fmla="*/ 1327528 w 2464512"/>
                  <a:gd name="connsiteY391" fmla="*/ 527384 h 1018674"/>
                  <a:gd name="connsiteX392" fmla="*/ 1309481 w 2464512"/>
                  <a:gd name="connsiteY392" fmla="*/ 533400 h 1018674"/>
                  <a:gd name="connsiteX393" fmla="*/ 1301460 w 2464512"/>
                  <a:gd name="connsiteY393" fmla="*/ 535405 h 1018674"/>
                  <a:gd name="connsiteX394" fmla="*/ 1291434 w 2464512"/>
                  <a:gd name="connsiteY394" fmla="*/ 541421 h 1018674"/>
                  <a:gd name="connsiteX395" fmla="*/ 1285418 w 2464512"/>
                  <a:gd name="connsiteY395" fmla="*/ 545431 h 1018674"/>
                  <a:gd name="connsiteX396" fmla="*/ 1267370 w 2464512"/>
                  <a:gd name="connsiteY396" fmla="*/ 551447 h 1018674"/>
                  <a:gd name="connsiteX397" fmla="*/ 1261355 w 2464512"/>
                  <a:gd name="connsiteY397" fmla="*/ 553452 h 1018674"/>
                  <a:gd name="connsiteX398" fmla="*/ 1253334 w 2464512"/>
                  <a:gd name="connsiteY398" fmla="*/ 555458 h 1018674"/>
                  <a:gd name="connsiteX399" fmla="*/ 1239297 w 2464512"/>
                  <a:gd name="connsiteY399" fmla="*/ 559468 h 1018674"/>
                  <a:gd name="connsiteX400" fmla="*/ 1171118 w 2464512"/>
                  <a:gd name="connsiteY400" fmla="*/ 561474 h 1018674"/>
                  <a:gd name="connsiteX401" fmla="*/ 1157081 w 2464512"/>
                  <a:gd name="connsiteY401" fmla="*/ 567489 h 1018674"/>
                  <a:gd name="connsiteX402" fmla="*/ 1147055 w 2464512"/>
                  <a:gd name="connsiteY402" fmla="*/ 571500 h 1018674"/>
                  <a:gd name="connsiteX403" fmla="*/ 1139034 w 2464512"/>
                  <a:gd name="connsiteY403" fmla="*/ 573505 h 1018674"/>
                  <a:gd name="connsiteX404" fmla="*/ 1129007 w 2464512"/>
                  <a:gd name="connsiteY404" fmla="*/ 577516 h 1018674"/>
                  <a:gd name="connsiteX405" fmla="*/ 1118981 w 2464512"/>
                  <a:gd name="connsiteY405" fmla="*/ 579521 h 1018674"/>
                  <a:gd name="connsiteX406" fmla="*/ 1108955 w 2464512"/>
                  <a:gd name="connsiteY406" fmla="*/ 583531 h 1018674"/>
                  <a:gd name="connsiteX407" fmla="*/ 1094918 w 2464512"/>
                  <a:gd name="connsiteY407" fmla="*/ 585537 h 1018674"/>
                  <a:gd name="connsiteX408" fmla="*/ 1068849 w 2464512"/>
                  <a:gd name="connsiteY408" fmla="*/ 591552 h 1018674"/>
                  <a:gd name="connsiteX409" fmla="*/ 1018718 w 2464512"/>
                  <a:gd name="connsiteY409" fmla="*/ 593558 h 1018674"/>
                  <a:gd name="connsiteX410" fmla="*/ 1006686 w 2464512"/>
                  <a:gd name="connsiteY410" fmla="*/ 591552 h 1018674"/>
                  <a:gd name="connsiteX411" fmla="*/ 988639 w 2464512"/>
                  <a:gd name="connsiteY411" fmla="*/ 585537 h 1018674"/>
                  <a:gd name="connsiteX412" fmla="*/ 976607 w 2464512"/>
                  <a:gd name="connsiteY412" fmla="*/ 577516 h 1018674"/>
                  <a:gd name="connsiteX413" fmla="*/ 970591 w 2464512"/>
                  <a:gd name="connsiteY413" fmla="*/ 573505 h 1018674"/>
                  <a:gd name="connsiteX414" fmla="*/ 964576 w 2464512"/>
                  <a:gd name="connsiteY414" fmla="*/ 571500 h 1018674"/>
                  <a:gd name="connsiteX415" fmla="*/ 956555 w 2464512"/>
                  <a:gd name="connsiteY415" fmla="*/ 565484 h 1018674"/>
                  <a:gd name="connsiteX416" fmla="*/ 950539 w 2464512"/>
                  <a:gd name="connsiteY416" fmla="*/ 563479 h 1018674"/>
                  <a:gd name="connsiteX417" fmla="*/ 948534 w 2464512"/>
                  <a:gd name="connsiteY417" fmla="*/ 557463 h 1018674"/>
                  <a:gd name="connsiteX418" fmla="*/ 942518 w 2464512"/>
                  <a:gd name="connsiteY418" fmla="*/ 551447 h 1018674"/>
                  <a:gd name="connsiteX419" fmla="*/ 934497 w 2464512"/>
                  <a:gd name="connsiteY419" fmla="*/ 547437 h 1018674"/>
                  <a:gd name="connsiteX420" fmla="*/ 922465 w 2464512"/>
                  <a:gd name="connsiteY420" fmla="*/ 539416 h 1018674"/>
                  <a:gd name="connsiteX421" fmla="*/ 910434 w 2464512"/>
                  <a:gd name="connsiteY421" fmla="*/ 533400 h 1018674"/>
                  <a:gd name="connsiteX422" fmla="*/ 906423 w 2464512"/>
                  <a:gd name="connsiteY422" fmla="*/ 527384 h 1018674"/>
                  <a:gd name="connsiteX423" fmla="*/ 894391 w 2464512"/>
                  <a:gd name="connsiteY423" fmla="*/ 523374 h 1018674"/>
                  <a:gd name="connsiteX424" fmla="*/ 888376 w 2464512"/>
                  <a:gd name="connsiteY424" fmla="*/ 517358 h 1018674"/>
                  <a:gd name="connsiteX425" fmla="*/ 884365 w 2464512"/>
                  <a:gd name="connsiteY425" fmla="*/ 511342 h 1018674"/>
                  <a:gd name="connsiteX426" fmla="*/ 878349 w 2464512"/>
                  <a:gd name="connsiteY426" fmla="*/ 507331 h 1018674"/>
                  <a:gd name="connsiteX427" fmla="*/ 864312 w 2464512"/>
                  <a:gd name="connsiteY427" fmla="*/ 499310 h 1018674"/>
                  <a:gd name="connsiteX428" fmla="*/ 860302 w 2464512"/>
                  <a:gd name="connsiteY428" fmla="*/ 493295 h 1018674"/>
                  <a:gd name="connsiteX429" fmla="*/ 854286 w 2464512"/>
                  <a:gd name="connsiteY429" fmla="*/ 491289 h 1018674"/>
                  <a:gd name="connsiteX430" fmla="*/ 838244 w 2464512"/>
                  <a:gd name="connsiteY430" fmla="*/ 485274 h 1018674"/>
                  <a:gd name="connsiteX431" fmla="*/ 830223 w 2464512"/>
                  <a:gd name="connsiteY431" fmla="*/ 481263 h 1018674"/>
                  <a:gd name="connsiteX432" fmla="*/ 776081 w 2464512"/>
                  <a:gd name="connsiteY432" fmla="*/ 483268 h 1018674"/>
                  <a:gd name="connsiteX433" fmla="*/ 764049 w 2464512"/>
                  <a:gd name="connsiteY433" fmla="*/ 489284 h 1018674"/>
                  <a:gd name="connsiteX434" fmla="*/ 758034 w 2464512"/>
                  <a:gd name="connsiteY434" fmla="*/ 491289 h 1018674"/>
                  <a:gd name="connsiteX435" fmla="*/ 748007 w 2464512"/>
                  <a:gd name="connsiteY435" fmla="*/ 501316 h 1018674"/>
                  <a:gd name="connsiteX436" fmla="*/ 733970 w 2464512"/>
                  <a:gd name="connsiteY436" fmla="*/ 519363 h 1018674"/>
                  <a:gd name="connsiteX437" fmla="*/ 727955 w 2464512"/>
                  <a:gd name="connsiteY437" fmla="*/ 547437 h 1018674"/>
                  <a:gd name="connsiteX0" fmla="*/ 727955 w 2464512"/>
                  <a:gd name="connsiteY0" fmla="*/ 547437 h 1018674"/>
                  <a:gd name="connsiteX1" fmla="*/ 727955 w 2464512"/>
                  <a:gd name="connsiteY1" fmla="*/ 547437 h 1018674"/>
                  <a:gd name="connsiteX2" fmla="*/ 687849 w 2464512"/>
                  <a:gd name="connsiteY2" fmla="*/ 549442 h 1018674"/>
                  <a:gd name="connsiteX3" fmla="*/ 683839 w 2464512"/>
                  <a:gd name="connsiteY3" fmla="*/ 559468 h 1018674"/>
                  <a:gd name="connsiteX4" fmla="*/ 675818 w 2464512"/>
                  <a:gd name="connsiteY4" fmla="*/ 571500 h 1018674"/>
                  <a:gd name="connsiteX5" fmla="*/ 651755 w 2464512"/>
                  <a:gd name="connsiteY5" fmla="*/ 569495 h 1018674"/>
                  <a:gd name="connsiteX6" fmla="*/ 645739 w 2464512"/>
                  <a:gd name="connsiteY6" fmla="*/ 567489 h 1018674"/>
                  <a:gd name="connsiteX7" fmla="*/ 627691 w 2464512"/>
                  <a:gd name="connsiteY7" fmla="*/ 555458 h 1018674"/>
                  <a:gd name="connsiteX8" fmla="*/ 607639 w 2464512"/>
                  <a:gd name="connsiteY8" fmla="*/ 541421 h 1018674"/>
                  <a:gd name="connsiteX9" fmla="*/ 595607 w 2464512"/>
                  <a:gd name="connsiteY9" fmla="*/ 529389 h 1018674"/>
                  <a:gd name="connsiteX10" fmla="*/ 585581 w 2464512"/>
                  <a:gd name="connsiteY10" fmla="*/ 517358 h 1018674"/>
                  <a:gd name="connsiteX11" fmla="*/ 573549 w 2464512"/>
                  <a:gd name="connsiteY11" fmla="*/ 511342 h 1018674"/>
                  <a:gd name="connsiteX12" fmla="*/ 565528 w 2464512"/>
                  <a:gd name="connsiteY12" fmla="*/ 503321 h 1018674"/>
                  <a:gd name="connsiteX13" fmla="*/ 553497 w 2464512"/>
                  <a:gd name="connsiteY13" fmla="*/ 497305 h 1018674"/>
                  <a:gd name="connsiteX14" fmla="*/ 551491 w 2464512"/>
                  <a:gd name="connsiteY14" fmla="*/ 491289 h 1018674"/>
                  <a:gd name="connsiteX15" fmla="*/ 545476 w 2464512"/>
                  <a:gd name="connsiteY15" fmla="*/ 489284 h 1018674"/>
                  <a:gd name="connsiteX16" fmla="*/ 517402 w 2464512"/>
                  <a:gd name="connsiteY16" fmla="*/ 483268 h 1018674"/>
                  <a:gd name="connsiteX17" fmla="*/ 499355 w 2464512"/>
                  <a:gd name="connsiteY17" fmla="*/ 477252 h 1018674"/>
                  <a:gd name="connsiteX18" fmla="*/ 493339 w 2464512"/>
                  <a:gd name="connsiteY18" fmla="*/ 475247 h 1018674"/>
                  <a:gd name="connsiteX19" fmla="*/ 479302 w 2464512"/>
                  <a:gd name="connsiteY19" fmla="*/ 469231 h 1018674"/>
                  <a:gd name="connsiteX20" fmla="*/ 445212 w 2464512"/>
                  <a:gd name="connsiteY20" fmla="*/ 463216 h 1018674"/>
                  <a:gd name="connsiteX21" fmla="*/ 439197 w 2464512"/>
                  <a:gd name="connsiteY21" fmla="*/ 459205 h 1018674"/>
                  <a:gd name="connsiteX22" fmla="*/ 431176 w 2464512"/>
                  <a:gd name="connsiteY22" fmla="*/ 453189 h 1018674"/>
                  <a:gd name="connsiteX23" fmla="*/ 425160 w 2464512"/>
                  <a:gd name="connsiteY23" fmla="*/ 451184 h 1018674"/>
                  <a:gd name="connsiteX24" fmla="*/ 415134 w 2464512"/>
                  <a:gd name="connsiteY24" fmla="*/ 445168 h 1018674"/>
                  <a:gd name="connsiteX25" fmla="*/ 407112 w 2464512"/>
                  <a:gd name="connsiteY25" fmla="*/ 439152 h 1018674"/>
                  <a:gd name="connsiteX26" fmla="*/ 401097 w 2464512"/>
                  <a:gd name="connsiteY26" fmla="*/ 433137 h 1018674"/>
                  <a:gd name="connsiteX27" fmla="*/ 387060 w 2464512"/>
                  <a:gd name="connsiteY27" fmla="*/ 429126 h 1018674"/>
                  <a:gd name="connsiteX28" fmla="*/ 373023 w 2464512"/>
                  <a:gd name="connsiteY28" fmla="*/ 423110 h 1018674"/>
                  <a:gd name="connsiteX29" fmla="*/ 358986 w 2464512"/>
                  <a:gd name="connsiteY29" fmla="*/ 417095 h 1018674"/>
                  <a:gd name="connsiteX30" fmla="*/ 328907 w 2464512"/>
                  <a:gd name="connsiteY30" fmla="*/ 421105 h 1018674"/>
                  <a:gd name="connsiteX31" fmla="*/ 316876 w 2464512"/>
                  <a:gd name="connsiteY31" fmla="*/ 427121 h 1018674"/>
                  <a:gd name="connsiteX32" fmla="*/ 306849 w 2464512"/>
                  <a:gd name="connsiteY32" fmla="*/ 429126 h 1018674"/>
                  <a:gd name="connsiteX33" fmla="*/ 292812 w 2464512"/>
                  <a:gd name="connsiteY33" fmla="*/ 441158 h 1018674"/>
                  <a:gd name="connsiteX34" fmla="*/ 282786 w 2464512"/>
                  <a:gd name="connsiteY34" fmla="*/ 453189 h 1018674"/>
                  <a:gd name="connsiteX35" fmla="*/ 274765 w 2464512"/>
                  <a:gd name="connsiteY35" fmla="*/ 475247 h 1018674"/>
                  <a:gd name="connsiteX36" fmla="*/ 272760 w 2464512"/>
                  <a:gd name="connsiteY36" fmla="*/ 487279 h 1018674"/>
                  <a:gd name="connsiteX37" fmla="*/ 268749 w 2464512"/>
                  <a:gd name="connsiteY37" fmla="*/ 507331 h 1018674"/>
                  <a:gd name="connsiteX38" fmla="*/ 266744 w 2464512"/>
                  <a:gd name="connsiteY38" fmla="*/ 521368 h 1018674"/>
                  <a:gd name="connsiteX39" fmla="*/ 260728 w 2464512"/>
                  <a:gd name="connsiteY39" fmla="*/ 539416 h 1018674"/>
                  <a:gd name="connsiteX40" fmla="*/ 270755 w 2464512"/>
                  <a:gd name="connsiteY40" fmla="*/ 545431 h 1018674"/>
                  <a:gd name="connsiteX41" fmla="*/ 268749 w 2464512"/>
                  <a:gd name="connsiteY41" fmla="*/ 569495 h 1018674"/>
                  <a:gd name="connsiteX42" fmla="*/ 250702 w 2464512"/>
                  <a:gd name="connsiteY42" fmla="*/ 589547 h 1018674"/>
                  <a:gd name="connsiteX43" fmla="*/ 244686 w 2464512"/>
                  <a:gd name="connsiteY43" fmla="*/ 595563 h 1018674"/>
                  <a:gd name="connsiteX44" fmla="*/ 238670 w 2464512"/>
                  <a:gd name="connsiteY44" fmla="*/ 601579 h 1018674"/>
                  <a:gd name="connsiteX45" fmla="*/ 232655 w 2464512"/>
                  <a:gd name="connsiteY45" fmla="*/ 603584 h 1018674"/>
                  <a:gd name="connsiteX46" fmla="*/ 210597 w 2464512"/>
                  <a:gd name="connsiteY46" fmla="*/ 629652 h 1018674"/>
                  <a:gd name="connsiteX47" fmla="*/ 204581 w 2464512"/>
                  <a:gd name="connsiteY47" fmla="*/ 633663 h 1018674"/>
                  <a:gd name="connsiteX48" fmla="*/ 196560 w 2464512"/>
                  <a:gd name="connsiteY48" fmla="*/ 639679 h 1018674"/>
                  <a:gd name="connsiteX49" fmla="*/ 178512 w 2464512"/>
                  <a:gd name="connsiteY49" fmla="*/ 655721 h 1018674"/>
                  <a:gd name="connsiteX50" fmla="*/ 164476 w 2464512"/>
                  <a:gd name="connsiteY50" fmla="*/ 663742 h 1018674"/>
                  <a:gd name="connsiteX51" fmla="*/ 150439 w 2464512"/>
                  <a:gd name="connsiteY51" fmla="*/ 669758 h 1018674"/>
                  <a:gd name="connsiteX52" fmla="*/ 136402 w 2464512"/>
                  <a:gd name="connsiteY52" fmla="*/ 675774 h 1018674"/>
                  <a:gd name="connsiteX53" fmla="*/ 124370 w 2464512"/>
                  <a:gd name="connsiteY53" fmla="*/ 677779 h 1018674"/>
                  <a:gd name="connsiteX54" fmla="*/ 118355 w 2464512"/>
                  <a:gd name="connsiteY54" fmla="*/ 675774 h 1018674"/>
                  <a:gd name="connsiteX55" fmla="*/ 116349 w 2464512"/>
                  <a:gd name="connsiteY55" fmla="*/ 663742 h 1018674"/>
                  <a:gd name="connsiteX56" fmla="*/ 112339 w 2464512"/>
                  <a:gd name="connsiteY56" fmla="*/ 657726 h 1018674"/>
                  <a:gd name="connsiteX57" fmla="*/ 114344 w 2464512"/>
                  <a:gd name="connsiteY57" fmla="*/ 649705 h 1018674"/>
                  <a:gd name="connsiteX58" fmla="*/ 126376 w 2464512"/>
                  <a:gd name="connsiteY58" fmla="*/ 639679 h 1018674"/>
                  <a:gd name="connsiteX59" fmla="*/ 134397 w 2464512"/>
                  <a:gd name="connsiteY59" fmla="*/ 637674 h 1018674"/>
                  <a:gd name="connsiteX60" fmla="*/ 148434 w 2464512"/>
                  <a:gd name="connsiteY60" fmla="*/ 627647 h 1018674"/>
                  <a:gd name="connsiteX61" fmla="*/ 154449 w 2464512"/>
                  <a:gd name="connsiteY61" fmla="*/ 623637 h 1018674"/>
                  <a:gd name="connsiteX62" fmla="*/ 166481 w 2464512"/>
                  <a:gd name="connsiteY62" fmla="*/ 611605 h 1018674"/>
                  <a:gd name="connsiteX63" fmla="*/ 172497 w 2464512"/>
                  <a:gd name="connsiteY63" fmla="*/ 605589 h 1018674"/>
                  <a:gd name="connsiteX64" fmla="*/ 174502 w 2464512"/>
                  <a:gd name="connsiteY64" fmla="*/ 599574 h 1018674"/>
                  <a:gd name="connsiteX65" fmla="*/ 186534 w 2464512"/>
                  <a:gd name="connsiteY65" fmla="*/ 591552 h 1018674"/>
                  <a:gd name="connsiteX66" fmla="*/ 194555 w 2464512"/>
                  <a:gd name="connsiteY66" fmla="*/ 579521 h 1018674"/>
                  <a:gd name="connsiteX67" fmla="*/ 196560 w 2464512"/>
                  <a:gd name="connsiteY67" fmla="*/ 573505 h 1018674"/>
                  <a:gd name="connsiteX68" fmla="*/ 188539 w 2464512"/>
                  <a:gd name="connsiteY68" fmla="*/ 545431 h 1018674"/>
                  <a:gd name="connsiteX69" fmla="*/ 170491 w 2464512"/>
                  <a:gd name="connsiteY69" fmla="*/ 539416 h 1018674"/>
                  <a:gd name="connsiteX70" fmla="*/ 152444 w 2464512"/>
                  <a:gd name="connsiteY70" fmla="*/ 541421 h 1018674"/>
                  <a:gd name="connsiteX71" fmla="*/ 144423 w 2464512"/>
                  <a:gd name="connsiteY71" fmla="*/ 543426 h 1018674"/>
                  <a:gd name="connsiteX72" fmla="*/ 134397 w 2464512"/>
                  <a:gd name="connsiteY72" fmla="*/ 545431 h 1018674"/>
                  <a:gd name="connsiteX73" fmla="*/ 126376 w 2464512"/>
                  <a:gd name="connsiteY73" fmla="*/ 551447 h 1018674"/>
                  <a:gd name="connsiteX74" fmla="*/ 88276 w 2464512"/>
                  <a:gd name="connsiteY74" fmla="*/ 543426 h 1018674"/>
                  <a:gd name="connsiteX75" fmla="*/ 86270 w 2464512"/>
                  <a:gd name="connsiteY75" fmla="*/ 537410 h 1018674"/>
                  <a:gd name="connsiteX76" fmla="*/ 80255 w 2464512"/>
                  <a:gd name="connsiteY76" fmla="*/ 531395 h 1018674"/>
                  <a:gd name="connsiteX77" fmla="*/ 78249 w 2464512"/>
                  <a:gd name="connsiteY77" fmla="*/ 513347 h 1018674"/>
                  <a:gd name="connsiteX78" fmla="*/ 66218 w 2464512"/>
                  <a:gd name="connsiteY78" fmla="*/ 509337 h 1018674"/>
                  <a:gd name="connsiteX79" fmla="*/ 60202 w 2464512"/>
                  <a:gd name="connsiteY79" fmla="*/ 505326 h 1018674"/>
                  <a:gd name="connsiteX80" fmla="*/ 54186 w 2464512"/>
                  <a:gd name="connsiteY80" fmla="*/ 499310 h 1018674"/>
                  <a:gd name="connsiteX81" fmla="*/ 48170 w 2464512"/>
                  <a:gd name="connsiteY81" fmla="*/ 497305 h 1018674"/>
                  <a:gd name="connsiteX82" fmla="*/ 46165 w 2464512"/>
                  <a:gd name="connsiteY82" fmla="*/ 483268 h 1018674"/>
                  <a:gd name="connsiteX83" fmla="*/ 40149 w 2464512"/>
                  <a:gd name="connsiteY83" fmla="*/ 477252 h 1018674"/>
                  <a:gd name="connsiteX84" fmla="*/ 38144 w 2464512"/>
                  <a:gd name="connsiteY84" fmla="*/ 465221 h 1018674"/>
                  <a:gd name="connsiteX85" fmla="*/ 28118 w 2464512"/>
                  <a:gd name="connsiteY85" fmla="*/ 453189 h 1018674"/>
                  <a:gd name="connsiteX86" fmla="*/ 24107 w 2464512"/>
                  <a:gd name="connsiteY86" fmla="*/ 447174 h 1018674"/>
                  <a:gd name="connsiteX87" fmla="*/ 16086 w 2464512"/>
                  <a:gd name="connsiteY87" fmla="*/ 445168 h 1018674"/>
                  <a:gd name="connsiteX88" fmla="*/ 8065 w 2464512"/>
                  <a:gd name="connsiteY88" fmla="*/ 441158 h 1018674"/>
                  <a:gd name="connsiteX89" fmla="*/ 6060 w 2464512"/>
                  <a:gd name="connsiteY89" fmla="*/ 433137 h 1018674"/>
                  <a:gd name="connsiteX90" fmla="*/ 44 w 2464512"/>
                  <a:gd name="connsiteY90" fmla="*/ 427121 h 1018674"/>
                  <a:gd name="connsiteX91" fmla="*/ 4055 w 2464512"/>
                  <a:gd name="connsiteY91" fmla="*/ 415089 h 1018674"/>
                  <a:gd name="connsiteX92" fmla="*/ 6060 w 2464512"/>
                  <a:gd name="connsiteY92" fmla="*/ 405063 h 1018674"/>
                  <a:gd name="connsiteX93" fmla="*/ 18091 w 2464512"/>
                  <a:gd name="connsiteY93" fmla="*/ 399047 h 1018674"/>
                  <a:gd name="connsiteX94" fmla="*/ 26112 w 2464512"/>
                  <a:gd name="connsiteY94" fmla="*/ 395037 h 1018674"/>
                  <a:gd name="connsiteX95" fmla="*/ 44160 w 2464512"/>
                  <a:gd name="connsiteY95" fmla="*/ 389021 h 1018674"/>
                  <a:gd name="connsiteX96" fmla="*/ 50176 w 2464512"/>
                  <a:gd name="connsiteY96" fmla="*/ 387016 h 1018674"/>
                  <a:gd name="connsiteX97" fmla="*/ 58197 w 2464512"/>
                  <a:gd name="connsiteY97" fmla="*/ 381000 h 1018674"/>
                  <a:gd name="connsiteX98" fmla="*/ 64212 w 2464512"/>
                  <a:gd name="connsiteY98" fmla="*/ 378995 h 1018674"/>
                  <a:gd name="connsiteX99" fmla="*/ 66218 w 2464512"/>
                  <a:gd name="connsiteY99" fmla="*/ 372979 h 1018674"/>
                  <a:gd name="connsiteX100" fmla="*/ 84265 w 2464512"/>
                  <a:gd name="connsiteY100" fmla="*/ 358942 h 1018674"/>
                  <a:gd name="connsiteX101" fmla="*/ 90281 w 2464512"/>
                  <a:gd name="connsiteY101" fmla="*/ 354931 h 1018674"/>
                  <a:gd name="connsiteX102" fmla="*/ 98302 w 2464512"/>
                  <a:gd name="connsiteY102" fmla="*/ 352926 h 1018674"/>
                  <a:gd name="connsiteX103" fmla="*/ 100307 w 2464512"/>
                  <a:gd name="connsiteY103" fmla="*/ 342900 h 1018674"/>
                  <a:gd name="connsiteX104" fmla="*/ 108328 w 2464512"/>
                  <a:gd name="connsiteY104" fmla="*/ 330868 h 1018674"/>
                  <a:gd name="connsiteX105" fmla="*/ 116349 w 2464512"/>
                  <a:gd name="connsiteY105" fmla="*/ 286752 h 1018674"/>
                  <a:gd name="connsiteX106" fmla="*/ 120360 w 2464512"/>
                  <a:gd name="connsiteY106" fmla="*/ 228600 h 1018674"/>
                  <a:gd name="connsiteX107" fmla="*/ 122365 w 2464512"/>
                  <a:gd name="connsiteY107" fmla="*/ 218574 h 1018674"/>
                  <a:gd name="connsiteX108" fmla="*/ 126376 w 2464512"/>
                  <a:gd name="connsiteY108" fmla="*/ 212558 h 1018674"/>
                  <a:gd name="connsiteX109" fmla="*/ 128381 w 2464512"/>
                  <a:gd name="connsiteY109" fmla="*/ 204537 h 1018674"/>
                  <a:gd name="connsiteX110" fmla="*/ 136402 w 2464512"/>
                  <a:gd name="connsiteY110" fmla="*/ 182479 h 1018674"/>
                  <a:gd name="connsiteX111" fmla="*/ 138407 w 2464512"/>
                  <a:gd name="connsiteY111" fmla="*/ 172452 h 1018674"/>
                  <a:gd name="connsiteX112" fmla="*/ 142418 w 2464512"/>
                  <a:gd name="connsiteY112" fmla="*/ 164431 h 1018674"/>
                  <a:gd name="connsiteX113" fmla="*/ 148434 w 2464512"/>
                  <a:gd name="connsiteY113" fmla="*/ 130342 h 1018674"/>
                  <a:gd name="connsiteX114" fmla="*/ 162470 w 2464512"/>
                  <a:gd name="connsiteY114" fmla="*/ 98258 h 1018674"/>
                  <a:gd name="connsiteX115" fmla="*/ 164476 w 2464512"/>
                  <a:gd name="connsiteY115" fmla="*/ 44116 h 1018674"/>
                  <a:gd name="connsiteX116" fmla="*/ 166481 w 2464512"/>
                  <a:gd name="connsiteY116" fmla="*/ 32084 h 1018674"/>
                  <a:gd name="connsiteX117" fmla="*/ 174502 w 2464512"/>
                  <a:gd name="connsiteY117" fmla="*/ 30079 h 1018674"/>
                  <a:gd name="connsiteX118" fmla="*/ 200570 w 2464512"/>
                  <a:gd name="connsiteY118" fmla="*/ 26068 h 1018674"/>
                  <a:gd name="connsiteX119" fmla="*/ 224634 w 2464512"/>
                  <a:gd name="connsiteY119" fmla="*/ 20052 h 1018674"/>
                  <a:gd name="connsiteX120" fmla="*/ 256718 w 2464512"/>
                  <a:gd name="connsiteY120" fmla="*/ 10026 h 1018674"/>
                  <a:gd name="connsiteX121" fmla="*/ 262734 w 2464512"/>
                  <a:gd name="connsiteY121" fmla="*/ 6016 h 1018674"/>
                  <a:gd name="connsiteX122" fmla="*/ 274765 w 2464512"/>
                  <a:gd name="connsiteY122" fmla="*/ 4010 h 1018674"/>
                  <a:gd name="connsiteX123" fmla="*/ 286797 w 2464512"/>
                  <a:gd name="connsiteY123" fmla="*/ 0 h 1018674"/>
                  <a:gd name="connsiteX124" fmla="*/ 316876 w 2464512"/>
                  <a:gd name="connsiteY124" fmla="*/ 4010 h 1018674"/>
                  <a:gd name="connsiteX125" fmla="*/ 322891 w 2464512"/>
                  <a:gd name="connsiteY125" fmla="*/ 10026 h 1018674"/>
                  <a:gd name="connsiteX126" fmla="*/ 340939 w 2464512"/>
                  <a:gd name="connsiteY126" fmla="*/ 18047 h 1018674"/>
                  <a:gd name="connsiteX127" fmla="*/ 348960 w 2464512"/>
                  <a:gd name="connsiteY127" fmla="*/ 22058 h 1018674"/>
                  <a:gd name="connsiteX128" fmla="*/ 354976 w 2464512"/>
                  <a:gd name="connsiteY128" fmla="*/ 26068 h 1018674"/>
                  <a:gd name="connsiteX129" fmla="*/ 365002 w 2464512"/>
                  <a:gd name="connsiteY129" fmla="*/ 28074 h 1018674"/>
                  <a:gd name="connsiteX130" fmla="*/ 393076 w 2464512"/>
                  <a:gd name="connsiteY130" fmla="*/ 44116 h 1018674"/>
                  <a:gd name="connsiteX131" fmla="*/ 409118 w 2464512"/>
                  <a:gd name="connsiteY131" fmla="*/ 48126 h 1018674"/>
                  <a:gd name="connsiteX132" fmla="*/ 425160 w 2464512"/>
                  <a:gd name="connsiteY132" fmla="*/ 56147 h 1018674"/>
                  <a:gd name="connsiteX133" fmla="*/ 467270 w 2464512"/>
                  <a:gd name="connsiteY133" fmla="*/ 64168 h 1018674"/>
                  <a:gd name="connsiteX134" fmla="*/ 493339 w 2464512"/>
                  <a:gd name="connsiteY134" fmla="*/ 62163 h 1018674"/>
                  <a:gd name="connsiteX135" fmla="*/ 515397 w 2464512"/>
                  <a:gd name="connsiteY135" fmla="*/ 60158 h 1018674"/>
                  <a:gd name="connsiteX136" fmla="*/ 607639 w 2464512"/>
                  <a:gd name="connsiteY136" fmla="*/ 62163 h 1018674"/>
                  <a:gd name="connsiteX137" fmla="*/ 613655 w 2464512"/>
                  <a:gd name="connsiteY137" fmla="*/ 66174 h 1018674"/>
                  <a:gd name="connsiteX138" fmla="*/ 635712 w 2464512"/>
                  <a:gd name="connsiteY138" fmla="*/ 74195 h 1018674"/>
                  <a:gd name="connsiteX139" fmla="*/ 643734 w 2464512"/>
                  <a:gd name="connsiteY139" fmla="*/ 80210 h 1018674"/>
                  <a:gd name="connsiteX140" fmla="*/ 649749 w 2464512"/>
                  <a:gd name="connsiteY140" fmla="*/ 84221 h 1018674"/>
                  <a:gd name="connsiteX141" fmla="*/ 655765 w 2464512"/>
                  <a:gd name="connsiteY141" fmla="*/ 90237 h 1018674"/>
                  <a:gd name="connsiteX142" fmla="*/ 665791 w 2464512"/>
                  <a:gd name="connsiteY142" fmla="*/ 92242 h 1018674"/>
                  <a:gd name="connsiteX143" fmla="*/ 671807 w 2464512"/>
                  <a:gd name="connsiteY143" fmla="*/ 100263 h 1018674"/>
                  <a:gd name="connsiteX144" fmla="*/ 685844 w 2464512"/>
                  <a:gd name="connsiteY144" fmla="*/ 104274 h 1018674"/>
                  <a:gd name="connsiteX145" fmla="*/ 701886 w 2464512"/>
                  <a:gd name="connsiteY145" fmla="*/ 110289 h 1018674"/>
                  <a:gd name="connsiteX146" fmla="*/ 709907 w 2464512"/>
                  <a:gd name="connsiteY146" fmla="*/ 116305 h 1018674"/>
                  <a:gd name="connsiteX147" fmla="*/ 731965 w 2464512"/>
                  <a:gd name="connsiteY147" fmla="*/ 122321 h 1018674"/>
                  <a:gd name="connsiteX148" fmla="*/ 746002 w 2464512"/>
                  <a:gd name="connsiteY148" fmla="*/ 130342 h 1018674"/>
                  <a:gd name="connsiteX149" fmla="*/ 754023 w 2464512"/>
                  <a:gd name="connsiteY149" fmla="*/ 132347 h 1018674"/>
                  <a:gd name="connsiteX150" fmla="*/ 782097 w 2464512"/>
                  <a:gd name="connsiteY150" fmla="*/ 140368 h 1018674"/>
                  <a:gd name="connsiteX151" fmla="*/ 788112 w 2464512"/>
                  <a:gd name="connsiteY151" fmla="*/ 144379 h 1018674"/>
                  <a:gd name="connsiteX152" fmla="*/ 796134 w 2464512"/>
                  <a:gd name="connsiteY152" fmla="*/ 146384 h 1018674"/>
                  <a:gd name="connsiteX153" fmla="*/ 844260 w 2464512"/>
                  <a:gd name="connsiteY153" fmla="*/ 154405 h 1018674"/>
                  <a:gd name="connsiteX154" fmla="*/ 960565 w 2464512"/>
                  <a:gd name="connsiteY154" fmla="*/ 162426 h 1018674"/>
                  <a:gd name="connsiteX155" fmla="*/ 1044786 w 2464512"/>
                  <a:gd name="connsiteY155" fmla="*/ 166437 h 1018674"/>
                  <a:gd name="connsiteX156" fmla="*/ 1080881 w 2464512"/>
                  <a:gd name="connsiteY156" fmla="*/ 168442 h 1018674"/>
                  <a:gd name="connsiteX157" fmla="*/ 1174277 w 2464512"/>
                  <a:gd name="connsiteY157" fmla="*/ 153402 h 1018674"/>
                  <a:gd name="connsiteX158" fmla="*/ 1341565 w 2464512"/>
                  <a:gd name="connsiteY158" fmla="*/ 170447 h 1018674"/>
                  <a:gd name="connsiteX159" fmla="*/ 1453810 w 2464512"/>
                  <a:gd name="connsiteY159" fmla="*/ 156060 h 1018674"/>
                  <a:gd name="connsiteX160" fmla="*/ 1508002 w 2464512"/>
                  <a:gd name="connsiteY160" fmla="*/ 166437 h 1018674"/>
                  <a:gd name="connsiteX161" fmla="*/ 1544097 w 2464512"/>
                  <a:gd name="connsiteY161" fmla="*/ 164431 h 1018674"/>
                  <a:gd name="connsiteX162" fmla="*/ 1554123 w 2464512"/>
                  <a:gd name="connsiteY162" fmla="*/ 160421 h 1018674"/>
                  <a:gd name="connsiteX163" fmla="*/ 1588212 w 2464512"/>
                  <a:gd name="connsiteY163" fmla="*/ 152400 h 1018674"/>
                  <a:gd name="connsiteX164" fmla="*/ 1594228 w 2464512"/>
                  <a:gd name="connsiteY164" fmla="*/ 148389 h 1018674"/>
                  <a:gd name="connsiteX165" fmla="*/ 1606260 w 2464512"/>
                  <a:gd name="connsiteY165" fmla="*/ 150395 h 1018674"/>
                  <a:gd name="connsiteX166" fmla="*/ 1622302 w 2464512"/>
                  <a:gd name="connsiteY166" fmla="*/ 156410 h 1018674"/>
                  <a:gd name="connsiteX167" fmla="*/ 1636339 w 2464512"/>
                  <a:gd name="connsiteY167" fmla="*/ 168442 h 1018674"/>
                  <a:gd name="connsiteX168" fmla="*/ 1642355 w 2464512"/>
                  <a:gd name="connsiteY168" fmla="*/ 176463 h 1018674"/>
                  <a:gd name="connsiteX169" fmla="*/ 1650376 w 2464512"/>
                  <a:gd name="connsiteY169" fmla="*/ 182479 h 1018674"/>
                  <a:gd name="connsiteX170" fmla="*/ 1668423 w 2464512"/>
                  <a:gd name="connsiteY170" fmla="*/ 204537 h 1018674"/>
                  <a:gd name="connsiteX171" fmla="*/ 1682460 w 2464512"/>
                  <a:gd name="connsiteY171" fmla="*/ 222584 h 1018674"/>
                  <a:gd name="connsiteX172" fmla="*/ 1700507 w 2464512"/>
                  <a:gd name="connsiteY172" fmla="*/ 240631 h 1018674"/>
                  <a:gd name="connsiteX173" fmla="*/ 1708528 w 2464512"/>
                  <a:gd name="connsiteY173" fmla="*/ 252663 h 1018674"/>
                  <a:gd name="connsiteX174" fmla="*/ 1730586 w 2464512"/>
                  <a:gd name="connsiteY174" fmla="*/ 282742 h 1018674"/>
                  <a:gd name="connsiteX175" fmla="*/ 1746678 w 2464512"/>
                  <a:gd name="connsiteY175" fmla="*/ 295576 h 1018674"/>
                  <a:gd name="connsiteX176" fmla="*/ 1726576 w 2464512"/>
                  <a:gd name="connsiteY176" fmla="*/ 318837 h 1018674"/>
                  <a:gd name="connsiteX177" fmla="*/ 1720560 w 2464512"/>
                  <a:gd name="connsiteY177" fmla="*/ 322847 h 1018674"/>
                  <a:gd name="connsiteX178" fmla="*/ 1712539 w 2464512"/>
                  <a:gd name="connsiteY178" fmla="*/ 328863 h 1018674"/>
                  <a:gd name="connsiteX179" fmla="*/ 1706523 w 2464512"/>
                  <a:gd name="connsiteY179" fmla="*/ 330868 h 1018674"/>
                  <a:gd name="connsiteX180" fmla="*/ 1696497 w 2464512"/>
                  <a:gd name="connsiteY180" fmla="*/ 346910 h 1018674"/>
                  <a:gd name="connsiteX181" fmla="*/ 1688476 w 2464512"/>
                  <a:gd name="connsiteY181" fmla="*/ 358942 h 1018674"/>
                  <a:gd name="connsiteX182" fmla="*/ 1684465 w 2464512"/>
                  <a:gd name="connsiteY182" fmla="*/ 364958 h 1018674"/>
                  <a:gd name="connsiteX183" fmla="*/ 1680455 w 2464512"/>
                  <a:gd name="connsiteY183" fmla="*/ 372979 h 1018674"/>
                  <a:gd name="connsiteX184" fmla="*/ 1674439 w 2464512"/>
                  <a:gd name="connsiteY184" fmla="*/ 376989 h 1018674"/>
                  <a:gd name="connsiteX185" fmla="*/ 1670428 w 2464512"/>
                  <a:gd name="connsiteY185" fmla="*/ 383005 h 1018674"/>
                  <a:gd name="connsiteX186" fmla="*/ 1660402 w 2464512"/>
                  <a:gd name="connsiteY186" fmla="*/ 395037 h 1018674"/>
                  <a:gd name="connsiteX187" fmla="*/ 1654386 w 2464512"/>
                  <a:gd name="connsiteY187" fmla="*/ 407068 h 1018674"/>
                  <a:gd name="connsiteX188" fmla="*/ 1648370 w 2464512"/>
                  <a:gd name="connsiteY188" fmla="*/ 409074 h 1018674"/>
                  <a:gd name="connsiteX189" fmla="*/ 1646365 w 2464512"/>
                  <a:gd name="connsiteY189" fmla="*/ 419100 h 1018674"/>
                  <a:gd name="connsiteX190" fmla="*/ 1640349 w 2464512"/>
                  <a:gd name="connsiteY190" fmla="*/ 425116 h 1018674"/>
                  <a:gd name="connsiteX191" fmla="*/ 1636339 w 2464512"/>
                  <a:gd name="connsiteY191" fmla="*/ 431131 h 1018674"/>
                  <a:gd name="connsiteX192" fmla="*/ 1630323 w 2464512"/>
                  <a:gd name="connsiteY192" fmla="*/ 439152 h 1018674"/>
                  <a:gd name="connsiteX193" fmla="*/ 1628318 w 2464512"/>
                  <a:gd name="connsiteY193" fmla="*/ 445168 h 1018674"/>
                  <a:gd name="connsiteX194" fmla="*/ 1616286 w 2464512"/>
                  <a:gd name="connsiteY194" fmla="*/ 463216 h 1018674"/>
                  <a:gd name="connsiteX195" fmla="*/ 1614281 w 2464512"/>
                  <a:gd name="connsiteY195" fmla="*/ 469231 h 1018674"/>
                  <a:gd name="connsiteX196" fmla="*/ 1608265 w 2464512"/>
                  <a:gd name="connsiteY196" fmla="*/ 475247 h 1018674"/>
                  <a:gd name="connsiteX197" fmla="*/ 1610270 w 2464512"/>
                  <a:gd name="connsiteY197" fmla="*/ 481263 h 1018674"/>
                  <a:gd name="connsiteX198" fmla="*/ 1610270 w 2464512"/>
                  <a:gd name="connsiteY198" fmla="*/ 529389 h 1018674"/>
                  <a:gd name="connsiteX199" fmla="*/ 1618291 w 2464512"/>
                  <a:gd name="connsiteY199" fmla="*/ 555458 h 1018674"/>
                  <a:gd name="connsiteX200" fmla="*/ 1620297 w 2464512"/>
                  <a:gd name="connsiteY200" fmla="*/ 563479 h 1018674"/>
                  <a:gd name="connsiteX201" fmla="*/ 1626312 w 2464512"/>
                  <a:gd name="connsiteY201" fmla="*/ 565484 h 1018674"/>
                  <a:gd name="connsiteX202" fmla="*/ 1644360 w 2464512"/>
                  <a:gd name="connsiteY202" fmla="*/ 575510 h 1018674"/>
                  <a:gd name="connsiteX203" fmla="*/ 1652381 w 2464512"/>
                  <a:gd name="connsiteY203" fmla="*/ 577516 h 1018674"/>
                  <a:gd name="connsiteX204" fmla="*/ 1664412 w 2464512"/>
                  <a:gd name="connsiteY204" fmla="*/ 593558 h 1018674"/>
                  <a:gd name="connsiteX205" fmla="*/ 1670428 w 2464512"/>
                  <a:gd name="connsiteY205" fmla="*/ 599574 h 1018674"/>
                  <a:gd name="connsiteX206" fmla="*/ 1676444 w 2464512"/>
                  <a:gd name="connsiteY206" fmla="*/ 607595 h 1018674"/>
                  <a:gd name="connsiteX207" fmla="*/ 1682460 w 2464512"/>
                  <a:gd name="connsiteY207" fmla="*/ 619626 h 1018674"/>
                  <a:gd name="connsiteX208" fmla="*/ 1684465 w 2464512"/>
                  <a:gd name="connsiteY208" fmla="*/ 625642 h 1018674"/>
                  <a:gd name="connsiteX209" fmla="*/ 1694491 w 2464512"/>
                  <a:gd name="connsiteY209" fmla="*/ 637674 h 1018674"/>
                  <a:gd name="connsiteX210" fmla="*/ 1700507 w 2464512"/>
                  <a:gd name="connsiteY210" fmla="*/ 641684 h 1018674"/>
                  <a:gd name="connsiteX211" fmla="*/ 1708528 w 2464512"/>
                  <a:gd name="connsiteY211" fmla="*/ 651710 h 1018674"/>
                  <a:gd name="connsiteX212" fmla="*/ 1710534 w 2464512"/>
                  <a:gd name="connsiteY212" fmla="*/ 657726 h 1018674"/>
                  <a:gd name="connsiteX213" fmla="*/ 1716549 w 2464512"/>
                  <a:gd name="connsiteY213" fmla="*/ 663742 h 1018674"/>
                  <a:gd name="connsiteX214" fmla="*/ 1720560 w 2464512"/>
                  <a:gd name="connsiteY214" fmla="*/ 669758 h 1018674"/>
                  <a:gd name="connsiteX215" fmla="*/ 1726576 w 2464512"/>
                  <a:gd name="connsiteY215" fmla="*/ 677779 h 1018674"/>
                  <a:gd name="connsiteX216" fmla="*/ 1728581 w 2464512"/>
                  <a:gd name="connsiteY216" fmla="*/ 703847 h 1018674"/>
                  <a:gd name="connsiteX217" fmla="*/ 1730586 w 2464512"/>
                  <a:gd name="connsiteY217" fmla="*/ 709863 h 1018674"/>
                  <a:gd name="connsiteX218" fmla="*/ 1742618 w 2464512"/>
                  <a:gd name="connsiteY218" fmla="*/ 713874 h 1018674"/>
                  <a:gd name="connsiteX219" fmla="*/ 1754649 w 2464512"/>
                  <a:gd name="connsiteY219" fmla="*/ 723900 h 1018674"/>
                  <a:gd name="connsiteX220" fmla="*/ 1760665 w 2464512"/>
                  <a:gd name="connsiteY220" fmla="*/ 725905 h 1018674"/>
                  <a:gd name="connsiteX221" fmla="*/ 1766681 w 2464512"/>
                  <a:gd name="connsiteY221" fmla="*/ 729916 h 1018674"/>
                  <a:gd name="connsiteX222" fmla="*/ 1804781 w 2464512"/>
                  <a:gd name="connsiteY222" fmla="*/ 725905 h 1018674"/>
                  <a:gd name="connsiteX223" fmla="*/ 1810797 w 2464512"/>
                  <a:gd name="connsiteY223" fmla="*/ 721895 h 1018674"/>
                  <a:gd name="connsiteX224" fmla="*/ 1836865 w 2464512"/>
                  <a:gd name="connsiteY224" fmla="*/ 723900 h 1018674"/>
                  <a:gd name="connsiteX225" fmla="*/ 1848897 w 2464512"/>
                  <a:gd name="connsiteY225" fmla="*/ 735931 h 1018674"/>
                  <a:gd name="connsiteX226" fmla="*/ 1860928 w 2464512"/>
                  <a:gd name="connsiteY226" fmla="*/ 743952 h 1018674"/>
                  <a:gd name="connsiteX227" fmla="*/ 1864939 w 2464512"/>
                  <a:gd name="connsiteY227" fmla="*/ 749968 h 1018674"/>
                  <a:gd name="connsiteX228" fmla="*/ 1876970 w 2464512"/>
                  <a:gd name="connsiteY228" fmla="*/ 762000 h 1018674"/>
                  <a:gd name="connsiteX229" fmla="*/ 1880981 w 2464512"/>
                  <a:gd name="connsiteY229" fmla="*/ 768016 h 1018674"/>
                  <a:gd name="connsiteX230" fmla="*/ 1884991 w 2464512"/>
                  <a:gd name="connsiteY230" fmla="*/ 790074 h 1018674"/>
                  <a:gd name="connsiteX231" fmla="*/ 1889002 w 2464512"/>
                  <a:gd name="connsiteY231" fmla="*/ 818147 h 1018674"/>
                  <a:gd name="connsiteX232" fmla="*/ 1891007 w 2464512"/>
                  <a:gd name="connsiteY232" fmla="*/ 824163 h 1018674"/>
                  <a:gd name="connsiteX233" fmla="*/ 1897023 w 2464512"/>
                  <a:gd name="connsiteY233" fmla="*/ 830179 h 1018674"/>
                  <a:gd name="connsiteX234" fmla="*/ 1901034 w 2464512"/>
                  <a:gd name="connsiteY234" fmla="*/ 836195 h 1018674"/>
                  <a:gd name="connsiteX235" fmla="*/ 1911060 w 2464512"/>
                  <a:gd name="connsiteY235" fmla="*/ 860258 h 1018674"/>
                  <a:gd name="connsiteX236" fmla="*/ 1923091 w 2464512"/>
                  <a:gd name="connsiteY236" fmla="*/ 868279 h 1018674"/>
                  <a:gd name="connsiteX237" fmla="*/ 1931112 w 2464512"/>
                  <a:gd name="connsiteY237" fmla="*/ 880310 h 1018674"/>
                  <a:gd name="connsiteX238" fmla="*/ 1943144 w 2464512"/>
                  <a:gd name="connsiteY238" fmla="*/ 884321 h 1018674"/>
                  <a:gd name="connsiteX239" fmla="*/ 1965202 w 2464512"/>
                  <a:gd name="connsiteY239" fmla="*/ 882316 h 1018674"/>
                  <a:gd name="connsiteX240" fmla="*/ 1981244 w 2464512"/>
                  <a:gd name="connsiteY240" fmla="*/ 872289 h 1018674"/>
                  <a:gd name="connsiteX241" fmla="*/ 1987260 w 2464512"/>
                  <a:gd name="connsiteY241" fmla="*/ 870284 h 1018674"/>
                  <a:gd name="connsiteX242" fmla="*/ 1997286 w 2464512"/>
                  <a:gd name="connsiteY242" fmla="*/ 852237 h 1018674"/>
                  <a:gd name="connsiteX243" fmla="*/ 1993276 w 2464512"/>
                  <a:gd name="connsiteY243" fmla="*/ 814137 h 1018674"/>
                  <a:gd name="connsiteX244" fmla="*/ 1989265 w 2464512"/>
                  <a:gd name="connsiteY244" fmla="*/ 806116 h 1018674"/>
                  <a:gd name="connsiteX245" fmla="*/ 1979239 w 2464512"/>
                  <a:gd name="connsiteY245" fmla="*/ 792079 h 1018674"/>
                  <a:gd name="connsiteX246" fmla="*/ 1975228 w 2464512"/>
                  <a:gd name="connsiteY246" fmla="*/ 778042 h 1018674"/>
                  <a:gd name="connsiteX247" fmla="*/ 1977234 w 2464512"/>
                  <a:gd name="connsiteY247" fmla="*/ 741947 h 1018674"/>
                  <a:gd name="connsiteX248" fmla="*/ 1981244 w 2464512"/>
                  <a:gd name="connsiteY248" fmla="*/ 733926 h 1018674"/>
                  <a:gd name="connsiteX249" fmla="*/ 1989265 w 2464512"/>
                  <a:gd name="connsiteY249" fmla="*/ 717884 h 1018674"/>
                  <a:gd name="connsiteX250" fmla="*/ 2013328 w 2464512"/>
                  <a:gd name="connsiteY250" fmla="*/ 691816 h 1018674"/>
                  <a:gd name="connsiteX251" fmla="*/ 2031376 w 2464512"/>
                  <a:gd name="connsiteY251" fmla="*/ 671763 h 1018674"/>
                  <a:gd name="connsiteX252" fmla="*/ 2039397 w 2464512"/>
                  <a:gd name="connsiteY252" fmla="*/ 661737 h 1018674"/>
                  <a:gd name="connsiteX253" fmla="*/ 2053434 w 2464512"/>
                  <a:gd name="connsiteY253" fmla="*/ 649705 h 1018674"/>
                  <a:gd name="connsiteX254" fmla="*/ 2057444 w 2464512"/>
                  <a:gd name="connsiteY254" fmla="*/ 643689 h 1018674"/>
                  <a:gd name="connsiteX255" fmla="*/ 2069476 w 2464512"/>
                  <a:gd name="connsiteY255" fmla="*/ 631658 h 1018674"/>
                  <a:gd name="connsiteX256" fmla="*/ 2067470 w 2464512"/>
                  <a:gd name="connsiteY256" fmla="*/ 625642 h 1018674"/>
                  <a:gd name="connsiteX257" fmla="*/ 2061455 w 2464512"/>
                  <a:gd name="connsiteY257" fmla="*/ 623637 h 1018674"/>
                  <a:gd name="connsiteX258" fmla="*/ 2067470 w 2464512"/>
                  <a:gd name="connsiteY258" fmla="*/ 619626 h 1018674"/>
                  <a:gd name="connsiteX259" fmla="*/ 2091534 w 2464512"/>
                  <a:gd name="connsiteY259" fmla="*/ 615616 h 1018674"/>
                  <a:gd name="connsiteX260" fmla="*/ 2130184 w 2464512"/>
                  <a:gd name="connsiteY260" fmla="*/ 600927 h 1018674"/>
                  <a:gd name="connsiteX261" fmla="*/ 2169739 w 2464512"/>
                  <a:gd name="connsiteY261" fmla="*/ 611605 h 1018674"/>
                  <a:gd name="connsiteX262" fmla="*/ 2179765 w 2464512"/>
                  <a:gd name="connsiteY262" fmla="*/ 613610 h 1018674"/>
                  <a:gd name="connsiteX263" fmla="*/ 2193802 w 2464512"/>
                  <a:gd name="connsiteY263" fmla="*/ 619626 h 1018674"/>
                  <a:gd name="connsiteX264" fmla="*/ 2207839 w 2464512"/>
                  <a:gd name="connsiteY264" fmla="*/ 629652 h 1018674"/>
                  <a:gd name="connsiteX265" fmla="*/ 2221876 w 2464512"/>
                  <a:gd name="connsiteY265" fmla="*/ 631658 h 1018674"/>
                  <a:gd name="connsiteX266" fmla="*/ 2235912 w 2464512"/>
                  <a:gd name="connsiteY266" fmla="*/ 637674 h 1018674"/>
                  <a:gd name="connsiteX267" fmla="*/ 2241928 w 2464512"/>
                  <a:gd name="connsiteY267" fmla="*/ 641684 h 1018674"/>
                  <a:gd name="connsiteX268" fmla="*/ 2249949 w 2464512"/>
                  <a:gd name="connsiteY268" fmla="*/ 643689 h 1018674"/>
                  <a:gd name="connsiteX269" fmla="*/ 2259976 w 2464512"/>
                  <a:gd name="connsiteY269" fmla="*/ 647700 h 1018674"/>
                  <a:gd name="connsiteX270" fmla="*/ 2276018 w 2464512"/>
                  <a:gd name="connsiteY270" fmla="*/ 651710 h 1018674"/>
                  <a:gd name="connsiteX271" fmla="*/ 2302086 w 2464512"/>
                  <a:gd name="connsiteY271" fmla="*/ 663742 h 1018674"/>
                  <a:gd name="connsiteX272" fmla="*/ 2318128 w 2464512"/>
                  <a:gd name="connsiteY272" fmla="*/ 667752 h 1018674"/>
                  <a:gd name="connsiteX273" fmla="*/ 2328155 w 2464512"/>
                  <a:gd name="connsiteY273" fmla="*/ 671763 h 1018674"/>
                  <a:gd name="connsiteX274" fmla="*/ 2346202 w 2464512"/>
                  <a:gd name="connsiteY274" fmla="*/ 677779 h 1018674"/>
                  <a:gd name="connsiteX275" fmla="*/ 2356228 w 2464512"/>
                  <a:gd name="connsiteY275" fmla="*/ 683795 h 1018674"/>
                  <a:gd name="connsiteX276" fmla="*/ 2374276 w 2464512"/>
                  <a:gd name="connsiteY276" fmla="*/ 689810 h 1018674"/>
                  <a:gd name="connsiteX277" fmla="*/ 2380291 w 2464512"/>
                  <a:gd name="connsiteY277" fmla="*/ 695826 h 1018674"/>
                  <a:gd name="connsiteX278" fmla="*/ 2384302 w 2464512"/>
                  <a:gd name="connsiteY278" fmla="*/ 715879 h 1018674"/>
                  <a:gd name="connsiteX279" fmla="*/ 2394328 w 2464512"/>
                  <a:gd name="connsiteY279" fmla="*/ 727910 h 1018674"/>
                  <a:gd name="connsiteX280" fmla="*/ 2400344 w 2464512"/>
                  <a:gd name="connsiteY280" fmla="*/ 731921 h 1018674"/>
                  <a:gd name="connsiteX281" fmla="*/ 2406360 w 2464512"/>
                  <a:gd name="connsiteY281" fmla="*/ 745958 h 1018674"/>
                  <a:gd name="connsiteX282" fmla="*/ 2418391 w 2464512"/>
                  <a:gd name="connsiteY282" fmla="*/ 757989 h 1018674"/>
                  <a:gd name="connsiteX283" fmla="*/ 2426412 w 2464512"/>
                  <a:gd name="connsiteY283" fmla="*/ 772026 h 1018674"/>
                  <a:gd name="connsiteX284" fmla="*/ 2428418 w 2464512"/>
                  <a:gd name="connsiteY284" fmla="*/ 780047 h 1018674"/>
                  <a:gd name="connsiteX285" fmla="*/ 2432428 w 2464512"/>
                  <a:gd name="connsiteY285" fmla="*/ 788068 h 1018674"/>
                  <a:gd name="connsiteX286" fmla="*/ 2438444 w 2464512"/>
                  <a:gd name="connsiteY286" fmla="*/ 806116 h 1018674"/>
                  <a:gd name="connsiteX287" fmla="*/ 2444460 w 2464512"/>
                  <a:gd name="connsiteY287" fmla="*/ 814137 h 1018674"/>
                  <a:gd name="connsiteX288" fmla="*/ 2446465 w 2464512"/>
                  <a:gd name="connsiteY288" fmla="*/ 826168 h 1018674"/>
                  <a:gd name="connsiteX289" fmla="*/ 2450476 w 2464512"/>
                  <a:gd name="connsiteY289" fmla="*/ 832184 h 1018674"/>
                  <a:gd name="connsiteX290" fmla="*/ 2458497 w 2464512"/>
                  <a:gd name="connsiteY290" fmla="*/ 862263 h 1018674"/>
                  <a:gd name="connsiteX291" fmla="*/ 2464512 w 2464512"/>
                  <a:gd name="connsiteY291" fmla="*/ 874295 h 1018674"/>
                  <a:gd name="connsiteX292" fmla="*/ 2460502 w 2464512"/>
                  <a:gd name="connsiteY292" fmla="*/ 880310 h 1018674"/>
                  <a:gd name="connsiteX293" fmla="*/ 2448470 w 2464512"/>
                  <a:gd name="connsiteY293" fmla="*/ 882316 h 1018674"/>
                  <a:gd name="connsiteX294" fmla="*/ 2422402 w 2464512"/>
                  <a:gd name="connsiteY294" fmla="*/ 888331 h 1018674"/>
                  <a:gd name="connsiteX295" fmla="*/ 2350212 w 2464512"/>
                  <a:gd name="connsiteY295" fmla="*/ 884321 h 1018674"/>
                  <a:gd name="connsiteX296" fmla="*/ 2338181 w 2464512"/>
                  <a:gd name="connsiteY296" fmla="*/ 882316 h 1018674"/>
                  <a:gd name="connsiteX297" fmla="*/ 2326149 w 2464512"/>
                  <a:gd name="connsiteY297" fmla="*/ 878305 h 1018674"/>
                  <a:gd name="connsiteX298" fmla="*/ 2288049 w 2464512"/>
                  <a:gd name="connsiteY298" fmla="*/ 882316 h 1018674"/>
                  <a:gd name="connsiteX299" fmla="*/ 2282034 w 2464512"/>
                  <a:gd name="connsiteY299" fmla="*/ 884321 h 1018674"/>
                  <a:gd name="connsiteX300" fmla="*/ 2270002 w 2464512"/>
                  <a:gd name="connsiteY300" fmla="*/ 894347 h 1018674"/>
                  <a:gd name="connsiteX301" fmla="*/ 2263986 w 2464512"/>
                  <a:gd name="connsiteY301" fmla="*/ 900363 h 1018674"/>
                  <a:gd name="connsiteX302" fmla="*/ 2255965 w 2464512"/>
                  <a:gd name="connsiteY302" fmla="*/ 906379 h 1018674"/>
                  <a:gd name="connsiteX303" fmla="*/ 2249949 w 2464512"/>
                  <a:gd name="connsiteY303" fmla="*/ 914400 h 1018674"/>
                  <a:gd name="connsiteX304" fmla="*/ 2237918 w 2464512"/>
                  <a:gd name="connsiteY304" fmla="*/ 920416 h 1018674"/>
                  <a:gd name="connsiteX305" fmla="*/ 2231902 w 2464512"/>
                  <a:gd name="connsiteY305" fmla="*/ 926431 h 1018674"/>
                  <a:gd name="connsiteX306" fmla="*/ 2221876 w 2464512"/>
                  <a:gd name="connsiteY306" fmla="*/ 932447 h 1018674"/>
                  <a:gd name="connsiteX307" fmla="*/ 2219870 w 2464512"/>
                  <a:gd name="connsiteY307" fmla="*/ 940468 h 1018674"/>
                  <a:gd name="connsiteX308" fmla="*/ 2209844 w 2464512"/>
                  <a:gd name="connsiteY308" fmla="*/ 946484 h 1018674"/>
                  <a:gd name="connsiteX309" fmla="*/ 2197812 w 2464512"/>
                  <a:gd name="connsiteY309" fmla="*/ 956510 h 1018674"/>
                  <a:gd name="connsiteX310" fmla="*/ 2189791 w 2464512"/>
                  <a:gd name="connsiteY310" fmla="*/ 958516 h 1018674"/>
                  <a:gd name="connsiteX311" fmla="*/ 2177760 w 2464512"/>
                  <a:gd name="connsiteY311" fmla="*/ 970547 h 1018674"/>
                  <a:gd name="connsiteX312" fmla="*/ 2173749 w 2464512"/>
                  <a:gd name="connsiteY312" fmla="*/ 978568 h 1018674"/>
                  <a:gd name="connsiteX313" fmla="*/ 2163723 w 2464512"/>
                  <a:gd name="connsiteY313" fmla="*/ 984584 h 1018674"/>
                  <a:gd name="connsiteX314" fmla="*/ 2149686 w 2464512"/>
                  <a:gd name="connsiteY314" fmla="*/ 996616 h 1018674"/>
                  <a:gd name="connsiteX315" fmla="*/ 2135649 w 2464512"/>
                  <a:gd name="connsiteY315" fmla="*/ 1010652 h 1018674"/>
                  <a:gd name="connsiteX316" fmla="*/ 2129634 w 2464512"/>
                  <a:gd name="connsiteY316" fmla="*/ 1012658 h 1018674"/>
                  <a:gd name="connsiteX317" fmla="*/ 2125623 w 2464512"/>
                  <a:gd name="connsiteY317" fmla="*/ 1018674 h 1018674"/>
                  <a:gd name="connsiteX318" fmla="*/ 2114293 w 2464512"/>
                  <a:gd name="connsiteY318" fmla="*/ 1012457 h 1018674"/>
                  <a:gd name="connsiteX319" fmla="*/ 2093539 w 2464512"/>
                  <a:gd name="connsiteY319" fmla="*/ 1004637 h 1018674"/>
                  <a:gd name="connsiteX320" fmla="*/ 2089528 w 2464512"/>
                  <a:gd name="connsiteY320" fmla="*/ 998621 h 1018674"/>
                  <a:gd name="connsiteX321" fmla="*/ 2077497 w 2464512"/>
                  <a:gd name="connsiteY321" fmla="*/ 992605 h 1018674"/>
                  <a:gd name="connsiteX322" fmla="*/ 2067470 w 2464512"/>
                  <a:gd name="connsiteY322" fmla="*/ 996616 h 1018674"/>
                  <a:gd name="connsiteX323" fmla="*/ 2019344 w 2464512"/>
                  <a:gd name="connsiteY323" fmla="*/ 994610 h 1018674"/>
                  <a:gd name="connsiteX324" fmla="*/ 1987260 w 2464512"/>
                  <a:gd name="connsiteY324" fmla="*/ 988595 h 1018674"/>
                  <a:gd name="connsiteX325" fmla="*/ 1979239 w 2464512"/>
                  <a:gd name="connsiteY325" fmla="*/ 984584 h 1018674"/>
                  <a:gd name="connsiteX326" fmla="*/ 1973223 w 2464512"/>
                  <a:gd name="connsiteY326" fmla="*/ 980574 h 1018674"/>
                  <a:gd name="connsiteX327" fmla="*/ 1961191 w 2464512"/>
                  <a:gd name="connsiteY327" fmla="*/ 978568 h 1018674"/>
                  <a:gd name="connsiteX328" fmla="*/ 1941139 w 2464512"/>
                  <a:gd name="connsiteY328" fmla="*/ 970547 h 1018674"/>
                  <a:gd name="connsiteX329" fmla="*/ 1935123 w 2464512"/>
                  <a:gd name="connsiteY329" fmla="*/ 968542 h 1018674"/>
                  <a:gd name="connsiteX330" fmla="*/ 1929107 w 2464512"/>
                  <a:gd name="connsiteY330" fmla="*/ 964531 h 1018674"/>
                  <a:gd name="connsiteX331" fmla="*/ 1923091 w 2464512"/>
                  <a:gd name="connsiteY331" fmla="*/ 962526 h 1018674"/>
                  <a:gd name="connsiteX332" fmla="*/ 1915070 w 2464512"/>
                  <a:gd name="connsiteY332" fmla="*/ 958516 h 1018674"/>
                  <a:gd name="connsiteX333" fmla="*/ 1897023 w 2464512"/>
                  <a:gd name="connsiteY333" fmla="*/ 950495 h 1018674"/>
                  <a:gd name="connsiteX334" fmla="*/ 1889002 w 2464512"/>
                  <a:gd name="connsiteY334" fmla="*/ 946484 h 1018674"/>
                  <a:gd name="connsiteX335" fmla="*/ 1882986 w 2464512"/>
                  <a:gd name="connsiteY335" fmla="*/ 944479 h 1018674"/>
                  <a:gd name="connsiteX336" fmla="*/ 1876970 w 2464512"/>
                  <a:gd name="connsiteY336" fmla="*/ 940468 h 1018674"/>
                  <a:gd name="connsiteX337" fmla="*/ 1866944 w 2464512"/>
                  <a:gd name="connsiteY337" fmla="*/ 938463 h 1018674"/>
                  <a:gd name="connsiteX338" fmla="*/ 1852907 w 2464512"/>
                  <a:gd name="connsiteY338" fmla="*/ 934452 h 1018674"/>
                  <a:gd name="connsiteX339" fmla="*/ 1834860 w 2464512"/>
                  <a:gd name="connsiteY339" fmla="*/ 926431 h 1018674"/>
                  <a:gd name="connsiteX340" fmla="*/ 1808791 w 2464512"/>
                  <a:gd name="connsiteY340" fmla="*/ 916405 h 1018674"/>
                  <a:gd name="connsiteX341" fmla="*/ 1782723 w 2464512"/>
                  <a:gd name="connsiteY341" fmla="*/ 904374 h 1018674"/>
                  <a:gd name="connsiteX342" fmla="*/ 1776707 w 2464512"/>
                  <a:gd name="connsiteY342" fmla="*/ 900363 h 1018674"/>
                  <a:gd name="connsiteX343" fmla="*/ 1768686 w 2464512"/>
                  <a:gd name="connsiteY343" fmla="*/ 898358 h 1018674"/>
                  <a:gd name="connsiteX344" fmla="*/ 1748634 w 2464512"/>
                  <a:gd name="connsiteY344" fmla="*/ 892342 h 1018674"/>
                  <a:gd name="connsiteX345" fmla="*/ 1742618 w 2464512"/>
                  <a:gd name="connsiteY345" fmla="*/ 886326 h 1018674"/>
                  <a:gd name="connsiteX346" fmla="*/ 1738607 w 2464512"/>
                  <a:gd name="connsiteY346" fmla="*/ 880310 h 1018674"/>
                  <a:gd name="connsiteX347" fmla="*/ 1732591 w 2464512"/>
                  <a:gd name="connsiteY347" fmla="*/ 876300 h 1018674"/>
                  <a:gd name="connsiteX348" fmla="*/ 1714544 w 2464512"/>
                  <a:gd name="connsiteY348" fmla="*/ 858252 h 1018674"/>
                  <a:gd name="connsiteX349" fmla="*/ 1712539 w 2464512"/>
                  <a:gd name="connsiteY349" fmla="*/ 852237 h 1018674"/>
                  <a:gd name="connsiteX350" fmla="*/ 1706523 w 2464512"/>
                  <a:gd name="connsiteY350" fmla="*/ 842210 h 1018674"/>
                  <a:gd name="connsiteX351" fmla="*/ 1696497 w 2464512"/>
                  <a:gd name="connsiteY351" fmla="*/ 836195 h 1018674"/>
                  <a:gd name="connsiteX352" fmla="*/ 1692486 w 2464512"/>
                  <a:gd name="connsiteY352" fmla="*/ 830179 h 1018674"/>
                  <a:gd name="connsiteX353" fmla="*/ 1690481 w 2464512"/>
                  <a:gd name="connsiteY353" fmla="*/ 824163 h 1018674"/>
                  <a:gd name="connsiteX354" fmla="*/ 1682460 w 2464512"/>
                  <a:gd name="connsiteY354" fmla="*/ 816142 h 1018674"/>
                  <a:gd name="connsiteX355" fmla="*/ 1678449 w 2464512"/>
                  <a:gd name="connsiteY355" fmla="*/ 810126 h 1018674"/>
                  <a:gd name="connsiteX356" fmla="*/ 1660402 w 2464512"/>
                  <a:gd name="connsiteY356" fmla="*/ 790074 h 1018674"/>
                  <a:gd name="connsiteX357" fmla="*/ 1654386 w 2464512"/>
                  <a:gd name="connsiteY357" fmla="*/ 788068 h 1018674"/>
                  <a:gd name="connsiteX358" fmla="*/ 1632328 w 2464512"/>
                  <a:gd name="connsiteY358" fmla="*/ 768016 h 1018674"/>
                  <a:gd name="connsiteX359" fmla="*/ 1622302 w 2464512"/>
                  <a:gd name="connsiteY359" fmla="*/ 753979 h 1018674"/>
                  <a:gd name="connsiteX360" fmla="*/ 1618291 w 2464512"/>
                  <a:gd name="connsiteY360" fmla="*/ 747963 h 1018674"/>
                  <a:gd name="connsiteX361" fmla="*/ 1614281 w 2464512"/>
                  <a:gd name="connsiteY361" fmla="*/ 739942 h 1018674"/>
                  <a:gd name="connsiteX362" fmla="*/ 1608265 w 2464512"/>
                  <a:gd name="connsiteY362" fmla="*/ 733926 h 1018674"/>
                  <a:gd name="connsiteX363" fmla="*/ 1600244 w 2464512"/>
                  <a:gd name="connsiteY363" fmla="*/ 723900 h 1018674"/>
                  <a:gd name="connsiteX364" fmla="*/ 1598239 w 2464512"/>
                  <a:gd name="connsiteY364" fmla="*/ 717884 h 1018674"/>
                  <a:gd name="connsiteX365" fmla="*/ 1592223 w 2464512"/>
                  <a:gd name="connsiteY365" fmla="*/ 711868 h 1018674"/>
                  <a:gd name="connsiteX366" fmla="*/ 1588212 w 2464512"/>
                  <a:gd name="connsiteY366" fmla="*/ 705852 h 1018674"/>
                  <a:gd name="connsiteX367" fmla="*/ 1580191 w 2464512"/>
                  <a:gd name="connsiteY367" fmla="*/ 693821 h 1018674"/>
                  <a:gd name="connsiteX368" fmla="*/ 1568160 w 2464512"/>
                  <a:gd name="connsiteY368" fmla="*/ 679784 h 1018674"/>
                  <a:gd name="connsiteX369" fmla="*/ 1566155 w 2464512"/>
                  <a:gd name="connsiteY369" fmla="*/ 673768 h 1018674"/>
                  <a:gd name="connsiteX370" fmla="*/ 1548107 w 2464512"/>
                  <a:gd name="connsiteY370" fmla="*/ 653716 h 1018674"/>
                  <a:gd name="connsiteX371" fmla="*/ 1542091 w 2464512"/>
                  <a:gd name="connsiteY371" fmla="*/ 647700 h 1018674"/>
                  <a:gd name="connsiteX372" fmla="*/ 1524044 w 2464512"/>
                  <a:gd name="connsiteY372" fmla="*/ 623637 h 1018674"/>
                  <a:gd name="connsiteX373" fmla="*/ 1518028 w 2464512"/>
                  <a:gd name="connsiteY373" fmla="*/ 613610 h 1018674"/>
                  <a:gd name="connsiteX374" fmla="*/ 1514018 w 2464512"/>
                  <a:gd name="connsiteY374" fmla="*/ 607595 h 1018674"/>
                  <a:gd name="connsiteX375" fmla="*/ 1512012 w 2464512"/>
                  <a:gd name="connsiteY375" fmla="*/ 601579 h 1018674"/>
                  <a:gd name="connsiteX376" fmla="*/ 1505997 w 2464512"/>
                  <a:gd name="connsiteY376" fmla="*/ 599574 h 1018674"/>
                  <a:gd name="connsiteX377" fmla="*/ 1497976 w 2464512"/>
                  <a:gd name="connsiteY377" fmla="*/ 587542 h 1018674"/>
                  <a:gd name="connsiteX378" fmla="*/ 1491960 w 2464512"/>
                  <a:gd name="connsiteY378" fmla="*/ 577516 h 1018674"/>
                  <a:gd name="connsiteX379" fmla="*/ 1479928 w 2464512"/>
                  <a:gd name="connsiteY379" fmla="*/ 565484 h 1018674"/>
                  <a:gd name="connsiteX380" fmla="*/ 1473912 w 2464512"/>
                  <a:gd name="connsiteY380" fmla="*/ 563479 h 1018674"/>
                  <a:gd name="connsiteX381" fmla="*/ 1467897 w 2464512"/>
                  <a:gd name="connsiteY381" fmla="*/ 557463 h 1018674"/>
                  <a:gd name="connsiteX382" fmla="*/ 1465891 w 2464512"/>
                  <a:gd name="connsiteY382" fmla="*/ 551447 h 1018674"/>
                  <a:gd name="connsiteX383" fmla="*/ 1459876 w 2464512"/>
                  <a:gd name="connsiteY383" fmla="*/ 549442 h 1018674"/>
                  <a:gd name="connsiteX384" fmla="*/ 1441828 w 2464512"/>
                  <a:gd name="connsiteY384" fmla="*/ 545431 h 1018674"/>
                  <a:gd name="connsiteX385" fmla="*/ 1433807 w 2464512"/>
                  <a:gd name="connsiteY385" fmla="*/ 543426 h 1018674"/>
                  <a:gd name="connsiteX386" fmla="*/ 1415760 w 2464512"/>
                  <a:gd name="connsiteY386" fmla="*/ 535405 h 1018674"/>
                  <a:gd name="connsiteX387" fmla="*/ 1403728 w 2464512"/>
                  <a:gd name="connsiteY387" fmla="*/ 531395 h 1018674"/>
                  <a:gd name="connsiteX388" fmla="*/ 1395707 w 2464512"/>
                  <a:gd name="connsiteY388" fmla="*/ 529389 h 1018674"/>
                  <a:gd name="connsiteX389" fmla="*/ 1387686 w 2464512"/>
                  <a:gd name="connsiteY389" fmla="*/ 525379 h 1018674"/>
                  <a:gd name="connsiteX390" fmla="*/ 1359612 w 2464512"/>
                  <a:gd name="connsiteY390" fmla="*/ 523374 h 1018674"/>
                  <a:gd name="connsiteX391" fmla="*/ 1327528 w 2464512"/>
                  <a:gd name="connsiteY391" fmla="*/ 527384 h 1018674"/>
                  <a:gd name="connsiteX392" fmla="*/ 1309481 w 2464512"/>
                  <a:gd name="connsiteY392" fmla="*/ 533400 h 1018674"/>
                  <a:gd name="connsiteX393" fmla="*/ 1301460 w 2464512"/>
                  <a:gd name="connsiteY393" fmla="*/ 535405 h 1018674"/>
                  <a:gd name="connsiteX394" fmla="*/ 1291434 w 2464512"/>
                  <a:gd name="connsiteY394" fmla="*/ 541421 h 1018674"/>
                  <a:gd name="connsiteX395" fmla="*/ 1285418 w 2464512"/>
                  <a:gd name="connsiteY395" fmla="*/ 545431 h 1018674"/>
                  <a:gd name="connsiteX396" fmla="*/ 1267370 w 2464512"/>
                  <a:gd name="connsiteY396" fmla="*/ 551447 h 1018674"/>
                  <a:gd name="connsiteX397" fmla="*/ 1261355 w 2464512"/>
                  <a:gd name="connsiteY397" fmla="*/ 553452 h 1018674"/>
                  <a:gd name="connsiteX398" fmla="*/ 1253334 w 2464512"/>
                  <a:gd name="connsiteY398" fmla="*/ 555458 h 1018674"/>
                  <a:gd name="connsiteX399" fmla="*/ 1239297 w 2464512"/>
                  <a:gd name="connsiteY399" fmla="*/ 559468 h 1018674"/>
                  <a:gd name="connsiteX400" fmla="*/ 1171118 w 2464512"/>
                  <a:gd name="connsiteY400" fmla="*/ 561474 h 1018674"/>
                  <a:gd name="connsiteX401" fmla="*/ 1157081 w 2464512"/>
                  <a:gd name="connsiteY401" fmla="*/ 567489 h 1018674"/>
                  <a:gd name="connsiteX402" fmla="*/ 1147055 w 2464512"/>
                  <a:gd name="connsiteY402" fmla="*/ 571500 h 1018674"/>
                  <a:gd name="connsiteX403" fmla="*/ 1139034 w 2464512"/>
                  <a:gd name="connsiteY403" fmla="*/ 573505 h 1018674"/>
                  <a:gd name="connsiteX404" fmla="*/ 1129007 w 2464512"/>
                  <a:gd name="connsiteY404" fmla="*/ 577516 h 1018674"/>
                  <a:gd name="connsiteX405" fmla="*/ 1118981 w 2464512"/>
                  <a:gd name="connsiteY405" fmla="*/ 579521 h 1018674"/>
                  <a:gd name="connsiteX406" fmla="*/ 1108955 w 2464512"/>
                  <a:gd name="connsiteY406" fmla="*/ 583531 h 1018674"/>
                  <a:gd name="connsiteX407" fmla="*/ 1094918 w 2464512"/>
                  <a:gd name="connsiteY407" fmla="*/ 585537 h 1018674"/>
                  <a:gd name="connsiteX408" fmla="*/ 1068849 w 2464512"/>
                  <a:gd name="connsiteY408" fmla="*/ 591552 h 1018674"/>
                  <a:gd name="connsiteX409" fmla="*/ 1018718 w 2464512"/>
                  <a:gd name="connsiteY409" fmla="*/ 593558 h 1018674"/>
                  <a:gd name="connsiteX410" fmla="*/ 1006686 w 2464512"/>
                  <a:gd name="connsiteY410" fmla="*/ 591552 h 1018674"/>
                  <a:gd name="connsiteX411" fmla="*/ 988639 w 2464512"/>
                  <a:gd name="connsiteY411" fmla="*/ 585537 h 1018674"/>
                  <a:gd name="connsiteX412" fmla="*/ 976607 w 2464512"/>
                  <a:gd name="connsiteY412" fmla="*/ 577516 h 1018674"/>
                  <a:gd name="connsiteX413" fmla="*/ 970591 w 2464512"/>
                  <a:gd name="connsiteY413" fmla="*/ 573505 h 1018674"/>
                  <a:gd name="connsiteX414" fmla="*/ 964576 w 2464512"/>
                  <a:gd name="connsiteY414" fmla="*/ 571500 h 1018674"/>
                  <a:gd name="connsiteX415" fmla="*/ 956555 w 2464512"/>
                  <a:gd name="connsiteY415" fmla="*/ 565484 h 1018674"/>
                  <a:gd name="connsiteX416" fmla="*/ 950539 w 2464512"/>
                  <a:gd name="connsiteY416" fmla="*/ 563479 h 1018674"/>
                  <a:gd name="connsiteX417" fmla="*/ 948534 w 2464512"/>
                  <a:gd name="connsiteY417" fmla="*/ 557463 h 1018674"/>
                  <a:gd name="connsiteX418" fmla="*/ 942518 w 2464512"/>
                  <a:gd name="connsiteY418" fmla="*/ 551447 h 1018674"/>
                  <a:gd name="connsiteX419" fmla="*/ 934497 w 2464512"/>
                  <a:gd name="connsiteY419" fmla="*/ 547437 h 1018674"/>
                  <a:gd name="connsiteX420" fmla="*/ 922465 w 2464512"/>
                  <a:gd name="connsiteY420" fmla="*/ 539416 h 1018674"/>
                  <a:gd name="connsiteX421" fmla="*/ 910434 w 2464512"/>
                  <a:gd name="connsiteY421" fmla="*/ 533400 h 1018674"/>
                  <a:gd name="connsiteX422" fmla="*/ 906423 w 2464512"/>
                  <a:gd name="connsiteY422" fmla="*/ 527384 h 1018674"/>
                  <a:gd name="connsiteX423" fmla="*/ 894391 w 2464512"/>
                  <a:gd name="connsiteY423" fmla="*/ 523374 h 1018674"/>
                  <a:gd name="connsiteX424" fmla="*/ 888376 w 2464512"/>
                  <a:gd name="connsiteY424" fmla="*/ 517358 h 1018674"/>
                  <a:gd name="connsiteX425" fmla="*/ 884365 w 2464512"/>
                  <a:gd name="connsiteY425" fmla="*/ 511342 h 1018674"/>
                  <a:gd name="connsiteX426" fmla="*/ 878349 w 2464512"/>
                  <a:gd name="connsiteY426" fmla="*/ 507331 h 1018674"/>
                  <a:gd name="connsiteX427" fmla="*/ 864312 w 2464512"/>
                  <a:gd name="connsiteY427" fmla="*/ 499310 h 1018674"/>
                  <a:gd name="connsiteX428" fmla="*/ 860302 w 2464512"/>
                  <a:gd name="connsiteY428" fmla="*/ 493295 h 1018674"/>
                  <a:gd name="connsiteX429" fmla="*/ 854286 w 2464512"/>
                  <a:gd name="connsiteY429" fmla="*/ 491289 h 1018674"/>
                  <a:gd name="connsiteX430" fmla="*/ 838244 w 2464512"/>
                  <a:gd name="connsiteY430" fmla="*/ 485274 h 1018674"/>
                  <a:gd name="connsiteX431" fmla="*/ 830223 w 2464512"/>
                  <a:gd name="connsiteY431" fmla="*/ 481263 h 1018674"/>
                  <a:gd name="connsiteX432" fmla="*/ 776081 w 2464512"/>
                  <a:gd name="connsiteY432" fmla="*/ 483268 h 1018674"/>
                  <a:gd name="connsiteX433" fmla="*/ 764049 w 2464512"/>
                  <a:gd name="connsiteY433" fmla="*/ 489284 h 1018674"/>
                  <a:gd name="connsiteX434" fmla="*/ 758034 w 2464512"/>
                  <a:gd name="connsiteY434" fmla="*/ 491289 h 1018674"/>
                  <a:gd name="connsiteX435" fmla="*/ 748007 w 2464512"/>
                  <a:gd name="connsiteY435" fmla="*/ 501316 h 1018674"/>
                  <a:gd name="connsiteX436" fmla="*/ 733970 w 2464512"/>
                  <a:gd name="connsiteY436" fmla="*/ 519363 h 1018674"/>
                  <a:gd name="connsiteX437" fmla="*/ 727955 w 2464512"/>
                  <a:gd name="connsiteY437" fmla="*/ 547437 h 1018674"/>
                  <a:gd name="connsiteX0" fmla="*/ 727955 w 2464512"/>
                  <a:gd name="connsiteY0" fmla="*/ 547437 h 1018674"/>
                  <a:gd name="connsiteX1" fmla="*/ 727955 w 2464512"/>
                  <a:gd name="connsiteY1" fmla="*/ 547437 h 1018674"/>
                  <a:gd name="connsiteX2" fmla="*/ 687849 w 2464512"/>
                  <a:gd name="connsiteY2" fmla="*/ 549442 h 1018674"/>
                  <a:gd name="connsiteX3" fmla="*/ 683839 w 2464512"/>
                  <a:gd name="connsiteY3" fmla="*/ 559468 h 1018674"/>
                  <a:gd name="connsiteX4" fmla="*/ 675818 w 2464512"/>
                  <a:gd name="connsiteY4" fmla="*/ 571500 h 1018674"/>
                  <a:gd name="connsiteX5" fmla="*/ 651755 w 2464512"/>
                  <a:gd name="connsiteY5" fmla="*/ 569495 h 1018674"/>
                  <a:gd name="connsiteX6" fmla="*/ 645739 w 2464512"/>
                  <a:gd name="connsiteY6" fmla="*/ 567489 h 1018674"/>
                  <a:gd name="connsiteX7" fmla="*/ 627691 w 2464512"/>
                  <a:gd name="connsiteY7" fmla="*/ 555458 h 1018674"/>
                  <a:gd name="connsiteX8" fmla="*/ 607639 w 2464512"/>
                  <a:gd name="connsiteY8" fmla="*/ 541421 h 1018674"/>
                  <a:gd name="connsiteX9" fmla="*/ 595607 w 2464512"/>
                  <a:gd name="connsiteY9" fmla="*/ 529389 h 1018674"/>
                  <a:gd name="connsiteX10" fmla="*/ 585581 w 2464512"/>
                  <a:gd name="connsiteY10" fmla="*/ 517358 h 1018674"/>
                  <a:gd name="connsiteX11" fmla="*/ 573549 w 2464512"/>
                  <a:gd name="connsiteY11" fmla="*/ 511342 h 1018674"/>
                  <a:gd name="connsiteX12" fmla="*/ 565528 w 2464512"/>
                  <a:gd name="connsiteY12" fmla="*/ 503321 h 1018674"/>
                  <a:gd name="connsiteX13" fmla="*/ 553497 w 2464512"/>
                  <a:gd name="connsiteY13" fmla="*/ 497305 h 1018674"/>
                  <a:gd name="connsiteX14" fmla="*/ 551491 w 2464512"/>
                  <a:gd name="connsiteY14" fmla="*/ 491289 h 1018674"/>
                  <a:gd name="connsiteX15" fmla="*/ 545476 w 2464512"/>
                  <a:gd name="connsiteY15" fmla="*/ 489284 h 1018674"/>
                  <a:gd name="connsiteX16" fmla="*/ 517402 w 2464512"/>
                  <a:gd name="connsiteY16" fmla="*/ 483268 h 1018674"/>
                  <a:gd name="connsiteX17" fmla="*/ 499355 w 2464512"/>
                  <a:gd name="connsiteY17" fmla="*/ 477252 h 1018674"/>
                  <a:gd name="connsiteX18" fmla="*/ 493339 w 2464512"/>
                  <a:gd name="connsiteY18" fmla="*/ 475247 h 1018674"/>
                  <a:gd name="connsiteX19" fmla="*/ 479302 w 2464512"/>
                  <a:gd name="connsiteY19" fmla="*/ 469231 h 1018674"/>
                  <a:gd name="connsiteX20" fmla="*/ 445212 w 2464512"/>
                  <a:gd name="connsiteY20" fmla="*/ 463216 h 1018674"/>
                  <a:gd name="connsiteX21" fmla="*/ 439197 w 2464512"/>
                  <a:gd name="connsiteY21" fmla="*/ 459205 h 1018674"/>
                  <a:gd name="connsiteX22" fmla="*/ 431176 w 2464512"/>
                  <a:gd name="connsiteY22" fmla="*/ 453189 h 1018674"/>
                  <a:gd name="connsiteX23" fmla="*/ 425160 w 2464512"/>
                  <a:gd name="connsiteY23" fmla="*/ 451184 h 1018674"/>
                  <a:gd name="connsiteX24" fmla="*/ 415134 w 2464512"/>
                  <a:gd name="connsiteY24" fmla="*/ 445168 h 1018674"/>
                  <a:gd name="connsiteX25" fmla="*/ 407112 w 2464512"/>
                  <a:gd name="connsiteY25" fmla="*/ 439152 h 1018674"/>
                  <a:gd name="connsiteX26" fmla="*/ 401097 w 2464512"/>
                  <a:gd name="connsiteY26" fmla="*/ 433137 h 1018674"/>
                  <a:gd name="connsiteX27" fmla="*/ 387060 w 2464512"/>
                  <a:gd name="connsiteY27" fmla="*/ 429126 h 1018674"/>
                  <a:gd name="connsiteX28" fmla="*/ 373023 w 2464512"/>
                  <a:gd name="connsiteY28" fmla="*/ 423110 h 1018674"/>
                  <a:gd name="connsiteX29" fmla="*/ 358986 w 2464512"/>
                  <a:gd name="connsiteY29" fmla="*/ 417095 h 1018674"/>
                  <a:gd name="connsiteX30" fmla="*/ 328907 w 2464512"/>
                  <a:gd name="connsiteY30" fmla="*/ 421105 h 1018674"/>
                  <a:gd name="connsiteX31" fmla="*/ 316876 w 2464512"/>
                  <a:gd name="connsiteY31" fmla="*/ 427121 h 1018674"/>
                  <a:gd name="connsiteX32" fmla="*/ 306849 w 2464512"/>
                  <a:gd name="connsiteY32" fmla="*/ 429126 h 1018674"/>
                  <a:gd name="connsiteX33" fmla="*/ 292812 w 2464512"/>
                  <a:gd name="connsiteY33" fmla="*/ 441158 h 1018674"/>
                  <a:gd name="connsiteX34" fmla="*/ 282786 w 2464512"/>
                  <a:gd name="connsiteY34" fmla="*/ 453189 h 1018674"/>
                  <a:gd name="connsiteX35" fmla="*/ 274765 w 2464512"/>
                  <a:gd name="connsiteY35" fmla="*/ 475247 h 1018674"/>
                  <a:gd name="connsiteX36" fmla="*/ 272760 w 2464512"/>
                  <a:gd name="connsiteY36" fmla="*/ 487279 h 1018674"/>
                  <a:gd name="connsiteX37" fmla="*/ 268749 w 2464512"/>
                  <a:gd name="connsiteY37" fmla="*/ 507331 h 1018674"/>
                  <a:gd name="connsiteX38" fmla="*/ 266744 w 2464512"/>
                  <a:gd name="connsiteY38" fmla="*/ 521368 h 1018674"/>
                  <a:gd name="connsiteX39" fmla="*/ 260728 w 2464512"/>
                  <a:gd name="connsiteY39" fmla="*/ 539416 h 1018674"/>
                  <a:gd name="connsiteX40" fmla="*/ 270755 w 2464512"/>
                  <a:gd name="connsiteY40" fmla="*/ 545431 h 1018674"/>
                  <a:gd name="connsiteX41" fmla="*/ 268749 w 2464512"/>
                  <a:gd name="connsiteY41" fmla="*/ 569495 h 1018674"/>
                  <a:gd name="connsiteX42" fmla="*/ 250702 w 2464512"/>
                  <a:gd name="connsiteY42" fmla="*/ 589547 h 1018674"/>
                  <a:gd name="connsiteX43" fmla="*/ 244686 w 2464512"/>
                  <a:gd name="connsiteY43" fmla="*/ 595563 h 1018674"/>
                  <a:gd name="connsiteX44" fmla="*/ 238670 w 2464512"/>
                  <a:gd name="connsiteY44" fmla="*/ 601579 h 1018674"/>
                  <a:gd name="connsiteX45" fmla="*/ 232655 w 2464512"/>
                  <a:gd name="connsiteY45" fmla="*/ 603584 h 1018674"/>
                  <a:gd name="connsiteX46" fmla="*/ 210597 w 2464512"/>
                  <a:gd name="connsiteY46" fmla="*/ 629652 h 1018674"/>
                  <a:gd name="connsiteX47" fmla="*/ 204581 w 2464512"/>
                  <a:gd name="connsiteY47" fmla="*/ 633663 h 1018674"/>
                  <a:gd name="connsiteX48" fmla="*/ 196560 w 2464512"/>
                  <a:gd name="connsiteY48" fmla="*/ 639679 h 1018674"/>
                  <a:gd name="connsiteX49" fmla="*/ 178512 w 2464512"/>
                  <a:gd name="connsiteY49" fmla="*/ 655721 h 1018674"/>
                  <a:gd name="connsiteX50" fmla="*/ 164476 w 2464512"/>
                  <a:gd name="connsiteY50" fmla="*/ 663742 h 1018674"/>
                  <a:gd name="connsiteX51" fmla="*/ 150439 w 2464512"/>
                  <a:gd name="connsiteY51" fmla="*/ 669758 h 1018674"/>
                  <a:gd name="connsiteX52" fmla="*/ 136402 w 2464512"/>
                  <a:gd name="connsiteY52" fmla="*/ 675774 h 1018674"/>
                  <a:gd name="connsiteX53" fmla="*/ 124370 w 2464512"/>
                  <a:gd name="connsiteY53" fmla="*/ 677779 h 1018674"/>
                  <a:gd name="connsiteX54" fmla="*/ 118355 w 2464512"/>
                  <a:gd name="connsiteY54" fmla="*/ 675774 h 1018674"/>
                  <a:gd name="connsiteX55" fmla="*/ 116349 w 2464512"/>
                  <a:gd name="connsiteY55" fmla="*/ 663742 h 1018674"/>
                  <a:gd name="connsiteX56" fmla="*/ 112339 w 2464512"/>
                  <a:gd name="connsiteY56" fmla="*/ 657726 h 1018674"/>
                  <a:gd name="connsiteX57" fmla="*/ 114344 w 2464512"/>
                  <a:gd name="connsiteY57" fmla="*/ 649705 h 1018674"/>
                  <a:gd name="connsiteX58" fmla="*/ 126376 w 2464512"/>
                  <a:gd name="connsiteY58" fmla="*/ 639679 h 1018674"/>
                  <a:gd name="connsiteX59" fmla="*/ 134397 w 2464512"/>
                  <a:gd name="connsiteY59" fmla="*/ 637674 h 1018674"/>
                  <a:gd name="connsiteX60" fmla="*/ 148434 w 2464512"/>
                  <a:gd name="connsiteY60" fmla="*/ 627647 h 1018674"/>
                  <a:gd name="connsiteX61" fmla="*/ 154449 w 2464512"/>
                  <a:gd name="connsiteY61" fmla="*/ 623637 h 1018674"/>
                  <a:gd name="connsiteX62" fmla="*/ 166481 w 2464512"/>
                  <a:gd name="connsiteY62" fmla="*/ 611605 h 1018674"/>
                  <a:gd name="connsiteX63" fmla="*/ 172497 w 2464512"/>
                  <a:gd name="connsiteY63" fmla="*/ 605589 h 1018674"/>
                  <a:gd name="connsiteX64" fmla="*/ 174502 w 2464512"/>
                  <a:gd name="connsiteY64" fmla="*/ 599574 h 1018674"/>
                  <a:gd name="connsiteX65" fmla="*/ 186534 w 2464512"/>
                  <a:gd name="connsiteY65" fmla="*/ 591552 h 1018674"/>
                  <a:gd name="connsiteX66" fmla="*/ 194555 w 2464512"/>
                  <a:gd name="connsiteY66" fmla="*/ 579521 h 1018674"/>
                  <a:gd name="connsiteX67" fmla="*/ 196560 w 2464512"/>
                  <a:gd name="connsiteY67" fmla="*/ 573505 h 1018674"/>
                  <a:gd name="connsiteX68" fmla="*/ 188539 w 2464512"/>
                  <a:gd name="connsiteY68" fmla="*/ 545431 h 1018674"/>
                  <a:gd name="connsiteX69" fmla="*/ 170491 w 2464512"/>
                  <a:gd name="connsiteY69" fmla="*/ 539416 h 1018674"/>
                  <a:gd name="connsiteX70" fmla="*/ 152444 w 2464512"/>
                  <a:gd name="connsiteY70" fmla="*/ 541421 h 1018674"/>
                  <a:gd name="connsiteX71" fmla="*/ 144423 w 2464512"/>
                  <a:gd name="connsiteY71" fmla="*/ 543426 h 1018674"/>
                  <a:gd name="connsiteX72" fmla="*/ 134397 w 2464512"/>
                  <a:gd name="connsiteY72" fmla="*/ 545431 h 1018674"/>
                  <a:gd name="connsiteX73" fmla="*/ 126376 w 2464512"/>
                  <a:gd name="connsiteY73" fmla="*/ 551447 h 1018674"/>
                  <a:gd name="connsiteX74" fmla="*/ 88276 w 2464512"/>
                  <a:gd name="connsiteY74" fmla="*/ 543426 h 1018674"/>
                  <a:gd name="connsiteX75" fmla="*/ 86270 w 2464512"/>
                  <a:gd name="connsiteY75" fmla="*/ 537410 h 1018674"/>
                  <a:gd name="connsiteX76" fmla="*/ 80255 w 2464512"/>
                  <a:gd name="connsiteY76" fmla="*/ 531395 h 1018674"/>
                  <a:gd name="connsiteX77" fmla="*/ 78249 w 2464512"/>
                  <a:gd name="connsiteY77" fmla="*/ 513347 h 1018674"/>
                  <a:gd name="connsiteX78" fmla="*/ 66218 w 2464512"/>
                  <a:gd name="connsiteY78" fmla="*/ 509337 h 1018674"/>
                  <a:gd name="connsiteX79" fmla="*/ 60202 w 2464512"/>
                  <a:gd name="connsiteY79" fmla="*/ 505326 h 1018674"/>
                  <a:gd name="connsiteX80" fmla="*/ 54186 w 2464512"/>
                  <a:gd name="connsiteY80" fmla="*/ 499310 h 1018674"/>
                  <a:gd name="connsiteX81" fmla="*/ 48170 w 2464512"/>
                  <a:gd name="connsiteY81" fmla="*/ 497305 h 1018674"/>
                  <a:gd name="connsiteX82" fmla="*/ 46165 w 2464512"/>
                  <a:gd name="connsiteY82" fmla="*/ 483268 h 1018674"/>
                  <a:gd name="connsiteX83" fmla="*/ 40149 w 2464512"/>
                  <a:gd name="connsiteY83" fmla="*/ 477252 h 1018674"/>
                  <a:gd name="connsiteX84" fmla="*/ 38144 w 2464512"/>
                  <a:gd name="connsiteY84" fmla="*/ 465221 h 1018674"/>
                  <a:gd name="connsiteX85" fmla="*/ 28118 w 2464512"/>
                  <a:gd name="connsiteY85" fmla="*/ 453189 h 1018674"/>
                  <a:gd name="connsiteX86" fmla="*/ 24107 w 2464512"/>
                  <a:gd name="connsiteY86" fmla="*/ 447174 h 1018674"/>
                  <a:gd name="connsiteX87" fmla="*/ 16086 w 2464512"/>
                  <a:gd name="connsiteY87" fmla="*/ 445168 h 1018674"/>
                  <a:gd name="connsiteX88" fmla="*/ 8065 w 2464512"/>
                  <a:gd name="connsiteY88" fmla="*/ 441158 h 1018674"/>
                  <a:gd name="connsiteX89" fmla="*/ 6060 w 2464512"/>
                  <a:gd name="connsiteY89" fmla="*/ 433137 h 1018674"/>
                  <a:gd name="connsiteX90" fmla="*/ 44 w 2464512"/>
                  <a:gd name="connsiteY90" fmla="*/ 427121 h 1018674"/>
                  <a:gd name="connsiteX91" fmla="*/ 4055 w 2464512"/>
                  <a:gd name="connsiteY91" fmla="*/ 415089 h 1018674"/>
                  <a:gd name="connsiteX92" fmla="*/ 6060 w 2464512"/>
                  <a:gd name="connsiteY92" fmla="*/ 405063 h 1018674"/>
                  <a:gd name="connsiteX93" fmla="*/ 18091 w 2464512"/>
                  <a:gd name="connsiteY93" fmla="*/ 399047 h 1018674"/>
                  <a:gd name="connsiteX94" fmla="*/ 26112 w 2464512"/>
                  <a:gd name="connsiteY94" fmla="*/ 395037 h 1018674"/>
                  <a:gd name="connsiteX95" fmla="*/ 44160 w 2464512"/>
                  <a:gd name="connsiteY95" fmla="*/ 389021 h 1018674"/>
                  <a:gd name="connsiteX96" fmla="*/ 50176 w 2464512"/>
                  <a:gd name="connsiteY96" fmla="*/ 387016 h 1018674"/>
                  <a:gd name="connsiteX97" fmla="*/ 58197 w 2464512"/>
                  <a:gd name="connsiteY97" fmla="*/ 381000 h 1018674"/>
                  <a:gd name="connsiteX98" fmla="*/ 64212 w 2464512"/>
                  <a:gd name="connsiteY98" fmla="*/ 378995 h 1018674"/>
                  <a:gd name="connsiteX99" fmla="*/ 66218 w 2464512"/>
                  <a:gd name="connsiteY99" fmla="*/ 372979 h 1018674"/>
                  <a:gd name="connsiteX100" fmla="*/ 84265 w 2464512"/>
                  <a:gd name="connsiteY100" fmla="*/ 358942 h 1018674"/>
                  <a:gd name="connsiteX101" fmla="*/ 90281 w 2464512"/>
                  <a:gd name="connsiteY101" fmla="*/ 354931 h 1018674"/>
                  <a:gd name="connsiteX102" fmla="*/ 98302 w 2464512"/>
                  <a:gd name="connsiteY102" fmla="*/ 352926 h 1018674"/>
                  <a:gd name="connsiteX103" fmla="*/ 100307 w 2464512"/>
                  <a:gd name="connsiteY103" fmla="*/ 342900 h 1018674"/>
                  <a:gd name="connsiteX104" fmla="*/ 108328 w 2464512"/>
                  <a:gd name="connsiteY104" fmla="*/ 330868 h 1018674"/>
                  <a:gd name="connsiteX105" fmla="*/ 116349 w 2464512"/>
                  <a:gd name="connsiteY105" fmla="*/ 286752 h 1018674"/>
                  <a:gd name="connsiteX106" fmla="*/ 120360 w 2464512"/>
                  <a:gd name="connsiteY106" fmla="*/ 228600 h 1018674"/>
                  <a:gd name="connsiteX107" fmla="*/ 122365 w 2464512"/>
                  <a:gd name="connsiteY107" fmla="*/ 218574 h 1018674"/>
                  <a:gd name="connsiteX108" fmla="*/ 126376 w 2464512"/>
                  <a:gd name="connsiteY108" fmla="*/ 212558 h 1018674"/>
                  <a:gd name="connsiteX109" fmla="*/ 128381 w 2464512"/>
                  <a:gd name="connsiteY109" fmla="*/ 204537 h 1018674"/>
                  <a:gd name="connsiteX110" fmla="*/ 136402 w 2464512"/>
                  <a:gd name="connsiteY110" fmla="*/ 182479 h 1018674"/>
                  <a:gd name="connsiteX111" fmla="*/ 138407 w 2464512"/>
                  <a:gd name="connsiteY111" fmla="*/ 172452 h 1018674"/>
                  <a:gd name="connsiteX112" fmla="*/ 142418 w 2464512"/>
                  <a:gd name="connsiteY112" fmla="*/ 164431 h 1018674"/>
                  <a:gd name="connsiteX113" fmla="*/ 148434 w 2464512"/>
                  <a:gd name="connsiteY113" fmla="*/ 130342 h 1018674"/>
                  <a:gd name="connsiteX114" fmla="*/ 162470 w 2464512"/>
                  <a:gd name="connsiteY114" fmla="*/ 98258 h 1018674"/>
                  <a:gd name="connsiteX115" fmla="*/ 164476 w 2464512"/>
                  <a:gd name="connsiteY115" fmla="*/ 44116 h 1018674"/>
                  <a:gd name="connsiteX116" fmla="*/ 166481 w 2464512"/>
                  <a:gd name="connsiteY116" fmla="*/ 32084 h 1018674"/>
                  <a:gd name="connsiteX117" fmla="*/ 174502 w 2464512"/>
                  <a:gd name="connsiteY117" fmla="*/ 30079 h 1018674"/>
                  <a:gd name="connsiteX118" fmla="*/ 200570 w 2464512"/>
                  <a:gd name="connsiteY118" fmla="*/ 26068 h 1018674"/>
                  <a:gd name="connsiteX119" fmla="*/ 224634 w 2464512"/>
                  <a:gd name="connsiteY119" fmla="*/ 20052 h 1018674"/>
                  <a:gd name="connsiteX120" fmla="*/ 256718 w 2464512"/>
                  <a:gd name="connsiteY120" fmla="*/ 10026 h 1018674"/>
                  <a:gd name="connsiteX121" fmla="*/ 262734 w 2464512"/>
                  <a:gd name="connsiteY121" fmla="*/ 6016 h 1018674"/>
                  <a:gd name="connsiteX122" fmla="*/ 274765 w 2464512"/>
                  <a:gd name="connsiteY122" fmla="*/ 4010 h 1018674"/>
                  <a:gd name="connsiteX123" fmla="*/ 286797 w 2464512"/>
                  <a:gd name="connsiteY123" fmla="*/ 0 h 1018674"/>
                  <a:gd name="connsiteX124" fmla="*/ 316876 w 2464512"/>
                  <a:gd name="connsiteY124" fmla="*/ 4010 h 1018674"/>
                  <a:gd name="connsiteX125" fmla="*/ 322891 w 2464512"/>
                  <a:gd name="connsiteY125" fmla="*/ 10026 h 1018674"/>
                  <a:gd name="connsiteX126" fmla="*/ 340939 w 2464512"/>
                  <a:gd name="connsiteY126" fmla="*/ 18047 h 1018674"/>
                  <a:gd name="connsiteX127" fmla="*/ 348960 w 2464512"/>
                  <a:gd name="connsiteY127" fmla="*/ 22058 h 1018674"/>
                  <a:gd name="connsiteX128" fmla="*/ 354976 w 2464512"/>
                  <a:gd name="connsiteY128" fmla="*/ 26068 h 1018674"/>
                  <a:gd name="connsiteX129" fmla="*/ 365002 w 2464512"/>
                  <a:gd name="connsiteY129" fmla="*/ 28074 h 1018674"/>
                  <a:gd name="connsiteX130" fmla="*/ 393076 w 2464512"/>
                  <a:gd name="connsiteY130" fmla="*/ 44116 h 1018674"/>
                  <a:gd name="connsiteX131" fmla="*/ 409118 w 2464512"/>
                  <a:gd name="connsiteY131" fmla="*/ 48126 h 1018674"/>
                  <a:gd name="connsiteX132" fmla="*/ 425160 w 2464512"/>
                  <a:gd name="connsiteY132" fmla="*/ 56147 h 1018674"/>
                  <a:gd name="connsiteX133" fmla="*/ 467270 w 2464512"/>
                  <a:gd name="connsiteY133" fmla="*/ 64168 h 1018674"/>
                  <a:gd name="connsiteX134" fmla="*/ 493339 w 2464512"/>
                  <a:gd name="connsiteY134" fmla="*/ 62163 h 1018674"/>
                  <a:gd name="connsiteX135" fmla="*/ 515397 w 2464512"/>
                  <a:gd name="connsiteY135" fmla="*/ 60158 h 1018674"/>
                  <a:gd name="connsiteX136" fmla="*/ 607639 w 2464512"/>
                  <a:gd name="connsiteY136" fmla="*/ 62163 h 1018674"/>
                  <a:gd name="connsiteX137" fmla="*/ 613655 w 2464512"/>
                  <a:gd name="connsiteY137" fmla="*/ 66174 h 1018674"/>
                  <a:gd name="connsiteX138" fmla="*/ 635712 w 2464512"/>
                  <a:gd name="connsiteY138" fmla="*/ 74195 h 1018674"/>
                  <a:gd name="connsiteX139" fmla="*/ 643734 w 2464512"/>
                  <a:gd name="connsiteY139" fmla="*/ 80210 h 1018674"/>
                  <a:gd name="connsiteX140" fmla="*/ 649749 w 2464512"/>
                  <a:gd name="connsiteY140" fmla="*/ 84221 h 1018674"/>
                  <a:gd name="connsiteX141" fmla="*/ 655765 w 2464512"/>
                  <a:gd name="connsiteY141" fmla="*/ 90237 h 1018674"/>
                  <a:gd name="connsiteX142" fmla="*/ 665791 w 2464512"/>
                  <a:gd name="connsiteY142" fmla="*/ 92242 h 1018674"/>
                  <a:gd name="connsiteX143" fmla="*/ 671807 w 2464512"/>
                  <a:gd name="connsiteY143" fmla="*/ 100263 h 1018674"/>
                  <a:gd name="connsiteX144" fmla="*/ 685844 w 2464512"/>
                  <a:gd name="connsiteY144" fmla="*/ 104274 h 1018674"/>
                  <a:gd name="connsiteX145" fmla="*/ 701886 w 2464512"/>
                  <a:gd name="connsiteY145" fmla="*/ 110289 h 1018674"/>
                  <a:gd name="connsiteX146" fmla="*/ 709907 w 2464512"/>
                  <a:gd name="connsiteY146" fmla="*/ 116305 h 1018674"/>
                  <a:gd name="connsiteX147" fmla="*/ 731965 w 2464512"/>
                  <a:gd name="connsiteY147" fmla="*/ 122321 h 1018674"/>
                  <a:gd name="connsiteX148" fmla="*/ 746002 w 2464512"/>
                  <a:gd name="connsiteY148" fmla="*/ 130342 h 1018674"/>
                  <a:gd name="connsiteX149" fmla="*/ 754023 w 2464512"/>
                  <a:gd name="connsiteY149" fmla="*/ 132347 h 1018674"/>
                  <a:gd name="connsiteX150" fmla="*/ 782097 w 2464512"/>
                  <a:gd name="connsiteY150" fmla="*/ 140368 h 1018674"/>
                  <a:gd name="connsiteX151" fmla="*/ 788112 w 2464512"/>
                  <a:gd name="connsiteY151" fmla="*/ 144379 h 1018674"/>
                  <a:gd name="connsiteX152" fmla="*/ 796134 w 2464512"/>
                  <a:gd name="connsiteY152" fmla="*/ 146384 h 1018674"/>
                  <a:gd name="connsiteX153" fmla="*/ 844260 w 2464512"/>
                  <a:gd name="connsiteY153" fmla="*/ 154405 h 1018674"/>
                  <a:gd name="connsiteX154" fmla="*/ 960565 w 2464512"/>
                  <a:gd name="connsiteY154" fmla="*/ 162426 h 1018674"/>
                  <a:gd name="connsiteX155" fmla="*/ 1044786 w 2464512"/>
                  <a:gd name="connsiteY155" fmla="*/ 166437 h 1018674"/>
                  <a:gd name="connsiteX156" fmla="*/ 1080881 w 2464512"/>
                  <a:gd name="connsiteY156" fmla="*/ 168442 h 1018674"/>
                  <a:gd name="connsiteX157" fmla="*/ 1174277 w 2464512"/>
                  <a:gd name="connsiteY157" fmla="*/ 153402 h 1018674"/>
                  <a:gd name="connsiteX158" fmla="*/ 1341565 w 2464512"/>
                  <a:gd name="connsiteY158" fmla="*/ 170447 h 1018674"/>
                  <a:gd name="connsiteX159" fmla="*/ 1453810 w 2464512"/>
                  <a:gd name="connsiteY159" fmla="*/ 156060 h 1018674"/>
                  <a:gd name="connsiteX160" fmla="*/ 1508002 w 2464512"/>
                  <a:gd name="connsiteY160" fmla="*/ 166437 h 1018674"/>
                  <a:gd name="connsiteX161" fmla="*/ 1544097 w 2464512"/>
                  <a:gd name="connsiteY161" fmla="*/ 164431 h 1018674"/>
                  <a:gd name="connsiteX162" fmla="*/ 1554123 w 2464512"/>
                  <a:gd name="connsiteY162" fmla="*/ 160421 h 1018674"/>
                  <a:gd name="connsiteX163" fmla="*/ 1588212 w 2464512"/>
                  <a:gd name="connsiteY163" fmla="*/ 152400 h 1018674"/>
                  <a:gd name="connsiteX164" fmla="*/ 1594228 w 2464512"/>
                  <a:gd name="connsiteY164" fmla="*/ 148389 h 1018674"/>
                  <a:gd name="connsiteX165" fmla="*/ 1606260 w 2464512"/>
                  <a:gd name="connsiteY165" fmla="*/ 150395 h 1018674"/>
                  <a:gd name="connsiteX166" fmla="*/ 1622302 w 2464512"/>
                  <a:gd name="connsiteY166" fmla="*/ 156410 h 1018674"/>
                  <a:gd name="connsiteX167" fmla="*/ 1636339 w 2464512"/>
                  <a:gd name="connsiteY167" fmla="*/ 168442 h 1018674"/>
                  <a:gd name="connsiteX168" fmla="*/ 1642355 w 2464512"/>
                  <a:gd name="connsiteY168" fmla="*/ 176463 h 1018674"/>
                  <a:gd name="connsiteX169" fmla="*/ 1650376 w 2464512"/>
                  <a:gd name="connsiteY169" fmla="*/ 182479 h 1018674"/>
                  <a:gd name="connsiteX170" fmla="*/ 1668423 w 2464512"/>
                  <a:gd name="connsiteY170" fmla="*/ 204537 h 1018674"/>
                  <a:gd name="connsiteX171" fmla="*/ 1682460 w 2464512"/>
                  <a:gd name="connsiteY171" fmla="*/ 222584 h 1018674"/>
                  <a:gd name="connsiteX172" fmla="*/ 1700507 w 2464512"/>
                  <a:gd name="connsiteY172" fmla="*/ 240631 h 1018674"/>
                  <a:gd name="connsiteX173" fmla="*/ 1708528 w 2464512"/>
                  <a:gd name="connsiteY173" fmla="*/ 252663 h 1018674"/>
                  <a:gd name="connsiteX174" fmla="*/ 1730586 w 2464512"/>
                  <a:gd name="connsiteY174" fmla="*/ 282742 h 1018674"/>
                  <a:gd name="connsiteX175" fmla="*/ 1746678 w 2464512"/>
                  <a:gd name="connsiteY175" fmla="*/ 295576 h 1018674"/>
                  <a:gd name="connsiteX176" fmla="*/ 1726576 w 2464512"/>
                  <a:gd name="connsiteY176" fmla="*/ 318837 h 1018674"/>
                  <a:gd name="connsiteX177" fmla="*/ 1720560 w 2464512"/>
                  <a:gd name="connsiteY177" fmla="*/ 322847 h 1018674"/>
                  <a:gd name="connsiteX178" fmla="*/ 1712539 w 2464512"/>
                  <a:gd name="connsiteY178" fmla="*/ 328863 h 1018674"/>
                  <a:gd name="connsiteX179" fmla="*/ 1706523 w 2464512"/>
                  <a:gd name="connsiteY179" fmla="*/ 330868 h 1018674"/>
                  <a:gd name="connsiteX180" fmla="*/ 1696497 w 2464512"/>
                  <a:gd name="connsiteY180" fmla="*/ 346910 h 1018674"/>
                  <a:gd name="connsiteX181" fmla="*/ 1688476 w 2464512"/>
                  <a:gd name="connsiteY181" fmla="*/ 358942 h 1018674"/>
                  <a:gd name="connsiteX182" fmla="*/ 1684465 w 2464512"/>
                  <a:gd name="connsiteY182" fmla="*/ 364958 h 1018674"/>
                  <a:gd name="connsiteX183" fmla="*/ 1680455 w 2464512"/>
                  <a:gd name="connsiteY183" fmla="*/ 372979 h 1018674"/>
                  <a:gd name="connsiteX184" fmla="*/ 1674439 w 2464512"/>
                  <a:gd name="connsiteY184" fmla="*/ 376989 h 1018674"/>
                  <a:gd name="connsiteX185" fmla="*/ 1670428 w 2464512"/>
                  <a:gd name="connsiteY185" fmla="*/ 383005 h 1018674"/>
                  <a:gd name="connsiteX186" fmla="*/ 1660402 w 2464512"/>
                  <a:gd name="connsiteY186" fmla="*/ 395037 h 1018674"/>
                  <a:gd name="connsiteX187" fmla="*/ 1654386 w 2464512"/>
                  <a:gd name="connsiteY187" fmla="*/ 407068 h 1018674"/>
                  <a:gd name="connsiteX188" fmla="*/ 1648370 w 2464512"/>
                  <a:gd name="connsiteY188" fmla="*/ 409074 h 1018674"/>
                  <a:gd name="connsiteX189" fmla="*/ 1646365 w 2464512"/>
                  <a:gd name="connsiteY189" fmla="*/ 419100 h 1018674"/>
                  <a:gd name="connsiteX190" fmla="*/ 1640349 w 2464512"/>
                  <a:gd name="connsiteY190" fmla="*/ 425116 h 1018674"/>
                  <a:gd name="connsiteX191" fmla="*/ 1636339 w 2464512"/>
                  <a:gd name="connsiteY191" fmla="*/ 431131 h 1018674"/>
                  <a:gd name="connsiteX192" fmla="*/ 1630323 w 2464512"/>
                  <a:gd name="connsiteY192" fmla="*/ 439152 h 1018674"/>
                  <a:gd name="connsiteX193" fmla="*/ 1628318 w 2464512"/>
                  <a:gd name="connsiteY193" fmla="*/ 445168 h 1018674"/>
                  <a:gd name="connsiteX194" fmla="*/ 1616286 w 2464512"/>
                  <a:gd name="connsiteY194" fmla="*/ 463216 h 1018674"/>
                  <a:gd name="connsiteX195" fmla="*/ 1614281 w 2464512"/>
                  <a:gd name="connsiteY195" fmla="*/ 469231 h 1018674"/>
                  <a:gd name="connsiteX196" fmla="*/ 1608265 w 2464512"/>
                  <a:gd name="connsiteY196" fmla="*/ 475247 h 1018674"/>
                  <a:gd name="connsiteX197" fmla="*/ 1610270 w 2464512"/>
                  <a:gd name="connsiteY197" fmla="*/ 481263 h 1018674"/>
                  <a:gd name="connsiteX198" fmla="*/ 1610270 w 2464512"/>
                  <a:gd name="connsiteY198" fmla="*/ 529389 h 1018674"/>
                  <a:gd name="connsiteX199" fmla="*/ 1618291 w 2464512"/>
                  <a:gd name="connsiteY199" fmla="*/ 555458 h 1018674"/>
                  <a:gd name="connsiteX200" fmla="*/ 1620297 w 2464512"/>
                  <a:gd name="connsiteY200" fmla="*/ 563479 h 1018674"/>
                  <a:gd name="connsiteX201" fmla="*/ 1626312 w 2464512"/>
                  <a:gd name="connsiteY201" fmla="*/ 565484 h 1018674"/>
                  <a:gd name="connsiteX202" fmla="*/ 1644360 w 2464512"/>
                  <a:gd name="connsiteY202" fmla="*/ 575510 h 1018674"/>
                  <a:gd name="connsiteX203" fmla="*/ 1652381 w 2464512"/>
                  <a:gd name="connsiteY203" fmla="*/ 577516 h 1018674"/>
                  <a:gd name="connsiteX204" fmla="*/ 1664412 w 2464512"/>
                  <a:gd name="connsiteY204" fmla="*/ 593558 h 1018674"/>
                  <a:gd name="connsiteX205" fmla="*/ 1670428 w 2464512"/>
                  <a:gd name="connsiteY205" fmla="*/ 599574 h 1018674"/>
                  <a:gd name="connsiteX206" fmla="*/ 1676444 w 2464512"/>
                  <a:gd name="connsiteY206" fmla="*/ 607595 h 1018674"/>
                  <a:gd name="connsiteX207" fmla="*/ 1682460 w 2464512"/>
                  <a:gd name="connsiteY207" fmla="*/ 619626 h 1018674"/>
                  <a:gd name="connsiteX208" fmla="*/ 1684465 w 2464512"/>
                  <a:gd name="connsiteY208" fmla="*/ 625642 h 1018674"/>
                  <a:gd name="connsiteX209" fmla="*/ 1694491 w 2464512"/>
                  <a:gd name="connsiteY209" fmla="*/ 637674 h 1018674"/>
                  <a:gd name="connsiteX210" fmla="*/ 1700507 w 2464512"/>
                  <a:gd name="connsiteY210" fmla="*/ 641684 h 1018674"/>
                  <a:gd name="connsiteX211" fmla="*/ 1708528 w 2464512"/>
                  <a:gd name="connsiteY211" fmla="*/ 651710 h 1018674"/>
                  <a:gd name="connsiteX212" fmla="*/ 1710534 w 2464512"/>
                  <a:gd name="connsiteY212" fmla="*/ 657726 h 1018674"/>
                  <a:gd name="connsiteX213" fmla="*/ 1716549 w 2464512"/>
                  <a:gd name="connsiteY213" fmla="*/ 663742 h 1018674"/>
                  <a:gd name="connsiteX214" fmla="*/ 1720560 w 2464512"/>
                  <a:gd name="connsiteY214" fmla="*/ 669758 h 1018674"/>
                  <a:gd name="connsiteX215" fmla="*/ 1726576 w 2464512"/>
                  <a:gd name="connsiteY215" fmla="*/ 677779 h 1018674"/>
                  <a:gd name="connsiteX216" fmla="*/ 1728581 w 2464512"/>
                  <a:gd name="connsiteY216" fmla="*/ 703847 h 1018674"/>
                  <a:gd name="connsiteX217" fmla="*/ 1730586 w 2464512"/>
                  <a:gd name="connsiteY217" fmla="*/ 709863 h 1018674"/>
                  <a:gd name="connsiteX218" fmla="*/ 1742618 w 2464512"/>
                  <a:gd name="connsiteY218" fmla="*/ 713874 h 1018674"/>
                  <a:gd name="connsiteX219" fmla="*/ 1754649 w 2464512"/>
                  <a:gd name="connsiteY219" fmla="*/ 723900 h 1018674"/>
                  <a:gd name="connsiteX220" fmla="*/ 1760665 w 2464512"/>
                  <a:gd name="connsiteY220" fmla="*/ 725905 h 1018674"/>
                  <a:gd name="connsiteX221" fmla="*/ 1766681 w 2464512"/>
                  <a:gd name="connsiteY221" fmla="*/ 729916 h 1018674"/>
                  <a:gd name="connsiteX222" fmla="*/ 1804781 w 2464512"/>
                  <a:gd name="connsiteY222" fmla="*/ 725905 h 1018674"/>
                  <a:gd name="connsiteX223" fmla="*/ 1810797 w 2464512"/>
                  <a:gd name="connsiteY223" fmla="*/ 721895 h 1018674"/>
                  <a:gd name="connsiteX224" fmla="*/ 1836865 w 2464512"/>
                  <a:gd name="connsiteY224" fmla="*/ 723900 h 1018674"/>
                  <a:gd name="connsiteX225" fmla="*/ 1848897 w 2464512"/>
                  <a:gd name="connsiteY225" fmla="*/ 735931 h 1018674"/>
                  <a:gd name="connsiteX226" fmla="*/ 1860928 w 2464512"/>
                  <a:gd name="connsiteY226" fmla="*/ 743952 h 1018674"/>
                  <a:gd name="connsiteX227" fmla="*/ 1864939 w 2464512"/>
                  <a:gd name="connsiteY227" fmla="*/ 749968 h 1018674"/>
                  <a:gd name="connsiteX228" fmla="*/ 1876970 w 2464512"/>
                  <a:gd name="connsiteY228" fmla="*/ 762000 h 1018674"/>
                  <a:gd name="connsiteX229" fmla="*/ 1880981 w 2464512"/>
                  <a:gd name="connsiteY229" fmla="*/ 768016 h 1018674"/>
                  <a:gd name="connsiteX230" fmla="*/ 1884991 w 2464512"/>
                  <a:gd name="connsiteY230" fmla="*/ 790074 h 1018674"/>
                  <a:gd name="connsiteX231" fmla="*/ 1889002 w 2464512"/>
                  <a:gd name="connsiteY231" fmla="*/ 818147 h 1018674"/>
                  <a:gd name="connsiteX232" fmla="*/ 1891007 w 2464512"/>
                  <a:gd name="connsiteY232" fmla="*/ 824163 h 1018674"/>
                  <a:gd name="connsiteX233" fmla="*/ 1897023 w 2464512"/>
                  <a:gd name="connsiteY233" fmla="*/ 830179 h 1018674"/>
                  <a:gd name="connsiteX234" fmla="*/ 1901034 w 2464512"/>
                  <a:gd name="connsiteY234" fmla="*/ 836195 h 1018674"/>
                  <a:gd name="connsiteX235" fmla="*/ 1911060 w 2464512"/>
                  <a:gd name="connsiteY235" fmla="*/ 860258 h 1018674"/>
                  <a:gd name="connsiteX236" fmla="*/ 1923091 w 2464512"/>
                  <a:gd name="connsiteY236" fmla="*/ 868279 h 1018674"/>
                  <a:gd name="connsiteX237" fmla="*/ 1931112 w 2464512"/>
                  <a:gd name="connsiteY237" fmla="*/ 880310 h 1018674"/>
                  <a:gd name="connsiteX238" fmla="*/ 1943144 w 2464512"/>
                  <a:gd name="connsiteY238" fmla="*/ 884321 h 1018674"/>
                  <a:gd name="connsiteX239" fmla="*/ 1965202 w 2464512"/>
                  <a:gd name="connsiteY239" fmla="*/ 882316 h 1018674"/>
                  <a:gd name="connsiteX240" fmla="*/ 1981244 w 2464512"/>
                  <a:gd name="connsiteY240" fmla="*/ 872289 h 1018674"/>
                  <a:gd name="connsiteX241" fmla="*/ 1987260 w 2464512"/>
                  <a:gd name="connsiteY241" fmla="*/ 870284 h 1018674"/>
                  <a:gd name="connsiteX242" fmla="*/ 1997286 w 2464512"/>
                  <a:gd name="connsiteY242" fmla="*/ 852237 h 1018674"/>
                  <a:gd name="connsiteX243" fmla="*/ 1993276 w 2464512"/>
                  <a:gd name="connsiteY243" fmla="*/ 814137 h 1018674"/>
                  <a:gd name="connsiteX244" fmla="*/ 1989265 w 2464512"/>
                  <a:gd name="connsiteY244" fmla="*/ 806116 h 1018674"/>
                  <a:gd name="connsiteX245" fmla="*/ 1979239 w 2464512"/>
                  <a:gd name="connsiteY245" fmla="*/ 792079 h 1018674"/>
                  <a:gd name="connsiteX246" fmla="*/ 1975228 w 2464512"/>
                  <a:gd name="connsiteY246" fmla="*/ 778042 h 1018674"/>
                  <a:gd name="connsiteX247" fmla="*/ 1977234 w 2464512"/>
                  <a:gd name="connsiteY247" fmla="*/ 741947 h 1018674"/>
                  <a:gd name="connsiteX248" fmla="*/ 1981244 w 2464512"/>
                  <a:gd name="connsiteY248" fmla="*/ 733926 h 1018674"/>
                  <a:gd name="connsiteX249" fmla="*/ 1989265 w 2464512"/>
                  <a:gd name="connsiteY249" fmla="*/ 717884 h 1018674"/>
                  <a:gd name="connsiteX250" fmla="*/ 2013328 w 2464512"/>
                  <a:gd name="connsiteY250" fmla="*/ 691816 h 1018674"/>
                  <a:gd name="connsiteX251" fmla="*/ 2031376 w 2464512"/>
                  <a:gd name="connsiteY251" fmla="*/ 671763 h 1018674"/>
                  <a:gd name="connsiteX252" fmla="*/ 2039397 w 2464512"/>
                  <a:gd name="connsiteY252" fmla="*/ 661737 h 1018674"/>
                  <a:gd name="connsiteX253" fmla="*/ 2053434 w 2464512"/>
                  <a:gd name="connsiteY253" fmla="*/ 649705 h 1018674"/>
                  <a:gd name="connsiteX254" fmla="*/ 2057444 w 2464512"/>
                  <a:gd name="connsiteY254" fmla="*/ 643689 h 1018674"/>
                  <a:gd name="connsiteX255" fmla="*/ 2069476 w 2464512"/>
                  <a:gd name="connsiteY255" fmla="*/ 631658 h 1018674"/>
                  <a:gd name="connsiteX256" fmla="*/ 2067470 w 2464512"/>
                  <a:gd name="connsiteY256" fmla="*/ 625642 h 1018674"/>
                  <a:gd name="connsiteX257" fmla="*/ 2061455 w 2464512"/>
                  <a:gd name="connsiteY257" fmla="*/ 623637 h 1018674"/>
                  <a:gd name="connsiteX258" fmla="*/ 2067470 w 2464512"/>
                  <a:gd name="connsiteY258" fmla="*/ 619626 h 1018674"/>
                  <a:gd name="connsiteX259" fmla="*/ 2091534 w 2464512"/>
                  <a:gd name="connsiteY259" fmla="*/ 615616 h 1018674"/>
                  <a:gd name="connsiteX260" fmla="*/ 2130184 w 2464512"/>
                  <a:gd name="connsiteY260" fmla="*/ 600927 h 1018674"/>
                  <a:gd name="connsiteX261" fmla="*/ 2169739 w 2464512"/>
                  <a:gd name="connsiteY261" fmla="*/ 611605 h 1018674"/>
                  <a:gd name="connsiteX262" fmla="*/ 2179765 w 2464512"/>
                  <a:gd name="connsiteY262" fmla="*/ 613610 h 1018674"/>
                  <a:gd name="connsiteX263" fmla="*/ 2193802 w 2464512"/>
                  <a:gd name="connsiteY263" fmla="*/ 619626 h 1018674"/>
                  <a:gd name="connsiteX264" fmla="*/ 2207839 w 2464512"/>
                  <a:gd name="connsiteY264" fmla="*/ 629652 h 1018674"/>
                  <a:gd name="connsiteX265" fmla="*/ 2221876 w 2464512"/>
                  <a:gd name="connsiteY265" fmla="*/ 631658 h 1018674"/>
                  <a:gd name="connsiteX266" fmla="*/ 2235912 w 2464512"/>
                  <a:gd name="connsiteY266" fmla="*/ 637674 h 1018674"/>
                  <a:gd name="connsiteX267" fmla="*/ 2241928 w 2464512"/>
                  <a:gd name="connsiteY267" fmla="*/ 641684 h 1018674"/>
                  <a:gd name="connsiteX268" fmla="*/ 2249949 w 2464512"/>
                  <a:gd name="connsiteY268" fmla="*/ 643689 h 1018674"/>
                  <a:gd name="connsiteX269" fmla="*/ 2259976 w 2464512"/>
                  <a:gd name="connsiteY269" fmla="*/ 647700 h 1018674"/>
                  <a:gd name="connsiteX270" fmla="*/ 2276018 w 2464512"/>
                  <a:gd name="connsiteY270" fmla="*/ 651710 h 1018674"/>
                  <a:gd name="connsiteX271" fmla="*/ 2302086 w 2464512"/>
                  <a:gd name="connsiteY271" fmla="*/ 663742 h 1018674"/>
                  <a:gd name="connsiteX272" fmla="*/ 2318128 w 2464512"/>
                  <a:gd name="connsiteY272" fmla="*/ 667752 h 1018674"/>
                  <a:gd name="connsiteX273" fmla="*/ 2328155 w 2464512"/>
                  <a:gd name="connsiteY273" fmla="*/ 671763 h 1018674"/>
                  <a:gd name="connsiteX274" fmla="*/ 2346202 w 2464512"/>
                  <a:gd name="connsiteY274" fmla="*/ 677779 h 1018674"/>
                  <a:gd name="connsiteX275" fmla="*/ 2356228 w 2464512"/>
                  <a:gd name="connsiteY275" fmla="*/ 683795 h 1018674"/>
                  <a:gd name="connsiteX276" fmla="*/ 2374276 w 2464512"/>
                  <a:gd name="connsiteY276" fmla="*/ 689810 h 1018674"/>
                  <a:gd name="connsiteX277" fmla="*/ 2380291 w 2464512"/>
                  <a:gd name="connsiteY277" fmla="*/ 695826 h 1018674"/>
                  <a:gd name="connsiteX278" fmla="*/ 2384302 w 2464512"/>
                  <a:gd name="connsiteY278" fmla="*/ 715879 h 1018674"/>
                  <a:gd name="connsiteX279" fmla="*/ 2394328 w 2464512"/>
                  <a:gd name="connsiteY279" fmla="*/ 727910 h 1018674"/>
                  <a:gd name="connsiteX280" fmla="*/ 2400344 w 2464512"/>
                  <a:gd name="connsiteY280" fmla="*/ 731921 h 1018674"/>
                  <a:gd name="connsiteX281" fmla="*/ 2406360 w 2464512"/>
                  <a:gd name="connsiteY281" fmla="*/ 745958 h 1018674"/>
                  <a:gd name="connsiteX282" fmla="*/ 2418391 w 2464512"/>
                  <a:gd name="connsiteY282" fmla="*/ 757989 h 1018674"/>
                  <a:gd name="connsiteX283" fmla="*/ 2426412 w 2464512"/>
                  <a:gd name="connsiteY283" fmla="*/ 772026 h 1018674"/>
                  <a:gd name="connsiteX284" fmla="*/ 2428418 w 2464512"/>
                  <a:gd name="connsiteY284" fmla="*/ 780047 h 1018674"/>
                  <a:gd name="connsiteX285" fmla="*/ 2432428 w 2464512"/>
                  <a:gd name="connsiteY285" fmla="*/ 788068 h 1018674"/>
                  <a:gd name="connsiteX286" fmla="*/ 2438444 w 2464512"/>
                  <a:gd name="connsiteY286" fmla="*/ 806116 h 1018674"/>
                  <a:gd name="connsiteX287" fmla="*/ 2444460 w 2464512"/>
                  <a:gd name="connsiteY287" fmla="*/ 814137 h 1018674"/>
                  <a:gd name="connsiteX288" fmla="*/ 2446465 w 2464512"/>
                  <a:gd name="connsiteY288" fmla="*/ 826168 h 1018674"/>
                  <a:gd name="connsiteX289" fmla="*/ 2450476 w 2464512"/>
                  <a:gd name="connsiteY289" fmla="*/ 832184 h 1018674"/>
                  <a:gd name="connsiteX290" fmla="*/ 2458497 w 2464512"/>
                  <a:gd name="connsiteY290" fmla="*/ 862263 h 1018674"/>
                  <a:gd name="connsiteX291" fmla="*/ 2464512 w 2464512"/>
                  <a:gd name="connsiteY291" fmla="*/ 874295 h 1018674"/>
                  <a:gd name="connsiteX292" fmla="*/ 2460502 w 2464512"/>
                  <a:gd name="connsiteY292" fmla="*/ 880310 h 1018674"/>
                  <a:gd name="connsiteX293" fmla="*/ 2448470 w 2464512"/>
                  <a:gd name="connsiteY293" fmla="*/ 882316 h 1018674"/>
                  <a:gd name="connsiteX294" fmla="*/ 2422402 w 2464512"/>
                  <a:gd name="connsiteY294" fmla="*/ 888331 h 1018674"/>
                  <a:gd name="connsiteX295" fmla="*/ 2350212 w 2464512"/>
                  <a:gd name="connsiteY295" fmla="*/ 884321 h 1018674"/>
                  <a:gd name="connsiteX296" fmla="*/ 2338181 w 2464512"/>
                  <a:gd name="connsiteY296" fmla="*/ 882316 h 1018674"/>
                  <a:gd name="connsiteX297" fmla="*/ 2326149 w 2464512"/>
                  <a:gd name="connsiteY297" fmla="*/ 878305 h 1018674"/>
                  <a:gd name="connsiteX298" fmla="*/ 2288049 w 2464512"/>
                  <a:gd name="connsiteY298" fmla="*/ 882316 h 1018674"/>
                  <a:gd name="connsiteX299" fmla="*/ 2282034 w 2464512"/>
                  <a:gd name="connsiteY299" fmla="*/ 884321 h 1018674"/>
                  <a:gd name="connsiteX300" fmla="*/ 2270002 w 2464512"/>
                  <a:gd name="connsiteY300" fmla="*/ 894347 h 1018674"/>
                  <a:gd name="connsiteX301" fmla="*/ 2263986 w 2464512"/>
                  <a:gd name="connsiteY301" fmla="*/ 900363 h 1018674"/>
                  <a:gd name="connsiteX302" fmla="*/ 2255965 w 2464512"/>
                  <a:gd name="connsiteY302" fmla="*/ 906379 h 1018674"/>
                  <a:gd name="connsiteX303" fmla="*/ 2249949 w 2464512"/>
                  <a:gd name="connsiteY303" fmla="*/ 914400 h 1018674"/>
                  <a:gd name="connsiteX304" fmla="*/ 2237918 w 2464512"/>
                  <a:gd name="connsiteY304" fmla="*/ 920416 h 1018674"/>
                  <a:gd name="connsiteX305" fmla="*/ 2231902 w 2464512"/>
                  <a:gd name="connsiteY305" fmla="*/ 926431 h 1018674"/>
                  <a:gd name="connsiteX306" fmla="*/ 2221876 w 2464512"/>
                  <a:gd name="connsiteY306" fmla="*/ 932447 h 1018674"/>
                  <a:gd name="connsiteX307" fmla="*/ 2219870 w 2464512"/>
                  <a:gd name="connsiteY307" fmla="*/ 940468 h 1018674"/>
                  <a:gd name="connsiteX308" fmla="*/ 2209844 w 2464512"/>
                  <a:gd name="connsiteY308" fmla="*/ 946484 h 1018674"/>
                  <a:gd name="connsiteX309" fmla="*/ 2197812 w 2464512"/>
                  <a:gd name="connsiteY309" fmla="*/ 956510 h 1018674"/>
                  <a:gd name="connsiteX310" fmla="*/ 2189791 w 2464512"/>
                  <a:gd name="connsiteY310" fmla="*/ 958516 h 1018674"/>
                  <a:gd name="connsiteX311" fmla="*/ 2177760 w 2464512"/>
                  <a:gd name="connsiteY311" fmla="*/ 970547 h 1018674"/>
                  <a:gd name="connsiteX312" fmla="*/ 2173749 w 2464512"/>
                  <a:gd name="connsiteY312" fmla="*/ 978568 h 1018674"/>
                  <a:gd name="connsiteX313" fmla="*/ 2163723 w 2464512"/>
                  <a:gd name="connsiteY313" fmla="*/ 984584 h 1018674"/>
                  <a:gd name="connsiteX314" fmla="*/ 2149686 w 2464512"/>
                  <a:gd name="connsiteY314" fmla="*/ 996616 h 1018674"/>
                  <a:gd name="connsiteX315" fmla="*/ 2135649 w 2464512"/>
                  <a:gd name="connsiteY315" fmla="*/ 1010652 h 1018674"/>
                  <a:gd name="connsiteX316" fmla="*/ 2129634 w 2464512"/>
                  <a:gd name="connsiteY316" fmla="*/ 1012658 h 1018674"/>
                  <a:gd name="connsiteX317" fmla="*/ 2125623 w 2464512"/>
                  <a:gd name="connsiteY317" fmla="*/ 1018674 h 1018674"/>
                  <a:gd name="connsiteX318" fmla="*/ 2114293 w 2464512"/>
                  <a:gd name="connsiteY318" fmla="*/ 1012457 h 1018674"/>
                  <a:gd name="connsiteX319" fmla="*/ 2093539 w 2464512"/>
                  <a:gd name="connsiteY319" fmla="*/ 1004637 h 1018674"/>
                  <a:gd name="connsiteX320" fmla="*/ 2089528 w 2464512"/>
                  <a:gd name="connsiteY320" fmla="*/ 998621 h 1018674"/>
                  <a:gd name="connsiteX321" fmla="*/ 2077497 w 2464512"/>
                  <a:gd name="connsiteY321" fmla="*/ 992605 h 1018674"/>
                  <a:gd name="connsiteX322" fmla="*/ 2067470 w 2464512"/>
                  <a:gd name="connsiteY322" fmla="*/ 996616 h 1018674"/>
                  <a:gd name="connsiteX323" fmla="*/ 2019344 w 2464512"/>
                  <a:gd name="connsiteY323" fmla="*/ 994610 h 1018674"/>
                  <a:gd name="connsiteX324" fmla="*/ 1987260 w 2464512"/>
                  <a:gd name="connsiteY324" fmla="*/ 988595 h 1018674"/>
                  <a:gd name="connsiteX325" fmla="*/ 1979239 w 2464512"/>
                  <a:gd name="connsiteY325" fmla="*/ 984584 h 1018674"/>
                  <a:gd name="connsiteX326" fmla="*/ 1973223 w 2464512"/>
                  <a:gd name="connsiteY326" fmla="*/ 980574 h 1018674"/>
                  <a:gd name="connsiteX327" fmla="*/ 1961191 w 2464512"/>
                  <a:gd name="connsiteY327" fmla="*/ 978568 h 1018674"/>
                  <a:gd name="connsiteX328" fmla="*/ 1941139 w 2464512"/>
                  <a:gd name="connsiteY328" fmla="*/ 970547 h 1018674"/>
                  <a:gd name="connsiteX329" fmla="*/ 1935123 w 2464512"/>
                  <a:gd name="connsiteY329" fmla="*/ 968542 h 1018674"/>
                  <a:gd name="connsiteX330" fmla="*/ 1929107 w 2464512"/>
                  <a:gd name="connsiteY330" fmla="*/ 964531 h 1018674"/>
                  <a:gd name="connsiteX331" fmla="*/ 1923091 w 2464512"/>
                  <a:gd name="connsiteY331" fmla="*/ 962526 h 1018674"/>
                  <a:gd name="connsiteX332" fmla="*/ 1915070 w 2464512"/>
                  <a:gd name="connsiteY332" fmla="*/ 958516 h 1018674"/>
                  <a:gd name="connsiteX333" fmla="*/ 1897023 w 2464512"/>
                  <a:gd name="connsiteY333" fmla="*/ 950495 h 1018674"/>
                  <a:gd name="connsiteX334" fmla="*/ 1889002 w 2464512"/>
                  <a:gd name="connsiteY334" fmla="*/ 946484 h 1018674"/>
                  <a:gd name="connsiteX335" fmla="*/ 1882986 w 2464512"/>
                  <a:gd name="connsiteY335" fmla="*/ 944479 h 1018674"/>
                  <a:gd name="connsiteX336" fmla="*/ 1876970 w 2464512"/>
                  <a:gd name="connsiteY336" fmla="*/ 940468 h 1018674"/>
                  <a:gd name="connsiteX337" fmla="*/ 1866944 w 2464512"/>
                  <a:gd name="connsiteY337" fmla="*/ 938463 h 1018674"/>
                  <a:gd name="connsiteX338" fmla="*/ 1852907 w 2464512"/>
                  <a:gd name="connsiteY338" fmla="*/ 934452 h 1018674"/>
                  <a:gd name="connsiteX339" fmla="*/ 1834860 w 2464512"/>
                  <a:gd name="connsiteY339" fmla="*/ 926431 h 1018674"/>
                  <a:gd name="connsiteX340" fmla="*/ 1808791 w 2464512"/>
                  <a:gd name="connsiteY340" fmla="*/ 916405 h 1018674"/>
                  <a:gd name="connsiteX341" fmla="*/ 1782723 w 2464512"/>
                  <a:gd name="connsiteY341" fmla="*/ 904374 h 1018674"/>
                  <a:gd name="connsiteX342" fmla="*/ 1776707 w 2464512"/>
                  <a:gd name="connsiteY342" fmla="*/ 900363 h 1018674"/>
                  <a:gd name="connsiteX343" fmla="*/ 1768686 w 2464512"/>
                  <a:gd name="connsiteY343" fmla="*/ 898358 h 1018674"/>
                  <a:gd name="connsiteX344" fmla="*/ 1748634 w 2464512"/>
                  <a:gd name="connsiteY344" fmla="*/ 892342 h 1018674"/>
                  <a:gd name="connsiteX345" fmla="*/ 1742618 w 2464512"/>
                  <a:gd name="connsiteY345" fmla="*/ 886326 h 1018674"/>
                  <a:gd name="connsiteX346" fmla="*/ 1738607 w 2464512"/>
                  <a:gd name="connsiteY346" fmla="*/ 880310 h 1018674"/>
                  <a:gd name="connsiteX347" fmla="*/ 1732591 w 2464512"/>
                  <a:gd name="connsiteY347" fmla="*/ 876300 h 1018674"/>
                  <a:gd name="connsiteX348" fmla="*/ 1714544 w 2464512"/>
                  <a:gd name="connsiteY348" fmla="*/ 858252 h 1018674"/>
                  <a:gd name="connsiteX349" fmla="*/ 1712539 w 2464512"/>
                  <a:gd name="connsiteY349" fmla="*/ 852237 h 1018674"/>
                  <a:gd name="connsiteX350" fmla="*/ 1706523 w 2464512"/>
                  <a:gd name="connsiteY350" fmla="*/ 842210 h 1018674"/>
                  <a:gd name="connsiteX351" fmla="*/ 1696497 w 2464512"/>
                  <a:gd name="connsiteY351" fmla="*/ 836195 h 1018674"/>
                  <a:gd name="connsiteX352" fmla="*/ 1692486 w 2464512"/>
                  <a:gd name="connsiteY352" fmla="*/ 830179 h 1018674"/>
                  <a:gd name="connsiteX353" fmla="*/ 1690481 w 2464512"/>
                  <a:gd name="connsiteY353" fmla="*/ 824163 h 1018674"/>
                  <a:gd name="connsiteX354" fmla="*/ 1682460 w 2464512"/>
                  <a:gd name="connsiteY354" fmla="*/ 816142 h 1018674"/>
                  <a:gd name="connsiteX355" fmla="*/ 1678449 w 2464512"/>
                  <a:gd name="connsiteY355" fmla="*/ 810126 h 1018674"/>
                  <a:gd name="connsiteX356" fmla="*/ 1660402 w 2464512"/>
                  <a:gd name="connsiteY356" fmla="*/ 790074 h 1018674"/>
                  <a:gd name="connsiteX357" fmla="*/ 1654386 w 2464512"/>
                  <a:gd name="connsiteY357" fmla="*/ 788068 h 1018674"/>
                  <a:gd name="connsiteX358" fmla="*/ 1632328 w 2464512"/>
                  <a:gd name="connsiteY358" fmla="*/ 768016 h 1018674"/>
                  <a:gd name="connsiteX359" fmla="*/ 1622302 w 2464512"/>
                  <a:gd name="connsiteY359" fmla="*/ 753979 h 1018674"/>
                  <a:gd name="connsiteX360" fmla="*/ 1618291 w 2464512"/>
                  <a:gd name="connsiteY360" fmla="*/ 747963 h 1018674"/>
                  <a:gd name="connsiteX361" fmla="*/ 1614281 w 2464512"/>
                  <a:gd name="connsiteY361" fmla="*/ 739942 h 1018674"/>
                  <a:gd name="connsiteX362" fmla="*/ 1608265 w 2464512"/>
                  <a:gd name="connsiteY362" fmla="*/ 733926 h 1018674"/>
                  <a:gd name="connsiteX363" fmla="*/ 1600244 w 2464512"/>
                  <a:gd name="connsiteY363" fmla="*/ 723900 h 1018674"/>
                  <a:gd name="connsiteX364" fmla="*/ 1598239 w 2464512"/>
                  <a:gd name="connsiteY364" fmla="*/ 717884 h 1018674"/>
                  <a:gd name="connsiteX365" fmla="*/ 1592223 w 2464512"/>
                  <a:gd name="connsiteY365" fmla="*/ 711868 h 1018674"/>
                  <a:gd name="connsiteX366" fmla="*/ 1588212 w 2464512"/>
                  <a:gd name="connsiteY366" fmla="*/ 705852 h 1018674"/>
                  <a:gd name="connsiteX367" fmla="*/ 1580191 w 2464512"/>
                  <a:gd name="connsiteY367" fmla="*/ 693821 h 1018674"/>
                  <a:gd name="connsiteX368" fmla="*/ 1568160 w 2464512"/>
                  <a:gd name="connsiteY368" fmla="*/ 679784 h 1018674"/>
                  <a:gd name="connsiteX369" fmla="*/ 1566155 w 2464512"/>
                  <a:gd name="connsiteY369" fmla="*/ 673768 h 1018674"/>
                  <a:gd name="connsiteX370" fmla="*/ 1548107 w 2464512"/>
                  <a:gd name="connsiteY370" fmla="*/ 653716 h 1018674"/>
                  <a:gd name="connsiteX371" fmla="*/ 1542091 w 2464512"/>
                  <a:gd name="connsiteY371" fmla="*/ 647700 h 1018674"/>
                  <a:gd name="connsiteX372" fmla="*/ 1524044 w 2464512"/>
                  <a:gd name="connsiteY372" fmla="*/ 623637 h 1018674"/>
                  <a:gd name="connsiteX373" fmla="*/ 1518028 w 2464512"/>
                  <a:gd name="connsiteY373" fmla="*/ 613610 h 1018674"/>
                  <a:gd name="connsiteX374" fmla="*/ 1514018 w 2464512"/>
                  <a:gd name="connsiteY374" fmla="*/ 607595 h 1018674"/>
                  <a:gd name="connsiteX375" fmla="*/ 1512012 w 2464512"/>
                  <a:gd name="connsiteY375" fmla="*/ 601579 h 1018674"/>
                  <a:gd name="connsiteX376" fmla="*/ 1505997 w 2464512"/>
                  <a:gd name="connsiteY376" fmla="*/ 599574 h 1018674"/>
                  <a:gd name="connsiteX377" fmla="*/ 1497976 w 2464512"/>
                  <a:gd name="connsiteY377" fmla="*/ 587542 h 1018674"/>
                  <a:gd name="connsiteX378" fmla="*/ 1491960 w 2464512"/>
                  <a:gd name="connsiteY378" fmla="*/ 577516 h 1018674"/>
                  <a:gd name="connsiteX379" fmla="*/ 1479928 w 2464512"/>
                  <a:gd name="connsiteY379" fmla="*/ 565484 h 1018674"/>
                  <a:gd name="connsiteX380" fmla="*/ 1473912 w 2464512"/>
                  <a:gd name="connsiteY380" fmla="*/ 563479 h 1018674"/>
                  <a:gd name="connsiteX381" fmla="*/ 1467897 w 2464512"/>
                  <a:gd name="connsiteY381" fmla="*/ 557463 h 1018674"/>
                  <a:gd name="connsiteX382" fmla="*/ 1465891 w 2464512"/>
                  <a:gd name="connsiteY382" fmla="*/ 551447 h 1018674"/>
                  <a:gd name="connsiteX383" fmla="*/ 1459876 w 2464512"/>
                  <a:gd name="connsiteY383" fmla="*/ 549442 h 1018674"/>
                  <a:gd name="connsiteX384" fmla="*/ 1441828 w 2464512"/>
                  <a:gd name="connsiteY384" fmla="*/ 545431 h 1018674"/>
                  <a:gd name="connsiteX385" fmla="*/ 1433807 w 2464512"/>
                  <a:gd name="connsiteY385" fmla="*/ 543426 h 1018674"/>
                  <a:gd name="connsiteX386" fmla="*/ 1415760 w 2464512"/>
                  <a:gd name="connsiteY386" fmla="*/ 535405 h 1018674"/>
                  <a:gd name="connsiteX387" fmla="*/ 1403728 w 2464512"/>
                  <a:gd name="connsiteY387" fmla="*/ 531395 h 1018674"/>
                  <a:gd name="connsiteX388" fmla="*/ 1395707 w 2464512"/>
                  <a:gd name="connsiteY388" fmla="*/ 529389 h 1018674"/>
                  <a:gd name="connsiteX389" fmla="*/ 1387686 w 2464512"/>
                  <a:gd name="connsiteY389" fmla="*/ 525379 h 1018674"/>
                  <a:gd name="connsiteX390" fmla="*/ 1359612 w 2464512"/>
                  <a:gd name="connsiteY390" fmla="*/ 523374 h 1018674"/>
                  <a:gd name="connsiteX391" fmla="*/ 1327528 w 2464512"/>
                  <a:gd name="connsiteY391" fmla="*/ 527384 h 1018674"/>
                  <a:gd name="connsiteX392" fmla="*/ 1309481 w 2464512"/>
                  <a:gd name="connsiteY392" fmla="*/ 533400 h 1018674"/>
                  <a:gd name="connsiteX393" fmla="*/ 1301460 w 2464512"/>
                  <a:gd name="connsiteY393" fmla="*/ 535405 h 1018674"/>
                  <a:gd name="connsiteX394" fmla="*/ 1291434 w 2464512"/>
                  <a:gd name="connsiteY394" fmla="*/ 541421 h 1018674"/>
                  <a:gd name="connsiteX395" fmla="*/ 1285418 w 2464512"/>
                  <a:gd name="connsiteY395" fmla="*/ 545431 h 1018674"/>
                  <a:gd name="connsiteX396" fmla="*/ 1267370 w 2464512"/>
                  <a:gd name="connsiteY396" fmla="*/ 551447 h 1018674"/>
                  <a:gd name="connsiteX397" fmla="*/ 1261355 w 2464512"/>
                  <a:gd name="connsiteY397" fmla="*/ 553452 h 1018674"/>
                  <a:gd name="connsiteX398" fmla="*/ 1253334 w 2464512"/>
                  <a:gd name="connsiteY398" fmla="*/ 555458 h 1018674"/>
                  <a:gd name="connsiteX399" fmla="*/ 1239297 w 2464512"/>
                  <a:gd name="connsiteY399" fmla="*/ 559468 h 1018674"/>
                  <a:gd name="connsiteX400" fmla="*/ 1171118 w 2464512"/>
                  <a:gd name="connsiteY400" fmla="*/ 561474 h 1018674"/>
                  <a:gd name="connsiteX401" fmla="*/ 1157081 w 2464512"/>
                  <a:gd name="connsiteY401" fmla="*/ 567489 h 1018674"/>
                  <a:gd name="connsiteX402" fmla="*/ 1147055 w 2464512"/>
                  <a:gd name="connsiteY402" fmla="*/ 571500 h 1018674"/>
                  <a:gd name="connsiteX403" fmla="*/ 1139034 w 2464512"/>
                  <a:gd name="connsiteY403" fmla="*/ 573505 h 1018674"/>
                  <a:gd name="connsiteX404" fmla="*/ 1129007 w 2464512"/>
                  <a:gd name="connsiteY404" fmla="*/ 577516 h 1018674"/>
                  <a:gd name="connsiteX405" fmla="*/ 1118981 w 2464512"/>
                  <a:gd name="connsiteY405" fmla="*/ 579521 h 1018674"/>
                  <a:gd name="connsiteX406" fmla="*/ 1108955 w 2464512"/>
                  <a:gd name="connsiteY406" fmla="*/ 583531 h 1018674"/>
                  <a:gd name="connsiteX407" fmla="*/ 1094918 w 2464512"/>
                  <a:gd name="connsiteY407" fmla="*/ 585537 h 1018674"/>
                  <a:gd name="connsiteX408" fmla="*/ 1068849 w 2464512"/>
                  <a:gd name="connsiteY408" fmla="*/ 591552 h 1018674"/>
                  <a:gd name="connsiteX409" fmla="*/ 1018718 w 2464512"/>
                  <a:gd name="connsiteY409" fmla="*/ 593558 h 1018674"/>
                  <a:gd name="connsiteX410" fmla="*/ 1006686 w 2464512"/>
                  <a:gd name="connsiteY410" fmla="*/ 591552 h 1018674"/>
                  <a:gd name="connsiteX411" fmla="*/ 988639 w 2464512"/>
                  <a:gd name="connsiteY411" fmla="*/ 585537 h 1018674"/>
                  <a:gd name="connsiteX412" fmla="*/ 976607 w 2464512"/>
                  <a:gd name="connsiteY412" fmla="*/ 577516 h 1018674"/>
                  <a:gd name="connsiteX413" fmla="*/ 970591 w 2464512"/>
                  <a:gd name="connsiteY413" fmla="*/ 573505 h 1018674"/>
                  <a:gd name="connsiteX414" fmla="*/ 964576 w 2464512"/>
                  <a:gd name="connsiteY414" fmla="*/ 571500 h 1018674"/>
                  <a:gd name="connsiteX415" fmla="*/ 956555 w 2464512"/>
                  <a:gd name="connsiteY415" fmla="*/ 565484 h 1018674"/>
                  <a:gd name="connsiteX416" fmla="*/ 950539 w 2464512"/>
                  <a:gd name="connsiteY416" fmla="*/ 563479 h 1018674"/>
                  <a:gd name="connsiteX417" fmla="*/ 948534 w 2464512"/>
                  <a:gd name="connsiteY417" fmla="*/ 557463 h 1018674"/>
                  <a:gd name="connsiteX418" fmla="*/ 942518 w 2464512"/>
                  <a:gd name="connsiteY418" fmla="*/ 551447 h 1018674"/>
                  <a:gd name="connsiteX419" fmla="*/ 934497 w 2464512"/>
                  <a:gd name="connsiteY419" fmla="*/ 547437 h 1018674"/>
                  <a:gd name="connsiteX420" fmla="*/ 922465 w 2464512"/>
                  <a:gd name="connsiteY420" fmla="*/ 539416 h 1018674"/>
                  <a:gd name="connsiteX421" fmla="*/ 910434 w 2464512"/>
                  <a:gd name="connsiteY421" fmla="*/ 533400 h 1018674"/>
                  <a:gd name="connsiteX422" fmla="*/ 906423 w 2464512"/>
                  <a:gd name="connsiteY422" fmla="*/ 527384 h 1018674"/>
                  <a:gd name="connsiteX423" fmla="*/ 894391 w 2464512"/>
                  <a:gd name="connsiteY423" fmla="*/ 523374 h 1018674"/>
                  <a:gd name="connsiteX424" fmla="*/ 888376 w 2464512"/>
                  <a:gd name="connsiteY424" fmla="*/ 517358 h 1018674"/>
                  <a:gd name="connsiteX425" fmla="*/ 884365 w 2464512"/>
                  <a:gd name="connsiteY425" fmla="*/ 511342 h 1018674"/>
                  <a:gd name="connsiteX426" fmla="*/ 878349 w 2464512"/>
                  <a:gd name="connsiteY426" fmla="*/ 507331 h 1018674"/>
                  <a:gd name="connsiteX427" fmla="*/ 864312 w 2464512"/>
                  <a:gd name="connsiteY427" fmla="*/ 499310 h 1018674"/>
                  <a:gd name="connsiteX428" fmla="*/ 860302 w 2464512"/>
                  <a:gd name="connsiteY428" fmla="*/ 493295 h 1018674"/>
                  <a:gd name="connsiteX429" fmla="*/ 854286 w 2464512"/>
                  <a:gd name="connsiteY429" fmla="*/ 491289 h 1018674"/>
                  <a:gd name="connsiteX430" fmla="*/ 838244 w 2464512"/>
                  <a:gd name="connsiteY430" fmla="*/ 485274 h 1018674"/>
                  <a:gd name="connsiteX431" fmla="*/ 830223 w 2464512"/>
                  <a:gd name="connsiteY431" fmla="*/ 481263 h 1018674"/>
                  <a:gd name="connsiteX432" fmla="*/ 776081 w 2464512"/>
                  <a:gd name="connsiteY432" fmla="*/ 483268 h 1018674"/>
                  <a:gd name="connsiteX433" fmla="*/ 764049 w 2464512"/>
                  <a:gd name="connsiteY433" fmla="*/ 489284 h 1018674"/>
                  <a:gd name="connsiteX434" fmla="*/ 758034 w 2464512"/>
                  <a:gd name="connsiteY434" fmla="*/ 491289 h 1018674"/>
                  <a:gd name="connsiteX435" fmla="*/ 748007 w 2464512"/>
                  <a:gd name="connsiteY435" fmla="*/ 501316 h 1018674"/>
                  <a:gd name="connsiteX436" fmla="*/ 753020 w 2464512"/>
                  <a:gd name="connsiteY436" fmla="*/ 548891 h 1018674"/>
                  <a:gd name="connsiteX437" fmla="*/ 727955 w 2464512"/>
                  <a:gd name="connsiteY437" fmla="*/ 547437 h 101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Lst>
                <a:rect l="l" t="t" r="r" b="b"/>
                <a:pathLst>
                  <a:path w="2464512" h="1018674">
                    <a:moveTo>
                      <a:pt x="727955" y="547437"/>
                    </a:moveTo>
                    <a:lnTo>
                      <a:pt x="727955" y="547437"/>
                    </a:lnTo>
                    <a:lnTo>
                      <a:pt x="687849" y="549442"/>
                    </a:lnTo>
                    <a:cubicBezTo>
                      <a:pt x="684376" y="550389"/>
                      <a:pt x="685103" y="556098"/>
                      <a:pt x="683839" y="559468"/>
                    </a:cubicBezTo>
                    <a:cubicBezTo>
                      <a:pt x="680357" y="568755"/>
                      <a:pt x="684108" y="563210"/>
                      <a:pt x="675818" y="571500"/>
                    </a:cubicBezTo>
                    <a:cubicBezTo>
                      <a:pt x="667797" y="570832"/>
                      <a:pt x="659733" y="570559"/>
                      <a:pt x="651755" y="569495"/>
                    </a:cubicBezTo>
                    <a:cubicBezTo>
                      <a:pt x="649660" y="569216"/>
                      <a:pt x="647682" y="568322"/>
                      <a:pt x="645739" y="567489"/>
                    </a:cubicBezTo>
                    <a:cubicBezTo>
                      <a:pt x="634620" y="562724"/>
                      <a:pt x="639007" y="563687"/>
                      <a:pt x="627691" y="555458"/>
                    </a:cubicBezTo>
                    <a:cubicBezTo>
                      <a:pt x="622557" y="551724"/>
                      <a:pt x="612805" y="546071"/>
                      <a:pt x="607639" y="541421"/>
                    </a:cubicBezTo>
                    <a:cubicBezTo>
                      <a:pt x="603423" y="537627"/>
                      <a:pt x="599440" y="533570"/>
                      <a:pt x="595607" y="529389"/>
                    </a:cubicBezTo>
                    <a:cubicBezTo>
                      <a:pt x="592079" y="525541"/>
                      <a:pt x="589621" y="520664"/>
                      <a:pt x="585581" y="517358"/>
                    </a:cubicBezTo>
                    <a:cubicBezTo>
                      <a:pt x="582110" y="514519"/>
                      <a:pt x="577222" y="513913"/>
                      <a:pt x="573549" y="511342"/>
                    </a:cubicBezTo>
                    <a:cubicBezTo>
                      <a:pt x="570451" y="509174"/>
                      <a:pt x="568399" y="505782"/>
                      <a:pt x="565528" y="503321"/>
                    </a:cubicBezTo>
                    <a:cubicBezTo>
                      <a:pt x="560580" y="499080"/>
                      <a:pt x="559320" y="499246"/>
                      <a:pt x="553497" y="497305"/>
                    </a:cubicBezTo>
                    <a:cubicBezTo>
                      <a:pt x="552828" y="495300"/>
                      <a:pt x="552986" y="492784"/>
                      <a:pt x="551491" y="491289"/>
                    </a:cubicBezTo>
                    <a:cubicBezTo>
                      <a:pt x="549997" y="489795"/>
                      <a:pt x="547366" y="490229"/>
                      <a:pt x="545476" y="489284"/>
                    </a:cubicBezTo>
                    <a:cubicBezTo>
                      <a:pt x="528364" y="480729"/>
                      <a:pt x="557033" y="486872"/>
                      <a:pt x="517402" y="483268"/>
                    </a:cubicBezTo>
                    <a:lnTo>
                      <a:pt x="499355" y="477252"/>
                    </a:lnTo>
                    <a:cubicBezTo>
                      <a:pt x="497350" y="476584"/>
                      <a:pt x="495230" y="476192"/>
                      <a:pt x="493339" y="475247"/>
                    </a:cubicBezTo>
                    <a:cubicBezTo>
                      <a:pt x="488202" y="472679"/>
                      <a:pt x="484777" y="470495"/>
                      <a:pt x="479302" y="469231"/>
                    </a:cubicBezTo>
                    <a:cubicBezTo>
                      <a:pt x="463262" y="465529"/>
                      <a:pt x="460001" y="465328"/>
                      <a:pt x="445212" y="463216"/>
                    </a:cubicBezTo>
                    <a:cubicBezTo>
                      <a:pt x="443207" y="461879"/>
                      <a:pt x="441158" y="460606"/>
                      <a:pt x="439197" y="459205"/>
                    </a:cubicBezTo>
                    <a:cubicBezTo>
                      <a:pt x="436478" y="457262"/>
                      <a:pt x="434078" y="454847"/>
                      <a:pt x="431176" y="453189"/>
                    </a:cubicBezTo>
                    <a:cubicBezTo>
                      <a:pt x="429341" y="452140"/>
                      <a:pt x="427051" y="452129"/>
                      <a:pt x="425160" y="451184"/>
                    </a:cubicBezTo>
                    <a:cubicBezTo>
                      <a:pt x="421674" y="449441"/>
                      <a:pt x="418377" y="447330"/>
                      <a:pt x="415134" y="445168"/>
                    </a:cubicBezTo>
                    <a:cubicBezTo>
                      <a:pt x="412353" y="443314"/>
                      <a:pt x="409650" y="441327"/>
                      <a:pt x="407112" y="439152"/>
                    </a:cubicBezTo>
                    <a:cubicBezTo>
                      <a:pt x="404959" y="437307"/>
                      <a:pt x="403456" y="434710"/>
                      <a:pt x="401097" y="433137"/>
                    </a:cubicBezTo>
                    <a:cubicBezTo>
                      <a:pt x="399368" y="431984"/>
                      <a:pt x="388134" y="429394"/>
                      <a:pt x="387060" y="429126"/>
                    </a:cubicBezTo>
                    <a:cubicBezTo>
                      <a:pt x="371957" y="419059"/>
                      <a:pt x="391152" y="430880"/>
                      <a:pt x="373023" y="423110"/>
                    </a:cubicBezTo>
                    <a:cubicBezTo>
                      <a:pt x="353643" y="414804"/>
                      <a:pt x="382005" y="422849"/>
                      <a:pt x="358986" y="417095"/>
                    </a:cubicBezTo>
                    <a:cubicBezTo>
                      <a:pt x="348960" y="418432"/>
                      <a:pt x="338884" y="419442"/>
                      <a:pt x="328907" y="421105"/>
                    </a:cubicBezTo>
                    <a:cubicBezTo>
                      <a:pt x="317695" y="422973"/>
                      <a:pt x="327967" y="422962"/>
                      <a:pt x="316876" y="427121"/>
                    </a:cubicBezTo>
                    <a:cubicBezTo>
                      <a:pt x="313685" y="428318"/>
                      <a:pt x="310191" y="428458"/>
                      <a:pt x="306849" y="429126"/>
                    </a:cubicBezTo>
                    <a:cubicBezTo>
                      <a:pt x="300949" y="433551"/>
                      <a:pt x="297466" y="435573"/>
                      <a:pt x="292812" y="441158"/>
                    </a:cubicBezTo>
                    <a:cubicBezTo>
                      <a:pt x="278861" y="457901"/>
                      <a:pt x="300353" y="435625"/>
                      <a:pt x="282786" y="453189"/>
                    </a:cubicBezTo>
                    <a:cubicBezTo>
                      <a:pt x="277037" y="481941"/>
                      <a:pt x="286074" y="441319"/>
                      <a:pt x="274765" y="475247"/>
                    </a:cubicBezTo>
                    <a:cubicBezTo>
                      <a:pt x="273479" y="479104"/>
                      <a:pt x="273509" y="483283"/>
                      <a:pt x="272760" y="487279"/>
                    </a:cubicBezTo>
                    <a:cubicBezTo>
                      <a:pt x="271504" y="493979"/>
                      <a:pt x="269934" y="500618"/>
                      <a:pt x="268749" y="507331"/>
                    </a:cubicBezTo>
                    <a:cubicBezTo>
                      <a:pt x="267928" y="511986"/>
                      <a:pt x="267890" y="516783"/>
                      <a:pt x="266744" y="521368"/>
                    </a:cubicBezTo>
                    <a:cubicBezTo>
                      <a:pt x="265206" y="527520"/>
                      <a:pt x="260728" y="539416"/>
                      <a:pt x="260728" y="539416"/>
                    </a:cubicBezTo>
                    <a:cubicBezTo>
                      <a:pt x="264070" y="541421"/>
                      <a:pt x="267999" y="542675"/>
                      <a:pt x="270755" y="545431"/>
                    </a:cubicBezTo>
                    <a:cubicBezTo>
                      <a:pt x="276097" y="550772"/>
                      <a:pt x="269171" y="568397"/>
                      <a:pt x="268749" y="569495"/>
                    </a:cubicBezTo>
                    <a:cubicBezTo>
                      <a:pt x="266786" y="574600"/>
                      <a:pt x="252446" y="587803"/>
                      <a:pt x="250702" y="589547"/>
                    </a:cubicBezTo>
                    <a:lnTo>
                      <a:pt x="244686" y="595563"/>
                    </a:lnTo>
                    <a:cubicBezTo>
                      <a:pt x="242681" y="597568"/>
                      <a:pt x="241360" y="600682"/>
                      <a:pt x="238670" y="601579"/>
                    </a:cubicBezTo>
                    <a:lnTo>
                      <a:pt x="232655" y="603584"/>
                    </a:lnTo>
                    <a:cubicBezTo>
                      <a:pt x="225306" y="613032"/>
                      <a:pt x="219537" y="621989"/>
                      <a:pt x="210597" y="629652"/>
                    </a:cubicBezTo>
                    <a:cubicBezTo>
                      <a:pt x="208767" y="631221"/>
                      <a:pt x="206542" y="632262"/>
                      <a:pt x="204581" y="633663"/>
                    </a:cubicBezTo>
                    <a:cubicBezTo>
                      <a:pt x="201861" y="635606"/>
                      <a:pt x="199234" y="637674"/>
                      <a:pt x="196560" y="639679"/>
                    </a:cubicBezTo>
                    <a:cubicBezTo>
                      <a:pt x="184557" y="659682"/>
                      <a:pt x="198263" y="640907"/>
                      <a:pt x="178512" y="655721"/>
                    </a:cubicBezTo>
                    <a:cubicBezTo>
                      <a:pt x="164564" y="666182"/>
                      <a:pt x="188246" y="658989"/>
                      <a:pt x="164476" y="663742"/>
                    </a:cubicBezTo>
                    <a:cubicBezTo>
                      <a:pt x="137876" y="677040"/>
                      <a:pt x="171092" y="660906"/>
                      <a:pt x="150439" y="669758"/>
                    </a:cubicBezTo>
                    <a:cubicBezTo>
                      <a:pt x="143845" y="672584"/>
                      <a:pt x="142907" y="674328"/>
                      <a:pt x="136402" y="675774"/>
                    </a:cubicBezTo>
                    <a:cubicBezTo>
                      <a:pt x="132433" y="676656"/>
                      <a:pt x="128381" y="677111"/>
                      <a:pt x="124370" y="677779"/>
                    </a:cubicBezTo>
                    <a:cubicBezTo>
                      <a:pt x="122365" y="677111"/>
                      <a:pt x="119404" y="677609"/>
                      <a:pt x="118355" y="675774"/>
                    </a:cubicBezTo>
                    <a:cubicBezTo>
                      <a:pt x="116338" y="672244"/>
                      <a:pt x="117635" y="667599"/>
                      <a:pt x="116349" y="663742"/>
                    </a:cubicBezTo>
                    <a:cubicBezTo>
                      <a:pt x="115587" y="661456"/>
                      <a:pt x="113676" y="659731"/>
                      <a:pt x="112339" y="657726"/>
                    </a:cubicBezTo>
                    <a:cubicBezTo>
                      <a:pt x="113007" y="655052"/>
                      <a:pt x="112977" y="652098"/>
                      <a:pt x="114344" y="649705"/>
                    </a:cubicBezTo>
                    <a:cubicBezTo>
                      <a:pt x="115907" y="646969"/>
                      <a:pt x="123232" y="641026"/>
                      <a:pt x="126376" y="639679"/>
                    </a:cubicBezTo>
                    <a:cubicBezTo>
                      <a:pt x="128909" y="638594"/>
                      <a:pt x="131723" y="638342"/>
                      <a:pt x="134397" y="637674"/>
                    </a:cubicBezTo>
                    <a:cubicBezTo>
                      <a:pt x="148591" y="628209"/>
                      <a:pt x="130997" y="640101"/>
                      <a:pt x="148434" y="627647"/>
                    </a:cubicBezTo>
                    <a:cubicBezTo>
                      <a:pt x="150395" y="626246"/>
                      <a:pt x="152648" y="625238"/>
                      <a:pt x="154449" y="623637"/>
                    </a:cubicBezTo>
                    <a:cubicBezTo>
                      <a:pt x="158688" y="619869"/>
                      <a:pt x="162470" y="615616"/>
                      <a:pt x="166481" y="611605"/>
                    </a:cubicBezTo>
                    <a:lnTo>
                      <a:pt x="172497" y="605589"/>
                    </a:lnTo>
                    <a:cubicBezTo>
                      <a:pt x="173165" y="603584"/>
                      <a:pt x="173330" y="601332"/>
                      <a:pt x="174502" y="599574"/>
                    </a:cubicBezTo>
                    <a:cubicBezTo>
                      <a:pt x="178794" y="593137"/>
                      <a:pt x="180227" y="593655"/>
                      <a:pt x="186534" y="591552"/>
                    </a:cubicBezTo>
                    <a:cubicBezTo>
                      <a:pt x="191302" y="577249"/>
                      <a:pt x="184541" y="594543"/>
                      <a:pt x="194555" y="579521"/>
                    </a:cubicBezTo>
                    <a:cubicBezTo>
                      <a:pt x="195727" y="577762"/>
                      <a:pt x="195892" y="575510"/>
                      <a:pt x="196560" y="573505"/>
                    </a:cubicBezTo>
                    <a:cubicBezTo>
                      <a:pt x="195691" y="563947"/>
                      <a:pt x="199241" y="550781"/>
                      <a:pt x="188539" y="545431"/>
                    </a:cubicBezTo>
                    <a:cubicBezTo>
                      <a:pt x="182867" y="542595"/>
                      <a:pt x="170491" y="539416"/>
                      <a:pt x="170491" y="539416"/>
                    </a:cubicBezTo>
                    <a:cubicBezTo>
                      <a:pt x="164475" y="540084"/>
                      <a:pt x="158426" y="540501"/>
                      <a:pt x="152444" y="541421"/>
                    </a:cubicBezTo>
                    <a:cubicBezTo>
                      <a:pt x="149720" y="541840"/>
                      <a:pt x="147113" y="542828"/>
                      <a:pt x="144423" y="543426"/>
                    </a:cubicBezTo>
                    <a:cubicBezTo>
                      <a:pt x="141096" y="544165"/>
                      <a:pt x="137739" y="544763"/>
                      <a:pt x="134397" y="545431"/>
                    </a:cubicBezTo>
                    <a:cubicBezTo>
                      <a:pt x="131723" y="547436"/>
                      <a:pt x="129714" y="551280"/>
                      <a:pt x="126376" y="551447"/>
                    </a:cubicBezTo>
                    <a:cubicBezTo>
                      <a:pt x="100316" y="552750"/>
                      <a:pt x="101377" y="552162"/>
                      <a:pt x="88276" y="543426"/>
                    </a:cubicBezTo>
                    <a:cubicBezTo>
                      <a:pt x="87607" y="541421"/>
                      <a:pt x="87443" y="539169"/>
                      <a:pt x="86270" y="537410"/>
                    </a:cubicBezTo>
                    <a:cubicBezTo>
                      <a:pt x="84697" y="535051"/>
                      <a:pt x="81152" y="534085"/>
                      <a:pt x="80255" y="531395"/>
                    </a:cubicBezTo>
                    <a:cubicBezTo>
                      <a:pt x="78341" y="525653"/>
                      <a:pt x="81499" y="518454"/>
                      <a:pt x="78249" y="513347"/>
                    </a:cubicBezTo>
                    <a:cubicBezTo>
                      <a:pt x="75979" y="509781"/>
                      <a:pt x="66218" y="509337"/>
                      <a:pt x="66218" y="509337"/>
                    </a:cubicBezTo>
                    <a:cubicBezTo>
                      <a:pt x="64213" y="508000"/>
                      <a:pt x="62054" y="506869"/>
                      <a:pt x="60202" y="505326"/>
                    </a:cubicBezTo>
                    <a:cubicBezTo>
                      <a:pt x="58023" y="503510"/>
                      <a:pt x="56546" y="500883"/>
                      <a:pt x="54186" y="499310"/>
                    </a:cubicBezTo>
                    <a:cubicBezTo>
                      <a:pt x="52427" y="498138"/>
                      <a:pt x="50175" y="497973"/>
                      <a:pt x="48170" y="497305"/>
                    </a:cubicBezTo>
                    <a:cubicBezTo>
                      <a:pt x="47502" y="492626"/>
                      <a:pt x="47920" y="487656"/>
                      <a:pt x="46165" y="483268"/>
                    </a:cubicBezTo>
                    <a:cubicBezTo>
                      <a:pt x="45112" y="480635"/>
                      <a:pt x="41301" y="479844"/>
                      <a:pt x="40149" y="477252"/>
                    </a:cubicBezTo>
                    <a:cubicBezTo>
                      <a:pt x="38498" y="473537"/>
                      <a:pt x="39430" y="469078"/>
                      <a:pt x="38144" y="465221"/>
                    </a:cubicBezTo>
                    <a:cubicBezTo>
                      <a:pt x="36484" y="460241"/>
                      <a:pt x="31221" y="456913"/>
                      <a:pt x="28118" y="453189"/>
                    </a:cubicBezTo>
                    <a:cubicBezTo>
                      <a:pt x="26575" y="451338"/>
                      <a:pt x="26112" y="448511"/>
                      <a:pt x="24107" y="447174"/>
                    </a:cubicBezTo>
                    <a:cubicBezTo>
                      <a:pt x="21814" y="445645"/>
                      <a:pt x="18667" y="446136"/>
                      <a:pt x="16086" y="445168"/>
                    </a:cubicBezTo>
                    <a:cubicBezTo>
                      <a:pt x="13287" y="444118"/>
                      <a:pt x="10739" y="442495"/>
                      <a:pt x="8065" y="441158"/>
                    </a:cubicBezTo>
                    <a:cubicBezTo>
                      <a:pt x="7397" y="438484"/>
                      <a:pt x="7427" y="435530"/>
                      <a:pt x="6060" y="433137"/>
                    </a:cubicBezTo>
                    <a:cubicBezTo>
                      <a:pt x="4653" y="430675"/>
                      <a:pt x="357" y="429940"/>
                      <a:pt x="44" y="427121"/>
                    </a:cubicBezTo>
                    <a:cubicBezTo>
                      <a:pt x="-423" y="422919"/>
                      <a:pt x="2943" y="419168"/>
                      <a:pt x="4055" y="415089"/>
                    </a:cubicBezTo>
                    <a:cubicBezTo>
                      <a:pt x="4952" y="411801"/>
                      <a:pt x="4369" y="408022"/>
                      <a:pt x="6060" y="405063"/>
                    </a:cubicBezTo>
                    <a:cubicBezTo>
                      <a:pt x="8143" y="401417"/>
                      <a:pt x="14780" y="400466"/>
                      <a:pt x="18091" y="399047"/>
                    </a:cubicBezTo>
                    <a:cubicBezTo>
                      <a:pt x="20839" y="397870"/>
                      <a:pt x="23322" y="396110"/>
                      <a:pt x="26112" y="395037"/>
                    </a:cubicBezTo>
                    <a:cubicBezTo>
                      <a:pt x="32031" y="392761"/>
                      <a:pt x="38144" y="391026"/>
                      <a:pt x="44160" y="389021"/>
                    </a:cubicBezTo>
                    <a:lnTo>
                      <a:pt x="50176" y="387016"/>
                    </a:lnTo>
                    <a:cubicBezTo>
                      <a:pt x="52850" y="385011"/>
                      <a:pt x="55295" y="382658"/>
                      <a:pt x="58197" y="381000"/>
                    </a:cubicBezTo>
                    <a:cubicBezTo>
                      <a:pt x="60032" y="379951"/>
                      <a:pt x="62718" y="380489"/>
                      <a:pt x="64212" y="378995"/>
                    </a:cubicBezTo>
                    <a:cubicBezTo>
                      <a:pt x="65707" y="377500"/>
                      <a:pt x="64920" y="374648"/>
                      <a:pt x="66218" y="372979"/>
                    </a:cubicBezTo>
                    <a:cubicBezTo>
                      <a:pt x="75687" y="360804"/>
                      <a:pt x="74380" y="362236"/>
                      <a:pt x="84265" y="358942"/>
                    </a:cubicBezTo>
                    <a:cubicBezTo>
                      <a:pt x="86270" y="357605"/>
                      <a:pt x="88066" y="355880"/>
                      <a:pt x="90281" y="354931"/>
                    </a:cubicBezTo>
                    <a:cubicBezTo>
                      <a:pt x="92814" y="353845"/>
                      <a:pt x="96538" y="355043"/>
                      <a:pt x="98302" y="352926"/>
                    </a:cubicBezTo>
                    <a:cubicBezTo>
                      <a:pt x="100484" y="350308"/>
                      <a:pt x="98897" y="346003"/>
                      <a:pt x="100307" y="342900"/>
                    </a:cubicBezTo>
                    <a:cubicBezTo>
                      <a:pt x="102302" y="338512"/>
                      <a:pt x="108328" y="330868"/>
                      <a:pt x="108328" y="330868"/>
                    </a:cubicBezTo>
                    <a:cubicBezTo>
                      <a:pt x="114814" y="304925"/>
                      <a:pt x="114463" y="311264"/>
                      <a:pt x="116349" y="286752"/>
                    </a:cubicBezTo>
                    <a:cubicBezTo>
                      <a:pt x="117839" y="267379"/>
                      <a:pt x="118652" y="247955"/>
                      <a:pt x="120360" y="228600"/>
                    </a:cubicBezTo>
                    <a:cubicBezTo>
                      <a:pt x="120660" y="225205"/>
                      <a:pt x="121168" y="221765"/>
                      <a:pt x="122365" y="218574"/>
                    </a:cubicBezTo>
                    <a:cubicBezTo>
                      <a:pt x="123211" y="216317"/>
                      <a:pt x="125039" y="214563"/>
                      <a:pt x="126376" y="212558"/>
                    </a:cubicBezTo>
                    <a:cubicBezTo>
                      <a:pt x="127044" y="209884"/>
                      <a:pt x="127589" y="207177"/>
                      <a:pt x="128381" y="204537"/>
                    </a:cubicBezTo>
                    <a:cubicBezTo>
                      <a:pt x="131472" y="194232"/>
                      <a:pt x="132572" y="192052"/>
                      <a:pt x="136402" y="182479"/>
                    </a:cubicBezTo>
                    <a:cubicBezTo>
                      <a:pt x="137070" y="179137"/>
                      <a:pt x="137329" y="175686"/>
                      <a:pt x="138407" y="172452"/>
                    </a:cubicBezTo>
                    <a:cubicBezTo>
                      <a:pt x="139352" y="169616"/>
                      <a:pt x="141693" y="167331"/>
                      <a:pt x="142418" y="164431"/>
                    </a:cubicBezTo>
                    <a:cubicBezTo>
                      <a:pt x="147873" y="142613"/>
                      <a:pt x="140183" y="153262"/>
                      <a:pt x="148434" y="130342"/>
                    </a:cubicBezTo>
                    <a:cubicBezTo>
                      <a:pt x="152388" y="119359"/>
                      <a:pt x="157791" y="108953"/>
                      <a:pt x="162470" y="98258"/>
                    </a:cubicBezTo>
                    <a:cubicBezTo>
                      <a:pt x="163139" y="80211"/>
                      <a:pt x="163383" y="62143"/>
                      <a:pt x="164476" y="44116"/>
                    </a:cubicBezTo>
                    <a:cubicBezTo>
                      <a:pt x="164722" y="40057"/>
                      <a:pt x="164118" y="35393"/>
                      <a:pt x="166481" y="32084"/>
                    </a:cubicBezTo>
                    <a:cubicBezTo>
                      <a:pt x="168083" y="29841"/>
                      <a:pt x="171788" y="30558"/>
                      <a:pt x="174502" y="30079"/>
                    </a:cubicBezTo>
                    <a:cubicBezTo>
                      <a:pt x="183160" y="28551"/>
                      <a:pt x="191949" y="27792"/>
                      <a:pt x="200570" y="26068"/>
                    </a:cubicBezTo>
                    <a:cubicBezTo>
                      <a:pt x="208678" y="24446"/>
                      <a:pt x="216613" y="22057"/>
                      <a:pt x="224634" y="20052"/>
                    </a:cubicBezTo>
                    <a:cubicBezTo>
                      <a:pt x="233902" y="17735"/>
                      <a:pt x="251378" y="13585"/>
                      <a:pt x="256718" y="10026"/>
                    </a:cubicBezTo>
                    <a:cubicBezTo>
                      <a:pt x="258723" y="8689"/>
                      <a:pt x="260448" y="6778"/>
                      <a:pt x="262734" y="6016"/>
                    </a:cubicBezTo>
                    <a:cubicBezTo>
                      <a:pt x="266591" y="4730"/>
                      <a:pt x="270821" y="4996"/>
                      <a:pt x="274765" y="4010"/>
                    </a:cubicBezTo>
                    <a:cubicBezTo>
                      <a:pt x="278866" y="2985"/>
                      <a:pt x="282786" y="1337"/>
                      <a:pt x="286797" y="0"/>
                    </a:cubicBezTo>
                    <a:cubicBezTo>
                      <a:pt x="296823" y="1337"/>
                      <a:pt x="307130" y="1303"/>
                      <a:pt x="316876" y="4010"/>
                    </a:cubicBezTo>
                    <a:cubicBezTo>
                      <a:pt x="319608" y="4769"/>
                      <a:pt x="320622" y="8325"/>
                      <a:pt x="322891" y="10026"/>
                    </a:cubicBezTo>
                    <a:cubicBezTo>
                      <a:pt x="331563" y="16531"/>
                      <a:pt x="331765" y="15754"/>
                      <a:pt x="340939" y="18047"/>
                    </a:cubicBezTo>
                    <a:cubicBezTo>
                      <a:pt x="343613" y="19384"/>
                      <a:pt x="346365" y="20575"/>
                      <a:pt x="348960" y="22058"/>
                    </a:cubicBezTo>
                    <a:cubicBezTo>
                      <a:pt x="351052" y="23254"/>
                      <a:pt x="352719" y="25222"/>
                      <a:pt x="354976" y="26068"/>
                    </a:cubicBezTo>
                    <a:cubicBezTo>
                      <a:pt x="358167" y="27265"/>
                      <a:pt x="361660" y="27405"/>
                      <a:pt x="365002" y="28074"/>
                    </a:cubicBezTo>
                    <a:cubicBezTo>
                      <a:pt x="374975" y="34722"/>
                      <a:pt x="381447" y="39755"/>
                      <a:pt x="393076" y="44116"/>
                    </a:cubicBezTo>
                    <a:cubicBezTo>
                      <a:pt x="398237" y="46051"/>
                      <a:pt x="403771" y="46789"/>
                      <a:pt x="409118" y="48126"/>
                    </a:cubicBezTo>
                    <a:cubicBezTo>
                      <a:pt x="414465" y="50800"/>
                      <a:pt x="419397" y="54557"/>
                      <a:pt x="425160" y="56147"/>
                    </a:cubicBezTo>
                    <a:cubicBezTo>
                      <a:pt x="438935" y="59947"/>
                      <a:pt x="467270" y="64168"/>
                      <a:pt x="467270" y="64168"/>
                    </a:cubicBezTo>
                    <a:lnTo>
                      <a:pt x="493339" y="62163"/>
                    </a:lnTo>
                    <a:cubicBezTo>
                      <a:pt x="500696" y="61550"/>
                      <a:pt x="508014" y="60158"/>
                      <a:pt x="515397" y="60158"/>
                    </a:cubicBezTo>
                    <a:cubicBezTo>
                      <a:pt x="546152" y="60158"/>
                      <a:pt x="576892" y="61495"/>
                      <a:pt x="607639" y="62163"/>
                    </a:cubicBezTo>
                    <a:cubicBezTo>
                      <a:pt x="609644" y="63500"/>
                      <a:pt x="611499" y="65096"/>
                      <a:pt x="613655" y="66174"/>
                    </a:cubicBezTo>
                    <a:cubicBezTo>
                      <a:pt x="619229" y="68961"/>
                      <a:pt x="630104" y="72326"/>
                      <a:pt x="635712" y="74195"/>
                    </a:cubicBezTo>
                    <a:cubicBezTo>
                      <a:pt x="638386" y="76200"/>
                      <a:pt x="641014" y="78267"/>
                      <a:pt x="643734" y="80210"/>
                    </a:cubicBezTo>
                    <a:cubicBezTo>
                      <a:pt x="645695" y="81611"/>
                      <a:pt x="647898" y="82678"/>
                      <a:pt x="649749" y="84221"/>
                    </a:cubicBezTo>
                    <a:cubicBezTo>
                      <a:pt x="651928" y="86037"/>
                      <a:pt x="653228" y="88969"/>
                      <a:pt x="655765" y="90237"/>
                    </a:cubicBezTo>
                    <a:cubicBezTo>
                      <a:pt x="658813" y="91761"/>
                      <a:pt x="662449" y="91574"/>
                      <a:pt x="665791" y="92242"/>
                    </a:cubicBezTo>
                    <a:cubicBezTo>
                      <a:pt x="667796" y="94916"/>
                      <a:pt x="668941" y="98543"/>
                      <a:pt x="671807" y="100263"/>
                    </a:cubicBezTo>
                    <a:cubicBezTo>
                      <a:pt x="675980" y="102767"/>
                      <a:pt x="681183" y="102876"/>
                      <a:pt x="685844" y="104274"/>
                    </a:cubicBezTo>
                    <a:cubicBezTo>
                      <a:pt x="689760" y="105449"/>
                      <a:pt x="699288" y="108845"/>
                      <a:pt x="701886" y="110289"/>
                    </a:cubicBezTo>
                    <a:cubicBezTo>
                      <a:pt x="704808" y="111912"/>
                      <a:pt x="706864" y="114922"/>
                      <a:pt x="709907" y="116305"/>
                    </a:cubicBezTo>
                    <a:cubicBezTo>
                      <a:pt x="726529" y="123861"/>
                      <a:pt x="719260" y="117557"/>
                      <a:pt x="731965" y="122321"/>
                    </a:cubicBezTo>
                    <a:cubicBezTo>
                      <a:pt x="765254" y="134803"/>
                      <a:pt x="718864" y="118711"/>
                      <a:pt x="746002" y="130342"/>
                    </a:cubicBezTo>
                    <a:cubicBezTo>
                      <a:pt x="748535" y="131428"/>
                      <a:pt x="751409" y="131475"/>
                      <a:pt x="754023" y="132347"/>
                    </a:cubicBezTo>
                    <a:cubicBezTo>
                      <a:pt x="779221" y="140747"/>
                      <a:pt x="744356" y="131983"/>
                      <a:pt x="782097" y="140368"/>
                    </a:cubicBezTo>
                    <a:cubicBezTo>
                      <a:pt x="784102" y="141705"/>
                      <a:pt x="785897" y="143430"/>
                      <a:pt x="788112" y="144379"/>
                    </a:cubicBezTo>
                    <a:cubicBezTo>
                      <a:pt x="790645" y="145465"/>
                      <a:pt x="793421" y="145899"/>
                      <a:pt x="796134" y="146384"/>
                    </a:cubicBezTo>
                    <a:cubicBezTo>
                      <a:pt x="812144" y="149243"/>
                      <a:pt x="828482" y="150460"/>
                      <a:pt x="844260" y="154405"/>
                    </a:cubicBezTo>
                    <a:cubicBezTo>
                      <a:pt x="898159" y="167880"/>
                      <a:pt x="860057" y="160241"/>
                      <a:pt x="960565" y="162426"/>
                    </a:cubicBezTo>
                    <a:lnTo>
                      <a:pt x="1044786" y="166437"/>
                    </a:lnTo>
                    <a:cubicBezTo>
                      <a:pt x="1056821" y="167039"/>
                      <a:pt x="1059299" y="170615"/>
                      <a:pt x="1080881" y="168442"/>
                    </a:cubicBezTo>
                    <a:cubicBezTo>
                      <a:pt x="1102463" y="166270"/>
                      <a:pt x="1143145" y="158415"/>
                      <a:pt x="1174277" y="153402"/>
                    </a:cubicBezTo>
                    <a:cubicBezTo>
                      <a:pt x="1203687" y="152734"/>
                      <a:pt x="1294976" y="170004"/>
                      <a:pt x="1341565" y="170447"/>
                    </a:cubicBezTo>
                    <a:cubicBezTo>
                      <a:pt x="1388154" y="170890"/>
                      <a:pt x="1363439" y="150412"/>
                      <a:pt x="1453810" y="156060"/>
                    </a:cubicBezTo>
                    <a:cubicBezTo>
                      <a:pt x="1471874" y="159519"/>
                      <a:pt x="1492954" y="165042"/>
                      <a:pt x="1508002" y="166437"/>
                    </a:cubicBezTo>
                    <a:cubicBezTo>
                      <a:pt x="1523050" y="167832"/>
                      <a:pt x="1532148" y="165990"/>
                      <a:pt x="1544097" y="164431"/>
                    </a:cubicBezTo>
                    <a:cubicBezTo>
                      <a:pt x="1547666" y="163965"/>
                      <a:pt x="1550670" y="161437"/>
                      <a:pt x="1554123" y="160421"/>
                    </a:cubicBezTo>
                    <a:cubicBezTo>
                      <a:pt x="1568670" y="156143"/>
                      <a:pt x="1575364" y="154969"/>
                      <a:pt x="1588212" y="152400"/>
                    </a:cubicBezTo>
                    <a:cubicBezTo>
                      <a:pt x="1590217" y="151063"/>
                      <a:pt x="1591833" y="148655"/>
                      <a:pt x="1594228" y="148389"/>
                    </a:cubicBezTo>
                    <a:cubicBezTo>
                      <a:pt x="1598269" y="147940"/>
                      <a:pt x="1602273" y="149598"/>
                      <a:pt x="1606260" y="150395"/>
                    </a:cubicBezTo>
                    <a:cubicBezTo>
                      <a:pt x="1615362" y="152216"/>
                      <a:pt x="1613789" y="152154"/>
                      <a:pt x="1622302" y="156410"/>
                    </a:cubicBezTo>
                    <a:cubicBezTo>
                      <a:pt x="1631762" y="170603"/>
                      <a:pt x="1618927" y="153207"/>
                      <a:pt x="1636339" y="168442"/>
                    </a:cubicBezTo>
                    <a:cubicBezTo>
                      <a:pt x="1638854" y="170643"/>
                      <a:pt x="1639992" y="174100"/>
                      <a:pt x="1642355" y="176463"/>
                    </a:cubicBezTo>
                    <a:cubicBezTo>
                      <a:pt x="1644718" y="178826"/>
                      <a:pt x="1647702" y="180474"/>
                      <a:pt x="1650376" y="182479"/>
                    </a:cubicBezTo>
                    <a:cubicBezTo>
                      <a:pt x="1662232" y="206193"/>
                      <a:pt x="1648864" y="183474"/>
                      <a:pt x="1668423" y="204537"/>
                    </a:cubicBezTo>
                    <a:cubicBezTo>
                      <a:pt x="1673609" y="210122"/>
                      <a:pt x="1677397" y="216888"/>
                      <a:pt x="1682460" y="222584"/>
                    </a:cubicBezTo>
                    <a:cubicBezTo>
                      <a:pt x="1688112" y="228942"/>
                      <a:pt x="1695788" y="233552"/>
                      <a:pt x="1700507" y="240631"/>
                    </a:cubicBezTo>
                    <a:cubicBezTo>
                      <a:pt x="1703181" y="244642"/>
                      <a:pt x="1705600" y="248834"/>
                      <a:pt x="1708528" y="252663"/>
                    </a:cubicBezTo>
                    <a:cubicBezTo>
                      <a:pt x="1730931" y="281959"/>
                      <a:pt x="1721553" y="264674"/>
                      <a:pt x="1730586" y="282742"/>
                    </a:cubicBezTo>
                    <a:cubicBezTo>
                      <a:pt x="1733753" y="298576"/>
                      <a:pt x="1751512" y="274625"/>
                      <a:pt x="1746678" y="295576"/>
                    </a:cubicBezTo>
                    <a:cubicBezTo>
                      <a:pt x="1746058" y="298261"/>
                      <a:pt x="1730929" y="314292"/>
                      <a:pt x="1726576" y="318837"/>
                    </a:cubicBezTo>
                    <a:cubicBezTo>
                      <a:pt x="1722223" y="323382"/>
                      <a:pt x="1722565" y="321510"/>
                      <a:pt x="1720560" y="322847"/>
                    </a:cubicBezTo>
                    <a:cubicBezTo>
                      <a:pt x="1717105" y="336669"/>
                      <a:pt x="1721889" y="328863"/>
                      <a:pt x="1712539" y="328863"/>
                    </a:cubicBezTo>
                    <a:cubicBezTo>
                      <a:pt x="1710425" y="328863"/>
                      <a:pt x="1708528" y="330200"/>
                      <a:pt x="1706523" y="330868"/>
                    </a:cubicBezTo>
                    <a:cubicBezTo>
                      <a:pt x="1694383" y="349077"/>
                      <a:pt x="1713401" y="320345"/>
                      <a:pt x="1696497" y="346910"/>
                    </a:cubicBezTo>
                    <a:cubicBezTo>
                      <a:pt x="1693909" y="350977"/>
                      <a:pt x="1691150" y="354931"/>
                      <a:pt x="1688476" y="358942"/>
                    </a:cubicBezTo>
                    <a:cubicBezTo>
                      <a:pt x="1687139" y="360947"/>
                      <a:pt x="1685543" y="362802"/>
                      <a:pt x="1684465" y="364958"/>
                    </a:cubicBezTo>
                    <a:cubicBezTo>
                      <a:pt x="1683128" y="367632"/>
                      <a:pt x="1682369" y="370683"/>
                      <a:pt x="1680455" y="372979"/>
                    </a:cubicBezTo>
                    <a:cubicBezTo>
                      <a:pt x="1678912" y="374830"/>
                      <a:pt x="1676444" y="375652"/>
                      <a:pt x="1674439" y="376989"/>
                    </a:cubicBezTo>
                    <a:cubicBezTo>
                      <a:pt x="1673102" y="378994"/>
                      <a:pt x="1671971" y="381153"/>
                      <a:pt x="1670428" y="383005"/>
                    </a:cubicBezTo>
                    <a:cubicBezTo>
                      <a:pt x="1664883" y="389659"/>
                      <a:pt x="1664136" y="387567"/>
                      <a:pt x="1660402" y="395037"/>
                    </a:cubicBezTo>
                    <a:cubicBezTo>
                      <a:pt x="1657980" y="399881"/>
                      <a:pt x="1659176" y="403236"/>
                      <a:pt x="1654386" y="407068"/>
                    </a:cubicBezTo>
                    <a:cubicBezTo>
                      <a:pt x="1652735" y="408389"/>
                      <a:pt x="1650375" y="408405"/>
                      <a:pt x="1648370" y="409074"/>
                    </a:cubicBezTo>
                    <a:cubicBezTo>
                      <a:pt x="1647702" y="412416"/>
                      <a:pt x="1647889" y="416052"/>
                      <a:pt x="1646365" y="419100"/>
                    </a:cubicBezTo>
                    <a:cubicBezTo>
                      <a:pt x="1645097" y="421637"/>
                      <a:pt x="1642165" y="422937"/>
                      <a:pt x="1640349" y="425116"/>
                    </a:cubicBezTo>
                    <a:cubicBezTo>
                      <a:pt x="1638806" y="426967"/>
                      <a:pt x="1637740" y="429170"/>
                      <a:pt x="1636339" y="431131"/>
                    </a:cubicBezTo>
                    <a:cubicBezTo>
                      <a:pt x="1634396" y="433851"/>
                      <a:pt x="1632328" y="436478"/>
                      <a:pt x="1630323" y="439152"/>
                    </a:cubicBezTo>
                    <a:cubicBezTo>
                      <a:pt x="1629655" y="441157"/>
                      <a:pt x="1629263" y="443277"/>
                      <a:pt x="1628318" y="445168"/>
                    </a:cubicBezTo>
                    <a:cubicBezTo>
                      <a:pt x="1624450" y="452904"/>
                      <a:pt x="1621325" y="456498"/>
                      <a:pt x="1616286" y="463216"/>
                    </a:cubicBezTo>
                    <a:cubicBezTo>
                      <a:pt x="1615618" y="465221"/>
                      <a:pt x="1615453" y="467473"/>
                      <a:pt x="1614281" y="469231"/>
                    </a:cubicBezTo>
                    <a:cubicBezTo>
                      <a:pt x="1612708" y="471591"/>
                      <a:pt x="1609162" y="472557"/>
                      <a:pt x="1608265" y="475247"/>
                    </a:cubicBezTo>
                    <a:lnTo>
                      <a:pt x="1610270" y="481263"/>
                    </a:lnTo>
                    <a:cubicBezTo>
                      <a:pt x="1608202" y="504010"/>
                      <a:pt x="1606842" y="505391"/>
                      <a:pt x="1610270" y="529389"/>
                    </a:cubicBezTo>
                    <a:cubicBezTo>
                      <a:pt x="1612649" y="546039"/>
                      <a:pt x="1613870" y="542196"/>
                      <a:pt x="1618291" y="555458"/>
                    </a:cubicBezTo>
                    <a:cubicBezTo>
                      <a:pt x="1619163" y="558073"/>
                      <a:pt x="1618575" y="561327"/>
                      <a:pt x="1620297" y="563479"/>
                    </a:cubicBezTo>
                    <a:cubicBezTo>
                      <a:pt x="1621617" y="565129"/>
                      <a:pt x="1624422" y="564539"/>
                      <a:pt x="1626312" y="565484"/>
                    </a:cubicBezTo>
                    <a:cubicBezTo>
                      <a:pt x="1633976" y="569316"/>
                      <a:pt x="1636631" y="572611"/>
                      <a:pt x="1644360" y="575510"/>
                    </a:cubicBezTo>
                    <a:cubicBezTo>
                      <a:pt x="1646941" y="576478"/>
                      <a:pt x="1649707" y="576847"/>
                      <a:pt x="1652381" y="577516"/>
                    </a:cubicBezTo>
                    <a:cubicBezTo>
                      <a:pt x="1666589" y="591722"/>
                      <a:pt x="1649467" y="573629"/>
                      <a:pt x="1664412" y="593558"/>
                    </a:cubicBezTo>
                    <a:cubicBezTo>
                      <a:pt x="1666113" y="595827"/>
                      <a:pt x="1668582" y="597421"/>
                      <a:pt x="1670428" y="599574"/>
                    </a:cubicBezTo>
                    <a:cubicBezTo>
                      <a:pt x="1672603" y="602112"/>
                      <a:pt x="1674439" y="604921"/>
                      <a:pt x="1676444" y="607595"/>
                    </a:cubicBezTo>
                    <a:cubicBezTo>
                      <a:pt x="1681484" y="622716"/>
                      <a:pt x="1674684" y="604075"/>
                      <a:pt x="1682460" y="619626"/>
                    </a:cubicBezTo>
                    <a:cubicBezTo>
                      <a:pt x="1683405" y="621517"/>
                      <a:pt x="1683520" y="623751"/>
                      <a:pt x="1684465" y="625642"/>
                    </a:cubicBezTo>
                    <a:cubicBezTo>
                      <a:pt x="1686717" y="630146"/>
                      <a:pt x="1690692" y="634508"/>
                      <a:pt x="1694491" y="637674"/>
                    </a:cubicBezTo>
                    <a:cubicBezTo>
                      <a:pt x="1696342" y="639217"/>
                      <a:pt x="1698502" y="640347"/>
                      <a:pt x="1700507" y="641684"/>
                    </a:cubicBezTo>
                    <a:cubicBezTo>
                      <a:pt x="1705524" y="661756"/>
                      <a:pt x="1697980" y="641163"/>
                      <a:pt x="1708528" y="651710"/>
                    </a:cubicBezTo>
                    <a:cubicBezTo>
                      <a:pt x="1710023" y="653205"/>
                      <a:pt x="1709361" y="655967"/>
                      <a:pt x="1710534" y="657726"/>
                    </a:cubicBezTo>
                    <a:cubicBezTo>
                      <a:pt x="1712107" y="660086"/>
                      <a:pt x="1714734" y="661563"/>
                      <a:pt x="1716549" y="663742"/>
                    </a:cubicBezTo>
                    <a:cubicBezTo>
                      <a:pt x="1718092" y="665594"/>
                      <a:pt x="1719159" y="667797"/>
                      <a:pt x="1720560" y="669758"/>
                    </a:cubicBezTo>
                    <a:cubicBezTo>
                      <a:pt x="1722503" y="672478"/>
                      <a:pt x="1724571" y="675105"/>
                      <a:pt x="1726576" y="677779"/>
                    </a:cubicBezTo>
                    <a:cubicBezTo>
                      <a:pt x="1727244" y="686468"/>
                      <a:pt x="1727500" y="695199"/>
                      <a:pt x="1728581" y="703847"/>
                    </a:cubicBezTo>
                    <a:cubicBezTo>
                      <a:pt x="1728843" y="705944"/>
                      <a:pt x="1728866" y="708634"/>
                      <a:pt x="1730586" y="709863"/>
                    </a:cubicBezTo>
                    <a:cubicBezTo>
                      <a:pt x="1734026" y="712320"/>
                      <a:pt x="1742618" y="713874"/>
                      <a:pt x="1742618" y="713874"/>
                    </a:cubicBezTo>
                    <a:cubicBezTo>
                      <a:pt x="1747050" y="718305"/>
                      <a:pt x="1749069" y="721110"/>
                      <a:pt x="1754649" y="723900"/>
                    </a:cubicBezTo>
                    <a:cubicBezTo>
                      <a:pt x="1756540" y="724845"/>
                      <a:pt x="1758660" y="725237"/>
                      <a:pt x="1760665" y="725905"/>
                    </a:cubicBezTo>
                    <a:cubicBezTo>
                      <a:pt x="1762670" y="727242"/>
                      <a:pt x="1764275" y="729782"/>
                      <a:pt x="1766681" y="729916"/>
                    </a:cubicBezTo>
                    <a:cubicBezTo>
                      <a:pt x="1786375" y="731010"/>
                      <a:pt x="1790614" y="729446"/>
                      <a:pt x="1804781" y="725905"/>
                    </a:cubicBezTo>
                    <a:cubicBezTo>
                      <a:pt x="1806786" y="724568"/>
                      <a:pt x="1808641" y="722973"/>
                      <a:pt x="1810797" y="721895"/>
                    </a:cubicBezTo>
                    <a:cubicBezTo>
                      <a:pt x="1820309" y="717138"/>
                      <a:pt x="1824316" y="721390"/>
                      <a:pt x="1836865" y="723900"/>
                    </a:cubicBezTo>
                    <a:cubicBezTo>
                      <a:pt x="1840876" y="727910"/>
                      <a:pt x="1844178" y="732785"/>
                      <a:pt x="1848897" y="735931"/>
                    </a:cubicBezTo>
                    <a:lnTo>
                      <a:pt x="1860928" y="743952"/>
                    </a:lnTo>
                    <a:cubicBezTo>
                      <a:pt x="1862265" y="745957"/>
                      <a:pt x="1863338" y="748167"/>
                      <a:pt x="1864939" y="749968"/>
                    </a:cubicBezTo>
                    <a:cubicBezTo>
                      <a:pt x="1868707" y="754207"/>
                      <a:pt x="1873824" y="757281"/>
                      <a:pt x="1876970" y="762000"/>
                    </a:cubicBezTo>
                    <a:lnTo>
                      <a:pt x="1880981" y="768016"/>
                    </a:lnTo>
                    <a:cubicBezTo>
                      <a:pt x="1884827" y="779555"/>
                      <a:pt x="1882374" y="770885"/>
                      <a:pt x="1884991" y="790074"/>
                    </a:cubicBezTo>
                    <a:cubicBezTo>
                      <a:pt x="1886268" y="799440"/>
                      <a:pt x="1887359" y="808838"/>
                      <a:pt x="1889002" y="818147"/>
                    </a:cubicBezTo>
                    <a:cubicBezTo>
                      <a:pt x="1889369" y="820229"/>
                      <a:pt x="1889835" y="822404"/>
                      <a:pt x="1891007" y="824163"/>
                    </a:cubicBezTo>
                    <a:cubicBezTo>
                      <a:pt x="1892580" y="826523"/>
                      <a:pt x="1895207" y="828000"/>
                      <a:pt x="1897023" y="830179"/>
                    </a:cubicBezTo>
                    <a:cubicBezTo>
                      <a:pt x="1898566" y="832031"/>
                      <a:pt x="1899697" y="834190"/>
                      <a:pt x="1901034" y="836195"/>
                    </a:cubicBezTo>
                    <a:cubicBezTo>
                      <a:pt x="1902955" y="841958"/>
                      <a:pt x="1906874" y="855606"/>
                      <a:pt x="1911060" y="860258"/>
                    </a:cubicBezTo>
                    <a:cubicBezTo>
                      <a:pt x="1914284" y="863841"/>
                      <a:pt x="1923091" y="868279"/>
                      <a:pt x="1923091" y="868279"/>
                    </a:cubicBezTo>
                    <a:cubicBezTo>
                      <a:pt x="1924976" y="873931"/>
                      <a:pt x="1924968" y="876897"/>
                      <a:pt x="1931112" y="880310"/>
                    </a:cubicBezTo>
                    <a:cubicBezTo>
                      <a:pt x="1934808" y="882363"/>
                      <a:pt x="1943144" y="884321"/>
                      <a:pt x="1943144" y="884321"/>
                    </a:cubicBezTo>
                    <a:cubicBezTo>
                      <a:pt x="1950497" y="883653"/>
                      <a:pt x="1957945" y="883677"/>
                      <a:pt x="1965202" y="882316"/>
                    </a:cubicBezTo>
                    <a:cubicBezTo>
                      <a:pt x="1979806" y="879578"/>
                      <a:pt x="1971151" y="879018"/>
                      <a:pt x="1981244" y="872289"/>
                    </a:cubicBezTo>
                    <a:cubicBezTo>
                      <a:pt x="1983003" y="871117"/>
                      <a:pt x="1985255" y="870952"/>
                      <a:pt x="1987260" y="870284"/>
                    </a:cubicBezTo>
                    <a:cubicBezTo>
                      <a:pt x="1992167" y="855562"/>
                      <a:pt x="1988280" y="861241"/>
                      <a:pt x="1997286" y="852237"/>
                    </a:cubicBezTo>
                    <a:cubicBezTo>
                      <a:pt x="1995949" y="839537"/>
                      <a:pt x="1995464" y="826718"/>
                      <a:pt x="1993276" y="814137"/>
                    </a:cubicBezTo>
                    <a:cubicBezTo>
                      <a:pt x="1992764" y="811192"/>
                      <a:pt x="1990748" y="808711"/>
                      <a:pt x="1989265" y="806116"/>
                    </a:cubicBezTo>
                    <a:cubicBezTo>
                      <a:pt x="1986916" y="802005"/>
                      <a:pt x="1981827" y="795530"/>
                      <a:pt x="1979239" y="792079"/>
                    </a:cubicBezTo>
                    <a:cubicBezTo>
                      <a:pt x="1978294" y="789245"/>
                      <a:pt x="1975228" y="780556"/>
                      <a:pt x="1975228" y="778042"/>
                    </a:cubicBezTo>
                    <a:cubicBezTo>
                      <a:pt x="1975228" y="765992"/>
                      <a:pt x="1975606" y="753887"/>
                      <a:pt x="1977234" y="741947"/>
                    </a:cubicBezTo>
                    <a:cubicBezTo>
                      <a:pt x="1977638" y="738985"/>
                      <a:pt x="1980067" y="736674"/>
                      <a:pt x="1981244" y="733926"/>
                    </a:cubicBezTo>
                    <a:cubicBezTo>
                      <a:pt x="1984541" y="726232"/>
                      <a:pt x="1982051" y="725999"/>
                      <a:pt x="1989265" y="717884"/>
                    </a:cubicBezTo>
                    <a:cubicBezTo>
                      <a:pt x="2013735" y="690355"/>
                      <a:pt x="1981540" y="739500"/>
                      <a:pt x="2013328" y="691816"/>
                    </a:cubicBezTo>
                    <a:cubicBezTo>
                      <a:pt x="2029934" y="666906"/>
                      <a:pt x="2012070" y="691068"/>
                      <a:pt x="2031376" y="671763"/>
                    </a:cubicBezTo>
                    <a:cubicBezTo>
                      <a:pt x="2034402" y="668737"/>
                      <a:pt x="2036554" y="664936"/>
                      <a:pt x="2039397" y="661737"/>
                    </a:cubicBezTo>
                    <a:cubicBezTo>
                      <a:pt x="2046470" y="653780"/>
                      <a:pt x="2045963" y="654686"/>
                      <a:pt x="2053434" y="649705"/>
                    </a:cubicBezTo>
                    <a:cubicBezTo>
                      <a:pt x="2054771" y="647700"/>
                      <a:pt x="2055843" y="645490"/>
                      <a:pt x="2057444" y="643689"/>
                    </a:cubicBezTo>
                    <a:cubicBezTo>
                      <a:pt x="2061212" y="639450"/>
                      <a:pt x="2069476" y="631658"/>
                      <a:pt x="2069476" y="631658"/>
                    </a:cubicBezTo>
                    <a:cubicBezTo>
                      <a:pt x="2068807" y="629653"/>
                      <a:pt x="2068965" y="627137"/>
                      <a:pt x="2067470" y="625642"/>
                    </a:cubicBezTo>
                    <a:cubicBezTo>
                      <a:pt x="2065976" y="624148"/>
                      <a:pt x="2061455" y="625750"/>
                      <a:pt x="2061455" y="623637"/>
                    </a:cubicBezTo>
                    <a:cubicBezTo>
                      <a:pt x="2061455" y="621227"/>
                      <a:pt x="2065214" y="620472"/>
                      <a:pt x="2067470" y="619626"/>
                    </a:cubicBezTo>
                    <a:cubicBezTo>
                      <a:pt x="2071077" y="618273"/>
                      <a:pt x="2089452" y="615913"/>
                      <a:pt x="2091534" y="615616"/>
                    </a:cubicBezTo>
                    <a:cubicBezTo>
                      <a:pt x="2118859" y="607807"/>
                      <a:pt x="2086480" y="600927"/>
                      <a:pt x="2130184" y="600927"/>
                    </a:cubicBezTo>
                    <a:cubicBezTo>
                      <a:pt x="2133784" y="600927"/>
                      <a:pt x="2161476" y="609491"/>
                      <a:pt x="2169739" y="611605"/>
                    </a:cubicBezTo>
                    <a:cubicBezTo>
                      <a:pt x="2178003" y="613719"/>
                      <a:pt x="2176423" y="612942"/>
                      <a:pt x="2179765" y="613610"/>
                    </a:cubicBezTo>
                    <a:cubicBezTo>
                      <a:pt x="2201661" y="628208"/>
                      <a:pt x="2167907" y="606679"/>
                      <a:pt x="2193802" y="619626"/>
                    </a:cubicBezTo>
                    <a:cubicBezTo>
                      <a:pt x="2193830" y="619640"/>
                      <a:pt x="2206196" y="629159"/>
                      <a:pt x="2207839" y="629652"/>
                    </a:cubicBezTo>
                    <a:cubicBezTo>
                      <a:pt x="2212366" y="631010"/>
                      <a:pt x="2217197" y="630989"/>
                      <a:pt x="2221876" y="631658"/>
                    </a:cubicBezTo>
                    <a:cubicBezTo>
                      <a:pt x="2236974" y="641723"/>
                      <a:pt x="2217788" y="629906"/>
                      <a:pt x="2235912" y="637674"/>
                    </a:cubicBezTo>
                    <a:cubicBezTo>
                      <a:pt x="2238127" y="638623"/>
                      <a:pt x="2239713" y="640735"/>
                      <a:pt x="2241928" y="641684"/>
                    </a:cubicBezTo>
                    <a:cubicBezTo>
                      <a:pt x="2244461" y="642769"/>
                      <a:pt x="2247334" y="642817"/>
                      <a:pt x="2249949" y="643689"/>
                    </a:cubicBezTo>
                    <a:cubicBezTo>
                      <a:pt x="2253364" y="644827"/>
                      <a:pt x="2256535" y="646641"/>
                      <a:pt x="2259976" y="647700"/>
                    </a:cubicBezTo>
                    <a:cubicBezTo>
                      <a:pt x="2265244" y="649321"/>
                      <a:pt x="2270750" y="650089"/>
                      <a:pt x="2276018" y="651710"/>
                    </a:cubicBezTo>
                    <a:cubicBezTo>
                      <a:pt x="2291759" y="656553"/>
                      <a:pt x="2282552" y="656417"/>
                      <a:pt x="2302086" y="663742"/>
                    </a:cubicBezTo>
                    <a:cubicBezTo>
                      <a:pt x="2307247" y="665677"/>
                      <a:pt x="2312860" y="666131"/>
                      <a:pt x="2318128" y="667752"/>
                    </a:cubicBezTo>
                    <a:cubicBezTo>
                      <a:pt x="2321569" y="668811"/>
                      <a:pt x="2324765" y="670552"/>
                      <a:pt x="2328155" y="671763"/>
                    </a:cubicBezTo>
                    <a:cubicBezTo>
                      <a:pt x="2334127" y="673896"/>
                      <a:pt x="2340765" y="674516"/>
                      <a:pt x="2346202" y="677779"/>
                    </a:cubicBezTo>
                    <a:cubicBezTo>
                      <a:pt x="2349544" y="679784"/>
                      <a:pt x="2352742" y="682052"/>
                      <a:pt x="2356228" y="683795"/>
                    </a:cubicBezTo>
                    <a:cubicBezTo>
                      <a:pt x="2363777" y="687569"/>
                      <a:pt x="2366619" y="687896"/>
                      <a:pt x="2374276" y="689810"/>
                    </a:cubicBezTo>
                    <a:cubicBezTo>
                      <a:pt x="2376281" y="691815"/>
                      <a:pt x="2379238" y="693193"/>
                      <a:pt x="2380291" y="695826"/>
                    </a:cubicBezTo>
                    <a:cubicBezTo>
                      <a:pt x="2387680" y="714298"/>
                      <a:pt x="2378529" y="704331"/>
                      <a:pt x="2384302" y="715879"/>
                    </a:cubicBezTo>
                    <a:cubicBezTo>
                      <a:pt x="2386556" y="720388"/>
                      <a:pt x="2390524" y="724741"/>
                      <a:pt x="2394328" y="727910"/>
                    </a:cubicBezTo>
                    <a:cubicBezTo>
                      <a:pt x="2396180" y="729453"/>
                      <a:pt x="2398339" y="730584"/>
                      <a:pt x="2400344" y="731921"/>
                    </a:cubicBezTo>
                    <a:cubicBezTo>
                      <a:pt x="2402108" y="738976"/>
                      <a:pt x="2401542" y="740538"/>
                      <a:pt x="2406360" y="745958"/>
                    </a:cubicBezTo>
                    <a:cubicBezTo>
                      <a:pt x="2410128" y="750197"/>
                      <a:pt x="2418391" y="757989"/>
                      <a:pt x="2418391" y="757989"/>
                    </a:cubicBezTo>
                    <a:cubicBezTo>
                      <a:pt x="2423666" y="779082"/>
                      <a:pt x="2415792" y="753442"/>
                      <a:pt x="2426412" y="772026"/>
                    </a:cubicBezTo>
                    <a:cubicBezTo>
                      <a:pt x="2427779" y="774419"/>
                      <a:pt x="2427450" y="777466"/>
                      <a:pt x="2428418" y="780047"/>
                    </a:cubicBezTo>
                    <a:cubicBezTo>
                      <a:pt x="2429468" y="782846"/>
                      <a:pt x="2431378" y="785269"/>
                      <a:pt x="2432428" y="788068"/>
                    </a:cubicBezTo>
                    <a:cubicBezTo>
                      <a:pt x="2436619" y="799243"/>
                      <a:pt x="2431698" y="793972"/>
                      <a:pt x="2438444" y="806116"/>
                    </a:cubicBezTo>
                    <a:cubicBezTo>
                      <a:pt x="2440067" y="809038"/>
                      <a:pt x="2442455" y="811463"/>
                      <a:pt x="2444460" y="814137"/>
                    </a:cubicBezTo>
                    <a:cubicBezTo>
                      <a:pt x="2445128" y="818147"/>
                      <a:pt x="2445179" y="822311"/>
                      <a:pt x="2446465" y="826168"/>
                    </a:cubicBezTo>
                    <a:cubicBezTo>
                      <a:pt x="2447227" y="828454"/>
                      <a:pt x="2449714" y="829898"/>
                      <a:pt x="2450476" y="832184"/>
                    </a:cubicBezTo>
                    <a:cubicBezTo>
                      <a:pt x="2454939" y="845574"/>
                      <a:pt x="2448987" y="847995"/>
                      <a:pt x="2458497" y="862263"/>
                    </a:cubicBezTo>
                    <a:cubicBezTo>
                      <a:pt x="2463679" y="870038"/>
                      <a:pt x="2461745" y="865993"/>
                      <a:pt x="2464512" y="874295"/>
                    </a:cubicBezTo>
                    <a:cubicBezTo>
                      <a:pt x="2463175" y="876300"/>
                      <a:pt x="2462657" y="879232"/>
                      <a:pt x="2460502" y="880310"/>
                    </a:cubicBezTo>
                    <a:cubicBezTo>
                      <a:pt x="2456865" y="882128"/>
                      <a:pt x="2452415" y="881330"/>
                      <a:pt x="2448470" y="882316"/>
                    </a:cubicBezTo>
                    <a:cubicBezTo>
                      <a:pt x="2419120" y="889654"/>
                      <a:pt x="2454975" y="883678"/>
                      <a:pt x="2422402" y="888331"/>
                    </a:cubicBezTo>
                    <a:lnTo>
                      <a:pt x="2350212" y="884321"/>
                    </a:lnTo>
                    <a:cubicBezTo>
                      <a:pt x="2346157" y="884031"/>
                      <a:pt x="2342125" y="883302"/>
                      <a:pt x="2338181" y="882316"/>
                    </a:cubicBezTo>
                    <a:cubicBezTo>
                      <a:pt x="2334080" y="881291"/>
                      <a:pt x="2330160" y="879642"/>
                      <a:pt x="2326149" y="878305"/>
                    </a:cubicBezTo>
                    <a:cubicBezTo>
                      <a:pt x="2312920" y="879322"/>
                      <a:pt x="2300796" y="879483"/>
                      <a:pt x="2288049" y="882316"/>
                    </a:cubicBezTo>
                    <a:cubicBezTo>
                      <a:pt x="2285986" y="882775"/>
                      <a:pt x="2284039" y="883653"/>
                      <a:pt x="2282034" y="884321"/>
                    </a:cubicBezTo>
                    <a:cubicBezTo>
                      <a:pt x="2264458" y="901897"/>
                      <a:pt x="2286754" y="880388"/>
                      <a:pt x="2270002" y="894347"/>
                    </a:cubicBezTo>
                    <a:cubicBezTo>
                      <a:pt x="2267823" y="896162"/>
                      <a:pt x="2266139" y="898517"/>
                      <a:pt x="2263986" y="900363"/>
                    </a:cubicBezTo>
                    <a:cubicBezTo>
                      <a:pt x="2261448" y="902538"/>
                      <a:pt x="2258328" y="904016"/>
                      <a:pt x="2255965" y="906379"/>
                    </a:cubicBezTo>
                    <a:cubicBezTo>
                      <a:pt x="2253602" y="908742"/>
                      <a:pt x="2252312" y="912037"/>
                      <a:pt x="2249949" y="914400"/>
                    </a:cubicBezTo>
                    <a:cubicBezTo>
                      <a:pt x="2246063" y="918286"/>
                      <a:pt x="2242810" y="918785"/>
                      <a:pt x="2237918" y="920416"/>
                    </a:cubicBezTo>
                    <a:cubicBezTo>
                      <a:pt x="2235913" y="922421"/>
                      <a:pt x="2234171" y="924730"/>
                      <a:pt x="2231902" y="926431"/>
                    </a:cubicBezTo>
                    <a:cubicBezTo>
                      <a:pt x="2228784" y="928769"/>
                      <a:pt x="2224412" y="929488"/>
                      <a:pt x="2221876" y="932447"/>
                    </a:cubicBezTo>
                    <a:cubicBezTo>
                      <a:pt x="2220082" y="934540"/>
                      <a:pt x="2221664" y="938375"/>
                      <a:pt x="2219870" y="940468"/>
                    </a:cubicBezTo>
                    <a:cubicBezTo>
                      <a:pt x="2217334" y="943427"/>
                      <a:pt x="2212962" y="944145"/>
                      <a:pt x="2209844" y="946484"/>
                    </a:cubicBezTo>
                    <a:cubicBezTo>
                      <a:pt x="2203417" y="951304"/>
                      <a:pt x="2205089" y="953391"/>
                      <a:pt x="2197812" y="956510"/>
                    </a:cubicBezTo>
                    <a:cubicBezTo>
                      <a:pt x="2195279" y="957596"/>
                      <a:pt x="2192465" y="957847"/>
                      <a:pt x="2189791" y="958516"/>
                    </a:cubicBezTo>
                    <a:cubicBezTo>
                      <a:pt x="2185781" y="962526"/>
                      <a:pt x="2180297" y="965474"/>
                      <a:pt x="2177760" y="970547"/>
                    </a:cubicBezTo>
                    <a:cubicBezTo>
                      <a:pt x="2176423" y="973221"/>
                      <a:pt x="2175863" y="976454"/>
                      <a:pt x="2173749" y="978568"/>
                    </a:cubicBezTo>
                    <a:cubicBezTo>
                      <a:pt x="2170993" y="981324"/>
                      <a:pt x="2166799" y="982191"/>
                      <a:pt x="2163723" y="984584"/>
                    </a:cubicBezTo>
                    <a:cubicBezTo>
                      <a:pt x="2134544" y="1007279"/>
                      <a:pt x="2171248" y="982240"/>
                      <a:pt x="2149686" y="996616"/>
                    </a:cubicBezTo>
                    <a:cubicBezTo>
                      <a:pt x="2144642" y="1004182"/>
                      <a:pt x="2145177" y="1004696"/>
                      <a:pt x="2135649" y="1010652"/>
                    </a:cubicBezTo>
                    <a:cubicBezTo>
                      <a:pt x="2133857" y="1011772"/>
                      <a:pt x="2131639" y="1011989"/>
                      <a:pt x="2129634" y="1012658"/>
                    </a:cubicBezTo>
                    <a:cubicBezTo>
                      <a:pt x="2128297" y="1014663"/>
                      <a:pt x="2128180" y="1018707"/>
                      <a:pt x="2125623" y="1018674"/>
                    </a:cubicBezTo>
                    <a:cubicBezTo>
                      <a:pt x="2123066" y="1018641"/>
                      <a:pt x="2117416" y="1013823"/>
                      <a:pt x="2114293" y="1012457"/>
                    </a:cubicBezTo>
                    <a:cubicBezTo>
                      <a:pt x="2103811" y="1007871"/>
                      <a:pt x="2104902" y="1005974"/>
                      <a:pt x="2093539" y="1004637"/>
                    </a:cubicBezTo>
                    <a:cubicBezTo>
                      <a:pt x="2092202" y="1002632"/>
                      <a:pt x="2091232" y="1000325"/>
                      <a:pt x="2089528" y="998621"/>
                    </a:cubicBezTo>
                    <a:cubicBezTo>
                      <a:pt x="2085640" y="994733"/>
                      <a:pt x="2082390" y="994236"/>
                      <a:pt x="2077497" y="992605"/>
                    </a:cubicBezTo>
                    <a:cubicBezTo>
                      <a:pt x="2074155" y="993942"/>
                      <a:pt x="2070943" y="995669"/>
                      <a:pt x="2067470" y="996616"/>
                    </a:cubicBezTo>
                    <a:cubicBezTo>
                      <a:pt x="2050198" y="1001327"/>
                      <a:pt x="2039529" y="996939"/>
                      <a:pt x="2019344" y="994610"/>
                    </a:cubicBezTo>
                    <a:cubicBezTo>
                      <a:pt x="1999367" y="992305"/>
                      <a:pt x="2006961" y="993520"/>
                      <a:pt x="1987260" y="988595"/>
                    </a:cubicBezTo>
                    <a:cubicBezTo>
                      <a:pt x="1984586" y="987258"/>
                      <a:pt x="1981834" y="986067"/>
                      <a:pt x="1979239" y="984584"/>
                    </a:cubicBezTo>
                    <a:cubicBezTo>
                      <a:pt x="1977147" y="983388"/>
                      <a:pt x="1975509" y="981336"/>
                      <a:pt x="1973223" y="980574"/>
                    </a:cubicBezTo>
                    <a:cubicBezTo>
                      <a:pt x="1969366" y="979288"/>
                      <a:pt x="1965136" y="979554"/>
                      <a:pt x="1961191" y="978568"/>
                    </a:cubicBezTo>
                    <a:cubicBezTo>
                      <a:pt x="1946578" y="974915"/>
                      <a:pt x="1952761" y="975528"/>
                      <a:pt x="1941139" y="970547"/>
                    </a:cubicBezTo>
                    <a:cubicBezTo>
                      <a:pt x="1939196" y="969714"/>
                      <a:pt x="1937128" y="969210"/>
                      <a:pt x="1935123" y="968542"/>
                    </a:cubicBezTo>
                    <a:cubicBezTo>
                      <a:pt x="1933118" y="967205"/>
                      <a:pt x="1931263" y="965609"/>
                      <a:pt x="1929107" y="964531"/>
                    </a:cubicBezTo>
                    <a:cubicBezTo>
                      <a:pt x="1927216" y="963586"/>
                      <a:pt x="1925034" y="963359"/>
                      <a:pt x="1923091" y="962526"/>
                    </a:cubicBezTo>
                    <a:cubicBezTo>
                      <a:pt x="1920343" y="961349"/>
                      <a:pt x="1917744" y="959853"/>
                      <a:pt x="1915070" y="958516"/>
                    </a:cubicBezTo>
                    <a:cubicBezTo>
                      <a:pt x="1904210" y="947654"/>
                      <a:pt x="1914677" y="955791"/>
                      <a:pt x="1897023" y="950495"/>
                    </a:cubicBezTo>
                    <a:cubicBezTo>
                      <a:pt x="1894160" y="949636"/>
                      <a:pt x="1891750" y="947662"/>
                      <a:pt x="1889002" y="946484"/>
                    </a:cubicBezTo>
                    <a:cubicBezTo>
                      <a:pt x="1887059" y="945651"/>
                      <a:pt x="1884991" y="945147"/>
                      <a:pt x="1882986" y="944479"/>
                    </a:cubicBezTo>
                    <a:cubicBezTo>
                      <a:pt x="1880981" y="943142"/>
                      <a:pt x="1879227" y="941314"/>
                      <a:pt x="1876970" y="940468"/>
                    </a:cubicBezTo>
                    <a:cubicBezTo>
                      <a:pt x="1873779" y="939271"/>
                      <a:pt x="1870250" y="939290"/>
                      <a:pt x="1866944" y="938463"/>
                    </a:cubicBezTo>
                    <a:cubicBezTo>
                      <a:pt x="1862223" y="937283"/>
                      <a:pt x="1857586" y="935789"/>
                      <a:pt x="1852907" y="934452"/>
                    </a:cubicBezTo>
                    <a:cubicBezTo>
                      <a:pt x="1838709" y="924988"/>
                      <a:pt x="1857360" y="936658"/>
                      <a:pt x="1834860" y="926431"/>
                    </a:cubicBezTo>
                    <a:cubicBezTo>
                      <a:pt x="1809620" y="914958"/>
                      <a:pt x="1843447" y="925070"/>
                      <a:pt x="1808791" y="916405"/>
                    </a:cubicBezTo>
                    <a:cubicBezTo>
                      <a:pt x="1790377" y="901673"/>
                      <a:pt x="1808177" y="913630"/>
                      <a:pt x="1782723" y="904374"/>
                    </a:cubicBezTo>
                    <a:cubicBezTo>
                      <a:pt x="1780458" y="903550"/>
                      <a:pt x="1778922" y="901312"/>
                      <a:pt x="1776707" y="900363"/>
                    </a:cubicBezTo>
                    <a:cubicBezTo>
                      <a:pt x="1774174" y="899277"/>
                      <a:pt x="1771300" y="899230"/>
                      <a:pt x="1768686" y="898358"/>
                    </a:cubicBezTo>
                    <a:cubicBezTo>
                      <a:pt x="1748898" y="891762"/>
                      <a:pt x="1768436" y="896302"/>
                      <a:pt x="1748634" y="892342"/>
                    </a:cubicBezTo>
                    <a:cubicBezTo>
                      <a:pt x="1746629" y="890337"/>
                      <a:pt x="1744434" y="888505"/>
                      <a:pt x="1742618" y="886326"/>
                    </a:cubicBezTo>
                    <a:cubicBezTo>
                      <a:pt x="1741075" y="884474"/>
                      <a:pt x="1740311" y="882014"/>
                      <a:pt x="1738607" y="880310"/>
                    </a:cubicBezTo>
                    <a:cubicBezTo>
                      <a:pt x="1736903" y="878606"/>
                      <a:pt x="1734596" y="877637"/>
                      <a:pt x="1732591" y="876300"/>
                    </a:cubicBezTo>
                    <a:cubicBezTo>
                      <a:pt x="1708402" y="840015"/>
                      <a:pt x="1740028" y="883736"/>
                      <a:pt x="1714544" y="858252"/>
                    </a:cubicBezTo>
                    <a:cubicBezTo>
                      <a:pt x="1713050" y="856758"/>
                      <a:pt x="1713484" y="854127"/>
                      <a:pt x="1712539" y="852237"/>
                    </a:cubicBezTo>
                    <a:cubicBezTo>
                      <a:pt x="1710796" y="848751"/>
                      <a:pt x="1709279" y="844966"/>
                      <a:pt x="1706523" y="842210"/>
                    </a:cubicBezTo>
                    <a:cubicBezTo>
                      <a:pt x="1703767" y="839454"/>
                      <a:pt x="1699839" y="838200"/>
                      <a:pt x="1696497" y="836195"/>
                    </a:cubicBezTo>
                    <a:cubicBezTo>
                      <a:pt x="1695160" y="834190"/>
                      <a:pt x="1693564" y="832335"/>
                      <a:pt x="1692486" y="830179"/>
                    </a:cubicBezTo>
                    <a:cubicBezTo>
                      <a:pt x="1691541" y="828288"/>
                      <a:pt x="1691710" y="825883"/>
                      <a:pt x="1690481" y="824163"/>
                    </a:cubicBezTo>
                    <a:cubicBezTo>
                      <a:pt x="1688283" y="821086"/>
                      <a:pt x="1684921" y="819013"/>
                      <a:pt x="1682460" y="816142"/>
                    </a:cubicBezTo>
                    <a:cubicBezTo>
                      <a:pt x="1680891" y="814312"/>
                      <a:pt x="1679867" y="812075"/>
                      <a:pt x="1678449" y="810126"/>
                    </a:cubicBezTo>
                    <a:cubicBezTo>
                      <a:pt x="1671725" y="800881"/>
                      <a:pt x="1669545" y="794645"/>
                      <a:pt x="1660402" y="790074"/>
                    </a:cubicBezTo>
                    <a:cubicBezTo>
                      <a:pt x="1658511" y="789129"/>
                      <a:pt x="1656391" y="788737"/>
                      <a:pt x="1654386" y="788068"/>
                    </a:cubicBezTo>
                    <a:cubicBezTo>
                      <a:pt x="1647033" y="781384"/>
                      <a:pt x="1638836" y="775525"/>
                      <a:pt x="1632328" y="768016"/>
                    </a:cubicBezTo>
                    <a:cubicBezTo>
                      <a:pt x="1613869" y="746717"/>
                      <a:pt x="1640388" y="766034"/>
                      <a:pt x="1622302" y="753979"/>
                    </a:cubicBezTo>
                    <a:cubicBezTo>
                      <a:pt x="1620965" y="751974"/>
                      <a:pt x="1619487" y="750056"/>
                      <a:pt x="1618291" y="747963"/>
                    </a:cubicBezTo>
                    <a:cubicBezTo>
                      <a:pt x="1616808" y="745368"/>
                      <a:pt x="1616018" y="742374"/>
                      <a:pt x="1614281" y="739942"/>
                    </a:cubicBezTo>
                    <a:cubicBezTo>
                      <a:pt x="1612633" y="737634"/>
                      <a:pt x="1610270" y="735931"/>
                      <a:pt x="1608265" y="733926"/>
                    </a:cubicBezTo>
                    <a:cubicBezTo>
                      <a:pt x="1603225" y="718804"/>
                      <a:pt x="1610610" y="736857"/>
                      <a:pt x="1600244" y="723900"/>
                    </a:cubicBezTo>
                    <a:cubicBezTo>
                      <a:pt x="1598924" y="722249"/>
                      <a:pt x="1599411" y="719643"/>
                      <a:pt x="1598239" y="717884"/>
                    </a:cubicBezTo>
                    <a:cubicBezTo>
                      <a:pt x="1596666" y="715524"/>
                      <a:pt x="1594039" y="714047"/>
                      <a:pt x="1592223" y="711868"/>
                    </a:cubicBezTo>
                    <a:cubicBezTo>
                      <a:pt x="1590680" y="710016"/>
                      <a:pt x="1589549" y="707857"/>
                      <a:pt x="1588212" y="705852"/>
                    </a:cubicBezTo>
                    <a:cubicBezTo>
                      <a:pt x="1584801" y="695619"/>
                      <a:pt x="1588385" y="703381"/>
                      <a:pt x="1580191" y="693821"/>
                    </a:cubicBezTo>
                    <a:cubicBezTo>
                      <a:pt x="1564757" y="675813"/>
                      <a:pt x="1583088" y="694712"/>
                      <a:pt x="1568160" y="679784"/>
                    </a:cubicBezTo>
                    <a:cubicBezTo>
                      <a:pt x="1567492" y="677779"/>
                      <a:pt x="1567204" y="675603"/>
                      <a:pt x="1566155" y="673768"/>
                    </a:cubicBezTo>
                    <a:cubicBezTo>
                      <a:pt x="1561969" y="666442"/>
                      <a:pt x="1553622" y="659230"/>
                      <a:pt x="1548107" y="653716"/>
                    </a:cubicBezTo>
                    <a:cubicBezTo>
                      <a:pt x="1546102" y="651711"/>
                      <a:pt x="1543550" y="650132"/>
                      <a:pt x="1542091" y="647700"/>
                    </a:cubicBezTo>
                    <a:cubicBezTo>
                      <a:pt x="1528820" y="625580"/>
                      <a:pt x="1536546" y="631970"/>
                      <a:pt x="1524044" y="623637"/>
                    </a:cubicBezTo>
                    <a:cubicBezTo>
                      <a:pt x="1522039" y="620295"/>
                      <a:pt x="1520094" y="616915"/>
                      <a:pt x="1518028" y="613610"/>
                    </a:cubicBezTo>
                    <a:cubicBezTo>
                      <a:pt x="1516751" y="611567"/>
                      <a:pt x="1515096" y="609750"/>
                      <a:pt x="1514018" y="607595"/>
                    </a:cubicBezTo>
                    <a:cubicBezTo>
                      <a:pt x="1513073" y="605704"/>
                      <a:pt x="1513507" y="603074"/>
                      <a:pt x="1512012" y="601579"/>
                    </a:cubicBezTo>
                    <a:cubicBezTo>
                      <a:pt x="1510518" y="600085"/>
                      <a:pt x="1508002" y="600242"/>
                      <a:pt x="1505997" y="599574"/>
                    </a:cubicBezTo>
                    <a:cubicBezTo>
                      <a:pt x="1503323" y="595563"/>
                      <a:pt x="1500456" y="591675"/>
                      <a:pt x="1497976" y="587542"/>
                    </a:cubicBezTo>
                    <a:cubicBezTo>
                      <a:pt x="1495971" y="584200"/>
                      <a:pt x="1494428" y="580532"/>
                      <a:pt x="1491960" y="577516"/>
                    </a:cubicBezTo>
                    <a:cubicBezTo>
                      <a:pt x="1488368" y="573126"/>
                      <a:pt x="1485309" y="567277"/>
                      <a:pt x="1479928" y="565484"/>
                    </a:cubicBezTo>
                    <a:lnTo>
                      <a:pt x="1473912" y="563479"/>
                    </a:lnTo>
                    <a:cubicBezTo>
                      <a:pt x="1471907" y="561474"/>
                      <a:pt x="1469470" y="559823"/>
                      <a:pt x="1467897" y="557463"/>
                    </a:cubicBezTo>
                    <a:cubicBezTo>
                      <a:pt x="1466724" y="555704"/>
                      <a:pt x="1467386" y="552942"/>
                      <a:pt x="1465891" y="551447"/>
                    </a:cubicBezTo>
                    <a:cubicBezTo>
                      <a:pt x="1464397" y="549953"/>
                      <a:pt x="1461926" y="549955"/>
                      <a:pt x="1459876" y="549442"/>
                    </a:cubicBezTo>
                    <a:cubicBezTo>
                      <a:pt x="1453897" y="547947"/>
                      <a:pt x="1447833" y="546817"/>
                      <a:pt x="1441828" y="545431"/>
                    </a:cubicBezTo>
                    <a:cubicBezTo>
                      <a:pt x="1439143" y="544811"/>
                      <a:pt x="1436481" y="544094"/>
                      <a:pt x="1433807" y="543426"/>
                    </a:cubicBezTo>
                    <a:cubicBezTo>
                      <a:pt x="1424275" y="537072"/>
                      <a:pt x="1430075" y="540177"/>
                      <a:pt x="1415760" y="535405"/>
                    </a:cubicBezTo>
                    <a:cubicBezTo>
                      <a:pt x="1411749" y="534068"/>
                      <a:pt x="1407829" y="532421"/>
                      <a:pt x="1403728" y="531395"/>
                    </a:cubicBezTo>
                    <a:cubicBezTo>
                      <a:pt x="1401054" y="530726"/>
                      <a:pt x="1398288" y="530357"/>
                      <a:pt x="1395707" y="529389"/>
                    </a:cubicBezTo>
                    <a:cubicBezTo>
                      <a:pt x="1392908" y="528339"/>
                      <a:pt x="1390635" y="525870"/>
                      <a:pt x="1387686" y="525379"/>
                    </a:cubicBezTo>
                    <a:cubicBezTo>
                      <a:pt x="1378432" y="523837"/>
                      <a:pt x="1368970" y="524042"/>
                      <a:pt x="1359612" y="523374"/>
                    </a:cubicBezTo>
                    <a:cubicBezTo>
                      <a:pt x="1348917" y="524711"/>
                      <a:pt x="1338097" y="525270"/>
                      <a:pt x="1327528" y="527384"/>
                    </a:cubicBezTo>
                    <a:cubicBezTo>
                      <a:pt x="1321310" y="528628"/>
                      <a:pt x="1315633" y="531862"/>
                      <a:pt x="1309481" y="533400"/>
                    </a:cubicBezTo>
                    <a:lnTo>
                      <a:pt x="1301460" y="535405"/>
                    </a:lnTo>
                    <a:cubicBezTo>
                      <a:pt x="1298118" y="537410"/>
                      <a:pt x="1294739" y="539355"/>
                      <a:pt x="1291434" y="541421"/>
                    </a:cubicBezTo>
                    <a:cubicBezTo>
                      <a:pt x="1289390" y="542698"/>
                      <a:pt x="1287643" y="544504"/>
                      <a:pt x="1285418" y="545431"/>
                    </a:cubicBezTo>
                    <a:cubicBezTo>
                      <a:pt x="1279564" y="547870"/>
                      <a:pt x="1273386" y="549442"/>
                      <a:pt x="1267370" y="551447"/>
                    </a:cubicBezTo>
                    <a:cubicBezTo>
                      <a:pt x="1265365" y="552115"/>
                      <a:pt x="1263405" y="552939"/>
                      <a:pt x="1261355" y="553452"/>
                    </a:cubicBezTo>
                    <a:cubicBezTo>
                      <a:pt x="1258681" y="554121"/>
                      <a:pt x="1255993" y="554733"/>
                      <a:pt x="1253334" y="555458"/>
                    </a:cubicBezTo>
                    <a:cubicBezTo>
                      <a:pt x="1248639" y="556738"/>
                      <a:pt x="1244150" y="559113"/>
                      <a:pt x="1239297" y="559468"/>
                    </a:cubicBezTo>
                    <a:cubicBezTo>
                      <a:pt x="1216621" y="561127"/>
                      <a:pt x="1193844" y="560805"/>
                      <a:pt x="1171118" y="561474"/>
                    </a:cubicBezTo>
                    <a:cubicBezTo>
                      <a:pt x="1157024" y="568520"/>
                      <a:pt x="1168890" y="563060"/>
                      <a:pt x="1157081" y="567489"/>
                    </a:cubicBezTo>
                    <a:cubicBezTo>
                      <a:pt x="1153711" y="568753"/>
                      <a:pt x="1150470" y="570362"/>
                      <a:pt x="1147055" y="571500"/>
                    </a:cubicBezTo>
                    <a:cubicBezTo>
                      <a:pt x="1144441" y="572372"/>
                      <a:pt x="1141649" y="572633"/>
                      <a:pt x="1139034" y="573505"/>
                    </a:cubicBezTo>
                    <a:cubicBezTo>
                      <a:pt x="1135619" y="574643"/>
                      <a:pt x="1132455" y="576482"/>
                      <a:pt x="1129007" y="577516"/>
                    </a:cubicBezTo>
                    <a:cubicBezTo>
                      <a:pt x="1125743" y="578495"/>
                      <a:pt x="1122245" y="578542"/>
                      <a:pt x="1118981" y="579521"/>
                    </a:cubicBezTo>
                    <a:cubicBezTo>
                      <a:pt x="1115533" y="580555"/>
                      <a:pt x="1112447" y="582658"/>
                      <a:pt x="1108955" y="583531"/>
                    </a:cubicBezTo>
                    <a:cubicBezTo>
                      <a:pt x="1104370" y="584677"/>
                      <a:pt x="1099540" y="584547"/>
                      <a:pt x="1094918" y="585537"/>
                    </a:cubicBezTo>
                    <a:cubicBezTo>
                      <a:pt x="1050087" y="595144"/>
                      <a:pt x="1108144" y="585004"/>
                      <a:pt x="1068849" y="591552"/>
                    </a:cubicBezTo>
                    <a:cubicBezTo>
                      <a:pt x="1047059" y="600269"/>
                      <a:pt x="1059950" y="596730"/>
                      <a:pt x="1018718" y="593558"/>
                    </a:cubicBezTo>
                    <a:cubicBezTo>
                      <a:pt x="1014664" y="593246"/>
                      <a:pt x="1010615" y="592600"/>
                      <a:pt x="1006686" y="591552"/>
                    </a:cubicBezTo>
                    <a:cubicBezTo>
                      <a:pt x="1000559" y="589918"/>
                      <a:pt x="988639" y="585537"/>
                      <a:pt x="988639" y="585537"/>
                    </a:cubicBezTo>
                    <a:cubicBezTo>
                      <a:pt x="981589" y="574962"/>
                      <a:pt x="988693" y="582696"/>
                      <a:pt x="976607" y="577516"/>
                    </a:cubicBezTo>
                    <a:cubicBezTo>
                      <a:pt x="974392" y="576567"/>
                      <a:pt x="972747" y="574583"/>
                      <a:pt x="970591" y="573505"/>
                    </a:cubicBezTo>
                    <a:cubicBezTo>
                      <a:pt x="968701" y="572560"/>
                      <a:pt x="966581" y="572168"/>
                      <a:pt x="964576" y="571500"/>
                    </a:cubicBezTo>
                    <a:cubicBezTo>
                      <a:pt x="961902" y="569495"/>
                      <a:pt x="959457" y="567142"/>
                      <a:pt x="956555" y="565484"/>
                    </a:cubicBezTo>
                    <a:cubicBezTo>
                      <a:pt x="954720" y="564435"/>
                      <a:pt x="952034" y="564974"/>
                      <a:pt x="950539" y="563479"/>
                    </a:cubicBezTo>
                    <a:cubicBezTo>
                      <a:pt x="949044" y="561984"/>
                      <a:pt x="949706" y="559222"/>
                      <a:pt x="948534" y="557463"/>
                    </a:cubicBezTo>
                    <a:cubicBezTo>
                      <a:pt x="946961" y="555103"/>
                      <a:pt x="944826" y="553095"/>
                      <a:pt x="942518" y="551447"/>
                    </a:cubicBezTo>
                    <a:cubicBezTo>
                      <a:pt x="940086" y="549710"/>
                      <a:pt x="937060" y="548975"/>
                      <a:pt x="934497" y="547437"/>
                    </a:cubicBezTo>
                    <a:cubicBezTo>
                      <a:pt x="930364" y="544957"/>
                      <a:pt x="927038" y="540941"/>
                      <a:pt x="922465" y="539416"/>
                    </a:cubicBezTo>
                    <a:cubicBezTo>
                      <a:pt x="914163" y="536648"/>
                      <a:pt x="918208" y="538583"/>
                      <a:pt x="910434" y="533400"/>
                    </a:cubicBezTo>
                    <a:cubicBezTo>
                      <a:pt x="909097" y="531395"/>
                      <a:pt x="908467" y="528661"/>
                      <a:pt x="906423" y="527384"/>
                    </a:cubicBezTo>
                    <a:cubicBezTo>
                      <a:pt x="902838" y="525144"/>
                      <a:pt x="894391" y="523374"/>
                      <a:pt x="894391" y="523374"/>
                    </a:cubicBezTo>
                    <a:cubicBezTo>
                      <a:pt x="892386" y="521369"/>
                      <a:pt x="890191" y="519537"/>
                      <a:pt x="888376" y="517358"/>
                    </a:cubicBezTo>
                    <a:cubicBezTo>
                      <a:pt x="886833" y="515506"/>
                      <a:pt x="886069" y="513046"/>
                      <a:pt x="884365" y="511342"/>
                    </a:cubicBezTo>
                    <a:cubicBezTo>
                      <a:pt x="882661" y="509638"/>
                      <a:pt x="880310" y="508732"/>
                      <a:pt x="878349" y="507331"/>
                    </a:cubicBezTo>
                    <a:cubicBezTo>
                      <a:pt x="867728" y="499745"/>
                      <a:pt x="874073" y="502565"/>
                      <a:pt x="864312" y="499310"/>
                    </a:cubicBezTo>
                    <a:cubicBezTo>
                      <a:pt x="862975" y="497305"/>
                      <a:pt x="862184" y="494800"/>
                      <a:pt x="860302" y="493295"/>
                    </a:cubicBezTo>
                    <a:cubicBezTo>
                      <a:pt x="858651" y="491974"/>
                      <a:pt x="856177" y="492234"/>
                      <a:pt x="854286" y="491289"/>
                    </a:cubicBezTo>
                    <a:cubicBezTo>
                      <a:pt x="840520" y="484406"/>
                      <a:pt x="857583" y="489141"/>
                      <a:pt x="838244" y="485274"/>
                    </a:cubicBezTo>
                    <a:cubicBezTo>
                      <a:pt x="835570" y="483937"/>
                      <a:pt x="832971" y="482441"/>
                      <a:pt x="830223" y="481263"/>
                    </a:cubicBezTo>
                    <a:cubicBezTo>
                      <a:pt x="812898" y="473838"/>
                      <a:pt x="796131" y="481597"/>
                      <a:pt x="776081" y="483268"/>
                    </a:cubicBezTo>
                    <a:cubicBezTo>
                      <a:pt x="760956" y="488311"/>
                      <a:pt x="779603" y="481508"/>
                      <a:pt x="764049" y="489284"/>
                    </a:cubicBezTo>
                    <a:cubicBezTo>
                      <a:pt x="762159" y="490229"/>
                      <a:pt x="760039" y="490621"/>
                      <a:pt x="758034" y="491289"/>
                    </a:cubicBezTo>
                    <a:cubicBezTo>
                      <a:pt x="747003" y="498644"/>
                      <a:pt x="756365" y="491288"/>
                      <a:pt x="748007" y="501316"/>
                    </a:cubicBezTo>
                    <a:cubicBezTo>
                      <a:pt x="732303" y="520159"/>
                      <a:pt x="773288" y="518488"/>
                      <a:pt x="753020" y="548891"/>
                    </a:cubicBezTo>
                    <a:lnTo>
                      <a:pt x="727955" y="547437"/>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2" name="Freeform: Shape 11">
                <a:extLst>
                  <a:ext uri="{FF2B5EF4-FFF2-40B4-BE49-F238E27FC236}">
                    <a16:creationId xmlns:a16="http://schemas.microsoft.com/office/drawing/2014/main" id="{DA8E2556-4BDE-46C3-B8CE-E4AC210D53B2}"/>
                  </a:ext>
                </a:extLst>
              </p:cNvPr>
              <p:cNvSpPr/>
              <p:nvPr/>
            </p:nvSpPr>
            <p:spPr>
              <a:xfrm>
                <a:off x="2602832" y="2804938"/>
                <a:ext cx="98163" cy="75693"/>
              </a:xfrm>
              <a:custGeom>
                <a:avLst/>
                <a:gdLst>
                  <a:gd name="connsiteX0" fmla="*/ 0 w 98163"/>
                  <a:gd name="connsiteY0" fmla="*/ 75682 h 75693"/>
                  <a:gd name="connsiteX1" fmla="*/ 0 w 98163"/>
                  <a:gd name="connsiteY1" fmla="*/ 75682 h 75693"/>
                  <a:gd name="connsiteX2" fmla="*/ 10026 w 98163"/>
                  <a:gd name="connsiteY2" fmla="*/ 51618 h 75693"/>
                  <a:gd name="connsiteX3" fmla="*/ 22057 w 98163"/>
                  <a:gd name="connsiteY3" fmla="*/ 39587 h 75693"/>
                  <a:gd name="connsiteX4" fmla="*/ 34089 w 98163"/>
                  <a:gd name="connsiteY4" fmla="*/ 25550 h 75693"/>
                  <a:gd name="connsiteX5" fmla="*/ 48126 w 98163"/>
                  <a:gd name="connsiteY5" fmla="*/ 15524 h 75693"/>
                  <a:gd name="connsiteX6" fmla="*/ 68179 w 98163"/>
                  <a:gd name="connsiteY6" fmla="*/ 1487 h 75693"/>
                  <a:gd name="connsiteX7" fmla="*/ 96252 w 98163"/>
                  <a:gd name="connsiteY7" fmla="*/ 3492 h 75693"/>
                  <a:gd name="connsiteX8" fmla="*/ 92242 w 98163"/>
                  <a:gd name="connsiteY8" fmla="*/ 27555 h 75693"/>
                  <a:gd name="connsiteX9" fmla="*/ 90236 w 98163"/>
                  <a:gd name="connsiteY9" fmla="*/ 35576 h 75693"/>
                  <a:gd name="connsiteX10" fmla="*/ 76200 w 98163"/>
                  <a:gd name="connsiteY10" fmla="*/ 53624 h 75693"/>
                  <a:gd name="connsiteX11" fmla="*/ 70184 w 98163"/>
                  <a:gd name="connsiteY11" fmla="*/ 57634 h 75693"/>
                  <a:gd name="connsiteX12" fmla="*/ 0 w 98163"/>
                  <a:gd name="connsiteY12" fmla="*/ 75682 h 7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163" h="75693">
                    <a:moveTo>
                      <a:pt x="0" y="75682"/>
                    </a:moveTo>
                    <a:lnTo>
                      <a:pt x="0" y="75682"/>
                    </a:lnTo>
                    <a:cubicBezTo>
                      <a:pt x="428" y="74540"/>
                      <a:pt x="6934" y="55483"/>
                      <a:pt x="10026" y="51618"/>
                    </a:cubicBezTo>
                    <a:cubicBezTo>
                      <a:pt x="13569" y="47189"/>
                      <a:pt x="18654" y="44124"/>
                      <a:pt x="22057" y="39587"/>
                    </a:cubicBezTo>
                    <a:cubicBezTo>
                      <a:pt x="26483" y="33686"/>
                      <a:pt x="28503" y="30205"/>
                      <a:pt x="34089" y="25550"/>
                    </a:cubicBezTo>
                    <a:cubicBezTo>
                      <a:pt x="48719" y="13358"/>
                      <a:pt x="30088" y="31759"/>
                      <a:pt x="48126" y="15524"/>
                    </a:cubicBezTo>
                    <a:cubicBezTo>
                      <a:pt x="64258" y="1005"/>
                      <a:pt x="53609" y="5129"/>
                      <a:pt x="68179" y="1487"/>
                    </a:cubicBezTo>
                    <a:cubicBezTo>
                      <a:pt x="77537" y="2155"/>
                      <a:pt x="89889" y="-3402"/>
                      <a:pt x="96252" y="3492"/>
                    </a:cubicBezTo>
                    <a:cubicBezTo>
                      <a:pt x="101768" y="9467"/>
                      <a:pt x="93741" y="19563"/>
                      <a:pt x="92242" y="27555"/>
                    </a:cubicBezTo>
                    <a:cubicBezTo>
                      <a:pt x="91734" y="30264"/>
                      <a:pt x="91469" y="33111"/>
                      <a:pt x="90236" y="35576"/>
                    </a:cubicBezTo>
                    <a:cubicBezTo>
                      <a:pt x="87043" y="41961"/>
                      <a:pt x="81857" y="48910"/>
                      <a:pt x="76200" y="53624"/>
                    </a:cubicBezTo>
                    <a:cubicBezTo>
                      <a:pt x="74349" y="55167"/>
                      <a:pt x="72189" y="56297"/>
                      <a:pt x="70184" y="57634"/>
                    </a:cubicBezTo>
                    <a:cubicBezTo>
                      <a:pt x="52454" y="84227"/>
                      <a:pt x="11697" y="72674"/>
                      <a:pt x="0" y="75682"/>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sp>
          <p:nvSpPr>
            <p:cNvPr id="111" name="Freeform: Shape 110">
              <a:extLst>
                <a:ext uri="{FF2B5EF4-FFF2-40B4-BE49-F238E27FC236}">
                  <a16:creationId xmlns:a16="http://schemas.microsoft.com/office/drawing/2014/main" id="{2F065A2E-AC21-4E5B-91D5-3D69F66DC27C}"/>
                </a:ext>
              </a:extLst>
            </p:cNvPr>
            <p:cNvSpPr/>
            <p:nvPr/>
          </p:nvSpPr>
          <p:spPr>
            <a:xfrm>
              <a:off x="2637961" y="1623464"/>
              <a:ext cx="35372" cy="27852"/>
            </a:xfrm>
            <a:custGeom>
              <a:avLst/>
              <a:gdLst>
                <a:gd name="connsiteX0" fmla="*/ 51928 w 65418"/>
                <a:gd name="connsiteY0" fmla="*/ 1277 h 37136"/>
                <a:gd name="connsiteX1" fmla="*/ 51928 w 65418"/>
                <a:gd name="connsiteY1" fmla="*/ 1277 h 37136"/>
                <a:gd name="connsiteX2" fmla="*/ 381 w 65418"/>
                <a:gd name="connsiteY2" fmla="*/ 3518 h 37136"/>
                <a:gd name="connsiteX3" fmla="*/ 3743 w 65418"/>
                <a:gd name="connsiteY3" fmla="*/ 6880 h 37136"/>
                <a:gd name="connsiteX4" fmla="*/ 8225 w 65418"/>
                <a:gd name="connsiteY4" fmla="*/ 10242 h 37136"/>
                <a:gd name="connsiteX5" fmla="*/ 11587 w 65418"/>
                <a:gd name="connsiteY5" fmla="*/ 12483 h 37136"/>
                <a:gd name="connsiteX6" fmla="*/ 18311 w 65418"/>
                <a:gd name="connsiteY6" fmla="*/ 18086 h 37136"/>
                <a:gd name="connsiteX7" fmla="*/ 22793 w 65418"/>
                <a:gd name="connsiteY7" fmla="*/ 19207 h 37136"/>
                <a:gd name="connsiteX8" fmla="*/ 37361 w 65418"/>
                <a:gd name="connsiteY8" fmla="*/ 25930 h 37136"/>
                <a:gd name="connsiteX9" fmla="*/ 44084 w 65418"/>
                <a:gd name="connsiteY9" fmla="*/ 27051 h 37136"/>
                <a:gd name="connsiteX10" fmla="*/ 49687 w 65418"/>
                <a:gd name="connsiteY10" fmla="*/ 29292 h 37136"/>
                <a:gd name="connsiteX11" fmla="*/ 57531 w 65418"/>
                <a:gd name="connsiteY11" fmla="*/ 36015 h 37136"/>
                <a:gd name="connsiteX12" fmla="*/ 63134 w 65418"/>
                <a:gd name="connsiteY12" fmla="*/ 37136 h 37136"/>
                <a:gd name="connsiteX13" fmla="*/ 65375 w 65418"/>
                <a:gd name="connsiteY13" fmla="*/ 31533 h 37136"/>
                <a:gd name="connsiteX14" fmla="*/ 57531 w 65418"/>
                <a:gd name="connsiteY14" fmla="*/ 14724 h 37136"/>
                <a:gd name="connsiteX15" fmla="*/ 54170 w 65418"/>
                <a:gd name="connsiteY15" fmla="*/ 6880 h 37136"/>
                <a:gd name="connsiteX16" fmla="*/ 53049 w 65418"/>
                <a:gd name="connsiteY16" fmla="*/ 3518 h 37136"/>
                <a:gd name="connsiteX17" fmla="*/ 49687 w 65418"/>
                <a:gd name="connsiteY17" fmla="*/ 157 h 37136"/>
                <a:gd name="connsiteX18" fmla="*/ 51928 w 65418"/>
                <a:gd name="connsiteY18" fmla="*/ 1277 h 37136"/>
                <a:gd name="connsiteX0" fmla="*/ 51928 w 65418"/>
                <a:gd name="connsiteY0" fmla="*/ 1277 h 37136"/>
                <a:gd name="connsiteX1" fmla="*/ 51928 w 65418"/>
                <a:gd name="connsiteY1" fmla="*/ 1277 h 37136"/>
                <a:gd name="connsiteX2" fmla="*/ 381 w 65418"/>
                <a:gd name="connsiteY2" fmla="*/ 3518 h 37136"/>
                <a:gd name="connsiteX3" fmla="*/ 3743 w 65418"/>
                <a:gd name="connsiteY3" fmla="*/ 6880 h 37136"/>
                <a:gd name="connsiteX4" fmla="*/ 8225 w 65418"/>
                <a:gd name="connsiteY4" fmla="*/ 10242 h 37136"/>
                <a:gd name="connsiteX5" fmla="*/ 30637 w 65418"/>
                <a:gd name="connsiteY5" fmla="*/ 3518 h 37136"/>
                <a:gd name="connsiteX6" fmla="*/ 18311 w 65418"/>
                <a:gd name="connsiteY6" fmla="*/ 18086 h 37136"/>
                <a:gd name="connsiteX7" fmla="*/ 22793 w 65418"/>
                <a:gd name="connsiteY7" fmla="*/ 19207 h 37136"/>
                <a:gd name="connsiteX8" fmla="*/ 37361 w 65418"/>
                <a:gd name="connsiteY8" fmla="*/ 25930 h 37136"/>
                <a:gd name="connsiteX9" fmla="*/ 44084 w 65418"/>
                <a:gd name="connsiteY9" fmla="*/ 27051 h 37136"/>
                <a:gd name="connsiteX10" fmla="*/ 49687 w 65418"/>
                <a:gd name="connsiteY10" fmla="*/ 29292 h 37136"/>
                <a:gd name="connsiteX11" fmla="*/ 57531 w 65418"/>
                <a:gd name="connsiteY11" fmla="*/ 36015 h 37136"/>
                <a:gd name="connsiteX12" fmla="*/ 63134 w 65418"/>
                <a:gd name="connsiteY12" fmla="*/ 37136 h 37136"/>
                <a:gd name="connsiteX13" fmla="*/ 65375 w 65418"/>
                <a:gd name="connsiteY13" fmla="*/ 31533 h 37136"/>
                <a:gd name="connsiteX14" fmla="*/ 57531 w 65418"/>
                <a:gd name="connsiteY14" fmla="*/ 14724 h 37136"/>
                <a:gd name="connsiteX15" fmla="*/ 54170 w 65418"/>
                <a:gd name="connsiteY15" fmla="*/ 6880 h 37136"/>
                <a:gd name="connsiteX16" fmla="*/ 53049 w 65418"/>
                <a:gd name="connsiteY16" fmla="*/ 3518 h 37136"/>
                <a:gd name="connsiteX17" fmla="*/ 49687 w 65418"/>
                <a:gd name="connsiteY17" fmla="*/ 157 h 37136"/>
                <a:gd name="connsiteX18" fmla="*/ 51928 w 65418"/>
                <a:gd name="connsiteY18" fmla="*/ 1277 h 37136"/>
                <a:gd name="connsiteX0" fmla="*/ 52505 w 65995"/>
                <a:gd name="connsiteY0" fmla="*/ 1277 h 37136"/>
                <a:gd name="connsiteX1" fmla="*/ 52505 w 65995"/>
                <a:gd name="connsiteY1" fmla="*/ 1277 h 37136"/>
                <a:gd name="connsiteX2" fmla="*/ 958 w 65995"/>
                <a:gd name="connsiteY2" fmla="*/ 3518 h 37136"/>
                <a:gd name="connsiteX3" fmla="*/ 4320 w 65995"/>
                <a:gd name="connsiteY3" fmla="*/ 6880 h 37136"/>
                <a:gd name="connsiteX4" fmla="*/ 31214 w 65995"/>
                <a:gd name="connsiteY4" fmla="*/ 3518 h 37136"/>
                <a:gd name="connsiteX5" fmla="*/ 18888 w 65995"/>
                <a:gd name="connsiteY5" fmla="*/ 18086 h 37136"/>
                <a:gd name="connsiteX6" fmla="*/ 23370 w 65995"/>
                <a:gd name="connsiteY6" fmla="*/ 19207 h 37136"/>
                <a:gd name="connsiteX7" fmla="*/ 37938 w 65995"/>
                <a:gd name="connsiteY7" fmla="*/ 25930 h 37136"/>
                <a:gd name="connsiteX8" fmla="*/ 44661 w 65995"/>
                <a:gd name="connsiteY8" fmla="*/ 27051 h 37136"/>
                <a:gd name="connsiteX9" fmla="*/ 50264 w 65995"/>
                <a:gd name="connsiteY9" fmla="*/ 29292 h 37136"/>
                <a:gd name="connsiteX10" fmla="*/ 58108 w 65995"/>
                <a:gd name="connsiteY10" fmla="*/ 36015 h 37136"/>
                <a:gd name="connsiteX11" fmla="*/ 63711 w 65995"/>
                <a:gd name="connsiteY11" fmla="*/ 37136 h 37136"/>
                <a:gd name="connsiteX12" fmla="*/ 65952 w 65995"/>
                <a:gd name="connsiteY12" fmla="*/ 31533 h 37136"/>
                <a:gd name="connsiteX13" fmla="*/ 58108 w 65995"/>
                <a:gd name="connsiteY13" fmla="*/ 14724 h 37136"/>
                <a:gd name="connsiteX14" fmla="*/ 54747 w 65995"/>
                <a:gd name="connsiteY14" fmla="*/ 6880 h 37136"/>
                <a:gd name="connsiteX15" fmla="*/ 53626 w 65995"/>
                <a:gd name="connsiteY15" fmla="*/ 3518 h 37136"/>
                <a:gd name="connsiteX16" fmla="*/ 50264 w 65995"/>
                <a:gd name="connsiteY16" fmla="*/ 157 h 37136"/>
                <a:gd name="connsiteX17" fmla="*/ 52505 w 65995"/>
                <a:gd name="connsiteY17" fmla="*/ 1277 h 37136"/>
                <a:gd name="connsiteX0" fmla="*/ 52505 w 65995"/>
                <a:gd name="connsiteY0" fmla="*/ 1277 h 37136"/>
                <a:gd name="connsiteX1" fmla="*/ 52505 w 65995"/>
                <a:gd name="connsiteY1" fmla="*/ 1277 h 37136"/>
                <a:gd name="connsiteX2" fmla="*/ 958 w 65995"/>
                <a:gd name="connsiteY2" fmla="*/ 3518 h 37136"/>
                <a:gd name="connsiteX3" fmla="*/ 4320 w 65995"/>
                <a:gd name="connsiteY3" fmla="*/ 6880 h 37136"/>
                <a:gd name="connsiteX4" fmla="*/ 31214 w 65995"/>
                <a:gd name="connsiteY4" fmla="*/ 3518 h 37136"/>
                <a:gd name="connsiteX5" fmla="*/ 18888 w 65995"/>
                <a:gd name="connsiteY5" fmla="*/ 18086 h 37136"/>
                <a:gd name="connsiteX6" fmla="*/ 37938 w 65995"/>
                <a:gd name="connsiteY6" fmla="*/ 25930 h 37136"/>
                <a:gd name="connsiteX7" fmla="*/ 44661 w 65995"/>
                <a:gd name="connsiteY7" fmla="*/ 27051 h 37136"/>
                <a:gd name="connsiteX8" fmla="*/ 50264 w 65995"/>
                <a:gd name="connsiteY8" fmla="*/ 29292 h 37136"/>
                <a:gd name="connsiteX9" fmla="*/ 58108 w 65995"/>
                <a:gd name="connsiteY9" fmla="*/ 36015 h 37136"/>
                <a:gd name="connsiteX10" fmla="*/ 63711 w 65995"/>
                <a:gd name="connsiteY10" fmla="*/ 37136 h 37136"/>
                <a:gd name="connsiteX11" fmla="*/ 65952 w 65995"/>
                <a:gd name="connsiteY11" fmla="*/ 31533 h 37136"/>
                <a:gd name="connsiteX12" fmla="*/ 58108 w 65995"/>
                <a:gd name="connsiteY12" fmla="*/ 14724 h 37136"/>
                <a:gd name="connsiteX13" fmla="*/ 54747 w 65995"/>
                <a:gd name="connsiteY13" fmla="*/ 6880 h 37136"/>
                <a:gd name="connsiteX14" fmla="*/ 53626 w 65995"/>
                <a:gd name="connsiteY14" fmla="*/ 3518 h 37136"/>
                <a:gd name="connsiteX15" fmla="*/ 50264 w 65995"/>
                <a:gd name="connsiteY15" fmla="*/ 157 h 37136"/>
                <a:gd name="connsiteX16" fmla="*/ 52505 w 65995"/>
                <a:gd name="connsiteY16" fmla="*/ 1277 h 37136"/>
                <a:gd name="connsiteX0" fmla="*/ 51832 w 65322"/>
                <a:gd name="connsiteY0" fmla="*/ 1277 h 37136"/>
                <a:gd name="connsiteX1" fmla="*/ 51832 w 65322"/>
                <a:gd name="connsiteY1" fmla="*/ 1277 h 37136"/>
                <a:gd name="connsiteX2" fmla="*/ 285 w 65322"/>
                <a:gd name="connsiteY2" fmla="*/ 3518 h 37136"/>
                <a:gd name="connsiteX3" fmla="*/ 30541 w 65322"/>
                <a:gd name="connsiteY3" fmla="*/ 3518 h 37136"/>
                <a:gd name="connsiteX4" fmla="*/ 18215 w 65322"/>
                <a:gd name="connsiteY4" fmla="*/ 18086 h 37136"/>
                <a:gd name="connsiteX5" fmla="*/ 37265 w 65322"/>
                <a:gd name="connsiteY5" fmla="*/ 25930 h 37136"/>
                <a:gd name="connsiteX6" fmla="*/ 43988 w 65322"/>
                <a:gd name="connsiteY6" fmla="*/ 27051 h 37136"/>
                <a:gd name="connsiteX7" fmla="*/ 49591 w 65322"/>
                <a:gd name="connsiteY7" fmla="*/ 29292 h 37136"/>
                <a:gd name="connsiteX8" fmla="*/ 57435 w 65322"/>
                <a:gd name="connsiteY8" fmla="*/ 36015 h 37136"/>
                <a:gd name="connsiteX9" fmla="*/ 63038 w 65322"/>
                <a:gd name="connsiteY9" fmla="*/ 37136 h 37136"/>
                <a:gd name="connsiteX10" fmla="*/ 65279 w 65322"/>
                <a:gd name="connsiteY10" fmla="*/ 31533 h 37136"/>
                <a:gd name="connsiteX11" fmla="*/ 57435 w 65322"/>
                <a:gd name="connsiteY11" fmla="*/ 14724 h 37136"/>
                <a:gd name="connsiteX12" fmla="*/ 54074 w 65322"/>
                <a:gd name="connsiteY12" fmla="*/ 6880 h 37136"/>
                <a:gd name="connsiteX13" fmla="*/ 52953 w 65322"/>
                <a:gd name="connsiteY13" fmla="*/ 3518 h 37136"/>
                <a:gd name="connsiteX14" fmla="*/ 49591 w 65322"/>
                <a:gd name="connsiteY14" fmla="*/ 157 h 37136"/>
                <a:gd name="connsiteX15" fmla="*/ 51832 w 65322"/>
                <a:gd name="connsiteY15" fmla="*/ 1277 h 37136"/>
                <a:gd name="connsiteX0" fmla="*/ 33672 w 47162"/>
                <a:gd name="connsiteY0" fmla="*/ 1277 h 37136"/>
                <a:gd name="connsiteX1" fmla="*/ 33672 w 47162"/>
                <a:gd name="connsiteY1" fmla="*/ 1277 h 37136"/>
                <a:gd name="connsiteX2" fmla="*/ 12381 w 47162"/>
                <a:gd name="connsiteY2" fmla="*/ 3518 h 37136"/>
                <a:gd name="connsiteX3" fmla="*/ 55 w 47162"/>
                <a:gd name="connsiteY3" fmla="*/ 18086 h 37136"/>
                <a:gd name="connsiteX4" fmla="*/ 19105 w 47162"/>
                <a:gd name="connsiteY4" fmla="*/ 25930 h 37136"/>
                <a:gd name="connsiteX5" fmla="*/ 25828 w 47162"/>
                <a:gd name="connsiteY5" fmla="*/ 27051 h 37136"/>
                <a:gd name="connsiteX6" fmla="*/ 31431 w 47162"/>
                <a:gd name="connsiteY6" fmla="*/ 29292 h 37136"/>
                <a:gd name="connsiteX7" fmla="*/ 39275 w 47162"/>
                <a:gd name="connsiteY7" fmla="*/ 36015 h 37136"/>
                <a:gd name="connsiteX8" fmla="*/ 44878 w 47162"/>
                <a:gd name="connsiteY8" fmla="*/ 37136 h 37136"/>
                <a:gd name="connsiteX9" fmla="*/ 47119 w 47162"/>
                <a:gd name="connsiteY9" fmla="*/ 31533 h 37136"/>
                <a:gd name="connsiteX10" fmla="*/ 39275 w 47162"/>
                <a:gd name="connsiteY10" fmla="*/ 14724 h 37136"/>
                <a:gd name="connsiteX11" fmla="*/ 35914 w 47162"/>
                <a:gd name="connsiteY11" fmla="*/ 6880 h 37136"/>
                <a:gd name="connsiteX12" fmla="*/ 34793 w 47162"/>
                <a:gd name="connsiteY12" fmla="*/ 3518 h 37136"/>
                <a:gd name="connsiteX13" fmla="*/ 31431 w 47162"/>
                <a:gd name="connsiteY13" fmla="*/ 157 h 37136"/>
                <a:gd name="connsiteX14" fmla="*/ 33672 w 47162"/>
                <a:gd name="connsiteY14" fmla="*/ 1277 h 3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162" h="37136">
                  <a:moveTo>
                    <a:pt x="33672" y="1277"/>
                  </a:moveTo>
                  <a:lnTo>
                    <a:pt x="33672" y="1277"/>
                  </a:lnTo>
                  <a:lnTo>
                    <a:pt x="12381" y="3518"/>
                  </a:lnTo>
                  <a:cubicBezTo>
                    <a:pt x="15369" y="5946"/>
                    <a:pt x="-1066" y="14351"/>
                    <a:pt x="55" y="18086"/>
                  </a:cubicBezTo>
                  <a:cubicBezTo>
                    <a:pt x="1176" y="21821"/>
                    <a:pt x="14810" y="24436"/>
                    <a:pt x="19105" y="25930"/>
                  </a:cubicBezTo>
                  <a:cubicBezTo>
                    <a:pt x="23400" y="27424"/>
                    <a:pt x="23587" y="26677"/>
                    <a:pt x="25828" y="27051"/>
                  </a:cubicBezTo>
                  <a:cubicBezTo>
                    <a:pt x="27696" y="27798"/>
                    <a:pt x="29757" y="28176"/>
                    <a:pt x="31431" y="29292"/>
                  </a:cubicBezTo>
                  <a:cubicBezTo>
                    <a:pt x="35040" y="31698"/>
                    <a:pt x="35319" y="34531"/>
                    <a:pt x="39275" y="36015"/>
                  </a:cubicBezTo>
                  <a:cubicBezTo>
                    <a:pt x="41058" y="36684"/>
                    <a:pt x="43010" y="36762"/>
                    <a:pt x="44878" y="37136"/>
                  </a:cubicBezTo>
                  <a:cubicBezTo>
                    <a:pt x="45625" y="35268"/>
                    <a:pt x="47469" y="33514"/>
                    <a:pt x="47119" y="31533"/>
                  </a:cubicBezTo>
                  <a:cubicBezTo>
                    <a:pt x="45797" y="24042"/>
                    <a:pt x="42878" y="20130"/>
                    <a:pt x="39275" y="14724"/>
                  </a:cubicBezTo>
                  <a:cubicBezTo>
                    <a:pt x="36945" y="5400"/>
                    <a:pt x="39782" y="14616"/>
                    <a:pt x="35914" y="6880"/>
                  </a:cubicBezTo>
                  <a:cubicBezTo>
                    <a:pt x="35386" y="5823"/>
                    <a:pt x="35448" y="4501"/>
                    <a:pt x="34793" y="3518"/>
                  </a:cubicBezTo>
                  <a:cubicBezTo>
                    <a:pt x="33914" y="2200"/>
                    <a:pt x="32750" y="1036"/>
                    <a:pt x="31431" y="157"/>
                  </a:cubicBezTo>
                  <a:cubicBezTo>
                    <a:pt x="30448" y="-498"/>
                    <a:pt x="33298" y="1090"/>
                    <a:pt x="33672" y="127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nvGrpSpPr>
            <p:cNvPr id="23" name="Group 22">
              <a:extLst>
                <a:ext uri="{FF2B5EF4-FFF2-40B4-BE49-F238E27FC236}">
                  <a16:creationId xmlns:a16="http://schemas.microsoft.com/office/drawing/2014/main" id="{62A88BD8-D6CF-4928-AECE-880C2C5394F6}"/>
                </a:ext>
              </a:extLst>
            </p:cNvPr>
            <p:cNvGrpSpPr/>
            <p:nvPr/>
          </p:nvGrpSpPr>
          <p:grpSpPr>
            <a:xfrm>
              <a:off x="2350726" y="456479"/>
              <a:ext cx="6491117" cy="1353765"/>
              <a:chOff x="256345" y="923247"/>
              <a:chExt cx="8654822" cy="1805020"/>
            </a:xfrm>
            <a:pattFill prst="dkDnDiag">
              <a:fgClr>
                <a:srgbClr val="00B0F0"/>
              </a:fgClr>
              <a:bgClr>
                <a:schemeClr val="bg1"/>
              </a:bgClr>
            </a:pattFill>
          </p:grpSpPr>
          <p:sp>
            <p:nvSpPr>
              <p:cNvPr id="14" name="Freeform: Shape 13">
                <a:extLst>
                  <a:ext uri="{FF2B5EF4-FFF2-40B4-BE49-F238E27FC236}">
                    <a16:creationId xmlns:a16="http://schemas.microsoft.com/office/drawing/2014/main" id="{0F502962-EA44-4ED5-9F4F-8ED10AC37AFA}"/>
                  </a:ext>
                </a:extLst>
              </p:cNvPr>
              <p:cNvSpPr/>
              <p:nvPr/>
            </p:nvSpPr>
            <p:spPr>
              <a:xfrm>
                <a:off x="2392166" y="2242946"/>
                <a:ext cx="510609" cy="485321"/>
              </a:xfrm>
              <a:custGeom>
                <a:avLst/>
                <a:gdLst>
                  <a:gd name="connsiteX0" fmla="*/ 24176 w 510609"/>
                  <a:gd name="connsiteY0" fmla="*/ 262689 h 485321"/>
                  <a:gd name="connsiteX1" fmla="*/ 24176 w 510609"/>
                  <a:gd name="connsiteY1" fmla="*/ 262689 h 485321"/>
                  <a:gd name="connsiteX2" fmla="*/ 20166 w 510609"/>
                  <a:gd name="connsiteY2" fmla="*/ 244642 h 485321"/>
                  <a:gd name="connsiteX3" fmla="*/ 18160 w 510609"/>
                  <a:gd name="connsiteY3" fmla="*/ 234616 h 485321"/>
                  <a:gd name="connsiteX4" fmla="*/ 14150 w 510609"/>
                  <a:gd name="connsiteY4" fmla="*/ 222584 h 485321"/>
                  <a:gd name="connsiteX5" fmla="*/ 6129 w 510609"/>
                  <a:gd name="connsiteY5" fmla="*/ 186489 h 485321"/>
                  <a:gd name="connsiteX6" fmla="*/ 2118 w 510609"/>
                  <a:gd name="connsiteY6" fmla="*/ 180474 h 485321"/>
                  <a:gd name="connsiteX7" fmla="*/ 2118 w 510609"/>
                  <a:gd name="connsiteY7" fmla="*/ 86226 h 485321"/>
                  <a:gd name="connsiteX8" fmla="*/ 4123 w 510609"/>
                  <a:gd name="connsiteY8" fmla="*/ 80210 h 485321"/>
                  <a:gd name="connsiteX9" fmla="*/ 10139 w 510609"/>
                  <a:gd name="connsiteY9" fmla="*/ 60158 h 485321"/>
                  <a:gd name="connsiteX10" fmla="*/ 2118 w 510609"/>
                  <a:gd name="connsiteY10" fmla="*/ 42110 h 485321"/>
                  <a:gd name="connsiteX11" fmla="*/ 4123 w 510609"/>
                  <a:gd name="connsiteY11" fmla="*/ 28074 h 485321"/>
                  <a:gd name="connsiteX12" fmla="*/ 6129 w 510609"/>
                  <a:gd name="connsiteY12" fmla="*/ 22058 h 485321"/>
                  <a:gd name="connsiteX13" fmla="*/ 18160 w 510609"/>
                  <a:gd name="connsiteY13" fmla="*/ 20053 h 485321"/>
                  <a:gd name="connsiteX14" fmla="*/ 30192 w 510609"/>
                  <a:gd name="connsiteY14" fmla="*/ 10026 h 485321"/>
                  <a:gd name="connsiteX15" fmla="*/ 36208 w 510609"/>
                  <a:gd name="connsiteY15" fmla="*/ 8021 h 485321"/>
                  <a:gd name="connsiteX16" fmla="*/ 42223 w 510609"/>
                  <a:gd name="connsiteY16" fmla="*/ 4010 h 485321"/>
                  <a:gd name="connsiteX17" fmla="*/ 56260 w 510609"/>
                  <a:gd name="connsiteY17" fmla="*/ 0 h 485321"/>
                  <a:gd name="connsiteX18" fmla="*/ 74308 w 510609"/>
                  <a:gd name="connsiteY18" fmla="*/ 2005 h 485321"/>
                  <a:gd name="connsiteX19" fmla="*/ 88345 w 510609"/>
                  <a:gd name="connsiteY19" fmla="*/ 8021 h 485321"/>
                  <a:gd name="connsiteX20" fmla="*/ 116418 w 510609"/>
                  <a:gd name="connsiteY20" fmla="*/ 12031 h 485321"/>
                  <a:gd name="connsiteX21" fmla="*/ 122434 w 510609"/>
                  <a:gd name="connsiteY21" fmla="*/ 14037 h 485321"/>
                  <a:gd name="connsiteX22" fmla="*/ 128450 w 510609"/>
                  <a:gd name="connsiteY22" fmla="*/ 18047 h 485321"/>
                  <a:gd name="connsiteX23" fmla="*/ 140481 w 510609"/>
                  <a:gd name="connsiteY23" fmla="*/ 22058 h 485321"/>
                  <a:gd name="connsiteX24" fmla="*/ 152513 w 510609"/>
                  <a:gd name="connsiteY24" fmla="*/ 34089 h 485321"/>
                  <a:gd name="connsiteX25" fmla="*/ 158529 w 510609"/>
                  <a:gd name="connsiteY25" fmla="*/ 44116 h 485321"/>
                  <a:gd name="connsiteX26" fmla="*/ 166550 w 510609"/>
                  <a:gd name="connsiteY26" fmla="*/ 48126 h 485321"/>
                  <a:gd name="connsiteX27" fmla="*/ 172566 w 510609"/>
                  <a:gd name="connsiteY27" fmla="*/ 54142 h 485321"/>
                  <a:gd name="connsiteX28" fmla="*/ 174571 w 510609"/>
                  <a:gd name="connsiteY28" fmla="*/ 64168 h 485321"/>
                  <a:gd name="connsiteX29" fmla="*/ 176576 w 510609"/>
                  <a:gd name="connsiteY29" fmla="*/ 70184 h 485321"/>
                  <a:gd name="connsiteX30" fmla="*/ 180587 w 510609"/>
                  <a:gd name="connsiteY30" fmla="*/ 132347 h 485321"/>
                  <a:gd name="connsiteX31" fmla="*/ 182592 w 510609"/>
                  <a:gd name="connsiteY31" fmla="*/ 148389 h 485321"/>
                  <a:gd name="connsiteX32" fmla="*/ 186602 w 510609"/>
                  <a:gd name="connsiteY32" fmla="*/ 156410 h 485321"/>
                  <a:gd name="connsiteX33" fmla="*/ 194623 w 510609"/>
                  <a:gd name="connsiteY33" fmla="*/ 174458 h 485321"/>
                  <a:gd name="connsiteX34" fmla="*/ 198634 w 510609"/>
                  <a:gd name="connsiteY34" fmla="*/ 180474 h 485321"/>
                  <a:gd name="connsiteX35" fmla="*/ 206655 w 510609"/>
                  <a:gd name="connsiteY35" fmla="*/ 182479 h 485321"/>
                  <a:gd name="connsiteX36" fmla="*/ 248766 w 510609"/>
                  <a:gd name="connsiteY36" fmla="*/ 178468 h 485321"/>
                  <a:gd name="connsiteX37" fmla="*/ 254781 w 510609"/>
                  <a:gd name="connsiteY37" fmla="*/ 176463 h 485321"/>
                  <a:gd name="connsiteX38" fmla="*/ 260797 w 510609"/>
                  <a:gd name="connsiteY38" fmla="*/ 172453 h 485321"/>
                  <a:gd name="connsiteX39" fmla="*/ 266813 w 510609"/>
                  <a:gd name="connsiteY39" fmla="*/ 160421 h 485321"/>
                  <a:gd name="connsiteX40" fmla="*/ 278845 w 510609"/>
                  <a:gd name="connsiteY40" fmla="*/ 152400 h 485321"/>
                  <a:gd name="connsiteX41" fmla="*/ 292881 w 510609"/>
                  <a:gd name="connsiteY41" fmla="*/ 136358 h 485321"/>
                  <a:gd name="connsiteX42" fmla="*/ 294887 w 510609"/>
                  <a:gd name="connsiteY42" fmla="*/ 130342 h 485321"/>
                  <a:gd name="connsiteX43" fmla="*/ 298897 w 510609"/>
                  <a:gd name="connsiteY43" fmla="*/ 114300 h 485321"/>
                  <a:gd name="connsiteX44" fmla="*/ 304913 w 510609"/>
                  <a:gd name="connsiteY44" fmla="*/ 112295 h 485321"/>
                  <a:gd name="connsiteX45" fmla="*/ 324966 w 510609"/>
                  <a:gd name="connsiteY45" fmla="*/ 124326 h 485321"/>
                  <a:gd name="connsiteX46" fmla="*/ 322960 w 510609"/>
                  <a:gd name="connsiteY46" fmla="*/ 136358 h 485321"/>
                  <a:gd name="connsiteX47" fmla="*/ 326971 w 510609"/>
                  <a:gd name="connsiteY47" fmla="*/ 154405 h 485321"/>
                  <a:gd name="connsiteX48" fmla="*/ 328976 w 510609"/>
                  <a:gd name="connsiteY48" fmla="*/ 164431 h 485321"/>
                  <a:gd name="connsiteX49" fmla="*/ 334992 w 510609"/>
                  <a:gd name="connsiteY49" fmla="*/ 170447 h 485321"/>
                  <a:gd name="connsiteX50" fmla="*/ 345018 w 510609"/>
                  <a:gd name="connsiteY50" fmla="*/ 182479 h 485321"/>
                  <a:gd name="connsiteX51" fmla="*/ 353039 w 510609"/>
                  <a:gd name="connsiteY51" fmla="*/ 196516 h 485321"/>
                  <a:gd name="connsiteX52" fmla="*/ 355045 w 510609"/>
                  <a:gd name="connsiteY52" fmla="*/ 202531 h 485321"/>
                  <a:gd name="connsiteX53" fmla="*/ 361060 w 510609"/>
                  <a:gd name="connsiteY53" fmla="*/ 208547 h 485321"/>
                  <a:gd name="connsiteX54" fmla="*/ 365071 w 510609"/>
                  <a:gd name="connsiteY54" fmla="*/ 214563 h 485321"/>
                  <a:gd name="connsiteX55" fmla="*/ 367076 w 510609"/>
                  <a:gd name="connsiteY55" fmla="*/ 220579 h 485321"/>
                  <a:gd name="connsiteX56" fmla="*/ 369081 w 510609"/>
                  <a:gd name="connsiteY56" fmla="*/ 228600 h 485321"/>
                  <a:gd name="connsiteX57" fmla="*/ 373092 w 510609"/>
                  <a:gd name="connsiteY57" fmla="*/ 234616 h 485321"/>
                  <a:gd name="connsiteX58" fmla="*/ 379108 w 510609"/>
                  <a:gd name="connsiteY58" fmla="*/ 248653 h 485321"/>
                  <a:gd name="connsiteX59" fmla="*/ 381113 w 510609"/>
                  <a:gd name="connsiteY59" fmla="*/ 254668 h 485321"/>
                  <a:gd name="connsiteX60" fmla="*/ 385123 w 510609"/>
                  <a:gd name="connsiteY60" fmla="*/ 262689 h 485321"/>
                  <a:gd name="connsiteX61" fmla="*/ 389134 w 510609"/>
                  <a:gd name="connsiteY61" fmla="*/ 274721 h 485321"/>
                  <a:gd name="connsiteX62" fmla="*/ 395150 w 510609"/>
                  <a:gd name="connsiteY62" fmla="*/ 282742 h 485321"/>
                  <a:gd name="connsiteX63" fmla="*/ 399160 w 510609"/>
                  <a:gd name="connsiteY63" fmla="*/ 288758 h 485321"/>
                  <a:gd name="connsiteX64" fmla="*/ 401166 w 510609"/>
                  <a:gd name="connsiteY64" fmla="*/ 294774 h 485321"/>
                  <a:gd name="connsiteX65" fmla="*/ 407181 w 510609"/>
                  <a:gd name="connsiteY65" fmla="*/ 296779 h 485321"/>
                  <a:gd name="connsiteX66" fmla="*/ 413197 w 510609"/>
                  <a:gd name="connsiteY66" fmla="*/ 308810 h 485321"/>
                  <a:gd name="connsiteX67" fmla="*/ 421218 w 510609"/>
                  <a:gd name="connsiteY67" fmla="*/ 312821 h 485321"/>
                  <a:gd name="connsiteX68" fmla="*/ 433250 w 510609"/>
                  <a:gd name="connsiteY68" fmla="*/ 322847 h 485321"/>
                  <a:gd name="connsiteX69" fmla="*/ 441271 w 510609"/>
                  <a:gd name="connsiteY69" fmla="*/ 334879 h 485321"/>
                  <a:gd name="connsiteX70" fmla="*/ 447287 w 510609"/>
                  <a:gd name="connsiteY70" fmla="*/ 332874 h 485321"/>
                  <a:gd name="connsiteX71" fmla="*/ 459318 w 510609"/>
                  <a:gd name="connsiteY71" fmla="*/ 342900 h 485321"/>
                  <a:gd name="connsiteX72" fmla="*/ 463329 w 510609"/>
                  <a:gd name="connsiteY72" fmla="*/ 348916 h 485321"/>
                  <a:gd name="connsiteX73" fmla="*/ 469345 w 510609"/>
                  <a:gd name="connsiteY73" fmla="*/ 350921 h 485321"/>
                  <a:gd name="connsiteX74" fmla="*/ 481376 w 510609"/>
                  <a:gd name="connsiteY74" fmla="*/ 356937 h 485321"/>
                  <a:gd name="connsiteX75" fmla="*/ 493408 w 510609"/>
                  <a:gd name="connsiteY75" fmla="*/ 362953 h 485321"/>
                  <a:gd name="connsiteX76" fmla="*/ 495413 w 510609"/>
                  <a:gd name="connsiteY76" fmla="*/ 370974 h 485321"/>
                  <a:gd name="connsiteX77" fmla="*/ 503434 w 510609"/>
                  <a:gd name="connsiteY77" fmla="*/ 389021 h 485321"/>
                  <a:gd name="connsiteX78" fmla="*/ 509450 w 510609"/>
                  <a:gd name="connsiteY78" fmla="*/ 413084 h 485321"/>
                  <a:gd name="connsiteX79" fmla="*/ 503434 w 510609"/>
                  <a:gd name="connsiteY79" fmla="*/ 461210 h 485321"/>
                  <a:gd name="connsiteX80" fmla="*/ 497418 w 510609"/>
                  <a:gd name="connsiteY80" fmla="*/ 465221 h 485321"/>
                  <a:gd name="connsiteX81" fmla="*/ 495413 w 510609"/>
                  <a:gd name="connsiteY81" fmla="*/ 471237 h 485321"/>
                  <a:gd name="connsiteX82" fmla="*/ 483381 w 510609"/>
                  <a:gd name="connsiteY82" fmla="*/ 477253 h 485321"/>
                  <a:gd name="connsiteX83" fmla="*/ 477366 w 510609"/>
                  <a:gd name="connsiteY83" fmla="*/ 483268 h 485321"/>
                  <a:gd name="connsiteX84" fmla="*/ 457313 w 510609"/>
                  <a:gd name="connsiteY84" fmla="*/ 483268 h 485321"/>
                  <a:gd name="connsiteX85" fmla="*/ 455308 w 510609"/>
                  <a:gd name="connsiteY85" fmla="*/ 473242 h 485321"/>
                  <a:gd name="connsiteX86" fmla="*/ 449292 w 510609"/>
                  <a:gd name="connsiteY86" fmla="*/ 429126 h 485321"/>
                  <a:gd name="connsiteX87" fmla="*/ 445281 w 510609"/>
                  <a:gd name="connsiteY87" fmla="*/ 417095 h 485321"/>
                  <a:gd name="connsiteX88" fmla="*/ 437260 w 510609"/>
                  <a:gd name="connsiteY88" fmla="*/ 405063 h 485321"/>
                  <a:gd name="connsiteX89" fmla="*/ 431245 w 510609"/>
                  <a:gd name="connsiteY89" fmla="*/ 393031 h 485321"/>
                  <a:gd name="connsiteX90" fmla="*/ 429239 w 510609"/>
                  <a:gd name="connsiteY90" fmla="*/ 387016 h 485321"/>
                  <a:gd name="connsiteX91" fmla="*/ 425229 w 510609"/>
                  <a:gd name="connsiteY91" fmla="*/ 381000 h 485321"/>
                  <a:gd name="connsiteX92" fmla="*/ 423223 w 510609"/>
                  <a:gd name="connsiteY92" fmla="*/ 374984 h 485321"/>
                  <a:gd name="connsiteX93" fmla="*/ 417208 w 510609"/>
                  <a:gd name="connsiteY93" fmla="*/ 368968 h 485321"/>
                  <a:gd name="connsiteX94" fmla="*/ 415202 w 510609"/>
                  <a:gd name="connsiteY94" fmla="*/ 360947 h 485321"/>
                  <a:gd name="connsiteX95" fmla="*/ 409187 w 510609"/>
                  <a:gd name="connsiteY95" fmla="*/ 354931 h 485321"/>
                  <a:gd name="connsiteX96" fmla="*/ 399160 w 510609"/>
                  <a:gd name="connsiteY96" fmla="*/ 344905 h 485321"/>
                  <a:gd name="connsiteX97" fmla="*/ 391139 w 510609"/>
                  <a:gd name="connsiteY97" fmla="*/ 326858 h 485321"/>
                  <a:gd name="connsiteX98" fmla="*/ 389134 w 510609"/>
                  <a:gd name="connsiteY98" fmla="*/ 320842 h 485321"/>
                  <a:gd name="connsiteX99" fmla="*/ 385123 w 510609"/>
                  <a:gd name="connsiteY99" fmla="*/ 314826 h 485321"/>
                  <a:gd name="connsiteX100" fmla="*/ 383118 w 510609"/>
                  <a:gd name="connsiteY100" fmla="*/ 306805 h 485321"/>
                  <a:gd name="connsiteX101" fmla="*/ 377102 w 510609"/>
                  <a:gd name="connsiteY101" fmla="*/ 304800 h 485321"/>
                  <a:gd name="connsiteX102" fmla="*/ 355045 w 510609"/>
                  <a:gd name="connsiteY102" fmla="*/ 288758 h 485321"/>
                  <a:gd name="connsiteX103" fmla="*/ 343013 w 510609"/>
                  <a:gd name="connsiteY103" fmla="*/ 284747 h 485321"/>
                  <a:gd name="connsiteX104" fmla="*/ 336997 w 510609"/>
                  <a:gd name="connsiteY104" fmla="*/ 280737 h 485321"/>
                  <a:gd name="connsiteX105" fmla="*/ 302908 w 510609"/>
                  <a:gd name="connsiteY105" fmla="*/ 270710 h 485321"/>
                  <a:gd name="connsiteX106" fmla="*/ 284860 w 510609"/>
                  <a:gd name="connsiteY106" fmla="*/ 268705 h 485321"/>
                  <a:gd name="connsiteX107" fmla="*/ 262802 w 510609"/>
                  <a:gd name="connsiteY107" fmla="*/ 262689 h 485321"/>
                  <a:gd name="connsiteX108" fmla="*/ 246760 w 510609"/>
                  <a:gd name="connsiteY108" fmla="*/ 256674 h 485321"/>
                  <a:gd name="connsiteX109" fmla="*/ 238739 w 510609"/>
                  <a:gd name="connsiteY109" fmla="*/ 250658 h 485321"/>
                  <a:gd name="connsiteX110" fmla="*/ 232723 w 510609"/>
                  <a:gd name="connsiteY110" fmla="*/ 246647 h 485321"/>
                  <a:gd name="connsiteX111" fmla="*/ 226708 w 510609"/>
                  <a:gd name="connsiteY111" fmla="*/ 240631 h 485321"/>
                  <a:gd name="connsiteX112" fmla="*/ 220692 w 510609"/>
                  <a:gd name="connsiteY112" fmla="*/ 238626 h 485321"/>
                  <a:gd name="connsiteX113" fmla="*/ 214676 w 510609"/>
                  <a:gd name="connsiteY113" fmla="*/ 234616 h 485321"/>
                  <a:gd name="connsiteX114" fmla="*/ 200639 w 510609"/>
                  <a:gd name="connsiteY114" fmla="*/ 230605 h 485321"/>
                  <a:gd name="connsiteX115" fmla="*/ 172566 w 510609"/>
                  <a:gd name="connsiteY115" fmla="*/ 218574 h 485321"/>
                  <a:gd name="connsiteX116" fmla="*/ 164545 w 510609"/>
                  <a:gd name="connsiteY116" fmla="*/ 214563 h 485321"/>
                  <a:gd name="connsiteX117" fmla="*/ 112408 w 510609"/>
                  <a:gd name="connsiteY117" fmla="*/ 212558 h 485321"/>
                  <a:gd name="connsiteX118" fmla="*/ 90350 w 510609"/>
                  <a:gd name="connsiteY118" fmla="*/ 218574 h 485321"/>
                  <a:gd name="connsiteX119" fmla="*/ 82329 w 510609"/>
                  <a:gd name="connsiteY119" fmla="*/ 222584 h 485321"/>
                  <a:gd name="connsiteX120" fmla="*/ 76313 w 510609"/>
                  <a:gd name="connsiteY120" fmla="*/ 226595 h 485321"/>
                  <a:gd name="connsiteX121" fmla="*/ 70297 w 510609"/>
                  <a:gd name="connsiteY121" fmla="*/ 232610 h 485321"/>
                  <a:gd name="connsiteX122" fmla="*/ 60271 w 510609"/>
                  <a:gd name="connsiteY122" fmla="*/ 250658 h 485321"/>
                  <a:gd name="connsiteX123" fmla="*/ 54255 w 510609"/>
                  <a:gd name="connsiteY123" fmla="*/ 252663 h 485321"/>
                  <a:gd name="connsiteX124" fmla="*/ 44229 w 510609"/>
                  <a:gd name="connsiteY124" fmla="*/ 260684 h 485321"/>
                  <a:gd name="connsiteX125" fmla="*/ 24176 w 510609"/>
                  <a:gd name="connsiteY125" fmla="*/ 262689 h 485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510609" h="485321">
                    <a:moveTo>
                      <a:pt x="24176" y="262689"/>
                    </a:moveTo>
                    <a:lnTo>
                      <a:pt x="24176" y="262689"/>
                    </a:lnTo>
                    <a:cubicBezTo>
                      <a:pt x="22839" y="256673"/>
                      <a:pt x="21457" y="250668"/>
                      <a:pt x="20166" y="244642"/>
                    </a:cubicBezTo>
                    <a:cubicBezTo>
                      <a:pt x="19452" y="241309"/>
                      <a:pt x="19057" y="237904"/>
                      <a:pt x="18160" y="234616"/>
                    </a:cubicBezTo>
                    <a:cubicBezTo>
                      <a:pt x="17048" y="230537"/>
                      <a:pt x="15175" y="226685"/>
                      <a:pt x="14150" y="222584"/>
                    </a:cubicBezTo>
                    <a:cubicBezTo>
                      <a:pt x="11538" y="212134"/>
                      <a:pt x="11602" y="194696"/>
                      <a:pt x="6129" y="186489"/>
                    </a:cubicBezTo>
                    <a:lnTo>
                      <a:pt x="2118" y="180474"/>
                    </a:lnTo>
                    <a:cubicBezTo>
                      <a:pt x="8941" y="139529"/>
                      <a:pt x="2118" y="185134"/>
                      <a:pt x="2118" y="86226"/>
                    </a:cubicBezTo>
                    <a:cubicBezTo>
                      <a:pt x="2118" y="84112"/>
                      <a:pt x="3542" y="82242"/>
                      <a:pt x="4123" y="80210"/>
                    </a:cubicBezTo>
                    <a:cubicBezTo>
                      <a:pt x="10183" y="59002"/>
                      <a:pt x="612" y="88741"/>
                      <a:pt x="10139" y="60158"/>
                    </a:cubicBezTo>
                    <a:cubicBezTo>
                      <a:pt x="5367" y="45839"/>
                      <a:pt x="8474" y="51643"/>
                      <a:pt x="2118" y="42110"/>
                    </a:cubicBezTo>
                    <a:cubicBezTo>
                      <a:pt x="-999" y="29640"/>
                      <a:pt x="-954" y="38228"/>
                      <a:pt x="4123" y="28074"/>
                    </a:cubicBezTo>
                    <a:cubicBezTo>
                      <a:pt x="5068" y="26183"/>
                      <a:pt x="4294" y="23107"/>
                      <a:pt x="6129" y="22058"/>
                    </a:cubicBezTo>
                    <a:cubicBezTo>
                      <a:pt x="9659" y="20041"/>
                      <a:pt x="14150" y="20721"/>
                      <a:pt x="18160" y="20053"/>
                    </a:cubicBezTo>
                    <a:cubicBezTo>
                      <a:pt x="22594" y="15619"/>
                      <a:pt x="24609" y="12817"/>
                      <a:pt x="30192" y="10026"/>
                    </a:cubicBezTo>
                    <a:cubicBezTo>
                      <a:pt x="32083" y="9081"/>
                      <a:pt x="34203" y="8689"/>
                      <a:pt x="36208" y="8021"/>
                    </a:cubicBezTo>
                    <a:cubicBezTo>
                      <a:pt x="38213" y="6684"/>
                      <a:pt x="40068" y="5088"/>
                      <a:pt x="42223" y="4010"/>
                    </a:cubicBezTo>
                    <a:cubicBezTo>
                      <a:pt x="45098" y="2572"/>
                      <a:pt x="53692" y="642"/>
                      <a:pt x="56260" y="0"/>
                    </a:cubicBezTo>
                    <a:cubicBezTo>
                      <a:pt x="62276" y="668"/>
                      <a:pt x="68410" y="644"/>
                      <a:pt x="74308" y="2005"/>
                    </a:cubicBezTo>
                    <a:cubicBezTo>
                      <a:pt x="97213" y="7291"/>
                      <a:pt x="70305" y="4838"/>
                      <a:pt x="88345" y="8021"/>
                    </a:cubicBezTo>
                    <a:cubicBezTo>
                      <a:pt x="97654" y="9664"/>
                      <a:pt x="107060" y="10694"/>
                      <a:pt x="116418" y="12031"/>
                    </a:cubicBezTo>
                    <a:cubicBezTo>
                      <a:pt x="118423" y="12700"/>
                      <a:pt x="120543" y="13092"/>
                      <a:pt x="122434" y="14037"/>
                    </a:cubicBezTo>
                    <a:cubicBezTo>
                      <a:pt x="124590" y="15115"/>
                      <a:pt x="126248" y="17068"/>
                      <a:pt x="128450" y="18047"/>
                    </a:cubicBezTo>
                    <a:cubicBezTo>
                      <a:pt x="132313" y="19764"/>
                      <a:pt x="140481" y="22058"/>
                      <a:pt x="140481" y="22058"/>
                    </a:cubicBezTo>
                    <a:cubicBezTo>
                      <a:pt x="144492" y="26068"/>
                      <a:pt x="149595" y="29226"/>
                      <a:pt x="152513" y="34089"/>
                    </a:cubicBezTo>
                    <a:cubicBezTo>
                      <a:pt x="154518" y="37431"/>
                      <a:pt x="155773" y="41360"/>
                      <a:pt x="158529" y="44116"/>
                    </a:cubicBezTo>
                    <a:cubicBezTo>
                      <a:pt x="160643" y="46230"/>
                      <a:pt x="163876" y="46789"/>
                      <a:pt x="166550" y="48126"/>
                    </a:cubicBezTo>
                    <a:cubicBezTo>
                      <a:pt x="168555" y="50131"/>
                      <a:pt x="171298" y="51605"/>
                      <a:pt x="172566" y="54142"/>
                    </a:cubicBezTo>
                    <a:cubicBezTo>
                      <a:pt x="174090" y="57190"/>
                      <a:pt x="173744" y="60862"/>
                      <a:pt x="174571" y="64168"/>
                    </a:cubicBezTo>
                    <a:cubicBezTo>
                      <a:pt x="175084" y="66219"/>
                      <a:pt x="175908" y="68179"/>
                      <a:pt x="176576" y="70184"/>
                    </a:cubicBezTo>
                    <a:cubicBezTo>
                      <a:pt x="177913" y="90905"/>
                      <a:pt x="178994" y="111644"/>
                      <a:pt x="180587" y="132347"/>
                    </a:cubicBezTo>
                    <a:cubicBezTo>
                      <a:pt x="181000" y="137720"/>
                      <a:pt x="181285" y="143161"/>
                      <a:pt x="182592" y="148389"/>
                    </a:cubicBezTo>
                    <a:cubicBezTo>
                      <a:pt x="183317" y="151289"/>
                      <a:pt x="185265" y="153736"/>
                      <a:pt x="186602" y="156410"/>
                    </a:cubicBezTo>
                    <a:cubicBezTo>
                      <a:pt x="189416" y="170474"/>
                      <a:pt x="186414" y="162965"/>
                      <a:pt x="194623" y="174458"/>
                    </a:cubicBezTo>
                    <a:cubicBezTo>
                      <a:pt x="196024" y="176419"/>
                      <a:pt x="196629" y="179137"/>
                      <a:pt x="198634" y="180474"/>
                    </a:cubicBezTo>
                    <a:cubicBezTo>
                      <a:pt x="200927" y="182003"/>
                      <a:pt x="203981" y="181811"/>
                      <a:pt x="206655" y="182479"/>
                    </a:cubicBezTo>
                    <a:cubicBezTo>
                      <a:pt x="220692" y="181142"/>
                      <a:pt x="234774" y="180217"/>
                      <a:pt x="248766" y="178468"/>
                    </a:cubicBezTo>
                    <a:cubicBezTo>
                      <a:pt x="250863" y="178206"/>
                      <a:pt x="252891" y="177408"/>
                      <a:pt x="254781" y="176463"/>
                    </a:cubicBezTo>
                    <a:cubicBezTo>
                      <a:pt x="256937" y="175385"/>
                      <a:pt x="258792" y="173790"/>
                      <a:pt x="260797" y="172453"/>
                    </a:cubicBezTo>
                    <a:cubicBezTo>
                      <a:pt x="262802" y="168442"/>
                      <a:pt x="263813" y="163754"/>
                      <a:pt x="266813" y="160421"/>
                    </a:cubicBezTo>
                    <a:cubicBezTo>
                      <a:pt x="270038" y="156838"/>
                      <a:pt x="278845" y="152400"/>
                      <a:pt x="278845" y="152400"/>
                    </a:cubicBezTo>
                    <a:cubicBezTo>
                      <a:pt x="288203" y="138363"/>
                      <a:pt x="282855" y="143042"/>
                      <a:pt x="292881" y="136358"/>
                    </a:cubicBezTo>
                    <a:cubicBezTo>
                      <a:pt x="293550" y="134353"/>
                      <a:pt x="294331" y="132381"/>
                      <a:pt x="294887" y="130342"/>
                    </a:cubicBezTo>
                    <a:cubicBezTo>
                      <a:pt x="296337" y="125024"/>
                      <a:pt x="296220" y="119118"/>
                      <a:pt x="298897" y="114300"/>
                    </a:cubicBezTo>
                    <a:cubicBezTo>
                      <a:pt x="299924" y="112452"/>
                      <a:pt x="302908" y="112963"/>
                      <a:pt x="304913" y="112295"/>
                    </a:cubicBezTo>
                    <a:cubicBezTo>
                      <a:pt x="308419" y="113610"/>
                      <a:pt x="324030" y="115899"/>
                      <a:pt x="324966" y="124326"/>
                    </a:cubicBezTo>
                    <a:cubicBezTo>
                      <a:pt x="325415" y="128367"/>
                      <a:pt x="323629" y="132347"/>
                      <a:pt x="322960" y="136358"/>
                    </a:cubicBezTo>
                    <a:cubicBezTo>
                      <a:pt x="328483" y="169482"/>
                      <a:pt x="322033" y="134650"/>
                      <a:pt x="326971" y="154405"/>
                    </a:cubicBezTo>
                    <a:cubicBezTo>
                      <a:pt x="327798" y="157711"/>
                      <a:pt x="327452" y="161383"/>
                      <a:pt x="328976" y="164431"/>
                    </a:cubicBezTo>
                    <a:cubicBezTo>
                      <a:pt x="330244" y="166968"/>
                      <a:pt x="333177" y="168268"/>
                      <a:pt x="334992" y="170447"/>
                    </a:cubicBezTo>
                    <a:cubicBezTo>
                      <a:pt x="348951" y="187199"/>
                      <a:pt x="327442" y="164903"/>
                      <a:pt x="345018" y="182479"/>
                    </a:cubicBezTo>
                    <a:cubicBezTo>
                      <a:pt x="349257" y="199439"/>
                      <a:pt x="343483" y="182184"/>
                      <a:pt x="353039" y="196516"/>
                    </a:cubicBezTo>
                    <a:cubicBezTo>
                      <a:pt x="354212" y="198274"/>
                      <a:pt x="353873" y="200772"/>
                      <a:pt x="355045" y="202531"/>
                    </a:cubicBezTo>
                    <a:cubicBezTo>
                      <a:pt x="356618" y="204890"/>
                      <a:pt x="359245" y="206368"/>
                      <a:pt x="361060" y="208547"/>
                    </a:cubicBezTo>
                    <a:cubicBezTo>
                      <a:pt x="362603" y="210399"/>
                      <a:pt x="363734" y="212558"/>
                      <a:pt x="365071" y="214563"/>
                    </a:cubicBezTo>
                    <a:cubicBezTo>
                      <a:pt x="365739" y="216568"/>
                      <a:pt x="366495" y="218547"/>
                      <a:pt x="367076" y="220579"/>
                    </a:cubicBezTo>
                    <a:cubicBezTo>
                      <a:pt x="367833" y="223229"/>
                      <a:pt x="367995" y="226067"/>
                      <a:pt x="369081" y="228600"/>
                    </a:cubicBezTo>
                    <a:cubicBezTo>
                      <a:pt x="370030" y="230815"/>
                      <a:pt x="371755" y="232611"/>
                      <a:pt x="373092" y="234616"/>
                    </a:cubicBezTo>
                    <a:cubicBezTo>
                      <a:pt x="377264" y="251308"/>
                      <a:pt x="372184" y="234806"/>
                      <a:pt x="379108" y="248653"/>
                    </a:cubicBezTo>
                    <a:cubicBezTo>
                      <a:pt x="380053" y="250543"/>
                      <a:pt x="380281" y="252725"/>
                      <a:pt x="381113" y="254668"/>
                    </a:cubicBezTo>
                    <a:cubicBezTo>
                      <a:pt x="382290" y="257416"/>
                      <a:pt x="384013" y="259914"/>
                      <a:pt x="385123" y="262689"/>
                    </a:cubicBezTo>
                    <a:cubicBezTo>
                      <a:pt x="386693" y="266614"/>
                      <a:pt x="386597" y="271339"/>
                      <a:pt x="389134" y="274721"/>
                    </a:cubicBezTo>
                    <a:cubicBezTo>
                      <a:pt x="391139" y="277395"/>
                      <a:pt x="393207" y="280022"/>
                      <a:pt x="395150" y="282742"/>
                    </a:cubicBezTo>
                    <a:cubicBezTo>
                      <a:pt x="396551" y="284703"/>
                      <a:pt x="398082" y="286602"/>
                      <a:pt x="399160" y="288758"/>
                    </a:cubicBezTo>
                    <a:cubicBezTo>
                      <a:pt x="400105" y="290649"/>
                      <a:pt x="399671" y="293279"/>
                      <a:pt x="401166" y="294774"/>
                    </a:cubicBezTo>
                    <a:cubicBezTo>
                      <a:pt x="402660" y="296268"/>
                      <a:pt x="405176" y="296111"/>
                      <a:pt x="407181" y="296779"/>
                    </a:cubicBezTo>
                    <a:cubicBezTo>
                      <a:pt x="408550" y="300884"/>
                      <a:pt x="409610" y="305821"/>
                      <a:pt x="413197" y="308810"/>
                    </a:cubicBezTo>
                    <a:cubicBezTo>
                      <a:pt x="415493" y="310724"/>
                      <a:pt x="418623" y="311338"/>
                      <a:pt x="421218" y="312821"/>
                    </a:cubicBezTo>
                    <a:cubicBezTo>
                      <a:pt x="427735" y="316545"/>
                      <a:pt x="427718" y="317315"/>
                      <a:pt x="433250" y="322847"/>
                    </a:cubicBezTo>
                    <a:cubicBezTo>
                      <a:pt x="434752" y="327355"/>
                      <a:pt x="435638" y="333001"/>
                      <a:pt x="441271" y="334879"/>
                    </a:cubicBezTo>
                    <a:lnTo>
                      <a:pt x="447287" y="332874"/>
                    </a:lnTo>
                    <a:cubicBezTo>
                      <a:pt x="453202" y="336817"/>
                      <a:pt x="454493" y="337110"/>
                      <a:pt x="459318" y="342900"/>
                    </a:cubicBezTo>
                    <a:cubicBezTo>
                      <a:pt x="460861" y="344752"/>
                      <a:pt x="461447" y="347410"/>
                      <a:pt x="463329" y="348916"/>
                    </a:cubicBezTo>
                    <a:cubicBezTo>
                      <a:pt x="464980" y="350236"/>
                      <a:pt x="467340" y="350253"/>
                      <a:pt x="469345" y="350921"/>
                    </a:cubicBezTo>
                    <a:cubicBezTo>
                      <a:pt x="486576" y="362409"/>
                      <a:pt x="464778" y="348638"/>
                      <a:pt x="481376" y="356937"/>
                    </a:cubicBezTo>
                    <a:cubicBezTo>
                      <a:pt x="496926" y="364712"/>
                      <a:pt x="478286" y="357911"/>
                      <a:pt x="493408" y="362953"/>
                    </a:cubicBezTo>
                    <a:cubicBezTo>
                      <a:pt x="494076" y="365627"/>
                      <a:pt x="494327" y="368441"/>
                      <a:pt x="495413" y="370974"/>
                    </a:cubicBezTo>
                    <a:cubicBezTo>
                      <a:pt x="502330" y="387115"/>
                      <a:pt x="497675" y="363109"/>
                      <a:pt x="503434" y="389021"/>
                    </a:cubicBezTo>
                    <a:cubicBezTo>
                      <a:pt x="507904" y="409131"/>
                      <a:pt x="505497" y="401222"/>
                      <a:pt x="509450" y="413084"/>
                    </a:cubicBezTo>
                    <a:cubicBezTo>
                      <a:pt x="509051" y="421474"/>
                      <a:pt x="514947" y="449699"/>
                      <a:pt x="503434" y="461210"/>
                    </a:cubicBezTo>
                    <a:cubicBezTo>
                      <a:pt x="501730" y="462914"/>
                      <a:pt x="499423" y="463884"/>
                      <a:pt x="497418" y="465221"/>
                    </a:cubicBezTo>
                    <a:cubicBezTo>
                      <a:pt x="496750" y="467226"/>
                      <a:pt x="496733" y="469586"/>
                      <a:pt x="495413" y="471237"/>
                    </a:cubicBezTo>
                    <a:cubicBezTo>
                      <a:pt x="492587" y="474769"/>
                      <a:pt x="487342" y="475932"/>
                      <a:pt x="483381" y="477253"/>
                    </a:cubicBezTo>
                    <a:cubicBezTo>
                      <a:pt x="481376" y="479258"/>
                      <a:pt x="479725" y="481695"/>
                      <a:pt x="477366" y="483268"/>
                    </a:cubicBezTo>
                    <a:cubicBezTo>
                      <a:pt x="471188" y="487387"/>
                      <a:pt x="463779" y="484192"/>
                      <a:pt x="457313" y="483268"/>
                    </a:cubicBezTo>
                    <a:cubicBezTo>
                      <a:pt x="456645" y="479926"/>
                      <a:pt x="455749" y="476622"/>
                      <a:pt x="455308" y="473242"/>
                    </a:cubicBezTo>
                    <a:cubicBezTo>
                      <a:pt x="453008" y="455610"/>
                      <a:pt x="453774" y="444065"/>
                      <a:pt x="449292" y="429126"/>
                    </a:cubicBezTo>
                    <a:cubicBezTo>
                      <a:pt x="448077" y="425077"/>
                      <a:pt x="447172" y="420876"/>
                      <a:pt x="445281" y="417095"/>
                    </a:cubicBezTo>
                    <a:cubicBezTo>
                      <a:pt x="443125" y="412784"/>
                      <a:pt x="437260" y="405063"/>
                      <a:pt x="437260" y="405063"/>
                    </a:cubicBezTo>
                    <a:cubicBezTo>
                      <a:pt x="432224" y="389952"/>
                      <a:pt x="439015" y="408569"/>
                      <a:pt x="431245" y="393031"/>
                    </a:cubicBezTo>
                    <a:cubicBezTo>
                      <a:pt x="430300" y="391141"/>
                      <a:pt x="430184" y="388906"/>
                      <a:pt x="429239" y="387016"/>
                    </a:cubicBezTo>
                    <a:cubicBezTo>
                      <a:pt x="428161" y="384860"/>
                      <a:pt x="426307" y="383156"/>
                      <a:pt x="425229" y="381000"/>
                    </a:cubicBezTo>
                    <a:cubicBezTo>
                      <a:pt x="424284" y="379109"/>
                      <a:pt x="424396" y="376743"/>
                      <a:pt x="423223" y="374984"/>
                    </a:cubicBezTo>
                    <a:cubicBezTo>
                      <a:pt x="421650" y="372624"/>
                      <a:pt x="419213" y="370973"/>
                      <a:pt x="417208" y="368968"/>
                    </a:cubicBezTo>
                    <a:cubicBezTo>
                      <a:pt x="416539" y="366294"/>
                      <a:pt x="416569" y="363340"/>
                      <a:pt x="415202" y="360947"/>
                    </a:cubicBezTo>
                    <a:cubicBezTo>
                      <a:pt x="413795" y="358485"/>
                      <a:pt x="411002" y="357109"/>
                      <a:pt x="409187" y="354931"/>
                    </a:cubicBezTo>
                    <a:cubicBezTo>
                      <a:pt x="400834" y="344907"/>
                      <a:pt x="410187" y="352257"/>
                      <a:pt x="399160" y="344905"/>
                    </a:cubicBezTo>
                    <a:cubicBezTo>
                      <a:pt x="394388" y="330587"/>
                      <a:pt x="397495" y="336391"/>
                      <a:pt x="391139" y="326858"/>
                    </a:cubicBezTo>
                    <a:cubicBezTo>
                      <a:pt x="390471" y="324853"/>
                      <a:pt x="390079" y="322733"/>
                      <a:pt x="389134" y="320842"/>
                    </a:cubicBezTo>
                    <a:cubicBezTo>
                      <a:pt x="388056" y="318686"/>
                      <a:pt x="386072" y="317041"/>
                      <a:pt x="385123" y="314826"/>
                    </a:cubicBezTo>
                    <a:cubicBezTo>
                      <a:pt x="384037" y="312293"/>
                      <a:pt x="384840" y="308957"/>
                      <a:pt x="383118" y="306805"/>
                    </a:cubicBezTo>
                    <a:cubicBezTo>
                      <a:pt x="381798" y="305154"/>
                      <a:pt x="379107" y="305468"/>
                      <a:pt x="377102" y="304800"/>
                    </a:cubicBezTo>
                    <a:cubicBezTo>
                      <a:pt x="373698" y="287779"/>
                      <a:pt x="378424" y="296064"/>
                      <a:pt x="355045" y="288758"/>
                    </a:cubicBezTo>
                    <a:cubicBezTo>
                      <a:pt x="351010" y="287497"/>
                      <a:pt x="346876" y="286464"/>
                      <a:pt x="343013" y="284747"/>
                    </a:cubicBezTo>
                    <a:cubicBezTo>
                      <a:pt x="340811" y="283768"/>
                      <a:pt x="339222" y="281664"/>
                      <a:pt x="336997" y="280737"/>
                    </a:cubicBezTo>
                    <a:cubicBezTo>
                      <a:pt x="329613" y="277661"/>
                      <a:pt x="311287" y="272189"/>
                      <a:pt x="302908" y="270710"/>
                    </a:cubicBezTo>
                    <a:cubicBezTo>
                      <a:pt x="296947" y="269658"/>
                      <a:pt x="290876" y="269373"/>
                      <a:pt x="284860" y="268705"/>
                    </a:cubicBezTo>
                    <a:cubicBezTo>
                      <a:pt x="278594" y="267139"/>
                      <a:pt x="268054" y="264599"/>
                      <a:pt x="262802" y="262689"/>
                    </a:cubicBezTo>
                    <a:cubicBezTo>
                      <a:pt x="239741" y="254303"/>
                      <a:pt x="269275" y="262302"/>
                      <a:pt x="246760" y="256674"/>
                    </a:cubicBezTo>
                    <a:cubicBezTo>
                      <a:pt x="244086" y="254669"/>
                      <a:pt x="241459" y="252601"/>
                      <a:pt x="238739" y="250658"/>
                    </a:cubicBezTo>
                    <a:cubicBezTo>
                      <a:pt x="236778" y="249257"/>
                      <a:pt x="234574" y="248190"/>
                      <a:pt x="232723" y="246647"/>
                    </a:cubicBezTo>
                    <a:cubicBezTo>
                      <a:pt x="230545" y="244831"/>
                      <a:pt x="229067" y="242204"/>
                      <a:pt x="226708" y="240631"/>
                    </a:cubicBezTo>
                    <a:cubicBezTo>
                      <a:pt x="224949" y="239458"/>
                      <a:pt x="222583" y="239571"/>
                      <a:pt x="220692" y="238626"/>
                    </a:cubicBezTo>
                    <a:cubicBezTo>
                      <a:pt x="218536" y="237548"/>
                      <a:pt x="216832" y="235694"/>
                      <a:pt x="214676" y="234616"/>
                    </a:cubicBezTo>
                    <a:cubicBezTo>
                      <a:pt x="211795" y="233175"/>
                      <a:pt x="203216" y="231249"/>
                      <a:pt x="200639" y="230605"/>
                    </a:cubicBezTo>
                    <a:cubicBezTo>
                      <a:pt x="181149" y="218424"/>
                      <a:pt x="190817" y="221616"/>
                      <a:pt x="172566" y="218574"/>
                    </a:cubicBezTo>
                    <a:cubicBezTo>
                      <a:pt x="169892" y="217237"/>
                      <a:pt x="167321" y="215673"/>
                      <a:pt x="164545" y="214563"/>
                    </a:cubicBezTo>
                    <a:cubicBezTo>
                      <a:pt x="143481" y="206138"/>
                      <a:pt x="145127" y="210922"/>
                      <a:pt x="112408" y="212558"/>
                    </a:cubicBezTo>
                    <a:cubicBezTo>
                      <a:pt x="109933" y="213177"/>
                      <a:pt x="95605" y="216322"/>
                      <a:pt x="90350" y="218574"/>
                    </a:cubicBezTo>
                    <a:cubicBezTo>
                      <a:pt x="87603" y="219752"/>
                      <a:pt x="84924" y="221101"/>
                      <a:pt x="82329" y="222584"/>
                    </a:cubicBezTo>
                    <a:cubicBezTo>
                      <a:pt x="80236" y="223780"/>
                      <a:pt x="78165" y="225052"/>
                      <a:pt x="76313" y="226595"/>
                    </a:cubicBezTo>
                    <a:cubicBezTo>
                      <a:pt x="74134" y="228410"/>
                      <a:pt x="72302" y="230605"/>
                      <a:pt x="70297" y="232610"/>
                    </a:cubicBezTo>
                    <a:cubicBezTo>
                      <a:pt x="68532" y="237907"/>
                      <a:pt x="65443" y="248934"/>
                      <a:pt x="60271" y="250658"/>
                    </a:cubicBezTo>
                    <a:lnTo>
                      <a:pt x="54255" y="252663"/>
                    </a:lnTo>
                    <a:cubicBezTo>
                      <a:pt x="42765" y="269901"/>
                      <a:pt x="58064" y="249617"/>
                      <a:pt x="44229" y="260684"/>
                    </a:cubicBezTo>
                    <a:cubicBezTo>
                      <a:pt x="35318" y="267812"/>
                      <a:pt x="27518" y="262355"/>
                      <a:pt x="24176" y="262689"/>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nvGrpSpPr>
              <p:cNvPr id="19" name="Group 18">
                <a:extLst>
                  <a:ext uri="{FF2B5EF4-FFF2-40B4-BE49-F238E27FC236}">
                    <a16:creationId xmlns:a16="http://schemas.microsoft.com/office/drawing/2014/main" id="{64623368-B02F-464E-A705-682F6657DA94}"/>
                  </a:ext>
                </a:extLst>
              </p:cNvPr>
              <p:cNvGrpSpPr/>
              <p:nvPr/>
            </p:nvGrpSpPr>
            <p:grpSpPr>
              <a:xfrm>
                <a:off x="256345" y="923247"/>
                <a:ext cx="8654822" cy="1366697"/>
                <a:chOff x="256345" y="923247"/>
                <a:chExt cx="8654822" cy="1366697"/>
              </a:xfrm>
              <a:grpFill/>
            </p:grpSpPr>
            <p:sp>
              <p:nvSpPr>
                <p:cNvPr id="96" name="Freeform: Shape 95">
                  <a:extLst>
                    <a:ext uri="{FF2B5EF4-FFF2-40B4-BE49-F238E27FC236}">
                      <a16:creationId xmlns:a16="http://schemas.microsoft.com/office/drawing/2014/main" id="{41DAF92B-F06C-47F6-8F7B-46033603FE3D}"/>
                    </a:ext>
                  </a:extLst>
                </p:cNvPr>
                <p:cNvSpPr/>
                <p:nvPr/>
              </p:nvSpPr>
              <p:spPr>
                <a:xfrm>
                  <a:off x="5001126" y="1749651"/>
                  <a:ext cx="570541" cy="338022"/>
                </a:xfrm>
                <a:custGeom>
                  <a:avLst/>
                  <a:gdLst>
                    <a:gd name="connsiteX0" fmla="*/ 0 w 570541"/>
                    <a:gd name="connsiteY0" fmla="*/ 244642 h 338022"/>
                    <a:gd name="connsiteX1" fmla="*/ 0 w 570541"/>
                    <a:gd name="connsiteY1" fmla="*/ 244642 h 338022"/>
                    <a:gd name="connsiteX2" fmla="*/ 4011 w 570541"/>
                    <a:gd name="connsiteY2" fmla="*/ 226595 h 338022"/>
                    <a:gd name="connsiteX3" fmla="*/ 8021 w 570541"/>
                    <a:gd name="connsiteY3" fmla="*/ 220579 h 338022"/>
                    <a:gd name="connsiteX4" fmla="*/ 10027 w 570541"/>
                    <a:gd name="connsiteY4" fmla="*/ 214563 h 338022"/>
                    <a:gd name="connsiteX5" fmla="*/ 14037 w 570541"/>
                    <a:gd name="connsiteY5" fmla="*/ 186490 h 338022"/>
                    <a:gd name="connsiteX6" fmla="*/ 16042 w 570541"/>
                    <a:gd name="connsiteY6" fmla="*/ 180474 h 338022"/>
                    <a:gd name="connsiteX7" fmla="*/ 22058 w 570541"/>
                    <a:gd name="connsiteY7" fmla="*/ 160421 h 338022"/>
                    <a:gd name="connsiteX8" fmla="*/ 20053 w 570541"/>
                    <a:gd name="connsiteY8" fmla="*/ 152400 h 338022"/>
                    <a:gd name="connsiteX9" fmla="*/ 22058 w 570541"/>
                    <a:gd name="connsiteY9" fmla="*/ 146384 h 338022"/>
                    <a:gd name="connsiteX10" fmla="*/ 28074 w 570541"/>
                    <a:gd name="connsiteY10" fmla="*/ 128337 h 338022"/>
                    <a:gd name="connsiteX11" fmla="*/ 40106 w 570541"/>
                    <a:gd name="connsiteY11" fmla="*/ 114300 h 338022"/>
                    <a:gd name="connsiteX12" fmla="*/ 46121 w 570541"/>
                    <a:gd name="connsiteY12" fmla="*/ 110290 h 338022"/>
                    <a:gd name="connsiteX13" fmla="*/ 48127 w 570541"/>
                    <a:gd name="connsiteY13" fmla="*/ 104274 h 338022"/>
                    <a:gd name="connsiteX14" fmla="*/ 68179 w 570541"/>
                    <a:gd name="connsiteY14" fmla="*/ 106279 h 338022"/>
                    <a:gd name="connsiteX15" fmla="*/ 82216 w 570541"/>
                    <a:gd name="connsiteY15" fmla="*/ 112295 h 338022"/>
                    <a:gd name="connsiteX16" fmla="*/ 88232 w 570541"/>
                    <a:gd name="connsiteY16" fmla="*/ 118311 h 338022"/>
                    <a:gd name="connsiteX17" fmla="*/ 94248 w 570541"/>
                    <a:gd name="connsiteY17" fmla="*/ 116305 h 338022"/>
                    <a:gd name="connsiteX18" fmla="*/ 102269 w 570541"/>
                    <a:gd name="connsiteY18" fmla="*/ 114300 h 338022"/>
                    <a:gd name="connsiteX19" fmla="*/ 110290 w 570541"/>
                    <a:gd name="connsiteY19" fmla="*/ 106279 h 338022"/>
                    <a:gd name="connsiteX20" fmla="*/ 118311 w 570541"/>
                    <a:gd name="connsiteY20" fmla="*/ 100263 h 338022"/>
                    <a:gd name="connsiteX21" fmla="*/ 130342 w 570541"/>
                    <a:gd name="connsiteY21" fmla="*/ 88232 h 338022"/>
                    <a:gd name="connsiteX22" fmla="*/ 158416 w 570541"/>
                    <a:gd name="connsiteY22" fmla="*/ 64169 h 338022"/>
                    <a:gd name="connsiteX23" fmla="*/ 188495 w 570541"/>
                    <a:gd name="connsiteY23" fmla="*/ 34090 h 338022"/>
                    <a:gd name="connsiteX24" fmla="*/ 206542 w 570541"/>
                    <a:gd name="connsiteY24" fmla="*/ 20053 h 338022"/>
                    <a:gd name="connsiteX25" fmla="*/ 214563 w 570541"/>
                    <a:gd name="connsiteY25" fmla="*/ 16042 h 338022"/>
                    <a:gd name="connsiteX26" fmla="*/ 220579 w 570541"/>
                    <a:gd name="connsiteY26" fmla="*/ 10026 h 338022"/>
                    <a:gd name="connsiteX27" fmla="*/ 234616 w 570541"/>
                    <a:gd name="connsiteY27" fmla="*/ 4011 h 338022"/>
                    <a:gd name="connsiteX28" fmla="*/ 242637 w 570541"/>
                    <a:gd name="connsiteY28" fmla="*/ 0 h 338022"/>
                    <a:gd name="connsiteX29" fmla="*/ 256674 w 570541"/>
                    <a:gd name="connsiteY29" fmla="*/ 4011 h 338022"/>
                    <a:gd name="connsiteX30" fmla="*/ 258679 w 570541"/>
                    <a:gd name="connsiteY30" fmla="*/ 10026 h 338022"/>
                    <a:gd name="connsiteX31" fmla="*/ 268706 w 570541"/>
                    <a:gd name="connsiteY31" fmla="*/ 18048 h 338022"/>
                    <a:gd name="connsiteX32" fmla="*/ 282742 w 570541"/>
                    <a:gd name="connsiteY32" fmla="*/ 30079 h 338022"/>
                    <a:gd name="connsiteX33" fmla="*/ 288758 w 570541"/>
                    <a:gd name="connsiteY33" fmla="*/ 32084 h 338022"/>
                    <a:gd name="connsiteX34" fmla="*/ 298785 w 570541"/>
                    <a:gd name="connsiteY34" fmla="*/ 44116 h 338022"/>
                    <a:gd name="connsiteX35" fmla="*/ 302795 w 570541"/>
                    <a:gd name="connsiteY35" fmla="*/ 50132 h 338022"/>
                    <a:gd name="connsiteX36" fmla="*/ 300790 w 570541"/>
                    <a:gd name="connsiteY36" fmla="*/ 76200 h 338022"/>
                    <a:gd name="connsiteX37" fmla="*/ 298785 w 570541"/>
                    <a:gd name="connsiteY37" fmla="*/ 84221 h 338022"/>
                    <a:gd name="connsiteX38" fmla="*/ 286753 w 570541"/>
                    <a:gd name="connsiteY38" fmla="*/ 96253 h 338022"/>
                    <a:gd name="connsiteX39" fmla="*/ 284748 w 570541"/>
                    <a:gd name="connsiteY39" fmla="*/ 102269 h 338022"/>
                    <a:gd name="connsiteX40" fmla="*/ 280737 w 570541"/>
                    <a:gd name="connsiteY40" fmla="*/ 110290 h 338022"/>
                    <a:gd name="connsiteX41" fmla="*/ 288758 w 570541"/>
                    <a:gd name="connsiteY41" fmla="*/ 118311 h 338022"/>
                    <a:gd name="connsiteX42" fmla="*/ 294774 w 570541"/>
                    <a:gd name="connsiteY42" fmla="*/ 122321 h 338022"/>
                    <a:gd name="connsiteX43" fmla="*/ 322848 w 570541"/>
                    <a:gd name="connsiteY43" fmla="*/ 128337 h 338022"/>
                    <a:gd name="connsiteX44" fmla="*/ 342900 w 570541"/>
                    <a:gd name="connsiteY44" fmla="*/ 132348 h 338022"/>
                    <a:gd name="connsiteX45" fmla="*/ 368969 w 570541"/>
                    <a:gd name="connsiteY45" fmla="*/ 136358 h 338022"/>
                    <a:gd name="connsiteX46" fmla="*/ 381000 w 570541"/>
                    <a:gd name="connsiteY46" fmla="*/ 140369 h 338022"/>
                    <a:gd name="connsiteX47" fmla="*/ 393032 w 570541"/>
                    <a:gd name="connsiteY47" fmla="*/ 150395 h 338022"/>
                    <a:gd name="connsiteX48" fmla="*/ 399048 w 570541"/>
                    <a:gd name="connsiteY48" fmla="*/ 160421 h 338022"/>
                    <a:gd name="connsiteX49" fmla="*/ 405063 w 570541"/>
                    <a:gd name="connsiteY49" fmla="*/ 168442 h 338022"/>
                    <a:gd name="connsiteX50" fmla="*/ 407069 w 570541"/>
                    <a:gd name="connsiteY50" fmla="*/ 174458 h 338022"/>
                    <a:gd name="connsiteX51" fmla="*/ 413085 w 570541"/>
                    <a:gd name="connsiteY51" fmla="*/ 176463 h 338022"/>
                    <a:gd name="connsiteX52" fmla="*/ 437148 w 570541"/>
                    <a:gd name="connsiteY52" fmla="*/ 182479 h 338022"/>
                    <a:gd name="connsiteX53" fmla="*/ 447174 w 570541"/>
                    <a:gd name="connsiteY53" fmla="*/ 186490 h 338022"/>
                    <a:gd name="connsiteX54" fmla="*/ 453190 w 570541"/>
                    <a:gd name="connsiteY54" fmla="*/ 190500 h 338022"/>
                    <a:gd name="connsiteX55" fmla="*/ 467227 w 570541"/>
                    <a:gd name="connsiteY55" fmla="*/ 192505 h 338022"/>
                    <a:gd name="connsiteX56" fmla="*/ 473242 w 570541"/>
                    <a:gd name="connsiteY56" fmla="*/ 196516 h 338022"/>
                    <a:gd name="connsiteX57" fmla="*/ 489285 w 570541"/>
                    <a:gd name="connsiteY57" fmla="*/ 202532 h 338022"/>
                    <a:gd name="connsiteX58" fmla="*/ 497306 w 570541"/>
                    <a:gd name="connsiteY58" fmla="*/ 206542 h 338022"/>
                    <a:gd name="connsiteX59" fmla="*/ 503321 w 570541"/>
                    <a:gd name="connsiteY59" fmla="*/ 220579 h 338022"/>
                    <a:gd name="connsiteX60" fmla="*/ 505327 w 570541"/>
                    <a:gd name="connsiteY60" fmla="*/ 226595 h 338022"/>
                    <a:gd name="connsiteX61" fmla="*/ 509337 w 570541"/>
                    <a:gd name="connsiteY61" fmla="*/ 232611 h 338022"/>
                    <a:gd name="connsiteX62" fmla="*/ 511342 w 570541"/>
                    <a:gd name="connsiteY62" fmla="*/ 238626 h 338022"/>
                    <a:gd name="connsiteX63" fmla="*/ 517358 w 570541"/>
                    <a:gd name="connsiteY63" fmla="*/ 244642 h 338022"/>
                    <a:gd name="connsiteX64" fmla="*/ 527385 w 570541"/>
                    <a:gd name="connsiteY64" fmla="*/ 256674 h 338022"/>
                    <a:gd name="connsiteX65" fmla="*/ 529390 w 570541"/>
                    <a:gd name="connsiteY65" fmla="*/ 262690 h 338022"/>
                    <a:gd name="connsiteX66" fmla="*/ 535406 w 570541"/>
                    <a:gd name="connsiteY66" fmla="*/ 266700 h 338022"/>
                    <a:gd name="connsiteX67" fmla="*/ 551448 w 570541"/>
                    <a:gd name="connsiteY67" fmla="*/ 278732 h 338022"/>
                    <a:gd name="connsiteX68" fmla="*/ 555458 w 570541"/>
                    <a:gd name="connsiteY68" fmla="*/ 284748 h 338022"/>
                    <a:gd name="connsiteX69" fmla="*/ 567490 w 570541"/>
                    <a:gd name="connsiteY69" fmla="*/ 292769 h 338022"/>
                    <a:gd name="connsiteX70" fmla="*/ 567490 w 570541"/>
                    <a:gd name="connsiteY70" fmla="*/ 322848 h 338022"/>
                    <a:gd name="connsiteX71" fmla="*/ 563479 w 570541"/>
                    <a:gd name="connsiteY71" fmla="*/ 328863 h 338022"/>
                    <a:gd name="connsiteX72" fmla="*/ 557463 w 570541"/>
                    <a:gd name="connsiteY72" fmla="*/ 330869 h 338022"/>
                    <a:gd name="connsiteX73" fmla="*/ 553453 w 570541"/>
                    <a:gd name="connsiteY73" fmla="*/ 336884 h 338022"/>
                    <a:gd name="connsiteX74" fmla="*/ 529390 w 570541"/>
                    <a:gd name="connsiteY74" fmla="*/ 326858 h 338022"/>
                    <a:gd name="connsiteX75" fmla="*/ 527385 w 570541"/>
                    <a:gd name="connsiteY75" fmla="*/ 320842 h 338022"/>
                    <a:gd name="connsiteX76" fmla="*/ 509337 w 570541"/>
                    <a:gd name="connsiteY76" fmla="*/ 310816 h 338022"/>
                    <a:gd name="connsiteX77" fmla="*/ 495300 w 570541"/>
                    <a:gd name="connsiteY77" fmla="*/ 304800 h 338022"/>
                    <a:gd name="connsiteX78" fmla="*/ 489285 w 570541"/>
                    <a:gd name="connsiteY78" fmla="*/ 300790 h 338022"/>
                    <a:gd name="connsiteX79" fmla="*/ 483269 w 570541"/>
                    <a:gd name="connsiteY79" fmla="*/ 298784 h 338022"/>
                    <a:gd name="connsiteX80" fmla="*/ 471237 w 570541"/>
                    <a:gd name="connsiteY80" fmla="*/ 292769 h 338022"/>
                    <a:gd name="connsiteX81" fmla="*/ 463216 w 570541"/>
                    <a:gd name="connsiteY81" fmla="*/ 286753 h 338022"/>
                    <a:gd name="connsiteX82" fmla="*/ 455195 w 570541"/>
                    <a:gd name="connsiteY82" fmla="*/ 284748 h 338022"/>
                    <a:gd name="connsiteX83" fmla="*/ 445169 w 570541"/>
                    <a:gd name="connsiteY83" fmla="*/ 280737 h 338022"/>
                    <a:gd name="connsiteX84" fmla="*/ 437148 w 570541"/>
                    <a:gd name="connsiteY84" fmla="*/ 274721 h 338022"/>
                    <a:gd name="connsiteX85" fmla="*/ 421106 w 570541"/>
                    <a:gd name="connsiteY85" fmla="*/ 264695 h 338022"/>
                    <a:gd name="connsiteX86" fmla="*/ 413085 w 570541"/>
                    <a:gd name="connsiteY86" fmla="*/ 258679 h 338022"/>
                    <a:gd name="connsiteX87" fmla="*/ 395037 w 570541"/>
                    <a:gd name="connsiteY87" fmla="*/ 242637 h 338022"/>
                    <a:gd name="connsiteX88" fmla="*/ 387016 w 570541"/>
                    <a:gd name="connsiteY88" fmla="*/ 240632 h 338022"/>
                    <a:gd name="connsiteX89" fmla="*/ 385011 w 570541"/>
                    <a:gd name="connsiteY89" fmla="*/ 232611 h 338022"/>
                    <a:gd name="connsiteX90" fmla="*/ 372979 w 570541"/>
                    <a:gd name="connsiteY90" fmla="*/ 228600 h 338022"/>
                    <a:gd name="connsiteX91" fmla="*/ 358942 w 570541"/>
                    <a:gd name="connsiteY91" fmla="*/ 230605 h 338022"/>
                    <a:gd name="connsiteX92" fmla="*/ 352927 w 570541"/>
                    <a:gd name="connsiteY92" fmla="*/ 234616 h 338022"/>
                    <a:gd name="connsiteX93" fmla="*/ 346911 w 570541"/>
                    <a:gd name="connsiteY93" fmla="*/ 236621 h 338022"/>
                    <a:gd name="connsiteX94" fmla="*/ 320842 w 570541"/>
                    <a:gd name="connsiteY94" fmla="*/ 232611 h 338022"/>
                    <a:gd name="connsiteX95" fmla="*/ 302795 w 570541"/>
                    <a:gd name="connsiteY95" fmla="*/ 230605 h 338022"/>
                    <a:gd name="connsiteX96" fmla="*/ 294774 w 570541"/>
                    <a:gd name="connsiteY96" fmla="*/ 226595 h 338022"/>
                    <a:gd name="connsiteX97" fmla="*/ 272716 w 570541"/>
                    <a:gd name="connsiteY97" fmla="*/ 224590 h 338022"/>
                    <a:gd name="connsiteX98" fmla="*/ 264695 w 570541"/>
                    <a:gd name="connsiteY98" fmla="*/ 220579 h 338022"/>
                    <a:gd name="connsiteX99" fmla="*/ 252663 w 570541"/>
                    <a:gd name="connsiteY99" fmla="*/ 218574 h 338022"/>
                    <a:gd name="connsiteX100" fmla="*/ 232611 w 570541"/>
                    <a:gd name="connsiteY100" fmla="*/ 214563 h 338022"/>
                    <a:gd name="connsiteX101" fmla="*/ 220579 w 570541"/>
                    <a:gd name="connsiteY101" fmla="*/ 210553 h 338022"/>
                    <a:gd name="connsiteX102" fmla="*/ 210553 w 570541"/>
                    <a:gd name="connsiteY102" fmla="*/ 206542 h 338022"/>
                    <a:gd name="connsiteX103" fmla="*/ 180474 w 570541"/>
                    <a:gd name="connsiteY103" fmla="*/ 202532 h 338022"/>
                    <a:gd name="connsiteX104" fmla="*/ 144379 w 570541"/>
                    <a:gd name="connsiteY104" fmla="*/ 196516 h 338022"/>
                    <a:gd name="connsiteX105" fmla="*/ 126332 w 570541"/>
                    <a:gd name="connsiteY105" fmla="*/ 192505 h 338022"/>
                    <a:gd name="connsiteX106" fmla="*/ 86227 w 570541"/>
                    <a:gd name="connsiteY106" fmla="*/ 196516 h 338022"/>
                    <a:gd name="connsiteX107" fmla="*/ 76200 w 570541"/>
                    <a:gd name="connsiteY107" fmla="*/ 200526 h 338022"/>
                    <a:gd name="connsiteX108" fmla="*/ 68179 w 570541"/>
                    <a:gd name="connsiteY108" fmla="*/ 202532 h 338022"/>
                    <a:gd name="connsiteX109" fmla="*/ 62163 w 570541"/>
                    <a:gd name="connsiteY109" fmla="*/ 206542 h 338022"/>
                    <a:gd name="connsiteX110" fmla="*/ 52137 w 570541"/>
                    <a:gd name="connsiteY110" fmla="*/ 208548 h 338022"/>
                    <a:gd name="connsiteX111" fmla="*/ 48127 w 570541"/>
                    <a:gd name="connsiteY111" fmla="*/ 214563 h 338022"/>
                    <a:gd name="connsiteX112" fmla="*/ 42111 w 570541"/>
                    <a:gd name="connsiteY112" fmla="*/ 216569 h 338022"/>
                    <a:gd name="connsiteX113" fmla="*/ 26069 w 570541"/>
                    <a:gd name="connsiteY113" fmla="*/ 222584 h 338022"/>
                    <a:gd name="connsiteX114" fmla="*/ 20053 w 570541"/>
                    <a:gd name="connsiteY114" fmla="*/ 226595 h 338022"/>
                    <a:gd name="connsiteX115" fmla="*/ 12032 w 570541"/>
                    <a:gd name="connsiteY115" fmla="*/ 228600 h 338022"/>
                    <a:gd name="connsiteX116" fmla="*/ 0 w 570541"/>
                    <a:gd name="connsiteY116" fmla="*/ 244642 h 33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570541" h="338022">
                      <a:moveTo>
                        <a:pt x="0" y="244642"/>
                      </a:moveTo>
                      <a:lnTo>
                        <a:pt x="0" y="244642"/>
                      </a:lnTo>
                      <a:cubicBezTo>
                        <a:pt x="1337" y="238626"/>
                        <a:pt x="2062" y="232441"/>
                        <a:pt x="4011" y="226595"/>
                      </a:cubicBezTo>
                      <a:cubicBezTo>
                        <a:pt x="4773" y="224309"/>
                        <a:pt x="6943" y="222735"/>
                        <a:pt x="8021" y="220579"/>
                      </a:cubicBezTo>
                      <a:cubicBezTo>
                        <a:pt x="8966" y="218688"/>
                        <a:pt x="9358" y="216568"/>
                        <a:pt x="10027" y="214563"/>
                      </a:cubicBezTo>
                      <a:cubicBezTo>
                        <a:pt x="11364" y="205205"/>
                        <a:pt x="12394" y="195799"/>
                        <a:pt x="14037" y="186490"/>
                      </a:cubicBezTo>
                      <a:cubicBezTo>
                        <a:pt x="14404" y="184408"/>
                        <a:pt x="15627" y="182547"/>
                        <a:pt x="16042" y="180474"/>
                      </a:cubicBezTo>
                      <a:cubicBezTo>
                        <a:pt x="19729" y="162041"/>
                        <a:pt x="14743" y="171395"/>
                        <a:pt x="22058" y="160421"/>
                      </a:cubicBezTo>
                      <a:cubicBezTo>
                        <a:pt x="21390" y="157747"/>
                        <a:pt x="20053" y="155156"/>
                        <a:pt x="20053" y="152400"/>
                      </a:cubicBezTo>
                      <a:cubicBezTo>
                        <a:pt x="20053" y="150286"/>
                        <a:pt x="21600" y="148447"/>
                        <a:pt x="22058" y="146384"/>
                      </a:cubicBezTo>
                      <a:cubicBezTo>
                        <a:pt x="25660" y="130175"/>
                        <a:pt x="21096" y="138803"/>
                        <a:pt x="28074" y="128337"/>
                      </a:cubicBezTo>
                      <a:cubicBezTo>
                        <a:pt x="32957" y="113691"/>
                        <a:pt x="27984" y="117330"/>
                        <a:pt x="40106" y="114300"/>
                      </a:cubicBezTo>
                      <a:cubicBezTo>
                        <a:pt x="42111" y="112963"/>
                        <a:pt x="44616" y="112172"/>
                        <a:pt x="46121" y="110290"/>
                      </a:cubicBezTo>
                      <a:cubicBezTo>
                        <a:pt x="47442" y="108639"/>
                        <a:pt x="46047" y="104652"/>
                        <a:pt x="48127" y="104274"/>
                      </a:cubicBezTo>
                      <a:cubicBezTo>
                        <a:pt x="54736" y="103072"/>
                        <a:pt x="61495" y="105611"/>
                        <a:pt x="68179" y="106279"/>
                      </a:cubicBezTo>
                      <a:cubicBezTo>
                        <a:pt x="73090" y="107916"/>
                        <a:pt x="77878" y="109196"/>
                        <a:pt x="82216" y="112295"/>
                      </a:cubicBezTo>
                      <a:cubicBezTo>
                        <a:pt x="84524" y="113943"/>
                        <a:pt x="86227" y="116306"/>
                        <a:pt x="88232" y="118311"/>
                      </a:cubicBezTo>
                      <a:cubicBezTo>
                        <a:pt x="90237" y="117642"/>
                        <a:pt x="92215" y="116886"/>
                        <a:pt x="94248" y="116305"/>
                      </a:cubicBezTo>
                      <a:cubicBezTo>
                        <a:pt x="96898" y="115548"/>
                        <a:pt x="99932" y="115761"/>
                        <a:pt x="102269" y="114300"/>
                      </a:cubicBezTo>
                      <a:cubicBezTo>
                        <a:pt x="105475" y="112296"/>
                        <a:pt x="107444" y="108769"/>
                        <a:pt x="110290" y="106279"/>
                      </a:cubicBezTo>
                      <a:cubicBezTo>
                        <a:pt x="112805" y="104078"/>
                        <a:pt x="115827" y="102499"/>
                        <a:pt x="118311" y="100263"/>
                      </a:cubicBezTo>
                      <a:cubicBezTo>
                        <a:pt x="122527" y="96469"/>
                        <a:pt x="126126" y="92026"/>
                        <a:pt x="130342" y="88232"/>
                      </a:cubicBezTo>
                      <a:cubicBezTo>
                        <a:pt x="139503" y="79987"/>
                        <a:pt x="149701" y="72884"/>
                        <a:pt x="158416" y="64169"/>
                      </a:cubicBezTo>
                      <a:cubicBezTo>
                        <a:pt x="168442" y="54143"/>
                        <a:pt x="177303" y="42795"/>
                        <a:pt x="188495" y="34090"/>
                      </a:cubicBezTo>
                      <a:cubicBezTo>
                        <a:pt x="194511" y="29411"/>
                        <a:pt x="199726" y="23462"/>
                        <a:pt x="206542" y="20053"/>
                      </a:cubicBezTo>
                      <a:cubicBezTo>
                        <a:pt x="209216" y="18716"/>
                        <a:pt x="212131" y="17780"/>
                        <a:pt x="214563" y="16042"/>
                      </a:cubicBezTo>
                      <a:cubicBezTo>
                        <a:pt x="216871" y="14394"/>
                        <a:pt x="218271" y="11674"/>
                        <a:pt x="220579" y="10026"/>
                      </a:cubicBezTo>
                      <a:cubicBezTo>
                        <a:pt x="227231" y="5275"/>
                        <a:pt x="228069" y="6817"/>
                        <a:pt x="234616" y="4011"/>
                      </a:cubicBezTo>
                      <a:cubicBezTo>
                        <a:pt x="237364" y="2833"/>
                        <a:pt x="239963" y="1337"/>
                        <a:pt x="242637" y="0"/>
                      </a:cubicBezTo>
                      <a:cubicBezTo>
                        <a:pt x="242709" y="18"/>
                        <a:pt x="255713" y="3050"/>
                        <a:pt x="256674" y="4011"/>
                      </a:cubicBezTo>
                      <a:cubicBezTo>
                        <a:pt x="258168" y="5505"/>
                        <a:pt x="257734" y="8136"/>
                        <a:pt x="258679" y="10026"/>
                      </a:cubicBezTo>
                      <a:cubicBezTo>
                        <a:pt x="262307" y="17282"/>
                        <a:pt x="261768" y="15734"/>
                        <a:pt x="268706" y="18048"/>
                      </a:cubicBezTo>
                      <a:cubicBezTo>
                        <a:pt x="273446" y="22788"/>
                        <a:pt x="276741" y="26650"/>
                        <a:pt x="282742" y="30079"/>
                      </a:cubicBezTo>
                      <a:cubicBezTo>
                        <a:pt x="284577" y="31128"/>
                        <a:pt x="286753" y="31416"/>
                        <a:pt x="288758" y="32084"/>
                      </a:cubicBezTo>
                      <a:cubicBezTo>
                        <a:pt x="298721" y="47027"/>
                        <a:pt x="285912" y="28668"/>
                        <a:pt x="298785" y="44116"/>
                      </a:cubicBezTo>
                      <a:cubicBezTo>
                        <a:pt x="300328" y="45967"/>
                        <a:pt x="301458" y="48127"/>
                        <a:pt x="302795" y="50132"/>
                      </a:cubicBezTo>
                      <a:cubicBezTo>
                        <a:pt x="302127" y="58821"/>
                        <a:pt x="301808" y="67545"/>
                        <a:pt x="300790" y="76200"/>
                      </a:cubicBezTo>
                      <a:cubicBezTo>
                        <a:pt x="300468" y="78937"/>
                        <a:pt x="300365" y="81963"/>
                        <a:pt x="298785" y="84221"/>
                      </a:cubicBezTo>
                      <a:cubicBezTo>
                        <a:pt x="295532" y="88868"/>
                        <a:pt x="286753" y="96253"/>
                        <a:pt x="286753" y="96253"/>
                      </a:cubicBezTo>
                      <a:cubicBezTo>
                        <a:pt x="286085" y="98258"/>
                        <a:pt x="285581" y="100326"/>
                        <a:pt x="284748" y="102269"/>
                      </a:cubicBezTo>
                      <a:cubicBezTo>
                        <a:pt x="283570" y="105017"/>
                        <a:pt x="281160" y="107331"/>
                        <a:pt x="280737" y="110290"/>
                      </a:cubicBezTo>
                      <a:cubicBezTo>
                        <a:pt x="279667" y="117774"/>
                        <a:pt x="284481" y="116172"/>
                        <a:pt x="288758" y="118311"/>
                      </a:cubicBezTo>
                      <a:cubicBezTo>
                        <a:pt x="290914" y="119389"/>
                        <a:pt x="292618" y="121243"/>
                        <a:pt x="294774" y="122321"/>
                      </a:cubicBezTo>
                      <a:cubicBezTo>
                        <a:pt x="307609" y="128738"/>
                        <a:pt x="305950" y="125669"/>
                        <a:pt x="322848" y="128337"/>
                      </a:cubicBezTo>
                      <a:cubicBezTo>
                        <a:pt x="329581" y="129400"/>
                        <a:pt x="336184" y="131180"/>
                        <a:pt x="342900" y="132348"/>
                      </a:cubicBezTo>
                      <a:cubicBezTo>
                        <a:pt x="351562" y="133854"/>
                        <a:pt x="360279" y="135021"/>
                        <a:pt x="368969" y="136358"/>
                      </a:cubicBezTo>
                      <a:cubicBezTo>
                        <a:pt x="372979" y="137695"/>
                        <a:pt x="378011" y="137380"/>
                        <a:pt x="381000" y="140369"/>
                      </a:cubicBezTo>
                      <a:cubicBezTo>
                        <a:pt x="388720" y="148088"/>
                        <a:pt x="384657" y="144811"/>
                        <a:pt x="393032" y="150395"/>
                      </a:cubicBezTo>
                      <a:cubicBezTo>
                        <a:pt x="395037" y="153737"/>
                        <a:pt x="396886" y="157178"/>
                        <a:pt x="399048" y="160421"/>
                      </a:cubicBezTo>
                      <a:cubicBezTo>
                        <a:pt x="400902" y="163202"/>
                        <a:pt x="403405" y="165540"/>
                        <a:pt x="405063" y="168442"/>
                      </a:cubicBezTo>
                      <a:cubicBezTo>
                        <a:pt x="406112" y="170277"/>
                        <a:pt x="405574" y="172963"/>
                        <a:pt x="407069" y="174458"/>
                      </a:cubicBezTo>
                      <a:cubicBezTo>
                        <a:pt x="408564" y="175953"/>
                        <a:pt x="411106" y="175721"/>
                        <a:pt x="413085" y="176463"/>
                      </a:cubicBezTo>
                      <a:cubicBezTo>
                        <a:pt x="429054" y="182452"/>
                        <a:pt x="417506" y="179673"/>
                        <a:pt x="437148" y="182479"/>
                      </a:cubicBezTo>
                      <a:cubicBezTo>
                        <a:pt x="440490" y="183816"/>
                        <a:pt x="443954" y="184880"/>
                        <a:pt x="447174" y="186490"/>
                      </a:cubicBezTo>
                      <a:cubicBezTo>
                        <a:pt x="449330" y="187568"/>
                        <a:pt x="450882" y="189808"/>
                        <a:pt x="453190" y="190500"/>
                      </a:cubicBezTo>
                      <a:cubicBezTo>
                        <a:pt x="457717" y="191858"/>
                        <a:pt x="462548" y="191837"/>
                        <a:pt x="467227" y="192505"/>
                      </a:cubicBezTo>
                      <a:cubicBezTo>
                        <a:pt x="469232" y="193842"/>
                        <a:pt x="471087" y="195438"/>
                        <a:pt x="473242" y="196516"/>
                      </a:cubicBezTo>
                      <a:cubicBezTo>
                        <a:pt x="489824" y="204807"/>
                        <a:pt x="477158" y="197334"/>
                        <a:pt x="489285" y="202532"/>
                      </a:cubicBezTo>
                      <a:cubicBezTo>
                        <a:pt x="492032" y="203710"/>
                        <a:pt x="494632" y="205205"/>
                        <a:pt x="497306" y="206542"/>
                      </a:cubicBezTo>
                      <a:cubicBezTo>
                        <a:pt x="501478" y="223231"/>
                        <a:pt x="496399" y="206735"/>
                        <a:pt x="503321" y="220579"/>
                      </a:cubicBezTo>
                      <a:cubicBezTo>
                        <a:pt x="504266" y="222470"/>
                        <a:pt x="504382" y="224704"/>
                        <a:pt x="505327" y="226595"/>
                      </a:cubicBezTo>
                      <a:cubicBezTo>
                        <a:pt x="506405" y="228751"/>
                        <a:pt x="508259" y="230455"/>
                        <a:pt x="509337" y="232611"/>
                      </a:cubicBezTo>
                      <a:cubicBezTo>
                        <a:pt x="510282" y="234501"/>
                        <a:pt x="510170" y="236868"/>
                        <a:pt x="511342" y="238626"/>
                      </a:cubicBezTo>
                      <a:cubicBezTo>
                        <a:pt x="512915" y="240986"/>
                        <a:pt x="515353" y="242637"/>
                        <a:pt x="517358" y="244642"/>
                      </a:cubicBezTo>
                      <a:cubicBezTo>
                        <a:pt x="521699" y="262008"/>
                        <a:pt x="515150" y="244439"/>
                        <a:pt x="527385" y="256674"/>
                      </a:cubicBezTo>
                      <a:cubicBezTo>
                        <a:pt x="528880" y="258169"/>
                        <a:pt x="528070" y="261039"/>
                        <a:pt x="529390" y="262690"/>
                      </a:cubicBezTo>
                      <a:cubicBezTo>
                        <a:pt x="530896" y="264572"/>
                        <a:pt x="533555" y="265157"/>
                        <a:pt x="535406" y="266700"/>
                      </a:cubicBezTo>
                      <a:cubicBezTo>
                        <a:pt x="550447" y="279234"/>
                        <a:pt x="530371" y="266087"/>
                        <a:pt x="551448" y="278732"/>
                      </a:cubicBezTo>
                      <a:cubicBezTo>
                        <a:pt x="552785" y="280737"/>
                        <a:pt x="553644" y="283161"/>
                        <a:pt x="555458" y="284748"/>
                      </a:cubicBezTo>
                      <a:cubicBezTo>
                        <a:pt x="559086" y="287922"/>
                        <a:pt x="567490" y="292769"/>
                        <a:pt x="567490" y="292769"/>
                      </a:cubicBezTo>
                      <a:cubicBezTo>
                        <a:pt x="571539" y="304917"/>
                        <a:pt x="571579" y="302403"/>
                        <a:pt x="567490" y="322848"/>
                      </a:cubicBezTo>
                      <a:cubicBezTo>
                        <a:pt x="567017" y="325211"/>
                        <a:pt x="565361" y="327358"/>
                        <a:pt x="563479" y="328863"/>
                      </a:cubicBezTo>
                      <a:cubicBezTo>
                        <a:pt x="561828" y="330183"/>
                        <a:pt x="559468" y="330200"/>
                        <a:pt x="557463" y="330869"/>
                      </a:cubicBezTo>
                      <a:cubicBezTo>
                        <a:pt x="556126" y="332874"/>
                        <a:pt x="555824" y="336453"/>
                        <a:pt x="553453" y="336884"/>
                      </a:cubicBezTo>
                      <a:cubicBezTo>
                        <a:pt x="536215" y="340018"/>
                        <a:pt x="536757" y="336680"/>
                        <a:pt x="529390" y="326858"/>
                      </a:cubicBezTo>
                      <a:cubicBezTo>
                        <a:pt x="528722" y="324853"/>
                        <a:pt x="528880" y="322337"/>
                        <a:pt x="527385" y="320842"/>
                      </a:cubicBezTo>
                      <a:cubicBezTo>
                        <a:pt x="520490" y="313947"/>
                        <a:pt x="516902" y="313337"/>
                        <a:pt x="509337" y="310816"/>
                      </a:cubicBezTo>
                      <a:cubicBezTo>
                        <a:pt x="494236" y="300748"/>
                        <a:pt x="513426" y="312568"/>
                        <a:pt x="495300" y="304800"/>
                      </a:cubicBezTo>
                      <a:cubicBezTo>
                        <a:pt x="493085" y="303851"/>
                        <a:pt x="491440" y="301868"/>
                        <a:pt x="489285" y="300790"/>
                      </a:cubicBezTo>
                      <a:cubicBezTo>
                        <a:pt x="487394" y="299845"/>
                        <a:pt x="485160" y="299729"/>
                        <a:pt x="483269" y="298784"/>
                      </a:cubicBezTo>
                      <a:cubicBezTo>
                        <a:pt x="467727" y="291013"/>
                        <a:pt x="486352" y="297806"/>
                        <a:pt x="471237" y="292769"/>
                      </a:cubicBezTo>
                      <a:cubicBezTo>
                        <a:pt x="468563" y="290764"/>
                        <a:pt x="466205" y="288248"/>
                        <a:pt x="463216" y="286753"/>
                      </a:cubicBezTo>
                      <a:cubicBezTo>
                        <a:pt x="460751" y="285521"/>
                        <a:pt x="457809" y="285620"/>
                        <a:pt x="455195" y="284748"/>
                      </a:cubicBezTo>
                      <a:cubicBezTo>
                        <a:pt x="451780" y="283610"/>
                        <a:pt x="448315" y="282485"/>
                        <a:pt x="445169" y="280737"/>
                      </a:cubicBezTo>
                      <a:cubicBezTo>
                        <a:pt x="442248" y="279114"/>
                        <a:pt x="439929" y="276575"/>
                        <a:pt x="437148" y="274721"/>
                      </a:cubicBezTo>
                      <a:cubicBezTo>
                        <a:pt x="423101" y="265357"/>
                        <a:pt x="431572" y="272171"/>
                        <a:pt x="421106" y="264695"/>
                      </a:cubicBezTo>
                      <a:cubicBezTo>
                        <a:pt x="418386" y="262752"/>
                        <a:pt x="415600" y="260880"/>
                        <a:pt x="413085" y="258679"/>
                      </a:cubicBezTo>
                      <a:cubicBezTo>
                        <a:pt x="406492" y="252911"/>
                        <a:pt x="402973" y="247046"/>
                        <a:pt x="395037" y="242637"/>
                      </a:cubicBezTo>
                      <a:cubicBezTo>
                        <a:pt x="392628" y="241299"/>
                        <a:pt x="389690" y="241300"/>
                        <a:pt x="387016" y="240632"/>
                      </a:cubicBezTo>
                      <a:cubicBezTo>
                        <a:pt x="386348" y="237958"/>
                        <a:pt x="387103" y="234405"/>
                        <a:pt x="385011" y="232611"/>
                      </a:cubicBezTo>
                      <a:cubicBezTo>
                        <a:pt x="381801" y="229860"/>
                        <a:pt x="372979" y="228600"/>
                        <a:pt x="372979" y="228600"/>
                      </a:cubicBezTo>
                      <a:cubicBezTo>
                        <a:pt x="368300" y="229268"/>
                        <a:pt x="363469" y="229247"/>
                        <a:pt x="358942" y="230605"/>
                      </a:cubicBezTo>
                      <a:cubicBezTo>
                        <a:pt x="356634" y="231298"/>
                        <a:pt x="355082" y="233538"/>
                        <a:pt x="352927" y="234616"/>
                      </a:cubicBezTo>
                      <a:cubicBezTo>
                        <a:pt x="351036" y="235561"/>
                        <a:pt x="348916" y="235953"/>
                        <a:pt x="346911" y="236621"/>
                      </a:cubicBezTo>
                      <a:lnTo>
                        <a:pt x="320842" y="232611"/>
                      </a:lnTo>
                      <a:cubicBezTo>
                        <a:pt x="314845" y="231793"/>
                        <a:pt x="308693" y="231966"/>
                        <a:pt x="302795" y="230605"/>
                      </a:cubicBezTo>
                      <a:cubicBezTo>
                        <a:pt x="299882" y="229933"/>
                        <a:pt x="297705" y="227181"/>
                        <a:pt x="294774" y="226595"/>
                      </a:cubicBezTo>
                      <a:cubicBezTo>
                        <a:pt x="287534" y="225147"/>
                        <a:pt x="280069" y="225258"/>
                        <a:pt x="272716" y="224590"/>
                      </a:cubicBezTo>
                      <a:cubicBezTo>
                        <a:pt x="270042" y="223253"/>
                        <a:pt x="267558" y="221438"/>
                        <a:pt x="264695" y="220579"/>
                      </a:cubicBezTo>
                      <a:cubicBezTo>
                        <a:pt x="260801" y="219411"/>
                        <a:pt x="256659" y="219323"/>
                        <a:pt x="252663" y="218574"/>
                      </a:cubicBezTo>
                      <a:cubicBezTo>
                        <a:pt x="245963" y="217318"/>
                        <a:pt x="239224" y="216216"/>
                        <a:pt x="232611" y="214563"/>
                      </a:cubicBezTo>
                      <a:cubicBezTo>
                        <a:pt x="228510" y="213538"/>
                        <a:pt x="224552" y="211998"/>
                        <a:pt x="220579" y="210553"/>
                      </a:cubicBezTo>
                      <a:cubicBezTo>
                        <a:pt x="217196" y="209323"/>
                        <a:pt x="214083" y="207248"/>
                        <a:pt x="210553" y="206542"/>
                      </a:cubicBezTo>
                      <a:cubicBezTo>
                        <a:pt x="200634" y="204558"/>
                        <a:pt x="190500" y="203869"/>
                        <a:pt x="180474" y="202532"/>
                      </a:cubicBezTo>
                      <a:cubicBezTo>
                        <a:pt x="156164" y="194428"/>
                        <a:pt x="181493" y="201818"/>
                        <a:pt x="144379" y="196516"/>
                      </a:cubicBezTo>
                      <a:cubicBezTo>
                        <a:pt x="138278" y="195644"/>
                        <a:pt x="132348" y="193842"/>
                        <a:pt x="126332" y="192505"/>
                      </a:cubicBezTo>
                      <a:cubicBezTo>
                        <a:pt x="112964" y="193842"/>
                        <a:pt x="99493" y="194393"/>
                        <a:pt x="86227" y="196516"/>
                      </a:cubicBezTo>
                      <a:cubicBezTo>
                        <a:pt x="82673" y="197085"/>
                        <a:pt x="79615" y="199388"/>
                        <a:pt x="76200" y="200526"/>
                      </a:cubicBezTo>
                      <a:cubicBezTo>
                        <a:pt x="73585" y="201398"/>
                        <a:pt x="70853" y="201863"/>
                        <a:pt x="68179" y="202532"/>
                      </a:cubicBezTo>
                      <a:cubicBezTo>
                        <a:pt x="66174" y="203869"/>
                        <a:pt x="64420" y="205696"/>
                        <a:pt x="62163" y="206542"/>
                      </a:cubicBezTo>
                      <a:cubicBezTo>
                        <a:pt x="58972" y="207739"/>
                        <a:pt x="55096" y="206857"/>
                        <a:pt x="52137" y="208548"/>
                      </a:cubicBezTo>
                      <a:cubicBezTo>
                        <a:pt x="50045" y="209744"/>
                        <a:pt x="50009" y="213058"/>
                        <a:pt x="48127" y="214563"/>
                      </a:cubicBezTo>
                      <a:cubicBezTo>
                        <a:pt x="46476" y="215884"/>
                        <a:pt x="44002" y="215624"/>
                        <a:pt x="42111" y="216569"/>
                      </a:cubicBezTo>
                      <a:cubicBezTo>
                        <a:pt x="28345" y="223452"/>
                        <a:pt x="45408" y="218717"/>
                        <a:pt x="26069" y="222584"/>
                      </a:cubicBezTo>
                      <a:cubicBezTo>
                        <a:pt x="24064" y="223921"/>
                        <a:pt x="22268" y="225646"/>
                        <a:pt x="20053" y="226595"/>
                      </a:cubicBezTo>
                      <a:cubicBezTo>
                        <a:pt x="17520" y="227681"/>
                        <a:pt x="14497" y="227368"/>
                        <a:pt x="12032" y="228600"/>
                      </a:cubicBezTo>
                      <a:cubicBezTo>
                        <a:pt x="-1604" y="235418"/>
                        <a:pt x="2005" y="241968"/>
                        <a:pt x="0" y="244642"/>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97" name="Freeform: Shape 96">
                  <a:extLst>
                    <a:ext uri="{FF2B5EF4-FFF2-40B4-BE49-F238E27FC236}">
                      <a16:creationId xmlns:a16="http://schemas.microsoft.com/office/drawing/2014/main" id="{37DF2206-588A-4160-B06D-FBB16AA26F48}"/>
                    </a:ext>
                  </a:extLst>
                </p:cNvPr>
                <p:cNvSpPr/>
                <p:nvPr/>
              </p:nvSpPr>
              <p:spPr>
                <a:xfrm>
                  <a:off x="5544553" y="1661420"/>
                  <a:ext cx="737936" cy="553561"/>
                </a:xfrm>
                <a:custGeom>
                  <a:avLst/>
                  <a:gdLst>
                    <a:gd name="connsiteX0" fmla="*/ 12031 w 737936"/>
                    <a:gd name="connsiteY0" fmla="*/ 547436 h 553561"/>
                    <a:gd name="connsiteX1" fmla="*/ 12031 w 737936"/>
                    <a:gd name="connsiteY1" fmla="*/ 547436 h 553561"/>
                    <a:gd name="connsiteX2" fmla="*/ 6015 w 737936"/>
                    <a:gd name="connsiteY2" fmla="*/ 527384 h 553561"/>
                    <a:gd name="connsiteX3" fmla="*/ 0 w 737936"/>
                    <a:gd name="connsiteY3" fmla="*/ 507331 h 553561"/>
                    <a:gd name="connsiteX4" fmla="*/ 2005 w 737936"/>
                    <a:gd name="connsiteY4" fmla="*/ 497305 h 553561"/>
                    <a:gd name="connsiteX5" fmla="*/ 10026 w 737936"/>
                    <a:gd name="connsiteY5" fmla="*/ 491289 h 553561"/>
                    <a:gd name="connsiteX6" fmla="*/ 16042 w 737936"/>
                    <a:gd name="connsiteY6" fmla="*/ 487279 h 553561"/>
                    <a:gd name="connsiteX7" fmla="*/ 22058 w 737936"/>
                    <a:gd name="connsiteY7" fmla="*/ 485273 h 553561"/>
                    <a:gd name="connsiteX8" fmla="*/ 42110 w 737936"/>
                    <a:gd name="connsiteY8" fmla="*/ 481263 h 553561"/>
                    <a:gd name="connsiteX9" fmla="*/ 52136 w 737936"/>
                    <a:gd name="connsiteY9" fmla="*/ 461210 h 553561"/>
                    <a:gd name="connsiteX10" fmla="*/ 58152 w 737936"/>
                    <a:gd name="connsiteY10" fmla="*/ 463215 h 553561"/>
                    <a:gd name="connsiteX11" fmla="*/ 74194 w 737936"/>
                    <a:gd name="connsiteY11" fmla="*/ 459205 h 553561"/>
                    <a:gd name="connsiteX12" fmla="*/ 80210 w 737936"/>
                    <a:gd name="connsiteY12" fmla="*/ 455194 h 553561"/>
                    <a:gd name="connsiteX13" fmla="*/ 88231 w 737936"/>
                    <a:gd name="connsiteY13" fmla="*/ 453189 h 553561"/>
                    <a:gd name="connsiteX14" fmla="*/ 98258 w 737936"/>
                    <a:gd name="connsiteY14" fmla="*/ 449179 h 553561"/>
                    <a:gd name="connsiteX15" fmla="*/ 100263 w 737936"/>
                    <a:gd name="connsiteY15" fmla="*/ 441157 h 553561"/>
                    <a:gd name="connsiteX16" fmla="*/ 90236 w 737936"/>
                    <a:gd name="connsiteY16" fmla="*/ 427121 h 553561"/>
                    <a:gd name="connsiteX17" fmla="*/ 90236 w 737936"/>
                    <a:gd name="connsiteY17" fmla="*/ 300789 h 553561"/>
                    <a:gd name="connsiteX18" fmla="*/ 102268 w 737936"/>
                    <a:gd name="connsiteY18" fmla="*/ 290763 h 553561"/>
                    <a:gd name="connsiteX19" fmla="*/ 122321 w 737936"/>
                    <a:gd name="connsiteY19" fmla="*/ 288757 h 553561"/>
                    <a:gd name="connsiteX20" fmla="*/ 124326 w 737936"/>
                    <a:gd name="connsiteY20" fmla="*/ 298784 h 553561"/>
                    <a:gd name="connsiteX21" fmla="*/ 126331 w 737936"/>
                    <a:gd name="connsiteY21" fmla="*/ 389021 h 553561"/>
                    <a:gd name="connsiteX22" fmla="*/ 132347 w 737936"/>
                    <a:gd name="connsiteY22" fmla="*/ 393031 h 553561"/>
                    <a:gd name="connsiteX23" fmla="*/ 138363 w 737936"/>
                    <a:gd name="connsiteY23" fmla="*/ 399047 h 553561"/>
                    <a:gd name="connsiteX24" fmla="*/ 150394 w 737936"/>
                    <a:gd name="connsiteY24" fmla="*/ 403057 h 553561"/>
                    <a:gd name="connsiteX25" fmla="*/ 164431 w 737936"/>
                    <a:gd name="connsiteY25" fmla="*/ 409073 h 553561"/>
                    <a:gd name="connsiteX26" fmla="*/ 172452 w 737936"/>
                    <a:gd name="connsiteY26" fmla="*/ 413084 h 553561"/>
                    <a:gd name="connsiteX27" fmla="*/ 184484 w 737936"/>
                    <a:gd name="connsiteY27" fmla="*/ 415089 h 553561"/>
                    <a:gd name="connsiteX28" fmla="*/ 190500 w 737936"/>
                    <a:gd name="connsiteY28" fmla="*/ 411079 h 553561"/>
                    <a:gd name="connsiteX29" fmla="*/ 192505 w 737936"/>
                    <a:gd name="connsiteY29" fmla="*/ 405063 h 553561"/>
                    <a:gd name="connsiteX30" fmla="*/ 196515 w 737936"/>
                    <a:gd name="connsiteY30" fmla="*/ 397042 h 553561"/>
                    <a:gd name="connsiteX31" fmla="*/ 206542 w 737936"/>
                    <a:gd name="connsiteY31" fmla="*/ 376989 h 553561"/>
                    <a:gd name="connsiteX32" fmla="*/ 208547 w 737936"/>
                    <a:gd name="connsiteY32" fmla="*/ 364957 h 553561"/>
                    <a:gd name="connsiteX33" fmla="*/ 234615 w 737936"/>
                    <a:gd name="connsiteY33" fmla="*/ 316831 h 553561"/>
                    <a:gd name="connsiteX34" fmla="*/ 244642 w 737936"/>
                    <a:gd name="connsiteY34" fmla="*/ 294773 h 553561"/>
                    <a:gd name="connsiteX35" fmla="*/ 254668 w 737936"/>
                    <a:gd name="connsiteY35" fmla="*/ 284747 h 553561"/>
                    <a:gd name="connsiteX36" fmla="*/ 256673 w 737936"/>
                    <a:gd name="connsiteY36" fmla="*/ 290763 h 553561"/>
                    <a:gd name="connsiteX37" fmla="*/ 264694 w 737936"/>
                    <a:gd name="connsiteY37" fmla="*/ 302794 h 553561"/>
                    <a:gd name="connsiteX38" fmla="*/ 278731 w 737936"/>
                    <a:gd name="connsiteY38" fmla="*/ 300789 h 553561"/>
                    <a:gd name="connsiteX39" fmla="*/ 288758 w 737936"/>
                    <a:gd name="connsiteY39" fmla="*/ 298784 h 553561"/>
                    <a:gd name="connsiteX40" fmla="*/ 296779 w 737936"/>
                    <a:gd name="connsiteY40" fmla="*/ 302794 h 553561"/>
                    <a:gd name="connsiteX41" fmla="*/ 302794 w 737936"/>
                    <a:gd name="connsiteY41" fmla="*/ 308810 h 553561"/>
                    <a:gd name="connsiteX42" fmla="*/ 324852 w 737936"/>
                    <a:gd name="connsiteY42" fmla="*/ 306805 h 553561"/>
                    <a:gd name="connsiteX43" fmla="*/ 342900 w 737936"/>
                    <a:gd name="connsiteY43" fmla="*/ 300789 h 553561"/>
                    <a:gd name="connsiteX44" fmla="*/ 374984 w 737936"/>
                    <a:gd name="connsiteY44" fmla="*/ 296779 h 553561"/>
                    <a:gd name="connsiteX45" fmla="*/ 381000 w 737936"/>
                    <a:gd name="connsiteY45" fmla="*/ 292768 h 553561"/>
                    <a:gd name="connsiteX46" fmla="*/ 387015 w 737936"/>
                    <a:gd name="connsiteY46" fmla="*/ 294773 h 553561"/>
                    <a:gd name="connsiteX47" fmla="*/ 393031 w 737936"/>
                    <a:gd name="connsiteY47" fmla="*/ 292768 h 553561"/>
                    <a:gd name="connsiteX48" fmla="*/ 415089 w 737936"/>
                    <a:gd name="connsiteY48" fmla="*/ 296779 h 553561"/>
                    <a:gd name="connsiteX49" fmla="*/ 421105 w 737936"/>
                    <a:gd name="connsiteY49" fmla="*/ 318836 h 553561"/>
                    <a:gd name="connsiteX50" fmla="*/ 427121 w 737936"/>
                    <a:gd name="connsiteY50" fmla="*/ 320842 h 553561"/>
                    <a:gd name="connsiteX51" fmla="*/ 433136 w 737936"/>
                    <a:gd name="connsiteY51" fmla="*/ 326857 h 553561"/>
                    <a:gd name="connsiteX52" fmla="*/ 449179 w 737936"/>
                    <a:gd name="connsiteY52" fmla="*/ 322847 h 553561"/>
                    <a:gd name="connsiteX53" fmla="*/ 455194 w 737936"/>
                    <a:gd name="connsiteY53" fmla="*/ 316831 h 553561"/>
                    <a:gd name="connsiteX54" fmla="*/ 471236 w 737936"/>
                    <a:gd name="connsiteY54" fmla="*/ 304800 h 553561"/>
                    <a:gd name="connsiteX55" fmla="*/ 473242 w 737936"/>
                    <a:gd name="connsiteY55" fmla="*/ 298784 h 553561"/>
                    <a:gd name="connsiteX56" fmla="*/ 479258 w 737936"/>
                    <a:gd name="connsiteY56" fmla="*/ 294773 h 553561"/>
                    <a:gd name="connsiteX57" fmla="*/ 481263 w 737936"/>
                    <a:gd name="connsiteY57" fmla="*/ 284747 h 553561"/>
                    <a:gd name="connsiteX58" fmla="*/ 485273 w 737936"/>
                    <a:gd name="connsiteY58" fmla="*/ 272715 h 553561"/>
                    <a:gd name="connsiteX59" fmla="*/ 483268 w 737936"/>
                    <a:gd name="connsiteY59" fmla="*/ 262689 h 553561"/>
                    <a:gd name="connsiteX60" fmla="*/ 485273 w 737936"/>
                    <a:gd name="connsiteY60" fmla="*/ 256673 h 553561"/>
                    <a:gd name="connsiteX61" fmla="*/ 487279 w 737936"/>
                    <a:gd name="connsiteY61" fmla="*/ 248652 h 553561"/>
                    <a:gd name="connsiteX62" fmla="*/ 489284 w 737936"/>
                    <a:gd name="connsiteY62" fmla="*/ 242636 h 553561"/>
                    <a:gd name="connsiteX63" fmla="*/ 495300 w 737936"/>
                    <a:gd name="connsiteY63" fmla="*/ 238626 h 553561"/>
                    <a:gd name="connsiteX64" fmla="*/ 507331 w 737936"/>
                    <a:gd name="connsiteY64" fmla="*/ 242636 h 553561"/>
                    <a:gd name="connsiteX65" fmla="*/ 523373 w 737936"/>
                    <a:gd name="connsiteY65" fmla="*/ 248652 h 553561"/>
                    <a:gd name="connsiteX66" fmla="*/ 527384 w 737936"/>
                    <a:gd name="connsiteY66" fmla="*/ 254668 h 553561"/>
                    <a:gd name="connsiteX67" fmla="*/ 533400 w 737936"/>
                    <a:gd name="connsiteY67" fmla="*/ 256673 h 553561"/>
                    <a:gd name="connsiteX68" fmla="*/ 539415 w 737936"/>
                    <a:gd name="connsiteY68" fmla="*/ 260684 h 553561"/>
                    <a:gd name="connsiteX69" fmla="*/ 545431 w 737936"/>
                    <a:gd name="connsiteY69" fmla="*/ 262689 h 553561"/>
                    <a:gd name="connsiteX70" fmla="*/ 553452 w 737936"/>
                    <a:gd name="connsiteY70" fmla="*/ 266700 h 553561"/>
                    <a:gd name="connsiteX71" fmla="*/ 565484 w 737936"/>
                    <a:gd name="connsiteY71" fmla="*/ 268705 h 553561"/>
                    <a:gd name="connsiteX72" fmla="*/ 571500 w 737936"/>
                    <a:gd name="connsiteY72" fmla="*/ 272715 h 553561"/>
                    <a:gd name="connsiteX73" fmla="*/ 583531 w 737936"/>
                    <a:gd name="connsiteY73" fmla="*/ 276726 h 553561"/>
                    <a:gd name="connsiteX74" fmla="*/ 591552 w 737936"/>
                    <a:gd name="connsiteY74" fmla="*/ 282742 h 553561"/>
                    <a:gd name="connsiteX75" fmla="*/ 597568 w 737936"/>
                    <a:gd name="connsiteY75" fmla="*/ 288757 h 553561"/>
                    <a:gd name="connsiteX76" fmla="*/ 611605 w 737936"/>
                    <a:gd name="connsiteY76" fmla="*/ 284747 h 553561"/>
                    <a:gd name="connsiteX77" fmla="*/ 607594 w 737936"/>
                    <a:gd name="connsiteY77" fmla="*/ 254668 h 553561"/>
                    <a:gd name="connsiteX78" fmla="*/ 605589 w 737936"/>
                    <a:gd name="connsiteY78" fmla="*/ 242636 h 553561"/>
                    <a:gd name="connsiteX79" fmla="*/ 597568 w 737936"/>
                    <a:gd name="connsiteY79" fmla="*/ 212557 h 553561"/>
                    <a:gd name="connsiteX80" fmla="*/ 591552 w 737936"/>
                    <a:gd name="connsiteY80" fmla="*/ 152400 h 553561"/>
                    <a:gd name="connsiteX81" fmla="*/ 587542 w 737936"/>
                    <a:gd name="connsiteY81" fmla="*/ 116305 h 553561"/>
                    <a:gd name="connsiteX82" fmla="*/ 591552 w 737936"/>
                    <a:gd name="connsiteY82" fmla="*/ 76200 h 553561"/>
                    <a:gd name="connsiteX83" fmla="*/ 599573 w 737936"/>
                    <a:gd name="connsiteY83" fmla="*/ 72189 h 553561"/>
                    <a:gd name="connsiteX84" fmla="*/ 619626 w 737936"/>
                    <a:gd name="connsiteY84" fmla="*/ 58152 h 553561"/>
                    <a:gd name="connsiteX85" fmla="*/ 631658 w 737936"/>
                    <a:gd name="connsiteY85" fmla="*/ 44115 h 553561"/>
                    <a:gd name="connsiteX86" fmla="*/ 637673 w 737936"/>
                    <a:gd name="connsiteY86" fmla="*/ 38100 h 553561"/>
                    <a:gd name="connsiteX87" fmla="*/ 643689 w 737936"/>
                    <a:gd name="connsiteY87" fmla="*/ 36094 h 553561"/>
                    <a:gd name="connsiteX88" fmla="*/ 653715 w 737936"/>
                    <a:gd name="connsiteY88" fmla="*/ 30079 h 553561"/>
                    <a:gd name="connsiteX89" fmla="*/ 661736 w 737936"/>
                    <a:gd name="connsiteY89" fmla="*/ 26068 h 553561"/>
                    <a:gd name="connsiteX90" fmla="*/ 677779 w 737936"/>
                    <a:gd name="connsiteY90" fmla="*/ 14036 h 553561"/>
                    <a:gd name="connsiteX91" fmla="*/ 685800 w 737936"/>
                    <a:gd name="connsiteY91" fmla="*/ 12031 h 553561"/>
                    <a:gd name="connsiteX92" fmla="*/ 691815 w 737936"/>
                    <a:gd name="connsiteY92" fmla="*/ 10026 h 553561"/>
                    <a:gd name="connsiteX93" fmla="*/ 697831 w 737936"/>
                    <a:gd name="connsiteY93" fmla="*/ 6015 h 553561"/>
                    <a:gd name="connsiteX94" fmla="*/ 729915 w 737936"/>
                    <a:gd name="connsiteY94" fmla="*/ 0 h 553561"/>
                    <a:gd name="connsiteX95" fmla="*/ 735931 w 737936"/>
                    <a:gd name="connsiteY95" fmla="*/ 4010 h 553561"/>
                    <a:gd name="connsiteX96" fmla="*/ 737936 w 737936"/>
                    <a:gd name="connsiteY96" fmla="*/ 12031 h 553561"/>
                    <a:gd name="connsiteX97" fmla="*/ 733926 w 737936"/>
                    <a:gd name="connsiteY97" fmla="*/ 50131 h 553561"/>
                    <a:gd name="connsiteX98" fmla="*/ 729915 w 737936"/>
                    <a:gd name="connsiteY98" fmla="*/ 56147 h 553561"/>
                    <a:gd name="connsiteX99" fmla="*/ 721894 w 737936"/>
                    <a:gd name="connsiteY99" fmla="*/ 66173 h 553561"/>
                    <a:gd name="connsiteX100" fmla="*/ 719889 w 737936"/>
                    <a:gd name="connsiteY100" fmla="*/ 72189 h 553561"/>
                    <a:gd name="connsiteX101" fmla="*/ 713873 w 737936"/>
                    <a:gd name="connsiteY101" fmla="*/ 78205 h 553561"/>
                    <a:gd name="connsiteX102" fmla="*/ 709863 w 737936"/>
                    <a:gd name="connsiteY102" fmla="*/ 84221 h 553561"/>
                    <a:gd name="connsiteX103" fmla="*/ 709863 w 737936"/>
                    <a:gd name="connsiteY103" fmla="*/ 158415 h 553561"/>
                    <a:gd name="connsiteX104" fmla="*/ 711868 w 737936"/>
                    <a:gd name="connsiteY104" fmla="*/ 170447 h 553561"/>
                    <a:gd name="connsiteX105" fmla="*/ 715879 w 737936"/>
                    <a:gd name="connsiteY105" fmla="*/ 184484 h 553561"/>
                    <a:gd name="connsiteX106" fmla="*/ 717884 w 737936"/>
                    <a:gd name="connsiteY106" fmla="*/ 194510 h 553561"/>
                    <a:gd name="connsiteX107" fmla="*/ 721894 w 737936"/>
                    <a:gd name="connsiteY107" fmla="*/ 210552 h 553561"/>
                    <a:gd name="connsiteX108" fmla="*/ 723900 w 737936"/>
                    <a:gd name="connsiteY108" fmla="*/ 240631 h 553561"/>
                    <a:gd name="connsiteX109" fmla="*/ 719889 w 737936"/>
                    <a:gd name="connsiteY109" fmla="*/ 320842 h 553561"/>
                    <a:gd name="connsiteX110" fmla="*/ 713873 w 737936"/>
                    <a:gd name="connsiteY110" fmla="*/ 364957 h 553561"/>
                    <a:gd name="connsiteX111" fmla="*/ 707858 w 737936"/>
                    <a:gd name="connsiteY111" fmla="*/ 383005 h 553561"/>
                    <a:gd name="connsiteX112" fmla="*/ 703847 w 737936"/>
                    <a:gd name="connsiteY112" fmla="*/ 401052 h 553561"/>
                    <a:gd name="connsiteX113" fmla="*/ 693821 w 737936"/>
                    <a:gd name="connsiteY113" fmla="*/ 423110 h 553561"/>
                    <a:gd name="connsiteX114" fmla="*/ 639679 w 737936"/>
                    <a:gd name="connsiteY114" fmla="*/ 431131 h 553561"/>
                    <a:gd name="connsiteX115" fmla="*/ 625642 w 737936"/>
                    <a:gd name="connsiteY115" fmla="*/ 437147 h 553561"/>
                    <a:gd name="connsiteX116" fmla="*/ 619626 w 737936"/>
                    <a:gd name="connsiteY116" fmla="*/ 441157 h 553561"/>
                    <a:gd name="connsiteX117" fmla="*/ 613610 w 737936"/>
                    <a:gd name="connsiteY117" fmla="*/ 443163 h 553561"/>
                    <a:gd name="connsiteX118" fmla="*/ 605589 w 737936"/>
                    <a:gd name="connsiteY118" fmla="*/ 449179 h 553561"/>
                    <a:gd name="connsiteX119" fmla="*/ 583531 w 737936"/>
                    <a:gd name="connsiteY119" fmla="*/ 455194 h 553561"/>
                    <a:gd name="connsiteX120" fmla="*/ 571500 w 737936"/>
                    <a:gd name="connsiteY120" fmla="*/ 459205 h 553561"/>
                    <a:gd name="connsiteX121" fmla="*/ 549442 w 737936"/>
                    <a:gd name="connsiteY121" fmla="*/ 469231 h 553561"/>
                    <a:gd name="connsiteX122" fmla="*/ 537410 w 737936"/>
                    <a:gd name="connsiteY122" fmla="*/ 473242 h 553561"/>
                    <a:gd name="connsiteX123" fmla="*/ 527384 w 737936"/>
                    <a:gd name="connsiteY123" fmla="*/ 477252 h 553561"/>
                    <a:gd name="connsiteX124" fmla="*/ 513347 w 737936"/>
                    <a:gd name="connsiteY124" fmla="*/ 481263 h 553561"/>
                    <a:gd name="connsiteX125" fmla="*/ 507331 w 737936"/>
                    <a:gd name="connsiteY125" fmla="*/ 483268 h 553561"/>
                    <a:gd name="connsiteX126" fmla="*/ 501315 w 737936"/>
                    <a:gd name="connsiteY126" fmla="*/ 487279 h 553561"/>
                    <a:gd name="connsiteX127" fmla="*/ 493294 w 737936"/>
                    <a:gd name="connsiteY127" fmla="*/ 489284 h 553561"/>
                    <a:gd name="connsiteX128" fmla="*/ 487279 w 737936"/>
                    <a:gd name="connsiteY128" fmla="*/ 491289 h 553561"/>
                    <a:gd name="connsiteX129" fmla="*/ 469231 w 737936"/>
                    <a:gd name="connsiteY129" fmla="*/ 497305 h 553561"/>
                    <a:gd name="connsiteX130" fmla="*/ 459205 w 737936"/>
                    <a:gd name="connsiteY130" fmla="*/ 501315 h 553561"/>
                    <a:gd name="connsiteX131" fmla="*/ 441158 w 737936"/>
                    <a:gd name="connsiteY131" fmla="*/ 503321 h 553561"/>
                    <a:gd name="connsiteX132" fmla="*/ 376989 w 737936"/>
                    <a:gd name="connsiteY132" fmla="*/ 505326 h 553561"/>
                    <a:gd name="connsiteX133" fmla="*/ 336884 w 737936"/>
                    <a:gd name="connsiteY133" fmla="*/ 509336 h 553561"/>
                    <a:gd name="connsiteX134" fmla="*/ 322847 w 737936"/>
                    <a:gd name="connsiteY134" fmla="*/ 511342 h 553561"/>
                    <a:gd name="connsiteX135" fmla="*/ 316831 w 737936"/>
                    <a:gd name="connsiteY135" fmla="*/ 515352 h 553561"/>
                    <a:gd name="connsiteX136" fmla="*/ 300789 w 737936"/>
                    <a:gd name="connsiteY136" fmla="*/ 517357 h 553561"/>
                    <a:gd name="connsiteX137" fmla="*/ 230605 w 737936"/>
                    <a:gd name="connsiteY137" fmla="*/ 513347 h 553561"/>
                    <a:gd name="connsiteX138" fmla="*/ 208547 w 737936"/>
                    <a:gd name="connsiteY138" fmla="*/ 511342 h 553561"/>
                    <a:gd name="connsiteX139" fmla="*/ 118310 w 737936"/>
                    <a:gd name="connsiteY139" fmla="*/ 517357 h 553561"/>
                    <a:gd name="connsiteX140" fmla="*/ 100263 w 737936"/>
                    <a:gd name="connsiteY140" fmla="*/ 523373 h 553561"/>
                    <a:gd name="connsiteX141" fmla="*/ 94247 w 737936"/>
                    <a:gd name="connsiteY141" fmla="*/ 527384 h 553561"/>
                    <a:gd name="connsiteX142" fmla="*/ 84221 w 737936"/>
                    <a:gd name="connsiteY142" fmla="*/ 529389 h 553561"/>
                    <a:gd name="connsiteX143" fmla="*/ 70184 w 737936"/>
                    <a:gd name="connsiteY143" fmla="*/ 535405 h 553561"/>
                    <a:gd name="connsiteX144" fmla="*/ 60158 w 737936"/>
                    <a:gd name="connsiteY144" fmla="*/ 539415 h 553561"/>
                    <a:gd name="connsiteX145" fmla="*/ 52136 w 737936"/>
                    <a:gd name="connsiteY145" fmla="*/ 541421 h 553561"/>
                    <a:gd name="connsiteX146" fmla="*/ 42110 w 737936"/>
                    <a:gd name="connsiteY146" fmla="*/ 545431 h 553561"/>
                    <a:gd name="connsiteX147" fmla="*/ 28073 w 737936"/>
                    <a:gd name="connsiteY147" fmla="*/ 547436 h 553561"/>
                    <a:gd name="connsiteX148" fmla="*/ 4010 w 737936"/>
                    <a:gd name="connsiteY148" fmla="*/ 553452 h 553561"/>
                    <a:gd name="connsiteX149" fmla="*/ 12031 w 737936"/>
                    <a:gd name="connsiteY149" fmla="*/ 547436 h 553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37936" h="553561">
                      <a:moveTo>
                        <a:pt x="12031" y="547436"/>
                      </a:moveTo>
                      <a:lnTo>
                        <a:pt x="12031" y="547436"/>
                      </a:lnTo>
                      <a:cubicBezTo>
                        <a:pt x="10026" y="540752"/>
                        <a:pt x="7613" y="534177"/>
                        <a:pt x="6015" y="527384"/>
                      </a:cubicBezTo>
                      <a:cubicBezTo>
                        <a:pt x="1322" y="507440"/>
                        <a:pt x="7828" y="519075"/>
                        <a:pt x="0" y="507331"/>
                      </a:cubicBezTo>
                      <a:cubicBezTo>
                        <a:pt x="668" y="503989"/>
                        <a:pt x="199" y="500195"/>
                        <a:pt x="2005" y="497305"/>
                      </a:cubicBezTo>
                      <a:cubicBezTo>
                        <a:pt x="3776" y="494471"/>
                        <a:pt x="7306" y="493232"/>
                        <a:pt x="10026" y="491289"/>
                      </a:cubicBezTo>
                      <a:cubicBezTo>
                        <a:pt x="11987" y="489888"/>
                        <a:pt x="13886" y="488357"/>
                        <a:pt x="16042" y="487279"/>
                      </a:cubicBezTo>
                      <a:cubicBezTo>
                        <a:pt x="17933" y="486334"/>
                        <a:pt x="19998" y="485748"/>
                        <a:pt x="22058" y="485273"/>
                      </a:cubicBezTo>
                      <a:cubicBezTo>
                        <a:pt x="28700" y="483740"/>
                        <a:pt x="35426" y="482600"/>
                        <a:pt x="42110" y="481263"/>
                      </a:cubicBezTo>
                      <a:cubicBezTo>
                        <a:pt x="43571" y="476880"/>
                        <a:pt x="46436" y="464060"/>
                        <a:pt x="52136" y="461210"/>
                      </a:cubicBezTo>
                      <a:cubicBezTo>
                        <a:pt x="54027" y="460265"/>
                        <a:pt x="56147" y="462547"/>
                        <a:pt x="58152" y="463215"/>
                      </a:cubicBezTo>
                      <a:cubicBezTo>
                        <a:pt x="63499" y="461878"/>
                        <a:pt x="69608" y="462263"/>
                        <a:pt x="74194" y="459205"/>
                      </a:cubicBezTo>
                      <a:cubicBezTo>
                        <a:pt x="76199" y="457868"/>
                        <a:pt x="77995" y="456143"/>
                        <a:pt x="80210" y="455194"/>
                      </a:cubicBezTo>
                      <a:cubicBezTo>
                        <a:pt x="82743" y="454108"/>
                        <a:pt x="85616" y="454060"/>
                        <a:pt x="88231" y="453189"/>
                      </a:cubicBezTo>
                      <a:cubicBezTo>
                        <a:pt x="91646" y="452051"/>
                        <a:pt x="94916" y="450516"/>
                        <a:pt x="98258" y="449179"/>
                      </a:cubicBezTo>
                      <a:cubicBezTo>
                        <a:pt x="98926" y="446505"/>
                        <a:pt x="100605" y="443892"/>
                        <a:pt x="100263" y="441157"/>
                      </a:cubicBezTo>
                      <a:cubicBezTo>
                        <a:pt x="99509" y="435124"/>
                        <a:pt x="94074" y="430958"/>
                        <a:pt x="90236" y="427121"/>
                      </a:cubicBezTo>
                      <a:cubicBezTo>
                        <a:pt x="74667" y="380405"/>
                        <a:pt x="81618" y="405932"/>
                        <a:pt x="90236" y="300789"/>
                      </a:cubicBezTo>
                      <a:cubicBezTo>
                        <a:pt x="90850" y="293300"/>
                        <a:pt x="97300" y="292419"/>
                        <a:pt x="102268" y="290763"/>
                      </a:cubicBezTo>
                      <a:cubicBezTo>
                        <a:pt x="107474" y="282955"/>
                        <a:pt x="108200" y="277774"/>
                        <a:pt x="122321" y="288757"/>
                      </a:cubicBezTo>
                      <a:cubicBezTo>
                        <a:pt x="125011" y="290850"/>
                        <a:pt x="123658" y="295442"/>
                        <a:pt x="124326" y="298784"/>
                      </a:cubicBezTo>
                      <a:cubicBezTo>
                        <a:pt x="124994" y="328863"/>
                        <a:pt x="123780" y="359043"/>
                        <a:pt x="126331" y="389021"/>
                      </a:cubicBezTo>
                      <a:cubicBezTo>
                        <a:pt x="126535" y="391422"/>
                        <a:pt x="130496" y="391488"/>
                        <a:pt x="132347" y="393031"/>
                      </a:cubicBezTo>
                      <a:cubicBezTo>
                        <a:pt x="134526" y="394846"/>
                        <a:pt x="135884" y="397670"/>
                        <a:pt x="138363" y="399047"/>
                      </a:cubicBezTo>
                      <a:cubicBezTo>
                        <a:pt x="142058" y="401100"/>
                        <a:pt x="146613" y="401166"/>
                        <a:pt x="150394" y="403057"/>
                      </a:cubicBezTo>
                      <a:cubicBezTo>
                        <a:pt x="176996" y="416360"/>
                        <a:pt x="143777" y="400221"/>
                        <a:pt x="164431" y="409073"/>
                      </a:cubicBezTo>
                      <a:cubicBezTo>
                        <a:pt x="167179" y="410251"/>
                        <a:pt x="169589" y="412225"/>
                        <a:pt x="172452" y="413084"/>
                      </a:cubicBezTo>
                      <a:cubicBezTo>
                        <a:pt x="176346" y="414252"/>
                        <a:pt x="180473" y="414421"/>
                        <a:pt x="184484" y="415089"/>
                      </a:cubicBezTo>
                      <a:cubicBezTo>
                        <a:pt x="186489" y="413752"/>
                        <a:pt x="188994" y="412961"/>
                        <a:pt x="190500" y="411079"/>
                      </a:cubicBezTo>
                      <a:cubicBezTo>
                        <a:pt x="191820" y="409428"/>
                        <a:pt x="191672" y="407006"/>
                        <a:pt x="192505" y="405063"/>
                      </a:cubicBezTo>
                      <a:cubicBezTo>
                        <a:pt x="193682" y="402315"/>
                        <a:pt x="195063" y="399655"/>
                        <a:pt x="196515" y="397042"/>
                      </a:cubicBezTo>
                      <a:cubicBezTo>
                        <a:pt x="205883" y="380178"/>
                        <a:pt x="199698" y="394097"/>
                        <a:pt x="206542" y="376989"/>
                      </a:cubicBezTo>
                      <a:cubicBezTo>
                        <a:pt x="207210" y="372978"/>
                        <a:pt x="207180" y="368786"/>
                        <a:pt x="208547" y="364957"/>
                      </a:cubicBezTo>
                      <a:cubicBezTo>
                        <a:pt x="214735" y="347630"/>
                        <a:pt x="228135" y="334110"/>
                        <a:pt x="234615" y="316831"/>
                      </a:cubicBezTo>
                      <a:cubicBezTo>
                        <a:pt x="243072" y="294279"/>
                        <a:pt x="232795" y="306620"/>
                        <a:pt x="244642" y="294773"/>
                      </a:cubicBezTo>
                      <a:cubicBezTo>
                        <a:pt x="245425" y="293207"/>
                        <a:pt x="248766" y="281796"/>
                        <a:pt x="254668" y="284747"/>
                      </a:cubicBezTo>
                      <a:cubicBezTo>
                        <a:pt x="256559" y="285692"/>
                        <a:pt x="255646" y="288915"/>
                        <a:pt x="256673" y="290763"/>
                      </a:cubicBezTo>
                      <a:cubicBezTo>
                        <a:pt x="259014" y="294976"/>
                        <a:pt x="264694" y="302794"/>
                        <a:pt x="264694" y="302794"/>
                      </a:cubicBezTo>
                      <a:cubicBezTo>
                        <a:pt x="269373" y="302126"/>
                        <a:pt x="274069" y="301566"/>
                        <a:pt x="278731" y="300789"/>
                      </a:cubicBezTo>
                      <a:cubicBezTo>
                        <a:pt x="282093" y="300229"/>
                        <a:pt x="285370" y="298408"/>
                        <a:pt x="288758" y="298784"/>
                      </a:cubicBezTo>
                      <a:cubicBezTo>
                        <a:pt x="291729" y="299114"/>
                        <a:pt x="294105" y="301457"/>
                        <a:pt x="296779" y="302794"/>
                      </a:cubicBezTo>
                      <a:cubicBezTo>
                        <a:pt x="298784" y="304799"/>
                        <a:pt x="300435" y="307237"/>
                        <a:pt x="302794" y="308810"/>
                      </a:cubicBezTo>
                      <a:cubicBezTo>
                        <a:pt x="309818" y="313493"/>
                        <a:pt x="317766" y="308889"/>
                        <a:pt x="324852" y="306805"/>
                      </a:cubicBezTo>
                      <a:cubicBezTo>
                        <a:pt x="330936" y="305016"/>
                        <a:pt x="336645" y="301831"/>
                        <a:pt x="342900" y="300789"/>
                      </a:cubicBezTo>
                      <a:cubicBezTo>
                        <a:pt x="361557" y="297680"/>
                        <a:pt x="350886" y="299188"/>
                        <a:pt x="374984" y="296779"/>
                      </a:cubicBezTo>
                      <a:cubicBezTo>
                        <a:pt x="376989" y="295442"/>
                        <a:pt x="378623" y="293164"/>
                        <a:pt x="381000" y="292768"/>
                      </a:cubicBezTo>
                      <a:cubicBezTo>
                        <a:pt x="383085" y="292420"/>
                        <a:pt x="384902" y="294773"/>
                        <a:pt x="387015" y="294773"/>
                      </a:cubicBezTo>
                      <a:cubicBezTo>
                        <a:pt x="389129" y="294773"/>
                        <a:pt x="391026" y="293436"/>
                        <a:pt x="393031" y="292768"/>
                      </a:cubicBezTo>
                      <a:cubicBezTo>
                        <a:pt x="400384" y="294105"/>
                        <a:pt x="409166" y="292222"/>
                        <a:pt x="415089" y="296779"/>
                      </a:cubicBezTo>
                      <a:cubicBezTo>
                        <a:pt x="441007" y="316716"/>
                        <a:pt x="409154" y="306885"/>
                        <a:pt x="421105" y="318836"/>
                      </a:cubicBezTo>
                      <a:cubicBezTo>
                        <a:pt x="422600" y="320331"/>
                        <a:pt x="425116" y="320173"/>
                        <a:pt x="427121" y="320842"/>
                      </a:cubicBezTo>
                      <a:cubicBezTo>
                        <a:pt x="429126" y="322847"/>
                        <a:pt x="430385" y="326169"/>
                        <a:pt x="433136" y="326857"/>
                      </a:cubicBezTo>
                      <a:cubicBezTo>
                        <a:pt x="435902" y="327548"/>
                        <a:pt x="445718" y="324001"/>
                        <a:pt x="449179" y="322847"/>
                      </a:cubicBezTo>
                      <a:cubicBezTo>
                        <a:pt x="451184" y="320842"/>
                        <a:pt x="452925" y="318532"/>
                        <a:pt x="455194" y="316831"/>
                      </a:cubicBezTo>
                      <a:cubicBezTo>
                        <a:pt x="475131" y="301878"/>
                        <a:pt x="457024" y="319012"/>
                        <a:pt x="471236" y="304800"/>
                      </a:cubicBezTo>
                      <a:cubicBezTo>
                        <a:pt x="471905" y="302795"/>
                        <a:pt x="471921" y="300435"/>
                        <a:pt x="473242" y="298784"/>
                      </a:cubicBezTo>
                      <a:cubicBezTo>
                        <a:pt x="474748" y="296902"/>
                        <a:pt x="478062" y="296866"/>
                        <a:pt x="479258" y="294773"/>
                      </a:cubicBezTo>
                      <a:cubicBezTo>
                        <a:pt x="480949" y="291814"/>
                        <a:pt x="480366" y="288035"/>
                        <a:pt x="481263" y="284747"/>
                      </a:cubicBezTo>
                      <a:cubicBezTo>
                        <a:pt x="482375" y="280668"/>
                        <a:pt x="483936" y="276726"/>
                        <a:pt x="485273" y="272715"/>
                      </a:cubicBezTo>
                      <a:cubicBezTo>
                        <a:pt x="484605" y="269373"/>
                        <a:pt x="483268" y="266097"/>
                        <a:pt x="483268" y="262689"/>
                      </a:cubicBezTo>
                      <a:cubicBezTo>
                        <a:pt x="483268" y="260575"/>
                        <a:pt x="484692" y="258705"/>
                        <a:pt x="485273" y="256673"/>
                      </a:cubicBezTo>
                      <a:cubicBezTo>
                        <a:pt x="486030" y="254023"/>
                        <a:pt x="486522" y="251302"/>
                        <a:pt x="487279" y="248652"/>
                      </a:cubicBezTo>
                      <a:cubicBezTo>
                        <a:pt x="487860" y="246620"/>
                        <a:pt x="487964" y="244287"/>
                        <a:pt x="489284" y="242636"/>
                      </a:cubicBezTo>
                      <a:cubicBezTo>
                        <a:pt x="490790" y="240754"/>
                        <a:pt x="493295" y="239963"/>
                        <a:pt x="495300" y="238626"/>
                      </a:cubicBezTo>
                      <a:cubicBezTo>
                        <a:pt x="499310" y="239963"/>
                        <a:pt x="503406" y="241066"/>
                        <a:pt x="507331" y="242636"/>
                      </a:cubicBezTo>
                      <a:cubicBezTo>
                        <a:pt x="519320" y="247432"/>
                        <a:pt x="513943" y="245509"/>
                        <a:pt x="523373" y="248652"/>
                      </a:cubicBezTo>
                      <a:cubicBezTo>
                        <a:pt x="524710" y="250657"/>
                        <a:pt x="525502" y="253162"/>
                        <a:pt x="527384" y="254668"/>
                      </a:cubicBezTo>
                      <a:cubicBezTo>
                        <a:pt x="529035" y="255988"/>
                        <a:pt x="531509" y="255728"/>
                        <a:pt x="533400" y="256673"/>
                      </a:cubicBezTo>
                      <a:cubicBezTo>
                        <a:pt x="535555" y="257751"/>
                        <a:pt x="537260" y="259606"/>
                        <a:pt x="539415" y="260684"/>
                      </a:cubicBezTo>
                      <a:cubicBezTo>
                        <a:pt x="541306" y="261629"/>
                        <a:pt x="543488" y="261856"/>
                        <a:pt x="545431" y="262689"/>
                      </a:cubicBezTo>
                      <a:cubicBezTo>
                        <a:pt x="548179" y="263867"/>
                        <a:pt x="550589" y="265841"/>
                        <a:pt x="553452" y="266700"/>
                      </a:cubicBezTo>
                      <a:cubicBezTo>
                        <a:pt x="557346" y="267868"/>
                        <a:pt x="561473" y="268037"/>
                        <a:pt x="565484" y="268705"/>
                      </a:cubicBezTo>
                      <a:cubicBezTo>
                        <a:pt x="567489" y="270042"/>
                        <a:pt x="569298" y="271736"/>
                        <a:pt x="571500" y="272715"/>
                      </a:cubicBezTo>
                      <a:cubicBezTo>
                        <a:pt x="575363" y="274432"/>
                        <a:pt x="583531" y="276726"/>
                        <a:pt x="583531" y="276726"/>
                      </a:cubicBezTo>
                      <a:cubicBezTo>
                        <a:pt x="586205" y="278731"/>
                        <a:pt x="589014" y="280567"/>
                        <a:pt x="591552" y="282742"/>
                      </a:cubicBezTo>
                      <a:cubicBezTo>
                        <a:pt x="593705" y="284587"/>
                        <a:pt x="594746" y="288475"/>
                        <a:pt x="597568" y="288757"/>
                      </a:cubicBezTo>
                      <a:cubicBezTo>
                        <a:pt x="602410" y="289241"/>
                        <a:pt x="606926" y="286084"/>
                        <a:pt x="611605" y="284747"/>
                      </a:cubicBezTo>
                      <a:cubicBezTo>
                        <a:pt x="610175" y="274734"/>
                        <a:pt x="609025" y="264681"/>
                        <a:pt x="607594" y="254668"/>
                      </a:cubicBezTo>
                      <a:cubicBezTo>
                        <a:pt x="607019" y="250643"/>
                        <a:pt x="606575" y="246581"/>
                        <a:pt x="605589" y="242636"/>
                      </a:cubicBezTo>
                      <a:cubicBezTo>
                        <a:pt x="599186" y="217021"/>
                        <a:pt x="603144" y="246012"/>
                        <a:pt x="597568" y="212557"/>
                      </a:cubicBezTo>
                      <a:cubicBezTo>
                        <a:pt x="591678" y="177215"/>
                        <a:pt x="594780" y="187906"/>
                        <a:pt x="591552" y="152400"/>
                      </a:cubicBezTo>
                      <a:cubicBezTo>
                        <a:pt x="590456" y="140344"/>
                        <a:pt x="588879" y="128337"/>
                        <a:pt x="587542" y="116305"/>
                      </a:cubicBezTo>
                      <a:cubicBezTo>
                        <a:pt x="588879" y="102937"/>
                        <a:pt x="588017" y="89162"/>
                        <a:pt x="591552" y="76200"/>
                      </a:cubicBezTo>
                      <a:cubicBezTo>
                        <a:pt x="592339" y="73316"/>
                        <a:pt x="597239" y="74056"/>
                        <a:pt x="599573" y="72189"/>
                      </a:cubicBezTo>
                      <a:cubicBezTo>
                        <a:pt x="618636" y="56938"/>
                        <a:pt x="603633" y="62150"/>
                        <a:pt x="619626" y="58152"/>
                      </a:cubicBezTo>
                      <a:cubicBezTo>
                        <a:pt x="626004" y="45395"/>
                        <a:pt x="620268" y="53877"/>
                        <a:pt x="631658" y="44115"/>
                      </a:cubicBezTo>
                      <a:cubicBezTo>
                        <a:pt x="633811" y="42270"/>
                        <a:pt x="635314" y="39673"/>
                        <a:pt x="637673" y="38100"/>
                      </a:cubicBezTo>
                      <a:cubicBezTo>
                        <a:pt x="639432" y="36927"/>
                        <a:pt x="641798" y="37039"/>
                        <a:pt x="643689" y="36094"/>
                      </a:cubicBezTo>
                      <a:cubicBezTo>
                        <a:pt x="647175" y="34351"/>
                        <a:pt x="650308" y="31972"/>
                        <a:pt x="653715" y="30079"/>
                      </a:cubicBezTo>
                      <a:cubicBezTo>
                        <a:pt x="656328" y="28627"/>
                        <a:pt x="659304" y="27806"/>
                        <a:pt x="661736" y="26068"/>
                      </a:cubicBezTo>
                      <a:cubicBezTo>
                        <a:pt x="674568" y="16901"/>
                        <a:pt x="659740" y="22053"/>
                        <a:pt x="677779" y="14036"/>
                      </a:cubicBezTo>
                      <a:cubicBezTo>
                        <a:pt x="680297" y="12917"/>
                        <a:pt x="683150" y="12788"/>
                        <a:pt x="685800" y="12031"/>
                      </a:cubicBezTo>
                      <a:cubicBezTo>
                        <a:pt x="687832" y="11450"/>
                        <a:pt x="689810" y="10694"/>
                        <a:pt x="691815" y="10026"/>
                      </a:cubicBezTo>
                      <a:cubicBezTo>
                        <a:pt x="693820" y="8689"/>
                        <a:pt x="695566" y="6839"/>
                        <a:pt x="697831" y="6015"/>
                      </a:cubicBezTo>
                      <a:cubicBezTo>
                        <a:pt x="708971" y="1964"/>
                        <a:pt x="718308" y="1451"/>
                        <a:pt x="729915" y="0"/>
                      </a:cubicBezTo>
                      <a:cubicBezTo>
                        <a:pt x="731920" y="1337"/>
                        <a:pt x="734594" y="2005"/>
                        <a:pt x="735931" y="4010"/>
                      </a:cubicBezTo>
                      <a:cubicBezTo>
                        <a:pt x="737460" y="6303"/>
                        <a:pt x="737936" y="9275"/>
                        <a:pt x="737936" y="12031"/>
                      </a:cubicBezTo>
                      <a:cubicBezTo>
                        <a:pt x="737936" y="12809"/>
                        <a:pt x="736954" y="42056"/>
                        <a:pt x="733926" y="50131"/>
                      </a:cubicBezTo>
                      <a:cubicBezTo>
                        <a:pt x="733080" y="52388"/>
                        <a:pt x="731252" y="54142"/>
                        <a:pt x="729915" y="56147"/>
                      </a:cubicBezTo>
                      <a:cubicBezTo>
                        <a:pt x="724875" y="71269"/>
                        <a:pt x="732260" y="53216"/>
                        <a:pt x="721894" y="66173"/>
                      </a:cubicBezTo>
                      <a:cubicBezTo>
                        <a:pt x="720574" y="67824"/>
                        <a:pt x="721061" y="70430"/>
                        <a:pt x="719889" y="72189"/>
                      </a:cubicBezTo>
                      <a:cubicBezTo>
                        <a:pt x="718316" y="74549"/>
                        <a:pt x="715688" y="76026"/>
                        <a:pt x="713873" y="78205"/>
                      </a:cubicBezTo>
                      <a:cubicBezTo>
                        <a:pt x="712330" y="80056"/>
                        <a:pt x="711200" y="82216"/>
                        <a:pt x="709863" y="84221"/>
                      </a:cubicBezTo>
                      <a:cubicBezTo>
                        <a:pt x="704664" y="115419"/>
                        <a:pt x="706637" y="98728"/>
                        <a:pt x="709863" y="158415"/>
                      </a:cubicBezTo>
                      <a:cubicBezTo>
                        <a:pt x="710082" y="162475"/>
                        <a:pt x="710954" y="166485"/>
                        <a:pt x="711868" y="170447"/>
                      </a:cubicBezTo>
                      <a:cubicBezTo>
                        <a:pt x="712962" y="175189"/>
                        <a:pt x="714699" y="179763"/>
                        <a:pt x="715879" y="184484"/>
                      </a:cubicBezTo>
                      <a:cubicBezTo>
                        <a:pt x="716706" y="187790"/>
                        <a:pt x="717118" y="191189"/>
                        <a:pt x="717884" y="194510"/>
                      </a:cubicBezTo>
                      <a:cubicBezTo>
                        <a:pt x="719123" y="199881"/>
                        <a:pt x="720557" y="205205"/>
                        <a:pt x="721894" y="210552"/>
                      </a:cubicBezTo>
                      <a:cubicBezTo>
                        <a:pt x="722563" y="220578"/>
                        <a:pt x="724083" y="230584"/>
                        <a:pt x="723900" y="240631"/>
                      </a:cubicBezTo>
                      <a:cubicBezTo>
                        <a:pt x="723413" y="267397"/>
                        <a:pt x="722041" y="294158"/>
                        <a:pt x="719889" y="320842"/>
                      </a:cubicBezTo>
                      <a:cubicBezTo>
                        <a:pt x="718696" y="335635"/>
                        <a:pt x="717472" y="350559"/>
                        <a:pt x="713873" y="364957"/>
                      </a:cubicBezTo>
                      <a:cubicBezTo>
                        <a:pt x="703305" y="407240"/>
                        <a:pt x="722934" y="330239"/>
                        <a:pt x="707858" y="383005"/>
                      </a:cubicBezTo>
                      <a:cubicBezTo>
                        <a:pt x="706165" y="388930"/>
                        <a:pt x="705259" y="395053"/>
                        <a:pt x="703847" y="401052"/>
                      </a:cubicBezTo>
                      <a:cubicBezTo>
                        <a:pt x="700861" y="413741"/>
                        <a:pt x="702852" y="416336"/>
                        <a:pt x="693821" y="423110"/>
                      </a:cubicBezTo>
                      <a:cubicBezTo>
                        <a:pt x="675995" y="436480"/>
                        <a:pt x="669471" y="429777"/>
                        <a:pt x="639679" y="431131"/>
                      </a:cubicBezTo>
                      <a:cubicBezTo>
                        <a:pt x="624580" y="441198"/>
                        <a:pt x="643766" y="429381"/>
                        <a:pt x="625642" y="437147"/>
                      </a:cubicBezTo>
                      <a:cubicBezTo>
                        <a:pt x="623427" y="438096"/>
                        <a:pt x="621782" y="440079"/>
                        <a:pt x="619626" y="441157"/>
                      </a:cubicBezTo>
                      <a:cubicBezTo>
                        <a:pt x="617735" y="442102"/>
                        <a:pt x="615615" y="442494"/>
                        <a:pt x="613610" y="443163"/>
                      </a:cubicBezTo>
                      <a:cubicBezTo>
                        <a:pt x="610936" y="445168"/>
                        <a:pt x="608511" y="447556"/>
                        <a:pt x="605589" y="449179"/>
                      </a:cubicBezTo>
                      <a:cubicBezTo>
                        <a:pt x="597309" y="453779"/>
                        <a:pt x="592876" y="453637"/>
                        <a:pt x="583531" y="455194"/>
                      </a:cubicBezTo>
                      <a:cubicBezTo>
                        <a:pt x="579521" y="456531"/>
                        <a:pt x="575402" y="457579"/>
                        <a:pt x="571500" y="459205"/>
                      </a:cubicBezTo>
                      <a:cubicBezTo>
                        <a:pt x="544408" y="470494"/>
                        <a:pt x="573136" y="460615"/>
                        <a:pt x="549442" y="469231"/>
                      </a:cubicBezTo>
                      <a:cubicBezTo>
                        <a:pt x="545469" y="470676"/>
                        <a:pt x="541383" y="471797"/>
                        <a:pt x="537410" y="473242"/>
                      </a:cubicBezTo>
                      <a:cubicBezTo>
                        <a:pt x="534027" y="474472"/>
                        <a:pt x="530799" y="476114"/>
                        <a:pt x="527384" y="477252"/>
                      </a:cubicBezTo>
                      <a:cubicBezTo>
                        <a:pt x="522767" y="478791"/>
                        <a:pt x="518008" y="479865"/>
                        <a:pt x="513347" y="481263"/>
                      </a:cubicBezTo>
                      <a:cubicBezTo>
                        <a:pt x="511322" y="481870"/>
                        <a:pt x="509336" y="482600"/>
                        <a:pt x="507331" y="483268"/>
                      </a:cubicBezTo>
                      <a:cubicBezTo>
                        <a:pt x="505326" y="484605"/>
                        <a:pt x="503530" y="486330"/>
                        <a:pt x="501315" y="487279"/>
                      </a:cubicBezTo>
                      <a:cubicBezTo>
                        <a:pt x="498782" y="488365"/>
                        <a:pt x="495944" y="488527"/>
                        <a:pt x="493294" y="489284"/>
                      </a:cubicBezTo>
                      <a:cubicBezTo>
                        <a:pt x="491262" y="489865"/>
                        <a:pt x="489222" y="490456"/>
                        <a:pt x="487279" y="491289"/>
                      </a:cubicBezTo>
                      <a:cubicBezTo>
                        <a:pt x="472750" y="497516"/>
                        <a:pt x="486133" y="493925"/>
                        <a:pt x="469231" y="497305"/>
                      </a:cubicBezTo>
                      <a:cubicBezTo>
                        <a:pt x="465889" y="498642"/>
                        <a:pt x="462724" y="500561"/>
                        <a:pt x="459205" y="501315"/>
                      </a:cubicBezTo>
                      <a:cubicBezTo>
                        <a:pt x="453287" y="502583"/>
                        <a:pt x="447204" y="503026"/>
                        <a:pt x="441158" y="503321"/>
                      </a:cubicBezTo>
                      <a:cubicBezTo>
                        <a:pt x="419783" y="504364"/>
                        <a:pt x="398379" y="504658"/>
                        <a:pt x="376989" y="505326"/>
                      </a:cubicBezTo>
                      <a:lnTo>
                        <a:pt x="336884" y="509336"/>
                      </a:lnTo>
                      <a:cubicBezTo>
                        <a:pt x="332186" y="509858"/>
                        <a:pt x="327374" y="509984"/>
                        <a:pt x="322847" y="511342"/>
                      </a:cubicBezTo>
                      <a:cubicBezTo>
                        <a:pt x="320539" y="512035"/>
                        <a:pt x="319156" y="514718"/>
                        <a:pt x="316831" y="515352"/>
                      </a:cubicBezTo>
                      <a:cubicBezTo>
                        <a:pt x="311632" y="516770"/>
                        <a:pt x="306136" y="516689"/>
                        <a:pt x="300789" y="517357"/>
                      </a:cubicBezTo>
                      <a:lnTo>
                        <a:pt x="230605" y="513347"/>
                      </a:lnTo>
                      <a:cubicBezTo>
                        <a:pt x="223238" y="512867"/>
                        <a:pt x="215928" y="511182"/>
                        <a:pt x="208547" y="511342"/>
                      </a:cubicBezTo>
                      <a:cubicBezTo>
                        <a:pt x="166441" y="512257"/>
                        <a:pt x="151708" y="514018"/>
                        <a:pt x="118310" y="517357"/>
                      </a:cubicBezTo>
                      <a:cubicBezTo>
                        <a:pt x="91333" y="530847"/>
                        <a:pt x="131357" y="511712"/>
                        <a:pt x="100263" y="523373"/>
                      </a:cubicBezTo>
                      <a:cubicBezTo>
                        <a:pt x="98006" y="524219"/>
                        <a:pt x="96504" y="526538"/>
                        <a:pt x="94247" y="527384"/>
                      </a:cubicBezTo>
                      <a:cubicBezTo>
                        <a:pt x="91056" y="528581"/>
                        <a:pt x="87563" y="528721"/>
                        <a:pt x="84221" y="529389"/>
                      </a:cubicBezTo>
                      <a:cubicBezTo>
                        <a:pt x="70139" y="536431"/>
                        <a:pt x="81985" y="530980"/>
                        <a:pt x="70184" y="535405"/>
                      </a:cubicBezTo>
                      <a:cubicBezTo>
                        <a:pt x="66814" y="536669"/>
                        <a:pt x="63573" y="538277"/>
                        <a:pt x="60158" y="539415"/>
                      </a:cubicBezTo>
                      <a:cubicBezTo>
                        <a:pt x="57543" y="540287"/>
                        <a:pt x="54751" y="540549"/>
                        <a:pt x="52136" y="541421"/>
                      </a:cubicBezTo>
                      <a:cubicBezTo>
                        <a:pt x="48721" y="542559"/>
                        <a:pt x="45602" y="544558"/>
                        <a:pt x="42110" y="545431"/>
                      </a:cubicBezTo>
                      <a:cubicBezTo>
                        <a:pt x="37525" y="546577"/>
                        <a:pt x="32745" y="546717"/>
                        <a:pt x="28073" y="547436"/>
                      </a:cubicBezTo>
                      <a:cubicBezTo>
                        <a:pt x="795" y="551633"/>
                        <a:pt x="31417" y="546601"/>
                        <a:pt x="4010" y="553452"/>
                      </a:cubicBezTo>
                      <a:cubicBezTo>
                        <a:pt x="66" y="554438"/>
                        <a:pt x="10694" y="548439"/>
                        <a:pt x="12031" y="547436"/>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98" name="Freeform: Shape 97">
                  <a:extLst>
                    <a:ext uri="{FF2B5EF4-FFF2-40B4-BE49-F238E27FC236}">
                      <a16:creationId xmlns:a16="http://schemas.microsoft.com/office/drawing/2014/main" id="{F4A1BF3C-5569-49F9-B307-58C4F3FC3C28}"/>
                    </a:ext>
                  </a:extLst>
                </p:cNvPr>
                <p:cNvSpPr/>
                <p:nvPr/>
              </p:nvSpPr>
              <p:spPr>
                <a:xfrm>
                  <a:off x="6318553" y="1659193"/>
                  <a:ext cx="174489" cy="256895"/>
                </a:xfrm>
                <a:custGeom>
                  <a:avLst/>
                  <a:gdLst>
                    <a:gd name="connsiteX0" fmla="*/ 78236 w 174489"/>
                    <a:gd name="connsiteY0" fmla="*/ 256895 h 256895"/>
                    <a:gd name="connsiteX1" fmla="*/ 78236 w 174489"/>
                    <a:gd name="connsiteY1" fmla="*/ 256895 h 256895"/>
                    <a:gd name="connsiteX2" fmla="*/ 54173 w 174489"/>
                    <a:gd name="connsiteY2" fmla="*/ 252884 h 256895"/>
                    <a:gd name="connsiteX3" fmla="*/ 48158 w 174489"/>
                    <a:gd name="connsiteY3" fmla="*/ 250879 h 256895"/>
                    <a:gd name="connsiteX4" fmla="*/ 40136 w 174489"/>
                    <a:gd name="connsiteY4" fmla="*/ 248874 h 256895"/>
                    <a:gd name="connsiteX5" fmla="*/ 20084 w 174489"/>
                    <a:gd name="connsiteY5" fmla="*/ 250879 h 256895"/>
                    <a:gd name="connsiteX6" fmla="*/ 4042 w 174489"/>
                    <a:gd name="connsiteY6" fmla="*/ 252884 h 256895"/>
                    <a:gd name="connsiteX7" fmla="*/ 31 w 174489"/>
                    <a:gd name="connsiteY7" fmla="*/ 244863 h 256895"/>
                    <a:gd name="connsiteX8" fmla="*/ 2036 w 174489"/>
                    <a:gd name="connsiteY8" fmla="*/ 238848 h 256895"/>
                    <a:gd name="connsiteX9" fmla="*/ 4042 w 174489"/>
                    <a:gd name="connsiteY9" fmla="*/ 224811 h 256895"/>
                    <a:gd name="connsiteX10" fmla="*/ 10058 w 174489"/>
                    <a:gd name="connsiteY10" fmla="*/ 190721 h 256895"/>
                    <a:gd name="connsiteX11" fmla="*/ 4042 w 174489"/>
                    <a:gd name="connsiteY11" fmla="*/ 152621 h 256895"/>
                    <a:gd name="connsiteX12" fmla="*/ 31 w 174489"/>
                    <a:gd name="connsiteY12" fmla="*/ 144600 h 256895"/>
                    <a:gd name="connsiteX13" fmla="*/ 2036 w 174489"/>
                    <a:gd name="connsiteY13" fmla="*/ 118532 h 256895"/>
                    <a:gd name="connsiteX14" fmla="*/ 12063 w 174489"/>
                    <a:gd name="connsiteY14" fmla="*/ 92463 h 256895"/>
                    <a:gd name="connsiteX15" fmla="*/ 16073 w 174489"/>
                    <a:gd name="connsiteY15" fmla="*/ 80432 h 256895"/>
                    <a:gd name="connsiteX16" fmla="*/ 24094 w 174489"/>
                    <a:gd name="connsiteY16" fmla="*/ 70406 h 256895"/>
                    <a:gd name="connsiteX17" fmla="*/ 34121 w 174489"/>
                    <a:gd name="connsiteY17" fmla="*/ 36316 h 256895"/>
                    <a:gd name="connsiteX18" fmla="*/ 44147 w 174489"/>
                    <a:gd name="connsiteY18" fmla="*/ 20274 h 256895"/>
                    <a:gd name="connsiteX19" fmla="*/ 46152 w 174489"/>
                    <a:gd name="connsiteY19" fmla="*/ 6237 h 256895"/>
                    <a:gd name="connsiteX20" fmla="*/ 50163 w 174489"/>
                    <a:gd name="connsiteY20" fmla="*/ 221 h 256895"/>
                    <a:gd name="connsiteX21" fmla="*/ 52168 w 174489"/>
                    <a:gd name="connsiteY21" fmla="*/ 10248 h 256895"/>
                    <a:gd name="connsiteX22" fmla="*/ 56179 w 174489"/>
                    <a:gd name="connsiteY22" fmla="*/ 24284 h 256895"/>
                    <a:gd name="connsiteX23" fmla="*/ 62194 w 174489"/>
                    <a:gd name="connsiteY23" fmla="*/ 68400 h 256895"/>
                    <a:gd name="connsiteX24" fmla="*/ 76231 w 174489"/>
                    <a:gd name="connsiteY24" fmla="*/ 76421 h 256895"/>
                    <a:gd name="connsiteX25" fmla="*/ 88263 w 174489"/>
                    <a:gd name="connsiteY25" fmla="*/ 74416 h 256895"/>
                    <a:gd name="connsiteX26" fmla="*/ 98289 w 174489"/>
                    <a:gd name="connsiteY26" fmla="*/ 72411 h 256895"/>
                    <a:gd name="connsiteX27" fmla="*/ 122352 w 174489"/>
                    <a:gd name="connsiteY27" fmla="*/ 82437 h 256895"/>
                    <a:gd name="connsiteX28" fmla="*/ 128368 w 174489"/>
                    <a:gd name="connsiteY28" fmla="*/ 84442 h 256895"/>
                    <a:gd name="connsiteX29" fmla="*/ 132379 w 174489"/>
                    <a:gd name="connsiteY29" fmla="*/ 90458 h 256895"/>
                    <a:gd name="connsiteX30" fmla="*/ 138394 w 174489"/>
                    <a:gd name="connsiteY30" fmla="*/ 92463 h 256895"/>
                    <a:gd name="connsiteX31" fmla="*/ 150426 w 174489"/>
                    <a:gd name="connsiteY31" fmla="*/ 98479 h 256895"/>
                    <a:gd name="connsiteX32" fmla="*/ 156442 w 174489"/>
                    <a:gd name="connsiteY32" fmla="*/ 104495 h 256895"/>
                    <a:gd name="connsiteX33" fmla="*/ 162458 w 174489"/>
                    <a:gd name="connsiteY33" fmla="*/ 108506 h 256895"/>
                    <a:gd name="connsiteX34" fmla="*/ 164463 w 174489"/>
                    <a:gd name="connsiteY34" fmla="*/ 116527 h 256895"/>
                    <a:gd name="connsiteX35" fmla="*/ 168473 w 174489"/>
                    <a:gd name="connsiteY35" fmla="*/ 122542 h 256895"/>
                    <a:gd name="connsiteX36" fmla="*/ 170479 w 174489"/>
                    <a:gd name="connsiteY36" fmla="*/ 128558 h 256895"/>
                    <a:gd name="connsiteX37" fmla="*/ 174489 w 174489"/>
                    <a:gd name="connsiteY37" fmla="*/ 136579 h 256895"/>
                    <a:gd name="connsiteX38" fmla="*/ 170479 w 174489"/>
                    <a:gd name="connsiteY38" fmla="*/ 150616 h 256895"/>
                    <a:gd name="connsiteX39" fmla="*/ 152431 w 174489"/>
                    <a:gd name="connsiteY39" fmla="*/ 164653 h 256895"/>
                    <a:gd name="connsiteX40" fmla="*/ 134384 w 174489"/>
                    <a:gd name="connsiteY40" fmla="*/ 178690 h 256895"/>
                    <a:gd name="connsiteX41" fmla="*/ 126363 w 174489"/>
                    <a:gd name="connsiteY41" fmla="*/ 184706 h 256895"/>
                    <a:gd name="connsiteX42" fmla="*/ 108315 w 174489"/>
                    <a:gd name="connsiteY42" fmla="*/ 190721 h 256895"/>
                    <a:gd name="connsiteX43" fmla="*/ 102300 w 174489"/>
                    <a:gd name="connsiteY43" fmla="*/ 196737 h 256895"/>
                    <a:gd name="connsiteX44" fmla="*/ 94279 w 174489"/>
                    <a:gd name="connsiteY44" fmla="*/ 208769 h 256895"/>
                    <a:gd name="connsiteX45" fmla="*/ 88263 w 174489"/>
                    <a:gd name="connsiteY45" fmla="*/ 210774 h 256895"/>
                    <a:gd name="connsiteX46" fmla="*/ 82247 w 174489"/>
                    <a:gd name="connsiteY46" fmla="*/ 224811 h 256895"/>
                    <a:gd name="connsiteX47" fmla="*/ 78236 w 174489"/>
                    <a:gd name="connsiteY47" fmla="*/ 256895 h 25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4489" h="256895">
                      <a:moveTo>
                        <a:pt x="78236" y="256895"/>
                      </a:moveTo>
                      <a:lnTo>
                        <a:pt x="78236" y="256895"/>
                      </a:lnTo>
                      <a:cubicBezTo>
                        <a:pt x="70215" y="255558"/>
                        <a:pt x="62147" y="254479"/>
                        <a:pt x="54173" y="252884"/>
                      </a:cubicBezTo>
                      <a:cubicBezTo>
                        <a:pt x="52101" y="252469"/>
                        <a:pt x="50190" y="251460"/>
                        <a:pt x="48158" y="250879"/>
                      </a:cubicBezTo>
                      <a:cubicBezTo>
                        <a:pt x="45508" y="250122"/>
                        <a:pt x="42810" y="249542"/>
                        <a:pt x="40136" y="248874"/>
                      </a:cubicBezTo>
                      <a:cubicBezTo>
                        <a:pt x="33452" y="249542"/>
                        <a:pt x="26629" y="249368"/>
                        <a:pt x="20084" y="250879"/>
                      </a:cubicBezTo>
                      <a:cubicBezTo>
                        <a:pt x="2276" y="254989"/>
                        <a:pt x="29096" y="257897"/>
                        <a:pt x="4042" y="252884"/>
                      </a:cubicBezTo>
                      <a:cubicBezTo>
                        <a:pt x="2705" y="250210"/>
                        <a:pt x="454" y="247822"/>
                        <a:pt x="31" y="244863"/>
                      </a:cubicBezTo>
                      <a:cubicBezTo>
                        <a:pt x="-268" y="242771"/>
                        <a:pt x="1621" y="240920"/>
                        <a:pt x="2036" y="238848"/>
                      </a:cubicBezTo>
                      <a:cubicBezTo>
                        <a:pt x="2963" y="234213"/>
                        <a:pt x="3265" y="229473"/>
                        <a:pt x="4042" y="224811"/>
                      </a:cubicBezTo>
                      <a:cubicBezTo>
                        <a:pt x="5939" y="213429"/>
                        <a:pt x="10058" y="190721"/>
                        <a:pt x="10058" y="190721"/>
                      </a:cubicBezTo>
                      <a:cubicBezTo>
                        <a:pt x="9035" y="182538"/>
                        <a:pt x="8817" y="163763"/>
                        <a:pt x="4042" y="152621"/>
                      </a:cubicBezTo>
                      <a:cubicBezTo>
                        <a:pt x="2864" y="149873"/>
                        <a:pt x="1368" y="147274"/>
                        <a:pt x="31" y="144600"/>
                      </a:cubicBezTo>
                      <a:cubicBezTo>
                        <a:pt x="699" y="135911"/>
                        <a:pt x="76" y="127024"/>
                        <a:pt x="2036" y="118532"/>
                      </a:cubicBezTo>
                      <a:cubicBezTo>
                        <a:pt x="4130" y="109460"/>
                        <a:pt x="9119" y="101296"/>
                        <a:pt x="12063" y="92463"/>
                      </a:cubicBezTo>
                      <a:cubicBezTo>
                        <a:pt x="13400" y="88453"/>
                        <a:pt x="14049" y="84143"/>
                        <a:pt x="16073" y="80432"/>
                      </a:cubicBezTo>
                      <a:cubicBezTo>
                        <a:pt x="18122" y="76675"/>
                        <a:pt x="21420" y="73748"/>
                        <a:pt x="24094" y="70406"/>
                      </a:cubicBezTo>
                      <a:cubicBezTo>
                        <a:pt x="29645" y="48204"/>
                        <a:pt x="26360" y="59601"/>
                        <a:pt x="34121" y="36316"/>
                      </a:cubicBezTo>
                      <a:cubicBezTo>
                        <a:pt x="38894" y="21997"/>
                        <a:pt x="34613" y="26629"/>
                        <a:pt x="44147" y="20274"/>
                      </a:cubicBezTo>
                      <a:cubicBezTo>
                        <a:pt x="44815" y="15595"/>
                        <a:pt x="44794" y="10764"/>
                        <a:pt x="46152" y="6237"/>
                      </a:cubicBezTo>
                      <a:cubicBezTo>
                        <a:pt x="46845" y="3928"/>
                        <a:pt x="48158" y="-1116"/>
                        <a:pt x="50163" y="221"/>
                      </a:cubicBezTo>
                      <a:cubicBezTo>
                        <a:pt x="52999" y="2112"/>
                        <a:pt x="51341" y="6941"/>
                        <a:pt x="52168" y="10248"/>
                      </a:cubicBezTo>
                      <a:cubicBezTo>
                        <a:pt x="53348" y="14969"/>
                        <a:pt x="55085" y="19543"/>
                        <a:pt x="56179" y="24284"/>
                      </a:cubicBezTo>
                      <a:cubicBezTo>
                        <a:pt x="58324" y="33579"/>
                        <a:pt x="62004" y="67717"/>
                        <a:pt x="62194" y="68400"/>
                      </a:cubicBezTo>
                      <a:cubicBezTo>
                        <a:pt x="62651" y="70047"/>
                        <a:pt x="76033" y="76322"/>
                        <a:pt x="76231" y="76421"/>
                      </a:cubicBezTo>
                      <a:lnTo>
                        <a:pt x="88263" y="74416"/>
                      </a:lnTo>
                      <a:cubicBezTo>
                        <a:pt x="91616" y="73806"/>
                        <a:pt x="94915" y="71929"/>
                        <a:pt x="98289" y="72411"/>
                      </a:cubicBezTo>
                      <a:cubicBezTo>
                        <a:pt x="121642" y="75748"/>
                        <a:pt x="109912" y="76218"/>
                        <a:pt x="122352" y="82437"/>
                      </a:cubicBezTo>
                      <a:cubicBezTo>
                        <a:pt x="124243" y="83382"/>
                        <a:pt x="126363" y="83774"/>
                        <a:pt x="128368" y="84442"/>
                      </a:cubicBezTo>
                      <a:cubicBezTo>
                        <a:pt x="129705" y="86447"/>
                        <a:pt x="130497" y="88952"/>
                        <a:pt x="132379" y="90458"/>
                      </a:cubicBezTo>
                      <a:cubicBezTo>
                        <a:pt x="134029" y="91778"/>
                        <a:pt x="136504" y="91518"/>
                        <a:pt x="138394" y="92463"/>
                      </a:cubicBezTo>
                      <a:cubicBezTo>
                        <a:pt x="153940" y="100236"/>
                        <a:pt x="135308" y="93441"/>
                        <a:pt x="150426" y="98479"/>
                      </a:cubicBezTo>
                      <a:cubicBezTo>
                        <a:pt x="152431" y="100484"/>
                        <a:pt x="154263" y="102679"/>
                        <a:pt x="156442" y="104495"/>
                      </a:cubicBezTo>
                      <a:cubicBezTo>
                        <a:pt x="158294" y="106038"/>
                        <a:pt x="161121" y="106501"/>
                        <a:pt x="162458" y="108506"/>
                      </a:cubicBezTo>
                      <a:cubicBezTo>
                        <a:pt x="163987" y="110799"/>
                        <a:pt x="163377" y="113994"/>
                        <a:pt x="164463" y="116527"/>
                      </a:cubicBezTo>
                      <a:cubicBezTo>
                        <a:pt x="165412" y="118742"/>
                        <a:pt x="167395" y="120387"/>
                        <a:pt x="168473" y="122542"/>
                      </a:cubicBezTo>
                      <a:cubicBezTo>
                        <a:pt x="169418" y="124433"/>
                        <a:pt x="169646" y="126615"/>
                        <a:pt x="170479" y="128558"/>
                      </a:cubicBezTo>
                      <a:cubicBezTo>
                        <a:pt x="171657" y="131305"/>
                        <a:pt x="173152" y="133905"/>
                        <a:pt x="174489" y="136579"/>
                      </a:cubicBezTo>
                      <a:cubicBezTo>
                        <a:pt x="174340" y="137174"/>
                        <a:pt x="171539" y="149254"/>
                        <a:pt x="170479" y="150616"/>
                      </a:cubicBezTo>
                      <a:cubicBezTo>
                        <a:pt x="161010" y="162790"/>
                        <a:pt x="162316" y="161359"/>
                        <a:pt x="152431" y="164653"/>
                      </a:cubicBezTo>
                      <a:cubicBezTo>
                        <a:pt x="138905" y="178179"/>
                        <a:pt x="145780" y="174890"/>
                        <a:pt x="134384" y="178690"/>
                      </a:cubicBezTo>
                      <a:cubicBezTo>
                        <a:pt x="131710" y="180695"/>
                        <a:pt x="129398" y="183306"/>
                        <a:pt x="126363" y="184706"/>
                      </a:cubicBezTo>
                      <a:cubicBezTo>
                        <a:pt x="120605" y="187363"/>
                        <a:pt x="108315" y="190721"/>
                        <a:pt x="108315" y="190721"/>
                      </a:cubicBezTo>
                      <a:cubicBezTo>
                        <a:pt x="106310" y="192726"/>
                        <a:pt x="104041" y="194499"/>
                        <a:pt x="102300" y="196737"/>
                      </a:cubicBezTo>
                      <a:cubicBezTo>
                        <a:pt x="99341" y="200542"/>
                        <a:pt x="98852" y="207245"/>
                        <a:pt x="94279" y="208769"/>
                      </a:cubicBezTo>
                      <a:lnTo>
                        <a:pt x="88263" y="210774"/>
                      </a:lnTo>
                      <a:cubicBezTo>
                        <a:pt x="86729" y="216911"/>
                        <a:pt x="86864" y="220194"/>
                        <a:pt x="82247" y="224811"/>
                      </a:cubicBezTo>
                      <a:cubicBezTo>
                        <a:pt x="81774" y="225284"/>
                        <a:pt x="78905" y="251548"/>
                        <a:pt x="78236" y="25689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99" name="Freeform: Shape 98">
                  <a:extLst>
                    <a:ext uri="{FF2B5EF4-FFF2-40B4-BE49-F238E27FC236}">
                      <a16:creationId xmlns:a16="http://schemas.microsoft.com/office/drawing/2014/main" id="{EA2349D6-E829-4CB3-9088-88F36A228927}"/>
                    </a:ext>
                  </a:extLst>
                </p:cNvPr>
                <p:cNvSpPr/>
                <p:nvPr/>
              </p:nvSpPr>
              <p:spPr>
                <a:xfrm>
                  <a:off x="6493933" y="1204888"/>
                  <a:ext cx="2417234" cy="1018461"/>
                </a:xfrm>
                <a:custGeom>
                  <a:avLst/>
                  <a:gdLst>
                    <a:gd name="connsiteX0" fmla="*/ 52917 w 2417234"/>
                    <a:gd name="connsiteY0" fmla="*/ 569383 h 1018461"/>
                    <a:gd name="connsiteX1" fmla="*/ 52917 w 2417234"/>
                    <a:gd name="connsiteY1" fmla="*/ 569383 h 1018461"/>
                    <a:gd name="connsiteX2" fmla="*/ 59267 w 2417234"/>
                    <a:gd name="connsiteY2" fmla="*/ 535517 h 1018461"/>
                    <a:gd name="connsiteX3" fmla="*/ 55034 w 2417234"/>
                    <a:gd name="connsiteY3" fmla="*/ 527050 h 1018461"/>
                    <a:gd name="connsiteX4" fmla="*/ 40217 w 2417234"/>
                    <a:gd name="connsiteY4" fmla="*/ 522817 h 1018461"/>
                    <a:gd name="connsiteX5" fmla="*/ 27517 w 2417234"/>
                    <a:gd name="connsiteY5" fmla="*/ 516467 h 1018461"/>
                    <a:gd name="connsiteX6" fmla="*/ 14817 w 2417234"/>
                    <a:gd name="connsiteY6" fmla="*/ 512233 h 1018461"/>
                    <a:gd name="connsiteX7" fmla="*/ 8467 w 2417234"/>
                    <a:gd name="connsiteY7" fmla="*/ 505883 h 1018461"/>
                    <a:gd name="connsiteX8" fmla="*/ 0 w 2417234"/>
                    <a:gd name="connsiteY8" fmla="*/ 493183 h 1018461"/>
                    <a:gd name="connsiteX9" fmla="*/ 2117 w 2417234"/>
                    <a:gd name="connsiteY9" fmla="*/ 455083 h 1018461"/>
                    <a:gd name="connsiteX10" fmla="*/ 4234 w 2417234"/>
                    <a:gd name="connsiteY10" fmla="*/ 448733 h 1018461"/>
                    <a:gd name="connsiteX11" fmla="*/ 8467 w 2417234"/>
                    <a:gd name="connsiteY11" fmla="*/ 433917 h 1018461"/>
                    <a:gd name="connsiteX12" fmla="*/ 10584 w 2417234"/>
                    <a:gd name="connsiteY12" fmla="*/ 427567 h 1018461"/>
                    <a:gd name="connsiteX13" fmla="*/ 14817 w 2417234"/>
                    <a:gd name="connsiteY13" fmla="*/ 421217 h 1018461"/>
                    <a:gd name="connsiteX14" fmla="*/ 16934 w 2417234"/>
                    <a:gd name="connsiteY14" fmla="*/ 412750 h 1018461"/>
                    <a:gd name="connsiteX15" fmla="*/ 33867 w 2417234"/>
                    <a:gd name="connsiteY15" fmla="*/ 402167 h 1018461"/>
                    <a:gd name="connsiteX16" fmla="*/ 38100 w 2417234"/>
                    <a:gd name="connsiteY16" fmla="*/ 397933 h 1018461"/>
                    <a:gd name="connsiteX17" fmla="*/ 57150 w 2417234"/>
                    <a:gd name="connsiteY17" fmla="*/ 391583 h 1018461"/>
                    <a:gd name="connsiteX18" fmla="*/ 61384 w 2417234"/>
                    <a:gd name="connsiteY18" fmla="*/ 387350 h 1018461"/>
                    <a:gd name="connsiteX19" fmla="*/ 67734 w 2417234"/>
                    <a:gd name="connsiteY19" fmla="*/ 385233 h 1018461"/>
                    <a:gd name="connsiteX20" fmla="*/ 69850 w 2417234"/>
                    <a:gd name="connsiteY20" fmla="*/ 378883 h 1018461"/>
                    <a:gd name="connsiteX21" fmla="*/ 76200 w 2417234"/>
                    <a:gd name="connsiteY21" fmla="*/ 372533 h 1018461"/>
                    <a:gd name="connsiteX22" fmla="*/ 78317 w 2417234"/>
                    <a:gd name="connsiteY22" fmla="*/ 366183 h 1018461"/>
                    <a:gd name="connsiteX23" fmla="*/ 82550 w 2417234"/>
                    <a:gd name="connsiteY23" fmla="*/ 347133 h 1018461"/>
                    <a:gd name="connsiteX24" fmla="*/ 88900 w 2417234"/>
                    <a:gd name="connsiteY24" fmla="*/ 340783 h 1018461"/>
                    <a:gd name="connsiteX25" fmla="*/ 91017 w 2417234"/>
                    <a:gd name="connsiteY25" fmla="*/ 332317 h 1018461"/>
                    <a:gd name="connsiteX26" fmla="*/ 97367 w 2417234"/>
                    <a:gd name="connsiteY26" fmla="*/ 330200 h 1018461"/>
                    <a:gd name="connsiteX27" fmla="*/ 99484 w 2417234"/>
                    <a:gd name="connsiteY27" fmla="*/ 319617 h 1018461"/>
                    <a:gd name="connsiteX28" fmla="*/ 103717 w 2417234"/>
                    <a:gd name="connsiteY28" fmla="*/ 313267 h 1018461"/>
                    <a:gd name="connsiteX29" fmla="*/ 105834 w 2417234"/>
                    <a:gd name="connsiteY29" fmla="*/ 306917 h 1018461"/>
                    <a:gd name="connsiteX30" fmla="*/ 116417 w 2417234"/>
                    <a:gd name="connsiteY30" fmla="*/ 292100 h 1018461"/>
                    <a:gd name="connsiteX31" fmla="*/ 122767 w 2417234"/>
                    <a:gd name="connsiteY31" fmla="*/ 285750 h 1018461"/>
                    <a:gd name="connsiteX32" fmla="*/ 133350 w 2417234"/>
                    <a:gd name="connsiteY32" fmla="*/ 277283 h 1018461"/>
                    <a:gd name="connsiteX33" fmla="*/ 139700 w 2417234"/>
                    <a:gd name="connsiteY33" fmla="*/ 270933 h 1018461"/>
                    <a:gd name="connsiteX34" fmla="*/ 143934 w 2417234"/>
                    <a:gd name="connsiteY34" fmla="*/ 264583 h 1018461"/>
                    <a:gd name="connsiteX35" fmla="*/ 158750 w 2417234"/>
                    <a:gd name="connsiteY35" fmla="*/ 249767 h 1018461"/>
                    <a:gd name="connsiteX36" fmla="*/ 160867 w 2417234"/>
                    <a:gd name="connsiteY36" fmla="*/ 243417 h 1018461"/>
                    <a:gd name="connsiteX37" fmla="*/ 173567 w 2417234"/>
                    <a:gd name="connsiteY37" fmla="*/ 230717 h 1018461"/>
                    <a:gd name="connsiteX38" fmla="*/ 179917 w 2417234"/>
                    <a:gd name="connsiteY38" fmla="*/ 228600 h 1018461"/>
                    <a:gd name="connsiteX39" fmla="*/ 196850 w 2417234"/>
                    <a:gd name="connsiteY39" fmla="*/ 215900 h 1018461"/>
                    <a:gd name="connsiteX40" fmla="*/ 215900 w 2417234"/>
                    <a:gd name="connsiteY40" fmla="*/ 203200 h 1018461"/>
                    <a:gd name="connsiteX41" fmla="*/ 230717 w 2417234"/>
                    <a:gd name="connsiteY41" fmla="*/ 192617 h 1018461"/>
                    <a:gd name="connsiteX42" fmla="*/ 254000 w 2417234"/>
                    <a:gd name="connsiteY42" fmla="*/ 179917 h 1018461"/>
                    <a:gd name="connsiteX43" fmla="*/ 275167 w 2417234"/>
                    <a:gd name="connsiteY43" fmla="*/ 165100 h 1018461"/>
                    <a:gd name="connsiteX44" fmla="*/ 281517 w 2417234"/>
                    <a:gd name="connsiteY44" fmla="*/ 158750 h 1018461"/>
                    <a:gd name="connsiteX45" fmla="*/ 302684 w 2417234"/>
                    <a:gd name="connsiteY45" fmla="*/ 160867 h 1018461"/>
                    <a:gd name="connsiteX46" fmla="*/ 309034 w 2417234"/>
                    <a:gd name="connsiteY46" fmla="*/ 167217 h 1018461"/>
                    <a:gd name="connsiteX47" fmla="*/ 315384 w 2417234"/>
                    <a:gd name="connsiteY47" fmla="*/ 169333 h 1018461"/>
                    <a:gd name="connsiteX48" fmla="*/ 325967 w 2417234"/>
                    <a:gd name="connsiteY48" fmla="*/ 173567 h 1018461"/>
                    <a:gd name="connsiteX49" fmla="*/ 332317 w 2417234"/>
                    <a:gd name="connsiteY49" fmla="*/ 175683 h 1018461"/>
                    <a:gd name="connsiteX50" fmla="*/ 340784 w 2417234"/>
                    <a:gd name="connsiteY50" fmla="*/ 179917 h 1018461"/>
                    <a:gd name="connsiteX51" fmla="*/ 359834 w 2417234"/>
                    <a:gd name="connsiteY51" fmla="*/ 186267 h 1018461"/>
                    <a:gd name="connsiteX52" fmla="*/ 372534 w 2417234"/>
                    <a:gd name="connsiteY52" fmla="*/ 194733 h 1018461"/>
                    <a:gd name="connsiteX53" fmla="*/ 389467 w 2417234"/>
                    <a:gd name="connsiteY53" fmla="*/ 205317 h 1018461"/>
                    <a:gd name="connsiteX54" fmla="*/ 395817 w 2417234"/>
                    <a:gd name="connsiteY54" fmla="*/ 218017 h 1018461"/>
                    <a:gd name="connsiteX55" fmla="*/ 397934 w 2417234"/>
                    <a:gd name="connsiteY55" fmla="*/ 224367 h 1018461"/>
                    <a:gd name="connsiteX56" fmla="*/ 402167 w 2417234"/>
                    <a:gd name="connsiteY56" fmla="*/ 245533 h 1018461"/>
                    <a:gd name="connsiteX57" fmla="*/ 419100 w 2417234"/>
                    <a:gd name="connsiteY57" fmla="*/ 241300 h 1018461"/>
                    <a:gd name="connsiteX58" fmla="*/ 421217 w 2417234"/>
                    <a:gd name="connsiteY58" fmla="*/ 234950 h 1018461"/>
                    <a:gd name="connsiteX59" fmla="*/ 425450 w 2417234"/>
                    <a:gd name="connsiteY59" fmla="*/ 228600 h 1018461"/>
                    <a:gd name="connsiteX60" fmla="*/ 427567 w 2417234"/>
                    <a:gd name="connsiteY60" fmla="*/ 220133 h 1018461"/>
                    <a:gd name="connsiteX61" fmla="*/ 416984 w 2417234"/>
                    <a:gd name="connsiteY61" fmla="*/ 162983 h 1018461"/>
                    <a:gd name="connsiteX62" fmla="*/ 423334 w 2417234"/>
                    <a:gd name="connsiteY62" fmla="*/ 114300 h 1018461"/>
                    <a:gd name="connsiteX63" fmla="*/ 427567 w 2417234"/>
                    <a:gd name="connsiteY63" fmla="*/ 107950 h 1018461"/>
                    <a:gd name="connsiteX64" fmla="*/ 431800 w 2417234"/>
                    <a:gd name="connsiteY64" fmla="*/ 99483 h 1018461"/>
                    <a:gd name="connsiteX65" fmla="*/ 433917 w 2417234"/>
                    <a:gd name="connsiteY65" fmla="*/ 93133 h 1018461"/>
                    <a:gd name="connsiteX66" fmla="*/ 442384 w 2417234"/>
                    <a:gd name="connsiteY66" fmla="*/ 84667 h 1018461"/>
                    <a:gd name="connsiteX67" fmla="*/ 452967 w 2417234"/>
                    <a:gd name="connsiteY67" fmla="*/ 65617 h 1018461"/>
                    <a:gd name="connsiteX68" fmla="*/ 461434 w 2417234"/>
                    <a:gd name="connsiteY68" fmla="*/ 59267 h 1018461"/>
                    <a:gd name="connsiteX69" fmla="*/ 472017 w 2417234"/>
                    <a:gd name="connsiteY69" fmla="*/ 44450 h 1018461"/>
                    <a:gd name="connsiteX70" fmla="*/ 476250 w 2417234"/>
                    <a:gd name="connsiteY70" fmla="*/ 35983 h 1018461"/>
                    <a:gd name="connsiteX71" fmla="*/ 488950 w 2417234"/>
                    <a:gd name="connsiteY71" fmla="*/ 25400 h 1018461"/>
                    <a:gd name="connsiteX72" fmla="*/ 491067 w 2417234"/>
                    <a:gd name="connsiteY72" fmla="*/ 19050 h 1018461"/>
                    <a:gd name="connsiteX73" fmla="*/ 503767 w 2417234"/>
                    <a:gd name="connsiteY73" fmla="*/ 12700 h 1018461"/>
                    <a:gd name="connsiteX74" fmla="*/ 505884 w 2417234"/>
                    <a:gd name="connsiteY74" fmla="*/ 6350 h 1018461"/>
                    <a:gd name="connsiteX75" fmla="*/ 512234 w 2417234"/>
                    <a:gd name="connsiteY75" fmla="*/ 4233 h 1018461"/>
                    <a:gd name="connsiteX76" fmla="*/ 520700 w 2417234"/>
                    <a:gd name="connsiteY76" fmla="*/ 0 h 1018461"/>
                    <a:gd name="connsiteX77" fmla="*/ 539750 w 2417234"/>
                    <a:gd name="connsiteY77" fmla="*/ 6350 h 1018461"/>
                    <a:gd name="connsiteX78" fmla="*/ 537634 w 2417234"/>
                    <a:gd name="connsiteY78" fmla="*/ 31750 h 1018461"/>
                    <a:gd name="connsiteX79" fmla="*/ 535517 w 2417234"/>
                    <a:gd name="connsiteY79" fmla="*/ 48683 h 1018461"/>
                    <a:gd name="connsiteX80" fmla="*/ 531284 w 2417234"/>
                    <a:gd name="connsiteY80" fmla="*/ 57150 h 1018461"/>
                    <a:gd name="connsiteX81" fmla="*/ 529167 w 2417234"/>
                    <a:gd name="connsiteY81" fmla="*/ 63500 h 1018461"/>
                    <a:gd name="connsiteX82" fmla="*/ 527050 w 2417234"/>
                    <a:gd name="connsiteY82" fmla="*/ 78317 h 1018461"/>
                    <a:gd name="connsiteX83" fmla="*/ 522817 w 2417234"/>
                    <a:gd name="connsiteY83" fmla="*/ 91017 h 1018461"/>
                    <a:gd name="connsiteX84" fmla="*/ 527050 w 2417234"/>
                    <a:gd name="connsiteY84" fmla="*/ 122767 h 1018461"/>
                    <a:gd name="connsiteX85" fmla="*/ 531284 w 2417234"/>
                    <a:gd name="connsiteY85" fmla="*/ 129117 h 1018461"/>
                    <a:gd name="connsiteX86" fmla="*/ 533400 w 2417234"/>
                    <a:gd name="connsiteY86" fmla="*/ 139700 h 1018461"/>
                    <a:gd name="connsiteX87" fmla="*/ 539750 w 2417234"/>
                    <a:gd name="connsiteY87" fmla="*/ 141817 h 1018461"/>
                    <a:gd name="connsiteX88" fmla="*/ 571500 w 2417234"/>
                    <a:gd name="connsiteY88" fmla="*/ 137583 h 1018461"/>
                    <a:gd name="connsiteX89" fmla="*/ 601134 w 2417234"/>
                    <a:gd name="connsiteY89" fmla="*/ 131233 h 1018461"/>
                    <a:gd name="connsiteX90" fmla="*/ 628650 w 2417234"/>
                    <a:gd name="connsiteY90" fmla="*/ 127000 h 1018461"/>
                    <a:gd name="connsiteX91" fmla="*/ 639234 w 2417234"/>
                    <a:gd name="connsiteY91" fmla="*/ 122767 h 1018461"/>
                    <a:gd name="connsiteX92" fmla="*/ 658284 w 2417234"/>
                    <a:gd name="connsiteY92" fmla="*/ 116417 h 1018461"/>
                    <a:gd name="connsiteX93" fmla="*/ 664634 w 2417234"/>
                    <a:gd name="connsiteY93" fmla="*/ 162983 h 1018461"/>
                    <a:gd name="connsiteX94" fmla="*/ 668867 w 2417234"/>
                    <a:gd name="connsiteY94" fmla="*/ 177800 h 1018461"/>
                    <a:gd name="connsiteX95" fmla="*/ 660400 w 2417234"/>
                    <a:gd name="connsiteY95" fmla="*/ 237067 h 1018461"/>
                    <a:gd name="connsiteX96" fmla="*/ 654050 w 2417234"/>
                    <a:gd name="connsiteY96" fmla="*/ 245533 h 1018461"/>
                    <a:gd name="connsiteX97" fmla="*/ 645584 w 2417234"/>
                    <a:gd name="connsiteY97" fmla="*/ 256117 h 1018461"/>
                    <a:gd name="connsiteX98" fmla="*/ 637117 w 2417234"/>
                    <a:gd name="connsiteY98" fmla="*/ 264583 h 1018461"/>
                    <a:gd name="connsiteX99" fmla="*/ 630767 w 2417234"/>
                    <a:gd name="connsiteY99" fmla="*/ 275167 h 1018461"/>
                    <a:gd name="connsiteX100" fmla="*/ 624417 w 2417234"/>
                    <a:gd name="connsiteY100" fmla="*/ 283633 h 1018461"/>
                    <a:gd name="connsiteX101" fmla="*/ 613834 w 2417234"/>
                    <a:gd name="connsiteY101" fmla="*/ 294217 h 1018461"/>
                    <a:gd name="connsiteX102" fmla="*/ 603250 w 2417234"/>
                    <a:gd name="connsiteY102" fmla="*/ 309033 h 1018461"/>
                    <a:gd name="connsiteX103" fmla="*/ 594784 w 2417234"/>
                    <a:gd name="connsiteY103" fmla="*/ 321733 h 1018461"/>
                    <a:gd name="connsiteX104" fmla="*/ 586317 w 2417234"/>
                    <a:gd name="connsiteY104" fmla="*/ 328083 h 1018461"/>
                    <a:gd name="connsiteX105" fmla="*/ 575734 w 2417234"/>
                    <a:gd name="connsiteY105" fmla="*/ 340783 h 1018461"/>
                    <a:gd name="connsiteX106" fmla="*/ 567267 w 2417234"/>
                    <a:gd name="connsiteY106" fmla="*/ 349250 h 1018461"/>
                    <a:gd name="connsiteX107" fmla="*/ 556684 w 2417234"/>
                    <a:gd name="connsiteY107" fmla="*/ 359833 h 1018461"/>
                    <a:gd name="connsiteX108" fmla="*/ 548217 w 2417234"/>
                    <a:gd name="connsiteY108" fmla="*/ 372533 h 1018461"/>
                    <a:gd name="connsiteX109" fmla="*/ 543984 w 2417234"/>
                    <a:gd name="connsiteY109" fmla="*/ 378883 h 1018461"/>
                    <a:gd name="connsiteX110" fmla="*/ 541867 w 2417234"/>
                    <a:gd name="connsiteY110" fmla="*/ 387350 h 1018461"/>
                    <a:gd name="connsiteX111" fmla="*/ 548217 w 2417234"/>
                    <a:gd name="connsiteY111" fmla="*/ 393700 h 1018461"/>
                    <a:gd name="connsiteX112" fmla="*/ 550334 w 2417234"/>
                    <a:gd name="connsiteY112" fmla="*/ 400050 h 1018461"/>
                    <a:gd name="connsiteX113" fmla="*/ 556684 w 2417234"/>
                    <a:gd name="connsiteY113" fmla="*/ 408517 h 1018461"/>
                    <a:gd name="connsiteX114" fmla="*/ 567267 w 2417234"/>
                    <a:gd name="connsiteY114" fmla="*/ 423333 h 1018461"/>
                    <a:gd name="connsiteX115" fmla="*/ 586317 w 2417234"/>
                    <a:gd name="connsiteY115" fmla="*/ 421217 h 1018461"/>
                    <a:gd name="connsiteX116" fmla="*/ 592667 w 2417234"/>
                    <a:gd name="connsiteY116" fmla="*/ 412750 h 1018461"/>
                    <a:gd name="connsiteX117" fmla="*/ 599017 w 2417234"/>
                    <a:gd name="connsiteY117" fmla="*/ 402167 h 1018461"/>
                    <a:gd name="connsiteX118" fmla="*/ 611717 w 2417234"/>
                    <a:gd name="connsiteY118" fmla="*/ 387350 h 1018461"/>
                    <a:gd name="connsiteX119" fmla="*/ 618067 w 2417234"/>
                    <a:gd name="connsiteY119" fmla="*/ 374650 h 1018461"/>
                    <a:gd name="connsiteX120" fmla="*/ 626534 w 2417234"/>
                    <a:gd name="connsiteY120" fmla="*/ 361950 h 1018461"/>
                    <a:gd name="connsiteX121" fmla="*/ 628650 w 2417234"/>
                    <a:gd name="connsiteY121" fmla="*/ 355600 h 1018461"/>
                    <a:gd name="connsiteX122" fmla="*/ 645584 w 2417234"/>
                    <a:gd name="connsiteY122" fmla="*/ 347133 h 1018461"/>
                    <a:gd name="connsiteX123" fmla="*/ 651934 w 2417234"/>
                    <a:gd name="connsiteY123" fmla="*/ 342900 h 1018461"/>
                    <a:gd name="connsiteX124" fmla="*/ 658284 w 2417234"/>
                    <a:gd name="connsiteY124" fmla="*/ 340783 h 1018461"/>
                    <a:gd name="connsiteX125" fmla="*/ 673100 w 2417234"/>
                    <a:gd name="connsiteY125" fmla="*/ 334433 h 1018461"/>
                    <a:gd name="connsiteX126" fmla="*/ 679450 w 2417234"/>
                    <a:gd name="connsiteY126" fmla="*/ 338667 h 1018461"/>
                    <a:gd name="connsiteX127" fmla="*/ 677334 w 2417234"/>
                    <a:gd name="connsiteY127" fmla="*/ 374650 h 1018461"/>
                    <a:gd name="connsiteX128" fmla="*/ 679450 w 2417234"/>
                    <a:gd name="connsiteY128" fmla="*/ 385233 h 1018461"/>
                    <a:gd name="connsiteX129" fmla="*/ 685800 w 2417234"/>
                    <a:gd name="connsiteY129" fmla="*/ 387350 h 1018461"/>
                    <a:gd name="connsiteX130" fmla="*/ 702734 w 2417234"/>
                    <a:gd name="connsiteY130" fmla="*/ 397933 h 1018461"/>
                    <a:gd name="connsiteX131" fmla="*/ 711200 w 2417234"/>
                    <a:gd name="connsiteY131" fmla="*/ 400050 h 1018461"/>
                    <a:gd name="connsiteX132" fmla="*/ 728134 w 2417234"/>
                    <a:gd name="connsiteY132" fmla="*/ 408517 h 1018461"/>
                    <a:gd name="connsiteX133" fmla="*/ 740834 w 2417234"/>
                    <a:gd name="connsiteY133" fmla="*/ 414867 h 1018461"/>
                    <a:gd name="connsiteX134" fmla="*/ 772584 w 2417234"/>
                    <a:gd name="connsiteY134" fmla="*/ 423333 h 1018461"/>
                    <a:gd name="connsiteX135" fmla="*/ 785284 w 2417234"/>
                    <a:gd name="connsiteY135" fmla="*/ 427567 h 1018461"/>
                    <a:gd name="connsiteX136" fmla="*/ 819150 w 2417234"/>
                    <a:gd name="connsiteY136" fmla="*/ 433917 h 1018461"/>
                    <a:gd name="connsiteX137" fmla="*/ 853017 w 2417234"/>
                    <a:gd name="connsiteY137" fmla="*/ 438150 h 1018461"/>
                    <a:gd name="connsiteX138" fmla="*/ 880534 w 2417234"/>
                    <a:gd name="connsiteY138" fmla="*/ 444500 h 1018461"/>
                    <a:gd name="connsiteX139" fmla="*/ 916517 w 2417234"/>
                    <a:gd name="connsiteY139" fmla="*/ 450850 h 1018461"/>
                    <a:gd name="connsiteX140" fmla="*/ 950384 w 2417234"/>
                    <a:gd name="connsiteY140" fmla="*/ 446617 h 1018461"/>
                    <a:gd name="connsiteX141" fmla="*/ 956734 w 2417234"/>
                    <a:gd name="connsiteY141" fmla="*/ 444500 h 1018461"/>
                    <a:gd name="connsiteX142" fmla="*/ 992717 w 2417234"/>
                    <a:gd name="connsiteY142" fmla="*/ 440267 h 1018461"/>
                    <a:gd name="connsiteX143" fmla="*/ 1032934 w 2417234"/>
                    <a:gd name="connsiteY143" fmla="*/ 442383 h 1018461"/>
                    <a:gd name="connsiteX144" fmla="*/ 1096434 w 2417234"/>
                    <a:gd name="connsiteY144" fmla="*/ 448733 h 1018461"/>
                    <a:gd name="connsiteX145" fmla="*/ 1107017 w 2417234"/>
                    <a:gd name="connsiteY145" fmla="*/ 465667 h 1018461"/>
                    <a:gd name="connsiteX146" fmla="*/ 1104900 w 2417234"/>
                    <a:gd name="connsiteY146" fmla="*/ 472017 h 1018461"/>
                    <a:gd name="connsiteX147" fmla="*/ 1092200 w 2417234"/>
                    <a:gd name="connsiteY147" fmla="*/ 486833 h 1018461"/>
                    <a:gd name="connsiteX148" fmla="*/ 1083734 w 2417234"/>
                    <a:gd name="connsiteY148" fmla="*/ 499533 h 1018461"/>
                    <a:gd name="connsiteX149" fmla="*/ 1077384 w 2417234"/>
                    <a:gd name="connsiteY149" fmla="*/ 510117 h 1018461"/>
                    <a:gd name="connsiteX150" fmla="*/ 1077384 w 2417234"/>
                    <a:gd name="connsiteY150" fmla="*/ 567267 h 1018461"/>
                    <a:gd name="connsiteX151" fmla="*/ 1081617 w 2417234"/>
                    <a:gd name="connsiteY151" fmla="*/ 573617 h 1018461"/>
                    <a:gd name="connsiteX152" fmla="*/ 1094317 w 2417234"/>
                    <a:gd name="connsiteY152" fmla="*/ 605367 h 1018461"/>
                    <a:gd name="connsiteX153" fmla="*/ 1094317 w 2417234"/>
                    <a:gd name="connsiteY153" fmla="*/ 605367 h 1018461"/>
                    <a:gd name="connsiteX154" fmla="*/ 1100667 w 2417234"/>
                    <a:gd name="connsiteY154" fmla="*/ 620183 h 1018461"/>
                    <a:gd name="connsiteX155" fmla="*/ 1102784 w 2417234"/>
                    <a:gd name="connsiteY155" fmla="*/ 626533 h 1018461"/>
                    <a:gd name="connsiteX156" fmla="*/ 1109134 w 2417234"/>
                    <a:gd name="connsiteY156" fmla="*/ 632883 h 1018461"/>
                    <a:gd name="connsiteX157" fmla="*/ 1126067 w 2417234"/>
                    <a:gd name="connsiteY157" fmla="*/ 630767 h 1018461"/>
                    <a:gd name="connsiteX158" fmla="*/ 1132417 w 2417234"/>
                    <a:gd name="connsiteY158" fmla="*/ 628650 h 1018461"/>
                    <a:gd name="connsiteX159" fmla="*/ 1138767 w 2417234"/>
                    <a:gd name="connsiteY159" fmla="*/ 618067 h 1018461"/>
                    <a:gd name="connsiteX160" fmla="*/ 1155700 w 2417234"/>
                    <a:gd name="connsiteY160" fmla="*/ 605367 h 1018461"/>
                    <a:gd name="connsiteX161" fmla="*/ 1164167 w 2417234"/>
                    <a:gd name="connsiteY161" fmla="*/ 592667 h 1018461"/>
                    <a:gd name="connsiteX162" fmla="*/ 1168400 w 2417234"/>
                    <a:gd name="connsiteY162" fmla="*/ 586317 h 1018461"/>
                    <a:gd name="connsiteX163" fmla="*/ 1178984 w 2417234"/>
                    <a:gd name="connsiteY163" fmla="*/ 577850 h 1018461"/>
                    <a:gd name="connsiteX164" fmla="*/ 1185334 w 2417234"/>
                    <a:gd name="connsiteY164" fmla="*/ 575733 h 1018461"/>
                    <a:gd name="connsiteX165" fmla="*/ 1198034 w 2417234"/>
                    <a:gd name="connsiteY165" fmla="*/ 584200 h 1018461"/>
                    <a:gd name="connsiteX166" fmla="*/ 1204384 w 2417234"/>
                    <a:gd name="connsiteY166" fmla="*/ 588433 h 1018461"/>
                    <a:gd name="connsiteX167" fmla="*/ 1219200 w 2417234"/>
                    <a:gd name="connsiteY167" fmla="*/ 575733 h 1018461"/>
                    <a:gd name="connsiteX168" fmla="*/ 1231900 w 2417234"/>
                    <a:gd name="connsiteY168" fmla="*/ 577850 h 1018461"/>
                    <a:gd name="connsiteX169" fmla="*/ 1240367 w 2417234"/>
                    <a:gd name="connsiteY169" fmla="*/ 588433 h 1018461"/>
                    <a:gd name="connsiteX170" fmla="*/ 1246717 w 2417234"/>
                    <a:gd name="connsiteY170" fmla="*/ 603250 h 1018461"/>
                    <a:gd name="connsiteX171" fmla="*/ 1253067 w 2417234"/>
                    <a:gd name="connsiteY171" fmla="*/ 605367 h 1018461"/>
                    <a:gd name="connsiteX172" fmla="*/ 1267884 w 2417234"/>
                    <a:gd name="connsiteY172" fmla="*/ 599017 h 1018461"/>
                    <a:gd name="connsiteX173" fmla="*/ 1276350 w 2417234"/>
                    <a:gd name="connsiteY173" fmla="*/ 594783 h 1018461"/>
                    <a:gd name="connsiteX174" fmla="*/ 1282700 w 2417234"/>
                    <a:gd name="connsiteY174" fmla="*/ 592667 h 1018461"/>
                    <a:gd name="connsiteX175" fmla="*/ 1289050 w 2417234"/>
                    <a:gd name="connsiteY175" fmla="*/ 588433 h 1018461"/>
                    <a:gd name="connsiteX176" fmla="*/ 1295400 w 2417234"/>
                    <a:gd name="connsiteY176" fmla="*/ 586317 h 1018461"/>
                    <a:gd name="connsiteX177" fmla="*/ 1308100 w 2417234"/>
                    <a:gd name="connsiteY177" fmla="*/ 573617 h 1018461"/>
                    <a:gd name="connsiteX178" fmla="*/ 1316567 w 2417234"/>
                    <a:gd name="connsiteY178" fmla="*/ 546100 h 1018461"/>
                    <a:gd name="connsiteX179" fmla="*/ 1322917 w 2417234"/>
                    <a:gd name="connsiteY179" fmla="*/ 535517 h 1018461"/>
                    <a:gd name="connsiteX180" fmla="*/ 1333500 w 2417234"/>
                    <a:gd name="connsiteY180" fmla="*/ 527050 h 1018461"/>
                    <a:gd name="connsiteX181" fmla="*/ 1348317 w 2417234"/>
                    <a:gd name="connsiteY181" fmla="*/ 505883 h 1018461"/>
                    <a:gd name="connsiteX182" fmla="*/ 1369484 w 2417234"/>
                    <a:gd name="connsiteY182" fmla="*/ 486833 h 1018461"/>
                    <a:gd name="connsiteX183" fmla="*/ 1388534 w 2417234"/>
                    <a:gd name="connsiteY183" fmla="*/ 476250 h 1018461"/>
                    <a:gd name="connsiteX184" fmla="*/ 1401234 w 2417234"/>
                    <a:gd name="connsiteY184" fmla="*/ 465667 h 1018461"/>
                    <a:gd name="connsiteX185" fmla="*/ 1407584 w 2417234"/>
                    <a:gd name="connsiteY185" fmla="*/ 469900 h 1018461"/>
                    <a:gd name="connsiteX186" fmla="*/ 1409700 w 2417234"/>
                    <a:gd name="connsiteY186" fmla="*/ 478367 h 1018461"/>
                    <a:gd name="connsiteX187" fmla="*/ 1413934 w 2417234"/>
                    <a:gd name="connsiteY187" fmla="*/ 484717 h 1018461"/>
                    <a:gd name="connsiteX188" fmla="*/ 1426634 w 2417234"/>
                    <a:gd name="connsiteY188" fmla="*/ 531283 h 1018461"/>
                    <a:gd name="connsiteX189" fmla="*/ 1432984 w 2417234"/>
                    <a:gd name="connsiteY189" fmla="*/ 535517 h 1018461"/>
                    <a:gd name="connsiteX190" fmla="*/ 1437217 w 2417234"/>
                    <a:gd name="connsiteY190" fmla="*/ 541867 h 1018461"/>
                    <a:gd name="connsiteX191" fmla="*/ 1468967 w 2417234"/>
                    <a:gd name="connsiteY191" fmla="*/ 539750 h 1018461"/>
                    <a:gd name="connsiteX192" fmla="*/ 1483784 w 2417234"/>
                    <a:gd name="connsiteY192" fmla="*/ 527050 h 1018461"/>
                    <a:gd name="connsiteX193" fmla="*/ 1490134 w 2417234"/>
                    <a:gd name="connsiteY193" fmla="*/ 524933 h 1018461"/>
                    <a:gd name="connsiteX194" fmla="*/ 1517650 w 2417234"/>
                    <a:gd name="connsiteY194" fmla="*/ 529167 h 1018461"/>
                    <a:gd name="connsiteX195" fmla="*/ 1545167 w 2417234"/>
                    <a:gd name="connsiteY195" fmla="*/ 556683 h 1018461"/>
                    <a:gd name="connsiteX196" fmla="*/ 1553634 w 2417234"/>
                    <a:gd name="connsiteY196" fmla="*/ 563033 h 1018461"/>
                    <a:gd name="connsiteX197" fmla="*/ 1564217 w 2417234"/>
                    <a:gd name="connsiteY197" fmla="*/ 573617 h 1018461"/>
                    <a:gd name="connsiteX198" fmla="*/ 1572684 w 2417234"/>
                    <a:gd name="connsiteY198" fmla="*/ 590550 h 1018461"/>
                    <a:gd name="connsiteX199" fmla="*/ 1576917 w 2417234"/>
                    <a:gd name="connsiteY199" fmla="*/ 599017 h 1018461"/>
                    <a:gd name="connsiteX200" fmla="*/ 1585384 w 2417234"/>
                    <a:gd name="connsiteY200" fmla="*/ 605367 h 1018461"/>
                    <a:gd name="connsiteX201" fmla="*/ 1591734 w 2417234"/>
                    <a:gd name="connsiteY201" fmla="*/ 611717 h 1018461"/>
                    <a:gd name="connsiteX202" fmla="*/ 1604434 w 2417234"/>
                    <a:gd name="connsiteY202" fmla="*/ 618067 h 1018461"/>
                    <a:gd name="connsiteX203" fmla="*/ 1623484 w 2417234"/>
                    <a:gd name="connsiteY203" fmla="*/ 624417 h 1018461"/>
                    <a:gd name="connsiteX204" fmla="*/ 1693334 w 2417234"/>
                    <a:gd name="connsiteY204" fmla="*/ 618067 h 1018461"/>
                    <a:gd name="connsiteX205" fmla="*/ 1716617 w 2417234"/>
                    <a:gd name="connsiteY205" fmla="*/ 620183 h 1018461"/>
                    <a:gd name="connsiteX206" fmla="*/ 1722967 w 2417234"/>
                    <a:gd name="connsiteY206" fmla="*/ 624417 h 1018461"/>
                    <a:gd name="connsiteX207" fmla="*/ 1729317 w 2417234"/>
                    <a:gd name="connsiteY207" fmla="*/ 626533 h 1018461"/>
                    <a:gd name="connsiteX208" fmla="*/ 1742017 w 2417234"/>
                    <a:gd name="connsiteY208" fmla="*/ 635000 h 1018461"/>
                    <a:gd name="connsiteX209" fmla="*/ 1750484 w 2417234"/>
                    <a:gd name="connsiteY209" fmla="*/ 649817 h 1018461"/>
                    <a:gd name="connsiteX210" fmla="*/ 1761067 w 2417234"/>
                    <a:gd name="connsiteY210" fmla="*/ 668867 h 1018461"/>
                    <a:gd name="connsiteX211" fmla="*/ 1763184 w 2417234"/>
                    <a:gd name="connsiteY211" fmla="*/ 683683 h 1018461"/>
                    <a:gd name="connsiteX212" fmla="*/ 1767417 w 2417234"/>
                    <a:gd name="connsiteY212" fmla="*/ 698500 h 1018461"/>
                    <a:gd name="connsiteX213" fmla="*/ 1775884 w 2417234"/>
                    <a:gd name="connsiteY213" fmla="*/ 738717 h 1018461"/>
                    <a:gd name="connsiteX214" fmla="*/ 1778000 w 2417234"/>
                    <a:gd name="connsiteY214" fmla="*/ 755650 h 1018461"/>
                    <a:gd name="connsiteX215" fmla="*/ 1780117 w 2417234"/>
                    <a:gd name="connsiteY215" fmla="*/ 768350 h 1018461"/>
                    <a:gd name="connsiteX216" fmla="*/ 1786467 w 2417234"/>
                    <a:gd name="connsiteY216" fmla="*/ 772583 h 1018461"/>
                    <a:gd name="connsiteX217" fmla="*/ 1809750 w 2417234"/>
                    <a:gd name="connsiteY217" fmla="*/ 747183 h 1018461"/>
                    <a:gd name="connsiteX218" fmla="*/ 1818217 w 2417234"/>
                    <a:gd name="connsiteY218" fmla="*/ 734483 h 1018461"/>
                    <a:gd name="connsiteX219" fmla="*/ 1824567 w 2417234"/>
                    <a:gd name="connsiteY219" fmla="*/ 721783 h 1018461"/>
                    <a:gd name="connsiteX220" fmla="*/ 1833034 w 2417234"/>
                    <a:gd name="connsiteY220" fmla="*/ 715433 h 1018461"/>
                    <a:gd name="connsiteX221" fmla="*/ 1841500 w 2417234"/>
                    <a:gd name="connsiteY221" fmla="*/ 706967 h 1018461"/>
                    <a:gd name="connsiteX222" fmla="*/ 1847850 w 2417234"/>
                    <a:gd name="connsiteY222" fmla="*/ 704850 h 1018461"/>
                    <a:gd name="connsiteX223" fmla="*/ 1854200 w 2417234"/>
                    <a:gd name="connsiteY223" fmla="*/ 700617 h 1018461"/>
                    <a:gd name="connsiteX224" fmla="*/ 1864784 w 2417234"/>
                    <a:gd name="connsiteY224" fmla="*/ 711200 h 1018461"/>
                    <a:gd name="connsiteX225" fmla="*/ 1871134 w 2417234"/>
                    <a:gd name="connsiteY225" fmla="*/ 713317 h 1018461"/>
                    <a:gd name="connsiteX226" fmla="*/ 1890184 w 2417234"/>
                    <a:gd name="connsiteY226" fmla="*/ 728133 h 1018461"/>
                    <a:gd name="connsiteX227" fmla="*/ 1905000 w 2417234"/>
                    <a:gd name="connsiteY227" fmla="*/ 738717 h 1018461"/>
                    <a:gd name="connsiteX228" fmla="*/ 1911350 w 2417234"/>
                    <a:gd name="connsiteY228" fmla="*/ 740833 h 1018461"/>
                    <a:gd name="connsiteX229" fmla="*/ 1936750 w 2417234"/>
                    <a:gd name="connsiteY229" fmla="*/ 747183 h 1018461"/>
                    <a:gd name="connsiteX230" fmla="*/ 1960034 w 2417234"/>
                    <a:gd name="connsiteY230" fmla="*/ 753533 h 1018461"/>
                    <a:gd name="connsiteX231" fmla="*/ 1972734 w 2417234"/>
                    <a:gd name="connsiteY231" fmla="*/ 759883 h 1018461"/>
                    <a:gd name="connsiteX232" fmla="*/ 1987550 w 2417234"/>
                    <a:gd name="connsiteY232" fmla="*/ 766233 h 1018461"/>
                    <a:gd name="connsiteX233" fmla="*/ 2008717 w 2417234"/>
                    <a:gd name="connsiteY233" fmla="*/ 762000 h 1018461"/>
                    <a:gd name="connsiteX234" fmla="*/ 2017184 w 2417234"/>
                    <a:gd name="connsiteY234" fmla="*/ 759883 h 1018461"/>
                    <a:gd name="connsiteX235" fmla="*/ 2021417 w 2417234"/>
                    <a:gd name="connsiteY235" fmla="*/ 753533 h 1018461"/>
                    <a:gd name="connsiteX236" fmla="*/ 2027767 w 2417234"/>
                    <a:gd name="connsiteY236" fmla="*/ 747183 h 1018461"/>
                    <a:gd name="connsiteX237" fmla="*/ 2038350 w 2417234"/>
                    <a:gd name="connsiteY237" fmla="*/ 730250 h 1018461"/>
                    <a:gd name="connsiteX238" fmla="*/ 2042584 w 2417234"/>
                    <a:gd name="connsiteY238" fmla="*/ 726017 h 1018461"/>
                    <a:gd name="connsiteX239" fmla="*/ 2044700 w 2417234"/>
                    <a:gd name="connsiteY239" fmla="*/ 719667 h 1018461"/>
                    <a:gd name="connsiteX240" fmla="*/ 2051050 w 2417234"/>
                    <a:gd name="connsiteY240" fmla="*/ 717550 h 1018461"/>
                    <a:gd name="connsiteX241" fmla="*/ 2059517 w 2417234"/>
                    <a:gd name="connsiteY241" fmla="*/ 713317 h 1018461"/>
                    <a:gd name="connsiteX242" fmla="*/ 2087034 w 2417234"/>
                    <a:gd name="connsiteY242" fmla="*/ 706967 h 1018461"/>
                    <a:gd name="connsiteX243" fmla="*/ 2116667 w 2417234"/>
                    <a:gd name="connsiteY243" fmla="*/ 723900 h 1018461"/>
                    <a:gd name="connsiteX244" fmla="*/ 2123017 w 2417234"/>
                    <a:gd name="connsiteY244" fmla="*/ 730250 h 1018461"/>
                    <a:gd name="connsiteX245" fmla="*/ 2129367 w 2417234"/>
                    <a:gd name="connsiteY245" fmla="*/ 734483 h 1018461"/>
                    <a:gd name="connsiteX246" fmla="*/ 2133600 w 2417234"/>
                    <a:gd name="connsiteY246" fmla="*/ 738717 h 1018461"/>
                    <a:gd name="connsiteX247" fmla="*/ 2159000 w 2417234"/>
                    <a:gd name="connsiteY247" fmla="*/ 755650 h 1018461"/>
                    <a:gd name="connsiteX248" fmla="*/ 2165350 w 2417234"/>
                    <a:gd name="connsiteY248" fmla="*/ 759883 h 1018461"/>
                    <a:gd name="connsiteX249" fmla="*/ 2171700 w 2417234"/>
                    <a:gd name="connsiteY249" fmla="*/ 762000 h 1018461"/>
                    <a:gd name="connsiteX250" fmla="*/ 2180167 w 2417234"/>
                    <a:gd name="connsiteY250" fmla="*/ 766233 h 1018461"/>
                    <a:gd name="connsiteX251" fmla="*/ 2188634 w 2417234"/>
                    <a:gd name="connsiteY251" fmla="*/ 768350 h 1018461"/>
                    <a:gd name="connsiteX252" fmla="*/ 2205567 w 2417234"/>
                    <a:gd name="connsiteY252" fmla="*/ 774700 h 1018461"/>
                    <a:gd name="connsiteX253" fmla="*/ 2230967 w 2417234"/>
                    <a:gd name="connsiteY253" fmla="*/ 785283 h 1018461"/>
                    <a:gd name="connsiteX254" fmla="*/ 2300817 w 2417234"/>
                    <a:gd name="connsiteY254" fmla="*/ 823383 h 1018461"/>
                    <a:gd name="connsiteX255" fmla="*/ 2309284 w 2417234"/>
                    <a:gd name="connsiteY255" fmla="*/ 827617 h 1018461"/>
                    <a:gd name="connsiteX256" fmla="*/ 2319867 w 2417234"/>
                    <a:gd name="connsiteY256" fmla="*/ 833967 h 1018461"/>
                    <a:gd name="connsiteX257" fmla="*/ 2330450 w 2417234"/>
                    <a:gd name="connsiteY257" fmla="*/ 836083 h 1018461"/>
                    <a:gd name="connsiteX258" fmla="*/ 2334684 w 2417234"/>
                    <a:gd name="connsiteY258" fmla="*/ 840317 h 1018461"/>
                    <a:gd name="connsiteX259" fmla="*/ 2343150 w 2417234"/>
                    <a:gd name="connsiteY259" fmla="*/ 842433 h 1018461"/>
                    <a:gd name="connsiteX260" fmla="*/ 2349500 w 2417234"/>
                    <a:gd name="connsiteY260" fmla="*/ 844550 h 1018461"/>
                    <a:gd name="connsiteX261" fmla="*/ 2357967 w 2417234"/>
                    <a:gd name="connsiteY261" fmla="*/ 850900 h 1018461"/>
                    <a:gd name="connsiteX262" fmla="*/ 2374900 w 2417234"/>
                    <a:gd name="connsiteY262" fmla="*/ 861483 h 1018461"/>
                    <a:gd name="connsiteX263" fmla="*/ 2396067 w 2417234"/>
                    <a:gd name="connsiteY263" fmla="*/ 882650 h 1018461"/>
                    <a:gd name="connsiteX264" fmla="*/ 2402417 w 2417234"/>
                    <a:gd name="connsiteY264" fmla="*/ 889000 h 1018461"/>
                    <a:gd name="connsiteX265" fmla="*/ 2406650 w 2417234"/>
                    <a:gd name="connsiteY265" fmla="*/ 895350 h 1018461"/>
                    <a:gd name="connsiteX266" fmla="*/ 2417234 w 2417234"/>
                    <a:gd name="connsiteY266" fmla="*/ 905933 h 1018461"/>
                    <a:gd name="connsiteX267" fmla="*/ 2415117 w 2417234"/>
                    <a:gd name="connsiteY267" fmla="*/ 916517 h 1018461"/>
                    <a:gd name="connsiteX268" fmla="*/ 2413000 w 2417234"/>
                    <a:gd name="connsiteY268" fmla="*/ 929217 h 1018461"/>
                    <a:gd name="connsiteX269" fmla="*/ 2408767 w 2417234"/>
                    <a:gd name="connsiteY269" fmla="*/ 937683 h 1018461"/>
                    <a:gd name="connsiteX270" fmla="*/ 2406650 w 2417234"/>
                    <a:gd name="connsiteY270" fmla="*/ 946150 h 1018461"/>
                    <a:gd name="connsiteX271" fmla="*/ 2396067 w 2417234"/>
                    <a:gd name="connsiteY271" fmla="*/ 965200 h 1018461"/>
                    <a:gd name="connsiteX272" fmla="*/ 2387600 w 2417234"/>
                    <a:gd name="connsiteY272" fmla="*/ 971550 h 1018461"/>
                    <a:gd name="connsiteX273" fmla="*/ 2374900 w 2417234"/>
                    <a:gd name="connsiteY273" fmla="*/ 982133 h 1018461"/>
                    <a:gd name="connsiteX274" fmla="*/ 2370667 w 2417234"/>
                    <a:gd name="connsiteY274" fmla="*/ 988483 h 1018461"/>
                    <a:gd name="connsiteX275" fmla="*/ 2357967 w 2417234"/>
                    <a:gd name="connsiteY275" fmla="*/ 996950 h 1018461"/>
                    <a:gd name="connsiteX276" fmla="*/ 2347384 w 2417234"/>
                    <a:gd name="connsiteY276" fmla="*/ 1009650 h 1018461"/>
                    <a:gd name="connsiteX277" fmla="*/ 2345267 w 2417234"/>
                    <a:gd name="connsiteY277" fmla="*/ 1018117 h 1018461"/>
                    <a:gd name="connsiteX278" fmla="*/ 2341034 w 2417234"/>
                    <a:gd name="connsiteY278" fmla="*/ 1003300 h 1018461"/>
                    <a:gd name="connsiteX279" fmla="*/ 2334684 w 2417234"/>
                    <a:gd name="connsiteY279" fmla="*/ 986367 h 1018461"/>
                    <a:gd name="connsiteX280" fmla="*/ 2330450 w 2417234"/>
                    <a:gd name="connsiteY280" fmla="*/ 973667 h 1018461"/>
                    <a:gd name="connsiteX281" fmla="*/ 2317750 w 2417234"/>
                    <a:gd name="connsiteY281" fmla="*/ 960967 h 1018461"/>
                    <a:gd name="connsiteX282" fmla="*/ 2311400 w 2417234"/>
                    <a:gd name="connsiteY282" fmla="*/ 952500 h 1018461"/>
                    <a:gd name="connsiteX283" fmla="*/ 2298700 w 2417234"/>
                    <a:gd name="connsiteY283" fmla="*/ 944033 h 1018461"/>
                    <a:gd name="connsiteX284" fmla="*/ 2292350 w 2417234"/>
                    <a:gd name="connsiteY284" fmla="*/ 939800 h 1018461"/>
                    <a:gd name="connsiteX285" fmla="*/ 2288117 w 2417234"/>
                    <a:gd name="connsiteY285" fmla="*/ 933450 h 1018461"/>
                    <a:gd name="connsiteX286" fmla="*/ 2281767 w 2417234"/>
                    <a:gd name="connsiteY286" fmla="*/ 931333 h 1018461"/>
                    <a:gd name="connsiteX287" fmla="*/ 2275417 w 2417234"/>
                    <a:gd name="connsiteY287" fmla="*/ 927100 h 1018461"/>
                    <a:gd name="connsiteX288" fmla="*/ 2269067 w 2417234"/>
                    <a:gd name="connsiteY288" fmla="*/ 924983 h 1018461"/>
                    <a:gd name="connsiteX289" fmla="*/ 2258484 w 2417234"/>
                    <a:gd name="connsiteY289" fmla="*/ 918633 h 1018461"/>
                    <a:gd name="connsiteX290" fmla="*/ 2237317 w 2417234"/>
                    <a:gd name="connsiteY290" fmla="*/ 922867 h 1018461"/>
                    <a:gd name="connsiteX291" fmla="*/ 2230967 w 2417234"/>
                    <a:gd name="connsiteY291" fmla="*/ 929217 h 1018461"/>
                    <a:gd name="connsiteX292" fmla="*/ 2224617 w 2417234"/>
                    <a:gd name="connsiteY292" fmla="*/ 931333 h 1018461"/>
                    <a:gd name="connsiteX293" fmla="*/ 2222500 w 2417234"/>
                    <a:gd name="connsiteY293" fmla="*/ 937683 h 1018461"/>
                    <a:gd name="connsiteX294" fmla="*/ 2201334 w 2417234"/>
                    <a:gd name="connsiteY294" fmla="*/ 939800 h 1018461"/>
                    <a:gd name="connsiteX295" fmla="*/ 2199217 w 2417234"/>
                    <a:gd name="connsiteY295" fmla="*/ 933450 h 1018461"/>
                    <a:gd name="connsiteX296" fmla="*/ 2197100 w 2417234"/>
                    <a:gd name="connsiteY296" fmla="*/ 893233 h 1018461"/>
                    <a:gd name="connsiteX297" fmla="*/ 2184400 w 2417234"/>
                    <a:gd name="connsiteY297" fmla="*/ 884767 h 1018461"/>
                    <a:gd name="connsiteX298" fmla="*/ 2165350 w 2417234"/>
                    <a:gd name="connsiteY298" fmla="*/ 876300 h 1018461"/>
                    <a:gd name="connsiteX299" fmla="*/ 2159000 w 2417234"/>
                    <a:gd name="connsiteY299" fmla="*/ 872067 h 1018461"/>
                    <a:gd name="connsiteX300" fmla="*/ 2152650 w 2417234"/>
                    <a:gd name="connsiteY300" fmla="*/ 869950 h 1018461"/>
                    <a:gd name="connsiteX301" fmla="*/ 2142067 w 2417234"/>
                    <a:gd name="connsiteY301" fmla="*/ 865717 h 1018461"/>
                    <a:gd name="connsiteX302" fmla="*/ 2129367 w 2417234"/>
                    <a:gd name="connsiteY302" fmla="*/ 861483 h 1018461"/>
                    <a:gd name="connsiteX303" fmla="*/ 2114550 w 2417234"/>
                    <a:gd name="connsiteY303" fmla="*/ 855133 h 1018461"/>
                    <a:gd name="connsiteX304" fmla="*/ 2101850 w 2417234"/>
                    <a:gd name="connsiteY304" fmla="*/ 853017 h 1018461"/>
                    <a:gd name="connsiteX305" fmla="*/ 2082800 w 2417234"/>
                    <a:gd name="connsiteY305" fmla="*/ 848783 h 1018461"/>
                    <a:gd name="connsiteX306" fmla="*/ 2010834 w 2417234"/>
                    <a:gd name="connsiteY306" fmla="*/ 855133 h 1018461"/>
                    <a:gd name="connsiteX307" fmla="*/ 1964267 w 2417234"/>
                    <a:gd name="connsiteY307" fmla="*/ 863600 h 1018461"/>
                    <a:gd name="connsiteX308" fmla="*/ 1854200 w 2417234"/>
                    <a:gd name="connsiteY308" fmla="*/ 861483 h 1018461"/>
                    <a:gd name="connsiteX309" fmla="*/ 1847850 w 2417234"/>
                    <a:gd name="connsiteY309" fmla="*/ 859367 h 1018461"/>
                    <a:gd name="connsiteX310" fmla="*/ 1826684 w 2417234"/>
                    <a:gd name="connsiteY310" fmla="*/ 855133 h 1018461"/>
                    <a:gd name="connsiteX311" fmla="*/ 1809750 w 2417234"/>
                    <a:gd name="connsiteY311" fmla="*/ 846667 h 1018461"/>
                    <a:gd name="connsiteX312" fmla="*/ 1792817 w 2417234"/>
                    <a:gd name="connsiteY312" fmla="*/ 842433 h 1018461"/>
                    <a:gd name="connsiteX313" fmla="*/ 1778000 w 2417234"/>
                    <a:gd name="connsiteY313" fmla="*/ 838200 h 1018461"/>
                    <a:gd name="connsiteX314" fmla="*/ 1761067 w 2417234"/>
                    <a:gd name="connsiteY314" fmla="*/ 833967 h 1018461"/>
                    <a:gd name="connsiteX315" fmla="*/ 1697567 w 2417234"/>
                    <a:gd name="connsiteY315" fmla="*/ 831850 h 1018461"/>
                    <a:gd name="connsiteX316" fmla="*/ 1678517 w 2417234"/>
                    <a:gd name="connsiteY316" fmla="*/ 825500 h 1018461"/>
                    <a:gd name="connsiteX317" fmla="*/ 1655234 w 2417234"/>
                    <a:gd name="connsiteY317" fmla="*/ 819150 h 1018461"/>
                    <a:gd name="connsiteX318" fmla="*/ 1634067 w 2417234"/>
                    <a:gd name="connsiteY318" fmla="*/ 812800 h 1018461"/>
                    <a:gd name="connsiteX319" fmla="*/ 1619250 w 2417234"/>
                    <a:gd name="connsiteY319" fmla="*/ 808567 h 1018461"/>
                    <a:gd name="connsiteX320" fmla="*/ 1595967 w 2417234"/>
                    <a:gd name="connsiteY320" fmla="*/ 802217 h 1018461"/>
                    <a:gd name="connsiteX321" fmla="*/ 1576917 w 2417234"/>
                    <a:gd name="connsiteY321" fmla="*/ 793750 h 1018461"/>
                    <a:gd name="connsiteX322" fmla="*/ 1557867 w 2417234"/>
                    <a:gd name="connsiteY322" fmla="*/ 789517 h 1018461"/>
                    <a:gd name="connsiteX323" fmla="*/ 1519767 w 2417234"/>
                    <a:gd name="connsiteY323" fmla="*/ 791633 h 1018461"/>
                    <a:gd name="connsiteX324" fmla="*/ 1452034 w 2417234"/>
                    <a:gd name="connsiteY324" fmla="*/ 785283 h 1018461"/>
                    <a:gd name="connsiteX325" fmla="*/ 1418167 w 2417234"/>
                    <a:gd name="connsiteY325" fmla="*/ 783167 h 1018461"/>
                    <a:gd name="connsiteX326" fmla="*/ 1403350 w 2417234"/>
                    <a:gd name="connsiteY326" fmla="*/ 778933 h 1018461"/>
                    <a:gd name="connsiteX327" fmla="*/ 1384300 w 2417234"/>
                    <a:gd name="connsiteY327" fmla="*/ 776817 h 1018461"/>
                    <a:gd name="connsiteX328" fmla="*/ 1352550 w 2417234"/>
                    <a:gd name="connsiteY328" fmla="*/ 772583 h 1018461"/>
                    <a:gd name="connsiteX329" fmla="*/ 1327150 w 2417234"/>
                    <a:gd name="connsiteY329" fmla="*/ 766233 h 1018461"/>
                    <a:gd name="connsiteX330" fmla="*/ 1314450 w 2417234"/>
                    <a:gd name="connsiteY330" fmla="*/ 764117 h 1018461"/>
                    <a:gd name="connsiteX331" fmla="*/ 1310217 w 2417234"/>
                    <a:gd name="connsiteY331" fmla="*/ 759883 h 1018461"/>
                    <a:gd name="connsiteX332" fmla="*/ 1299634 w 2417234"/>
                    <a:gd name="connsiteY332" fmla="*/ 757767 h 1018461"/>
                    <a:gd name="connsiteX333" fmla="*/ 1293284 w 2417234"/>
                    <a:gd name="connsiteY333" fmla="*/ 755650 h 1018461"/>
                    <a:gd name="connsiteX334" fmla="*/ 1265767 w 2417234"/>
                    <a:gd name="connsiteY334" fmla="*/ 749300 h 1018461"/>
                    <a:gd name="connsiteX335" fmla="*/ 1246717 w 2417234"/>
                    <a:gd name="connsiteY335" fmla="*/ 745067 h 1018461"/>
                    <a:gd name="connsiteX336" fmla="*/ 1225550 w 2417234"/>
                    <a:gd name="connsiteY336" fmla="*/ 742950 h 1018461"/>
                    <a:gd name="connsiteX337" fmla="*/ 1206500 w 2417234"/>
                    <a:gd name="connsiteY337" fmla="*/ 738717 h 1018461"/>
                    <a:gd name="connsiteX338" fmla="*/ 1198034 w 2417234"/>
                    <a:gd name="connsiteY338" fmla="*/ 736600 h 1018461"/>
                    <a:gd name="connsiteX339" fmla="*/ 1166284 w 2417234"/>
                    <a:gd name="connsiteY339" fmla="*/ 732367 h 1018461"/>
                    <a:gd name="connsiteX340" fmla="*/ 1113367 w 2417234"/>
                    <a:gd name="connsiteY340" fmla="*/ 726017 h 1018461"/>
                    <a:gd name="connsiteX341" fmla="*/ 1100667 w 2417234"/>
                    <a:gd name="connsiteY341" fmla="*/ 723900 h 1018461"/>
                    <a:gd name="connsiteX342" fmla="*/ 1087967 w 2417234"/>
                    <a:gd name="connsiteY342" fmla="*/ 719667 h 1018461"/>
                    <a:gd name="connsiteX343" fmla="*/ 1032934 w 2417234"/>
                    <a:gd name="connsiteY343" fmla="*/ 713317 h 1018461"/>
                    <a:gd name="connsiteX344" fmla="*/ 1007534 w 2417234"/>
                    <a:gd name="connsiteY344" fmla="*/ 704850 h 1018461"/>
                    <a:gd name="connsiteX345" fmla="*/ 984250 w 2417234"/>
                    <a:gd name="connsiteY345" fmla="*/ 698500 h 1018461"/>
                    <a:gd name="connsiteX346" fmla="*/ 969434 w 2417234"/>
                    <a:gd name="connsiteY346" fmla="*/ 690033 h 1018461"/>
                    <a:gd name="connsiteX347" fmla="*/ 954617 w 2417234"/>
                    <a:gd name="connsiteY347" fmla="*/ 683683 h 1018461"/>
                    <a:gd name="connsiteX348" fmla="*/ 950384 w 2417234"/>
                    <a:gd name="connsiteY348" fmla="*/ 677333 h 1018461"/>
                    <a:gd name="connsiteX349" fmla="*/ 944034 w 2417234"/>
                    <a:gd name="connsiteY349" fmla="*/ 675217 h 1018461"/>
                    <a:gd name="connsiteX350" fmla="*/ 931334 w 2417234"/>
                    <a:gd name="connsiteY350" fmla="*/ 668867 h 1018461"/>
                    <a:gd name="connsiteX351" fmla="*/ 920750 w 2417234"/>
                    <a:gd name="connsiteY351" fmla="*/ 662517 h 1018461"/>
                    <a:gd name="connsiteX352" fmla="*/ 903817 w 2417234"/>
                    <a:gd name="connsiteY352" fmla="*/ 656167 h 1018461"/>
                    <a:gd name="connsiteX353" fmla="*/ 893234 w 2417234"/>
                    <a:gd name="connsiteY353" fmla="*/ 651933 h 1018461"/>
                    <a:gd name="connsiteX354" fmla="*/ 884767 w 2417234"/>
                    <a:gd name="connsiteY354" fmla="*/ 649817 h 1018461"/>
                    <a:gd name="connsiteX355" fmla="*/ 865717 w 2417234"/>
                    <a:gd name="connsiteY355" fmla="*/ 645583 h 1018461"/>
                    <a:gd name="connsiteX356" fmla="*/ 766234 w 2417234"/>
                    <a:gd name="connsiteY356" fmla="*/ 639233 h 1018461"/>
                    <a:gd name="connsiteX357" fmla="*/ 732367 w 2417234"/>
                    <a:gd name="connsiteY357" fmla="*/ 635000 h 1018461"/>
                    <a:gd name="connsiteX358" fmla="*/ 730250 w 2417234"/>
                    <a:gd name="connsiteY358" fmla="*/ 605367 h 1018461"/>
                    <a:gd name="connsiteX359" fmla="*/ 723900 w 2417234"/>
                    <a:gd name="connsiteY359" fmla="*/ 601133 h 1018461"/>
                    <a:gd name="connsiteX360" fmla="*/ 717550 w 2417234"/>
                    <a:gd name="connsiteY360" fmla="*/ 603250 h 1018461"/>
                    <a:gd name="connsiteX361" fmla="*/ 660400 w 2417234"/>
                    <a:gd name="connsiteY361" fmla="*/ 601133 h 1018461"/>
                    <a:gd name="connsiteX362" fmla="*/ 575734 w 2417234"/>
                    <a:gd name="connsiteY362" fmla="*/ 596900 h 1018461"/>
                    <a:gd name="connsiteX363" fmla="*/ 565150 w 2417234"/>
                    <a:gd name="connsiteY363" fmla="*/ 592667 h 1018461"/>
                    <a:gd name="connsiteX364" fmla="*/ 552450 w 2417234"/>
                    <a:gd name="connsiteY364" fmla="*/ 588433 h 1018461"/>
                    <a:gd name="connsiteX365" fmla="*/ 535517 w 2417234"/>
                    <a:gd name="connsiteY365" fmla="*/ 579967 h 1018461"/>
                    <a:gd name="connsiteX366" fmla="*/ 501650 w 2417234"/>
                    <a:gd name="connsiteY366" fmla="*/ 573617 h 1018461"/>
                    <a:gd name="connsiteX367" fmla="*/ 482600 w 2417234"/>
                    <a:gd name="connsiteY367" fmla="*/ 569383 h 1018461"/>
                    <a:gd name="connsiteX368" fmla="*/ 444500 w 2417234"/>
                    <a:gd name="connsiteY368" fmla="*/ 567267 h 1018461"/>
                    <a:gd name="connsiteX369" fmla="*/ 419100 w 2417234"/>
                    <a:gd name="connsiteY369" fmla="*/ 571500 h 1018461"/>
                    <a:gd name="connsiteX370" fmla="*/ 393700 w 2417234"/>
                    <a:gd name="connsiteY370" fmla="*/ 579967 h 1018461"/>
                    <a:gd name="connsiteX371" fmla="*/ 372534 w 2417234"/>
                    <a:gd name="connsiteY371" fmla="*/ 582083 h 1018461"/>
                    <a:gd name="connsiteX372" fmla="*/ 336550 w 2417234"/>
                    <a:gd name="connsiteY372" fmla="*/ 586317 h 1018461"/>
                    <a:gd name="connsiteX373" fmla="*/ 273050 w 2417234"/>
                    <a:gd name="connsiteY373" fmla="*/ 582083 h 1018461"/>
                    <a:gd name="connsiteX374" fmla="*/ 135467 w 2417234"/>
                    <a:gd name="connsiteY374" fmla="*/ 575733 h 1018461"/>
                    <a:gd name="connsiteX375" fmla="*/ 103717 w 2417234"/>
                    <a:gd name="connsiteY375" fmla="*/ 569383 h 1018461"/>
                    <a:gd name="connsiteX376" fmla="*/ 69850 w 2417234"/>
                    <a:gd name="connsiteY376" fmla="*/ 573617 h 1018461"/>
                    <a:gd name="connsiteX377" fmla="*/ 52917 w 2417234"/>
                    <a:gd name="connsiteY377" fmla="*/ 569383 h 101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2417234" h="1018461">
                      <a:moveTo>
                        <a:pt x="52917" y="569383"/>
                      </a:moveTo>
                      <a:lnTo>
                        <a:pt x="52917" y="569383"/>
                      </a:lnTo>
                      <a:cubicBezTo>
                        <a:pt x="55034" y="558094"/>
                        <a:pt x="58693" y="546988"/>
                        <a:pt x="59267" y="535517"/>
                      </a:cubicBezTo>
                      <a:cubicBezTo>
                        <a:pt x="59425" y="532366"/>
                        <a:pt x="57659" y="528800"/>
                        <a:pt x="55034" y="527050"/>
                      </a:cubicBezTo>
                      <a:cubicBezTo>
                        <a:pt x="50760" y="524201"/>
                        <a:pt x="45137" y="524293"/>
                        <a:pt x="40217" y="522817"/>
                      </a:cubicBezTo>
                      <a:cubicBezTo>
                        <a:pt x="22411" y="517475"/>
                        <a:pt x="46034" y="524697"/>
                        <a:pt x="27517" y="516467"/>
                      </a:cubicBezTo>
                      <a:cubicBezTo>
                        <a:pt x="23439" y="514655"/>
                        <a:pt x="14817" y="512233"/>
                        <a:pt x="14817" y="512233"/>
                      </a:cubicBezTo>
                      <a:cubicBezTo>
                        <a:pt x="12700" y="510116"/>
                        <a:pt x="10305" y="508246"/>
                        <a:pt x="8467" y="505883"/>
                      </a:cubicBezTo>
                      <a:cubicBezTo>
                        <a:pt x="5343" y="501867"/>
                        <a:pt x="0" y="493183"/>
                        <a:pt x="0" y="493183"/>
                      </a:cubicBezTo>
                      <a:cubicBezTo>
                        <a:pt x="706" y="480483"/>
                        <a:pt x="911" y="467745"/>
                        <a:pt x="2117" y="455083"/>
                      </a:cubicBezTo>
                      <a:cubicBezTo>
                        <a:pt x="2329" y="452862"/>
                        <a:pt x="3593" y="450870"/>
                        <a:pt x="4234" y="448733"/>
                      </a:cubicBezTo>
                      <a:cubicBezTo>
                        <a:pt x="5710" y="443813"/>
                        <a:pt x="6991" y="438837"/>
                        <a:pt x="8467" y="433917"/>
                      </a:cubicBezTo>
                      <a:cubicBezTo>
                        <a:pt x="9108" y="431780"/>
                        <a:pt x="9586" y="429563"/>
                        <a:pt x="10584" y="427567"/>
                      </a:cubicBezTo>
                      <a:cubicBezTo>
                        <a:pt x="11722" y="425292"/>
                        <a:pt x="13406" y="423334"/>
                        <a:pt x="14817" y="421217"/>
                      </a:cubicBezTo>
                      <a:cubicBezTo>
                        <a:pt x="15523" y="418395"/>
                        <a:pt x="14877" y="414807"/>
                        <a:pt x="16934" y="412750"/>
                      </a:cubicBezTo>
                      <a:cubicBezTo>
                        <a:pt x="21641" y="408043"/>
                        <a:pt x="29161" y="406874"/>
                        <a:pt x="33867" y="402167"/>
                      </a:cubicBezTo>
                      <a:cubicBezTo>
                        <a:pt x="35278" y="400756"/>
                        <a:pt x="36367" y="398923"/>
                        <a:pt x="38100" y="397933"/>
                      </a:cubicBezTo>
                      <a:cubicBezTo>
                        <a:pt x="44296" y="394392"/>
                        <a:pt x="50425" y="393265"/>
                        <a:pt x="57150" y="391583"/>
                      </a:cubicBezTo>
                      <a:cubicBezTo>
                        <a:pt x="58561" y="390172"/>
                        <a:pt x="59673" y="388377"/>
                        <a:pt x="61384" y="387350"/>
                      </a:cubicBezTo>
                      <a:cubicBezTo>
                        <a:pt x="63297" y="386202"/>
                        <a:pt x="66156" y="386811"/>
                        <a:pt x="67734" y="385233"/>
                      </a:cubicBezTo>
                      <a:cubicBezTo>
                        <a:pt x="69312" y="383655"/>
                        <a:pt x="68612" y="380739"/>
                        <a:pt x="69850" y="378883"/>
                      </a:cubicBezTo>
                      <a:cubicBezTo>
                        <a:pt x="71510" y="376392"/>
                        <a:pt x="74083" y="374650"/>
                        <a:pt x="76200" y="372533"/>
                      </a:cubicBezTo>
                      <a:cubicBezTo>
                        <a:pt x="76906" y="370416"/>
                        <a:pt x="77776" y="368348"/>
                        <a:pt x="78317" y="366183"/>
                      </a:cubicBezTo>
                      <a:cubicBezTo>
                        <a:pt x="79895" y="359872"/>
                        <a:pt x="80048" y="353138"/>
                        <a:pt x="82550" y="347133"/>
                      </a:cubicBezTo>
                      <a:cubicBezTo>
                        <a:pt x="83701" y="344370"/>
                        <a:pt x="86783" y="342900"/>
                        <a:pt x="88900" y="340783"/>
                      </a:cubicBezTo>
                      <a:cubicBezTo>
                        <a:pt x="89606" y="337961"/>
                        <a:pt x="89200" y="334588"/>
                        <a:pt x="91017" y="332317"/>
                      </a:cubicBezTo>
                      <a:cubicBezTo>
                        <a:pt x="92411" y="330575"/>
                        <a:pt x="96129" y="332056"/>
                        <a:pt x="97367" y="330200"/>
                      </a:cubicBezTo>
                      <a:cubicBezTo>
                        <a:pt x="99363" y="327207"/>
                        <a:pt x="98221" y="322985"/>
                        <a:pt x="99484" y="319617"/>
                      </a:cubicBezTo>
                      <a:cubicBezTo>
                        <a:pt x="100377" y="317235"/>
                        <a:pt x="102579" y="315542"/>
                        <a:pt x="103717" y="313267"/>
                      </a:cubicBezTo>
                      <a:cubicBezTo>
                        <a:pt x="104715" y="311271"/>
                        <a:pt x="104836" y="308913"/>
                        <a:pt x="105834" y="306917"/>
                      </a:cubicBezTo>
                      <a:cubicBezTo>
                        <a:pt x="107175" y="304236"/>
                        <a:pt x="115266" y="293443"/>
                        <a:pt x="116417" y="292100"/>
                      </a:cubicBezTo>
                      <a:cubicBezTo>
                        <a:pt x="118365" y="289827"/>
                        <a:pt x="120851" y="288050"/>
                        <a:pt x="122767" y="285750"/>
                      </a:cubicBezTo>
                      <a:cubicBezTo>
                        <a:pt x="130132" y="276912"/>
                        <a:pt x="122925" y="280758"/>
                        <a:pt x="133350" y="277283"/>
                      </a:cubicBezTo>
                      <a:cubicBezTo>
                        <a:pt x="135467" y="275166"/>
                        <a:pt x="137784" y="273233"/>
                        <a:pt x="139700" y="270933"/>
                      </a:cubicBezTo>
                      <a:cubicBezTo>
                        <a:pt x="141329" y="268979"/>
                        <a:pt x="142135" y="266382"/>
                        <a:pt x="143934" y="264583"/>
                      </a:cubicBezTo>
                      <a:cubicBezTo>
                        <a:pt x="163689" y="244828"/>
                        <a:pt x="141817" y="272343"/>
                        <a:pt x="158750" y="249767"/>
                      </a:cubicBezTo>
                      <a:cubicBezTo>
                        <a:pt x="159456" y="247650"/>
                        <a:pt x="159760" y="245354"/>
                        <a:pt x="160867" y="243417"/>
                      </a:cubicBezTo>
                      <a:cubicBezTo>
                        <a:pt x="164402" y="237231"/>
                        <a:pt x="167412" y="233794"/>
                        <a:pt x="173567" y="230717"/>
                      </a:cubicBezTo>
                      <a:cubicBezTo>
                        <a:pt x="175563" y="229719"/>
                        <a:pt x="177800" y="229306"/>
                        <a:pt x="179917" y="228600"/>
                      </a:cubicBezTo>
                      <a:cubicBezTo>
                        <a:pt x="191089" y="217428"/>
                        <a:pt x="181071" y="226419"/>
                        <a:pt x="196850" y="215900"/>
                      </a:cubicBezTo>
                      <a:cubicBezTo>
                        <a:pt x="223305" y="198263"/>
                        <a:pt x="185154" y="221648"/>
                        <a:pt x="215900" y="203200"/>
                      </a:cubicBezTo>
                      <a:cubicBezTo>
                        <a:pt x="229661" y="184852"/>
                        <a:pt x="214156" y="201817"/>
                        <a:pt x="230717" y="192617"/>
                      </a:cubicBezTo>
                      <a:cubicBezTo>
                        <a:pt x="260263" y="176203"/>
                        <a:pt x="221726" y="190674"/>
                        <a:pt x="254000" y="179917"/>
                      </a:cubicBezTo>
                      <a:cubicBezTo>
                        <a:pt x="259461" y="176276"/>
                        <a:pt x="269684" y="169799"/>
                        <a:pt x="275167" y="165100"/>
                      </a:cubicBezTo>
                      <a:cubicBezTo>
                        <a:pt x="277440" y="163152"/>
                        <a:pt x="279400" y="160867"/>
                        <a:pt x="281517" y="158750"/>
                      </a:cubicBezTo>
                      <a:cubicBezTo>
                        <a:pt x="288573" y="159456"/>
                        <a:pt x="295907" y="158782"/>
                        <a:pt x="302684" y="160867"/>
                      </a:cubicBezTo>
                      <a:cubicBezTo>
                        <a:pt x="305545" y="161747"/>
                        <a:pt x="306543" y="165557"/>
                        <a:pt x="309034" y="167217"/>
                      </a:cubicBezTo>
                      <a:cubicBezTo>
                        <a:pt x="310890" y="168455"/>
                        <a:pt x="313295" y="168550"/>
                        <a:pt x="315384" y="169333"/>
                      </a:cubicBezTo>
                      <a:cubicBezTo>
                        <a:pt x="318942" y="170667"/>
                        <a:pt x="322409" y="172233"/>
                        <a:pt x="325967" y="173567"/>
                      </a:cubicBezTo>
                      <a:cubicBezTo>
                        <a:pt x="328056" y="174350"/>
                        <a:pt x="330266" y="174804"/>
                        <a:pt x="332317" y="175683"/>
                      </a:cubicBezTo>
                      <a:cubicBezTo>
                        <a:pt x="335217" y="176926"/>
                        <a:pt x="337839" y="178784"/>
                        <a:pt x="340784" y="179917"/>
                      </a:cubicBezTo>
                      <a:cubicBezTo>
                        <a:pt x="347031" y="182320"/>
                        <a:pt x="354265" y="182554"/>
                        <a:pt x="359834" y="186267"/>
                      </a:cubicBezTo>
                      <a:cubicBezTo>
                        <a:pt x="364067" y="189089"/>
                        <a:pt x="368242" y="192002"/>
                        <a:pt x="372534" y="194733"/>
                      </a:cubicBezTo>
                      <a:cubicBezTo>
                        <a:pt x="400537" y="212553"/>
                        <a:pt x="370271" y="192517"/>
                        <a:pt x="389467" y="205317"/>
                      </a:cubicBezTo>
                      <a:cubicBezTo>
                        <a:pt x="394788" y="221278"/>
                        <a:pt x="387610" y="201604"/>
                        <a:pt x="395817" y="218017"/>
                      </a:cubicBezTo>
                      <a:cubicBezTo>
                        <a:pt x="396815" y="220013"/>
                        <a:pt x="397432" y="222193"/>
                        <a:pt x="397934" y="224367"/>
                      </a:cubicBezTo>
                      <a:cubicBezTo>
                        <a:pt x="399552" y="231378"/>
                        <a:pt x="400756" y="238478"/>
                        <a:pt x="402167" y="245533"/>
                      </a:cubicBezTo>
                      <a:cubicBezTo>
                        <a:pt x="407811" y="244122"/>
                        <a:pt x="414014" y="244125"/>
                        <a:pt x="419100" y="241300"/>
                      </a:cubicBezTo>
                      <a:cubicBezTo>
                        <a:pt x="421050" y="240216"/>
                        <a:pt x="420219" y="236946"/>
                        <a:pt x="421217" y="234950"/>
                      </a:cubicBezTo>
                      <a:cubicBezTo>
                        <a:pt x="422355" y="232675"/>
                        <a:pt x="424039" y="230717"/>
                        <a:pt x="425450" y="228600"/>
                      </a:cubicBezTo>
                      <a:cubicBezTo>
                        <a:pt x="426156" y="225778"/>
                        <a:pt x="427819" y="223031"/>
                        <a:pt x="427567" y="220133"/>
                      </a:cubicBezTo>
                      <a:cubicBezTo>
                        <a:pt x="425310" y="194173"/>
                        <a:pt x="422364" y="184507"/>
                        <a:pt x="416984" y="162983"/>
                      </a:cubicBezTo>
                      <a:cubicBezTo>
                        <a:pt x="418222" y="144412"/>
                        <a:pt x="417221" y="131110"/>
                        <a:pt x="423334" y="114300"/>
                      </a:cubicBezTo>
                      <a:cubicBezTo>
                        <a:pt x="424203" y="111909"/>
                        <a:pt x="426305" y="110159"/>
                        <a:pt x="427567" y="107950"/>
                      </a:cubicBezTo>
                      <a:cubicBezTo>
                        <a:pt x="429132" y="105210"/>
                        <a:pt x="430557" y="102383"/>
                        <a:pt x="431800" y="99483"/>
                      </a:cubicBezTo>
                      <a:cubicBezTo>
                        <a:pt x="432679" y="97432"/>
                        <a:pt x="432620" y="94949"/>
                        <a:pt x="433917" y="93133"/>
                      </a:cubicBezTo>
                      <a:cubicBezTo>
                        <a:pt x="436237" y="89885"/>
                        <a:pt x="439787" y="87697"/>
                        <a:pt x="442384" y="84667"/>
                      </a:cubicBezTo>
                      <a:cubicBezTo>
                        <a:pt x="454176" y="70911"/>
                        <a:pt x="436300" y="87045"/>
                        <a:pt x="452967" y="65617"/>
                      </a:cubicBezTo>
                      <a:cubicBezTo>
                        <a:pt x="455133" y="62832"/>
                        <a:pt x="458612" y="61384"/>
                        <a:pt x="461434" y="59267"/>
                      </a:cubicBezTo>
                      <a:cubicBezTo>
                        <a:pt x="473035" y="36061"/>
                        <a:pt x="457715" y="64473"/>
                        <a:pt x="472017" y="44450"/>
                      </a:cubicBezTo>
                      <a:cubicBezTo>
                        <a:pt x="473851" y="41882"/>
                        <a:pt x="474416" y="38551"/>
                        <a:pt x="476250" y="35983"/>
                      </a:cubicBezTo>
                      <a:cubicBezTo>
                        <a:pt x="479954" y="30797"/>
                        <a:pt x="483887" y="28775"/>
                        <a:pt x="488950" y="25400"/>
                      </a:cubicBezTo>
                      <a:cubicBezTo>
                        <a:pt x="489656" y="23283"/>
                        <a:pt x="489673" y="20792"/>
                        <a:pt x="491067" y="19050"/>
                      </a:cubicBezTo>
                      <a:cubicBezTo>
                        <a:pt x="494051" y="15321"/>
                        <a:pt x="499585" y="14094"/>
                        <a:pt x="503767" y="12700"/>
                      </a:cubicBezTo>
                      <a:cubicBezTo>
                        <a:pt x="504473" y="10583"/>
                        <a:pt x="504306" y="7928"/>
                        <a:pt x="505884" y="6350"/>
                      </a:cubicBezTo>
                      <a:cubicBezTo>
                        <a:pt x="507462" y="4772"/>
                        <a:pt x="510183" y="5112"/>
                        <a:pt x="512234" y="4233"/>
                      </a:cubicBezTo>
                      <a:cubicBezTo>
                        <a:pt x="515134" y="2990"/>
                        <a:pt x="517878" y="1411"/>
                        <a:pt x="520700" y="0"/>
                      </a:cubicBezTo>
                      <a:cubicBezTo>
                        <a:pt x="521949" y="250"/>
                        <a:pt x="538965" y="2688"/>
                        <a:pt x="539750" y="6350"/>
                      </a:cubicBezTo>
                      <a:cubicBezTo>
                        <a:pt x="541530" y="14657"/>
                        <a:pt x="538479" y="23296"/>
                        <a:pt x="537634" y="31750"/>
                      </a:cubicBezTo>
                      <a:cubicBezTo>
                        <a:pt x="537068" y="37410"/>
                        <a:pt x="536897" y="43165"/>
                        <a:pt x="535517" y="48683"/>
                      </a:cubicBezTo>
                      <a:cubicBezTo>
                        <a:pt x="534752" y="51744"/>
                        <a:pt x="532527" y="54250"/>
                        <a:pt x="531284" y="57150"/>
                      </a:cubicBezTo>
                      <a:cubicBezTo>
                        <a:pt x="530405" y="59201"/>
                        <a:pt x="529873" y="61383"/>
                        <a:pt x="529167" y="63500"/>
                      </a:cubicBezTo>
                      <a:cubicBezTo>
                        <a:pt x="528461" y="68439"/>
                        <a:pt x="528172" y="73456"/>
                        <a:pt x="527050" y="78317"/>
                      </a:cubicBezTo>
                      <a:cubicBezTo>
                        <a:pt x="526047" y="82665"/>
                        <a:pt x="523079" y="86562"/>
                        <a:pt x="522817" y="91017"/>
                      </a:cubicBezTo>
                      <a:cubicBezTo>
                        <a:pt x="522676" y="93416"/>
                        <a:pt x="523986" y="115617"/>
                        <a:pt x="527050" y="122767"/>
                      </a:cubicBezTo>
                      <a:cubicBezTo>
                        <a:pt x="528052" y="125105"/>
                        <a:pt x="529873" y="127000"/>
                        <a:pt x="531284" y="129117"/>
                      </a:cubicBezTo>
                      <a:cubicBezTo>
                        <a:pt x="531989" y="132645"/>
                        <a:pt x="531405" y="136707"/>
                        <a:pt x="533400" y="139700"/>
                      </a:cubicBezTo>
                      <a:cubicBezTo>
                        <a:pt x="534638" y="141557"/>
                        <a:pt x="537522" y="141941"/>
                        <a:pt x="539750" y="141817"/>
                      </a:cubicBezTo>
                      <a:cubicBezTo>
                        <a:pt x="550411" y="141225"/>
                        <a:pt x="560917" y="138994"/>
                        <a:pt x="571500" y="137583"/>
                      </a:cubicBezTo>
                      <a:cubicBezTo>
                        <a:pt x="584678" y="133192"/>
                        <a:pt x="577975" y="135093"/>
                        <a:pt x="601134" y="131233"/>
                      </a:cubicBezTo>
                      <a:cubicBezTo>
                        <a:pt x="610288" y="129707"/>
                        <a:pt x="619478" y="128411"/>
                        <a:pt x="628650" y="127000"/>
                      </a:cubicBezTo>
                      <a:cubicBezTo>
                        <a:pt x="632178" y="125589"/>
                        <a:pt x="635568" y="123767"/>
                        <a:pt x="639234" y="122767"/>
                      </a:cubicBezTo>
                      <a:cubicBezTo>
                        <a:pt x="658537" y="117503"/>
                        <a:pt x="645936" y="124648"/>
                        <a:pt x="658284" y="116417"/>
                      </a:cubicBezTo>
                      <a:cubicBezTo>
                        <a:pt x="672685" y="94814"/>
                        <a:pt x="659802" y="111445"/>
                        <a:pt x="664634" y="162983"/>
                      </a:cubicBezTo>
                      <a:cubicBezTo>
                        <a:pt x="665113" y="168097"/>
                        <a:pt x="667456" y="172861"/>
                        <a:pt x="668867" y="177800"/>
                      </a:cubicBezTo>
                      <a:cubicBezTo>
                        <a:pt x="665311" y="222257"/>
                        <a:pt x="674324" y="217575"/>
                        <a:pt x="660400" y="237067"/>
                      </a:cubicBezTo>
                      <a:cubicBezTo>
                        <a:pt x="658349" y="239937"/>
                        <a:pt x="656100" y="242662"/>
                        <a:pt x="654050" y="245533"/>
                      </a:cubicBezTo>
                      <a:cubicBezTo>
                        <a:pt x="647372" y="254882"/>
                        <a:pt x="652665" y="249034"/>
                        <a:pt x="645584" y="256117"/>
                      </a:cubicBezTo>
                      <a:cubicBezTo>
                        <a:pt x="639938" y="273053"/>
                        <a:pt x="648407" y="253293"/>
                        <a:pt x="637117" y="264583"/>
                      </a:cubicBezTo>
                      <a:cubicBezTo>
                        <a:pt x="634208" y="267492"/>
                        <a:pt x="633049" y="271744"/>
                        <a:pt x="630767" y="275167"/>
                      </a:cubicBezTo>
                      <a:cubicBezTo>
                        <a:pt x="628810" y="278102"/>
                        <a:pt x="626761" y="280996"/>
                        <a:pt x="624417" y="283633"/>
                      </a:cubicBezTo>
                      <a:cubicBezTo>
                        <a:pt x="621102" y="287362"/>
                        <a:pt x="616066" y="289755"/>
                        <a:pt x="613834" y="294217"/>
                      </a:cubicBezTo>
                      <a:cubicBezTo>
                        <a:pt x="604640" y="312601"/>
                        <a:pt x="615267" y="293582"/>
                        <a:pt x="603250" y="309033"/>
                      </a:cubicBezTo>
                      <a:cubicBezTo>
                        <a:pt x="600127" y="313049"/>
                        <a:pt x="598164" y="317930"/>
                        <a:pt x="594784" y="321733"/>
                      </a:cubicBezTo>
                      <a:cubicBezTo>
                        <a:pt x="592440" y="324370"/>
                        <a:pt x="588812" y="325588"/>
                        <a:pt x="586317" y="328083"/>
                      </a:cubicBezTo>
                      <a:cubicBezTo>
                        <a:pt x="582420" y="331980"/>
                        <a:pt x="579420" y="336687"/>
                        <a:pt x="575734" y="340783"/>
                      </a:cubicBezTo>
                      <a:cubicBezTo>
                        <a:pt x="573064" y="343750"/>
                        <a:pt x="569865" y="346219"/>
                        <a:pt x="567267" y="349250"/>
                      </a:cubicBezTo>
                      <a:cubicBezTo>
                        <a:pt x="557860" y="360225"/>
                        <a:pt x="568914" y="351680"/>
                        <a:pt x="556684" y="359833"/>
                      </a:cubicBezTo>
                      <a:lnTo>
                        <a:pt x="548217" y="372533"/>
                      </a:lnTo>
                      <a:lnTo>
                        <a:pt x="543984" y="378883"/>
                      </a:lnTo>
                      <a:cubicBezTo>
                        <a:pt x="543278" y="381705"/>
                        <a:pt x="541068" y="384553"/>
                        <a:pt x="541867" y="387350"/>
                      </a:cubicBezTo>
                      <a:cubicBezTo>
                        <a:pt x="542689" y="390228"/>
                        <a:pt x="546557" y="391209"/>
                        <a:pt x="548217" y="393700"/>
                      </a:cubicBezTo>
                      <a:cubicBezTo>
                        <a:pt x="549455" y="395556"/>
                        <a:pt x="549227" y="398113"/>
                        <a:pt x="550334" y="400050"/>
                      </a:cubicBezTo>
                      <a:cubicBezTo>
                        <a:pt x="552084" y="403113"/>
                        <a:pt x="554634" y="405646"/>
                        <a:pt x="556684" y="408517"/>
                      </a:cubicBezTo>
                      <a:cubicBezTo>
                        <a:pt x="572137" y="430152"/>
                        <a:pt x="546545" y="395706"/>
                        <a:pt x="567267" y="423333"/>
                      </a:cubicBezTo>
                      <a:cubicBezTo>
                        <a:pt x="573617" y="422628"/>
                        <a:pt x="580419" y="423674"/>
                        <a:pt x="586317" y="421217"/>
                      </a:cubicBezTo>
                      <a:cubicBezTo>
                        <a:pt x="589574" y="419860"/>
                        <a:pt x="590710" y="415685"/>
                        <a:pt x="592667" y="412750"/>
                      </a:cubicBezTo>
                      <a:cubicBezTo>
                        <a:pt x="594949" y="409327"/>
                        <a:pt x="596735" y="405590"/>
                        <a:pt x="599017" y="402167"/>
                      </a:cubicBezTo>
                      <a:cubicBezTo>
                        <a:pt x="604449" y="394020"/>
                        <a:pt x="605176" y="393891"/>
                        <a:pt x="611717" y="387350"/>
                      </a:cubicBezTo>
                      <a:cubicBezTo>
                        <a:pt x="617038" y="371389"/>
                        <a:pt x="609860" y="391063"/>
                        <a:pt x="618067" y="374650"/>
                      </a:cubicBezTo>
                      <a:cubicBezTo>
                        <a:pt x="624193" y="362398"/>
                        <a:pt x="614498" y="373986"/>
                        <a:pt x="626534" y="361950"/>
                      </a:cubicBezTo>
                      <a:cubicBezTo>
                        <a:pt x="627239" y="359833"/>
                        <a:pt x="627072" y="357178"/>
                        <a:pt x="628650" y="355600"/>
                      </a:cubicBezTo>
                      <a:cubicBezTo>
                        <a:pt x="637449" y="346801"/>
                        <a:pt x="637337" y="351257"/>
                        <a:pt x="645584" y="347133"/>
                      </a:cubicBezTo>
                      <a:cubicBezTo>
                        <a:pt x="647859" y="345995"/>
                        <a:pt x="649659" y="344038"/>
                        <a:pt x="651934" y="342900"/>
                      </a:cubicBezTo>
                      <a:cubicBezTo>
                        <a:pt x="653930" y="341902"/>
                        <a:pt x="656288" y="341781"/>
                        <a:pt x="658284" y="340783"/>
                      </a:cubicBezTo>
                      <a:cubicBezTo>
                        <a:pt x="672901" y="333475"/>
                        <a:pt x="655481" y="338839"/>
                        <a:pt x="673100" y="334433"/>
                      </a:cubicBezTo>
                      <a:cubicBezTo>
                        <a:pt x="675217" y="335844"/>
                        <a:pt x="679184" y="336137"/>
                        <a:pt x="679450" y="338667"/>
                      </a:cubicBezTo>
                      <a:cubicBezTo>
                        <a:pt x="680708" y="350616"/>
                        <a:pt x="677334" y="362635"/>
                        <a:pt x="677334" y="374650"/>
                      </a:cubicBezTo>
                      <a:cubicBezTo>
                        <a:pt x="677334" y="378247"/>
                        <a:pt x="677455" y="382240"/>
                        <a:pt x="679450" y="385233"/>
                      </a:cubicBezTo>
                      <a:cubicBezTo>
                        <a:pt x="680688" y="387090"/>
                        <a:pt x="683683" y="386644"/>
                        <a:pt x="685800" y="387350"/>
                      </a:cubicBezTo>
                      <a:cubicBezTo>
                        <a:pt x="692462" y="392346"/>
                        <a:pt x="694984" y="395027"/>
                        <a:pt x="702734" y="397933"/>
                      </a:cubicBezTo>
                      <a:cubicBezTo>
                        <a:pt x="705458" y="398954"/>
                        <a:pt x="708515" y="398931"/>
                        <a:pt x="711200" y="400050"/>
                      </a:cubicBezTo>
                      <a:cubicBezTo>
                        <a:pt x="717025" y="402477"/>
                        <a:pt x="722489" y="405695"/>
                        <a:pt x="728134" y="408517"/>
                      </a:cubicBezTo>
                      <a:cubicBezTo>
                        <a:pt x="732367" y="410634"/>
                        <a:pt x="736344" y="413370"/>
                        <a:pt x="740834" y="414867"/>
                      </a:cubicBezTo>
                      <a:cubicBezTo>
                        <a:pt x="763955" y="422574"/>
                        <a:pt x="753282" y="420117"/>
                        <a:pt x="772584" y="423333"/>
                      </a:cubicBezTo>
                      <a:cubicBezTo>
                        <a:pt x="776817" y="424744"/>
                        <a:pt x="781010" y="426285"/>
                        <a:pt x="785284" y="427567"/>
                      </a:cubicBezTo>
                      <a:cubicBezTo>
                        <a:pt x="796029" y="430791"/>
                        <a:pt x="808727" y="432078"/>
                        <a:pt x="819150" y="433917"/>
                      </a:cubicBezTo>
                      <a:cubicBezTo>
                        <a:pt x="842374" y="438015"/>
                        <a:pt x="815326" y="434723"/>
                        <a:pt x="853017" y="438150"/>
                      </a:cubicBezTo>
                      <a:cubicBezTo>
                        <a:pt x="885195" y="448875"/>
                        <a:pt x="844813" y="436257"/>
                        <a:pt x="880534" y="444500"/>
                      </a:cubicBezTo>
                      <a:cubicBezTo>
                        <a:pt x="915361" y="452537"/>
                        <a:pt x="863059" y="445989"/>
                        <a:pt x="916517" y="450850"/>
                      </a:cubicBezTo>
                      <a:cubicBezTo>
                        <a:pt x="927806" y="449439"/>
                        <a:pt x="939146" y="448391"/>
                        <a:pt x="950384" y="446617"/>
                      </a:cubicBezTo>
                      <a:cubicBezTo>
                        <a:pt x="952588" y="446269"/>
                        <a:pt x="954527" y="444831"/>
                        <a:pt x="956734" y="444500"/>
                      </a:cubicBezTo>
                      <a:cubicBezTo>
                        <a:pt x="968677" y="442708"/>
                        <a:pt x="980723" y="441678"/>
                        <a:pt x="992717" y="440267"/>
                      </a:cubicBezTo>
                      <a:lnTo>
                        <a:pt x="1032934" y="442383"/>
                      </a:lnTo>
                      <a:cubicBezTo>
                        <a:pt x="1090344" y="446127"/>
                        <a:pt x="1072191" y="440655"/>
                        <a:pt x="1096434" y="448733"/>
                      </a:cubicBezTo>
                      <a:cubicBezTo>
                        <a:pt x="1102162" y="454461"/>
                        <a:pt x="1105872" y="456503"/>
                        <a:pt x="1107017" y="465667"/>
                      </a:cubicBezTo>
                      <a:cubicBezTo>
                        <a:pt x="1107294" y="467881"/>
                        <a:pt x="1105806" y="469978"/>
                        <a:pt x="1104900" y="472017"/>
                      </a:cubicBezTo>
                      <a:cubicBezTo>
                        <a:pt x="1098510" y="486393"/>
                        <a:pt x="1102589" y="483371"/>
                        <a:pt x="1092200" y="486833"/>
                      </a:cubicBezTo>
                      <a:cubicBezTo>
                        <a:pt x="1087170" y="501929"/>
                        <a:pt x="1094302" y="483682"/>
                        <a:pt x="1083734" y="499533"/>
                      </a:cubicBezTo>
                      <a:cubicBezTo>
                        <a:pt x="1072739" y="516025"/>
                        <a:pt x="1090571" y="496927"/>
                        <a:pt x="1077384" y="510117"/>
                      </a:cubicBezTo>
                      <a:cubicBezTo>
                        <a:pt x="1072760" y="533232"/>
                        <a:pt x="1072767" y="528789"/>
                        <a:pt x="1077384" y="567267"/>
                      </a:cubicBezTo>
                      <a:cubicBezTo>
                        <a:pt x="1077687" y="569793"/>
                        <a:pt x="1080206" y="571500"/>
                        <a:pt x="1081617" y="573617"/>
                      </a:cubicBezTo>
                      <a:cubicBezTo>
                        <a:pt x="1085281" y="591935"/>
                        <a:pt x="1082125" y="580982"/>
                        <a:pt x="1094317" y="605367"/>
                      </a:cubicBezTo>
                      <a:lnTo>
                        <a:pt x="1094317" y="605367"/>
                      </a:lnTo>
                      <a:cubicBezTo>
                        <a:pt x="1099282" y="620259"/>
                        <a:pt x="1092820" y="601875"/>
                        <a:pt x="1100667" y="620183"/>
                      </a:cubicBezTo>
                      <a:cubicBezTo>
                        <a:pt x="1101546" y="622234"/>
                        <a:pt x="1101546" y="624677"/>
                        <a:pt x="1102784" y="626533"/>
                      </a:cubicBezTo>
                      <a:cubicBezTo>
                        <a:pt x="1104444" y="629024"/>
                        <a:pt x="1107017" y="630766"/>
                        <a:pt x="1109134" y="632883"/>
                      </a:cubicBezTo>
                      <a:cubicBezTo>
                        <a:pt x="1114778" y="632178"/>
                        <a:pt x="1120471" y="631784"/>
                        <a:pt x="1126067" y="630767"/>
                      </a:cubicBezTo>
                      <a:cubicBezTo>
                        <a:pt x="1128262" y="630368"/>
                        <a:pt x="1130839" y="630228"/>
                        <a:pt x="1132417" y="628650"/>
                      </a:cubicBezTo>
                      <a:cubicBezTo>
                        <a:pt x="1135326" y="625741"/>
                        <a:pt x="1136299" y="621358"/>
                        <a:pt x="1138767" y="618067"/>
                      </a:cubicBezTo>
                      <a:cubicBezTo>
                        <a:pt x="1143817" y="611333"/>
                        <a:pt x="1148334" y="609787"/>
                        <a:pt x="1155700" y="605367"/>
                      </a:cubicBezTo>
                      <a:cubicBezTo>
                        <a:pt x="1159421" y="594207"/>
                        <a:pt x="1155358" y="603238"/>
                        <a:pt x="1164167" y="592667"/>
                      </a:cubicBezTo>
                      <a:cubicBezTo>
                        <a:pt x="1165796" y="590713"/>
                        <a:pt x="1166811" y="588303"/>
                        <a:pt x="1168400" y="586317"/>
                      </a:cubicBezTo>
                      <a:cubicBezTo>
                        <a:pt x="1171025" y="583035"/>
                        <a:pt x="1175316" y="579684"/>
                        <a:pt x="1178984" y="577850"/>
                      </a:cubicBezTo>
                      <a:cubicBezTo>
                        <a:pt x="1180980" y="576852"/>
                        <a:pt x="1183217" y="576439"/>
                        <a:pt x="1185334" y="575733"/>
                      </a:cubicBezTo>
                      <a:lnTo>
                        <a:pt x="1198034" y="584200"/>
                      </a:lnTo>
                      <a:lnTo>
                        <a:pt x="1204384" y="588433"/>
                      </a:lnTo>
                      <a:cubicBezTo>
                        <a:pt x="1205166" y="587651"/>
                        <a:pt x="1215575" y="576136"/>
                        <a:pt x="1219200" y="575733"/>
                      </a:cubicBezTo>
                      <a:cubicBezTo>
                        <a:pt x="1223465" y="575259"/>
                        <a:pt x="1227667" y="577144"/>
                        <a:pt x="1231900" y="577850"/>
                      </a:cubicBezTo>
                      <a:cubicBezTo>
                        <a:pt x="1238821" y="598611"/>
                        <a:pt x="1227600" y="569283"/>
                        <a:pt x="1240367" y="588433"/>
                      </a:cubicBezTo>
                      <a:cubicBezTo>
                        <a:pt x="1246177" y="597148"/>
                        <a:pt x="1238180" y="596420"/>
                        <a:pt x="1246717" y="603250"/>
                      </a:cubicBezTo>
                      <a:cubicBezTo>
                        <a:pt x="1248459" y="604644"/>
                        <a:pt x="1250950" y="604661"/>
                        <a:pt x="1253067" y="605367"/>
                      </a:cubicBezTo>
                      <a:cubicBezTo>
                        <a:pt x="1265938" y="596785"/>
                        <a:pt x="1252260" y="604876"/>
                        <a:pt x="1267884" y="599017"/>
                      </a:cubicBezTo>
                      <a:cubicBezTo>
                        <a:pt x="1270838" y="597909"/>
                        <a:pt x="1273450" y="596026"/>
                        <a:pt x="1276350" y="594783"/>
                      </a:cubicBezTo>
                      <a:cubicBezTo>
                        <a:pt x="1278401" y="593904"/>
                        <a:pt x="1280583" y="593372"/>
                        <a:pt x="1282700" y="592667"/>
                      </a:cubicBezTo>
                      <a:cubicBezTo>
                        <a:pt x="1284817" y="591256"/>
                        <a:pt x="1286775" y="589571"/>
                        <a:pt x="1289050" y="588433"/>
                      </a:cubicBezTo>
                      <a:cubicBezTo>
                        <a:pt x="1291046" y="587435"/>
                        <a:pt x="1293639" y="587687"/>
                        <a:pt x="1295400" y="586317"/>
                      </a:cubicBezTo>
                      <a:cubicBezTo>
                        <a:pt x="1300126" y="582642"/>
                        <a:pt x="1308100" y="573617"/>
                        <a:pt x="1308100" y="573617"/>
                      </a:cubicBezTo>
                      <a:cubicBezTo>
                        <a:pt x="1310035" y="565879"/>
                        <a:pt x="1313452" y="551291"/>
                        <a:pt x="1316567" y="546100"/>
                      </a:cubicBezTo>
                      <a:cubicBezTo>
                        <a:pt x="1318684" y="542572"/>
                        <a:pt x="1320184" y="538592"/>
                        <a:pt x="1322917" y="535517"/>
                      </a:cubicBezTo>
                      <a:cubicBezTo>
                        <a:pt x="1325918" y="532140"/>
                        <a:pt x="1330306" y="530245"/>
                        <a:pt x="1333500" y="527050"/>
                      </a:cubicBezTo>
                      <a:cubicBezTo>
                        <a:pt x="1342387" y="518162"/>
                        <a:pt x="1338636" y="516255"/>
                        <a:pt x="1348317" y="505883"/>
                      </a:cubicBezTo>
                      <a:cubicBezTo>
                        <a:pt x="1354794" y="498944"/>
                        <a:pt x="1361842" y="492464"/>
                        <a:pt x="1369484" y="486833"/>
                      </a:cubicBezTo>
                      <a:cubicBezTo>
                        <a:pt x="1375332" y="482524"/>
                        <a:pt x="1382490" y="480279"/>
                        <a:pt x="1388534" y="476250"/>
                      </a:cubicBezTo>
                      <a:cubicBezTo>
                        <a:pt x="1393119" y="473193"/>
                        <a:pt x="1397001" y="469195"/>
                        <a:pt x="1401234" y="465667"/>
                      </a:cubicBezTo>
                      <a:cubicBezTo>
                        <a:pt x="1403351" y="467078"/>
                        <a:pt x="1406173" y="467783"/>
                        <a:pt x="1407584" y="469900"/>
                      </a:cubicBezTo>
                      <a:cubicBezTo>
                        <a:pt x="1409198" y="472321"/>
                        <a:pt x="1408554" y="475693"/>
                        <a:pt x="1409700" y="478367"/>
                      </a:cubicBezTo>
                      <a:cubicBezTo>
                        <a:pt x="1410702" y="480705"/>
                        <a:pt x="1412523" y="482600"/>
                        <a:pt x="1413934" y="484717"/>
                      </a:cubicBezTo>
                      <a:cubicBezTo>
                        <a:pt x="1414757" y="490475"/>
                        <a:pt x="1416426" y="524477"/>
                        <a:pt x="1426634" y="531283"/>
                      </a:cubicBezTo>
                      <a:lnTo>
                        <a:pt x="1432984" y="535517"/>
                      </a:lnTo>
                      <a:cubicBezTo>
                        <a:pt x="1434395" y="537634"/>
                        <a:pt x="1434855" y="540922"/>
                        <a:pt x="1437217" y="541867"/>
                      </a:cubicBezTo>
                      <a:cubicBezTo>
                        <a:pt x="1450411" y="547144"/>
                        <a:pt x="1456660" y="543266"/>
                        <a:pt x="1468967" y="539750"/>
                      </a:cubicBezTo>
                      <a:cubicBezTo>
                        <a:pt x="1473972" y="534745"/>
                        <a:pt x="1477447" y="530671"/>
                        <a:pt x="1483784" y="527050"/>
                      </a:cubicBezTo>
                      <a:cubicBezTo>
                        <a:pt x="1485721" y="525943"/>
                        <a:pt x="1488017" y="525639"/>
                        <a:pt x="1490134" y="524933"/>
                      </a:cubicBezTo>
                      <a:cubicBezTo>
                        <a:pt x="1499306" y="526344"/>
                        <a:pt x="1509214" y="525300"/>
                        <a:pt x="1517650" y="529167"/>
                      </a:cubicBezTo>
                      <a:cubicBezTo>
                        <a:pt x="1562909" y="549911"/>
                        <a:pt x="1530304" y="539343"/>
                        <a:pt x="1545167" y="556683"/>
                      </a:cubicBezTo>
                      <a:cubicBezTo>
                        <a:pt x="1547463" y="559362"/>
                        <a:pt x="1550997" y="560689"/>
                        <a:pt x="1553634" y="563033"/>
                      </a:cubicBezTo>
                      <a:cubicBezTo>
                        <a:pt x="1557363" y="566348"/>
                        <a:pt x="1560689" y="570089"/>
                        <a:pt x="1564217" y="573617"/>
                      </a:cubicBezTo>
                      <a:cubicBezTo>
                        <a:pt x="1568088" y="585227"/>
                        <a:pt x="1564352" y="575552"/>
                        <a:pt x="1572684" y="590550"/>
                      </a:cubicBezTo>
                      <a:cubicBezTo>
                        <a:pt x="1574216" y="593308"/>
                        <a:pt x="1574864" y="596621"/>
                        <a:pt x="1576917" y="599017"/>
                      </a:cubicBezTo>
                      <a:cubicBezTo>
                        <a:pt x="1579213" y="601696"/>
                        <a:pt x="1582705" y="603071"/>
                        <a:pt x="1585384" y="605367"/>
                      </a:cubicBezTo>
                      <a:cubicBezTo>
                        <a:pt x="1587657" y="607315"/>
                        <a:pt x="1589434" y="609801"/>
                        <a:pt x="1591734" y="611717"/>
                      </a:cubicBezTo>
                      <a:cubicBezTo>
                        <a:pt x="1598911" y="617697"/>
                        <a:pt x="1596574" y="614698"/>
                        <a:pt x="1604434" y="618067"/>
                      </a:cubicBezTo>
                      <a:cubicBezTo>
                        <a:pt x="1619768" y="624639"/>
                        <a:pt x="1605644" y="620849"/>
                        <a:pt x="1623484" y="624417"/>
                      </a:cubicBezTo>
                      <a:cubicBezTo>
                        <a:pt x="1633780" y="623333"/>
                        <a:pt x="1679472" y="618067"/>
                        <a:pt x="1693334" y="618067"/>
                      </a:cubicBezTo>
                      <a:cubicBezTo>
                        <a:pt x="1701127" y="618067"/>
                        <a:pt x="1708856" y="619478"/>
                        <a:pt x="1716617" y="620183"/>
                      </a:cubicBezTo>
                      <a:cubicBezTo>
                        <a:pt x="1718734" y="621594"/>
                        <a:pt x="1720692" y="623279"/>
                        <a:pt x="1722967" y="624417"/>
                      </a:cubicBezTo>
                      <a:cubicBezTo>
                        <a:pt x="1724963" y="625415"/>
                        <a:pt x="1727367" y="625450"/>
                        <a:pt x="1729317" y="626533"/>
                      </a:cubicBezTo>
                      <a:cubicBezTo>
                        <a:pt x="1733765" y="629004"/>
                        <a:pt x="1742017" y="635000"/>
                        <a:pt x="1742017" y="635000"/>
                      </a:cubicBezTo>
                      <a:cubicBezTo>
                        <a:pt x="1745444" y="648706"/>
                        <a:pt x="1741476" y="639007"/>
                        <a:pt x="1750484" y="649817"/>
                      </a:cubicBezTo>
                      <a:cubicBezTo>
                        <a:pt x="1754770" y="654960"/>
                        <a:pt x="1758366" y="663465"/>
                        <a:pt x="1761067" y="668867"/>
                      </a:cubicBezTo>
                      <a:cubicBezTo>
                        <a:pt x="1761773" y="673806"/>
                        <a:pt x="1762139" y="678805"/>
                        <a:pt x="1763184" y="683683"/>
                      </a:cubicBezTo>
                      <a:cubicBezTo>
                        <a:pt x="1764260" y="688706"/>
                        <a:pt x="1766094" y="693537"/>
                        <a:pt x="1767417" y="698500"/>
                      </a:cubicBezTo>
                      <a:cubicBezTo>
                        <a:pt x="1771712" y="714608"/>
                        <a:pt x="1773119" y="721204"/>
                        <a:pt x="1775884" y="738717"/>
                      </a:cubicBezTo>
                      <a:cubicBezTo>
                        <a:pt x="1776771" y="744336"/>
                        <a:pt x="1777196" y="750019"/>
                        <a:pt x="1778000" y="755650"/>
                      </a:cubicBezTo>
                      <a:cubicBezTo>
                        <a:pt x="1778607" y="759899"/>
                        <a:pt x="1778198" y="764511"/>
                        <a:pt x="1780117" y="768350"/>
                      </a:cubicBezTo>
                      <a:cubicBezTo>
                        <a:pt x="1781255" y="770625"/>
                        <a:pt x="1784350" y="771172"/>
                        <a:pt x="1786467" y="772583"/>
                      </a:cubicBezTo>
                      <a:cubicBezTo>
                        <a:pt x="1800297" y="758753"/>
                        <a:pt x="1801085" y="759562"/>
                        <a:pt x="1809750" y="747183"/>
                      </a:cubicBezTo>
                      <a:cubicBezTo>
                        <a:pt x="1812668" y="743015"/>
                        <a:pt x="1815653" y="738878"/>
                        <a:pt x="1818217" y="734483"/>
                      </a:cubicBezTo>
                      <a:cubicBezTo>
                        <a:pt x="1820602" y="730395"/>
                        <a:pt x="1821661" y="725519"/>
                        <a:pt x="1824567" y="721783"/>
                      </a:cubicBezTo>
                      <a:cubicBezTo>
                        <a:pt x="1826733" y="718998"/>
                        <a:pt x="1830379" y="717756"/>
                        <a:pt x="1833034" y="715433"/>
                      </a:cubicBezTo>
                      <a:cubicBezTo>
                        <a:pt x="1836037" y="712805"/>
                        <a:pt x="1838252" y="709287"/>
                        <a:pt x="1841500" y="706967"/>
                      </a:cubicBezTo>
                      <a:cubicBezTo>
                        <a:pt x="1843316" y="705670"/>
                        <a:pt x="1845854" y="705848"/>
                        <a:pt x="1847850" y="704850"/>
                      </a:cubicBezTo>
                      <a:cubicBezTo>
                        <a:pt x="1850125" y="703712"/>
                        <a:pt x="1852083" y="702028"/>
                        <a:pt x="1854200" y="700617"/>
                      </a:cubicBezTo>
                      <a:cubicBezTo>
                        <a:pt x="1869090" y="705579"/>
                        <a:pt x="1851707" y="698123"/>
                        <a:pt x="1864784" y="711200"/>
                      </a:cubicBezTo>
                      <a:cubicBezTo>
                        <a:pt x="1866362" y="712778"/>
                        <a:pt x="1869017" y="712611"/>
                        <a:pt x="1871134" y="713317"/>
                      </a:cubicBezTo>
                      <a:cubicBezTo>
                        <a:pt x="1884065" y="726248"/>
                        <a:pt x="1869922" y="712935"/>
                        <a:pt x="1890184" y="728133"/>
                      </a:cubicBezTo>
                      <a:cubicBezTo>
                        <a:pt x="1892099" y="729569"/>
                        <a:pt x="1901907" y="737171"/>
                        <a:pt x="1905000" y="738717"/>
                      </a:cubicBezTo>
                      <a:cubicBezTo>
                        <a:pt x="1906996" y="739715"/>
                        <a:pt x="1909194" y="740258"/>
                        <a:pt x="1911350" y="740833"/>
                      </a:cubicBezTo>
                      <a:cubicBezTo>
                        <a:pt x="1919783" y="743082"/>
                        <a:pt x="1928471" y="744423"/>
                        <a:pt x="1936750" y="747183"/>
                      </a:cubicBezTo>
                      <a:cubicBezTo>
                        <a:pt x="1952863" y="752555"/>
                        <a:pt x="1945074" y="750542"/>
                        <a:pt x="1960034" y="753533"/>
                      </a:cubicBezTo>
                      <a:cubicBezTo>
                        <a:pt x="1978233" y="765668"/>
                        <a:pt x="1955207" y="751119"/>
                        <a:pt x="1972734" y="759883"/>
                      </a:cubicBezTo>
                      <a:cubicBezTo>
                        <a:pt x="1987353" y="767193"/>
                        <a:pt x="1969928" y="761829"/>
                        <a:pt x="1987550" y="766233"/>
                      </a:cubicBezTo>
                      <a:lnTo>
                        <a:pt x="2008717" y="762000"/>
                      </a:lnTo>
                      <a:cubicBezTo>
                        <a:pt x="2011562" y="761390"/>
                        <a:pt x="2014763" y="761497"/>
                        <a:pt x="2017184" y="759883"/>
                      </a:cubicBezTo>
                      <a:cubicBezTo>
                        <a:pt x="2019301" y="758472"/>
                        <a:pt x="2019788" y="755487"/>
                        <a:pt x="2021417" y="753533"/>
                      </a:cubicBezTo>
                      <a:cubicBezTo>
                        <a:pt x="2023333" y="751233"/>
                        <a:pt x="2025650" y="749300"/>
                        <a:pt x="2027767" y="747183"/>
                      </a:cubicBezTo>
                      <a:cubicBezTo>
                        <a:pt x="2033874" y="728862"/>
                        <a:pt x="2027678" y="738787"/>
                        <a:pt x="2038350" y="730250"/>
                      </a:cubicBezTo>
                      <a:cubicBezTo>
                        <a:pt x="2039908" y="729003"/>
                        <a:pt x="2041173" y="727428"/>
                        <a:pt x="2042584" y="726017"/>
                      </a:cubicBezTo>
                      <a:cubicBezTo>
                        <a:pt x="2043289" y="723900"/>
                        <a:pt x="2043122" y="721245"/>
                        <a:pt x="2044700" y="719667"/>
                      </a:cubicBezTo>
                      <a:cubicBezTo>
                        <a:pt x="2046278" y="718089"/>
                        <a:pt x="2048999" y="718429"/>
                        <a:pt x="2051050" y="717550"/>
                      </a:cubicBezTo>
                      <a:cubicBezTo>
                        <a:pt x="2053950" y="716307"/>
                        <a:pt x="2056552" y="714395"/>
                        <a:pt x="2059517" y="713317"/>
                      </a:cubicBezTo>
                      <a:cubicBezTo>
                        <a:pt x="2070972" y="709152"/>
                        <a:pt x="2075524" y="708885"/>
                        <a:pt x="2087034" y="706967"/>
                      </a:cubicBezTo>
                      <a:cubicBezTo>
                        <a:pt x="2096912" y="712611"/>
                        <a:pt x="2107116" y="717720"/>
                        <a:pt x="2116667" y="723900"/>
                      </a:cubicBezTo>
                      <a:cubicBezTo>
                        <a:pt x="2119180" y="725526"/>
                        <a:pt x="2120717" y="728334"/>
                        <a:pt x="2123017" y="730250"/>
                      </a:cubicBezTo>
                      <a:cubicBezTo>
                        <a:pt x="2124971" y="731879"/>
                        <a:pt x="2127381" y="732894"/>
                        <a:pt x="2129367" y="734483"/>
                      </a:cubicBezTo>
                      <a:cubicBezTo>
                        <a:pt x="2130925" y="735730"/>
                        <a:pt x="2132067" y="737439"/>
                        <a:pt x="2133600" y="738717"/>
                      </a:cubicBezTo>
                      <a:cubicBezTo>
                        <a:pt x="2143129" y="746658"/>
                        <a:pt x="2147118" y="747729"/>
                        <a:pt x="2159000" y="755650"/>
                      </a:cubicBezTo>
                      <a:cubicBezTo>
                        <a:pt x="2161117" y="757061"/>
                        <a:pt x="2163075" y="758745"/>
                        <a:pt x="2165350" y="759883"/>
                      </a:cubicBezTo>
                      <a:cubicBezTo>
                        <a:pt x="2167346" y="760881"/>
                        <a:pt x="2169649" y="761121"/>
                        <a:pt x="2171700" y="762000"/>
                      </a:cubicBezTo>
                      <a:cubicBezTo>
                        <a:pt x="2174600" y="763243"/>
                        <a:pt x="2177213" y="765125"/>
                        <a:pt x="2180167" y="766233"/>
                      </a:cubicBezTo>
                      <a:cubicBezTo>
                        <a:pt x="2182891" y="767254"/>
                        <a:pt x="2185837" y="767551"/>
                        <a:pt x="2188634" y="768350"/>
                      </a:cubicBezTo>
                      <a:cubicBezTo>
                        <a:pt x="2192906" y="769571"/>
                        <a:pt x="2202589" y="773211"/>
                        <a:pt x="2205567" y="774700"/>
                      </a:cubicBezTo>
                      <a:cubicBezTo>
                        <a:pt x="2227779" y="785806"/>
                        <a:pt x="2212105" y="781512"/>
                        <a:pt x="2230967" y="785283"/>
                      </a:cubicBezTo>
                      <a:cubicBezTo>
                        <a:pt x="2268898" y="804250"/>
                        <a:pt x="2233051" y="785995"/>
                        <a:pt x="2300817" y="823383"/>
                      </a:cubicBezTo>
                      <a:cubicBezTo>
                        <a:pt x="2303580" y="824907"/>
                        <a:pt x="2306578" y="825993"/>
                        <a:pt x="2309284" y="827617"/>
                      </a:cubicBezTo>
                      <a:cubicBezTo>
                        <a:pt x="2312812" y="829734"/>
                        <a:pt x="2316047" y="832439"/>
                        <a:pt x="2319867" y="833967"/>
                      </a:cubicBezTo>
                      <a:cubicBezTo>
                        <a:pt x="2323207" y="835303"/>
                        <a:pt x="2326922" y="835378"/>
                        <a:pt x="2330450" y="836083"/>
                      </a:cubicBezTo>
                      <a:cubicBezTo>
                        <a:pt x="2331861" y="837494"/>
                        <a:pt x="2332899" y="839424"/>
                        <a:pt x="2334684" y="840317"/>
                      </a:cubicBezTo>
                      <a:cubicBezTo>
                        <a:pt x="2337286" y="841618"/>
                        <a:pt x="2340353" y="841634"/>
                        <a:pt x="2343150" y="842433"/>
                      </a:cubicBezTo>
                      <a:cubicBezTo>
                        <a:pt x="2345295" y="843046"/>
                        <a:pt x="2347383" y="843844"/>
                        <a:pt x="2349500" y="844550"/>
                      </a:cubicBezTo>
                      <a:cubicBezTo>
                        <a:pt x="2352322" y="846667"/>
                        <a:pt x="2355032" y="848943"/>
                        <a:pt x="2357967" y="850900"/>
                      </a:cubicBezTo>
                      <a:cubicBezTo>
                        <a:pt x="2363505" y="854592"/>
                        <a:pt x="2374900" y="861483"/>
                        <a:pt x="2374900" y="861483"/>
                      </a:cubicBezTo>
                      <a:cubicBezTo>
                        <a:pt x="2391087" y="882294"/>
                        <a:pt x="2382085" y="877989"/>
                        <a:pt x="2396067" y="882650"/>
                      </a:cubicBezTo>
                      <a:cubicBezTo>
                        <a:pt x="2398184" y="884767"/>
                        <a:pt x="2400501" y="886700"/>
                        <a:pt x="2402417" y="889000"/>
                      </a:cubicBezTo>
                      <a:cubicBezTo>
                        <a:pt x="2404046" y="890954"/>
                        <a:pt x="2404975" y="893436"/>
                        <a:pt x="2406650" y="895350"/>
                      </a:cubicBezTo>
                      <a:cubicBezTo>
                        <a:pt x="2409935" y="899105"/>
                        <a:pt x="2417234" y="905933"/>
                        <a:pt x="2417234" y="905933"/>
                      </a:cubicBezTo>
                      <a:cubicBezTo>
                        <a:pt x="2416528" y="909461"/>
                        <a:pt x="2415761" y="912977"/>
                        <a:pt x="2415117" y="916517"/>
                      </a:cubicBezTo>
                      <a:cubicBezTo>
                        <a:pt x="2414349" y="920740"/>
                        <a:pt x="2414233" y="925106"/>
                        <a:pt x="2413000" y="929217"/>
                      </a:cubicBezTo>
                      <a:cubicBezTo>
                        <a:pt x="2412093" y="932239"/>
                        <a:pt x="2409875" y="934729"/>
                        <a:pt x="2408767" y="937683"/>
                      </a:cubicBezTo>
                      <a:cubicBezTo>
                        <a:pt x="2407745" y="940407"/>
                        <a:pt x="2407671" y="943426"/>
                        <a:pt x="2406650" y="946150"/>
                      </a:cubicBezTo>
                      <a:cubicBezTo>
                        <a:pt x="2405335" y="949656"/>
                        <a:pt x="2397837" y="963177"/>
                        <a:pt x="2396067" y="965200"/>
                      </a:cubicBezTo>
                      <a:cubicBezTo>
                        <a:pt x="2393744" y="967855"/>
                        <a:pt x="2390355" y="969346"/>
                        <a:pt x="2387600" y="971550"/>
                      </a:cubicBezTo>
                      <a:cubicBezTo>
                        <a:pt x="2383297" y="974992"/>
                        <a:pt x="2378797" y="978236"/>
                        <a:pt x="2374900" y="982133"/>
                      </a:cubicBezTo>
                      <a:cubicBezTo>
                        <a:pt x="2373101" y="983932"/>
                        <a:pt x="2372581" y="986808"/>
                        <a:pt x="2370667" y="988483"/>
                      </a:cubicBezTo>
                      <a:cubicBezTo>
                        <a:pt x="2366838" y="991833"/>
                        <a:pt x="2361565" y="993352"/>
                        <a:pt x="2357967" y="996950"/>
                      </a:cubicBezTo>
                      <a:cubicBezTo>
                        <a:pt x="2349818" y="1005099"/>
                        <a:pt x="2353277" y="1000809"/>
                        <a:pt x="2347384" y="1009650"/>
                      </a:cubicBezTo>
                      <a:cubicBezTo>
                        <a:pt x="2346678" y="1012472"/>
                        <a:pt x="2347324" y="1020174"/>
                        <a:pt x="2345267" y="1018117"/>
                      </a:cubicBezTo>
                      <a:cubicBezTo>
                        <a:pt x="2341635" y="1014485"/>
                        <a:pt x="2342280" y="1008283"/>
                        <a:pt x="2341034" y="1003300"/>
                      </a:cubicBezTo>
                      <a:cubicBezTo>
                        <a:pt x="2333151" y="971768"/>
                        <a:pt x="2344637" y="1008760"/>
                        <a:pt x="2334684" y="986367"/>
                      </a:cubicBezTo>
                      <a:cubicBezTo>
                        <a:pt x="2332872" y="982289"/>
                        <a:pt x="2333605" y="976822"/>
                        <a:pt x="2330450" y="973667"/>
                      </a:cubicBezTo>
                      <a:cubicBezTo>
                        <a:pt x="2326217" y="969434"/>
                        <a:pt x="2321342" y="965757"/>
                        <a:pt x="2317750" y="960967"/>
                      </a:cubicBezTo>
                      <a:cubicBezTo>
                        <a:pt x="2315633" y="958145"/>
                        <a:pt x="2314037" y="954844"/>
                        <a:pt x="2311400" y="952500"/>
                      </a:cubicBezTo>
                      <a:cubicBezTo>
                        <a:pt x="2307597" y="949120"/>
                        <a:pt x="2302933" y="946855"/>
                        <a:pt x="2298700" y="944033"/>
                      </a:cubicBezTo>
                      <a:lnTo>
                        <a:pt x="2292350" y="939800"/>
                      </a:lnTo>
                      <a:cubicBezTo>
                        <a:pt x="2290939" y="937683"/>
                        <a:pt x="2290103" y="935039"/>
                        <a:pt x="2288117" y="933450"/>
                      </a:cubicBezTo>
                      <a:cubicBezTo>
                        <a:pt x="2286375" y="932056"/>
                        <a:pt x="2283763" y="932331"/>
                        <a:pt x="2281767" y="931333"/>
                      </a:cubicBezTo>
                      <a:cubicBezTo>
                        <a:pt x="2279492" y="930195"/>
                        <a:pt x="2277692" y="928238"/>
                        <a:pt x="2275417" y="927100"/>
                      </a:cubicBezTo>
                      <a:cubicBezTo>
                        <a:pt x="2273421" y="926102"/>
                        <a:pt x="2271063" y="925981"/>
                        <a:pt x="2269067" y="924983"/>
                      </a:cubicBezTo>
                      <a:cubicBezTo>
                        <a:pt x="2265387" y="923143"/>
                        <a:pt x="2262012" y="920750"/>
                        <a:pt x="2258484" y="918633"/>
                      </a:cubicBezTo>
                      <a:cubicBezTo>
                        <a:pt x="2251428" y="920044"/>
                        <a:pt x="2244033" y="920284"/>
                        <a:pt x="2237317" y="922867"/>
                      </a:cubicBezTo>
                      <a:cubicBezTo>
                        <a:pt x="2234523" y="923942"/>
                        <a:pt x="2233458" y="927557"/>
                        <a:pt x="2230967" y="929217"/>
                      </a:cubicBezTo>
                      <a:cubicBezTo>
                        <a:pt x="2229111" y="930455"/>
                        <a:pt x="2226734" y="930628"/>
                        <a:pt x="2224617" y="931333"/>
                      </a:cubicBezTo>
                      <a:cubicBezTo>
                        <a:pt x="2223911" y="933450"/>
                        <a:pt x="2224214" y="936255"/>
                        <a:pt x="2222500" y="937683"/>
                      </a:cubicBezTo>
                      <a:cubicBezTo>
                        <a:pt x="2214415" y="944421"/>
                        <a:pt x="2210115" y="941557"/>
                        <a:pt x="2201334" y="939800"/>
                      </a:cubicBezTo>
                      <a:cubicBezTo>
                        <a:pt x="2200628" y="937683"/>
                        <a:pt x="2199419" y="935672"/>
                        <a:pt x="2199217" y="933450"/>
                      </a:cubicBezTo>
                      <a:cubicBezTo>
                        <a:pt x="2198001" y="920081"/>
                        <a:pt x="2201009" y="906076"/>
                        <a:pt x="2197100" y="893233"/>
                      </a:cubicBezTo>
                      <a:cubicBezTo>
                        <a:pt x="2195619" y="888366"/>
                        <a:pt x="2188692" y="887498"/>
                        <a:pt x="2184400" y="884767"/>
                      </a:cubicBezTo>
                      <a:cubicBezTo>
                        <a:pt x="2172552" y="877228"/>
                        <a:pt x="2176939" y="879197"/>
                        <a:pt x="2165350" y="876300"/>
                      </a:cubicBezTo>
                      <a:cubicBezTo>
                        <a:pt x="2163233" y="874889"/>
                        <a:pt x="2161275" y="873205"/>
                        <a:pt x="2159000" y="872067"/>
                      </a:cubicBezTo>
                      <a:cubicBezTo>
                        <a:pt x="2157004" y="871069"/>
                        <a:pt x="2154739" y="870733"/>
                        <a:pt x="2152650" y="869950"/>
                      </a:cubicBezTo>
                      <a:cubicBezTo>
                        <a:pt x="2149093" y="868616"/>
                        <a:pt x="2145638" y="867015"/>
                        <a:pt x="2142067" y="865717"/>
                      </a:cubicBezTo>
                      <a:cubicBezTo>
                        <a:pt x="2137873" y="864192"/>
                        <a:pt x="2133532" y="863085"/>
                        <a:pt x="2129367" y="861483"/>
                      </a:cubicBezTo>
                      <a:cubicBezTo>
                        <a:pt x="2124352" y="859554"/>
                        <a:pt x="2119686" y="856713"/>
                        <a:pt x="2114550" y="855133"/>
                      </a:cubicBezTo>
                      <a:cubicBezTo>
                        <a:pt x="2110448" y="853871"/>
                        <a:pt x="2106058" y="853859"/>
                        <a:pt x="2101850" y="853017"/>
                      </a:cubicBezTo>
                      <a:cubicBezTo>
                        <a:pt x="2095471" y="851741"/>
                        <a:pt x="2089150" y="850194"/>
                        <a:pt x="2082800" y="848783"/>
                      </a:cubicBezTo>
                      <a:cubicBezTo>
                        <a:pt x="2058811" y="850900"/>
                        <a:pt x="2034342" y="849908"/>
                        <a:pt x="2010834" y="855133"/>
                      </a:cubicBezTo>
                      <a:cubicBezTo>
                        <a:pt x="1982725" y="861380"/>
                        <a:pt x="1998213" y="858378"/>
                        <a:pt x="1964267" y="863600"/>
                      </a:cubicBezTo>
                      <a:lnTo>
                        <a:pt x="1854200" y="861483"/>
                      </a:lnTo>
                      <a:cubicBezTo>
                        <a:pt x="1851970" y="861402"/>
                        <a:pt x="1850024" y="859869"/>
                        <a:pt x="1847850" y="859367"/>
                      </a:cubicBezTo>
                      <a:cubicBezTo>
                        <a:pt x="1840839" y="857749"/>
                        <a:pt x="1833739" y="856544"/>
                        <a:pt x="1826684" y="855133"/>
                      </a:cubicBezTo>
                      <a:cubicBezTo>
                        <a:pt x="1821039" y="852311"/>
                        <a:pt x="1815659" y="848883"/>
                        <a:pt x="1809750" y="846667"/>
                      </a:cubicBezTo>
                      <a:cubicBezTo>
                        <a:pt x="1804302" y="844624"/>
                        <a:pt x="1798439" y="843932"/>
                        <a:pt x="1792817" y="842433"/>
                      </a:cubicBezTo>
                      <a:cubicBezTo>
                        <a:pt x="1787854" y="841109"/>
                        <a:pt x="1782963" y="839523"/>
                        <a:pt x="1778000" y="838200"/>
                      </a:cubicBezTo>
                      <a:cubicBezTo>
                        <a:pt x="1772378" y="836701"/>
                        <a:pt x="1766867" y="834425"/>
                        <a:pt x="1761067" y="833967"/>
                      </a:cubicBezTo>
                      <a:cubicBezTo>
                        <a:pt x="1739954" y="832300"/>
                        <a:pt x="1718734" y="832556"/>
                        <a:pt x="1697567" y="831850"/>
                      </a:cubicBezTo>
                      <a:cubicBezTo>
                        <a:pt x="1676351" y="823364"/>
                        <a:pt x="1696743" y="830968"/>
                        <a:pt x="1678517" y="825500"/>
                      </a:cubicBezTo>
                      <a:cubicBezTo>
                        <a:pt x="1657034" y="819055"/>
                        <a:pt x="1674522" y="823008"/>
                        <a:pt x="1655234" y="819150"/>
                      </a:cubicBezTo>
                      <a:cubicBezTo>
                        <a:pt x="1643337" y="811220"/>
                        <a:pt x="1654139" y="817101"/>
                        <a:pt x="1634067" y="812800"/>
                      </a:cubicBezTo>
                      <a:cubicBezTo>
                        <a:pt x="1629044" y="811724"/>
                        <a:pt x="1624189" y="809978"/>
                        <a:pt x="1619250" y="808567"/>
                      </a:cubicBezTo>
                      <a:cubicBezTo>
                        <a:pt x="1606055" y="799769"/>
                        <a:pt x="1620147" y="807797"/>
                        <a:pt x="1595967" y="802217"/>
                      </a:cubicBezTo>
                      <a:cubicBezTo>
                        <a:pt x="1576479" y="797720"/>
                        <a:pt x="1593745" y="798927"/>
                        <a:pt x="1576917" y="793750"/>
                      </a:cubicBezTo>
                      <a:cubicBezTo>
                        <a:pt x="1570700" y="791837"/>
                        <a:pt x="1564217" y="790928"/>
                        <a:pt x="1557867" y="789517"/>
                      </a:cubicBezTo>
                      <a:cubicBezTo>
                        <a:pt x="1545167" y="790222"/>
                        <a:pt x="1532487" y="791633"/>
                        <a:pt x="1519767" y="791633"/>
                      </a:cubicBezTo>
                      <a:cubicBezTo>
                        <a:pt x="1502044" y="791633"/>
                        <a:pt x="1468161" y="786706"/>
                        <a:pt x="1452034" y="785283"/>
                      </a:cubicBezTo>
                      <a:cubicBezTo>
                        <a:pt x="1440767" y="784289"/>
                        <a:pt x="1429456" y="783872"/>
                        <a:pt x="1418167" y="783167"/>
                      </a:cubicBezTo>
                      <a:cubicBezTo>
                        <a:pt x="1413228" y="781756"/>
                        <a:pt x="1408399" y="779880"/>
                        <a:pt x="1403350" y="778933"/>
                      </a:cubicBezTo>
                      <a:cubicBezTo>
                        <a:pt x="1397070" y="777756"/>
                        <a:pt x="1390640" y="777609"/>
                        <a:pt x="1384300" y="776817"/>
                      </a:cubicBezTo>
                      <a:cubicBezTo>
                        <a:pt x="1373705" y="775493"/>
                        <a:pt x="1363049" y="774527"/>
                        <a:pt x="1352550" y="772583"/>
                      </a:cubicBezTo>
                      <a:cubicBezTo>
                        <a:pt x="1343969" y="770994"/>
                        <a:pt x="1335759" y="767667"/>
                        <a:pt x="1327150" y="766233"/>
                      </a:cubicBezTo>
                      <a:lnTo>
                        <a:pt x="1314450" y="764117"/>
                      </a:lnTo>
                      <a:cubicBezTo>
                        <a:pt x="1313039" y="762706"/>
                        <a:pt x="1312051" y="760669"/>
                        <a:pt x="1310217" y="759883"/>
                      </a:cubicBezTo>
                      <a:cubicBezTo>
                        <a:pt x="1306910" y="758466"/>
                        <a:pt x="1303124" y="758639"/>
                        <a:pt x="1299634" y="757767"/>
                      </a:cubicBezTo>
                      <a:cubicBezTo>
                        <a:pt x="1297469" y="757226"/>
                        <a:pt x="1295421" y="756291"/>
                        <a:pt x="1293284" y="755650"/>
                      </a:cubicBezTo>
                      <a:cubicBezTo>
                        <a:pt x="1269968" y="748655"/>
                        <a:pt x="1287186" y="753584"/>
                        <a:pt x="1265767" y="749300"/>
                      </a:cubicBezTo>
                      <a:cubicBezTo>
                        <a:pt x="1259388" y="748024"/>
                        <a:pt x="1253142" y="746082"/>
                        <a:pt x="1246717" y="745067"/>
                      </a:cubicBezTo>
                      <a:cubicBezTo>
                        <a:pt x="1239713" y="743961"/>
                        <a:pt x="1232606" y="743656"/>
                        <a:pt x="1225550" y="742950"/>
                      </a:cubicBezTo>
                      <a:lnTo>
                        <a:pt x="1206500" y="738717"/>
                      </a:lnTo>
                      <a:cubicBezTo>
                        <a:pt x="1203666" y="738063"/>
                        <a:pt x="1200907" y="737054"/>
                        <a:pt x="1198034" y="736600"/>
                      </a:cubicBezTo>
                      <a:cubicBezTo>
                        <a:pt x="1187488" y="734935"/>
                        <a:pt x="1176885" y="733639"/>
                        <a:pt x="1166284" y="732367"/>
                      </a:cubicBezTo>
                      <a:cubicBezTo>
                        <a:pt x="1117440" y="726506"/>
                        <a:pt x="1177823" y="735225"/>
                        <a:pt x="1113367" y="726017"/>
                      </a:cubicBezTo>
                      <a:cubicBezTo>
                        <a:pt x="1109118" y="725410"/>
                        <a:pt x="1104831" y="724941"/>
                        <a:pt x="1100667" y="723900"/>
                      </a:cubicBezTo>
                      <a:cubicBezTo>
                        <a:pt x="1096338" y="722818"/>
                        <a:pt x="1092376" y="720356"/>
                        <a:pt x="1087967" y="719667"/>
                      </a:cubicBezTo>
                      <a:cubicBezTo>
                        <a:pt x="1069722" y="716816"/>
                        <a:pt x="1032934" y="713317"/>
                        <a:pt x="1032934" y="713317"/>
                      </a:cubicBezTo>
                      <a:cubicBezTo>
                        <a:pt x="1019168" y="704138"/>
                        <a:pt x="1034192" y="713052"/>
                        <a:pt x="1007534" y="704850"/>
                      </a:cubicBezTo>
                      <a:cubicBezTo>
                        <a:pt x="979518" y="696231"/>
                        <a:pt x="1026045" y="704471"/>
                        <a:pt x="984250" y="698500"/>
                      </a:cubicBezTo>
                      <a:cubicBezTo>
                        <a:pt x="977877" y="694252"/>
                        <a:pt x="976947" y="693253"/>
                        <a:pt x="969434" y="690033"/>
                      </a:cubicBezTo>
                      <a:cubicBezTo>
                        <a:pt x="947623" y="680685"/>
                        <a:pt x="982713" y="697733"/>
                        <a:pt x="954617" y="683683"/>
                      </a:cubicBezTo>
                      <a:cubicBezTo>
                        <a:pt x="953206" y="681566"/>
                        <a:pt x="952370" y="678922"/>
                        <a:pt x="950384" y="677333"/>
                      </a:cubicBezTo>
                      <a:cubicBezTo>
                        <a:pt x="948642" y="675939"/>
                        <a:pt x="946030" y="676215"/>
                        <a:pt x="944034" y="675217"/>
                      </a:cubicBezTo>
                      <a:cubicBezTo>
                        <a:pt x="927621" y="667011"/>
                        <a:pt x="947294" y="674185"/>
                        <a:pt x="931334" y="668867"/>
                      </a:cubicBezTo>
                      <a:cubicBezTo>
                        <a:pt x="920603" y="658136"/>
                        <a:pt x="934492" y="670763"/>
                        <a:pt x="920750" y="662517"/>
                      </a:cubicBezTo>
                      <a:cubicBezTo>
                        <a:pt x="906772" y="654130"/>
                        <a:pt x="932917" y="661015"/>
                        <a:pt x="903817" y="656167"/>
                      </a:cubicBezTo>
                      <a:cubicBezTo>
                        <a:pt x="900289" y="654756"/>
                        <a:pt x="896839" y="653135"/>
                        <a:pt x="893234" y="651933"/>
                      </a:cubicBezTo>
                      <a:cubicBezTo>
                        <a:pt x="890474" y="651013"/>
                        <a:pt x="887602" y="650471"/>
                        <a:pt x="884767" y="649817"/>
                      </a:cubicBezTo>
                      <a:cubicBezTo>
                        <a:pt x="878429" y="648354"/>
                        <a:pt x="872140" y="646611"/>
                        <a:pt x="865717" y="645583"/>
                      </a:cubicBezTo>
                      <a:cubicBezTo>
                        <a:pt x="825371" y="639127"/>
                        <a:pt x="813915" y="640771"/>
                        <a:pt x="766234" y="639233"/>
                      </a:cubicBezTo>
                      <a:cubicBezTo>
                        <a:pt x="754945" y="637822"/>
                        <a:pt x="740652" y="642797"/>
                        <a:pt x="732367" y="635000"/>
                      </a:cubicBezTo>
                      <a:cubicBezTo>
                        <a:pt x="725156" y="628213"/>
                        <a:pt x="732652" y="614974"/>
                        <a:pt x="730250" y="605367"/>
                      </a:cubicBezTo>
                      <a:cubicBezTo>
                        <a:pt x="729633" y="602899"/>
                        <a:pt x="726017" y="602544"/>
                        <a:pt x="723900" y="601133"/>
                      </a:cubicBezTo>
                      <a:cubicBezTo>
                        <a:pt x="721783" y="601839"/>
                        <a:pt x="719745" y="602851"/>
                        <a:pt x="717550" y="603250"/>
                      </a:cubicBezTo>
                      <a:cubicBezTo>
                        <a:pt x="693240" y="607671"/>
                        <a:pt x="692059" y="604466"/>
                        <a:pt x="660400" y="601133"/>
                      </a:cubicBezTo>
                      <a:cubicBezTo>
                        <a:pt x="619209" y="604076"/>
                        <a:pt x="627810" y="605299"/>
                        <a:pt x="575734" y="596900"/>
                      </a:cubicBezTo>
                      <a:cubicBezTo>
                        <a:pt x="571983" y="596295"/>
                        <a:pt x="568721" y="593966"/>
                        <a:pt x="565150" y="592667"/>
                      </a:cubicBezTo>
                      <a:cubicBezTo>
                        <a:pt x="560956" y="591142"/>
                        <a:pt x="556552" y="590191"/>
                        <a:pt x="552450" y="588433"/>
                      </a:cubicBezTo>
                      <a:cubicBezTo>
                        <a:pt x="546650" y="585947"/>
                        <a:pt x="541575" y="581734"/>
                        <a:pt x="535517" y="579967"/>
                      </a:cubicBezTo>
                      <a:cubicBezTo>
                        <a:pt x="524491" y="576751"/>
                        <a:pt x="512862" y="576109"/>
                        <a:pt x="501650" y="573617"/>
                      </a:cubicBezTo>
                      <a:lnTo>
                        <a:pt x="482600" y="569383"/>
                      </a:lnTo>
                      <a:cubicBezTo>
                        <a:pt x="467687" y="559442"/>
                        <a:pt x="477692" y="564250"/>
                        <a:pt x="444500" y="567267"/>
                      </a:cubicBezTo>
                      <a:cubicBezTo>
                        <a:pt x="440946" y="567590"/>
                        <a:pt x="423885" y="570064"/>
                        <a:pt x="419100" y="571500"/>
                      </a:cubicBezTo>
                      <a:cubicBezTo>
                        <a:pt x="403407" y="576208"/>
                        <a:pt x="412631" y="576626"/>
                        <a:pt x="393700" y="579967"/>
                      </a:cubicBezTo>
                      <a:cubicBezTo>
                        <a:pt x="386717" y="581199"/>
                        <a:pt x="379581" y="581300"/>
                        <a:pt x="372534" y="582083"/>
                      </a:cubicBezTo>
                      <a:lnTo>
                        <a:pt x="336550" y="586317"/>
                      </a:lnTo>
                      <a:lnTo>
                        <a:pt x="273050" y="582083"/>
                      </a:lnTo>
                      <a:cubicBezTo>
                        <a:pt x="86760" y="572768"/>
                        <a:pt x="223432" y="581598"/>
                        <a:pt x="135467" y="575733"/>
                      </a:cubicBezTo>
                      <a:cubicBezTo>
                        <a:pt x="125311" y="572831"/>
                        <a:pt x="114529" y="568932"/>
                        <a:pt x="103717" y="569383"/>
                      </a:cubicBezTo>
                      <a:cubicBezTo>
                        <a:pt x="92350" y="569857"/>
                        <a:pt x="81191" y="572710"/>
                        <a:pt x="69850" y="573617"/>
                      </a:cubicBezTo>
                      <a:cubicBezTo>
                        <a:pt x="63520" y="574123"/>
                        <a:pt x="55739" y="570089"/>
                        <a:pt x="52917" y="56938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5" name="Freeform: Shape 14">
                  <a:extLst>
                    <a:ext uri="{FF2B5EF4-FFF2-40B4-BE49-F238E27FC236}">
                      <a16:creationId xmlns:a16="http://schemas.microsoft.com/office/drawing/2014/main" id="{47647C84-F700-4D9C-84DD-08754C408A35}"/>
                    </a:ext>
                  </a:extLst>
                </p:cNvPr>
                <p:cNvSpPr/>
                <p:nvPr/>
              </p:nvSpPr>
              <p:spPr>
                <a:xfrm>
                  <a:off x="3480440" y="2030388"/>
                  <a:ext cx="223281" cy="160421"/>
                </a:xfrm>
                <a:custGeom>
                  <a:avLst/>
                  <a:gdLst>
                    <a:gd name="connsiteX0" fmla="*/ 40802 w 223281"/>
                    <a:gd name="connsiteY0" fmla="*/ 88232 h 160421"/>
                    <a:gd name="connsiteX1" fmla="*/ 40802 w 223281"/>
                    <a:gd name="connsiteY1" fmla="*/ 88232 h 160421"/>
                    <a:gd name="connsiteX2" fmla="*/ 20749 w 223281"/>
                    <a:gd name="connsiteY2" fmla="*/ 86226 h 160421"/>
                    <a:gd name="connsiteX3" fmla="*/ 8718 w 223281"/>
                    <a:gd name="connsiteY3" fmla="*/ 90237 h 160421"/>
                    <a:gd name="connsiteX4" fmla="*/ 16739 w 223281"/>
                    <a:gd name="connsiteY4" fmla="*/ 124326 h 160421"/>
                    <a:gd name="connsiteX5" fmla="*/ 22755 w 223281"/>
                    <a:gd name="connsiteY5" fmla="*/ 130342 h 160421"/>
                    <a:gd name="connsiteX6" fmla="*/ 28771 w 223281"/>
                    <a:gd name="connsiteY6" fmla="*/ 132347 h 160421"/>
                    <a:gd name="connsiteX7" fmla="*/ 40802 w 223281"/>
                    <a:gd name="connsiteY7" fmla="*/ 142374 h 160421"/>
                    <a:gd name="connsiteX8" fmla="*/ 46818 w 223281"/>
                    <a:gd name="connsiteY8" fmla="*/ 144379 h 160421"/>
                    <a:gd name="connsiteX9" fmla="*/ 56844 w 223281"/>
                    <a:gd name="connsiteY9" fmla="*/ 148389 h 160421"/>
                    <a:gd name="connsiteX10" fmla="*/ 68876 w 223281"/>
                    <a:gd name="connsiteY10" fmla="*/ 154405 h 160421"/>
                    <a:gd name="connsiteX11" fmla="*/ 78902 w 223281"/>
                    <a:gd name="connsiteY11" fmla="*/ 156411 h 160421"/>
                    <a:gd name="connsiteX12" fmla="*/ 94944 w 223281"/>
                    <a:gd name="connsiteY12" fmla="*/ 160421 h 160421"/>
                    <a:gd name="connsiteX13" fmla="*/ 123018 w 223281"/>
                    <a:gd name="connsiteY13" fmla="*/ 154405 h 160421"/>
                    <a:gd name="connsiteX14" fmla="*/ 131039 w 223281"/>
                    <a:gd name="connsiteY14" fmla="*/ 144379 h 160421"/>
                    <a:gd name="connsiteX15" fmla="*/ 149086 w 223281"/>
                    <a:gd name="connsiteY15" fmla="*/ 130342 h 160421"/>
                    <a:gd name="connsiteX16" fmla="*/ 157107 w 223281"/>
                    <a:gd name="connsiteY16" fmla="*/ 128337 h 160421"/>
                    <a:gd name="connsiteX17" fmla="*/ 165128 w 223281"/>
                    <a:gd name="connsiteY17" fmla="*/ 124326 h 160421"/>
                    <a:gd name="connsiteX18" fmla="*/ 199218 w 223281"/>
                    <a:gd name="connsiteY18" fmla="*/ 118311 h 160421"/>
                    <a:gd name="connsiteX19" fmla="*/ 215260 w 223281"/>
                    <a:gd name="connsiteY19" fmla="*/ 110289 h 160421"/>
                    <a:gd name="connsiteX20" fmla="*/ 217265 w 223281"/>
                    <a:gd name="connsiteY20" fmla="*/ 104274 h 160421"/>
                    <a:gd name="connsiteX21" fmla="*/ 223281 w 223281"/>
                    <a:gd name="connsiteY21" fmla="*/ 98258 h 160421"/>
                    <a:gd name="connsiteX22" fmla="*/ 219271 w 223281"/>
                    <a:gd name="connsiteY22" fmla="*/ 72189 h 160421"/>
                    <a:gd name="connsiteX23" fmla="*/ 213255 w 223281"/>
                    <a:gd name="connsiteY23" fmla="*/ 64168 h 160421"/>
                    <a:gd name="connsiteX24" fmla="*/ 205234 w 223281"/>
                    <a:gd name="connsiteY24" fmla="*/ 56147 h 160421"/>
                    <a:gd name="connsiteX25" fmla="*/ 203228 w 223281"/>
                    <a:gd name="connsiteY25" fmla="*/ 50132 h 160421"/>
                    <a:gd name="connsiteX26" fmla="*/ 197213 w 223281"/>
                    <a:gd name="connsiteY26" fmla="*/ 44116 h 160421"/>
                    <a:gd name="connsiteX27" fmla="*/ 193202 w 223281"/>
                    <a:gd name="connsiteY27" fmla="*/ 38100 h 160421"/>
                    <a:gd name="connsiteX28" fmla="*/ 185181 w 223281"/>
                    <a:gd name="connsiteY28" fmla="*/ 32084 h 160421"/>
                    <a:gd name="connsiteX29" fmla="*/ 179165 w 223281"/>
                    <a:gd name="connsiteY29" fmla="*/ 26068 h 160421"/>
                    <a:gd name="connsiteX30" fmla="*/ 171144 w 223281"/>
                    <a:gd name="connsiteY30" fmla="*/ 34089 h 160421"/>
                    <a:gd name="connsiteX31" fmla="*/ 159113 w 223281"/>
                    <a:gd name="connsiteY31" fmla="*/ 42111 h 160421"/>
                    <a:gd name="connsiteX32" fmla="*/ 151092 w 223281"/>
                    <a:gd name="connsiteY32" fmla="*/ 54142 h 160421"/>
                    <a:gd name="connsiteX33" fmla="*/ 139060 w 223281"/>
                    <a:gd name="connsiteY33" fmla="*/ 58153 h 160421"/>
                    <a:gd name="connsiteX34" fmla="*/ 125023 w 223281"/>
                    <a:gd name="connsiteY34" fmla="*/ 56147 h 160421"/>
                    <a:gd name="connsiteX35" fmla="*/ 114997 w 223281"/>
                    <a:gd name="connsiteY35" fmla="*/ 46121 h 160421"/>
                    <a:gd name="connsiteX36" fmla="*/ 110986 w 223281"/>
                    <a:gd name="connsiteY36" fmla="*/ 34089 h 160421"/>
                    <a:gd name="connsiteX37" fmla="*/ 106976 w 223281"/>
                    <a:gd name="connsiteY37" fmla="*/ 28074 h 160421"/>
                    <a:gd name="connsiteX38" fmla="*/ 104971 w 223281"/>
                    <a:gd name="connsiteY38" fmla="*/ 20053 h 160421"/>
                    <a:gd name="connsiteX39" fmla="*/ 98955 w 223281"/>
                    <a:gd name="connsiteY39" fmla="*/ 18047 h 160421"/>
                    <a:gd name="connsiteX40" fmla="*/ 92939 w 223281"/>
                    <a:gd name="connsiteY40" fmla="*/ 14037 h 160421"/>
                    <a:gd name="connsiteX41" fmla="*/ 80907 w 223281"/>
                    <a:gd name="connsiteY41" fmla="*/ 16042 h 160421"/>
                    <a:gd name="connsiteX42" fmla="*/ 78902 w 223281"/>
                    <a:gd name="connsiteY42" fmla="*/ 22058 h 160421"/>
                    <a:gd name="connsiteX43" fmla="*/ 74892 w 223281"/>
                    <a:gd name="connsiteY43" fmla="*/ 56147 h 160421"/>
                    <a:gd name="connsiteX44" fmla="*/ 60855 w 223281"/>
                    <a:gd name="connsiteY44" fmla="*/ 50132 h 160421"/>
                    <a:gd name="connsiteX45" fmla="*/ 58849 w 223281"/>
                    <a:gd name="connsiteY45" fmla="*/ 40105 h 160421"/>
                    <a:gd name="connsiteX46" fmla="*/ 54839 w 223281"/>
                    <a:gd name="connsiteY46" fmla="*/ 34089 h 160421"/>
                    <a:gd name="connsiteX47" fmla="*/ 46818 w 223281"/>
                    <a:gd name="connsiteY47" fmla="*/ 20053 h 160421"/>
                    <a:gd name="connsiteX48" fmla="*/ 38797 w 223281"/>
                    <a:gd name="connsiteY48" fmla="*/ 12032 h 160421"/>
                    <a:gd name="connsiteX49" fmla="*/ 36792 w 223281"/>
                    <a:gd name="connsiteY49" fmla="*/ 6016 h 160421"/>
                    <a:gd name="connsiteX50" fmla="*/ 12728 w 223281"/>
                    <a:gd name="connsiteY50" fmla="*/ 0 h 160421"/>
                    <a:gd name="connsiteX51" fmla="*/ 697 w 223281"/>
                    <a:gd name="connsiteY51" fmla="*/ 2005 h 160421"/>
                    <a:gd name="connsiteX52" fmla="*/ 2702 w 223281"/>
                    <a:gd name="connsiteY52" fmla="*/ 12032 h 160421"/>
                    <a:gd name="connsiteX53" fmla="*/ 8718 w 223281"/>
                    <a:gd name="connsiteY53" fmla="*/ 34089 h 160421"/>
                    <a:gd name="connsiteX54" fmla="*/ 10723 w 223281"/>
                    <a:gd name="connsiteY54" fmla="*/ 42111 h 160421"/>
                    <a:gd name="connsiteX55" fmla="*/ 16739 w 223281"/>
                    <a:gd name="connsiteY55" fmla="*/ 44116 h 160421"/>
                    <a:gd name="connsiteX56" fmla="*/ 18744 w 223281"/>
                    <a:gd name="connsiteY56" fmla="*/ 50132 h 160421"/>
                    <a:gd name="connsiteX57" fmla="*/ 30776 w 223281"/>
                    <a:gd name="connsiteY57" fmla="*/ 62163 h 160421"/>
                    <a:gd name="connsiteX58" fmla="*/ 32781 w 223281"/>
                    <a:gd name="connsiteY58" fmla="*/ 68179 h 160421"/>
                    <a:gd name="connsiteX59" fmla="*/ 38797 w 223281"/>
                    <a:gd name="connsiteY59" fmla="*/ 76200 h 160421"/>
                    <a:gd name="connsiteX60" fmla="*/ 42807 w 223281"/>
                    <a:gd name="connsiteY60" fmla="*/ 82216 h 160421"/>
                    <a:gd name="connsiteX61" fmla="*/ 40802 w 223281"/>
                    <a:gd name="connsiteY61" fmla="*/ 88232 h 16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23281" h="160421">
                      <a:moveTo>
                        <a:pt x="40802" y="88232"/>
                      </a:moveTo>
                      <a:lnTo>
                        <a:pt x="40802" y="88232"/>
                      </a:lnTo>
                      <a:cubicBezTo>
                        <a:pt x="34118" y="87563"/>
                        <a:pt x="27454" y="85807"/>
                        <a:pt x="20749" y="86226"/>
                      </a:cubicBezTo>
                      <a:cubicBezTo>
                        <a:pt x="16530" y="86490"/>
                        <a:pt x="10055" y="86227"/>
                        <a:pt x="8718" y="90237"/>
                      </a:cubicBezTo>
                      <a:cubicBezTo>
                        <a:pt x="3468" y="105988"/>
                        <a:pt x="8374" y="114568"/>
                        <a:pt x="16739" y="124326"/>
                      </a:cubicBezTo>
                      <a:cubicBezTo>
                        <a:pt x="18585" y="126479"/>
                        <a:pt x="20395" y="128769"/>
                        <a:pt x="22755" y="130342"/>
                      </a:cubicBezTo>
                      <a:cubicBezTo>
                        <a:pt x="24514" y="131514"/>
                        <a:pt x="26766" y="131679"/>
                        <a:pt x="28771" y="132347"/>
                      </a:cubicBezTo>
                      <a:cubicBezTo>
                        <a:pt x="33205" y="136782"/>
                        <a:pt x="35218" y="139582"/>
                        <a:pt x="40802" y="142374"/>
                      </a:cubicBezTo>
                      <a:cubicBezTo>
                        <a:pt x="42693" y="143319"/>
                        <a:pt x="44839" y="143637"/>
                        <a:pt x="46818" y="144379"/>
                      </a:cubicBezTo>
                      <a:cubicBezTo>
                        <a:pt x="50188" y="145643"/>
                        <a:pt x="53567" y="146900"/>
                        <a:pt x="56844" y="148389"/>
                      </a:cubicBezTo>
                      <a:cubicBezTo>
                        <a:pt x="60926" y="150244"/>
                        <a:pt x="64662" y="152872"/>
                        <a:pt x="68876" y="154405"/>
                      </a:cubicBezTo>
                      <a:cubicBezTo>
                        <a:pt x="72079" y="155570"/>
                        <a:pt x="75581" y="155645"/>
                        <a:pt x="78902" y="156411"/>
                      </a:cubicBezTo>
                      <a:cubicBezTo>
                        <a:pt x="84273" y="157650"/>
                        <a:pt x="89597" y="159084"/>
                        <a:pt x="94944" y="160421"/>
                      </a:cubicBezTo>
                      <a:cubicBezTo>
                        <a:pt x="117700" y="155871"/>
                        <a:pt x="108384" y="158065"/>
                        <a:pt x="123018" y="154405"/>
                      </a:cubicBezTo>
                      <a:cubicBezTo>
                        <a:pt x="126310" y="144529"/>
                        <a:pt x="122666" y="151356"/>
                        <a:pt x="131039" y="144379"/>
                      </a:cubicBezTo>
                      <a:cubicBezTo>
                        <a:pt x="137108" y="139322"/>
                        <a:pt x="140398" y="132514"/>
                        <a:pt x="149086" y="130342"/>
                      </a:cubicBezTo>
                      <a:lnTo>
                        <a:pt x="157107" y="128337"/>
                      </a:lnTo>
                      <a:cubicBezTo>
                        <a:pt x="159781" y="127000"/>
                        <a:pt x="162380" y="125504"/>
                        <a:pt x="165128" y="124326"/>
                      </a:cubicBezTo>
                      <a:cubicBezTo>
                        <a:pt x="175114" y="120046"/>
                        <a:pt x="191401" y="119428"/>
                        <a:pt x="199218" y="118311"/>
                      </a:cubicBezTo>
                      <a:cubicBezTo>
                        <a:pt x="205079" y="116357"/>
                        <a:pt x="210525" y="115024"/>
                        <a:pt x="215260" y="110289"/>
                      </a:cubicBezTo>
                      <a:cubicBezTo>
                        <a:pt x="216754" y="108795"/>
                        <a:pt x="216093" y="106032"/>
                        <a:pt x="217265" y="104274"/>
                      </a:cubicBezTo>
                      <a:cubicBezTo>
                        <a:pt x="218838" y="101914"/>
                        <a:pt x="221276" y="100263"/>
                        <a:pt x="223281" y="98258"/>
                      </a:cubicBezTo>
                      <a:cubicBezTo>
                        <a:pt x="223054" y="95991"/>
                        <a:pt x="222774" y="78320"/>
                        <a:pt x="219271" y="72189"/>
                      </a:cubicBezTo>
                      <a:cubicBezTo>
                        <a:pt x="217613" y="69287"/>
                        <a:pt x="215260" y="66842"/>
                        <a:pt x="213255" y="64168"/>
                      </a:cubicBezTo>
                      <a:cubicBezTo>
                        <a:pt x="207906" y="48128"/>
                        <a:pt x="215929" y="66842"/>
                        <a:pt x="205234" y="56147"/>
                      </a:cubicBezTo>
                      <a:cubicBezTo>
                        <a:pt x="203739" y="54652"/>
                        <a:pt x="204400" y="51891"/>
                        <a:pt x="203228" y="50132"/>
                      </a:cubicBezTo>
                      <a:cubicBezTo>
                        <a:pt x="201655" y="47773"/>
                        <a:pt x="199028" y="46295"/>
                        <a:pt x="197213" y="44116"/>
                      </a:cubicBezTo>
                      <a:cubicBezTo>
                        <a:pt x="195670" y="42264"/>
                        <a:pt x="194906" y="39804"/>
                        <a:pt x="193202" y="38100"/>
                      </a:cubicBezTo>
                      <a:cubicBezTo>
                        <a:pt x="190839" y="35737"/>
                        <a:pt x="187719" y="34259"/>
                        <a:pt x="185181" y="32084"/>
                      </a:cubicBezTo>
                      <a:cubicBezTo>
                        <a:pt x="183028" y="30238"/>
                        <a:pt x="181170" y="28073"/>
                        <a:pt x="179165" y="26068"/>
                      </a:cubicBezTo>
                      <a:cubicBezTo>
                        <a:pt x="163122" y="31417"/>
                        <a:pt x="181838" y="23394"/>
                        <a:pt x="171144" y="34089"/>
                      </a:cubicBezTo>
                      <a:cubicBezTo>
                        <a:pt x="167736" y="37497"/>
                        <a:pt x="159113" y="42111"/>
                        <a:pt x="159113" y="42111"/>
                      </a:cubicBezTo>
                      <a:cubicBezTo>
                        <a:pt x="156439" y="46121"/>
                        <a:pt x="155665" y="52618"/>
                        <a:pt x="151092" y="54142"/>
                      </a:cubicBezTo>
                      <a:lnTo>
                        <a:pt x="139060" y="58153"/>
                      </a:lnTo>
                      <a:cubicBezTo>
                        <a:pt x="134381" y="57484"/>
                        <a:pt x="129550" y="57505"/>
                        <a:pt x="125023" y="56147"/>
                      </a:cubicBezTo>
                      <a:cubicBezTo>
                        <a:pt x="120565" y="54810"/>
                        <a:pt x="116780" y="50133"/>
                        <a:pt x="114997" y="46121"/>
                      </a:cubicBezTo>
                      <a:cubicBezTo>
                        <a:pt x="113280" y="42258"/>
                        <a:pt x="113331" y="37607"/>
                        <a:pt x="110986" y="34089"/>
                      </a:cubicBezTo>
                      <a:lnTo>
                        <a:pt x="106976" y="28074"/>
                      </a:lnTo>
                      <a:cubicBezTo>
                        <a:pt x="106308" y="25400"/>
                        <a:pt x="106693" y="22205"/>
                        <a:pt x="104971" y="20053"/>
                      </a:cubicBezTo>
                      <a:cubicBezTo>
                        <a:pt x="103651" y="18402"/>
                        <a:pt x="100846" y="18992"/>
                        <a:pt x="98955" y="18047"/>
                      </a:cubicBezTo>
                      <a:cubicBezTo>
                        <a:pt x="96799" y="16969"/>
                        <a:pt x="94944" y="15374"/>
                        <a:pt x="92939" y="14037"/>
                      </a:cubicBezTo>
                      <a:cubicBezTo>
                        <a:pt x="88928" y="14705"/>
                        <a:pt x="84437" y="14025"/>
                        <a:pt x="80907" y="16042"/>
                      </a:cubicBezTo>
                      <a:cubicBezTo>
                        <a:pt x="79072" y="17091"/>
                        <a:pt x="79216" y="19968"/>
                        <a:pt x="78902" y="22058"/>
                      </a:cubicBezTo>
                      <a:cubicBezTo>
                        <a:pt x="77205" y="33373"/>
                        <a:pt x="76229" y="44784"/>
                        <a:pt x="74892" y="56147"/>
                      </a:cubicBezTo>
                      <a:cubicBezTo>
                        <a:pt x="71396" y="55273"/>
                        <a:pt x="63163" y="54170"/>
                        <a:pt x="60855" y="50132"/>
                      </a:cubicBezTo>
                      <a:cubicBezTo>
                        <a:pt x="59164" y="47173"/>
                        <a:pt x="60046" y="43297"/>
                        <a:pt x="58849" y="40105"/>
                      </a:cubicBezTo>
                      <a:cubicBezTo>
                        <a:pt x="58003" y="37848"/>
                        <a:pt x="56176" y="36094"/>
                        <a:pt x="54839" y="34089"/>
                      </a:cubicBezTo>
                      <a:cubicBezTo>
                        <a:pt x="50598" y="17124"/>
                        <a:pt x="56376" y="34389"/>
                        <a:pt x="46818" y="20053"/>
                      </a:cubicBezTo>
                      <a:cubicBezTo>
                        <a:pt x="40706" y="10886"/>
                        <a:pt x="50257" y="15851"/>
                        <a:pt x="38797" y="12032"/>
                      </a:cubicBezTo>
                      <a:cubicBezTo>
                        <a:pt x="38129" y="10027"/>
                        <a:pt x="38711" y="6902"/>
                        <a:pt x="36792" y="6016"/>
                      </a:cubicBezTo>
                      <a:cubicBezTo>
                        <a:pt x="29285" y="2551"/>
                        <a:pt x="12728" y="0"/>
                        <a:pt x="12728" y="0"/>
                      </a:cubicBezTo>
                      <a:cubicBezTo>
                        <a:pt x="8718" y="668"/>
                        <a:pt x="3300" y="-1118"/>
                        <a:pt x="697" y="2005"/>
                      </a:cubicBezTo>
                      <a:cubicBezTo>
                        <a:pt x="-1485" y="4624"/>
                        <a:pt x="2092" y="8678"/>
                        <a:pt x="2702" y="12032"/>
                      </a:cubicBezTo>
                      <a:cubicBezTo>
                        <a:pt x="7065" y="36034"/>
                        <a:pt x="1633" y="12833"/>
                        <a:pt x="8718" y="34089"/>
                      </a:cubicBezTo>
                      <a:cubicBezTo>
                        <a:pt x="9590" y="36704"/>
                        <a:pt x="9001" y="39959"/>
                        <a:pt x="10723" y="42111"/>
                      </a:cubicBezTo>
                      <a:cubicBezTo>
                        <a:pt x="12043" y="43762"/>
                        <a:pt x="14734" y="43448"/>
                        <a:pt x="16739" y="44116"/>
                      </a:cubicBezTo>
                      <a:cubicBezTo>
                        <a:pt x="17407" y="46121"/>
                        <a:pt x="17446" y="48464"/>
                        <a:pt x="18744" y="50132"/>
                      </a:cubicBezTo>
                      <a:cubicBezTo>
                        <a:pt x="22226" y="54609"/>
                        <a:pt x="30776" y="62163"/>
                        <a:pt x="30776" y="62163"/>
                      </a:cubicBezTo>
                      <a:cubicBezTo>
                        <a:pt x="31444" y="64168"/>
                        <a:pt x="31732" y="66344"/>
                        <a:pt x="32781" y="68179"/>
                      </a:cubicBezTo>
                      <a:cubicBezTo>
                        <a:pt x="34439" y="71081"/>
                        <a:pt x="36854" y="73480"/>
                        <a:pt x="38797" y="76200"/>
                      </a:cubicBezTo>
                      <a:cubicBezTo>
                        <a:pt x="40198" y="78161"/>
                        <a:pt x="41470" y="80211"/>
                        <a:pt x="42807" y="82216"/>
                      </a:cubicBezTo>
                      <a:lnTo>
                        <a:pt x="40802" y="88232"/>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6" name="Freeform: Shape 15">
                  <a:extLst>
                    <a:ext uri="{FF2B5EF4-FFF2-40B4-BE49-F238E27FC236}">
                      <a16:creationId xmlns:a16="http://schemas.microsoft.com/office/drawing/2014/main" id="{D35BB06D-21F8-4DAA-B829-ACCA76D274B5}"/>
                    </a:ext>
                  </a:extLst>
                </p:cNvPr>
                <p:cNvSpPr/>
                <p:nvPr/>
              </p:nvSpPr>
              <p:spPr>
                <a:xfrm>
                  <a:off x="2676525" y="1106463"/>
                  <a:ext cx="762353" cy="1183481"/>
                </a:xfrm>
                <a:custGeom>
                  <a:avLst/>
                  <a:gdLst>
                    <a:gd name="connsiteX0" fmla="*/ 0 w 762353"/>
                    <a:gd name="connsiteY0" fmla="*/ 404813 h 1183481"/>
                    <a:gd name="connsiteX1" fmla="*/ 0 w 762353"/>
                    <a:gd name="connsiteY1" fmla="*/ 404813 h 1183481"/>
                    <a:gd name="connsiteX2" fmla="*/ 28575 w 762353"/>
                    <a:gd name="connsiteY2" fmla="*/ 414338 h 1183481"/>
                    <a:gd name="connsiteX3" fmla="*/ 38100 w 762353"/>
                    <a:gd name="connsiteY3" fmla="*/ 419100 h 1183481"/>
                    <a:gd name="connsiteX4" fmla="*/ 54769 w 762353"/>
                    <a:gd name="connsiteY4" fmla="*/ 423863 h 1183481"/>
                    <a:gd name="connsiteX5" fmla="*/ 69056 w 762353"/>
                    <a:gd name="connsiteY5" fmla="*/ 435769 h 1183481"/>
                    <a:gd name="connsiteX6" fmla="*/ 71438 w 762353"/>
                    <a:gd name="connsiteY6" fmla="*/ 442913 h 1183481"/>
                    <a:gd name="connsiteX7" fmla="*/ 76200 w 762353"/>
                    <a:gd name="connsiteY7" fmla="*/ 450056 h 1183481"/>
                    <a:gd name="connsiteX8" fmla="*/ 64294 w 762353"/>
                    <a:gd name="connsiteY8" fmla="*/ 476250 h 1183481"/>
                    <a:gd name="connsiteX9" fmla="*/ 14288 w 762353"/>
                    <a:gd name="connsiteY9" fmla="*/ 481013 h 1183481"/>
                    <a:gd name="connsiteX10" fmla="*/ 11906 w 762353"/>
                    <a:gd name="connsiteY10" fmla="*/ 497681 h 1183481"/>
                    <a:gd name="connsiteX11" fmla="*/ 26194 w 762353"/>
                    <a:gd name="connsiteY11" fmla="*/ 500063 h 1183481"/>
                    <a:gd name="connsiteX12" fmla="*/ 30956 w 762353"/>
                    <a:gd name="connsiteY12" fmla="*/ 507206 h 1183481"/>
                    <a:gd name="connsiteX13" fmla="*/ 42863 w 762353"/>
                    <a:gd name="connsiteY13" fmla="*/ 511969 h 1183481"/>
                    <a:gd name="connsiteX14" fmla="*/ 52388 w 762353"/>
                    <a:gd name="connsiteY14" fmla="*/ 516731 h 1183481"/>
                    <a:gd name="connsiteX15" fmla="*/ 59531 w 762353"/>
                    <a:gd name="connsiteY15" fmla="*/ 523875 h 1183481"/>
                    <a:gd name="connsiteX16" fmla="*/ 61913 w 762353"/>
                    <a:gd name="connsiteY16" fmla="*/ 531019 h 1183481"/>
                    <a:gd name="connsiteX17" fmla="*/ 76200 w 762353"/>
                    <a:gd name="connsiteY17" fmla="*/ 545306 h 1183481"/>
                    <a:gd name="connsiteX18" fmla="*/ 83344 w 762353"/>
                    <a:gd name="connsiteY18" fmla="*/ 552450 h 1183481"/>
                    <a:gd name="connsiteX19" fmla="*/ 90488 w 762353"/>
                    <a:gd name="connsiteY19" fmla="*/ 547688 h 1183481"/>
                    <a:gd name="connsiteX20" fmla="*/ 116681 w 762353"/>
                    <a:gd name="connsiteY20" fmla="*/ 542925 h 1183481"/>
                    <a:gd name="connsiteX21" fmla="*/ 123825 w 762353"/>
                    <a:gd name="connsiteY21" fmla="*/ 540544 h 1183481"/>
                    <a:gd name="connsiteX22" fmla="*/ 140494 w 762353"/>
                    <a:gd name="connsiteY22" fmla="*/ 531019 h 1183481"/>
                    <a:gd name="connsiteX23" fmla="*/ 147638 w 762353"/>
                    <a:gd name="connsiteY23" fmla="*/ 526256 h 1183481"/>
                    <a:gd name="connsiteX24" fmla="*/ 159544 w 762353"/>
                    <a:gd name="connsiteY24" fmla="*/ 528638 h 1183481"/>
                    <a:gd name="connsiteX25" fmla="*/ 173831 w 762353"/>
                    <a:gd name="connsiteY25" fmla="*/ 533400 h 1183481"/>
                    <a:gd name="connsiteX26" fmla="*/ 180975 w 762353"/>
                    <a:gd name="connsiteY26" fmla="*/ 538163 h 1183481"/>
                    <a:gd name="connsiteX27" fmla="*/ 204788 w 762353"/>
                    <a:gd name="connsiteY27" fmla="*/ 566738 h 1183481"/>
                    <a:gd name="connsiteX28" fmla="*/ 214313 w 762353"/>
                    <a:gd name="connsiteY28" fmla="*/ 585788 h 1183481"/>
                    <a:gd name="connsiteX29" fmla="*/ 219075 w 762353"/>
                    <a:gd name="connsiteY29" fmla="*/ 607219 h 1183481"/>
                    <a:gd name="connsiteX30" fmla="*/ 223838 w 762353"/>
                    <a:gd name="connsiteY30" fmla="*/ 616744 h 1183481"/>
                    <a:gd name="connsiteX31" fmla="*/ 226219 w 762353"/>
                    <a:gd name="connsiteY31" fmla="*/ 628650 h 1183481"/>
                    <a:gd name="connsiteX32" fmla="*/ 230981 w 762353"/>
                    <a:gd name="connsiteY32" fmla="*/ 638175 h 1183481"/>
                    <a:gd name="connsiteX33" fmla="*/ 233363 w 762353"/>
                    <a:gd name="connsiteY33" fmla="*/ 654844 h 1183481"/>
                    <a:gd name="connsiteX34" fmla="*/ 238125 w 762353"/>
                    <a:gd name="connsiteY34" fmla="*/ 676275 h 1183481"/>
                    <a:gd name="connsiteX35" fmla="*/ 240506 w 762353"/>
                    <a:gd name="connsiteY35" fmla="*/ 688181 h 1183481"/>
                    <a:gd name="connsiteX36" fmla="*/ 250031 w 762353"/>
                    <a:gd name="connsiteY36" fmla="*/ 728663 h 1183481"/>
                    <a:gd name="connsiteX37" fmla="*/ 254794 w 762353"/>
                    <a:gd name="connsiteY37" fmla="*/ 757238 h 1183481"/>
                    <a:gd name="connsiteX38" fmla="*/ 283369 w 762353"/>
                    <a:gd name="connsiteY38" fmla="*/ 762000 h 1183481"/>
                    <a:gd name="connsiteX39" fmla="*/ 292894 w 762353"/>
                    <a:gd name="connsiteY39" fmla="*/ 776288 h 1183481"/>
                    <a:gd name="connsiteX40" fmla="*/ 297656 w 762353"/>
                    <a:gd name="connsiteY40" fmla="*/ 785813 h 1183481"/>
                    <a:gd name="connsiteX41" fmla="*/ 300038 w 762353"/>
                    <a:gd name="connsiteY41" fmla="*/ 807244 h 1183481"/>
                    <a:gd name="connsiteX42" fmla="*/ 304800 w 762353"/>
                    <a:gd name="connsiteY42" fmla="*/ 831056 h 1183481"/>
                    <a:gd name="connsiteX43" fmla="*/ 300038 w 762353"/>
                    <a:gd name="connsiteY43" fmla="*/ 883444 h 1183481"/>
                    <a:gd name="connsiteX44" fmla="*/ 295275 w 762353"/>
                    <a:gd name="connsiteY44" fmla="*/ 895350 h 1183481"/>
                    <a:gd name="connsiteX45" fmla="*/ 288131 w 762353"/>
                    <a:gd name="connsiteY45" fmla="*/ 912019 h 1183481"/>
                    <a:gd name="connsiteX46" fmla="*/ 280988 w 762353"/>
                    <a:gd name="connsiteY46" fmla="*/ 926306 h 1183481"/>
                    <a:gd name="connsiteX47" fmla="*/ 278606 w 762353"/>
                    <a:gd name="connsiteY47" fmla="*/ 933450 h 1183481"/>
                    <a:gd name="connsiteX48" fmla="*/ 273844 w 762353"/>
                    <a:gd name="connsiteY48" fmla="*/ 940594 h 1183481"/>
                    <a:gd name="connsiteX49" fmla="*/ 269081 w 762353"/>
                    <a:gd name="connsiteY49" fmla="*/ 950119 h 1183481"/>
                    <a:gd name="connsiteX50" fmla="*/ 271463 w 762353"/>
                    <a:gd name="connsiteY50" fmla="*/ 973931 h 1183481"/>
                    <a:gd name="connsiteX51" fmla="*/ 278606 w 762353"/>
                    <a:gd name="connsiteY51" fmla="*/ 981075 h 1183481"/>
                    <a:gd name="connsiteX52" fmla="*/ 283369 w 762353"/>
                    <a:gd name="connsiteY52" fmla="*/ 990600 h 1183481"/>
                    <a:gd name="connsiteX53" fmla="*/ 280988 w 762353"/>
                    <a:gd name="connsiteY53" fmla="*/ 1004888 h 1183481"/>
                    <a:gd name="connsiteX54" fmla="*/ 278606 w 762353"/>
                    <a:gd name="connsiteY54" fmla="*/ 1028700 h 1183481"/>
                    <a:gd name="connsiteX55" fmla="*/ 276225 w 762353"/>
                    <a:gd name="connsiteY55" fmla="*/ 1021556 h 1183481"/>
                    <a:gd name="connsiteX56" fmla="*/ 280988 w 762353"/>
                    <a:gd name="connsiteY56" fmla="*/ 1028700 h 1183481"/>
                    <a:gd name="connsiteX57" fmla="*/ 288131 w 762353"/>
                    <a:gd name="connsiteY57" fmla="*/ 1038225 h 1183481"/>
                    <a:gd name="connsiteX58" fmla="*/ 292894 w 762353"/>
                    <a:gd name="connsiteY58" fmla="*/ 1047750 h 1183481"/>
                    <a:gd name="connsiteX59" fmla="*/ 300038 w 762353"/>
                    <a:gd name="connsiteY59" fmla="*/ 1052513 h 1183481"/>
                    <a:gd name="connsiteX60" fmla="*/ 307181 w 762353"/>
                    <a:gd name="connsiteY60" fmla="*/ 1066800 h 1183481"/>
                    <a:gd name="connsiteX61" fmla="*/ 311944 w 762353"/>
                    <a:gd name="connsiteY61" fmla="*/ 1073944 h 1183481"/>
                    <a:gd name="connsiteX62" fmla="*/ 314325 w 762353"/>
                    <a:gd name="connsiteY62" fmla="*/ 1088231 h 1183481"/>
                    <a:gd name="connsiteX63" fmla="*/ 321469 w 762353"/>
                    <a:gd name="connsiteY63" fmla="*/ 1112044 h 1183481"/>
                    <a:gd name="connsiteX64" fmla="*/ 326231 w 762353"/>
                    <a:gd name="connsiteY64" fmla="*/ 1162050 h 1183481"/>
                    <a:gd name="connsiteX65" fmla="*/ 333375 w 762353"/>
                    <a:gd name="connsiteY65" fmla="*/ 1169194 h 1183481"/>
                    <a:gd name="connsiteX66" fmla="*/ 354806 w 762353"/>
                    <a:gd name="connsiteY66" fmla="*/ 1164431 h 1183481"/>
                    <a:gd name="connsiteX67" fmla="*/ 373856 w 762353"/>
                    <a:gd name="connsiteY67" fmla="*/ 1183481 h 1183481"/>
                    <a:gd name="connsiteX68" fmla="*/ 383381 w 762353"/>
                    <a:gd name="connsiteY68" fmla="*/ 1176338 h 1183481"/>
                    <a:gd name="connsiteX69" fmla="*/ 397669 w 762353"/>
                    <a:gd name="connsiteY69" fmla="*/ 1164431 h 1183481"/>
                    <a:gd name="connsiteX70" fmla="*/ 409575 w 762353"/>
                    <a:gd name="connsiteY70" fmla="*/ 1152525 h 1183481"/>
                    <a:gd name="connsiteX71" fmla="*/ 414338 w 762353"/>
                    <a:gd name="connsiteY71" fmla="*/ 1145381 h 1183481"/>
                    <a:gd name="connsiteX72" fmla="*/ 416719 w 762353"/>
                    <a:gd name="connsiteY72" fmla="*/ 1133475 h 1183481"/>
                    <a:gd name="connsiteX73" fmla="*/ 409575 w 762353"/>
                    <a:gd name="connsiteY73" fmla="*/ 1081088 h 1183481"/>
                    <a:gd name="connsiteX74" fmla="*/ 407194 w 762353"/>
                    <a:gd name="connsiteY74" fmla="*/ 1042988 h 1183481"/>
                    <a:gd name="connsiteX75" fmla="*/ 409575 w 762353"/>
                    <a:gd name="connsiteY75" fmla="*/ 1033463 h 1183481"/>
                    <a:gd name="connsiteX76" fmla="*/ 416719 w 762353"/>
                    <a:gd name="connsiteY76" fmla="*/ 1031081 h 1183481"/>
                    <a:gd name="connsiteX77" fmla="*/ 423863 w 762353"/>
                    <a:gd name="connsiteY77" fmla="*/ 1026319 h 1183481"/>
                    <a:gd name="connsiteX78" fmla="*/ 431006 w 762353"/>
                    <a:gd name="connsiteY78" fmla="*/ 1019175 h 1183481"/>
                    <a:gd name="connsiteX79" fmla="*/ 445294 w 762353"/>
                    <a:gd name="connsiteY79" fmla="*/ 1014413 h 1183481"/>
                    <a:gd name="connsiteX80" fmla="*/ 450056 w 762353"/>
                    <a:gd name="connsiteY80" fmla="*/ 1007269 h 1183481"/>
                    <a:gd name="connsiteX81" fmla="*/ 464344 w 762353"/>
                    <a:gd name="connsiteY81" fmla="*/ 1000125 h 1183481"/>
                    <a:gd name="connsiteX82" fmla="*/ 476250 w 762353"/>
                    <a:gd name="connsiteY82" fmla="*/ 983456 h 1183481"/>
                    <a:gd name="connsiteX83" fmla="*/ 483394 w 762353"/>
                    <a:gd name="connsiteY83" fmla="*/ 973931 h 1183481"/>
                    <a:gd name="connsiteX84" fmla="*/ 504825 w 762353"/>
                    <a:gd name="connsiteY84" fmla="*/ 952500 h 1183481"/>
                    <a:gd name="connsiteX85" fmla="*/ 511969 w 762353"/>
                    <a:gd name="connsiteY85" fmla="*/ 945356 h 1183481"/>
                    <a:gd name="connsiteX86" fmla="*/ 519113 w 762353"/>
                    <a:gd name="connsiteY86" fmla="*/ 935831 h 1183481"/>
                    <a:gd name="connsiteX87" fmla="*/ 533400 w 762353"/>
                    <a:gd name="connsiteY87" fmla="*/ 926306 h 1183481"/>
                    <a:gd name="connsiteX88" fmla="*/ 545306 w 762353"/>
                    <a:gd name="connsiteY88" fmla="*/ 912019 h 1183481"/>
                    <a:gd name="connsiteX89" fmla="*/ 552450 w 762353"/>
                    <a:gd name="connsiteY89" fmla="*/ 907256 h 1183481"/>
                    <a:gd name="connsiteX90" fmla="*/ 569119 w 762353"/>
                    <a:gd name="connsiteY90" fmla="*/ 895350 h 1183481"/>
                    <a:gd name="connsiteX91" fmla="*/ 581025 w 762353"/>
                    <a:gd name="connsiteY91" fmla="*/ 881063 h 1183481"/>
                    <a:gd name="connsiteX92" fmla="*/ 583406 w 762353"/>
                    <a:gd name="connsiteY92" fmla="*/ 892969 h 1183481"/>
                    <a:gd name="connsiteX93" fmla="*/ 590550 w 762353"/>
                    <a:gd name="connsiteY93" fmla="*/ 900113 h 1183481"/>
                    <a:gd name="connsiteX94" fmla="*/ 604838 w 762353"/>
                    <a:gd name="connsiteY94" fmla="*/ 895350 h 1183481"/>
                    <a:gd name="connsiteX95" fmla="*/ 611981 w 762353"/>
                    <a:gd name="connsiteY95" fmla="*/ 890588 h 1183481"/>
                    <a:gd name="connsiteX96" fmla="*/ 621506 w 762353"/>
                    <a:gd name="connsiteY96" fmla="*/ 888206 h 1183481"/>
                    <a:gd name="connsiteX97" fmla="*/ 631031 w 762353"/>
                    <a:gd name="connsiteY97" fmla="*/ 883444 h 1183481"/>
                    <a:gd name="connsiteX98" fmla="*/ 638175 w 762353"/>
                    <a:gd name="connsiteY98" fmla="*/ 881063 h 1183481"/>
                    <a:gd name="connsiteX99" fmla="*/ 640556 w 762353"/>
                    <a:gd name="connsiteY99" fmla="*/ 859631 h 1183481"/>
                    <a:gd name="connsiteX100" fmla="*/ 647700 w 762353"/>
                    <a:gd name="connsiteY100" fmla="*/ 857250 h 1183481"/>
                    <a:gd name="connsiteX101" fmla="*/ 652463 w 762353"/>
                    <a:gd name="connsiteY101" fmla="*/ 850106 h 1183481"/>
                    <a:gd name="connsiteX102" fmla="*/ 650081 w 762353"/>
                    <a:gd name="connsiteY102" fmla="*/ 840581 h 1183481"/>
                    <a:gd name="connsiteX103" fmla="*/ 633413 w 762353"/>
                    <a:gd name="connsiteY103" fmla="*/ 838200 h 1183481"/>
                    <a:gd name="connsiteX104" fmla="*/ 626269 w 762353"/>
                    <a:gd name="connsiteY104" fmla="*/ 840581 h 1183481"/>
                    <a:gd name="connsiteX105" fmla="*/ 609600 w 762353"/>
                    <a:gd name="connsiteY105" fmla="*/ 857250 h 1183481"/>
                    <a:gd name="connsiteX106" fmla="*/ 602456 w 762353"/>
                    <a:gd name="connsiteY106" fmla="*/ 862013 h 1183481"/>
                    <a:gd name="connsiteX107" fmla="*/ 585788 w 762353"/>
                    <a:gd name="connsiteY107" fmla="*/ 859631 h 1183481"/>
                    <a:gd name="connsiteX108" fmla="*/ 578644 w 762353"/>
                    <a:gd name="connsiteY108" fmla="*/ 857250 h 1183481"/>
                    <a:gd name="connsiteX109" fmla="*/ 569119 w 762353"/>
                    <a:gd name="connsiteY109" fmla="*/ 842963 h 1183481"/>
                    <a:gd name="connsiteX110" fmla="*/ 566738 w 762353"/>
                    <a:gd name="connsiteY110" fmla="*/ 835819 h 1183481"/>
                    <a:gd name="connsiteX111" fmla="*/ 581025 w 762353"/>
                    <a:gd name="connsiteY111" fmla="*/ 823913 h 1183481"/>
                    <a:gd name="connsiteX112" fmla="*/ 597694 w 762353"/>
                    <a:gd name="connsiteY112" fmla="*/ 819150 h 1183481"/>
                    <a:gd name="connsiteX113" fmla="*/ 600075 w 762353"/>
                    <a:gd name="connsiteY113" fmla="*/ 809625 h 1183481"/>
                    <a:gd name="connsiteX114" fmla="*/ 607219 w 762353"/>
                    <a:gd name="connsiteY114" fmla="*/ 795338 h 1183481"/>
                    <a:gd name="connsiteX115" fmla="*/ 611981 w 762353"/>
                    <a:gd name="connsiteY115" fmla="*/ 771525 h 1183481"/>
                    <a:gd name="connsiteX116" fmla="*/ 626269 w 762353"/>
                    <a:gd name="connsiteY116" fmla="*/ 738188 h 1183481"/>
                    <a:gd name="connsiteX117" fmla="*/ 628650 w 762353"/>
                    <a:gd name="connsiteY117" fmla="*/ 731044 h 1183481"/>
                    <a:gd name="connsiteX118" fmla="*/ 647700 w 762353"/>
                    <a:gd name="connsiteY118" fmla="*/ 723900 h 1183481"/>
                    <a:gd name="connsiteX119" fmla="*/ 657225 w 762353"/>
                    <a:gd name="connsiteY119" fmla="*/ 778669 h 1183481"/>
                    <a:gd name="connsiteX120" fmla="*/ 661988 w 762353"/>
                    <a:gd name="connsiteY120" fmla="*/ 800100 h 1183481"/>
                    <a:gd name="connsiteX121" fmla="*/ 671513 w 762353"/>
                    <a:gd name="connsiteY121" fmla="*/ 804863 h 1183481"/>
                    <a:gd name="connsiteX122" fmla="*/ 688181 w 762353"/>
                    <a:gd name="connsiteY122" fmla="*/ 792956 h 1183481"/>
                    <a:gd name="connsiteX123" fmla="*/ 681038 w 762353"/>
                    <a:gd name="connsiteY123" fmla="*/ 785813 h 1183481"/>
                    <a:gd name="connsiteX124" fmla="*/ 673894 w 762353"/>
                    <a:gd name="connsiteY124" fmla="*/ 783431 h 1183481"/>
                    <a:gd name="connsiteX125" fmla="*/ 666750 w 762353"/>
                    <a:gd name="connsiteY125" fmla="*/ 762000 h 1183481"/>
                    <a:gd name="connsiteX126" fmla="*/ 659606 w 762353"/>
                    <a:gd name="connsiteY126" fmla="*/ 747713 h 1183481"/>
                    <a:gd name="connsiteX127" fmla="*/ 661988 w 762353"/>
                    <a:gd name="connsiteY127" fmla="*/ 690563 h 1183481"/>
                    <a:gd name="connsiteX128" fmla="*/ 664369 w 762353"/>
                    <a:gd name="connsiteY128" fmla="*/ 683419 h 1183481"/>
                    <a:gd name="connsiteX129" fmla="*/ 671513 w 762353"/>
                    <a:gd name="connsiteY129" fmla="*/ 678656 h 1183481"/>
                    <a:gd name="connsiteX130" fmla="*/ 688181 w 762353"/>
                    <a:gd name="connsiteY130" fmla="*/ 657225 h 1183481"/>
                    <a:gd name="connsiteX131" fmla="*/ 704850 w 762353"/>
                    <a:gd name="connsiteY131" fmla="*/ 647700 h 1183481"/>
                    <a:gd name="connsiteX132" fmla="*/ 719138 w 762353"/>
                    <a:gd name="connsiteY132" fmla="*/ 633413 h 1183481"/>
                    <a:gd name="connsiteX133" fmla="*/ 726281 w 762353"/>
                    <a:gd name="connsiteY133" fmla="*/ 619125 h 1183481"/>
                    <a:gd name="connsiteX134" fmla="*/ 733425 w 762353"/>
                    <a:gd name="connsiteY134" fmla="*/ 604838 h 1183481"/>
                    <a:gd name="connsiteX135" fmla="*/ 731044 w 762353"/>
                    <a:gd name="connsiteY135" fmla="*/ 592931 h 1183481"/>
                    <a:gd name="connsiteX136" fmla="*/ 728663 w 762353"/>
                    <a:gd name="connsiteY136" fmla="*/ 564356 h 1183481"/>
                    <a:gd name="connsiteX137" fmla="*/ 707231 w 762353"/>
                    <a:gd name="connsiteY137" fmla="*/ 566738 h 1183481"/>
                    <a:gd name="connsiteX138" fmla="*/ 697706 w 762353"/>
                    <a:gd name="connsiteY138" fmla="*/ 569119 h 1183481"/>
                    <a:gd name="connsiteX139" fmla="*/ 676275 w 762353"/>
                    <a:gd name="connsiteY139" fmla="*/ 561975 h 1183481"/>
                    <a:gd name="connsiteX140" fmla="*/ 666750 w 762353"/>
                    <a:gd name="connsiteY140" fmla="*/ 547688 h 1183481"/>
                    <a:gd name="connsiteX141" fmla="*/ 659606 w 762353"/>
                    <a:gd name="connsiteY141" fmla="*/ 531019 h 1183481"/>
                    <a:gd name="connsiteX142" fmla="*/ 652463 w 762353"/>
                    <a:gd name="connsiteY142" fmla="*/ 490538 h 1183481"/>
                    <a:gd name="connsiteX143" fmla="*/ 650081 w 762353"/>
                    <a:gd name="connsiteY143" fmla="*/ 469106 h 1183481"/>
                    <a:gd name="connsiteX144" fmla="*/ 640556 w 762353"/>
                    <a:gd name="connsiteY144" fmla="*/ 454819 h 1183481"/>
                    <a:gd name="connsiteX145" fmla="*/ 647700 w 762353"/>
                    <a:gd name="connsiteY145" fmla="*/ 440531 h 1183481"/>
                    <a:gd name="connsiteX146" fmla="*/ 654844 w 762353"/>
                    <a:gd name="connsiteY146" fmla="*/ 438150 h 1183481"/>
                    <a:gd name="connsiteX147" fmla="*/ 652463 w 762353"/>
                    <a:gd name="connsiteY147" fmla="*/ 338138 h 1183481"/>
                    <a:gd name="connsiteX148" fmla="*/ 642938 w 762353"/>
                    <a:gd name="connsiteY148" fmla="*/ 326231 h 1183481"/>
                    <a:gd name="connsiteX149" fmla="*/ 642938 w 762353"/>
                    <a:gd name="connsiteY149" fmla="*/ 309563 h 1183481"/>
                    <a:gd name="connsiteX150" fmla="*/ 650081 w 762353"/>
                    <a:gd name="connsiteY150" fmla="*/ 304800 h 1183481"/>
                    <a:gd name="connsiteX151" fmla="*/ 654844 w 762353"/>
                    <a:gd name="connsiteY151" fmla="*/ 297656 h 1183481"/>
                    <a:gd name="connsiteX152" fmla="*/ 678656 w 762353"/>
                    <a:gd name="connsiteY152" fmla="*/ 292894 h 1183481"/>
                    <a:gd name="connsiteX153" fmla="*/ 688181 w 762353"/>
                    <a:gd name="connsiteY153" fmla="*/ 290513 h 1183481"/>
                    <a:gd name="connsiteX154" fmla="*/ 695325 w 762353"/>
                    <a:gd name="connsiteY154" fmla="*/ 283369 h 1183481"/>
                    <a:gd name="connsiteX155" fmla="*/ 700088 w 762353"/>
                    <a:gd name="connsiteY155" fmla="*/ 269081 h 1183481"/>
                    <a:gd name="connsiteX156" fmla="*/ 697706 w 762353"/>
                    <a:gd name="connsiteY156" fmla="*/ 257175 h 1183481"/>
                    <a:gd name="connsiteX157" fmla="*/ 692944 w 762353"/>
                    <a:gd name="connsiteY157" fmla="*/ 245269 h 1183481"/>
                    <a:gd name="connsiteX158" fmla="*/ 695325 w 762353"/>
                    <a:gd name="connsiteY158" fmla="*/ 238125 h 1183481"/>
                    <a:gd name="connsiteX159" fmla="*/ 697706 w 762353"/>
                    <a:gd name="connsiteY159" fmla="*/ 228600 h 1183481"/>
                    <a:gd name="connsiteX160" fmla="*/ 711994 w 762353"/>
                    <a:gd name="connsiteY160" fmla="*/ 216694 h 1183481"/>
                    <a:gd name="connsiteX161" fmla="*/ 721519 w 762353"/>
                    <a:gd name="connsiteY161" fmla="*/ 202406 h 1183481"/>
                    <a:gd name="connsiteX162" fmla="*/ 733425 w 762353"/>
                    <a:gd name="connsiteY162" fmla="*/ 190500 h 1183481"/>
                    <a:gd name="connsiteX163" fmla="*/ 738188 w 762353"/>
                    <a:gd name="connsiteY163" fmla="*/ 183356 h 1183481"/>
                    <a:gd name="connsiteX164" fmla="*/ 745331 w 762353"/>
                    <a:gd name="connsiteY164" fmla="*/ 169069 h 1183481"/>
                    <a:gd name="connsiteX165" fmla="*/ 747713 w 762353"/>
                    <a:gd name="connsiteY165" fmla="*/ 157163 h 1183481"/>
                    <a:gd name="connsiteX166" fmla="*/ 752475 w 762353"/>
                    <a:gd name="connsiteY166" fmla="*/ 150019 h 1183481"/>
                    <a:gd name="connsiteX167" fmla="*/ 754856 w 762353"/>
                    <a:gd name="connsiteY167" fmla="*/ 142875 h 1183481"/>
                    <a:gd name="connsiteX168" fmla="*/ 759619 w 762353"/>
                    <a:gd name="connsiteY168" fmla="*/ 133350 h 1183481"/>
                    <a:gd name="connsiteX169" fmla="*/ 762000 w 762353"/>
                    <a:gd name="connsiteY169" fmla="*/ 116681 h 1183481"/>
                    <a:gd name="connsiteX170" fmla="*/ 757238 w 762353"/>
                    <a:gd name="connsiteY170" fmla="*/ 123825 h 1183481"/>
                    <a:gd name="connsiteX171" fmla="*/ 754856 w 762353"/>
                    <a:gd name="connsiteY171" fmla="*/ 130969 h 1183481"/>
                    <a:gd name="connsiteX172" fmla="*/ 740569 w 762353"/>
                    <a:gd name="connsiteY172" fmla="*/ 147638 h 1183481"/>
                    <a:gd name="connsiteX173" fmla="*/ 735806 w 762353"/>
                    <a:gd name="connsiteY173" fmla="*/ 154781 h 1183481"/>
                    <a:gd name="connsiteX174" fmla="*/ 726281 w 762353"/>
                    <a:gd name="connsiteY174" fmla="*/ 164306 h 1183481"/>
                    <a:gd name="connsiteX175" fmla="*/ 711994 w 762353"/>
                    <a:gd name="connsiteY175" fmla="*/ 178594 h 1183481"/>
                    <a:gd name="connsiteX176" fmla="*/ 704850 w 762353"/>
                    <a:gd name="connsiteY176" fmla="*/ 185738 h 1183481"/>
                    <a:gd name="connsiteX177" fmla="*/ 697706 w 762353"/>
                    <a:gd name="connsiteY177" fmla="*/ 192881 h 1183481"/>
                    <a:gd name="connsiteX178" fmla="*/ 690563 w 762353"/>
                    <a:gd name="connsiteY178" fmla="*/ 195263 h 1183481"/>
                    <a:gd name="connsiteX179" fmla="*/ 681038 w 762353"/>
                    <a:gd name="connsiteY179" fmla="*/ 202406 h 1183481"/>
                    <a:gd name="connsiteX180" fmla="*/ 678656 w 762353"/>
                    <a:gd name="connsiteY180" fmla="*/ 209550 h 1183481"/>
                    <a:gd name="connsiteX181" fmla="*/ 659606 w 762353"/>
                    <a:gd name="connsiteY181" fmla="*/ 219075 h 1183481"/>
                    <a:gd name="connsiteX182" fmla="*/ 642938 w 762353"/>
                    <a:gd name="connsiteY182" fmla="*/ 226219 h 1183481"/>
                    <a:gd name="connsiteX183" fmla="*/ 633413 w 762353"/>
                    <a:gd name="connsiteY183" fmla="*/ 230981 h 1183481"/>
                    <a:gd name="connsiteX184" fmla="*/ 626269 w 762353"/>
                    <a:gd name="connsiteY184" fmla="*/ 233363 h 1183481"/>
                    <a:gd name="connsiteX185" fmla="*/ 602456 w 762353"/>
                    <a:gd name="connsiteY185" fmla="*/ 228600 h 1183481"/>
                    <a:gd name="connsiteX186" fmla="*/ 600075 w 762353"/>
                    <a:gd name="connsiteY186" fmla="*/ 219075 h 1183481"/>
                    <a:gd name="connsiteX187" fmla="*/ 609600 w 762353"/>
                    <a:gd name="connsiteY187" fmla="*/ 204788 h 1183481"/>
                    <a:gd name="connsiteX188" fmla="*/ 621506 w 762353"/>
                    <a:gd name="connsiteY188" fmla="*/ 195263 h 1183481"/>
                    <a:gd name="connsiteX189" fmla="*/ 623888 w 762353"/>
                    <a:gd name="connsiteY189" fmla="*/ 183356 h 1183481"/>
                    <a:gd name="connsiteX190" fmla="*/ 633413 w 762353"/>
                    <a:gd name="connsiteY190" fmla="*/ 178594 h 1183481"/>
                    <a:gd name="connsiteX191" fmla="*/ 650081 w 762353"/>
                    <a:gd name="connsiteY191" fmla="*/ 161925 h 1183481"/>
                    <a:gd name="connsiteX192" fmla="*/ 654844 w 762353"/>
                    <a:gd name="connsiteY192" fmla="*/ 154781 h 1183481"/>
                    <a:gd name="connsiteX193" fmla="*/ 661988 w 762353"/>
                    <a:gd name="connsiteY193" fmla="*/ 152400 h 1183481"/>
                    <a:gd name="connsiteX194" fmla="*/ 669131 w 762353"/>
                    <a:gd name="connsiteY194" fmla="*/ 145256 h 1183481"/>
                    <a:gd name="connsiteX195" fmla="*/ 673894 w 762353"/>
                    <a:gd name="connsiteY195" fmla="*/ 128588 h 1183481"/>
                    <a:gd name="connsiteX196" fmla="*/ 678656 w 762353"/>
                    <a:gd name="connsiteY196" fmla="*/ 121444 h 1183481"/>
                    <a:gd name="connsiteX197" fmla="*/ 666750 w 762353"/>
                    <a:gd name="connsiteY197" fmla="*/ 109538 h 1183481"/>
                    <a:gd name="connsiteX198" fmla="*/ 652463 w 762353"/>
                    <a:gd name="connsiteY198" fmla="*/ 119063 h 1183481"/>
                    <a:gd name="connsiteX199" fmla="*/ 650081 w 762353"/>
                    <a:gd name="connsiteY199" fmla="*/ 126206 h 1183481"/>
                    <a:gd name="connsiteX200" fmla="*/ 635794 w 762353"/>
                    <a:gd name="connsiteY200" fmla="*/ 140494 h 1183481"/>
                    <a:gd name="connsiteX201" fmla="*/ 628650 w 762353"/>
                    <a:gd name="connsiteY201" fmla="*/ 142875 h 1183481"/>
                    <a:gd name="connsiteX202" fmla="*/ 621506 w 762353"/>
                    <a:gd name="connsiteY202" fmla="*/ 147638 h 1183481"/>
                    <a:gd name="connsiteX203" fmla="*/ 616744 w 762353"/>
                    <a:gd name="connsiteY203" fmla="*/ 138113 h 1183481"/>
                    <a:gd name="connsiteX204" fmla="*/ 623888 w 762353"/>
                    <a:gd name="connsiteY204" fmla="*/ 121444 h 1183481"/>
                    <a:gd name="connsiteX205" fmla="*/ 621506 w 762353"/>
                    <a:gd name="connsiteY205" fmla="*/ 111919 h 1183481"/>
                    <a:gd name="connsiteX206" fmla="*/ 588169 w 762353"/>
                    <a:gd name="connsiteY206" fmla="*/ 121444 h 1183481"/>
                    <a:gd name="connsiteX207" fmla="*/ 581025 w 762353"/>
                    <a:gd name="connsiteY207" fmla="*/ 135731 h 1183481"/>
                    <a:gd name="connsiteX208" fmla="*/ 573881 w 762353"/>
                    <a:gd name="connsiteY208" fmla="*/ 140494 h 1183481"/>
                    <a:gd name="connsiteX209" fmla="*/ 569119 w 762353"/>
                    <a:gd name="connsiteY209" fmla="*/ 133350 h 1183481"/>
                    <a:gd name="connsiteX210" fmla="*/ 571500 w 762353"/>
                    <a:gd name="connsiteY210" fmla="*/ 104775 h 1183481"/>
                    <a:gd name="connsiteX211" fmla="*/ 592931 w 762353"/>
                    <a:gd name="connsiteY211" fmla="*/ 88106 h 1183481"/>
                    <a:gd name="connsiteX212" fmla="*/ 614363 w 762353"/>
                    <a:gd name="connsiteY212" fmla="*/ 71438 h 1183481"/>
                    <a:gd name="connsiteX213" fmla="*/ 616744 w 762353"/>
                    <a:gd name="connsiteY213" fmla="*/ 64294 h 1183481"/>
                    <a:gd name="connsiteX214" fmla="*/ 621506 w 762353"/>
                    <a:gd name="connsiteY214" fmla="*/ 47625 h 1183481"/>
                    <a:gd name="connsiteX215" fmla="*/ 611981 w 762353"/>
                    <a:gd name="connsiteY215" fmla="*/ 42863 h 1183481"/>
                    <a:gd name="connsiteX216" fmla="*/ 571500 w 762353"/>
                    <a:gd name="connsiteY216" fmla="*/ 42863 h 1183481"/>
                    <a:gd name="connsiteX217" fmla="*/ 550069 w 762353"/>
                    <a:gd name="connsiteY217" fmla="*/ 38100 h 1183481"/>
                    <a:gd name="connsiteX218" fmla="*/ 540544 w 762353"/>
                    <a:gd name="connsiteY218" fmla="*/ 40481 h 1183481"/>
                    <a:gd name="connsiteX219" fmla="*/ 519113 w 762353"/>
                    <a:gd name="connsiteY219" fmla="*/ 61913 h 1183481"/>
                    <a:gd name="connsiteX220" fmla="*/ 516731 w 762353"/>
                    <a:gd name="connsiteY220" fmla="*/ 69056 h 1183481"/>
                    <a:gd name="connsiteX221" fmla="*/ 511969 w 762353"/>
                    <a:gd name="connsiteY221" fmla="*/ 61913 h 1183481"/>
                    <a:gd name="connsiteX222" fmla="*/ 504825 w 762353"/>
                    <a:gd name="connsiteY222" fmla="*/ 40481 h 1183481"/>
                    <a:gd name="connsiteX223" fmla="*/ 514350 w 762353"/>
                    <a:gd name="connsiteY223" fmla="*/ 26194 h 1183481"/>
                    <a:gd name="connsiteX224" fmla="*/ 533400 w 762353"/>
                    <a:gd name="connsiteY224" fmla="*/ 21431 h 1183481"/>
                    <a:gd name="connsiteX225" fmla="*/ 542925 w 762353"/>
                    <a:gd name="connsiteY225" fmla="*/ 9525 h 1183481"/>
                    <a:gd name="connsiteX226" fmla="*/ 528638 w 762353"/>
                    <a:gd name="connsiteY226" fmla="*/ 0 h 1183481"/>
                    <a:gd name="connsiteX227" fmla="*/ 514350 w 762353"/>
                    <a:gd name="connsiteY227" fmla="*/ 2381 h 1183481"/>
                    <a:gd name="connsiteX228" fmla="*/ 416719 w 762353"/>
                    <a:gd name="connsiteY228" fmla="*/ 7144 h 1183481"/>
                    <a:gd name="connsiteX229" fmla="*/ 402431 w 762353"/>
                    <a:gd name="connsiteY229" fmla="*/ 14288 h 1183481"/>
                    <a:gd name="connsiteX230" fmla="*/ 395288 w 762353"/>
                    <a:gd name="connsiteY230" fmla="*/ 19050 h 1183481"/>
                    <a:gd name="connsiteX231" fmla="*/ 397669 w 762353"/>
                    <a:gd name="connsiteY231" fmla="*/ 50006 h 1183481"/>
                    <a:gd name="connsiteX232" fmla="*/ 400050 w 762353"/>
                    <a:gd name="connsiteY232" fmla="*/ 61913 h 1183481"/>
                    <a:gd name="connsiteX233" fmla="*/ 407194 w 762353"/>
                    <a:gd name="connsiteY233" fmla="*/ 69056 h 1183481"/>
                    <a:gd name="connsiteX234" fmla="*/ 414338 w 762353"/>
                    <a:gd name="connsiteY234" fmla="*/ 78581 h 1183481"/>
                    <a:gd name="connsiteX235" fmla="*/ 416719 w 762353"/>
                    <a:gd name="connsiteY235" fmla="*/ 88106 h 1183481"/>
                    <a:gd name="connsiteX236" fmla="*/ 419100 w 762353"/>
                    <a:gd name="connsiteY236" fmla="*/ 109538 h 1183481"/>
                    <a:gd name="connsiteX237" fmla="*/ 411956 w 762353"/>
                    <a:gd name="connsiteY237" fmla="*/ 114300 h 1183481"/>
                    <a:gd name="connsiteX238" fmla="*/ 402431 w 762353"/>
                    <a:gd name="connsiteY238" fmla="*/ 107156 h 1183481"/>
                    <a:gd name="connsiteX239" fmla="*/ 400050 w 762353"/>
                    <a:gd name="connsiteY239" fmla="*/ 100013 h 1183481"/>
                    <a:gd name="connsiteX240" fmla="*/ 395288 w 762353"/>
                    <a:gd name="connsiteY240" fmla="*/ 90488 h 1183481"/>
                    <a:gd name="connsiteX241" fmla="*/ 388144 w 762353"/>
                    <a:gd name="connsiteY241" fmla="*/ 69056 h 1183481"/>
                    <a:gd name="connsiteX242" fmla="*/ 371475 w 762353"/>
                    <a:gd name="connsiteY242" fmla="*/ 47625 h 1183481"/>
                    <a:gd name="connsiteX243" fmla="*/ 364331 w 762353"/>
                    <a:gd name="connsiteY243" fmla="*/ 45244 h 1183481"/>
                    <a:gd name="connsiteX244" fmla="*/ 352425 w 762353"/>
                    <a:gd name="connsiteY244" fmla="*/ 50006 h 1183481"/>
                    <a:gd name="connsiteX245" fmla="*/ 350044 w 762353"/>
                    <a:gd name="connsiteY245" fmla="*/ 66675 h 1183481"/>
                    <a:gd name="connsiteX246" fmla="*/ 352425 w 762353"/>
                    <a:gd name="connsiteY246" fmla="*/ 73819 h 1183481"/>
                    <a:gd name="connsiteX247" fmla="*/ 359569 w 762353"/>
                    <a:gd name="connsiteY247" fmla="*/ 76200 h 1183481"/>
                    <a:gd name="connsiteX248" fmla="*/ 366713 w 762353"/>
                    <a:gd name="connsiteY248" fmla="*/ 83344 h 1183481"/>
                    <a:gd name="connsiteX249" fmla="*/ 364331 w 762353"/>
                    <a:gd name="connsiteY249" fmla="*/ 114300 h 1183481"/>
                    <a:gd name="connsiteX250" fmla="*/ 354806 w 762353"/>
                    <a:gd name="connsiteY250" fmla="*/ 119063 h 1183481"/>
                    <a:gd name="connsiteX251" fmla="*/ 347663 w 762353"/>
                    <a:gd name="connsiteY251" fmla="*/ 116681 h 1183481"/>
                    <a:gd name="connsiteX252" fmla="*/ 345281 w 762353"/>
                    <a:gd name="connsiteY252" fmla="*/ 109538 h 1183481"/>
                    <a:gd name="connsiteX253" fmla="*/ 330994 w 762353"/>
                    <a:gd name="connsiteY253" fmla="*/ 92869 h 1183481"/>
                    <a:gd name="connsiteX254" fmla="*/ 328613 w 762353"/>
                    <a:gd name="connsiteY254" fmla="*/ 85725 h 1183481"/>
                    <a:gd name="connsiteX255" fmla="*/ 321469 w 762353"/>
                    <a:gd name="connsiteY255" fmla="*/ 83344 h 1183481"/>
                    <a:gd name="connsiteX256" fmla="*/ 314325 w 762353"/>
                    <a:gd name="connsiteY256" fmla="*/ 78581 h 1183481"/>
                    <a:gd name="connsiteX257" fmla="*/ 292894 w 762353"/>
                    <a:gd name="connsiteY257" fmla="*/ 73819 h 1183481"/>
                    <a:gd name="connsiteX258" fmla="*/ 283369 w 762353"/>
                    <a:gd name="connsiteY258" fmla="*/ 90488 h 1183481"/>
                    <a:gd name="connsiteX259" fmla="*/ 297656 w 762353"/>
                    <a:gd name="connsiteY259" fmla="*/ 100013 h 1183481"/>
                    <a:gd name="connsiteX260" fmla="*/ 292894 w 762353"/>
                    <a:gd name="connsiteY260" fmla="*/ 128588 h 1183481"/>
                    <a:gd name="connsiteX261" fmla="*/ 283369 w 762353"/>
                    <a:gd name="connsiteY261" fmla="*/ 130969 h 1183481"/>
                    <a:gd name="connsiteX262" fmla="*/ 266700 w 762353"/>
                    <a:gd name="connsiteY262" fmla="*/ 121444 h 1183481"/>
                    <a:gd name="connsiteX263" fmla="*/ 254794 w 762353"/>
                    <a:gd name="connsiteY263" fmla="*/ 116681 h 1183481"/>
                    <a:gd name="connsiteX264" fmla="*/ 204788 w 762353"/>
                    <a:gd name="connsiteY264" fmla="*/ 126206 h 1183481"/>
                    <a:gd name="connsiteX265" fmla="*/ 200025 w 762353"/>
                    <a:gd name="connsiteY265" fmla="*/ 133350 h 1183481"/>
                    <a:gd name="connsiteX266" fmla="*/ 190500 w 762353"/>
                    <a:gd name="connsiteY266" fmla="*/ 138113 h 1183481"/>
                    <a:gd name="connsiteX267" fmla="*/ 169069 w 762353"/>
                    <a:gd name="connsiteY267" fmla="*/ 157163 h 1183481"/>
                    <a:gd name="connsiteX268" fmla="*/ 164306 w 762353"/>
                    <a:gd name="connsiteY268" fmla="*/ 173831 h 1183481"/>
                    <a:gd name="connsiteX269" fmla="*/ 154781 w 762353"/>
                    <a:gd name="connsiteY269" fmla="*/ 216694 h 1183481"/>
                    <a:gd name="connsiteX270" fmla="*/ 147638 w 762353"/>
                    <a:gd name="connsiteY270" fmla="*/ 223838 h 1183481"/>
                    <a:gd name="connsiteX271" fmla="*/ 123825 w 762353"/>
                    <a:gd name="connsiteY271" fmla="*/ 221456 h 1183481"/>
                    <a:gd name="connsiteX272" fmla="*/ 114300 w 762353"/>
                    <a:gd name="connsiteY272" fmla="*/ 219075 h 1183481"/>
                    <a:gd name="connsiteX273" fmla="*/ 100013 w 762353"/>
                    <a:gd name="connsiteY273" fmla="*/ 223838 h 1183481"/>
                    <a:gd name="connsiteX274" fmla="*/ 97631 w 762353"/>
                    <a:gd name="connsiteY274" fmla="*/ 230981 h 1183481"/>
                    <a:gd name="connsiteX275" fmla="*/ 92869 w 762353"/>
                    <a:gd name="connsiteY275" fmla="*/ 240506 h 1183481"/>
                    <a:gd name="connsiteX276" fmla="*/ 104775 w 762353"/>
                    <a:gd name="connsiteY276" fmla="*/ 259556 h 1183481"/>
                    <a:gd name="connsiteX277" fmla="*/ 119063 w 762353"/>
                    <a:gd name="connsiteY277" fmla="*/ 266700 h 1183481"/>
                    <a:gd name="connsiteX278" fmla="*/ 123825 w 762353"/>
                    <a:gd name="connsiteY278" fmla="*/ 273844 h 1183481"/>
                    <a:gd name="connsiteX279" fmla="*/ 116681 w 762353"/>
                    <a:gd name="connsiteY279" fmla="*/ 328613 h 1183481"/>
                    <a:gd name="connsiteX280" fmla="*/ 114300 w 762353"/>
                    <a:gd name="connsiteY280" fmla="*/ 338138 h 1183481"/>
                    <a:gd name="connsiteX281" fmla="*/ 100013 w 762353"/>
                    <a:gd name="connsiteY281" fmla="*/ 352425 h 1183481"/>
                    <a:gd name="connsiteX282" fmla="*/ 61913 w 762353"/>
                    <a:gd name="connsiteY282" fmla="*/ 359569 h 1183481"/>
                    <a:gd name="connsiteX283" fmla="*/ 52388 w 762353"/>
                    <a:gd name="connsiteY283" fmla="*/ 361950 h 1183481"/>
                    <a:gd name="connsiteX284" fmla="*/ 38100 w 762353"/>
                    <a:gd name="connsiteY284" fmla="*/ 376238 h 1183481"/>
                    <a:gd name="connsiteX285" fmla="*/ 35719 w 762353"/>
                    <a:gd name="connsiteY285" fmla="*/ 383381 h 1183481"/>
                    <a:gd name="connsiteX286" fmla="*/ 28575 w 762353"/>
                    <a:gd name="connsiteY286" fmla="*/ 385763 h 1183481"/>
                    <a:gd name="connsiteX287" fmla="*/ 26194 w 762353"/>
                    <a:gd name="connsiteY287" fmla="*/ 392906 h 1183481"/>
                    <a:gd name="connsiteX288" fmla="*/ 21431 w 762353"/>
                    <a:gd name="connsiteY288" fmla="*/ 400050 h 1183481"/>
                    <a:gd name="connsiteX289" fmla="*/ 23813 w 762353"/>
                    <a:gd name="connsiteY289" fmla="*/ 407194 h 1183481"/>
                    <a:gd name="connsiteX290" fmla="*/ 21431 w 762353"/>
                    <a:gd name="connsiteY290" fmla="*/ 414338 h 1183481"/>
                    <a:gd name="connsiteX291" fmla="*/ 66675 w 762353"/>
                    <a:gd name="connsiteY291" fmla="*/ 416719 h 1183481"/>
                    <a:gd name="connsiteX292" fmla="*/ 73819 w 762353"/>
                    <a:gd name="connsiteY292" fmla="*/ 419100 h 1183481"/>
                    <a:gd name="connsiteX293" fmla="*/ 80963 w 762353"/>
                    <a:gd name="connsiteY293" fmla="*/ 423863 h 1183481"/>
                    <a:gd name="connsiteX294" fmla="*/ 78581 w 762353"/>
                    <a:gd name="connsiteY294" fmla="*/ 431006 h 1183481"/>
                    <a:gd name="connsiteX295" fmla="*/ 78581 w 762353"/>
                    <a:gd name="connsiteY295" fmla="*/ 431006 h 1183481"/>
                    <a:gd name="connsiteX296" fmla="*/ 0 w 762353"/>
                    <a:gd name="connsiteY296" fmla="*/ 404813 h 118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762353" h="1183481">
                      <a:moveTo>
                        <a:pt x="0" y="404813"/>
                      </a:moveTo>
                      <a:lnTo>
                        <a:pt x="0" y="404813"/>
                      </a:lnTo>
                      <a:cubicBezTo>
                        <a:pt x="9525" y="407988"/>
                        <a:pt x="19595" y="409848"/>
                        <a:pt x="28575" y="414338"/>
                      </a:cubicBezTo>
                      <a:cubicBezTo>
                        <a:pt x="31750" y="415925"/>
                        <a:pt x="34837" y="417702"/>
                        <a:pt x="38100" y="419100"/>
                      </a:cubicBezTo>
                      <a:cubicBezTo>
                        <a:pt x="42879" y="421148"/>
                        <a:pt x="49941" y="422656"/>
                        <a:pt x="54769" y="423863"/>
                      </a:cubicBezTo>
                      <a:cubicBezTo>
                        <a:pt x="60043" y="427378"/>
                        <a:pt x="65387" y="430266"/>
                        <a:pt x="69056" y="435769"/>
                      </a:cubicBezTo>
                      <a:cubicBezTo>
                        <a:pt x="70448" y="437858"/>
                        <a:pt x="70315" y="440668"/>
                        <a:pt x="71438" y="442913"/>
                      </a:cubicBezTo>
                      <a:cubicBezTo>
                        <a:pt x="72718" y="445472"/>
                        <a:pt x="74613" y="447675"/>
                        <a:pt x="76200" y="450056"/>
                      </a:cubicBezTo>
                      <a:cubicBezTo>
                        <a:pt x="75398" y="453265"/>
                        <a:pt x="73609" y="474309"/>
                        <a:pt x="64294" y="476250"/>
                      </a:cubicBezTo>
                      <a:cubicBezTo>
                        <a:pt x="47902" y="479665"/>
                        <a:pt x="30957" y="479425"/>
                        <a:pt x="14288" y="481013"/>
                      </a:cubicBezTo>
                      <a:cubicBezTo>
                        <a:pt x="11700" y="484894"/>
                        <a:pt x="4267" y="492224"/>
                        <a:pt x="11906" y="497681"/>
                      </a:cubicBezTo>
                      <a:cubicBezTo>
                        <a:pt x="15835" y="500488"/>
                        <a:pt x="21431" y="499269"/>
                        <a:pt x="26194" y="500063"/>
                      </a:cubicBezTo>
                      <a:cubicBezTo>
                        <a:pt x="27781" y="502444"/>
                        <a:pt x="28627" y="505543"/>
                        <a:pt x="30956" y="507206"/>
                      </a:cubicBezTo>
                      <a:cubicBezTo>
                        <a:pt x="34435" y="509691"/>
                        <a:pt x="38957" y="510233"/>
                        <a:pt x="42863" y="511969"/>
                      </a:cubicBezTo>
                      <a:cubicBezTo>
                        <a:pt x="46107" y="513411"/>
                        <a:pt x="49213" y="515144"/>
                        <a:pt x="52388" y="516731"/>
                      </a:cubicBezTo>
                      <a:cubicBezTo>
                        <a:pt x="54769" y="519112"/>
                        <a:pt x="57663" y="521073"/>
                        <a:pt x="59531" y="523875"/>
                      </a:cubicBezTo>
                      <a:cubicBezTo>
                        <a:pt x="60923" y="525964"/>
                        <a:pt x="60372" y="529038"/>
                        <a:pt x="61913" y="531019"/>
                      </a:cubicBezTo>
                      <a:cubicBezTo>
                        <a:pt x="66048" y="536335"/>
                        <a:pt x="71438" y="540544"/>
                        <a:pt x="76200" y="545306"/>
                      </a:cubicBezTo>
                      <a:lnTo>
                        <a:pt x="83344" y="552450"/>
                      </a:lnTo>
                      <a:cubicBezTo>
                        <a:pt x="85725" y="550863"/>
                        <a:pt x="87736" y="548474"/>
                        <a:pt x="90488" y="547688"/>
                      </a:cubicBezTo>
                      <a:cubicBezTo>
                        <a:pt x="99021" y="545250"/>
                        <a:pt x="108004" y="544784"/>
                        <a:pt x="116681" y="542925"/>
                      </a:cubicBezTo>
                      <a:cubicBezTo>
                        <a:pt x="119135" y="542399"/>
                        <a:pt x="121444" y="541338"/>
                        <a:pt x="123825" y="540544"/>
                      </a:cubicBezTo>
                      <a:cubicBezTo>
                        <a:pt x="141231" y="528939"/>
                        <a:pt x="119345" y="543104"/>
                        <a:pt x="140494" y="531019"/>
                      </a:cubicBezTo>
                      <a:cubicBezTo>
                        <a:pt x="142979" y="529599"/>
                        <a:pt x="145257" y="527844"/>
                        <a:pt x="147638" y="526256"/>
                      </a:cubicBezTo>
                      <a:cubicBezTo>
                        <a:pt x="151607" y="527050"/>
                        <a:pt x="155639" y="527573"/>
                        <a:pt x="159544" y="528638"/>
                      </a:cubicBezTo>
                      <a:cubicBezTo>
                        <a:pt x="164387" y="529959"/>
                        <a:pt x="173831" y="533400"/>
                        <a:pt x="173831" y="533400"/>
                      </a:cubicBezTo>
                      <a:cubicBezTo>
                        <a:pt x="176212" y="534988"/>
                        <a:pt x="178776" y="536331"/>
                        <a:pt x="180975" y="538163"/>
                      </a:cubicBezTo>
                      <a:cubicBezTo>
                        <a:pt x="188809" y="544691"/>
                        <a:pt x="201398" y="561500"/>
                        <a:pt x="204788" y="566738"/>
                      </a:cubicBezTo>
                      <a:cubicBezTo>
                        <a:pt x="208645" y="572699"/>
                        <a:pt x="214313" y="585788"/>
                        <a:pt x="214313" y="585788"/>
                      </a:cubicBezTo>
                      <a:cubicBezTo>
                        <a:pt x="214959" y="589019"/>
                        <a:pt x="217634" y="603377"/>
                        <a:pt x="219075" y="607219"/>
                      </a:cubicBezTo>
                      <a:cubicBezTo>
                        <a:pt x="220321" y="610543"/>
                        <a:pt x="222250" y="613569"/>
                        <a:pt x="223838" y="616744"/>
                      </a:cubicBezTo>
                      <a:cubicBezTo>
                        <a:pt x="224632" y="620713"/>
                        <a:pt x="224939" y="624810"/>
                        <a:pt x="226219" y="628650"/>
                      </a:cubicBezTo>
                      <a:cubicBezTo>
                        <a:pt x="227341" y="632018"/>
                        <a:pt x="230047" y="634750"/>
                        <a:pt x="230981" y="638175"/>
                      </a:cubicBezTo>
                      <a:cubicBezTo>
                        <a:pt x="232458" y="643590"/>
                        <a:pt x="232329" y="649327"/>
                        <a:pt x="233363" y="654844"/>
                      </a:cubicBezTo>
                      <a:cubicBezTo>
                        <a:pt x="234712" y="662037"/>
                        <a:pt x="236592" y="669120"/>
                        <a:pt x="238125" y="676275"/>
                      </a:cubicBezTo>
                      <a:cubicBezTo>
                        <a:pt x="238973" y="680232"/>
                        <a:pt x="239596" y="684237"/>
                        <a:pt x="240506" y="688181"/>
                      </a:cubicBezTo>
                      <a:cubicBezTo>
                        <a:pt x="244903" y="707236"/>
                        <a:pt x="246243" y="708774"/>
                        <a:pt x="250031" y="728663"/>
                      </a:cubicBezTo>
                      <a:cubicBezTo>
                        <a:pt x="251838" y="738149"/>
                        <a:pt x="245212" y="756040"/>
                        <a:pt x="254794" y="757238"/>
                      </a:cubicBezTo>
                      <a:cubicBezTo>
                        <a:pt x="277091" y="760025"/>
                        <a:pt x="267636" y="758067"/>
                        <a:pt x="283369" y="762000"/>
                      </a:cubicBezTo>
                      <a:cubicBezTo>
                        <a:pt x="288477" y="777325"/>
                        <a:pt x="281746" y="760680"/>
                        <a:pt x="292894" y="776288"/>
                      </a:cubicBezTo>
                      <a:cubicBezTo>
                        <a:pt x="294957" y="779177"/>
                        <a:pt x="296069" y="782638"/>
                        <a:pt x="297656" y="785813"/>
                      </a:cubicBezTo>
                      <a:cubicBezTo>
                        <a:pt x="298450" y="792957"/>
                        <a:pt x="298917" y="800144"/>
                        <a:pt x="300038" y="807244"/>
                      </a:cubicBezTo>
                      <a:cubicBezTo>
                        <a:pt x="301301" y="815239"/>
                        <a:pt x="304511" y="822967"/>
                        <a:pt x="304800" y="831056"/>
                      </a:cubicBezTo>
                      <a:cubicBezTo>
                        <a:pt x="305214" y="842658"/>
                        <a:pt x="305208" y="867933"/>
                        <a:pt x="300038" y="883444"/>
                      </a:cubicBezTo>
                      <a:cubicBezTo>
                        <a:pt x="298686" y="887499"/>
                        <a:pt x="296627" y="891295"/>
                        <a:pt x="295275" y="895350"/>
                      </a:cubicBezTo>
                      <a:cubicBezTo>
                        <a:pt x="290149" y="910728"/>
                        <a:pt x="296503" y="899461"/>
                        <a:pt x="288131" y="912019"/>
                      </a:cubicBezTo>
                      <a:cubicBezTo>
                        <a:pt x="282148" y="929970"/>
                        <a:pt x="290217" y="907849"/>
                        <a:pt x="280988" y="926306"/>
                      </a:cubicBezTo>
                      <a:cubicBezTo>
                        <a:pt x="279865" y="928551"/>
                        <a:pt x="279729" y="931205"/>
                        <a:pt x="278606" y="933450"/>
                      </a:cubicBezTo>
                      <a:cubicBezTo>
                        <a:pt x="277326" y="936010"/>
                        <a:pt x="275264" y="938109"/>
                        <a:pt x="273844" y="940594"/>
                      </a:cubicBezTo>
                      <a:cubicBezTo>
                        <a:pt x="272083" y="943676"/>
                        <a:pt x="270669" y="946944"/>
                        <a:pt x="269081" y="950119"/>
                      </a:cubicBezTo>
                      <a:cubicBezTo>
                        <a:pt x="269875" y="958056"/>
                        <a:pt x="269117" y="966307"/>
                        <a:pt x="271463" y="973931"/>
                      </a:cubicBezTo>
                      <a:cubicBezTo>
                        <a:pt x="272453" y="977150"/>
                        <a:pt x="276649" y="978335"/>
                        <a:pt x="278606" y="981075"/>
                      </a:cubicBezTo>
                      <a:cubicBezTo>
                        <a:pt x="280669" y="983964"/>
                        <a:pt x="281781" y="987425"/>
                        <a:pt x="283369" y="990600"/>
                      </a:cubicBezTo>
                      <a:cubicBezTo>
                        <a:pt x="282575" y="995363"/>
                        <a:pt x="281587" y="1000097"/>
                        <a:pt x="280988" y="1004888"/>
                      </a:cubicBezTo>
                      <a:cubicBezTo>
                        <a:pt x="279998" y="1012803"/>
                        <a:pt x="280798" y="1021030"/>
                        <a:pt x="278606" y="1028700"/>
                      </a:cubicBezTo>
                      <a:cubicBezTo>
                        <a:pt x="277916" y="1031114"/>
                        <a:pt x="273715" y="1021556"/>
                        <a:pt x="276225" y="1021556"/>
                      </a:cubicBezTo>
                      <a:cubicBezTo>
                        <a:pt x="279087" y="1021556"/>
                        <a:pt x="279324" y="1026371"/>
                        <a:pt x="280988" y="1028700"/>
                      </a:cubicBezTo>
                      <a:cubicBezTo>
                        <a:pt x="283295" y="1031929"/>
                        <a:pt x="286028" y="1034860"/>
                        <a:pt x="288131" y="1038225"/>
                      </a:cubicBezTo>
                      <a:cubicBezTo>
                        <a:pt x="290012" y="1041235"/>
                        <a:pt x="290621" y="1045023"/>
                        <a:pt x="292894" y="1047750"/>
                      </a:cubicBezTo>
                      <a:cubicBezTo>
                        <a:pt x="294726" y="1049949"/>
                        <a:pt x="297657" y="1050925"/>
                        <a:pt x="300038" y="1052513"/>
                      </a:cubicBezTo>
                      <a:cubicBezTo>
                        <a:pt x="313687" y="1072987"/>
                        <a:pt x="297321" y="1047080"/>
                        <a:pt x="307181" y="1066800"/>
                      </a:cubicBezTo>
                      <a:cubicBezTo>
                        <a:pt x="308461" y="1069360"/>
                        <a:pt x="310356" y="1071563"/>
                        <a:pt x="311944" y="1073944"/>
                      </a:cubicBezTo>
                      <a:cubicBezTo>
                        <a:pt x="312738" y="1078706"/>
                        <a:pt x="313239" y="1083527"/>
                        <a:pt x="314325" y="1088231"/>
                      </a:cubicBezTo>
                      <a:cubicBezTo>
                        <a:pt x="316368" y="1097082"/>
                        <a:pt x="318742" y="1103862"/>
                        <a:pt x="321469" y="1112044"/>
                      </a:cubicBezTo>
                      <a:cubicBezTo>
                        <a:pt x="323056" y="1128713"/>
                        <a:pt x="322816" y="1145658"/>
                        <a:pt x="326231" y="1162050"/>
                      </a:cubicBezTo>
                      <a:cubicBezTo>
                        <a:pt x="326918" y="1165347"/>
                        <a:pt x="330108" y="1168377"/>
                        <a:pt x="333375" y="1169194"/>
                      </a:cubicBezTo>
                      <a:cubicBezTo>
                        <a:pt x="334889" y="1169573"/>
                        <a:pt x="352353" y="1165044"/>
                        <a:pt x="354806" y="1164431"/>
                      </a:cubicBezTo>
                      <a:cubicBezTo>
                        <a:pt x="377032" y="1142207"/>
                        <a:pt x="368142" y="1143476"/>
                        <a:pt x="373856" y="1183481"/>
                      </a:cubicBezTo>
                      <a:cubicBezTo>
                        <a:pt x="377031" y="1181100"/>
                        <a:pt x="380368" y="1178921"/>
                        <a:pt x="383381" y="1176338"/>
                      </a:cubicBezTo>
                      <a:cubicBezTo>
                        <a:pt x="399430" y="1162582"/>
                        <a:pt x="381875" y="1174961"/>
                        <a:pt x="397669" y="1164431"/>
                      </a:cubicBezTo>
                      <a:cubicBezTo>
                        <a:pt x="410367" y="1145385"/>
                        <a:pt x="393701" y="1168399"/>
                        <a:pt x="409575" y="1152525"/>
                      </a:cubicBezTo>
                      <a:cubicBezTo>
                        <a:pt x="411599" y="1150501"/>
                        <a:pt x="412750" y="1147762"/>
                        <a:pt x="414338" y="1145381"/>
                      </a:cubicBezTo>
                      <a:cubicBezTo>
                        <a:pt x="415132" y="1141412"/>
                        <a:pt x="416903" y="1137518"/>
                        <a:pt x="416719" y="1133475"/>
                      </a:cubicBezTo>
                      <a:cubicBezTo>
                        <a:pt x="415641" y="1109766"/>
                        <a:pt x="413382" y="1100124"/>
                        <a:pt x="409575" y="1081088"/>
                      </a:cubicBezTo>
                      <a:cubicBezTo>
                        <a:pt x="408781" y="1068388"/>
                        <a:pt x="407194" y="1055713"/>
                        <a:pt x="407194" y="1042988"/>
                      </a:cubicBezTo>
                      <a:cubicBezTo>
                        <a:pt x="407194" y="1039715"/>
                        <a:pt x="407531" y="1036019"/>
                        <a:pt x="409575" y="1033463"/>
                      </a:cubicBezTo>
                      <a:cubicBezTo>
                        <a:pt x="411143" y="1031503"/>
                        <a:pt x="414474" y="1032204"/>
                        <a:pt x="416719" y="1031081"/>
                      </a:cubicBezTo>
                      <a:cubicBezTo>
                        <a:pt x="419279" y="1029801"/>
                        <a:pt x="421664" y="1028151"/>
                        <a:pt x="423863" y="1026319"/>
                      </a:cubicBezTo>
                      <a:cubicBezTo>
                        <a:pt x="426450" y="1024163"/>
                        <a:pt x="428062" y="1020810"/>
                        <a:pt x="431006" y="1019175"/>
                      </a:cubicBezTo>
                      <a:cubicBezTo>
                        <a:pt x="435394" y="1016737"/>
                        <a:pt x="445294" y="1014413"/>
                        <a:pt x="445294" y="1014413"/>
                      </a:cubicBezTo>
                      <a:cubicBezTo>
                        <a:pt x="446881" y="1012032"/>
                        <a:pt x="448032" y="1009293"/>
                        <a:pt x="450056" y="1007269"/>
                      </a:cubicBezTo>
                      <a:cubicBezTo>
                        <a:pt x="454673" y="1002652"/>
                        <a:pt x="458533" y="1002062"/>
                        <a:pt x="464344" y="1000125"/>
                      </a:cubicBezTo>
                      <a:cubicBezTo>
                        <a:pt x="472646" y="983519"/>
                        <a:pt x="464666" y="996970"/>
                        <a:pt x="476250" y="983456"/>
                      </a:cubicBezTo>
                      <a:cubicBezTo>
                        <a:pt x="478833" y="980443"/>
                        <a:pt x="480739" y="976881"/>
                        <a:pt x="483394" y="973931"/>
                      </a:cubicBezTo>
                      <a:lnTo>
                        <a:pt x="504825" y="952500"/>
                      </a:lnTo>
                      <a:cubicBezTo>
                        <a:pt x="507206" y="950119"/>
                        <a:pt x="509948" y="948050"/>
                        <a:pt x="511969" y="945356"/>
                      </a:cubicBezTo>
                      <a:cubicBezTo>
                        <a:pt x="514350" y="942181"/>
                        <a:pt x="516147" y="938468"/>
                        <a:pt x="519113" y="935831"/>
                      </a:cubicBezTo>
                      <a:cubicBezTo>
                        <a:pt x="523391" y="932028"/>
                        <a:pt x="529165" y="930156"/>
                        <a:pt x="533400" y="926306"/>
                      </a:cubicBezTo>
                      <a:cubicBezTo>
                        <a:pt x="537987" y="922136"/>
                        <a:pt x="540923" y="916402"/>
                        <a:pt x="545306" y="912019"/>
                      </a:cubicBezTo>
                      <a:cubicBezTo>
                        <a:pt x="547330" y="909995"/>
                        <a:pt x="550121" y="908920"/>
                        <a:pt x="552450" y="907256"/>
                      </a:cubicBezTo>
                      <a:cubicBezTo>
                        <a:pt x="573126" y="892488"/>
                        <a:pt x="552282" y="906575"/>
                        <a:pt x="569119" y="895350"/>
                      </a:cubicBezTo>
                      <a:cubicBezTo>
                        <a:pt x="569906" y="894169"/>
                        <a:pt x="578732" y="879916"/>
                        <a:pt x="581025" y="881063"/>
                      </a:cubicBezTo>
                      <a:cubicBezTo>
                        <a:pt x="584645" y="882873"/>
                        <a:pt x="581596" y="889349"/>
                        <a:pt x="583406" y="892969"/>
                      </a:cubicBezTo>
                      <a:cubicBezTo>
                        <a:pt x="584912" y="895981"/>
                        <a:pt x="588169" y="897732"/>
                        <a:pt x="590550" y="900113"/>
                      </a:cubicBezTo>
                      <a:cubicBezTo>
                        <a:pt x="595313" y="898525"/>
                        <a:pt x="600661" y="898135"/>
                        <a:pt x="604838" y="895350"/>
                      </a:cubicBezTo>
                      <a:cubicBezTo>
                        <a:pt x="607219" y="893763"/>
                        <a:pt x="609351" y="891715"/>
                        <a:pt x="611981" y="890588"/>
                      </a:cubicBezTo>
                      <a:cubicBezTo>
                        <a:pt x="614989" y="889299"/>
                        <a:pt x="618442" y="889355"/>
                        <a:pt x="621506" y="888206"/>
                      </a:cubicBezTo>
                      <a:cubicBezTo>
                        <a:pt x="624830" y="886960"/>
                        <a:pt x="627768" y="884842"/>
                        <a:pt x="631031" y="883444"/>
                      </a:cubicBezTo>
                      <a:cubicBezTo>
                        <a:pt x="633338" y="882455"/>
                        <a:pt x="635794" y="881857"/>
                        <a:pt x="638175" y="881063"/>
                      </a:cubicBezTo>
                      <a:cubicBezTo>
                        <a:pt x="638969" y="873919"/>
                        <a:pt x="637887" y="866305"/>
                        <a:pt x="640556" y="859631"/>
                      </a:cubicBezTo>
                      <a:cubicBezTo>
                        <a:pt x="641488" y="857300"/>
                        <a:pt x="645740" y="858818"/>
                        <a:pt x="647700" y="857250"/>
                      </a:cubicBezTo>
                      <a:cubicBezTo>
                        <a:pt x="649935" y="855462"/>
                        <a:pt x="650875" y="852487"/>
                        <a:pt x="652463" y="850106"/>
                      </a:cubicBezTo>
                      <a:cubicBezTo>
                        <a:pt x="651669" y="846931"/>
                        <a:pt x="651896" y="843304"/>
                        <a:pt x="650081" y="840581"/>
                      </a:cubicBezTo>
                      <a:cubicBezTo>
                        <a:pt x="645034" y="833011"/>
                        <a:pt x="640203" y="836260"/>
                        <a:pt x="633413" y="838200"/>
                      </a:cubicBezTo>
                      <a:cubicBezTo>
                        <a:pt x="630999" y="838890"/>
                        <a:pt x="628650" y="839787"/>
                        <a:pt x="626269" y="840581"/>
                      </a:cubicBezTo>
                      <a:cubicBezTo>
                        <a:pt x="622078" y="853156"/>
                        <a:pt x="625977" y="846332"/>
                        <a:pt x="609600" y="857250"/>
                      </a:cubicBezTo>
                      <a:lnTo>
                        <a:pt x="602456" y="862013"/>
                      </a:lnTo>
                      <a:cubicBezTo>
                        <a:pt x="596900" y="861219"/>
                        <a:pt x="591291" y="860732"/>
                        <a:pt x="585788" y="859631"/>
                      </a:cubicBezTo>
                      <a:cubicBezTo>
                        <a:pt x="583327" y="859139"/>
                        <a:pt x="580419" y="859025"/>
                        <a:pt x="578644" y="857250"/>
                      </a:cubicBezTo>
                      <a:cubicBezTo>
                        <a:pt x="574597" y="853203"/>
                        <a:pt x="569119" y="842963"/>
                        <a:pt x="569119" y="842963"/>
                      </a:cubicBezTo>
                      <a:cubicBezTo>
                        <a:pt x="568325" y="840582"/>
                        <a:pt x="566383" y="838304"/>
                        <a:pt x="566738" y="835819"/>
                      </a:cubicBezTo>
                      <a:cubicBezTo>
                        <a:pt x="568384" y="824296"/>
                        <a:pt x="572278" y="826298"/>
                        <a:pt x="581025" y="823913"/>
                      </a:cubicBezTo>
                      <a:cubicBezTo>
                        <a:pt x="586600" y="822392"/>
                        <a:pt x="592138" y="820738"/>
                        <a:pt x="597694" y="819150"/>
                      </a:cubicBezTo>
                      <a:cubicBezTo>
                        <a:pt x="598488" y="815975"/>
                        <a:pt x="598786" y="812633"/>
                        <a:pt x="600075" y="809625"/>
                      </a:cubicBezTo>
                      <a:cubicBezTo>
                        <a:pt x="606296" y="795109"/>
                        <a:pt x="603875" y="809829"/>
                        <a:pt x="607219" y="795338"/>
                      </a:cubicBezTo>
                      <a:cubicBezTo>
                        <a:pt x="609039" y="787450"/>
                        <a:pt x="609757" y="779308"/>
                        <a:pt x="611981" y="771525"/>
                      </a:cubicBezTo>
                      <a:cubicBezTo>
                        <a:pt x="618546" y="748548"/>
                        <a:pt x="617565" y="751241"/>
                        <a:pt x="626269" y="738188"/>
                      </a:cubicBezTo>
                      <a:cubicBezTo>
                        <a:pt x="627063" y="735807"/>
                        <a:pt x="626875" y="732819"/>
                        <a:pt x="628650" y="731044"/>
                      </a:cubicBezTo>
                      <a:cubicBezTo>
                        <a:pt x="632801" y="726892"/>
                        <a:pt x="642384" y="725229"/>
                        <a:pt x="647700" y="723900"/>
                      </a:cubicBezTo>
                      <a:cubicBezTo>
                        <a:pt x="656856" y="751371"/>
                        <a:pt x="638843" y="695961"/>
                        <a:pt x="657225" y="778669"/>
                      </a:cubicBezTo>
                      <a:cubicBezTo>
                        <a:pt x="658813" y="785813"/>
                        <a:pt x="658484" y="793676"/>
                        <a:pt x="661988" y="800100"/>
                      </a:cubicBezTo>
                      <a:cubicBezTo>
                        <a:pt x="663688" y="803216"/>
                        <a:pt x="668338" y="803275"/>
                        <a:pt x="671513" y="804863"/>
                      </a:cubicBezTo>
                      <a:cubicBezTo>
                        <a:pt x="688181" y="799306"/>
                        <a:pt x="684213" y="804862"/>
                        <a:pt x="688181" y="792956"/>
                      </a:cubicBezTo>
                      <a:cubicBezTo>
                        <a:pt x="685800" y="790575"/>
                        <a:pt x="683840" y="787681"/>
                        <a:pt x="681038" y="785813"/>
                      </a:cubicBezTo>
                      <a:cubicBezTo>
                        <a:pt x="678949" y="784421"/>
                        <a:pt x="675501" y="785359"/>
                        <a:pt x="673894" y="783431"/>
                      </a:cubicBezTo>
                      <a:cubicBezTo>
                        <a:pt x="670323" y="779146"/>
                        <a:pt x="668324" y="767511"/>
                        <a:pt x="666750" y="762000"/>
                      </a:cubicBezTo>
                      <a:cubicBezTo>
                        <a:pt x="664285" y="753373"/>
                        <a:pt x="664825" y="755540"/>
                        <a:pt x="659606" y="747713"/>
                      </a:cubicBezTo>
                      <a:cubicBezTo>
                        <a:pt x="655604" y="719695"/>
                        <a:pt x="655843" y="731531"/>
                        <a:pt x="661988" y="690563"/>
                      </a:cubicBezTo>
                      <a:cubicBezTo>
                        <a:pt x="662360" y="688081"/>
                        <a:pt x="662801" y="685379"/>
                        <a:pt x="664369" y="683419"/>
                      </a:cubicBezTo>
                      <a:cubicBezTo>
                        <a:pt x="666157" y="681184"/>
                        <a:pt x="669132" y="680244"/>
                        <a:pt x="671513" y="678656"/>
                      </a:cubicBezTo>
                      <a:cubicBezTo>
                        <a:pt x="676024" y="665124"/>
                        <a:pt x="672120" y="673287"/>
                        <a:pt x="688181" y="657225"/>
                      </a:cubicBezTo>
                      <a:cubicBezTo>
                        <a:pt x="697639" y="647767"/>
                        <a:pt x="692058" y="650898"/>
                        <a:pt x="704850" y="647700"/>
                      </a:cubicBezTo>
                      <a:cubicBezTo>
                        <a:pt x="709613" y="642938"/>
                        <a:pt x="717008" y="639803"/>
                        <a:pt x="719138" y="633413"/>
                      </a:cubicBezTo>
                      <a:cubicBezTo>
                        <a:pt x="723772" y="619509"/>
                        <a:pt x="718590" y="632969"/>
                        <a:pt x="726281" y="619125"/>
                      </a:cubicBezTo>
                      <a:cubicBezTo>
                        <a:pt x="728867" y="614471"/>
                        <a:pt x="731044" y="609600"/>
                        <a:pt x="733425" y="604838"/>
                      </a:cubicBezTo>
                      <a:cubicBezTo>
                        <a:pt x="732631" y="600869"/>
                        <a:pt x="731517" y="596951"/>
                        <a:pt x="731044" y="592931"/>
                      </a:cubicBezTo>
                      <a:cubicBezTo>
                        <a:pt x="729927" y="583438"/>
                        <a:pt x="735093" y="571428"/>
                        <a:pt x="728663" y="564356"/>
                      </a:cubicBezTo>
                      <a:cubicBezTo>
                        <a:pt x="723828" y="559037"/>
                        <a:pt x="714375" y="565944"/>
                        <a:pt x="707231" y="566738"/>
                      </a:cubicBezTo>
                      <a:cubicBezTo>
                        <a:pt x="704056" y="567532"/>
                        <a:pt x="700941" y="569617"/>
                        <a:pt x="697706" y="569119"/>
                      </a:cubicBezTo>
                      <a:cubicBezTo>
                        <a:pt x="690263" y="567974"/>
                        <a:pt x="676275" y="561975"/>
                        <a:pt x="676275" y="561975"/>
                      </a:cubicBezTo>
                      <a:cubicBezTo>
                        <a:pt x="673100" y="557213"/>
                        <a:pt x="668138" y="553241"/>
                        <a:pt x="666750" y="547688"/>
                      </a:cubicBezTo>
                      <a:cubicBezTo>
                        <a:pt x="663675" y="535386"/>
                        <a:pt x="666184" y="540886"/>
                        <a:pt x="659606" y="531019"/>
                      </a:cubicBezTo>
                      <a:cubicBezTo>
                        <a:pt x="652287" y="472463"/>
                        <a:pt x="663222" y="555089"/>
                        <a:pt x="652463" y="490538"/>
                      </a:cubicBezTo>
                      <a:cubicBezTo>
                        <a:pt x="651281" y="483448"/>
                        <a:pt x="652354" y="475925"/>
                        <a:pt x="650081" y="469106"/>
                      </a:cubicBezTo>
                      <a:cubicBezTo>
                        <a:pt x="648271" y="463676"/>
                        <a:pt x="640556" y="454819"/>
                        <a:pt x="640556" y="454819"/>
                      </a:cubicBezTo>
                      <a:cubicBezTo>
                        <a:pt x="642125" y="450115"/>
                        <a:pt x="643505" y="443887"/>
                        <a:pt x="647700" y="440531"/>
                      </a:cubicBezTo>
                      <a:cubicBezTo>
                        <a:pt x="649660" y="438963"/>
                        <a:pt x="652463" y="438944"/>
                        <a:pt x="654844" y="438150"/>
                      </a:cubicBezTo>
                      <a:cubicBezTo>
                        <a:pt x="664388" y="399968"/>
                        <a:pt x="658887" y="425932"/>
                        <a:pt x="652463" y="338138"/>
                      </a:cubicBezTo>
                      <a:cubicBezTo>
                        <a:pt x="651873" y="330078"/>
                        <a:pt x="649094" y="330336"/>
                        <a:pt x="642938" y="326231"/>
                      </a:cubicBezTo>
                      <a:cubicBezTo>
                        <a:pt x="641432" y="320208"/>
                        <a:pt x="638382" y="315258"/>
                        <a:pt x="642938" y="309563"/>
                      </a:cubicBezTo>
                      <a:cubicBezTo>
                        <a:pt x="644726" y="307328"/>
                        <a:pt x="647700" y="306388"/>
                        <a:pt x="650081" y="304800"/>
                      </a:cubicBezTo>
                      <a:cubicBezTo>
                        <a:pt x="651669" y="302419"/>
                        <a:pt x="652202" y="298757"/>
                        <a:pt x="654844" y="297656"/>
                      </a:cubicBezTo>
                      <a:cubicBezTo>
                        <a:pt x="662316" y="294543"/>
                        <a:pt x="670741" y="294590"/>
                        <a:pt x="678656" y="292894"/>
                      </a:cubicBezTo>
                      <a:cubicBezTo>
                        <a:pt x="681856" y="292208"/>
                        <a:pt x="685006" y="291307"/>
                        <a:pt x="688181" y="290513"/>
                      </a:cubicBezTo>
                      <a:cubicBezTo>
                        <a:pt x="690562" y="288132"/>
                        <a:pt x="693689" y="286313"/>
                        <a:pt x="695325" y="283369"/>
                      </a:cubicBezTo>
                      <a:cubicBezTo>
                        <a:pt x="697763" y="278980"/>
                        <a:pt x="700088" y="269081"/>
                        <a:pt x="700088" y="269081"/>
                      </a:cubicBezTo>
                      <a:cubicBezTo>
                        <a:pt x="699294" y="265112"/>
                        <a:pt x="698869" y="261052"/>
                        <a:pt x="697706" y="257175"/>
                      </a:cubicBezTo>
                      <a:cubicBezTo>
                        <a:pt x="696478" y="253081"/>
                        <a:pt x="693474" y="249510"/>
                        <a:pt x="692944" y="245269"/>
                      </a:cubicBezTo>
                      <a:cubicBezTo>
                        <a:pt x="692633" y="242778"/>
                        <a:pt x="694635" y="240539"/>
                        <a:pt x="695325" y="238125"/>
                      </a:cubicBezTo>
                      <a:cubicBezTo>
                        <a:pt x="696224" y="234978"/>
                        <a:pt x="696082" y="231442"/>
                        <a:pt x="697706" y="228600"/>
                      </a:cubicBezTo>
                      <a:cubicBezTo>
                        <a:pt x="700527" y="223663"/>
                        <a:pt x="707441" y="219729"/>
                        <a:pt x="711994" y="216694"/>
                      </a:cubicBezTo>
                      <a:cubicBezTo>
                        <a:pt x="717655" y="199709"/>
                        <a:pt x="709628" y="220241"/>
                        <a:pt x="721519" y="202406"/>
                      </a:cubicBezTo>
                      <a:cubicBezTo>
                        <a:pt x="730279" y="189267"/>
                        <a:pt x="714221" y="200103"/>
                        <a:pt x="733425" y="190500"/>
                      </a:cubicBezTo>
                      <a:cubicBezTo>
                        <a:pt x="735013" y="188119"/>
                        <a:pt x="736908" y="185916"/>
                        <a:pt x="738188" y="183356"/>
                      </a:cubicBezTo>
                      <a:cubicBezTo>
                        <a:pt x="748052" y="163630"/>
                        <a:pt x="731677" y="189553"/>
                        <a:pt x="745331" y="169069"/>
                      </a:cubicBezTo>
                      <a:cubicBezTo>
                        <a:pt x="746125" y="165100"/>
                        <a:pt x="746292" y="160953"/>
                        <a:pt x="747713" y="157163"/>
                      </a:cubicBezTo>
                      <a:cubicBezTo>
                        <a:pt x="748718" y="154483"/>
                        <a:pt x="751195" y="152579"/>
                        <a:pt x="752475" y="150019"/>
                      </a:cubicBezTo>
                      <a:cubicBezTo>
                        <a:pt x="753597" y="147774"/>
                        <a:pt x="753867" y="145182"/>
                        <a:pt x="754856" y="142875"/>
                      </a:cubicBezTo>
                      <a:cubicBezTo>
                        <a:pt x="756254" y="139612"/>
                        <a:pt x="758031" y="136525"/>
                        <a:pt x="759619" y="133350"/>
                      </a:cubicBezTo>
                      <a:cubicBezTo>
                        <a:pt x="760413" y="127794"/>
                        <a:pt x="763361" y="122126"/>
                        <a:pt x="762000" y="116681"/>
                      </a:cubicBezTo>
                      <a:cubicBezTo>
                        <a:pt x="761306" y="113905"/>
                        <a:pt x="758518" y="121265"/>
                        <a:pt x="757238" y="123825"/>
                      </a:cubicBezTo>
                      <a:cubicBezTo>
                        <a:pt x="756115" y="126070"/>
                        <a:pt x="755979" y="128724"/>
                        <a:pt x="754856" y="130969"/>
                      </a:cubicBezTo>
                      <a:cubicBezTo>
                        <a:pt x="750482" y="139718"/>
                        <a:pt x="747602" y="139433"/>
                        <a:pt x="740569" y="147638"/>
                      </a:cubicBezTo>
                      <a:cubicBezTo>
                        <a:pt x="738706" y="149811"/>
                        <a:pt x="737394" y="152400"/>
                        <a:pt x="735806" y="154781"/>
                      </a:cubicBezTo>
                      <a:cubicBezTo>
                        <a:pt x="730726" y="170022"/>
                        <a:pt x="737711" y="155415"/>
                        <a:pt x="726281" y="164306"/>
                      </a:cubicBezTo>
                      <a:cubicBezTo>
                        <a:pt x="720965" y="168441"/>
                        <a:pt x="716756" y="173831"/>
                        <a:pt x="711994" y="178594"/>
                      </a:cubicBezTo>
                      <a:lnTo>
                        <a:pt x="704850" y="185738"/>
                      </a:lnTo>
                      <a:cubicBezTo>
                        <a:pt x="702469" y="188119"/>
                        <a:pt x="700901" y="191816"/>
                        <a:pt x="697706" y="192881"/>
                      </a:cubicBezTo>
                      <a:lnTo>
                        <a:pt x="690563" y="195263"/>
                      </a:lnTo>
                      <a:cubicBezTo>
                        <a:pt x="687388" y="197644"/>
                        <a:pt x="683579" y="199357"/>
                        <a:pt x="681038" y="202406"/>
                      </a:cubicBezTo>
                      <a:cubicBezTo>
                        <a:pt x="679431" y="204334"/>
                        <a:pt x="680431" y="207775"/>
                        <a:pt x="678656" y="209550"/>
                      </a:cubicBezTo>
                      <a:cubicBezTo>
                        <a:pt x="673031" y="215175"/>
                        <a:pt x="666567" y="216755"/>
                        <a:pt x="659606" y="219075"/>
                      </a:cubicBezTo>
                      <a:cubicBezTo>
                        <a:pt x="645133" y="228725"/>
                        <a:pt x="660508" y="219631"/>
                        <a:pt x="642938" y="226219"/>
                      </a:cubicBezTo>
                      <a:cubicBezTo>
                        <a:pt x="639614" y="227465"/>
                        <a:pt x="636676" y="229583"/>
                        <a:pt x="633413" y="230981"/>
                      </a:cubicBezTo>
                      <a:cubicBezTo>
                        <a:pt x="631106" y="231970"/>
                        <a:pt x="628650" y="232569"/>
                        <a:pt x="626269" y="233363"/>
                      </a:cubicBezTo>
                      <a:cubicBezTo>
                        <a:pt x="618331" y="231775"/>
                        <a:pt x="609562" y="232476"/>
                        <a:pt x="602456" y="228600"/>
                      </a:cubicBezTo>
                      <a:cubicBezTo>
                        <a:pt x="599583" y="227033"/>
                        <a:pt x="600075" y="222348"/>
                        <a:pt x="600075" y="219075"/>
                      </a:cubicBezTo>
                      <a:cubicBezTo>
                        <a:pt x="600075" y="211541"/>
                        <a:pt x="605304" y="209943"/>
                        <a:pt x="609600" y="204788"/>
                      </a:cubicBezTo>
                      <a:cubicBezTo>
                        <a:pt x="617886" y="194845"/>
                        <a:pt x="609779" y="199172"/>
                        <a:pt x="621506" y="195263"/>
                      </a:cubicBezTo>
                      <a:cubicBezTo>
                        <a:pt x="622300" y="191294"/>
                        <a:pt x="621535" y="186650"/>
                        <a:pt x="623888" y="183356"/>
                      </a:cubicBezTo>
                      <a:cubicBezTo>
                        <a:pt x="625951" y="180468"/>
                        <a:pt x="630666" y="180842"/>
                        <a:pt x="633413" y="178594"/>
                      </a:cubicBezTo>
                      <a:cubicBezTo>
                        <a:pt x="639494" y="173618"/>
                        <a:pt x="645722" y="168463"/>
                        <a:pt x="650081" y="161925"/>
                      </a:cubicBezTo>
                      <a:cubicBezTo>
                        <a:pt x="651669" y="159544"/>
                        <a:pt x="652609" y="156569"/>
                        <a:pt x="654844" y="154781"/>
                      </a:cubicBezTo>
                      <a:cubicBezTo>
                        <a:pt x="656804" y="153213"/>
                        <a:pt x="659607" y="153194"/>
                        <a:pt x="661988" y="152400"/>
                      </a:cubicBezTo>
                      <a:cubicBezTo>
                        <a:pt x="664369" y="150019"/>
                        <a:pt x="667263" y="148058"/>
                        <a:pt x="669131" y="145256"/>
                      </a:cubicBezTo>
                      <a:cubicBezTo>
                        <a:pt x="670989" y="142469"/>
                        <a:pt x="672938" y="130819"/>
                        <a:pt x="673894" y="128588"/>
                      </a:cubicBezTo>
                      <a:cubicBezTo>
                        <a:pt x="675021" y="125957"/>
                        <a:pt x="677069" y="123825"/>
                        <a:pt x="678656" y="121444"/>
                      </a:cubicBezTo>
                      <a:cubicBezTo>
                        <a:pt x="673100" y="104775"/>
                        <a:pt x="678656" y="105568"/>
                        <a:pt x="666750" y="109538"/>
                      </a:cubicBezTo>
                      <a:cubicBezTo>
                        <a:pt x="661308" y="125865"/>
                        <a:pt x="669703" y="107570"/>
                        <a:pt x="652463" y="119063"/>
                      </a:cubicBezTo>
                      <a:cubicBezTo>
                        <a:pt x="650375" y="120455"/>
                        <a:pt x="651326" y="124027"/>
                        <a:pt x="650081" y="126206"/>
                      </a:cubicBezTo>
                      <a:cubicBezTo>
                        <a:pt x="646105" y="133164"/>
                        <a:pt x="642718" y="137032"/>
                        <a:pt x="635794" y="140494"/>
                      </a:cubicBezTo>
                      <a:cubicBezTo>
                        <a:pt x="633549" y="141617"/>
                        <a:pt x="631031" y="142081"/>
                        <a:pt x="628650" y="142875"/>
                      </a:cubicBezTo>
                      <a:cubicBezTo>
                        <a:pt x="626269" y="144463"/>
                        <a:pt x="624163" y="148701"/>
                        <a:pt x="621506" y="147638"/>
                      </a:cubicBezTo>
                      <a:cubicBezTo>
                        <a:pt x="618210" y="146320"/>
                        <a:pt x="617184" y="141635"/>
                        <a:pt x="616744" y="138113"/>
                      </a:cubicBezTo>
                      <a:cubicBezTo>
                        <a:pt x="615935" y="131638"/>
                        <a:pt x="620707" y="126216"/>
                        <a:pt x="623888" y="121444"/>
                      </a:cubicBezTo>
                      <a:cubicBezTo>
                        <a:pt x="623094" y="118269"/>
                        <a:pt x="624734" y="112457"/>
                        <a:pt x="621506" y="111919"/>
                      </a:cubicBezTo>
                      <a:cubicBezTo>
                        <a:pt x="604627" y="109106"/>
                        <a:pt x="598784" y="114367"/>
                        <a:pt x="588169" y="121444"/>
                      </a:cubicBezTo>
                      <a:cubicBezTo>
                        <a:pt x="586232" y="127256"/>
                        <a:pt x="585643" y="131114"/>
                        <a:pt x="581025" y="135731"/>
                      </a:cubicBezTo>
                      <a:cubicBezTo>
                        <a:pt x="579001" y="137755"/>
                        <a:pt x="576262" y="138906"/>
                        <a:pt x="573881" y="140494"/>
                      </a:cubicBezTo>
                      <a:cubicBezTo>
                        <a:pt x="572294" y="138113"/>
                        <a:pt x="569309" y="136206"/>
                        <a:pt x="569119" y="133350"/>
                      </a:cubicBezTo>
                      <a:cubicBezTo>
                        <a:pt x="568483" y="123813"/>
                        <a:pt x="568036" y="113683"/>
                        <a:pt x="571500" y="104775"/>
                      </a:cubicBezTo>
                      <a:cubicBezTo>
                        <a:pt x="576284" y="92475"/>
                        <a:pt x="583602" y="91217"/>
                        <a:pt x="592931" y="88106"/>
                      </a:cubicBezTo>
                      <a:cubicBezTo>
                        <a:pt x="608994" y="72044"/>
                        <a:pt x="600829" y="75949"/>
                        <a:pt x="614363" y="71438"/>
                      </a:cubicBezTo>
                      <a:cubicBezTo>
                        <a:pt x="615157" y="69057"/>
                        <a:pt x="615176" y="66254"/>
                        <a:pt x="616744" y="64294"/>
                      </a:cubicBezTo>
                      <a:cubicBezTo>
                        <a:pt x="622115" y="57580"/>
                        <a:pt x="631719" y="61922"/>
                        <a:pt x="621506" y="47625"/>
                      </a:cubicBezTo>
                      <a:cubicBezTo>
                        <a:pt x="619443" y="44737"/>
                        <a:pt x="615156" y="44450"/>
                        <a:pt x="611981" y="42863"/>
                      </a:cubicBezTo>
                      <a:cubicBezTo>
                        <a:pt x="594801" y="48590"/>
                        <a:pt x="604977" y="46211"/>
                        <a:pt x="571500" y="42863"/>
                      </a:cubicBezTo>
                      <a:cubicBezTo>
                        <a:pt x="559531" y="41666"/>
                        <a:pt x="559301" y="41177"/>
                        <a:pt x="550069" y="38100"/>
                      </a:cubicBezTo>
                      <a:cubicBezTo>
                        <a:pt x="546894" y="38894"/>
                        <a:pt x="542977" y="38292"/>
                        <a:pt x="540544" y="40481"/>
                      </a:cubicBezTo>
                      <a:cubicBezTo>
                        <a:pt x="512669" y="65568"/>
                        <a:pt x="537606" y="55746"/>
                        <a:pt x="519113" y="61913"/>
                      </a:cubicBezTo>
                      <a:cubicBezTo>
                        <a:pt x="518319" y="64294"/>
                        <a:pt x="519241" y="69056"/>
                        <a:pt x="516731" y="69056"/>
                      </a:cubicBezTo>
                      <a:cubicBezTo>
                        <a:pt x="513869" y="69056"/>
                        <a:pt x="512974" y="64592"/>
                        <a:pt x="511969" y="61913"/>
                      </a:cubicBezTo>
                      <a:cubicBezTo>
                        <a:pt x="498128" y="24999"/>
                        <a:pt x="520839" y="72506"/>
                        <a:pt x="504825" y="40481"/>
                      </a:cubicBezTo>
                      <a:cubicBezTo>
                        <a:pt x="506847" y="34416"/>
                        <a:pt x="507342" y="29379"/>
                        <a:pt x="514350" y="26194"/>
                      </a:cubicBezTo>
                      <a:cubicBezTo>
                        <a:pt x="520309" y="23485"/>
                        <a:pt x="533400" y="21431"/>
                        <a:pt x="533400" y="21431"/>
                      </a:cubicBezTo>
                      <a:cubicBezTo>
                        <a:pt x="534655" y="20594"/>
                        <a:pt x="546636" y="14720"/>
                        <a:pt x="542925" y="9525"/>
                      </a:cubicBezTo>
                      <a:cubicBezTo>
                        <a:pt x="539598" y="4867"/>
                        <a:pt x="528638" y="0"/>
                        <a:pt x="528638" y="0"/>
                      </a:cubicBezTo>
                      <a:cubicBezTo>
                        <a:pt x="523875" y="794"/>
                        <a:pt x="519173" y="2146"/>
                        <a:pt x="514350" y="2381"/>
                      </a:cubicBezTo>
                      <a:lnTo>
                        <a:pt x="416719" y="7144"/>
                      </a:lnTo>
                      <a:cubicBezTo>
                        <a:pt x="396241" y="20794"/>
                        <a:pt x="422153" y="4426"/>
                        <a:pt x="402431" y="14288"/>
                      </a:cubicBezTo>
                      <a:cubicBezTo>
                        <a:pt x="399872" y="15568"/>
                        <a:pt x="397669" y="17463"/>
                        <a:pt x="395288" y="19050"/>
                      </a:cubicBezTo>
                      <a:cubicBezTo>
                        <a:pt x="391083" y="35863"/>
                        <a:pt x="392301" y="24958"/>
                        <a:pt x="397669" y="50006"/>
                      </a:cubicBezTo>
                      <a:cubicBezTo>
                        <a:pt x="398517" y="53964"/>
                        <a:pt x="398240" y="58293"/>
                        <a:pt x="400050" y="61913"/>
                      </a:cubicBezTo>
                      <a:cubicBezTo>
                        <a:pt x="401556" y="64925"/>
                        <a:pt x="405002" y="66499"/>
                        <a:pt x="407194" y="69056"/>
                      </a:cubicBezTo>
                      <a:cubicBezTo>
                        <a:pt x="409777" y="72069"/>
                        <a:pt x="411957" y="75406"/>
                        <a:pt x="414338" y="78581"/>
                      </a:cubicBezTo>
                      <a:cubicBezTo>
                        <a:pt x="415132" y="81756"/>
                        <a:pt x="415779" y="84971"/>
                        <a:pt x="416719" y="88106"/>
                      </a:cubicBezTo>
                      <a:cubicBezTo>
                        <a:pt x="418840" y="95176"/>
                        <a:pt x="424786" y="102431"/>
                        <a:pt x="419100" y="109538"/>
                      </a:cubicBezTo>
                      <a:cubicBezTo>
                        <a:pt x="417312" y="111773"/>
                        <a:pt x="414337" y="112713"/>
                        <a:pt x="411956" y="114300"/>
                      </a:cubicBezTo>
                      <a:cubicBezTo>
                        <a:pt x="408781" y="111919"/>
                        <a:pt x="404972" y="110205"/>
                        <a:pt x="402431" y="107156"/>
                      </a:cubicBezTo>
                      <a:cubicBezTo>
                        <a:pt x="400824" y="105228"/>
                        <a:pt x="401039" y="102320"/>
                        <a:pt x="400050" y="100013"/>
                      </a:cubicBezTo>
                      <a:cubicBezTo>
                        <a:pt x="398652" y="96750"/>
                        <a:pt x="396875" y="93663"/>
                        <a:pt x="395288" y="90488"/>
                      </a:cubicBezTo>
                      <a:cubicBezTo>
                        <a:pt x="391273" y="70416"/>
                        <a:pt x="395538" y="86309"/>
                        <a:pt x="388144" y="69056"/>
                      </a:cubicBezTo>
                      <a:cubicBezTo>
                        <a:pt x="384125" y="59678"/>
                        <a:pt x="386218" y="52539"/>
                        <a:pt x="371475" y="47625"/>
                      </a:cubicBezTo>
                      <a:lnTo>
                        <a:pt x="364331" y="45244"/>
                      </a:lnTo>
                      <a:cubicBezTo>
                        <a:pt x="360362" y="46831"/>
                        <a:pt x="355903" y="47522"/>
                        <a:pt x="352425" y="50006"/>
                      </a:cubicBezTo>
                      <a:cubicBezTo>
                        <a:pt x="344940" y="55352"/>
                        <a:pt x="348007" y="59543"/>
                        <a:pt x="350044" y="66675"/>
                      </a:cubicBezTo>
                      <a:cubicBezTo>
                        <a:pt x="350734" y="69089"/>
                        <a:pt x="350650" y="72044"/>
                        <a:pt x="352425" y="73819"/>
                      </a:cubicBezTo>
                      <a:cubicBezTo>
                        <a:pt x="354200" y="75594"/>
                        <a:pt x="357188" y="75406"/>
                        <a:pt x="359569" y="76200"/>
                      </a:cubicBezTo>
                      <a:cubicBezTo>
                        <a:pt x="361950" y="78581"/>
                        <a:pt x="364845" y="80542"/>
                        <a:pt x="366713" y="83344"/>
                      </a:cubicBezTo>
                      <a:cubicBezTo>
                        <a:pt x="372375" y="91837"/>
                        <a:pt x="367260" y="108441"/>
                        <a:pt x="364331" y="114300"/>
                      </a:cubicBezTo>
                      <a:cubicBezTo>
                        <a:pt x="362743" y="117475"/>
                        <a:pt x="357981" y="117475"/>
                        <a:pt x="354806" y="119063"/>
                      </a:cubicBezTo>
                      <a:cubicBezTo>
                        <a:pt x="352425" y="118269"/>
                        <a:pt x="349438" y="118456"/>
                        <a:pt x="347663" y="116681"/>
                      </a:cubicBezTo>
                      <a:cubicBezTo>
                        <a:pt x="345888" y="114906"/>
                        <a:pt x="346404" y="111783"/>
                        <a:pt x="345281" y="109538"/>
                      </a:cubicBezTo>
                      <a:cubicBezTo>
                        <a:pt x="341653" y="102282"/>
                        <a:pt x="336857" y="98732"/>
                        <a:pt x="330994" y="92869"/>
                      </a:cubicBezTo>
                      <a:cubicBezTo>
                        <a:pt x="330200" y="90488"/>
                        <a:pt x="330388" y="87500"/>
                        <a:pt x="328613" y="85725"/>
                      </a:cubicBezTo>
                      <a:cubicBezTo>
                        <a:pt x="326838" y="83950"/>
                        <a:pt x="323714" y="84467"/>
                        <a:pt x="321469" y="83344"/>
                      </a:cubicBezTo>
                      <a:cubicBezTo>
                        <a:pt x="318909" y="82064"/>
                        <a:pt x="316956" y="79708"/>
                        <a:pt x="314325" y="78581"/>
                      </a:cubicBezTo>
                      <a:cubicBezTo>
                        <a:pt x="311383" y="77320"/>
                        <a:pt x="295012" y="74243"/>
                        <a:pt x="292894" y="73819"/>
                      </a:cubicBezTo>
                      <a:cubicBezTo>
                        <a:pt x="283422" y="75713"/>
                        <a:pt x="271771" y="73918"/>
                        <a:pt x="283369" y="90488"/>
                      </a:cubicBezTo>
                      <a:cubicBezTo>
                        <a:pt x="286651" y="95177"/>
                        <a:pt x="297656" y="100013"/>
                        <a:pt x="297656" y="100013"/>
                      </a:cubicBezTo>
                      <a:cubicBezTo>
                        <a:pt x="296069" y="109538"/>
                        <a:pt x="296940" y="119820"/>
                        <a:pt x="292894" y="128588"/>
                      </a:cubicBezTo>
                      <a:cubicBezTo>
                        <a:pt x="291523" y="131559"/>
                        <a:pt x="286616" y="131375"/>
                        <a:pt x="283369" y="130969"/>
                      </a:cubicBezTo>
                      <a:cubicBezTo>
                        <a:pt x="277807" y="130273"/>
                        <a:pt x="271540" y="123864"/>
                        <a:pt x="266700" y="121444"/>
                      </a:cubicBezTo>
                      <a:cubicBezTo>
                        <a:pt x="262877" y="119532"/>
                        <a:pt x="258763" y="118269"/>
                        <a:pt x="254794" y="116681"/>
                      </a:cubicBezTo>
                      <a:cubicBezTo>
                        <a:pt x="239070" y="118647"/>
                        <a:pt x="219087" y="120487"/>
                        <a:pt x="204788" y="126206"/>
                      </a:cubicBezTo>
                      <a:cubicBezTo>
                        <a:pt x="202131" y="127269"/>
                        <a:pt x="202224" y="131518"/>
                        <a:pt x="200025" y="133350"/>
                      </a:cubicBezTo>
                      <a:cubicBezTo>
                        <a:pt x="197298" y="135623"/>
                        <a:pt x="193544" y="136287"/>
                        <a:pt x="190500" y="138113"/>
                      </a:cubicBezTo>
                      <a:cubicBezTo>
                        <a:pt x="174510" y="147708"/>
                        <a:pt x="178539" y="144537"/>
                        <a:pt x="169069" y="157163"/>
                      </a:cubicBezTo>
                      <a:cubicBezTo>
                        <a:pt x="167481" y="162719"/>
                        <a:pt x="165371" y="168152"/>
                        <a:pt x="164306" y="173831"/>
                      </a:cubicBezTo>
                      <a:cubicBezTo>
                        <a:pt x="162523" y="183342"/>
                        <a:pt x="162701" y="208773"/>
                        <a:pt x="154781" y="216694"/>
                      </a:cubicBezTo>
                      <a:lnTo>
                        <a:pt x="147638" y="223838"/>
                      </a:lnTo>
                      <a:cubicBezTo>
                        <a:pt x="139700" y="223044"/>
                        <a:pt x="131722" y="222584"/>
                        <a:pt x="123825" y="221456"/>
                      </a:cubicBezTo>
                      <a:cubicBezTo>
                        <a:pt x="120585" y="220993"/>
                        <a:pt x="117556" y="218749"/>
                        <a:pt x="114300" y="219075"/>
                      </a:cubicBezTo>
                      <a:cubicBezTo>
                        <a:pt x="109305" y="219575"/>
                        <a:pt x="104775" y="222250"/>
                        <a:pt x="100013" y="223838"/>
                      </a:cubicBezTo>
                      <a:cubicBezTo>
                        <a:pt x="99219" y="226219"/>
                        <a:pt x="98620" y="228674"/>
                        <a:pt x="97631" y="230981"/>
                      </a:cubicBezTo>
                      <a:cubicBezTo>
                        <a:pt x="96233" y="234244"/>
                        <a:pt x="93261" y="236978"/>
                        <a:pt x="92869" y="240506"/>
                      </a:cubicBezTo>
                      <a:cubicBezTo>
                        <a:pt x="91523" y="252622"/>
                        <a:pt x="96429" y="253595"/>
                        <a:pt x="104775" y="259556"/>
                      </a:cubicBezTo>
                      <a:cubicBezTo>
                        <a:pt x="112855" y="265327"/>
                        <a:pt x="110214" y="263751"/>
                        <a:pt x="119063" y="266700"/>
                      </a:cubicBezTo>
                      <a:cubicBezTo>
                        <a:pt x="120650" y="269081"/>
                        <a:pt x="123695" y="270985"/>
                        <a:pt x="123825" y="273844"/>
                      </a:cubicBezTo>
                      <a:cubicBezTo>
                        <a:pt x="125644" y="313861"/>
                        <a:pt x="127167" y="307642"/>
                        <a:pt x="116681" y="328613"/>
                      </a:cubicBezTo>
                      <a:cubicBezTo>
                        <a:pt x="115887" y="331788"/>
                        <a:pt x="116177" y="335457"/>
                        <a:pt x="114300" y="338138"/>
                      </a:cubicBezTo>
                      <a:cubicBezTo>
                        <a:pt x="110438" y="343656"/>
                        <a:pt x="106402" y="350295"/>
                        <a:pt x="100013" y="352425"/>
                      </a:cubicBezTo>
                      <a:cubicBezTo>
                        <a:pt x="81805" y="358493"/>
                        <a:pt x="100172" y="352817"/>
                        <a:pt x="61913" y="359569"/>
                      </a:cubicBezTo>
                      <a:cubicBezTo>
                        <a:pt x="58690" y="360138"/>
                        <a:pt x="55563" y="361156"/>
                        <a:pt x="52388" y="361950"/>
                      </a:cubicBezTo>
                      <a:cubicBezTo>
                        <a:pt x="47625" y="366713"/>
                        <a:pt x="40230" y="369848"/>
                        <a:pt x="38100" y="376238"/>
                      </a:cubicBezTo>
                      <a:cubicBezTo>
                        <a:pt x="37306" y="378619"/>
                        <a:pt x="37494" y="381606"/>
                        <a:pt x="35719" y="383381"/>
                      </a:cubicBezTo>
                      <a:cubicBezTo>
                        <a:pt x="33944" y="385156"/>
                        <a:pt x="30956" y="384969"/>
                        <a:pt x="28575" y="385763"/>
                      </a:cubicBezTo>
                      <a:cubicBezTo>
                        <a:pt x="27781" y="388144"/>
                        <a:pt x="27316" y="390661"/>
                        <a:pt x="26194" y="392906"/>
                      </a:cubicBezTo>
                      <a:cubicBezTo>
                        <a:pt x="24914" y="395466"/>
                        <a:pt x="21901" y="397227"/>
                        <a:pt x="21431" y="400050"/>
                      </a:cubicBezTo>
                      <a:cubicBezTo>
                        <a:pt x="21018" y="402526"/>
                        <a:pt x="23019" y="404813"/>
                        <a:pt x="23813" y="407194"/>
                      </a:cubicBezTo>
                      <a:cubicBezTo>
                        <a:pt x="23019" y="409575"/>
                        <a:pt x="18981" y="413793"/>
                        <a:pt x="21431" y="414338"/>
                      </a:cubicBezTo>
                      <a:cubicBezTo>
                        <a:pt x="36174" y="417614"/>
                        <a:pt x="51635" y="415352"/>
                        <a:pt x="66675" y="416719"/>
                      </a:cubicBezTo>
                      <a:cubicBezTo>
                        <a:pt x="69175" y="416946"/>
                        <a:pt x="71438" y="418306"/>
                        <a:pt x="73819" y="419100"/>
                      </a:cubicBezTo>
                      <a:cubicBezTo>
                        <a:pt x="76200" y="420688"/>
                        <a:pt x="79900" y="421206"/>
                        <a:pt x="80963" y="423863"/>
                      </a:cubicBezTo>
                      <a:cubicBezTo>
                        <a:pt x="81895" y="426193"/>
                        <a:pt x="78581" y="431006"/>
                        <a:pt x="78581" y="431006"/>
                      </a:cubicBezTo>
                      <a:lnTo>
                        <a:pt x="78581" y="431006"/>
                      </a:lnTo>
                      <a:lnTo>
                        <a:pt x="0" y="404813"/>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7" name="Freeform: Shape 16">
                  <a:extLst>
                    <a:ext uri="{FF2B5EF4-FFF2-40B4-BE49-F238E27FC236}">
                      <a16:creationId xmlns:a16="http://schemas.microsoft.com/office/drawing/2014/main" id="{9FB9EF64-AD33-4E52-B4B0-CF70A542926D}"/>
                    </a:ext>
                  </a:extLst>
                </p:cNvPr>
                <p:cNvSpPr/>
                <p:nvPr/>
              </p:nvSpPr>
              <p:spPr>
                <a:xfrm>
                  <a:off x="345271" y="1661294"/>
                  <a:ext cx="1966923" cy="547688"/>
                </a:xfrm>
                <a:custGeom>
                  <a:avLst/>
                  <a:gdLst>
                    <a:gd name="connsiteX0" fmla="*/ 176223 w 1966923"/>
                    <a:gd name="connsiteY0" fmla="*/ 428625 h 547688"/>
                    <a:gd name="connsiteX1" fmla="*/ 176223 w 1966923"/>
                    <a:gd name="connsiteY1" fmla="*/ 428625 h 547688"/>
                    <a:gd name="connsiteX2" fmla="*/ 157173 w 1966923"/>
                    <a:gd name="connsiteY2" fmla="*/ 435769 h 547688"/>
                    <a:gd name="connsiteX3" fmla="*/ 150029 w 1966923"/>
                    <a:gd name="connsiteY3" fmla="*/ 440532 h 547688"/>
                    <a:gd name="connsiteX4" fmla="*/ 140504 w 1966923"/>
                    <a:gd name="connsiteY4" fmla="*/ 442913 h 547688"/>
                    <a:gd name="connsiteX5" fmla="*/ 128598 w 1966923"/>
                    <a:gd name="connsiteY5" fmla="*/ 447675 h 547688"/>
                    <a:gd name="connsiteX6" fmla="*/ 111929 w 1966923"/>
                    <a:gd name="connsiteY6" fmla="*/ 450057 h 547688"/>
                    <a:gd name="connsiteX7" fmla="*/ 83354 w 1966923"/>
                    <a:gd name="connsiteY7" fmla="*/ 457200 h 547688"/>
                    <a:gd name="connsiteX8" fmla="*/ 45254 w 1966923"/>
                    <a:gd name="connsiteY8" fmla="*/ 452438 h 547688"/>
                    <a:gd name="connsiteX9" fmla="*/ 35729 w 1966923"/>
                    <a:gd name="connsiteY9" fmla="*/ 450057 h 547688"/>
                    <a:gd name="connsiteX10" fmla="*/ 30967 w 1966923"/>
                    <a:gd name="connsiteY10" fmla="*/ 442913 h 547688"/>
                    <a:gd name="connsiteX11" fmla="*/ 23823 w 1966923"/>
                    <a:gd name="connsiteY11" fmla="*/ 423863 h 547688"/>
                    <a:gd name="connsiteX12" fmla="*/ 7154 w 1966923"/>
                    <a:gd name="connsiteY12" fmla="*/ 407194 h 547688"/>
                    <a:gd name="connsiteX13" fmla="*/ 10 w 1966923"/>
                    <a:gd name="connsiteY13" fmla="*/ 390525 h 547688"/>
                    <a:gd name="connsiteX14" fmla="*/ 4773 w 1966923"/>
                    <a:gd name="connsiteY14" fmla="*/ 376238 h 547688"/>
                    <a:gd name="connsiteX15" fmla="*/ 11917 w 1966923"/>
                    <a:gd name="connsiteY15" fmla="*/ 373857 h 547688"/>
                    <a:gd name="connsiteX16" fmla="*/ 28585 w 1966923"/>
                    <a:gd name="connsiteY16" fmla="*/ 361950 h 547688"/>
                    <a:gd name="connsiteX17" fmla="*/ 52398 w 1966923"/>
                    <a:gd name="connsiteY17" fmla="*/ 366713 h 547688"/>
                    <a:gd name="connsiteX18" fmla="*/ 69067 w 1966923"/>
                    <a:gd name="connsiteY18" fmla="*/ 373857 h 547688"/>
                    <a:gd name="connsiteX19" fmla="*/ 88117 w 1966923"/>
                    <a:gd name="connsiteY19" fmla="*/ 381000 h 547688"/>
                    <a:gd name="connsiteX20" fmla="*/ 119073 w 1966923"/>
                    <a:gd name="connsiteY20" fmla="*/ 369094 h 547688"/>
                    <a:gd name="connsiteX21" fmla="*/ 123835 w 1966923"/>
                    <a:gd name="connsiteY21" fmla="*/ 361950 h 547688"/>
                    <a:gd name="connsiteX22" fmla="*/ 114310 w 1966923"/>
                    <a:gd name="connsiteY22" fmla="*/ 321469 h 547688"/>
                    <a:gd name="connsiteX23" fmla="*/ 100023 w 1966923"/>
                    <a:gd name="connsiteY23" fmla="*/ 307182 h 547688"/>
                    <a:gd name="connsiteX24" fmla="*/ 90498 w 1966923"/>
                    <a:gd name="connsiteY24" fmla="*/ 290513 h 547688"/>
                    <a:gd name="connsiteX25" fmla="*/ 88117 w 1966923"/>
                    <a:gd name="connsiteY25" fmla="*/ 283369 h 547688"/>
                    <a:gd name="connsiteX26" fmla="*/ 73829 w 1966923"/>
                    <a:gd name="connsiteY26" fmla="*/ 261938 h 547688"/>
                    <a:gd name="connsiteX27" fmla="*/ 69067 w 1966923"/>
                    <a:gd name="connsiteY27" fmla="*/ 254794 h 547688"/>
                    <a:gd name="connsiteX28" fmla="*/ 59542 w 1966923"/>
                    <a:gd name="connsiteY28" fmla="*/ 219075 h 547688"/>
                    <a:gd name="connsiteX29" fmla="*/ 57160 w 1966923"/>
                    <a:gd name="connsiteY29" fmla="*/ 207169 h 547688"/>
                    <a:gd name="connsiteX30" fmla="*/ 52398 w 1966923"/>
                    <a:gd name="connsiteY30" fmla="*/ 188119 h 547688"/>
                    <a:gd name="connsiteX31" fmla="*/ 83354 w 1966923"/>
                    <a:gd name="connsiteY31" fmla="*/ 183357 h 547688"/>
                    <a:gd name="connsiteX32" fmla="*/ 100023 w 1966923"/>
                    <a:gd name="connsiteY32" fmla="*/ 176213 h 547688"/>
                    <a:gd name="connsiteX33" fmla="*/ 107167 w 1966923"/>
                    <a:gd name="connsiteY33" fmla="*/ 173832 h 547688"/>
                    <a:gd name="connsiteX34" fmla="*/ 123835 w 1966923"/>
                    <a:gd name="connsiteY34" fmla="*/ 161925 h 547688"/>
                    <a:gd name="connsiteX35" fmla="*/ 130979 w 1966923"/>
                    <a:gd name="connsiteY35" fmla="*/ 157163 h 547688"/>
                    <a:gd name="connsiteX36" fmla="*/ 135742 w 1966923"/>
                    <a:gd name="connsiteY36" fmla="*/ 150019 h 547688"/>
                    <a:gd name="connsiteX37" fmla="*/ 138123 w 1966923"/>
                    <a:gd name="connsiteY37" fmla="*/ 142875 h 547688"/>
                    <a:gd name="connsiteX38" fmla="*/ 154792 w 1966923"/>
                    <a:gd name="connsiteY38" fmla="*/ 126207 h 547688"/>
                    <a:gd name="connsiteX39" fmla="*/ 164317 w 1966923"/>
                    <a:gd name="connsiteY39" fmla="*/ 114300 h 547688"/>
                    <a:gd name="connsiteX40" fmla="*/ 169079 w 1966923"/>
                    <a:gd name="connsiteY40" fmla="*/ 104775 h 547688"/>
                    <a:gd name="connsiteX41" fmla="*/ 176223 w 1966923"/>
                    <a:gd name="connsiteY41" fmla="*/ 97632 h 547688"/>
                    <a:gd name="connsiteX42" fmla="*/ 185748 w 1966923"/>
                    <a:gd name="connsiteY42" fmla="*/ 83344 h 547688"/>
                    <a:gd name="connsiteX43" fmla="*/ 192892 w 1966923"/>
                    <a:gd name="connsiteY43" fmla="*/ 73819 h 547688"/>
                    <a:gd name="connsiteX44" fmla="*/ 197654 w 1966923"/>
                    <a:gd name="connsiteY44" fmla="*/ 66675 h 547688"/>
                    <a:gd name="connsiteX45" fmla="*/ 207179 w 1966923"/>
                    <a:gd name="connsiteY45" fmla="*/ 61913 h 547688"/>
                    <a:gd name="connsiteX46" fmla="*/ 209560 w 1966923"/>
                    <a:gd name="connsiteY46" fmla="*/ 54769 h 547688"/>
                    <a:gd name="connsiteX47" fmla="*/ 211942 w 1966923"/>
                    <a:gd name="connsiteY47" fmla="*/ 45244 h 547688"/>
                    <a:gd name="connsiteX48" fmla="*/ 216704 w 1966923"/>
                    <a:gd name="connsiteY48" fmla="*/ 54769 h 547688"/>
                    <a:gd name="connsiteX49" fmla="*/ 223848 w 1966923"/>
                    <a:gd name="connsiteY49" fmla="*/ 59532 h 547688"/>
                    <a:gd name="connsiteX50" fmla="*/ 280998 w 1966923"/>
                    <a:gd name="connsiteY50" fmla="*/ 61913 h 547688"/>
                    <a:gd name="connsiteX51" fmla="*/ 295285 w 1966923"/>
                    <a:gd name="connsiteY51" fmla="*/ 52388 h 547688"/>
                    <a:gd name="connsiteX52" fmla="*/ 304810 w 1966923"/>
                    <a:gd name="connsiteY52" fmla="*/ 54769 h 547688"/>
                    <a:gd name="connsiteX53" fmla="*/ 307192 w 1966923"/>
                    <a:gd name="connsiteY53" fmla="*/ 64294 h 547688"/>
                    <a:gd name="connsiteX54" fmla="*/ 311954 w 1966923"/>
                    <a:gd name="connsiteY54" fmla="*/ 71438 h 547688"/>
                    <a:gd name="connsiteX55" fmla="*/ 319098 w 1966923"/>
                    <a:gd name="connsiteY55" fmla="*/ 90488 h 547688"/>
                    <a:gd name="connsiteX56" fmla="*/ 333385 w 1966923"/>
                    <a:gd name="connsiteY56" fmla="*/ 102394 h 547688"/>
                    <a:gd name="connsiteX57" fmla="*/ 347673 w 1966923"/>
                    <a:gd name="connsiteY57" fmla="*/ 111919 h 547688"/>
                    <a:gd name="connsiteX58" fmla="*/ 354817 w 1966923"/>
                    <a:gd name="connsiteY58" fmla="*/ 116682 h 547688"/>
                    <a:gd name="connsiteX59" fmla="*/ 383392 w 1966923"/>
                    <a:gd name="connsiteY59" fmla="*/ 121444 h 547688"/>
                    <a:gd name="connsiteX60" fmla="*/ 414348 w 1966923"/>
                    <a:gd name="connsiteY60" fmla="*/ 119063 h 547688"/>
                    <a:gd name="connsiteX61" fmla="*/ 428635 w 1966923"/>
                    <a:gd name="connsiteY61" fmla="*/ 107157 h 547688"/>
                    <a:gd name="connsiteX62" fmla="*/ 438160 w 1966923"/>
                    <a:gd name="connsiteY62" fmla="*/ 104775 h 547688"/>
                    <a:gd name="connsiteX63" fmla="*/ 461973 w 1966923"/>
                    <a:gd name="connsiteY63" fmla="*/ 111919 h 547688"/>
                    <a:gd name="connsiteX64" fmla="*/ 464354 w 1966923"/>
                    <a:gd name="connsiteY64" fmla="*/ 119063 h 547688"/>
                    <a:gd name="connsiteX65" fmla="*/ 471498 w 1966923"/>
                    <a:gd name="connsiteY65" fmla="*/ 126207 h 547688"/>
                    <a:gd name="connsiteX66" fmla="*/ 502454 w 1966923"/>
                    <a:gd name="connsiteY66" fmla="*/ 119063 h 547688"/>
                    <a:gd name="connsiteX67" fmla="*/ 523885 w 1966923"/>
                    <a:gd name="connsiteY67" fmla="*/ 126207 h 547688"/>
                    <a:gd name="connsiteX68" fmla="*/ 526267 w 1966923"/>
                    <a:gd name="connsiteY68" fmla="*/ 133350 h 547688"/>
                    <a:gd name="connsiteX69" fmla="*/ 545317 w 1966923"/>
                    <a:gd name="connsiteY69" fmla="*/ 126207 h 547688"/>
                    <a:gd name="connsiteX70" fmla="*/ 557223 w 1966923"/>
                    <a:gd name="connsiteY70" fmla="*/ 123825 h 547688"/>
                    <a:gd name="connsiteX71" fmla="*/ 588179 w 1966923"/>
                    <a:gd name="connsiteY71" fmla="*/ 128588 h 547688"/>
                    <a:gd name="connsiteX72" fmla="*/ 592942 w 1966923"/>
                    <a:gd name="connsiteY72" fmla="*/ 142875 h 547688"/>
                    <a:gd name="connsiteX73" fmla="*/ 600085 w 1966923"/>
                    <a:gd name="connsiteY73" fmla="*/ 145257 h 547688"/>
                    <a:gd name="connsiteX74" fmla="*/ 607229 w 1966923"/>
                    <a:gd name="connsiteY74" fmla="*/ 152400 h 547688"/>
                    <a:gd name="connsiteX75" fmla="*/ 614373 w 1966923"/>
                    <a:gd name="connsiteY75" fmla="*/ 154782 h 547688"/>
                    <a:gd name="connsiteX76" fmla="*/ 631042 w 1966923"/>
                    <a:gd name="connsiteY76" fmla="*/ 161925 h 547688"/>
                    <a:gd name="connsiteX77" fmla="*/ 645329 w 1966923"/>
                    <a:gd name="connsiteY77" fmla="*/ 171450 h 547688"/>
                    <a:gd name="connsiteX78" fmla="*/ 652473 w 1966923"/>
                    <a:gd name="connsiteY78" fmla="*/ 176213 h 547688"/>
                    <a:gd name="connsiteX79" fmla="*/ 659617 w 1966923"/>
                    <a:gd name="connsiteY79" fmla="*/ 183357 h 547688"/>
                    <a:gd name="connsiteX80" fmla="*/ 669142 w 1966923"/>
                    <a:gd name="connsiteY80" fmla="*/ 185738 h 547688"/>
                    <a:gd name="connsiteX81" fmla="*/ 683429 w 1966923"/>
                    <a:gd name="connsiteY81" fmla="*/ 192882 h 547688"/>
                    <a:gd name="connsiteX82" fmla="*/ 692954 w 1966923"/>
                    <a:gd name="connsiteY82" fmla="*/ 197644 h 547688"/>
                    <a:gd name="connsiteX83" fmla="*/ 716767 w 1966923"/>
                    <a:gd name="connsiteY83" fmla="*/ 202407 h 547688"/>
                    <a:gd name="connsiteX84" fmla="*/ 723910 w 1966923"/>
                    <a:gd name="connsiteY84" fmla="*/ 207169 h 547688"/>
                    <a:gd name="connsiteX85" fmla="*/ 757248 w 1966923"/>
                    <a:gd name="connsiteY85" fmla="*/ 202407 h 547688"/>
                    <a:gd name="connsiteX86" fmla="*/ 771535 w 1966923"/>
                    <a:gd name="connsiteY86" fmla="*/ 209550 h 547688"/>
                    <a:gd name="connsiteX87" fmla="*/ 778679 w 1966923"/>
                    <a:gd name="connsiteY87" fmla="*/ 204788 h 547688"/>
                    <a:gd name="connsiteX88" fmla="*/ 781060 w 1966923"/>
                    <a:gd name="connsiteY88" fmla="*/ 195263 h 547688"/>
                    <a:gd name="connsiteX89" fmla="*/ 788204 w 1966923"/>
                    <a:gd name="connsiteY89" fmla="*/ 192882 h 547688"/>
                    <a:gd name="connsiteX90" fmla="*/ 795348 w 1966923"/>
                    <a:gd name="connsiteY90" fmla="*/ 185738 h 547688"/>
                    <a:gd name="connsiteX91" fmla="*/ 797729 w 1966923"/>
                    <a:gd name="connsiteY91" fmla="*/ 178594 h 547688"/>
                    <a:gd name="connsiteX92" fmla="*/ 819160 w 1966923"/>
                    <a:gd name="connsiteY92" fmla="*/ 171450 h 547688"/>
                    <a:gd name="connsiteX93" fmla="*/ 828685 w 1966923"/>
                    <a:gd name="connsiteY93" fmla="*/ 166688 h 547688"/>
                    <a:gd name="connsiteX94" fmla="*/ 842973 w 1966923"/>
                    <a:gd name="connsiteY94" fmla="*/ 161925 h 547688"/>
                    <a:gd name="connsiteX95" fmla="*/ 850117 w 1966923"/>
                    <a:gd name="connsiteY95" fmla="*/ 157163 h 547688"/>
                    <a:gd name="connsiteX96" fmla="*/ 857260 w 1966923"/>
                    <a:gd name="connsiteY96" fmla="*/ 150019 h 547688"/>
                    <a:gd name="connsiteX97" fmla="*/ 864404 w 1966923"/>
                    <a:gd name="connsiteY97" fmla="*/ 147638 h 547688"/>
                    <a:gd name="connsiteX98" fmla="*/ 871548 w 1966923"/>
                    <a:gd name="connsiteY98" fmla="*/ 142875 h 547688"/>
                    <a:gd name="connsiteX99" fmla="*/ 878692 w 1966923"/>
                    <a:gd name="connsiteY99" fmla="*/ 140494 h 547688"/>
                    <a:gd name="connsiteX100" fmla="*/ 892979 w 1966923"/>
                    <a:gd name="connsiteY100" fmla="*/ 116682 h 547688"/>
                    <a:gd name="connsiteX101" fmla="*/ 912029 w 1966923"/>
                    <a:gd name="connsiteY101" fmla="*/ 128588 h 547688"/>
                    <a:gd name="connsiteX102" fmla="*/ 928698 w 1966923"/>
                    <a:gd name="connsiteY102" fmla="*/ 126207 h 547688"/>
                    <a:gd name="connsiteX103" fmla="*/ 931079 w 1966923"/>
                    <a:gd name="connsiteY103" fmla="*/ 116682 h 547688"/>
                    <a:gd name="connsiteX104" fmla="*/ 938223 w 1966923"/>
                    <a:gd name="connsiteY104" fmla="*/ 114300 h 547688"/>
                    <a:gd name="connsiteX105" fmla="*/ 947748 w 1966923"/>
                    <a:gd name="connsiteY105" fmla="*/ 109538 h 547688"/>
                    <a:gd name="connsiteX106" fmla="*/ 952510 w 1966923"/>
                    <a:gd name="connsiteY106" fmla="*/ 119063 h 547688"/>
                    <a:gd name="connsiteX107" fmla="*/ 954892 w 1966923"/>
                    <a:gd name="connsiteY107" fmla="*/ 126207 h 547688"/>
                    <a:gd name="connsiteX108" fmla="*/ 962035 w 1966923"/>
                    <a:gd name="connsiteY108" fmla="*/ 140494 h 547688"/>
                    <a:gd name="connsiteX109" fmla="*/ 964417 w 1966923"/>
                    <a:gd name="connsiteY109" fmla="*/ 150019 h 547688"/>
                    <a:gd name="connsiteX110" fmla="*/ 969179 w 1966923"/>
                    <a:gd name="connsiteY110" fmla="*/ 157163 h 547688"/>
                    <a:gd name="connsiteX111" fmla="*/ 971560 w 1966923"/>
                    <a:gd name="connsiteY111" fmla="*/ 164307 h 547688"/>
                    <a:gd name="connsiteX112" fmla="*/ 978704 w 1966923"/>
                    <a:gd name="connsiteY112" fmla="*/ 169069 h 547688"/>
                    <a:gd name="connsiteX113" fmla="*/ 983467 w 1966923"/>
                    <a:gd name="connsiteY113" fmla="*/ 176213 h 547688"/>
                    <a:gd name="connsiteX114" fmla="*/ 1000135 w 1966923"/>
                    <a:gd name="connsiteY114" fmla="*/ 166688 h 547688"/>
                    <a:gd name="connsiteX115" fmla="*/ 1009660 w 1966923"/>
                    <a:gd name="connsiteY115" fmla="*/ 152400 h 547688"/>
                    <a:gd name="connsiteX116" fmla="*/ 1012042 w 1966923"/>
                    <a:gd name="connsiteY116" fmla="*/ 145257 h 547688"/>
                    <a:gd name="connsiteX117" fmla="*/ 1023948 w 1966923"/>
                    <a:gd name="connsiteY117" fmla="*/ 140494 h 547688"/>
                    <a:gd name="connsiteX118" fmla="*/ 1059667 w 1966923"/>
                    <a:gd name="connsiteY118" fmla="*/ 142875 h 547688"/>
                    <a:gd name="connsiteX119" fmla="*/ 1069192 w 1966923"/>
                    <a:gd name="connsiteY119" fmla="*/ 147638 h 547688"/>
                    <a:gd name="connsiteX120" fmla="*/ 1078717 w 1966923"/>
                    <a:gd name="connsiteY120" fmla="*/ 150019 h 547688"/>
                    <a:gd name="connsiteX121" fmla="*/ 1093004 w 1966923"/>
                    <a:gd name="connsiteY121" fmla="*/ 157163 h 547688"/>
                    <a:gd name="connsiteX122" fmla="*/ 1100148 w 1966923"/>
                    <a:gd name="connsiteY122" fmla="*/ 161925 h 547688"/>
                    <a:gd name="connsiteX123" fmla="*/ 1114435 w 1966923"/>
                    <a:gd name="connsiteY123" fmla="*/ 166688 h 547688"/>
                    <a:gd name="connsiteX124" fmla="*/ 1121579 w 1966923"/>
                    <a:gd name="connsiteY124" fmla="*/ 178594 h 547688"/>
                    <a:gd name="connsiteX125" fmla="*/ 1128723 w 1966923"/>
                    <a:gd name="connsiteY125" fmla="*/ 180975 h 547688"/>
                    <a:gd name="connsiteX126" fmla="*/ 1135867 w 1966923"/>
                    <a:gd name="connsiteY126" fmla="*/ 200025 h 547688"/>
                    <a:gd name="connsiteX127" fmla="*/ 1154917 w 1966923"/>
                    <a:gd name="connsiteY127" fmla="*/ 204788 h 547688"/>
                    <a:gd name="connsiteX128" fmla="*/ 1166823 w 1966923"/>
                    <a:gd name="connsiteY128" fmla="*/ 209550 h 547688"/>
                    <a:gd name="connsiteX129" fmla="*/ 1169204 w 1966923"/>
                    <a:gd name="connsiteY129" fmla="*/ 216694 h 547688"/>
                    <a:gd name="connsiteX130" fmla="*/ 1173967 w 1966923"/>
                    <a:gd name="connsiteY130" fmla="*/ 223838 h 547688"/>
                    <a:gd name="connsiteX131" fmla="*/ 1178729 w 1966923"/>
                    <a:gd name="connsiteY131" fmla="*/ 204788 h 547688"/>
                    <a:gd name="connsiteX132" fmla="*/ 1183492 w 1966923"/>
                    <a:gd name="connsiteY132" fmla="*/ 197644 h 547688"/>
                    <a:gd name="connsiteX133" fmla="*/ 1185873 w 1966923"/>
                    <a:gd name="connsiteY133" fmla="*/ 204788 h 547688"/>
                    <a:gd name="connsiteX134" fmla="*/ 1190635 w 1966923"/>
                    <a:gd name="connsiteY134" fmla="*/ 211932 h 547688"/>
                    <a:gd name="connsiteX135" fmla="*/ 1193017 w 1966923"/>
                    <a:gd name="connsiteY135" fmla="*/ 266700 h 547688"/>
                    <a:gd name="connsiteX136" fmla="*/ 1200160 w 1966923"/>
                    <a:gd name="connsiteY136" fmla="*/ 271463 h 547688"/>
                    <a:gd name="connsiteX137" fmla="*/ 1219210 w 1966923"/>
                    <a:gd name="connsiteY137" fmla="*/ 280988 h 547688"/>
                    <a:gd name="connsiteX138" fmla="*/ 1233498 w 1966923"/>
                    <a:gd name="connsiteY138" fmla="*/ 288132 h 547688"/>
                    <a:gd name="connsiteX139" fmla="*/ 1250167 w 1966923"/>
                    <a:gd name="connsiteY139" fmla="*/ 283369 h 547688"/>
                    <a:gd name="connsiteX140" fmla="*/ 1257310 w 1966923"/>
                    <a:gd name="connsiteY140" fmla="*/ 280988 h 547688"/>
                    <a:gd name="connsiteX141" fmla="*/ 1262073 w 1966923"/>
                    <a:gd name="connsiteY141" fmla="*/ 273844 h 547688"/>
                    <a:gd name="connsiteX142" fmla="*/ 1288267 w 1966923"/>
                    <a:gd name="connsiteY142" fmla="*/ 278607 h 547688"/>
                    <a:gd name="connsiteX143" fmla="*/ 1297792 w 1966923"/>
                    <a:gd name="connsiteY143" fmla="*/ 285750 h 547688"/>
                    <a:gd name="connsiteX144" fmla="*/ 1307317 w 1966923"/>
                    <a:gd name="connsiteY144" fmla="*/ 288132 h 547688"/>
                    <a:gd name="connsiteX145" fmla="*/ 1314460 w 1966923"/>
                    <a:gd name="connsiteY145" fmla="*/ 283369 h 547688"/>
                    <a:gd name="connsiteX146" fmla="*/ 1321604 w 1966923"/>
                    <a:gd name="connsiteY146" fmla="*/ 297657 h 547688"/>
                    <a:gd name="connsiteX147" fmla="*/ 1323985 w 1966923"/>
                    <a:gd name="connsiteY147" fmla="*/ 314325 h 547688"/>
                    <a:gd name="connsiteX148" fmla="*/ 1328748 w 1966923"/>
                    <a:gd name="connsiteY148" fmla="*/ 321469 h 547688"/>
                    <a:gd name="connsiteX149" fmla="*/ 1343035 w 1966923"/>
                    <a:gd name="connsiteY149" fmla="*/ 335757 h 547688"/>
                    <a:gd name="connsiteX150" fmla="*/ 1347798 w 1966923"/>
                    <a:gd name="connsiteY150" fmla="*/ 342900 h 547688"/>
                    <a:gd name="connsiteX151" fmla="*/ 1354942 w 1966923"/>
                    <a:gd name="connsiteY151" fmla="*/ 345282 h 547688"/>
                    <a:gd name="connsiteX152" fmla="*/ 1362085 w 1966923"/>
                    <a:gd name="connsiteY152" fmla="*/ 340519 h 547688"/>
                    <a:gd name="connsiteX153" fmla="*/ 1376373 w 1966923"/>
                    <a:gd name="connsiteY153" fmla="*/ 319088 h 547688"/>
                    <a:gd name="connsiteX154" fmla="*/ 1378754 w 1966923"/>
                    <a:gd name="connsiteY154" fmla="*/ 309563 h 547688"/>
                    <a:gd name="connsiteX155" fmla="*/ 1383517 w 1966923"/>
                    <a:gd name="connsiteY155" fmla="*/ 302419 h 547688"/>
                    <a:gd name="connsiteX156" fmla="*/ 1376373 w 1966923"/>
                    <a:gd name="connsiteY156" fmla="*/ 257175 h 547688"/>
                    <a:gd name="connsiteX157" fmla="*/ 1373992 w 1966923"/>
                    <a:gd name="connsiteY157" fmla="*/ 245269 h 547688"/>
                    <a:gd name="connsiteX158" fmla="*/ 1366848 w 1966923"/>
                    <a:gd name="connsiteY158" fmla="*/ 228600 h 547688"/>
                    <a:gd name="connsiteX159" fmla="*/ 1359704 w 1966923"/>
                    <a:gd name="connsiteY159" fmla="*/ 226219 h 547688"/>
                    <a:gd name="connsiteX160" fmla="*/ 1378754 w 1966923"/>
                    <a:gd name="connsiteY160" fmla="*/ 216694 h 547688"/>
                    <a:gd name="connsiteX161" fmla="*/ 1395423 w 1966923"/>
                    <a:gd name="connsiteY161" fmla="*/ 204788 h 547688"/>
                    <a:gd name="connsiteX162" fmla="*/ 1409710 w 1966923"/>
                    <a:gd name="connsiteY162" fmla="*/ 209550 h 547688"/>
                    <a:gd name="connsiteX163" fmla="*/ 1423998 w 1966923"/>
                    <a:gd name="connsiteY163" fmla="*/ 219075 h 547688"/>
                    <a:gd name="connsiteX164" fmla="*/ 1431142 w 1966923"/>
                    <a:gd name="connsiteY164" fmla="*/ 223838 h 547688"/>
                    <a:gd name="connsiteX165" fmla="*/ 1438285 w 1966923"/>
                    <a:gd name="connsiteY165" fmla="*/ 226219 h 547688"/>
                    <a:gd name="connsiteX166" fmla="*/ 1452573 w 1966923"/>
                    <a:gd name="connsiteY166" fmla="*/ 233363 h 547688"/>
                    <a:gd name="connsiteX167" fmla="*/ 1466860 w 1966923"/>
                    <a:gd name="connsiteY167" fmla="*/ 245269 h 547688"/>
                    <a:gd name="connsiteX168" fmla="*/ 1483529 w 1966923"/>
                    <a:gd name="connsiteY168" fmla="*/ 250032 h 547688"/>
                    <a:gd name="connsiteX169" fmla="*/ 1490673 w 1966923"/>
                    <a:gd name="connsiteY169" fmla="*/ 254794 h 547688"/>
                    <a:gd name="connsiteX170" fmla="*/ 1497817 w 1966923"/>
                    <a:gd name="connsiteY170" fmla="*/ 257175 h 547688"/>
                    <a:gd name="connsiteX171" fmla="*/ 1504960 w 1966923"/>
                    <a:gd name="connsiteY171" fmla="*/ 264319 h 547688"/>
                    <a:gd name="connsiteX172" fmla="*/ 1514485 w 1966923"/>
                    <a:gd name="connsiteY172" fmla="*/ 278607 h 547688"/>
                    <a:gd name="connsiteX173" fmla="*/ 1524010 w 1966923"/>
                    <a:gd name="connsiteY173" fmla="*/ 288132 h 547688"/>
                    <a:gd name="connsiteX174" fmla="*/ 1538298 w 1966923"/>
                    <a:gd name="connsiteY174" fmla="*/ 276225 h 547688"/>
                    <a:gd name="connsiteX175" fmla="*/ 1545442 w 1966923"/>
                    <a:gd name="connsiteY175" fmla="*/ 271463 h 547688"/>
                    <a:gd name="connsiteX176" fmla="*/ 1552585 w 1966923"/>
                    <a:gd name="connsiteY176" fmla="*/ 292894 h 547688"/>
                    <a:gd name="connsiteX177" fmla="*/ 1571635 w 1966923"/>
                    <a:gd name="connsiteY177" fmla="*/ 290513 h 547688"/>
                    <a:gd name="connsiteX178" fmla="*/ 1578779 w 1966923"/>
                    <a:gd name="connsiteY178" fmla="*/ 288132 h 547688"/>
                    <a:gd name="connsiteX179" fmla="*/ 1593067 w 1966923"/>
                    <a:gd name="connsiteY179" fmla="*/ 278607 h 547688"/>
                    <a:gd name="connsiteX180" fmla="*/ 1595448 w 1966923"/>
                    <a:gd name="connsiteY180" fmla="*/ 266700 h 547688"/>
                    <a:gd name="connsiteX181" fmla="*/ 1600210 w 1966923"/>
                    <a:gd name="connsiteY181" fmla="*/ 259557 h 547688"/>
                    <a:gd name="connsiteX182" fmla="*/ 1602592 w 1966923"/>
                    <a:gd name="connsiteY182" fmla="*/ 252413 h 547688"/>
                    <a:gd name="connsiteX183" fmla="*/ 1607354 w 1966923"/>
                    <a:gd name="connsiteY183" fmla="*/ 242888 h 547688"/>
                    <a:gd name="connsiteX184" fmla="*/ 1609735 w 1966923"/>
                    <a:gd name="connsiteY184" fmla="*/ 250032 h 547688"/>
                    <a:gd name="connsiteX185" fmla="*/ 1624023 w 1966923"/>
                    <a:gd name="connsiteY185" fmla="*/ 261938 h 547688"/>
                    <a:gd name="connsiteX186" fmla="*/ 1626404 w 1966923"/>
                    <a:gd name="connsiteY186" fmla="*/ 285750 h 547688"/>
                    <a:gd name="connsiteX187" fmla="*/ 1650217 w 1966923"/>
                    <a:gd name="connsiteY187" fmla="*/ 276225 h 547688"/>
                    <a:gd name="connsiteX188" fmla="*/ 1664504 w 1966923"/>
                    <a:gd name="connsiteY188" fmla="*/ 271463 h 547688"/>
                    <a:gd name="connsiteX189" fmla="*/ 1666885 w 1966923"/>
                    <a:gd name="connsiteY189" fmla="*/ 264319 h 547688"/>
                    <a:gd name="connsiteX190" fmla="*/ 1688317 w 1966923"/>
                    <a:gd name="connsiteY190" fmla="*/ 259557 h 547688"/>
                    <a:gd name="connsiteX191" fmla="*/ 1695460 w 1966923"/>
                    <a:gd name="connsiteY191" fmla="*/ 257175 h 547688"/>
                    <a:gd name="connsiteX192" fmla="*/ 1709748 w 1966923"/>
                    <a:gd name="connsiteY192" fmla="*/ 242888 h 547688"/>
                    <a:gd name="connsiteX193" fmla="*/ 1712129 w 1966923"/>
                    <a:gd name="connsiteY193" fmla="*/ 233363 h 547688"/>
                    <a:gd name="connsiteX194" fmla="*/ 1719273 w 1966923"/>
                    <a:gd name="connsiteY194" fmla="*/ 230982 h 547688"/>
                    <a:gd name="connsiteX195" fmla="*/ 1731179 w 1966923"/>
                    <a:gd name="connsiteY195" fmla="*/ 214313 h 547688"/>
                    <a:gd name="connsiteX196" fmla="*/ 1726417 w 1966923"/>
                    <a:gd name="connsiteY196" fmla="*/ 192882 h 547688"/>
                    <a:gd name="connsiteX197" fmla="*/ 1721654 w 1966923"/>
                    <a:gd name="connsiteY197" fmla="*/ 185738 h 547688"/>
                    <a:gd name="connsiteX198" fmla="*/ 1719273 w 1966923"/>
                    <a:gd name="connsiteY198" fmla="*/ 178594 h 547688"/>
                    <a:gd name="connsiteX199" fmla="*/ 1704985 w 1966923"/>
                    <a:gd name="connsiteY199" fmla="*/ 169069 h 547688"/>
                    <a:gd name="connsiteX200" fmla="*/ 1702604 w 1966923"/>
                    <a:gd name="connsiteY200" fmla="*/ 161925 h 547688"/>
                    <a:gd name="connsiteX201" fmla="*/ 1707367 w 1966923"/>
                    <a:gd name="connsiteY201" fmla="*/ 152400 h 547688"/>
                    <a:gd name="connsiteX202" fmla="*/ 1697842 w 1966923"/>
                    <a:gd name="connsiteY202" fmla="*/ 138113 h 547688"/>
                    <a:gd name="connsiteX203" fmla="*/ 1690698 w 1966923"/>
                    <a:gd name="connsiteY203" fmla="*/ 121444 h 547688"/>
                    <a:gd name="connsiteX204" fmla="*/ 1685935 w 1966923"/>
                    <a:gd name="connsiteY204" fmla="*/ 114300 h 547688"/>
                    <a:gd name="connsiteX205" fmla="*/ 1678792 w 1966923"/>
                    <a:gd name="connsiteY205" fmla="*/ 109538 h 547688"/>
                    <a:gd name="connsiteX206" fmla="*/ 1674029 w 1966923"/>
                    <a:gd name="connsiteY206" fmla="*/ 102394 h 547688"/>
                    <a:gd name="connsiteX207" fmla="*/ 1676410 w 1966923"/>
                    <a:gd name="connsiteY207" fmla="*/ 95250 h 547688"/>
                    <a:gd name="connsiteX208" fmla="*/ 1683554 w 1966923"/>
                    <a:gd name="connsiteY208" fmla="*/ 73819 h 547688"/>
                    <a:gd name="connsiteX209" fmla="*/ 1695460 w 1966923"/>
                    <a:gd name="connsiteY209" fmla="*/ 50007 h 547688"/>
                    <a:gd name="connsiteX210" fmla="*/ 1700223 w 1966923"/>
                    <a:gd name="connsiteY210" fmla="*/ 42863 h 547688"/>
                    <a:gd name="connsiteX211" fmla="*/ 1702604 w 1966923"/>
                    <a:gd name="connsiteY211" fmla="*/ 35719 h 547688"/>
                    <a:gd name="connsiteX212" fmla="*/ 1707367 w 1966923"/>
                    <a:gd name="connsiteY212" fmla="*/ 26194 h 547688"/>
                    <a:gd name="connsiteX213" fmla="*/ 1709748 w 1966923"/>
                    <a:gd name="connsiteY213" fmla="*/ 0 h 547688"/>
                    <a:gd name="connsiteX214" fmla="*/ 1721654 w 1966923"/>
                    <a:gd name="connsiteY214" fmla="*/ 4763 h 547688"/>
                    <a:gd name="connsiteX215" fmla="*/ 1731179 w 1966923"/>
                    <a:gd name="connsiteY215" fmla="*/ 21432 h 547688"/>
                    <a:gd name="connsiteX216" fmla="*/ 1735942 w 1966923"/>
                    <a:gd name="connsiteY216" fmla="*/ 28575 h 547688"/>
                    <a:gd name="connsiteX217" fmla="*/ 1738323 w 1966923"/>
                    <a:gd name="connsiteY217" fmla="*/ 35719 h 547688"/>
                    <a:gd name="connsiteX218" fmla="*/ 1740704 w 1966923"/>
                    <a:gd name="connsiteY218" fmla="*/ 45244 h 547688"/>
                    <a:gd name="connsiteX219" fmla="*/ 1764517 w 1966923"/>
                    <a:gd name="connsiteY219" fmla="*/ 104775 h 547688"/>
                    <a:gd name="connsiteX220" fmla="*/ 1757373 w 1966923"/>
                    <a:gd name="connsiteY220" fmla="*/ 140494 h 547688"/>
                    <a:gd name="connsiteX221" fmla="*/ 1752610 w 1966923"/>
                    <a:gd name="connsiteY221" fmla="*/ 150019 h 547688"/>
                    <a:gd name="connsiteX222" fmla="*/ 1757373 w 1966923"/>
                    <a:gd name="connsiteY222" fmla="*/ 176213 h 547688"/>
                    <a:gd name="connsiteX223" fmla="*/ 1762135 w 1966923"/>
                    <a:gd name="connsiteY223" fmla="*/ 183357 h 547688"/>
                    <a:gd name="connsiteX224" fmla="*/ 1764517 w 1966923"/>
                    <a:gd name="connsiteY224" fmla="*/ 192882 h 547688"/>
                    <a:gd name="connsiteX225" fmla="*/ 1778804 w 1966923"/>
                    <a:gd name="connsiteY225" fmla="*/ 195263 h 547688"/>
                    <a:gd name="connsiteX226" fmla="*/ 1788329 w 1966923"/>
                    <a:gd name="connsiteY226" fmla="*/ 190500 h 547688"/>
                    <a:gd name="connsiteX227" fmla="*/ 1785948 w 1966923"/>
                    <a:gd name="connsiteY227" fmla="*/ 200025 h 547688"/>
                    <a:gd name="connsiteX228" fmla="*/ 1809760 w 1966923"/>
                    <a:gd name="connsiteY228" fmla="*/ 202407 h 547688"/>
                    <a:gd name="connsiteX229" fmla="*/ 1826429 w 1966923"/>
                    <a:gd name="connsiteY229" fmla="*/ 200025 h 547688"/>
                    <a:gd name="connsiteX230" fmla="*/ 1831192 w 1966923"/>
                    <a:gd name="connsiteY230" fmla="*/ 211932 h 547688"/>
                    <a:gd name="connsiteX231" fmla="*/ 1840717 w 1966923"/>
                    <a:gd name="connsiteY231" fmla="*/ 250032 h 547688"/>
                    <a:gd name="connsiteX232" fmla="*/ 1840717 w 1966923"/>
                    <a:gd name="connsiteY232" fmla="*/ 250032 h 547688"/>
                    <a:gd name="connsiteX233" fmla="*/ 1843098 w 1966923"/>
                    <a:gd name="connsiteY233" fmla="*/ 261938 h 547688"/>
                    <a:gd name="connsiteX234" fmla="*/ 1857385 w 1966923"/>
                    <a:gd name="connsiteY234" fmla="*/ 269082 h 547688"/>
                    <a:gd name="connsiteX235" fmla="*/ 1866910 w 1966923"/>
                    <a:gd name="connsiteY235" fmla="*/ 264319 h 547688"/>
                    <a:gd name="connsiteX236" fmla="*/ 1874054 w 1966923"/>
                    <a:gd name="connsiteY236" fmla="*/ 247650 h 547688"/>
                    <a:gd name="connsiteX237" fmla="*/ 1878817 w 1966923"/>
                    <a:gd name="connsiteY237" fmla="*/ 238125 h 547688"/>
                    <a:gd name="connsiteX238" fmla="*/ 1881198 w 1966923"/>
                    <a:gd name="connsiteY238" fmla="*/ 230982 h 547688"/>
                    <a:gd name="connsiteX239" fmla="*/ 1885960 w 1966923"/>
                    <a:gd name="connsiteY239" fmla="*/ 223838 h 547688"/>
                    <a:gd name="connsiteX240" fmla="*/ 1888342 w 1966923"/>
                    <a:gd name="connsiteY240" fmla="*/ 216694 h 547688"/>
                    <a:gd name="connsiteX241" fmla="*/ 1895485 w 1966923"/>
                    <a:gd name="connsiteY241" fmla="*/ 209550 h 547688"/>
                    <a:gd name="connsiteX242" fmla="*/ 1897867 w 1966923"/>
                    <a:gd name="connsiteY242" fmla="*/ 200025 h 547688"/>
                    <a:gd name="connsiteX243" fmla="*/ 1902629 w 1966923"/>
                    <a:gd name="connsiteY243" fmla="*/ 192882 h 547688"/>
                    <a:gd name="connsiteX244" fmla="*/ 1900248 w 1966923"/>
                    <a:gd name="connsiteY244" fmla="*/ 173832 h 547688"/>
                    <a:gd name="connsiteX245" fmla="*/ 1902629 w 1966923"/>
                    <a:gd name="connsiteY245" fmla="*/ 150019 h 547688"/>
                    <a:gd name="connsiteX246" fmla="*/ 1905010 w 1966923"/>
                    <a:gd name="connsiteY246" fmla="*/ 142875 h 547688"/>
                    <a:gd name="connsiteX247" fmla="*/ 1912154 w 1966923"/>
                    <a:gd name="connsiteY247" fmla="*/ 135732 h 547688"/>
                    <a:gd name="connsiteX248" fmla="*/ 1919298 w 1966923"/>
                    <a:gd name="connsiteY248" fmla="*/ 133350 h 547688"/>
                    <a:gd name="connsiteX249" fmla="*/ 1928823 w 1966923"/>
                    <a:gd name="connsiteY249" fmla="*/ 135732 h 547688"/>
                    <a:gd name="connsiteX250" fmla="*/ 1938348 w 1966923"/>
                    <a:gd name="connsiteY250" fmla="*/ 150019 h 547688"/>
                    <a:gd name="connsiteX251" fmla="*/ 1943110 w 1966923"/>
                    <a:gd name="connsiteY251" fmla="*/ 157163 h 547688"/>
                    <a:gd name="connsiteX252" fmla="*/ 1943110 w 1966923"/>
                    <a:gd name="connsiteY252" fmla="*/ 200025 h 547688"/>
                    <a:gd name="connsiteX253" fmla="*/ 1957398 w 1966923"/>
                    <a:gd name="connsiteY253" fmla="*/ 204788 h 547688"/>
                    <a:gd name="connsiteX254" fmla="*/ 1959779 w 1966923"/>
                    <a:gd name="connsiteY254" fmla="*/ 211932 h 547688"/>
                    <a:gd name="connsiteX255" fmla="*/ 1945492 w 1966923"/>
                    <a:gd name="connsiteY255" fmla="*/ 226219 h 547688"/>
                    <a:gd name="connsiteX256" fmla="*/ 1950254 w 1966923"/>
                    <a:gd name="connsiteY256" fmla="*/ 233363 h 547688"/>
                    <a:gd name="connsiteX257" fmla="*/ 1952635 w 1966923"/>
                    <a:gd name="connsiteY257" fmla="*/ 242888 h 547688"/>
                    <a:gd name="connsiteX258" fmla="*/ 1955017 w 1966923"/>
                    <a:gd name="connsiteY258" fmla="*/ 250032 h 547688"/>
                    <a:gd name="connsiteX259" fmla="*/ 1959779 w 1966923"/>
                    <a:gd name="connsiteY259" fmla="*/ 259557 h 547688"/>
                    <a:gd name="connsiteX260" fmla="*/ 1966923 w 1966923"/>
                    <a:gd name="connsiteY260" fmla="*/ 290513 h 547688"/>
                    <a:gd name="connsiteX261" fmla="*/ 1964542 w 1966923"/>
                    <a:gd name="connsiteY261" fmla="*/ 323850 h 547688"/>
                    <a:gd name="connsiteX262" fmla="*/ 1962160 w 1966923"/>
                    <a:gd name="connsiteY262" fmla="*/ 330994 h 547688"/>
                    <a:gd name="connsiteX263" fmla="*/ 1952635 w 1966923"/>
                    <a:gd name="connsiteY263" fmla="*/ 345282 h 547688"/>
                    <a:gd name="connsiteX264" fmla="*/ 1931204 w 1966923"/>
                    <a:gd name="connsiteY264" fmla="*/ 347663 h 547688"/>
                    <a:gd name="connsiteX265" fmla="*/ 1921679 w 1966923"/>
                    <a:gd name="connsiteY265" fmla="*/ 345282 h 547688"/>
                    <a:gd name="connsiteX266" fmla="*/ 1916917 w 1966923"/>
                    <a:gd name="connsiteY266" fmla="*/ 330994 h 547688"/>
                    <a:gd name="connsiteX267" fmla="*/ 1912154 w 1966923"/>
                    <a:gd name="connsiteY267" fmla="*/ 338138 h 547688"/>
                    <a:gd name="connsiteX268" fmla="*/ 1897867 w 1966923"/>
                    <a:gd name="connsiteY268" fmla="*/ 347663 h 547688"/>
                    <a:gd name="connsiteX269" fmla="*/ 1890723 w 1966923"/>
                    <a:gd name="connsiteY269" fmla="*/ 352425 h 547688"/>
                    <a:gd name="connsiteX270" fmla="*/ 1850242 w 1966923"/>
                    <a:gd name="connsiteY270" fmla="*/ 345282 h 547688"/>
                    <a:gd name="connsiteX271" fmla="*/ 1826429 w 1966923"/>
                    <a:gd name="connsiteY271" fmla="*/ 338138 h 547688"/>
                    <a:gd name="connsiteX272" fmla="*/ 1819285 w 1966923"/>
                    <a:gd name="connsiteY272" fmla="*/ 333375 h 547688"/>
                    <a:gd name="connsiteX273" fmla="*/ 1816904 w 1966923"/>
                    <a:gd name="connsiteY273" fmla="*/ 326232 h 547688"/>
                    <a:gd name="connsiteX274" fmla="*/ 1802617 w 1966923"/>
                    <a:gd name="connsiteY274" fmla="*/ 330994 h 547688"/>
                    <a:gd name="connsiteX275" fmla="*/ 1795473 w 1966923"/>
                    <a:gd name="connsiteY275" fmla="*/ 338138 h 547688"/>
                    <a:gd name="connsiteX276" fmla="*/ 1800235 w 1966923"/>
                    <a:gd name="connsiteY276" fmla="*/ 366713 h 547688"/>
                    <a:gd name="connsiteX277" fmla="*/ 1814523 w 1966923"/>
                    <a:gd name="connsiteY277" fmla="*/ 369094 h 547688"/>
                    <a:gd name="connsiteX278" fmla="*/ 1831192 w 1966923"/>
                    <a:gd name="connsiteY278" fmla="*/ 371475 h 547688"/>
                    <a:gd name="connsiteX279" fmla="*/ 1840717 w 1966923"/>
                    <a:gd name="connsiteY279" fmla="*/ 376238 h 547688"/>
                    <a:gd name="connsiteX280" fmla="*/ 1828810 w 1966923"/>
                    <a:gd name="connsiteY280" fmla="*/ 423863 h 547688"/>
                    <a:gd name="connsiteX281" fmla="*/ 1814523 w 1966923"/>
                    <a:gd name="connsiteY281" fmla="*/ 438150 h 547688"/>
                    <a:gd name="connsiteX282" fmla="*/ 1812142 w 1966923"/>
                    <a:gd name="connsiteY282" fmla="*/ 445294 h 547688"/>
                    <a:gd name="connsiteX283" fmla="*/ 1804998 w 1966923"/>
                    <a:gd name="connsiteY283" fmla="*/ 454819 h 547688"/>
                    <a:gd name="connsiteX284" fmla="*/ 1809760 w 1966923"/>
                    <a:gd name="connsiteY284" fmla="*/ 488157 h 547688"/>
                    <a:gd name="connsiteX285" fmla="*/ 1804998 w 1966923"/>
                    <a:gd name="connsiteY285" fmla="*/ 535782 h 547688"/>
                    <a:gd name="connsiteX286" fmla="*/ 1797854 w 1966923"/>
                    <a:gd name="connsiteY286" fmla="*/ 540544 h 547688"/>
                    <a:gd name="connsiteX287" fmla="*/ 1795473 w 1966923"/>
                    <a:gd name="connsiteY287" fmla="*/ 547688 h 547688"/>
                    <a:gd name="connsiteX288" fmla="*/ 1778804 w 1966923"/>
                    <a:gd name="connsiteY288" fmla="*/ 545307 h 547688"/>
                    <a:gd name="connsiteX289" fmla="*/ 1769279 w 1966923"/>
                    <a:gd name="connsiteY289" fmla="*/ 528638 h 547688"/>
                    <a:gd name="connsiteX290" fmla="*/ 1762135 w 1966923"/>
                    <a:gd name="connsiteY290" fmla="*/ 521494 h 547688"/>
                    <a:gd name="connsiteX291" fmla="*/ 1757373 w 1966923"/>
                    <a:gd name="connsiteY291" fmla="*/ 514350 h 547688"/>
                    <a:gd name="connsiteX292" fmla="*/ 1766898 w 1966923"/>
                    <a:gd name="connsiteY292" fmla="*/ 504825 h 547688"/>
                    <a:gd name="connsiteX293" fmla="*/ 1776423 w 1966923"/>
                    <a:gd name="connsiteY293" fmla="*/ 502444 h 547688"/>
                    <a:gd name="connsiteX294" fmla="*/ 1793092 w 1966923"/>
                    <a:gd name="connsiteY294" fmla="*/ 495300 h 547688"/>
                    <a:gd name="connsiteX295" fmla="*/ 1790710 w 1966923"/>
                    <a:gd name="connsiteY295" fmla="*/ 478632 h 547688"/>
                    <a:gd name="connsiteX296" fmla="*/ 1788329 w 1966923"/>
                    <a:gd name="connsiteY296" fmla="*/ 471488 h 547688"/>
                    <a:gd name="connsiteX297" fmla="*/ 1781185 w 1966923"/>
                    <a:gd name="connsiteY297" fmla="*/ 469107 h 547688"/>
                    <a:gd name="connsiteX298" fmla="*/ 1778804 w 1966923"/>
                    <a:gd name="connsiteY298" fmla="*/ 461963 h 547688"/>
                    <a:gd name="connsiteX299" fmla="*/ 1771660 w 1966923"/>
                    <a:gd name="connsiteY299" fmla="*/ 457200 h 547688"/>
                    <a:gd name="connsiteX300" fmla="*/ 1764517 w 1966923"/>
                    <a:gd name="connsiteY300" fmla="*/ 450057 h 547688"/>
                    <a:gd name="connsiteX301" fmla="*/ 1757373 w 1966923"/>
                    <a:gd name="connsiteY301" fmla="*/ 445294 h 547688"/>
                    <a:gd name="connsiteX302" fmla="*/ 1750229 w 1966923"/>
                    <a:gd name="connsiteY302" fmla="*/ 438150 h 547688"/>
                    <a:gd name="connsiteX303" fmla="*/ 1745467 w 1966923"/>
                    <a:gd name="connsiteY303" fmla="*/ 431007 h 547688"/>
                    <a:gd name="connsiteX304" fmla="*/ 1733560 w 1966923"/>
                    <a:gd name="connsiteY304" fmla="*/ 426244 h 547688"/>
                    <a:gd name="connsiteX305" fmla="*/ 1716892 w 1966923"/>
                    <a:gd name="connsiteY305" fmla="*/ 409575 h 547688"/>
                    <a:gd name="connsiteX306" fmla="*/ 1712129 w 1966923"/>
                    <a:gd name="connsiteY306" fmla="*/ 402432 h 547688"/>
                    <a:gd name="connsiteX307" fmla="*/ 1704985 w 1966923"/>
                    <a:gd name="connsiteY307" fmla="*/ 400050 h 547688"/>
                    <a:gd name="connsiteX308" fmla="*/ 1700223 w 1966923"/>
                    <a:gd name="connsiteY308" fmla="*/ 390525 h 547688"/>
                    <a:gd name="connsiteX309" fmla="*/ 1683554 w 1966923"/>
                    <a:gd name="connsiteY309" fmla="*/ 373857 h 547688"/>
                    <a:gd name="connsiteX310" fmla="*/ 1671648 w 1966923"/>
                    <a:gd name="connsiteY310" fmla="*/ 359569 h 547688"/>
                    <a:gd name="connsiteX311" fmla="*/ 1669267 w 1966923"/>
                    <a:gd name="connsiteY311" fmla="*/ 352425 h 547688"/>
                    <a:gd name="connsiteX312" fmla="*/ 1647835 w 1966923"/>
                    <a:gd name="connsiteY312" fmla="*/ 333375 h 547688"/>
                    <a:gd name="connsiteX313" fmla="*/ 1631167 w 1966923"/>
                    <a:gd name="connsiteY313" fmla="*/ 342900 h 547688"/>
                    <a:gd name="connsiteX314" fmla="*/ 1614498 w 1966923"/>
                    <a:gd name="connsiteY314" fmla="*/ 354807 h 547688"/>
                    <a:gd name="connsiteX315" fmla="*/ 1521629 w 1966923"/>
                    <a:gd name="connsiteY315" fmla="*/ 352425 h 547688"/>
                    <a:gd name="connsiteX316" fmla="*/ 1490673 w 1966923"/>
                    <a:gd name="connsiteY316" fmla="*/ 345282 h 547688"/>
                    <a:gd name="connsiteX317" fmla="*/ 1431142 w 1966923"/>
                    <a:gd name="connsiteY317" fmla="*/ 347663 h 547688"/>
                    <a:gd name="connsiteX318" fmla="*/ 1423998 w 1966923"/>
                    <a:gd name="connsiteY318" fmla="*/ 352425 h 547688"/>
                    <a:gd name="connsiteX319" fmla="*/ 1414473 w 1966923"/>
                    <a:gd name="connsiteY319" fmla="*/ 354807 h 547688"/>
                    <a:gd name="connsiteX320" fmla="*/ 1400185 w 1966923"/>
                    <a:gd name="connsiteY320" fmla="*/ 359569 h 547688"/>
                    <a:gd name="connsiteX321" fmla="*/ 1285885 w 1966923"/>
                    <a:gd name="connsiteY321" fmla="*/ 357188 h 547688"/>
                    <a:gd name="connsiteX322" fmla="*/ 1266835 w 1966923"/>
                    <a:gd name="connsiteY322" fmla="*/ 352425 h 547688"/>
                    <a:gd name="connsiteX323" fmla="*/ 1233498 w 1966923"/>
                    <a:gd name="connsiteY323" fmla="*/ 347663 h 547688"/>
                    <a:gd name="connsiteX324" fmla="*/ 1221592 w 1966923"/>
                    <a:gd name="connsiteY324" fmla="*/ 345282 h 547688"/>
                    <a:gd name="connsiteX325" fmla="*/ 1197779 w 1966923"/>
                    <a:gd name="connsiteY325" fmla="*/ 350044 h 547688"/>
                    <a:gd name="connsiteX326" fmla="*/ 1183492 w 1966923"/>
                    <a:gd name="connsiteY326" fmla="*/ 352425 h 547688"/>
                    <a:gd name="connsiteX327" fmla="*/ 1173967 w 1966923"/>
                    <a:gd name="connsiteY327" fmla="*/ 357188 h 547688"/>
                    <a:gd name="connsiteX328" fmla="*/ 1040617 w 1966923"/>
                    <a:gd name="connsiteY328" fmla="*/ 359569 h 547688"/>
                    <a:gd name="connsiteX329" fmla="*/ 945367 w 1966923"/>
                    <a:gd name="connsiteY329" fmla="*/ 357188 h 547688"/>
                    <a:gd name="connsiteX330" fmla="*/ 938223 w 1966923"/>
                    <a:gd name="connsiteY330" fmla="*/ 352425 h 547688"/>
                    <a:gd name="connsiteX331" fmla="*/ 923935 w 1966923"/>
                    <a:gd name="connsiteY331" fmla="*/ 350044 h 547688"/>
                    <a:gd name="connsiteX332" fmla="*/ 900123 w 1966923"/>
                    <a:gd name="connsiteY332" fmla="*/ 354807 h 547688"/>
                    <a:gd name="connsiteX333" fmla="*/ 869167 w 1966923"/>
                    <a:gd name="connsiteY333" fmla="*/ 350044 h 547688"/>
                    <a:gd name="connsiteX334" fmla="*/ 854879 w 1966923"/>
                    <a:gd name="connsiteY334" fmla="*/ 342900 h 547688"/>
                    <a:gd name="connsiteX335" fmla="*/ 847735 w 1966923"/>
                    <a:gd name="connsiteY335" fmla="*/ 338138 h 547688"/>
                    <a:gd name="connsiteX336" fmla="*/ 838210 w 1966923"/>
                    <a:gd name="connsiteY336" fmla="*/ 333375 h 547688"/>
                    <a:gd name="connsiteX337" fmla="*/ 831067 w 1966923"/>
                    <a:gd name="connsiteY337" fmla="*/ 328613 h 547688"/>
                    <a:gd name="connsiteX338" fmla="*/ 823923 w 1966923"/>
                    <a:gd name="connsiteY338" fmla="*/ 326232 h 547688"/>
                    <a:gd name="connsiteX339" fmla="*/ 814398 w 1966923"/>
                    <a:gd name="connsiteY339" fmla="*/ 321469 h 547688"/>
                    <a:gd name="connsiteX340" fmla="*/ 807254 w 1966923"/>
                    <a:gd name="connsiteY340" fmla="*/ 319088 h 547688"/>
                    <a:gd name="connsiteX341" fmla="*/ 797729 w 1966923"/>
                    <a:gd name="connsiteY341" fmla="*/ 314325 h 547688"/>
                    <a:gd name="connsiteX342" fmla="*/ 785823 w 1966923"/>
                    <a:gd name="connsiteY342" fmla="*/ 311944 h 547688"/>
                    <a:gd name="connsiteX343" fmla="*/ 764392 w 1966923"/>
                    <a:gd name="connsiteY343" fmla="*/ 304800 h 547688"/>
                    <a:gd name="connsiteX344" fmla="*/ 750104 w 1966923"/>
                    <a:gd name="connsiteY344" fmla="*/ 300038 h 547688"/>
                    <a:gd name="connsiteX345" fmla="*/ 742960 w 1966923"/>
                    <a:gd name="connsiteY345" fmla="*/ 297657 h 547688"/>
                    <a:gd name="connsiteX346" fmla="*/ 726292 w 1966923"/>
                    <a:gd name="connsiteY346" fmla="*/ 288132 h 547688"/>
                    <a:gd name="connsiteX347" fmla="*/ 719148 w 1966923"/>
                    <a:gd name="connsiteY347" fmla="*/ 285750 h 547688"/>
                    <a:gd name="connsiteX348" fmla="*/ 709623 w 1966923"/>
                    <a:gd name="connsiteY348" fmla="*/ 280988 h 547688"/>
                    <a:gd name="connsiteX349" fmla="*/ 702479 w 1966923"/>
                    <a:gd name="connsiteY349" fmla="*/ 276225 h 547688"/>
                    <a:gd name="connsiteX350" fmla="*/ 690573 w 1966923"/>
                    <a:gd name="connsiteY350" fmla="*/ 273844 h 547688"/>
                    <a:gd name="connsiteX351" fmla="*/ 681048 w 1966923"/>
                    <a:gd name="connsiteY351" fmla="*/ 271463 h 547688"/>
                    <a:gd name="connsiteX352" fmla="*/ 673904 w 1966923"/>
                    <a:gd name="connsiteY352" fmla="*/ 266700 h 547688"/>
                    <a:gd name="connsiteX353" fmla="*/ 657235 w 1966923"/>
                    <a:gd name="connsiteY353" fmla="*/ 259557 h 547688"/>
                    <a:gd name="connsiteX354" fmla="*/ 638185 w 1966923"/>
                    <a:gd name="connsiteY354" fmla="*/ 261938 h 547688"/>
                    <a:gd name="connsiteX355" fmla="*/ 631042 w 1966923"/>
                    <a:gd name="connsiteY355" fmla="*/ 264319 h 547688"/>
                    <a:gd name="connsiteX356" fmla="*/ 611992 w 1966923"/>
                    <a:gd name="connsiteY356" fmla="*/ 269082 h 547688"/>
                    <a:gd name="connsiteX357" fmla="*/ 581035 w 1966923"/>
                    <a:gd name="connsiteY357" fmla="*/ 266700 h 547688"/>
                    <a:gd name="connsiteX358" fmla="*/ 569129 w 1966923"/>
                    <a:gd name="connsiteY358" fmla="*/ 264319 h 547688"/>
                    <a:gd name="connsiteX359" fmla="*/ 511979 w 1966923"/>
                    <a:gd name="connsiteY359" fmla="*/ 257175 h 547688"/>
                    <a:gd name="connsiteX360" fmla="*/ 492929 w 1966923"/>
                    <a:gd name="connsiteY360" fmla="*/ 252413 h 547688"/>
                    <a:gd name="connsiteX361" fmla="*/ 471498 w 1966923"/>
                    <a:gd name="connsiteY361" fmla="*/ 250032 h 547688"/>
                    <a:gd name="connsiteX362" fmla="*/ 464354 w 1966923"/>
                    <a:gd name="connsiteY362" fmla="*/ 245269 h 547688"/>
                    <a:gd name="connsiteX363" fmla="*/ 457210 w 1966923"/>
                    <a:gd name="connsiteY363" fmla="*/ 242888 h 547688"/>
                    <a:gd name="connsiteX364" fmla="*/ 442923 w 1966923"/>
                    <a:gd name="connsiteY364" fmla="*/ 235744 h 547688"/>
                    <a:gd name="connsiteX365" fmla="*/ 438160 w 1966923"/>
                    <a:gd name="connsiteY365" fmla="*/ 228600 h 547688"/>
                    <a:gd name="connsiteX366" fmla="*/ 419110 w 1966923"/>
                    <a:gd name="connsiteY366" fmla="*/ 221457 h 547688"/>
                    <a:gd name="connsiteX367" fmla="*/ 411967 w 1966923"/>
                    <a:gd name="connsiteY367" fmla="*/ 216694 h 547688"/>
                    <a:gd name="connsiteX368" fmla="*/ 402442 w 1966923"/>
                    <a:gd name="connsiteY368" fmla="*/ 214313 h 547688"/>
                    <a:gd name="connsiteX369" fmla="*/ 395298 w 1966923"/>
                    <a:gd name="connsiteY369" fmla="*/ 211932 h 547688"/>
                    <a:gd name="connsiteX370" fmla="*/ 385773 w 1966923"/>
                    <a:gd name="connsiteY370" fmla="*/ 207169 h 547688"/>
                    <a:gd name="connsiteX371" fmla="*/ 371485 w 1966923"/>
                    <a:gd name="connsiteY371" fmla="*/ 204788 h 547688"/>
                    <a:gd name="connsiteX372" fmla="*/ 319098 w 1966923"/>
                    <a:gd name="connsiteY372" fmla="*/ 197644 h 547688"/>
                    <a:gd name="connsiteX373" fmla="*/ 292904 w 1966923"/>
                    <a:gd name="connsiteY373" fmla="*/ 202407 h 547688"/>
                    <a:gd name="connsiteX374" fmla="*/ 259567 w 1966923"/>
                    <a:gd name="connsiteY374" fmla="*/ 204788 h 547688"/>
                    <a:gd name="connsiteX375" fmla="*/ 252423 w 1966923"/>
                    <a:gd name="connsiteY375" fmla="*/ 209550 h 547688"/>
                    <a:gd name="connsiteX376" fmla="*/ 238135 w 1966923"/>
                    <a:gd name="connsiteY376" fmla="*/ 214313 h 547688"/>
                    <a:gd name="connsiteX377" fmla="*/ 230992 w 1966923"/>
                    <a:gd name="connsiteY377" fmla="*/ 219075 h 547688"/>
                    <a:gd name="connsiteX378" fmla="*/ 228610 w 1966923"/>
                    <a:gd name="connsiteY378" fmla="*/ 240507 h 547688"/>
                    <a:gd name="connsiteX379" fmla="*/ 233373 w 1966923"/>
                    <a:gd name="connsiteY379" fmla="*/ 247650 h 547688"/>
                    <a:gd name="connsiteX380" fmla="*/ 235754 w 1966923"/>
                    <a:gd name="connsiteY380" fmla="*/ 257175 h 547688"/>
                    <a:gd name="connsiteX381" fmla="*/ 240517 w 1966923"/>
                    <a:gd name="connsiteY381" fmla="*/ 266700 h 547688"/>
                    <a:gd name="connsiteX382" fmla="*/ 238135 w 1966923"/>
                    <a:gd name="connsiteY382" fmla="*/ 288132 h 547688"/>
                    <a:gd name="connsiteX383" fmla="*/ 235754 w 1966923"/>
                    <a:gd name="connsiteY383" fmla="*/ 295275 h 547688"/>
                    <a:gd name="connsiteX384" fmla="*/ 228610 w 1966923"/>
                    <a:gd name="connsiteY384" fmla="*/ 297657 h 547688"/>
                    <a:gd name="connsiteX385" fmla="*/ 223848 w 1966923"/>
                    <a:gd name="connsiteY385" fmla="*/ 304800 h 547688"/>
                    <a:gd name="connsiteX386" fmla="*/ 221467 w 1966923"/>
                    <a:gd name="connsiteY386" fmla="*/ 311944 h 547688"/>
                    <a:gd name="connsiteX387" fmla="*/ 214323 w 1966923"/>
                    <a:gd name="connsiteY387" fmla="*/ 314325 h 547688"/>
                    <a:gd name="connsiteX388" fmla="*/ 207179 w 1966923"/>
                    <a:gd name="connsiteY388" fmla="*/ 326232 h 547688"/>
                    <a:gd name="connsiteX389" fmla="*/ 197654 w 1966923"/>
                    <a:gd name="connsiteY389" fmla="*/ 347663 h 547688"/>
                    <a:gd name="connsiteX390" fmla="*/ 190510 w 1966923"/>
                    <a:gd name="connsiteY390" fmla="*/ 352425 h 547688"/>
                    <a:gd name="connsiteX391" fmla="*/ 188129 w 1966923"/>
                    <a:gd name="connsiteY391" fmla="*/ 364332 h 547688"/>
                    <a:gd name="connsiteX392" fmla="*/ 183367 w 1966923"/>
                    <a:gd name="connsiteY392" fmla="*/ 378619 h 547688"/>
                    <a:gd name="connsiteX393" fmla="*/ 180985 w 1966923"/>
                    <a:gd name="connsiteY393" fmla="*/ 397669 h 547688"/>
                    <a:gd name="connsiteX394" fmla="*/ 176223 w 1966923"/>
                    <a:gd name="connsiteY394" fmla="*/ 428625 h 54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Lst>
                  <a:rect l="l" t="t" r="r" b="b"/>
                  <a:pathLst>
                    <a:path w="1966923" h="547688">
                      <a:moveTo>
                        <a:pt x="176223" y="428625"/>
                      </a:moveTo>
                      <a:lnTo>
                        <a:pt x="176223" y="428625"/>
                      </a:lnTo>
                      <a:cubicBezTo>
                        <a:pt x="169873" y="431006"/>
                        <a:pt x="163347" y="432963"/>
                        <a:pt x="157173" y="435769"/>
                      </a:cubicBezTo>
                      <a:cubicBezTo>
                        <a:pt x="154567" y="436953"/>
                        <a:pt x="152660" y="439405"/>
                        <a:pt x="150029" y="440532"/>
                      </a:cubicBezTo>
                      <a:cubicBezTo>
                        <a:pt x="147021" y="441821"/>
                        <a:pt x="143609" y="441878"/>
                        <a:pt x="140504" y="442913"/>
                      </a:cubicBezTo>
                      <a:cubicBezTo>
                        <a:pt x="136449" y="444265"/>
                        <a:pt x="132745" y="446638"/>
                        <a:pt x="128598" y="447675"/>
                      </a:cubicBezTo>
                      <a:cubicBezTo>
                        <a:pt x="123153" y="449036"/>
                        <a:pt x="117421" y="448901"/>
                        <a:pt x="111929" y="450057"/>
                      </a:cubicBezTo>
                      <a:cubicBezTo>
                        <a:pt x="102322" y="452080"/>
                        <a:pt x="83354" y="457200"/>
                        <a:pt x="83354" y="457200"/>
                      </a:cubicBezTo>
                      <a:cubicBezTo>
                        <a:pt x="70654" y="455613"/>
                        <a:pt x="57911" y="454336"/>
                        <a:pt x="45254" y="452438"/>
                      </a:cubicBezTo>
                      <a:cubicBezTo>
                        <a:pt x="42018" y="451953"/>
                        <a:pt x="38452" y="451872"/>
                        <a:pt x="35729" y="450057"/>
                      </a:cubicBezTo>
                      <a:cubicBezTo>
                        <a:pt x="33348" y="448469"/>
                        <a:pt x="32247" y="445473"/>
                        <a:pt x="30967" y="442913"/>
                      </a:cubicBezTo>
                      <a:cubicBezTo>
                        <a:pt x="20286" y="421550"/>
                        <a:pt x="41347" y="455407"/>
                        <a:pt x="23823" y="423863"/>
                      </a:cubicBezTo>
                      <a:cubicBezTo>
                        <a:pt x="18532" y="414339"/>
                        <a:pt x="15620" y="413544"/>
                        <a:pt x="7154" y="407194"/>
                      </a:cubicBezTo>
                      <a:cubicBezTo>
                        <a:pt x="6676" y="406237"/>
                        <a:pt x="-308" y="393390"/>
                        <a:pt x="10" y="390525"/>
                      </a:cubicBezTo>
                      <a:cubicBezTo>
                        <a:pt x="564" y="385536"/>
                        <a:pt x="1855" y="380323"/>
                        <a:pt x="4773" y="376238"/>
                      </a:cubicBezTo>
                      <a:cubicBezTo>
                        <a:pt x="6232" y="374196"/>
                        <a:pt x="9536" y="374651"/>
                        <a:pt x="11917" y="373857"/>
                      </a:cubicBezTo>
                      <a:cubicBezTo>
                        <a:pt x="16450" y="367057"/>
                        <a:pt x="17905" y="361950"/>
                        <a:pt x="28585" y="361950"/>
                      </a:cubicBezTo>
                      <a:cubicBezTo>
                        <a:pt x="36680" y="361950"/>
                        <a:pt x="52398" y="366713"/>
                        <a:pt x="52398" y="366713"/>
                      </a:cubicBezTo>
                      <a:cubicBezTo>
                        <a:pt x="70335" y="378670"/>
                        <a:pt x="47537" y="364629"/>
                        <a:pt x="69067" y="373857"/>
                      </a:cubicBezTo>
                      <a:cubicBezTo>
                        <a:pt x="90522" y="383053"/>
                        <a:pt x="57924" y="374962"/>
                        <a:pt x="88117" y="381000"/>
                      </a:cubicBezTo>
                      <a:cubicBezTo>
                        <a:pt x="109044" y="376815"/>
                        <a:pt x="108780" y="381447"/>
                        <a:pt x="119073" y="369094"/>
                      </a:cubicBezTo>
                      <a:cubicBezTo>
                        <a:pt x="120905" y="366895"/>
                        <a:pt x="122248" y="364331"/>
                        <a:pt x="123835" y="361950"/>
                      </a:cubicBezTo>
                      <a:cubicBezTo>
                        <a:pt x="122543" y="347739"/>
                        <a:pt x="124354" y="332768"/>
                        <a:pt x="114310" y="321469"/>
                      </a:cubicBezTo>
                      <a:cubicBezTo>
                        <a:pt x="109836" y="316435"/>
                        <a:pt x="100023" y="307182"/>
                        <a:pt x="100023" y="307182"/>
                      </a:cubicBezTo>
                      <a:cubicBezTo>
                        <a:pt x="94987" y="287036"/>
                        <a:pt x="101848" y="307538"/>
                        <a:pt x="90498" y="290513"/>
                      </a:cubicBezTo>
                      <a:cubicBezTo>
                        <a:pt x="89106" y="288424"/>
                        <a:pt x="89240" y="285614"/>
                        <a:pt x="88117" y="283369"/>
                      </a:cubicBezTo>
                      <a:cubicBezTo>
                        <a:pt x="82749" y="272632"/>
                        <a:pt x="80476" y="271245"/>
                        <a:pt x="73829" y="261938"/>
                      </a:cubicBezTo>
                      <a:cubicBezTo>
                        <a:pt x="72166" y="259609"/>
                        <a:pt x="70654" y="257175"/>
                        <a:pt x="69067" y="254794"/>
                      </a:cubicBezTo>
                      <a:cubicBezTo>
                        <a:pt x="65892" y="242888"/>
                        <a:pt x="62531" y="231029"/>
                        <a:pt x="59542" y="219075"/>
                      </a:cubicBezTo>
                      <a:cubicBezTo>
                        <a:pt x="58560" y="215149"/>
                        <a:pt x="58070" y="211113"/>
                        <a:pt x="57160" y="207169"/>
                      </a:cubicBezTo>
                      <a:cubicBezTo>
                        <a:pt x="55688" y="200791"/>
                        <a:pt x="53985" y="194469"/>
                        <a:pt x="52398" y="188119"/>
                      </a:cubicBezTo>
                      <a:cubicBezTo>
                        <a:pt x="62717" y="186532"/>
                        <a:pt x="73093" y="185281"/>
                        <a:pt x="83354" y="183357"/>
                      </a:cubicBezTo>
                      <a:cubicBezTo>
                        <a:pt x="89968" y="182117"/>
                        <a:pt x="93764" y="178895"/>
                        <a:pt x="100023" y="176213"/>
                      </a:cubicBezTo>
                      <a:cubicBezTo>
                        <a:pt x="102330" y="175224"/>
                        <a:pt x="104786" y="174626"/>
                        <a:pt x="107167" y="173832"/>
                      </a:cubicBezTo>
                      <a:cubicBezTo>
                        <a:pt x="124033" y="162586"/>
                        <a:pt x="103116" y="176724"/>
                        <a:pt x="123835" y="161925"/>
                      </a:cubicBezTo>
                      <a:cubicBezTo>
                        <a:pt x="126164" y="160262"/>
                        <a:pt x="128598" y="158750"/>
                        <a:pt x="130979" y="157163"/>
                      </a:cubicBezTo>
                      <a:cubicBezTo>
                        <a:pt x="132567" y="154782"/>
                        <a:pt x="134462" y="152579"/>
                        <a:pt x="135742" y="150019"/>
                      </a:cubicBezTo>
                      <a:cubicBezTo>
                        <a:pt x="136865" y="147774"/>
                        <a:pt x="136555" y="144835"/>
                        <a:pt x="138123" y="142875"/>
                      </a:cubicBezTo>
                      <a:cubicBezTo>
                        <a:pt x="143032" y="136739"/>
                        <a:pt x="149884" y="132343"/>
                        <a:pt x="154792" y="126207"/>
                      </a:cubicBezTo>
                      <a:cubicBezTo>
                        <a:pt x="157967" y="122238"/>
                        <a:pt x="161498" y="118529"/>
                        <a:pt x="164317" y="114300"/>
                      </a:cubicBezTo>
                      <a:cubicBezTo>
                        <a:pt x="166286" y="111346"/>
                        <a:pt x="167016" y="107663"/>
                        <a:pt x="169079" y="104775"/>
                      </a:cubicBezTo>
                      <a:cubicBezTo>
                        <a:pt x="171036" y="102035"/>
                        <a:pt x="174156" y="100290"/>
                        <a:pt x="176223" y="97632"/>
                      </a:cubicBezTo>
                      <a:cubicBezTo>
                        <a:pt x="179737" y="93114"/>
                        <a:pt x="182466" y="88033"/>
                        <a:pt x="185748" y="83344"/>
                      </a:cubicBezTo>
                      <a:cubicBezTo>
                        <a:pt x="188024" y="80093"/>
                        <a:pt x="190585" y="77049"/>
                        <a:pt x="192892" y="73819"/>
                      </a:cubicBezTo>
                      <a:cubicBezTo>
                        <a:pt x="194555" y="71490"/>
                        <a:pt x="195455" y="68507"/>
                        <a:pt x="197654" y="66675"/>
                      </a:cubicBezTo>
                      <a:cubicBezTo>
                        <a:pt x="200381" y="64403"/>
                        <a:pt x="204004" y="63500"/>
                        <a:pt x="207179" y="61913"/>
                      </a:cubicBezTo>
                      <a:cubicBezTo>
                        <a:pt x="207973" y="59532"/>
                        <a:pt x="208870" y="57183"/>
                        <a:pt x="209560" y="54769"/>
                      </a:cubicBezTo>
                      <a:cubicBezTo>
                        <a:pt x="210459" y="51622"/>
                        <a:pt x="208669" y="45244"/>
                        <a:pt x="211942" y="45244"/>
                      </a:cubicBezTo>
                      <a:cubicBezTo>
                        <a:pt x="215492" y="45244"/>
                        <a:pt x="214432" y="52042"/>
                        <a:pt x="216704" y="54769"/>
                      </a:cubicBezTo>
                      <a:cubicBezTo>
                        <a:pt x="218536" y="56968"/>
                        <a:pt x="221467" y="57944"/>
                        <a:pt x="223848" y="59532"/>
                      </a:cubicBezTo>
                      <a:cubicBezTo>
                        <a:pt x="231731" y="83180"/>
                        <a:pt x="225871" y="73318"/>
                        <a:pt x="280998" y="61913"/>
                      </a:cubicBezTo>
                      <a:cubicBezTo>
                        <a:pt x="286603" y="60753"/>
                        <a:pt x="295285" y="52388"/>
                        <a:pt x="295285" y="52388"/>
                      </a:cubicBezTo>
                      <a:cubicBezTo>
                        <a:pt x="298460" y="53182"/>
                        <a:pt x="302496" y="52455"/>
                        <a:pt x="304810" y="54769"/>
                      </a:cubicBezTo>
                      <a:cubicBezTo>
                        <a:pt x="307124" y="57083"/>
                        <a:pt x="305903" y="61286"/>
                        <a:pt x="307192" y="64294"/>
                      </a:cubicBezTo>
                      <a:cubicBezTo>
                        <a:pt x="308319" y="66924"/>
                        <a:pt x="310674" y="68878"/>
                        <a:pt x="311954" y="71438"/>
                      </a:cubicBezTo>
                      <a:cubicBezTo>
                        <a:pt x="317494" y="82520"/>
                        <a:pt x="310325" y="76451"/>
                        <a:pt x="319098" y="90488"/>
                      </a:cubicBezTo>
                      <a:cubicBezTo>
                        <a:pt x="323636" y="97748"/>
                        <a:pt x="327374" y="97384"/>
                        <a:pt x="333385" y="102394"/>
                      </a:cubicBezTo>
                      <a:cubicBezTo>
                        <a:pt x="345276" y="112304"/>
                        <a:pt x="335119" y="107735"/>
                        <a:pt x="347673" y="111919"/>
                      </a:cubicBezTo>
                      <a:cubicBezTo>
                        <a:pt x="350054" y="113507"/>
                        <a:pt x="352052" y="115945"/>
                        <a:pt x="354817" y="116682"/>
                      </a:cubicBezTo>
                      <a:cubicBezTo>
                        <a:pt x="364147" y="119170"/>
                        <a:pt x="383392" y="121444"/>
                        <a:pt x="383392" y="121444"/>
                      </a:cubicBezTo>
                      <a:cubicBezTo>
                        <a:pt x="393711" y="120650"/>
                        <a:pt x="404176" y="120970"/>
                        <a:pt x="414348" y="119063"/>
                      </a:cubicBezTo>
                      <a:cubicBezTo>
                        <a:pt x="420577" y="117895"/>
                        <a:pt x="423841" y="109897"/>
                        <a:pt x="428635" y="107157"/>
                      </a:cubicBezTo>
                      <a:cubicBezTo>
                        <a:pt x="431477" y="105533"/>
                        <a:pt x="434985" y="105569"/>
                        <a:pt x="438160" y="104775"/>
                      </a:cubicBezTo>
                      <a:cubicBezTo>
                        <a:pt x="446098" y="107156"/>
                        <a:pt x="454698" y="107951"/>
                        <a:pt x="461973" y="111919"/>
                      </a:cubicBezTo>
                      <a:cubicBezTo>
                        <a:pt x="464177" y="113121"/>
                        <a:pt x="462962" y="116974"/>
                        <a:pt x="464354" y="119063"/>
                      </a:cubicBezTo>
                      <a:cubicBezTo>
                        <a:pt x="466222" y="121865"/>
                        <a:pt x="469117" y="123826"/>
                        <a:pt x="471498" y="126207"/>
                      </a:cubicBezTo>
                      <a:cubicBezTo>
                        <a:pt x="475684" y="125011"/>
                        <a:pt x="496775" y="118306"/>
                        <a:pt x="502454" y="119063"/>
                      </a:cubicBezTo>
                      <a:cubicBezTo>
                        <a:pt x="509918" y="120058"/>
                        <a:pt x="523885" y="126207"/>
                        <a:pt x="523885" y="126207"/>
                      </a:cubicBezTo>
                      <a:cubicBezTo>
                        <a:pt x="524679" y="128588"/>
                        <a:pt x="523886" y="132556"/>
                        <a:pt x="526267" y="133350"/>
                      </a:cubicBezTo>
                      <a:cubicBezTo>
                        <a:pt x="536022" y="136601"/>
                        <a:pt x="538311" y="128834"/>
                        <a:pt x="545317" y="126207"/>
                      </a:cubicBezTo>
                      <a:cubicBezTo>
                        <a:pt x="549107" y="124786"/>
                        <a:pt x="553254" y="124619"/>
                        <a:pt x="557223" y="123825"/>
                      </a:cubicBezTo>
                      <a:cubicBezTo>
                        <a:pt x="567542" y="125413"/>
                        <a:pt x="578967" y="123675"/>
                        <a:pt x="588179" y="128588"/>
                      </a:cubicBezTo>
                      <a:cubicBezTo>
                        <a:pt x="592608" y="130950"/>
                        <a:pt x="588180" y="141287"/>
                        <a:pt x="592942" y="142875"/>
                      </a:cubicBezTo>
                      <a:lnTo>
                        <a:pt x="600085" y="145257"/>
                      </a:lnTo>
                      <a:cubicBezTo>
                        <a:pt x="602466" y="147638"/>
                        <a:pt x="604427" y="150532"/>
                        <a:pt x="607229" y="152400"/>
                      </a:cubicBezTo>
                      <a:cubicBezTo>
                        <a:pt x="609318" y="153792"/>
                        <a:pt x="612128" y="153659"/>
                        <a:pt x="614373" y="154782"/>
                      </a:cubicBezTo>
                      <a:cubicBezTo>
                        <a:pt x="630814" y="163002"/>
                        <a:pt x="611223" y="156971"/>
                        <a:pt x="631042" y="161925"/>
                      </a:cubicBezTo>
                      <a:lnTo>
                        <a:pt x="645329" y="171450"/>
                      </a:lnTo>
                      <a:cubicBezTo>
                        <a:pt x="647710" y="173038"/>
                        <a:pt x="650449" y="174189"/>
                        <a:pt x="652473" y="176213"/>
                      </a:cubicBezTo>
                      <a:cubicBezTo>
                        <a:pt x="654854" y="178594"/>
                        <a:pt x="656693" y="181686"/>
                        <a:pt x="659617" y="183357"/>
                      </a:cubicBezTo>
                      <a:cubicBezTo>
                        <a:pt x="662459" y="184981"/>
                        <a:pt x="665967" y="184944"/>
                        <a:pt x="669142" y="185738"/>
                      </a:cubicBezTo>
                      <a:cubicBezTo>
                        <a:pt x="682865" y="194887"/>
                        <a:pt x="669630" y="186968"/>
                        <a:pt x="683429" y="192882"/>
                      </a:cubicBezTo>
                      <a:cubicBezTo>
                        <a:pt x="686692" y="194280"/>
                        <a:pt x="689630" y="196398"/>
                        <a:pt x="692954" y="197644"/>
                      </a:cubicBezTo>
                      <a:cubicBezTo>
                        <a:pt x="698635" y="199774"/>
                        <a:pt x="711833" y="201584"/>
                        <a:pt x="716767" y="202407"/>
                      </a:cubicBezTo>
                      <a:cubicBezTo>
                        <a:pt x="719148" y="203994"/>
                        <a:pt x="721057" y="206950"/>
                        <a:pt x="723910" y="207169"/>
                      </a:cubicBezTo>
                      <a:cubicBezTo>
                        <a:pt x="736330" y="208124"/>
                        <a:pt x="745994" y="205220"/>
                        <a:pt x="757248" y="202407"/>
                      </a:cubicBezTo>
                      <a:cubicBezTo>
                        <a:pt x="759735" y="204065"/>
                        <a:pt x="767592" y="210207"/>
                        <a:pt x="771535" y="209550"/>
                      </a:cubicBezTo>
                      <a:cubicBezTo>
                        <a:pt x="774358" y="209080"/>
                        <a:pt x="776298" y="206375"/>
                        <a:pt x="778679" y="204788"/>
                      </a:cubicBezTo>
                      <a:cubicBezTo>
                        <a:pt x="779473" y="201613"/>
                        <a:pt x="779016" y="197819"/>
                        <a:pt x="781060" y="195263"/>
                      </a:cubicBezTo>
                      <a:cubicBezTo>
                        <a:pt x="782628" y="193303"/>
                        <a:pt x="786115" y="194274"/>
                        <a:pt x="788204" y="192882"/>
                      </a:cubicBezTo>
                      <a:cubicBezTo>
                        <a:pt x="791006" y="191014"/>
                        <a:pt x="792967" y="188119"/>
                        <a:pt x="795348" y="185738"/>
                      </a:cubicBezTo>
                      <a:cubicBezTo>
                        <a:pt x="796142" y="183357"/>
                        <a:pt x="796161" y="180554"/>
                        <a:pt x="797729" y="178594"/>
                      </a:cubicBezTo>
                      <a:cubicBezTo>
                        <a:pt x="802879" y="172156"/>
                        <a:pt x="812191" y="172612"/>
                        <a:pt x="819160" y="171450"/>
                      </a:cubicBezTo>
                      <a:cubicBezTo>
                        <a:pt x="822335" y="169863"/>
                        <a:pt x="825389" y="168006"/>
                        <a:pt x="828685" y="166688"/>
                      </a:cubicBezTo>
                      <a:cubicBezTo>
                        <a:pt x="833346" y="164824"/>
                        <a:pt x="838796" y="164710"/>
                        <a:pt x="842973" y="161925"/>
                      </a:cubicBezTo>
                      <a:cubicBezTo>
                        <a:pt x="845354" y="160338"/>
                        <a:pt x="847918" y="158995"/>
                        <a:pt x="850117" y="157163"/>
                      </a:cubicBezTo>
                      <a:cubicBezTo>
                        <a:pt x="852704" y="155007"/>
                        <a:pt x="854458" y="151887"/>
                        <a:pt x="857260" y="150019"/>
                      </a:cubicBezTo>
                      <a:cubicBezTo>
                        <a:pt x="859349" y="148627"/>
                        <a:pt x="862023" y="148432"/>
                        <a:pt x="864404" y="147638"/>
                      </a:cubicBezTo>
                      <a:cubicBezTo>
                        <a:pt x="866785" y="146050"/>
                        <a:pt x="868988" y="144155"/>
                        <a:pt x="871548" y="142875"/>
                      </a:cubicBezTo>
                      <a:cubicBezTo>
                        <a:pt x="873793" y="141752"/>
                        <a:pt x="876603" y="141886"/>
                        <a:pt x="878692" y="140494"/>
                      </a:cubicBezTo>
                      <a:cubicBezTo>
                        <a:pt x="887158" y="134850"/>
                        <a:pt x="889965" y="125723"/>
                        <a:pt x="892979" y="116682"/>
                      </a:cubicBezTo>
                      <a:cubicBezTo>
                        <a:pt x="899053" y="122756"/>
                        <a:pt x="902191" y="127768"/>
                        <a:pt x="912029" y="128588"/>
                      </a:cubicBezTo>
                      <a:cubicBezTo>
                        <a:pt x="917622" y="129054"/>
                        <a:pt x="923142" y="127001"/>
                        <a:pt x="928698" y="126207"/>
                      </a:cubicBezTo>
                      <a:cubicBezTo>
                        <a:pt x="929492" y="123032"/>
                        <a:pt x="929035" y="119238"/>
                        <a:pt x="931079" y="116682"/>
                      </a:cubicBezTo>
                      <a:cubicBezTo>
                        <a:pt x="932647" y="114722"/>
                        <a:pt x="935916" y="115289"/>
                        <a:pt x="938223" y="114300"/>
                      </a:cubicBezTo>
                      <a:cubicBezTo>
                        <a:pt x="941486" y="112902"/>
                        <a:pt x="944573" y="111125"/>
                        <a:pt x="947748" y="109538"/>
                      </a:cubicBezTo>
                      <a:cubicBezTo>
                        <a:pt x="949335" y="112713"/>
                        <a:pt x="951112" y="115800"/>
                        <a:pt x="952510" y="119063"/>
                      </a:cubicBezTo>
                      <a:cubicBezTo>
                        <a:pt x="953499" y="121370"/>
                        <a:pt x="953872" y="123913"/>
                        <a:pt x="954892" y="126207"/>
                      </a:cubicBezTo>
                      <a:cubicBezTo>
                        <a:pt x="957054" y="131072"/>
                        <a:pt x="960058" y="135550"/>
                        <a:pt x="962035" y="140494"/>
                      </a:cubicBezTo>
                      <a:cubicBezTo>
                        <a:pt x="963251" y="143533"/>
                        <a:pt x="963128" y="147011"/>
                        <a:pt x="964417" y="150019"/>
                      </a:cubicBezTo>
                      <a:cubicBezTo>
                        <a:pt x="965544" y="152649"/>
                        <a:pt x="967899" y="154603"/>
                        <a:pt x="969179" y="157163"/>
                      </a:cubicBezTo>
                      <a:cubicBezTo>
                        <a:pt x="970301" y="159408"/>
                        <a:pt x="969992" y="162347"/>
                        <a:pt x="971560" y="164307"/>
                      </a:cubicBezTo>
                      <a:cubicBezTo>
                        <a:pt x="973348" y="166542"/>
                        <a:pt x="976323" y="167482"/>
                        <a:pt x="978704" y="169069"/>
                      </a:cubicBezTo>
                      <a:cubicBezTo>
                        <a:pt x="980292" y="171450"/>
                        <a:pt x="980644" y="175743"/>
                        <a:pt x="983467" y="176213"/>
                      </a:cubicBezTo>
                      <a:cubicBezTo>
                        <a:pt x="985883" y="176616"/>
                        <a:pt x="997832" y="168223"/>
                        <a:pt x="1000135" y="166688"/>
                      </a:cubicBezTo>
                      <a:cubicBezTo>
                        <a:pt x="1003310" y="161925"/>
                        <a:pt x="1007849" y="157830"/>
                        <a:pt x="1009660" y="152400"/>
                      </a:cubicBezTo>
                      <a:cubicBezTo>
                        <a:pt x="1010454" y="150019"/>
                        <a:pt x="1010114" y="146864"/>
                        <a:pt x="1012042" y="145257"/>
                      </a:cubicBezTo>
                      <a:cubicBezTo>
                        <a:pt x="1015326" y="142521"/>
                        <a:pt x="1019979" y="142082"/>
                        <a:pt x="1023948" y="140494"/>
                      </a:cubicBezTo>
                      <a:cubicBezTo>
                        <a:pt x="1035854" y="141288"/>
                        <a:pt x="1047880" y="141014"/>
                        <a:pt x="1059667" y="142875"/>
                      </a:cubicBezTo>
                      <a:cubicBezTo>
                        <a:pt x="1063173" y="143429"/>
                        <a:pt x="1065868" y="146392"/>
                        <a:pt x="1069192" y="147638"/>
                      </a:cubicBezTo>
                      <a:cubicBezTo>
                        <a:pt x="1072256" y="148787"/>
                        <a:pt x="1075542" y="149225"/>
                        <a:pt x="1078717" y="150019"/>
                      </a:cubicBezTo>
                      <a:cubicBezTo>
                        <a:pt x="1099173" y="163659"/>
                        <a:pt x="1073300" y="147312"/>
                        <a:pt x="1093004" y="157163"/>
                      </a:cubicBezTo>
                      <a:cubicBezTo>
                        <a:pt x="1095564" y="158443"/>
                        <a:pt x="1097533" y="160763"/>
                        <a:pt x="1100148" y="161925"/>
                      </a:cubicBezTo>
                      <a:cubicBezTo>
                        <a:pt x="1104735" y="163964"/>
                        <a:pt x="1114435" y="166688"/>
                        <a:pt x="1114435" y="166688"/>
                      </a:cubicBezTo>
                      <a:cubicBezTo>
                        <a:pt x="1116816" y="170657"/>
                        <a:pt x="1118306" y="175321"/>
                        <a:pt x="1121579" y="178594"/>
                      </a:cubicBezTo>
                      <a:cubicBezTo>
                        <a:pt x="1123354" y="180369"/>
                        <a:pt x="1126948" y="179200"/>
                        <a:pt x="1128723" y="180975"/>
                      </a:cubicBezTo>
                      <a:cubicBezTo>
                        <a:pt x="1137281" y="189533"/>
                        <a:pt x="1121955" y="190287"/>
                        <a:pt x="1135867" y="200025"/>
                      </a:cubicBezTo>
                      <a:cubicBezTo>
                        <a:pt x="1141229" y="203779"/>
                        <a:pt x="1148840" y="202357"/>
                        <a:pt x="1154917" y="204788"/>
                      </a:cubicBezTo>
                      <a:lnTo>
                        <a:pt x="1166823" y="209550"/>
                      </a:lnTo>
                      <a:cubicBezTo>
                        <a:pt x="1167617" y="211931"/>
                        <a:pt x="1168081" y="214449"/>
                        <a:pt x="1169204" y="216694"/>
                      </a:cubicBezTo>
                      <a:cubicBezTo>
                        <a:pt x="1170484" y="219254"/>
                        <a:pt x="1172179" y="226073"/>
                        <a:pt x="1173967" y="223838"/>
                      </a:cubicBezTo>
                      <a:cubicBezTo>
                        <a:pt x="1178056" y="218727"/>
                        <a:pt x="1175098" y="210234"/>
                        <a:pt x="1178729" y="204788"/>
                      </a:cubicBezTo>
                      <a:lnTo>
                        <a:pt x="1183492" y="197644"/>
                      </a:lnTo>
                      <a:cubicBezTo>
                        <a:pt x="1184286" y="200025"/>
                        <a:pt x="1184751" y="202543"/>
                        <a:pt x="1185873" y="204788"/>
                      </a:cubicBezTo>
                      <a:cubicBezTo>
                        <a:pt x="1187153" y="207348"/>
                        <a:pt x="1190307" y="209089"/>
                        <a:pt x="1190635" y="211932"/>
                      </a:cubicBezTo>
                      <a:cubicBezTo>
                        <a:pt x="1192730" y="230085"/>
                        <a:pt x="1190130" y="248656"/>
                        <a:pt x="1193017" y="266700"/>
                      </a:cubicBezTo>
                      <a:cubicBezTo>
                        <a:pt x="1193469" y="269526"/>
                        <a:pt x="1197733" y="269946"/>
                        <a:pt x="1200160" y="271463"/>
                      </a:cubicBezTo>
                      <a:cubicBezTo>
                        <a:pt x="1239741" y="296203"/>
                        <a:pt x="1193837" y="268302"/>
                        <a:pt x="1219210" y="280988"/>
                      </a:cubicBezTo>
                      <a:cubicBezTo>
                        <a:pt x="1237679" y="290222"/>
                        <a:pt x="1215537" y="282143"/>
                        <a:pt x="1233498" y="288132"/>
                      </a:cubicBezTo>
                      <a:lnTo>
                        <a:pt x="1250167" y="283369"/>
                      </a:lnTo>
                      <a:cubicBezTo>
                        <a:pt x="1252571" y="282648"/>
                        <a:pt x="1255350" y="282556"/>
                        <a:pt x="1257310" y="280988"/>
                      </a:cubicBezTo>
                      <a:cubicBezTo>
                        <a:pt x="1259545" y="279200"/>
                        <a:pt x="1260485" y="276225"/>
                        <a:pt x="1262073" y="273844"/>
                      </a:cubicBezTo>
                      <a:cubicBezTo>
                        <a:pt x="1270804" y="275432"/>
                        <a:pt x="1279848" y="275801"/>
                        <a:pt x="1288267" y="278607"/>
                      </a:cubicBezTo>
                      <a:cubicBezTo>
                        <a:pt x="1292032" y="279862"/>
                        <a:pt x="1294242" y="283975"/>
                        <a:pt x="1297792" y="285750"/>
                      </a:cubicBezTo>
                      <a:cubicBezTo>
                        <a:pt x="1300719" y="287214"/>
                        <a:pt x="1304142" y="287338"/>
                        <a:pt x="1307317" y="288132"/>
                      </a:cubicBezTo>
                      <a:cubicBezTo>
                        <a:pt x="1309698" y="286544"/>
                        <a:pt x="1311654" y="282808"/>
                        <a:pt x="1314460" y="283369"/>
                      </a:cubicBezTo>
                      <a:cubicBezTo>
                        <a:pt x="1317758" y="284029"/>
                        <a:pt x="1320824" y="295316"/>
                        <a:pt x="1321604" y="297657"/>
                      </a:cubicBezTo>
                      <a:cubicBezTo>
                        <a:pt x="1322398" y="303213"/>
                        <a:pt x="1322372" y="308949"/>
                        <a:pt x="1323985" y="314325"/>
                      </a:cubicBezTo>
                      <a:cubicBezTo>
                        <a:pt x="1324807" y="317066"/>
                        <a:pt x="1326847" y="319330"/>
                        <a:pt x="1328748" y="321469"/>
                      </a:cubicBezTo>
                      <a:cubicBezTo>
                        <a:pt x="1333223" y="326503"/>
                        <a:pt x="1339298" y="330153"/>
                        <a:pt x="1343035" y="335757"/>
                      </a:cubicBezTo>
                      <a:cubicBezTo>
                        <a:pt x="1344623" y="338138"/>
                        <a:pt x="1345563" y="341112"/>
                        <a:pt x="1347798" y="342900"/>
                      </a:cubicBezTo>
                      <a:cubicBezTo>
                        <a:pt x="1349758" y="344468"/>
                        <a:pt x="1352561" y="344488"/>
                        <a:pt x="1354942" y="345282"/>
                      </a:cubicBezTo>
                      <a:cubicBezTo>
                        <a:pt x="1357323" y="343694"/>
                        <a:pt x="1360273" y="342734"/>
                        <a:pt x="1362085" y="340519"/>
                      </a:cubicBezTo>
                      <a:cubicBezTo>
                        <a:pt x="1367522" y="333874"/>
                        <a:pt x="1376373" y="319088"/>
                        <a:pt x="1376373" y="319088"/>
                      </a:cubicBezTo>
                      <a:cubicBezTo>
                        <a:pt x="1377167" y="315913"/>
                        <a:pt x="1377465" y="312571"/>
                        <a:pt x="1378754" y="309563"/>
                      </a:cubicBezTo>
                      <a:cubicBezTo>
                        <a:pt x="1379881" y="306932"/>
                        <a:pt x="1383367" y="305277"/>
                        <a:pt x="1383517" y="302419"/>
                      </a:cubicBezTo>
                      <a:cubicBezTo>
                        <a:pt x="1385327" y="268020"/>
                        <a:pt x="1387210" y="273432"/>
                        <a:pt x="1376373" y="257175"/>
                      </a:cubicBezTo>
                      <a:cubicBezTo>
                        <a:pt x="1375579" y="253206"/>
                        <a:pt x="1374870" y="249220"/>
                        <a:pt x="1373992" y="245269"/>
                      </a:cubicBezTo>
                      <a:cubicBezTo>
                        <a:pt x="1372756" y="239706"/>
                        <a:pt x="1371816" y="232575"/>
                        <a:pt x="1366848" y="228600"/>
                      </a:cubicBezTo>
                      <a:cubicBezTo>
                        <a:pt x="1364888" y="227032"/>
                        <a:pt x="1362085" y="227013"/>
                        <a:pt x="1359704" y="226219"/>
                      </a:cubicBezTo>
                      <a:cubicBezTo>
                        <a:pt x="1366054" y="223044"/>
                        <a:pt x="1373074" y="220954"/>
                        <a:pt x="1378754" y="216694"/>
                      </a:cubicBezTo>
                      <a:cubicBezTo>
                        <a:pt x="1390568" y="207833"/>
                        <a:pt x="1384977" y="211751"/>
                        <a:pt x="1395423" y="204788"/>
                      </a:cubicBezTo>
                      <a:cubicBezTo>
                        <a:pt x="1400185" y="206375"/>
                        <a:pt x="1405533" y="206766"/>
                        <a:pt x="1409710" y="209550"/>
                      </a:cubicBezTo>
                      <a:lnTo>
                        <a:pt x="1423998" y="219075"/>
                      </a:lnTo>
                      <a:cubicBezTo>
                        <a:pt x="1426379" y="220663"/>
                        <a:pt x="1428427" y="222933"/>
                        <a:pt x="1431142" y="223838"/>
                      </a:cubicBezTo>
                      <a:lnTo>
                        <a:pt x="1438285" y="226219"/>
                      </a:lnTo>
                      <a:cubicBezTo>
                        <a:pt x="1458750" y="239863"/>
                        <a:pt x="1432863" y="223509"/>
                        <a:pt x="1452573" y="233363"/>
                      </a:cubicBezTo>
                      <a:cubicBezTo>
                        <a:pt x="1468157" y="241154"/>
                        <a:pt x="1451059" y="234735"/>
                        <a:pt x="1466860" y="245269"/>
                      </a:cubicBezTo>
                      <a:cubicBezTo>
                        <a:pt x="1468907" y="246634"/>
                        <a:pt x="1482263" y="249715"/>
                        <a:pt x="1483529" y="250032"/>
                      </a:cubicBezTo>
                      <a:cubicBezTo>
                        <a:pt x="1485910" y="251619"/>
                        <a:pt x="1488113" y="253514"/>
                        <a:pt x="1490673" y="254794"/>
                      </a:cubicBezTo>
                      <a:cubicBezTo>
                        <a:pt x="1492918" y="255916"/>
                        <a:pt x="1495728" y="255783"/>
                        <a:pt x="1497817" y="257175"/>
                      </a:cubicBezTo>
                      <a:cubicBezTo>
                        <a:pt x="1500619" y="259043"/>
                        <a:pt x="1502579" y="261938"/>
                        <a:pt x="1504960" y="264319"/>
                      </a:cubicBezTo>
                      <a:cubicBezTo>
                        <a:pt x="1510623" y="281304"/>
                        <a:pt x="1502594" y="260771"/>
                        <a:pt x="1514485" y="278607"/>
                      </a:cubicBezTo>
                      <a:cubicBezTo>
                        <a:pt x="1521742" y="289492"/>
                        <a:pt x="1510405" y="283595"/>
                        <a:pt x="1524010" y="288132"/>
                      </a:cubicBezTo>
                      <a:cubicBezTo>
                        <a:pt x="1541754" y="276302"/>
                        <a:pt x="1519955" y="291510"/>
                        <a:pt x="1538298" y="276225"/>
                      </a:cubicBezTo>
                      <a:cubicBezTo>
                        <a:pt x="1540497" y="274393"/>
                        <a:pt x="1543061" y="273050"/>
                        <a:pt x="1545442" y="271463"/>
                      </a:cubicBezTo>
                      <a:cubicBezTo>
                        <a:pt x="1552484" y="250335"/>
                        <a:pt x="1541226" y="280399"/>
                        <a:pt x="1552585" y="292894"/>
                      </a:cubicBezTo>
                      <a:cubicBezTo>
                        <a:pt x="1556890" y="297629"/>
                        <a:pt x="1565285" y="291307"/>
                        <a:pt x="1571635" y="290513"/>
                      </a:cubicBezTo>
                      <a:cubicBezTo>
                        <a:pt x="1574016" y="289719"/>
                        <a:pt x="1576690" y="289524"/>
                        <a:pt x="1578779" y="288132"/>
                      </a:cubicBezTo>
                      <a:cubicBezTo>
                        <a:pt x="1596617" y="276241"/>
                        <a:pt x="1576080" y="284268"/>
                        <a:pt x="1593067" y="278607"/>
                      </a:cubicBezTo>
                      <a:cubicBezTo>
                        <a:pt x="1593861" y="274638"/>
                        <a:pt x="1594027" y="270490"/>
                        <a:pt x="1595448" y="266700"/>
                      </a:cubicBezTo>
                      <a:cubicBezTo>
                        <a:pt x="1596453" y="264021"/>
                        <a:pt x="1598930" y="262116"/>
                        <a:pt x="1600210" y="259557"/>
                      </a:cubicBezTo>
                      <a:cubicBezTo>
                        <a:pt x="1601333" y="257312"/>
                        <a:pt x="1601603" y="254720"/>
                        <a:pt x="1602592" y="252413"/>
                      </a:cubicBezTo>
                      <a:cubicBezTo>
                        <a:pt x="1603990" y="249150"/>
                        <a:pt x="1605767" y="246063"/>
                        <a:pt x="1607354" y="242888"/>
                      </a:cubicBezTo>
                      <a:cubicBezTo>
                        <a:pt x="1608148" y="245269"/>
                        <a:pt x="1608343" y="247943"/>
                        <a:pt x="1609735" y="250032"/>
                      </a:cubicBezTo>
                      <a:cubicBezTo>
                        <a:pt x="1613401" y="255530"/>
                        <a:pt x="1618754" y="258425"/>
                        <a:pt x="1624023" y="261938"/>
                      </a:cubicBezTo>
                      <a:cubicBezTo>
                        <a:pt x="1624817" y="269875"/>
                        <a:pt x="1621151" y="279747"/>
                        <a:pt x="1626404" y="285750"/>
                      </a:cubicBezTo>
                      <a:cubicBezTo>
                        <a:pt x="1628453" y="288091"/>
                        <a:pt x="1647238" y="277417"/>
                        <a:pt x="1650217" y="276225"/>
                      </a:cubicBezTo>
                      <a:cubicBezTo>
                        <a:pt x="1654878" y="274361"/>
                        <a:pt x="1664504" y="271463"/>
                        <a:pt x="1664504" y="271463"/>
                      </a:cubicBezTo>
                      <a:cubicBezTo>
                        <a:pt x="1665298" y="269082"/>
                        <a:pt x="1664640" y="265442"/>
                        <a:pt x="1666885" y="264319"/>
                      </a:cubicBezTo>
                      <a:cubicBezTo>
                        <a:pt x="1673431" y="261046"/>
                        <a:pt x="1681217" y="261332"/>
                        <a:pt x="1688317" y="259557"/>
                      </a:cubicBezTo>
                      <a:cubicBezTo>
                        <a:pt x="1690752" y="258948"/>
                        <a:pt x="1693079" y="257969"/>
                        <a:pt x="1695460" y="257175"/>
                      </a:cubicBezTo>
                      <a:cubicBezTo>
                        <a:pt x="1700223" y="252413"/>
                        <a:pt x="1708115" y="249422"/>
                        <a:pt x="1709748" y="242888"/>
                      </a:cubicBezTo>
                      <a:cubicBezTo>
                        <a:pt x="1710542" y="239713"/>
                        <a:pt x="1710085" y="235919"/>
                        <a:pt x="1712129" y="233363"/>
                      </a:cubicBezTo>
                      <a:cubicBezTo>
                        <a:pt x="1713697" y="231403"/>
                        <a:pt x="1716892" y="231776"/>
                        <a:pt x="1719273" y="230982"/>
                      </a:cubicBezTo>
                      <a:cubicBezTo>
                        <a:pt x="1723641" y="226614"/>
                        <a:pt x="1730483" y="221279"/>
                        <a:pt x="1731179" y="214313"/>
                      </a:cubicBezTo>
                      <a:cubicBezTo>
                        <a:pt x="1731484" y="211265"/>
                        <a:pt x="1728714" y="197476"/>
                        <a:pt x="1726417" y="192882"/>
                      </a:cubicBezTo>
                      <a:cubicBezTo>
                        <a:pt x="1725137" y="190322"/>
                        <a:pt x="1723242" y="188119"/>
                        <a:pt x="1721654" y="185738"/>
                      </a:cubicBezTo>
                      <a:cubicBezTo>
                        <a:pt x="1720860" y="183357"/>
                        <a:pt x="1721048" y="180369"/>
                        <a:pt x="1719273" y="178594"/>
                      </a:cubicBezTo>
                      <a:cubicBezTo>
                        <a:pt x="1715226" y="174547"/>
                        <a:pt x="1704985" y="169069"/>
                        <a:pt x="1704985" y="169069"/>
                      </a:cubicBezTo>
                      <a:cubicBezTo>
                        <a:pt x="1704191" y="166688"/>
                        <a:pt x="1702249" y="164410"/>
                        <a:pt x="1702604" y="161925"/>
                      </a:cubicBezTo>
                      <a:cubicBezTo>
                        <a:pt x="1703106" y="158411"/>
                        <a:pt x="1708063" y="155881"/>
                        <a:pt x="1707367" y="152400"/>
                      </a:cubicBezTo>
                      <a:cubicBezTo>
                        <a:pt x="1706245" y="146787"/>
                        <a:pt x="1699652" y="143543"/>
                        <a:pt x="1697842" y="138113"/>
                      </a:cubicBezTo>
                      <a:cubicBezTo>
                        <a:pt x="1695171" y="130101"/>
                        <a:pt x="1695404" y="129679"/>
                        <a:pt x="1690698" y="121444"/>
                      </a:cubicBezTo>
                      <a:cubicBezTo>
                        <a:pt x="1689278" y="118959"/>
                        <a:pt x="1687959" y="116324"/>
                        <a:pt x="1685935" y="114300"/>
                      </a:cubicBezTo>
                      <a:cubicBezTo>
                        <a:pt x="1683912" y="112277"/>
                        <a:pt x="1681173" y="111125"/>
                        <a:pt x="1678792" y="109538"/>
                      </a:cubicBezTo>
                      <a:cubicBezTo>
                        <a:pt x="1677204" y="107157"/>
                        <a:pt x="1674500" y="105217"/>
                        <a:pt x="1674029" y="102394"/>
                      </a:cubicBezTo>
                      <a:cubicBezTo>
                        <a:pt x="1673616" y="99918"/>
                        <a:pt x="1675865" y="97700"/>
                        <a:pt x="1676410" y="95250"/>
                      </a:cubicBezTo>
                      <a:cubicBezTo>
                        <a:pt x="1680688" y="76002"/>
                        <a:pt x="1675269" y="86248"/>
                        <a:pt x="1683554" y="73819"/>
                      </a:cubicBezTo>
                      <a:cubicBezTo>
                        <a:pt x="1687323" y="58741"/>
                        <a:pt x="1684120" y="67017"/>
                        <a:pt x="1695460" y="50007"/>
                      </a:cubicBezTo>
                      <a:lnTo>
                        <a:pt x="1700223" y="42863"/>
                      </a:lnTo>
                      <a:cubicBezTo>
                        <a:pt x="1701017" y="40482"/>
                        <a:pt x="1701615" y="38026"/>
                        <a:pt x="1702604" y="35719"/>
                      </a:cubicBezTo>
                      <a:cubicBezTo>
                        <a:pt x="1704002" y="32456"/>
                        <a:pt x="1706671" y="29675"/>
                        <a:pt x="1707367" y="26194"/>
                      </a:cubicBezTo>
                      <a:cubicBezTo>
                        <a:pt x="1709086" y="17597"/>
                        <a:pt x="1708954" y="8731"/>
                        <a:pt x="1709748" y="0"/>
                      </a:cubicBezTo>
                      <a:cubicBezTo>
                        <a:pt x="1713717" y="1588"/>
                        <a:pt x="1718234" y="2198"/>
                        <a:pt x="1721654" y="4763"/>
                      </a:cubicBezTo>
                      <a:cubicBezTo>
                        <a:pt x="1730870" y="11675"/>
                        <a:pt x="1727185" y="13446"/>
                        <a:pt x="1731179" y="21432"/>
                      </a:cubicBezTo>
                      <a:cubicBezTo>
                        <a:pt x="1732459" y="23992"/>
                        <a:pt x="1734354" y="26194"/>
                        <a:pt x="1735942" y="28575"/>
                      </a:cubicBezTo>
                      <a:cubicBezTo>
                        <a:pt x="1736736" y="30956"/>
                        <a:pt x="1737633" y="33305"/>
                        <a:pt x="1738323" y="35719"/>
                      </a:cubicBezTo>
                      <a:cubicBezTo>
                        <a:pt x="1739222" y="38866"/>
                        <a:pt x="1739543" y="42184"/>
                        <a:pt x="1740704" y="45244"/>
                      </a:cubicBezTo>
                      <a:cubicBezTo>
                        <a:pt x="1748284" y="65227"/>
                        <a:pt x="1764517" y="104775"/>
                        <a:pt x="1764517" y="104775"/>
                      </a:cubicBezTo>
                      <a:cubicBezTo>
                        <a:pt x="1763146" y="113003"/>
                        <a:pt x="1761818" y="130122"/>
                        <a:pt x="1757373" y="140494"/>
                      </a:cubicBezTo>
                      <a:cubicBezTo>
                        <a:pt x="1755975" y="143757"/>
                        <a:pt x="1754198" y="146844"/>
                        <a:pt x="1752610" y="150019"/>
                      </a:cubicBezTo>
                      <a:cubicBezTo>
                        <a:pt x="1753431" y="156583"/>
                        <a:pt x="1753703" y="168872"/>
                        <a:pt x="1757373" y="176213"/>
                      </a:cubicBezTo>
                      <a:cubicBezTo>
                        <a:pt x="1758653" y="178773"/>
                        <a:pt x="1760548" y="180976"/>
                        <a:pt x="1762135" y="183357"/>
                      </a:cubicBezTo>
                      <a:cubicBezTo>
                        <a:pt x="1762929" y="186532"/>
                        <a:pt x="1762702" y="190159"/>
                        <a:pt x="1764517" y="192882"/>
                      </a:cubicBezTo>
                      <a:cubicBezTo>
                        <a:pt x="1769204" y="199913"/>
                        <a:pt x="1772931" y="197780"/>
                        <a:pt x="1778804" y="195263"/>
                      </a:cubicBezTo>
                      <a:cubicBezTo>
                        <a:pt x="1782067" y="193865"/>
                        <a:pt x="1785154" y="192088"/>
                        <a:pt x="1788329" y="190500"/>
                      </a:cubicBezTo>
                      <a:cubicBezTo>
                        <a:pt x="1787535" y="193675"/>
                        <a:pt x="1785049" y="196878"/>
                        <a:pt x="1785948" y="200025"/>
                      </a:cubicBezTo>
                      <a:cubicBezTo>
                        <a:pt x="1789762" y="213374"/>
                        <a:pt x="1802578" y="204459"/>
                        <a:pt x="1809760" y="202407"/>
                      </a:cubicBezTo>
                      <a:cubicBezTo>
                        <a:pt x="1827092" y="190852"/>
                        <a:pt x="1821819" y="187731"/>
                        <a:pt x="1826429" y="200025"/>
                      </a:cubicBezTo>
                      <a:cubicBezTo>
                        <a:pt x="1827930" y="204028"/>
                        <a:pt x="1829604" y="207963"/>
                        <a:pt x="1831192" y="211932"/>
                      </a:cubicBezTo>
                      <a:cubicBezTo>
                        <a:pt x="1834638" y="236055"/>
                        <a:pt x="1831798" y="223276"/>
                        <a:pt x="1840717" y="250032"/>
                      </a:cubicBezTo>
                      <a:lnTo>
                        <a:pt x="1840717" y="250032"/>
                      </a:lnTo>
                      <a:cubicBezTo>
                        <a:pt x="1841511" y="254001"/>
                        <a:pt x="1841090" y="258424"/>
                        <a:pt x="1843098" y="261938"/>
                      </a:cubicBezTo>
                      <a:cubicBezTo>
                        <a:pt x="1845269" y="265737"/>
                        <a:pt x="1853720" y="267860"/>
                        <a:pt x="1857385" y="269082"/>
                      </a:cubicBezTo>
                      <a:cubicBezTo>
                        <a:pt x="1860560" y="267494"/>
                        <a:pt x="1864400" y="266829"/>
                        <a:pt x="1866910" y="264319"/>
                      </a:cubicBezTo>
                      <a:cubicBezTo>
                        <a:pt x="1870861" y="260368"/>
                        <a:pt x="1871918" y="252633"/>
                        <a:pt x="1874054" y="247650"/>
                      </a:cubicBezTo>
                      <a:cubicBezTo>
                        <a:pt x="1875452" y="244387"/>
                        <a:pt x="1877419" y="241388"/>
                        <a:pt x="1878817" y="238125"/>
                      </a:cubicBezTo>
                      <a:cubicBezTo>
                        <a:pt x="1879806" y="235818"/>
                        <a:pt x="1880076" y="233227"/>
                        <a:pt x="1881198" y="230982"/>
                      </a:cubicBezTo>
                      <a:cubicBezTo>
                        <a:pt x="1882478" y="228422"/>
                        <a:pt x="1884680" y="226398"/>
                        <a:pt x="1885960" y="223838"/>
                      </a:cubicBezTo>
                      <a:cubicBezTo>
                        <a:pt x="1887083" y="221593"/>
                        <a:pt x="1886950" y="218783"/>
                        <a:pt x="1888342" y="216694"/>
                      </a:cubicBezTo>
                      <a:cubicBezTo>
                        <a:pt x="1890210" y="213892"/>
                        <a:pt x="1893104" y="211931"/>
                        <a:pt x="1895485" y="209550"/>
                      </a:cubicBezTo>
                      <a:cubicBezTo>
                        <a:pt x="1896279" y="206375"/>
                        <a:pt x="1896578" y="203033"/>
                        <a:pt x="1897867" y="200025"/>
                      </a:cubicBezTo>
                      <a:cubicBezTo>
                        <a:pt x="1898994" y="197395"/>
                        <a:pt x="1902370" y="195732"/>
                        <a:pt x="1902629" y="192882"/>
                      </a:cubicBezTo>
                      <a:cubicBezTo>
                        <a:pt x="1903208" y="186509"/>
                        <a:pt x="1901042" y="180182"/>
                        <a:pt x="1900248" y="173832"/>
                      </a:cubicBezTo>
                      <a:cubicBezTo>
                        <a:pt x="1901042" y="165894"/>
                        <a:pt x="1901416" y="157904"/>
                        <a:pt x="1902629" y="150019"/>
                      </a:cubicBezTo>
                      <a:cubicBezTo>
                        <a:pt x="1903011" y="147538"/>
                        <a:pt x="1903618" y="144964"/>
                        <a:pt x="1905010" y="142875"/>
                      </a:cubicBezTo>
                      <a:cubicBezTo>
                        <a:pt x="1906878" y="140073"/>
                        <a:pt x="1909352" y="137600"/>
                        <a:pt x="1912154" y="135732"/>
                      </a:cubicBezTo>
                      <a:cubicBezTo>
                        <a:pt x="1914243" y="134340"/>
                        <a:pt x="1916917" y="134144"/>
                        <a:pt x="1919298" y="133350"/>
                      </a:cubicBezTo>
                      <a:cubicBezTo>
                        <a:pt x="1922473" y="134144"/>
                        <a:pt x="1925981" y="134108"/>
                        <a:pt x="1928823" y="135732"/>
                      </a:cubicBezTo>
                      <a:cubicBezTo>
                        <a:pt x="1938303" y="141149"/>
                        <a:pt x="1934484" y="142290"/>
                        <a:pt x="1938348" y="150019"/>
                      </a:cubicBezTo>
                      <a:cubicBezTo>
                        <a:pt x="1939628" y="152579"/>
                        <a:pt x="1941523" y="154782"/>
                        <a:pt x="1943110" y="157163"/>
                      </a:cubicBezTo>
                      <a:cubicBezTo>
                        <a:pt x="1939458" y="171771"/>
                        <a:pt x="1935624" y="182914"/>
                        <a:pt x="1943110" y="200025"/>
                      </a:cubicBezTo>
                      <a:cubicBezTo>
                        <a:pt x="1945122" y="204624"/>
                        <a:pt x="1957398" y="204788"/>
                        <a:pt x="1957398" y="204788"/>
                      </a:cubicBezTo>
                      <a:cubicBezTo>
                        <a:pt x="1958192" y="207169"/>
                        <a:pt x="1960998" y="209738"/>
                        <a:pt x="1959779" y="211932"/>
                      </a:cubicBezTo>
                      <a:cubicBezTo>
                        <a:pt x="1956508" y="217819"/>
                        <a:pt x="1945492" y="226219"/>
                        <a:pt x="1945492" y="226219"/>
                      </a:cubicBezTo>
                      <a:cubicBezTo>
                        <a:pt x="1947079" y="228600"/>
                        <a:pt x="1949127" y="230732"/>
                        <a:pt x="1950254" y="233363"/>
                      </a:cubicBezTo>
                      <a:cubicBezTo>
                        <a:pt x="1951543" y="236371"/>
                        <a:pt x="1951736" y="239741"/>
                        <a:pt x="1952635" y="242888"/>
                      </a:cubicBezTo>
                      <a:cubicBezTo>
                        <a:pt x="1953325" y="245302"/>
                        <a:pt x="1954028" y="247725"/>
                        <a:pt x="1955017" y="250032"/>
                      </a:cubicBezTo>
                      <a:cubicBezTo>
                        <a:pt x="1956415" y="253295"/>
                        <a:pt x="1958381" y="256294"/>
                        <a:pt x="1959779" y="259557"/>
                      </a:cubicBezTo>
                      <a:cubicBezTo>
                        <a:pt x="1963485" y="268204"/>
                        <a:pt x="1965652" y="284157"/>
                        <a:pt x="1966923" y="290513"/>
                      </a:cubicBezTo>
                      <a:cubicBezTo>
                        <a:pt x="1966129" y="301625"/>
                        <a:pt x="1965844" y="312786"/>
                        <a:pt x="1964542" y="323850"/>
                      </a:cubicBezTo>
                      <a:cubicBezTo>
                        <a:pt x="1964249" y="326343"/>
                        <a:pt x="1963379" y="328800"/>
                        <a:pt x="1962160" y="330994"/>
                      </a:cubicBezTo>
                      <a:cubicBezTo>
                        <a:pt x="1959380" y="335998"/>
                        <a:pt x="1958324" y="344650"/>
                        <a:pt x="1952635" y="345282"/>
                      </a:cubicBezTo>
                      <a:lnTo>
                        <a:pt x="1931204" y="347663"/>
                      </a:lnTo>
                      <a:cubicBezTo>
                        <a:pt x="1928029" y="346869"/>
                        <a:pt x="1923809" y="347767"/>
                        <a:pt x="1921679" y="345282"/>
                      </a:cubicBezTo>
                      <a:cubicBezTo>
                        <a:pt x="1918412" y="341470"/>
                        <a:pt x="1920933" y="334006"/>
                        <a:pt x="1916917" y="330994"/>
                      </a:cubicBezTo>
                      <a:cubicBezTo>
                        <a:pt x="1914627" y="329277"/>
                        <a:pt x="1914308" y="336253"/>
                        <a:pt x="1912154" y="338138"/>
                      </a:cubicBezTo>
                      <a:cubicBezTo>
                        <a:pt x="1907847" y="341907"/>
                        <a:pt x="1902629" y="344488"/>
                        <a:pt x="1897867" y="347663"/>
                      </a:cubicBezTo>
                      <a:lnTo>
                        <a:pt x="1890723" y="352425"/>
                      </a:lnTo>
                      <a:cubicBezTo>
                        <a:pt x="1878240" y="350642"/>
                        <a:pt x="1861965" y="348632"/>
                        <a:pt x="1850242" y="345282"/>
                      </a:cubicBezTo>
                      <a:cubicBezTo>
                        <a:pt x="1831159" y="339829"/>
                        <a:pt x="1839055" y="342346"/>
                        <a:pt x="1826429" y="338138"/>
                      </a:cubicBezTo>
                      <a:cubicBezTo>
                        <a:pt x="1824048" y="336550"/>
                        <a:pt x="1821073" y="335610"/>
                        <a:pt x="1819285" y="333375"/>
                      </a:cubicBezTo>
                      <a:cubicBezTo>
                        <a:pt x="1817717" y="331415"/>
                        <a:pt x="1819389" y="326587"/>
                        <a:pt x="1816904" y="326232"/>
                      </a:cubicBezTo>
                      <a:cubicBezTo>
                        <a:pt x="1811935" y="325522"/>
                        <a:pt x="1802617" y="330994"/>
                        <a:pt x="1802617" y="330994"/>
                      </a:cubicBezTo>
                      <a:cubicBezTo>
                        <a:pt x="1800236" y="333375"/>
                        <a:pt x="1795697" y="334778"/>
                        <a:pt x="1795473" y="338138"/>
                      </a:cubicBezTo>
                      <a:cubicBezTo>
                        <a:pt x="1794830" y="347773"/>
                        <a:pt x="1795174" y="358489"/>
                        <a:pt x="1800235" y="366713"/>
                      </a:cubicBezTo>
                      <a:cubicBezTo>
                        <a:pt x="1802766" y="370825"/>
                        <a:pt x="1809751" y="368360"/>
                        <a:pt x="1814523" y="369094"/>
                      </a:cubicBezTo>
                      <a:cubicBezTo>
                        <a:pt x="1820070" y="369947"/>
                        <a:pt x="1825636" y="370681"/>
                        <a:pt x="1831192" y="371475"/>
                      </a:cubicBezTo>
                      <a:cubicBezTo>
                        <a:pt x="1834367" y="373063"/>
                        <a:pt x="1840530" y="372693"/>
                        <a:pt x="1840717" y="376238"/>
                      </a:cubicBezTo>
                      <a:cubicBezTo>
                        <a:pt x="1841020" y="382003"/>
                        <a:pt x="1839514" y="413159"/>
                        <a:pt x="1828810" y="423863"/>
                      </a:cubicBezTo>
                      <a:cubicBezTo>
                        <a:pt x="1807918" y="444755"/>
                        <a:pt x="1837873" y="407018"/>
                        <a:pt x="1814523" y="438150"/>
                      </a:cubicBezTo>
                      <a:cubicBezTo>
                        <a:pt x="1813729" y="440531"/>
                        <a:pt x="1813387" y="443115"/>
                        <a:pt x="1812142" y="445294"/>
                      </a:cubicBezTo>
                      <a:cubicBezTo>
                        <a:pt x="1810173" y="448740"/>
                        <a:pt x="1805559" y="450890"/>
                        <a:pt x="1804998" y="454819"/>
                      </a:cubicBezTo>
                      <a:cubicBezTo>
                        <a:pt x="1803521" y="465154"/>
                        <a:pt x="1807161" y="477758"/>
                        <a:pt x="1809760" y="488157"/>
                      </a:cubicBezTo>
                      <a:cubicBezTo>
                        <a:pt x="1808173" y="504032"/>
                        <a:pt x="1808534" y="520225"/>
                        <a:pt x="1804998" y="535782"/>
                      </a:cubicBezTo>
                      <a:cubicBezTo>
                        <a:pt x="1804364" y="538573"/>
                        <a:pt x="1799642" y="538309"/>
                        <a:pt x="1797854" y="540544"/>
                      </a:cubicBezTo>
                      <a:cubicBezTo>
                        <a:pt x="1796286" y="542504"/>
                        <a:pt x="1796267" y="545307"/>
                        <a:pt x="1795473" y="547688"/>
                      </a:cubicBezTo>
                      <a:cubicBezTo>
                        <a:pt x="1789917" y="546894"/>
                        <a:pt x="1784015" y="547391"/>
                        <a:pt x="1778804" y="545307"/>
                      </a:cubicBezTo>
                      <a:cubicBezTo>
                        <a:pt x="1768064" y="541011"/>
                        <a:pt x="1773722" y="536413"/>
                        <a:pt x="1769279" y="528638"/>
                      </a:cubicBezTo>
                      <a:cubicBezTo>
                        <a:pt x="1767608" y="525714"/>
                        <a:pt x="1764291" y="524081"/>
                        <a:pt x="1762135" y="521494"/>
                      </a:cubicBezTo>
                      <a:cubicBezTo>
                        <a:pt x="1760303" y="519295"/>
                        <a:pt x="1758960" y="516731"/>
                        <a:pt x="1757373" y="514350"/>
                      </a:cubicBezTo>
                      <a:cubicBezTo>
                        <a:pt x="1760548" y="511175"/>
                        <a:pt x="1763090" y="507205"/>
                        <a:pt x="1766898" y="504825"/>
                      </a:cubicBezTo>
                      <a:cubicBezTo>
                        <a:pt x="1769673" y="503091"/>
                        <a:pt x="1773415" y="503733"/>
                        <a:pt x="1776423" y="502444"/>
                      </a:cubicBezTo>
                      <a:cubicBezTo>
                        <a:pt x="1799454" y="492575"/>
                        <a:pt x="1765737" y="502141"/>
                        <a:pt x="1793092" y="495300"/>
                      </a:cubicBezTo>
                      <a:cubicBezTo>
                        <a:pt x="1796856" y="484009"/>
                        <a:pt x="1796227" y="491506"/>
                        <a:pt x="1790710" y="478632"/>
                      </a:cubicBezTo>
                      <a:cubicBezTo>
                        <a:pt x="1789721" y="476325"/>
                        <a:pt x="1790104" y="473263"/>
                        <a:pt x="1788329" y="471488"/>
                      </a:cubicBezTo>
                      <a:cubicBezTo>
                        <a:pt x="1786554" y="469713"/>
                        <a:pt x="1783566" y="469901"/>
                        <a:pt x="1781185" y="469107"/>
                      </a:cubicBezTo>
                      <a:cubicBezTo>
                        <a:pt x="1780391" y="466726"/>
                        <a:pt x="1780372" y="463923"/>
                        <a:pt x="1778804" y="461963"/>
                      </a:cubicBezTo>
                      <a:cubicBezTo>
                        <a:pt x="1777016" y="459728"/>
                        <a:pt x="1773859" y="459032"/>
                        <a:pt x="1771660" y="457200"/>
                      </a:cubicBezTo>
                      <a:cubicBezTo>
                        <a:pt x="1769073" y="455044"/>
                        <a:pt x="1767104" y="452213"/>
                        <a:pt x="1764517" y="450057"/>
                      </a:cubicBezTo>
                      <a:cubicBezTo>
                        <a:pt x="1762318" y="448225"/>
                        <a:pt x="1759572" y="447126"/>
                        <a:pt x="1757373" y="445294"/>
                      </a:cubicBezTo>
                      <a:cubicBezTo>
                        <a:pt x="1754786" y="443138"/>
                        <a:pt x="1752385" y="440737"/>
                        <a:pt x="1750229" y="438150"/>
                      </a:cubicBezTo>
                      <a:cubicBezTo>
                        <a:pt x="1748397" y="435952"/>
                        <a:pt x="1747796" y="432670"/>
                        <a:pt x="1745467" y="431007"/>
                      </a:cubicBezTo>
                      <a:cubicBezTo>
                        <a:pt x="1741988" y="428522"/>
                        <a:pt x="1737529" y="427832"/>
                        <a:pt x="1733560" y="426244"/>
                      </a:cubicBezTo>
                      <a:cubicBezTo>
                        <a:pt x="1728004" y="420688"/>
                        <a:pt x="1721251" y="416113"/>
                        <a:pt x="1716892" y="409575"/>
                      </a:cubicBezTo>
                      <a:cubicBezTo>
                        <a:pt x="1715304" y="407194"/>
                        <a:pt x="1714364" y="404220"/>
                        <a:pt x="1712129" y="402432"/>
                      </a:cubicBezTo>
                      <a:cubicBezTo>
                        <a:pt x="1710169" y="400864"/>
                        <a:pt x="1707366" y="400844"/>
                        <a:pt x="1704985" y="400050"/>
                      </a:cubicBezTo>
                      <a:cubicBezTo>
                        <a:pt x="1703398" y="396875"/>
                        <a:pt x="1702471" y="393272"/>
                        <a:pt x="1700223" y="390525"/>
                      </a:cubicBezTo>
                      <a:cubicBezTo>
                        <a:pt x="1695247" y="384444"/>
                        <a:pt x="1683554" y="373857"/>
                        <a:pt x="1683554" y="373857"/>
                      </a:cubicBezTo>
                      <a:cubicBezTo>
                        <a:pt x="1678399" y="353234"/>
                        <a:pt x="1686175" y="374098"/>
                        <a:pt x="1671648" y="359569"/>
                      </a:cubicBezTo>
                      <a:cubicBezTo>
                        <a:pt x="1669873" y="357794"/>
                        <a:pt x="1670808" y="354406"/>
                        <a:pt x="1669267" y="352425"/>
                      </a:cubicBezTo>
                      <a:cubicBezTo>
                        <a:pt x="1660486" y="341135"/>
                        <a:pt x="1657383" y="339741"/>
                        <a:pt x="1647835" y="333375"/>
                      </a:cubicBezTo>
                      <a:cubicBezTo>
                        <a:pt x="1624800" y="350652"/>
                        <a:pt x="1649349" y="333808"/>
                        <a:pt x="1631167" y="342900"/>
                      </a:cubicBezTo>
                      <a:cubicBezTo>
                        <a:pt x="1627686" y="344641"/>
                        <a:pt x="1616655" y="353190"/>
                        <a:pt x="1614498" y="354807"/>
                      </a:cubicBezTo>
                      <a:cubicBezTo>
                        <a:pt x="1583542" y="354013"/>
                        <a:pt x="1552535" y="354357"/>
                        <a:pt x="1521629" y="352425"/>
                      </a:cubicBezTo>
                      <a:cubicBezTo>
                        <a:pt x="1517981" y="352197"/>
                        <a:pt x="1497916" y="347093"/>
                        <a:pt x="1490673" y="345282"/>
                      </a:cubicBezTo>
                      <a:cubicBezTo>
                        <a:pt x="1470829" y="346076"/>
                        <a:pt x="1450889" y="345548"/>
                        <a:pt x="1431142" y="347663"/>
                      </a:cubicBezTo>
                      <a:cubicBezTo>
                        <a:pt x="1428296" y="347968"/>
                        <a:pt x="1426628" y="351298"/>
                        <a:pt x="1423998" y="352425"/>
                      </a:cubicBezTo>
                      <a:cubicBezTo>
                        <a:pt x="1420990" y="353714"/>
                        <a:pt x="1417608" y="353867"/>
                        <a:pt x="1414473" y="354807"/>
                      </a:cubicBezTo>
                      <a:cubicBezTo>
                        <a:pt x="1409665" y="356250"/>
                        <a:pt x="1404948" y="357982"/>
                        <a:pt x="1400185" y="359569"/>
                      </a:cubicBezTo>
                      <a:cubicBezTo>
                        <a:pt x="1362085" y="358775"/>
                        <a:pt x="1323939" y="359227"/>
                        <a:pt x="1285885" y="357188"/>
                      </a:cubicBezTo>
                      <a:cubicBezTo>
                        <a:pt x="1279349" y="356838"/>
                        <a:pt x="1273275" y="353596"/>
                        <a:pt x="1266835" y="352425"/>
                      </a:cubicBezTo>
                      <a:cubicBezTo>
                        <a:pt x="1255791" y="350417"/>
                        <a:pt x="1244586" y="349414"/>
                        <a:pt x="1233498" y="347663"/>
                      </a:cubicBezTo>
                      <a:cubicBezTo>
                        <a:pt x="1229500" y="347032"/>
                        <a:pt x="1225561" y="346076"/>
                        <a:pt x="1221592" y="345282"/>
                      </a:cubicBezTo>
                      <a:lnTo>
                        <a:pt x="1197779" y="350044"/>
                      </a:lnTo>
                      <a:cubicBezTo>
                        <a:pt x="1193034" y="350934"/>
                        <a:pt x="1188116" y="351038"/>
                        <a:pt x="1183492" y="352425"/>
                      </a:cubicBezTo>
                      <a:cubicBezTo>
                        <a:pt x="1180092" y="353445"/>
                        <a:pt x="1177512" y="357011"/>
                        <a:pt x="1173967" y="357188"/>
                      </a:cubicBezTo>
                      <a:cubicBezTo>
                        <a:pt x="1129565" y="359408"/>
                        <a:pt x="1085067" y="358775"/>
                        <a:pt x="1040617" y="359569"/>
                      </a:cubicBezTo>
                      <a:cubicBezTo>
                        <a:pt x="1008867" y="358775"/>
                        <a:pt x="977050" y="359399"/>
                        <a:pt x="945367" y="357188"/>
                      </a:cubicBezTo>
                      <a:cubicBezTo>
                        <a:pt x="942512" y="356989"/>
                        <a:pt x="940938" y="353330"/>
                        <a:pt x="938223" y="352425"/>
                      </a:cubicBezTo>
                      <a:cubicBezTo>
                        <a:pt x="933642" y="350898"/>
                        <a:pt x="928698" y="350838"/>
                        <a:pt x="923935" y="350044"/>
                      </a:cubicBezTo>
                      <a:cubicBezTo>
                        <a:pt x="915998" y="351632"/>
                        <a:pt x="908205" y="354358"/>
                        <a:pt x="900123" y="354807"/>
                      </a:cubicBezTo>
                      <a:cubicBezTo>
                        <a:pt x="893358" y="355183"/>
                        <a:pt x="877039" y="351618"/>
                        <a:pt x="869167" y="350044"/>
                      </a:cubicBezTo>
                      <a:cubicBezTo>
                        <a:pt x="848694" y="336397"/>
                        <a:pt x="874597" y="352759"/>
                        <a:pt x="854879" y="342900"/>
                      </a:cubicBezTo>
                      <a:cubicBezTo>
                        <a:pt x="852319" y="341620"/>
                        <a:pt x="850220" y="339558"/>
                        <a:pt x="847735" y="338138"/>
                      </a:cubicBezTo>
                      <a:cubicBezTo>
                        <a:pt x="844653" y="336377"/>
                        <a:pt x="841292" y="335136"/>
                        <a:pt x="838210" y="333375"/>
                      </a:cubicBezTo>
                      <a:cubicBezTo>
                        <a:pt x="835725" y="331955"/>
                        <a:pt x="833627" y="329893"/>
                        <a:pt x="831067" y="328613"/>
                      </a:cubicBezTo>
                      <a:cubicBezTo>
                        <a:pt x="828822" y="327491"/>
                        <a:pt x="826230" y="327221"/>
                        <a:pt x="823923" y="326232"/>
                      </a:cubicBezTo>
                      <a:cubicBezTo>
                        <a:pt x="820660" y="324834"/>
                        <a:pt x="817661" y="322867"/>
                        <a:pt x="814398" y="321469"/>
                      </a:cubicBezTo>
                      <a:cubicBezTo>
                        <a:pt x="812091" y="320480"/>
                        <a:pt x="809561" y="320077"/>
                        <a:pt x="807254" y="319088"/>
                      </a:cubicBezTo>
                      <a:cubicBezTo>
                        <a:pt x="803991" y="317690"/>
                        <a:pt x="801097" y="315448"/>
                        <a:pt x="797729" y="314325"/>
                      </a:cubicBezTo>
                      <a:cubicBezTo>
                        <a:pt x="793889" y="313045"/>
                        <a:pt x="789715" y="313056"/>
                        <a:pt x="785823" y="311944"/>
                      </a:cubicBezTo>
                      <a:cubicBezTo>
                        <a:pt x="778583" y="309875"/>
                        <a:pt x="771536" y="307181"/>
                        <a:pt x="764392" y="304800"/>
                      </a:cubicBezTo>
                      <a:lnTo>
                        <a:pt x="750104" y="300038"/>
                      </a:lnTo>
                      <a:lnTo>
                        <a:pt x="742960" y="297657"/>
                      </a:lnTo>
                      <a:cubicBezTo>
                        <a:pt x="735782" y="292871"/>
                        <a:pt x="734756" y="291760"/>
                        <a:pt x="726292" y="288132"/>
                      </a:cubicBezTo>
                      <a:cubicBezTo>
                        <a:pt x="723985" y="287143"/>
                        <a:pt x="721455" y="286739"/>
                        <a:pt x="719148" y="285750"/>
                      </a:cubicBezTo>
                      <a:cubicBezTo>
                        <a:pt x="715885" y="284352"/>
                        <a:pt x="712705" y="282749"/>
                        <a:pt x="709623" y="280988"/>
                      </a:cubicBezTo>
                      <a:cubicBezTo>
                        <a:pt x="707138" y="279568"/>
                        <a:pt x="705159" y="277230"/>
                        <a:pt x="702479" y="276225"/>
                      </a:cubicBezTo>
                      <a:cubicBezTo>
                        <a:pt x="698689" y="274804"/>
                        <a:pt x="694524" y="274722"/>
                        <a:pt x="690573" y="273844"/>
                      </a:cubicBezTo>
                      <a:cubicBezTo>
                        <a:pt x="687378" y="273134"/>
                        <a:pt x="684223" y="272257"/>
                        <a:pt x="681048" y="271463"/>
                      </a:cubicBezTo>
                      <a:cubicBezTo>
                        <a:pt x="678667" y="269875"/>
                        <a:pt x="676535" y="267827"/>
                        <a:pt x="673904" y="266700"/>
                      </a:cubicBezTo>
                      <a:cubicBezTo>
                        <a:pt x="652371" y="257471"/>
                        <a:pt x="675175" y="271515"/>
                        <a:pt x="657235" y="259557"/>
                      </a:cubicBezTo>
                      <a:cubicBezTo>
                        <a:pt x="650885" y="260351"/>
                        <a:pt x="644481" y="260793"/>
                        <a:pt x="638185" y="261938"/>
                      </a:cubicBezTo>
                      <a:cubicBezTo>
                        <a:pt x="635716" y="262387"/>
                        <a:pt x="633463" y="263659"/>
                        <a:pt x="631042" y="264319"/>
                      </a:cubicBezTo>
                      <a:cubicBezTo>
                        <a:pt x="624727" y="266041"/>
                        <a:pt x="618342" y="267494"/>
                        <a:pt x="611992" y="269082"/>
                      </a:cubicBezTo>
                      <a:cubicBezTo>
                        <a:pt x="601673" y="268288"/>
                        <a:pt x="591321" y="267843"/>
                        <a:pt x="581035" y="266700"/>
                      </a:cubicBezTo>
                      <a:cubicBezTo>
                        <a:pt x="577013" y="266253"/>
                        <a:pt x="573127" y="264950"/>
                        <a:pt x="569129" y="264319"/>
                      </a:cubicBezTo>
                      <a:cubicBezTo>
                        <a:pt x="538612" y="259501"/>
                        <a:pt x="539345" y="259912"/>
                        <a:pt x="511979" y="257175"/>
                      </a:cubicBezTo>
                      <a:cubicBezTo>
                        <a:pt x="505629" y="255588"/>
                        <a:pt x="499375" y="253550"/>
                        <a:pt x="492929" y="252413"/>
                      </a:cubicBezTo>
                      <a:cubicBezTo>
                        <a:pt x="485851" y="251164"/>
                        <a:pt x="478471" y="251775"/>
                        <a:pt x="471498" y="250032"/>
                      </a:cubicBezTo>
                      <a:cubicBezTo>
                        <a:pt x="468721" y="249338"/>
                        <a:pt x="466914" y="246549"/>
                        <a:pt x="464354" y="245269"/>
                      </a:cubicBezTo>
                      <a:cubicBezTo>
                        <a:pt x="462109" y="244146"/>
                        <a:pt x="459504" y="243907"/>
                        <a:pt x="457210" y="242888"/>
                      </a:cubicBezTo>
                      <a:cubicBezTo>
                        <a:pt x="452344" y="240725"/>
                        <a:pt x="447685" y="238125"/>
                        <a:pt x="442923" y="235744"/>
                      </a:cubicBezTo>
                      <a:cubicBezTo>
                        <a:pt x="441335" y="233363"/>
                        <a:pt x="440184" y="230624"/>
                        <a:pt x="438160" y="228600"/>
                      </a:cubicBezTo>
                      <a:cubicBezTo>
                        <a:pt x="432029" y="222469"/>
                        <a:pt x="427629" y="223160"/>
                        <a:pt x="419110" y="221457"/>
                      </a:cubicBezTo>
                      <a:cubicBezTo>
                        <a:pt x="416729" y="219869"/>
                        <a:pt x="414597" y="217821"/>
                        <a:pt x="411967" y="216694"/>
                      </a:cubicBezTo>
                      <a:cubicBezTo>
                        <a:pt x="408959" y="215405"/>
                        <a:pt x="405589" y="215212"/>
                        <a:pt x="402442" y="214313"/>
                      </a:cubicBezTo>
                      <a:cubicBezTo>
                        <a:pt x="400028" y="213623"/>
                        <a:pt x="397605" y="212921"/>
                        <a:pt x="395298" y="211932"/>
                      </a:cubicBezTo>
                      <a:cubicBezTo>
                        <a:pt x="392035" y="210534"/>
                        <a:pt x="389173" y="208189"/>
                        <a:pt x="385773" y="207169"/>
                      </a:cubicBezTo>
                      <a:cubicBezTo>
                        <a:pt x="381148" y="205782"/>
                        <a:pt x="376231" y="205678"/>
                        <a:pt x="371485" y="204788"/>
                      </a:cubicBezTo>
                      <a:cubicBezTo>
                        <a:pt x="334313" y="197818"/>
                        <a:pt x="360448" y="201089"/>
                        <a:pt x="319098" y="197644"/>
                      </a:cubicBezTo>
                      <a:cubicBezTo>
                        <a:pt x="310367" y="199232"/>
                        <a:pt x="301715" y="201350"/>
                        <a:pt x="292904" y="202407"/>
                      </a:cubicBezTo>
                      <a:cubicBezTo>
                        <a:pt x="281843" y="203734"/>
                        <a:pt x="270538" y="202852"/>
                        <a:pt x="259567" y="204788"/>
                      </a:cubicBezTo>
                      <a:cubicBezTo>
                        <a:pt x="256749" y="205285"/>
                        <a:pt x="255038" y="208388"/>
                        <a:pt x="252423" y="209550"/>
                      </a:cubicBezTo>
                      <a:cubicBezTo>
                        <a:pt x="247835" y="211589"/>
                        <a:pt x="238135" y="214313"/>
                        <a:pt x="238135" y="214313"/>
                      </a:cubicBezTo>
                      <a:cubicBezTo>
                        <a:pt x="235754" y="215900"/>
                        <a:pt x="233015" y="217052"/>
                        <a:pt x="230992" y="219075"/>
                      </a:cubicBezTo>
                      <a:cubicBezTo>
                        <a:pt x="223889" y="226178"/>
                        <a:pt x="225188" y="230242"/>
                        <a:pt x="228610" y="240507"/>
                      </a:cubicBezTo>
                      <a:cubicBezTo>
                        <a:pt x="229515" y="243222"/>
                        <a:pt x="231785" y="245269"/>
                        <a:pt x="233373" y="247650"/>
                      </a:cubicBezTo>
                      <a:cubicBezTo>
                        <a:pt x="234167" y="250825"/>
                        <a:pt x="234605" y="254111"/>
                        <a:pt x="235754" y="257175"/>
                      </a:cubicBezTo>
                      <a:cubicBezTo>
                        <a:pt x="237000" y="260499"/>
                        <a:pt x="240245" y="263161"/>
                        <a:pt x="240517" y="266700"/>
                      </a:cubicBezTo>
                      <a:cubicBezTo>
                        <a:pt x="241068" y="273867"/>
                        <a:pt x="239317" y="281042"/>
                        <a:pt x="238135" y="288132"/>
                      </a:cubicBezTo>
                      <a:cubicBezTo>
                        <a:pt x="237722" y="290608"/>
                        <a:pt x="237529" y="293500"/>
                        <a:pt x="235754" y="295275"/>
                      </a:cubicBezTo>
                      <a:cubicBezTo>
                        <a:pt x="233979" y="297050"/>
                        <a:pt x="230991" y="296863"/>
                        <a:pt x="228610" y="297657"/>
                      </a:cubicBezTo>
                      <a:cubicBezTo>
                        <a:pt x="227023" y="300038"/>
                        <a:pt x="225128" y="302240"/>
                        <a:pt x="223848" y="304800"/>
                      </a:cubicBezTo>
                      <a:cubicBezTo>
                        <a:pt x="222726" y="307045"/>
                        <a:pt x="223242" y="310169"/>
                        <a:pt x="221467" y="311944"/>
                      </a:cubicBezTo>
                      <a:cubicBezTo>
                        <a:pt x="219692" y="313719"/>
                        <a:pt x="216704" y="313531"/>
                        <a:pt x="214323" y="314325"/>
                      </a:cubicBezTo>
                      <a:cubicBezTo>
                        <a:pt x="211942" y="318294"/>
                        <a:pt x="209249" y="322092"/>
                        <a:pt x="207179" y="326232"/>
                      </a:cubicBezTo>
                      <a:cubicBezTo>
                        <a:pt x="200914" y="338763"/>
                        <a:pt x="210589" y="330417"/>
                        <a:pt x="197654" y="347663"/>
                      </a:cubicBezTo>
                      <a:cubicBezTo>
                        <a:pt x="195937" y="349952"/>
                        <a:pt x="192891" y="350838"/>
                        <a:pt x="190510" y="352425"/>
                      </a:cubicBezTo>
                      <a:cubicBezTo>
                        <a:pt x="189716" y="356394"/>
                        <a:pt x="189194" y="360427"/>
                        <a:pt x="188129" y="364332"/>
                      </a:cubicBezTo>
                      <a:cubicBezTo>
                        <a:pt x="186808" y="369175"/>
                        <a:pt x="184419" y="373711"/>
                        <a:pt x="183367" y="378619"/>
                      </a:cubicBezTo>
                      <a:cubicBezTo>
                        <a:pt x="182026" y="384876"/>
                        <a:pt x="182097" y="391367"/>
                        <a:pt x="180985" y="397669"/>
                      </a:cubicBezTo>
                      <a:cubicBezTo>
                        <a:pt x="179713" y="404876"/>
                        <a:pt x="177017" y="423466"/>
                        <a:pt x="176223" y="42862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8" name="Freeform: Shape 17">
                  <a:extLst>
                    <a:ext uri="{FF2B5EF4-FFF2-40B4-BE49-F238E27FC236}">
                      <a16:creationId xmlns:a16="http://schemas.microsoft.com/office/drawing/2014/main" id="{02FE4B55-8827-4DFC-A46B-05FCE239FCD9}"/>
                    </a:ext>
                  </a:extLst>
                </p:cNvPr>
                <p:cNvSpPr/>
                <p:nvPr/>
              </p:nvSpPr>
              <p:spPr>
                <a:xfrm>
                  <a:off x="256345" y="2158953"/>
                  <a:ext cx="57980" cy="67047"/>
                </a:xfrm>
                <a:custGeom>
                  <a:avLst/>
                  <a:gdLst>
                    <a:gd name="connsiteX0" fmla="*/ 48455 w 57980"/>
                    <a:gd name="connsiteY0" fmla="*/ 23835 h 67047"/>
                    <a:gd name="connsiteX1" fmla="*/ 48455 w 57980"/>
                    <a:gd name="connsiteY1" fmla="*/ 23835 h 67047"/>
                    <a:gd name="connsiteX2" fmla="*/ 38930 w 57980"/>
                    <a:gd name="connsiteY2" fmla="*/ 4785 h 67047"/>
                    <a:gd name="connsiteX3" fmla="*/ 7974 w 57980"/>
                    <a:gd name="connsiteY3" fmla="*/ 2404 h 67047"/>
                    <a:gd name="connsiteX4" fmla="*/ 830 w 57980"/>
                    <a:gd name="connsiteY4" fmla="*/ 11929 h 67047"/>
                    <a:gd name="connsiteX5" fmla="*/ 12736 w 57980"/>
                    <a:gd name="connsiteY5" fmla="*/ 47648 h 67047"/>
                    <a:gd name="connsiteX6" fmla="*/ 15118 w 57980"/>
                    <a:gd name="connsiteY6" fmla="*/ 54791 h 67047"/>
                    <a:gd name="connsiteX7" fmla="*/ 24643 w 57980"/>
                    <a:gd name="connsiteY7" fmla="*/ 57173 h 67047"/>
                    <a:gd name="connsiteX8" fmla="*/ 31786 w 57980"/>
                    <a:gd name="connsiteY8" fmla="*/ 59554 h 67047"/>
                    <a:gd name="connsiteX9" fmla="*/ 38930 w 57980"/>
                    <a:gd name="connsiteY9" fmla="*/ 66698 h 67047"/>
                    <a:gd name="connsiteX10" fmla="*/ 57980 w 57980"/>
                    <a:gd name="connsiteY10" fmla="*/ 52410 h 67047"/>
                    <a:gd name="connsiteX11" fmla="*/ 55599 w 57980"/>
                    <a:gd name="connsiteY11" fmla="*/ 33360 h 67047"/>
                    <a:gd name="connsiteX12" fmla="*/ 43693 w 57980"/>
                    <a:gd name="connsiteY12" fmla="*/ 28598 h 67047"/>
                    <a:gd name="connsiteX13" fmla="*/ 48455 w 57980"/>
                    <a:gd name="connsiteY13" fmla="*/ 23835 h 6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980" h="67047">
                      <a:moveTo>
                        <a:pt x="48455" y="23835"/>
                      </a:moveTo>
                      <a:lnTo>
                        <a:pt x="48455" y="23835"/>
                      </a:lnTo>
                      <a:cubicBezTo>
                        <a:pt x="45280" y="17485"/>
                        <a:pt x="43679" y="10062"/>
                        <a:pt x="38930" y="4785"/>
                      </a:cubicBezTo>
                      <a:cubicBezTo>
                        <a:pt x="31350" y="-3637"/>
                        <a:pt x="15892" y="1414"/>
                        <a:pt x="7974" y="2404"/>
                      </a:cubicBezTo>
                      <a:cubicBezTo>
                        <a:pt x="5593" y="5579"/>
                        <a:pt x="1063" y="7967"/>
                        <a:pt x="830" y="11929"/>
                      </a:cubicBezTo>
                      <a:cubicBezTo>
                        <a:pt x="-886" y="41103"/>
                        <a:pt x="-1198" y="38357"/>
                        <a:pt x="12736" y="47648"/>
                      </a:cubicBezTo>
                      <a:cubicBezTo>
                        <a:pt x="13530" y="50029"/>
                        <a:pt x="13158" y="53223"/>
                        <a:pt x="15118" y="54791"/>
                      </a:cubicBezTo>
                      <a:cubicBezTo>
                        <a:pt x="17674" y="56835"/>
                        <a:pt x="21496" y="56274"/>
                        <a:pt x="24643" y="57173"/>
                      </a:cubicBezTo>
                      <a:cubicBezTo>
                        <a:pt x="27056" y="57863"/>
                        <a:pt x="29405" y="58760"/>
                        <a:pt x="31786" y="59554"/>
                      </a:cubicBezTo>
                      <a:cubicBezTo>
                        <a:pt x="34167" y="61935"/>
                        <a:pt x="35579" y="66363"/>
                        <a:pt x="38930" y="66698"/>
                      </a:cubicBezTo>
                      <a:cubicBezTo>
                        <a:pt x="56882" y="68493"/>
                        <a:pt x="55253" y="63318"/>
                        <a:pt x="57980" y="52410"/>
                      </a:cubicBezTo>
                      <a:cubicBezTo>
                        <a:pt x="57186" y="46060"/>
                        <a:pt x="58891" y="38847"/>
                        <a:pt x="55599" y="33360"/>
                      </a:cubicBezTo>
                      <a:cubicBezTo>
                        <a:pt x="53400" y="29695"/>
                        <a:pt x="46977" y="31334"/>
                        <a:pt x="43693" y="28598"/>
                      </a:cubicBezTo>
                      <a:cubicBezTo>
                        <a:pt x="40558" y="25985"/>
                        <a:pt x="47661" y="24629"/>
                        <a:pt x="48455" y="2383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0" name="Freeform: Shape 19">
                  <a:extLst>
                    <a:ext uri="{FF2B5EF4-FFF2-40B4-BE49-F238E27FC236}">
                      <a16:creationId xmlns:a16="http://schemas.microsoft.com/office/drawing/2014/main" id="{9595DC75-5AEC-48F0-9F82-D691AD8B7FD0}"/>
                    </a:ext>
                  </a:extLst>
                </p:cNvPr>
                <p:cNvSpPr/>
                <p:nvPr/>
              </p:nvSpPr>
              <p:spPr>
                <a:xfrm>
                  <a:off x="2428875" y="977876"/>
                  <a:ext cx="359569" cy="466756"/>
                </a:xfrm>
                <a:custGeom>
                  <a:avLst/>
                  <a:gdLst>
                    <a:gd name="connsiteX0" fmla="*/ 59531 w 359569"/>
                    <a:gd name="connsiteY0" fmla="*/ 107156 h 466756"/>
                    <a:gd name="connsiteX1" fmla="*/ 59531 w 359569"/>
                    <a:gd name="connsiteY1" fmla="*/ 107156 h 466756"/>
                    <a:gd name="connsiteX2" fmla="*/ 80963 w 359569"/>
                    <a:gd name="connsiteY2" fmla="*/ 116681 h 466756"/>
                    <a:gd name="connsiteX3" fmla="*/ 97631 w 359569"/>
                    <a:gd name="connsiteY3" fmla="*/ 128587 h 466756"/>
                    <a:gd name="connsiteX4" fmla="*/ 109538 w 359569"/>
                    <a:gd name="connsiteY4" fmla="*/ 130968 h 466756"/>
                    <a:gd name="connsiteX5" fmla="*/ 119063 w 359569"/>
                    <a:gd name="connsiteY5" fmla="*/ 133350 h 466756"/>
                    <a:gd name="connsiteX6" fmla="*/ 166688 w 359569"/>
                    <a:gd name="connsiteY6" fmla="*/ 130968 h 466756"/>
                    <a:gd name="connsiteX7" fmla="*/ 176213 w 359569"/>
                    <a:gd name="connsiteY7" fmla="*/ 126206 h 466756"/>
                    <a:gd name="connsiteX8" fmla="*/ 183356 w 359569"/>
                    <a:gd name="connsiteY8" fmla="*/ 123825 h 466756"/>
                    <a:gd name="connsiteX9" fmla="*/ 190500 w 359569"/>
                    <a:gd name="connsiteY9" fmla="*/ 128587 h 466756"/>
                    <a:gd name="connsiteX10" fmla="*/ 226219 w 359569"/>
                    <a:gd name="connsiteY10" fmla="*/ 128587 h 466756"/>
                    <a:gd name="connsiteX11" fmla="*/ 221456 w 359569"/>
                    <a:gd name="connsiteY11" fmla="*/ 138112 h 466756"/>
                    <a:gd name="connsiteX12" fmla="*/ 219075 w 359569"/>
                    <a:gd name="connsiteY12" fmla="*/ 145256 h 466756"/>
                    <a:gd name="connsiteX13" fmla="*/ 200025 w 359569"/>
                    <a:gd name="connsiteY13" fmla="*/ 166687 h 466756"/>
                    <a:gd name="connsiteX14" fmla="*/ 183356 w 359569"/>
                    <a:gd name="connsiteY14" fmla="*/ 180975 h 466756"/>
                    <a:gd name="connsiteX15" fmla="*/ 176213 w 359569"/>
                    <a:gd name="connsiteY15" fmla="*/ 183356 h 466756"/>
                    <a:gd name="connsiteX16" fmla="*/ 166688 w 359569"/>
                    <a:gd name="connsiteY16" fmla="*/ 190500 h 466756"/>
                    <a:gd name="connsiteX17" fmla="*/ 130969 w 359569"/>
                    <a:gd name="connsiteY17" fmla="*/ 202406 h 466756"/>
                    <a:gd name="connsiteX18" fmla="*/ 123825 w 359569"/>
                    <a:gd name="connsiteY18" fmla="*/ 242887 h 466756"/>
                    <a:gd name="connsiteX19" fmla="*/ 119063 w 359569"/>
                    <a:gd name="connsiteY19" fmla="*/ 250031 h 466756"/>
                    <a:gd name="connsiteX20" fmla="*/ 111919 w 359569"/>
                    <a:gd name="connsiteY20" fmla="*/ 252412 h 466756"/>
                    <a:gd name="connsiteX21" fmla="*/ 100013 w 359569"/>
                    <a:gd name="connsiteY21" fmla="*/ 233362 h 466756"/>
                    <a:gd name="connsiteX22" fmla="*/ 95250 w 359569"/>
                    <a:gd name="connsiteY22" fmla="*/ 204787 h 466756"/>
                    <a:gd name="connsiteX23" fmla="*/ 92869 w 359569"/>
                    <a:gd name="connsiteY23" fmla="*/ 197643 h 466756"/>
                    <a:gd name="connsiteX24" fmla="*/ 85725 w 359569"/>
                    <a:gd name="connsiteY24" fmla="*/ 195262 h 466756"/>
                    <a:gd name="connsiteX25" fmla="*/ 78581 w 359569"/>
                    <a:gd name="connsiteY25" fmla="*/ 190500 h 466756"/>
                    <a:gd name="connsiteX26" fmla="*/ 61913 w 359569"/>
                    <a:gd name="connsiteY26" fmla="*/ 192881 h 466756"/>
                    <a:gd name="connsiteX27" fmla="*/ 54769 w 359569"/>
                    <a:gd name="connsiteY27" fmla="*/ 195262 h 466756"/>
                    <a:gd name="connsiteX28" fmla="*/ 64294 w 359569"/>
                    <a:gd name="connsiteY28" fmla="*/ 219075 h 466756"/>
                    <a:gd name="connsiteX29" fmla="*/ 69056 w 359569"/>
                    <a:gd name="connsiteY29" fmla="*/ 235743 h 466756"/>
                    <a:gd name="connsiteX30" fmla="*/ 73819 w 359569"/>
                    <a:gd name="connsiteY30" fmla="*/ 250031 h 466756"/>
                    <a:gd name="connsiteX31" fmla="*/ 76200 w 359569"/>
                    <a:gd name="connsiteY31" fmla="*/ 259556 h 466756"/>
                    <a:gd name="connsiteX32" fmla="*/ 80963 w 359569"/>
                    <a:gd name="connsiteY32" fmla="*/ 266700 h 466756"/>
                    <a:gd name="connsiteX33" fmla="*/ 83344 w 359569"/>
                    <a:gd name="connsiteY33" fmla="*/ 276225 h 466756"/>
                    <a:gd name="connsiteX34" fmla="*/ 88106 w 359569"/>
                    <a:gd name="connsiteY34" fmla="*/ 285750 h 466756"/>
                    <a:gd name="connsiteX35" fmla="*/ 90488 w 359569"/>
                    <a:gd name="connsiteY35" fmla="*/ 292893 h 466756"/>
                    <a:gd name="connsiteX36" fmla="*/ 88106 w 359569"/>
                    <a:gd name="connsiteY36" fmla="*/ 311943 h 466756"/>
                    <a:gd name="connsiteX37" fmla="*/ 52388 w 359569"/>
                    <a:gd name="connsiteY37" fmla="*/ 319087 h 466756"/>
                    <a:gd name="connsiteX38" fmla="*/ 61913 w 359569"/>
                    <a:gd name="connsiteY38" fmla="*/ 321468 h 466756"/>
                    <a:gd name="connsiteX39" fmla="*/ 52388 w 359569"/>
                    <a:gd name="connsiteY39" fmla="*/ 347662 h 466756"/>
                    <a:gd name="connsiteX40" fmla="*/ 54769 w 359569"/>
                    <a:gd name="connsiteY40" fmla="*/ 371475 h 466756"/>
                    <a:gd name="connsiteX41" fmla="*/ 59531 w 359569"/>
                    <a:gd name="connsiteY41" fmla="*/ 388143 h 466756"/>
                    <a:gd name="connsiteX42" fmla="*/ 54769 w 359569"/>
                    <a:gd name="connsiteY42" fmla="*/ 407193 h 466756"/>
                    <a:gd name="connsiteX43" fmla="*/ 38100 w 359569"/>
                    <a:gd name="connsiteY43" fmla="*/ 402431 h 466756"/>
                    <a:gd name="connsiteX44" fmla="*/ 23813 w 359569"/>
                    <a:gd name="connsiteY44" fmla="*/ 400050 h 466756"/>
                    <a:gd name="connsiteX45" fmla="*/ 2381 w 359569"/>
                    <a:gd name="connsiteY45" fmla="*/ 397668 h 466756"/>
                    <a:gd name="connsiteX46" fmla="*/ 0 w 359569"/>
                    <a:gd name="connsiteY46" fmla="*/ 404812 h 466756"/>
                    <a:gd name="connsiteX47" fmla="*/ 52388 w 359569"/>
                    <a:gd name="connsiteY47" fmla="*/ 447675 h 466756"/>
                    <a:gd name="connsiteX48" fmla="*/ 54769 w 359569"/>
                    <a:gd name="connsiteY48" fmla="*/ 459581 h 466756"/>
                    <a:gd name="connsiteX49" fmla="*/ 59531 w 359569"/>
                    <a:gd name="connsiteY49" fmla="*/ 466725 h 466756"/>
                    <a:gd name="connsiteX50" fmla="*/ 69056 w 359569"/>
                    <a:gd name="connsiteY50" fmla="*/ 457200 h 466756"/>
                    <a:gd name="connsiteX51" fmla="*/ 83344 w 359569"/>
                    <a:gd name="connsiteY51" fmla="*/ 452437 h 466756"/>
                    <a:gd name="connsiteX52" fmla="*/ 92869 w 359569"/>
                    <a:gd name="connsiteY52" fmla="*/ 447675 h 466756"/>
                    <a:gd name="connsiteX53" fmla="*/ 100013 w 359569"/>
                    <a:gd name="connsiteY53" fmla="*/ 445293 h 466756"/>
                    <a:gd name="connsiteX54" fmla="*/ 107156 w 359569"/>
                    <a:gd name="connsiteY54" fmla="*/ 440531 h 466756"/>
                    <a:gd name="connsiteX55" fmla="*/ 111919 w 359569"/>
                    <a:gd name="connsiteY55" fmla="*/ 433387 h 466756"/>
                    <a:gd name="connsiteX56" fmla="*/ 116681 w 359569"/>
                    <a:gd name="connsiteY56" fmla="*/ 423862 h 466756"/>
                    <a:gd name="connsiteX57" fmla="*/ 123825 w 359569"/>
                    <a:gd name="connsiteY57" fmla="*/ 416718 h 466756"/>
                    <a:gd name="connsiteX58" fmla="*/ 126206 w 359569"/>
                    <a:gd name="connsiteY58" fmla="*/ 409575 h 466756"/>
                    <a:gd name="connsiteX59" fmla="*/ 114300 w 359569"/>
                    <a:gd name="connsiteY59" fmla="*/ 390525 h 466756"/>
                    <a:gd name="connsiteX60" fmla="*/ 123825 w 359569"/>
                    <a:gd name="connsiteY60" fmla="*/ 376237 h 466756"/>
                    <a:gd name="connsiteX61" fmla="*/ 135731 w 359569"/>
                    <a:gd name="connsiteY61" fmla="*/ 361950 h 466756"/>
                    <a:gd name="connsiteX62" fmla="*/ 140494 w 359569"/>
                    <a:gd name="connsiteY62" fmla="*/ 345281 h 466756"/>
                    <a:gd name="connsiteX63" fmla="*/ 157163 w 359569"/>
                    <a:gd name="connsiteY63" fmla="*/ 333375 h 466756"/>
                    <a:gd name="connsiteX64" fmla="*/ 166688 w 359569"/>
                    <a:gd name="connsiteY64" fmla="*/ 319087 h 466756"/>
                    <a:gd name="connsiteX65" fmla="*/ 176213 w 359569"/>
                    <a:gd name="connsiteY65" fmla="*/ 304800 h 466756"/>
                    <a:gd name="connsiteX66" fmla="*/ 180975 w 359569"/>
                    <a:gd name="connsiteY66" fmla="*/ 297656 h 466756"/>
                    <a:gd name="connsiteX67" fmla="*/ 183356 w 359569"/>
                    <a:gd name="connsiteY67" fmla="*/ 290512 h 466756"/>
                    <a:gd name="connsiteX68" fmla="*/ 190500 w 359569"/>
                    <a:gd name="connsiteY68" fmla="*/ 288131 h 466756"/>
                    <a:gd name="connsiteX69" fmla="*/ 197644 w 359569"/>
                    <a:gd name="connsiteY69" fmla="*/ 283368 h 466756"/>
                    <a:gd name="connsiteX70" fmla="*/ 207169 w 359569"/>
                    <a:gd name="connsiteY70" fmla="*/ 292893 h 466756"/>
                    <a:gd name="connsiteX71" fmla="*/ 214313 w 359569"/>
                    <a:gd name="connsiteY71" fmla="*/ 295275 h 466756"/>
                    <a:gd name="connsiteX72" fmla="*/ 238125 w 359569"/>
                    <a:gd name="connsiteY72" fmla="*/ 290512 h 466756"/>
                    <a:gd name="connsiteX73" fmla="*/ 245269 w 359569"/>
                    <a:gd name="connsiteY73" fmla="*/ 288131 h 466756"/>
                    <a:gd name="connsiteX74" fmla="*/ 259556 w 359569"/>
                    <a:gd name="connsiteY74" fmla="*/ 278606 h 466756"/>
                    <a:gd name="connsiteX75" fmla="*/ 266700 w 359569"/>
                    <a:gd name="connsiteY75" fmla="*/ 273843 h 466756"/>
                    <a:gd name="connsiteX76" fmla="*/ 276225 w 359569"/>
                    <a:gd name="connsiteY76" fmla="*/ 264318 h 466756"/>
                    <a:gd name="connsiteX77" fmla="*/ 283369 w 359569"/>
                    <a:gd name="connsiteY77" fmla="*/ 257175 h 466756"/>
                    <a:gd name="connsiteX78" fmla="*/ 288131 w 359569"/>
                    <a:gd name="connsiteY78" fmla="*/ 250031 h 466756"/>
                    <a:gd name="connsiteX79" fmla="*/ 295275 w 359569"/>
                    <a:gd name="connsiteY79" fmla="*/ 247650 h 466756"/>
                    <a:gd name="connsiteX80" fmla="*/ 307181 w 359569"/>
                    <a:gd name="connsiteY80" fmla="*/ 233362 h 466756"/>
                    <a:gd name="connsiteX81" fmla="*/ 311944 w 359569"/>
                    <a:gd name="connsiteY81" fmla="*/ 226218 h 466756"/>
                    <a:gd name="connsiteX82" fmla="*/ 319088 w 359569"/>
                    <a:gd name="connsiteY82" fmla="*/ 211931 h 466756"/>
                    <a:gd name="connsiteX83" fmla="*/ 321469 w 359569"/>
                    <a:gd name="connsiteY83" fmla="*/ 204787 h 466756"/>
                    <a:gd name="connsiteX84" fmla="*/ 316706 w 359569"/>
                    <a:gd name="connsiteY84" fmla="*/ 197643 h 466756"/>
                    <a:gd name="connsiteX85" fmla="*/ 314325 w 359569"/>
                    <a:gd name="connsiteY85" fmla="*/ 188118 h 466756"/>
                    <a:gd name="connsiteX86" fmla="*/ 307181 w 359569"/>
                    <a:gd name="connsiteY86" fmla="*/ 180975 h 466756"/>
                    <a:gd name="connsiteX87" fmla="*/ 307181 w 359569"/>
                    <a:gd name="connsiteY87" fmla="*/ 147637 h 466756"/>
                    <a:gd name="connsiteX88" fmla="*/ 314325 w 359569"/>
                    <a:gd name="connsiteY88" fmla="*/ 145256 h 466756"/>
                    <a:gd name="connsiteX89" fmla="*/ 321469 w 359569"/>
                    <a:gd name="connsiteY89" fmla="*/ 140493 h 466756"/>
                    <a:gd name="connsiteX90" fmla="*/ 328613 w 359569"/>
                    <a:gd name="connsiteY90" fmla="*/ 138112 h 466756"/>
                    <a:gd name="connsiteX91" fmla="*/ 335756 w 359569"/>
                    <a:gd name="connsiteY91" fmla="*/ 130968 h 466756"/>
                    <a:gd name="connsiteX92" fmla="*/ 350044 w 359569"/>
                    <a:gd name="connsiteY92" fmla="*/ 123825 h 466756"/>
                    <a:gd name="connsiteX93" fmla="*/ 352425 w 359569"/>
                    <a:gd name="connsiteY93" fmla="*/ 116681 h 466756"/>
                    <a:gd name="connsiteX94" fmla="*/ 359569 w 359569"/>
                    <a:gd name="connsiteY94" fmla="*/ 85725 h 466756"/>
                    <a:gd name="connsiteX95" fmla="*/ 347663 w 359569"/>
                    <a:gd name="connsiteY95" fmla="*/ 45243 h 466756"/>
                    <a:gd name="connsiteX96" fmla="*/ 338138 w 359569"/>
                    <a:gd name="connsiteY96" fmla="*/ 38100 h 466756"/>
                    <a:gd name="connsiteX97" fmla="*/ 330994 w 359569"/>
                    <a:gd name="connsiteY97" fmla="*/ 23812 h 466756"/>
                    <a:gd name="connsiteX98" fmla="*/ 328613 w 359569"/>
                    <a:gd name="connsiteY98" fmla="*/ 16668 h 466756"/>
                    <a:gd name="connsiteX99" fmla="*/ 321469 w 359569"/>
                    <a:gd name="connsiteY99" fmla="*/ 14287 h 466756"/>
                    <a:gd name="connsiteX100" fmla="*/ 290513 w 359569"/>
                    <a:gd name="connsiteY100" fmla="*/ 9525 h 466756"/>
                    <a:gd name="connsiteX101" fmla="*/ 266700 w 359569"/>
                    <a:gd name="connsiteY101" fmla="*/ 0 h 466756"/>
                    <a:gd name="connsiteX102" fmla="*/ 235744 w 359569"/>
                    <a:gd name="connsiteY102" fmla="*/ 0 h 466756"/>
                    <a:gd name="connsiteX103" fmla="*/ 214313 w 359569"/>
                    <a:gd name="connsiteY103" fmla="*/ 2381 h 466756"/>
                    <a:gd name="connsiteX104" fmla="*/ 202406 w 359569"/>
                    <a:gd name="connsiteY104" fmla="*/ 11906 h 466756"/>
                    <a:gd name="connsiteX105" fmla="*/ 195263 w 359569"/>
                    <a:gd name="connsiteY105" fmla="*/ 19050 h 466756"/>
                    <a:gd name="connsiteX106" fmla="*/ 173831 w 359569"/>
                    <a:gd name="connsiteY106" fmla="*/ 30956 h 466756"/>
                    <a:gd name="connsiteX107" fmla="*/ 150019 w 359569"/>
                    <a:gd name="connsiteY107" fmla="*/ 28575 h 466756"/>
                    <a:gd name="connsiteX108" fmla="*/ 135731 w 359569"/>
                    <a:gd name="connsiteY108" fmla="*/ 33337 h 466756"/>
                    <a:gd name="connsiteX109" fmla="*/ 133350 w 359569"/>
                    <a:gd name="connsiteY109" fmla="*/ 45243 h 466756"/>
                    <a:gd name="connsiteX110" fmla="*/ 126206 w 359569"/>
                    <a:gd name="connsiteY110" fmla="*/ 52387 h 466756"/>
                    <a:gd name="connsiteX111" fmla="*/ 111919 w 359569"/>
                    <a:gd name="connsiteY111" fmla="*/ 61912 h 466756"/>
                    <a:gd name="connsiteX112" fmla="*/ 92869 w 359569"/>
                    <a:gd name="connsiteY112" fmla="*/ 69056 h 466756"/>
                    <a:gd name="connsiteX113" fmla="*/ 78581 w 359569"/>
                    <a:gd name="connsiteY113" fmla="*/ 66675 h 466756"/>
                    <a:gd name="connsiteX114" fmla="*/ 69056 w 359569"/>
                    <a:gd name="connsiteY114" fmla="*/ 50006 h 466756"/>
                    <a:gd name="connsiteX115" fmla="*/ 61913 w 359569"/>
                    <a:gd name="connsiteY115" fmla="*/ 69056 h 466756"/>
                    <a:gd name="connsiteX116" fmla="*/ 57150 w 359569"/>
                    <a:gd name="connsiteY116" fmla="*/ 78581 h 466756"/>
                    <a:gd name="connsiteX117" fmla="*/ 59531 w 359569"/>
                    <a:gd name="connsiteY117" fmla="*/ 90487 h 466756"/>
                    <a:gd name="connsiteX118" fmla="*/ 59531 w 359569"/>
                    <a:gd name="connsiteY118" fmla="*/ 107156 h 466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359569" h="466756">
                      <a:moveTo>
                        <a:pt x="59531" y="107156"/>
                      </a:moveTo>
                      <a:lnTo>
                        <a:pt x="59531" y="107156"/>
                      </a:lnTo>
                      <a:cubicBezTo>
                        <a:pt x="66675" y="110331"/>
                        <a:pt x="74080" y="112975"/>
                        <a:pt x="80963" y="116681"/>
                      </a:cubicBezTo>
                      <a:cubicBezTo>
                        <a:pt x="82219" y="117357"/>
                        <a:pt x="94799" y="127525"/>
                        <a:pt x="97631" y="128587"/>
                      </a:cubicBezTo>
                      <a:cubicBezTo>
                        <a:pt x="101421" y="130008"/>
                        <a:pt x="105587" y="130090"/>
                        <a:pt x="109538" y="130968"/>
                      </a:cubicBezTo>
                      <a:cubicBezTo>
                        <a:pt x="112733" y="131678"/>
                        <a:pt x="115888" y="132556"/>
                        <a:pt x="119063" y="133350"/>
                      </a:cubicBezTo>
                      <a:cubicBezTo>
                        <a:pt x="134938" y="132556"/>
                        <a:pt x="150916" y="132940"/>
                        <a:pt x="166688" y="130968"/>
                      </a:cubicBezTo>
                      <a:cubicBezTo>
                        <a:pt x="170210" y="130528"/>
                        <a:pt x="172950" y="127604"/>
                        <a:pt x="176213" y="126206"/>
                      </a:cubicBezTo>
                      <a:cubicBezTo>
                        <a:pt x="178520" y="125217"/>
                        <a:pt x="180975" y="124619"/>
                        <a:pt x="183356" y="123825"/>
                      </a:cubicBezTo>
                      <a:cubicBezTo>
                        <a:pt x="185737" y="125412"/>
                        <a:pt x="187644" y="128397"/>
                        <a:pt x="190500" y="128587"/>
                      </a:cubicBezTo>
                      <a:cubicBezTo>
                        <a:pt x="239058" y="131824"/>
                        <a:pt x="205416" y="121654"/>
                        <a:pt x="226219" y="128587"/>
                      </a:cubicBezTo>
                      <a:cubicBezTo>
                        <a:pt x="224631" y="131762"/>
                        <a:pt x="222854" y="134849"/>
                        <a:pt x="221456" y="138112"/>
                      </a:cubicBezTo>
                      <a:cubicBezTo>
                        <a:pt x="220467" y="140419"/>
                        <a:pt x="220197" y="143011"/>
                        <a:pt x="219075" y="145256"/>
                      </a:cubicBezTo>
                      <a:cubicBezTo>
                        <a:pt x="214825" y="153757"/>
                        <a:pt x="206340" y="160373"/>
                        <a:pt x="200025" y="166687"/>
                      </a:cubicBezTo>
                      <a:cubicBezTo>
                        <a:pt x="194395" y="172317"/>
                        <a:pt x="190484" y="176902"/>
                        <a:pt x="183356" y="180975"/>
                      </a:cubicBezTo>
                      <a:cubicBezTo>
                        <a:pt x="181177" y="182220"/>
                        <a:pt x="178594" y="182562"/>
                        <a:pt x="176213" y="183356"/>
                      </a:cubicBezTo>
                      <a:cubicBezTo>
                        <a:pt x="173038" y="185737"/>
                        <a:pt x="170496" y="189380"/>
                        <a:pt x="166688" y="190500"/>
                      </a:cubicBezTo>
                      <a:cubicBezTo>
                        <a:pt x="128973" y="201592"/>
                        <a:pt x="142599" y="184959"/>
                        <a:pt x="130969" y="202406"/>
                      </a:cubicBezTo>
                      <a:cubicBezTo>
                        <a:pt x="129162" y="224095"/>
                        <a:pt x="131723" y="227091"/>
                        <a:pt x="123825" y="242887"/>
                      </a:cubicBezTo>
                      <a:cubicBezTo>
                        <a:pt x="122545" y="245447"/>
                        <a:pt x="121298" y="248243"/>
                        <a:pt x="119063" y="250031"/>
                      </a:cubicBezTo>
                      <a:cubicBezTo>
                        <a:pt x="117103" y="251599"/>
                        <a:pt x="114300" y="251618"/>
                        <a:pt x="111919" y="252412"/>
                      </a:cubicBezTo>
                      <a:cubicBezTo>
                        <a:pt x="108126" y="247355"/>
                        <a:pt x="101648" y="239901"/>
                        <a:pt x="100013" y="233362"/>
                      </a:cubicBezTo>
                      <a:cubicBezTo>
                        <a:pt x="97671" y="223994"/>
                        <a:pt x="97144" y="214256"/>
                        <a:pt x="95250" y="204787"/>
                      </a:cubicBezTo>
                      <a:cubicBezTo>
                        <a:pt x="94758" y="202326"/>
                        <a:pt x="94644" y="199418"/>
                        <a:pt x="92869" y="197643"/>
                      </a:cubicBezTo>
                      <a:cubicBezTo>
                        <a:pt x="91094" y="195868"/>
                        <a:pt x="87970" y="196384"/>
                        <a:pt x="85725" y="195262"/>
                      </a:cubicBezTo>
                      <a:cubicBezTo>
                        <a:pt x="83165" y="193982"/>
                        <a:pt x="80962" y="192087"/>
                        <a:pt x="78581" y="190500"/>
                      </a:cubicBezTo>
                      <a:cubicBezTo>
                        <a:pt x="73025" y="191294"/>
                        <a:pt x="67416" y="191780"/>
                        <a:pt x="61913" y="192881"/>
                      </a:cubicBezTo>
                      <a:cubicBezTo>
                        <a:pt x="59452" y="193373"/>
                        <a:pt x="55124" y="192777"/>
                        <a:pt x="54769" y="195262"/>
                      </a:cubicBezTo>
                      <a:cubicBezTo>
                        <a:pt x="53994" y="200685"/>
                        <a:pt x="61995" y="213710"/>
                        <a:pt x="64294" y="219075"/>
                      </a:cubicBezTo>
                      <a:cubicBezTo>
                        <a:pt x="66962" y="225299"/>
                        <a:pt x="67042" y="229030"/>
                        <a:pt x="69056" y="235743"/>
                      </a:cubicBezTo>
                      <a:cubicBezTo>
                        <a:pt x="70499" y="240552"/>
                        <a:pt x="72376" y="245222"/>
                        <a:pt x="73819" y="250031"/>
                      </a:cubicBezTo>
                      <a:cubicBezTo>
                        <a:pt x="74759" y="253166"/>
                        <a:pt x="74911" y="256548"/>
                        <a:pt x="76200" y="259556"/>
                      </a:cubicBezTo>
                      <a:cubicBezTo>
                        <a:pt x="77327" y="262187"/>
                        <a:pt x="79375" y="264319"/>
                        <a:pt x="80963" y="266700"/>
                      </a:cubicBezTo>
                      <a:cubicBezTo>
                        <a:pt x="81757" y="269875"/>
                        <a:pt x="82195" y="273161"/>
                        <a:pt x="83344" y="276225"/>
                      </a:cubicBezTo>
                      <a:cubicBezTo>
                        <a:pt x="84590" y="279549"/>
                        <a:pt x="86708" y="282487"/>
                        <a:pt x="88106" y="285750"/>
                      </a:cubicBezTo>
                      <a:cubicBezTo>
                        <a:pt x="89095" y="288057"/>
                        <a:pt x="89694" y="290512"/>
                        <a:pt x="90488" y="292893"/>
                      </a:cubicBezTo>
                      <a:cubicBezTo>
                        <a:pt x="89694" y="299243"/>
                        <a:pt x="91776" y="306700"/>
                        <a:pt x="88106" y="311943"/>
                      </a:cubicBezTo>
                      <a:cubicBezTo>
                        <a:pt x="84545" y="317030"/>
                        <a:pt x="53688" y="318943"/>
                        <a:pt x="52388" y="319087"/>
                      </a:cubicBezTo>
                      <a:cubicBezTo>
                        <a:pt x="55563" y="319881"/>
                        <a:pt x="61014" y="318321"/>
                        <a:pt x="61913" y="321468"/>
                      </a:cubicBezTo>
                      <a:cubicBezTo>
                        <a:pt x="62422" y="323250"/>
                        <a:pt x="53375" y="345195"/>
                        <a:pt x="52388" y="347662"/>
                      </a:cubicBezTo>
                      <a:cubicBezTo>
                        <a:pt x="53182" y="355600"/>
                        <a:pt x="53641" y="363578"/>
                        <a:pt x="54769" y="371475"/>
                      </a:cubicBezTo>
                      <a:cubicBezTo>
                        <a:pt x="55517" y="376709"/>
                        <a:pt x="57835" y="383054"/>
                        <a:pt x="59531" y="388143"/>
                      </a:cubicBezTo>
                      <a:cubicBezTo>
                        <a:pt x="57944" y="394493"/>
                        <a:pt x="60215" y="403562"/>
                        <a:pt x="54769" y="407193"/>
                      </a:cubicBezTo>
                      <a:cubicBezTo>
                        <a:pt x="49961" y="410399"/>
                        <a:pt x="43731" y="403730"/>
                        <a:pt x="38100" y="402431"/>
                      </a:cubicBezTo>
                      <a:cubicBezTo>
                        <a:pt x="33396" y="401345"/>
                        <a:pt x="28575" y="400844"/>
                        <a:pt x="23813" y="400050"/>
                      </a:cubicBezTo>
                      <a:cubicBezTo>
                        <a:pt x="15968" y="394819"/>
                        <a:pt x="13898" y="391087"/>
                        <a:pt x="2381" y="397668"/>
                      </a:cubicBezTo>
                      <a:cubicBezTo>
                        <a:pt x="202" y="398913"/>
                        <a:pt x="794" y="402431"/>
                        <a:pt x="0" y="404812"/>
                      </a:cubicBezTo>
                      <a:cubicBezTo>
                        <a:pt x="9769" y="460165"/>
                        <a:pt x="-6539" y="444573"/>
                        <a:pt x="52388" y="447675"/>
                      </a:cubicBezTo>
                      <a:cubicBezTo>
                        <a:pt x="53182" y="451644"/>
                        <a:pt x="53348" y="455791"/>
                        <a:pt x="54769" y="459581"/>
                      </a:cubicBezTo>
                      <a:cubicBezTo>
                        <a:pt x="55774" y="462261"/>
                        <a:pt x="56708" y="467195"/>
                        <a:pt x="59531" y="466725"/>
                      </a:cubicBezTo>
                      <a:cubicBezTo>
                        <a:pt x="63960" y="465987"/>
                        <a:pt x="65206" y="459510"/>
                        <a:pt x="69056" y="457200"/>
                      </a:cubicBezTo>
                      <a:cubicBezTo>
                        <a:pt x="73361" y="454617"/>
                        <a:pt x="78854" y="454682"/>
                        <a:pt x="83344" y="452437"/>
                      </a:cubicBezTo>
                      <a:cubicBezTo>
                        <a:pt x="86519" y="450850"/>
                        <a:pt x="89606" y="449073"/>
                        <a:pt x="92869" y="447675"/>
                      </a:cubicBezTo>
                      <a:cubicBezTo>
                        <a:pt x="95176" y="446686"/>
                        <a:pt x="97768" y="446416"/>
                        <a:pt x="100013" y="445293"/>
                      </a:cubicBezTo>
                      <a:cubicBezTo>
                        <a:pt x="102572" y="444013"/>
                        <a:pt x="104775" y="442118"/>
                        <a:pt x="107156" y="440531"/>
                      </a:cubicBezTo>
                      <a:cubicBezTo>
                        <a:pt x="108744" y="438150"/>
                        <a:pt x="110499" y="435872"/>
                        <a:pt x="111919" y="433387"/>
                      </a:cubicBezTo>
                      <a:cubicBezTo>
                        <a:pt x="113680" y="430305"/>
                        <a:pt x="114618" y="426751"/>
                        <a:pt x="116681" y="423862"/>
                      </a:cubicBezTo>
                      <a:cubicBezTo>
                        <a:pt x="118638" y="421122"/>
                        <a:pt x="121444" y="419099"/>
                        <a:pt x="123825" y="416718"/>
                      </a:cubicBezTo>
                      <a:cubicBezTo>
                        <a:pt x="124619" y="414337"/>
                        <a:pt x="126517" y="412065"/>
                        <a:pt x="126206" y="409575"/>
                      </a:cubicBezTo>
                      <a:cubicBezTo>
                        <a:pt x="124917" y="399264"/>
                        <a:pt x="120746" y="396970"/>
                        <a:pt x="114300" y="390525"/>
                      </a:cubicBezTo>
                      <a:cubicBezTo>
                        <a:pt x="118484" y="377971"/>
                        <a:pt x="113916" y="388128"/>
                        <a:pt x="123825" y="376237"/>
                      </a:cubicBezTo>
                      <a:cubicBezTo>
                        <a:pt x="140402" y="356346"/>
                        <a:pt x="114863" y="382818"/>
                        <a:pt x="135731" y="361950"/>
                      </a:cubicBezTo>
                      <a:cubicBezTo>
                        <a:pt x="137319" y="356394"/>
                        <a:pt x="137910" y="350450"/>
                        <a:pt x="140494" y="345281"/>
                      </a:cubicBezTo>
                      <a:cubicBezTo>
                        <a:pt x="143712" y="338844"/>
                        <a:pt x="151409" y="336252"/>
                        <a:pt x="157163" y="333375"/>
                      </a:cubicBezTo>
                      <a:cubicBezTo>
                        <a:pt x="161716" y="319713"/>
                        <a:pt x="156283" y="332464"/>
                        <a:pt x="166688" y="319087"/>
                      </a:cubicBezTo>
                      <a:cubicBezTo>
                        <a:pt x="170202" y="314569"/>
                        <a:pt x="173038" y="309562"/>
                        <a:pt x="176213" y="304800"/>
                      </a:cubicBezTo>
                      <a:cubicBezTo>
                        <a:pt x="177800" y="302419"/>
                        <a:pt x="180070" y="300371"/>
                        <a:pt x="180975" y="297656"/>
                      </a:cubicBezTo>
                      <a:cubicBezTo>
                        <a:pt x="181769" y="295275"/>
                        <a:pt x="181581" y="292287"/>
                        <a:pt x="183356" y="290512"/>
                      </a:cubicBezTo>
                      <a:cubicBezTo>
                        <a:pt x="185131" y="288737"/>
                        <a:pt x="188119" y="288925"/>
                        <a:pt x="190500" y="288131"/>
                      </a:cubicBezTo>
                      <a:cubicBezTo>
                        <a:pt x="192881" y="286543"/>
                        <a:pt x="194821" y="283838"/>
                        <a:pt x="197644" y="283368"/>
                      </a:cubicBezTo>
                      <a:cubicBezTo>
                        <a:pt x="208530" y="281554"/>
                        <a:pt x="202634" y="288358"/>
                        <a:pt x="207169" y="292893"/>
                      </a:cubicBezTo>
                      <a:cubicBezTo>
                        <a:pt x="208944" y="294668"/>
                        <a:pt x="211932" y="294481"/>
                        <a:pt x="214313" y="295275"/>
                      </a:cubicBezTo>
                      <a:cubicBezTo>
                        <a:pt x="222250" y="293687"/>
                        <a:pt x="230238" y="292332"/>
                        <a:pt x="238125" y="290512"/>
                      </a:cubicBezTo>
                      <a:cubicBezTo>
                        <a:pt x="240571" y="289948"/>
                        <a:pt x="243075" y="289350"/>
                        <a:pt x="245269" y="288131"/>
                      </a:cubicBezTo>
                      <a:cubicBezTo>
                        <a:pt x="250272" y="285351"/>
                        <a:pt x="254794" y="281781"/>
                        <a:pt x="259556" y="278606"/>
                      </a:cubicBezTo>
                      <a:lnTo>
                        <a:pt x="266700" y="273843"/>
                      </a:lnTo>
                      <a:cubicBezTo>
                        <a:pt x="271235" y="260239"/>
                        <a:pt x="265340" y="271575"/>
                        <a:pt x="276225" y="264318"/>
                      </a:cubicBezTo>
                      <a:cubicBezTo>
                        <a:pt x="279027" y="262450"/>
                        <a:pt x="281213" y="259762"/>
                        <a:pt x="283369" y="257175"/>
                      </a:cubicBezTo>
                      <a:cubicBezTo>
                        <a:pt x="285201" y="254976"/>
                        <a:pt x="285896" y="251819"/>
                        <a:pt x="288131" y="250031"/>
                      </a:cubicBezTo>
                      <a:cubicBezTo>
                        <a:pt x="290091" y="248463"/>
                        <a:pt x="292894" y="248444"/>
                        <a:pt x="295275" y="247650"/>
                      </a:cubicBezTo>
                      <a:cubicBezTo>
                        <a:pt x="307101" y="229912"/>
                        <a:pt x="291902" y="251698"/>
                        <a:pt x="307181" y="233362"/>
                      </a:cubicBezTo>
                      <a:cubicBezTo>
                        <a:pt x="309013" y="231163"/>
                        <a:pt x="310356" y="228599"/>
                        <a:pt x="311944" y="226218"/>
                      </a:cubicBezTo>
                      <a:cubicBezTo>
                        <a:pt x="317929" y="208262"/>
                        <a:pt x="309854" y="230398"/>
                        <a:pt x="319088" y="211931"/>
                      </a:cubicBezTo>
                      <a:cubicBezTo>
                        <a:pt x="320211" y="209686"/>
                        <a:pt x="320675" y="207168"/>
                        <a:pt x="321469" y="204787"/>
                      </a:cubicBezTo>
                      <a:cubicBezTo>
                        <a:pt x="319881" y="202406"/>
                        <a:pt x="317833" y="200274"/>
                        <a:pt x="316706" y="197643"/>
                      </a:cubicBezTo>
                      <a:cubicBezTo>
                        <a:pt x="315417" y="194635"/>
                        <a:pt x="315949" y="190959"/>
                        <a:pt x="314325" y="188118"/>
                      </a:cubicBezTo>
                      <a:cubicBezTo>
                        <a:pt x="312654" y="185194"/>
                        <a:pt x="309562" y="183356"/>
                        <a:pt x="307181" y="180975"/>
                      </a:cubicBezTo>
                      <a:cubicBezTo>
                        <a:pt x="304058" y="168482"/>
                        <a:pt x="301567" y="163076"/>
                        <a:pt x="307181" y="147637"/>
                      </a:cubicBezTo>
                      <a:cubicBezTo>
                        <a:pt x="308039" y="145278"/>
                        <a:pt x="311944" y="146050"/>
                        <a:pt x="314325" y="145256"/>
                      </a:cubicBezTo>
                      <a:cubicBezTo>
                        <a:pt x="316706" y="143668"/>
                        <a:pt x="318909" y="141773"/>
                        <a:pt x="321469" y="140493"/>
                      </a:cubicBezTo>
                      <a:cubicBezTo>
                        <a:pt x="323714" y="139370"/>
                        <a:pt x="326524" y="139504"/>
                        <a:pt x="328613" y="138112"/>
                      </a:cubicBezTo>
                      <a:cubicBezTo>
                        <a:pt x="331415" y="136244"/>
                        <a:pt x="333169" y="133124"/>
                        <a:pt x="335756" y="130968"/>
                      </a:cubicBezTo>
                      <a:cubicBezTo>
                        <a:pt x="341910" y="125840"/>
                        <a:pt x="342886" y="126211"/>
                        <a:pt x="350044" y="123825"/>
                      </a:cubicBezTo>
                      <a:cubicBezTo>
                        <a:pt x="350838" y="121444"/>
                        <a:pt x="351861" y="119127"/>
                        <a:pt x="352425" y="116681"/>
                      </a:cubicBezTo>
                      <a:cubicBezTo>
                        <a:pt x="360306" y="82528"/>
                        <a:pt x="353814" y="102990"/>
                        <a:pt x="359569" y="85725"/>
                      </a:cubicBezTo>
                      <a:cubicBezTo>
                        <a:pt x="355500" y="57244"/>
                        <a:pt x="362392" y="57868"/>
                        <a:pt x="347663" y="45243"/>
                      </a:cubicBezTo>
                      <a:cubicBezTo>
                        <a:pt x="344650" y="42660"/>
                        <a:pt x="341313" y="40481"/>
                        <a:pt x="338138" y="38100"/>
                      </a:cubicBezTo>
                      <a:cubicBezTo>
                        <a:pt x="332148" y="20136"/>
                        <a:pt x="340229" y="42285"/>
                        <a:pt x="330994" y="23812"/>
                      </a:cubicBezTo>
                      <a:cubicBezTo>
                        <a:pt x="329872" y="21567"/>
                        <a:pt x="330388" y="18443"/>
                        <a:pt x="328613" y="16668"/>
                      </a:cubicBezTo>
                      <a:cubicBezTo>
                        <a:pt x="326838" y="14893"/>
                        <a:pt x="323936" y="14750"/>
                        <a:pt x="321469" y="14287"/>
                      </a:cubicBezTo>
                      <a:cubicBezTo>
                        <a:pt x="311208" y="12363"/>
                        <a:pt x="300832" y="11112"/>
                        <a:pt x="290513" y="9525"/>
                      </a:cubicBezTo>
                      <a:cubicBezTo>
                        <a:pt x="272857" y="3639"/>
                        <a:pt x="280715" y="7007"/>
                        <a:pt x="266700" y="0"/>
                      </a:cubicBezTo>
                      <a:cubicBezTo>
                        <a:pt x="245207" y="5373"/>
                        <a:pt x="271398" y="0"/>
                        <a:pt x="235744" y="0"/>
                      </a:cubicBezTo>
                      <a:cubicBezTo>
                        <a:pt x="228556" y="0"/>
                        <a:pt x="221457" y="1587"/>
                        <a:pt x="214313" y="2381"/>
                      </a:cubicBezTo>
                      <a:cubicBezTo>
                        <a:pt x="209681" y="16273"/>
                        <a:pt x="215950" y="4166"/>
                        <a:pt x="202406" y="11906"/>
                      </a:cubicBezTo>
                      <a:cubicBezTo>
                        <a:pt x="199482" y="13577"/>
                        <a:pt x="197820" y="16858"/>
                        <a:pt x="195263" y="19050"/>
                      </a:cubicBezTo>
                      <a:cubicBezTo>
                        <a:pt x="185355" y="27543"/>
                        <a:pt x="186152" y="26027"/>
                        <a:pt x="173831" y="30956"/>
                      </a:cubicBezTo>
                      <a:cubicBezTo>
                        <a:pt x="165894" y="30162"/>
                        <a:pt x="157980" y="28077"/>
                        <a:pt x="150019" y="28575"/>
                      </a:cubicBezTo>
                      <a:cubicBezTo>
                        <a:pt x="145009" y="28888"/>
                        <a:pt x="135731" y="33337"/>
                        <a:pt x="135731" y="33337"/>
                      </a:cubicBezTo>
                      <a:cubicBezTo>
                        <a:pt x="134937" y="37306"/>
                        <a:pt x="135160" y="41623"/>
                        <a:pt x="133350" y="45243"/>
                      </a:cubicBezTo>
                      <a:cubicBezTo>
                        <a:pt x="131844" y="48255"/>
                        <a:pt x="128864" y="50319"/>
                        <a:pt x="126206" y="52387"/>
                      </a:cubicBezTo>
                      <a:cubicBezTo>
                        <a:pt x="121688" y="55901"/>
                        <a:pt x="117349" y="60102"/>
                        <a:pt x="111919" y="61912"/>
                      </a:cubicBezTo>
                      <a:cubicBezTo>
                        <a:pt x="100720" y="65645"/>
                        <a:pt x="107106" y="63361"/>
                        <a:pt x="92869" y="69056"/>
                      </a:cubicBezTo>
                      <a:cubicBezTo>
                        <a:pt x="88106" y="68262"/>
                        <a:pt x="82802" y="69020"/>
                        <a:pt x="78581" y="66675"/>
                      </a:cubicBezTo>
                      <a:cubicBezTo>
                        <a:pt x="72685" y="63400"/>
                        <a:pt x="70952" y="55692"/>
                        <a:pt x="69056" y="50006"/>
                      </a:cubicBezTo>
                      <a:cubicBezTo>
                        <a:pt x="55792" y="76536"/>
                        <a:pt x="71644" y="43108"/>
                        <a:pt x="61913" y="69056"/>
                      </a:cubicBezTo>
                      <a:cubicBezTo>
                        <a:pt x="60667" y="72380"/>
                        <a:pt x="58738" y="75406"/>
                        <a:pt x="57150" y="78581"/>
                      </a:cubicBezTo>
                      <a:cubicBezTo>
                        <a:pt x="57944" y="82550"/>
                        <a:pt x="58653" y="86536"/>
                        <a:pt x="59531" y="90487"/>
                      </a:cubicBezTo>
                      <a:cubicBezTo>
                        <a:pt x="60241" y="93682"/>
                        <a:pt x="59531" y="104378"/>
                        <a:pt x="59531" y="107156"/>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1" name="Freeform: Shape 20">
                  <a:extLst>
                    <a:ext uri="{FF2B5EF4-FFF2-40B4-BE49-F238E27FC236}">
                      <a16:creationId xmlns:a16="http://schemas.microsoft.com/office/drawing/2014/main" id="{3C430145-AD7E-4230-B721-97F244698492}"/>
                    </a:ext>
                  </a:extLst>
                </p:cNvPr>
                <p:cNvSpPr/>
                <p:nvPr/>
              </p:nvSpPr>
              <p:spPr>
                <a:xfrm>
                  <a:off x="2326481" y="1623194"/>
                  <a:ext cx="459665" cy="576263"/>
                </a:xfrm>
                <a:custGeom>
                  <a:avLst/>
                  <a:gdLst>
                    <a:gd name="connsiteX0" fmla="*/ 61913 w 459665"/>
                    <a:gd name="connsiteY0" fmla="*/ 0 h 576263"/>
                    <a:gd name="connsiteX1" fmla="*/ 61913 w 459665"/>
                    <a:gd name="connsiteY1" fmla="*/ 0 h 576263"/>
                    <a:gd name="connsiteX2" fmla="*/ 57150 w 459665"/>
                    <a:gd name="connsiteY2" fmla="*/ 21432 h 576263"/>
                    <a:gd name="connsiteX3" fmla="*/ 52388 w 459665"/>
                    <a:gd name="connsiteY3" fmla="*/ 30957 h 576263"/>
                    <a:gd name="connsiteX4" fmla="*/ 33338 w 459665"/>
                    <a:gd name="connsiteY4" fmla="*/ 57150 h 576263"/>
                    <a:gd name="connsiteX5" fmla="*/ 30957 w 459665"/>
                    <a:gd name="connsiteY5" fmla="*/ 71438 h 576263"/>
                    <a:gd name="connsiteX6" fmla="*/ 9525 w 459665"/>
                    <a:gd name="connsiteY6" fmla="*/ 83344 h 576263"/>
                    <a:gd name="connsiteX7" fmla="*/ 0 w 459665"/>
                    <a:gd name="connsiteY7" fmla="*/ 88107 h 576263"/>
                    <a:gd name="connsiteX8" fmla="*/ 7144 w 459665"/>
                    <a:gd name="connsiteY8" fmla="*/ 111919 h 576263"/>
                    <a:gd name="connsiteX9" fmla="*/ 14288 w 459665"/>
                    <a:gd name="connsiteY9" fmla="*/ 135732 h 576263"/>
                    <a:gd name="connsiteX10" fmla="*/ 16669 w 459665"/>
                    <a:gd name="connsiteY10" fmla="*/ 147638 h 576263"/>
                    <a:gd name="connsiteX11" fmla="*/ 30957 w 459665"/>
                    <a:gd name="connsiteY11" fmla="*/ 159544 h 576263"/>
                    <a:gd name="connsiteX12" fmla="*/ 38100 w 459665"/>
                    <a:gd name="connsiteY12" fmla="*/ 166688 h 576263"/>
                    <a:gd name="connsiteX13" fmla="*/ 40482 w 459665"/>
                    <a:gd name="connsiteY13" fmla="*/ 176213 h 576263"/>
                    <a:gd name="connsiteX14" fmla="*/ 47625 w 459665"/>
                    <a:gd name="connsiteY14" fmla="*/ 183357 h 576263"/>
                    <a:gd name="connsiteX15" fmla="*/ 69057 w 459665"/>
                    <a:gd name="connsiteY15" fmla="*/ 195263 h 576263"/>
                    <a:gd name="connsiteX16" fmla="*/ 71438 w 459665"/>
                    <a:gd name="connsiteY16" fmla="*/ 202407 h 576263"/>
                    <a:gd name="connsiteX17" fmla="*/ 78582 w 459665"/>
                    <a:gd name="connsiteY17" fmla="*/ 207169 h 576263"/>
                    <a:gd name="connsiteX18" fmla="*/ 92869 w 459665"/>
                    <a:gd name="connsiteY18" fmla="*/ 211932 h 576263"/>
                    <a:gd name="connsiteX19" fmla="*/ 111919 w 459665"/>
                    <a:gd name="connsiteY19" fmla="*/ 219075 h 576263"/>
                    <a:gd name="connsiteX20" fmla="*/ 154782 w 459665"/>
                    <a:gd name="connsiteY20" fmla="*/ 211932 h 576263"/>
                    <a:gd name="connsiteX21" fmla="*/ 171450 w 459665"/>
                    <a:gd name="connsiteY21" fmla="*/ 216694 h 576263"/>
                    <a:gd name="connsiteX22" fmla="*/ 188119 w 459665"/>
                    <a:gd name="connsiteY22" fmla="*/ 221457 h 576263"/>
                    <a:gd name="connsiteX23" fmla="*/ 202407 w 459665"/>
                    <a:gd name="connsiteY23" fmla="*/ 228600 h 576263"/>
                    <a:gd name="connsiteX24" fmla="*/ 204788 w 459665"/>
                    <a:gd name="connsiteY24" fmla="*/ 235744 h 576263"/>
                    <a:gd name="connsiteX25" fmla="*/ 219075 w 459665"/>
                    <a:gd name="connsiteY25" fmla="*/ 245269 h 576263"/>
                    <a:gd name="connsiteX26" fmla="*/ 226219 w 459665"/>
                    <a:gd name="connsiteY26" fmla="*/ 250032 h 576263"/>
                    <a:gd name="connsiteX27" fmla="*/ 242888 w 459665"/>
                    <a:gd name="connsiteY27" fmla="*/ 266700 h 576263"/>
                    <a:gd name="connsiteX28" fmla="*/ 245269 w 459665"/>
                    <a:gd name="connsiteY28" fmla="*/ 273844 h 576263"/>
                    <a:gd name="connsiteX29" fmla="*/ 250032 w 459665"/>
                    <a:gd name="connsiteY29" fmla="*/ 280988 h 576263"/>
                    <a:gd name="connsiteX30" fmla="*/ 257175 w 459665"/>
                    <a:gd name="connsiteY30" fmla="*/ 297657 h 576263"/>
                    <a:gd name="connsiteX31" fmla="*/ 259557 w 459665"/>
                    <a:gd name="connsiteY31" fmla="*/ 307182 h 576263"/>
                    <a:gd name="connsiteX32" fmla="*/ 269082 w 459665"/>
                    <a:gd name="connsiteY32" fmla="*/ 323850 h 576263"/>
                    <a:gd name="connsiteX33" fmla="*/ 261938 w 459665"/>
                    <a:gd name="connsiteY33" fmla="*/ 366713 h 576263"/>
                    <a:gd name="connsiteX34" fmla="*/ 259557 w 459665"/>
                    <a:gd name="connsiteY34" fmla="*/ 381000 h 576263"/>
                    <a:gd name="connsiteX35" fmla="*/ 247650 w 459665"/>
                    <a:gd name="connsiteY35" fmla="*/ 409575 h 576263"/>
                    <a:gd name="connsiteX36" fmla="*/ 240507 w 459665"/>
                    <a:gd name="connsiteY36" fmla="*/ 419100 h 576263"/>
                    <a:gd name="connsiteX37" fmla="*/ 238125 w 459665"/>
                    <a:gd name="connsiteY37" fmla="*/ 426244 h 576263"/>
                    <a:gd name="connsiteX38" fmla="*/ 230982 w 459665"/>
                    <a:gd name="connsiteY38" fmla="*/ 428625 h 576263"/>
                    <a:gd name="connsiteX39" fmla="*/ 209550 w 459665"/>
                    <a:gd name="connsiteY39" fmla="*/ 435769 h 576263"/>
                    <a:gd name="connsiteX40" fmla="*/ 204788 w 459665"/>
                    <a:gd name="connsiteY40" fmla="*/ 459582 h 576263"/>
                    <a:gd name="connsiteX41" fmla="*/ 207169 w 459665"/>
                    <a:gd name="connsiteY41" fmla="*/ 473869 h 576263"/>
                    <a:gd name="connsiteX42" fmla="*/ 242888 w 459665"/>
                    <a:gd name="connsiteY42" fmla="*/ 469107 h 576263"/>
                    <a:gd name="connsiteX43" fmla="*/ 250032 w 459665"/>
                    <a:gd name="connsiteY43" fmla="*/ 466725 h 576263"/>
                    <a:gd name="connsiteX44" fmla="*/ 273844 w 459665"/>
                    <a:gd name="connsiteY44" fmla="*/ 473869 h 576263"/>
                    <a:gd name="connsiteX45" fmla="*/ 297657 w 459665"/>
                    <a:gd name="connsiteY45" fmla="*/ 495300 h 576263"/>
                    <a:gd name="connsiteX46" fmla="*/ 311944 w 459665"/>
                    <a:gd name="connsiteY46" fmla="*/ 511969 h 576263"/>
                    <a:gd name="connsiteX47" fmla="*/ 321469 w 459665"/>
                    <a:gd name="connsiteY47" fmla="*/ 526257 h 576263"/>
                    <a:gd name="connsiteX48" fmla="*/ 326232 w 459665"/>
                    <a:gd name="connsiteY48" fmla="*/ 533400 h 576263"/>
                    <a:gd name="connsiteX49" fmla="*/ 342900 w 459665"/>
                    <a:gd name="connsiteY49" fmla="*/ 550069 h 576263"/>
                    <a:gd name="connsiteX50" fmla="*/ 357188 w 459665"/>
                    <a:gd name="connsiteY50" fmla="*/ 559594 h 576263"/>
                    <a:gd name="connsiteX51" fmla="*/ 366713 w 459665"/>
                    <a:gd name="connsiteY51" fmla="*/ 569119 h 576263"/>
                    <a:gd name="connsiteX52" fmla="*/ 369094 w 459665"/>
                    <a:gd name="connsiteY52" fmla="*/ 576263 h 576263"/>
                    <a:gd name="connsiteX53" fmla="*/ 383382 w 459665"/>
                    <a:gd name="connsiteY53" fmla="*/ 571500 h 576263"/>
                    <a:gd name="connsiteX54" fmla="*/ 385763 w 459665"/>
                    <a:gd name="connsiteY54" fmla="*/ 561975 h 576263"/>
                    <a:gd name="connsiteX55" fmla="*/ 381000 w 459665"/>
                    <a:gd name="connsiteY55" fmla="*/ 547688 h 576263"/>
                    <a:gd name="connsiteX56" fmla="*/ 378619 w 459665"/>
                    <a:gd name="connsiteY56" fmla="*/ 538163 h 576263"/>
                    <a:gd name="connsiteX57" fmla="*/ 371475 w 459665"/>
                    <a:gd name="connsiteY57" fmla="*/ 531019 h 576263"/>
                    <a:gd name="connsiteX58" fmla="*/ 369094 w 459665"/>
                    <a:gd name="connsiteY58" fmla="*/ 523875 h 576263"/>
                    <a:gd name="connsiteX59" fmla="*/ 383382 w 459665"/>
                    <a:gd name="connsiteY59" fmla="*/ 528638 h 576263"/>
                    <a:gd name="connsiteX60" fmla="*/ 392907 w 459665"/>
                    <a:gd name="connsiteY60" fmla="*/ 542925 h 576263"/>
                    <a:gd name="connsiteX61" fmla="*/ 402432 w 459665"/>
                    <a:gd name="connsiteY61" fmla="*/ 557213 h 576263"/>
                    <a:gd name="connsiteX62" fmla="*/ 414338 w 459665"/>
                    <a:gd name="connsiteY62" fmla="*/ 554832 h 576263"/>
                    <a:gd name="connsiteX63" fmla="*/ 416719 w 459665"/>
                    <a:gd name="connsiteY63" fmla="*/ 542925 h 576263"/>
                    <a:gd name="connsiteX64" fmla="*/ 423863 w 459665"/>
                    <a:gd name="connsiteY64" fmla="*/ 538163 h 576263"/>
                    <a:gd name="connsiteX65" fmla="*/ 428625 w 459665"/>
                    <a:gd name="connsiteY65" fmla="*/ 531019 h 576263"/>
                    <a:gd name="connsiteX66" fmla="*/ 419100 w 459665"/>
                    <a:gd name="connsiteY66" fmla="*/ 514350 h 576263"/>
                    <a:gd name="connsiteX67" fmla="*/ 414338 w 459665"/>
                    <a:gd name="connsiteY67" fmla="*/ 507207 h 576263"/>
                    <a:gd name="connsiteX68" fmla="*/ 400050 w 459665"/>
                    <a:gd name="connsiteY68" fmla="*/ 497682 h 576263"/>
                    <a:gd name="connsiteX69" fmla="*/ 395288 w 459665"/>
                    <a:gd name="connsiteY69" fmla="*/ 490538 h 576263"/>
                    <a:gd name="connsiteX70" fmla="*/ 388144 w 459665"/>
                    <a:gd name="connsiteY70" fmla="*/ 485775 h 576263"/>
                    <a:gd name="connsiteX71" fmla="*/ 378619 w 459665"/>
                    <a:gd name="connsiteY71" fmla="*/ 476250 h 576263"/>
                    <a:gd name="connsiteX72" fmla="*/ 364332 w 459665"/>
                    <a:gd name="connsiteY72" fmla="*/ 461963 h 576263"/>
                    <a:gd name="connsiteX73" fmla="*/ 352425 w 459665"/>
                    <a:gd name="connsiteY73" fmla="*/ 450057 h 576263"/>
                    <a:gd name="connsiteX74" fmla="*/ 347663 w 459665"/>
                    <a:gd name="connsiteY74" fmla="*/ 442913 h 576263"/>
                    <a:gd name="connsiteX75" fmla="*/ 345282 w 459665"/>
                    <a:gd name="connsiteY75" fmla="*/ 431007 h 576263"/>
                    <a:gd name="connsiteX76" fmla="*/ 357188 w 459665"/>
                    <a:gd name="connsiteY76" fmla="*/ 378619 h 576263"/>
                    <a:gd name="connsiteX77" fmla="*/ 364332 w 459665"/>
                    <a:gd name="connsiteY77" fmla="*/ 369094 h 576263"/>
                    <a:gd name="connsiteX78" fmla="*/ 366713 w 459665"/>
                    <a:gd name="connsiteY78" fmla="*/ 357188 h 576263"/>
                    <a:gd name="connsiteX79" fmla="*/ 388144 w 459665"/>
                    <a:gd name="connsiteY79" fmla="*/ 366713 h 576263"/>
                    <a:gd name="connsiteX80" fmla="*/ 395288 w 459665"/>
                    <a:gd name="connsiteY80" fmla="*/ 423863 h 576263"/>
                    <a:gd name="connsiteX81" fmla="*/ 397669 w 459665"/>
                    <a:gd name="connsiteY81" fmla="*/ 433388 h 576263"/>
                    <a:gd name="connsiteX82" fmla="*/ 400050 w 459665"/>
                    <a:gd name="connsiteY82" fmla="*/ 445294 h 576263"/>
                    <a:gd name="connsiteX83" fmla="*/ 407194 w 459665"/>
                    <a:gd name="connsiteY83" fmla="*/ 450057 h 576263"/>
                    <a:gd name="connsiteX84" fmla="*/ 431007 w 459665"/>
                    <a:gd name="connsiteY84" fmla="*/ 447675 h 576263"/>
                    <a:gd name="connsiteX85" fmla="*/ 440532 w 459665"/>
                    <a:gd name="connsiteY85" fmla="*/ 433388 h 576263"/>
                    <a:gd name="connsiteX86" fmla="*/ 445294 w 459665"/>
                    <a:gd name="connsiteY86" fmla="*/ 426244 h 576263"/>
                    <a:gd name="connsiteX87" fmla="*/ 454819 w 459665"/>
                    <a:gd name="connsiteY87" fmla="*/ 411957 h 576263"/>
                    <a:gd name="connsiteX88" fmla="*/ 459582 w 459665"/>
                    <a:gd name="connsiteY88" fmla="*/ 402432 h 576263"/>
                    <a:gd name="connsiteX89" fmla="*/ 454819 w 459665"/>
                    <a:gd name="connsiteY89" fmla="*/ 364332 h 576263"/>
                    <a:gd name="connsiteX90" fmla="*/ 442913 w 459665"/>
                    <a:gd name="connsiteY90" fmla="*/ 350044 h 576263"/>
                    <a:gd name="connsiteX91" fmla="*/ 428625 w 459665"/>
                    <a:gd name="connsiteY91" fmla="*/ 340519 h 576263"/>
                    <a:gd name="connsiteX92" fmla="*/ 411957 w 459665"/>
                    <a:gd name="connsiteY92" fmla="*/ 330994 h 576263"/>
                    <a:gd name="connsiteX93" fmla="*/ 404813 w 459665"/>
                    <a:gd name="connsiteY93" fmla="*/ 326232 h 576263"/>
                    <a:gd name="connsiteX94" fmla="*/ 352425 w 459665"/>
                    <a:gd name="connsiteY94" fmla="*/ 316707 h 576263"/>
                    <a:gd name="connsiteX95" fmla="*/ 345282 w 459665"/>
                    <a:gd name="connsiteY95" fmla="*/ 314325 h 576263"/>
                    <a:gd name="connsiteX96" fmla="*/ 342900 w 459665"/>
                    <a:gd name="connsiteY96" fmla="*/ 295275 h 576263"/>
                    <a:gd name="connsiteX97" fmla="*/ 350044 w 459665"/>
                    <a:gd name="connsiteY97" fmla="*/ 276225 h 576263"/>
                    <a:gd name="connsiteX98" fmla="*/ 352425 w 459665"/>
                    <a:gd name="connsiteY98" fmla="*/ 252413 h 576263"/>
                    <a:gd name="connsiteX99" fmla="*/ 347663 w 459665"/>
                    <a:gd name="connsiteY99" fmla="*/ 226219 h 576263"/>
                    <a:gd name="connsiteX100" fmla="*/ 345282 w 459665"/>
                    <a:gd name="connsiteY100" fmla="*/ 219075 h 576263"/>
                    <a:gd name="connsiteX101" fmla="*/ 340519 w 459665"/>
                    <a:gd name="connsiteY101" fmla="*/ 211932 h 576263"/>
                    <a:gd name="connsiteX102" fmla="*/ 328613 w 459665"/>
                    <a:gd name="connsiteY102" fmla="*/ 195263 h 576263"/>
                    <a:gd name="connsiteX103" fmla="*/ 321469 w 459665"/>
                    <a:gd name="connsiteY103" fmla="*/ 188119 h 576263"/>
                    <a:gd name="connsiteX104" fmla="*/ 307182 w 459665"/>
                    <a:gd name="connsiteY104" fmla="*/ 147638 h 576263"/>
                    <a:gd name="connsiteX105" fmla="*/ 300038 w 459665"/>
                    <a:gd name="connsiteY105" fmla="*/ 142875 h 576263"/>
                    <a:gd name="connsiteX106" fmla="*/ 283369 w 459665"/>
                    <a:gd name="connsiteY106" fmla="*/ 147638 h 576263"/>
                    <a:gd name="connsiteX107" fmla="*/ 276225 w 459665"/>
                    <a:gd name="connsiteY107" fmla="*/ 142875 h 576263"/>
                    <a:gd name="connsiteX108" fmla="*/ 271463 w 459665"/>
                    <a:gd name="connsiteY108" fmla="*/ 109538 h 576263"/>
                    <a:gd name="connsiteX109" fmla="*/ 264319 w 459665"/>
                    <a:gd name="connsiteY109" fmla="*/ 102394 h 576263"/>
                    <a:gd name="connsiteX110" fmla="*/ 257175 w 459665"/>
                    <a:gd name="connsiteY110" fmla="*/ 107157 h 576263"/>
                    <a:gd name="connsiteX111" fmla="*/ 240507 w 459665"/>
                    <a:gd name="connsiteY111" fmla="*/ 100013 h 576263"/>
                    <a:gd name="connsiteX112" fmla="*/ 228600 w 459665"/>
                    <a:gd name="connsiteY112" fmla="*/ 88107 h 576263"/>
                    <a:gd name="connsiteX113" fmla="*/ 219075 w 459665"/>
                    <a:gd name="connsiteY113" fmla="*/ 90488 h 576263"/>
                    <a:gd name="connsiteX114" fmla="*/ 202407 w 459665"/>
                    <a:gd name="connsiteY114" fmla="*/ 97632 h 576263"/>
                    <a:gd name="connsiteX115" fmla="*/ 195263 w 459665"/>
                    <a:gd name="connsiteY115" fmla="*/ 100013 h 576263"/>
                    <a:gd name="connsiteX116" fmla="*/ 178594 w 459665"/>
                    <a:gd name="connsiteY116" fmla="*/ 95250 h 576263"/>
                    <a:gd name="connsiteX117" fmla="*/ 171450 w 459665"/>
                    <a:gd name="connsiteY117" fmla="*/ 92869 h 576263"/>
                    <a:gd name="connsiteX118" fmla="*/ 154782 w 459665"/>
                    <a:gd name="connsiteY118" fmla="*/ 85725 h 576263"/>
                    <a:gd name="connsiteX119" fmla="*/ 147638 w 459665"/>
                    <a:gd name="connsiteY119" fmla="*/ 78582 h 576263"/>
                    <a:gd name="connsiteX120" fmla="*/ 140494 w 459665"/>
                    <a:gd name="connsiteY120" fmla="*/ 76200 h 576263"/>
                    <a:gd name="connsiteX121" fmla="*/ 114300 w 459665"/>
                    <a:gd name="connsiteY121" fmla="*/ 71438 h 576263"/>
                    <a:gd name="connsiteX122" fmla="*/ 123825 w 459665"/>
                    <a:gd name="connsiteY122" fmla="*/ 47625 h 576263"/>
                    <a:gd name="connsiteX123" fmla="*/ 128588 w 459665"/>
                    <a:gd name="connsiteY123" fmla="*/ 33338 h 576263"/>
                    <a:gd name="connsiteX124" fmla="*/ 121444 w 459665"/>
                    <a:gd name="connsiteY124" fmla="*/ 16669 h 576263"/>
                    <a:gd name="connsiteX125" fmla="*/ 114300 w 459665"/>
                    <a:gd name="connsiteY125" fmla="*/ 14288 h 576263"/>
                    <a:gd name="connsiteX126" fmla="*/ 111919 w 459665"/>
                    <a:gd name="connsiteY126" fmla="*/ 7144 h 576263"/>
                    <a:gd name="connsiteX127" fmla="*/ 88107 w 459665"/>
                    <a:gd name="connsiteY127" fmla="*/ 7144 h 576263"/>
                    <a:gd name="connsiteX128" fmla="*/ 80963 w 459665"/>
                    <a:gd name="connsiteY128" fmla="*/ 11907 h 576263"/>
                    <a:gd name="connsiteX129" fmla="*/ 61913 w 459665"/>
                    <a:gd name="connsiteY129" fmla="*/ 0 h 57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459665" h="576263">
                      <a:moveTo>
                        <a:pt x="61913" y="0"/>
                      </a:moveTo>
                      <a:lnTo>
                        <a:pt x="61913" y="0"/>
                      </a:lnTo>
                      <a:cubicBezTo>
                        <a:pt x="60325" y="7144"/>
                        <a:pt x="59302" y="14437"/>
                        <a:pt x="57150" y="21432"/>
                      </a:cubicBezTo>
                      <a:cubicBezTo>
                        <a:pt x="56106" y="24825"/>
                        <a:pt x="54088" y="27841"/>
                        <a:pt x="52388" y="30957"/>
                      </a:cubicBezTo>
                      <a:cubicBezTo>
                        <a:pt x="41812" y="50347"/>
                        <a:pt x="46562" y="43926"/>
                        <a:pt x="33338" y="57150"/>
                      </a:cubicBezTo>
                      <a:cubicBezTo>
                        <a:pt x="32544" y="61913"/>
                        <a:pt x="33726" y="67482"/>
                        <a:pt x="30957" y="71438"/>
                      </a:cubicBezTo>
                      <a:cubicBezTo>
                        <a:pt x="24326" y="80911"/>
                        <a:pt x="17826" y="79787"/>
                        <a:pt x="9525" y="83344"/>
                      </a:cubicBezTo>
                      <a:cubicBezTo>
                        <a:pt x="6262" y="84742"/>
                        <a:pt x="3175" y="86519"/>
                        <a:pt x="0" y="88107"/>
                      </a:cubicBezTo>
                      <a:cubicBezTo>
                        <a:pt x="11308" y="122028"/>
                        <a:pt x="-47" y="86748"/>
                        <a:pt x="7144" y="111919"/>
                      </a:cubicBezTo>
                      <a:cubicBezTo>
                        <a:pt x="13193" y="133093"/>
                        <a:pt x="4597" y="96970"/>
                        <a:pt x="14288" y="135732"/>
                      </a:cubicBezTo>
                      <a:cubicBezTo>
                        <a:pt x="15270" y="139658"/>
                        <a:pt x="14859" y="144018"/>
                        <a:pt x="16669" y="147638"/>
                      </a:cubicBezTo>
                      <a:cubicBezTo>
                        <a:pt x="19652" y="153603"/>
                        <a:pt x="26267" y="155635"/>
                        <a:pt x="30957" y="159544"/>
                      </a:cubicBezTo>
                      <a:cubicBezTo>
                        <a:pt x="33544" y="161700"/>
                        <a:pt x="35719" y="164307"/>
                        <a:pt x="38100" y="166688"/>
                      </a:cubicBezTo>
                      <a:cubicBezTo>
                        <a:pt x="38894" y="169863"/>
                        <a:pt x="38858" y="173371"/>
                        <a:pt x="40482" y="176213"/>
                      </a:cubicBezTo>
                      <a:cubicBezTo>
                        <a:pt x="42153" y="179137"/>
                        <a:pt x="44967" y="181290"/>
                        <a:pt x="47625" y="183357"/>
                      </a:cubicBezTo>
                      <a:cubicBezTo>
                        <a:pt x="59906" y="192909"/>
                        <a:pt x="58279" y="191671"/>
                        <a:pt x="69057" y="195263"/>
                      </a:cubicBezTo>
                      <a:cubicBezTo>
                        <a:pt x="69851" y="197644"/>
                        <a:pt x="69870" y="200447"/>
                        <a:pt x="71438" y="202407"/>
                      </a:cubicBezTo>
                      <a:cubicBezTo>
                        <a:pt x="73226" y="204642"/>
                        <a:pt x="75967" y="206007"/>
                        <a:pt x="78582" y="207169"/>
                      </a:cubicBezTo>
                      <a:cubicBezTo>
                        <a:pt x="83169" y="209208"/>
                        <a:pt x="88379" y="209687"/>
                        <a:pt x="92869" y="211932"/>
                      </a:cubicBezTo>
                      <a:cubicBezTo>
                        <a:pt x="105321" y="218157"/>
                        <a:pt x="98950" y="215833"/>
                        <a:pt x="111919" y="219075"/>
                      </a:cubicBezTo>
                      <a:cubicBezTo>
                        <a:pt x="126207" y="216694"/>
                        <a:pt x="140855" y="207953"/>
                        <a:pt x="154782" y="211932"/>
                      </a:cubicBezTo>
                      <a:lnTo>
                        <a:pt x="171450" y="216694"/>
                      </a:lnTo>
                      <a:cubicBezTo>
                        <a:pt x="174814" y="217611"/>
                        <a:pt x="184464" y="219629"/>
                        <a:pt x="188119" y="221457"/>
                      </a:cubicBezTo>
                      <a:cubicBezTo>
                        <a:pt x="206577" y="230686"/>
                        <a:pt x="184457" y="222617"/>
                        <a:pt x="202407" y="228600"/>
                      </a:cubicBezTo>
                      <a:cubicBezTo>
                        <a:pt x="203201" y="230981"/>
                        <a:pt x="203396" y="233655"/>
                        <a:pt x="204788" y="235744"/>
                      </a:cubicBezTo>
                      <a:cubicBezTo>
                        <a:pt x="209884" y="243389"/>
                        <a:pt x="211586" y="242773"/>
                        <a:pt x="219075" y="245269"/>
                      </a:cubicBezTo>
                      <a:cubicBezTo>
                        <a:pt x="221456" y="246857"/>
                        <a:pt x="224092" y="248117"/>
                        <a:pt x="226219" y="250032"/>
                      </a:cubicBezTo>
                      <a:cubicBezTo>
                        <a:pt x="232060" y="255288"/>
                        <a:pt x="242888" y="266700"/>
                        <a:pt x="242888" y="266700"/>
                      </a:cubicBezTo>
                      <a:cubicBezTo>
                        <a:pt x="243682" y="269081"/>
                        <a:pt x="244146" y="271599"/>
                        <a:pt x="245269" y="273844"/>
                      </a:cubicBezTo>
                      <a:cubicBezTo>
                        <a:pt x="246549" y="276404"/>
                        <a:pt x="248905" y="278357"/>
                        <a:pt x="250032" y="280988"/>
                      </a:cubicBezTo>
                      <a:cubicBezTo>
                        <a:pt x="259261" y="302521"/>
                        <a:pt x="245217" y="279717"/>
                        <a:pt x="257175" y="297657"/>
                      </a:cubicBezTo>
                      <a:cubicBezTo>
                        <a:pt x="257969" y="300832"/>
                        <a:pt x="257933" y="304340"/>
                        <a:pt x="259557" y="307182"/>
                      </a:cubicBezTo>
                      <a:cubicBezTo>
                        <a:pt x="272168" y="329250"/>
                        <a:pt x="262818" y="298801"/>
                        <a:pt x="269082" y="323850"/>
                      </a:cubicBezTo>
                      <a:cubicBezTo>
                        <a:pt x="264429" y="379663"/>
                        <a:pt x="270696" y="331679"/>
                        <a:pt x="261938" y="366713"/>
                      </a:cubicBezTo>
                      <a:cubicBezTo>
                        <a:pt x="260767" y="371397"/>
                        <a:pt x="260728" y="376316"/>
                        <a:pt x="259557" y="381000"/>
                      </a:cubicBezTo>
                      <a:cubicBezTo>
                        <a:pt x="257138" y="390677"/>
                        <a:pt x="252768" y="401045"/>
                        <a:pt x="247650" y="409575"/>
                      </a:cubicBezTo>
                      <a:cubicBezTo>
                        <a:pt x="245608" y="412978"/>
                        <a:pt x="242888" y="415925"/>
                        <a:pt x="240507" y="419100"/>
                      </a:cubicBezTo>
                      <a:cubicBezTo>
                        <a:pt x="239713" y="421481"/>
                        <a:pt x="239900" y="424469"/>
                        <a:pt x="238125" y="426244"/>
                      </a:cubicBezTo>
                      <a:cubicBezTo>
                        <a:pt x="236350" y="428019"/>
                        <a:pt x="233227" y="427503"/>
                        <a:pt x="230982" y="428625"/>
                      </a:cubicBezTo>
                      <a:cubicBezTo>
                        <a:pt x="214241" y="436996"/>
                        <a:pt x="236075" y="431349"/>
                        <a:pt x="209550" y="435769"/>
                      </a:cubicBezTo>
                      <a:cubicBezTo>
                        <a:pt x="206618" y="444567"/>
                        <a:pt x="204788" y="448637"/>
                        <a:pt x="204788" y="459582"/>
                      </a:cubicBezTo>
                      <a:cubicBezTo>
                        <a:pt x="204788" y="464410"/>
                        <a:pt x="206375" y="469107"/>
                        <a:pt x="207169" y="473869"/>
                      </a:cubicBezTo>
                      <a:cubicBezTo>
                        <a:pt x="219075" y="472282"/>
                        <a:pt x="231040" y="471082"/>
                        <a:pt x="242888" y="469107"/>
                      </a:cubicBezTo>
                      <a:cubicBezTo>
                        <a:pt x="245364" y="468694"/>
                        <a:pt x="247534" y="466475"/>
                        <a:pt x="250032" y="466725"/>
                      </a:cubicBezTo>
                      <a:cubicBezTo>
                        <a:pt x="253920" y="467114"/>
                        <a:pt x="267818" y="471861"/>
                        <a:pt x="273844" y="473869"/>
                      </a:cubicBezTo>
                      <a:cubicBezTo>
                        <a:pt x="282999" y="480735"/>
                        <a:pt x="290335" y="485536"/>
                        <a:pt x="297657" y="495300"/>
                      </a:cubicBezTo>
                      <a:cubicBezTo>
                        <a:pt x="306820" y="507519"/>
                        <a:pt x="301994" y="502019"/>
                        <a:pt x="311944" y="511969"/>
                      </a:cubicBezTo>
                      <a:cubicBezTo>
                        <a:pt x="316128" y="524522"/>
                        <a:pt x="311560" y="514367"/>
                        <a:pt x="321469" y="526257"/>
                      </a:cubicBezTo>
                      <a:cubicBezTo>
                        <a:pt x="323301" y="528455"/>
                        <a:pt x="324318" y="531273"/>
                        <a:pt x="326232" y="533400"/>
                      </a:cubicBezTo>
                      <a:cubicBezTo>
                        <a:pt x="331488" y="539240"/>
                        <a:pt x="337344" y="544513"/>
                        <a:pt x="342900" y="550069"/>
                      </a:cubicBezTo>
                      <a:cubicBezTo>
                        <a:pt x="351818" y="558988"/>
                        <a:pt x="346849" y="556148"/>
                        <a:pt x="357188" y="559594"/>
                      </a:cubicBezTo>
                      <a:cubicBezTo>
                        <a:pt x="363537" y="578645"/>
                        <a:pt x="354013" y="556419"/>
                        <a:pt x="366713" y="569119"/>
                      </a:cubicBezTo>
                      <a:cubicBezTo>
                        <a:pt x="368488" y="570894"/>
                        <a:pt x="368300" y="573882"/>
                        <a:pt x="369094" y="576263"/>
                      </a:cubicBezTo>
                      <a:cubicBezTo>
                        <a:pt x="373857" y="574675"/>
                        <a:pt x="379570" y="574767"/>
                        <a:pt x="383382" y="571500"/>
                      </a:cubicBezTo>
                      <a:cubicBezTo>
                        <a:pt x="385867" y="569370"/>
                        <a:pt x="386089" y="565231"/>
                        <a:pt x="385763" y="561975"/>
                      </a:cubicBezTo>
                      <a:cubicBezTo>
                        <a:pt x="385263" y="556980"/>
                        <a:pt x="382443" y="552496"/>
                        <a:pt x="381000" y="547688"/>
                      </a:cubicBezTo>
                      <a:cubicBezTo>
                        <a:pt x="380060" y="544553"/>
                        <a:pt x="380243" y="541005"/>
                        <a:pt x="378619" y="538163"/>
                      </a:cubicBezTo>
                      <a:cubicBezTo>
                        <a:pt x="376948" y="535239"/>
                        <a:pt x="373856" y="533400"/>
                        <a:pt x="371475" y="531019"/>
                      </a:cubicBezTo>
                      <a:cubicBezTo>
                        <a:pt x="370681" y="528638"/>
                        <a:pt x="367971" y="526120"/>
                        <a:pt x="369094" y="523875"/>
                      </a:cubicBezTo>
                      <a:cubicBezTo>
                        <a:pt x="373689" y="514685"/>
                        <a:pt x="382169" y="527425"/>
                        <a:pt x="383382" y="528638"/>
                      </a:cubicBezTo>
                      <a:cubicBezTo>
                        <a:pt x="387936" y="542302"/>
                        <a:pt x="382501" y="529547"/>
                        <a:pt x="392907" y="542925"/>
                      </a:cubicBezTo>
                      <a:cubicBezTo>
                        <a:pt x="396421" y="547443"/>
                        <a:pt x="402432" y="557213"/>
                        <a:pt x="402432" y="557213"/>
                      </a:cubicBezTo>
                      <a:cubicBezTo>
                        <a:pt x="406401" y="556419"/>
                        <a:pt x="411476" y="557694"/>
                        <a:pt x="414338" y="554832"/>
                      </a:cubicBezTo>
                      <a:cubicBezTo>
                        <a:pt x="417200" y="551970"/>
                        <a:pt x="414711" y="546439"/>
                        <a:pt x="416719" y="542925"/>
                      </a:cubicBezTo>
                      <a:cubicBezTo>
                        <a:pt x="418139" y="540440"/>
                        <a:pt x="421482" y="539750"/>
                        <a:pt x="423863" y="538163"/>
                      </a:cubicBezTo>
                      <a:cubicBezTo>
                        <a:pt x="425450" y="535782"/>
                        <a:pt x="428220" y="533852"/>
                        <a:pt x="428625" y="531019"/>
                      </a:cubicBezTo>
                      <a:cubicBezTo>
                        <a:pt x="429941" y="521805"/>
                        <a:pt x="423913" y="520126"/>
                        <a:pt x="419100" y="514350"/>
                      </a:cubicBezTo>
                      <a:cubicBezTo>
                        <a:pt x="417268" y="512152"/>
                        <a:pt x="416492" y="509091"/>
                        <a:pt x="414338" y="507207"/>
                      </a:cubicBezTo>
                      <a:cubicBezTo>
                        <a:pt x="410030" y="503438"/>
                        <a:pt x="400050" y="497682"/>
                        <a:pt x="400050" y="497682"/>
                      </a:cubicBezTo>
                      <a:cubicBezTo>
                        <a:pt x="398463" y="495301"/>
                        <a:pt x="397312" y="492562"/>
                        <a:pt x="395288" y="490538"/>
                      </a:cubicBezTo>
                      <a:cubicBezTo>
                        <a:pt x="393264" y="488514"/>
                        <a:pt x="389932" y="488010"/>
                        <a:pt x="388144" y="485775"/>
                      </a:cubicBezTo>
                      <a:cubicBezTo>
                        <a:pt x="378907" y="474229"/>
                        <a:pt x="394207" y="481447"/>
                        <a:pt x="378619" y="476250"/>
                      </a:cubicBezTo>
                      <a:cubicBezTo>
                        <a:pt x="373857" y="471488"/>
                        <a:pt x="368068" y="467567"/>
                        <a:pt x="364332" y="461963"/>
                      </a:cubicBezTo>
                      <a:cubicBezTo>
                        <a:pt x="357981" y="452438"/>
                        <a:pt x="361950" y="456406"/>
                        <a:pt x="352425" y="450057"/>
                      </a:cubicBezTo>
                      <a:cubicBezTo>
                        <a:pt x="350838" y="447676"/>
                        <a:pt x="348668" y="445593"/>
                        <a:pt x="347663" y="442913"/>
                      </a:cubicBezTo>
                      <a:cubicBezTo>
                        <a:pt x="346242" y="439123"/>
                        <a:pt x="344931" y="435039"/>
                        <a:pt x="345282" y="431007"/>
                      </a:cubicBezTo>
                      <a:cubicBezTo>
                        <a:pt x="346864" y="412816"/>
                        <a:pt x="347453" y="394195"/>
                        <a:pt x="357188" y="378619"/>
                      </a:cubicBezTo>
                      <a:cubicBezTo>
                        <a:pt x="359292" y="375254"/>
                        <a:pt x="361951" y="372269"/>
                        <a:pt x="364332" y="369094"/>
                      </a:cubicBezTo>
                      <a:cubicBezTo>
                        <a:pt x="365126" y="365125"/>
                        <a:pt x="363199" y="359196"/>
                        <a:pt x="366713" y="357188"/>
                      </a:cubicBezTo>
                      <a:cubicBezTo>
                        <a:pt x="376051" y="351852"/>
                        <a:pt x="383355" y="361924"/>
                        <a:pt x="388144" y="366713"/>
                      </a:cubicBezTo>
                      <a:cubicBezTo>
                        <a:pt x="390596" y="391236"/>
                        <a:pt x="390869" y="397347"/>
                        <a:pt x="395288" y="423863"/>
                      </a:cubicBezTo>
                      <a:cubicBezTo>
                        <a:pt x="395826" y="427091"/>
                        <a:pt x="396959" y="430193"/>
                        <a:pt x="397669" y="433388"/>
                      </a:cubicBezTo>
                      <a:cubicBezTo>
                        <a:pt x="398547" y="437339"/>
                        <a:pt x="398042" y="441780"/>
                        <a:pt x="400050" y="445294"/>
                      </a:cubicBezTo>
                      <a:cubicBezTo>
                        <a:pt x="401470" y="447779"/>
                        <a:pt x="404813" y="448469"/>
                        <a:pt x="407194" y="450057"/>
                      </a:cubicBezTo>
                      <a:cubicBezTo>
                        <a:pt x="415132" y="449263"/>
                        <a:pt x="423382" y="450021"/>
                        <a:pt x="431007" y="447675"/>
                      </a:cubicBezTo>
                      <a:cubicBezTo>
                        <a:pt x="439007" y="445214"/>
                        <a:pt x="437769" y="438913"/>
                        <a:pt x="440532" y="433388"/>
                      </a:cubicBezTo>
                      <a:cubicBezTo>
                        <a:pt x="441812" y="430828"/>
                        <a:pt x="444014" y="428804"/>
                        <a:pt x="445294" y="426244"/>
                      </a:cubicBezTo>
                      <a:cubicBezTo>
                        <a:pt x="452185" y="412461"/>
                        <a:pt x="441279" y="425496"/>
                        <a:pt x="454819" y="411957"/>
                      </a:cubicBezTo>
                      <a:cubicBezTo>
                        <a:pt x="456407" y="408782"/>
                        <a:pt x="459374" y="405976"/>
                        <a:pt x="459582" y="402432"/>
                      </a:cubicBezTo>
                      <a:cubicBezTo>
                        <a:pt x="459845" y="397959"/>
                        <a:pt x="459785" y="374264"/>
                        <a:pt x="454819" y="364332"/>
                      </a:cubicBezTo>
                      <a:cubicBezTo>
                        <a:pt x="452317" y="359328"/>
                        <a:pt x="447223" y="353396"/>
                        <a:pt x="442913" y="350044"/>
                      </a:cubicBezTo>
                      <a:cubicBezTo>
                        <a:pt x="438395" y="346530"/>
                        <a:pt x="433314" y="343801"/>
                        <a:pt x="428625" y="340519"/>
                      </a:cubicBezTo>
                      <a:cubicBezTo>
                        <a:pt x="399838" y="320369"/>
                        <a:pt x="433776" y="341903"/>
                        <a:pt x="411957" y="330994"/>
                      </a:cubicBezTo>
                      <a:cubicBezTo>
                        <a:pt x="409397" y="329714"/>
                        <a:pt x="407570" y="326998"/>
                        <a:pt x="404813" y="326232"/>
                      </a:cubicBezTo>
                      <a:cubicBezTo>
                        <a:pt x="387348" y="321381"/>
                        <a:pt x="370132" y="319236"/>
                        <a:pt x="352425" y="316707"/>
                      </a:cubicBezTo>
                      <a:cubicBezTo>
                        <a:pt x="350044" y="315913"/>
                        <a:pt x="347242" y="315893"/>
                        <a:pt x="345282" y="314325"/>
                      </a:cubicBezTo>
                      <a:cubicBezTo>
                        <a:pt x="337545" y="308135"/>
                        <a:pt x="340988" y="303877"/>
                        <a:pt x="342900" y="295275"/>
                      </a:cubicBezTo>
                      <a:cubicBezTo>
                        <a:pt x="345493" y="283606"/>
                        <a:pt x="344523" y="287267"/>
                        <a:pt x="350044" y="276225"/>
                      </a:cubicBezTo>
                      <a:cubicBezTo>
                        <a:pt x="350838" y="268288"/>
                        <a:pt x="352804" y="260381"/>
                        <a:pt x="352425" y="252413"/>
                      </a:cubicBezTo>
                      <a:cubicBezTo>
                        <a:pt x="352003" y="243549"/>
                        <a:pt x="349522" y="234897"/>
                        <a:pt x="347663" y="226219"/>
                      </a:cubicBezTo>
                      <a:cubicBezTo>
                        <a:pt x="347137" y="223765"/>
                        <a:pt x="346405" y="221320"/>
                        <a:pt x="345282" y="219075"/>
                      </a:cubicBezTo>
                      <a:cubicBezTo>
                        <a:pt x="344002" y="216515"/>
                        <a:pt x="342107" y="214313"/>
                        <a:pt x="340519" y="211932"/>
                      </a:cubicBezTo>
                      <a:cubicBezTo>
                        <a:pt x="334963" y="195263"/>
                        <a:pt x="340520" y="199231"/>
                        <a:pt x="328613" y="195263"/>
                      </a:cubicBezTo>
                      <a:cubicBezTo>
                        <a:pt x="326232" y="192882"/>
                        <a:pt x="322975" y="191131"/>
                        <a:pt x="321469" y="188119"/>
                      </a:cubicBezTo>
                      <a:cubicBezTo>
                        <a:pt x="317205" y="179590"/>
                        <a:pt x="314643" y="152612"/>
                        <a:pt x="307182" y="147638"/>
                      </a:cubicBezTo>
                      <a:lnTo>
                        <a:pt x="300038" y="142875"/>
                      </a:lnTo>
                      <a:cubicBezTo>
                        <a:pt x="297356" y="143769"/>
                        <a:pt x="285464" y="147937"/>
                        <a:pt x="283369" y="147638"/>
                      </a:cubicBezTo>
                      <a:cubicBezTo>
                        <a:pt x="280536" y="147233"/>
                        <a:pt x="278606" y="144463"/>
                        <a:pt x="276225" y="142875"/>
                      </a:cubicBezTo>
                      <a:cubicBezTo>
                        <a:pt x="276213" y="142777"/>
                        <a:pt x="272657" y="112225"/>
                        <a:pt x="271463" y="109538"/>
                      </a:cubicBezTo>
                      <a:cubicBezTo>
                        <a:pt x="270095" y="106461"/>
                        <a:pt x="266700" y="104775"/>
                        <a:pt x="264319" y="102394"/>
                      </a:cubicBezTo>
                      <a:cubicBezTo>
                        <a:pt x="261938" y="103982"/>
                        <a:pt x="260008" y="106752"/>
                        <a:pt x="257175" y="107157"/>
                      </a:cubicBezTo>
                      <a:cubicBezTo>
                        <a:pt x="250845" y="108061"/>
                        <a:pt x="245153" y="103110"/>
                        <a:pt x="240507" y="100013"/>
                      </a:cubicBezTo>
                      <a:cubicBezTo>
                        <a:pt x="237833" y="96002"/>
                        <a:pt x="234449" y="88943"/>
                        <a:pt x="228600" y="88107"/>
                      </a:cubicBezTo>
                      <a:cubicBezTo>
                        <a:pt x="225360" y="87644"/>
                        <a:pt x="222222" y="89589"/>
                        <a:pt x="219075" y="90488"/>
                      </a:cubicBezTo>
                      <a:cubicBezTo>
                        <a:pt x="207906" y="93679"/>
                        <a:pt x="215108" y="92189"/>
                        <a:pt x="202407" y="97632"/>
                      </a:cubicBezTo>
                      <a:cubicBezTo>
                        <a:pt x="200100" y="98621"/>
                        <a:pt x="197644" y="99219"/>
                        <a:pt x="195263" y="100013"/>
                      </a:cubicBezTo>
                      <a:lnTo>
                        <a:pt x="178594" y="95250"/>
                      </a:lnTo>
                      <a:cubicBezTo>
                        <a:pt x="176190" y="94529"/>
                        <a:pt x="173757" y="93858"/>
                        <a:pt x="171450" y="92869"/>
                      </a:cubicBezTo>
                      <a:cubicBezTo>
                        <a:pt x="150835" y="84035"/>
                        <a:pt x="171547" y="91316"/>
                        <a:pt x="154782" y="85725"/>
                      </a:cubicBezTo>
                      <a:cubicBezTo>
                        <a:pt x="152401" y="83344"/>
                        <a:pt x="150440" y="80450"/>
                        <a:pt x="147638" y="78582"/>
                      </a:cubicBezTo>
                      <a:cubicBezTo>
                        <a:pt x="145549" y="77190"/>
                        <a:pt x="142948" y="76726"/>
                        <a:pt x="140494" y="76200"/>
                      </a:cubicBezTo>
                      <a:cubicBezTo>
                        <a:pt x="131817" y="74341"/>
                        <a:pt x="123031" y="73025"/>
                        <a:pt x="114300" y="71438"/>
                      </a:cubicBezTo>
                      <a:cubicBezTo>
                        <a:pt x="120008" y="31491"/>
                        <a:pt x="111004" y="70704"/>
                        <a:pt x="123825" y="47625"/>
                      </a:cubicBezTo>
                      <a:cubicBezTo>
                        <a:pt x="126263" y="43237"/>
                        <a:pt x="128588" y="33338"/>
                        <a:pt x="128588" y="33338"/>
                      </a:cubicBezTo>
                      <a:cubicBezTo>
                        <a:pt x="127158" y="27618"/>
                        <a:pt x="126584" y="20781"/>
                        <a:pt x="121444" y="16669"/>
                      </a:cubicBezTo>
                      <a:cubicBezTo>
                        <a:pt x="119484" y="15101"/>
                        <a:pt x="116681" y="15082"/>
                        <a:pt x="114300" y="14288"/>
                      </a:cubicBezTo>
                      <a:cubicBezTo>
                        <a:pt x="113506" y="11907"/>
                        <a:pt x="113694" y="8919"/>
                        <a:pt x="111919" y="7144"/>
                      </a:cubicBezTo>
                      <a:cubicBezTo>
                        <a:pt x="106724" y="1949"/>
                        <a:pt x="90996" y="6731"/>
                        <a:pt x="88107" y="7144"/>
                      </a:cubicBezTo>
                      <a:cubicBezTo>
                        <a:pt x="85726" y="8732"/>
                        <a:pt x="83643" y="10902"/>
                        <a:pt x="80963" y="11907"/>
                      </a:cubicBezTo>
                      <a:cubicBezTo>
                        <a:pt x="74199" y="14444"/>
                        <a:pt x="65088" y="1984"/>
                        <a:pt x="61913"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2" name="Freeform: Shape 21">
                  <a:extLst>
                    <a:ext uri="{FF2B5EF4-FFF2-40B4-BE49-F238E27FC236}">
                      <a16:creationId xmlns:a16="http://schemas.microsoft.com/office/drawing/2014/main" id="{4C67C19D-9582-44F7-B5A9-A1BF72AA4FA0}"/>
                    </a:ext>
                  </a:extLst>
                </p:cNvPr>
                <p:cNvSpPr/>
                <p:nvPr/>
              </p:nvSpPr>
              <p:spPr>
                <a:xfrm>
                  <a:off x="2221706" y="2084879"/>
                  <a:ext cx="107241" cy="83622"/>
                </a:xfrm>
                <a:custGeom>
                  <a:avLst/>
                  <a:gdLst>
                    <a:gd name="connsiteX0" fmla="*/ 4763 w 107241"/>
                    <a:gd name="connsiteY0" fmla="*/ 28853 h 83622"/>
                    <a:gd name="connsiteX1" fmla="*/ 4763 w 107241"/>
                    <a:gd name="connsiteY1" fmla="*/ 28853 h 83622"/>
                    <a:gd name="connsiteX2" fmla="*/ 9525 w 107241"/>
                    <a:gd name="connsiteY2" fmla="*/ 5040 h 83622"/>
                    <a:gd name="connsiteX3" fmla="*/ 16669 w 107241"/>
                    <a:gd name="connsiteY3" fmla="*/ 278 h 83622"/>
                    <a:gd name="connsiteX4" fmla="*/ 33338 w 107241"/>
                    <a:gd name="connsiteY4" fmla="*/ 16947 h 83622"/>
                    <a:gd name="connsiteX5" fmla="*/ 40482 w 107241"/>
                    <a:gd name="connsiteY5" fmla="*/ 21709 h 83622"/>
                    <a:gd name="connsiteX6" fmla="*/ 64294 w 107241"/>
                    <a:gd name="connsiteY6" fmla="*/ 26472 h 83622"/>
                    <a:gd name="connsiteX7" fmla="*/ 76200 w 107241"/>
                    <a:gd name="connsiteY7" fmla="*/ 40759 h 83622"/>
                    <a:gd name="connsiteX8" fmla="*/ 95250 w 107241"/>
                    <a:gd name="connsiteY8" fmla="*/ 45522 h 83622"/>
                    <a:gd name="connsiteX9" fmla="*/ 104775 w 107241"/>
                    <a:gd name="connsiteY9" fmla="*/ 52665 h 83622"/>
                    <a:gd name="connsiteX10" fmla="*/ 102394 w 107241"/>
                    <a:gd name="connsiteY10" fmla="*/ 66953 h 83622"/>
                    <a:gd name="connsiteX11" fmla="*/ 95250 w 107241"/>
                    <a:gd name="connsiteY11" fmla="*/ 69334 h 83622"/>
                    <a:gd name="connsiteX12" fmla="*/ 78582 w 107241"/>
                    <a:gd name="connsiteY12" fmla="*/ 66953 h 83622"/>
                    <a:gd name="connsiteX13" fmla="*/ 76200 w 107241"/>
                    <a:gd name="connsiteY13" fmla="*/ 59809 h 83622"/>
                    <a:gd name="connsiteX14" fmla="*/ 50007 w 107241"/>
                    <a:gd name="connsiteY14" fmla="*/ 55047 h 83622"/>
                    <a:gd name="connsiteX15" fmla="*/ 40482 w 107241"/>
                    <a:gd name="connsiteY15" fmla="*/ 64572 h 83622"/>
                    <a:gd name="connsiteX16" fmla="*/ 38100 w 107241"/>
                    <a:gd name="connsiteY16" fmla="*/ 71715 h 83622"/>
                    <a:gd name="connsiteX17" fmla="*/ 33338 w 107241"/>
                    <a:gd name="connsiteY17" fmla="*/ 83622 h 83622"/>
                    <a:gd name="connsiteX18" fmla="*/ 26194 w 107241"/>
                    <a:gd name="connsiteY18" fmla="*/ 78859 h 83622"/>
                    <a:gd name="connsiteX19" fmla="*/ 19050 w 107241"/>
                    <a:gd name="connsiteY19" fmla="*/ 69334 h 83622"/>
                    <a:gd name="connsiteX20" fmla="*/ 14288 w 107241"/>
                    <a:gd name="connsiteY20" fmla="*/ 62190 h 83622"/>
                    <a:gd name="connsiteX21" fmla="*/ 0 w 107241"/>
                    <a:gd name="connsiteY21" fmla="*/ 52665 h 83622"/>
                    <a:gd name="connsiteX22" fmla="*/ 4763 w 107241"/>
                    <a:gd name="connsiteY22" fmla="*/ 43140 h 83622"/>
                    <a:gd name="connsiteX23" fmla="*/ 7144 w 107241"/>
                    <a:gd name="connsiteY23" fmla="*/ 35997 h 83622"/>
                    <a:gd name="connsiteX24" fmla="*/ 4763 w 107241"/>
                    <a:gd name="connsiteY24" fmla="*/ 28853 h 8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241" h="83622">
                      <a:moveTo>
                        <a:pt x="4763" y="28853"/>
                      </a:moveTo>
                      <a:lnTo>
                        <a:pt x="4763" y="28853"/>
                      </a:lnTo>
                      <a:cubicBezTo>
                        <a:pt x="6350" y="20915"/>
                        <a:pt x="6412" y="12512"/>
                        <a:pt x="9525" y="5040"/>
                      </a:cubicBezTo>
                      <a:cubicBezTo>
                        <a:pt x="10626" y="2398"/>
                        <a:pt x="14109" y="-1002"/>
                        <a:pt x="16669" y="278"/>
                      </a:cubicBezTo>
                      <a:cubicBezTo>
                        <a:pt x="23697" y="3792"/>
                        <a:pt x="26800" y="12589"/>
                        <a:pt x="33338" y="16947"/>
                      </a:cubicBezTo>
                      <a:cubicBezTo>
                        <a:pt x="35719" y="18534"/>
                        <a:pt x="37747" y="20867"/>
                        <a:pt x="40482" y="21709"/>
                      </a:cubicBezTo>
                      <a:cubicBezTo>
                        <a:pt x="48219" y="24090"/>
                        <a:pt x="56357" y="24884"/>
                        <a:pt x="64294" y="26472"/>
                      </a:cubicBezTo>
                      <a:cubicBezTo>
                        <a:pt x="67807" y="31740"/>
                        <a:pt x="70703" y="37094"/>
                        <a:pt x="76200" y="40759"/>
                      </a:cubicBezTo>
                      <a:cubicBezTo>
                        <a:pt x="79336" y="42850"/>
                        <a:pt x="93537" y="45179"/>
                        <a:pt x="95250" y="45522"/>
                      </a:cubicBezTo>
                      <a:cubicBezTo>
                        <a:pt x="98425" y="47903"/>
                        <a:pt x="102234" y="49616"/>
                        <a:pt x="104775" y="52665"/>
                      </a:cubicBezTo>
                      <a:cubicBezTo>
                        <a:pt x="109130" y="57891"/>
                        <a:pt x="107332" y="63003"/>
                        <a:pt x="102394" y="66953"/>
                      </a:cubicBezTo>
                      <a:cubicBezTo>
                        <a:pt x="100434" y="68521"/>
                        <a:pt x="97631" y="68540"/>
                        <a:pt x="95250" y="69334"/>
                      </a:cubicBezTo>
                      <a:cubicBezTo>
                        <a:pt x="89694" y="68540"/>
                        <a:pt x="83602" y="69463"/>
                        <a:pt x="78582" y="66953"/>
                      </a:cubicBezTo>
                      <a:cubicBezTo>
                        <a:pt x="76337" y="65830"/>
                        <a:pt x="78517" y="60774"/>
                        <a:pt x="76200" y="59809"/>
                      </a:cubicBezTo>
                      <a:cubicBezTo>
                        <a:pt x="68008" y="56396"/>
                        <a:pt x="58738" y="56634"/>
                        <a:pt x="50007" y="55047"/>
                      </a:cubicBezTo>
                      <a:cubicBezTo>
                        <a:pt x="46832" y="58222"/>
                        <a:pt x="43092" y="60918"/>
                        <a:pt x="40482" y="64572"/>
                      </a:cubicBezTo>
                      <a:cubicBezTo>
                        <a:pt x="39023" y="66614"/>
                        <a:pt x="38981" y="69365"/>
                        <a:pt x="38100" y="71715"/>
                      </a:cubicBezTo>
                      <a:cubicBezTo>
                        <a:pt x="36599" y="75717"/>
                        <a:pt x="34925" y="79653"/>
                        <a:pt x="33338" y="83622"/>
                      </a:cubicBezTo>
                      <a:cubicBezTo>
                        <a:pt x="30957" y="82034"/>
                        <a:pt x="28218" y="80883"/>
                        <a:pt x="26194" y="78859"/>
                      </a:cubicBezTo>
                      <a:cubicBezTo>
                        <a:pt x="23388" y="76053"/>
                        <a:pt x="21357" y="72564"/>
                        <a:pt x="19050" y="69334"/>
                      </a:cubicBezTo>
                      <a:cubicBezTo>
                        <a:pt x="17387" y="67005"/>
                        <a:pt x="16442" y="64075"/>
                        <a:pt x="14288" y="62190"/>
                      </a:cubicBezTo>
                      <a:cubicBezTo>
                        <a:pt x="9980" y="58421"/>
                        <a:pt x="0" y="52665"/>
                        <a:pt x="0" y="52665"/>
                      </a:cubicBezTo>
                      <a:cubicBezTo>
                        <a:pt x="1588" y="49490"/>
                        <a:pt x="3365" y="46403"/>
                        <a:pt x="4763" y="43140"/>
                      </a:cubicBezTo>
                      <a:cubicBezTo>
                        <a:pt x="5752" y="40833"/>
                        <a:pt x="8267" y="38242"/>
                        <a:pt x="7144" y="35997"/>
                      </a:cubicBezTo>
                      <a:cubicBezTo>
                        <a:pt x="5827" y="33364"/>
                        <a:pt x="5160" y="30044"/>
                        <a:pt x="4763" y="288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4" name="Freeform: Shape 23">
                  <a:extLst>
                    <a:ext uri="{FF2B5EF4-FFF2-40B4-BE49-F238E27FC236}">
                      <a16:creationId xmlns:a16="http://schemas.microsoft.com/office/drawing/2014/main" id="{2284A8CE-C760-4E88-8F3F-AD08B9FD868F}"/>
                    </a:ext>
                  </a:extLst>
                </p:cNvPr>
                <p:cNvSpPr/>
                <p:nvPr/>
              </p:nvSpPr>
              <p:spPr>
                <a:xfrm>
                  <a:off x="4962361" y="1261244"/>
                  <a:ext cx="171972" cy="364666"/>
                </a:xfrm>
                <a:custGeom>
                  <a:avLst/>
                  <a:gdLst>
                    <a:gd name="connsiteX0" fmla="*/ 164 w 171972"/>
                    <a:gd name="connsiteY0" fmla="*/ 42863 h 364666"/>
                    <a:gd name="connsiteX1" fmla="*/ 164 w 171972"/>
                    <a:gd name="connsiteY1" fmla="*/ 42863 h 364666"/>
                    <a:gd name="connsiteX2" fmla="*/ 9689 w 171972"/>
                    <a:gd name="connsiteY2" fmla="*/ 64294 h 364666"/>
                    <a:gd name="connsiteX3" fmla="*/ 12070 w 171972"/>
                    <a:gd name="connsiteY3" fmla="*/ 73819 h 364666"/>
                    <a:gd name="connsiteX4" fmla="*/ 16833 w 171972"/>
                    <a:gd name="connsiteY4" fmla="*/ 126207 h 364666"/>
                    <a:gd name="connsiteX5" fmla="*/ 19214 w 171972"/>
                    <a:gd name="connsiteY5" fmla="*/ 138113 h 364666"/>
                    <a:gd name="connsiteX6" fmla="*/ 33502 w 171972"/>
                    <a:gd name="connsiteY6" fmla="*/ 152400 h 364666"/>
                    <a:gd name="connsiteX7" fmla="*/ 40645 w 171972"/>
                    <a:gd name="connsiteY7" fmla="*/ 166688 h 364666"/>
                    <a:gd name="connsiteX8" fmla="*/ 47789 w 171972"/>
                    <a:gd name="connsiteY8" fmla="*/ 164307 h 364666"/>
                    <a:gd name="connsiteX9" fmla="*/ 54933 w 171972"/>
                    <a:gd name="connsiteY9" fmla="*/ 166688 h 364666"/>
                    <a:gd name="connsiteX10" fmla="*/ 71602 w 171972"/>
                    <a:gd name="connsiteY10" fmla="*/ 161925 h 364666"/>
                    <a:gd name="connsiteX11" fmla="*/ 78745 w 171972"/>
                    <a:gd name="connsiteY11" fmla="*/ 157163 h 364666"/>
                    <a:gd name="connsiteX12" fmla="*/ 95414 w 171972"/>
                    <a:gd name="connsiteY12" fmla="*/ 154782 h 364666"/>
                    <a:gd name="connsiteX13" fmla="*/ 121608 w 171972"/>
                    <a:gd name="connsiteY13" fmla="*/ 159544 h 364666"/>
                    <a:gd name="connsiteX14" fmla="*/ 128752 w 171972"/>
                    <a:gd name="connsiteY14" fmla="*/ 161925 h 364666"/>
                    <a:gd name="connsiteX15" fmla="*/ 135895 w 171972"/>
                    <a:gd name="connsiteY15" fmla="*/ 166688 h 364666"/>
                    <a:gd name="connsiteX16" fmla="*/ 133514 w 171972"/>
                    <a:gd name="connsiteY16" fmla="*/ 197644 h 364666"/>
                    <a:gd name="connsiteX17" fmla="*/ 123989 w 171972"/>
                    <a:gd name="connsiteY17" fmla="*/ 202407 h 364666"/>
                    <a:gd name="connsiteX18" fmla="*/ 121608 w 171972"/>
                    <a:gd name="connsiteY18" fmla="*/ 209550 h 364666"/>
                    <a:gd name="connsiteX19" fmla="*/ 100177 w 171972"/>
                    <a:gd name="connsiteY19" fmla="*/ 219075 h 364666"/>
                    <a:gd name="connsiteX20" fmla="*/ 90652 w 171972"/>
                    <a:gd name="connsiteY20" fmla="*/ 223838 h 364666"/>
                    <a:gd name="connsiteX21" fmla="*/ 83508 w 171972"/>
                    <a:gd name="connsiteY21" fmla="*/ 226219 h 364666"/>
                    <a:gd name="connsiteX22" fmla="*/ 85889 w 171972"/>
                    <a:gd name="connsiteY22" fmla="*/ 219075 h 364666"/>
                    <a:gd name="connsiteX23" fmla="*/ 90652 w 171972"/>
                    <a:gd name="connsiteY23" fmla="*/ 240507 h 364666"/>
                    <a:gd name="connsiteX24" fmla="*/ 95414 w 171972"/>
                    <a:gd name="connsiteY24" fmla="*/ 257175 h 364666"/>
                    <a:gd name="connsiteX25" fmla="*/ 100177 w 171972"/>
                    <a:gd name="connsiteY25" fmla="*/ 269082 h 364666"/>
                    <a:gd name="connsiteX26" fmla="*/ 104939 w 171972"/>
                    <a:gd name="connsiteY26" fmla="*/ 283369 h 364666"/>
                    <a:gd name="connsiteX27" fmla="*/ 102558 w 171972"/>
                    <a:gd name="connsiteY27" fmla="*/ 314325 h 364666"/>
                    <a:gd name="connsiteX28" fmla="*/ 97795 w 171972"/>
                    <a:gd name="connsiteY28" fmla="*/ 323850 h 364666"/>
                    <a:gd name="connsiteX29" fmla="*/ 90652 w 171972"/>
                    <a:gd name="connsiteY29" fmla="*/ 338138 h 364666"/>
                    <a:gd name="connsiteX30" fmla="*/ 93033 w 171972"/>
                    <a:gd name="connsiteY30" fmla="*/ 354807 h 364666"/>
                    <a:gd name="connsiteX31" fmla="*/ 100177 w 171972"/>
                    <a:gd name="connsiteY31" fmla="*/ 357188 h 364666"/>
                    <a:gd name="connsiteX32" fmla="*/ 109702 w 171972"/>
                    <a:gd name="connsiteY32" fmla="*/ 359569 h 364666"/>
                    <a:gd name="connsiteX33" fmla="*/ 116845 w 171972"/>
                    <a:gd name="connsiteY33" fmla="*/ 364332 h 364666"/>
                    <a:gd name="connsiteX34" fmla="*/ 140658 w 171972"/>
                    <a:gd name="connsiteY34" fmla="*/ 357188 h 364666"/>
                    <a:gd name="connsiteX35" fmla="*/ 143039 w 171972"/>
                    <a:gd name="connsiteY35" fmla="*/ 345282 h 364666"/>
                    <a:gd name="connsiteX36" fmla="*/ 145420 w 171972"/>
                    <a:gd name="connsiteY36" fmla="*/ 335757 h 364666"/>
                    <a:gd name="connsiteX37" fmla="*/ 150183 w 171972"/>
                    <a:gd name="connsiteY37" fmla="*/ 288132 h 364666"/>
                    <a:gd name="connsiteX38" fmla="*/ 152564 w 171972"/>
                    <a:gd name="connsiteY38" fmla="*/ 280988 h 364666"/>
                    <a:gd name="connsiteX39" fmla="*/ 157327 w 171972"/>
                    <a:gd name="connsiteY39" fmla="*/ 273844 h 364666"/>
                    <a:gd name="connsiteX40" fmla="*/ 159708 w 171972"/>
                    <a:gd name="connsiteY40" fmla="*/ 178594 h 364666"/>
                    <a:gd name="connsiteX41" fmla="*/ 164470 w 171972"/>
                    <a:gd name="connsiteY41" fmla="*/ 169069 h 364666"/>
                    <a:gd name="connsiteX42" fmla="*/ 166852 w 171972"/>
                    <a:gd name="connsiteY42" fmla="*/ 150019 h 364666"/>
                    <a:gd name="connsiteX43" fmla="*/ 154945 w 171972"/>
                    <a:gd name="connsiteY43" fmla="*/ 95250 h 364666"/>
                    <a:gd name="connsiteX44" fmla="*/ 147802 w 171972"/>
                    <a:gd name="connsiteY44" fmla="*/ 92869 h 364666"/>
                    <a:gd name="connsiteX45" fmla="*/ 147802 w 171972"/>
                    <a:gd name="connsiteY45" fmla="*/ 78582 h 364666"/>
                    <a:gd name="connsiteX46" fmla="*/ 162089 w 171972"/>
                    <a:gd name="connsiteY46" fmla="*/ 69057 h 364666"/>
                    <a:gd name="connsiteX47" fmla="*/ 166852 w 171972"/>
                    <a:gd name="connsiteY47" fmla="*/ 61913 h 364666"/>
                    <a:gd name="connsiteX48" fmla="*/ 169233 w 171972"/>
                    <a:gd name="connsiteY48" fmla="*/ 33338 h 364666"/>
                    <a:gd name="connsiteX49" fmla="*/ 159708 w 171972"/>
                    <a:gd name="connsiteY49" fmla="*/ 28575 h 364666"/>
                    <a:gd name="connsiteX50" fmla="*/ 145420 w 171972"/>
                    <a:gd name="connsiteY50" fmla="*/ 21432 h 364666"/>
                    <a:gd name="connsiteX51" fmla="*/ 128752 w 171972"/>
                    <a:gd name="connsiteY51" fmla="*/ 0 h 364666"/>
                    <a:gd name="connsiteX52" fmla="*/ 119227 w 171972"/>
                    <a:gd name="connsiteY52" fmla="*/ 2382 h 364666"/>
                    <a:gd name="connsiteX53" fmla="*/ 116845 w 171972"/>
                    <a:gd name="connsiteY53" fmla="*/ 14288 h 364666"/>
                    <a:gd name="connsiteX54" fmla="*/ 112083 w 171972"/>
                    <a:gd name="connsiteY54" fmla="*/ 42863 h 364666"/>
                    <a:gd name="connsiteX55" fmla="*/ 109702 w 171972"/>
                    <a:gd name="connsiteY55" fmla="*/ 54769 h 364666"/>
                    <a:gd name="connsiteX56" fmla="*/ 104939 w 171972"/>
                    <a:gd name="connsiteY56" fmla="*/ 61913 h 364666"/>
                    <a:gd name="connsiteX57" fmla="*/ 95414 w 171972"/>
                    <a:gd name="connsiteY57" fmla="*/ 59532 h 364666"/>
                    <a:gd name="connsiteX58" fmla="*/ 93033 w 171972"/>
                    <a:gd name="connsiteY58" fmla="*/ 52388 h 364666"/>
                    <a:gd name="connsiteX59" fmla="*/ 88270 w 171972"/>
                    <a:gd name="connsiteY59" fmla="*/ 33338 h 364666"/>
                    <a:gd name="connsiteX60" fmla="*/ 81127 w 171972"/>
                    <a:gd name="connsiteY60" fmla="*/ 28575 h 364666"/>
                    <a:gd name="connsiteX61" fmla="*/ 71602 w 171972"/>
                    <a:gd name="connsiteY61" fmla="*/ 35719 h 364666"/>
                    <a:gd name="connsiteX62" fmla="*/ 64458 w 171972"/>
                    <a:gd name="connsiteY62" fmla="*/ 66675 h 364666"/>
                    <a:gd name="connsiteX63" fmla="*/ 54933 w 171972"/>
                    <a:gd name="connsiteY63" fmla="*/ 71438 h 364666"/>
                    <a:gd name="connsiteX64" fmla="*/ 47789 w 171972"/>
                    <a:gd name="connsiteY64" fmla="*/ 61913 h 364666"/>
                    <a:gd name="connsiteX65" fmla="*/ 45408 w 171972"/>
                    <a:gd name="connsiteY65" fmla="*/ 54769 h 364666"/>
                    <a:gd name="connsiteX66" fmla="*/ 40645 w 171972"/>
                    <a:gd name="connsiteY66" fmla="*/ 45244 h 364666"/>
                    <a:gd name="connsiteX67" fmla="*/ 38264 w 171972"/>
                    <a:gd name="connsiteY67" fmla="*/ 38100 h 364666"/>
                    <a:gd name="connsiteX68" fmla="*/ 31120 w 171972"/>
                    <a:gd name="connsiteY68" fmla="*/ 33338 h 364666"/>
                    <a:gd name="connsiteX69" fmla="*/ 2545 w 171972"/>
                    <a:gd name="connsiteY69" fmla="*/ 33338 h 364666"/>
                    <a:gd name="connsiteX70" fmla="*/ 164 w 171972"/>
                    <a:gd name="connsiteY70" fmla="*/ 42863 h 36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71972" h="364666">
                      <a:moveTo>
                        <a:pt x="164" y="42863"/>
                      </a:moveTo>
                      <a:lnTo>
                        <a:pt x="164" y="42863"/>
                      </a:lnTo>
                      <a:cubicBezTo>
                        <a:pt x="3339" y="50007"/>
                        <a:pt x="6883" y="56998"/>
                        <a:pt x="9689" y="64294"/>
                      </a:cubicBezTo>
                      <a:cubicBezTo>
                        <a:pt x="10864" y="67349"/>
                        <a:pt x="11695" y="70568"/>
                        <a:pt x="12070" y="73819"/>
                      </a:cubicBezTo>
                      <a:cubicBezTo>
                        <a:pt x="14080" y="91238"/>
                        <a:pt x="14897" y="108780"/>
                        <a:pt x="16833" y="126207"/>
                      </a:cubicBezTo>
                      <a:cubicBezTo>
                        <a:pt x="17280" y="130229"/>
                        <a:pt x="17041" y="134699"/>
                        <a:pt x="19214" y="138113"/>
                      </a:cubicBezTo>
                      <a:cubicBezTo>
                        <a:pt x="22830" y="143795"/>
                        <a:pt x="33502" y="152400"/>
                        <a:pt x="33502" y="152400"/>
                      </a:cubicBezTo>
                      <a:cubicBezTo>
                        <a:pt x="34504" y="155407"/>
                        <a:pt x="37094" y="165268"/>
                        <a:pt x="40645" y="166688"/>
                      </a:cubicBezTo>
                      <a:cubicBezTo>
                        <a:pt x="42976" y="167620"/>
                        <a:pt x="45408" y="165101"/>
                        <a:pt x="47789" y="164307"/>
                      </a:cubicBezTo>
                      <a:cubicBezTo>
                        <a:pt x="50170" y="165101"/>
                        <a:pt x="52423" y="166688"/>
                        <a:pt x="54933" y="166688"/>
                      </a:cubicBezTo>
                      <a:cubicBezTo>
                        <a:pt x="56462" y="166688"/>
                        <a:pt x="69354" y="163049"/>
                        <a:pt x="71602" y="161925"/>
                      </a:cubicBezTo>
                      <a:cubicBezTo>
                        <a:pt x="74161" y="160645"/>
                        <a:pt x="76004" y="157985"/>
                        <a:pt x="78745" y="157163"/>
                      </a:cubicBezTo>
                      <a:cubicBezTo>
                        <a:pt x="84121" y="155550"/>
                        <a:pt x="89858" y="155576"/>
                        <a:pt x="95414" y="154782"/>
                      </a:cubicBezTo>
                      <a:cubicBezTo>
                        <a:pt x="104145" y="156369"/>
                        <a:pt x="112930" y="157685"/>
                        <a:pt x="121608" y="159544"/>
                      </a:cubicBezTo>
                      <a:cubicBezTo>
                        <a:pt x="124062" y="160070"/>
                        <a:pt x="126507" y="160802"/>
                        <a:pt x="128752" y="161925"/>
                      </a:cubicBezTo>
                      <a:cubicBezTo>
                        <a:pt x="131312" y="163205"/>
                        <a:pt x="133514" y="165100"/>
                        <a:pt x="135895" y="166688"/>
                      </a:cubicBezTo>
                      <a:cubicBezTo>
                        <a:pt x="138933" y="178838"/>
                        <a:pt x="141489" y="183023"/>
                        <a:pt x="133514" y="197644"/>
                      </a:cubicBezTo>
                      <a:cubicBezTo>
                        <a:pt x="131814" y="200760"/>
                        <a:pt x="127164" y="200819"/>
                        <a:pt x="123989" y="202407"/>
                      </a:cubicBezTo>
                      <a:cubicBezTo>
                        <a:pt x="123195" y="204788"/>
                        <a:pt x="123000" y="207462"/>
                        <a:pt x="121608" y="209550"/>
                      </a:cubicBezTo>
                      <a:cubicBezTo>
                        <a:pt x="115009" y="219448"/>
                        <a:pt x="112110" y="217086"/>
                        <a:pt x="100177" y="219075"/>
                      </a:cubicBezTo>
                      <a:cubicBezTo>
                        <a:pt x="97002" y="220663"/>
                        <a:pt x="93915" y="222440"/>
                        <a:pt x="90652" y="223838"/>
                      </a:cubicBezTo>
                      <a:cubicBezTo>
                        <a:pt x="88345" y="224827"/>
                        <a:pt x="85283" y="227994"/>
                        <a:pt x="83508" y="226219"/>
                      </a:cubicBezTo>
                      <a:cubicBezTo>
                        <a:pt x="81733" y="224444"/>
                        <a:pt x="85095" y="221456"/>
                        <a:pt x="85889" y="219075"/>
                      </a:cubicBezTo>
                      <a:cubicBezTo>
                        <a:pt x="91612" y="236246"/>
                        <a:pt x="84365" y="213266"/>
                        <a:pt x="90652" y="240507"/>
                      </a:cubicBezTo>
                      <a:cubicBezTo>
                        <a:pt x="91951" y="246137"/>
                        <a:pt x="93827" y="251619"/>
                        <a:pt x="95414" y="257175"/>
                      </a:cubicBezTo>
                      <a:cubicBezTo>
                        <a:pt x="90485" y="271963"/>
                        <a:pt x="92818" y="257307"/>
                        <a:pt x="100177" y="269082"/>
                      </a:cubicBezTo>
                      <a:cubicBezTo>
                        <a:pt x="102838" y="273339"/>
                        <a:pt x="104939" y="283369"/>
                        <a:pt x="104939" y="283369"/>
                      </a:cubicBezTo>
                      <a:cubicBezTo>
                        <a:pt x="104145" y="293688"/>
                        <a:pt x="104357" y="304133"/>
                        <a:pt x="102558" y="314325"/>
                      </a:cubicBezTo>
                      <a:cubicBezTo>
                        <a:pt x="101941" y="317821"/>
                        <a:pt x="99193" y="320587"/>
                        <a:pt x="97795" y="323850"/>
                      </a:cubicBezTo>
                      <a:cubicBezTo>
                        <a:pt x="91878" y="337657"/>
                        <a:pt x="99806" y="324405"/>
                        <a:pt x="90652" y="338138"/>
                      </a:cubicBezTo>
                      <a:cubicBezTo>
                        <a:pt x="91446" y="343694"/>
                        <a:pt x="90523" y="349787"/>
                        <a:pt x="93033" y="354807"/>
                      </a:cubicBezTo>
                      <a:cubicBezTo>
                        <a:pt x="94156" y="357052"/>
                        <a:pt x="97763" y="356498"/>
                        <a:pt x="100177" y="357188"/>
                      </a:cubicBezTo>
                      <a:cubicBezTo>
                        <a:pt x="103324" y="358087"/>
                        <a:pt x="106527" y="358775"/>
                        <a:pt x="109702" y="359569"/>
                      </a:cubicBezTo>
                      <a:cubicBezTo>
                        <a:pt x="112083" y="361157"/>
                        <a:pt x="113997" y="364047"/>
                        <a:pt x="116845" y="364332"/>
                      </a:cubicBezTo>
                      <a:cubicBezTo>
                        <a:pt x="130168" y="365664"/>
                        <a:pt x="131994" y="362963"/>
                        <a:pt x="140658" y="357188"/>
                      </a:cubicBezTo>
                      <a:cubicBezTo>
                        <a:pt x="141452" y="353219"/>
                        <a:pt x="142161" y="349233"/>
                        <a:pt x="143039" y="345282"/>
                      </a:cubicBezTo>
                      <a:cubicBezTo>
                        <a:pt x="143749" y="342087"/>
                        <a:pt x="145014" y="339004"/>
                        <a:pt x="145420" y="335757"/>
                      </a:cubicBezTo>
                      <a:cubicBezTo>
                        <a:pt x="147399" y="319926"/>
                        <a:pt x="148119" y="303952"/>
                        <a:pt x="150183" y="288132"/>
                      </a:cubicBezTo>
                      <a:cubicBezTo>
                        <a:pt x="150508" y="285643"/>
                        <a:pt x="151441" y="283233"/>
                        <a:pt x="152564" y="280988"/>
                      </a:cubicBezTo>
                      <a:cubicBezTo>
                        <a:pt x="153844" y="278428"/>
                        <a:pt x="155739" y="276225"/>
                        <a:pt x="157327" y="273844"/>
                      </a:cubicBezTo>
                      <a:cubicBezTo>
                        <a:pt x="158121" y="242094"/>
                        <a:pt x="157548" y="210280"/>
                        <a:pt x="159708" y="178594"/>
                      </a:cubicBezTo>
                      <a:cubicBezTo>
                        <a:pt x="159949" y="175053"/>
                        <a:pt x="163609" y="172513"/>
                        <a:pt x="164470" y="169069"/>
                      </a:cubicBezTo>
                      <a:cubicBezTo>
                        <a:pt x="166022" y="162861"/>
                        <a:pt x="166058" y="156369"/>
                        <a:pt x="166852" y="150019"/>
                      </a:cubicBezTo>
                      <a:cubicBezTo>
                        <a:pt x="165341" y="136424"/>
                        <a:pt x="168273" y="108579"/>
                        <a:pt x="154945" y="95250"/>
                      </a:cubicBezTo>
                      <a:cubicBezTo>
                        <a:pt x="153170" y="93475"/>
                        <a:pt x="150183" y="93663"/>
                        <a:pt x="147802" y="92869"/>
                      </a:cubicBezTo>
                      <a:cubicBezTo>
                        <a:pt x="143122" y="85850"/>
                        <a:pt x="139781" y="85600"/>
                        <a:pt x="147802" y="78582"/>
                      </a:cubicBezTo>
                      <a:cubicBezTo>
                        <a:pt x="152110" y="74813"/>
                        <a:pt x="162089" y="69057"/>
                        <a:pt x="162089" y="69057"/>
                      </a:cubicBezTo>
                      <a:cubicBezTo>
                        <a:pt x="163677" y="66676"/>
                        <a:pt x="165690" y="64528"/>
                        <a:pt x="166852" y="61913"/>
                      </a:cubicBezTo>
                      <a:cubicBezTo>
                        <a:pt x="170556" y="53579"/>
                        <a:pt x="174925" y="42446"/>
                        <a:pt x="169233" y="33338"/>
                      </a:cubicBezTo>
                      <a:cubicBezTo>
                        <a:pt x="167352" y="30328"/>
                        <a:pt x="162790" y="30336"/>
                        <a:pt x="159708" y="28575"/>
                      </a:cubicBezTo>
                      <a:cubicBezTo>
                        <a:pt x="146786" y="21191"/>
                        <a:pt x="158515" y="25796"/>
                        <a:pt x="145420" y="21432"/>
                      </a:cubicBezTo>
                      <a:cubicBezTo>
                        <a:pt x="134027" y="4342"/>
                        <a:pt x="139942" y="11192"/>
                        <a:pt x="128752" y="0"/>
                      </a:cubicBezTo>
                      <a:cubicBezTo>
                        <a:pt x="125577" y="794"/>
                        <a:pt x="121322" y="-132"/>
                        <a:pt x="119227" y="2382"/>
                      </a:cubicBezTo>
                      <a:cubicBezTo>
                        <a:pt x="116636" y="5491"/>
                        <a:pt x="117548" y="10302"/>
                        <a:pt x="116845" y="14288"/>
                      </a:cubicBezTo>
                      <a:cubicBezTo>
                        <a:pt x="115167" y="23797"/>
                        <a:pt x="113761" y="33354"/>
                        <a:pt x="112083" y="42863"/>
                      </a:cubicBezTo>
                      <a:cubicBezTo>
                        <a:pt x="111380" y="46849"/>
                        <a:pt x="111123" y="50979"/>
                        <a:pt x="109702" y="54769"/>
                      </a:cubicBezTo>
                      <a:cubicBezTo>
                        <a:pt x="108697" y="57449"/>
                        <a:pt x="106527" y="59532"/>
                        <a:pt x="104939" y="61913"/>
                      </a:cubicBezTo>
                      <a:cubicBezTo>
                        <a:pt x="101764" y="61119"/>
                        <a:pt x="97970" y="61576"/>
                        <a:pt x="95414" y="59532"/>
                      </a:cubicBezTo>
                      <a:cubicBezTo>
                        <a:pt x="93454" y="57964"/>
                        <a:pt x="93693" y="54810"/>
                        <a:pt x="93033" y="52388"/>
                      </a:cubicBezTo>
                      <a:cubicBezTo>
                        <a:pt x="91311" y="46073"/>
                        <a:pt x="91197" y="39192"/>
                        <a:pt x="88270" y="33338"/>
                      </a:cubicBezTo>
                      <a:cubicBezTo>
                        <a:pt x="86990" y="30778"/>
                        <a:pt x="83508" y="30163"/>
                        <a:pt x="81127" y="28575"/>
                      </a:cubicBezTo>
                      <a:cubicBezTo>
                        <a:pt x="77952" y="30956"/>
                        <a:pt x="73529" y="32250"/>
                        <a:pt x="71602" y="35719"/>
                      </a:cubicBezTo>
                      <a:cubicBezTo>
                        <a:pt x="55553" y="64606"/>
                        <a:pt x="85765" y="34714"/>
                        <a:pt x="64458" y="66675"/>
                      </a:cubicBezTo>
                      <a:cubicBezTo>
                        <a:pt x="62489" y="69629"/>
                        <a:pt x="58108" y="69850"/>
                        <a:pt x="54933" y="71438"/>
                      </a:cubicBezTo>
                      <a:cubicBezTo>
                        <a:pt x="52552" y="68263"/>
                        <a:pt x="49758" y="65359"/>
                        <a:pt x="47789" y="61913"/>
                      </a:cubicBezTo>
                      <a:cubicBezTo>
                        <a:pt x="46544" y="59734"/>
                        <a:pt x="46397" y="57076"/>
                        <a:pt x="45408" y="54769"/>
                      </a:cubicBezTo>
                      <a:cubicBezTo>
                        <a:pt x="44010" y="51506"/>
                        <a:pt x="42043" y="48507"/>
                        <a:pt x="40645" y="45244"/>
                      </a:cubicBezTo>
                      <a:cubicBezTo>
                        <a:pt x="39656" y="42937"/>
                        <a:pt x="39832" y="40060"/>
                        <a:pt x="38264" y="38100"/>
                      </a:cubicBezTo>
                      <a:cubicBezTo>
                        <a:pt x="36476" y="35865"/>
                        <a:pt x="33501" y="34925"/>
                        <a:pt x="31120" y="33338"/>
                      </a:cubicBezTo>
                      <a:cubicBezTo>
                        <a:pt x="16201" y="37067"/>
                        <a:pt x="23250" y="36523"/>
                        <a:pt x="2545" y="33338"/>
                      </a:cubicBezTo>
                      <a:cubicBezTo>
                        <a:pt x="-1455" y="32723"/>
                        <a:pt x="561" y="41276"/>
                        <a:pt x="164" y="4286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5" name="Freeform: Shape 24">
                  <a:extLst>
                    <a:ext uri="{FF2B5EF4-FFF2-40B4-BE49-F238E27FC236}">
                      <a16:creationId xmlns:a16="http://schemas.microsoft.com/office/drawing/2014/main" id="{33D156A8-6AAC-400A-BE4D-F6D8C23B2ADA}"/>
                    </a:ext>
                  </a:extLst>
                </p:cNvPr>
                <p:cNvSpPr/>
                <p:nvPr/>
              </p:nvSpPr>
              <p:spPr>
                <a:xfrm>
                  <a:off x="5129213" y="1192188"/>
                  <a:ext cx="214312" cy="138178"/>
                </a:xfrm>
                <a:custGeom>
                  <a:avLst/>
                  <a:gdLst>
                    <a:gd name="connsiteX0" fmla="*/ 0 w 214312"/>
                    <a:gd name="connsiteY0" fmla="*/ 40481 h 138178"/>
                    <a:gd name="connsiteX1" fmla="*/ 0 w 214312"/>
                    <a:gd name="connsiteY1" fmla="*/ 40481 h 138178"/>
                    <a:gd name="connsiteX2" fmla="*/ 11906 w 214312"/>
                    <a:gd name="connsiteY2" fmla="*/ 21431 h 138178"/>
                    <a:gd name="connsiteX3" fmla="*/ 19050 w 214312"/>
                    <a:gd name="connsiteY3" fmla="*/ 19050 h 138178"/>
                    <a:gd name="connsiteX4" fmla="*/ 35718 w 214312"/>
                    <a:gd name="connsiteY4" fmla="*/ 11906 h 138178"/>
                    <a:gd name="connsiteX5" fmla="*/ 42862 w 214312"/>
                    <a:gd name="connsiteY5" fmla="*/ 7144 h 138178"/>
                    <a:gd name="connsiteX6" fmla="*/ 61912 w 214312"/>
                    <a:gd name="connsiteY6" fmla="*/ 16669 h 138178"/>
                    <a:gd name="connsiteX7" fmla="*/ 69056 w 214312"/>
                    <a:gd name="connsiteY7" fmla="*/ 21431 h 138178"/>
                    <a:gd name="connsiteX8" fmla="*/ 80962 w 214312"/>
                    <a:gd name="connsiteY8" fmla="*/ 7144 h 138178"/>
                    <a:gd name="connsiteX9" fmla="*/ 85725 w 214312"/>
                    <a:gd name="connsiteY9" fmla="*/ 0 h 138178"/>
                    <a:gd name="connsiteX10" fmla="*/ 104775 w 214312"/>
                    <a:gd name="connsiteY10" fmla="*/ 2381 h 138178"/>
                    <a:gd name="connsiteX11" fmla="*/ 111918 w 214312"/>
                    <a:gd name="connsiteY11" fmla="*/ 4763 h 138178"/>
                    <a:gd name="connsiteX12" fmla="*/ 114300 w 214312"/>
                    <a:gd name="connsiteY12" fmla="*/ 11906 h 138178"/>
                    <a:gd name="connsiteX13" fmla="*/ 121443 w 214312"/>
                    <a:gd name="connsiteY13" fmla="*/ 16669 h 138178"/>
                    <a:gd name="connsiteX14" fmla="*/ 123825 w 214312"/>
                    <a:gd name="connsiteY14" fmla="*/ 23813 h 138178"/>
                    <a:gd name="connsiteX15" fmla="*/ 145256 w 214312"/>
                    <a:gd name="connsiteY15" fmla="*/ 26194 h 138178"/>
                    <a:gd name="connsiteX16" fmla="*/ 152400 w 214312"/>
                    <a:gd name="connsiteY16" fmla="*/ 28575 h 138178"/>
                    <a:gd name="connsiteX17" fmla="*/ 159543 w 214312"/>
                    <a:gd name="connsiteY17" fmla="*/ 33338 h 138178"/>
                    <a:gd name="connsiteX18" fmla="*/ 166687 w 214312"/>
                    <a:gd name="connsiteY18" fmla="*/ 35719 h 138178"/>
                    <a:gd name="connsiteX19" fmla="*/ 176212 w 214312"/>
                    <a:gd name="connsiteY19" fmla="*/ 42863 h 138178"/>
                    <a:gd name="connsiteX20" fmla="*/ 190500 w 214312"/>
                    <a:gd name="connsiteY20" fmla="*/ 45244 h 138178"/>
                    <a:gd name="connsiteX21" fmla="*/ 195262 w 214312"/>
                    <a:gd name="connsiteY21" fmla="*/ 52388 h 138178"/>
                    <a:gd name="connsiteX22" fmla="*/ 209550 w 214312"/>
                    <a:gd name="connsiteY22" fmla="*/ 66675 h 138178"/>
                    <a:gd name="connsiteX23" fmla="*/ 214312 w 214312"/>
                    <a:gd name="connsiteY23" fmla="*/ 73819 h 138178"/>
                    <a:gd name="connsiteX24" fmla="*/ 209550 w 214312"/>
                    <a:gd name="connsiteY24" fmla="*/ 80963 h 138178"/>
                    <a:gd name="connsiteX25" fmla="*/ 202406 w 214312"/>
                    <a:gd name="connsiteY25" fmla="*/ 83344 h 138178"/>
                    <a:gd name="connsiteX26" fmla="*/ 195262 w 214312"/>
                    <a:gd name="connsiteY26" fmla="*/ 88106 h 138178"/>
                    <a:gd name="connsiteX27" fmla="*/ 188118 w 214312"/>
                    <a:gd name="connsiteY27" fmla="*/ 90488 h 138178"/>
                    <a:gd name="connsiteX28" fmla="*/ 180975 w 214312"/>
                    <a:gd name="connsiteY28" fmla="*/ 95250 h 138178"/>
                    <a:gd name="connsiteX29" fmla="*/ 157162 w 214312"/>
                    <a:gd name="connsiteY29" fmla="*/ 100013 h 138178"/>
                    <a:gd name="connsiteX30" fmla="*/ 152400 w 214312"/>
                    <a:gd name="connsiteY30" fmla="*/ 135731 h 138178"/>
                    <a:gd name="connsiteX31" fmla="*/ 130968 w 214312"/>
                    <a:gd name="connsiteY31" fmla="*/ 133350 h 138178"/>
                    <a:gd name="connsiteX32" fmla="*/ 126206 w 214312"/>
                    <a:gd name="connsiteY32" fmla="*/ 126206 h 138178"/>
                    <a:gd name="connsiteX33" fmla="*/ 119062 w 214312"/>
                    <a:gd name="connsiteY33" fmla="*/ 123825 h 138178"/>
                    <a:gd name="connsiteX34" fmla="*/ 111918 w 214312"/>
                    <a:gd name="connsiteY34" fmla="*/ 119063 h 138178"/>
                    <a:gd name="connsiteX35" fmla="*/ 95250 w 214312"/>
                    <a:gd name="connsiteY35" fmla="*/ 107156 h 138178"/>
                    <a:gd name="connsiteX36" fmla="*/ 92868 w 214312"/>
                    <a:gd name="connsiteY36" fmla="*/ 114300 h 138178"/>
                    <a:gd name="connsiteX37" fmla="*/ 54768 w 214312"/>
                    <a:gd name="connsiteY37" fmla="*/ 102394 h 138178"/>
                    <a:gd name="connsiteX38" fmla="*/ 66675 w 214312"/>
                    <a:gd name="connsiteY38" fmla="*/ 78581 h 138178"/>
                    <a:gd name="connsiteX39" fmla="*/ 64293 w 214312"/>
                    <a:gd name="connsiteY39" fmla="*/ 69056 h 138178"/>
                    <a:gd name="connsiteX40" fmla="*/ 50006 w 214312"/>
                    <a:gd name="connsiteY40" fmla="*/ 59531 h 138178"/>
                    <a:gd name="connsiteX41" fmla="*/ 42862 w 214312"/>
                    <a:gd name="connsiteY41" fmla="*/ 54769 h 138178"/>
                    <a:gd name="connsiteX42" fmla="*/ 35718 w 214312"/>
                    <a:gd name="connsiteY42" fmla="*/ 52388 h 138178"/>
                    <a:gd name="connsiteX43" fmla="*/ 0 w 214312"/>
                    <a:gd name="connsiteY43" fmla="*/ 40481 h 138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14312" h="138178">
                      <a:moveTo>
                        <a:pt x="0" y="40481"/>
                      </a:moveTo>
                      <a:lnTo>
                        <a:pt x="0" y="40481"/>
                      </a:lnTo>
                      <a:cubicBezTo>
                        <a:pt x="3969" y="34131"/>
                        <a:pt x="6931" y="27028"/>
                        <a:pt x="11906" y="21431"/>
                      </a:cubicBezTo>
                      <a:cubicBezTo>
                        <a:pt x="13574" y="19555"/>
                        <a:pt x="16805" y="20172"/>
                        <a:pt x="19050" y="19050"/>
                      </a:cubicBezTo>
                      <a:cubicBezTo>
                        <a:pt x="35498" y="10827"/>
                        <a:pt x="15889" y="16865"/>
                        <a:pt x="35718" y="11906"/>
                      </a:cubicBezTo>
                      <a:cubicBezTo>
                        <a:pt x="38099" y="10319"/>
                        <a:pt x="40018" y="7460"/>
                        <a:pt x="42862" y="7144"/>
                      </a:cubicBezTo>
                      <a:cubicBezTo>
                        <a:pt x="61347" y="5090"/>
                        <a:pt x="53658" y="8415"/>
                        <a:pt x="61912" y="16669"/>
                      </a:cubicBezTo>
                      <a:cubicBezTo>
                        <a:pt x="63936" y="18693"/>
                        <a:pt x="66675" y="19844"/>
                        <a:pt x="69056" y="21431"/>
                      </a:cubicBezTo>
                      <a:cubicBezTo>
                        <a:pt x="80878" y="3698"/>
                        <a:pt x="65685" y="25476"/>
                        <a:pt x="80962" y="7144"/>
                      </a:cubicBezTo>
                      <a:cubicBezTo>
                        <a:pt x="82794" y="4945"/>
                        <a:pt x="84137" y="2381"/>
                        <a:pt x="85725" y="0"/>
                      </a:cubicBezTo>
                      <a:cubicBezTo>
                        <a:pt x="92075" y="794"/>
                        <a:pt x="98479" y="1236"/>
                        <a:pt x="104775" y="2381"/>
                      </a:cubicBezTo>
                      <a:cubicBezTo>
                        <a:pt x="107244" y="2830"/>
                        <a:pt x="110143" y="2988"/>
                        <a:pt x="111918" y="4763"/>
                      </a:cubicBezTo>
                      <a:cubicBezTo>
                        <a:pt x="113693" y="6538"/>
                        <a:pt x="112732" y="9946"/>
                        <a:pt x="114300" y="11906"/>
                      </a:cubicBezTo>
                      <a:cubicBezTo>
                        <a:pt x="116088" y="14141"/>
                        <a:pt x="119062" y="15081"/>
                        <a:pt x="121443" y="16669"/>
                      </a:cubicBezTo>
                      <a:cubicBezTo>
                        <a:pt x="122237" y="19050"/>
                        <a:pt x="121494" y="22881"/>
                        <a:pt x="123825" y="23813"/>
                      </a:cubicBezTo>
                      <a:cubicBezTo>
                        <a:pt x="130499" y="26482"/>
                        <a:pt x="138166" y="25012"/>
                        <a:pt x="145256" y="26194"/>
                      </a:cubicBezTo>
                      <a:cubicBezTo>
                        <a:pt x="147732" y="26607"/>
                        <a:pt x="150019" y="27781"/>
                        <a:pt x="152400" y="28575"/>
                      </a:cubicBezTo>
                      <a:cubicBezTo>
                        <a:pt x="154781" y="30163"/>
                        <a:pt x="156983" y="32058"/>
                        <a:pt x="159543" y="33338"/>
                      </a:cubicBezTo>
                      <a:cubicBezTo>
                        <a:pt x="161788" y="34461"/>
                        <a:pt x="164508" y="34474"/>
                        <a:pt x="166687" y="35719"/>
                      </a:cubicBezTo>
                      <a:cubicBezTo>
                        <a:pt x="170133" y="37688"/>
                        <a:pt x="172527" y="41389"/>
                        <a:pt x="176212" y="42863"/>
                      </a:cubicBezTo>
                      <a:cubicBezTo>
                        <a:pt x="180695" y="44656"/>
                        <a:pt x="185737" y="44450"/>
                        <a:pt x="190500" y="45244"/>
                      </a:cubicBezTo>
                      <a:cubicBezTo>
                        <a:pt x="192087" y="47625"/>
                        <a:pt x="193361" y="50249"/>
                        <a:pt x="195262" y="52388"/>
                      </a:cubicBezTo>
                      <a:cubicBezTo>
                        <a:pt x="199737" y="57422"/>
                        <a:pt x="205814" y="61071"/>
                        <a:pt x="209550" y="66675"/>
                      </a:cubicBezTo>
                      <a:lnTo>
                        <a:pt x="214312" y="73819"/>
                      </a:lnTo>
                      <a:cubicBezTo>
                        <a:pt x="212725" y="76200"/>
                        <a:pt x="211785" y="79175"/>
                        <a:pt x="209550" y="80963"/>
                      </a:cubicBezTo>
                      <a:cubicBezTo>
                        <a:pt x="207590" y="82531"/>
                        <a:pt x="204651" y="82222"/>
                        <a:pt x="202406" y="83344"/>
                      </a:cubicBezTo>
                      <a:cubicBezTo>
                        <a:pt x="199846" y="84624"/>
                        <a:pt x="197822" y="86826"/>
                        <a:pt x="195262" y="88106"/>
                      </a:cubicBezTo>
                      <a:cubicBezTo>
                        <a:pt x="193017" y="89229"/>
                        <a:pt x="190363" y="89365"/>
                        <a:pt x="188118" y="90488"/>
                      </a:cubicBezTo>
                      <a:cubicBezTo>
                        <a:pt x="185559" y="91768"/>
                        <a:pt x="183535" y="93970"/>
                        <a:pt x="180975" y="95250"/>
                      </a:cubicBezTo>
                      <a:cubicBezTo>
                        <a:pt x="174327" y="98574"/>
                        <a:pt x="163301" y="99136"/>
                        <a:pt x="157162" y="100013"/>
                      </a:cubicBezTo>
                      <a:cubicBezTo>
                        <a:pt x="155575" y="111919"/>
                        <a:pt x="159821" y="126286"/>
                        <a:pt x="152400" y="135731"/>
                      </a:cubicBezTo>
                      <a:cubicBezTo>
                        <a:pt x="147959" y="141383"/>
                        <a:pt x="137723" y="135806"/>
                        <a:pt x="130968" y="133350"/>
                      </a:cubicBezTo>
                      <a:cubicBezTo>
                        <a:pt x="128278" y="132372"/>
                        <a:pt x="128441" y="127994"/>
                        <a:pt x="126206" y="126206"/>
                      </a:cubicBezTo>
                      <a:cubicBezTo>
                        <a:pt x="124246" y="124638"/>
                        <a:pt x="121307" y="124947"/>
                        <a:pt x="119062" y="123825"/>
                      </a:cubicBezTo>
                      <a:cubicBezTo>
                        <a:pt x="116502" y="122545"/>
                        <a:pt x="114091" y="120925"/>
                        <a:pt x="111918" y="119063"/>
                      </a:cubicBezTo>
                      <a:cubicBezTo>
                        <a:pt x="97534" y="106735"/>
                        <a:pt x="108376" y="111533"/>
                        <a:pt x="95250" y="107156"/>
                      </a:cubicBezTo>
                      <a:cubicBezTo>
                        <a:pt x="94456" y="109537"/>
                        <a:pt x="95373" y="114143"/>
                        <a:pt x="92868" y="114300"/>
                      </a:cubicBezTo>
                      <a:cubicBezTo>
                        <a:pt x="57106" y="116536"/>
                        <a:pt x="60439" y="119401"/>
                        <a:pt x="54768" y="102394"/>
                      </a:cubicBezTo>
                      <a:cubicBezTo>
                        <a:pt x="60225" y="80567"/>
                        <a:pt x="54085" y="86975"/>
                        <a:pt x="66675" y="78581"/>
                      </a:cubicBezTo>
                      <a:cubicBezTo>
                        <a:pt x="65881" y="75406"/>
                        <a:pt x="65917" y="71898"/>
                        <a:pt x="64293" y="69056"/>
                      </a:cubicBezTo>
                      <a:cubicBezTo>
                        <a:pt x="58877" y="59579"/>
                        <a:pt x="57733" y="63395"/>
                        <a:pt x="50006" y="59531"/>
                      </a:cubicBezTo>
                      <a:cubicBezTo>
                        <a:pt x="47446" y="58251"/>
                        <a:pt x="45422" y="56049"/>
                        <a:pt x="42862" y="54769"/>
                      </a:cubicBezTo>
                      <a:cubicBezTo>
                        <a:pt x="40617" y="53647"/>
                        <a:pt x="38068" y="53269"/>
                        <a:pt x="35718" y="52388"/>
                      </a:cubicBezTo>
                      <a:cubicBezTo>
                        <a:pt x="31716" y="50887"/>
                        <a:pt x="5953" y="42466"/>
                        <a:pt x="0" y="4048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6" name="Freeform: Shape 25">
                  <a:extLst>
                    <a:ext uri="{FF2B5EF4-FFF2-40B4-BE49-F238E27FC236}">
                      <a16:creationId xmlns:a16="http://schemas.microsoft.com/office/drawing/2014/main" id="{3CCCEF4D-7FD6-480D-8FAF-5DEE2232E4E4}"/>
                    </a:ext>
                  </a:extLst>
                </p:cNvPr>
                <p:cNvSpPr/>
                <p:nvPr/>
              </p:nvSpPr>
              <p:spPr>
                <a:xfrm>
                  <a:off x="5957888" y="1508886"/>
                  <a:ext cx="133351" cy="326991"/>
                </a:xfrm>
                <a:custGeom>
                  <a:avLst/>
                  <a:gdLst>
                    <a:gd name="connsiteX0" fmla="*/ 107156 w 133351"/>
                    <a:gd name="connsiteY0" fmla="*/ 4771 h 326991"/>
                    <a:gd name="connsiteX1" fmla="*/ 107156 w 133351"/>
                    <a:gd name="connsiteY1" fmla="*/ 4771 h 326991"/>
                    <a:gd name="connsiteX2" fmla="*/ 100012 w 133351"/>
                    <a:gd name="connsiteY2" fmla="*/ 40490 h 326991"/>
                    <a:gd name="connsiteX3" fmla="*/ 85725 w 133351"/>
                    <a:gd name="connsiteY3" fmla="*/ 42871 h 326991"/>
                    <a:gd name="connsiteX4" fmla="*/ 80962 w 133351"/>
                    <a:gd name="connsiteY4" fmla="*/ 50015 h 326991"/>
                    <a:gd name="connsiteX5" fmla="*/ 66675 w 133351"/>
                    <a:gd name="connsiteY5" fmla="*/ 64302 h 326991"/>
                    <a:gd name="connsiteX6" fmla="*/ 66675 w 133351"/>
                    <a:gd name="connsiteY6" fmla="*/ 88115 h 326991"/>
                    <a:gd name="connsiteX7" fmla="*/ 64293 w 133351"/>
                    <a:gd name="connsiteY7" fmla="*/ 100021 h 326991"/>
                    <a:gd name="connsiteX8" fmla="*/ 50006 w 133351"/>
                    <a:gd name="connsiteY8" fmla="*/ 107165 h 326991"/>
                    <a:gd name="connsiteX9" fmla="*/ 33337 w 133351"/>
                    <a:gd name="connsiteY9" fmla="*/ 123833 h 326991"/>
                    <a:gd name="connsiteX10" fmla="*/ 26193 w 133351"/>
                    <a:gd name="connsiteY10" fmla="*/ 128596 h 326991"/>
                    <a:gd name="connsiteX11" fmla="*/ 26193 w 133351"/>
                    <a:gd name="connsiteY11" fmla="*/ 142883 h 326991"/>
                    <a:gd name="connsiteX12" fmla="*/ 30956 w 133351"/>
                    <a:gd name="connsiteY12" fmla="*/ 180983 h 326991"/>
                    <a:gd name="connsiteX13" fmla="*/ 28575 w 133351"/>
                    <a:gd name="connsiteY13" fmla="*/ 197652 h 326991"/>
                    <a:gd name="connsiteX14" fmla="*/ 23812 w 133351"/>
                    <a:gd name="connsiteY14" fmla="*/ 204796 h 326991"/>
                    <a:gd name="connsiteX15" fmla="*/ 4762 w 133351"/>
                    <a:gd name="connsiteY15" fmla="*/ 226227 h 326991"/>
                    <a:gd name="connsiteX16" fmla="*/ 11906 w 133351"/>
                    <a:gd name="connsiteY16" fmla="*/ 250040 h 326991"/>
                    <a:gd name="connsiteX17" fmla="*/ 7143 w 133351"/>
                    <a:gd name="connsiteY17" fmla="*/ 280996 h 326991"/>
                    <a:gd name="connsiteX18" fmla="*/ 4762 w 133351"/>
                    <a:gd name="connsiteY18" fmla="*/ 288140 h 326991"/>
                    <a:gd name="connsiteX19" fmla="*/ 0 w 133351"/>
                    <a:gd name="connsiteY19" fmla="*/ 295283 h 326991"/>
                    <a:gd name="connsiteX20" fmla="*/ 2381 w 133351"/>
                    <a:gd name="connsiteY20" fmla="*/ 302427 h 326991"/>
                    <a:gd name="connsiteX21" fmla="*/ 9525 w 133351"/>
                    <a:gd name="connsiteY21" fmla="*/ 307190 h 326991"/>
                    <a:gd name="connsiteX22" fmla="*/ 47625 w 133351"/>
                    <a:gd name="connsiteY22" fmla="*/ 314333 h 326991"/>
                    <a:gd name="connsiteX23" fmla="*/ 57150 w 133351"/>
                    <a:gd name="connsiteY23" fmla="*/ 321477 h 326991"/>
                    <a:gd name="connsiteX24" fmla="*/ 64293 w 133351"/>
                    <a:gd name="connsiteY24" fmla="*/ 326240 h 326991"/>
                    <a:gd name="connsiteX25" fmla="*/ 52387 w 133351"/>
                    <a:gd name="connsiteY25" fmla="*/ 285758 h 326991"/>
                    <a:gd name="connsiteX26" fmla="*/ 38100 w 133351"/>
                    <a:gd name="connsiteY26" fmla="*/ 280996 h 326991"/>
                    <a:gd name="connsiteX27" fmla="*/ 30956 w 133351"/>
                    <a:gd name="connsiteY27" fmla="*/ 273852 h 326991"/>
                    <a:gd name="connsiteX28" fmla="*/ 33337 w 133351"/>
                    <a:gd name="connsiteY28" fmla="*/ 250040 h 326991"/>
                    <a:gd name="connsiteX29" fmla="*/ 40481 w 133351"/>
                    <a:gd name="connsiteY29" fmla="*/ 235752 h 326991"/>
                    <a:gd name="connsiteX30" fmla="*/ 42862 w 133351"/>
                    <a:gd name="connsiteY30" fmla="*/ 228608 h 326991"/>
                    <a:gd name="connsiteX31" fmla="*/ 47625 w 133351"/>
                    <a:gd name="connsiteY31" fmla="*/ 221465 h 326991"/>
                    <a:gd name="connsiteX32" fmla="*/ 42862 w 133351"/>
                    <a:gd name="connsiteY32" fmla="*/ 195271 h 326991"/>
                    <a:gd name="connsiteX33" fmla="*/ 47625 w 133351"/>
                    <a:gd name="connsiteY33" fmla="*/ 185746 h 326991"/>
                    <a:gd name="connsiteX34" fmla="*/ 57150 w 133351"/>
                    <a:gd name="connsiteY34" fmla="*/ 171458 h 326991"/>
                    <a:gd name="connsiteX35" fmla="*/ 61912 w 133351"/>
                    <a:gd name="connsiteY35" fmla="*/ 150027 h 326991"/>
                    <a:gd name="connsiteX36" fmla="*/ 66675 w 133351"/>
                    <a:gd name="connsiteY36" fmla="*/ 128596 h 326991"/>
                    <a:gd name="connsiteX37" fmla="*/ 71437 w 133351"/>
                    <a:gd name="connsiteY37" fmla="*/ 121452 h 326991"/>
                    <a:gd name="connsiteX38" fmla="*/ 73818 w 133351"/>
                    <a:gd name="connsiteY38" fmla="*/ 114308 h 326991"/>
                    <a:gd name="connsiteX39" fmla="*/ 85725 w 133351"/>
                    <a:gd name="connsiteY39" fmla="*/ 109546 h 326991"/>
                    <a:gd name="connsiteX40" fmla="*/ 88106 w 133351"/>
                    <a:gd name="connsiteY40" fmla="*/ 97640 h 326991"/>
                    <a:gd name="connsiteX41" fmla="*/ 92868 w 133351"/>
                    <a:gd name="connsiteY41" fmla="*/ 83352 h 326991"/>
                    <a:gd name="connsiteX42" fmla="*/ 95250 w 133351"/>
                    <a:gd name="connsiteY42" fmla="*/ 66683 h 326991"/>
                    <a:gd name="connsiteX43" fmla="*/ 119062 w 133351"/>
                    <a:gd name="connsiteY43" fmla="*/ 66683 h 326991"/>
                    <a:gd name="connsiteX44" fmla="*/ 126206 w 133351"/>
                    <a:gd name="connsiteY44" fmla="*/ 64302 h 326991"/>
                    <a:gd name="connsiteX45" fmla="*/ 130968 w 133351"/>
                    <a:gd name="connsiteY45" fmla="*/ 28583 h 326991"/>
                    <a:gd name="connsiteX46" fmla="*/ 128587 w 133351"/>
                    <a:gd name="connsiteY46" fmla="*/ 19058 h 326991"/>
                    <a:gd name="connsiteX47" fmla="*/ 114300 w 133351"/>
                    <a:gd name="connsiteY47" fmla="*/ 8 h 326991"/>
                    <a:gd name="connsiteX48" fmla="*/ 107156 w 133351"/>
                    <a:gd name="connsiteY48" fmla="*/ 4771 h 32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3351" h="326991">
                      <a:moveTo>
                        <a:pt x="107156" y="4771"/>
                      </a:moveTo>
                      <a:lnTo>
                        <a:pt x="107156" y="4771"/>
                      </a:lnTo>
                      <a:cubicBezTo>
                        <a:pt x="104775" y="16677"/>
                        <a:pt x="105965" y="29907"/>
                        <a:pt x="100012" y="40490"/>
                      </a:cubicBezTo>
                      <a:cubicBezTo>
                        <a:pt x="97645" y="44698"/>
                        <a:pt x="90043" y="40712"/>
                        <a:pt x="85725" y="42871"/>
                      </a:cubicBezTo>
                      <a:cubicBezTo>
                        <a:pt x="83165" y="44151"/>
                        <a:pt x="82863" y="47876"/>
                        <a:pt x="80962" y="50015"/>
                      </a:cubicBezTo>
                      <a:cubicBezTo>
                        <a:pt x="76488" y="55049"/>
                        <a:pt x="66675" y="64302"/>
                        <a:pt x="66675" y="64302"/>
                      </a:cubicBezTo>
                      <a:cubicBezTo>
                        <a:pt x="70255" y="89365"/>
                        <a:pt x="70453" y="73004"/>
                        <a:pt x="66675" y="88115"/>
                      </a:cubicBezTo>
                      <a:cubicBezTo>
                        <a:pt x="65693" y="92041"/>
                        <a:pt x="66301" y="96507"/>
                        <a:pt x="64293" y="100021"/>
                      </a:cubicBezTo>
                      <a:cubicBezTo>
                        <a:pt x="62121" y="103821"/>
                        <a:pt x="53672" y="105943"/>
                        <a:pt x="50006" y="107165"/>
                      </a:cubicBezTo>
                      <a:cubicBezTo>
                        <a:pt x="45815" y="119738"/>
                        <a:pt x="49713" y="112915"/>
                        <a:pt x="33337" y="123833"/>
                      </a:cubicBezTo>
                      <a:lnTo>
                        <a:pt x="26193" y="128596"/>
                      </a:lnTo>
                      <a:cubicBezTo>
                        <a:pt x="33736" y="151219"/>
                        <a:pt x="25003" y="120263"/>
                        <a:pt x="26193" y="142883"/>
                      </a:cubicBezTo>
                      <a:cubicBezTo>
                        <a:pt x="26866" y="155664"/>
                        <a:pt x="29368" y="168283"/>
                        <a:pt x="30956" y="180983"/>
                      </a:cubicBezTo>
                      <a:cubicBezTo>
                        <a:pt x="30162" y="186539"/>
                        <a:pt x="30188" y="192276"/>
                        <a:pt x="28575" y="197652"/>
                      </a:cubicBezTo>
                      <a:cubicBezTo>
                        <a:pt x="27753" y="200393"/>
                        <a:pt x="25569" y="202537"/>
                        <a:pt x="23812" y="204796"/>
                      </a:cubicBezTo>
                      <a:cubicBezTo>
                        <a:pt x="13968" y="217452"/>
                        <a:pt x="13998" y="216991"/>
                        <a:pt x="4762" y="226227"/>
                      </a:cubicBezTo>
                      <a:cubicBezTo>
                        <a:pt x="4764" y="226232"/>
                        <a:pt x="12086" y="246979"/>
                        <a:pt x="11906" y="250040"/>
                      </a:cubicBezTo>
                      <a:cubicBezTo>
                        <a:pt x="11293" y="260462"/>
                        <a:pt x="9067" y="270735"/>
                        <a:pt x="7143" y="280996"/>
                      </a:cubicBezTo>
                      <a:cubicBezTo>
                        <a:pt x="6680" y="283463"/>
                        <a:pt x="5884" y="285895"/>
                        <a:pt x="4762" y="288140"/>
                      </a:cubicBezTo>
                      <a:cubicBezTo>
                        <a:pt x="3482" y="290700"/>
                        <a:pt x="1587" y="292902"/>
                        <a:pt x="0" y="295283"/>
                      </a:cubicBezTo>
                      <a:cubicBezTo>
                        <a:pt x="794" y="297664"/>
                        <a:pt x="813" y="300467"/>
                        <a:pt x="2381" y="302427"/>
                      </a:cubicBezTo>
                      <a:cubicBezTo>
                        <a:pt x="4169" y="304662"/>
                        <a:pt x="6965" y="305910"/>
                        <a:pt x="9525" y="307190"/>
                      </a:cubicBezTo>
                      <a:cubicBezTo>
                        <a:pt x="24670" y="314762"/>
                        <a:pt x="27228" y="312479"/>
                        <a:pt x="47625" y="314333"/>
                      </a:cubicBezTo>
                      <a:cubicBezTo>
                        <a:pt x="50800" y="316714"/>
                        <a:pt x="53921" y="319170"/>
                        <a:pt x="57150" y="321477"/>
                      </a:cubicBezTo>
                      <a:cubicBezTo>
                        <a:pt x="59479" y="323141"/>
                        <a:pt x="63823" y="329063"/>
                        <a:pt x="64293" y="326240"/>
                      </a:cubicBezTo>
                      <a:cubicBezTo>
                        <a:pt x="64736" y="323584"/>
                        <a:pt x="53512" y="286133"/>
                        <a:pt x="52387" y="285758"/>
                      </a:cubicBezTo>
                      <a:lnTo>
                        <a:pt x="38100" y="280996"/>
                      </a:lnTo>
                      <a:cubicBezTo>
                        <a:pt x="35719" y="278615"/>
                        <a:pt x="32824" y="276654"/>
                        <a:pt x="30956" y="273852"/>
                      </a:cubicBezTo>
                      <a:cubicBezTo>
                        <a:pt x="25523" y="265703"/>
                        <a:pt x="30704" y="258816"/>
                        <a:pt x="33337" y="250040"/>
                      </a:cubicBezTo>
                      <a:cubicBezTo>
                        <a:pt x="36026" y="241076"/>
                        <a:pt x="35006" y="243963"/>
                        <a:pt x="40481" y="235752"/>
                      </a:cubicBezTo>
                      <a:cubicBezTo>
                        <a:pt x="41275" y="233371"/>
                        <a:pt x="41739" y="230853"/>
                        <a:pt x="42862" y="228608"/>
                      </a:cubicBezTo>
                      <a:cubicBezTo>
                        <a:pt x="44142" y="226048"/>
                        <a:pt x="47366" y="224315"/>
                        <a:pt x="47625" y="221465"/>
                      </a:cubicBezTo>
                      <a:cubicBezTo>
                        <a:pt x="48586" y="210890"/>
                        <a:pt x="45833" y="204185"/>
                        <a:pt x="42862" y="195271"/>
                      </a:cubicBezTo>
                      <a:cubicBezTo>
                        <a:pt x="44450" y="192096"/>
                        <a:pt x="45799" y="188790"/>
                        <a:pt x="47625" y="185746"/>
                      </a:cubicBezTo>
                      <a:cubicBezTo>
                        <a:pt x="50570" y="180838"/>
                        <a:pt x="57150" y="171458"/>
                        <a:pt x="57150" y="171458"/>
                      </a:cubicBezTo>
                      <a:cubicBezTo>
                        <a:pt x="58737" y="164314"/>
                        <a:pt x="60379" y="157182"/>
                        <a:pt x="61912" y="150027"/>
                      </a:cubicBezTo>
                      <a:cubicBezTo>
                        <a:pt x="62398" y="147759"/>
                        <a:pt x="65363" y="131658"/>
                        <a:pt x="66675" y="128596"/>
                      </a:cubicBezTo>
                      <a:cubicBezTo>
                        <a:pt x="67802" y="125966"/>
                        <a:pt x="70157" y="124012"/>
                        <a:pt x="71437" y="121452"/>
                      </a:cubicBezTo>
                      <a:cubicBezTo>
                        <a:pt x="72559" y="119207"/>
                        <a:pt x="71890" y="115915"/>
                        <a:pt x="73818" y="114308"/>
                      </a:cubicBezTo>
                      <a:cubicBezTo>
                        <a:pt x="77102" y="111572"/>
                        <a:pt x="81756" y="111133"/>
                        <a:pt x="85725" y="109546"/>
                      </a:cubicBezTo>
                      <a:cubicBezTo>
                        <a:pt x="86519" y="105577"/>
                        <a:pt x="87041" y="101545"/>
                        <a:pt x="88106" y="97640"/>
                      </a:cubicBezTo>
                      <a:cubicBezTo>
                        <a:pt x="89427" y="92797"/>
                        <a:pt x="91739" y="88244"/>
                        <a:pt x="92868" y="83352"/>
                      </a:cubicBezTo>
                      <a:cubicBezTo>
                        <a:pt x="94130" y="77883"/>
                        <a:pt x="94456" y="72239"/>
                        <a:pt x="95250" y="66683"/>
                      </a:cubicBezTo>
                      <a:cubicBezTo>
                        <a:pt x="109265" y="73691"/>
                        <a:pt x="101407" y="72568"/>
                        <a:pt x="119062" y="66683"/>
                      </a:cubicBezTo>
                      <a:lnTo>
                        <a:pt x="126206" y="64302"/>
                      </a:lnTo>
                      <a:cubicBezTo>
                        <a:pt x="134172" y="40405"/>
                        <a:pt x="135040" y="48943"/>
                        <a:pt x="130968" y="28583"/>
                      </a:cubicBezTo>
                      <a:cubicBezTo>
                        <a:pt x="130326" y="25374"/>
                        <a:pt x="129527" y="22193"/>
                        <a:pt x="128587" y="19058"/>
                      </a:cubicBezTo>
                      <a:cubicBezTo>
                        <a:pt x="125226" y="7855"/>
                        <a:pt x="126530" y="2454"/>
                        <a:pt x="114300" y="8"/>
                      </a:cubicBezTo>
                      <a:cubicBezTo>
                        <a:pt x="113199" y="-212"/>
                        <a:pt x="108347" y="3977"/>
                        <a:pt x="107156" y="477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7" name="Freeform: Shape 26">
                  <a:extLst>
                    <a:ext uri="{FF2B5EF4-FFF2-40B4-BE49-F238E27FC236}">
                      <a16:creationId xmlns:a16="http://schemas.microsoft.com/office/drawing/2014/main" id="{7F33DDCD-0FB0-4AE9-8A13-A985D77273F3}"/>
                    </a:ext>
                  </a:extLst>
                </p:cNvPr>
                <p:cNvSpPr/>
                <p:nvPr/>
              </p:nvSpPr>
              <p:spPr>
                <a:xfrm>
                  <a:off x="2326405" y="1049313"/>
                  <a:ext cx="109614" cy="223838"/>
                </a:xfrm>
                <a:custGeom>
                  <a:avLst/>
                  <a:gdLst>
                    <a:gd name="connsiteX0" fmla="*/ 42939 w 109614"/>
                    <a:gd name="connsiteY0" fmla="*/ 0 h 223838"/>
                    <a:gd name="connsiteX1" fmla="*/ 42939 w 109614"/>
                    <a:gd name="connsiteY1" fmla="*/ 0 h 223838"/>
                    <a:gd name="connsiteX2" fmla="*/ 11983 w 109614"/>
                    <a:gd name="connsiteY2" fmla="*/ 14288 h 223838"/>
                    <a:gd name="connsiteX3" fmla="*/ 4839 w 109614"/>
                    <a:gd name="connsiteY3" fmla="*/ 21431 h 223838"/>
                    <a:gd name="connsiteX4" fmla="*/ 76 w 109614"/>
                    <a:gd name="connsiteY4" fmla="*/ 38100 h 223838"/>
                    <a:gd name="connsiteX5" fmla="*/ 2458 w 109614"/>
                    <a:gd name="connsiteY5" fmla="*/ 64294 h 223838"/>
                    <a:gd name="connsiteX6" fmla="*/ 4839 w 109614"/>
                    <a:gd name="connsiteY6" fmla="*/ 83344 h 223838"/>
                    <a:gd name="connsiteX7" fmla="*/ 9601 w 109614"/>
                    <a:gd name="connsiteY7" fmla="*/ 92869 h 223838"/>
                    <a:gd name="connsiteX8" fmla="*/ 11983 w 109614"/>
                    <a:gd name="connsiteY8" fmla="*/ 100013 h 223838"/>
                    <a:gd name="connsiteX9" fmla="*/ 31033 w 109614"/>
                    <a:gd name="connsiteY9" fmla="*/ 135731 h 223838"/>
                    <a:gd name="connsiteX10" fmla="*/ 40558 w 109614"/>
                    <a:gd name="connsiteY10" fmla="*/ 150019 h 223838"/>
                    <a:gd name="connsiteX11" fmla="*/ 42939 w 109614"/>
                    <a:gd name="connsiteY11" fmla="*/ 157163 h 223838"/>
                    <a:gd name="connsiteX12" fmla="*/ 47701 w 109614"/>
                    <a:gd name="connsiteY12" fmla="*/ 164306 h 223838"/>
                    <a:gd name="connsiteX13" fmla="*/ 33414 w 109614"/>
                    <a:gd name="connsiteY13" fmla="*/ 180975 h 223838"/>
                    <a:gd name="connsiteX14" fmla="*/ 26270 w 109614"/>
                    <a:gd name="connsiteY14" fmla="*/ 183356 h 223838"/>
                    <a:gd name="connsiteX15" fmla="*/ 16745 w 109614"/>
                    <a:gd name="connsiteY15" fmla="*/ 188119 h 223838"/>
                    <a:gd name="connsiteX16" fmla="*/ 26270 w 109614"/>
                    <a:gd name="connsiteY16" fmla="*/ 214313 h 223838"/>
                    <a:gd name="connsiteX17" fmla="*/ 47701 w 109614"/>
                    <a:gd name="connsiteY17" fmla="*/ 221456 h 223838"/>
                    <a:gd name="connsiteX18" fmla="*/ 54845 w 109614"/>
                    <a:gd name="connsiteY18" fmla="*/ 223838 h 223838"/>
                    <a:gd name="connsiteX19" fmla="*/ 76276 w 109614"/>
                    <a:gd name="connsiteY19" fmla="*/ 214313 h 223838"/>
                    <a:gd name="connsiteX20" fmla="*/ 78658 w 109614"/>
                    <a:gd name="connsiteY20" fmla="*/ 202406 h 223838"/>
                    <a:gd name="connsiteX21" fmla="*/ 85801 w 109614"/>
                    <a:gd name="connsiteY21" fmla="*/ 185738 h 223838"/>
                    <a:gd name="connsiteX22" fmla="*/ 92945 w 109614"/>
                    <a:gd name="connsiteY22" fmla="*/ 171450 h 223838"/>
                    <a:gd name="connsiteX23" fmla="*/ 95326 w 109614"/>
                    <a:gd name="connsiteY23" fmla="*/ 161925 h 223838"/>
                    <a:gd name="connsiteX24" fmla="*/ 102470 w 109614"/>
                    <a:gd name="connsiteY24" fmla="*/ 138113 h 223838"/>
                    <a:gd name="connsiteX25" fmla="*/ 109614 w 109614"/>
                    <a:gd name="connsiteY25" fmla="*/ 130969 h 223838"/>
                    <a:gd name="connsiteX26" fmla="*/ 100089 w 109614"/>
                    <a:gd name="connsiteY26" fmla="*/ 126206 h 223838"/>
                    <a:gd name="connsiteX27" fmla="*/ 66751 w 109614"/>
                    <a:gd name="connsiteY27" fmla="*/ 114300 h 223838"/>
                    <a:gd name="connsiteX28" fmla="*/ 76276 w 109614"/>
                    <a:gd name="connsiteY28" fmla="*/ 83344 h 223838"/>
                    <a:gd name="connsiteX29" fmla="*/ 64370 w 109614"/>
                    <a:gd name="connsiteY29" fmla="*/ 66675 h 223838"/>
                    <a:gd name="connsiteX30" fmla="*/ 59608 w 109614"/>
                    <a:gd name="connsiteY30" fmla="*/ 45244 h 223838"/>
                    <a:gd name="connsiteX31" fmla="*/ 52464 w 109614"/>
                    <a:gd name="connsiteY31" fmla="*/ 35719 h 223838"/>
                    <a:gd name="connsiteX32" fmla="*/ 47701 w 109614"/>
                    <a:gd name="connsiteY32" fmla="*/ 26194 h 223838"/>
                    <a:gd name="connsiteX33" fmla="*/ 38176 w 109614"/>
                    <a:gd name="connsiteY33" fmla="*/ 19050 h 223838"/>
                    <a:gd name="connsiteX34" fmla="*/ 42939 w 109614"/>
                    <a:gd name="connsiteY34" fmla="*/ 0 h 22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9614" h="223838">
                      <a:moveTo>
                        <a:pt x="42939" y="0"/>
                      </a:moveTo>
                      <a:lnTo>
                        <a:pt x="42939" y="0"/>
                      </a:lnTo>
                      <a:cubicBezTo>
                        <a:pt x="32835" y="4041"/>
                        <a:pt x="20760" y="6973"/>
                        <a:pt x="11983" y="14288"/>
                      </a:cubicBezTo>
                      <a:cubicBezTo>
                        <a:pt x="9396" y="16444"/>
                        <a:pt x="7220" y="19050"/>
                        <a:pt x="4839" y="21431"/>
                      </a:cubicBezTo>
                      <a:cubicBezTo>
                        <a:pt x="3251" y="26987"/>
                        <a:pt x="397" y="32330"/>
                        <a:pt x="76" y="38100"/>
                      </a:cubicBezTo>
                      <a:cubicBezTo>
                        <a:pt x="-410" y="46854"/>
                        <a:pt x="1540" y="55575"/>
                        <a:pt x="2458" y="64294"/>
                      </a:cubicBezTo>
                      <a:cubicBezTo>
                        <a:pt x="3128" y="70658"/>
                        <a:pt x="3287" y="77136"/>
                        <a:pt x="4839" y="83344"/>
                      </a:cubicBezTo>
                      <a:cubicBezTo>
                        <a:pt x="5700" y="86788"/>
                        <a:pt x="8203" y="89606"/>
                        <a:pt x="9601" y="92869"/>
                      </a:cubicBezTo>
                      <a:cubicBezTo>
                        <a:pt x="10590" y="95176"/>
                        <a:pt x="10921" y="97738"/>
                        <a:pt x="11983" y="100013"/>
                      </a:cubicBezTo>
                      <a:cubicBezTo>
                        <a:pt x="24094" y="125965"/>
                        <a:pt x="21291" y="121121"/>
                        <a:pt x="31033" y="135731"/>
                      </a:cubicBezTo>
                      <a:cubicBezTo>
                        <a:pt x="36694" y="152718"/>
                        <a:pt x="28667" y="132181"/>
                        <a:pt x="40558" y="150019"/>
                      </a:cubicBezTo>
                      <a:cubicBezTo>
                        <a:pt x="41950" y="152108"/>
                        <a:pt x="41817" y="154918"/>
                        <a:pt x="42939" y="157163"/>
                      </a:cubicBezTo>
                      <a:cubicBezTo>
                        <a:pt x="44219" y="159723"/>
                        <a:pt x="46114" y="161925"/>
                        <a:pt x="47701" y="164306"/>
                      </a:cubicBezTo>
                      <a:cubicBezTo>
                        <a:pt x="44399" y="168709"/>
                        <a:pt x="38390" y="177658"/>
                        <a:pt x="33414" y="180975"/>
                      </a:cubicBezTo>
                      <a:cubicBezTo>
                        <a:pt x="31325" y="182367"/>
                        <a:pt x="28577" y="182367"/>
                        <a:pt x="26270" y="183356"/>
                      </a:cubicBezTo>
                      <a:cubicBezTo>
                        <a:pt x="23007" y="184754"/>
                        <a:pt x="19920" y="186531"/>
                        <a:pt x="16745" y="188119"/>
                      </a:cubicBezTo>
                      <a:cubicBezTo>
                        <a:pt x="18066" y="198684"/>
                        <a:pt x="15379" y="208868"/>
                        <a:pt x="26270" y="214313"/>
                      </a:cubicBezTo>
                      <a:cubicBezTo>
                        <a:pt x="33005" y="217680"/>
                        <a:pt x="40557" y="219075"/>
                        <a:pt x="47701" y="221456"/>
                      </a:cubicBezTo>
                      <a:lnTo>
                        <a:pt x="54845" y="223838"/>
                      </a:lnTo>
                      <a:cubicBezTo>
                        <a:pt x="56660" y="223233"/>
                        <a:pt x="73613" y="218974"/>
                        <a:pt x="76276" y="214313"/>
                      </a:cubicBezTo>
                      <a:cubicBezTo>
                        <a:pt x="78284" y="210799"/>
                        <a:pt x="77676" y="206333"/>
                        <a:pt x="78658" y="202406"/>
                      </a:cubicBezTo>
                      <a:cubicBezTo>
                        <a:pt x="80891" y="193473"/>
                        <a:pt x="81713" y="195277"/>
                        <a:pt x="85801" y="185738"/>
                      </a:cubicBezTo>
                      <a:cubicBezTo>
                        <a:pt x="91716" y="171937"/>
                        <a:pt x="83795" y="185177"/>
                        <a:pt x="92945" y="171450"/>
                      </a:cubicBezTo>
                      <a:cubicBezTo>
                        <a:pt x="93739" y="168275"/>
                        <a:pt x="94684" y="165134"/>
                        <a:pt x="95326" y="161925"/>
                      </a:cubicBezTo>
                      <a:cubicBezTo>
                        <a:pt x="97545" y="150832"/>
                        <a:pt x="96098" y="147034"/>
                        <a:pt x="102470" y="138113"/>
                      </a:cubicBezTo>
                      <a:cubicBezTo>
                        <a:pt x="104427" y="135373"/>
                        <a:pt x="107233" y="133350"/>
                        <a:pt x="109614" y="130969"/>
                      </a:cubicBezTo>
                      <a:cubicBezTo>
                        <a:pt x="106439" y="129381"/>
                        <a:pt x="103544" y="127019"/>
                        <a:pt x="100089" y="126206"/>
                      </a:cubicBezTo>
                      <a:cubicBezTo>
                        <a:pt x="65666" y="118107"/>
                        <a:pt x="72672" y="132059"/>
                        <a:pt x="66751" y="114300"/>
                      </a:cubicBezTo>
                      <a:cubicBezTo>
                        <a:pt x="74930" y="89764"/>
                        <a:pt x="72069" y="100174"/>
                        <a:pt x="76276" y="83344"/>
                      </a:cubicBezTo>
                      <a:cubicBezTo>
                        <a:pt x="74662" y="81191"/>
                        <a:pt x="66109" y="70153"/>
                        <a:pt x="64370" y="66675"/>
                      </a:cubicBezTo>
                      <a:cubicBezTo>
                        <a:pt x="58112" y="54160"/>
                        <a:pt x="66922" y="63529"/>
                        <a:pt x="59608" y="45244"/>
                      </a:cubicBezTo>
                      <a:cubicBezTo>
                        <a:pt x="58134" y="41559"/>
                        <a:pt x="54568" y="39084"/>
                        <a:pt x="52464" y="35719"/>
                      </a:cubicBezTo>
                      <a:cubicBezTo>
                        <a:pt x="50583" y="32709"/>
                        <a:pt x="50011" y="28889"/>
                        <a:pt x="47701" y="26194"/>
                      </a:cubicBezTo>
                      <a:cubicBezTo>
                        <a:pt x="45118" y="23181"/>
                        <a:pt x="41622" y="21019"/>
                        <a:pt x="38176" y="19050"/>
                      </a:cubicBezTo>
                      <a:cubicBezTo>
                        <a:pt x="30280" y="14538"/>
                        <a:pt x="42145" y="3175"/>
                        <a:pt x="42939"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8" name="Freeform: Shape 27">
                  <a:extLst>
                    <a:ext uri="{FF2B5EF4-FFF2-40B4-BE49-F238E27FC236}">
                      <a16:creationId xmlns:a16="http://schemas.microsoft.com/office/drawing/2014/main" id="{570F0FD7-1920-4F4C-AF50-00F0439BB0A1}"/>
                    </a:ext>
                  </a:extLst>
                </p:cNvPr>
                <p:cNvSpPr/>
                <p:nvPr/>
              </p:nvSpPr>
              <p:spPr>
                <a:xfrm>
                  <a:off x="2133420" y="1333382"/>
                  <a:ext cx="218695" cy="132230"/>
                </a:xfrm>
                <a:custGeom>
                  <a:avLst/>
                  <a:gdLst>
                    <a:gd name="connsiteX0" fmla="*/ 11386 w 218695"/>
                    <a:gd name="connsiteY0" fmla="*/ 0 h 132230"/>
                    <a:gd name="connsiteX1" fmla="*/ 11386 w 218695"/>
                    <a:gd name="connsiteY1" fmla="*/ 0 h 132230"/>
                    <a:gd name="connsiteX2" fmla="*/ 8024 w 218695"/>
                    <a:gd name="connsiteY2" fmla="*/ 14568 h 132230"/>
                    <a:gd name="connsiteX3" fmla="*/ 4662 w 218695"/>
                    <a:gd name="connsiteY3" fmla="*/ 23532 h 132230"/>
                    <a:gd name="connsiteX4" fmla="*/ 1301 w 218695"/>
                    <a:gd name="connsiteY4" fmla="*/ 31377 h 132230"/>
                    <a:gd name="connsiteX5" fmla="*/ 180 w 218695"/>
                    <a:gd name="connsiteY5" fmla="*/ 73959 h 132230"/>
                    <a:gd name="connsiteX6" fmla="*/ 4662 w 218695"/>
                    <a:gd name="connsiteY6" fmla="*/ 122144 h 132230"/>
                    <a:gd name="connsiteX7" fmla="*/ 8024 w 218695"/>
                    <a:gd name="connsiteY7" fmla="*/ 129988 h 132230"/>
                    <a:gd name="connsiteX8" fmla="*/ 12506 w 218695"/>
                    <a:gd name="connsiteY8" fmla="*/ 127747 h 132230"/>
                    <a:gd name="connsiteX9" fmla="*/ 13627 w 218695"/>
                    <a:gd name="connsiteY9" fmla="*/ 124385 h 132230"/>
                    <a:gd name="connsiteX10" fmla="*/ 23712 w 218695"/>
                    <a:gd name="connsiteY10" fmla="*/ 113180 h 132230"/>
                    <a:gd name="connsiteX11" fmla="*/ 27074 w 218695"/>
                    <a:gd name="connsiteY11" fmla="*/ 112059 h 132230"/>
                    <a:gd name="connsiteX12" fmla="*/ 29315 w 218695"/>
                    <a:gd name="connsiteY12" fmla="*/ 108697 h 132230"/>
                    <a:gd name="connsiteX13" fmla="*/ 34918 w 218695"/>
                    <a:gd name="connsiteY13" fmla="*/ 107577 h 132230"/>
                    <a:gd name="connsiteX14" fmla="*/ 38280 w 218695"/>
                    <a:gd name="connsiteY14" fmla="*/ 105335 h 132230"/>
                    <a:gd name="connsiteX15" fmla="*/ 46124 w 218695"/>
                    <a:gd name="connsiteY15" fmla="*/ 106456 h 132230"/>
                    <a:gd name="connsiteX16" fmla="*/ 49486 w 218695"/>
                    <a:gd name="connsiteY16" fmla="*/ 107577 h 132230"/>
                    <a:gd name="connsiteX17" fmla="*/ 53968 w 218695"/>
                    <a:gd name="connsiteY17" fmla="*/ 112059 h 132230"/>
                    <a:gd name="connsiteX18" fmla="*/ 57330 w 218695"/>
                    <a:gd name="connsiteY18" fmla="*/ 115421 h 132230"/>
                    <a:gd name="connsiteX19" fmla="*/ 67415 w 218695"/>
                    <a:gd name="connsiteY19" fmla="*/ 118782 h 132230"/>
                    <a:gd name="connsiteX20" fmla="*/ 75259 w 218695"/>
                    <a:gd name="connsiteY20" fmla="*/ 122144 h 132230"/>
                    <a:gd name="connsiteX21" fmla="*/ 78621 w 218695"/>
                    <a:gd name="connsiteY21" fmla="*/ 124385 h 132230"/>
                    <a:gd name="connsiteX22" fmla="*/ 88706 w 218695"/>
                    <a:gd name="connsiteY22" fmla="*/ 126627 h 132230"/>
                    <a:gd name="connsiteX23" fmla="*/ 97671 w 218695"/>
                    <a:gd name="connsiteY23" fmla="*/ 131109 h 132230"/>
                    <a:gd name="connsiteX24" fmla="*/ 104395 w 218695"/>
                    <a:gd name="connsiteY24" fmla="*/ 132230 h 132230"/>
                    <a:gd name="connsiteX25" fmla="*/ 125686 w 218695"/>
                    <a:gd name="connsiteY25" fmla="*/ 129988 h 132230"/>
                    <a:gd name="connsiteX26" fmla="*/ 132409 w 218695"/>
                    <a:gd name="connsiteY26" fmla="*/ 126627 h 132230"/>
                    <a:gd name="connsiteX27" fmla="*/ 134651 w 218695"/>
                    <a:gd name="connsiteY27" fmla="*/ 124385 h 132230"/>
                    <a:gd name="connsiteX28" fmla="*/ 141374 w 218695"/>
                    <a:gd name="connsiteY28" fmla="*/ 121024 h 132230"/>
                    <a:gd name="connsiteX29" fmla="*/ 143615 w 218695"/>
                    <a:gd name="connsiteY29" fmla="*/ 118782 h 132230"/>
                    <a:gd name="connsiteX30" fmla="*/ 153701 w 218695"/>
                    <a:gd name="connsiteY30" fmla="*/ 121024 h 132230"/>
                    <a:gd name="connsiteX31" fmla="*/ 162665 w 218695"/>
                    <a:gd name="connsiteY31" fmla="*/ 126627 h 132230"/>
                    <a:gd name="connsiteX32" fmla="*/ 172751 w 218695"/>
                    <a:gd name="connsiteY32" fmla="*/ 125506 h 132230"/>
                    <a:gd name="connsiteX33" fmla="*/ 176112 w 218695"/>
                    <a:gd name="connsiteY33" fmla="*/ 122144 h 132230"/>
                    <a:gd name="connsiteX34" fmla="*/ 179474 w 218695"/>
                    <a:gd name="connsiteY34" fmla="*/ 121024 h 132230"/>
                    <a:gd name="connsiteX35" fmla="*/ 183956 w 218695"/>
                    <a:gd name="connsiteY35" fmla="*/ 117662 h 132230"/>
                    <a:gd name="connsiteX36" fmla="*/ 186198 w 218695"/>
                    <a:gd name="connsiteY36" fmla="*/ 113180 h 132230"/>
                    <a:gd name="connsiteX37" fmla="*/ 189559 w 218695"/>
                    <a:gd name="connsiteY37" fmla="*/ 112059 h 132230"/>
                    <a:gd name="connsiteX38" fmla="*/ 194042 w 218695"/>
                    <a:gd name="connsiteY38" fmla="*/ 109818 h 132230"/>
                    <a:gd name="connsiteX39" fmla="*/ 198524 w 218695"/>
                    <a:gd name="connsiteY39" fmla="*/ 106456 h 132230"/>
                    <a:gd name="connsiteX40" fmla="*/ 205248 w 218695"/>
                    <a:gd name="connsiteY40" fmla="*/ 101974 h 132230"/>
                    <a:gd name="connsiteX41" fmla="*/ 208609 w 218695"/>
                    <a:gd name="connsiteY41" fmla="*/ 98612 h 132230"/>
                    <a:gd name="connsiteX42" fmla="*/ 215333 w 218695"/>
                    <a:gd name="connsiteY42" fmla="*/ 93009 h 132230"/>
                    <a:gd name="connsiteX43" fmla="*/ 218695 w 218695"/>
                    <a:gd name="connsiteY43" fmla="*/ 87406 h 132230"/>
                    <a:gd name="connsiteX44" fmla="*/ 217574 w 218695"/>
                    <a:gd name="connsiteY44" fmla="*/ 77321 h 132230"/>
                    <a:gd name="connsiteX45" fmla="*/ 215333 w 218695"/>
                    <a:gd name="connsiteY45" fmla="*/ 71718 h 132230"/>
                    <a:gd name="connsiteX46" fmla="*/ 214212 w 218695"/>
                    <a:gd name="connsiteY46" fmla="*/ 68356 h 132230"/>
                    <a:gd name="connsiteX47" fmla="*/ 211971 w 218695"/>
                    <a:gd name="connsiteY47" fmla="*/ 60512 h 132230"/>
                    <a:gd name="connsiteX48" fmla="*/ 205248 w 218695"/>
                    <a:gd name="connsiteY48" fmla="*/ 51547 h 132230"/>
                    <a:gd name="connsiteX49" fmla="*/ 196283 w 218695"/>
                    <a:gd name="connsiteY49" fmla="*/ 48185 h 132230"/>
                    <a:gd name="connsiteX50" fmla="*/ 161545 w 218695"/>
                    <a:gd name="connsiteY50" fmla="*/ 49306 h 132230"/>
                    <a:gd name="connsiteX51" fmla="*/ 158183 w 218695"/>
                    <a:gd name="connsiteY51" fmla="*/ 51547 h 132230"/>
                    <a:gd name="connsiteX52" fmla="*/ 150339 w 218695"/>
                    <a:gd name="connsiteY52" fmla="*/ 49306 h 132230"/>
                    <a:gd name="connsiteX53" fmla="*/ 146977 w 218695"/>
                    <a:gd name="connsiteY53" fmla="*/ 45944 h 132230"/>
                    <a:gd name="connsiteX54" fmla="*/ 142495 w 218695"/>
                    <a:gd name="connsiteY54" fmla="*/ 47065 h 132230"/>
                    <a:gd name="connsiteX55" fmla="*/ 131289 w 218695"/>
                    <a:gd name="connsiteY55" fmla="*/ 54909 h 132230"/>
                    <a:gd name="connsiteX56" fmla="*/ 115601 w 218695"/>
                    <a:gd name="connsiteY56" fmla="*/ 61632 h 132230"/>
                    <a:gd name="connsiteX57" fmla="*/ 104395 w 218695"/>
                    <a:gd name="connsiteY57" fmla="*/ 66115 h 132230"/>
                    <a:gd name="connsiteX58" fmla="*/ 88706 w 218695"/>
                    <a:gd name="connsiteY58" fmla="*/ 72838 h 132230"/>
                    <a:gd name="connsiteX59" fmla="*/ 78621 w 218695"/>
                    <a:gd name="connsiteY59" fmla="*/ 77321 h 132230"/>
                    <a:gd name="connsiteX60" fmla="*/ 74139 w 218695"/>
                    <a:gd name="connsiteY60" fmla="*/ 76200 h 132230"/>
                    <a:gd name="connsiteX61" fmla="*/ 67415 w 218695"/>
                    <a:gd name="connsiteY61" fmla="*/ 75080 h 132230"/>
                    <a:gd name="connsiteX62" fmla="*/ 60692 w 218695"/>
                    <a:gd name="connsiteY62" fmla="*/ 72838 h 132230"/>
                    <a:gd name="connsiteX63" fmla="*/ 56209 w 218695"/>
                    <a:gd name="connsiteY63" fmla="*/ 60512 h 132230"/>
                    <a:gd name="connsiteX64" fmla="*/ 59571 w 218695"/>
                    <a:gd name="connsiteY64" fmla="*/ 57150 h 132230"/>
                    <a:gd name="connsiteX65" fmla="*/ 53968 w 218695"/>
                    <a:gd name="connsiteY65" fmla="*/ 50427 h 132230"/>
                    <a:gd name="connsiteX66" fmla="*/ 50606 w 218695"/>
                    <a:gd name="connsiteY66" fmla="*/ 49306 h 132230"/>
                    <a:gd name="connsiteX67" fmla="*/ 46124 w 218695"/>
                    <a:gd name="connsiteY67" fmla="*/ 42582 h 132230"/>
                    <a:gd name="connsiteX68" fmla="*/ 42762 w 218695"/>
                    <a:gd name="connsiteY68" fmla="*/ 39221 h 132230"/>
                    <a:gd name="connsiteX69" fmla="*/ 40521 w 218695"/>
                    <a:gd name="connsiteY69" fmla="*/ 33618 h 132230"/>
                    <a:gd name="connsiteX70" fmla="*/ 39401 w 218695"/>
                    <a:gd name="connsiteY70" fmla="*/ 30256 h 132230"/>
                    <a:gd name="connsiteX71" fmla="*/ 36039 w 218695"/>
                    <a:gd name="connsiteY71" fmla="*/ 26894 h 132230"/>
                    <a:gd name="connsiteX72" fmla="*/ 31556 w 218695"/>
                    <a:gd name="connsiteY72" fmla="*/ 19050 h 132230"/>
                    <a:gd name="connsiteX73" fmla="*/ 25954 w 218695"/>
                    <a:gd name="connsiteY73" fmla="*/ 15688 h 132230"/>
                    <a:gd name="connsiteX74" fmla="*/ 11386 w 218695"/>
                    <a:gd name="connsiteY74" fmla="*/ 0 h 13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18695" h="132230">
                      <a:moveTo>
                        <a:pt x="11386" y="0"/>
                      </a:moveTo>
                      <a:lnTo>
                        <a:pt x="11386" y="0"/>
                      </a:lnTo>
                      <a:cubicBezTo>
                        <a:pt x="10992" y="1774"/>
                        <a:pt x="9005" y="11134"/>
                        <a:pt x="8024" y="14568"/>
                      </a:cubicBezTo>
                      <a:cubicBezTo>
                        <a:pt x="6442" y="20106"/>
                        <a:pt x="7047" y="16377"/>
                        <a:pt x="4662" y="23532"/>
                      </a:cubicBezTo>
                      <a:cubicBezTo>
                        <a:pt x="2248" y="30773"/>
                        <a:pt x="5242" y="25464"/>
                        <a:pt x="1301" y="31377"/>
                      </a:cubicBezTo>
                      <a:cubicBezTo>
                        <a:pt x="927" y="45571"/>
                        <a:pt x="-7" y="59761"/>
                        <a:pt x="180" y="73959"/>
                      </a:cubicBezTo>
                      <a:cubicBezTo>
                        <a:pt x="1058" y="140697"/>
                        <a:pt x="-2650" y="100209"/>
                        <a:pt x="4662" y="122144"/>
                      </a:cubicBezTo>
                      <a:cubicBezTo>
                        <a:pt x="7074" y="129379"/>
                        <a:pt x="4086" y="124081"/>
                        <a:pt x="8024" y="129988"/>
                      </a:cubicBezTo>
                      <a:cubicBezTo>
                        <a:pt x="9518" y="129241"/>
                        <a:pt x="11325" y="128928"/>
                        <a:pt x="12506" y="127747"/>
                      </a:cubicBezTo>
                      <a:cubicBezTo>
                        <a:pt x="13341" y="126912"/>
                        <a:pt x="13041" y="125411"/>
                        <a:pt x="13627" y="124385"/>
                      </a:cubicBezTo>
                      <a:cubicBezTo>
                        <a:pt x="15112" y="121787"/>
                        <a:pt x="22081" y="113724"/>
                        <a:pt x="23712" y="113180"/>
                      </a:cubicBezTo>
                      <a:lnTo>
                        <a:pt x="27074" y="112059"/>
                      </a:lnTo>
                      <a:cubicBezTo>
                        <a:pt x="27821" y="110938"/>
                        <a:pt x="28146" y="109365"/>
                        <a:pt x="29315" y="108697"/>
                      </a:cubicBezTo>
                      <a:cubicBezTo>
                        <a:pt x="30969" y="107752"/>
                        <a:pt x="33135" y="108246"/>
                        <a:pt x="34918" y="107577"/>
                      </a:cubicBezTo>
                      <a:cubicBezTo>
                        <a:pt x="36179" y="107104"/>
                        <a:pt x="37159" y="106082"/>
                        <a:pt x="38280" y="105335"/>
                      </a:cubicBezTo>
                      <a:cubicBezTo>
                        <a:pt x="40895" y="105709"/>
                        <a:pt x="43534" y="105938"/>
                        <a:pt x="46124" y="106456"/>
                      </a:cubicBezTo>
                      <a:cubicBezTo>
                        <a:pt x="47282" y="106688"/>
                        <a:pt x="48651" y="106742"/>
                        <a:pt x="49486" y="107577"/>
                      </a:cubicBezTo>
                      <a:cubicBezTo>
                        <a:pt x="55463" y="113554"/>
                        <a:pt x="45001" y="109069"/>
                        <a:pt x="53968" y="112059"/>
                      </a:cubicBezTo>
                      <a:cubicBezTo>
                        <a:pt x="55089" y="113180"/>
                        <a:pt x="56040" y="114500"/>
                        <a:pt x="57330" y="115421"/>
                      </a:cubicBezTo>
                      <a:cubicBezTo>
                        <a:pt x="60939" y="117999"/>
                        <a:pt x="63112" y="117922"/>
                        <a:pt x="67415" y="118782"/>
                      </a:cubicBezTo>
                      <a:cubicBezTo>
                        <a:pt x="75852" y="124408"/>
                        <a:pt x="65133" y="117805"/>
                        <a:pt x="75259" y="122144"/>
                      </a:cubicBezTo>
                      <a:cubicBezTo>
                        <a:pt x="76497" y="122674"/>
                        <a:pt x="77383" y="123854"/>
                        <a:pt x="78621" y="124385"/>
                      </a:cubicBezTo>
                      <a:cubicBezTo>
                        <a:pt x="80005" y="124978"/>
                        <a:pt x="87709" y="126427"/>
                        <a:pt x="88706" y="126627"/>
                      </a:cubicBezTo>
                      <a:cubicBezTo>
                        <a:pt x="92259" y="128996"/>
                        <a:pt x="93032" y="129844"/>
                        <a:pt x="97671" y="131109"/>
                      </a:cubicBezTo>
                      <a:cubicBezTo>
                        <a:pt x="99863" y="131707"/>
                        <a:pt x="102154" y="131856"/>
                        <a:pt x="104395" y="132230"/>
                      </a:cubicBezTo>
                      <a:cubicBezTo>
                        <a:pt x="111492" y="131483"/>
                        <a:pt x="118615" y="130952"/>
                        <a:pt x="125686" y="129988"/>
                      </a:cubicBezTo>
                      <a:cubicBezTo>
                        <a:pt x="128185" y="129647"/>
                        <a:pt x="130506" y="128150"/>
                        <a:pt x="132409" y="126627"/>
                      </a:cubicBezTo>
                      <a:cubicBezTo>
                        <a:pt x="133234" y="125967"/>
                        <a:pt x="133826" y="125045"/>
                        <a:pt x="134651" y="124385"/>
                      </a:cubicBezTo>
                      <a:cubicBezTo>
                        <a:pt x="137754" y="121902"/>
                        <a:pt x="137823" y="122207"/>
                        <a:pt x="141374" y="121024"/>
                      </a:cubicBezTo>
                      <a:cubicBezTo>
                        <a:pt x="142121" y="120277"/>
                        <a:pt x="142569" y="118931"/>
                        <a:pt x="143615" y="118782"/>
                      </a:cubicBezTo>
                      <a:cubicBezTo>
                        <a:pt x="144520" y="118653"/>
                        <a:pt x="152391" y="120696"/>
                        <a:pt x="153701" y="121024"/>
                      </a:cubicBezTo>
                      <a:cubicBezTo>
                        <a:pt x="155194" y="122143"/>
                        <a:pt x="160383" y="126451"/>
                        <a:pt x="162665" y="126627"/>
                      </a:cubicBezTo>
                      <a:cubicBezTo>
                        <a:pt x="166038" y="126887"/>
                        <a:pt x="169389" y="125880"/>
                        <a:pt x="172751" y="125506"/>
                      </a:cubicBezTo>
                      <a:cubicBezTo>
                        <a:pt x="173871" y="124385"/>
                        <a:pt x="174794" y="123023"/>
                        <a:pt x="176112" y="122144"/>
                      </a:cubicBezTo>
                      <a:cubicBezTo>
                        <a:pt x="177095" y="121489"/>
                        <a:pt x="178448" y="121610"/>
                        <a:pt x="179474" y="121024"/>
                      </a:cubicBezTo>
                      <a:cubicBezTo>
                        <a:pt x="181096" y="120097"/>
                        <a:pt x="182462" y="118783"/>
                        <a:pt x="183956" y="117662"/>
                      </a:cubicBezTo>
                      <a:cubicBezTo>
                        <a:pt x="184703" y="116168"/>
                        <a:pt x="185017" y="114361"/>
                        <a:pt x="186198" y="113180"/>
                      </a:cubicBezTo>
                      <a:cubicBezTo>
                        <a:pt x="187033" y="112345"/>
                        <a:pt x="188473" y="112524"/>
                        <a:pt x="189559" y="112059"/>
                      </a:cubicBezTo>
                      <a:cubicBezTo>
                        <a:pt x="191095" y="111401"/>
                        <a:pt x="192625" y="110703"/>
                        <a:pt x="194042" y="109818"/>
                      </a:cubicBezTo>
                      <a:cubicBezTo>
                        <a:pt x="195626" y="108828"/>
                        <a:pt x="196994" y="107527"/>
                        <a:pt x="198524" y="106456"/>
                      </a:cubicBezTo>
                      <a:cubicBezTo>
                        <a:pt x="200731" y="104911"/>
                        <a:pt x="203344" y="103879"/>
                        <a:pt x="205248" y="101974"/>
                      </a:cubicBezTo>
                      <a:cubicBezTo>
                        <a:pt x="206368" y="100853"/>
                        <a:pt x="207392" y="99627"/>
                        <a:pt x="208609" y="98612"/>
                      </a:cubicBezTo>
                      <a:cubicBezTo>
                        <a:pt x="212408" y="95446"/>
                        <a:pt x="212057" y="97377"/>
                        <a:pt x="215333" y="93009"/>
                      </a:cubicBezTo>
                      <a:cubicBezTo>
                        <a:pt x="216640" y="91267"/>
                        <a:pt x="217574" y="89274"/>
                        <a:pt x="218695" y="87406"/>
                      </a:cubicBezTo>
                      <a:cubicBezTo>
                        <a:pt x="218321" y="84044"/>
                        <a:pt x="218283" y="80628"/>
                        <a:pt x="217574" y="77321"/>
                      </a:cubicBezTo>
                      <a:cubicBezTo>
                        <a:pt x="217152" y="75354"/>
                        <a:pt x="216039" y="73601"/>
                        <a:pt x="215333" y="71718"/>
                      </a:cubicBezTo>
                      <a:cubicBezTo>
                        <a:pt x="214918" y="70612"/>
                        <a:pt x="214551" y="69487"/>
                        <a:pt x="214212" y="68356"/>
                      </a:cubicBezTo>
                      <a:cubicBezTo>
                        <a:pt x="213431" y="65751"/>
                        <a:pt x="212981" y="63037"/>
                        <a:pt x="211971" y="60512"/>
                      </a:cubicBezTo>
                      <a:cubicBezTo>
                        <a:pt x="211297" y="58826"/>
                        <a:pt x="205433" y="51691"/>
                        <a:pt x="205248" y="51547"/>
                      </a:cubicBezTo>
                      <a:cubicBezTo>
                        <a:pt x="204245" y="50767"/>
                        <a:pt x="198208" y="48827"/>
                        <a:pt x="196283" y="48185"/>
                      </a:cubicBezTo>
                      <a:cubicBezTo>
                        <a:pt x="184704" y="48559"/>
                        <a:pt x="173086" y="48288"/>
                        <a:pt x="161545" y="49306"/>
                      </a:cubicBezTo>
                      <a:cubicBezTo>
                        <a:pt x="160203" y="49424"/>
                        <a:pt x="159516" y="51356"/>
                        <a:pt x="158183" y="51547"/>
                      </a:cubicBezTo>
                      <a:cubicBezTo>
                        <a:pt x="157196" y="51688"/>
                        <a:pt x="151602" y="49727"/>
                        <a:pt x="150339" y="49306"/>
                      </a:cubicBezTo>
                      <a:cubicBezTo>
                        <a:pt x="149218" y="48185"/>
                        <a:pt x="148501" y="46379"/>
                        <a:pt x="146977" y="45944"/>
                      </a:cubicBezTo>
                      <a:cubicBezTo>
                        <a:pt x="145496" y="45521"/>
                        <a:pt x="143872" y="46376"/>
                        <a:pt x="142495" y="47065"/>
                      </a:cubicBezTo>
                      <a:cubicBezTo>
                        <a:pt x="131605" y="52510"/>
                        <a:pt x="139737" y="49981"/>
                        <a:pt x="131289" y="54909"/>
                      </a:cubicBezTo>
                      <a:cubicBezTo>
                        <a:pt x="121845" y="60418"/>
                        <a:pt x="124339" y="58355"/>
                        <a:pt x="115601" y="61632"/>
                      </a:cubicBezTo>
                      <a:cubicBezTo>
                        <a:pt x="111834" y="63045"/>
                        <a:pt x="108109" y="64568"/>
                        <a:pt x="104395" y="66115"/>
                      </a:cubicBezTo>
                      <a:cubicBezTo>
                        <a:pt x="99143" y="68303"/>
                        <a:pt x="94103" y="71038"/>
                        <a:pt x="88706" y="72838"/>
                      </a:cubicBezTo>
                      <a:cubicBezTo>
                        <a:pt x="80705" y="75506"/>
                        <a:pt x="83949" y="73770"/>
                        <a:pt x="78621" y="77321"/>
                      </a:cubicBezTo>
                      <a:cubicBezTo>
                        <a:pt x="77127" y="76947"/>
                        <a:pt x="75649" y="76502"/>
                        <a:pt x="74139" y="76200"/>
                      </a:cubicBezTo>
                      <a:cubicBezTo>
                        <a:pt x="71911" y="75754"/>
                        <a:pt x="69619" y="75631"/>
                        <a:pt x="67415" y="75080"/>
                      </a:cubicBezTo>
                      <a:cubicBezTo>
                        <a:pt x="65123" y="74507"/>
                        <a:pt x="62933" y="73585"/>
                        <a:pt x="60692" y="72838"/>
                      </a:cubicBezTo>
                      <a:cubicBezTo>
                        <a:pt x="54410" y="66557"/>
                        <a:pt x="51608" y="67875"/>
                        <a:pt x="56209" y="60512"/>
                      </a:cubicBezTo>
                      <a:cubicBezTo>
                        <a:pt x="57049" y="59168"/>
                        <a:pt x="58450" y="58271"/>
                        <a:pt x="59571" y="57150"/>
                      </a:cubicBezTo>
                      <a:cubicBezTo>
                        <a:pt x="57916" y="54668"/>
                        <a:pt x="56558" y="52154"/>
                        <a:pt x="53968" y="50427"/>
                      </a:cubicBezTo>
                      <a:cubicBezTo>
                        <a:pt x="52985" y="49772"/>
                        <a:pt x="51727" y="49680"/>
                        <a:pt x="50606" y="49306"/>
                      </a:cubicBezTo>
                      <a:cubicBezTo>
                        <a:pt x="39876" y="38573"/>
                        <a:pt x="52617" y="52320"/>
                        <a:pt x="46124" y="42582"/>
                      </a:cubicBezTo>
                      <a:cubicBezTo>
                        <a:pt x="45245" y="41264"/>
                        <a:pt x="43883" y="40341"/>
                        <a:pt x="42762" y="39221"/>
                      </a:cubicBezTo>
                      <a:cubicBezTo>
                        <a:pt x="42015" y="37353"/>
                        <a:pt x="41227" y="35501"/>
                        <a:pt x="40521" y="33618"/>
                      </a:cubicBezTo>
                      <a:cubicBezTo>
                        <a:pt x="40106" y="32512"/>
                        <a:pt x="40056" y="31239"/>
                        <a:pt x="39401" y="30256"/>
                      </a:cubicBezTo>
                      <a:cubicBezTo>
                        <a:pt x="38522" y="28937"/>
                        <a:pt x="36960" y="28184"/>
                        <a:pt x="36039" y="26894"/>
                      </a:cubicBezTo>
                      <a:cubicBezTo>
                        <a:pt x="34702" y="25023"/>
                        <a:pt x="33510" y="20725"/>
                        <a:pt x="31556" y="19050"/>
                      </a:cubicBezTo>
                      <a:cubicBezTo>
                        <a:pt x="29903" y="17633"/>
                        <a:pt x="27821" y="16809"/>
                        <a:pt x="25954" y="15688"/>
                      </a:cubicBezTo>
                      <a:cubicBezTo>
                        <a:pt x="24652" y="10481"/>
                        <a:pt x="13814" y="2615"/>
                        <a:pt x="11386"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9" name="Freeform: Shape 28">
                  <a:extLst>
                    <a:ext uri="{FF2B5EF4-FFF2-40B4-BE49-F238E27FC236}">
                      <a16:creationId xmlns:a16="http://schemas.microsoft.com/office/drawing/2014/main" id="{7CB7AB37-A171-44DE-814F-659E92DE6F3C}"/>
                    </a:ext>
                  </a:extLst>
                </p:cNvPr>
                <p:cNvSpPr/>
                <p:nvPr/>
              </p:nvSpPr>
              <p:spPr>
                <a:xfrm>
                  <a:off x="2345222" y="1486903"/>
                  <a:ext cx="117857" cy="71717"/>
                </a:xfrm>
                <a:custGeom>
                  <a:avLst/>
                  <a:gdLst>
                    <a:gd name="connsiteX0" fmla="*/ 90937 w 117857"/>
                    <a:gd name="connsiteY0" fmla="*/ 10085 h 71717"/>
                    <a:gd name="connsiteX1" fmla="*/ 90937 w 117857"/>
                    <a:gd name="connsiteY1" fmla="*/ 10085 h 71717"/>
                    <a:gd name="connsiteX2" fmla="*/ 68525 w 117857"/>
                    <a:gd name="connsiteY2" fmla="*/ 12326 h 71717"/>
                    <a:gd name="connsiteX3" fmla="*/ 65163 w 117857"/>
                    <a:gd name="connsiteY3" fmla="*/ 13447 h 71717"/>
                    <a:gd name="connsiteX4" fmla="*/ 60681 w 117857"/>
                    <a:gd name="connsiteY4" fmla="*/ 11206 h 71717"/>
                    <a:gd name="connsiteX5" fmla="*/ 57319 w 117857"/>
                    <a:gd name="connsiteY5" fmla="*/ 10085 h 71717"/>
                    <a:gd name="connsiteX6" fmla="*/ 47234 w 117857"/>
                    <a:gd name="connsiteY6" fmla="*/ 5603 h 71717"/>
                    <a:gd name="connsiteX7" fmla="*/ 43872 w 117857"/>
                    <a:gd name="connsiteY7" fmla="*/ 3361 h 71717"/>
                    <a:gd name="connsiteX8" fmla="*/ 40510 w 117857"/>
                    <a:gd name="connsiteY8" fmla="*/ 2241 h 71717"/>
                    <a:gd name="connsiteX9" fmla="*/ 36028 w 117857"/>
                    <a:gd name="connsiteY9" fmla="*/ 0 h 71717"/>
                    <a:gd name="connsiteX10" fmla="*/ 29304 w 117857"/>
                    <a:gd name="connsiteY10" fmla="*/ 2241 h 71717"/>
                    <a:gd name="connsiteX11" fmla="*/ 25943 w 117857"/>
                    <a:gd name="connsiteY11" fmla="*/ 4482 h 71717"/>
                    <a:gd name="connsiteX12" fmla="*/ 21460 w 117857"/>
                    <a:gd name="connsiteY12" fmla="*/ 7844 h 71717"/>
                    <a:gd name="connsiteX13" fmla="*/ 13616 w 117857"/>
                    <a:gd name="connsiteY13" fmla="*/ 11206 h 71717"/>
                    <a:gd name="connsiteX14" fmla="*/ 8013 w 117857"/>
                    <a:gd name="connsiteY14" fmla="*/ 16809 h 71717"/>
                    <a:gd name="connsiteX15" fmla="*/ 4652 w 117857"/>
                    <a:gd name="connsiteY15" fmla="*/ 23532 h 71717"/>
                    <a:gd name="connsiteX16" fmla="*/ 1290 w 117857"/>
                    <a:gd name="connsiteY16" fmla="*/ 19050 h 71717"/>
                    <a:gd name="connsiteX17" fmla="*/ 169 w 117857"/>
                    <a:gd name="connsiteY17" fmla="*/ 14567 h 71717"/>
                    <a:gd name="connsiteX18" fmla="*/ 3531 w 117857"/>
                    <a:gd name="connsiteY18" fmla="*/ 24653 h 71717"/>
                    <a:gd name="connsiteX19" fmla="*/ 9134 w 117857"/>
                    <a:gd name="connsiteY19" fmla="*/ 43703 h 71717"/>
                    <a:gd name="connsiteX20" fmla="*/ 12496 w 117857"/>
                    <a:gd name="connsiteY20" fmla="*/ 51547 h 71717"/>
                    <a:gd name="connsiteX21" fmla="*/ 16978 w 117857"/>
                    <a:gd name="connsiteY21" fmla="*/ 53788 h 71717"/>
                    <a:gd name="connsiteX22" fmla="*/ 18099 w 117857"/>
                    <a:gd name="connsiteY22" fmla="*/ 57150 h 71717"/>
                    <a:gd name="connsiteX23" fmla="*/ 27063 w 117857"/>
                    <a:gd name="connsiteY23" fmla="*/ 66114 h 71717"/>
                    <a:gd name="connsiteX24" fmla="*/ 38269 w 117857"/>
                    <a:gd name="connsiteY24" fmla="*/ 67235 h 71717"/>
                    <a:gd name="connsiteX25" fmla="*/ 53957 w 117857"/>
                    <a:gd name="connsiteY25" fmla="*/ 69476 h 71717"/>
                    <a:gd name="connsiteX26" fmla="*/ 75249 w 117857"/>
                    <a:gd name="connsiteY26" fmla="*/ 71717 h 71717"/>
                    <a:gd name="connsiteX27" fmla="*/ 108866 w 117857"/>
                    <a:gd name="connsiteY27" fmla="*/ 70597 h 71717"/>
                    <a:gd name="connsiteX28" fmla="*/ 113349 w 117857"/>
                    <a:gd name="connsiteY28" fmla="*/ 68356 h 71717"/>
                    <a:gd name="connsiteX29" fmla="*/ 116710 w 117857"/>
                    <a:gd name="connsiteY29" fmla="*/ 67235 h 71717"/>
                    <a:gd name="connsiteX30" fmla="*/ 117831 w 117857"/>
                    <a:gd name="connsiteY30" fmla="*/ 63873 h 71717"/>
                    <a:gd name="connsiteX31" fmla="*/ 112228 w 117857"/>
                    <a:gd name="connsiteY31" fmla="*/ 59391 h 71717"/>
                    <a:gd name="connsiteX32" fmla="*/ 104384 w 117857"/>
                    <a:gd name="connsiteY32" fmla="*/ 52667 h 71717"/>
                    <a:gd name="connsiteX33" fmla="*/ 101022 w 117857"/>
                    <a:gd name="connsiteY33" fmla="*/ 47064 h 71717"/>
                    <a:gd name="connsiteX34" fmla="*/ 98781 w 117857"/>
                    <a:gd name="connsiteY34" fmla="*/ 31376 h 71717"/>
                    <a:gd name="connsiteX35" fmla="*/ 96540 w 117857"/>
                    <a:gd name="connsiteY35" fmla="*/ 26894 h 71717"/>
                    <a:gd name="connsiteX36" fmla="*/ 90937 w 117857"/>
                    <a:gd name="connsiteY36" fmla="*/ 10085 h 71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7857" h="71717">
                      <a:moveTo>
                        <a:pt x="90937" y="10085"/>
                      </a:moveTo>
                      <a:lnTo>
                        <a:pt x="90937" y="10085"/>
                      </a:lnTo>
                      <a:cubicBezTo>
                        <a:pt x="83466" y="10832"/>
                        <a:pt x="75970" y="11355"/>
                        <a:pt x="68525" y="12326"/>
                      </a:cubicBezTo>
                      <a:cubicBezTo>
                        <a:pt x="67354" y="12479"/>
                        <a:pt x="66332" y="13614"/>
                        <a:pt x="65163" y="13447"/>
                      </a:cubicBezTo>
                      <a:cubicBezTo>
                        <a:pt x="63509" y="13211"/>
                        <a:pt x="62216" y="11864"/>
                        <a:pt x="60681" y="11206"/>
                      </a:cubicBezTo>
                      <a:cubicBezTo>
                        <a:pt x="59595" y="10741"/>
                        <a:pt x="58440" y="10459"/>
                        <a:pt x="57319" y="10085"/>
                      </a:cubicBezTo>
                      <a:cubicBezTo>
                        <a:pt x="53000" y="3606"/>
                        <a:pt x="57614" y="8717"/>
                        <a:pt x="47234" y="5603"/>
                      </a:cubicBezTo>
                      <a:cubicBezTo>
                        <a:pt x="45944" y="5216"/>
                        <a:pt x="45077" y="3963"/>
                        <a:pt x="43872" y="3361"/>
                      </a:cubicBezTo>
                      <a:cubicBezTo>
                        <a:pt x="42815" y="2833"/>
                        <a:pt x="41596" y="2706"/>
                        <a:pt x="40510" y="2241"/>
                      </a:cubicBezTo>
                      <a:cubicBezTo>
                        <a:pt x="38975" y="1583"/>
                        <a:pt x="37522" y="747"/>
                        <a:pt x="36028" y="0"/>
                      </a:cubicBezTo>
                      <a:cubicBezTo>
                        <a:pt x="33787" y="747"/>
                        <a:pt x="31270" y="930"/>
                        <a:pt x="29304" y="2241"/>
                      </a:cubicBezTo>
                      <a:cubicBezTo>
                        <a:pt x="28184" y="2988"/>
                        <a:pt x="27039" y="3699"/>
                        <a:pt x="25943" y="4482"/>
                      </a:cubicBezTo>
                      <a:cubicBezTo>
                        <a:pt x="24423" y="5568"/>
                        <a:pt x="23100" y="6950"/>
                        <a:pt x="21460" y="7844"/>
                      </a:cubicBezTo>
                      <a:cubicBezTo>
                        <a:pt x="18963" y="9206"/>
                        <a:pt x="16231" y="10085"/>
                        <a:pt x="13616" y="11206"/>
                      </a:cubicBezTo>
                      <a:cubicBezTo>
                        <a:pt x="11748" y="13074"/>
                        <a:pt x="8848" y="14303"/>
                        <a:pt x="8013" y="16809"/>
                      </a:cubicBezTo>
                      <a:cubicBezTo>
                        <a:pt x="6467" y="21448"/>
                        <a:pt x="7548" y="19187"/>
                        <a:pt x="4652" y="23532"/>
                      </a:cubicBezTo>
                      <a:cubicBezTo>
                        <a:pt x="3531" y="22038"/>
                        <a:pt x="2125" y="20720"/>
                        <a:pt x="1290" y="19050"/>
                      </a:cubicBezTo>
                      <a:cubicBezTo>
                        <a:pt x="601" y="17672"/>
                        <a:pt x="-403" y="13137"/>
                        <a:pt x="169" y="14567"/>
                      </a:cubicBezTo>
                      <a:cubicBezTo>
                        <a:pt x="1485" y="17857"/>
                        <a:pt x="2836" y="21178"/>
                        <a:pt x="3531" y="24653"/>
                      </a:cubicBezTo>
                      <a:cubicBezTo>
                        <a:pt x="7100" y="42497"/>
                        <a:pt x="2854" y="37420"/>
                        <a:pt x="9134" y="43703"/>
                      </a:cubicBezTo>
                      <a:cubicBezTo>
                        <a:pt x="9836" y="46513"/>
                        <a:pt x="10051" y="49509"/>
                        <a:pt x="12496" y="51547"/>
                      </a:cubicBezTo>
                      <a:cubicBezTo>
                        <a:pt x="13779" y="52616"/>
                        <a:pt x="15484" y="53041"/>
                        <a:pt x="16978" y="53788"/>
                      </a:cubicBezTo>
                      <a:cubicBezTo>
                        <a:pt x="17352" y="54909"/>
                        <a:pt x="17525" y="56117"/>
                        <a:pt x="18099" y="57150"/>
                      </a:cubicBezTo>
                      <a:cubicBezTo>
                        <a:pt x="20482" y="61440"/>
                        <a:pt x="22048" y="65039"/>
                        <a:pt x="27063" y="66114"/>
                      </a:cubicBezTo>
                      <a:cubicBezTo>
                        <a:pt x="30734" y="66901"/>
                        <a:pt x="34544" y="66769"/>
                        <a:pt x="38269" y="67235"/>
                      </a:cubicBezTo>
                      <a:cubicBezTo>
                        <a:pt x="43511" y="67890"/>
                        <a:pt x="48713" y="68840"/>
                        <a:pt x="53957" y="69476"/>
                      </a:cubicBezTo>
                      <a:cubicBezTo>
                        <a:pt x="61042" y="70335"/>
                        <a:pt x="68152" y="70970"/>
                        <a:pt x="75249" y="71717"/>
                      </a:cubicBezTo>
                      <a:cubicBezTo>
                        <a:pt x="86455" y="71344"/>
                        <a:pt x="97697" y="71582"/>
                        <a:pt x="108866" y="70597"/>
                      </a:cubicBezTo>
                      <a:cubicBezTo>
                        <a:pt x="110530" y="70450"/>
                        <a:pt x="111813" y="69014"/>
                        <a:pt x="113349" y="68356"/>
                      </a:cubicBezTo>
                      <a:cubicBezTo>
                        <a:pt x="114435" y="67891"/>
                        <a:pt x="115590" y="67609"/>
                        <a:pt x="116710" y="67235"/>
                      </a:cubicBezTo>
                      <a:cubicBezTo>
                        <a:pt x="117084" y="66114"/>
                        <a:pt x="118025" y="65038"/>
                        <a:pt x="117831" y="63873"/>
                      </a:cubicBezTo>
                      <a:cubicBezTo>
                        <a:pt x="117235" y="60294"/>
                        <a:pt x="114851" y="60265"/>
                        <a:pt x="112228" y="59391"/>
                      </a:cubicBezTo>
                      <a:cubicBezTo>
                        <a:pt x="110157" y="57837"/>
                        <a:pt x="105945" y="55008"/>
                        <a:pt x="104384" y="52667"/>
                      </a:cubicBezTo>
                      <a:cubicBezTo>
                        <a:pt x="98560" y="43933"/>
                        <a:pt x="108006" y="54052"/>
                        <a:pt x="101022" y="47064"/>
                      </a:cubicBezTo>
                      <a:cubicBezTo>
                        <a:pt x="100446" y="40722"/>
                        <a:pt x="101021" y="36601"/>
                        <a:pt x="98781" y="31376"/>
                      </a:cubicBezTo>
                      <a:cubicBezTo>
                        <a:pt x="98123" y="29841"/>
                        <a:pt x="97198" y="28429"/>
                        <a:pt x="96540" y="26894"/>
                      </a:cubicBezTo>
                      <a:cubicBezTo>
                        <a:pt x="94652" y="22488"/>
                        <a:pt x="91871" y="12886"/>
                        <a:pt x="90937" y="1008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0" name="Freeform: Shape 29">
                  <a:extLst>
                    <a:ext uri="{FF2B5EF4-FFF2-40B4-BE49-F238E27FC236}">
                      <a16:creationId xmlns:a16="http://schemas.microsoft.com/office/drawing/2014/main" id="{C4F4DC52-E016-4BDE-8D41-5D9AEC28ABC8}"/>
                    </a:ext>
                  </a:extLst>
                </p:cNvPr>
                <p:cNvSpPr/>
                <p:nvPr/>
              </p:nvSpPr>
              <p:spPr>
                <a:xfrm>
                  <a:off x="1907241" y="923247"/>
                  <a:ext cx="156883" cy="125519"/>
                </a:xfrm>
                <a:custGeom>
                  <a:avLst/>
                  <a:gdLst>
                    <a:gd name="connsiteX0" fmla="*/ 0 w 156883"/>
                    <a:gd name="connsiteY0" fmla="*/ 31376 h 125519"/>
                    <a:gd name="connsiteX1" fmla="*/ 0 w 156883"/>
                    <a:gd name="connsiteY1" fmla="*/ 31376 h 125519"/>
                    <a:gd name="connsiteX2" fmla="*/ 10085 w 156883"/>
                    <a:gd name="connsiteY2" fmla="*/ 34738 h 125519"/>
                    <a:gd name="connsiteX3" fmla="*/ 11206 w 156883"/>
                    <a:gd name="connsiteY3" fmla="*/ 38100 h 125519"/>
                    <a:gd name="connsiteX4" fmla="*/ 14568 w 156883"/>
                    <a:gd name="connsiteY4" fmla="*/ 41462 h 125519"/>
                    <a:gd name="connsiteX5" fmla="*/ 21291 w 156883"/>
                    <a:gd name="connsiteY5" fmla="*/ 43703 h 125519"/>
                    <a:gd name="connsiteX6" fmla="*/ 22412 w 156883"/>
                    <a:gd name="connsiteY6" fmla="*/ 47065 h 125519"/>
                    <a:gd name="connsiteX7" fmla="*/ 30256 w 156883"/>
                    <a:gd name="connsiteY7" fmla="*/ 52667 h 125519"/>
                    <a:gd name="connsiteX8" fmla="*/ 39221 w 156883"/>
                    <a:gd name="connsiteY8" fmla="*/ 58270 h 125519"/>
                    <a:gd name="connsiteX9" fmla="*/ 53788 w 156883"/>
                    <a:gd name="connsiteY9" fmla="*/ 71717 h 125519"/>
                    <a:gd name="connsiteX10" fmla="*/ 58271 w 156883"/>
                    <a:gd name="connsiteY10" fmla="*/ 73959 h 125519"/>
                    <a:gd name="connsiteX11" fmla="*/ 61633 w 156883"/>
                    <a:gd name="connsiteY11" fmla="*/ 77320 h 125519"/>
                    <a:gd name="connsiteX12" fmla="*/ 64994 w 156883"/>
                    <a:gd name="connsiteY12" fmla="*/ 79562 h 125519"/>
                    <a:gd name="connsiteX13" fmla="*/ 71718 w 156883"/>
                    <a:gd name="connsiteY13" fmla="*/ 88526 h 125519"/>
                    <a:gd name="connsiteX14" fmla="*/ 72838 w 156883"/>
                    <a:gd name="connsiteY14" fmla="*/ 91888 h 125519"/>
                    <a:gd name="connsiteX15" fmla="*/ 78441 w 156883"/>
                    <a:gd name="connsiteY15" fmla="*/ 95250 h 125519"/>
                    <a:gd name="connsiteX16" fmla="*/ 79562 w 156883"/>
                    <a:gd name="connsiteY16" fmla="*/ 98612 h 125519"/>
                    <a:gd name="connsiteX17" fmla="*/ 88527 w 156883"/>
                    <a:gd name="connsiteY17" fmla="*/ 105335 h 125519"/>
                    <a:gd name="connsiteX18" fmla="*/ 90768 w 156883"/>
                    <a:gd name="connsiteY18" fmla="*/ 108697 h 125519"/>
                    <a:gd name="connsiteX19" fmla="*/ 108697 w 156883"/>
                    <a:gd name="connsiteY19" fmla="*/ 119903 h 125519"/>
                    <a:gd name="connsiteX20" fmla="*/ 110938 w 156883"/>
                    <a:gd name="connsiteY20" fmla="*/ 123265 h 125519"/>
                    <a:gd name="connsiteX21" fmla="*/ 124385 w 156883"/>
                    <a:gd name="connsiteY21" fmla="*/ 124385 h 125519"/>
                    <a:gd name="connsiteX22" fmla="*/ 131109 w 156883"/>
                    <a:gd name="connsiteY22" fmla="*/ 123265 h 125519"/>
                    <a:gd name="connsiteX23" fmla="*/ 134471 w 156883"/>
                    <a:gd name="connsiteY23" fmla="*/ 119903 h 125519"/>
                    <a:gd name="connsiteX24" fmla="*/ 137833 w 156883"/>
                    <a:gd name="connsiteY24" fmla="*/ 114300 h 125519"/>
                    <a:gd name="connsiteX25" fmla="*/ 141194 w 156883"/>
                    <a:gd name="connsiteY25" fmla="*/ 106456 h 125519"/>
                    <a:gd name="connsiteX26" fmla="*/ 143435 w 156883"/>
                    <a:gd name="connsiteY26" fmla="*/ 95250 h 125519"/>
                    <a:gd name="connsiteX27" fmla="*/ 145677 w 156883"/>
                    <a:gd name="connsiteY27" fmla="*/ 86285 h 125519"/>
                    <a:gd name="connsiteX28" fmla="*/ 149038 w 156883"/>
                    <a:gd name="connsiteY28" fmla="*/ 76200 h 125519"/>
                    <a:gd name="connsiteX29" fmla="*/ 151280 w 156883"/>
                    <a:gd name="connsiteY29" fmla="*/ 64994 h 125519"/>
                    <a:gd name="connsiteX30" fmla="*/ 156883 w 156883"/>
                    <a:gd name="connsiteY30" fmla="*/ 59391 h 125519"/>
                    <a:gd name="connsiteX31" fmla="*/ 155762 w 156883"/>
                    <a:gd name="connsiteY31" fmla="*/ 56029 h 125519"/>
                    <a:gd name="connsiteX32" fmla="*/ 140074 w 156883"/>
                    <a:gd name="connsiteY32" fmla="*/ 54909 h 125519"/>
                    <a:gd name="connsiteX33" fmla="*/ 136712 w 156883"/>
                    <a:gd name="connsiteY33" fmla="*/ 59391 h 125519"/>
                    <a:gd name="connsiteX34" fmla="*/ 135591 w 156883"/>
                    <a:gd name="connsiteY34" fmla="*/ 62753 h 125519"/>
                    <a:gd name="connsiteX35" fmla="*/ 131109 w 156883"/>
                    <a:gd name="connsiteY35" fmla="*/ 64994 h 125519"/>
                    <a:gd name="connsiteX36" fmla="*/ 124385 w 156883"/>
                    <a:gd name="connsiteY36" fmla="*/ 72838 h 125519"/>
                    <a:gd name="connsiteX37" fmla="*/ 114300 w 156883"/>
                    <a:gd name="connsiteY37" fmla="*/ 76200 h 125519"/>
                    <a:gd name="connsiteX38" fmla="*/ 110938 w 156883"/>
                    <a:gd name="connsiteY38" fmla="*/ 78441 h 125519"/>
                    <a:gd name="connsiteX39" fmla="*/ 96371 w 156883"/>
                    <a:gd name="connsiteY39" fmla="*/ 76200 h 125519"/>
                    <a:gd name="connsiteX40" fmla="*/ 95250 w 156883"/>
                    <a:gd name="connsiteY40" fmla="*/ 72838 h 125519"/>
                    <a:gd name="connsiteX41" fmla="*/ 93009 w 156883"/>
                    <a:gd name="connsiteY41" fmla="*/ 69476 h 125519"/>
                    <a:gd name="connsiteX42" fmla="*/ 89647 w 156883"/>
                    <a:gd name="connsiteY42" fmla="*/ 53788 h 125519"/>
                    <a:gd name="connsiteX43" fmla="*/ 87406 w 156883"/>
                    <a:gd name="connsiteY43" fmla="*/ 13447 h 125519"/>
                    <a:gd name="connsiteX44" fmla="*/ 80683 w 156883"/>
                    <a:gd name="connsiteY44" fmla="*/ 17929 h 125519"/>
                    <a:gd name="connsiteX45" fmla="*/ 76200 w 156883"/>
                    <a:gd name="connsiteY45" fmla="*/ 24653 h 125519"/>
                    <a:gd name="connsiteX46" fmla="*/ 71718 w 156883"/>
                    <a:gd name="connsiteY46" fmla="*/ 29135 h 125519"/>
                    <a:gd name="connsiteX47" fmla="*/ 67235 w 156883"/>
                    <a:gd name="connsiteY47" fmla="*/ 34738 h 125519"/>
                    <a:gd name="connsiteX48" fmla="*/ 64994 w 156883"/>
                    <a:gd name="connsiteY48" fmla="*/ 38100 h 125519"/>
                    <a:gd name="connsiteX49" fmla="*/ 57150 w 156883"/>
                    <a:gd name="connsiteY49" fmla="*/ 35859 h 125519"/>
                    <a:gd name="connsiteX50" fmla="*/ 53788 w 156883"/>
                    <a:gd name="connsiteY50" fmla="*/ 30256 h 125519"/>
                    <a:gd name="connsiteX51" fmla="*/ 52668 w 156883"/>
                    <a:gd name="connsiteY51" fmla="*/ 26894 h 125519"/>
                    <a:gd name="connsiteX52" fmla="*/ 50427 w 156883"/>
                    <a:gd name="connsiteY52" fmla="*/ 19050 h 125519"/>
                    <a:gd name="connsiteX53" fmla="*/ 45944 w 156883"/>
                    <a:gd name="connsiteY53" fmla="*/ 12326 h 125519"/>
                    <a:gd name="connsiteX54" fmla="*/ 40341 w 156883"/>
                    <a:gd name="connsiteY54" fmla="*/ 11206 h 125519"/>
                    <a:gd name="connsiteX55" fmla="*/ 32497 w 156883"/>
                    <a:gd name="connsiteY55" fmla="*/ 7844 h 125519"/>
                    <a:gd name="connsiteX56" fmla="*/ 29135 w 156883"/>
                    <a:gd name="connsiteY56" fmla="*/ 5603 h 125519"/>
                    <a:gd name="connsiteX57" fmla="*/ 24653 w 156883"/>
                    <a:gd name="connsiteY57" fmla="*/ 2241 h 125519"/>
                    <a:gd name="connsiteX58" fmla="*/ 14568 w 156883"/>
                    <a:gd name="connsiteY58" fmla="*/ 0 h 125519"/>
                    <a:gd name="connsiteX59" fmla="*/ 10085 w 156883"/>
                    <a:gd name="connsiteY59" fmla="*/ 2241 h 125519"/>
                    <a:gd name="connsiteX60" fmla="*/ 5603 w 156883"/>
                    <a:gd name="connsiteY60" fmla="*/ 8965 h 125519"/>
                    <a:gd name="connsiteX61" fmla="*/ 0 w 156883"/>
                    <a:gd name="connsiteY61" fmla="*/ 31376 h 12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6883" h="125519">
                      <a:moveTo>
                        <a:pt x="0" y="31376"/>
                      </a:moveTo>
                      <a:lnTo>
                        <a:pt x="0" y="31376"/>
                      </a:lnTo>
                      <a:cubicBezTo>
                        <a:pt x="3362" y="32497"/>
                        <a:pt x="7046" y="32915"/>
                        <a:pt x="10085" y="34738"/>
                      </a:cubicBezTo>
                      <a:cubicBezTo>
                        <a:pt x="11098" y="35346"/>
                        <a:pt x="10551" y="37117"/>
                        <a:pt x="11206" y="38100"/>
                      </a:cubicBezTo>
                      <a:cubicBezTo>
                        <a:pt x="12085" y="39419"/>
                        <a:pt x="13183" y="40692"/>
                        <a:pt x="14568" y="41462"/>
                      </a:cubicBezTo>
                      <a:cubicBezTo>
                        <a:pt x="16633" y="42609"/>
                        <a:pt x="21291" y="43703"/>
                        <a:pt x="21291" y="43703"/>
                      </a:cubicBezTo>
                      <a:cubicBezTo>
                        <a:pt x="21665" y="44824"/>
                        <a:pt x="21757" y="46082"/>
                        <a:pt x="22412" y="47065"/>
                      </a:cubicBezTo>
                      <a:cubicBezTo>
                        <a:pt x="24879" y="50764"/>
                        <a:pt x="26546" y="50606"/>
                        <a:pt x="30256" y="52667"/>
                      </a:cubicBezTo>
                      <a:cubicBezTo>
                        <a:pt x="34307" y="54918"/>
                        <a:pt x="35720" y="55937"/>
                        <a:pt x="39221" y="58270"/>
                      </a:cubicBezTo>
                      <a:cubicBezTo>
                        <a:pt x="43673" y="64207"/>
                        <a:pt x="45682" y="67663"/>
                        <a:pt x="53788" y="71717"/>
                      </a:cubicBezTo>
                      <a:cubicBezTo>
                        <a:pt x="55282" y="72464"/>
                        <a:pt x="56911" y="72988"/>
                        <a:pt x="58271" y="73959"/>
                      </a:cubicBezTo>
                      <a:cubicBezTo>
                        <a:pt x="59561" y="74880"/>
                        <a:pt x="60416" y="76305"/>
                        <a:pt x="61633" y="77320"/>
                      </a:cubicBezTo>
                      <a:cubicBezTo>
                        <a:pt x="62668" y="78182"/>
                        <a:pt x="64093" y="78561"/>
                        <a:pt x="64994" y="79562"/>
                      </a:cubicBezTo>
                      <a:cubicBezTo>
                        <a:pt x="67493" y="82338"/>
                        <a:pt x="71718" y="88526"/>
                        <a:pt x="71718" y="88526"/>
                      </a:cubicBezTo>
                      <a:cubicBezTo>
                        <a:pt x="72091" y="89647"/>
                        <a:pt x="72230" y="90875"/>
                        <a:pt x="72838" y="91888"/>
                      </a:cubicBezTo>
                      <a:cubicBezTo>
                        <a:pt x="74375" y="94450"/>
                        <a:pt x="75799" y="94369"/>
                        <a:pt x="78441" y="95250"/>
                      </a:cubicBezTo>
                      <a:cubicBezTo>
                        <a:pt x="78815" y="96371"/>
                        <a:pt x="78907" y="97629"/>
                        <a:pt x="79562" y="98612"/>
                      </a:cubicBezTo>
                      <a:cubicBezTo>
                        <a:pt x="81740" y="101878"/>
                        <a:pt x="85310" y="103405"/>
                        <a:pt x="88527" y="105335"/>
                      </a:cubicBezTo>
                      <a:cubicBezTo>
                        <a:pt x="89274" y="106456"/>
                        <a:pt x="89816" y="107745"/>
                        <a:pt x="90768" y="108697"/>
                      </a:cubicBezTo>
                      <a:cubicBezTo>
                        <a:pt x="95818" y="113747"/>
                        <a:pt x="102421" y="116765"/>
                        <a:pt x="108697" y="119903"/>
                      </a:cubicBezTo>
                      <a:cubicBezTo>
                        <a:pt x="109444" y="121024"/>
                        <a:pt x="109842" y="122482"/>
                        <a:pt x="110938" y="123265"/>
                      </a:cubicBezTo>
                      <a:cubicBezTo>
                        <a:pt x="115982" y="126868"/>
                        <a:pt x="118503" y="125290"/>
                        <a:pt x="124385" y="124385"/>
                      </a:cubicBezTo>
                      <a:cubicBezTo>
                        <a:pt x="126631" y="124040"/>
                        <a:pt x="128868" y="123638"/>
                        <a:pt x="131109" y="123265"/>
                      </a:cubicBezTo>
                      <a:cubicBezTo>
                        <a:pt x="132230" y="122144"/>
                        <a:pt x="133592" y="121222"/>
                        <a:pt x="134471" y="119903"/>
                      </a:cubicBezTo>
                      <a:cubicBezTo>
                        <a:pt x="140286" y="111180"/>
                        <a:pt x="130855" y="121275"/>
                        <a:pt x="137833" y="114300"/>
                      </a:cubicBezTo>
                      <a:cubicBezTo>
                        <a:pt x="141047" y="101436"/>
                        <a:pt x="136553" y="117283"/>
                        <a:pt x="141194" y="106456"/>
                      </a:cubicBezTo>
                      <a:cubicBezTo>
                        <a:pt x="142205" y="104096"/>
                        <a:pt x="143036" y="97110"/>
                        <a:pt x="143435" y="95250"/>
                      </a:cubicBezTo>
                      <a:cubicBezTo>
                        <a:pt x="144080" y="92238"/>
                        <a:pt x="144808" y="89240"/>
                        <a:pt x="145677" y="86285"/>
                      </a:cubicBezTo>
                      <a:cubicBezTo>
                        <a:pt x="146677" y="82886"/>
                        <a:pt x="149038" y="76200"/>
                        <a:pt x="149038" y="76200"/>
                      </a:cubicBezTo>
                      <a:cubicBezTo>
                        <a:pt x="149040" y="76189"/>
                        <a:pt x="149899" y="66835"/>
                        <a:pt x="151280" y="64994"/>
                      </a:cubicBezTo>
                      <a:cubicBezTo>
                        <a:pt x="152865" y="62881"/>
                        <a:pt x="156883" y="59391"/>
                        <a:pt x="156883" y="59391"/>
                      </a:cubicBezTo>
                      <a:cubicBezTo>
                        <a:pt x="156509" y="58270"/>
                        <a:pt x="156417" y="57012"/>
                        <a:pt x="155762" y="56029"/>
                      </a:cubicBezTo>
                      <a:cubicBezTo>
                        <a:pt x="151324" y="49373"/>
                        <a:pt x="149013" y="53283"/>
                        <a:pt x="140074" y="54909"/>
                      </a:cubicBezTo>
                      <a:cubicBezTo>
                        <a:pt x="138953" y="56403"/>
                        <a:pt x="137639" y="57770"/>
                        <a:pt x="136712" y="59391"/>
                      </a:cubicBezTo>
                      <a:cubicBezTo>
                        <a:pt x="136126" y="60417"/>
                        <a:pt x="136426" y="61918"/>
                        <a:pt x="135591" y="62753"/>
                      </a:cubicBezTo>
                      <a:cubicBezTo>
                        <a:pt x="134410" y="63934"/>
                        <a:pt x="132468" y="64023"/>
                        <a:pt x="131109" y="64994"/>
                      </a:cubicBezTo>
                      <a:cubicBezTo>
                        <a:pt x="123593" y="70363"/>
                        <a:pt x="132037" y="66280"/>
                        <a:pt x="124385" y="72838"/>
                      </a:cubicBezTo>
                      <a:cubicBezTo>
                        <a:pt x="121561" y="75258"/>
                        <a:pt x="117707" y="75518"/>
                        <a:pt x="114300" y="76200"/>
                      </a:cubicBezTo>
                      <a:cubicBezTo>
                        <a:pt x="113179" y="76947"/>
                        <a:pt x="112216" y="78015"/>
                        <a:pt x="110938" y="78441"/>
                      </a:cubicBezTo>
                      <a:cubicBezTo>
                        <a:pt x="103493" y="80923"/>
                        <a:pt x="103694" y="79339"/>
                        <a:pt x="96371" y="76200"/>
                      </a:cubicBezTo>
                      <a:cubicBezTo>
                        <a:pt x="95997" y="75079"/>
                        <a:pt x="95778" y="73895"/>
                        <a:pt x="95250" y="72838"/>
                      </a:cubicBezTo>
                      <a:cubicBezTo>
                        <a:pt x="94648" y="71633"/>
                        <a:pt x="93389" y="70768"/>
                        <a:pt x="93009" y="69476"/>
                      </a:cubicBezTo>
                      <a:cubicBezTo>
                        <a:pt x="91500" y="64345"/>
                        <a:pt x="89647" y="53788"/>
                        <a:pt x="89647" y="53788"/>
                      </a:cubicBezTo>
                      <a:cubicBezTo>
                        <a:pt x="88900" y="40341"/>
                        <a:pt x="90672" y="26513"/>
                        <a:pt x="87406" y="13447"/>
                      </a:cubicBezTo>
                      <a:cubicBezTo>
                        <a:pt x="86753" y="10834"/>
                        <a:pt x="80683" y="17929"/>
                        <a:pt x="80683" y="17929"/>
                      </a:cubicBezTo>
                      <a:cubicBezTo>
                        <a:pt x="78017" y="25926"/>
                        <a:pt x="81798" y="16255"/>
                        <a:pt x="76200" y="24653"/>
                      </a:cubicBezTo>
                      <a:cubicBezTo>
                        <a:pt x="72785" y="29776"/>
                        <a:pt x="78122" y="27002"/>
                        <a:pt x="71718" y="29135"/>
                      </a:cubicBezTo>
                      <a:cubicBezTo>
                        <a:pt x="64821" y="39482"/>
                        <a:pt x="73623" y="26754"/>
                        <a:pt x="67235" y="34738"/>
                      </a:cubicBezTo>
                      <a:cubicBezTo>
                        <a:pt x="66394" y="35790"/>
                        <a:pt x="65741" y="36979"/>
                        <a:pt x="64994" y="38100"/>
                      </a:cubicBezTo>
                      <a:cubicBezTo>
                        <a:pt x="62379" y="37353"/>
                        <a:pt x="59378" y="37418"/>
                        <a:pt x="57150" y="35859"/>
                      </a:cubicBezTo>
                      <a:cubicBezTo>
                        <a:pt x="55366" y="34610"/>
                        <a:pt x="54762" y="32204"/>
                        <a:pt x="53788" y="30256"/>
                      </a:cubicBezTo>
                      <a:cubicBezTo>
                        <a:pt x="53260" y="29199"/>
                        <a:pt x="53007" y="28025"/>
                        <a:pt x="52668" y="26894"/>
                      </a:cubicBezTo>
                      <a:cubicBezTo>
                        <a:pt x="51887" y="24289"/>
                        <a:pt x="51208" y="21655"/>
                        <a:pt x="50427" y="19050"/>
                      </a:cubicBezTo>
                      <a:cubicBezTo>
                        <a:pt x="49548" y="16121"/>
                        <a:pt x="49144" y="13926"/>
                        <a:pt x="45944" y="12326"/>
                      </a:cubicBezTo>
                      <a:cubicBezTo>
                        <a:pt x="44240" y="11474"/>
                        <a:pt x="42209" y="11579"/>
                        <a:pt x="40341" y="11206"/>
                      </a:cubicBezTo>
                      <a:cubicBezTo>
                        <a:pt x="31906" y="5582"/>
                        <a:pt x="42624" y="12184"/>
                        <a:pt x="32497" y="7844"/>
                      </a:cubicBezTo>
                      <a:cubicBezTo>
                        <a:pt x="31259" y="7313"/>
                        <a:pt x="30231" y="6386"/>
                        <a:pt x="29135" y="5603"/>
                      </a:cubicBezTo>
                      <a:cubicBezTo>
                        <a:pt x="27615" y="4517"/>
                        <a:pt x="26396" y="2911"/>
                        <a:pt x="24653" y="2241"/>
                      </a:cubicBezTo>
                      <a:cubicBezTo>
                        <a:pt x="21439" y="1005"/>
                        <a:pt x="17930" y="747"/>
                        <a:pt x="14568" y="0"/>
                      </a:cubicBezTo>
                      <a:cubicBezTo>
                        <a:pt x="13074" y="747"/>
                        <a:pt x="11444" y="1270"/>
                        <a:pt x="10085" y="2241"/>
                      </a:cubicBezTo>
                      <a:cubicBezTo>
                        <a:pt x="6916" y="4504"/>
                        <a:pt x="6459" y="5542"/>
                        <a:pt x="5603" y="8965"/>
                      </a:cubicBezTo>
                      <a:cubicBezTo>
                        <a:pt x="5512" y="9327"/>
                        <a:pt x="934" y="27641"/>
                        <a:pt x="0" y="31376"/>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1" name="Freeform: Shape 30">
                  <a:extLst>
                    <a:ext uri="{FF2B5EF4-FFF2-40B4-BE49-F238E27FC236}">
                      <a16:creationId xmlns:a16="http://schemas.microsoft.com/office/drawing/2014/main" id="{E9B0CA74-0969-4583-9F09-888F5B2EA301}"/>
                    </a:ext>
                  </a:extLst>
                </p:cNvPr>
                <p:cNvSpPr/>
                <p:nvPr/>
              </p:nvSpPr>
              <p:spPr>
                <a:xfrm>
                  <a:off x="2086535" y="1007291"/>
                  <a:ext cx="58321" cy="79562"/>
                </a:xfrm>
                <a:custGeom>
                  <a:avLst/>
                  <a:gdLst>
                    <a:gd name="connsiteX0" fmla="*/ 11206 w 58321"/>
                    <a:gd name="connsiteY0" fmla="*/ 30256 h 79562"/>
                    <a:gd name="connsiteX1" fmla="*/ 11206 w 58321"/>
                    <a:gd name="connsiteY1" fmla="*/ 30256 h 79562"/>
                    <a:gd name="connsiteX2" fmla="*/ 13447 w 58321"/>
                    <a:gd name="connsiteY2" fmla="*/ 45944 h 79562"/>
                    <a:gd name="connsiteX3" fmla="*/ 15689 w 58321"/>
                    <a:gd name="connsiteY3" fmla="*/ 50426 h 79562"/>
                    <a:gd name="connsiteX4" fmla="*/ 16809 w 58321"/>
                    <a:gd name="connsiteY4" fmla="*/ 59391 h 79562"/>
                    <a:gd name="connsiteX5" fmla="*/ 21291 w 58321"/>
                    <a:gd name="connsiteY5" fmla="*/ 78441 h 79562"/>
                    <a:gd name="connsiteX6" fmla="*/ 31377 w 58321"/>
                    <a:gd name="connsiteY6" fmla="*/ 79562 h 79562"/>
                    <a:gd name="connsiteX7" fmla="*/ 42583 w 58321"/>
                    <a:gd name="connsiteY7" fmla="*/ 77321 h 79562"/>
                    <a:gd name="connsiteX8" fmla="*/ 45944 w 58321"/>
                    <a:gd name="connsiteY8" fmla="*/ 71718 h 79562"/>
                    <a:gd name="connsiteX9" fmla="*/ 52668 w 58321"/>
                    <a:gd name="connsiteY9" fmla="*/ 66115 h 79562"/>
                    <a:gd name="connsiteX10" fmla="*/ 56030 w 58321"/>
                    <a:gd name="connsiteY10" fmla="*/ 61632 h 79562"/>
                    <a:gd name="connsiteX11" fmla="*/ 58271 w 58321"/>
                    <a:gd name="connsiteY11" fmla="*/ 58271 h 79562"/>
                    <a:gd name="connsiteX12" fmla="*/ 54909 w 58321"/>
                    <a:gd name="connsiteY12" fmla="*/ 50426 h 79562"/>
                    <a:gd name="connsiteX13" fmla="*/ 53789 w 58321"/>
                    <a:gd name="connsiteY13" fmla="*/ 47065 h 79562"/>
                    <a:gd name="connsiteX14" fmla="*/ 48186 w 58321"/>
                    <a:gd name="connsiteY14" fmla="*/ 45944 h 79562"/>
                    <a:gd name="connsiteX15" fmla="*/ 47065 w 58321"/>
                    <a:gd name="connsiteY15" fmla="*/ 38100 h 79562"/>
                    <a:gd name="connsiteX16" fmla="*/ 43703 w 58321"/>
                    <a:gd name="connsiteY16" fmla="*/ 30256 h 79562"/>
                    <a:gd name="connsiteX17" fmla="*/ 42583 w 58321"/>
                    <a:gd name="connsiteY17" fmla="*/ 26894 h 79562"/>
                    <a:gd name="connsiteX18" fmla="*/ 40341 w 58321"/>
                    <a:gd name="connsiteY18" fmla="*/ 24653 h 79562"/>
                    <a:gd name="connsiteX19" fmla="*/ 39221 w 58321"/>
                    <a:gd name="connsiteY19" fmla="*/ 20171 h 79562"/>
                    <a:gd name="connsiteX20" fmla="*/ 36980 w 58321"/>
                    <a:gd name="connsiteY20" fmla="*/ 15688 h 79562"/>
                    <a:gd name="connsiteX21" fmla="*/ 35859 w 58321"/>
                    <a:gd name="connsiteY21" fmla="*/ 11206 h 79562"/>
                    <a:gd name="connsiteX22" fmla="*/ 34739 w 58321"/>
                    <a:gd name="connsiteY22" fmla="*/ 5603 h 79562"/>
                    <a:gd name="connsiteX23" fmla="*/ 24653 w 58321"/>
                    <a:gd name="connsiteY23" fmla="*/ 0 h 79562"/>
                    <a:gd name="connsiteX24" fmla="*/ 16809 w 58321"/>
                    <a:gd name="connsiteY24" fmla="*/ 2241 h 79562"/>
                    <a:gd name="connsiteX25" fmla="*/ 13447 w 58321"/>
                    <a:gd name="connsiteY25" fmla="*/ 5603 h 79562"/>
                    <a:gd name="connsiteX26" fmla="*/ 10086 w 58321"/>
                    <a:gd name="connsiteY26" fmla="*/ 7844 h 79562"/>
                    <a:gd name="connsiteX27" fmla="*/ 7844 w 58321"/>
                    <a:gd name="connsiteY27" fmla="*/ 11206 h 79562"/>
                    <a:gd name="connsiteX28" fmla="*/ 3362 w 58321"/>
                    <a:gd name="connsiteY28" fmla="*/ 13447 h 79562"/>
                    <a:gd name="connsiteX29" fmla="*/ 0 w 58321"/>
                    <a:gd name="connsiteY29" fmla="*/ 15688 h 79562"/>
                    <a:gd name="connsiteX30" fmla="*/ 4483 w 58321"/>
                    <a:gd name="connsiteY30" fmla="*/ 22412 h 79562"/>
                    <a:gd name="connsiteX31" fmla="*/ 6724 w 58321"/>
                    <a:gd name="connsiteY31" fmla="*/ 25773 h 79562"/>
                    <a:gd name="connsiteX32" fmla="*/ 12327 w 58321"/>
                    <a:gd name="connsiteY32" fmla="*/ 32497 h 79562"/>
                    <a:gd name="connsiteX33" fmla="*/ 11206 w 58321"/>
                    <a:gd name="connsiteY33" fmla="*/ 30256 h 7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8321" h="79562">
                      <a:moveTo>
                        <a:pt x="11206" y="30256"/>
                      </a:moveTo>
                      <a:lnTo>
                        <a:pt x="11206" y="30256"/>
                      </a:lnTo>
                      <a:cubicBezTo>
                        <a:pt x="11780" y="36573"/>
                        <a:pt x="11210" y="40725"/>
                        <a:pt x="13447" y="45944"/>
                      </a:cubicBezTo>
                      <a:cubicBezTo>
                        <a:pt x="14105" y="47479"/>
                        <a:pt x="14942" y="48932"/>
                        <a:pt x="15689" y="50426"/>
                      </a:cubicBezTo>
                      <a:cubicBezTo>
                        <a:pt x="16062" y="53414"/>
                        <a:pt x="16548" y="56391"/>
                        <a:pt x="16809" y="59391"/>
                      </a:cubicBezTo>
                      <a:cubicBezTo>
                        <a:pt x="17155" y="63366"/>
                        <a:pt x="13465" y="76484"/>
                        <a:pt x="21291" y="78441"/>
                      </a:cubicBezTo>
                      <a:cubicBezTo>
                        <a:pt x="24573" y="79261"/>
                        <a:pt x="28015" y="79188"/>
                        <a:pt x="31377" y="79562"/>
                      </a:cubicBezTo>
                      <a:cubicBezTo>
                        <a:pt x="35112" y="78815"/>
                        <a:pt x="38969" y="78526"/>
                        <a:pt x="42583" y="77321"/>
                      </a:cubicBezTo>
                      <a:cubicBezTo>
                        <a:pt x="45574" y="76324"/>
                        <a:pt x="44585" y="73757"/>
                        <a:pt x="45944" y="71718"/>
                      </a:cubicBezTo>
                      <a:cubicBezTo>
                        <a:pt x="47670" y="69129"/>
                        <a:pt x="50187" y="67769"/>
                        <a:pt x="52668" y="66115"/>
                      </a:cubicBezTo>
                      <a:cubicBezTo>
                        <a:pt x="53789" y="64621"/>
                        <a:pt x="54944" y="63152"/>
                        <a:pt x="56030" y="61632"/>
                      </a:cubicBezTo>
                      <a:cubicBezTo>
                        <a:pt x="56813" y="60536"/>
                        <a:pt x="58081" y="59604"/>
                        <a:pt x="58271" y="58271"/>
                      </a:cubicBezTo>
                      <a:cubicBezTo>
                        <a:pt x="58696" y="55292"/>
                        <a:pt x="56367" y="52613"/>
                        <a:pt x="54909" y="50426"/>
                      </a:cubicBezTo>
                      <a:cubicBezTo>
                        <a:pt x="54536" y="49306"/>
                        <a:pt x="54772" y="47720"/>
                        <a:pt x="53789" y="47065"/>
                      </a:cubicBezTo>
                      <a:cubicBezTo>
                        <a:pt x="52204" y="46008"/>
                        <a:pt x="49329" y="47468"/>
                        <a:pt x="48186" y="45944"/>
                      </a:cubicBezTo>
                      <a:cubicBezTo>
                        <a:pt x="46601" y="43831"/>
                        <a:pt x="47538" y="40699"/>
                        <a:pt x="47065" y="38100"/>
                      </a:cubicBezTo>
                      <a:cubicBezTo>
                        <a:pt x="46160" y="33126"/>
                        <a:pt x="46323" y="34187"/>
                        <a:pt x="43703" y="30256"/>
                      </a:cubicBezTo>
                      <a:cubicBezTo>
                        <a:pt x="43330" y="29135"/>
                        <a:pt x="43191" y="27907"/>
                        <a:pt x="42583" y="26894"/>
                      </a:cubicBezTo>
                      <a:cubicBezTo>
                        <a:pt x="42039" y="25988"/>
                        <a:pt x="40814" y="25598"/>
                        <a:pt x="40341" y="24653"/>
                      </a:cubicBezTo>
                      <a:cubicBezTo>
                        <a:pt x="39652" y="23276"/>
                        <a:pt x="39762" y="21613"/>
                        <a:pt x="39221" y="20171"/>
                      </a:cubicBezTo>
                      <a:cubicBezTo>
                        <a:pt x="38635" y="18607"/>
                        <a:pt x="37567" y="17252"/>
                        <a:pt x="36980" y="15688"/>
                      </a:cubicBezTo>
                      <a:cubicBezTo>
                        <a:pt x="36439" y="14246"/>
                        <a:pt x="36193" y="12709"/>
                        <a:pt x="35859" y="11206"/>
                      </a:cubicBezTo>
                      <a:cubicBezTo>
                        <a:pt x="35446" y="9347"/>
                        <a:pt x="35908" y="7106"/>
                        <a:pt x="34739" y="5603"/>
                      </a:cubicBezTo>
                      <a:cubicBezTo>
                        <a:pt x="32043" y="2137"/>
                        <a:pt x="28373" y="1240"/>
                        <a:pt x="24653" y="0"/>
                      </a:cubicBezTo>
                      <a:cubicBezTo>
                        <a:pt x="22038" y="747"/>
                        <a:pt x="19241" y="1025"/>
                        <a:pt x="16809" y="2241"/>
                      </a:cubicBezTo>
                      <a:cubicBezTo>
                        <a:pt x="15391" y="2950"/>
                        <a:pt x="14664" y="4588"/>
                        <a:pt x="13447" y="5603"/>
                      </a:cubicBezTo>
                      <a:cubicBezTo>
                        <a:pt x="12413" y="6465"/>
                        <a:pt x="11206" y="7097"/>
                        <a:pt x="10086" y="7844"/>
                      </a:cubicBezTo>
                      <a:cubicBezTo>
                        <a:pt x="9339" y="8965"/>
                        <a:pt x="8879" y="10344"/>
                        <a:pt x="7844" y="11206"/>
                      </a:cubicBezTo>
                      <a:cubicBezTo>
                        <a:pt x="6561" y="12275"/>
                        <a:pt x="4812" y="12618"/>
                        <a:pt x="3362" y="13447"/>
                      </a:cubicBezTo>
                      <a:cubicBezTo>
                        <a:pt x="2193" y="14115"/>
                        <a:pt x="1121" y="14941"/>
                        <a:pt x="0" y="15688"/>
                      </a:cubicBezTo>
                      <a:cubicBezTo>
                        <a:pt x="1970" y="21596"/>
                        <a:pt x="-181" y="16816"/>
                        <a:pt x="4483" y="22412"/>
                      </a:cubicBezTo>
                      <a:cubicBezTo>
                        <a:pt x="5345" y="23446"/>
                        <a:pt x="5862" y="24739"/>
                        <a:pt x="6724" y="25773"/>
                      </a:cubicBezTo>
                      <a:cubicBezTo>
                        <a:pt x="13910" y="34395"/>
                        <a:pt x="6767" y="24155"/>
                        <a:pt x="12327" y="32497"/>
                      </a:cubicBezTo>
                      <a:lnTo>
                        <a:pt x="11206" y="30256"/>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2" name="Freeform: Shape 31">
                  <a:extLst>
                    <a:ext uri="{FF2B5EF4-FFF2-40B4-BE49-F238E27FC236}">
                      <a16:creationId xmlns:a16="http://schemas.microsoft.com/office/drawing/2014/main" id="{9A75E813-3771-4CC4-B71B-3A3803611E77}"/>
                    </a:ext>
                  </a:extLst>
                </p:cNvPr>
                <p:cNvSpPr/>
                <p:nvPr/>
              </p:nvSpPr>
              <p:spPr>
                <a:xfrm>
                  <a:off x="1490353" y="1170897"/>
                  <a:ext cx="188288" cy="134473"/>
                </a:xfrm>
                <a:custGeom>
                  <a:avLst/>
                  <a:gdLst>
                    <a:gd name="connsiteX0" fmla="*/ 188288 w 188288"/>
                    <a:gd name="connsiteY0" fmla="*/ 0 h 134473"/>
                    <a:gd name="connsiteX1" fmla="*/ 188288 w 188288"/>
                    <a:gd name="connsiteY1" fmla="*/ 0 h 134473"/>
                    <a:gd name="connsiteX2" fmla="*/ 165876 w 188288"/>
                    <a:gd name="connsiteY2" fmla="*/ 1120 h 134473"/>
                    <a:gd name="connsiteX3" fmla="*/ 155791 w 188288"/>
                    <a:gd name="connsiteY3" fmla="*/ 6723 h 134473"/>
                    <a:gd name="connsiteX4" fmla="*/ 149068 w 188288"/>
                    <a:gd name="connsiteY4" fmla="*/ 11206 h 134473"/>
                    <a:gd name="connsiteX5" fmla="*/ 134500 w 188288"/>
                    <a:gd name="connsiteY5" fmla="*/ 14567 h 134473"/>
                    <a:gd name="connsiteX6" fmla="*/ 131138 w 188288"/>
                    <a:gd name="connsiteY6" fmla="*/ 12326 h 134473"/>
                    <a:gd name="connsiteX7" fmla="*/ 123294 w 188288"/>
                    <a:gd name="connsiteY7" fmla="*/ 17929 h 134473"/>
                    <a:gd name="connsiteX8" fmla="*/ 119932 w 188288"/>
                    <a:gd name="connsiteY8" fmla="*/ 20170 h 134473"/>
                    <a:gd name="connsiteX9" fmla="*/ 114329 w 188288"/>
                    <a:gd name="connsiteY9" fmla="*/ 25773 h 134473"/>
                    <a:gd name="connsiteX10" fmla="*/ 108726 w 188288"/>
                    <a:gd name="connsiteY10" fmla="*/ 31376 h 134473"/>
                    <a:gd name="connsiteX11" fmla="*/ 104244 w 188288"/>
                    <a:gd name="connsiteY11" fmla="*/ 40341 h 134473"/>
                    <a:gd name="connsiteX12" fmla="*/ 102003 w 188288"/>
                    <a:gd name="connsiteY12" fmla="*/ 44823 h 134473"/>
                    <a:gd name="connsiteX13" fmla="*/ 90797 w 188288"/>
                    <a:gd name="connsiteY13" fmla="*/ 60512 h 134473"/>
                    <a:gd name="connsiteX14" fmla="*/ 89676 w 188288"/>
                    <a:gd name="connsiteY14" fmla="*/ 66115 h 134473"/>
                    <a:gd name="connsiteX15" fmla="*/ 80712 w 188288"/>
                    <a:gd name="connsiteY15" fmla="*/ 73959 h 134473"/>
                    <a:gd name="connsiteX16" fmla="*/ 79591 w 188288"/>
                    <a:gd name="connsiteY16" fmla="*/ 78441 h 134473"/>
                    <a:gd name="connsiteX17" fmla="*/ 77350 w 188288"/>
                    <a:gd name="connsiteY17" fmla="*/ 81803 h 134473"/>
                    <a:gd name="connsiteX18" fmla="*/ 79591 w 188288"/>
                    <a:gd name="connsiteY18" fmla="*/ 77320 h 134473"/>
                    <a:gd name="connsiteX19" fmla="*/ 76229 w 188288"/>
                    <a:gd name="connsiteY19" fmla="*/ 76200 h 134473"/>
                    <a:gd name="connsiteX20" fmla="*/ 72868 w 188288"/>
                    <a:gd name="connsiteY20" fmla="*/ 73959 h 134473"/>
                    <a:gd name="connsiteX21" fmla="*/ 65023 w 188288"/>
                    <a:gd name="connsiteY21" fmla="*/ 75079 h 134473"/>
                    <a:gd name="connsiteX22" fmla="*/ 58300 w 188288"/>
                    <a:gd name="connsiteY22" fmla="*/ 81803 h 134473"/>
                    <a:gd name="connsiteX23" fmla="*/ 51576 w 188288"/>
                    <a:gd name="connsiteY23" fmla="*/ 88526 h 134473"/>
                    <a:gd name="connsiteX24" fmla="*/ 45973 w 188288"/>
                    <a:gd name="connsiteY24" fmla="*/ 96370 h 134473"/>
                    <a:gd name="connsiteX25" fmla="*/ 43732 w 188288"/>
                    <a:gd name="connsiteY25" fmla="*/ 99732 h 134473"/>
                    <a:gd name="connsiteX26" fmla="*/ 40371 w 188288"/>
                    <a:gd name="connsiteY26" fmla="*/ 100853 h 134473"/>
                    <a:gd name="connsiteX27" fmla="*/ 23562 w 188288"/>
                    <a:gd name="connsiteY27" fmla="*/ 106456 h 134473"/>
                    <a:gd name="connsiteX28" fmla="*/ 11235 w 188288"/>
                    <a:gd name="connsiteY28" fmla="*/ 110938 h 134473"/>
                    <a:gd name="connsiteX29" fmla="*/ 1150 w 188288"/>
                    <a:gd name="connsiteY29" fmla="*/ 116541 h 134473"/>
                    <a:gd name="connsiteX30" fmla="*/ 29 w 188288"/>
                    <a:gd name="connsiteY30" fmla="*/ 122144 h 134473"/>
                    <a:gd name="connsiteX31" fmla="*/ 5632 w 188288"/>
                    <a:gd name="connsiteY31" fmla="*/ 127747 h 134473"/>
                    <a:gd name="connsiteX32" fmla="*/ 20200 w 188288"/>
                    <a:gd name="connsiteY32" fmla="*/ 131109 h 134473"/>
                    <a:gd name="connsiteX33" fmla="*/ 25803 w 188288"/>
                    <a:gd name="connsiteY33" fmla="*/ 133350 h 134473"/>
                    <a:gd name="connsiteX34" fmla="*/ 29165 w 188288"/>
                    <a:gd name="connsiteY34" fmla="*/ 134470 h 134473"/>
                    <a:gd name="connsiteX35" fmla="*/ 47094 w 188288"/>
                    <a:gd name="connsiteY35" fmla="*/ 132229 h 134473"/>
                    <a:gd name="connsiteX36" fmla="*/ 50456 w 188288"/>
                    <a:gd name="connsiteY36" fmla="*/ 131109 h 134473"/>
                    <a:gd name="connsiteX37" fmla="*/ 53818 w 188288"/>
                    <a:gd name="connsiteY37" fmla="*/ 128867 h 134473"/>
                    <a:gd name="connsiteX38" fmla="*/ 59421 w 188288"/>
                    <a:gd name="connsiteY38" fmla="*/ 127747 h 134473"/>
                    <a:gd name="connsiteX39" fmla="*/ 75109 w 188288"/>
                    <a:gd name="connsiteY39" fmla="*/ 129988 h 134473"/>
                    <a:gd name="connsiteX40" fmla="*/ 81832 w 188288"/>
                    <a:gd name="connsiteY40" fmla="*/ 131109 h 134473"/>
                    <a:gd name="connsiteX41" fmla="*/ 85194 w 188288"/>
                    <a:gd name="connsiteY41" fmla="*/ 133350 h 134473"/>
                    <a:gd name="connsiteX42" fmla="*/ 94159 w 188288"/>
                    <a:gd name="connsiteY42" fmla="*/ 131109 h 134473"/>
                    <a:gd name="connsiteX43" fmla="*/ 100882 w 188288"/>
                    <a:gd name="connsiteY43" fmla="*/ 127747 h 134473"/>
                    <a:gd name="connsiteX44" fmla="*/ 107606 w 188288"/>
                    <a:gd name="connsiteY44" fmla="*/ 121023 h 134473"/>
                    <a:gd name="connsiteX45" fmla="*/ 112088 w 188288"/>
                    <a:gd name="connsiteY45" fmla="*/ 114300 h 134473"/>
                    <a:gd name="connsiteX46" fmla="*/ 115450 w 188288"/>
                    <a:gd name="connsiteY46" fmla="*/ 105335 h 134473"/>
                    <a:gd name="connsiteX47" fmla="*/ 116571 w 188288"/>
                    <a:gd name="connsiteY47" fmla="*/ 101973 h 134473"/>
                    <a:gd name="connsiteX48" fmla="*/ 121053 w 188288"/>
                    <a:gd name="connsiteY48" fmla="*/ 97491 h 134473"/>
                    <a:gd name="connsiteX49" fmla="*/ 123294 w 188288"/>
                    <a:gd name="connsiteY49" fmla="*/ 91888 h 134473"/>
                    <a:gd name="connsiteX50" fmla="*/ 127776 w 188288"/>
                    <a:gd name="connsiteY50" fmla="*/ 82923 h 134473"/>
                    <a:gd name="connsiteX51" fmla="*/ 130018 w 188288"/>
                    <a:gd name="connsiteY51" fmla="*/ 76200 h 134473"/>
                    <a:gd name="connsiteX52" fmla="*/ 131138 w 188288"/>
                    <a:gd name="connsiteY52" fmla="*/ 70597 h 134473"/>
                    <a:gd name="connsiteX53" fmla="*/ 134500 w 188288"/>
                    <a:gd name="connsiteY53" fmla="*/ 68356 h 134473"/>
                    <a:gd name="connsiteX54" fmla="*/ 142344 w 188288"/>
                    <a:gd name="connsiteY54" fmla="*/ 69476 h 134473"/>
                    <a:gd name="connsiteX55" fmla="*/ 145706 w 188288"/>
                    <a:gd name="connsiteY55" fmla="*/ 71717 h 134473"/>
                    <a:gd name="connsiteX56" fmla="*/ 149068 w 188288"/>
                    <a:gd name="connsiteY56" fmla="*/ 72838 h 134473"/>
                    <a:gd name="connsiteX57" fmla="*/ 155791 w 188288"/>
                    <a:gd name="connsiteY57" fmla="*/ 76200 h 134473"/>
                    <a:gd name="connsiteX58" fmla="*/ 172600 w 188288"/>
                    <a:gd name="connsiteY58" fmla="*/ 71717 h 134473"/>
                    <a:gd name="connsiteX59" fmla="*/ 175962 w 188288"/>
                    <a:gd name="connsiteY59" fmla="*/ 68356 h 134473"/>
                    <a:gd name="connsiteX60" fmla="*/ 178203 w 188288"/>
                    <a:gd name="connsiteY60" fmla="*/ 51547 h 134473"/>
                    <a:gd name="connsiteX61" fmla="*/ 177082 w 188288"/>
                    <a:gd name="connsiteY61" fmla="*/ 48185 h 134473"/>
                    <a:gd name="connsiteX62" fmla="*/ 178203 w 188288"/>
                    <a:gd name="connsiteY62" fmla="*/ 30256 h 134473"/>
                    <a:gd name="connsiteX63" fmla="*/ 179323 w 188288"/>
                    <a:gd name="connsiteY63" fmla="*/ 26894 h 134473"/>
                    <a:gd name="connsiteX64" fmla="*/ 181565 w 188288"/>
                    <a:gd name="connsiteY64" fmla="*/ 24653 h 134473"/>
                    <a:gd name="connsiteX65" fmla="*/ 182685 w 188288"/>
                    <a:gd name="connsiteY65" fmla="*/ 20170 h 134473"/>
                    <a:gd name="connsiteX66" fmla="*/ 184926 w 188288"/>
                    <a:gd name="connsiteY66" fmla="*/ 15688 h 134473"/>
                    <a:gd name="connsiteX67" fmla="*/ 188288 w 188288"/>
                    <a:gd name="connsiteY67" fmla="*/ 0 h 13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88288" h="134473">
                      <a:moveTo>
                        <a:pt x="188288" y="0"/>
                      </a:moveTo>
                      <a:lnTo>
                        <a:pt x="188288" y="0"/>
                      </a:lnTo>
                      <a:cubicBezTo>
                        <a:pt x="180817" y="373"/>
                        <a:pt x="173303" y="229"/>
                        <a:pt x="165876" y="1120"/>
                      </a:cubicBezTo>
                      <a:cubicBezTo>
                        <a:pt x="161519" y="1643"/>
                        <a:pt x="159117" y="4395"/>
                        <a:pt x="155791" y="6723"/>
                      </a:cubicBezTo>
                      <a:cubicBezTo>
                        <a:pt x="153584" y="8268"/>
                        <a:pt x="151477" y="10002"/>
                        <a:pt x="149068" y="11206"/>
                      </a:cubicBezTo>
                      <a:cubicBezTo>
                        <a:pt x="141560" y="14959"/>
                        <a:pt x="146245" y="13263"/>
                        <a:pt x="134500" y="14567"/>
                      </a:cubicBezTo>
                      <a:cubicBezTo>
                        <a:pt x="133379" y="13820"/>
                        <a:pt x="132471" y="12516"/>
                        <a:pt x="131138" y="12326"/>
                      </a:cubicBezTo>
                      <a:cubicBezTo>
                        <a:pt x="125977" y="11589"/>
                        <a:pt x="126206" y="15018"/>
                        <a:pt x="123294" y="17929"/>
                      </a:cubicBezTo>
                      <a:cubicBezTo>
                        <a:pt x="122342" y="18881"/>
                        <a:pt x="121053" y="19423"/>
                        <a:pt x="119932" y="20170"/>
                      </a:cubicBezTo>
                      <a:cubicBezTo>
                        <a:pt x="115450" y="26894"/>
                        <a:pt x="120306" y="20544"/>
                        <a:pt x="114329" y="25773"/>
                      </a:cubicBezTo>
                      <a:cubicBezTo>
                        <a:pt x="112341" y="27512"/>
                        <a:pt x="108726" y="31376"/>
                        <a:pt x="108726" y="31376"/>
                      </a:cubicBezTo>
                      <a:lnTo>
                        <a:pt x="104244" y="40341"/>
                      </a:lnTo>
                      <a:cubicBezTo>
                        <a:pt x="103497" y="41835"/>
                        <a:pt x="103005" y="43487"/>
                        <a:pt x="102003" y="44823"/>
                      </a:cubicBezTo>
                      <a:cubicBezTo>
                        <a:pt x="93663" y="55943"/>
                        <a:pt x="97351" y="50680"/>
                        <a:pt x="90797" y="60512"/>
                      </a:cubicBezTo>
                      <a:cubicBezTo>
                        <a:pt x="90423" y="62380"/>
                        <a:pt x="90601" y="64450"/>
                        <a:pt x="89676" y="66115"/>
                      </a:cubicBezTo>
                      <a:cubicBezTo>
                        <a:pt x="88295" y="68601"/>
                        <a:pt x="82976" y="72261"/>
                        <a:pt x="80712" y="73959"/>
                      </a:cubicBezTo>
                      <a:cubicBezTo>
                        <a:pt x="80338" y="75453"/>
                        <a:pt x="80198" y="77026"/>
                        <a:pt x="79591" y="78441"/>
                      </a:cubicBezTo>
                      <a:cubicBezTo>
                        <a:pt x="79060" y="79679"/>
                        <a:pt x="77350" y="83150"/>
                        <a:pt x="77350" y="81803"/>
                      </a:cubicBezTo>
                      <a:cubicBezTo>
                        <a:pt x="77350" y="80132"/>
                        <a:pt x="78844" y="78814"/>
                        <a:pt x="79591" y="77320"/>
                      </a:cubicBezTo>
                      <a:cubicBezTo>
                        <a:pt x="78470" y="76947"/>
                        <a:pt x="77286" y="76728"/>
                        <a:pt x="76229" y="76200"/>
                      </a:cubicBezTo>
                      <a:cubicBezTo>
                        <a:pt x="75025" y="75598"/>
                        <a:pt x="74208" y="74093"/>
                        <a:pt x="72868" y="73959"/>
                      </a:cubicBezTo>
                      <a:cubicBezTo>
                        <a:pt x="70240" y="73696"/>
                        <a:pt x="67638" y="74706"/>
                        <a:pt x="65023" y="75079"/>
                      </a:cubicBezTo>
                      <a:cubicBezTo>
                        <a:pt x="62782" y="77320"/>
                        <a:pt x="60202" y="79268"/>
                        <a:pt x="58300" y="81803"/>
                      </a:cubicBezTo>
                      <a:cubicBezTo>
                        <a:pt x="54130" y="87362"/>
                        <a:pt x="56492" y="85249"/>
                        <a:pt x="51576" y="88526"/>
                      </a:cubicBezTo>
                      <a:cubicBezTo>
                        <a:pt x="47429" y="96823"/>
                        <a:pt x="51653" y="89555"/>
                        <a:pt x="45973" y="96370"/>
                      </a:cubicBezTo>
                      <a:cubicBezTo>
                        <a:pt x="45111" y="97405"/>
                        <a:pt x="44784" y="98890"/>
                        <a:pt x="43732" y="99732"/>
                      </a:cubicBezTo>
                      <a:cubicBezTo>
                        <a:pt x="42810" y="100470"/>
                        <a:pt x="41446" y="100364"/>
                        <a:pt x="40371" y="100853"/>
                      </a:cubicBezTo>
                      <a:cubicBezTo>
                        <a:pt x="27394" y="106752"/>
                        <a:pt x="36017" y="104676"/>
                        <a:pt x="23562" y="106456"/>
                      </a:cubicBezTo>
                      <a:cubicBezTo>
                        <a:pt x="21209" y="107240"/>
                        <a:pt x="13686" y="109601"/>
                        <a:pt x="11235" y="110938"/>
                      </a:cubicBezTo>
                      <a:cubicBezTo>
                        <a:pt x="-878" y="117545"/>
                        <a:pt x="9000" y="113924"/>
                        <a:pt x="1150" y="116541"/>
                      </a:cubicBezTo>
                      <a:cubicBezTo>
                        <a:pt x="776" y="118409"/>
                        <a:pt x="-181" y="120251"/>
                        <a:pt x="29" y="122144"/>
                      </a:cubicBezTo>
                      <a:cubicBezTo>
                        <a:pt x="655" y="127775"/>
                        <a:pt x="2202" y="126032"/>
                        <a:pt x="5632" y="127747"/>
                      </a:cubicBezTo>
                      <a:cubicBezTo>
                        <a:pt x="14817" y="132340"/>
                        <a:pt x="130" y="129101"/>
                        <a:pt x="20200" y="131109"/>
                      </a:cubicBezTo>
                      <a:cubicBezTo>
                        <a:pt x="22068" y="131856"/>
                        <a:pt x="23920" y="132644"/>
                        <a:pt x="25803" y="133350"/>
                      </a:cubicBezTo>
                      <a:cubicBezTo>
                        <a:pt x="26909" y="133765"/>
                        <a:pt x="27985" y="134532"/>
                        <a:pt x="29165" y="134470"/>
                      </a:cubicBezTo>
                      <a:cubicBezTo>
                        <a:pt x="35180" y="134153"/>
                        <a:pt x="41118" y="132976"/>
                        <a:pt x="47094" y="132229"/>
                      </a:cubicBezTo>
                      <a:cubicBezTo>
                        <a:pt x="48215" y="131856"/>
                        <a:pt x="49399" y="131637"/>
                        <a:pt x="50456" y="131109"/>
                      </a:cubicBezTo>
                      <a:cubicBezTo>
                        <a:pt x="51661" y="130507"/>
                        <a:pt x="52557" y="129340"/>
                        <a:pt x="53818" y="128867"/>
                      </a:cubicBezTo>
                      <a:cubicBezTo>
                        <a:pt x="55601" y="128198"/>
                        <a:pt x="57553" y="128120"/>
                        <a:pt x="59421" y="127747"/>
                      </a:cubicBezTo>
                      <a:lnTo>
                        <a:pt x="75109" y="129988"/>
                      </a:lnTo>
                      <a:cubicBezTo>
                        <a:pt x="77356" y="130325"/>
                        <a:pt x="79677" y="130390"/>
                        <a:pt x="81832" y="131109"/>
                      </a:cubicBezTo>
                      <a:cubicBezTo>
                        <a:pt x="83110" y="131535"/>
                        <a:pt x="84073" y="132603"/>
                        <a:pt x="85194" y="133350"/>
                      </a:cubicBezTo>
                      <a:cubicBezTo>
                        <a:pt x="87318" y="132925"/>
                        <a:pt x="91866" y="132256"/>
                        <a:pt x="94159" y="131109"/>
                      </a:cubicBezTo>
                      <a:cubicBezTo>
                        <a:pt x="102851" y="126763"/>
                        <a:pt x="92432" y="130563"/>
                        <a:pt x="100882" y="127747"/>
                      </a:cubicBezTo>
                      <a:cubicBezTo>
                        <a:pt x="103123" y="125506"/>
                        <a:pt x="106604" y="124030"/>
                        <a:pt x="107606" y="121023"/>
                      </a:cubicBezTo>
                      <a:cubicBezTo>
                        <a:pt x="109227" y="116158"/>
                        <a:pt x="107891" y="118497"/>
                        <a:pt x="112088" y="114300"/>
                      </a:cubicBezTo>
                      <a:cubicBezTo>
                        <a:pt x="114251" y="103491"/>
                        <a:pt x="111603" y="113029"/>
                        <a:pt x="115450" y="105335"/>
                      </a:cubicBezTo>
                      <a:cubicBezTo>
                        <a:pt x="115978" y="104278"/>
                        <a:pt x="115884" y="102934"/>
                        <a:pt x="116571" y="101973"/>
                      </a:cubicBezTo>
                      <a:cubicBezTo>
                        <a:pt x="117799" y="100254"/>
                        <a:pt x="119559" y="98985"/>
                        <a:pt x="121053" y="97491"/>
                      </a:cubicBezTo>
                      <a:cubicBezTo>
                        <a:pt x="121800" y="95623"/>
                        <a:pt x="122451" y="93714"/>
                        <a:pt x="123294" y="91888"/>
                      </a:cubicBezTo>
                      <a:cubicBezTo>
                        <a:pt x="124694" y="88854"/>
                        <a:pt x="126460" y="85994"/>
                        <a:pt x="127776" y="82923"/>
                      </a:cubicBezTo>
                      <a:cubicBezTo>
                        <a:pt x="128707" y="80752"/>
                        <a:pt x="129396" y="78479"/>
                        <a:pt x="130018" y="76200"/>
                      </a:cubicBezTo>
                      <a:cubicBezTo>
                        <a:pt x="130519" y="74363"/>
                        <a:pt x="130193" y="72251"/>
                        <a:pt x="131138" y="70597"/>
                      </a:cubicBezTo>
                      <a:cubicBezTo>
                        <a:pt x="131806" y="69428"/>
                        <a:pt x="133379" y="69103"/>
                        <a:pt x="134500" y="68356"/>
                      </a:cubicBezTo>
                      <a:cubicBezTo>
                        <a:pt x="137115" y="68729"/>
                        <a:pt x="139814" y="68717"/>
                        <a:pt x="142344" y="69476"/>
                      </a:cubicBezTo>
                      <a:cubicBezTo>
                        <a:pt x="143634" y="69863"/>
                        <a:pt x="144501" y="71115"/>
                        <a:pt x="145706" y="71717"/>
                      </a:cubicBezTo>
                      <a:cubicBezTo>
                        <a:pt x="146763" y="72245"/>
                        <a:pt x="148011" y="72310"/>
                        <a:pt x="149068" y="72838"/>
                      </a:cubicBezTo>
                      <a:cubicBezTo>
                        <a:pt x="157757" y="77183"/>
                        <a:pt x="147340" y="73382"/>
                        <a:pt x="155791" y="76200"/>
                      </a:cubicBezTo>
                      <a:cubicBezTo>
                        <a:pt x="164551" y="74740"/>
                        <a:pt x="167240" y="76183"/>
                        <a:pt x="172600" y="71717"/>
                      </a:cubicBezTo>
                      <a:cubicBezTo>
                        <a:pt x="173817" y="70703"/>
                        <a:pt x="174841" y="69476"/>
                        <a:pt x="175962" y="68356"/>
                      </a:cubicBezTo>
                      <a:cubicBezTo>
                        <a:pt x="176709" y="62753"/>
                        <a:pt x="177890" y="57191"/>
                        <a:pt x="178203" y="51547"/>
                      </a:cubicBezTo>
                      <a:cubicBezTo>
                        <a:pt x="178268" y="50367"/>
                        <a:pt x="177082" y="49366"/>
                        <a:pt x="177082" y="48185"/>
                      </a:cubicBezTo>
                      <a:cubicBezTo>
                        <a:pt x="177082" y="42197"/>
                        <a:pt x="177576" y="36211"/>
                        <a:pt x="178203" y="30256"/>
                      </a:cubicBezTo>
                      <a:cubicBezTo>
                        <a:pt x="178327" y="29081"/>
                        <a:pt x="178715" y="27907"/>
                        <a:pt x="179323" y="26894"/>
                      </a:cubicBezTo>
                      <a:cubicBezTo>
                        <a:pt x="179867" y="25988"/>
                        <a:pt x="180818" y="25400"/>
                        <a:pt x="181565" y="24653"/>
                      </a:cubicBezTo>
                      <a:cubicBezTo>
                        <a:pt x="181938" y="23159"/>
                        <a:pt x="182144" y="21612"/>
                        <a:pt x="182685" y="20170"/>
                      </a:cubicBezTo>
                      <a:cubicBezTo>
                        <a:pt x="183271" y="18606"/>
                        <a:pt x="184446" y="17288"/>
                        <a:pt x="184926" y="15688"/>
                      </a:cubicBezTo>
                      <a:cubicBezTo>
                        <a:pt x="186108" y="11747"/>
                        <a:pt x="187728" y="2615"/>
                        <a:pt x="188288"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5" name="Freeform: Shape 34">
                  <a:extLst>
                    <a:ext uri="{FF2B5EF4-FFF2-40B4-BE49-F238E27FC236}">
                      <a16:creationId xmlns:a16="http://schemas.microsoft.com/office/drawing/2014/main" id="{15EFC2CE-6F28-4776-9A09-6E27D8DFD2AB}"/>
                    </a:ext>
                  </a:extLst>
                </p:cNvPr>
                <p:cNvSpPr/>
                <p:nvPr/>
              </p:nvSpPr>
              <p:spPr>
                <a:xfrm>
                  <a:off x="1386143" y="1453285"/>
                  <a:ext cx="151497" cy="216274"/>
                </a:xfrm>
                <a:custGeom>
                  <a:avLst/>
                  <a:gdLst>
                    <a:gd name="connsiteX0" fmla="*/ 47089 w 151497"/>
                    <a:gd name="connsiteY0" fmla="*/ 0 h 216274"/>
                    <a:gd name="connsiteX1" fmla="*/ 47089 w 151497"/>
                    <a:gd name="connsiteY1" fmla="*/ 0 h 216274"/>
                    <a:gd name="connsiteX2" fmla="*/ 37004 w 151497"/>
                    <a:gd name="connsiteY2" fmla="*/ 3362 h 216274"/>
                    <a:gd name="connsiteX3" fmla="*/ 35883 w 151497"/>
                    <a:gd name="connsiteY3" fmla="*/ 6724 h 216274"/>
                    <a:gd name="connsiteX4" fmla="*/ 30281 w 151497"/>
                    <a:gd name="connsiteY4" fmla="*/ 7844 h 216274"/>
                    <a:gd name="connsiteX5" fmla="*/ 31401 w 151497"/>
                    <a:gd name="connsiteY5" fmla="*/ 22412 h 216274"/>
                    <a:gd name="connsiteX6" fmla="*/ 31401 w 151497"/>
                    <a:gd name="connsiteY6" fmla="*/ 44824 h 216274"/>
                    <a:gd name="connsiteX7" fmla="*/ 29160 w 151497"/>
                    <a:gd name="connsiteY7" fmla="*/ 48185 h 216274"/>
                    <a:gd name="connsiteX8" fmla="*/ 25798 w 151497"/>
                    <a:gd name="connsiteY8" fmla="*/ 49306 h 216274"/>
                    <a:gd name="connsiteX9" fmla="*/ 22436 w 151497"/>
                    <a:gd name="connsiteY9" fmla="*/ 59391 h 216274"/>
                    <a:gd name="connsiteX10" fmla="*/ 21316 w 151497"/>
                    <a:gd name="connsiteY10" fmla="*/ 66115 h 216274"/>
                    <a:gd name="connsiteX11" fmla="*/ 17954 w 151497"/>
                    <a:gd name="connsiteY11" fmla="*/ 69477 h 216274"/>
                    <a:gd name="connsiteX12" fmla="*/ 17954 w 151497"/>
                    <a:gd name="connsiteY12" fmla="*/ 76200 h 216274"/>
                    <a:gd name="connsiteX13" fmla="*/ 21316 w 151497"/>
                    <a:gd name="connsiteY13" fmla="*/ 77321 h 216274"/>
                    <a:gd name="connsiteX14" fmla="*/ 23557 w 151497"/>
                    <a:gd name="connsiteY14" fmla="*/ 80682 h 216274"/>
                    <a:gd name="connsiteX15" fmla="*/ 19075 w 151497"/>
                    <a:gd name="connsiteY15" fmla="*/ 84044 h 216274"/>
                    <a:gd name="connsiteX16" fmla="*/ 14592 w 151497"/>
                    <a:gd name="connsiteY16" fmla="*/ 85165 h 216274"/>
                    <a:gd name="connsiteX17" fmla="*/ 11231 w 151497"/>
                    <a:gd name="connsiteY17" fmla="*/ 86285 h 216274"/>
                    <a:gd name="connsiteX18" fmla="*/ 4507 w 151497"/>
                    <a:gd name="connsiteY18" fmla="*/ 91888 h 216274"/>
                    <a:gd name="connsiteX19" fmla="*/ 3386 w 151497"/>
                    <a:gd name="connsiteY19" fmla="*/ 95250 h 216274"/>
                    <a:gd name="connsiteX20" fmla="*/ 1145 w 151497"/>
                    <a:gd name="connsiteY20" fmla="*/ 98612 h 216274"/>
                    <a:gd name="connsiteX21" fmla="*/ 25 w 151497"/>
                    <a:gd name="connsiteY21" fmla="*/ 103094 h 216274"/>
                    <a:gd name="connsiteX22" fmla="*/ 2266 w 151497"/>
                    <a:gd name="connsiteY22" fmla="*/ 107577 h 216274"/>
                    <a:gd name="connsiteX23" fmla="*/ 5628 w 151497"/>
                    <a:gd name="connsiteY23" fmla="*/ 117662 h 216274"/>
                    <a:gd name="connsiteX24" fmla="*/ 4507 w 151497"/>
                    <a:gd name="connsiteY24" fmla="*/ 124385 h 216274"/>
                    <a:gd name="connsiteX25" fmla="*/ 3386 w 151497"/>
                    <a:gd name="connsiteY25" fmla="*/ 129988 h 216274"/>
                    <a:gd name="connsiteX26" fmla="*/ 8989 w 151497"/>
                    <a:gd name="connsiteY26" fmla="*/ 153521 h 216274"/>
                    <a:gd name="connsiteX27" fmla="*/ 10110 w 151497"/>
                    <a:gd name="connsiteY27" fmla="*/ 158003 h 216274"/>
                    <a:gd name="connsiteX28" fmla="*/ 12351 w 151497"/>
                    <a:gd name="connsiteY28" fmla="*/ 161365 h 216274"/>
                    <a:gd name="connsiteX29" fmla="*/ 13472 w 151497"/>
                    <a:gd name="connsiteY29" fmla="*/ 164727 h 216274"/>
                    <a:gd name="connsiteX30" fmla="*/ 20195 w 151497"/>
                    <a:gd name="connsiteY30" fmla="*/ 181535 h 216274"/>
                    <a:gd name="connsiteX31" fmla="*/ 23557 w 151497"/>
                    <a:gd name="connsiteY31" fmla="*/ 193862 h 216274"/>
                    <a:gd name="connsiteX32" fmla="*/ 26919 w 151497"/>
                    <a:gd name="connsiteY32" fmla="*/ 207309 h 216274"/>
                    <a:gd name="connsiteX33" fmla="*/ 29160 w 151497"/>
                    <a:gd name="connsiteY33" fmla="*/ 212912 h 216274"/>
                    <a:gd name="connsiteX34" fmla="*/ 35883 w 151497"/>
                    <a:gd name="connsiteY34" fmla="*/ 216274 h 216274"/>
                    <a:gd name="connsiteX35" fmla="*/ 40366 w 151497"/>
                    <a:gd name="connsiteY35" fmla="*/ 210671 h 216274"/>
                    <a:gd name="connsiteX36" fmla="*/ 41486 w 151497"/>
                    <a:gd name="connsiteY36" fmla="*/ 207309 h 216274"/>
                    <a:gd name="connsiteX37" fmla="*/ 47089 w 151497"/>
                    <a:gd name="connsiteY37" fmla="*/ 200585 h 216274"/>
                    <a:gd name="connsiteX38" fmla="*/ 50451 w 151497"/>
                    <a:gd name="connsiteY38" fmla="*/ 194982 h 216274"/>
                    <a:gd name="connsiteX39" fmla="*/ 52692 w 151497"/>
                    <a:gd name="connsiteY39" fmla="*/ 186018 h 216274"/>
                    <a:gd name="connsiteX40" fmla="*/ 54933 w 151497"/>
                    <a:gd name="connsiteY40" fmla="*/ 177053 h 216274"/>
                    <a:gd name="connsiteX41" fmla="*/ 61657 w 151497"/>
                    <a:gd name="connsiteY41" fmla="*/ 173691 h 216274"/>
                    <a:gd name="connsiteX42" fmla="*/ 65019 w 151497"/>
                    <a:gd name="connsiteY42" fmla="*/ 170329 h 216274"/>
                    <a:gd name="connsiteX43" fmla="*/ 68381 w 151497"/>
                    <a:gd name="connsiteY43" fmla="*/ 164727 h 216274"/>
                    <a:gd name="connsiteX44" fmla="*/ 69501 w 151497"/>
                    <a:gd name="connsiteY44" fmla="*/ 160244 h 216274"/>
                    <a:gd name="connsiteX45" fmla="*/ 71742 w 151497"/>
                    <a:gd name="connsiteY45" fmla="*/ 155762 h 216274"/>
                    <a:gd name="connsiteX46" fmla="*/ 75104 w 151497"/>
                    <a:gd name="connsiteY46" fmla="*/ 142315 h 216274"/>
                    <a:gd name="connsiteX47" fmla="*/ 76225 w 151497"/>
                    <a:gd name="connsiteY47" fmla="*/ 134471 h 216274"/>
                    <a:gd name="connsiteX48" fmla="*/ 77345 w 151497"/>
                    <a:gd name="connsiteY48" fmla="*/ 127747 h 216274"/>
                    <a:gd name="connsiteX49" fmla="*/ 86310 w 151497"/>
                    <a:gd name="connsiteY49" fmla="*/ 123265 h 216274"/>
                    <a:gd name="connsiteX50" fmla="*/ 94154 w 151497"/>
                    <a:gd name="connsiteY50" fmla="*/ 119903 h 216274"/>
                    <a:gd name="connsiteX51" fmla="*/ 100878 w 151497"/>
                    <a:gd name="connsiteY51" fmla="*/ 115421 h 216274"/>
                    <a:gd name="connsiteX52" fmla="*/ 105360 w 151497"/>
                    <a:gd name="connsiteY52" fmla="*/ 112059 h 216274"/>
                    <a:gd name="connsiteX53" fmla="*/ 108722 w 151497"/>
                    <a:gd name="connsiteY53" fmla="*/ 97491 h 216274"/>
                    <a:gd name="connsiteX54" fmla="*/ 105360 w 151497"/>
                    <a:gd name="connsiteY54" fmla="*/ 87406 h 216274"/>
                    <a:gd name="connsiteX55" fmla="*/ 106481 w 151497"/>
                    <a:gd name="connsiteY55" fmla="*/ 84044 h 216274"/>
                    <a:gd name="connsiteX56" fmla="*/ 110963 w 151497"/>
                    <a:gd name="connsiteY56" fmla="*/ 82924 h 216274"/>
                    <a:gd name="connsiteX57" fmla="*/ 121048 w 151497"/>
                    <a:gd name="connsiteY57" fmla="*/ 79562 h 216274"/>
                    <a:gd name="connsiteX58" fmla="*/ 124410 w 151497"/>
                    <a:gd name="connsiteY58" fmla="*/ 77321 h 216274"/>
                    <a:gd name="connsiteX59" fmla="*/ 128892 w 151497"/>
                    <a:gd name="connsiteY59" fmla="*/ 76200 h 216274"/>
                    <a:gd name="connsiteX60" fmla="*/ 133375 w 151497"/>
                    <a:gd name="connsiteY60" fmla="*/ 73959 h 216274"/>
                    <a:gd name="connsiteX61" fmla="*/ 136736 w 151497"/>
                    <a:gd name="connsiteY61" fmla="*/ 72838 h 216274"/>
                    <a:gd name="connsiteX62" fmla="*/ 138978 w 151497"/>
                    <a:gd name="connsiteY62" fmla="*/ 69477 h 216274"/>
                    <a:gd name="connsiteX63" fmla="*/ 140098 w 151497"/>
                    <a:gd name="connsiteY63" fmla="*/ 66115 h 216274"/>
                    <a:gd name="connsiteX64" fmla="*/ 143460 w 151497"/>
                    <a:gd name="connsiteY64" fmla="*/ 62753 h 216274"/>
                    <a:gd name="connsiteX65" fmla="*/ 146822 w 151497"/>
                    <a:gd name="connsiteY65" fmla="*/ 52668 h 216274"/>
                    <a:gd name="connsiteX66" fmla="*/ 150183 w 151497"/>
                    <a:gd name="connsiteY66" fmla="*/ 44824 h 216274"/>
                    <a:gd name="connsiteX67" fmla="*/ 149063 w 151497"/>
                    <a:gd name="connsiteY67" fmla="*/ 26894 h 216274"/>
                    <a:gd name="connsiteX68" fmla="*/ 142339 w 151497"/>
                    <a:gd name="connsiteY68" fmla="*/ 25774 h 216274"/>
                    <a:gd name="connsiteX69" fmla="*/ 134495 w 151497"/>
                    <a:gd name="connsiteY69" fmla="*/ 23532 h 216274"/>
                    <a:gd name="connsiteX70" fmla="*/ 128892 w 151497"/>
                    <a:gd name="connsiteY70" fmla="*/ 22412 h 216274"/>
                    <a:gd name="connsiteX71" fmla="*/ 106481 w 151497"/>
                    <a:gd name="connsiteY71" fmla="*/ 29135 h 216274"/>
                    <a:gd name="connsiteX72" fmla="*/ 104239 w 151497"/>
                    <a:gd name="connsiteY72" fmla="*/ 32497 h 216274"/>
                    <a:gd name="connsiteX73" fmla="*/ 100878 w 151497"/>
                    <a:gd name="connsiteY73" fmla="*/ 21291 h 216274"/>
                    <a:gd name="connsiteX74" fmla="*/ 99757 w 151497"/>
                    <a:gd name="connsiteY74" fmla="*/ 17929 h 216274"/>
                    <a:gd name="connsiteX75" fmla="*/ 97516 w 151497"/>
                    <a:gd name="connsiteY75" fmla="*/ 14568 h 216274"/>
                    <a:gd name="connsiteX76" fmla="*/ 95275 w 151497"/>
                    <a:gd name="connsiteY76" fmla="*/ 6724 h 216274"/>
                    <a:gd name="connsiteX77" fmla="*/ 93033 w 151497"/>
                    <a:gd name="connsiteY77" fmla="*/ 3362 h 216274"/>
                    <a:gd name="connsiteX78" fmla="*/ 81828 w 151497"/>
                    <a:gd name="connsiteY78" fmla="*/ 4482 h 216274"/>
                    <a:gd name="connsiteX79" fmla="*/ 73983 w 151497"/>
                    <a:gd name="connsiteY79" fmla="*/ 7844 h 216274"/>
                    <a:gd name="connsiteX80" fmla="*/ 67260 w 151497"/>
                    <a:gd name="connsiteY80" fmla="*/ 5603 h 216274"/>
                    <a:gd name="connsiteX81" fmla="*/ 47089 w 151497"/>
                    <a:gd name="connsiteY81" fmla="*/ 0 h 21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51497" h="216274">
                      <a:moveTo>
                        <a:pt x="47089" y="0"/>
                      </a:moveTo>
                      <a:lnTo>
                        <a:pt x="47089" y="0"/>
                      </a:lnTo>
                      <a:cubicBezTo>
                        <a:pt x="43727" y="1121"/>
                        <a:pt x="40043" y="1539"/>
                        <a:pt x="37004" y="3362"/>
                      </a:cubicBezTo>
                      <a:cubicBezTo>
                        <a:pt x="35991" y="3970"/>
                        <a:pt x="36866" y="6069"/>
                        <a:pt x="35883" y="6724"/>
                      </a:cubicBezTo>
                      <a:cubicBezTo>
                        <a:pt x="34299" y="7780"/>
                        <a:pt x="32148" y="7471"/>
                        <a:pt x="30281" y="7844"/>
                      </a:cubicBezTo>
                      <a:cubicBezTo>
                        <a:pt x="30654" y="12700"/>
                        <a:pt x="30960" y="17562"/>
                        <a:pt x="31401" y="22412"/>
                      </a:cubicBezTo>
                      <a:cubicBezTo>
                        <a:pt x="32303" y="32338"/>
                        <a:pt x="33651" y="34324"/>
                        <a:pt x="31401" y="44824"/>
                      </a:cubicBezTo>
                      <a:cubicBezTo>
                        <a:pt x="31119" y="46141"/>
                        <a:pt x="30212" y="47344"/>
                        <a:pt x="29160" y="48185"/>
                      </a:cubicBezTo>
                      <a:cubicBezTo>
                        <a:pt x="28238" y="48923"/>
                        <a:pt x="26919" y="48932"/>
                        <a:pt x="25798" y="49306"/>
                      </a:cubicBezTo>
                      <a:cubicBezTo>
                        <a:pt x="24677" y="52668"/>
                        <a:pt x="23018" y="55896"/>
                        <a:pt x="22436" y="59391"/>
                      </a:cubicBezTo>
                      <a:cubicBezTo>
                        <a:pt x="22063" y="61632"/>
                        <a:pt x="22239" y="64039"/>
                        <a:pt x="21316" y="66115"/>
                      </a:cubicBezTo>
                      <a:cubicBezTo>
                        <a:pt x="20672" y="67563"/>
                        <a:pt x="19075" y="68356"/>
                        <a:pt x="17954" y="69477"/>
                      </a:cubicBezTo>
                      <a:cubicBezTo>
                        <a:pt x="17206" y="71719"/>
                        <a:pt x="15712" y="73958"/>
                        <a:pt x="17954" y="76200"/>
                      </a:cubicBezTo>
                      <a:cubicBezTo>
                        <a:pt x="18789" y="77035"/>
                        <a:pt x="20195" y="76947"/>
                        <a:pt x="21316" y="77321"/>
                      </a:cubicBezTo>
                      <a:cubicBezTo>
                        <a:pt x="22063" y="78441"/>
                        <a:pt x="23983" y="79405"/>
                        <a:pt x="23557" y="80682"/>
                      </a:cubicBezTo>
                      <a:cubicBezTo>
                        <a:pt x="22966" y="82454"/>
                        <a:pt x="20745" y="83209"/>
                        <a:pt x="19075" y="84044"/>
                      </a:cubicBezTo>
                      <a:cubicBezTo>
                        <a:pt x="17697" y="84733"/>
                        <a:pt x="16073" y="84742"/>
                        <a:pt x="14592" y="85165"/>
                      </a:cubicBezTo>
                      <a:cubicBezTo>
                        <a:pt x="13457" y="85489"/>
                        <a:pt x="12351" y="85912"/>
                        <a:pt x="11231" y="86285"/>
                      </a:cubicBezTo>
                      <a:cubicBezTo>
                        <a:pt x="8752" y="87938"/>
                        <a:pt x="6231" y="89302"/>
                        <a:pt x="4507" y="91888"/>
                      </a:cubicBezTo>
                      <a:cubicBezTo>
                        <a:pt x="3852" y="92871"/>
                        <a:pt x="3914" y="94193"/>
                        <a:pt x="3386" y="95250"/>
                      </a:cubicBezTo>
                      <a:cubicBezTo>
                        <a:pt x="2784" y="96455"/>
                        <a:pt x="1892" y="97491"/>
                        <a:pt x="1145" y="98612"/>
                      </a:cubicBezTo>
                      <a:cubicBezTo>
                        <a:pt x="772" y="100106"/>
                        <a:pt x="-166" y="101566"/>
                        <a:pt x="25" y="103094"/>
                      </a:cubicBezTo>
                      <a:cubicBezTo>
                        <a:pt x="232" y="104752"/>
                        <a:pt x="1738" y="105992"/>
                        <a:pt x="2266" y="107577"/>
                      </a:cubicBezTo>
                      <a:cubicBezTo>
                        <a:pt x="6607" y="120604"/>
                        <a:pt x="-5" y="106399"/>
                        <a:pt x="5628" y="117662"/>
                      </a:cubicBezTo>
                      <a:cubicBezTo>
                        <a:pt x="5254" y="119903"/>
                        <a:pt x="4914" y="122150"/>
                        <a:pt x="4507" y="124385"/>
                      </a:cubicBezTo>
                      <a:cubicBezTo>
                        <a:pt x="4166" y="126259"/>
                        <a:pt x="3274" y="128087"/>
                        <a:pt x="3386" y="129988"/>
                      </a:cubicBezTo>
                      <a:cubicBezTo>
                        <a:pt x="4293" y="145397"/>
                        <a:pt x="5687" y="140319"/>
                        <a:pt x="8989" y="153521"/>
                      </a:cubicBezTo>
                      <a:cubicBezTo>
                        <a:pt x="9363" y="155015"/>
                        <a:pt x="9503" y="156588"/>
                        <a:pt x="10110" y="158003"/>
                      </a:cubicBezTo>
                      <a:cubicBezTo>
                        <a:pt x="10641" y="159241"/>
                        <a:pt x="11749" y="160160"/>
                        <a:pt x="12351" y="161365"/>
                      </a:cubicBezTo>
                      <a:cubicBezTo>
                        <a:pt x="12879" y="162422"/>
                        <a:pt x="13044" y="163626"/>
                        <a:pt x="13472" y="164727"/>
                      </a:cubicBezTo>
                      <a:cubicBezTo>
                        <a:pt x="15659" y="170351"/>
                        <a:pt x="20195" y="181535"/>
                        <a:pt x="20195" y="181535"/>
                      </a:cubicBezTo>
                      <a:cubicBezTo>
                        <a:pt x="23042" y="198611"/>
                        <a:pt x="19237" y="178742"/>
                        <a:pt x="23557" y="193862"/>
                      </a:cubicBezTo>
                      <a:cubicBezTo>
                        <a:pt x="26480" y="204092"/>
                        <a:pt x="24563" y="201026"/>
                        <a:pt x="26919" y="207309"/>
                      </a:cubicBezTo>
                      <a:cubicBezTo>
                        <a:pt x="27625" y="209192"/>
                        <a:pt x="27991" y="211275"/>
                        <a:pt x="29160" y="212912"/>
                      </a:cubicBezTo>
                      <a:cubicBezTo>
                        <a:pt x="30517" y="214811"/>
                        <a:pt x="33864" y="215601"/>
                        <a:pt x="35883" y="216274"/>
                      </a:cubicBezTo>
                      <a:cubicBezTo>
                        <a:pt x="37967" y="214190"/>
                        <a:pt x="38953" y="213497"/>
                        <a:pt x="40366" y="210671"/>
                      </a:cubicBezTo>
                      <a:cubicBezTo>
                        <a:pt x="40894" y="209614"/>
                        <a:pt x="40831" y="208292"/>
                        <a:pt x="41486" y="207309"/>
                      </a:cubicBezTo>
                      <a:cubicBezTo>
                        <a:pt x="46450" y="199862"/>
                        <a:pt x="43417" y="207927"/>
                        <a:pt x="47089" y="200585"/>
                      </a:cubicBezTo>
                      <a:cubicBezTo>
                        <a:pt x="49999" y="194767"/>
                        <a:pt x="46074" y="199361"/>
                        <a:pt x="50451" y="194982"/>
                      </a:cubicBezTo>
                      <a:cubicBezTo>
                        <a:pt x="53195" y="181269"/>
                        <a:pt x="50107" y="195497"/>
                        <a:pt x="52692" y="186018"/>
                      </a:cubicBezTo>
                      <a:cubicBezTo>
                        <a:pt x="53502" y="183046"/>
                        <a:pt x="53555" y="179808"/>
                        <a:pt x="54933" y="177053"/>
                      </a:cubicBezTo>
                      <a:cubicBezTo>
                        <a:pt x="55802" y="175316"/>
                        <a:pt x="60067" y="174221"/>
                        <a:pt x="61657" y="173691"/>
                      </a:cubicBezTo>
                      <a:cubicBezTo>
                        <a:pt x="62778" y="172570"/>
                        <a:pt x="64140" y="171648"/>
                        <a:pt x="65019" y="170329"/>
                      </a:cubicBezTo>
                      <a:cubicBezTo>
                        <a:pt x="70834" y="161607"/>
                        <a:pt x="61402" y="171703"/>
                        <a:pt x="68381" y="164727"/>
                      </a:cubicBezTo>
                      <a:cubicBezTo>
                        <a:pt x="68754" y="163233"/>
                        <a:pt x="68960" y="161686"/>
                        <a:pt x="69501" y="160244"/>
                      </a:cubicBezTo>
                      <a:cubicBezTo>
                        <a:pt x="70087" y="158680"/>
                        <a:pt x="71302" y="157373"/>
                        <a:pt x="71742" y="155762"/>
                      </a:cubicBezTo>
                      <a:cubicBezTo>
                        <a:pt x="77163" y="135888"/>
                        <a:pt x="68824" y="158016"/>
                        <a:pt x="75104" y="142315"/>
                      </a:cubicBezTo>
                      <a:cubicBezTo>
                        <a:pt x="75478" y="139700"/>
                        <a:pt x="75823" y="137082"/>
                        <a:pt x="76225" y="134471"/>
                      </a:cubicBezTo>
                      <a:cubicBezTo>
                        <a:pt x="76570" y="132225"/>
                        <a:pt x="76329" y="129779"/>
                        <a:pt x="77345" y="127747"/>
                      </a:cubicBezTo>
                      <a:cubicBezTo>
                        <a:pt x="78178" y="126081"/>
                        <a:pt x="85734" y="123481"/>
                        <a:pt x="86310" y="123265"/>
                      </a:cubicBezTo>
                      <a:cubicBezTo>
                        <a:pt x="89389" y="122110"/>
                        <a:pt x="91257" y="121973"/>
                        <a:pt x="94154" y="119903"/>
                      </a:cubicBezTo>
                      <a:cubicBezTo>
                        <a:pt x="101497" y="114658"/>
                        <a:pt x="93668" y="117823"/>
                        <a:pt x="100878" y="115421"/>
                      </a:cubicBezTo>
                      <a:cubicBezTo>
                        <a:pt x="102372" y="114300"/>
                        <a:pt x="104240" y="113553"/>
                        <a:pt x="105360" y="112059"/>
                      </a:cubicBezTo>
                      <a:cubicBezTo>
                        <a:pt x="108131" y="108364"/>
                        <a:pt x="108232" y="101409"/>
                        <a:pt x="108722" y="97491"/>
                      </a:cubicBezTo>
                      <a:cubicBezTo>
                        <a:pt x="107601" y="94129"/>
                        <a:pt x="104239" y="90768"/>
                        <a:pt x="105360" y="87406"/>
                      </a:cubicBezTo>
                      <a:cubicBezTo>
                        <a:pt x="105734" y="86285"/>
                        <a:pt x="105559" y="84782"/>
                        <a:pt x="106481" y="84044"/>
                      </a:cubicBezTo>
                      <a:cubicBezTo>
                        <a:pt x="107684" y="83082"/>
                        <a:pt x="109469" y="83297"/>
                        <a:pt x="110963" y="82924"/>
                      </a:cubicBezTo>
                      <a:cubicBezTo>
                        <a:pt x="126017" y="75393"/>
                        <a:pt x="103695" y="86068"/>
                        <a:pt x="121048" y="79562"/>
                      </a:cubicBezTo>
                      <a:cubicBezTo>
                        <a:pt x="122309" y="79089"/>
                        <a:pt x="123172" y="77852"/>
                        <a:pt x="124410" y="77321"/>
                      </a:cubicBezTo>
                      <a:cubicBezTo>
                        <a:pt x="125825" y="76714"/>
                        <a:pt x="127450" y="76741"/>
                        <a:pt x="128892" y="76200"/>
                      </a:cubicBezTo>
                      <a:cubicBezTo>
                        <a:pt x="130456" y="75613"/>
                        <a:pt x="131839" y="74617"/>
                        <a:pt x="133375" y="73959"/>
                      </a:cubicBezTo>
                      <a:cubicBezTo>
                        <a:pt x="134461" y="73494"/>
                        <a:pt x="135616" y="73212"/>
                        <a:pt x="136736" y="72838"/>
                      </a:cubicBezTo>
                      <a:cubicBezTo>
                        <a:pt x="137483" y="71718"/>
                        <a:pt x="138376" y="70682"/>
                        <a:pt x="138978" y="69477"/>
                      </a:cubicBezTo>
                      <a:cubicBezTo>
                        <a:pt x="139506" y="68421"/>
                        <a:pt x="139443" y="67098"/>
                        <a:pt x="140098" y="66115"/>
                      </a:cubicBezTo>
                      <a:cubicBezTo>
                        <a:pt x="140977" y="64796"/>
                        <a:pt x="142339" y="63874"/>
                        <a:pt x="143460" y="62753"/>
                      </a:cubicBezTo>
                      <a:cubicBezTo>
                        <a:pt x="146150" y="51997"/>
                        <a:pt x="142597" y="65347"/>
                        <a:pt x="146822" y="52668"/>
                      </a:cubicBezTo>
                      <a:cubicBezTo>
                        <a:pt x="149234" y="45431"/>
                        <a:pt x="146244" y="50732"/>
                        <a:pt x="150183" y="44824"/>
                      </a:cubicBezTo>
                      <a:cubicBezTo>
                        <a:pt x="151142" y="39069"/>
                        <a:pt x="153071" y="32404"/>
                        <a:pt x="149063" y="26894"/>
                      </a:cubicBezTo>
                      <a:cubicBezTo>
                        <a:pt x="147726" y="25056"/>
                        <a:pt x="144553" y="26285"/>
                        <a:pt x="142339" y="25774"/>
                      </a:cubicBezTo>
                      <a:cubicBezTo>
                        <a:pt x="139689" y="25162"/>
                        <a:pt x="137133" y="24192"/>
                        <a:pt x="134495" y="23532"/>
                      </a:cubicBezTo>
                      <a:cubicBezTo>
                        <a:pt x="132647" y="23070"/>
                        <a:pt x="130760" y="22785"/>
                        <a:pt x="128892" y="22412"/>
                      </a:cubicBezTo>
                      <a:cubicBezTo>
                        <a:pt x="96177" y="25855"/>
                        <a:pt x="111466" y="17505"/>
                        <a:pt x="106481" y="29135"/>
                      </a:cubicBezTo>
                      <a:cubicBezTo>
                        <a:pt x="105950" y="30373"/>
                        <a:pt x="104986" y="31376"/>
                        <a:pt x="104239" y="32497"/>
                      </a:cubicBezTo>
                      <a:cubicBezTo>
                        <a:pt x="102526" y="23927"/>
                        <a:pt x="104036" y="29713"/>
                        <a:pt x="100878" y="21291"/>
                      </a:cubicBezTo>
                      <a:cubicBezTo>
                        <a:pt x="100463" y="20185"/>
                        <a:pt x="100285" y="18986"/>
                        <a:pt x="99757" y="17929"/>
                      </a:cubicBezTo>
                      <a:cubicBezTo>
                        <a:pt x="99155" y="16725"/>
                        <a:pt x="98263" y="15688"/>
                        <a:pt x="97516" y="14568"/>
                      </a:cubicBezTo>
                      <a:cubicBezTo>
                        <a:pt x="97158" y="13137"/>
                        <a:pt x="96077" y="8328"/>
                        <a:pt x="95275" y="6724"/>
                      </a:cubicBezTo>
                      <a:cubicBezTo>
                        <a:pt x="94673" y="5519"/>
                        <a:pt x="93780" y="4483"/>
                        <a:pt x="93033" y="3362"/>
                      </a:cubicBezTo>
                      <a:cubicBezTo>
                        <a:pt x="89298" y="3735"/>
                        <a:pt x="85538" y="3911"/>
                        <a:pt x="81828" y="4482"/>
                      </a:cubicBezTo>
                      <a:cubicBezTo>
                        <a:pt x="79448" y="4848"/>
                        <a:pt x="75892" y="6890"/>
                        <a:pt x="73983" y="7844"/>
                      </a:cubicBezTo>
                      <a:cubicBezTo>
                        <a:pt x="71742" y="7097"/>
                        <a:pt x="68570" y="7569"/>
                        <a:pt x="67260" y="5603"/>
                      </a:cubicBezTo>
                      <a:lnTo>
                        <a:pt x="47089" y="0"/>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4" name="Freeform: Shape 43">
                  <a:extLst>
                    <a:ext uri="{FF2B5EF4-FFF2-40B4-BE49-F238E27FC236}">
                      <a16:creationId xmlns:a16="http://schemas.microsoft.com/office/drawing/2014/main" id="{3DD81F02-7B52-418F-9805-9F61680C8880}"/>
                    </a:ext>
                  </a:extLst>
                </p:cNvPr>
                <p:cNvSpPr/>
                <p:nvPr/>
              </p:nvSpPr>
              <p:spPr>
                <a:xfrm>
                  <a:off x="1751479" y="999447"/>
                  <a:ext cx="104288" cy="70597"/>
                </a:xfrm>
                <a:custGeom>
                  <a:avLst/>
                  <a:gdLst>
                    <a:gd name="connsiteX0" fmla="*/ 41462 w 104288"/>
                    <a:gd name="connsiteY0" fmla="*/ 0 h 70597"/>
                    <a:gd name="connsiteX1" fmla="*/ 41462 w 104288"/>
                    <a:gd name="connsiteY1" fmla="*/ 0 h 70597"/>
                    <a:gd name="connsiteX2" fmla="*/ 25774 w 104288"/>
                    <a:gd name="connsiteY2" fmla="*/ 7844 h 70597"/>
                    <a:gd name="connsiteX3" fmla="*/ 22412 w 104288"/>
                    <a:gd name="connsiteY3" fmla="*/ 10085 h 70597"/>
                    <a:gd name="connsiteX4" fmla="*/ 16809 w 104288"/>
                    <a:gd name="connsiteY4" fmla="*/ 11206 h 70597"/>
                    <a:gd name="connsiteX5" fmla="*/ 13447 w 104288"/>
                    <a:gd name="connsiteY5" fmla="*/ 21291 h 70597"/>
                    <a:gd name="connsiteX6" fmla="*/ 11206 w 104288"/>
                    <a:gd name="connsiteY6" fmla="*/ 28015 h 70597"/>
                    <a:gd name="connsiteX7" fmla="*/ 5603 w 104288"/>
                    <a:gd name="connsiteY7" fmla="*/ 35859 h 70597"/>
                    <a:gd name="connsiteX8" fmla="*/ 4483 w 104288"/>
                    <a:gd name="connsiteY8" fmla="*/ 39220 h 70597"/>
                    <a:gd name="connsiteX9" fmla="*/ 0 w 104288"/>
                    <a:gd name="connsiteY9" fmla="*/ 44823 h 70597"/>
                    <a:gd name="connsiteX10" fmla="*/ 1121 w 104288"/>
                    <a:gd name="connsiteY10" fmla="*/ 48185 h 70597"/>
                    <a:gd name="connsiteX11" fmla="*/ 21292 w 104288"/>
                    <a:gd name="connsiteY11" fmla="*/ 45944 h 70597"/>
                    <a:gd name="connsiteX12" fmla="*/ 34739 w 104288"/>
                    <a:gd name="connsiteY12" fmla="*/ 47065 h 70597"/>
                    <a:gd name="connsiteX13" fmla="*/ 40342 w 104288"/>
                    <a:gd name="connsiteY13" fmla="*/ 54909 h 70597"/>
                    <a:gd name="connsiteX14" fmla="*/ 41462 w 104288"/>
                    <a:gd name="connsiteY14" fmla="*/ 58270 h 70597"/>
                    <a:gd name="connsiteX15" fmla="*/ 51547 w 104288"/>
                    <a:gd name="connsiteY15" fmla="*/ 63873 h 70597"/>
                    <a:gd name="connsiteX16" fmla="*/ 59392 w 104288"/>
                    <a:gd name="connsiteY16" fmla="*/ 67235 h 70597"/>
                    <a:gd name="connsiteX17" fmla="*/ 71718 w 104288"/>
                    <a:gd name="connsiteY17" fmla="*/ 70597 h 70597"/>
                    <a:gd name="connsiteX18" fmla="*/ 84045 w 104288"/>
                    <a:gd name="connsiteY18" fmla="*/ 68356 h 70597"/>
                    <a:gd name="connsiteX19" fmla="*/ 91889 w 104288"/>
                    <a:gd name="connsiteY19" fmla="*/ 67235 h 70597"/>
                    <a:gd name="connsiteX20" fmla="*/ 96371 w 104288"/>
                    <a:gd name="connsiteY20" fmla="*/ 64994 h 70597"/>
                    <a:gd name="connsiteX21" fmla="*/ 100853 w 104288"/>
                    <a:gd name="connsiteY21" fmla="*/ 63873 h 70597"/>
                    <a:gd name="connsiteX22" fmla="*/ 104215 w 104288"/>
                    <a:gd name="connsiteY22" fmla="*/ 57150 h 70597"/>
                    <a:gd name="connsiteX23" fmla="*/ 101974 w 104288"/>
                    <a:gd name="connsiteY23" fmla="*/ 52667 h 70597"/>
                    <a:gd name="connsiteX24" fmla="*/ 100853 w 104288"/>
                    <a:gd name="connsiteY24" fmla="*/ 44823 h 70597"/>
                    <a:gd name="connsiteX25" fmla="*/ 99733 w 104288"/>
                    <a:gd name="connsiteY25" fmla="*/ 41462 h 70597"/>
                    <a:gd name="connsiteX26" fmla="*/ 86286 w 104288"/>
                    <a:gd name="connsiteY26" fmla="*/ 43703 h 70597"/>
                    <a:gd name="connsiteX27" fmla="*/ 82924 w 104288"/>
                    <a:gd name="connsiteY27" fmla="*/ 41462 h 70597"/>
                    <a:gd name="connsiteX28" fmla="*/ 78442 w 104288"/>
                    <a:gd name="connsiteY28" fmla="*/ 34738 h 70597"/>
                    <a:gd name="connsiteX29" fmla="*/ 73959 w 104288"/>
                    <a:gd name="connsiteY29" fmla="*/ 33617 h 70597"/>
                    <a:gd name="connsiteX30" fmla="*/ 68356 w 104288"/>
                    <a:gd name="connsiteY30" fmla="*/ 31376 h 70597"/>
                    <a:gd name="connsiteX31" fmla="*/ 59392 w 104288"/>
                    <a:gd name="connsiteY31" fmla="*/ 26894 h 70597"/>
                    <a:gd name="connsiteX32" fmla="*/ 57150 w 104288"/>
                    <a:gd name="connsiteY32" fmla="*/ 24653 h 70597"/>
                    <a:gd name="connsiteX33" fmla="*/ 53789 w 104288"/>
                    <a:gd name="connsiteY33" fmla="*/ 23532 h 70597"/>
                    <a:gd name="connsiteX34" fmla="*/ 48186 w 104288"/>
                    <a:gd name="connsiteY34" fmla="*/ 19050 h 70597"/>
                    <a:gd name="connsiteX35" fmla="*/ 44824 w 104288"/>
                    <a:gd name="connsiteY35" fmla="*/ 15688 h 70597"/>
                    <a:gd name="connsiteX36" fmla="*/ 38100 w 104288"/>
                    <a:gd name="connsiteY36" fmla="*/ 11206 h 70597"/>
                    <a:gd name="connsiteX37" fmla="*/ 41462 w 104288"/>
                    <a:gd name="connsiteY37" fmla="*/ 0 h 70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4288" h="70597">
                      <a:moveTo>
                        <a:pt x="41462" y="0"/>
                      </a:moveTo>
                      <a:lnTo>
                        <a:pt x="41462" y="0"/>
                      </a:lnTo>
                      <a:cubicBezTo>
                        <a:pt x="36233" y="2615"/>
                        <a:pt x="30941" y="5109"/>
                        <a:pt x="25774" y="7844"/>
                      </a:cubicBezTo>
                      <a:cubicBezTo>
                        <a:pt x="24584" y="8474"/>
                        <a:pt x="23673" y="9612"/>
                        <a:pt x="22412" y="10085"/>
                      </a:cubicBezTo>
                      <a:cubicBezTo>
                        <a:pt x="20629" y="10754"/>
                        <a:pt x="18677" y="10832"/>
                        <a:pt x="16809" y="11206"/>
                      </a:cubicBezTo>
                      <a:cubicBezTo>
                        <a:pt x="14287" y="26347"/>
                        <a:pt x="17650" y="11836"/>
                        <a:pt x="13447" y="21291"/>
                      </a:cubicBezTo>
                      <a:cubicBezTo>
                        <a:pt x="12487" y="23450"/>
                        <a:pt x="12623" y="26125"/>
                        <a:pt x="11206" y="28015"/>
                      </a:cubicBezTo>
                      <a:cubicBezTo>
                        <a:pt x="7037" y="33575"/>
                        <a:pt x="8881" y="30943"/>
                        <a:pt x="5603" y="35859"/>
                      </a:cubicBezTo>
                      <a:cubicBezTo>
                        <a:pt x="5230" y="36979"/>
                        <a:pt x="5221" y="38298"/>
                        <a:pt x="4483" y="39220"/>
                      </a:cubicBezTo>
                      <a:cubicBezTo>
                        <a:pt x="-1311" y="46463"/>
                        <a:pt x="2818" y="36374"/>
                        <a:pt x="0" y="44823"/>
                      </a:cubicBezTo>
                      <a:cubicBezTo>
                        <a:pt x="374" y="45944"/>
                        <a:pt x="-59" y="48123"/>
                        <a:pt x="1121" y="48185"/>
                      </a:cubicBezTo>
                      <a:cubicBezTo>
                        <a:pt x="7877" y="48541"/>
                        <a:pt x="14531" y="46169"/>
                        <a:pt x="21292" y="45944"/>
                      </a:cubicBezTo>
                      <a:cubicBezTo>
                        <a:pt x="25787" y="45794"/>
                        <a:pt x="30257" y="46691"/>
                        <a:pt x="34739" y="47065"/>
                      </a:cubicBezTo>
                      <a:cubicBezTo>
                        <a:pt x="38581" y="50907"/>
                        <a:pt x="38130" y="49747"/>
                        <a:pt x="40342" y="54909"/>
                      </a:cubicBezTo>
                      <a:cubicBezTo>
                        <a:pt x="40807" y="55994"/>
                        <a:pt x="40627" y="57435"/>
                        <a:pt x="41462" y="58270"/>
                      </a:cubicBezTo>
                      <a:cubicBezTo>
                        <a:pt x="45316" y="62124"/>
                        <a:pt x="47319" y="62464"/>
                        <a:pt x="51547" y="63873"/>
                      </a:cubicBezTo>
                      <a:cubicBezTo>
                        <a:pt x="59985" y="69500"/>
                        <a:pt x="49263" y="62895"/>
                        <a:pt x="59392" y="67235"/>
                      </a:cubicBezTo>
                      <a:cubicBezTo>
                        <a:pt x="69866" y="71723"/>
                        <a:pt x="51113" y="68021"/>
                        <a:pt x="71718" y="70597"/>
                      </a:cubicBezTo>
                      <a:lnTo>
                        <a:pt x="84045" y="68356"/>
                      </a:lnTo>
                      <a:cubicBezTo>
                        <a:pt x="86650" y="67922"/>
                        <a:pt x="89341" y="67930"/>
                        <a:pt x="91889" y="67235"/>
                      </a:cubicBezTo>
                      <a:cubicBezTo>
                        <a:pt x="93500" y="66795"/>
                        <a:pt x="94807" y="65581"/>
                        <a:pt x="96371" y="64994"/>
                      </a:cubicBezTo>
                      <a:cubicBezTo>
                        <a:pt x="97813" y="64453"/>
                        <a:pt x="99359" y="64247"/>
                        <a:pt x="100853" y="63873"/>
                      </a:cubicBezTo>
                      <a:cubicBezTo>
                        <a:pt x="102925" y="61802"/>
                        <a:pt x="104674" y="60823"/>
                        <a:pt x="104215" y="57150"/>
                      </a:cubicBezTo>
                      <a:cubicBezTo>
                        <a:pt x="104008" y="55492"/>
                        <a:pt x="102721" y="54161"/>
                        <a:pt x="101974" y="52667"/>
                      </a:cubicBezTo>
                      <a:cubicBezTo>
                        <a:pt x="101600" y="50052"/>
                        <a:pt x="101371" y="47413"/>
                        <a:pt x="100853" y="44823"/>
                      </a:cubicBezTo>
                      <a:cubicBezTo>
                        <a:pt x="100621" y="43665"/>
                        <a:pt x="100910" y="41553"/>
                        <a:pt x="99733" y="41462"/>
                      </a:cubicBezTo>
                      <a:cubicBezTo>
                        <a:pt x="95202" y="41114"/>
                        <a:pt x="90768" y="42956"/>
                        <a:pt x="86286" y="43703"/>
                      </a:cubicBezTo>
                      <a:cubicBezTo>
                        <a:pt x="85165" y="42956"/>
                        <a:pt x="83765" y="42514"/>
                        <a:pt x="82924" y="41462"/>
                      </a:cubicBezTo>
                      <a:cubicBezTo>
                        <a:pt x="79096" y="36677"/>
                        <a:pt x="85597" y="38827"/>
                        <a:pt x="78442" y="34738"/>
                      </a:cubicBezTo>
                      <a:cubicBezTo>
                        <a:pt x="77105" y="33974"/>
                        <a:pt x="75420" y="34104"/>
                        <a:pt x="73959" y="33617"/>
                      </a:cubicBezTo>
                      <a:cubicBezTo>
                        <a:pt x="72051" y="32981"/>
                        <a:pt x="70114" y="32353"/>
                        <a:pt x="68356" y="31376"/>
                      </a:cubicBezTo>
                      <a:cubicBezTo>
                        <a:pt x="59004" y="26181"/>
                        <a:pt x="68686" y="29218"/>
                        <a:pt x="59392" y="26894"/>
                      </a:cubicBezTo>
                      <a:cubicBezTo>
                        <a:pt x="58645" y="26147"/>
                        <a:pt x="58056" y="25197"/>
                        <a:pt x="57150" y="24653"/>
                      </a:cubicBezTo>
                      <a:cubicBezTo>
                        <a:pt x="56137" y="24045"/>
                        <a:pt x="54711" y="24270"/>
                        <a:pt x="53789" y="23532"/>
                      </a:cubicBezTo>
                      <a:cubicBezTo>
                        <a:pt x="46551" y="17741"/>
                        <a:pt x="56630" y="21864"/>
                        <a:pt x="48186" y="19050"/>
                      </a:cubicBezTo>
                      <a:cubicBezTo>
                        <a:pt x="47065" y="17929"/>
                        <a:pt x="46075" y="16661"/>
                        <a:pt x="44824" y="15688"/>
                      </a:cubicBezTo>
                      <a:cubicBezTo>
                        <a:pt x="42698" y="14034"/>
                        <a:pt x="40341" y="12700"/>
                        <a:pt x="38100" y="11206"/>
                      </a:cubicBezTo>
                      <a:cubicBezTo>
                        <a:pt x="34301" y="8673"/>
                        <a:pt x="40902" y="1868"/>
                        <a:pt x="41462"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5" name="Freeform: Shape 44">
                  <a:extLst>
                    <a:ext uri="{FF2B5EF4-FFF2-40B4-BE49-F238E27FC236}">
                      <a16:creationId xmlns:a16="http://schemas.microsoft.com/office/drawing/2014/main" id="{1878688C-D634-4713-BE61-F28FB4B5BE4C}"/>
                    </a:ext>
                  </a:extLst>
                </p:cNvPr>
                <p:cNvSpPr/>
                <p:nvPr/>
              </p:nvSpPr>
              <p:spPr>
                <a:xfrm>
                  <a:off x="1613572" y="1327779"/>
                  <a:ext cx="190575" cy="172571"/>
                </a:xfrm>
                <a:custGeom>
                  <a:avLst/>
                  <a:gdLst>
                    <a:gd name="connsiteX0" fmla="*/ 32572 w 190575"/>
                    <a:gd name="connsiteY0" fmla="*/ 48185 h 172571"/>
                    <a:gd name="connsiteX1" fmla="*/ 32572 w 190575"/>
                    <a:gd name="connsiteY1" fmla="*/ 48185 h 172571"/>
                    <a:gd name="connsiteX2" fmla="*/ 22487 w 190575"/>
                    <a:gd name="connsiteY2" fmla="*/ 51547 h 172571"/>
                    <a:gd name="connsiteX3" fmla="*/ 21366 w 190575"/>
                    <a:gd name="connsiteY3" fmla="*/ 63874 h 172571"/>
                    <a:gd name="connsiteX4" fmla="*/ 15763 w 190575"/>
                    <a:gd name="connsiteY4" fmla="*/ 73959 h 172571"/>
                    <a:gd name="connsiteX5" fmla="*/ 14643 w 190575"/>
                    <a:gd name="connsiteY5" fmla="*/ 77321 h 172571"/>
                    <a:gd name="connsiteX6" fmla="*/ 11281 w 190575"/>
                    <a:gd name="connsiteY6" fmla="*/ 88527 h 172571"/>
                    <a:gd name="connsiteX7" fmla="*/ 7919 w 190575"/>
                    <a:gd name="connsiteY7" fmla="*/ 98612 h 172571"/>
                    <a:gd name="connsiteX8" fmla="*/ 4557 w 190575"/>
                    <a:gd name="connsiteY8" fmla="*/ 100853 h 172571"/>
                    <a:gd name="connsiteX9" fmla="*/ 1196 w 190575"/>
                    <a:gd name="connsiteY9" fmla="*/ 104215 h 172571"/>
                    <a:gd name="connsiteX10" fmla="*/ 7919 w 190575"/>
                    <a:gd name="connsiteY10" fmla="*/ 117662 h 172571"/>
                    <a:gd name="connsiteX11" fmla="*/ 11281 w 190575"/>
                    <a:gd name="connsiteY11" fmla="*/ 127747 h 172571"/>
                    <a:gd name="connsiteX12" fmla="*/ 13522 w 190575"/>
                    <a:gd name="connsiteY12" fmla="*/ 134471 h 172571"/>
                    <a:gd name="connsiteX13" fmla="*/ 16884 w 190575"/>
                    <a:gd name="connsiteY13" fmla="*/ 141194 h 172571"/>
                    <a:gd name="connsiteX14" fmla="*/ 23607 w 190575"/>
                    <a:gd name="connsiteY14" fmla="*/ 140074 h 172571"/>
                    <a:gd name="connsiteX15" fmla="*/ 31452 w 190575"/>
                    <a:gd name="connsiteY15" fmla="*/ 133350 h 172571"/>
                    <a:gd name="connsiteX16" fmla="*/ 34813 w 190575"/>
                    <a:gd name="connsiteY16" fmla="*/ 132230 h 172571"/>
                    <a:gd name="connsiteX17" fmla="*/ 38175 w 190575"/>
                    <a:gd name="connsiteY17" fmla="*/ 129988 h 172571"/>
                    <a:gd name="connsiteX18" fmla="*/ 48260 w 190575"/>
                    <a:gd name="connsiteY18" fmla="*/ 126627 h 172571"/>
                    <a:gd name="connsiteX19" fmla="*/ 51622 w 190575"/>
                    <a:gd name="connsiteY19" fmla="*/ 125506 h 172571"/>
                    <a:gd name="connsiteX20" fmla="*/ 56104 w 190575"/>
                    <a:gd name="connsiteY20" fmla="*/ 123265 h 172571"/>
                    <a:gd name="connsiteX21" fmla="*/ 59466 w 190575"/>
                    <a:gd name="connsiteY21" fmla="*/ 119903 h 172571"/>
                    <a:gd name="connsiteX22" fmla="*/ 65069 w 190575"/>
                    <a:gd name="connsiteY22" fmla="*/ 118783 h 172571"/>
                    <a:gd name="connsiteX23" fmla="*/ 86360 w 190575"/>
                    <a:gd name="connsiteY23" fmla="*/ 121024 h 172571"/>
                    <a:gd name="connsiteX24" fmla="*/ 89722 w 190575"/>
                    <a:gd name="connsiteY24" fmla="*/ 122144 h 172571"/>
                    <a:gd name="connsiteX25" fmla="*/ 90843 w 190575"/>
                    <a:gd name="connsiteY25" fmla="*/ 125506 h 172571"/>
                    <a:gd name="connsiteX26" fmla="*/ 85240 w 190575"/>
                    <a:gd name="connsiteY26" fmla="*/ 140074 h 172571"/>
                    <a:gd name="connsiteX27" fmla="*/ 81878 w 190575"/>
                    <a:gd name="connsiteY27" fmla="*/ 141194 h 172571"/>
                    <a:gd name="connsiteX28" fmla="*/ 78516 w 190575"/>
                    <a:gd name="connsiteY28" fmla="*/ 143435 h 172571"/>
                    <a:gd name="connsiteX29" fmla="*/ 70672 w 190575"/>
                    <a:gd name="connsiteY29" fmla="*/ 150159 h 172571"/>
                    <a:gd name="connsiteX30" fmla="*/ 62828 w 190575"/>
                    <a:gd name="connsiteY30" fmla="*/ 151280 h 172571"/>
                    <a:gd name="connsiteX31" fmla="*/ 44899 w 190575"/>
                    <a:gd name="connsiteY31" fmla="*/ 151280 h 172571"/>
                    <a:gd name="connsiteX32" fmla="*/ 42657 w 190575"/>
                    <a:gd name="connsiteY32" fmla="*/ 154641 h 172571"/>
                    <a:gd name="connsiteX33" fmla="*/ 44899 w 190575"/>
                    <a:gd name="connsiteY33" fmla="*/ 159124 h 172571"/>
                    <a:gd name="connsiteX34" fmla="*/ 49381 w 190575"/>
                    <a:gd name="connsiteY34" fmla="*/ 161365 h 172571"/>
                    <a:gd name="connsiteX35" fmla="*/ 70672 w 190575"/>
                    <a:gd name="connsiteY35" fmla="*/ 162485 h 172571"/>
                    <a:gd name="connsiteX36" fmla="*/ 80757 w 190575"/>
                    <a:gd name="connsiteY36" fmla="*/ 170330 h 172571"/>
                    <a:gd name="connsiteX37" fmla="*/ 82999 w 190575"/>
                    <a:gd name="connsiteY37" fmla="*/ 172571 h 172571"/>
                    <a:gd name="connsiteX38" fmla="*/ 94204 w 190575"/>
                    <a:gd name="connsiteY38" fmla="*/ 171450 h 172571"/>
                    <a:gd name="connsiteX39" fmla="*/ 99807 w 190575"/>
                    <a:gd name="connsiteY39" fmla="*/ 170330 h 172571"/>
                    <a:gd name="connsiteX40" fmla="*/ 106531 w 190575"/>
                    <a:gd name="connsiteY40" fmla="*/ 163606 h 172571"/>
                    <a:gd name="connsiteX41" fmla="*/ 114375 w 190575"/>
                    <a:gd name="connsiteY41" fmla="*/ 156883 h 172571"/>
                    <a:gd name="connsiteX42" fmla="*/ 119978 w 190575"/>
                    <a:gd name="connsiteY42" fmla="*/ 150159 h 172571"/>
                    <a:gd name="connsiteX43" fmla="*/ 123340 w 190575"/>
                    <a:gd name="connsiteY43" fmla="*/ 143435 h 172571"/>
                    <a:gd name="connsiteX44" fmla="*/ 124460 w 190575"/>
                    <a:gd name="connsiteY44" fmla="*/ 140074 h 172571"/>
                    <a:gd name="connsiteX45" fmla="*/ 127822 w 190575"/>
                    <a:gd name="connsiteY45" fmla="*/ 138953 h 172571"/>
                    <a:gd name="connsiteX46" fmla="*/ 135666 w 190575"/>
                    <a:gd name="connsiteY46" fmla="*/ 137833 h 172571"/>
                    <a:gd name="connsiteX47" fmla="*/ 161440 w 190575"/>
                    <a:gd name="connsiteY47" fmla="*/ 135591 h 172571"/>
                    <a:gd name="connsiteX48" fmla="*/ 168163 w 190575"/>
                    <a:gd name="connsiteY48" fmla="*/ 132230 h 172571"/>
                    <a:gd name="connsiteX49" fmla="*/ 171525 w 190575"/>
                    <a:gd name="connsiteY49" fmla="*/ 128868 h 172571"/>
                    <a:gd name="connsiteX50" fmla="*/ 174887 w 190575"/>
                    <a:gd name="connsiteY50" fmla="*/ 127747 h 172571"/>
                    <a:gd name="connsiteX51" fmla="*/ 182731 w 190575"/>
                    <a:gd name="connsiteY51" fmla="*/ 124385 h 172571"/>
                    <a:gd name="connsiteX52" fmla="*/ 187213 w 190575"/>
                    <a:gd name="connsiteY52" fmla="*/ 119903 h 172571"/>
                    <a:gd name="connsiteX53" fmla="*/ 190575 w 190575"/>
                    <a:gd name="connsiteY53" fmla="*/ 109818 h 172571"/>
                    <a:gd name="connsiteX54" fmla="*/ 188334 w 190575"/>
                    <a:gd name="connsiteY54" fmla="*/ 103094 h 172571"/>
                    <a:gd name="connsiteX55" fmla="*/ 184972 w 190575"/>
                    <a:gd name="connsiteY55" fmla="*/ 101974 h 172571"/>
                    <a:gd name="connsiteX56" fmla="*/ 180490 w 190575"/>
                    <a:gd name="connsiteY56" fmla="*/ 98612 h 172571"/>
                    <a:gd name="connsiteX57" fmla="*/ 176007 w 190575"/>
                    <a:gd name="connsiteY57" fmla="*/ 96371 h 172571"/>
                    <a:gd name="connsiteX58" fmla="*/ 164802 w 190575"/>
                    <a:gd name="connsiteY58" fmla="*/ 88527 h 172571"/>
                    <a:gd name="connsiteX59" fmla="*/ 162560 w 190575"/>
                    <a:gd name="connsiteY59" fmla="*/ 85165 h 172571"/>
                    <a:gd name="connsiteX60" fmla="*/ 159199 w 190575"/>
                    <a:gd name="connsiteY60" fmla="*/ 82924 h 172571"/>
                    <a:gd name="connsiteX61" fmla="*/ 156957 w 190575"/>
                    <a:gd name="connsiteY61" fmla="*/ 80683 h 172571"/>
                    <a:gd name="connsiteX62" fmla="*/ 153596 w 190575"/>
                    <a:gd name="connsiteY62" fmla="*/ 79562 h 172571"/>
                    <a:gd name="connsiteX63" fmla="*/ 150234 w 190575"/>
                    <a:gd name="connsiteY63" fmla="*/ 77321 h 172571"/>
                    <a:gd name="connsiteX64" fmla="*/ 143510 w 190575"/>
                    <a:gd name="connsiteY64" fmla="*/ 73959 h 172571"/>
                    <a:gd name="connsiteX65" fmla="*/ 142390 w 190575"/>
                    <a:gd name="connsiteY65" fmla="*/ 70597 h 172571"/>
                    <a:gd name="connsiteX66" fmla="*/ 144631 w 190575"/>
                    <a:gd name="connsiteY66" fmla="*/ 61633 h 172571"/>
                    <a:gd name="connsiteX67" fmla="*/ 149113 w 190575"/>
                    <a:gd name="connsiteY67" fmla="*/ 49306 h 172571"/>
                    <a:gd name="connsiteX68" fmla="*/ 145752 w 190575"/>
                    <a:gd name="connsiteY68" fmla="*/ 13447 h 172571"/>
                    <a:gd name="connsiteX69" fmla="*/ 142390 w 190575"/>
                    <a:gd name="connsiteY69" fmla="*/ 3362 h 172571"/>
                    <a:gd name="connsiteX70" fmla="*/ 141269 w 190575"/>
                    <a:gd name="connsiteY70" fmla="*/ 0 h 172571"/>
                    <a:gd name="connsiteX71" fmla="*/ 137907 w 190575"/>
                    <a:gd name="connsiteY71" fmla="*/ 1121 h 172571"/>
                    <a:gd name="connsiteX72" fmla="*/ 136787 w 190575"/>
                    <a:gd name="connsiteY72" fmla="*/ 4483 h 172571"/>
                    <a:gd name="connsiteX73" fmla="*/ 134546 w 190575"/>
                    <a:gd name="connsiteY73" fmla="*/ 7844 h 172571"/>
                    <a:gd name="connsiteX74" fmla="*/ 127822 w 190575"/>
                    <a:gd name="connsiteY74" fmla="*/ 15688 h 172571"/>
                    <a:gd name="connsiteX75" fmla="*/ 124460 w 190575"/>
                    <a:gd name="connsiteY75" fmla="*/ 21291 h 172571"/>
                    <a:gd name="connsiteX76" fmla="*/ 123340 w 190575"/>
                    <a:gd name="connsiteY76" fmla="*/ 24653 h 172571"/>
                    <a:gd name="connsiteX77" fmla="*/ 119978 w 190575"/>
                    <a:gd name="connsiteY77" fmla="*/ 29135 h 172571"/>
                    <a:gd name="connsiteX78" fmla="*/ 118857 w 190575"/>
                    <a:gd name="connsiteY78" fmla="*/ 32497 h 172571"/>
                    <a:gd name="connsiteX79" fmla="*/ 116616 w 190575"/>
                    <a:gd name="connsiteY79" fmla="*/ 38100 h 172571"/>
                    <a:gd name="connsiteX80" fmla="*/ 115496 w 190575"/>
                    <a:gd name="connsiteY80" fmla="*/ 42583 h 172571"/>
                    <a:gd name="connsiteX81" fmla="*/ 113254 w 190575"/>
                    <a:gd name="connsiteY81" fmla="*/ 49306 h 172571"/>
                    <a:gd name="connsiteX82" fmla="*/ 111013 w 190575"/>
                    <a:gd name="connsiteY82" fmla="*/ 54909 h 172571"/>
                    <a:gd name="connsiteX83" fmla="*/ 108772 w 190575"/>
                    <a:gd name="connsiteY83" fmla="*/ 62753 h 172571"/>
                    <a:gd name="connsiteX84" fmla="*/ 106531 w 190575"/>
                    <a:gd name="connsiteY84" fmla="*/ 66115 h 172571"/>
                    <a:gd name="connsiteX85" fmla="*/ 105410 w 190575"/>
                    <a:gd name="connsiteY85" fmla="*/ 69477 h 172571"/>
                    <a:gd name="connsiteX86" fmla="*/ 103169 w 190575"/>
                    <a:gd name="connsiteY86" fmla="*/ 72838 h 172571"/>
                    <a:gd name="connsiteX87" fmla="*/ 98687 w 190575"/>
                    <a:gd name="connsiteY87" fmla="*/ 81803 h 172571"/>
                    <a:gd name="connsiteX88" fmla="*/ 97566 w 190575"/>
                    <a:gd name="connsiteY88" fmla="*/ 86285 h 172571"/>
                    <a:gd name="connsiteX89" fmla="*/ 91963 w 190575"/>
                    <a:gd name="connsiteY89" fmla="*/ 89647 h 172571"/>
                    <a:gd name="connsiteX90" fmla="*/ 84119 w 190575"/>
                    <a:gd name="connsiteY90" fmla="*/ 87406 h 172571"/>
                    <a:gd name="connsiteX91" fmla="*/ 82999 w 190575"/>
                    <a:gd name="connsiteY91" fmla="*/ 84044 h 172571"/>
                    <a:gd name="connsiteX92" fmla="*/ 80757 w 190575"/>
                    <a:gd name="connsiteY92" fmla="*/ 81803 h 172571"/>
                    <a:gd name="connsiteX93" fmla="*/ 79637 w 190575"/>
                    <a:gd name="connsiteY93" fmla="*/ 78441 h 172571"/>
                    <a:gd name="connsiteX94" fmla="*/ 78516 w 190575"/>
                    <a:gd name="connsiteY94" fmla="*/ 72838 h 172571"/>
                    <a:gd name="connsiteX95" fmla="*/ 72913 w 190575"/>
                    <a:gd name="connsiteY95" fmla="*/ 64994 h 172571"/>
                    <a:gd name="connsiteX96" fmla="*/ 69552 w 190575"/>
                    <a:gd name="connsiteY96" fmla="*/ 63874 h 172571"/>
                    <a:gd name="connsiteX97" fmla="*/ 65069 w 190575"/>
                    <a:gd name="connsiteY97" fmla="*/ 61633 h 172571"/>
                    <a:gd name="connsiteX98" fmla="*/ 58346 w 190575"/>
                    <a:gd name="connsiteY98" fmla="*/ 60512 h 172571"/>
                    <a:gd name="connsiteX99" fmla="*/ 32572 w 190575"/>
                    <a:gd name="connsiteY99" fmla="*/ 48185 h 17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90575" h="172571">
                      <a:moveTo>
                        <a:pt x="32572" y="48185"/>
                      </a:moveTo>
                      <a:lnTo>
                        <a:pt x="32572" y="48185"/>
                      </a:lnTo>
                      <a:cubicBezTo>
                        <a:pt x="29210" y="49306"/>
                        <a:pt x="24547" y="48663"/>
                        <a:pt x="22487" y="51547"/>
                      </a:cubicBezTo>
                      <a:cubicBezTo>
                        <a:pt x="20089" y="54904"/>
                        <a:pt x="22175" y="59828"/>
                        <a:pt x="21366" y="63874"/>
                      </a:cubicBezTo>
                      <a:cubicBezTo>
                        <a:pt x="21006" y="65673"/>
                        <a:pt x="16261" y="72962"/>
                        <a:pt x="15763" y="73959"/>
                      </a:cubicBezTo>
                      <a:cubicBezTo>
                        <a:pt x="15235" y="75016"/>
                        <a:pt x="15058" y="76215"/>
                        <a:pt x="14643" y="77321"/>
                      </a:cubicBezTo>
                      <a:cubicBezTo>
                        <a:pt x="10988" y="87069"/>
                        <a:pt x="13465" y="78701"/>
                        <a:pt x="11281" y="88527"/>
                      </a:cubicBezTo>
                      <a:cubicBezTo>
                        <a:pt x="10696" y="91157"/>
                        <a:pt x="9394" y="96547"/>
                        <a:pt x="7919" y="98612"/>
                      </a:cubicBezTo>
                      <a:cubicBezTo>
                        <a:pt x="7136" y="99708"/>
                        <a:pt x="5592" y="99991"/>
                        <a:pt x="4557" y="100853"/>
                      </a:cubicBezTo>
                      <a:cubicBezTo>
                        <a:pt x="3340" y="101868"/>
                        <a:pt x="2316" y="103094"/>
                        <a:pt x="1196" y="104215"/>
                      </a:cubicBezTo>
                      <a:cubicBezTo>
                        <a:pt x="-1527" y="112381"/>
                        <a:pt x="268" y="103891"/>
                        <a:pt x="7919" y="117662"/>
                      </a:cubicBezTo>
                      <a:cubicBezTo>
                        <a:pt x="9640" y="120760"/>
                        <a:pt x="10160" y="124385"/>
                        <a:pt x="11281" y="127747"/>
                      </a:cubicBezTo>
                      <a:cubicBezTo>
                        <a:pt x="12028" y="129988"/>
                        <a:pt x="12212" y="132505"/>
                        <a:pt x="13522" y="134471"/>
                      </a:cubicBezTo>
                      <a:cubicBezTo>
                        <a:pt x="16418" y="138816"/>
                        <a:pt x="15337" y="136555"/>
                        <a:pt x="16884" y="141194"/>
                      </a:cubicBezTo>
                      <a:cubicBezTo>
                        <a:pt x="19125" y="140821"/>
                        <a:pt x="21498" y="140918"/>
                        <a:pt x="23607" y="140074"/>
                      </a:cubicBezTo>
                      <a:cubicBezTo>
                        <a:pt x="28709" y="138033"/>
                        <a:pt x="27320" y="136105"/>
                        <a:pt x="31452" y="133350"/>
                      </a:cubicBezTo>
                      <a:cubicBezTo>
                        <a:pt x="32435" y="132695"/>
                        <a:pt x="33693" y="132603"/>
                        <a:pt x="34813" y="132230"/>
                      </a:cubicBezTo>
                      <a:cubicBezTo>
                        <a:pt x="35934" y="131483"/>
                        <a:pt x="36932" y="130506"/>
                        <a:pt x="38175" y="129988"/>
                      </a:cubicBezTo>
                      <a:cubicBezTo>
                        <a:pt x="41446" y="128625"/>
                        <a:pt x="44898" y="127747"/>
                        <a:pt x="48260" y="126627"/>
                      </a:cubicBezTo>
                      <a:cubicBezTo>
                        <a:pt x="49381" y="126253"/>
                        <a:pt x="50565" y="126034"/>
                        <a:pt x="51622" y="125506"/>
                      </a:cubicBezTo>
                      <a:cubicBezTo>
                        <a:pt x="53116" y="124759"/>
                        <a:pt x="54745" y="124236"/>
                        <a:pt x="56104" y="123265"/>
                      </a:cubicBezTo>
                      <a:cubicBezTo>
                        <a:pt x="57394" y="122344"/>
                        <a:pt x="58048" y="120612"/>
                        <a:pt x="59466" y="119903"/>
                      </a:cubicBezTo>
                      <a:cubicBezTo>
                        <a:pt x="61170" y="119051"/>
                        <a:pt x="63201" y="119156"/>
                        <a:pt x="65069" y="118783"/>
                      </a:cubicBezTo>
                      <a:cubicBezTo>
                        <a:pt x="72166" y="119530"/>
                        <a:pt x="79289" y="120060"/>
                        <a:pt x="86360" y="121024"/>
                      </a:cubicBezTo>
                      <a:cubicBezTo>
                        <a:pt x="87530" y="121184"/>
                        <a:pt x="88887" y="121309"/>
                        <a:pt x="89722" y="122144"/>
                      </a:cubicBezTo>
                      <a:cubicBezTo>
                        <a:pt x="90557" y="122979"/>
                        <a:pt x="90469" y="124385"/>
                        <a:pt x="90843" y="125506"/>
                      </a:cubicBezTo>
                      <a:cubicBezTo>
                        <a:pt x="89411" y="132667"/>
                        <a:pt x="90830" y="136348"/>
                        <a:pt x="85240" y="140074"/>
                      </a:cubicBezTo>
                      <a:cubicBezTo>
                        <a:pt x="84257" y="140729"/>
                        <a:pt x="82999" y="140821"/>
                        <a:pt x="81878" y="141194"/>
                      </a:cubicBezTo>
                      <a:cubicBezTo>
                        <a:pt x="80757" y="141941"/>
                        <a:pt x="79551" y="142573"/>
                        <a:pt x="78516" y="143435"/>
                      </a:cubicBezTo>
                      <a:cubicBezTo>
                        <a:pt x="76186" y="145377"/>
                        <a:pt x="73649" y="149076"/>
                        <a:pt x="70672" y="150159"/>
                      </a:cubicBezTo>
                      <a:cubicBezTo>
                        <a:pt x="68190" y="151062"/>
                        <a:pt x="65443" y="150906"/>
                        <a:pt x="62828" y="151280"/>
                      </a:cubicBezTo>
                      <a:cubicBezTo>
                        <a:pt x="57134" y="150568"/>
                        <a:pt x="50593" y="149003"/>
                        <a:pt x="44899" y="151280"/>
                      </a:cubicBezTo>
                      <a:cubicBezTo>
                        <a:pt x="43649" y="151780"/>
                        <a:pt x="43404" y="153521"/>
                        <a:pt x="42657" y="154641"/>
                      </a:cubicBezTo>
                      <a:cubicBezTo>
                        <a:pt x="43404" y="156135"/>
                        <a:pt x="43718" y="157943"/>
                        <a:pt x="44899" y="159124"/>
                      </a:cubicBezTo>
                      <a:cubicBezTo>
                        <a:pt x="46080" y="160305"/>
                        <a:pt x="47725" y="161149"/>
                        <a:pt x="49381" y="161365"/>
                      </a:cubicBezTo>
                      <a:cubicBezTo>
                        <a:pt x="56428" y="162284"/>
                        <a:pt x="63575" y="162112"/>
                        <a:pt x="70672" y="162485"/>
                      </a:cubicBezTo>
                      <a:cubicBezTo>
                        <a:pt x="77041" y="164609"/>
                        <a:pt x="73197" y="162770"/>
                        <a:pt x="80757" y="170330"/>
                      </a:cubicBezTo>
                      <a:lnTo>
                        <a:pt x="82999" y="172571"/>
                      </a:lnTo>
                      <a:cubicBezTo>
                        <a:pt x="86734" y="172197"/>
                        <a:pt x="90483" y="171946"/>
                        <a:pt x="94204" y="171450"/>
                      </a:cubicBezTo>
                      <a:cubicBezTo>
                        <a:pt x="96092" y="171198"/>
                        <a:pt x="98200" y="171352"/>
                        <a:pt x="99807" y="170330"/>
                      </a:cubicBezTo>
                      <a:cubicBezTo>
                        <a:pt x="102481" y="168628"/>
                        <a:pt x="103894" y="165364"/>
                        <a:pt x="106531" y="163606"/>
                      </a:cubicBezTo>
                      <a:cubicBezTo>
                        <a:pt x="110496" y="160963"/>
                        <a:pt x="110752" y="161110"/>
                        <a:pt x="114375" y="156883"/>
                      </a:cubicBezTo>
                      <a:cubicBezTo>
                        <a:pt x="123735" y="145962"/>
                        <a:pt x="108321" y="161816"/>
                        <a:pt x="119978" y="150159"/>
                      </a:cubicBezTo>
                      <a:cubicBezTo>
                        <a:pt x="122797" y="141705"/>
                        <a:pt x="118994" y="152129"/>
                        <a:pt x="123340" y="143435"/>
                      </a:cubicBezTo>
                      <a:cubicBezTo>
                        <a:pt x="123868" y="142379"/>
                        <a:pt x="123625" y="140909"/>
                        <a:pt x="124460" y="140074"/>
                      </a:cubicBezTo>
                      <a:cubicBezTo>
                        <a:pt x="125295" y="139239"/>
                        <a:pt x="126664" y="139185"/>
                        <a:pt x="127822" y="138953"/>
                      </a:cubicBezTo>
                      <a:cubicBezTo>
                        <a:pt x="130412" y="138435"/>
                        <a:pt x="133038" y="138096"/>
                        <a:pt x="135666" y="137833"/>
                      </a:cubicBezTo>
                      <a:cubicBezTo>
                        <a:pt x="144247" y="136975"/>
                        <a:pt x="152849" y="136338"/>
                        <a:pt x="161440" y="135591"/>
                      </a:cubicBezTo>
                      <a:cubicBezTo>
                        <a:pt x="164810" y="134468"/>
                        <a:pt x="165266" y="134644"/>
                        <a:pt x="168163" y="132230"/>
                      </a:cubicBezTo>
                      <a:cubicBezTo>
                        <a:pt x="169380" y="131215"/>
                        <a:pt x="170206" y="129747"/>
                        <a:pt x="171525" y="128868"/>
                      </a:cubicBezTo>
                      <a:cubicBezTo>
                        <a:pt x="172508" y="128213"/>
                        <a:pt x="173830" y="128275"/>
                        <a:pt x="174887" y="127747"/>
                      </a:cubicBezTo>
                      <a:cubicBezTo>
                        <a:pt x="182626" y="123878"/>
                        <a:pt x="173403" y="126718"/>
                        <a:pt x="182731" y="124385"/>
                      </a:cubicBezTo>
                      <a:cubicBezTo>
                        <a:pt x="186386" y="113426"/>
                        <a:pt x="180571" y="127875"/>
                        <a:pt x="187213" y="119903"/>
                      </a:cubicBezTo>
                      <a:cubicBezTo>
                        <a:pt x="188719" y="118095"/>
                        <a:pt x="189966" y="112251"/>
                        <a:pt x="190575" y="109818"/>
                      </a:cubicBezTo>
                      <a:cubicBezTo>
                        <a:pt x="189828" y="107577"/>
                        <a:pt x="189707" y="105016"/>
                        <a:pt x="188334" y="103094"/>
                      </a:cubicBezTo>
                      <a:cubicBezTo>
                        <a:pt x="187647" y="102133"/>
                        <a:pt x="185998" y="102560"/>
                        <a:pt x="184972" y="101974"/>
                      </a:cubicBezTo>
                      <a:cubicBezTo>
                        <a:pt x="183350" y="101047"/>
                        <a:pt x="182074" y="99602"/>
                        <a:pt x="180490" y="98612"/>
                      </a:cubicBezTo>
                      <a:cubicBezTo>
                        <a:pt x="179073" y="97727"/>
                        <a:pt x="177440" y="97231"/>
                        <a:pt x="176007" y="96371"/>
                      </a:cubicBezTo>
                      <a:cubicBezTo>
                        <a:pt x="175098" y="95825"/>
                        <a:pt x="166331" y="90056"/>
                        <a:pt x="164802" y="88527"/>
                      </a:cubicBezTo>
                      <a:cubicBezTo>
                        <a:pt x="163849" y="87575"/>
                        <a:pt x="163512" y="86117"/>
                        <a:pt x="162560" y="85165"/>
                      </a:cubicBezTo>
                      <a:cubicBezTo>
                        <a:pt x="161608" y="84213"/>
                        <a:pt x="160251" y="83765"/>
                        <a:pt x="159199" y="82924"/>
                      </a:cubicBezTo>
                      <a:cubicBezTo>
                        <a:pt x="158374" y="82264"/>
                        <a:pt x="157863" y="81227"/>
                        <a:pt x="156957" y="80683"/>
                      </a:cubicBezTo>
                      <a:cubicBezTo>
                        <a:pt x="155944" y="80075"/>
                        <a:pt x="154652" y="80090"/>
                        <a:pt x="153596" y="79562"/>
                      </a:cubicBezTo>
                      <a:cubicBezTo>
                        <a:pt x="152391" y="78960"/>
                        <a:pt x="151439" y="77923"/>
                        <a:pt x="150234" y="77321"/>
                      </a:cubicBezTo>
                      <a:cubicBezTo>
                        <a:pt x="140955" y="72681"/>
                        <a:pt x="153145" y="80381"/>
                        <a:pt x="143510" y="73959"/>
                      </a:cubicBezTo>
                      <a:cubicBezTo>
                        <a:pt x="143137" y="72838"/>
                        <a:pt x="142283" y="71773"/>
                        <a:pt x="142390" y="70597"/>
                      </a:cubicBezTo>
                      <a:cubicBezTo>
                        <a:pt x="142669" y="67530"/>
                        <a:pt x="143785" y="64594"/>
                        <a:pt x="144631" y="61633"/>
                      </a:cubicBezTo>
                      <a:cubicBezTo>
                        <a:pt x="146070" y="56596"/>
                        <a:pt x="147219" y="54042"/>
                        <a:pt x="149113" y="49306"/>
                      </a:cubicBezTo>
                      <a:cubicBezTo>
                        <a:pt x="148039" y="29971"/>
                        <a:pt x="148679" y="31008"/>
                        <a:pt x="145752" y="13447"/>
                      </a:cubicBezTo>
                      <a:cubicBezTo>
                        <a:pt x="145002" y="8945"/>
                        <a:pt x="144081" y="7872"/>
                        <a:pt x="142390" y="3362"/>
                      </a:cubicBezTo>
                      <a:cubicBezTo>
                        <a:pt x="141975" y="2256"/>
                        <a:pt x="141643" y="1121"/>
                        <a:pt x="141269" y="0"/>
                      </a:cubicBezTo>
                      <a:cubicBezTo>
                        <a:pt x="140148" y="374"/>
                        <a:pt x="138742" y="286"/>
                        <a:pt x="137907" y="1121"/>
                      </a:cubicBezTo>
                      <a:cubicBezTo>
                        <a:pt x="137072" y="1956"/>
                        <a:pt x="137315" y="3426"/>
                        <a:pt x="136787" y="4483"/>
                      </a:cubicBezTo>
                      <a:cubicBezTo>
                        <a:pt x="136185" y="5687"/>
                        <a:pt x="135329" y="6748"/>
                        <a:pt x="134546" y="7844"/>
                      </a:cubicBezTo>
                      <a:cubicBezTo>
                        <a:pt x="130950" y="12878"/>
                        <a:pt x="131897" y="11614"/>
                        <a:pt x="127822" y="15688"/>
                      </a:cubicBezTo>
                      <a:cubicBezTo>
                        <a:pt x="124649" y="25211"/>
                        <a:pt x="129075" y="13600"/>
                        <a:pt x="124460" y="21291"/>
                      </a:cubicBezTo>
                      <a:cubicBezTo>
                        <a:pt x="123852" y="22304"/>
                        <a:pt x="123926" y="23627"/>
                        <a:pt x="123340" y="24653"/>
                      </a:cubicBezTo>
                      <a:cubicBezTo>
                        <a:pt x="122413" y="26275"/>
                        <a:pt x="121099" y="27641"/>
                        <a:pt x="119978" y="29135"/>
                      </a:cubicBezTo>
                      <a:cubicBezTo>
                        <a:pt x="119604" y="30256"/>
                        <a:pt x="119272" y="31391"/>
                        <a:pt x="118857" y="32497"/>
                      </a:cubicBezTo>
                      <a:cubicBezTo>
                        <a:pt x="118151" y="34380"/>
                        <a:pt x="117252" y="36192"/>
                        <a:pt x="116616" y="38100"/>
                      </a:cubicBezTo>
                      <a:cubicBezTo>
                        <a:pt x="116129" y="39561"/>
                        <a:pt x="115939" y="41108"/>
                        <a:pt x="115496" y="42583"/>
                      </a:cubicBezTo>
                      <a:cubicBezTo>
                        <a:pt x="114817" y="44846"/>
                        <a:pt x="114061" y="47086"/>
                        <a:pt x="113254" y="49306"/>
                      </a:cubicBezTo>
                      <a:cubicBezTo>
                        <a:pt x="112566" y="51196"/>
                        <a:pt x="111649" y="53001"/>
                        <a:pt x="111013" y="54909"/>
                      </a:cubicBezTo>
                      <a:cubicBezTo>
                        <a:pt x="110293" y="57071"/>
                        <a:pt x="109854" y="60589"/>
                        <a:pt x="108772" y="62753"/>
                      </a:cubicBezTo>
                      <a:cubicBezTo>
                        <a:pt x="108170" y="63958"/>
                        <a:pt x="107133" y="64910"/>
                        <a:pt x="106531" y="66115"/>
                      </a:cubicBezTo>
                      <a:cubicBezTo>
                        <a:pt x="106003" y="67172"/>
                        <a:pt x="105938" y="68420"/>
                        <a:pt x="105410" y="69477"/>
                      </a:cubicBezTo>
                      <a:cubicBezTo>
                        <a:pt x="104808" y="70681"/>
                        <a:pt x="103814" y="71656"/>
                        <a:pt x="103169" y="72838"/>
                      </a:cubicBezTo>
                      <a:cubicBezTo>
                        <a:pt x="101569" y="75771"/>
                        <a:pt x="99498" y="78562"/>
                        <a:pt x="98687" y="81803"/>
                      </a:cubicBezTo>
                      <a:cubicBezTo>
                        <a:pt x="98313" y="83297"/>
                        <a:pt x="98255" y="84908"/>
                        <a:pt x="97566" y="86285"/>
                      </a:cubicBezTo>
                      <a:cubicBezTo>
                        <a:pt x="96335" y="88748"/>
                        <a:pt x="94265" y="88880"/>
                        <a:pt x="91963" y="89647"/>
                      </a:cubicBezTo>
                      <a:cubicBezTo>
                        <a:pt x="89348" y="88900"/>
                        <a:pt x="86425" y="88847"/>
                        <a:pt x="84119" y="87406"/>
                      </a:cubicBezTo>
                      <a:cubicBezTo>
                        <a:pt x="83117" y="86780"/>
                        <a:pt x="83607" y="85057"/>
                        <a:pt x="82999" y="84044"/>
                      </a:cubicBezTo>
                      <a:cubicBezTo>
                        <a:pt x="82455" y="83138"/>
                        <a:pt x="81504" y="82550"/>
                        <a:pt x="80757" y="81803"/>
                      </a:cubicBezTo>
                      <a:cubicBezTo>
                        <a:pt x="80384" y="80682"/>
                        <a:pt x="79923" y="79587"/>
                        <a:pt x="79637" y="78441"/>
                      </a:cubicBezTo>
                      <a:cubicBezTo>
                        <a:pt x="79175" y="76593"/>
                        <a:pt x="79185" y="74621"/>
                        <a:pt x="78516" y="72838"/>
                      </a:cubicBezTo>
                      <a:cubicBezTo>
                        <a:pt x="78145" y="71848"/>
                        <a:pt x="73052" y="65110"/>
                        <a:pt x="72913" y="64994"/>
                      </a:cubicBezTo>
                      <a:cubicBezTo>
                        <a:pt x="72006" y="64238"/>
                        <a:pt x="70637" y="64339"/>
                        <a:pt x="69552" y="63874"/>
                      </a:cubicBezTo>
                      <a:cubicBezTo>
                        <a:pt x="68016" y="63216"/>
                        <a:pt x="66669" y="62113"/>
                        <a:pt x="65069" y="61633"/>
                      </a:cubicBezTo>
                      <a:cubicBezTo>
                        <a:pt x="62893" y="60980"/>
                        <a:pt x="60574" y="60958"/>
                        <a:pt x="58346" y="60512"/>
                      </a:cubicBezTo>
                      <a:cubicBezTo>
                        <a:pt x="47531" y="58349"/>
                        <a:pt x="36868" y="50240"/>
                        <a:pt x="32572" y="4818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2" name="Freeform: Shape 61">
                  <a:extLst>
                    <a:ext uri="{FF2B5EF4-FFF2-40B4-BE49-F238E27FC236}">
                      <a16:creationId xmlns:a16="http://schemas.microsoft.com/office/drawing/2014/main" id="{35D01BA3-4FCC-49D6-B933-4C7A6AFF6424}"/>
                    </a:ext>
                  </a:extLst>
                </p:cNvPr>
                <p:cNvSpPr/>
                <p:nvPr/>
              </p:nvSpPr>
              <p:spPr>
                <a:xfrm>
                  <a:off x="2107826" y="1491385"/>
                  <a:ext cx="93027" cy="172571"/>
                </a:xfrm>
                <a:custGeom>
                  <a:avLst/>
                  <a:gdLst>
                    <a:gd name="connsiteX0" fmla="*/ 76200 w 93027"/>
                    <a:gd name="connsiteY0" fmla="*/ 19050 h 172571"/>
                    <a:gd name="connsiteX1" fmla="*/ 76200 w 93027"/>
                    <a:gd name="connsiteY1" fmla="*/ 19050 h 172571"/>
                    <a:gd name="connsiteX2" fmla="*/ 81803 w 93027"/>
                    <a:gd name="connsiteY2" fmla="*/ 17929 h 172571"/>
                    <a:gd name="connsiteX3" fmla="*/ 80683 w 93027"/>
                    <a:gd name="connsiteY3" fmla="*/ 14568 h 172571"/>
                    <a:gd name="connsiteX4" fmla="*/ 73959 w 93027"/>
                    <a:gd name="connsiteY4" fmla="*/ 11206 h 172571"/>
                    <a:gd name="connsiteX5" fmla="*/ 67236 w 93027"/>
                    <a:gd name="connsiteY5" fmla="*/ 7844 h 172571"/>
                    <a:gd name="connsiteX6" fmla="*/ 39221 w 93027"/>
                    <a:gd name="connsiteY6" fmla="*/ 3362 h 172571"/>
                    <a:gd name="connsiteX7" fmla="*/ 1121 w 93027"/>
                    <a:gd name="connsiteY7" fmla="*/ 0 h 172571"/>
                    <a:gd name="connsiteX8" fmla="*/ 2242 w 93027"/>
                    <a:gd name="connsiteY8" fmla="*/ 3362 h 172571"/>
                    <a:gd name="connsiteX9" fmla="*/ 7845 w 93027"/>
                    <a:gd name="connsiteY9" fmla="*/ 11206 h 172571"/>
                    <a:gd name="connsiteX10" fmla="*/ 6724 w 93027"/>
                    <a:gd name="connsiteY10" fmla="*/ 35859 h 172571"/>
                    <a:gd name="connsiteX11" fmla="*/ 4483 w 93027"/>
                    <a:gd name="connsiteY11" fmla="*/ 73959 h 172571"/>
                    <a:gd name="connsiteX12" fmla="*/ 0 w 93027"/>
                    <a:gd name="connsiteY12" fmla="*/ 110938 h 172571"/>
                    <a:gd name="connsiteX13" fmla="*/ 2242 w 93027"/>
                    <a:gd name="connsiteY13" fmla="*/ 145677 h 172571"/>
                    <a:gd name="connsiteX14" fmla="*/ 3362 w 93027"/>
                    <a:gd name="connsiteY14" fmla="*/ 150159 h 172571"/>
                    <a:gd name="connsiteX15" fmla="*/ 5603 w 93027"/>
                    <a:gd name="connsiteY15" fmla="*/ 153521 h 172571"/>
                    <a:gd name="connsiteX16" fmla="*/ 7845 w 93027"/>
                    <a:gd name="connsiteY16" fmla="*/ 161365 h 172571"/>
                    <a:gd name="connsiteX17" fmla="*/ 10086 w 93027"/>
                    <a:gd name="connsiteY17" fmla="*/ 164727 h 172571"/>
                    <a:gd name="connsiteX18" fmla="*/ 13448 w 93027"/>
                    <a:gd name="connsiteY18" fmla="*/ 165847 h 172571"/>
                    <a:gd name="connsiteX19" fmla="*/ 14568 w 93027"/>
                    <a:gd name="connsiteY19" fmla="*/ 169209 h 172571"/>
                    <a:gd name="connsiteX20" fmla="*/ 21292 w 93027"/>
                    <a:gd name="connsiteY20" fmla="*/ 172571 h 172571"/>
                    <a:gd name="connsiteX21" fmla="*/ 29136 w 93027"/>
                    <a:gd name="connsiteY21" fmla="*/ 170329 h 172571"/>
                    <a:gd name="connsiteX22" fmla="*/ 30256 w 93027"/>
                    <a:gd name="connsiteY22" fmla="*/ 166968 h 172571"/>
                    <a:gd name="connsiteX23" fmla="*/ 32498 w 93027"/>
                    <a:gd name="connsiteY23" fmla="*/ 163606 h 172571"/>
                    <a:gd name="connsiteX24" fmla="*/ 35859 w 93027"/>
                    <a:gd name="connsiteY24" fmla="*/ 150159 h 172571"/>
                    <a:gd name="connsiteX25" fmla="*/ 39221 w 93027"/>
                    <a:gd name="connsiteY25" fmla="*/ 132229 h 172571"/>
                    <a:gd name="connsiteX26" fmla="*/ 40342 w 93027"/>
                    <a:gd name="connsiteY26" fmla="*/ 118782 h 172571"/>
                    <a:gd name="connsiteX27" fmla="*/ 42583 w 93027"/>
                    <a:gd name="connsiteY27" fmla="*/ 110938 h 172571"/>
                    <a:gd name="connsiteX28" fmla="*/ 49306 w 93027"/>
                    <a:gd name="connsiteY28" fmla="*/ 117662 h 172571"/>
                    <a:gd name="connsiteX29" fmla="*/ 57150 w 93027"/>
                    <a:gd name="connsiteY29" fmla="*/ 114300 h 172571"/>
                    <a:gd name="connsiteX30" fmla="*/ 58271 w 93027"/>
                    <a:gd name="connsiteY30" fmla="*/ 110938 h 172571"/>
                    <a:gd name="connsiteX31" fmla="*/ 61633 w 93027"/>
                    <a:gd name="connsiteY31" fmla="*/ 107577 h 172571"/>
                    <a:gd name="connsiteX32" fmla="*/ 64995 w 93027"/>
                    <a:gd name="connsiteY32" fmla="*/ 100853 h 172571"/>
                    <a:gd name="connsiteX33" fmla="*/ 66115 w 93027"/>
                    <a:gd name="connsiteY33" fmla="*/ 97491 h 172571"/>
                    <a:gd name="connsiteX34" fmla="*/ 69477 w 93027"/>
                    <a:gd name="connsiteY34" fmla="*/ 96371 h 172571"/>
                    <a:gd name="connsiteX35" fmla="*/ 89648 w 93027"/>
                    <a:gd name="connsiteY35" fmla="*/ 93009 h 172571"/>
                    <a:gd name="connsiteX36" fmla="*/ 93009 w 93027"/>
                    <a:gd name="connsiteY36" fmla="*/ 89647 h 172571"/>
                    <a:gd name="connsiteX37" fmla="*/ 90768 w 93027"/>
                    <a:gd name="connsiteY37" fmla="*/ 86285 h 172571"/>
                    <a:gd name="connsiteX38" fmla="*/ 89648 w 93027"/>
                    <a:gd name="connsiteY38" fmla="*/ 82924 h 172571"/>
                    <a:gd name="connsiteX39" fmla="*/ 86286 w 93027"/>
                    <a:gd name="connsiteY39" fmla="*/ 75079 h 172571"/>
                    <a:gd name="connsiteX40" fmla="*/ 88527 w 93027"/>
                    <a:gd name="connsiteY40" fmla="*/ 71718 h 172571"/>
                    <a:gd name="connsiteX41" fmla="*/ 87406 w 93027"/>
                    <a:gd name="connsiteY41" fmla="*/ 67235 h 172571"/>
                    <a:gd name="connsiteX42" fmla="*/ 86286 w 93027"/>
                    <a:gd name="connsiteY42" fmla="*/ 49306 h 172571"/>
                    <a:gd name="connsiteX43" fmla="*/ 87406 w 93027"/>
                    <a:gd name="connsiteY43" fmla="*/ 32497 h 172571"/>
                    <a:gd name="connsiteX44" fmla="*/ 76200 w 93027"/>
                    <a:gd name="connsiteY44" fmla="*/ 19050 h 17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3027" h="172571">
                      <a:moveTo>
                        <a:pt x="76200" y="19050"/>
                      </a:moveTo>
                      <a:lnTo>
                        <a:pt x="76200" y="19050"/>
                      </a:lnTo>
                      <a:cubicBezTo>
                        <a:pt x="78068" y="18676"/>
                        <a:pt x="80456" y="19276"/>
                        <a:pt x="81803" y="17929"/>
                      </a:cubicBezTo>
                      <a:cubicBezTo>
                        <a:pt x="82638" y="17094"/>
                        <a:pt x="81421" y="15490"/>
                        <a:pt x="80683" y="14568"/>
                      </a:cubicBezTo>
                      <a:cubicBezTo>
                        <a:pt x="78543" y="11893"/>
                        <a:pt x="76665" y="12559"/>
                        <a:pt x="73959" y="11206"/>
                      </a:cubicBezTo>
                      <a:cubicBezTo>
                        <a:pt x="68942" y="8697"/>
                        <a:pt x="72466" y="9051"/>
                        <a:pt x="67236" y="7844"/>
                      </a:cubicBezTo>
                      <a:cubicBezTo>
                        <a:pt x="57373" y="5568"/>
                        <a:pt x="49588" y="4514"/>
                        <a:pt x="39221" y="3362"/>
                      </a:cubicBezTo>
                      <a:cubicBezTo>
                        <a:pt x="24029" y="1674"/>
                        <a:pt x="15394" y="1098"/>
                        <a:pt x="1121" y="0"/>
                      </a:cubicBezTo>
                      <a:cubicBezTo>
                        <a:pt x="1495" y="1121"/>
                        <a:pt x="1714" y="2305"/>
                        <a:pt x="2242" y="3362"/>
                      </a:cubicBezTo>
                      <a:cubicBezTo>
                        <a:pt x="3063" y="5004"/>
                        <a:pt x="7080" y="10187"/>
                        <a:pt x="7845" y="11206"/>
                      </a:cubicBezTo>
                      <a:cubicBezTo>
                        <a:pt x="10186" y="25259"/>
                        <a:pt x="8633" y="11992"/>
                        <a:pt x="6724" y="35859"/>
                      </a:cubicBezTo>
                      <a:cubicBezTo>
                        <a:pt x="5710" y="48540"/>
                        <a:pt x="6164" y="61349"/>
                        <a:pt x="4483" y="73959"/>
                      </a:cubicBezTo>
                      <a:cubicBezTo>
                        <a:pt x="1348" y="97473"/>
                        <a:pt x="2866" y="85150"/>
                        <a:pt x="0" y="110938"/>
                      </a:cubicBezTo>
                      <a:cubicBezTo>
                        <a:pt x="747" y="122518"/>
                        <a:pt x="1251" y="134116"/>
                        <a:pt x="2242" y="145677"/>
                      </a:cubicBezTo>
                      <a:cubicBezTo>
                        <a:pt x="2374" y="147211"/>
                        <a:pt x="2755" y="148744"/>
                        <a:pt x="3362" y="150159"/>
                      </a:cubicBezTo>
                      <a:cubicBezTo>
                        <a:pt x="3892" y="151397"/>
                        <a:pt x="4856" y="152400"/>
                        <a:pt x="5603" y="153521"/>
                      </a:cubicBezTo>
                      <a:cubicBezTo>
                        <a:pt x="5962" y="154958"/>
                        <a:pt x="7041" y="159757"/>
                        <a:pt x="7845" y="161365"/>
                      </a:cubicBezTo>
                      <a:cubicBezTo>
                        <a:pt x="8447" y="162570"/>
                        <a:pt x="9034" y="163886"/>
                        <a:pt x="10086" y="164727"/>
                      </a:cubicBezTo>
                      <a:cubicBezTo>
                        <a:pt x="11008" y="165465"/>
                        <a:pt x="12327" y="165474"/>
                        <a:pt x="13448" y="165847"/>
                      </a:cubicBezTo>
                      <a:cubicBezTo>
                        <a:pt x="13821" y="166968"/>
                        <a:pt x="13830" y="168287"/>
                        <a:pt x="14568" y="169209"/>
                      </a:cubicBezTo>
                      <a:cubicBezTo>
                        <a:pt x="16147" y="171183"/>
                        <a:pt x="19078" y="171833"/>
                        <a:pt x="21292" y="172571"/>
                      </a:cubicBezTo>
                      <a:cubicBezTo>
                        <a:pt x="23907" y="171824"/>
                        <a:pt x="26830" y="171770"/>
                        <a:pt x="29136" y="170329"/>
                      </a:cubicBezTo>
                      <a:cubicBezTo>
                        <a:pt x="30137" y="169703"/>
                        <a:pt x="29728" y="168024"/>
                        <a:pt x="30256" y="166968"/>
                      </a:cubicBezTo>
                      <a:cubicBezTo>
                        <a:pt x="30858" y="165763"/>
                        <a:pt x="31751" y="164727"/>
                        <a:pt x="32498" y="163606"/>
                      </a:cubicBezTo>
                      <a:cubicBezTo>
                        <a:pt x="33618" y="159124"/>
                        <a:pt x="35286" y="154744"/>
                        <a:pt x="35859" y="150159"/>
                      </a:cubicBezTo>
                      <a:cubicBezTo>
                        <a:pt x="37362" y="138138"/>
                        <a:pt x="36250" y="144116"/>
                        <a:pt x="39221" y="132229"/>
                      </a:cubicBezTo>
                      <a:cubicBezTo>
                        <a:pt x="39595" y="127747"/>
                        <a:pt x="39640" y="123225"/>
                        <a:pt x="40342" y="118782"/>
                      </a:cubicBezTo>
                      <a:cubicBezTo>
                        <a:pt x="40766" y="116096"/>
                        <a:pt x="39885" y="111275"/>
                        <a:pt x="42583" y="110938"/>
                      </a:cubicBezTo>
                      <a:cubicBezTo>
                        <a:pt x="45728" y="110545"/>
                        <a:pt x="49306" y="117662"/>
                        <a:pt x="49306" y="117662"/>
                      </a:cubicBezTo>
                      <a:cubicBezTo>
                        <a:pt x="51997" y="116989"/>
                        <a:pt x="55215" y="116718"/>
                        <a:pt x="57150" y="114300"/>
                      </a:cubicBezTo>
                      <a:cubicBezTo>
                        <a:pt x="57888" y="113378"/>
                        <a:pt x="57616" y="111921"/>
                        <a:pt x="58271" y="110938"/>
                      </a:cubicBezTo>
                      <a:cubicBezTo>
                        <a:pt x="59150" y="109620"/>
                        <a:pt x="60512" y="108697"/>
                        <a:pt x="61633" y="107577"/>
                      </a:cubicBezTo>
                      <a:cubicBezTo>
                        <a:pt x="64448" y="99127"/>
                        <a:pt x="60650" y="109542"/>
                        <a:pt x="64995" y="100853"/>
                      </a:cubicBezTo>
                      <a:cubicBezTo>
                        <a:pt x="65523" y="99796"/>
                        <a:pt x="65280" y="98326"/>
                        <a:pt x="66115" y="97491"/>
                      </a:cubicBezTo>
                      <a:cubicBezTo>
                        <a:pt x="66950" y="96656"/>
                        <a:pt x="68314" y="96576"/>
                        <a:pt x="69477" y="96371"/>
                      </a:cubicBezTo>
                      <a:cubicBezTo>
                        <a:pt x="94568" y="91943"/>
                        <a:pt x="77743" y="95983"/>
                        <a:pt x="89648" y="93009"/>
                      </a:cubicBezTo>
                      <a:cubicBezTo>
                        <a:pt x="90768" y="91888"/>
                        <a:pt x="92749" y="91210"/>
                        <a:pt x="93009" y="89647"/>
                      </a:cubicBezTo>
                      <a:cubicBezTo>
                        <a:pt x="93230" y="88318"/>
                        <a:pt x="91370" y="87490"/>
                        <a:pt x="90768" y="86285"/>
                      </a:cubicBezTo>
                      <a:cubicBezTo>
                        <a:pt x="90240" y="85229"/>
                        <a:pt x="90113" y="84009"/>
                        <a:pt x="89648" y="82924"/>
                      </a:cubicBezTo>
                      <a:cubicBezTo>
                        <a:pt x="85496" y="73236"/>
                        <a:pt x="88911" y="82959"/>
                        <a:pt x="86286" y="75079"/>
                      </a:cubicBezTo>
                      <a:cubicBezTo>
                        <a:pt x="87033" y="73959"/>
                        <a:pt x="88337" y="73051"/>
                        <a:pt x="88527" y="71718"/>
                      </a:cubicBezTo>
                      <a:cubicBezTo>
                        <a:pt x="88745" y="70193"/>
                        <a:pt x="87559" y="68768"/>
                        <a:pt x="87406" y="67235"/>
                      </a:cubicBezTo>
                      <a:cubicBezTo>
                        <a:pt x="86810" y="61277"/>
                        <a:pt x="86659" y="55282"/>
                        <a:pt x="86286" y="49306"/>
                      </a:cubicBezTo>
                      <a:cubicBezTo>
                        <a:pt x="86659" y="43703"/>
                        <a:pt x="86818" y="38082"/>
                        <a:pt x="87406" y="32497"/>
                      </a:cubicBezTo>
                      <a:cubicBezTo>
                        <a:pt x="88799" y="19263"/>
                        <a:pt x="78068" y="21291"/>
                        <a:pt x="76200" y="1905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4" name="Freeform: Shape 63">
                  <a:extLst>
                    <a:ext uri="{FF2B5EF4-FFF2-40B4-BE49-F238E27FC236}">
                      <a16:creationId xmlns:a16="http://schemas.microsoft.com/office/drawing/2014/main" id="{F0B67733-F6B7-4732-9A85-D1A627ECEB11}"/>
                    </a:ext>
                  </a:extLst>
                </p:cNvPr>
                <p:cNvSpPr/>
                <p:nvPr/>
              </p:nvSpPr>
              <p:spPr>
                <a:xfrm>
                  <a:off x="1495985" y="1545117"/>
                  <a:ext cx="375434" cy="323958"/>
                </a:xfrm>
                <a:custGeom>
                  <a:avLst/>
                  <a:gdLst>
                    <a:gd name="connsiteX0" fmla="*/ 75080 w 375434"/>
                    <a:gd name="connsiteY0" fmla="*/ 17986 h 323958"/>
                    <a:gd name="connsiteX1" fmla="*/ 75080 w 375434"/>
                    <a:gd name="connsiteY1" fmla="*/ 17986 h 323958"/>
                    <a:gd name="connsiteX2" fmla="*/ 66115 w 375434"/>
                    <a:gd name="connsiteY2" fmla="*/ 24709 h 323958"/>
                    <a:gd name="connsiteX3" fmla="*/ 57150 w 375434"/>
                    <a:gd name="connsiteY3" fmla="*/ 28071 h 323958"/>
                    <a:gd name="connsiteX4" fmla="*/ 50427 w 375434"/>
                    <a:gd name="connsiteY4" fmla="*/ 31433 h 323958"/>
                    <a:gd name="connsiteX5" fmla="*/ 47065 w 375434"/>
                    <a:gd name="connsiteY5" fmla="*/ 35915 h 323958"/>
                    <a:gd name="connsiteX6" fmla="*/ 36980 w 375434"/>
                    <a:gd name="connsiteY6" fmla="*/ 39277 h 323958"/>
                    <a:gd name="connsiteX7" fmla="*/ 30256 w 375434"/>
                    <a:gd name="connsiteY7" fmla="*/ 44880 h 323958"/>
                    <a:gd name="connsiteX8" fmla="*/ 26894 w 375434"/>
                    <a:gd name="connsiteY8" fmla="*/ 46000 h 323958"/>
                    <a:gd name="connsiteX9" fmla="*/ 25774 w 375434"/>
                    <a:gd name="connsiteY9" fmla="*/ 49362 h 323958"/>
                    <a:gd name="connsiteX10" fmla="*/ 23533 w 375434"/>
                    <a:gd name="connsiteY10" fmla="*/ 52724 h 323958"/>
                    <a:gd name="connsiteX11" fmla="*/ 22412 w 375434"/>
                    <a:gd name="connsiteY11" fmla="*/ 60568 h 323958"/>
                    <a:gd name="connsiteX12" fmla="*/ 20171 w 375434"/>
                    <a:gd name="connsiteY12" fmla="*/ 65050 h 323958"/>
                    <a:gd name="connsiteX13" fmla="*/ 17930 w 375434"/>
                    <a:gd name="connsiteY13" fmla="*/ 71774 h 323958"/>
                    <a:gd name="connsiteX14" fmla="*/ 12327 w 375434"/>
                    <a:gd name="connsiteY14" fmla="*/ 86342 h 323958"/>
                    <a:gd name="connsiteX15" fmla="*/ 15689 w 375434"/>
                    <a:gd name="connsiteY15" fmla="*/ 93065 h 323958"/>
                    <a:gd name="connsiteX16" fmla="*/ 8965 w 375434"/>
                    <a:gd name="connsiteY16" fmla="*/ 95306 h 323958"/>
                    <a:gd name="connsiteX17" fmla="*/ 6724 w 375434"/>
                    <a:gd name="connsiteY17" fmla="*/ 98668 h 323958"/>
                    <a:gd name="connsiteX18" fmla="*/ 0 w 375434"/>
                    <a:gd name="connsiteY18" fmla="*/ 105392 h 323958"/>
                    <a:gd name="connsiteX19" fmla="*/ 2241 w 375434"/>
                    <a:gd name="connsiteY19" fmla="*/ 113236 h 323958"/>
                    <a:gd name="connsiteX20" fmla="*/ 3362 w 375434"/>
                    <a:gd name="connsiteY20" fmla="*/ 116597 h 323958"/>
                    <a:gd name="connsiteX21" fmla="*/ 40341 w 375434"/>
                    <a:gd name="connsiteY21" fmla="*/ 114356 h 323958"/>
                    <a:gd name="connsiteX22" fmla="*/ 53789 w 375434"/>
                    <a:gd name="connsiteY22" fmla="*/ 112115 h 323958"/>
                    <a:gd name="connsiteX23" fmla="*/ 73959 w 375434"/>
                    <a:gd name="connsiteY23" fmla="*/ 114356 h 323958"/>
                    <a:gd name="connsiteX24" fmla="*/ 72839 w 375434"/>
                    <a:gd name="connsiteY24" fmla="*/ 139009 h 323958"/>
                    <a:gd name="connsiteX25" fmla="*/ 66115 w 375434"/>
                    <a:gd name="connsiteY25" fmla="*/ 143492 h 323958"/>
                    <a:gd name="connsiteX26" fmla="*/ 2241 w 375434"/>
                    <a:gd name="connsiteY26" fmla="*/ 144612 h 323958"/>
                    <a:gd name="connsiteX27" fmla="*/ 4483 w 375434"/>
                    <a:gd name="connsiteY27" fmla="*/ 151336 h 323958"/>
                    <a:gd name="connsiteX28" fmla="*/ 12327 w 375434"/>
                    <a:gd name="connsiteY28" fmla="*/ 161421 h 323958"/>
                    <a:gd name="connsiteX29" fmla="*/ 16809 w 375434"/>
                    <a:gd name="connsiteY29" fmla="*/ 169265 h 323958"/>
                    <a:gd name="connsiteX30" fmla="*/ 15689 w 375434"/>
                    <a:gd name="connsiteY30" fmla="*/ 173747 h 323958"/>
                    <a:gd name="connsiteX31" fmla="*/ 19050 w 375434"/>
                    <a:gd name="connsiteY31" fmla="*/ 170386 h 323958"/>
                    <a:gd name="connsiteX32" fmla="*/ 29136 w 375434"/>
                    <a:gd name="connsiteY32" fmla="*/ 167024 h 323958"/>
                    <a:gd name="connsiteX33" fmla="*/ 33618 w 375434"/>
                    <a:gd name="connsiteY33" fmla="*/ 163662 h 323958"/>
                    <a:gd name="connsiteX34" fmla="*/ 51547 w 375434"/>
                    <a:gd name="connsiteY34" fmla="*/ 158059 h 323958"/>
                    <a:gd name="connsiteX35" fmla="*/ 73959 w 375434"/>
                    <a:gd name="connsiteY35" fmla="*/ 159180 h 323958"/>
                    <a:gd name="connsiteX36" fmla="*/ 85165 w 375434"/>
                    <a:gd name="connsiteY36" fmla="*/ 162542 h 323958"/>
                    <a:gd name="connsiteX37" fmla="*/ 94130 w 375434"/>
                    <a:gd name="connsiteY37" fmla="*/ 164783 h 323958"/>
                    <a:gd name="connsiteX38" fmla="*/ 100853 w 375434"/>
                    <a:gd name="connsiteY38" fmla="*/ 169265 h 323958"/>
                    <a:gd name="connsiteX39" fmla="*/ 110939 w 375434"/>
                    <a:gd name="connsiteY39" fmla="*/ 177109 h 323958"/>
                    <a:gd name="connsiteX40" fmla="*/ 116541 w 375434"/>
                    <a:gd name="connsiteY40" fmla="*/ 180471 h 323958"/>
                    <a:gd name="connsiteX41" fmla="*/ 119903 w 375434"/>
                    <a:gd name="connsiteY41" fmla="*/ 182712 h 323958"/>
                    <a:gd name="connsiteX42" fmla="*/ 129989 w 375434"/>
                    <a:gd name="connsiteY42" fmla="*/ 186074 h 323958"/>
                    <a:gd name="connsiteX43" fmla="*/ 136712 w 375434"/>
                    <a:gd name="connsiteY43" fmla="*/ 190556 h 323958"/>
                    <a:gd name="connsiteX44" fmla="*/ 141194 w 375434"/>
                    <a:gd name="connsiteY44" fmla="*/ 193918 h 323958"/>
                    <a:gd name="connsiteX45" fmla="*/ 144556 w 375434"/>
                    <a:gd name="connsiteY45" fmla="*/ 195039 h 323958"/>
                    <a:gd name="connsiteX46" fmla="*/ 140074 w 375434"/>
                    <a:gd name="connsiteY46" fmla="*/ 211847 h 323958"/>
                    <a:gd name="connsiteX47" fmla="*/ 134471 w 375434"/>
                    <a:gd name="connsiteY47" fmla="*/ 217450 h 323958"/>
                    <a:gd name="connsiteX48" fmla="*/ 132230 w 375434"/>
                    <a:gd name="connsiteY48" fmla="*/ 224174 h 323958"/>
                    <a:gd name="connsiteX49" fmla="*/ 129989 w 375434"/>
                    <a:gd name="connsiteY49" fmla="*/ 227536 h 323958"/>
                    <a:gd name="connsiteX50" fmla="*/ 126627 w 375434"/>
                    <a:gd name="connsiteY50" fmla="*/ 234259 h 323958"/>
                    <a:gd name="connsiteX51" fmla="*/ 117662 w 375434"/>
                    <a:gd name="connsiteY51" fmla="*/ 236500 h 323958"/>
                    <a:gd name="connsiteX52" fmla="*/ 107577 w 375434"/>
                    <a:gd name="connsiteY52" fmla="*/ 235380 h 323958"/>
                    <a:gd name="connsiteX53" fmla="*/ 98612 w 375434"/>
                    <a:gd name="connsiteY53" fmla="*/ 229777 h 323958"/>
                    <a:gd name="connsiteX54" fmla="*/ 94130 w 375434"/>
                    <a:gd name="connsiteY54" fmla="*/ 228656 h 323958"/>
                    <a:gd name="connsiteX55" fmla="*/ 90768 w 375434"/>
                    <a:gd name="connsiteY55" fmla="*/ 226415 h 323958"/>
                    <a:gd name="connsiteX56" fmla="*/ 72839 w 375434"/>
                    <a:gd name="connsiteY56" fmla="*/ 226415 h 323958"/>
                    <a:gd name="connsiteX57" fmla="*/ 69477 w 375434"/>
                    <a:gd name="connsiteY57" fmla="*/ 232018 h 323958"/>
                    <a:gd name="connsiteX58" fmla="*/ 66115 w 375434"/>
                    <a:gd name="connsiteY58" fmla="*/ 242103 h 323958"/>
                    <a:gd name="connsiteX59" fmla="*/ 58271 w 375434"/>
                    <a:gd name="connsiteY59" fmla="*/ 244345 h 323958"/>
                    <a:gd name="connsiteX60" fmla="*/ 54909 w 375434"/>
                    <a:gd name="connsiteY60" fmla="*/ 246586 h 323958"/>
                    <a:gd name="connsiteX61" fmla="*/ 51547 w 375434"/>
                    <a:gd name="connsiteY61" fmla="*/ 247706 h 323958"/>
                    <a:gd name="connsiteX62" fmla="*/ 49306 w 375434"/>
                    <a:gd name="connsiteY62" fmla="*/ 251068 h 323958"/>
                    <a:gd name="connsiteX63" fmla="*/ 52668 w 375434"/>
                    <a:gd name="connsiteY63" fmla="*/ 254430 h 323958"/>
                    <a:gd name="connsiteX64" fmla="*/ 53789 w 375434"/>
                    <a:gd name="connsiteY64" fmla="*/ 265636 h 323958"/>
                    <a:gd name="connsiteX65" fmla="*/ 62753 w 375434"/>
                    <a:gd name="connsiteY65" fmla="*/ 266756 h 323958"/>
                    <a:gd name="connsiteX66" fmla="*/ 70597 w 375434"/>
                    <a:gd name="connsiteY66" fmla="*/ 268997 h 323958"/>
                    <a:gd name="connsiteX67" fmla="*/ 78441 w 375434"/>
                    <a:gd name="connsiteY67" fmla="*/ 270118 h 323958"/>
                    <a:gd name="connsiteX68" fmla="*/ 80683 w 375434"/>
                    <a:gd name="connsiteY68" fmla="*/ 272359 h 323958"/>
                    <a:gd name="connsiteX69" fmla="*/ 84044 w 375434"/>
                    <a:gd name="connsiteY69" fmla="*/ 276842 h 323958"/>
                    <a:gd name="connsiteX70" fmla="*/ 86286 w 375434"/>
                    <a:gd name="connsiteY70" fmla="*/ 280203 h 323958"/>
                    <a:gd name="connsiteX71" fmla="*/ 91889 w 375434"/>
                    <a:gd name="connsiteY71" fmla="*/ 285806 h 323958"/>
                    <a:gd name="connsiteX72" fmla="*/ 103094 w 375434"/>
                    <a:gd name="connsiteY72" fmla="*/ 294771 h 323958"/>
                    <a:gd name="connsiteX73" fmla="*/ 114300 w 375434"/>
                    <a:gd name="connsiteY73" fmla="*/ 304856 h 323958"/>
                    <a:gd name="connsiteX74" fmla="*/ 125506 w 375434"/>
                    <a:gd name="connsiteY74" fmla="*/ 317183 h 323958"/>
                    <a:gd name="connsiteX75" fmla="*/ 131109 w 375434"/>
                    <a:gd name="connsiteY75" fmla="*/ 323906 h 323958"/>
                    <a:gd name="connsiteX76" fmla="*/ 132230 w 375434"/>
                    <a:gd name="connsiteY76" fmla="*/ 320545 h 323958"/>
                    <a:gd name="connsiteX77" fmla="*/ 137833 w 375434"/>
                    <a:gd name="connsiteY77" fmla="*/ 317183 h 323958"/>
                    <a:gd name="connsiteX78" fmla="*/ 141194 w 375434"/>
                    <a:gd name="connsiteY78" fmla="*/ 316062 h 323958"/>
                    <a:gd name="connsiteX79" fmla="*/ 144556 w 375434"/>
                    <a:gd name="connsiteY79" fmla="*/ 313821 h 323958"/>
                    <a:gd name="connsiteX80" fmla="*/ 152400 w 375434"/>
                    <a:gd name="connsiteY80" fmla="*/ 312700 h 323958"/>
                    <a:gd name="connsiteX81" fmla="*/ 162486 w 375434"/>
                    <a:gd name="connsiteY81" fmla="*/ 310459 h 323958"/>
                    <a:gd name="connsiteX82" fmla="*/ 166968 w 375434"/>
                    <a:gd name="connsiteY82" fmla="*/ 308218 h 323958"/>
                    <a:gd name="connsiteX83" fmla="*/ 170330 w 375434"/>
                    <a:gd name="connsiteY83" fmla="*/ 305977 h 323958"/>
                    <a:gd name="connsiteX84" fmla="*/ 173691 w 375434"/>
                    <a:gd name="connsiteY84" fmla="*/ 304856 h 323958"/>
                    <a:gd name="connsiteX85" fmla="*/ 181536 w 375434"/>
                    <a:gd name="connsiteY85" fmla="*/ 300374 h 323958"/>
                    <a:gd name="connsiteX86" fmla="*/ 184897 w 375434"/>
                    <a:gd name="connsiteY86" fmla="*/ 298133 h 323958"/>
                    <a:gd name="connsiteX87" fmla="*/ 188259 w 375434"/>
                    <a:gd name="connsiteY87" fmla="*/ 297012 h 323958"/>
                    <a:gd name="connsiteX88" fmla="*/ 191621 w 375434"/>
                    <a:gd name="connsiteY88" fmla="*/ 294771 h 323958"/>
                    <a:gd name="connsiteX89" fmla="*/ 198344 w 375434"/>
                    <a:gd name="connsiteY89" fmla="*/ 291409 h 323958"/>
                    <a:gd name="connsiteX90" fmla="*/ 206189 w 375434"/>
                    <a:gd name="connsiteY90" fmla="*/ 286927 h 323958"/>
                    <a:gd name="connsiteX91" fmla="*/ 209550 w 375434"/>
                    <a:gd name="connsiteY91" fmla="*/ 284686 h 323958"/>
                    <a:gd name="connsiteX92" fmla="*/ 212912 w 375434"/>
                    <a:gd name="connsiteY92" fmla="*/ 283565 h 323958"/>
                    <a:gd name="connsiteX93" fmla="*/ 217394 w 375434"/>
                    <a:gd name="connsiteY93" fmla="*/ 281324 h 323958"/>
                    <a:gd name="connsiteX94" fmla="*/ 220756 w 375434"/>
                    <a:gd name="connsiteY94" fmla="*/ 280203 h 323958"/>
                    <a:gd name="connsiteX95" fmla="*/ 226359 w 375434"/>
                    <a:gd name="connsiteY95" fmla="*/ 277962 h 323958"/>
                    <a:gd name="connsiteX96" fmla="*/ 233083 w 375434"/>
                    <a:gd name="connsiteY96" fmla="*/ 276842 h 323958"/>
                    <a:gd name="connsiteX97" fmla="*/ 235324 w 375434"/>
                    <a:gd name="connsiteY97" fmla="*/ 273480 h 323958"/>
                    <a:gd name="connsiteX98" fmla="*/ 237565 w 375434"/>
                    <a:gd name="connsiteY98" fmla="*/ 268997 h 323958"/>
                    <a:gd name="connsiteX99" fmla="*/ 240927 w 375434"/>
                    <a:gd name="connsiteY99" fmla="*/ 265636 h 323958"/>
                    <a:gd name="connsiteX100" fmla="*/ 247650 w 375434"/>
                    <a:gd name="connsiteY100" fmla="*/ 263395 h 323958"/>
                    <a:gd name="connsiteX101" fmla="*/ 248771 w 375434"/>
                    <a:gd name="connsiteY101" fmla="*/ 267877 h 323958"/>
                    <a:gd name="connsiteX102" fmla="*/ 252133 w 375434"/>
                    <a:gd name="connsiteY102" fmla="*/ 271239 h 323958"/>
                    <a:gd name="connsiteX103" fmla="*/ 255494 w 375434"/>
                    <a:gd name="connsiteY103" fmla="*/ 276842 h 323958"/>
                    <a:gd name="connsiteX104" fmla="*/ 258856 w 375434"/>
                    <a:gd name="connsiteY104" fmla="*/ 282445 h 323958"/>
                    <a:gd name="connsiteX105" fmla="*/ 265580 w 375434"/>
                    <a:gd name="connsiteY105" fmla="*/ 285806 h 323958"/>
                    <a:gd name="connsiteX106" fmla="*/ 270062 w 375434"/>
                    <a:gd name="connsiteY106" fmla="*/ 286927 h 323958"/>
                    <a:gd name="connsiteX107" fmla="*/ 277906 w 375434"/>
                    <a:gd name="connsiteY107" fmla="*/ 289168 h 323958"/>
                    <a:gd name="connsiteX108" fmla="*/ 281268 w 375434"/>
                    <a:gd name="connsiteY108" fmla="*/ 288047 h 323958"/>
                    <a:gd name="connsiteX109" fmla="*/ 331694 w 375434"/>
                    <a:gd name="connsiteY109" fmla="*/ 284686 h 323958"/>
                    <a:gd name="connsiteX110" fmla="*/ 337297 w 375434"/>
                    <a:gd name="connsiteY110" fmla="*/ 283565 h 323958"/>
                    <a:gd name="connsiteX111" fmla="*/ 336177 w 375434"/>
                    <a:gd name="connsiteY111" fmla="*/ 276842 h 323958"/>
                    <a:gd name="connsiteX112" fmla="*/ 332815 w 375434"/>
                    <a:gd name="connsiteY112" fmla="*/ 273480 h 323958"/>
                    <a:gd name="connsiteX113" fmla="*/ 324971 w 375434"/>
                    <a:gd name="connsiteY113" fmla="*/ 267877 h 323958"/>
                    <a:gd name="connsiteX114" fmla="*/ 326091 w 375434"/>
                    <a:gd name="connsiteY114" fmla="*/ 262274 h 323958"/>
                    <a:gd name="connsiteX115" fmla="*/ 332815 w 375434"/>
                    <a:gd name="connsiteY115" fmla="*/ 261153 h 323958"/>
                    <a:gd name="connsiteX116" fmla="*/ 356347 w 375434"/>
                    <a:gd name="connsiteY116" fmla="*/ 258912 h 323958"/>
                    <a:gd name="connsiteX117" fmla="*/ 363071 w 375434"/>
                    <a:gd name="connsiteY117" fmla="*/ 254430 h 323958"/>
                    <a:gd name="connsiteX118" fmla="*/ 369794 w 375434"/>
                    <a:gd name="connsiteY118" fmla="*/ 251068 h 323958"/>
                    <a:gd name="connsiteX119" fmla="*/ 372036 w 375434"/>
                    <a:gd name="connsiteY119" fmla="*/ 247706 h 323958"/>
                    <a:gd name="connsiteX120" fmla="*/ 375397 w 375434"/>
                    <a:gd name="connsiteY120" fmla="*/ 246586 h 323958"/>
                    <a:gd name="connsiteX121" fmla="*/ 373156 w 375434"/>
                    <a:gd name="connsiteY121" fmla="*/ 240983 h 323958"/>
                    <a:gd name="connsiteX122" fmla="*/ 370915 w 375434"/>
                    <a:gd name="connsiteY122" fmla="*/ 233139 h 323958"/>
                    <a:gd name="connsiteX123" fmla="*/ 367553 w 375434"/>
                    <a:gd name="connsiteY123" fmla="*/ 232018 h 323958"/>
                    <a:gd name="connsiteX124" fmla="*/ 357468 w 375434"/>
                    <a:gd name="connsiteY124" fmla="*/ 227536 h 323958"/>
                    <a:gd name="connsiteX125" fmla="*/ 352986 w 375434"/>
                    <a:gd name="connsiteY125" fmla="*/ 225295 h 323958"/>
                    <a:gd name="connsiteX126" fmla="*/ 344021 w 375434"/>
                    <a:gd name="connsiteY126" fmla="*/ 224174 h 323958"/>
                    <a:gd name="connsiteX127" fmla="*/ 337297 w 375434"/>
                    <a:gd name="connsiteY127" fmla="*/ 220812 h 323958"/>
                    <a:gd name="connsiteX128" fmla="*/ 333936 w 375434"/>
                    <a:gd name="connsiteY128" fmla="*/ 218571 h 323958"/>
                    <a:gd name="connsiteX129" fmla="*/ 330574 w 375434"/>
                    <a:gd name="connsiteY129" fmla="*/ 217450 h 323958"/>
                    <a:gd name="connsiteX130" fmla="*/ 323850 w 375434"/>
                    <a:gd name="connsiteY130" fmla="*/ 214089 h 323958"/>
                    <a:gd name="connsiteX131" fmla="*/ 318247 w 375434"/>
                    <a:gd name="connsiteY131" fmla="*/ 210727 h 323958"/>
                    <a:gd name="connsiteX132" fmla="*/ 314886 w 375434"/>
                    <a:gd name="connsiteY132" fmla="*/ 207365 h 323958"/>
                    <a:gd name="connsiteX133" fmla="*/ 311524 w 375434"/>
                    <a:gd name="connsiteY133" fmla="*/ 205124 h 323958"/>
                    <a:gd name="connsiteX134" fmla="*/ 309283 w 375434"/>
                    <a:gd name="connsiteY134" fmla="*/ 200642 h 323958"/>
                    <a:gd name="connsiteX135" fmla="*/ 296956 w 375434"/>
                    <a:gd name="connsiteY135" fmla="*/ 192797 h 323958"/>
                    <a:gd name="connsiteX136" fmla="*/ 283509 w 375434"/>
                    <a:gd name="connsiteY136" fmla="*/ 181592 h 323958"/>
                    <a:gd name="connsiteX137" fmla="*/ 277906 w 375434"/>
                    <a:gd name="connsiteY137" fmla="*/ 178230 h 323958"/>
                    <a:gd name="connsiteX138" fmla="*/ 272303 w 375434"/>
                    <a:gd name="connsiteY138" fmla="*/ 171506 h 323958"/>
                    <a:gd name="connsiteX139" fmla="*/ 276786 w 375434"/>
                    <a:gd name="connsiteY139" fmla="*/ 170386 h 323958"/>
                    <a:gd name="connsiteX140" fmla="*/ 284630 w 375434"/>
                    <a:gd name="connsiteY140" fmla="*/ 168145 h 323958"/>
                    <a:gd name="connsiteX141" fmla="*/ 291353 w 375434"/>
                    <a:gd name="connsiteY141" fmla="*/ 167024 h 323958"/>
                    <a:gd name="connsiteX142" fmla="*/ 292474 w 375434"/>
                    <a:gd name="connsiteY142" fmla="*/ 163662 h 323958"/>
                    <a:gd name="connsiteX143" fmla="*/ 290233 w 375434"/>
                    <a:gd name="connsiteY143" fmla="*/ 140130 h 323958"/>
                    <a:gd name="connsiteX144" fmla="*/ 289112 w 375434"/>
                    <a:gd name="connsiteY144" fmla="*/ 136768 h 323958"/>
                    <a:gd name="connsiteX145" fmla="*/ 286871 w 375434"/>
                    <a:gd name="connsiteY145" fmla="*/ 127803 h 323958"/>
                    <a:gd name="connsiteX146" fmla="*/ 283509 w 375434"/>
                    <a:gd name="connsiteY146" fmla="*/ 107633 h 323958"/>
                    <a:gd name="connsiteX147" fmla="*/ 286871 w 375434"/>
                    <a:gd name="connsiteY147" fmla="*/ 79618 h 323958"/>
                    <a:gd name="connsiteX148" fmla="*/ 287991 w 375434"/>
                    <a:gd name="connsiteY148" fmla="*/ 70653 h 323958"/>
                    <a:gd name="connsiteX149" fmla="*/ 292474 w 375434"/>
                    <a:gd name="connsiteY149" fmla="*/ 53845 h 323958"/>
                    <a:gd name="connsiteX150" fmla="*/ 290233 w 375434"/>
                    <a:gd name="connsiteY150" fmla="*/ 43759 h 323958"/>
                    <a:gd name="connsiteX151" fmla="*/ 275665 w 375434"/>
                    <a:gd name="connsiteY151" fmla="*/ 41518 h 323958"/>
                    <a:gd name="connsiteX152" fmla="*/ 263339 w 375434"/>
                    <a:gd name="connsiteY152" fmla="*/ 39277 h 323958"/>
                    <a:gd name="connsiteX153" fmla="*/ 249891 w 375434"/>
                    <a:gd name="connsiteY153" fmla="*/ 42639 h 323958"/>
                    <a:gd name="connsiteX154" fmla="*/ 247650 w 375434"/>
                    <a:gd name="connsiteY154" fmla="*/ 46000 h 323958"/>
                    <a:gd name="connsiteX155" fmla="*/ 248771 w 375434"/>
                    <a:gd name="connsiteY155" fmla="*/ 60568 h 323958"/>
                    <a:gd name="connsiteX156" fmla="*/ 247650 w 375434"/>
                    <a:gd name="connsiteY156" fmla="*/ 74015 h 323958"/>
                    <a:gd name="connsiteX157" fmla="*/ 244289 w 375434"/>
                    <a:gd name="connsiteY157" fmla="*/ 76256 h 323958"/>
                    <a:gd name="connsiteX158" fmla="*/ 238686 w 375434"/>
                    <a:gd name="connsiteY158" fmla="*/ 75136 h 323958"/>
                    <a:gd name="connsiteX159" fmla="*/ 231962 w 375434"/>
                    <a:gd name="connsiteY159" fmla="*/ 72895 h 323958"/>
                    <a:gd name="connsiteX160" fmla="*/ 228600 w 375434"/>
                    <a:gd name="connsiteY160" fmla="*/ 69533 h 323958"/>
                    <a:gd name="connsiteX161" fmla="*/ 225239 w 375434"/>
                    <a:gd name="connsiteY161" fmla="*/ 67292 h 323958"/>
                    <a:gd name="connsiteX162" fmla="*/ 220756 w 375434"/>
                    <a:gd name="connsiteY162" fmla="*/ 51603 h 323958"/>
                    <a:gd name="connsiteX163" fmla="*/ 216274 w 375434"/>
                    <a:gd name="connsiteY163" fmla="*/ 49362 h 323958"/>
                    <a:gd name="connsiteX164" fmla="*/ 209550 w 375434"/>
                    <a:gd name="connsiteY164" fmla="*/ 42639 h 323958"/>
                    <a:gd name="connsiteX165" fmla="*/ 206189 w 375434"/>
                    <a:gd name="connsiteY165" fmla="*/ 37036 h 323958"/>
                    <a:gd name="connsiteX166" fmla="*/ 199465 w 375434"/>
                    <a:gd name="connsiteY166" fmla="*/ 33674 h 323958"/>
                    <a:gd name="connsiteX167" fmla="*/ 189380 w 375434"/>
                    <a:gd name="connsiteY167" fmla="*/ 38156 h 323958"/>
                    <a:gd name="connsiteX168" fmla="*/ 188259 w 375434"/>
                    <a:gd name="connsiteY168" fmla="*/ 42639 h 323958"/>
                    <a:gd name="connsiteX169" fmla="*/ 186018 w 375434"/>
                    <a:gd name="connsiteY169" fmla="*/ 48242 h 323958"/>
                    <a:gd name="connsiteX170" fmla="*/ 184897 w 375434"/>
                    <a:gd name="connsiteY170" fmla="*/ 51603 h 323958"/>
                    <a:gd name="connsiteX171" fmla="*/ 182656 w 375434"/>
                    <a:gd name="connsiteY171" fmla="*/ 53845 h 323958"/>
                    <a:gd name="connsiteX172" fmla="*/ 181536 w 375434"/>
                    <a:gd name="connsiteY172" fmla="*/ 58327 h 323958"/>
                    <a:gd name="connsiteX173" fmla="*/ 174812 w 375434"/>
                    <a:gd name="connsiteY173" fmla="*/ 65050 h 323958"/>
                    <a:gd name="connsiteX174" fmla="*/ 168089 w 375434"/>
                    <a:gd name="connsiteY174" fmla="*/ 67292 h 323958"/>
                    <a:gd name="connsiteX175" fmla="*/ 165847 w 375434"/>
                    <a:gd name="connsiteY175" fmla="*/ 53845 h 323958"/>
                    <a:gd name="connsiteX176" fmla="*/ 164727 w 375434"/>
                    <a:gd name="connsiteY176" fmla="*/ 40397 h 323958"/>
                    <a:gd name="connsiteX177" fmla="*/ 163606 w 375434"/>
                    <a:gd name="connsiteY177" fmla="*/ 37036 h 323958"/>
                    <a:gd name="connsiteX178" fmla="*/ 158003 w 375434"/>
                    <a:gd name="connsiteY178" fmla="*/ 35915 h 323958"/>
                    <a:gd name="connsiteX179" fmla="*/ 140074 w 375434"/>
                    <a:gd name="connsiteY179" fmla="*/ 38156 h 323958"/>
                    <a:gd name="connsiteX180" fmla="*/ 134471 w 375434"/>
                    <a:gd name="connsiteY180" fmla="*/ 46000 h 323958"/>
                    <a:gd name="connsiteX181" fmla="*/ 131109 w 375434"/>
                    <a:gd name="connsiteY181" fmla="*/ 49362 h 323958"/>
                    <a:gd name="connsiteX182" fmla="*/ 128868 w 375434"/>
                    <a:gd name="connsiteY182" fmla="*/ 54965 h 323958"/>
                    <a:gd name="connsiteX183" fmla="*/ 127747 w 375434"/>
                    <a:gd name="connsiteY183" fmla="*/ 58327 h 323958"/>
                    <a:gd name="connsiteX184" fmla="*/ 121024 w 375434"/>
                    <a:gd name="connsiteY184" fmla="*/ 63930 h 323958"/>
                    <a:gd name="connsiteX185" fmla="*/ 114300 w 375434"/>
                    <a:gd name="connsiteY185" fmla="*/ 62809 h 323958"/>
                    <a:gd name="connsiteX186" fmla="*/ 113180 w 375434"/>
                    <a:gd name="connsiteY186" fmla="*/ 59447 h 323958"/>
                    <a:gd name="connsiteX187" fmla="*/ 109818 w 375434"/>
                    <a:gd name="connsiteY187" fmla="*/ 58327 h 323958"/>
                    <a:gd name="connsiteX188" fmla="*/ 108697 w 375434"/>
                    <a:gd name="connsiteY188" fmla="*/ 54965 h 323958"/>
                    <a:gd name="connsiteX189" fmla="*/ 105336 w 375434"/>
                    <a:gd name="connsiteY189" fmla="*/ 51603 h 323958"/>
                    <a:gd name="connsiteX190" fmla="*/ 103094 w 375434"/>
                    <a:gd name="connsiteY190" fmla="*/ 48242 h 323958"/>
                    <a:gd name="connsiteX191" fmla="*/ 99733 w 375434"/>
                    <a:gd name="connsiteY191" fmla="*/ 41518 h 323958"/>
                    <a:gd name="connsiteX192" fmla="*/ 98612 w 375434"/>
                    <a:gd name="connsiteY192" fmla="*/ 38156 h 323958"/>
                    <a:gd name="connsiteX193" fmla="*/ 95250 w 375434"/>
                    <a:gd name="connsiteY193" fmla="*/ 35915 h 323958"/>
                    <a:gd name="connsiteX194" fmla="*/ 91889 w 375434"/>
                    <a:gd name="connsiteY194" fmla="*/ 25830 h 323958"/>
                    <a:gd name="connsiteX195" fmla="*/ 89647 w 375434"/>
                    <a:gd name="connsiteY195" fmla="*/ 17986 h 323958"/>
                    <a:gd name="connsiteX196" fmla="*/ 87406 w 375434"/>
                    <a:gd name="connsiteY196" fmla="*/ 14624 h 323958"/>
                    <a:gd name="connsiteX197" fmla="*/ 84044 w 375434"/>
                    <a:gd name="connsiteY197" fmla="*/ 56 h 323958"/>
                    <a:gd name="connsiteX198" fmla="*/ 75080 w 375434"/>
                    <a:gd name="connsiteY198" fmla="*/ 17986 h 323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375434" h="323958">
                      <a:moveTo>
                        <a:pt x="75080" y="17986"/>
                      </a:moveTo>
                      <a:lnTo>
                        <a:pt x="75080" y="17986"/>
                      </a:lnTo>
                      <a:cubicBezTo>
                        <a:pt x="72092" y="20227"/>
                        <a:pt x="69223" y="22637"/>
                        <a:pt x="66115" y="24709"/>
                      </a:cubicBezTo>
                      <a:cubicBezTo>
                        <a:pt x="60194" y="28656"/>
                        <a:pt x="63310" y="25607"/>
                        <a:pt x="57150" y="28071"/>
                      </a:cubicBezTo>
                      <a:cubicBezTo>
                        <a:pt x="54824" y="29002"/>
                        <a:pt x="52668" y="30312"/>
                        <a:pt x="50427" y="31433"/>
                      </a:cubicBezTo>
                      <a:cubicBezTo>
                        <a:pt x="49306" y="32927"/>
                        <a:pt x="48678" y="34974"/>
                        <a:pt x="47065" y="35915"/>
                      </a:cubicBezTo>
                      <a:cubicBezTo>
                        <a:pt x="44004" y="37700"/>
                        <a:pt x="36980" y="39277"/>
                        <a:pt x="36980" y="39277"/>
                      </a:cubicBezTo>
                      <a:cubicBezTo>
                        <a:pt x="34502" y="41755"/>
                        <a:pt x="33376" y="43320"/>
                        <a:pt x="30256" y="44880"/>
                      </a:cubicBezTo>
                      <a:cubicBezTo>
                        <a:pt x="29199" y="45408"/>
                        <a:pt x="28015" y="45627"/>
                        <a:pt x="26894" y="46000"/>
                      </a:cubicBezTo>
                      <a:cubicBezTo>
                        <a:pt x="26521" y="47121"/>
                        <a:pt x="26302" y="48305"/>
                        <a:pt x="25774" y="49362"/>
                      </a:cubicBezTo>
                      <a:cubicBezTo>
                        <a:pt x="25172" y="50567"/>
                        <a:pt x="23920" y="51434"/>
                        <a:pt x="23533" y="52724"/>
                      </a:cubicBezTo>
                      <a:cubicBezTo>
                        <a:pt x="22774" y="55254"/>
                        <a:pt x="23107" y="58020"/>
                        <a:pt x="22412" y="60568"/>
                      </a:cubicBezTo>
                      <a:cubicBezTo>
                        <a:pt x="21972" y="62179"/>
                        <a:pt x="20791" y="63499"/>
                        <a:pt x="20171" y="65050"/>
                      </a:cubicBezTo>
                      <a:cubicBezTo>
                        <a:pt x="19294" y="67244"/>
                        <a:pt x="18442" y="69468"/>
                        <a:pt x="17930" y="71774"/>
                      </a:cubicBezTo>
                      <a:cubicBezTo>
                        <a:pt x="15284" y="83682"/>
                        <a:pt x="17755" y="79104"/>
                        <a:pt x="12327" y="86342"/>
                      </a:cubicBezTo>
                      <a:cubicBezTo>
                        <a:pt x="13530" y="87244"/>
                        <a:pt x="20071" y="89935"/>
                        <a:pt x="15689" y="93065"/>
                      </a:cubicBezTo>
                      <a:cubicBezTo>
                        <a:pt x="13767" y="94438"/>
                        <a:pt x="8965" y="95306"/>
                        <a:pt x="8965" y="95306"/>
                      </a:cubicBezTo>
                      <a:cubicBezTo>
                        <a:pt x="8218" y="96427"/>
                        <a:pt x="7619" y="97661"/>
                        <a:pt x="6724" y="98668"/>
                      </a:cubicBezTo>
                      <a:cubicBezTo>
                        <a:pt x="4618" y="101037"/>
                        <a:pt x="0" y="105392"/>
                        <a:pt x="0" y="105392"/>
                      </a:cubicBezTo>
                      <a:cubicBezTo>
                        <a:pt x="747" y="108007"/>
                        <a:pt x="1460" y="110631"/>
                        <a:pt x="2241" y="113236"/>
                      </a:cubicBezTo>
                      <a:cubicBezTo>
                        <a:pt x="2580" y="114367"/>
                        <a:pt x="2187" y="116479"/>
                        <a:pt x="3362" y="116597"/>
                      </a:cubicBezTo>
                      <a:cubicBezTo>
                        <a:pt x="6279" y="116889"/>
                        <a:pt x="34981" y="114739"/>
                        <a:pt x="40341" y="114356"/>
                      </a:cubicBezTo>
                      <a:cubicBezTo>
                        <a:pt x="44824" y="113609"/>
                        <a:pt x="49248" y="112304"/>
                        <a:pt x="53789" y="112115"/>
                      </a:cubicBezTo>
                      <a:cubicBezTo>
                        <a:pt x="60068" y="111854"/>
                        <a:pt x="67563" y="113291"/>
                        <a:pt x="73959" y="114356"/>
                      </a:cubicBezTo>
                      <a:cubicBezTo>
                        <a:pt x="73586" y="122574"/>
                        <a:pt x="74139" y="130886"/>
                        <a:pt x="72839" y="139009"/>
                      </a:cubicBezTo>
                      <a:cubicBezTo>
                        <a:pt x="72501" y="141119"/>
                        <a:pt x="68103" y="143426"/>
                        <a:pt x="66115" y="143492"/>
                      </a:cubicBezTo>
                      <a:cubicBezTo>
                        <a:pt x="44832" y="144201"/>
                        <a:pt x="23532" y="144239"/>
                        <a:pt x="2241" y="144612"/>
                      </a:cubicBezTo>
                      <a:cubicBezTo>
                        <a:pt x="2988" y="146853"/>
                        <a:pt x="3172" y="149370"/>
                        <a:pt x="4483" y="151336"/>
                      </a:cubicBezTo>
                      <a:cubicBezTo>
                        <a:pt x="15814" y="168333"/>
                        <a:pt x="3547" y="150885"/>
                        <a:pt x="12327" y="161421"/>
                      </a:cubicBezTo>
                      <a:cubicBezTo>
                        <a:pt x="14306" y="163796"/>
                        <a:pt x="15440" y="166526"/>
                        <a:pt x="16809" y="169265"/>
                      </a:cubicBezTo>
                      <a:cubicBezTo>
                        <a:pt x="16436" y="170759"/>
                        <a:pt x="14312" y="173058"/>
                        <a:pt x="15689" y="173747"/>
                      </a:cubicBezTo>
                      <a:cubicBezTo>
                        <a:pt x="17106" y="174456"/>
                        <a:pt x="17761" y="171307"/>
                        <a:pt x="19050" y="170386"/>
                      </a:cubicBezTo>
                      <a:cubicBezTo>
                        <a:pt x="22658" y="167809"/>
                        <a:pt x="24835" y="167885"/>
                        <a:pt x="29136" y="167024"/>
                      </a:cubicBezTo>
                      <a:cubicBezTo>
                        <a:pt x="30630" y="165903"/>
                        <a:pt x="31922" y="164445"/>
                        <a:pt x="33618" y="163662"/>
                      </a:cubicBezTo>
                      <a:cubicBezTo>
                        <a:pt x="37050" y="162078"/>
                        <a:pt x="47381" y="159249"/>
                        <a:pt x="51547" y="158059"/>
                      </a:cubicBezTo>
                      <a:cubicBezTo>
                        <a:pt x="59018" y="158433"/>
                        <a:pt x="66503" y="158584"/>
                        <a:pt x="73959" y="159180"/>
                      </a:cubicBezTo>
                      <a:cubicBezTo>
                        <a:pt x="79050" y="159587"/>
                        <a:pt x="80418" y="160762"/>
                        <a:pt x="85165" y="162542"/>
                      </a:cubicBezTo>
                      <a:cubicBezTo>
                        <a:pt x="89097" y="164016"/>
                        <a:pt x="89364" y="163829"/>
                        <a:pt x="94130" y="164783"/>
                      </a:cubicBezTo>
                      <a:cubicBezTo>
                        <a:pt x="96371" y="166277"/>
                        <a:pt x="98727" y="167612"/>
                        <a:pt x="100853" y="169265"/>
                      </a:cubicBezTo>
                      <a:cubicBezTo>
                        <a:pt x="104215" y="171880"/>
                        <a:pt x="107287" y="174917"/>
                        <a:pt x="110939" y="177109"/>
                      </a:cubicBezTo>
                      <a:cubicBezTo>
                        <a:pt x="112806" y="178230"/>
                        <a:pt x="114694" y="179317"/>
                        <a:pt x="116541" y="180471"/>
                      </a:cubicBezTo>
                      <a:cubicBezTo>
                        <a:pt x="117683" y="181185"/>
                        <a:pt x="118665" y="182181"/>
                        <a:pt x="119903" y="182712"/>
                      </a:cubicBezTo>
                      <a:cubicBezTo>
                        <a:pt x="129461" y="186808"/>
                        <a:pt x="118877" y="180013"/>
                        <a:pt x="129989" y="186074"/>
                      </a:cubicBezTo>
                      <a:cubicBezTo>
                        <a:pt x="132353" y="187364"/>
                        <a:pt x="134506" y="189011"/>
                        <a:pt x="136712" y="190556"/>
                      </a:cubicBezTo>
                      <a:cubicBezTo>
                        <a:pt x="138242" y="191627"/>
                        <a:pt x="139573" y="192991"/>
                        <a:pt x="141194" y="193918"/>
                      </a:cubicBezTo>
                      <a:cubicBezTo>
                        <a:pt x="142220" y="194504"/>
                        <a:pt x="143435" y="194665"/>
                        <a:pt x="144556" y="195039"/>
                      </a:cubicBezTo>
                      <a:cubicBezTo>
                        <a:pt x="143275" y="202728"/>
                        <a:pt x="144486" y="206805"/>
                        <a:pt x="140074" y="211847"/>
                      </a:cubicBezTo>
                      <a:cubicBezTo>
                        <a:pt x="138335" y="213835"/>
                        <a:pt x="134471" y="217450"/>
                        <a:pt x="134471" y="217450"/>
                      </a:cubicBezTo>
                      <a:cubicBezTo>
                        <a:pt x="133724" y="219691"/>
                        <a:pt x="133540" y="222208"/>
                        <a:pt x="132230" y="224174"/>
                      </a:cubicBezTo>
                      <a:cubicBezTo>
                        <a:pt x="131483" y="225295"/>
                        <a:pt x="130591" y="226331"/>
                        <a:pt x="129989" y="227536"/>
                      </a:cubicBezTo>
                      <a:cubicBezTo>
                        <a:pt x="129105" y="229303"/>
                        <a:pt x="128766" y="233189"/>
                        <a:pt x="126627" y="234259"/>
                      </a:cubicBezTo>
                      <a:cubicBezTo>
                        <a:pt x="123872" y="235637"/>
                        <a:pt x="117662" y="236500"/>
                        <a:pt x="117662" y="236500"/>
                      </a:cubicBezTo>
                      <a:cubicBezTo>
                        <a:pt x="114300" y="236127"/>
                        <a:pt x="110767" y="236506"/>
                        <a:pt x="107577" y="235380"/>
                      </a:cubicBezTo>
                      <a:cubicBezTo>
                        <a:pt x="104254" y="234207"/>
                        <a:pt x="102031" y="230632"/>
                        <a:pt x="98612" y="229777"/>
                      </a:cubicBezTo>
                      <a:lnTo>
                        <a:pt x="94130" y="228656"/>
                      </a:lnTo>
                      <a:cubicBezTo>
                        <a:pt x="93009" y="227909"/>
                        <a:pt x="92058" y="226802"/>
                        <a:pt x="90768" y="226415"/>
                      </a:cubicBezTo>
                      <a:cubicBezTo>
                        <a:pt x="83855" y="224342"/>
                        <a:pt x="80069" y="225612"/>
                        <a:pt x="72839" y="226415"/>
                      </a:cubicBezTo>
                      <a:cubicBezTo>
                        <a:pt x="71718" y="228283"/>
                        <a:pt x="70221" y="229971"/>
                        <a:pt x="69477" y="232018"/>
                      </a:cubicBezTo>
                      <a:cubicBezTo>
                        <a:pt x="68019" y="236027"/>
                        <a:pt x="69685" y="239247"/>
                        <a:pt x="66115" y="242103"/>
                      </a:cubicBezTo>
                      <a:cubicBezTo>
                        <a:pt x="65384" y="242688"/>
                        <a:pt x="58564" y="244272"/>
                        <a:pt x="58271" y="244345"/>
                      </a:cubicBezTo>
                      <a:cubicBezTo>
                        <a:pt x="57150" y="245092"/>
                        <a:pt x="56114" y="245984"/>
                        <a:pt x="54909" y="246586"/>
                      </a:cubicBezTo>
                      <a:cubicBezTo>
                        <a:pt x="53852" y="247114"/>
                        <a:pt x="52469" y="246968"/>
                        <a:pt x="51547" y="247706"/>
                      </a:cubicBezTo>
                      <a:cubicBezTo>
                        <a:pt x="50495" y="248547"/>
                        <a:pt x="50053" y="249947"/>
                        <a:pt x="49306" y="251068"/>
                      </a:cubicBezTo>
                      <a:cubicBezTo>
                        <a:pt x="50427" y="252189"/>
                        <a:pt x="52202" y="252915"/>
                        <a:pt x="52668" y="254430"/>
                      </a:cubicBezTo>
                      <a:cubicBezTo>
                        <a:pt x="53772" y="258018"/>
                        <a:pt x="51412" y="262731"/>
                        <a:pt x="53789" y="265636"/>
                      </a:cubicBezTo>
                      <a:cubicBezTo>
                        <a:pt x="55696" y="267967"/>
                        <a:pt x="59765" y="266383"/>
                        <a:pt x="62753" y="266756"/>
                      </a:cubicBezTo>
                      <a:cubicBezTo>
                        <a:pt x="65368" y="267503"/>
                        <a:pt x="67938" y="268427"/>
                        <a:pt x="70597" y="268997"/>
                      </a:cubicBezTo>
                      <a:cubicBezTo>
                        <a:pt x="73180" y="269550"/>
                        <a:pt x="75935" y="269283"/>
                        <a:pt x="78441" y="270118"/>
                      </a:cubicBezTo>
                      <a:cubicBezTo>
                        <a:pt x="79443" y="270452"/>
                        <a:pt x="80007" y="271547"/>
                        <a:pt x="80683" y="272359"/>
                      </a:cubicBezTo>
                      <a:cubicBezTo>
                        <a:pt x="81879" y="273794"/>
                        <a:pt x="82958" y="275322"/>
                        <a:pt x="84044" y="276842"/>
                      </a:cubicBezTo>
                      <a:cubicBezTo>
                        <a:pt x="84827" y="277938"/>
                        <a:pt x="85399" y="279190"/>
                        <a:pt x="86286" y="280203"/>
                      </a:cubicBezTo>
                      <a:cubicBezTo>
                        <a:pt x="88025" y="282191"/>
                        <a:pt x="89893" y="284076"/>
                        <a:pt x="91889" y="285806"/>
                      </a:cubicBezTo>
                      <a:cubicBezTo>
                        <a:pt x="95504" y="288939"/>
                        <a:pt x="100441" y="290791"/>
                        <a:pt x="103094" y="294771"/>
                      </a:cubicBezTo>
                      <a:cubicBezTo>
                        <a:pt x="108967" y="303580"/>
                        <a:pt x="105168" y="300290"/>
                        <a:pt x="114300" y="304856"/>
                      </a:cubicBezTo>
                      <a:cubicBezTo>
                        <a:pt x="122971" y="316005"/>
                        <a:pt x="118600" y="312580"/>
                        <a:pt x="125506" y="317183"/>
                      </a:cubicBezTo>
                      <a:cubicBezTo>
                        <a:pt x="125949" y="318069"/>
                        <a:pt x="128293" y="324610"/>
                        <a:pt x="131109" y="323906"/>
                      </a:cubicBezTo>
                      <a:cubicBezTo>
                        <a:pt x="132255" y="323620"/>
                        <a:pt x="131395" y="321380"/>
                        <a:pt x="132230" y="320545"/>
                      </a:cubicBezTo>
                      <a:cubicBezTo>
                        <a:pt x="133770" y="319005"/>
                        <a:pt x="135885" y="318157"/>
                        <a:pt x="137833" y="317183"/>
                      </a:cubicBezTo>
                      <a:cubicBezTo>
                        <a:pt x="138889" y="316655"/>
                        <a:pt x="140138" y="316590"/>
                        <a:pt x="141194" y="316062"/>
                      </a:cubicBezTo>
                      <a:cubicBezTo>
                        <a:pt x="142399" y="315460"/>
                        <a:pt x="143266" y="314208"/>
                        <a:pt x="144556" y="313821"/>
                      </a:cubicBezTo>
                      <a:cubicBezTo>
                        <a:pt x="147086" y="313062"/>
                        <a:pt x="149804" y="313187"/>
                        <a:pt x="152400" y="312700"/>
                      </a:cubicBezTo>
                      <a:cubicBezTo>
                        <a:pt x="155785" y="312065"/>
                        <a:pt x="159124" y="311206"/>
                        <a:pt x="162486" y="310459"/>
                      </a:cubicBezTo>
                      <a:cubicBezTo>
                        <a:pt x="163980" y="309712"/>
                        <a:pt x="165518" y="309047"/>
                        <a:pt x="166968" y="308218"/>
                      </a:cubicBezTo>
                      <a:cubicBezTo>
                        <a:pt x="168137" y="307550"/>
                        <a:pt x="169125" y="306579"/>
                        <a:pt x="170330" y="305977"/>
                      </a:cubicBezTo>
                      <a:cubicBezTo>
                        <a:pt x="171386" y="305449"/>
                        <a:pt x="172571" y="305230"/>
                        <a:pt x="173691" y="304856"/>
                      </a:cubicBezTo>
                      <a:cubicBezTo>
                        <a:pt x="177752" y="298768"/>
                        <a:pt x="173535" y="303375"/>
                        <a:pt x="181536" y="300374"/>
                      </a:cubicBezTo>
                      <a:cubicBezTo>
                        <a:pt x="182797" y="299901"/>
                        <a:pt x="183693" y="298735"/>
                        <a:pt x="184897" y="298133"/>
                      </a:cubicBezTo>
                      <a:cubicBezTo>
                        <a:pt x="185954" y="297605"/>
                        <a:pt x="187202" y="297540"/>
                        <a:pt x="188259" y="297012"/>
                      </a:cubicBezTo>
                      <a:cubicBezTo>
                        <a:pt x="189464" y="296410"/>
                        <a:pt x="190416" y="295373"/>
                        <a:pt x="191621" y="294771"/>
                      </a:cubicBezTo>
                      <a:cubicBezTo>
                        <a:pt x="200894" y="290134"/>
                        <a:pt x="188718" y="297827"/>
                        <a:pt x="198344" y="291409"/>
                      </a:cubicBezTo>
                      <a:cubicBezTo>
                        <a:pt x="202405" y="285319"/>
                        <a:pt x="198187" y="289927"/>
                        <a:pt x="206189" y="286927"/>
                      </a:cubicBezTo>
                      <a:cubicBezTo>
                        <a:pt x="207450" y="286454"/>
                        <a:pt x="208346" y="285288"/>
                        <a:pt x="209550" y="284686"/>
                      </a:cubicBezTo>
                      <a:cubicBezTo>
                        <a:pt x="210607" y="284158"/>
                        <a:pt x="211826" y="284030"/>
                        <a:pt x="212912" y="283565"/>
                      </a:cubicBezTo>
                      <a:cubicBezTo>
                        <a:pt x="214447" y="282907"/>
                        <a:pt x="215859" y="281982"/>
                        <a:pt x="217394" y="281324"/>
                      </a:cubicBezTo>
                      <a:cubicBezTo>
                        <a:pt x="218480" y="280859"/>
                        <a:pt x="219650" y="280618"/>
                        <a:pt x="220756" y="280203"/>
                      </a:cubicBezTo>
                      <a:cubicBezTo>
                        <a:pt x="222639" y="279497"/>
                        <a:pt x="224418" y="278491"/>
                        <a:pt x="226359" y="277962"/>
                      </a:cubicBezTo>
                      <a:cubicBezTo>
                        <a:pt x="228551" y="277364"/>
                        <a:pt x="230842" y="277215"/>
                        <a:pt x="233083" y="276842"/>
                      </a:cubicBezTo>
                      <a:cubicBezTo>
                        <a:pt x="233830" y="275721"/>
                        <a:pt x="234656" y="274649"/>
                        <a:pt x="235324" y="273480"/>
                      </a:cubicBezTo>
                      <a:cubicBezTo>
                        <a:pt x="236153" y="272029"/>
                        <a:pt x="236594" y="270356"/>
                        <a:pt x="237565" y="268997"/>
                      </a:cubicBezTo>
                      <a:cubicBezTo>
                        <a:pt x="238486" y="267708"/>
                        <a:pt x="239806" y="266756"/>
                        <a:pt x="240927" y="265636"/>
                      </a:cubicBezTo>
                      <a:cubicBezTo>
                        <a:pt x="241957" y="262545"/>
                        <a:pt x="242005" y="258691"/>
                        <a:pt x="247650" y="263395"/>
                      </a:cubicBezTo>
                      <a:cubicBezTo>
                        <a:pt x="248833" y="264381"/>
                        <a:pt x="248007" y="266540"/>
                        <a:pt x="248771" y="267877"/>
                      </a:cubicBezTo>
                      <a:cubicBezTo>
                        <a:pt x="249557" y="269253"/>
                        <a:pt x="251012" y="270118"/>
                        <a:pt x="252133" y="271239"/>
                      </a:cubicBezTo>
                      <a:cubicBezTo>
                        <a:pt x="255303" y="280752"/>
                        <a:pt x="250883" y="269157"/>
                        <a:pt x="255494" y="276842"/>
                      </a:cubicBezTo>
                      <a:cubicBezTo>
                        <a:pt x="257571" y="280303"/>
                        <a:pt x="255224" y="280175"/>
                        <a:pt x="258856" y="282445"/>
                      </a:cubicBezTo>
                      <a:cubicBezTo>
                        <a:pt x="260981" y="283773"/>
                        <a:pt x="263253" y="284875"/>
                        <a:pt x="265580" y="285806"/>
                      </a:cubicBezTo>
                      <a:cubicBezTo>
                        <a:pt x="267010" y="286378"/>
                        <a:pt x="268576" y="286522"/>
                        <a:pt x="270062" y="286927"/>
                      </a:cubicBezTo>
                      <a:cubicBezTo>
                        <a:pt x="272685" y="287643"/>
                        <a:pt x="275291" y="288421"/>
                        <a:pt x="277906" y="289168"/>
                      </a:cubicBezTo>
                      <a:cubicBezTo>
                        <a:pt x="279027" y="288794"/>
                        <a:pt x="280115" y="288303"/>
                        <a:pt x="281268" y="288047"/>
                      </a:cubicBezTo>
                      <a:cubicBezTo>
                        <a:pt x="295510" y="284882"/>
                        <a:pt x="329827" y="284782"/>
                        <a:pt x="331694" y="284686"/>
                      </a:cubicBezTo>
                      <a:cubicBezTo>
                        <a:pt x="333562" y="284312"/>
                        <a:pt x="336352" y="285219"/>
                        <a:pt x="337297" y="283565"/>
                      </a:cubicBezTo>
                      <a:cubicBezTo>
                        <a:pt x="338424" y="281593"/>
                        <a:pt x="337100" y="278918"/>
                        <a:pt x="336177" y="276842"/>
                      </a:cubicBezTo>
                      <a:cubicBezTo>
                        <a:pt x="335533" y="275394"/>
                        <a:pt x="334018" y="274511"/>
                        <a:pt x="332815" y="273480"/>
                      </a:cubicBezTo>
                      <a:cubicBezTo>
                        <a:pt x="330379" y="271392"/>
                        <a:pt x="327635" y="269653"/>
                        <a:pt x="324971" y="267877"/>
                      </a:cubicBezTo>
                      <a:cubicBezTo>
                        <a:pt x="325344" y="266009"/>
                        <a:pt x="324645" y="263514"/>
                        <a:pt x="326091" y="262274"/>
                      </a:cubicBezTo>
                      <a:cubicBezTo>
                        <a:pt x="327816" y="260795"/>
                        <a:pt x="330557" y="261404"/>
                        <a:pt x="332815" y="261153"/>
                      </a:cubicBezTo>
                      <a:cubicBezTo>
                        <a:pt x="340646" y="260283"/>
                        <a:pt x="348503" y="259659"/>
                        <a:pt x="356347" y="258912"/>
                      </a:cubicBezTo>
                      <a:cubicBezTo>
                        <a:pt x="362255" y="256944"/>
                        <a:pt x="357475" y="259093"/>
                        <a:pt x="363071" y="254430"/>
                      </a:cubicBezTo>
                      <a:cubicBezTo>
                        <a:pt x="365966" y="252017"/>
                        <a:pt x="366426" y="252191"/>
                        <a:pt x="369794" y="251068"/>
                      </a:cubicBezTo>
                      <a:cubicBezTo>
                        <a:pt x="370541" y="249947"/>
                        <a:pt x="370984" y="248547"/>
                        <a:pt x="372036" y="247706"/>
                      </a:cubicBezTo>
                      <a:cubicBezTo>
                        <a:pt x="372958" y="246968"/>
                        <a:pt x="375203" y="247751"/>
                        <a:pt x="375397" y="246586"/>
                      </a:cubicBezTo>
                      <a:cubicBezTo>
                        <a:pt x="375728" y="244602"/>
                        <a:pt x="373792" y="242891"/>
                        <a:pt x="373156" y="240983"/>
                      </a:cubicBezTo>
                      <a:cubicBezTo>
                        <a:pt x="373141" y="240937"/>
                        <a:pt x="371457" y="233681"/>
                        <a:pt x="370915" y="233139"/>
                      </a:cubicBezTo>
                      <a:cubicBezTo>
                        <a:pt x="370080" y="232304"/>
                        <a:pt x="368674" y="232392"/>
                        <a:pt x="367553" y="232018"/>
                      </a:cubicBezTo>
                      <a:cubicBezTo>
                        <a:pt x="361483" y="225948"/>
                        <a:pt x="367333" y="230495"/>
                        <a:pt x="357468" y="227536"/>
                      </a:cubicBezTo>
                      <a:cubicBezTo>
                        <a:pt x="355868" y="227056"/>
                        <a:pt x="354606" y="225700"/>
                        <a:pt x="352986" y="225295"/>
                      </a:cubicBezTo>
                      <a:cubicBezTo>
                        <a:pt x="350064" y="224565"/>
                        <a:pt x="347009" y="224548"/>
                        <a:pt x="344021" y="224174"/>
                      </a:cubicBezTo>
                      <a:cubicBezTo>
                        <a:pt x="334382" y="217749"/>
                        <a:pt x="346580" y="225454"/>
                        <a:pt x="337297" y="220812"/>
                      </a:cubicBezTo>
                      <a:cubicBezTo>
                        <a:pt x="336093" y="220210"/>
                        <a:pt x="335140" y="219173"/>
                        <a:pt x="333936" y="218571"/>
                      </a:cubicBezTo>
                      <a:cubicBezTo>
                        <a:pt x="332879" y="218043"/>
                        <a:pt x="331631" y="217978"/>
                        <a:pt x="330574" y="217450"/>
                      </a:cubicBezTo>
                      <a:cubicBezTo>
                        <a:pt x="321892" y="213109"/>
                        <a:pt x="332294" y="216902"/>
                        <a:pt x="323850" y="214089"/>
                      </a:cubicBezTo>
                      <a:cubicBezTo>
                        <a:pt x="316873" y="207108"/>
                        <a:pt x="326973" y="216544"/>
                        <a:pt x="318247" y="210727"/>
                      </a:cubicBezTo>
                      <a:cubicBezTo>
                        <a:pt x="316929" y="209848"/>
                        <a:pt x="316103" y="208380"/>
                        <a:pt x="314886" y="207365"/>
                      </a:cubicBezTo>
                      <a:cubicBezTo>
                        <a:pt x="313851" y="206503"/>
                        <a:pt x="312645" y="205871"/>
                        <a:pt x="311524" y="205124"/>
                      </a:cubicBezTo>
                      <a:cubicBezTo>
                        <a:pt x="310777" y="203630"/>
                        <a:pt x="310254" y="202001"/>
                        <a:pt x="309283" y="200642"/>
                      </a:cubicBezTo>
                      <a:cubicBezTo>
                        <a:pt x="305898" y="195903"/>
                        <a:pt x="302407" y="195912"/>
                        <a:pt x="296956" y="192797"/>
                      </a:cubicBezTo>
                      <a:cubicBezTo>
                        <a:pt x="285807" y="186426"/>
                        <a:pt x="294243" y="190374"/>
                        <a:pt x="283509" y="181592"/>
                      </a:cubicBezTo>
                      <a:cubicBezTo>
                        <a:pt x="281823" y="180213"/>
                        <a:pt x="279648" y="179537"/>
                        <a:pt x="277906" y="178230"/>
                      </a:cubicBezTo>
                      <a:cubicBezTo>
                        <a:pt x="275029" y="176072"/>
                        <a:pt x="274201" y="174354"/>
                        <a:pt x="272303" y="171506"/>
                      </a:cubicBezTo>
                      <a:cubicBezTo>
                        <a:pt x="273797" y="171133"/>
                        <a:pt x="275300" y="170791"/>
                        <a:pt x="276786" y="170386"/>
                      </a:cubicBezTo>
                      <a:cubicBezTo>
                        <a:pt x="279410" y="169671"/>
                        <a:pt x="281980" y="168757"/>
                        <a:pt x="284630" y="168145"/>
                      </a:cubicBezTo>
                      <a:cubicBezTo>
                        <a:pt x="286844" y="167634"/>
                        <a:pt x="289112" y="167398"/>
                        <a:pt x="291353" y="167024"/>
                      </a:cubicBezTo>
                      <a:cubicBezTo>
                        <a:pt x="291727" y="165903"/>
                        <a:pt x="292523" y="164842"/>
                        <a:pt x="292474" y="163662"/>
                      </a:cubicBezTo>
                      <a:cubicBezTo>
                        <a:pt x="292146" y="155789"/>
                        <a:pt x="291210" y="147949"/>
                        <a:pt x="290233" y="140130"/>
                      </a:cubicBezTo>
                      <a:cubicBezTo>
                        <a:pt x="290086" y="138958"/>
                        <a:pt x="289423" y="137908"/>
                        <a:pt x="289112" y="136768"/>
                      </a:cubicBezTo>
                      <a:cubicBezTo>
                        <a:pt x="288302" y="133796"/>
                        <a:pt x="287506" y="130817"/>
                        <a:pt x="286871" y="127803"/>
                      </a:cubicBezTo>
                      <a:cubicBezTo>
                        <a:pt x="285063" y="119215"/>
                        <a:pt x="284648" y="115603"/>
                        <a:pt x="283509" y="107633"/>
                      </a:cubicBezTo>
                      <a:cubicBezTo>
                        <a:pt x="285784" y="91718"/>
                        <a:pt x="283835" y="105934"/>
                        <a:pt x="286871" y="79618"/>
                      </a:cubicBezTo>
                      <a:cubicBezTo>
                        <a:pt x="287216" y="76626"/>
                        <a:pt x="287468" y="73619"/>
                        <a:pt x="287991" y="70653"/>
                      </a:cubicBezTo>
                      <a:cubicBezTo>
                        <a:pt x="289539" y="61882"/>
                        <a:pt x="289972" y="61352"/>
                        <a:pt x="292474" y="53845"/>
                      </a:cubicBezTo>
                      <a:cubicBezTo>
                        <a:pt x="291727" y="50483"/>
                        <a:pt x="293010" y="45796"/>
                        <a:pt x="290233" y="43759"/>
                      </a:cubicBezTo>
                      <a:cubicBezTo>
                        <a:pt x="286271" y="40853"/>
                        <a:pt x="280511" y="42326"/>
                        <a:pt x="275665" y="41518"/>
                      </a:cubicBezTo>
                      <a:cubicBezTo>
                        <a:pt x="271546" y="40832"/>
                        <a:pt x="267448" y="40024"/>
                        <a:pt x="263339" y="39277"/>
                      </a:cubicBezTo>
                      <a:cubicBezTo>
                        <a:pt x="259716" y="39881"/>
                        <a:pt x="253123" y="40619"/>
                        <a:pt x="249891" y="42639"/>
                      </a:cubicBezTo>
                      <a:cubicBezTo>
                        <a:pt x="248749" y="43353"/>
                        <a:pt x="248397" y="44880"/>
                        <a:pt x="247650" y="46000"/>
                      </a:cubicBezTo>
                      <a:cubicBezTo>
                        <a:pt x="248024" y="50856"/>
                        <a:pt x="248233" y="55727"/>
                        <a:pt x="248771" y="60568"/>
                      </a:cubicBezTo>
                      <a:cubicBezTo>
                        <a:pt x="249507" y="67196"/>
                        <a:pt x="251723" y="66683"/>
                        <a:pt x="247650" y="74015"/>
                      </a:cubicBezTo>
                      <a:cubicBezTo>
                        <a:pt x="246996" y="75192"/>
                        <a:pt x="245409" y="75509"/>
                        <a:pt x="244289" y="76256"/>
                      </a:cubicBezTo>
                      <a:cubicBezTo>
                        <a:pt x="242421" y="75883"/>
                        <a:pt x="240524" y="75637"/>
                        <a:pt x="238686" y="75136"/>
                      </a:cubicBezTo>
                      <a:cubicBezTo>
                        <a:pt x="236407" y="74515"/>
                        <a:pt x="231962" y="72895"/>
                        <a:pt x="231962" y="72895"/>
                      </a:cubicBezTo>
                      <a:cubicBezTo>
                        <a:pt x="230841" y="71774"/>
                        <a:pt x="229817" y="70548"/>
                        <a:pt x="228600" y="69533"/>
                      </a:cubicBezTo>
                      <a:cubicBezTo>
                        <a:pt x="227566" y="68671"/>
                        <a:pt x="225907" y="68461"/>
                        <a:pt x="225239" y="67292"/>
                      </a:cubicBezTo>
                      <a:cubicBezTo>
                        <a:pt x="222965" y="63312"/>
                        <a:pt x="225573" y="54011"/>
                        <a:pt x="220756" y="51603"/>
                      </a:cubicBezTo>
                      <a:lnTo>
                        <a:pt x="216274" y="49362"/>
                      </a:lnTo>
                      <a:cubicBezTo>
                        <a:pt x="208588" y="37831"/>
                        <a:pt x="221225" y="55981"/>
                        <a:pt x="209550" y="42639"/>
                      </a:cubicBezTo>
                      <a:cubicBezTo>
                        <a:pt x="208116" y="41000"/>
                        <a:pt x="207606" y="38690"/>
                        <a:pt x="206189" y="37036"/>
                      </a:cubicBezTo>
                      <a:cubicBezTo>
                        <a:pt x="204452" y="35009"/>
                        <a:pt x="201817" y="34458"/>
                        <a:pt x="199465" y="33674"/>
                      </a:cubicBezTo>
                      <a:cubicBezTo>
                        <a:pt x="196103" y="35168"/>
                        <a:pt x="192253" y="35858"/>
                        <a:pt x="189380" y="38156"/>
                      </a:cubicBezTo>
                      <a:cubicBezTo>
                        <a:pt x="188177" y="39118"/>
                        <a:pt x="188746" y="41178"/>
                        <a:pt x="188259" y="42639"/>
                      </a:cubicBezTo>
                      <a:cubicBezTo>
                        <a:pt x="187623" y="44547"/>
                        <a:pt x="186724" y="46359"/>
                        <a:pt x="186018" y="48242"/>
                      </a:cubicBezTo>
                      <a:cubicBezTo>
                        <a:pt x="185603" y="49348"/>
                        <a:pt x="185505" y="50590"/>
                        <a:pt x="184897" y="51603"/>
                      </a:cubicBezTo>
                      <a:cubicBezTo>
                        <a:pt x="184353" y="52509"/>
                        <a:pt x="183403" y="53098"/>
                        <a:pt x="182656" y="53845"/>
                      </a:cubicBezTo>
                      <a:cubicBezTo>
                        <a:pt x="182283" y="55339"/>
                        <a:pt x="182225" y="56950"/>
                        <a:pt x="181536" y="58327"/>
                      </a:cubicBezTo>
                      <a:cubicBezTo>
                        <a:pt x="180127" y="61145"/>
                        <a:pt x="177737" y="63750"/>
                        <a:pt x="174812" y="65050"/>
                      </a:cubicBezTo>
                      <a:cubicBezTo>
                        <a:pt x="172653" y="66010"/>
                        <a:pt x="168089" y="67292"/>
                        <a:pt x="168089" y="67292"/>
                      </a:cubicBezTo>
                      <a:cubicBezTo>
                        <a:pt x="161729" y="60932"/>
                        <a:pt x="165847" y="66800"/>
                        <a:pt x="165847" y="53845"/>
                      </a:cubicBezTo>
                      <a:cubicBezTo>
                        <a:pt x="165847" y="49347"/>
                        <a:pt x="165321" y="44856"/>
                        <a:pt x="164727" y="40397"/>
                      </a:cubicBezTo>
                      <a:cubicBezTo>
                        <a:pt x="164571" y="39226"/>
                        <a:pt x="164589" y="37691"/>
                        <a:pt x="163606" y="37036"/>
                      </a:cubicBezTo>
                      <a:cubicBezTo>
                        <a:pt x="162021" y="35980"/>
                        <a:pt x="159871" y="36289"/>
                        <a:pt x="158003" y="35915"/>
                      </a:cubicBezTo>
                      <a:cubicBezTo>
                        <a:pt x="152027" y="36662"/>
                        <a:pt x="145843" y="36425"/>
                        <a:pt x="140074" y="38156"/>
                      </a:cubicBezTo>
                      <a:cubicBezTo>
                        <a:pt x="133856" y="40022"/>
                        <a:pt x="136762" y="42563"/>
                        <a:pt x="134471" y="46000"/>
                      </a:cubicBezTo>
                      <a:cubicBezTo>
                        <a:pt x="133592" y="47319"/>
                        <a:pt x="132230" y="48241"/>
                        <a:pt x="131109" y="49362"/>
                      </a:cubicBezTo>
                      <a:cubicBezTo>
                        <a:pt x="130362" y="51230"/>
                        <a:pt x="129574" y="53082"/>
                        <a:pt x="128868" y="54965"/>
                      </a:cubicBezTo>
                      <a:cubicBezTo>
                        <a:pt x="128453" y="56071"/>
                        <a:pt x="128402" y="57344"/>
                        <a:pt x="127747" y="58327"/>
                      </a:cubicBezTo>
                      <a:cubicBezTo>
                        <a:pt x="126020" y="60917"/>
                        <a:pt x="123506" y="62275"/>
                        <a:pt x="121024" y="63930"/>
                      </a:cubicBezTo>
                      <a:cubicBezTo>
                        <a:pt x="118783" y="63556"/>
                        <a:pt x="116273" y="63936"/>
                        <a:pt x="114300" y="62809"/>
                      </a:cubicBezTo>
                      <a:cubicBezTo>
                        <a:pt x="113274" y="62223"/>
                        <a:pt x="114015" y="60282"/>
                        <a:pt x="113180" y="59447"/>
                      </a:cubicBezTo>
                      <a:cubicBezTo>
                        <a:pt x="112345" y="58612"/>
                        <a:pt x="110939" y="58700"/>
                        <a:pt x="109818" y="58327"/>
                      </a:cubicBezTo>
                      <a:cubicBezTo>
                        <a:pt x="109444" y="57206"/>
                        <a:pt x="109352" y="55948"/>
                        <a:pt x="108697" y="54965"/>
                      </a:cubicBezTo>
                      <a:cubicBezTo>
                        <a:pt x="107818" y="53646"/>
                        <a:pt x="106351" y="52820"/>
                        <a:pt x="105336" y="51603"/>
                      </a:cubicBezTo>
                      <a:cubicBezTo>
                        <a:pt x="104474" y="50568"/>
                        <a:pt x="103841" y="49362"/>
                        <a:pt x="103094" y="48242"/>
                      </a:cubicBezTo>
                      <a:cubicBezTo>
                        <a:pt x="100281" y="39798"/>
                        <a:pt x="104074" y="50200"/>
                        <a:pt x="99733" y="41518"/>
                      </a:cubicBezTo>
                      <a:cubicBezTo>
                        <a:pt x="99205" y="40461"/>
                        <a:pt x="99350" y="39078"/>
                        <a:pt x="98612" y="38156"/>
                      </a:cubicBezTo>
                      <a:cubicBezTo>
                        <a:pt x="97771" y="37104"/>
                        <a:pt x="96371" y="36662"/>
                        <a:pt x="95250" y="35915"/>
                      </a:cubicBezTo>
                      <a:cubicBezTo>
                        <a:pt x="92796" y="23640"/>
                        <a:pt x="95864" y="36430"/>
                        <a:pt x="91889" y="25830"/>
                      </a:cubicBezTo>
                      <a:cubicBezTo>
                        <a:pt x="90810" y="22953"/>
                        <a:pt x="91003" y="20699"/>
                        <a:pt x="89647" y="17986"/>
                      </a:cubicBezTo>
                      <a:cubicBezTo>
                        <a:pt x="89045" y="16781"/>
                        <a:pt x="88153" y="15745"/>
                        <a:pt x="87406" y="14624"/>
                      </a:cubicBezTo>
                      <a:cubicBezTo>
                        <a:pt x="85988" y="6110"/>
                        <a:pt x="86732" y="9016"/>
                        <a:pt x="84044" y="56"/>
                      </a:cubicBezTo>
                      <a:cubicBezTo>
                        <a:pt x="83705" y="-1075"/>
                        <a:pt x="76574" y="14998"/>
                        <a:pt x="75080" y="17986"/>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5" name="Freeform: Shape 64">
                  <a:extLst>
                    <a:ext uri="{FF2B5EF4-FFF2-40B4-BE49-F238E27FC236}">
                      <a16:creationId xmlns:a16="http://schemas.microsoft.com/office/drawing/2014/main" id="{361CCF08-5B23-4C66-BAC4-71193A9160C0}"/>
                    </a:ext>
                  </a:extLst>
                </p:cNvPr>
                <p:cNvSpPr/>
                <p:nvPr/>
              </p:nvSpPr>
              <p:spPr>
                <a:xfrm>
                  <a:off x="1901467" y="1787220"/>
                  <a:ext cx="67447" cy="62872"/>
                </a:xfrm>
                <a:custGeom>
                  <a:avLst/>
                  <a:gdLst>
                    <a:gd name="connsiteX0" fmla="*/ 52839 w 67447"/>
                    <a:gd name="connsiteY0" fmla="*/ 4483 h 62872"/>
                    <a:gd name="connsiteX1" fmla="*/ 52839 w 67447"/>
                    <a:gd name="connsiteY1" fmla="*/ 4483 h 62872"/>
                    <a:gd name="connsiteX2" fmla="*/ 64045 w 67447"/>
                    <a:gd name="connsiteY2" fmla="*/ 3362 h 62872"/>
                    <a:gd name="connsiteX3" fmla="*/ 67407 w 67447"/>
                    <a:gd name="connsiteY3" fmla="*/ 2242 h 62872"/>
                    <a:gd name="connsiteX4" fmla="*/ 65165 w 67447"/>
                    <a:gd name="connsiteY4" fmla="*/ 0 h 62872"/>
                    <a:gd name="connsiteX5" fmla="*/ 48357 w 67447"/>
                    <a:gd name="connsiteY5" fmla="*/ 2242 h 62872"/>
                    <a:gd name="connsiteX6" fmla="*/ 41633 w 67447"/>
                    <a:gd name="connsiteY6" fmla="*/ 4483 h 62872"/>
                    <a:gd name="connsiteX7" fmla="*/ 32668 w 67447"/>
                    <a:gd name="connsiteY7" fmla="*/ 6724 h 62872"/>
                    <a:gd name="connsiteX8" fmla="*/ 28186 w 67447"/>
                    <a:gd name="connsiteY8" fmla="*/ 13447 h 62872"/>
                    <a:gd name="connsiteX9" fmla="*/ 21462 w 67447"/>
                    <a:gd name="connsiteY9" fmla="*/ 20171 h 62872"/>
                    <a:gd name="connsiteX10" fmla="*/ 19221 w 67447"/>
                    <a:gd name="connsiteY10" fmla="*/ 23533 h 62872"/>
                    <a:gd name="connsiteX11" fmla="*/ 16980 w 67447"/>
                    <a:gd name="connsiteY11" fmla="*/ 28015 h 62872"/>
                    <a:gd name="connsiteX12" fmla="*/ 13618 w 67447"/>
                    <a:gd name="connsiteY12" fmla="*/ 31377 h 62872"/>
                    <a:gd name="connsiteX13" fmla="*/ 10257 w 67447"/>
                    <a:gd name="connsiteY13" fmla="*/ 39221 h 62872"/>
                    <a:gd name="connsiteX14" fmla="*/ 8015 w 67447"/>
                    <a:gd name="connsiteY14" fmla="*/ 42583 h 62872"/>
                    <a:gd name="connsiteX15" fmla="*/ 5774 w 67447"/>
                    <a:gd name="connsiteY15" fmla="*/ 50427 h 62872"/>
                    <a:gd name="connsiteX16" fmla="*/ 2412 w 67447"/>
                    <a:gd name="connsiteY16" fmla="*/ 51547 h 62872"/>
                    <a:gd name="connsiteX17" fmla="*/ 171 w 67447"/>
                    <a:gd name="connsiteY17" fmla="*/ 53789 h 62872"/>
                    <a:gd name="connsiteX18" fmla="*/ 4654 w 67447"/>
                    <a:gd name="connsiteY18" fmla="*/ 59392 h 62872"/>
                    <a:gd name="connsiteX19" fmla="*/ 5774 w 67447"/>
                    <a:gd name="connsiteY19" fmla="*/ 62753 h 62872"/>
                    <a:gd name="connsiteX20" fmla="*/ 32668 w 67447"/>
                    <a:gd name="connsiteY20" fmla="*/ 59392 h 62872"/>
                    <a:gd name="connsiteX21" fmla="*/ 38271 w 67447"/>
                    <a:gd name="connsiteY21" fmla="*/ 57150 h 62872"/>
                    <a:gd name="connsiteX22" fmla="*/ 42754 w 67447"/>
                    <a:gd name="connsiteY22" fmla="*/ 52668 h 62872"/>
                    <a:gd name="connsiteX23" fmla="*/ 43874 w 67447"/>
                    <a:gd name="connsiteY23" fmla="*/ 49306 h 62872"/>
                    <a:gd name="connsiteX24" fmla="*/ 50598 w 67447"/>
                    <a:gd name="connsiteY24" fmla="*/ 42583 h 62872"/>
                    <a:gd name="connsiteX25" fmla="*/ 55080 w 67447"/>
                    <a:gd name="connsiteY25" fmla="*/ 35859 h 62872"/>
                    <a:gd name="connsiteX26" fmla="*/ 60683 w 67447"/>
                    <a:gd name="connsiteY26" fmla="*/ 28015 h 62872"/>
                    <a:gd name="connsiteX27" fmla="*/ 65165 w 67447"/>
                    <a:gd name="connsiteY27" fmla="*/ 22412 h 62872"/>
                    <a:gd name="connsiteX28" fmla="*/ 52839 w 67447"/>
                    <a:gd name="connsiteY28" fmla="*/ 4483 h 6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7447" h="62872">
                      <a:moveTo>
                        <a:pt x="52839" y="4483"/>
                      </a:moveTo>
                      <a:lnTo>
                        <a:pt x="52839" y="4483"/>
                      </a:lnTo>
                      <a:cubicBezTo>
                        <a:pt x="56574" y="4109"/>
                        <a:pt x="60335" y="3933"/>
                        <a:pt x="64045" y="3362"/>
                      </a:cubicBezTo>
                      <a:cubicBezTo>
                        <a:pt x="65212" y="3182"/>
                        <a:pt x="67034" y="3363"/>
                        <a:pt x="67407" y="2242"/>
                      </a:cubicBezTo>
                      <a:cubicBezTo>
                        <a:pt x="67741" y="1239"/>
                        <a:pt x="65912" y="747"/>
                        <a:pt x="65165" y="0"/>
                      </a:cubicBezTo>
                      <a:cubicBezTo>
                        <a:pt x="61803" y="374"/>
                        <a:pt x="52384" y="1235"/>
                        <a:pt x="48357" y="2242"/>
                      </a:cubicBezTo>
                      <a:cubicBezTo>
                        <a:pt x="46065" y="2815"/>
                        <a:pt x="43912" y="3862"/>
                        <a:pt x="41633" y="4483"/>
                      </a:cubicBezTo>
                      <a:cubicBezTo>
                        <a:pt x="26777" y="8533"/>
                        <a:pt x="42857" y="3327"/>
                        <a:pt x="32668" y="6724"/>
                      </a:cubicBezTo>
                      <a:cubicBezTo>
                        <a:pt x="31174" y="8965"/>
                        <a:pt x="30090" y="11543"/>
                        <a:pt x="28186" y="13447"/>
                      </a:cubicBezTo>
                      <a:cubicBezTo>
                        <a:pt x="25945" y="15688"/>
                        <a:pt x="23220" y="17534"/>
                        <a:pt x="21462" y="20171"/>
                      </a:cubicBezTo>
                      <a:cubicBezTo>
                        <a:pt x="20715" y="21292"/>
                        <a:pt x="19889" y="22364"/>
                        <a:pt x="19221" y="23533"/>
                      </a:cubicBezTo>
                      <a:cubicBezTo>
                        <a:pt x="18392" y="24983"/>
                        <a:pt x="17951" y="26656"/>
                        <a:pt x="16980" y="28015"/>
                      </a:cubicBezTo>
                      <a:cubicBezTo>
                        <a:pt x="16059" y="29305"/>
                        <a:pt x="14539" y="30087"/>
                        <a:pt x="13618" y="31377"/>
                      </a:cubicBezTo>
                      <a:cubicBezTo>
                        <a:pt x="9727" y="36824"/>
                        <a:pt x="12698" y="34339"/>
                        <a:pt x="10257" y="39221"/>
                      </a:cubicBezTo>
                      <a:cubicBezTo>
                        <a:pt x="9655" y="40426"/>
                        <a:pt x="8762" y="41462"/>
                        <a:pt x="8015" y="42583"/>
                      </a:cubicBezTo>
                      <a:cubicBezTo>
                        <a:pt x="8005" y="42624"/>
                        <a:pt x="6311" y="49890"/>
                        <a:pt x="5774" y="50427"/>
                      </a:cubicBezTo>
                      <a:cubicBezTo>
                        <a:pt x="4939" y="51262"/>
                        <a:pt x="3533" y="51174"/>
                        <a:pt x="2412" y="51547"/>
                      </a:cubicBezTo>
                      <a:cubicBezTo>
                        <a:pt x="1665" y="52294"/>
                        <a:pt x="345" y="52747"/>
                        <a:pt x="171" y="53789"/>
                      </a:cubicBezTo>
                      <a:cubicBezTo>
                        <a:pt x="-643" y="58676"/>
                        <a:pt x="1535" y="58352"/>
                        <a:pt x="4654" y="59392"/>
                      </a:cubicBezTo>
                      <a:cubicBezTo>
                        <a:pt x="5027" y="60512"/>
                        <a:pt x="4594" y="62699"/>
                        <a:pt x="5774" y="62753"/>
                      </a:cubicBezTo>
                      <a:cubicBezTo>
                        <a:pt x="15025" y="63173"/>
                        <a:pt x="24148" y="62588"/>
                        <a:pt x="32668" y="59392"/>
                      </a:cubicBezTo>
                      <a:cubicBezTo>
                        <a:pt x="34552" y="58686"/>
                        <a:pt x="36403" y="57897"/>
                        <a:pt x="38271" y="57150"/>
                      </a:cubicBezTo>
                      <a:cubicBezTo>
                        <a:pt x="41261" y="48185"/>
                        <a:pt x="36776" y="58648"/>
                        <a:pt x="42754" y="52668"/>
                      </a:cubicBezTo>
                      <a:cubicBezTo>
                        <a:pt x="43589" y="51833"/>
                        <a:pt x="43346" y="50363"/>
                        <a:pt x="43874" y="49306"/>
                      </a:cubicBezTo>
                      <a:cubicBezTo>
                        <a:pt x="47049" y="42955"/>
                        <a:pt x="45600" y="44248"/>
                        <a:pt x="50598" y="42583"/>
                      </a:cubicBezTo>
                      <a:cubicBezTo>
                        <a:pt x="58422" y="34757"/>
                        <a:pt x="50753" y="43430"/>
                        <a:pt x="55080" y="35859"/>
                      </a:cubicBezTo>
                      <a:cubicBezTo>
                        <a:pt x="57118" y="32294"/>
                        <a:pt x="58944" y="31493"/>
                        <a:pt x="60683" y="28015"/>
                      </a:cubicBezTo>
                      <a:cubicBezTo>
                        <a:pt x="63389" y="22603"/>
                        <a:pt x="59500" y="26189"/>
                        <a:pt x="65165" y="22412"/>
                      </a:cubicBezTo>
                      <a:cubicBezTo>
                        <a:pt x="66506" y="15710"/>
                        <a:pt x="54893" y="7471"/>
                        <a:pt x="52839" y="448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6" name="Freeform: Shape 65">
                  <a:extLst>
                    <a:ext uri="{FF2B5EF4-FFF2-40B4-BE49-F238E27FC236}">
                      <a16:creationId xmlns:a16="http://schemas.microsoft.com/office/drawing/2014/main" id="{3D6CB744-F9AD-4A65-AEA6-F2A51B46B447}"/>
                    </a:ext>
                  </a:extLst>
                </p:cNvPr>
                <p:cNvSpPr/>
                <p:nvPr/>
              </p:nvSpPr>
              <p:spPr>
                <a:xfrm>
                  <a:off x="1828800" y="1247097"/>
                  <a:ext cx="113179" cy="110571"/>
                </a:xfrm>
                <a:custGeom>
                  <a:avLst/>
                  <a:gdLst>
                    <a:gd name="connsiteX0" fmla="*/ 0 w 113179"/>
                    <a:gd name="connsiteY0" fmla="*/ 2241 h 110571"/>
                    <a:gd name="connsiteX1" fmla="*/ 0 w 113179"/>
                    <a:gd name="connsiteY1" fmla="*/ 2241 h 110571"/>
                    <a:gd name="connsiteX2" fmla="*/ 3362 w 113179"/>
                    <a:gd name="connsiteY2" fmla="*/ 12326 h 110571"/>
                    <a:gd name="connsiteX3" fmla="*/ 5603 w 113179"/>
                    <a:gd name="connsiteY3" fmla="*/ 15688 h 110571"/>
                    <a:gd name="connsiteX4" fmla="*/ 6724 w 113179"/>
                    <a:gd name="connsiteY4" fmla="*/ 19050 h 110571"/>
                    <a:gd name="connsiteX5" fmla="*/ 8965 w 113179"/>
                    <a:gd name="connsiteY5" fmla="*/ 22412 h 110571"/>
                    <a:gd name="connsiteX6" fmla="*/ 11206 w 113179"/>
                    <a:gd name="connsiteY6" fmla="*/ 26894 h 110571"/>
                    <a:gd name="connsiteX7" fmla="*/ 13447 w 113179"/>
                    <a:gd name="connsiteY7" fmla="*/ 30256 h 110571"/>
                    <a:gd name="connsiteX8" fmla="*/ 14568 w 113179"/>
                    <a:gd name="connsiteY8" fmla="*/ 33617 h 110571"/>
                    <a:gd name="connsiteX9" fmla="*/ 16809 w 113179"/>
                    <a:gd name="connsiteY9" fmla="*/ 38100 h 110571"/>
                    <a:gd name="connsiteX10" fmla="*/ 17929 w 113179"/>
                    <a:gd name="connsiteY10" fmla="*/ 41462 h 110571"/>
                    <a:gd name="connsiteX11" fmla="*/ 21291 w 113179"/>
                    <a:gd name="connsiteY11" fmla="*/ 44823 h 110571"/>
                    <a:gd name="connsiteX12" fmla="*/ 24653 w 113179"/>
                    <a:gd name="connsiteY12" fmla="*/ 49306 h 110571"/>
                    <a:gd name="connsiteX13" fmla="*/ 28015 w 113179"/>
                    <a:gd name="connsiteY13" fmla="*/ 51547 h 110571"/>
                    <a:gd name="connsiteX14" fmla="*/ 34738 w 113179"/>
                    <a:gd name="connsiteY14" fmla="*/ 56029 h 110571"/>
                    <a:gd name="connsiteX15" fmla="*/ 38100 w 113179"/>
                    <a:gd name="connsiteY15" fmla="*/ 59391 h 110571"/>
                    <a:gd name="connsiteX16" fmla="*/ 43703 w 113179"/>
                    <a:gd name="connsiteY16" fmla="*/ 66115 h 110571"/>
                    <a:gd name="connsiteX17" fmla="*/ 47065 w 113179"/>
                    <a:gd name="connsiteY17" fmla="*/ 67235 h 110571"/>
                    <a:gd name="connsiteX18" fmla="*/ 51547 w 113179"/>
                    <a:gd name="connsiteY18" fmla="*/ 71717 h 110571"/>
                    <a:gd name="connsiteX19" fmla="*/ 53788 w 113179"/>
                    <a:gd name="connsiteY19" fmla="*/ 75079 h 110571"/>
                    <a:gd name="connsiteX20" fmla="*/ 57150 w 113179"/>
                    <a:gd name="connsiteY20" fmla="*/ 78441 h 110571"/>
                    <a:gd name="connsiteX21" fmla="*/ 62753 w 113179"/>
                    <a:gd name="connsiteY21" fmla="*/ 86285 h 110571"/>
                    <a:gd name="connsiteX22" fmla="*/ 68356 w 113179"/>
                    <a:gd name="connsiteY22" fmla="*/ 90767 h 110571"/>
                    <a:gd name="connsiteX23" fmla="*/ 73959 w 113179"/>
                    <a:gd name="connsiteY23" fmla="*/ 94129 h 110571"/>
                    <a:gd name="connsiteX24" fmla="*/ 80682 w 113179"/>
                    <a:gd name="connsiteY24" fmla="*/ 100853 h 110571"/>
                    <a:gd name="connsiteX25" fmla="*/ 81803 w 113179"/>
                    <a:gd name="connsiteY25" fmla="*/ 104215 h 110571"/>
                    <a:gd name="connsiteX26" fmla="*/ 91888 w 113179"/>
                    <a:gd name="connsiteY26" fmla="*/ 105335 h 110571"/>
                    <a:gd name="connsiteX27" fmla="*/ 100853 w 113179"/>
                    <a:gd name="connsiteY27" fmla="*/ 106456 h 110571"/>
                    <a:gd name="connsiteX28" fmla="*/ 105335 w 113179"/>
                    <a:gd name="connsiteY28" fmla="*/ 105335 h 110571"/>
                    <a:gd name="connsiteX29" fmla="*/ 106456 w 113179"/>
                    <a:gd name="connsiteY29" fmla="*/ 101973 h 110571"/>
                    <a:gd name="connsiteX30" fmla="*/ 107576 w 113179"/>
                    <a:gd name="connsiteY30" fmla="*/ 96370 h 110571"/>
                    <a:gd name="connsiteX31" fmla="*/ 110938 w 113179"/>
                    <a:gd name="connsiteY31" fmla="*/ 91888 h 110571"/>
                    <a:gd name="connsiteX32" fmla="*/ 113179 w 113179"/>
                    <a:gd name="connsiteY32" fmla="*/ 86285 h 110571"/>
                    <a:gd name="connsiteX33" fmla="*/ 112059 w 113179"/>
                    <a:gd name="connsiteY33" fmla="*/ 78441 h 110571"/>
                    <a:gd name="connsiteX34" fmla="*/ 109818 w 113179"/>
                    <a:gd name="connsiteY34" fmla="*/ 75079 h 110571"/>
                    <a:gd name="connsiteX35" fmla="*/ 104215 w 113179"/>
                    <a:gd name="connsiteY35" fmla="*/ 70597 h 110571"/>
                    <a:gd name="connsiteX36" fmla="*/ 94129 w 113179"/>
                    <a:gd name="connsiteY36" fmla="*/ 67235 h 110571"/>
                    <a:gd name="connsiteX37" fmla="*/ 88526 w 113179"/>
                    <a:gd name="connsiteY37" fmla="*/ 62753 h 110571"/>
                    <a:gd name="connsiteX38" fmla="*/ 86285 w 113179"/>
                    <a:gd name="connsiteY38" fmla="*/ 59391 h 110571"/>
                    <a:gd name="connsiteX39" fmla="*/ 82924 w 113179"/>
                    <a:gd name="connsiteY39" fmla="*/ 58270 h 110571"/>
                    <a:gd name="connsiteX40" fmla="*/ 76200 w 113179"/>
                    <a:gd name="connsiteY40" fmla="*/ 54909 h 110571"/>
                    <a:gd name="connsiteX41" fmla="*/ 69476 w 113179"/>
                    <a:gd name="connsiteY41" fmla="*/ 48185 h 110571"/>
                    <a:gd name="connsiteX42" fmla="*/ 61632 w 113179"/>
                    <a:gd name="connsiteY42" fmla="*/ 36979 h 110571"/>
                    <a:gd name="connsiteX43" fmla="*/ 54909 w 113179"/>
                    <a:gd name="connsiteY43" fmla="*/ 33617 h 110571"/>
                    <a:gd name="connsiteX44" fmla="*/ 44824 w 113179"/>
                    <a:gd name="connsiteY44" fmla="*/ 22412 h 110571"/>
                    <a:gd name="connsiteX45" fmla="*/ 38100 w 113179"/>
                    <a:gd name="connsiteY45" fmla="*/ 15688 h 110571"/>
                    <a:gd name="connsiteX46" fmla="*/ 34738 w 113179"/>
                    <a:gd name="connsiteY46" fmla="*/ 7844 h 110571"/>
                    <a:gd name="connsiteX47" fmla="*/ 32497 w 113179"/>
                    <a:gd name="connsiteY47" fmla="*/ 0 h 110571"/>
                    <a:gd name="connsiteX48" fmla="*/ 15688 w 113179"/>
                    <a:gd name="connsiteY48" fmla="*/ 1120 h 110571"/>
                    <a:gd name="connsiteX49" fmla="*/ 11206 w 113179"/>
                    <a:gd name="connsiteY49" fmla="*/ 6723 h 110571"/>
                    <a:gd name="connsiteX50" fmla="*/ 0 w 113179"/>
                    <a:gd name="connsiteY50" fmla="*/ 2241 h 110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3179" h="110571">
                      <a:moveTo>
                        <a:pt x="0" y="2241"/>
                      </a:moveTo>
                      <a:lnTo>
                        <a:pt x="0" y="2241"/>
                      </a:lnTo>
                      <a:cubicBezTo>
                        <a:pt x="1121" y="5603"/>
                        <a:pt x="1999" y="9055"/>
                        <a:pt x="3362" y="12326"/>
                      </a:cubicBezTo>
                      <a:cubicBezTo>
                        <a:pt x="3880" y="13569"/>
                        <a:pt x="5001" y="14483"/>
                        <a:pt x="5603" y="15688"/>
                      </a:cubicBezTo>
                      <a:cubicBezTo>
                        <a:pt x="6131" y="16745"/>
                        <a:pt x="6196" y="17993"/>
                        <a:pt x="6724" y="19050"/>
                      </a:cubicBezTo>
                      <a:cubicBezTo>
                        <a:pt x="7326" y="20255"/>
                        <a:pt x="8297" y="21243"/>
                        <a:pt x="8965" y="22412"/>
                      </a:cubicBezTo>
                      <a:cubicBezTo>
                        <a:pt x="9794" y="23862"/>
                        <a:pt x="10377" y="25444"/>
                        <a:pt x="11206" y="26894"/>
                      </a:cubicBezTo>
                      <a:cubicBezTo>
                        <a:pt x="11874" y="28063"/>
                        <a:pt x="12845" y="29051"/>
                        <a:pt x="13447" y="30256"/>
                      </a:cubicBezTo>
                      <a:cubicBezTo>
                        <a:pt x="13975" y="31312"/>
                        <a:pt x="14103" y="32531"/>
                        <a:pt x="14568" y="33617"/>
                      </a:cubicBezTo>
                      <a:cubicBezTo>
                        <a:pt x="15226" y="35153"/>
                        <a:pt x="16151" y="36564"/>
                        <a:pt x="16809" y="38100"/>
                      </a:cubicBezTo>
                      <a:cubicBezTo>
                        <a:pt x="17274" y="39186"/>
                        <a:pt x="17274" y="40479"/>
                        <a:pt x="17929" y="41462"/>
                      </a:cubicBezTo>
                      <a:cubicBezTo>
                        <a:pt x="18808" y="42780"/>
                        <a:pt x="20260" y="43620"/>
                        <a:pt x="21291" y="44823"/>
                      </a:cubicBezTo>
                      <a:cubicBezTo>
                        <a:pt x="22507" y="46241"/>
                        <a:pt x="23332" y="47985"/>
                        <a:pt x="24653" y="49306"/>
                      </a:cubicBezTo>
                      <a:cubicBezTo>
                        <a:pt x="25605" y="50258"/>
                        <a:pt x="26980" y="50685"/>
                        <a:pt x="28015" y="51547"/>
                      </a:cubicBezTo>
                      <a:cubicBezTo>
                        <a:pt x="33611" y="56211"/>
                        <a:pt x="28829" y="54061"/>
                        <a:pt x="34738" y="56029"/>
                      </a:cubicBezTo>
                      <a:cubicBezTo>
                        <a:pt x="35859" y="57150"/>
                        <a:pt x="37085" y="58173"/>
                        <a:pt x="38100" y="59391"/>
                      </a:cubicBezTo>
                      <a:cubicBezTo>
                        <a:pt x="40684" y="62492"/>
                        <a:pt x="40019" y="63660"/>
                        <a:pt x="43703" y="66115"/>
                      </a:cubicBezTo>
                      <a:cubicBezTo>
                        <a:pt x="44686" y="66770"/>
                        <a:pt x="45944" y="66862"/>
                        <a:pt x="47065" y="67235"/>
                      </a:cubicBezTo>
                      <a:cubicBezTo>
                        <a:pt x="49509" y="74570"/>
                        <a:pt x="46114" y="67371"/>
                        <a:pt x="51547" y="71717"/>
                      </a:cubicBezTo>
                      <a:cubicBezTo>
                        <a:pt x="52599" y="72558"/>
                        <a:pt x="52926" y="74044"/>
                        <a:pt x="53788" y="75079"/>
                      </a:cubicBezTo>
                      <a:cubicBezTo>
                        <a:pt x="54803" y="76297"/>
                        <a:pt x="56029" y="77320"/>
                        <a:pt x="57150" y="78441"/>
                      </a:cubicBezTo>
                      <a:cubicBezTo>
                        <a:pt x="59764" y="86286"/>
                        <a:pt x="57150" y="84418"/>
                        <a:pt x="62753" y="86285"/>
                      </a:cubicBezTo>
                      <a:cubicBezTo>
                        <a:pt x="67218" y="92983"/>
                        <a:pt x="62341" y="87158"/>
                        <a:pt x="68356" y="90767"/>
                      </a:cubicBezTo>
                      <a:cubicBezTo>
                        <a:pt x="76047" y="95382"/>
                        <a:pt x="64436" y="90956"/>
                        <a:pt x="73959" y="94129"/>
                      </a:cubicBezTo>
                      <a:cubicBezTo>
                        <a:pt x="76200" y="96370"/>
                        <a:pt x="79679" y="97846"/>
                        <a:pt x="80682" y="100853"/>
                      </a:cubicBezTo>
                      <a:cubicBezTo>
                        <a:pt x="81056" y="101974"/>
                        <a:pt x="80706" y="103776"/>
                        <a:pt x="81803" y="104215"/>
                      </a:cubicBezTo>
                      <a:cubicBezTo>
                        <a:pt x="84943" y="105471"/>
                        <a:pt x="88526" y="104962"/>
                        <a:pt x="91888" y="105335"/>
                      </a:cubicBezTo>
                      <a:cubicBezTo>
                        <a:pt x="104402" y="113676"/>
                        <a:pt x="94784" y="110502"/>
                        <a:pt x="100853" y="106456"/>
                      </a:cubicBezTo>
                      <a:cubicBezTo>
                        <a:pt x="102134" y="105602"/>
                        <a:pt x="103841" y="105709"/>
                        <a:pt x="105335" y="105335"/>
                      </a:cubicBezTo>
                      <a:cubicBezTo>
                        <a:pt x="105709" y="104214"/>
                        <a:pt x="106170" y="103119"/>
                        <a:pt x="106456" y="101973"/>
                      </a:cubicBezTo>
                      <a:cubicBezTo>
                        <a:pt x="106918" y="100125"/>
                        <a:pt x="106802" y="98110"/>
                        <a:pt x="107576" y="96370"/>
                      </a:cubicBezTo>
                      <a:cubicBezTo>
                        <a:pt x="108334" y="94663"/>
                        <a:pt x="110031" y="93521"/>
                        <a:pt x="110938" y="91888"/>
                      </a:cubicBezTo>
                      <a:cubicBezTo>
                        <a:pt x="111915" y="90130"/>
                        <a:pt x="112432" y="88153"/>
                        <a:pt x="113179" y="86285"/>
                      </a:cubicBezTo>
                      <a:cubicBezTo>
                        <a:pt x="112806" y="83670"/>
                        <a:pt x="112818" y="80971"/>
                        <a:pt x="112059" y="78441"/>
                      </a:cubicBezTo>
                      <a:cubicBezTo>
                        <a:pt x="111672" y="77151"/>
                        <a:pt x="110659" y="76131"/>
                        <a:pt x="109818" y="75079"/>
                      </a:cubicBezTo>
                      <a:cubicBezTo>
                        <a:pt x="108582" y="73534"/>
                        <a:pt x="105960" y="71324"/>
                        <a:pt x="104215" y="70597"/>
                      </a:cubicBezTo>
                      <a:cubicBezTo>
                        <a:pt x="100944" y="69234"/>
                        <a:pt x="94129" y="67235"/>
                        <a:pt x="94129" y="67235"/>
                      </a:cubicBezTo>
                      <a:cubicBezTo>
                        <a:pt x="87707" y="57600"/>
                        <a:pt x="96258" y="68938"/>
                        <a:pt x="88526" y="62753"/>
                      </a:cubicBezTo>
                      <a:cubicBezTo>
                        <a:pt x="87474" y="61912"/>
                        <a:pt x="87337" y="60233"/>
                        <a:pt x="86285" y="59391"/>
                      </a:cubicBezTo>
                      <a:cubicBezTo>
                        <a:pt x="85363" y="58653"/>
                        <a:pt x="83980" y="58798"/>
                        <a:pt x="82924" y="58270"/>
                      </a:cubicBezTo>
                      <a:cubicBezTo>
                        <a:pt x="74246" y="53930"/>
                        <a:pt x="84640" y="57721"/>
                        <a:pt x="76200" y="54909"/>
                      </a:cubicBezTo>
                      <a:cubicBezTo>
                        <a:pt x="73925" y="48087"/>
                        <a:pt x="76949" y="54724"/>
                        <a:pt x="69476" y="48185"/>
                      </a:cubicBezTo>
                      <a:cubicBezTo>
                        <a:pt x="63981" y="43376"/>
                        <a:pt x="67899" y="42619"/>
                        <a:pt x="61632" y="36979"/>
                      </a:cubicBezTo>
                      <a:cubicBezTo>
                        <a:pt x="59770" y="35303"/>
                        <a:pt x="57150" y="34738"/>
                        <a:pt x="54909" y="33617"/>
                      </a:cubicBezTo>
                      <a:cubicBezTo>
                        <a:pt x="47272" y="23436"/>
                        <a:pt x="56895" y="35825"/>
                        <a:pt x="44824" y="22412"/>
                      </a:cubicBezTo>
                      <a:cubicBezTo>
                        <a:pt x="38569" y="15462"/>
                        <a:pt x="44520" y="19967"/>
                        <a:pt x="38100" y="15688"/>
                      </a:cubicBezTo>
                      <a:cubicBezTo>
                        <a:pt x="35766" y="6355"/>
                        <a:pt x="38608" y="15587"/>
                        <a:pt x="34738" y="7844"/>
                      </a:cubicBezTo>
                      <a:cubicBezTo>
                        <a:pt x="33937" y="6241"/>
                        <a:pt x="32855" y="1430"/>
                        <a:pt x="32497" y="0"/>
                      </a:cubicBezTo>
                      <a:cubicBezTo>
                        <a:pt x="26894" y="373"/>
                        <a:pt x="21227" y="197"/>
                        <a:pt x="15688" y="1120"/>
                      </a:cubicBezTo>
                      <a:cubicBezTo>
                        <a:pt x="10988" y="1903"/>
                        <a:pt x="13063" y="3937"/>
                        <a:pt x="11206" y="6723"/>
                      </a:cubicBezTo>
                      <a:cubicBezTo>
                        <a:pt x="10327" y="8042"/>
                        <a:pt x="1868" y="2988"/>
                        <a:pt x="0" y="224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7" name="Freeform: Shape 66">
                  <a:extLst>
                    <a:ext uri="{FF2B5EF4-FFF2-40B4-BE49-F238E27FC236}">
                      <a16:creationId xmlns:a16="http://schemas.microsoft.com/office/drawing/2014/main" id="{6E463DBB-C8A8-483C-9F3C-16A364875AEC}"/>
                    </a:ext>
                  </a:extLst>
                </p:cNvPr>
                <p:cNvSpPr/>
                <p:nvPr/>
              </p:nvSpPr>
              <p:spPr>
                <a:xfrm>
                  <a:off x="1922752" y="1221753"/>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76" name="Freeform: Shape 75">
                  <a:extLst>
                    <a:ext uri="{FF2B5EF4-FFF2-40B4-BE49-F238E27FC236}">
                      <a16:creationId xmlns:a16="http://schemas.microsoft.com/office/drawing/2014/main" id="{EBB7C719-83EB-425F-98D1-A8C1D394147A}"/>
                    </a:ext>
                  </a:extLst>
                </p:cNvPr>
                <p:cNvSpPr/>
                <p:nvPr/>
              </p:nvSpPr>
              <p:spPr>
                <a:xfrm>
                  <a:off x="1746291" y="1112626"/>
                  <a:ext cx="89233" cy="54909"/>
                </a:xfrm>
                <a:custGeom>
                  <a:avLst/>
                  <a:gdLst>
                    <a:gd name="connsiteX0" fmla="*/ 82509 w 89233"/>
                    <a:gd name="connsiteY0" fmla="*/ 14568 h 54909"/>
                    <a:gd name="connsiteX1" fmla="*/ 82509 w 89233"/>
                    <a:gd name="connsiteY1" fmla="*/ 14568 h 54909"/>
                    <a:gd name="connsiteX2" fmla="*/ 73544 w 89233"/>
                    <a:gd name="connsiteY2" fmla="*/ 10086 h 54909"/>
                    <a:gd name="connsiteX3" fmla="*/ 67941 w 89233"/>
                    <a:gd name="connsiteY3" fmla="*/ 8965 h 54909"/>
                    <a:gd name="connsiteX4" fmla="*/ 63459 w 89233"/>
                    <a:gd name="connsiteY4" fmla="*/ 5603 h 54909"/>
                    <a:gd name="connsiteX5" fmla="*/ 57856 w 89233"/>
                    <a:gd name="connsiteY5" fmla="*/ 2241 h 54909"/>
                    <a:gd name="connsiteX6" fmla="*/ 54494 w 89233"/>
                    <a:gd name="connsiteY6" fmla="*/ 0 h 54909"/>
                    <a:gd name="connsiteX7" fmla="*/ 45530 w 89233"/>
                    <a:gd name="connsiteY7" fmla="*/ 4483 h 54909"/>
                    <a:gd name="connsiteX8" fmla="*/ 38806 w 89233"/>
                    <a:gd name="connsiteY8" fmla="*/ 5603 h 54909"/>
                    <a:gd name="connsiteX9" fmla="*/ 20877 w 89233"/>
                    <a:gd name="connsiteY9" fmla="*/ 6724 h 54909"/>
                    <a:gd name="connsiteX10" fmla="*/ 13033 w 89233"/>
                    <a:gd name="connsiteY10" fmla="*/ 10086 h 54909"/>
                    <a:gd name="connsiteX11" fmla="*/ 10791 w 89233"/>
                    <a:gd name="connsiteY11" fmla="*/ 12327 h 54909"/>
                    <a:gd name="connsiteX12" fmla="*/ 2947 w 89233"/>
                    <a:gd name="connsiteY12" fmla="*/ 16809 h 54909"/>
                    <a:gd name="connsiteX13" fmla="*/ 706 w 89233"/>
                    <a:gd name="connsiteY13" fmla="*/ 20171 h 54909"/>
                    <a:gd name="connsiteX14" fmla="*/ 4068 w 89233"/>
                    <a:gd name="connsiteY14" fmla="*/ 45944 h 54909"/>
                    <a:gd name="connsiteX15" fmla="*/ 7430 w 89233"/>
                    <a:gd name="connsiteY15" fmla="*/ 48186 h 54909"/>
                    <a:gd name="connsiteX16" fmla="*/ 9671 w 89233"/>
                    <a:gd name="connsiteY16" fmla="*/ 51547 h 54909"/>
                    <a:gd name="connsiteX17" fmla="*/ 13033 w 89233"/>
                    <a:gd name="connsiteY17" fmla="*/ 52668 h 54909"/>
                    <a:gd name="connsiteX18" fmla="*/ 18635 w 89233"/>
                    <a:gd name="connsiteY18" fmla="*/ 54909 h 54909"/>
                    <a:gd name="connsiteX19" fmla="*/ 29841 w 89233"/>
                    <a:gd name="connsiteY19" fmla="*/ 53788 h 54909"/>
                    <a:gd name="connsiteX20" fmla="*/ 43288 w 89233"/>
                    <a:gd name="connsiteY20" fmla="*/ 52668 h 54909"/>
                    <a:gd name="connsiteX21" fmla="*/ 53374 w 89233"/>
                    <a:gd name="connsiteY21" fmla="*/ 49306 h 54909"/>
                    <a:gd name="connsiteX22" fmla="*/ 54494 w 89233"/>
                    <a:gd name="connsiteY22" fmla="*/ 45944 h 54909"/>
                    <a:gd name="connsiteX23" fmla="*/ 56735 w 89233"/>
                    <a:gd name="connsiteY23" fmla="*/ 42583 h 54909"/>
                    <a:gd name="connsiteX24" fmla="*/ 57856 w 89233"/>
                    <a:gd name="connsiteY24" fmla="*/ 31377 h 54909"/>
                    <a:gd name="connsiteX25" fmla="*/ 61218 w 89233"/>
                    <a:gd name="connsiteY25" fmla="*/ 30256 h 54909"/>
                    <a:gd name="connsiteX26" fmla="*/ 71303 w 89233"/>
                    <a:gd name="connsiteY26" fmla="*/ 26894 h 54909"/>
                    <a:gd name="connsiteX27" fmla="*/ 82509 w 89233"/>
                    <a:gd name="connsiteY27" fmla="*/ 29136 h 54909"/>
                    <a:gd name="connsiteX28" fmla="*/ 85871 w 89233"/>
                    <a:gd name="connsiteY28" fmla="*/ 30256 h 54909"/>
                    <a:gd name="connsiteX29" fmla="*/ 89233 w 89233"/>
                    <a:gd name="connsiteY29" fmla="*/ 28015 h 54909"/>
                    <a:gd name="connsiteX30" fmla="*/ 86991 w 89233"/>
                    <a:gd name="connsiteY30" fmla="*/ 15688 h 54909"/>
                    <a:gd name="connsiteX31" fmla="*/ 85871 w 89233"/>
                    <a:gd name="connsiteY31" fmla="*/ 12327 h 54909"/>
                    <a:gd name="connsiteX32" fmla="*/ 83630 w 89233"/>
                    <a:gd name="connsiteY32" fmla="*/ 8965 h 54909"/>
                    <a:gd name="connsiteX33" fmla="*/ 82509 w 89233"/>
                    <a:gd name="connsiteY33" fmla="*/ 14568 h 5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9233" h="54909">
                      <a:moveTo>
                        <a:pt x="82509" y="14568"/>
                      </a:moveTo>
                      <a:lnTo>
                        <a:pt x="82509" y="14568"/>
                      </a:lnTo>
                      <a:cubicBezTo>
                        <a:pt x="79521" y="13074"/>
                        <a:pt x="76662" y="11285"/>
                        <a:pt x="73544" y="10086"/>
                      </a:cubicBezTo>
                      <a:cubicBezTo>
                        <a:pt x="71766" y="9402"/>
                        <a:pt x="69681" y="9739"/>
                        <a:pt x="67941" y="8965"/>
                      </a:cubicBezTo>
                      <a:cubicBezTo>
                        <a:pt x="66234" y="8206"/>
                        <a:pt x="65013" y="6639"/>
                        <a:pt x="63459" y="5603"/>
                      </a:cubicBezTo>
                      <a:cubicBezTo>
                        <a:pt x="61647" y="4395"/>
                        <a:pt x="59703" y="3395"/>
                        <a:pt x="57856" y="2241"/>
                      </a:cubicBezTo>
                      <a:cubicBezTo>
                        <a:pt x="56714" y="1527"/>
                        <a:pt x="55615" y="747"/>
                        <a:pt x="54494" y="0"/>
                      </a:cubicBezTo>
                      <a:cubicBezTo>
                        <a:pt x="34465" y="4007"/>
                        <a:pt x="60947" y="-2369"/>
                        <a:pt x="45530" y="4483"/>
                      </a:cubicBezTo>
                      <a:cubicBezTo>
                        <a:pt x="43454" y="5406"/>
                        <a:pt x="41069" y="5397"/>
                        <a:pt x="38806" y="5603"/>
                      </a:cubicBezTo>
                      <a:cubicBezTo>
                        <a:pt x="32843" y="6145"/>
                        <a:pt x="26853" y="6350"/>
                        <a:pt x="20877" y="6724"/>
                      </a:cubicBezTo>
                      <a:cubicBezTo>
                        <a:pt x="8639" y="14882"/>
                        <a:pt x="27506" y="2850"/>
                        <a:pt x="13033" y="10086"/>
                      </a:cubicBezTo>
                      <a:cubicBezTo>
                        <a:pt x="12088" y="10559"/>
                        <a:pt x="11603" y="11651"/>
                        <a:pt x="10791" y="12327"/>
                      </a:cubicBezTo>
                      <a:cubicBezTo>
                        <a:pt x="6268" y="16095"/>
                        <a:pt x="7509" y="15288"/>
                        <a:pt x="2947" y="16809"/>
                      </a:cubicBezTo>
                      <a:cubicBezTo>
                        <a:pt x="2200" y="17930"/>
                        <a:pt x="764" y="18825"/>
                        <a:pt x="706" y="20171"/>
                      </a:cubicBezTo>
                      <a:cubicBezTo>
                        <a:pt x="505" y="24797"/>
                        <a:pt x="-2072" y="39804"/>
                        <a:pt x="4068" y="45944"/>
                      </a:cubicBezTo>
                      <a:cubicBezTo>
                        <a:pt x="5020" y="46896"/>
                        <a:pt x="6309" y="47439"/>
                        <a:pt x="7430" y="48186"/>
                      </a:cubicBezTo>
                      <a:cubicBezTo>
                        <a:pt x="8177" y="49306"/>
                        <a:pt x="8619" y="50706"/>
                        <a:pt x="9671" y="51547"/>
                      </a:cubicBezTo>
                      <a:cubicBezTo>
                        <a:pt x="10593" y="52285"/>
                        <a:pt x="11927" y="52253"/>
                        <a:pt x="13033" y="52668"/>
                      </a:cubicBezTo>
                      <a:cubicBezTo>
                        <a:pt x="14916" y="53374"/>
                        <a:pt x="16768" y="54162"/>
                        <a:pt x="18635" y="54909"/>
                      </a:cubicBezTo>
                      <a:lnTo>
                        <a:pt x="29841" y="53788"/>
                      </a:lnTo>
                      <a:cubicBezTo>
                        <a:pt x="34320" y="53381"/>
                        <a:pt x="38870" y="53510"/>
                        <a:pt x="43288" y="52668"/>
                      </a:cubicBezTo>
                      <a:cubicBezTo>
                        <a:pt x="46769" y="52005"/>
                        <a:pt x="53374" y="49306"/>
                        <a:pt x="53374" y="49306"/>
                      </a:cubicBezTo>
                      <a:cubicBezTo>
                        <a:pt x="53747" y="48185"/>
                        <a:pt x="53966" y="47001"/>
                        <a:pt x="54494" y="45944"/>
                      </a:cubicBezTo>
                      <a:cubicBezTo>
                        <a:pt x="55096" y="44740"/>
                        <a:pt x="56432" y="43895"/>
                        <a:pt x="56735" y="42583"/>
                      </a:cubicBezTo>
                      <a:cubicBezTo>
                        <a:pt x="57579" y="38925"/>
                        <a:pt x="56573" y="34905"/>
                        <a:pt x="57856" y="31377"/>
                      </a:cubicBezTo>
                      <a:cubicBezTo>
                        <a:pt x="58260" y="30267"/>
                        <a:pt x="60112" y="30671"/>
                        <a:pt x="61218" y="30256"/>
                      </a:cubicBezTo>
                      <a:cubicBezTo>
                        <a:pt x="69656" y="27092"/>
                        <a:pt x="63794" y="28772"/>
                        <a:pt x="71303" y="26894"/>
                      </a:cubicBezTo>
                      <a:cubicBezTo>
                        <a:pt x="75038" y="27641"/>
                        <a:pt x="78797" y="28279"/>
                        <a:pt x="82509" y="29136"/>
                      </a:cubicBezTo>
                      <a:cubicBezTo>
                        <a:pt x="83660" y="29402"/>
                        <a:pt x="84706" y="30450"/>
                        <a:pt x="85871" y="30256"/>
                      </a:cubicBezTo>
                      <a:cubicBezTo>
                        <a:pt x="87199" y="30035"/>
                        <a:pt x="88112" y="28762"/>
                        <a:pt x="89233" y="28015"/>
                      </a:cubicBezTo>
                      <a:cubicBezTo>
                        <a:pt x="88486" y="23906"/>
                        <a:pt x="87866" y="19772"/>
                        <a:pt x="86991" y="15688"/>
                      </a:cubicBezTo>
                      <a:cubicBezTo>
                        <a:pt x="86744" y="14533"/>
                        <a:pt x="86399" y="13383"/>
                        <a:pt x="85871" y="12327"/>
                      </a:cubicBezTo>
                      <a:cubicBezTo>
                        <a:pt x="85269" y="11122"/>
                        <a:pt x="84582" y="9917"/>
                        <a:pt x="83630" y="8965"/>
                      </a:cubicBezTo>
                      <a:cubicBezTo>
                        <a:pt x="83039" y="8374"/>
                        <a:pt x="82696" y="13634"/>
                        <a:pt x="82509" y="1456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77" name="Freeform: Shape 76">
                  <a:extLst>
                    <a:ext uri="{FF2B5EF4-FFF2-40B4-BE49-F238E27FC236}">
                      <a16:creationId xmlns:a16="http://schemas.microsoft.com/office/drawing/2014/main" id="{807601A6-B10B-43F3-A0BF-85D2358C6378}"/>
                    </a:ext>
                  </a:extLst>
                </p:cNvPr>
                <p:cNvSpPr/>
                <p:nvPr/>
              </p:nvSpPr>
              <p:spPr>
                <a:xfrm>
                  <a:off x="1824298" y="1466486"/>
                  <a:ext cx="150178" cy="210917"/>
                </a:xfrm>
                <a:custGeom>
                  <a:avLst/>
                  <a:gdLst>
                    <a:gd name="connsiteX0" fmla="*/ 150178 w 150178"/>
                    <a:gd name="connsiteY0" fmla="*/ 29381 h 210917"/>
                    <a:gd name="connsiteX1" fmla="*/ 150178 w 150178"/>
                    <a:gd name="connsiteY1" fmla="*/ 29381 h 210917"/>
                    <a:gd name="connsiteX2" fmla="*/ 140093 w 150178"/>
                    <a:gd name="connsiteY2" fmla="*/ 24899 h 210917"/>
                    <a:gd name="connsiteX3" fmla="*/ 116561 w 150178"/>
                    <a:gd name="connsiteY3" fmla="*/ 28261 h 210917"/>
                    <a:gd name="connsiteX4" fmla="*/ 104234 w 150178"/>
                    <a:gd name="connsiteY4" fmla="*/ 30502 h 210917"/>
                    <a:gd name="connsiteX5" fmla="*/ 84064 w 150178"/>
                    <a:gd name="connsiteY5" fmla="*/ 29381 h 210917"/>
                    <a:gd name="connsiteX6" fmla="*/ 66134 w 150178"/>
                    <a:gd name="connsiteY6" fmla="*/ 20417 h 210917"/>
                    <a:gd name="connsiteX7" fmla="*/ 52687 w 150178"/>
                    <a:gd name="connsiteY7" fmla="*/ 9211 h 210917"/>
                    <a:gd name="connsiteX8" fmla="*/ 47084 w 150178"/>
                    <a:gd name="connsiteY8" fmla="*/ 3608 h 210917"/>
                    <a:gd name="connsiteX9" fmla="*/ 48205 w 150178"/>
                    <a:gd name="connsiteY9" fmla="*/ 11452 h 210917"/>
                    <a:gd name="connsiteX10" fmla="*/ 49326 w 150178"/>
                    <a:gd name="connsiteY10" fmla="*/ 20417 h 210917"/>
                    <a:gd name="connsiteX11" fmla="*/ 51567 w 150178"/>
                    <a:gd name="connsiteY11" fmla="*/ 28261 h 210917"/>
                    <a:gd name="connsiteX12" fmla="*/ 56049 w 150178"/>
                    <a:gd name="connsiteY12" fmla="*/ 48431 h 210917"/>
                    <a:gd name="connsiteX13" fmla="*/ 58290 w 150178"/>
                    <a:gd name="connsiteY13" fmla="*/ 64120 h 210917"/>
                    <a:gd name="connsiteX14" fmla="*/ 59411 w 150178"/>
                    <a:gd name="connsiteY14" fmla="*/ 76446 h 210917"/>
                    <a:gd name="connsiteX15" fmla="*/ 60531 w 150178"/>
                    <a:gd name="connsiteY15" fmla="*/ 80928 h 210917"/>
                    <a:gd name="connsiteX16" fmla="*/ 69496 w 150178"/>
                    <a:gd name="connsiteY16" fmla="*/ 83170 h 210917"/>
                    <a:gd name="connsiteX17" fmla="*/ 67255 w 150178"/>
                    <a:gd name="connsiteY17" fmla="*/ 92134 h 210917"/>
                    <a:gd name="connsiteX18" fmla="*/ 65014 w 150178"/>
                    <a:gd name="connsiteY18" fmla="*/ 94376 h 210917"/>
                    <a:gd name="connsiteX19" fmla="*/ 63893 w 150178"/>
                    <a:gd name="connsiteY19" fmla="*/ 98858 h 210917"/>
                    <a:gd name="connsiteX20" fmla="*/ 60531 w 150178"/>
                    <a:gd name="connsiteY20" fmla="*/ 99978 h 210917"/>
                    <a:gd name="connsiteX21" fmla="*/ 57170 w 150178"/>
                    <a:gd name="connsiteY21" fmla="*/ 103340 h 210917"/>
                    <a:gd name="connsiteX22" fmla="*/ 50446 w 150178"/>
                    <a:gd name="connsiteY22" fmla="*/ 106702 h 210917"/>
                    <a:gd name="connsiteX23" fmla="*/ 48205 w 150178"/>
                    <a:gd name="connsiteY23" fmla="*/ 110064 h 210917"/>
                    <a:gd name="connsiteX24" fmla="*/ 41481 w 150178"/>
                    <a:gd name="connsiteY24" fmla="*/ 108943 h 210917"/>
                    <a:gd name="connsiteX25" fmla="*/ 30276 w 150178"/>
                    <a:gd name="connsiteY25" fmla="*/ 104461 h 210917"/>
                    <a:gd name="connsiteX26" fmla="*/ 12346 w 150178"/>
                    <a:gd name="connsiteY26" fmla="*/ 105581 h 210917"/>
                    <a:gd name="connsiteX27" fmla="*/ 7864 w 150178"/>
                    <a:gd name="connsiteY27" fmla="*/ 107823 h 210917"/>
                    <a:gd name="connsiteX28" fmla="*/ 1140 w 150178"/>
                    <a:gd name="connsiteY28" fmla="*/ 108943 h 210917"/>
                    <a:gd name="connsiteX29" fmla="*/ 20 w 150178"/>
                    <a:gd name="connsiteY29" fmla="*/ 112305 h 210917"/>
                    <a:gd name="connsiteX30" fmla="*/ 5623 w 150178"/>
                    <a:gd name="connsiteY30" fmla="*/ 119028 h 210917"/>
                    <a:gd name="connsiteX31" fmla="*/ 12346 w 150178"/>
                    <a:gd name="connsiteY31" fmla="*/ 120149 h 210917"/>
                    <a:gd name="connsiteX32" fmla="*/ 15708 w 150178"/>
                    <a:gd name="connsiteY32" fmla="*/ 122390 h 210917"/>
                    <a:gd name="connsiteX33" fmla="*/ 19070 w 150178"/>
                    <a:gd name="connsiteY33" fmla="*/ 123511 h 210917"/>
                    <a:gd name="connsiteX34" fmla="*/ 25793 w 150178"/>
                    <a:gd name="connsiteY34" fmla="*/ 129114 h 210917"/>
                    <a:gd name="connsiteX35" fmla="*/ 31396 w 150178"/>
                    <a:gd name="connsiteY35" fmla="*/ 130234 h 210917"/>
                    <a:gd name="connsiteX36" fmla="*/ 44843 w 150178"/>
                    <a:gd name="connsiteY36" fmla="*/ 141440 h 210917"/>
                    <a:gd name="connsiteX37" fmla="*/ 50446 w 150178"/>
                    <a:gd name="connsiteY37" fmla="*/ 148164 h 210917"/>
                    <a:gd name="connsiteX38" fmla="*/ 61652 w 150178"/>
                    <a:gd name="connsiteY38" fmla="*/ 156008 h 210917"/>
                    <a:gd name="connsiteX39" fmla="*/ 65014 w 150178"/>
                    <a:gd name="connsiteY39" fmla="*/ 162731 h 210917"/>
                    <a:gd name="connsiteX40" fmla="*/ 68376 w 150178"/>
                    <a:gd name="connsiteY40" fmla="*/ 169455 h 210917"/>
                    <a:gd name="connsiteX41" fmla="*/ 72858 w 150178"/>
                    <a:gd name="connsiteY41" fmla="*/ 181781 h 210917"/>
                    <a:gd name="connsiteX42" fmla="*/ 73978 w 150178"/>
                    <a:gd name="connsiteY42" fmla="*/ 187384 h 210917"/>
                    <a:gd name="connsiteX43" fmla="*/ 76220 w 150178"/>
                    <a:gd name="connsiteY43" fmla="*/ 189626 h 210917"/>
                    <a:gd name="connsiteX44" fmla="*/ 78461 w 150178"/>
                    <a:gd name="connsiteY44" fmla="*/ 198590 h 210917"/>
                    <a:gd name="connsiteX45" fmla="*/ 81823 w 150178"/>
                    <a:gd name="connsiteY45" fmla="*/ 200831 h 210917"/>
                    <a:gd name="connsiteX46" fmla="*/ 84064 w 150178"/>
                    <a:gd name="connsiteY46" fmla="*/ 203073 h 210917"/>
                    <a:gd name="connsiteX47" fmla="*/ 87426 w 150178"/>
                    <a:gd name="connsiteY47" fmla="*/ 204193 h 210917"/>
                    <a:gd name="connsiteX48" fmla="*/ 104234 w 150178"/>
                    <a:gd name="connsiteY48" fmla="*/ 207555 h 210917"/>
                    <a:gd name="connsiteX49" fmla="*/ 124405 w 150178"/>
                    <a:gd name="connsiteY49" fmla="*/ 205314 h 210917"/>
                    <a:gd name="connsiteX50" fmla="*/ 123284 w 150178"/>
                    <a:gd name="connsiteY50" fmla="*/ 200831 h 210917"/>
                    <a:gd name="connsiteX51" fmla="*/ 125526 w 150178"/>
                    <a:gd name="connsiteY51" fmla="*/ 210917 h 210917"/>
                    <a:gd name="connsiteX52" fmla="*/ 134490 w 150178"/>
                    <a:gd name="connsiteY52" fmla="*/ 208676 h 210917"/>
                    <a:gd name="connsiteX53" fmla="*/ 140093 w 150178"/>
                    <a:gd name="connsiteY53" fmla="*/ 201952 h 210917"/>
                    <a:gd name="connsiteX54" fmla="*/ 143455 w 150178"/>
                    <a:gd name="connsiteY54" fmla="*/ 199711 h 210917"/>
                    <a:gd name="connsiteX55" fmla="*/ 146817 w 150178"/>
                    <a:gd name="connsiteY55" fmla="*/ 187384 h 210917"/>
                    <a:gd name="connsiteX56" fmla="*/ 144576 w 150178"/>
                    <a:gd name="connsiteY56" fmla="*/ 150405 h 210917"/>
                    <a:gd name="connsiteX57" fmla="*/ 142334 w 150178"/>
                    <a:gd name="connsiteY57" fmla="*/ 141440 h 210917"/>
                    <a:gd name="connsiteX58" fmla="*/ 136731 w 150178"/>
                    <a:gd name="connsiteY58" fmla="*/ 127993 h 210917"/>
                    <a:gd name="connsiteX59" fmla="*/ 132249 w 150178"/>
                    <a:gd name="connsiteY59" fmla="*/ 122390 h 210917"/>
                    <a:gd name="connsiteX60" fmla="*/ 126646 w 150178"/>
                    <a:gd name="connsiteY60" fmla="*/ 107823 h 210917"/>
                    <a:gd name="connsiteX61" fmla="*/ 125526 w 150178"/>
                    <a:gd name="connsiteY61" fmla="*/ 111184 h 210917"/>
                    <a:gd name="connsiteX62" fmla="*/ 122164 w 150178"/>
                    <a:gd name="connsiteY62" fmla="*/ 112305 h 210917"/>
                    <a:gd name="connsiteX63" fmla="*/ 118802 w 150178"/>
                    <a:gd name="connsiteY63" fmla="*/ 114546 h 210917"/>
                    <a:gd name="connsiteX64" fmla="*/ 113199 w 150178"/>
                    <a:gd name="connsiteY64" fmla="*/ 113426 h 210917"/>
                    <a:gd name="connsiteX65" fmla="*/ 107596 w 150178"/>
                    <a:gd name="connsiteY65" fmla="*/ 105581 h 210917"/>
                    <a:gd name="connsiteX66" fmla="*/ 108717 w 150178"/>
                    <a:gd name="connsiteY66" fmla="*/ 97737 h 210917"/>
                    <a:gd name="connsiteX67" fmla="*/ 113199 w 150178"/>
                    <a:gd name="connsiteY67" fmla="*/ 96617 h 210917"/>
                    <a:gd name="connsiteX68" fmla="*/ 116561 w 150178"/>
                    <a:gd name="connsiteY68" fmla="*/ 93255 h 210917"/>
                    <a:gd name="connsiteX69" fmla="*/ 122164 w 150178"/>
                    <a:gd name="connsiteY69" fmla="*/ 91014 h 210917"/>
                    <a:gd name="connsiteX70" fmla="*/ 126646 w 150178"/>
                    <a:gd name="connsiteY70" fmla="*/ 87652 h 210917"/>
                    <a:gd name="connsiteX71" fmla="*/ 130008 w 150178"/>
                    <a:gd name="connsiteY71" fmla="*/ 86531 h 210917"/>
                    <a:gd name="connsiteX72" fmla="*/ 133370 w 150178"/>
                    <a:gd name="connsiteY72" fmla="*/ 84290 h 210917"/>
                    <a:gd name="connsiteX73" fmla="*/ 141214 w 150178"/>
                    <a:gd name="connsiteY73" fmla="*/ 79808 h 210917"/>
                    <a:gd name="connsiteX74" fmla="*/ 142334 w 150178"/>
                    <a:gd name="connsiteY74" fmla="*/ 76446 h 210917"/>
                    <a:gd name="connsiteX75" fmla="*/ 146817 w 150178"/>
                    <a:gd name="connsiteY75" fmla="*/ 68602 h 210917"/>
                    <a:gd name="connsiteX76" fmla="*/ 144576 w 150178"/>
                    <a:gd name="connsiteY76" fmla="*/ 39467 h 210917"/>
                    <a:gd name="connsiteX77" fmla="*/ 150178 w 150178"/>
                    <a:gd name="connsiteY77" fmla="*/ 29381 h 21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50178" h="210917">
                      <a:moveTo>
                        <a:pt x="150178" y="29381"/>
                      </a:moveTo>
                      <a:lnTo>
                        <a:pt x="150178" y="29381"/>
                      </a:lnTo>
                      <a:cubicBezTo>
                        <a:pt x="146816" y="27887"/>
                        <a:pt x="143747" y="25321"/>
                        <a:pt x="140093" y="24899"/>
                      </a:cubicBezTo>
                      <a:cubicBezTo>
                        <a:pt x="105161" y="20869"/>
                        <a:pt x="130465" y="24554"/>
                        <a:pt x="116561" y="28261"/>
                      </a:cubicBezTo>
                      <a:cubicBezTo>
                        <a:pt x="112526" y="29337"/>
                        <a:pt x="108343" y="29755"/>
                        <a:pt x="104234" y="30502"/>
                      </a:cubicBezTo>
                      <a:cubicBezTo>
                        <a:pt x="97511" y="30128"/>
                        <a:pt x="90574" y="31104"/>
                        <a:pt x="84064" y="29381"/>
                      </a:cubicBezTo>
                      <a:cubicBezTo>
                        <a:pt x="77604" y="27671"/>
                        <a:pt x="66134" y="20417"/>
                        <a:pt x="66134" y="20417"/>
                      </a:cubicBezTo>
                      <a:cubicBezTo>
                        <a:pt x="48335" y="2616"/>
                        <a:pt x="69843" y="23246"/>
                        <a:pt x="52687" y="9211"/>
                      </a:cubicBezTo>
                      <a:cubicBezTo>
                        <a:pt x="50643" y="7539"/>
                        <a:pt x="47084" y="3608"/>
                        <a:pt x="47084" y="3608"/>
                      </a:cubicBezTo>
                      <a:cubicBezTo>
                        <a:pt x="44504" y="-4135"/>
                        <a:pt x="46557" y="1562"/>
                        <a:pt x="48205" y="11452"/>
                      </a:cubicBezTo>
                      <a:cubicBezTo>
                        <a:pt x="48700" y="14423"/>
                        <a:pt x="48735" y="17464"/>
                        <a:pt x="49326" y="20417"/>
                      </a:cubicBezTo>
                      <a:cubicBezTo>
                        <a:pt x="49859" y="23083"/>
                        <a:pt x="51034" y="25595"/>
                        <a:pt x="51567" y="28261"/>
                      </a:cubicBezTo>
                      <a:cubicBezTo>
                        <a:pt x="55642" y="48637"/>
                        <a:pt x="51358" y="36702"/>
                        <a:pt x="56049" y="48431"/>
                      </a:cubicBezTo>
                      <a:cubicBezTo>
                        <a:pt x="56796" y="53661"/>
                        <a:pt x="57661" y="58875"/>
                        <a:pt x="58290" y="64120"/>
                      </a:cubicBezTo>
                      <a:cubicBezTo>
                        <a:pt x="58782" y="68216"/>
                        <a:pt x="58866" y="72357"/>
                        <a:pt x="59411" y="76446"/>
                      </a:cubicBezTo>
                      <a:cubicBezTo>
                        <a:pt x="59615" y="77972"/>
                        <a:pt x="59250" y="80074"/>
                        <a:pt x="60531" y="80928"/>
                      </a:cubicBezTo>
                      <a:cubicBezTo>
                        <a:pt x="63094" y="82637"/>
                        <a:pt x="66508" y="82423"/>
                        <a:pt x="69496" y="83170"/>
                      </a:cubicBezTo>
                      <a:cubicBezTo>
                        <a:pt x="69254" y="84380"/>
                        <a:pt x="68291" y="90408"/>
                        <a:pt x="67255" y="92134"/>
                      </a:cubicBezTo>
                      <a:cubicBezTo>
                        <a:pt x="66711" y="93040"/>
                        <a:pt x="65761" y="93629"/>
                        <a:pt x="65014" y="94376"/>
                      </a:cubicBezTo>
                      <a:cubicBezTo>
                        <a:pt x="64640" y="95870"/>
                        <a:pt x="64855" y="97656"/>
                        <a:pt x="63893" y="98858"/>
                      </a:cubicBezTo>
                      <a:cubicBezTo>
                        <a:pt x="63155" y="99780"/>
                        <a:pt x="61514" y="99323"/>
                        <a:pt x="60531" y="99978"/>
                      </a:cubicBezTo>
                      <a:cubicBezTo>
                        <a:pt x="59213" y="100857"/>
                        <a:pt x="58387" y="102325"/>
                        <a:pt x="57170" y="103340"/>
                      </a:cubicBezTo>
                      <a:cubicBezTo>
                        <a:pt x="54275" y="105753"/>
                        <a:pt x="53814" y="105579"/>
                        <a:pt x="50446" y="106702"/>
                      </a:cubicBezTo>
                      <a:cubicBezTo>
                        <a:pt x="49699" y="107823"/>
                        <a:pt x="49512" y="109737"/>
                        <a:pt x="48205" y="110064"/>
                      </a:cubicBezTo>
                      <a:cubicBezTo>
                        <a:pt x="46001" y="110615"/>
                        <a:pt x="43685" y="109494"/>
                        <a:pt x="41481" y="108943"/>
                      </a:cubicBezTo>
                      <a:cubicBezTo>
                        <a:pt x="35942" y="107558"/>
                        <a:pt x="34913" y="106780"/>
                        <a:pt x="30276" y="104461"/>
                      </a:cubicBezTo>
                      <a:cubicBezTo>
                        <a:pt x="24299" y="104834"/>
                        <a:pt x="18268" y="104693"/>
                        <a:pt x="12346" y="105581"/>
                      </a:cubicBezTo>
                      <a:cubicBezTo>
                        <a:pt x="10694" y="105829"/>
                        <a:pt x="9464" y="107343"/>
                        <a:pt x="7864" y="107823"/>
                      </a:cubicBezTo>
                      <a:cubicBezTo>
                        <a:pt x="5688" y="108476"/>
                        <a:pt x="3381" y="108570"/>
                        <a:pt x="1140" y="108943"/>
                      </a:cubicBezTo>
                      <a:cubicBezTo>
                        <a:pt x="767" y="110064"/>
                        <a:pt x="-147" y="111136"/>
                        <a:pt x="20" y="112305"/>
                      </a:cubicBezTo>
                      <a:cubicBezTo>
                        <a:pt x="436" y="115219"/>
                        <a:pt x="2828" y="118096"/>
                        <a:pt x="5623" y="119028"/>
                      </a:cubicBezTo>
                      <a:cubicBezTo>
                        <a:pt x="7778" y="119747"/>
                        <a:pt x="10105" y="119775"/>
                        <a:pt x="12346" y="120149"/>
                      </a:cubicBezTo>
                      <a:cubicBezTo>
                        <a:pt x="13467" y="120896"/>
                        <a:pt x="14503" y="121788"/>
                        <a:pt x="15708" y="122390"/>
                      </a:cubicBezTo>
                      <a:cubicBezTo>
                        <a:pt x="16765" y="122918"/>
                        <a:pt x="18087" y="122856"/>
                        <a:pt x="19070" y="123511"/>
                      </a:cubicBezTo>
                      <a:cubicBezTo>
                        <a:pt x="22808" y="126004"/>
                        <a:pt x="21601" y="127542"/>
                        <a:pt x="25793" y="129114"/>
                      </a:cubicBezTo>
                      <a:cubicBezTo>
                        <a:pt x="27576" y="129783"/>
                        <a:pt x="29528" y="129861"/>
                        <a:pt x="31396" y="130234"/>
                      </a:cubicBezTo>
                      <a:cubicBezTo>
                        <a:pt x="39185" y="135427"/>
                        <a:pt x="38065" y="134045"/>
                        <a:pt x="44843" y="141440"/>
                      </a:cubicBezTo>
                      <a:cubicBezTo>
                        <a:pt x="46814" y="143591"/>
                        <a:pt x="48188" y="146317"/>
                        <a:pt x="50446" y="148164"/>
                      </a:cubicBezTo>
                      <a:cubicBezTo>
                        <a:pt x="74137" y="167548"/>
                        <a:pt x="42686" y="137042"/>
                        <a:pt x="61652" y="156008"/>
                      </a:cubicBezTo>
                      <a:cubicBezTo>
                        <a:pt x="64472" y="164466"/>
                        <a:pt x="60666" y="154034"/>
                        <a:pt x="65014" y="162731"/>
                      </a:cubicBezTo>
                      <a:cubicBezTo>
                        <a:pt x="69651" y="172007"/>
                        <a:pt x="61953" y="159824"/>
                        <a:pt x="68376" y="169455"/>
                      </a:cubicBezTo>
                      <a:cubicBezTo>
                        <a:pt x="71253" y="178086"/>
                        <a:pt x="69740" y="173985"/>
                        <a:pt x="72858" y="181781"/>
                      </a:cubicBezTo>
                      <a:cubicBezTo>
                        <a:pt x="73231" y="183649"/>
                        <a:pt x="73228" y="185633"/>
                        <a:pt x="73978" y="187384"/>
                      </a:cubicBezTo>
                      <a:cubicBezTo>
                        <a:pt x="74394" y="188355"/>
                        <a:pt x="75804" y="188655"/>
                        <a:pt x="76220" y="189626"/>
                      </a:cubicBezTo>
                      <a:cubicBezTo>
                        <a:pt x="76415" y="190082"/>
                        <a:pt x="77455" y="197333"/>
                        <a:pt x="78461" y="198590"/>
                      </a:cubicBezTo>
                      <a:cubicBezTo>
                        <a:pt x="79302" y="199642"/>
                        <a:pt x="80771" y="199990"/>
                        <a:pt x="81823" y="200831"/>
                      </a:cubicBezTo>
                      <a:cubicBezTo>
                        <a:pt x="82648" y="201491"/>
                        <a:pt x="83158" y="202529"/>
                        <a:pt x="84064" y="203073"/>
                      </a:cubicBezTo>
                      <a:cubicBezTo>
                        <a:pt x="85077" y="203681"/>
                        <a:pt x="86340" y="203728"/>
                        <a:pt x="87426" y="204193"/>
                      </a:cubicBezTo>
                      <a:cubicBezTo>
                        <a:pt x="97330" y="208437"/>
                        <a:pt x="85968" y="205894"/>
                        <a:pt x="104234" y="207555"/>
                      </a:cubicBezTo>
                      <a:cubicBezTo>
                        <a:pt x="110958" y="206808"/>
                        <a:pt x="118026" y="207566"/>
                        <a:pt x="124405" y="205314"/>
                      </a:cubicBezTo>
                      <a:cubicBezTo>
                        <a:pt x="125858" y="204801"/>
                        <a:pt x="123284" y="199291"/>
                        <a:pt x="123284" y="200831"/>
                      </a:cubicBezTo>
                      <a:cubicBezTo>
                        <a:pt x="123284" y="204776"/>
                        <a:pt x="124370" y="207450"/>
                        <a:pt x="125526" y="210917"/>
                      </a:cubicBezTo>
                      <a:cubicBezTo>
                        <a:pt x="128514" y="210170"/>
                        <a:pt x="131686" y="209951"/>
                        <a:pt x="134490" y="208676"/>
                      </a:cubicBezTo>
                      <a:cubicBezTo>
                        <a:pt x="137857" y="207145"/>
                        <a:pt x="137778" y="204267"/>
                        <a:pt x="140093" y="201952"/>
                      </a:cubicBezTo>
                      <a:cubicBezTo>
                        <a:pt x="141045" y="201000"/>
                        <a:pt x="142334" y="200458"/>
                        <a:pt x="143455" y="199711"/>
                      </a:cubicBezTo>
                      <a:cubicBezTo>
                        <a:pt x="146790" y="194707"/>
                        <a:pt x="146817" y="195753"/>
                        <a:pt x="146817" y="187384"/>
                      </a:cubicBezTo>
                      <a:cubicBezTo>
                        <a:pt x="146817" y="180110"/>
                        <a:pt x="146738" y="161212"/>
                        <a:pt x="144576" y="150405"/>
                      </a:cubicBezTo>
                      <a:cubicBezTo>
                        <a:pt x="143972" y="147384"/>
                        <a:pt x="143352" y="144347"/>
                        <a:pt x="142334" y="141440"/>
                      </a:cubicBezTo>
                      <a:cubicBezTo>
                        <a:pt x="140730" y="136857"/>
                        <a:pt x="139003" y="132285"/>
                        <a:pt x="136731" y="127993"/>
                      </a:cubicBezTo>
                      <a:cubicBezTo>
                        <a:pt x="135612" y="125879"/>
                        <a:pt x="133743" y="124258"/>
                        <a:pt x="132249" y="122390"/>
                      </a:cubicBezTo>
                      <a:cubicBezTo>
                        <a:pt x="128359" y="110720"/>
                        <a:pt x="130472" y="115474"/>
                        <a:pt x="126646" y="107823"/>
                      </a:cubicBezTo>
                      <a:cubicBezTo>
                        <a:pt x="126273" y="108943"/>
                        <a:pt x="126361" y="110349"/>
                        <a:pt x="125526" y="111184"/>
                      </a:cubicBezTo>
                      <a:cubicBezTo>
                        <a:pt x="124691" y="112019"/>
                        <a:pt x="123221" y="111777"/>
                        <a:pt x="122164" y="112305"/>
                      </a:cubicBezTo>
                      <a:cubicBezTo>
                        <a:pt x="120959" y="112907"/>
                        <a:pt x="119923" y="113799"/>
                        <a:pt x="118802" y="114546"/>
                      </a:cubicBezTo>
                      <a:cubicBezTo>
                        <a:pt x="116934" y="114173"/>
                        <a:pt x="114903" y="114278"/>
                        <a:pt x="113199" y="113426"/>
                      </a:cubicBezTo>
                      <a:cubicBezTo>
                        <a:pt x="110170" y="111912"/>
                        <a:pt x="108950" y="108289"/>
                        <a:pt x="107596" y="105581"/>
                      </a:cubicBezTo>
                      <a:cubicBezTo>
                        <a:pt x="107970" y="102966"/>
                        <a:pt x="107317" y="99977"/>
                        <a:pt x="108717" y="97737"/>
                      </a:cubicBezTo>
                      <a:cubicBezTo>
                        <a:pt x="109533" y="96431"/>
                        <a:pt x="111862" y="97381"/>
                        <a:pt x="113199" y="96617"/>
                      </a:cubicBezTo>
                      <a:cubicBezTo>
                        <a:pt x="114575" y="95831"/>
                        <a:pt x="115217" y="94095"/>
                        <a:pt x="116561" y="93255"/>
                      </a:cubicBezTo>
                      <a:cubicBezTo>
                        <a:pt x="118267" y="92189"/>
                        <a:pt x="120406" y="91991"/>
                        <a:pt x="122164" y="91014"/>
                      </a:cubicBezTo>
                      <a:cubicBezTo>
                        <a:pt x="123797" y="90107"/>
                        <a:pt x="125025" y="88579"/>
                        <a:pt x="126646" y="87652"/>
                      </a:cubicBezTo>
                      <a:cubicBezTo>
                        <a:pt x="127672" y="87066"/>
                        <a:pt x="128951" y="87059"/>
                        <a:pt x="130008" y="86531"/>
                      </a:cubicBezTo>
                      <a:cubicBezTo>
                        <a:pt x="131213" y="85929"/>
                        <a:pt x="132201" y="84958"/>
                        <a:pt x="133370" y="84290"/>
                      </a:cubicBezTo>
                      <a:cubicBezTo>
                        <a:pt x="143322" y="78603"/>
                        <a:pt x="133023" y="85268"/>
                        <a:pt x="141214" y="79808"/>
                      </a:cubicBezTo>
                      <a:cubicBezTo>
                        <a:pt x="141587" y="78687"/>
                        <a:pt x="141748" y="77472"/>
                        <a:pt x="142334" y="76446"/>
                      </a:cubicBezTo>
                      <a:cubicBezTo>
                        <a:pt x="147764" y="66943"/>
                        <a:pt x="144246" y="76314"/>
                        <a:pt x="146817" y="68602"/>
                      </a:cubicBezTo>
                      <a:cubicBezTo>
                        <a:pt x="146070" y="58890"/>
                        <a:pt x="145784" y="49132"/>
                        <a:pt x="144576" y="39467"/>
                      </a:cubicBezTo>
                      <a:cubicBezTo>
                        <a:pt x="143741" y="32786"/>
                        <a:pt x="149244" y="31062"/>
                        <a:pt x="150178" y="2938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79" name="Freeform: Shape 78">
                  <a:extLst>
                    <a:ext uri="{FF2B5EF4-FFF2-40B4-BE49-F238E27FC236}">
                      <a16:creationId xmlns:a16="http://schemas.microsoft.com/office/drawing/2014/main" id="{9DFF5FED-2063-480D-A409-9F62887E0D30}"/>
                    </a:ext>
                  </a:extLst>
                </p:cNvPr>
                <p:cNvSpPr/>
                <p:nvPr/>
              </p:nvSpPr>
              <p:spPr>
                <a:xfrm>
                  <a:off x="1986729" y="1328900"/>
                  <a:ext cx="58355" cy="60512"/>
                </a:xfrm>
                <a:custGeom>
                  <a:avLst/>
                  <a:gdLst>
                    <a:gd name="connsiteX0" fmla="*/ 22486 w 58355"/>
                    <a:gd name="connsiteY0" fmla="*/ 0 h 60512"/>
                    <a:gd name="connsiteX1" fmla="*/ 22486 w 58355"/>
                    <a:gd name="connsiteY1" fmla="*/ 0 h 60512"/>
                    <a:gd name="connsiteX2" fmla="*/ 28089 w 58355"/>
                    <a:gd name="connsiteY2" fmla="*/ 7844 h 60512"/>
                    <a:gd name="connsiteX3" fmla="*/ 31450 w 58355"/>
                    <a:gd name="connsiteY3" fmla="*/ 8964 h 60512"/>
                    <a:gd name="connsiteX4" fmla="*/ 38174 w 58355"/>
                    <a:gd name="connsiteY4" fmla="*/ 15688 h 60512"/>
                    <a:gd name="connsiteX5" fmla="*/ 41536 w 58355"/>
                    <a:gd name="connsiteY5" fmla="*/ 19050 h 60512"/>
                    <a:gd name="connsiteX6" fmla="*/ 46018 w 58355"/>
                    <a:gd name="connsiteY6" fmla="*/ 23532 h 60512"/>
                    <a:gd name="connsiteX7" fmla="*/ 50500 w 58355"/>
                    <a:gd name="connsiteY7" fmla="*/ 28014 h 60512"/>
                    <a:gd name="connsiteX8" fmla="*/ 52742 w 58355"/>
                    <a:gd name="connsiteY8" fmla="*/ 31376 h 60512"/>
                    <a:gd name="connsiteX9" fmla="*/ 53862 w 58355"/>
                    <a:gd name="connsiteY9" fmla="*/ 34738 h 60512"/>
                    <a:gd name="connsiteX10" fmla="*/ 57224 w 58355"/>
                    <a:gd name="connsiteY10" fmla="*/ 38100 h 60512"/>
                    <a:gd name="connsiteX11" fmla="*/ 58345 w 58355"/>
                    <a:gd name="connsiteY11" fmla="*/ 42582 h 60512"/>
                    <a:gd name="connsiteX12" fmla="*/ 53862 w 58355"/>
                    <a:gd name="connsiteY12" fmla="*/ 56029 h 60512"/>
                    <a:gd name="connsiteX13" fmla="*/ 50500 w 58355"/>
                    <a:gd name="connsiteY13" fmla="*/ 57150 h 60512"/>
                    <a:gd name="connsiteX14" fmla="*/ 40415 w 58355"/>
                    <a:gd name="connsiteY14" fmla="*/ 60512 h 60512"/>
                    <a:gd name="connsiteX15" fmla="*/ 29209 w 58355"/>
                    <a:gd name="connsiteY15" fmla="*/ 58270 h 60512"/>
                    <a:gd name="connsiteX16" fmla="*/ 25847 w 58355"/>
                    <a:gd name="connsiteY16" fmla="*/ 57150 h 60512"/>
                    <a:gd name="connsiteX17" fmla="*/ 23606 w 58355"/>
                    <a:gd name="connsiteY17" fmla="*/ 50426 h 60512"/>
                    <a:gd name="connsiteX18" fmla="*/ 18003 w 58355"/>
                    <a:gd name="connsiteY18" fmla="*/ 42582 h 60512"/>
                    <a:gd name="connsiteX19" fmla="*/ 6797 w 58355"/>
                    <a:gd name="connsiteY19" fmla="*/ 38100 h 60512"/>
                    <a:gd name="connsiteX20" fmla="*/ 2315 w 58355"/>
                    <a:gd name="connsiteY20" fmla="*/ 35859 h 60512"/>
                    <a:gd name="connsiteX21" fmla="*/ 1195 w 58355"/>
                    <a:gd name="connsiteY21" fmla="*/ 29135 h 60512"/>
                    <a:gd name="connsiteX22" fmla="*/ 4556 w 58355"/>
                    <a:gd name="connsiteY22" fmla="*/ 28014 h 60512"/>
                    <a:gd name="connsiteX23" fmla="*/ 15762 w 58355"/>
                    <a:gd name="connsiteY23" fmla="*/ 20170 h 60512"/>
                    <a:gd name="connsiteX24" fmla="*/ 22486 w 58355"/>
                    <a:gd name="connsiteY24" fmla="*/ 0 h 6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355" h="60512">
                      <a:moveTo>
                        <a:pt x="22486" y="0"/>
                      </a:moveTo>
                      <a:lnTo>
                        <a:pt x="22486" y="0"/>
                      </a:lnTo>
                      <a:cubicBezTo>
                        <a:pt x="24354" y="2615"/>
                        <a:pt x="25817" y="5572"/>
                        <a:pt x="28089" y="7844"/>
                      </a:cubicBezTo>
                      <a:cubicBezTo>
                        <a:pt x="28924" y="8679"/>
                        <a:pt x="30518" y="8239"/>
                        <a:pt x="31450" y="8964"/>
                      </a:cubicBezTo>
                      <a:cubicBezTo>
                        <a:pt x="33952" y="10910"/>
                        <a:pt x="35933" y="13447"/>
                        <a:pt x="38174" y="15688"/>
                      </a:cubicBezTo>
                      <a:lnTo>
                        <a:pt x="41536" y="19050"/>
                      </a:lnTo>
                      <a:cubicBezTo>
                        <a:pt x="44522" y="28013"/>
                        <a:pt x="40043" y="17558"/>
                        <a:pt x="46018" y="23532"/>
                      </a:cubicBezTo>
                      <a:cubicBezTo>
                        <a:pt x="51995" y="29508"/>
                        <a:pt x="41537" y="25027"/>
                        <a:pt x="50500" y="28014"/>
                      </a:cubicBezTo>
                      <a:cubicBezTo>
                        <a:pt x="51247" y="29135"/>
                        <a:pt x="52140" y="30171"/>
                        <a:pt x="52742" y="31376"/>
                      </a:cubicBezTo>
                      <a:cubicBezTo>
                        <a:pt x="53270" y="32433"/>
                        <a:pt x="53207" y="33755"/>
                        <a:pt x="53862" y="34738"/>
                      </a:cubicBezTo>
                      <a:cubicBezTo>
                        <a:pt x="54741" y="36057"/>
                        <a:pt x="56103" y="36979"/>
                        <a:pt x="57224" y="38100"/>
                      </a:cubicBezTo>
                      <a:cubicBezTo>
                        <a:pt x="57598" y="39594"/>
                        <a:pt x="58463" y="41047"/>
                        <a:pt x="58345" y="42582"/>
                      </a:cubicBezTo>
                      <a:cubicBezTo>
                        <a:pt x="58186" y="44650"/>
                        <a:pt x="57084" y="53451"/>
                        <a:pt x="53862" y="56029"/>
                      </a:cubicBezTo>
                      <a:cubicBezTo>
                        <a:pt x="52940" y="56767"/>
                        <a:pt x="51606" y="56735"/>
                        <a:pt x="50500" y="57150"/>
                      </a:cubicBezTo>
                      <a:cubicBezTo>
                        <a:pt x="42062" y="60314"/>
                        <a:pt x="47924" y="58634"/>
                        <a:pt x="40415" y="60512"/>
                      </a:cubicBezTo>
                      <a:cubicBezTo>
                        <a:pt x="36680" y="59765"/>
                        <a:pt x="32921" y="59127"/>
                        <a:pt x="29209" y="58270"/>
                      </a:cubicBezTo>
                      <a:cubicBezTo>
                        <a:pt x="28058" y="58004"/>
                        <a:pt x="26534" y="58111"/>
                        <a:pt x="25847" y="57150"/>
                      </a:cubicBezTo>
                      <a:cubicBezTo>
                        <a:pt x="24474" y="55228"/>
                        <a:pt x="24916" y="52392"/>
                        <a:pt x="23606" y="50426"/>
                      </a:cubicBezTo>
                      <a:cubicBezTo>
                        <a:pt x="22332" y="48515"/>
                        <a:pt x="19396" y="43975"/>
                        <a:pt x="18003" y="42582"/>
                      </a:cubicBezTo>
                      <a:cubicBezTo>
                        <a:pt x="15083" y="39662"/>
                        <a:pt x="10579" y="39045"/>
                        <a:pt x="6797" y="38100"/>
                      </a:cubicBezTo>
                      <a:cubicBezTo>
                        <a:pt x="5303" y="37353"/>
                        <a:pt x="3598" y="36928"/>
                        <a:pt x="2315" y="35859"/>
                      </a:cubicBezTo>
                      <a:cubicBezTo>
                        <a:pt x="288" y="34170"/>
                        <a:pt x="-1115" y="31445"/>
                        <a:pt x="1195" y="29135"/>
                      </a:cubicBezTo>
                      <a:cubicBezTo>
                        <a:pt x="2030" y="28300"/>
                        <a:pt x="3524" y="28588"/>
                        <a:pt x="4556" y="28014"/>
                      </a:cubicBezTo>
                      <a:cubicBezTo>
                        <a:pt x="8111" y="26039"/>
                        <a:pt x="12400" y="22692"/>
                        <a:pt x="15762" y="20170"/>
                      </a:cubicBezTo>
                      <a:cubicBezTo>
                        <a:pt x="17069" y="4490"/>
                        <a:pt x="21365" y="3362"/>
                        <a:pt x="22486"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00" name="Freeform: Shape 99">
                  <a:extLst>
                    <a:ext uri="{FF2B5EF4-FFF2-40B4-BE49-F238E27FC236}">
                      <a16:creationId xmlns:a16="http://schemas.microsoft.com/office/drawing/2014/main" id="{58026777-AE2C-49E2-A5F5-572DDBC697AC}"/>
                    </a:ext>
                  </a:extLst>
                </p:cNvPr>
                <p:cNvSpPr/>
                <p:nvPr/>
              </p:nvSpPr>
              <p:spPr>
                <a:xfrm>
                  <a:off x="1926291" y="1126728"/>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01" name="Freeform: Shape 100">
                  <a:extLst>
                    <a:ext uri="{FF2B5EF4-FFF2-40B4-BE49-F238E27FC236}">
                      <a16:creationId xmlns:a16="http://schemas.microsoft.com/office/drawing/2014/main" id="{37DD1D6B-233E-4733-97BB-1556D312FB0D}"/>
                    </a:ext>
                  </a:extLst>
                </p:cNvPr>
                <p:cNvSpPr/>
                <p:nvPr/>
              </p:nvSpPr>
              <p:spPr>
                <a:xfrm>
                  <a:off x="2073883" y="1298735"/>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02" name="Freeform: Shape 101">
                  <a:extLst>
                    <a:ext uri="{FF2B5EF4-FFF2-40B4-BE49-F238E27FC236}">
                      <a16:creationId xmlns:a16="http://schemas.microsoft.com/office/drawing/2014/main" id="{50A61FC1-0015-46FB-B779-C27884A791DC}"/>
                    </a:ext>
                  </a:extLst>
                </p:cNvPr>
                <p:cNvSpPr/>
                <p:nvPr/>
              </p:nvSpPr>
              <p:spPr>
                <a:xfrm>
                  <a:off x="2415991" y="1881808"/>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03" name="Freeform: Shape 102">
                  <a:extLst>
                    <a:ext uri="{FF2B5EF4-FFF2-40B4-BE49-F238E27FC236}">
                      <a16:creationId xmlns:a16="http://schemas.microsoft.com/office/drawing/2014/main" id="{5D0E35B3-ADFE-46D8-B8FB-6CBE41277043}"/>
                    </a:ext>
                  </a:extLst>
                </p:cNvPr>
                <p:cNvSpPr/>
                <p:nvPr/>
              </p:nvSpPr>
              <p:spPr>
                <a:xfrm>
                  <a:off x="1691010" y="1069069"/>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04" name="Freeform: Shape 103">
                  <a:extLst>
                    <a:ext uri="{FF2B5EF4-FFF2-40B4-BE49-F238E27FC236}">
                      <a16:creationId xmlns:a16="http://schemas.microsoft.com/office/drawing/2014/main" id="{1B34D41D-34C8-44FF-BC97-1FD4DE527D3D}"/>
                    </a:ext>
                  </a:extLst>
                </p:cNvPr>
                <p:cNvSpPr/>
                <p:nvPr/>
              </p:nvSpPr>
              <p:spPr>
                <a:xfrm>
                  <a:off x="1954563" y="1054453"/>
                  <a:ext cx="45719" cy="45719"/>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05" name="Freeform: Shape 104">
                  <a:extLst>
                    <a:ext uri="{FF2B5EF4-FFF2-40B4-BE49-F238E27FC236}">
                      <a16:creationId xmlns:a16="http://schemas.microsoft.com/office/drawing/2014/main" id="{078CB50F-B32D-498C-A712-2364EF18B5CA}"/>
                    </a:ext>
                  </a:extLst>
                </p:cNvPr>
                <p:cNvSpPr/>
                <p:nvPr/>
              </p:nvSpPr>
              <p:spPr>
                <a:xfrm rot="4988308">
                  <a:off x="1858048" y="1164443"/>
                  <a:ext cx="45719" cy="45719"/>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06" name="Freeform: Shape 105">
                  <a:extLst>
                    <a:ext uri="{FF2B5EF4-FFF2-40B4-BE49-F238E27FC236}">
                      <a16:creationId xmlns:a16="http://schemas.microsoft.com/office/drawing/2014/main" id="{48B2E874-23C6-46D0-A83F-68B2B8719895}"/>
                    </a:ext>
                  </a:extLst>
                </p:cNvPr>
                <p:cNvSpPr/>
                <p:nvPr/>
              </p:nvSpPr>
              <p:spPr>
                <a:xfrm>
                  <a:off x="3390082" y="1571944"/>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07" name="Freeform: Shape 106">
                  <a:extLst>
                    <a:ext uri="{FF2B5EF4-FFF2-40B4-BE49-F238E27FC236}">
                      <a16:creationId xmlns:a16="http://schemas.microsoft.com/office/drawing/2014/main" id="{254F4183-FE99-4ECE-B810-24AD494F773C}"/>
                    </a:ext>
                  </a:extLst>
                </p:cNvPr>
                <p:cNvSpPr/>
                <p:nvPr/>
              </p:nvSpPr>
              <p:spPr>
                <a:xfrm>
                  <a:off x="3383496" y="1419077"/>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10" name="Freeform: Shape 109">
                  <a:extLst>
                    <a:ext uri="{FF2B5EF4-FFF2-40B4-BE49-F238E27FC236}">
                      <a16:creationId xmlns:a16="http://schemas.microsoft.com/office/drawing/2014/main" id="{8BE03EED-4A8C-4BF9-BDAE-08B28867B044}"/>
                    </a:ext>
                  </a:extLst>
                </p:cNvPr>
                <p:cNvSpPr/>
                <p:nvPr/>
              </p:nvSpPr>
              <p:spPr>
                <a:xfrm>
                  <a:off x="3423464" y="1351152"/>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84" name="Freeform: Shape 83">
                  <a:extLst>
                    <a:ext uri="{FF2B5EF4-FFF2-40B4-BE49-F238E27FC236}">
                      <a16:creationId xmlns:a16="http://schemas.microsoft.com/office/drawing/2014/main" id="{9CFADB49-CA72-403D-8944-D217B2A6680C}"/>
                    </a:ext>
                  </a:extLst>
                </p:cNvPr>
                <p:cNvSpPr/>
                <p:nvPr/>
              </p:nvSpPr>
              <p:spPr>
                <a:xfrm>
                  <a:off x="2390954" y="2159099"/>
                  <a:ext cx="65418" cy="37136"/>
                </a:xfrm>
                <a:custGeom>
                  <a:avLst/>
                  <a:gdLst>
                    <a:gd name="connsiteX0" fmla="*/ 51928 w 65418"/>
                    <a:gd name="connsiteY0" fmla="*/ 1277 h 37136"/>
                    <a:gd name="connsiteX1" fmla="*/ 51928 w 65418"/>
                    <a:gd name="connsiteY1" fmla="*/ 1277 h 37136"/>
                    <a:gd name="connsiteX2" fmla="*/ 381 w 65418"/>
                    <a:gd name="connsiteY2" fmla="*/ 3518 h 37136"/>
                    <a:gd name="connsiteX3" fmla="*/ 3743 w 65418"/>
                    <a:gd name="connsiteY3" fmla="*/ 6880 h 37136"/>
                    <a:gd name="connsiteX4" fmla="*/ 8225 w 65418"/>
                    <a:gd name="connsiteY4" fmla="*/ 10242 h 37136"/>
                    <a:gd name="connsiteX5" fmla="*/ 11587 w 65418"/>
                    <a:gd name="connsiteY5" fmla="*/ 12483 h 37136"/>
                    <a:gd name="connsiteX6" fmla="*/ 18311 w 65418"/>
                    <a:gd name="connsiteY6" fmla="*/ 18086 h 37136"/>
                    <a:gd name="connsiteX7" fmla="*/ 22793 w 65418"/>
                    <a:gd name="connsiteY7" fmla="*/ 19207 h 37136"/>
                    <a:gd name="connsiteX8" fmla="*/ 37361 w 65418"/>
                    <a:gd name="connsiteY8" fmla="*/ 25930 h 37136"/>
                    <a:gd name="connsiteX9" fmla="*/ 44084 w 65418"/>
                    <a:gd name="connsiteY9" fmla="*/ 27051 h 37136"/>
                    <a:gd name="connsiteX10" fmla="*/ 49687 w 65418"/>
                    <a:gd name="connsiteY10" fmla="*/ 29292 h 37136"/>
                    <a:gd name="connsiteX11" fmla="*/ 57531 w 65418"/>
                    <a:gd name="connsiteY11" fmla="*/ 36015 h 37136"/>
                    <a:gd name="connsiteX12" fmla="*/ 63134 w 65418"/>
                    <a:gd name="connsiteY12" fmla="*/ 37136 h 37136"/>
                    <a:gd name="connsiteX13" fmla="*/ 65375 w 65418"/>
                    <a:gd name="connsiteY13" fmla="*/ 31533 h 37136"/>
                    <a:gd name="connsiteX14" fmla="*/ 57531 w 65418"/>
                    <a:gd name="connsiteY14" fmla="*/ 14724 h 37136"/>
                    <a:gd name="connsiteX15" fmla="*/ 54170 w 65418"/>
                    <a:gd name="connsiteY15" fmla="*/ 6880 h 37136"/>
                    <a:gd name="connsiteX16" fmla="*/ 53049 w 65418"/>
                    <a:gd name="connsiteY16" fmla="*/ 3518 h 37136"/>
                    <a:gd name="connsiteX17" fmla="*/ 49687 w 65418"/>
                    <a:gd name="connsiteY17" fmla="*/ 157 h 37136"/>
                    <a:gd name="connsiteX18" fmla="*/ 51928 w 65418"/>
                    <a:gd name="connsiteY18" fmla="*/ 1277 h 3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418" h="37136">
                      <a:moveTo>
                        <a:pt x="51928" y="1277"/>
                      </a:moveTo>
                      <a:lnTo>
                        <a:pt x="51928" y="1277"/>
                      </a:lnTo>
                      <a:cubicBezTo>
                        <a:pt x="34746" y="2024"/>
                        <a:pt x="17464" y="1532"/>
                        <a:pt x="381" y="3518"/>
                      </a:cubicBezTo>
                      <a:cubicBezTo>
                        <a:pt x="-1193" y="3701"/>
                        <a:pt x="2540" y="5849"/>
                        <a:pt x="3743" y="6880"/>
                      </a:cubicBezTo>
                      <a:cubicBezTo>
                        <a:pt x="5161" y="8095"/>
                        <a:pt x="6705" y="9156"/>
                        <a:pt x="8225" y="10242"/>
                      </a:cubicBezTo>
                      <a:cubicBezTo>
                        <a:pt x="9321" y="11025"/>
                        <a:pt x="10552" y="11621"/>
                        <a:pt x="11587" y="12483"/>
                      </a:cubicBezTo>
                      <a:cubicBezTo>
                        <a:pt x="14440" y="14860"/>
                        <a:pt x="14872" y="16612"/>
                        <a:pt x="18311" y="18086"/>
                      </a:cubicBezTo>
                      <a:cubicBezTo>
                        <a:pt x="19726" y="18693"/>
                        <a:pt x="21371" y="18615"/>
                        <a:pt x="22793" y="19207"/>
                      </a:cubicBezTo>
                      <a:cubicBezTo>
                        <a:pt x="27006" y="20962"/>
                        <a:pt x="32600" y="24632"/>
                        <a:pt x="37361" y="25930"/>
                      </a:cubicBezTo>
                      <a:cubicBezTo>
                        <a:pt x="39553" y="26528"/>
                        <a:pt x="41843" y="26677"/>
                        <a:pt x="44084" y="27051"/>
                      </a:cubicBezTo>
                      <a:cubicBezTo>
                        <a:pt x="45952" y="27798"/>
                        <a:pt x="48013" y="28176"/>
                        <a:pt x="49687" y="29292"/>
                      </a:cubicBezTo>
                      <a:cubicBezTo>
                        <a:pt x="53296" y="31698"/>
                        <a:pt x="53575" y="34531"/>
                        <a:pt x="57531" y="36015"/>
                      </a:cubicBezTo>
                      <a:cubicBezTo>
                        <a:pt x="59314" y="36684"/>
                        <a:pt x="61266" y="36762"/>
                        <a:pt x="63134" y="37136"/>
                      </a:cubicBezTo>
                      <a:cubicBezTo>
                        <a:pt x="63881" y="35268"/>
                        <a:pt x="65725" y="33514"/>
                        <a:pt x="65375" y="31533"/>
                      </a:cubicBezTo>
                      <a:cubicBezTo>
                        <a:pt x="64053" y="24042"/>
                        <a:pt x="61134" y="20130"/>
                        <a:pt x="57531" y="14724"/>
                      </a:cubicBezTo>
                      <a:cubicBezTo>
                        <a:pt x="55201" y="5400"/>
                        <a:pt x="58038" y="14616"/>
                        <a:pt x="54170" y="6880"/>
                      </a:cubicBezTo>
                      <a:cubicBezTo>
                        <a:pt x="53642" y="5823"/>
                        <a:pt x="53704" y="4501"/>
                        <a:pt x="53049" y="3518"/>
                      </a:cubicBezTo>
                      <a:cubicBezTo>
                        <a:pt x="52170" y="2200"/>
                        <a:pt x="51006" y="1036"/>
                        <a:pt x="49687" y="157"/>
                      </a:cubicBezTo>
                      <a:cubicBezTo>
                        <a:pt x="48704" y="-498"/>
                        <a:pt x="51554" y="1090"/>
                        <a:pt x="51928" y="1277"/>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12" name="Freeform: Shape 111">
                  <a:extLst>
                    <a:ext uri="{FF2B5EF4-FFF2-40B4-BE49-F238E27FC236}">
                      <a16:creationId xmlns:a16="http://schemas.microsoft.com/office/drawing/2014/main" id="{0ABDB043-2A4C-4A7B-A049-B77A8BB354FB}"/>
                    </a:ext>
                  </a:extLst>
                </p:cNvPr>
                <p:cNvSpPr/>
                <p:nvPr/>
              </p:nvSpPr>
              <p:spPr>
                <a:xfrm>
                  <a:off x="5210121" y="1490062"/>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13" name="Freeform: Shape 112">
                  <a:extLst>
                    <a:ext uri="{FF2B5EF4-FFF2-40B4-BE49-F238E27FC236}">
                      <a16:creationId xmlns:a16="http://schemas.microsoft.com/office/drawing/2014/main" id="{412C9F48-D230-40F0-B5FA-6B3A8B7D9EEA}"/>
                    </a:ext>
                  </a:extLst>
                </p:cNvPr>
                <p:cNvSpPr/>
                <p:nvPr/>
              </p:nvSpPr>
              <p:spPr>
                <a:xfrm>
                  <a:off x="5185506" y="1394544"/>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14" name="Freeform: Shape 113">
                  <a:extLst>
                    <a:ext uri="{FF2B5EF4-FFF2-40B4-BE49-F238E27FC236}">
                      <a16:creationId xmlns:a16="http://schemas.microsoft.com/office/drawing/2014/main" id="{BC4E08FC-A5CE-4CD2-853E-437DAC5D9D35}"/>
                    </a:ext>
                  </a:extLst>
                </p:cNvPr>
                <p:cNvSpPr/>
                <p:nvPr/>
              </p:nvSpPr>
              <p:spPr>
                <a:xfrm>
                  <a:off x="6119425" y="1170046"/>
                  <a:ext cx="42912" cy="47772"/>
                </a:xfrm>
                <a:custGeom>
                  <a:avLst/>
                  <a:gdLst>
                    <a:gd name="connsiteX0" fmla="*/ 21469 w 42912"/>
                    <a:gd name="connsiteY0" fmla="*/ 4053 h 47772"/>
                    <a:gd name="connsiteX1" fmla="*/ 21469 w 42912"/>
                    <a:gd name="connsiteY1" fmla="*/ 4053 h 47772"/>
                    <a:gd name="connsiteX2" fmla="*/ 2419 w 42912"/>
                    <a:gd name="connsiteY2" fmla="*/ 1811 h 47772"/>
                    <a:gd name="connsiteX3" fmla="*/ 4660 w 42912"/>
                    <a:gd name="connsiteY3" fmla="*/ 17500 h 47772"/>
                    <a:gd name="connsiteX4" fmla="*/ 3539 w 42912"/>
                    <a:gd name="connsiteY4" fmla="*/ 20861 h 47772"/>
                    <a:gd name="connsiteX5" fmla="*/ 177 w 42912"/>
                    <a:gd name="connsiteY5" fmla="*/ 24223 h 47772"/>
                    <a:gd name="connsiteX6" fmla="*/ 1298 w 42912"/>
                    <a:gd name="connsiteY6" fmla="*/ 39911 h 47772"/>
                    <a:gd name="connsiteX7" fmla="*/ 2419 w 42912"/>
                    <a:gd name="connsiteY7" fmla="*/ 43273 h 47772"/>
                    <a:gd name="connsiteX8" fmla="*/ 5780 w 42912"/>
                    <a:gd name="connsiteY8" fmla="*/ 44394 h 47772"/>
                    <a:gd name="connsiteX9" fmla="*/ 27072 w 42912"/>
                    <a:gd name="connsiteY9" fmla="*/ 46635 h 47772"/>
                    <a:gd name="connsiteX10" fmla="*/ 30433 w 42912"/>
                    <a:gd name="connsiteY10" fmla="*/ 47756 h 47772"/>
                    <a:gd name="connsiteX11" fmla="*/ 36036 w 42912"/>
                    <a:gd name="connsiteY11" fmla="*/ 45514 h 47772"/>
                    <a:gd name="connsiteX12" fmla="*/ 39398 w 42912"/>
                    <a:gd name="connsiteY12" fmla="*/ 44394 h 47772"/>
                    <a:gd name="connsiteX13" fmla="*/ 41639 w 42912"/>
                    <a:gd name="connsiteY13" fmla="*/ 41032 h 47772"/>
                    <a:gd name="connsiteX14" fmla="*/ 40519 w 42912"/>
                    <a:gd name="connsiteY14" fmla="*/ 27585 h 47772"/>
                    <a:gd name="connsiteX15" fmla="*/ 37157 w 42912"/>
                    <a:gd name="connsiteY15" fmla="*/ 26464 h 47772"/>
                    <a:gd name="connsiteX16" fmla="*/ 33795 w 42912"/>
                    <a:gd name="connsiteY16" fmla="*/ 23103 h 47772"/>
                    <a:gd name="connsiteX17" fmla="*/ 29313 w 42912"/>
                    <a:gd name="connsiteY17" fmla="*/ 21982 h 47772"/>
                    <a:gd name="connsiteX18" fmla="*/ 28192 w 42912"/>
                    <a:gd name="connsiteY18" fmla="*/ 18620 h 47772"/>
                    <a:gd name="connsiteX19" fmla="*/ 25951 w 42912"/>
                    <a:gd name="connsiteY19" fmla="*/ 15259 h 47772"/>
                    <a:gd name="connsiteX20" fmla="*/ 24830 w 42912"/>
                    <a:gd name="connsiteY20" fmla="*/ 11897 h 47772"/>
                    <a:gd name="connsiteX21" fmla="*/ 21469 w 42912"/>
                    <a:gd name="connsiteY21" fmla="*/ 10776 h 47772"/>
                    <a:gd name="connsiteX22" fmla="*/ 21469 w 42912"/>
                    <a:gd name="connsiteY22" fmla="*/ 4053 h 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912" h="47772">
                      <a:moveTo>
                        <a:pt x="21469" y="4053"/>
                      </a:moveTo>
                      <a:lnTo>
                        <a:pt x="21469" y="4053"/>
                      </a:lnTo>
                      <a:cubicBezTo>
                        <a:pt x="20839" y="3843"/>
                        <a:pt x="4438" y="-3236"/>
                        <a:pt x="2419" y="1811"/>
                      </a:cubicBezTo>
                      <a:cubicBezTo>
                        <a:pt x="457" y="6716"/>
                        <a:pt x="3913" y="12270"/>
                        <a:pt x="4660" y="17500"/>
                      </a:cubicBezTo>
                      <a:cubicBezTo>
                        <a:pt x="4286" y="18620"/>
                        <a:pt x="4194" y="19878"/>
                        <a:pt x="3539" y="20861"/>
                      </a:cubicBezTo>
                      <a:cubicBezTo>
                        <a:pt x="2660" y="22180"/>
                        <a:pt x="362" y="22649"/>
                        <a:pt x="177" y="24223"/>
                      </a:cubicBezTo>
                      <a:cubicBezTo>
                        <a:pt x="-436" y="29430"/>
                        <a:pt x="685" y="34704"/>
                        <a:pt x="1298" y="39911"/>
                      </a:cubicBezTo>
                      <a:cubicBezTo>
                        <a:pt x="1436" y="41084"/>
                        <a:pt x="1584" y="42438"/>
                        <a:pt x="2419" y="43273"/>
                      </a:cubicBezTo>
                      <a:cubicBezTo>
                        <a:pt x="3254" y="44108"/>
                        <a:pt x="4610" y="44234"/>
                        <a:pt x="5780" y="44394"/>
                      </a:cubicBezTo>
                      <a:cubicBezTo>
                        <a:pt x="12851" y="45358"/>
                        <a:pt x="19975" y="45888"/>
                        <a:pt x="27072" y="46635"/>
                      </a:cubicBezTo>
                      <a:cubicBezTo>
                        <a:pt x="28192" y="47009"/>
                        <a:pt x="29261" y="47903"/>
                        <a:pt x="30433" y="47756"/>
                      </a:cubicBezTo>
                      <a:cubicBezTo>
                        <a:pt x="32429" y="47506"/>
                        <a:pt x="34152" y="46220"/>
                        <a:pt x="36036" y="45514"/>
                      </a:cubicBezTo>
                      <a:cubicBezTo>
                        <a:pt x="37142" y="45099"/>
                        <a:pt x="38277" y="44767"/>
                        <a:pt x="39398" y="44394"/>
                      </a:cubicBezTo>
                      <a:cubicBezTo>
                        <a:pt x="40145" y="43273"/>
                        <a:pt x="41037" y="42237"/>
                        <a:pt x="41639" y="41032"/>
                      </a:cubicBezTo>
                      <a:cubicBezTo>
                        <a:pt x="43866" y="36578"/>
                        <a:pt x="42968" y="32483"/>
                        <a:pt x="40519" y="27585"/>
                      </a:cubicBezTo>
                      <a:cubicBezTo>
                        <a:pt x="39991" y="26528"/>
                        <a:pt x="38278" y="26838"/>
                        <a:pt x="37157" y="26464"/>
                      </a:cubicBezTo>
                      <a:cubicBezTo>
                        <a:pt x="36036" y="25344"/>
                        <a:pt x="35171" y="23889"/>
                        <a:pt x="33795" y="23103"/>
                      </a:cubicBezTo>
                      <a:cubicBezTo>
                        <a:pt x="32458" y="22339"/>
                        <a:pt x="30515" y="22944"/>
                        <a:pt x="29313" y="21982"/>
                      </a:cubicBezTo>
                      <a:cubicBezTo>
                        <a:pt x="28391" y="21244"/>
                        <a:pt x="28720" y="19677"/>
                        <a:pt x="28192" y="18620"/>
                      </a:cubicBezTo>
                      <a:cubicBezTo>
                        <a:pt x="27590" y="17416"/>
                        <a:pt x="26553" y="16463"/>
                        <a:pt x="25951" y="15259"/>
                      </a:cubicBezTo>
                      <a:cubicBezTo>
                        <a:pt x="25423" y="14202"/>
                        <a:pt x="25665" y="12732"/>
                        <a:pt x="24830" y="11897"/>
                      </a:cubicBezTo>
                      <a:cubicBezTo>
                        <a:pt x="23995" y="11062"/>
                        <a:pt x="22501" y="11350"/>
                        <a:pt x="21469" y="10776"/>
                      </a:cubicBezTo>
                      <a:cubicBezTo>
                        <a:pt x="19114" y="9468"/>
                        <a:pt x="21469" y="5173"/>
                        <a:pt x="21469" y="40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94" name="Freeform: Shape 93">
                  <a:extLst>
                    <a:ext uri="{FF2B5EF4-FFF2-40B4-BE49-F238E27FC236}">
                      <a16:creationId xmlns:a16="http://schemas.microsoft.com/office/drawing/2014/main" id="{4854CD9E-7113-42BE-9666-55BD22A0ABDA}"/>
                    </a:ext>
                  </a:extLst>
                </p:cNvPr>
                <p:cNvSpPr/>
                <p:nvPr/>
              </p:nvSpPr>
              <p:spPr>
                <a:xfrm>
                  <a:off x="5640161" y="1223693"/>
                  <a:ext cx="178253" cy="122256"/>
                </a:xfrm>
                <a:custGeom>
                  <a:avLst/>
                  <a:gdLst>
                    <a:gd name="connsiteX0" fmla="*/ 85725 w 178253"/>
                    <a:gd name="connsiteY0" fmla="*/ 3874 h 122256"/>
                    <a:gd name="connsiteX1" fmla="*/ 85725 w 178253"/>
                    <a:gd name="connsiteY1" fmla="*/ 3874 h 122256"/>
                    <a:gd name="connsiteX2" fmla="*/ 65314 w 178253"/>
                    <a:gd name="connsiteY2" fmla="*/ 7956 h 122256"/>
                    <a:gd name="connsiteX3" fmla="*/ 54428 w 178253"/>
                    <a:gd name="connsiteY3" fmla="*/ 13399 h 122256"/>
                    <a:gd name="connsiteX4" fmla="*/ 34018 w 178253"/>
                    <a:gd name="connsiteY4" fmla="*/ 28366 h 122256"/>
                    <a:gd name="connsiteX5" fmla="*/ 25853 w 178253"/>
                    <a:gd name="connsiteY5" fmla="*/ 33809 h 122256"/>
                    <a:gd name="connsiteX6" fmla="*/ 20410 w 178253"/>
                    <a:gd name="connsiteY6" fmla="*/ 40613 h 122256"/>
                    <a:gd name="connsiteX7" fmla="*/ 16328 w 178253"/>
                    <a:gd name="connsiteY7" fmla="*/ 41974 h 122256"/>
                    <a:gd name="connsiteX8" fmla="*/ 12246 w 178253"/>
                    <a:gd name="connsiteY8" fmla="*/ 44695 h 122256"/>
                    <a:gd name="connsiteX9" fmla="*/ 0 w 178253"/>
                    <a:gd name="connsiteY9" fmla="*/ 44695 h 122256"/>
                    <a:gd name="connsiteX10" fmla="*/ 1360 w 178253"/>
                    <a:gd name="connsiteY10" fmla="*/ 50138 h 122256"/>
                    <a:gd name="connsiteX11" fmla="*/ 9525 w 178253"/>
                    <a:gd name="connsiteY11" fmla="*/ 55581 h 122256"/>
                    <a:gd name="connsiteX12" fmla="*/ 14968 w 178253"/>
                    <a:gd name="connsiteY12" fmla="*/ 59663 h 122256"/>
                    <a:gd name="connsiteX13" fmla="*/ 19050 w 178253"/>
                    <a:gd name="connsiteY13" fmla="*/ 63745 h 122256"/>
                    <a:gd name="connsiteX14" fmla="*/ 27214 w 178253"/>
                    <a:gd name="connsiteY14" fmla="*/ 65106 h 122256"/>
                    <a:gd name="connsiteX15" fmla="*/ 40821 w 178253"/>
                    <a:gd name="connsiteY15" fmla="*/ 67827 h 122256"/>
                    <a:gd name="connsiteX16" fmla="*/ 48985 w 178253"/>
                    <a:gd name="connsiteY16" fmla="*/ 69188 h 122256"/>
                    <a:gd name="connsiteX17" fmla="*/ 57150 w 178253"/>
                    <a:gd name="connsiteY17" fmla="*/ 71909 h 122256"/>
                    <a:gd name="connsiteX18" fmla="*/ 62593 w 178253"/>
                    <a:gd name="connsiteY18" fmla="*/ 73270 h 122256"/>
                    <a:gd name="connsiteX19" fmla="*/ 70757 w 178253"/>
                    <a:gd name="connsiteY19" fmla="*/ 77352 h 122256"/>
                    <a:gd name="connsiteX20" fmla="*/ 78921 w 178253"/>
                    <a:gd name="connsiteY20" fmla="*/ 81434 h 122256"/>
                    <a:gd name="connsiteX21" fmla="*/ 83003 w 178253"/>
                    <a:gd name="connsiteY21" fmla="*/ 85516 h 122256"/>
                    <a:gd name="connsiteX22" fmla="*/ 88446 w 178253"/>
                    <a:gd name="connsiteY22" fmla="*/ 97763 h 122256"/>
                    <a:gd name="connsiteX23" fmla="*/ 92528 w 178253"/>
                    <a:gd name="connsiteY23" fmla="*/ 99124 h 122256"/>
                    <a:gd name="connsiteX24" fmla="*/ 96610 w 178253"/>
                    <a:gd name="connsiteY24" fmla="*/ 103206 h 122256"/>
                    <a:gd name="connsiteX25" fmla="*/ 102053 w 178253"/>
                    <a:gd name="connsiteY25" fmla="*/ 111370 h 122256"/>
                    <a:gd name="connsiteX26" fmla="*/ 106135 w 178253"/>
                    <a:gd name="connsiteY26" fmla="*/ 112731 h 122256"/>
                    <a:gd name="connsiteX27" fmla="*/ 115660 w 178253"/>
                    <a:gd name="connsiteY27" fmla="*/ 122256 h 122256"/>
                    <a:gd name="connsiteX28" fmla="*/ 123825 w 178253"/>
                    <a:gd name="connsiteY28" fmla="*/ 120895 h 122256"/>
                    <a:gd name="connsiteX29" fmla="*/ 127907 w 178253"/>
                    <a:gd name="connsiteY29" fmla="*/ 118174 h 122256"/>
                    <a:gd name="connsiteX30" fmla="*/ 133350 w 178253"/>
                    <a:gd name="connsiteY30" fmla="*/ 116813 h 122256"/>
                    <a:gd name="connsiteX31" fmla="*/ 137432 w 178253"/>
                    <a:gd name="connsiteY31" fmla="*/ 112731 h 122256"/>
                    <a:gd name="connsiteX32" fmla="*/ 138793 w 178253"/>
                    <a:gd name="connsiteY32" fmla="*/ 108649 h 122256"/>
                    <a:gd name="connsiteX33" fmla="*/ 141514 w 178253"/>
                    <a:gd name="connsiteY33" fmla="*/ 104566 h 122256"/>
                    <a:gd name="connsiteX34" fmla="*/ 145596 w 178253"/>
                    <a:gd name="connsiteY34" fmla="*/ 90959 h 122256"/>
                    <a:gd name="connsiteX35" fmla="*/ 146957 w 178253"/>
                    <a:gd name="connsiteY35" fmla="*/ 85516 h 122256"/>
                    <a:gd name="connsiteX36" fmla="*/ 148318 w 178253"/>
                    <a:gd name="connsiteY36" fmla="*/ 81434 h 122256"/>
                    <a:gd name="connsiteX37" fmla="*/ 155121 w 178253"/>
                    <a:gd name="connsiteY37" fmla="*/ 78713 h 122256"/>
                    <a:gd name="connsiteX38" fmla="*/ 159203 w 178253"/>
                    <a:gd name="connsiteY38" fmla="*/ 75991 h 122256"/>
                    <a:gd name="connsiteX39" fmla="*/ 163285 w 178253"/>
                    <a:gd name="connsiteY39" fmla="*/ 67827 h 122256"/>
                    <a:gd name="connsiteX40" fmla="*/ 164646 w 178253"/>
                    <a:gd name="connsiteY40" fmla="*/ 63745 h 122256"/>
                    <a:gd name="connsiteX41" fmla="*/ 172810 w 178253"/>
                    <a:gd name="connsiteY41" fmla="*/ 58302 h 122256"/>
                    <a:gd name="connsiteX42" fmla="*/ 174171 w 178253"/>
                    <a:gd name="connsiteY42" fmla="*/ 54220 h 122256"/>
                    <a:gd name="connsiteX43" fmla="*/ 176893 w 178253"/>
                    <a:gd name="connsiteY43" fmla="*/ 50138 h 122256"/>
                    <a:gd name="connsiteX44" fmla="*/ 178253 w 178253"/>
                    <a:gd name="connsiteY44" fmla="*/ 44695 h 122256"/>
                    <a:gd name="connsiteX45" fmla="*/ 171450 w 178253"/>
                    <a:gd name="connsiteY45" fmla="*/ 31088 h 122256"/>
                    <a:gd name="connsiteX46" fmla="*/ 164646 w 178253"/>
                    <a:gd name="connsiteY46" fmla="*/ 32449 h 122256"/>
                    <a:gd name="connsiteX47" fmla="*/ 160564 w 178253"/>
                    <a:gd name="connsiteY47" fmla="*/ 35170 h 122256"/>
                    <a:gd name="connsiteX48" fmla="*/ 156482 w 178253"/>
                    <a:gd name="connsiteY48" fmla="*/ 39252 h 122256"/>
                    <a:gd name="connsiteX49" fmla="*/ 152400 w 178253"/>
                    <a:gd name="connsiteY49" fmla="*/ 40613 h 122256"/>
                    <a:gd name="connsiteX50" fmla="*/ 148318 w 178253"/>
                    <a:gd name="connsiteY50" fmla="*/ 43334 h 122256"/>
                    <a:gd name="connsiteX51" fmla="*/ 137432 w 178253"/>
                    <a:gd name="connsiteY51" fmla="*/ 46056 h 122256"/>
                    <a:gd name="connsiteX52" fmla="*/ 133350 w 178253"/>
                    <a:gd name="connsiteY52" fmla="*/ 48777 h 122256"/>
                    <a:gd name="connsiteX53" fmla="*/ 121103 w 178253"/>
                    <a:gd name="connsiteY53" fmla="*/ 50138 h 122256"/>
                    <a:gd name="connsiteX54" fmla="*/ 95250 w 178253"/>
                    <a:gd name="connsiteY54" fmla="*/ 44695 h 122256"/>
                    <a:gd name="connsiteX55" fmla="*/ 93889 w 178253"/>
                    <a:gd name="connsiteY55" fmla="*/ 37891 h 122256"/>
                    <a:gd name="connsiteX56" fmla="*/ 91168 w 178253"/>
                    <a:gd name="connsiteY56" fmla="*/ 33809 h 122256"/>
                    <a:gd name="connsiteX57" fmla="*/ 89807 w 178253"/>
                    <a:gd name="connsiteY57" fmla="*/ 29727 h 122256"/>
                    <a:gd name="connsiteX58" fmla="*/ 87085 w 178253"/>
                    <a:gd name="connsiteY58" fmla="*/ 1152 h 122256"/>
                    <a:gd name="connsiteX59" fmla="*/ 85725 w 178253"/>
                    <a:gd name="connsiteY59" fmla="*/ 3874 h 12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78253" h="122256">
                      <a:moveTo>
                        <a:pt x="85725" y="3874"/>
                      </a:moveTo>
                      <a:lnTo>
                        <a:pt x="85725" y="3874"/>
                      </a:lnTo>
                      <a:cubicBezTo>
                        <a:pt x="78921" y="5235"/>
                        <a:pt x="71952" y="5936"/>
                        <a:pt x="65314" y="7956"/>
                      </a:cubicBezTo>
                      <a:cubicBezTo>
                        <a:pt x="61433" y="9137"/>
                        <a:pt x="57950" y="11386"/>
                        <a:pt x="54428" y="13399"/>
                      </a:cubicBezTo>
                      <a:cubicBezTo>
                        <a:pt x="43475" y="19657"/>
                        <a:pt x="46451" y="20078"/>
                        <a:pt x="34018" y="28366"/>
                      </a:cubicBezTo>
                      <a:cubicBezTo>
                        <a:pt x="31296" y="30180"/>
                        <a:pt x="28284" y="31621"/>
                        <a:pt x="25853" y="33809"/>
                      </a:cubicBezTo>
                      <a:cubicBezTo>
                        <a:pt x="23694" y="35752"/>
                        <a:pt x="22615" y="38723"/>
                        <a:pt x="20410" y="40613"/>
                      </a:cubicBezTo>
                      <a:cubicBezTo>
                        <a:pt x="19321" y="41546"/>
                        <a:pt x="17611" y="41333"/>
                        <a:pt x="16328" y="41974"/>
                      </a:cubicBezTo>
                      <a:cubicBezTo>
                        <a:pt x="14865" y="42705"/>
                        <a:pt x="13607" y="43788"/>
                        <a:pt x="12246" y="44695"/>
                      </a:cubicBezTo>
                      <a:cubicBezTo>
                        <a:pt x="2531" y="41457"/>
                        <a:pt x="6469" y="40383"/>
                        <a:pt x="0" y="44695"/>
                      </a:cubicBezTo>
                      <a:cubicBezTo>
                        <a:pt x="453" y="46509"/>
                        <a:pt x="432" y="48514"/>
                        <a:pt x="1360" y="50138"/>
                      </a:cubicBezTo>
                      <a:cubicBezTo>
                        <a:pt x="3758" y="54334"/>
                        <a:pt x="5629" y="54282"/>
                        <a:pt x="9525" y="55581"/>
                      </a:cubicBezTo>
                      <a:cubicBezTo>
                        <a:pt x="11339" y="56942"/>
                        <a:pt x="13246" y="58187"/>
                        <a:pt x="14968" y="59663"/>
                      </a:cubicBezTo>
                      <a:cubicBezTo>
                        <a:pt x="16429" y="60915"/>
                        <a:pt x="17292" y="62963"/>
                        <a:pt x="19050" y="63745"/>
                      </a:cubicBezTo>
                      <a:cubicBezTo>
                        <a:pt x="21571" y="64866"/>
                        <a:pt x="24502" y="64598"/>
                        <a:pt x="27214" y="65106"/>
                      </a:cubicBezTo>
                      <a:cubicBezTo>
                        <a:pt x="31760" y="65958"/>
                        <a:pt x="36275" y="66975"/>
                        <a:pt x="40821" y="67827"/>
                      </a:cubicBezTo>
                      <a:cubicBezTo>
                        <a:pt x="43533" y="68335"/>
                        <a:pt x="46308" y="68519"/>
                        <a:pt x="48985" y="69188"/>
                      </a:cubicBezTo>
                      <a:cubicBezTo>
                        <a:pt x="51768" y="69884"/>
                        <a:pt x="54402" y="71085"/>
                        <a:pt x="57150" y="71909"/>
                      </a:cubicBezTo>
                      <a:cubicBezTo>
                        <a:pt x="58941" y="72446"/>
                        <a:pt x="60779" y="72816"/>
                        <a:pt x="62593" y="73270"/>
                      </a:cubicBezTo>
                      <a:cubicBezTo>
                        <a:pt x="74300" y="81074"/>
                        <a:pt x="59482" y="71713"/>
                        <a:pt x="70757" y="77352"/>
                      </a:cubicBezTo>
                      <a:cubicBezTo>
                        <a:pt x="81300" y="82625"/>
                        <a:pt x="68668" y="78018"/>
                        <a:pt x="78921" y="81434"/>
                      </a:cubicBezTo>
                      <a:cubicBezTo>
                        <a:pt x="80282" y="82795"/>
                        <a:pt x="82068" y="83834"/>
                        <a:pt x="83003" y="85516"/>
                      </a:cubicBezTo>
                      <a:cubicBezTo>
                        <a:pt x="84831" y="88807"/>
                        <a:pt x="84938" y="94956"/>
                        <a:pt x="88446" y="97763"/>
                      </a:cubicBezTo>
                      <a:cubicBezTo>
                        <a:pt x="89566" y="98659"/>
                        <a:pt x="91167" y="98670"/>
                        <a:pt x="92528" y="99124"/>
                      </a:cubicBezTo>
                      <a:cubicBezTo>
                        <a:pt x="93889" y="100485"/>
                        <a:pt x="95543" y="101605"/>
                        <a:pt x="96610" y="103206"/>
                      </a:cubicBezTo>
                      <a:cubicBezTo>
                        <a:pt x="100605" y="109197"/>
                        <a:pt x="94240" y="106161"/>
                        <a:pt x="102053" y="111370"/>
                      </a:cubicBezTo>
                      <a:cubicBezTo>
                        <a:pt x="103246" y="112166"/>
                        <a:pt x="104774" y="112277"/>
                        <a:pt x="106135" y="112731"/>
                      </a:cubicBezTo>
                      <a:cubicBezTo>
                        <a:pt x="112374" y="122088"/>
                        <a:pt x="108475" y="119860"/>
                        <a:pt x="115660" y="122256"/>
                      </a:cubicBezTo>
                      <a:cubicBezTo>
                        <a:pt x="118382" y="121802"/>
                        <a:pt x="121207" y="121767"/>
                        <a:pt x="123825" y="120895"/>
                      </a:cubicBezTo>
                      <a:cubicBezTo>
                        <a:pt x="125376" y="120378"/>
                        <a:pt x="126404" y="118818"/>
                        <a:pt x="127907" y="118174"/>
                      </a:cubicBezTo>
                      <a:cubicBezTo>
                        <a:pt x="129626" y="117437"/>
                        <a:pt x="131536" y="117267"/>
                        <a:pt x="133350" y="116813"/>
                      </a:cubicBezTo>
                      <a:cubicBezTo>
                        <a:pt x="134711" y="115452"/>
                        <a:pt x="136365" y="114332"/>
                        <a:pt x="137432" y="112731"/>
                      </a:cubicBezTo>
                      <a:cubicBezTo>
                        <a:pt x="138228" y="111538"/>
                        <a:pt x="138152" y="109932"/>
                        <a:pt x="138793" y="108649"/>
                      </a:cubicBezTo>
                      <a:cubicBezTo>
                        <a:pt x="139524" y="107186"/>
                        <a:pt x="140607" y="105927"/>
                        <a:pt x="141514" y="104566"/>
                      </a:cubicBezTo>
                      <a:cubicBezTo>
                        <a:pt x="144202" y="91132"/>
                        <a:pt x="141121" y="104385"/>
                        <a:pt x="145596" y="90959"/>
                      </a:cubicBezTo>
                      <a:cubicBezTo>
                        <a:pt x="146187" y="89185"/>
                        <a:pt x="146443" y="87314"/>
                        <a:pt x="146957" y="85516"/>
                      </a:cubicBezTo>
                      <a:cubicBezTo>
                        <a:pt x="147351" y="84137"/>
                        <a:pt x="147216" y="82352"/>
                        <a:pt x="148318" y="81434"/>
                      </a:cubicBezTo>
                      <a:cubicBezTo>
                        <a:pt x="150194" y="79871"/>
                        <a:pt x="152937" y="79805"/>
                        <a:pt x="155121" y="78713"/>
                      </a:cubicBezTo>
                      <a:cubicBezTo>
                        <a:pt x="156584" y="77982"/>
                        <a:pt x="157842" y="76898"/>
                        <a:pt x="159203" y="75991"/>
                      </a:cubicBezTo>
                      <a:cubicBezTo>
                        <a:pt x="162624" y="65731"/>
                        <a:pt x="158010" y="78378"/>
                        <a:pt x="163285" y="67827"/>
                      </a:cubicBezTo>
                      <a:cubicBezTo>
                        <a:pt x="163926" y="66544"/>
                        <a:pt x="163850" y="64938"/>
                        <a:pt x="164646" y="63745"/>
                      </a:cubicBezTo>
                      <a:cubicBezTo>
                        <a:pt x="167558" y="59377"/>
                        <a:pt x="168530" y="59729"/>
                        <a:pt x="172810" y="58302"/>
                      </a:cubicBezTo>
                      <a:cubicBezTo>
                        <a:pt x="173264" y="56941"/>
                        <a:pt x="173529" y="55503"/>
                        <a:pt x="174171" y="54220"/>
                      </a:cubicBezTo>
                      <a:cubicBezTo>
                        <a:pt x="174903" y="52757"/>
                        <a:pt x="176249" y="51641"/>
                        <a:pt x="176893" y="50138"/>
                      </a:cubicBezTo>
                      <a:cubicBezTo>
                        <a:pt x="177630" y="48419"/>
                        <a:pt x="177800" y="46509"/>
                        <a:pt x="178253" y="44695"/>
                      </a:cubicBezTo>
                      <a:cubicBezTo>
                        <a:pt x="176959" y="38873"/>
                        <a:pt x="178903" y="31088"/>
                        <a:pt x="171450" y="31088"/>
                      </a:cubicBezTo>
                      <a:cubicBezTo>
                        <a:pt x="169137" y="31088"/>
                        <a:pt x="166914" y="31995"/>
                        <a:pt x="164646" y="32449"/>
                      </a:cubicBezTo>
                      <a:cubicBezTo>
                        <a:pt x="163285" y="33356"/>
                        <a:pt x="161820" y="34123"/>
                        <a:pt x="160564" y="35170"/>
                      </a:cubicBezTo>
                      <a:cubicBezTo>
                        <a:pt x="159086" y="36402"/>
                        <a:pt x="158083" y="38185"/>
                        <a:pt x="156482" y="39252"/>
                      </a:cubicBezTo>
                      <a:cubicBezTo>
                        <a:pt x="155289" y="40048"/>
                        <a:pt x="153683" y="39972"/>
                        <a:pt x="152400" y="40613"/>
                      </a:cubicBezTo>
                      <a:cubicBezTo>
                        <a:pt x="150937" y="41344"/>
                        <a:pt x="149855" y="42775"/>
                        <a:pt x="148318" y="43334"/>
                      </a:cubicBezTo>
                      <a:cubicBezTo>
                        <a:pt x="144803" y="44612"/>
                        <a:pt x="137432" y="46056"/>
                        <a:pt x="137432" y="46056"/>
                      </a:cubicBezTo>
                      <a:cubicBezTo>
                        <a:pt x="136071" y="46963"/>
                        <a:pt x="134936" y="48380"/>
                        <a:pt x="133350" y="48777"/>
                      </a:cubicBezTo>
                      <a:cubicBezTo>
                        <a:pt x="129365" y="49773"/>
                        <a:pt x="125196" y="50479"/>
                        <a:pt x="121103" y="50138"/>
                      </a:cubicBezTo>
                      <a:cubicBezTo>
                        <a:pt x="114426" y="49582"/>
                        <a:pt x="103228" y="46690"/>
                        <a:pt x="95250" y="44695"/>
                      </a:cubicBezTo>
                      <a:cubicBezTo>
                        <a:pt x="94796" y="42427"/>
                        <a:pt x="94701" y="40057"/>
                        <a:pt x="93889" y="37891"/>
                      </a:cubicBezTo>
                      <a:cubicBezTo>
                        <a:pt x="93315" y="36360"/>
                        <a:pt x="91899" y="35272"/>
                        <a:pt x="91168" y="33809"/>
                      </a:cubicBezTo>
                      <a:cubicBezTo>
                        <a:pt x="90527" y="32526"/>
                        <a:pt x="90261" y="31088"/>
                        <a:pt x="89807" y="29727"/>
                      </a:cubicBezTo>
                      <a:cubicBezTo>
                        <a:pt x="88900" y="20202"/>
                        <a:pt x="88272" y="10646"/>
                        <a:pt x="87085" y="1152"/>
                      </a:cubicBezTo>
                      <a:cubicBezTo>
                        <a:pt x="86638" y="-2423"/>
                        <a:pt x="85952" y="3420"/>
                        <a:pt x="85725" y="387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15" name="Freeform: Shape 114">
                  <a:extLst>
                    <a:ext uri="{FF2B5EF4-FFF2-40B4-BE49-F238E27FC236}">
                      <a16:creationId xmlns:a16="http://schemas.microsoft.com/office/drawing/2014/main" id="{D19709E8-5DA0-41BA-916C-9654F51FB0B0}"/>
                    </a:ext>
                  </a:extLst>
                </p:cNvPr>
                <p:cNvSpPr/>
                <p:nvPr/>
              </p:nvSpPr>
              <p:spPr>
                <a:xfrm>
                  <a:off x="6045654" y="1224845"/>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16" name="Freeform: Shape 115">
                  <a:extLst>
                    <a:ext uri="{FF2B5EF4-FFF2-40B4-BE49-F238E27FC236}">
                      <a16:creationId xmlns:a16="http://schemas.microsoft.com/office/drawing/2014/main" id="{9FC6B7E7-DCEB-43BD-AF87-18E0E1373302}"/>
                    </a:ext>
                  </a:extLst>
                </p:cNvPr>
                <p:cNvSpPr/>
                <p:nvPr/>
              </p:nvSpPr>
              <p:spPr>
                <a:xfrm>
                  <a:off x="5914194" y="1178591"/>
                  <a:ext cx="73849" cy="5641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17" name="Freeform: Shape 116">
                  <a:extLst>
                    <a:ext uri="{FF2B5EF4-FFF2-40B4-BE49-F238E27FC236}">
                      <a16:creationId xmlns:a16="http://schemas.microsoft.com/office/drawing/2014/main" id="{3650865F-B114-4093-8333-3E543F3FA132}"/>
                    </a:ext>
                  </a:extLst>
                </p:cNvPr>
                <p:cNvSpPr/>
                <p:nvPr/>
              </p:nvSpPr>
              <p:spPr>
                <a:xfrm>
                  <a:off x="6009653" y="1305370"/>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18" name="Freeform: Shape 117">
                  <a:extLst>
                    <a:ext uri="{FF2B5EF4-FFF2-40B4-BE49-F238E27FC236}">
                      <a16:creationId xmlns:a16="http://schemas.microsoft.com/office/drawing/2014/main" id="{3AD29403-30C8-4D09-B347-385C04504A97}"/>
                    </a:ext>
                  </a:extLst>
                </p:cNvPr>
                <p:cNvSpPr/>
                <p:nvPr/>
              </p:nvSpPr>
              <p:spPr>
                <a:xfrm>
                  <a:off x="5915655" y="1310995"/>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19" name="Freeform: Shape 118">
                  <a:extLst>
                    <a:ext uri="{FF2B5EF4-FFF2-40B4-BE49-F238E27FC236}">
                      <a16:creationId xmlns:a16="http://schemas.microsoft.com/office/drawing/2014/main" id="{485DD78E-19DC-4F1A-BA0F-9C779566D246}"/>
                    </a:ext>
                  </a:extLst>
                </p:cNvPr>
                <p:cNvSpPr/>
                <p:nvPr/>
              </p:nvSpPr>
              <p:spPr>
                <a:xfrm>
                  <a:off x="5856007" y="1245639"/>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20" name="Freeform: Shape 119">
                  <a:extLst>
                    <a:ext uri="{FF2B5EF4-FFF2-40B4-BE49-F238E27FC236}">
                      <a16:creationId xmlns:a16="http://schemas.microsoft.com/office/drawing/2014/main" id="{38164AD4-D2C0-4836-9580-D604EEE3FAF5}"/>
                    </a:ext>
                  </a:extLst>
                </p:cNvPr>
                <p:cNvSpPr/>
                <p:nvPr/>
              </p:nvSpPr>
              <p:spPr>
                <a:xfrm>
                  <a:off x="5837326" y="1323436"/>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grpSp>
        <p:grpSp>
          <p:nvGrpSpPr>
            <p:cNvPr id="170" name="Group 169">
              <a:extLst>
                <a:ext uri="{FF2B5EF4-FFF2-40B4-BE49-F238E27FC236}">
                  <a16:creationId xmlns:a16="http://schemas.microsoft.com/office/drawing/2014/main" id="{F6C4979E-762A-4072-9D02-E6DBC709C95F}"/>
                </a:ext>
              </a:extLst>
            </p:cNvPr>
            <p:cNvGrpSpPr/>
            <p:nvPr/>
          </p:nvGrpSpPr>
          <p:grpSpPr>
            <a:xfrm>
              <a:off x="3157165" y="1924279"/>
              <a:ext cx="4981361" cy="1876889"/>
              <a:chOff x="1331595" y="2880311"/>
              <a:chExt cx="6641815" cy="2502519"/>
            </a:xfrm>
            <a:pattFill prst="smGrid">
              <a:fgClr>
                <a:srgbClr val="FF9900"/>
              </a:fgClr>
              <a:bgClr>
                <a:schemeClr val="bg1"/>
              </a:bgClr>
            </a:pattFill>
          </p:grpSpPr>
          <p:sp>
            <p:nvSpPr>
              <p:cNvPr id="40" name="Freeform: Shape 39">
                <a:extLst>
                  <a:ext uri="{FF2B5EF4-FFF2-40B4-BE49-F238E27FC236}">
                    <a16:creationId xmlns:a16="http://schemas.microsoft.com/office/drawing/2014/main" id="{53F39760-235F-40A7-B8C5-3857C1FEA62D}"/>
                  </a:ext>
                </a:extLst>
              </p:cNvPr>
              <p:cNvSpPr/>
              <p:nvPr/>
            </p:nvSpPr>
            <p:spPr>
              <a:xfrm>
                <a:off x="4430100" y="3262739"/>
                <a:ext cx="414611" cy="123635"/>
              </a:xfrm>
              <a:custGeom>
                <a:avLst/>
                <a:gdLst>
                  <a:gd name="connsiteX0" fmla="*/ 2688 w 414462"/>
                  <a:gd name="connsiteY0" fmla="*/ 109941 h 123635"/>
                  <a:gd name="connsiteX1" fmla="*/ 2688 w 414462"/>
                  <a:gd name="connsiteY1" fmla="*/ 109941 h 123635"/>
                  <a:gd name="connsiteX2" fmla="*/ 8550 w 414462"/>
                  <a:gd name="connsiteY2" fmla="*/ 98218 h 123635"/>
                  <a:gd name="connsiteX3" fmla="*/ 11481 w 414462"/>
                  <a:gd name="connsiteY3" fmla="*/ 93822 h 123635"/>
                  <a:gd name="connsiteX4" fmla="*/ 14412 w 414462"/>
                  <a:gd name="connsiteY4" fmla="*/ 83564 h 123635"/>
                  <a:gd name="connsiteX5" fmla="*/ 17342 w 414462"/>
                  <a:gd name="connsiteY5" fmla="*/ 79168 h 123635"/>
                  <a:gd name="connsiteX6" fmla="*/ 18808 w 414462"/>
                  <a:gd name="connsiteY6" fmla="*/ 73307 h 123635"/>
                  <a:gd name="connsiteX7" fmla="*/ 21738 w 414462"/>
                  <a:gd name="connsiteY7" fmla="*/ 60118 h 123635"/>
                  <a:gd name="connsiteX8" fmla="*/ 24669 w 414462"/>
                  <a:gd name="connsiteY8" fmla="*/ 55722 h 123635"/>
                  <a:gd name="connsiteX9" fmla="*/ 31996 w 414462"/>
                  <a:gd name="connsiteY9" fmla="*/ 54257 h 123635"/>
                  <a:gd name="connsiteX10" fmla="*/ 37858 w 414462"/>
                  <a:gd name="connsiteY10" fmla="*/ 57187 h 123635"/>
                  <a:gd name="connsiteX11" fmla="*/ 39323 w 414462"/>
                  <a:gd name="connsiteY11" fmla="*/ 61584 h 123635"/>
                  <a:gd name="connsiteX12" fmla="*/ 53977 w 414462"/>
                  <a:gd name="connsiteY12" fmla="*/ 48395 h 123635"/>
                  <a:gd name="connsiteX13" fmla="*/ 62769 w 414462"/>
                  <a:gd name="connsiteY13" fmla="*/ 49861 h 123635"/>
                  <a:gd name="connsiteX14" fmla="*/ 68631 w 414462"/>
                  <a:gd name="connsiteY14" fmla="*/ 51326 h 123635"/>
                  <a:gd name="connsiteX15" fmla="*/ 81819 w 414462"/>
                  <a:gd name="connsiteY15" fmla="*/ 52791 h 123635"/>
                  <a:gd name="connsiteX16" fmla="*/ 86215 w 414462"/>
                  <a:gd name="connsiteY16" fmla="*/ 57187 h 123635"/>
                  <a:gd name="connsiteX17" fmla="*/ 93542 w 414462"/>
                  <a:gd name="connsiteY17" fmla="*/ 48395 h 123635"/>
                  <a:gd name="connsiteX18" fmla="*/ 97938 w 414462"/>
                  <a:gd name="connsiteY18" fmla="*/ 46930 h 123635"/>
                  <a:gd name="connsiteX19" fmla="*/ 106731 w 414462"/>
                  <a:gd name="connsiteY19" fmla="*/ 39603 h 123635"/>
                  <a:gd name="connsiteX20" fmla="*/ 112592 w 414462"/>
                  <a:gd name="connsiteY20" fmla="*/ 38137 h 123635"/>
                  <a:gd name="connsiteX21" fmla="*/ 144831 w 414462"/>
                  <a:gd name="connsiteY21" fmla="*/ 35207 h 123635"/>
                  <a:gd name="connsiteX22" fmla="*/ 152158 w 414462"/>
                  <a:gd name="connsiteY22" fmla="*/ 33741 h 123635"/>
                  <a:gd name="connsiteX23" fmla="*/ 160950 w 414462"/>
                  <a:gd name="connsiteY23" fmla="*/ 32276 h 123635"/>
                  <a:gd name="connsiteX24" fmla="*/ 169742 w 414462"/>
                  <a:gd name="connsiteY24" fmla="*/ 29345 h 123635"/>
                  <a:gd name="connsiteX25" fmla="*/ 175604 w 414462"/>
                  <a:gd name="connsiteY25" fmla="*/ 27880 h 123635"/>
                  <a:gd name="connsiteX26" fmla="*/ 184396 w 414462"/>
                  <a:gd name="connsiteY26" fmla="*/ 24949 h 123635"/>
                  <a:gd name="connsiteX27" fmla="*/ 191723 w 414462"/>
                  <a:gd name="connsiteY27" fmla="*/ 26414 h 123635"/>
                  <a:gd name="connsiteX28" fmla="*/ 218100 w 414462"/>
                  <a:gd name="connsiteY28" fmla="*/ 23484 h 123635"/>
                  <a:gd name="connsiteX29" fmla="*/ 238615 w 414462"/>
                  <a:gd name="connsiteY29" fmla="*/ 19087 h 123635"/>
                  <a:gd name="connsiteX30" fmla="*/ 266458 w 414462"/>
                  <a:gd name="connsiteY30" fmla="*/ 23484 h 123635"/>
                  <a:gd name="connsiteX31" fmla="*/ 285508 w 414462"/>
                  <a:gd name="connsiteY31" fmla="*/ 17622 h 123635"/>
                  <a:gd name="connsiteX32" fmla="*/ 310419 w 414462"/>
                  <a:gd name="connsiteY32" fmla="*/ 13226 h 123635"/>
                  <a:gd name="connsiteX33" fmla="*/ 317746 w 414462"/>
                  <a:gd name="connsiteY33" fmla="*/ 10295 h 123635"/>
                  <a:gd name="connsiteX34" fmla="*/ 333865 w 414462"/>
                  <a:gd name="connsiteY34" fmla="*/ 8830 h 123635"/>
                  <a:gd name="connsiteX35" fmla="*/ 342658 w 414462"/>
                  <a:gd name="connsiteY35" fmla="*/ 5899 h 123635"/>
                  <a:gd name="connsiteX36" fmla="*/ 351450 w 414462"/>
                  <a:gd name="connsiteY36" fmla="*/ 4434 h 123635"/>
                  <a:gd name="connsiteX37" fmla="*/ 357312 w 414462"/>
                  <a:gd name="connsiteY37" fmla="*/ 2968 h 123635"/>
                  <a:gd name="connsiteX38" fmla="*/ 361708 w 414462"/>
                  <a:gd name="connsiteY38" fmla="*/ 37 h 123635"/>
                  <a:gd name="connsiteX39" fmla="*/ 367569 w 414462"/>
                  <a:gd name="connsiteY39" fmla="*/ 1503 h 123635"/>
                  <a:gd name="connsiteX40" fmla="*/ 379292 w 414462"/>
                  <a:gd name="connsiteY40" fmla="*/ 2968 h 123635"/>
                  <a:gd name="connsiteX41" fmla="*/ 396877 w 414462"/>
                  <a:gd name="connsiteY41" fmla="*/ 4434 h 123635"/>
                  <a:gd name="connsiteX42" fmla="*/ 399808 w 414462"/>
                  <a:gd name="connsiteY42" fmla="*/ 8830 h 123635"/>
                  <a:gd name="connsiteX43" fmla="*/ 401273 w 414462"/>
                  <a:gd name="connsiteY43" fmla="*/ 13226 h 123635"/>
                  <a:gd name="connsiteX44" fmla="*/ 407135 w 414462"/>
                  <a:gd name="connsiteY44" fmla="*/ 16157 h 123635"/>
                  <a:gd name="connsiteX45" fmla="*/ 410065 w 414462"/>
                  <a:gd name="connsiteY45" fmla="*/ 22018 h 123635"/>
                  <a:gd name="connsiteX46" fmla="*/ 411531 w 414462"/>
                  <a:gd name="connsiteY46" fmla="*/ 26414 h 123635"/>
                  <a:gd name="connsiteX47" fmla="*/ 414462 w 414462"/>
                  <a:gd name="connsiteY47" fmla="*/ 32276 h 123635"/>
                  <a:gd name="connsiteX48" fmla="*/ 411531 w 414462"/>
                  <a:gd name="connsiteY48" fmla="*/ 46930 h 123635"/>
                  <a:gd name="connsiteX49" fmla="*/ 407135 w 414462"/>
                  <a:gd name="connsiteY49" fmla="*/ 51326 h 123635"/>
                  <a:gd name="connsiteX50" fmla="*/ 401273 w 414462"/>
                  <a:gd name="connsiteY50" fmla="*/ 58653 h 123635"/>
                  <a:gd name="connsiteX51" fmla="*/ 392481 w 414462"/>
                  <a:gd name="connsiteY51" fmla="*/ 67445 h 123635"/>
                  <a:gd name="connsiteX52" fmla="*/ 383688 w 414462"/>
                  <a:gd name="connsiteY52" fmla="*/ 63049 h 123635"/>
                  <a:gd name="connsiteX53" fmla="*/ 377827 w 414462"/>
                  <a:gd name="connsiteY53" fmla="*/ 60118 h 123635"/>
                  <a:gd name="connsiteX54" fmla="*/ 364638 w 414462"/>
                  <a:gd name="connsiteY54" fmla="*/ 54257 h 123635"/>
                  <a:gd name="connsiteX55" fmla="*/ 342658 w 414462"/>
                  <a:gd name="connsiteY55" fmla="*/ 57187 h 123635"/>
                  <a:gd name="connsiteX56" fmla="*/ 325073 w 414462"/>
                  <a:gd name="connsiteY56" fmla="*/ 58653 h 123635"/>
                  <a:gd name="connsiteX57" fmla="*/ 320677 w 414462"/>
                  <a:gd name="connsiteY57" fmla="*/ 61584 h 123635"/>
                  <a:gd name="connsiteX58" fmla="*/ 314815 w 414462"/>
                  <a:gd name="connsiteY58" fmla="*/ 63049 h 123635"/>
                  <a:gd name="connsiteX59" fmla="*/ 257665 w 414462"/>
                  <a:gd name="connsiteY59" fmla="*/ 68911 h 123635"/>
                  <a:gd name="connsiteX60" fmla="*/ 243012 w 414462"/>
                  <a:gd name="connsiteY60" fmla="*/ 71841 h 123635"/>
                  <a:gd name="connsiteX61" fmla="*/ 240081 w 414462"/>
                  <a:gd name="connsiteY61" fmla="*/ 76237 h 123635"/>
                  <a:gd name="connsiteX62" fmla="*/ 235685 w 414462"/>
                  <a:gd name="connsiteY62" fmla="*/ 79168 h 123635"/>
                  <a:gd name="connsiteX63" fmla="*/ 225427 w 414462"/>
                  <a:gd name="connsiteY63" fmla="*/ 77703 h 123635"/>
                  <a:gd name="connsiteX64" fmla="*/ 204912 w 414462"/>
                  <a:gd name="connsiteY64" fmla="*/ 73307 h 123635"/>
                  <a:gd name="connsiteX65" fmla="*/ 184396 w 414462"/>
                  <a:gd name="connsiteY65" fmla="*/ 70376 h 123635"/>
                  <a:gd name="connsiteX66" fmla="*/ 180000 w 414462"/>
                  <a:gd name="connsiteY66" fmla="*/ 71841 h 123635"/>
                  <a:gd name="connsiteX67" fmla="*/ 152158 w 414462"/>
                  <a:gd name="connsiteY67" fmla="*/ 74772 h 123635"/>
                  <a:gd name="connsiteX68" fmla="*/ 143365 w 414462"/>
                  <a:gd name="connsiteY68" fmla="*/ 79168 h 123635"/>
                  <a:gd name="connsiteX69" fmla="*/ 133108 w 414462"/>
                  <a:gd name="connsiteY69" fmla="*/ 83564 h 123635"/>
                  <a:gd name="connsiteX70" fmla="*/ 128712 w 414462"/>
                  <a:gd name="connsiteY70" fmla="*/ 86495 h 123635"/>
                  <a:gd name="connsiteX71" fmla="*/ 122850 w 414462"/>
                  <a:gd name="connsiteY71" fmla="*/ 87961 h 123635"/>
                  <a:gd name="connsiteX72" fmla="*/ 118454 w 414462"/>
                  <a:gd name="connsiteY72" fmla="*/ 89426 h 123635"/>
                  <a:gd name="connsiteX73" fmla="*/ 108196 w 414462"/>
                  <a:gd name="connsiteY73" fmla="*/ 93822 h 123635"/>
                  <a:gd name="connsiteX74" fmla="*/ 97938 w 414462"/>
                  <a:gd name="connsiteY74" fmla="*/ 96753 h 123635"/>
                  <a:gd name="connsiteX75" fmla="*/ 93542 w 414462"/>
                  <a:gd name="connsiteY75" fmla="*/ 98218 h 123635"/>
                  <a:gd name="connsiteX76" fmla="*/ 87681 w 414462"/>
                  <a:gd name="connsiteY76" fmla="*/ 101149 h 123635"/>
                  <a:gd name="connsiteX77" fmla="*/ 75958 w 414462"/>
                  <a:gd name="connsiteY77" fmla="*/ 102614 h 123635"/>
                  <a:gd name="connsiteX78" fmla="*/ 55442 w 414462"/>
                  <a:gd name="connsiteY78" fmla="*/ 107011 h 123635"/>
                  <a:gd name="connsiteX79" fmla="*/ 51046 w 414462"/>
                  <a:gd name="connsiteY79" fmla="*/ 109941 h 123635"/>
                  <a:gd name="connsiteX80" fmla="*/ 45185 w 414462"/>
                  <a:gd name="connsiteY80" fmla="*/ 111407 h 123635"/>
                  <a:gd name="connsiteX81" fmla="*/ 40788 w 414462"/>
                  <a:gd name="connsiteY81" fmla="*/ 112872 h 123635"/>
                  <a:gd name="connsiteX82" fmla="*/ 31996 w 414462"/>
                  <a:gd name="connsiteY82" fmla="*/ 117268 h 123635"/>
                  <a:gd name="connsiteX83" fmla="*/ 26135 w 414462"/>
                  <a:gd name="connsiteY83" fmla="*/ 120199 h 123635"/>
                  <a:gd name="connsiteX84" fmla="*/ 10015 w 414462"/>
                  <a:gd name="connsiteY84" fmla="*/ 123130 h 123635"/>
                  <a:gd name="connsiteX85" fmla="*/ 2688 w 414462"/>
                  <a:gd name="connsiteY85" fmla="*/ 109941 h 123635"/>
                  <a:gd name="connsiteX0" fmla="*/ 2688 w 414462"/>
                  <a:gd name="connsiteY0" fmla="*/ 109941 h 123635"/>
                  <a:gd name="connsiteX1" fmla="*/ 2688 w 414462"/>
                  <a:gd name="connsiteY1" fmla="*/ 109941 h 123635"/>
                  <a:gd name="connsiteX2" fmla="*/ 8550 w 414462"/>
                  <a:gd name="connsiteY2" fmla="*/ 98218 h 123635"/>
                  <a:gd name="connsiteX3" fmla="*/ 11481 w 414462"/>
                  <a:gd name="connsiteY3" fmla="*/ 93822 h 123635"/>
                  <a:gd name="connsiteX4" fmla="*/ 14412 w 414462"/>
                  <a:gd name="connsiteY4" fmla="*/ 83564 h 123635"/>
                  <a:gd name="connsiteX5" fmla="*/ 17342 w 414462"/>
                  <a:gd name="connsiteY5" fmla="*/ 79168 h 123635"/>
                  <a:gd name="connsiteX6" fmla="*/ 18808 w 414462"/>
                  <a:gd name="connsiteY6" fmla="*/ 73307 h 123635"/>
                  <a:gd name="connsiteX7" fmla="*/ 21738 w 414462"/>
                  <a:gd name="connsiteY7" fmla="*/ 60118 h 123635"/>
                  <a:gd name="connsiteX8" fmla="*/ 24669 w 414462"/>
                  <a:gd name="connsiteY8" fmla="*/ 55722 h 123635"/>
                  <a:gd name="connsiteX9" fmla="*/ 31996 w 414462"/>
                  <a:gd name="connsiteY9" fmla="*/ 54257 h 123635"/>
                  <a:gd name="connsiteX10" fmla="*/ 37858 w 414462"/>
                  <a:gd name="connsiteY10" fmla="*/ 57187 h 123635"/>
                  <a:gd name="connsiteX11" fmla="*/ 39323 w 414462"/>
                  <a:gd name="connsiteY11" fmla="*/ 61584 h 123635"/>
                  <a:gd name="connsiteX12" fmla="*/ 53977 w 414462"/>
                  <a:gd name="connsiteY12" fmla="*/ 48395 h 123635"/>
                  <a:gd name="connsiteX13" fmla="*/ 62769 w 414462"/>
                  <a:gd name="connsiteY13" fmla="*/ 49861 h 123635"/>
                  <a:gd name="connsiteX14" fmla="*/ 68631 w 414462"/>
                  <a:gd name="connsiteY14" fmla="*/ 51326 h 123635"/>
                  <a:gd name="connsiteX15" fmla="*/ 81819 w 414462"/>
                  <a:gd name="connsiteY15" fmla="*/ 52791 h 123635"/>
                  <a:gd name="connsiteX16" fmla="*/ 86215 w 414462"/>
                  <a:gd name="connsiteY16" fmla="*/ 57187 h 123635"/>
                  <a:gd name="connsiteX17" fmla="*/ 93542 w 414462"/>
                  <a:gd name="connsiteY17" fmla="*/ 48395 h 123635"/>
                  <a:gd name="connsiteX18" fmla="*/ 97938 w 414462"/>
                  <a:gd name="connsiteY18" fmla="*/ 46930 h 123635"/>
                  <a:gd name="connsiteX19" fmla="*/ 106731 w 414462"/>
                  <a:gd name="connsiteY19" fmla="*/ 39603 h 123635"/>
                  <a:gd name="connsiteX20" fmla="*/ 112592 w 414462"/>
                  <a:gd name="connsiteY20" fmla="*/ 38137 h 123635"/>
                  <a:gd name="connsiteX21" fmla="*/ 144831 w 414462"/>
                  <a:gd name="connsiteY21" fmla="*/ 35207 h 123635"/>
                  <a:gd name="connsiteX22" fmla="*/ 152158 w 414462"/>
                  <a:gd name="connsiteY22" fmla="*/ 33741 h 123635"/>
                  <a:gd name="connsiteX23" fmla="*/ 160950 w 414462"/>
                  <a:gd name="connsiteY23" fmla="*/ 32276 h 123635"/>
                  <a:gd name="connsiteX24" fmla="*/ 169742 w 414462"/>
                  <a:gd name="connsiteY24" fmla="*/ 29345 h 123635"/>
                  <a:gd name="connsiteX25" fmla="*/ 175604 w 414462"/>
                  <a:gd name="connsiteY25" fmla="*/ 27880 h 123635"/>
                  <a:gd name="connsiteX26" fmla="*/ 184396 w 414462"/>
                  <a:gd name="connsiteY26" fmla="*/ 24949 h 123635"/>
                  <a:gd name="connsiteX27" fmla="*/ 191723 w 414462"/>
                  <a:gd name="connsiteY27" fmla="*/ 26414 h 123635"/>
                  <a:gd name="connsiteX28" fmla="*/ 218100 w 414462"/>
                  <a:gd name="connsiteY28" fmla="*/ 23484 h 123635"/>
                  <a:gd name="connsiteX29" fmla="*/ 238615 w 414462"/>
                  <a:gd name="connsiteY29" fmla="*/ 19087 h 123635"/>
                  <a:gd name="connsiteX30" fmla="*/ 266458 w 414462"/>
                  <a:gd name="connsiteY30" fmla="*/ 23484 h 123635"/>
                  <a:gd name="connsiteX31" fmla="*/ 285508 w 414462"/>
                  <a:gd name="connsiteY31" fmla="*/ 17622 h 123635"/>
                  <a:gd name="connsiteX32" fmla="*/ 310419 w 414462"/>
                  <a:gd name="connsiteY32" fmla="*/ 13226 h 123635"/>
                  <a:gd name="connsiteX33" fmla="*/ 317746 w 414462"/>
                  <a:gd name="connsiteY33" fmla="*/ 10295 h 123635"/>
                  <a:gd name="connsiteX34" fmla="*/ 333865 w 414462"/>
                  <a:gd name="connsiteY34" fmla="*/ 8830 h 123635"/>
                  <a:gd name="connsiteX35" fmla="*/ 342658 w 414462"/>
                  <a:gd name="connsiteY35" fmla="*/ 5899 h 123635"/>
                  <a:gd name="connsiteX36" fmla="*/ 351450 w 414462"/>
                  <a:gd name="connsiteY36" fmla="*/ 4434 h 123635"/>
                  <a:gd name="connsiteX37" fmla="*/ 357312 w 414462"/>
                  <a:gd name="connsiteY37" fmla="*/ 2968 h 123635"/>
                  <a:gd name="connsiteX38" fmla="*/ 361708 w 414462"/>
                  <a:gd name="connsiteY38" fmla="*/ 37 h 123635"/>
                  <a:gd name="connsiteX39" fmla="*/ 367569 w 414462"/>
                  <a:gd name="connsiteY39" fmla="*/ 1503 h 123635"/>
                  <a:gd name="connsiteX40" fmla="*/ 379292 w 414462"/>
                  <a:gd name="connsiteY40" fmla="*/ 2968 h 123635"/>
                  <a:gd name="connsiteX41" fmla="*/ 396877 w 414462"/>
                  <a:gd name="connsiteY41" fmla="*/ 4434 h 123635"/>
                  <a:gd name="connsiteX42" fmla="*/ 399808 w 414462"/>
                  <a:gd name="connsiteY42" fmla="*/ 8830 h 123635"/>
                  <a:gd name="connsiteX43" fmla="*/ 401273 w 414462"/>
                  <a:gd name="connsiteY43" fmla="*/ 13226 h 123635"/>
                  <a:gd name="connsiteX44" fmla="*/ 407135 w 414462"/>
                  <a:gd name="connsiteY44" fmla="*/ 16157 h 123635"/>
                  <a:gd name="connsiteX45" fmla="*/ 410065 w 414462"/>
                  <a:gd name="connsiteY45" fmla="*/ 22018 h 123635"/>
                  <a:gd name="connsiteX46" fmla="*/ 411531 w 414462"/>
                  <a:gd name="connsiteY46" fmla="*/ 26414 h 123635"/>
                  <a:gd name="connsiteX47" fmla="*/ 414462 w 414462"/>
                  <a:gd name="connsiteY47" fmla="*/ 32276 h 123635"/>
                  <a:gd name="connsiteX48" fmla="*/ 411531 w 414462"/>
                  <a:gd name="connsiteY48" fmla="*/ 46930 h 123635"/>
                  <a:gd name="connsiteX49" fmla="*/ 407135 w 414462"/>
                  <a:gd name="connsiteY49" fmla="*/ 51326 h 123635"/>
                  <a:gd name="connsiteX50" fmla="*/ 401273 w 414462"/>
                  <a:gd name="connsiteY50" fmla="*/ 58653 h 123635"/>
                  <a:gd name="connsiteX51" fmla="*/ 407721 w 414462"/>
                  <a:gd name="connsiteY51" fmla="*/ 84590 h 123635"/>
                  <a:gd name="connsiteX52" fmla="*/ 383688 w 414462"/>
                  <a:gd name="connsiteY52" fmla="*/ 63049 h 123635"/>
                  <a:gd name="connsiteX53" fmla="*/ 377827 w 414462"/>
                  <a:gd name="connsiteY53" fmla="*/ 60118 h 123635"/>
                  <a:gd name="connsiteX54" fmla="*/ 364638 w 414462"/>
                  <a:gd name="connsiteY54" fmla="*/ 54257 h 123635"/>
                  <a:gd name="connsiteX55" fmla="*/ 342658 w 414462"/>
                  <a:gd name="connsiteY55" fmla="*/ 57187 h 123635"/>
                  <a:gd name="connsiteX56" fmla="*/ 325073 w 414462"/>
                  <a:gd name="connsiteY56" fmla="*/ 58653 h 123635"/>
                  <a:gd name="connsiteX57" fmla="*/ 320677 w 414462"/>
                  <a:gd name="connsiteY57" fmla="*/ 61584 h 123635"/>
                  <a:gd name="connsiteX58" fmla="*/ 314815 w 414462"/>
                  <a:gd name="connsiteY58" fmla="*/ 63049 h 123635"/>
                  <a:gd name="connsiteX59" fmla="*/ 257665 w 414462"/>
                  <a:gd name="connsiteY59" fmla="*/ 68911 h 123635"/>
                  <a:gd name="connsiteX60" fmla="*/ 243012 w 414462"/>
                  <a:gd name="connsiteY60" fmla="*/ 71841 h 123635"/>
                  <a:gd name="connsiteX61" fmla="*/ 240081 w 414462"/>
                  <a:gd name="connsiteY61" fmla="*/ 76237 h 123635"/>
                  <a:gd name="connsiteX62" fmla="*/ 235685 w 414462"/>
                  <a:gd name="connsiteY62" fmla="*/ 79168 h 123635"/>
                  <a:gd name="connsiteX63" fmla="*/ 225427 w 414462"/>
                  <a:gd name="connsiteY63" fmla="*/ 77703 h 123635"/>
                  <a:gd name="connsiteX64" fmla="*/ 204912 w 414462"/>
                  <a:gd name="connsiteY64" fmla="*/ 73307 h 123635"/>
                  <a:gd name="connsiteX65" fmla="*/ 184396 w 414462"/>
                  <a:gd name="connsiteY65" fmla="*/ 70376 h 123635"/>
                  <a:gd name="connsiteX66" fmla="*/ 180000 w 414462"/>
                  <a:gd name="connsiteY66" fmla="*/ 71841 h 123635"/>
                  <a:gd name="connsiteX67" fmla="*/ 152158 w 414462"/>
                  <a:gd name="connsiteY67" fmla="*/ 74772 h 123635"/>
                  <a:gd name="connsiteX68" fmla="*/ 143365 w 414462"/>
                  <a:gd name="connsiteY68" fmla="*/ 79168 h 123635"/>
                  <a:gd name="connsiteX69" fmla="*/ 133108 w 414462"/>
                  <a:gd name="connsiteY69" fmla="*/ 83564 h 123635"/>
                  <a:gd name="connsiteX70" fmla="*/ 128712 w 414462"/>
                  <a:gd name="connsiteY70" fmla="*/ 86495 h 123635"/>
                  <a:gd name="connsiteX71" fmla="*/ 122850 w 414462"/>
                  <a:gd name="connsiteY71" fmla="*/ 87961 h 123635"/>
                  <a:gd name="connsiteX72" fmla="*/ 118454 w 414462"/>
                  <a:gd name="connsiteY72" fmla="*/ 89426 h 123635"/>
                  <a:gd name="connsiteX73" fmla="*/ 108196 w 414462"/>
                  <a:gd name="connsiteY73" fmla="*/ 93822 h 123635"/>
                  <a:gd name="connsiteX74" fmla="*/ 97938 w 414462"/>
                  <a:gd name="connsiteY74" fmla="*/ 96753 h 123635"/>
                  <a:gd name="connsiteX75" fmla="*/ 93542 w 414462"/>
                  <a:gd name="connsiteY75" fmla="*/ 98218 h 123635"/>
                  <a:gd name="connsiteX76" fmla="*/ 87681 w 414462"/>
                  <a:gd name="connsiteY76" fmla="*/ 101149 h 123635"/>
                  <a:gd name="connsiteX77" fmla="*/ 75958 w 414462"/>
                  <a:gd name="connsiteY77" fmla="*/ 102614 h 123635"/>
                  <a:gd name="connsiteX78" fmla="*/ 55442 w 414462"/>
                  <a:gd name="connsiteY78" fmla="*/ 107011 h 123635"/>
                  <a:gd name="connsiteX79" fmla="*/ 51046 w 414462"/>
                  <a:gd name="connsiteY79" fmla="*/ 109941 h 123635"/>
                  <a:gd name="connsiteX80" fmla="*/ 45185 w 414462"/>
                  <a:gd name="connsiteY80" fmla="*/ 111407 h 123635"/>
                  <a:gd name="connsiteX81" fmla="*/ 40788 w 414462"/>
                  <a:gd name="connsiteY81" fmla="*/ 112872 h 123635"/>
                  <a:gd name="connsiteX82" fmla="*/ 31996 w 414462"/>
                  <a:gd name="connsiteY82" fmla="*/ 117268 h 123635"/>
                  <a:gd name="connsiteX83" fmla="*/ 26135 w 414462"/>
                  <a:gd name="connsiteY83" fmla="*/ 120199 h 123635"/>
                  <a:gd name="connsiteX84" fmla="*/ 10015 w 414462"/>
                  <a:gd name="connsiteY84" fmla="*/ 123130 h 123635"/>
                  <a:gd name="connsiteX85" fmla="*/ 2688 w 414462"/>
                  <a:gd name="connsiteY85" fmla="*/ 109941 h 123635"/>
                  <a:gd name="connsiteX0" fmla="*/ 2688 w 414611"/>
                  <a:gd name="connsiteY0" fmla="*/ 109941 h 123635"/>
                  <a:gd name="connsiteX1" fmla="*/ 2688 w 414611"/>
                  <a:gd name="connsiteY1" fmla="*/ 109941 h 123635"/>
                  <a:gd name="connsiteX2" fmla="*/ 8550 w 414611"/>
                  <a:gd name="connsiteY2" fmla="*/ 98218 h 123635"/>
                  <a:gd name="connsiteX3" fmla="*/ 11481 w 414611"/>
                  <a:gd name="connsiteY3" fmla="*/ 93822 h 123635"/>
                  <a:gd name="connsiteX4" fmla="*/ 14412 w 414611"/>
                  <a:gd name="connsiteY4" fmla="*/ 83564 h 123635"/>
                  <a:gd name="connsiteX5" fmla="*/ 17342 w 414611"/>
                  <a:gd name="connsiteY5" fmla="*/ 79168 h 123635"/>
                  <a:gd name="connsiteX6" fmla="*/ 18808 w 414611"/>
                  <a:gd name="connsiteY6" fmla="*/ 73307 h 123635"/>
                  <a:gd name="connsiteX7" fmla="*/ 21738 w 414611"/>
                  <a:gd name="connsiteY7" fmla="*/ 60118 h 123635"/>
                  <a:gd name="connsiteX8" fmla="*/ 24669 w 414611"/>
                  <a:gd name="connsiteY8" fmla="*/ 55722 h 123635"/>
                  <a:gd name="connsiteX9" fmla="*/ 31996 w 414611"/>
                  <a:gd name="connsiteY9" fmla="*/ 54257 h 123635"/>
                  <a:gd name="connsiteX10" fmla="*/ 37858 w 414611"/>
                  <a:gd name="connsiteY10" fmla="*/ 57187 h 123635"/>
                  <a:gd name="connsiteX11" fmla="*/ 39323 w 414611"/>
                  <a:gd name="connsiteY11" fmla="*/ 61584 h 123635"/>
                  <a:gd name="connsiteX12" fmla="*/ 53977 w 414611"/>
                  <a:gd name="connsiteY12" fmla="*/ 48395 h 123635"/>
                  <a:gd name="connsiteX13" fmla="*/ 62769 w 414611"/>
                  <a:gd name="connsiteY13" fmla="*/ 49861 h 123635"/>
                  <a:gd name="connsiteX14" fmla="*/ 68631 w 414611"/>
                  <a:gd name="connsiteY14" fmla="*/ 51326 h 123635"/>
                  <a:gd name="connsiteX15" fmla="*/ 81819 w 414611"/>
                  <a:gd name="connsiteY15" fmla="*/ 52791 h 123635"/>
                  <a:gd name="connsiteX16" fmla="*/ 86215 w 414611"/>
                  <a:gd name="connsiteY16" fmla="*/ 57187 h 123635"/>
                  <a:gd name="connsiteX17" fmla="*/ 93542 w 414611"/>
                  <a:gd name="connsiteY17" fmla="*/ 48395 h 123635"/>
                  <a:gd name="connsiteX18" fmla="*/ 97938 w 414611"/>
                  <a:gd name="connsiteY18" fmla="*/ 46930 h 123635"/>
                  <a:gd name="connsiteX19" fmla="*/ 106731 w 414611"/>
                  <a:gd name="connsiteY19" fmla="*/ 39603 h 123635"/>
                  <a:gd name="connsiteX20" fmla="*/ 112592 w 414611"/>
                  <a:gd name="connsiteY20" fmla="*/ 38137 h 123635"/>
                  <a:gd name="connsiteX21" fmla="*/ 144831 w 414611"/>
                  <a:gd name="connsiteY21" fmla="*/ 35207 h 123635"/>
                  <a:gd name="connsiteX22" fmla="*/ 152158 w 414611"/>
                  <a:gd name="connsiteY22" fmla="*/ 33741 h 123635"/>
                  <a:gd name="connsiteX23" fmla="*/ 160950 w 414611"/>
                  <a:gd name="connsiteY23" fmla="*/ 32276 h 123635"/>
                  <a:gd name="connsiteX24" fmla="*/ 169742 w 414611"/>
                  <a:gd name="connsiteY24" fmla="*/ 29345 h 123635"/>
                  <a:gd name="connsiteX25" fmla="*/ 175604 w 414611"/>
                  <a:gd name="connsiteY25" fmla="*/ 27880 h 123635"/>
                  <a:gd name="connsiteX26" fmla="*/ 184396 w 414611"/>
                  <a:gd name="connsiteY26" fmla="*/ 24949 h 123635"/>
                  <a:gd name="connsiteX27" fmla="*/ 191723 w 414611"/>
                  <a:gd name="connsiteY27" fmla="*/ 26414 h 123635"/>
                  <a:gd name="connsiteX28" fmla="*/ 218100 w 414611"/>
                  <a:gd name="connsiteY28" fmla="*/ 23484 h 123635"/>
                  <a:gd name="connsiteX29" fmla="*/ 238615 w 414611"/>
                  <a:gd name="connsiteY29" fmla="*/ 19087 h 123635"/>
                  <a:gd name="connsiteX30" fmla="*/ 266458 w 414611"/>
                  <a:gd name="connsiteY30" fmla="*/ 23484 h 123635"/>
                  <a:gd name="connsiteX31" fmla="*/ 285508 w 414611"/>
                  <a:gd name="connsiteY31" fmla="*/ 17622 h 123635"/>
                  <a:gd name="connsiteX32" fmla="*/ 310419 w 414611"/>
                  <a:gd name="connsiteY32" fmla="*/ 13226 h 123635"/>
                  <a:gd name="connsiteX33" fmla="*/ 317746 w 414611"/>
                  <a:gd name="connsiteY33" fmla="*/ 10295 h 123635"/>
                  <a:gd name="connsiteX34" fmla="*/ 333865 w 414611"/>
                  <a:gd name="connsiteY34" fmla="*/ 8830 h 123635"/>
                  <a:gd name="connsiteX35" fmla="*/ 342658 w 414611"/>
                  <a:gd name="connsiteY35" fmla="*/ 5899 h 123635"/>
                  <a:gd name="connsiteX36" fmla="*/ 351450 w 414611"/>
                  <a:gd name="connsiteY36" fmla="*/ 4434 h 123635"/>
                  <a:gd name="connsiteX37" fmla="*/ 357312 w 414611"/>
                  <a:gd name="connsiteY37" fmla="*/ 2968 h 123635"/>
                  <a:gd name="connsiteX38" fmla="*/ 361708 w 414611"/>
                  <a:gd name="connsiteY38" fmla="*/ 37 h 123635"/>
                  <a:gd name="connsiteX39" fmla="*/ 367569 w 414611"/>
                  <a:gd name="connsiteY39" fmla="*/ 1503 h 123635"/>
                  <a:gd name="connsiteX40" fmla="*/ 379292 w 414611"/>
                  <a:gd name="connsiteY40" fmla="*/ 2968 h 123635"/>
                  <a:gd name="connsiteX41" fmla="*/ 396877 w 414611"/>
                  <a:gd name="connsiteY41" fmla="*/ 4434 h 123635"/>
                  <a:gd name="connsiteX42" fmla="*/ 399808 w 414611"/>
                  <a:gd name="connsiteY42" fmla="*/ 8830 h 123635"/>
                  <a:gd name="connsiteX43" fmla="*/ 401273 w 414611"/>
                  <a:gd name="connsiteY43" fmla="*/ 13226 h 123635"/>
                  <a:gd name="connsiteX44" fmla="*/ 407135 w 414611"/>
                  <a:gd name="connsiteY44" fmla="*/ 16157 h 123635"/>
                  <a:gd name="connsiteX45" fmla="*/ 410065 w 414611"/>
                  <a:gd name="connsiteY45" fmla="*/ 22018 h 123635"/>
                  <a:gd name="connsiteX46" fmla="*/ 411531 w 414611"/>
                  <a:gd name="connsiteY46" fmla="*/ 26414 h 123635"/>
                  <a:gd name="connsiteX47" fmla="*/ 414462 w 414611"/>
                  <a:gd name="connsiteY47" fmla="*/ 32276 h 123635"/>
                  <a:gd name="connsiteX48" fmla="*/ 411531 w 414611"/>
                  <a:gd name="connsiteY48" fmla="*/ 46930 h 123635"/>
                  <a:gd name="connsiteX49" fmla="*/ 407135 w 414611"/>
                  <a:gd name="connsiteY49" fmla="*/ 51326 h 123635"/>
                  <a:gd name="connsiteX50" fmla="*/ 414608 w 414611"/>
                  <a:gd name="connsiteY50" fmla="*/ 64368 h 123635"/>
                  <a:gd name="connsiteX51" fmla="*/ 407721 w 414611"/>
                  <a:gd name="connsiteY51" fmla="*/ 84590 h 123635"/>
                  <a:gd name="connsiteX52" fmla="*/ 383688 w 414611"/>
                  <a:gd name="connsiteY52" fmla="*/ 63049 h 123635"/>
                  <a:gd name="connsiteX53" fmla="*/ 377827 w 414611"/>
                  <a:gd name="connsiteY53" fmla="*/ 60118 h 123635"/>
                  <a:gd name="connsiteX54" fmla="*/ 364638 w 414611"/>
                  <a:gd name="connsiteY54" fmla="*/ 54257 h 123635"/>
                  <a:gd name="connsiteX55" fmla="*/ 342658 w 414611"/>
                  <a:gd name="connsiteY55" fmla="*/ 57187 h 123635"/>
                  <a:gd name="connsiteX56" fmla="*/ 325073 w 414611"/>
                  <a:gd name="connsiteY56" fmla="*/ 58653 h 123635"/>
                  <a:gd name="connsiteX57" fmla="*/ 320677 w 414611"/>
                  <a:gd name="connsiteY57" fmla="*/ 61584 h 123635"/>
                  <a:gd name="connsiteX58" fmla="*/ 314815 w 414611"/>
                  <a:gd name="connsiteY58" fmla="*/ 63049 h 123635"/>
                  <a:gd name="connsiteX59" fmla="*/ 257665 w 414611"/>
                  <a:gd name="connsiteY59" fmla="*/ 68911 h 123635"/>
                  <a:gd name="connsiteX60" fmla="*/ 243012 w 414611"/>
                  <a:gd name="connsiteY60" fmla="*/ 71841 h 123635"/>
                  <a:gd name="connsiteX61" fmla="*/ 240081 w 414611"/>
                  <a:gd name="connsiteY61" fmla="*/ 76237 h 123635"/>
                  <a:gd name="connsiteX62" fmla="*/ 235685 w 414611"/>
                  <a:gd name="connsiteY62" fmla="*/ 79168 h 123635"/>
                  <a:gd name="connsiteX63" fmla="*/ 225427 w 414611"/>
                  <a:gd name="connsiteY63" fmla="*/ 77703 h 123635"/>
                  <a:gd name="connsiteX64" fmla="*/ 204912 w 414611"/>
                  <a:gd name="connsiteY64" fmla="*/ 73307 h 123635"/>
                  <a:gd name="connsiteX65" fmla="*/ 184396 w 414611"/>
                  <a:gd name="connsiteY65" fmla="*/ 70376 h 123635"/>
                  <a:gd name="connsiteX66" fmla="*/ 180000 w 414611"/>
                  <a:gd name="connsiteY66" fmla="*/ 71841 h 123635"/>
                  <a:gd name="connsiteX67" fmla="*/ 152158 w 414611"/>
                  <a:gd name="connsiteY67" fmla="*/ 74772 h 123635"/>
                  <a:gd name="connsiteX68" fmla="*/ 143365 w 414611"/>
                  <a:gd name="connsiteY68" fmla="*/ 79168 h 123635"/>
                  <a:gd name="connsiteX69" fmla="*/ 133108 w 414611"/>
                  <a:gd name="connsiteY69" fmla="*/ 83564 h 123635"/>
                  <a:gd name="connsiteX70" fmla="*/ 128712 w 414611"/>
                  <a:gd name="connsiteY70" fmla="*/ 86495 h 123635"/>
                  <a:gd name="connsiteX71" fmla="*/ 122850 w 414611"/>
                  <a:gd name="connsiteY71" fmla="*/ 87961 h 123635"/>
                  <a:gd name="connsiteX72" fmla="*/ 118454 w 414611"/>
                  <a:gd name="connsiteY72" fmla="*/ 89426 h 123635"/>
                  <a:gd name="connsiteX73" fmla="*/ 108196 w 414611"/>
                  <a:gd name="connsiteY73" fmla="*/ 93822 h 123635"/>
                  <a:gd name="connsiteX74" fmla="*/ 97938 w 414611"/>
                  <a:gd name="connsiteY74" fmla="*/ 96753 h 123635"/>
                  <a:gd name="connsiteX75" fmla="*/ 93542 w 414611"/>
                  <a:gd name="connsiteY75" fmla="*/ 98218 h 123635"/>
                  <a:gd name="connsiteX76" fmla="*/ 87681 w 414611"/>
                  <a:gd name="connsiteY76" fmla="*/ 101149 h 123635"/>
                  <a:gd name="connsiteX77" fmla="*/ 75958 w 414611"/>
                  <a:gd name="connsiteY77" fmla="*/ 102614 h 123635"/>
                  <a:gd name="connsiteX78" fmla="*/ 55442 w 414611"/>
                  <a:gd name="connsiteY78" fmla="*/ 107011 h 123635"/>
                  <a:gd name="connsiteX79" fmla="*/ 51046 w 414611"/>
                  <a:gd name="connsiteY79" fmla="*/ 109941 h 123635"/>
                  <a:gd name="connsiteX80" fmla="*/ 45185 w 414611"/>
                  <a:gd name="connsiteY80" fmla="*/ 111407 h 123635"/>
                  <a:gd name="connsiteX81" fmla="*/ 40788 w 414611"/>
                  <a:gd name="connsiteY81" fmla="*/ 112872 h 123635"/>
                  <a:gd name="connsiteX82" fmla="*/ 31996 w 414611"/>
                  <a:gd name="connsiteY82" fmla="*/ 117268 h 123635"/>
                  <a:gd name="connsiteX83" fmla="*/ 26135 w 414611"/>
                  <a:gd name="connsiteY83" fmla="*/ 120199 h 123635"/>
                  <a:gd name="connsiteX84" fmla="*/ 10015 w 414611"/>
                  <a:gd name="connsiteY84" fmla="*/ 123130 h 123635"/>
                  <a:gd name="connsiteX85" fmla="*/ 2688 w 414611"/>
                  <a:gd name="connsiteY85" fmla="*/ 109941 h 123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414611" h="123635">
                    <a:moveTo>
                      <a:pt x="2688" y="109941"/>
                    </a:moveTo>
                    <a:lnTo>
                      <a:pt x="2688" y="109941"/>
                    </a:lnTo>
                    <a:cubicBezTo>
                      <a:pt x="4642" y="106033"/>
                      <a:pt x="6458" y="102053"/>
                      <a:pt x="8550" y="98218"/>
                    </a:cubicBezTo>
                    <a:cubicBezTo>
                      <a:pt x="9393" y="96672"/>
                      <a:pt x="10693" y="95397"/>
                      <a:pt x="11481" y="93822"/>
                    </a:cubicBezTo>
                    <a:cubicBezTo>
                      <a:pt x="14324" y="88136"/>
                      <a:pt x="11605" y="90115"/>
                      <a:pt x="14412" y="83564"/>
                    </a:cubicBezTo>
                    <a:cubicBezTo>
                      <a:pt x="15106" y="81945"/>
                      <a:pt x="16365" y="80633"/>
                      <a:pt x="17342" y="79168"/>
                    </a:cubicBezTo>
                    <a:cubicBezTo>
                      <a:pt x="17831" y="77214"/>
                      <a:pt x="18355" y="75269"/>
                      <a:pt x="18808" y="73307"/>
                    </a:cubicBezTo>
                    <a:cubicBezTo>
                      <a:pt x="19821" y="68919"/>
                      <a:pt x="20314" y="64390"/>
                      <a:pt x="21738" y="60118"/>
                    </a:cubicBezTo>
                    <a:cubicBezTo>
                      <a:pt x="22295" y="58447"/>
                      <a:pt x="23140" y="56596"/>
                      <a:pt x="24669" y="55722"/>
                    </a:cubicBezTo>
                    <a:cubicBezTo>
                      <a:pt x="26832" y="54486"/>
                      <a:pt x="29554" y="54745"/>
                      <a:pt x="31996" y="54257"/>
                    </a:cubicBezTo>
                    <a:cubicBezTo>
                      <a:pt x="33950" y="55234"/>
                      <a:pt x="36313" y="55642"/>
                      <a:pt x="37858" y="57187"/>
                    </a:cubicBezTo>
                    <a:cubicBezTo>
                      <a:pt x="38950" y="58279"/>
                      <a:pt x="37967" y="62324"/>
                      <a:pt x="39323" y="61584"/>
                    </a:cubicBezTo>
                    <a:cubicBezTo>
                      <a:pt x="45092" y="58437"/>
                      <a:pt x="49092" y="52791"/>
                      <a:pt x="53977" y="48395"/>
                    </a:cubicBezTo>
                    <a:cubicBezTo>
                      <a:pt x="56908" y="48884"/>
                      <a:pt x="59856" y="49278"/>
                      <a:pt x="62769" y="49861"/>
                    </a:cubicBezTo>
                    <a:cubicBezTo>
                      <a:pt x="64744" y="50256"/>
                      <a:pt x="66640" y="51020"/>
                      <a:pt x="68631" y="51326"/>
                    </a:cubicBezTo>
                    <a:cubicBezTo>
                      <a:pt x="73003" y="51998"/>
                      <a:pt x="77423" y="52303"/>
                      <a:pt x="81819" y="52791"/>
                    </a:cubicBezTo>
                    <a:cubicBezTo>
                      <a:pt x="83284" y="54256"/>
                      <a:pt x="84164" y="56894"/>
                      <a:pt x="86215" y="57187"/>
                    </a:cubicBezTo>
                    <a:cubicBezTo>
                      <a:pt x="94615" y="58388"/>
                      <a:pt x="90868" y="51738"/>
                      <a:pt x="93542" y="48395"/>
                    </a:cubicBezTo>
                    <a:cubicBezTo>
                      <a:pt x="94507" y="47189"/>
                      <a:pt x="96473" y="47418"/>
                      <a:pt x="97938" y="46930"/>
                    </a:cubicBezTo>
                    <a:cubicBezTo>
                      <a:pt x="100578" y="44290"/>
                      <a:pt x="103162" y="41133"/>
                      <a:pt x="106731" y="39603"/>
                    </a:cubicBezTo>
                    <a:cubicBezTo>
                      <a:pt x="108582" y="38810"/>
                      <a:pt x="110591" y="38368"/>
                      <a:pt x="112592" y="38137"/>
                    </a:cubicBezTo>
                    <a:cubicBezTo>
                      <a:pt x="123312" y="36900"/>
                      <a:pt x="134085" y="36184"/>
                      <a:pt x="144831" y="35207"/>
                    </a:cubicBezTo>
                    <a:lnTo>
                      <a:pt x="152158" y="33741"/>
                    </a:lnTo>
                    <a:cubicBezTo>
                      <a:pt x="155081" y="33209"/>
                      <a:pt x="158068" y="32997"/>
                      <a:pt x="160950" y="32276"/>
                    </a:cubicBezTo>
                    <a:cubicBezTo>
                      <a:pt x="163947" y="31527"/>
                      <a:pt x="166783" y="30233"/>
                      <a:pt x="169742" y="29345"/>
                    </a:cubicBezTo>
                    <a:cubicBezTo>
                      <a:pt x="171671" y="28766"/>
                      <a:pt x="173675" y="28459"/>
                      <a:pt x="175604" y="27880"/>
                    </a:cubicBezTo>
                    <a:cubicBezTo>
                      <a:pt x="178563" y="26992"/>
                      <a:pt x="181465" y="25926"/>
                      <a:pt x="184396" y="24949"/>
                    </a:cubicBezTo>
                    <a:cubicBezTo>
                      <a:pt x="186838" y="25437"/>
                      <a:pt x="189235" y="26522"/>
                      <a:pt x="191723" y="26414"/>
                    </a:cubicBezTo>
                    <a:cubicBezTo>
                      <a:pt x="200561" y="26030"/>
                      <a:pt x="218100" y="23484"/>
                      <a:pt x="218100" y="23484"/>
                    </a:cubicBezTo>
                    <a:cubicBezTo>
                      <a:pt x="223610" y="21910"/>
                      <a:pt x="232674" y="18817"/>
                      <a:pt x="238615" y="19087"/>
                    </a:cubicBezTo>
                    <a:cubicBezTo>
                      <a:pt x="252294" y="19709"/>
                      <a:pt x="256231" y="20926"/>
                      <a:pt x="266458" y="23484"/>
                    </a:cubicBezTo>
                    <a:cubicBezTo>
                      <a:pt x="281557" y="18450"/>
                      <a:pt x="275150" y="20211"/>
                      <a:pt x="285508" y="17622"/>
                    </a:cubicBezTo>
                    <a:cubicBezTo>
                      <a:pt x="299025" y="10862"/>
                      <a:pt x="283477" y="17716"/>
                      <a:pt x="310419" y="13226"/>
                    </a:cubicBezTo>
                    <a:cubicBezTo>
                      <a:pt x="313014" y="12794"/>
                      <a:pt x="315161" y="10780"/>
                      <a:pt x="317746" y="10295"/>
                    </a:cubicBezTo>
                    <a:cubicBezTo>
                      <a:pt x="323049" y="9301"/>
                      <a:pt x="328492" y="9318"/>
                      <a:pt x="333865" y="8830"/>
                    </a:cubicBezTo>
                    <a:cubicBezTo>
                      <a:pt x="336796" y="7853"/>
                      <a:pt x="339661" y="6648"/>
                      <a:pt x="342658" y="5899"/>
                    </a:cubicBezTo>
                    <a:cubicBezTo>
                      <a:pt x="345540" y="5178"/>
                      <a:pt x="348537" y="5017"/>
                      <a:pt x="351450" y="4434"/>
                    </a:cubicBezTo>
                    <a:cubicBezTo>
                      <a:pt x="353425" y="4039"/>
                      <a:pt x="355358" y="3457"/>
                      <a:pt x="357312" y="2968"/>
                    </a:cubicBezTo>
                    <a:cubicBezTo>
                      <a:pt x="358777" y="1991"/>
                      <a:pt x="359965" y="286"/>
                      <a:pt x="361708" y="37"/>
                    </a:cubicBezTo>
                    <a:cubicBezTo>
                      <a:pt x="363702" y="-248"/>
                      <a:pt x="365583" y="1172"/>
                      <a:pt x="367569" y="1503"/>
                    </a:cubicBezTo>
                    <a:cubicBezTo>
                      <a:pt x="371453" y="2150"/>
                      <a:pt x="375373" y="2576"/>
                      <a:pt x="379292" y="2968"/>
                    </a:cubicBezTo>
                    <a:cubicBezTo>
                      <a:pt x="385145" y="3553"/>
                      <a:pt x="391015" y="3945"/>
                      <a:pt x="396877" y="4434"/>
                    </a:cubicBezTo>
                    <a:cubicBezTo>
                      <a:pt x="397854" y="5899"/>
                      <a:pt x="399020" y="7255"/>
                      <a:pt x="399808" y="8830"/>
                    </a:cubicBezTo>
                    <a:cubicBezTo>
                      <a:pt x="400499" y="10211"/>
                      <a:pt x="400181" y="12134"/>
                      <a:pt x="401273" y="13226"/>
                    </a:cubicBezTo>
                    <a:cubicBezTo>
                      <a:pt x="402818" y="14771"/>
                      <a:pt x="405181" y="15180"/>
                      <a:pt x="407135" y="16157"/>
                    </a:cubicBezTo>
                    <a:cubicBezTo>
                      <a:pt x="408112" y="18111"/>
                      <a:pt x="409205" y="20010"/>
                      <a:pt x="410065" y="22018"/>
                    </a:cubicBezTo>
                    <a:cubicBezTo>
                      <a:pt x="410673" y="23438"/>
                      <a:pt x="410922" y="24994"/>
                      <a:pt x="411531" y="26414"/>
                    </a:cubicBezTo>
                    <a:cubicBezTo>
                      <a:pt x="412392" y="28422"/>
                      <a:pt x="413485" y="30322"/>
                      <a:pt x="414462" y="32276"/>
                    </a:cubicBezTo>
                    <a:cubicBezTo>
                      <a:pt x="414338" y="33141"/>
                      <a:pt x="413390" y="44141"/>
                      <a:pt x="411531" y="46930"/>
                    </a:cubicBezTo>
                    <a:cubicBezTo>
                      <a:pt x="410382" y="48654"/>
                      <a:pt x="408600" y="49861"/>
                      <a:pt x="407135" y="51326"/>
                    </a:cubicBezTo>
                    <a:cubicBezTo>
                      <a:pt x="404587" y="58966"/>
                      <a:pt x="414510" y="58824"/>
                      <a:pt x="414608" y="64368"/>
                    </a:cubicBezTo>
                    <a:cubicBezTo>
                      <a:pt x="414706" y="69912"/>
                      <a:pt x="412874" y="84810"/>
                      <a:pt x="407721" y="84590"/>
                    </a:cubicBezTo>
                    <a:cubicBezTo>
                      <a:pt x="402568" y="84370"/>
                      <a:pt x="388670" y="67128"/>
                      <a:pt x="383688" y="63049"/>
                    </a:cubicBezTo>
                    <a:cubicBezTo>
                      <a:pt x="378706" y="58970"/>
                      <a:pt x="379855" y="60929"/>
                      <a:pt x="377827" y="60118"/>
                    </a:cubicBezTo>
                    <a:cubicBezTo>
                      <a:pt x="364744" y="54884"/>
                      <a:pt x="373099" y="59895"/>
                      <a:pt x="364638" y="54257"/>
                    </a:cubicBezTo>
                    <a:cubicBezTo>
                      <a:pt x="357311" y="55234"/>
                      <a:pt x="350004" y="56371"/>
                      <a:pt x="342658" y="57187"/>
                    </a:cubicBezTo>
                    <a:cubicBezTo>
                      <a:pt x="336812" y="57837"/>
                      <a:pt x="330841" y="57499"/>
                      <a:pt x="325073" y="58653"/>
                    </a:cubicBezTo>
                    <a:cubicBezTo>
                      <a:pt x="323346" y="58998"/>
                      <a:pt x="322296" y="60890"/>
                      <a:pt x="320677" y="61584"/>
                    </a:cubicBezTo>
                    <a:cubicBezTo>
                      <a:pt x="318826" y="62377"/>
                      <a:pt x="316802" y="62718"/>
                      <a:pt x="314815" y="63049"/>
                    </a:cubicBezTo>
                    <a:cubicBezTo>
                      <a:pt x="281941" y="68528"/>
                      <a:pt x="290081" y="67204"/>
                      <a:pt x="257665" y="68911"/>
                    </a:cubicBezTo>
                    <a:cubicBezTo>
                      <a:pt x="252781" y="69888"/>
                      <a:pt x="247610" y="69925"/>
                      <a:pt x="243012" y="71841"/>
                    </a:cubicBezTo>
                    <a:cubicBezTo>
                      <a:pt x="241386" y="72518"/>
                      <a:pt x="241326" y="74992"/>
                      <a:pt x="240081" y="76237"/>
                    </a:cubicBezTo>
                    <a:cubicBezTo>
                      <a:pt x="238836" y="77482"/>
                      <a:pt x="237150" y="78191"/>
                      <a:pt x="235685" y="79168"/>
                    </a:cubicBezTo>
                    <a:cubicBezTo>
                      <a:pt x="232266" y="78680"/>
                      <a:pt x="228822" y="78339"/>
                      <a:pt x="225427" y="77703"/>
                    </a:cubicBezTo>
                    <a:cubicBezTo>
                      <a:pt x="221663" y="76997"/>
                      <a:pt x="210098" y="74126"/>
                      <a:pt x="204912" y="73307"/>
                    </a:cubicBezTo>
                    <a:cubicBezTo>
                      <a:pt x="198088" y="72230"/>
                      <a:pt x="191235" y="71353"/>
                      <a:pt x="184396" y="70376"/>
                    </a:cubicBezTo>
                    <a:cubicBezTo>
                      <a:pt x="182931" y="70864"/>
                      <a:pt x="181520" y="71565"/>
                      <a:pt x="180000" y="71841"/>
                    </a:cubicBezTo>
                    <a:cubicBezTo>
                      <a:pt x="173585" y="73007"/>
                      <a:pt x="157593" y="74278"/>
                      <a:pt x="152158" y="74772"/>
                    </a:cubicBezTo>
                    <a:cubicBezTo>
                      <a:pt x="139561" y="83171"/>
                      <a:pt x="155499" y="73102"/>
                      <a:pt x="143365" y="79168"/>
                    </a:cubicBezTo>
                    <a:cubicBezTo>
                      <a:pt x="133242" y="84229"/>
                      <a:pt x="145310" y="80514"/>
                      <a:pt x="133108" y="83564"/>
                    </a:cubicBezTo>
                    <a:cubicBezTo>
                      <a:pt x="131643" y="84541"/>
                      <a:pt x="130331" y="85801"/>
                      <a:pt x="128712" y="86495"/>
                    </a:cubicBezTo>
                    <a:cubicBezTo>
                      <a:pt x="126861" y="87289"/>
                      <a:pt x="124787" y="87408"/>
                      <a:pt x="122850" y="87961"/>
                    </a:cubicBezTo>
                    <a:cubicBezTo>
                      <a:pt x="121365" y="88385"/>
                      <a:pt x="119874" y="88818"/>
                      <a:pt x="118454" y="89426"/>
                    </a:cubicBezTo>
                    <a:cubicBezTo>
                      <a:pt x="109552" y="93241"/>
                      <a:pt x="115837" y="91530"/>
                      <a:pt x="108196" y="93822"/>
                    </a:cubicBezTo>
                    <a:cubicBezTo>
                      <a:pt x="104790" y="94844"/>
                      <a:pt x="101344" y="95731"/>
                      <a:pt x="97938" y="96753"/>
                    </a:cubicBezTo>
                    <a:cubicBezTo>
                      <a:pt x="96459" y="97197"/>
                      <a:pt x="94962" y="97610"/>
                      <a:pt x="93542" y="98218"/>
                    </a:cubicBezTo>
                    <a:cubicBezTo>
                      <a:pt x="91534" y="99078"/>
                      <a:pt x="89800" y="100619"/>
                      <a:pt x="87681" y="101149"/>
                    </a:cubicBezTo>
                    <a:cubicBezTo>
                      <a:pt x="83861" y="102104"/>
                      <a:pt x="79866" y="102126"/>
                      <a:pt x="75958" y="102614"/>
                    </a:cubicBezTo>
                    <a:cubicBezTo>
                      <a:pt x="62069" y="109558"/>
                      <a:pt x="80440" y="101242"/>
                      <a:pt x="55442" y="107011"/>
                    </a:cubicBezTo>
                    <a:cubicBezTo>
                      <a:pt x="53726" y="107407"/>
                      <a:pt x="52665" y="109247"/>
                      <a:pt x="51046" y="109941"/>
                    </a:cubicBezTo>
                    <a:cubicBezTo>
                      <a:pt x="49195" y="110734"/>
                      <a:pt x="47121" y="110854"/>
                      <a:pt x="45185" y="111407"/>
                    </a:cubicBezTo>
                    <a:cubicBezTo>
                      <a:pt x="43700" y="111831"/>
                      <a:pt x="42254" y="112384"/>
                      <a:pt x="40788" y="112872"/>
                    </a:cubicBezTo>
                    <a:cubicBezTo>
                      <a:pt x="32338" y="118506"/>
                      <a:pt x="40491" y="113627"/>
                      <a:pt x="31996" y="117268"/>
                    </a:cubicBezTo>
                    <a:cubicBezTo>
                      <a:pt x="29988" y="118128"/>
                      <a:pt x="28180" y="119432"/>
                      <a:pt x="26135" y="120199"/>
                    </a:cubicBezTo>
                    <a:cubicBezTo>
                      <a:pt x="21369" y="121986"/>
                      <a:pt x="14641" y="122262"/>
                      <a:pt x="10015" y="123130"/>
                    </a:cubicBezTo>
                    <a:cubicBezTo>
                      <a:pt x="-7874" y="126485"/>
                      <a:pt x="3909" y="112139"/>
                      <a:pt x="2688" y="10994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1" name="Freeform: Shape 40">
                <a:extLst>
                  <a:ext uri="{FF2B5EF4-FFF2-40B4-BE49-F238E27FC236}">
                    <a16:creationId xmlns:a16="http://schemas.microsoft.com/office/drawing/2014/main" id="{74BE689D-F351-4D93-B9A5-7B6D74212707}"/>
                  </a:ext>
                </a:extLst>
              </p:cNvPr>
              <p:cNvSpPr/>
              <p:nvPr/>
            </p:nvSpPr>
            <p:spPr>
              <a:xfrm>
                <a:off x="5045316" y="3418755"/>
                <a:ext cx="145076" cy="52106"/>
              </a:xfrm>
              <a:custGeom>
                <a:avLst/>
                <a:gdLst>
                  <a:gd name="connsiteX0" fmla="*/ 8796 w 145076"/>
                  <a:gd name="connsiteY0" fmla="*/ 52106 h 52106"/>
                  <a:gd name="connsiteX1" fmla="*/ 8796 w 145076"/>
                  <a:gd name="connsiteY1" fmla="*/ 52106 h 52106"/>
                  <a:gd name="connsiteX2" fmla="*/ 80599 w 145076"/>
                  <a:gd name="connsiteY2" fmla="*/ 49175 h 52106"/>
                  <a:gd name="connsiteX3" fmla="*/ 101115 w 145076"/>
                  <a:gd name="connsiteY3" fmla="*/ 44779 h 52106"/>
                  <a:gd name="connsiteX4" fmla="*/ 109907 w 145076"/>
                  <a:gd name="connsiteY4" fmla="*/ 40383 h 52106"/>
                  <a:gd name="connsiteX5" fmla="*/ 114303 w 145076"/>
                  <a:gd name="connsiteY5" fmla="*/ 37452 h 52106"/>
                  <a:gd name="connsiteX6" fmla="*/ 124561 w 145076"/>
                  <a:gd name="connsiteY6" fmla="*/ 34521 h 52106"/>
                  <a:gd name="connsiteX7" fmla="*/ 136284 w 145076"/>
                  <a:gd name="connsiteY7" fmla="*/ 30125 h 52106"/>
                  <a:gd name="connsiteX8" fmla="*/ 140680 w 145076"/>
                  <a:gd name="connsiteY8" fmla="*/ 27195 h 52106"/>
                  <a:gd name="connsiteX9" fmla="*/ 145076 w 145076"/>
                  <a:gd name="connsiteY9" fmla="*/ 25729 h 52106"/>
                  <a:gd name="connsiteX10" fmla="*/ 133353 w 145076"/>
                  <a:gd name="connsiteY10" fmla="*/ 19868 h 52106"/>
                  <a:gd name="connsiteX11" fmla="*/ 121630 w 145076"/>
                  <a:gd name="connsiteY11" fmla="*/ 12541 h 52106"/>
                  <a:gd name="connsiteX12" fmla="*/ 117234 w 145076"/>
                  <a:gd name="connsiteY12" fmla="*/ 11075 h 52106"/>
                  <a:gd name="connsiteX13" fmla="*/ 108442 w 145076"/>
                  <a:gd name="connsiteY13" fmla="*/ 5214 h 52106"/>
                  <a:gd name="connsiteX14" fmla="*/ 43965 w 145076"/>
                  <a:gd name="connsiteY14" fmla="*/ 818 h 52106"/>
                  <a:gd name="connsiteX15" fmla="*/ 2934 w 145076"/>
                  <a:gd name="connsiteY15" fmla="*/ 19868 h 52106"/>
                  <a:gd name="connsiteX16" fmla="*/ 4399 w 145076"/>
                  <a:gd name="connsiteY16" fmla="*/ 24264 h 52106"/>
                  <a:gd name="connsiteX17" fmla="*/ 8796 w 145076"/>
                  <a:gd name="connsiteY17" fmla="*/ 52106 h 5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076" h="52106">
                    <a:moveTo>
                      <a:pt x="8796" y="52106"/>
                    </a:moveTo>
                    <a:lnTo>
                      <a:pt x="8796" y="52106"/>
                    </a:lnTo>
                    <a:cubicBezTo>
                      <a:pt x="32730" y="51129"/>
                      <a:pt x="56700" y="50795"/>
                      <a:pt x="80599" y="49175"/>
                    </a:cubicBezTo>
                    <a:cubicBezTo>
                      <a:pt x="85173" y="48865"/>
                      <a:pt x="95295" y="46235"/>
                      <a:pt x="101115" y="44779"/>
                    </a:cubicBezTo>
                    <a:cubicBezTo>
                      <a:pt x="113714" y="36379"/>
                      <a:pt x="97773" y="46450"/>
                      <a:pt x="109907" y="40383"/>
                    </a:cubicBezTo>
                    <a:cubicBezTo>
                      <a:pt x="111482" y="39595"/>
                      <a:pt x="112684" y="38146"/>
                      <a:pt x="114303" y="37452"/>
                    </a:cubicBezTo>
                    <a:cubicBezTo>
                      <a:pt x="120901" y="34624"/>
                      <a:pt x="118839" y="37382"/>
                      <a:pt x="124561" y="34521"/>
                    </a:cubicBezTo>
                    <a:cubicBezTo>
                      <a:pt x="134621" y="29491"/>
                      <a:pt x="122151" y="32953"/>
                      <a:pt x="136284" y="30125"/>
                    </a:cubicBezTo>
                    <a:cubicBezTo>
                      <a:pt x="137749" y="29148"/>
                      <a:pt x="139105" y="27983"/>
                      <a:pt x="140680" y="27195"/>
                    </a:cubicBezTo>
                    <a:cubicBezTo>
                      <a:pt x="142062" y="26504"/>
                      <a:pt x="145076" y="27274"/>
                      <a:pt x="145076" y="25729"/>
                    </a:cubicBezTo>
                    <a:cubicBezTo>
                      <a:pt x="145076" y="20803"/>
                      <a:pt x="135312" y="20260"/>
                      <a:pt x="133353" y="19868"/>
                    </a:cubicBezTo>
                    <a:cubicBezTo>
                      <a:pt x="127738" y="15656"/>
                      <a:pt x="127893" y="15225"/>
                      <a:pt x="121630" y="12541"/>
                    </a:cubicBezTo>
                    <a:cubicBezTo>
                      <a:pt x="120210" y="11933"/>
                      <a:pt x="118584" y="11825"/>
                      <a:pt x="117234" y="11075"/>
                    </a:cubicBezTo>
                    <a:cubicBezTo>
                      <a:pt x="114155" y="9364"/>
                      <a:pt x="111952" y="5507"/>
                      <a:pt x="108442" y="5214"/>
                    </a:cubicBezTo>
                    <a:cubicBezTo>
                      <a:pt x="63525" y="1471"/>
                      <a:pt x="85021" y="2870"/>
                      <a:pt x="43965" y="818"/>
                    </a:cubicBezTo>
                    <a:cubicBezTo>
                      <a:pt x="-2816" y="3936"/>
                      <a:pt x="-3602" y="-10636"/>
                      <a:pt x="2934" y="19868"/>
                    </a:cubicBezTo>
                    <a:cubicBezTo>
                      <a:pt x="3258" y="21378"/>
                      <a:pt x="3708" y="22883"/>
                      <a:pt x="4399" y="24264"/>
                    </a:cubicBezTo>
                    <a:cubicBezTo>
                      <a:pt x="7601" y="30668"/>
                      <a:pt x="8063" y="47466"/>
                      <a:pt x="8796" y="52106"/>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2" name="Freeform: Shape 41">
                <a:extLst>
                  <a:ext uri="{FF2B5EF4-FFF2-40B4-BE49-F238E27FC236}">
                    <a16:creationId xmlns:a16="http://schemas.microsoft.com/office/drawing/2014/main" id="{6362C360-2A76-43CB-B127-26A71ED38CE6}"/>
                  </a:ext>
                </a:extLst>
              </p:cNvPr>
              <p:cNvSpPr/>
              <p:nvPr/>
            </p:nvSpPr>
            <p:spPr>
              <a:xfrm>
                <a:off x="5225469" y="3108795"/>
                <a:ext cx="532027" cy="305537"/>
              </a:xfrm>
              <a:custGeom>
                <a:avLst/>
                <a:gdLst>
                  <a:gd name="connsiteX0" fmla="*/ 190593 w 532027"/>
                  <a:gd name="connsiteY0" fmla="*/ 290262 h 294725"/>
                  <a:gd name="connsiteX1" fmla="*/ 190593 w 532027"/>
                  <a:gd name="connsiteY1" fmla="*/ 290262 h 294725"/>
                  <a:gd name="connsiteX2" fmla="*/ 199385 w 532027"/>
                  <a:gd name="connsiteY2" fmla="*/ 280005 h 294725"/>
                  <a:gd name="connsiteX3" fmla="*/ 200850 w 532027"/>
                  <a:gd name="connsiteY3" fmla="*/ 275608 h 294725"/>
                  <a:gd name="connsiteX4" fmla="*/ 203781 w 532027"/>
                  <a:gd name="connsiteY4" fmla="*/ 271212 h 294725"/>
                  <a:gd name="connsiteX5" fmla="*/ 205246 w 532027"/>
                  <a:gd name="connsiteY5" fmla="*/ 266816 h 294725"/>
                  <a:gd name="connsiteX6" fmla="*/ 208177 w 532027"/>
                  <a:gd name="connsiteY6" fmla="*/ 260955 h 294725"/>
                  <a:gd name="connsiteX7" fmla="*/ 205246 w 532027"/>
                  <a:gd name="connsiteY7" fmla="*/ 240439 h 294725"/>
                  <a:gd name="connsiteX8" fmla="*/ 202316 w 532027"/>
                  <a:gd name="connsiteY8" fmla="*/ 234578 h 294725"/>
                  <a:gd name="connsiteX9" fmla="*/ 199385 w 532027"/>
                  <a:gd name="connsiteY9" fmla="*/ 222855 h 294725"/>
                  <a:gd name="connsiteX10" fmla="*/ 196454 w 532027"/>
                  <a:gd name="connsiteY10" fmla="*/ 218458 h 294725"/>
                  <a:gd name="connsiteX11" fmla="*/ 197919 w 532027"/>
                  <a:gd name="connsiteY11" fmla="*/ 205270 h 294725"/>
                  <a:gd name="connsiteX12" fmla="*/ 202316 w 532027"/>
                  <a:gd name="connsiteY12" fmla="*/ 200874 h 294725"/>
                  <a:gd name="connsiteX13" fmla="*/ 208177 w 532027"/>
                  <a:gd name="connsiteY13" fmla="*/ 193547 h 294725"/>
                  <a:gd name="connsiteX14" fmla="*/ 209643 w 532027"/>
                  <a:gd name="connsiteY14" fmla="*/ 189151 h 294725"/>
                  <a:gd name="connsiteX15" fmla="*/ 212573 w 532027"/>
                  <a:gd name="connsiteY15" fmla="*/ 181824 h 294725"/>
                  <a:gd name="connsiteX16" fmla="*/ 211108 w 532027"/>
                  <a:gd name="connsiteY16" fmla="*/ 175962 h 294725"/>
                  <a:gd name="connsiteX17" fmla="*/ 209643 w 532027"/>
                  <a:gd name="connsiteY17" fmla="*/ 167170 h 294725"/>
                  <a:gd name="connsiteX18" fmla="*/ 205246 w 532027"/>
                  <a:gd name="connsiteY18" fmla="*/ 162774 h 294725"/>
                  <a:gd name="connsiteX19" fmla="*/ 196454 w 532027"/>
                  <a:gd name="connsiteY19" fmla="*/ 159843 h 294725"/>
                  <a:gd name="connsiteX20" fmla="*/ 175939 w 532027"/>
                  <a:gd name="connsiteY20" fmla="*/ 161308 h 294725"/>
                  <a:gd name="connsiteX21" fmla="*/ 174473 w 532027"/>
                  <a:gd name="connsiteY21" fmla="*/ 165705 h 294725"/>
                  <a:gd name="connsiteX22" fmla="*/ 165681 w 532027"/>
                  <a:gd name="connsiteY22" fmla="*/ 174497 h 294725"/>
                  <a:gd name="connsiteX23" fmla="*/ 164216 w 532027"/>
                  <a:gd name="connsiteY23" fmla="*/ 178893 h 294725"/>
                  <a:gd name="connsiteX24" fmla="*/ 149562 w 532027"/>
                  <a:gd name="connsiteY24" fmla="*/ 177428 h 294725"/>
                  <a:gd name="connsiteX25" fmla="*/ 145166 w 532027"/>
                  <a:gd name="connsiteY25" fmla="*/ 171566 h 294725"/>
                  <a:gd name="connsiteX26" fmla="*/ 140769 w 532027"/>
                  <a:gd name="connsiteY26" fmla="*/ 170101 h 294725"/>
                  <a:gd name="connsiteX27" fmla="*/ 134908 w 532027"/>
                  <a:gd name="connsiteY27" fmla="*/ 167170 h 294725"/>
                  <a:gd name="connsiteX28" fmla="*/ 117323 w 532027"/>
                  <a:gd name="connsiteY28" fmla="*/ 168635 h 294725"/>
                  <a:gd name="connsiteX29" fmla="*/ 109996 w 532027"/>
                  <a:gd name="connsiteY29" fmla="*/ 174497 h 294725"/>
                  <a:gd name="connsiteX30" fmla="*/ 105600 w 532027"/>
                  <a:gd name="connsiteY30" fmla="*/ 175962 h 294725"/>
                  <a:gd name="connsiteX31" fmla="*/ 86550 w 532027"/>
                  <a:gd name="connsiteY31" fmla="*/ 178893 h 294725"/>
                  <a:gd name="connsiteX32" fmla="*/ 63104 w 532027"/>
                  <a:gd name="connsiteY32" fmla="*/ 175962 h 294725"/>
                  <a:gd name="connsiteX33" fmla="*/ 58708 w 532027"/>
                  <a:gd name="connsiteY33" fmla="*/ 173031 h 294725"/>
                  <a:gd name="connsiteX34" fmla="*/ 49916 w 532027"/>
                  <a:gd name="connsiteY34" fmla="*/ 170101 h 294725"/>
                  <a:gd name="connsiteX35" fmla="*/ 44054 w 532027"/>
                  <a:gd name="connsiteY35" fmla="*/ 165705 h 294725"/>
                  <a:gd name="connsiteX36" fmla="*/ 42589 w 532027"/>
                  <a:gd name="connsiteY36" fmla="*/ 161308 h 294725"/>
                  <a:gd name="connsiteX37" fmla="*/ 33796 w 532027"/>
                  <a:gd name="connsiteY37" fmla="*/ 152516 h 294725"/>
                  <a:gd name="connsiteX38" fmla="*/ 27935 w 532027"/>
                  <a:gd name="connsiteY38" fmla="*/ 146655 h 294725"/>
                  <a:gd name="connsiteX39" fmla="*/ 19143 w 532027"/>
                  <a:gd name="connsiteY39" fmla="*/ 140793 h 294725"/>
                  <a:gd name="connsiteX40" fmla="*/ 14746 w 532027"/>
                  <a:gd name="connsiteY40" fmla="*/ 137862 h 294725"/>
                  <a:gd name="connsiteX41" fmla="*/ 13281 w 532027"/>
                  <a:gd name="connsiteY41" fmla="*/ 133466 h 294725"/>
                  <a:gd name="connsiteX42" fmla="*/ 10350 w 532027"/>
                  <a:gd name="connsiteY42" fmla="*/ 127605 h 294725"/>
                  <a:gd name="connsiteX43" fmla="*/ 7419 w 532027"/>
                  <a:gd name="connsiteY43" fmla="*/ 112951 h 294725"/>
                  <a:gd name="connsiteX44" fmla="*/ 4489 w 532027"/>
                  <a:gd name="connsiteY44" fmla="*/ 108555 h 294725"/>
                  <a:gd name="connsiteX45" fmla="*/ 3023 w 532027"/>
                  <a:gd name="connsiteY45" fmla="*/ 102693 h 294725"/>
                  <a:gd name="connsiteX46" fmla="*/ 93 w 532027"/>
                  <a:gd name="connsiteY46" fmla="*/ 98297 h 294725"/>
                  <a:gd name="connsiteX47" fmla="*/ 5954 w 532027"/>
                  <a:gd name="connsiteY47" fmla="*/ 89505 h 294725"/>
                  <a:gd name="connsiteX48" fmla="*/ 14746 w 532027"/>
                  <a:gd name="connsiteY48" fmla="*/ 88039 h 294725"/>
                  <a:gd name="connsiteX49" fmla="*/ 26469 w 532027"/>
                  <a:gd name="connsiteY49" fmla="*/ 83643 h 294725"/>
                  <a:gd name="connsiteX50" fmla="*/ 39658 w 532027"/>
                  <a:gd name="connsiteY50" fmla="*/ 82178 h 294725"/>
                  <a:gd name="connsiteX51" fmla="*/ 51381 w 532027"/>
                  <a:gd name="connsiteY51" fmla="*/ 77781 h 294725"/>
                  <a:gd name="connsiteX52" fmla="*/ 57243 w 532027"/>
                  <a:gd name="connsiteY52" fmla="*/ 74851 h 294725"/>
                  <a:gd name="connsiteX53" fmla="*/ 79223 w 532027"/>
                  <a:gd name="connsiteY53" fmla="*/ 73385 h 294725"/>
                  <a:gd name="connsiteX54" fmla="*/ 86550 w 532027"/>
                  <a:gd name="connsiteY54" fmla="*/ 70455 h 294725"/>
                  <a:gd name="connsiteX55" fmla="*/ 89481 w 532027"/>
                  <a:gd name="connsiteY55" fmla="*/ 63128 h 294725"/>
                  <a:gd name="connsiteX56" fmla="*/ 92412 w 532027"/>
                  <a:gd name="connsiteY56" fmla="*/ 58731 h 294725"/>
                  <a:gd name="connsiteX57" fmla="*/ 90946 w 532027"/>
                  <a:gd name="connsiteY57" fmla="*/ 51405 h 294725"/>
                  <a:gd name="connsiteX58" fmla="*/ 88016 w 532027"/>
                  <a:gd name="connsiteY58" fmla="*/ 47008 h 294725"/>
                  <a:gd name="connsiteX59" fmla="*/ 76293 w 532027"/>
                  <a:gd name="connsiteY59" fmla="*/ 44078 h 294725"/>
                  <a:gd name="connsiteX60" fmla="*/ 79223 w 532027"/>
                  <a:gd name="connsiteY60" fmla="*/ 39681 h 294725"/>
                  <a:gd name="connsiteX61" fmla="*/ 88016 w 532027"/>
                  <a:gd name="connsiteY61" fmla="*/ 35285 h 294725"/>
                  <a:gd name="connsiteX62" fmla="*/ 96808 w 532027"/>
                  <a:gd name="connsiteY62" fmla="*/ 29424 h 294725"/>
                  <a:gd name="connsiteX63" fmla="*/ 108531 w 532027"/>
                  <a:gd name="connsiteY63" fmla="*/ 22097 h 294725"/>
                  <a:gd name="connsiteX64" fmla="*/ 118789 w 532027"/>
                  <a:gd name="connsiteY64" fmla="*/ 20631 h 294725"/>
                  <a:gd name="connsiteX65" fmla="*/ 130512 w 532027"/>
                  <a:gd name="connsiteY65" fmla="*/ 17701 h 294725"/>
                  <a:gd name="connsiteX66" fmla="*/ 140769 w 532027"/>
                  <a:gd name="connsiteY66" fmla="*/ 10374 h 294725"/>
                  <a:gd name="connsiteX67" fmla="*/ 151027 w 532027"/>
                  <a:gd name="connsiteY67" fmla="*/ 4512 h 294725"/>
                  <a:gd name="connsiteX68" fmla="*/ 152493 w 532027"/>
                  <a:gd name="connsiteY68" fmla="*/ 116 h 294725"/>
                  <a:gd name="connsiteX69" fmla="*/ 175939 w 532027"/>
                  <a:gd name="connsiteY69" fmla="*/ 5978 h 294725"/>
                  <a:gd name="connsiteX70" fmla="*/ 180335 w 532027"/>
                  <a:gd name="connsiteY70" fmla="*/ 8908 h 294725"/>
                  <a:gd name="connsiteX71" fmla="*/ 186196 w 532027"/>
                  <a:gd name="connsiteY71" fmla="*/ 14770 h 294725"/>
                  <a:gd name="connsiteX72" fmla="*/ 187662 w 532027"/>
                  <a:gd name="connsiteY72" fmla="*/ 19166 h 294725"/>
                  <a:gd name="connsiteX73" fmla="*/ 192058 w 532027"/>
                  <a:gd name="connsiteY73" fmla="*/ 23562 h 294725"/>
                  <a:gd name="connsiteX74" fmla="*/ 194989 w 532027"/>
                  <a:gd name="connsiteY74" fmla="*/ 27958 h 294725"/>
                  <a:gd name="connsiteX75" fmla="*/ 205246 w 532027"/>
                  <a:gd name="connsiteY75" fmla="*/ 30889 h 294725"/>
                  <a:gd name="connsiteX76" fmla="*/ 225762 w 532027"/>
                  <a:gd name="connsiteY76" fmla="*/ 29424 h 294725"/>
                  <a:gd name="connsiteX77" fmla="*/ 233089 w 532027"/>
                  <a:gd name="connsiteY77" fmla="*/ 26493 h 294725"/>
                  <a:gd name="connsiteX78" fmla="*/ 238950 w 532027"/>
                  <a:gd name="connsiteY78" fmla="*/ 25028 h 294725"/>
                  <a:gd name="connsiteX79" fmla="*/ 249208 w 532027"/>
                  <a:gd name="connsiteY79" fmla="*/ 20631 h 294725"/>
                  <a:gd name="connsiteX80" fmla="*/ 255069 w 532027"/>
                  <a:gd name="connsiteY80" fmla="*/ 17701 h 294725"/>
                  <a:gd name="connsiteX81" fmla="*/ 259466 w 532027"/>
                  <a:gd name="connsiteY81" fmla="*/ 16235 h 294725"/>
                  <a:gd name="connsiteX82" fmla="*/ 269723 w 532027"/>
                  <a:gd name="connsiteY82" fmla="*/ 19166 h 294725"/>
                  <a:gd name="connsiteX83" fmla="*/ 274119 w 532027"/>
                  <a:gd name="connsiteY83" fmla="*/ 23562 h 294725"/>
                  <a:gd name="connsiteX84" fmla="*/ 278516 w 532027"/>
                  <a:gd name="connsiteY84" fmla="*/ 25028 h 294725"/>
                  <a:gd name="connsiteX85" fmla="*/ 281446 w 532027"/>
                  <a:gd name="connsiteY85" fmla="*/ 29424 h 294725"/>
                  <a:gd name="connsiteX86" fmla="*/ 282912 w 532027"/>
                  <a:gd name="connsiteY86" fmla="*/ 35285 h 294725"/>
                  <a:gd name="connsiteX87" fmla="*/ 291704 w 532027"/>
                  <a:gd name="connsiteY87" fmla="*/ 39681 h 294725"/>
                  <a:gd name="connsiteX88" fmla="*/ 315150 w 532027"/>
                  <a:gd name="connsiteY88" fmla="*/ 36751 h 294725"/>
                  <a:gd name="connsiteX89" fmla="*/ 321012 w 532027"/>
                  <a:gd name="connsiteY89" fmla="*/ 35285 h 294725"/>
                  <a:gd name="connsiteX90" fmla="*/ 329804 w 532027"/>
                  <a:gd name="connsiteY90" fmla="*/ 30889 h 294725"/>
                  <a:gd name="connsiteX91" fmla="*/ 338596 w 532027"/>
                  <a:gd name="connsiteY91" fmla="*/ 33820 h 294725"/>
                  <a:gd name="connsiteX92" fmla="*/ 342993 w 532027"/>
                  <a:gd name="connsiteY92" fmla="*/ 39681 h 294725"/>
                  <a:gd name="connsiteX93" fmla="*/ 345923 w 532027"/>
                  <a:gd name="connsiteY93" fmla="*/ 48474 h 294725"/>
                  <a:gd name="connsiteX94" fmla="*/ 350319 w 532027"/>
                  <a:gd name="connsiteY94" fmla="*/ 51405 h 294725"/>
                  <a:gd name="connsiteX95" fmla="*/ 363508 w 532027"/>
                  <a:gd name="connsiteY95" fmla="*/ 61662 h 294725"/>
                  <a:gd name="connsiteX96" fmla="*/ 367904 w 532027"/>
                  <a:gd name="connsiteY96" fmla="*/ 64593 h 294725"/>
                  <a:gd name="connsiteX97" fmla="*/ 369369 w 532027"/>
                  <a:gd name="connsiteY97" fmla="*/ 68989 h 294725"/>
                  <a:gd name="connsiteX98" fmla="*/ 373766 w 532027"/>
                  <a:gd name="connsiteY98" fmla="*/ 70455 h 294725"/>
                  <a:gd name="connsiteX99" fmla="*/ 385489 w 532027"/>
                  <a:gd name="connsiteY99" fmla="*/ 77781 h 294725"/>
                  <a:gd name="connsiteX100" fmla="*/ 403073 w 532027"/>
                  <a:gd name="connsiteY100" fmla="*/ 90970 h 294725"/>
                  <a:gd name="connsiteX101" fmla="*/ 416262 w 532027"/>
                  <a:gd name="connsiteY101" fmla="*/ 98297 h 294725"/>
                  <a:gd name="connsiteX102" fmla="*/ 422123 w 532027"/>
                  <a:gd name="connsiteY102" fmla="*/ 104158 h 294725"/>
                  <a:gd name="connsiteX103" fmla="*/ 429450 w 532027"/>
                  <a:gd name="connsiteY103" fmla="*/ 110020 h 294725"/>
                  <a:gd name="connsiteX104" fmla="*/ 439708 w 532027"/>
                  <a:gd name="connsiteY104" fmla="*/ 114416 h 294725"/>
                  <a:gd name="connsiteX105" fmla="*/ 448500 w 532027"/>
                  <a:gd name="connsiteY105" fmla="*/ 120278 h 294725"/>
                  <a:gd name="connsiteX106" fmla="*/ 452896 w 532027"/>
                  <a:gd name="connsiteY106" fmla="*/ 123208 h 294725"/>
                  <a:gd name="connsiteX107" fmla="*/ 457293 w 532027"/>
                  <a:gd name="connsiteY107" fmla="*/ 124674 h 294725"/>
                  <a:gd name="connsiteX108" fmla="*/ 460223 w 532027"/>
                  <a:gd name="connsiteY108" fmla="*/ 129070 h 294725"/>
                  <a:gd name="connsiteX109" fmla="*/ 469016 w 532027"/>
                  <a:gd name="connsiteY109" fmla="*/ 133466 h 294725"/>
                  <a:gd name="connsiteX110" fmla="*/ 471946 w 532027"/>
                  <a:gd name="connsiteY110" fmla="*/ 137862 h 294725"/>
                  <a:gd name="connsiteX111" fmla="*/ 473412 w 532027"/>
                  <a:gd name="connsiteY111" fmla="*/ 142258 h 294725"/>
                  <a:gd name="connsiteX112" fmla="*/ 482204 w 532027"/>
                  <a:gd name="connsiteY112" fmla="*/ 149585 h 294725"/>
                  <a:gd name="connsiteX113" fmla="*/ 488066 w 532027"/>
                  <a:gd name="connsiteY113" fmla="*/ 158378 h 294725"/>
                  <a:gd name="connsiteX114" fmla="*/ 493927 w 532027"/>
                  <a:gd name="connsiteY114" fmla="*/ 164239 h 294725"/>
                  <a:gd name="connsiteX115" fmla="*/ 504185 w 532027"/>
                  <a:gd name="connsiteY115" fmla="*/ 177428 h 294725"/>
                  <a:gd name="connsiteX116" fmla="*/ 507116 w 532027"/>
                  <a:gd name="connsiteY116" fmla="*/ 181824 h 294725"/>
                  <a:gd name="connsiteX117" fmla="*/ 515908 w 532027"/>
                  <a:gd name="connsiteY117" fmla="*/ 190616 h 294725"/>
                  <a:gd name="connsiteX118" fmla="*/ 523235 w 532027"/>
                  <a:gd name="connsiteY118" fmla="*/ 197943 h 294725"/>
                  <a:gd name="connsiteX119" fmla="*/ 526166 w 532027"/>
                  <a:gd name="connsiteY119" fmla="*/ 205270 h 294725"/>
                  <a:gd name="connsiteX120" fmla="*/ 532027 w 532027"/>
                  <a:gd name="connsiteY120" fmla="*/ 214062 h 294725"/>
                  <a:gd name="connsiteX121" fmla="*/ 530562 w 532027"/>
                  <a:gd name="connsiteY121" fmla="*/ 221389 h 294725"/>
                  <a:gd name="connsiteX122" fmla="*/ 505650 w 532027"/>
                  <a:gd name="connsiteY122" fmla="*/ 222855 h 294725"/>
                  <a:gd name="connsiteX123" fmla="*/ 386954 w 532027"/>
                  <a:gd name="connsiteY123" fmla="*/ 225785 h 294725"/>
                  <a:gd name="connsiteX124" fmla="*/ 373766 w 532027"/>
                  <a:gd name="connsiteY124" fmla="*/ 230181 h 294725"/>
                  <a:gd name="connsiteX125" fmla="*/ 369369 w 532027"/>
                  <a:gd name="connsiteY125" fmla="*/ 231647 h 294725"/>
                  <a:gd name="connsiteX126" fmla="*/ 364973 w 532027"/>
                  <a:gd name="connsiteY126" fmla="*/ 234578 h 294725"/>
                  <a:gd name="connsiteX127" fmla="*/ 359112 w 532027"/>
                  <a:gd name="connsiteY127" fmla="*/ 236043 h 294725"/>
                  <a:gd name="connsiteX128" fmla="*/ 340062 w 532027"/>
                  <a:gd name="connsiteY128" fmla="*/ 240439 h 294725"/>
                  <a:gd name="connsiteX129" fmla="*/ 315150 w 532027"/>
                  <a:gd name="connsiteY129" fmla="*/ 252162 h 294725"/>
                  <a:gd name="connsiteX130" fmla="*/ 301962 w 532027"/>
                  <a:gd name="connsiteY130" fmla="*/ 256558 h 294725"/>
                  <a:gd name="connsiteX131" fmla="*/ 293169 w 532027"/>
                  <a:gd name="connsiteY131" fmla="*/ 260955 h 294725"/>
                  <a:gd name="connsiteX132" fmla="*/ 282912 w 532027"/>
                  <a:gd name="connsiteY132" fmla="*/ 265351 h 294725"/>
                  <a:gd name="connsiteX133" fmla="*/ 278516 w 532027"/>
                  <a:gd name="connsiteY133" fmla="*/ 268281 h 294725"/>
                  <a:gd name="connsiteX134" fmla="*/ 266793 w 532027"/>
                  <a:gd name="connsiteY134" fmla="*/ 271212 h 294725"/>
                  <a:gd name="connsiteX135" fmla="*/ 258000 w 532027"/>
                  <a:gd name="connsiteY135" fmla="*/ 275608 h 294725"/>
                  <a:gd name="connsiteX136" fmla="*/ 252139 w 532027"/>
                  <a:gd name="connsiteY136" fmla="*/ 278539 h 294725"/>
                  <a:gd name="connsiteX137" fmla="*/ 244812 w 532027"/>
                  <a:gd name="connsiteY137" fmla="*/ 280005 h 294725"/>
                  <a:gd name="connsiteX138" fmla="*/ 237485 w 532027"/>
                  <a:gd name="connsiteY138" fmla="*/ 282935 h 294725"/>
                  <a:gd name="connsiteX139" fmla="*/ 225762 w 532027"/>
                  <a:gd name="connsiteY139" fmla="*/ 284401 h 294725"/>
                  <a:gd name="connsiteX140" fmla="*/ 214039 w 532027"/>
                  <a:gd name="connsiteY140" fmla="*/ 287331 h 294725"/>
                  <a:gd name="connsiteX141" fmla="*/ 196454 w 532027"/>
                  <a:gd name="connsiteY141" fmla="*/ 290262 h 294725"/>
                  <a:gd name="connsiteX142" fmla="*/ 190593 w 532027"/>
                  <a:gd name="connsiteY142" fmla="*/ 293193 h 294725"/>
                  <a:gd name="connsiteX143" fmla="*/ 186196 w 532027"/>
                  <a:gd name="connsiteY143" fmla="*/ 294658 h 294725"/>
                  <a:gd name="connsiteX144" fmla="*/ 190593 w 532027"/>
                  <a:gd name="connsiteY144" fmla="*/ 290262 h 294725"/>
                  <a:gd name="connsiteX0" fmla="*/ 195356 w 532027"/>
                  <a:gd name="connsiteY0" fmla="*/ 305502 h 305537"/>
                  <a:gd name="connsiteX1" fmla="*/ 190593 w 532027"/>
                  <a:gd name="connsiteY1" fmla="*/ 290262 h 305537"/>
                  <a:gd name="connsiteX2" fmla="*/ 199385 w 532027"/>
                  <a:gd name="connsiteY2" fmla="*/ 280005 h 305537"/>
                  <a:gd name="connsiteX3" fmla="*/ 200850 w 532027"/>
                  <a:gd name="connsiteY3" fmla="*/ 275608 h 305537"/>
                  <a:gd name="connsiteX4" fmla="*/ 203781 w 532027"/>
                  <a:gd name="connsiteY4" fmla="*/ 271212 h 305537"/>
                  <a:gd name="connsiteX5" fmla="*/ 205246 w 532027"/>
                  <a:gd name="connsiteY5" fmla="*/ 266816 h 305537"/>
                  <a:gd name="connsiteX6" fmla="*/ 208177 w 532027"/>
                  <a:gd name="connsiteY6" fmla="*/ 260955 h 305537"/>
                  <a:gd name="connsiteX7" fmla="*/ 205246 w 532027"/>
                  <a:gd name="connsiteY7" fmla="*/ 240439 h 305537"/>
                  <a:gd name="connsiteX8" fmla="*/ 202316 w 532027"/>
                  <a:gd name="connsiteY8" fmla="*/ 234578 h 305537"/>
                  <a:gd name="connsiteX9" fmla="*/ 199385 w 532027"/>
                  <a:gd name="connsiteY9" fmla="*/ 222855 h 305537"/>
                  <a:gd name="connsiteX10" fmla="*/ 196454 w 532027"/>
                  <a:gd name="connsiteY10" fmla="*/ 218458 h 305537"/>
                  <a:gd name="connsiteX11" fmla="*/ 197919 w 532027"/>
                  <a:gd name="connsiteY11" fmla="*/ 205270 h 305537"/>
                  <a:gd name="connsiteX12" fmla="*/ 202316 w 532027"/>
                  <a:gd name="connsiteY12" fmla="*/ 200874 h 305537"/>
                  <a:gd name="connsiteX13" fmla="*/ 208177 w 532027"/>
                  <a:gd name="connsiteY13" fmla="*/ 193547 h 305537"/>
                  <a:gd name="connsiteX14" fmla="*/ 209643 w 532027"/>
                  <a:gd name="connsiteY14" fmla="*/ 189151 h 305537"/>
                  <a:gd name="connsiteX15" fmla="*/ 212573 w 532027"/>
                  <a:gd name="connsiteY15" fmla="*/ 181824 h 305537"/>
                  <a:gd name="connsiteX16" fmla="*/ 211108 w 532027"/>
                  <a:gd name="connsiteY16" fmla="*/ 175962 h 305537"/>
                  <a:gd name="connsiteX17" fmla="*/ 209643 w 532027"/>
                  <a:gd name="connsiteY17" fmla="*/ 167170 h 305537"/>
                  <a:gd name="connsiteX18" fmla="*/ 205246 w 532027"/>
                  <a:gd name="connsiteY18" fmla="*/ 162774 h 305537"/>
                  <a:gd name="connsiteX19" fmla="*/ 196454 w 532027"/>
                  <a:gd name="connsiteY19" fmla="*/ 159843 h 305537"/>
                  <a:gd name="connsiteX20" fmla="*/ 175939 w 532027"/>
                  <a:gd name="connsiteY20" fmla="*/ 161308 h 305537"/>
                  <a:gd name="connsiteX21" fmla="*/ 174473 w 532027"/>
                  <a:gd name="connsiteY21" fmla="*/ 165705 h 305537"/>
                  <a:gd name="connsiteX22" fmla="*/ 165681 w 532027"/>
                  <a:gd name="connsiteY22" fmla="*/ 174497 h 305537"/>
                  <a:gd name="connsiteX23" fmla="*/ 164216 w 532027"/>
                  <a:gd name="connsiteY23" fmla="*/ 178893 h 305537"/>
                  <a:gd name="connsiteX24" fmla="*/ 149562 w 532027"/>
                  <a:gd name="connsiteY24" fmla="*/ 177428 h 305537"/>
                  <a:gd name="connsiteX25" fmla="*/ 145166 w 532027"/>
                  <a:gd name="connsiteY25" fmla="*/ 171566 h 305537"/>
                  <a:gd name="connsiteX26" fmla="*/ 140769 w 532027"/>
                  <a:gd name="connsiteY26" fmla="*/ 170101 h 305537"/>
                  <a:gd name="connsiteX27" fmla="*/ 134908 w 532027"/>
                  <a:gd name="connsiteY27" fmla="*/ 167170 h 305537"/>
                  <a:gd name="connsiteX28" fmla="*/ 117323 w 532027"/>
                  <a:gd name="connsiteY28" fmla="*/ 168635 h 305537"/>
                  <a:gd name="connsiteX29" fmla="*/ 109996 w 532027"/>
                  <a:gd name="connsiteY29" fmla="*/ 174497 h 305537"/>
                  <a:gd name="connsiteX30" fmla="*/ 105600 w 532027"/>
                  <a:gd name="connsiteY30" fmla="*/ 175962 h 305537"/>
                  <a:gd name="connsiteX31" fmla="*/ 86550 w 532027"/>
                  <a:gd name="connsiteY31" fmla="*/ 178893 h 305537"/>
                  <a:gd name="connsiteX32" fmla="*/ 63104 w 532027"/>
                  <a:gd name="connsiteY32" fmla="*/ 175962 h 305537"/>
                  <a:gd name="connsiteX33" fmla="*/ 58708 w 532027"/>
                  <a:gd name="connsiteY33" fmla="*/ 173031 h 305537"/>
                  <a:gd name="connsiteX34" fmla="*/ 49916 w 532027"/>
                  <a:gd name="connsiteY34" fmla="*/ 170101 h 305537"/>
                  <a:gd name="connsiteX35" fmla="*/ 44054 w 532027"/>
                  <a:gd name="connsiteY35" fmla="*/ 165705 h 305537"/>
                  <a:gd name="connsiteX36" fmla="*/ 42589 w 532027"/>
                  <a:gd name="connsiteY36" fmla="*/ 161308 h 305537"/>
                  <a:gd name="connsiteX37" fmla="*/ 33796 w 532027"/>
                  <a:gd name="connsiteY37" fmla="*/ 152516 h 305537"/>
                  <a:gd name="connsiteX38" fmla="*/ 27935 w 532027"/>
                  <a:gd name="connsiteY38" fmla="*/ 146655 h 305537"/>
                  <a:gd name="connsiteX39" fmla="*/ 19143 w 532027"/>
                  <a:gd name="connsiteY39" fmla="*/ 140793 h 305537"/>
                  <a:gd name="connsiteX40" fmla="*/ 14746 w 532027"/>
                  <a:gd name="connsiteY40" fmla="*/ 137862 h 305537"/>
                  <a:gd name="connsiteX41" fmla="*/ 13281 w 532027"/>
                  <a:gd name="connsiteY41" fmla="*/ 133466 h 305537"/>
                  <a:gd name="connsiteX42" fmla="*/ 10350 w 532027"/>
                  <a:gd name="connsiteY42" fmla="*/ 127605 h 305537"/>
                  <a:gd name="connsiteX43" fmla="*/ 7419 w 532027"/>
                  <a:gd name="connsiteY43" fmla="*/ 112951 h 305537"/>
                  <a:gd name="connsiteX44" fmla="*/ 4489 w 532027"/>
                  <a:gd name="connsiteY44" fmla="*/ 108555 h 305537"/>
                  <a:gd name="connsiteX45" fmla="*/ 3023 w 532027"/>
                  <a:gd name="connsiteY45" fmla="*/ 102693 h 305537"/>
                  <a:gd name="connsiteX46" fmla="*/ 93 w 532027"/>
                  <a:gd name="connsiteY46" fmla="*/ 98297 h 305537"/>
                  <a:gd name="connsiteX47" fmla="*/ 5954 w 532027"/>
                  <a:gd name="connsiteY47" fmla="*/ 89505 h 305537"/>
                  <a:gd name="connsiteX48" fmla="*/ 14746 w 532027"/>
                  <a:gd name="connsiteY48" fmla="*/ 88039 h 305537"/>
                  <a:gd name="connsiteX49" fmla="*/ 26469 w 532027"/>
                  <a:gd name="connsiteY49" fmla="*/ 83643 h 305537"/>
                  <a:gd name="connsiteX50" fmla="*/ 39658 w 532027"/>
                  <a:gd name="connsiteY50" fmla="*/ 82178 h 305537"/>
                  <a:gd name="connsiteX51" fmla="*/ 51381 w 532027"/>
                  <a:gd name="connsiteY51" fmla="*/ 77781 h 305537"/>
                  <a:gd name="connsiteX52" fmla="*/ 57243 w 532027"/>
                  <a:gd name="connsiteY52" fmla="*/ 74851 h 305537"/>
                  <a:gd name="connsiteX53" fmla="*/ 79223 w 532027"/>
                  <a:gd name="connsiteY53" fmla="*/ 73385 h 305537"/>
                  <a:gd name="connsiteX54" fmla="*/ 86550 w 532027"/>
                  <a:gd name="connsiteY54" fmla="*/ 70455 h 305537"/>
                  <a:gd name="connsiteX55" fmla="*/ 89481 w 532027"/>
                  <a:gd name="connsiteY55" fmla="*/ 63128 h 305537"/>
                  <a:gd name="connsiteX56" fmla="*/ 92412 w 532027"/>
                  <a:gd name="connsiteY56" fmla="*/ 58731 h 305537"/>
                  <a:gd name="connsiteX57" fmla="*/ 90946 w 532027"/>
                  <a:gd name="connsiteY57" fmla="*/ 51405 h 305537"/>
                  <a:gd name="connsiteX58" fmla="*/ 88016 w 532027"/>
                  <a:gd name="connsiteY58" fmla="*/ 47008 h 305537"/>
                  <a:gd name="connsiteX59" fmla="*/ 76293 w 532027"/>
                  <a:gd name="connsiteY59" fmla="*/ 44078 h 305537"/>
                  <a:gd name="connsiteX60" fmla="*/ 79223 w 532027"/>
                  <a:gd name="connsiteY60" fmla="*/ 39681 h 305537"/>
                  <a:gd name="connsiteX61" fmla="*/ 88016 w 532027"/>
                  <a:gd name="connsiteY61" fmla="*/ 35285 h 305537"/>
                  <a:gd name="connsiteX62" fmla="*/ 96808 w 532027"/>
                  <a:gd name="connsiteY62" fmla="*/ 29424 h 305537"/>
                  <a:gd name="connsiteX63" fmla="*/ 108531 w 532027"/>
                  <a:gd name="connsiteY63" fmla="*/ 22097 h 305537"/>
                  <a:gd name="connsiteX64" fmla="*/ 118789 w 532027"/>
                  <a:gd name="connsiteY64" fmla="*/ 20631 h 305537"/>
                  <a:gd name="connsiteX65" fmla="*/ 130512 w 532027"/>
                  <a:gd name="connsiteY65" fmla="*/ 17701 h 305537"/>
                  <a:gd name="connsiteX66" fmla="*/ 140769 w 532027"/>
                  <a:gd name="connsiteY66" fmla="*/ 10374 h 305537"/>
                  <a:gd name="connsiteX67" fmla="*/ 151027 w 532027"/>
                  <a:gd name="connsiteY67" fmla="*/ 4512 h 305537"/>
                  <a:gd name="connsiteX68" fmla="*/ 152493 w 532027"/>
                  <a:gd name="connsiteY68" fmla="*/ 116 h 305537"/>
                  <a:gd name="connsiteX69" fmla="*/ 175939 w 532027"/>
                  <a:gd name="connsiteY69" fmla="*/ 5978 h 305537"/>
                  <a:gd name="connsiteX70" fmla="*/ 180335 w 532027"/>
                  <a:gd name="connsiteY70" fmla="*/ 8908 h 305537"/>
                  <a:gd name="connsiteX71" fmla="*/ 186196 w 532027"/>
                  <a:gd name="connsiteY71" fmla="*/ 14770 h 305537"/>
                  <a:gd name="connsiteX72" fmla="*/ 187662 w 532027"/>
                  <a:gd name="connsiteY72" fmla="*/ 19166 h 305537"/>
                  <a:gd name="connsiteX73" fmla="*/ 192058 w 532027"/>
                  <a:gd name="connsiteY73" fmla="*/ 23562 h 305537"/>
                  <a:gd name="connsiteX74" fmla="*/ 194989 w 532027"/>
                  <a:gd name="connsiteY74" fmla="*/ 27958 h 305537"/>
                  <a:gd name="connsiteX75" fmla="*/ 205246 w 532027"/>
                  <a:gd name="connsiteY75" fmla="*/ 30889 h 305537"/>
                  <a:gd name="connsiteX76" fmla="*/ 225762 w 532027"/>
                  <a:gd name="connsiteY76" fmla="*/ 29424 h 305537"/>
                  <a:gd name="connsiteX77" fmla="*/ 233089 w 532027"/>
                  <a:gd name="connsiteY77" fmla="*/ 26493 h 305537"/>
                  <a:gd name="connsiteX78" fmla="*/ 238950 w 532027"/>
                  <a:gd name="connsiteY78" fmla="*/ 25028 h 305537"/>
                  <a:gd name="connsiteX79" fmla="*/ 249208 w 532027"/>
                  <a:gd name="connsiteY79" fmla="*/ 20631 h 305537"/>
                  <a:gd name="connsiteX80" fmla="*/ 255069 w 532027"/>
                  <a:gd name="connsiteY80" fmla="*/ 17701 h 305537"/>
                  <a:gd name="connsiteX81" fmla="*/ 259466 w 532027"/>
                  <a:gd name="connsiteY81" fmla="*/ 16235 h 305537"/>
                  <a:gd name="connsiteX82" fmla="*/ 269723 w 532027"/>
                  <a:gd name="connsiteY82" fmla="*/ 19166 h 305537"/>
                  <a:gd name="connsiteX83" fmla="*/ 274119 w 532027"/>
                  <a:gd name="connsiteY83" fmla="*/ 23562 h 305537"/>
                  <a:gd name="connsiteX84" fmla="*/ 278516 w 532027"/>
                  <a:gd name="connsiteY84" fmla="*/ 25028 h 305537"/>
                  <a:gd name="connsiteX85" fmla="*/ 281446 w 532027"/>
                  <a:gd name="connsiteY85" fmla="*/ 29424 h 305537"/>
                  <a:gd name="connsiteX86" fmla="*/ 282912 w 532027"/>
                  <a:gd name="connsiteY86" fmla="*/ 35285 h 305537"/>
                  <a:gd name="connsiteX87" fmla="*/ 291704 w 532027"/>
                  <a:gd name="connsiteY87" fmla="*/ 39681 h 305537"/>
                  <a:gd name="connsiteX88" fmla="*/ 315150 w 532027"/>
                  <a:gd name="connsiteY88" fmla="*/ 36751 h 305537"/>
                  <a:gd name="connsiteX89" fmla="*/ 321012 w 532027"/>
                  <a:gd name="connsiteY89" fmla="*/ 35285 h 305537"/>
                  <a:gd name="connsiteX90" fmla="*/ 329804 w 532027"/>
                  <a:gd name="connsiteY90" fmla="*/ 30889 h 305537"/>
                  <a:gd name="connsiteX91" fmla="*/ 338596 w 532027"/>
                  <a:gd name="connsiteY91" fmla="*/ 33820 h 305537"/>
                  <a:gd name="connsiteX92" fmla="*/ 342993 w 532027"/>
                  <a:gd name="connsiteY92" fmla="*/ 39681 h 305537"/>
                  <a:gd name="connsiteX93" fmla="*/ 345923 w 532027"/>
                  <a:gd name="connsiteY93" fmla="*/ 48474 h 305537"/>
                  <a:gd name="connsiteX94" fmla="*/ 350319 w 532027"/>
                  <a:gd name="connsiteY94" fmla="*/ 51405 h 305537"/>
                  <a:gd name="connsiteX95" fmla="*/ 363508 w 532027"/>
                  <a:gd name="connsiteY95" fmla="*/ 61662 h 305537"/>
                  <a:gd name="connsiteX96" fmla="*/ 367904 w 532027"/>
                  <a:gd name="connsiteY96" fmla="*/ 64593 h 305537"/>
                  <a:gd name="connsiteX97" fmla="*/ 369369 w 532027"/>
                  <a:gd name="connsiteY97" fmla="*/ 68989 h 305537"/>
                  <a:gd name="connsiteX98" fmla="*/ 373766 w 532027"/>
                  <a:gd name="connsiteY98" fmla="*/ 70455 h 305537"/>
                  <a:gd name="connsiteX99" fmla="*/ 385489 w 532027"/>
                  <a:gd name="connsiteY99" fmla="*/ 77781 h 305537"/>
                  <a:gd name="connsiteX100" fmla="*/ 403073 w 532027"/>
                  <a:gd name="connsiteY100" fmla="*/ 90970 h 305537"/>
                  <a:gd name="connsiteX101" fmla="*/ 416262 w 532027"/>
                  <a:gd name="connsiteY101" fmla="*/ 98297 h 305537"/>
                  <a:gd name="connsiteX102" fmla="*/ 422123 w 532027"/>
                  <a:gd name="connsiteY102" fmla="*/ 104158 h 305537"/>
                  <a:gd name="connsiteX103" fmla="*/ 429450 w 532027"/>
                  <a:gd name="connsiteY103" fmla="*/ 110020 h 305537"/>
                  <a:gd name="connsiteX104" fmla="*/ 439708 w 532027"/>
                  <a:gd name="connsiteY104" fmla="*/ 114416 h 305537"/>
                  <a:gd name="connsiteX105" fmla="*/ 448500 w 532027"/>
                  <a:gd name="connsiteY105" fmla="*/ 120278 h 305537"/>
                  <a:gd name="connsiteX106" fmla="*/ 452896 w 532027"/>
                  <a:gd name="connsiteY106" fmla="*/ 123208 h 305537"/>
                  <a:gd name="connsiteX107" fmla="*/ 457293 w 532027"/>
                  <a:gd name="connsiteY107" fmla="*/ 124674 h 305537"/>
                  <a:gd name="connsiteX108" fmla="*/ 460223 w 532027"/>
                  <a:gd name="connsiteY108" fmla="*/ 129070 h 305537"/>
                  <a:gd name="connsiteX109" fmla="*/ 469016 w 532027"/>
                  <a:gd name="connsiteY109" fmla="*/ 133466 h 305537"/>
                  <a:gd name="connsiteX110" fmla="*/ 471946 w 532027"/>
                  <a:gd name="connsiteY110" fmla="*/ 137862 h 305537"/>
                  <a:gd name="connsiteX111" fmla="*/ 473412 w 532027"/>
                  <a:gd name="connsiteY111" fmla="*/ 142258 h 305537"/>
                  <a:gd name="connsiteX112" fmla="*/ 482204 w 532027"/>
                  <a:gd name="connsiteY112" fmla="*/ 149585 h 305537"/>
                  <a:gd name="connsiteX113" fmla="*/ 488066 w 532027"/>
                  <a:gd name="connsiteY113" fmla="*/ 158378 h 305537"/>
                  <a:gd name="connsiteX114" fmla="*/ 493927 w 532027"/>
                  <a:gd name="connsiteY114" fmla="*/ 164239 h 305537"/>
                  <a:gd name="connsiteX115" fmla="*/ 504185 w 532027"/>
                  <a:gd name="connsiteY115" fmla="*/ 177428 h 305537"/>
                  <a:gd name="connsiteX116" fmla="*/ 507116 w 532027"/>
                  <a:gd name="connsiteY116" fmla="*/ 181824 h 305537"/>
                  <a:gd name="connsiteX117" fmla="*/ 515908 w 532027"/>
                  <a:gd name="connsiteY117" fmla="*/ 190616 h 305537"/>
                  <a:gd name="connsiteX118" fmla="*/ 523235 w 532027"/>
                  <a:gd name="connsiteY118" fmla="*/ 197943 h 305537"/>
                  <a:gd name="connsiteX119" fmla="*/ 526166 w 532027"/>
                  <a:gd name="connsiteY119" fmla="*/ 205270 h 305537"/>
                  <a:gd name="connsiteX120" fmla="*/ 532027 w 532027"/>
                  <a:gd name="connsiteY120" fmla="*/ 214062 h 305537"/>
                  <a:gd name="connsiteX121" fmla="*/ 530562 w 532027"/>
                  <a:gd name="connsiteY121" fmla="*/ 221389 h 305537"/>
                  <a:gd name="connsiteX122" fmla="*/ 505650 w 532027"/>
                  <a:gd name="connsiteY122" fmla="*/ 222855 h 305537"/>
                  <a:gd name="connsiteX123" fmla="*/ 386954 w 532027"/>
                  <a:gd name="connsiteY123" fmla="*/ 225785 h 305537"/>
                  <a:gd name="connsiteX124" fmla="*/ 373766 w 532027"/>
                  <a:gd name="connsiteY124" fmla="*/ 230181 h 305537"/>
                  <a:gd name="connsiteX125" fmla="*/ 369369 w 532027"/>
                  <a:gd name="connsiteY125" fmla="*/ 231647 h 305537"/>
                  <a:gd name="connsiteX126" fmla="*/ 364973 w 532027"/>
                  <a:gd name="connsiteY126" fmla="*/ 234578 h 305537"/>
                  <a:gd name="connsiteX127" fmla="*/ 359112 w 532027"/>
                  <a:gd name="connsiteY127" fmla="*/ 236043 h 305537"/>
                  <a:gd name="connsiteX128" fmla="*/ 340062 w 532027"/>
                  <a:gd name="connsiteY128" fmla="*/ 240439 h 305537"/>
                  <a:gd name="connsiteX129" fmla="*/ 315150 w 532027"/>
                  <a:gd name="connsiteY129" fmla="*/ 252162 h 305537"/>
                  <a:gd name="connsiteX130" fmla="*/ 301962 w 532027"/>
                  <a:gd name="connsiteY130" fmla="*/ 256558 h 305537"/>
                  <a:gd name="connsiteX131" fmla="*/ 293169 w 532027"/>
                  <a:gd name="connsiteY131" fmla="*/ 260955 h 305537"/>
                  <a:gd name="connsiteX132" fmla="*/ 282912 w 532027"/>
                  <a:gd name="connsiteY132" fmla="*/ 265351 h 305537"/>
                  <a:gd name="connsiteX133" fmla="*/ 278516 w 532027"/>
                  <a:gd name="connsiteY133" fmla="*/ 268281 h 305537"/>
                  <a:gd name="connsiteX134" fmla="*/ 266793 w 532027"/>
                  <a:gd name="connsiteY134" fmla="*/ 271212 h 305537"/>
                  <a:gd name="connsiteX135" fmla="*/ 258000 w 532027"/>
                  <a:gd name="connsiteY135" fmla="*/ 275608 h 305537"/>
                  <a:gd name="connsiteX136" fmla="*/ 252139 w 532027"/>
                  <a:gd name="connsiteY136" fmla="*/ 278539 h 305537"/>
                  <a:gd name="connsiteX137" fmla="*/ 244812 w 532027"/>
                  <a:gd name="connsiteY137" fmla="*/ 280005 h 305537"/>
                  <a:gd name="connsiteX138" fmla="*/ 237485 w 532027"/>
                  <a:gd name="connsiteY138" fmla="*/ 282935 h 305537"/>
                  <a:gd name="connsiteX139" fmla="*/ 225762 w 532027"/>
                  <a:gd name="connsiteY139" fmla="*/ 284401 h 305537"/>
                  <a:gd name="connsiteX140" fmla="*/ 214039 w 532027"/>
                  <a:gd name="connsiteY140" fmla="*/ 287331 h 305537"/>
                  <a:gd name="connsiteX141" fmla="*/ 196454 w 532027"/>
                  <a:gd name="connsiteY141" fmla="*/ 290262 h 305537"/>
                  <a:gd name="connsiteX142" fmla="*/ 190593 w 532027"/>
                  <a:gd name="connsiteY142" fmla="*/ 293193 h 305537"/>
                  <a:gd name="connsiteX143" fmla="*/ 186196 w 532027"/>
                  <a:gd name="connsiteY143" fmla="*/ 294658 h 305537"/>
                  <a:gd name="connsiteX144" fmla="*/ 195356 w 532027"/>
                  <a:gd name="connsiteY144" fmla="*/ 305502 h 305537"/>
                  <a:gd name="connsiteX0" fmla="*/ 195356 w 532027"/>
                  <a:gd name="connsiteY0" fmla="*/ 305502 h 305537"/>
                  <a:gd name="connsiteX1" fmla="*/ 190593 w 532027"/>
                  <a:gd name="connsiteY1" fmla="*/ 290262 h 305537"/>
                  <a:gd name="connsiteX2" fmla="*/ 199385 w 532027"/>
                  <a:gd name="connsiteY2" fmla="*/ 280005 h 305537"/>
                  <a:gd name="connsiteX3" fmla="*/ 200850 w 532027"/>
                  <a:gd name="connsiteY3" fmla="*/ 275608 h 305537"/>
                  <a:gd name="connsiteX4" fmla="*/ 203781 w 532027"/>
                  <a:gd name="connsiteY4" fmla="*/ 271212 h 305537"/>
                  <a:gd name="connsiteX5" fmla="*/ 205246 w 532027"/>
                  <a:gd name="connsiteY5" fmla="*/ 266816 h 305537"/>
                  <a:gd name="connsiteX6" fmla="*/ 208177 w 532027"/>
                  <a:gd name="connsiteY6" fmla="*/ 260955 h 305537"/>
                  <a:gd name="connsiteX7" fmla="*/ 205246 w 532027"/>
                  <a:gd name="connsiteY7" fmla="*/ 240439 h 305537"/>
                  <a:gd name="connsiteX8" fmla="*/ 202316 w 532027"/>
                  <a:gd name="connsiteY8" fmla="*/ 234578 h 305537"/>
                  <a:gd name="connsiteX9" fmla="*/ 199385 w 532027"/>
                  <a:gd name="connsiteY9" fmla="*/ 222855 h 305537"/>
                  <a:gd name="connsiteX10" fmla="*/ 196454 w 532027"/>
                  <a:gd name="connsiteY10" fmla="*/ 218458 h 305537"/>
                  <a:gd name="connsiteX11" fmla="*/ 197919 w 532027"/>
                  <a:gd name="connsiteY11" fmla="*/ 205270 h 305537"/>
                  <a:gd name="connsiteX12" fmla="*/ 202316 w 532027"/>
                  <a:gd name="connsiteY12" fmla="*/ 200874 h 305537"/>
                  <a:gd name="connsiteX13" fmla="*/ 208177 w 532027"/>
                  <a:gd name="connsiteY13" fmla="*/ 193547 h 305537"/>
                  <a:gd name="connsiteX14" fmla="*/ 209643 w 532027"/>
                  <a:gd name="connsiteY14" fmla="*/ 189151 h 305537"/>
                  <a:gd name="connsiteX15" fmla="*/ 212573 w 532027"/>
                  <a:gd name="connsiteY15" fmla="*/ 181824 h 305537"/>
                  <a:gd name="connsiteX16" fmla="*/ 211108 w 532027"/>
                  <a:gd name="connsiteY16" fmla="*/ 175962 h 305537"/>
                  <a:gd name="connsiteX17" fmla="*/ 209643 w 532027"/>
                  <a:gd name="connsiteY17" fmla="*/ 167170 h 305537"/>
                  <a:gd name="connsiteX18" fmla="*/ 205246 w 532027"/>
                  <a:gd name="connsiteY18" fmla="*/ 162774 h 305537"/>
                  <a:gd name="connsiteX19" fmla="*/ 196454 w 532027"/>
                  <a:gd name="connsiteY19" fmla="*/ 159843 h 305537"/>
                  <a:gd name="connsiteX20" fmla="*/ 175939 w 532027"/>
                  <a:gd name="connsiteY20" fmla="*/ 161308 h 305537"/>
                  <a:gd name="connsiteX21" fmla="*/ 174473 w 532027"/>
                  <a:gd name="connsiteY21" fmla="*/ 165705 h 305537"/>
                  <a:gd name="connsiteX22" fmla="*/ 165681 w 532027"/>
                  <a:gd name="connsiteY22" fmla="*/ 174497 h 305537"/>
                  <a:gd name="connsiteX23" fmla="*/ 164216 w 532027"/>
                  <a:gd name="connsiteY23" fmla="*/ 178893 h 305537"/>
                  <a:gd name="connsiteX24" fmla="*/ 149562 w 532027"/>
                  <a:gd name="connsiteY24" fmla="*/ 177428 h 305537"/>
                  <a:gd name="connsiteX25" fmla="*/ 145166 w 532027"/>
                  <a:gd name="connsiteY25" fmla="*/ 171566 h 305537"/>
                  <a:gd name="connsiteX26" fmla="*/ 140769 w 532027"/>
                  <a:gd name="connsiteY26" fmla="*/ 170101 h 305537"/>
                  <a:gd name="connsiteX27" fmla="*/ 134908 w 532027"/>
                  <a:gd name="connsiteY27" fmla="*/ 167170 h 305537"/>
                  <a:gd name="connsiteX28" fmla="*/ 117323 w 532027"/>
                  <a:gd name="connsiteY28" fmla="*/ 168635 h 305537"/>
                  <a:gd name="connsiteX29" fmla="*/ 109996 w 532027"/>
                  <a:gd name="connsiteY29" fmla="*/ 174497 h 305537"/>
                  <a:gd name="connsiteX30" fmla="*/ 105600 w 532027"/>
                  <a:gd name="connsiteY30" fmla="*/ 175962 h 305537"/>
                  <a:gd name="connsiteX31" fmla="*/ 86550 w 532027"/>
                  <a:gd name="connsiteY31" fmla="*/ 178893 h 305537"/>
                  <a:gd name="connsiteX32" fmla="*/ 63104 w 532027"/>
                  <a:gd name="connsiteY32" fmla="*/ 175962 h 305537"/>
                  <a:gd name="connsiteX33" fmla="*/ 58708 w 532027"/>
                  <a:gd name="connsiteY33" fmla="*/ 173031 h 305537"/>
                  <a:gd name="connsiteX34" fmla="*/ 49916 w 532027"/>
                  <a:gd name="connsiteY34" fmla="*/ 170101 h 305537"/>
                  <a:gd name="connsiteX35" fmla="*/ 44054 w 532027"/>
                  <a:gd name="connsiteY35" fmla="*/ 165705 h 305537"/>
                  <a:gd name="connsiteX36" fmla="*/ 42589 w 532027"/>
                  <a:gd name="connsiteY36" fmla="*/ 161308 h 305537"/>
                  <a:gd name="connsiteX37" fmla="*/ 33796 w 532027"/>
                  <a:gd name="connsiteY37" fmla="*/ 152516 h 305537"/>
                  <a:gd name="connsiteX38" fmla="*/ 27935 w 532027"/>
                  <a:gd name="connsiteY38" fmla="*/ 146655 h 305537"/>
                  <a:gd name="connsiteX39" fmla="*/ 19143 w 532027"/>
                  <a:gd name="connsiteY39" fmla="*/ 140793 h 305537"/>
                  <a:gd name="connsiteX40" fmla="*/ 14746 w 532027"/>
                  <a:gd name="connsiteY40" fmla="*/ 137862 h 305537"/>
                  <a:gd name="connsiteX41" fmla="*/ 13281 w 532027"/>
                  <a:gd name="connsiteY41" fmla="*/ 133466 h 305537"/>
                  <a:gd name="connsiteX42" fmla="*/ 10350 w 532027"/>
                  <a:gd name="connsiteY42" fmla="*/ 127605 h 305537"/>
                  <a:gd name="connsiteX43" fmla="*/ 7419 w 532027"/>
                  <a:gd name="connsiteY43" fmla="*/ 112951 h 305537"/>
                  <a:gd name="connsiteX44" fmla="*/ 4489 w 532027"/>
                  <a:gd name="connsiteY44" fmla="*/ 108555 h 305537"/>
                  <a:gd name="connsiteX45" fmla="*/ 3023 w 532027"/>
                  <a:gd name="connsiteY45" fmla="*/ 102693 h 305537"/>
                  <a:gd name="connsiteX46" fmla="*/ 93 w 532027"/>
                  <a:gd name="connsiteY46" fmla="*/ 98297 h 305537"/>
                  <a:gd name="connsiteX47" fmla="*/ 5954 w 532027"/>
                  <a:gd name="connsiteY47" fmla="*/ 89505 h 305537"/>
                  <a:gd name="connsiteX48" fmla="*/ 14746 w 532027"/>
                  <a:gd name="connsiteY48" fmla="*/ 88039 h 305537"/>
                  <a:gd name="connsiteX49" fmla="*/ 26469 w 532027"/>
                  <a:gd name="connsiteY49" fmla="*/ 83643 h 305537"/>
                  <a:gd name="connsiteX50" fmla="*/ 39658 w 532027"/>
                  <a:gd name="connsiteY50" fmla="*/ 82178 h 305537"/>
                  <a:gd name="connsiteX51" fmla="*/ 51381 w 532027"/>
                  <a:gd name="connsiteY51" fmla="*/ 77781 h 305537"/>
                  <a:gd name="connsiteX52" fmla="*/ 57243 w 532027"/>
                  <a:gd name="connsiteY52" fmla="*/ 74851 h 305537"/>
                  <a:gd name="connsiteX53" fmla="*/ 79223 w 532027"/>
                  <a:gd name="connsiteY53" fmla="*/ 73385 h 305537"/>
                  <a:gd name="connsiteX54" fmla="*/ 86550 w 532027"/>
                  <a:gd name="connsiteY54" fmla="*/ 70455 h 305537"/>
                  <a:gd name="connsiteX55" fmla="*/ 89481 w 532027"/>
                  <a:gd name="connsiteY55" fmla="*/ 63128 h 305537"/>
                  <a:gd name="connsiteX56" fmla="*/ 92412 w 532027"/>
                  <a:gd name="connsiteY56" fmla="*/ 58731 h 305537"/>
                  <a:gd name="connsiteX57" fmla="*/ 90946 w 532027"/>
                  <a:gd name="connsiteY57" fmla="*/ 51405 h 305537"/>
                  <a:gd name="connsiteX58" fmla="*/ 88016 w 532027"/>
                  <a:gd name="connsiteY58" fmla="*/ 47008 h 305537"/>
                  <a:gd name="connsiteX59" fmla="*/ 76293 w 532027"/>
                  <a:gd name="connsiteY59" fmla="*/ 44078 h 305537"/>
                  <a:gd name="connsiteX60" fmla="*/ 79223 w 532027"/>
                  <a:gd name="connsiteY60" fmla="*/ 39681 h 305537"/>
                  <a:gd name="connsiteX61" fmla="*/ 88016 w 532027"/>
                  <a:gd name="connsiteY61" fmla="*/ 35285 h 305537"/>
                  <a:gd name="connsiteX62" fmla="*/ 96808 w 532027"/>
                  <a:gd name="connsiteY62" fmla="*/ 29424 h 305537"/>
                  <a:gd name="connsiteX63" fmla="*/ 108531 w 532027"/>
                  <a:gd name="connsiteY63" fmla="*/ 22097 h 305537"/>
                  <a:gd name="connsiteX64" fmla="*/ 118789 w 532027"/>
                  <a:gd name="connsiteY64" fmla="*/ 20631 h 305537"/>
                  <a:gd name="connsiteX65" fmla="*/ 130512 w 532027"/>
                  <a:gd name="connsiteY65" fmla="*/ 17701 h 305537"/>
                  <a:gd name="connsiteX66" fmla="*/ 140769 w 532027"/>
                  <a:gd name="connsiteY66" fmla="*/ 10374 h 305537"/>
                  <a:gd name="connsiteX67" fmla="*/ 151027 w 532027"/>
                  <a:gd name="connsiteY67" fmla="*/ 4512 h 305537"/>
                  <a:gd name="connsiteX68" fmla="*/ 152493 w 532027"/>
                  <a:gd name="connsiteY68" fmla="*/ 116 h 305537"/>
                  <a:gd name="connsiteX69" fmla="*/ 175939 w 532027"/>
                  <a:gd name="connsiteY69" fmla="*/ 5978 h 305537"/>
                  <a:gd name="connsiteX70" fmla="*/ 180335 w 532027"/>
                  <a:gd name="connsiteY70" fmla="*/ 8908 h 305537"/>
                  <a:gd name="connsiteX71" fmla="*/ 186196 w 532027"/>
                  <a:gd name="connsiteY71" fmla="*/ 14770 h 305537"/>
                  <a:gd name="connsiteX72" fmla="*/ 187662 w 532027"/>
                  <a:gd name="connsiteY72" fmla="*/ 19166 h 305537"/>
                  <a:gd name="connsiteX73" fmla="*/ 192058 w 532027"/>
                  <a:gd name="connsiteY73" fmla="*/ 23562 h 305537"/>
                  <a:gd name="connsiteX74" fmla="*/ 194989 w 532027"/>
                  <a:gd name="connsiteY74" fmla="*/ 27958 h 305537"/>
                  <a:gd name="connsiteX75" fmla="*/ 205246 w 532027"/>
                  <a:gd name="connsiteY75" fmla="*/ 30889 h 305537"/>
                  <a:gd name="connsiteX76" fmla="*/ 225762 w 532027"/>
                  <a:gd name="connsiteY76" fmla="*/ 29424 h 305537"/>
                  <a:gd name="connsiteX77" fmla="*/ 233089 w 532027"/>
                  <a:gd name="connsiteY77" fmla="*/ 26493 h 305537"/>
                  <a:gd name="connsiteX78" fmla="*/ 238950 w 532027"/>
                  <a:gd name="connsiteY78" fmla="*/ 25028 h 305537"/>
                  <a:gd name="connsiteX79" fmla="*/ 249208 w 532027"/>
                  <a:gd name="connsiteY79" fmla="*/ 20631 h 305537"/>
                  <a:gd name="connsiteX80" fmla="*/ 255069 w 532027"/>
                  <a:gd name="connsiteY80" fmla="*/ 17701 h 305537"/>
                  <a:gd name="connsiteX81" fmla="*/ 259466 w 532027"/>
                  <a:gd name="connsiteY81" fmla="*/ 16235 h 305537"/>
                  <a:gd name="connsiteX82" fmla="*/ 269723 w 532027"/>
                  <a:gd name="connsiteY82" fmla="*/ 19166 h 305537"/>
                  <a:gd name="connsiteX83" fmla="*/ 274119 w 532027"/>
                  <a:gd name="connsiteY83" fmla="*/ 23562 h 305537"/>
                  <a:gd name="connsiteX84" fmla="*/ 278516 w 532027"/>
                  <a:gd name="connsiteY84" fmla="*/ 25028 h 305537"/>
                  <a:gd name="connsiteX85" fmla="*/ 281446 w 532027"/>
                  <a:gd name="connsiteY85" fmla="*/ 29424 h 305537"/>
                  <a:gd name="connsiteX86" fmla="*/ 282912 w 532027"/>
                  <a:gd name="connsiteY86" fmla="*/ 35285 h 305537"/>
                  <a:gd name="connsiteX87" fmla="*/ 291704 w 532027"/>
                  <a:gd name="connsiteY87" fmla="*/ 39681 h 305537"/>
                  <a:gd name="connsiteX88" fmla="*/ 315150 w 532027"/>
                  <a:gd name="connsiteY88" fmla="*/ 36751 h 305537"/>
                  <a:gd name="connsiteX89" fmla="*/ 321012 w 532027"/>
                  <a:gd name="connsiteY89" fmla="*/ 35285 h 305537"/>
                  <a:gd name="connsiteX90" fmla="*/ 329804 w 532027"/>
                  <a:gd name="connsiteY90" fmla="*/ 30889 h 305537"/>
                  <a:gd name="connsiteX91" fmla="*/ 338596 w 532027"/>
                  <a:gd name="connsiteY91" fmla="*/ 33820 h 305537"/>
                  <a:gd name="connsiteX92" fmla="*/ 342993 w 532027"/>
                  <a:gd name="connsiteY92" fmla="*/ 39681 h 305537"/>
                  <a:gd name="connsiteX93" fmla="*/ 345923 w 532027"/>
                  <a:gd name="connsiteY93" fmla="*/ 48474 h 305537"/>
                  <a:gd name="connsiteX94" fmla="*/ 350319 w 532027"/>
                  <a:gd name="connsiteY94" fmla="*/ 51405 h 305537"/>
                  <a:gd name="connsiteX95" fmla="*/ 363508 w 532027"/>
                  <a:gd name="connsiteY95" fmla="*/ 61662 h 305537"/>
                  <a:gd name="connsiteX96" fmla="*/ 367904 w 532027"/>
                  <a:gd name="connsiteY96" fmla="*/ 64593 h 305537"/>
                  <a:gd name="connsiteX97" fmla="*/ 369369 w 532027"/>
                  <a:gd name="connsiteY97" fmla="*/ 68989 h 305537"/>
                  <a:gd name="connsiteX98" fmla="*/ 373766 w 532027"/>
                  <a:gd name="connsiteY98" fmla="*/ 70455 h 305537"/>
                  <a:gd name="connsiteX99" fmla="*/ 385489 w 532027"/>
                  <a:gd name="connsiteY99" fmla="*/ 77781 h 305537"/>
                  <a:gd name="connsiteX100" fmla="*/ 403073 w 532027"/>
                  <a:gd name="connsiteY100" fmla="*/ 90970 h 305537"/>
                  <a:gd name="connsiteX101" fmla="*/ 416262 w 532027"/>
                  <a:gd name="connsiteY101" fmla="*/ 98297 h 305537"/>
                  <a:gd name="connsiteX102" fmla="*/ 422123 w 532027"/>
                  <a:gd name="connsiteY102" fmla="*/ 104158 h 305537"/>
                  <a:gd name="connsiteX103" fmla="*/ 429450 w 532027"/>
                  <a:gd name="connsiteY103" fmla="*/ 110020 h 305537"/>
                  <a:gd name="connsiteX104" fmla="*/ 439708 w 532027"/>
                  <a:gd name="connsiteY104" fmla="*/ 114416 h 305537"/>
                  <a:gd name="connsiteX105" fmla="*/ 448500 w 532027"/>
                  <a:gd name="connsiteY105" fmla="*/ 120278 h 305537"/>
                  <a:gd name="connsiteX106" fmla="*/ 452896 w 532027"/>
                  <a:gd name="connsiteY106" fmla="*/ 123208 h 305537"/>
                  <a:gd name="connsiteX107" fmla="*/ 457293 w 532027"/>
                  <a:gd name="connsiteY107" fmla="*/ 124674 h 305537"/>
                  <a:gd name="connsiteX108" fmla="*/ 460223 w 532027"/>
                  <a:gd name="connsiteY108" fmla="*/ 129070 h 305537"/>
                  <a:gd name="connsiteX109" fmla="*/ 469016 w 532027"/>
                  <a:gd name="connsiteY109" fmla="*/ 133466 h 305537"/>
                  <a:gd name="connsiteX110" fmla="*/ 471946 w 532027"/>
                  <a:gd name="connsiteY110" fmla="*/ 137862 h 305537"/>
                  <a:gd name="connsiteX111" fmla="*/ 473412 w 532027"/>
                  <a:gd name="connsiteY111" fmla="*/ 142258 h 305537"/>
                  <a:gd name="connsiteX112" fmla="*/ 482204 w 532027"/>
                  <a:gd name="connsiteY112" fmla="*/ 149585 h 305537"/>
                  <a:gd name="connsiteX113" fmla="*/ 488066 w 532027"/>
                  <a:gd name="connsiteY113" fmla="*/ 158378 h 305537"/>
                  <a:gd name="connsiteX114" fmla="*/ 493927 w 532027"/>
                  <a:gd name="connsiteY114" fmla="*/ 164239 h 305537"/>
                  <a:gd name="connsiteX115" fmla="*/ 504185 w 532027"/>
                  <a:gd name="connsiteY115" fmla="*/ 177428 h 305537"/>
                  <a:gd name="connsiteX116" fmla="*/ 507116 w 532027"/>
                  <a:gd name="connsiteY116" fmla="*/ 181824 h 305537"/>
                  <a:gd name="connsiteX117" fmla="*/ 515908 w 532027"/>
                  <a:gd name="connsiteY117" fmla="*/ 190616 h 305537"/>
                  <a:gd name="connsiteX118" fmla="*/ 523235 w 532027"/>
                  <a:gd name="connsiteY118" fmla="*/ 197943 h 305537"/>
                  <a:gd name="connsiteX119" fmla="*/ 526166 w 532027"/>
                  <a:gd name="connsiteY119" fmla="*/ 205270 h 305537"/>
                  <a:gd name="connsiteX120" fmla="*/ 532027 w 532027"/>
                  <a:gd name="connsiteY120" fmla="*/ 214062 h 305537"/>
                  <a:gd name="connsiteX121" fmla="*/ 530562 w 532027"/>
                  <a:gd name="connsiteY121" fmla="*/ 221389 h 305537"/>
                  <a:gd name="connsiteX122" fmla="*/ 505650 w 532027"/>
                  <a:gd name="connsiteY122" fmla="*/ 222855 h 305537"/>
                  <a:gd name="connsiteX123" fmla="*/ 386954 w 532027"/>
                  <a:gd name="connsiteY123" fmla="*/ 225785 h 305537"/>
                  <a:gd name="connsiteX124" fmla="*/ 373766 w 532027"/>
                  <a:gd name="connsiteY124" fmla="*/ 230181 h 305537"/>
                  <a:gd name="connsiteX125" fmla="*/ 369369 w 532027"/>
                  <a:gd name="connsiteY125" fmla="*/ 231647 h 305537"/>
                  <a:gd name="connsiteX126" fmla="*/ 364973 w 532027"/>
                  <a:gd name="connsiteY126" fmla="*/ 234578 h 305537"/>
                  <a:gd name="connsiteX127" fmla="*/ 359112 w 532027"/>
                  <a:gd name="connsiteY127" fmla="*/ 236043 h 305537"/>
                  <a:gd name="connsiteX128" fmla="*/ 340062 w 532027"/>
                  <a:gd name="connsiteY128" fmla="*/ 240439 h 305537"/>
                  <a:gd name="connsiteX129" fmla="*/ 315150 w 532027"/>
                  <a:gd name="connsiteY129" fmla="*/ 252162 h 305537"/>
                  <a:gd name="connsiteX130" fmla="*/ 301962 w 532027"/>
                  <a:gd name="connsiteY130" fmla="*/ 256558 h 305537"/>
                  <a:gd name="connsiteX131" fmla="*/ 293169 w 532027"/>
                  <a:gd name="connsiteY131" fmla="*/ 260955 h 305537"/>
                  <a:gd name="connsiteX132" fmla="*/ 282912 w 532027"/>
                  <a:gd name="connsiteY132" fmla="*/ 265351 h 305537"/>
                  <a:gd name="connsiteX133" fmla="*/ 278516 w 532027"/>
                  <a:gd name="connsiteY133" fmla="*/ 268281 h 305537"/>
                  <a:gd name="connsiteX134" fmla="*/ 266793 w 532027"/>
                  <a:gd name="connsiteY134" fmla="*/ 271212 h 305537"/>
                  <a:gd name="connsiteX135" fmla="*/ 258000 w 532027"/>
                  <a:gd name="connsiteY135" fmla="*/ 275608 h 305537"/>
                  <a:gd name="connsiteX136" fmla="*/ 252139 w 532027"/>
                  <a:gd name="connsiteY136" fmla="*/ 278539 h 305537"/>
                  <a:gd name="connsiteX137" fmla="*/ 244812 w 532027"/>
                  <a:gd name="connsiteY137" fmla="*/ 280005 h 305537"/>
                  <a:gd name="connsiteX138" fmla="*/ 237485 w 532027"/>
                  <a:gd name="connsiteY138" fmla="*/ 282935 h 305537"/>
                  <a:gd name="connsiteX139" fmla="*/ 225762 w 532027"/>
                  <a:gd name="connsiteY139" fmla="*/ 284401 h 305537"/>
                  <a:gd name="connsiteX140" fmla="*/ 218801 w 532027"/>
                  <a:gd name="connsiteY140" fmla="*/ 300666 h 305537"/>
                  <a:gd name="connsiteX141" fmla="*/ 196454 w 532027"/>
                  <a:gd name="connsiteY141" fmla="*/ 290262 h 305537"/>
                  <a:gd name="connsiteX142" fmla="*/ 190593 w 532027"/>
                  <a:gd name="connsiteY142" fmla="*/ 293193 h 305537"/>
                  <a:gd name="connsiteX143" fmla="*/ 186196 w 532027"/>
                  <a:gd name="connsiteY143" fmla="*/ 294658 h 305537"/>
                  <a:gd name="connsiteX144" fmla="*/ 195356 w 532027"/>
                  <a:gd name="connsiteY144" fmla="*/ 305502 h 305537"/>
                  <a:gd name="connsiteX0" fmla="*/ 195356 w 532027"/>
                  <a:gd name="connsiteY0" fmla="*/ 305502 h 305537"/>
                  <a:gd name="connsiteX1" fmla="*/ 190593 w 532027"/>
                  <a:gd name="connsiteY1" fmla="*/ 290262 h 305537"/>
                  <a:gd name="connsiteX2" fmla="*/ 199385 w 532027"/>
                  <a:gd name="connsiteY2" fmla="*/ 280005 h 305537"/>
                  <a:gd name="connsiteX3" fmla="*/ 200850 w 532027"/>
                  <a:gd name="connsiteY3" fmla="*/ 275608 h 305537"/>
                  <a:gd name="connsiteX4" fmla="*/ 203781 w 532027"/>
                  <a:gd name="connsiteY4" fmla="*/ 271212 h 305537"/>
                  <a:gd name="connsiteX5" fmla="*/ 205246 w 532027"/>
                  <a:gd name="connsiteY5" fmla="*/ 266816 h 305537"/>
                  <a:gd name="connsiteX6" fmla="*/ 208177 w 532027"/>
                  <a:gd name="connsiteY6" fmla="*/ 260955 h 305537"/>
                  <a:gd name="connsiteX7" fmla="*/ 205246 w 532027"/>
                  <a:gd name="connsiteY7" fmla="*/ 240439 h 305537"/>
                  <a:gd name="connsiteX8" fmla="*/ 202316 w 532027"/>
                  <a:gd name="connsiteY8" fmla="*/ 234578 h 305537"/>
                  <a:gd name="connsiteX9" fmla="*/ 199385 w 532027"/>
                  <a:gd name="connsiteY9" fmla="*/ 222855 h 305537"/>
                  <a:gd name="connsiteX10" fmla="*/ 196454 w 532027"/>
                  <a:gd name="connsiteY10" fmla="*/ 218458 h 305537"/>
                  <a:gd name="connsiteX11" fmla="*/ 197919 w 532027"/>
                  <a:gd name="connsiteY11" fmla="*/ 205270 h 305537"/>
                  <a:gd name="connsiteX12" fmla="*/ 202316 w 532027"/>
                  <a:gd name="connsiteY12" fmla="*/ 200874 h 305537"/>
                  <a:gd name="connsiteX13" fmla="*/ 208177 w 532027"/>
                  <a:gd name="connsiteY13" fmla="*/ 193547 h 305537"/>
                  <a:gd name="connsiteX14" fmla="*/ 209643 w 532027"/>
                  <a:gd name="connsiteY14" fmla="*/ 189151 h 305537"/>
                  <a:gd name="connsiteX15" fmla="*/ 212573 w 532027"/>
                  <a:gd name="connsiteY15" fmla="*/ 181824 h 305537"/>
                  <a:gd name="connsiteX16" fmla="*/ 211108 w 532027"/>
                  <a:gd name="connsiteY16" fmla="*/ 175962 h 305537"/>
                  <a:gd name="connsiteX17" fmla="*/ 209643 w 532027"/>
                  <a:gd name="connsiteY17" fmla="*/ 167170 h 305537"/>
                  <a:gd name="connsiteX18" fmla="*/ 205246 w 532027"/>
                  <a:gd name="connsiteY18" fmla="*/ 162774 h 305537"/>
                  <a:gd name="connsiteX19" fmla="*/ 196454 w 532027"/>
                  <a:gd name="connsiteY19" fmla="*/ 159843 h 305537"/>
                  <a:gd name="connsiteX20" fmla="*/ 175939 w 532027"/>
                  <a:gd name="connsiteY20" fmla="*/ 161308 h 305537"/>
                  <a:gd name="connsiteX21" fmla="*/ 174473 w 532027"/>
                  <a:gd name="connsiteY21" fmla="*/ 165705 h 305537"/>
                  <a:gd name="connsiteX22" fmla="*/ 165681 w 532027"/>
                  <a:gd name="connsiteY22" fmla="*/ 174497 h 305537"/>
                  <a:gd name="connsiteX23" fmla="*/ 164216 w 532027"/>
                  <a:gd name="connsiteY23" fmla="*/ 178893 h 305537"/>
                  <a:gd name="connsiteX24" fmla="*/ 149562 w 532027"/>
                  <a:gd name="connsiteY24" fmla="*/ 177428 h 305537"/>
                  <a:gd name="connsiteX25" fmla="*/ 145166 w 532027"/>
                  <a:gd name="connsiteY25" fmla="*/ 171566 h 305537"/>
                  <a:gd name="connsiteX26" fmla="*/ 140769 w 532027"/>
                  <a:gd name="connsiteY26" fmla="*/ 170101 h 305537"/>
                  <a:gd name="connsiteX27" fmla="*/ 134908 w 532027"/>
                  <a:gd name="connsiteY27" fmla="*/ 167170 h 305537"/>
                  <a:gd name="connsiteX28" fmla="*/ 117323 w 532027"/>
                  <a:gd name="connsiteY28" fmla="*/ 168635 h 305537"/>
                  <a:gd name="connsiteX29" fmla="*/ 109996 w 532027"/>
                  <a:gd name="connsiteY29" fmla="*/ 174497 h 305537"/>
                  <a:gd name="connsiteX30" fmla="*/ 105600 w 532027"/>
                  <a:gd name="connsiteY30" fmla="*/ 175962 h 305537"/>
                  <a:gd name="connsiteX31" fmla="*/ 86550 w 532027"/>
                  <a:gd name="connsiteY31" fmla="*/ 178893 h 305537"/>
                  <a:gd name="connsiteX32" fmla="*/ 63104 w 532027"/>
                  <a:gd name="connsiteY32" fmla="*/ 175962 h 305537"/>
                  <a:gd name="connsiteX33" fmla="*/ 58708 w 532027"/>
                  <a:gd name="connsiteY33" fmla="*/ 173031 h 305537"/>
                  <a:gd name="connsiteX34" fmla="*/ 49916 w 532027"/>
                  <a:gd name="connsiteY34" fmla="*/ 170101 h 305537"/>
                  <a:gd name="connsiteX35" fmla="*/ 44054 w 532027"/>
                  <a:gd name="connsiteY35" fmla="*/ 165705 h 305537"/>
                  <a:gd name="connsiteX36" fmla="*/ 42589 w 532027"/>
                  <a:gd name="connsiteY36" fmla="*/ 161308 h 305537"/>
                  <a:gd name="connsiteX37" fmla="*/ 33796 w 532027"/>
                  <a:gd name="connsiteY37" fmla="*/ 152516 h 305537"/>
                  <a:gd name="connsiteX38" fmla="*/ 27935 w 532027"/>
                  <a:gd name="connsiteY38" fmla="*/ 146655 h 305537"/>
                  <a:gd name="connsiteX39" fmla="*/ 19143 w 532027"/>
                  <a:gd name="connsiteY39" fmla="*/ 140793 h 305537"/>
                  <a:gd name="connsiteX40" fmla="*/ 14746 w 532027"/>
                  <a:gd name="connsiteY40" fmla="*/ 137862 h 305537"/>
                  <a:gd name="connsiteX41" fmla="*/ 13281 w 532027"/>
                  <a:gd name="connsiteY41" fmla="*/ 133466 h 305537"/>
                  <a:gd name="connsiteX42" fmla="*/ 10350 w 532027"/>
                  <a:gd name="connsiteY42" fmla="*/ 127605 h 305537"/>
                  <a:gd name="connsiteX43" fmla="*/ 7419 w 532027"/>
                  <a:gd name="connsiteY43" fmla="*/ 112951 h 305537"/>
                  <a:gd name="connsiteX44" fmla="*/ 4489 w 532027"/>
                  <a:gd name="connsiteY44" fmla="*/ 108555 h 305537"/>
                  <a:gd name="connsiteX45" fmla="*/ 3023 w 532027"/>
                  <a:gd name="connsiteY45" fmla="*/ 102693 h 305537"/>
                  <a:gd name="connsiteX46" fmla="*/ 93 w 532027"/>
                  <a:gd name="connsiteY46" fmla="*/ 98297 h 305537"/>
                  <a:gd name="connsiteX47" fmla="*/ 5954 w 532027"/>
                  <a:gd name="connsiteY47" fmla="*/ 89505 h 305537"/>
                  <a:gd name="connsiteX48" fmla="*/ 14746 w 532027"/>
                  <a:gd name="connsiteY48" fmla="*/ 88039 h 305537"/>
                  <a:gd name="connsiteX49" fmla="*/ 26469 w 532027"/>
                  <a:gd name="connsiteY49" fmla="*/ 83643 h 305537"/>
                  <a:gd name="connsiteX50" fmla="*/ 39658 w 532027"/>
                  <a:gd name="connsiteY50" fmla="*/ 82178 h 305537"/>
                  <a:gd name="connsiteX51" fmla="*/ 51381 w 532027"/>
                  <a:gd name="connsiteY51" fmla="*/ 77781 h 305537"/>
                  <a:gd name="connsiteX52" fmla="*/ 57243 w 532027"/>
                  <a:gd name="connsiteY52" fmla="*/ 74851 h 305537"/>
                  <a:gd name="connsiteX53" fmla="*/ 79223 w 532027"/>
                  <a:gd name="connsiteY53" fmla="*/ 73385 h 305537"/>
                  <a:gd name="connsiteX54" fmla="*/ 86550 w 532027"/>
                  <a:gd name="connsiteY54" fmla="*/ 70455 h 305537"/>
                  <a:gd name="connsiteX55" fmla="*/ 89481 w 532027"/>
                  <a:gd name="connsiteY55" fmla="*/ 63128 h 305537"/>
                  <a:gd name="connsiteX56" fmla="*/ 92412 w 532027"/>
                  <a:gd name="connsiteY56" fmla="*/ 58731 h 305537"/>
                  <a:gd name="connsiteX57" fmla="*/ 90946 w 532027"/>
                  <a:gd name="connsiteY57" fmla="*/ 51405 h 305537"/>
                  <a:gd name="connsiteX58" fmla="*/ 88016 w 532027"/>
                  <a:gd name="connsiteY58" fmla="*/ 47008 h 305537"/>
                  <a:gd name="connsiteX59" fmla="*/ 76293 w 532027"/>
                  <a:gd name="connsiteY59" fmla="*/ 44078 h 305537"/>
                  <a:gd name="connsiteX60" fmla="*/ 79223 w 532027"/>
                  <a:gd name="connsiteY60" fmla="*/ 39681 h 305537"/>
                  <a:gd name="connsiteX61" fmla="*/ 88016 w 532027"/>
                  <a:gd name="connsiteY61" fmla="*/ 35285 h 305537"/>
                  <a:gd name="connsiteX62" fmla="*/ 96808 w 532027"/>
                  <a:gd name="connsiteY62" fmla="*/ 29424 h 305537"/>
                  <a:gd name="connsiteX63" fmla="*/ 108531 w 532027"/>
                  <a:gd name="connsiteY63" fmla="*/ 22097 h 305537"/>
                  <a:gd name="connsiteX64" fmla="*/ 118789 w 532027"/>
                  <a:gd name="connsiteY64" fmla="*/ 20631 h 305537"/>
                  <a:gd name="connsiteX65" fmla="*/ 130512 w 532027"/>
                  <a:gd name="connsiteY65" fmla="*/ 17701 h 305537"/>
                  <a:gd name="connsiteX66" fmla="*/ 140769 w 532027"/>
                  <a:gd name="connsiteY66" fmla="*/ 10374 h 305537"/>
                  <a:gd name="connsiteX67" fmla="*/ 151027 w 532027"/>
                  <a:gd name="connsiteY67" fmla="*/ 4512 h 305537"/>
                  <a:gd name="connsiteX68" fmla="*/ 152493 w 532027"/>
                  <a:gd name="connsiteY68" fmla="*/ 116 h 305537"/>
                  <a:gd name="connsiteX69" fmla="*/ 175939 w 532027"/>
                  <a:gd name="connsiteY69" fmla="*/ 5978 h 305537"/>
                  <a:gd name="connsiteX70" fmla="*/ 180335 w 532027"/>
                  <a:gd name="connsiteY70" fmla="*/ 8908 h 305537"/>
                  <a:gd name="connsiteX71" fmla="*/ 186196 w 532027"/>
                  <a:gd name="connsiteY71" fmla="*/ 14770 h 305537"/>
                  <a:gd name="connsiteX72" fmla="*/ 187662 w 532027"/>
                  <a:gd name="connsiteY72" fmla="*/ 19166 h 305537"/>
                  <a:gd name="connsiteX73" fmla="*/ 192058 w 532027"/>
                  <a:gd name="connsiteY73" fmla="*/ 23562 h 305537"/>
                  <a:gd name="connsiteX74" fmla="*/ 194989 w 532027"/>
                  <a:gd name="connsiteY74" fmla="*/ 27958 h 305537"/>
                  <a:gd name="connsiteX75" fmla="*/ 205246 w 532027"/>
                  <a:gd name="connsiteY75" fmla="*/ 30889 h 305537"/>
                  <a:gd name="connsiteX76" fmla="*/ 225762 w 532027"/>
                  <a:gd name="connsiteY76" fmla="*/ 29424 h 305537"/>
                  <a:gd name="connsiteX77" fmla="*/ 233089 w 532027"/>
                  <a:gd name="connsiteY77" fmla="*/ 26493 h 305537"/>
                  <a:gd name="connsiteX78" fmla="*/ 238950 w 532027"/>
                  <a:gd name="connsiteY78" fmla="*/ 25028 h 305537"/>
                  <a:gd name="connsiteX79" fmla="*/ 249208 w 532027"/>
                  <a:gd name="connsiteY79" fmla="*/ 20631 h 305537"/>
                  <a:gd name="connsiteX80" fmla="*/ 255069 w 532027"/>
                  <a:gd name="connsiteY80" fmla="*/ 17701 h 305537"/>
                  <a:gd name="connsiteX81" fmla="*/ 259466 w 532027"/>
                  <a:gd name="connsiteY81" fmla="*/ 16235 h 305537"/>
                  <a:gd name="connsiteX82" fmla="*/ 269723 w 532027"/>
                  <a:gd name="connsiteY82" fmla="*/ 19166 h 305537"/>
                  <a:gd name="connsiteX83" fmla="*/ 274119 w 532027"/>
                  <a:gd name="connsiteY83" fmla="*/ 23562 h 305537"/>
                  <a:gd name="connsiteX84" fmla="*/ 278516 w 532027"/>
                  <a:gd name="connsiteY84" fmla="*/ 25028 h 305537"/>
                  <a:gd name="connsiteX85" fmla="*/ 281446 w 532027"/>
                  <a:gd name="connsiteY85" fmla="*/ 29424 h 305537"/>
                  <a:gd name="connsiteX86" fmla="*/ 282912 w 532027"/>
                  <a:gd name="connsiteY86" fmla="*/ 35285 h 305537"/>
                  <a:gd name="connsiteX87" fmla="*/ 291704 w 532027"/>
                  <a:gd name="connsiteY87" fmla="*/ 39681 h 305537"/>
                  <a:gd name="connsiteX88" fmla="*/ 315150 w 532027"/>
                  <a:gd name="connsiteY88" fmla="*/ 36751 h 305537"/>
                  <a:gd name="connsiteX89" fmla="*/ 321012 w 532027"/>
                  <a:gd name="connsiteY89" fmla="*/ 35285 h 305537"/>
                  <a:gd name="connsiteX90" fmla="*/ 329804 w 532027"/>
                  <a:gd name="connsiteY90" fmla="*/ 30889 h 305537"/>
                  <a:gd name="connsiteX91" fmla="*/ 338596 w 532027"/>
                  <a:gd name="connsiteY91" fmla="*/ 33820 h 305537"/>
                  <a:gd name="connsiteX92" fmla="*/ 342993 w 532027"/>
                  <a:gd name="connsiteY92" fmla="*/ 39681 h 305537"/>
                  <a:gd name="connsiteX93" fmla="*/ 345923 w 532027"/>
                  <a:gd name="connsiteY93" fmla="*/ 48474 h 305537"/>
                  <a:gd name="connsiteX94" fmla="*/ 350319 w 532027"/>
                  <a:gd name="connsiteY94" fmla="*/ 51405 h 305537"/>
                  <a:gd name="connsiteX95" fmla="*/ 363508 w 532027"/>
                  <a:gd name="connsiteY95" fmla="*/ 61662 h 305537"/>
                  <a:gd name="connsiteX96" fmla="*/ 367904 w 532027"/>
                  <a:gd name="connsiteY96" fmla="*/ 64593 h 305537"/>
                  <a:gd name="connsiteX97" fmla="*/ 369369 w 532027"/>
                  <a:gd name="connsiteY97" fmla="*/ 68989 h 305537"/>
                  <a:gd name="connsiteX98" fmla="*/ 373766 w 532027"/>
                  <a:gd name="connsiteY98" fmla="*/ 70455 h 305537"/>
                  <a:gd name="connsiteX99" fmla="*/ 385489 w 532027"/>
                  <a:gd name="connsiteY99" fmla="*/ 77781 h 305537"/>
                  <a:gd name="connsiteX100" fmla="*/ 403073 w 532027"/>
                  <a:gd name="connsiteY100" fmla="*/ 90970 h 305537"/>
                  <a:gd name="connsiteX101" fmla="*/ 416262 w 532027"/>
                  <a:gd name="connsiteY101" fmla="*/ 98297 h 305537"/>
                  <a:gd name="connsiteX102" fmla="*/ 422123 w 532027"/>
                  <a:gd name="connsiteY102" fmla="*/ 104158 h 305537"/>
                  <a:gd name="connsiteX103" fmla="*/ 429450 w 532027"/>
                  <a:gd name="connsiteY103" fmla="*/ 110020 h 305537"/>
                  <a:gd name="connsiteX104" fmla="*/ 439708 w 532027"/>
                  <a:gd name="connsiteY104" fmla="*/ 114416 h 305537"/>
                  <a:gd name="connsiteX105" fmla="*/ 448500 w 532027"/>
                  <a:gd name="connsiteY105" fmla="*/ 120278 h 305537"/>
                  <a:gd name="connsiteX106" fmla="*/ 452896 w 532027"/>
                  <a:gd name="connsiteY106" fmla="*/ 123208 h 305537"/>
                  <a:gd name="connsiteX107" fmla="*/ 457293 w 532027"/>
                  <a:gd name="connsiteY107" fmla="*/ 124674 h 305537"/>
                  <a:gd name="connsiteX108" fmla="*/ 460223 w 532027"/>
                  <a:gd name="connsiteY108" fmla="*/ 129070 h 305537"/>
                  <a:gd name="connsiteX109" fmla="*/ 469016 w 532027"/>
                  <a:gd name="connsiteY109" fmla="*/ 133466 h 305537"/>
                  <a:gd name="connsiteX110" fmla="*/ 471946 w 532027"/>
                  <a:gd name="connsiteY110" fmla="*/ 137862 h 305537"/>
                  <a:gd name="connsiteX111" fmla="*/ 473412 w 532027"/>
                  <a:gd name="connsiteY111" fmla="*/ 142258 h 305537"/>
                  <a:gd name="connsiteX112" fmla="*/ 482204 w 532027"/>
                  <a:gd name="connsiteY112" fmla="*/ 149585 h 305537"/>
                  <a:gd name="connsiteX113" fmla="*/ 488066 w 532027"/>
                  <a:gd name="connsiteY113" fmla="*/ 158378 h 305537"/>
                  <a:gd name="connsiteX114" fmla="*/ 493927 w 532027"/>
                  <a:gd name="connsiteY114" fmla="*/ 164239 h 305537"/>
                  <a:gd name="connsiteX115" fmla="*/ 504185 w 532027"/>
                  <a:gd name="connsiteY115" fmla="*/ 177428 h 305537"/>
                  <a:gd name="connsiteX116" fmla="*/ 507116 w 532027"/>
                  <a:gd name="connsiteY116" fmla="*/ 181824 h 305537"/>
                  <a:gd name="connsiteX117" fmla="*/ 515908 w 532027"/>
                  <a:gd name="connsiteY117" fmla="*/ 190616 h 305537"/>
                  <a:gd name="connsiteX118" fmla="*/ 523235 w 532027"/>
                  <a:gd name="connsiteY118" fmla="*/ 197943 h 305537"/>
                  <a:gd name="connsiteX119" fmla="*/ 526166 w 532027"/>
                  <a:gd name="connsiteY119" fmla="*/ 205270 h 305537"/>
                  <a:gd name="connsiteX120" fmla="*/ 532027 w 532027"/>
                  <a:gd name="connsiteY120" fmla="*/ 214062 h 305537"/>
                  <a:gd name="connsiteX121" fmla="*/ 530562 w 532027"/>
                  <a:gd name="connsiteY121" fmla="*/ 221389 h 305537"/>
                  <a:gd name="connsiteX122" fmla="*/ 505650 w 532027"/>
                  <a:gd name="connsiteY122" fmla="*/ 222855 h 305537"/>
                  <a:gd name="connsiteX123" fmla="*/ 386954 w 532027"/>
                  <a:gd name="connsiteY123" fmla="*/ 225785 h 305537"/>
                  <a:gd name="connsiteX124" fmla="*/ 373766 w 532027"/>
                  <a:gd name="connsiteY124" fmla="*/ 230181 h 305537"/>
                  <a:gd name="connsiteX125" fmla="*/ 369369 w 532027"/>
                  <a:gd name="connsiteY125" fmla="*/ 231647 h 305537"/>
                  <a:gd name="connsiteX126" fmla="*/ 364973 w 532027"/>
                  <a:gd name="connsiteY126" fmla="*/ 234578 h 305537"/>
                  <a:gd name="connsiteX127" fmla="*/ 359112 w 532027"/>
                  <a:gd name="connsiteY127" fmla="*/ 236043 h 305537"/>
                  <a:gd name="connsiteX128" fmla="*/ 340062 w 532027"/>
                  <a:gd name="connsiteY128" fmla="*/ 240439 h 305537"/>
                  <a:gd name="connsiteX129" fmla="*/ 315150 w 532027"/>
                  <a:gd name="connsiteY129" fmla="*/ 252162 h 305537"/>
                  <a:gd name="connsiteX130" fmla="*/ 301962 w 532027"/>
                  <a:gd name="connsiteY130" fmla="*/ 256558 h 305537"/>
                  <a:gd name="connsiteX131" fmla="*/ 293169 w 532027"/>
                  <a:gd name="connsiteY131" fmla="*/ 260955 h 305537"/>
                  <a:gd name="connsiteX132" fmla="*/ 282912 w 532027"/>
                  <a:gd name="connsiteY132" fmla="*/ 265351 h 305537"/>
                  <a:gd name="connsiteX133" fmla="*/ 278516 w 532027"/>
                  <a:gd name="connsiteY133" fmla="*/ 268281 h 305537"/>
                  <a:gd name="connsiteX134" fmla="*/ 266793 w 532027"/>
                  <a:gd name="connsiteY134" fmla="*/ 271212 h 305537"/>
                  <a:gd name="connsiteX135" fmla="*/ 258000 w 532027"/>
                  <a:gd name="connsiteY135" fmla="*/ 275608 h 305537"/>
                  <a:gd name="connsiteX136" fmla="*/ 252139 w 532027"/>
                  <a:gd name="connsiteY136" fmla="*/ 278539 h 305537"/>
                  <a:gd name="connsiteX137" fmla="*/ 244812 w 532027"/>
                  <a:gd name="connsiteY137" fmla="*/ 280005 h 305537"/>
                  <a:gd name="connsiteX138" fmla="*/ 237485 w 532027"/>
                  <a:gd name="connsiteY138" fmla="*/ 282935 h 305537"/>
                  <a:gd name="connsiteX139" fmla="*/ 228620 w 532027"/>
                  <a:gd name="connsiteY139" fmla="*/ 289163 h 305537"/>
                  <a:gd name="connsiteX140" fmla="*/ 218801 w 532027"/>
                  <a:gd name="connsiteY140" fmla="*/ 300666 h 305537"/>
                  <a:gd name="connsiteX141" fmla="*/ 196454 w 532027"/>
                  <a:gd name="connsiteY141" fmla="*/ 290262 h 305537"/>
                  <a:gd name="connsiteX142" fmla="*/ 190593 w 532027"/>
                  <a:gd name="connsiteY142" fmla="*/ 293193 h 305537"/>
                  <a:gd name="connsiteX143" fmla="*/ 186196 w 532027"/>
                  <a:gd name="connsiteY143" fmla="*/ 294658 h 305537"/>
                  <a:gd name="connsiteX144" fmla="*/ 195356 w 532027"/>
                  <a:gd name="connsiteY144" fmla="*/ 305502 h 305537"/>
                  <a:gd name="connsiteX0" fmla="*/ 195356 w 532027"/>
                  <a:gd name="connsiteY0" fmla="*/ 305502 h 305537"/>
                  <a:gd name="connsiteX1" fmla="*/ 190593 w 532027"/>
                  <a:gd name="connsiteY1" fmla="*/ 290262 h 305537"/>
                  <a:gd name="connsiteX2" fmla="*/ 199385 w 532027"/>
                  <a:gd name="connsiteY2" fmla="*/ 280005 h 305537"/>
                  <a:gd name="connsiteX3" fmla="*/ 200850 w 532027"/>
                  <a:gd name="connsiteY3" fmla="*/ 275608 h 305537"/>
                  <a:gd name="connsiteX4" fmla="*/ 203781 w 532027"/>
                  <a:gd name="connsiteY4" fmla="*/ 271212 h 305537"/>
                  <a:gd name="connsiteX5" fmla="*/ 205246 w 532027"/>
                  <a:gd name="connsiteY5" fmla="*/ 266816 h 305537"/>
                  <a:gd name="connsiteX6" fmla="*/ 208177 w 532027"/>
                  <a:gd name="connsiteY6" fmla="*/ 260955 h 305537"/>
                  <a:gd name="connsiteX7" fmla="*/ 205246 w 532027"/>
                  <a:gd name="connsiteY7" fmla="*/ 240439 h 305537"/>
                  <a:gd name="connsiteX8" fmla="*/ 202316 w 532027"/>
                  <a:gd name="connsiteY8" fmla="*/ 234578 h 305537"/>
                  <a:gd name="connsiteX9" fmla="*/ 199385 w 532027"/>
                  <a:gd name="connsiteY9" fmla="*/ 222855 h 305537"/>
                  <a:gd name="connsiteX10" fmla="*/ 196454 w 532027"/>
                  <a:gd name="connsiteY10" fmla="*/ 218458 h 305537"/>
                  <a:gd name="connsiteX11" fmla="*/ 197919 w 532027"/>
                  <a:gd name="connsiteY11" fmla="*/ 205270 h 305537"/>
                  <a:gd name="connsiteX12" fmla="*/ 202316 w 532027"/>
                  <a:gd name="connsiteY12" fmla="*/ 200874 h 305537"/>
                  <a:gd name="connsiteX13" fmla="*/ 208177 w 532027"/>
                  <a:gd name="connsiteY13" fmla="*/ 193547 h 305537"/>
                  <a:gd name="connsiteX14" fmla="*/ 209643 w 532027"/>
                  <a:gd name="connsiteY14" fmla="*/ 189151 h 305537"/>
                  <a:gd name="connsiteX15" fmla="*/ 212573 w 532027"/>
                  <a:gd name="connsiteY15" fmla="*/ 181824 h 305537"/>
                  <a:gd name="connsiteX16" fmla="*/ 211108 w 532027"/>
                  <a:gd name="connsiteY16" fmla="*/ 175962 h 305537"/>
                  <a:gd name="connsiteX17" fmla="*/ 209643 w 532027"/>
                  <a:gd name="connsiteY17" fmla="*/ 167170 h 305537"/>
                  <a:gd name="connsiteX18" fmla="*/ 205246 w 532027"/>
                  <a:gd name="connsiteY18" fmla="*/ 162774 h 305537"/>
                  <a:gd name="connsiteX19" fmla="*/ 196454 w 532027"/>
                  <a:gd name="connsiteY19" fmla="*/ 159843 h 305537"/>
                  <a:gd name="connsiteX20" fmla="*/ 175939 w 532027"/>
                  <a:gd name="connsiteY20" fmla="*/ 161308 h 305537"/>
                  <a:gd name="connsiteX21" fmla="*/ 174473 w 532027"/>
                  <a:gd name="connsiteY21" fmla="*/ 165705 h 305537"/>
                  <a:gd name="connsiteX22" fmla="*/ 165681 w 532027"/>
                  <a:gd name="connsiteY22" fmla="*/ 174497 h 305537"/>
                  <a:gd name="connsiteX23" fmla="*/ 164216 w 532027"/>
                  <a:gd name="connsiteY23" fmla="*/ 178893 h 305537"/>
                  <a:gd name="connsiteX24" fmla="*/ 149562 w 532027"/>
                  <a:gd name="connsiteY24" fmla="*/ 177428 h 305537"/>
                  <a:gd name="connsiteX25" fmla="*/ 145166 w 532027"/>
                  <a:gd name="connsiteY25" fmla="*/ 171566 h 305537"/>
                  <a:gd name="connsiteX26" fmla="*/ 140769 w 532027"/>
                  <a:gd name="connsiteY26" fmla="*/ 170101 h 305537"/>
                  <a:gd name="connsiteX27" fmla="*/ 134908 w 532027"/>
                  <a:gd name="connsiteY27" fmla="*/ 167170 h 305537"/>
                  <a:gd name="connsiteX28" fmla="*/ 117323 w 532027"/>
                  <a:gd name="connsiteY28" fmla="*/ 168635 h 305537"/>
                  <a:gd name="connsiteX29" fmla="*/ 109996 w 532027"/>
                  <a:gd name="connsiteY29" fmla="*/ 174497 h 305537"/>
                  <a:gd name="connsiteX30" fmla="*/ 105600 w 532027"/>
                  <a:gd name="connsiteY30" fmla="*/ 175962 h 305537"/>
                  <a:gd name="connsiteX31" fmla="*/ 86550 w 532027"/>
                  <a:gd name="connsiteY31" fmla="*/ 178893 h 305537"/>
                  <a:gd name="connsiteX32" fmla="*/ 63104 w 532027"/>
                  <a:gd name="connsiteY32" fmla="*/ 175962 h 305537"/>
                  <a:gd name="connsiteX33" fmla="*/ 58708 w 532027"/>
                  <a:gd name="connsiteY33" fmla="*/ 173031 h 305537"/>
                  <a:gd name="connsiteX34" fmla="*/ 49916 w 532027"/>
                  <a:gd name="connsiteY34" fmla="*/ 170101 h 305537"/>
                  <a:gd name="connsiteX35" fmla="*/ 44054 w 532027"/>
                  <a:gd name="connsiteY35" fmla="*/ 165705 h 305537"/>
                  <a:gd name="connsiteX36" fmla="*/ 42589 w 532027"/>
                  <a:gd name="connsiteY36" fmla="*/ 161308 h 305537"/>
                  <a:gd name="connsiteX37" fmla="*/ 33796 w 532027"/>
                  <a:gd name="connsiteY37" fmla="*/ 152516 h 305537"/>
                  <a:gd name="connsiteX38" fmla="*/ 27935 w 532027"/>
                  <a:gd name="connsiteY38" fmla="*/ 146655 h 305537"/>
                  <a:gd name="connsiteX39" fmla="*/ 19143 w 532027"/>
                  <a:gd name="connsiteY39" fmla="*/ 140793 h 305537"/>
                  <a:gd name="connsiteX40" fmla="*/ 14746 w 532027"/>
                  <a:gd name="connsiteY40" fmla="*/ 137862 h 305537"/>
                  <a:gd name="connsiteX41" fmla="*/ 13281 w 532027"/>
                  <a:gd name="connsiteY41" fmla="*/ 133466 h 305537"/>
                  <a:gd name="connsiteX42" fmla="*/ 10350 w 532027"/>
                  <a:gd name="connsiteY42" fmla="*/ 127605 h 305537"/>
                  <a:gd name="connsiteX43" fmla="*/ 7419 w 532027"/>
                  <a:gd name="connsiteY43" fmla="*/ 112951 h 305537"/>
                  <a:gd name="connsiteX44" fmla="*/ 4489 w 532027"/>
                  <a:gd name="connsiteY44" fmla="*/ 108555 h 305537"/>
                  <a:gd name="connsiteX45" fmla="*/ 3023 w 532027"/>
                  <a:gd name="connsiteY45" fmla="*/ 102693 h 305537"/>
                  <a:gd name="connsiteX46" fmla="*/ 93 w 532027"/>
                  <a:gd name="connsiteY46" fmla="*/ 98297 h 305537"/>
                  <a:gd name="connsiteX47" fmla="*/ 5954 w 532027"/>
                  <a:gd name="connsiteY47" fmla="*/ 89505 h 305537"/>
                  <a:gd name="connsiteX48" fmla="*/ 14746 w 532027"/>
                  <a:gd name="connsiteY48" fmla="*/ 88039 h 305537"/>
                  <a:gd name="connsiteX49" fmla="*/ 26469 w 532027"/>
                  <a:gd name="connsiteY49" fmla="*/ 83643 h 305537"/>
                  <a:gd name="connsiteX50" fmla="*/ 39658 w 532027"/>
                  <a:gd name="connsiteY50" fmla="*/ 82178 h 305537"/>
                  <a:gd name="connsiteX51" fmla="*/ 51381 w 532027"/>
                  <a:gd name="connsiteY51" fmla="*/ 77781 h 305537"/>
                  <a:gd name="connsiteX52" fmla="*/ 57243 w 532027"/>
                  <a:gd name="connsiteY52" fmla="*/ 74851 h 305537"/>
                  <a:gd name="connsiteX53" fmla="*/ 79223 w 532027"/>
                  <a:gd name="connsiteY53" fmla="*/ 73385 h 305537"/>
                  <a:gd name="connsiteX54" fmla="*/ 86550 w 532027"/>
                  <a:gd name="connsiteY54" fmla="*/ 70455 h 305537"/>
                  <a:gd name="connsiteX55" fmla="*/ 89481 w 532027"/>
                  <a:gd name="connsiteY55" fmla="*/ 63128 h 305537"/>
                  <a:gd name="connsiteX56" fmla="*/ 92412 w 532027"/>
                  <a:gd name="connsiteY56" fmla="*/ 58731 h 305537"/>
                  <a:gd name="connsiteX57" fmla="*/ 90946 w 532027"/>
                  <a:gd name="connsiteY57" fmla="*/ 51405 h 305537"/>
                  <a:gd name="connsiteX58" fmla="*/ 88016 w 532027"/>
                  <a:gd name="connsiteY58" fmla="*/ 47008 h 305537"/>
                  <a:gd name="connsiteX59" fmla="*/ 76293 w 532027"/>
                  <a:gd name="connsiteY59" fmla="*/ 44078 h 305537"/>
                  <a:gd name="connsiteX60" fmla="*/ 79223 w 532027"/>
                  <a:gd name="connsiteY60" fmla="*/ 39681 h 305537"/>
                  <a:gd name="connsiteX61" fmla="*/ 88016 w 532027"/>
                  <a:gd name="connsiteY61" fmla="*/ 35285 h 305537"/>
                  <a:gd name="connsiteX62" fmla="*/ 96808 w 532027"/>
                  <a:gd name="connsiteY62" fmla="*/ 29424 h 305537"/>
                  <a:gd name="connsiteX63" fmla="*/ 108531 w 532027"/>
                  <a:gd name="connsiteY63" fmla="*/ 22097 h 305537"/>
                  <a:gd name="connsiteX64" fmla="*/ 118789 w 532027"/>
                  <a:gd name="connsiteY64" fmla="*/ 20631 h 305537"/>
                  <a:gd name="connsiteX65" fmla="*/ 130512 w 532027"/>
                  <a:gd name="connsiteY65" fmla="*/ 17701 h 305537"/>
                  <a:gd name="connsiteX66" fmla="*/ 140769 w 532027"/>
                  <a:gd name="connsiteY66" fmla="*/ 10374 h 305537"/>
                  <a:gd name="connsiteX67" fmla="*/ 151027 w 532027"/>
                  <a:gd name="connsiteY67" fmla="*/ 4512 h 305537"/>
                  <a:gd name="connsiteX68" fmla="*/ 152493 w 532027"/>
                  <a:gd name="connsiteY68" fmla="*/ 116 h 305537"/>
                  <a:gd name="connsiteX69" fmla="*/ 175939 w 532027"/>
                  <a:gd name="connsiteY69" fmla="*/ 5978 h 305537"/>
                  <a:gd name="connsiteX70" fmla="*/ 180335 w 532027"/>
                  <a:gd name="connsiteY70" fmla="*/ 8908 h 305537"/>
                  <a:gd name="connsiteX71" fmla="*/ 186196 w 532027"/>
                  <a:gd name="connsiteY71" fmla="*/ 14770 h 305537"/>
                  <a:gd name="connsiteX72" fmla="*/ 187662 w 532027"/>
                  <a:gd name="connsiteY72" fmla="*/ 19166 h 305537"/>
                  <a:gd name="connsiteX73" fmla="*/ 192058 w 532027"/>
                  <a:gd name="connsiteY73" fmla="*/ 23562 h 305537"/>
                  <a:gd name="connsiteX74" fmla="*/ 194989 w 532027"/>
                  <a:gd name="connsiteY74" fmla="*/ 27958 h 305537"/>
                  <a:gd name="connsiteX75" fmla="*/ 205246 w 532027"/>
                  <a:gd name="connsiteY75" fmla="*/ 30889 h 305537"/>
                  <a:gd name="connsiteX76" fmla="*/ 225762 w 532027"/>
                  <a:gd name="connsiteY76" fmla="*/ 29424 h 305537"/>
                  <a:gd name="connsiteX77" fmla="*/ 233089 w 532027"/>
                  <a:gd name="connsiteY77" fmla="*/ 26493 h 305537"/>
                  <a:gd name="connsiteX78" fmla="*/ 238950 w 532027"/>
                  <a:gd name="connsiteY78" fmla="*/ 25028 h 305537"/>
                  <a:gd name="connsiteX79" fmla="*/ 249208 w 532027"/>
                  <a:gd name="connsiteY79" fmla="*/ 20631 h 305537"/>
                  <a:gd name="connsiteX80" fmla="*/ 255069 w 532027"/>
                  <a:gd name="connsiteY80" fmla="*/ 17701 h 305537"/>
                  <a:gd name="connsiteX81" fmla="*/ 259466 w 532027"/>
                  <a:gd name="connsiteY81" fmla="*/ 16235 h 305537"/>
                  <a:gd name="connsiteX82" fmla="*/ 269723 w 532027"/>
                  <a:gd name="connsiteY82" fmla="*/ 19166 h 305537"/>
                  <a:gd name="connsiteX83" fmla="*/ 274119 w 532027"/>
                  <a:gd name="connsiteY83" fmla="*/ 23562 h 305537"/>
                  <a:gd name="connsiteX84" fmla="*/ 278516 w 532027"/>
                  <a:gd name="connsiteY84" fmla="*/ 25028 h 305537"/>
                  <a:gd name="connsiteX85" fmla="*/ 281446 w 532027"/>
                  <a:gd name="connsiteY85" fmla="*/ 29424 h 305537"/>
                  <a:gd name="connsiteX86" fmla="*/ 282912 w 532027"/>
                  <a:gd name="connsiteY86" fmla="*/ 35285 h 305537"/>
                  <a:gd name="connsiteX87" fmla="*/ 291704 w 532027"/>
                  <a:gd name="connsiteY87" fmla="*/ 39681 h 305537"/>
                  <a:gd name="connsiteX88" fmla="*/ 315150 w 532027"/>
                  <a:gd name="connsiteY88" fmla="*/ 36751 h 305537"/>
                  <a:gd name="connsiteX89" fmla="*/ 321012 w 532027"/>
                  <a:gd name="connsiteY89" fmla="*/ 35285 h 305537"/>
                  <a:gd name="connsiteX90" fmla="*/ 329804 w 532027"/>
                  <a:gd name="connsiteY90" fmla="*/ 30889 h 305537"/>
                  <a:gd name="connsiteX91" fmla="*/ 338596 w 532027"/>
                  <a:gd name="connsiteY91" fmla="*/ 33820 h 305537"/>
                  <a:gd name="connsiteX92" fmla="*/ 342993 w 532027"/>
                  <a:gd name="connsiteY92" fmla="*/ 39681 h 305537"/>
                  <a:gd name="connsiteX93" fmla="*/ 345923 w 532027"/>
                  <a:gd name="connsiteY93" fmla="*/ 48474 h 305537"/>
                  <a:gd name="connsiteX94" fmla="*/ 350319 w 532027"/>
                  <a:gd name="connsiteY94" fmla="*/ 51405 h 305537"/>
                  <a:gd name="connsiteX95" fmla="*/ 363508 w 532027"/>
                  <a:gd name="connsiteY95" fmla="*/ 61662 h 305537"/>
                  <a:gd name="connsiteX96" fmla="*/ 367904 w 532027"/>
                  <a:gd name="connsiteY96" fmla="*/ 64593 h 305537"/>
                  <a:gd name="connsiteX97" fmla="*/ 369369 w 532027"/>
                  <a:gd name="connsiteY97" fmla="*/ 68989 h 305537"/>
                  <a:gd name="connsiteX98" fmla="*/ 373766 w 532027"/>
                  <a:gd name="connsiteY98" fmla="*/ 70455 h 305537"/>
                  <a:gd name="connsiteX99" fmla="*/ 385489 w 532027"/>
                  <a:gd name="connsiteY99" fmla="*/ 77781 h 305537"/>
                  <a:gd name="connsiteX100" fmla="*/ 403073 w 532027"/>
                  <a:gd name="connsiteY100" fmla="*/ 90970 h 305537"/>
                  <a:gd name="connsiteX101" fmla="*/ 416262 w 532027"/>
                  <a:gd name="connsiteY101" fmla="*/ 98297 h 305537"/>
                  <a:gd name="connsiteX102" fmla="*/ 422123 w 532027"/>
                  <a:gd name="connsiteY102" fmla="*/ 104158 h 305537"/>
                  <a:gd name="connsiteX103" fmla="*/ 429450 w 532027"/>
                  <a:gd name="connsiteY103" fmla="*/ 110020 h 305537"/>
                  <a:gd name="connsiteX104" fmla="*/ 439708 w 532027"/>
                  <a:gd name="connsiteY104" fmla="*/ 114416 h 305537"/>
                  <a:gd name="connsiteX105" fmla="*/ 448500 w 532027"/>
                  <a:gd name="connsiteY105" fmla="*/ 120278 h 305537"/>
                  <a:gd name="connsiteX106" fmla="*/ 452896 w 532027"/>
                  <a:gd name="connsiteY106" fmla="*/ 123208 h 305537"/>
                  <a:gd name="connsiteX107" fmla="*/ 457293 w 532027"/>
                  <a:gd name="connsiteY107" fmla="*/ 124674 h 305537"/>
                  <a:gd name="connsiteX108" fmla="*/ 460223 w 532027"/>
                  <a:gd name="connsiteY108" fmla="*/ 129070 h 305537"/>
                  <a:gd name="connsiteX109" fmla="*/ 469016 w 532027"/>
                  <a:gd name="connsiteY109" fmla="*/ 133466 h 305537"/>
                  <a:gd name="connsiteX110" fmla="*/ 471946 w 532027"/>
                  <a:gd name="connsiteY110" fmla="*/ 137862 h 305537"/>
                  <a:gd name="connsiteX111" fmla="*/ 473412 w 532027"/>
                  <a:gd name="connsiteY111" fmla="*/ 142258 h 305537"/>
                  <a:gd name="connsiteX112" fmla="*/ 482204 w 532027"/>
                  <a:gd name="connsiteY112" fmla="*/ 149585 h 305537"/>
                  <a:gd name="connsiteX113" fmla="*/ 488066 w 532027"/>
                  <a:gd name="connsiteY113" fmla="*/ 158378 h 305537"/>
                  <a:gd name="connsiteX114" fmla="*/ 493927 w 532027"/>
                  <a:gd name="connsiteY114" fmla="*/ 164239 h 305537"/>
                  <a:gd name="connsiteX115" fmla="*/ 504185 w 532027"/>
                  <a:gd name="connsiteY115" fmla="*/ 177428 h 305537"/>
                  <a:gd name="connsiteX116" fmla="*/ 507116 w 532027"/>
                  <a:gd name="connsiteY116" fmla="*/ 181824 h 305537"/>
                  <a:gd name="connsiteX117" fmla="*/ 515908 w 532027"/>
                  <a:gd name="connsiteY117" fmla="*/ 190616 h 305537"/>
                  <a:gd name="connsiteX118" fmla="*/ 523235 w 532027"/>
                  <a:gd name="connsiteY118" fmla="*/ 197943 h 305537"/>
                  <a:gd name="connsiteX119" fmla="*/ 526166 w 532027"/>
                  <a:gd name="connsiteY119" fmla="*/ 205270 h 305537"/>
                  <a:gd name="connsiteX120" fmla="*/ 532027 w 532027"/>
                  <a:gd name="connsiteY120" fmla="*/ 214062 h 305537"/>
                  <a:gd name="connsiteX121" fmla="*/ 530562 w 532027"/>
                  <a:gd name="connsiteY121" fmla="*/ 221389 h 305537"/>
                  <a:gd name="connsiteX122" fmla="*/ 505650 w 532027"/>
                  <a:gd name="connsiteY122" fmla="*/ 222855 h 305537"/>
                  <a:gd name="connsiteX123" fmla="*/ 459344 w 532027"/>
                  <a:gd name="connsiteY123" fmla="*/ 227690 h 305537"/>
                  <a:gd name="connsiteX124" fmla="*/ 373766 w 532027"/>
                  <a:gd name="connsiteY124" fmla="*/ 230181 h 305537"/>
                  <a:gd name="connsiteX125" fmla="*/ 369369 w 532027"/>
                  <a:gd name="connsiteY125" fmla="*/ 231647 h 305537"/>
                  <a:gd name="connsiteX126" fmla="*/ 364973 w 532027"/>
                  <a:gd name="connsiteY126" fmla="*/ 234578 h 305537"/>
                  <a:gd name="connsiteX127" fmla="*/ 359112 w 532027"/>
                  <a:gd name="connsiteY127" fmla="*/ 236043 h 305537"/>
                  <a:gd name="connsiteX128" fmla="*/ 340062 w 532027"/>
                  <a:gd name="connsiteY128" fmla="*/ 240439 h 305537"/>
                  <a:gd name="connsiteX129" fmla="*/ 315150 w 532027"/>
                  <a:gd name="connsiteY129" fmla="*/ 252162 h 305537"/>
                  <a:gd name="connsiteX130" fmla="*/ 301962 w 532027"/>
                  <a:gd name="connsiteY130" fmla="*/ 256558 h 305537"/>
                  <a:gd name="connsiteX131" fmla="*/ 293169 w 532027"/>
                  <a:gd name="connsiteY131" fmla="*/ 260955 h 305537"/>
                  <a:gd name="connsiteX132" fmla="*/ 282912 w 532027"/>
                  <a:gd name="connsiteY132" fmla="*/ 265351 h 305537"/>
                  <a:gd name="connsiteX133" fmla="*/ 278516 w 532027"/>
                  <a:gd name="connsiteY133" fmla="*/ 268281 h 305537"/>
                  <a:gd name="connsiteX134" fmla="*/ 266793 w 532027"/>
                  <a:gd name="connsiteY134" fmla="*/ 271212 h 305537"/>
                  <a:gd name="connsiteX135" fmla="*/ 258000 w 532027"/>
                  <a:gd name="connsiteY135" fmla="*/ 275608 h 305537"/>
                  <a:gd name="connsiteX136" fmla="*/ 252139 w 532027"/>
                  <a:gd name="connsiteY136" fmla="*/ 278539 h 305537"/>
                  <a:gd name="connsiteX137" fmla="*/ 244812 w 532027"/>
                  <a:gd name="connsiteY137" fmla="*/ 280005 h 305537"/>
                  <a:gd name="connsiteX138" fmla="*/ 237485 w 532027"/>
                  <a:gd name="connsiteY138" fmla="*/ 282935 h 305537"/>
                  <a:gd name="connsiteX139" fmla="*/ 228620 w 532027"/>
                  <a:gd name="connsiteY139" fmla="*/ 289163 h 305537"/>
                  <a:gd name="connsiteX140" fmla="*/ 218801 w 532027"/>
                  <a:gd name="connsiteY140" fmla="*/ 300666 h 305537"/>
                  <a:gd name="connsiteX141" fmla="*/ 196454 w 532027"/>
                  <a:gd name="connsiteY141" fmla="*/ 290262 h 305537"/>
                  <a:gd name="connsiteX142" fmla="*/ 190593 w 532027"/>
                  <a:gd name="connsiteY142" fmla="*/ 293193 h 305537"/>
                  <a:gd name="connsiteX143" fmla="*/ 186196 w 532027"/>
                  <a:gd name="connsiteY143" fmla="*/ 294658 h 305537"/>
                  <a:gd name="connsiteX144" fmla="*/ 195356 w 532027"/>
                  <a:gd name="connsiteY144" fmla="*/ 305502 h 30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532027" h="305537">
                    <a:moveTo>
                      <a:pt x="195356" y="305502"/>
                    </a:moveTo>
                    <a:lnTo>
                      <a:pt x="190593" y="290262"/>
                    </a:lnTo>
                    <a:cubicBezTo>
                      <a:pt x="193524" y="286843"/>
                      <a:pt x="196803" y="283694"/>
                      <a:pt x="199385" y="280005"/>
                    </a:cubicBezTo>
                    <a:cubicBezTo>
                      <a:pt x="200271" y="278739"/>
                      <a:pt x="200159" y="276990"/>
                      <a:pt x="200850" y="275608"/>
                    </a:cubicBezTo>
                    <a:cubicBezTo>
                      <a:pt x="201638" y="274033"/>
                      <a:pt x="202804" y="272677"/>
                      <a:pt x="203781" y="271212"/>
                    </a:cubicBezTo>
                    <a:cubicBezTo>
                      <a:pt x="204269" y="269747"/>
                      <a:pt x="204638" y="268236"/>
                      <a:pt x="205246" y="266816"/>
                    </a:cubicBezTo>
                    <a:cubicBezTo>
                      <a:pt x="206106" y="264808"/>
                      <a:pt x="208032" y="263134"/>
                      <a:pt x="208177" y="260955"/>
                    </a:cubicBezTo>
                    <a:cubicBezTo>
                      <a:pt x="208554" y="255296"/>
                      <a:pt x="207851" y="246518"/>
                      <a:pt x="205246" y="240439"/>
                    </a:cubicBezTo>
                    <a:cubicBezTo>
                      <a:pt x="204386" y="238431"/>
                      <a:pt x="203293" y="236532"/>
                      <a:pt x="202316" y="234578"/>
                    </a:cubicBezTo>
                    <a:cubicBezTo>
                      <a:pt x="201759" y="231795"/>
                      <a:pt x="200886" y="225857"/>
                      <a:pt x="199385" y="222855"/>
                    </a:cubicBezTo>
                    <a:cubicBezTo>
                      <a:pt x="198597" y="221279"/>
                      <a:pt x="197431" y="219924"/>
                      <a:pt x="196454" y="218458"/>
                    </a:cubicBezTo>
                    <a:cubicBezTo>
                      <a:pt x="196942" y="214062"/>
                      <a:pt x="196520" y="209466"/>
                      <a:pt x="197919" y="205270"/>
                    </a:cubicBezTo>
                    <a:cubicBezTo>
                      <a:pt x="198574" y="203304"/>
                      <a:pt x="201166" y="202598"/>
                      <a:pt x="202316" y="200874"/>
                    </a:cubicBezTo>
                    <a:cubicBezTo>
                      <a:pt x="207980" y="192379"/>
                      <a:pt x="198343" y="200104"/>
                      <a:pt x="208177" y="193547"/>
                    </a:cubicBezTo>
                    <a:cubicBezTo>
                      <a:pt x="208666" y="192082"/>
                      <a:pt x="209101" y="190597"/>
                      <a:pt x="209643" y="189151"/>
                    </a:cubicBezTo>
                    <a:cubicBezTo>
                      <a:pt x="210567" y="186688"/>
                      <a:pt x="212283" y="184438"/>
                      <a:pt x="212573" y="181824"/>
                    </a:cubicBezTo>
                    <a:cubicBezTo>
                      <a:pt x="212795" y="179822"/>
                      <a:pt x="211503" y="177937"/>
                      <a:pt x="211108" y="175962"/>
                    </a:cubicBezTo>
                    <a:cubicBezTo>
                      <a:pt x="210525" y="173049"/>
                      <a:pt x="210850" y="169885"/>
                      <a:pt x="209643" y="167170"/>
                    </a:cubicBezTo>
                    <a:cubicBezTo>
                      <a:pt x="208801" y="165276"/>
                      <a:pt x="207058" y="163780"/>
                      <a:pt x="205246" y="162774"/>
                    </a:cubicBezTo>
                    <a:cubicBezTo>
                      <a:pt x="202546" y="161274"/>
                      <a:pt x="196454" y="159843"/>
                      <a:pt x="196454" y="159843"/>
                    </a:cubicBezTo>
                    <a:cubicBezTo>
                      <a:pt x="189616" y="160331"/>
                      <a:pt x="182563" y="159541"/>
                      <a:pt x="175939" y="161308"/>
                    </a:cubicBezTo>
                    <a:cubicBezTo>
                      <a:pt x="174446" y="161706"/>
                      <a:pt x="175422" y="164485"/>
                      <a:pt x="174473" y="165705"/>
                    </a:cubicBezTo>
                    <a:cubicBezTo>
                      <a:pt x="171928" y="168977"/>
                      <a:pt x="165681" y="174497"/>
                      <a:pt x="165681" y="174497"/>
                    </a:cubicBezTo>
                    <a:cubicBezTo>
                      <a:pt x="165193" y="175962"/>
                      <a:pt x="165501" y="178036"/>
                      <a:pt x="164216" y="178893"/>
                    </a:cubicBezTo>
                    <a:cubicBezTo>
                      <a:pt x="158644" y="182607"/>
                      <a:pt x="154624" y="179452"/>
                      <a:pt x="149562" y="177428"/>
                    </a:cubicBezTo>
                    <a:cubicBezTo>
                      <a:pt x="148097" y="175474"/>
                      <a:pt x="147042" y="173130"/>
                      <a:pt x="145166" y="171566"/>
                    </a:cubicBezTo>
                    <a:cubicBezTo>
                      <a:pt x="143979" y="170577"/>
                      <a:pt x="142189" y="170710"/>
                      <a:pt x="140769" y="170101"/>
                    </a:cubicBezTo>
                    <a:cubicBezTo>
                      <a:pt x="138761" y="169241"/>
                      <a:pt x="136862" y="168147"/>
                      <a:pt x="134908" y="167170"/>
                    </a:cubicBezTo>
                    <a:cubicBezTo>
                      <a:pt x="129046" y="167658"/>
                      <a:pt x="123153" y="167858"/>
                      <a:pt x="117323" y="168635"/>
                    </a:cubicBezTo>
                    <a:cubicBezTo>
                      <a:pt x="109589" y="169666"/>
                      <a:pt x="115684" y="169947"/>
                      <a:pt x="109996" y="174497"/>
                    </a:cubicBezTo>
                    <a:cubicBezTo>
                      <a:pt x="108790" y="175462"/>
                      <a:pt x="107118" y="175677"/>
                      <a:pt x="105600" y="175962"/>
                    </a:cubicBezTo>
                    <a:cubicBezTo>
                      <a:pt x="99285" y="177146"/>
                      <a:pt x="92900" y="177916"/>
                      <a:pt x="86550" y="178893"/>
                    </a:cubicBezTo>
                    <a:cubicBezTo>
                      <a:pt x="85515" y="178778"/>
                      <a:pt x="65569" y="176702"/>
                      <a:pt x="63104" y="175962"/>
                    </a:cubicBezTo>
                    <a:cubicBezTo>
                      <a:pt x="61417" y="175456"/>
                      <a:pt x="60317" y="173746"/>
                      <a:pt x="58708" y="173031"/>
                    </a:cubicBezTo>
                    <a:cubicBezTo>
                      <a:pt x="55885" y="171776"/>
                      <a:pt x="49916" y="170101"/>
                      <a:pt x="49916" y="170101"/>
                    </a:cubicBezTo>
                    <a:cubicBezTo>
                      <a:pt x="47962" y="168636"/>
                      <a:pt x="45618" y="167581"/>
                      <a:pt x="44054" y="165705"/>
                    </a:cubicBezTo>
                    <a:cubicBezTo>
                      <a:pt x="43065" y="164518"/>
                      <a:pt x="43537" y="162527"/>
                      <a:pt x="42589" y="161308"/>
                    </a:cubicBezTo>
                    <a:cubicBezTo>
                      <a:pt x="40044" y="158036"/>
                      <a:pt x="33796" y="152516"/>
                      <a:pt x="33796" y="152516"/>
                    </a:cubicBezTo>
                    <a:cubicBezTo>
                      <a:pt x="30599" y="142924"/>
                      <a:pt x="35040" y="152339"/>
                      <a:pt x="27935" y="146655"/>
                    </a:cubicBezTo>
                    <a:cubicBezTo>
                      <a:pt x="18735" y="139295"/>
                      <a:pt x="32603" y="144157"/>
                      <a:pt x="19143" y="140793"/>
                    </a:cubicBezTo>
                    <a:cubicBezTo>
                      <a:pt x="17677" y="139816"/>
                      <a:pt x="15846" y="139237"/>
                      <a:pt x="14746" y="137862"/>
                    </a:cubicBezTo>
                    <a:cubicBezTo>
                      <a:pt x="13781" y="136656"/>
                      <a:pt x="13889" y="134886"/>
                      <a:pt x="13281" y="133466"/>
                    </a:cubicBezTo>
                    <a:cubicBezTo>
                      <a:pt x="12421" y="131458"/>
                      <a:pt x="11327" y="129559"/>
                      <a:pt x="10350" y="127605"/>
                    </a:cubicBezTo>
                    <a:cubicBezTo>
                      <a:pt x="10018" y="125614"/>
                      <a:pt x="8614" y="115738"/>
                      <a:pt x="7419" y="112951"/>
                    </a:cubicBezTo>
                    <a:cubicBezTo>
                      <a:pt x="6725" y="111332"/>
                      <a:pt x="5466" y="110020"/>
                      <a:pt x="4489" y="108555"/>
                    </a:cubicBezTo>
                    <a:cubicBezTo>
                      <a:pt x="4000" y="106601"/>
                      <a:pt x="3816" y="104544"/>
                      <a:pt x="3023" y="102693"/>
                    </a:cubicBezTo>
                    <a:cubicBezTo>
                      <a:pt x="2329" y="101074"/>
                      <a:pt x="342" y="100040"/>
                      <a:pt x="93" y="98297"/>
                    </a:cubicBezTo>
                    <a:cubicBezTo>
                      <a:pt x="-538" y="93881"/>
                      <a:pt x="2088" y="90794"/>
                      <a:pt x="5954" y="89505"/>
                    </a:cubicBezTo>
                    <a:cubicBezTo>
                      <a:pt x="8773" y="88565"/>
                      <a:pt x="11815" y="88528"/>
                      <a:pt x="14746" y="88039"/>
                    </a:cubicBezTo>
                    <a:cubicBezTo>
                      <a:pt x="15128" y="87886"/>
                      <a:pt x="24498" y="83971"/>
                      <a:pt x="26469" y="83643"/>
                    </a:cubicBezTo>
                    <a:cubicBezTo>
                      <a:pt x="30832" y="82916"/>
                      <a:pt x="35262" y="82666"/>
                      <a:pt x="39658" y="82178"/>
                    </a:cubicBezTo>
                    <a:cubicBezTo>
                      <a:pt x="55958" y="74027"/>
                      <a:pt x="35435" y="83760"/>
                      <a:pt x="51381" y="77781"/>
                    </a:cubicBezTo>
                    <a:cubicBezTo>
                      <a:pt x="53426" y="77014"/>
                      <a:pt x="55085" y="75192"/>
                      <a:pt x="57243" y="74851"/>
                    </a:cubicBezTo>
                    <a:cubicBezTo>
                      <a:pt x="64496" y="73706"/>
                      <a:pt x="71896" y="73874"/>
                      <a:pt x="79223" y="73385"/>
                    </a:cubicBezTo>
                    <a:cubicBezTo>
                      <a:pt x="81665" y="72408"/>
                      <a:pt x="84690" y="72315"/>
                      <a:pt x="86550" y="70455"/>
                    </a:cubicBezTo>
                    <a:cubicBezTo>
                      <a:pt x="88410" y="68595"/>
                      <a:pt x="88305" y="65481"/>
                      <a:pt x="89481" y="63128"/>
                    </a:cubicBezTo>
                    <a:cubicBezTo>
                      <a:pt x="90269" y="61553"/>
                      <a:pt x="91435" y="60197"/>
                      <a:pt x="92412" y="58731"/>
                    </a:cubicBezTo>
                    <a:cubicBezTo>
                      <a:pt x="91923" y="56289"/>
                      <a:pt x="91820" y="53737"/>
                      <a:pt x="90946" y="51405"/>
                    </a:cubicBezTo>
                    <a:cubicBezTo>
                      <a:pt x="90328" y="49756"/>
                      <a:pt x="89391" y="48108"/>
                      <a:pt x="88016" y="47008"/>
                    </a:cubicBezTo>
                    <a:cubicBezTo>
                      <a:pt x="86515" y="45807"/>
                      <a:pt x="76656" y="44151"/>
                      <a:pt x="76293" y="44078"/>
                    </a:cubicBezTo>
                    <a:cubicBezTo>
                      <a:pt x="77270" y="42612"/>
                      <a:pt x="77978" y="40926"/>
                      <a:pt x="79223" y="39681"/>
                    </a:cubicBezTo>
                    <a:cubicBezTo>
                      <a:pt x="82062" y="36842"/>
                      <a:pt x="84443" y="36476"/>
                      <a:pt x="88016" y="35285"/>
                    </a:cubicBezTo>
                    <a:cubicBezTo>
                      <a:pt x="98247" y="25054"/>
                      <a:pt x="86911" y="35079"/>
                      <a:pt x="96808" y="29424"/>
                    </a:cubicBezTo>
                    <a:cubicBezTo>
                      <a:pt x="102124" y="26386"/>
                      <a:pt x="102536" y="23732"/>
                      <a:pt x="108531" y="22097"/>
                    </a:cubicBezTo>
                    <a:cubicBezTo>
                      <a:pt x="111863" y="21188"/>
                      <a:pt x="115402" y="21308"/>
                      <a:pt x="118789" y="20631"/>
                    </a:cubicBezTo>
                    <a:cubicBezTo>
                      <a:pt x="122739" y="19841"/>
                      <a:pt x="126604" y="18678"/>
                      <a:pt x="130512" y="17701"/>
                    </a:cubicBezTo>
                    <a:cubicBezTo>
                      <a:pt x="141360" y="12276"/>
                      <a:pt x="131856" y="17801"/>
                      <a:pt x="140769" y="10374"/>
                    </a:cubicBezTo>
                    <a:cubicBezTo>
                      <a:pt x="143875" y="7786"/>
                      <a:pt x="147446" y="6303"/>
                      <a:pt x="151027" y="4512"/>
                    </a:cubicBezTo>
                    <a:cubicBezTo>
                      <a:pt x="151516" y="3047"/>
                      <a:pt x="150953" y="234"/>
                      <a:pt x="152493" y="116"/>
                    </a:cubicBezTo>
                    <a:cubicBezTo>
                      <a:pt x="161468" y="-574"/>
                      <a:pt x="168719" y="1853"/>
                      <a:pt x="175939" y="5978"/>
                    </a:cubicBezTo>
                    <a:cubicBezTo>
                      <a:pt x="177468" y="6852"/>
                      <a:pt x="178870" y="7931"/>
                      <a:pt x="180335" y="8908"/>
                    </a:cubicBezTo>
                    <a:cubicBezTo>
                      <a:pt x="184241" y="20631"/>
                      <a:pt x="178382" y="6958"/>
                      <a:pt x="186196" y="14770"/>
                    </a:cubicBezTo>
                    <a:cubicBezTo>
                      <a:pt x="187288" y="15862"/>
                      <a:pt x="186805" y="17881"/>
                      <a:pt x="187662" y="19166"/>
                    </a:cubicBezTo>
                    <a:cubicBezTo>
                      <a:pt x="188812" y="20890"/>
                      <a:pt x="190731" y="21970"/>
                      <a:pt x="192058" y="23562"/>
                    </a:cubicBezTo>
                    <a:cubicBezTo>
                      <a:pt x="193186" y="24915"/>
                      <a:pt x="193614" y="26858"/>
                      <a:pt x="194989" y="27958"/>
                    </a:cubicBezTo>
                    <a:cubicBezTo>
                      <a:pt x="195947" y="28724"/>
                      <a:pt x="204860" y="30792"/>
                      <a:pt x="205246" y="30889"/>
                    </a:cubicBezTo>
                    <a:cubicBezTo>
                      <a:pt x="212085" y="30401"/>
                      <a:pt x="218990" y="30493"/>
                      <a:pt x="225762" y="29424"/>
                    </a:cubicBezTo>
                    <a:cubicBezTo>
                      <a:pt x="228360" y="29014"/>
                      <a:pt x="230593" y="27325"/>
                      <a:pt x="233089" y="26493"/>
                    </a:cubicBezTo>
                    <a:cubicBezTo>
                      <a:pt x="234999" y="25856"/>
                      <a:pt x="236996" y="25516"/>
                      <a:pt x="238950" y="25028"/>
                    </a:cubicBezTo>
                    <a:cubicBezTo>
                      <a:pt x="247856" y="19090"/>
                      <a:pt x="238396" y="24685"/>
                      <a:pt x="249208" y="20631"/>
                    </a:cubicBezTo>
                    <a:cubicBezTo>
                      <a:pt x="251253" y="19864"/>
                      <a:pt x="253061" y="18561"/>
                      <a:pt x="255069" y="17701"/>
                    </a:cubicBezTo>
                    <a:cubicBezTo>
                      <a:pt x="256489" y="17092"/>
                      <a:pt x="258000" y="16724"/>
                      <a:pt x="259466" y="16235"/>
                    </a:cubicBezTo>
                    <a:cubicBezTo>
                      <a:pt x="262885" y="17212"/>
                      <a:pt x="266543" y="17576"/>
                      <a:pt x="269723" y="19166"/>
                    </a:cubicBezTo>
                    <a:cubicBezTo>
                      <a:pt x="271576" y="20093"/>
                      <a:pt x="272395" y="22412"/>
                      <a:pt x="274119" y="23562"/>
                    </a:cubicBezTo>
                    <a:cubicBezTo>
                      <a:pt x="275405" y="24419"/>
                      <a:pt x="277050" y="24539"/>
                      <a:pt x="278516" y="25028"/>
                    </a:cubicBezTo>
                    <a:cubicBezTo>
                      <a:pt x="279493" y="26493"/>
                      <a:pt x="280752" y="27805"/>
                      <a:pt x="281446" y="29424"/>
                    </a:cubicBezTo>
                    <a:cubicBezTo>
                      <a:pt x="282239" y="31275"/>
                      <a:pt x="281795" y="33609"/>
                      <a:pt x="282912" y="35285"/>
                    </a:cubicBezTo>
                    <a:cubicBezTo>
                      <a:pt x="284536" y="37721"/>
                      <a:pt x="289195" y="38845"/>
                      <a:pt x="291704" y="39681"/>
                    </a:cubicBezTo>
                    <a:cubicBezTo>
                      <a:pt x="299519" y="38704"/>
                      <a:pt x="307361" y="37919"/>
                      <a:pt x="315150" y="36751"/>
                    </a:cubicBezTo>
                    <a:cubicBezTo>
                      <a:pt x="317142" y="36452"/>
                      <a:pt x="319161" y="36078"/>
                      <a:pt x="321012" y="35285"/>
                    </a:cubicBezTo>
                    <a:cubicBezTo>
                      <a:pt x="340916" y="26755"/>
                      <a:pt x="311262" y="37073"/>
                      <a:pt x="329804" y="30889"/>
                    </a:cubicBezTo>
                    <a:cubicBezTo>
                      <a:pt x="332735" y="31866"/>
                      <a:pt x="336026" y="32106"/>
                      <a:pt x="338596" y="33820"/>
                    </a:cubicBezTo>
                    <a:cubicBezTo>
                      <a:pt x="340628" y="35175"/>
                      <a:pt x="341901" y="37497"/>
                      <a:pt x="342993" y="39681"/>
                    </a:cubicBezTo>
                    <a:cubicBezTo>
                      <a:pt x="344375" y="42444"/>
                      <a:pt x="343353" y="46760"/>
                      <a:pt x="345923" y="48474"/>
                    </a:cubicBezTo>
                    <a:cubicBezTo>
                      <a:pt x="347388" y="49451"/>
                      <a:pt x="348966" y="50278"/>
                      <a:pt x="350319" y="51405"/>
                    </a:cubicBezTo>
                    <a:cubicBezTo>
                      <a:pt x="364091" y="62881"/>
                      <a:pt x="341292" y="46851"/>
                      <a:pt x="363508" y="61662"/>
                    </a:cubicBezTo>
                    <a:lnTo>
                      <a:pt x="367904" y="64593"/>
                    </a:lnTo>
                    <a:cubicBezTo>
                      <a:pt x="368392" y="66058"/>
                      <a:pt x="368277" y="67897"/>
                      <a:pt x="369369" y="68989"/>
                    </a:cubicBezTo>
                    <a:cubicBezTo>
                      <a:pt x="370461" y="70081"/>
                      <a:pt x="372410" y="69715"/>
                      <a:pt x="373766" y="70455"/>
                    </a:cubicBezTo>
                    <a:cubicBezTo>
                      <a:pt x="377811" y="72661"/>
                      <a:pt x="381852" y="74952"/>
                      <a:pt x="385489" y="77781"/>
                    </a:cubicBezTo>
                    <a:cubicBezTo>
                      <a:pt x="386883" y="78865"/>
                      <a:pt x="398212" y="88192"/>
                      <a:pt x="403073" y="90970"/>
                    </a:cubicBezTo>
                    <a:cubicBezTo>
                      <a:pt x="408314" y="93965"/>
                      <a:pt x="411193" y="94354"/>
                      <a:pt x="416262" y="98297"/>
                    </a:cubicBezTo>
                    <a:cubicBezTo>
                      <a:pt x="418443" y="99993"/>
                      <a:pt x="420058" y="102322"/>
                      <a:pt x="422123" y="104158"/>
                    </a:cubicBezTo>
                    <a:cubicBezTo>
                      <a:pt x="424461" y="106236"/>
                      <a:pt x="426848" y="108285"/>
                      <a:pt x="429450" y="110020"/>
                    </a:cubicBezTo>
                    <a:cubicBezTo>
                      <a:pt x="433072" y="112435"/>
                      <a:pt x="435800" y="113114"/>
                      <a:pt x="439708" y="114416"/>
                    </a:cubicBezTo>
                    <a:lnTo>
                      <a:pt x="448500" y="120278"/>
                    </a:lnTo>
                    <a:cubicBezTo>
                      <a:pt x="449965" y="121255"/>
                      <a:pt x="451225" y="122651"/>
                      <a:pt x="452896" y="123208"/>
                    </a:cubicBezTo>
                    <a:lnTo>
                      <a:pt x="457293" y="124674"/>
                    </a:lnTo>
                    <a:cubicBezTo>
                      <a:pt x="458270" y="126139"/>
                      <a:pt x="458978" y="127825"/>
                      <a:pt x="460223" y="129070"/>
                    </a:cubicBezTo>
                    <a:cubicBezTo>
                      <a:pt x="463064" y="131912"/>
                      <a:pt x="465439" y="132274"/>
                      <a:pt x="469016" y="133466"/>
                    </a:cubicBezTo>
                    <a:cubicBezTo>
                      <a:pt x="469993" y="134931"/>
                      <a:pt x="471158" y="136287"/>
                      <a:pt x="471946" y="137862"/>
                    </a:cubicBezTo>
                    <a:cubicBezTo>
                      <a:pt x="472637" y="139244"/>
                      <a:pt x="472555" y="140973"/>
                      <a:pt x="473412" y="142258"/>
                    </a:cubicBezTo>
                    <a:cubicBezTo>
                      <a:pt x="475671" y="145646"/>
                      <a:pt x="478957" y="147421"/>
                      <a:pt x="482204" y="149585"/>
                    </a:cubicBezTo>
                    <a:cubicBezTo>
                      <a:pt x="485687" y="160037"/>
                      <a:pt x="480748" y="147401"/>
                      <a:pt x="488066" y="158378"/>
                    </a:cubicBezTo>
                    <a:cubicBezTo>
                      <a:pt x="492532" y="165077"/>
                      <a:pt x="485553" y="161448"/>
                      <a:pt x="493927" y="164239"/>
                    </a:cubicBezTo>
                    <a:cubicBezTo>
                      <a:pt x="508742" y="186459"/>
                      <a:pt x="492707" y="163654"/>
                      <a:pt x="504185" y="177428"/>
                    </a:cubicBezTo>
                    <a:cubicBezTo>
                      <a:pt x="505312" y="178781"/>
                      <a:pt x="505946" y="180508"/>
                      <a:pt x="507116" y="181824"/>
                    </a:cubicBezTo>
                    <a:cubicBezTo>
                      <a:pt x="509870" y="184922"/>
                      <a:pt x="513609" y="187168"/>
                      <a:pt x="515908" y="190616"/>
                    </a:cubicBezTo>
                    <a:cubicBezTo>
                      <a:pt x="519816" y="196477"/>
                      <a:pt x="517374" y="194035"/>
                      <a:pt x="523235" y="197943"/>
                    </a:cubicBezTo>
                    <a:cubicBezTo>
                      <a:pt x="524212" y="200385"/>
                      <a:pt x="524906" y="202961"/>
                      <a:pt x="526166" y="205270"/>
                    </a:cubicBezTo>
                    <a:cubicBezTo>
                      <a:pt x="527853" y="208362"/>
                      <a:pt x="532027" y="214062"/>
                      <a:pt x="532027" y="214062"/>
                    </a:cubicBezTo>
                    <a:cubicBezTo>
                      <a:pt x="531539" y="216504"/>
                      <a:pt x="532010" y="219362"/>
                      <a:pt x="530562" y="221389"/>
                    </a:cubicBezTo>
                    <a:cubicBezTo>
                      <a:pt x="526047" y="227710"/>
                      <a:pt x="506344" y="222908"/>
                      <a:pt x="505650" y="222855"/>
                    </a:cubicBezTo>
                    <a:lnTo>
                      <a:pt x="459344" y="227690"/>
                    </a:lnTo>
                    <a:lnTo>
                      <a:pt x="373766" y="230181"/>
                    </a:lnTo>
                    <a:cubicBezTo>
                      <a:pt x="358770" y="230840"/>
                      <a:pt x="370751" y="230956"/>
                      <a:pt x="369369" y="231647"/>
                    </a:cubicBezTo>
                    <a:cubicBezTo>
                      <a:pt x="367794" y="232435"/>
                      <a:pt x="366592" y="233884"/>
                      <a:pt x="364973" y="234578"/>
                    </a:cubicBezTo>
                    <a:cubicBezTo>
                      <a:pt x="363122" y="235371"/>
                      <a:pt x="361022" y="235406"/>
                      <a:pt x="359112" y="236043"/>
                    </a:cubicBezTo>
                    <a:cubicBezTo>
                      <a:pt x="344613" y="240876"/>
                      <a:pt x="359658" y="237990"/>
                      <a:pt x="340062" y="240439"/>
                    </a:cubicBezTo>
                    <a:cubicBezTo>
                      <a:pt x="330155" y="245392"/>
                      <a:pt x="324536" y="248810"/>
                      <a:pt x="315150" y="252162"/>
                    </a:cubicBezTo>
                    <a:cubicBezTo>
                      <a:pt x="310786" y="253721"/>
                      <a:pt x="301962" y="256558"/>
                      <a:pt x="301962" y="256558"/>
                    </a:cubicBezTo>
                    <a:cubicBezTo>
                      <a:pt x="289375" y="264950"/>
                      <a:pt x="305295" y="254893"/>
                      <a:pt x="293169" y="260955"/>
                    </a:cubicBezTo>
                    <a:cubicBezTo>
                      <a:pt x="283049" y="266015"/>
                      <a:pt x="295111" y="262300"/>
                      <a:pt x="282912" y="265351"/>
                    </a:cubicBezTo>
                    <a:cubicBezTo>
                      <a:pt x="281447" y="266328"/>
                      <a:pt x="280171" y="267679"/>
                      <a:pt x="278516" y="268281"/>
                    </a:cubicBezTo>
                    <a:cubicBezTo>
                      <a:pt x="274731" y="269657"/>
                      <a:pt x="266793" y="271212"/>
                      <a:pt x="266793" y="271212"/>
                    </a:cubicBezTo>
                    <a:cubicBezTo>
                      <a:pt x="258340" y="276847"/>
                      <a:pt x="266497" y="271966"/>
                      <a:pt x="258000" y="275608"/>
                    </a:cubicBezTo>
                    <a:cubicBezTo>
                      <a:pt x="255992" y="276468"/>
                      <a:pt x="254211" y="277848"/>
                      <a:pt x="252139" y="278539"/>
                    </a:cubicBezTo>
                    <a:cubicBezTo>
                      <a:pt x="249776" y="279327"/>
                      <a:pt x="247198" y="279289"/>
                      <a:pt x="244812" y="280005"/>
                    </a:cubicBezTo>
                    <a:cubicBezTo>
                      <a:pt x="242293" y="280761"/>
                      <a:pt x="240184" y="281409"/>
                      <a:pt x="237485" y="282935"/>
                    </a:cubicBezTo>
                    <a:cubicBezTo>
                      <a:pt x="234786" y="284461"/>
                      <a:pt x="231734" y="286208"/>
                      <a:pt x="228620" y="289163"/>
                    </a:cubicBezTo>
                    <a:cubicBezTo>
                      <a:pt x="225506" y="292118"/>
                      <a:pt x="224162" y="300483"/>
                      <a:pt x="218801" y="300666"/>
                    </a:cubicBezTo>
                    <a:cubicBezTo>
                      <a:pt x="213440" y="300849"/>
                      <a:pt x="213157" y="286088"/>
                      <a:pt x="196454" y="290262"/>
                    </a:cubicBezTo>
                    <a:cubicBezTo>
                      <a:pt x="194500" y="291239"/>
                      <a:pt x="192601" y="292333"/>
                      <a:pt x="190593" y="293193"/>
                    </a:cubicBezTo>
                    <a:cubicBezTo>
                      <a:pt x="189173" y="293802"/>
                      <a:pt x="187432" y="293731"/>
                      <a:pt x="186196" y="294658"/>
                    </a:cubicBezTo>
                    <a:cubicBezTo>
                      <a:pt x="185322" y="295313"/>
                      <a:pt x="194623" y="306235"/>
                      <a:pt x="195356" y="305502"/>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3" name="Freeform: Shape 42">
                <a:extLst>
                  <a:ext uri="{FF2B5EF4-FFF2-40B4-BE49-F238E27FC236}">
                    <a16:creationId xmlns:a16="http://schemas.microsoft.com/office/drawing/2014/main" id="{6998C17F-9F45-435A-ADEB-D074F0E8C7ED}"/>
                  </a:ext>
                </a:extLst>
              </p:cNvPr>
              <p:cNvSpPr/>
              <p:nvPr/>
            </p:nvSpPr>
            <p:spPr>
              <a:xfrm>
                <a:off x="4416669" y="2880311"/>
                <a:ext cx="878120" cy="392723"/>
              </a:xfrm>
              <a:custGeom>
                <a:avLst/>
                <a:gdLst>
                  <a:gd name="connsiteX0" fmla="*/ 7327 w 878120"/>
                  <a:gd name="connsiteY0" fmla="*/ 241789 h 392723"/>
                  <a:gd name="connsiteX1" fmla="*/ 7327 w 878120"/>
                  <a:gd name="connsiteY1" fmla="*/ 241789 h 392723"/>
                  <a:gd name="connsiteX2" fmla="*/ 26377 w 878120"/>
                  <a:gd name="connsiteY2" fmla="*/ 260839 h 392723"/>
                  <a:gd name="connsiteX3" fmla="*/ 21981 w 878120"/>
                  <a:gd name="connsiteY3" fmla="*/ 282819 h 392723"/>
                  <a:gd name="connsiteX4" fmla="*/ 16119 w 878120"/>
                  <a:gd name="connsiteY4" fmla="*/ 284285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7362 w 878120"/>
                  <a:gd name="connsiteY285" fmla="*/ 133350 h 392723"/>
                  <a:gd name="connsiteX286" fmla="*/ 574431 w 878120"/>
                  <a:gd name="connsiteY286" fmla="*/ 139212 h 392723"/>
                  <a:gd name="connsiteX287" fmla="*/ 565639 w 878120"/>
                  <a:gd name="connsiteY287" fmla="*/ 142142 h 392723"/>
                  <a:gd name="connsiteX288" fmla="*/ 540727 w 878120"/>
                  <a:gd name="connsiteY288" fmla="*/ 140677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26377 w 878120"/>
                  <a:gd name="connsiteY2" fmla="*/ 260839 h 392723"/>
                  <a:gd name="connsiteX3" fmla="*/ 21981 w 878120"/>
                  <a:gd name="connsiteY3" fmla="*/ 282819 h 392723"/>
                  <a:gd name="connsiteX4" fmla="*/ 16119 w 878120"/>
                  <a:gd name="connsiteY4" fmla="*/ 284285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7362 w 878120"/>
                  <a:gd name="connsiteY285" fmla="*/ 133350 h 392723"/>
                  <a:gd name="connsiteX286" fmla="*/ 574431 w 878120"/>
                  <a:gd name="connsiteY286" fmla="*/ 139212 h 392723"/>
                  <a:gd name="connsiteX287" fmla="*/ 565639 w 878120"/>
                  <a:gd name="connsiteY287" fmla="*/ 142142 h 392723"/>
                  <a:gd name="connsiteX288" fmla="*/ 542632 w 878120"/>
                  <a:gd name="connsiteY288" fmla="*/ 12258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26377 w 878120"/>
                  <a:gd name="connsiteY2" fmla="*/ 260839 h 392723"/>
                  <a:gd name="connsiteX3" fmla="*/ 21981 w 878120"/>
                  <a:gd name="connsiteY3" fmla="*/ 282819 h 392723"/>
                  <a:gd name="connsiteX4" fmla="*/ 16119 w 878120"/>
                  <a:gd name="connsiteY4" fmla="*/ 284285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7362 w 878120"/>
                  <a:gd name="connsiteY285" fmla="*/ 133350 h 392723"/>
                  <a:gd name="connsiteX286" fmla="*/ 574431 w 878120"/>
                  <a:gd name="connsiteY286" fmla="*/ 139212 h 392723"/>
                  <a:gd name="connsiteX287" fmla="*/ 556114 w 878120"/>
                  <a:gd name="connsiteY287" fmla="*/ 112614 h 392723"/>
                  <a:gd name="connsiteX288" fmla="*/ 542632 w 878120"/>
                  <a:gd name="connsiteY288" fmla="*/ 12258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26377 w 878120"/>
                  <a:gd name="connsiteY2" fmla="*/ 260839 h 392723"/>
                  <a:gd name="connsiteX3" fmla="*/ 21981 w 878120"/>
                  <a:gd name="connsiteY3" fmla="*/ 282819 h 392723"/>
                  <a:gd name="connsiteX4" fmla="*/ 16119 w 878120"/>
                  <a:gd name="connsiteY4" fmla="*/ 284285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7362 w 878120"/>
                  <a:gd name="connsiteY285" fmla="*/ 133350 h 392723"/>
                  <a:gd name="connsiteX286" fmla="*/ 571573 w 878120"/>
                  <a:gd name="connsiteY286" fmla="*/ 118257 h 392723"/>
                  <a:gd name="connsiteX287" fmla="*/ 556114 w 878120"/>
                  <a:gd name="connsiteY287" fmla="*/ 112614 h 392723"/>
                  <a:gd name="connsiteX288" fmla="*/ 542632 w 878120"/>
                  <a:gd name="connsiteY288" fmla="*/ 12258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26377 w 878120"/>
                  <a:gd name="connsiteY2" fmla="*/ 260839 h 392723"/>
                  <a:gd name="connsiteX3" fmla="*/ 21981 w 878120"/>
                  <a:gd name="connsiteY3" fmla="*/ 282819 h 392723"/>
                  <a:gd name="connsiteX4" fmla="*/ 16119 w 878120"/>
                  <a:gd name="connsiteY4" fmla="*/ 284285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2258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26377 w 878120"/>
                  <a:gd name="connsiteY2" fmla="*/ 260839 h 392723"/>
                  <a:gd name="connsiteX3" fmla="*/ 21981 w 878120"/>
                  <a:gd name="connsiteY3" fmla="*/ 282819 h 392723"/>
                  <a:gd name="connsiteX4" fmla="*/ 16119 w 878120"/>
                  <a:gd name="connsiteY4" fmla="*/ 284285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16119 w 878120"/>
                  <a:gd name="connsiteY4" fmla="*/ 284285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7546 w 878120"/>
                  <a:gd name="connsiteY4" fmla="*/ 281427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7150 w 878120"/>
                  <a:gd name="connsiteY19" fmla="*/ 381000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7546 w 878120"/>
                  <a:gd name="connsiteY4" fmla="*/ 281427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6198 w 878120"/>
                  <a:gd name="connsiteY19" fmla="*/ 371475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75543 w 878120"/>
                  <a:gd name="connsiteY252" fmla="*/ 30773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7546 w 878120"/>
                  <a:gd name="connsiteY4" fmla="*/ 281427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6198 w 878120"/>
                  <a:gd name="connsiteY19" fmla="*/ 371475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698989 w 878120"/>
                  <a:gd name="connsiteY249" fmla="*/ 49823 h 392723"/>
                  <a:gd name="connsiteX250" fmla="*/ 685800 w 878120"/>
                  <a:gd name="connsiteY250" fmla="*/ 39565 h 392723"/>
                  <a:gd name="connsiteX251" fmla="*/ 684335 w 878120"/>
                  <a:gd name="connsiteY251" fmla="*/ 35169 h 392723"/>
                  <a:gd name="connsiteX252" fmla="*/ 686973 w 878120"/>
                  <a:gd name="connsiteY252" fmla="*/ 27915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7546 w 878120"/>
                  <a:gd name="connsiteY4" fmla="*/ 281427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6198 w 878120"/>
                  <a:gd name="connsiteY19" fmla="*/ 371475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3385 w 878120"/>
                  <a:gd name="connsiteY248" fmla="*/ 54219 h 392723"/>
                  <a:gd name="connsiteX249" fmla="*/ 700894 w 878120"/>
                  <a:gd name="connsiteY249" fmla="*/ 34583 h 392723"/>
                  <a:gd name="connsiteX250" fmla="*/ 685800 w 878120"/>
                  <a:gd name="connsiteY250" fmla="*/ 39565 h 392723"/>
                  <a:gd name="connsiteX251" fmla="*/ 684335 w 878120"/>
                  <a:gd name="connsiteY251" fmla="*/ 35169 h 392723"/>
                  <a:gd name="connsiteX252" fmla="*/ 686973 w 878120"/>
                  <a:gd name="connsiteY252" fmla="*/ 27915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7546 w 878120"/>
                  <a:gd name="connsiteY4" fmla="*/ 281427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6198 w 878120"/>
                  <a:gd name="connsiteY19" fmla="*/ 371475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10712 w 878120"/>
                  <a:gd name="connsiteY247" fmla="*/ 60081 h 392723"/>
                  <a:gd name="connsiteX248" fmla="*/ 705290 w 878120"/>
                  <a:gd name="connsiteY248" fmla="*/ 52314 h 392723"/>
                  <a:gd name="connsiteX249" fmla="*/ 700894 w 878120"/>
                  <a:gd name="connsiteY249" fmla="*/ 34583 h 392723"/>
                  <a:gd name="connsiteX250" fmla="*/ 685800 w 878120"/>
                  <a:gd name="connsiteY250" fmla="*/ 39565 h 392723"/>
                  <a:gd name="connsiteX251" fmla="*/ 684335 w 878120"/>
                  <a:gd name="connsiteY251" fmla="*/ 35169 h 392723"/>
                  <a:gd name="connsiteX252" fmla="*/ 686973 w 878120"/>
                  <a:gd name="connsiteY252" fmla="*/ 27915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7546 w 878120"/>
                  <a:gd name="connsiteY4" fmla="*/ 281427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6198 w 878120"/>
                  <a:gd name="connsiteY19" fmla="*/ 371475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5366 w 878120"/>
                  <a:gd name="connsiteY245" fmla="*/ 73269 h 392723"/>
                  <a:gd name="connsiteX246" fmla="*/ 715108 w 878120"/>
                  <a:gd name="connsiteY246" fmla="*/ 61546 h 392723"/>
                  <a:gd name="connsiteX247" fmla="*/ 722142 w 878120"/>
                  <a:gd name="connsiteY247" fmla="*/ 57223 h 392723"/>
                  <a:gd name="connsiteX248" fmla="*/ 705290 w 878120"/>
                  <a:gd name="connsiteY248" fmla="*/ 52314 h 392723"/>
                  <a:gd name="connsiteX249" fmla="*/ 700894 w 878120"/>
                  <a:gd name="connsiteY249" fmla="*/ 34583 h 392723"/>
                  <a:gd name="connsiteX250" fmla="*/ 685800 w 878120"/>
                  <a:gd name="connsiteY250" fmla="*/ 39565 h 392723"/>
                  <a:gd name="connsiteX251" fmla="*/ 684335 w 878120"/>
                  <a:gd name="connsiteY251" fmla="*/ 35169 h 392723"/>
                  <a:gd name="connsiteX252" fmla="*/ 686973 w 878120"/>
                  <a:gd name="connsiteY252" fmla="*/ 27915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 name="connsiteX0" fmla="*/ 7327 w 878120"/>
                  <a:gd name="connsiteY0" fmla="*/ 241789 h 392723"/>
                  <a:gd name="connsiteX1" fmla="*/ 7327 w 878120"/>
                  <a:gd name="connsiteY1" fmla="*/ 241789 h 392723"/>
                  <a:gd name="connsiteX2" fmla="*/ 13042 w 878120"/>
                  <a:gd name="connsiteY2" fmla="*/ 262744 h 392723"/>
                  <a:gd name="connsiteX3" fmla="*/ 21981 w 878120"/>
                  <a:gd name="connsiteY3" fmla="*/ 282819 h 392723"/>
                  <a:gd name="connsiteX4" fmla="*/ 7546 w 878120"/>
                  <a:gd name="connsiteY4" fmla="*/ 281427 h 392723"/>
                  <a:gd name="connsiteX5" fmla="*/ 5862 w 878120"/>
                  <a:gd name="connsiteY5" fmla="*/ 294542 h 392723"/>
                  <a:gd name="connsiteX6" fmla="*/ 2931 w 878120"/>
                  <a:gd name="connsiteY6" fmla="*/ 309196 h 392723"/>
                  <a:gd name="connsiteX7" fmla="*/ 0 w 878120"/>
                  <a:gd name="connsiteY7" fmla="*/ 313592 h 392723"/>
                  <a:gd name="connsiteX8" fmla="*/ 2931 w 878120"/>
                  <a:gd name="connsiteY8" fmla="*/ 322385 h 392723"/>
                  <a:gd name="connsiteX9" fmla="*/ 4396 w 878120"/>
                  <a:gd name="connsiteY9" fmla="*/ 326781 h 392723"/>
                  <a:gd name="connsiteX10" fmla="*/ 8793 w 878120"/>
                  <a:gd name="connsiteY10" fmla="*/ 332642 h 392723"/>
                  <a:gd name="connsiteX11" fmla="*/ 11723 w 878120"/>
                  <a:gd name="connsiteY11" fmla="*/ 347296 h 392723"/>
                  <a:gd name="connsiteX12" fmla="*/ 17585 w 878120"/>
                  <a:gd name="connsiteY12" fmla="*/ 363415 h 392723"/>
                  <a:gd name="connsiteX13" fmla="*/ 21981 w 878120"/>
                  <a:gd name="connsiteY13" fmla="*/ 372208 h 392723"/>
                  <a:gd name="connsiteX14" fmla="*/ 27843 w 878120"/>
                  <a:gd name="connsiteY14" fmla="*/ 381000 h 392723"/>
                  <a:gd name="connsiteX15" fmla="*/ 36635 w 878120"/>
                  <a:gd name="connsiteY15" fmla="*/ 383931 h 392723"/>
                  <a:gd name="connsiteX16" fmla="*/ 41031 w 878120"/>
                  <a:gd name="connsiteY16" fmla="*/ 388327 h 392723"/>
                  <a:gd name="connsiteX17" fmla="*/ 51289 w 878120"/>
                  <a:gd name="connsiteY17" fmla="*/ 392723 h 392723"/>
                  <a:gd name="connsiteX18" fmla="*/ 54219 w 878120"/>
                  <a:gd name="connsiteY18" fmla="*/ 388327 h 392723"/>
                  <a:gd name="connsiteX19" fmla="*/ 56198 w 878120"/>
                  <a:gd name="connsiteY19" fmla="*/ 371475 h 392723"/>
                  <a:gd name="connsiteX20" fmla="*/ 58616 w 878120"/>
                  <a:gd name="connsiteY20" fmla="*/ 376604 h 392723"/>
                  <a:gd name="connsiteX21" fmla="*/ 61546 w 878120"/>
                  <a:gd name="connsiteY21" fmla="*/ 372208 h 392723"/>
                  <a:gd name="connsiteX22" fmla="*/ 63012 w 878120"/>
                  <a:gd name="connsiteY22" fmla="*/ 366346 h 392723"/>
                  <a:gd name="connsiteX23" fmla="*/ 67408 w 878120"/>
                  <a:gd name="connsiteY23" fmla="*/ 364881 h 392723"/>
                  <a:gd name="connsiteX24" fmla="*/ 115766 w 878120"/>
                  <a:gd name="connsiteY24" fmla="*/ 369277 h 392723"/>
                  <a:gd name="connsiteX25" fmla="*/ 146539 w 878120"/>
                  <a:gd name="connsiteY25" fmla="*/ 363415 h 392723"/>
                  <a:gd name="connsiteX26" fmla="*/ 150935 w 878120"/>
                  <a:gd name="connsiteY26" fmla="*/ 360485 h 392723"/>
                  <a:gd name="connsiteX27" fmla="*/ 153866 w 878120"/>
                  <a:gd name="connsiteY27" fmla="*/ 356089 h 392723"/>
                  <a:gd name="connsiteX28" fmla="*/ 162658 w 878120"/>
                  <a:gd name="connsiteY28" fmla="*/ 351692 h 392723"/>
                  <a:gd name="connsiteX29" fmla="*/ 171450 w 878120"/>
                  <a:gd name="connsiteY29" fmla="*/ 344365 h 392723"/>
                  <a:gd name="connsiteX30" fmla="*/ 175846 w 878120"/>
                  <a:gd name="connsiteY30" fmla="*/ 339969 h 392723"/>
                  <a:gd name="connsiteX31" fmla="*/ 177312 w 878120"/>
                  <a:gd name="connsiteY31" fmla="*/ 335573 h 392723"/>
                  <a:gd name="connsiteX32" fmla="*/ 180243 w 878120"/>
                  <a:gd name="connsiteY32" fmla="*/ 331177 h 392723"/>
                  <a:gd name="connsiteX33" fmla="*/ 181708 w 878120"/>
                  <a:gd name="connsiteY33" fmla="*/ 326781 h 392723"/>
                  <a:gd name="connsiteX34" fmla="*/ 183173 w 878120"/>
                  <a:gd name="connsiteY34" fmla="*/ 320919 h 392723"/>
                  <a:gd name="connsiteX35" fmla="*/ 186104 w 878120"/>
                  <a:gd name="connsiteY35" fmla="*/ 316523 h 392723"/>
                  <a:gd name="connsiteX36" fmla="*/ 190500 w 878120"/>
                  <a:gd name="connsiteY36" fmla="*/ 306265 h 392723"/>
                  <a:gd name="connsiteX37" fmla="*/ 194896 w 878120"/>
                  <a:gd name="connsiteY37" fmla="*/ 297473 h 392723"/>
                  <a:gd name="connsiteX38" fmla="*/ 199293 w 878120"/>
                  <a:gd name="connsiteY38" fmla="*/ 293077 h 392723"/>
                  <a:gd name="connsiteX39" fmla="*/ 205154 w 878120"/>
                  <a:gd name="connsiteY39" fmla="*/ 284285 h 392723"/>
                  <a:gd name="connsiteX40" fmla="*/ 213946 w 878120"/>
                  <a:gd name="connsiteY40" fmla="*/ 274027 h 392723"/>
                  <a:gd name="connsiteX41" fmla="*/ 219808 w 878120"/>
                  <a:gd name="connsiteY41" fmla="*/ 266700 h 392723"/>
                  <a:gd name="connsiteX42" fmla="*/ 221273 w 878120"/>
                  <a:gd name="connsiteY42" fmla="*/ 262304 h 392723"/>
                  <a:gd name="connsiteX43" fmla="*/ 225669 w 878120"/>
                  <a:gd name="connsiteY43" fmla="*/ 257908 h 392723"/>
                  <a:gd name="connsiteX44" fmla="*/ 227135 w 878120"/>
                  <a:gd name="connsiteY44" fmla="*/ 253512 h 392723"/>
                  <a:gd name="connsiteX45" fmla="*/ 240323 w 878120"/>
                  <a:gd name="connsiteY45" fmla="*/ 243254 h 392723"/>
                  <a:gd name="connsiteX46" fmla="*/ 244719 w 878120"/>
                  <a:gd name="connsiteY46" fmla="*/ 238858 h 392723"/>
                  <a:gd name="connsiteX47" fmla="*/ 250581 w 878120"/>
                  <a:gd name="connsiteY47" fmla="*/ 237392 h 392723"/>
                  <a:gd name="connsiteX48" fmla="*/ 254977 w 878120"/>
                  <a:gd name="connsiteY48" fmla="*/ 234462 h 392723"/>
                  <a:gd name="connsiteX49" fmla="*/ 259373 w 878120"/>
                  <a:gd name="connsiteY49" fmla="*/ 232996 h 392723"/>
                  <a:gd name="connsiteX50" fmla="*/ 269631 w 878120"/>
                  <a:gd name="connsiteY50" fmla="*/ 224204 h 392723"/>
                  <a:gd name="connsiteX51" fmla="*/ 274027 w 878120"/>
                  <a:gd name="connsiteY51" fmla="*/ 208085 h 392723"/>
                  <a:gd name="connsiteX52" fmla="*/ 275493 w 878120"/>
                  <a:gd name="connsiteY52" fmla="*/ 202223 h 392723"/>
                  <a:gd name="connsiteX53" fmla="*/ 278423 w 878120"/>
                  <a:gd name="connsiteY53" fmla="*/ 196362 h 392723"/>
                  <a:gd name="connsiteX54" fmla="*/ 284285 w 878120"/>
                  <a:gd name="connsiteY54" fmla="*/ 186104 h 392723"/>
                  <a:gd name="connsiteX55" fmla="*/ 300404 w 878120"/>
                  <a:gd name="connsiteY55" fmla="*/ 187569 h 392723"/>
                  <a:gd name="connsiteX56" fmla="*/ 307731 w 878120"/>
                  <a:gd name="connsiteY56" fmla="*/ 189035 h 392723"/>
                  <a:gd name="connsiteX57" fmla="*/ 317989 w 878120"/>
                  <a:gd name="connsiteY57" fmla="*/ 187569 h 392723"/>
                  <a:gd name="connsiteX58" fmla="*/ 326781 w 878120"/>
                  <a:gd name="connsiteY58" fmla="*/ 184639 h 392723"/>
                  <a:gd name="connsiteX59" fmla="*/ 332643 w 878120"/>
                  <a:gd name="connsiteY59" fmla="*/ 180242 h 392723"/>
                  <a:gd name="connsiteX60" fmla="*/ 339969 w 878120"/>
                  <a:gd name="connsiteY60" fmla="*/ 175846 h 392723"/>
                  <a:gd name="connsiteX61" fmla="*/ 351693 w 878120"/>
                  <a:gd name="connsiteY61" fmla="*/ 168519 h 392723"/>
                  <a:gd name="connsiteX62" fmla="*/ 367812 w 878120"/>
                  <a:gd name="connsiteY62" fmla="*/ 161192 h 392723"/>
                  <a:gd name="connsiteX63" fmla="*/ 373673 w 878120"/>
                  <a:gd name="connsiteY63" fmla="*/ 155331 h 392723"/>
                  <a:gd name="connsiteX64" fmla="*/ 379535 w 878120"/>
                  <a:gd name="connsiteY64" fmla="*/ 153865 h 392723"/>
                  <a:gd name="connsiteX65" fmla="*/ 383931 w 878120"/>
                  <a:gd name="connsiteY65" fmla="*/ 150935 h 392723"/>
                  <a:gd name="connsiteX66" fmla="*/ 392723 w 878120"/>
                  <a:gd name="connsiteY66" fmla="*/ 152400 h 392723"/>
                  <a:gd name="connsiteX67" fmla="*/ 408843 w 878120"/>
                  <a:gd name="connsiteY67" fmla="*/ 153865 h 392723"/>
                  <a:gd name="connsiteX68" fmla="*/ 419100 w 878120"/>
                  <a:gd name="connsiteY68" fmla="*/ 156796 h 392723"/>
                  <a:gd name="connsiteX69" fmla="*/ 427893 w 878120"/>
                  <a:gd name="connsiteY69" fmla="*/ 158262 h 392723"/>
                  <a:gd name="connsiteX70" fmla="*/ 429358 w 878120"/>
                  <a:gd name="connsiteY70" fmla="*/ 167054 h 392723"/>
                  <a:gd name="connsiteX71" fmla="*/ 438150 w 878120"/>
                  <a:gd name="connsiteY71" fmla="*/ 175846 h 392723"/>
                  <a:gd name="connsiteX72" fmla="*/ 442546 w 878120"/>
                  <a:gd name="connsiteY72" fmla="*/ 181708 h 392723"/>
                  <a:gd name="connsiteX73" fmla="*/ 446943 w 878120"/>
                  <a:gd name="connsiteY73" fmla="*/ 190500 h 392723"/>
                  <a:gd name="connsiteX74" fmla="*/ 451339 w 878120"/>
                  <a:gd name="connsiteY74" fmla="*/ 200758 h 392723"/>
                  <a:gd name="connsiteX75" fmla="*/ 455735 w 878120"/>
                  <a:gd name="connsiteY75" fmla="*/ 205154 h 392723"/>
                  <a:gd name="connsiteX76" fmla="*/ 461596 w 878120"/>
                  <a:gd name="connsiteY76" fmla="*/ 211015 h 392723"/>
                  <a:gd name="connsiteX77" fmla="*/ 467458 w 878120"/>
                  <a:gd name="connsiteY77" fmla="*/ 216877 h 392723"/>
                  <a:gd name="connsiteX78" fmla="*/ 471854 w 878120"/>
                  <a:gd name="connsiteY78" fmla="*/ 219808 h 392723"/>
                  <a:gd name="connsiteX79" fmla="*/ 477716 w 878120"/>
                  <a:gd name="connsiteY79" fmla="*/ 228600 h 392723"/>
                  <a:gd name="connsiteX80" fmla="*/ 482112 w 878120"/>
                  <a:gd name="connsiteY80" fmla="*/ 230065 h 392723"/>
                  <a:gd name="connsiteX81" fmla="*/ 495300 w 878120"/>
                  <a:gd name="connsiteY81" fmla="*/ 240323 h 392723"/>
                  <a:gd name="connsiteX82" fmla="*/ 501162 w 878120"/>
                  <a:gd name="connsiteY82" fmla="*/ 249115 h 392723"/>
                  <a:gd name="connsiteX83" fmla="*/ 505558 w 878120"/>
                  <a:gd name="connsiteY83" fmla="*/ 257908 h 392723"/>
                  <a:gd name="connsiteX84" fmla="*/ 514350 w 878120"/>
                  <a:gd name="connsiteY84" fmla="*/ 260839 h 392723"/>
                  <a:gd name="connsiteX85" fmla="*/ 526073 w 878120"/>
                  <a:gd name="connsiteY85" fmla="*/ 265235 h 392723"/>
                  <a:gd name="connsiteX86" fmla="*/ 539262 w 878120"/>
                  <a:gd name="connsiteY86" fmla="*/ 275492 h 392723"/>
                  <a:gd name="connsiteX87" fmla="*/ 542193 w 878120"/>
                  <a:gd name="connsiteY87" fmla="*/ 279889 h 392723"/>
                  <a:gd name="connsiteX88" fmla="*/ 550985 w 878120"/>
                  <a:gd name="connsiteY88" fmla="*/ 284285 h 392723"/>
                  <a:gd name="connsiteX89" fmla="*/ 555381 w 878120"/>
                  <a:gd name="connsiteY89" fmla="*/ 288681 h 392723"/>
                  <a:gd name="connsiteX90" fmla="*/ 556846 w 878120"/>
                  <a:gd name="connsiteY90" fmla="*/ 293077 h 392723"/>
                  <a:gd name="connsiteX91" fmla="*/ 559777 w 878120"/>
                  <a:gd name="connsiteY91" fmla="*/ 297473 h 392723"/>
                  <a:gd name="connsiteX92" fmla="*/ 561243 w 878120"/>
                  <a:gd name="connsiteY92" fmla="*/ 303335 h 392723"/>
                  <a:gd name="connsiteX93" fmla="*/ 556846 w 878120"/>
                  <a:gd name="connsiteY93" fmla="*/ 325315 h 392723"/>
                  <a:gd name="connsiteX94" fmla="*/ 553916 w 878120"/>
                  <a:gd name="connsiteY94" fmla="*/ 331177 h 392723"/>
                  <a:gd name="connsiteX95" fmla="*/ 559777 w 878120"/>
                  <a:gd name="connsiteY95" fmla="*/ 344365 h 392723"/>
                  <a:gd name="connsiteX96" fmla="*/ 570035 w 878120"/>
                  <a:gd name="connsiteY96" fmla="*/ 351692 h 392723"/>
                  <a:gd name="connsiteX97" fmla="*/ 574431 w 878120"/>
                  <a:gd name="connsiteY97" fmla="*/ 356089 h 392723"/>
                  <a:gd name="connsiteX98" fmla="*/ 577362 w 878120"/>
                  <a:gd name="connsiteY98" fmla="*/ 360485 h 392723"/>
                  <a:gd name="connsiteX99" fmla="*/ 581758 w 878120"/>
                  <a:gd name="connsiteY99" fmla="*/ 361950 h 392723"/>
                  <a:gd name="connsiteX100" fmla="*/ 590550 w 878120"/>
                  <a:gd name="connsiteY100" fmla="*/ 369277 h 392723"/>
                  <a:gd name="connsiteX101" fmla="*/ 594946 w 878120"/>
                  <a:gd name="connsiteY101" fmla="*/ 363415 h 392723"/>
                  <a:gd name="connsiteX102" fmla="*/ 596412 w 878120"/>
                  <a:gd name="connsiteY102" fmla="*/ 357554 h 392723"/>
                  <a:gd name="connsiteX103" fmla="*/ 593481 w 878120"/>
                  <a:gd name="connsiteY103" fmla="*/ 342900 h 392723"/>
                  <a:gd name="connsiteX104" fmla="*/ 592016 w 878120"/>
                  <a:gd name="connsiteY104" fmla="*/ 334108 h 392723"/>
                  <a:gd name="connsiteX105" fmla="*/ 600808 w 878120"/>
                  <a:gd name="connsiteY105" fmla="*/ 317989 h 392723"/>
                  <a:gd name="connsiteX106" fmla="*/ 605204 w 878120"/>
                  <a:gd name="connsiteY106" fmla="*/ 316523 h 392723"/>
                  <a:gd name="connsiteX107" fmla="*/ 606669 w 878120"/>
                  <a:gd name="connsiteY107" fmla="*/ 320919 h 392723"/>
                  <a:gd name="connsiteX108" fmla="*/ 615462 w 878120"/>
                  <a:gd name="connsiteY108" fmla="*/ 317989 h 392723"/>
                  <a:gd name="connsiteX109" fmla="*/ 625719 w 878120"/>
                  <a:gd name="connsiteY109" fmla="*/ 315058 h 392723"/>
                  <a:gd name="connsiteX110" fmla="*/ 619858 w 878120"/>
                  <a:gd name="connsiteY110" fmla="*/ 298939 h 392723"/>
                  <a:gd name="connsiteX111" fmla="*/ 616927 w 878120"/>
                  <a:gd name="connsiteY111" fmla="*/ 294542 h 392723"/>
                  <a:gd name="connsiteX112" fmla="*/ 612531 w 878120"/>
                  <a:gd name="connsiteY112" fmla="*/ 293077 h 392723"/>
                  <a:gd name="connsiteX113" fmla="*/ 608135 w 878120"/>
                  <a:gd name="connsiteY113" fmla="*/ 288681 h 392723"/>
                  <a:gd name="connsiteX114" fmla="*/ 602273 w 878120"/>
                  <a:gd name="connsiteY114" fmla="*/ 281354 h 392723"/>
                  <a:gd name="connsiteX115" fmla="*/ 597877 w 878120"/>
                  <a:gd name="connsiteY115" fmla="*/ 278423 h 392723"/>
                  <a:gd name="connsiteX116" fmla="*/ 593481 w 878120"/>
                  <a:gd name="connsiteY116" fmla="*/ 274027 h 392723"/>
                  <a:gd name="connsiteX117" fmla="*/ 592016 w 878120"/>
                  <a:gd name="connsiteY117" fmla="*/ 269631 h 392723"/>
                  <a:gd name="connsiteX118" fmla="*/ 583223 w 878120"/>
                  <a:gd name="connsiteY118" fmla="*/ 263769 h 392723"/>
                  <a:gd name="connsiteX119" fmla="*/ 581758 w 878120"/>
                  <a:gd name="connsiteY119" fmla="*/ 259373 h 392723"/>
                  <a:gd name="connsiteX120" fmla="*/ 578827 w 878120"/>
                  <a:gd name="connsiteY120" fmla="*/ 254977 h 392723"/>
                  <a:gd name="connsiteX121" fmla="*/ 572966 w 878120"/>
                  <a:gd name="connsiteY121" fmla="*/ 244719 h 392723"/>
                  <a:gd name="connsiteX122" fmla="*/ 571500 w 878120"/>
                  <a:gd name="connsiteY122" fmla="*/ 240323 h 392723"/>
                  <a:gd name="connsiteX123" fmla="*/ 558312 w 878120"/>
                  <a:gd name="connsiteY123" fmla="*/ 230065 h 392723"/>
                  <a:gd name="connsiteX124" fmla="*/ 552450 w 878120"/>
                  <a:gd name="connsiteY124" fmla="*/ 224204 h 392723"/>
                  <a:gd name="connsiteX125" fmla="*/ 549519 w 878120"/>
                  <a:gd name="connsiteY125" fmla="*/ 219808 h 392723"/>
                  <a:gd name="connsiteX126" fmla="*/ 539262 w 878120"/>
                  <a:gd name="connsiteY126" fmla="*/ 215412 h 392723"/>
                  <a:gd name="connsiteX127" fmla="*/ 533400 w 878120"/>
                  <a:gd name="connsiteY127" fmla="*/ 212481 h 392723"/>
                  <a:gd name="connsiteX128" fmla="*/ 524608 w 878120"/>
                  <a:gd name="connsiteY128" fmla="*/ 206619 h 392723"/>
                  <a:gd name="connsiteX129" fmla="*/ 517281 w 878120"/>
                  <a:gd name="connsiteY129" fmla="*/ 200758 h 392723"/>
                  <a:gd name="connsiteX130" fmla="*/ 514350 w 878120"/>
                  <a:gd name="connsiteY130" fmla="*/ 196362 h 392723"/>
                  <a:gd name="connsiteX131" fmla="*/ 509954 w 878120"/>
                  <a:gd name="connsiteY131" fmla="*/ 191965 h 392723"/>
                  <a:gd name="connsiteX132" fmla="*/ 502627 w 878120"/>
                  <a:gd name="connsiteY132" fmla="*/ 184639 h 392723"/>
                  <a:gd name="connsiteX133" fmla="*/ 498231 w 878120"/>
                  <a:gd name="connsiteY133" fmla="*/ 175846 h 392723"/>
                  <a:gd name="connsiteX134" fmla="*/ 495300 w 878120"/>
                  <a:gd name="connsiteY134" fmla="*/ 171450 h 392723"/>
                  <a:gd name="connsiteX135" fmla="*/ 492369 w 878120"/>
                  <a:gd name="connsiteY135" fmla="*/ 162658 h 392723"/>
                  <a:gd name="connsiteX136" fmla="*/ 487973 w 878120"/>
                  <a:gd name="connsiteY136" fmla="*/ 150935 h 392723"/>
                  <a:gd name="connsiteX137" fmla="*/ 490904 w 878120"/>
                  <a:gd name="connsiteY137" fmla="*/ 136281 h 392723"/>
                  <a:gd name="connsiteX138" fmla="*/ 496766 w 878120"/>
                  <a:gd name="connsiteY138" fmla="*/ 133350 h 392723"/>
                  <a:gd name="connsiteX139" fmla="*/ 511419 w 878120"/>
                  <a:gd name="connsiteY139" fmla="*/ 131885 h 392723"/>
                  <a:gd name="connsiteX140" fmla="*/ 521677 w 878120"/>
                  <a:gd name="connsiteY140" fmla="*/ 134815 h 392723"/>
                  <a:gd name="connsiteX141" fmla="*/ 526073 w 878120"/>
                  <a:gd name="connsiteY141" fmla="*/ 136281 h 392723"/>
                  <a:gd name="connsiteX142" fmla="*/ 530469 w 878120"/>
                  <a:gd name="connsiteY142" fmla="*/ 140677 h 392723"/>
                  <a:gd name="connsiteX143" fmla="*/ 534866 w 878120"/>
                  <a:gd name="connsiteY143" fmla="*/ 143608 h 392723"/>
                  <a:gd name="connsiteX144" fmla="*/ 543658 w 878120"/>
                  <a:gd name="connsiteY144" fmla="*/ 152400 h 392723"/>
                  <a:gd name="connsiteX145" fmla="*/ 552450 w 878120"/>
                  <a:gd name="connsiteY145" fmla="*/ 155331 h 392723"/>
                  <a:gd name="connsiteX146" fmla="*/ 562708 w 878120"/>
                  <a:gd name="connsiteY146" fmla="*/ 162658 h 392723"/>
                  <a:gd name="connsiteX147" fmla="*/ 570035 w 878120"/>
                  <a:gd name="connsiteY147" fmla="*/ 164123 h 392723"/>
                  <a:gd name="connsiteX148" fmla="*/ 589085 w 878120"/>
                  <a:gd name="connsiteY148" fmla="*/ 172915 h 392723"/>
                  <a:gd name="connsiteX149" fmla="*/ 593481 w 878120"/>
                  <a:gd name="connsiteY149" fmla="*/ 175846 h 392723"/>
                  <a:gd name="connsiteX150" fmla="*/ 599343 w 878120"/>
                  <a:gd name="connsiteY150" fmla="*/ 180242 h 392723"/>
                  <a:gd name="connsiteX151" fmla="*/ 603739 w 878120"/>
                  <a:gd name="connsiteY151" fmla="*/ 181708 h 392723"/>
                  <a:gd name="connsiteX152" fmla="*/ 606669 w 878120"/>
                  <a:gd name="connsiteY152" fmla="*/ 186104 h 392723"/>
                  <a:gd name="connsiteX153" fmla="*/ 616927 w 878120"/>
                  <a:gd name="connsiteY153" fmla="*/ 191965 h 392723"/>
                  <a:gd name="connsiteX154" fmla="*/ 621323 w 878120"/>
                  <a:gd name="connsiteY154" fmla="*/ 197827 h 392723"/>
                  <a:gd name="connsiteX155" fmla="*/ 625719 w 878120"/>
                  <a:gd name="connsiteY155" fmla="*/ 199292 h 392723"/>
                  <a:gd name="connsiteX156" fmla="*/ 627185 w 878120"/>
                  <a:gd name="connsiteY156" fmla="*/ 203689 h 392723"/>
                  <a:gd name="connsiteX157" fmla="*/ 631581 w 878120"/>
                  <a:gd name="connsiteY157" fmla="*/ 208085 h 392723"/>
                  <a:gd name="connsiteX158" fmla="*/ 635977 w 878120"/>
                  <a:gd name="connsiteY158" fmla="*/ 216877 h 392723"/>
                  <a:gd name="connsiteX159" fmla="*/ 637443 w 878120"/>
                  <a:gd name="connsiteY159" fmla="*/ 221273 h 392723"/>
                  <a:gd name="connsiteX160" fmla="*/ 641839 w 878120"/>
                  <a:gd name="connsiteY160" fmla="*/ 224204 h 392723"/>
                  <a:gd name="connsiteX161" fmla="*/ 644769 w 878120"/>
                  <a:gd name="connsiteY161" fmla="*/ 228600 h 392723"/>
                  <a:gd name="connsiteX162" fmla="*/ 649166 w 878120"/>
                  <a:gd name="connsiteY162" fmla="*/ 232996 h 392723"/>
                  <a:gd name="connsiteX163" fmla="*/ 655027 w 878120"/>
                  <a:gd name="connsiteY163" fmla="*/ 241789 h 392723"/>
                  <a:gd name="connsiteX164" fmla="*/ 656493 w 878120"/>
                  <a:gd name="connsiteY164" fmla="*/ 246185 h 392723"/>
                  <a:gd name="connsiteX165" fmla="*/ 660889 w 878120"/>
                  <a:gd name="connsiteY165" fmla="*/ 249115 h 392723"/>
                  <a:gd name="connsiteX166" fmla="*/ 662354 w 878120"/>
                  <a:gd name="connsiteY166" fmla="*/ 257908 h 392723"/>
                  <a:gd name="connsiteX167" fmla="*/ 665285 w 878120"/>
                  <a:gd name="connsiteY167" fmla="*/ 265235 h 392723"/>
                  <a:gd name="connsiteX168" fmla="*/ 663819 w 878120"/>
                  <a:gd name="connsiteY168" fmla="*/ 291612 h 392723"/>
                  <a:gd name="connsiteX169" fmla="*/ 660889 w 878120"/>
                  <a:gd name="connsiteY169" fmla="*/ 300404 h 392723"/>
                  <a:gd name="connsiteX170" fmla="*/ 665285 w 878120"/>
                  <a:gd name="connsiteY170" fmla="*/ 304800 h 392723"/>
                  <a:gd name="connsiteX171" fmla="*/ 666750 w 878120"/>
                  <a:gd name="connsiteY171" fmla="*/ 310662 h 392723"/>
                  <a:gd name="connsiteX172" fmla="*/ 669681 w 878120"/>
                  <a:gd name="connsiteY172" fmla="*/ 320919 h 392723"/>
                  <a:gd name="connsiteX173" fmla="*/ 671146 w 878120"/>
                  <a:gd name="connsiteY173" fmla="*/ 328246 h 392723"/>
                  <a:gd name="connsiteX174" fmla="*/ 674077 w 878120"/>
                  <a:gd name="connsiteY174" fmla="*/ 332642 h 392723"/>
                  <a:gd name="connsiteX175" fmla="*/ 675543 w 878120"/>
                  <a:gd name="connsiteY175" fmla="*/ 337039 h 392723"/>
                  <a:gd name="connsiteX176" fmla="*/ 679939 w 878120"/>
                  <a:gd name="connsiteY176" fmla="*/ 339969 h 392723"/>
                  <a:gd name="connsiteX177" fmla="*/ 684335 w 878120"/>
                  <a:gd name="connsiteY177" fmla="*/ 348762 h 392723"/>
                  <a:gd name="connsiteX178" fmla="*/ 688731 w 878120"/>
                  <a:gd name="connsiteY178" fmla="*/ 357554 h 392723"/>
                  <a:gd name="connsiteX179" fmla="*/ 693127 w 878120"/>
                  <a:gd name="connsiteY179" fmla="*/ 361950 h 392723"/>
                  <a:gd name="connsiteX180" fmla="*/ 698989 w 878120"/>
                  <a:gd name="connsiteY180" fmla="*/ 372208 h 392723"/>
                  <a:gd name="connsiteX181" fmla="*/ 709246 w 878120"/>
                  <a:gd name="connsiteY181" fmla="*/ 382465 h 392723"/>
                  <a:gd name="connsiteX182" fmla="*/ 719504 w 878120"/>
                  <a:gd name="connsiteY182" fmla="*/ 381000 h 392723"/>
                  <a:gd name="connsiteX183" fmla="*/ 723900 w 878120"/>
                  <a:gd name="connsiteY183" fmla="*/ 379535 h 392723"/>
                  <a:gd name="connsiteX184" fmla="*/ 725366 w 878120"/>
                  <a:gd name="connsiteY184" fmla="*/ 375139 h 392723"/>
                  <a:gd name="connsiteX185" fmla="*/ 729762 w 878120"/>
                  <a:gd name="connsiteY185" fmla="*/ 370742 h 392723"/>
                  <a:gd name="connsiteX186" fmla="*/ 732693 w 878120"/>
                  <a:gd name="connsiteY186" fmla="*/ 366346 h 392723"/>
                  <a:gd name="connsiteX187" fmla="*/ 734158 w 878120"/>
                  <a:gd name="connsiteY187" fmla="*/ 360485 h 392723"/>
                  <a:gd name="connsiteX188" fmla="*/ 737089 w 878120"/>
                  <a:gd name="connsiteY188" fmla="*/ 356089 h 392723"/>
                  <a:gd name="connsiteX189" fmla="*/ 738554 w 878120"/>
                  <a:gd name="connsiteY189" fmla="*/ 347296 h 392723"/>
                  <a:gd name="connsiteX190" fmla="*/ 742950 w 878120"/>
                  <a:gd name="connsiteY190" fmla="*/ 337039 h 392723"/>
                  <a:gd name="connsiteX191" fmla="*/ 744416 w 878120"/>
                  <a:gd name="connsiteY191" fmla="*/ 326781 h 392723"/>
                  <a:gd name="connsiteX192" fmla="*/ 747346 w 878120"/>
                  <a:gd name="connsiteY192" fmla="*/ 322385 h 392723"/>
                  <a:gd name="connsiteX193" fmla="*/ 753208 w 878120"/>
                  <a:gd name="connsiteY193" fmla="*/ 313592 h 392723"/>
                  <a:gd name="connsiteX194" fmla="*/ 754673 w 878120"/>
                  <a:gd name="connsiteY194" fmla="*/ 309196 h 392723"/>
                  <a:gd name="connsiteX195" fmla="*/ 762000 w 878120"/>
                  <a:gd name="connsiteY195" fmla="*/ 301869 h 392723"/>
                  <a:gd name="connsiteX196" fmla="*/ 763466 w 878120"/>
                  <a:gd name="connsiteY196" fmla="*/ 297473 h 392723"/>
                  <a:gd name="connsiteX197" fmla="*/ 766396 w 878120"/>
                  <a:gd name="connsiteY197" fmla="*/ 290146 h 392723"/>
                  <a:gd name="connsiteX198" fmla="*/ 767862 w 878120"/>
                  <a:gd name="connsiteY198" fmla="*/ 285750 h 392723"/>
                  <a:gd name="connsiteX199" fmla="*/ 770793 w 878120"/>
                  <a:gd name="connsiteY199" fmla="*/ 278423 h 392723"/>
                  <a:gd name="connsiteX200" fmla="*/ 775189 w 878120"/>
                  <a:gd name="connsiteY200" fmla="*/ 266700 h 392723"/>
                  <a:gd name="connsiteX201" fmla="*/ 776654 w 878120"/>
                  <a:gd name="connsiteY201" fmla="*/ 262304 h 392723"/>
                  <a:gd name="connsiteX202" fmla="*/ 785446 w 878120"/>
                  <a:gd name="connsiteY202" fmla="*/ 256442 h 392723"/>
                  <a:gd name="connsiteX203" fmla="*/ 800100 w 878120"/>
                  <a:gd name="connsiteY203" fmla="*/ 259373 h 392723"/>
                  <a:gd name="connsiteX204" fmla="*/ 801566 w 878120"/>
                  <a:gd name="connsiteY204" fmla="*/ 263769 h 392723"/>
                  <a:gd name="connsiteX205" fmla="*/ 805962 w 878120"/>
                  <a:gd name="connsiteY205" fmla="*/ 265235 h 392723"/>
                  <a:gd name="connsiteX206" fmla="*/ 814754 w 878120"/>
                  <a:gd name="connsiteY206" fmla="*/ 271096 h 392723"/>
                  <a:gd name="connsiteX207" fmla="*/ 820616 w 878120"/>
                  <a:gd name="connsiteY207" fmla="*/ 274027 h 392723"/>
                  <a:gd name="connsiteX208" fmla="*/ 838200 w 878120"/>
                  <a:gd name="connsiteY208" fmla="*/ 276958 h 392723"/>
                  <a:gd name="connsiteX209" fmla="*/ 839666 w 878120"/>
                  <a:gd name="connsiteY209" fmla="*/ 272562 h 392723"/>
                  <a:gd name="connsiteX210" fmla="*/ 844062 w 878120"/>
                  <a:gd name="connsiteY210" fmla="*/ 268165 h 392723"/>
                  <a:gd name="connsiteX211" fmla="*/ 849923 w 878120"/>
                  <a:gd name="connsiteY211" fmla="*/ 260839 h 392723"/>
                  <a:gd name="connsiteX212" fmla="*/ 852854 w 878120"/>
                  <a:gd name="connsiteY212" fmla="*/ 256442 h 392723"/>
                  <a:gd name="connsiteX213" fmla="*/ 857250 w 878120"/>
                  <a:gd name="connsiteY213" fmla="*/ 252046 h 392723"/>
                  <a:gd name="connsiteX214" fmla="*/ 855785 w 878120"/>
                  <a:gd name="connsiteY214" fmla="*/ 232996 h 392723"/>
                  <a:gd name="connsiteX215" fmla="*/ 846993 w 878120"/>
                  <a:gd name="connsiteY215" fmla="*/ 227135 h 392723"/>
                  <a:gd name="connsiteX216" fmla="*/ 841131 w 878120"/>
                  <a:gd name="connsiteY216" fmla="*/ 219808 h 392723"/>
                  <a:gd name="connsiteX217" fmla="*/ 839666 w 878120"/>
                  <a:gd name="connsiteY217" fmla="*/ 213946 h 392723"/>
                  <a:gd name="connsiteX218" fmla="*/ 842596 w 878120"/>
                  <a:gd name="connsiteY218" fmla="*/ 189035 h 392723"/>
                  <a:gd name="connsiteX219" fmla="*/ 845527 w 878120"/>
                  <a:gd name="connsiteY219" fmla="*/ 180242 h 392723"/>
                  <a:gd name="connsiteX220" fmla="*/ 848458 w 878120"/>
                  <a:gd name="connsiteY220" fmla="*/ 171450 h 392723"/>
                  <a:gd name="connsiteX221" fmla="*/ 851389 w 878120"/>
                  <a:gd name="connsiteY221" fmla="*/ 162658 h 392723"/>
                  <a:gd name="connsiteX222" fmla="*/ 854319 w 878120"/>
                  <a:gd name="connsiteY222" fmla="*/ 155331 h 392723"/>
                  <a:gd name="connsiteX223" fmla="*/ 860181 w 878120"/>
                  <a:gd name="connsiteY223" fmla="*/ 146539 h 392723"/>
                  <a:gd name="connsiteX224" fmla="*/ 864577 w 878120"/>
                  <a:gd name="connsiteY224" fmla="*/ 133350 h 392723"/>
                  <a:gd name="connsiteX225" fmla="*/ 868973 w 878120"/>
                  <a:gd name="connsiteY225" fmla="*/ 130419 h 392723"/>
                  <a:gd name="connsiteX226" fmla="*/ 871904 w 878120"/>
                  <a:gd name="connsiteY226" fmla="*/ 126023 h 392723"/>
                  <a:gd name="connsiteX227" fmla="*/ 876300 w 878120"/>
                  <a:gd name="connsiteY227" fmla="*/ 121627 h 392723"/>
                  <a:gd name="connsiteX228" fmla="*/ 877766 w 878120"/>
                  <a:gd name="connsiteY228" fmla="*/ 117231 h 392723"/>
                  <a:gd name="connsiteX229" fmla="*/ 873369 w 878120"/>
                  <a:gd name="connsiteY229" fmla="*/ 118696 h 392723"/>
                  <a:gd name="connsiteX230" fmla="*/ 863112 w 878120"/>
                  <a:gd name="connsiteY230" fmla="*/ 124558 h 392723"/>
                  <a:gd name="connsiteX231" fmla="*/ 845527 w 878120"/>
                  <a:gd name="connsiteY231" fmla="*/ 123092 h 392723"/>
                  <a:gd name="connsiteX232" fmla="*/ 826477 w 878120"/>
                  <a:gd name="connsiteY232" fmla="*/ 120162 h 392723"/>
                  <a:gd name="connsiteX233" fmla="*/ 819150 w 878120"/>
                  <a:gd name="connsiteY233" fmla="*/ 117231 h 392723"/>
                  <a:gd name="connsiteX234" fmla="*/ 814754 w 878120"/>
                  <a:gd name="connsiteY234" fmla="*/ 115765 h 392723"/>
                  <a:gd name="connsiteX235" fmla="*/ 805962 w 878120"/>
                  <a:gd name="connsiteY235" fmla="*/ 109904 h 392723"/>
                  <a:gd name="connsiteX236" fmla="*/ 801566 w 878120"/>
                  <a:gd name="connsiteY236" fmla="*/ 106973 h 392723"/>
                  <a:gd name="connsiteX237" fmla="*/ 795704 w 878120"/>
                  <a:gd name="connsiteY237" fmla="*/ 102577 h 392723"/>
                  <a:gd name="connsiteX238" fmla="*/ 785446 w 878120"/>
                  <a:gd name="connsiteY238" fmla="*/ 98181 h 392723"/>
                  <a:gd name="connsiteX239" fmla="*/ 775189 w 878120"/>
                  <a:gd name="connsiteY239" fmla="*/ 93785 h 392723"/>
                  <a:gd name="connsiteX240" fmla="*/ 762000 w 878120"/>
                  <a:gd name="connsiteY240" fmla="*/ 89389 h 392723"/>
                  <a:gd name="connsiteX241" fmla="*/ 751743 w 878120"/>
                  <a:gd name="connsiteY241" fmla="*/ 86458 h 392723"/>
                  <a:gd name="connsiteX242" fmla="*/ 741485 w 878120"/>
                  <a:gd name="connsiteY242" fmla="*/ 80596 h 392723"/>
                  <a:gd name="connsiteX243" fmla="*/ 734158 w 878120"/>
                  <a:gd name="connsiteY243" fmla="*/ 79131 h 392723"/>
                  <a:gd name="connsiteX244" fmla="*/ 729762 w 878120"/>
                  <a:gd name="connsiteY244" fmla="*/ 74735 h 392723"/>
                  <a:gd name="connsiteX245" fmla="*/ 724414 w 878120"/>
                  <a:gd name="connsiteY245" fmla="*/ 61839 h 392723"/>
                  <a:gd name="connsiteX246" fmla="*/ 715108 w 878120"/>
                  <a:gd name="connsiteY246" fmla="*/ 61546 h 392723"/>
                  <a:gd name="connsiteX247" fmla="*/ 722142 w 878120"/>
                  <a:gd name="connsiteY247" fmla="*/ 57223 h 392723"/>
                  <a:gd name="connsiteX248" fmla="*/ 705290 w 878120"/>
                  <a:gd name="connsiteY248" fmla="*/ 52314 h 392723"/>
                  <a:gd name="connsiteX249" fmla="*/ 700894 w 878120"/>
                  <a:gd name="connsiteY249" fmla="*/ 34583 h 392723"/>
                  <a:gd name="connsiteX250" fmla="*/ 685800 w 878120"/>
                  <a:gd name="connsiteY250" fmla="*/ 39565 h 392723"/>
                  <a:gd name="connsiteX251" fmla="*/ 684335 w 878120"/>
                  <a:gd name="connsiteY251" fmla="*/ 35169 h 392723"/>
                  <a:gd name="connsiteX252" fmla="*/ 686973 w 878120"/>
                  <a:gd name="connsiteY252" fmla="*/ 27915 h 392723"/>
                  <a:gd name="connsiteX253" fmla="*/ 671146 w 878120"/>
                  <a:gd name="connsiteY253" fmla="*/ 26377 h 392723"/>
                  <a:gd name="connsiteX254" fmla="*/ 668216 w 878120"/>
                  <a:gd name="connsiteY254" fmla="*/ 21981 h 392723"/>
                  <a:gd name="connsiteX255" fmla="*/ 663819 w 878120"/>
                  <a:gd name="connsiteY255" fmla="*/ 19050 h 392723"/>
                  <a:gd name="connsiteX256" fmla="*/ 659423 w 878120"/>
                  <a:gd name="connsiteY256" fmla="*/ 14654 h 392723"/>
                  <a:gd name="connsiteX257" fmla="*/ 655027 w 878120"/>
                  <a:gd name="connsiteY257" fmla="*/ 5862 h 392723"/>
                  <a:gd name="connsiteX258" fmla="*/ 653562 w 878120"/>
                  <a:gd name="connsiteY258" fmla="*/ 1465 h 392723"/>
                  <a:gd name="connsiteX259" fmla="*/ 649166 w 878120"/>
                  <a:gd name="connsiteY259" fmla="*/ 0 h 392723"/>
                  <a:gd name="connsiteX260" fmla="*/ 630116 w 878120"/>
                  <a:gd name="connsiteY260" fmla="*/ 4396 h 392723"/>
                  <a:gd name="connsiteX261" fmla="*/ 597877 w 878120"/>
                  <a:gd name="connsiteY261" fmla="*/ 5862 h 392723"/>
                  <a:gd name="connsiteX262" fmla="*/ 549519 w 878120"/>
                  <a:gd name="connsiteY262" fmla="*/ 10258 h 392723"/>
                  <a:gd name="connsiteX263" fmla="*/ 545123 w 878120"/>
                  <a:gd name="connsiteY263" fmla="*/ 13189 h 392723"/>
                  <a:gd name="connsiteX264" fmla="*/ 540727 w 878120"/>
                  <a:gd name="connsiteY264" fmla="*/ 14654 h 392723"/>
                  <a:gd name="connsiteX265" fmla="*/ 534866 w 878120"/>
                  <a:gd name="connsiteY265" fmla="*/ 19050 h 392723"/>
                  <a:gd name="connsiteX266" fmla="*/ 530469 w 878120"/>
                  <a:gd name="connsiteY266" fmla="*/ 27842 h 392723"/>
                  <a:gd name="connsiteX267" fmla="*/ 529004 w 878120"/>
                  <a:gd name="connsiteY267" fmla="*/ 32239 h 392723"/>
                  <a:gd name="connsiteX268" fmla="*/ 531935 w 878120"/>
                  <a:gd name="connsiteY268" fmla="*/ 39565 h 392723"/>
                  <a:gd name="connsiteX269" fmla="*/ 543658 w 878120"/>
                  <a:gd name="connsiteY269" fmla="*/ 43962 h 392723"/>
                  <a:gd name="connsiteX270" fmla="*/ 552450 w 878120"/>
                  <a:gd name="connsiteY270" fmla="*/ 46892 h 392723"/>
                  <a:gd name="connsiteX271" fmla="*/ 558312 w 878120"/>
                  <a:gd name="connsiteY271" fmla="*/ 48358 h 392723"/>
                  <a:gd name="connsiteX272" fmla="*/ 562708 w 878120"/>
                  <a:gd name="connsiteY272" fmla="*/ 51289 h 392723"/>
                  <a:gd name="connsiteX273" fmla="*/ 567104 w 878120"/>
                  <a:gd name="connsiteY273" fmla="*/ 52754 h 392723"/>
                  <a:gd name="connsiteX274" fmla="*/ 575896 w 878120"/>
                  <a:gd name="connsiteY274" fmla="*/ 58615 h 392723"/>
                  <a:gd name="connsiteX275" fmla="*/ 580293 w 878120"/>
                  <a:gd name="connsiteY275" fmla="*/ 63012 h 392723"/>
                  <a:gd name="connsiteX276" fmla="*/ 584689 w 878120"/>
                  <a:gd name="connsiteY276" fmla="*/ 65942 h 392723"/>
                  <a:gd name="connsiteX277" fmla="*/ 592016 w 878120"/>
                  <a:gd name="connsiteY277" fmla="*/ 73269 h 392723"/>
                  <a:gd name="connsiteX278" fmla="*/ 594946 w 878120"/>
                  <a:gd name="connsiteY278" fmla="*/ 77665 h 392723"/>
                  <a:gd name="connsiteX279" fmla="*/ 597877 w 878120"/>
                  <a:gd name="connsiteY279" fmla="*/ 86458 h 392723"/>
                  <a:gd name="connsiteX280" fmla="*/ 600808 w 878120"/>
                  <a:gd name="connsiteY280" fmla="*/ 90854 h 392723"/>
                  <a:gd name="connsiteX281" fmla="*/ 596412 w 878120"/>
                  <a:gd name="connsiteY281" fmla="*/ 101112 h 392723"/>
                  <a:gd name="connsiteX282" fmla="*/ 592016 w 878120"/>
                  <a:gd name="connsiteY282" fmla="*/ 102577 h 392723"/>
                  <a:gd name="connsiteX283" fmla="*/ 587619 w 878120"/>
                  <a:gd name="connsiteY283" fmla="*/ 105508 h 392723"/>
                  <a:gd name="connsiteX284" fmla="*/ 583223 w 878120"/>
                  <a:gd name="connsiteY284" fmla="*/ 106973 h 392723"/>
                  <a:gd name="connsiteX285" fmla="*/ 575457 w 878120"/>
                  <a:gd name="connsiteY285" fmla="*/ 109538 h 392723"/>
                  <a:gd name="connsiteX286" fmla="*/ 571573 w 878120"/>
                  <a:gd name="connsiteY286" fmla="*/ 118257 h 392723"/>
                  <a:gd name="connsiteX287" fmla="*/ 556114 w 878120"/>
                  <a:gd name="connsiteY287" fmla="*/ 112614 h 392723"/>
                  <a:gd name="connsiteX288" fmla="*/ 542632 w 878120"/>
                  <a:gd name="connsiteY288" fmla="*/ 114960 h 392723"/>
                  <a:gd name="connsiteX289" fmla="*/ 515816 w 878120"/>
                  <a:gd name="connsiteY289" fmla="*/ 136281 h 392723"/>
                  <a:gd name="connsiteX290" fmla="*/ 493835 w 878120"/>
                  <a:gd name="connsiteY290" fmla="*/ 134815 h 392723"/>
                  <a:gd name="connsiteX291" fmla="*/ 489439 w 878120"/>
                  <a:gd name="connsiteY291" fmla="*/ 131885 h 392723"/>
                  <a:gd name="connsiteX292" fmla="*/ 483577 w 878120"/>
                  <a:gd name="connsiteY292" fmla="*/ 130419 h 392723"/>
                  <a:gd name="connsiteX293" fmla="*/ 474785 w 878120"/>
                  <a:gd name="connsiteY293" fmla="*/ 127489 h 392723"/>
                  <a:gd name="connsiteX294" fmla="*/ 468923 w 878120"/>
                  <a:gd name="connsiteY294" fmla="*/ 126023 h 392723"/>
                  <a:gd name="connsiteX295" fmla="*/ 461596 w 878120"/>
                  <a:gd name="connsiteY295" fmla="*/ 123092 h 392723"/>
                  <a:gd name="connsiteX296" fmla="*/ 451339 w 878120"/>
                  <a:gd name="connsiteY296" fmla="*/ 120162 h 392723"/>
                  <a:gd name="connsiteX297" fmla="*/ 435219 w 878120"/>
                  <a:gd name="connsiteY297" fmla="*/ 115765 h 392723"/>
                  <a:gd name="connsiteX298" fmla="*/ 414704 w 878120"/>
                  <a:gd name="connsiteY298" fmla="*/ 111369 h 392723"/>
                  <a:gd name="connsiteX299" fmla="*/ 364881 w 878120"/>
                  <a:gd name="connsiteY299" fmla="*/ 114300 h 392723"/>
                  <a:gd name="connsiteX300" fmla="*/ 359019 w 878120"/>
                  <a:gd name="connsiteY300" fmla="*/ 115765 h 392723"/>
                  <a:gd name="connsiteX301" fmla="*/ 351693 w 878120"/>
                  <a:gd name="connsiteY301" fmla="*/ 118696 h 392723"/>
                  <a:gd name="connsiteX302" fmla="*/ 342900 w 878120"/>
                  <a:gd name="connsiteY302" fmla="*/ 127489 h 392723"/>
                  <a:gd name="connsiteX303" fmla="*/ 334108 w 878120"/>
                  <a:gd name="connsiteY303" fmla="*/ 134815 h 392723"/>
                  <a:gd name="connsiteX304" fmla="*/ 332643 w 878120"/>
                  <a:gd name="connsiteY304" fmla="*/ 139212 h 392723"/>
                  <a:gd name="connsiteX305" fmla="*/ 316523 w 878120"/>
                  <a:gd name="connsiteY305" fmla="*/ 155331 h 392723"/>
                  <a:gd name="connsiteX306" fmla="*/ 301869 w 878120"/>
                  <a:gd name="connsiteY306" fmla="*/ 159727 h 392723"/>
                  <a:gd name="connsiteX307" fmla="*/ 297473 w 878120"/>
                  <a:gd name="connsiteY307" fmla="*/ 164123 h 392723"/>
                  <a:gd name="connsiteX308" fmla="*/ 287216 w 878120"/>
                  <a:gd name="connsiteY308" fmla="*/ 168519 h 392723"/>
                  <a:gd name="connsiteX309" fmla="*/ 274027 w 878120"/>
                  <a:gd name="connsiteY309" fmla="*/ 174381 h 392723"/>
                  <a:gd name="connsiteX310" fmla="*/ 260839 w 878120"/>
                  <a:gd name="connsiteY310" fmla="*/ 178777 h 392723"/>
                  <a:gd name="connsiteX311" fmla="*/ 250581 w 878120"/>
                  <a:gd name="connsiteY311" fmla="*/ 184639 h 392723"/>
                  <a:gd name="connsiteX312" fmla="*/ 246185 w 878120"/>
                  <a:gd name="connsiteY312" fmla="*/ 186104 h 392723"/>
                  <a:gd name="connsiteX313" fmla="*/ 241789 w 878120"/>
                  <a:gd name="connsiteY313" fmla="*/ 189035 h 392723"/>
                  <a:gd name="connsiteX314" fmla="*/ 227135 w 878120"/>
                  <a:gd name="connsiteY314" fmla="*/ 193431 h 392723"/>
                  <a:gd name="connsiteX315" fmla="*/ 219808 w 878120"/>
                  <a:gd name="connsiteY315" fmla="*/ 196362 h 392723"/>
                  <a:gd name="connsiteX316" fmla="*/ 215412 w 878120"/>
                  <a:gd name="connsiteY316" fmla="*/ 197827 h 392723"/>
                  <a:gd name="connsiteX317" fmla="*/ 209550 w 878120"/>
                  <a:gd name="connsiteY317" fmla="*/ 200758 h 392723"/>
                  <a:gd name="connsiteX318" fmla="*/ 196362 w 878120"/>
                  <a:gd name="connsiteY318" fmla="*/ 205154 h 392723"/>
                  <a:gd name="connsiteX319" fmla="*/ 191966 w 878120"/>
                  <a:gd name="connsiteY319" fmla="*/ 206619 h 392723"/>
                  <a:gd name="connsiteX320" fmla="*/ 178777 w 878120"/>
                  <a:gd name="connsiteY320" fmla="*/ 211015 h 392723"/>
                  <a:gd name="connsiteX321" fmla="*/ 159727 w 878120"/>
                  <a:gd name="connsiteY321" fmla="*/ 216877 h 392723"/>
                  <a:gd name="connsiteX322" fmla="*/ 143608 w 878120"/>
                  <a:gd name="connsiteY322" fmla="*/ 221273 h 392723"/>
                  <a:gd name="connsiteX323" fmla="*/ 120162 w 878120"/>
                  <a:gd name="connsiteY323" fmla="*/ 227135 h 392723"/>
                  <a:gd name="connsiteX324" fmla="*/ 112835 w 878120"/>
                  <a:gd name="connsiteY324" fmla="*/ 230065 h 392723"/>
                  <a:gd name="connsiteX325" fmla="*/ 106973 w 878120"/>
                  <a:gd name="connsiteY325" fmla="*/ 232996 h 392723"/>
                  <a:gd name="connsiteX326" fmla="*/ 101112 w 878120"/>
                  <a:gd name="connsiteY326" fmla="*/ 234462 h 392723"/>
                  <a:gd name="connsiteX327" fmla="*/ 90854 w 878120"/>
                  <a:gd name="connsiteY327" fmla="*/ 237392 h 392723"/>
                  <a:gd name="connsiteX328" fmla="*/ 27843 w 878120"/>
                  <a:gd name="connsiteY328" fmla="*/ 240323 h 392723"/>
                  <a:gd name="connsiteX329" fmla="*/ 20516 w 878120"/>
                  <a:gd name="connsiteY329" fmla="*/ 243254 h 392723"/>
                  <a:gd name="connsiteX330" fmla="*/ 16119 w 878120"/>
                  <a:gd name="connsiteY330" fmla="*/ 244719 h 392723"/>
                  <a:gd name="connsiteX331" fmla="*/ 10258 w 878120"/>
                  <a:gd name="connsiteY331" fmla="*/ 247650 h 392723"/>
                  <a:gd name="connsiteX332" fmla="*/ 7327 w 878120"/>
                  <a:gd name="connsiteY332" fmla="*/ 241789 h 39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878120" h="392723">
                    <a:moveTo>
                      <a:pt x="7327" y="241789"/>
                    </a:moveTo>
                    <a:lnTo>
                      <a:pt x="7327" y="241789"/>
                    </a:lnTo>
                    <a:cubicBezTo>
                      <a:pt x="13677" y="248139"/>
                      <a:pt x="9156" y="254648"/>
                      <a:pt x="13042" y="262744"/>
                    </a:cubicBezTo>
                    <a:cubicBezTo>
                      <a:pt x="13417" y="263525"/>
                      <a:pt x="22897" y="279705"/>
                      <a:pt x="21981" y="282819"/>
                    </a:cubicBezTo>
                    <a:cubicBezTo>
                      <a:pt x="21065" y="285933"/>
                      <a:pt x="9500" y="280938"/>
                      <a:pt x="7546" y="281427"/>
                    </a:cubicBezTo>
                    <a:cubicBezTo>
                      <a:pt x="828" y="291504"/>
                      <a:pt x="13599" y="291963"/>
                      <a:pt x="5862" y="294542"/>
                    </a:cubicBezTo>
                    <a:cubicBezTo>
                      <a:pt x="5323" y="298317"/>
                      <a:pt x="4976" y="305106"/>
                      <a:pt x="2931" y="309196"/>
                    </a:cubicBezTo>
                    <a:cubicBezTo>
                      <a:pt x="2143" y="310771"/>
                      <a:pt x="977" y="312127"/>
                      <a:pt x="0" y="313592"/>
                    </a:cubicBezTo>
                    <a:lnTo>
                      <a:pt x="2931" y="322385"/>
                    </a:lnTo>
                    <a:cubicBezTo>
                      <a:pt x="3419" y="323850"/>
                      <a:pt x="3469" y="325545"/>
                      <a:pt x="4396" y="326781"/>
                    </a:cubicBezTo>
                    <a:lnTo>
                      <a:pt x="8793" y="332642"/>
                    </a:lnTo>
                    <a:cubicBezTo>
                      <a:pt x="9770" y="337527"/>
                      <a:pt x="10515" y="342463"/>
                      <a:pt x="11723" y="347296"/>
                    </a:cubicBezTo>
                    <a:cubicBezTo>
                      <a:pt x="13264" y="353461"/>
                      <a:pt x="15398" y="357582"/>
                      <a:pt x="17585" y="363415"/>
                    </a:cubicBezTo>
                    <a:cubicBezTo>
                      <a:pt x="20186" y="370352"/>
                      <a:pt x="17532" y="365535"/>
                      <a:pt x="21981" y="372208"/>
                    </a:cubicBezTo>
                    <a:cubicBezTo>
                      <a:pt x="23358" y="376340"/>
                      <a:pt x="23351" y="378505"/>
                      <a:pt x="27843" y="381000"/>
                    </a:cubicBezTo>
                    <a:cubicBezTo>
                      <a:pt x="30543" y="382500"/>
                      <a:pt x="36635" y="383931"/>
                      <a:pt x="36635" y="383931"/>
                    </a:cubicBezTo>
                    <a:cubicBezTo>
                      <a:pt x="38100" y="385396"/>
                      <a:pt x="39345" y="387123"/>
                      <a:pt x="41031" y="388327"/>
                    </a:cubicBezTo>
                    <a:cubicBezTo>
                      <a:pt x="44201" y="390591"/>
                      <a:pt x="47700" y="391527"/>
                      <a:pt x="51289" y="392723"/>
                    </a:cubicBezTo>
                    <a:cubicBezTo>
                      <a:pt x="52266" y="391258"/>
                      <a:pt x="53401" y="391868"/>
                      <a:pt x="54219" y="388327"/>
                    </a:cubicBezTo>
                    <a:cubicBezTo>
                      <a:pt x="55037" y="384786"/>
                      <a:pt x="55274" y="373938"/>
                      <a:pt x="56198" y="371475"/>
                    </a:cubicBezTo>
                    <a:cubicBezTo>
                      <a:pt x="56740" y="370029"/>
                      <a:pt x="57725" y="376482"/>
                      <a:pt x="58616" y="376604"/>
                    </a:cubicBezTo>
                    <a:cubicBezTo>
                      <a:pt x="59507" y="376726"/>
                      <a:pt x="60569" y="373673"/>
                      <a:pt x="61546" y="372208"/>
                    </a:cubicBezTo>
                    <a:cubicBezTo>
                      <a:pt x="62035" y="370254"/>
                      <a:pt x="61754" y="367919"/>
                      <a:pt x="63012" y="366346"/>
                    </a:cubicBezTo>
                    <a:cubicBezTo>
                      <a:pt x="63977" y="365140"/>
                      <a:pt x="65866" y="364795"/>
                      <a:pt x="67408" y="364881"/>
                    </a:cubicBezTo>
                    <a:cubicBezTo>
                      <a:pt x="83569" y="365779"/>
                      <a:pt x="99647" y="367812"/>
                      <a:pt x="115766" y="369277"/>
                    </a:cubicBezTo>
                    <a:cubicBezTo>
                      <a:pt x="117179" y="369089"/>
                      <a:pt x="140611" y="367366"/>
                      <a:pt x="146539" y="363415"/>
                    </a:cubicBezTo>
                    <a:lnTo>
                      <a:pt x="150935" y="360485"/>
                    </a:lnTo>
                    <a:cubicBezTo>
                      <a:pt x="151912" y="359020"/>
                      <a:pt x="152491" y="357189"/>
                      <a:pt x="153866" y="356089"/>
                    </a:cubicBezTo>
                    <a:cubicBezTo>
                      <a:pt x="165784" y="346554"/>
                      <a:pt x="150305" y="364045"/>
                      <a:pt x="162658" y="351692"/>
                    </a:cubicBezTo>
                    <a:cubicBezTo>
                      <a:pt x="170642" y="343708"/>
                      <a:pt x="163054" y="347165"/>
                      <a:pt x="171450" y="344365"/>
                    </a:cubicBezTo>
                    <a:cubicBezTo>
                      <a:pt x="172915" y="342900"/>
                      <a:pt x="174696" y="341693"/>
                      <a:pt x="175846" y="339969"/>
                    </a:cubicBezTo>
                    <a:cubicBezTo>
                      <a:pt x="176703" y="338684"/>
                      <a:pt x="176621" y="336955"/>
                      <a:pt x="177312" y="335573"/>
                    </a:cubicBezTo>
                    <a:cubicBezTo>
                      <a:pt x="178100" y="333998"/>
                      <a:pt x="179266" y="332642"/>
                      <a:pt x="180243" y="331177"/>
                    </a:cubicBezTo>
                    <a:cubicBezTo>
                      <a:pt x="180731" y="329712"/>
                      <a:pt x="181284" y="328266"/>
                      <a:pt x="181708" y="326781"/>
                    </a:cubicBezTo>
                    <a:cubicBezTo>
                      <a:pt x="182261" y="324844"/>
                      <a:pt x="182380" y="322770"/>
                      <a:pt x="183173" y="320919"/>
                    </a:cubicBezTo>
                    <a:cubicBezTo>
                      <a:pt x="183867" y="319300"/>
                      <a:pt x="185127" y="317988"/>
                      <a:pt x="186104" y="316523"/>
                    </a:cubicBezTo>
                    <a:cubicBezTo>
                      <a:pt x="189537" y="306223"/>
                      <a:pt x="185072" y="318928"/>
                      <a:pt x="190500" y="306265"/>
                    </a:cubicBezTo>
                    <a:cubicBezTo>
                      <a:pt x="192831" y="300827"/>
                      <a:pt x="190758" y="302438"/>
                      <a:pt x="194896" y="297473"/>
                    </a:cubicBezTo>
                    <a:cubicBezTo>
                      <a:pt x="196223" y="295881"/>
                      <a:pt x="197827" y="294542"/>
                      <a:pt x="199293" y="293077"/>
                    </a:cubicBezTo>
                    <a:cubicBezTo>
                      <a:pt x="201785" y="285599"/>
                      <a:pt x="199167" y="291270"/>
                      <a:pt x="205154" y="284285"/>
                    </a:cubicBezTo>
                    <a:cubicBezTo>
                      <a:pt x="216433" y="271126"/>
                      <a:pt x="203038" y="284935"/>
                      <a:pt x="213946" y="274027"/>
                    </a:cubicBezTo>
                    <a:cubicBezTo>
                      <a:pt x="217632" y="262975"/>
                      <a:pt x="212231" y="276172"/>
                      <a:pt x="219808" y="266700"/>
                    </a:cubicBezTo>
                    <a:cubicBezTo>
                      <a:pt x="220773" y="265494"/>
                      <a:pt x="220416" y="263589"/>
                      <a:pt x="221273" y="262304"/>
                    </a:cubicBezTo>
                    <a:cubicBezTo>
                      <a:pt x="222422" y="260580"/>
                      <a:pt x="224204" y="259373"/>
                      <a:pt x="225669" y="257908"/>
                    </a:cubicBezTo>
                    <a:cubicBezTo>
                      <a:pt x="226158" y="256443"/>
                      <a:pt x="226187" y="254731"/>
                      <a:pt x="227135" y="253512"/>
                    </a:cubicBezTo>
                    <a:cubicBezTo>
                      <a:pt x="234055" y="244615"/>
                      <a:pt x="233099" y="245661"/>
                      <a:pt x="240323" y="243254"/>
                    </a:cubicBezTo>
                    <a:cubicBezTo>
                      <a:pt x="241788" y="241789"/>
                      <a:pt x="242920" y="239886"/>
                      <a:pt x="244719" y="238858"/>
                    </a:cubicBezTo>
                    <a:cubicBezTo>
                      <a:pt x="246468" y="237859"/>
                      <a:pt x="248730" y="238185"/>
                      <a:pt x="250581" y="237392"/>
                    </a:cubicBezTo>
                    <a:cubicBezTo>
                      <a:pt x="252200" y="236698"/>
                      <a:pt x="253402" y="235250"/>
                      <a:pt x="254977" y="234462"/>
                    </a:cubicBezTo>
                    <a:cubicBezTo>
                      <a:pt x="256359" y="233771"/>
                      <a:pt x="257991" y="233687"/>
                      <a:pt x="259373" y="232996"/>
                    </a:cubicBezTo>
                    <a:cubicBezTo>
                      <a:pt x="263836" y="230764"/>
                      <a:pt x="266026" y="227808"/>
                      <a:pt x="269631" y="224204"/>
                    </a:cubicBezTo>
                    <a:cubicBezTo>
                      <a:pt x="272937" y="210974"/>
                      <a:pt x="268814" y="227195"/>
                      <a:pt x="274027" y="208085"/>
                    </a:cubicBezTo>
                    <a:cubicBezTo>
                      <a:pt x="274557" y="206142"/>
                      <a:pt x="274786" y="204109"/>
                      <a:pt x="275493" y="202223"/>
                    </a:cubicBezTo>
                    <a:cubicBezTo>
                      <a:pt x="276260" y="200178"/>
                      <a:pt x="277656" y="198407"/>
                      <a:pt x="278423" y="196362"/>
                    </a:cubicBezTo>
                    <a:cubicBezTo>
                      <a:pt x="281965" y="186916"/>
                      <a:pt x="276846" y="193543"/>
                      <a:pt x="284285" y="186104"/>
                    </a:cubicBezTo>
                    <a:cubicBezTo>
                      <a:pt x="289658" y="186592"/>
                      <a:pt x="295051" y="186900"/>
                      <a:pt x="300404" y="187569"/>
                    </a:cubicBezTo>
                    <a:cubicBezTo>
                      <a:pt x="302876" y="187878"/>
                      <a:pt x="305240" y="189035"/>
                      <a:pt x="307731" y="189035"/>
                    </a:cubicBezTo>
                    <a:cubicBezTo>
                      <a:pt x="311185" y="189035"/>
                      <a:pt x="314570" y="188058"/>
                      <a:pt x="317989" y="187569"/>
                    </a:cubicBezTo>
                    <a:cubicBezTo>
                      <a:pt x="320920" y="186592"/>
                      <a:pt x="324018" y="186020"/>
                      <a:pt x="326781" y="184639"/>
                    </a:cubicBezTo>
                    <a:cubicBezTo>
                      <a:pt x="328966" y="183547"/>
                      <a:pt x="330611" y="181597"/>
                      <a:pt x="332643" y="180242"/>
                    </a:cubicBezTo>
                    <a:cubicBezTo>
                      <a:pt x="335013" y="178662"/>
                      <a:pt x="337544" y="177339"/>
                      <a:pt x="339969" y="175846"/>
                    </a:cubicBezTo>
                    <a:cubicBezTo>
                      <a:pt x="343894" y="173431"/>
                      <a:pt x="347571" y="170580"/>
                      <a:pt x="351693" y="168519"/>
                    </a:cubicBezTo>
                    <a:cubicBezTo>
                      <a:pt x="362838" y="162947"/>
                      <a:pt x="357443" y="165340"/>
                      <a:pt x="367812" y="161192"/>
                    </a:cubicBezTo>
                    <a:cubicBezTo>
                      <a:pt x="369766" y="159238"/>
                      <a:pt x="371330" y="156795"/>
                      <a:pt x="373673" y="155331"/>
                    </a:cubicBezTo>
                    <a:cubicBezTo>
                      <a:pt x="375381" y="154263"/>
                      <a:pt x="377684" y="154658"/>
                      <a:pt x="379535" y="153865"/>
                    </a:cubicBezTo>
                    <a:cubicBezTo>
                      <a:pt x="381154" y="153171"/>
                      <a:pt x="382466" y="151912"/>
                      <a:pt x="383931" y="150935"/>
                    </a:cubicBezTo>
                    <a:cubicBezTo>
                      <a:pt x="386862" y="151423"/>
                      <a:pt x="389772" y="152053"/>
                      <a:pt x="392723" y="152400"/>
                    </a:cubicBezTo>
                    <a:cubicBezTo>
                      <a:pt x="398082" y="153030"/>
                      <a:pt x="403521" y="152978"/>
                      <a:pt x="408843" y="153865"/>
                    </a:cubicBezTo>
                    <a:cubicBezTo>
                      <a:pt x="412350" y="154450"/>
                      <a:pt x="415635" y="155996"/>
                      <a:pt x="419100" y="156796"/>
                    </a:cubicBezTo>
                    <a:cubicBezTo>
                      <a:pt x="421995" y="157464"/>
                      <a:pt x="424962" y="157773"/>
                      <a:pt x="427893" y="158262"/>
                    </a:cubicBezTo>
                    <a:cubicBezTo>
                      <a:pt x="428381" y="161193"/>
                      <a:pt x="427861" y="164488"/>
                      <a:pt x="429358" y="167054"/>
                    </a:cubicBezTo>
                    <a:cubicBezTo>
                      <a:pt x="431446" y="170634"/>
                      <a:pt x="435663" y="172530"/>
                      <a:pt x="438150" y="175846"/>
                    </a:cubicBezTo>
                    <a:lnTo>
                      <a:pt x="442546" y="181708"/>
                    </a:lnTo>
                    <a:cubicBezTo>
                      <a:pt x="446233" y="192764"/>
                      <a:pt x="441258" y="179130"/>
                      <a:pt x="446943" y="190500"/>
                    </a:cubicBezTo>
                    <a:cubicBezTo>
                      <a:pt x="450134" y="196881"/>
                      <a:pt x="446254" y="193638"/>
                      <a:pt x="451339" y="200758"/>
                    </a:cubicBezTo>
                    <a:cubicBezTo>
                      <a:pt x="452543" y="202444"/>
                      <a:pt x="454270" y="203689"/>
                      <a:pt x="455735" y="205154"/>
                    </a:cubicBezTo>
                    <a:cubicBezTo>
                      <a:pt x="459642" y="216877"/>
                      <a:pt x="453781" y="203200"/>
                      <a:pt x="461596" y="211015"/>
                    </a:cubicBezTo>
                    <a:cubicBezTo>
                      <a:pt x="469411" y="218830"/>
                      <a:pt x="455737" y="212971"/>
                      <a:pt x="467458" y="216877"/>
                    </a:cubicBezTo>
                    <a:cubicBezTo>
                      <a:pt x="468923" y="217854"/>
                      <a:pt x="470754" y="218433"/>
                      <a:pt x="471854" y="219808"/>
                    </a:cubicBezTo>
                    <a:cubicBezTo>
                      <a:pt x="477999" y="227489"/>
                      <a:pt x="466827" y="221342"/>
                      <a:pt x="477716" y="228600"/>
                    </a:cubicBezTo>
                    <a:cubicBezTo>
                      <a:pt x="479001" y="229457"/>
                      <a:pt x="480647" y="229577"/>
                      <a:pt x="482112" y="230065"/>
                    </a:cubicBezTo>
                    <a:cubicBezTo>
                      <a:pt x="491996" y="239950"/>
                      <a:pt x="486972" y="237548"/>
                      <a:pt x="495300" y="240323"/>
                    </a:cubicBezTo>
                    <a:cubicBezTo>
                      <a:pt x="498787" y="250780"/>
                      <a:pt x="493841" y="238132"/>
                      <a:pt x="501162" y="249115"/>
                    </a:cubicBezTo>
                    <a:cubicBezTo>
                      <a:pt x="503330" y="252367"/>
                      <a:pt x="501603" y="255436"/>
                      <a:pt x="505558" y="257908"/>
                    </a:cubicBezTo>
                    <a:cubicBezTo>
                      <a:pt x="508178" y="259545"/>
                      <a:pt x="511482" y="259692"/>
                      <a:pt x="514350" y="260839"/>
                    </a:cubicBezTo>
                    <a:cubicBezTo>
                      <a:pt x="523111" y="264343"/>
                      <a:pt x="519182" y="262937"/>
                      <a:pt x="526073" y="265235"/>
                    </a:cubicBezTo>
                    <a:cubicBezTo>
                      <a:pt x="535958" y="275119"/>
                      <a:pt x="530934" y="272717"/>
                      <a:pt x="539262" y="275492"/>
                    </a:cubicBezTo>
                    <a:cubicBezTo>
                      <a:pt x="540239" y="276958"/>
                      <a:pt x="540947" y="278643"/>
                      <a:pt x="542193" y="279889"/>
                    </a:cubicBezTo>
                    <a:cubicBezTo>
                      <a:pt x="545032" y="282728"/>
                      <a:pt x="547412" y="283093"/>
                      <a:pt x="550985" y="284285"/>
                    </a:cubicBezTo>
                    <a:cubicBezTo>
                      <a:pt x="552450" y="285750"/>
                      <a:pt x="554232" y="286957"/>
                      <a:pt x="555381" y="288681"/>
                    </a:cubicBezTo>
                    <a:cubicBezTo>
                      <a:pt x="556238" y="289966"/>
                      <a:pt x="556155" y="291696"/>
                      <a:pt x="556846" y="293077"/>
                    </a:cubicBezTo>
                    <a:cubicBezTo>
                      <a:pt x="557634" y="294652"/>
                      <a:pt x="558800" y="296008"/>
                      <a:pt x="559777" y="297473"/>
                    </a:cubicBezTo>
                    <a:cubicBezTo>
                      <a:pt x="560266" y="299427"/>
                      <a:pt x="561369" y="301325"/>
                      <a:pt x="561243" y="303335"/>
                    </a:cubicBezTo>
                    <a:cubicBezTo>
                      <a:pt x="561015" y="306981"/>
                      <a:pt x="559423" y="319301"/>
                      <a:pt x="556846" y="325315"/>
                    </a:cubicBezTo>
                    <a:cubicBezTo>
                      <a:pt x="555986" y="327323"/>
                      <a:pt x="554893" y="329223"/>
                      <a:pt x="553916" y="331177"/>
                    </a:cubicBezTo>
                    <a:cubicBezTo>
                      <a:pt x="555368" y="335532"/>
                      <a:pt x="556293" y="340881"/>
                      <a:pt x="559777" y="344365"/>
                    </a:cubicBezTo>
                    <a:cubicBezTo>
                      <a:pt x="565072" y="349660"/>
                      <a:pt x="565031" y="347522"/>
                      <a:pt x="570035" y="351692"/>
                    </a:cubicBezTo>
                    <a:cubicBezTo>
                      <a:pt x="571627" y="353019"/>
                      <a:pt x="573104" y="354497"/>
                      <a:pt x="574431" y="356089"/>
                    </a:cubicBezTo>
                    <a:cubicBezTo>
                      <a:pt x="575558" y="357442"/>
                      <a:pt x="575987" y="359385"/>
                      <a:pt x="577362" y="360485"/>
                    </a:cubicBezTo>
                    <a:cubicBezTo>
                      <a:pt x="578568" y="361450"/>
                      <a:pt x="580293" y="361462"/>
                      <a:pt x="581758" y="361950"/>
                    </a:cubicBezTo>
                    <a:cubicBezTo>
                      <a:pt x="583262" y="364206"/>
                      <a:pt x="586387" y="370467"/>
                      <a:pt x="590550" y="369277"/>
                    </a:cubicBezTo>
                    <a:cubicBezTo>
                      <a:pt x="592898" y="368606"/>
                      <a:pt x="593481" y="365369"/>
                      <a:pt x="594946" y="363415"/>
                    </a:cubicBezTo>
                    <a:cubicBezTo>
                      <a:pt x="595435" y="361461"/>
                      <a:pt x="596555" y="359563"/>
                      <a:pt x="596412" y="357554"/>
                    </a:cubicBezTo>
                    <a:cubicBezTo>
                      <a:pt x="596057" y="352585"/>
                      <a:pt x="594399" y="347796"/>
                      <a:pt x="593481" y="342900"/>
                    </a:cubicBezTo>
                    <a:cubicBezTo>
                      <a:pt x="592933" y="339980"/>
                      <a:pt x="592504" y="337039"/>
                      <a:pt x="592016" y="334108"/>
                    </a:cubicBezTo>
                    <a:cubicBezTo>
                      <a:pt x="595542" y="316474"/>
                      <a:pt x="590032" y="321068"/>
                      <a:pt x="600808" y="317989"/>
                    </a:cubicBezTo>
                    <a:cubicBezTo>
                      <a:pt x="602293" y="317565"/>
                      <a:pt x="603739" y="317012"/>
                      <a:pt x="605204" y="316523"/>
                    </a:cubicBezTo>
                    <a:cubicBezTo>
                      <a:pt x="605692" y="317988"/>
                      <a:pt x="605140" y="320700"/>
                      <a:pt x="606669" y="320919"/>
                    </a:cubicBezTo>
                    <a:cubicBezTo>
                      <a:pt x="609727" y="321356"/>
                      <a:pt x="612491" y="318838"/>
                      <a:pt x="615462" y="317989"/>
                    </a:cubicBezTo>
                    <a:lnTo>
                      <a:pt x="625719" y="315058"/>
                    </a:lnTo>
                    <a:cubicBezTo>
                      <a:pt x="623239" y="306375"/>
                      <a:pt x="623735" y="305723"/>
                      <a:pt x="619858" y="298939"/>
                    </a:cubicBezTo>
                    <a:cubicBezTo>
                      <a:pt x="618984" y="297410"/>
                      <a:pt x="618302" y="295642"/>
                      <a:pt x="616927" y="294542"/>
                    </a:cubicBezTo>
                    <a:cubicBezTo>
                      <a:pt x="615721" y="293577"/>
                      <a:pt x="613996" y="293565"/>
                      <a:pt x="612531" y="293077"/>
                    </a:cubicBezTo>
                    <a:cubicBezTo>
                      <a:pt x="611066" y="291612"/>
                      <a:pt x="609500" y="290241"/>
                      <a:pt x="608135" y="288681"/>
                    </a:cubicBezTo>
                    <a:cubicBezTo>
                      <a:pt x="606075" y="286327"/>
                      <a:pt x="604485" y="283566"/>
                      <a:pt x="602273" y="281354"/>
                    </a:cubicBezTo>
                    <a:cubicBezTo>
                      <a:pt x="601028" y="280109"/>
                      <a:pt x="599230" y="279551"/>
                      <a:pt x="597877" y="278423"/>
                    </a:cubicBezTo>
                    <a:cubicBezTo>
                      <a:pt x="596285" y="277096"/>
                      <a:pt x="594946" y="275492"/>
                      <a:pt x="593481" y="274027"/>
                    </a:cubicBezTo>
                    <a:cubicBezTo>
                      <a:pt x="592993" y="272562"/>
                      <a:pt x="593108" y="270723"/>
                      <a:pt x="592016" y="269631"/>
                    </a:cubicBezTo>
                    <a:cubicBezTo>
                      <a:pt x="589525" y="267140"/>
                      <a:pt x="583223" y="263769"/>
                      <a:pt x="583223" y="263769"/>
                    </a:cubicBezTo>
                    <a:cubicBezTo>
                      <a:pt x="582735" y="262304"/>
                      <a:pt x="582449" y="260754"/>
                      <a:pt x="581758" y="259373"/>
                    </a:cubicBezTo>
                    <a:cubicBezTo>
                      <a:pt x="580970" y="257798"/>
                      <a:pt x="579521" y="256596"/>
                      <a:pt x="578827" y="254977"/>
                    </a:cubicBezTo>
                    <a:cubicBezTo>
                      <a:pt x="574399" y="244644"/>
                      <a:pt x="581318" y="253071"/>
                      <a:pt x="572966" y="244719"/>
                    </a:cubicBezTo>
                    <a:cubicBezTo>
                      <a:pt x="572477" y="243254"/>
                      <a:pt x="572448" y="241542"/>
                      <a:pt x="571500" y="240323"/>
                    </a:cubicBezTo>
                    <a:cubicBezTo>
                      <a:pt x="564581" y="231428"/>
                      <a:pt x="565535" y="232474"/>
                      <a:pt x="558312" y="230065"/>
                    </a:cubicBezTo>
                    <a:cubicBezTo>
                      <a:pt x="555113" y="220473"/>
                      <a:pt x="559555" y="229888"/>
                      <a:pt x="552450" y="224204"/>
                    </a:cubicBezTo>
                    <a:cubicBezTo>
                      <a:pt x="551075" y="223104"/>
                      <a:pt x="550872" y="220936"/>
                      <a:pt x="549519" y="219808"/>
                    </a:cubicBezTo>
                    <a:cubicBezTo>
                      <a:pt x="546086" y="216947"/>
                      <a:pt x="543037" y="217030"/>
                      <a:pt x="539262" y="215412"/>
                    </a:cubicBezTo>
                    <a:cubicBezTo>
                      <a:pt x="537254" y="214551"/>
                      <a:pt x="535273" y="213605"/>
                      <a:pt x="533400" y="212481"/>
                    </a:cubicBezTo>
                    <a:cubicBezTo>
                      <a:pt x="530380" y="210669"/>
                      <a:pt x="524608" y="206619"/>
                      <a:pt x="524608" y="206619"/>
                    </a:cubicBezTo>
                    <a:cubicBezTo>
                      <a:pt x="516208" y="194020"/>
                      <a:pt x="527393" y="208847"/>
                      <a:pt x="517281" y="200758"/>
                    </a:cubicBezTo>
                    <a:cubicBezTo>
                      <a:pt x="515906" y="199658"/>
                      <a:pt x="515477" y="197715"/>
                      <a:pt x="514350" y="196362"/>
                    </a:cubicBezTo>
                    <a:cubicBezTo>
                      <a:pt x="513023" y="194770"/>
                      <a:pt x="511281" y="193557"/>
                      <a:pt x="509954" y="191965"/>
                    </a:cubicBezTo>
                    <a:cubicBezTo>
                      <a:pt x="503851" y="184641"/>
                      <a:pt x="510684" y="190009"/>
                      <a:pt x="502627" y="184639"/>
                    </a:cubicBezTo>
                    <a:cubicBezTo>
                      <a:pt x="494223" y="172031"/>
                      <a:pt x="504301" y="187986"/>
                      <a:pt x="498231" y="175846"/>
                    </a:cubicBezTo>
                    <a:cubicBezTo>
                      <a:pt x="497443" y="174271"/>
                      <a:pt x="496277" y="172915"/>
                      <a:pt x="495300" y="171450"/>
                    </a:cubicBezTo>
                    <a:cubicBezTo>
                      <a:pt x="494323" y="168519"/>
                      <a:pt x="493750" y="165421"/>
                      <a:pt x="492369" y="162658"/>
                    </a:cubicBezTo>
                    <a:cubicBezTo>
                      <a:pt x="488539" y="154995"/>
                      <a:pt x="489969" y="158915"/>
                      <a:pt x="487973" y="150935"/>
                    </a:cubicBezTo>
                    <a:cubicBezTo>
                      <a:pt x="488950" y="146050"/>
                      <a:pt x="488676" y="140736"/>
                      <a:pt x="490904" y="136281"/>
                    </a:cubicBezTo>
                    <a:cubicBezTo>
                      <a:pt x="491881" y="134327"/>
                      <a:pt x="494630" y="133808"/>
                      <a:pt x="496766" y="133350"/>
                    </a:cubicBezTo>
                    <a:cubicBezTo>
                      <a:pt x="501566" y="132322"/>
                      <a:pt x="506535" y="132373"/>
                      <a:pt x="511419" y="131885"/>
                    </a:cubicBezTo>
                    <a:lnTo>
                      <a:pt x="521677" y="134815"/>
                    </a:lnTo>
                    <a:cubicBezTo>
                      <a:pt x="523157" y="135259"/>
                      <a:pt x="524788" y="135424"/>
                      <a:pt x="526073" y="136281"/>
                    </a:cubicBezTo>
                    <a:cubicBezTo>
                      <a:pt x="527797" y="137431"/>
                      <a:pt x="528877" y="139350"/>
                      <a:pt x="530469" y="140677"/>
                    </a:cubicBezTo>
                    <a:cubicBezTo>
                      <a:pt x="531822" y="141805"/>
                      <a:pt x="533400" y="142631"/>
                      <a:pt x="534866" y="143608"/>
                    </a:cubicBezTo>
                    <a:cubicBezTo>
                      <a:pt x="537841" y="148071"/>
                      <a:pt x="538204" y="149673"/>
                      <a:pt x="543658" y="152400"/>
                    </a:cubicBezTo>
                    <a:cubicBezTo>
                      <a:pt x="546421" y="153782"/>
                      <a:pt x="552450" y="155331"/>
                      <a:pt x="552450" y="155331"/>
                    </a:cubicBezTo>
                    <a:cubicBezTo>
                      <a:pt x="552784" y="155581"/>
                      <a:pt x="561282" y="162123"/>
                      <a:pt x="562708" y="162658"/>
                    </a:cubicBezTo>
                    <a:cubicBezTo>
                      <a:pt x="565040" y="163533"/>
                      <a:pt x="567593" y="163635"/>
                      <a:pt x="570035" y="164123"/>
                    </a:cubicBezTo>
                    <a:cubicBezTo>
                      <a:pt x="586070" y="172141"/>
                      <a:pt x="579508" y="169723"/>
                      <a:pt x="589085" y="172915"/>
                    </a:cubicBezTo>
                    <a:cubicBezTo>
                      <a:pt x="590550" y="173892"/>
                      <a:pt x="592048" y="174822"/>
                      <a:pt x="593481" y="175846"/>
                    </a:cubicBezTo>
                    <a:cubicBezTo>
                      <a:pt x="595468" y="177266"/>
                      <a:pt x="597222" y="179030"/>
                      <a:pt x="599343" y="180242"/>
                    </a:cubicBezTo>
                    <a:cubicBezTo>
                      <a:pt x="600684" y="181008"/>
                      <a:pt x="602274" y="181219"/>
                      <a:pt x="603739" y="181708"/>
                    </a:cubicBezTo>
                    <a:cubicBezTo>
                      <a:pt x="604716" y="183173"/>
                      <a:pt x="605424" y="184859"/>
                      <a:pt x="606669" y="186104"/>
                    </a:cubicBezTo>
                    <a:cubicBezTo>
                      <a:pt x="611104" y="190539"/>
                      <a:pt x="611897" y="190289"/>
                      <a:pt x="616927" y="191965"/>
                    </a:cubicBezTo>
                    <a:cubicBezTo>
                      <a:pt x="618392" y="193919"/>
                      <a:pt x="619447" y="196263"/>
                      <a:pt x="621323" y="197827"/>
                    </a:cubicBezTo>
                    <a:cubicBezTo>
                      <a:pt x="622510" y="198816"/>
                      <a:pt x="624627" y="198200"/>
                      <a:pt x="625719" y="199292"/>
                    </a:cubicBezTo>
                    <a:cubicBezTo>
                      <a:pt x="626811" y="200384"/>
                      <a:pt x="626328" y="202403"/>
                      <a:pt x="627185" y="203689"/>
                    </a:cubicBezTo>
                    <a:cubicBezTo>
                      <a:pt x="628335" y="205413"/>
                      <a:pt x="630116" y="206620"/>
                      <a:pt x="631581" y="208085"/>
                    </a:cubicBezTo>
                    <a:cubicBezTo>
                      <a:pt x="635261" y="219127"/>
                      <a:pt x="630298" y="205523"/>
                      <a:pt x="635977" y="216877"/>
                    </a:cubicBezTo>
                    <a:cubicBezTo>
                      <a:pt x="636668" y="218259"/>
                      <a:pt x="636478" y="220067"/>
                      <a:pt x="637443" y="221273"/>
                    </a:cubicBezTo>
                    <a:cubicBezTo>
                      <a:pt x="638543" y="222648"/>
                      <a:pt x="640374" y="223227"/>
                      <a:pt x="641839" y="224204"/>
                    </a:cubicBezTo>
                    <a:cubicBezTo>
                      <a:pt x="642816" y="225669"/>
                      <a:pt x="643642" y="227247"/>
                      <a:pt x="644769" y="228600"/>
                    </a:cubicBezTo>
                    <a:cubicBezTo>
                      <a:pt x="646096" y="230192"/>
                      <a:pt x="648016" y="231272"/>
                      <a:pt x="649166" y="232996"/>
                    </a:cubicBezTo>
                    <a:cubicBezTo>
                      <a:pt x="657656" y="245729"/>
                      <a:pt x="640992" y="227751"/>
                      <a:pt x="655027" y="241789"/>
                    </a:cubicBezTo>
                    <a:cubicBezTo>
                      <a:pt x="655516" y="243254"/>
                      <a:pt x="655528" y="244979"/>
                      <a:pt x="656493" y="246185"/>
                    </a:cubicBezTo>
                    <a:cubicBezTo>
                      <a:pt x="657593" y="247560"/>
                      <a:pt x="660102" y="247540"/>
                      <a:pt x="660889" y="249115"/>
                    </a:cubicBezTo>
                    <a:cubicBezTo>
                      <a:pt x="662218" y="251773"/>
                      <a:pt x="661572" y="255041"/>
                      <a:pt x="662354" y="257908"/>
                    </a:cubicBezTo>
                    <a:cubicBezTo>
                      <a:pt x="663046" y="260446"/>
                      <a:pt x="664308" y="262793"/>
                      <a:pt x="665285" y="265235"/>
                    </a:cubicBezTo>
                    <a:cubicBezTo>
                      <a:pt x="664796" y="274027"/>
                      <a:pt x="664911" y="282874"/>
                      <a:pt x="663819" y="291612"/>
                    </a:cubicBezTo>
                    <a:cubicBezTo>
                      <a:pt x="663436" y="294677"/>
                      <a:pt x="660889" y="300404"/>
                      <a:pt x="660889" y="300404"/>
                    </a:cubicBezTo>
                    <a:cubicBezTo>
                      <a:pt x="662354" y="301869"/>
                      <a:pt x="664257" y="303001"/>
                      <a:pt x="665285" y="304800"/>
                    </a:cubicBezTo>
                    <a:cubicBezTo>
                      <a:pt x="666284" y="306549"/>
                      <a:pt x="666220" y="308719"/>
                      <a:pt x="666750" y="310662"/>
                    </a:cubicBezTo>
                    <a:cubicBezTo>
                      <a:pt x="667686" y="314093"/>
                      <a:pt x="668819" y="317469"/>
                      <a:pt x="669681" y="320919"/>
                    </a:cubicBezTo>
                    <a:cubicBezTo>
                      <a:pt x="670285" y="323335"/>
                      <a:pt x="670271" y="325914"/>
                      <a:pt x="671146" y="328246"/>
                    </a:cubicBezTo>
                    <a:cubicBezTo>
                      <a:pt x="671764" y="329895"/>
                      <a:pt x="673289" y="331067"/>
                      <a:pt x="674077" y="332642"/>
                    </a:cubicBezTo>
                    <a:cubicBezTo>
                      <a:pt x="674768" y="334024"/>
                      <a:pt x="674578" y="335833"/>
                      <a:pt x="675543" y="337039"/>
                    </a:cubicBezTo>
                    <a:cubicBezTo>
                      <a:pt x="676643" y="338414"/>
                      <a:pt x="678474" y="338992"/>
                      <a:pt x="679939" y="339969"/>
                    </a:cubicBezTo>
                    <a:cubicBezTo>
                      <a:pt x="683621" y="351018"/>
                      <a:pt x="678654" y="337399"/>
                      <a:pt x="684335" y="348762"/>
                    </a:cubicBezTo>
                    <a:cubicBezTo>
                      <a:pt x="687640" y="355372"/>
                      <a:pt x="683481" y="351254"/>
                      <a:pt x="688731" y="357554"/>
                    </a:cubicBezTo>
                    <a:cubicBezTo>
                      <a:pt x="690058" y="359146"/>
                      <a:pt x="691923" y="360264"/>
                      <a:pt x="693127" y="361950"/>
                    </a:cubicBezTo>
                    <a:cubicBezTo>
                      <a:pt x="697653" y="368287"/>
                      <a:pt x="694195" y="366882"/>
                      <a:pt x="698989" y="372208"/>
                    </a:cubicBezTo>
                    <a:cubicBezTo>
                      <a:pt x="702224" y="375802"/>
                      <a:pt x="709246" y="382465"/>
                      <a:pt x="709246" y="382465"/>
                    </a:cubicBezTo>
                    <a:cubicBezTo>
                      <a:pt x="712665" y="381977"/>
                      <a:pt x="716117" y="381677"/>
                      <a:pt x="719504" y="381000"/>
                    </a:cubicBezTo>
                    <a:cubicBezTo>
                      <a:pt x="721019" y="380697"/>
                      <a:pt x="722808" y="380627"/>
                      <a:pt x="723900" y="379535"/>
                    </a:cubicBezTo>
                    <a:cubicBezTo>
                      <a:pt x="724992" y="378443"/>
                      <a:pt x="724509" y="376424"/>
                      <a:pt x="725366" y="375139"/>
                    </a:cubicBezTo>
                    <a:cubicBezTo>
                      <a:pt x="726516" y="373415"/>
                      <a:pt x="728435" y="372334"/>
                      <a:pt x="729762" y="370742"/>
                    </a:cubicBezTo>
                    <a:cubicBezTo>
                      <a:pt x="730889" y="369389"/>
                      <a:pt x="731716" y="367811"/>
                      <a:pt x="732693" y="366346"/>
                    </a:cubicBezTo>
                    <a:cubicBezTo>
                      <a:pt x="733181" y="364392"/>
                      <a:pt x="733365" y="362336"/>
                      <a:pt x="734158" y="360485"/>
                    </a:cubicBezTo>
                    <a:cubicBezTo>
                      <a:pt x="734852" y="358866"/>
                      <a:pt x="736532" y="357760"/>
                      <a:pt x="737089" y="356089"/>
                    </a:cubicBezTo>
                    <a:cubicBezTo>
                      <a:pt x="738029" y="353270"/>
                      <a:pt x="737910" y="350197"/>
                      <a:pt x="738554" y="347296"/>
                    </a:cubicBezTo>
                    <a:cubicBezTo>
                      <a:pt x="739417" y="343413"/>
                      <a:pt x="741157" y="340625"/>
                      <a:pt x="742950" y="337039"/>
                    </a:cubicBezTo>
                    <a:cubicBezTo>
                      <a:pt x="743439" y="333620"/>
                      <a:pt x="743424" y="330089"/>
                      <a:pt x="744416" y="326781"/>
                    </a:cubicBezTo>
                    <a:cubicBezTo>
                      <a:pt x="744922" y="325094"/>
                      <a:pt x="746558" y="323960"/>
                      <a:pt x="747346" y="322385"/>
                    </a:cubicBezTo>
                    <a:cubicBezTo>
                      <a:pt x="751587" y="313903"/>
                      <a:pt x="744876" y="321925"/>
                      <a:pt x="753208" y="313592"/>
                    </a:cubicBezTo>
                    <a:cubicBezTo>
                      <a:pt x="753696" y="312127"/>
                      <a:pt x="753708" y="310402"/>
                      <a:pt x="754673" y="309196"/>
                    </a:cubicBezTo>
                    <a:cubicBezTo>
                      <a:pt x="762491" y="299422"/>
                      <a:pt x="756135" y="313596"/>
                      <a:pt x="762000" y="301869"/>
                    </a:cubicBezTo>
                    <a:cubicBezTo>
                      <a:pt x="762691" y="300487"/>
                      <a:pt x="762924" y="298919"/>
                      <a:pt x="763466" y="297473"/>
                    </a:cubicBezTo>
                    <a:cubicBezTo>
                      <a:pt x="764390" y="295010"/>
                      <a:pt x="765472" y="292609"/>
                      <a:pt x="766396" y="290146"/>
                    </a:cubicBezTo>
                    <a:cubicBezTo>
                      <a:pt x="766938" y="288700"/>
                      <a:pt x="767320" y="287196"/>
                      <a:pt x="767862" y="285750"/>
                    </a:cubicBezTo>
                    <a:cubicBezTo>
                      <a:pt x="768786" y="283287"/>
                      <a:pt x="769816" y="280865"/>
                      <a:pt x="770793" y="278423"/>
                    </a:cubicBezTo>
                    <a:cubicBezTo>
                      <a:pt x="773620" y="264286"/>
                      <a:pt x="770158" y="276763"/>
                      <a:pt x="775189" y="266700"/>
                    </a:cubicBezTo>
                    <a:cubicBezTo>
                      <a:pt x="775880" y="265319"/>
                      <a:pt x="775797" y="263589"/>
                      <a:pt x="776654" y="262304"/>
                    </a:cubicBezTo>
                    <a:cubicBezTo>
                      <a:pt x="779790" y="257600"/>
                      <a:pt x="780838" y="257979"/>
                      <a:pt x="785446" y="256442"/>
                    </a:cubicBezTo>
                    <a:cubicBezTo>
                      <a:pt x="790331" y="257419"/>
                      <a:pt x="795565" y="257312"/>
                      <a:pt x="800100" y="259373"/>
                    </a:cubicBezTo>
                    <a:cubicBezTo>
                      <a:pt x="801506" y="260012"/>
                      <a:pt x="800474" y="262677"/>
                      <a:pt x="801566" y="263769"/>
                    </a:cubicBezTo>
                    <a:cubicBezTo>
                      <a:pt x="802658" y="264861"/>
                      <a:pt x="804612" y="264485"/>
                      <a:pt x="805962" y="265235"/>
                    </a:cubicBezTo>
                    <a:cubicBezTo>
                      <a:pt x="809041" y="266946"/>
                      <a:pt x="811604" y="269521"/>
                      <a:pt x="814754" y="271096"/>
                    </a:cubicBezTo>
                    <a:lnTo>
                      <a:pt x="820616" y="274027"/>
                    </a:lnTo>
                    <a:cubicBezTo>
                      <a:pt x="823419" y="282439"/>
                      <a:pt x="821827" y="282415"/>
                      <a:pt x="838200" y="276958"/>
                    </a:cubicBezTo>
                    <a:cubicBezTo>
                      <a:pt x="839665" y="276470"/>
                      <a:pt x="838809" y="273847"/>
                      <a:pt x="839666" y="272562"/>
                    </a:cubicBezTo>
                    <a:cubicBezTo>
                      <a:pt x="840816" y="270838"/>
                      <a:pt x="842597" y="269631"/>
                      <a:pt x="844062" y="268165"/>
                    </a:cubicBezTo>
                    <a:cubicBezTo>
                      <a:pt x="846914" y="259606"/>
                      <a:pt x="843295" y="267467"/>
                      <a:pt x="849923" y="260839"/>
                    </a:cubicBezTo>
                    <a:cubicBezTo>
                      <a:pt x="851169" y="259593"/>
                      <a:pt x="851726" y="257795"/>
                      <a:pt x="852854" y="256442"/>
                    </a:cubicBezTo>
                    <a:cubicBezTo>
                      <a:pt x="854181" y="254850"/>
                      <a:pt x="855785" y="253511"/>
                      <a:pt x="857250" y="252046"/>
                    </a:cubicBezTo>
                    <a:cubicBezTo>
                      <a:pt x="859039" y="244894"/>
                      <a:pt x="860875" y="241267"/>
                      <a:pt x="855785" y="232996"/>
                    </a:cubicBezTo>
                    <a:cubicBezTo>
                      <a:pt x="853939" y="229996"/>
                      <a:pt x="846993" y="227135"/>
                      <a:pt x="846993" y="227135"/>
                    </a:cubicBezTo>
                    <a:cubicBezTo>
                      <a:pt x="842198" y="212757"/>
                      <a:pt x="849973" y="233073"/>
                      <a:pt x="841131" y="219808"/>
                    </a:cubicBezTo>
                    <a:cubicBezTo>
                      <a:pt x="840014" y="218132"/>
                      <a:pt x="840154" y="215900"/>
                      <a:pt x="839666" y="213946"/>
                    </a:cubicBezTo>
                    <a:cubicBezTo>
                      <a:pt x="840643" y="205642"/>
                      <a:pt x="841164" y="197272"/>
                      <a:pt x="842596" y="189035"/>
                    </a:cubicBezTo>
                    <a:cubicBezTo>
                      <a:pt x="843125" y="185991"/>
                      <a:pt x="844550" y="183173"/>
                      <a:pt x="845527" y="180242"/>
                    </a:cubicBezTo>
                    <a:lnTo>
                      <a:pt x="848458" y="171450"/>
                    </a:lnTo>
                    <a:cubicBezTo>
                      <a:pt x="849435" y="168519"/>
                      <a:pt x="850242" y="165526"/>
                      <a:pt x="851389" y="162658"/>
                    </a:cubicBezTo>
                    <a:cubicBezTo>
                      <a:pt x="852366" y="160216"/>
                      <a:pt x="853059" y="157640"/>
                      <a:pt x="854319" y="155331"/>
                    </a:cubicBezTo>
                    <a:cubicBezTo>
                      <a:pt x="856006" y="152239"/>
                      <a:pt x="858227" y="149470"/>
                      <a:pt x="860181" y="146539"/>
                    </a:cubicBezTo>
                    <a:cubicBezTo>
                      <a:pt x="861163" y="140643"/>
                      <a:pt x="860455" y="137472"/>
                      <a:pt x="864577" y="133350"/>
                    </a:cubicBezTo>
                    <a:cubicBezTo>
                      <a:pt x="865822" y="132105"/>
                      <a:pt x="867508" y="131396"/>
                      <a:pt x="868973" y="130419"/>
                    </a:cubicBezTo>
                    <a:cubicBezTo>
                      <a:pt x="869950" y="128954"/>
                      <a:pt x="870776" y="127376"/>
                      <a:pt x="871904" y="126023"/>
                    </a:cubicBezTo>
                    <a:cubicBezTo>
                      <a:pt x="873231" y="124431"/>
                      <a:pt x="875150" y="123351"/>
                      <a:pt x="876300" y="121627"/>
                    </a:cubicBezTo>
                    <a:cubicBezTo>
                      <a:pt x="877157" y="120342"/>
                      <a:pt x="878858" y="118323"/>
                      <a:pt x="877766" y="117231"/>
                    </a:cubicBezTo>
                    <a:cubicBezTo>
                      <a:pt x="876674" y="116139"/>
                      <a:pt x="874789" y="118087"/>
                      <a:pt x="873369" y="118696"/>
                    </a:cubicBezTo>
                    <a:cubicBezTo>
                      <a:pt x="868166" y="120926"/>
                      <a:pt x="867525" y="121616"/>
                      <a:pt x="863112" y="124558"/>
                    </a:cubicBezTo>
                    <a:cubicBezTo>
                      <a:pt x="857250" y="124069"/>
                      <a:pt x="851377" y="123708"/>
                      <a:pt x="845527" y="123092"/>
                    </a:cubicBezTo>
                    <a:cubicBezTo>
                      <a:pt x="840404" y="122553"/>
                      <a:pt x="831729" y="121037"/>
                      <a:pt x="826477" y="120162"/>
                    </a:cubicBezTo>
                    <a:cubicBezTo>
                      <a:pt x="824035" y="119185"/>
                      <a:pt x="821613" y="118155"/>
                      <a:pt x="819150" y="117231"/>
                    </a:cubicBezTo>
                    <a:cubicBezTo>
                      <a:pt x="817704" y="116689"/>
                      <a:pt x="816104" y="116515"/>
                      <a:pt x="814754" y="115765"/>
                    </a:cubicBezTo>
                    <a:cubicBezTo>
                      <a:pt x="811675" y="114054"/>
                      <a:pt x="808893" y="111858"/>
                      <a:pt x="805962" y="109904"/>
                    </a:cubicBezTo>
                    <a:cubicBezTo>
                      <a:pt x="804497" y="108927"/>
                      <a:pt x="802975" y="108030"/>
                      <a:pt x="801566" y="106973"/>
                    </a:cubicBezTo>
                    <a:cubicBezTo>
                      <a:pt x="799612" y="105508"/>
                      <a:pt x="797775" y="103871"/>
                      <a:pt x="795704" y="102577"/>
                    </a:cubicBezTo>
                    <a:cubicBezTo>
                      <a:pt x="791562" y="99988"/>
                      <a:pt x="789723" y="99606"/>
                      <a:pt x="785446" y="98181"/>
                    </a:cubicBezTo>
                    <a:cubicBezTo>
                      <a:pt x="778311" y="93424"/>
                      <a:pt x="783975" y="96488"/>
                      <a:pt x="775189" y="93785"/>
                    </a:cubicBezTo>
                    <a:cubicBezTo>
                      <a:pt x="770760" y="92422"/>
                      <a:pt x="766456" y="90662"/>
                      <a:pt x="762000" y="89389"/>
                    </a:cubicBezTo>
                    <a:lnTo>
                      <a:pt x="751743" y="86458"/>
                    </a:lnTo>
                    <a:cubicBezTo>
                      <a:pt x="748529" y="84316"/>
                      <a:pt x="745200" y="81834"/>
                      <a:pt x="741485" y="80596"/>
                    </a:cubicBezTo>
                    <a:cubicBezTo>
                      <a:pt x="739122" y="79808"/>
                      <a:pt x="736600" y="79619"/>
                      <a:pt x="734158" y="79131"/>
                    </a:cubicBezTo>
                    <a:cubicBezTo>
                      <a:pt x="732693" y="77666"/>
                      <a:pt x="731386" y="77617"/>
                      <a:pt x="729762" y="74735"/>
                    </a:cubicBezTo>
                    <a:cubicBezTo>
                      <a:pt x="728138" y="71853"/>
                      <a:pt x="725506" y="62931"/>
                      <a:pt x="724414" y="61839"/>
                    </a:cubicBezTo>
                    <a:cubicBezTo>
                      <a:pt x="715625" y="53050"/>
                      <a:pt x="715487" y="62315"/>
                      <a:pt x="715108" y="61546"/>
                    </a:cubicBezTo>
                    <a:cubicBezTo>
                      <a:pt x="714729" y="60777"/>
                      <a:pt x="723607" y="57711"/>
                      <a:pt x="722142" y="57223"/>
                    </a:cubicBezTo>
                    <a:cubicBezTo>
                      <a:pt x="715587" y="47392"/>
                      <a:pt x="708831" y="56087"/>
                      <a:pt x="705290" y="52314"/>
                    </a:cubicBezTo>
                    <a:cubicBezTo>
                      <a:pt x="701749" y="48541"/>
                      <a:pt x="704142" y="36708"/>
                      <a:pt x="700894" y="34583"/>
                    </a:cubicBezTo>
                    <a:cubicBezTo>
                      <a:pt x="697646" y="32458"/>
                      <a:pt x="695777" y="49544"/>
                      <a:pt x="685800" y="39565"/>
                    </a:cubicBezTo>
                    <a:cubicBezTo>
                      <a:pt x="685312" y="38100"/>
                      <a:pt x="684140" y="37111"/>
                      <a:pt x="684335" y="35169"/>
                    </a:cubicBezTo>
                    <a:cubicBezTo>
                      <a:pt x="684530" y="33227"/>
                      <a:pt x="689867" y="28880"/>
                      <a:pt x="686973" y="27915"/>
                    </a:cubicBezTo>
                    <a:cubicBezTo>
                      <a:pt x="685507" y="26450"/>
                      <a:pt x="674272" y="27366"/>
                      <a:pt x="671146" y="26377"/>
                    </a:cubicBezTo>
                    <a:cubicBezTo>
                      <a:pt x="668020" y="25388"/>
                      <a:pt x="669461" y="23226"/>
                      <a:pt x="668216" y="21981"/>
                    </a:cubicBezTo>
                    <a:cubicBezTo>
                      <a:pt x="666970" y="20735"/>
                      <a:pt x="665172" y="20178"/>
                      <a:pt x="663819" y="19050"/>
                    </a:cubicBezTo>
                    <a:cubicBezTo>
                      <a:pt x="662227" y="17723"/>
                      <a:pt x="660888" y="16119"/>
                      <a:pt x="659423" y="14654"/>
                    </a:cubicBezTo>
                    <a:cubicBezTo>
                      <a:pt x="655740" y="3601"/>
                      <a:pt x="660709" y="17228"/>
                      <a:pt x="655027" y="5862"/>
                    </a:cubicBezTo>
                    <a:cubicBezTo>
                      <a:pt x="654336" y="4480"/>
                      <a:pt x="654654" y="2557"/>
                      <a:pt x="653562" y="1465"/>
                    </a:cubicBezTo>
                    <a:cubicBezTo>
                      <a:pt x="652470" y="373"/>
                      <a:pt x="650631" y="488"/>
                      <a:pt x="649166" y="0"/>
                    </a:cubicBezTo>
                    <a:cubicBezTo>
                      <a:pt x="642591" y="1879"/>
                      <a:pt x="636952" y="3908"/>
                      <a:pt x="630116" y="4396"/>
                    </a:cubicBezTo>
                    <a:cubicBezTo>
                      <a:pt x="619386" y="5162"/>
                      <a:pt x="608612" y="5162"/>
                      <a:pt x="597877" y="5862"/>
                    </a:cubicBezTo>
                    <a:cubicBezTo>
                      <a:pt x="573891" y="7426"/>
                      <a:pt x="568537" y="8144"/>
                      <a:pt x="549519" y="10258"/>
                    </a:cubicBezTo>
                    <a:cubicBezTo>
                      <a:pt x="548054" y="11235"/>
                      <a:pt x="546698" y="12401"/>
                      <a:pt x="545123" y="13189"/>
                    </a:cubicBezTo>
                    <a:cubicBezTo>
                      <a:pt x="543742" y="13880"/>
                      <a:pt x="542068" y="13888"/>
                      <a:pt x="540727" y="14654"/>
                    </a:cubicBezTo>
                    <a:cubicBezTo>
                      <a:pt x="538607" y="15866"/>
                      <a:pt x="536820" y="17585"/>
                      <a:pt x="534866" y="19050"/>
                    </a:cubicBezTo>
                    <a:cubicBezTo>
                      <a:pt x="531178" y="30110"/>
                      <a:pt x="536155" y="16468"/>
                      <a:pt x="530469" y="27842"/>
                    </a:cubicBezTo>
                    <a:cubicBezTo>
                      <a:pt x="529778" y="29224"/>
                      <a:pt x="529492" y="30773"/>
                      <a:pt x="529004" y="32239"/>
                    </a:cubicBezTo>
                    <a:cubicBezTo>
                      <a:pt x="529981" y="34681"/>
                      <a:pt x="530406" y="37425"/>
                      <a:pt x="531935" y="39565"/>
                    </a:cubicBezTo>
                    <a:cubicBezTo>
                      <a:pt x="534609" y="43308"/>
                      <a:pt x="539971" y="42956"/>
                      <a:pt x="543658" y="43962"/>
                    </a:cubicBezTo>
                    <a:cubicBezTo>
                      <a:pt x="546638" y="44775"/>
                      <a:pt x="549491" y="46004"/>
                      <a:pt x="552450" y="46892"/>
                    </a:cubicBezTo>
                    <a:cubicBezTo>
                      <a:pt x="554379" y="47471"/>
                      <a:pt x="556358" y="47869"/>
                      <a:pt x="558312" y="48358"/>
                    </a:cubicBezTo>
                    <a:cubicBezTo>
                      <a:pt x="559777" y="49335"/>
                      <a:pt x="561133" y="50501"/>
                      <a:pt x="562708" y="51289"/>
                    </a:cubicBezTo>
                    <a:cubicBezTo>
                      <a:pt x="564089" y="51980"/>
                      <a:pt x="565819" y="51897"/>
                      <a:pt x="567104" y="52754"/>
                    </a:cubicBezTo>
                    <a:cubicBezTo>
                      <a:pt x="578080" y="60071"/>
                      <a:pt x="565443" y="55132"/>
                      <a:pt x="575896" y="58615"/>
                    </a:cubicBezTo>
                    <a:cubicBezTo>
                      <a:pt x="577362" y="60081"/>
                      <a:pt x="578701" y="61685"/>
                      <a:pt x="580293" y="63012"/>
                    </a:cubicBezTo>
                    <a:cubicBezTo>
                      <a:pt x="581646" y="64139"/>
                      <a:pt x="583562" y="64589"/>
                      <a:pt x="584689" y="65942"/>
                    </a:cubicBezTo>
                    <a:cubicBezTo>
                      <a:pt x="591653" y="74300"/>
                      <a:pt x="583182" y="70326"/>
                      <a:pt x="592016" y="73269"/>
                    </a:cubicBezTo>
                    <a:cubicBezTo>
                      <a:pt x="592993" y="74734"/>
                      <a:pt x="594231" y="76056"/>
                      <a:pt x="594946" y="77665"/>
                    </a:cubicBezTo>
                    <a:cubicBezTo>
                      <a:pt x="596201" y="80488"/>
                      <a:pt x="596163" y="83887"/>
                      <a:pt x="597877" y="86458"/>
                    </a:cubicBezTo>
                    <a:lnTo>
                      <a:pt x="600808" y="90854"/>
                    </a:lnTo>
                    <a:cubicBezTo>
                      <a:pt x="599928" y="94374"/>
                      <a:pt x="599574" y="98582"/>
                      <a:pt x="596412" y="101112"/>
                    </a:cubicBezTo>
                    <a:cubicBezTo>
                      <a:pt x="595206" y="102077"/>
                      <a:pt x="593481" y="102089"/>
                      <a:pt x="592016" y="102577"/>
                    </a:cubicBezTo>
                    <a:cubicBezTo>
                      <a:pt x="590550" y="103554"/>
                      <a:pt x="589195" y="104720"/>
                      <a:pt x="587619" y="105508"/>
                    </a:cubicBezTo>
                    <a:cubicBezTo>
                      <a:pt x="586237" y="106199"/>
                      <a:pt x="585250" y="106301"/>
                      <a:pt x="583223" y="106973"/>
                    </a:cubicBezTo>
                    <a:cubicBezTo>
                      <a:pt x="581196" y="107645"/>
                      <a:pt x="577399" y="107657"/>
                      <a:pt x="575457" y="109538"/>
                    </a:cubicBezTo>
                    <a:cubicBezTo>
                      <a:pt x="573515" y="111419"/>
                      <a:pt x="574797" y="117744"/>
                      <a:pt x="571573" y="118257"/>
                    </a:cubicBezTo>
                    <a:cubicBezTo>
                      <a:pt x="568349" y="118770"/>
                      <a:pt x="559045" y="111637"/>
                      <a:pt x="556114" y="112614"/>
                    </a:cubicBezTo>
                    <a:cubicBezTo>
                      <a:pt x="547810" y="112126"/>
                      <a:pt x="549348" y="111016"/>
                      <a:pt x="542632" y="114960"/>
                    </a:cubicBezTo>
                    <a:cubicBezTo>
                      <a:pt x="535916" y="118905"/>
                      <a:pt x="523949" y="132972"/>
                      <a:pt x="515816" y="136281"/>
                    </a:cubicBezTo>
                    <a:cubicBezTo>
                      <a:pt x="507683" y="139590"/>
                      <a:pt x="501162" y="135304"/>
                      <a:pt x="493835" y="134815"/>
                    </a:cubicBezTo>
                    <a:cubicBezTo>
                      <a:pt x="492370" y="133838"/>
                      <a:pt x="491058" y="132579"/>
                      <a:pt x="489439" y="131885"/>
                    </a:cubicBezTo>
                    <a:cubicBezTo>
                      <a:pt x="487588" y="131092"/>
                      <a:pt x="485506" y="130998"/>
                      <a:pt x="483577" y="130419"/>
                    </a:cubicBezTo>
                    <a:cubicBezTo>
                      <a:pt x="480618" y="129531"/>
                      <a:pt x="477744" y="128377"/>
                      <a:pt x="474785" y="127489"/>
                    </a:cubicBezTo>
                    <a:cubicBezTo>
                      <a:pt x="472856" y="126910"/>
                      <a:pt x="470834" y="126660"/>
                      <a:pt x="468923" y="126023"/>
                    </a:cubicBezTo>
                    <a:cubicBezTo>
                      <a:pt x="466428" y="125191"/>
                      <a:pt x="464059" y="124016"/>
                      <a:pt x="461596" y="123092"/>
                    </a:cubicBezTo>
                    <a:cubicBezTo>
                      <a:pt x="457394" y="121516"/>
                      <a:pt x="455954" y="121316"/>
                      <a:pt x="451339" y="120162"/>
                    </a:cubicBezTo>
                    <a:cubicBezTo>
                      <a:pt x="439824" y="114405"/>
                      <a:pt x="451692" y="119566"/>
                      <a:pt x="435219" y="115765"/>
                    </a:cubicBezTo>
                    <a:cubicBezTo>
                      <a:pt x="410543" y="110071"/>
                      <a:pt x="444978" y="115155"/>
                      <a:pt x="414704" y="111369"/>
                    </a:cubicBezTo>
                    <a:cubicBezTo>
                      <a:pt x="398096" y="112346"/>
                      <a:pt x="381466" y="112991"/>
                      <a:pt x="364881" y="114300"/>
                    </a:cubicBezTo>
                    <a:cubicBezTo>
                      <a:pt x="362873" y="114459"/>
                      <a:pt x="360930" y="115128"/>
                      <a:pt x="359019" y="115765"/>
                    </a:cubicBezTo>
                    <a:cubicBezTo>
                      <a:pt x="356524" y="116597"/>
                      <a:pt x="354135" y="117719"/>
                      <a:pt x="351693" y="118696"/>
                    </a:cubicBezTo>
                    <a:cubicBezTo>
                      <a:pt x="348762" y="121627"/>
                      <a:pt x="346349" y="125190"/>
                      <a:pt x="342900" y="127489"/>
                    </a:cubicBezTo>
                    <a:cubicBezTo>
                      <a:pt x="336780" y="131568"/>
                      <a:pt x="339749" y="129174"/>
                      <a:pt x="334108" y="134815"/>
                    </a:cubicBezTo>
                    <a:cubicBezTo>
                      <a:pt x="333620" y="136281"/>
                      <a:pt x="333648" y="138039"/>
                      <a:pt x="332643" y="139212"/>
                    </a:cubicBezTo>
                    <a:cubicBezTo>
                      <a:pt x="327698" y="144981"/>
                      <a:pt x="322559" y="150715"/>
                      <a:pt x="316523" y="155331"/>
                    </a:cubicBezTo>
                    <a:cubicBezTo>
                      <a:pt x="314788" y="156658"/>
                      <a:pt x="304881" y="158974"/>
                      <a:pt x="301869" y="159727"/>
                    </a:cubicBezTo>
                    <a:cubicBezTo>
                      <a:pt x="300404" y="161192"/>
                      <a:pt x="299159" y="162918"/>
                      <a:pt x="297473" y="164123"/>
                    </a:cubicBezTo>
                    <a:cubicBezTo>
                      <a:pt x="294302" y="166388"/>
                      <a:pt x="290805" y="167323"/>
                      <a:pt x="287216" y="168519"/>
                    </a:cubicBezTo>
                    <a:cubicBezTo>
                      <a:pt x="274275" y="177145"/>
                      <a:pt x="294966" y="163910"/>
                      <a:pt x="274027" y="174381"/>
                    </a:cubicBezTo>
                    <a:cubicBezTo>
                      <a:pt x="265938" y="178426"/>
                      <a:pt x="270308" y="176884"/>
                      <a:pt x="260839" y="178777"/>
                    </a:cubicBezTo>
                    <a:cubicBezTo>
                      <a:pt x="256424" y="181721"/>
                      <a:pt x="255787" y="182408"/>
                      <a:pt x="250581" y="184639"/>
                    </a:cubicBezTo>
                    <a:cubicBezTo>
                      <a:pt x="249161" y="185247"/>
                      <a:pt x="247650" y="185616"/>
                      <a:pt x="246185" y="186104"/>
                    </a:cubicBezTo>
                    <a:cubicBezTo>
                      <a:pt x="244720" y="187081"/>
                      <a:pt x="243398" y="188320"/>
                      <a:pt x="241789" y="189035"/>
                    </a:cubicBezTo>
                    <a:cubicBezTo>
                      <a:pt x="231609" y="193559"/>
                      <a:pt x="235652" y="190592"/>
                      <a:pt x="227135" y="193431"/>
                    </a:cubicBezTo>
                    <a:cubicBezTo>
                      <a:pt x="224640" y="194263"/>
                      <a:pt x="222271" y="195438"/>
                      <a:pt x="219808" y="196362"/>
                    </a:cubicBezTo>
                    <a:cubicBezTo>
                      <a:pt x="218362" y="196904"/>
                      <a:pt x="216832" y="197219"/>
                      <a:pt x="215412" y="197827"/>
                    </a:cubicBezTo>
                    <a:cubicBezTo>
                      <a:pt x="213404" y="198688"/>
                      <a:pt x="211589" y="199974"/>
                      <a:pt x="209550" y="200758"/>
                    </a:cubicBezTo>
                    <a:cubicBezTo>
                      <a:pt x="205225" y="202421"/>
                      <a:pt x="200758" y="203689"/>
                      <a:pt x="196362" y="205154"/>
                    </a:cubicBezTo>
                    <a:cubicBezTo>
                      <a:pt x="194897" y="205642"/>
                      <a:pt x="193347" y="205928"/>
                      <a:pt x="191966" y="206619"/>
                    </a:cubicBezTo>
                    <a:cubicBezTo>
                      <a:pt x="183876" y="210664"/>
                      <a:pt x="188246" y="209122"/>
                      <a:pt x="178777" y="211015"/>
                    </a:cubicBezTo>
                    <a:cubicBezTo>
                      <a:pt x="170054" y="216831"/>
                      <a:pt x="176625" y="213256"/>
                      <a:pt x="159727" y="216877"/>
                    </a:cubicBezTo>
                    <a:cubicBezTo>
                      <a:pt x="153863" y="218134"/>
                      <a:pt x="149715" y="219680"/>
                      <a:pt x="143608" y="221273"/>
                    </a:cubicBezTo>
                    <a:cubicBezTo>
                      <a:pt x="135813" y="223307"/>
                      <a:pt x="127642" y="224144"/>
                      <a:pt x="120162" y="227135"/>
                    </a:cubicBezTo>
                    <a:cubicBezTo>
                      <a:pt x="117720" y="228112"/>
                      <a:pt x="115239" y="228997"/>
                      <a:pt x="112835" y="230065"/>
                    </a:cubicBezTo>
                    <a:cubicBezTo>
                      <a:pt x="110839" y="230952"/>
                      <a:pt x="109018" y="232229"/>
                      <a:pt x="106973" y="232996"/>
                    </a:cubicBezTo>
                    <a:cubicBezTo>
                      <a:pt x="105087" y="233703"/>
                      <a:pt x="103055" y="233932"/>
                      <a:pt x="101112" y="234462"/>
                    </a:cubicBezTo>
                    <a:cubicBezTo>
                      <a:pt x="97681" y="235398"/>
                      <a:pt x="94385" y="236968"/>
                      <a:pt x="90854" y="237392"/>
                    </a:cubicBezTo>
                    <a:cubicBezTo>
                      <a:pt x="83337" y="238294"/>
                      <a:pt x="30167" y="240230"/>
                      <a:pt x="27843" y="240323"/>
                    </a:cubicBezTo>
                    <a:cubicBezTo>
                      <a:pt x="25401" y="241300"/>
                      <a:pt x="22979" y="242330"/>
                      <a:pt x="20516" y="243254"/>
                    </a:cubicBezTo>
                    <a:cubicBezTo>
                      <a:pt x="19069" y="243796"/>
                      <a:pt x="17539" y="244110"/>
                      <a:pt x="16119" y="244719"/>
                    </a:cubicBezTo>
                    <a:cubicBezTo>
                      <a:pt x="14111" y="245579"/>
                      <a:pt x="11802" y="246105"/>
                      <a:pt x="10258" y="247650"/>
                    </a:cubicBezTo>
                    <a:lnTo>
                      <a:pt x="7327" y="241789"/>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8" name="Freeform: Shape 47">
                <a:extLst>
                  <a:ext uri="{FF2B5EF4-FFF2-40B4-BE49-F238E27FC236}">
                    <a16:creationId xmlns:a16="http://schemas.microsoft.com/office/drawing/2014/main" id="{DAC92560-F6FF-46DA-AF9F-61D43DA95BCE}"/>
                  </a:ext>
                </a:extLst>
              </p:cNvPr>
              <p:cNvSpPr/>
              <p:nvPr/>
            </p:nvSpPr>
            <p:spPr>
              <a:xfrm>
                <a:off x="7217979" y="5019267"/>
                <a:ext cx="241875" cy="182618"/>
              </a:xfrm>
              <a:custGeom>
                <a:avLst/>
                <a:gdLst>
                  <a:gd name="connsiteX0" fmla="*/ 0 w 241875"/>
                  <a:gd name="connsiteY0" fmla="*/ 35473 h 182618"/>
                  <a:gd name="connsiteX1" fmla="*/ 0 w 241875"/>
                  <a:gd name="connsiteY1" fmla="*/ 35473 h 182618"/>
                  <a:gd name="connsiteX2" fmla="*/ 3942 w 241875"/>
                  <a:gd name="connsiteY2" fmla="*/ 24962 h 182618"/>
                  <a:gd name="connsiteX3" fmla="*/ 5255 w 241875"/>
                  <a:gd name="connsiteY3" fmla="*/ 17080 h 182618"/>
                  <a:gd name="connsiteX4" fmla="*/ 9197 w 241875"/>
                  <a:gd name="connsiteY4" fmla="*/ 21021 h 182618"/>
                  <a:gd name="connsiteX5" fmla="*/ 10511 w 241875"/>
                  <a:gd name="connsiteY5" fmla="*/ 26276 h 182618"/>
                  <a:gd name="connsiteX6" fmla="*/ 13138 w 241875"/>
                  <a:gd name="connsiteY6" fmla="*/ 32845 h 182618"/>
                  <a:gd name="connsiteX7" fmla="*/ 14452 w 241875"/>
                  <a:gd name="connsiteY7" fmla="*/ 40728 h 182618"/>
                  <a:gd name="connsiteX8" fmla="*/ 17080 w 241875"/>
                  <a:gd name="connsiteY8" fmla="*/ 53866 h 182618"/>
                  <a:gd name="connsiteX9" fmla="*/ 21021 w 241875"/>
                  <a:gd name="connsiteY9" fmla="*/ 65690 h 182618"/>
                  <a:gd name="connsiteX10" fmla="*/ 19707 w 241875"/>
                  <a:gd name="connsiteY10" fmla="*/ 85397 h 182618"/>
                  <a:gd name="connsiteX11" fmla="*/ 15766 w 241875"/>
                  <a:gd name="connsiteY11" fmla="*/ 89338 h 182618"/>
                  <a:gd name="connsiteX12" fmla="*/ 10511 w 241875"/>
                  <a:gd name="connsiteY12" fmla="*/ 95907 h 182618"/>
                  <a:gd name="connsiteX13" fmla="*/ 9197 w 241875"/>
                  <a:gd name="connsiteY13" fmla="*/ 99849 h 182618"/>
                  <a:gd name="connsiteX14" fmla="*/ 6569 w 241875"/>
                  <a:gd name="connsiteY14" fmla="*/ 103790 h 182618"/>
                  <a:gd name="connsiteX15" fmla="*/ 5255 w 241875"/>
                  <a:gd name="connsiteY15" fmla="*/ 110359 h 182618"/>
                  <a:gd name="connsiteX16" fmla="*/ 7883 w 241875"/>
                  <a:gd name="connsiteY16" fmla="*/ 140576 h 182618"/>
                  <a:gd name="connsiteX17" fmla="*/ 9197 w 241875"/>
                  <a:gd name="connsiteY17" fmla="*/ 144518 h 182618"/>
                  <a:gd name="connsiteX18" fmla="*/ 11824 w 241875"/>
                  <a:gd name="connsiteY18" fmla="*/ 148459 h 182618"/>
                  <a:gd name="connsiteX19" fmla="*/ 13138 w 241875"/>
                  <a:gd name="connsiteY19" fmla="*/ 158969 h 182618"/>
                  <a:gd name="connsiteX20" fmla="*/ 15766 w 241875"/>
                  <a:gd name="connsiteY20" fmla="*/ 164224 h 182618"/>
                  <a:gd name="connsiteX21" fmla="*/ 17080 w 241875"/>
                  <a:gd name="connsiteY21" fmla="*/ 169480 h 182618"/>
                  <a:gd name="connsiteX22" fmla="*/ 19707 w 241875"/>
                  <a:gd name="connsiteY22" fmla="*/ 173421 h 182618"/>
                  <a:gd name="connsiteX23" fmla="*/ 21021 w 241875"/>
                  <a:gd name="connsiteY23" fmla="*/ 177362 h 182618"/>
                  <a:gd name="connsiteX24" fmla="*/ 31531 w 241875"/>
                  <a:gd name="connsiteY24" fmla="*/ 182618 h 182618"/>
                  <a:gd name="connsiteX25" fmla="*/ 45983 w 241875"/>
                  <a:gd name="connsiteY25" fmla="*/ 179990 h 182618"/>
                  <a:gd name="connsiteX26" fmla="*/ 51238 w 241875"/>
                  <a:gd name="connsiteY26" fmla="*/ 178676 h 182618"/>
                  <a:gd name="connsiteX27" fmla="*/ 57807 w 241875"/>
                  <a:gd name="connsiteY27" fmla="*/ 174735 h 182618"/>
                  <a:gd name="connsiteX28" fmla="*/ 63062 w 241875"/>
                  <a:gd name="connsiteY28" fmla="*/ 170793 h 182618"/>
                  <a:gd name="connsiteX29" fmla="*/ 72259 w 241875"/>
                  <a:gd name="connsiteY29" fmla="*/ 168166 h 182618"/>
                  <a:gd name="connsiteX30" fmla="*/ 94593 w 241875"/>
                  <a:gd name="connsiteY30" fmla="*/ 156342 h 182618"/>
                  <a:gd name="connsiteX31" fmla="*/ 101162 w 241875"/>
                  <a:gd name="connsiteY31" fmla="*/ 153714 h 182618"/>
                  <a:gd name="connsiteX32" fmla="*/ 114300 w 241875"/>
                  <a:gd name="connsiteY32" fmla="*/ 145831 h 182618"/>
                  <a:gd name="connsiteX33" fmla="*/ 118242 w 241875"/>
                  <a:gd name="connsiteY33" fmla="*/ 143204 h 182618"/>
                  <a:gd name="connsiteX34" fmla="*/ 122183 w 241875"/>
                  <a:gd name="connsiteY34" fmla="*/ 134007 h 182618"/>
                  <a:gd name="connsiteX35" fmla="*/ 126124 w 241875"/>
                  <a:gd name="connsiteY35" fmla="*/ 136635 h 182618"/>
                  <a:gd name="connsiteX36" fmla="*/ 127438 w 241875"/>
                  <a:gd name="connsiteY36" fmla="*/ 140576 h 182618"/>
                  <a:gd name="connsiteX37" fmla="*/ 132693 w 241875"/>
                  <a:gd name="connsiteY37" fmla="*/ 141890 h 182618"/>
                  <a:gd name="connsiteX38" fmla="*/ 164224 w 241875"/>
                  <a:gd name="connsiteY38" fmla="*/ 140576 h 182618"/>
                  <a:gd name="connsiteX39" fmla="*/ 172107 w 241875"/>
                  <a:gd name="connsiteY39" fmla="*/ 137949 h 182618"/>
                  <a:gd name="connsiteX40" fmla="*/ 183931 w 241875"/>
                  <a:gd name="connsiteY40" fmla="*/ 131380 h 182618"/>
                  <a:gd name="connsiteX41" fmla="*/ 190500 w 241875"/>
                  <a:gd name="connsiteY41" fmla="*/ 126124 h 182618"/>
                  <a:gd name="connsiteX42" fmla="*/ 197069 w 241875"/>
                  <a:gd name="connsiteY42" fmla="*/ 118242 h 182618"/>
                  <a:gd name="connsiteX43" fmla="*/ 201011 w 241875"/>
                  <a:gd name="connsiteY43" fmla="*/ 116928 h 182618"/>
                  <a:gd name="connsiteX44" fmla="*/ 204952 w 241875"/>
                  <a:gd name="connsiteY44" fmla="*/ 114300 h 182618"/>
                  <a:gd name="connsiteX45" fmla="*/ 212835 w 241875"/>
                  <a:gd name="connsiteY45" fmla="*/ 111673 h 182618"/>
                  <a:gd name="connsiteX46" fmla="*/ 222031 w 241875"/>
                  <a:gd name="connsiteY46" fmla="*/ 105104 h 182618"/>
                  <a:gd name="connsiteX47" fmla="*/ 227287 w 241875"/>
                  <a:gd name="connsiteY47" fmla="*/ 103790 h 182618"/>
                  <a:gd name="connsiteX48" fmla="*/ 239111 w 241875"/>
                  <a:gd name="connsiteY48" fmla="*/ 101162 h 182618"/>
                  <a:gd name="connsiteX49" fmla="*/ 241738 w 241875"/>
                  <a:gd name="connsiteY49" fmla="*/ 95907 h 182618"/>
                  <a:gd name="connsiteX50" fmla="*/ 237797 w 241875"/>
                  <a:gd name="connsiteY50" fmla="*/ 81455 h 182618"/>
                  <a:gd name="connsiteX51" fmla="*/ 229914 w 241875"/>
                  <a:gd name="connsiteY51" fmla="*/ 73573 h 182618"/>
                  <a:gd name="connsiteX52" fmla="*/ 227287 w 241875"/>
                  <a:gd name="connsiteY52" fmla="*/ 64376 h 182618"/>
                  <a:gd name="connsiteX53" fmla="*/ 224659 w 241875"/>
                  <a:gd name="connsiteY53" fmla="*/ 60435 h 182618"/>
                  <a:gd name="connsiteX54" fmla="*/ 220718 w 241875"/>
                  <a:gd name="connsiteY54" fmla="*/ 44669 h 182618"/>
                  <a:gd name="connsiteX55" fmla="*/ 219404 w 241875"/>
                  <a:gd name="connsiteY55" fmla="*/ 36787 h 182618"/>
                  <a:gd name="connsiteX56" fmla="*/ 212835 w 241875"/>
                  <a:gd name="connsiteY56" fmla="*/ 27590 h 182618"/>
                  <a:gd name="connsiteX57" fmla="*/ 207580 w 241875"/>
                  <a:gd name="connsiteY57" fmla="*/ 19707 h 182618"/>
                  <a:gd name="connsiteX58" fmla="*/ 204952 w 241875"/>
                  <a:gd name="connsiteY58" fmla="*/ 15766 h 182618"/>
                  <a:gd name="connsiteX59" fmla="*/ 195755 w 241875"/>
                  <a:gd name="connsiteY59" fmla="*/ 9197 h 182618"/>
                  <a:gd name="connsiteX60" fmla="*/ 181304 w 241875"/>
                  <a:gd name="connsiteY60" fmla="*/ 6569 h 182618"/>
                  <a:gd name="connsiteX61" fmla="*/ 173421 w 241875"/>
                  <a:gd name="connsiteY61" fmla="*/ 3942 h 182618"/>
                  <a:gd name="connsiteX62" fmla="*/ 132693 w 241875"/>
                  <a:gd name="connsiteY62" fmla="*/ 0 h 182618"/>
                  <a:gd name="connsiteX63" fmla="*/ 102476 w 241875"/>
                  <a:gd name="connsiteY63" fmla="*/ 1314 h 182618"/>
                  <a:gd name="connsiteX64" fmla="*/ 85397 w 241875"/>
                  <a:gd name="connsiteY64" fmla="*/ 3942 h 182618"/>
                  <a:gd name="connsiteX65" fmla="*/ 68318 w 241875"/>
                  <a:gd name="connsiteY65" fmla="*/ 5255 h 182618"/>
                  <a:gd name="connsiteX66" fmla="*/ 52552 w 241875"/>
                  <a:gd name="connsiteY66" fmla="*/ 7883 h 182618"/>
                  <a:gd name="connsiteX67" fmla="*/ 45983 w 241875"/>
                  <a:gd name="connsiteY67" fmla="*/ 9197 h 182618"/>
                  <a:gd name="connsiteX68" fmla="*/ 42042 w 241875"/>
                  <a:gd name="connsiteY68" fmla="*/ 11824 h 182618"/>
                  <a:gd name="connsiteX69" fmla="*/ 38100 w 241875"/>
                  <a:gd name="connsiteY69" fmla="*/ 13138 h 182618"/>
                  <a:gd name="connsiteX70" fmla="*/ 34159 w 241875"/>
                  <a:gd name="connsiteY70" fmla="*/ 15766 h 182618"/>
                  <a:gd name="connsiteX71" fmla="*/ 0 w 241875"/>
                  <a:gd name="connsiteY71" fmla="*/ 35473 h 182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41875" h="182618">
                    <a:moveTo>
                      <a:pt x="0" y="35473"/>
                    </a:moveTo>
                    <a:lnTo>
                      <a:pt x="0" y="35473"/>
                    </a:lnTo>
                    <a:cubicBezTo>
                      <a:pt x="1314" y="31969"/>
                      <a:pt x="2914" y="28560"/>
                      <a:pt x="3942" y="24962"/>
                    </a:cubicBezTo>
                    <a:cubicBezTo>
                      <a:pt x="4674" y="22401"/>
                      <a:pt x="3124" y="18678"/>
                      <a:pt x="5255" y="17080"/>
                    </a:cubicBezTo>
                    <a:cubicBezTo>
                      <a:pt x="6741" y="15965"/>
                      <a:pt x="7883" y="19707"/>
                      <a:pt x="9197" y="21021"/>
                    </a:cubicBezTo>
                    <a:cubicBezTo>
                      <a:pt x="9635" y="22773"/>
                      <a:pt x="9940" y="24563"/>
                      <a:pt x="10511" y="26276"/>
                    </a:cubicBezTo>
                    <a:cubicBezTo>
                      <a:pt x="11257" y="28513"/>
                      <a:pt x="12518" y="30570"/>
                      <a:pt x="13138" y="32845"/>
                    </a:cubicBezTo>
                    <a:cubicBezTo>
                      <a:pt x="13839" y="35415"/>
                      <a:pt x="13961" y="38110"/>
                      <a:pt x="14452" y="40728"/>
                    </a:cubicBezTo>
                    <a:cubicBezTo>
                      <a:pt x="15275" y="45118"/>
                      <a:pt x="15943" y="49547"/>
                      <a:pt x="17080" y="53866"/>
                    </a:cubicBezTo>
                    <a:cubicBezTo>
                      <a:pt x="18137" y="57884"/>
                      <a:pt x="21021" y="65690"/>
                      <a:pt x="21021" y="65690"/>
                    </a:cubicBezTo>
                    <a:cubicBezTo>
                      <a:pt x="20583" y="72259"/>
                      <a:pt x="21135" y="78970"/>
                      <a:pt x="19707" y="85397"/>
                    </a:cubicBezTo>
                    <a:cubicBezTo>
                      <a:pt x="19304" y="87211"/>
                      <a:pt x="16796" y="87792"/>
                      <a:pt x="15766" y="89338"/>
                    </a:cubicBezTo>
                    <a:cubicBezTo>
                      <a:pt x="10690" y="96953"/>
                      <a:pt x="19324" y="90033"/>
                      <a:pt x="10511" y="95907"/>
                    </a:cubicBezTo>
                    <a:cubicBezTo>
                      <a:pt x="10073" y="97221"/>
                      <a:pt x="9816" y="98610"/>
                      <a:pt x="9197" y="99849"/>
                    </a:cubicBezTo>
                    <a:cubicBezTo>
                      <a:pt x="8491" y="101261"/>
                      <a:pt x="7124" y="102312"/>
                      <a:pt x="6569" y="103790"/>
                    </a:cubicBezTo>
                    <a:cubicBezTo>
                      <a:pt x="5785" y="105881"/>
                      <a:pt x="5693" y="108169"/>
                      <a:pt x="5255" y="110359"/>
                    </a:cubicBezTo>
                    <a:cubicBezTo>
                      <a:pt x="6131" y="120431"/>
                      <a:pt x="6724" y="130532"/>
                      <a:pt x="7883" y="140576"/>
                    </a:cubicBezTo>
                    <a:cubicBezTo>
                      <a:pt x="8042" y="141952"/>
                      <a:pt x="8578" y="143279"/>
                      <a:pt x="9197" y="144518"/>
                    </a:cubicBezTo>
                    <a:cubicBezTo>
                      <a:pt x="9903" y="145930"/>
                      <a:pt x="10948" y="147145"/>
                      <a:pt x="11824" y="148459"/>
                    </a:cubicBezTo>
                    <a:cubicBezTo>
                      <a:pt x="12262" y="151962"/>
                      <a:pt x="12282" y="155544"/>
                      <a:pt x="13138" y="158969"/>
                    </a:cubicBezTo>
                    <a:cubicBezTo>
                      <a:pt x="13613" y="160869"/>
                      <a:pt x="15078" y="162390"/>
                      <a:pt x="15766" y="164224"/>
                    </a:cubicBezTo>
                    <a:cubicBezTo>
                      <a:pt x="16400" y="165915"/>
                      <a:pt x="16369" y="167820"/>
                      <a:pt x="17080" y="169480"/>
                    </a:cubicBezTo>
                    <a:cubicBezTo>
                      <a:pt x="17702" y="170931"/>
                      <a:pt x="19001" y="172009"/>
                      <a:pt x="19707" y="173421"/>
                    </a:cubicBezTo>
                    <a:cubicBezTo>
                      <a:pt x="20326" y="174660"/>
                      <a:pt x="20042" y="176383"/>
                      <a:pt x="21021" y="177362"/>
                    </a:cubicBezTo>
                    <a:cubicBezTo>
                      <a:pt x="24124" y="180465"/>
                      <a:pt x="27691" y="181338"/>
                      <a:pt x="31531" y="182618"/>
                    </a:cubicBezTo>
                    <a:lnTo>
                      <a:pt x="45983" y="179990"/>
                    </a:lnTo>
                    <a:cubicBezTo>
                      <a:pt x="47754" y="179636"/>
                      <a:pt x="49588" y="179409"/>
                      <a:pt x="51238" y="178676"/>
                    </a:cubicBezTo>
                    <a:cubicBezTo>
                      <a:pt x="53571" y="177639"/>
                      <a:pt x="55682" y="176151"/>
                      <a:pt x="57807" y="174735"/>
                    </a:cubicBezTo>
                    <a:cubicBezTo>
                      <a:pt x="59629" y="173520"/>
                      <a:pt x="61069" y="171699"/>
                      <a:pt x="63062" y="170793"/>
                    </a:cubicBezTo>
                    <a:cubicBezTo>
                      <a:pt x="65965" y="169474"/>
                      <a:pt x="69193" y="169042"/>
                      <a:pt x="72259" y="168166"/>
                    </a:cubicBezTo>
                    <a:cubicBezTo>
                      <a:pt x="80194" y="162874"/>
                      <a:pt x="82205" y="161298"/>
                      <a:pt x="94593" y="156342"/>
                    </a:cubicBezTo>
                    <a:cubicBezTo>
                      <a:pt x="96783" y="155466"/>
                      <a:pt x="99007" y="154672"/>
                      <a:pt x="101162" y="153714"/>
                    </a:cubicBezTo>
                    <a:cubicBezTo>
                      <a:pt x="107232" y="151016"/>
                      <a:pt x="108030" y="150011"/>
                      <a:pt x="114300" y="145831"/>
                    </a:cubicBezTo>
                    <a:lnTo>
                      <a:pt x="118242" y="143204"/>
                    </a:lnTo>
                    <a:cubicBezTo>
                      <a:pt x="118762" y="141642"/>
                      <a:pt x="120932" y="134507"/>
                      <a:pt x="122183" y="134007"/>
                    </a:cubicBezTo>
                    <a:cubicBezTo>
                      <a:pt x="123649" y="133421"/>
                      <a:pt x="124810" y="135759"/>
                      <a:pt x="126124" y="136635"/>
                    </a:cubicBezTo>
                    <a:cubicBezTo>
                      <a:pt x="126562" y="137949"/>
                      <a:pt x="126357" y="139711"/>
                      <a:pt x="127438" y="140576"/>
                    </a:cubicBezTo>
                    <a:cubicBezTo>
                      <a:pt x="128848" y="141704"/>
                      <a:pt x="130887" y="141890"/>
                      <a:pt x="132693" y="141890"/>
                    </a:cubicBezTo>
                    <a:cubicBezTo>
                      <a:pt x="143212" y="141890"/>
                      <a:pt x="153714" y="141014"/>
                      <a:pt x="164224" y="140576"/>
                    </a:cubicBezTo>
                    <a:cubicBezTo>
                      <a:pt x="166852" y="139700"/>
                      <a:pt x="169550" y="139014"/>
                      <a:pt x="172107" y="137949"/>
                    </a:cubicBezTo>
                    <a:cubicBezTo>
                      <a:pt x="176102" y="136285"/>
                      <a:pt x="180394" y="134033"/>
                      <a:pt x="183931" y="131380"/>
                    </a:cubicBezTo>
                    <a:cubicBezTo>
                      <a:pt x="186174" y="129697"/>
                      <a:pt x="188517" y="128107"/>
                      <a:pt x="190500" y="126124"/>
                    </a:cubicBezTo>
                    <a:cubicBezTo>
                      <a:pt x="195344" y="121280"/>
                      <a:pt x="190617" y="122543"/>
                      <a:pt x="197069" y="118242"/>
                    </a:cubicBezTo>
                    <a:cubicBezTo>
                      <a:pt x="198221" y="117474"/>
                      <a:pt x="199697" y="117366"/>
                      <a:pt x="201011" y="116928"/>
                    </a:cubicBezTo>
                    <a:cubicBezTo>
                      <a:pt x="202325" y="116052"/>
                      <a:pt x="203509" y="114941"/>
                      <a:pt x="204952" y="114300"/>
                    </a:cubicBezTo>
                    <a:cubicBezTo>
                      <a:pt x="207483" y="113175"/>
                      <a:pt x="212835" y="111673"/>
                      <a:pt x="212835" y="111673"/>
                    </a:cubicBezTo>
                    <a:cubicBezTo>
                      <a:pt x="213436" y="111222"/>
                      <a:pt x="220534" y="105746"/>
                      <a:pt x="222031" y="105104"/>
                    </a:cubicBezTo>
                    <a:cubicBezTo>
                      <a:pt x="223691" y="104393"/>
                      <a:pt x="225527" y="104196"/>
                      <a:pt x="227287" y="103790"/>
                    </a:cubicBezTo>
                    <a:lnTo>
                      <a:pt x="239111" y="101162"/>
                    </a:lnTo>
                    <a:cubicBezTo>
                      <a:pt x="239987" y="99410"/>
                      <a:pt x="241575" y="97859"/>
                      <a:pt x="241738" y="95907"/>
                    </a:cubicBezTo>
                    <a:cubicBezTo>
                      <a:pt x="242235" y="89938"/>
                      <a:pt x="241484" y="85603"/>
                      <a:pt x="237797" y="81455"/>
                    </a:cubicBezTo>
                    <a:cubicBezTo>
                      <a:pt x="235328" y="78678"/>
                      <a:pt x="229914" y="73573"/>
                      <a:pt x="229914" y="73573"/>
                    </a:cubicBezTo>
                    <a:cubicBezTo>
                      <a:pt x="229495" y="71897"/>
                      <a:pt x="228226" y="66255"/>
                      <a:pt x="227287" y="64376"/>
                    </a:cubicBezTo>
                    <a:cubicBezTo>
                      <a:pt x="226581" y="62964"/>
                      <a:pt x="225535" y="61749"/>
                      <a:pt x="224659" y="60435"/>
                    </a:cubicBezTo>
                    <a:cubicBezTo>
                      <a:pt x="221221" y="39811"/>
                      <a:pt x="225922" y="65486"/>
                      <a:pt x="220718" y="44669"/>
                    </a:cubicBezTo>
                    <a:cubicBezTo>
                      <a:pt x="220072" y="42085"/>
                      <a:pt x="220246" y="39314"/>
                      <a:pt x="219404" y="36787"/>
                    </a:cubicBezTo>
                    <a:cubicBezTo>
                      <a:pt x="219020" y="35635"/>
                      <a:pt x="212929" y="27715"/>
                      <a:pt x="212835" y="27590"/>
                    </a:cubicBezTo>
                    <a:cubicBezTo>
                      <a:pt x="210447" y="18038"/>
                      <a:pt x="213628" y="25755"/>
                      <a:pt x="207580" y="19707"/>
                    </a:cubicBezTo>
                    <a:cubicBezTo>
                      <a:pt x="206464" y="18591"/>
                      <a:pt x="206068" y="16882"/>
                      <a:pt x="204952" y="15766"/>
                    </a:cubicBezTo>
                    <a:cubicBezTo>
                      <a:pt x="204611" y="15425"/>
                      <a:pt x="197065" y="9758"/>
                      <a:pt x="195755" y="9197"/>
                    </a:cubicBezTo>
                    <a:cubicBezTo>
                      <a:pt x="192656" y="7869"/>
                      <a:pt x="183438" y="6874"/>
                      <a:pt x="181304" y="6569"/>
                    </a:cubicBezTo>
                    <a:cubicBezTo>
                      <a:pt x="178676" y="5693"/>
                      <a:pt x="176166" y="4313"/>
                      <a:pt x="173421" y="3942"/>
                    </a:cubicBezTo>
                    <a:cubicBezTo>
                      <a:pt x="159904" y="2115"/>
                      <a:pt x="132693" y="0"/>
                      <a:pt x="132693" y="0"/>
                    </a:cubicBezTo>
                    <a:cubicBezTo>
                      <a:pt x="122621" y="438"/>
                      <a:pt x="112523" y="477"/>
                      <a:pt x="102476" y="1314"/>
                    </a:cubicBezTo>
                    <a:cubicBezTo>
                      <a:pt x="96736" y="1792"/>
                      <a:pt x="91119" y="3282"/>
                      <a:pt x="85397" y="3942"/>
                    </a:cubicBezTo>
                    <a:cubicBezTo>
                      <a:pt x="79725" y="4596"/>
                      <a:pt x="74011" y="4817"/>
                      <a:pt x="68318" y="5255"/>
                    </a:cubicBezTo>
                    <a:lnTo>
                      <a:pt x="52552" y="7883"/>
                    </a:lnTo>
                    <a:cubicBezTo>
                      <a:pt x="50353" y="8271"/>
                      <a:pt x="48074" y="8413"/>
                      <a:pt x="45983" y="9197"/>
                    </a:cubicBezTo>
                    <a:cubicBezTo>
                      <a:pt x="44505" y="9751"/>
                      <a:pt x="43454" y="11118"/>
                      <a:pt x="42042" y="11824"/>
                    </a:cubicBezTo>
                    <a:cubicBezTo>
                      <a:pt x="40803" y="12443"/>
                      <a:pt x="39414" y="12700"/>
                      <a:pt x="38100" y="13138"/>
                    </a:cubicBezTo>
                    <a:cubicBezTo>
                      <a:pt x="36786" y="14014"/>
                      <a:pt x="35571" y="15060"/>
                      <a:pt x="34159" y="15766"/>
                    </a:cubicBezTo>
                    <a:cubicBezTo>
                      <a:pt x="32920" y="16385"/>
                      <a:pt x="5693" y="32188"/>
                      <a:pt x="0" y="3547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9" name="Freeform: Shape 48">
                <a:extLst>
                  <a:ext uri="{FF2B5EF4-FFF2-40B4-BE49-F238E27FC236}">
                    <a16:creationId xmlns:a16="http://schemas.microsoft.com/office/drawing/2014/main" id="{CC30A496-83E9-4E19-91FF-7A682CA94440}"/>
                  </a:ext>
                </a:extLst>
              </p:cNvPr>
              <p:cNvSpPr/>
              <p:nvPr/>
            </p:nvSpPr>
            <p:spPr>
              <a:xfrm>
                <a:off x="7754007" y="5136112"/>
                <a:ext cx="219403" cy="140776"/>
              </a:xfrm>
              <a:custGeom>
                <a:avLst/>
                <a:gdLst>
                  <a:gd name="connsiteX0" fmla="*/ 0 w 219403"/>
                  <a:gd name="connsiteY0" fmla="*/ 26359 h 140776"/>
                  <a:gd name="connsiteX1" fmla="*/ 0 w 219403"/>
                  <a:gd name="connsiteY1" fmla="*/ 26359 h 140776"/>
                  <a:gd name="connsiteX2" fmla="*/ 9196 w 219403"/>
                  <a:gd name="connsiteY2" fmla="*/ 34242 h 140776"/>
                  <a:gd name="connsiteX3" fmla="*/ 13138 w 219403"/>
                  <a:gd name="connsiteY3" fmla="*/ 36869 h 140776"/>
                  <a:gd name="connsiteX4" fmla="*/ 15765 w 219403"/>
                  <a:gd name="connsiteY4" fmla="*/ 40810 h 140776"/>
                  <a:gd name="connsiteX5" fmla="*/ 19707 w 219403"/>
                  <a:gd name="connsiteY5" fmla="*/ 44752 h 140776"/>
                  <a:gd name="connsiteX6" fmla="*/ 22334 w 219403"/>
                  <a:gd name="connsiteY6" fmla="*/ 48693 h 140776"/>
                  <a:gd name="connsiteX7" fmla="*/ 28903 w 219403"/>
                  <a:gd name="connsiteY7" fmla="*/ 56576 h 140776"/>
                  <a:gd name="connsiteX8" fmla="*/ 23648 w 219403"/>
                  <a:gd name="connsiteY8" fmla="*/ 74969 h 140776"/>
                  <a:gd name="connsiteX9" fmla="*/ 22334 w 219403"/>
                  <a:gd name="connsiteY9" fmla="*/ 78910 h 140776"/>
                  <a:gd name="connsiteX10" fmla="*/ 18393 w 219403"/>
                  <a:gd name="connsiteY10" fmla="*/ 80224 h 140776"/>
                  <a:gd name="connsiteX11" fmla="*/ 28903 w 219403"/>
                  <a:gd name="connsiteY11" fmla="*/ 92048 h 140776"/>
                  <a:gd name="connsiteX12" fmla="*/ 32845 w 219403"/>
                  <a:gd name="connsiteY12" fmla="*/ 93362 h 140776"/>
                  <a:gd name="connsiteX13" fmla="*/ 38100 w 219403"/>
                  <a:gd name="connsiteY13" fmla="*/ 98617 h 140776"/>
                  <a:gd name="connsiteX14" fmla="*/ 42041 w 219403"/>
                  <a:gd name="connsiteY14" fmla="*/ 102559 h 140776"/>
                  <a:gd name="connsiteX15" fmla="*/ 52552 w 219403"/>
                  <a:gd name="connsiteY15" fmla="*/ 109128 h 140776"/>
                  <a:gd name="connsiteX16" fmla="*/ 55179 w 219403"/>
                  <a:gd name="connsiteY16" fmla="*/ 113069 h 140776"/>
                  <a:gd name="connsiteX17" fmla="*/ 64376 w 219403"/>
                  <a:gd name="connsiteY17" fmla="*/ 115697 h 140776"/>
                  <a:gd name="connsiteX18" fmla="*/ 69631 w 219403"/>
                  <a:gd name="connsiteY18" fmla="*/ 118324 h 140776"/>
                  <a:gd name="connsiteX19" fmla="*/ 115614 w 219403"/>
                  <a:gd name="connsiteY19" fmla="*/ 119638 h 140776"/>
                  <a:gd name="connsiteX20" fmla="*/ 130065 w 219403"/>
                  <a:gd name="connsiteY20" fmla="*/ 123579 h 140776"/>
                  <a:gd name="connsiteX21" fmla="*/ 135321 w 219403"/>
                  <a:gd name="connsiteY21" fmla="*/ 126207 h 140776"/>
                  <a:gd name="connsiteX22" fmla="*/ 140576 w 219403"/>
                  <a:gd name="connsiteY22" fmla="*/ 127521 h 140776"/>
                  <a:gd name="connsiteX23" fmla="*/ 157655 w 219403"/>
                  <a:gd name="connsiteY23" fmla="*/ 131462 h 140776"/>
                  <a:gd name="connsiteX24" fmla="*/ 168165 w 219403"/>
                  <a:gd name="connsiteY24" fmla="*/ 135404 h 140776"/>
                  <a:gd name="connsiteX25" fmla="*/ 172107 w 219403"/>
                  <a:gd name="connsiteY25" fmla="*/ 136717 h 140776"/>
                  <a:gd name="connsiteX26" fmla="*/ 176048 w 219403"/>
                  <a:gd name="connsiteY26" fmla="*/ 139345 h 140776"/>
                  <a:gd name="connsiteX27" fmla="*/ 201010 w 219403"/>
                  <a:gd name="connsiteY27" fmla="*/ 138031 h 140776"/>
                  <a:gd name="connsiteX28" fmla="*/ 210207 w 219403"/>
                  <a:gd name="connsiteY28" fmla="*/ 135404 h 140776"/>
                  <a:gd name="connsiteX29" fmla="*/ 219403 w 219403"/>
                  <a:gd name="connsiteY29" fmla="*/ 131462 h 140776"/>
                  <a:gd name="connsiteX30" fmla="*/ 218090 w 219403"/>
                  <a:gd name="connsiteY30" fmla="*/ 123579 h 140776"/>
                  <a:gd name="connsiteX31" fmla="*/ 211521 w 219403"/>
                  <a:gd name="connsiteY31" fmla="*/ 115697 h 140776"/>
                  <a:gd name="connsiteX32" fmla="*/ 208893 w 219403"/>
                  <a:gd name="connsiteY32" fmla="*/ 110442 h 140776"/>
                  <a:gd name="connsiteX33" fmla="*/ 207579 w 219403"/>
                  <a:gd name="connsiteY33" fmla="*/ 105186 h 140776"/>
                  <a:gd name="connsiteX34" fmla="*/ 189186 w 219403"/>
                  <a:gd name="connsiteY34" fmla="*/ 101245 h 140776"/>
                  <a:gd name="connsiteX35" fmla="*/ 179990 w 219403"/>
                  <a:gd name="connsiteY35" fmla="*/ 95990 h 140776"/>
                  <a:gd name="connsiteX36" fmla="*/ 173421 w 219403"/>
                  <a:gd name="connsiteY36" fmla="*/ 88107 h 140776"/>
                  <a:gd name="connsiteX37" fmla="*/ 169479 w 219403"/>
                  <a:gd name="connsiteY37" fmla="*/ 84166 h 140776"/>
                  <a:gd name="connsiteX38" fmla="*/ 162910 w 219403"/>
                  <a:gd name="connsiteY38" fmla="*/ 76283 h 140776"/>
                  <a:gd name="connsiteX39" fmla="*/ 157655 w 219403"/>
                  <a:gd name="connsiteY39" fmla="*/ 69714 h 140776"/>
                  <a:gd name="connsiteX40" fmla="*/ 152400 w 219403"/>
                  <a:gd name="connsiteY40" fmla="*/ 61831 h 140776"/>
                  <a:gd name="connsiteX41" fmla="*/ 148459 w 219403"/>
                  <a:gd name="connsiteY41" fmla="*/ 55262 h 140776"/>
                  <a:gd name="connsiteX42" fmla="*/ 145831 w 219403"/>
                  <a:gd name="connsiteY42" fmla="*/ 50007 h 140776"/>
                  <a:gd name="connsiteX43" fmla="*/ 141890 w 219403"/>
                  <a:gd name="connsiteY43" fmla="*/ 47379 h 140776"/>
                  <a:gd name="connsiteX44" fmla="*/ 139262 w 219403"/>
                  <a:gd name="connsiteY44" fmla="*/ 42124 h 140776"/>
                  <a:gd name="connsiteX45" fmla="*/ 136634 w 219403"/>
                  <a:gd name="connsiteY45" fmla="*/ 35555 h 140776"/>
                  <a:gd name="connsiteX46" fmla="*/ 127438 w 219403"/>
                  <a:gd name="connsiteY46" fmla="*/ 23731 h 140776"/>
                  <a:gd name="connsiteX47" fmla="*/ 122183 w 219403"/>
                  <a:gd name="connsiteY47" fmla="*/ 11907 h 140776"/>
                  <a:gd name="connsiteX48" fmla="*/ 114300 w 219403"/>
                  <a:gd name="connsiteY48" fmla="*/ 6652 h 140776"/>
                  <a:gd name="connsiteX49" fmla="*/ 112986 w 219403"/>
                  <a:gd name="connsiteY49" fmla="*/ 2710 h 140776"/>
                  <a:gd name="connsiteX50" fmla="*/ 101162 w 219403"/>
                  <a:gd name="connsiteY50" fmla="*/ 1397 h 140776"/>
                  <a:gd name="connsiteX51" fmla="*/ 95907 w 219403"/>
                  <a:gd name="connsiteY51" fmla="*/ 2710 h 140776"/>
                  <a:gd name="connsiteX52" fmla="*/ 90652 w 219403"/>
                  <a:gd name="connsiteY52" fmla="*/ 5338 h 140776"/>
                  <a:gd name="connsiteX53" fmla="*/ 84083 w 219403"/>
                  <a:gd name="connsiteY53" fmla="*/ 6652 h 140776"/>
                  <a:gd name="connsiteX54" fmla="*/ 76200 w 219403"/>
                  <a:gd name="connsiteY54" fmla="*/ 9279 h 140776"/>
                  <a:gd name="connsiteX55" fmla="*/ 59121 w 219403"/>
                  <a:gd name="connsiteY55" fmla="*/ 6652 h 140776"/>
                  <a:gd name="connsiteX56" fmla="*/ 55179 w 219403"/>
                  <a:gd name="connsiteY56" fmla="*/ 4024 h 140776"/>
                  <a:gd name="connsiteX57" fmla="*/ 49924 w 219403"/>
                  <a:gd name="connsiteY57" fmla="*/ 2710 h 140776"/>
                  <a:gd name="connsiteX58" fmla="*/ 43355 w 219403"/>
                  <a:gd name="connsiteY58" fmla="*/ 83 h 140776"/>
                  <a:gd name="connsiteX59" fmla="*/ 18393 w 219403"/>
                  <a:gd name="connsiteY59" fmla="*/ 1397 h 140776"/>
                  <a:gd name="connsiteX60" fmla="*/ 14452 w 219403"/>
                  <a:gd name="connsiteY60" fmla="*/ 2710 h 140776"/>
                  <a:gd name="connsiteX61" fmla="*/ 9196 w 219403"/>
                  <a:gd name="connsiteY61" fmla="*/ 6652 h 140776"/>
                  <a:gd name="connsiteX62" fmla="*/ 5255 w 219403"/>
                  <a:gd name="connsiteY62" fmla="*/ 9279 h 140776"/>
                  <a:gd name="connsiteX63" fmla="*/ 0 w 219403"/>
                  <a:gd name="connsiteY63" fmla="*/ 26359 h 14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19403" h="140776">
                    <a:moveTo>
                      <a:pt x="0" y="26359"/>
                    </a:moveTo>
                    <a:lnTo>
                      <a:pt x="0" y="26359"/>
                    </a:lnTo>
                    <a:cubicBezTo>
                      <a:pt x="3065" y="28987"/>
                      <a:pt x="6043" y="31720"/>
                      <a:pt x="9196" y="34242"/>
                    </a:cubicBezTo>
                    <a:cubicBezTo>
                      <a:pt x="10429" y="35228"/>
                      <a:pt x="12021" y="35753"/>
                      <a:pt x="13138" y="36869"/>
                    </a:cubicBezTo>
                    <a:cubicBezTo>
                      <a:pt x="14254" y="37985"/>
                      <a:pt x="14754" y="39597"/>
                      <a:pt x="15765" y="40810"/>
                    </a:cubicBezTo>
                    <a:cubicBezTo>
                      <a:pt x="16955" y="42238"/>
                      <a:pt x="18517" y="43324"/>
                      <a:pt x="19707" y="44752"/>
                    </a:cubicBezTo>
                    <a:cubicBezTo>
                      <a:pt x="20718" y="45965"/>
                      <a:pt x="21323" y="47480"/>
                      <a:pt x="22334" y="48693"/>
                    </a:cubicBezTo>
                    <a:cubicBezTo>
                      <a:pt x="30763" y="58808"/>
                      <a:pt x="22381" y="46792"/>
                      <a:pt x="28903" y="56576"/>
                    </a:cubicBezTo>
                    <a:cubicBezTo>
                      <a:pt x="24575" y="78222"/>
                      <a:pt x="28851" y="62831"/>
                      <a:pt x="23648" y="74969"/>
                    </a:cubicBezTo>
                    <a:cubicBezTo>
                      <a:pt x="23102" y="76242"/>
                      <a:pt x="23313" y="77931"/>
                      <a:pt x="22334" y="78910"/>
                    </a:cubicBezTo>
                    <a:cubicBezTo>
                      <a:pt x="21355" y="79889"/>
                      <a:pt x="19707" y="79786"/>
                      <a:pt x="18393" y="80224"/>
                    </a:cubicBezTo>
                    <a:cubicBezTo>
                      <a:pt x="20897" y="83979"/>
                      <a:pt x="25046" y="90762"/>
                      <a:pt x="28903" y="92048"/>
                    </a:cubicBezTo>
                    <a:lnTo>
                      <a:pt x="32845" y="93362"/>
                    </a:lnTo>
                    <a:cubicBezTo>
                      <a:pt x="35348" y="100872"/>
                      <a:pt x="32094" y="94613"/>
                      <a:pt x="38100" y="98617"/>
                    </a:cubicBezTo>
                    <a:cubicBezTo>
                      <a:pt x="39646" y="99648"/>
                      <a:pt x="40630" y="101350"/>
                      <a:pt x="42041" y="102559"/>
                    </a:cubicBezTo>
                    <a:cubicBezTo>
                      <a:pt x="46815" y="106651"/>
                      <a:pt x="47170" y="106437"/>
                      <a:pt x="52552" y="109128"/>
                    </a:cubicBezTo>
                    <a:cubicBezTo>
                      <a:pt x="53428" y="110442"/>
                      <a:pt x="53946" y="112083"/>
                      <a:pt x="55179" y="113069"/>
                    </a:cubicBezTo>
                    <a:cubicBezTo>
                      <a:pt x="56113" y="113816"/>
                      <a:pt x="63932" y="115530"/>
                      <a:pt x="64376" y="115697"/>
                    </a:cubicBezTo>
                    <a:cubicBezTo>
                      <a:pt x="66210" y="116385"/>
                      <a:pt x="67678" y="118174"/>
                      <a:pt x="69631" y="118324"/>
                    </a:cubicBezTo>
                    <a:cubicBezTo>
                      <a:pt x="84920" y="119500"/>
                      <a:pt x="100286" y="119200"/>
                      <a:pt x="115614" y="119638"/>
                    </a:cubicBezTo>
                    <a:cubicBezTo>
                      <a:pt x="117202" y="120035"/>
                      <a:pt x="126634" y="122109"/>
                      <a:pt x="130065" y="123579"/>
                    </a:cubicBezTo>
                    <a:cubicBezTo>
                      <a:pt x="131865" y="124351"/>
                      <a:pt x="133487" y="125519"/>
                      <a:pt x="135321" y="126207"/>
                    </a:cubicBezTo>
                    <a:cubicBezTo>
                      <a:pt x="137012" y="126841"/>
                      <a:pt x="138834" y="127046"/>
                      <a:pt x="140576" y="127521"/>
                    </a:cubicBezTo>
                    <a:cubicBezTo>
                      <a:pt x="153770" y="131119"/>
                      <a:pt x="145427" y="129424"/>
                      <a:pt x="157655" y="131462"/>
                    </a:cubicBezTo>
                    <a:cubicBezTo>
                      <a:pt x="166623" y="134452"/>
                      <a:pt x="155558" y="130677"/>
                      <a:pt x="168165" y="135404"/>
                    </a:cubicBezTo>
                    <a:cubicBezTo>
                      <a:pt x="169462" y="135890"/>
                      <a:pt x="170793" y="136279"/>
                      <a:pt x="172107" y="136717"/>
                    </a:cubicBezTo>
                    <a:cubicBezTo>
                      <a:pt x="173421" y="137593"/>
                      <a:pt x="174597" y="138723"/>
                      <a:pt x="176048" y="139345"/>
                    </a:cubicBezTo>
                    <a:cubicBezTo>
                      <a:pt x="183929" y="142723"/>
                      <a:pt x="193472" y="139221"/>
                      <a:pt x="201010" y="138031"/>
                    </a:cubicBezTo>
                    <a:cubicBezTo>
                      <a:pt x="202762" y="137754"/>
                      <a:pt x="208270" y="136234"/>
                      <a:pt x="210207" y="135404"/>
                    </a:cubicBezTo>
                    <a:cubicBezTo>
                      <a:pt x="221589" y="130527"/>
                      <a:pt x="210148" y="134548"/>
                      <a:pt x="219403" y="131462"/>
                    </a:cubicBezTo>
                    <a:cubicBezTo>
                      <a:pt x="218965" y="128834"/>
                      <a:pt x="218932" y="126106"/>
                      <a:pt x="218090" y="123579"/>
                    </a:cubicBezTo>
                    <a:cubicBezTo>
                      <a:pt x="216788" y="119672"/>
                      <a:pt x="213806" y="118895"/>
                      <a:pt x="211521" y="115697"/>
                    </a:cubicBezTo>
                    <a:cubicBezTo>
                      <a:pt x="210383" y="114103"/>
                      <a:pt x="209769" y="112194"/>
                      <a:pt x="208893" y="110442"/>
                    </a:cubicBezTo>
                    <a:cubicBezTo>
                      <a:pt x="208455" y="108690"/>
                      <a:pt x="209082" y="106188"/>
                      <a:pt x="207579" y="105186"/>
                    </a:cubicBezTo>
                    <a:cubicBezTo>
                      <a:pt x="205398" y="103732"/>
                      <a:pt x="192580" y="101811"/>
                      <a:pt x="189186" y="101245"/>
                    </a:cubicBezTo>
                    <a:cubicBezTo>
                      <a:pt x="185977" y="99640"/>
                      <a:pt x="182773" y="98309"/>
                      <a:pt x="179990" y="95990"/>
                    </a:cubicBezTo>
                    <a:cubicBezTo>
                      <a:pt x="173705" y="90752"/>
                      <a:pt x="178121" y="93747"/>
                      <a:pt x="173421" y="88107"/>
                    </a:cubicBezTo>
                    <a:cubicBezTo>
                      <a:pt x="172231" y="86680"/>
                      <a:pt x="170668" y="85593"/>
                      <a:pt x="169479" y="84166"/>
                    </a:cubicBezTo>
                    <a:cubicBezTo>
                      <a:pt x="160333" y="73191"/>
                      <a:pt x="174427" y="87797"/>
                      <a:pt x="162910" y="76283"/>
                    </a:cubicBezTo>
                    <a:cubicBezTo>
                      <a:pt x="158614" y="63398"/>
                      <a:pt x="165579" y="81601"/>
                      <a:pt x="157655" y="69714"/>
                    </a:cubicBezTo>
                    <a:cubicBezTo>
                      <a:pt x="150868" y="59533"/>
                      <a:pt x="162294" y="68429"/>
                      <a:pt x="152400" y="61831"/>
                    </a:cubicBezTo>
                    <a:cubicBezTo>
                      <a:pt x="151086" y="59641"/>
                      <a:pt x="149699" y="57494"/>
                      <a:pt x="148459" y="55262"/>
                    </a:cubicBezTo>
                    <a:cubicBezTo>
                      <a:pt x="147508" y="53550"/>
                      <a:pt x="147085" y="51512"/>
                      <a:pt x="145831" y="50007"/>
                    </a:cubicBezTo>
                    <a:cubicBezTo>
                      <a:pt x="144820" y="48794"/>
                      <a:pt x="143204" y="48255"/>
                      <a:pt x="141890" y="47379"/>
                    </a:cubicBezTo>
                    <a:cubicBezTo>
                      <a:pt x="141014" y="45627"/>
                      <a:pt x="140058" y="43914"/>
                      <a:pt x="139262" y="42124"/>
                    </a:cubicBezTo>
                    <a:cubicBezTo>
                      <a:pt x="138304" y="39969"/>
                      <a:pt x="137909" y="37539"/>
                      <a:pt x="136634" y="35555"/>
                    </a:cubicBezTo>
                    <a:cubicBezTo>
                      <a:pt x="133934" y="31355"/>
                      <a:pt x="127438" y="23731"/>
                      <a:pt x="127438" y="23731"/>
                    </a:cubicBezTo>
                    <a:cubicBezTo>
                      <a:pt x="126460" y="20798"/>
                      <a:pt x="125121" y="14478"/>
                      <a:pt x="122183" y="11907"/>
                    </a:cubicBezTo>
                    <a:cubicBezTo>
                      <a:pt x="119806" y="9827"/>
                      <a:pt x="114300" y="6652"/>
                      <a:pt x="114300" y="6652"/>
                    </a:cubicBezTo>
                    <a:cubicBezTo>
                      <a:pt x="113862" y="5338"/>
                      <a:pt x="113851" y="3792"/>
                      <a:pt x="112986" y="2710"/>
                    </a:cubicBezTo>
                    <a:cubicBezTo>
                      <a:pt x="109435" y="-1730"/>
                      <a:pt x="106205" y="389"/>
                      <a:pt x="101162" y="1397"/>
                    </a:cubicBezTo>
                    <a:cubicBezTo>
                      <a:pt x="99392" y="1751"/>
                      <a:pt x="97659" y="2272"/>
                      <a:pt x="95907" y="2710"/>
                    </a:cubicBezTo>
                    <a:cubicBezTo>
                      <a:pt x="94155" y="3586"/>
                      <a:pt x="92510" y="4719"/>
                      <a:pt x="90652" y="5338"/>
                    </a:cubicBezTo>
                    <a:cubicBezTo>
                      <a:pt x="88534" y="6044"/>
                      <a:pt x="86237" y="6065"/>
                      <a:pt x="84083" y="6652"/>
                    </a:cubicBezTo>
                    <a:cubicBezTo>
                      <a:pt x="81411" y="7381"/>
                      <a:pt x="78828" y="8403"/>
                      <a:pt x="76200" y="9279"/>
                    </a:cubicBezTo>
                    <a:cubicBezTo>
                      <a:pt x="75484" y="9177"/>
                      <a:pt x="60495" y="7110"/>
                      <a:pt x="59121" y="6652"/>
                    </a:cubicBezTo>
                    <a:cubicBezTo>
                      <a:pt x="57623" y="6153"/>
                      <a:pt x="56631" y="4646"/>
                      <a:pt x="55179" y="4024"/>
                    </a:cubicBezTo>
                    <a:cubicBezTo>
                      <a:pt x="53519" y="3313"/>
                      <a:pt x="51637" y="3281"/>
                      <a:pt x="49924" y="2710"/>
                    </a:cubicBezTo>
                    <a:cubicBezTo>
                      <a:pt x="47687" y="1964"/>
                      <a:pt x="45545" y="959"/>
                      <a:pt x="43355" y="83"/>
                    </a:cubicBezTo>
                    <a:cubicBezTo>
                      <a:pt x="35034" y="521"/>
                      <a:pt x="26691" y="643"/>
                      <a:pt x="18393" y="1397"/>
                    </a:cubicBezTo>
                    <a:cubicBezTo>
                      <a:pt x="17014" y="1522"/>
                      <a:pt x="15654" y="2023"/>
                      <a:pt x="14452" y="2710"/>
                    </a:cubicBezTo>
                    <a:cubicBezTo>
                      <a:pt x="12551" y="3796"/>
                      <a:pt x="10978" y="5379"/>
                      <a:pt x="9196" y="6652"/>
                    </a:cubicBezTo>
                    <a:cubicBezTo>
                      <a:pt x="7911" y="7570"/>
                      <a:pt x="6540" y="8361"/>
                      <a:pt x="5255" y="9279"/>
                    </a:cubicBezTo>
                    <a:cubicBezTo>
                      <a:pt x="-700" y="13533"/>
                      <a:pt x="876" y="23512"/>
                      <a:pt x="0" y="26359"/>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71" name="Freeform: Shape 70">
                <a:extLst>
                  <a:ext uri="{FF2B5EF4-FFF2-40B4-BE49-F238E27FC236}">
                    <a16:creationId xmlns:a16="http://schemas.microsoft.com/office/drawing/2014/main" id="{4CED9633-D02A-4A8A-BDC7-B95840C3581A}"/>
                  </a:ext>
                </a:extLst>
              </p:cNvPr>
              <p:cNvSpPr/>
              <p:nvPr/>
            </p:nvSpPr>
            <p:spPr>
              <a:xfrm>
                <a:off x="2445582" y="5081069"/>
                <a:ext cx="126739" cy="301761"/>
              </a:xfrm>
              <a:custGeom>
                <a:avLst/>
                <a:gdLst>
                  <a:gd name="connsiteX0" fmla="*/ 63726 w 126739"/>
                  <a:gd name="connsiteY0" fmla="*/ 6844 h 301761"/>
                  <a:gd name="connsiteX1" fmla="*/ 63726 w 126739"/>
                  <a:gd name="connsiteY1" fmla="*/ 6844 h 301761"/>
                  <a:gd name="connsiteX2" fmla="*/ 61610 w 126739"/>
                  <a:gd name="connsiteY2" fmla="*/ 25894 h 301761"/>
                  <a:gd name="connsiteX3" fmla="*/ 54201 w 126739"/>
                  <a:gd name="connsiteY3" fmla="*/ 36477 h 301761"/>
                  <a:gd name="connsiteX4" fmla="*/ 51026 w 126739"/>
                  <a:gd name="connsiteY4" fmla="*/ 39652 h 301761"/>
                  <a:gd name="connsiteX5" fmla="*/ 43618 w 126739"/>
                  <a:gd name="connsiteY5" fmla="*/ 51294 h 301761"/>
                  <a:gd name="connsiteX6" fmla="*/ 40443 w 126739"/>
                  <a:gd name="connsiteY6" fmla="*/ 55527 h 301761"/>
                  <a:gd name="connsiteX7" fmla="*/ 38326 w 126739"/>
                  <a:gd name="connsiteY7" fmla="*/ 59761 h 301761"/>
                  <a:gd name="connsiteX8" fmla="*/ 34093 w 126739"/>
                  <a:gd name="connsiteY8" fmla="*/ 62936 h 301761"/>
                  <a:gd name="connsiteX9" fmla="*/ 30918 w 126739"/>
                  <a:gd name="connsiteY9" fmla="*/ 69286 h 301761"/>
                  <a:gd name="connsiteX10" fmla="*/ 24568 w 126739"/>
                  <a:gd name="connsiteY10" fmla="*/ 75636 h 301761"/>
                  <a:gd name="connsiteX11" fmla="*/ 16101 w 126739"/>
                  <a:gd name="connsiteY11" fmla="*/ 92569 h 301761"/>
                  <a:gd name="connsiteX12" fmla="*/ 9751 w 126739"/>
                  <a:gd name="connsiteY12" fmla="*/ 102094 h 301761"/>
                  <a:gd name="connsiteX13" fmla="*/ 1285 w 126739"/>
                  <a:gd name="connsiteY13" fmla="*/ 111619 h 301761"/>
                  <a:gd name="connsiteX14" fmla="*/ 226 w 126739"/>
                  <a:gd name="connsiteY14" fmla="*/ 114794 h 301761"/>
                  <a:gd name="connsiteX15" fmla="*/ 5518 w 126739"/>
                  <a:gd name="connsiteY15" fmla="*/ 115852 h 301761"/>
                  <a:gd name="connsiteX16" fmla="*/ 22451 w 126739"/>
                  <a:gd name="connsiteY16" fmla="*/ 114794 h 301761"/>
                  <a:gd name="connsiteX17" fmla="*/ 37268 w 126739"/>
                  <a:gd name="connsiteY17" fmla="*/ 112677 h 301761"/>
                  <a:gd name="connsiteX18" fmla="*/ 43618 w 126739"/>
                  <a:gd name="connsiteY18" fmla="*/ 111619 h 301761"/>
                  <a:gd name="connsiteX19" fmla="*/ 53143 w 126739"/>
                  <a:gd name="connsiteY19" fmla="*/ 108444 h 301761"/>
                  <a:gd name="connsiteX20" fmla="*/ 54201 w 126739"/>
                  <a:gd name="connsiteY20" fmla="*/ 105269 h 301761"/>
                  <a:gd name="connsiteX21" fmla="*/ 56318 w 126739"/>
                  <a:gd name="connsiteY21" fmla="*/ 102094 h 301761"/>
                  <a:gd name="connsiteX22" fmla="*/ 58435 w 126739"/>
                  <a:gd name="connsiteY22" fmla="*/ 91511 h 301761"/>
                  <a:gd name="connsiteX23" fmla="*/ 60551 w 126739"/>
                  <a:gd name="connsiteY23" fmla="*/ 88336 h 301761"/>
                  <a:gd name="connsiteX24" fmla="*/ 63726 w 126739"/>
                  <a:gd name="connsiteY24" fmla="*/ 78811 h 301761"/>
                  <a:gd name="connsiteX25" fmla="*/ 64785 w 126739"/>
                  <a:gd name="connsiteY25" fmla="*/ 75636 h 301761"/>
                  <a:gd name="connsiteX26" fmla="*/ 71135 w 126739"/>
                  <a:gd name="connsiteY26" fmla="*/ 69286 h 301761"/>
                  <a:gd name="connsiteX27" fmla="*/ 74310 w 126739"/>
                  <a:gd name="connsiteY27" fmla="*/ 68227 h 301761"/>
                  <a:gd name="connsiteX28" fmla="*/ 77485 w 126739"/>
                  <a:gd name="connsiteY28" fmla="*/ 80927 h 301761"/>
                  <a:gd name="connsiteX29" fmla="*/ 76426 w 126739"/>
                  <a:gd name="connsiteY29" fmla="*/ 102094 h 301761"/>
                  <a:gd name="connsiteX30" fmla="*/ 73251 w 126739"/>
                  <a:gd name="connsiteY30" fmla="*/ 119027 h 301761"/>
                  <a:gd name="connsiteX31" fmla="*/ 70076 w 126739"/>
                  <a:gd name="connsiteY31" fmla="*/ 130669 h 301761"/>
                  <a:gd name="connsiteX32" fmla="*/ 69018 w 126739"/>
                  <a:gd name="connsiteY32" fmla="*/ 134902 h 301761"/>
                  <a:gd name="connsiteX33" fmla="*/ 64785 w 126739"/>
                  <a:gd name="connsiteY33" fmla="*/ 146544 h 301761"/>
                  <a:gd name="connsiteX34" fmla="*/ 63726 w 126739"/>
                  <a:gd name="connsiteY34" fmla="*/ 156069 h 301761"/>
                  <a:gd name="connsiteX35" fmla="*/ 61610 w 126739"/>
                  <a:gd name="connsiteY35" fmla="*/ 161361 h 301761"/>
                  <a:gd name="connsiteX36" fmla="*/ 59493 w 126739"/>
                  <a:gd name="connsiteY36" fmla="*/ 167711 h 301761"/>
                  <a:gd name="connsiteX37" fmla="*/ 55260 w 126739"/>
                  <a:gd name="connsiteY37" fmla="*/ 176177 h 301761"/>
                  <a:gd name="connsiteX38" fmla="*/ 51026 w 126739"/>
                  <a:gd name="connsiteY38" fmla="*/ 190994 h 301761"/>
                  <a:gd name="connsiteX39" fmla="*/ 49968 w 126739"/>
                  <a:gd name="connsiteY39" fmla="*/ 203694 h 301761"/>
                  <a:gd name="connsiteX40" fmla="*/ 47851 w 126739"/>
                  <a:gd name="connsiteY40" fmla="*/ 206869 h 301761"/>
                  <a:gd name="connsiteX41" fmla="*/ 46793 w 126739"/>
                  <a:gd name="connsiteY41" fmla="*/ 211102 h 301761"/>
                  <a:gd name="connsiteX42" fmla="*/ 44676 w 126739"/>
                  <a:gd name="connsiteY42" fmla="*/ 215336 h 301761"/>
                  <a:gd name="connsiteX43" fmla="*/ 42560 w 126739"/>
                  <a:gd name="connsiteY43" fmla="*/ 223802 h 301761"/>
                  <a:gd name="connsiteX44" fmla="*/ 40443 w 126739"/>
                  <a:gd name="connsiteY44" fmla="*/ 228036 h 301761"/>
                  <a:gd name="connsiteX45" fmla="*/ 39385 w 126739"/>
                  <a:gd name="connsiteY45" fmla="*/ 232269 h 301761"/>
                  <a:gd name="connsiteX46" fmla="*/ 37268 w 126739"/>
                  <a:gd name="connsiteY46" fmla="*/ 237561 h 301761"/>
                  <a:gd name="connsiteX47" fmla="*/ 36210 w 126739"/>
                  <a:gd name="connsiteY47" fmla="*/ 243911 h 301761"/>
                  <a:gd name="connsiteX48" fmla="*/ 31976 w 126739"/>
                  <a:gd name="connsiteY48" fmla="*/ 270369 h 301761"/>
                  <a:gd name="connsiteX49" fmla="*/ 33035 w 126739"/>
                  <a:gd name="connsiteY49" fmla="*/ 301061 h 301761"/>
                  <a:gd name="connsiteX50" fmla="*/ 38326 w 126739"/>
                  <a:gd name="connsiteY50" fmla="*/ 300002 h 301761"/>
                  <a:gd name="connsiteX51" fmla="*/ 46793 w 126739"/>
                  <a:gd name="connsiteY51" fmla="*/ 295769 h 301761"/>
                  <a:gd name="connsiteX52" fmla="*/ 54201 w 126739"/>
                  <a:gd name="connsiteY52" fmla="*/ 292594 h 301761"/>
                  <a:gd name="connsiteX53" fmla="*/ 65843 w 126739"/>
                  <a:gd name="connsiteY53" fmla="*/ 289419 h 301761"/>
                  <a:gd name="connsiteX54" fmla="*/ 87010 w 126739"/>
                  <a:gd name="connsiteY54" fmla="*/ 286244 h 301761"/>
                  <a:gd name="connsiteX55" fmla="*/ 91243 w 126739"/>
                  <a:gd name="connsiteY55" fmla="*/ 278836 h 301761"/>
                  <a:gd name="connsiteX56" fmla="*/ 94418 w 126739"/>
                  <a:gd name="connsiteY56" fmla="*/ 270369 h 301761"/>
                  <a:gd name="connsiteX57" fmla="*/ 97593 w 126739"/>
                  <a:gd name="connsiteY57" fmla="*/ 262961 h 301761"/>
                  <a:gd name="connsiteX58" fmla="*/ 100768 w 126739"/>
                  <a:gd name="connsiteY58" fmla="*/ 256611 h 301761"/>
                  <a:gd name="connsiteX59" fmla="*/ 103943 w 126739"/>
                  <a:gd name="connsiteY59" fmla="*/ 207927 h 301761"/>
                  <a:gd name="connsiteX60" fmla="*/ 106060 w 126739"/>
                  <a:gd name="connsiteY60" fmla="*/ 170886 h 301761"/>
                  <a:gd name="connsiteX61" fmla="*/ 109235 w 126739"/>
                  <a:gd name="connsiteY61" fmla="*/ 134902 h 301761"/>
                  <a:gd name="connsiteX62" fmla="*/ 111351 w 126739"/>
                  <a:gd name="connsiteY62" fmla="*/ 119027 h 301761"/>
                  <a:gd name="connsiteX63" fmla="*/ 113468 w 126739"/>
                  <a:gd name="connsiteY63" fmla="*/ 109502 h 301761"/>
                  <a:gd name="connsiteX64" fmla="*/ 116643 w 126739"/>
                  <a:gd name="connsiteY64" fmla="*/ 90452 h 301761"/>
                  <a:gd name="connsiteX65" fmla="*/ 120876 w 126739"/>
                  <a:gd name="connsiteY65" fmla="*/ 68227 h 301761"/>
                  <a:gd name="connsiteX66" fmla="*/ 122993 w 126739"/>
                  <a:gd name="connsiteY66" fmla="*/ 46002 h 301761"/>
                  <a:gd name="connsiteX67" fmla="*/ 126168 w 126739"/>
                  <a:gd name="connsiteY67" fmla="*/ 25894 h 301761"/>
                  <a:gd name="connsiteX68" fmla="*/ 125110 w 126739"/>
                  <a:gd name="connsiteY68" fmla="*/ 15311 h 301761"/>
                  <a:gd name="connsiteX69" fmla="*/ 99710 w 126739"/>
                  <a:gd name="connsiteY69" fmla="*/ 12136 h 301761"/>
                  <a:gd name="connsiteX70" fmla="*/ 73251 w 126739"/>
                  <a:gd name="connsiteY70" fmla="*/ 7902 h 301761"/>
                  <a:gd name="connsiteX71" fmla="*/ 70076 w 126739"/>
                  <a:gd name="connsiteY71" fmla="*/ 4727 h 301761"/>
                  <a:gd name="connsiteX72" fmla="*/ 66901 w 126739"/>
                  <a:gd name="connsiteY72" fmla="*/ 3669 h 301761"/>
                  <a:gd name="connsiteX73" fmla="*/ 64785 w 126739"/>
                  <a:gd name="connsiteY73" fmla="*/ 494 h 301761"/>
                  <a:gd name="connsiteX74" fmla="*/ 63726 w 126739"/>
                  <a:gd name="connsiteY74" fmla="*/ 6844 h 301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26739" h="301761">
                    <a:moveTo>
                      <a:pt x="63726" y="6844"/>
                    </a:moveTo>
                    <a:lnTo>
                      <a:pt x="63726" y="6844"/>
                    </a:lnTo>
                    <a:cubicBezTo>
                      <a:pt x="63021" y="13194"/>
                      <a:pt x="63160" y="19696"/>
                      <a:pt x="61610" y="25894"/>
                    </a:cubicBezTo>
                    <a:cubicBezTo>
                      <a:pt x="61396" y="26750"/>
                      <a:pt x="55437" y="35035"/>
                      <a:pt x="54201" y="36477"/>
                    </a:cubicBezTo>
                    <a:cubicBezTo>
                      <a:pt x="53227" y="37613"/>
                      <a:pt x="51896" y="38434"/>
                      <a:pt x="51026" y="39652"/>
                    </a:cubicBezTo>
                    <a:cubicBezTo>
                      <a:pt x="48353" y="43395"/>
                      <a:pt x="46378" y="47614"/>
                      <a:pt x="43618" y="51294"/>
                    </a:cubicBezTo>
                    <a:cubicBezTo>
                      <a:pt x="42560" y="52705"/>
                      <a:pt x="41378" y="54031"/>
                      <a:pt x="40443" y="55527"/>
                    </a:cubicBezTo>
                    <a:cubicBezTo>
                      <a:pt x="39607" y="56865"/>
                      <a:pt x="39353" y="58563"/>
                      <a:pt x="38326" y="59761"/>
                    </a:cubicBezTo>
                    <a:cubicBezTo>
                      <a:pt x="37178" y="61100"/>
                      <a:pt x="35504" y="61878"/>
                      <a:pt x="34093" y="62936"/>
                    </a:cubicBezTo>
                    <a:cubicBezTo>
                      <a:pt x="33035" y="65053"/>
                      <a:pt x="32338" y="67393"/>
                      <a:pt x="30918" y="69286"/>
                    </a:cubicBezTo>
                    <a:cubicBezTo>
                      <a:pt x="29122" y="71681"/>
                      <a:pt x="26175" y="73111"/>
                      <a:pt x="24568" y="75636"/>
                    </a:cubicBezTo>
                    <a:cubicBezTo>
                      <a:pt x="21180" y="80960"/>
                      <a:pt x="19602" y="87318"/>
                      <a:pt x="16101" y="92569"/>
                    </a:cubicBezTo>
                    <a:cubicBezTo>
                      <a:pt x="13984" y="95744"/>
                      <a:pt x="12449" y="99396"/>
                      <a:pt x="9751" y="102094"/>
                    </a:cubicBezTo>
                    <a:cubicBezTo>
                      <a:pt x="3213" y="108633"/>
                      <a:pt x="5957" y="105391"/>
                      <a:pt x="1285" y="111619"/>
                    </a:cubicBezTo>
                    <a:cubicBezTo>
                      <a:pt x="932" y="112677"/>
                      <a:pt x="-563" y="114005"/>
                      <a:pt x="226" y="114794"/>
                    </a:cubicBezTo>
                    <a:cubicBezTo>
                      <a:pt x="1498" y="116066"/>
                      <a:pt x="3719" y="115852"/>
                      <a:pt x="5518" y="115852"/>
                    </a:cubicBezTo>
                    <a:cubicBezTo>
                      <a:pt x="11173" y="115852"/>
                      <a:pt x="16807" y="115147"/>
                      <a:pt x="22451" y="114794"/>
                    </a:cubicBezTo>
                    <a:lnTo>
                      <a:pt x="37268" y="112677"/>
                    </a:lnTo>
                    <a:cubicBezTo>
                      <a:pt x="39390" y="112359"/>
                      <a:pt x="41545" y="112172"/>
                      <a:pt x="43618" y="111619"/>
                    </a:cubicBezTo>
                    <a:cubicBezTo>
                      <a:pt x="46852" y="110757"/>
                      <a:pt x="53143" y="108444"/>
                      <a:pt x="53143" y="108444"/>
                    </a:cubicBezTo>
                    <a:cubicBezTo>
                      <a:pt x="53496" y="107386"/>
                      <a:pt x="53702" y="106267"/>
                      <a:pt x="54201" y="105269"/>
                    </a:cubicBezTo>
                    <a:cubicBezTo>
                      <a:pt x="54770" y="104131"/>
                      <a:pt x="55916" y="103301"/>
                      <a:pt x="56318" y="102094"/>
                    </a:cubicBezTo>
                    <a:cubicBezTo>
                      <a:pt x="57638" y="98133"/>
                      <a:pt x="56840" y="95234"/>
                      <a:pt x="58435" y="91511"/>
                    </a:cubicBezTo>
                    <a:cubicBezTo>
                      <a:pt x="58936" y="90342"/>
                      <a:pt x="59846" y="89394"/>
                      <a:pt x="60551" y="88336"/>
                    </a:cubicBezTo>
                    <a:cubicBezTo>
                      <a:pt x="62516" y="76551"/>
                      <a:pt x="60007" y="86250"/>
                      <a:pt x="63726" y="78811"/>
                    </a:cubicBezTo>
                    <a:cubicBezTo>
                      <a:pt x="64225" y="77813"/>
                      <a:pt x="64286" y="76634"/>
                      <a:pt x="64785" y="75636"/>
                    </a:cubicBezTo>
                    <a:cubicBezTo>
                      <a:pt x="66324" y="72557"/>
                      <a:pt x="68040" y="71055"/>
                      <a:pt x="71135" y="69286"/>
                    </a:cubicBezTo>
                    <a:cubicBezTo>
                      <a:pt x="72104" y="68732"/>
                      <a:pt x="73252" y="68580"/>
                      <a:pt x="74310" y="68227"/>
                    </a:cubicBezTo>
                    <a:cubicBezTo>
                      <a:pt x="81888" y="72017"/>
                      <a:pt x="78308" y="68578"/>
                      <a:pt x="77485" y="80927"/>
                    </a:cubicBezTo>
                    <a:cubicBezTo>
                      <a:pt x="77015" y="87976"/>
                      <a:pt x="76948" y="95049"/>
                      <a:pt x="76426" y="102094"/>
                    </a:cubicBezTo>
                    <a:cubicBezTo>
                      <a:pt x="76021" y="107562"/>
                      <a:pt x="74458" y="113795"/>
                      <a:pt x="73251" y="119027"/>
                    </a:cubicBezTo>
                    <a:cubicBezTo>
                      <a:pt x="72049" y="124237"/>
                      <a:pt x="71748" y="124538"/>
                      <a:pt x="70076" y="130669"/>
                    </a:cubicBezTo>
                    <a:cubicBezTo>
                      <a:pt x="69693" y="132072"/>
                      <a:pt x="69436" y="133509"/>
                      <a:pt x="69018" y="134902"/>
                    </a:cubicBezTo>
                    <a:cubicBezTo>
                      <a:pt x="67390" y="140329"/>
                      <a:pt x="66802" y="141501"/>
                      <a:pt x="64785" y="146544"/>
                    </a:cubicBezTo>
                    <a:cubicBezTo>
                      <a:pt x="64432" y="149719"/>
                      <a:pt x="64395" y="152945"/>
                      <a:pt x="63726" y="156069"/>
                    </a:cubicBezTo>
                    <a:cubicBezTo>
                      <a:pt x="63328" y="157927"/>
                      <a:pt x="62259" y="159576"/>
                      <a:pt x="61610" y="161361"/>
                    </a:cubicBezTo>
                    <a:cubicBezTo>
                      <a:pt x="60848" y="163458"/>
                      <a:pt x="60399" y="165672"/>
                      <a:pt x="59493" y="167711"/>
                    </a:cubicBezTo>
                    <a:cubicBezTo>
                      <a:pt x="56181" y="175161"/>
                      <a:pt x="58059" y="165681"/>
                      <a:pt x="55260" y="176177"/>
                    </a:cubicBezTo>
                    <a:cubicBezTo>
                      <a:pt x="51102" y="191770"/>
                      <a:pt x="55511" y="182025"/>
                      <a:pt x="51026" y="190994"/>
                    </a:cubicBezTo>
                    <a:cubicBezTo>
                      <a:pt x="50673" y="195227"/>
                      <a:pt x="50801" y="199528"/>
                      <a:pt x="49968" y="203694"/>
                    </a:cubicBezTo>
                    <a:cubicBezTo>
                      <a:pt x="49719" y="204941"/>
                      <a:pt x="48352" y="205700"/>
                      <a:pt x="47851" y="206869"/>
                    </a:cubicBezTo>
                    <a:cubicBezTo>
                      <a:pt x="47278" y="208206"/>
                      <a:pt x="47304" y="209740"/>
                      <a:pt x="46793" y="211102"/>
                    </a:cubicBezTo>
                    <a:cubicBezTo>
                      <a:pt x="46239" y="212579"/>
                      <a:pt x="45298" y="213886"/>
                      <a:pt x="44676" y="215336"/>
                    </a:cubicBezTo>
                    <a:cubicBezTo>
                      <a:pt x="42301" y="220879"/>
                      <a:pt x="45044" y="216351"/>
                      <a:pt x="42560" y="223802"/>
                    </a:cubicBezTo>
                    <a:cubicBezTo>
                      <a:pt x="42061" y="225299"/>
                      <a:pt x="41149" y="226625"/>
                      <a:pt x="40443" y="228036"/>
                    </a:cubicBezTo>
                    <a:cubicBezTo>
                      <a:pt x="40090" y="229447"/>
                      <a:pt x="39845" y="230889"/>
                      <a:pt x="39385" y="232269"/>
                    </a:cubicBezTo>
                    <a:cubicBezTo>
                      <a:pt x="38784" y="234071"/>
                      <a:pt x="37768" y="235728"/>
                      <a:pt x="37268" y="237561"/>
                    </a:cubicBezTo>
                    <a:cubicBezTo>
                      <a:pt x="36703" y="239631"/>
                      <a:pt x="36631" y="241807"/>
                      <a:pt x="36210" y="243911"/>
                    </a:cubicBezTo>
                    <a:cubicBezTo>
                      <a:pt x="32299" y="263465"/>
                      <a:pt x="35475" y="242381"/>
                      <a:pt x="31976" y="270369"/>
                    </a:cubicBezTo>
                    <a:cubicBezTo>
                      <a:pt x="32329" y="280600"/>
                      <a:pt x="30890" y="291051"/>
                      <a:pt x="33035" y="301061"/>
                    </a:cubicBezTo>
                    <a:cubicBezTo>
                      <a:pt x="33412" y="302820"/>
                      <a:pt x="36717" y="300807"/>
                      <a:pt x="38326" y="300002"/>
                    </a:cubicBezTo>
                    <a:cubicBezTo>
                      <a:pt x="50178" y="294075"/>
                      <a:pt x="31133" y="298900"/>
                      <a:pt x="46793" y="295769"/>
                    </a:cubicBezTo>
                    <a:cubicBezTo>
                      <a:pt x="51626" y="292547"/>
                      <a:pt x="48222" y="294302"/>
                      <a:pt x="54201" y="292594"/>
                    </a:cubicBezTo>
                    <a:cubicBezTo>
                      <a:pt x="60331" y="290843"/>
                      <a:pt x="55787" y="291215"/>
                      <a:pt x="65843" y="289419"/>
                    </a:cubicBezTo>
                    <a:cubicBezTo>
                      <a:pt x="72866" y="288165"/>
                      <a:pt x="79954" y="287302"/>
                      <a:pt x="87010" y="286244"/>
                    </a:cubicBezTo>
                    <a:cubicBezTo>
                      <a:pt x="88556" y="283924"/>
                      <a:pt x="90349" y="281518"/>
                      <a:pt x="91243" y="278836"/>
                    </a:cubicBezTo>
                    <a:cubicBezTo>
                      <a:pt x="94295" y="269680"/>
                      <a:pt x="90069" y="276891"/>
                      <a:pt x="94418" y="270369"/>
                    </a:cubicBezTo>
                    <a:cubicBezTo>
                      <a:pt x="96620" y="261558"/>
                      <a:pt x="93938" y="270271"/>
                      <a:pt x="97593" y="262961"/>
                    </a:cubicBezTo>
                    <a:cubicBezTo>
                      <a:pt x="101975" y="254197"/>
                      <a:pt x="94701" y="265711"/>
                      <a:pt x="100768" y="256611"/>
                    </a:cubicBezTo>
                    <a:cubicBezTo>
                      <a:pt x="106646" y="238971"/>
                      <a:pt x="101511" y="255339"/>
                      <a:pt x="103943" y="207927"/>
                    </a:cubicBezTo>
                    <a:cubicBezTo>
                      <a:pt x="104576" y="195576"/>
                      <a:pt x="105289" y="183229"/>
                      <a:pt x="106060" y="170886"/>
                    </a:cubicBezTo>
                    <a:cubicBezTo>
                      <a:pt x="106654" y="161383"/>
                      <a:pt x="108356" y="142817"/>
                      <a:pt x="109235" y="134902"/>
                    </a:cubicBezTo>
                    <a:cubicBezTo>
                      <a:pt x="109824" y="129596"/>
                      <a:pt x="110473" y="124293"/>
                      <a:pt x="111351" y="119027"/>
                    </a:cubicBezTo>
                    <a:cubicBezTo>
                      <a:pt x="111886" y="115819"/>
                      <a:pt x="112830" y="112691"/>
                      <a:pt x="113468" y="109502"/>
                    </a:cubicBezTo>
                    <a:cubicBezTo>
                      <a:pt x="121127" y="71213"/>
                      <a:pt x="111804" y="117069"/>
                      <a:pt x="116643" y="90452"/>
                    </a:cubicBezTo>
                    <a:cubicBezTo>
                      <a:pt x="117992" y="83032"/>
                      <a:pt x="120043" y="75722"/>
                      <a:pt x="120876" y="68227"/>
                    </a:cubicBezTo>
                    <a:cubicBezTo>
                      <a:pt x="121698" y="60831"/>
                      <a:pt x="122339" y="53415"/>
                      <a:pt x="122993" y="46002"/>
                    </a:cubicBezTo>
                    <a:cubicBezTo>
                      <a:pt x="124468" y="29280"/>
                      <a:pt x="122477" y="36966"/>
                      <a:pt x="126168" y="25894"/>
                    </a:cubicBezTo>
                    <a:cubicBezTo>
                      <a:pt x="125815" y="22366"/>
                      <a:pt x="128255" y="16947"/>
                      <a:pt x="125110" y="15311"/>
                    </a:cubicBezTo>
                    <a:cubicBezTo>
                      <a:pt x="117540" y="11375"/>
                      <a:pt x="108190" y="13079"/>
                      <a:pt x="99710" y="12136"/>
                    </a:cubicBezTo>
                    <a:cubicBezTo>
                      <a:pt x="90799" y="11145"/>
                      <a:pt x="81968" y="10082"/>
                      <a:pt x="73251" y="7902"/>
                    </a:cubicBezTo>
                    <a:cubicBezTo>
                      <a:pt x="72193" y="6844"/>
                      <a:pt x="71321" y="5557"/>
                      <a:pt x="70076" y="4727"/>
                    </a:cubicBezTo>
                    <a:cubicBezTo>
                      <a:pt x="69148" y="4108"/>
                      <a:pt x="67772" y="4366"/>
                      <a:pt x="66901" y="3669"/>
                    </a:cubicBezTo>
                    <a:cubicBezTo>
                      <a:pt x="65908" y="2874"/>
                      <a:pt x="65684" y="1393"/>
                      <a:pt x="64785" y="494"/>
                    </a:cubicBezTo>
                    <a:cubicBezTo>
                      <a:pt x="62277" y="-2014"/>
                      <a:pt x="63902" y="5786"/>
                      <a:pt x="63726" y="684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 name="Freeform: Shape 3">
                <a:extLst>
                  <a:ext uri="{FF2B5EF4-FFF2-40B4-BE49-F238E27FC236}">
                    <a16:creationId xmlns:a16="http://schemas.microsoft.com/office/drawing/2014/main" id="{33E63047-C2B3-4845-9D9E-04D6A51CD1E5}"/>
                  </a:ext>
                </a:extLst>
              </p:cNvPr>
              <p:cNvSpPr/>
              <p:nvPr/>
            </p:nvSpPr>
            <p:spPr>
              <a:xfrm>
                <a:off x="1331595" y="2997680"/>
                <a:ext cx="164250" cy="292450"/>
              </a:xfrm>
              <a:custGeom>
                <a:avLst/>
                <a:gdLst>
                  <a:gd name="connsiteX0" fmla="*/ 0 w 164250"/>
                  <a:gd name="connsiteY0" fmla="*/ 8068 h 292450"/>
                  <a:gd name="connsiteX1" fmla="*/ 0 w 164250"/>
                  <a:gd name="connsiteY1" fmla="*/ 8068 h 292450"/>
                  <a:gd name="connsiteX2" fmla="*/ 5715 w 164250"/>
                  <a:gd name="connsiteY2" fmla="*/ 23308 h 292450"/>
                  <a:gd name="connsiteX3" fmla="*/ 7620 w 164250"/>
                  <a:gd name="connsiteY3" fmla="*/ 29023 h 292450"/>
                  <a:gd name="connsiteX4" fmla="*/ 11430 w 164250"/>
                  <a:gd name="connsiteY4" fmla="*/ 84268 h 292450"/>
                  <a:gd name="connsiteX5" fmla="*/ 13335 w 164250"/>
                  <a:gd name="connsiteY5" fmla="*/ 89983 h 292450"/>
                  <a:gd name="connsiteX6" fmla="*/ 20955 w 164250"/>
                  <a:gd name="connsiteY6" fmla="*/ 103318 h 292450"/>
                  <a:gd name="connsiteX7" fmla="*/ 28575 w 164250"/>
                  <a:gd name="connsiteY7" fmla="*/ 114748 h 292450"/>
                  <a:gd name="connsiteX8" fmla="*/ 34290 w 164250"/>
                  <a:gd name="connsiteY8" fmla="*/ 135703 h 292450"/>
                  <a:gd name="connsiteX9" fmla="*/ 40005 w 164250"/>
                  <a:gd name="connsiteY9" fmla="*/ 152848 h 292450"/>
                  <a:gd name="connsiteX10" fmla="*/ 41910 w 164250"/>
                  <a:gd name="connsiteY10" fmla="*/ 166183 h 292450"/>
                  <a:gd name="connsiteX11" fmla="*/ 43815 w 164250"/>
                  <a:gd name="connsiteY11" fmla="*/ 181423 h 292450"/>
                  <a:gd name="connsiteX12" fmla="*/ 47625 w 164250"/>
                  <a:gd name="connsiteY12" fmla="*/ 192853 h 292450"/>
                  <a:gd name="connsiteX13" fmla="*/ 53340 w 164250"/>
                  <a:gd name="connsiteY13" fmla="*/ 215713 h 292450"/>
                  <a:gd name="connsiteX14" fmla="*/ 59055 w 164250"/>
                  <a:gd name="connsiteY14" fmla="*/ 229048 h 292450"/>
                  <a:gd name="connsiteX15" fmla="*/ 66675 w 164250"/>
                  <a:gd name="connsiteY15" fmla="*/ 242383 h 292450"/>
                  <a:gd name="connsiteX16" fmla="*/ 72390 w 164250"/>
                  <a:gd name="connsiteY16" fmla="*/ 244288 h 292450"/>
                  <a:gd name="connsiteX17" fmla="*/ 74295 w 164250"/>
                  <a:gd name="connsiteY17" fmla="*/ 250003 h 292450"/>
                  <a:gd name="connsiteX18" fmla="*/ 80010 w 164250"/>
                  <a:gd name="connsiteY18" fmla="*/ 251908 h 292450"/>
                  <a:gd name="connsiteX19" fmla="*/ 85725 w 164250"/>
                  <a:gd name="connsiteY19" fmla="*/ 255718 h 292450"/>
                  <a:gd name="connsiteX20" fmla="*/ 102870 w 164250"/>
                  <a:gd name="connsiteY20" fmla="*/ 267148 h 292450"/>
                  <a:gd name="connsiteX21" fmla="*/ 108585 w 164250"/>
                  <a:gd name="connsiteY21" fmla="*/ 270958 h 292450"/>
                  <a:gd name="connsiteX22" fmla="*/ 121920 w 164250"/>
                  <a:gd name="connsiteY22" fmla="*/ 274768 h 292450"/>
                  <a:gd name="connsiteX23" fmla="*/ 137160 w 164250"/>
                  <a:gd name="connsiteY23" fmla="*/ 280483 h 292450"/>
                  <a:gd name="connsiteX24" fmla="*/ 144780 w 164250"/>
                  <a:gd name="connsiteY24" fmla="*/ 284293 h 292450"/>
                  <a:gd name="connsiteX25" fmla="*/ 152400 w 164250"/>
                  <a:gd name="connsiteY25" fmla="*/ 286198 h 292450"/>
                  <a:gd name="connsiteX26" fmla="*/ 158115 w 164250"/>
                  <a:gd name="connsiteY26" fmla="*/ 290008 h 292450"/>
                  <a:gd name="connsiteX27" fmla="*/ 163830 w 164250"/>
                  <a:gd name="connsiteY27" fmla="*/ 291913 h 292450"/>
                  <a:gd name="connsiteX28" fmla="*/ 161925 w 164250"/>
                  <a:gd name="connsiteY28" fmla="*/ 284293 h 292450"/>
                  <a:gd name="connsiteX29" fmla="*/ 160020 w 164250"/>
                  <a:gd name="connsiteY29" fmla="*/ 238573 h 292450"/>
                  <a:gd name="connsiteX30" fmla="*/ 156210 w 164250"/>
                  <a:gd name="connsiteY30" fmla="*/ 219523 h 292450"/>
                  <a:gd name="connsiteX31" fmla="*/ 150495 w 164250"/>
                  <a:gd name="connsiteY31" fmla="*/ 190948 h 292450"/>
                  <a:gd name="connsiteX32" fmla="*/ 144780 w 164250"/>
                  <a:gd name="connsiteY32" fmla="*/ 169993 h 292450"/>
                  <a:gd name="connsiteX33" fmla="*/ 140970 w 164250"/>
                  <a:gd name="connsiteY33" fmla="*/ 147133 h 292450"/>
                  <a:gd name="connsiteX34" fmla="*/ 139065 w 164250"/>
                  <a:gd name="connsiteY34" fmla="*/ 137608 h 292450"/>
                  <a:gd name="connsiteX35" fmla="*/ 135255 w 164250"/>
                  <a:gd name="connsiteY35" fmla="*/ 128083 h 292450"/>
                  <a:gd name="connsiteX36" fmla="*/ 133350 w 164250"/>
                  <a:gd name="connsiteY36" fmla="*/ 116653 h 292450"/>
                  <a:gd name="connsiteX37" fmla="*/ 127635 w 164250"/>
                  <a:gd name="connsiteY37" fmla="*/ 109033 h 292450"/>
                  <a:gd name="connsiteX38" fmla="*/ 123825 w 164250"/>
                  <a:gd name="connsiteY38" fmla="*/ 103318 h 292450"/>
                  <a:gd name="connsiteX39" fmla="*/ 120015 w 164250"/>
                  <a:gd name="connsiteY39" fmla="*/ 95698 h 292450"/>
                  <a:gd name="connsiteX40" fmla="*/ 114300 w 164250"/>
                  <a:gd name="connsiteY40" fmla="*/ 89983 h 292450"/>
                  <a:gd name="connsiteX41" fmla="*/ 108585 w 164250"/>
                  <a:gd name="connsiteY41" fmla="*/ 82363 h 292450"/>
                  <a:gd name="connsiteX42" fmla="*/ 102870 w 164250"/>
                  <a:gd name="connsiteY42" fmla="*/ 76648 h 292450"/>
                  <a:gd name="connsiteX43" fmla="*/ 97155 w 164250"/>
                  <a:gd name="connsiteY43" fmla="*/ 67123 h 292450"/>
                  <a:gd name="connsiteX44" fmla="*/ 95250 w 164250"/>
                  <a:gd name="connsiteY44" fmla="*/ 61408 h 292450"/>
                  <a:gd name="connsiteX45" fmla="*/ 89535 w 164250"/>
                  <a:gd name="connsiteY45" fmla="*/ 57598 h 292450"/>
                  <a:gd name="connsiteX46" fmla="*/ 81915 w 164250"/>
                  <a:gd name="connsiteY46" fmla="*/ 51883 h 292450"/>
                  <a:gd name="connsiteX47" fmla="*/ 80010 w 164250"/>
                  <a:gd name="connsiteY47" fmla="*/ 44263 h 292450"/>
                  <a:gd name="connsiteX48" fmla="*/ 68580 w 164250"/>
                  <a:gd name="connsiteY48" fmla="*/ 36643 h 292450"/>
                  <a:gd name="connsiteX49" fmla="*/ 57150 w 164250"/>
                  <a:gd name="connsiteY49" fmla="*/ 25213 h 292450"/>
                  <a:gd name="connsiteX50" fmla="*/ 45720 w 164250"/>
                  <a:gd name="connsiteY50" fmla="*/ 19498 h 292450"/>
                  <a:gd name="connsiteX51" fmla="*/ 30480 w 164250"/>
                  <a:gd name="connsiteY51" fmla="*/ 9973 h 292450"/>
                  <a:gd name="connsiteX52" fmla="*/ 19050 w 164250"/>
                  <a:gd name="connsiteY52" fmla="*/ 4258 h 292450"/>
                  <a:gd name="connsiteX53" fmla="*/ 13335 w 164250"/>
                  <a:gd name="connsiteY53" fmla="*/ 448 h 292450"/>
                  <a:gd name="connsiteX54" fmla="*/ 0 w 164250"/>
                  <a:gd name="connsiteY54" fmla="*/ 8068 h 29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64250" h="292450">
                    <a:moveTo>
                      <a:pt x="0" y="8068"/>
                    </a:moveTo>
                    <a:lnTo>
                      <a:pt x="0" y="8068"/>
                    </a:lnTo>
                    <a:cubicBezTo>
                      <a:pt x="1905" y="13148"/>
                      <a:pt x="3861" y="18209"/>
                      <a:pt x="5715" y="23308"/>
                    </a:cubicBezTo>
                    <a:cubicBezTo>
                      <a:pt x="6401" y="25195"/>
                      <a:pt x="7433" y="27024"/>
                      <a:pt x="7620" y="29023"/>
                    </a:cubicBezTo>
                    <a:cubicBezTo>
                      <a:pt x="9343" y="47401"/>
                      <a:pt x="9707" y="65890"/>
                      <a:pt x="11430" y="84268"/>
                    </a:cubicBezTo>
                    <a:cubicBezTo>
                      <a:pt x="11617" y="86267"/>
                      <a:pt x="12437" y="88187"/>
                      <a:pt x="13335" y="89983"/>
                    </a:cubicBezTo>
                    <a:cubicBezTo>
                      <a:pt x="15625" y="94562"/>
                      <a:pt x="18665" y="98739"/>
                      <a:pt x="20955" y="103318"/>
                    </a:cubicBezTo>
                    <a:cubicBezTo>
                      <a:pt x="26469" y="114346"/>
                      <a:pt x="17741" y="103914"/>
                      <a:pt x="28575" y="114748"/>
                    </a:cubicBezTo>
                    <a:cubicBezTo>
                      <a:pt x="32136" y="139675"/>
                      <a:pt x="27679" y="118513"/>
                      <a:pt x="34290" y="135703"/>
                    </a:cubicBezTo>
                    <a:cubicBezTo>
                      <a:pt x="36453" y="141326"/>
                      <a:pt x="40005" y="152848"/>
                      <a:pt x="40005" y="152848"/>
                    </a:cubicBezTo>
                    <a:cubicBezTo>
                      <a:pt x="40640" y="157293"/>
                      <a:pt x="41317" y="161732"/>
                      <a:pt x="41910" y="166183"/>
                    </a:cubicBezTo>
                    <a:cubicBezTo>
                      <a:pt x="42587" y="171258"/>
                      <a:pt x="42742" y="176417"/>
                      <a:pt x="43815" y="181423"/>
                    </a:cubicBezTo>
                    <a:cubicBezTo>
                      <a:pt x="44656" y="185350"/>
                      <a:pt x="46550" y="188983"/>
                      <a:pt x="47625" y="192853"/>
                    </a:cubicBezTo>
                    <a:cubicBezTo>
                      <a:pt x="49727" y="200421"/>
                      <a:pt x="51435" y="208093"/>
                      <a:pt x="53340" y="215713"/>
                    </a:cubicBezTo>
                    <a:cubicBezTo>
                      <a:pt x="56469" y="228229"/>
                      <a:pt x="53208" y="218816"/>
                      <a:pt x="59055" y="229048"/>
                    </a:cubicBezTo>
                    <a:cubicBezTo>
                      <a:pt x="60239" y="231120"/>
                      <a:pt x="64232" y="240429"/>
                      <a:pt x="66675" y="242383"/>
                    </a:cubicBezTo>
                    <a:cubicBezTo>
                      <a:pt x="68243" y="243637"/>
                      <a:pt x="70485" y="243653"/>
                      <a:pt x="72390" y="244288"/>
                    </a:cubicBezTo>
                    <a:cubicBezTo>
                      <a:pt x="73025" y="246193"/>
                      <a:pt x="72875" y="248583"/>
                      <a:pt x="74295" y="250003"/>
                    </a:cubicBezTo>
                    <a:cubicBezTo>
                      <a:pt x="75715" y="251423"/>
                      <a:pt x="78214" y="251010"/>
                      <a:pt x="80010" y="251908"/>
                    </a:cubicBezTo>
                    <a:cubicBezTo>
                      <a:pt x="82058" y="252932"/>
                      <a:pt x="83862" y="254387"/>
                      <a:pt x="85725" y="255718"/>
                    </a:cubicBezTo>
                    <a:cubicBezTo>
                      <a:pt x="103481" y="268401"/>
                      <a:pt x="82257" y="254265"/>
                      <a:pt x="102870" y="267148"/>
                    </a:cubicBezTo>
                    <a:cubicBezTo>
                      <a:pt x="104812" y="268361"/>
                      <a:pt x="106537" y="269934"/>
                      <a:pt x="108585" y="270958"/>
                    </a:cubicBezTo>
                    <a:cubicBezTo>
                      <a:pt x="111318" y="272324"/>
                      <a:pt x="119479" y="274158"/>
                      <a:pt x="121920" y="274768"/>
                    </a:cubicBezTo>
                    <a:cubicBezTo>
                      <a:pt x="133658" y="282593"/>
                      <a:pt x="120682" y="274990"/>
                      <a:pt x="137160" y="280483"/>
                    </a:cubicBezTo>
                    <a:cubicBezTo>
                      <a:pt x="139854" y="281381"/>
                      <a:pt x="142121" y="283296"/>
                      <a:pt x="144780" y="284293"/>
                    </a:cubicBezTo>
                    <a:cubicBezTo>
                      <a:pt x="147231" y="285212"/>
                      <a:pt x="149860" y="285563"/>
                      <a:pt x="152400" y="286198"/>
                    </a:cubicBezTo>
                    <a:cubicBezTo>
                      <a:pt x="154305" y="287468"/>
                      <a:pt x="156067" y="288984"/>
                      <a:pt x="158115" y="290008"/>
                    </a:cubicBezTo>
                    <a:cubicBezTo>
                      <a:pt x="159911" y="290906"/>
                      <a:pt x="162716" y="293584"/>
                      <a:pt x="163830" y="291913"/>
                    </a:cubicBezTo>
                    <a:cubicBezTo>
                      <a:pt x="165282" y="289735"/>
                      <a:pt x="162560" y="286833"/>
                      <a:pt x="161925" y="284293"/>
                    </a:cubicBezTo>
                    <a:cubicBezTo>
                      <a:pt x="161290" y="269053"/>
                      <a:pt x="161361" y="253767"/>
                      <a:pt x="160020" y="238573"/>
                    </a:cubicBezTo>
                    <a:cubicBezTo>
                      <a:pt x="159451" y="232122"/>
                      <a:pt x="157275" y="225911"/>
                      <a:pt x="156210" y="219523"/>
                    </a:cubicBezTo>
                    <a:cubicBezTo>
                      <a:pt x="147869" y="169478"/>
                      <a:pt x="161005" y="236492"/>
                      <a:pt x="150495" y="190948"/>
                    </a:cubicBezTo>
                    <a:cubicBezTo>
                      <a:pt x="145785" y="170538"/>
                      <a:pt x="152010" y="188068"/>
                      <a:pt x="144780" y="169993"/>
                    </a:cubicBezTo>
                    <a:cubicBezTo>
                      <a:pt x="143510" y="162373"/>
                      <a:pt x="142313" y="154741"/>
                      <a:pt x="140970" y="147133"/>
                    </a:cubicBezTo>
                    <a:cubicBezTo>
                      <a:pt x="140407" y="143944"/>
                      <a:pt x="139995" y="140709"/>
                      <a:pt x="139065" y="137608"/>
                    </a:cubicBezTo>
                    <a:cubicBezTo>
                      <a:pt x="138082" y="134333"/>
                      <a:pt x="136525" y="131258"/>
                      <a:pt x="135255" y="128083"/>
                    </a:cubicBezTo>
                    <a:cubicBezTo>
                      <a:pt x="134620" y="124273"/>
                      <a:pt x="134785" y="120239"/>
                      <a:pt x="133350" y="116653"/>
                    </a:cubicBezTo>
                    <a:cubicBezTo>
                      <a:pt x="132171" y="113705"/>
                      <a:pt x="129480" y="111617"/>
                      <a:pt x="127635" y="109033"/>
                    </a:cubicBezTo>
                    <a:cubicBezTo>
                      <a:pt x="126304" y="107170"/>
                      <a:pt x="124961" y="105306"/>
                      <a:pt x="123825" y="103318"/>
                    </a:cubicBezTo>
                    <a:cubicBezTo>
                      <a:pt x="122416" y="100852"/>
                      <a:pt x="121666" y="98009"/>
                      <a:pt x="120015" y="95698"/>
                    </a:cubicBezTo>
                    <a:cubicBezTo>
                      <a:pt x="118449" y="93506"/>
                      <a:pt x="116053" y="92028"/>
                      <a:pt x="114300" y="89983"/>
                    </a:cubicBezTo>
                    <a:cubicBezTo>
                      <a:pt x="112234" y="87572"/>
                      <a:pt x="110651" y="84774"/>
                      <a:pt x="108585" y="82363"/>
                    </a:cubicBezTo>
                    <a:cubicBezTo>
                      <a:pt x="106832" y="80318"/>
                      <a:pt x="104486" y="78803"/>
                      <a:pt x="102870" y="76648"/>
                    </a:cubicBezTo>
                    <a:cubicBezTo>
                      <a:pt x="100648" y="73686"/>
                      <a:pt x="98811" y="70435"/>
                      <a:pt x="97155" y="67123"/>
                    </a:cubicBezTo>
                    <a:cubicBezTo>
                      <a:pt x="96257" y="65327"/>
                      <a:pt x="96504" y="62976"/>
                      <a:pt x="95250" y="61408"/>
                    </a:cubicBezTo>
                    <a:cubicBezTo>
                      <a:pt x="93820" y="59620"/>
                      <a:pt x="91398" y="58929"/>
                      <a:pt x="89535" y="57598"/>
                    </a:cubicBezTo>
                    <a:cubicBezTo>
                      <a:pt x="86951" y="55753"/>
                      <a:pt x="84455" y="53788"/>
                      <a:pt x="81915" y="51883"/>
                    </a:cubicBezTo>
                    <a:cubicBezTo>
                      <a:pt x="81280" y="49343"/>
                      <a:pt x="81309" y="46536"/>
                      <a:pt x="80010" y="44263"/>
                    </a:cubicBezTo>
                    <a:cubicBezTo>
                      <a:pt x="76652" y="38387"/>
                      <a:pt x="74035" y="38461"/>
                      <a:pt x="68580" y="36643"/>
                    </a:cubicBezTo>
                    <a:cubicBezTo>
                      <a:pt x="64770" y="32833"/>
                      <a:pt x="62262" y="26917"/>
                      <a:pt x="57150" y="25213"/>
                    </a:cubicBezTo>
                    <a:cubicBezTo>
                      <a:pt x="49263" y="22584"/>
                      <a:pt x="53106" y="24422"/>
                      <a:pt x="45720" y="19498"/>
                    </a:cubicBezTo>
                    <a:cubicBezTo>
                      <a:pt x="36581" y="5789"/>
                      <a:pt x="49523" y="22668"/>
                      <a:pt x="30480" y="9973"/>
                    </a:cubicBezTo>
                    <a:cubicBezTo>
                      <a:pt x="14102" y="-946"/>
                      <a:pt x="34824" y="12145"/>
                      <a:pt x="19050" y="4258"/>
                    </a:cubicBezTo>
                    <a:cubicBezTo>
                      <a:pt x="17002" y="3234"/>
                      <a:pt x="15439" y="1350"/>
                      <a:pt x="13335" y="448"/>
                    </a:cubicBezTo>
                    <a:cubicBezTo>
                      <a:pt x="7453" y="-2073"/>
                      <a:pt x="2222" y="6798"/>
                      <a:pt x="0" y="806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26" name="Freeform: Shape 125">
                <a:extLst>
                  <a:ext uri="{FF2B5EF4-FFF2-40B4-BE49-F238E27FC236}">
                    <a16:creationId xmlns:a16="http://schemas.microsoft.com/office/drawing/2014/main" id="{2E4AEF09-223C-489C-AA91-54E126EE2DD6}"/>
                  </a:ext>
                </a:extLst>
              </p:cNvPr>
              <p:cNvSpPr/>
              <p:nvPr/>
            </p:nvSpPr>
            <p:spPr>
              <a:xfrm>
                <a:off x="4896769" y="3229586"/>
                <a:ext cx="47661" cy="60960"/>
              </a:xfrm>
              <a:custGeom>
                <a:avLst/>
                <a:gdLst>
                  <a:gd name="connsiteX0" fmla="*/ 2891 w 47661"/>
                  <a:gd name="connsiteY0" fmla="*/ 7620 h 60960"/>
                  <a:gd name="connsiteX1" fmla="*/ 2891 w 47661"/>
                  <a:gd name="connsiteY1" fmla="*/ 7620 h 60960"/>
                  <a:gd name="connsiteX2" fmla="*/ 13369 w 47661"/>
                  <a:gd name="connsiteY2" fmla="*/ 952 h 60960"/>
                  <a:gd name="connsiteX3" fmla="*/ 18131 w 47661"/>
                  <a:gd name="connsiteY3" fmla="*/ 0 h 60960"/>
                  <a:gd name="connsiteX4" fmla="*/ 37181 w 47661"/>
                  <a:gd name="connsiteY4" fmla="*/ 1905 h 60960"/>
                  <a:gd name="connsiteX5" fmla="*/ 40991 w 47661"/>
                  <a:gd name="connsiteY5" fmla="*/ 2857 h 60960"/>
                  <a:gd name="connsiteX6" fmla="*/ 44801 w 47661"/>
                  <a:gd name="connsiteY6" fmla="*/ 10477 h 60960"/>
                  <a:gd name="connsiteX7" fmla="*/ 46706 w 47661"/>
                  <a:gd name="connsiteY7" fmla="*/ 13335 h 60960"/>
                  <a:gd name="connsiteX8" fmla="*/ 47659 w 47661"/>
                  <a:gd name="connsiteY8" fmla="*/ 17145 h 60960"/>
                  <a:gd name="connsiteX9" fmla="*/ 44801 w 47661"/>
                  <a:gd name="connsiteY9" fmla="*/ 42862 h 60960"/>
                  <a:gd name="connsiteX10" fmla="*/ 41944 w 47661"/>
                  <a:gd name="connsiteY10" fmla="*/ 51435 h 60960"/>
                  <a:gd name="connsiteX11" fmla="*/ 40991 w 47661"/>
                  <a:gd name="connsiteY11" fmla="*/ 54292 h 60960"/>
                  <a:gd name="connsiteX12" fmla="*/ 38134 w 47661"/>
                  <a:gd name="connsiteY12" fmla="*/ 60960 h 60960"/>
                  <a:gd name="connsiteX13" fmla="*/ 35276 w 47661"/>
                  <a:gd name="connsiteY13" fmla="*/ 60007 h 60960"/>
                  <a:gd name="connsiteX14" fmla="*/ 29561 w 47661"/>
                  <a:gd name="connsiteY14" fmla="*/ 55245 h 60960"/>
                  <a:gd name="connsiteX15" fmla="*/ 28609 w 47661"/>
                  <a:gd name="connsiteY15" fmla="*/ 49530 h 60960"/>
                  <a:gd name="connsiteX16" fmla="*/ 26704 w 47661"/>
                  <a:gd name="connsiteY16" fmla="*/ 44767 h 60960"/>
                  <a:gd name="connsiteX17" fmla="*/ 25751 w 47661"/>
                  <a:gd name="connsiteY17" fmla="*/ 34290 h 60960"/>
                  <a:gd name="connsiteX18" fmla="*/ 22894 w 47661"/>
                  <a:gd name="connsiteY18" fmla="*/ 28575 h 60960"/>
                  <a:gd name="connsiteX19" fmla="*/ 20036 w 47661"/>
                  <a:gd name="connsiteY19" fmla="*/ 27622 h 60960"/>
                  <a:gd name="connsiteX20" fmla="*/ 6701 w 47661"/>
                  <a:gd name="connsiteY20" fmla="*/ 26670 h 60960"/>
                  <a:gd name="connsiteX21" fmla="*/ 2891 w 47661"/>
                  <a:gd name="connsiteY21" fmla="*/ 24765 h 60960"/>
                  <a:gd name="connsiteX22" fmla="*/ 34 w 47661"/>
                  <a:gd name="connsiteY22" fmla="*/ 23812 h 60960"/>
                  <a:gd name="connsiteX23" fmla="*/ 1939 w 47661"/>
                  <a:gd name="connsiteY23" fmla="*/ 11430 h 60960"/>
                  <a:gd name="connsiteX24" fmla="*/ 2891 w 47661"/>
                  <a:gd name="connsiteY24" fmla="*/ 7620 h 6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7661" h="60960">
                    <a:moveTo>
                      <a:pt x="2891" y="7620"/>
                    </a:moveTo>
                    <a:lnTo>
                      <a:pt x="2891" y="7620"/>
                    </a:lnTo>
                    <a:cubicBezTo>
                      <a:pt x="5451" y="5791"/>
                      <a:pt x="9852" y="2124"/>
                      <a:pt x="13369" y="952"/>
                    </a:cubicBezTo>
                    <a:cubicBezTo>
                      <a:pt x="14905" y="440"/>
                      <a:pt x="16544" y="317"/>
                      <a:pt x="18131" y="0"/>
                    </a:cubicBezTo>
                    <a:cubicBezTo>
                      <a:pt x="24481" y="635"/>
                      <a:pt x="30849" y="1114"/>
                      <a:pt x="37181" y="1905"/>
                    </a:cubicBezTo>
                    <a:cubicBezTo>
                      <a:pt x="38480" y="2067"/>
                      <a:pt x="39997" y="2005"/>
                      <a:pt x="40991" y="2857"/>
                    </a:cubicBezTo>
                    <a:cubicBezTo>
                      <a:pt x="44458" y="5829"/>
                      <a:pt x="43213" y="7301"/>
                      <a:pt x="44801" y="10477"/>
                    </a:cubicBezTo>
                    <a:cubicBezTo>
                      <a:pt x="45313" y="11501"/>
                      <a:pt x="46071" y="12382"/>
                      <a:pt x="46706" y="13335"/>
                    </a:cubicBezTo>
                    <a:cubicBezTo>
                      <a:pt x="47024" y="14605"/>
                      <a:pt x="47707" y="15837"/>
                      <a:pt x="47659" y="17145"/>
                    </a:cubicBezTo>
                    <a:cubicBezTo>
                      <a:pt x="47440" y="23072"/>
                      <a:pt x="47211" y="35028"/>
                      <a:pt x="44801" y="42862"/>
                    </a:cubicBezTo>
                    <a:cubicBezTo>
                      <a:pt x="43915" y="45741"/>
                      <a:pt x="42897" y="48577"/>
                      <a:pt x="41944" y="51435"/>
                    </a:cubicBezTo>
                    <a:cubicBezTo>
                      <a:pt x="41627" y="52387"/>
                      <a:pt x="41440" y="53394"/>
                      <a:pt x="40991" y="54292"/>
                    </a:cubicBezTo>
                    <a:cubicBezTo>
                      <a:pt x="38637" y="59000"/>
                      <a:pt x="39535" y="56755"/>
                      <a:pt x="38134" y="60960"/>
                    </a:cubicBezTo>
                    <a:cubicBezTo>
                      <a:pt x="37181" y="60642"/>
                      <a:pt x="36174" y="60456"/>
                      <a:pt x="35276" y="60007"/>
                    </a:cubicBezTo>
                    <a:cubicBezTo>
                      <a:pt x="32626" y="58682"/>
                      <a:pt x="31666" y="57350"/>
                      <a:pt x="29561" y="55245"/>
                    </a:cubicBezTo>
                    <a:cubicBezTo>
                      <a:pt x="29244" y="53340"/>
                      <a:pt x="29117" y="51393"/>
                      <a:pt x="28609" y="49530"/>
                    </a:cubicBezTo>
                    <a:cubicBezTo>
                      <a:pt x="28159" y="47880"/>
                      <a:pt x="27019" y="46448"/>
                      <a:pt x="26704" y="44767"/>
                    </a:cubicBezTo>
                    <a:cubicBezTo>
                      <a:pt x="26058" y="41320"/>
                      <a:pt x="26247" y="37762"/>
                      <a:pt x="25751" y="34290"/>
                    </a:cubicBezTo>
                    <a:cubicBezTo>
                      <a:pt x="25528" y="32730"/>
                      <a:pt x="24113" y="29550"/>
                      <a:pt x="22894" y="28575"/>
                    </a:cubicBezTo>
                    <a:cubicBezTo>
                      <a:pt x="22110" y="27948"/>
                      <a:pt x="21033" y="27739"/>
                      <a:pt x="20036" y="27622"/>
                    </a:cubicBezTo>
                    <a:cubicBezTo>
                      <a:pt x="15610" y="27101"/>
                      <a:pt x="11146" y="26987"/>
                      <a:pt x="6701" y="26670"/>
                    </a:cubicBezTo>
                    <a:cubicBezTo>
                      <a:pt x="5431" y="26035"/>
                      <a:pt x="4196" y="25324"/>
                      <a:pt x="2891" y="24765"/>
                    </a:cubicBezTo>
                    <a:cubicBezTo>
                      <a:pt x="1968" y="24369"/>
                      <a:pt x="105" y="24813"/>
                      <a:pt x="34" y="23812"/>
                    </a:cubicBezTo>
                    <a:cubicBezTo>
                      <a:pt x="-263" y="19647"/>
                      <a:pt x="1421" y="15574"/>
                      <a:pt x="1939" y="11430"/>
                    </a:cubicBezTo>
                    <a:cubicBezTo>
                      <a:pt x="2057" y="10485"/>
                      <a:pt x="2732" y="8255"/>
                      <a:pt x="2891" y="762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27" name="Freeform: Shape 126">
                <a:extLst>
                  <a:ext uri="{FF2B5EF4-FFF2-40B4-BE49-F238E27FC236}">
                    <a16:creationId xmlns:a16="http://schemas.microsoft.com/office/drawing/2014/main" id="{4CB551EB-8A96-4FA2-B0A1-F4295D4D4565}"/>
                  </a:ext>
                </a:extLst>
              </p:cNvPr>
              <p:cNvSpPr/>
              <p:nvPr/>
            </p:nvSpPr>
            <p:spPr>
              <a:xfrm>
                <a:off x="4811433" y="3150780"/>
                <a:ext cx="32982" cy="43563"/>
              </a:xfrm>
              <a:custGeom>
                <a:avLst/>
                <a:gdLst>
                  <a:gd name="connsiteX0" fmla="*/ 12027 w 32982"/>
                  <a:gd name="connsiteY0" fmla="*/ 701 h 43563"/>
                  <a:gd name="connsiteX1" fmla="*/ 12027 w 32982"/>
                  <a:gd name="connsiteY1" fmla="*/ 701 h 43563"/>
                  <a:gd name="connsiteX2" fmla="*/ 597 w 32982"/>
                  <a:gd name="connsiteY2" fmla="*/ 2606 h 43563"/>
                  <a:gd name="connsiteX3" fmla="*/ 2502 w 32982"/>
                  <a:gd name="connsiteY3" fmla="*/ 18798 h 43563"/>
                  <a:gd name="connsiteX4" fmla="*/ 4407 w 32982"/>
                  <a:gd name="connsiteY4" fmla="*/ 35943 h 43563"/>
                  <a:gd name="connsiteX5" fmla="*/ 5360 w 32982"/>
                  <a:gd name="connsiteY5" fmla="*/ 38801 h 43563"/>
                  <a:gd name="connsiteX6" fmla="*/ 8217 w 32982"/>
                  <a:gd name="connsiteY6" fmla="*/ 39753 h 43563"/>
                  <a:gd name="connsiteX7" fmla="*/ 11075 w 32982"/>
                  <a:gd name="connsiteY7" fmla="*/ 41658 h 43563"/>
                  <a:gd name="connsiteX8" fmla="*/ 17742 w 32982"/>
                  <a:gd name="connsiteY8" fmla="*/ 43563 h 43563"/>
                  <a:gd name="connsiteX9" fmla="*/ 25362 w 32982"/>
                  <a:gd name="connsiteY9" fmla="*/ 42611 h 43563"/>
                  <a:gd name="connsiteX10" fmla="*/ 26315 w 32982"/>
                  <a:gd name="connsiteY10" fmla="*/ 39753 h 43563"/>
                  <a:gd name="connsiteX11" fmla="*/ 29172 w 32982"/>
                  <a:gd name="connsiteY11" fmla="*/ 36896 h 43563"/>
                  <a:gd name="connsiteX12" fmla="*/ 32030 w 32982"/>
                  <a:gd name="connsiteY12" fmla="*/ 31181 h 43563"/>
                  <a:gd name="connsiteX13" fmla="*/ 32982 w 32982"/>
                  <a:gd name="connsiteY13" fmla="*/ 28323 h 43563"/>
                  <a:gd name="connsiteX14" fmla="*/ 31077 w 32982"/>
                  <a:gd name="connsiteY14" fmla="*/ 14036 h 43563"/>
                  <a:gd name="connsiteX15" fmla="*/ 30125 w 32982"/>
                  <a:gd name="connsiteY15" fmla="*/ 11178 h 43563"/>
                  <a:gd name="connsiteX16" fmla="*/ 28220 w 32982"/>
                  <a:gd name="connsiteY16" fmla="*/ 8321 h 43563"/>
                  <a:gd name="connsiteX17" fmla="*/ 24410 w 32982"/>
                  <a:gd name="connsiteY17" fmla="*/ 6416 h 43563"/>
                  <a:gd name="connsiteX18" fmla="*/ 18695 w 32982"/>
                  <a:gd name="connsiteY18" fmla="*/ 4511 h 43563"/>
                  <a:gd name="connsiteX19" fmla="*/ 17742 w 32982"/>
                  <a:gd name="connsiteY19" fmla="*/ 1653 h 43563"/>
                  <a:gd name="connsiteX20" fmla="*/ 12027 w 32982"/>
                  <a:gd name="connsiteY20" fmla="*/ 701 h 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982" h="43563">
                    <a:moveTo>
                      <a:pt x="12027" y="701"/>
                    </a:moveTo>
                    <a:lnTo>
                      <a:pt x="12027" y="701"/>
                    </a:lnTo>
                    <a:cubicBezTo>
                      <a:pt x="8217" y="1336"/>
                      <a:pt x="2881" y="-509"/>
                      <a:pt x="597" y="2606"/>
                    </a:cubicBezTo>
                    <a:cubicBezTo>
                      <a:pt x="-1168" y="5013"/>
                      <a:pt x="1438" y="14539"/>
                      <a:pt x="2502" y="18798"/>
                    </a:cubicBezTo>
                    <a:cubicBezTo>
                      <a:pt x="3137" y="24513"/>
                      <a:pt x="3594" y="30251"/>
                      <a:pt x="4407" y="35943"/>
                    </a:cubicBezTo>
                    <a:cubicBezTo>
                      <a:pt x="4549" y="36937"/>
                      <a:pt x="4650" y="38091"/>
                      <a:pt x="5360" y="38801"/>
                    </a:cubicBezTo>
                    <a:cubicBezTo>
                      <a:pt x="6070" y="39511"/>
                      <a:pt x="7265" y="39436"/>
                      <a:pt x="8217" y="39753"/>
                    </a:cubicBezTo>
                    <a:cubicBezTo>
                      <a:pt x="9170" y="40388"/>
                      <a:pt x="10051" y="41146"/>
                      <a:pt x="11075" y="41658"/>
                    </a:cubicBezTo>
                    <a:cubicBezTo>
                      <a:pt x="12446" y="42344"/>
                      <a:pt x="16515" y="43256"/>
                      <a:pt x="17742" y="43563"/>
                    </a:cubicBezTo>
                    <a:cubicBezTo>
                      <a:pt x="20282" y="43246"/>
                      <a:pt x="23023" y="43651"/>
                      <a:pt x="25362" y="42611"/>
                    </a:cubicBezTo>
                    <a:cubicBezTo>
                      <a:pt x="26280" y="42203"/>
                      <a:pt x="25758" y="40589"/>
                      <a:pt x="26315" y="39753"/>
                    </a:cubicBezTo>
                    <a:cubicBezTo>
                      <a:pt x="27062" y="38632"/>
                      <a:pt x="28220" y="37848"/>
                      <a:pt x="29172" y="36896"/>
                    </a:cubicBezTo>
                    <a:cubicBezTo>
                      <a:pt x="31570" y="29705"/>
                      <a:pt x="28334" y="38575"/>
                      <a:pt x="32030" y="31181"/>
                    </a:cubicBezTo>
                    <a:cubicBezTo>
                      <a:pt x="32479" y="30283"/>
                      <a:pt x="32665" y="29276"/>
                      <a:pt x="32982" y="28323"/>
                    </a:cubicBezTo>
                    <a:cubicBezTo>
                      <a:pt x="32347" y="23561"/>
                      <a:pt x="31867" y="18775"/>
                      <a:pt x="31077" y="14036"/>
                    </a:cubicBezTo>
                    <a:cubicBezTo>
                      <a:pt x="30912" y="13046"/>
                      <a:pt x="30574" y="12076"/>
                      <a:pt x="30125" y="11178"/>
                    </a:cubicBezTo>
                    <a:cubicBezTo>
                      <a:pt x="29613" y="10154"/>
                      <a:pt x="29099" y="9054"/>
                      <a:pt x="28220" y="8321"/>
                    </a:cubicBezTo>
                    <a:cubicBezTo>
                      <a:pt x="27129" y="7412"/>
                      <a:pt x="25728" y="6943"/>
                      <a:pt x="24410" y="6416"/>
                    </a:cubicBezTo>
                    <a:cubicBezTo>
                      <a:pt x="22546" y="5670"/>
                      <a:pt x="18695" y="4511"/>
                      <a:pt x="18695" y="4511"/>
                    </a:cubicBezTo>
                    <a:cubicBezTo>
                      <a:pt x="18377" y="3558"/>
                      <a:pt x="18603" y="2170"/>
                      <a:pt x="17742" y="1653"/>
                    </a:cubicBezTo>
                    <a:cubicBezTo>
                      <a:pt x="12478" y="-1505"/>
                      <a:pt x="12979" y="860"/>
                      <a:pt x="12027" y="70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28" name="Freeform: Shape 127">
                <a:extLst>
                  <a:ext uri="{FF2B5EF4-FFF2-40B4-BE49-F238E27FC236}">
                    <a16:creationId xmlns:a16="http://schemas.microsoft.com/office/drawing/2014/main" id="{86C30E2B-85B2-421C-8444-9070C5F960F0}"/>
                  </a:ext>
                </a:extLst>
              </p:cNvPr>
              <p:cNvSpPr/>
              <p:nvPr/>
            </p:nvSpPr>
            <p:spPr>
              <a:xfrm>
                <a:off x="4814888" y="3074328"/>
                <a:ext cx="34648" cy="44768"/>
              </a:xfrm>
              <a:custGeom>
                <a:avLst/>
                <a:gdLst>
                  <a:gd name="connsiteX0" fmla="*/ 8572 w 34648"/>
                  <a:gd name="connsiteY0" fmla="*/ 0 h 44768"/>
                  <a:gd name="connsiteX1" fmla="*/ 8572 w 34648"/>
                  <a:gd name="connsiteY1" fmla="*/ 0 h 44768"/>
                  <a:gd name="connsiteX2" fmla="*/ 5715 w 34648"/>
                  <a:gd name="connsiteY2" fmla="*/ 7620 h 44768"/>
                  <a:gd name="connsiteX3" fmla="*/ 2857 w 34648"/>
                  <a:gd name="connsiteY3" fmla="*/ 10478 h 44768"/>
                  <a:gd name="connsiteX4" fmla="*/ 1905 w 34648"/>
                  <a:gd name="connsiteY4" fmla="*/ 13335 h 44768"/>
                  <a:gd name="connsiteX5" fmla="*/ 0 w 34648"/>
                  <a:gd name="connsiteY5" fmla="*/ 16193 h 44768"/>
                  <a:gd name="connsiteX6" fmla="*/ 952 w 34648"/>
                  <a:gd name="connsiteY6" fmla="*/ 23813 h 44768"/>
                  <a:gd name="connsiteX7" fmla="*/ 1905 w 34648"/>
                  <a:gd name="connsiteY7" fmla="*/ 26670 h 44768"/>
                  <a:gd name="connsiteX8" fmla="*/ 4762 w 34648"/>
                  <a:gd name="connsiteY8" fmla="*/ 35243 h 44768"/>
                  <a:gd name="connsiteX9" fmla="*/ 7620 w 34648"/>
                  <a:gd name="connsiteY9" fmla="*/ 37148 h 44768"/>
                  <a:gd name="connsiteX10" fmla="*/ 8572 w 34648"/>
                  <a:gd name="connsiteY10" fmla="*/ 40005 h 44768"/>
                  <a:gd name="connsiteX11" fmla="*/ 20955 w 34648"/>
                  <a:gd name="connsiteY11" fmla="*/ 44768 h 44768"/>
                  <a:gd name="connsiteX12" fmla="*/ 27622 w 34648"/>
                  <a:gd name="connsiteY12" fmla="*/ 43815 h 44768"/>
                  <a:gd name="connsiteX13" fmla="*/ 30480 w 34648"/>
                  <a:gd name="connsiteY13" fmla="*/ 42863 h 44768"/>
                  <a:gd name="connsiteX14" fmla="*/ 31432 w 34648"/>
                  <a:gd name="connsiteY14" fmla="*/ 40005 h 44768"/>
                  <a:gd name="connsiteX15" fmla="*/ 33337 w 34648"/>
                  <a:gd name="connsiteY15" fmla="*/ 37148 h 44768"/>
                  <a:gd name="connsiteX16" fmla="*/ 32385 w 34648"/>
                  <a:gd name="connsiteY16" fmla="*/ 21908 h 44768"/>
                  <a:gd name="connsiteX17" fmla="*/ 25717 w 34648"/>
                  <a:gd name="connsiteY17" fmla="*/ 18098 h 44768"/>
                  <a:gd name="connsiteX18" fmla="*/ 19050 w 34648"/>
                  <a:gd name="connsiteY18" fmla="*/ 14288 h 44768"/>
                  <a:gd name="connsiteX19" fmla="*/ 16192 w 34648"/>
                  <a:gd name="connsiteY19" fmla="*/ 12383 h 44768"/>
                  <a:gd name="connsiteX20" fmla="*/ 12382 w 34648"/>
                  <a:gd name="connsiteY20" fmla="*/ 10478 h 44768"/>
                  <a:gd name="connsiteX21" fmla="*/ 8572 w 34648"/>
                  <a:gd name="connsiteY21" fmla="*/ 0 h 4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648" h="44768">
                    <a:moveTo>
                      <a:pt x="8572" y="0"/>
                    </a:moveTo>
                    <a:lnTo>
                      <a:pt x="8572" y="0"/>
                    </a:lnTo>
                    <a:cubicBezTo>
                      <a:pt x="7620" y="2540"/>
                      <a:pt x="7014" y="5239"/>
                      <a:pt x="5715" y="7620"/>
                    </a:cubicBezTo>
                    <a:cubicBezTo>
                      <a:pt x="5070" y="8803"/>
                      <a:pt x="3604" y="9357"/>
                      <a:pt x="2857" y="10478"/>
                    </a:cubicBezTo>
                    <a:cubicBezTo>
                      <a:pt x="2300" y="11313"/>
                      <a:pt x="2354" y="12437"/>
                      <a:pt x="1905" y="13335"/>
                    </a:cubicBezTo>
                    <a:cubicBezTo>
                      <a:pt x="1393" y="14359"/>
                      <a:pt x="635" y="15240"/>
                      <a:pt x="0" y="16193"/>
                    </a:cubicBezTo>
                    <a:cubicBezTo>
                      <a:pt x="317" y="18733"/>
                      <a:pt x="494" y="21295"/>
                      <a:pt x="952" y="23813"/>
                    </a:cubicBezTo>
                    <a:cubicBezTo>
                      <a:pt x="1132" y="24801"/>
                      <a:pt x="1687" y="25690"/>
                      <a:pt x="1905" y="26670"/>
                    </a:cubicBezTo>
                    <a:cubicBezTo>
                      <a:pt x="2817" y="30775"/>
                      <a:pt x="1921" y="32402"/>
                      <a:pt x="4762" y="35243"/>
                    </a:cubicBezTo>
                    <a:cubicBezTo>
                      <a:pt x="5572" y="36053"/>
                      <a:pt x="6667" y="36513"/>
                      <a:pt x="7620" y="37148"/>
                    </a:cubicBezTo>
                    <a:cubicBezTo>
                      <a:pt x="7937" y="38100"/>
                      <a:pt x="8015" y="39170"/>
                      <a:pt x="8572" y="40005"/>
                    </a:cubicBezTo>
                    <a:cubicBezTo>
                      <a:pt x="11740" y="44757"/>
                      <a:pt x="14867" y="43550"/>
                      <a:pt x="20955" y="44768"/>
                    </a:cubicBezTo>
                    <a:cubicBezTo>
                      <a:pt x="23177" y="44450"/>
                      <a:pt x="25421" y="44255"/>
                      <a:pt x="27622" y="43815"/>
                    </a:cubicBezTo>
                    <a:cubicBezTo>
                      <a:pt x="28607" y="43618"/>
                      <a:pt x="29770" y="43573"/>
                      <a:pt x="30480" y="42863"/>
                    </a:cubicBezTo>
                    <a:cubicBezTo>
                      <a:pt x="31190" y="42153"/>
                      <a:pt x="30983" y="40903"/>
                      <a:pt x="31432" y="40005"/>
                    </a:cubicBezTo>
                    <a:cubicBezTo>
                      <a:pt x="31944" y="38981"/>
                      <a:pt x="32702" y="38100"/>
                      <a:pt x="33337" y="37148"/>
                    </a:cubicBezTo>
                    <a:cubicBezTo>
                      <a:pt x="34840" y="31138"/>
                      <a:pt x="35647" y="30064"/>
                      <a:pt x="32385" y="21908"/>
                    </a:cubicBezTo>
                    <a:cubicBezTo>
                      <a:pt x="31497" y="19688"/>
                      <a:pt x="27725" y="18767"/>
                      <a:pt x="25717" y="18098"/>
                    </a:cubicBezTo>
                    <a:cubicBezTo>
                      <a:pt x="16507" y="11189"/>
                      <a:pt x="26320" y="17922"/>
                      <a:pt x="19050" y="14288"/>
                    </a:cubicBezTo>
                    <a:cubicBezTo>
                      <a:pt x="18026" y="13776"/>
                      <a:pt x="17186" y="12951"/>
                      <a:pt x="16192" y="12383"/>
                    </a:cubicBezTo>
                    <a:cubicBezTo>
                      <a:pt x="14959" y="11679"/>
                      <a:pt x="13652" y="11113"/>
                      <a:pt x="12382" y="10478"/>
                    </a:cubicBezTo>
                    <a:cubicBezTo>
                      <a:pt x="8403" y="6497"/>
                      <a:pt x="9207" y="1746"/>
                      <a:pt x="8572"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29" name="Freeform: Shape 128">
                <a:extLst>
                  <a:ext uri="{FF2B5EF4-FFF2-40B4-BE49-F238E27FC236}">
                    <a16:creationId xmlns:a16="http://schemas.microsoft.com/office/drawing/2014/main" id="{6967AABA-26CE-4D58-A2A5-A115C7630836}"/>
                  </a:ext>
                </a:extLst>
              </p:cNvPr>
              <p:cNvSpPr/>
              <p:nvPr/>
            </p:nvSpPr>
            <p:spPr>
              <a:xfrm>
                <a:off x="5328252" y="3317216"/>
                <a:ext cx="47658" cy="38100"/>
              </a:xfrm>
              <a:custGeom>
                <a:avLst/>
                <a:gdLst>
                  <a:gd name="connsiteX0" fmla="*/ 47658 w 47658"/>
                  <a:gd name="connsiteY0" fmla="*/ 10477 h 38100"/>
                  <a:gd name="connsiteX1" fmla="*/ 47658 w 47658"/>
                  <a:gd name="connsiteY1" fmla="*/ 10477 h 38100"/>
                  <a:gd name="connsiteX2" fmla="*/ 40038 w 47658"/>
                  <a:gd name="connsiteY2" fmla="*/ 6667 h 38100"/>
                  <a:gd name="connsiteX3" fmla="*/ 37181 w 47658"/>
                  <a:gd name="connsiteY3" fmla="*/ 5715 h 38100"/>
                  <a:gd name="connsiteX4" fmla="*/ 33371 w 47658"/>
                  <a:gd name="connsiteY4" fmla="*/ 0 h 38100"/>
                  <a:gd name="connsiteX5" fmla="*/ 26703 w 47658"/>
                  <a:gd name="connsiteY5" fmla="*/ 952 h 38100"/>
                  <a:gd name="connsiteX6" fmla="*/ 21941 w 47658"/>
                  <a:gd name="connsiteY6" fmla="*/ 1905 h 38100"/>
                  <a:gd name="connsiteX7" fmla="*/ 5748 w 47658"/>
                  <a:gd name="connsiteY7" fmla="*/ 3810 h 38100"/>
                  <a:gd name="connsiteX8" fmla="*/ 986 w 47658"/>
                  <a:gd name="connsiteY8" fmla="*/ 6667 h 38100"/>
                  <a:gd name="connsiteX9" fmla="*/ 33 w 47658"/>
                  <a:gd name="connsiteY9" fmla="*/ 10477 h 38100"/>
                  <a:gd name="connsiteX10" fmla="*/ 3843 w 47658"/>
                  <a:gd name="connsiteY10" fmla="*/ 20002 h 38100"/>
                  <a:gd name="connsiteX11" fmla="*/ 7653 w 47658"/>
                  <a:gd name="connsiteY11" fmla="*/ 25717 h 38100"/>
                  <a:gd name="connsiteX12" fmla="*/ 10511 w 47658"/>
                  <a:gd name="connsiteY12" fmla="*/ 27622 h 38100"/>
                  <a:gd name="connsiteX13" fmla="*/ 15273 w 47658"/>
                  <a:gd name="connsiteY13" fmla="*/ 31432 h 38100"/>
                  <a:gd name="connsiteX14" fmla="*/ 25751 w 47658"/>
                  <a:gd name="connsiteY14" fmla="*/ 38100 h 38100"/>
                  <a:gd name="connsiteX15" fmla="*/ 35276 w 47658"/>
                  <a:gd name="connsiteY15" fmla="*/ 36195 h 38100"/>
                  <a:gd name="connsiteX16" fmla="*/ 40038 w 47658"/>
                  <a:gd name="connsiteY16" fmla="*/ 34290 h 38100"/>
                  <a:gd name="connsiteX17" fmla="*/ 42896 w 47658"/>
                  <a:gd name="connsiteY17" fmla="*/ 33337 h 38100"/>
                  <a:gd name="connsiteX18" fmla="*/ 43848 w 47658"/>
                  <a:gd name="connsiteY18" fmla="*/ 30480 h 38100"/>
                  <a:gd name="connsiteX19" fmla="*/ 46706 w 47658"/>
                  <a:gd name="connsiteY19" fmla="*/ 29527 h 38100"/>
                  <a:gd name="connsiteX20" fmla="*/ 47658 w 47658"/>
                  <a:gd name="connsiteY20" fmla="*/ 10477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58" h="38100">
                    <a:moveTo>
                      <a:pt x="47658" y="10477"/>
                    </a:moveTo>
                    <a:lnTo>
                      <a:pt x="47658" y="10477"/>
                    </a:lnTo>
                    <a:cubicBezTo>
                      <a:pt x="45118" y="9207"/>
                      <a:pt x="42623" y="7842"/>
                      <a:pt x="40038" y="6667"/>
                    </a:cubicBezTo>
                    <a:cubicBezTo>
                      <a:pt x="39124" y="6252"/>
                      <a:pt x="37891" y="6425"/>
                      <a:pt x="37181" y="5715"/>
                    </a:cubicBezTo>
                    <a:cubicBezTo>
                      <a:pt x="35562" y="4096"/>
                      <a:pt x="33371" y="0"/>
                      <a:pt x="33371" y="0"/>
                    </a:cubicBezTo>
                    <a:cubicBezTo>
                      <a:pt x="31148" y="317"/>
                      <a:pt x="28918" y="583"/>
                      <a:pt x="26703" y="952"/>
                    </a:cubicBezTo>
                    <a:cubicBezTo>
                      <a:pt x="25106" y="1218"/>
                      <a:pt x="23545" y="1686"/>
                      <a:pt x="21941" y="1905"/>
                    </a:cubicBezTo>
                    <a:cubicBezTo>
                      <a:pt x="16556" y="2639"/>
                      <a:pt x="11146" y="3175"/>
                      <a:pt x="5748" y="3810"/>
                    </a:cubicBezTo>
                    <a:cubicBezTo>
                      <a:pt x="4161" y="4762"/>
                      <a:pt x="2191" y="5262"/>
                      <a:pt x="986" y="6667"/>
                    </a:cubicBezTo>
                    <a:cubicBezTo>
                      <a:pt x="134" y="7661"/>
                      <a:pt x="-97" y="9174"/>
                      <a:pt x="33" y="10477"/>
                    </a:cubicBezTo>
                    <a:cubicBezTo>
                      <a:pt x="251" y="12658"/>
                      <a:pt x="2550" y="17848"/>
                      <a:pt x="3843" y="20002"/>
                    </a:cubicBezTo>
                    <a:cubicBezTo>
                      <a:pt x="5021" y="21965"/>
                      <a:pt x="5748" y="24447"/>
                      <a:pt x="7653" y="25717"/>
                    </a:cubicBezTo>
                    <a:cubicBezTo>
                      <a:pt x="8606" y="26352"/>
                      <a:pt x="9595" y="26935"/>
                      <a:pt x="10511" y="27622"/>
                    </a:cubicBezTo>
                    <a:cubicBezTo>
                      <a:pt x="12137" y="28842"/>
                      <a:pt x="13602" y="30275"/>
                      <a:pt x="15273" y="31432"/>
                    </a:cubicBezTo>
                    <a:cubicBezTo>
                      <a:pt x="18677" y="33789"/>
                      <a:pt x="22306" y="35804"/>
                      <a:pt x="25751" y="38100"/>
                    </a:cubicBezTo>
                    <a:cubicBezTo>
                      <a:pt x="28557" y="37632"/>
                      <a:pt x="32439" y="37140"/>
                      <a:pt x="35276" y="36195"/>
                    </a:cubicBezTo>
                    <a:cubicBezTo>
                      <a:pt x="36898" y="35654"/>
                      <a:pt x="38437" y="34890"/>
                      <a:pt x="40038" y="34290"/>
                    </a:cubicBezTo>
                    <a:cubicBezTo>
                      <a:pt x="40978" y="33937"/>
                      <a:pt x="41943" y="33655"/>
                      <a:pt x="42896" y="33337"/>
                    </a:cubicBezTo>
                    <a:cubicBezTo>
                      <a:pt x="43213" y="32385"/>
                      <a:pt x="43138" y="31190"/>
                      <a:pt x="43848" y="30480"/>
                    </a:cubicBezTo>
                    <a:cubicBezTo>
                      <a:pt x="44558" y="29770"/>
                      <a:pt x="46647" y="30529"/>
                      <a:pt x="46706" y="29527"/>
                    </a:cubicBezTo>
                    <a:cubicBezTo>
                      <a:pt x="47621" y="13972"/>
                      <a:pt x="47499" y="13652"/>
                      <a:pt x="47658" y="10477"/>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grpSp>
          <p:nvGrpSpPr>
            <p:cNvPr id="173" name="Group 172">
              <a:extLst>
                <a:ext uri="{FF2B5EF4-FFF2-40B4-BE49-F238E27FC236}">
                  <a16:creationId xmlns:a16="http://schemas.microsoft.com/office/drawing/2014/main" id="{D7999E64-9372-4F62-8378-39FE68EC14E4}"/>
                </a:ext>
              </a:extLst>
            </p:cNvPr>
            <p:cNvGrpSpPr/>
            <p:nvPr/>
          </p:nvGrpSpPr>
          <p:grpSpPr>
            <a:xfrm>
              <a:off x="3479129" y="2273167"/>
              <a:ext cx="5223600" cy="1268651"/>
              <a:chOff x="1760883" y="3345495"/>
              <a:chExt cx="6964800" cy="1691535"/>
            </a:xfrm>
            <a:pattFill prst="smConfetti">
              <a:fgClr>
                <a:srgbClr val="00B050"/>
              </a:fgClr>
              <a:bgClr>
                <a:schemeClr val="bg1"/>
              </a:bgClr>
            </a:pattFill>
          </p:grpSpPr>
          <p:sp>
            <p:nvSpPr>
              <p:cNvPr id="36" name="Freeform: Shape 35">
                <a:extLst>
                  <a:ext uri="{FF2B5EF4-FFF2-40B4-BE49-F238E27FC236}">
                    <a16:creationId xmlns:a16="http://schemas.microsoft.com/office/drawing/2014/main" id="{2C2D68B2-D3C2-4D13-85A3-3A6F87F9C785}"/>
                  </a:ext>
                </a:extLst>
              </p:cNvPr>
              <p:cNvSpPr/>
              <p:nvPr/>
            </p:nvSpPr>
            <p:spPr>
              <a:xfrm>
                <a:off x="4204252" y="3894850"/>
                <a:ext cx="1426523" cy="940150"/>
              </a:xfrm>
              <a:custGeom>
                <a:avLst/>
                <a:gdLst>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03244 w 1426523"/>
                  <a:gd name="connsiteY251" fmla="*/ 242634 h 940150"/>
                  <a:gd name="connsiteX252" fmla="*/ 1109870 w 1426523"/>
                  <a:gd name="connsiteY252" fmla="*/ 222755 h 940150"/>
                  <a:gd name="connsiteX253" fmla="*/ 1114839 w 1426523"/>
                  <a:gd name="connsiteY253" fmla="*/ 221099 h 940150"/>
                  <a:gd name="connsiteX254" fmla="*/ 1118152 w 1426523"/>
                  <a:gd name="connsiteY254" fmla="*/ 216129 h 940150"/>
                  <a:gd name="connsiteX255" fmla="*/ 1126435 w 1426523"/>
                  <a:gd name="connsiteY255" fmla="*/ 214473 h 940150"/>
                  <a:gd name="connsiteX256" fmla="*/ 1131405 w 1426523"/>
                  <a:gd name="connsiteY256" fmla="*/ 211160 h 940150"/>
                  <a:gd name="connsiteX257" fmla="*/ 1134718 w 1426523"/>
                  <a:gd name="connsiteY257" fmla="*/ 206190 h 940150"/>
                  <a:gd name="connsiteX258" fmla="*/ 1139687 w 1426523"/>
                  <a:gd name="connsiteY258" fmla="*/ 204534 h 940150"/>
                  <a:gd name="connsiteX259" fmla="*/ 1147970 w 1426523"/>
                  <a:gd name="connsiteY259" fmla="*/ 201221 h 940150"/>
                  <a:gd name="connsiteX260" fmla="*/ 1154596 w 1426523"/>
                  <a:gd name="connsiteY260" fmla="*/ 194595 h 940150"/>
                  <a:gd name="connsiteX261" fmla="*/ 1161222 w 1426523"/>
                  <a:gd name="connsiteY261" fmla="*/ 192938 h 940150"/>
                  <a:gd name="connsiteX262" fmla="*/ 1169505 w 1426523"/>
                  <a:gd name="connsiteY262" fmla="*/ 189625 h 940150"/>
                  <a:gd name="connsiteX263" fmla="*/ 1174474 w 1426523"/>
                  <a:gd name="connsiteY263" fmla="*/ 187968 h 940150"/>
                  <a:gd name="connsiteX264" fmla="*/ 1181100 w 1426523"/>
                  <a:gd name="connsiteY264" fmla="*/ 184655 h 940150"/>
                  <a:gd name="connsiteX265" fmla="*/ 1186070 w 1426523"/>
                  <a:gd name="connsiteY265" fmla="*/ 182999 h 940150"/>
                  <a:gd name="connsiteX266" fmla="*/ 1194352 w 1426523"/>
                  <a:gd name="connsiteY266" fmla="*/ 179686 h 940150"/>
                  <a:gd name="connsiteX267" fmla="*/ 1202635 w 1426523"/>
                  <a:gd name="connsiteY267" fmla="*/ 178029 h 940150"/>
                  <a:gd name="connsiteX268" fmla="*/ 1207605 w 1426523"/>
                  <a:gd name="connsiteY268" fmla="*/ 174716 h 940150"/>
                  <a:gd name="connsiteX269" fmla="*/ 1212574 w 1426523"/>
                  <a:gd name="connsiteY269" fmla="*/ 173060 h 940150"/>
                  <a:gd name="connsiteX270" fmla="*/ 1219200 w 1426523"/>
                  <a:gd name="connsiteY270" fmla="*/ 166434 h 940150"/>
                  <a:gd name="connsiteX271" fmla="*/ 1229139 w 1426523"/>
                  <a:gd name="connsiteY271" fmla="*/ 143242 h 940150"/>
                  <a:gd name="connsiteX272" fmla="*/ 1232452 w 1426523"/>
                  <a:gd name="connsiteY272" fmla="*/ 136616 h 940150"/>
                  <a:gd name="connsiteX273" fmla="*/ 1235765 w 1426523"/>
                  <a:gd name="connsiteY273" fmla="*/ 126677 h 940150"/>
                  <a:gd name="connsiteX274" fmla="*/ 1240735 w 1426523"/>
                  <a:gd name="connsiteY274" fmla="*/ 123364 h 940150"/>
                  <a:gd name="connsiteX275" fmla="*/ 1242391 w 1426523"/>
                  <a:gd name="connsiteY275" fmla="*/ 118395 h 940150"/>
                  <a:gd name="connsiteX276" fmla="*/ 1239078 w 1426523"/>
                  <a:gd name="connsiteY276" fmla="*/ 96860 h 940150"/>
                  <a:gd name="connsiteX277" fmla="*/ 1237422 w 1426523"/>
                  <a:gd name="connsiteY277" fmla="*/ 91890 h 940150"/>
                  <a:gd name="connsiteX278" fmla="*/ 1234109 w 1426523"/>
                  <a:gd name="connsiteY278" fmla="*/ 86921 h 940150"/>
                  <a:gd name="connsiteX279" fmla="*/ 1232452 w 1426523"/>
                  <a:gd name="connsiteY279" fmla="*/ 76981 h 940150"/>
                  <a:gd name="connsiteX280" fmla="*/ 1230796 w 1426523"/>
                  <a:gd name="connsiteY280" fmla="*/ 70355 h 940150"/>
                  <a:gd name="connsiteX281" fmla="*/ 1227483 w 1426523"/>
                  <a:gd name="connsiteY281" fmla="*/ 47164 h 940150"/>
                  <a:gd name="connsiteX282" fmla="*/ 1222513 w 1426523"/>
                  <a:gd name="connsiteY282" fmla="*/ 33912 h 940150"/>
                  <a:gd name="connsiteX283" fmla="*/ 1220857 w 1426523"/>
                  <a:gd name="connsiteY283" fmla="*/ 27286 h 940150"/>
                  <a:gd name="connsiteX284" fmla="*/ 1210918 w 1426523"/>
                  <a:gd name="connsiteY284" fmla="*/ 17347 h 940150"/>
                  <a:gd name="connsiteX285" fmla="*/ 1200978 w 1426523"/>
                  <a:gd name="connsiteY285" fmla="*/ 10721 h 940150"/>
                  <a:gd name="connsiteX286" fmla="*/ 1101587 w 1426523"/>
                  <a:gd name="connsiteY286" fmla="*/ 9064 h 940150"/>
                  <a:gd name="connsiteX287" fmla="*/ 1088335 w 1426523"/>
                  <a:gd name="connsiteY287" fmla="*/ 12377 h 940150"/>
                  <a:gd name="connsiteX288" fmla="*/ 1078396 w 1426523"/>
                  <a:gd name="connsiteY288" fmla="*/ 14034 h 940150"/>
                  <a:gd name="connsiteX289" fmla="*/ 1058518 w 1426523"/>
                  <a:gd name="connsiteY289" fmla="*/ 15690 h 940150"/>
                  <a:gd name="connsiteX290" fmla="*/ 977348 w 1426523"/>
                  <a:gd name="connsiteY290" fmla="*/ 19003 h 940150"/>
                  <a:gd name="connsiteX291" fmla="*/ 907774 w 1426523"/>
                  <a:gd name="connsiteY291" fmla="*/ 22316 h 940150"/>
                  <a:gd name="connsiteX292" fmla="*/ 824948 w 1426523"/>
                  <a:gd name="connsiteY292" fmla="*/ 20660 h 940150"/>
                  <a:gd name="connsiteX293" fmla="*/ 791818 w 1426523"/>
                  <a:gd name="connsiteY293" fmla="*/ 17347 h 940150"/>
                  <a:gd name="connsiteX294" fmla="*/ 738809 w 1426523"/>
                  <a:gd name="connsiteY294" fmla="*/ 19003 h 940150"/>
                  <a:gd name="connsiteX295" fmla="*/ 727213 w 1426523"/>
                  <a:gd name="connsiteY295" fmla="*/ 22316 h 940150"/>
                  <a:gd name="connsiteX296" fmla="*/ 717274 w 1426523"/>
                  <a:gd name="connsiteY296" fmla="*/ 23973 h 940150"/>
                  <a:gd name="connsiteX297" fmla="*/ 699052 w 1426523"/>
                  <a:gd name="connsiteY297" fmla="*/ 28942 h 940150"/>
                  <a:gd name="connsiteX298" fmla="*/ 639418 w 1426523"/>
                  <a:gd name="connsiteY298" fmla="*/ 23973 h 940150"/>
                  <a:gd name="connsiteX299" fmla="*/ 626165 w 1426523"/>
                  <a:gd name="connsiteY299" fmla="*/ 20660 h 940150"/>
                  <a:gd name="connsiteX300" fmla="*/ 599661 w 1426523"/>
                  <a:gd name="connsiteY300" fmla="*/ 17347 h 940150"/>
                  <a:gd name="connsiteX301" fmla="*/ 528431 w 1426523"/>
                  <a:gd name="connsiteY301" fmla="*/ 20660 h 940150"/>
                  <a:gd name="connsiteX302" fmla="*/ 518491 w 1426523"/>
                  <a:gd name="connsiteY302" fmla="*/ 23973 h 940150"/>
                  <a:gd name="connsiteX303" fmla="*/ 490331 w 1426523"/>
                  <a:gd name="connsiteY303" fmla="*/ 28942 h 940150"/>
                  <a:gd name="connsiteX304" fmla="*/ 438978 w 1426523"/>
                  <a:gd name="connsiteY304" fmla="*/ 35568 h 940150"/>
                  <a:gd name="connsiteX305" fmla="*/ 395909 w 1426523"/>
                  <a:gd name="connsiteY305" fmla="*/ 33912 h 940150"/>
                  <a:gd name="connsiteX306" fmla="*/ 351183 w 1426523"/>
                  <a:gd name="connsiteY306" fmla="*/ 38881 h 940150"/>
                  <a:gd name="connsiteX307" fmla="*/ 337931 w 1426523"/>
                  <a:gd name="connsiteY307" fmla="*/ 37225 h 940150"/>
                  <a:gd name="connsiteX308" fmla="*/ 313083 w 1426523"/>
                  <a:gd name="connsiteY308" fmla="*/ 38881 h 940150"/>
                  <a:gd name="connsiteX309" fmla="*/ 279952 w 1426523"/>
                  <a:gd name="connsiteY309" fmla="*/ 40538 h 940150"/>
                  <a:gd name="connsiteX310" fmla="*/ 243509 w 1426523"/>
                  <a:gd name="connsiteY310" fmla="*/ 43851 h 940150"/>
                  <a:gd name="connsiteX311" fmla="*/ 212035 w 1426523"/>
                  <a:gd name="connsiteY311" fmla="*/ 48821 h 940150"/>
                  <a:gd name="connsiteX312" fmla="*/ 207065 w 1426523"/>
                  <a:gd name="connsiteY312" fmla="*/ 52134 h 940150"/>
                  <a:gd name="connsiteX313" fmla="*/ 200439 w 1426523"/>
                  <a:gd name="connsiteY313" fmla="*/ 53790 h 940150"/>
                  <a:gd name="connsiteX314" fmla="*/ 97735 w 1426523"/>
                  <a:gd name="connsiteY314" fmla="*/ 48821 h 940150"/>
                  <a:gd name="connsiteX315" fmla="*/ 48039 w 1426523"/>
                  <a:gd name="connsiteY315" fmla="*/ 42195 h 940150"/>
                  <a:gd name="connsiteX316" fmla="*/ 26505 w 1426523"/>
                  <a:gd name="connsiteY316" fmla="*/ 37225 h 940150"/>
                  <a:gd name="connsiteX317" fmla="*/ 11596 w 1426523"/>
                  <a:gd name="connsiteY317" fmla="*/ 32255 h 940150"/>
                  <a:gd name="connsiteX318" fmla="*/ 0 w 1426523"/>
                  <a:gd name="connsiteY318"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09870 w 1426523"/>
                  <a:gd name="connsiteY252" fmla="*/ 222755 h 940150"/>
                  <a:gd name="connsiteX253" fmla="*/ 1114839 w 1426523"/>
                  <a:gd name="connsiteY253" fmla="*/ 221099 h 940150"/>
                  <a:gd name="connsiteX254" fmla="*/ 1118152 w 1426523"/>
                  <a:gd name="connsiteY254" fmla="*/ 216129 h 940150"/>
                  <a:gd name="connsiteX255" fmla="*/ 1126435 w 1426523"/>
                  <a:gd name="connsiteY255" fmla="*/ 214473 h 940150"/>
                  <a:gd name="connsiteX256" fmla="*/ 1131405 w 1426523"/>
                  <a:gd name="connsiteY256" fmla="*/ 211160 h 940150"/>
                  <a:gd name="connsiteX257" fmla="*/ 1134718 w 1426523"/>
                  <a:gd name="connsiteY257" fmla="*/ 206190 h 940150"/>
                  <a:gd name="connsiteX258" fmla="*/ 1139687 w 1426523"/>
                  <a:gd name="connsiteY258" fmla="*/ 204534 h 940150"/>
                  <a:gd name="connsiteX259" fmla="*/ 1147970 w 1426523"/>
                  <a:gd name="connsiteY259" fmla="*/ 201221 h 940150"/>
                  <a:gd name="connsiteX260" fmla="*/ 1154596 w 1426523"/>
                  <a:gd name="connsiteY260" fmla="*/ 194595 h 940150"/>
                  <a:gd name="connsiteX261" fmla="*/ 1161222 w 1426523"/>
                  <a:gd name="connsiteY261" fmla="*/ 192938 h 940150"/>
                  <a:gd name="connsiteX262" fmla="*/ 1169505 w 1426523"/>
                  <a:gd name="connsiteY262" fmla="*/ 189625 h 940150"/>
                  <a:gd name="connsiteX263" fmla="*/ 1174474 w 1426523"/>
                  <a:gd name="connsiteY263" fmla="*/ 187968 h 940150"/>
                  <a:gd name="connsiteX264" fmla="*/ 1181100 w 1426523"/>
                  <a:gd name="connsiteY264" fmla="*/ 184655 h 940150"/>
                  <a:gd name="connsiteX265" fmla="*/ 1186070 w 1426523"/>
                  <a:gd name="connsiteY265" fmla="*/ 182999 h 940150"/>
                  <a:gd name="connsiteX266" fmla="*/ 1194352 w 1426523"/>
                  <a:gd name="connsiteY266" fmla="*/ 179686 h 940150"/>
                  <a:gd name="connsiteX267" fmla="*/ 1202635 w 1426523"/>
                  <a:gd name="connsiteY267" fmla="*/ 178029 h 940150"/>
                  <a:gd name="connsiteX268" fmla="*/ 1207605 w 1426523"/>
                  <a:gd name="connsiteY268" fmla="*/ 174716 h 940150"/>
                  <a:gd name="connsiteX269" fmla="*/ 1212574 w 1426523"/>
                  <a:gd name="connsiteY269" fmla="*/ 173060 h 940150"/>
                  <a:gd name="connsiteX270" fmla="*/ 1219200 w 1426523"/>
                  <a:gd name="connsiteY270" fmla="*/ 166434 h 940150"/>
                  <a:gd name="connsiteX271" fmla="*/ 1229139 w 1426523"/>
                  <a:gd name="connsiteY271" fmla="*/ 143242 h 940150"/>
                  <a:gd name="connsiteX272" fmla="*/ 1232452 w 1426523"/>
                  <a:gd name="connsiteY272" fmla="*/ 136616 h 940150"/>
                  <a:gd name="connsiteX273" fmla="*/ 1235765 w 1426523"/>
                  <a:gd name="connsiteY273" fmla="*/ 126677 h 940150"/>
                  <a:gd name="connsiteX274" fmla="*/ 1240735 w 1426523"/>
                  <a:gd name="connsiteY274" fmla="*/ 123364 h 940150"/>
                  <a:gd name="connsiteX275" fmla="*/ 1242391 w 1426523"/>
                  <a:gd name="connsiteY275" fmla="*/ 118395 h 940150"/>
                  <a:gd name="connsiteX276" fmla="*/ 1239078 w 1426523"/>
                  <a:gd name="connsiteY276" fmla="*/ 96860 h 940150"/>
                  <a:gd name="connsiteX277" fmla="*/ 1237422 w 1426523"/>
                  <a:gd name="connsiteY277" fmla="*/ 91890 h 940150"/>
                  <a:gd name="connsiteX278" fmla="*/ 1234109 w 1426523"/>
                  <a:gd name="connsiteY278" fmla="*/ 86921 h 940150"/>
                  <a:gd name="connsiteX279" fmla="*/ 1232452 w 1426523"/>
                  <a:gd name="connsiteY279" fmla="*/ 76981 h 940150"/>
                  <a:gd name="connsiteX280" fmla="*/ 1230796 w 1426523"/>
                  <a:gd name="connsiteY280" fmla="*/ 70355 h 940150"/>
                  <a:gd name="connsiteX281" fmla="*/ 1227483 w 1426523"/>
                  <a:gd name="connsiteY281" fmla="*/ 47164 h 940150"/>
                  <a:gd name="connsiteX282" fmla="*/ 1222513 w 1426523"/>
                  <a:gd name="connsiteY282" fmla="*/ 33912 h 940150"/>
                  <a:gd name="connsiteX283" fmla="*/ 1220857 w 1426523"/>
                  <a:gd name="connsiteY283" fmla="*/ 27286 h 940150"/>
                  <a:gd name="connsiteX284" fmla="*/ 1210918 w 1426523"/>
                  <a:gd name="connsiteY284" fmla="*/ 17347 h 940150"/>
                  <a:gd name="connsiteX285" fmla="*/ 1200978 w 1426523"/>
                  <a:gd name="connsiteY285" fmla="*/ 10721 h 940150"/>
                  <a:gd name="connsiteX286" fmla="*/ 1101587 w 1426523"/>
                  <a:gd name="connsiteY286" fmla="*/ 9064 h 940150"/>
                  <a:gd name="connsiteX287" fmla="*/ 1088335 w 1426523"/>
                  <a:gd name="connsiteY287" fmla="*/ 12377 h 940150"/>
                  <a:gd name="connsiteX288" fmla="*/ 1078396 w 1426523"/>
                  <a:gd name="connsiteY288" fmla="*/ 14034 h 940150"/>
                  <a:gd name="connsiteX289" fmla="*/ 1058518 w 1426523"/>
                  <a:gd name="connsiteY289" fmla="*/ 15690 h 940150"/>
                  <a:gd name="connsiteX290" fmla="*/ 977348 w 1426523"/>
                  <a:gd name="connsiteY290" fmla="*/ 19003 h 940150"/>
                  <a:gd name="connsiteX291" fmla="*/ 907774 w 1426523"/>
                  <a:gd name="connsiteY291" fmla="*/ 22316 h 940150"/>
                  <a:gd name="connsiteX292" fmla="*/ 824948 w 1426523"/>
                  <a:gd name="connsiteY292" fmla="*/ 20660 h 940150"/>
                  <a:gd name="connsiteX293" fmla="*/ 791818 w 1426523"/>
                  <a:gd name="connsiteY293" fmla="*/ 17347 h 940150"/>
                  <a:gd name="connsiteX294" fmla="*/ 738809 w 1426523"/>
                  <a:gd name="connsiteY294" fmla="*/ 19003 h 940150"/>
                  <a:gd name="connsiteX295" fmla="*/ 727213 w 1426523"/>
                  <a:gd name="connsiteY295" fmla="*/ 22316 h 940150"/>
                  <a:gd name="connsiteX296" fmla="*/ 717274 w 1426523"/>
                  <a:gd name="connsiteY296" fmla="*/ 23973 h 940150"/>
                  <a:gd name="connsiteX297" fmla="*/ 699052 w 1426523"/>
                  <a:gd name="connsiteY297" fmla="*/ 28942 h 940150"/>
                  <a:gd name="connsiteX298" fmla="*/ 639418 w 1426523"/>
                  <a:gd name="connsiteY298" fmla="*/ 23973 h 940150"/>
                  <a:gd name="connsiteX299" fmla="*/ 626165 w 1426523"/>
                  <a:gd name="connsiteY299" fmla="*/ 20660 h 940150"/>
                  <a:gd name="connsiteX300" fmla="*/ 599661 w 1426523"/>
                  <a:gd name="connsiteY300" fmla="*/ 17347 h 940150"/>
                  <a:gd name="connsiteX301" fmla="*/ 528431 w 1426523"/>
                  <a:gd name="connsiteY301" fmla="*/ 20660 h 940150"/>
                  <a:gd name="connsiteX302" fmla="*/ 518491 w 1426523"/>
                  <a:gd name="connsiteY302" fmla="*/ 23973 h 940150"/>
                  <a:gd name="connsiteX303" fmla="*/ 490331 w 1426523"/>
                  <a:gd name="connsiteY303" fmla="*/ 28942 h 940150"/>
                  <a:gd name="connsiteX304" fmla="*/ 438978 w 1426523"/>
                  <a:gd name="connsiteY304" fmla="*/ 35568 h 940150"/>
                  <a:gd name="connsiteX305" fmla="*/ 395909 w 1426523"/>
                  <a:gd name="connsiteY305" fmla="*/ 33912 h 940150"/>
                  <a:gd name="connsiteX306" fmla="*/ 351183 w 1426523"/>
                  <a:gd name="connsiteY306" fmla="*/ 38881 h 940150"/>
                  <a:gd name="connsiteX307" fmla="*/ 337931 w 1426523"/>
                  <a:gd name="connsiteY307" fmla="*/ 37225 h 940150"/>
                  <a:gd name="connsiteX308" fmla="*/ 313083 w 1426523"/>
                  <a:gd name="connsiteY308" fmla="*/ 38881 h 940150"/>
                  <a:gd name="connsiteX309" fmla="*/ 279952 w 1426523"/>
                  <a:gd name="connsiteY309" fmla="*/ 40538 h 940150"/>
                  <a:gd name="connsiteX310" fmla="*/ 243509 w 1426523"/>
                  <a:gd name="connsiteY310" fmla="*/ 43851 h 940150"/>
                  <a:gd name="connsiteX311" fmla="*/ 212035 w 1426523"/>
                  <a:gd name="connsiteY311" fmla="*/ 48821 h 940150"/>
                  <a:gd name="connsiteX312" fmla="*/ 207065 w 1426523"/>
                  <a:gd name="connsiteY312" fmla="*/ 52134 h 940150"/>
                  <a:gd name="connsiteX313" fmla="*/ 200439 w 1426523"/>
                  <a:gd name="connsiteY313" fmla="*/ 53790 h 940150"/>
                  <a:gd name="connsiteX314" fmla="*/ 97735 w 1426523"/>
                  <a:gd name="connsiteY314" fmla="*/ 48821 h 940150"/>
                  <a:gd name="connsiteX315" fmla="*/ 48039 w 1426523"/>
                  <a:gd name="connsiteY315" fmla="*/ 42195 h 940150"/>
                  <a:gd name="connsiteX316" fmla="*/ 26505 w 1426523"/>
                  <a:gd name="connsiteY316" fmla="*/ 37225 h 940150"/>
                  <a:gd name="connsiteX317" fmla="*/ 11596 w 1426523"/>
                  <a:gd name="connsiteY317" fmla="*/ 32255 h 940150"/>
                  <a:gd name="connsiteX318" fmla="*/ 0 w 1426523"/>
                  <a:gd name="connsiteY318"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09870 w 1426523"/>
                  <a:gd name="connsiteY252" fmla="*/ 222755 h 940150"/>
                  <a:gd name="connsiteX253" fmla="*/ 1114839 w 1426523"/>
                  <a:gd name="connsiteY253" fmla="*/ 221099 h 940150"/>
                  <a:gd name="connsiteX254" fmla="*/ 1130535 w 1426523"/>
                  <a:gd name="connsiteY254" fmla="*/ 227559 h 940150"/>
                  <a:gd name="connsiteX255" fmla="*/ 1126435 w 1426523"/>
                  <a:gd name="connsiteY255" fmla="*/ 214473 h 940150"/>
                  <a:gd name="connsiteX256" fmla="*/ 1131405 w 1426523"/>
                  <a:gd name="connsiteY256" fmla="*/ 211160 h 940150"/>
                  <a:gd name="connsiteX257" fmla="*/ 1134718 w 1426523"/>
                  <a:gd name="connsiteY257" fmla="*/ 206190 h 940150"/>
                  <a:gd name="connsiteX258" fmla="*/ 1139687 w 1426523"/>
                  <a:gd name="connsiteY258" fmla="*/ 204534 h 940150"/>
                  <a:gd name="connsiteX259" fmla="*/ 1147970 w 1426523"/>
                  <a:gd name="connsiteY259" fmla="*/ 201221 h 940150"/>
                  <a:gd name="connsiteX260" fmla="*/ 1154596 w 1426523"/>
                  <a:gd name="connsiteY260" fmla="*/ 194595 h 940150"/>
                  <a:gd name="connsiteX261" fmla="*/ 1161222 w 1426523"/>
                  <a:gd name="connsiteY261" fmla="*/ 192938 h 940150"/>
                  <a:gd name="connsiteX262" fmla="*/ 1169505 w 1426523"/>
                  <a:gd name="connsiteY262" fmla="*/ 189625 h 940150"/>
                  <a:gd name="connsiteX263" fmla="*/ 1174474 w 1426523"/>
                  <a:gd name="connsiteY263" fmla="*/ 187968 h 940150"/>
                  <a:gd name="connsiteX264" fmla="*/ 1181100 w 1426523"/>
                  <a:gd name="connsiteY264" fmla="*/ 184655 h 940150"/>
                  <a:gd name="connsiteX265" fmla="*/ 1186070 w 1426523"/>
                  <a:gd name="connsiteY265" fmla="*/ 182999 h 940150"/>
                  <a:gd name="connsiteX266" fmla="*/ 1194352 w 1426523"/>
                  <a:gd name="connsiteY266" fmla="*/ 179686 h 940150"/>
                  <a:gd name="connsiteX267" fmla="*/ 1202635 w 1426523"/>
                  <a:gd name="connsiteY267" fmla="*/ 178029 h 940150"/>
                  <a:gd name="connsiteX268" fmla="*/ 1207605 w 1426523"/>
                  <a:gd name="connsiteY268" fmla="*/ 174716 h 940150"/>
                  <a:gd name="connsiteX269" fmla="*/ 1212574 w 1426523"/>
                  <a:gd name="connsiteY269" fmla="*/ 173060 h 940150"/>
                  <a:gd name="connsiteX270" fmla="*/ 1219200 w 1426523"/>
                  <a:gd name="connsiteY270" fmla="*/ 166434 h 940150"/>
                  <a:gd name="connsiteX271" fmla="*/ 1229139 w 1426523"/>
                  <a:gd name="connsiteY271" fmla="*/ 143242 h 940150"/>
                  <a:gd name="connsiteX272" fmla="*/ 1232452 w 1426523"/>
                  <a:gd name="connsiteY272" fmla="*/ 136616 h 940150"/>
                  <a:gd name="connsiteX273" fmla="*/ 1235765 w 1426523"/>
                  <a:gd name="connsiteY273" fmla="*/ 126677 h 940150"/>
                  <a:gd name="connsiteX274" fmla="*/ 1240735 w 1426523"/>
                  <a:gd name="connsiteY274" fmla="*/ 123364 h 940150"/>
                  <a:gd name="connsiteX275" fmla="*/ 1242391 w 1426523"/>
                  <a:gd name="connsiteY275" fmla="*/ 118395 h 940150"/>
                  <a:gd name="connsiteX276" fmla="*/ 1239078 w 1426523"/>
                  <a:gd name="connsiteY276" fmla="*/ 96860 h 940150"/>
                  <a:gd name="connsiteX277" fmla="*/ 1237422 w 1426523"/>
                  <a:gd name="connsiteY277" fmla="*/ 91890 h 940150"/>
                  <a:gd name="connsiteX278" fmla="*/ 1234109 w 1426523"/>
                  <a:gd name="connsiteY278" fmla="*/ 86921 h 940150"/>
                  <a:gd name="connsiteX279" fmla="*/ 1232452 w 1426523"/>
                  <a:gd name="connsiteY279" fmla="*/ 76981 h 940150"/>
                  <a:gd name="connsiteX280" fmla="*/ 1230796 w 1426523"/>
                  <a:gd name="connsiteY280" fmla="*/ 70355 h 940150"/>
                  <a:gd name="connsiteX281" fmla="*/ 1227483 w 1426523"/>
                  <a:gd name="connsiteY281" fmla="*/ 47164 h 940150"/>
                  <a:gd name="connsiteX282" fmla="*/ 1222513 w 1426523"/>
                  <a:gd name="connsiteY282" fmla="*/ 33912 h 940150"/>
                  <a:gd name="connsiteX283" fmla="*/ 1220857 w 1426523"/>
                  <a:gd name="connsiteY283" fmla="*/ 27286 h 940150"/>
                  <a:gd name="connsiteX284" fmla="*/ 1210918 w 1426523"/>
                  <a:gd name="connsiteY284" fmla="*/ 17347 h 940150"/>
                  <a:gd name="connsiteX285" fmla="*/ 1200978 w 1426523"/>
                  <a:gd name="connsiteY285" fmla="*/ 10721 h 940150"/>
                  <a:gd name="connsiteX286" fmla="*/ 1101587 w 1426523"/>
                  <a:gd name="connsiteY286" fmla="*/ 9064 h 940150"/>
                  <a:gd name="connsiteX287" fmla="*/ 1088335 w 1426523"/>
                  <a:gd name="connsiteY287" fmla="*/ 12377 h 940150"/>
                  <a:gd name="connsiteX288" fmla="*/ 1078396 w 1426523"/>
                  <a:gd name="connsiteY288" fmla="*/ 14034 h 940150"/>
                  <a:gd name="connsiteX289" fmla="*/ 1058518 w 1426523"/>
                  <a:gd name="connsiteY289" fmla="*/ 15690 h 940150"/>
                  <a:gd name="connsiteX290" fmla="*/ 977348 w 1426523"/>
                  <a:gd name="connsiteY290" fmla="*/ 19003 h 940150"/>
                  <a:gd name="connsiteX291" fmla="*/ 907774 w 1426523"/>
                  <a:gd name="connsiteY291" fmla="*/ 22316 h 940150"/>
                  <a:gd name="connsiteX292" fmla="*/ 824948 w 1426523"/>
                  <a:gd name="connsiteY292" fmla="*/ 20660 h 940150"/>
                  <a:gd name="connsiteX293" fmla="*/ 791818 w 1426523"/>
                  <a:gd name="connsiteY293" fmla="*/ 17347 h 940150"/>
                  <a:gd name="connsiteX294" fmla="*/ 738809 w 1426523"/>
                  <a:gd name="connsiteY294" fmla="*/ 19003 h 940150"/>
                  <a:gd name="connsiteX295" fmla="*/ 727213 w 1426523"/>
                  <a:gd name="connsiteY295" fmla="*/ 22316 h 940150"/>
                  <a:gd name="connsiteX296" fmla="*/ 717274 w 1426523"/>
                  <a:gd name="connsiteY296" fmla="*/ 23973 h 940150"/>
                  <a:gd name="connsiteX297" fmla="*/ 699052 w 1426523"/>
                  <a:gd name="connsiteY297" fmla="*/ 28942 h 940150"/>
                  <a:gd name="connsiteX298" fmla="*/ 639418 w 1426523"/>
                  <a:gd name="connsiteY298" fmla="*/ 23973 h 940150"/>
                  <a:gd name="connsiteX299" fmla="*/ 626165 w 1426523"/>
                  <a:gd name="connsiteY299" fmla="*/ 20660 h 940150"/>
                  <a:gd name="connsiteX300" fmla="*/ 599661 w 1426523"/>
                  <a:gd name="connsiteY300" fmla="*/ 17347 h 940150"/>
                  <a:gd name="connsiteX301" fmla="*/ 528431 w 1426523"/>
                  <a:gd name="connsiteY301" fmla="*/ 20660 h 940150"/>
                  <a:gd name="connsiteX302" fmla="*/ 518491 w 1426523"/>
                  <a:gd name="connsiteY302" fmla="*/ 23973 h 940150"/>
                  <a:gd name="connsiteX303" fmla="*/ 490331 w 1426523"/>
                  <a:gd name="connsiteY303" fmla="*/ 28942 h 940150"/>
                  <a:gd name="connsiteX304" fmla="*/ 438978 w 1426523"/>
                  <a:gd name="connsiteY304" fmla="*/ 35568 h 940150"/>
                  <a:gd name="connsiteX305" fmla="*/ 395909 w 1426523"/>
                  <a:gd name="connsiteY305" fmla="*/ 33912 h 940150"/>
                  <a:gd name="connsiteX306" fmla="*/ 351183 w 1426523"/>
                  <a:gd name="connsiteY306" fmla="*/ 38881 h 940150"/>
                  <a:gd name="connsiteX307" fmla="*/ 337931 w 1426523"/>
                  <a:gd name="connsiteY307" fmla="*/ 37225 h 940150"/>
                  <a:gd name="connsiteX308" fmla="*/ 313083 w 1426523"/>
                  <a:gd name="connsiteY308" fmla="*/ 38881 h 940150"/>
                  <a:gd name="connsiteX309" fmla="*/ 279952 w 1426523"/>
                  <a:gd name="connsiteY309" fmla="*/ 40538 h 940150"/>
                  <a:gd name="connsiteX310" fmla="*/ 243509 w 1426523"/>
                  <a:gd name="connsiteY310" fmla="*/ 43851 h 940150"/>
                  <a:gd name="connsiteX311" fmla="*/ 212035 w 1426523"/>
                  <a:gd name="connsiteY311" fmla="*/ 48821 h 940150"/>
                  <a:gd name="connsiteX312" fmla="*/ 207065 w 1426523"/>
                  <a:gd name="connsiteY312" fmla="*/ 52134 h 940150"/>
                  <a:gd name="connsiteX313" fmla="*/ 200439 w 1426523"/>
                  <a:gd name="connsiteY313" fmla="*/ 53790 h 940150"/>
                  <a:gd name="connsiteX314" fmla="*/ 97735 w 1426523"/>
                  <a:gd name="connsiteY314" fmla="*/ 48821 h 940150"/>
                  <a:gd name="connsiteX315" fmla="*/ 48039 w 1426523"/>
                  <a:gd name="connsiteY315" fmla="*/ 42195 h 940150"/>
                  <a:gd name="connsiteX316" fmla="*/ 26505 w 1426523"/>
                  <a:gd name="connsiteY316" fmla="*/ 37225 h 940150"/>
                  <a:gd name="connsiteX317" fmla="*/ 11596 w 1426523"/>
                  <a:gd name="connsiteY317" fmla="*/ 32255 h 940150"/>
                  <a:gd name="connsiteX318" fmla="*/ 0 w 1426523"/>
                  <a:gd name="connsiteY318"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09870 w 1426523"/>
                  <a:gd name="connsiteY252" fmla="*/ 222755 h 940150"/>
                  <a:gd name="connsiteX253" fmla="*/ 1129126 w 1426523"/>
                  <a:gd name="connsiteY253" fmla="*/ 233481 h 940150"/>
                  <a:gd name="connsiteX254" fmla="*/ 1130535 w 1426523"/>
                  <a:gd name="connsiteY254" fmla="*/ 227559 h 940150"/>
                  <a:gd name="connsiteX255" fmla="*/ 1126435 w 1426523"/>
                  <a:gd name="connsiteY255" fmla="*/ 214473 h 940150"/>
                  <a:gd name="connsiteX256" fmla="*/ 1131405 w 1426523"/>
                  <a:gd name="connsiteY256" fmla="*/ 211160 h 940150"/>
                  <a:gd name="connsiteX257" fmla="*/ 1134718 w 1426523"/>
                  <a:gd name="connsiteY257" fmla="*/ 206190 h 940150"/>
                  <a:gd name="connsiteX258" fmla="*/ 1139687 w 1426523"/>
                  <a:gd name="connsiteY258" fmla="*/ 204534 h 940150"/>
                  <a:gd name="connsiteX259" fmla="*/ 1147970 w 1426523"/>
                  <a:gd name="connsiteY259" fmla="*/ 201221 h 940150"/>
                  <a:gd name="connsiteX260" fmla="*/ 1154596 w 1426523"/>
                  <a:gd name="connsiteY260" fmla="*/ 194595 h 940150"/>
                  <a:gd name="connsiteX261" fmla="*/ 1161222 w 1426523"/>
                  <a:gd name="connsiteY261" fmla="*/ 192938 h 940150"/>
                  <a:gd name="connsiteX262" fmla="*/ 1169505 w 1426523"/>
                  <a:gd name="connsiteY262" fmla="*/ 189625 h 940150"/>
                  <a:gd name="connsiteX263" fmla="*/ 1174474 w 1426523"/>
                  <a:gd name="connsiteY263" fmla="*/ 187968 h 940150"/>
                  <a:gd name="connsiteX264" fmla="*/ 1181100 w 1426523"/>
                  <a:gd name="connsiteY264" fmla="*/ 184655 h 940150"/>
                  <a:gd name="connsiteX265" fmla="*/ 1186070 w 1426523"/>
                  <a:gd name="connsiteY265" fmla="*/ 182999 h 940150"/>
                  <a:gd name="connsiteX266" fmla="*/ 1194352 w 1426523"/>
                  <a:gd name="connsiteY266" fmla="*/ 179686 h 940150"/>
                  <a:gd name="connsiteX267" fmla="*/ 1202635 w 1426523"/>
                  <a:gd name="connsiteY267" fmla="*/ 178029 h 940150"/>
                  <a:gd name="connsiteX268" fmla="*/ 1207605 w 1426523"/>
                  <a:gd name="connsiteY268" fmla="*/ 174716 h 940150"/>
                  <a:gd name="connsiteX269" fmla="*/ 1212574 w 1426523"/>
                  <a:gd name="connsiteY269" fmla="*/ 173060 h 940150"/>
                  <a:gd name="connsiteX270" fmla="*/ 1219200 w 1426523"/>
                  <a:gd name="connsiteY270" fmla="*/ 166434 h 940150"/>
                  <a:gd name="connsiteX271" fmla="*/ 1229139 w 1426523"/>
                  <a:gd name="connsiteY271" fmla="*/ 143242 h 940150"/>
                  <a:gd name="connsiteX272" fmla="*/ 1232452 w 1426523"/>
                  <a:gd name="connsiteY272" fmla="*/ 136616 h 940150"/>
                  <a:gd name="connsiteX273" fmla="*/ 1235765 w 1426523"/>
                  <a:gd name="connsiteY273" fmla="*/ 126677 h 940150"/>
                  <a:gd name="connsiteX274" fmla="*/ 1240735 w 1426523"/>
                  <a:gd name="connsiteY274" fmla="*/ 123364 h 940150"/>
                  <a:gd name="connsiteX275" fmla="*/ 1242391 w 1426523"/>
                  <a:gd name="connsiteY275" fmla="*/ 118395 h 940150"/>
                  <a:gd name="connsiteX276" fmla="*/ 1239078 w 1426523"/>
                  <a:gd name="connsiteY276" fmla="*/ 96860 h 940150"/>
                  <a:gd name="connsiteX277" fmla="*/ 1237422 w 1426523"/>
                  <a:gd name="connsiteY277" fmla="*/ 91890 h 940150"/>
                  <a:gd name="connsiteX278" fmla="*/ 1234109 w 1426523"/>
                  <a:gd name="connsiteY278" fmla="*/ 86921 h 940150"/>
                  <a:gd name="connsiteX279" fmla="*/ 1232452 w 1426523"/>
                  <a:gd name="connsiteY279" fmla="*/ 76981 h 940150"/>
                  <a:gd name="connsiteX280" fmla="*/ 1230796 w 1426523"/>
                  <a:gd name="connsiteY280" fmla="*/ 70355 h 940150"/>
                  <a:gd name="connsiteX281" fmla="*/ 1227483 w 1426523"/>
                  <a:gd name="connsiteY281" fmla="*/ 47164 h 940150"/>
                  <a:gd name="connsiteX282" fmla="*/ 1222513 w 1426523"/>
                  <a:gd name="connsiteY282" fmla="*/ 33912 h 940150"/>
                  <a:gd name="connsiteX283" fmla="*/ 1220857 w 1426523"/>
                  <a:gd name="connsiteY283" fmla="*/ 27286 h 940150"/>
                  <a:gd name="connsiteX284" fmla="*/ 1210918 w 1426523"/>
                  <a:gd name="connsiteY284" fmla="*/ 17347 h 940150"/>
                  <a:gd name="connsiteX285" fmla="*/ 1200978 w 1426523"/>
                  <a:gd name="connsiteY285" fmla="*/ 10721 h 940150"/>
                  <a:gd name="connsiteX286" fmla="*/ 1101587 w 1426523"/>
                  <a:gd name="connsiteY286" fmla="*/ 9064 h 940150"/>
                  <a:gd name="connsiteX287" fmla="*/ 1088335 w 1426523"/>
                  <a:gd name="connsiteY287" fmla="*/ 12377 h 940150"/>
                  <a:gd name="connsiteX288" fmla="*/ 1078396 w 1426523"/>
                  <a:gd name="connsiteY288" fmla="*/ 14034 h 940150"/>
                  <a:gd name="connsiteX289" fmla="*/ 1058518 w 1426523"/>
                  <a:gd name="connsiteY289" fmla="*/ 15690 h 940150"/>
                  <a:gd name="connsiteX290" fmla="*/ 977348 w 1426523"/>
                  <a:gd name="connsiteY290" fmla="*/ 19003 h 940150"/>
                  <a:gd name="connsiteX291" fmla="*/ 907774 w 1426523"/>
                  <a:gd name="connsiteY291" fmla="*/ 22316 h 940150"/>
                  <a:gd name="connsiteX292" fmla="*/ 824948 w 1426523"/>
                  <a:gd name="connsiteY292" fmla="*/ 20660 h 940150"/>
                  <a:gd name="connsiteX293" fmla="*/ 791818 w 1426523"/>
                  <a:gd name="connsiteY293" fmla="*/ 17347 h 940150"/>
                  <a:gd name="connsiteX294" fmla="*/ 738809 w 1426523"/>
                  <a:gd name="connsiteY294" fmla="*/ 19003 h 940150"/>
                  <a:gd name="connsiteX295" fmla="*/ 727213 w 1426523"/>
                  <a:gd name="connsiteY295" fmla="*/ 22316 h 940150"/>
                  <a:gd name="connsiteX296" fmla="*/ 717274 w 1426523"/>
                  <a:gd name="connsiteY296" fmla="*/ 23973 h 940150"/>
                  <a:gd name="connsiteX297" fmla="*/ 699052 w 1426523"/>
                  <a:gd name="connsiteY297" fmla="*/ 28942 h 940150"/>
                  <a:gd name="connsiteX298" fmla="*/ 639418 w 1426523"/>
                  <a:gd name="connsiteY298" fmla="*/ 23973 h 940150"/>
                  <a:gd name="connsiteX299" fmla="*/ 626165 w 1426523"/>
                  <a:gd name="connsiteY299" fmla="*/ 20660 h 940150"/>
                  <a:gd name="connsiteX300" fmla="*/ 599661 w 1426523"/>
                  <a:gd name="connsiteY300" fmla="*/ 17347 h 940150"/>
                  <a:gd name="connsiteX301" fmla="*/ 528431 w 1426523"/>
                  <a:gd name="connsiteY301" fmla="*/ 20660 h 940150"/>
                  <a:gd name="connsiteX302" fmla="*/ 518491 w 1426523"/>
                  <a:gd name="connsiteY302" fmla="*/ 23973 h 940150"/>
                  <a:gd name="connsiteX303" fmla="*/ 490331 w 1426523"/>
                  <a:gd name="connsiteY303" fmla="*/ 28942 h 940150"/>
                  <a:gd name="connsiteX304" fmla="*/ 438978 w 1426523"/>
                  <a:gd name="connsiteY304" fmla="*/ 35568 h 940150"/>
                  <a:gd name="connsiteX305" fmla="*/ 395909 w 1426523"/>
                  <a:gd name="connsiteY305" fmla="*/ 33912 h 940150"/>
                  <a:gd name="connsiteX306" fmla="*/ 351183 w 1426523"/>
                  <a:gd name="connsiteY306" fmla="*/ 38881 h 940150"/>
                  <a:gd name="connsiteX307" fmla="*/ 337931 w 1426523"/>
                  <a:gd name="connsiteY307" fmla="*/ 37225 h 940150"/>
                  <a:gd name="connsiteX308" fmla="*/ 313083 w 1426523"/>
                  <a:gd name="connsiteY308" fmla="*/ 38881 h 940150"/>
                  <a:gd name="connsiteX309" fmla="*/ 279952 w 1426523"/>
                  <a:gd name="connsiteY309" fmla="*/ 40538 h 940150"/>
                  <a:gd name="connsiteX310" fmla="*/ 243509 w 1426523"/>
                  <a:gd name="connsiteY310" fmla="*/ 43851 h 940150"/>
                  <a:gd name="connsiteX311" fmla="*/ 212035 w 1426523"/>
                  <a:gd name="connsiteY311" fmla="*/ 48821 h 940150"/>
                  <a:gd name="connsiteX312" fmla="*/ 207065 w 1426523"/>
                  <a:gd name="connsiteY312" fmla="*/ 52134 h 940150"/>
                  <a:gd name="connsiteX313" fmla="*/ 200439 w 1426523"/>
                  <a:gd name="connsiteY313" fmla="*/ 53790 h 940150"/>
                  <a:gd name="connsiteX314" fmla="*/ 97735 w 1426523"/>
                  <a:gd name="connsiteY314" fmla="*/ 48821 h 940150"/>
                  <a:gd name="connsiteX315" fmla="*/ 48039 w 1426523"/>
                  <a:gd name="connsiteY315" fmla="*/ 42195 h 940150"/>
                  <a:gd name="connsiteX316" fmla="*/ 26505 w 1426523"/>
                  <a:gd name="connsiteY316" fmla="*/ 37225 h 940150"/>
                  <a:gd name="connsiteX317" fmla="*/ 11596 w 1426523"/>
                  <a:gd name="connsiteY317" fmla="*/ 32255 h 940150"/>
                  <a:gd name="connsiteX318" fmla="*/ 0 w 1426523"/>
                  <a:gd name="connsiteY318"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09870 w 1426523"/>
                  <a:gd name="connsiteY252" fmla="*/ 222755 h 940150"/>
                  <a:gd name="connsiteX253" fmla="*/ 1129126 w 1426523"/>
                  <a:gd name="connsiteY253" fmla="*/ 233481 h 940150"/>
                  <a:gd name="connsiteX254" fmla="*/ 1130535 w 1426523"/>
                  <a:gd name="connsiteY254" fmla="*/ 227559 h 940150"/>
                  <a:gd name="connsiteX255" fmla="*/ 1126435 w 1426523"/>
                  <a:gd name="connsiteY255" fmla="*/ 214473 h 940150"/>
                  <a:gd name="connsiteX256" fmla="*/ 1131405 w 1426523"/>
                  <a:gd name="connsiteY256" fmla="*/ 211160 h 940150"/>
                  <a:gd name="connsiteX257" fmla="*/ 1134718 w 1426523"/>
                  <a:gd name="connsiteY257" fmla="*/ 206190 h 940150"/>
                  <a:gd name="connsiteX258" fmla="*/ 1139687 w 1426523"/>
                  <a:gd name="connsiteY258" fmla="*/ 204534 h 940150"/>
                  <a:gd name="connsiteX259" fmla="*/ 1147970 w 1426523"/>
                  <a:gd name="connsiteY259" fmla="*/ 201221 h 940150"/>
                  <a:gd name="connsiteX260" fmla="*/ 1154596 w 1426523"/>
                  <a:gd name="connsiteY260" fmla="*/ 194595 h 940150"/>
                  <a:gd name="connsiteX261" fmla="*/ 1161222 w 1426523"/>
                  <a:gd name="connsiteY261" fmla="*/ 192938 h 940150"/>
                  <a:gd name="connsiteX262" fmla="*/ 1169505 w 1426523"/>
                  <a:gd name="connsiteY262" fmla="*/ 189625 h 940150"/>
                  <a:gd name="connsiteX263" fmla="*/ 1174474 w 1426523"/>
                  <a:gd name="connsiteY263" fmla="*/ 187968 h 940150"/>
                  <a:gd name="connsiteX264" fmla="*/ 1181100 w 1426523"/>
                  <a:gd name="connsiteY264" fmla="*/ 184655 h 940150"/>
                  <a:gd name="connsiteX265" fmla="*/ 1186070 w 1426523"/>
                  <a:gd name="connsiteY265" fmla="*/ 182999 h 940150"/>
                  <a:gd name="connsiteX266" fmla="*/ 1194352 w 1426523"/>
                  <a:gd name="connsiteY266" fmla="*/ 179686 h 940150"/>
                  <a:gd name="connsiteX267" fmla="*/ 1202635 w 1426523"/>
                  <a:gd name="connsiteY267" fmla="*/ 178029 h 940150"/>
                  <a:gd name="connsiteX268" fmla="*/ 1207605 w 1426523"/>
                  <a:gd name="connsiteY268" fmla="*/ 174716 h 940150"/>
                  <a:gd name="connsiteX269" fmla="*/ 1212574 w 1426523"/>
                  <a:gd name="connsiteY269" fmla="*/ 173060 h 940150"/>
                  <a:gd name="connsiteX270" fmla="*/ 1219200 w 1426523"/>
                  <a:gd name="connsiteY270" fmla="*/ 166434 h 940150"/>
                  <a:gd name="connsiteX271" fmla="*/ 1229139 w 1426523"/>
                  <a:gd name="connsiteY271" fmla="*/ 143242 h 940150"/>
                  <a:gd name="connsiteX272" fmla="*/ 1232452 w 1426523"/>
                  <a:gd name="connsiteY272" fmla="*/ 136616 h 940150"/>
                  <a:gd name="connsiteX273" fmla="*/ 1235765 w 1426523"/>
                  <a:gd name="connsiteY273" fmla="*/ 126677 h 940150"/>
                  <a:gd name="connsiteX274" fmla="*/ 1240735 w 1426523"/>
                  <a:gd name="connsiteY274" fmla="*/ 123364 h 940150"/>
                  <a:gd name="connsiteX275" fmla="*/ 1242391 w 1426523"/>
                  <a:gd name="connsiteY275" fmla="*/ 118395 h 940150"/>
                  <a:gd name="connsiteX276" fmla="*/ 1239078 w 1426523"/>
                  <a:gd name="connsiteY276" fmla="*/ 96860 h 940150"/>
                  <a:gd name="connsiteX277" fmla="*/ 1237422 w 1426523"/>
                  <a:gd name="connsiteY277" fmla="*/ 91890 h 940150"/>
                  <a:gd name="connsiteX278" fmla="*/ 1234109 w 1426523"/>
                  <a:gd name="connsiteY278" fmla="*/ 86921 h 940150"/>
                  <a:gd name="connsiteX279" fmla="*/ 1232452 w 1426523"/>
                  <a:gd name="connsiteY279" fmla="*/ 76981 h 940150"/>
                  <a:gd name="connsiteX280" fmla="*/ 1230796 w 1426523"/>
                  <a:gd name="connsiteY280" fmla="*/ 70355 h 940150"/>
                  <a:gd name="connsiteX281" fmla="*/ 1227483 w 1426523"/>
                  <a:gd name="connsiteY281" fmla="*/ 47164 h 940150"/>
                  <a:gd name="connsiteX282" fmla="*/ 1222513 w 1426523"/>
                  <a:gd name="connsiteY282" fmla="*/ 33912 h 940150"/>
                  <a:gd name="connsiteX283" fmla="*/ 1220857 w 1426523"/>
                  <a:gd name="connsiteY283" fmla="*/ 27286 h 940150"/>
                  <a:gd name="connsiteX284" fmla="*/ 1210918 w 1426523"/>
                  <a:gd name="connsiteY284" fmla="*/ 17347 h 940150"/>
                  <a:gd name="connsiteX285" fmla="*/ 1200978 w 1426523"/>
                  <a:gd name="connsiteY285" fmla="*/ 10721 h 940150"/>
                  <a:gd name="connsiteX286" fmla="*/ 1101587 w 1426523"/>
                  <a:gd name="connsiteY286" fmla="*/ 9064 h 940150"/>
                  <a:gd name="connsiteX287" fmla="*/ 1088335 w 1426523"/>
                  <a:gd name="connsiteY287" fmla="*/ 12377 h 940150"/>
                  <a:gd name="connsiteX288" fmla="*/ 1078396 w 1426523"/>
                  <a:gd name="connsiteY288" fmla="*/ 14034 h 940150"/>
                  <a:gd name="connsiteX289" fmla="*/ 1058518 w 1426523"/>
                  <a:gd name="connsiteY289" fmla="*/ 15690 h 940150"/>
                  <a:gd name="connsiteX290" fmla="*/ 977348 w 1426523"/>
                  <a:gd name="connsiteY290" fmla="*/ 19003 h 940150"/>
                  <a:gd name="connsiteX291" fmla="*/ 907774 w 1426523"/>
                  <a:gd name="connsiteY291" fmla="*/ 22316 h 940150"/>
                  <a:gd name="connsiteX292" fmla="*/ 824948 w 1426523"/>
                  <a:gd name="connsiteY292" fmla="*/ 20660 h 940150"/>
                  <a:gd name="connsiteX293" fmla="*/ 791818 w 1426523"/>
                  <a:gd name="connsiteY293" fmla="*/ 17347 h 940150"/>
                  <a:gd name="connsiteX294" fmla="*/ 738809 w 1426523"/>
                  <a:gd name="connsiteY294" fmla="*/ 19003 h 940150"/>
                  <a:gd name="connsiteX295" fmla="*/ 727213 w 1426523"/>
                  <a:gd name="connsiteY295" fmla="*/ 22316 h 940150"/>
                  <a:gd name="connsiteX296" fmla="*/ 717274 w 1426523"/>
                  <a:gd name="connsiteY296" fmla="*/ 23973 h 940150"/>
                  <a:gd name="connsiteX297" fmla="*/ 699052 w 1426523"/>
                  <a:gd name="connsiteY297" fmla="*/ 28942 h 940150"/>
                  <a:gd name="connsiteX298" fmla="*/ 639418 w 1426523"/>
                  <a:gd name="connsiteY298" fmla="*/ 23973 h 940150"/>
                  <a:gd name="connsiteX299" fmla="*/ 626165 w 1426523"/>
                  <a:gd name="connsiteY299" fmla="*/ 20660 h 940150"/>
                  <a:gd name="connsiteX300" fmla="*/ 599661 w 1426523"/>
                  <a:gd name="connsiteY300" fmla="*/ 17347 h 940150"/>
                  <a:gd name="connsiteX301" fmla="*/ 528431 w 1426523"/>
                  <a:gd name="connsiteY301" fmla="*/ 20660 h 940150"/>
                  <a:gd name="connsiteX302" fmla="*/ 518491 w 1426523"/>
                  <a:gd name="connsiteY302" fmla="*/ 23973 h 940150"/>
                  <a:gd name="connsiteX303" fmla="*/ 490331 w 1426523"/>
                  <a:gd name="connsiteY303" fmla="*/ 28942 h 940150"/>
                  <a:gd name="connsiteX304" fmla="*/ 438978 w 1426523"/>
                  <a:gd name="connsiteY304" fmla="*/ 35568 h 940150"/>
                  <a:gd name="connsiteX305" fmla="*/ 395909 w 1426523"/>
                  <a:gd name="connsiteY305" fmla="*/ 33912 h 940150"/>
                  <a:gd name="connsiteX306" fmla="*/ 351183 w 1426523"/>
                  <a:gd name="connsiteY306" fmla="*/ 38881 h 940150"/>
                  <a:gd name="connsiteX307" fmla="*/ 337931 w 1426523"/>
                  <a:gd name="connsiteY307" fmla="*/ 37225 h 940150"/>
                  <a:gd name="connsiteX308" fmla="*/ 313083 w 1426523"/>
                  <a:gd name="connsiteY308" fmla="*/ 38881 h 940150"/>
                  <a:gd name="connsiteX309" fmla="*/ 279952 w 1426523"/>
                  <a:gd name="connsiteY309" fmla="*/ 40538 h 940150"/>
                  <a:gd name="connsiteX310" fmla="*/ 243509 w 1426523"/>
                  <a:gd name="connsiteY310" fmla="*/ 43851 h 940150"/>
                  <a:gd name="connsiteX311" fmla="*/ 212035 w 1426523"/>
                  <a:gd name="connsiteY311" fmla="*/ 48821 h 940150"/>
                  <a:gd name="connsiteX312" fmla="*/ 207065 w 1426523"/>
                  <a:gd name="connsiteY312" fmla="*/ 52134 h 940150"/>
                  <a:gd name="connsiteX313" fmla="*/ 200439 w 1426523"/>
                  <a:gd name="connsiteY313" fmla="*/ 53790 h 940150"/>
                  <a:gd name="connsiteX314" fmla="*/ 97735 w 1426523"/>
                  <a:gd name="connsiteY314" fmla="*/ 48821 h 940150"/>
                  <a:gd name="connsiteX315" fmla="*/ 48039 w 1426523"/>
                  <a:gd name="connsiteY315" fmla="*/ 42195 h 940150"/>
                  <a:gd name="connsiteX316" fmla="*/ 26505 w 1426523"/>
                  <a:gd name="connsiteY316" fmla="*/ 37225 h 940150"/>
                  <a:gd name="connsiteX317" fmla="*/ 11596 w 1426523"/>
                  <a:gd name="connsiteY317" fmla="*/ 32255 h 940150"/>
                  <a:gd name="connsiteX318" fmla="*/ 0 w 1426523"/>
                  <a:gd name="connsiteY318"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26435 w 1426523"/>
                  <a:gd name="connsiteY254" fmla="*/ 214473 h 940150"/>
                  <a:gd name="connsiteX255" fmla="*/ 1131405 w 1426523"/>
                  <a:gd name="connsiteY255" fmla="*/ 211160 h 940150"/>
                  <a:gd name="connsiteX256" fmla="*/ 1134718 w 1426523"/>
                  <a:gd name="connsiteY256" fmla="*/ 206190 h 940150"/>
                  <a:gd name="connsiteX257" fmla="*/ 1139687 w 1426523"/>
                  <a:gd name="connsiteY257" fmla="*/ 204534 h 940150"/>
                  <a:gd name="connsiteX258" fmla="*/ 1147970 w 1426523"/>
                  <a:gd name="connsiteY258" fmla="*/ 201221 h 940150"/>
                  <a:gd name="connsiteX259" fmla="*/ 1154596 w 1426523"/>
                  <a:gd name="connsiteY259" fmla="*/ 194595 h 940150"/>
                  <a:gd name="connsiteX260" fmla="*/ 1161222 w 1426523"/>
                  <a:gd name="connsiteY260" fmla="*/ 192938 h 940150"/>
                  <a:gd name="connsiteX261" fmla="*/ 1169505 w 1426523"/>
                  <a:gd name="connsiteY261" fmla="*/ 189625 h 940150"/>
                  <a:gd name="connsiteX262" fmla="*/ 1174474 w 1426523"/>
                  <a:gd name="connsiteY262" fmla="*/ 187968 h 940150"/>
                  <a:gd name="connsiteX263" fmla="*/ 1181100 w 1426523"/>
                  <a:gd name="connsiteY263" fmla="*/ 184655 h 940150"/>
                  <a:gd name="connsiteX264" fmla="*/ 1186070 w 1426523"/>
                  <a:gd name="connsiteY264" fmla="*/ 182999 h 940150"/>
                  <a:gd name="connsiteX265" fmla="*/ 1194352 w 1426523"/>
                  <a:gd name="connsiteY265" fmla="*/ 179686 h 940150"/>
                  <a:gd name="connsiteX266" fmla="*/ 1202635 w 1426523"/>
                  <a:gd name="connsiteY266" fmla="*/ 178029 h 940150"/>
                  <a:gd name="connsiteX267" fmla="*/ 1207605 w 1426523"/>
                  <a:gd name="connsiteY267" fmla="*/ 174716 h 940150"/>
                  <a:gd name="connsiteX268" fmla="*/ 1212574 w 1426523"/>
                  <a:gd name="connsiteY268" fmla="*/ 173060 h 940150"/>
                  <a:gd name="connsiteX269" fmla="*/ 1219200 w 1426523"/>
                  <a:gd name="connsiteY269" fmla="*/ 166434 h 940150"/>
                  <a:gd name="connsiteX270" fmla="*/ 1229139 w 1426523"/>
                  <a:gd name="connsiteY270" fmla="*/ 143242 h 940150"/>
                  <a:gd name="connsiteX271" fmla="*/ 1232452 w 1426523"/>
                  <a:gd name="connsiteY271" fmla="*/ 136616 h 940150"/>
                  <a:gd name="connsiteX272" fmla="*/ 1235765 w 1426523"/>
                  <a:gd name="connsiteY272" fmla="*/ 126677 h 940150"/>
                  <a:gd name="connsiteX273" fmla="*/ 1240735 w 1426523"/>
                  <a:gd name="connsiteY273" fmla="*/ 123364 h 940150"/>
                  <a:gd name="connsiteX274" fmla="*/ 1242391 w 1426523"/>
                  <a:gd name="connsiteY274" fmla="*/ 118395 h 940150"/>
                  <a:gd name="connsiteX275" fmla="*/ 1239078 w 1426523"/>
                  <a:gd name="connsiteY275" fmla="*/ 96860 h 940150"/>
                  <a:gd name="connsiteX276" fmla="*/ 1237422 w 1426523"/>
                  <a:gd name="connsiteY276" fmla="*/ 91890 h 940150"/>
                  <a:gd name="connsiteX277" fmla="*/ 1234109 w 1426523"/>
                  <a:gd name="connsiteY277" fmla="*/ 86921 h 940150"/>
                  <a:gd name="connsiteX278" fmla="*/ 1232452 w 1426523"/>
                  <a:gd name="connsiteY278" fmla="*/ 76981 h 940150"/>
                  <a:gd name="connsiteX279" fmla="*/ 1230796 w 1426523"/>
                  <a:gd name="connsiteY279" fmla="*/ 70355 h 940150"/>
                  <a:gd name="connsiteX280" fmla="*/ 1227483 w 1426523"/>
                  <a:gd name="connsiteY280" fmla="*/ 47164 h 940150"/>
                  <a:gd name="connsiteX281" fmla="*/ 1222513 w 1426523"/>
                  <a:gd name="connsiteY281" fmla="*/ 33912 h 940150"/>
                  <a:gd name="connsiteX282" fmla="*/ 1220857 w 1426523"/>
                  <a:gd name="connsiteY282" fmla="*/ 27286 h 940150"/>
                  <a:gd name="connsiteX283" fmla="*/ 1210918 w 1426523"/>
                  <a:gd name="connsiteY283" fmla="*/ 17347 h 940150"/>
                  <a:gd name="connsiteX284" fmla="*/ 1200978 w 1426523"/>
                  <a:gd name="connsiteY284" fmla="*/ 10721 h 940150"/>
                  <a:gd name="connsiteX285" fmla="*/ 1101587 w 1426523"/>
                  <a:gd name="connsiteY285" fmla="*/ 9064 h 940150"/>
                  <a:gd name="connsiteX286" fmla="*/ 1088335 w 1426523"/>
                  <a:gd name="connsiteY286" fmla="*/ 12377 h 940150"/>
                  <a:gd name="connsiteX287" fmla="*/ 1078396 w 1426523"/>
                  <a:gd name="connsiteY287" fmla="*/ 14034 h 940150"/>
                  <a:gd name="connsiteX288" fmla="*/ 1058518 w 1426523"/>
                  <a:gd name="connsiteY288" fmla="*/ 15690 h 940150"/>
                  <a:gd name="connsiteX289" fmla="*/ 977348 w 1426523"/>
                  <a:gd name="connsiteY289" fmla="*/ 19003 h 940150"/>
                  <a:gd name="connsiteX290" fmla="*/ 907774 w 1426523"/>
                  <a:gd name="connsiteY290" fmla="*/ 22316 h 940150"/>
                  <a:gd name="connsiteX291" fmla="*/ 824948 w 1426523"/>
                  <a:gd name="connsiteY291" fmla="*/ 20660 h 940150"/>
                  <a:gd name="connsiteX292" fmla="*/ 791818 w 1426523"/>
                  <a:gd name="connsiteY292" fmla="*/ 17347 h 940150"/>
                  <a:gd name="connsiteX293" fmla="*/ 738809 w 1426523"/>
                  <a:gd name="connsiteY293" fmla="*/ 19003 h 940150"/>
                  <a:gd name="connsiteX294" fmla="*/ 727213 w 1426523"/>
                  <a:gd name="connsiteY294" fmla="*/ 22316 h 940150"/>
                  <a:gd name="connsiteX295" fmla="*/ 717274 w 1426523"/>
                  <a:gd name="connsiteY295" fmla="*/ 23973 h 940150"/>
                  <a:gd name="connsiteX296" fmla="*/ 699052 w 1426523"/>
                  <a:gd name="connsiteY296" fmla="*/ 28942 h 940150"/>
                  <a:gd name="connsiteX297" fmla="*/ 639418 w 1426523"/>
                  <a:gd name="connsiteY297" fmla="*/ 23973 h 940150"/>
                  <a:gd name="connsiteX298" fmla="*/ 626165 w 1426523"/>
                  <a:gd name="connsiteY298" fmla="*/ 20660 h 940150"/>
                  <a:gd name="connsiteX299" fmla="*/ 599661 w 1426523"/>
                  <a:gd name="connsiteY299" fmla="*/ 17347 h 940150"/>
                  <a:gd name="connsiteX300" fmla="*/ 528431 w 1426523"/>
                  <a:gd name="connsiteY300" fmla="*/ 20660 h 940150"/>
                  <a:gd name="connsiteX301" fmla="*/ 518491 w 1426523"/>
                  <a:gd name="connsiteY301" fmla="*/ 23973 h 940150"/>
                  <a:gd name="connsiteX302" fmla="*/ 490331 w 1426523"/>
                  <a:gd name="connsiteY302" fmla="*/ 28942 h 940150"/>
                  <a:gd name="connsiteX303" fmla="*/ 438978 w 1426523"/>
                  <a:gd name="connsiteY303" fmla="*/ 35568 h 940150"/>
                  <a:gd name="connsiteX304" fmla="*/ 395909 w 1426523"/>
                  <a:gd name="connsiteY304" fmla="*/ 33912 h 940150"/>
                  <a:gd name="connsiteX305" fmla="*/ 351183 w 1426523"/>
                  <a:gd name="connsiteY305" fmla="*/ 38881 h 940150"/>
                  <a:gd name="connsiteX306" fmla="*/ 337931 w 1426523"/>
                  <a:gd name="connsiteY306" fmla="*/ 37225 h 940150"/>
                  <a:gd name="connsiteX307" fmla="*/ 313083 w 1426523"/>
                  <a:gd name="connsiteY307" fmla="*/ 38881 h 940150"/>
                  <a:gd name="connsiteX308" fmla="*/ 279952 w 1426523"/>
                  <a:gd name="connsiteY308" fmla="*/ 40538 h 940150"/>
                  <a:gd name="connsiteX309" fmla="*/ 243509 w 1426523"/>
                  <a:gd name="connsiteY309" fmla="*/ 43851 h 940150"/>
                  <a:gd name="connsiteX310" fmla="*/ 212035 w 1426523"/>
                  <a:gd name="connsiteY310" fmla="*/ 48821 h 940150"/>
                  <a:gd name="connsiteX311" fmla="*/ 207065 w 1426523"/>
                  <a:gd name="connsiteY311" fmla="*/ 52134 h 940150"/>
                  <a:gd name="connsiteX312" fmla="*/ 200439 w 1426523"/>
                  <a:gd name="connsiteY312" fmla="*/ 53790 h 940150"/>
                  <a:gd name="connsiteX313" fmla="*/ 97735 w 1426523"/>
                  <a:gd name="connsiteY313" fmla="*/ 48821 h 940150"/>
                  <a:gd name="connsiteX314" fmla="*/ 48039 w 1426523"/>
                  <a:gd name="connsiteY314" fmla="*/ 42195 h 940150"/>
                  <a:gd name="connsiteX315" fmla="*/ 26505 w 1426523"/>
                  <a:gd name="connsiteY315" fmla="*/ 37225 h 940150"/>
                  <a:gd name="connsiteX316" fmla="*/ 11596 w 1426523"/>
                  <a:gd name="connsiteY316" fmla="*/ 32255 h 940150"/>
                  <a:gd name="connsiteX317" fmla="*/ 0 w 1426523"/>
                  <a:gd name="connsiteY317"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26435 w 1426523"/>
                  <a:gd name="connsiteY254" fmla="*/ 214473 h 940150"/>
                  <a:gd name="connsiteX255" fmla="*/ 1131405 w 1426523"/>
                  <a:gd name="connsiteY255" fmla="*/ 211160 h 940150"/>
                  <a:gd name="connsiteX256" fmla="*/ 1134718 w 1426523"/>
                  <a:gd name="connsiteY256" fmla="*/ 206190 h 940150"/>
                  <a:gd name="connsiteX257" fmla="*/ 1151117 w 1426523"/>
                  <a:gd name="connsiteY257" fmla="*/ 215011 h 940150"/>
                  <a:gd name="connsiteX258" fmla="*/ 1147970 w 1426523"/>
                  <a:gd name="connsiteY258" fmla="*/ 201221 h 940150"/>
                  <a:gd name="connsiteX259" fmla="*/ 1154596 w 1426523"/>
                  <a:gd name="connsiteY259" fmla="*/ 194595 h 940150"/>
                  <a:gd name="connsiteX260" fmla="*/ 1161222 w 1426523"/>
                  <a:gd name="connsiteY260" fmla="*/ 192938 h 940150"/>
                  <a:gd name="connsiteX261" fmla="*/ 1169505 w 1426523"/>
                  <a:gd name="connsiteY261" fmla="*/ 189625 h 940150"/>
                  <a:gd name="connsiteX262" fmla="*/ 1174474 w 1426523"/>
                  <a:gd name="connsiteY262" fmla="*/ 187968 h 940150"/>
                  <a:gd name="connsiteX263" fmla="*/ 1181100 w 1426523"/>
                  <a:gd name="connsiteY263" fmla="*/ 184655 h 940150"/>
                  <a:gd name="connsiteX264" fmla="*/ 1186070 w 1426523"/>
                  <a:gd name="connsiteY264" fmla="*/ 182999 h 940150"/>
                  <a:gd name="connsiteX265" fmla="*/ 1194352 w 1426523"/>
                  <a:gd name="connsiteY265" fmla="*/ 179686 h 940150"/>
                  <a:gd name="connsiteX266" fmla="*/ 1202635 w 1426523"/>
                  <a:gd name="connsiteY266" fmla="*/ 178029 h 940150"/>
                  <a:gd name="connsiteX267" fmla="*/ 1207605 w 1426523"/>
                  <a:gd name="connsiteY267" fmla="*/ 174716 h 940150"/>
                  <a:gd name="connsiteX268" fmla="*/ 1212574 w 1426523"/>
                  <a:gd name="connsiteY268" fmla="*/ 173060 h 940150"/>
                  <a:gd name="connsiteX269" fmla="*/ 1219200 w 1426523"/>
                  <a:gd name="connsiteY269" fmla="*/ 166434 h 940150"/>
                  <a:gd name="connsiteX270" fmla="*/ 1229139 w 1426523"/>
                  <a:gd name="connsiteY270" fmla="*/ 143242 h 940150"/>
                  <a:gd name="connsiteX271" fmla="*/ 1232452 w 1426523"/>
                  <a:gd name="connsiteY271" fmla="*/ 136616 h 940150"/>
                  <a:gd name="connsiteX272" fmla="*/ 1235765 w 1426523"/>
                  <a:gd name="connsiteY272" fmla="*/ 126677 h 940150"/>
                  <a:gd name="connsiteX273" fmla="*/ 1240735 w 1426523"/>
                  <a:gd name="connsiteY273" fmla="*/ 123364 h 940150"/>
                  <a:gd name="connsiteX274" fmla="*/ 1242391 w 1426523"/>
                  <a:gd name="connsiteY274" fmla="*/ 118395 h 940150"/>
                  <a:gd name="connsiteX275" fmla="*/ 1239078 w 1426523"/>
                  <a:gd name="connsiteY275" fmla="*/ 96860 h 940150"/>
                  <a:gd name="connsiteX276" fmla="*/ 1237422 w 1426523"/>
                  <a:gd name="connsiteY276" fmla="*/ 91890 h 940150"/>
                  <a:gd name="connsiteX277" fmla="*/ 1234109 w 1426523"/>
                  <a:gd name="connsiteY277" fmla="*/ 86921 h 940150"/>
                  <a:gd name="connsiteX278" fmla="*/ 1232452 w 1426523"/>
                  <a:gd name="connsiteY278" fmla="*/ 76981 h 940150"/>
                  <a:gd name="connsiteX279" fmla="*/ 1230796 w 1426523"/>
                  <a:gd name="connsiteY279" fmla="*/ 70355 h 940150"/>
                  <a:gd name="connsiteX280" fmla="*/ 1227483 w 1426523"/>
                  <a:gd name="connsiteY280" fmla="*/ 47164 h 940150"/>
                  <a:gd name="connsiteX281" fmla="*/ 1222513 w 1426523"/>
                  <a:gd name="connsiteY281" fmla="*/ 33912 h 940150"/>
                  <a:gd name="connsiteX282" fmla="*/ 1220857 w 1426523"/>
                  <a:gd name="connsiteY282" fmla="*/ 27286 h 940150"/>
                  <a:gd name="connsiteX283" fmla="*/ 1210918 w 1426523"/>
                  <a:gd name="connsiteY283" fmla="*/ 17347 h 940150"/>
                  <a:gd name="connsiteX284" fmla="*/ 1200978 w 1426523"/>
                  <a:gd name="connsiteY284" fmla="*/ 10721 h 940150"/>
                  <a:gd name="connsiteX285" fmla="*/ 1101587 w 1426523"/>
                  <a:gd name="connsiteY285" fmla="*/ 9064 h 940150"/>
                  <a:gd name="connsiteX286" fmla="*/ 1088335 w 1426523"/>
                  <a:gd name="connsiteY286" fmla="*/ 12377 h 940150"/>
                  <a:gd name="connsiteX287" fmla="*/ 1078396 w 1426523"/>
                  <a:gd name="connsiteY287" fmla="*/ 14034 h 940150"/>
                  <a:gd name="connsiteX288" fmla="*/ 1058518 w 1426523"/>
                  <a:gd name="connsiteY288" fmla="*/ 15690 h 940150"/>
                  <a:gd name="connsiteX289" fmla="*/ 977348 w 1426523"/>
                  <a:gd name="connsiteY289" fmla="*/ 19003 h 940150"/>
                  <a:gd name="connsiteX290" fmla="*/ 907774 w 1426523"/>
                  <a:gd name="connsiteY290" fmla="*/ 22316 h 940150"/>
                  <a:gd name="connsiteX291" fmla="*/ 824948 w 1426523"/>
                  <a:gd name="connsiteY291" fmla="*/ 20660 h 940150"/>
                  <a:gd name="connsiteX292" fmla="*/ 791818 w 1426523"/>
                  <a:gd name="connsiteY292" fmla="*/ 17347 h 940150"/>
                  <a:gd name="connsiteX293" fmla="*/ 738809 w 1426523"/>
                  <a:gd name="connsiteY293" fmla="*/ 19003 h 940150"/>
                  <a:gd name="connsiteX294" fmla="*/ 727213 w 1426523"/>
                  <a:gd name="connsiteY294" fmla="*/ 22316 h 940150"/>
                  <a:gd name="connsiteX295" fmla="*/ 717274 w 1426523"/>
                  <a:gd name="connsiteY295" fmla="*/ 23973 h 940150"/>
                  <a:gd name="connsiteX296" fmla="*/ 699052 w 1426523"/>
                  <a:gd name="connsiteY296" fmla="*/ 28942 h 940150"/>
                  <a:gd name="connsiteX297" fmla="*/ 639418 w 1426523"/>
                  <a:gd name="connsiteY297" fmla="*/ 23973 h 940150"/>
                  <a:gd name="connsiteX298" fmla="*/ 626165 w 1426523"/>
                  <a:gd name="connsiteY298" fmla="*/ 20660 h 940150"/>
                  <a:gd name="connsiteX299" fmla="*/ 599661 w 1426523"/>
                  <a:gd name="connsiteY299" fmla="*/ 17347 h 940150"/>
                  <a:gd name="connsiteX300" fmla="*/ 528431 w 1426523"/>
                  <a:gd name="connsiteY300" fmla="*/ 20660 h 940150"/>
                  <a:gd name="connsiteX301" fmla="*/ 518491 w 1426523"/>
                  <a:gd name="connsiteY301" fmla="*/ 23973 h 940150"/>
                  <a:gd name="connsiteX302" fmla="*/ 490331 w 1426523"/>
                  <a:gd name="connsiteY302" fmla="*/ 28942 h 940150"/>
                  <a:gd name="connsiteX303" fmla="*/ 438978 w 1426523"/>
                  <a:gd name="connsiteY303" fmla="*/ 35568 h 940150"/>
                  <a:gd name="connsiteX304" fmla="*/ 395909 w 1426523"/>
                  <a:gd name="connsiteY304" fmla="*/ 33912 h 940150"/>
                  <a:gd name="connsiteX305" fmla="*/ 351183 w 1426523"/>
                  <a:gd name="connsiteY305" fmla="*/ 38881 h 940150"/>
                  <a:gd name="connsiteX306" fmla="*/ 337931 w 1426523"/>
                  <a:gd name="connsiteY306" fmla="*/ 37225 h 940150"/>
                  <a:gd name="connsiteX307" fmla="*/ 313083 w 1426523"/>
                  <a:gd name="connsiteY307" fmla="*/ 38881 h 940150"/>
                  <a:gd name="connsiteX308" fmla="*/ 279952 w 1426523"/>
                  <a:gd name="connsiteY308" fmla="*/ 40538 h 940150"/>
                  <a:gd name="connsiteX309" fmla="*/ 243509 w 1426523"/>
                  <a:gd name="connsiteY309" fmla="*/ 43851 h 940150"/>
                  <a:gd name="connsiteX310" fmla="*/ 212035 w 1426523"/>
                  <a:gd name="connsiteY310" fmla="*/ 48821 h 940150"/>
                  <a:gd name="connsiteX311" fmla="*/ 207065 w 1426523"/>
                  <a:gd name="connsiteY311" fmla="*/ 52134 h 940150"/>
                  <a:gd name="connsiteX312" fmla="*/ 200439 w 1426523"/>
                  <a:gd name="connsiteY312" fmla="*/ 53790 h 940150"/>
                  <a:gd name="connsiteX313" fmla="*/ 97735 w 1426523"/>
                  <a:gd name="connsiteY313" fmla="*/ 48821 h 940150"/>
                  <a:gd name="connsiteX314" fmla="*/ 48039 w 1426523"/>
                  <a:gd name="connsiteY314" fmla="*/ 42195 h 940150"/>
                  <a:gd name="connsiteX315" fmla="*/ 26505 w 1426523"/>
                  <a:gd name="connsiteY315" fmla="*/ 37225 h 940150"/>
                  <a:gd name="connsiteX316" fmla="*/ 11596 w 1426523"/>
                  <a:gd name="connsiteY316" fmla="*/ 32255 h 940150"/>
                  <a:gd name="connsiteX317" fmla="*/ 0 w 1426523"/>
                  <a:gd name="connsiteY317"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26435 w 1426523"/>
                  <a:gd name="connsiteY254" fmla="*/ 214473 h 940150"/>
                  <a:gd name="connsiteX255" fmla="*/ 1131405 w 1426523"/>
                  <a:gd name="connsiteY255" fmla="*/ 211160 h 940150"/>
                  <a:gd name="connsiteX256" fmla="*/ 1151117 w 1426523"/>
                  <a:gd name="connsiteY256" fmla="*/ 215011 h 940150"/>
                  <a:gd name="connsiteX257" fmla="*/ 1147970 w 1426523"/>
                  <a:gd name="connsiteY257" fmla="*/ 201221 h 940150"/>
                  <a:gd name="connsiteX258" fmla="*/ 1154596 w 1426523"/>
                  <a:gd name="connsiteY258" fmla="*/ 194595 h 940150"/>
                  <a:gd name="connsiteX259" fmla="*/ 1161222 w 1426523"/>
                  <a:gd name="connsiteY259" fmla="*/ 192938 h 940150"/>
                  <a:gd name="connsiteX260" fmla="*/ 1169505 w 1426523"/>
                  <a:gd name="connsiteY260" fmla="*/ 189625 h 940150"/>
                  <a:gd name="connsiteX261" fmla="*/ 1174474 w 1426523"/>
                  <a:gd name="connsiteY261" fmla="*/ 187968 h 940150"/>
                  <a:gd name="connsiteX262" fmla="*/ 1181100 w 1426523"/>
                  <a:gd name="connsiteY262" fmla="*/ 184655 h 940150"/>
                  <a:gd name="connsiteX263" fmla="*/ 1186070 w 1426523"/>
                  <a:gd name="connsiteY263" fmla="*/ 182999 h 940150"/>
                  <a:gd name="connsiteX264" fmla="*/ 1194352 w 1426523"/>
                  <a:gd name="connsiteY264" fmla="*/ 179686 h 940150"/>
                  <a:gd name="connsiteX265" fmla="*/ 1202635 w 1426523"/>
                  <a:gd name="connsiteY265" fmla="*/ 178029 h 940150"/>
                  <a:gd name="connsiteX266" fmla="*/ 1207605 w 1426523"/>
                  <a:gd name="connsiteY266" fmla="*/ 174716 h 940150"/>
                  <a:gd name="connsiteX267" fmla="*/ 1212574 w 1426523"/>
                  <a:gd name="connsiteY267" fmla="*/ 173060 h 940150"/>
                  <a:gd name="connsiteX268" fmla="*/ 1219200 w 1426523"/>
                  <a:gd name="connsiteY268" fmla="*/ 166434 h 940150"/>
                  <a:gd name="connsiteX269" fmla="*/ 1229139 w 1426523"/>
                  <a:gd name="connsiteY269" fmla="*/ 143242 h 940150"/>
                  <a:gd name="connsiteX270" fmla="*/ 1232452 w 1426523"/>
                  <a:gd name="connsiteY270" fmla="*/ 136616 h 940150"/>
                  <a:gd name="connsiteX271" fmla="*/ 1235765 w 1426523"/>
                  <a:gd name="connsiteY271" fmla="*/ 126677 h 940150"/>
                  <a:gd name="connsiteX272" fmla="*/ 1240735 w 1426523"/>
                  <a:gd name="connsiteY272" fmla="*/ 123364 h 940150"/>
                  <a:gd name="connsiteX273" fmla="*/ 1242391 w 1426523"/>
                  <a:gd name="connsiteY273" fmla="*/ 118395 h 940150"/>
                  <a:gd name="connsiteX274" fmla="*/ 1239078 w 1426523"/>
                  <a:gd name="connsiteY274" fmla="*/ 96860 h 940150"/>
                  <a:gd name="connsiteX275" fmla="*/ 1237422 w 1426523"/>
                  <a:gd name="connsiteY275" fmla="*/ 91890 h 940150"/>
                  <a:gd name="connsiteX276" fmla="*/ 1234109 w 1426523"/>
                  <a:gd name="connsiteY276" fmla="*/ 86921 h 940150"/>
                  <a:gd name="connsiteX277" fmla="*/ 1232452 w 1426523"/>
                  <a:gd name="connsiteY277" fmla="*/ 76981 h 940150"/>
                  <a:gd name="connsiteX278" fmla="*/ 1230796 w 1426523"/>
                  <a:gd name="connsiteY278" fmla="*/ 70355 h 940150"/>
                  <a:gd name="connsiteX279" fmla="*/ 1227483 w 1426523"/>
                  <a:gd name="connsiteY279" fmla="*/ 47164 h 940150"/>
                  <a:gd name="connsiteX280" fmla="*/ 1222513 w 1426523"/>
                  <a:gd name="connsiteY280" fmla="*/ 33912 h 940150"/>
                  <a:gd name="connsiteX281" fmla="*/ 1220857 w 1426523"/>
                  <a:gd name="connsiteY281" fmla="*/ 27286 h 940150"/>
                  <a:gd name="connsiteX282" fmla="*/ 1210918 w 1426523"/>
                  <a:gd name="connsiteY282" fmla="*/ 17347 h 940150"/>
                  <a:gd name="connsiteX283" fmla="*/ 1200978 w 1426523"/>
                  <a:gd name="connsiteY283" fmla="*/ 10721 h 940150"/>
                  <a:gd name="connsiteX284" fmla="*/ 1101587 w 1426523"/>
                  <a:gd name="connsiteY284" fmla="*/ 9064 h 940150"/>
                  <a:gd name="connsiteX285" fmla="*/ 1088335 w 1426523"/>
                  <a:gd name="connsiteY285" fmla="*/ 12377 h 940150"/>
                  <a:gd name="connsiteX286" fmla="*/ 1078396 w 1426523"/>
                  <a:gd name="connsiteY286" fmla="*/ 14034 h 940150"/>
                  <a:gd name="connsiteX287" fmla="*/ 1058518 w 1426523"/>
                  <a:gd name="connsiteY287" fmla="*/ 15690 h 940150"/>
                  <a:gd name="connsiteX288" fmla="*/ 977348 w 1426523"/>
                  <a:gd name="connsiteY288" fmla="*/ 19003 h 940150"/>
                  <a:gd name="connsiteX289" fmla="*/ 907774 w 1426523"/>
                  <a:gd name="connsiteY289" fmla="*/ 22316 h 940150"/>
                  <a:gd name="connsiteX290" fmla="*/ 824948 w 1426523"/>
                  <a:gd name="connsiteY290" fmla="*/ 20660 h 940150"/>
                  <a:gd name="connsiteX291" fmla="*/ 791818 w 1426523"/>
                  <a:gd name="connsiteY291" fmla="*/ 17347 h 940150"/>
                  <a:gd name="connsiteX292" fmla="*/ 738809 w 1426523"/>
                  <a:gd name="connsiteY292" fmla="*/ 19003 h 940150"/>
                  <a:gd name="connsiteX293" fmla="*/ 727213 w 1426523"/>
                  <a:gd name="connsiteY293" fmla="*/ 22316 h 940150"/>
                  <a:gd name="connsiteX294" fmla="*/ 717274 w 1426523"/>
                  <a:gd name="connsiteY294" fmla="*/ 23973 h 940150"/>
                  <a:gd name="connsiteX295" fmla="*/ 699052 w 1426523"/>
                  <a:gd name="connsiteY295" fmla="*/ 28942 h 940150"/>
                  <a:gd name="connsiteX296" fmla="*/ 639418 w 1426523"/>
                  <a:gd name="connsiteY296" fmla="*/ 23973 h 940150"/>
                  <a:gd name="connsiteX297" fmla="*/ 626165 w 1426523"/>
                  <a:gd name="connsiteY297" fmla="*/ 20660 h 940150"/>
                  <a:gd name="connsiteX298" fmla="*/ 599661 w 1426523"/>
                  <a:gd name="connsiteY298" fmla="*/ 17347 h 940150"/>
                  <a:gd name="connsiteX299" fmla="*/ 528431 w 1426523"/>
                  <a:gd name="connsiteY299" fmla="*/ 20660 h 940150"/>
                  <a:gd name="connsiteX300" fmla="*/ 518491 w 1426523"/>
                  <a:gd name="connsiteY300" fmla="*/ 23973 h 940150"/>
                  <a:gd name="connsiteX301" fmla="*/ 490331 w 1426523"/>
                  <a:gd name="connsiteY301" fmla="*/ 28942 h 940150"/>
                  <a:gd name="connsiteX302" fmla="*/ 438978 w 1426523"/>
                  <a:gd name="connsiteY302" fmla="*/ 35568 h 940150"/>
                  <a:gd name="connsiteX303" fmla="*/ 395909 w 1426523"/>
                  <a:gd name="connsiteY303" fmla="*/ 33912 h 940150"/>
                  <a:gd name="connsiteX304" fmla="*/ 351183 w 1426523"/>
                  <a:gd name="connsiteY304" fmla="*/ 38881 h 940150"/>
                  <a:gd name="connsiteX305" fmla="*/ 337931 w 1426523"/>
                  <a:gd name="connsiteY305" fmla="*/ 37225 h 940150"/>
                  <a:gd name="connsiteX306" fmla="*/ 313083 w 1426523"/>
                  <a:gd name="connsiteY306" fmla="*/ 38881 h 940150"/>
                  <a:gd name="connsiteX307" fmla="*/ 279952 w 1426523"/>
                  <a:gd name="connsiteY307" fmla="*/ 40538 h 940150"/>
                  <a:gd name="connsiteX308" fmla="*/ 243509 w 1426523"/>
                  <a:gd name="connsiteY308" fmla="*/ 43851 h 940150"/>
                  <a:gd name="connsiteX309" fmla="*/ 212035 w 1426523"/>
                  <a:gd name="connsiteY309" fmla="*/ 48821 h 940150"/>
                  <a:gd name="connsiteX310" fmla="*/ 207065 w 1426523"/>
                  <a:gd name="connsiteY310" fmla="*/ 52134 h 940150"/>
                  <a:gd name="connsiteX311" fmla="*/ 200439 w 1426523"/>
                  <a:gd name="connsiteY311" fmla="*/ 53790 h 940150"/>
                  <a:gd name="connsiteX312" fmla="*/ 97735 w 1426523"/>
                  <a:gd name="connsiteY312" fmla="*/ 48821 h 940150"/>
                  <a:gd name="connsiteX313" fmla="*/ 48039 w 1426523"/>
                  <a:gd name="connsiteY313" fmla="*/ 42195 h 940150"/>
                  <a:gd name="connsiteX314" fmla="*/ 26505 w 1426523"/>
                  <a:gd name="connsiteY314" fmla="*/ 37225 h 940150"/>
                  <a:gd name="connsiteX315" fmla="*/ 11596 w 1426523"/>
                  <a:gd name="connsiteY315" fmla="*/ 32255 h 940150"/>
                  <a:gd name="connsiteX316" fmla="*/ 0 w 1426523"/>
                  <a:gd name="connsiteY316"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26435 w 1426523"/>
                  <a:gd name="connsiteY254" fmla="*/ 214473 h 940150"/>
                  <a:gd name="connsiteX255" fmla="*/ 1151117 w 1426523"/>
                  <a:gd name="connsiteY255" fmla="*/ 215011 h 940150"/>
                  <a:gd name="connsiteX256" fmla="*/ 1147970 w 1426523"/>
                  <a:gd name="connsiteY256" fmla="*/ 201221 h 940150"/>
                  <a:gd name="connsiteX257" fmla="*/ 1154596 w 1426523"/>
                  <a:gd name="connsiteY257" fmla="*/ 194595 h 940150"/>
                  <a:gd name="connsiteX258" fmla="*/ 1161222 w 1426523"/>
                  <a:gd name="connsiteY258" fmla="*/ 192938 h 940150"/>
                  <a:gd name="connsiteX259" fmla="*/ 1169505 w 1426523"/>
                  <a:gd name="connsiteY259" fmla="*/ 189625 h 940150"/>
                  <a:gd name="connsiteX260" fmla="*/ 1174474 w 1426523"/>
                  <a:gd name="connsiteY260" fmla="*/ 187968 h 940150"/>
                  <a:gd name="connsiteX261" fmla="*/ 1181100 w 1426523"/>
                  <a:gd name="connsiteY261" fmla="*/ 184655 h 940150"/>
                  <a:gd name="connsiteX262" fmla="*/ 1186070 w 1426523"/>
                  <a:gd name="connsiteY262" fmla="*/ 182999 h 940150"/>
                  <a:gd name="connsiteX263" fmla="*/ 1194352 w 1426523"/>
                  <a:gd name="connsiteY263" fmla="*/ 179686 h 940150"/>
                  <a:gd name="connsiteX264" fmla="*/ 1202635 w 1426523"/>
                  <a:gd name="connsiteY264" fmla="*/ 178029 h 940150"/>
                  <a:gd name="connsiteX265" fmla="*/ 1207605 w 1426523"/>
                  <a:gd name="connsiteY265" fmla="*/ 174716 h 940150"/>
                  <a:gd name="connsiteX266" fmla="*/ 1212574 w 1426523"/>
                  <a:gd name="connsiteY266" fmla="*/ 173060 h 940150"/>
                  <a:gd name="connsiteX267" fmla="*/ 1219200 w 1426523"/>
                  <a:gd name="connsiteY267" fmla="*/ 166434 h 940150"/>
                  <a:gd name="connsiteX268" fmla="*/ 1229139 w 1426523"/>
                  <a:gd name="connsiteY268" fmla="*/ 143242 h 940150"/>
                  <a:gd name="connsiteX269" fmla="*/ 1232452 w 1426523"/>
                  <a:gd name="connsiteY269" fmla="*/ 136616 h 940150"/>
                  <a:gd name="connsiteX270" fmla="*/ 1235765 w 1426523"/>
                  <a:gd name="connsiteY270" fmla="*/ 126677 h 940150"/>
                  <a:gd name="connsiteX271" fmla="*/ 1240735 w 1426523"/>
                  <a:gd name="connsiteY271" fmla="*/ 123364 h 940150"/>
                  <a:gd name="connsiteX272" fmla="*/ 1242391 w 1426523"/>
                  <a:gd name="connsiteY272" fmla="*/ 118395 h 940150"/>
                  <a:gd name="connsiteX273" fmla="*/ 1239078 w 1426523"/>
                  <a:gd name="connsiteY273" fmla="*/ 96860 h 940150"/>
                  <a:gd name="connsiteX274" fmla="*/ 1237422 w 1426523"/>
                  <a:gd name="connsiteY274" fmla="*/ 91890 h 940150"/>
                  <a:gd name="connsiteX275" fmla="*/ 1234109 w 1426523"/>
                  <a:gd name="connsiteY275" fmla="*/ 86921 h 940150"/>
                  <a:gd name="connsiteX276" fmla="*/ 1232452 w 1426523"/>
                  <a:gd name="connsiteY276" fmla="*/ 76981 h 940150"/>
                  <a:gd name="connsiteX277" fmla="*/ 1230796 w 1426523"/>
                  <a:gd name="connsiteY277" fmla="*/ 70355 h 940150"/>
                  <a:gd name="connsiteX278" fmla="*/ 1227483 w 1426523"/>
                  <a:gd name="connsiteY278" fmla="*/ 47164 h 940150"/>
                  <a:gd name="connsiteX279" fmla="*/ 1222513 w 1426523"/>
                  <a:gd name="connsiteY279" fmla="*/ 33912 h 940150"/>
                  <a:gd name="connsiteX280" fmla="*/ 1220857 w 1426523"/>
                  <a:gd name="connsiteY280" fmla="*/ 27286 h 940150"/>
                  <a:gd name="connsiteX281" fmla="*/ 1210918 w 1426523"/>
                  <a:gd name="connsiteY281" fmla="*/ 17347 h 940150"/>
                  <a:gd name="connsiteX282" fmla="*/ 1200978 w 1426523"/>
                  <a:gd name="connsiteY282" fmla="*/ 10721 h 940150"/>
                  <a:gd name="connsiteX283" fmla="*/ 1101587 w 1426523"/>
                  <a:gd name="connsiteY283" fmla="*/ 9064 h 940150"/>
                  <a:gd name="connsiteX284" fmla="*/ 1088335 w 1426523"/>
                  <a:gd name="connsiteY284" fmla="*/ 12377 h 940150"/>
                  <a:gd name="connsiteX285" fmla="*/ 1078396 w 1426523"/>
                  <a:gd name="connsiteY285" fmla="*/ 14034 h 940150"/>
                  <a:gd name="connsiteX286" fmla="*/ 1058518 w 1426523"/>
                  <a:gd name="connsiteY286" fmla="*/ 15690 h 940150"/>
                  <a:gd name="connsiteX287" fmla="*/ 977348 w 1426523"/>
                  <a:gd name="connsiteY287" fmla="*/ 19003 h 940150"/>
                  <a:gd name="connsiteX288" fmla="*/ 907774 w 1426523"/>
                  <a:gd name="connsiteY288" fmla="*/ 22316 h 940150"/>
                  <a:gd name="connsiteX289" fmla="*/ 824948 w 1426523"/>
                  <a:gd name="connsiteY289" fmla="*/ 20660 h 940150"/>
                  <a:gd name="connsiteX290" fmla="*/ 791818 w 1426523"/>
                  <a:gd name="connsiteY290" fmla="*/ 17347 h 940150"/>
                  <a:gd name="connsiteX291" fmla="*/ 738809 w 1426523"/>
                  <a:gd name="connsiteY291" fmla="*/ 19003 h 940150"/>
                  <a:gd name="connsiteX292" fmla="*/ 727213 w 1426523"/>
                  <a:gd name="connsiteY292" fmla="*/ 22316 h 940150"/>
                  <a:gd name="connsiteX293" fmla="*/ 717274 w 1426523"/>
                  <a:gd name="connsiteY293" fmla="*/ 23973 h 940150"/>
                  <a:gd name="connsiteX294" fmla="*/ 699052 w 1426523"/>
                  <a:gd name="connsiteY294" fmla="*/ 28942 h 940150"/>
                  <a:gd name="connsiteX295" fmla="*/ 639418 w 1426523"/>
                  <a:gd name="connsiteY295" fmla="*/ 23973 h 940150"/>
                  <a:gd name="connsiteX296" fmla="*/ 626165 w 1426523"/>
                  <a:gd name="connsiteY296" fmla="*/ 20660 h 940150"/>
                  <a:gd name="connsiteX297" fmla="*/ 599661 w 1426523"/>
                  <a:gd name="connsiteY297" fmla="*/ 17347 h 940150"/>
                  <a:gd name="connsiteX298" fmla="*/ 528431 w 1426523"/>
                  <a:gd name="connsiteY298" fmla="*/ 20660 h 940150"/>
                  <a:gd name="connsiteX299" fmla="*/ 518491 w 1426523"/>
                  <a:gd name="connsiteY299" fmla="*/ 23973 h 940150"/>
                  <a:gd name="connsiteX300" fmla="*/ 490331 w 1426523"/>
                  <a:gd name="connsiteY300" fmla="*/ 28942 h 940150"/>
                  <a:gd name="connsiteX301" fmla="*/ 438978 w 1426523"/>
                  <a:gd name="connsiteY301" fmla="*/ 35568 h 940150"/>
                  <a:gd name="connsiteX302" fmla="*/ 395909 w 1426523"/>
                  <a:gd name="connsiteY302" fmla="*/ 33912 h 940150"/>
                  <a:gd name="connsiteX303" fmla="*/ 351183 w 1426523"/>
                  <a:gd name="connsiteY303" fmla="*/ 38881 h 940150"/>
                  <a:gd name="connsiteX304" fmla="*/ 337931 w 1426523"/>
                  <a:gd name="connsiteY304" fmla="*/ 37225 h 940150"/>
                  <a:gd name="connsiteX305" fmla="*/ 313083 w 1426523"/>
                  <a:gd name="connsiteY305" fmla="*/ 38881 h 940150"/>
                  <a:gd name="connsiteX306" fmla="*/ 279952 w 1426523"/>
                  <a:gd name="connsiteY306" fmla="*/ 40538 h 940150"/>
                  <a:gd name="connsiteX307" fmla="*/ 243509 w 1426523"/>
                  <a:gd name="connsiteY307" fmla="*/ 43851 h 940150"/>
                  <a:gd name="connsiteX308" fmla="*/ 212035 w 1426523"/>
                  <a:gd name="connsiteY308" fmla="*/ 48821 h 940150"/>
                  <a:gd name="connsiteX309" fmla="*/ 207065 w 1426523"/>
                  <a:gd name="connsiteY309" fmla="*/ 52134 h 940150"/>
                  <a:gd name="connsiteX310" fmla="*/ 200439 w 1426523"/>
                  <a:gd name="connsiteY310" fmla="*/ 53790 h 940150"/>
                  <a:gd name="connsiteX311" fmla="*/ 97735 w 1426523"/>
                  <a:gd name="connsiteY311" fmla="*/ 48821 h 940150"/>
                  <a:gd name="connsiteX312" fmla="*/ 48039 w 1426523"/>
                  <a:gd name="connsiteY312" fmla="*/ 42195 h 940150"/>
                  <a:gd name="connsiteX313" fmla="*/ 26505 w 1426523"/>
                  <a:gd name="connsiteY313" fmla="*/ 37225 h 940150"/>
                  <a:gd name="connsiteX314" fmla="*/ 11596 w 1426523"/>
                  <a:gd name="connsiteY314" fmla="*/ 32255 h 940150"/>
                  <a:gd name="connsiteX315" fmla="*/ 0 w 1426523"/>
                  <a:gd name="connsiteY315" fmla="*/ 20660 h 940150"/>
                  <a:gd name="connsiteX0" fmla="*/ 0 w 1426523"/>
                  <a:gd name="connsiteY0" fmla="*/ 20660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12035 w 1426523"/>
                  <a:gd name="connsiteY307" fmla="*/ 48821 h 940150"/>
                  <a:gd name="connsiteX308" fmla="*/ 207065 w 1426523"/>
                  <a:gd name="connsiteY308" fmla="*/ 52134 h 940150"/>
                  <a:gd name="connsiteX309" fmla="*/ 200439 w 1426523"/>
                  <a:gd name="connsiteY309" fmla="*/ 53790 h 940150"/>
                  <a:gd name="connsiteX310" fmla="*/ 97735 w 1426523"/>
                  <a:gd name="connsiteY310" fmla="*/ 48821 h 940150"/>
                  <a:gd name="connsiteX311" fmla="*/ 48039 w 1426523"/>
                  <a:gd name="connsiteY311" fmla="*/ 42195 h 940150"/>
                  <a:gd name="connsiteX312" fmla="*/ 26505 w 1426523"/>
                  <a:gd name="connsiteY312" fmla="*/ 37225 h 940150"/>
                  <a:gd name="connsiteX313" fmla="*/ 11596 w 1426523"/>
                  <a:gd name="connsiteY313" fmla="*/ 32255 h 940150"/>
                  <a:gd name="connsiteX314" fmla="*/ 0 w 1426523"/>
                  <a:gd name="connsiteY314" fmla="*/ 20660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12035 w 1426523"/>
                  <a:gd name="connsiteY307" fmla="*/ 48821 h 940150"/>
                  <a:gd name="connsiteX308" fmla="*/ 207065 w 1426523"/>
                  <a:gd name="connsiteY308" fmla="*/ 52134 h 940150"/>
                  <a:gd name="connsiteX309" fmla="*/ 200439 w 1426523"/>
                  <a:gd name="connsiteY309" fmla="*/ 53790 h 940150"/>
                  <a:gd name="connsiteX310" fmla="*/ 97735 w 1426523"/>
                  <a:gd name="connsiteY310" fmla="*/ 48821 h 940150"/>
                  <a:gd name="connsiteX311" fmla="*/ 48039 w 1426523"/>
                  <a:gd name="connsiteY311" fmla="*/ 42195 h 940150"/>
                  <a:gd name="connsiteX312" fmla="*/ 26505 w 1426523"/>
                  <a:gd name="connsiteY312" fmla="*/ 37225 h 940150"/>
                  <a:gd name="connsiteX313" fmla="*/ 11596 w 1426523"/>
                  <a:gd name="connsiteY313" fmla="*/ 32255 h 940150"/>
                  <a:gd name="connsiteX314" fmla="*/ 14288 w 1426523"/>
                  <a:gd name="connsiteY314"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12035 w 1426523"/>
                  <a:gd name="connsiteY307" fmla="*/ 48821 h 940150"/>
                  <a:gd name="connsiteX308" fmla="*/ 207065 w 1426523"/>
                  <a:gd name="connsiteY308" fmla="*/ 52134 h 940150"/>
                  <a:gd name="connsiteX309" fmla="*/ 200439 w 1426523"/>
                  <a:gd name="connsiteY309" fmla="*/ 53790 h 940150"/>
                  <a:gd name="connsiteX310" fmla="*/ 97735 w 1426523"/>
                  <a:gd name="connsiteY310" fmla="*/ 48821 h 940150"/>
                  <a:gd name="connsiteX311" fmla="*/ 48039 w 1426523"/>
                  <a:gd name="connsiteY311" fmla="*/ 42195 h 940150"/>
                  <a:gd name="connsiteX312" fmla="*/ 26505 w 1426523"/>
                  <a:gd name="connsiteY312" fmla="*/ 9602 h 940150"/>
                  <a:gd name="connsiteX313" fmla="*/ 11596 w 1426523"/>
                  <a:gd name="connsiteY313" fmla="*/ 32255 h 940150"/>
                  <a:gd name="connsiteX314" fmla="*/ 14288 w 1426523"/>
                  <a:gd name="connsiteY314"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12035 w 1426523"/>
                  <a:gd name="connsiteY307" fmla="*/ 48821 h 940150"/>
                  <a:gd name="connsiteX308" fmla="*/ 207065 w 1426523"/>
                  <a:gd name="connsiteY308" fmla="*/ 52134 h 940150"/>
                  <a:gd name="connsiteX309" fmla="*/ 200439 w 1426523"/>
                  <a:gd name="connsiteY309" fmla="*/ 53790 h 940150"/>
                  <a:gd name="connsiteX310" fmla="*/ 97735 w 1426523"/>
                  <a:gd name="connsiteY310" fmla="*/ 48821 h 940150"/>
                  <a:gd name="connsiteX311" fmla="*/ 49944 w 1426523"/>
                  <a:gd name="connsiteY311" fmla="*/ 14572 h 940150"/>
                  <a:gd name="connsiteX312" fmla="*/ 26505 w 1426523"/>
                  <a:gd name="connsiteY312" fmla="*/ 9602 h 940150"/>
                  <a:gd name="connsiteX313" fmla="*/ 11596 w 1426523"/>
                  <a:gd name="connsiteY313" fmla="*/ 32255 h 940150"/>
                  <a:gd name="connsiteX314" fmla="*/ 14288 w 1426523"/>
                  <a:gd name="connsiteY314"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12035 w 1426523"/>
                  <a:gd name="connsiteY307" fmla="*/ 48821 h 940150"/>
                  <a:gd name="connsiteX308" fmla="*/ 207065 w 1426523"/>
                  <a:gd name="connsiteY308" fmla="*/ 52134 h 940150"/>
                  <a:gd name="connsiteX309" fmla="*/ 200439 w 1426523"/>
                  <a:gd name="connsiteY309" fmla="*/ 53790 h 940150"/>
                  <a:gd name="connsiteX310" fmla="*/ 109165 w 1426523"/>
                  <a:gd name="connsiteY310" fmla="*/ 23104 h 940150"/>
                  <a:gd name="connsiteX311" fmla="*/ 49944 w 1426523"/>
                  <a:gd name="connsiteY311" fmla="*/ 14572 h 940150"/>
                  <a:gd name="connsiteX312" fmla="*/ 26505 w 1426523"/>
                  <a:gd name="connsiteY312" fmla="*/ 9602 h 940150"/>
                  <a:gd name="connsiteX313" fmla="*/ 11596 w 1426523"/>
                  <a:gd name="connsiteY313" fmla="*/ 32255 h 940150"/>
                  <a:gd name="connsiteX314" fmla="*/ 14288 w 1426523"/>
                  <a:gd name="connsiteY314"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12035 w 1426523"/>
                  <a:gd name="connsiteY307" fmla="*/ 48821 h 940150"/>
                  <a:gd name="connsiteX308" fmla="*/ 207065 w 1426523"/>
                  <a:gd name="connsiteY308" fmla="*/ 52134 h 940150"/>
                  <a:gd name="connsiteX309" fmla="*/ 201391 w 1426523"/>
                  <a:gd name="connsiteY309" fmla="*/ 23310 h 940150"/>
                  <a:gd name="connsiteX310" fmla="*/ 109165 w 1426523"/>
                  <a:gd name="connsiteY310" fmla="*/ 23104 h 940150"/>
                  <a:gd name="connsiteX311" fmla="*/ 49944 w 1426523"/>
                  <a:gd name="connsiteY311" fmla="*/ 14572 h 940150"/>
                  <a:gd name="connsiteX312" fmla="*/ 26505 w 1426523"/>
                  <a:gd name="connsiteY312" fmla="*/ 9602 h 940150"/>
                  <a:gd name="connsiteX313" fmla="*/ 11596 w 1426523"/>
                  <a:gd name="connsiteY313" fmla="*/ 32255 h 940150"/>
                  <a:gd name="connsiteX314" fmla="*/ 14288 w 1426523"/>
                  <a:gd name="connsiteY314"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12035 w 1426523"/>
                  <a:gd name="connsiteY307" fmla="*/ 48821 h 940150"/>
                  <a:gd name="connsiteX308" fmla="*/ 229925 w 1426523"/>
                  <a:gd name="connsiteY308" fmla="*/ 32131 h 940150"/>
                  <a:gd name="connsiteX309" fmla="*/ 201391 w 1426523"/>
                  <a:gd name="connsiteY309" fmla="*/ 23310 h 940150"/>
                  <a:gd name="connsiteX310" fmla="*/ 109165 w 1426523"/>
                  <a:gd name="connsiteY310" fmla="*/ 23104 h 940150"/>
                  <a:gd name="connsiteX311" fmla="*/ 49944 w 1426523"/>
                  <a:gd name="connsiteY311" fmla="*/ 14572 h 940150"/>
                  <a:gd name="connsiteX312" fmla="*/ 26505 w 1426523"/>
                  <a:gd name="connsiteY312" fmla="*/ 9602 h 940150"/>
                  <a:gd name="connsiteX313" fmla="*/ 11596 w 1426523"/>
                  <a:gd name="connsiteY313" fmla="*/ 32255 h 940150"/>
                  <a:gd name="connsiteX314" fmla="*/ 14288 w 1426523"/>
                  <a:gd name="connsiteY314"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29925 w 1426523"/>
                  <a:gd name="connsiteY307" fmla="*/ 32131 h 940150"/>
                  <a:gd name="connsiteX308" fmla="*/ 201391 w 1426523"/>
                  <a:gd name="connsiteY308" fmla="*/ 23310 h 940150"/>
                  <a:gd name="connsiteX309" fmla="*/ 109165 w 1426523"/>
                  <a:gd name="connsiteY309" fmla="*/ 23104 h 940150"/>
                  <a:gd name="connsiteX310" fmla="*/ 49944 w 1426523"/>
                  <a:gd name="connsiteY310" fmla="*/ 14572 h 940150"/>
                  <a:gd name="connsiteX311" fmla="*/ 26505 w 1426523"/>
                  <a:gd name="connsiteY311" fmla="*/ 9602 h 940150"/>
                  <a:gd name="connsiteX312" fmla="*/ 11596 w 1426523"/>
                  <a:gd name="connsiteY312" fmla="*/ 32255 h 940150"/>
                  <a:gd name="connsiteX313" fmla="*/ 14288 w 1426523"/>
                  <a:gd name="connsiteY313"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43509 w 1426523"/>
                  <a:gd name="connsiteY306" fmla="*/ 43851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79952 w 1426523"/>
                  <a:gd name="connsiteY305" fmla="*/ 40538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3083 w 1426523"/>
                  <a:gd name="connsiteY304" fmla="*/ 38881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7931 w 1426523"/>
                  <a:gd name="connsiteY303" fmla="*/ 37225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51183 w 1426523"/>
                  <a:gd name="connsiteY302" fmla="*/ 38881 h 940150"/>
                  <a:gd name="connsiteX303" fmla="*/ 339836 w 1426523"/>
                  <a:gd name="connsiteY303" fmla="*/ 27700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35568 h 940150"/>
                  <a:gd name="connsiteX301" fmla="*/ 395909 w 1426523"/>
                  <a:gd name="connsiteY301" fmla="*/ 33912 h 940150"/>
                  <a:gd name="connsiteX302" fmla="*/ 366423 w 1426523"/>
                  <a:gd name="connsiteY302" fmla="*/ 26499 h 940150"/>
                  <a:gd name="connsiteX303" fmla="*/ 339836 w 1426523"/>
                  <a:gd name="connsiteY303" fmla="*/ 27700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25090 h 940150"/>
                  <a:gd name="connsiteX301" fmla="*/ 395909 w 1426523"/>
                  <a:gd name="connsiteY301" fmla="*/ 33912 h 940150"/>
                  <a:gd name="connsiteX302" fmla="*/ 366423 w 1426523"/>
                  <a:gd name="connsiteY302" fmla="*/ 26499 h 940150"/>
                  <a:gd name="connsiteX303" fmla="*/ 339836 w 1426523"/>
                  <a:gd name="connsiteY303" fmla="*/ 27700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7774 w 1426523"/>
                  <a:gd name="connsiteY287" fmla="*/ 22316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25090 h 940150"/>
                  <a:gd name="connsiteX301" fmla="*/ 396861 w 1426523"/>
                  <a:gd name="connsiteY301" fmla="*/ 27245 h 940150"/>
                  <a:gd name="connsiteX302" fmla="*/ 366423 w 1426523"/>
                  <a:gd name="connsiteY302" fmla="*/ 26499 h 940150"/>
                  <a:gd name="connsiteX303" fmla="*/ 339836 w 1426523"/>
                  <a:gd name="connsiteY303" fmla="*/ 27700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7348 w 1426523"/>
                  <a:gd name="connsiteY286" fmla="*/ 19003 h 940150"/>
                  <a:gd name="connsiteX287" fmla="*/ 906821 w 1426523"/>
                  <a:gd name="connsiteY287" fmla="*/ 16601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25090 h 940150"/>
                  <a:gd name="connsiteX301" fmla="*/ 396861 w 1426523"/>
                  <a:gd name="connsiteY301" fmla="*/ 27245 h 940150"/>
                  <a:gd name="connsiteX302" fmla="*/ 366423 w 1426523"/>
                  <a:gd name="connsiteY302" fmla="*/ 26499 h 940150"/>
                  <a:gd name="connsiteX303" fmla="*/ 339836 w 1426523"/>
                  <a:gd name="connsiteY303" fmla="*/ 27700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9253 w 1426523"/>
                  <a:gd name="connsiteY286" fmla="*/ 12336 h 940150"/>
                  <a:gd name="connsiteX287" fmla="*/ 906821 w 1426523"/>
                  <a:gd name="connsiteY287" fmla="*/ 16601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9052 w 1426523"/>
                  <a:gd name="connsiteY293" fmla="*/ 28942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25090 h 940150"/>
                  <a:gd name="connsiteX301" fmla="*/ 396861 w 1426523"/>
                  <a:gd name="connsiteY301" fmla="*/ 27245 h 940150"/>
                  <a:gd name="connsiteX302" fmla="*/ 366423 w 1426523"/>
                  <a:gd name="connsiteY302" fmla="*/ 26499 h 940150"/>
                  <a:gd name="connsiteX303" fmla="*/ 339836 w 1426523"/>
                  <a:gd name="connsiteY303" fmla="*/ 27700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 name="connsiteX0" fmla="*/ 14288 w 1426523"/>
                  <a:gd name="connsiteY0" fmla="*/ 8278 h 940150"/>
                  <a:gd name="connsiteX1" fmla="*/ 0 w 1426523"/>
                  <a:gd name="connsiteY1" fmla="*/ 20660 h 940150"/>
                  <a:gd name="connsiteX2" fmla="*/ 11596 w 1426523"/>
                  <a:gd name="connsiteY2" fmla="*/ 28942 h 940150"/>
                  <a:gd name="connsiteX3" fmla="*/ 21535 w 1426523"/>
                  <a:gd name="connsiteY3" fmla="*/ 35568 h 940150"/>
                  <a:gd name="connsiteX4" fmla="*/ 36444 w 1426523"/>
                  <a:gd name="connsiteY4" fmla="*/ 47164 h 940150"/>
                  <a:gd name="connsiteX5" fmla="*/ 39757 w 1426523"/>
                  <a:gd name="connsiteY5" fmla="*/ 52134 h 940150"/>
                  <a:gd name="connsiteX6" fmla="*/ 44726 w 1426523"/>
                  <a:gd name="connsiteY6" fmla="*/ 53790 h 940150"/>
                  <a:gd name="connsiteX7" fmla="*/ 49696 w 1426523"/>
                  <a:gd name="connsiteY7" fmla="*/ 57103 h 940150"/>
                  <a:gd name="connsiteX8" fmla="*/ 59635 w 1426523"/>
                  <a:gd name="connsiteY8" fmla="*/ 63729 h 940150"/>
                  <a:gd name="connsiteX9" fmla="*/ 66261 w 1426523"/>
                  <a:gd name="connsiteY9" fmla="*/ 70355 h 940150"/>
                  <a:gd name="connsiteX10" fmla="*/ 69574 w 1426523"/>
                  <a:gd name="connsiteY10" fmla="*/ 75325 h 940150"/>
                  <a:gd name="connsiteX11" fmla="*/ 81170 w 1426523"/>
                  <a:gd name="connsiteY11" fmla="*/ 80295 h 940150"/>
                  <a:gd name="connsiteX12" fmla="*/ 87796 w 1426523"/>
                  <a:gd name="connsiteY12" fmla="*/ 90234 h 940150"/>
                  <a:gd name="connsiteX13" fmla="*/ 97735 w 1426523"/>
                  <a:gd name="connsiteY13" fmla="*/ 101829 h 940150"/>
                  <a:gd name="connsiteX14" fmla="*/ 104361 w 1426523"/>
                  <a:gd name="connsiteY14" fmla="*/ 108455 h 940150"/>
                  <a:gd name="connsiteX15" fmla="*/ 106018 w 1426523"/>
                  <a:gd name="connsiteY15" fmla="*/ 113425 h 940150"/>
                  <a:gd name="connsiteX16" fmla="*/ 109331 w 1426523"/>
                  <a:gd name="connsiteY16" fmla="*/ 118395 h 940150"/>
                  <a:gd name="connsiteX17" fmla="*/ 119270 w 1426523"/>
                  <a:gd name="connsiteY17" fmla="*/ 125021 h 940150"/>
                  <a:gd name="connsiteX18" fmla="*/ 120926 w 1426523"/>
                  <a:gd name="connsiteY18" fmla="*/ 129990 h 940150"/>
                  <a:gd name="connsiteX19" fmla="*/ 130865 w 1426523"/>
                  <a:gd name="connsiteY19" fmla="*/ 139929 h 940150"/>
                  <a:gd name="connsiteX20" fmla="*/ 137491 w 1426523"/>
                  <a:gd name="connsiteY20" fmla="*/ 149868 h 940150"/>
                  <a:gd name="connsiteX21" fmla="*/ 147431 w 1426523"/>
                  <a:gd name="connsiteY21" fmla="*/ 163121 h 940150"/>
                  <a:gd name="connsiteX22" fmla="*/ 152400 w 1426523"/>
                  <a:gd name="connsiteY22" fmla="*/ 169747 h 940150"/>
                  <a:gd name="connsiteX23" fmla="*/ 157370 w 1426523"/>
                  <a:gd name="connsiteY23" fmla="*/ 171403 h 940150"/>
                  <a:gd name="connsiteX24" fmla="*/ 159026 w 1426523"/>
                  <a:gd name="connsiteY24" fmla="*/ 176373 h 940150"/>
                  <a:gd name="connsiteX25" fmla="*/ 173935 w 1426523"/>
                  <a:gd name="connsiteY25" fmla="*/ 194595 h 940150"/>
                  <a:gd name="connsiteX26" fmla="*/ 188844 w 1426523"/>
                  <a:gd name="connsiteY26" fmla="*/ 207847 h 940150"/>
                  <a:gd name="connsiteX27" fmla="*/ 202096 w 1426523"/>
                  <a:gd name="connsiteY27" fmla="*/ 222755 h 940150"/>
                  <a:gd name="connsiteX28" fmla="*/ 207065 w 1426523"/>
                  <a:gd name="connsiteY28" fmla="*/ 224412 h 940150"/>
                  <a:gd name="connsiteX29" fmla="*/ 225287 w 1426523"/>
                  <a:gd name="connsiteY29" fmla="*/ 221099 h 940150"/>
                  <a:gd name="connsiteX30" fmla="*/ 236883 w 1426523"/>
                  <a:gd name="connsiteY30" fmla="*/ 216129 h 940150"/>
                  <a:gd name="connsiteX31" fmla="*/ 248478 w 1426523"/>
                  <a:gd name="connsiteY31" fmla="*/ 214473 h 940150"/>
                  <a:gd name="connsiteX32" fmla="*/ 253448 w 1426523"/>
                  <a:gd name="connsiteY32" fmla="*/ 211160 h 940150"/>
                  <a:gd name="connsiteX33" fmla="*/ 258418 w 1426523"/>
                  <a:gd name="connsiteY33" fmla="*/ 209503 h 940150"/>
                  <a:gd name="connsiteX34" fmla="*/ 265044 w 1426523"/>
                  <a:gd name="connsiteY34" fmla="*/ 199564 h 940150"/>
                  <a:gd name="connsiteX35" fmla="*/ 276639 w 1426523"/>
                  <a:gd name="connsiteY35" fmla="*/ 194595 h 940150"/>
                  <a:gd name="connsiteX36" fmla="*/ 316396 w 1426523"/>
                  <a:gd name="connsiteY36" fmla="*/ 196251 h 940150"/>
                  <a:gd name="connsiteX37" fmla="*/ 339587 w 1426523"/>
                  <a:gd name="connsiteY37" fmla="*/ 201221 h 940150"/>
                  <a:gd name="connsiteX38" fmla="*/ 347870 w 1426523"/>
                  <a:gd name="connsiteY38" fmla="*/ 202877 h 940150"/>
                  <a:gd name="connsiteX39" fmla="*/ 356152 w 1426523"/>
                  <a:gd name="connsiteY39" fmla="*/ 206190 h 940150"/>
                  <a:gd name="connsiteX40" fmla="*/ 387626 w 1426523"/>
                  <a:gd name="connsiteY40" fmla="*/ 201221 h 940150"/>
                  <a:gd name="connsiteX41" fmla="*/ 397565 w 1426523"/>
                  <a:gd name="connsiteY41" fmla="*/ 196251 h 940150"/>
                  <a:gd name="connsiteX42" fmla="*/ 415787 w 1426523"/>
                  <a:gd name="connsiteY42" fmla="*/ 186312 h 940150"/>
                  <a:gd name="connsiteX43" fmla="*/ 427383 w 1426523"/>
                  <a:gd name="connsiteY43" fmla="*/ 181342 h 940150"/>
                  <a:gd name="connsiteX44" fmla="*/ 442291 w 1426523"/>
                  <a:gd name="connsiteY44" fmla="*/ 176373 h 940150"/>
                  <a:gd name="connsiteX45" fmla="*/ 447261 w 1426523"/>
                  <a:gd name="connsiteY45" fmla="*/ 173060 h 940150"/>
                  <a:gd name="connsiteX46" fmla="*/ 467139 w 1426523"/>
                  <a:gd name="connsiteY46" fmla="*/ 168090 h 940150"/>
                  <a:gd name="connsiteX47" fmla="*/ 487018 w 1426523"/>
                  <a:gd name="connsiteY47" fmla="*/ 169747 h 940150"/>
                  <a:gd name="connsiteX48" fmla="*/ 490331 w 1426523"/>
                  <a:gd name="connsiteY48" fmla="*/ 174716 h 940150"/>
                  <a:gd name="connsiteX49" fmla="*/ 495300 w 1426523"/>
                  <a:gd name="connsiteY49" fmla="*/ 178029 h 940150"/>
                  <a:gd name="connsiteX50" fmla="*/ 500270 w 1426523"/>
                  <a:gd name="connsiteY50" fmla="*/ 182999 h 940150"/>
                  <a:gd name="connsiteX51" fmla="*/ 506896 w 1426523"/>
                  <a:gd name="connsiteY51" fmla="*/ 184655 h 940150"/>
                  <a:gd name="connsiteX52" fmla="*/ 511865 w 1426523"/>
                  <a:gd name="connsiteY52" fmla="*/ 186312 h 940150"/>
                  <a:gd name="connsiteX53" fmla="*/ 523461 w 1426523"/>
                  <a:gd name="connsiteY53" fmla="*/ 194595 h 940150"/>
                  <a:gd name="connsiteX54" fmla="*/ 533400 w 1426523"/>
                  <a:gd name="connsiteY54" fmla="*/ 197908 h 940150"/>
                  <a:gd name="connsiteX55" fmla="*/ 536713 w 1426523"/>
                  <a:gd name="connsiteY55" fmla="*/ 202877 h 940150"/>
                  <a:gd name="connsiteX56" fmla="*/ 546652 w 1426523"/>
                  <a:gd name="connsiteY56" fmla="*/ 207847 h 940150"/>
                  <a:gd name="connsiteX57" fmla="*/ 551622 w 1426523"/>
                  <a:gd name="connsiteY57" fmla="*/ 211160 h 940150"/>
                  <a:gd name="connsiteX58" fmla="*/ 556591 w 1426523"/>
                  <a:gd name="connsiteY58" fmla="*/ 212816 h 940150"/>
                  <a:gd name="connsiteX59" fmla="*/ 602974 w 1426523"/>
                  <a:gd name="connsiteY59" fmla="*/ 214473 h 940150"/>
                  <a:gd name="connsiteX60" fmla="*/ 616226 w 1426523"/>
                  <a:gd name="connsiteY60" fmla="*/ 219442 h 940150"/>
                  <a:gd name="connsiteX61" fmla="*/ 622852 w 1426523"/>
                  <a:gd name="connsiteY61" fmla="*/ 224412 h 940150"/>
                  <a:gd name="connsiteX62" fmla="*/ 627822 w 1426523"/>
                  <a:gd name="connsiteY62" fmla="*/ 227725 h 940150"/>
                  <a:gd name="connsiteX63" fmla="*/ 629478 w 1426523"/>
                  <a:gd name="connsiteY63" fmla="*/ 232695 h 940150"/>
                  <a:gd name="connsiteX64" fmla="*/ 634448 w 1426523"/>
                  <a:gd name="connsiteY64" fmla="*/ 234351 h 940150"/>
                  <a:gd name="connsiteX65" fmla="*/ 642731 w 1426523"/>
                  <a:gd name="connsiteY65" fmla="*/ 239321 h 940150"/>
                  <a:gd name="connsiteX66" fmla="*/ 644387 w 1426523"/>
                  <a:gd name="connsiteY66" fmla="*/ 244290 h 940150"/>
                  <a:gd name="connsiteX67" fmla="*/ 651013 w 1426523"/>
                  <a:gd name="connsiteY67" fmla="*/ 254229 h 940150"/>
                  <a:gd name="connsiteX68" fmla="*/ 649357 w 1426523"/>
                  <a:gd name="connsiteY68" fmla="*/ 260855 h 940150"/>
                  <a:gd name="connsiteX69" fmla="*/ 631135 w 1426523"/>
                  <a:gd name="connsiteY69" fmla="*/ 272451 h 940150"/>
                  <a:gd name="connsiteX70" fmla="*/ 624509 w 1426523"/>
                  <a:gd name="connsiteY70" fmla="*/ 274108 h 940150"/>
                  <a:gd name="connsiteX71" fmla="*/ 607944 w 1426523"/>
                  <a:gd name="connsiteY71" fmla="*/ 279077 h 940150"/>
                  <a:gd name="connsiteX72" fmla="*/ 596348 w 1426523"/>
                  <a:gd name="connsiteY72" fmla="*/ 295642 h 940150"/>
                  <a:gd name="connsiteX73" fmla="*/ 594691 w 1426523"/>
                  <a:gd name="connsiteY73" fmla="*/ 300612 h 940150"/>
                  <a:gd name="connsiteX74" fmla="*/ 596348 w 1426523"/>
                  <a:gd name="connsiteY74" fmla="*/ 308895 h 940150"/>
                  <a:gd name="connsiteX75" fmla="*/ 601318 w 1426523"/>
                  <a:gd name="connsiteY75" fmla="*/ 313864 h 940150"/>
                  <a:gd name="connsiteX76" fmla="*/ 607944 w 1426523"/>
                  <a:gd name="connsiteY76" fmla="*/ 325460 h 940150"/>
                  <a:gd name="connsiteX77" fmla="*/ 611257 w 1426523"/>
                  <a:gd name="connsiteY77" fmla="*/ 330429 h 940150"/>
                  <a:gd name="connsiteX78" fmla="*/ 609600 w 1426523"/>
                  <a:gd name="connsiteY78" fmla="*/ 350308 h 940150"/>
                  <a:gd name="connsiteX79" fmla="*/ 606287 w 1426523"/>
                  <a:gd name="connsiteY79" fmla="*/ 361903 h 940150"/>
                  <a:gd name="connsiteX80" fmla="*/ 607944 w 1426523"/>
                  <a:gd name="connsiteY80" fmla="*/ 368529 h 940150"/>
                  <a:gd name="connsiteX81" fmla="*/ 612913 w 1426523"/>
                  <a:gd name="connsiteY81" fmla="*/ 370186 h 940150"/>
                  <a:gd name="connsiteX82" fmla="*/ 617883 w 1426523"/>
                  <a:gd name="connsiteY82" fmla="*/ 375155 h 940150"/>
                  <a:gd name="connsiteX83" fmla="*/ 622852 w 1426523"/>
                  <a:gd name="connsiteY83" fmla="*/ 378468 h 940150"/>
                  <a:gd name="connsiteX84" fmla="*/ 624509 w 1426523"/>
                  <a:gd name="connsiteY84" fmla="*/ 383438 h 940150"/>
                  <a:gd name="connsiteX85" fmla="*/ 629478 w 1426523"/>
                  <a:gd name="connsiteY85" fmla="*/ 386751 h 940150"/>
                  <a:gd name="connsiteX86" fmla="*/ 634448 w 1426523"/>
                  <a:gd name="connsiteY86" fmla="*/ 391721 h 940150"/>
                  <a:gd name="connsiteX87" fmla="*/ 641074 w 1426523"/>
                  <a:gd name="connsiteY87" fmla="*/ 401660 h 940150"/>
                  <a:gd name="connsiteX88" fmla="*/ 646044 w 1426523"/>
                  <a:gd name="connsiteY88" fmla="*/ 411599 h 940150"/>
                  <a:gd name="connsiteX89" fmla="*/ 649357 w 1426523"/>
                  <a:gd name="connsiteY89" fmla="*/ 418225 h 940150"/>
                  <a:gd name="connsiteX90" fmla="*/ 655983 w 1426523"/>
                  <a:gd name="connsiteY90" fmla="*/ 433134 h 940150"/>
                  <a:gd name="connsiteX91" fmla="*/ 657639 w 1426523"/>
                  <a:gd name="connsiteY91" fmla="*/ 438103 h 940150"/>
                  <a:gd name="connsiteX92" fmla="*/ 664265 w 1426523"/>
                  <a:gd name="connsiteY92" fmla="*/ 448042 h 940150"/>
                  <a:gd name="connsiteX93" fmla="*/ 665922 w 1426523"/>
                  <a:gd name="connsiteY93" fmla="*/ 453012 h 940150"/>
                  <a:gd name="connsiteX94" fmla="*/ 672548 w 1426523"/>
                  <a:gd name="connsiteY94" fmla="*/ 469577 h 940150"/>
                  <a:gd name="connsiteX95" fmla="*/ 677518 w 1426523"/>
                  <a:gd name="connsiteY95" fmla="*/ 481173 h 940150"/>
                  <a:gd name="connsiteX96" fmla="*/ 680831 w 1426523"/>
                  <a:gd name="connsiteY96" fmla="*/ 499395 h 940150"/>
                  <a:gd name="connsiteX97" fmla="*/ 684144 w 1426523"/>
                  <a:gd name="connsiteY97" fmla="*/ 507677 h 940150"/>
                  <a:gd name="connsiteX98" fmla="*/ 689113 w 1426523"/>
                  <a:gd name="connsiteY98" fmla="*/ 530868 h 940150"/>
                  <a:gd name="connsiteX99" fmla="*/ 692426 w 1426523"/>
                  <a:gd name="connsiteY99" fmla="*/ 552403 h 940150"/>
                  <a:gd name="connsiteX100" fmla="*/ 695739 w 1426523"/>
                  <a:gd name="connsiteY100" fmla="*/ 557373 h 940150"/>
                  <a:gd name="connsiteX101" fmla="*/ 697396 w 1426523"/>
                  <a:gd name="connsiteY101" fmla="*/ 565655 h 940150"/>
                  <a:gd name="connsiteX102" fmla="*/ 700709 w 1426523"/>
                  <a:gd name="connsiteY102" fmla="*/ 570625 h 940150"/>
                  <a:gd name="connsiteX103" fmla="*/ 702365 w 1426523"/>
                  <a:gd name="connsiteY103" fmla="*/ 582221 h 940150"/>
                  <a:gd name="connsiteX104" fmla="*/ 705678 w 1426523"/>
                  <a:gd name="connsiteY104" fmla="*/ 587190 h 940150"/>
                  <a:gd name="connsiteX105" fmla="*/ 707335 w 1426523"/>
                  <a:gd name="connsiteY105" fmla="*/ 592160 h 940150"/>
                  <a:gd name="connsiteX106" fmla="*/ 704022 w 1426523"/>
                  <a:gd name="connsiteY106" fmla="*/ 605412 h 940150"/>
                  <a:gd name="connsiteX107" fmla="*/ 699052 w 1426523"/>
                  <a:gd name="connsiteY107" fmla="*/ 608725 h 940150"/>
                  <a:gd name="connsiteX108" fmla="*/ 692426 w 1426523"/>
                  <a:gd name="connsiteY108" fmla="*/ 617008 h 940150"/>
                  <a:gd name="connsiteX109" fmla="*/ 687457 w 1426523"/>
                  <a:gd name="connsiteY109" fmla="*/ 625290 h 940150"/>
                  <a:gd name="connsiteX110" fmla="*/ 682487 w 1426523"/>
                  <a:gd name="connsiteY110" fmla="*/ 635229 h 940150"/>
                  <a:gd name="connsiteX111" fmla="*/ 675861 w 1426523"/>
                  <a:gd name="connsiteY111" fmla="*/ 658421 h 940150"/>
                  <a:gd name="connsiteX112" fmla="*/ 679174 w 1426523"/>
                  <a:gd name="connsiteY112" fmla="*/ 670016 h 940150"/>
                  <a:gd name="connsiteX113" fmla="*/ 680831 w 1426523"/>
                  <a:gd name="connsiteY113" fmla="*/ 674986 h 940150"/>
                  <a:gd name="connsiteX114" fmla="*/ 684144 w 1426523"/>
                  <a:gd name="connsiteY114" fmla="*/ 679955 h 940150"/>
                  <a:gd name="connsiteX115" fmla="*/ 682487 w 1426523"/>
                  <a:gd name="connsiteY115" fmla="*/ 689895 h 940150"/>
                  <a:gd name="connsiteX116" fmla="*/ 680831 w 1426523"/>
                  <a:gd name="connsiteY116" fmla="*/ 694864 h 940150"/>
                  <a:gd name="connsiteX117" fmla="*/ 670891 w 1426523"/>
                  <a:gd name="connsiteY117" fmla="*/ 701490 h 940150"/>
                  <a:gd name="connsiteX118" fmla="*/ 669235 w 1426523"/>
                  <a:gd name="connsiteY118" fmla="*/ 708116 h 940150"/>
                  <a:gd name="connsiteX119" fmla="*/ 665922 w 1426523"/>
                  <a:gd name="connsiteY119" fmla="*/ 713086 h 940150"/>
                  <a:gd name="connsiteX120" fmla="*/ 664265 w 1426523"/>
                  <a:gd name="connsiteY120" fmla="*/ 718055 h 940150"/>
                  <a:gd name="connsiteX121" fmla="*/ 660952 w 1426523"/>
                  <a:gd name="connsiteY121" fmla="*/ 737934 h 940150"/>
                  <a:gd name="connsiteX122" fmla="*/ 659296 w 1426523"/>
                  <a:gd name="connsiteY122" fmla="*/ 746216 h 940150"/>
                  <a:gd name="connsiteX123" fmla="*/ 655983 w 1426523"/>
                  <a:gd name="connsiteY123" fmla="*/ 751186 h 940150"/>
                  <a:gd name="connsiteX124" fmla="*/ 670891 w 1426523"/>
                  <a:gd name="connsiteY124" fmla="*/ 771064 h 940150"/>
                  <a:gd name="connsiteX125" fmla="*/ 674205 w 1426523"/>
                  <a:gd name="connsiteY125" fmla="*/ 774377 h 940150"/>
                  <a:gd name="connsiteX126" fmla="*/ 679174 w 1426523"/>
                  <a:gd name="connsiteY126" fmla="*/ 781003 h 940150"/>
                  <a:gd name="connsiteX127" fmla="*/ 680831 w 1426523"/>
                  <a:gd name="connsiteY127" fmla="*/ 785973 h 940150"/>
                  <a:gd name="connsiteX128" fmla="*/ 682487 w 1426523"/>
                  <a:gd name="connsiteY128" fmla="*/ 792599 h 940150"/>
                  <a:gd name="connsiteX129" fmla="*/ 699052 w 1426523"/>
                  <a:gd name="connsiteY129" fmla="*/ 805851 h 940150"/>
                  <a:gd name="connsiteX130" fmla="*/ 708991 w 1426523"/>
                  <a:gd name="connsiteY130" fmla="*/ 814134 h 940150"/>
                  <a:gd name="connsiteX131" fmla="*/ 717274 w 1426523"/>
                  <a:gd name="connsiteY131" fmla="*/ 815790 h 940150"/>
                  <a:gd name="connsiteX132" fmla="*/ 730526 w 1426523"/>
                  <a:gd name="connsiteY132" fmla="*/ 825729 h 940150"/>
                  <a:gd name="connsiteX133" fmla="*/ 735496 w 1426523"/>
                  <a:gd name="connsiteY133" fmla="*/ 827386 h 940150"/>
                  <a:gd name="connsiteX134" fmla="*/ 745435 w 1426523"/>
                  <a:gd name="connsiteY134" fmla="*/ 832355 h 940150"/>
                  <a:gd name="connsiteX135" fmla="*/ 755374 w 1426523"/>
                  <a:gd name="connsiteY135" fmla="*/ 837325 h 940150"/>
                  <a:gd name="connsiteX136" fmla="*/ 760344 w 1426523"/>
                  <a:gd name="connsiteY136" fmla="*/ 840638 h 940150"/>
                  <a:gd name="connsiteX137" fmla="*/ 773596 w 1426523"/>
                  <a:gd name="connsiteY137" fmla="*/ 842295 h 940150"/>
                  <a:gd name="connsiteX138" fmla="*/ 788505 w 1426523"/>
                  <a:gd name="connsiteY138" fmla="*/ 847264 h 940150"/>
                  <a:gd name="connsiteX139" fmla="*/ 795131 w 1426523"/>
                  <a:gd name="connsiteY139" fmla="*/ 850577 h 940150"/>
                  <a:gd name="connsiteX140" fmla="*/ 810039 w 1426523"/>
                  <a:gd name="connsiteY140" fmla="*/ 853890 h 940150"/>
                  <a:gd name="connsiteX141" fmla="*/ 821635 w 1426523"/>
                  <a:gd name="connsiteY141" fmla="*/ 858860 h 940150"/>
                  <a:gd name="connsiteX142" fmla="*/ 829918 w 1426523"/>
                  <a:gd name="connsiteY142" fmla="*/ 862173 h 940150"/>
                  <a:gd name="connsiteX143" fmla="*/ 836544 w 1426523"/>
                  <a:gd name="connsiteY143" fmla="*/ 863829 h 940150"/>
                  <a:gd name="connsiteX144" fmla="*/ 843170 w 1426523"/>
                  <a:gd name="connsiteY144" fmla="*/ 867142 h 940150"/>
                  <a:gd name="connsiteX145" fmla="*/ 849796 w 1426523"/>
                  <a:gd name="connsiteY145" fmla="*/ 868799 h 940150"/>
                  <a:gd name="connsiteX146" fmla="*/ 854765 w 1426523"/>
                  <a:gd name="connsiteY146" fmla="*/ 870455 h 940150"/>
                  <a:gd name="connsiteX147" fmla="*/ 863048 w 1426523"/>
                  <a:gd name="connsiteY147" fmla="*/ 873768 h 940150"/>
                  <a:gd name="connsiteX148" fmla="*/ 879613 w 1426523"/>
                  <a:gd name="connsiteY148" fmla="*/ 875425 h 940150"/>
                  <a:gd name="connsiteX149" fmla="*/ 945874 w 1426523"/>
                  <a:gd name="connsiteY149" fmla="*/ 880395 h 940150"/>
                  <a:gd name="connsiteX150" fmla="*/ 993913 w 1426523"/>
                  <a:gd name="connsiteY150" fmla="*/ 877081 h 940150"/>
                  <a:gd name="connsiteX151" fmla="*/ 998883 w 1426523"/>
                  <a:gd name="connsiteY151" fmla="*/ 872112 h 940150"/>
                  <a:gd name="connsiteX152" fmla="*/ 1008822 w 1426523"/>
                  <a:gd name="connsiteY152" fmla="*/ 860516 h 940150"/>
                  <a:gd name="connsiteX153" fmla="*/ 1010478 w 1426523"/>
                  <a:gd name="connsiteY153" fmla="*/ 855547 h 940150"/>
                  <a:gd name="connsiteX154" fmla="*/ 1015448 w 1426523"/>
                  <a:gd name="connsiteY154" fmla="*/ 852234 h 940150"/>
                  <a:gd name="connsiteX155" fmla="*/ 1025387 w 1426523"/>
                  <a:gd name="connsiteY155" fmla="*/ 842295 h 940150"/>
                  <a:gd name="connsiteX156" fmla="*/ 1033670 w 1426523"/>
                  <a:gd name="connsiteY156" fmla="*/ 832355 h 940150"/>
                  <a:gd name="connsiteX157" fmla="*/ 1043609 w 1426523"/>
                  <a:gd name="connsiteY157" fmla="*/ 824073 h 940150"/>
                  <a:gd name="connsiteX158" fmla="*/ 1053548 w 1426523"/>
                  <a:gd name="connsiteY158" fmla="*/ 815790 h 940150"/>
                  <a:gd name="connsiteX159" fmla="*/ 1063487 w 1426523"/>
                  <a:gd name="connsiteY159" fmla="*/ 814134 h 940150"/>
                  <a:gd name="connsiteX160" fmla="*/ 1083365 w 1426523"/>
                  <a:gd name="connsiteY160" fmla="*/ 817447 h 940150"/>
                  <a:gd name="connsiteX161" fmla="*/ 1086678 w 1426523"/>
                  <a:gd name="connsiteY161" fmla="*/ 822416 h 940150"/>
                  <a:gd name="connsiteX162" fmla="*/ 1093305 w 1426523"/>
                  <a:gd name="connsiteY162" fmla="*/ 824073 h 940150"/>
                  <a:gd name="connsiteX163" fmla="*/ 1096618 w 1426523"/>
                  <a:gd name="connsiteY163" fmla="*/ 829042 h 940150"/>
                  <a:gd name="connsiteX164" fmla="*/ 1098274 w 1426523"/>
                  <a:gd name="connsiteY164" fmla="*/ 834012 h 940150"/>
                  <a:gd name="connsiteX165" fmla="*/ 1103244 w 1426523"/>
                  <a:gd name="connsiteY165" fmla="*/ 835668 h 940150"/>
                  <a:gd name="connsiteX166" fmla="*/ 1119809 w 1426523"/>
                  <a:gd name="connsiteY166" fmla="*/ 855547 h 940150"/>
                  <a:gd name="connsiteX167" fmla="*/ 1124778 w 1426523"/>
                  <a:gd name="connsiteY167" fmla="*/ 857203 h 940150"/>
                  <a:gd name="connsiteX168" fmla="*/ 1134718 w 1426523"/>
                  <a:gd name="connsiteY168" fmla="*/ 870455 h 940150"/>
                  <a:gd name="connsiteX169" fmla="*/ 1139687 w 1426523"/>
                  <a:gd name="connsiteY169" fmla="*/ 873768 h 940150"/>
                  <a:gd name="connsiteX170" fmla="*/ 1149626 w 1426523"/>
                  <a:gd name="connsiteY170" fmla="*/ 883708 h 940150"/>
                  <a:gd name="connsiteX171" fmla="*/ 1152939 w 1426523"/>
                  <a:gd name="connsiteY171" fmla="*/ 890334 h 940150"/>
                  <a:gd name="connsiteX172" fmla="*/ 1164535 w 1426523"/>
                  <a:gd name="connsiteY172" fmla="*/ 898616 h 940150"/>
                  <a:gd name="connsiteX173" fmla="*/ 1169505 w 1426523"/>
                  <a:gd name="connsiteY173" fmla="*/ 906899 h 940150"/>
                  <a:gd name="connsiteX174" fmla="*/ 1172818 w 1426523"/>
                  <a:gd name="connsiteY174" fmla="*/ 911868 h 940150"/>
                  <a:gd name="connsiteX175" fmla="*/ 1177787 w 1426523"/>
                  <a:gd name="connsiteY175" fmla="*/ 921808 h 940150"/>
                  <a:gd name="connsiteX176" fmla="*/ 1182757 w 1426523"/>
                  <a:gd name="connsiteY176" fmla="*/ 928434 h 940150"/>
                  <a:gd name="connsiteX177" fmla="*/ 1186070 w 1426523"/>
                  <a:gd name="connsiteY177" fmla="*/ 933403 h 940150"/>
                  <a:gd name="connsiteX178" fmla="*/ 1187726 w 1426523"/>
                  <a:gd name="connsiteY178" fmla="*/ 938373 h 940150"/>
                  <a:gd name="connsiteX179" fmla="*/ 1199322 w 1426523"/>
                  <a:gd name="connsiteY179" fmla="*/ 936716 h 940150"/>
                  <a:gd name="connsiteX180" fmla="*/ 1204291 w 1426523"/>
                  <a:gd name="connsiteY180" fmla="*/ 921808 h 940150"/>
                  <a:gd name="connsiteX181" fmla="*/ 1207605 w 1426523"/>
                  <a:gd name="connsiteY181" fmla="*/ 916838 h 940150"/>
                  <a:gd name="connsiteX182" fmla="*/ 1212574 w 1426523"/>
                  <a:gd name="connsiteY182" fmla="*/ 908555 h 940150"/>
                  <a:gd name="connsiteX183" fmla="*/ 1215887 w 1426523"/>
                  <a:gd name="connsiteY183" fmla="*/ 900273 h 940150"/>
                  <a:gd name="connsiteX184" fmla="*/ 1220857 w 1426523"/>
                  <a:gd name="connsiteY184" fmla="*/ 893647 h 940150"/>
                  <a:gd name="connsiteX185" fmla="*/ 1224170 w 1426523"/>
                  <a:gd name="connsiteY185" fmla="*/ 888677 h 940150"/>
                  <a:gd name="connsiteX186" fmla="*/ 1225826 w 1426523"/>
                  <a:gd name="connsiteY186" fmla="*/ 883708 h 940150"/>
                  <a:gd name="connsiteX187" fmla="*/ 1229139 w 1426523"/>
                  <a:gd name="connsiteY187" fmla="*/ 878738 h 940150"/>
                  <a:gd name="connsiteX188" fmla="*/ 1225826 w 1426523"/>
                  <a:gd name="connsiteY188" fmla="*/ 873768 h 940150"/>
                  <a:gd name="connsiteX189" fmla="*/ 1224170 w 1426523"/>
                  <a:gd name="connsiteY189" fmla="*/ 868799 h 940150"/>
                  <a:gd name="connsiteX190" fmla="*/ 1219200 w 1426523"/>
                  <a:gd name="connsiteY190" fmla="*/ 865486 h 940150"/>
                  <a:gd name="connsiteX191" fmla="*/ 1215887 w 1426523"/>
                  <a:gd name="connsiteY191" fmla="*/ 860516 h 940150"/>
                  <a:gd name="connsiteX192" fmla="*/ 1214231 w 1426523"/>
                  <a:gd name="connsiteY192" fmla="*/ 855547 h 940150"/>
                  <a:gd name="connsiteX193" fmla="*/ 1222513 w 1426523"/>
                  <a:gd name="connsiteY193" fmla="*/ 799225 h 940150"/>
                  <a:gd name="connsiteX194" fmla="*/ 1224170 w 1426523"/>
                  <a:gd name="connsiteY194" fmla="*/ 794255 h 940150"/>
                  <a:gd name="connsiteX195" fmla="*/ 1230796 w 1426523"/>
                  <a:gd name="connsiteY195" fmla="*/ 782660 h 940150"/>
                  <a:gd name="connsiteX196" fmla="*/ 1239078 w 1426523"/>
                  <a:gd name="connsiteY196" fmla="*/ 772721 h 940150"/>
                  <a:gd name="connsiteX197" fmla="*/ 1242391 w 1426523"/>
                  <a:gd name="connsiteY197" fmla="*/ 767751 h 940150"/>
                  <a:gd name="connsiteX198" fmla="*/ 1249018 w 1426523"/>
                  <a:gd name="connsiteY198" fmla="*/ 764438 h 940150"/>
                  <a:gd name="connsiteX199" fmla="*/ 1260613 w 1426523"/>
                  <a:gd name="connsiteY199" fmla="*/ 757812 h 940150"/>
                  <a:gd name="connsiteX200" fmla="*/ 1277178 w 1426523"/>
                  <a:gd name="connsiteY200" fmla="*/ 747873 h 940150"/>
                  <a:gd name="connsiteX201" fmla="*/ 1297057 w 1426523"/>
                  <a:gd name="connsiteY201" fmla="*/ 729651 h 940150"/>
                  <a:gd name="connsiteX202" fmla="*/ 1302026 w 1426523"/>
                  <a:gd name="connsiteY202" fmla="*/ 727995 h 940150"/>
                  <a:gd name="connsiteX203" fmla="*/ 1313622 w 1426523"/>
                  <a:gd name="connsiteY203" fmla="*/ 713086 h 940150"/>
                  <a:gd name="connsiteX204" fmla="*/ 1318591 w 1426523"/>
                  <a:gd name="connsiteY204" fmla="*/ 674986 h 940150"/>
                  <a:gd name="connsiteX205" fmla="*/ 1321905 w 1426523"/>
                  <a:gd name="connsiteY205" fmla="*/ 656764 h 940150"/>
                  <a:gd name="connsiteX206" fmla="*/ 1323561 w 1426523"/>
                  <a:gd name="connsiteY206" fmla="*/ 638542 h 940150"/>
                  <a:gd name="connsiteX207" fmla="*/ 1320248 w 1426523"/>
                  <a:gd name="connsiteY207" fmla="*/ 625290 h 940150"/>
                  <a:gd name="connsiteX208" fmla="*/ 1318591 w 1426523"/>
                  <a:gd name="connsiteY208" fmla="*/ 617008 h 940150"/>
                  <a:gd name="connsiteX209" fmla="*/ 1315278 w 1426523"/>
                  <a:gd name="connsiteY209" fmla="*/ 608725 h 940150"/>
                  <a:gd name="connsiteX210" fmla="*/ 1310309 w 1426523"/>
                  <a:gd name="connsiteY210" fmla="*/ 588847 h 940150"/>
                  <a:gd name="connsiteX211" fmla="*/ 1305339 w 1426523"/>
                  <a:gd name="connsiteY211" fmla="*/ 582221 h 940150"/>
                  <a:gd name="connsiteX212" fmla="*/ 1298713 w 1426523"/>
                  <a:gd name="connsiteY212" fmla="*/ 572281 h 940150"/>
                  <a:gd name="connsiteX213" fmla="*/ 1292087 w 1426523"/>
                  <a:gd name="connsiteY213" fmla="*/ 560686 h 940150"/>
                  <a:gd name="connsiteX214" fmla="*/ 1288774 w 1426523"/>
                  <a:gd name="connsiteY214" fmla="*/ 554060 h 940150"/>
                  <a:gd name="connsiteX215" fmla="*/ 1287118 w 1426523"/>
                  <a:gd name="connsiteY215" fmla="*/ 547434 h 940150"/>
                  <a:gd name="connsiteX216" fmla="*/ 1282148 w 1426523"/>
                  <a:gd name="connsiteY216" fmla="*/ 466264 h 940150"/>
                  <a:gd name="connsiteX217" fmla="*/ 1278835 w 1426523"/>
                  <a:gd name="connsiteY217" fmla="*/ 449699 h 940150"/>
                  <a:gd name="connsiteX218" fmla="*/ 1282148 w 1426523"/>
                  <a:gd name="connsiteY218" fmla="*/ 428164 h 940150"/>
                  <a:gd name="connsiteX219" fmla="*/ 1285461 w 1426523"/>
                  <a:gd name="connsiteY219" fmla="*/ 421538 h 940150"/>
                  <a:gd name="connsiteX220" fmla="*/ 1287118 w 1426523"/>
                  <a:gd name="connsiteY220" fmla="*/ 416568 h 940150"/>
                  <a:gd name="connsiteX221" fmla="*/ 1290431 w 1426523"/>
                  <a:gd name="connsiteY221" fmla="*/ 411599 h 940150"/>
                  <a:gd name="connsiteX222" fmla="*/ 1295400 w 1426523"/>
                  <a:gd name="connsiteY222" fmla="*/ 403316 h 940150"/>
                  <a:gd name="connsiteX223" fmla="*/ 1302026 w 1426523"/>
                  <a:gd name="connsiteY223" fmla="*/ 391721 h 940150"/>
                  <a:gd name="connsiteX224" fmla="*/ 1308652 w 1426523"/>
                  <a:gd name="connsiteY224" fmla="*/ 381781 h 940150"/>
                  <a:gd name="connsiteX225" fmla="*/ 1313622 w 1426523"/>
                  <a:gd name="connsiteY225" fmla="*/ 373499 h 940150"/>
                  <a:gd name="connsiteX226" fmla="*/ 1323561 w 1426523"/>
                  <a:gd name="connsiteY226" fmla="*/ 366873 h 940150"/>
                  <a:gd name="connsiteX227" fmla="*/ 1331844 w 1426523"/>
                  <a:gd name="connsiteY227" fmla="*/ 356934 h 940150"/>
                  <a:gd name="connsiteX228" fmla="*/ 1343439 w 1426523"/>
                  <a:gd name="connsiteY228" fmla="*/ 346995 h 940150"/>
                  <a:gd name="connsiteX229" fmla="*/ 1364974 w 1426523"/>
                  <a:gd name="connsiteY229" fmla="*/ 328773 h 940150"/>
                  <a:gd name="connsiteX230" fmla="*/ 1369944 w 1426523"/>
                  <a:gd name="connsiteY230" fmla="*/ 323803 h 940150"/>
                  <a:gd name="connsiteX231" fmla="*/ 1379883 w 1426523"/>
                  <a:gd name="connsiteY231" fmla="*/ 310551 h 940150"/>
                  <a:gd name="connsiteX232" fmla="*/ 1384852 w 1426523"/>
                  <a:gd name="connsiteY232" fmla="*/ 308895 h 940150"/>
                  <a:gd name="connsiteX233" fmla="*/ 1394791 w 1426523"/>
                  <a:gd name="connsiteY233" fmla="*/ 302268 h 940150"/>
                  <a:gd name="connsiteX234" fmla="*/ 1399761 w 1426523"/>
                  <a:gd name="connsiteY234" fmla="*/ 297299 h 940150"/>
                  <a:gd name="connsiteX235" fmla="*/ 1411357 w 1426523"/>
                  <a:gd name="connsiteY235" fmla="*/ 290673 h 940150"/>
                  <a:gd name="connsiteX236" fmla="*/ 1421296 w 1426523"/>
                  <a:gd name="connsiteY236" fmla="*/ 280734 h 940150"/>
                  <a:gd name="connsiteX237" fmla="*/ 1426265 w 1426523"/>
                  <a:gd name="connsiteY237" fmla="*/ 277421 h 940150"/>
                  <a:gd name="connsiteX238" fmla="*/ 1419639 w 1426523"/>
                  <a:gd name="connsiteY238" fmla="*/ 279077 h 940150"/>
                  <a:gd name="connsiteX239" fmla="*/ 1373257 w 1426523"/>
                  <a:gd name="connsiteY239" fmla="*/ 282390 h 940150"/>
                  <a:gd name="connsiteX240" fmla="*/ 1358348 w 1426523"/>
                  <a:gd name="connsiteY240" fmla="*/ 284047 h 940150"/>
                  <a:gd name="connsiteX241" fmla="*/ 1302026 w 1426523"/>
                  <a:gd name="connsiteY241" fmla="*/ 280734 h 940150"/>
                  <a:gd name="connsiteX242" fmla="*/ 1268896 w 1426523"/>
                  <a:gd name="connsiteY242" fmla="*/ 279077 h 940150"/>
                  <a:gd name="connsiteX243" fmla="*/ 1205948 w 1426523"/>
                  <a:gd name="connsiteY243" fmla="*/ 272451 h 940150"/>
                  <a:gd name="connsiteX244" fmla="*/ 1179444 w 1426523"/>
                  <a:gd name="connsiteY244" fmla="*/ 270795 h 940150"/>
                  <a:gd name="connsiteX245" fmla="*/ 1149626 w 1426523"/>
                  <a:gd name="connsiteY245" fmla="*/ 265825 h 940150"/>
                  <a:gd name="connsiteX246" fmla="*/ 1138031 w 1426523"/>
                  <a:gd name="connsiteY246" fmla="*/ 262512 h 940150"/>
                  <a:gd name="connsiteX247" fmla="*/ 1118152 w 1426523"/>
                  <a:gd name="connsiteY247" fmla="*/ 259199 h 940150"/>
                  <a:gd name="connsiteX248" fmla="*/ 1113183 w 1426523"/>
                  <a:gd name="connsiteY248" fmla="*/ 255886 h 940150"/>
                  <a:gd name="connsiteX249" fmla="*/ 1108213 w 1426523"/>
                  <a:gd name="connsiteY249" fmla="*/ 254229 h 940150"/>
                  <a:gd name="connsiteX250" fmla="*/ 1106557 w 1426523"/>
                  <a:gd name="connsiteY250" fmla="*/ 249260 h 940150"/>
                  <a:gd name="connsiteX251" fmla="*/ 1116579 w 1426523"/>
                  <a:gd name="connsiteY251" fmla="*/ 247397 h 940150"/>
                  <a:gd name="connsiteX252" fmla="*/ 1129126 w 1426523"/>
                  <a:gd name="connsiteY252" fmla="*/ 233481 h 940150"/>
                  <a:gd name="connsiteX253" fmla="*/ 1130535 w 1426523"/>
                  <a:gd name="connsiteY253" fmla="*/ 227559 h 940150"/>
                  <a:gd name="connsiteX254" fmla="*/ 1151117 w 1426523"/>
                  <a:gd name="connsiteY254" fmla="*/ 215011 h 940150"/>
                  <a:gd name="connsiteX255" fmla="*/ 1147970 w 1426523"/>
                  <a:gd name="connsiteY255" fmla="*/ 201221 h 940150"/>
                  <a:gd name="connsiteX256" fmla="*/ 1154596 w 1426523"/>
                  <a:gd name="connsiteY256" fmla="*/ 194595 h 940150"/>
                  <a:gd name="connsiteX257" fmla="*/ 1161222 w 1426523"/>
                  <a:gd name="connsiteY257" fmla="*/ 192938 h 940150"/>
                  <a:gd name="connsiteX258" fmla="*/ 1169505 w 1426523"/>
                  <a:gd name="connsiteY258" fmla="*/ 189625 h 940150"/>
                  <a:gd name="connsiteX259" fmla="*/ 1174474 w 1426523"/>
                  <a:gd name="connsiteY259" fmla="*/ 187968 h 940150"/>
                  <a:gd name="connsiteX260" fmla="*/ 1181100 w 1426523"/>
                  <a:gd name="connsiteY260" fmla="*/ 184655 h 940150"/>
                  <a:gd name="connsiteX261" fmla="*/ 1186070 w 1426523"/>
                  <a:gd name="connsiteY261" fmla="*/ 182999 h 940150"/>
                  <a:gd name="connsiteX262" fmla="*/ 1194352 w 1426523"/>
                  <a:gd name="connsiteY262" fmla="*/ 179686 h 940150"/>
                  <a:gd name="connsiteX263" fmla="*/ 1202635 w 1426523"/>
                  <a:gd name="connsiteY263" fmla="*/ 178029 h 940150"/>
                  <a:gd name="connsiteX264" fmla="*/ 1207605 w 1426523"/>
                  <a:gd name="connsiteY264" fmla="*/ 174716 h 940150"/>
                  <a:gd name="connsiteX265" fmla="*/ 1212574 w 1426523"/>
                  <a:gd name="connsiteY265" fmla="*/ 173060 h 940150"/>
                  <a:gd name="connsiteX266" fmla="*/ 1219200 w 1426523"/>
                  <a:gd name="connsiteY266" fmla="*/ 166434 h 940150"/>
                  <a:gd name="connsiteX267" fmla="*/ 1229139 w 1426523"/>
                  <a:gd name="connsiteY267" fmla="*/ 143242 h 940150"/>
                  <a:gd name="connsiteX268" fmla="*/ 1232452 w 1426523"/>
                  <a:gd name="connsiteY268" fmla="*/ 136616 h 940150"/>
                  <a:gd name="connsiteX269" fmla="*/ 1235765 w 1426523"/>
                  <a:gd name="connsiteY269" fmla="*/ 126677 h 940150"/>
                  <a:gd name="connsiteX270" fmla="*/ 1240735 w 1426523"/>
                  <a:gd name="connsiteY270" fmla="*/ 123364 h 940150"/>
                  <a:gd name="connsiteX271" fmla="*/ 1242391 w 1426523"/>
                  <a:gd name="connsiteY271" fmla="*/ 118395 h 940150"/>
                  <a:gd name="connsiteX272" fmla="*/ 1239078 w 1426523"/>
                  <a:gd name="connsiteY272" fmla="*/ 96860 h 940150"/>
                  <a:gd name="connsiteX273" fmla="*/ 1237422 w 1426523"/>
                  <a:gd name="connsiteY273" fmla="*/ 91890 h 940150"/>
                  <a:gd name="connsiteX274" fmla="*/ 1234109 w 1426523"/>
                  <a:gd name="connsiteY274" fmla="*/ 86921 h 940150"/>
                  <a:gd name="connsiteX275" fmla="*/ 1232452 w 1426523"/>
                  <a:gd name="connsiteY275" fmla="*/ 76981 h 940150"/>
                  <a:gd name="connsiteX276" fmla="*/ 1230796 w 1426523"/>
                  <a:gd name="connsiteY276" fmla="*/ 70355 h 940150"/>
                  <a:gd name="connsiteX277" fmla="*/ 1227483 w 1426523"/>
                  <a:gd name="connsiteY277" fmla="*/ 47164 h 940150"/>
                  <a:gd name="connsiteX278" fmla="*/ 1222513 w 1426523"/>
                  <a:gd name="connsiteY278" fmla="*/ 33912 h 940150"/>
                  <a:gd name="connsiteX279" fmla="*/ 1220857 w 1426523"/>
                  <a:gd name="connsiteY279" fmla="*/ 27286 h 940150"/>
                  <a:gd name="connsiteX280" fmla="*/ 1210918 w 1426523"/>
                  <a:gd name="connsiteY280" fmla="*/ 17347 h 940150"/>
                  <a:gd name="connsiteX281" fmla="*/ 1200978 w 1426523"/>
                  <a:gd name="connsiteY281" fmla="*/ 10721 h 940150"/>
                  <a:gd name="connsiteX282" fmla="*/ 1101587 w 1426523"/>
                  <a:gd name="connsiteY282" fmla="*/ 9064 h 940150"/>
                  <a:gd name="connsiteX283" fmla="*/ 1088335 w 1426523"/>
                  <a:gd name="connsiteY283" fmla="*/ 12377 h 940150"/>
                  <a:gd name="connsiteX284" fmla="*/ 1078396 w 1426523"/>
                  <a:gd name="connsiteY284" fmla="*/ 14034 h 940150"/>
                  <a:gd name="connsiteX285" fmla="*/ 1058518 w 1426523"/>
                  <a:gd name="connsiteY285" fmla="*/ 15690 h 940150"/>
                  <a:gd name="connsiteX286" fmla="*/ 979253 w 1426523"/>
                  <a:gd name="connsiteY286" fmla="*/ 12336 h 940150"/>
                  <a:gd name="connsiteX287" fmla="*/ 906821 w 1426523"/>
                  <a:gd name="connsiteY287" fmla="*/ 16601 h 940150"/>
                  <a:gd name="connsiteX288" fmla="*/ 824948 w 1426523"/>
                  <a:gd name="connsiteY288" fmla="*/ 20660 h 940150"/>
                  <a:gd name="connsiteX289" fmla="*/ 791818 w 1426523"/>
                  <a:gd name="connsiteY289" fmla="*/ 17347 h 940150"/>
                  <a:gd name="connsiteX290" fmla="*/ 738809 w 1426523"/>
                  <a:gd name="connsiteY290" fmla="*/ 19003 h 940150"/>
                  <a:gd name="connsiteX291" fmla="*/ 727213 w 1426523"/>
                  <a:gd name="connsiteY291" fmla="*/ 22316 h 940150"/>
                  <a:gd name="connsiteX292" fmla="*/ 717274 w 1426523"/>
                  <a:gd name="connsiteY292" fmla="*/ 23973 h 940150"/>
                  <a:gd name="connsiteX293" fmla="*/ 692385 w 1426523"/>
                  <a:gd name="connsiteY293" fmla="*/ 22274 h 940150"/>
                  <a:gd name="connsiteX294" fmla="*/ 639418 w 1426523"/>
                  <a:gd name="connsiteY294" fmla="*/ 23973 h 940150"/>
                  <a:gd name="connsiteX295" fmla="*/ 626165 w 1426523"/>
                  <a:gd name="connsiteY295" fmla="*/ 20660 h 940150"/>
                  <a:gd name="connsiteX296" fmla="*/ 599661 w 1426523"/>
                  <a:gd name="connsiteY296" fmla="*/ 17347 h 940150"/>
                  <a:gd name="connsiteX297" fmla="*/ 528431 w 1426523"/>
                  <a:gd name="connsiteY297" fmla="*/ 20660 h 940150"/>
                  <a:gd name="connsiteX298" fmla="*/ 518491 w 1426523"/>
                  <a:gd name="connsiteY298" fmla="*/ 23973 h 940150"/>
                  <a:gd name="connsiteX299" fmla="*/ 490331 w 1426523"/>
                  <a:gd name="connsiteY299" fmla="*/ 28942 h 940150"/>
                  <a:gd name="connsiteX300" fmla="*/ 438978 w 1426523"/>
                  <a:gd name="connsiteY300" fmla="*/ 25090 h 940150"/>
                  <a:gd name="connsiteX301" fmla="*/ 396861 w 1426523"/>
                  <a:gd name="connsiteY301" fmla="*/ 27245 h 940150"/>
                  <a:gd name="connsiteX302" fmla="*/ 366423 w 1426523"/>
                  <a:gd name="connsiteY302" fmla="*/ 26499 h 940150"/>
                  <a:gd name="connsiteX303" fmla="*/ 339836 w 1426523"/>
                  <a:gd name="connsiteY303" fmla="*/ 27700 h 940150"/>
                  <a:gd name="connsiteX304" fmla="*/ 314035 w 1426523"/>
                  <a:gd name="connsiteY304" fmla="*/ 29356 h 940150"/>
                  <a:gd name="connsiteX305" fmla="*/ 280904 w 1426523"/>
                  <a:gd name="connsiteY305" fmla="*/ 31966 h 940150"/>
                  <a:gd name="connsiteX306" fmla="*/ 253034 w 1426523"/>
                  <a:gd name="connsiteY306" fmla="*/ 25753 h 940150"/>
                  <a:gd name="connsiteX307" fmla="*/ 201391 w 1426523"/>
                  <a:gd name="connsiteY307" fmla="*/ 23310 h 940150"/>
                  <a:gd name="connsiteX308" fmla="*/ 109165 w 1426523"/>
                  <a:gd name="connsiteY308" fmla="*/ 23104 h 940150"/>
                  <a:gd name="connsiteX309" fmla="*/ 49944 w 1426523"/>
                  <a:gd name="connsiteY309" fmla="*/ 14572 h 940150"/>
                  <a:gd name="connsiteX310" fmla="*/ 26505 w 1426523"/>
                  <a:gd name="connsiteY310" fmla="*/ 9602 h 940150"/>
                  <a:gd name="connsiteX311" fmla="*/ 11596 w 1426523"/>
                  <a:gd name="connsiteY311" fmla="*/ 32255 h 940150"/>
                  <a:gd name="connsiteX312" fmla="*/ 14288 w 1426523"/>
                  <a:gd name="connsiteY312" fmla="*/ 8278 h 94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1426523" h="940150">
                    <a:moveTo>
                      <a:pt x="14288" y="8278"/>
                    </a:moveTo>
                    <a:lnTo>
                      <a:pt x="0" y="20660"/>
                    </a:lnTo>
                    <a:cubicBezTo>
                      <a:pt x="3865" y="23421"/>
                      <a:pt x="7887" y="25975"/>
                      <a:pt x="11596" y="28942"/>
                    </a:cubicBezTo>
                    <a:cubicBezTo>
                      <a:pt x="20460" y="36033"/>
                      <a:pt x="12359" y="32511"/>
                      <a:pt x="21535" y="35568"/>
                    </a:cubicBezTo>
                    <a:cubicBezTo>
                      <a:pt x="32709" y="46743"/>
                      <a:pt x="27029" y="44027"/>
                      <a:pt x="36444" y="47164"/>
                    </a:cubicBezTo>
                    <a:cubicBezTo>
                      <a:pt x="37548" y="48821"/>
                      <a:pt x="38202" y="50890"/>
                      <a:pt x="39757" y="52134"/>
                    </a:cubicBezTo>
                    <a:cubicBezTo>
                      <a:pt x="41120" y="53225"/>
                      <a:pt x="43164" y="53009"/>
                      <a:pt x="44726" y="53790"/>
                    </a:cubicBezTo>
                    <a:cubicBezTo>
                      <a:pt x="46507" y="54680"/>
                      <a:pt x="48167" y="55828"/>
                      <a:pt x="49696" y="57103"/>
                    </a:cubicBezTo>
                    <a:cubicBezTo>
                      <a:pt x="57969" y="63997"/>
                      <a:pt x="50900" y="60819"/>
                      <a:pt x="59635" y="63729"/>
                    </a:cubicBezTo>
                    <a:cubicBezTo>
                      <a:pt x="63248" y="74573"/>
                      <a:pt x="58229" y="63930"/>
                      <a:pt x="66261" y="70355"/>
                    </a:cubicBezTo>
                    <a:cubicBezTo>
                      <a:pt x="67816" y="71599"/>
                      <a:pt x="68045" y="74050"/>
                      <a:pt x="69574" y="75325"/>
                    </a:cubicBezTo>
                    <a:cubicBezTo>
                      <a:pt x="72302" y="77599"/>
                      <a:pt x="77718" y="79144"/>
                      <a:pt x="81170" y="80295"/>
                    </a:cubicBezTo>
                    <a:cubicBezTo>
                      <a:pt x="83987" y="88748"/>
                      <a:pt x="81027" y="82337"/>
                      <a:pt x="87796" y="90234"/>
                    </a:cubicBezTo>
                    <a:cubicBezTo>
                      <a:pt x="100539" y="105101"/>
                      <a:pt x="85409" y="89505"/>
                      <a:pt x="97735" y="101829"/>
                    </a:cubicBezTo>
                    <a:cubicBezTo>
                      <a:pt x="102150" y="115080"/>
                      <a:pt x="95527" y="99622"/>
                      <a:pt x="104361" y="108455"/>
                    </a:cubicBezTo>
                    <a:cubicBezTo>
                      <a:pt x="105596" y="109690"/>
                      <a:pt x="105237" y="111863"/>
                      <a:pt x="106018" y="113425"/>
                    </a:cubicBezTo>
                    <a:cubicBezTo>
                      <a:pt x="106908" y="115206"/>
                      <a:pt x="107833" y="117084"/>
                      <a:pt x="109331" y="118395"/>
                    </a:cubicBezTo>
                    <a:cubicBezTo>
                      <a:pt x="112328" y="121017"/>
                      <a:pt x="119270" y="125021"/>
                      <a:pt x="119270" y="125021"/>
                    </a:cubicBezTo>
                    <a:cubicBezTo>
                      <a:pt x="119822" y="126677"/>
                      <a:pt x="119854" y="128612"/>
                      <a:pt x="120926" y="129990"/>
                    </a:cubicBezTo>
                    <a:cubicBezTo>
                      <a:pt x="123802" y="133688"/>
                      <a:pt x="130865" y="139929"/>
                      <a:pt x="130865" y="139929"/>
                    </a:cubicBezTo>
                    <a:cubicBezTo>
                      <a:pt x="133841" y="148856"/>
                      <a:pt x="130511" y="141337"/>
                      <a:pt x="137491" y="149868"/>
                    </a:cubicBezTo>
                    <a:cubicBezTo>
                      <a:pt x="140988" y="154142"/>
                      <a:pt x="144118" y="158703"/>
                      <a:pt x="147431" y="163121"/>
                    </a:cubicBezTo>
                    <a:cubicBezTo>
                      <a:pt x="149087" y="165330"/>
                      <a:pt x="149781" y="168874"/>
                      <a:pt x="152400" y="169747"/>
                    </a:cubicBezTo>
                    <a:lnTo>
                      <a:pt x="157370" y="171403"/>
                    </a:lnTo>
                    <a:cubicBezTo>
                      <a:pt x="157922" y="173060"/>
                      <a:pt x="158245" y="174811"/>
                      <a:pt x="159026" y="176373"/>
                    </a:cubicBezTo>
                    <a:cubicBezTo>
                      <a:pt x="162461" y="183243"/>
                      <a:pt x="167462" y="190280"/>
                      <a:pt x="173935" y="194595"/>
                    </a:cubicBezTo>
                    <a:cubicBezTo>
                      <a:pt x="179911" y="198579"/>
                      <a:pt x="184304" y="201038"/>
                      <a:pt x="188844" y="207847"/>
                    </a:cubicBezTo>
                    <a:cubicBezTo>
                      <a:pt x="192001" y="212582"/>
                      <a:pt x="197233" y="221133"/>
                      <a:pt x="202096" y="222755"/>
                    </a:cubicBezTo>
                    <a:lnTo>
                      <a:pt x="207065" y="224412"/>
                    </a:lnTo>
                    <a:cubicBezTo>
                      <a:pt x="213139" y="223308"/>
                      <a:pt x="219250" y="222393"/>
                      <a:pt x="225287" y="221099"/>
                    </a:cubicBezTo>
                    <a:cubicBezTo>
                      <a:pt x="240221" y="217899"/>
                      <a:pt x="217918" y="221301"/>
                      <a:pt x="236883" y="216129"/>
                    </a:cubicBezTo>
                    <a:cubicBezTo>
                      <a:pt x="240650" y="215102"/>
                      <a:pt x="244613" y="215025"/>
                      <a:pt x="248478" y="214473"/>
                    </a:cubicBezTo>
                    <a:cubicBezTo>
                      <a:pt x="250135" y="213369"/>
                      <a:pt x="251667" y="212050"/>
                      <a:pt x="253448" y="211160"/>
                    </a:cubicBezTo>
                    <a:cubicBezTo>
                      <a:pt x="255010" y="210379"/>
                      <a:pt x="257183" y="210738"/>
                      <a:pt x="258418" y="209503"/>
                    </a:cubicBezTo>
                    <a:cubicBezTo>
                      <a:pt x="261234" y="206687"/>
                      <a:pt x="261267" y="200823"/>
                      <a:pt x="265044" y="199564"/>
                    </a:cubicBezTo>
                    <a:cubicBezTo>
                      <a:pt x="272356" y="197127"/>
                      <a:pt x="268451" y="198689"/>
                      <a:pt x="276639" y="194595"/>
                    </a:cubicBezTo>
                    <a:cubicBezTo>
                      <a:pt x="289891" y="195147"/>
                      <a:pt x="303181" y="195118"/>
                      <a:pt x="316396" y="196251"/>
                    </a:cubicBezTo>
                    <a:cubicBezTo>
                      <a:pt x="344118" y="198627"/>
                      <a:pt x="326561" y="197964"/>
                      <a:pt x="339587" y="201221"/>
                    </a:cubicBezTo>
                    <a:cubicBezTo>
                      <a:pt x="342319" y="201904"/>
                      <a:pt x="345109" y="202325"/>
                      <a:pt x="347870" y="202877"/>
                    </a:cubicBezTo>
                    <a:cubicBezTo>
                      <a:pt x="350631" y="203981"/>
                      <a:pt x="353184" y="206015"/>
                      <a:pt x="356152" y="206190"/>
                    </a:cubicBezTo>
                    <a:cubicBezTo>
                      <a:pt x="367726" y="206871"/>
                      <a:pt x="377186" y="204700"/>
                      <a:pt x="387626" y="201221"/>
                    </a:cubicBezTo>
                    <a:cubicBezTo>
                      <a:pt x="407740" y="187813"/>
                      <a:pt x="378701" y="206541"/>
                      <a:pt x="397565" y="196251"/>
                    </a:cubicBezTo>
                    <a:cubicBezTo>
                      <a:pt x="417817" y="185203"/>
                      <a:pt x="404026" y="190231"/>
                      <a:pt x="415787" y="186312"/>
                    </a:cubicBezTo>
                    <a:cubicBezTo>
                      <a:pt x="424522" y="180489"/>
                      <a:pt x="416686" y="184908"/>
                      <a:pt x="427383" y="181342"/>
                    </a:cubicBezTo>
                    <a:cubicBezTo>
                      <a:pt x="446081" y="175109"/>
                      <a:pt x="426424" y="180339"/>
                      <a:pt x="442291" y="176373"/>
                    </a:cubicBezTo>
                    <a:cubicBezTo>
                      <a:pt x="443948" y="175269"/>
                      <a:pt x="445412" y="173799"/>
                      <a:pt x="447261" y="173060"/>
                    </a:cubicBezTo>
                    <a:cubicBezTo>
                      <a:pt x="453388" y="170609"/>
                      <a:pt x="460641" y="169390"/>
                      <a:pt x="467139" y="168090"/>
                    </a:cubicBezTo>
                    <a:cubicBezTo>
                      <a:pt x="473765" y="168642"/>
                      <a:pt x="480625" y="167920"/>
                      <a:pt x="487018" y="169747"/>
                    </a:cubicBezTo>
                    <a:cubicBezTo>
                      <a:pt x="488932" y="170294"/>
                      <a:pt x="488923" y="173308"/>
                      <a:pt x="490331" y="174716"/>
                    </a:cubicBezTo>
                    <a:cubicBezTo>
                      <a:pt x="491739" y="176124"/>
                      <a:pt x="493771" y="176755"/>
                      <a:pt x="495300" y="178029"/>
                    </a:cubicBezTo>
                    <a:cubicBezTo>
                      <a:pt x="497100" y="179529"/>
                      <a:pt x="498236" y="181837"/>
                      <a:pt x="500270" y="182999"/>
                    </a:cubicBezTo>
                    <a:cubicBezTo>
                      <a:pt x="502247" y="184128"/>
                      <a:pt x="504707" y="184030"/>
                      <a:pt x="506896" y="184655"/>
                    </a:cubicBezTo>
                    <a:cubicBezTo>
                      <a:pt x="508575" y="185135"/>
                      <a:pt x="510209" y="185760"/>
                      <a:pt x="511865" y="186312"/>
                    </a:cubicBezTo>
                    <a:cubicBezTo>
                      <a:pt x="517201" y="191647"/>
                      <a:pt x="516195" y="191688"/>
                      <a:pt x="523461" y="194595"/>
                    </a:cubicBezTo>
                    <a:cubicBezTo>
                      <a:pt x="526703" y="195892"/>
                      <a:pt x="533400" y="197908"/>
                      <a:pt x="533400" y="197908"/>
                    </a:cubicBezTo>
                    <a:cubicBezTo>
                      <a:pt x="534504" y="199564"/>
                      <a:pt x="535305" y="201469"/>
                      <a:pt x="536713" y="202877"/>
                    </a:cubicBezTo>
                    <a:cubicBezTo>
                      <a:pt x="541459" y="207623"/>
                      <a:pt x="541264" y="205153"/>
                      <a:pt x="546652" y="207847"/>
                    </a:cubicBezTo>
                    <a:cubicBezTo>
                      <a:pt x="548433" y="208737"/>
                      <a:pt x="549841" y="210270"/>
                      <a:pt x="551622" y="211160"/>
                    </a:cubicBezTo>
                    <a:cubicBezTo>
                      <a:pt x="553184" y="211941"/>
                      <a:pt x="554849" y="212704"/>
                      <a:pt x="556591" y="212816"/>
                    </a:cubicBezTo>
                    <a:cubicBezTo>
                      <a:pt x="572030" y="213812"/>
                      <a:pt x="587513" y="213921"/>
                      <a:pt x="602974" y="214473"/>
                    </a:cubicBezTo>
                    <a:cubicBezTo>
                      <a:pt x="618253" y="224658"/>
                      <a:pt x="594727" y="209886"/>
                      <a:pt x="616226" y="219442"/>
                    </a:cubicBezTo>
                    <a:cubicBezTo>
                      <a:pt x="618749" y="220563"/>
                      <a:pt x="620605" y="222807"/>
                      <a:pt x="622852" y="224412"/>
                    </a:cubicBezTo>
                    <a:cubicBezTo>
                      <a:pt x="624472" y="225569"/>
                      <a:pt x="626165" y="226621"/>
                      <a:pt x="627822" y="227725"/>
                    </a:cubicBezTo>
                    <a:cubicBezTo>
                      <a:pt x="628374" y="229382"/>
                      <a:pt x="628243" y="231460"/>
                      <a:pt x="629478" y="232695"/>
                    </a:cubicBezTo>
                    <a:cubicBezTo>
                      <a:pt x="630713" y="233930"/>
                      <a:pt x="632886" y="233570"/>
                      <a:pt x="634448" y="234351"/>
                    </a:cubicBezTo>
                    <a:cubicBezTo>
                      <a:pt x="637328" y="235791"/>
                      <a:pt x="639970" y="237664"/>
                      <a:pt x="642731" y="239321"/>
                    </a:cubicBezTo>
                    <a:cubicBezTo>
                      <a:pt x="643283" y="240977"/>
                      <a:pt x="643539" y="242764"/>
                      <a:pt x="644387" y="244290"/>
                    </a:cubicBezTo>
                    <a:cubicBezTo>
                      <a:pt x="646321" y="247771"/>
                      <a:pt x="651013" y="254229"/>
                      <a:pt x="651013" y="254229"/>
                    </a:cubicBezTo>
                    <a:cubicBezTo>
                      <a:pt x="650461" y="256438"/>
                      <a:pt x="650662" y="258990"/>
                      <a:pt x="649357" y="260855"/>
                    </a:cubicBezTo>
                    <a:cubicBezTo>
                      <a:pt x="641269" y="272410"/>
                      <a:pt x="641704" y="270102"/>
                      <a:pt x="631135" y="272451"/>
                    </a:cubicBezTo>
                    <a:cubicBezTo>
                      <a:pt x="628913" y="272945"/>
                      <a:pt x="626641" y="273309"/>
                      <a:pt x="624509" y="274108"/>
                    </a:cubicBezTo>
                    <a:cubicBezTo>
                      <a:pt x="609105" y="279885"/>
                      <a:pt x="628172" y="275707"/>
                      <a:pt x="607944" y="279077"/>
                    </a:cubicBezTo>
                    <a:cubicBezTo>
                      <a:pt x="595246" y="291775"/>
                      <a:pt x="599700" y="283912"/>
                      <a:pt x="596348" y="295642"/>
                    </a:cubicBezTo>
                    <a:cubicBezTo>
                      <a:pt x="595868" y="297321"/>
                      <a:pt x="595243" y="298955"/>
                      <a:pt x="594691" y="300612"/>
                    </a:cubicBezTo>
                    <a:cubicBezTo>
                      <a:pt x="595243" y="303373"/>
                      <a:pt x="595089" y="306377"/>
                      <a:pt x="596348" y="308895"/>
                    </a:cubicBezTo>
                    <a:cubicBezTo>
                      <a:pt x="597396" y="310990"/>
                      <a:pt x="599818" y="312064"/>
                      <a:pt x="601318" y="313864"/>
                    </a:cubicBezTo>
                    <a:cubicBezTo>
                      <a:pt x="604986" y="318265"/>
                      <a:pt x="605000" y="320308"/>
                      <a:pt x="607944" y="325460"/>
                    </a:cubicBezTo>
                    <a:cubicBezTo>
                      <a:pt x="608932" y="327188"/>
                      <a:pt x="610153" y="328773"/>
                      <a:pt x="611257" y="330429"/>
                    </a:cubicBezTo>
                    <a:cubicBezTo>
                      <a:pt x="610705" y="337055"/>
                      <a:pt x="610425" y="343710"/>
                      <a:pt x="609600" y="350308"/>
                    </a:cubicBezTo>
                    <a:cubicBezTo>
                      <a:pt x="609183" y="353642"/>
                      <a:pt x="607389" y="358598"/>
                      <a:pt x="606287" y="361903"/>
                    </a:cubicBezTo>
                    <a:cubicBezTo>
                      <a:pt x="606839" y="364112"/>
                      <a:pt x="606522" y="366751"/>
                      <a:pt x="607944" y="368529"/>
                    </a:cubicBezTo>
                    <a:cubicBezTo>
                      <a:pt x="609035" y="369892"/>
                      <a:pt x="611460" y="369217"/>
                      <a:pt x="612913" y="370186"/>
                    </a:cubicBezTo>
                    <a:cubicBezTo>
                      <a:pt x="614862" y="371485"/>
                      <a:pt x="616083" y="373655"/>
                      <a:pt x="617883" y="375155"/>
                    </a:cubicBezTo>
                    <a:cubicBezTo>
                      <a:pt x="619412" y="376429"/>
                      <a:pt x="621196" y="377364"/>
                      <a:pt x="622852" y="378468"/>
                    </a:cubicBezTo>
                    <a:cubicBezTo>
                      <a:pt x="623404" y="380125"/>
                      <a:pt x="623418" y="382074"/>
                      <a:pt x="624509" y="383438"/>
                    </a:cubicBezTo>
                    <a:cubicBezTo>
                      <a:pt x="625753" y="384993"/>
                      <a:pt x="627949" y="385477"/>
                      <a:pt x="629478" y="386751"/>
                    </a:cubicBezTo>
                    <a:cubicBezTo>
                      <a:pt x="631278" y="388251"/>
                      <a:pt x="633010" y="389872"/>
                      <a:pt x="634448" y="391721"/>
                    </a:cubicBezTo>
                    <a:cubicBezTo>
                      <a:pt x="636893" y="394864"/>
                      <a:pt x="638865" y="398347"/>
                      <a:pt x="641074" y="401660"/>
                    </a:cubicBezTo>
                    <a:cubicBezTo>
                      <a:pt x="647440" y="411209"/>
                      <a:pt x="641929" y="401997"/>
                      <a:pt x="646044" y="411599"/>
                    </a:cubicBezTo>
                    <a:cubicBezTo>
                      <a:pt x="647017" y="413869"/>
                      <a:pt x="648440" y="415932"/>
                      <a:pt x="649357" y="418225"/>
                    </a:cubicBezTo>
                    <a:cubicBezTo>
                      <a:pt x="655271" y="433011"/>
                      <a:pt x="649609" y="423572"/>
                      <a:pt x="655983" y="433134"/>
                    </a:cubicBezTo>
                    <a:cubicBezTo>
                      <a:pt x="656535" y="434790"/>
                      <a:pt x="656791" y="436577"/>
                      <a:pt x="657639" y="438103"/>
                    </a:cubicBezTo>
                    <a:cubicBezTo>
                      <a:pt x="659573" y="441584"/>
                      <a:pt x="663006" y="444265"/>
                      <a:pt x="664265" y="448042"/>
                    </a:cubicBezTo>
                    <a:cubicBezTo>
                      <a:pt x="664817" y="449699"/>
                      <a:pt x="665295" y="451382"/>
                      <a:pt x="665922" y="453012"/>
                    </a:cubicBezTo>
                    <a:cubicBezTo>
                      <a:pt x="668057" y="458563"/>
                      <a:pt x="671105" y="463808"/>
                      <a:pt x="672548" y="469577"/>
                    </a:cubicBezTo>
                    <a:cubicBezTo>
                      <a:pt x="674688" y="478135"/>
                      <a:pt x="672942" y="474309"/>
                      <a:pt x="677518" y="481173"/>
                    </a:cubicBezTo>
                    <a:cubicBezTo>
                      <a:pt x="678381" y="487213"/>
                      <a:pt x="678877" y="493535"/>
                      <a:pt x="680831" y="499395"/>
                    </a:cubicBezTo>
                    <a:cubicBezTo>
                      <a:pt x="681771" y="502216"/>
                      <a:pt x="683040" y="504916"/>
                      <a:pt x="684144" y="507677"/>
                    </a:cubicBezTo>
                    <a:cubicBezTo>
                      <a:pt x="689558" y="545590"/>
                      <a:pt x="681443" y="492522"/>
                      <a:pt x="689113" y="530868"/>
                    </a:cubicBezTo>
                    <a:cubicBezTo>
                      <a:pt x="689696" y="533785"/>
                      <a:pt x="690797" y="548058"/>
                      <a:pt x="692426" y="552403"/>
                    </a:cubicBezTo>
                    <a:cubicBezTo>
                      <a:pt x="693125" y="554267"/>
                      <a:pt x="694635" y="555716"/>
                      <a:pt x="695739" y="557373"/>
                    </a:cubicBezTo>
                    <a:cubicBezTo>
                      <a:pt x="696291" y="560134"/>
                      <a:pt x="696407" y="563019"/>
                      <a:pt x="697396" y="565655"/>
                    </a:cubicBezTo>
                    <a:cubicBezTo>
                      <a:pt x="698095" y="567519"/>
                      <a:pt x="700137" y="568718"/>
                      <a:pt x="700709" y="570625"/>
                    </a:cubicBezTo>
                    <a:cubicBezTo>
                      <a:pt x="701831" y="574365"/>
                      <a:pt x="701243" y="578481"/>
                      <a:pt x="702365" y="582221"/>
                    </a:cubicBezTo>
                    <a:cubicBezTo>
                      <a:pt x="702937" y="584128"/>
                      <a:pt x="704788" y="585409"/>
                      <a:pt x="705678" y="587190"/>
                    </a:cubicBezTo>
                    <a:cubicBezTo>
                      <a:pt x="706459" y="588752"/>
                      <a:pt x="706783" y="590503"/>
                      <a:pt x="707335" y="592160"/>
                    </a:cubicBezTo>
                    <a:cubicBezTo>
                      <a:pt x="706231" y="596577"/>
                      <a:pt x="706058" y="601339"/>
                      <a:pt x="704022" y="605412"/>
                    </a:cubicBezTo>
                    <a:cubicBezTo>
                      <a:pt x="703132" y="607193"/>
                      <a:pt x="700296" y="607170"/>
                      <a:pt x="699052" y="608725"/>
                    </a:cubicBezTo>
                    <a:cubicBezTo>
                      <a:pt x="689908" y="620156"/>
                      <a:pt x="706669" y="607513"/>
                      <a:pt x="692426" y="617008"/>
                    </a:cubicBezTo>
                    <a:cubicBezTo>
                      <a:pt x="690770" y="619769"/>
                      <a:pt x="688897" y="622410"/>
                      <a:pt x="687457" y="625290"/>
                    </a:cubicBezTo>
                    <a:cubicBezTo>
                      <a:pt x="680601" y="639002"/>
                      <a:pt x="691977" y="620995"/>
                      <a:pt x="682487" y="635229"/>
                    </a:cubicBezTo>
                    <a:cubicBezTo>
                      <a:pt x="676628" y="652809"/>
                      <a:pt x="678546" y="645001"/>
                      <a:pt x="675861" y="658421"/>
                    </a:cubicBezTo>
                    <a:cubicBezTo>
                      <a:pt x="676965" y="662286"/>
                      <a:pt x="678019" y="666166"/>
                      <a:pt x="679174" y="670016"/>
                    </a:cubicBezTo>
                    <a:cubicBezTo>
                      <a:pt x="679676" y="671689"/>
                      <a:pt x="680050" y="673424"/>
                      <a:pt x="680831" y="674986"/>
                    </a:cubicBezTo>
                    <a:cubicBezTo>
                      <a:pt x="681721" y="676767"/>
                      <a:pt x="683040" y="678299"/>
                      <a:pt x="684144" y="679955"/>
                    </a:cubicBezTo>
                    <a:cubicBezTo>
                      <a:pt x="683592" y="683268"/>
                      <a:pt x="683216" y="686616"/>
                      <a:pt x="682487" y="689895"/>
                    </a:cubicBezTo>
                    <a:cubicBezTo>
                      <a:pt x="682108" y="691599"/>
                      <a:pt x="682066" y="693630"/>
                      <a:pt x="680831" y="694864"/>
                    </a:cubicBezTo>
                    <a:cubicBezTo>
                      <a:pt x="678015" y="697680"/>
                      <a:pt x="670891" y="701490"/>
                      <a:pt x="670891" y="701490"/>
                    </a:cubicBezTo>
                    <a:cubicBezTo>
                      <a:pt x="670339" y="703699"/>
                      <a:pt x="670132" y="706023"/>
                      <a:pt x="669235" y="708116"/>
                    </a:cubicBezTo>
                    <a:cubicBezTo>
                      <a:pt x="668451" y="709946"/>
                      <a:pt x="666812" y="711305"/>
                      <a:pt x="665922" y="713086"/>
                    </a:cubicBezTo>
                    <a:cubicBezTo>
                      <a:pt x="665141" y="714648"/>
                      <a:pt x="664817" y="716399"/>
                      <a:pt x="664265" y="718055"/>
                    </a:cubicBezTo>
                    <a:cubicBezTo>
                      <a:pt x="663161" y="724681"/>
                      <a:pt x="662119" y="731318"/>
                      <a:pt x="660952" y="737934"/>
                    </a:cubicBezTo>
                    <a:cubicBezTo>
                      <a:pt x="660463" y="740706"/>
                      <a:pt x="660284" y="743580"/>
                      <a:pt x="659296" y="746216"/>
                    </a:cubicBezTo>
                    <a:cubicBezTo>
                      <a:pt x="658597" y="748080"/>
                      <a:pt x="657087" y="749529"/>
                      <a:pt x="655983" y="751186"/>
                    </a:cubicBezTo>
                    <a:cubicBezTo>
                      <a:pt x="660952" y="757812"/>
                      <a:pt x="665774" y="764551"/>
                      <a:pt x="670891" y="771064"/>
                    </a:cubicBezTo>
                    <a:cubicBezTo>
                      <a:pt x="671856" y="772292"/>
                      <a:pt x="673205" y="773177"/>
                      <a:pt x="674205" y="774377"/>
                    </a:cubicBezTo>
                    <a:cubicBezTo>
                      <a:pt x="675972" y="776498"/>
                      <a:pt x="677518" y="778794"/>
                      <a:pt x="679174" y="781003"/>
                    </a:cubicBezTo>
                    <a:cubicBezTo>
                      <a:pt x="679726" y="782660"/>
                      <a:pt x="680351" y="784294"/>
                      <a:pt x="680831" y="785973"/>
                    </a:cubicBezTo>
                    <a:cubicBezTo>
                      <a:pt x="681456" y="788162"/>
                      <a:pt x="681181" y="790734"/>
                      <a:pt x="682487" y="792599"/>
                    </a:cubicBezTo>
                    <a:cubicBezTo>
                      <a:pt x="693317" y="808072"/>
                      <a:pt x="688686" y="798446"/>
                      <a:pt x="699052" y="805851"/>
                    </a:cubicBezTo>
                    <a:cubicBezTo>
                      <a:pt x="703798" y="809241"/>
                      <a:pt x="703459" y="812060"/>
                      <a:pt x="708991" y="814134"/>
                    </a:cubicBezTo>
                    <a:cubicBezTo>
                      <a:pt x="711627" y="815123"/>
                      <a:pt x="714513" y="815238"/>
                      <a:pt x="717274" y="815790"/>
                    </a:cubicBezTo>
                    <a:cubicBezTo>
                      <a:pt x="721691" y="819103"/>
                      <a:pt x="725288" y="823983"/>
                      <a:pt x="730526" y="825729"/>
                    </a:cubicBezTo>
                    <a:cubicBezTo>
                      <a:pt x="732183" y="826281"/>
                      <a:pt x="733934" y="826605"/>
                      <a:pt x="735496" y="827386"/>
                    </a:cubicBezTo>
                    <a:cubicBezTo>
                      <a:pt x="748333" y="833805"/>
                      <a:pt x="732949" y="828195"/>
                      <a:pt x="745435" y="832355"/>
                    </a:cubicBezTo>
                    <a:cubicBezTo>
                      <a:pt x="759679" y="841850"/>
                      <a:pt x="741657" y="830466"/>
                      <a:pt x="755374" y="837325"/>
                    </a:cubicBezTo>
                    <a:cubicBezTo>
                      <a:pt x="757155" y="838215"/>
                      <a:pt x="758423" y="840114"/>
                      <a:pt x="760344" y="840638"/>
                    </a:cubicBezTo>
                    <a:cubicBezTo>
                      <a:pt x="764639" y="841809"/>
                      <a:pt x="769179" y="841743"/>
                      <a:pt x="773596" y="842295"/>
                    </a:cubicBezTo>
                    <a:cubicBezTo>
                      <a:pt x="783925" y="849181"/>
                      <a:pt x="772273" y="842395"/>
                      <a:pt x="788505" y="847264"/>
                    </a:cubicBezTo>
                    <a:cubicBezTo>
                      <a:pt x="790870" y="847973"/>
                      <a:pt x="792819" y="849710"/>
                      <a:pt x="795131" y="850577"/>
                    </a:cubicBezTo>
                    <a:cubicBezTo>
                      <a:pt x="797810" y="851582"/>
                      <a:pt x="807783" y="853439"/>
                      <a:pt x="810039" y="853890"/>
                    </a:cubicBezTo>
                    <a:cubicBezTo>
                      <a:pt x="821669" y="859705"/>
                      <a:pt x="811888" y="855205"/>
                      <a:pt x="821635" y="858860"/>
                    </a:cubicBezTo>
                    <a:cubicBezTo>
                      <a:pt x="824419" y="859904"/>
                      <a:pt x="827097" y="861233"/>
                      <a:pt x="829918" y="862173"/>
                    </a:cubicBezTo>
                    <a:cubicBezTo>
                      <a:pt x="832078" y="862893"/>
                      <a:pt x="834335" y="863277"/>
                      <a:pt x="836544" y="863829"/>
                    </a:cubicBezTo>
                    <a:cubicBezTo>
                      <a:pt x="838753" y="864933"/>
                      <a:pt x="840858" y="866275"/>
                      <a:pt x="843170" y="867142"/>
                    </a:cubicBezTo>
                    <a:cubicBezTo>
                      <a:pt x="845302" y="867941"/>
                      <a:pt x="847607" y="868174"/>
                      <a:pt x="849796" y="868799"/>
                    </a:cubicBezTo>
                    <a:cubicBezTo>
                      <a:pt x="851475" y="869279"/>
                      <a:pt x="853130" y="869842"/>
                      <a:pt x="854765" y="870455"/>
                    </a:cubicBezTo>
                    <a:cubicBezTo>
                      <a:pt x="857549" y="871499"/>
                      <a:pt x="860132" y="873185"/>
                      <a:pt x="863048" y="873768"/>
                    </a:cubicBezTo>
                    <a:cubicBezTo>
                      <a:pt x="868489" y="874856"/>
                      <a:pt x="874085" y="874937"/>
                      <a:pt x="879613" y="875425"/>
                    </a:cubicBezTo>
                    <a:cubicBezTo>
                      <a:pt x="918916" y="878893"/>
                      <a:pt x="912271" y="878294"/>
                      <a:pt x="945874" y="880395"/>
                    </a:cubicBezTo>
                    <a:cubicBezTo>
                      <a:pt x="961887" y="879290"/>
                      <a:pt x="978054" y="879559"/>
                      <a:pt x="993913" y="877081"/>
                    </a:cubicBezTo>
                    <a:cubicBezTo>
                      <a:pt x="996228" y="876719"/>
                      <a:pt x="997358" y="873891"/>
                      <a:pt x="998883" y="872112"/>
                    </a:cubicBezTo>
                    <a:cubicBezTo>
                      <a:pt x="1011641" y="857228"/>
                      <a:pt x="996482" y="872856"/>
                      <a:pt x="1008822" y="860516"/>
                    </a:cubicBezTo>
                    <a:cubicBezTo>
                      <a:pt x="1009374" y="858860"/>
                      <a:pt x="1009387" y="856910"/>
                      <a:pt x="1010478" y="855547"/>
                    </a:cubicBezTo>
                    <a:cubicBezTo>
                      <a:pt x="1011722" y="853992"/>
                      <a:pt x="1013960" y="853557"/>
                      <a:pt x="1015448" y="852234"/>
                    </a:cubicBezTo>
                    <a:cubicBezTo>
                      <a:pt x="1018950" y="849121"/>
                      <a:pt x="1022074" y="845608"/>
                      <a:pt x="1025387" y="842295"/>
                    </a:cubicBezTo>
                    <a:cubicBezTo>
                      <a:pt x="1039906" y="827776"/>
                      <a:pt x="1022139" y="846193"/>
                      <a:pt x="1033670" y="832355"/>
                    </a:cubicBezTo>
                    <a:cubicBezTo>
                      <a:pt x="1040270" y="824435"/>
                      <a:pt x="1036500" y="829997"/>
                      <a:pt x="1043609" y="824073"/>
                    </a:cubicBezTo>
                    <a:cubicBezTo>
                      <a:pt x="1046687" y="821508"/>
                      <a:pt x="1049433" y="817162"/>
                      <a:pt x="1053548" y="815790"/>
                    </a:cubicBezTo>
                    <a:cubicBezTo>
                      <a:pt x="1056734" y="814728"/>
                      <a:pt x="1060174" y="814686"/>
                      <a:pt x="1063487" y="814134"/>
                    </a:cubicBezTo>
                    <a:cubicBezTo>
                      <a:pt x="1070113" y="815238"/>
                      <a:pt x="1077039" y="815188"/>
                      <a:pt x="1083365" y="817447"/>
                    </a:cubicBezTo>
                    <a:cubicBezTo>
                      <a:pt x="1085240" y="818117"/>
                      <a:pt x="1085022" y="821312"/>
                      <a:pt x="1086678" y="822416"/>
                    </a:cubicBezTo>
                    <a:cubicBezTo>
                      <a:pt x="1088573" y="823679"/>
                      <a:pt x="1091096" y="823521"/>
                      <a:pt x="1093305" y="824073"/>
                    </a:cubicBezTo>
                    <a:cubicBezTo>
                      <a:pt x="1094409" y="825729"/>
                      <a:pt x="1095728" y="827261"/>
                      <a:pt x="1096618" y="829042"/>
                    </a:cubicBezTo>
                    <a:cubicBezTo>
                      <a:pt x="1097399" y="830604"/>
                      <a:pt x="1097039" y="832777"/>
                      <a:pt x="1098274" y="834012"/>
                    </a:cubicBezTo>
                    <a:cubicBezTo>
                      <a:pt x="1099509" y="835247"/>
                      <a:pt x="1101587" y="835116"/>
                      <a:pt x="1103244" y="835668"/>
                    </a:cubicBezTo>
                    <a:cubicBezTo>
                      <a:pt x="1106275" y="840215"/>
                      <a:pt x="1114342" y="853725"/>
                      <a:pt x="1119809" y="855547"/>
                    </a:cubicBezTo>
                    <a:lnTo>
                      <a:pt x="1124778" y="857203"/>
                    </a:lnTo>
                    <a:cubicBezTo>
                      <a:pt x="1128963" y="864178"/>
                      <a:pt x="1128919" y="865623"/>
                      <a:pt x="1134718" y="870455"/>
                    </a:cubicBezTo>
                    <a:cubicBezTo>
                      <a:pt x="1136247" y="871729"/>
                      <a:pt x="1138279" y="872360"/>
                      <a:pt x="1139687" y="873768"/>
                    </a:cubicBezTo>
                    <a:cubicBezTo>
                      <a:pt x="1152015" y="886097"/>
                      <a:pt x="1137916" y="875901"/>
                      <a:pt x="1149626" y="883708"/>
                    </a:cubicBezTo>
                    <a:cubicBezTo>
                      <a:pt x="1150730" y="885917"/>
                      <a:pt x="1151193" y="888588"/>
                      <a:pt x="1152939" y="890334"/>
                    </a:cubicBezTo>
                    <a:cubicBezTo>
                      <a:pt x="1167664" y="905059"/>
                      <a:pt x="1152123" y="882069"/>
                      <a:pt x="1164535" y="898616"/>
                    </a:cubicBezTo>
                    <a:cubicBezTo>
                      <a:pt x="1166467" y="901192"/>
                      <a:pt x="1167798" y="904169"/>
                      <a:pt x="1169505" y="906899"/>
                    </a:cubicBezTo>
                    <a:cubicBezTo>
                      <a:pt x="1170560" y="908587"/>
                      <a:pt x="1171851" y="910128"/>
                      <a:pt x="1172818" y="911868"/>
                    </a:cubicBezTo>
                    <a:cubicBezTo>
                      <a:pt x="1174617" y="915106"/>
                      <a:pt x="1175881" y="918632"/>
                      <a:pt x="1177787" y="921808"/>
                    </a:cubicBezTo>
                    <a:cubicBezTo>
                      <a:pt x="1179207" y="924176"/>
                      <a:pt x="1181152" y="926187"/>
                      <a:pt x="1182757" y="928434"/>
                    </a:cubicBezTo>
                    <a:cubicBezTo>
                      <a:pt x="1183914" y="930054"/>
                      <a:pt x="1184966" y="931747"/>
                      <a:pt x="1186070" y="933403"/>
                    </a:cubicBezTo>
                    <a:cubicBezTo>
                      <a:pt x="1186622" y="935060"/>
                      <a:pt x="1186491" y="937138"/>
                      <a:pt x="1187726" y="938373"/>
                    </a:cubicBezTo>
                    <a:cubicBezTo>
                      <a:pt x="1191788" y="942435"/>
                      <a:pt x="1195731" y="938511"/>
                      <a:pt x="1199322" y="936716"/>
                    </a:cubicBezTo>
                    <a:cubicBezTo>
                      <a:pt x="1210471" y="914418"/>
                      <a:pt x="1194652" y="947508"/>
                      <a:pt x="1204291" y="921808"/>
                    </a:cubicBezTo>
                    <a:cubicBezTo>
                      <a:pt x="1204990" y="919944"/>
                      <a:pt x="1206550" y="918527"/>
                      <a:pt x="1207605" y="916838"/>
                    </a:cubicBezTo>
                    <a:cubicBezTo>
                      <a:pt x="1209311" y="914108"/>
                      <a:pt x="1211134" y="911435"/>
                      <a:pt x="1212574" y="908555"/>
                    </a:cubicBezTo>
                    <a:cubicBezTo>
                      <a:pt x="1213904" y="905896"/>
                      <a:pt x="1214443" y="902872"/>
                      <a:pt x="1215887" y="900273"/>
                    </a:cubicBezTo>
                    <a:cubicBezTo>
                      <a:pt x="1217228" y="897860"/>
                      <a:pt x="1219252" y="895894"/>
                      <a:pt x="1220857" y="893647"/>
                    </a:cubicBezTo>
                    <a:cubicBezTo>
                      <a:pt x="1222014" y="892027"/>
                      <a:pt x="1223066" y="890334"/>
                      <a:pt x="1224170" y="888677"/>
                    </a:cubicBezTo>
                    <a:cubicBezTo>
                      <a:pt x="1224722" y="887021"/>
                      <a:pt x="1225045" y="885270"/>
                      <a:pt x="1225826" y="883708"/>
                    </a:cubicBezTo>
                    <a:cubicBezTo>
                      <a:pt x="1226716" y="881927"/>
                      <a:pt x="1229139" y="880729"/>
                      <a:pt x="1229139" y="878738"/>
                    </a:cubicBezTo>
                    <a:cubicBezTo>
                      <a:pt x="1229139" y="876747"/>
                      <a:pt x="1226930" y="875425"/>
                      <a:pt x="1225826" y="873768"/>
                    </a:cubicBezTo>
                    <a:cubicBezTo>
                      <a:pt x="1225274" y="872112"/>
                      <a:pt x="1225261" y="870162"/>
                      <a:pt x="1224170" y="868799"/>
                    </a:cubicBezTo>
                    <a:cubicBezTo>
                      <a:pt x="1222926" y="867244"/>
                      <a:pt x="1220608" y="866894"/>
                      <a:pt x="1219200" y="865486"/>
                    </a:cubicBezTo>
                    <a:cubicBezTo>
                      <a:pt x="1217792" y="864078"/>
                      <a:pt x="1216991" y="862173"/>
                      <a:pt x="1215887" y="860516"/>
                    </a:cubicBezTo>
                    <a:cubicBezTo>
                      <a:pt x="1215335" y="858860"/>
                      <a:pt x="1214125" y="857290"/>
                      <a:pt x="1214231" y="855547"/>
                    </a:cubicBezTo>
                    <a:cubicBezTo>
                      <a:pt x="1218759" y="780828"/>
                      <a:pt x="1211857" y="824088"/>
                      <a:pt x="1222513" y="799225"/>
                    </a:cubicBezTo>
                    <a:cubicBezTo>
                      <a:pt x="1223201" y="797620"/>
                      <a:pt x="1223746" y="795949"/>
                      <a:pt x="1224170" y="794255"/>
                    </a:cubicBezTo>
                    <a:cubicBezTo>
                      <a:pt x="1226831" y="783611"/>
                      <a:pt x="1223049" y="787824"/>
                      <a:pt x="1230796" y="782660"/>
                    </a:cubicBezTo>
                    <a:cubicBezTo>
                      <a:pt x="1239022" y="770320"/>
                      <a:pt x="1228449" y="785476"/>
                      <a:pt x="1239078" y="772721"/>
                    </a:cubicBezTo>
                    <a:cubicBezTo>
                      <a:pt x="1240353" y="771191"/>
                      <a:pt x="1240861" y="769026"/>
                      <a:pt x="1242391" y="767751"/>
                    </a:cubicBezTo>
                    <a:cubicBezTo>
                      <a:pt x="1244288" y="766170"/>
                      <a:pt x="1246924" y="765747"/>
                      <a:pt x="1249018" y="764438"/>
                    </a:cubicBezTo>
                    <a:cubicBezTo>
                      <a:pt x="1260481" y="757274"/>
                      <a:pt x="1250849" y="761066"/>
                      <a:pt x="1260613" y="757812"/>
                    </a:cubicBezTo>
                    <a:cubicBezTo>
                      <a:pt x="1285092" y="733333"/>
                      <a:pt x="1247076" y="769373"/>
                      <a:pt x="1277178" y="747873"/>
                    </a:cubicBezTo>
                    <a:cubicBezTo>
                      <a:pt x="1289902" y="738785"/>
                      <a:pt x="1286530" y="735667"/>
                      <a:pt x="1297057" y="729651"/>
                    </a:cubicBezTo>
                    <a:cubicBezTo>
                      <a:pt x="1298573" y="728785"/>
                      <a:pt x="1300370" y="728547"/>
                      <a:pt x="1302026" y="727995"/>
                    </a:cubicBezTo>
                    <a:cubicBezTo>
                      <a:pt x="1309951" y="716106"/>
                      <a:pt x="1305836" y="720870"/>
                      <a:pt x="1313622" y="713086"/>
                    </a:cubicBezTo>
                    <a:cubicBezTo>
                      <a:pt x="1322106" y="696118"/>
                      <a:pt x="1314795" y="712947"/>
                      <a:pt x="1318591" y="674986"/>
                    </a:cubicBezTo>
                    <a:cubicBezTo>
                      <a:pt x="1319205" y="668843"/>
                      <a:pt x="1320800" y="662838"/>
                      <a:pt x="1321905" y="656764"/>
                    </a:cubicBezTo>
                    <a:cubicBezTo>
                      <a:pt x="1322457" y="650690"/>
                      <a:pt x="1323882" y="644633"/>
                      <a:pt x="1323561" y="638542"/>
                    </a:cubicBezTo>
                    <a:cubicBezTo>
                      <a:pt x="1323322" y="633995"/>
                      <a:pt x="1321272" y="629727"/>
                      <a:pt x="1320248" y="625290"/>
                    </a:cubicBezTo>
                    <a:cubicBezTo>
                      <a:pt x="1319615" y="622547"/>
                      <a:pt x="1319400" y="619705"/>
                      <a:pt x="1318591" y="617008"/>
                    </a:cubicBezTo>
                    <a:cubicBezTo>
                      <a:pt x="1317736" y="614160"/>
                      <a:pt x="1316117" y="611578"/>
                      <a:pt x="1315278" y="608725"/>
                    </a:cubicBezTo>
                    <a:cubicBezTo>
                      <a:pt x="1313351" y="602173"/>
                      <a:pt x="1314407" y="594311"/>
                      <a:pt x="1310309" y="588847"/>
                    </a:cubicBezTo>
                    <a:cubicBezTo>
                      <a:pt x="1308652" y="586638"/>
                      <a:pt x="1306922" y="584483"/>
                      <a:pt x="1305339" y="582221"/>
                    </a:cubicBezTo>
                    <a:cubicBezTo>
                      <a:pt x="1303055" y="578959"/>
                      <a:pt x="1298713" y="572281"/>
                      <a:pt x="1298713" y="572281"/>
                    </a:cubicBezTo>
                    <a:cubicBezTo>
                      <a:pt x="1295460" y="562519"/>
                      <a:pt x="1299250" y="572147"/>
                      <a:pt x="1292087" y="560686"/>
                    </a:cubicBezTo>
                    <a:cubicBezTo>
                      <a:pt x="1290778" y="558592"/>
                      <a:pt x="1289878" y="556269"/>
                      <a:pt x="1288774" y="554060"/>
                    </a:cubicBezTo>
                    <a:cubicBezTo>
                      <a:pt x="1288222" y="551851"/>
                      <a:pt x="1287492" y="549680"/>
                      <a:pt x="1287118" y="547434"/>
                    </a:cubicBezTo>
                    <a:cubicBezTo>
                      <a:pt x="1283176" y="523779"/>
                      <a:pt x="1282996" y="477082"/>
                      <a:pt x="1282148" y="466264"/>
                    </a:cubicBezTo>
                    <a:cubicBezTo>
                      <a:pt x="1281708" y="460650"/>
                      <a:pt x="1279939" y="455221"/>
                      <a:pt x="1278835" y="449699"/>
                    </a:cubicBezTo>
                    <a:cubicBezTo>
                      <a:pt x="1279417" y="444460"/>
                      <a:pt x="1279881" y="434208"/>
                      <a:pt x="1282148" y="428164"/>
                    </a:cubicBezTo>
                    <a:cubicBezTo>
                      <a:pt x="1283015" y="425852"/>
                      <a:pt x="1284488" y="423808"/>
                      <a:pt x="1285461" y="421538"/>
                    </a:cubicBezTo>
                    <a:cubicBezTo>
                      <a:pt x="1286149" y="419933"/>
                      <a:pt x="1286337" y="418130"/>
                      <a:pt x="1287118" y="416568"/>
                    </a:cubicBezTo>
                    <a:cubicBezTo>
                      <a:pt x="1288008" y="414787"/>
                      <a:pt x="1289376" y="413287"/>
                      <a:pt x="1290431" y="411599"/>
                    </a:cubicBezTo>
                    <a:cubicBezTo>
                      <a:pt x="1292137" y="408869"/>
                      <a:pt x="1293960" y="406196"/>
                      <a:pt x="1295400" y="403316"/>
                    </a:cubicBezTo>
                    <a:cubicBezTo>
                      <a:pt x="1302989" y="388139"/>
                      <a:pt x="1288011" y="411744"/>
                      <a:pt x="1302026" y="391721"/>
                    </a:cubicBezTo>
                    <a:cubicBezTo>
                      <a:pt x="1304309" y="388459"/>
                      <a:pt x="1306603" y="385195"/>
                      <a:pt x="1308652" y="381781"/>
                    </a:cubicBezTo>
                    <a:cubicBezTo>
                      <a:pt x="1310309" y="379020"/>
                      <a:pt x="1311345" y="375776"/>
                      <a:pt x="1313622" y="373499"/>
                    </a:cubicBezTo>
                    <a:cubicBezTo>
                      <a:pt x="1316438" y="370684"/>
                      <a:pt x="1323561" y="366873"/>
                      <a:pt x="1323561" y="366873"/>
                    </a:cubicBezTo>
                    <a:cubicBezTo>
                      <a:pt x="1326820" y="361984"/>
                      <a:pt x="1327059" y="360922"/>
                      <a:pt x="1331844" y="356934"/>
                    </a:cubicBezTo>
                    <a:cubicBezTo>
                      <a:pt x="1340357" y="349840"/>
                      <a:pt x="1333922" y="358242"/>
                      <a:pt x="1343439" y="346995"/>
                    </a:cubicBezTo>
                    <a:cubicBezTo>
                      <a:pt x="1358861" y="328769"/>
                      <a:pt x="1348129" y="334388"/>
                      <a:pt x="1364974" y="328773"/>
                    </a:cubicBezTo>
                    <a:cubicBezTo>
                      <a:pt x="1366631" y="327116"/>
                      <a:pt x="1368538" y="325677"/>
                      <a:pt x="1369944" y="323803"/>
                    </a:cubicBezTo>
                    <a:cubicBezTo>
                      <a:pt x="1374227" y="318092"/>
                      <a:pt x="1374013" y="314465"/>
                      <a:pt x="1379883" y="310551"/>
                    </a:cubicBezTo>
                    <a:cubicBezTo>
                      <a:pt x="1381336" y="309583"/>
                      <a:pt x="1383196" y="309447"/>
                      <a:pt x="1384852" y="308895"/>
                    </a:cubicBezTo>
                    <a:cubicBezTo>
                      <a:pt x="1400703" y="293044"/>
                      <a:pt x="1380411" y="311855"/>
                      <a:pt x="1394791" y="302268"/>
                    </a:cubicBezTo>
                    <a:cubicBezTo>
                      <a:pt x="1396740" y="300969"/>
                      <a:pt x="1397855" y="298661"/>
                      <a:pt x="1399761" y="297299"/>
                    </a:cubicBezTo>
                    <a:cubicBezTo>
                      <a:pt x="1407391" y="291849"/>
                      <a:pt x="1404958" y="296361"/>
                      <a:pt x="1411357" y="290673"/>
                    </a:cubicBezTo>
                    <a:cubicBezTo>
                      <a:pt x="1414859" y="287560"/>
                      <a:pt x="1417398" y="283333"/>
                      <a:pt x="1421296" y="280734"/>
                    </a:cubicBezTo>
                    <a:cubicBezTo>
                      <a:pt x="1422952" y="279630"/>
                      <a:pt x="1427673" y="278829"/>
                      <a:pt x="1426265" y="277421"/>
                    </a:cubicBezTo>
                    <a:cubicBezTo>
                      <a:pt x="1424655" y="275811"/>
                      <a:pt x="1421906" y="278865"/>
                      <a:pt x="1419639" y="279077"/>
                    </a:cubicBezTo>
                    <a:cubicBezTo>
                      <a:pt x="1404207" y="280524"/>
                      <a:pt x="1388706" y="281137"/>
                      <a:pt x="1373257" y="282390"/>
                    </a:cubicBezTo>
                    <a:cubicBezTo>
                      <a:pt x="1368273" y="282794"/>
                      <a:pt x="1363318" y="283495"/>
                      <a:pt x="1358348" y="284047"/>
                    </a:cubicBezTo>
                    <a:lnTo>
                      <a:pt x="1302026" y="280734"/>
                    </a:lnTo>
                    <a:cubicBezTo>
                      <a:pt x="1290986" y="280121"/>
                      <a:pt x="1279922" y="279904"/>
                      <a:pt x="1268896" y="279077"/>
                    </a:cubicBezTo>
                    <a:cubicBezTo>
                      <a:pt x="1228776" y="276068"/>
                      <a:pt x="1244128" y="275819"/>
                      <a:pt x="1205948" y="272451"/>
                    </a:cubicBezTo>
                    <a:cubicBezTo>
                      <a:pt x="1197130" y="271673"/>
                      <a:pt x="1188279" y="271347"/>
                      <a:pt x="1179444" y="270795"/>
                    </a:cubicBezTo>
                    <a:cubicBezTo>
                      <a:pt x="1142817" y="261636"/>
                      <a:pt x="1192645" y="273416"/>
                      <a:pt x="1149626" y="265825"/>
                    </a:cubicBezTo>
                    <a:cubicBezTo>
                      <a:pt x="1145667" y="265126"/>
                      <a:pt x="1141931" y="263487"/>
                      <a:pt x="1138031" y="262512"/>
                    </a:cubicBezTo>
                    <a:cubicBezTo>
                      <a:pt x="1131565" y="260895"/>
                      <a:pt x="1124707" y="260135"/>
                      <a:pt x="1118152" y="259199"/>
                    </a:cubicBezTo>
                    <a:cubicBezTo>
                      <a:pt x="1116496" y="258095"/>
                      <a:pt x="1114964" y="256776"/>
                      <a:pt x="1113183" y="255886"/>
                    </a:cubicBezTo>
                    <a:cubicBezTo>
                      <a:pt x="1111621" y="255105"/>
                      <a:pt x="1109448" y="255464"/>
                      <a:pt x="1108213" y="254229"/>
                    </a:cubicBezTo>
                    <a:cubicBezTo>
                      <a:pt x="1106978" y="252994"/>
                      <a:pt x="1105163" y="250399"/>
                      <a:pt x="1106557" y="249260"/>
                    </a:cubicBezTo>
                    <a:cubicBezTo>
                      <a:pt x="1107951" y="248121"/>
                      <a:pt x="1117683" y="249606"/>
                      <a:pt x="1116579" y="247397"/>
                    </a:cubicBezTo>
                    <a:cubicBezTo>
                      <a:pt x="1120340" y="244767"/>
                      <a:pt x="1126800" y="236787"/>
                      <a:pt x="1129126" y="233481"/>
                    </a:cubicBezTo>
                    <a:cubicBezTo>
                      <a:pt x="1131452" y="230175"/>
                      <a:pt x="1126870" y="230637"/>
                      <a:pt x="1130535" y="227559"/>
                    </a:cubicBezTo>
                    <a:cubicBezTo>
                      <a:pt x="1134200" y="224481"/>
                      <a:pt x="1148211" y="219401"/>
                      <a:pt x="1151117" y="215011"/>
                    </a:cubicBezTo>
                    <a:cubicBezTo>
                      <a:pt x="1154023" y="210621"/>
                      <a:pt x="1145209" y="202325"/>
                      <a:pt x="1147970" y="201221"/>
                    </a:cubicBezTo>
                    <a:cubicBezTo>
                      <a:pt x="1150179" y="199012"/>
                      <a:pt x="1151947" y="196251"/>
                      <a:pt x="1154596" y="194595"/>
                    </a:cubicBezTo>
                    <a:cubicBezTo>
                      <a:pt x="1156527" y="193388"/>
                      <a:pt x="1159062" y="193658"/>
                      <a:pt x="1161222" y="192938"/>
                    </a:cubicBezTo>
                    <a:cubicBezTo>
                      <a:pt x="1164043" y="191998"/>
                      <a:pt x="1166721" y="190669"/>
                      <a:pt x="1169505" y="189625"/>
                    </a:cubicBezTo>
                    <a:cubicBezTo>
                      <a:pt x="1171140" y="189012"/>
                      <a:pt x="1172869" y="188656"/>
                      <a:pt x="1174474" y="187968"/>
                    </a:cubicBezTo>
                    <a:cubicBezTo>
                      <a:pt x="1176744" y="186995"/>
                      <a:pt x="1178830" y="185628"/>
                      <a:pt x="1181100" y="184655"/>
                    </a:cubicBezTo>
                    <a:cubicBezTo>
                      <a:pt x="1182705" y="183967"/>
                      <a:pt x="1184435" y="183612"/>
                      <a:pt x="1186070" y="182999"/>
                    </a:cubicBezTo>
                    <a:cubicBezTo>
                      <a:pt x="1188854" y="181955"/>
                      <a:pt x="1191504" y="180540"/>
                      <a:pt x="1194352" y="179686"/>
                    </a:cubicBezTo>
                    <a:cubicBezTo>
                      <a:pt x="1197049" y="178877"/>
                      <a:pt x="1199874" y="178581"/>
                      <a:pt x="1202635" y="178029"/>
                    </a:cubicBezTo>
                    <a:cubicBezTo>
                      <a:pt x="1204292" y="176925"/>
                      <a:pt x="1205824" y="175606"/>
                      <a:pt x="1207605" y="174716"/>
                    </a:cubicBezTo>
                    <a:cubicBezTo>
                      <a:pt x="1209167" y="173935"/>
                      <a:pt x="1211339" y="174295"/>
                      <a:pt x="1212574" y="173060"/>
                    </a:cubicBezTo>
                    <a:cubicBezTo>
                      <a:pt x="1221408" y="164226"/>
                      <a:pt x="1205951" y="170849"/>
                      <a:pt x="1219200" y="166434"/>
                    </a:cubicBezTo>
                    <a:cubicBezTo>
                      <a:pt x="1222513" y="158703"/>
                      <a:pt x="1225723" y="150928"/>
                      <a:pt x="1229139" y="143242"/>
                    </a:cubicBezTo>
                    <a:cubicBezTo>
                      <a:pt x="1230142" y="140985"/>
                      <a:pt x="1231535" y="138909"/>
                      <a:pt x="1232452" y="136616"/>
                    </a:cubicBezTo>
                    <a:cubicBezTo>
                      <a:pt x="1233749" y="133374"/>
                      <a:pt x="1233914" y="129638"/>
                      <a:pt x="1235765" y="126677"/>
                    </a:cubicBezTo>
                    <a:cubicBezTo>
                      <a:pt x="1236820" y="124989"/>
                      <a:pt x="1239078" y="124468"/>
                      <a:pt x="1240735" y="123364"/>
                    </a:cubicBezTo>
                    <a:cubicBezTo>
                      <a:pt x="1241287" y="121708"/>
                      <a:pt x="1242500" y="120137"/>
                      <a:pt x="1242391" y="118395"/>
                    </a:cubicBezTo>
                    <a:cubicBezTo>
                      <a:pt x="1241938" y="111146"/>
                      <a:pt x="1240416" y="103998"/>
                      <a:pt x="1239078" y="96860"/>
                    </a:cubicBezTo>
                    <a:cubicBezTo>
                      <a:pt x="1238756" y="95144"/>
                      <a:pt x="1238203" y="93452"/>
                      <a:pt x="1237422" y="91890"/>
                    </a:cubicBezTo>
                    <a:cubicBezTo>
                      <a:pt x="1236532" y="90109"/>
                      <a:pt x="1235213" y="88577"/>
                      <a:pt x="1234109" y="86921"/>
                    </a:cubicBezTo>
                    <a:cubicBezTo>
                      <a:pt x="1233557" y="83608"/>
                      <a:pt x="1233111" y="80275"/>
                      <a:pt x="1232452" y="76981"/>
                    </a:cubicBezTo>
                    <a:cubicBezTo>
                      <a:pt x="1232006" y="74749"/>
                      <a:pt x="1231170" y="72601"/>
                      <a:pt x="1230796" y="70355"/>
                    </a:cubicBezTo>
                    <a:cubicBezTo>
                      <a:pt x="1229512" y="62652"/>
                      <a:pt x="1228840" y="54854"/>
                      <a:pt x="1227483" y="47164"/>
                    </a:cubicBezTo>
                    <a:cubicBezTo>
                      <a:pt x="1227048" y="44700"/>
                      <a:pt x="1222791" y="34746"/>
                      <a:pt x="1222513" y="33912"/>
                    </a:cubicBezTo>
                    <a:cubicBezTo>
                      <a:pt x="1221793" y="31752"/>
                      <a:pt x="1222163" y="29151"/>
                      <a:pt x="1220857" y="27286"/>
                    </a:cubicBezTo>
                    <a:cubicBezTo>
                      <a:pt x="1218170" y="23448"/>
                      <a:pt x="1214231" y="20660"/>
                      <a:pt x="1210918" y="17347"/>
                    </a:cubicBezTo>
                    <a:cubicBezTo>
                      <a:pt x="1204713" y="11142"/>
                      <a:pt x="1208171" y="13118"/>
                      <a:pt x="1200978" y="10721"/>
                    </a:cubicBezTo>
                    <a:cubicBezTo>
                      <a:pt x="1170063" y="-9891"/>
                      <a:pt x="1194130" y="4793"/>
                      <a:pt x="1101587" y="9064"/>
                    </a:cubicBezTo>
                    <a:cubicBezTo>
                      <a:pt x="1097039" y="9274"/>
                      <a:pt x="1092787" y="11423"/>
                      <a:pt x="1088335" y="12377"/>
                    </a:cubicBezTo>
                    <a:cubicBezTo>
                      <a:pt x="1085051" y="13081"/>
                      <a:pt x="1081734" y="13663"/>
                      <a:pt x="1078396" y="14034"/>
                    </a:cubicBezTo>
                    <a:cubicBezTo>
                      <a:pt x="1071788" y="14768"/>
                      <a:pt x="1065159" y="15363"/>
                      <a:pt x="1058518" y="15690"/>
                    </a:cubicBezTo>
                    <a:lnTo>
                      <a:pt x="979253" y="12336"/>
                    </a:lnTo>
                    <a:lnTo>
                      <a:pt x="906821" y="16601"/>
                    </a:lnTo>
                    <a:cubicBezTo>
                      <a:pt x="879212" y="16049"/>
                      <a:pt x="844115" y="20536"/>
                      <a:pt x="824948" y="20660"/>
                    </a:cubicBezTo>
                    <a:cubicBezTo>
                      <a:pt x="805781" y="20784"/>
                      <a:pt x="802914" y="17560"/>
                      <a:pt x="791818" y="17347"/>
                    </a:cubicBezTo>
                    <a:cubicBezTo>
                      <a:pt x="774143" y="17007"/>
                      <a:pt x="756479" y="18451"/>
                      <a:pt x="738809" y="19003"/>
                    </a:cubicBezTo>
                    <a:cubicBezTo>
                      <a:pt x="734944" y="20107"/>
                      <a:pt x="731130" y="21412"/>
                      <a:pt x="727213" y="22316"/>
                    </a:cubicBezTo>
                    <a:cubicBezTo>
                      <a:pt x="723940" y="23071"/>
                      <a:pt x="723079" y="23980"/>
                      <a:pt x="717274" y="23973"/>
                    </a:cubicBezTo>
                    <a:cubicBezTo>
                      <a:pt x="711469" y="23966"/>
                      <a:pt x="726775" y="17363"/>
                      <a:pt x="692385" y="22274"/>
                    </a:cubicBezTo>
                    <a:cubicBezTo>
                      <a:pt x="668391" y="21012"/>
                      <a:pt x="650455" y="24242"/>
                      <a:pt x="639418" y="23973"/>
                    </a:cubicBezTo>
                    <a:cubicBezTo>
                      <a:pt x="628381" y="23704"/>
                      <a:pt x="630657" y="21409"/>
                      <a:pt x="626165" y="20660"/>
                    </a:cubicBezTo>
                    <a:cubicBezTo>
                      <a:pt x="617383" y="19196"/>
                      <a:pt x="608496" y="18451"/>
                      <a:pt x="599661" y="17347"/>
                    </a:cubicBezTo>
                    <a:cubicBezTo>
                      <a:pt x="598943" y="17372"/>
                      <a:pt x="540968" y="18779"/>
                      <a:pt x="528431" y="20660"/>
                    </a:cubicBezTo>
                    <a:cubicBezTo>
                      <a:pt x="524977" y="21178"/>
                      <a:pt x="521849" y="23014"/>
                      <a:pt x="518491" y="23973"/>
                    </a:cubicBezTo>
                    <a:cubicBezTo>
                      <a:pt x="504090" y="28088"/>
                      <a:pt x="505700" y="27235"/>
                      <a:pt x="490331" y="28942"/>
                    </a:cubicBezTo>
                    <a:cubicBezTo>
                      <a:pt x="469543" y="33561"/>
                      <a:pt x="454556" y="25373"/>
                      <a:pt x="438978" y="25090"/>
                    </a:cubicBezTo>
                    <a:cubicBezTo>
                      <a:pt x="423400" y="24807"/>
                      <a:pt x="411217" y="27797"/>
                      <a:pt x="396861" y="27245"/>
                    </a:cubicBezTo>
                    <a:cubicBezTo>
                      <a:pt x="380215" y="32792"/>
                      <a:pt x="375927" y="26423"/>
                      <a:pt x="366423" y="26499"/>
                    </a:cubicBezTo>
                    <a:cubicBezTo>
                      <a:pt x="356919" y="26575"/>
                      <a:pt x="344253" y="28252"/>
                      <a:pt x="339836" y="27700"/>
                    </a:cubicBezTo>
                    <a:lnTo>
                      <a:pt x="314035" y="29356"/>
                    </a:lnTo>
                    <a:cubicBezTo>
                      <a:pt x="302996" y="29987"/>
                      <a:pt x="291071" y="32566"/>
                      <a:pt x="280904" y="31966"/>
                    </a:cubicBezTo>
                    <a:cubicBezTo>
                      <a:pt x="270737" y="31366"/>
                      <a:pt x="265182" y="24649"/>
                      <a:pt x="253034" y="25753"/>
                    </a:cubicBezTo>
                    <a:cubicBezTo>
                      <a:pt x="239941" y="22882"/>
                      <a:pt x="225369" y="23751"/>
                      <a:pt x="201391" y="23310"/>
                    </a:cubicBezTo>
                    <a:cubicBezTo>
                      <a:pt x="177413" y="22869"/>
                      <a:pt x="134406" y="24560"/>
                      <a:pt x="109165" y="23104"/>
                    </a:cubicBezTo>
                    <a:cubicBezTo>
                      <a:pt x="83924" y="21648"/>
                      <a:pt x="63721" y="16822"/>
                      <a:pt x="49944" y="14572"/>
                    </a:cubicBezTo>
                    <a:cubicBezTo>
                      <a:pt x="36167" y="12322"/>
                      <a:pt x="36816" y="13038"/>
                      <a:pt x="26505" y="9602"/>
                    </a:cubicBezTo>
                    <a:cubicBezTo>
                      <a:pt x="15212" y="2074"/>
                      <a:pt x="29451" y="38207"/>
                      <a:pt x="11596" y="32255"/>
                    </a:cubicBezTo>
                    <a:cubicBezTo>
                      <a:pt x="-1098" y="28023"/>
                      <a:pt x="16221" y="10210"/>
                      <a:pt x="14288" y="827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7" name="Freeform: Shape 36">
                <a:extLst>
                  <a:ext uri="{FF2B5EF4-FFF2-40B4-BE49-F238E27FC236}">
                    <a16:creationId xmlns:a16="http://schemas.microsoft.com/office/drawing/2014/main" id="{6F2A8D89-62F9-4597-8BE6-05A194D01F20}"/>
                  </a:ext>
                </a:extLst>
              </p:cNvPr>
              <p:cNvSpPr/>
              <p:nvPr/>
            </p:nvSpPr>
            <p:spPr>
              <a:xfrm>
                <a:off x="5570883" y="4495292"/>
                <a:ext cx="164103" cy="273676"/>
              </a:xfrm>
              <a:custGeom>
                <a:avLst/>
                <a:gdLst>
                  <a:gd name="connsiteX0" fmla="*/ 28160 w 164103"/>
                  <a:gd name="connsiteY0" fmla="*/ 135835 h 273676"/>
                  <a:gd name="connsiteX1" fmla="*/ 28160 w 164103"/>
                  <a:gd name="connsiteY1" fmla="*/ 135835 h 273676"/>
                  <a:gd name="connsiteX2" fmla="*/ 44726 w 164103"/>
                  <a:gd name="connsiteY2" fmla="*/ 120926 h 273676"/>
                  <a:gd name="connsiteX3" fmla="*/ 51352 w 164103"/>
                  <a:gd name="connsiteY3" fmla="*/ 115957 h 273676"/>
                  <a:gd name="connsiteX4" fmla="*/ 56321 w 164103"/>
                  <a:gd name="connsiteY4" fmla="*/ 114300 h 273676"/>
                  <a:gd name="connsiteX5" fmla="*/ 62947 w 164103"/>
                  <a:gd name="connsiteY5" fmla="*/ 110987 h 273676"/>
                  <a:gd name="connsiteX6" fmla="*/ 72887 w 164103"/>
                  <a:gd name="connsiteY6" fmla="*/ 109331 h 273676"/>
                  <a:gd name="connsiteX7" fmla="*/ 84482 w 164103"/>
                  <a:gd name="connsiteY7" fmla="*/ 104361 h 273676"/>
                  <a:gd name="connsiteX8" fmla="*/ 87795 w 164103"/>
                  <a:gd name="connsiteY8" fmla="*/ 97735 h 273676"/>
                  <a:gd name="connsiteX9" fmla="*/ 96078 w 164103"/>
                  <a:gd name="connsiteY9" fmla="*/ 89453 h 273676"/>
                  <a:gd name="connsiteX10" fmla="*/ 99391 w 164103"/>
                  <a:gd name="connsiteY10" fmla="*/ 84483 h 273676"/>
                  <a:gd name="connsiteX11" fmla="*/ 101047 w 164103"/>
                  <a:gd name="connsiteY11" fmla="*/ 77857 h 273676"/>
                  <a:gd name="connsiteX12" fmla="*/ 109330 w 164103"/>
                  <a:gd name="connsiteY12" fmla="*/ 71231 h 273676"/>
                  <a:gd name="connsiteX13" fmla="*/ 114300 w 164103"/>
                  <a:gd name="connsiteY13" fmla="*/ 66261 h 273676"/>
                  <a:gd name="connsiteX14" fmla="*/ 115956 w 164103"/>
                  <a:gd name="connsiteY14" fmla="*/ 61292 h 273676"/>
                  <a:gd name="connsiteX15" fmla="*/ 120926 w 164103"/>
                  <a:gd name="connsiteY15" fmla="*/ 59635 h 273676"/>
                  <a:gd name="connsiteX16" fmla="*/ 125895 w 164103"/>
                  <a:gd name="connsiteY16" fmla="*/ 56322 h 273676"/>
                  <a:gd name="connsiteX17" fmla="*/ 127552 w 164103"/>
                  <a:gd name="connsiteY17" fmla="*/ 49696 h 273676"/>
                  <a:gd name="connsiteX18" fmla="*/ 130865 w 164103"/>
                  <a:gd name="connsiteY18" fmla="*/ 44726 h 273676"/>
                  <a:gd name="connsiteX19" fmla="*/ 132521 w 164103"/>
                  <a:gd name="connsiteY19" fmla="*/ 39757 h 273676"/>
                  <a:gd name="connsiteX20" fmla="*/ 135834 w 164103"/>
                  <a:gd name="connsiteY20" fmla="*/ 33131 h 273676"/>
                  <a:gd name="connsiteX21" fmla="*/ 142460 w 164103"/>
                  <a:gd name="connsiteY21" fmla="*/ 18222 h 273676"/>
                  <a:gd name="connsiteX22" fmla="*/ 147430 w 164103"/>
                  <a:gd name="connsiteY22" fmla="*/ 16566 h 273676"/>
                  <a:gd name="connsiteX23" fmla="*/ 152400 w 164103"/>
                  <a:gd name="connsiteY23" fmla="*/ 11596 h 273676"/>
                  <a:gd name="connsiteX24" fmla="*/ 155713 w 164103"/>
                  <a:gd name="connsiteY24" fmla="*/ 0 h 273676"/>
                  <a:gd name="connsiteX25" fmla="*/ 160682 w 164103"/>
                  <a:gd name="connsiteY25" fmla="*/ 3313 h 273676"/>
                  <a:gd name="connsiteX26" fmla="*/ 163995 w 164103"/>
                  <a:gd name="connsiteY26" fmla="*/ 8283 h 273676"/>
                  <a:gd name="connsiteX27" fmla="*/ 162339 w 164103"/>
                  <a:gd name="connsiteY27" fmla="*/ 61292 h 273676"/>
                  <a:gd name="connsiteX28" fmla="*/ 157369 w 164103"/>
                  <a:gd name="connsiteY28" fmla="*/ 92766 h 273676"/>
                  <a:gd name="connsiteX29" fmla="*/ 155713 w 164103"/>
                  <a:gd name="connsiteY29" fmla="*/ 114300 h 273676"/>
                  <a:gd name="connsiteX30" fmla="*/ 152400 w 164103"/>
                  <a:gd name="connsiteY30" fmla="*/ 124239 h 273676"/>
                  <a:gd name="connsiteX31" fmla="*/ 147430 w 164103"/>
                  <a:gd name="connsiteY31" fmla="*/ 144118 h 273676"/>
                  <a:gd name="connsiteX32" fmla="*/ 145774 w 164103"/>
                  <a:gd name="connsiteY32" fmla="*/ 150744 h 273676"/>
                  <a:gd name="connsiteX33" fmla="*/ 140804 w 164103"/>
                  <a:gd name="connsiteY33" fmla="*/ 170622 h 273676"/>
                  <a:gd name="connsiteX34" fmla="*/ 135834 w 164103"/>
                  <a:gd name="connsiteY34" fmla="*/ 185531 h 273676"/>
                  <a:gd name="connsiteX35" fmla="*/ 134178 w 164103"/>
                  <a:gd name="connsiteY35" fmla="*/ 190500 h 273676"/>
                  <a:gd name="connsiteX36" fmla="*/ 130865 w 164103"/>
                  <a:gd name="connsiteY36" fmla="*/ 195470 h 273676"/>
                  <a:gd name="connsiteX37" fmla="*/ 129208 w 164103"/>
                  <a:gd name="connsiteY37" fmla="*/ 200439 h 273676"/>
                  <a:gd name="connsiteX38" fmla="*/ 124239 w 164103"/>
                  <a:gd name="connsiteY38" fmla="*/ 205409 h 273676"/>
                  <a:gd name="connsiteX39" fmla="*/ 117613 w 164103"/>
                  <a:gd name="connsiteY39" fmla="*/ 212035 h 273676"/>
                  <a:gd name="connsiteX40" fmla="*/ 112643 w 164103"/>
                  <a:gd name="connsiteY40" fmla="*/ 223631 h 273676"/>
                  <a:gd name="connsiteX41" fmla="*/ 109330 w 164103"/>
                  <a:gd name="connsiteY41" fmla="*/ 271670 h 273676"/>
                  <a:gd name="connsiteX42" fmla="*/ 101047 w 164103"/>
                  <a:gd name="connsiteY42" fmla="*/ 273326 h 273676"/>
                  <a:gd name="connsiteX43" fmla="*/ 81169 w 164103"/>
                  <a:gd name="connsiteY43" fmla="*/ 268357 h 273676"/>
                  <a:gd name="connsiteX44" fmla="*/ 0 w 164103"/>
                  <a:gd name="connsiteY44" fmla="*/ 265044 h 273676"/>
                  <a:gd name="connsiteX45" fmla="*/ 16565 w 164103"/>
                  <a:gd name="connsiteY45" fmla="*/ 251792 h 273676"/>
                  <a:gd name="connsiteX46" fmla="*/ 21534 w 164103"/>
                  <a:gd name="connsiteY46" fmla="*/ 246822 h 273676"/>
                  <a:gd name="connsiteX47" fmla="*/ 29817 w 164103"/>
                  <a:gd name="connsiteY47" fmla="*/ 236883 h 273676"/>
                  <a:gd name="connsiteX48" fmla="*/ 34787 w 164103"/>
                  <a:gd name="connsiteY48" fmla="*/ 235226 h 273676"/>
                  <a:gd name="connsiteX49" fmla="*/ 39756 w 164103"/>
                  <a:gd name="connsiteY49" fmla="*/ 215348 h 273676"/>
                  <a:gd name="connsiteX50" fmla="*/ 44726 w 164103"/>
                  <a:gd name="connsiteY50" fmla="*/ 197126 h 273676"/>
                  <a:gd name="connsiteX51" fmla="*/ 41413 w 164103"/>
                  <a:gd name="connsiteY51" fmla="*/ 173935 h 273676"/>
                  <a:gd name="connsiteX52" fmla="*/ 38100 w 164103"/>
                  <a:gd name="connsiteY52" fmla="*/ 168966 h 273676"/>
                  <a:gd name="connsiteX53" fmla="*/ 34787 w 164103"/>
                  <a:gd name="connsiteY53" fmla="*/ 157370 h 273676"/>
                  <a:gd name="connsiteX54" fmla="*/ 31474 w 164103"/>
                  <a:gd name="connsiteY54" fmla="*/ 152400 h 273676"/>
                  <a:gd name="connsiteX55" fmla="*/ 29817 w 164103"/>
                  <a:gd name="connsiteY55" fmla="*/ 147431 h 273676"/>
                  <a:gd name="connsiteX56" fmla="*/ 28160 w 164103"/>
                  <a:gd name="connsiteY56" fmla="*/ 135835 h 27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4103" h="273676">
                    <a:moveTo>
                      <a:pt x="28160" y="135835"/>
                    </a:moveTo>
                    <a:lnTo>
                      <a:pt x="28160" y="135835"/>
                    </a:lnTo>
                    <a:cubicBezTo>
                      <a:pt x="45518" y="118477"/>
                      <a:pt x="33622" y="128857"/>
                      <a:pt x="44726" y="120926"/>
                    </a:cubicBezTo>
                    <a:cubicBezTo>
                      <a:pt x="46973" y="119321"/>
                      <a:pt x="48955" y="117327"/>
                      <a:pt x="51352" y="115957"/>
                    </a:cubicBezTo>
                    <a:cubicBezTo>
                      <a:pt x="52868" y="115091"/>
                      <a:pt x="54716" y="114988"/>
                      <a:pt x="56321" y="114300"/>
                    </a:cubicBezTo>
                    <a:cubicBezTo>
                      <a:pt x="58591" y="113327"/>
                      <a:pt x="60582" y="111696"/>
                      <a:pt x="62947" y="110987"/>
                    </a:cubicBezTo>
                    <a:cubicBezTo>
                      <a:pt x="66164" y="110022"/>
                      <a:pt x="69574" y="109883"/>
                      <a:pt x="72887" y="109331"/>
                    </a:cubicBezTo>
                    <a:cubicBezTo>
                      <a:pt x="76752" y="107674"/>
                      <a:pt x="81163" y="106943"/>
                      <a:pt x="84482" y="104361"/>
                    </a:cubicBezTo>
                    <a:cubicBezTo>
                      <a:pt x="86431" y="102845"/>
                      <a:pt x="86570" y="99879"/>
                      <a:pt x="87795" y="97735"/>
                    </a:cubicBezTo>
                    <a:cubicBezTo>
                      <a:pt x="91193" y="91789"/>
                      <a:pt x="90471" y="93190"/>
                      <a:pt x="96078" y="89453"/>
                    </a:cubicBezTo>
                    <a:cubicBezTo>
                      <a:pt x="97182" y="87796"/>
                      <a:pt x="98607" y="86313"/>
                      <a:pt x="99391" y="84483"/>
                    </a:cubicBezTo>
                    <a:cubicBezTo>
                      <a:pt x="100288" y="82390"/>
                      <a:pt x="99681" y="79678"/>
                      <a:pt x="101047" y="77857"/>
                    </a:cubicBezTo>
                    <a:cubicBezTo>
                      <a:pt x="103168" y="75028"/>
                      <a:pt x="106669" y="73559"/>
                      <a:pt x="109330" y="71231"/>
                    </a:cubicBezTo>
                    <a:cubicBezTo>
                      <a:pt x="111093" y="69688"/>
                      <a:pt x="112643" y="67918"/>
                      <a:pt x="114300" y="66261"/>
                    </a:cubicBezTo>
                    <a:cubicBezTo>
                      <a:pt x="114852" y="64605"/>
                      <a:pt x="114721" y="62527"/>
                      <a:pt x="115956" y="61292"/>
                    </a:cubicBezTo>
                    <a:cubicBezTo>
                      <a:pt x="117191" y="60057"/>
                      <a:pt x="119364" y="60416"/>
                      <a:pt x="120926" y="59635"/>
                    </a:cubicBezTo>
                    <a:cubicBezTo>
                      <a:pt x="122707" y="58745"/>
                      <a:pt x="124239" y="57426"/>
                      <a:pt x="125895" y="56322"/>
                    </a:cubicBezTo>
                    <a:cubicBezTo>
                      <a:pt x="126447" y="54113"/>
                      <a:pt x="126655" y="51789"/>
                      <a:pt x="127552" y="49696"/>
                    </a:cubicBezTo>
                    <a:cubicBezTo>
                      <a:pt x="128336" y="47866"/>
                      <a:pt x="129975" y="46507"/>
                      <a:pt x="130865" y="44726"/>
                    </a:cubicBezTo>
                    <a:cubicBezTo>
                      <a:pt x="131646" y="43164"/>
                      <a:pt x="131833" y="41362"/>
                      <a:pt x="132521" y="39757"/>
                    </a:cubicBezTo>
                    <a:cubicBezTo>
                      <a:pt x="133494" y="37487"/>
                      <a:pt x="134917" y="35424"/>
                      <a:pt x="135834" y="33131"/>
                    </a:cubicBezTo>
                    <a:cubicBezTo>
                      <a:pt x="137143" y="29857"/>
                      <a:pt x="138711" y="21221"/>
                      <a:pt x="142460" y="18222"/>
                    </a:cubicBezTo>
                    <a:cubicBezTo>
                      <a:pt x="143824" y="17131"/>
                      <a:pt x="145773" y="17118"/>
                      <a:pt x="147430" y="16566"/>
                    </a:cubicBezTo>
                    <a:cubicBezTo>
                      <a:pt x="149087" y="14909"/>
                      <a:pt x="151100" y="13545"/>
                      <a:pt x="152400" y="11596"/>
                    </a:cubicBezTo>
                    <a:cubicBezTo>
                      <a:pt x="153348" y="10173"/>
                      <a:pt x="155493" y="879"/>
                      <a:pt x="155713" y="0"/>
                    </a:cubicBezTo>
                    <a:cubicBezTo>
                      <a:pt x="157369" y="1104"/>
                      <a:pt x="159274" y="1905"/>
                      <a:pt x="160682" y="3313"/>
                    </a:cubicBezTo>
                    <a:cubicBezTo>
                      <a:pt x="162090" y="4721"/>
                      <a:pt x="163938" y="6293"/>
                      <a:pt x="163995" y="8283"/>
                    </a:cubicBezTo>
                    <a:cubicBezTo>
                      <a:pt x="164500" y="25954"/>
                      <a:pt x="163124" y="43631"/>
                      <a:pt x="162339" y="61292"/>
                    </a:cubicBezTo>
                    <a:cubicBezTo>
                      <a:pt x="161352" y="83493"/>
                      <a:pt x="162503" y="77362"/>
                      <a:pt x="157369" y="92766"/>
                    </a:cubicBezTo>
                    <a:cubicBezTo>
                      <a:pt x="156817" y="99944"/>
                      <a:pt x="156836" y="107189"/>
                      <a:pt x="155713" y="114300"/>
                    </a:cubicBezTo>
                    <a:cubicBezTo>
                      <a:pt x="155168" y="117749"/>
                      <a:pt x="153335" y="120874"/>
                      <a:pt x="152400" y="124239"/>
                    </a:cubicBezTo>
                    <a:cubicBezTo>
                      <a:pt x="150572" y="130820"/>
                      <a:pt x="149087" y="137492"/>
                      <a:pt x="147430" y="144118"/>
                    </a:cubicBezTo>
                    <a:cubicBezTo>
                      <a:pt x="146878" y="146327"/>
                      <a:pt x="146056" y="148485"/>
                      <a:pt x="145774" y="150744"/>
                    </a:cubicBezTo>
                    <a:cubicBezTo>
                      <a:pt x="142748" y="174945"/>
                      <a:pt x="146697" y="155300"/>
                      <a:pt x="140804" y="170622"/>
                    </a:cubicBezTo>
                    <a:cubicBezTo>
                      <a:pt x="138923" y="175511"/>
                      <a:pt x="137491" y="180561"/>
                      <a:pt x="135834" y="185531"/>
                    </a:cubicBezTo>
                    <a:cubicBezTo>
                      <a:pt x="135282" y="187187"/>
                      <a:pt x="135146" y="189047"/>
                      <a:pt x="134178" y="190500"/>
                    </a:cubicBezTo>
                    <a:cubicBezTo>
                      <a:pt x="133074" y="192157"/>
                      <a:pt x="131755" y="193689"/>
                      <a:pt x="130865" y="195470"/>
                    </a:cubicBezTo>
                    <a:cubicBezTo>
                      <a:pt x="130084" y="197032"/>
                      <a:pt x="130177" y="198986"/>
                      <a:pt x="129208" y="200439"/>
                    </a:cubicBezTo>
                    <a:cubicBezTo>
                      <a:pt x="127909" y="202388"/>
                      <a:pt x="125895" y="203752"/>
                      <a:pt x="124239" y="205409"/>
                    </a:cubicBezTo>
                    <a:cubicBezTo>
                      <a:pt x="119820" y="218664"/>
                      <a:pt x="126448" y="203200"/>
                      <a:pt x="117613" y="212035"/>
                    </a:cubicBezTo>
                    <a:cubicBezTo>
                      <a:pt x="115567" y="214081"/>
                      <a:pt x="113633" y="220662"/>
                      <a:pt x="112643" y="223631"/>
                    </a:cubicBezTo>
                    <a:cubicBezTo>
                      <a:pt x="111539" y="239644"/>
                      <a:pt x="112977" y="256039"/>
                      <a:pt x="109330" y="271670"/>
                    </a:cubicBezTo>
                    <a:cubicBezTo>
                      <a:pt x="108690" y="274412"/>
                      <a:pt x="103843" y="273655"/>
                      <a:pt x="101047" y="273326"/>
                    </a:cubicBezTo>
                    <a:cubicBezTo>
                      <a:pt x="94264" y="272528"/>
                      <a:pt x="87993" y="268636"/>
                      <a:pt x="81169" y="268357"/>
                    </a:cubicBezTo>
                    <a:lnTo>
                      <a:pt x="0" y="265044"/>
                    </a:lnTo>
                    <a:cubicBezTo>
                      <a:pt x="12830" y="252213"/>
                      <a:pt x="6409" y="255176"/>
                      <a:pt x="16565" y="251792"/>
                    </a:cubicBezTo>
                    <a:cubicBezTo>
                      <a:pt x="18221" y="250135"/>
                      <a:pt x="20034" y="248622"/>
                      <a:pt x="21534" y="246822"/>
                    </a:cubicBezTo>
                    <a:cubicBezTo>
                      <a:pt x="25353" y="242239"/>
                      <a:pt x="24374" y="240512"/>
                      <a:pt x="29817" y="236883"/>
                    </a:cubicBezTo>
                    <a:cubicBezTo>
                      <a:pt x="31270" y="235914"/>
                      <a:pt x="33130" y="235778"/>
                      <a:pt x="34787" y="235226"/>
                    </a:cubicBezTo>
                    <a:cubicBezTo>
                      <a:pt x="38658" y="215865"/>
                      <a:pt x="33632" y="239842"/>
                      <a:pt x="39756" y="215348"/>
                    </a:cubicBezTo>
                    <a:cubicBezTo>
                      <a:pt x="44439" y="196619"/>
                      <a:pt x="37619" y="218448"/>
                      <a:pt x="44726" y="197126"/>
                    </a:cubicBezTo>
                    <a:cubicBezTo>
                      <a:pt x="43622" y="189396"/>
                      <a:pt x="45745" y="180432"/>
                      <a:pt x="41413" y="173935"/>
                    </a:cubicBezTo>
                    <a:cubicBezTo>
                      <a:pt x="40309" y="172279"/>
                      <a:pt x="38990" y="170747"/>
                      <a:pt x="38100" y="168966"/>
                    </a:cubicBezTo>
                    <a:cubicBezTo>
                      <a:pt x="34873" y="162513"/>
                      <a:pt x="37974" y="164808"/>
                      <a:pt x="34787" y="157370"/>
                    </a:cubicBezTo>
                    <a:cubicBezTo>
                      <a:pt x="34003" y="155540"/>
                      <a:pt x="32364" y="154181"/>
                      <a:pt x="31474" y="152400"/>
                    </a:cubicBezTo>
                    <a:cubicBezTo>
                      <a:pt x="30693" y="150838"/>
                      <a:pt x="30665" y="148957"/>
                      <a:pt x="29817" y="147431"/>
                    </a:cubicBezTo>
                    <a:cubicBezTo>
                      <a:pt x="25133" y="139001"/>
                      <a:pt x="28436" y="137768"/>
                      <a:pt x="28160" y="13583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6" name="Freeform: Shape 45">
                <a:extLst>
                  <a:ext uri="{FF2B5EF4-FFF2-40B4-BE49-F238E27FC236}">
                    <a16:creationId xmlns:a16="http://schemas.microsoft.com/office/drawing/2014/main" id="{8EC5ED33-EAB9-4F05-981E-CE9317349528}"/>
                  </a:ext>
                </a:extLst>
              </p:cNvPr>
              <p:cNvSpPr/>
              <p:nvPr/>
            </p:nvSpPr>
            <p:spPr>
              <a:xfrm>
                <a:off x="7448535" y="4552871"/>
                <a:ext cx="501304" cy="197714"/>
              </a:xfrm>
              <a:custGeom>
                <a:avLst/>
                <a:gdLst>
                  <a:gd name="connsiteX0" fmla="*/ 171243 w 529985"/>
                  <a:gd name="connsiteY0" fmla="*/ 2627 h 197714"/>
                  <a:gd name="connsiteX1" fmla="*/ 171243 w 529985"/>
                  <a:gd name="connsiteY1" fmla="*/ 2627 h 197714"/>
                  <a:gd name="connsiteX2" fmla="*/ 171243 w 529985"/>
                  <a:gd name="connsiteY2" fmla="*/ 27589 h 197714"/>
                  <a:gd name="connsiteX3" fmla="*/ 167301 w 529985"/>
                  <a:gd name="connsiteY3" fmla="*/ 31531 h 197714"/>
                  <a:gd name="connsiteX4" fmla="*/ 155477 w 529985"/>
                  <a:gd name="connsiteY4" fmla="*/ 36786 h 197714"/>
                  <a:gd name="connsiteX5" fmla="*/ 143653 w 529985"/>
                  <a:gd name="connsiteY5" fmla="*/ 40727 h 197714"/>
                  <a:gd name="connsiteX6" fmla="*/ 139712 w 529985"/>
                  <a:gd name="connsiteY6" fmla="*/ 43355 h 197714"/>
                  <a:gd name="connsiteX7" fmla="*/ 138398 w 529985"/>
                  <a:gd name="connsiteY7" fmla="*/ 47296 h 197714"/>
                  <a:gd name="connsiteX8" fmla="*/ 135770 w 529985"/>
                  <a:gd name="connsiteY8" fmla="*/ 81455 h 197714"/>
                  <a:gd name="connsiteX9" fmla="*/ 133143 w 529985"/>
                  <a:gd name="connsiteY9" fmla="*/ 95907 h 197714"/>
                  <a:gd name="connsiteX10" fmla="*/ 130515 w 529985"/>
                  <a:gd name="connsiteY10" fmla="*/ 101162 h 197714"/>
                  <a:gd name="connsiteX11" fmla="*/ 125260 w 529985"/>
                  <a:gd name="connsiteY11" fmla="*/ 107731 h 197714"/>
                  <a:gd name="connsiteX12" fmla="*/ 113436 w 529985"/>
                  <a:gd name="connsiteY12" fmla="*/ 102476 h 197714"/>
                  <a:gd name="connsiteX13" fmla="*/ 110808 w 529985"/>
                  <a:gd name="connsiteY13" fmla="*/ 97220 h 197714"/>
                  <a:gd name="connsiteX14" fmla="*/ 98984 w 529985"/>
                  <a:gd name="connsiteY14" fmla="*/ 88024 h 197714"/>
                  <a:gd name="connsiteX15" fmla="*/ 95043 w 529985"/>
                  <a:gd name="connsiteY15" fmla="*/ 85396 h 197714"/>
                  <a:gd name="connsiteX16" fmla="*/ 87160 w 529985"/>
                  <a:gd name="connsiteY16" fmla="*/ 84083 h 197714"/>
                  <a:gd name="connsiteX17" fmla="*/ 75336 w 529985"/>
                  <a:gd name="connsiteY17" fmla="*/ 81455 h 197714"/>
                  <a:gd name="connsiteX18" fmla="*/ 16215 w 529985"/>
                  <a:gd name="connsiteY18" fmla="*/ 82769 h 197714"/>
                  <a:gd name="connsiteX19" fmla="*/ 3077 w 529985"/>
                  <a:gd name="connsiteY19" fmla="*/ 86710 h 197714"/>
                  <a:gd name="connsiteX20" fmla="*/ 449 w 529985"/>
                  <a:gd name="connsiteY20" fmla="*/ 94593 h 197714"/>
                  <a:gd name="connsiteX21" fmla="*/ 4391 w 529985"/>
                  <a:gd name="connsiteY21" fmla="*/ 99848 h 197714"/>
                  <a:gd name="connsiteX22" fmla="*/ 14901 w 529985"/>
                  <a:gd name="connsiteY22" fmla="*/ 103789 h 197714"/>
                  <a:gd name="connsiteX23" fmla="*/ 21470 w 529985"/>
                  <a:gd name="connsiteY23" fmla="*/ 109045 h 197714"/>
                  <a:gd name="connsiteX24" fmla="*/ 30667 w 529985"/>
                  <a:gd name="connsiteY24" fmla="*/ 119555 h 197714"/>
                  <a:gd name="connsiteX25" fmla="*/ 37236 w 529985"/>
                  <a:gd name="connsiteY25" fmla="*/ 120869 h 197714"/>
                  <a:gd name="connsiteX26" fmla="*/ 71394 w 529985"/>
                  <a:gd name="connsiteY26" fmla="*/ 124810 h 197714"/>
                  <a:gd name="connsiteX27" fmla="*/ 83218 w 529985"/>
                  <a:gd name="connsiteY27" fmla="*/ 127438 h 197714"/>
                  <a:gd name="connsiteX28" fmla="*/ 93729 w 529985"/>
                  <a:gd name="connsiteY28" fmla="*/ 128751 h 197714"/>
                  <a:gd name="connsiteX29" fmla="*/ 104239 w 529985"/>
                  <a:gd name="connsiteY29" fmla="*/ 131379 h 197714"/>
                  <a:gd name="connsiteX30" fmla="*/ 106867 w 529985"/>
                  <a:gd name="connsiteY30" fmla="*/ 140576 h 197714"/>
                  <a:gd name="connsiteX31" fmla="*/ 105553 w 529985"/>
                  <a:gd name="connsiteY31" fmla="*/ 144517 h 197714"/>
                  <a:gd name="connsiteX32" fmla="*/ 109494 w 529985"/>
                  <a:gd name="connsiteY32" fmla="*/ 147145 h 197714"/>
                  <a:gd name="connsiteX33" fmla="*/ 162046 w 529985"/>
                  <a:gd name="connsiteY33" fmla="*/ 152400 h 197714"/>
                  <a:gd name="connsiteX34" fmla="*/ 179125 w 529985"/>
                  <a:gd name="connsiteY34" fmla="*/ 157655 h 197714"/>
                  <a:gd name="connsiteX35" fmla="*/ 185694 w 529985"/>
                  <a:gd name="connsiteY35" fmla="*/ 160283 h 197714"/>
                  <a:gd name="connsiteX36" fmla="*/ 197518 w 529985"/>
                  <a:gd name="connsiteY36" fmla="*/ 161596 h 197714"/>
                  <a:gd name="connsiteX37" fmla="*/ 231677 w 529985"/>
                  <a:gd name="connsiteY37" fmla="*/ 160283 h 197714"/>
                  <a:gd name="connsiteX38" fmla="*/ 265836 w 529985"/>
                  <a:gd name="connsiteY38" fmla="*/ 158969 h 197714"/>
                  <a:gd name="connsiteX39" fmla="*/ 269777 w 529985"/>
                  <a:gd name="connsiteY39" fmla="*/ 160283 h 197714"/>
                  <a:gd name="connsiteX40" fmla="*/ 273718 w 529985"/>
                  <a:gd name="connsiteY40" fmla="*/ 162910 h 197714"/>
                  <a:gd name="connsiteX41" fmla="*/ 280287 w 529985"/>
                  <a:gd name="connsiteY41" fmla="*/ 164224 h 197714"/>
                  <a:gd name="connsiteX42" fmla="*/ 288170 w 529985"/>
                  <a:gd name="connsiteY42" fmla="*/ 166851 h 197714"/>
                  <a:gd name="connsiteX43" fmla="*/ 294739 w 529985"/>
                  <a:gd name="connsiteY43" fmla="*/ 169479 h 197714"/>
                  <a:gd name="connsiteX44" fmla="*/ 303936 w 529985"/>
                  <a:gd name="connsiteY44" fmla="*/ 170793 h 197714"/>
                  <a:gd name="connsiteX45" fmla="*/ 319701 w 529985"/>
                  <a:gd name="connsiteY45" fmla="*/ 174734 h 197714"/>
                  <a:gd name="connsiteX46" fmla="*/ 326270 w 529985"/>
                  <a:gd name="connsiteY46" fmla="*/ 178676 h 197714"/>
                  <a:gd name="connsiteX47" fmla="*/ 338094 w 529985"/>
                  <a:gd name="connsiteY47" fmla="*/ 181303 h 197714"/>
                  <a:gd name="connsiteX48" fmla="*/ 378822 w 529985"/>
                  <a:gd name="connsiteY48" fmla="*/ 181303 h 197714"/>
                  <a:gd name="connsiteX49" fmla="*/ 402470 w 529985"/>
                  <a:gd name="connsiteY49" fmla="*/ 186558 h 197714"/>
                  <a:gd name="connsiteX50" fmla="*/ 407725 w 529985"/>
                  <a:gd name="connsiteY50" fmla="*/ 187872 h 197714"/>
                  <a:gd name="connsiteX51" fmla="*/ 412980 w 529985"/>
                  <a:gd name="connsiteY51" fmla="*/ 190500 h 197714"/>
                  <a:gd name="connsiteX52" fmla="*/ 424805 w 529985"/>
                  <a:gd name="connsiteY52" fmla="*/ 191814 h 197714"/>
                  <a:gd name="connsiteX53" fmla="*/ 498377 w 529985"/>
                  <a:gd name="connsiteY53" fmla="*/ 193127 h 197714"/>
                  <a:gd name="connsiteX54" fmla="*/ 525967 w 529985"/>
                  <a:gd name="connsiteY54" fmla="*/ 195755 h 197714"/>
                  <a:gd name="connsiteX55" fmla="*/ 529908 w 529985"/>
                  <a:gd name="connsiteY55" fmla="*/ 194441 h 197714"/>
                  <a:gd name="connsiteX56" fmla="*/ 520712 w 529985"/>
                  <a:gd name="connsiteY56" fmla="*/ 185245 h 197714"/>
                  <a:gd name="connsiteX57" fmla="*/ 518084 w 529985"/>
                  <a:gd name="connsiteY57" fmla="*/ 179989 h 197714"/>
                  <a:gd name="connsiteX58" fmla="*/ 516770 w 529985"/>
                  <a:gd name="connsiteY58" fmla="*/ 176048 h 197714"/>
                  <a:gd name="connsiteX59" fmla="*/ 512829 w 529985"/>
                  <a:gd name="connsiteY59" fmla="*/ 173420 h 197714"/>
                  <a:gd name="connsiteX60" fmla="*/ 508887 w 529985"/>
                  <a:gd name="connsiteY60" fmla="*/ 169479 h 197714"/>
                  <a:gd name="connsiteX61" fmla="*/ 507574 w 529985"/>
                  <a:gd name="connsiteY61" fmla="*/ 162910 h 197714"/>
                  <a:gd name="connsiteX62" fmla="*/ 504946 w 529985"/>
                  <a:gd name="connsiteY62" fmla="*/ 158969 h 197714"/>
                  <a:gd name="connsiteX63" fmla="*/ 503632 w 529985"/>
                  <a:gd name="connsiteY63" fmla="*/ 155027 h 197714"/>
                  <a:gd name="connsiteX64" fmla="*/ 501005 w 529985"/>
                  <a:gd name="connsiteY64" fmla="*/ 149772 h 197714"/>
                  <a:gd name="connsiteX65" fmla="*/ 495749 w 529985"/>
                  <a:gd name="connsiteY65" fmla="*/ 136634 h 197714"/>
                  <a:gd name="connsiteX66" fmla="*/ 491808 w 529985"/>
                  <a:gd name="connsiteY66" fmla="*/ 132693 h 197714"/>
                  <a:gd name="connsiteX67" fmla="*/ 487867 w 529985"/>
                  <a:gd name="connsiteY67" fmla="*/ 123496 h 197714"/>
                  <a:gd name="connsiteX68" fmla="*/ 482612 w 529985"/>
                  <a:gd name="connsiteY68" fmla="*/ 111672 h 197714"/>
                  <a:gd name="connsiteX69" fmla="*/ 478670 w 529985"/>
                  <a:gd name="connsiteY69" fmla="*/ 107731 h 197714"/>
                  <a:gd name="connsiteX70" fmla="*/ 474729 w 529985"/>
                  <a:gd name="connsiteY70" fmla="*/ 102476 h 197714"/>
                  <a:gd name="connsiteX71" fmla="*/ 472101 w 529985"/>
                  <a:gd name="connsiteY71" fmla="*/ 98534 h 197714"/>
                  <a:gd name="connsiteX72" fmla="*/ 464218 w 529985"/>
                  <a:gd name="connsiteY72" fmla="*/ 91965 h 197714"/>
                  <a:gd name="connsiteX73" fmla="*/ 460277 w 529985"/>
                  <a:gd name="connsiteY73" fmla="*/ 85396 h 197714"/>
                  <a:gd name="connsiteX74" fmla="*/ 458963 w 529985"/>
                  <a:gd name="connsiteY74" fmla="*/ 81455 h 197714"/>
                  <a:gd name="connsiteX75" fmla="*/ 455022 w 529985"/>
                  <a:gd name="connsiteY75" fmla="*/ 73572 h 197714"/>
                  <a:gd name="connsiteX76" fmla="*/ 452394 w 529985"/>
                  <a:gd name="connsiteY76" fmla="*/ 45983 h 197714"/>
                  <a:gd name="connsiteX77" fmla="*/ 448453 w 529985"/>
                  <a:gd name="connsiteY77" fmla="*/ 38100 h 197714"/>
                  <a:gd name="connsiteX78" fmla="*/ 447139 w 529985"/>
                  <a:gd name="connsiteY78" fmla="*/ 34158 h 197714"/>
                  <a:gd name="connsiteX79" fmla="*/ 443198 w 529985"/>
                  <a:gd name="connsiteY79" fmla="*/ 30217 h 197714"/>
                  <a:gd name="connsiteX80" fmla="*/ 435315 w 529985"/>
                  <a:gd name="connsiteY80" fmla="*/ 21020 h 197714"/>
                  <a:gd name="connsiteX81" fmla="*/ 434001 w 529985"/>
                  <a:gd name="connsiteY81" fmla="*/ 15765 h 197714"/>
                  <a:gd name="connsiteX82" fmla="*/ 424805 w 529985"/>
                  <a:gd name="connsiteY82" fmla="*/ 17079 h 197714"/>
                  <a:gd name="connsiteX83" fmla="*/ 427432 w 529985"/>
                  <a:gd name="connsiteY83" fmla="*/ 47296 h 197714"/>
                  <a:gd name="connsiteX84" fmla="*/ 426118 w 529985"/>
                  <a:gd name="connsiteY84" fmla="*/ 52551 h 197714"/>
                  <a:gd name="connsiteX85" fmla="*/ 422177 w 529985"/>
                  <a:gd name="connsiteY85" fmla="*/ 69631 h 197714"/>
                  <a:gd name="connsiteX86" fmla="*/ 418236 w 529985"/>
                  <a:gd name="connsiteY86" fmla="*/ 118241 h 197714"/>
                  <a:gd name="connsiteX87" fmla="*/ 416922 w 529985"/>
                  <a:gd name="connsiteY87" fmla="*/ 122183 h 197714"/>
                  <a:gd name="connsiteX88" fmla="*/ 411667 w 529985"/>
                  <a:gd name="connsiteY88" fmla="*/ 130065 h 197714"/>
                  <a:gd name="connsiteX89" fmla="*/ 402470 w 529985"/>
                  <a:gd name="connsiteY89" fmla="*/ 141889 h 197714"/>
                  <a:gd name="connsiteX90" fmla="*/ 401156 w 529985"/>
                  <a:gd name="connsiteY90" fmla="*/ 145831 h 197714"/>
                  <a:gd name="connsiteX91" fmla="*/ 393274 w 529985"/>
                  <a:gd name="connsiteY91" fmla="*/ 153714 h 197714"/>
                  <a:gd name="connsiteX92" fmla="*/ 382763 w 529985"/>
                  <a:gd name="connsiteY92" fmla="*/ 160283 h 197714"/>
                  <a:gd name="connsiteX93" fmla="*/ 381449 w 529985"/>
                  <a:gd name="connsiteY93" fmla="*/ 164224 h 197714"/>
                  <a:gd name="connsiteX94" fmla="*/ 380136 w 529985"/>
                  <a:gd name="connsiteY94" fmla="*/ 187872 h 197714"/>
                  <a:gd name="connsiteX95" fmla="*/ 376194 w 529985"/>
                  <a:gd name="connsiteY95" fmla="*/ 190500 h 197714"/>
                  <a:gd name="connsiteX96" fmla="*/ 365684 w 529985"/>
                  <a:gd name="connsiteY96" fmla="*/ 187872 h 197714"/>
                  <a:gd name="connsiteX97" fmla="*/ 360429 w 529985"/>
                  <a:gd name="connsiteY97" fmla="*/ 185245 h 197714"/>
                  <a:gd name="connsiteX98" fmla="*/ 357801 w 529985"/>
                  <a:gd name="connsiteY98" fmla="*/ 181303 h 197714"/>
                  <a:gd name="connsiteX99" fmla="*/ 349918 w 529985"/>
                  <a:gd name="connsiteY99" fmla="*/ 177362 h 197714"/>
                  <a:gd name="connsiteX100" fmla="*/ 344663 w 529985"/>
                  <a:gd name="connsiteY100" fmla="*/ 172107 h 197714"/>
                  <a:gd name="connsiteX101" fmla="*/ 340722 w 529985"/>
                  <a:gd name="connsiteY101" fmla="*/ 162910 h 197714"/>
                  <a:gd name="connsiteX102" fmla="*/ 328898 w 529985"/>
                  <a:gd name="connsiteY102" fmla="*/ 147145 h 197714"/>
                  <a:gd name="connsiteX103" fmla="*/ 315760 w 529985"/>
                  <a:gd name="connsiteY103" fmla="*/ 128751 h 197714"/>
                  <a:gd name="connsiteX104" fmla="*/ 302622 w 529985"/>
                  <a:gd name="connsiteY104" fmla="*/ 116927 h 197714"/>
                  <a:gd name="connsiteX105" fmla="*/ 296053 w 529985"/>
                  <a:gd name="connsiteY105" fmla="*/ 110358 h 197714"/>
                  <a:gd name="connsiteX106" fmla="*/ 294739 w 529985"/>
                  <a:gd name="connsiteY106" fmla="*/ 106417 h 197714"/>
                  <a:gd name="connsiteX107" fmla="*/ 286856 w 529985"/>
                  <a:gd name="connsiteY107" fmla="*/ 102476 h 197714"/>
                  <a:gd name="connsiteX108" fmla="*/ 285543 w 529985"/>
                  <a:gd name="connsiteY108" fmla="*/ 98534 h 197714"/>
                  <a:gd name="connsiteX109" fmla="*/ 282915 w 529985"/>
                  <a:gd name="connsiteY109" fmla="*/ 94593 h 197714"/>
                  <a:gd name="connsiteX110" fmla="*/ 285543 w 529985"/>
                  <a:gd name="connsiteY110" fmla="*/ 81455 h 197714"/>
                  <a:gd name="connsiteX111" fmla="*/ 288170 w 529985"/>
                  <a:gd name="connsiteY111" fmla="*/ 77514 h 197714"/>
                  <a:gd name="connsiteX112" fmla="*/ 290798 w 529985"/>
                  <a:gd name="connsiteY112" fmla="*/ 72258 h 197714"/>
                  <a:gd name="connsiteX113" fmla="*/ 293425 w 529985"/>
                  <a:gd name="connsiteY113" fmla="*/ 65689 h 197714"/>
                  <a:gd name="connsiteX114" fmla="*/ 294739 w 529985"/>
                  <a:gd name="connsiteY114" fmla="*/ 61748 h 197714"/>
                  <a:gd name="connsiteX115" fmla="*/ 301308 w 529985"/>
                  <a:gd name="connsiteY115" fmla="*/ 53865 h 197714"/>
                  <a:gd name="connsiteX116" fmla="*/ 302622 w 529985"/>
                  <a:gd name="connsiteY116" fmla="*/ 48610 h 197714"/>
                  <a:gd name="connsiteX117" fmla="*/ 305249 w 529985"/>
                  <a:gd name="connsiteY117" fmla="*/ 44669 h 197714"/>
                  <a:gd name="connsiteX118" fmla="*/ 306563 w 529985"/>
                  <a:gd name="connsiteY118" fmla="*/ 40727 h 197714"/>
                  <a:gd name="connsiteX119" fmla="*/ 299994 w 529985"/>
                  <a:gd name="connsiteY119" fmla="*/ 22334 h 197714"/>
                  <a:gd name="connsiteX120" fmla="*/ 294739 w 529985"/>
                  <a:gd name="connsiteY120" fmla="*/ 21020 h 197714"/>
                  <a:gd name="connsiteX121" fmla="*/ 288170 w 529985"/>
                  <a:gd name="connsiteY121" fmla="*/ 23648 h 197714"/>
                  <a:gd name="connsiteX122" fmla="*/ 284229 w 529985"/>
                  <a:gd name="connsiteY122" fmla="*/ 26276 h 197714"/>
                  <a:gd name="connsiteX123" fmla="*/ 277660 w 529985"/>
                  <a:gd name="connsiteY123" fmla="*/ 28903 h 197714"/>
                  <a:gd name="connsiteX124" fmla="*/ 242187 w 529985"/>
                  <a:gd name="connsiteY124" fmla="*/ 26276 h 197714"/>
                  <a:gd name="connsiteX125" fmla="*/ 235618 w 529985"/>
                  <a:gd name="connsiteY125" fmla="*/ 23648 h 197714"/>
                  <a:gd name="connsiteX126" fmla="*/ 225108 w 529985"/>
                  <a:gd name="connsiteY126" fmla="*/ 21020 h 197714"/>
                  <a:gd name="connsiteX127" fmla="*/ 213284 w 529985"/>
                  <a:gd name="connsiteY127" fmla="*/ 15765 h 197714"/>
                  <a:gd name="connsiteX128" fmla="*/ 201460 w 529985"/>
                  <a:gd name="connsiteY128" fmla="*/ 13138 h 197714"/>
                  <a:gd name="connsiteX129" fmla="*/ 197518 w 529985"/>
                  <a:gd name="connsiteY129" fmla="*/ 10510 h 197714"/>
                  <a:gd name="connsiteX130" fmla="*/ 196205 w 529985"/>
                  <a:gd name="connsiteY130" fmla="*/ 6569 h 197714"/>
                  <a:gd name="connsiteX131" fmla="*/ 190949 w 529985"/>
                  <a:gd name="connsiteY131" fmla="*/ 5255 h 197714"/>
                  <a:gd name="connsiteX132" fmla="*/ 183067 w 529985"/>
                  <a:gd name="connsiteY132" fmla="*/ 0 h 197714"/>
                  <a:gd name="connsiteX133" fmla="*/ 171243 w 529985"/>
                  <a:gd name="connsiteY133" fmla="*/ 2627 h 197714"/>
                  <a:gd name="connsiteX0" fmla="*/ 169142 w 527884"/>
                  <a:gd name="connsiteY0" fmla="*/ 2627 h 197714"/>
                  <a:gd name="connsiteX1" fmla="*/ 169142 w 527884"/>
                  <a:gd name="connsiteY1" fmla="*/ 2627 h 197714"/>
                  <a:gd name="connsiteX2" fmla="*/ 169142 w 527884"/>
                  <a:gd name="connsiteY2" fmla="*/ 27589 h 197714"/>
                  <a:gd name="connsiteX3" fmla="*/ 165200 w 527884"/>
                  <a:gd name="connsiteY3" fmla="*/ 31531 h 197714"/>
                  <a:gd name="connsiteX4" fmla="*/ 153376 w 527884"/>
                  <a:gd name="connsiteY4" fmla="*/ 36786 h 197714"/>
                  <a:gd name="connsiteX5" fmla="*/ 141552 w 527884"/>
                  <a:gd name="connsiteY5" fmla="*/ 40727 h 197714"/>
                  <a:gd name="connsiteX6" fmla="*/ 137611 w 527884"/>
                  <a:gd name="connsiteY6" fmla="*/ 43355 h 197714"/>
                  <a:gd name="connsiteX7" fmla="*/ 136297 w 527884"/>
                  <a:gd name="connsiteY7" fmla="*/ 47296 h 197714"/>
                  <a:gd name="connsiteX8" fmla="*/ 133669 w 527884"/>
                  <a:gd name="connsiteY8" fmla="*/ 81455 h 197714"/>
                  <a:gd name="connsiteX9" fmla="*/ 131042 w 527884"/>
                  <a:gd name="connsiteY9" fmla="*/ 95907 h 197714"/>
                  <a:gd name="connsiteX10" fmla="*/ 128414 w 527884"/>
                  <a:gd name="connsiteY10" fmla="*/ 101162 h 197714"/>
                  <a:gd name="connsiteX11" fmla="*/ 123159 w 527884"/>
                  <a:gd name="connsiteY11" fmla="*/ 107731 h 197714"/>
                  <a:gd name="connsiteX12" fmla="*/ 111335 w 527884"/>
                  <a:gd name="connsiteY12" fmla="*/ 102476 h 197714"/>
                  <a:gd name="connsiteX13" fmla="*/ 108707 w 527884"/>
                  <a:gd name="connsiteY13" fmla="*/ 97220 h 197714"/>
                  <a:gd name="connsiteX14" fmla="*/ 96883 w 527884"/>
                  <a:gd name="connsiteY14" fmla="*/ 88024 h 197714"/>
                  <a:gd name="connsiteX15" fmla="*/ 92942 w 527884"/>
                  <a:gd name="connsiteY15" fmla="*/ 85396 h 197714"/>
                  <a:gd name="connsiteX16" fmla="*/ 85059 w 527884"/>
                  <a:gd name="connsiteY16" fmla="*/ 84083 h 197714"/>
                  <a:gd name="connsiteX17" fmla="*/ 73235 w 527884"/>
                  <a:gd name="connsiteY17" fmla="*/ 81455 h 197714"/>
                  <a:gd name="connsiteX18" fmla="*/ 14114 w 527884"/>
                  <a:gd name="connsiteY18" fmla="*/ 82769 h 197714"/>
                  <a:gd name="connsiteX19" fmla="*/ 976 w 527884"/>
                  <a:gd name="connsiteY19" fmla="*/ 86710 h 197714"/>
                  <a:gd name="connsiteX20" fmla="*/ 2290 w 527884"/>
                  <a:gd name="connsiteY20" fmla="*/ 99848 h 197714"/>
                  <a:gd name="connsiteX21" fmla="*/ 12800 w 527884"/>
                  <a:gd name="connsiteY21" fmla="*/ 103789 h 197714"/>
                  <a:gd name="connsiteX22" fmla="*/ 19369 w 527884"/>
                  <a:gd name="connsiteY22" fmla="*/ 109045 h 197714"/>
                  <a:gd name="connsiteX23" fmla="*/ 28566 w 527884"/>
                  <a:gd name="connsiteY23" fmla="*/ 119555 h 197714"/>
                  <a:gd name="connsiteX24" fmla="*/ 35135 w 527884"/>
                  <a:gd name="connsiteY24" fmla="*/ 120869 h 197714"/>
                  <a:gd name="connsiteX25" fmla="*/ 69293 w 527884"/>
                  <a:gd name="connsiteY25" fmla="*/ 124810 h 197714"/>
                  <a:gd name="connsiteX26" fmla="*/ 81117 w 527884"/>
                  <a:gd name="connsiteY26" fmla="*/ 127438 h 197714"/>
                  <a:gd name="connsiteX27" fmla="*/ 91628 w 527884"/>
                  <a:gd name="connsiteY27" fmla="*/ 128751 h 197714"/>
                  <a:gd name="connsiteX28" fmla="*/ 102138 w 527884"/>
                  <a:gd name="connsiteY28" fmla="*/ 131379 h 197714"/>
                  <a:gd name="connsiteX29" fmla="*/ 104766 w 527884"/>
                  <a:gd name="connsiteY29" fmla="*/ 140576 h 197714"/>
                  <a:gd name="connsiteX30" fmla="*/ 103452 w 527884"/>
                  <a:gd name="connsiteY30" fmla="*/ 144517 h 197714"/>
                  <a:gd name="connsiteX31" fmla="*/ 107393 w 527884"/>
                  <a:gd name="connsiteY31" fmla="*/ 147145 h 197714"/>
                  <a:gd name="connsiteX32" fmla="*/ 159945 w 527884"/>
                  <a:gd name="connsiteY32" fmla="*/ 152400 h 197714"/>
                  <a:gd name="connsiteX33" fmla="*/ 177024 w 527884"/>
                  <a:gd name="connsiteY33" fmla="*/ 157655 h 197714"/>
                  <a:gd name="connsiteX34" fmla="*/ 183593 w 527884"/>
                  <a:gd name="connsiteY34" fmla="*/ 160283 h 197714"/>
                  <a:gd name="connsiteX35" fmla="*/ 195417 w 527884"/>
                  <a:gd name="connsiteY35" fmla="*/ 161596 h 197714"/>
                  <a:gd name="connsiteX36" fmla="*/ 229576 w 527884"/>
                  <a:gd name="connsiteY36" fmla="*/ 160283 h 197714"/>
                  <a:gd name="connsiteX37" fmla="*/ 263735 w 527884"/>
                  <a:gd name="connsiteY37" fmla="*/ 158969 h 197714"/>
                  <a:gd name="connsiteX38" fmla="*/ 267676 w 527884"/>
                  <a:gd name="connsiteY38" fmla="*/ 160283 h 197714"/>
                  <a:gd name="connsiteX39" fmla="*/ 271617 w 527884"/>
                  <a:gd name="connsiteY39" fmla="*/ 162910 h 197714"/>
                  <a:gd name="connsiteX40" fmla="*/ 278186 w 527884"/>
                  <a:gd name="connsiteY40" fmla="*/ 164224 h 197714"/>
                  <a:gd name="connsiteX41" fmla="*/ 286069 w 527884"/>
                  <a:gd name="connsiteY41" fmla="*/ 166851 h 197714"/>
                  <a:gd name="connsiteX42" fmla="*/ 292638 w 527884"/>
                  <a:gd name="connsiteY42" fmla="*/ 169479 h 197714"/>
                  <a:gd name="connsiteX43" fmla="*/ 301835 w 527884"/>
                  <a:gd name="connsiteY43" fmla="*/ 170793 h 197714"/>
                  <a:gd name="connsiteX44" fmla="*/ 317600 w 527884"/>
                  <a:gd name="connsiteY44" fmla="*/ 174734 h 197714"/>
                  <a:gd name="connsiteX45" fmla="*/ 324169 w 527884"/>
                  <a:gd name="connsiteY45" fmla="*/ 178676 h 197714"/>
                  <a:gd name="connsiteX46" fmla="*/ 335993 w 527884"/>
                  <a:gd name="connsiteY46" fmla="*/ 181303 h 197714"/>
                  <a:gd name="connsiteX47" fmla="*/ 376721 w 527884"/>
                  <a:gd name="connsiteY47" fmla="*/ 181303 h 197714"/>
                  <a:gd name="connsiteX48" fmla="*/ 400369 w 527884"/>
                  <a:gd name="connsiteY48" fmla="*/ 186558 h 197714"/>
                  <a:gd name="connsiteX49" fmla="*/ 405624 w 527884"/>
                  <a:gd name="connsiteY49" fmla="*/ 187872 h 197714"/>
                  <a:gd name="connsiteX50" fmla="*/ 410879 w 527884"/>
                  <a:gd name="connsiteY50" fmla="*/ 190500 h 197714"/>
                  <a:gd name="connsiteX51" fmla="*/ 422704 w 527884"/>
                  <a:gd name="connsiteY51" fmla="*/ 191814 h 197714"/>
                  <a:gd name="connsiteX52" fmla="*/ 496276 w 527884"/>
                  <a:gd name="connsiteY52" fmla="*/ 193127 h 197714"/>
                  <a:gd name="connsiteX53" fmla="*/ 523866 w 527884"/>
                  <a:gd name="connsiteY53" fmla="*/ 195755 h 197714"/>
                  <a:gd name="connsiteX54" fmla="*/ 527807 w 527884"/>
                  <a:gd name="connsiteY54" fmla="*/ 194441 h 197714"/>
                  <a:gd name="connsiteX55" fmla="*/ 518611 w 527884"/>
                  <a:gd name="connsiteY55" fmla="*/ 185245 h 197714"/>
                  <a:gd name="connsiteX56" fmla="*/ 515983 w 527884"/>
                  <a:gd name="connsiteY56" fmla="*/ 179989 h 197714"/>
                  <a:gd name="connsiteX57" fmla="*/ 514669 w 527884"/>
                  <a:gd name="connsiteY57" fmla="*/ 176048 h 197714"/>
                  <a:gd name="connsiteX58" fmla="*/ 510728 w 527884"/>
                  <a:gd name="connsiteY58" fmla="*/ 173420 h 197714"/>
                  <a:gd name="connsiteX59" fmla="*/ 506786 w 527884"/>
                  <a:gd name="connsiteY59" fmla="*/ 169479 h 197714"/>
                  <a:gd name="connsiteX60" fmla="*/ 505473 w 527884"/>
                  <a:gd name="connsiteY60" fmla="*/ 162910 h 197714"/>
                  <a:gd name="connsiteX61" fmla="*/ 502845 w 527884"/>
                  <a:gd name="connsiteY61" fmla="*/ 158969 h 197714"/>
                  <a:gd name="connsiteX62" fmla="*/ 501531 w 527884"/>
                  <a:gd name="connsiteY62" fmla="*/ 155027 h 197714"/>
                  <a:gd name="connsiteX63" fmla="*/ 498904 w 527884"/>
                  <a:gd name="connsiteY63" fmla="*/ 149772 h 197714"/>
                  <a:gd name="connsiteX64" fmla="*/ 493648 w 527884"/>
                  <a:gd name="connsiteY64" fmla="*/ 136634 h 197714"/>
                  <a:gd name="connsiteX65" fmla="*/ 489707 w 527884"/>
                  <a:gd name="connsiteY65" fmla="*/ 132693 h 197714"/>
                  <a:gd name="connsiteX66" fmla="*/ 485766 w 527884"/>
                  <a:gd name="connsiteY66" fmla="*/ 123496 h 197714"/>
                  <a:gd name="connsiteX67" fmla="*/ 480511 w 527884"/>
                  <a:gd name="connsiteY67" fmla="*/ 111672 h 197714"/>
                  <a:gd name="connsiteX68" fmla="*/ 476569 w 527884"/>
                  <a:gd name="connsiteY68" fmla="*/ 107731 h 197714"/>
                  <a:gd name="connsiteX69" fmla="*/ 472628 w 527884"/>
                  <a:gd name="connsiteY69" fmla="*/ 102476 h 197714"/>
                  <a:gd name="connsiteX70" fmla="*/ 470000 w 527884"/>
                  <a:gd name="connsiteY70" fmla="*/ 98534 h 197714"/>
                  <a:gd name="connsiteX71" fmla="*/ 462117 w 527884"/>
                  <a:gd name="connsiteY71" fmla="*/ 91965 h 197714"/>
                  <a:gd name="connsiteX72" fmla="*/ 458176 w 527884"/>
                  <a:gd name="connsiteY72" fmla="*/ 85396 h 197714"/>
                  <a:gd name="connsiteX73" fmla="*/ 456862 w 527884"/>
                  <a:gd name="connsiteY73" fmla="*/ 81455 h 197714"/>
                  <a:gd name="connsiteX74" fmla="*/ 452921 w 527884"/>
                  <a:gd name="connsiteY74" fmla="*/ 73572 h 197714"/>
                  <a:gd name="connsiteX75" fmla="*/ 450293 w 527884"/>
                  <a:gd name="connsiteY75" fmla="*/ 45983 h 197714"/>
                  <a:gd name="connsiteX76" fmla="*/ 446352 w 527884"/>
                  <a:gd name="connsiteY76" fmla="*/ 38100 h 197714"/>
                  <a:gd name="connsiteX77" fmla="*/ 445038 w 527884"/>
                  <a:gd name="connsiteY77" fmla="*/ 34158 h 197714"/>
                  <a:gd name="connsiteX78" fmla="*/ 441097 w 527884"/>
                  <a:gd name="connsiteY78" fmla="*/ 30217 h 197714"/>
                  <a:gd name="connsiteX79" fmla="*/ 433214 w 527884"/>
                  <a:gd name="connsiteY79" fmla="*/ 21020 h 197714"/>
                  <a:gd name="connsiteX80" fmla="*/ 431900 w 527884"/>
                  <a:gd name="connsiteY80" fmla="*/ 15765 h 197714"/>
                  <a:gd name="connsiteX81" fmla="*/ 422704 w 527884"/>
                  <a:gd name="connsiteY81" fmla="*/ 17079 h 197714"/>
                  <a:gd name="connsiteX82" fmla="*/ 425331 w 527884"/>
                  <a:gd name="connsiteY82" fmla="*/ 47296 h 197714"/>
                  <a:gd name="connsiteX83" fmla="*/ 424017 w 527884"/>
                  <a:gd name="connsiteY83" fmla="*/ 52551 h 197714"/>
                  <a:gd name="connsiteX84" fmla="*/ 420076 w 527884"/>
                  <a:gd name="connsiteY84" fmla="*/ 69631 h 197714"/>
                  <a:gd name="connsiteX85" fmla="*/ 416135 w 527884"/>
                  <a:gd name="connsiteY85" fmla="*/ 118241 h 197714"/>
                  <a:gd name="connsiteX86" fmla="*/ 414821 w 527884"/>
                  <a:gd name="connsiteY86" fmla="*/ 122183 h 197714"/>
                  <a:gd name="connsiteX87" fmla="*/ 409566 w 527884"/>
                  <a:gd name="connsiteY87" fmla="*/ 130065 h 197714"/>
                  <a:gd name="connsiteX88" fmla="*/ 400369 w 527884"/>
                  <a:gd name="connsiteY88" fmla="*/ 141889 h 197714"/>
                  <a:gd name="connsiteX89" fmla="*/ 399055 w 527884"/>
                  <a:gd name="connsiteY89" fmla="*/ 145831 h 197714"/>
                  <a:gd name="connsiteX90" fmla="*/ 391173 w 527884"/>
                  <a:gd name="connsiteY90" fmla="*/ 153714 h 197714"/>
                  <a:gd name="connsiteX91" fmla="*/ 380662 w 527884"/>
                  <a:gd name="connsiteY91" fmla="*/ 160283 h 197714"/>
                  <a:gd name="connsiteX92" fmla="*/ 379348 w 527884"/>
                  <a:gd name="connsiteY92" fmla="*/ 164224 h 197714"/>
                  <a:gd name="connsiteX93" fmla="*/ 378035 w 527884"/>
                  <a:gd name="connsiteY93" fmla="*/ 187872 h 197714"/>
                  <a:gd name="connsiteX94" fmla="*/ 374093 w 527884"/>
                  <a:gd name="connsiteY94" fmla="*/ 190500 h 197714"/>
                  <a:gd name="connsiteX95" fmla="*/ 363583 w 527884"/>
                  <a:gd name="connsiteY95" fmla="*/ 187872 h 197714"/>
                  <a:gd name="connsiteX96" fmla="*/ 358328 w 527884"/>
                  <a:gd name="connsiteY96" fmla="*/ 185245 h 197714"/>
                  <a:gd name="connsiteX97" fmla="*/ 355700 w 527884"/>
                  <a:gd name="connsiteY97" fmla="*/ 181303 h 197714"/>
                  <a:gd name="connsiteX98" fmla="*/ 347817 w 527884"/>
                  <a:gd name="connsiteY98" fmla="*/ 177362 h 197714"/>
                  <a:gd name="connsiteX99" fmla="*/ 342562 w 527884"/>
                  <a:gd name="connsiteY99" fmla="*/ 172107 h 197714"/>
                  <a:gd name="connsiteX100" fmla="*/ 338621 w 527884"/>
                  <a:gd name="connsiteY100" fmla="*/ 162910 h 197714"/>
                  <a:gd name="connsiteX101" fmla="*/ 326797 w 527884"/>
                  <a:gd name="connsiteY101" fmla="*/ 147145 h 197714"/>
                  <a:gd name="connsiteX102" fmla="*/ 313659 w 527884"/>
                  <a:gd name="connsiteY102" fmla="*/ 128751 h 197714"/>
                  <a:gd name="connsiteX103" fmla="*/ 300521 w 527884"/>
                  <a:gd name="connsiteY103" fmla="*/ 116927 h 197714"/>
                  <a:gd name="connsiteX104" fmla="*/ 293952 w 527884"/>
                  <a:gd name="connsiteY104" fmla="*/ 110358 h 197714"/>
                  <a:gd name="connsiteX105" fmla="*/ 292638 w 527884"/>
                  <a:gd name="connsiteY105" fmla="*/ 106417 h 197714"/>
                  <a:gd name="connsiteX106" fmla="*/ 284755 w 527884"/>
                  <a:gd name="connsiteY106" fmla="*/ 102476 h 197714"/>
                  <a:gd name="connsiteX107" fmla="*/ 283442 w 527884"/>
                  <a:gd name="connsiteY107" fmla="*/ 98534 h 197714"/>
                  <a:gd name="connsiteX108" fmla="*/ 280814 w 527884"/>
                  <a:gd name="connsiteY108" fmla="*/ 94593 h 197714"/>
                  <a:gd name="connsiteX109" fmla="*/ 283442 w 527884"/>
                  <a:gd name="connsiteY109" fmla="*/ 81455 h 197714"/>
                  <a:gd name="connsiteX110" fmla="*/ 286069 w 527884"/>
                  <a:gd name="connsiteY110" fmla="*/ 77514 h 197714"/>
                  <a:gd name="connsiteX111" fmla="*/ 288697 w 527884"/>
                  <a:gd name="connsiteY111" fmla="*/ 72258 h 197714"/>
                  <a:gd name="connsiteX112" fmla="*/ 291324 w 527884"/>
                  <a:gd name="connsiteY112" fmla="*/ 65689 h 197714"/>
                  <a:gd name="connsiteX113" fmla="*/ 292638 w 527884"/>
                  <a:gd name="connsiteY113" fmla="*/ 61748 h 197714"/>
                  <a:gd name="connsiteX114" fmla="*/ 299207 w 527884"/>
                  <a:gd name="connsiteY114" fmla="*/ 53865 h 197714"/>
                  <a:gd name="connsiteX115" fmla="*/ 300521 w 527884"/>
                  <a:gd name="connsiteY115" fmla="*/ 48610 h 197714"/>
                  <a:gd name="connsiteX116" fmla="*/ 303148 w 527884"/>
                  <a:gd name="connsiteY116" fmla="*/ 44669 h 197714"/>
                  <a:gd name="connsiteX117" fmla="*/ 304462 w 527884"/>
                  <a:gd name="connsiteY117" fmla="*/ 40727 h 197714"/>
                  <a:gd name="connsiteX118" fmla="*/ 297893 w 527884"/>
                  <a:gd name="connsiteY118" fmla="*/ 22334 h 197714"/>
                  <a:gd name="connsiteX119" fmla="*/ 292638 w 527884"/>
                  <a:gd name="connsiteY119" fmla="*/ 21020 h 197714"/>
                  <a:gd name="connsiteX120" fmla="*/ 286069 w 527884"/>
                  <a:gd name="connsiteY120" fmla="*/ 23648 h 197714"/>
                  <a:gd name="connsiteX121" fmla="*/ 282128 w 527884"/>
                  <a:gd name="connsiteY121" fmla="*/ 26276 h 197714"/>
                  <a:gd name="connsiteX122" fmla="*/ 275559 w 527884"/>
                  <a:gd name="connsiteY122" fmla="*/ 28903 h 197714"/>
                  <a:gd name="connsiteX123" fmla="*/ 240086 w 527884"/>
                  <a:gd name="connsiteY123" fmla="*/ 26276 h 197714"/>
                  <a:gd name="connsiteX124" fmla="*/ 233517 w 527884"/>
                  <a:gd name="connsiteY124" fmla="*/ 23648 h 197714"/>
                  <a:gd name="connsiteX125" fmla="*/ 223007 w 527884"/>
                  <a:gd name="connsiteY125" fmla="*/ 21020 h 197714"/>
                  <a:gd name="connsiteX126" fmla="*/ 211183 w 527884"/>
                  <a:gd name="connsiteY126" fmla="*/ 15765 h 197714"/>
                  <a:gd name="connsiteX127" fmla="*/ 199359 w 527884"/>
                  <a:gd name="connsiteY127" fmla="*/ 13138 h 197714"/>
                  <a:gd name="connsiteX128" fmla="*/ 195417 w 527884"/>
                  <a:gd name="connsiteY128" fmla="*/ 10510 h 197714"/>
                  <a:gd name="connsiteX129" fmla="*/ 194104 w 527884"/>
                  <a:gd name="connsiteY129" fmla="*/ 6569 h 197714"/>
                  <a:gd name="connsiteX130" fmla="*/ 188848 w 527884"/>
                  <a:gd name="connsiteY130" fmla="*/ 5255 h 197714"/>
                  <a:gd name="connsiteX131" fmla="*/ 180966 w 527884"/>
                  <a:gd name="connsiteY131" fmla="*/ 0 h 197714"/>
                  <a:gd name="connsiteX132" fmla="*/ 169142 w 527884"/>
                  <a:gd name="connsiteY132" fmla="*/ 2627 h 197714"/>
                  <a:gd name="connsiteX0" fmla="*/ 169441 w 528183"/>
                  <a:gd name="connsiteY0" fmla="*/ 2627 h 197714"/>
                  <a:gd name="connsiteX1" fmla="*/ 169441 w 528183"/>
                  <a:gd name="connsiteY1" fmla="*/ 2627 h 197714"/>
                  <a:gd name="connsiteX2" fmla="*/ 169441 w 528183"/>
                  <a:gd name="connsiteY2" fmla="*/ 27589 h 197714"/>
                  <a:gd name="connsiteX3" fmla="*/ 165499 w 528183"/>
                  <a:gd name="connsiteY3" fmla="*/ 31531 h 197714"/>
                  <a:gd name="connsiteX4" fmla="*/ 153675 w 528183"/>
                  <a:gd name="connsiteY4" fmla="*/ 36786 h 197714"/>
                  <a:gd name="connsiteX5" fmla="*/ 141851 w 528183"/>
                  <a:gd name="connsiteY5" fmla="*/ 40727 h 197714"/>
                  <a:gd name="connsiteX6" fmla="*/ 137910 w 528183"/>
                  <a:gd name="connsiteY6" fmla="*/ 43355 h 197714"/>
                  <a:gd name="connsiteX7" fmla="*/ 136596 w 528183"/>
                  <a:gd name="connsiteY7" fmla="*/ 47296 h 197714"/>
                  <a:gd name="connsiteX8" fmla="*/ 133968 w 528183"/>
                  <a:gd name="connsiteY8" fmla="*/ 81455 h 197714"/>
                  <a:gd name="connsiteX9" fmla="*/ 131341 w 528183"/>
                  <a:gd name="connsiteY9" fmla="*/ 95907 h 197714"/>
                  <a:gd name="connsiteX10" fmla="*/ 128713 w 528183"/>
                  <a:gd name="connsiteY10" fmla="*/ 101162 h 197714"/>
                  <a:gd name="connsiteX11" fmla="*/ 123458 w 528183"/>
                  <a:gd name="connsiteY11" fmla="*/ 107731 h 197714"/>
                  <a:gd name="connsiteX12" fmla="*/ 111634 w 528183"/>
                  <a:gd name="connsiteY12" fmla="*/ 102476 h 197714"/>
                  <a:gd name="connsiteX13" fmla="*/ 109006 w 528183"/>
                  <a:gd name="connsiteY13" fmla="*/ 97220 h 197714"/>
                  <a:gd name="connsiteX14" fmla="*/ 97182 w 528183"/>
                  <a:gd name="connsiteY14" fmla="*/ 88024 h 197714"/>
                  <a:gd name="connsiteX15" fmla="*/ 93241 w 528183"/>
                  <a:gd name="connsiteY15" fmla="*/ 85396 h 197714"/>
                  <a:gd name="connsiteX16" fmla="*/ 85358 w 528183"/>
                  <a:gd name="connsiteY16" fmla="*/ 84083 h 197714"/>
                  <a:gd name="connsiteX17" fmla="*/ 73534 w 528183"/>
                  <a:gd name="connsiteY17" fmla="*/ 81455 h 197714"/>
                  <a:gd name="connsiteX18" fmla="*/ 14413 w 528183"/>
                  <a:gd name="connsiteY18" fmla="*/ 82769 h 197714"/>
                  <a:gd name="connsiteX19" fmla="*/ 1275 w 528183"/>
                  <a:gd name="connsiteY19" fmla="*/ 86710 h 197714"/>
                  <a:gd name="connsiteX20" fmla="*/ 2589 w 528183"/>
                  <a:gd name="connsiteY20" fmla="*/ 99848 h 197714"/>
                  <a:gd name="connsiteX21" fmla="*/ 19668 w 528183"/>
                  <a:gd name="connsiteY21" fmla="*/ 109045 h 197714"/>
                  <a:gd name="connsiteX22" fmla="*/ 28865 w 528183"/>
                  <a:gd name="connsiteY22" fmla="*/ 119555 h 197714"/>
                  <a:gd name="connsiteX23" fmla="*/ 35434 w 528183"/>
                  <a:gd name="connsiteY23" fmla="*/ 120869 h 197714"/>
                  <a:gd name="connsiteX24" fmla="*/ 69592 w 528183"/>
                  <a:gd name="connsiteY24" fmla="*/ 124810 h 197714"/>
                  <a:gd name="connsiteX25" fmla="*/ 81416 w 528183"/>
                  <a:gd name="connsiteY25" fmla="*/ 127438 h 197714"/>
                  <a:gd name="connsiteX26" fmla="*/ 91927 w 528183"/>
                  <a:gd name="connsiteY26" fmla="*/ 128751 h 197714"/>
                  <a:gd name="connsiteX27" fmla="*/ 102437 w 528183"/>
                  <a:gd name="connsiteY27" fmla="*/ 131379 h 197714"/>
                  <a:gd name="connsiteX28" fmla="*/ 105065 w 528183"/>
                  <a:gd name="connsiteY28" fmla="*/ 140576 h 197714"/>
                  <a:gd name="connsiteX29" fmla="*/ 103751 w 528183"/>
                  <a:gd name="connsiteY29" fmla="*/ 144517 h 197714"/>
                  <a:gd name="connsiteX30" fmla="*/ 107692 w 528183"/>
                  <a:gd name="connsiteY30" fmla="*/ 147145 h 197714"/>
                  <a:gd name="connsiteX31" fmla="*/ 160244 w 528183"/>
                  <a:gd name="connsiteY31" fmla="*/ 152400 h 197714"/>
                  <a:gd name="connsiteX32" fmla="*/ 177323 w 528183"/>
                  <a:gd name="connsiteY32" fmla="*/ 157655 h 197714"/>
                  <a:gd name="connsiteX33" fmla="*/ 183892 w 528183"/>
                  <a:gd name="connsiteY33" fmla="*/ 160283 h 197714"/>
                  <a:gd name="connsiteX34" fmla="*/ 195716 w 528183"/>
                  <a:gd name="connsiteY34" fmla="*/ 161596 h 197714"/>
                  <a:gd name="connsiteX35" fmla="*/ 229875 w 528183"/>
                  <a:gd name="connsiteY35" fmla="*/ 160283 h 197714"/>
                  <a:gd name="connsiteX36" fmla="*/ 264034 w 528183"/>
                  <a:gd name="connsiteY36" fmla="*/ 158969 h 197714"/>
                  <a:gd name="connsiteX37" fmla="*/ 267975 w 528183"/>
                  <a:gd name="connsiteY37" fmla="*/ 160283 h 197714"/>
                  <a:gd name="connsiteX38" fmla="*/ 271916 w 528183"/>
                  <a:gd name="connsiteY38" fmla="*/ 162910 h 197714"/>
                  <a:gd name="connsiteX39" fmla="*/ 278485 w 528183"/>
                  <a:gd name="connsiteY39" fmla="*/ 164224 h 197714"/>
                  <a:gd name="connsiteX40" fmla="*/ 286368 w 528183"/>
                  <a:gd name="connsiteY40" fmla="*/ 166851 h 197714"/>
                  <a:gd name="connsiteX41" fmla="*/ 292937 w 528183"/>
                  <a:gd name="connsiteY41" fmla="*/ 169479 h 197714"/>
                  <a:gd name="connsiteX42" fmla="*/ 302134 w 528183"/>
                  <a:gd name="connsiteY42" fmla="*/ 170793 h 197714"/>
                  <a:gd name="connsiteX43" fmla="*/ 317899 w 528183"/>
                  <a:gd name="connsiteY43" fmla="*/ 174734 h 197714"/>
                  <a:gd name="connsiteX44" fmla="*/ 324468 w 528183"/>
                  <a:gd name="connsiteY44" fmla="*/ 178676 h 197714"/>
                  <a:gd name="connsiteX45" fmla="*/ 336292 w 528183"/>
                  <a:gd name="connsiteY45" fmla="*/ 181303 h 197714"/>
                  <a:gd name="connsiteX46" fmla="*/ 377020 w 528183"/>
                  <a:gd name="connsiteY46" fmla="*/ 181303 h 197714"/>
                  <a:gd name="connsiteX47" fmla="*/ 400668 w 528183"/>
                  <a:gd name="connsiteY47" fmla="*/ 186558 h 197714"/>
                  <a:gd name="connsiteX48" fmla="*/ 405923 w 528183"/>
                  <a:gd name="connsiteY48" fmla="*/ 187872 h 197714"/>
                  <a:gd name="connsiteX49" fmla="*/ 411178 w 528183"/>
                  <a:gd name="connsiteY49" fmla="*/ 190500 h 197714"/>
                  <a:gd name="connsiteX50" fmla="*/ 423003 w 528183"/>
                  <a:gd name="connsiteY50" fmla="*/ 191814 h 197714"/>
                  <a:gd name="connsiteX51" fmla="*/ 496575 w 528183"/>
                  <a:gd name="connsiteY51" fmla="*/ 193127 h 197714"/>
                  <a:gd name="connsiteX52" fmla="*/ 524165 w 528183"/>
                  <a:gd name="connsiteY52" fmla="*/ 195755 h 197714"/>
                  <a:gd name="connsiteX53" fmla="*/ 528106 w 528183"/>
                  <a:gd name="connsiteY53" fmla="*/ 194441 h 197714"/>
                  <a:gd name="connsiteX54" fmla="*/ 518910 w 528183"/>
                  <a:gd name="connsiteY54" fmla="*/ 185245 h 197714"/>
                  <a:gd name="connsiteX55" fmla="*/ 516282 w 528183"/>
                  <a:gd name="connsiteY55" fmla="*/ 179989 h 197714"/>
                  <a:gd name="connsiteX56" fmla="*/ 514968 w 528183"/>
                  <a:gd name="connsiteY56" fmla="*/ 176048 h 197714"/>
                  <a:gd name="connsiteX57" fmla="*/ 511027 w 528183"/>
                  <a:gd name="connsiteY57" fmla="*/ 173420 h 197714"/>
                  <a:gd name="connsiteX58" fmla="*/ 507085 w 528183"/>
                  <a:gd name="connsiteY58" fmla="*/ 169479 h 197714"/>
                  <a:gd name="connsiteX59" fmla="*/ 505772 w 528183"/>
                  <a:gd name="connsiteY59" fmla="*/ 162910 h 197714"/>
                  <a:gd name="connsiteX60" fmla="*/ 503144 w 528183"/>
                  <a:gd name="connsiteY60" fmla="*/ 158969 h 197714"/>
                  <a:gd name="connsiteX61" fmla="*/ 501830 w 528183"/>
                  <a:gd name="connsiteY61" fmla="*/ 155027 h 197714"/>
                  <a:gd name="connsiteX62" fmla="*/ 499203 w 528183"/>
                  <a:gd name="connsiteY62" fmla="*/ 149772 h 197714"/>
                  <a:gd name="connsiteX63" fmla="*/ 493947 w 528183"/>
                  <a:gd name="connsiteY63" fmla="*/ 136634 h 197714"/>
                  <a:gd name="connsiteX64" fmla="*/ 490006 w 528183"/>
                  <a:gd name="connsiteY64" fmla="*/ 132693 h 197714"/>
                  <a:gd name="connsiteX65" fmla="*/ 486065 w 528183"/>
                  <a:gd name="connsiteY65" fmla="*/ 123496 h 197714"/>
                  <a:gd name="connsiteX66" fmla="*/ 480810 w 528183"/>
                  <a:gd name="connsiteY66" fmla="*/ 111672 h 197714"/>
                  <a:gd name="connsiteX67" fmla="*/ 476868 w 528183"/>
                  <a:gd name="connsiteY67" fmla="*/ 107731 h 197714"/>
                  <a:gd name="connsiteX68" fmla="*/ 472927 w 528183"/>
                  <a:gd name="connsiteY68" fmla="*/ 102476 h 197714"/>
                  <a:gd name="connsiteX69" fmla="*/ 470299 w 528183"/>
                  <a:gd name="connsiteY69" fmla="*/ 98534 h 197714"/>
                  <a:gd name="connsiteX70" fmla="*/ 462416 w 528183"/>
                  <a:gd name="connsiteY70" fmla="*/ 91965 h 197714"/>
                  <a:gd name="connsiteX71" fmla="*/ 458475 w 528183"/>
                  <a:gd name="connsiteY71" fmla="*/ 85396 h 197714"/>
                  <a:gd name="connsiteX72" fmla="*/ 457161 w 528183"/>
                  <a:gd name="connsiteY72" fmla="*/ 81455 h 197714"/>
                  <a:gd name="connsiteX73" fmla="*/ 453220 w 528183"/>
                  <a:gd name="connsiteY73" fmla="*/ 73572 h 197714"/>
                  <a:gd name="connsiteX74" fmla="*/ 450592 w 528183"/>
                  <a:gd name="connsiteY74" fmla="*/ 45983 h 197714"/>
                  <a:gd name="connsiteX75" fmla="*/ 446651 w 528183"/>
                  <a:gd name="connsiteY75" fmla="*/ 38100 h 197714"/>
                  <a:gd name="connsiteX76" fmla="*/ 445337 w 528183"/>
                  <a:gd name="connsiteY76" fmla="*/ 34158 h 197714"/>
                  <a:gd name="connsiteX77" fmla="*/ 441396 w 528183"/>
                  <a:gd name="connsiteY77" fmla="*/ 30217 h 197714"/>
                  <a:gd name="connsiteX78" fmla="*/ 433513 w 528183"/>
                  <a:gd name="connsiteY78" fmla="*/ 21020 h 197714"/>
                  <a:gd name="connsiteX79" fmla="*/ 432199 w 528183"/>
                  <a:gd name="connsiteY79" fmla="*/ 15765 h 197714"/>
                  <a:gd name="connsiteX80" fmla="*/ 423003 w 528183"/>
                  <a:gd name="connsiteY80" fmla="*/ 17079 h 197714"/>
                  <a:gd name="connsiteX81" fmla="*/ 425630 w 528183"/>
                  <a:gd name="connsiteY81" fmla="*/ 47296 h 197714"/>
                  <a:gd name="connsiteX82" fmla="*/ 424316 w 528183"/>
                  <a:gd name="connsiteY82" fmla="*/ 52551 h 197714"/>
                  <a:gd name="connsiteX83" fmla="*/ 420375 w 528183"/>
                  <a:gd name="connsiteY83" fmla="*/ 69631 h 197714"/>
                  <a:gd name="connsiteX84" fmla="*/ 416434 w 528183"/>
                  <a:gd name="connsiteY84" fmla="*/ 118241 h 197714"/>
                  <a:gd name="connsiteX85" fmla="*/ 415120 w 528183"/>
                  <a:gd name="connsiteY85" fmla="*/ 122183 h 197714"/>
                  <a:gd name="connsiteX86" fmla="*/ 409865 w 528183"/>
                  <a:gd name="connsiteY86" fmla="*/ 130065 h 197714"/>
                  <a:gd name="connsiteX87" fmla="*/ 400668 w 528183"/>
                  <a:gd name="connsiteY87" fmla="*/ 141889 h 197714"/>
                  <a:gd name="connsiteX88" fmla="*/ 399354 w 528183"/>
                  <a:gd name="connsiteY88" fmla="*/ 145831 h 197714"/>
                  <a:gd name="connsiteX89" fmla="*/ 391472 w 528183"/>
                  <a:gd name="connsiteY89" fmla="*/ 153714 h 197714"/>
                  <a:gd name="connsiteX90" fmla="*/ 380961 w 528183"/>
                  <a:gd name="connsiteY90" fmla="*/ 160283 h 197714"/>
                  <a:gd name="connsiteX91" fmla="*/ 379647 w 528183"/>
                  <a:gd name="connsiteY91" fmla="*/ 164224 h 197714"/>
                  <a:gd name="connsiteX92" fmla="*/ 378334 w 528183"/>
                  <a:gd name="connsiteY92" fmla="*/ 187872 h 197714"/>
                  <a:gd name="connsiteX93" fmla="*/ 374392 w 528183"/>
                  <a:gd name="connsiteY93" fmla="*/ 190500 h 197714"/>
                  <a:gd name="connsiteX94" fmla="*/ 363882 w 528183"/>
                  <a:gd name="connsiteY94" fmla="*/ 187872 h 197714"/>
                  <a:gd name="connsiteX95" fmla="*/ 358627 w 528183"/>
                  <a:gd name="connsiteY95" fmla="*/ 185245 h 197714"/>
                  <a:gd name="connsiteX96" fmla="*/ 355999 w 528183"/>
                  <a:gd name="connsiteY96" fmla="*/ 181303 h 197714"/>
                  <a:gd name="connsiteX97" fmla="*/ 348116 w 528183"/>
                  <a:gd name="connsiteY97" fmla="*/ 177362 h 197714"/>
                  <a:gd name="connsiteX98" fmla="*/ 342861 w 528183"/>
                  <a:gd name="connsiteY98" fmla="*/ 172107 h 197714"/>
                  <a:gd name="connsiteX99" fmla="*/ 338920 w 528183"/>
                  <a:gd name="connsiteY99" fmla="*/ 162910 h 197714"/>
                  <a:gd name="connsiteX100" fmla="*/ 327096 w 528183"/>
                  <a:gd name="connsiteY100" fmla="*/ 147145 h 197714"/>
                  <a:gd name="connsiteX101" fmla="*/ 313958 w 528183"/>
                  <a:gd name="connsiteY101" fmla="*/ 128751 h 197714"/>
                  <a:gd name="connsiteX102" fmla="*/ 300820 w 528183"/>
                  <a:gd name="connsiteY102" fmla="*/ 116927 h 197714"/>
                  <a:gd name="connsiteX103" fmla="*/ 294251 w 528183"/>
                  <a:gd name="connsiteY103" fmla="*/ 110358 h 197714"/>
                  <a:gd name="connsiteX104" fmla="*/ 292937 w 528183"/>
                  <a:gd name="connsiteY104" fmla="*/ 106417 h 197714"/>
                  <a:gd name="connsiteX105" fmla="*/ 285054 w 528183"/>
                  <a:gd name="connsiteY105" fmla="*/ 102476 h 197714"/>
                  <a:gd name="connsiteX106" fmla="*/ 283741 w 528183"/>
                  <a:gd name="connsiteY106" fmla="*/ 98534 h 197714"/>
                  <a:gd name="connsiteX107" fmla="*/ 281113 w 528183"/>
                  <a:gd name="connsiteY107" fmla="*/ 94593 h 197714"/>
                  <a:gd name="connsiteX108" fmla="*/ 283741 w 528183"/>
                  <a:gd name="connsiteY108" fmla="*/ 81455 h 197714"/>
                  <a:gd name="connsiteX109" fmla="*/ 286368 w 528183"/>
                  <a:gd name="connsiteY109" fmla="*/ 77514 h 197714"/>
                  <a:gd name="connsiteX110" fmla="*/ 288996 w 528183"/>
                  <a:gd name="connsiteY110" fmla="*/ 72258 h 197714"/>
                  <a:gd name="connsiteX111" fmla="*/ 291623 w 528183"/>
                  <a:gd name="connsiteY111" fmla="*/ 65689 h 197714"/>
                  <a:gd name="connsiteX112" fmla="*/ 292937 w 528183"/>
                  <a:gd name="connsiteY112" fmla="*/ 61748 h 197714"/>
                  <a:gd name="connsiteX113" fmla="*/ 299506 w 528183"/>
                  <a:gd name="connsiteY113" fmla="*/ 53865 h 197714"/>
                  <a:gd name="connsiteX114" fmla="*/ 300820 w 528183"/>
                  <a:gd name="connsiteY114" fmla="*/ 48610 h 197714"/>
                  <a:gd name="connsiteX115" fmla="*/ 303447 w 528183"/>
                  <a:gd name="connsiteY115" fmla="*/ 44669 h 197714"/>
                  <a:gd name="connsiteX116" fmla="*/ 304761 w 528183"/>
                  <a:gd name="connsiteY116" fmla="*/ 40727 h 197714"/>
                  <a:gd name="connsiteX117" fmla="*/ 298192 w 528183"/>
                  <a:gd name="connsiteY117" fmla="*/ 22334 h 197714"/>
                  <a:gd name="connsiteX118" fmla="*/ 292937 w 528183"/>
                  <a:gd name="connsiteY118" fmla="*/ 21020 h 197714"/>
                  <a:gd name="connsiteX119" fmla="*/ 286368 w 528183"/>
                  <a:gd name="connsiteY119" fmla="*/ 23648 h 197714"/>
                  <a:gd name="connsiteX120" fmla="*/ 282427 w 528183"/>
                  <a:gd name="connsiteY120" fmla="*/ 26276 h 197714"/>
                  <a:gd name="connsiteX121" fmla="*/ 275858 w 528183"/>
                  <a:gd name="connsiteY121" fmla="*/ 28903 h 197714"/>
                  <a:gd name="connsiteX122" fmla="*/ 240385 w 528183"/>
                  <a:gd name="connsiteY122" fmla="*/ 26276 h 197714"/>
                  <a:gd name="connsiteX123" fmla="*/ 233816 w 528183"/>
                  <a:gd name="connsiteY123" fmla="*/ 23648 h 197714"/>
                  <a:gd name="connsiteX124" fmla="*/ 223306 w 528183"/>
                  <a:gd name="connsiteY124" fmla="*/ 21020 h 197714"/>
                  <a:gd name="connsiteX125" fmla="*/ 211482 w 528183"/>
                  <a:gd name="connsiteY125" fmla="*/ 15765 h 197714"/>
                  <a:gd name="connsiteX126" fmla="*/ 199658 w 528183"/>
                  <a:gd name="connsiteY126" fmla="*/ 13138 h 197714"/>
                  <a:gd name="connsiteX127" fmla="*/ 195716 w 528183"/>
                  <a:gd name="connsiteY127" fmla="*/ 10510 h 197714"/>
                  <a:gd name="connsiteX128" fmla="*/ 194403 w 528183"/>
                  <a:gd name="connsiteY128" fmla="*/ 6569 h 197714"/>
                  <a:gd name="connsiteX129" fmla="*/ 189147 w 528183"/>
                  <a:gd name="connsiteY129" fmla="*/ 5255 h 197714"/>
                  <a:gd name="connsiteX130" fmla="*/ 181265 w 528183"/>
                  <a:gd name="connsiteY130" fmla="*/ 0 h 197714"/>
                  <a:gd name="connsiteX131" fmla="*/ 169441 w 528183"/>
                  <a:gd name="connsiteY131" fmla="*/ 2627 h 197714"/>
                  <a:gd name="connsiteX0" fmla="*/ 169972 w 528714"/>
                  <a:gd name="connsiteY0" fmla="*/ 2627 h 197714"/>
                  <a:gd name="connsiteX1" fmla="*/ 169972 w 528714"/>
                  <a:gd name="connsiteY1" fmla="*/ 2627 h 197714"/>
                  <a:gd name="connsiteX2" fmla="*/ 169972 w 528714"/>
                  <a:gd name="connsiteY2" fmla="*/ 27589 h 197714"/>
                  <a:gd name="connsiteX3" fmla="*/ 166030 w 528714"/>
                  <a:gd name="connsiteY3" fmla="*/ 31531 h 197714"/>
                  <a:gd name="connsiteX4" fmla="*/ 154206 w 528714"/>
                  <a:gd name="connsiteY4" fmla="*/ 36786 h 197714"/>
                  <a:gd name="connsiteX5" fmla="*/ 142382 w 528714"/>
                  <a:gd name="connsiteY5" fmla="*/ 40727 h 197714"/>
                  <a:gd name="connsiteX6" fmla="*/ 138441 w 528714"/>
                  <a:gd name="connsiteY6" fmla="*/ 43355 h 197714"/>
                  <a:gd name="connsiteX7" fmla="*/ 137127 w 528714"/>
                  <a:gd name="connsiteY7" fmla="*/ 47296 h 197714"/>
                  <a:gd name="connsiteX8" fmla="*/ 134499 w 528714"/>
                  <a:gd name="connsiteY8" fmla="*/ 81455 h 197714"/>
                  <a:gd name="connsiteX9" fmla="*/ 131872 w 528714"/>
                  <a:gd name="connsiteY9" fmla="*/ 95907 h 197714"/>
                  <a:gd name="connsiteX10" fmla="*/ 129244 w 528714"/>
                  <a:gd name="connsiteY10" fmla="*/ 101162 h 197714"/>
                  <a:gd name="connsiteX11" fmla="*/ 123989 w 528714"/>
                  <a:gd name="connsiteY11" fmla="*/ 107731 h 197714"/>
                  <a:gd name="connsiteX12" fmla="*/ 112165 w 528714"/>
                  <a:gd name="connsiteY12" fmla="*/ 102476 h 197714"/>
                  <a:gd name="connsiteX13" fmla="*/ 109537 w 528714"/>
                  <a:gd name="connsiteY13" fmla="*/ 97220 h 197714"/>
                  <a:gd name="connsiteX14" fmla="*/ 97713 w 528714"/>
                  <a:gd name="connsiteY14" fmla="*/ 88024 h 197714"/>
                  <a:gd name="connsiteX15" fmla="*/ 93772 w 528714"/>
                  <a:gd name="connsiteY15" fmla="*/ 85396 h 197714"/>
                  <a:gd name="connsiteX16" fmla="*/ 85889 w 528714"/>
                  <a:gd name="connsiteY16" fmla="*/ 84083 h 197714"/>
                  <a:gd name="connsiteX17" fmla="*/ 74065 w 528714"/>
                  <a:gd name="connsiteY17" fmla="*/ 81455 h 197714"/>
                  <a:gd name="connsiteX18" fmla="*/ 14944 w 528714"/>
                  <a:gd name="connsiteY18" fmla="*/ 82769 h 197714"/>
                  <a:gd name="connsiteX19" fmla="*/ 1806 w 528714"/>
                  <a:gd name="connsiteY19" fmla="*/ 86710 h 197714"/>
                  <a:gd name="connsiteX20" fmla="*/ 3120 w 528714"/>
                  <a:gd name="connsiteY20" fmla="*/ 99848 h 197714"/>
                  <a:gd name="connsiteX21" fmla="*/ 29396 w 528714"/>
                  <a:gd name="connsiteY21" fmla="*/ 119555 h 197714"/>
                  <a:gd name="connsiteX22" fmla="*/ 35965 w 528714"/>
                  <a:gd name="connsiteY22" fmla="*/ 120869 h 197714"/>
                  <a:gd name="connsiteX23" fmla="*/ 70123 w 528714"/>
                  <a:gd name="connsiteY23" fmla="*/ 124810 h 197714"/>
                  <a:gd name="connsiteX24" fmla="*/ 81947 w 528714"/>
                  <a:gd name="connsiteY24" fmla="*/ 127438 h 197714"/>
                  <a:gd name="connsiteX25" fmla="*/ 92458 w 528714"/>
                  <a:gd name="connsiteY25" fmla="*/ 128751 h 197714"/>
                  <a:gd name="connsiteX26" fmla="*/ 102968 w 528714"/>
                  <a:gd name="connsiteY26" fmla="*/ 131379 h 197714"/>
                  <a:gd name="connsiteX27" fmla="*/ 105596 w 528714"/>
                  <a:gd name="connsiteY27" fmla="*/ 140576 h 197714"/>
                  <a:gd name="connsiteX28" fmla="*/ 104282 w 528714"/>
                  <a:gd name="connsiteY28" fmla="*/ 144517 h 197714"/>
                  <a:gd name="connsiteX29" fmla="*/ 108223 w 528714"/>
                  <a:gd name="connsiteY29" fmla="*/ 147145 h 197714"/>
                  <a:gd name="connsiteX30" fmla="*/ 160775 w 528714"/>
                  <a:gd name="connsiteY30" fmla="*/ 152400 h 197714"/>
                  <a:gd name="connsiteX31" fmla="*/ 177854 w 528714"/>
                  <a:gd name="connsiteY31" fmla="*/ 157655 h 197714"/>
                  <a:gd name="connsiteX32" fmla="*/ 184423 w 528714"/>
                  <a:gd name="connsiteY32" fmla="*/ 160283 h 197714"/>
                  <a:gd name="connsiteX33" fmla="*/ 196247 w 528714"/>
                  <a:gd name="connsiteY33" fmla="*/ 161596 h 197714"/>
                  <a:gd name="connsiteX34" fmla="*/ 230406 w 528714"/>
                  <a:gd name="connsiteY34" fmla="*/ 160283 h 197714"/>
                  <a:gd name="connsiteX35" fmla="*/ 264565 w 528714"/>
                  <a:gd name="connsiteY35" fmla="*/ 158969 h 197714"/>
                  <a:gd name="connsiteX36" fmla="*/ 268506 w 528714"/>
                  <a:gd name="connsiteY36" fmla="*/ 160283 h 197714"/>
                  <a:gd name="connsiteX37" fmla="*/ 272447 w 528714"/>
                  <a:gd name="connsiteY37" fmla="*/ 162910 h 197714"/>
                  <a:gd name="connsiteX38" fmla="*/ 279016 w 528714"/>
                  <a:gd name="connsiteY38" fmla="*/ 164224 h 197714"/>
                  <a:gd name="connsiteX39" fmla="*/ 286899 w 528714"/>
                  <a:gd name="connsiteY39" fmla="*/ 166851 h 197714"/>
                  <a:gd name="connsiteX40" fmla="*/ 293468 w 528714"/>
                  <a:gd name="connsiteY40" fmla="*/ 169479 h 197714"/>
                  <a:gd name="connsiteX41" fmla="*/ 302665 w 528714"/>
                  <a:gd name="connsiteY41" fmla="*/ 170793 h 197714"/>
                  <a:gd name="connsiteX42" fmla="*/ 318430 w 528714"/>
                  <a:gd name="connsiteY42" fmla="*/ 174734 h 197714"/>
                  <a:gd name="connsiteX43" fmla="*/ 324999 w 528714"/>
                  <a:gd name="connsiteY43" fmla="*/ 178676 h 197714"/>
                  <a:gd name="connsiteX44" fmla="*/ 336823 w 528714"/>
                  <a:gd name="connsiteY44" fmla="*/ 181303 h 197714"/>
                  <a:gd name="connsiteX45" fmla="*/ 377551 w 528714"/>
                  <a:gd name="connsiteY45" fmla="*/ 181303 h 197714"/>
                  <a:gd name="connsiteX46" fmla="*/ 401199 w 528714"/>
                  <a:gd name="connsiteY46" fmla="*/ 186558 h 197714"/>
                  <a:gd name="connsiteX47" fmla="*/ 406454 w 528714"/>
                  <a:gd name="connsiteY47" fmla="*/ 187872 h 197714"/>
                  <a:gd name="connsiteX48" fmla="*/ 411709 w 528714"/>
                  <a:gd name="connsiteY48" fmla="*/ 190500 h 197714"/>
                  <a:gd name="connsiteX49" fmla="*/ 423534 w 528714"/>
                  <a:gd name="connsiteY49" fmla="*/ 191814 h 197714"/>
                  <a:gd name="connsiteX50" fmla="*/ 497106 w 528714"/>
                  <a:gd name="connsiteY50" fmla="*/ 193127 h 197714"/>
                  <a:gd name="connsiteX51" fmla="*/ 524696 w 528714"/>
                  <a:gd name="connsiteY51" fmla="*/ 195755 h 197714"/>
                  <a:gd name="connsiteX52" fmla="*/ 528637 w 528714"/>
                  <a:gd name="connsiteY52" fmla="*/ 194441 h 197714"/>
                  <a:gd name="connsiteX53" fmla="*/ 519441 w 528714"/>
                  <a:gd name="connsiteY53" fmla="*/ 185245 h 197714"/>
                  <a:gd name="connsiteX54" fmla="*/ 516813 w 528714"/>
                  <a:gd name="connsiteY54" fmla="*/ 179989 h 197714"/>
                  <a:gd name="connsiteX55" fmla="*/ 515499 w 528714"/>
                  <a:gd name="connsiteY55" fmla="*/ 176048 h 197714"/>
                  <a:gd name="connsiteX56" fmla="*/ 511558 w 528714"/>
                  <a:gd name="connsiteY56" fmla="*/ 173420 h 197714"/>
                  <a:gd name="connsiteX57" fmla="*/ 507616 w 528714"/>
                  <a:gd name="connsiteY57" fmla="*/ 169479 h 197714"/>
                  <a:gd name="connsiteX58" fmla="*/ 506303 w 528714"/>
                  <a:gd name="connsiteY58" fmla="*/ 162910 h 197714"/>
                  <a:gd name="connsiteX59" fmla="*/ 503675 w 528714"/>
                  <a:gd name="connsiteY59" fmla="*/ 158969 h 197714"/>
                  <a:gd name="connsiteX60" fmla="*/ 502361 w 528714"/>
                  <a:gd name="connsiteY60" fmla="*/ 155027 h 197714"/>
                  <a:gd name="connsiteX61" fmla="*/ 499734 w 528714"/>
                  <a:gd name="connsiteY61" fmla="*/ 149772 h 197714"/>
                  <a:gd name="connsiteX62" fmla="*/ 494478 w 528714"/>
                  <a:gd name="connsiteY62" fmla="*/ 136634 h 197714"/>
                  <a:gd name="connsiteX63" fmla="*/ 490537 w 528714"/>
                  <a:gd name="connsiteY63" fmla="*/ 132693 h 197714"/>
                  <a:gd name="connsiteX64" fmla="*/ 486596 w 528714"/>
                  <a:gd name="connsiteY64" fmla="*/ 123496 h 197714"/>
                  <a:gd name="connsiteX65" fmla="*/ 481341 w 528714"/>
                  <a:gd name="connsiteY65" fmla="*/ 111672 h 197714"/>
                  <a:gd name="connsiteX66" fmla="*/ 477399 w 528714"/>
                  <a:gd name="connsiteY66" fmla="*/ 107731 h 197714"/>
                  <a:gd name="connsiteX67" fmla="*/ 473458 w 528714"/>
                  <a:gd name="connsiteY67" fmla="*/ 102476 h 197714"/>
                  <a:gd name="connsiteX68" fmla="*/ 470830 w 528714"/>
                  <a:gd name="connsiteY68" fmla="*/ 98534 h 197714"/>
                  <a:gd name="connsiteX69" fmla="*/ 462947 w 528714"/>
                  <a:gd name="connsiteY69" fmla="*/ 91965 h 197714"/>
                  <a:gd name="connsiteX70" fmla="*/ 459006 w 528714"/>
                  <a:gd name="connsiteY70" fmla="*/ 85396 h 197714"/>
                  <a:gd name="connsiteX71" fmla="*/ 457692 w 528714"/>
                  <a:gd name="connsiteY71" fmla="*/ 81455 h 197714"/>
                  <a:gd name="connsiteX72" fmla="*/ 453751 w 528714"/>
                  <a:gd name="connsiteY72" fmla="*/ 73572 h 197714"/>
                  <a:gd name="connsiteX73" fmla="*/ 451123 w 528714"/>
                  <a:gd name="connsiteY73" fmla="*/ 45983 h 197714"/>
                  <a:gd name="connsiteX74" fmla="*/ 447182 w 528714"/>
                  <a:gd name="connsiteY74" fmla="*/ 38100 h 197714"/>
                  <a:gd name="connsiteX75" fmla="*/ 445868 w 528714"/>
                  <a:gd name="connsiteY75" fmla="*/ 34158 h 197714"/>
                  <a:gd name="connsiteX76" fmla="*/ 441927 w 528714"/>
                  <a:gd name="connsiteY76" fmla="*/ 30217 h 197714"/>
                  <a:gd name="connsiteX77" fmla="*/ 434044 w 528714"/>
                  <a:gd name="connsiteY77" fmla="*/ 21020 h 197714"/>
                  <a:gd name="connsiteX78" fmla="*/ 432730 w 528714"/>
                  <a:gd name="connsiteY78" fmla="*/ 15765 h 197714"/>
                  <a:gd name="connsiteX79" fmla="*/ 423534 w 528714"/>
                  <a:gd name="connsiteY79" fmla="*/ 17079 h 197714"/>
                  <a:gd name="connsiteX80" fmla="*/ 426161 w 528714"/>
                  <a:gd name="connsiteY80" fmla="*/ 47296 h 197714"/>
                  <a:gd name="connsiteX81" fmla="*/ 424847 w 528714"/>
                  <a:gd name="connsiteY81" fmla="*/ 52551 h 197714"/>
                  <a:gd name="connsiteX82" fmla="*/ 420906 w 528714"/>
                  <a:gd name="connsiteY82" fmla="*/ 69631 h 197714"/>
                  <a:gd name="connsiteX83" fmla="*/ 416965 w 528714"/>
                  <a:gd name="connsiteY83" fmla="*/ 118241 h 197714"/>
                  <a:gd name="connsiteX84" fmla="*/ 415651 w 528714"/>
                  <a:gd name="connsiteY84" fmla="*/ 122183 h 197714"/>
                  <a:gd name="connsiteX85" fmla="*/ 410396 w 528714"/>
                  <a:gd name="connsiteY85" fmla="*/ 130065 h 197714"/>
                  <a:gd name="connsiteX86" fmla="*/ 401199 w 528714"/>
                  <a:gd name="connsiteY86" fmla="*/ 141889 h 197714"/>
                  <a:gd name="connsiteX87" fmla="*/ 399885 w 528714"/>
                  <a:gd name="connsiteY87" fmla="*/ 145831 h 197714"/>
                  <a:gd name="connsiteX88" fmla="*/ 392003 w 528714"/>
                  <a:gd name="connsiteY88" fmla="*/ 153714 h 197714"/>
                  <a:gd name="connsiteX89" fmla="*/ 381492 w 528714"/>
                  <a:gd name="connsiteY89" fmla="*/ 160283 h 197714"/>
                  <a:gd name="connsiteX90" fmla="*/ 380178 w 528714"/>
                  <a:gd name="connsiteY90" fmla="*/ 164224 h 197714"/>
                  <a:gd name="connsiteX91" fmla="*/ 378865 w 528714"/>
                  <a:gd name="connsiteY91" fmla="*/ 187872 h 197714"/>
                  <a:gd name="connsiteX92" fmla="*/ 374923 w 528714"/>
                  <a:gd name="connsiteY92" fmla="*/ 190500 h 197714"/>
                  <a:gd name="connsiteX93" fmla="*/ 364413 w 528714"/>
                  <a:gd name="connsiteY93" fmla="*/ 187872 h 197714"/>
                  <a:gd name="connsiteX94" fmla="*/ 359158 w 528714"/>
                  <a:gd name="connsiteY94" fmla="*/ 185245 h 197714"/>
                  <a:gd name="connsiteX95" fmla="*/ 356530 w 528714"/>
                  <a:gd name="connsiteY95" fmla="*/ 181303 h 197714"/>
                  <a:gd name="connsiteX96" fmla="*/ 348647 w 528714"/>
                  <a:gd name="connsiteY96" fmla="*/ 177362 h 197714"/>
                  <a:gd name="connsiteX97" fmla="*/ 343392 w 528714"/>
                  <a:gd name="connsiteY97" fmla="*/ 172107 h 197714"/>
                  <a:gd name="connsiteX98" fmla="*/ 339451 w 528714"/>
                  <a:gd name="connsiteY98" fmla="*/ 162910 h 197714"/>
                  <a:gd name="connsiteX99" fmla="*/ 327627 w 528714"/>
                  <a:gd name="connsiteY99" fmla="*/ 147145 h 197714"/>
                  <a:gd name="connsiteX100" fmla="*/ 314489 w 528714"/>
                  <a:gd name="connsiteY100" fmla="*/ 128751 h 197714"/>
                  <a:gd name="connsiteX101" fmla="*/ 301351 w 528714"/>
                  <a:gd name="connsiteY101" fmla="*/ 116927 h 197714"/>
                  <a:gd name="connsiteX102" fmla="*/ 294782 w 528714"/>
                  <a:gd name="connsiteY102" fmla="*/ 110358 h 197714"/>
                  <a:gd name="connsiteX103" fmla="*/ 293468 w 528714"/>
                  <a:gd name="connsiteY103" fmla="*/ 106417 h 197714"/>
                  <a:gd name="connsiteX104" fmla="*/ 285585 w 528714"/>
                  <a:gd name="connsiteY104" fmla="*/ 102476 h 197714"/>
                  <a:gd name="connsiteX105" fmla="*/ 284272 w 528714"/>
                  <a:gd name="connsiteY105" fmla="*/ 98534 h 197714"/>
                  <a:gd name="connsiteX106" fmla="*/ 281644 w 528714"/>
                  <a:gd name="connsiteY106" fmla="*/ 94593 h 197714"/>
                  <a:gd name="connsiteX107" fmla="*/ 284272 w 528714"/>
                  <a:gd name="connsiteY107" fmla="*/ 81455 h 197714"/>
                  <a:gd name="connsiteX108" fmla="*/ 286899 w 528714"/>
                  <a:gd name="connsiteY108" fmla="*/ 77514 h 197714"/>
                  <a:gd name="connsiteX109" fmla="*/ 289527 w 528714"/>
                  <a:gd name="connsiteY109" fmla="*/ 72258 h 197714"/>
                  <a:gd name="connsiteX110" fmla="*/ 292154 w 528714"/>
                  <a:gd name="connsiteY110" fmla="*/ 65689 h 197714"/>
                  <a:gd name="connsiteX111" fmla="*/ 293468 w 528714"/>
                  <a:gd name="connsiteY111" fmla="*/ 61748 h 197714"/>
                  <a:gd name="connsiteX112" fmla="*/ 300037 w 528714"/>
                  <a:gd name="connsiteY112" fmla="*/ 53865 h 197714"/>
                  <a:gd name="connsiteX113" fmla="*/ 301351 w 528714"/>
                  <a:gd name="connsiteY113" fmla="*/ 48610 h 197714"/>
                  <a:gd name="connsiteX114" fmla="*/ 303978 w 528714"/>
                  <a:gd name="connsiteY114" fmla="*/ 44669 h 197714"/>
                  <a:gd name="connsiteX115" fmla="*/ 305292 w 528714"/>
                  <a:gd name="connsiteY115" fmla="*/ 40727 h 197714"/>
                  <a:gd name="connsiteX116" fmla="*/ 298723 w 528714"/>
                  <a:gd name="connsiteY116" fmla="*/ 22334 h 197714"/>
                  <a:gd name="connsiteX117" fmla="*/ 293468 w 528714"/>
                  <a:gd name="connsiteY117" fmla="*/ 21020 h 197714"/>
                  <a:gd name="connsiteX118" fmla="*/ 286899 w 528714"/>
                  <a:gd name="connsiteY118" fmla="*/ 23648 h 197714"/>
                  <a:gd name="connsiteX119" fmla="*/ 282958 w 528714"/>
                  <a:gd name="connsiteY119" fmla="*/ 26276 h 197714"/>
                  <a:gd name="connsiteX120" fmla="*/ 276389 w 528714"/>
                  <a:gd name="connsiteY120" fmla="*/ 28903 h 197714"/>
                  <a:gd name="connsiteX121" fmla="*/ 240916 w 528714"/>
                  <a:gd name="connsiteY121" fmla="*/ 26276 h 197714"/>
                  <a:gd name="connsiteX122" fmla="*/ 234347 w 528714"/>
                  <a:gd name="connsiteY122" fmla="*/ 23648 h 197714"/>
                  <a:gd name="connsiteX123" fmla="*/ 223837 w 528714"/>
                  <a:gd name="connsiteY123" fmla="*/ 21020 h 197714"/>
                  <a:gd name="connsiteX124" fmla="*/ 212013 w 528714"/>
                  <a:gd name="connsiteY124" fmla="*/ 15765 h 197714"/>
                  <a:gd name="connsiteX125" fmla="*/ 200189 w 528714"/>
                  <a:gd name="connsiteY125" fmla="*/ 13138 h 197714"/>
                  <a:gd name="connsiteX126" fmla="*/ 196247 w 528714"/>
                  <a:gd name="connsiteY126" fmla="*/ 10510 h 197714"/>
                  <a:gd name="connsiteX127" fmla="*/ 194934 w 528714"/>
                  <a:gd name="connsiteY127" fmla="*/ 6569 h 197714"/>
                  <a:gd name="connsiteX128" fmla="*/ 189678 w 528714"/>
                  <a:gd name="connsiteY128" fmla="*/ 5255 h 197714"/>
                  <a:gd name="connsiteX129" fmla="*/ 181796 w 528714"/>
                  <a:gd name="connsiteY129" fmla="*/ 0 h 197714"/>
                  <a:gd name="connsiteX130" fmla="*/ 169972 w 528714"/>
                  <a:gd name="connsiteY130" fmla="*/ 2627 h 197714"/>
                  <a:gd name="connsiteX0" fmla="*/ 168166 w 526908"/>
                  <a:gd name="connsiteY0" fmla="*/ 2627 h 197714"/>
                  <a:gd name="connsiteX1" fmla="*/ 168166 w 526908"/>
                  <a:gd name="connsiteY1" fmla="*/ 2627 h 197714"/>
                  <a:gd name="connsiteX2" fmla="*/ 168166 w 526908"/>
                  <a:gd name="connsiteY2" fmla="*/ 27589 h 197714"/>
                  <a:gd name="connsiteX3" fmla="*/ 164224 w 526908"/>
                  <a:gd name="connsiteY3" fmla="*/ 31531 h 197714"/>
                  <a:gd name="connsiteX4" fmla="*/ 152400 w 526908"/>
                  <a:gd name="connsiteY4" fmla="*/ 36786 h 197714"/>
                  <a:gd name="connsiteX5" fmla="*/ 140576 w 526908"/>
                  <a:gd name="connsiteY5" fmla="*/ 40727 h 197714"/>
                  <a:gd name="connsiteX6" fmla="*/ 136635 w 526908"/>
                  <a:gd name="connsiteY6" fmla="*/ 43355 h 197714"/>
                  <a:gd name="connsiteX7" fmla="*/ 135321 w 526908"/>
                  <a:gd name="connsiteY7" fmla="*/ 47296 h 197714"/>
                  <a:gd name="connsiteX8" fmla="*/ 132693 w 526908"/>
                  <a:gd name="connsiteY8" fmla="*/ 81455 h 197714"/>
                  <a:gd name="connsiteX9" fmla="*/ 130066 w 526908"/>
                  <a:gd name="connsiteY9" fmla="*/ 95907 h 197714"/>
                  <a:gd name="connsiteX10" fmla="*/ 127438 w 526908"/>
                  <a:gd name="connsiteY10" fmla="*/ 101162 h 197714"/>
                  <a:gd name="connsiteX11" fmla="*/ 122183 w 526908"/>
                  <a:gd name="connsiteY11" fmla="*/ 107731 h 197714"/>
                  <a:gd name="connsiteX12" fmla="*/ 110359 w 526908"/>
                  <a:gd name="connsiteY12" fmla="*/ 102476 h 197714"/>
                  <a:gd name="connsiteX13" fmla="*/ 107731 w 526908"/>
                  <a:gd name="connsiteY13" fmla="*/ 97220 h 197714"/>
                  <a:gd name="connsiteX14" fmla="*/ 95907 w 526908"/>
                  <a:gd name="connsiteY14" fmla="*/ 88024 h 197714"/>
                  <a:gd name="connsiteX15" fmla="*/ 91966 w 526908"/>
                  <a:gd name="connsiteY15" fmla="*/ 85396 h 197714"/>
                  <a:gd name="connsiteX16" fmla="*/ 84083 w 526908"/>
                  <a:gd name="connsiteY16" fmla="*/ 84083 h 197714"/>
                  <a:gd name="connsiteX17" fmla="*/ 72259 w 526908"/>
                  <a:gd name="connsiteY17" fmla="*/ 81455 h 197714"/>
                  <a:gd name="connsiteX18" fmla="*/ 13138 w 526908"/>
                  <a:gd name="connsiteY18" fmla="*/ 82769 h 197714"/>
                  <a:gd name="connsiteX19" fmla="*/ 0 w 526908"/>
                  <a:gd name="connsiteY19" fmla="*/ 86710 h 197714"/>
                  <a:gd name="connsiteX20" fmla="*/ 27590 w 526908"/>
                  <a:gd name="connsiteY20" fmla="*/ 119555 h 197714"/>
                  <a:gd name="connsiteX21" fmla="*/ 34159 w 526908"/>
                  <a:gd name="connsiteY21" fmla="*/ 120869 h 197714"/>
                  <a:gd name="connsiteX22" fmla="*/ 68317 w 526908"/>
                  <a:gd name="connsiteY22" fmla="*/ 124810 h 197714"/>
                  <a:gd name="connsiteX23" fmla="*/ 80141 w 526908"/>
                  <a:gd name="connsiteY23" fmla="*/ 127438 h 197714"/>
                  <a:gd name="connsiteX24" fmla="*/ 90652 w 526908"/>
                  <a:gd name="connsiteY24" fmla="*/ 128751 h 197714"/>
                  <a:gd name="connsiteX25" fmla="*/ 101162 w 526908"/>
                  <a:gd name="connsiteY25" fmla="*/ 131379 h 197714"/>
                  <a:gd name="connsiteX26" fmla="*/ 103790 w 526908"/>
                  <a:gd name="connsiteY26" fmla="*/ 140576 h 197714"/>
                  <a:gd name="connsiteX27" fmla="*/ 102476 w 526908"/>
                  <a:gd name="connsiteY27" fmla="*/ 144517 h 197714"/>
                  <a:gd name="connsiteX28" fmla="*/ 106417 w 526908"/>
                  <a:gd name="connsiteY28" fmla="*/ 147145 h 197714"/>
                  <a:gd name="connsiteX29" fmla="*/ 158969 w 526908"/>
                  <a:gd name="connsiteY29" fmla="*/ 152400 h 197714"/>
                  <a:gd name="connsiteX30" fmla="*/ 176048 w 526908"/>
                  <a:gd name="connsiteY30" fmla="*/ 157655 h 197714"/>
                  <a:gd name="connsiteX31" fmla="*/ 182617 w 526908"/>
                  <a:gd name="connsiteY31" fmla="*/ 160283 h 197714"/>
                  <a:gd name="connsiteX32" fmla="*/ 194441 w 526908"/>
                  <a:gd name="connsiteY32" fmla="*/ 161596 h 197714"/>
                  <a:gd name="connsiteX33" fmla="*/ 228600 w 526908"/>
                  <a:gd name="connsiteY33" fmla="*/ 160283 h 197714"/>
                  <a:gd name="connsiteX34" fmla="*/ 262759 w 526908"/>
                  <a:gd name="connsiteY34" fmla="*/ 158969 h 197714"/>
                  <a:gd name="connsiteX35" fmla="*/ 266700 w 526908"/>
                  <a:gd name="connsiteY35" fmla="*/ 160283 h 197714"/>
                  <a:gd name="connsiteX36" fmla="*/ 270641 w 526908"/>
                  <a:gd name="connsiteY36" fmla="*/ 162910 h 197714"/>
                  <a:gd name="connsiteX37" fmla="*/ 277210 w 526908"/>
                  <a:gd name="connsiteY37" fmla="*/ 164224 h 197714"/>
                  <a:gd name="connsiteX38" fmla="*/ 285093 w 526908"/>
                  <a:gd name="connsiteY38" fmla="*/ 166851 h 197714"/>
                  <a:gd name="connsiteX39" fmla="*/ 291662 w 526908"/>
                  <a:gd name="connsiteY39" fmla="*/ 169479 h 197714"/>
                  <a:gd name="connsiteX40" fmla="*/ 300859 w 526908"/>
                  <a:gd name="connsiteY40" fmla="*/ 170793 h 197714"/>
                  <a:gd name="connsiteX41" fmla="*/ 316624 w 526908"/>
                  <a:gd name="connsiteY41" fmla="*/ 174734 h 197714"/>
                  <a:gd name="connsiteX42" fmla="*/ 323193 w 526908"/>
                  <a:gd name="connsiteY42" fmla="*/ 178676 h 197714"/>
                  <a:gd name="connsiteX43" fmla="*/ 335017 w 526908"/>
                  <a:gd name="connsiteY43" fmla="*/ 181303 h 197714"/>
                  <a:gd name="connsiteX44" fmla="*/ 375745 w 526908"/>
                  <a:gd name="connsiteY44" fmla="*/ 181303 h 197714"/>
                  <a:gd name="connsiteX45" fmla="*/ 399393 w 526908"/>
                  <a:gd name="connsiteY45" fmla="*/ 186558 h 197714"/>
                  <a:gd name="connsiteX46" fmla="*/ 404648 w 526908"/>
                  <a:gd name="connsiteY46" fmla="*/ 187872 h 197714"/>
                  <a:gd name="connsiteX47" fmla="*/ 409903 w 526908"/>
                  <a:gd name="connsiteY47" fmla="*/ 190500 h 197714"/>
                  <a:gd name="connsiteX48" fmla="*/ 421728 w 526908"/>
                  <a:gd name="connsiteY48" fmla="*/ 191814 h 197714"/>
                  <a:gd name="connsiteX49" fmla="*/ 495300 w 526908"/>
                  <a:gd name="connsiteY49" fmla="*/ 193127 h 197714"/>
                  <a:gd name="connsiteX50" fmla="*/ 522890 w 526908"/>
                  <a:gd name="connsiteY50" fmla="*/ 195755 h 197714"/>
                  <a:gd name="connsiteX51" fmla="*/ 526831 w 526908"/>
                  <a:gd name="connsiteY51" fmla="*/ 194441 h 197714"/>
                  <a:gd name="connsiteX52" fmla="*/ 517635 w 526908"/>
                  <a:gd name="connsiteY52" fmla="*/ 185245 h 197714"/>
                  <a:gd name="connsiteX53" fmla="*/ 515007 w 526908"/>
                  <a:gd name="connsiteY53" fmla="*/ 179989 h 197714"/>
                  <a:gd name="connsiteX54" fmla="*/ 513693 w 526908"/>
                  <a:gd name="connsiteY54" fmla="*/ 176048 h 197714"/>
                  <a:gd name="connsiteX55" fmla="*/ 509752 w 526908"/>
                  <a:gd name="connsiteY55" fmla="*/ 173420 h 197714"/>
                  <a:gd name="connsiteX56" fmla="*/ 505810 w 526908"/>
                  <a:gd name="connsiteY56" fmla="*/ 169479 h 197714"/>
                  <a:gd name="connsiteX57" fmla="*/ 504497 w 526908"/>
                  <a:gd name="connsiteY57" fmla="*/ 162910 h 197714"/>
                  <a:gd name="connsiteX58" fmla="*/ 501869 w 526908"/>
                  <a:gd name="connsiteY58" fmla="*/ 158969 h 197714"/>
                  <a:gd name="connsiteX59" fmla="*/ 500555 w 526908"/>
                  <a:gd name="connsiteY59" fmla="*/ 155027 h 197714"/>
                  <a:gd name="connsiteX60" fmla="*/ 497928 w 526908"/>
                  <a:gd name="connsiteY60" fmla="*/ 149772 h 197714"/>
                  <a:gd name="connsiteX61" fmla="*/ 492672 w 526908"/>
                  <a:gd name="connsiteY61" fmla="*/ 136634 h 197714"/>
                  <a:gd name="connsiteX62" fmla="*/ 488731 w 526908"/>
                  <a:gd name="connsiteY62" fmla="*/ 132693 h 197714"/>
                  <a:gd name="connsiteX63" fmla="*/ 484790 w 526908"/>
                  <a:gd name="connsiteY63" fmla="*/ 123496 h 197714"/>
                  <a:gd name="connsiteX64" fmla="*/ 479535 w 526908"/>
                  <a:gd name="connsiteY64" fmla="*/ 111672 h 197714"/>
                  <a:gd name="connsiteX65" fmla="*/ 475593 w 526908"/>
                  <a:gd name="connsiteY65" fmla="*/ 107731 h 197714"/>
                  <a:gd name="connsiteX66" fmla="*/ 471652 w 526908"/>
                  <a:gd name="connsiteY66" fmla="*/ 102476 h 197714"/>
                  <a:gd name="connsiteX67" fmla="*/ 469024 w 526908"/>
                  <a:gd name="connsiteY67" fmla="*/ 98534 h 197714"/>
                  <a:gd name="connsiteX68" fmla="*/ 461141 w 526908"/>
                  <a:gd name="connsiteY68" fmla="*/ 91965 h 197714"/>
                  <a:gd name="connsiteX69" fmla="*/ 457200 w 526908"/>
                  <a:gd name="connsiteY69" fmla="*/ 85396 h 197714"/>
                  <a:gd name="connsiteX70" fmla="*/ 455886 w 526908"/>
                  <a:gd name="connsiteY70" fmla="*/ 81455 h 197714"/>
                  <a:gd name="connsiteX71" fmla="*/ 451945 w 526908"/>
                  <a:gd name="connsiteY71" fmla="*/ 73572 h 197714"/>
                  <a:gd name="connsiteX72" fmla="*/ 449317 w 526908"/>
                  <a:gd name="connsiteY72" fmla="*/ 45983 h 197714"/>
                  <a:gd name="connsiteX73" fmla="*/ 445376 w 526908"/>
                  <a:gd name="connsiteY73" fmla="*/ 38100 h 197714"/>
                  <a:gd name="connsiteX74" fmla="*/ 444062 w 526908"/>
                  <a:gd name="connsiteY74" fmla="*/ 34158 h 197714"/>
                  <a:gd name="connsiteX75" fmla="*/ 440121 w 526908"/>
                  <a:gd name="connsiteY75" fmla="*/ 30217 h 197714"/>
                  <a:gd name="connsiteX76" fmla="*/ 432238 w 526908"/>
                  <a:gd name="connsiteY76" fmla="*/ 21020 h 197714"/>
                  <a:gd name="connsiteX77" fmla="*/ 430924 w 526908"/>
                  <a:gd name="connsiteY77" fmla="*/ 15765 h 197714"/>
                  <a:gd name="connsiteX78" fmla="*/ 421728 w 526908"/>
                  <a:gd name="connsiteY78" fmla="*/ 17079 h 197714"/>
                  <a:gd name="connsiteX79" fmla="*/ 424355 w 526908"/>
                  <a:gd name="connsiteY79" fmla="*/ 47296 h 197714"/>
                  <a:gd name="connsiteX80" fmla="*/ 423041 w 526908"/>
                  <a:gd name="connsiteY80" fmla="*/ 52551 h 197714"/>
                  <a:gd name="connsiteX81" fmla="*/ 419100 w 526908"/>
                  <a:gd name="connsiteY81" fmla="*/ 69631 h 197714"/>
                  <a:gd name="connsiteX82" fmla="*/ 415159 w 526908"/>
                  <a:gd name="connsiteY82" fmla="*/ 118241 h 197714"/>
                  <a:gd name="connsiteX83" fmla="*/ 413845 w 526908"/>
                  <a:gd name="connsiteY83" fmla="*/ 122183 h 197714"/>
                  <a:gd name="connsiteX84" fmla="*/ 408590 w 526908"/>
                  <a:gd name="connsiteY84" fmla="*/ 130065 h 197714"/>
                  <a:gd name="connsiteX85" fmla="*/ 399393 w 526908"/>
                  <a:gd name="connsiteY85" fmla="*/ 141889 h 197714"/>
                  <a:gd name="connsiteX86" fmla="*/ 398079 w 526908"/>
                  <a:gd name="connsiteY86" fmla="*/ 145831 h 197714"/>
                  <a:gd name="connsiteX87" fmla="*/ 390197 w 526908"/>
                  <a:gd name="connsiteY87" fmla="*/ 153714 h 197714"/>
                  <a:gd name="connsiteX88" fmla="*/ 379686 w 526908"/>
                  <a:gd name="connsiteY88" fmla="*/ 160283 h 197714"/>
                  <a:gd name="connsiteX89" fmla="*/ 378372 w 526908"/>
                  <a:gd name="connsiteY89" fmla="*/ 164224 h 197714"/>
                  <a:gd name="connsiteX90" fmla="*/ 377059 w 526908"/>
                  <a:gd name="connsiteY90" fmla="*/ 187872 h 197714"/>
                  <a:gd name="connsiteX91" fmla="*/ 373117 w 526908"/>
                  <a:gd name="connsiteY91" fmla="*/ 190500 h 197714"/>
                  <a:gd name="connsiteX92" fmla="*/ 362607 w 526908"/>
                  <a:gd name="connsiteY92" fmla="*/ 187872 h 197714"/>
                  <a:gd name="connsiteX93" fmla="*/ 357352 w 526908"/>
                  <a:gd name="connsiteY93" fmla="*/ 185245 h 197714"/>
                  <a:gd name="connsiteX94" fmla="*/ 354724 w 526908"/>
                  <a:gd name="connsiteY94" fmla="*/ 181303 h 197714"/>
                  <a:gd name="connsiteX95" fmla="*/ 346841 w 526908"/>
                  <a:gd name="connsiteY95" fmla="*/ 177362 h 197714"/>
                  <a:gd name="connsiteX96" fmla="*/ 341586 w 526908"/>
                  <a:gd name="connsiteY96" fmla="*/ 172107 h 197714"/>
                  <a:gd name="connsiteX97" fmla="*/ 337645 w 526908"/>
                  <a:gd name="connsiteY97" fmla="*/ 162910 h 197714"/>
                  <a:gd name="connsiteX98" fmla="*/ 325821 w 526908"/>
                  <a:gd name="connsiteY98" fmla="*/ 147145 h 197714"/>
                  <a:gd name="connsiteX99" fmla="*/ 312683 w 526908"/>
                  <a:gd name="connsiteY99" fmla="*/ 128751 h 197714"/>
                  <a:gd name="connsiteX100" fmla="*/ 299545 w 526908"/>
                  <a:gd name="connsiteY100" fmla="*/ 116927 h 197714"/>
                  <a:gd name="connsiteX101" fmla="*/ 292976 w 526908"/>
                  <a:gd name="connsiteY101" fmla="*/ 110358 h 197714"/>
                  <a:gd name="connsiteX102" fmla="*/ 291662 w 526908"/>
                  <a:gd name="connsiteY102" fmla="*/ 106417 h 197714"/>
                  <a:gd name="connsiteX103" fmla="*/ 283779 w 526908"/>
                  <a:gd name="connsiteY103" fmla="*/ 102476 h 197714"/>
                  <a:gd name="connsiteX104" fmla="*/ 282466 w 526908"/>
                  <a:gd name="connsiteY104" fmla="*/ 98534 h 197714"/>
                  <a:gd name="connsiteX105" fmla="*/ 279838 w 526908"/>
                  <a:gd name="connsiteY105" fmla="*/ 94593 h 197714"/>
                  <a:gd name="connsiteX106" fmla="*/ 282466 w 526908"/>
                  <a:gd name="connsiteY106" fmla="*/ 81455 h 197714"/>
                  <a:gd name="connsiteX107" fmla="*/ 285093 w 526908"/>
                  <a:gd name="connsiteY107" fmla="*/ 77514 h 197714"/>
                  <a:gd name="connsiteX108" fmla="*/ 287721 w 526908"/>
                  <a:gd name="connsiteY108" fmla="*/ 72258 h 197714"/>
                  <a:gd name="connsiteX109" fmla="*/ 290348 w 526908"/>
                  <a:gd name="connsiteY109" fmla="*/ 65689 h 197714"/>
                  <a:gd name="connsiteX110" fmla="*/ 291662 w 526908"/>
                  <a:gd name="connsiteY110" fmla="*/ 61748 h 197714"/>
                  <a:gd name="connsiteX111" fmla="*/ 298231 w 526908"/>
                  <a:gd name="connsiteY111" fmla="*/ 53865 h 197714"/>
                  <a:gd name="connsiteX112" fmla="*/ 299545 w 526908"/>
                  <a:gd name="connsiteY112" fmla="*/ 48610 h 197714"/>
                  <a:gd name="connsiteX113" fmla="*/ 302172 w 526908"/>
                  <a:gd name="connsiteY113" fmla="*/ 44669 h 197714"/>
                  <a:gd name="connsiteX114" fmla="*/ 303486 w 526908"/>
                  <a:gd name="connsiteY114" fmla="*/ 40727 h 197714"/>
                  <a:gd name="connsiteX115" fmla="*/ 296917 w 526908"/>
                  <a:gd name="connsiteY115" fmla="*/ 22334 h 197714"/>
                  <a:gd name="connsiteX116" fmla="*/ 291662 w 526908"/>
                  <a:gd name="connsiteY116" fmla="*/ 21020 h 197714"/>
                  <a:gd name="connsiteX117" fmla="*/ 285093 w 526908"/>
                  <a:gd name="connsiteY117" fmla="*/ 23648 h 197714"/>
                  <a:gd name="connsiteX118" fmla="*/ 281152 w 526908"/>
                  <a:gd name="connsiteY118" fmla="*/ 26276 h 197714"/>
                  <a:gd name="connsiteX119" fmla="*/ 274583 w 526908"/>
                  <a:gd name="connsiteY119" fmla="*/ 28903 h 197714"/>
                  <a:gd name="connsiteX120" fmla="*/ 239110 w 526908"/>
                  <a:gd name="connsiteY120" fmla="*/ 26276 h 197714"/>
                  <a:gd name="connsiteX121" fmla="*/ 232541 w 526908"/>
                  <a:gd name="connsiteY121" fmla="*/ 23648 h 197714"/>
                  <a:gd name="connsiteX122" fmla="*/ 222031 w 526908"/>
                  <a:gd name="connsiteY122" fmla="*/ 21020 h 197714"/>
                  <a:gd name="connsiteX123" fmla="*/ 210207 w 526908"/>
                  <a:gd name="connsiteY123" fmla="*/ 15765 h 197714"/>
                  <a:gd name="connsiteX124" fmla="*/ 198383 w 526908"/>
                  <a:gd name="connsiteY124" fmla="*/ 13138 h 197714"/>
                  <a:gd name="connsiteX125" fmla="*/ 194441 w 526908"/>
                  <a:gd name="connsiteY125" fmla="*/ 10510 h 197714"/>
                  <a:gd name="connsiteX126" fmla="*/ 193128 w 526908"/>
                  <a:gd name="connsiteY126" fmla="*/ 6569 h 197714"/>
                  <a:gd name="connsiteX127" fmla="*/ 187872 w 526908"/>
                  <a:gd name="connsiteY127" fmla="*/ 5255 h 197714"/>
                  <a:gd name="connsiteX128" fmla="*/ 179990 w 526908"/>
                  <a:gd name="connsiteY128" fmla="*/ 0 h 197714"/>
                  <a:gd name="connsiteX129" fmla="*/ 168166 w 526908"/>
                  <a:gd name="connsiteY129" fmla="*/ 2627 h 197714"/>
                  <a:gd name="connsiteX0" fmla="*/ 156786 w 515528"/>
                  <a:gd name="connsiteY0" fmla="*/ 2627 h 197714"/>
                  <a:gd name="connsiteX1" fmla="*/ 156786 w 515528"/>
                  <a:gd name="connsiteY1" fmla="*/ 2627 h 197714"/>
                  <a:gd name="connsiteX2" fmla="*/ 156786 w 515528"/>
                  <a:gd name="connsiteY2" fmla="*/ 27589 h 197714"/>
                  <a:gd name="connsiteX3" fmla="*/ 152844 w 515528"/>
                  <a:gd name="connsiteY3" fmla="*/ 31531 h 197714"/>
                  <a:gd name="connsiteX4" fmla="*/ 141020 w 515528"/>
                  <a:gd name="connsiteY4" fmla="*/ 36786 h 197714"/>
                  <a:gd name="connsiteX5" fmla="*/ 129196 w 515528"/>
                  <a:gd name="connsiteY5" fmla="*/ 40727 h 197714"/>
                  <a:gd name="connsiteX6" fmla="*/ 125255 w 515528"/>
                  <a:gd name="connsiteY6" fmla="*/ 43355 h 197714"/>
                  <a:gd name="connsiteX7" fmla="*/ 123941 w 515528"/>
                  <a:gd name="connsiteY7" fmla="*/ 47296 h 197714"/>
                  <a:gd name="connsiteX8" fmla="*/ 121313 w 515528"/>
                  <a:gd name="connsiteY8" fmla="*/ 81455 h 197714"/>
                  <a:gd name="connsiteX9" fmla="*/ 118686 w 515528"/>
                  <a:gd name="connsiteY9" fmla="*/ 95907 h 197714"/>
                  <a:gd name="connsiteX10" fmla="*/ 116058 w 515528"/>
                  <a:gd name="connsiteY10" fmla="*/ 101162 h 197714"/>
                  <a:gd name="connsiteX11" fmla="*/ 110803 w 515528"/>
                  <a:gd name="connsiteY11" fmla="*/ 107731 h 197714"/>
                  <a:gd name="connsiteX12" fmla="*/ 98979 w 515528"/>
                  <a:gd name="connsiteY12" fmla="*/ 102476 h 197714"/>
                  <a:gd name="connsiteX13" fmla="*/ 96351 w 515528"/>
                  <a:gd name="connsiteY13" fmla="*/ 97220 h 197714"/>
                  <a:gd name="connsiteX14" fmla="*/ 84527 w 515528"/>
                  <a:gd name="connsiteY14" fmla="*/ 88024 h 197714"/>
                  <a:gd name="connsiteX15" fmla="*/ 80586 w 515528"/>
                  <a:gd name="connsiteY15" fmla="*/ 85396 h 197714"/>
                  <a:gd name="connsiteX16" fmla="*/ 72703 w 515528"/>
                  <a:gd name="connsiteY16" fmla="*/ 84083 h 197714"/>
                  <a:gd name="connsiteX17" fmla="*/ 60879 w 515528"/>
                  <a:gd name="connsiteY17" fmla="*/ 81455 h 197714"/>
                  <a:gd name="connsiteX18" fmla="*/ 1758 w 515528"/>
                  <a:gd name="connsiteY18" fmla="*/ 82769 h 197714"/>
                  <a:gd name="connsiteX19" fmla="*/ 16210 w 515528"/>
                  <a:gd name="connsiteY19" fmla="*/ 119555 h 197714"/>
                  <a:gd name="connsiteX20" fmla="*/ 22779 w 515528"/>
                  <a:gd name="connsiteY20" fmla="*/ 120869 h 197714"/>
                  <a:gd name="connsiteX21" fmla="*/ 56937 w 515528"/>
                  <a:gd name="connsiteY21" fmla="*/ 124810 h 197714"/>
                  <a:gd name="connsiteX22" fmla="*/ 68761 w 515528"/>
                  <a:gd name="connsiteY22" fmla="*/ 127438 h 197714"/>
                  <a:gd name="connsiteX23" fmla="*/ 79272 w 515528"/>
                  <a:gd name="connsiteY23" fmla="*/ 128751 h 197714"/>
                  <a:gd name="connsiteX24" fmla="*/ 89782 w 515528"/>
                  <a:gd name="connsiteY24" fmla="*/ 131379 h 197714"/>
                  <a:gd name="connsiteX25" fmla="*/ 92410 w 515528"/>
                  <a:gd name="connsiteY25" fmla="*/ 140576 h 197714"/>
                  <a:gd name="connsiteX26" fmla="*/ 91096 w 515528"/>
                  <a:gd name="connsiteY26" fmla="*/ 144517 h 197714"/>
                  <a:gd name="connsiteX27" fmla="*/ 95037 w 515528"/>
                  <a:gd name="connsiteY27" fmla="*/ 147145 h 197714"/>
                  <a:gd name="connsiteX28" fmla="*/ 147589 w 515528"/>
                  <a:gd name="connsiteY28" fmla="*/ 152400 h 197714"/>
                  <a:gd name="connsiteX29" fmla="*/ 164668 w 515528"/>
                  <a:gd name="connsiteY29" fmla="*/ 157655 h 197714"/>
                  <a:gd name="connsiteX30" fmla="*/ 171237 w 515528"/>
                  <a:gd name="connsiteY30" fmla="*/ 160283 h 197714"/>
                  <a:gd name="connsiteX31" fmla="*/ 183061 w 515528"/>
                  <a:gd name="connsiteY31" fmla="*/ 161596 h 197714"/>
                  <a:gd name="connsiteX32" fmla="*/ 217220 w 515528"/>
                  <a:gd name="connsiteY32" fmla="*/ 160283 h 197714"/>
                  <a:gd name="connsiteX33" fmla="*/ 251379 w 515528"/>
                  <a:gd name="connsiteY33" fmla="*/ 158969 h 197714"/>
                  <a:gd name="connsiteX34" fmla="*/ 255320 w 515528"/>
                  <a:gd name="connsiteY34" fmla="*/ 160283 h 197714"/>
                  <a:gd name="connsiteX35" fmla="*/ 259261 w 515528"/>
                  <a:gd name="connsiteY35" fmla="*/ 162910 h 197714"/>
                  <a:gd name="connsiteX36" fmla="*/ 265830 w 515528"/>
                  <a:gd name="connsiteY36" fmla="*/ 164224 h 197714"/>
                  <a:gd name="connsiteX37" fmla="*/ 273713 w 515528"/>
                  <a:gd name="connsiteY37" fmla="*/ 166851 h 197714"/>
                  <a:gd name="connsiteX38" fmla="*/ 280282 w 515528"/>
                  <a:gd name="connsiteY38" fmla="*/ 169479 h 197714"/>
                  <a:gd name="connsiteX39" fmla="*/ 289479 w 515528"/>
                  <a:gd name="connsiteY39" fmla="*/ 170793 h 197714"/>
                  <a:gd name="connsiteX40" fmla="*/ 305244 w 515528"/>
                  <a:gd name="connsiteY40" fmla="*/ 174734 h 197714"/>
                  <a:gd name="connsiteX41" fmla="*/ 311813 w 515528"/>
                  <a:gd name="connsiteY41" fmla="*/ 178676 h 197714"/>
                  <a:gd name="connsiteX42" fmla="*/ 323637 w 515528"/>
                  <a:gd name="connsiteY42" fmla="*/ 181303 h 197714"/>
                  <a:gd name="connsiteX43" fmla="*/ 364365 w 515528"/>
                  <a:gd name="connsiteY43" fmla="*/ 181303 h 197714"/>
                  <a:gd name="connsiteX44" fmla="*/ 388013 w 515528"/>
                  <a:gd name="connsiteY44" fmla="*/ 186558 h 197714"/>
                  <a:gd name="connsiteX45" fmla="*/ 393268 w 515528"/>
                  <a:gd name="connsiteY45" fmla="*/ 187872 h 197714"/>
                  <a:gd name="connsiteX46" fmla="*/ 398523 w 515528"/>
                  <a:gd name="connsiteY46" fmla="*/ 190500 h 197714"/>
                  <a:gd name="connsiteX47" fmla="*/ 410348 w 515528"/>
                  <a:gd name="connsiteY47" fmla="*/ 191814 h 197714"/>
                  <a:gd name="connsiteX48" fmla="*/ 483920 w 515528"/>
                  <a:gd name="connsiteY48" fmla="*/ 193127 h 197714"/>
                  <a:gd name="connsiteX49" fmla="*/ 511510 w 515528"/>
                  <a:gd name="connsiteY49" fmla="*/ 195755 h 197714"/>
                  <a:gd name="connsiteX50" fmla="*/ 515451 w 515528"/>
                  <a:gd name="connsiteY50" fmla="*/ 194441 h 197714"/>
                  <a:gd name="connsiteX51" fmla="*/ 506255 w 515528"/>
                  <a:gd name="connsiteY51" fmla="*/ 185245 h 197714"/>
                  <a:gd name="connsiteX52" fmla="*/ 503627 w 515528"/>
                  <a:gd name="connsiteY52" fmla="*/ 179989 h 197714"/>
                  <a:gd name="connsiteX53" fmla="*/ 502313 w 515528"/>
                  <a:gd name="connsiteY53" fmla="*/ 176048 h 197714"/>
                  <a:gd name="connsiteX54" fmla="*/ 498372 w 515528"/>
                  <a:gd name="connsiteY54" fmla="*/ 173420 h 197714"/>
                  <a:gd name="connsiteX55" fmla="*/ 494430 w 515528"/>
                  <a:gd name="connsiteY55" fmla="*/ 169479 h 197714"/>
                  <a:gd name="connsiteX56" fmla="*/ 493117 w 515528"/>
                  <a:gd name="connsiteY56" fmla="*/ 162910 h 197714"/>
                  <a:gd name="connsiteX57" fmla="*/ 490489 w 515528"/>
                  <a:gd name="connsiteY57" fmla="*/ 158969 h 197714"/>
                  <a:gd name="connsiteX58" fmla="*/ 489175 w 515528"/>
                  <a:gd name="connsiteY58" fmla="*/ 155027 h 197714"/>
                  <a:gd name="connsiteX59" fmla="*/ 486548 w 515528"/>
                  <a:gd name="connsiteY59" fmla="*/ 149772 h 197714"/>
                  <a:gd name="connsiteX60" fmla="*/ 481292 w 515528"/>
                  <a:gd name="connsiteY60" fmla="*/ 136634 h 197714"/>
                  <a:gd name="connsiteX61" fmla="*/ 477351 w 515528"/>
                  <a:gd name="connsiteY61" fmla="*/ 132693 h 197714"/>
                  <a:gd name="connsiteX62" fmla="*/ 473410 w 515528"/>
                  <a:gd name="connsiteY62" fmla="*/ 123496 h 197714"/>
                  <a:gd name="connsiteX63" fmla="*/ 468155 w 515528"/>
                  <a:gd name="connsiteY63" fmla="*/ 111672 h 197714"/>
                  <a:gd name="connsiteX64" fmla="*/ 464213 w 515528"/>
                  <a:gd name="connsiteY64" fmla="*/ 107731 h 197714"/>
                  <a:gd name="connsiteX65" fmla="*/ 460272 w 515528"/>
                  <a:gd name="connsiteY65" fmla="*/ 102476 h 197714"/>
                  <a:gd name="connsiteX66" fmla="*/ 457644 w 515528"/>
                  <a:gd name="connsiteY66" fmla="*/ 98534 h 197714"/>
                  <a:gd name="connsiteX67" fmla="*/ 449761 w 515528"/>
                  <a:gd name="connsiteY67" fmla="*/ 91965 h 197714"/>
                  <a:gd name="connsiteX68" fmla="*/ 445820 w 515528"/>
                  <a:gd name="connsiteY68" fmla="*/ 85396 h 197714"/>
                  <a:gd name="connsiteX69" fmla="*/ 444506 w 515528"/>
                  <a:gd name="connsiteY69" fmla="*/ 81455 h 197714"/>
                  <a:gd name="connsiteX70" fmla="*/ 440565 w 515528"/>
                  <a:gd name="connsiteY70" fmla="*/ 73572 h 197714"/>
                  <a:gd name="connsiteX71" fmla="*/ 437937 w 515528"/>
                  <a:gd name="connsiteY71" fmla="*/ 45983 h 197714"/>
                  <a:gd name="connsiteX72" fmla="*/ 433996 w 515528"/>
                  <a:gd name="connsiteY72" fmla="*/ 38100 h 197714"/>
                  <a:gd name="connsiteX73" fmla="*/ 432682 w 515528"/>
                  <a:gd name="connsiteY73" fmla="*/ 34158 h 197714"/>
                  <a:gd name="connsiteX74" fmla="*/ 428741 w 515528"/>
                  <a:gd name="connsiteY74" fmla="*/ 30217 h 197714"/>
                  <a:gd name="connsiteX75" fmla="*/ 420858 w 515528"/>
                  <a:gd name="connsiteY75" fmla="*/ 21020 h 197714"/>
                  <a:gd name="connsiteX76" fmla="*/ 419544 w 515528"/>
                  <a:gd name="connsiteY76" fmla="*/ 15765 h 197714"/>
                  <a:gd name="connsiteX77" fmla="*/ 410348 w 515528"/>
                  <a:gd name="connsiteY77" fmla="*/ 17079 h 197714"/>
                  <a:gd name="connsiteX78" fmla="*/ 412975 w 515528"/>
                  <a:gd name="connsiteY78" fmla="*/ 47296 h 197714"/>
                  <a:gd name="connsiteX79" fmla="*/ 411661 w 515528"/>
                  <a:gd name="connsiteY79" fmla="*/ 52551 h 197714"/>
                  <a:gd name="connsiteX80" fmla="*/ 407720 w 515528"/>
                  <a:gd name="connsiteY80" fmla="*/ 69631 h 197714"/>
                  <a:gd name="connsiteX81" fmla="*/ 403779 w 515528"/>
                  <a:gd name="connsiteY81" fmla="*/ 118241 h 197714"/>
                  <a:gd name="connsiteX82" fmla="*/ 402465 w 515528"/>
                  <a:gd name="connsiteY82" fmla="*/ 122183 h 197714"/>
                  <a:gd name="connsiteX83" fmla="*/ 397210 w 515528"/>
                  <a:gd name="connsiteY83" fmla="*/ 130065 h 197714"/>
                  <a:gd name="connsiteX84" fmla="*/ 388013 w 515528"/>
                  <a:gd name="connsiteY84" fmla="*/ 141889 h 197714"/>
                  <a:gd name="connsiteX85" fmla="*/ 386699 w 515528"/>
                  <a:gd name="connsiteY85" fmla="*/ 145831 h 197714"/>
                  <a:gd name="connsiteX86" fmla="*/ 378817 w 515528"/>
                  <a:gd name="connsiteY86" fmla="*/ 153714 h 197714"/>
                  <a:gd name="connsiteX87" fmla="*/ 368306 w 515528"/>
                  <a:gd name="connsiteY87" fmla="*/ 160283 h 197714"/>
                  <a:gd name="connsiteX88" fmla="*/ 366992 w 515528"/>
                  <a:gd name="connsiteY88" fmla="*/ 164224 h 197714"/>
                  <a:gd name="connsiteX89" fmla="*/ 365679 w 515528"/>
                  <a:gd name="connsiteY89" fmla="*/ 187872 h 197714"/>
                  <a:gd name="connsiteX90" fmla="*/ 361737 w 515528"/>
                  <a:gd name="connsiteY90" fmla="*/ 190500 h 197714"/>
                  <a:gd name="connsiteX91" fmla="*/ 351227 w 515528"/>
                  <a:gd name="connsiteY91" fmla="*/ 187872 h 197714"/>
                  <a:gd name="connsiteX92" fmla="*/ 345972 w 515528"/>
                  <a:gd name="connsiteY92" fmla="*/ 185245 h 197714"/>
                  <a:gd name="connsiteX93" fmla="*/ 343344 w 515528"/>
                  <a:gd name="connsiteY93" fmla="*/ 181303 h 197714"/>
                  <a:gd name="connsiteX94" fmla="*/ 335461 w 515528"/>
                  <a:gd name="connsiteY94" fmla="*/ 177362 h 197714"/>
                  <a:gd name="connsiteX95" fmla="*/ 330206 w 515528"/>
                  <a:gd name="connsiteY95" fmla="*/ 172107 h 197714"/>
                  <a:gd name="connsiteX96" fmla="*/ 326265 w 515528"/>
                  <a:gd name="connsiteY96" fmla="*/ 162910 h 197714"/>
                  <a:gd name="connsiteX97" fmla="*/ 314441 w 515528"/>
                  <a:gd name="connsiteY97" fmla="*/ 147145 h 197714"/>
                  <a:gd name="connsiteX98" fmla="*/ 301303 w 515528"/>
                  <a:gd name="connsiteY98" fmla="*/ 128751 h 197714"/>
                  <a:gd name="connsiteX99" fmla="*/ 288165 w 515528"/>
                  <a:gd name="connsiteY99" fmla="*/ 116927 h 197714"/>
                  <a:gd name="connsiteX100" fmla="*/ 281596 w 515528"/>
                  <a:gd name="connsiteY100" fmla="*/ 110358 h 197714"/>
                  <a:gd name="connsiteX101" fmla="*/ 280282 w 515528"/>
                  <a:gd name="connsiteY101" fmla="*/ 106417 h 197714"/>
                  <a:gd name="connsiteX102" fmla="*/ 272399 w 515528"/>
                  <a:gd name="connsiteY102" fmla="*/ 102476 h 197714"/>
                  <a:gd name="connsiteX103" fmla="*/ 271086 w 515528"/>
                  <a:gd name="connsiteY103" fmla="*/ 98534 h 197714"/>
                  <a:gd name="connsiteX104" fmla="*/ 268458 w 515528"/>
                  <a:gd name="connsiteY104" fmla="*/ 94593 h 197714"/>
                  <a:gd name="connsiteX105" fmla="*/ 271086 w 515528"/>
                  <a:gd name="connsiteY105" fmla="*/ 81455 h 197714"/>
                  <a:gd name="connsiteX106" fmla="*/ 273713 w 515528"/>
                  <a:gd name="connsiteY106" fmla="*/ 77514 h 197714"/>
                  <a:gd name="connsiteX107" fmla="*/ 276341 w 515528"/>
                  <a:gd name="connsiteY107" fmla="*/ 72258 h 197714"/>
                  <a:gd name="connsiteX108" fmla="*/ 278968 w 515528"/>
                  <a:gd name="connsiteY108" fmla="*/ 65689 h 197714"/>
                  <a:gd name="connsiteX109" fmla="*/ 280282 w 515528"/>
                  <a:gd name="connsiteY109" fmla="*/ 61748 h 197714"/>
                  <a:gd name="connsiteX110" fmla="*/ 286851 w 515528"/>
                  <a:gd name="connsiteY110" fmla="*/ 53865 h 197714"/>
                  <a:gd name="connsiteX111" fmla="*/ 288165 w 515528"/>
                  <a:gd name="connsiteY111" fmla="*/ 48610 h 197714"/>
                  <a:gd name="connsiteX112" fmla="*/ 290792 w 515528"/>
                  <a:gd name="connsiteY112" fmla="*/ 44669 h 197714"/>
                  <a:gd name="connsiteX113" fmla="*/ 292106 w 515528"/>
                  <a:gd name="connsiteY113" fmla="*/ 40727 h 197714"/>
                  <a:gd name="connsiteX114" fmla="*/ 285537 w 515528"/>
                  <a:gd name="connsiteY114" fmla="*/ 22334 h 197714"/>
                  <a:gd name="connsiteX115" fmla="*/ 280282 w 515528"/>
                  <a:gd name="connsiteY115" fmla="*/ 21020 h 197714"/>
                  <a:gd name="connsiteX116" fmla="*/ 273713 w 515528"/>
                  <a:gd name="connsiteY116" fmla="*/ 23648 h 197714"/>
                  <a:gd name="connsiteX117" fmla="*/ 269772 w 515528"/>
                  <a:gd name="connsiteY117" fmla="*/ 26276 h 197714"/>
                  <a:gd name="connsiteX118" fmla="*/ 263203 w 515528"/>
                  <a:gd name="connsiteY118" fmla="*/ 28903 h 197714"/>
                  <a:gd name="connsiteX119" fmla="*/ 227730 w 515528"/>
                  <a:gd name="connsiteY119" fmla="*/ 26276 h 197714"/>
                  <a:gd name="connsiteX120" fmla="*/ 221161 w 515528"/>
                  <a:gd name="connsiteY120" fmla="*/ 23648 h 197714"/>
                  <a:gd name="connsiteX121" fmla="*/ 210651 w 515528"/>
                  <a:gd name="connsiteY121" fmla="*/ 21020 h 197714"/>
                  <a:gd name="connsiteX122" fmla="*/ 198827 w 515528"/>
                  <a:gd name="connsiteY122" fmla="*/ 15765 h 197714"/>
                  <a:gd name="connsiteX123" fmla="*/ 187003 w 515528"/>
                  <a:gd name="connsiteY123" fmla="*/ 13138 h 197714"/>
                  <a:gd name="connsiteX124" fmla="*/ 183061 w 515528"/>
                  <a:gd name="connsiteY124" fmla="*/ 10510 h 197714"/>
                  <a:gd name="connsiteX125" fmla="*/ 181748 w 515528"/>
                  <a:gd name="connsiteY125" fmla="*/ 6569 h 197714"/>
                  <a:gd name="connsiteX126" fmla="*/ 176492 w 515528"/>
                  <a:gd name="connsiteY126" fmla="*/ 5255 h 197714"/>
                  <a:gd name="connsiteX127" fmla="*/ 168610 w 515528"/>
                  <a:gd name="connsiteY127" fmla="*/ 0 h 197714"/>
                  <a:gd name="connsiteX128" fmla="*/ 156786 w 515528"/>
                  <a:gd name="connsiteY128" fmla="*/ 2627 h 197714"/>
                  <a:gd name="connsiteX0" fmla="*/ 142562 w 501304"/>
                  <a:gd name="connsiteY0" fmla="*/ 2627 h 197714"/>
                  <a:gd name="connsiteX1" fmla="*/ 142562 w 501304"/>
                  <a:gd name="connsiteY1" fmla="*/ 2627 h 197714"/>
                  <a:gd name="connsiteX2" fmla="*/ 142562 w 501304"/>
                  <a:gd name="connsiteY2" fmla="*/ 27589 h 197714"/>
                  <a:gd name="connsiteX3" fmla="*/ 138620 w 501304"/>
                  <a:gd name="connsiteY3" fmla="*/ 31531 h 197714"/>
                  <a:gd name="connsiteX4" fmla="*/ 126796 w 501304"/>
                  <a:gd name="connsiteY4" fmla="*/ 36786 h 197714"/>
                  <a:gd name="connsiteX5" fmla="*/ 114972 w 501304"/>
                  <a:gd name="connsiteY5" fmla="*/ 40727 h 197714"/>
                  <a:gd name="connsiteX6" fmla="*/ 111031 w 501304"/>
                  <a:gd name="connsiteY6" fmla="*/ 43355 h 197714"/>
                  <a:gd name="connsiteX7" fmla="*/ 109717 w 501304"/>
                  <a:gd name="connsiteY7" fmla="*/ 47296 h 197714"/>
                  <a:gd name="connsiteX8" fmla="*/ 107089 w 501304"/>
                  <a:gd name="connsiteY8" fmla="*/ 81455 h 197714"/>
                  <a:gd name="connsiteX9" fmla="*/ 104462 w 501304"/>
                  <a:gd name="connsiteY9" fmla="*/ 95907 h 197714"/>
                  <a:gd name="connsiteX10" fmla="*/ 101834 w 501304"/>
                  <a:gd name="connsiteY10" fmla="*/ 101162 h 197714"/>
                  <a:gd name="connsiteX11" fmla="*/ 96579 w 501304"/>
                  <a:gd name="connsiteY11" fmla="*/ 107731 h 197714"/>
                  <a:gd name="connsiteX12" fmla="*/ 84755 w 501304"/>
                  <a:gd name="connsiteY12" fmla="*/ 102476 h 197714"/>
                  <a:gd name="connsiteX13" fmla="*/ 82127 w 501304"/>
                  <a:gd name="connsiteY13" fmla="*/ 97220 h 197714"/>
                  <a:gd name="connsiteX14" fmla="*/ 70303 w 501304"/>
                  <a:gd name="connsiteY14" fmla="*/ 88024 h 197714"/>
                  <a:gd name="connsiteX15" fmla="*/ 66362 w 501304"/>
                  <a:gd name="connsiteY15" fmla="*/ 85396 h 197714"/>
                  <a:gd name="connsiteX16" fmla="*/ 58479 w 501304"/>
                  <a:gd name="connsiteY16" fmla="*/ 84083 h 197714"/>
                  <a:gd name="connsiteX17" fmla="*/ 46655 w 501304"/>
                  <a:gd name="connsiteY17" fmla="*/ 81455 h 197714"/>
                  <a:gd name="connsiteX18" fmla="*/ 1986 w 501304"/>
                  <a:gd name="connsiteY18" fmla="*/ 119555 h 197714"/>
                  <a:gd name="connsiteX19" fmla="*/ 8555 w 501304"/>
                  <a:gd name="connsiteY19" fmla="*/ 120869 h 197714"/>
                  <a:gd name="connsiteX20" fmla="*/ 42713 w 501304"/>
                  <a:gd name="connsiteY20" fmla="*/ 124810 h 197714"/>
                  <a:gd name="connsiteX21" fmla="*/ 54537 w 501304"/>
                  <a:gd name="connsiteY21" fmla="*/ 127438 h 197714"/>
                  <a:gd name="connsiteX22" fmla="*/ 65048 w 501304"/>
                  <a:gd name="connsiteY22" fmla="*/ 128751 h 197714"/>
                  <a:gd name="connsiteX23" fmla="*/ 75558 w 501304"/>
                  <a:gd name="connsiteY23" fmla="*/ 131379 h 197714"/>
                  <a:gd name="connsiteX24" fmla="*/ 78186 w 501304"/>
                  <a:gd name="connsiteY24" fmla="*/ 140576 h 197714"/>
                  <a:gd name="connsiteX25" fmla="*/ 76872 w 501304"/>
                  <a:gd name="connsiteY25" fmla="*/ 144517 h 197714"/>
                  <a:gd name="connsiteX26" fmla="*/ 80813 w 501304"/>
                  <a:gd name="connsiteY26" fmla="*/ 147145 h 197714"/>
                  <a:gd name="connsiteX27" fmla="*/ 133365 w 501304"/>
                  <a:gd name="connsiteY27" fmla="*/ 152400 h 197714"/>
                  <a:gd name="connsiteX28" fmla="*/ 150444 w 501304"/>
                  <a:gd name="connsiteY28" fmla="*/ 157655 h 197714"/>
                  <a:gd name="connsiteX29" fmla="*/ 157013 w 501304"/>
                  <a:gd name="connsiteY29" fmla="*/ 160283 h 197714"/>
                  <a:gd name="connsiteX30" fmla="*/ 168837 w 501304"/>
                  <a:gd name="connsiteY30" fmla="*/ 161596 h 197714"/>
                  <a:gd name="connsiteX31" fmla="*/ 202996 w 501304"/>
                  <a:gd name="connsiteY31" fmla="*/ 160283 h 197714"/>
                  <a:gd name="connsiteX32" fmla="*/ 237155 w 501304"/>
                  <a:gd name="connsiteY32" fmla="*/ 158969 h 197714"/>
                  <a:gd name="connsiteX33" fmla="*/ 241096 w 501304"/>
                  <a:gd name="connsiteY33" fmla="*/ 160283 h 197714"/>
                  <a:gd name="connsiteX34" fmla="*/ 245037 w 501304"/>
                  <a:gd name="connsiteY34" fmla="*/ 162910 h 197714"/>
                  <a:gd name="connsiteX35" fmla="*/ 251606 w 501304"/>
                  <a:gd name="connsiteY35" fmla="*/ 164224 h 197714"/>
                  <a:gd name="connsiteX36" fmla="*/ 259489 w 501304"/>
                  <a:gd name="connsiteY36" fmla="*/ 166851 h 197714"/>
                  <a:gd name="connsiteX37" fmla="*/ 266058 w 501304"/>
                  <a:gd name="connsiteY37" fmla="*/ 169479 h 197714"/>
                  <a:gd name="connsiteX38" fmla="*/ 275255 w 501304"/>
                  <a:gd name="connsiteY38" fmla="*/ 170793 h 197714"/>
                  <a:gd name="connsiteX39" fmla="*/ 291020 w 501304"/>
                  <a:gd name="connsiteY39" fmla="*/ 174734 h 197714"/>
                  <a:gd name="connsiteX40" fmla="*/ 297589 w 501304"/>
                  <a:gd name="connsiteY40" fmla="*/ 178676 h 197714"/>
                  <a:gd name="connsiteX41" fmla="*/ 309413 w 501304"/>
                  <a:gd name="connsiteY41" fmla="*/ 181303 h 197714"/>
                  <a:gd name="connsiteX42" fmla="*/ 350141 w 501304"/>
                  <a:gd name="connsiteY42" fmla="*/ 181303 h 197714"/>
                  <a:gd name="connsiteX43" fmla="*/ 373789 w 501304"/>
                  <a:gd name="connsiteY43" fmla="*/ 186558 h 197714"/>
                  <a:gd name="connsiteX44" fmla="*/ 379044 w 501304"/>
                  <a:gd name="connsiteY44" fmla="*/ 187872 h 197714"/>
                  <a:gd name="connsiteX45" fmla="*/ 384299 w 501304"/>
                  <a:gd name="connsiteY45" fmla="*/ 190500 h 197714"/>
                  <a:gd name="connsiteX46" fmla="*/ 396124 w 501304"/>
                  <a:gd name="connsiteY46" fmla="*/ 191814 h 197714"/>
                  <a:gd name="connsiteX47" fmla="*/ 469696 w 501304"/>
                  <a:gd name="connsiteY47" fmla="*/ 193127 h 197714"/>
                  <a:gd name="connsiteX48" fmla="*/ 497286 w 501304"/>
                  <a:gd name="connsiteY48" fmla="*/ 195755 h 197714"/>
                  <a:gd name="connsiteX49" fmla="*/ 501227 w 501304"/>
                  <a:gd name="connsiteY49" fmla="*/ 194441 h 197714"/>
                  <a:gd name="connsiteX50" fmla="*/ 492031 w 501304"/>
                  <a:gd name="connsiteY50" fmla="*/ 185245 h 197714"/>
                  <a:gd name="connsiteX51" fmla="*/ 489403 w 501304"/>
                  <a:gd name="connsiteY51" fmla="*/ 179989 h 197714"/>
                  <a:gd name="connsiteX52" fmla="*/ 488089 w 501304"/>
                  <a:gd name="connsiteY52" fmla="*/ 176048 h 197714"/>
                  <a:gd name="connsiteX53" fmla="*/ 484148 w 501304"/>
                  <a:gd name="connsiteY53" fmla="*/ 173420 h 197714"/>
                  <a:gd name="connsiteX54" fmla="*/ 480206 w 501304"/>
                  <a:gd name="connsiteY54" fmla="*/ 169479 h 197714"/>
                  <a:gd name="connsiteX55" fmla="*/ 478893 w 501304"/>
                  <a:gd name="connsiteY55" fmla="*/ 162910 h 197714"/>
                  <a:gd name="connsiteX56" fmla="*/ 476265 w 501304"/>
                  <a:gd name="connsiteY56" fmla="*/ 158969 h 197714"/>
                  <a:gd name="connsiteX57" fmla="*/ 474951 w 501304"/>
                  <a:gd name="connsiteY57" fmla="*/ 155027 h 197714"/>
                  <a:gd name="connsiteX58" fmla="*/ 472324 w 501304"/>
                  <a:gd name="connsiteY58" fmla="*/ 149772 h 197714"/>
                  <a:gd name="connsiteX59" fmla="*/ 467068 w 501304"/>
                  <a:gd name="connsiteY59" fmla="*/ 136634 h 197714"/>
                  <a:gd name="connsiteX60" fmla="*/ 463127 w 501304"/>
                  <a:gd name="connsiteY60" fmla="*/ 132693 h 197714"/>
                  <a:gd name="connsiteX61" fmla="*/ 459186 w 501304"/>
                  <a:gd name="connsiteY61" fmla="*/ 123496 h 197714"/>
                  <a:gd name="connsiteX62" fmla="*/ 453931 w 501304"/>
                  <a:gd name="connsiteY62" fmla="*/ 111672 h 197714"/>
                  <a:gd name="connsiteX63" fmla="*/ 449989 w 501304"/>
                  <a:gd name="connsiteY63" fmla="*/ 107731 h 197714"/>
                  <a:gd name="connsiteX64" fmla="*/ 446048 w 501304"/>
                  <a:gd name="connsiteY64" fmla="*/ 102476 h 197714"/>
                  <a:gd name="connsiteX65" fmla="*/ 443420 w 501304"/>
                  <a:gd name="connsiteY65" fmla="*/ 98534 h 197714"/>
                  <a:gd name="connsiteX66" fmla="*/ 435537 w 501304"/>
                  <a:gd name="connsiteY66" fmla="*/ 91965 h 197714"/>
                  <a:gd name="connsiteX67" fmla="*/ 431596 w 501304"/>
                  <a:gd name="connsiteY67" fmla="*/ 85396 h 197714"/>
                  <a:gd name="connsiteX68" fmla="*/ 430282 w 501304"/>
                  <a:gd name="connsiteY68" fmla="*/ 81455 h 197714"/>
                  <a:gd name="connsiteX69" fmla="*/ 426341 w 501304"/>
                  <a:gd name="connsiteY69" fmla="*/ 73572 h 197714"/>
                  <a:gd name="connsiteX70" fmla="*/ 423713 w 501304"/>
                  <a:gd name="connsiteY70" fmla="*/ 45983 h 197714"/>
                  <a:gd name="connsiteX71" fmla="*/ 419772 w 501304"/>
                  <a:gd name="connsiteY71" fmla="*/ 38100 h 197714"/>
                  <a:gd name="connsiteX72" fmla="*/ 418458 w 501304"/>
                  <a:gd name="connsiteY72" fmla="*/ 34158 h 197714"/>
                  <a:gd name="connsiteX73" fmla="*/ 414517 w 501304"/>
                  <a:gd name="connsiteY73" fmla="*/ 30217 h 197714"/>
                  <a:gd name="connsiteX74" fmla="*/ 406634 w 501304"/>
                  <a:gd name="connsiteY74" fmla="*/ 21020 h 197714"/>
                  <a:gd name="connsiteX75" fmla="*/ 405320 w 501304"/>
                  <a:gd name="connsiteY75" fmla="*/ 15765 h 197714"/>
                  <a:gd name="connsiteX76" fmla="*/ 396124 w 501304"/>
                  <a:gd name="connsiteY76" fmla="*/ 17079 h 197714"/>
                  <a:gd name="connsiteX77" fmla="*/ 398751 w 501304"/>
                  <a:gd name="connsiteY77" fmla="*/ 47296 h 197714"/>
                  <a:gd name="connsiteX78" fmla="*/ 397437 w 501304"/>
                  <a:gd name="connsiteY78" fmla="*/ 52551 h 197714"/>
                  <a:gd name="connsiteX79" fmla="*/ 393496 w 501304"/>
                  <a:gd name="connsiteY79" fmla="*/ 69631 h 197714"/>
                  <a:gd name="connsiteX80" fmla="*/ 389555 w 501304"/>
                  <a:gd name="connsiteY80" fmla="*/ 118241 h 197714"/>
                  <a:gd name="connsiteX81" fmla="*/ 388241 w 501304"/>
                  <a:gd name="connsiteY81" fmla="*/ 122183 h 197714"/>
                  <a:gd name="connsiteX82" fmla="*/ 382986 w 501304"/>
                  <a:gd name="connsiteY82" fmla="*/ 130065 h 197714"/>
                  <a:gd name="connsiteX83" fmla="*/ 373789 w 501304"/>
                  <a:gd name="connsiteY83" fmla="*/ 141889 h 197714"/>
                  <a:gd name="connsiteX84" fmla="*/ 372475 w 501304"/>
                  <a:gd name="connsiteY84" fmla="*/ 145831 h 197714"/>
                  <a:gd name="connsiteX85" fmla="*/ 364593 w 501304"/>
                  <a:gd name="connsiteY85" fmla="*/ 153714 h 197714"/>
                  <a:gd name="connsiteX86" fmla="*/ 354082 w 501304"/>
                  <a:gd name="connsiteY86" fmla="*/ 160283 h 197714"/>
                  <a:gd name="connsiteX87" fmla="*/ 352768 w 501304"/>
                  <a:gd name="connsiteY87" fmla="*/ 164224 h 197714"/>
                  <a:gd name="connsiteX88" fmla="*/ 351455 w 501304"/>
                  <a:gd name="connsiteY88" fmla="*/ 187872 h 197714"/>
                  <a:gd name="connsiteX89" fmla="*/ 347513 w 501304"/>
                  <a:gd name="connsiteY89" fmla="*/ 190500 h 197714"/>
                  <a:gd name="connsiteX90" fmla="*/ 337003 w 501304"/>
                  <a:gd name="connsiteY90" fmla="*/ 187872 h 197714"/>
                  <a:gd name="connsiteX91" fmla="*/ 331748 w 501304"/>
                  <a:gd name="connsiteY91" fmla="*/ 185245 h 197714"/>
                  <a:gd name="connsiteX92" fmla="*/ 329120 w 501304"/>
                  <a:gd name="connsiteY92" fmla="*/ 181303 h 197714"/>
                  <a:gd name="connsiteX93" fmla="*/ 321237 w 501304"/>
                  <a:gd name="connsiteY93" fmla="*/ 177362 h 197714"/>
                  <a:gd name="connsiteX94" fmla="*/ 315982 w 501304"/>
                  <a:gd name="connsiteY94" fmla="*/ 172107 h 197714"/>
                  <a:gd name="connsiteX95" fmla="*/ 312041 w 501304"/>
                  <a:gd name="connsiteY95" fmla="*/ 162910 h 197714"/>
                  <a:gd name="connsiteX96" fmla="*/ 300217 w 501304"/>
                  <a:gd name="connsiteY96" fmla="*/ 147145 h 197714"/>
                  <a:gd name="connsiteX97" fmla="*/ 287079 w 501304"/>
                  <a:gd name="connsiteY97" fmla="*/ 128751 h 197714"/>
                  <a:gd name="connsiteX98" fmla="*/ 273941 w 501304"/>
                  <a:gd name="connsiteY98" fmla="*/ 116927 h 197714"/>
                  <a:gd name="connsiteX99" fmla="*/ 267372 w 501304"/>
                  <a:gd name="connsiteY99" fmla="*/ 110358 h 197714"/>
                  <a:gd name="connsiteX100" fmla="*/ 266058 w 501304"/>
                  <a:gd name="connsiteY100" fmla="*/ 106417 h 197714"/>
                  <a:gd name="connsiteX101" fmla="*/ 258175 w 501304"/>
                  <a:gd name="connsiteY101" fmla="*/ 102476 h 197714"/>
                  <a:gd name="connsiteX102" fmla="*/ 256862 w 501304"/>
                  <a:gd name="connsiteY102" fmla="*/ 98534 h 197714"/>
                  <a:gd name="connsiteX103" fmla="*/ 254234 w 501304"/>
                  <a:gd name="connsiteY103" fmla="*/ 94593 h 197714"/>
                  <a:gd name="connsiteX104" fmla="*/ 256862 w 501304"/>
                  <a:gd name="connsiteY104" fmla="*/ 81455 h 197714"/>
                  <a:gd name="connsiteX105" fmla="*/ 259489 w 501304"/>
                  <a:gd name="connsiteY105" fmla="*/ 77514 h 197714"/>
                  <a:gd name="connsiteX106" fmla="*/ 262117 w 501304"/>
                  <a:gd name="connsiteY106" fmla="*/ 72258 h 197714"/>
                  <a:gd name="connsiteX107" fmla="*/ 264744 w 501304"/>
                  <a:gd name="connsiteY107" fmla="*/ 65689 h 197714"/>
                  <a:gd name="connsiteX108" fmla="*/ 266058 w 501304"/>
                  <a:gd name="connsiteY108" fmla="*/ 61748 h 197714"/>
                  <a:gd name="connsiteX109" fmla="*/ 272627 w 501304"/>
                  <a:gd name="connsiteY109" fmla="*/ 53865 h 197714"/>
                  <a:gd name="connsiteX110" fmla="*/ 273941 w 501304"/>
                  <a:gd name="connsiteY110" fmla="*/ 48610 h 197714"/>
                  <a:gd name="connsiteX111" fmla="*/ 276568 w 501304"/>
                  <a:gd name="connsiteY111" fmla="*/ 44669 h 197714"/>
                  <a:gd name="connsiteX112" fmla="*/ 277882 w 501304"/>
                  <a:gd name="connsiteY112" fmla="*/ 40727 h 197714"/>
                  <a:gd name="connsiteX113" fmla="*/ 271313 w 501304"/>
                  <a:gd name="connsiteY113" fmla="*/ 22334 h 197714"/>
                  <a:gd name="connsiteX114" fmla="*/ 266058 w 501304"/>
                  <a:gd name="connsiteY114" fmla="*/ 21020 h 197714"/>
                  <a:gd name="connsiteX115" fmla="*/ 259489 w 501304"/>
                  <a:gd name="connsiteY115" fmla="*/ 23648 h 197714"/>
                  <a:gd name="connsiteX116" fmla="*/ 255548 w 501304"/>
                  <a:gd name="connsiteY116" fmla="*/ 26276 h 197714"/>
                  <a:gd name="connsiteX117" fmla="*/ 248979 w 501304"/>
                  <a:gd name="connsiteY117" fmla="*/ 28903 h 197714"/>
                  <a:gd name="connsiteX118" fmla="*/ 213506 w 501304"/>
                  <a:gd name="connsiteY118" fmla="*/ 26276 h 197714"/>
                  <a:gd name="connsiteX119" fmla="*/ 206937 w 501304"/>
                  <a:gd name="connsiteY119" fmla="*/ 23648 h 197714"/>
                  <a:gd name="connsiteX120" fmla="*/ 196427 w 501304"/>
                  <a:gd name="connsiteY120" fmla="*/ 21020 h 197714"/>
                  <a:gd name="connsiteX121" fmla="*/ 184603 w 501304"/>
                  <a:gd name="connsiteY121" fmla="*/ 15765 h 197714"/>
                  <a:gd name="connsiteX122" fmla="*/ 172779 w 501304"/>
                  <a:gd name="connsiteY122" fmla="*/ 13138 h 197714"/>
                  <a:gd name="connsiteX123" fmla="*/ 168837 w 501304"/>
                  <a:gd name="connsiteY123" fmla="*/ 10510 h 197714"/>
                  <a:gd name="connsiteX124" fmla="*/ 167524 w 501304"/>
                  <a:gd name="connsiteY124" fmla="*/ 6569 h 197714"/>
                  <a:gd name="connsiteX125" fmla="*/ 162268 w 501304"/>
                  <a:gd name="connsiteY125" fmla="*/ 5255 h 197714"/>
                  <a:gd name="connsiteX126" fmla="*/ 154386 w 501304"/>
                  <a:gd name="connsiteY126" fmla="*/ 0 h 197714"/>
                  <a:gd name="connsiteX127" fmla="*/ 142562 w 501304"/>
                  <a:gd name="connsiteY127" fmla="*/ 2627 h 19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501304" h="197714">
                    <a:moveTo>
                      <a:pt x="142562" y="2627"/>
                    </a:moveTo>
                    <a:lnTo>
                      <a:pt x="142562" y="2627"/>
                    </a:lnTo>
                    <a:cubicBezTo>
                      <a:pt x="143513" y="11189"/>
                      <a:pt x="145211" y="18981"/>
                      <a:pt x="142562" y="27589"/>
                    </a:cubicBezTo>
                    <a:cubicBezTo>
                      <a:pt x="142016" y="29365"/>
                      <a:pt x="140048" y="30341"/>
                      <a:pt x="138620" y="31531"/>
                    </a:cubicBezTo>
                    <a:cubicBezTo>
                      <a:pt x="127919" y="40448"/>
                      <a:pt x="143992" y="25319"/>
                      <a:pt x="126796" y="36786"/>
                    </a:cubicBezTo>
                    <a:cubicBezTo>
                      <a:pt x="120639" y="40892"/>
                      <a:pt x="124412" y="39155"/>
                      <a:pt x="114972" y="40727"/>
                    </a:cubicBezTo>
                    <a:cubicBezTo>
                      <a:pt x="113658" y="41603"/>
                      <a:pt x="112017" y="42122"/>
                      <a:pt x="111031" y="43355"/>
                    </a:cubicBezTo>
                    <a:cubicBezTo>
                      <a:pt x="110166" y="44436"/>
                      <a:pt x="109860" y="45919"/>
                      <a:pt x="109717" y="47296"/>
                    </a:cubicBezTo>
                    <a:cubicBezTo>
                      <a:pt x="108542" y="58655"/>
                      <a:pt x="108123" y="70082"/>
                      <a:pt x="107089" y="81455"/>
                    </a:cubicBezTo>
                    <a:cubicBezTo>
                      <a:pt x="106840" y="84189"/>
                      <a:pt x="105755" y="92458"/>
                      <a:pt x="104462" y="95907"/>
                    </a:cubicBezTo>
                    <a:cubicBezTo>
                      <a:pt x="103774" y="97741"/>
                      <a:pt x="102606" y="99362"/>
                      <a:pt x="101834" y="101162"/>
                    </a:cubicBezTo>
                    <a:cubicBezTo>
                      <a:pt x="99295" y="107085"/>
                      <a:pt x="102499" y="103783"/>
                      <a:pt x="96579" y="107731"/>
                    </a:cubicBezTo>
                    <a:cubicBezTo>
                      <a:pt x="87198" y="104604"/>
                      <a:pt x="91001" y="106639"/>
                      <a:pt x="84755" y="102476"/>
                    </a:cubicBezTo>
                    <a:cubicBezTo>
                      <a:pt x="83879" y="100724"/>
                      <a:pt x="83351" y="98750"/>
                      <a:pt x="82127" y="97220"/>
                    </a:cubicBezTo>
                    <a:cubicBezTo>
                      <a:pt x="71766" y="84269"/>
                      <a:pt x="78328" y="92037"/>
                      <a:pt x="70303" y="88024"/>
                    </a:cubicBezTo>
                    <a:cubicBezTo>
                      <a:pt x="68891" y="87318"/>
                      <a:pt x="67860" y="85895"/>
                      <a:pt x="66362" y="85396"/>
                    </a:cubicBezTo>
                    <a:cubicBezTo>
                      <a:pt x="63835" y="84554"/>
                      <a:pt x="61091" y="84605"/>
                      <a:pt x="58479" y="84083"/>
                    </a:cubicBezTo>
                    <a:cubicBezTo>
                      <a:pt x="54520" y="83291"/>
                      <a:pt x="56071" y="75543"/>
                      <a:pt x="46655" y="81455"/>
                    </a:cubicBezTo>
                    <a:cubicBezTo>
                      <a:pt x="37240" y="87367"/>
                      <a:pt x="8336" y="112986"/>
                      <a:pt x="1986" y="119555"/>
                    </a:cubicBezTo>
                    <a:cubicBezTo>
                      <a:pt x="-4364" y="126124"/>
                      <a:pt x="6352" y="120502"/>
                      <a:pt x="8555" y="120869"/>
                    </a:cubicBezTo>
                    <a:cubicBezTo>
                      <a:pt x="19262" y="122654"/>
                      <a:pt x="32968" y="123784"/>
                      <a:pt x="42713" y="124810"/>
                    </a:cubicBezTo>
                    <a:cubicBezTo>
                      <a:pt x="46654" y="125686"/>
                      <a:pt x="50561" y="126736"/>
                      <a:pt x="54537" y="127438"/>
                    </a:cubicBezTo>
                    <a:cubicBezTo>
                      <a:pt x="58014" y="128052"/>
                      <a:pt x="61578" y="128100"/>
                      <a:pt x="65048" y="128751"/>
                    </a:cubicBezTo>
                    <a:cubicBezTo>
                      <a:pt x="68597" y="129416"/>
                      <a:pt x="72055" y="130503"/>
                      <a:pt x="75558" y="131379"/>
                    </a:cubicBezTo>
                    <a:cubicBezTo>
                      <a:pt x="76178" y="133239"/>
                      <a:pt x="78186" y="138925"/>
                      <a:pt x="78186" y="140576"/>
                    </a:cubicBezTo>
                    <a:cubicBezTo>
                      <a:pt x="78186" y="141961"/>
                      <a:pt x="77310" y="143203"/>
                      <a:pt x="76872" y="144517"/>
                    </a:cubicBezTo>
                    <a:cubicBezTo>
                      <a:pt x="78186" y="145393"/>
                      <a:pt x="79265" y="146835"/>
                      <a:pt x="80813" y="147145"/>
                    </a:cubicBezTo>
                    <a:cubicBezTo>
                      <a:pt x="89592" y="148901"/>
                      <a:pt x="127505" y="151890"/>
                      <a:pt x="133365" y="152400"/>
                    </a:cubicBezTo>
                    <a:cubicBezTo>
                      <a:pt x="140353" y="154396"/>
                      <a:pt x="143769" y="155227"/>
                      <a:pt x="150444" y="157655"/>
                    </a:cubicBezTo>
                    <a:cubicBezTo>
                      <a:pt x="152660" y="158461"/>
                      <a:pt x="154707" y="159789"/>
                      <a:pt x="157013" y="160283"/>
                    </a:cubicBezTo>
                    <a:cubicBezTo>
                      <a:pt x="160891" y="161114"/>
                      <a:pt x="164896" y="161158"/>
                      <a:pt x="168837" y="161596"/>
                    </a:cubicBezTo>
                    <a:cubicBezTo>
                      <a:pt x="180223" y="161158"/>
                      <a:pt x="191635" y="161157"/>
                      <a:pt x="202996" y="160283"/>
                    </a:cubicBezTo>
                    <a:cubicBezTo>
                      <a:pt x="237085" y="157661"/>
                      <a:pt x="203064" y="156346"/>
                      <a:pt x="237155" y="158969"/>
                    </a:cubicBezTo>
                    <a:cubicBezTo>
                      <a:pt x="238469" y="159407"/>
                      <a:pt x="239857" y="159664"/>
                      <a:pt x="241096" y="160283"/>
                    </a:cubicBezTo>
                    <a:cubicBezTo>
                      <a:pt x="242508" y="160989"/>
                      <a:pt x="243559" y="162356"/>
                      <a:pt x="245037" y="162910"/>
                    </a:cubicBezTo>
                    <a:cubicBezTo>
                      <a:pt x="247128" y="163694"/>
                      <a:pt x="249452" y="163637"/>
                      <a:pt x="251606" y="164224"/>
                    </a:cubicBezTo>
                    <a:cubicBezTo>
                      <a:pt x="254278" y="164953"/>
                      <a:pt x="256886" y="165905"/>
                      <a:pt x="259489" y="166851"/>
                    </a:cubicBezTo>
                    <a:cubicBezTo>
                      <a:pt x="261705" y="167657"/>
                      <a:pt x="263770" y="168907"/>
                      <a:pt x="266058" y="169479"/>
                    </a:cubicBezTo>
                    <a:cubicBezTo>
                      <a:pt x="269062" y="170230"/>
                      <a:pt x="272189" y="170355"/>
                      <a:pt x="275255" y="170793"/>
                    </a:cubicBezTo>
                    <a:cubicBezTo>
                      <a:pt x="290236" y="178282"/>
                      <a:pt x="266725" y="167257"/>
                      <a:pt x="291020" y="174734"/>
                    </a:cubicBezTo>
                    <a:cubicBezTo>
                      <a:pt x="293461" y="175485"/>
                      <a:pt x="295184" y="177817"/>
                      <a:pt x="297589" y="178676"/>
                    </a:cubicBezTo>
                    <a:cubicBezTo>
                      <a:pt x="301391" y="180034"/>
                      <a:pt x="305472" y="180427"/>
                      <a:pt x="309413" y="181303"/>
                    </a:cubicBezTo>
                    <a:cubicBezTo>
                      <a:pt x="325777" y="178575"/>
                      <a:pt x="324205" y="178287"/>
                      <a:pt x="350141" y="181303"/>
                    </a:cubicBezTo>
                    <a:cubicBezTo>
                      <a:pt x="358162" y="182236"/>
                      <a:pt x="365955" y="184599"/>
                      <a:pt x="373789" y="186558"/>
                    </a:cubicBezTo>
                    <a:cubicBezTo>
                      <a:pt x="375541" y="186996"/>
                      <a:pt x="377353" y="187238"/>
                      <a:pt x="379044" y="187872"/>
                    </a:cubicBezTo>
                    <a:cubicBezTo>
                      <a:pt x="380878" y="188560"/>
                      <a:pt x="382391" y="190060"/>
                      <a:pt x="384299" y="190500"/>
                    </a:cubicBezTo>
                    <a:cubicBezTo>
                      <a:pt x="388163" y="191392"/>
                      <a:pt x="392182" y="191376"/>
                      <a:pt x="396124" y="191814"/>
                    </a:cubicBezTo>
                    <a:cubicBezTo>
                      <a:pt x="422161" y="204830"/>
                      <a:pt x="394661" y="192099"/>
                      <a:pt x="469696" y="193127"/>
                    </a:cubicBezTo>
                    <a:cubicBezTo>
                      <a:pt x="478933" y="193254"/>
                      <a:pt x="488089" y="194879"/>
                      <a:pt x="497286" y="195755"/>
                    </a:cubicBezTo>
                    <a:cubicBezTo>
                      <a:pt x="498600" y="195317"/>
                      <a:pt x="501846" y="195680"/>
                      <a:pt x="501227" y="194441"/>
                    </a:cubicBezTo>
                    <a:cubicBezTo>
                      <a:pt x="499288" y="190564"/>
                      <a:pt x="493970" y="189122"/>
                      <a:pt x="492031" y="185245"/>
                    </a:cubicBezTo>
                    <a:cubicBezTo>
                      <a:pt x="491155" y="183493"/>
                      <a:pt x="490175" y="181789"/>
                      <a:pt x="489403" y="179989"/>
                    </a:cubicBezTo>
                    <a:cubicBezTo>
                      <a:pt x="488857" y="178716"/>
                      <a:pt x="488954" y="177129"/>
                      <a:pt x="488089" y="176048"/>
                    </a:cubicBezTo>
                    <a:cubicBezTo>
                      <a:pt x="487103" y="174815"/>
                      <a:pt x="485361" y="174431"/>
                      <a:pt x="484148" y="173420"/>
                    </a:cubicBezTo>
                    <a:cubicBezTo>
                      <a:pt x="482721" y="172231"/>
                      <a:pt x="481520" y="170793"/>
                      <a:pt x="480206" y="169479"/>
                    </a:cubicBezTo>
                    <a:cubicBezTo>
                      <a:pt x="479768" y="167289"/>
                      <a:pt x="479677" y="165001"/>
                      <a:pt x="478893" y="162910"/>
                    </a:cubicBezTo>
                    <a:cubicBezTo>
                      <a:pt x="478339" y="161432"/>
                      <a:pt x="476971" y="160381"/>
                      <a:pt x="476265" y="158969"/>
                    </a:cubicBezTo>
                    <a:cubicBezTo>
                      <a:pt x="475646" y="157730"/>
                      <a:pt x="475497" y="156300"/>
                      <a:pt x="474951" y="155027"/>
                    </a:cubicBezTo>
                    <a:cubicBezTo>
                      <a:pt x="474180" y="153227"/>
                      <a:pt x="473051" y="151590"/>
                      <a:pt x="472324" y="149772"/>
                    </a:cubicBezTo>
                    <a:cubicBezTo>
                      <a:pt x="470583" y="145420"/>
                      <a:pt x="469870" y="140556"/>
                      <a:pt x="467068" y="136634"/>
                    </a:cubicBezTo>
                    <a:cubicBezTo>
                      <a:pt x="465988" y="135122"/>
                      <a:pt x="464441" y="134007"/>
                      <a:pt x="463127" y="132693"/>
                    </a:cubicBezTo>
                    <a:cubicBezTo>
                      <a:pt x="459652" y="118797"/>
                      <a:pt x="464369" y="135158"/>
                      <a:pt x="459186" y="123496"/>
                    </a:cubicBezTo>
                    <a:cubicBezTo>
                      <a:pt x="455917" y="116140"/>
                      <a:pt x="458175" y="116764"/>
                      <a:pt x="453931" y="111672"/>
                    </a:cubicBezTo>
                    <a:cubicBezTo>
                      <a:pt x="452742" y="110245"/>
                      <a:pt x="451198" y="109142"/>
                      <a:pt x="449989" y="107731"/>
                    </a:cubicBezTo>
                    <a:cubicBezTo>
                      <a:pt x="448564" y="106069"/>
                      <a:pt x="447321" y="104258"/>
                      <a:pt x="446048" y="102476"/>
                    </a:cubicBezTo>
                    <a:cubicBezTo>
                      <a:pt x="445130" y="101191"/>
                      <a:pt x="444431" y="99747"/>
                      <a:pt x="443420" y="98534"/>
                    </a:cubicBezTo>
                    <a:cubicBezTo>
                      <a:pt x="440259" y="94741"/>
                      <a:pt x="439412" y="94549"/>
                      <a:pt x="435537" y="91965"/>
                    </a:cubicBezTo>
                    <a:cubicBezTo>
                      <a:pt x="434223" y="89775"/>
                      <a:pt x="432738" y="87680"/>
                      <a:pt x="431596" y="85396"/>
                    </a:cubicBezTo>
                    <a:cubicBezTo>
                      <a:pt x="430977" y="84157"/>
                      <a:pt x="430901" y="82694"/>
                      <a:pt x="430282" y="81455"/>
                    </a:cubicBezTo>
                    <a:cubicBezTo>
                      <a:pt x="425190" y="71271"/>
                      <a:pt x="429643" y="83478"/>
                      <a:pt x="426341" y="73572"/>
                    </a:cubicBezTo>
                    <a:cubicBezTo>
                      <a:pt x="425465" y="64376"/>
                      <a:pt x="424859" y="55150"/>
                      <a:pt x="423713" y="45983"/>
                    </a:cubicBezTo>
                    <a:cubicBezTo>
                      <a:pt x="423162" y="41579"/>
                      <a:pt x="421728" y="42012"/>
                      <a:pt x="419772" y="38100"/>
                    </a:cubicBezTo>
                    <a:cubicBezTo>
                      <a:pt x="419153" y="36861"/>
                      <a:pt x="419226" y="35310"/>
                      <a:pt x="418458" y="34158"/>
                    </a:cubicBezTo>
                    <a:cubicBezTo>
                      <a:pt x="417428" y="32612"/>
                      <a:pt x="415726" y="31627"/>
                      <a:pt x="414517" y="30217"/>
                    </a:cubicBezTo>
                    <a:cubicBezTo>
                      <a:pt x="404397" y="18411"/>
                      <a:pt x="416420" y="30808"/>
                      <a:pt x="406634" y="21020"/>
                    </a:cubicBezTo>
                    <a:cubicBezTo>
                      <a:pt x="406196" y="19268"/>
                      <a:pt x="406448" y="17175"/>
                      <a:pt x="405320" y="15765"/>
                    </a:cubicBezTo>
                    <a:cubicBezTo>
                      <a:pt x="402558" y="12313"/>
                      <a:pt x="398322" y="15980"/>
                      <a:pt x="396124" y="17079"/>
                    </a:cubicBezTo>
                    <a:cubicBezTo>
                      <a:pt x="397000" y="27151"/>
                      <a:pt x="398377" y="37193"/>
                      <a:pt x="398751" y="47296"/>
                    </a:cubicBezTo>
                    <a:cubicBezTo>
                      <a:pt x="398818" y="49100"/>
                      <a:pt x="397760" y="50775"/>
                      <a:pt x="397437" y="52551"/>
                    </a:cubicBezTo>
                    <a:cubicBezTo>
                      <a:pt x="394708" y="67562"/>
                      <a:pt x="398019" y="56062"/>
                      <a:pt x="393496" y="69631"/>
                    </a:cubicBezTo>
                    <a:cubicBezTo>
                      <a:pt x="392418" y="97647"/>
                      <a:pt x="394037" y="97320"/>
                      <a:pt x="389555" y="118241"/>
                    </a:cubicBezTo>
                    <a:cubicBezTo>
                      <a:pt x="389265" y="119595"/>
                      <a:pt x="388914" y="120972"/>
                      <a:pt x="388241" y="122183"/>
                    </a:cubicBezTo>
                    <a:cubicBezTo>
                      <a:pt x="386707" y="124943"/>
                      <a:pt x="384925" y="127573"/>
                      <a:pt x="382986" y="130065"/>
                    </a:cubicBezTo>
                    <a:lnTo>
                      <a:pt x="373789" y="141889"/>
                    </a:lnTo>
                    <a:cubicBezTo>
                      <a:pt x="373351" y="143203"/>
                      <a:pt x="373325" y="144738"/>
                      <a:pt x="372475" y="145831"/>
                    </a:cubicBezTo>
                    <a:cubicBezTo>
                      <a:pt x="370194" y="148764"/>
                      <a:pt x="367779" y="151802"/>
                      <a:pt x="364593" y="153714"/>
                    </a:cubicBezTo>
                    <a:cubicBezTo>
                      <a:pt x="356670" y="158467"/>
                      <a:pt x="360149" y="156239"/>
                      <a:pt x="354082" y="160283"/>
                    </a:cubicBezTo>
                    <a:cubicBezTo>
                      <a:pt x="353644" y="161597"/>
                      <a:pt x="352899" y="162845"/>
                      <a:pt x="352768" y="164224"/>
                    </a:cubicBezTo>
                    <a:cubicBezTo>
                      <a:pt x="352020" y="172083"/>
                      <a:pt x="353003" y="180130"/>
                      <a:pt x="351455" y="187872"/>
                    </a:cubicBezTo>
                    <a:cubicBezTo>
                      <a:pt x="351145" y="189421"/>
                      <a:pt x="348827" y="189624"/>
                      <a:pt x="347513" y="190500"/>
                    </a:cubicBezTo>
                    <a:cubicBezTo>
                      <a:pt x="343654" y="189728"/>
                      <a:pt x="340540" y="189388"/>
                      <a:pt x="337003" y="187872"/>
                    </a:cubicBezTo>
                    <a:cubicBezTo>
                      <a:pt x="335203" y="187101"/>
                      <a:pt x="333500" y="186121"/>
                      <a:pt x="331748" y="185245"/>
                    </a:cubicBezTo>
                    <a:cubicBezTo>
                      <a:pt x="330872" y="183931"/>
                      <a:pt x="330237" y="182420"/>
                      <a:pt x="329120" y="181303"/>
                    </a:cubicBezTo>
                    <a:cubicBezTo>
                      <a:pt x="326574" y="178757"/>
                      <a:pt x="324442" y="178430"/>
                      <a:pt x="321237" y="177362"/>
                    </a:cubicBezTo>
                    <a:cubicBezTo>
                      <a:pt x="316337" y="162650"/>
                      <a:pt x="324388" y="183314"/>
                      <a:pt x="315982" y="172107"/>
                    </a:cubicBezTo>
                    <a:cubicBezTo>
                      <a:pt x="313981" y="169439"/>
                      <a:pt x="313676" y="165817"/>
                      <a:pt x="312041" y="162910"/>
                    </a:cubicBezTo>
                    <a:cubicBezTo>
                      <a:pt x="297365" y="136819"/>
                      <a:pt x="309767" y="159425"/>
                      <a:pt x="300217" y="147145"/>
                    </a:cubicBezTo>
                    <a:cubicBezTo>
                      <a:pt x="284291" y="126668"/>
                      <a:pt x="308287" y="154201"/>
                      <a:pt x="287079" y="128751"/>
                    </a:cubicBezTo>
                    <a:cubicBezTo>
                      <a:pt x="283591" y="124565"/>
                      <a:pt x="277948" y="120266"/>
                      <a:pt x="273941" y="116927"/>
                    </a:cubicBezTo>
                    <a:cubicBezTo>
                      <a:pt x="270985" y="105104"/>
                      <a:pt x="275583" y="116927"/>
                      <a:pt x="267372" y="110358"/>
                    </a:cubicBezTo>
                    <a:cubicBezTo>
                      <a:pt x="266291" y="109493"/>
                      <a:pt x="266923" y="107498"/>
                      <a:pt x="266058" y="106417"/>
                    </a:cubicBezTo>
                    <a:cubicBezTo>
                      <a:pt x="264204" y="104100"/>
                      <a:pt x="260774" y="103342"/>
                      <a:pt x="258175" y="102476"/>
                    </a:cubicBezTo>
                    <a:cubicBezTo>
                      <a:pt x="257737" y="101162"/>
                      <a:pt x="257481" y="99773"/>
                      <a:pt x="256862" y="98534"/>
                    </a:cubicBezTo>
                    <a:cubicBezTo>
                      <a:pt x="256156" y="97122"/>
                      <a:pt x="254408" y="96162"/>
                      <a:pt x="254234" y="94593"/>
                    </a:cubicBezTo>
                    <a:cubicBezTo>
                      <a:pt x="254138" y="93729"/>
                      <a:pt x="256059" y="83329"/>
                      <a:pt x="256862" y="81455"/>
                    </a:cubicBezTo>
                    <a:cubicBezTo>
                      <a:pt x="257484" y="80004"/>
                      <a:pt x="258706" y="78885"/>
                      <a:pt x="259489" y="77514"/>
                    </a:cubicBezTo>
                    <a:cubicBezTo>
                      <a:pt x="260461" y="75813"/>
                      <a:pt x="261322" y="74048"/>
                      <a:pt x="262117" y="72258"/>
                    </a:cubicBezTo>
                    <a:cubicBezTo>
                      <a:pt x="263075" y="70103"/>
                      <a:pt x="263916" y="67897"/>
                      <a:pt x="264744" y="65689"/>
                    </a:cubicBezTo>
                    <a:cubicBezTo>
                      <a:pt x="265230" y="64392"/>
                      <a:pt x="265439" y="62987"/>
                      <a:pt x="266058" y="61748"/>
                    </a:cubicBezTo>
                    <a:cubicBezTo>
                      <a:pt x="267886" y="58092"/>
                      <a:pt x="269724" y="56769"/>
                      <a:pt x="272627" y="53865"/>
                    </a:cubicBezTo>
                    <a:cubicBezTo>
                      <a:pt x="273065" y="52113"/>
                      <a:pt x="273230" y="50270"/>
                      <a:pt x="273941" y="48610"/>
                    </a:cubicBezTo>
                    <a:cubicBezTo>
                      <a:pt x="274563" y="47159"/>
                      <a:pt x="275862" y="46081"/>
                      <a:pt x="276568" y="44669"/>
                    </a:cubicBezTo>
                    <a:cubicBezTo>
                      <a:pt x="277187" y="43430"/>
                      <a:pt x="277444" y="42041"/>
                      <a:pt x="277882" y="40727"/>
                    </a:cubicBezTo>
                    <a:cubicBezTo>
                      <a:pt x="276775" y="35192"/>
                      <a:pt x="276979" y="26381"/>
                      <a:pt x="271313" y="22334"/>
                    </a:cubicBezTo>
                    <a:cubicBezTo>
                      <a:pt x="269844" y="21285"/>
                      <a:pt x="267810" y="21458"/>
                      <a:pt x="266058" y="21020"/>
                    </a:cubicBezTo>
                    <a:cubicBezTo>
                      <a:pt x="263868" y="21896"/>
                      <a:pt x="261598" y="22593"/>
                      <a:pt x="259489" y="23648"/>
                    </a:cubicBezTo>
                    <a:cubicBezTo>
                      <a:pt x="258077" y="24354"/>
                      <a:pt x="256960" y="25570"/>
                      <a:pt x="255548" y="26276"/>
                    </a:cubicBezTo>
                    <a:cubicBezTo>
                      <a:pt x="253439" y="27331"/>
                      <a:pt x="251169" y="28027"/>
                      <a:pt x="248979" y="28903"/>
                    </a:cubicBezTo>
                    <a:cubicBezTo>
                      <a:pt x="237155" y="28027"/>
                      <a:pt x="225271" y="27747"/>
                      <a:pt x="213506" y="26276"/>
                    </a:cubicBezTo>
                    <a:cubicBezTo>
                      <a:pt x="211166" y="25983"/>
                      <a:pt x="209191" y="24342"/>
                      <a:pt x="206937" y="23648"/>
                    </a:cubicBezTo>
                    <a:cubicBezTo>
                      <a:pt x="203486" y="22586"/>
                      <a:pt x="199879" y="22082"/>
                      <a:pt x="196427" y="21020"/>
                    </a:cubicBezTo>
                    <a:cubicBezTo>
                      <a:pt x="183066" y="16909"/>
                      <a:pt x="196098" y="20076"/>
                      <a:pt x="184603" y="15765"/>
                    </a:cubicBezTo>
                    <a:cubicBezTo>
                      <a:pt x="182478" y="14968"/>
                      <a:pt x="174569" y="13496"/>
                      <a:pt x="172779" y="13138"/>
                    </a:cubicBezTo>
                    <a:cubicBezTo>
                      <a:pt x="171465" y="12262"/>
                      <a:pt x="169824" y="11743"/>
                      <a:pt x="168837" y="10510"/>
                    </a:cubicBezTo>
                    <a:cubicBezTo>
                      <a:pt x="167972" y="9429"/>
                      <a:pt x="168605" y="7434"/>
                      <a:pt x="167524" y="6569"/>
                    </a:cubicBezTo>
                    <a:cubicBezTo>
                      <a:pt x="166114" y="5441"/>
                      <a:pt x="164020" y="5693"/>
                      <a:pt x="162268" y="5255"/>
                    </a:cubicBezTo>
                    <a:lnTo>
                      <a:pt x="154386" y="0"/>
                    </a:lnTo>
                    <a:lnTo>
                      <a:pt x="142562" y="2627"/>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2" name="Freeform: Shape 51">
                <a:extLst>
                  <a:ext uri="{FF2B5EF4-FFF2-40B4-BE49-F238E27FC236}">
                    <a16:creationId xmlns:a16="http://schemas.microsoft.com/office/drawing/2014/main" id="{77852006-43FF-46C3-A94B-07F51E663768}"/>
                  </a:ext>
                </a:extLst>
              </p:cNvPr>
              <p:cNvSpPr/>
              <p:nvPr/>
            </p:nvSpPr>
            <p:spPr>
              <a:xfrm>
                <a:off x="6232634" y="3345495"/>
                <a:ext cx="1006423" cy="829003"/>
              </a:xfrm>
              <a:custGeom>
                <a:avLst/>
                <a:gdLst>
                  <a:gd name="connsiteX0" fmla="*/ 0 w 1006423"/>
                  <a:gd name="connsiteY0" fmla="*/ 419100 h 829003"/>
                  <a:gd name="connsiteX1" fmla="*/ 0 w 1006423"/>
                  <a:gd name="connsiteY1" fmla="*/ 419100 h 829003"/>
                  <a:gd name="connsiteX2" fmla="*/ 5256 w 1006423"/>
                  <a:gd name="connsiteY2" fmla="*/ 429610 h 829003"/>
                  <a:gd name="connsiteX3" fmla="*/ 7883 w 1006423"/>
                  <a:gd name="connsiteY3" fmla="*/ 442748 h 829003"/>
                  <a:gd name="connsiteX4" fmla="*/ 10511 w 1006423"/>
                  <a:gd name="connsiteY4" fmla="*/ 450631 h 829003"/>
                  <a:gd name="connsiteX5" fmla="*/ 11825 w 1006423"/>
                  <a:gd name="connsiteY5" fmla="*/ 461141 h 829003"/>
                  <a:gd name="connsiteX6" fmla="*/ 14452 w 1006423"/>
                  <a:gd name="connsiteY6" fmla="*/ 472965 h 829003"/>
                  <a:gd name="connsiteX7" fmla="*/ 21021 w 1006423"/>
                  <a:gd name="connsiteY7" fmla="*/ 530772 h 829003"/>
                  <a:gd name="connsiteX8" fmla="*/ 23649 w 1006423"/>
                  <a:gd name="connsiteY8" fmla="*/ 545224 h 829003"/>
                  <a:gd name="connsiteX9" fmla="*/ 24963 w 1006423"/>
                  <a:gd name="connsiteY9" fmla="*/ 549165 h 829003"/>
                  <a:gd name="connsiteX10" fmla="*/ 27590 w 1006423"/>
                  <a:gd name="connsiteY10" fmla="*/ 553107 h 829003"/>
                  <a:gd name="connsiteX11" fmla="*/ 30218 w 1006423"/>
                  <a:gd name="connsiteY11" fmla="*/ 562303 h 829003"/>
                  <a:gd name="connsiteX12" fmla="*/ 36787 w 1006423"/>
                  <a:gd name="connsiteY12" fmla="*/ 571500 h 829003"/>
                  <a:gd name="connsiteX13" fmla="*/ 42042 w 1006423"/>
                  <a:gd name="connsiteY13" fmla="*/ 580696 h 829003"/>
                  <a:gd name="connsiteX14" fmla="*/ 43356 w 1006423"/>
                  <a:gd name="connsiteY14" fmla="*/ 584638 h 829003"/>
                  <a:gd name="connsiteX15" fmla="*/ 45983 w 1006423"/>
                  <a:gd name="connsiteY15" fmla="*/ 588579 h 829003"/>
                  <a:gd name="connsiteX16" fmla="*/ 47297 w 1006423"/>
                  <a:gd name="connsiteY16" fmla="*/ 593834 h 829003"/>
                  <a:gd name="connsiteX17" fmla="*/ 51238 w 1006423"/>
                  <a:gd name="connsiteY17" fmla="*/ 597776 h 829003"/>
                  <a:gd name="connsiteX18" fmla="*/ 53866 w 1006423"/>
                  <a:gd name="connsiteY18" fmla="*/ 601717 h 829003"/>
                  <a:gd name="connsiteX19" fmla="*/ 60435 w 1006423"/>
                  <a:gd name="connsiteY19" fmla="*/ 613541 h 829003"/>
                  <a:gd name="connsiteX20" fmla="*/ 68318 w 1006423"/>
                  <a:gd name="connsiteY20" fmla="*/ 625365 h 829003"/>
                  <a:gd name="connsiteX21" fmla="*/ 70945 w 1006423"/>
                  <a:gd name="connsiteY21" fmla="*/ 629307 h 829003"/>
                  <a:gd name="connsiteX22" fmla="*/ 74887 w 1006423"/>
                  <a:gd name="connsiteY22" fmla="*/ 635876 h 829003"/>
                  <a:gd name="connsiteX23" fmla="*/ 80142 w 1006423"/>
                  <a:gd name="connsiteY23" fmla="*/ 638503 h 829003"/>
                  <a:gd name="connsiteX24" fmla="*/ 85397 w 1006423"/>
                  <a:gd name="connsiteY24" fmla="*/ 646386 h 829003"/>
                  <a:gd name="connsiteX25" fmla="*/ 86711 w 1006423"/>
                  <a:gd name="connsiteY25" fmla="*/ 650327 h 829003"/>
                  <a:gd name="connsiteX26" fmla="*/ 94594 w 1006423"/>
                  <a:gd name="connsiteY26" fmla="*/ 655583 h 829003"/>
                  <a:gd name="connsiteX27" fmla="*/ 98535 w 1006423"/>
                  <a:gd name="connsiteY27" fmla="*/ 659524 h 829003"/>
                  <a:gd name="connsiteX28" fmla="*/ 103790 w 1006423"/>
                  <a:gd name="connsiteY28" fmla="*/ 664779 h 829003"/>
                  <a:gd name="connsiteX29" fmla="*/ 111673 w 1006423"/>
                  <a:gd name="connsiteY29" fmla="*/ 670034 h 829003"/>
                  <a:gd name="connsiteX30" fmla="*/ 112987 w 1006423"/>
                  <a:gd name="connsiteY30" fmla="*/ 673976 h 829003"/>
                  <a:gd name="connsiteX31" fmla="*/ 120869 w 1006423"/>
                  <a:gd name="connsiteY31" fmla="*/ 676603 h 829003"/>
                  <a:gd name="connsiteX32" fmla="*/ 124811 w 1006423"/>
                  <a:gd name="connsiteY32" fmla="*/ 671348 h 829003"/>
                  <a:gd name="connsiteX33" fmla="*/ 126125 w 1006423"/>
                  <a:gd name="connsiteY33" fmla="*/ 666093 h 829003"/>
                  <a:gd name="connsiteX34" fmla="*/ 132694 w 1006423"/>
                  <a:gd name="connsiteY34" fmla="*/ 647700 h 829003"/>
                  <a:gd name="connsiteX35" fmla="*/ 137949 w 1006423"/>
                  <a:gd name="connsiteY35" fmla="*/ 637190 h 829003"/>
                  <a:gd name="connsiteX36" fmla="*/ 139263 w 1006423"/>
                  <a:gd name="connsiteY36" fmla="*/ 631934 h 829003"/>
                  <a:gd name="connsiteX37" fmla="*/ 141890 w 1006423"/>
                  <a:gd name="connsiteY37" fmla="*/ 627993 h 829003"/>
                  <a:gd name="connsiteX38" fmla="*/ 140576 w 1006423"/>
                  <a:gd name="connsiteY38" fmla="*/ 624052 h 829003"/>
                  <a:gd name="connsiteX39" fmla="*/ 145832 w 1006423"/>
                  <a:gd name="connsiteY39" fmla="*/ 622738 h 829003"/>
                  <a:gd name="connsiteX40" fmla="*/ 149773 w 1006423"/>
                  <a:gd name="connsiteY40" fmla="*/ 620110 h 829003"/>
                  <a:gd name="connsiteX41" fmla="*/ 153714 w 1006423"/>
                  <a:gd name="connsiteY41" fmla="*/ 618796 h 829003"/>
                  <a:gd name="connsiteX42" fmla="*/ 158969 w 1006423"/>
                  <a:gd name="connsiteY42" fmla="*/ 610914 h 829003"/>
                  <a:gd name="connsiteX43" fmla="*/ 162911 w 1006423"/>
                  <a:gd name="connsiteY43" fmla="*/ 605659 h 829003"/>
                  <a:gd name="connsiteX44" fmla="*/ 166852 w 1006423"/>
                  <a:gd name="connsiteY44" fmla="*/ 599090 h 829003"/>
                  <a:gd name="connsiteX45" fmla="*/ 169480 w 1006423"/>
                  <a:gd name="connsiteY45" fmla="*/ 595148 h 829003"/>
                  <a:gd name="connsiteX46" fmla="*/ 174735 w 1006423"/>
                  <a:gd name="connsiteY46" fmla="*/ 583324 h 829003"/>
                  <a:gd name="connsiteX47" fmla="*/ 176049 w 1006423"/>
                  <a:gd name="connsiteY47" fmla="*/ 578069 h 829003"/>
                  <a:gd name="connsiteX48" fmla="*/ 178676 w 1006423"/>
                  <a:gd name="connsiteY48" fmla="*/ 572814 h 829003"/>
                  <a:gd name="connsiteX49" fmla="*/ 179990 w 1006423"/>
                  <a:gd name="connsiteY49" fmla="*/ 566245 h 829003"/>
                  <a:gd name="connsiteX50" fmla="*/ 181304 w 1006423"/>
                  <a:gd name="connsiteY50" fmla="*/ 512379 h 829003"/>
                  <a:gd name="connsiteX51" fmla="*/ 189187 w 1006423"/>
                  <a:gd name="connsiteY51" fmla="*/ 504496 h 829003"/>
                  <a:gd name="connsiteX52" fmla="*/ 195756 w 1006423"/>
                  <a:gd name="connsiteY52" fmla="*/ 501869 h 829003"/>
                  <a:gd name="connsiteX53" fmla="*/ 207580 w 1006423"/>
                  <a:gd name="connsiteY53" fmla="*/ 492672 h 829003"/>
                  <a:gd name="connsiteX54" fmla="*/ 212835 w 1006423"/>
                  <a:gd name="connsiteY54" fmla="*/ 490045 h 829003"/>
                  <a:gd name="connsiteX55" fmla="*/ 220718 w 1006423"/>
                  <a:gd name="connsiteY55" fmla="*/ 480848 h 829003"/>
                  <a:gd name="connsiteX56" fmla="*/ 224659 w 1006423"/>
                  <a:gd name="connsiteY56" fmla="*/ 472965 h 829003"/>
                  <a:gd name="connsiteX57" fmla="*/ 228600 w 1006423"/>
                  <a:gd name="connsiteY57" fmla="*/ 470338 h 829003"/>
                  <a:gd name="connsiteX58" fmla="*/ 236483 w 1006423"/>
                  <a:gd name="connsiteY58" fmla="*/ 462455 h 829003"/>
                  <a:gd name="connsiteX59" fmla="*/ 241738 w 1006423"/>
                  <a:gd name="connsiteY59" fmla="*/ 455886 h 829003"/>
                  <a:gd name="connsiteX60" fmla="*/ 260132 w 1006423"/>
                  <a:gd name="connsiteY60" fmla="*/ 440121 h 829003"/>
                  <a:gd name="connsiteX61" fmla="*/ 261445 w 1006423"/>
                  <a:gd name="connsiteY61" fmla="*/ 436179 h 829003"/>
                  <a:gd name="connsiteX62" fmla="*/ 269328 w 1006423"/>
                  <a:gd name="connsiteY62" fmla="*/ 430924 h 829003"/>
                  <a:gd name="connsiteX63" fmla="*/ 273269 w 1006423"/>
                  <a:gd name="connsiteY63" fmla="*/ 426983 h 829003"/>
                  <a:gd name="connsiteX64" fmla="*/ 286407 w 1006423"/>
                  <a:gd name="connsiteY64" fmla="*/ 417786 h 829003"/>
                  <a:gd name="connsiteX65" fmla="*/ 290349 w 1006423"/>
                  <a:gd name="connsiteY65" fmla="*/ 413845 h 829003"/>
                  <a:gd name="connsiteX66" fmla="*/ 295604 w 1006423"/>
                  <a:gd name="connsiteY66" fmla="*/ 409903 h 829003"/>
                  <a:gd name="connsiteX67" fmla="*/ 307428 w 1006423"/>
                  <a:gd name="connsiteY67" fmla="*/ 398079 h 829003"/>
                  <a:gd name="connsiteX68" fmla="*/ 315311 w 1006423"/>
                  <a:gd name="connsiteY68" fmla="*/ 390196 h 829003"/>
                  <a:gd name="connsiteX69" fmla="*/ 319252 w 1006423"/>
                  <a:gd name="connsiteY69" fmla="*/ 386255 h 829003"/>
                  <a:gd name="connsiteX70" fmla="*/ 323194 w 1006423"/>
                  <a:gd name="connsiteY70" fmla="*/ 381000 h 829003"/>
                  <a:gd name="connsiteX71" fmla="*/ 328449 w 1006423"/>
                  <a:gd name="connsiteY71" fmla="*/ 373117 h 829003"/>
                  <a:gd name="connsiteX72" fmla="*/ 329763 w 1006423"/>
                  <a:gd name="connsiteY72" fmla="*/ 369176 h 829003"/>
                  <a:gd name="connsiteX73" fmla="*/ 333704 w 1006423"/>
                  <a:gd name="connsiteY73" fmla="*/ 363921 h 829003"/>
                  <a:gd name="connsiteX74" fmla="*/ 336332 w 1006423"/>
                  <a:gd name="connsiteY74" fmla="*/ 359979 h 829003"/>
                  <a:gd name="connsiteX75" fmla="*/ 337645 w 1006423"/>
                  <a:gd name="connsiteY75" fmla="*/ 356038 h 829003"/>
                  <a:gd name="connsiteX76" fmla="*/ 338959 w 1006423"/>
                  <a:gd name="connsiteY76" fmla="*/ 350783 h 829003"/>
                  <a:gd name="connsiteX77" fmla="*/ 342900 w 1006423"/>
                  <a:gd name="connsiteY77" fmla="*/ 349469 h 829003"/>
                  <a:gd name="connsiteX78" fmla="*/ 345528 w 1006423"/>
                  <a:gd name="connsiteY78" fmla="*/ 345527 h 829003"/>
                  <a:gd name="connsiteX79" fmla="*/ 354725 w 1006423"/>
                  <a:gd name="connsiteY79" fmla="*/ 340272 h 829003"/>
                  <a:gd name="connsiteX80" fmla="*/ 363921 w 1006423"/>
                  <a:gd name="connsiteY80" fmla="*/ 341586 h 829003"/>
                  <a:gd name="connsiteX81" fmla="*/ 367863 w 1006423"/>
                  <a:gd name="connsiteY81" fmla="*/ 344214 h 829003"/>
                  <a:gd name="connsiteX82" fmla="*/ 371804 w 1006423"/>
                  <a:gd name="connsiteY82" fmla="*/ 345527 h 829003"/>
                  <a:gd name="connsiteX83" fmla="*/ 382314 w 1006423"/>
                  <a:gd name="connsiteY83" fmla="*/ 342900 h 829003"/>
                  <a:gd name="connsiteX84" fmla="*/ 386256 w 1006423"/>
                  <a:gd name="connsiteY84" fmla="*/ 341586 h 829003"/>
                  <a:gd name="connsiteX85" fmla="*/ 396766 w 1006423"/>
                  <a:gd name="connsiteY85" fmla="*/ 335017 h 829003"/>
                  <a:gd name="connsiteX86" fmla="*/ 405963 w 1006423"/>
                  <a:gd name="connsiteY86" fmla="*/ 331076 h 829003"/>
                  <a:gd name="connsiteX87" fmla="*/ 413845 w 1006423"/>
                  <a:gd name="connsiteY87" fmla="*/ 328448 h 829003"/>
                  <a:gd name="connsiteX88" fmla="*/ 424356 w 1006423"/>
                  <a:gd name="connsiteY88" fmla="*/ 324507 h 829003"/>
                  <a:gd name="connsiteX89" fmla="*/ 444063 w 1006423"/>
                  <a:gd name="connsiteY89" fmla="*/ 327134 h 829003"/>
                  <a:gd name="connsiteX90" fmla="*/ 445376 w 1006423"/>
                  <a:gd name="connsiteY90" fmla="*/ 331076 h 829003"/>
                  <a:gd name="connsiteX91" fmla="*/ 449318 w 1006423"/>
                  <a:gd name="connsiteY91" fmla="*/ 336331 h 829003"/>
                  <a:gd name="connsiteX92" fmla="*/ 453259 w 1006423"/>
                  <a:gd name="connsiteY92" fmla="*/ 340272 h 829003"/>
                  <a:gd name="connsiteX93" fmla="*/ 455887 w 1006423"/>
                  <a:gd name="connsiteY93" fmla="*/ 344214 h 829003"/>
                  <a:gd name="connsiteX94" fmla="*/ 459828 w 1006423"/>
                  <a:gd name="connsiteY94" fmla="*/ 348155 h 829003"/>
                  <a:gd name="connsiteX95" fmla="*/ 462456 w 1006423"/>
                  <a:gd name="connsiteY95" fmla="*/ 352096 h 829003"/>
                  <a:gd name="connsiteX96" fmla="*/ 466397 w 1006423"/>
                  <a:gd name="connsiteY96" fmla="*/ 353410 h 829003"/>
                  <a:gd name="connsiteX97" fmla="*/ 470338 w 1006423"/>
                  <a:gd name="connsiteY97" fmla="*/ 356038 h 829003"/>
                  <a:gd name="connsiteX98" fmla="*/ 472966 w 1006423"/>
                  <a:gd name="connsiteY98" fmla="*/ 359979 h 829003"/>
                  <a:gd name="connsiteX99" fmla="*/ 480849 w 1006423"/>
                  <a:gd name="connsiteY99" fmla="*/ 367862 h 829003"/>
                  <a:gd name="connsiteX100" fmla="*/ 482163 w 1006423"/>
                  <a:gd name="connsiteY100" fmla="*/ 373117 h 829003"/>
                  <a:gd name="connsiteX101" fmla="*/ 486104 w 1006423"/>
                  <a:gd name="connsiteY101" fmla="*/ 377059 h 829003"/>
                  <a:gd name="connsiteX102" fmla="*/ 488732 w 1006423"/>
                  <a:gd name="connsiteY102" fmla="*/ 381000 h 829003"/>
                  <a:gd name="connsiteX103" fmla="*/ 490045 w 1006423"/>
                  <a:gd name="connsiteY103" fmla="*/ 386255 h 829003"/>
                  <a:gd name="connsiteX104" fmla="*/ 496614 w 1006423"/>
                  <a:gd name="connsiteY104" fmla="*/ 395452 h 829003"/>
                  <a:gd name="connsiteX105" fmla="*/ 497928 w 1006423"/>
                  <a:gd name="connsiteY105" fmla="*/ 399393 h 829003"/>
                  <a:gd name="connsiteX106" fmla="*/ 499242 w 1006423"/>
                  <a:gd name="connsiteY106" fmla="*/ 404648 h 829003"/>
                  <a:gd name="connsiteX107" fmla="*/ 503183 w 1006423"/>
                  <a:gd name="connsiteY107" fmla="*/ 408590 h 829003"/>
                  <a:gd name="connsiteX108" fmla="*/ 505811 w 1006423"/>
                  <a:gd name="connsiteY108" fmla="*/ 413845 h 829003"/>
                  <a:gd name="connsiteX109" fmla="*/ 507125 w 1006423"/>
                  <a:gd name="connsiteY109" fmla="*/ 417786 h 829003"/>
                  <a:gd name="connsiteX110" fmla="*/ 509752 w 1006423"/>
                  <a:gd name="connsiteY110" fmla="*/ 424355 h 829003"/>
                  <a:gd name="connsiteX111" fmla="*/ 511066 w 1006423"/>
                  <a:gd name="connsiteY111" fmla="*/ 428296 h 829003"/>
                  <a:gd name="connsiteX112" fmla="*/ 515007 w 1006423"/>
                  <a:gd name="connsiteY112" fmla="*/ 434865 h 829003"/>
                  <a:gd name="connsiteX113" fmla="*/ 517635 w 1006423"/>
                  <a:gd name="connsiteY113" fmla="*/ 450631 h 829003"/>
                  <a:gd name="connsiteX114" fmla="*/ 520263 w 1006423"/>
                  <a:gd name="connsiteY114" fmla="*/ 458514 h 829003"/>
                  <a:gd name="connsiteX115" fmla="*/ 524204 w 1006423"/>
                  <a:gd name="connsiteY115" fmla="*/ 462455 h 829003"/>
                  <a:gd name="connsiteX116" fmla="*/ 530773 w 1006423"/>
                  <a:gd name="connsiteY116" fmla="*/ 471652 h 829003"/>
                  <a:gd name="connsiteX117" fmla="*/ 536028 w 1006423"/>
                  <a:gd name="connsiteY117" fmla="*/ 480848 h 829003"/>
                  <a:gd name="connsiteX118" fmla="*/ 541283 w 1006423"/>
                  <a:gd name="connsiteY118" fmla="*/ 487417 h 829003"/>
                  <a:gd name="connsiteX119" fmla="*/ 550480 w 1006423"/>
                  <a:gd name="connsiteY119" fmla="*/ 486103 h 829003"/>
                  <a:gd name="connsiteX120" fmla="*/ 558363 w 1006423"/>
                  <a:gd name="connsiteY120" fmla="*/ 478221 h 829003"/>
                  <a:gd name="connsiteX121" fmla="*/ 562304 w 1006423"/>
                  <a:gd name="connsiteY121" fmla="*/ 476907 h 829003"/>
                  <a:gd name="connsiteX122" fmla="*/ 566245 w 1006423"/>
                  <a:gd name="connsiteY122" fmla="*/ 472965 h 829003"/>
                  <a:gd name="connsiteX123" fmla="*/ 575442 w 1006423"/>
                  <a:gd name="connsiteY123" fmla="*/ 469024 h 829003"/>
                  <a:gd name="connsiteX124" fmla="*/ 591207 w 1006423"/>
                  <a:gd name="connsiteY124" fmla="*/ 475593 h 829003"/>
                  <a:gd name="connsiteX125" fmla="*/ 592521 w 1006423"/>
                  <a:gd name="connsiteY125" fmla="*/ 480848 h 829003"/>
                  <a:gd name="connsiteX126" fmla="*/ 591207 w 1006423"/>
                  <a:gd name="connsiteY126" fmla="*/ 500555 h 829003"/>
                  <a:gd name="connsiteX127" fmla="*/ 595149 w 1006423"/>
                  <a:gd name="connsiteY127" fmla="*/ 534714 h 829003"/>
                  <a:gd name="connsiteX128" fmla="*/ 599090 w 1006423"/>
                  <a:gd name="connsiteY128" fmla="*/ 579383 h 829003"/>
                  <a:gd name="connsiteX129" fmla="*/ 596463 w 1006423"/>
                  <a:gd name="connsiteY129" fmla="*/ 617483 h 829003"/>
                  <a:gd name="connsiteX130" fmla="*/ 595149 w 1006423"/>
                  <a:gd name="connsiteY130" fmla="*/ 622738 h 829003"/>
                  <a:gd name="connsiteX131" fmla="*/ 591207 w 1006423"/>
                  <a:gd name="connsiteY131" fmla="*/ 641131 h 829003"/>
                  <a:gd name="connsiteX132" fmla="*/ 592521 w 1006423"/>
                  <a:gd name="connsiteY132" fmla="*/ 670034 h 829003"/>
                  <a:gd name="connsiteX133" fmla="*/ 596463 w 1006423"/>
                  <a:gd name="connsiteY133" fmla="*/ 685800 h 829003"/>
                  <a:gd name="connsiteX134" fmla="*/ 597776 w 1006423"/>
                  <a:gd name="connsiteY134" fmla="*/ 691055 h 829003"/>
                  <a:gd name="connsiteX135" fmla="*/ 601718 w 1006423"/>
                  <a:gd name="connsiteY135" fmla="*/ 702879 h 829003"/>
                  <a:gd name="connsiteX136" fmla="*/ 603032 w 1006423"/>
                  <a:gd name="connsiteY136" fmla="*/ 706821 h 829003"/>
                  <a:gd name="connsiteX137" fmla="*/ 605659 w 1006423"/>
                  <a:gd name="connsiteY137" fmla="*/ 716017 h 829003"/>
                  <a:gd name="connsiteX138" fmla="*/ 606973 w 1006423"/>
                  <a:gd name="connsiteY138" fmla="*/ 719959 h 829003"/>
                  <a:gd name="connsiteX139" fmla="*/ 609600 w 1006423"/>
                  <a:gd name="connsiteY139" fmla="*/ 723900 h 829003"/>
                  <a:gd name="connsiteX140" fmla="*/ 610914 w 1006423"/>
                  <a:gd name="connsiteY140" fmla="*/ 727841 h 829003"/>
                  <a:gd name="connsiteX141" fmla="*/ 613542 w 1006423"/>
                  <a:gd name="connsiteY141" fmla="*/ 731783 h 829003"/>
                  <a:gd name="connsiteX142" fmla="*/ 618797 w 1006423"/>
                  <a:gd name="connsiteY142" fmla="*/ 740979 h 829003"/>
                  <a:gd name="connsiteX143" fmla="*/ 626680 w 1006423"/>
                  <a:gd name="connsiteY143" fmla="*/ 748862 h 829003"/>
                  <a:gd name="connsiteX144" fmla="*/ 630621 w 1006423"/>
                  <a:gd name="connsiteY144" fmla="*/ 752803 h 829003"/>
                  <a:gd name="connsiteX145" fmla="*/ 638504 w 1006423"/>
                  <a:gd name="connsiteY145" fmla="*/ 762000 h 829003"/>
                  <a:gd name="connsiteX146" fmla="*/ 651642 w 1006423"/>
                  <a:gd name="connsiteY146" fmla="*/ 775138 h 829003"/>
                  <a:gd name="connsiteX147" fmla="*/ 656897 w 1006423"/>
                  <a:gd name="connsiteY147" fmla="*/ 783021 h 829003"/>
                  <a:gd name="connsiteX148" fmla="*/ 660838 w 1006423"/>
                  <a:gd name="connsiteY148" fmla="*/ 784334 h 829003"/>
                  <a:gd name="connsiteX149" fmla="*/ 664780 w 1006423"/>
                  <a:gd name="connsiteY149" fmla="*/ 788276 h 829003"/>
                  <a:gd name="connsiteX150" fmla="*/ 672663 w 1006423"/>
                  <a:gd name="connsiteY150" fmla="*/ 794845 h 829003"/>
                  <a:gd name="connsiteX151" fmla="*/ 680545 w 1006423"/>
                  <a:gd name="connsiteY151" fmla="*/ 800100 h 829003"/>
                  <a:gd name="connsiteX152" fmla="*/ 681859 w 1006423"/>
                  <a:gd name="connsiteY152" fmla="*/ 804041 h 829003"/>
                  <a:gd name="connsiteX153" fmla="*/ 685800 w 1006423"/>
                  <a:gd name="connsiteY153" fmla="*/ 806669 h 829003"/>
                  <a:gd name="connsiteX154" fmla="*/ 689742 w 1006423"/>
                  <a:gd name="connsiteY154" fmla="*/ 810610 h 829003"/>
                  <a:gd name="connsiteX155" fmla="*/ 698938 w 1006423"/>
                  <a:gd name="connsiteY155" fmla="*/ 815865 h 829003"/>
                  <a:gd name="connsiteX156" fmla="*/ 702880 w 1006423"/>
                  <a:gd name="connsiteY156" fmla="*/ 817179 h 829003"/>
                  <a:gd name="connsiteX157" fmla="*/ 710763 w 1006423"/>
                  <a:gd name="connsiteY157" fmla="*/ 821121 h 829003"/>
                  <a:gd name="connsiteX158" fmla="*/ 714704 w 1006423"/>
                  <a:gd name="connsiteY158" fmla="*/ 823748 h 829003"/>
                  <a:gd name="connsiteX159" fmla="*/ 718645 w 1006423"/>
                  <a:gd name="connsiteY159" fmla="*/ 825062 h 829003"/>
                  <a:gd name="connsiteX160" fmla="*/ 730469 w 1006423"/>
                  <a:gd name="connsiteY160" fmla="*/ 829003 h 829003"/>
                  <a:gd name="connsiteX161" fmla="*/ 742294 w 1006423"/>
                  <a:gd name="connsiteY161" fmla="*/ 827690 h 829003"/>
                  <a:gd name="connsiteX162" fmla="*/ 747549 w 1006423"/>
                  <a:gd name="connsiteY162" fmla="*/ 819807 h 829003"/>
                  <a:gd name="connsiteX163" fmla="*/ 746235 w 1006423"/>
                  <a:gd name="connsiteY163" fmla="*/ 804041 h 829003"/>
                  <a:gd name="connsiteX164" fmla="*/ 743607 w 1006423"/>
                  <a:gd name="connsiteY164" fmla="*/ 798786 h 829003"/>
                  <a:gd name="connsiteX165" fmla="*/ 739666 w 1006423"/>
                  <a:gd name="connsiteY165" fmla="*/ 797472 h 829003"/>
                  <a:gd name="connsiteX166" fmla="*/ 737038 w 1006423"/>
                  <a:gd name="connsiteY166" fmla="*/ 793531 h 829003"/>
                  <a:gd name="connsiteX167" fmla="*/ 733097 w 1006423"/>
                  <a:gd name="connsiteY167" fmla="*/ 786962 h 829003"/>
                  <a:gd name="connsiteX168" fmla="*/ 729156 w 1006423"/>
                  <a:gd name="connsiteY168" fmla="*/ 781707 h 829003"/>
                  <a:gd name="connsiteX169" fmla="*/ 723900 w 1006423"/>
                  <a:gd name="connsiteY169" fmla="*/ 768569 h 829003"/>
                  <a:gd name="connsiteX170" fmla="*/ 719959 w 1006423"/>
                  <a:gd name="connsiteY170" fmla="*/ 752803 h 829003"/>
                  <a:gd name="connsiteX171" fmla="*/ 718645 w 1006423"/>
                  <a:gd name="connsiteY171" fmla="*/ 748862 h 829003"/>
                  <a:gd name="connsiteX172" fmla="*/ 714704 w 1006423"/>
                  <a:gd name="connsiteY172" fmla="*/ 743607 h 829003"/>
                  <a:gd name="connsiteX173" fmla="*/ 708135 w 1006423"/>
                  <a:gd name="connsiteY173" fmla="*/ 738352 h 829003"/>
                  <a:gd name="connsiteX174" fmla="*/ 701566 w 1006423"/>
                  <a:gd name="connsiteY174" fmla="*/ 733096 h 829003"/>
                  <a:gd name="connsiteX175" fmla="*/ 697625 w 1006423"/>
                  <a:gd name="connsiteY175" fmla="*/ 727841 h 829003"/>
                  <a:gd name="connsiteX176" fmla="*/ 693683 w 1006423"/>
                  <a:gd name="connsiteY176" fmla="*/ 726527 h 829003"/>
                  <a:gd name="connsiteX177" fmla="*/ 687114 w 1006423"/>
                  <a:gd name="connsiteY177" fmla="*/ 722586 h 829003"/>
                  <a:gd name="connsiteX178" fmla="*/ 683173 w 1006423"/>
                  <a:gd name="connsiteY178" fmla="*/ 719959 h 829003"/>
                  <a:gd name="connsiteX179" fmla="*/ 679232 w 1006423"/>
                  <a:gd name="connsiteY179" fmla="*/ 718645 h 829003"/>
                  <a:gd name="connsiteX180" fmla="*/ 673976 w 1006423"/>
                  <a:gd name="connsiteY180" fmla="*/ 714703 h 829003"/>
                  <a:gd name="connsiteX181" fmla="*/ 670035 w 1006423"/>
                  <a:gd name="connsiteY181" fmla="*/ 713390 h 829003"/>
                  <a:gd name="connsiteX182" fmla="*/ 666094 w 1006423"/>
                  <a:gd name="connsiteY182" fmla="*/ 709448 h 829003"/>
                  <a:gd name="connsiteX183" fmla="*/ 664780 w 1006423"/>
                  <a:gd name="connsiteY183" fmla="*/ 705507 h 829003"/>
                  <a:gd name="connsiteX184" fmla="*/ 660838 w 1006423"/>
                  <a:gd name="connsiteY184" fmla="*/ 704193 h 829003"/>
                  <a:gd name="connsiteX185" fmla="*/ 655583 w 1006423"/>
                  <a:gd name="connsiteY185" fmla="*/ 700252 h 829003"/>
                  <a:gd name="connsiteX186" fmla="*/ 649014 w 1006423"/>
                  <a:gd name="connsiteY186" fmla="*/ 692369 h 829003"/>
                  <a:gd name="connsiteX187" fmla="*/ 639818 w 1006423"/>
                  <a:gd name="connsiteY187" fmla="*/ 683172 h 829003"/>
                  <a:gd name="connsiteX188" fmla="*/ 635876 w 1006423"/>
                  <a:gd name="connsiteY188" fmla="*/ 676603 h 829003"/>
                  <a:gd name="connsiteX189" fmla="*/ 631935 w 1006423"/>
                  <a:gd name="connsiteY189" fmla="*/ 668721 h 829003"/>
                  <a:gd name="connsiteX190" fmla="*/ 630621 w 1006423"/>
                  <a:gd name="connsiteY190" fmla="*/ 664779 h 829003"/>
                  <a:gd name="connsiteX191" fmla="*/ 627994 w 1006423"/>
                  <a:gd name="connsiteY191" fmla="*/ 659524 h 829003"/>
                  <a:gd name="connsiteX192" fmla="*/ 629307 w 1006423"/>
                  <a:gd name="connsiteY192" fmla="*/ 645072 h 829003"/>
                  <a:gd name="connsiteX193" fmla="*/ 631935 w 1006423"/>
                  <a:gd name="connsiteY193" fmla="*/ 639817 h 829003"/>
                  <a:gd name="connsiteX194" fmla="*/ 633249 w 1006423"/>
                  <a:gd name="connsiteY194" fmla="*/ 635876 h 829003"/>
                  <a:gd name="connsiteX195" fmla="*/ 634563 w 1006423"/>
                  <a:gd name="connsiteY195" fmla="*/ 626679 h 829003"/>
                  <a:gd name="connsiteX196" fmla="*/ 637190 w 1006423"/>
                  <a:gd name="connsiteY196" fmla="*/ 622738 h 829003"/>
                  <a:gd name="connsiteX197" fmla="*/ 635876 w 1006423"/>
                  <a:gd name="connsiteY197" fmla="*/ 610914 h 829003"/>
                  <a:gd name="connsiteX198" fmla="*/ 634563 w 1006423"/>
                  <a:gd name="connsiteY198" fmla="*/ 595148 h 829003"/>
                  <a:gd name="connsiteX199" fmla="*/ 637190 w 1006423"/>
                  <a:gd name="connsiteY199" fmla="*/ 558362 h 829003"/>
                  <a:gd name="connsiteX200" fmla="*/ 638504 w 1006423"/>
                  <a:gd name="connsiteY200" fmla="*/ 553107 h 829003"/>
                  <a:gd name="connsiteX201" fmla="*/ 642445 w 1006423"/>
                  <a:gd name="connsiteY201" fmla="*/ 538655 h 829003"/>
                  <a:gd name="connsiteX202" fmla="*/ 643759 w 1006423"/>
                  <a:gd name="connsiteY202" fmla="*/ 532086 h 829003"/>
                  <a:gd name="connsiteX203" fmla="*/ 658211 w 1006423"/>
                  <a:gd name="connsiteY203" fmla="*/ 522890 h 829003"/>
                  <a:gd name="connsiteX204" fmla="*/ 664780 w 1006423"/>
                  <a:gd name="connsiteY204" fmla="*/ 534714 h 829003"/>
                  <a:gd name="connsiteX205" fmla="*/ 668721 w 1006423"/>
                  <a:gd name="connsiteY205" fmla="*/ 547852 h 829003"/>
                  <a:gd name="connsiteX206" fmla="*/ 672663 w 1006423"/>
                  <a:gd name="connsiteY206" fmla="*/ 563617 h 829003"/>
                  <a:gd name="connsiteX207" fmla="*/ 675290 w 1006423"/>
                  <a:gd name="connsiteY207" fmla="*/ 568872 h 829003"/>
                  <a:gd name="connsiteX208" fmla="*/ 679232 w 1006423"/>
                  <a:gd name="connsiteY208" fmla="*/ 570186 h 829003"/>
                  <a:gd name="connsiteX209" fmla="*/ 680545 w 1006423"/>
                  <a:gd name="connsiteY209" fmla="*/ 576755 h 829003"/>
                  <a:gd name="connsiteX210" fmla="*/ 684487 w 1006423"/>
                  <a:gd name="connsiteY210" fmla="*/ 578069 h 829003"/>
                  <a:gd name="connsiteX211" fmla="*/ 685800 w 1006423"/>
                  <a:gd name="connsiteY211" fmla="*/ 582010 h 829003"/>
                  <a:gd name="connsiteX212" fmla="*/ 689742 w 1006423"/>
                  <a:gd name="connsiteY212" fmla="*/ 585952 h 829003"/>
                  <a:gd name="connsiteX213" fmla="*/ 694997 w 1006423"/>
                  <a:gd name="connsiteY213" fmla="*/ 595148 h 829003"/>
                  <a:gd name="connsiteX214" fmla="*/ 698938 w 1006423"/>
                  <a:gd name="connsiteY214" fmla="*/ 599090 h 829003"/>
                  <a:gd name="connsiteX215" fmla="*/ 702880 w 1006423"/>
                  <a:gd name="connsiteY215" fmla="*/ 600403 h 829003"/>
                  <a:gd name="connsiteX216" fmla="*/ 710763 w 1006423"/>
                  <a:gd name="connsiteY216" fmla="*/ 604345 h 829003"/>
                  <a:gd name="connsiteX217" fmla="*/ 718645 w 1006423"/>
                  <a:gd name="connsiteY217" fmla="*/ 608286 h 829003"/>
                  <a:gd name="connsiteX218" fmla="*/ 730469 w 1006423"/>
                  <a:gd name="connsiteY218" fmla="*/ 610914 h 829003"/>
                  <a:gd name="connsiteX219" fmla="*/ 737038 w 1006423"/>
                  <a:gd name="connsiteY219" fmla="*/ 613541 h 829003"/>
                  <a:gd name="connsiteX220" fmla="*/ 746235 w 1006423"/>
                  <a:gd name="connsiteY220" fmla="*/ 614855 h 829003"/>
                  <a:gd name="connsiteX221" fmla="*/ 759373 w 1006423"/>
                  <a:gd name="connsiteY221" fmla="*/ 618796 h 829003"/>
                  <a:gd name="connsiteX222" fmla="*/ 771197 w 1006423"/>
                  <a:gd name="connsiteY222" fmla="*/ 614855 h 829003"/>
                  <a:gd name="connsiteX223" fmla="*/ 775138 w 1006423"/>
                  <a:gd name="connsiteY223" fmla="*/ 610914 h 829003"/>
                  <a:gd name="connsiteX224" fmla="*/ 777766 w 1006423"/>
                  <a:gd name="connsiteY224" fmla="*/ 606972 h 829003"/>
                  <a:gd name="connsiteX225" fmla="*/ 781707 w 1006423"/>
                  <a:gd name="connsiteY225" fmla="*/ 604345 h 829003"/>
                  <a:gd name="connsiteX226" fmla="*/ 785649 w 1006423"/>
                  <a:gd name="connsiteY226" fmla="*/ 600403 h 829003"/>
                  <a:gd name="connsiteX227" fmla="*/ 793532 w 1006423"/>
                  <a:gd name="connsiteY227" fmla="*/ 596462 h 829003"/>
                  <a:gd name="connsiteX228" fmla="*/ 797473 w 1006423"/>
                  <a:gd name="connsiteY228" fmla="*/ 592521 h 829003"/>
                  <a:gd name="connsiteX229" fmla="*/ 809297 w 1006423"/>
                  <a:gd name="connsiteY229" fmla="*/ 587265 h 829003"/>
                  <a:gd name="connsiteX230" fmla="*/ 814552 w 1006423"/>
                  <a:gd name="connsiteY230" fmla="*/ 580696 h 829003"/>
                  <a:gd name="connsiteX231" fmla="*/ 826376 w 1006423"/>
                  <a:gd name="connsiteY231" fmla="*/ 567559 h 829003"/>
                  <a:gd name="connsiteX232" fmla="*/ 827690 w 1006423"/>
                  <a:gd name="connsiteY232" fmla="*/ 563617 h 829003"/>
                  <a:gd name="connsiteX233" fmla="*/ 829004 w 1006423"/>
                  <a:gd name="connsiteY233" fmla="*/ 558362 h 829003"/>
                  <a:gd name="connsiteX234" fmla="*/ 831632 w 1006423"/>
                  <a:gd name="connsiteY234" fmla="*/ 554421 h 829003"/>
                  <a:gd name="connsiteX235" fmla="*/ 832945 w 1006423"/>
                  <a:gd name="connsiteY235" fmla="*/ 550479 h 829003"/>
                  <a:gd name="connsiteX236" fmla="*/ 836887 w 1006423"/>
                  <a:gd name="connsiteY236" fmla="*/ 545224 h 829003"/>
                  <a:gd name="connsiteX237" fmla="*/ 839514 w 1006423"/>
                  <a:gd name="connsiteY237" fmla="*/ 533400 h 829003"/>
                  <a:gd name="connsiteX238" fmla="*/ 835573 w 1006423"/>
                  <a:gd name="connsiteY238" fmla="*/ 492672 h 829003"/>
                  <a:gd name="connsiteX239" fmla="*/ 834259 w 1006423"/>
                  <a:gd name="connsiteY239" fmla="*/ 454572 h 829003"/>
                  <a:gd name="connsiteX240" fmla="*/ 830318 w 1006423"/>
                  <a:gd name="connsiteY240" fmla="*/ 440121 h 829003"/>
                  <a:gd name="connsiteX241" fmla="*/ 810611 w 1006423"/>
                  <a:gd name="connsiteY241" fmla="*/ 442748 h 829003"/>
                  <a:gd name="connsiteX242" fmla="*/ 804042 w 1006423"/>
                  <a:gd name="connsiteY242" fmla="*/ 445376 h 829003"/>
                  <a:gd name="connsiteX243" fmla="*/ 789590 w 1006423"/>
                  <a:gd name="connsiteY243" fmla="*/ 442748 h 829003"/>
                  <a:gd name="connsiteX244" fmla="*/ 785649 w 1006423"/>
                  <a:gd name="connsiteY244" fmla="*/ 438807 h 829003"/>
                  <a:gd name="connsiteX245" fmla="*/ 781707 w 1006423"/>
                  <a:gd name="connsiteY245" fmla="*/ 437493 h 829003"/>
                  <a:gd name="connsiteX246" fmla="*/ 780394 w 1006423"/>
                  <a:gd name="connsiteY246" fmla="*/ 433552 h 829003"/>
                  <a:gd name="connsiteX247" fmla="*/ 777766 w 1006423"/>
                  <a:gd name="connsiteY247" fmla="*/ 426983 h 829003"/>
                  <a:gd name="connsiteX248" fmla="*/ 776452 w 1006423"/>
                  <a:gd name="connsiteY248" fmla="*/ 421727 h 829003"/>
                  <a:gd name="connsiteX249" fmla="*/ 773825 w 1006423"/>
                  <a:gd name="connsiteY249" fmla="*/ 409903 h 829003"/>
                  <a:gd name="connsiteX250" fmla="*/ 775138 w 1006423"/>
                  <a:gd name="connsiteY250" fmla="*/ 378372 h 829003"/>
                  <a:gd name="connsiteX251" fmla="*/ 776452 w 1006423"/>
                  <a:gd name="connsiteY251" fmla="*/ 374431 h 829003"/>
                  <a:gd name="connsiteX252" fmla="*/ 777766 w 1006423"/>
                  <a:gd name="connsiteY252" fmla="*/ 369176 h 829003"/>
                  <a:gd name="connsiteX253" fmla="*/ 784335 w 1006423"/>
                  <a:gd name="connsiteY253" fmla="*/ 362607 h 829003"/>
                  <a:gd name="connsiteX254" fmla="*/ 793532 w 1006423"/>
                  <a:gd name="connsiteY254" fmla="*/ 361293 h 829003"/>
                  <a:gd name="connsiteX255" fmla="*/ 802728 w 1006423"/>
                  <a:gd name="connsiteY255" fmla="*/ 357352 h 829003"/>
                  <a:gd name="connsiteX256" fmla="*/ 809297 w 1006423"/>
                  <a:gd name="connsiteY256" fmla="*/ 353410 h 829003"/>
                  <a:gd name="connsiteX257" fmla="*/ 813238 w 1006423"/>
                  <a:gd name="connsiteY257" fmla="*/ 352096 h 829003"/>
                  <a:gd name="connsiteX258" fmla="*/ 821121 w 1006423"/>
                  <a:gd name="connsiteY258" fmla="*/ 348155 h 829003"/>
                  <a:gd name="connsiteX259" fmla="*/ 830318 w 1006423"/>
                  <a:gd name="connsiteY259" fmla="*/ 340272 h 829003"/>
                  <a:gd name="connsiteX260" fmla="*/ 834259 w 1006423"/>
                  <a:gd name="connsiteY260" fmla="*/ 336331 h 829003"/>
                  <a:gd name="connsiteX261" fmla="*/ 840828 w 1006423"/>
                  <a:gd name="connsiteY261" fmla="*/ 338959 h 829003"/>
                  <a:gd name="connsiteX262" fmla="*/ 846083 w 1006423"/>
                  <a:gd name="connsiteY262" fmla="*/ 344214 h 829003"/>
                  <a:gd name="connsiteX263" fmla="*/ 850025 w 1006423"/>
                  <a:gd name="connsiteY263" fmla="*/ 352096 h 829003"/>
                  <a:gd name="connsiteX264" fmla="*/ 851338 w 1006423"/>
                  <a:gd name="connsiteY264" fmla="*/ 356038 h 829003"/>
                  <a:gd name="connsiteX265" fmla="*/ 848711 w 1006423"/>
                  <a:gd name="connsiteY265" fmla="*/ 378372 h 829003"/>
                  <a:gd name="connsiteX266" fmla="*/ 850025 w 1006423"/>
                  <a:gd name="connsiteY266" fmla="*/ 396765 h 829003"/>
                  <a:gd name="connsiteX267" fmla="*/ 851338 w 1006423"/>
                  <a:gd name="connsiteY267" fmla="*/ 400707 h 829003"/>
                  <a:gd name="connsiteX268" fmla="*/ 859221 w 1006423"/>
                  <a:gd name="connsiteY268" fmla="*/ 404648 h 829003"/>
                  <a:gd name="connsiteX269" fmla="*/ 868418 w 1006423"/>
                  <a:gd name="connsiteY269" fmla="*/ 409903 h 829003"/>
                  <a:gd name="connsiteX270" fmla="*/ 872359 w 1006423"/>
                  <a:gd name="connsiteY270" fmla="*/ 412531 h 829003"/>
                  <a:gd name="connsiteX271" fmla="*/ 876300 w 1006423"/>
                  <a:gd name="connsiteY271" fmla="*/ 413845 h 829003"/>
                  <a:gd name="connsiteX272" fmla="*/ 886811 w 1006423"/>
                  <a:gd name="connsiteY272" fmla="*/ 411217 h 829003"/>
                  <a:gd name="connsiteX273" fmla="*/ 890752 w 1006423"/>
                  <a:gd name="connsiteY273" fmla="*/ 399393 h 829003"/>
                  <a:gd name="connsiteX274" fmla="*/ 893380 w 1006423"/>
                  <a:gd name="connsiteY274" fmla="*/ 395452 h 829003"/>
                  <a:gd name="connsiteX275" fmla="*/ 896007 w 1006423"/>
                  <a:gd name="connsiteY275" fmla="*/ 379686 h 829003"/>
                  <a:gd name="connsiteX276" fmla="*/ 902576 w 1006423"/>
                  <a:gd name="connsiteY276" fmla="*/ 342900 h 829003"/>
                  <a:gd name="connsiteX277" fmla="*/ 907832 w 1006423"/>
                  <a:gd name="connsiteY277" fmla="*/ 333703 h 829003"/>
                  <a:gd name="connsiteX278" fmla="*/ 913087 w 1006423"/>
                  <a:gd name="connsiteY278" fmla="*/ 332390 h 829003"/>
                  <a:gd name="connsiteX279" fmla="*/ 923597 w 1006423"/>
                  <a:gd name="connsiteY279" fmla="*/ 328448 h 829003"/>
                  <a:gd name="connsiteX280" fmla="*/ 927538 w 1006423"/>
                  <a:gd name="connsiteY280" fmla="*/ 325821 h 829003"/>
                  <a:gd name="connsiteX281" fmla="*/ 949873 w 1006423"/>
                  <a:gd name="connsiteY281" fmla="*/ 324507 h 829003"/>
                  <a:gd name="connsiteX282" fmla="*/ 976149 w 1006423"/>
                  <a:gd name="connsiteY282" fmla="*/ 321879 h 829003"/>
                  <a:gd name="connsiteX283" fmla="*/ 985345 w 1006423"/>
                  <a:gd name="connsiteY283" fmla="*/ 319252 h 829003"/>
                  <a:gd name="connsiteX284" fmla="*/ 990600 w 1006423"/>
                  <a:gd name="connsiteY284" fmla="*/ 316624 h 829003"/>
                  <a:gd name="connsiteX285" fmla="*/ 998483 w 1006423"/>
                  <a:gd name="connsiteY285" fmla="*/ 315310 h 829003"/>
                  <a:gd name="connsiteX286" fmla="*/ 1002425 w 1006423"/>
                  <a:gd name="connsiteY286" fmla="*/ 312683 h 829003"/>
                  <a:gd name="connsiteX287" fmla="*/ 1006366 w 1006423"/>
                  <a:gd name="connsiteY287" fmla="*/ 311369 h 829003"/>
                  <a:gd name="connsiteX288" fmla="*/ 1003738 w 1006423"/>
                  <a:gd name="connsiteY288" fmla="*/ 306114 h 829003"/>
                  <a:gd name="connsiteX289" fmla="*/ 994542 w 1006423"/>
                  <a:gd name="connsiteY289" fmla="*/ 302172 h 829003"/>
                  <a:gd name="connsiteX290" fmla="*/ 973521 w 1006423"/>
                  <a:gd name="connsiteY290" fmla="*/ 299545 h 829003"/>
                  <a:gd name="connsiteX291" fmla="*/ 945932 w 1006423"/>
                  <a:gd name="connsiteY291" fmla="*/ 296917 h 829003"/>
                  <a:gd name="connsiteX292" fmla="*/ 931480 w 1006423"/>
                  <a:gd name="connsiteY292" fmla="*/ 294290 h 829003"/>
                  <a:gd name="connsiteX293" fmla="*/ 911773 w 1006423"/>
                  <a:gd name="connsiteY293" fmla="*/ 292976 h 829003"/>
                  <a:gd name="connsiteX294" fmla="*/ 897321 w 1006423"/>
                  <a:gd name="connsiteY294" fmla="*/ 291662 h 829003"/>
                  <a:gd name="connsiteX295" fmla="*/ 890752 w 1006423"/>
                  <a:gd name="connsiteY295" fmla="*/ 287721 h 829003"/>
                  <a:gd name="connsiteX296" fmla="*/ 882869 w 1006423"/>
                  <a:gd name="connsiteY296" fmla="*/ 279838 h 829003"/>
                  <a:gd name="connsiteX297" fmla="*/ 867104 w 1006423"/>
                  <a:gd name="connsiteY297" fmla="*/ 262759 h 829003"/>
                  <a:gd name="connsiteX298" fmla="*/ 861849 w 1006423"/>
                  <a:gd name="connsiteY298" fmla="*/ 253562 h 829003"/>
                  <a:gd name="connsiteX299" fmla="*/ 857907 w 1006423"/>
                  <a:gd name="connsiteY299" fmla="*/ 245679 h 829003"/>
                  <a:gd name="connsiteX300" fmla="*/ 850025 w 1006423"/>
                  <a:gd name="connsiteY300" fmla="*/ 237796 h 829003"/>
                  <a:gd name="connsiteX301" fmla="*/ 844769 w 1006423"/>
                  <a:gd name="connsiteY301" fmla="*/ 228600 h 829003"/>
                  <a:gd name="connsiteX302" fmla="*/ 843456 w 1006423"/>
                  <a:gd name="connsiteY302" fmla="*/ 224659 h 829003"/>
                  <a:gd name="connsiteX303" fmla="*/ 836887 w 1006423"/>
                  <a:gd name="connsiteY303" fmla="*/ 215462 h 829003"/>
                  <a:gd name="connsiteX304" fmla="*/ 832945 w 1006423"/>
                  <a:gd name="connsiteY304" fmla="*/ 207579 h 829003"/>
                  <a:gd name="connsiteX305" fmla="*/ 830318 w 1006423"/>
                  <a:gd name="connsiteY305" fmla="*/ 202324 h 829003"/>
                  <a:gd name="connsiteX306" fmla="*/ 829004 w 1006423"/>
                  <a:gd name="connsiteY306" fmla="*/ 198383 h 829003"/>
                  <a:gd name="connsiteX307" fmla="*/ 826376 w 1006423"/>
                  <a:gd name="connsiteY307" fmla="*/ 194441 h 829003"/>
                  <a:gd name="connsiteX308" fmla="*/ 822435 w 1006423"/>
                  <a:gd name="connsiteY308" fmla="*/ 186559 h 829003"/>
                  <a:gd name="connsiteX309" fmla="*/ 815866 w 1006423"/>
                  <a:gd name="connsiteY309" fmla="*/ 168165 h 829003"/>
                  <a:gd name="connsiteX310" fmla="*/ 810611 w 1006423"/>
                  <a:gd name="connsiteY310" fmla="*/ 149772 h 829003"/>
                  <a:gd name="connsiteX311" fmla="*/ 807983 w 1006423"/>
                  <a:gd name="connsiteY311" fmla="*/ 143203 h 829003"/>
                  <a:gd name="connsiteX312" fmla="*/ 807983 w 1006423"/>
                  <a:gd name="connsiteY312" fmla="*/ 102476 h 829003"/>
                  <a:gd name="connsiteX313" fmla="*/ 804042 w 1006423"/>
                  <a:gd name="connsiteY313" fmla="*/ 99848 h 829003"/>
                  <a:gd name="connsiteX314" fmla="*/ 767256 w 1006423"/>
                  <a:gd name="connsiteY314" fmla="*/ 103790 h 829003"/>
                  <a:gd name="connsiteX315" fmla="*/ 737038 w 1006423"/>
                  <a:gd name="connsiteY315" fmla="*/ 111672 h 829003"/>
                  <a:gd name="connsiteX316" fmla="*/ 726528 w 1006423"/>
                  <a:gd name="connsiteY316" fmla="*/ 112986 h 829003"/>
                  <a:gd name="connsiteX317" fmla="*/ 712076 w 1006423"/>
                  <a:gd name="connsiteY317" fmla="*/ 118241 h 829003"/>
                  <a:gd name="connsiteX318" fmla="*/ 679232 w 1006423"/>
                  <a:gd name="connsiteY318" fmla="*/ 119555 h 829003"/>
                  <a:gd name="connsiteX319" fmla="*/ 666094 w 1006423"/>
                  <a:gd name="connsiteY319" fmla="*/ 120869 h 829003"/>
                  <a:gd name="connsiteX320" fmla="*/ 603032 w 1006423"/>
                  <a:gd name="connsiteY320" fmla="*/ 126124 h 829003"/>
                  <a:gd name="connsiteX321" fmla="*/ 597776 w 1006423"/>
                  <a:gd name="connsiteY321" fmla="*/ 127438 h 829003"/>
                  <a:gd name="connsiteX322" fmla="*/ 587266 w 1006423"/>
                  <a:gd name="connsiteY322" fmla="*/ 128752 h 829003"/>
                  <a:gd name="connsiteX323" fmla="*/ 582011 w 1006423"/>
                  <a:gd name="connsiteY323" fmla="*/ 131379 h 829003"/>
                  <a:gd name="connsiteX324" fmla="*/ 525518 w 1006423"/>
                  <a:gd name="connsiteY324" fmla="*/ 134007 h 829003"/>
                  <a:gd name="connsiteX325" fmla="*/ 479535 w 1006423"/>
                  <a:gd name="connsiteY325" fmla="*/ 136634 h 829003"/>
                  <a:gd name="connsiteX326" fmla="*/ 470338 w 1006423"/>
                  <a:gd name="connsiteY326" fmla="*/ 137948 h 829003"/>
                  <a:gd name="connsiteX327" fmla="*/ 454573 w 1006423"/>
                  <a:gd name="connsiteY327" fmla="*/ 140576 h 829003"/>
                  <a:gd name="connsiteX328" fmla="*/ 434866 w 1006423"/>
                  <a:gd name="connsiteY328" fmla="*/ 141890 h 829003"/>
                  <a:gd name="connsiteX329" fmla="*/ 392825 w 1006423"/>
                  <a:gd name="connsiteY329" fmla="*/ 140576 h 829003"/>
                  <a:gd name="connsiteX330" fmla="*/ 373118 w 1006423"/>
                  <a:gd name="connsiteY330" fmla="*/ 135321 h 829003"/>
                  <a:gd name="connsiteX331" fmla="*/ 358666 w 1006423"/>
                  <a:gd name="connsiteY331" fmla="*/ 134007 h 829003"/>
                  <a:gd name="connsiteX332" fmla="*/ 344214 w 1006423"/>
                  <a:gd name="connsiteY332" fmla="*/ 128752 h 829003"/>
                  <a:gd name="connsiteX333" fmla="*/ 335018 w 1006423"/>
                  <a:gd name="connsiteY333" fmla="*/ 130065 h 829003"/>
                  <a:gd name="connsiteX334" fmla="*/ 329763 w 1006423"/>
                  <a:gd name="connsiteY334" fmla="*/ 128752 h 829003"/>
                  <a:gd name="connsiteX335" fmla="*/ 320566 w 1006423"/>
                  <a:gd name="connsiteY335" fmla="*/ 123496 h 829003"/>
                  <a:gd name="connsiteX336" fmla="*/ 316625 w 1006423"/>
                  <a:gd name="connsiteY336" fmla="*/ 120869 h 829003"/>
                  <a:gd name="connsiteX337" fmla="*/ 312683 w 1006423"/>
                  <a:gd name="connsiteY337" fmla="*/ 119555 h 829003"/>
                  <a:gd name="connsiteX338" fmla="*/ 303487 w 1006423"/>
                  <a:gd name="connsiteY338" fmla="*/ 114300 h 829003"/>
                  <a:gd name="connsiteX339" fmla="*/ 295604 w 1006423"/>
                  <a:gd name="connsiteY339" fmla="*/ 107731 h 829003"/>
                  <a:gd name="connsiteX340" fmla="*/ 291663 w 1006423"/>
                  <a:gd name="connsiteY340" fmla="*/ 106417 h 829003"/>
                  <a:gd name="connsiteX341" fmla="*/ 287721 w 1006423"/>
                  <a:gd name="connsiteY341" fmla="*/ 102476 h 829003"/>
                  <a:gd name="connsiteX342" fmla="*/ 282466 w 1006423"/>
                  <a:gd name="connsiteY342" fmla="*/ 101162 h 829003"/>
                  <a:gd name="connsiteX343" fmla="*/ 274583 w 1006423"/>
                  <a:gd name="connsiteY343" fmla="*/ 93279 h 829003"/>
                  <a:gd name="connsiteX344" fmla="*/ 270642 w 1006423"/>
                  <a:gd name="connsiteY344" fmla="*/ 90652 h 829003"/>
                  <a:gd name="connsiteX345" fmla="*/ 266700 w 1006423"/>
                  <a:gd name="connsiteY345" fmla="*/ 84083 h 829003"/>
                  <a:gd name="connsiteX346" fmla="*/ 262759 w 1006423"/>
                  <a:gd name="connsiteY346" fmla="*/ 78827 h 829003"/>
                  <a:gd name="connsiteX347" fmla="*/ 260132 w 1006423"/>
                  <a:gd name="connsiteY347" fmla="*/ 73572 h 829003"/>
                  <a:gd name="connsiteX348" fmla="*/ 258818 w 1006423"/>
                  <a:gd name="connsiteY348" fmla="*/ 69631 h 829003"/>
                  <a:gd name="connsiteX349" fmla="*/ 254876 w 1006423"/>
                  <a:gd name="connsiteY349" fmla="*/ 65690 h 829003"/>
                  <a:gd name="connsiteX350" fmla="*/ 250935 w 1006423"/>
                  <a:gd name="connsiteY350" fmla="*/ 51238 h 829003"/>
                  <a:gd name="connsiteX351" fmla="*/ 245680 w 1006423"/>
                  <a:gd name="connsiteY351" fmla="*/ 43355 h 829003"/>
                  <a:gd name="connsiteX352" fmla="*/ 241738 w 1006423"/>
                  <a:gd name="connsiteY352" fmla="*/ 31531 h 829003"/>
                  <a:gd name="connsiteX353" fmla="*/ 239111 w 1006423"/>
                  <a:gd name="connsiteY353" fmla="*/ 23648 h 829003"/>
                  <a:gd name="connsiteX354" fmla="*/ 237797 w 1006423"/>
                  <a:gd name="connsiteY354" fmla="*/ 15765 h 829003"/>
                  <a:gd name="connsiteX355" fmla="*/ 233856 w 1006423"/>
                  <a:gd name="connsiteY355" fmla="*/ 3941 h 829003"/>
                  <a:gd name="connsiteX356" fmla="*/ 232542 w 1006423"/>
                  <a:gd name="connsiteY356" fmla="*/ 0 h 829003"/>
                  <a:gd name="connsiteX357" fmla="*/ 228600 w 1006423"/>
                  <a:gd name="connsiteY357" fmla="*/ 1314 h 829003"/>
                  <a:gd name="connsiteX358" fmla="*/ 225973 w 1006423"/>
                  <a:gd name="connsiteY358" fmla="*/ 5255 h 829003"/>
                  <a:gd name="connsiteX359" fmla="*/ 222032 w 1006423"/>
                  <a:gd name="connsiteY359" fmla="*/ 9196 h 829003"/>
                  <a:gd name="connsiteX360" fmla="*/ 212835 w 1006423"/>
                  <a:gd name="connsiteY360" fmla="*/ 15765 h 829003"/>
                  <a:gd name="connsiteX361" fmla="*/ 208894 w 1006423"/>
                  <a:gd name="connsiteY361" fmla="*/ 21021 h 829003"/>
                  <a:gd name="connsiteX362" fmla="*/ 204952 w 1006423"/>
                  <a:gd name="connsiteY362" fmla="*/ 22334 h 829003"/>
                  <a:gd name="connsiteX363" fmla="*/ 199697 w 1006423"/>
                  <a:gd name="connsiteY363" fmla="*/ 24962 h 829003"/>
                  <a:gd name="connsiteX364" fmla="*/ 185245 w 1006423"/>
                  <a:gd name="connsiteY364" fmla="*/ 36786 h 829003"/>
                  <a:gd name="connsiteX365" fmla="*/ 174735 w 1006423"/>
                  <a:gd name="connsiteY365" fmla="*/ 49924 h 829003"/>
                  <a:gd name="connsiteX366" fmla="*/ 170794 w 1006423"/>
                  <a:gd name="connsiteY366" fmla="*/ 51238 h 829003"/>
                  <a:gd name="connsiteX367" fmla="*/ 162911 w 1006423"/>
                  <a:gd name="connsiteY367" fmla="*/ 55179 h 829003"/>
                  <a:gd name="connsiteX368" fmla="*/ 155028 w 1006423"/>
                  <a:gd name="connsiteY368" fmla="*/ 61748 h 829003"/>
                  <a:gd name="connsiteX369" fmla="*/ 144518 w 1006423"/>
                  <a:gd name="connsiteY369" fmla="*/ 64376 h 829003"/>
                  <a:gd name="connsiteX370" fmla="*/ 140576 w 1006423"/>
                  <a:gd name="connsiteY370" fmla="*/ 67003 h 829003"/>
                  <a:gd name="connsiteX371" fmla="*/ 143204 w 1006423"/>
                  <a:gd name="connsiteY371" fmla="*/ 72259 h 829003"/>
                  <a:gd name="connsiteX372" fmla="*/ 149773 w 1006423"/>
                  <a:gd name="connsiteY372" fmla="*/ 110359 h 829003"/>
                  <a:gd name="connsiteX373" fmla="*/ 152400 w 1006423"/>
                  <a:gd name="connsiteY373" fmla="*/ 228600 h 829003"/>
                  <a:gd name="connsiteX374" fmla="*/ 155028 w 1006423"/>
                  <a:gd name="connsiteY374" fmla="*/ 243052 h 829003"/>
                  <a:gd name="connsiteX375" fmla="*/ 152400 w 1006423"/>
                  <a:gd name="connsiteY375" fmla="*/ 307427 h 829003"/>
                  <a:gd name="connsiteX376" fmla="*/ 148459 w 1006423"/>
                  <a:gd name="connsiteY376" fmla="*/ 320565 h 829003"/>
                  <a:gd name="connsiteX377" fmla="*/ 145832 w 1006423"/>
                  <a:gd name="connsiteY377" fmla="*/ 328448 h 829003"/>
                  <a:gd name="connsiteX378" fmla="*/ 144518 w 1006423"/>
                  <a:gd name="connsiteY378" fmla="*/ 336331 h 829003"/>
                  <a:gd name="connsiteX379" fmla="*/ 141890 w 1006423"/>
                  <a:gd name="connsiteY379" fmla="*/ 357352 h 829003"/>
                  <a:gd name="connsiteX380" fmla="*/ 140576 w 1006423"/>
                  <a:gd name="connsiteY380" fmla="*/ 390196 h 829003"/>
                  <a:gd name="connsiteX381" fmla="*/ 137949 w 1006423"/>
                  <a:gd name="connsiteY381" fmla="*/ 476907 h 829003"/>
                  <a:gd name="connsiteX382" fmla="*/ 135321 w 1006423"/>
                  <a:gd name="connsiteY382" fmla="*/ 488731 h 829003"/>
                  <a:gd name="connsiteX383" fmla="*/ 128752 w 1006423"/>
                  <a:gd name="connsiteY383" fmla="*/ 496614 h 829003"/>
                  <a:gd name="connsiteX384" fmla="*/ 124811 w 1006423"/>
                  <a:gd name="connsiteY384" fmla="*/ 501869 h 829003"/>
                  <a:gd name="connsiteX385" fmla="*/ 122183 w 1006423"/>
                  <a:gd name="connsiteY385" fmla="*/ 509752 h 829003"/>
                  <a:gd name="connsiteX386" fmla="*/ 115614 w 1006423"/>
                  <a:gd name="connsiteY386" fmla="*/ 518948 h 829003"/>
                  <a:gd name="connsiteX387" fmla="*/ 105104 w 1006423"/>
                  <a:gd name="connsiteY387" fmla="*/ 517634 h 829003"/>
                  <a:gd name="connsiteX388" fmla="*/ 97221 w 1006423"/>
                  <a:gd name="connsiteY388" fmla="*/ 513693 h 829003"/>
                  <a:gd name="connsiteX389" fmla="*/ 93280 w 1006423"/>
                  <a:gd name="connsiteY389" fmla="*/ 512379 h 829003"/>
                  <a:gd name="connsiteX390" fmla="*/ 91966 w 1006423"/>
                  <a:gd name="connsiteY390" fmla="*/ 508438 h 829003"/>
                  <a:gd name="connsiteX391" fmla="*/ 88025 w 1006423"/>
                  <a:gd name="connsiteY391" fmla="*/ 507124 h 829003"/>
                  <a:gd name="connsiteX392" fmla="*/ 84083 w 1006423"/>
                  <a:gd name="connsiteY392" fmla="*/ 503183 h 829003"/>
                  <a:gd name="connsiteX393" fmla="*/ 74887 w 1006423"/>
                  <a:gd name="connsiteY393" fmla="*/ 491359 h 829003"/>
                  <a:gd name="connsiteX394" fmla="*/ 67004 w 1006423"/>
                  <a:gd name="connsiteY394" fmla="*/ 486103 h 829003"/>
                  <a:gd name="connsiteX395" fmla="*/ 59121 w 1006423"/>
                  <a:gd name="connsiteY395" fmla="*/ 478221 h 829003"/>
                  <a:gd name="connsiteX396" fmla="*/ 56494 w 1006423"/>
                  <a:gd name="connsiteY396" fmla="*/ 474279 h 829003"/>
                  <a:gd name="connsiteX397" fmla="*/ 52552 w 1006423"/>
                  <a:gd name="connsiteY397" fmla="*/ 471652 h 829003"/>
                  <a:gd name="connsiteX398" fmla="*/ 44669 w 1006423"/>
                  <a:gd name="connsiteY398" fmla="*/ 463769 h 829003"/>
                  <a:gd name="connsiteX399" fmla="*/ 40728 w 1006423"/>
                  <a:gd name="connsiteY399" fmla="*/ 461141 h 829003"/>
                  <a:gd name="connsiteX400" fmla="*/ 36787 w 1006423"/>
                  <a:gd name="connsiteY400" fmla="*/ 459827 h 829003"/>
                  <a:gd name="connsiteX401" fmla="*/ 28904 w 1006423"/>
                  <a:gd name="connsiteY401" fmla="*/ 454572 h 829003"/>
                  <a:gd name="connsiteX402" fmla="*/ 24963 w 1006423"/>
                  <a:gd name="connsiteY402" fmla="*/ 451945 h 829003"/>
                  <a:gd name="connsiteX403" fmla="*/ 19707 w 1006423"/>
                  <a:gd name="connsiteY403" fmla="*/ 448003 h 829003"/>
                  <a:gd name="connsiteX404" fmla="*/ 15766 w 1006423"/>
                  <a:gd name="connsiteY404" fmla="*/ 444062 h 829003"/>
                  <a:gd name="connsiteX405" fmla="*/ 10511 w 1006423"/>
                  <a:gd name="connsiteY405" fmla="*/ 441434 h 829003"/>
                  <a:gd name="connsiteX406" fmla="*/ 6569 w 1006423"/>
                  <a:gd name="connsiteY406" fmla="*/ 437493 h 829003"/>
                  <a:gd name="connsiteX407" fmla="*/ 0 w 1006423"/>
                  <a:gd name="connsiteY407" fmla="*/ 419100 h 82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006423" h="829003">
                    <a:moveTo>
                      <a:pt x="0" y="419100"/>
                    </a:moveTo>
                    <a:lnTo>
                      <a:pt x="0" y="419100"/>
                    </a:lnTo>
                    <a:cubicBezTo>
                      <a:pt x="1752" y="422603"/>
                      <a:pt x="4017" y="425894"/>
                      <a:pt x="5256" y="429610"/>
                    </a:cubicBezTo>
                    <a:cubicBezTo>
                      <a:pt x="6668" y="433847"/>
                      <a:pt x="6471" y="438511"/>
                      <a:pt x="7883" y="442748"/>
                    </a:cubicBezTo>
                    <a:lnTo>
                      <a:pt x="10511" y="450631"/>
                    </a:lnTo>
                    <a:cubicBezTo>
                      <a:pt x="10949" y="454134"/>
                      <a:pt x="11211" y="457664"/>
                      <a:pt x="11825" y="461141"/>
                    </a:cubicBezTo>
                    <a:cubicBezTo>
                      <a:pt x="12527" y="465117"/>
                      <a:pt x="13989" y="468954"/>
                      <a:pt x="14452" y="472965"/>
                    </a:cubicBezTo>
                    <a:cubicBezTo>
                      <a:pt x="20205" y="522827"/>
                      <a:pt x="8684" y="462929"/>
                      <a:pt x="21021" y="530772"/>
                    </a:cubicBezTo>
                    <a:cubicBezTo>
                      <a:pt x="21897" y="535589"/>
                      <a:pt x="22623" y="540436"/>
                      <a:pt x="23649" y="545224"/>
                    </a:cubicBezTo>
                    <a:cubicBezTo>
                      <a:pt x="23939" y="546578"/>
                      <a:pt x="24344" y="547926"/>
                      <a:pt x="24963" y="549165"/>
                    </a:cubicBezTo>
                    <a:cubicBezTo>
                      <a:pt x="25669" y="550577"/>
                      <a:pt x="26714" y="551793"/>
                      <a:pt x="27590" y="553107"/>
                    </a:cubicBezTo>
                    <a:cubicBezTo>
                      <a:pt x="28012" y="554793"/>
                      <a:pt x="29275" y="560417"/>
                      <a:pt x="30218" y="562303"/>
                    </a:cubicBezTo>
                    <a:cubicBezTo>
                      <a:pt x="31182" y="564232"/>
                      <a:pt x="35887" y="570300"/>
                      <a:pt x="36787" y="571500"/>
                    </a:cubicBezTo>
                    <a:cubicBezTo>
                      <a:pt x="39564" y="582614"/>
                      <a:pt x="35780" y="571305"/>
                      <a:pt x="42042" y="580696"/>
                    </a:cubicBezTo>
                    <a:cubicBezTo>
                      <a:pt x="42810" y="581848"/>
                      <a:pt x="42737" y="583399"/>
                      <a:pt x="43356" y="584638"/>
                    </a:cubicBezTo>
                    <a:cubicBezTo>
                      <a:pt x="44062" y="586050"/>
                      <a:pt x="45107" y="587265"/>
                      <a:pt x="45983" y="588579"/>
                    </a:cubicBezTo>
                    <a:cubicBezTo>
                      <a:pt x="46421" y="590331"/>
                      <a:pt x="46401" y="592266"/>
                      <a:pt x="47297" y="593834"/>
                    </a:cubicBezTo>
                    <a:cubicBezTo>
                      <a:pt x="48219" y="595447"/>
                      <a:pt x="50049" y="596349"/>
                      <a:pt x="51238" y="597776"/>
                    </a:cubicBezTo>
                    <a:cubicBezTo>
                      <a:pt x="52249" y="598989"/>
                      <a:pt x="52990" y="600403"/>
                      <a:pt x="53866" y="601717"/>
                    </a:cubicBezTo>
                    <a:cubicBezTo>
                      <a:pt x="57498" y="612614"/>
                      <a:pt x="51403" y="595480"/>
                      <a:pt x="60435" y="613541"/>
                    </a:cubicBezTo>
                    <a:cubicBezTo>
                      <a:pt x="64884" y="622438"/>
                      <a:pt x="61027" y="615643"/>
                      <a:pt x="68318" y="625365"/>
                    </a:cubicBezTo>
                    <a:cubicBezTo>
                      <a:pt x="69265" y="626628"/>
                      <a:pt x="70108" y="627968"/>
                      <a:pt x="70945" y="629307"/>
                    </a:cubicBezTo>
                    <a:cubicBezTo>
                      <a:pt x="72298" y="631473"/>
                      <a:pt x="73081" y="634070"/>
                      <a:pt x="74887" y="635876"/>
                    </a:cubicBezTo>
                    <a:cubicBezTo>
                      <a:pt x="76272" y="637261"/>
                      <a:pt x="78390" y="637627"/>
                      <a:pt x="80142" y="638503"/>
                    </a:cubicBezTo>
                    <a:cubicBezTo>
                      <a:pt x="81894" y="641131"/>
                      <a:pt x="84398" y="643390"/>
                      <a:pt x="85397" y="646386"/>
                    </a:cubicBezTo>
                    <a:cubicBezTo>
                      <a:pt x="85835" y="647700"/>
                      <a:pt x="85732" y="649348"/>
                      <a:pt x="86711" y="650327"/>
                    </a:cubicBezTo>
                    <a:cubicBezTo>
                      <a:pt x="88944" y="652560"/>
                      <a:pt x="92361" y="653350"/>
                      <a:pt x="94594" y="655583"/>
                    </a:cubicBezTo>
                    <a:lnTo>
                      <a:pt x="98535" y="659524"/>
                    </a:lnTo>
                    <a:cubicBezTo>
                      <a:pt x="101038" y="667031"/>
                      <a:pt x="97784" y="660775"/>
                      <a:pt x="103790" y="664779"/>
                    </a:cubicBezTo>
                    <a:cubicBezTo>
                      <a:pt x="113627" y="671338"/>
                      <a:pt x="102306" y="666913"/>
                      <a:pt x="111673" y="670034"/>
                    </a:cubicBezTo>
                    <a:cubicBezTo>
                      <a:pt x="112111" y="671348"/>
                      <a:pt x="111860" y="673171"/>
                      <a:pt x="112987" y="673976"/>
                    </a:cubicBezTo>
                    <a:cubicBezTo>
                      <a:pt x="115241" y="675586"/>
                      <a:pt x="120869" y="676603"/>
                      <a:pt x="120869" y="676603"/>
                    </a:cubicBezTo>
                    <a:cubicBezTo>
                      <a:pt x="122183" y="674851"/>
                      <a:pt x="123832" y="673306"/>
                      <a:pt x="124811" y="671348"/>
                    </a:cubicBezTo>
                    <a:cubicBezTo>
                      <a:pt x="125619" y="669733"/>
                      <a:pt x="125594" y="667819"/>
                      <a:pt x="126125" y="666093"/>
                    </a:cubicBezTo>
                    <a:cubicBezTo>
                      <a:pt x="129252" y="655931"/>
                      <a:pt x="129408" y="655913"/>
                      <a:pt x="132694" y="647700"/>
                    </a:cubicBezTo>
                    <a:cubicBezTo>
                      <a:pt x="135901" y="631655"/>
                      <a:pt x="131155" y="649078"/>
                      <a:pt x="137949" y="637190"/>
                    </a:cubicBezTo>
                    <a:cubicBezTo>
                      <a:pt x="138845" y="635622"/>
                      <a:pt x="138552" y="633594"/>
                      <a:pt x="139263" y="631934"/>
                    </a:cubicBezTo>
                    <a:cubicBezTo>
                      <a:pt x="139885" y="630483"/>
                      <a:pt x="141014" y="629307"/>
                      <a:pt x="141890" y="627993"/>
                    </a:cubicBezTo>
                    <a:cubicBezTo>
                      <a:pt x="141452" y="626679"/>
                      <a:pt x="139745" y="625160"/>
                      <a:pt x="140576" y="624052"/>
                    </a:cubicBezTo>
                    <a:cubicBezTo>
                      <a:pt x="141660" y="622607"/>
                      <a:pt x="144172" y="623449"/>
                      <a:pt x="145832" y="622738"/>
                    </a:cubicBezTo>
                    <a:cubicBezTo>
                      <a:pt x="147283" y="622116"/>
                      <a:pt x="148361" y="620816"/>
                      <a:pt x="149773" y="620110"/>
                    </a:cubicBezTo>
                    <a:cubicBezTo>
                      <a:pt x="151012" y="619491"/>
                      <a:pt x="152400" y="619234"/>
                      <a:pt x="153714" y="618796"/>
                    </a:cubicBezTo>
                    <a:cubicBezTo>
                      <a:pt x="155466" y="616169"/>
                      <a:pt x="157074" y="613440"/>
                      <a:pt x="158969" y="610914"/>
                    </a:cubicBezTo>
                    <a:cubicBezTo>
                      <a:pt x="160283" y="609162"/>
                      <a:pt x="161696" y="607481"/>
                      <a:pt x="162911" y="605659"/>
                    </a:cubicBezTo>
                    <a:cubicBezTo>
                      <a:pt x="164327" y="603534"/>
                      <a:pt x="165499" y="601255"/>
                      <a:pt x="166852" y="599090"/>
                    </a:cubicBezTo>
                    <a:cubicBezTo>
                      <a:pt x="167689" y="597751"/>
                      <a:pt x="168839" y="596591"/>
                      <a:pt x="169480" y="595148"/>
                    </a:cubicBezTo>
                    <a:cubicBezTo>
                      <a:pt x="175732" y="581080"/>
                      <a:pt x="168788" y="592242"/>
                      <a:pt x="174735" y="583324"/>
                    </a:cubicBezTo>
                    <a:cubicBezTo>
                      <a:pt x="175173" y="581572"/>
                      <a:pt x="175415" y="579760"/>
                      <a:pt x="176049" y="578069"/>
                    </a:cubicBezTo>
                    <a:cubicBezTo>
                      <a:pt x="176737" y="576235"/>
                      <a:pt x="178057" y="574672"/>
                      <a:pt x="178676" y="572814"/>
                    </a:cubicBezTo>
                    <a:cubicBezTo>
                      <a:pt x="179382" y="570696"/>
                      <a:pt x="179552" y="568435"/>
                      <a:pt x="179990" y="566245"/>
                    </a:cubicBezTo>
                    <a:cubicBezTo>
                      <a:pt x="180428" y="548290"/>
                      <a:pt x="180082" y="530298"/>
                      <a:pt x="181304" y="512379"/>
                    </a:cubicBezTo>
                    <a:cubicBezTo>
                      <a:pt x="181496" y="509559"/>
                      <a:pt x="187732" y="505305"/>
                      <a:pt x="189187" y="504496"/>
                    </a:cubicBezTo>
                    <a:cubicBezTo>
                      <a:pt x="191248" y="503351"/>
                      <a:pt x="193686" y="502998"/>
                      <a:pt x="195756" y="501869"/>
                    </a:cubicBezTo>
                    <a:cubicBezTo>
                      <a:pt x="216171" y="490734"/>
                      <a:pt x="194940" y="501700"/>
                      <a:pt x="207580" y="492672"/>
                    </a:cubicBezTo>
                    <a:cubicBezTo>
                      <a:pt x="209174" y="491534"/>
                      <a:pt x="211083" y="490921"/>
                      <a:pt x="212835" y="490045"/>
                    </a:cubicBezTo>
                    <a:cubicBezTo>
                      <a:pt x="222492" y="473949"/>
                      <a:pt x="211619" y="489947"/>
                      <a:pt x="220718" y="480848"/>
                    </a:cubicBezTo>
                    <a:cubicBezTo>
                      <a:pt x="231786" y="469780"/>
                      <a:pt x="216114" y="483646"/>
                      <a:pt x="224659" y="472965"/>
                    </a:cubicBezTo>
                    <a:cubicBezTo>
                      <a:pt x="225645" y="471732"/>
                      <a:pt x="227420" y="471387"/>
                      <a:pt x="228600" y="470338"/>
                    </a:cubicBezTo>
                    <a:cubicBezTo>
                      <a:pt x="231377" y="467869"/>
                      <a:pt x="234162" y="465357"/>
                      <a:pt x="236483" y="462455"/>
                    </a:cubicBezTo>
                    <a:cubicBezTo>
                      <a:pt x="238235" y="460265"/>
                      <a:pt x="239891" y="457996"/>
                      <a:pt x="241738" y="455886"/>
                    </a:cubicBezTo>
                    <a:cubicBezTo>
                      <a:pt x="246406" y="450552"/>
                      <a:pt x="256557" y="443046"/>
                      <a:pt x="260132" y="440121"/>
                    </a:cubicBezTo>
                    <a:cubicBezTo>
                      <a:pt x="260570" y="438807"/>
                      <a:pt x="260677" y="437331"/>
                      <a:pt x="261445" y="436179"/>
                    </a:cubicBezTo>
                    <a:cubicBezTo>
                      <a:pt x="264256" y="431963"/>
                      <a:pt x="265197" y="432301"/>
                      <a:pt x="269328" y="430924"/>
                    </a:cubicBezTo>
                    <a:cubicBezTo>
                      <a:pt x="270642" y="429610"/>
                      <a:pt x="271803" y="428124"/>
                      <a:pt x="273269" y="426983"/>
                    </a:cubicBezTo>
                    <a:cubicBezTo>
                      <a:pt x="281411" y="420650"/>
                      <a:pt x="279709" y="423526"/>
                      <a:pt x="286407" y="417786"/>
                    </a:cubicBezTo>
                    <a:cubicBezTo>
                      <a:pt x="287818" y="416577"/>
                      <a:pt x="288938" y="415054"/>
                      <a:pt x="290349" y="413845"/>
                    </a:cubicBezTo>
                    <a:cubicBezTo>
                      <a:pt x="292012" y="412420"/>
                      <a:pt x="293976" y="411368"/>
                      <a:pt x="295604" y="409903"/>
                    </a:cubicBezTo>
                    <a:cubicBezTo>
                      <a:pt x="295644" y="409867"/>
                      <a:pt x="305439" y="400069"/>
                      <a:pt x="307428" y="398079"/>
                    </a:cubicBezTo>
                    <a:lnTo>
                      <a:pt x="315311" y="390196"/>
                    </a:lnTo>
                    <a:cubicBezTo>
                      <a:pt x="316625" y="388882"/>
                      <a:pt x="318137" y="387741"/>
                      <a:pt x="319252" y="386255"/>
                    </a:cubicBezTo>
                    <a:lnTo>
                      <a:pt x="323194" y="381000"/>
                    </a:lnTo>
                    <a:cubicBezTo>
                      <a:pt x="326315" y="371633"/>
                      <a:pt x="321890" y="382954"/>
                      <a:pt x="328449" y="373117"/>
                    </a:cubicBezTo>
                    <a:cubicBezTo>
                      <a:pt x="329217" y="371965"/>
                      <a:pt x="329076" y="370378"/>
                      <a:pt x="329763" y="369176"/>
                    </a:cubicBezTo>
                    <a:cubicBezTo>
                      <a:pt x="330849" y="367275"/>
                      <a:pt x="332431" y="365703"/>
                      <a:pt x="333704" y="363921"/>
                    </a:cubicBezTo>
                    <a:cubicBezTo>
                      <a:pt x="334622" y="362636"/>
                      <a:pt x="335456" y="361293"/>
                      <a:pt x="336332" y="359979"/>
                    </a:cubicBezTo>
                    <a:cubicBezTo>
                      <a:pt x="336770" y="358665"/>
                      <a:pt x="337265" y="357369"/>
                      <a:pt x="337645" y="356038"/>
                    </a:cubicBezTo>
                    <a:cubicBezTo>
                      <a:pt x="338141" y="354302"/>
                      <a:pt x="337831" y="352193"/>
                      <a:pt x="338959" y="350783"/>
                    </a:cubicBezTo>
                    <a:cubicBezTo>
                      <a:pt x="339824" y="349702"/>
                      <a:pt x="341586" y="349907"/>
                      <a:pt x="342900" y="349469"/>
                    </a:cubicBezTo>
                    <a:cubicBezTo>
                      <a:pt x="343776" y="348155"/>
                      <a:pt x="344411" y="346644"/>
                      <a:pt x="345528" y="345527"/>
                    </a:cubicBezTo>
                    <a:cubicBezTo>
                      <a:pt x="347384" y="343671"/>
                      <a:pt x="352666" y="341302"/>
                      <a:pt x="354725" y="340272"/>
                    </a:cubicBezTo>
                    <a:cubicBezTo>
                      <a:pt x="357790" y="340710"/>
                      <a:pt x="360955" y="340696"/>
                      <a:pt x="363921" y="341586"/>
                    </a:cubicBezTo>
                    <a:cubicBezTo>
                      <a:pt x="365434" y="342040"/>
                      <a:pt x="366450" y="343508"/>
                      <a:pt x="367863" y="344214"/>
                    </a:cubicBezTo>
                    <a:cubicBezTo>
                      <a:pt x="369102" y="344833"/>
                      <a:pt x="370490" y="345089"/>
                      <a:pt x="371804" y="345527"/>
                    </a:cubicBezTo>
                    <a:cubicBezTo>
                      <a:pt x="375307" y="344651"/>
                      <a:pt x="378830" y="343850"/>
                      <a:pt x="382314" y="342900"/>
                    </a:cubicBezTo>
                    <a:cubicBezTo>
                      <a:pt x="383650" y="342536"/>
                      <a:pt x="385040" y="342249"/>
                      <a:pt x="386256" y="341586"/>
                    </a:cubicBezTo>
                    <a:cubicBezTo>
                      <a:pt x="389883" y="339608"/>
                      <a:pt x="392847" y="336324"/>
                      <a:pt x="396766" y="335017"/>
                    </a:cubicBezTo>
                    <a:cubicBezTo>
                      <a:pt x="409451" y="330788"/>
                      <a:pt x="389729" y="337569"/>
                      <a:pt x="405963" y="331076"/>
                    </a:cubicBezTo>
                    <a:cubicBezTo>
                      <a:pt x="408534" y="330047"/>
                      <a:pt x="411368" y="329686"/>
                      <a:pt x="413845" y="328448"/>
                    </a:cubicBezTo>
                    <a:cubicBezTo>
                      <a:pt x="420715" y="325013"/>
                      <a:pt x="417200" y="326296"/>
                      <a:pt x="424356" y="324507"/>
                    </a:cubicBezTo>
                    <a:cubicBezTo>
                      <a:pt x="430925" y="325383"/>
                      <a:pt x="437738" y="325157"/>
                      <a:pt x="444063" y="327134"/>
                    </a:cubicBezTo>
                    <a:cubicBezTo>
                      <a:pt x="445385" y="327547"/>
                      <a:pt x="444689" y="329873"/>
                      <a:pt x="445376" y="331076"/>
                    </a:cubicBezTo>
                    <a:cubicBezTo>
                      <a:pt x="446462" y="332977"/>
                      <a:pt x="447893" y="334668"/>
                      <a:pt x="449318" y="336331"/>
                    </a:cubicBezTo>
                    <a:cubicBezTo>
                      <a:pt x="450527" y="337741"/>
                      <a:pt x="452070" y="338845"/>
                      <a:pt x="453259" y="340272"/>
                    </a:cubicBezTo>
                    <a:cubicBezTo>
                      <a:pt x="454270" y="341485"/>
                      <a:pt x="454876" y="343001"/>
                      <a:pt x="455887" y="344214"/>
                    </a:cubicBezTo>
                    <a:cubicBezTo>
                      <a:pt x="457076" y="345641"/>
                      <a:pt x="458639" y="346728"/>
                      <a:pt x="459828" y="348155"/>
                    </a:cubicBezTo>
                    <a:cubicBezTo>
                      <a:pt x="460839" y="349368"/>
                      <a:pt x="461223" y="351110"/>
                      <a:pt x="462456" y="352096"/>
                    </a:cubicBezTo>
                    <a:cubicBezTo>
                      <a:pt x="463537" y="352961"/>
                      <a:pt x="465158" y="352791"/>
                      <a:pt x="466397" y="353410"/>
                    </a:cubicBezTo>
                    <a:cubicBezTo>
                      <a:pt x="467809" y="354116"/>
                      <a:pt x="469024" y="355162"/>
                      <a:pt x="470338" y="356038"/>
                    </a:cubicBezTo>
                    <a:cubicBezTo>
                      <a:pt x="471214" y="357352"/>
                      <a:pt x="471917" y="358799"/>
                      <a:pt x="472966" y="359979"/>
                    </a:cubicBezTo>
                    <a:cubicBezTo>
                      <a:pt x="475435" y="362756"/>
                      <a:pt x="480849" y="367862"/>
                      <a:pt x="480849" y="367862"/>
                    </a:cubicBezTo>
                    <a:cubicBezTo>
                      <a:pt x="481287" y="369614"/>
                      <a:pt x="481267" y="371549"/>
                      <a:pt x="482163" y="373117"/>
                    </a:cubicBezTo>
                    <a:cubicBezTo>
                      <a:pt x="483085" y="374730"/>
                      <a:pt x="484915" y="375632"/>
                      <a:pt x="486104" y="377059"/>
                    </a:cubicBezTo>
                    <a:cubicBezTo>
                      <a:pt x="487115" y="378272"/>
                      <a:pt x="487856" y="379686"/>
                      <a:pt x="488732" y="381000"/>
                    </a:cubicBezTo>
                    <a:cubicBezTo>
                      <a:pt x="489170" y="382752"/>
                      <a:pt x="489334" y="384595"/>
                      <a:pt x="490045" y="386255"/>
                    </a:cubicBezTo>
                    <a:cubicBezTo>
                      <a:pt x="490683" y="387743"/>
                      <a:pt x="496171" y="394861"/>
                      <a:pt x="496614" y="395452"/>
                    </a:cubicBezTo>
                    <a:cubicBezTo>
                      <a:pt x="497052" y="396766"/>
                      <a:pt x="497548" y="398062"/>
                      <a:pt x="497928" y="399393"/>
                    </a:cubicBezTo>
                    <a:cubicBezTo>
                      <a:pt x="498424" y="401129"/>
                      <a:pt x="498346" y="403080"/>
                      <a:pt x="499242" y="404648"/>
                    </a:cubicBezTo>
                    <a:cubicBezTo>
                      <a:pt x="500164" y="406261"/>
                      <a:pt x="502103" y="407078"/>
                      <a:pt x="503183" y="408590"/>
                    </a:cubicBezTo>
                    <a:cubicBezTo>
                      <a:pt x="504321" y="410184"/>
                      <a:pt x="505039" y="412045"/>
                      <a:pt x="505811" y="413845"/>
                    </a:cubicBezTo>
                    <a:cubicBezTo>
                      <a:pt x="506357" y="415118"/>
                      <a:pt x="506639" y="416489"/>
                      <a:pt x="507125" y="417786"/>
                    </a:cubicBezTo>
                    <a:cubicBezTo>
                      <a:pt x="507953" y="419994"/>
                      <a:pt x="508924" y="422147"/>
                      <a:pt x="509752" y="424355"/>
                    </a:cubicBezTo>
                    <a:cubicBezTo>
                      <a:pt x="510238" y="425652"/>
                      <a:pt x="510447" y="427057"/>
                      <a:pt x="511066" y="428296"/>
                    </a:cubicBezTo>
                    <a:cubicBezTo>
                      <a:pt x="512208" y="430580"/>
                      <a:pt x="513693" y="432675"/>
                      <a:pt x="515007" y="434865"/>
                    </a:cubicBezTo>
                    <a:cubicBezTo>
                      <a:pt x="515883" y="440120"/>
                      <a:pt x="516479" y="445430"/>
                      <a:pt x="517635" y="450631"/>
                    </a:cubicBezTo>
                    <a:cubicBezTo>
                      <a:pt x="518236" y="453335"/>
                      <a:pt x="518304" y="456555"/>
                      <a:pt x="520263" y="458514"/>
                    </a:cubicBezTo>
                    <a:cubicBezTo>
                      <a:pt x="521577" y="459828"/>
                      <a:pt x="523124" y="460943"/>
                      <a:pt x="524204" y="462455"/>
                    </a:cubicBezTo>
                    <a:cubicBezTo>
                      <a:pt x="532854" y="474564"/>
                      <a:pt x="520523" y="461399"/>
                      <a:pt x="530773" y="471652"/>
                    </a:cubicBezTo>
                    <a:cubicBezTo>
                      <a:pt x="533786" y="480690"/>
                      <a:pt x="529664" y="469710"/>
                      <a:pt x="536028" y="480848"/>
                    </a:cubicBezTo>
                    <a:cubicBezTo>
                      <a:pt x="539933" y="487682"/>
                      <a:pt x="533805" y="482433"/>
                      <a:pt x="541283" y="487417"/>
                    </a:cubicBezTo>
                    <a:cubicBezTo>
                      <a:pt x="544349" y="486979"/>
                      <a:pt x="547753" y="487571"/>
                      <a:pt x="550480" y="486103"/>
                    </a:cubicBezTo>
                    <a:cubicBezTo>
                      <a:pt x="553752" y="484341"/>
                      <a:pt x="554838" y="479396"/>
                      <a:pt x="558363" y="478221"/>
                    </a:cubicBezTo>
                    <a:lnTo>
                      <a:pt x="562304" y="476907"/>
                    </a:lnTo>
                    <a:cubicBezTo>
                      <a:pt x="563618" y="475593"/>
                      <a:pt x="564733" y="474045"/>
                      <a:pt x="566245" y="472965"/>
                    </a:cubicBezTo>
                    <a:cubicBezTo>
                      <a:pt x="569084" y="470937"/>
                      <a:pt x="572227" y="470096"/>
                      <a:pt x="575442" y="469024"/>
                    </a:cubicBezTo>
                    <a:cubicBezTo>
                      <a:pt x="581829" y="470444"/>
                      <a:pt x="587747" y="469539"/>
                      <a:pt x="591207" y="475593"/>
                    </a:cubicBezTo>
                    <a:cubicBezTo>
                      <a:pt x="592103" y="477161"/>
                      <a:pt x="592083" y="479096"/>
                      <a:pt x="592521" y="480848"/>
                    </a:cubicBezTo>
                    <a:cubicBezTo>
                      <a:pt x="592083" y="487417"/>
                      <a:pt x="591207" y="493971"/>
                      <a:pt x="591207" y="500555"/>
                    </a:cubicBezTo>
                    <a:cubicBezTo>
                      <a:pt x="591207" y="508549"/>
                      <a:pt x="594504" y="528102"/>
                      <a:pt x="595149" y="534714"/>
                    </a:cubicBezTo>
                    <a:cubicBezTo>
                      <a:pt x="601590" y="600736"/>
                      <a:pt x="595264" y="548777"/>
                      <a:pt x="599090" y="579383"/>
                    </a:cubicBezTo>
                    <a:cubicBezTo>
                      <a:pt x="598214" y="592083"/>
                      <a:pt x="597615" y="604805"/>
                      <a:pt x="596463" y="617483"/>
                    </a:cubicBezTo>
                    <a:cubicBezTo>
                      <a:pt x="596300" y="619281"/>
                      <a:pt x="595555" y="620979"/>
                      <a:pt x="595149" y="622738"/>
                    </a:cubicBezTo>
                    <a:cubicBezTo>
                      <a:pt x="592815" y="632852"/>
                      <a:pt x="592883" y="632754"/>
                      <a:pt x="591207" y="641131"/>
                    </a:cubicBezTo>
                    <a:cubicBezTo>
                      <a:pt x="591645" y="650765"/>
                      <a:pt x="591394" y="660456"/>
                      <a:pt x="592521" y="670034"/>
                    </a:cubicBezTo>
                    <a:cubicBezTo>
                      <a:pt x="593154" y="675414"/>
                      <a:pt x="595149" y="680545"/>
                      <a:pt x="596463" y="685800"/>
                    </a:cubicBezTo>
                    <a:cubicBezTo>
                      <a:pt x="596901" y="687552"/>
                      <a:pt x="597205" y="689342"/>
                      <a:pt x="597776" y="691055"/>
                    </a:cubicBezTo>
                    <a:lnTo>
                      <a:pt x="601718" y="702879"/>
                    </a:lnTo>
                    <a:cubicBezTo>
                      <a:pt x="602156" y="704193"/>
                      <a:pt x="602652" y="705489"/>
                      <a:pt x="603032" y="706821"/>
                    </a:cubicBezTo>
                    <a:cubicBezTo>
                      <a:pt x="603908" y="709886"/>
                      <a:pt x="604743" y="712963"/>
                      <a:pt x="605659" y="716017"/>
                    </a:cubicBezTo>
                    <a:cubicBezTo>
                      <a:pt x="606057" y="717344"/>
                      <a:pt x="606354" y="718720"/>
                      <a:pt x="606973" y="719959"/>
                    </a:cubicBezTo>
                    <a:cubicBezTo>
                      <a:pt x="607679" y="721371"/>
                      <a:pt x="608894" y="722488"/>
                      <a:pt x="609600" y="723900"/>
                    </a:cubicBezTo>
                    <a:cubicBezTo>
                      <a:pt x="610219" y="725139"/>
                      <a:pt x="610295" y="726602"/>
                      <a:pt x="610914" y="727841"/>
                    </a:cubicBezTo>
                    <a:cubicBezTo>
                      <a:pt x="611620" y="729253"/>
                      <a:pt x="612836" y="730371"/>
                      <a:pt x="613542" y="731783"/>
                    </a:cubicBezTo>
                    <a:cubicBezTo>
                      <a:pt x="617051" y="738799"/>
                      <a:pt x="611650" y="733038"/>
                      <a:pt x="618797" y="740979"/>
                    </a:cubicBezTo>
                    <a:cubicBezTo>
                      <a:pt x="621283" y="743741"/>
                      <a:pt x="624052" y="746234"/>
                      <a:pt x="626680" y="748862"/>
                    </a:cubicBezTo>
                    <a:lnTo>
                      <a:pt x="630621" y="752803"/>
                    </a:lnTo>
                    <a:cubicBezTo>
                      <a:pt x="633380" y="761081"/>
                      <a:pt x="629722" y="752486"/>
                      <a:pt x="638504" y="762000"/>
                    </a:cubicBezTo>
                    <a:cubicBezTo>
                      <a:pt x="651262" y="775821"/>
                      <a:pt x="642211" y="771994"/>
                      <a:pt x="651642" y="775138"/>
                    </a:cubicBezTo>
                    <a:cubicBezTo>
                      <a:pt x="653019" y="779269"/>
                      <a:pt x="652681" y="780210"/>
                      <a:pt x="656897" y="783021"/>
                    </a:cubicBezTo>
                    <a:cubicBezTo>
                      <a:pt x="658049" y="783789"/>
                      <a:pt x="659524" y="783896"/>
                      <a:pt x="660838" y="784334"/>
                    </a:cubicBezTo>
                    <a:cubicBezTo>
                      <a:pt x="662152" y="785648"/>
                      <a:pt x="663352" y="787086"/>
                      <a:pt x="664780" y="788276"/>
                    </a:cubicBezTo>
                    <a:cubicBezTo>
                      <a:pt x="675756" y="797422"/>
                      <a:pt x="661144" y="783326"/>
                      <a:pt x="672663" y="794845"/>
                    </a:cubicBezTo>
                    <a:cubicBezTo>
                      <a:pt x="675664" y="803853"/>
                      <a:pt x="671034" y="793760"/>
                      <a:pt x="680545" y="800100"/>
                    </a:cubicBezTo>
                    <a:cubicBezTo>
                      <a:pt x="681697" y="800868"/>
                      <a:pt x="680994" y="802960"/>
                      <a:pt x="681859" y="804041"/>
                    </a:cubicBezTo>
                    <a:cubicBezTo>
                      <a:pt x="682845" y="805274"/>
                      <a:pt x="684587" y="805658"/>
                      <a:pt x="685800" y="806669"/>
                    </a:cubicBezTo>
                    <a:cubicBezTo>
                      <a:pt x="687227" y="807858"/>
                      <a:pt x="688315" y="809421"/>
                      <a:pt x="689742" y="810610"/>
                    </a:cubicBezTo>
                    <a:cubicBezTo>
                      <a:pt x="692073" y="812553"/>
                      <a:pt x="696288" y="814729"/>
                      <a:pt x="698938" y="815865"/>
                    </a:cubicBezTo>
                    <a:cubicBezTo>
                      <a:pt x="700211" y="816411"/>
                      <a:pt x="701566" y="816741"/>
                      <a:pt x="702880" y="817179"/>
                    </a:cubicBezTo>
                    <a:cubicBezTo>
                      <a:pt x="714164" y="824703"/>
                      <a:pt x="699893" y="815687"/>
                      <a:pt x="710763" y="821121"/>
                    </a:cubicBezTo>
                    <a:cubicBezTo>
                      <a:pt x="712175" y="821827"/>
                      <a:pt x="713292" y="823042"/>
                      <a:pt x="714704" y="823748"/>
                    </a:cubicBezTo>
                    <a:cubicBezTo>
                      <a:pt x="715943" y="824367"/>
                      <a:pt x="717372" y="824516"/>
                      <a:pt x="718645" y="825062"/>
                    </a:cubicBezTo>
                    <a:cubicBezTo>
                      <a:pt x="728161" y="829141"/>
                      <a:pt x="719398" y="826790"/>
                      <a:pt x="730469" y="829003"/>
                    </a:cubicBezTo>
                    <a:cubicBezTo>
                      <a:pt x="734411" y="828565"/>
                      <a:pt x="738802" y="829570"/>
                      <a:pt x="742294" y="827690"/>
                    </a:cubicBezTo>
                    <a:cubicBezTo>
                      <a:pt x="745075" y="826193"/>
                      <a:pt x="747549" y="819807"/>
                      <a:pt x="747549" y="819807"/>
                    </a:cubicBezTo>
                    <a:cubicBezTo>
                      <a:pt x="749939" y="812637"/>
                      <a:pt x="749749" y="815460"/>
                      <a:pt x="746235" y="804041"/>
                    </a:cubicBezTo>
                    <a:cubicBezTo>
                      <a:pt x="745659" y="802169"/>
                      <a:pt x="744992" y="800171"/>
                      <a:pt x="743607" y="798786"/>
                    </a:cubicBezTo>
                    <a:cubicBezTo>
                      <a:pt x="742628" y="797807"/>
                      <a:pt x="740980" y="797910"/>
                      <a:pt x="739666" y="797472"/>
                    </a:cubicBezTo>
                    <a:cubicBezTo>
                      <a:pt x="738790" y="796158"/>
                      <a:pt x="737875" y="794870"/>
                      <a:pt x="737038" y="793531"/>
                    </a:cubicBezTo>
                    <a:cubicBezTo>
                      <a:pt x="735685" y="791366"/>
                      <a:pt x="734513" y="789087"/>
                      <a:pt x="733097" y="786962"/>
                    </a:cubicBezTo>
                    <a:cubicBezTo>
                      <a:pt x="731883" y="785140"/>
                      <a:pt x="730470" y="783459"/>
                      <a:pt x="729156" y="781707"/>
                    </a:cubicBezTo>
                    <a:cubicBezTo>
                      <a:pt x="725909" y="771966"/>
                      <a:pt x="727767" y="776301"/>
                      <a:pt x="723900" y="768569"/>
                    </a:cubicBezTo>
                    <a:cubicBezTo>
                      <a:pt x="722063" y="755703"/>
                      <a:pt x="723882" y="763263"/>
                      <a:pt x="719959" y="752803"/>
                    </a:cubicBezTo>
                    <a:cubicBezTo>
                      <a:pt x="719473" y="751506"/>
                      <a:pt x="719332" y="750064"/>
                      <a:pt x="718645" y="748862"/>
                    </a:cubicBezTo>
                    <a:cubicBezTo>
                      <a:pt x="717559" y="746961"/>
                      <a:pt x="716018" y="745359"/>
                      <a:pt x="714704" y="743607"/>
                    </a:cubicBezTo>
                    <a:cubicBezTo>
                      <a:pt x="711915" y="735240"/>
                      <a:pt x="715912" y="743537"/>
                      <a:pt x="708135" y="738352"/>
                    </a:cubicBezTo>
                    <a:cubicBezTo>
                      <a:pt x="696245" y="730426"/>
                      <a:pt x="714453" y="737393"/>
                      <a:pt x="701566" y="733096"/>
                    </a:cubicBezTo>
                    <a:cubicBezTo>
                      <a:pt x="700252" y="731344"/>
                      <a:pt x="699307" y="729243"/>
                      <a:pt x="697625" y="727841"/>
                    </a:cubicBezTo>
                    <a:cubicBezTo>
                      <a:pt x="696561" y="726954"/>
                      <a:pt x="694922" y="727146"/>
                      <a:pt x="693683" y="726527"/>
                    </a:cubicBezTo>
                    <a:cubicBezTo>
                      <a:pt x="691399" y="725385"/>
                      <a:pt x="689279" y="723939"/>
                      <a:pt x="687114" y="722586"/>
                    </a:cubicBezTo>
                    <a:cubicBezTo>
                      <a:pt x="685775" y="721749"/>
                      <a:pt x="684585" y="720665"/>
                      <a:pt x="683173" y="719959"/>
                    </a:cubicBezTo>
                    <a:cubicBezTo>
                      <a:pt x="681934" y="719340"/>
                      <a:pt x="680546" y="719083"/>
                      <a:pt x="679232" y="718645"/>
                    </a:cubicBezTo>
                    <a:cubicBezTo>
                      <a:pt x="677480" y="717331"/>
                      <a:pt x="675877" y="715789"/>
                      <a:pt x="673976" y="714703"/>
                    </a:cubicBezTo>
                    <a:cubicBezTo>
                      <a:pt x="672774" y="714016"/>
                      <a:pt x="671187" y="714158"/>
                      <a:pt x="670035" y="713390"/>
                    </a:cubicBezTo>
                    <a:cubicBezTo>
                      <a:pt x="668489" y="712359"/>
                      <a:pt x="667408" y="710762"/>
                      <a:pt x="666094" y="709448"/>
                    </a:cubicBezTo>
                    <a:cubicBezTo>
                      <a:pt x="665656" y="708134"/>
                      <a:pt x="665759" y="706486"/>
                      <a:pt x="664780" y="705507"/>
                    </a:cubicBezTo>
                    <a:cubicBezTo>
                      <a:pt x="663801" y="704528"/>
                      <a:pt x="662041" y="704880"/>
                      <a:pt x="660838" y="704193"/>
                    </a:cubicBezTo>
                    <a:cubicBezTo>
                      <a:pt x="658937" y="703107"/>
                      <a:pt x="657335" y="701566"/>
                      <a:pt x="655583" y="700252"/>
                    </a:cubicBezTo>
                    <a:cubicBezTo>
                      <a:pt x="650207" y="692185"/>
                      <a:pt x="656095" y="700461"/>
                      <a:pt x="649014" y="692369"/>
                    </a:cubicBezTo>
                    <a:cubicBezTo>
                      <a:pt x="641366" y="683629"/>
                      <a:pt x="646884" y="687884"/>
                      <a:pt x="639818" y="683172"/>
                    </a:cubicBezTo>
                    <a:cubicBezTo>
                      <a:pt x="638504" y="680982"/>
                      <a:pt x="637018" y="678887"/>
                      <a:pt x="635876" y="676603"/>
                    </a:cubicBezTo>
                    <a:cubicBezTo>
                      <a:pt x="630437" y="665725"/>
                      <a:pt x="639467" y="680016"/>
                      <a:pt x="631935" y="668721"/>
                    </a:cubicBezTo>
                    <a:cubicBezTo>
                      <a:pt x="631497" y="667407"/>
                      <a:pt x="631167" y="666052"/>
                      <a:pt x="630621" y="664779"/>
                    </a:cubicBezTo>
                    <a:cubicBezTo>
                      <a:pt x="629850" y="662979"/>
                      <a:pt x="628124" y="661478"/>
                      <a:pt x="627994" y="659524"/>
                    </a:cubicBezTo>
                    <a:cubicBezTo>
                      <a:pt x="627672" y="654698"/>
                      <a:pt x="628358" y="649815"/>
                      <a:pt x="629307" y="645072"/>
                    </a:cubicBezTo>
                    <a:cubicBezTo>
                      <a:pt x="629691" y="643152"/>
                      <a:pt x="631163" y="641617"/>
                      <a:pt x="631935" y="639817"/>
                    </a:cubicBezTo>
                    <a:cubicBezTo>
                      <a:pt x="632481" y="638544"/>
                      <a:pt x="632811" y="637190"/>
                      <a:pt x="633249" y="635876"/>
                    </a:cubicBezTo>
                    <a:cubicBezTo>
                      <a:pt x="633687" y="632810"/>
                      <a:pt x="633673" y="629645"/>
                      <a:pt x="634563" y="626679"/>
                    </a:cubicBezTo>
                    <a:cubicBezTo>
                      <a:pt x="635017" y="625167"/>
                      <a:pt x="637059" y="624311"/>
                      <a:pt x="637190" y="622738"/>
                    </a:cubicBezTo>
                    <a:cubicBezTo>
                      <a:pt x="637519" y="618786"/>
                      <a:pt x="636252" y="614862"/>
                      <a:pt x="635876" y="610914"/>
                    </a:cubicBezTo>
                    <a:cubicBezTo>
                      <a:pt x="635376" y="605664"/>
                      <a:pt x="635001" y="600403"/>
                      <a:pt x="634563" y="595148"/>
                    </a:cubicBezTo>
                    <a:cubicBezTo>
                      <a:pt x="635439" y="582886"/>
                      <a:pt x="636043" y="570602"/>
                      <a:pt x="637190" y="558362"/>
                    </a:cubicBezTo>
                    <a:cubicBezTo>
                      <a:pt x="637359" y="556564"/>
                      <a:pt x="638181" y="554883"/>
                      <a:pt x="638504" y="553107"/>
                    </a:cubicBezTo>
                    <a:cubicBezTo>
                      <a:pt x="640777" y="540607"/>
                      <a:pt x="638002" y="547543"/>
                      <a:pt x="642445" y="538655"/>
                    </a:cubicBezTo>
                    <a:cubicBezTo>
                      <a:pt x="642883" y="536465"/>
                      <a:pt x="642560" y="533970"/>
                      <a:pt x="643759" y="532086"/>
                    </a:cubicBezTo>
                    <a:cubicBezTo>
                      <a:pt x="649279" y="523412"/>
                      <a:pt x="650367" y="524458"/>
                      <a:pt x="658211" y="522890"/>
                    </a:cubicBezTo>
                    <a:cubicBezTo>
                      <a:pt x="660208" y="526218"/>
                      <a:pt x="663274" y="530949"/>
                      <a:pt x="664780" y="534714"/>
                    </a:cubicBezTo>
                    <a:cubicBezTo>
                      <a:pt x="666552" y="539144"/>
                      <a:pt x="667665" y="543278"/>
                      <a:pt x="668721" y="547852"/>
                    </a:cubicBezTo>
                    <a:cubicBezTo>
                      <a:pt x="669377" y="550696"/>
                      <a:pt x="670851" y="559389"/>
                      <a:pt x="672663" y="563617"/>
                    </a:cubicBezTo>
                    <a:cubicBezTo>
                      <a:pt x="673434" y="565417"/>
                      <a:pt x="673905" y="567487"/>
                      <a:pt x="675290" y="568872"/>
                    </a:cubicBezTo>
                    <a:cubicBezTo>
                      <a:pt x="676269" y="569851"/>
                      <a:pt x="677918" y="569748"/>
                      <a:pt x="679232" y="570186"/>
                    </a:cubicBezTo>
                    <a:cubicBezTo>
                      <a:pt x="679670" y="572376"/>
                      <a:pt x="679306" y="574897"/>
                      <a:pt x="680545" y="576755"/>
                    </a:cubicBezTo>
                    <a:cubicBezTo>
                      <a:pt x="681313" y="577907"/>
                      <a:pt x="683508" y="577090"/>
                      <a:pt x="684487" y="578069"/>
                    </a:cubicBezTo>
                    <a:cubicBezTo>
                      <a:pt x="685466" y="579048"/>
                      <a:pt x="685032" y="580858"/>
                      <a:pt x="685800" y="582010"/>
                    </a:cubicBezTo>
                    <a:cubicBezTo>
                      <a:pt x="686831" y="583556"/>
                      <a:pt x="688552" y="584524"/>
                      <a:pt x="689742" y="585952"/>
                    </a:cubicBezTo>
                    <a:cubicBezTo>
                      <a:pt x="695939" y="593389"/>
                      <a:pt x="688582" y="586166"/>
                      <a:pt x="694997" y="595148"/>
                    </a:cubicBezTo>
                    <a:cubicBezTo>
                      <a:pt x="696077" y="596660"/>
                      <a:pt x="697392" y="598059"/>
                      <a:pt x="698938" y="599090"/>
                    </a:cubicBezTo>
                    <a:cubicBezTo>
                      <a:pt x="700090" y="599858"/>
                      <a:pt x="701566" y="599965"/>
                      <a:pt x="702880" y="600403"/>
                    </a:cubicBezTo>
                    <a:cubicBezTo>
                      <a:pt x="714164" y="607927"/>
                      <a:pt x="699893" y="598911"/>
                      <a:pt x="710763" y="604345"/>
                    </a:cubicBezTo>
                    <a:cubicBezTo>
                      <a:pt x="717184" y="607555"/>
                      <a:pt x="712042" y="606635"/>
                      <a:pt x="718645" y="608286"/>
                    </a:cubicBezTo>
                    <a:cubicBezTo>
                      <a:pt x="722562" y="609265"/>
                      <a:pt x="726587" y="609805"/>
                      <a:pt x="730469" y="610914"/>
                    </a:cubicBezTo>
                    <a:cubicBezTo>
                      <a:pt x="732737" y="611562"/>
                      <a:pt x="734750" y="612969"/>
                      <a:pt x="737038" y="613541"/>
                    </a:cubicBezTo>
                    <a:cubicBezTo>
                      <a:pt x="740042" y="614292"/>
                      <a:pt x="743207" y="614206"/>
                      <a:pt x="746235" y="614855"/>
                    </a:cubicBezTo>
                    <a:cubicBezTo>
                      <a:pt x="750435" y="615755"/>
                      <a:pt x="755155" y="617391"/>
                      <a:pt x="759373" y="618796"/>
                    </a:cubicBezTo>
                    <a:cubicBezTo>
                      <a:pt x="763314" y="617482"/>
                      <a:pt x="768259" y="617793"/>
                      <a:pt x="771197" y="614855"/>
                    </a:cubicBezTo>
                    <a:cubicBezTo>
                      <a:pt x="772511" y="613541"/>
                      <a:pt x="773949" y="612341"/>
                      <a:pt x="775138" y="610914"/>
                    </a:cubicBezTo>
                    <a:cubicBezTo>
                      <a:pt x="776149" y="609701"/>
                      <a:pt x="776649" y="608089"/>
                      <a:pt x="777766" y="606972"/>
                    </a:cubicBezTo>
                    <a:cubicBezTo>
                      <a:pt x="778882" y="605856"/>
                      <a:pt x="780494" y="605356"/>
                      <a:pt x="781707" y="604345"/>
                    </a:cubicBezTo>
                    <a:cubicBezTo>
                      <a:pt x="783135" y="603155"/>
                      <a:pt x="784221" y="601593"/>
                      <a:pt x="785649" y="600403"/>
                    </a:cubicBezTo>
                    <a:cubicBezTo>
                      <a:pt x="789044" y="597574"/>
                      <a:pt x="789582" y="597779"/>
                      <a:pt x="793532" y="596462"/>
                    </a:cubicBezTo>
                    <a:cubicBezTo>
                      <a:pt x="794846" y="595148"/>
                      <a:pt x="795927" y="593552"/>
                      <a:pt x="797473" y="592521"/>
                    </a:cubicBezTo>
                    <a:cubicBezTo>
                      <a:pt x="802034" y="589480"/>
                      <a:pt x="804719" y="588792"/>
                      <a:pt x="809297" y="587265"/>
                    </a:cubicBezTo>
                    <a:cubicBezTo>
                      <a:pt x="811580" y="580417"/>
                      <a:pt x="808923" y="585699"/>
                      <a:pt x="814552" y="580696"/>
                    </a:cubicBezTo>
                    <a:cubicBezTo>
                      <a:pt x="821628" y="574406"/>
                      <a:pt x="821593" y="573936"/>
                      <a:pt x="826376" y="567559"/>
                    </a:cubicBezTo>
                    <a:cubicBezTo>
                      <a:pt x="826814" y="566245"/>
                      <a:pt x="827309" y="564949"/>
                      <a:pt x="827690" y="563617"/>
                    </a:cubicBezTo>
                    <a:cubicBezTo>
                      <a:pt x="828186" y="561881"/>
                      <a:pt x="828293" y="560022"/>
                      <a:pt x="829004" y="558362"/>
                    </a:cubicBezTo>
                    <a:cubicBezTo>
                      <a:pt x="829626" y="556911"/>
                      <a:pt x="830756" y="555735"/>
                      <a:pt x="831632" y="554421"/>
                    </a:cubicBezTo>
                    <a:cubicBezTo>
                      <a:pt x="832070" y="553107"/>
                      <a:pt x="832258" y="551682"/>
                      <a:pt x="832945" y="550479"/>
                    </a:cubicBezTo>
                    <a:cubicBezTo>
                      <a:pt x="834031" y="548578"/>
                      <a:pt x="836101" y="547268"/>
                      <a:pt x="836887" y="545224"/>
                    </a:cubicBezTo>
                    <a:cubicBezTo>
                      <a:pt x="838336" y="541456"/>
                      <a:pt x="838638" y="537341"/>
                      <a:pt x="839514" y="533400"/>
                    </a:cubicBezTo>
                    <a:cubicBezTo>
                      <a:pt x="837158" y="516910"/>
                      <a:pt x="836926" y="516569"/>
                      <a:pt x="835573" y="492672"/>
                    </a:cubicBezTo>
                    <a:cubicBezTo>
                      <a:pt x="834855" y="479985"/>
                      <a:pt x="835286" y="467238"/>
                      <a:pt x="834259" y="454572"/>
                    </a:cubicBezTo>
                    <a:cubicBezTo>
                      <a:pt x="833941" y="450651"/>
                      <a:pt x="831760" y="444446"/>
                      <a:pt x="830318" y="440121"/>
                    </a:cubicBezTo>
                    <a:cubicBezTo>
                      <a:pt x="827363" y="440449"/>
                      <a:pt x="814669" y="441641"/>
                      <a:pt x="810611" y="442748"/>
                    </a:cubicBezTo>
                    <a:cubicBezTo>
                      <a:pt x="808336" y="443369"/>
                      <a:pt x="806232" y="444500"/>
                      <a:pt x="804042" y="445376"/>
                    </a:cubicBezTo>
                    <a:cubicBezTo>
                      <a:pt x="799225" y="444500"/>
                      <a:pt x="794201" y="444395"/>
                      <a:pt x="789590" y="442748"/>
                    </a:cubicBezTo>
                    <a:cubicBezTo>
                      <a:pt x="787840" y="442123"/>
                      <a:pt x="787195" y="439837"/>
                      <a:pt x="785649" y="438807"/>
                    </a:cubicBezTo>
                    <a:cubicBezTo>
                      <a:pt x="784497" y="438039"/>
                      <a:pt x="783021" y="437931"/>
                      <a:pt x="781707" y="437493"/>
                    </a:cubicBezTo>
                    <a:cubicBezTo>
                      <a:pt x="781269" y="436179"/>
                      <a:pt x="780880" y="434849"/>
                      <a:pt x="780394" y="433552"/>
                    </a:cubicBezTo>
                    <a:cubicBezTo>
                      <a:pt x="779566" y="431344"/>
                      <a:pt x="778512" y="429220"/>
                      <a:pt x="777766" y="426983"/>
                    </a:cubicBezTo>
                    <a:cubicBezTo>
                      <a:pt x="777195" y="425270"/>
                      <a:pt x="776858" y="423487"/>
                      <a:pt x="776452" y="421727"/>
                    </a:cubicBezTo>
                    <a:cubicBezTo>
                      <a:pt x="775544" y="417793"/>
                      <a:pt x="774701" y="413844"/>
                      <a:pt x="773825" y="409903"/>
                    </a:cubicBezTo>
                    <a:cubicBezTo>
                      <a:pt x="774263" y="399393"/>
                      <a:pt x="774361" y="388863"/>
                      <a:pt x="775138" y="378372"/>
                    </a:cubicBezTo>
                    <a:cubicBezTo>
                      <a:pt x="775240" y="376991"/>
                      <a:pt x="776072" y="375762"/>
                      <a:pt x="776452" y="374431"/>
                    </a:cubicBezTo>
                    <a:cubicBezTo>
                      <a:pt x="776948" y="372695"/>
                      <a:pt x="777055" y="370836"/>
                      <a:pt x="777766" y="369176"/>
                    </a:cubicBezTo>
                    <a:cubicBezTo>
                      <a:pt x="778886" y="366563"/>
                      <a:pt x="781463" y="363469"/>
                      <a:pt x="784335" y="362607"/>
                    </a:cubicBezTo>
                    <a:cubicBezTo>
                      <a:pt x="787301" y="361717"/>
                      <a:pt x="790466" y="361731"/>
                      <a:pt x="793532" y="361293"/>
                    </a:cubicBezTo>
                    <a:cubicBezTo>
                      <a:pt x="798180" y="359743"/>
                      <a:pt x="797861" y="360056"/>
                      <a:pt x="802728" y="357352"/>
                    </a:cubicBezTo>
                    <a:cubicBezTo>
                      <a:pt x="804960" y="356112"/>
                      <a:pt x="807013" y="354552"/>
                      <a:pt x="809297" y="353410"/>
                    </a:cubicBezTo>
                    <a:cubicBezTo>
                      <a:pt x="810536" y="352791"/>
                      <a:pt x="811999" y="352715"/>
                      <a:pt x="813238" y="352096"/>
                    </a:cubicBezTo>
                    <a:cubicBezTo>
                      <a:pt x="823425" y="347003"/>
                      <a:pt x="811216" y="351458"/>
                      <a:pt x="821121" y="348155"/>
                    </a:cubicBezTo>
                    <a:cubicBezTo>
                      <a:pt x="830909" y="338369"/>
                      <a:pt x="818512" y="350392"/>
                      <a:pt x="830318" y="340272"/>
                    </a:cubicBezTo>
                    <a:cubicBezTo>
                      <a:pt x="831728" y="339063"/>
                      <a:pt x="832945" y="337645"/>
                      <a:pt x="834259" y="336331"/>
                    </a:cubicBezTo>
                    <a:cubicBezTo>
                      <a:pt x="836449" y="337207"/>
                      <a:pt x="839016" y="337449"/>
                      <a:pt x="840828" y="338959"/>
                    </a:cubicBezTo>
                    <a:cubicBezTo>
                      <a:pt x="850171" y="346745"/>
                      <a:pt x="833237" y="339931"/>
                      <a:pt x="846083" y="344214"/>
                    </a:cubicBezTo>
                    <a:cubicBezTo>
                      <a:pt x="849389" y="354130"/>
                      <a:pt x="844927" y="341898"/>
                      <a:pt x="850025" y="352096"/>
                    </a:cubicBezTo>
                    <a:cubicBezTo>
                      <a:pt x="850644" y="353335"/>
                      <a:pt x="850900" y="354724"/>
                      <a:pt x="851338" y="356038"/>
                    </a:cubicBezTo>
                    <a:cubicBezTo>
                      <a:pt x="850462" y="363483"/>
                      <a:pt x="849641" y="370934"/>
                      <a:pt x="848711" y="378372"/>
                    </a:cubicBezTo>
                    <a:cubicBezTo>
                      <a:pt x="847151" y="390850"/>
                      <a:pt x="846335" y="384463"/>
                      <a:pt x="850025" y="396765"/>
                    </a:cubicBezTo>
                    <a:cubicBezTo>
                      <a:pt x="850423" y="398092"/>
                      <a:pt x="850473" y="399626"/>
                      <a:pt x="851338" y="400707"/>
                    </a:cubicBezTo>
                    <a:cubicBezTo>
                      <a:pt x="853189" y="403020"/>
                      <a:pt x="856627" y="403783"/>
                      <a:pt x="859221" y="404648"/>
                    </a:cubicBezTo>
                    <a:cubicBezTo>
                      <a:pt x="866711" y="412138"/>
                      <a:pt x="859153" y="405932"/>
                      <a:pt x="868418" y="409903"/>
                    </a:cubicBezTo>
                    <a:cubicBezTo>
                      <a:pt x="869869" y="410525"/>
                      <a:pt x="870947" y="411825"/>
                      <a:pt x="872359" y="412531"/>
                    </a:cubicBezTo>
                    <a:cubicBezTo>
                      <a:pt x="873598" y="413150"/>
                      <a:pt x="874986" y="413407"/>
                      <a:pt x="876300" y="413845"/>
                    </a:cubicBezTo>
                    <a:cubicBezTo>
                      <a:pt x="879804" y="412969"/>
                      <a:pt x="883714" y="413075"/>
                      <a:pt x="886811" y="411217"/>
                    </a:cubicBezTo>
                    <a:cubicBezTo>
                      <a:pt x="889661" y="409507"/>
                      <a:pt x="889938" y="401562"/>
                      <a:pt x="890752" y="399393"/>
                    </a:cubicBezTo>
                    <a:cubicBezTo>
                      <a:pt x="891307" y="397915"/>
                      <a:pt x="892504" y="396766"/>
                      <a:pt x="893380" y="395452"/>
                    </a:cubicBezTo>
                    <a:cubicBezTo>
                      <a:pt x="894499" y="389859"/>
                      <a:pt x="895491" y="385529"/>
                      <a:pt x="896007" y="379686"/>
                    </a:cubicBezTo>
                    <a:cubicBezTo>
                      <a:pt x="899274" y="342654"/>
                      <a:pt x="887325" y="347985"/>
                      <a:pt x="902576" y="342900"/>
                    </a:cubicBezTo>
                    <a:cubicBezTo>
                      <a:pt x="903030" y="341991"/>
                      <a:pt x="906440" y="334631"/>
                      <a:pt x="907832" y="333703"/>
                    </a:cubicBezTo>
                    <a:cubicBezTo>
                      <a:pt x="909334" y="332702"/>
                      <a:pt x="911335" y="332828"/>
                      <a:pt x="913087" y="332390"/>
                    </a:cubicBezTo>
                    <a:cubicBezTo>
                      <a:pt x="939322" y="319270"/>
                      <a:pt x="898588" y="339166"/>
                      <a:pt x="923597" y="328448"/>
                    </a:cubicBezTo>
                    <a:cubicBezTo>
                      <a:pt x="925048" y="327826"/>
                      <a:pt x="925977" y="326055"/>
                      <a:pt x="927538" y="325821"/>
                    </a:cubicBezTo>
                    <a:cubicBezTo>
                      <a:pt x="934913" y="324715"/>
                      <a:pt x="942440" y="325110"/>
                      <a:pt x="949873" y="324507"/>
                    </a:cubicBezTo>
                    <a:cubicBezTo>
                      <a:pt x="958647" y="323796"/>
                      <a:pt x="967390" y="322755"/>
                      <a:pt x="976149" y="321879"/>
                    </a:cubicBezTo>
                    <a:cubicBezTo>
                      <a:pt x="979214" y="321003"/>
                      <a:pt x="982349" y="320341"/>
                      <a:pt x="985345" y="319252"/>
                    </a:cubicBezTo>
                    <a:cubicBezTo>
                      <a:pt x="987186" y="318583"/>
                      <a:pt x="988724" y="317187"/>
                      <a:pt x="990600" y="316624"/>
                    </a:cubicBezTo>
                    <a:cubicBezTo>
                      <a:pt x="993152" y="315858"/>
                      <a:pt x="995855" y="315748"/>
                      <a:pt x="998483" y="315310"/>
                    </a:cubicBezTo>
                    <a:cubicBezTo>
                      <a:pt x="999797" y="314434"/>
                      <a:pt x="1001013" y="313389"/>
                      <a:pt x="1002425" y="312683"/>
                    </a:cubicBezTo>
                    <a:cubicBezTo>
                      <a:pt x="1003664" y="312064"/>
                      <a:pt x="1006095" y="312727"/>
                      <a:pt x="1006366" y="311369"/>
                    </a:cubicBezTo>
                    <a:cubicBezTo>
                      <a:pt x="1006750" y="309448"/>
                      <a:pt x="1005123" y="307499"/>
                      <a:pt x="1003738" y="306114"/>
                    </a:cubicBezTo>
                    <a:cubicBezTo>
                      <a:pt x="1002809" y="305185"/>
                      <a:pt x="996407" y="302466"/>
                      <a:pt x="994542" y="302172"/>
                    </a:cubicBezTo>
                    <a:cubicBezTo>
                      <a:pt x="987567" y="301071"/>
                      <a:pt x="980542" y="300304"/>
                      <a:pt x="973521" y="299545"/>
                    </a:cubicBezTo>
                    <a:cubicBezTo>
                      <a:pt x="964337" y="298552"/>
                      <a:pt x="955099" y="298063"/>
                      <a:pt x="945932" y="296917"/>
                    </a:cubicBezTo>
                    <a:cubicBezTo>
                      <a:pt x="941074" y="296310"/>
                      <a:pt x="936344" y="294851"/>
                      <a:pt x="931480" y="294290"/>
                    </a:cubicBezTo>
                    <a:cubicBezTo>
                      <a:pt x="924940" y="293535"/>
                      <a:pt x="918337" y="293481"/>
                      <a:pt x="911773" y="292976"/>
                    </a:cubicBezTo>
                    <a:cubicBezTo>
                      <a:pt x="906950" y="292605"/>
                      <a:pt x="902138" y="292100"/>
                      <a:pt x="897321" y="291662"/>
                    </a:cubicBezTo>
                    <a:cubicBezTo>
                      <a:pt x="895131" y="290348"/>
                      <a:pt x="892728" y="289338"/>
                      <a:pt x="890752" y="287721"/>
                    </a:cubicBezTo>
                    <a:cubicBezTo>
                      <a:pt x="887876" y="285368"/>
                      <a:pt x="882869" y="279838"/>
                      <a:pt x="882869" y="279838"/>
                    </a:cubicBezTo>
                    <a:cubicBezTo>
                      <a:pt x="879349" y="269271"/>
                      <a:pt x="883284" y="278938"/>
                      <a:pt x="867104" y="262759"/>
                    </a:cubicBezTo>
                    <a:cubicBezTo>
                      <a:pt x="865454" y="261109"/>
                      <a:pt x="862622" y="255367"/>
                      <a:pt x="861849" y="253562"/>
                    </a:cubicBezTo>
                    <a:cubicBezTo>
                      <a:pt x="859960" y="249154"/>
                      <a:pt x="861389" y="249597"/>
                      <a:pt x="857907" y="245679"/>
                    </a:cubicBezTo>
                    <a:cubicBezTo>
                      <a:pt x="855438" y="242902"/>
                      <a:pt x="850025" y="237796"/>
                      <a:pt x="850025" y="237796"/>
                    </a:cubicBezTo>
                    <a:cubicBezTo>
                      <a:pt x="847245" y="226680"/>
                      <a:pt x="851032" y="237994"/>
                      <a:pt x="844769" y="228600"/>
                    </a:cubicBezTo>
                    <a:cubicBezTo>
                      <a:pt x="844001" y="227448"/>
                      <a:pt x="844075" y="225898"/>
                      <a:pt x="843456" y="224659"/>
                    </a:cubicBezTo>
                    <a:cubicBezTo>
                      <a:pt x="842496" y="222739"/>
                      <a:pt x="837779" y="216651"/>
                      <a:pt x="836887" y="215462"/>
                    </a:cubicBezTo>
                    <a:cubicBezTo>
                      <a:pt x="834477" y="208234"/>
                      <a:pt x="837021" y="214713"/>
                      <a:pt x="832945" y="207579"/>
                    </a:cubicBezTo>
                    <a:cubicBezTo>
                      <a:pt x="831973" y="205879"/>
                      <a:pt x="831089" y="204124"/>
                      <a:pt x="830318" y="202324"/>
                    </a:cubicBezTo>
                    <a:cubicBezTo>
                      <a:pt x="829773" y="201051"/>
                      <a:pt x="829623" y="199622"/>
                      <a:pt x="829004" y="198383"/>
                    </a:cubicBezTo>
                    <a:cubicBezTo>
                      <a:pt x="828298" y="196971"/>
                      <a:pt x="827143" y="195821"/>
                      <a:pt x="826376" y="194441"/>
                    </a:cubicBezTo>
                    <a:cubicBezTo>
                      <a:pt x="824949" y="191873"/>
                      <a:pt x="823749" y="189186"/>
                      <a:pt x="822435" y="186559"/>
                    </a:cubicBezTo>
                    <a:cubicBezTo>
                      <a:pt x="819921" y="163938"/>
                      <a:pt x="824228" y="183493"/>
                      <a:pt x="815866" y="168165"/>
                    </a:cubicBezTo>
                    <a:cubicBezTo>
                      <a:pt x="813858" y="164484"/>
                      <a:pt x="811612" y="153025"/>
                      <a:pt x="810611" y="149772"/>
                    </a:cubicBezTo>
                    <a:cubicBezTo>
                      <a:pt x="809917" y="147518"/>
                      <a:pt x="808859" y="145393"/>
                      <a:pt x="807983" y="143203"/>
                    </a:cubicBezTo>
                    <a:cubicBezTo>
                      <a:pt x="808265" y="137569"/>
                      <a:pt x="810794" y="111611"/>
                      <a:pt x="807983" y="102476"/>
                    </a:cubicBezTo>
                    <a:cubicBezTo>
                      <a:pt x="807519" y="100967"/>
                      <a:pt x="805356" y="100724"/>
                      <a:pt x="804042" y="99848"/>
                    </a:cubicBezTo>
                    <a:cubicBezTo>
                      <a:pt x="783091" y="101081"/>
                      <a:pt x="784927" y="100070"/>
                      <a:pt x="767256" y="103790"/>
                    </a:cubicBezTo>
                    <a:cubicBezTo>
                      <a:pt x="757066" y="105935"/>
                      <a:pt x="747273" y="109753"/>
                      <a:pt x="737038" y="111672"/>
                    </a:cubicBezTo>
                    <a:cubicBezTo>
                      <a:pt x="733568" y="112323"/>
                      <a:pt x="730031" y="112548"/>
                      <a:pt x="726528" y="112986"/>
                    </a:cubicBezTo>
                    <a:cubicBezTo>
                      <a:pt x="724107" y="113955"/>
                      <a:pt x="714305" y="118025"/>
                      <a:pt x="712076" y="118241"/>
                    </a:cubicBezTo>
                    <a:cubicBezTo>
                      <a:pt x="701170" y="119296"/>
                      <a:pt x="690180" y="119117"/>
                      <a:pt x="679232" y="119555"/>
                    </a:cubicBezTo>
                    <a:lnTo>
                      <a:pt x="666094" y="120869"/>
                    </a:lnTo>
                    <a:lnTo>
                      <a:pt x="603032" y="126124"/>
                    </a:lnTo>
                    <a:cubicBezTo>
                      <a:pt x="601280" y="126562"/>
                      <a:pt x="599557" y="127141"/>
                      <a:pt x="597776" y="127438"/>
                    </a:cubicBezTo>
                    <a:cubicBezTo>
                      <a:pt x="594293" y="128018"/>
                      <a:pt x="590691" y="127896"/>
                      <a:pt x="587266" y="128752"/>
                    </a:cubicBezTo>
                    <a:cubicBezTo>
                      <a:pt x="585366" y="129227"/>
                      <a:pt x="583962" y="131213"/>
                      <a:pt x="582011" y="131379"/>
                    </a:cubicBezTo>
                    <a:cubicBezTo>
                      <a:pt x="563228" y="132978"/>
                      <a:pt x="544345" y="133042"/>
                      <a:pt x="525518" y="134007"/>
                    </a:cubicBezTo>
                    <a:lnTo>
                      <a:pt x="479535" y="136634"/>
                    </a:lnTo>
                    <a:lnTo>
                      <a:pt x="470338" y="137948"/>
                    </a:lnTo>
                    <a:cubicBezTo>
                      <a:pt x="465076" y="138779"/>
                      <a:pt x="459868" y="139988"/>
                      <a:pt x="454573" y="140576"/>
                    </a:cubicBezTo>
                    <a:cubicBezTo>
                      <a:pt x="448030" y="141303"/>
                      <a:pt x="441435" y="141452"/>
                      <a:pt x="434866" y="141890"/>
                    </a:cubicBezTo>
                    <a:cubicBezTo>
                      <a:pt x="420852" y="141452"/>
                      <a:pt x="406808" y="141599"/>
                      <a:pt x="392825" y="140576"/>
                    </a:cubicBezTo>
                    <a:cubicBezTo>
                      <a:pt x="373332" y="139150"/>
                      <a:pt x="388235" y="137989"/>
                      <a:pt x="373118" y="135321"/>
                    </a:cubicBezTo>
                    <a:cubicBezTo>
                      <a:pt x="368354" y="134480"/>
                      <a:pt x="363483" y="134445"/>
                      <a:pt x="358666" y="134007"/>
                    </a:cubicBezTo>
                    <a:cubicBezTo>
                      <a:pt x="356361" y="133085"/>
                      <a:pt x="346307" y="128913"/>
                      <a:pt x="344214" y="128752"/>
                    </a:cubicBezTo>
                    <a:cubicBezTo>
                      <a:pt x="341127" y="128514"/>
                      <a:pt x="338083" y="129627"/>
                      <a:pt x="335018" y="130065"/>
                    </a:cubicBezTo>
                    <a:cubicBezTo>
                      <a:pt x="333266" y="129627"/>
                      <a:pt x="331331" y="129648"/>
                      <a:pt x="329763" y="128752"/>
                    </a:cubicBezTo>
                    <a:cubicBezTo>
                      <a:pt x="317583" y="121793"/>
                      <a:pt x="334388" y="126952"/>
                      <a:pt x="320566" y="123496"/>
                    </a:cubicBezTo>
                    <a:cubicBezTo>
                      <a:pt x="319252" y="122620"/>
                      <a:pt x="318037" y="121575"/>
                      <a:pt x="316625" y="120869"/>
                    </a:cubicBezTo>
                    <a:cubicBezTo>
                      <a:pt x="315386" y="120250"/>
                      <a:pt x="313835" y="120323"/>
                      <a:pt x="312683" y="119555"/>
                    </a:cubicBezTo>
                    <a:cubicBezTo>
                      <a:pt x="303290" y="113293"/>
                      <a:pt x="314603" y="117079"/>
                      <a:pt x="303487" y="114300"/>
                    </a:cubicBezTo>
                    <a:cubicBezTo>
                      <a:pt x="300583" y="111397"/>
                      <a:pt x="299260" y="109559"/>
                      <a:pt x="295604" y="107731"/>
                    </a:cubicBezTo>
                    <a:cubicBezTo>
                      <a:pt x="294365" y="107112"/>
                      <a:pt x="292977" y="106855"/>
                      <a:pt x="291663" y="106417"/>
                    </a:cubicBezTo>
                    <a:cubicBezTo>
                      <a:pt x="290349" y="105103"/>
                      <a:pt x="289334" y="103398"/>
                      <a:pt x="287721" y="102476"/>
                    </a:cubicBezTo>
                    <a:cubicBezTo>
                      <a:pt x="286153" y="101580"/>
                      <a:pt x="283945" y="102197"/>
                      <a:pt x="282466" y="101162"/>
                    </a:cubicBezTo>
                    <a:cubicBezTo>
                      <a:pt x="279422" y="99031"/>
                      <a:pt x="277675" y="95340"/>
                      <a:pt x="274583" y="93279"/>
                    </a:cubicBezTo>
                    <a:lnTo>
                      <a:pt x="270642" y="90652"/>
                    </a:lnTo>
                    <a:cubicBezTo>
                      <a:pt x="269328" y="88462"/>
                      <a:pt x="268116" y="86208"/>
                      <a:pt x="266700" y="84083"/>
                    </a:cubicBezTo>
                    <a:cubicBezTo>
                      <a:pt x="265485" y="82261"/>
                      <a:pt x="263919" y="80684"/>
                      <a:pt x="262759" y="78827"/>
                    </a:cubicBezTo>
                    <a:cubicBezTo>
                      <a:pt x="261721" y="77166"/>
                      <a:pt x="260903" y="75372"/>
                      <a:pt x="260132" y="73572"/>
                    </a:cubicBezTo>
                    <a:cubicBezTo>
                      <a:pt x="259587" y="72299"/>
                      <a:pt x="259586" y="70783"/>
                      <a:pt x="258818" y="69631"/>
                    </a:cubicBezTo>
                    <a:cubicBezTo>
                      <a:pt x="257787" y="68085"/>
                      <a:pt x="256190" y="67004"/>
                      <a:pt x="254876" y="65690"/>
                    </a:cubicBezTo>
                    <a:cubicBezTo>
                      <a:pt x="253828" y="59400"/>
                      <a:pt x="253975" y="56810"/>
                      <a:pt x="250935" y="51238"/>
                    </a:cubicBezTo>
                    <a:cubicBezTo>
                      <a:pt x="249423" y="48466"/>
                      <a:pt x="247192" y="46127"/>
                      <a:pt x="245680" y="43355"/>
                    </a:cubicBezTo>
                    <a:cubicBezTo>
                      <a:pt x="242753" y="37990"/>
                      <a:pt x="243339" y="36869"/>
                      <a:pt x="241738" y="31531"/>
                    </a:cubicBezTo>
                    <a:cubicBezTo>
                      <a:pt x="240942" y="28878"/>
                      <a:pt x="239783" y="26335"/>
                      <a:pt x="239111" y="23648"/>
                    </a:cubicBezTo>
                    <a:cubicBezTo>
                      <a:pt x="238465" y="21064"/>
                      <a:pt x="238483" y="18339"/>
                      <a:pt x="237797" y="15765"/>
                    </a:cubicBezTo>
                    <a:cubicBezTo>
                      <a:pt x="236727" y="11751"/>
                      <a:pt x="235170" y="7882"/>
                      <a:pt x="233856" y="3941"/>
                    </a:cubicBezTo>
                    <a:lnTo>
                      <a:pt x="232542" y="0"/>
                    </a:lnTo>
                    <a:cubicBezTo>
                      <a:pt x="231228" y="438"/>
                      <a:pt x="229682" y="449"/>
                      <a:pt x="228600" y="1314"/>
                    </a:cubicBezTo>
                    <a:cubicBezTo>
                      <a:pt x="227367" y="2300"/>
                      <a:pt x="226984" y="4042"/>
                      <a:pt x="225973" y="5255"/>
                    </a:cubicBezTo>
                    <a:cubicBezTo>
                      <a:pt x="224784" y="6682"/>
                      <a:pt x="223459" y="8007"/>
                      <a:pt x="222032" y="9196"/>
                    </a:cubicBezTo>
                    <a:cubicBezTo>
                      <a:pt x="217561" y="12922"/>
                      <a:pt x="217561" y="11038"/>
                      <a:pt x="212835" y="15765"/>
                    </a:cubicBezTo>
                    <a:cubicBezTo>
                      <a:pt x="211287" y="17314"/>
                      <a:pt x="210576" y="19619"/>
                      <a:pt x="208894" y="21021"/>
                    </a:cubicBezTo>
                    <a:cubicBezTo>
                      <a:pt x="207830" y="21908"/>
                      <a:pt x="206225" y="21788"/>
                      <a:pt x="204952" y="22334"/>
                    </a:cubicBezTo>
                    <a:cubicBezTo>
                      <a:pt x="203152" y="23105"/>
                      <a:pt x="201226" y="23738"/>
                      <a:pt x="199697" y="24962"/>
                    </a:cubicBezTo>
                    <a:cubicBezTo>
                      <a:pt x="180327" y="40459"/>
                      <a:pt x="201653" y="26942"/>
                      <a:pt x="185245" y="36786"/>
                    </a:cubicBezTo>
                    <a:cubicBezTo>
                      <a:pt x="182086" y="41524"/>
                      <a:pt x="179501" y="46520"/>
                      <a:pt x="174735" y="49924"/>
                    </a:cubicBezTo>
                    <a:cubicBezTo>
                      <a:pt x="173608" y="50729"/>
                      <a:pt x="172033" y="50619"/>
                      <a:pt x="170794" y="51238"/>
                    </a:cubicBezTo>
                    <a:cubicBezTo>
                      <a:pt x="160607" y="56331"/>
                      <a:pt x="172816" y="51876"/>
                      <a:pt x="162911" y="55179"/>
                    </a:cubicBezTo>
                    <a:cubicBezTo>
                      <a:pt x="160927" y="57163"/>
                      <a:pt x="157903" y="60703"/>
                      <a:pt x="155028" y="61748"/>
                    </a:cubicBezTo>
                    <a:cubicBezTo>
                      <a:pt x="151634" y="62982"/>
                      <a:pt x="144518" y="64376"/>
                      <a:pt x="144518" y="64376"/>
                    </a:cubicBezTo>
                    <a:cubicBezTo>
                      <a:pt x="143204" y="65252"/>
                      <a:pt x="140836" y="65445"/>
                      <a:pt x="140576" y="67003"/>
                    </a:cubicBezTo>
                    <a:cubicBezTo>
                      <a:pt x="140254" y="68935"/>
                      <a:pt x="142705" y="70365"/>
                      <a:pt x="143204" y="72259"/>
                    </a:cubicBezTo>
                    <a:cubicBezTo>
                      <a:pt x="146425" y="84500"/>
                      <a:pt x="147986" y="97851"/>
                      <a:pt x="149773" y="110359"/>
                    </a:cubicBezTo>
                    <a:cubicBezTo>
                      <a:pt x="148153" y="149229"/>
                      <a:pt x="145509" y="190706"/>
                      <a:pt x="152400" y="228600"/>
                    </a:cubicBezTo>
                    <a:lnTo>
                      <a:pt x="155028" y="243052"/>
                    </a:lnTo>
                    <a:cubicBezTo>
                      <a:pt x="153222" y="320690"/>
                      <a:pt x="156872" y="278352"/>
                      <a:pt x="152400" y="307427"/>
                    </a:cubicBezTo>
                    <a:cubicBezTo>
                      <a:pt x="150709" y="318419"/>
                      <a:pt x="152884" y="313929"/>
                      <a:pt x="148459" y="320565"/>
                    </a:cubicBezTo>
                    <a:cubicBezTo>
                      <a:pt x="147583" y="323193"/>
                      <a:pt x="146504" y="325761"/>
                      <a:pt x="145832" y="328448"/>
                    </a:cubicBezTo>
                    <a:cubicBezTo>
                      <a:pt x="145186" y="331032"/>
                      <a:pt x="144878" y="333692"/>
                      <a:pt x="144518" y="336331"/>
                    </a:cubicBezTo>
                    <a:cubicBezTo>
                      <a:pt x="143564" y="343328"/>
                      <a:pt x="142766" y="350345"/>
                      <a:pt x="141890" y="357352"/>
                    </a:cubicBezTo>
                    <a:cubicBezTo>
                      <a:pt x="141452" y="368300"/>
                      <a:pt x="140937" y="379245"/>
                      <a:pt x="140576" y="390196"/>
                    </a:cubicBezTo>
                    <a:cubicBezTo>
                      <a:pt x="139623" y="419097"/>
                      <a:pt x="139170" y="448016"/>
                      <a:pt x="137949" y="476907"/>
                    </a:cubicBezTo>
                    <a:cubicBezTo>
                      <a:pt x="137920" y="477599"/>
                      <a:pt x="135851" y="487493"/>
                      <a:pt x="135321" y="488731"/>
                    </a:cubicBezTo>
                    <a:cubicBezTo>
                      <a:pt x="133661" y="492603"/>
                      <a:pt x="131458" y="493456"/>
                      <a:pt x="128752" y="496614"/>
                    </a:cubicBezTo>
                    <a:cubicBezTo>
                      <a:pt x="127327" y="498276"/>
                      <a:pt x="126125" y="500117"/>
                      <a:pt x="124811" y="501869"/>
                    </a:cubicBezTo>
                    <a:cubicBezTo>
                      <a:pt x="123935" y="504497"/>
                      <a:pt x="123845" y="507536"/>
                      <a:pt x="122183" y="509752"/>
                    </a:cubicBezTo>
                    <a:cubicBezTo>
                      <a:pt x="117295" y="516270"/>
                      <a:pt x="119457" y="513185"/>
                      <a:pt x="115614" y="518948"/>
                    </a:cubicBezTo>
                    <a:cubicBezTo>
                      <a:pt x="112111" y="518510"/>
                      <a:pt x="108578" y="518265"/>
                      <a:pt x="105104" y="517634"/>
                    </a:cubicBezTo>
                    <a:cubicBezTo>
                      <a:pt x="99914" y="516690"/>
                      <a:pt x="102031" y="516098"/>
                      <a:pt x="97221" y="513693"/>
                    </a:cubicBezTo>
                    <a:cubicBezTo>
                      <a:pt x="95982" y="513074"/>
                      <a:pt x="94594" y="512817"/>
                      <a:pt x="93280" y="512379"/>
                    </a:cubicBezTo>
                    <a:cubicBezTo>
                      <a:pt x="92842" y="511065"/>
                      <a:pt x="92945" y="509417"/>
                      <a:pt x="91966" y="508438"/>
                    </a:cubicBezTo>
                    <a:cubicBezTo>
                      <a:pt x="90987" y="507459"/>
                      <a:pt x="89177" y="507892"/>
                      <a:pt x="88025" y="507124"/>
                    </a:cubicBezTo>
                    <a:cubicBezTo>
                      <a:pt x="86479" y="506093"/>
                      <a:pt x="85397" y="504497"/>
                      <a:pt x="84083" y="503183"/>
                    </a:cubicBezTo>
                    <a:cubicBezTo>
                      <a:pt x="81594" y="495716"/>
                      <a:pt x="83748" y="500220"/>
                      <a:pt x="74887" y="491359"/>
                    </a:cubicBezTo>
                    <a:cubicBezTo>
                      <a:pt x="69966" y="486438"/>
                      <a:pt x="72708" y="488005"/>
                      <a:pt x="67004" y="486103"/>
                    </a:cubicBezTo>
                    <a:cubicBezTo>
                      <a:pt x="64376" y="483476"/>
                      <a:pt x="61182" y="481313"/>
                      <a:pt x="59121" y="478221"/>
                    </a:cubicBezTo>
                    <a:cubicBezTo>
                      <a:pt x="58245" y="476907"/>
                      <a:pt x="57611" y="475396"/>
                      <a:pt x="56494" y="474279"/>
                    </a:cubicBezTo>
                    <a:cubicBezTo>
                      <a:pt x="55377" y="473162"/>
                      <a:pt x="53732" y="472701"/>
                      <a:pt x="52552" y="471652"/>
                    </a:cubicBezTo>
                    <a:cubicBezTo>
                      <a:pt x="49774" y="469183"/>
                      <a:pt x="47761" y="465831"/>
                      <a:pt x="44669" y="463769"/>
                    </a:cubicBezTo>
                    <a:cubicBezTo>
                      <a:pt x="43355" y="462893"/>
                      <a:pt x="42140" y="461847"/>
                      <a:pt x="40728" y="461141"/>
                    </a:cubicBezTo>
                    <a:cubicBezTo>
                      <a:pt x="39489" y="460522"/>
                      <a:pt x="37997" y="460500"/>
                      <a:pt x="36787" y="459827"/>
                    </a:cubicBezTo>
                    <a:cubicBezTo>
                      <a:pt x="34026" y="458293"/>
                      <a:pt x="31532" y="456324"/>
                      <a:pt x="28904" y="454572"/>
                    </a:cubicBezTo>
                    <a:cubicBezTo>
                      <a:pt x="27590" y="453696"/>
                      <a:pt x="26226" y="452892"/>
                      <a:pt x="24963" y="451945"/>
                    </a:cubicBezTo>
                    <a:cubicBezTo>
                      <a:pt x="23211" y="450631"/>
                      <a:pt x="21370" y="449428"/>
                      <a:pt x="19707" y="448003"/>
                    </a:cubicBezTo>
                    <a:cubicBezTo>
                      <a:pt x="18296" y="446794"/>
                      <a:pt x="17278" y="445142"/>
                      <a:pt x="15766" y="444062"/>
                    </a:cubicBezTo>
                    <a:cubicBezTo>
                      <a:pt x="14172" y="442924"/>
                      <a:pt x="12105" y="442572"/>
                      <a:pt x="10511" y="441434"/>
                    </a:cubicBezTo>
                    <a:cubicBezTo>
                      <a:pt x="8999" y="440354"/>
                      <a:pt x="8145" y="438478"/>
                      <a:pt x="6569" y="437493"/>
                    </a:cubicBezTo>
                    <a:cubicBezTo>
                      <a:pt x="4569" y="436243"/>
                      <a:pt x="1095" y="422165"/>
                      <a:pt x="0" y="41910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3" name="Freeform: Shape 52">
                <a:extLst>
                  <a:ext uri="{FF2B5EF4-FFF2-40B4-BE49-F238E27FC236}">
                    <a16:creationId xmlns:a16="http://schemas.microsoft.com/office/drawing/2014/main" id="{B36B9E5C-FF77-475D-8E5E-A94B910D91C6}"/>
                  </a:ext>
                </a:extLst>
              </p:cNvPr>
              <p:cNvSpPr/>
              <p:nvPr/>
            </p:nvSpPr>
            <p:spPr>
              <a:xfrm>
                <a:off x="6763304" y="4079898"/>
                <a:ext cx="224845" cy="256338"/>
              </a:xfrm>
              <a:custGeom>
                <a:avLst/>
                <a:gdLst>
                  <a:gd name="connsiteX0" fmla="*/ 11927 w 224845"/>
                  <a:gd name="connsiteY0" fmla="*/ 31538 h 256338"/>
                  <a:gd name="connsiteX1" fmla="*/ 11927 w 224845"/>
                  <a:gd name="connsiteY1" fmla="*/ 31538 h 256338"/>
                  <a:gd name="connsiteX2" fmla="*/ 22437 w 224845"/>
                  <a:gd name="connsiteY2" fmla="*/ 42049 h 256338"/>
                  <a:gd name="connsiteX3" fmla="*/ 25065 w 224845"/>
                  <a:gd name="connsiteY3" fmla="*/ 45990 h 256338"/>
                  <a:gd name="connsiteX4" fmla="*/ 29006 w 224845"/>
                  <a:gd name="connsiteY4" fmla="*/ 49931 h 256338"/>
                  <a:gd name="connsiteX5" fmla="*/ 34262 w 224845"/>
                  <a:gd name="connsiteY5" fmla="*/ 57814 h 256338"/>
                  <a:gd name="connsiteX6" fmla="*/ 39517 w 224845"/>
                  <a:gd name="connsiteY6" fmla="*/ 65697 h 256338"/>
                  <a:gd name="connsiteX7" fmla="*/ 43458 w 224845"/>
                  <a:gd name="connsiteY7" fmla="*/ 70952 h 256338"/>
                  <a:gd name="connsiteX8" fmla="*/ 46086 w 224845"/>
                  <a:gd name="connsiteY8" fmla="*/ 74893 h 256338"/>
                  <a:gd name="connsiteX9" fmla="*/ 50027 w 224845"/>
                  <a:gd name="connsiteY9" fmla="*/ 76207 h 256338"/>
                  <a:gd name="connsiteX10" fmla="*/ 52655 w 224845"/>
                  <a:gd name="connsiteY10" fmla="*/ 85404 h 256338"/>
                  <a:gd name="connsiteX11" fmla="*/ 55282 w 224845"/>
                  <a:gd name="connsiteY11" fmla="*/ 89345 h 256338"/>
                  <a:gd name="connsiteX12" fmla="*/ 59224 w 224845"/>
                  <a:gd name="connsiteY12" fmla="*/ 101169 h 256338"/>
                  <a:gd name="connsiteX13" fmla="*/ 60537 w 224845"/>
                  <a:gd name="connsiteY13" fmla="*/ 105111 h 256338"/>
                  <a:gd name="connsiteX14" fmla="*/ 63165 w 224845"/>
                  <a:gd name="connsiteY14" fmla="*/ 109052 h 256338"/>
                  <a:gd name="connsiteX15" fmla="*/ 64479 w 224845"/>
                  <a:gd name="connsiteY15" fmla="*/ 112993 h 256338"/>
                  <a:gd name="connsiteX16" fmla="*/ 67106 w 224845"/>
                  <a:gd name="connsiteY16" fmla="*/ 122190 h 256338"/>
                  <a:gd name="connsiteX17" fmla="*/ 71048 w 224845"/>
                  <a:gd name="connsiteY17" fmla="*/ 130073 h 256338"/>
                  <a:gd name="connsiteX18" fmla="*/ 73675 w 224845"/>
                  <a:gd name="connsiteY18" fmla="*/ 136642 h 256338"/>
                  <a:gd name="connsiteX19" fmla="*/ 78930 w 224845"/>
                  <a:gd name="connsiteY19" fmla="*/ 148466 h 256338"/>
                  <a:gd name="connsiteX20" fmla="*/ 84186 w 224845"/>
                  <a:gd name="connsiteY20" fmla="*/ 161604 h 256338"/>
                  <a:gd name="connsiteX21" fmla="*/ 92068 w 224845"/>
                  <a:gd name="connsiteY21" fmla="*/ 168173 h 256338"/>
                  <a:gd name="connsiteX22" fmla="*/ 96010 w 224845"/>
                  <a:gd name="connsiteY22" fmla="*/ 172114 h 256338"/>
                  <a:gd name="connsiteX23" fmla="*/ 101265 w 224845"/>
                  <a:gd name="connsiteY23" fmla="*/ 177369 h 256338"/>
                  <a:gd name="connsiteX24" fmla="*/ 109148 w 224845"/>
                  <a:gd name="connsiteY24" fmla="*/ 185252 h 256338"/>
                  <a:gd name="connsiteX25" fmla="*/ 114403 w 224845"/>
                  <a:gd name="connsiteY25" fmla="*/ 189193 h 256338"/>
                  <a:gd name="connsiteX26" fmla="*/ 124913 w 224845"/>
                  <a:gd name="connsiteY26" fmla="*/ 199704 h 256338"/>
                  <a:gd name="connsiteX27" fmla="*/ 128855 w 224845"/>
                  <a:gd name="connsiteY27" fmla="*/ 203645 h 256338"/>
                  <a:gd name="connsiteX28" fmla="*/ 132796 w 224845"/>
                  <a:gd name="connsiteY28" fmla="*/ 206273 h 256338"/>
                  <a:gd name="connsiteX29" fmla="*/ 144620 w 224845"/>
                  <a:gd name="connsiteY29" fmla="*/ 215469 h 256338"/>
                  <a:gd name="connsiteX30" fmla="*/ 152503 w 224845"/>
                  <a:gd name="connsiteY30" fmla="*/ 220724 h 256338"/>
                  <a:gd name="connsiteX31" fmla="*/ 164327 w 224845"/>
                  <a:gd name="connsiteY31" fmla="*/ 229921 h 256338"/>
                  <a:gd name="connsiteX32" fmla="*/ 176151 w 224845"/>
                  <a:gd name="connsiteY32" fmla="*/ 239118 h 256338"/>
                  <a:gd name="connsiteX33" fmla="*/ 181406 w 224845"/>
                  <a:gd name="connsiteY33" fmla="*/ 247000 h 256338"/>
                  <a:gd name="connsiteX34" fmla="*/ 189289 w 224845"/>
                  <a:gd name="connsiteY34" fmla="*/ 249628 h 256338"/>
                  <a:gd name="connsiteX35" fmla="*/ 190603 w 224845"/>
                  <a:gd name="connsiteY35" fmla="*/ 253569 h 256338"/>
                  <a:gd name="connsiteX36" fmla="*/ 211624 w 224845"/>
                  <a:gd name="connsiteY36" fmla="*/ 254883 h 256338"/>
                  <a:gd name="connsiteX37" fmla="*/ 215565 w 224845"/>
                  <a:gd name="connsiteY37" fmla="*/ 253569 h 256338"/>
                  <a:gd name="connsiteX38" fmla="*/ 216879 w 224845"/>
                  <a:gd name="connsiteY38" fmla="*/ 249628 h 256338"/>
                  <a:gd name="connsiteX39" fmla="*/ 220820 w 224845"/>
                  <a:gd name="connsiteY39" fmla="*/ 244373 h 256338"/>
                  <a:gd name="connsiteX40" fmla="*/ 223448 w 224845"/>
                  <a:gd name="connsiteY40" fmla="*/ 240431 h 256338"/>
                  <a:gd name="connsiteX41" fmla="*/ 222134 w 224845"/>
                  <a:gd name="connsiteY41" fmla="*/ 216783 h 256338"/>
                  <a:gd name="connsiteX42" fmla="*/ 218193 w 224845"/>
                  <a:gd name="connsiteY42" fmla="*/ 208900 h 256338"/>
                  <a:gd name="connsiteX43" fmla="*/ 214251 w 224845"/>
                  <a:gd name="connsiteY43" fmla="*/ 207587 h 256338"/>
                  <a:gd name="connsiteX44" fmla="*/ 206368 w 224845"/>
                  <a:gd name="connsiteY44" fmla="*/ 199704 h 256338"/>
                  <a:gd name="connsiteX45" fmla="*/ 194544 w 224845"/>
                  <a:gd name="connsiteY45" fmla="*/ 190507 h 256338"/>
                  <a:gd name="connsiteX46" fmla="*/ 190603 w 224845"/>
                  <a:gd name="connsiteY46" fmla="*/ 183938 h 256338"/>
                  <a:gd name="connsiteX47" fmla="*/ 177465 w 224845"/>
                  <a:gd name="connsiteY47" fmla="*/ 172114 h 256338"/>
                  <a:gd name="connsiteX48" fmla="*/ 170896 w 224845"/>
                  <a:gd name="connsiteY48" fmla="*/ 164231 h 256338"/>
                  <a:gd name="connsiteX49" fmla="*/ 163013 w 224845"/>
                  <a:gd name="connsiteY49" fmla="*/ 153721 h 256338"/>
                  <a:gd name="connsiteX50" fmla="*/ 157758 w 224845"/>
                  <a:gd name="connsiteY50" fmla="*/ 148466 h 256338"/>
                  <a:gd name="connsiteX51" fmla="*/ 148562 w 224845"/>
                  <a:gd name="connsiteY51" fmla="*/ 137956 h 256338"/>
                  <a:gd name="connsiteX52" fmla="*/ 147248 w 224845"/>
                  <a:gd name="connsiteY52" fmla="*/ 134014 h 256338"/>
                  <a:gd name="connsiteX53" fmla="*/ 143306 w 224845"/>
                  <a:gd name="connsiteY53" fmla="*/ 130073 h 256338"/>
                  <a:gd name="connsiteX54" fmla="*/ 139365 w 224845"/>
                  <a:gd name="connsiteY54" fmla="*/ 124818 h 256338"/>
                  <a:gd name="connsiteX55" fmla="*/ 132796 w 224845"/>
                  <a:gd name="connsiteY55" fmla="*/ 120876 h 256338"/>
                  <a:gd name="connsiteX56" fmla="*/ 128855 w 224845"/>
                  <a:gd name="connsiteY56" fmla="*/ 118249 h 256338"/>
                  <a:gd name="connsiteX57" fmla="*/ 124913 w 224845"/>
                  <a:gd name="connsiteY57" fmla="*/ 111680 h 256338"/>
                  <a:gd name="connsiteX58" fmla="*/ 119658 w 224845"/>
                  <a:gd name="connsiteY58" fmla="*/ 107738 h 256338"/>
                  <a:gd name="connsiteX59" fmla="*/ 114403 w 224845"/>
                  <a:gd name="connsiteY59" fmla="*/ 102483 h 256338"/>
                  <a:gd name="connsiteX60" fmla="*/ 105206 w 224845"/>
                  <a:gd name="connsiteY60" fmla="*/ 90659 h 256338"/>
                  <a:gd name="connsiteX61" fmla="*/ 93382 w 224845"/>
                  <a:gd name="connsiteY61" fmla="*/ 81462 h 256338"/>
                  <a:gd name="connsiteX62" fmla="*/ 86813 w 224845"/>
                  <a:gd name="connsiteY62" fmla="*/ 68324 h 256338"/>
                  <a:gd name="connsiteX63" fmla="*/ 78930 w 224845"/>
                  <a:gd name="connsiteY63" fmla="*/ 63069 h 256338"/>
                  <a:gd name="connsiteX64" fmla="*/ 71048 w 224845"/>
                  <a:gd name="connsiteY64" fmla="*/ 57814 h 256338"/>
                  <a:gd name="connsiteX65" fmla="*/ 68420 w 224845"/>
                  <a:gd name="connsiteY65" fmla="*/ 53873 h 256338"/>
                  <a:gd name="connsiteX66" fmla="*/ 59224 w 224845"/>
                  <a:gd name="connsiteY66" fmla="*/ 45990 h 256338"/>
                  <a:gd name="connsiteX67" fmla="*/ 53968 w 224845"/>
                  <a:gd name="connsiteY67" fmla="*/ 38107 h 256338"/>
                  <a:gd name="connsiteX68" fmla="*/ 47399 w 224845"/>
                  <a:gd name="connsiteY68" fmla="*/ 30224 h 256338"/>
                  <a:gd name="connsiteX69" fmla="*/ 42144 w 224845"/>
                  <a:gd name="connsiteY69" fmla="*/ 28911 h 256338"/>
                  <a:gd name="connsiteX70" fmla="*/ 35575 w 224845"/>
                  <a:gd name="connsiteY70" fmla="*/ 26283 h 256338"/>
                  <a:gd name="connsiteX71" fmla="*/ 31634 w 224845"/>
                  <a:gd name="connsiteY71" fmla="*/ 22342 h 256338"/>
                  <a:gd name="connsiteX72" fmla="*/ 18496 w 224845"/>
                  <a:gd name="connsiteY72" fmla="*/ 15773 h 256338"/>
                  <a:gd name="connsiteX73" fmla="*/ 10613 w 224845"/>
                  <a:gd name="connsiteY73" fmla="*/ 9204 h 256338"/>
                  <a:gd name="connsiteX74" fmla="*/ 6672 w 224845"/>
                  <a:gd name="connsiteY74" fmla="*/ 7890 h 256338"/>
                  <a:gd name="connsiteX75" fmla="*/ 2730 w 224845"/>
                  <a:gd name="connsiteY75" fmla="*/ 3949 h 256338"/>
                  <a:gd name="connsiteX76" fmla="*/ 103 w 224845"/>
                  <a:gd name="connsiteY76" fmla="*/ 7 h 256338"/>
                  <a:gd name="connsiteX77" fmla="*/ 11927 w 224845"/>
                  <a:gd name="connsiteY77" fmla="*/ 31538 h 25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24845" h="256338">
                    <a:moveTo>
                      <a:pt x="11927" y="31538"/>
                    </a:moveTo>
                    <a:lnTo>
                      <a:pt x="11927" y="31538"/>
                    </a:lnTo>
                    <a:cubicBezTo>
                      <a:pt x="15430" y="35042"/>
                      <a:pt x="19104" y="38383"/>
                      <a:pt x="22437" y="42049"/>
                    </a:cubicBezTo>
                    <a:cubicBezTo>
                      <a:pt x="23499" y="43217"/>
                      <a:pt x="24054" y="44777"/>
                      <a:pt x="25065" y="45990"/>
                    </a:cubicBezTo>
                    <a:cubicBezTo>
                      <a:pt x="26254" y="47417"/>
                      <a:pt x="27692" y="48617"/>
                      <a:pt x="29006" y="49931"/>
                    </a:cubicBezTo>
                    <a:cubicBezTo>
                      <a:pt x="31519" y="57471"/>
                      <a:pt x="28520" y="50432"/>
                      <a:pt x="34262" y="57814"/>
                    </a:cubicBezTo>
                    <a:cubicBezTo>
                      <a:pt x="36201" y="60307"/>
                      <a:pt x="37622" y="63171"/>
                      <a:pt x="39517" y="65697"/>
                    </a:cubicBezTo>
                    <a:cubicBezTo>
                      <a:pt x="40831" y="67449"/>
                      <a:pt x="42185" y="69170"/>
                      <a:pt x="43458" y="70952"/>
                    </a:cubicBezTo>
                    <a:cubicBezTo>
                      <a:pt x="44376" y="72237"/>
                      <a:pt x="44853" y="73907"/>
                      <a:pt x="46086" y="74893"/>
                    </a:cubicBezTo>
                    <a:cubicBezTo>
                      <a:pt x="47167" y="75758"/>
                      <a:pt x="48713" y="75769"/>
                      <a:pt x="50027" y="76207"/>
                    </a:cubicBezTo>
                    <a:cubicBezTo>
                      <a:pt x="50448" y="77891"/>
                      <a:pt x="51713" y="83519"/>
                      <a:pt x="52655" y="85404"/>
                    </a:cubicBezTo>
                    <a:cubicBezTo>
                      <a:pt x="53361" y="86816"/>
                      <a:pt x="54406" y="88031"/>
                      <a:pt x="55282" y="89345"/>
                    </a:cubicBezTo>
                    <a:cubicBezTo>
                      <a:pt x="57498" y="100425"/>
                      <a:pt x="55143" y="91645"/>
                      <a:pt x="59224" y="101169"/>
                    </a:cubicBezTo>
                    <a:cubicBezTo>
                      <a:pt x="59770" y="102442"/>
                      <a:pt x="59918" y="103872"/>
                      <a:pt x="60537" y="105111"/>
                    </a:cubicBezTo>
                    <a:cubicBezTo>
                      <a:pt x="61243" y="106523"/>
                      <a:pt x="62459" y="107640"/>
                      <a:pt x="63165" y="109052"/>
                    </a:cubicBezTo>
                    <a:cubicBezTo>
                      <a:pt x="63784" y="110291"/>
                      <a:pt x="64081" y="111667"/>
                      <a:pt x="64479" y="112993"/>
                    </a:cubicBezTo>
                    <a:cubicBezTo>
                      <a:pt x="65395" y="116047"/>
                      <a:pt x="65962" y="119214"/>
                      <a:pt x="67106" y="122190"/>
                    </a:cubicBezTo>
                    <a:cubicBezTo>
                      <a:pt x="68161" y="124932"/>
                      <a:pt x="69832" y="127398"/>
                      <a:pt x="71048" y="130073"/>
                    </a:cubicBezTo>
                    <a:cubicBezTo>
                      <a:pt x="72024" y="132220"/>
                      <a:pt x="72717" y="134487"/>
                      <a:pt x="73675" y="136642"/>
                    </a:cubicBezTo>
                    <a:cubicBezTo>
                      <a:pt x="76732" y="143520"/>
                      <a:pt x="76330" y="140664"/>
                      <a:pt x="78930" y="148466"/>
                    </a:cubicBezTo>
                    <a:cubicBezTo>
                      <a:pt x="81334" y="155678"/>
                      <a:pt x="78823" y="153560"/>
                      <a:pt x="84186" y="161604"/>
                    </a:cubicBezTo>
                    <a:cubicBezTo>
                      <a:pt x="87063" y="165919"/>
                      <a:pt x="88435" y="165145"/>
                      <a:pt x="92068" y="168173"/>
                    </a:cubicBezTo>
                    <a:cubicBezTo>
                      <a:pt x="93495" y="169362"/>
                      <a:pt x="94696" y="170800"/>
                      <a:pt x="96010" y="172114"/>
                    </a:cubicBezTo>
                    <a:cubicBezTo>
                      <a:pt x="98813" y="180524"/>
                      <a:pt x="94959" y="172464"/>
                      <a:pt x="101265" y="177369"/>
                    </a:cubicBezTo>
                    <a:cubicBezTo>
                      <a:pt x="104198" y="179650"/>
                      <a:pt x="106175" y="183022"/>
                      <a:pt x="109148" y="185252"/>
                    </a:cubicBezTo>
                    <a:cubicBezTo>
                      <a:pt x="110900" y="186566"/>
                      <a:pt x="112789" y="187713"/>
                      <a:pt x="114403" y="189193"/>
                    </a:cubicBezTo>
                    <a:cubicBezTo>
                      <a:pt x="118055" y="192541"/>
                      <a:pt x="121409" y="196200"/>
                      <a:pt x="124913" y="199704"/>
                    </a:cubicBezTo>
                    <a:cubicBezTo>
                      <a:pt x="126227" y="201018"/>
                      <a:pt x="127309" y="202614"/>
                      <a:pt x="128855" y="203645"/>
                    </a:cubicBezTo>
                    <a:cubicBezTo>
                      <a:pt x="130169" y="204521"/>
                      <a:pt x="131533" y="205326"/>
                      <a:pt x="132796" y="206273"/>
                    </a:cubicBezTo>
                    <a:cubicBezTo>
                      <a:pt x="136790" y="209269"/>
                      <a:pt x="140465" y="212699"/>
                      <a:pt x="144620" y="215469"/>
                    </a:cubicBezTo>
                    <a:cubicBezTo>
                      <a:pt x="147248" y="217221"/>
                      <a:pt x="149956" y="218856"/>
                      <a:pt x="152503" y="220724"/>
                    </a:cubicBezTo>
                    <a:cubicBezTo>
                      <a:pt x="156530" y="223677"/>
                      <a:pt x="160796" y="226390"/>
                      <a:pt x="164327" y="229921"/>
                    </a:cubicBezTo>
                    <a:cubicBezTo>
                      <a:pt x="173189" y="238783"/>
                      <a:pt x="168685" y="236629"/>
                      <a:pt x="176151" y="239118"/>
                    </a:cubicBezTo>
                    <a:cubicBezTo>
                      <a:pt x="177386" y="242821"/>
                      <a:pt x="177381" y="244764"/>
                      <a:pt x="181406" y="247000"/>
                    </a:cubicBezTo>
                    <a:cubicBezTo>
                      <a:pt x="183827" y="248345"/>
                      <a:pt x="189289" y="249628"/>
                      <a:pt x="189289" y="249628"/>
                    </a:cubicBezTo>
                    <a:cubicBezTo>
                      <a:pt x="189727" y="250942"/>
                      <a:pt x="189342" y="252996"/>
                      <a:pt x="190603" y="253569"/>
                    </a:cubicBezTo>
                    <a:cubicBezTo>
                      <a:pt x="199901" y="257795"/>
                      <a:pt x="203185" y="256290"/>
                      <a:pt x="211624" y="254883"/>
                    </a:cubicBezTo>
                    <a:cubicBezTo>
                      <a:pt x="212938" y="254445"/>
                      <a:pt x="214586" y="254548"/>
                      <a:pt x="215565" y="253569"/>
                    </a:cubicBezTo>
                    <a:cubicBezTo>
                      <a:pt x="216544" y="252590"/>
                      <a:pt x="216192" y="250830"/>
                      <a:pt x="216879" y="249628"/>
                    </a:cubicBezTo>
                    <a:cubicBezTo>
                      <a:pt x="217965" y="247727"/>
                      <a:pt x="219547" y="246155"/>
                      <a:pt x="220820" y="244373"/>
                    </a:cubicBezTo>
                    <a:cubicBezTo>
                      <a:pt x="221738" y="243088"/>
                      <a:pt x="222572" y="241745"/>
                      <a:pt x="223448" y="240431"/>
                    </a:cubicBezTo>
                    <a:cubicBezTo>
                      <a:pt x="225499" y="228130"/>
                      <a:pt x="225479" y="233504"/>
                      <a:pt x="222134" y="216783"/>
                    </a:cubicBezTo>
                    <a:cubicBezTo>
                      <a:pt x="221681" y="214518"/>
                      <a:pt x="220037" y="210375"/>
                      <a:pt x="218193" y="208900"/>
                    </a:cubicBezTo>
                    <a:cubicBezTo>
                      <a:pt x="217112" y="208035"/>
                      <a:pt x="215565" y="208025"/>
                      <a:pt x="214251" y="207587"/>
                    </a:cubicBezTo>
                    <a:cubicBezTo>
                      <a:pt x="211709" y="199960"/>
                      <a:pt x="214901" y="206686"/>
                      <a:pt x="206368" y="199704"/>
                    </a:cubicBezTo>
                    <a:cubicBezTo>
                      <a:pt x="194182" y="189733"/>
                      <a:pt x="203250" y="193409"/>
                      <a:pt x="194544" y="190507"/>
                    </a:cubicBezTo>
                    <a:cubicBezTo>
                      <a:pt x="193230" y="188317"/>
                      <a:pt x="192284" y="185860"/>
                      <a:pt x="190603" y="183938"/>
                    </a:cubicBezTo>
                    <a:cubicBezTo>
                      <a:pt x="181095" y="173071"/>
                      <a:pt x="189069" y="189516"/>
                      <a:pt x="177465" y="172114"/>
                    </a:cubicBezTo>
                    <a:cubicBezTo>
                      <a:pt x="173806" y="166627"/>
                      <a:pt x="175953" y="169290"/>
                      <a:pt x="170896" y="164231"/>
                    </a:cubicBezTo>
                    <a:cubicBezTo>
                      <a:pt x="167927" y="155327"/>
                      <a:pt x="172071" y="165798"/>
                      <a:pt x="163013" y="153721"/>
                    </a:cubicBezTo>
                    <a:cubicBezTo>
                      <a:pt x="158342" y="147493"/>
                      <a:pt x="165932" y="151191"/>
                      <a:pt x="157758" y="148466"/>
                    </a:cubicBezTo>
                    <a:cubicBezTo>
                      <a:pt x="154317" y="145024"/>
                      <a:pt x="151232" y="142228"/>
                      <a:pt x="148562" y="137956"/>
                    </a:cubicBezTo>
                    <a:cubicBezTo>
                      <a:pt x="147828" y="136781"/>
                      <a:pt x="148016" y="135166"/>
                      <a:pt x="147248" y="134014"/>
                    </a:cubicBezTo>
                    <a:cubicBezTo>
                      <a:pt x="146217" y="132468"/>
                      <a:pt x="144515" y="131484"/>
                      <a:pt x="143306" y="130073"/>
                    </a:cubicBezTo>
                    <a:cubicBezTo>
                      <a:pt x="141881" y="128411"/>
                      <a:pt x="141013" y="126260"/>
                      <a:pt x="139365" y="124818"/>
                    </a:cubicBezTo>
                    <a:cubicBezTo>
                      <a:pt x="137443" y="123136"/>
                      <a:pt x="134961" y="122229"/>
                      <a:pt x="132796" y="120876"/>
                    </a:cubicBezTo>
                    <a:cubicBezTo>
                      <a:pt x="131457" y="120039"/>
                      <a:pt x="130169" y="119125"/>
                      <a:pt x="128855" y="118249"/>
                    </a:cubicBezTo>
                    <a:cubicBezTo>
                      <a:pt x="127541" y="116059"/>
                      <a:pt x="126595" y="113602"/>
                      <a:pt x="124913" y="111680"/>
                    </a:cubicBezTo>
                    <a:cubicBezTo>
                      <a:pt x="123471" y="110032"/>
                      <a:pt x="121306" y="109180"/>
                      <a:pt x="119658" y="107738"/>
                    </a:cubicBezTo>
                    <a:cubicBezTo>
                      <a:pt x="117794" y="106107"/>
                      <a:pt x="116003" y="104374"/>
                      <a:pt x="114403" y="102483"/>
                    </a:cubicBezTo>
                    <a:cubicBezTo>
                      <a:pt x="111178" y="98671"/>
                      <a:pt x="109147" y="93725"/>
                      <a:pt x="105206" y="90659"/>
                    </a:cubicBezTo>
                    <a:lnTo>
                      <a:pt x="93382" y="81462"/>
                    </a:lnTo>
                    <a:cubicBezTo>
                      <a:pt x="91554" y="75978"/>
                      <a:pt x="91237" y="72257"/>
                      <a:pt x="86813" y="68324"/>
                    </a:cubicBezTo>
                    <a:cubicBezTo>
                      <a:pt x="84453" y="66226"/>
                      <a:pt x="81163" y="65302"/>
                      <a:pt x="78930" y="63069"/>
                    </a:cubicBezTo>
                    <a:cubicBezTo>
                      <a:pt x="74010" y="58149"/>
                      <a:pt x="76751" y="59716"/>
                      <a:pt x="71048" y="57814"/>
                    </a:cubicBezTo>
                    <a:cubicBezTo>
                      <a:pt x="70172" y="56500"/>
                      <a:pt x="69431" y="55086"/>
                      <a:pt x="68420" y="53873"/>
                    </a:cubicBezTo>
                    <a:cubicBezTo>
                      <a:pt x="65367" y="50210"/>
                      <a:pt x="63094" y="48893"/>
                      <a:pt x="59224" y="45990"/>
                    </a:cubicBezTo>
                    <a:cubicBezTo>
                      <a:pt x="56915" y="39063"/>
                      <a:pt x="59436" y="44669"/>
                      <a:pt x="53968" y="38107"/>
                    </a:cubicBezTo>
                    <a:cubicBezTo>
                      <a:pt x="51494" y="35138"/>
                      <a:pt x="51064" y="32318"/>
                      <a:pt x="47399" y="30224"/>
                    </a:cubicBezTo>
                    <a:cubicBezTo>
                      <a:pt x="45831" y="29328"/>
                      <a:pt x="43857" y="29482"/>
                      <a:pt x="42144" y="28911"/>
                    </a:cubicBezTo>
                    <a:cubicBezTo>
                      <a:pt x="39907" y="28165"/>
                      <a:pt x="37765" y="27159"/>
                      <a:pt x="35575" y="26283"/>
                    </a:cubicBezTo>
                    <a:cubicBezTo>
                      <a:pt x="34261" y="24969"/>
                      <a:pt x="33216" y="23316"/>
                      <a:pt x="31634" y="22342"/>
                    </a:cubicBezTo>
                    <a:cubicBezTo>
                      <a:pt x="27464" y="19776"/>
                      <a:pt x="18496" y="15773"/>
                      <a:pt x="18496" y="15773"/>
                    </a:cubicBezTo>
                    <a:cubicBezTo>
                      <a:pt x="15587" y="12864"/>
                      <a:pt x="14275" y="11035"/>
                      <a:pt x="10613" y="9204"/>
                    </a:cubicBezTo>
                    <a:cubicBezTo>
                      <a:pt x="9374" y="8585"/>
                      <a:pt x="7986" y="8328"/>
                      <a:pt x="6672" y="7890"/>
                    </a:cubicBezTo>
                    <a:cubicBezTo>
                      <a:pt x="5358" y="6576"/>
                      <a:pt x="3919" y="5376"/>
                      <a:pt x="2730" y="3949"/>
                    </a:cubicBezTo>
                    <a:cubicBezTo>
                      <a:pt x="1719" y="2736"/>
                      <a:pt x="1569" y="594"/>
                      <a:pt x="103" y="7"/>
                    </a:cubicBezTo>
                    <a:cubicBezTo>
                      <a:pt x="-1183" y="-507"/>
                      <a:pt x="9956" y="26283"/>
                      <a:pt x="11927" y="3153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4" name="Freeform: Shape 53">
                <a:extLst>
                  <a:ext uri="{FF2B5EF4-FFF2-40B4-BE49-F238E27FC236}">
                    <a16:creationId xmlns:a16="http://schemas.microsoft.com/office/drawing/2014/main" id="{EEA7DF80-6ACD-485F-869C-5ACF9A3D0D0C}"/>
                  </a:ext>
                </a:extLst>
              </p:cNvPr>
              <p:cNvSpPr/>
              <p:nvPr/>
            </p:nvSpPr>
            <p:spPr>
              <a:xfrm>
                <a:off x="7076064" y="4051002"/>
                <a:ext cx="224684" cy="261445"/>
              </a:xfrm>
              <a:custGeom>
                <a:avLst/>
                <a:gdLst>
                  <a:gd name="connsiteX0" fmla="*/ 187898 w 224684"/>
                  <a:gd name="connsiteY0" fmla="*/ 0 h 261445"/>
                  <a:gd name="connsiteX1" fmla="*/ 187898 w 224684"/>
                  <a:gd name="connsiteY1" fmla="*/ 0 h 261445"/>
                  <a:gd name="connsiteX2" fmla="*/ 182643 w 224684"/>
                  <a:gd name="connsiteY2" fmla="*/ 10510 h 261445"/>
                  <a:gd name="connsiteX3" fmla="*/ 178702 w 224684"/>
                  <a:gd name="connsiteY3" fmla="*/ 11824 h 261445"/>
                  <a:gd name="connsiteX4" fmla="*/ 172133 w 224684"/>
                  <a:gd name="connsiteY4" fmla="*/ 15765 h 261445"/>
                  <a:gd name="connsiteX5" fmla="*/ 170819 w 224684"/>
                  <a:gd name="connsiteY5" fmla="*/ 19707 h 261445"/>
                  <a:gd name="connsiteX6" fmla="*/ 166877 w 224684"/>
                  <a:gd name="connsiteY6" fmla="*/ 22334 h 261445"/>
                  <a:gd name="connsiteX7" fmla="*/ 158995 w 224684"/>
                  <a:gd name="connsiteY7" fmla="*/ 28903 h 261445"/>
                  <a:gd name="connsiteX8" fmla="*/ 155053 w 224684"/>
                  <a:gd name="connsiteY8" fmla="*/ 36786 h 261445"/>
                  <a:gd name="connsiteX9" fmla="*/ 151112 w 224684"/>
                  <a:gd name="connsiteY9" fmla="*/ 43355 h 261445"/>
                  <a:gd name="connsiteX10" fmla="*/ 147170 w 224684"/>
                  <a:gd name="connsiteY10" fmla="*/ 47296 h 261445"/>
                  <a:gd name="connsiteX11" fmla="*/ 143229 w 224684"/>
                  <a:gd name="connsiteY11" fmla="*/ 52552 h 261445"/>
                  <a:gd name="connsiteX12" fmla="*/ 139288 w 224684"/>
                  <a:gd name="connsiteY12" fmla="*/ 59120 h 261445"/>
                  <a:gd name="connsiteX13" fmla="*/ 134033 w 224684"/>
                  <a:gd name="connsiteY13" fmla="*/ 63062 h 261445"/>
                  <a:gd name="connsiteX14" fmla="*/ 131405 w 224684"/>
                  <a:gd name="connsiteY14" fmla="*/ 67003 h 261445"/>
                  <a:gd name="connsiteX15" fmla="*/ 122208 w 224684"/>
                  <a:gd name="connsiteY15" fmla="*/ 76200 h 261445"/>
                  <a:gd name="connsiteX16" fmla="*/ 114326 w 224684"/>
                  <a:gd name="connsiteY16" fmla="*/ 84083 h 261445"/>
                  <a:gd name="connsiteX17" fmla="*/ 105129 w 224684"/>
                  <a:gd name="connsiteY17" fmla="*/ 95907 h 261445"/>
                  <a:gd name="connsiteX18" fmla="*/ 99874 w 224684"/>
                  <a:gd name="connsiteY18" fmla="*/ 98534 h 261445"/>
                  <a:gd name="connsiteX19" fmla="*/ 97246 w 224684"/>
                  <a:gd name="connsiteY19" fmla="*/ 102476 h 261445"/>
                  <a:gd name="connsiteX20" fmla="*/ 93305 w 224684"/>
                  <a:gd name="connsiteY20" fmla="*/ 106417 h 261445"/>
                  <a:gd name="connsiteX21" fmla="*/ 86736 w 224684"/>
                  <a:gd name="connsiteY21" fmla="*/ 112986 h 261445"/>
                  <a:gd name="connsiteX22" fmla="*/ 85422 w 224684"/>
                  <a:gd name="connsiteY22" fmla="*/ 116927 h 261445"/>
                  <a:gd name="connsiteX23" fmla="*/ 84108 w 224684"/>
                  <a:gd name="connsiteY23" fmla="*/ 122183 h 261445"/>
                  <a:gd name="connsiteX24" fmla="*/ 81481 w 224684"/>
                  <a:gd name="connsiteY24" fmla="*/ 126124 h 261445"/>
                  <a:gd name="connsiteX25" fmla="*/ 80167 w 224684"/>
                  <a:gd name="connsiteY25" fmla="*/ 132693 h 261445"/>
                  <a:gd name="connsiteX26" fmla="*/ 76226 w 224684"/>
                  <a:gd name="connsiteY26" fmla="*/ 134007 h 261445"/>
                  <a:gd name="connsiteX27" fmla="*/ 74912 w 224684"/>
                  <a:gd name="connsiteY27" fmla="*/ 139262 h 261445"/>
                  <a:gd name="connsiteX28" fmla="*/ 70970 w 224684"/>
                  <a:gd name="connsiteY28" fmla="*/ 143203 h 261445"/>
                  <a:gd name="connsiteX29" fmla="*/ 68343 w 224684"/>
                  <a:gd name="connsiteY29" fmla="*/ 147145 h 261445"/>
                  <a:gd name="connsiteX30" fmla="*/ 59146 w 224684"/>
                  <a:gd name="connsiteY30" fmla="*/ 151086 h 261445"/>
                  <a:gd name="connsiteX31" fmla="*/ 47322 w 224684"/>
                  <a:gd name="connsiteY31" fmla="*/ 156341 h 261445"/>
                  <a:gd name="connsiteX32" fmla="*/ 38126 w 224684"/>
                  <a:gd name="connsiteY32" fmla="*/ 160283 h 261445"/>
                  <a:gd name="connsiteX33" fmla="*/ 5281 w 224684"/>
                  <a:gd name="connsiteY33" fmla="*/ 162910 h 261445"/>
                  <a:gd name="connsiteX34" fmla="*/ 1339 w 224684"/>
                  <a:gd name="connsiteY34" fmla="*/ 164224 h 261445"/>
                  <a:gd name="connsiteX35" fmla="*/ 26 w 224684"/>
                  <a:gd name="connsiteY35" fmla="*/ 168165 h 261445"/>
                  <a:gd name="connsiteX36" fmla="*/ 3967 w 224684"/>
                  <a:gd name="connsiteY36" fmla="*/ 185245 h 261445"/>
                  <a:gd name="connsiteX37" fmla="*/ 21046 w 224684"/>
                  <a:gd name="connsiteY37" fmla="*/ 194441 h 261445"/>
                  <a:gd name="connsiteX38" fmla="*/ 27615 w 224684"/>
                  <a:gd name="connsiteY38" fmla="*/ 203638 h 261445"/>
                  <a:gd name="connsiteX39" fmla="*/ 32870 w 224684"/>
                  <a:gd name="connsiteY39" fmla="*/ 211520 h 261445"/>
                  <a:gd name="connsiteX40" fmla="*/ 39439 w 224684"/>
                  <a:gd name="connsiteY40" fmla="*/ 220717 h 261445"/>
                  <a:gd name="connsiteX41" fmla="*/ 42067 w 224684"/>
                  <a:gd name="connsiteY41" fmla="*/ 224658 h 261445"/>
                  <a:gd name="connsiteX42" fmla="*/ 46008 w 224684"/>
                  <a:gd name="connsiteY42" fmla="*/ 225972 h 261445"/>
                  <a:gd name="connsiteX43" fmla="*/ 49950 w 224684"/>
                  <a:gd name="connsiteY43" fmla="*/ 228600 h 261445"/>
                  <a:gd name="connsiteX44" fmla="*/ 57833 w 224684"/>
                  <a:gd name="connsiteY44" fmla="*/ 231227 h 261445"/>
                  <a:gd name="connsiteX45" fmla="*/ 73598 w 224684"/>
                  <a:gd name="connsiteY45" fmla="*/ 237796 h 261445"/>
                  <a:gd name="connsiteX46" fmla="*/ 80167 w 224684"/>
                  <a:gd name="connsiteY46" fmla="*/ 240424 h 261445"/>
                  <a:gd name="connsiteX47" fmla="*/ 93305 w 224684"/>
                  <a:gd name="connsiteY47" fmla="*/ 244365 h 261445"/>
                  <a:gd name="connsiteX48" fmla="*/ 111698 w 224684"/>
                  <a:gd name="connsiteY48" fmla="*/ 250934 h 261445"/>
                  <a:gd name="connsiteX49" fmla="*/ 122208 w 224684"/>
                  <a:gd name="connsiteY49" fmla="*/ 256189 h 261445"/>
                  <a:gd name="connsiteX50" fmla="*/ 134033 w 224684"/>
                  <a:gd name="connsiteY50" fmla="*/ 261445 h 261445"/>
                  <a:gd name="connsiteX51" fmla="*/ 139288 w 224684"/>
                  <a:gd name="connsiteY51" fmla="*/ 258817 h 261445"/>
                  <a:gd name="connsiteX52" fmla="*/ 140602 w 224684"/>
                  <a:gd name="connsiteY52" fmla="*/ 250934 h 261445"/>
                  <a:gd name="connsiteX53" fmla="*/ 143229 w 224684"/>
                  <a:gd name="connsiteY53" fmla="*/ 243052 h 261445"/>
                  <a:gd name="connsiteX54" fmla="*/ 145857 w 224684"/>
                  <a:gd name="connsiteY54" fmla="*/ 233855 h 261445"/>
                  <a:gd name="connsiteX55" fmla="*/ 148484 w 224684"/>
                  <a:gd name="connsiteY55" fmla="*/ 229914 h 261445"/>
                  <a:gd name="connsiteX56" fmla="*/ 152426 w 224684"/>
                  <a:gd name="connsiteY56" fmla="*/ 220717 h 261445"/>
                  <a:gd name="connsiteX57" fmla="*/ 157681 w 224684"/>
                  <a:gd name="connsiteY57" fmla="*/ 211520 h 261445"/>
                  <a:gd name="connsiteX58" fmla="*/ 161622 w 224684"/>
                  <a:gd name="connsiteY58" fmla="*/ 203638 h 261445"/>
                  <a:gd name="connsiteX59" fmla="*/ 162936 w 224684"/>
                  <a:gd name="connsiteY59" fmla="*/ 199696 h 261445"/>
                  <a:gd name="connsiteX60" fmla="*/ 170819 w 224684"/>
                  <a:gd name="connsiteY60" fmla="*/ 191814 h 261445"/>
                  <a:gd name="connsiteX61" fmla="*/ 173446 w 224684"/>
                  <a:gd name="connsiteY61" fmla="*/ 187872 h 261445"/>
                  <a:gd name="connsiteX62" fmla="*/ 174760 w 224684"/>
                  <a:gd name="connsiteY62" fmla="*/ 183931 h 261445"/>
                  <a:gd name="connsiteX63" fmla="*/ 178702 w 224684"/>
                  <a:gd name="connsiteY63" fmla="*/ 181303 h 261445"/>
                  <a:gd name="connsiteX64" fmla="*/ 181329 w 224684"/>
                  <a:gd name="connsiteY64" fmla="*/ 177362 h 261445"/>
                  <a:gd name="connsiteX65" fmla="*/ 185270 w 224684"/>
                  <a:gd name="connsiteY65" fmla="*/ 173420 h 261445"/>
                  <a:gd name="connsiteX66" fmla="*/ 186584 w 224684"/>
                  <a:gd name="connsiteY66" fmla="*/ 169479 h 261445"/>
                  <a:gd name="connsiteX67" fmla="*/ 190526 w 224684"/>
                  <a:gd name="connsiteY67" fmla="*/ 166852 h 261445"/>
                  <a:gd name="connsiteX68" fmla="*/ 194467 w 224684"/>
                  <a:gd name="connsiteY68" fmla="*/ 162910 h 261445"/>
                  <a:gd name="connsiteX69" fmla="*/ 202350 w 224684"/>
                  <a:gd name="connsiteY69" fmla="*/ 155027 h 261445"/>
                  <a:gd name="connsiteX70" fmla="*/ 206291 w 224684"/>
                  <a:gd name="connsiteY70" fmla="*/ 135320 h 261445"/>
                  <a:gd name="connsiteX71" fmla="*/ 199722 w 224684"/>
                  <a:gd name="connsiteY71" fmla="*/ 134007 h 261445"/>
                  <a:gd name="connsiteX72" fmla="*/ 194467 w 224684"/>
                  <a:gd name="connsiteY72" fmla="*/ 131379 h 261445"/>
                  <a:gd name="connsiteX73" fmla="*/ 191839 w 224684"/>
                  <a:gd name="connsiteY73" fmla="*/ 127438 h 261445"/>
                  <a:gd name="connsiteX74" fmla="*/ 187898 w 224684"/>
                  <a:gd name="connsiteY74" fmla="*/ 126124 h 261445"/>
                  <a:gd name="connsiteX75" fmla="*/ 180015 w 224684"/>
                  <a:gd name="connsiteY75" fmla="*/ 120869 h 261445"/>
                  <a:gd name="connsiteX76" fmla="*/ 181329 w 224684"/>
                  <a:gd name="connsiteY76" fmla="*/ 107731 h 261445"/>
                  <a:gd name="connsiteX77" fmla="*/ 182643 w 224684"/>
                  <a:gd name="connsiteY77" fmla="*/ 101162 h 261445"/>
                  <a:gd name="connsiteX78" fmla="*/ 189212 w 224684"/>
                  <a:gd name="connsiteY78" fmla="*/ 91965 h 261445"/>
                  <a:gd name="connsiteX79" fmla="*/ 195781 w 224684"/>
                  <a:gd name="connsiteY79" fmla="*/ 84083 h 261445"/>
                  <a:gd name="connsiteX80" fmla="*/ 197095 w 224684"/>
                  <a:gd name="connsiteY80" fmla="*/ 78827 h 261445"/>
                  <a:gd name="connsiteX81" fmla="*/ 204977 w 224684"/>
                  <a:gd name="connsiteY81" fmla="*/ 69631 h 261445"/>
                  <a:gd name="connsiteX82" fmla="*/ 208919 w 224684"/>
                  <a:gd name="connsiteY82" fmla="*/ 60434 h 261445"/>
                  <a:gd name="connsiteX83" fmla="*/ 211546 w 224684"/>
                  <a:gd name="connsiteY83" fmla="*/ 56493 h 261445"/>
                  <a:gd name="connsiteX84" fmla="*/ 215488 w 224684"/>
                  <a:gd name="connsiteY84" fmla="*/ 53865 h 261445"/>
                  <a:gd name="connsiteX85" fmla="*/ 220743 w 224684"/>
                  <a:gd name="connsiteY85" fmla="*/ 48610 h 261445"/>
                  <a:gd name="connsiteX86" fmla="*/ 224684 w 224684"/>
                  <a:gd name="connsiteY86" fmla="*/ 40727 h 261445"/>
                  <a:gd name="connsiteX87" fmla="*/ 218115 w 224684"/>
                  <a:gd name="connsiteY87" fmla="*/ 30217 h 261445"/>
                  <a:gd name="connsiteX88" fmla="*/ 215488 w 224684"/>
                  <a:gd name="connsiteY88" fmla="*/ 26276 h 261445"/>
                  <a:gd name="connsiteX89" fmla="*/ 207605 w 224684"/>
                  <a:gd name="connsiteY89" fmla="*/ 21020 h 261445"/>
                  <a:gd name="connsiteX90" fmla="*/ 203664 w 224684"/>
                  <a:gd name="connsiteY90" fmla="*/ 17079 h 261445"/>
                  <a:gd name="connsiteX91" fmla="*/ 187898 w 224684"/>
                  <a:gd name="connsiteY91" fmla="*/ 0 h 26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24684" h="261445">
                    <a:moveTo>
                      <a:pt x="187898" y="0"/>
                    </a:moveTo>
                    <a:lnTo>
                      <a:pt x="187898" y="0"/>
                    </a:lnTo>
                    <a:cubicBezTo>
                      <a:pt x="186146" y="3503"/>
                      <a:pt x="185048" y="7418"/>
                      <a:pt x="182643" y="10510"/>
                    </a:cubicBezTo>
                    <a:cubicBezTo>
                      <a:pt x="181793" y="11603"/>
                      <a:pt x="179941" y="11205"/>
                      <a:pt x="178702" y="11824"/>
                    </a:cubicBezTo>
                    <a:cubicBezTo>
                      <a:pt x="176418" y="12966"/>
                      <a:pt x="174323" y="14451"/>
                      <a:pt x="172133" y="15765"/>
                    </a:cubicBezTo>
                    <a:cubicBezTo>
                      <a:pt x="171695" y="17079"/>
                      <a:pt x="171684" y="18626"/>
                      <a:pt x="170819" y="19707"/>
                    </a:cubicBezTo>
                    <a:cubicBezTo>
                      <a:pt x="169832" y="20940"/>
                      <a:pt x="168090" y="21323"/>
                      <a:pt x="166877" y="22334"/>
                    </a:cubicBezTo>
                    <a:cubicBezTo>
                      <a:pt x="156756" y="30768"/>
                      <a:pt x="168785" y="22377"/>
                      <a:pt x="158995" y="28903"/>
                    </a:cubicBezTo>
                    <a:cubicBezTo>
                      <a:pt x="156968" y="34983"/>
                      <a:pt x="158693" y="30963"/>
                      <a:pt x="155053" y="36786"/>
                    </a:cubicBezTo>
                    <a:cubicBezTo>
                      <a:pt x="153700" y="38951"/>
                      <a:pt x="152644" y="41312"/>
                      <a:pt x="151112" y="43355"/>
                    </a:cubicBezTo>
                    <a:cubicBezTo>
                      <a:pt x="149997" y="44841"/>
                      <a:pt x="148379" y="45885"/>
                      <a:pt x="147170" y="47296"/>
                    </a:cubicBezTo>
                    <a:cubicBezTo>
                      <a:pt x="145745" y="48959"/>
                      <a:pt x="144444" y="50730"/>
                      <a:pt x="143229" y="52552"/>
                    </a:cubicBezTo>
                    <a:cubicBezTo>
                      <a:pt x="141813" y="54676"/>
                      <a:pt x="140969" y="57198"/>
                      <a:pt x="139288" y="59120"/>
                    </a:cubicBezTo>
                    <a:cubicBezTo>
                      <a:pt x="137846" y="60768"/>
                      <a:pt x="135581" y="61514"/>
                      <a:pt x="134033" y="63062"/>
                    </a:cubicBezTo>
                    <a:cubicBezTo>
                      <a:pt x="132917" y="64178"/>
                      <a:pt x="132461" y="65829"/>
                      <a:pt x="131405" y="67003"/>
                    </a:cubicBezTo>
                    <a:cubicBezTo>
                      <a:pt x="128505" y="70225"/>
                      <a:pt x="125274" y="73134"/>
                      <a:pt x="122208" y="76200"/>
                    </a:cubicBezTo>
                    <a:cubicBezTo>
                      <a:pt x="119581" y="78828"/>
                      <a:pt x="116388" y="80991"/>
                      <a:pt x="114326" y="84083"/>
                    </a:cubicBezTo>
                    <a:cubicBezTo>
                      <a:pt x="111860" y="87782"/>
                      <a:pt x="109055" y="93103"/>
                      <a:pt x="105129" y="95907"/>
                    </a:cubicBezTo>
                    <a:cubicBezTo>
                      <a:pt x="103535" y="97045"/>
                      <a:pt x="101626" y="97658"/>
                      <a:pt x="99874" y="98534"/>
                    </a:cubicBezTo>
                    <a:cubicBezTo>
                      <a:pt x="98998" y="99848"/>
                      <a:pt x="98257" y="101263"/>
                      <a:pt x="97246" y="102476"/>
                    </a:cubicBezTo>
                    <a:cubicBezTo>
                      <a:pt x="96057" y="103903"/>
                      <a:pt x="94385" y="104905"/>
                      <a:pt x="93305" y="106417"/>
                    </a:cubicBezTo>
                    <a:cubicBezTo>
                      <a:pt x="88232" y="113519"/>
                      <a:pt x="93826" y="110622"/>
                      <a:pt x="86736" y="112986"/>
                    </a:cubicBezTo>
                    <a:cubicBezTo>
                      <a:pt x="86298" y="114300"/>
                      <a:pt x="85802" y="115596"/>
                      <a:pt x="85422" y="116927"/>
                    </a:cubicBezTo>
                    <a:cubicBezTo>
                      <a:pt x="84926" y="118663"/>
                      <a:pt x="84819" y="120523"/>
                      <a:pt x="84108" y="122183"/>
                    </a:cubicBezTo>
                    <a:cubicBezTo>
                      <a:pt x="83486" y="123634"/>
                      <a:pt x="82357" y="124810"/>
                      <a:pt x="81481" y="126124"/>
                    </a:cubicBezTo>
                    <a:cubicBezTo>
                      <a:pt x="81043" y="128314"/>
                      <a:pt x="81406" y="130835"/>
                      <a:pt x="80167" y="132693"/>
                    </a:cubicBezTo>
                    <a:cubicBezTo>
                      <a:pt x="79399" y="133845"/>
                      <a:pt x="77091" y="132926"/>
                      <a:pt x="76226" y="134007"/>
                    </a:cubicBezTo>
                    <a:cubicBezTo>
                      <a:pt x="75098" y="135417"/>
                      <a:pt x="75808" y="137694"/>
                      <a:pt x="74912" y="139262"/>
                    </a:cubicBezTo>
                    <a:cubicBezTo>
                      <a:pt x="73990" y="140875"/>
                      <a:pt x="72159" y="141776"/>
                      <a:pt x="70970" y="143203"/>
                    </a:cubicBezTo>
                    <a:cubicBezTo>
                      <a:pt x="69959" y="144416"/>
                      <a:pt x="69459" y="146028"/>
                      <a:pt x="68343" y="147145"/>
                    </a:cubicBezTo>
                    <a:cubicBezTo>
                      <a:pt x="65320" y="150168"/>
                      <a:pt x="63165" y="150081"/>
                      <a:pt x="59146" y="151086"/>
                    </a:cubicBezTo>
                    <a:cubicBezTo>
                      <a:pt x="47549" y="158819"/>
                      <a:pt x="66090" y="146955"/>
                      <a:pt x="47322" y="156341"/>
                    </a:cubicBezTo>
                    <a:cubicBezTo>
                      <a:pt x="45551" y="157227"/>
                      <a:pt x="40586" y="160019"/>
                      <a:pt x="38126" y="160283"/>
                    </a:cubicBezTo>
                    <a:cubicBezTo>
                      <a:pt x="27205" y="161453"/>
                      <a:pt x="16229" y="162034"/>
                      <a:pt x="5281" y="162910"/>
                    </a:cubicBezTo>
                    <a:cubicBezTo>
                      <a:pt x="3967" y="163348"/>
                      <a:pt x="2318" y="163245"/>
                      <a:pt x="1339" y="164224"/>
                    </a:cubicBezTo>
                    <a:cubicBezTo>
                      <a:pt x="360" y="165203"/>
                      <a:pt x="26" y="166780"/>
                      <a:pt x="26" y="168165"/>
                    </a:cubicBezTo>
                    <a:cubicBezTo>
                      <a:pt x="26" y="170121"/>
                      <a:pt x="-575" y="182217"/>
                      <a:pt x="3967" y="185245"/>
                    </a:cubicBezTo>
                    <a:cubicBezTo>
                      <a:pt x="9347" y="188832"/>
                      <a:pt x="15353" y="191376"/>
                      <a:pt x="21046" y="194441"/>
                    </a:cubicBezTo>
                    <a:cubicBezTo>
                      <a:pt x="26750" y="205848"/>
                      <a:pt x="20159" y="194051"/>
                      <a:pt x="27615" y="203638"/>
                    </a:cubicBezTo>
                    <a:cubicBezTo>
                      <a:pt x="29554" y="206131"/>
                      <a:pt x="31118" y="208893"/>
                      <a:pt x="32870" y="211520"/>
                    </a:cubicBezTo>
                    <a:cubicBezTo>
                      <a:pt x="39059" y="220803"/>
                      <a:pt x="31298" y="209320"/>
                      <a:pt x="39439" y="220717"/>
                    </a:cubicBezTo>
                    <a:cubicBezTo>
                      <a:pt x="40357" y="222002"/>
                      <a:pt x="40834" y="223672"/>
                      <a:pt x="42067" y="224658"/>
                    </a:cubicBezTo>
                    <a:cubicBezTo>
                      <a:pt x="43148" y="225523"/>
                      <a:pt x="44769" y="225353"/>
                      <a:pt x="46008" y="225972"/>
                    </a:cubicBezTo>
                    <a:cubicBezTo>
                      <a:pt x="47420" y="226678"/>
                      <a:pt x="48507" y="227959"/>
                      <a:pt x="49950" y="228600"/>
                    </a:cubicBezTo>
                    <a:cubicBezTo>
                      <a:pt x="52481" y="229725"/>
                      <a:pt x="57833" y="231227"/>
                      <a:pt x="57833" y="231227"/>
                    </a:cubicBezTo>
                    <a:cubicBezTo>
                      <a:pt x="66497" y="237005"/>
                      <a:pt x="56942" y="231133"/>
                      <a:pt x="73598" y="237796"/>
                    </a:cubicBezTo>
                    <a:cubicBezTo>
                      <a:pt x="75788" y="238672"/>
                      <a:pt x="77959" y="239596"/>
                      <a:pt x="80167" y="240424"/>
                    </a:cubicBezTo>
                    <a:cubicBezTo>
                      <a:pt x="83888" y="241820"/>
                      <a:pt x="90246" y="243491"/>
                      <a:pt x="93305" y="244365"/>
                    </a:cubicBezTo>
                    <a:cubicBezTo>
                      <a:pt x="106708" y="255087"/>
                      <a:pt x="91801" y="245082"/>
                      <a:pt x="111698" y="250934"/>
                    </a:cubicBezTo>
                    <a:cubicBezTo>
                      <a:pt x="115456" y="252039"/>
                      <a:pt x="118492" y="254950"/>
                      <a:pt x="122208" y="256189"/>
                    </a:cubicBezTo>
                    <a:cubicBezTo>
                      <a:pt x="131589" y="259316"/>
                      <a:pt x="127786" y="257281"/>
                      <a:pt x="134033" y="261445"/>
                    </a:cubicBezTo>
                    <a:cubicBezTo>
                      <a:pt x="135785" y="260569"/>
                      <a:pt x="138250" y="260478"/>
                      <a:pt x="139288" y="258817"/>
                    </a:cubicBezTo>
                    <a:cubicBezTo>
                      <a:pt x="140700" y="256558"/>
                      <a:pt x="139956" y="253518"/>
                      <a:pt x="140602" y="250934"/>
                    </a:cubicBezTo>
                    <a:cubicBezTo>
                      <a:pt x="141274" y="248247"/>
                      <a:pt x="142433" y="245705"/>
                      <a:pt x="143229" y="243052"/>
                    </a:cubicBezTo>
                    <a:cubicBezTo>
                      <a:pt x="143861" y="240945"/>
                      <a:pt x="144752" y="236065"/>
                      <a:pt x="145857" y="233855"/>
                    </a:cubicBezTo>
                    <a:cubicBezTo>
                      <a:pt x="146563" y="232443"/>
                      <a:pt x="147608" y="231228"/>
                      <a:pt x="148484" y="229914"/>
                    </a:cubicBezTo>
                    <a:cubicBezTo>
                      <a:pt x="152258" y="214818"/>
                      <a:pt x="146980" y="233425"/>
                      <a:pt x="152426" y="220717"/>
                    </a:cubicBezTo>
                    <a:cubicBezTo>
                      <a:pt x="156397" y="211452"/>
                      <a:pt x="150191" y="219010"/>
                      <a:pt x="157681" y="211520"/>
                    </a:cubicBezTo>
                    <a:cubicBezTo>
                      <a:pt x="160985" y="201611"/>
                      <a:pt x="156527" y="213828"/>
                      <a:pt x="161622" y="203638"/>
                    </a:cubicBezTo>
                    <a:cubicBezTo>
                      <a:pt x="162241" y="202399"/>
                      <a:pt x="162086" y="200789"/>
                      <a:pt x="162936" y="199696"/>
                    </a:cubicBezTo>
                    <a:cubicBezTo>
                      <a:pt x="165217" y="196763"/>
                      <a:pt x="168758" y="194906"/>
                      <a:pt x="170819" y="191814"/>
                    </a:cubicBezTo>
                    <a:cubicBezTo>
                      <a:pt x="171695" y="190500"/>
                      <a:pt x="172740" y="189284"/>
                      <a:pt x="173446" y="187872"/>
                    </a:cubicBezTo>
                    <a:cubicBezTo>
                      <a:pt x="174065" y="186633"/>
                      <a:pt x="173895" y="185012"/>
                      <a:pt x="174760" y="183931"/>
                    </a:cubicBezTo>
                    <a:cubicBezTo>
                      <a:pt x="175747" y="182698"/>
                      <a:pt x="177388" y="182179"/>
                      <a:pt x="178702" y="181303"/>
                    </a:cubicBezTo>
                    <a:cubicBezTo>
                      <a:pt x="179578" y="179989"/>
                      <a:pt x="180318" y="178575"/>
                      <a:pt x="181329" y="177362"/>
                    </a:cubicBezTo>
                    <a:cubicBezTo>
                      <a:pt x="182518" y="175935"/>
                      <a:pt x="184239" y="174966"/>
                      <a:pt x="185270" y="173420"/>
                    </a:cubicBezTo>
                    <a:cubicBezTo>
                      <a:pt x="186038" y="172268"/>
                      <a:pt x="185719" y="170560"/>
                      <a:pt x="186584" y="169479"/>
                    </a:cubicBezTo>
                    <a:cubicBezTo>
                      <a:pt x="187571" y="168246"/>
                      <a:pt x="189313" y="167863"/>
                      <a:pt x="190526" y="166852"/>
                    </a:cubicBezTo>
                    <a:cubicBezTo>
                      <a:pt x="191953" y="165663"/>
                      <a:pt x="193352" y="164397"/>
                      <a:pt x="194467" y="162910"/>
                    </a:cubicBezTo>
                    <a:cubicBezTo>
                      <a:pt x="200671" y="154636"/>
                      <a:pt x="195144" y="157429"/>
                      <a:pt x="202350" y="155027"/>
                    </a:cubicBezTo>
                    <a:cubicBezTo>
                      <a:pt x="204974" y="149779"/>
                      <a:pt x="211334" y="142044"/>
                      <a:pt x="206291" y="135320"/>
                    </a:cubicBezTo>
                    <a:cubicBezTo>
                      <a:pt x="204951" y="133534"/>
                      <a:pt x="201912" y="134445"/>
                      <a:pt x="199722" y="134007"/>
                    </a:cubicBezTo>
                    <a:cubicBezTo>
                      <a:pt x="197970" y="133131"/>
                      <a:pt x="195972" y="132633"/>
                      <a:pt x="194467" y="131379"/>
                    </a:cubicBezTo>
                    <a:cubicBezTo>
                      <a:pt x="193254" y="130368"/>
                      <a:pt x="193072" y="128424"/>
                      <a:pt x="191839" y="127438"/>
                    </a:cubicBezTo>
                    <a:cubicBezTo>
                      <a:pt x="190758" y="126573"/>
                      <a:pt x="189108" y="126797"/>
                      <a:pt x="187898" y="126124"/>
                    </a:cubicBezTo>
                    <a:cubicBezTo>
                      <a:pt x="185137" y="124590"/>
                      <a:pt x="180015" y="120869"/>
                      <a:pt x="180015" y="120869"/>
                    </a:cubicBezTo>
                    <a:cubicBezTo>
                      <a:pt x="177601" y="113623"/>
                      <a:pt x="178536" y="118903"/>
                      <a:pt x="181329" y="107731"/>
                    </a:cubicBezTo>
                    <a:cubicBezTo>
                      <a:pt x="181871" y="105565"/>
                      <a:pt x="181859" y="103253"/>
                      <a:pt x="182643" y="101162"/>
                    </a:cubicBezTo>
                    <a:cubicBezTo>
                      <a:pt x="183125" y="99876"/>
                      <a:pt x="188981" y="92274"/>
                      <a:pt x="189212" y="91965"/>
                    </a:cubicBezTo>
                    <a:cubicBezTo>
                      <a:pt x="192602" y="75018"/>
                      <a:pt x="186968" y="92896"/>
                      <a:pt x="195781" y="84083"/>
                    </a:cubicBezTo>
                    <a:cubicBezTo>
                      <a:pt x="197058" y="82806"/>
                      <a:pt x="196384" y="80487"/>
                      <a:pt x="197095" y="78827"/>
                    </a:cubicBezTo>
                    <a:cubicBezTo>
                      <a:pt x="198596" y="75325"/>
                      <a:pt x="202529" y="72079"/>
                      <a:pt x="204977" y="69631"/>
                    </a:cubicBezTo>
                    <a:cubicBezTo>
                      <a:pt x="206452" y="65207"/>
                      <a:pt x="206320" y="64982"/>
                      <a:pt x="208919" y="60434"/>
                    </a:cubicBezTo>
                    <a:cubicBezTo>
                      <a:pt x="209702" y="59063"/>
                      <a:pt x="210430" y="57609"/>
                      <a:pt x="211546" y="56493"/>
                    </a:cubicBezTo>
                    <a:cubicBezTo>
                      <a:pt x="212663" y="55376"/>
                      <a:pt x="214174" y="54741"/>
                      <a:pt x="215488" y="53865"/>
                    </a:cubicBezTo>
                    <a:cubicBezTo>
                      <a:pt x="218355" y="45266"/>
                      <a:pt x="214373" y="53706"/>
                      <a:pt x="220743" y="48610"/>
                    </a:cubicBezTo>
                    <a:cubicBezTo>
                      <a:pt x="223058" y="46758"/>
                      <a:pt x="223819" y="43323"/>
                      <a:pt x="224684" y="40727"/>
                    </a:cubicBezTo>
                    <a:cubicBezTo>
                      <a:pt x="220272" y="29693"/>
                      <a:pt x="224588" y="37984"/>
                      <a:pt x="218115" y="30217"/>
                    </a:cubicBezTo>
                    <a:cubicBezTo>
                      <a:pt x="217104" y="29004"/>
                      <a:pt x="216676" y="27316"/>
                      <a:pt x="215488" y="26276"/>
                    </a:cubicBezTo>
                    <a:cubicBezTo>
                      <a:pt x="213111" y="24196"/>
                      <a:pt x="209838" y="23253"/>
                      <a:pt x="207605" y="21020"/>
                    </a:cubicBezTo>
                    <a:cubicBezTo>
                      <a:pt x="206291" y="19706"/>
                      <a:pt x="205130" y="18220"/>
                      <a:pt x="203664" y="17079"/>
                    </a:cubicBezTo>
                    <a:cubicBezTo>
                      <a:pt x="201171" y="15140"/>
                      <a:pt x="190526" y="2846"/>
                      <a:pt x="187898"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5" name="Freeform: Shape 54">
                <a:extLst>
                  <a:ext uri="{FF2B5EF4-FFF2-40B4-BE49-F238E27FC236}">
                    <a16:creationId xmlns:a16="http://schemas.microsoft.com/office/drawing/2014/main" id="{1449DD7C-61BC-4322-B933-4D3B0481ACEE}"/>
                  </a:ext>
                </a:extLst>
              </p:cNvPr>
              <p:cNvSpPr/>
              <p:nvPr/>
            </p:nvSpPr>
            <p:spPr>
              <a:xfrm>
                <a:off x="7337534" y="3753658"/>
                <a:ext cx="58152" cy="160709"/>
              </a:xfrm>
              <a:custGeom>
                <a:avLst/>
                <a:gdLst>
                  <a:gd name="connsiteX0" fmla="*/ 47297 w 58152"/>
                  <a:gd name="connsiteY0" fmla="*/ 4368 h 160709"/>
                  <a:gd name="connsiteX1" fmla="*/ 47297 w 58152"/>
                  <a:gd name="connsiteY1" fmla="*/ 4368 h 160709"/>
                  <a:gd name="connsiteX2" fmla="*/ 35473 w 58152"/>
                  <a:gd name="connsiteY2" fmla="*/ 6996 h 160709"/>
                  <a:gd name="connsiteX3" fmla="*/ 26276 w 58152"/>
                  <a:gd name="connsiteY3" fmla="*/ 8309 h 160709"/>
                  <a:gd name="connsiteX4" fmla="*/ 21021 w 58152"/>
                  <a:gd name="connsiteY4" fmla="*/ 10937 h 160709"/>
                  <a:gd name="connsiteX5" fmla="*/ 13138 w 58152"/>
                  <a:gd name="connsiteY5" fmla="*/ 16192 h 160709"/>
                  <a:gd name="connsiteX6" fmla="*/ 9197 w 58152"/>
                  <a:gd name="connsiteY6" fmla="*/ 26702 h 160709"/>
                  <a:gd name="connsiteX7" fmla="*/ 7883 w 58152"/>
                  <a:gd name="connsiteY7" fmla="*/ 33271 h 160709"/>
                  <a:gd name="connsiteX8" fmla="*/ 5256 w 58152"/>
                  <a:gd name="connsiteY8" fmla="*/ 43782 h 160709"/>
                  <a:gd name="connsiteX9" fmla="*/ 1314 w 58152"/>
                  <a:gd name="connsiteY9" fmla="*/ 125237 h 160709"/>
                  <a:gd name="connsiteX10" fmla="*/ 0 w 58152"/>
                  <a:gd name="connsiteY10" fmla="*/ 143630 h 160709"/>
                  <a:gd name="connsiteX11" fmla="*/ 1314 w 58152"/>
                  <a:gd name="connsiteY11" fmla="*/ 156768 h 160709"/>
                  <a:gd name="connsiteX12" fmla="*/ 5256 w 58152"/>
                  <a:gd name="connsiteY12" fmla="*/ 158082 h 160709"/>
                  <a:gd name="connsiteX13" fmla="*/ 9197 w 58152"/>
                  <a:gd name="connsiteY13" fmla="*/ 160709 h 160709"/>
                  <a:gd name="connsiteX14" fmla="*/ 14452 w 58152"/>
                  <a:gd name="connsiteY14" fmla="*/ 159396 h 160709"/>
                  <a:gd name="connsiteX15" fmla="*/ 21021 w 58152"/>
                  <a:gd name="connsiteY15" fmla="*/ 158082 h 160709"/>
                  <a:gd name="connsiteX16" fmla="*/ 24963 w 58152"/>
                  <a:gd name="connsiteY16" fmla="*/ 154140 h 160709"/>
                  <a:gd name="connsiteX17" fmla="*/ 30218 w 58152"/>
                  <a:gd name="connsiteY17" fmla="*/ 146258 h 160709"/>
                  <a:gd name="connsiteX18" fmla="*/ 34159 w 58152"/>
                  <a:gd name="connsiteY18" fmla="*/ 138375 h 160709"/>
                  <a:gd name="connsiteX19" fmla="*/ 35473 w 58152"/>
                  <a:gd name="connsiteY19" fmla="*/ 134433 h 160709"/>
                  <a:gd name="connsiteX20" fmla="*/ 38100 w 58152"/>
                  <a:gd name="connsiteY20" fmla="*/ 129178 h 160709"/>
                  <a:gd name="connsiteX21" fmla="*/ 39414 w 58152"/>
                  <a:gd name="connsiteY21" fmla="*/ 121296 h 160709"/>
                  <a:gd name="connsiteX22" fmla="*/ 40728 w 58152"/>
                  <a:gd name="connsiteY22" fmla="*/ 70058 h 160709"/>
                  <a:gd name="connsiteX23" fmla="*/ 42042 w 58152"/>
                  <a:gd name="connsiteY23" fmla="*/ 62175 h 160709"/>
                  <a:gd name="connsiteX24" fmla="*/ 44669 w 58152"/>
                  <a:gd name="connsiteY24" fmla="*/ 54292 h 160709"/>
                  <a:gd name="connsiteX25" fmla="*/ 45983 w 58152"/>
                  <a:gd name="connsiteY25" fmla="*/ 43782 h 160709"/>
                  <a:gd name="connsiteX26" fmla="*/ 48611 w 58152"/>
                  <a:gd name="connsiteY26" fmla="*/ 39840 h 160709"/>
                  <a:gd name="connsiteX27" fmla="*/ 53866 w 58152"/>
                  <a:gd name="connsiteY27" fmla="*/ 21447 h 160709"/>
                  <a:gd name="connsiteX28" fmla="*/ 55180 w 58152"/>
                  <a:gd name="connsiteY28" fmla="*/ 16192 h 160709"/>
                  <a:gd name="connsiteX29" fmla="*/ 56494 w 58152"/>
                  <a:gd name="connsiteY29" fmla="*/ 1740 h 160709"/>
                  <a:gd name="connsiteX30" fmla="*/ 47297 w 58152"/>
                  <a:gd name="connsiteY30" fmla="*/ 4368 h 16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8152" h="160709">
                    <a:moveTo>
                      <a:pt x="47297" y="4368"/>
                    </a:moveTo>
                    <a:lnTo>
                      <a:pt x="47297" y="4368"/>
                    </a:lnTo>
                    <a:cubicBezTo>
                      <a:pt x="43356" y="5244"/>
                      <a:pt x="39441" y="6252"/>
                      <a:pt x="35473" y="6996"/>
                    </a:cubicBezTo>
                    <a:cubicBezTo>
                      <a:pt x="32429" y="7567"/>
                      <a:pt x="29264" y="7494"/>
                      <a:pt x="26276" y="8309"/>
                    </a:cubicBezTo>
                    <a:cubicBezTo>
                      <a:pt x="24386" y="8824"/>
                      <a:pt x="22700" y="9929"/>
                      <a:pt x="21021" y="10937"/>
                    </a:cubicBezTo>
                    <a:cubicBezTo>
                      <a:pt x="18313" y="12562"/>
                      <a:pt x="13138" y="16192"/>
                      <a:pt x="13138" y="16192"/>
                    </a:cubicBezTo>
                    <a:cubicBezTo>
                      <a:pt x="8192" y="35986"/>
                      <a:pt x="16058" y="6122"/>
                      <a:pt x="9197" y="26702"/>
                    </a:cubicBezTo>
                    <a:cubicBezTo>
                      <a:pt x="8491" y="28820"/>
                      <a:pt x="8385" y="31095"/>
                      <a:pt x="7883" y="33271"/>
                    </a:cubicBezTo>
                    <a:cubicBezTo>
                      <a:pt x="7071" y="36790"/>
                      <a:pt x="6132" y="40278"/>
                      <a:pt x="5256" y="43782"/>
                    </a:cubicBezTo>
                    <a:cubicBezTo>
                      <a:pt x="1228" y="80024"/>
                      <a:pt x="4960" y="43833"/>
                      <a:pt x="1314" y="125237"/>
                    </a:cubicBezTo>
                    <a:cubicBezTo>
                      <a:pt x="1039" y="131377"/>
                      <a:pt x="438" y="137499"/>
                      <a:pt x="0" y="143630"/>
                    </a:cubicBezTo>
                    <a:cubicBezTo>
                      <a:pt x="438" y="148009"/>
                      <a:pt x="-190" y="152632"/>
                      <a:pt x="1314" y="156768"/>
                    </a:cubicBezTo>
                    <a:cubicBezTo>
                      <a:pt x="1787" y="158070"/>
                      <a:pt x="4017" y="157463"/>
                      <a:pt x="5256" y="158082"/>
                    </a:cubicBezTo>
                    <a:cubicBezTo>
                      <a:pt x="6668" y="158788"/>
                      <a:pt x="7883" y="159833"/>
                      <a:pt x="9197" y="160709"/>
                    </a:cubicBezTo>
                    <a:cubicBezTo>
                      <a:pt x="10949" y="160271"/>
                      <a:pt x="12689" y="159788"/>
                      <a:pt x="14452" y="159396"/>
                    </a:cubicBezTo>
                    <a:cubicBezTo>
                      <a:pt x="16632" y="158912"/>
                      <a:pt x="19024" y="159081"/>
                      <a:pt x="21021" y="158082"/>
                    </a:cubicBezTo>
                    <a:cubicBezTo>
                      <a:pt x="22683" y="157251"/>
                      <a:pt x="23822" y="155607"/>
                      <a:pt x="24963" y="154140"/>
                    </a:cubicBezTo>
                    <a:cubicBezTo>
                      <a:pt x="26902" y="151648"/>
                      <a:pt x="30218" y="146258"/>
                      <a:pt x="30218" y="146258"/>
                    </a:cubicBezTo>
                    <a:cubicBezTo>
                      <a:pt x="33521" y="136349"/>
                      <a:pt x="29066" y="148563"/>
                      <a:pt x="34159" y="138375"/>
                    </a:cubicBezTo>
                    <a:cubicBezTo>
                      <a:pt x="34778" y="137136"/>
                      <a:pt x="34927" y="135706"/>
                      <a:pt x="35473" y="134433"/>
                    </a:cubicBezTo>
                    <a:cubicBezTo>
                      <a:pt x="36244" y="132633"/>
                      <a:pt x="37224" y="130930"/>
                      <a:pt x="38100" y="129178"/>
                    </a:cubicBezTo>
                    <a:cubicBezTo>
                      <a:pt x="38538" y="126551"/>
                      <a:pt x="39296" y="123957"/>
                      <a:pt x="39414" y="121296"/>
                    </a:cubicBezTo>
                    <a:cubicBezTo>
                      <a:pt x="40173" y="104228"/>
                      <a:pt x="39969" y="87126"/>
                      <a:pt x="40728" y="70058"/>
                    </a:cubicBezTo>
                    <a:cubicBezTo>
                      <a:pt x="40846" y="67397"/>
                      <a:pt x="41396" y="64759"/>
                      <a:pt x="42042" y="62175"/>
                    </a:cubicBezTo>
                    <a:cubicBezTo>
                      <a:pt x="42714" y="59488"/>
                      <a:pt x="43793" y="56920"/>
                      <a:pt x="44669" y="54292"/>
                    </a:cubicBezTo>
                    <a:cubicBezTo>
                      <a:pt x="45107" y="50789"/>
                      <a:pt x="45054" y="47188"/>
                      <a:pt x="45983" y="43782"/>
                    </a:cubicBezTo>
                    <a:cubicBezTo>
                      <a:pt x="46399" y="42258"/>
                      <a:pt x="48177" y="41358"/>
                      <a:pt x="48611" y="39840"/>
                    </a:cubicBezTo>
                    <a:cubicBezTo>
                      <a:pt x="54431" y="19469"/>
                      <a:pt x="47583" y="30871"/>
                      <a:pt x="53866" y="21447"/>
                    </a:cubicBezTo>
                    <a:cubicBezTo>
                      <a:pt x="54304" y="19695"/>
                      <a:pt x="54609" y="17905"/>
                      <a:pt x="55180" y="16192"/>
                    </a:cubicBezTo>
                    <a:cubicBezTo>
                      <a:pt x="57229" y="10043"/>
                      <a:pt x="59964" y="8680"/>
                      <a:pt x="56494" y="1740"/>
                    </a:cubicBezTo>
                    <a:cubicBezTo>
                      <a:pt x="54018" y="-3212"/>
                      <a:pt x="48830" y="3930"/>
                      <a:pt x="47297" y="436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6" name="Freeform: Shape 55">
                <a:extLst>
                  <a:ext uri="{FF2B5EF4-FFF2-40B4-BE49-F238E27FC236}">
                    <a16:creationId xmlns:a16="http://schemas.microsoft.com/office/drawing/2014/main" id="{2C24D65C-9C79-4A87-BEB4-2FB56A9B7233}"/>
                  </a:ext>
                </a:extLst>
              </p:cNvPr>
              <p:cNvSpPr/>
              <p:nvPr/>
            </p:nvSpPr>
            <p:spPr>
              <a:xfrm>
                <a:off x="7396593" y="3973468"/>
                <a:ext cx="89645" cy="115634"/>
              </a:xfrm>
              <a:custGeom>
                <a:avLst/>
                <a:gdLst>
                  <a:gd name="connsiteX0" fmla="*/ 57869 w 89645"/>
                  <a:gd name="connsiteY0" fmla="*/ 28923 h 115634"/>
                  <a:gd name="connsiteX1" fmla="*/ 57869 w 89645"/>
                  <a:gd name="connsiteY1" fmla="*/ 28923 h 115634"/>
                  <a:gd name="connsiteX2" fmla="*/ 67066 w 89645"/>
                  <a:gd name="connsiteY2" fmla="*/ 14472 h 115634"/>
                  <a:gd name="connsiteX3" fmla="*/ 76262 w 89645"/>
                  <a:gd name="connsiteY3" fmla="*/ 5275 h 115634"/>
                  <a:gd name="connsiteX4" fmla="*/ 78890 w 89645"/>
                  <a:gd name="connsiteY4" fmla="*/ 1334 h 115634"/>
                  <a:gd name="connsiteX5" fmla="*/ 73635 w 89645"/>
                  <a:gd name="connsiteY5" fmla="*/ 20 h 115634"/>
                  <a:gd name="connsiteX6" fmla="*/ 65752 w 89645"/>
                  <a:gd name="connsiteY6" fmla="*/ 2648 h 115634"/>
                  <a:gd name="connsiteX7" fmla="*/ 59183 w 89645"/>
                  <a:gd name="connsiteY7" fmla="*/ 5275 h 115634"/>
                  <a:gd name="connsiteX8" fmla="*/ 43417 w 89645"/>
                  <a:gd name="connsiteY8" fmla="*/ 14472 h 115634"/>
                  <a:gd name="connsiteX9" fmla="*/ 39476 w 89645"/>
                  <a:gd name="connsiteY9" fmla="*/ 18413 h 115634"/>
                  <a:gd name="connsiteX10" fmla="*/ 35535 w 89645"/>
                  <a:gd name="connsiteY10" fmla="*/ 19727 h 115634"/>
                  <a:gd name="connsiteX11" fmla="*/ 30279 w 89645"/>
                  <a:gd name="connsiteY11" fmla="*/ 22354 h 115634"/>
                  <a:gd name="connsiteX12" fmla="*/ 22397 w 89645"/>
                  <a:gd name="connsiteY12" fmla="*/ 24982 h 115634"/>
                  <a:gd name="connsiteX13" fmla="*/ 17141 w 89645"/>
                  <a:gd name="connsiteY13" fmla="*/ 31551 h 115634"/>
                  <a:gd name="connsiteX14" fmla="*/ 15828 w 89645"/>
                  <a:gd name="connsiteY14" fmla="*/ 36806 h 115634"/>
                  <a:gd name="connsiteX15" fmla="*/ 13200 w 89645"/>
                  <a:gd name="connsiteY15" fmla="*/ 42061 h 115634"/>
                  <a:gd name="connsiteX16" fmla="*/ 10573 w 89645"/>
                  <a:gd name="connsiteY16" fmla="*/ 49944 h 115634"/>
                  <a:gd name="connsiteX17" fmla="*/ 7945 w 89645"/>
                  <a:gd name="connsiteY17" fmla="*/ 55199 h 115634"/>
                  <a:gd name="connsiteX18" fmla="*/ 6631 w 89645"/>
                  <a:gd name="connsiteY18" fmla="*/ 59141 h 115634"/>
                  <a:gd name="connsiteX19" fmla="*/ 2690 w 89645"/>
                  <a:gd name="connsiteY19" fmla="*/ 63082 h 115634"/>
                  <a:gd name="connsiteX20" fmla="*/ 62 w 89645"/>
                  <a:gd name="connsiteY20" fmla="*/ 69651 h 115634"/>
                  <a:gd name="connsiteX21" fmla="*/ 9259 w 89645"/>
                  <a:gd name="connsiteY21" fmla="*/ 84103 h 115634"/>
                  <a:gd name="connsiteX22" fmla="*/ 14514 w 89645"/>
                  <a:gd name="connsiteY22" fmla="*/ 88044 h 115634"/>
                  <a:gd name="connsiteX23" fmla="*/ 18455 w 89645"/>
                  <a:gd name="connsiteY23" fmla="*/ 89358 h 115634"/>
                  <a:gd name="connsiteX24" fmla="*/ 26338 w 89645"/>
                  <a:gd name="connsiteY24" fmla="*/ 94613 h 115634"/>
                  <a:gd name="connsiteX25" fmla="*/ 35535 w 89645"/>
                  <a:gd name="connsiteY25" fmla="*/ 97241 h 115634"/>
                  <a:gd name="connsiteX26" fmla="*/ 46045 w 89645"/>
                  <a:gd name="connsiteY26" fmla="*/ 102496 h 115634"/>
                  <a:gd name="connsiteX27" fmla="*/ 53928 w 89645"/>
                  <a:gd name="connsiteY27" fmla="*/ 105123 h 115634"/>
                  <a:gd name="connsiteX28" fmla="*/ 69693 w 89645"/>
                  <a:gd name="connsiteY28" fmla="*/ 113006 h 115634"/>
                  <a:gd name="connsiteX29" fmla="*/ 82831 w 89645"/>
                  <a:gd name="connsiteY29" fmla="*/ 115634 h 115634"/>
                  <a:gd name="connsiteX30" fmla="*/ 89400 w 89645"/>
                  <a:gd name="connsiteY30" fmla="*/ 114320 h 115634"/>
                  <a:gd name="connsiteX31" fmla="*/ 86773 w 89645"/>
                  <a:gd name="connsiteY31" fmla="*/ 106437 h 115634"/>
                  <a:gd name="connsiteX32" fmla="*/ 84145 w 89645"/>
                  <a:gd name="connsiteY32" fmla="*/ 98554 h 115634"/>
                  <a:gd name="connsiteX33" fmla="*/ 82831 w 89645"/>
                  <a:gd name="connsiteY33" fmla="*/ 94613 h 115634"/>
                  <a:gd name="connsiteX34" fmla="*/ 78890 w 89645"/>
                  <a:gd name="connsiteY34" fmla="*/ 90672 h 115634"/>
                  <a:gd name="connsiteX35" fmla="*/ 77576 w 89645"/>
                  <a:gd name="connsiteY35" fmla="*/ 86730 h 115634"/>
                  <a:gd name="connsiteX36" fmla="*/ 74948 w 89645"/>
                  <a:gd name="connsiteY36" fmla="*/ 81475 h 115634"/>
                  <a:gd name="connsiteX37" fmla="*/ 76262 w 89645"/>
                  <a:gd name="connsiteY37" fmla="*/ 77534 h 115634"/>
                  <a:gd name="connsiteX38" fmla="*/ 80204 w 89645"/>
                  <a:gd name="connsiteY38" fmla="*/ 68337 h 115634"/>
                  <a:gd name="connsiteX39" fmla="*/ 82831 w 89645"/>
                  <a:gd name="connsiteY39" fmla="*/ 60454 h 115634"/>
                  <a:gd name="connsiteX40" fmla="*/ 86773 w 89645"/>
                  <a:gd name="connsiteY40" fmla="*/ 51258 h 115634"/>
                  <a:gd name="connsiteX41" fmla="*/ 84145 w 89645"/>
                  <a:gd name="connsiteY41" fmla="*/ 38120 h 115634"/>
                  <a:gd name="connsiteX42" fmla="*/ 57869 w 89645"/>
                  <a:gd name="connsiteY42" fmla="*/ 28923 h 11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9645" h="115634">
                    <a:moveTo>
                      <a:pt x="57869" y="28923"/>
                    </a:moveTo>
                    <a:lnTo>
                      <a:pt x="57869" y="28923"/>
                    </a:lnTo>
                    <a:cubicBezTo>
                      <a:pt x="60935" y="24106"/>
                      <a:pt x="63561" y="18979"/>
                      <a:pt x="67066" y="14472"/>
                    </a:cubicBezTo>
                    <a:cubicBezTo>
                      <a:pt x="69728" y="11050"/>
                      <a:pt x="73857" y="8882"/>
                      <a:pt x="76262" y="5275"/>
                    </a:cubicBezTo>
                    <a:lnTo>
                      <a:pt x="78890" y="1334"/>
                    </a:lnTo>
                    <a:cubicBezTo>
                      <a:pt x="77138" y="896"/>
                      <a:pt x="75432" y="-160"/>
                      <a:pt x="73635" y="20"/>
                    </a:cubicBezTo>
                    <a:cubicBezTo>
                      <a:pt x="70879" y="296"/>
                      <a:pt x="68355" y="1701"/>
                      <a:pt x="65752" y="2648"/>
                    </a:cubicBezTo>
                    <a:cubicBezTo>
                      <a:pt x="63536" y="3454"/>
                      <a:pt x="61231" y="4105"/>
                      <a:pt x="59183" y="5275"/>
                    </a:cubicBezTo>
                    <a:cubicBezTo>
                      <a:pt x="41013" y="15657"/>
                      <a:pt x="53371" y="11154"/>
                      <a:pt x="43417" y="14472"/>
                    </a:cubicBezTo>
                    <a:cubicBezTo>
                      <a:pt x="42103" y="15786"/>
                      <a:pt x="41022" y="17382"/>
                      <a:pt x="39476" y="18413"/>
                    </a:cubicBezTo>
                    <a:cubicBezTo>
                      <a:pt x="38324" y="19181"/>
                      <a:pt x="36808" y="19182"/>
                      <a:pt x="35535" y="19727"/>
                    </a:cubicBezTo>
                    <a:cubicBezTo>
                      <a:pt x="33735" y="20498"/>
                      <a:pt x="32098" y="21627"/>
                      <a:pt x="30279" y="22354"/>
                    </a:cubicBezTo>
                    <a:cubicBezTo>
                      <a:pt x="27708" y="23383"/>
                      <a:pt x="22397" y="24982"/>
                      <a:pt x="22397" y="24982"/>
                    </a:cubicBezTo>
                    <a:cubicBezTo>
                      <a:pt x="18100" y="37869"/>
                      <a:pt x="25067" y="19661"/>
                      <a:pt x="17141" y="31551"/>
                    </a:cubicBezTo>
                    <a:cubicBezTo>
                      <a:pt x="16140" y="33053"/>
                      <a:pt x="16462" y="35115"/>
                      <a:pt x="15828" y="36806"/>
                    </a:cubicBezTo>
                    <a:cubicBezTo>
                      <a:pt x="15140" y="38640"/>
                      <a:pt x="13927" y="40243"/>
                      <a:pt x="13200" y="42061"/>
                    </a:cubicBezTo>
                    <a:cubicBezTo>
                      <a:pt x="12171" y="44633"/>
                      <a:pt x="11812" y="47467"/>
                      <a:pt x="10573" y="49944"/>
                    </a:cubicBezTo>
                    <a:cubicBezTo>
                      <a:pt x="9697" y="51696"/>
                      <a:pt x="8717" y="53399"/>
                      <a:pt x="7945" y="55199"/>
                    </a:cubicBezTo>
                    <a:cubicBezTo>
                      <a:pt x="7399" y="56472"/>
                      <a:pt x="7399" y="57989"/>
                      <a:pt x="6631" y="59141"/>
                    </a:cubicBezTo>
                    <a:cubicBezTo>
                      <a:pt x="5601" y="60687"/>
                      <a:pt x="4004" y="61768"/>
                      <a:pt x="2690" y="63082"/>
                    </a:cubicBezTo>
                    <a:cubicBezTo>
                      <a:pt x="1814" y="65272"/>
                      <a:pt x="297" y="67304"/>
                      <a:pt x="62" y="69651"/>
                    </a:cubicBezTo>
                    <a:cubicBezTo>
                      <a:pt x="-613" y="76404"/>
                      <a:pt x="4321" y="80399"/>
                      <a:pt x="9259" y="84103"/>
                    </a:cubicBezTo>
                    <a:cubicBezTo>
                      <a:pt x="11011" y="85417"/>
                      <a:pt x="12613" y="86958"/>
                      <a:pt x="14514" y="88044"/>
                    </a:cubicBezTo>
                    <a:cubicBezTo>
                      <a:pt x="15716" y="88731"/>
                      <a:pt x="17245" y="88685"/>
                      <a:pt x="18455" y="89358"/>
                    </a:cubicBezTo>
                    <a:cubicBezTo>
                      <a:pt x="21216" y="90892"/>
                      <a:pt x="23471" y="93290"/>
                      <a:pt x="26338" y="94613"/>
                    </a:cubicBezTo>
                    <a:cubicBezTo>
                      <a:pt x="29233" y="95949"/>
                      <a:pt x="32575" y="96057"/>
                      <a:pt x="35535" y="97241"/>
                    </a:cubicBezTo>
                    <a:cubicBezTo>
                      <a:pt x="39172" y="98696"/>
                      <a:pt x="42445" y="100953"/>
                      <a:pt x="46045" y="102496"/>
                    </a:cubicBezTo>
                    <a:cubicBezTo>
                      <a:pt x="48591" y="103587"/>
                      <a:pt x="51397" y="103998"/>
                      <a:pt x="53928" y="105123"/>
                    </a:cubicBezTo>
                    <a:cubicBezTo>
                      <a:pt x="59297" y="107509"/>
                      <a:pt x="63932" y="111854"/>
                      <a:pt x="69693" y="113006"/>
                    </a:cubicBezTo>
                    <a:lnTo>
                      <a:pt x="82831" y="115634"/>
                    </a:lnTo>
                    <a:cubicBezTo>
                      <a:pt x="85021" y="115196"/>
                      <a:pt x="88520" y="116372"/>
                      <a:pt x="89400" y="114320"/>
                    </a:cubicBezTo>
                    <a:cubicBezTo>
                      <a:pt x="90491" y="111774"/>
                      <a:pt x="87649" y="109065"/>
                      <a:pt x="86773" y="106437"/>
                    </a:cubicBezTo>
                    <a:lnTo>
                      <a:pt x="84145" y="98554"/>
                    </a:lnTo>
                    <a:cubicBezTo>
                      <a:pt x="83707" y="97240"/>
                      <a:pt x="83810" y="95592"/>
                      <a:pt x="82831" y="94613"/>
                    </a:cubicBezTo>
                    <a:lnTo>
                      <a:pt x="78890" y="90672"/>
                    </a:lnTo>
                    <a:cubicBezTo>
                      <a:pt x="78452" y="89358"/>
                      <a:pt x="78122" y="88003"/>
                      <a:pt x="77576" y="86730"/>
                    </a:cubicBezTo>
                    <a:cubicBezTo>
                      <a:pt x="76804" y="84930"/>
                      <a:pt x="75225" y="83414"/>
                      <a:pt x="74948" y="81475"/>
                    </a:cubicBezTo>
                    <a:cubicBezTo>
                      <a:pt x="74752" y="80104"/>
                      <a:pt x="75882" y="78865"/>
                      <a:pt x="76262" y="77534"/>
                    </a:cubicBezTo>
                    <a:cubicBezTo>
                      <a:pt x="78384" y="70110"/>
                      <a:pt x="76203" y="74338"/>
                      <a:pt x="80204" y="68337"/>
                    </a:cubicBezTo>
                    <a:cubicBezTo>
                      <a:pt x="81080" y="65709"/>
                      <a:pt x="81592" y="62931"/>
                      <a:pt x="82831" y="60454"/>
                    </a:cubicBezTo>
                    <a:cubicBezTo>
                      <a:pt x="86078" y="53960"/>
                      <a:pt x="84840" y="57057"/>
                      <a:pt x="86773" y="51258"/>
                    </a:cubicBezTo>
                    <a:cubicBezTo>
                      <a:pt x="85897" y="46879"/>
                      <a:pt x="85114" y="42480"/>
                      <a:pt x="84145" y="38120"/>
                    </a:cubicBezTo>
                    <a:cubicBezTo>
                      <a:pt x="81198" y="24862"/>
                      <a:pt x="62248" y="30456"/>
                      <a:pt x="57869" y="2892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7" name="Freeform: Shape 56">
                <a:extLst>
                  <a:ext uri="{FF2B5EF4-FFF2-40B4-BE49-F238E27FC236}">
                    <a16:creationId xmlns:a16="http://schemas.microsoft.com/office/drawing/2014/main" id="{756CFE0D-8CF2-461F-92D4-A9171719B669}"/>
                  </a:ext>
                </a:extLst>
              </p:cNvPr>
              <p:cNvSpPr/>
              <p:nvPr/>
            </p:nvSpPr>
            <p:spPr>
              <a:xfrm>
                <a:off x="7679121" y="4258559"/>
                <a:ext cx="362187" cy="208996"/>
              </a:xfrm>
              <a:custGeom>
                <a:avLst/>
                <a:gdLst>
                  <a:gd name="connsiteX0" fmla="*/ 80141 w 362187"/>
                  <a:gd name="connsiteY0" fmla="*/ 3963 h 208996"/>
                  <a:gd name="connsiteX1" fmla="*/ 80141 w 362187"/>
                  <a:gd name="connsiteY1" fmla="*/ 3963 h 208996"/>
                  <a:gd name="connsiteX2" fmla="*/ 69631 w 362187"/>
                  <a:gd name="connsiteY2" fmla="*/ 22 h 208996"/>
                  <a:gd name="connsiteX3" fmla="*/ 64376 w 362187"/>
                  <a:gd name="connsiteY3" fmla="*/ 5277 h 208996"/>
                  <a:gd name="connsiteX4" fmla="*/ 56493 w 362187"/>
                  <a:gd name="connsiteY4" fmla="*/ 17101 h 208996"/>
                  <a:gd name="connsiteX5" fmla="*/ 48610 w 362187"/>
                  <a:gd name="connsiteY5" fmla="*/ 26298 h 208996"/>
                  <a:gd name="connsiteX6" fmla="*/ 47296 w 362187"/>
                  <a:gd name="connsiteY6" fmla="*/ 31553 h 208996"/>
                  <a:gd name="connsiteX7" fmla="*/ 40727 w 362187"/>
                  <a:gd name="connsiteY7" fmla="*/ 35495 h 208996"/>
                  <a:gd name="connsiteX8" fmla="*/ 36786 w 362187"/>
                  <a:gd name="connsiteY8" fmla="*/ 38122 h 208996"/>
                  <a:gd name="connsiteX9" fmla="*/ 32845 w 362187"/>
                  <a:gd name="connsiteY9" fmla="*/ 42063 h 208996"/>
                  <a:gd name="connsiteX10" fmla="*/ 27589 w 362187"/>
                  <a:gd name="connsiteY10" fmla="*/ 43377 h 208996"/>
                  <a:gd name="connsiteX11" fmla="*/ 13138 w 362187"/>
                  <a:gd name="connsiteY11" fmla="*/ 51260 h 208996"/>
                  <a:gd name="connsiteX12" fmla="*/ 9196 w 362187"/>
                  <a:gd name="connsiteY12" fmla="*/ 52574 h 208996"/>
                  <a:gd name="connsiteX13" fmla="*/ 0 w 362187"/>
                  <a:gd name="connsiteY13" fmla="*/ 56515 h 208996"/>
                  <a:gd name="connsiteX14" fmla="*/ 2627 w 362187"/>
                  <a:gd name="connsiteY14" fmla="*/ 63084 h 208996"/>
                  <a:gd name="connsiteX15" fmla="*/ 6569 w 362187"/>
                  <a:gd name="connsiteY15" fmla="*/ 64398 h 208996"/>
                  <a:gd name="connsiteX16" fmla="*/ 15765 w 362187"/>
                  <a:gd name="connsiteY16" fmla="*/ 67026 h 208996"/>
                  <a:gd name="connsiteX17" fmla="*/ 45982 w 362187"/>
                  <a:gd name="connsiteY17" fmla="*/ 68339 h 208996"/>
                  <a:gd name="connsiteX18" fmla="*/ 60434 w 362187"/>
                  <a:gd name="connsiteY18" fmla="*/ 70967 h 208996"/>
                  <a:gd name="connsiteX19" fmla="*/ 73572 w 362187"/>
                  <a:gd name="connsiteY19" fmla="*/ 74908 h 208996"/>
                  <a:gd name="connsiteX20" fmla="*/ 77513 w 362187"/>
                  <a:gd name="connsiteY20" fmla="*/ 77536 h 208996"/>
                  <a:gd name="connsiteX21" fmla="*/ 80141 w 362187"/>
                  <a:gd name="connsiteY21" fmla="*/ 91988 h 208996"/>
                  <a:gd name="connsiteX22" fmla="*/ 86710 w 362187"/>
                  <a:gd name="connsiteY22" fmla="*/ 103812 h 208996"/>
                  <a:gd name="connsiteX23" fmla="*/ 89338 w 362187"/>
                  <a:gd name="connsiteY23" fmla="*/ 109067 h 208996"/>
                  <a:gd name="connsiteX24" fmla="*/ 93279 w 362187"/>
                  <a:gd name="connsiteY24" fmla="*/ 118263 h 208996"/>
                  <a:gd name="connsiteX25" fmla="*/ 95907 w 362187"/>
                  <a:gd name="connsiteY25" fmla="*/ 123519 h 208996"/>
                  <a:gd name="connsiteX26" fmla="*/ 97220 w 362187"/>
                  <a:gd name="connsiteY26" fmla="*/ 127460 h 208996"/>
                  <a:gd name="connsiteX27" fmla="*/ 105103 w 362187"/>
                  <a:gd name="connsiteY27" fmla="*/ 136657 h 208996"/>
                  <a:gd name="connsiteX28" fmla="*/ 110358 w 362187"/>
                  <a:gd name="connsiteY28" fmla="*/ 148481 h 208996"/>
                  <a:gd name="connsiteX29" fmla="*/ 111672 w 362187"/>
                  <a:gd name="connsiteY29" fmla="*/ 152422 h 208996"/>
                  <a:gd name="connsiteX30" fmla="*/ 119555 w 362187"/>
                  <a:gd name="connsiteY30" fmla="*/ 155050 h 208996"/>
                  <a:gd name="connsiteX31" fmla="*/ 128751 w 362187"/>
                  <a:gd name="connsiteY31" fmla="*/ 158991 h 208996"/>
                  <a:gd name="connsiteX32" fmla="*/ 134007 w 362187"/>
                  <a:gd name="connsiteY32" fmla="*/ 161619 h 208996"/>
                  <a:gd name="connsiteX33" fmla="*/ 151086 w 362187"/>
                  <a:gd name="connsiteY33" fmla="*/ 162932 h 208996"/>
                  <a:gd name="connsiteX34" fmla="*/ 177362 w 362187"/>
                  <a:gd name="connsiteY34" fmla="*/ 160305 h 208996"/>
                  <a:gd name="connsiteX35" fmla="*/ 182617 w 362187"/>
                  <a:gd name="connsiteY35" fmla="*/ 155050 h 208996"/>
                  <a:gd name="connsiteX36" fmla="*/ 193127 w 362187"/>
                  <a:gd name="connsiteY36" fmla="*/ 153736 h 208996"/>
                  <a:gd name="connsiteX37" fmla="*/ 197069 w 362187"/>
                  <a:gd name="connsiteY37" fmla="*/ 149795 h 208996"/>
                  <a:gd name="connsiteX38" fmla="*/ 208893 w 362187"/>
                  <a:gd name="connsiteY38" fmla="*/ 145853 h 208996"/>
                  <a:gd name="connsiteX39" fmla="*/ 216776 w 362187"/>
                  <a:gd name="connsiteY39" fmla="*/ 148481 h 208996"/>
                  <a:gd name="connsiteX40" fmla="*/ 225972 w 362187"/>
                  <a:gd name="connsiteY40" fmla="*/ 149795 h 208996"/>
                  <a:gd name="connsiteX41" fmla="*/ 228600 w 362187"/>
                  <a:gd name="connsiteY41" fmla="*/ 153736 h 208996"/>
                  <a:gd name="connsiteX42" fmla="*/ 232541 w 362187"/>
                  <a:gd name="connsiteY42" fmla="*/ 155050 h 208996"/>
                  <a:gd name="connsiteX43" fmla="*/ 243051 w 362187"/>
                  <a:gd name="connsiteY43" fmla="*/ 162932 h 208996"/>
                  <a:gd name="connsiteX44" fmla="*/ 248307 w 362187"/>
                  <a:gd name="connsiteY44" fmla="*/ 165560 h 208996"/>
                  <a:gd name="connsiteX45" fmla="*/ 254876 w 362187"/>
                  <a:gd name="connsiteY45" fmla="*/ 170815 h 208996"/>
                  <a:gd name="connsiteX46" fmla="*/ 260131 w 362187"/>
                  <a:gd name="connsiteY46" fmla="*/ 173443 h 208996"/>
                  <a:gd name="connsiteX47" fmla="*/ 279838 w 362187"/>
                  <a:gd name="connsiteY47" fmla="*/ 187895 h 208996"/>
                  <a:gd name="connsiteX48" fmla="*/ 283779 w 362187"/>
                  <a:gd name="connsiteY48" fmla="*/ 190522 h 208996"/>
                  <a:gd name="connsiteX49" fmla="*/ 300858 w 362187"/>
                  <a:gd name="connsiteY49" fmla="*/ 202346 h 208996"/>
                  <a:gd name="connsiteX50" fmla="*/ 304800 w 362187"/>
                  <a:gd name="connsiteY50" fmla="*/ 203660 h 208996"/>
                  <a:gd name="connsiteX51" fmla="*/ 340272 w 362187"/>
                  <a:gd name="connsiteY51" fmla="*/ 207601 h 208996"/>
                  <a:gd name="connsiteX52" fmla="*/ 361293 w 362187"/>
                  <a:gd name="connsiteY52" fmla="*/ 207601 h 208996"/>
                  <a:gd name="connsiteX53" fmla="*/ 352096 w 362187"/>
                  <a:gd name="connsiteY53" fmla="*/ 195777 h 208996"/>
                  <a:gd name="connsiteX54" fmla="*/ 341586 w 362187"/>
                  <a:gd name="connsiteY54" fmla="*/ 186581 h 208996"/>
                  <a:gd name="connsiteX55" fmla="*/ 337645 w 362187"/>
                  <a:gd name="connsiteY55" fmla="*/ 182639 h 208996"/>
                  <a:gd name="connsiteX56" fmla="*/ 329762 w 362187"/>
                  <a:gd name="connsiteY56" fmla="*/ 180012 h 208996"/>
                  <a:gd name="connsiteX57" fmla="*/ 317938 w 362187"/>
                  <a:gd name="connsiteY57" fmla="*/ 169501 h 208996"/>
                  <a:gd name="connsiteX58" fmla="*/ 312682 w 362187"/>
                  <a:gd name="connsiteY58" fmla="*/ 165560 h 208996"/>
                  <a:gd name="connsiteX59" fmla="*/ 302172 w 362187"/>
                  <a:gd name="connsiteY59" fmla="*/ 161619 h 208996"/>
                  <a:gd name="connsiteX60" fmla="*/ 298231 w 362187"/>
                  <a:gd name="connsiteY60" fmla="*/ 157677 h 208996"/>
                  <a:gd name="connsiteX61" fmla="*/ 294289 w 362187"/>
                  <a:gd name="connsiteY61" fmla="*/ 155050 h 208996"/>
                  <a:gd name="connsiteX62" fmla="*/ 299545 w 362187"/>
                  <a:gd name="connsiteY62" fmla="*/ 136657 h 208996"/>
                  <a:gd name="connsiteX63" fmla="*/ 296917 w 362187"/>
                  <a:gd name="connsiteY63" fmla="*/ 127460 h 208996"/>
                  <a:gd name="connsiteX64" fmla="*/ 289034 w 362187"/>
                  <a:gd name="connsiteY64" fmla="*/ 119577 h 208996"/>
                  <a:gd name="connsiteX65" fmla="*/ 287720 w 362187"/>
                  <a:gd name="connsiteY65" fmla="*/ 114322 h 208996"/>
                  <a:gd name="connsiteX66" fmla="*/ 283779 w 362187"/>
                  <a:gd name="connsiteY66" fmla="*/ 110381 h 208996"/>
                  <a:gd name="connsiteX67" fmla="*/ 281151 w 362187"/>
                  <a:gd name="connsiteY67" fmla="*/ 106439 h 208996"/>
                  <a:gd name="connsiteX68" fmla="*/ 277210 w 362187"/>
                  <a:gd name="connsiteY68" fmla="*/ 102498 h 208996"/>
                  <a:gd name="connsiteX69" fmla="*/ 274582 w 362187"/>
                  <a:gd name="connsiteY69" fmla="*/ 98557 h 208996"/>
                  <a:gd name="connsiteX70" fmla="*/ 268013 w 362187"/>
                  <a:gd name="connsiteY70" fmla="*/ 97243 h 208996"/>
                  <a:gd name="connsiteX71" fmla="*/ 260131 w 362187"/>
                  <a:gd name="connsiteY71" fmla="*/ 90674 h 208996"/>
                  <a:gd name="connsiteX72" fmla="*/ 249620 w 362187"/>
                  <a:gd name="connsiteY72" fmla="*/ 82791 h 208996"/>
                  <a:gd name="connsiteX73" fmla="*/ 237796 w 362187"/>
                  <a:gd name="connsiteY73" fmla="*/ 74908 h 208996"/>
                  <a:gd name="connsiteX74" fmla="*/ 229913 w 362187"/>
                  <a:gd name="connsiteY74" fmla="*/ 70967 h 208996"/>
                  <a:gd name="connsiteX75" fmla="*/ 215462 w 362187"/>
                  <a:gd name="connsiteY75" fmla="*/ 63084 h 208996"/>
                  <a:gd name="connsiteX76" fmla="*/ 211520 w 362187"/>
                  <a:gd name="connsiteY76" fmla="*/ 59143 h 208996"/>
                  <a:gd name="connsiteX77" fmla="*/ 206265 w 362187"/>
                  <a:gd name="connsiteY77" fmla="*/ 56515 h 208996"/>
                  <a:gd name="connsiteX78" fmla="*/ 202324 w 362187"/>
                  <a:gd name="connsiteY78" fmla="*/ 51260 h 208996"/>
                  <a:gd name="connsiteX79" fmla="*/ 195755 w 362187"/>
                  <a:gd name="connsiteY79" fmla="*/ 46005 h 208996"/>
                  <a:gd name="connsiteX80" fmla="*/ 190500 w 362187"/>
                  <a:gd name="connsiteY80" fmla="*/ 40750 h 208996"/>
                  <a:gd name="connsiteX81" fmla="*/ 174734 w 362187"/>
                  <a:gd name="connsiteY81" fmla="*/ 34181 h 208996"/>
                  <a:gd name="connsiteX82" fmla="*/ 161596 w 362187"/>
                  <a:gd name="connsiteY82" fmla="*/ 30239 h 208996"/>
                  <a:gd name="connsiteX83" fmla="*/ 157655 w 362187"/>
                  <a:gd name="connsiteY83" fmla="*/ 27612 h 208996"/>
                  <a:gd name="connsiteX84" fmla="*/ 153713 w 362187"/>
                  <a:gd name="connsiteY84" fmla="*/ 26298 h 208996"/>
                  <a:gd name="connsiteX85" fmla="*/ 147145 w 362187"/>
                  <a:gd name="connsiteY85" fmla="*/ 23670 h 208996"/>
                  <a:gd name="connsiteX86" fmla="*/ 136634 w 362187"/>
                  <a:gd name="connsiteY86" fmla="*/ 19729 h 208996"/>
                  <a:gd name="connsiteX87" fmla="*/ 123496 w 362187"/>
                  <a:gd name="connsiteY87" fmla="*/ 15788 h 208996"/>
                  <a:gd name="connsiteX88" fmla="*/ 116927 w 362187"/>
                  <a:gd name="connsiteY88" fmla="*/ 13160 h 208996"/>
                  <a:gd name="connsiteX89" fmla="*/ 111672 w 362187"/>
                  <a:gd name="connsiteY89" fmla="*/ 10532 h 208996"/>
                  <a:gd name="connsiteX90" fmla="*/ 101162 w 362187"/>
                  <a:gd name="connsiteY90" fmla="*/ 9219 h 208996"/>
                  <a:gd name="connsiteX91" fmla="*/ 95907 w 362187"/>
                  <a:gd name="connsiteY91" fmla="*/ 6591 h 208996"/>
                  <a:gd name="connsiteX92" fmla="*/ 91965 w 362187"/>
                  <a:gd name="connsiteY92" fmla="*/ 5277 h 208996"/>
                  <a:gd name="connsiteX93" fmla="*/ 80141 w 362187"/>
                  <a:gd name="connsiteY93" fmla="*/ 3963 h 20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362187" h="208996">
                    <a:moveTo>
                      <a:pt x="80141" y="3963"/>
                    </a:moveTo>
                    <a:lnTo>
                      <a:pt x="80141" y="3963"/>
                    </a:lnTo>
                    <a:cubicBezTo>
                      <a:pt x="76638" y="2649"/>
                      <a:pt x="73360" y="-289"/>
                      <a:pt x="69631" y="22"/>
                    </a:cubicBezTo>
                    <a:cubicBezTo>
                      <a:pt x="67162" y="228"/>
                      <a:pt x="66007" y="3413"/>
                      <a:pt x="64376" y="5277"/>
                    </a:cubicBezTo>
                    <a:cubicBezTo>
                      <a:pt x="59789" y="10519"/>
                      <a:pt x="60526" y="11052"/>
                      <a:pt x="56493" y="17101"/>
                    </a:cubicBezTo>
                    <a:cubicBezTo>
                      <a:pt x="53122" y="22157"/>
                      <a:pt x="52669" y="22239"/>
                      <a:pt x="48610" y="26298"/>
                    </a:cubicBezTo>
                    <a:cubicBezTo>
                      <a:pt x="48172" y="28050"/>
                      <a:pt x="48471" y="30182"/>
                      <a:pt x="47296" y="31553"/>
                    </a:cubicBezTo>
                    <a:cubicBezTo>
                      <a:pt x="45634" y="33492"/>
                      <a:pt x="42892" y="34142"/>
                      <a:pt x="40727" y="35495"/>
                    </a:cubicBezTo>
                    <a:cubicBezTo>
                      <a:pt x="39388" y="36332"/>
                      <a:pt x="37999" y="37111"/>
                      <a:pt x="36786" y="38122"/>
                    </a:cubicBezTo>
                    <a:cubicBezTo>
                      <a:pt x="35359" y="39311"/>
                      <a:pt x="34458" y="41141"/>
                      <a:pt x="32845" y="42063"/>
                    </a:cubicBezTo>
                    <a:cubicBezTo>
                      <a:pt x="31277" y="42959"/>
                      <a:pt x="29341" y="42939"/>
                      <a:pt x="27589" y="43377"/>
                    </a:cubicBezTo>
                    <a:cubicBezTo>
                      <a:pt x="22791" y="46576"/>
                      <a:pt x="19102" y="49272"/>
                      <a:pt x="13138" y="51260"/>
                    </a:cubicBezTo>
                    <a:cubicBezTo>
                      <a:pt x="11824" y="51698"/>
                      <a:pt x="10435" y="51955"/>
                      <a:pt x="9196" y="52574"/>
                    </a:cubicBezTo>
                    <a:cubicBezTo>
                      <a:pt x="123" y="57110"/>
                      <a:pt x="10938" y="53780"/>
                      <a:pt x="0" y="56515"/>
                    </a:cubicBezTo>
                    <a:cubicBezTo>
                      <a:pt x="876" y="58705"/>
                      <a:pt x="1117" y="61272"/>
                      <a:pt x="2627" y="63084"/>
                    </a:cubicBezTo>
                    <a:cubicBezTo>
                      <a:pt x="3514" y="64148"/>
                      <a:pt x="5242" y="64000"/>
                      <a:pt x="6569" y="64398"/>
                    </a:cubicBezTo>
                    <a:cubicBezTo>
                      <a:pt x="9623" y="65314"/>
                      <a:pt x="12593" y="66709"/>
                      <a:pt x="15765" y="67026"/>
                    </a:cubicBezTo>
                    <a:cubicBezTo>
                      <a:pt x="25797" y="68029"/>
                      <a:pt x="35910" y="67901"/>
                      <a:pt x="45982" y="68339"/>
                    </a:cubicBezTo>
                    <a:lnTo>
                      <a:pt x="60434" y="70967"/>
                    </a:lnTo>
                    <a:cubicBezTo>
                      <a:pt x="66339" y="72074"/>
                      <a:pt x="68073" y="72159"/>
                      <a:pt x="73572" y="74908"/>
                    </a:cubicBezTo>
                    <a:cubicBezTo>
                      <a:pt x="74984" y="75614"/>
                      <a:pt x="76199" y="76660"/>
                      <a:pt x="77513" y="77536"/>
                    </a:cubicBezTo>
                    <a:cubicBezTo>
                      <a:pt x="77734" y="78860"/>
                      <a:pt x="79529" y="90152"/>
                      <a:pt x="80141" y="91988"/>
                    </a:cubicBezTo>
                    <a:cubicBezTo>
                      <a:pt x="81190" y="95134"/>
                      <a:pt x="85310" y="101291"/>
                      <a:pt x="86710" y="103812"/>
                    </a:cubicBezTo>
                    <a:cubicBezTo>
                      <a:pt x="87661" y="105524"/>
                      <a:pt x="88462" y="107315"/>
                      <a:pt x="89338" y="109067"/>
                    </a:cubicBezTo>
                    <a:cubicBezTo>
                      <a:pt x="91495" y="117699"/>
                      <a:pt x="89246" y="111206"/>
                      <a:pt x="93279" y="118263"/>
                    </a:cubicBezTo>
                    <a:cubicBezTo>
                      <a:pt x="94251" y="119964"/>
                      <a:pt x="95135" y="121719"/>
                      <a:pt x="95907" y="123519"/>
                    </a:cubicBezTo>
                    <a:cubicBezTo>
                      <a:pt x="96452" y="124792"/>
                      <a:pt x="96601" y="126222"/>
                      <a:pt x="97220" y="127460"/>
                    </a:cubicBezTo>
                    <a:cubicBezTo>
                      <a:pt x="99219" y="131459"/>
                      <a:pt x="101875" y="133428"/>
                      <a:pt x="105103" y="136657"/>
                    </a:cubicBezTo>
                    <a:cubicBezTo>
                      <a:pt x="107537" y="148825"/>
                      <a:pt x="104400" y="138055"/>
                      <a:pt x="110358" y="148481"/>
                    </a:cubicBezTo>
                    <a:cubicBezTo>
                      <a:pt x="111045" y="149683"/>
                      <a:pt x="110545" y="151617"/>
                      <a:pt x="111672" y="152422"/>
                    </a:cubicBezTo>
                    <a:cubicBezTo>
                      <a:pt x="113926" y="154032"/>
                      <a:pt x="117250" y="153514"/>
                      <a:pt x="119555" y="155050"/>
                    </a:cubicBezTo>
                    <a:cubicBezTo>
                      <a:pt x="127542" y="160374"/>
                      <a:pt x="119055" y="155355"/>
                      <a:pt x="128751" y="158991"/>
                    </a:cubicBezTo>
                    <a:cubicBezTo>
                      <a:pt x="130585" y="159679"/>
                      <a:pt x="132078" y="161279"/>
                      <a:pt x="134007" y="161619"/>
                    </a:cubicBezTo>
                    <a:cubicBezTo>
                      <a:pt x="139630" y="162611"/>
                      <a:pt x="145393" y="162494"/>
                      <a:pt x="151086" y="162932"/>
                    </a:cubicBezTo>
                    <a:cubicBezTo>
                      <a:pt x="159845" y="162056"/>
                      <a:pt x="168822" y="162440"/>
                      <a:pt x="177362" y="160305"/>
                    </a:cubicBezTo>
                    <a:cubicBezTo>
                      <a:pt x="179765" y="159704"/>
                      <a:pt x="180330" y="156003"/>
                      <a:pt x="182617" y="155050"/>
                    </a:cubicBezTo>
                    <a:cubicBezTo>
                      <a:pt x="185876" y="153692"/>
                      <a:pt x="189624" y="154174"/>
                      <a:pt x="193127" y="153736"/>
                    </a:cubicBezTo>
                    <a:cubicBezTo>
                      <a:pt x="194441" y="152422"/>
                      <a:pt x="195407" y="150626"/>
                      <a:pt x="197069" y="149795"/>
                    </a:cubicBezTo>
                    <a:cubicBezTo>
                      <a:pt x="200785" y="147937"/>
                      <a:pt x="208893" y="145853"/>
                      <a:pt x="208893" y="145853"/>
                    </a:cubicBezTo>
                    <a:cubicBezTo>
                      <a:pt x="211521" y="146729"/>
                      <a:pt x="214077" y="147858"/>
                      <a:pt x="216776" y="148481"/>
                    </a:cubicBezTo>
                    <a:cubicBezTo>
                      <a:pt x="219793" y="149177"/>
                      <a:pt x="223142" y="148537"/>
                      <a:pt x="225972" y="149795"/>
                    </a:cubicBezTo>
                    <a:cubicBezTo>
                      <a:pt x="227415" y="150436"/>
                      <a:pt x="227367" y="152750"/>
                      <a:pt x="228600" y="153736"/>
                    </a:cubicBezTo>
                    <a:cubicBezTo>
                      <a:pt x="229681" y="154601"/>
                      <a:pt x="231302" y="154431"/>
                      <a:pt x="232541" y="155050"/>
                    </a:cubicBezTo>
                    <a:cubicBezTo>
                      <a:pt x="247430" y="162494"/>
                      <a:pt x="232410" y="155332"/>
                      <a:pt x="243051" y="162932"/>
                    </a:cubicBezTo>
                    <a:cubicBezTo>
                      <a:pt x="244645" y="164070"/>
                      <a:pt x="246677" y="164473"/>
                      <a:pt x="248307" y="165560"/>
                    </a:cubicBezTo>
                    <a:cubicBezTo>
                      <a:pt x="250640" y="167115"/>
                      <a:pt x="252543" y="169260"/>
                      <a:pt x="254876" y="170815"/>
                    </a:cubicBezTo>
                    <a:cubicBezTo>
                      <a:pt x="256506" y="171901"/>
                      <a:pt x="258515" y="172337"/>
                      <a:pt x="260131" y="173443"/>
                    </a:cubicBezTo>
                    <a:cubicBezTo>
                      <a:pt x="266854" y="178043"/>
                      <a:pt x="273234" y="183126"/>
                      <a:pt x="279838" y="187895"/>
                    </a:cubicBezTo>
                    <a:cubicBezTo>
                      <a:pt x="281118" y="188819"/>
                      <a:pt x="282533" y="189553"/>
                      <a:pt x="283779" y="190522"/>
                    </a:cubicBezTo>
                    <a:cubicBezTo>
                      <a:pt x="292083" y="196981"/>
                      <a:pt x="293124" y="199032"/>
                      <a:pt x="300858" y="202346"/>
                    </a:cubicBezTo>
                    <a:cubicBezTo>
                      <a:pt x="302131" y="202892"/>
                      <a:pt x="303456" y="203324"/>
                      <a:pt x="304800" y="203660"/>
                    </a:cubicBezTo>
                    <a:cubicBezTo>
                      <a:pt x="321542" y="207846"/>
                      <a:pt x="318045" y="206367"/>
                      <a:pt x="340272" y="207601"/>
                    </a:cubicBezTo>
                    <a:cubicBezTo>
                      <a:pt x="341194" y="207703"/>
                      <a:pt x="359087" y="210689"/>
                      <a:pt x="361293" y="207601"/>
                    </a:cubicBezTo>
                    <a:cubicBezTo>
                      <a:pt x="365414" y="201831"/>
                      <a:pt x="354072" y="196963"/>
                      <a:pt x="352096" y="195777"/>
                    </a:cubicBezTo>
                    <a:cubicBezTo>
                      <a:pt x="341168" y="182117"/>
                      <a:pt x="352456" y="194346"/>
                      <a:pt x="341586" y="186581"/>
                    </a:cubicBezTo>
                    <a:cubicBezTo>
                      <a:pt x="340074" y="185501"/>
                      <a:pt x="339269" y="183541"/>
                      <a:pt x="337645" y="182639"/>
                    </a:cubicBezTo>
                    <a:cubicBezTo>
                      <a:pt x="335224" y="181294"/>
                      <a:pt x="332390" y="180888"/>
                      <a:pt x="329762" y="180012"/>
                    </a:cubicBezTo>
                    <a:cubicBezTo>
                      <a:pt x="318016" y="168266"/>
                      <a:pt x="326138" y="175358"/>
                      <a:pt x="317938" y="169501"/>
                    </a:cubicBezTo>
                    <a:cubicBezTo>
                      <a:pt x="316156" y="168228"/>
                      <a:pt x="314596" y="166623"/>
                      <a:pt x="312682" y="165560"/>
                    </a:cubicBezTo>
                    <a:cubicBezTo>
                      <a:pt x="310319" y="164247"/>
                      <a:pt x="305126" y="162603"/>
                      <a:pt x="302172" y="161619"/>
                    </a:cubicBezTo>
                    <a:cubicBezTo>
                      <a:pt x="300858" y="160305"/>
                      <a:pt x="299658" y="158866"/>
                      <a:pt x="298231" y="157677"/>
                    </a:cubicBezTo>
                    <a:cubicBezTo>
                      <a:pt x="297018" y="156666"/>
                      <a:pt x="294529" y="156611"/>
                      <a:pt x="294289" y="155050"/>
                    </a:cubicBezTo>
                    <a:cubicBezTo>
                      <a:pt x="292313" y="142205"/>
                      <a:pt x="293511" y="142690"/>
                      <a:pt x="299545" y="136657"/>
                    </a:cubicBezTo>
                    <a:cubicBezTo>
                      <a:pt x="299447" y="136266"/>
                      <a:pt x="297612" y="128354"/>
                      <a:pt x="296917" y="127460"/>
                    </a:cubicBezTo>
                    <a:cubicBezTo>
                      <a:pt x="294635" y="124527"/>
                      <a:pt x="289034" y="119577"/>
                      <a:pt x="289034" y="119577"/>
                    </a:cubicBezTo>
                    <a:cubicBezTo>
                      <a:pt x="288596" y="117825"/>
                      <a:pt x="288616" y="115890"/>
                      <a:pt x="287720" y="114322"/>
                    </a:cubicBezTo>
                    <a:cubicBezTo>
                      <a:pt x="286798" y="112709"/>
                      <a:pt x="284968" y="111808"/>
                      <a:pt x="283779" y="110381"/>
                    </a:cubicBezTo>
                    <a:cubicBezTo>
                      <a:pt x="282768" y="109168"/>
                      <a:pt x="282162" y="107652"/>
                      <a:pt x="281151" y="106439"/>
                    </a:cubicBezTo>
                    <a:cubicBezTo>
                      <a:pt x="279962" y="105012"/>
                      <a:pt x="278399" y="103925"/>
                      <a:pt x="277210" y="102498"/>
                    </a:cubicBezTo>
                    <a:cubicBezTo>
                      <a:pt x="276199" y="101285"/>
                      <a:pt x="275953" y="99340"/>
                      <a:pt x="274582" y="98557"/>
                    </a:cubicBezTo>
                    <a:cubicBezTo>
                      <a:pt x="272643" y="97449"/>
                      <a:pt x="270203" y="97681"/>
                      <a:pt x="268013" y="97243"/>
                    </a:cubicBezTo>
                    <a:cubicBezTo>
                      <a:pt x="261521" y="90750"/>
                      <a:pt x="266837" y="95551"/>
                      <a:pt x="260131" y="90674"/>
                    </a:cubicBezTo>
                    <a:cubicBezTo>
                      <a:pt x="256589" y="88098"/>
                      <a:pt x="253264" y="85220"/>
                      <a:pt x="249620" y="82791"/>
                    </a:cubicBezTo>
                    <a:cubicBezTo>
                      <a:pt x="245679" y="80163"/>
                      <a:pt x="242033" y="77026"/>
                      <a:pt x="237796" y="74908"/>
                    </a:cubicBezTo>
                    <a:cubicBezTo>
                      <a:pt x="235168" y="73594"/>
                      <a:pt x="232391" y="72544"/>
                      <a:pt x="229913" y="70967"/>
                    </a:cubicBezTo>
                    <a:cubicBezTo>
                      <a:pt x="216464" y="62409"/>
                      <a:pt x="230666" y="68153"/>
                      <a:pt x="215462" y="63084"/>
                    </a:cubicBezTo>
                    <a:cubicBezTo>
                      <a:pt x="214148" y="61770"/>
                      <a:pt x="213032" y="60223"/>
                      <a:pt x="211520" y="59143"/>
                    </a:cubicBezTo>
                    <a:cubicBezTo>
                      <a:pt x="209926" y="58005"/>
                      <a:pt x="207752" y="57790"/>
                      <a:pt x="206265" y="56515"/>
                    </a:cubicBezTo>
                    <a:cubicBezTo>
                      <a:pt x="204603" y="55090"/>
                      <a:pt x="203872" y="52808"/>
                      <a:pt x="202324" y="51260"/>
                    </a:cubicBezTo>
                    <a:cubicBezTo>
                      <a:pt x="200341" y="49277"/>
                      <a:pt x="197851" y="47868"/>
                      <a:pt x="195755" y="46005"/>
                    </a:cubicBezTo>
                    <a:cubicBezTo>
                      <a:pt x="193903" y="44359"/>
                      <a:pt x="192381" y="42362"/>
                      <a:pt x="190500" y="40750"/>
                    </a:cubicBezTo>
                    <a:cubicBezTo>
                      <a:pt x="186040" y="36927"/>
                      <a:pt x="180269" y="35565"/>
                      <a:pt x="174734" y="34181"/>
                    </a:cubicBezTo>
                    <a:cubicBezTo>
                      <a:pt x="165867" y="28268"/>
                      <a:pt x="176964" y="34849"/>
                      <a:pt x="161596" y="30239"/>
                    </a:cubicBezTo>
                    <a:cubicBezTo>
                      <a:pt x="160084" y="29785"/>
                      <a:pt x="159067" y="28318"/>
                      <a:pt x="157655" y="27612"/>
                    </a:cubicBezTo>
                    <a:cubicBezTo>
                      <a:pt x="156416" y="26993"/>
                      <a:pt x="155010" y="26784"/>
                      <a:pt x="153713" y="26298"/>
                    </a:cubicBezTo>
                    <a:cubicBezTo>
                      <a:pt x="151505" y="25470"/>
                      <a:pt x="149254" y="24725"/>
                      <a:pt x="147145" y="23670"/>
                    </a:cubicBezTo>
                    <a:cubicBezTo>
                      <a:pt x="138127" y="19161"/>
                      <a:pt x="149302" y="22263"/>
                      <a:pt x="136634" y="19729"/>
                    </a:cubicBezTo>
                    <a:cubicBezTo>
                      <a:pt x="128706" y="14442"/>
                      <a:pt x="137023" y="19169"/>
                      <a:pt x="123496" y="15788"/>
                    </a:cubicBezTo>
                    <a:cubicBezTo>
                      <a:pt x="121208" y="15216"/>
                      <a:pt x="119082" y="14118"/>
                      <a:pt x="116927" y="13160"/>
                    </a:cubicBezTo>
                    <a:cubicBezTo>
                      <a:pt x="115137" y="12364"/>
                      <a:pt x="113572" y="11007"/>
                      <a:pt x="111672" y="10532"/>
                    </a:cubicBezTo>
                    <a:cubicBezTo>
                      <a:pt x="108247" y="9676"/>
                      <a:pt x="104665" y="9657"/>
                      <a:pt x="101162" y="9219"/>
                    </a:cubicBezTo>
                    <a:cubicBezTo>
                      <a:pt x="99410" y="8343"/>
                      <a:pt x="97707" y="7363"/>
                      <a:pt x="95907" y="6591"/>
                    </a:cubicBezTo>
                    <a:cubicBezTo>
                      <a:pt x="94634" y="6045"/>
                      <a:pt x="93073" y="6108"/>
                      <a:pt x="91965" y="5277"/>
                    </a:cubicBezTo>
                    <a:cubicBezTo>
                      <a:pt x="91182" y="4690"/>
                      <a:pt x="82111" y="4182"/>
                      <a:pt x="80141" y="396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8" name="Freeform: Shape 57">
                <a:extLst>
                  <a:ext uri="{FF2B5EF4-FFF2-40B4-BE49-F238E27FC236}">
                    <a16:creationId xmlns:a16="http://schemas.microsoft.com/office/drawing/2014/main" id="{CF096635-5EAA-49B8-8CBB-C11B07C3303A}"/>
                  </a:ext>
                </a:extLst>
              </p:cNvPr>
              <p:cNvSpPr/>
              <p:nvPr/>
            </p:nvSpPr>
            <p:spPr>
              <a:xfrm>
                <a:off x="8012824" y="4269599"/>
                <a:ext cx="94593" cy="78320"/>
              </a:xfrm>
              <a:custGeom>
                <a:avLst/>
                <a:gdLst>
                  <a:gd name="connsiteX0" fmla="*/ 89338 w 94593"/>
                  <a:gd name="connsiteY0" fmla="*/ 2120 h 78320"/>
                  <a:gd name="connsiteX1" fmla="*/ 89338 w 94593"/>
                  <a:gd name="connsiteY1" fmla="*/ 2120 h 78320"/>
                  <a:gd name="connsiteX2" fmla="*/ 77514 w 94593"/>
                  <a:gd name="connsiteY2" fmla="*/ 4748 h 78320"/>
                  <a:gd name="connsiteX3" fmla="*/ 70945 w 94593"/>
                  <a:gd name="connsiteY3" fmla="*/ 8689 h 78320"/>
                  <a:gd name="connsiteX4" fmla="*/ 63062 w 94593"/>
                  <a:gd name="connsiteY4" fmla="*/ 12630 h 78320"/>
                  <a:gd name="connsiteX5" fmla="*/ 55179 w 94593"/>
                  <a:gd name="connsiteY5" fmla="*/ 15258 h 78320"/>
                  <a:gd name="connsiteX6" fmla="*/ 47297 w 94593"/>
                  <a:gd name="connsiteY6" fmla="*/ 20513 h 78320"/>
                  <a:gd name="connsiteX7" fmla="*/ 36786 w 94593"/>
                  <a:gd name="connsiteY7" fmla="*/ 25768 h 78320"/>
                  <a:gd name="connsiteX8" fmla="*/ 22335 w 94593"/>
                  <a:gd name="connsiteY8" fmla="*/ 34965 h 78320"/>
                  <a:gd name="connsiteX9" fmla="*/ 13138 w 94593"/>
                  <a:gd name="connsiteY9" fmla="*/ 41534 h 78320"/>
                  <a:gd name="connsiteX10" fmla="*/ 9197 w 94593"/>
                  <a:gd name="connsiteY10" fmla="*/ 45475 h 78320"/>
                  <a:gd name="connsiteX11" fmla="*/ 0 w 94593"/>
                  <a:gd name="connsiteY11" fmla="*/ 53358 h 78320"/>
                  <a:gd name="connsiteX12" fmla="*/ 5255 w 94593"/>
                  <a:gd name="connsiteY12" fmla="*/ 54672 h 78320"/>
                  <a:gd name="connsiteX13" fmla="*/ 6569 w 94593"/>
                  <a:gd name="connsiteY13" fmla="*/ 61241 h 78320"/>
                  <a:gd name="connsiteX14" fmla="*/ 9197 w 94593"/>
                  <a:gd name="connsiteY14" fmla="*/ 65182 h 78320"/>
                  <a:gd name="connsiteX15" fmla="*/ 7883 w 94593"/>
                  <a:gd name="connsiteY15" fmla="*/ 74379 h 78320"/>
                  <a:gd name="connsiteX16" fmla="*/ 9197 w 94593"/>
                  <a:gd name="connsiteY16" fmla="*/ 78320 h 78320"/>
                  <a:gd name="connsiteX17" fmla="*/ 19707 w 94593"/>
                  <a:gd name="connsiteY17" fmla="*/ 75692 h 78320"/>
                  <a:gd name="connsiteX18" fmla="*/ 26276 w 94593"/>
                  <a:gd name="connsiteY18" fmla="*/ 73065 h 78320"/>
                  <a:gd name="connsiteX19" fmla="*/ 36786 w 94593"/>
                  <a:gd name="connsiteY19" fmla="*/ 71751 h 78320"/>
                  <a:gd name="connsiteX20" fmla="*/ 51238 w 94593"/>
                  <a:gd name="connsiteY20" fmla="*/ 66496 h 78320"/>
                  <a:gd name="connsiteX21" fmla="*/ 68317 w 94593"/>
                  <a:gd name="connsiteY21" fmla="*/ 57299 h 78320"/>
                  <a:gd name="connsiteX22" fmla="*/ 73573 w 94593"/>
                  <a:gd name="connsiteY22" fmla="*/ 53358 h 78320"/>
                  <a:gd name="connsiteX23" fmla="*/ 77514 w 94593"/>
                  <a:gd name="connsiteY23" fmla="*/ 50730 h 78320"/>
                  <a:gd name="connsiteX24" fmla="*/ 85397 w 94593"/>
                  <a:gd name="connsiteY24" fmla="*/ 41534 h 78320"/>
                  <a:gd name="connsiteX25" fmla="*/ 89338 w 94593"/>
                  <a:gd name="connsiteY25" fmla="*/ 32337 h 78320"/>
                  <a:gd name="connsiteX26" fmla="*/ 91966 w 94593"/>
                  <a:gd name="connsiteY26" fmla="*/ 24455 h 78320"/>
                  <a:gd name="connsiteX27" fmla="*/ 94593 w 94593"/>
                  <a:gd name="connsiteY27" fmla="*/ 19199 h 78320"/>
                  <a:gd name="connsiteX28" fmla="*/ 91966 w 94593"/>
                  <a:gd name="connsiteY28" fmla="*/ 10003 h 78320"/>
                  <a:gd name="connsiteX29" fmla="*/ 88024 w 94593"/>
                  <a:gd name="connsiteY29" fmla="*/ 6061 h 78320"/>
                  <a:gd name="connsiteX30" fmla="*/ 86710 w 94593"/>
                  <a:gd name="connsiteY30" fmla="*/ 2120 h 78320"/>
                  <a:gd name="connsiteX31" fmla="*/ 89338 w 94593"/>
                  <a:gd name="connsiteY31" fmla="*/ 2120 h 7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4593" h="78320">
                    <a:moveTo>
                      <a:pt x="89338" y="2120"/>
                    </a:moveTo>
                    <a:lnTo>
                      <a:pt x="89338" y="2120"/>
                    </a:lnTo>
                    <a:cubicBezTo>
                      <a:pt x="85397" y="2996"/>
                      <a:pt x="81316" y="3390"/>
                      <a:pt x="77514" y="4748"/>
                    </a:cubicBezTo>
                    <a:cubicBezTo>
                      <a:pt x="75109" y="5607"/>
                      <a:pt x="73187" y="7466"/>
                      <a:pt x="70945" y="8689"/>
                    </a:cubicBezTo>
                    <a:cubicBezTo>
                      <a:pt x="68366" y="10096"/>
                      <a:pt x="65774" y="11500"/>
                      <a:pt x="63062" y="12630"/>
                    </a:cubicBezTo>
                    <a:cubicBezTo>
                      <a:pt x="60505" y="13695"/>
                      <a:pt x="57656" y="14019"/>
                      <a:pt x="55179" y="15258"/>
                    </a:cubicBezTo>
                    <a:cubicBezTo>
                      <a:pt x="52355" y="16670"/>
                      <a:pt x="50039" y="18946"/>
                      <a:pt x="47297" y="20513"/>
                    </a:cubicBezTo>
                    <a:cubicBezTo>
                      <a:pt x="43896" y="22456"/>
                      <a:pt x="40235" y="23911"/>
                      <a:pt x="36786" y="25768"/>
                    </a:cubicBezTo>
                    <a:cubicBezTo>
                      <a:pt x="34272" y="27122"/>
                      <a:pt x="23980" y="33503"/>
                      <a:pt x="22335" y="34965"/>
                    </a:cubicBezTo>
                    <a:cubicBezTo>
                      <a:pt x="13815" y="42538"/>
                      <a:pt x="23399" y="38968"/>
                      <a:pt x="13138" y="41534"/>
                    </a:cubicBezTo>
                    <a:cubicBezTo>
                      <a:pt x="11824" y="42848"/>
                      <a:pt x="10607" y="44266"/>
                      <a:pt x="9197" y="45475"/>
                    </a:cubicBezTo>
                    <a:cubicBezTo>
                      <a:pt x="-2609" y="55595"/>
                      <a:pt x="9788" y="43572"/>
                      <a:pt x="0" y="53358"/>
                    </a:cubicBezTo>
                    <a:cubicBezTo>
                      <a:pt x="1752" y="53796"/>
                      <a:pt x="4099" y="53285"/>
                      <a:pt x="5255" y="54672"/>
                    </a:cubicBezTo>
                    <a:cubicBezTo>
                      <a:pt x="6685" y="56387"/>
                      <a:pt x="5785" y="59150"/>
                      <a:pt x="6569" y="61241"/>
                    </a:cubicBezTo>
                    <a:cubicBezTo>
                      <a:pt x="7124" y="62719"/>
                      <a:pt x="8321" y="63868"/>
                      <a:pt x="9197" y="65182"/>
                    </a:cubicBezTo>
                    <a:cubicBezTo>
                      <a:pt x="12277" y="74426"/>
                      <a:pt x="9506" y="63012"/>
                      <a:pt x="7883" y="74379"/>
                    </a:cubicBezTo>
                    <a:cubicBezTo>
                      <a:pt x="7687" y="75750"/>
                      <a:pt x="8759" y="77006"/>
                      <a:pt x="9197" y="78320"/>
                    </a:cubicBezTo>
                    <a:cubicBezTo>
                      <a:pt x="12700" y="77444"/>
                      <a:pt x="16354" y="77033"/>
                      <a:pt x="19707" y="75692"/>
                    </a:cubicBezTo>
                    <a:cubicBezTo>
                      <a:pt x="21897" y="74816"/>
                      <a:pt x="23978" y="73595"/>
                      <a:pt x="26276" y="73065"/>
                    </a:cubicBezTo>
                    <a:cubicBezTo>
                      <a:pt x="29716" y="72271"/>
                      <a:pt x="33283" y="72189"/>
                      <a:pt x="36786" y="71751"/>
                    </a:cubicBezTo>
                    <a:cubicBezTo>
                      <a:pt x="39171" y="70956"/>
                      <a:pt x="48683" y="67956"/>
                      <a:pt x="51238" y="66496"/>
                    </a:cubicBezTo>
                    <a:cubicBezTo>
                      <a:pt x="68515" y="56623"/>
                      <a:pt x="56960" y="60139"/>
                      <a:pt x="68317" y="57299"/>
                    </a:cubicBezTo>
                    <a:cubicBezTo>
                      <a:pt x="70069" y="55985"/>
                      <a:pt x="71791" y="54631"/>
                      <a:pt x="73573" y="53358"/>
                    </a:cubicBezTo>
                    <a:cubicBezTo>
                      <a:pt x="74858" y="52440"/>
                      <a:pt x="76301" y="51741"/>
                      <a:pt x="77514" y="50730"/>
                    </a:cubicBezTo>
                    <a:cubicBezTo>
                      <a:pt x="81173" y="47680"/>
                      <a:pt x="82497" y="45400"/>
                      <a:pt x="85397" y="41534"/>
                    </a:cubicBezTo>
                    <a:cubicBezTo>
                      <a:pt x="88868" y="27644"/>
                      <a:pt x="84156" y="43994"/>
                      <a:pt x="89338" y="32337"/>
                    </a:cubicBezTo>
                    <a:cubicBezTo>
                      <a:pt x="90463" y="29806"/>
                      <a:pt x="90728" y="26932"/>
                      <a:pt x="91966" y="24455"/>
                    </a:cubicBezTo>
                    <a:lnTo>
                      <a:pt x="94593" y="19199"/>
                    </a:lnTo>
                    <a:cubicBezTo>
                      <a:pt x="94419" y="18503"/>
                      <a:pt x="92718" y="11131"/>
                      <a:pt x="91966" y="10003"/>
                    </a:cubicBezTo>
                    <a:cubicBezTo>
                      <a:pt x="90935" y="8457"/>
                      <a:pt x="89338" y="7375"/>
                      <a:pt x="88024" y="6061"/>
                    </a:cubicBezTo>
                    <a:cubicBezTo>
                      <a:pt x="87586" y="4747"/>
                      <a:pt x="87689" y="3099"/>
                      <a:pt x="86710" y="2120"/>
                    </a:cubicBezTo>
                    <a:cubicBezTo>
                      <a:pt x="81938" y="-2652"/>
                      <a:pt x="88900" y="2120"/>
                      <a:pt x="89338" y="212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9" name="Freeform: Shape 58">
                <a:extLst>
                  <a:ext uri="{FF2B5EF4-FFF2-40B4-BE49-F238E27FC236}">
                    <a16:creationId xmlns:a16="http://schemas.microsoft.com/office/drawing/2014/main" id="{A0FBAB4B-2AAC-4DCB-BD3B-4E709F782C4A}"/>
                  </a:ext>
                </a:extLst>
              </p:cNvPr>
              <p:cNvSpPr/>
              <p:nvPr/>
            </p:nvSpPr>
            <p:spPr>
              <a:xfrm>
                <a:off x="7005029" y="4355802"/>
                <a:ext cx="181470" cy="73572"/>
              </a:xfrm>
              <a:custGeom>
                <a:avLst/>
                <a:gdLst>
                  <a:gd name="connsiteX0" fmla="*/ 25078 w 181470"/>
                  <a:gd name="connsiteY0" fmla="*/ 0 h 73572"/>
                  <a:gd name="connsiteX1" fmla="*/ 25078 w 181470"/>
                  <a:gd name="connsiteY1" fmla="*/ 0 h 73572"/>
                  <a:gd name="connsiteX2" fmla="*/ 36902 w 181470"/>
                  <a:gd name="connsiteY2" fmla="*/ 3941 h 73572"/>
                  <a:gd name="connsiteX3" fmla="*/ 40843 w 181470"/>
                  <a:gd name="connsiteY3" fmla="*/ 6569 h 73572"/>
                  <a:gd name="connsiteX4" fmla="*/ 77630 w 181470"/>
                  <a:gd name="connsiteY4" fmla="*/ 7883 h 73572"/>
                  <a:gd name="connsiteX5" fmla="*/ 122299 w 181470"/>
                  <a:gd name="connsiteY5" fmla="*/ 13138 h 73572"/>
                  <a:gd name="connsiteX6" fmla="*/ 136750 w 181470"/>
                  <a:gd name="connsiteY6" fmla="*/ 18393 h 73572"/>
                  <a:gd name="connsiteX7" fmla="*/ 143319 w 181470"/>
                  <a:gd name="connsiteY7" fmla="*/ 21020 h 73572"/>
                  <a:gd name="connsiteX8" fmla="*/ 153830 w 181470"/>
                  <a:gd name="connsiteY8" fmla="*/ 22334 h 73572"/>
                  <a:gd name="connsiteX9" fmla="*/ 169595 w 181470"/>
                  <a:gd name="connsiteY9" fmla="*/ 26276 h 73572"/>
                  <a:gd name="connsiteX10" fmla="*/ 170909 w 181470"/>
                  <a:gd name="connsiteY10" fmla="*/ 34158 h 73572"/>
                  <a:gd name="connsiteX11" fmla="*/ 173537 w 181470"/>
                  <a:gd name="connsiteY11" fmla="*/ 38100 h 73572"/>
                  <a:gd name="connsiteX12" fmla="*/ 177478 w 181470"/>
                  <a:gd name="connsiteY12" fmla="*/ 45983 h 73572"/>
                  <a:gd name="connsiteX13" fmla="*/ 178792 w 181470"/>
                  <a:gd name="connsiteY13" fmla="*/ 51238 h 73572"/>
                  <a:gd name="connsiteX14" fmla="*/ 181419 w 181470"/>
                  <a:gd name="connsiteY14" fmla="*/ 55179 h 73572"/>
                  <a:gd name="connsiteX15" fmla="*/ 180105 w 181470"/>
                  <a:gd name="connsiteY15" fmla="*/ 64376 h 73572"/>
                  <a:gd name="connsiteX16" fmla="*/ 178792 w 181470"/>
                  <a:gd name="connsiteY16" fmla="*/ 72258 h 73572"/>
                  <a:gd name="connsiteX17" fmla="*/ 174850 w 181470"/>
                  <a:gd name="connsiteY17" fmla="*/ 73572 h 73572"/>
                  <a:gd name="connsiteX18" fmla="*/ 163026 w 181470"/>
                  <a:gd name="connsiteY18" fmla="*/ 70945 h 73572"/>
                  <a:gd name="connsiteX19" fmla="*/ 156457 w 181470"/>
                  <a:gd name="connsiteY19" fmla="*/ 68317 h 73572"/>
                  <a:gd name="connsiteX20" fmla="*/ 148574 w 181470"/>
                  <a:gd name="connsiteY20" fmla="*/ 65689 h 73572"/>
                  <a:gd name="connsiteX21" fmla="*/ 143319 w 181470"/>
                  <a:gd name="connsiteY21" fmla="*/ 61748 h 73572"/>
                  <a:gd name="connsiteX22" fmla="*/ 90768 w 181470"/>
                  <a:gd name="connsiteY22" fmla="*/ 56493 h 73572"/>
                  <a:gd name="connsiteX23" fmla="*/ 73688 w 181470"/>
                  <a:gd name="connsiteY23" fmla="*/ 53865 h 73572"/>
                  <a:gd name="connsiteX24" fmla="*/ 34274 w 181470"/>
                  <a:gd name="connsiteY24" fmla="*/ 52552 h 73572"/>
                  <a:gd name="connsiteX25" fmla="*/ 29019 w 181470"/>
                  <a:gd name="connsiteY25" fmla="*/ 49924 h 73572"/>
                  <a:gd name="connsiteX26" fmla="*/ 19823 w 181470"/>
                  <a:gd name="connsiteY26" fmla="*/ 48610 h 73572"/>
                  <a:gd name="connsiteX27" fmla="*/ 14568 w 181470"/>
                  <a:gd name="connsiteY27" fmla="*/ 47296 h 73572"/>
                  <a:gd name="connsiteX28" fmla="*/ 10626 w 181470"/>
                  <a:gd name="connsiteY28" fmla="*/ 44669 h 73572"/>
                  <a:gd name="connsiteX29" fmla="*/ 6685 w 181470"/>
                  <a:gd name="connsiteY29" fmla="*/ 43355 h 73572"/>
                  <a:gd name="connsiteX30" fmla="*/ 5371 w 181470"/>
                  <a:gd name="connsiteY30" fmla="*/ 39414 h 73572"/>
                  <a:gd name="connsiteX31" fmla="*/ 2743 w 181470"/>
                  <a:gd name="connsiteY31" fmla="*/ 35472 h 73572"/>
                  <a:gd name="connsiteX32" fmla="*/ 116 w 181470"/>
                  <a:gd name="connsiteY32" fmla="*/ 27589 h 73572"/>
                  <a:gd name="connsiteX33" fmla="*/ 1430 w 181470"/>
                  <a:gd name="connsiteY33" fmla="*/ 22334 h 73572"/>
                  <a:gd name="connsiteX34" fmla="*/ 5371 w 181470"/>
                  <a:gd name="connsiteY34" fmla="*/ 18393 h 73572"/>
                  <a:gd name="connsiteX35" fmla="*/ 17195 w 181470"/>
                  <a:gd name="connsiteY35" fmla="*/ 13138 h 73572"/>
                  <a:gd name="connsiteX36" fmla="*/ 25078 w 181470"/>
                  <a:gd name="connsiteY36" fmla="*/ 0 h 73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1470" h="73572">
                    <a:moveTo>
                      <a:pt x="25078" y="0"/>
                    </a:moveTo>
                    <a:lnTo>
                      <a:pt x="25078" y="0"/>
                    </a:lnTo>
                    <a:cubicBezTo>
                      <a:pt x="29019" y="1314"/>
                      <a:pt x="33067" y="2343"/>
                      <a:pt x="36902" y="3941"/>
                    </a:cubicBezTo>
                    <a:cubicBezTo>
                      <a:pt x="38359" y="4548"/>
                      <a:pt x="39271" y="6417"/>
                      <a:pt x="40843" y="6569"/>
                    </a:cubicBezTo>
                    <a:cubicBezTo>
                      <a:pt x="53056" y="7751"/>
                      <a:pt x="65368" y="7445"/>
                      <a:pt x="77630" y="7883"/>
                    </a:cubicBezTo>
                    <a:cubicBezTo>
                      <a:pt x="81797" y="8230"/>
                      <a:pt x="112291" y="9564"/>
                      <a:pt x="122299" y="13138"/>
                    </a:cubicBezTo>
                    <a:cubicBezTo>
                      <a:pt x="144207" y="20962"/>
                      <a:pt x="105339" y="13905"/>
                      <a:pt x="136750" y="18393"/>
                    </a:cubicBezTo>
                    <a:cubicBezTo>
                      <a:pt x="138940" y="19269"/>
                      <a:pt x="141021" y="20490"/>
                      <a:pt x="143319" y="21020"/>
                    </a:cubicBezTo>
                    <a:cubicBezTo>
                      <a:pt x="146760" y="21814"/>
                      <a:pt x="150353" y="21720"/>
                      <a:pt x="153830" y="22334"/>
                    </a:cubicBezTo>
                    <a:cubicBezTo>
                      <a:pt x="163163" y="23981"/>
                      <a:pt x="163142" y="24124"/>
                      <a:pt x="169595" y="26276"/>
                    </a:cubicBezTo>
                    <a:cubicBezTo>
                      <a:pt x="170033" y="28903"/>
                      <a:pt x="170067" y="31631"/>
                      <a:pt x="170909" y="34158"/>
                    </a:cubicBezTo>
                    <a:cubicBezTo>
                      <a:pt x="171408" y="35656"/>
                      <a:pt x="172831" y="36687"/>
                      <a:pt x="173537" y="38100"/>
                    </a:cubicBezTo>
                    <a:cubicBezTo>
                      <a:pt x="178976" y="48980"/>
                      <a:pt x="169945" y="34684"/>
                      <a:pt x="177478" y="45983"/>
                    </a:cubicBezTo>
                    <a:cubicBezTo>
                      <a:pt x="177916" y="47735"/>
                      <a:pt x="178081" y="49578"/>
                      <a:pt x="178792" y="51238"/>
                    </a:cubicBezTo>
                    <a:cubicBezTo>
                      <a:pt x="179414" y="52689"/>
                      <a:pt x="181262" y="53608"/>
                      <a:pt x="181419" y="55179"/>
                    </a:cubicBezTo>
                    <a:cubicBezTo>
                      <a:pt x="181727" y="58260"/>
                      <a:pt x="180576" y="61315"/>
                      <a:pt x="180105" y="64376"/>
                    </a:cubicBezTo>
                    <a:cubicBezTo>
                      <a:pt x="179700" y="67009"/>
                      <a:pt x="180114" y="69945"/>
                      <a:pt x="178792" y="72258"/>
                    </a:cubicBezTo>
                    <a:cubicBezTo>
                      <a:pt x="178105" y="73461"/>
                      <a:pt x="176164" y="73134"/>
                      <a:pt x="174850" y="73572"/>
                    </a:cubicBezTo>
                    <a:cubicBezTo>
                      <a:pt x="170909" y="72696"/>
                      <a:pt x="166908" y="72054"/>
                      <a:pt x="163026" y="70945"/>
                    </a:cubicBezTo>
                    <a:cubicBezTo>
                      <a:pt x="160758" y="70297"/>
                      <a:pt x="158673" y="69123"/>
                      <a:pt x="156457" y="68317"/>
                    </a:cubicBezTo>
                    <a:cubicBezTo>
                      <a:pt x="153854" y="67370"/>
                      <a:pt x="151202" y="66565"/>
                      <a:pt x="148574" y="65689"/>
                    </a:cubicBezTo>
                    <a:cubicBezTo>
                      <a:pt x="146822" y="64375"/>
                      <a:pt x="145277" y="62727"/>
                      <a:pt x="143319" y="61748"/>
                    </a:cubicBezTo>
                    <a:cubicBezTo>
                      <a:pt x="129607" y="54892"/>
                      <a:pt x="93395" y="56648"/>
                      <a:pt x="90768" y="56493"/>
                    </a:cubicBezTo>
                    <a:cubicBezTo>
                      <a:pt x="85075" y="55617"/>
                      <a:pt x="79434" y="54266"/>
                      <a:pt x="73688" y="53865"/>
                    </a:cubicBezTo>
                    <a:cubicBezTo>
                      <a:pt x="60575" y="52950"/>
                      <a:pt x="47368" y="53707"/>
                      <a:pt x="34274" y="52552"/>
                    </a:cubicBezTo>
                    <a:cubicBezTo>
                      <a:pt x="32323" y="52380"/>
                      <a:pt x="30908" y="50439"/>
                      <a:pt x="29019" y="49924"/>
                    </a:cubicBezTo>
                    <a:cubicBezTo>
                      <a:pt x="26032" y="49109"/>
                      <a:pt x="22870" y="49164"/>
                      <a:pt x="19823" y="48610"/>
                    </a:cubicBezTo>
                    <a:cubicBezTo>
                      <a:pt x="18047" y="48287"/>
                      <a:pt x="16320" y="47734"/>
                      <a:pt x="14568" y="47296"/>
                    </a:cubicBezTo>
                    <a:cubicBezTo>
                      <a:pt x="13254" y="46420"/>
                      <a:pt x="12038" y="45375"/>
                      <a:pt x="10626" y="44669"/>
                    </a:cubicBezTo>
                    <a:cubicBezTo>
                      <a:pt x="9387" y="44050"/>
                      <a:pt x="7664" y="44334"/>
                      <a:pt x="6685" y="43355"/>
                    </a:cubicBezTo>
                    <a:cubicBezTo>
                      <a:pt x="5706" y="42376"/>
                      <a:pt x="5990" y="40653"/>
                      <a:pt x="5371" y="39414"/>
                    </a:cubicBezTo>
                    <a:cubicBezTo>
                      <a:pt x="4665" y="38002"/>
                      <a:pt x="3619" y="36786"/>
                      <a:pt x="2743" y="35472"/>
                    </a:cubicBezTo>
                    <a:cubicBezTo>
                      <a:pt x="1867" y="32844"/>
                      <a:pt x="-556" y="30276"/>
                      <a:pt x="116" y="27589"/>
                    </a:cubicBezTo>
                    <a:cubicBezTo>
                      <a:pt x="554" y="25837"/>
                      <a:pt x="534" y="23902"/>
                      <a:pt x="1430" y="22334"/>
                    </a:cubicBezTo>
                    <a:cubicBezTo>
                      <a:pt x="2352" y="20721"/>
                      <a:pt x="3885" y="19508"/>
                      <a:pt x="5371" y="18393"/>
                    </a:cubicBezTo>
                    <a:cubicBezTo>
                      <a:pt x="11052" y="14132"/>
                      <a:pt x="11185" y="14641"/>
                      <a:pt x="17195" y="13138"/>
                    </a:cubicBezTo>
                    <a:cubicBezTo>
                      <a:pt x="19040" y="5759"/>
                      <a:pt x="23764" y="2190"/>
                      <a:pt x="25078"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0" name="Freeform: Shape 59">
                <a:extLst>
                  <a:ext uri="{FF2B5EF4-FFF2-40B4-BE49-F238E27FC236}">
                    <a16:creationId xmlns:a16="http://schemas.microsoft.com/office/drawing/2014/main" id="{F73191E6-CD5B-4935-B003-790B7C967BEE}"/>
                  </a:ext>
                </a:extLst>
              </p:cNvPr>
              <p:cNvSpPr/>
              <p:nvPr/>
            </p:nvSpPr>
            <p:spPr>
              <a:xfrm>
                <a:off x="7596842" y="4233569"/>
                <a:ext cx="79651" cy="76250"/>
              </a:xfrm>
              <a:custGeom>
                <a:avLst/>
                <a:gdLst>
                  <a:gd name="connsiteX0" fmla="*/ 65199 w 79651"/>
                  <a:gd name="connsiteY0" fmla="*/ 13188 h 76250"/>
                  <a:gd name="connsiteX1" fmla="*/ 65199 w 79651"/>
                  <a:gd name="connsiteY1" fmla="*/ 13188 h 76250"/>
                  <a:gd name="connsiteX2" fmla="*/ 54689 w 79651"/>
                  <a:gd name="connsiteY2" fmla="*/ 9247 h 76250"/>
                  <a:gd name="connsiteX3" fmla="*/ 49434 w 79651"/>
                  <a:gd name="connsiteY3" fmla="*/ 7933 h 76250"/>
                  <a:gd name="connsiteX4" fmla="*/ 40237 w 79651"/>
                  <a:gd name="connsiteY4" fmla="*/ 3991 h 76250"/>
                  <a:gd name="connsiteX5" fmla="*/ 36296 w 79651"/>
                  <a:gd name="connsiteY5" fmla="*/ 1364 h 76250"/>
                  <a:gd name="connsiteX6" fmla="*/ 2137 w 79651"/>
                  <a:gd name="connsiteY6" fmla="*/ 2678 h 76250"/>
                  <a:gd name="connsiteX7" fmla="*/ 2137 w 79651"/>
                  <a:gd name="connsiteY7" fmla="*/ 21071 h 76250"/>
                  <a:gd name="connsiteX8" fmla="*/ 6079 w 79651"/>
                  <a:gd name="connsiteY8" fmla="*/ 22385 h 76250"/>
                  <a:gd name="connsiteX9" fmla="*/ 13961 w 79651"/>
                  <a:gd name="connsiteY9" fmla="*/ 26326 h 76250"/>
                  <a:gd name="connsiteX10" fmla="*/ 17903 w 79651"/>
                  <a:gd name="connsiteY10" fmla="*/ 30267 h 76250"/>
                  <a:gd name="connsiteX11" fmla="*/ 25786 w 79651"/>
                  <a:gd name="connsiteY11" fmla="*/ 35522 h 76250"/>
                  <a:gd name="connsiteX12" fmla="*/ 27099 w 79651"/>
                  <a:gd name="connsiteY12" fmla="*/ 39464 h 76250"/>
                  <a:gd name="connsiteX13" fmla="*/ 29727 w 79651"/>
                  <a:gd name="connsiteY13" fmla="*/ 43405 h 76250"/>
                  <a:gd name="connsiteX14" fmla="*/ 31041 w 79651"/>
                  <a:gd name="connsiteY14" fmla="*/ 52602 h 76250"/>
                  <a:gd name="connsiteX15" fmla="*/ 33668 w 79651"/>
                  <a:gd name="connsiteY15" fmla="*/ 60485 h 76250"/>
                  <a:gd name="connsiteX16" fmla="*/ 36296 w 79651"/>
                  <a:gd name="connsiteY16" fmla="*/ 73622 h 76250"/>
                  <a:gd name="connsiteX17" fmla="*/ 40237 w 79651"/>
                  <a:gd name="connsiteY17" fmla="*/ 76250 h 76250"/>
                  <a:gd name="connsiteX18" fmla="*/ 45492 w 79651"/>
                  <a:gd name="connsiteY18" fmla="*/ 74936 h 76250"/>
                  <a:gd name="connsiteX19" fmla="*/ 52061 w 79651"/>
                  <a:gd name="connsiteY19" fmla="*/ 73622 h 76250"/>
                  <a:gd name="connsiteX20" fmla="*/ 57317 w 79651"/>
                  <a:gd name="connsiteY20" fmla="*/ 70995 h 76250"/>
                  <a:gd name="connsiteX21" fmla="*/ 65199 w 79651"/>
                  <a:gd name="connsiteY21" fmla="*/ 68367 h 76250"/>
                  <a:gd name="connsiteX22" fmla="*/ 69141 w 79651"/>
                  <a:gd name="connsiteY22" fmla="*/ 64426 h 76250"/>
                  <a:gd name="connsiteX23" fmla="*/ 71768 w 79651"/>
                  <a:gd name="connsiteY23" fmla="*/ 60485 h 76250"/>
                  <a:gd name="connsiteX24" fmla="*/ 75710 w 79651"/>
                  <a:gd name="connsiteY24" fmla="*/ 57857 h 76250"/>
                  <a:gd name="connsiteX25" fmla="*/ 79651 w 79651"/>
                  <a:gd name="connsiteY25" fmla="*/ 52602 h 76250"/>
                  <a:gd name="connsiteX26" fmla="*/ 73082 w 79651"/>
                  <a:gd name="connsiteY26" fmla="*/ 27640 h 76250"/>
                  <a:gd name="connsiteX27" fmla="*/ 65199 w 79651"/>
                  <a:gd name="connsiteY27" fmla="*/ 13188 h 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9651" h="76250">
                    <a:moveTo>
                      <a:pt x="65199" y="13188"/>
                    </a:moveTo>
                    <a:lnTo>
                      <a:pt x="65199" y="13188"/>
                    </a:lnTo>
                    <a:cubicBezTo>
                      <a:pt x="61696" y="11874"/>
                      <a:pt x="58239" y="10430"/>
                      <a:pt x="54689" y="9247"/>
                    </a:cubicBezTo>
                    <a:cubicBezTo>
                      <a:pt x="52976" y="8676"/>
                      <a:pt x="51094" y="8644"/>
                      <a:pt x="49434" y="7933"/>
                    </a:cubicBezTo>
                    <a:cubicBezTo>
                      <a:pt x="36732" y="2489"/>
                      <a:pt x="55322" y="7763"/>
                      <a:pt x="40237" y="3991"/>
                    </a:cubicBezTo>
                    <a:cubicBezTo>
                      <a:pt x="38923" y="3115"/>
                      <a:pt x="37794" y="1863"/>
                      <a:pt x="36296" y="1364"/>
                    </a:cubicBezTo>
                    <a:cubicBezTo>
                      <a:pt x="26100" y="-2034"/>
                      <a:pt x="10016" y="1890"/>
                      <a:pt x="2137" y="2678"/>
                    </a:cubicBezTo>
                    <a:cubicBezTo>
                      <a:pt x="-156" y="9560"/>
                      <a:pt x="-1220" y="10999"/>
                      <a:pt x="2137" y="21071"/>
                    </a:cubicBezTo>
                    <a:cubicBezTo>
                      <a:pt x="2575" y="22385"/>
                      <a:pt x="4840" y="21766"/>
                      <a:pt x="6079" y="22385"/>
                    </a:cubicBezTo>
                    <a:cubicBezTo>
                      <a:pt x="16269" y="27480"/>
                      <a:pt x="4052" y="23022"/>
                      <a:pt x="13961" y="26326"/>
                    </a:cubicBezTo>
                    <a:cubicBezTo>
                      <a:pt x="15275" y="27640"/>
                      <a:pt x="16436" y="29126"/>
                      <a:pt x="17903" y="30267"/>
                    </a:cubicBezTo>
                    <a:cubicBezTo>
                      <a:pt x="20396" y="32206"/>
                      <a:pt x="25786" y="35522"/>
                      <a:pt x="25786" y="35522"/>
                    </a:cubicBezTo>
                    <a:cubicBezTo>
                      <a:pt x="26224" y="36836"/>
                      <a:pt x="26480" y="38225"/>
                      <a:pt x="27099" y="39464"/>
                    </a:cubicBezTo>
                    <a:cubicBezTo>
                      <a:pt x="27805" y="40876"/>
                      <a:pt x="29273" y="41893"/>
                      <a:pt x="29727" y="43405"/>
                    </a:cubicBezTo>
                    <a:cubicBezTo>
                      <a:pt x="30617" y="46371"/>
                      <a:pt x="30345" y="49584"/>
                      <a:pt x="31041" y="52602"/>
                    </a:cubicBezTo>
                    <a:cubicBezTo>
                      <a:pt x="31664" y="55301"/>
                      <a:pt x="32996" y="57798"/>
                      <a:pt x="33668" y="60485"/>
                    </a:cubicBezTo>
                    <a:cubicBezTo>
                      <a:pt x="33676" y="60517"/>
                      <a:pt x="35422" y="72312"/>
                      <a:pt x="36296" y="73622"/>
                    </a:cubicBezTo>
                    <a:cubicBezTo>
                      <a:pt x="37172" y="74936"/>
                      <a:pt x="38923" y="75374"/>
                      <a:pt x="40237" y="76250"/>
                    </a:cubicBezTo>
                    <a:cubicBezTo>
                      <a:pt x="41989" y="75812"/>
                      <a:pt x="43729" y="75328"/>
                      <a:pt x="45492" y="74936"/>
                    </a:cubicBezTo>
                    <a:cubicBezTo>
                      <a:pt x="47672" y="74452"/>
                      <a:pt x="49943" y="74328"/>
                      <a:pt x="52061" y="73622"/>
                    </a:cubicBezTo>
                    <a:cubicBezTo>
                      <a:pt x="53919" y="73003"/>
                      <a:pt x="55498" y="71722"/>
                      <a:pt x="57317" y="70995"/>
                    </a:cubicBezTo>
                    <a:cubicBezTo>
                      <a:pt x="59888" y="69966"/>
                      <a:pt x="65199" y="68367"/>
                      <a:pt x="65199" y="68367"/>
                    </a:cubicBezTo>
                    <a:cubicBezTo>
                      <a:pt x="66513" y="67053"/>
                      <a:pt x="67951" y="65853"/>
                      <a:pt x="69141" y="64426"/>
                    </a:cubicBezTo>
                    <a:cubicBezTo>
                      <a:pt x="70152" y="63213"/>
                      <a:pt x="70652" y="61601"/>
                      <a:pt x="71768" y="60485"/>
                    </a:cubicBezTo>
                    <a:cubicBezTo>
                      <a:pt x="72885" y="59368"/>
                      <a:pt x="74396" y="58733"/>
                      <a:pt x="75710" y="57857"/>
                    </a:cubicBezTo>
                    <a:cubicBezTo>
                      <a:pt x="77024" y="56105"/>
                      <a:pt x="79651" y="54792"/>
                      <a:pt x="79651" y="52602"/>
                    </a:cubicBezTo>
                    <a:cubicBezTo>
                      <a:pt x="79651" y="42737"/>
                      <a:pt x="78728" y="34698"/>
                      <a:pt x="73082" y="27640"/>
                    </a:cubicBezTo>
                    <a:cubicBezTo>
                      <a:pt x="72308" y="26673"/>
                      <a:pt x="66513" y="15597"/>
                      <a:pt x="65199" y="13188"/>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1" name="Freeform: Shape 60">
                <a:extLst>
                  <a:ext uri="{FF2B5EF4-FFF2-40B4-BE49-F238E27FC236}">
                    <a16:creationId xmlns:a16="http://schemas.microsoft.com/office/drawing/2014/main" id="{3182EAA1-3D6D-4E80-8E03-A93E4AC1D6A2}"/>
                  </a:ext>
                </a:extLst>
              </p:cNvPr>
              <p:cNvSpPr/>
              <p:nvPr/>
            </p:nvSpPr>
            <p:spPr>
              <a:xfrm>
                <a:off x="7315200" y="4189440"/>
                <a:ext cx="44768" cy="95516"/>
              </a:xfrm>
              <a:custGeom>
                <a:avLst/>
                <a:gdLst>
                  <a:gd name="connsiteX0" fmla="*/ 15240 w 44768"/>
                  <a:gd name="connsiteY0" fmla="*/ 14553 h 95516"/>
                  <a:gd name="connsiteX1" fmla="*/ 15240 w 44768"/>
                  <a:gd name="connsiteY1" fmla="*/ 14553 h 95516"/>
                  <a:gd name="connsiteX2" fmla="*/ 17145 w 44768"/>
                  <a:gd name="connsiteY2" fmla="*/ 3123 h 95516"/>
                  <a:gd name="connsiteX3" fmla="*/ 20003 w 44768"/>
                  <a:gd name="connsiteY3" fmla="*/ 266 h 95516"/>
                  <a:gd name="connsiteX4" fmla="*/ 19050 w 44768"/>
                  <a:gd name="connsiteY4" fmla="*/ 5981 h 95516"/>
                  <a:gd name="connsiteX5" fmla="*/ 16193 w 44768"/>
                  <a:gd name="connsiteY5" fmla="*/ 8838 h 95516"/>
                  <a:gd name="connsiteX6" fmla="*/ 12383 w 44768"/>
                  <a:gd name="connsiteY6" fmla="*/ 14553 h 95516"/>
                  <a:gd name="connsiteX7" fmla="*/ 11430 w 44768"/>
                  <a:gd name="connsiteY7" fmla="*/ 17411 h 95516"/>
                  <a:gd name="connsiteX8" fmla="*/ 9525 w 44768"/>
                  <a:gd name="connsiteY8" fmla="*/ 21221 h 95516"/>
                  <a:gd name="connsiteX9" fmla="*/ 6668 w 44768"/>
                  <a:gd name="connsiteY9" fmla="*/ 26936 h 95516"/>
                  <a:gd name="connsiteX10" fmla="*/ 4763 w 44768"/>
                  <a:gd name="connsiteY10" fmla="*/ 33603 h 95516"/>
                  <a:gd name="connsiteX11" fmla="*/ 2858 w 44768"/>
                  <a:gd name="connsiteY11" fmla="*/ 36461 h 95516"/>
                  <a:gd name="connsiteX12" fmla="*/ 1905 w 44768"/>
                  <a:gd name="connsiteY12" fmla="*/ 40271 h 95516"/>
                  <a:gd name="connsiteX13" fmla="*/ 0 w 44768"/>
                  <a:gd name="connsiteY13" fmla="*/ 44081 h 95516"/>
                  <a:gd name="connsiteX14" fmla="*/ 1905 w 44768"/>
                  <a:gd name="connsiteY14" fmla="*/ 62178 h 95516"/>
                  <a:gd name="connsiteX15" fmla="*/ 2858 w 44768"/>
                  <a:gd name="connsiteY15" fmla="*/ 65036 h 95516"/>
                  <a:gd name="connsiteX16" fmla="*/ 7620 w 44768"/>
                  <a:gd name="connsiteY16" fmla="*/ 70751 h 95516"/>
                  <a:gd name="connsiteX17" fmla="*/ 20955 w 44768"/>
                  <a:gd name="connsiteY17" fmla="*/ 86943 h 95516"/>
                  <a:gd name="connsiteX18" fmla="*/ 21908 w 44768"/>
                  <a:gd name="connsiteY18" fmla="*/ 92658 h 95516"/>
                  <a:gd name="connsiteX19" fmla="*/ 25718 w 44768"/>
                  <a:gd name="connsiteY19" fmla="*/ 93611 h 95516"/>
                  <a:gd name="connsiteX20" fmla="*/ 28575 w 44768"/>
                  <a:gd name="connsiteY20" fmla="*/ 95516 h 95516"/>
                  <a:gd name="connsiteX21" fmla="*/ 35243 w 44768"/>
                  <a:gd name="connsiteY21" fmla="*/ 93611 h 95516"/>
                  <a:gd name="connsiteX22" fmla="*/ 36195 w 44768"/>
                  <a:gd name="connsiteY22" fmla="*/ 90753 h 95516"/>
                  <a:gd name="connsiteX23" fmla="*/ 38100 w 44768"/>
                  <a:gd name="connsiteY23" fmla="*/ 86943 h 95516"/>
                  <a:gd name="connsiteX24" fmla="*/ 40958 w 44768"/>
                  <a:gd name="connsiteY24" fmla="*/ 79323 h 95516"/>
                  <a:gd name="connsiteX25" fmla="*/ 41910 w 44768"/>
                  <a:gd name="connsiteY25" fmla="*/ 75513 h 95516"/>
                  <a:gd name="connsiteX26" fmla="*/ 43815 w 44768"/>
                  <a:gd name="connsiteY26" fmla="*/ 72656 h 95516"/>
                  <a:gd name="connsiteX27" fmla="*/ 44768 w 44768"/>
                  <a:gd name="connsiteY27" fmla="*/ 69798 h 95516"/>
                  <a:gd name="connsiteX28" fmla="*/ 42863 w 44768"/>
                  <a:gd name="connsiteY28" fmla="*/ 53606 h 95516"/>
                  <a:gd name="connsiteX29" fmla="*/ 41910 w 44768"/>
                  <a:gd name="connsiteY29" fmla="*/ 49796 h 95516"/>
                  <a:gd name="connsiteX30" fmla="*/ 40005 w 44768"/>
                  <a:gd name="connsiteY30" fmla="*/ 46938 h 95516"/>
                  <a:gd name="connsiteX31" fmla="*/ 39053 w 44768"/>
                  <a:gd name="connsiteY31" fmla="*/ 44081 h 95516"/>
                  <a:gd name="connsiteX32" fmla="*/ 34290 w 44768"/>
                  <a:gd name="connsiteY32" fmla="*/ 41223 h 95516"/>
                  <a:gd name="connsiteX33" fmla="*/ 15240 w 44768"/>
                  <a:gd name="connsiteY33" fmla="*/ 14553 h 9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4768" h="95516">
                    <a:moveTo>
                      <a:pt x="15240" y="14553"/>
                    </a:moveTo>
                    <a:lnTo>
                      <a:pt x="15240" y="14553"/>
                    </a:lnTo>
                    <a:cubicBezTo>
                      <a:pt x="15875" y="10743"/>
                      <a:pt x="15923" y="6787"/>
                      <a:pt x="17145" y="3123"/>
                    </a:cubicBezTo>
                    <a:cubicBezTo>
                      <a:pt x="17571" y="1845"/>
                      <a:pt x="19256" y="-855"/>
                      <a:pt x="20003" y="266"/>
                    </a:cubicBezTo>
                    <a:cubicBezTo>
                      <a:pt x="21074" y="1873"/>
                      <a:pt x="19834" y="4216"/>
                      <a:pt x="19050" y="5981"/>
                    </a:cubicBezTo>
                    <a:cubicBezTo>
                      <a:pt x="18503" y="7212"/>
                      <a:pt x="17145" y="7886"/>
                      <a:pt x="16193" y="8838"/>
                    </a:cubicBezTo>
                    <a:cubicBezTo>
                      <a:pt x="13927" y="15634"/>
                      <a:pt x="17140" y="7418"/>
                      <a:pt x="12383" y="14553"/>
                    </a:cubicBezTo>
                    <a:cubicBezTo>
                      <a:pt x="11826" y="15389"/>
                      <a:pt x="11826" y="16488"/>
                      <a:pt x="11430" y="17411"/>
                    </a:cubicBezTo>
                    <a:cubicBezTo>
                      <a:pt x="10871" y="18716"/>
                      <a:pt x="10084" y="19916"/>
                      <a:pt x="9525" y="21221"/>
                    </a:cubicBezTo>
                    <a:cubicBezTo>
                      <a:pt x="7159" y="26743"/>
                      <a:pt x="10330" y="21442"/>
                      <a:pt x="6668" y="26936"/>
                    </a:cubicBezTo>
                    <a:cubicBezTo>
                      <a:pt x="6364" y="28152"/>
                      <a:pt x="5445" y="32240"/>
                      <a:pt x="4763" y="33603"/>
                    </a:cubicBezTo>
                    <a:cubicBezTo>
                      <a:pt x="4251" y="34627"/>
                      <a:pt x="3493" y="35508"/>
                      <a:pt x="2858" y="36461"/>
                    </a:cubicBezTo>
                    <a:cubicBezTo>
                      <a:pt x="2540" y="37731"/>
                      <a:pt x="2365" y="39045"/>
                      <a:pt x="1905" y="40271"/>
                    </a:cubicBezTo>
                    <a:cubicBezTo>
                      <a:pt x="1406" y="41600"/>
                      <a:pt x="0" y="42661"/>
                      <a:pt x="0" y="44081"/>
                    </a:cubicBezTo>
                    <a:cubicBezTo>
                      <a:pt x="0" y="50147"/>
                      <a:pt x="1085" y="56168"/>
                      <a:pt x="1905" y="62178"/>
                    </a:cubicBezTo>
                    <a:cubicBezTo>
                      <a:pt x="2041" y="63173"/>
                      <a:pt x="2409" y="64138"/>
                      <a:pt x="2858" y="65036"/>
                    </a:cubicBezTo>
                    <a:cubicBezTo>
                      <a:pt x="5206" y="69730"/>
                      <a:pt x="4312" y="66240"/>
                      <a:pt x="7620" y="70751"/>
                    </a:cubicBezTo>
                    <a:cubicBezTo>
                      <a:pt x="18926" y="86169"/>
                      <a:pt x="10471" y="78207"/>
                      <a:pt x="20955" y="86943"/>
                    </a:cubicBezTo>
                    <a:cubicBezTo>
                      <a:pt x="21273" y="88848"/>
                      <a:pt x="20785" y="91086"/>
                      <a:pt x="21908" y="92658"/>
                    </a:cubicBezTo>
                    <a:cubicBezTo>
                      <a:pt x="22669" y="93723"/>
                      <a:pt x="24515" y="93095"/>
                      <a:pt x="25718" y="93611"/>
                    </a:cubicBezTo>
                    <a:cubicBezTo>
                      <a:pt x="26770" y="94062"/>
                      <a:pt x="27623" y="94881"/>
                      <a:pt x="28575" y="95516"/>
                    </a:cubicBezTo>
                    <a:cubicBezTo>
                      <a:pt x="28605" y="95508"/>
                      <a:pt x="34789" y="94065"/>
                      <a:pt x="35243" y="93611"/>
                    </a:cubicBezTo>
                    <a:cubicBezTo>
                      <a:pt x="35953" y="92901"/>
                      <a:pt x="35800" y="91676"/>
                      <a:pt x="36195" y="90753"/>
                    </a:cubicBezTo>
                    <a:cubicBezTo>
                      <a:pt x="36754" y="89448"/>
                      <a:pt x="37601" y="88272"/>
                      <a:pt x="38100" y="86943"/>
                    </a:cubicBezTo>
                    <a:cubicBezTo>
                      <a:pt x="41991" y="76568"/>
                      <a:pt x="35654" y="89930"/>
                      <a:pt x="40958" y="79323"/>
                    </a:cubicBezTo>
                    <a:cubicBezTo>
                      <a:pt x="41275" y="78053"/>
                      <a:pt x="41394" y="76716"/>
                      <a:pt x="41910" y="75513"/>
                    </a:cubicBezTo>
                    <a:cubicBezTo>
                      <a:pt x="42361" y="74461"/>
                      <a:pt x="43303" y="73680"/>
                      <a:pt x="43815" y="72656"/>
                    </a:cubicBezTo>
                    <a:cubicBezTo>
                      <a:pt x="44264" y="71758"/>
                      <a:pt x="44450" y="70751"/>
                      <a:pt x="44768" y="69798"/>
                    </a:cubicBezTo>
                    <a:cubicBezTo>
                      <a:pt x="44133" y="64401"/>
                      <a:pt x="43632" y="58986"/>
                      <a:pt x="42863" y="53606"/>
                    </a:cubicBezTo>
                    <a:cubicBezTo>
                      <a:pt x="42678" y="52310"/>
                      <a:pt x="42426" y="50999"/>
                      <a:pt x="41910" y="49796"/>
                    </a:cubicBezTo>
                    <a:cubicBezTo>
                      <a:pt x="41459" y="48744"/>
                      <a:pt x="40640" y="47891"/>
                      <a:pt x="40005" y="46938"/>
                    </a:cubicBezTo>
                    <a:cubicBezTo>
                      <a:pt x="39688" y="45986"/>
                      <a:pt x="39763" y="44791"/>
                      <a:pt x="39053" y="44081"/>
                    </a:cubicBezTo>
                    <a:cubicBezTo>
                      <a:pt x="37744" y="42772"/>
                      <a:pt x="34906" y="42969"/>
                      <a:pt x="34290" y="41223"/>
                    </a:cubicBezTo>
                    <a:cubicBezTo>
                      <a:pt x="32807" y="37021"/>
                      <a:pt x="18415" y="18998"/>
                      <a:pt x="15240" y="1455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3" name="Freeform: Shape 62">
                <a:extLst>
                  <a:ext uri="{FF2B5EF4-FFF2-40B4-BE49-F238E27FC236}">
                    <a16:creationId xmlns:a16="http://schemas.microsoft.com/office/drawing/2014/main" id="{B0880C65-3DF2-42AA-8A32-1E4F47427815}"/>
                  </a:ext>
                </a:extLst>
              </p:cNvPr>
              <p:cNvSpPr/>
              <p:nvPr/>
            </p:nvSpPr>
            <p:spPr>
              <a:xfrm>
                <a:off x="7264379" y="3939198"/>
                <a:ext cx="56536" cy="68715"/>
              </a:xfrm>
              <a:custGeom>
                <a:avLst/>
                <a:gdLst>
                  <a:gd name="connsiteX0" fmla="*/ 37486 w 56536"/>
                  <a:gd name="connsiteY0" fmla="*/ 7620 h 68715"/>
                  <a:gd name="connsiteX1" fmla="*/ 37486 w 56536"/>
                  <a:gd name="connsiteY1" fmla="*/ 7620 h 68715"/>
                  <a:gd name="connsiteX2" fmla="*/ 27961 w 56536"/>
                  <a:gd name="connsiteY2" fmla="*/ 6668 h 68715"/>
                  <a:gd name="connsiteX3" fmla="*/ 21294 w 56536"/>
                  <a:gd name="connsiteY3" fmla="*/ 953 h 68715"/>
                  <a:gd name="connsiteX4" fmla="*/ 16531 w 56536"/>
                  <a:gd name="connsiteY4" fmla="*/ 0 h 68715"/>
                  <a:gd name="connsiteX5" fmla="*/ 8911 w 56536"/>
                  <a:gd name="connsiteY5" fmla="*/ 1905 h 68715"/>
                  <a:gd name="connsiteX6" fmla="*/ 6054 w 56536"/>
                  <a:gd name="connsiteY6" fmla="*/ 2858 h 68715"/>
                  <a:gd name="connsiteX7" fmla="*/ 1291 w 56536"/>
                  <a:gd name="connsiteY7" fmla="*/ 3810 h 68715"/>
                  <a:gd name="connsiteX8" fmla="*/ 2244 w 56536"/>
                  <a:gd name="connsiteY8" fmla="*/ 19050 h 68715"/>
                  <a:gd name="connsiteX9" fmla="*/ 3196 w 56536"/>
                  <a:gd name="connsiteY9" fmla="*/ 21908 h 68715"/>
                  <a:gd name="connsiteX10" fmla="*/ 5101 w 56536"/>
                  <a:gd name="connsiteY10" fmla="*/ 24765 h 68715"/>
                  <a:gd name="connsiteX11" fmla="*/ 8911 w 56536"/>
                  <a:gd name="connsiteY11" fmla="*/ 32385 h 68715"/>
                  <a:gd name="connsiteX12" fmla="*/ 10816 w 56536"/>
                  <a:gd name="connsiteY12" fmla="*/ 35243 h 68715"/>
                  <a:gd name="connsiteX13" fmla="*/ 13674 w 56536"/>
                  <a:gd name="connsiteY13" fmla="*/ 39053 h 68715"/>
                  <a:gd name="connsiteX14" fmla="*/ 15579 w 56536"/>
                  <a:gd name="connsiteY14" fmla="*/ 42863 h 68715"/>
                  <a:gd name="connsiteX15" fmla="*/ 18436 w 56536"/>
                  <a:gd name="connsiteY15" fmla="*/ 47625 h 68715"/>
                  <a:gd name="connsiteX16" fmla="*/ 20341 w 56536"/>
                  <a:gd name="connsiteY16" fmla="*/ 53340 h 68715"/>
                  <a:gd name="connsiteX17" fmla="*/ 24151 w 56536"/>
                  <a:gd name="connsiteY17" fmla="*/ 56198 h 68715"/>
                  <a:gd name="connsiteX18" fmla="*/ 25104 w 56536"/>
                  <a:gd name="connsiteY18" fmla="*/ 60008 h 68715"/>
                  <a:gd name="connsiteX19" fmla="*/ 29866 w 56536"/>
                  <a:gd name="connsiteY19" fmla="*/ 65723 h 68715"/>
                  <a:gd name="connsiteX20" fmla="*/ 30819 w 56536"/>
                  <a:gd name="connsiteY20" fmla="*/ 68580 h 68715"/>
                  <a:gd name="connsiteX21" fmla="*/ 33676 w 56536"/>
                  <a:gd name="connsiteY21" fmla="*/ 67628 h 68715"/>
                  <a:gd name="connsiteX22" fmla="*/ 39391 w 56536"/>
                  <a:gd name="connsiteY22" fmla="*/ 60960 h 68715"/>
                  <a:gd name="connsiteX23" fmla="*/ 42249 w 56536"/>
                  <a:gd name="connsiteY23" fmla="*/ 60008 h 68715"/>
                  <a:gd name="connsiteX24" fmla="*/ 47011 w 56536"/>
                  <a:gd name="connsiteY24" fmla="*/ 56198 h 68715"/>
                  <a:gd name="connsiteX25" fmla="*/ 48916 w 56536"/>
                  <a:gd name="connsiteY25" fmla="*/ 53340 h 68715"/>
                  <a:gd name="connsiteX26" fmla="*/ 51774 w 56536"/>
                  <a:gd name="connsiteY26" fmla="*/ 51435 h 68715"/>
                  <a:gd name="connsiteX27" fmla="*/ 54631 w 56536"/>
                  <a:gd name="connsiteY27" fmla="*/ 47625 h 68715"/>
                  <a:gd name="connsiteX28" fmla="*/ 56536 w 56536"/>
                  <a:gd name="connsiteY28" fmla="*/ 40958 h 68715"/>
                  <a:gd name="connsiteX29" fmla="*/ 53679 w 56536"/>
                  <a:gd name="connsiteY29" fmla="*/ 27623 h 68715"/>
                  <a:gd name="connsiteX30" fmla="*/ 50821 w 56536"/>
                  <a:gd name="connsiteY30" fmla="*/ 25718 h 68715"/>
                  <a:gd name="connsiteX31" fmla="*/ 46059 w 56536"/>
                  <a:gd name="connsiteY31" fmla="*/ 19050 h 68715"/>
                  <a:gd name="connsiteX32" fmla="*/ 37486 w 56536"/>
                  <a:gd name="connsiteY32" fmla="*/ 7620 h 68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536" h="68715">
                    <a:moveTo>
                      <a:pt x="37486" y="7620"/>
                    </a:moveTo>
                    <a:lnTo>
                      <a:pt x="37486" y="7620"/>
                    </a:lnTo>
                    <a:cubicBezTo>
                      <a:pt x="34311" y="7303"/>
                      <a:pt x="31070" y="7385"/>
                      <a:pt x="27961" y="6668"/>
                    </a:cubicBezTo>
                    <a:cubicBezTo>
                      <a:pt x="25423" y="6082"/>
                      <a:pt x="23068" y="1939"/>
                      <a:pt x="21294" y="953"/>
                    </a:cubicBezTo>
                    <a:cubicBezTo>
                      <a:pt x="19879" y="167"/>
                      <a:pt x="18119" y="318"/>
                      <a:pt x="16531" y="0"/>
                    </a:cubicBezTo>
                    <a:cubicBezTo>
                      <a:pt x="13991" y="635"/>
                      <a:pt x="11437" y="1216"/>
                      <a:pt x="8911" y="1905"/>
                    </a:cubicBezTo>
                    <a:cubicBezTo>
                      <a:pt x="7942" y="2169"/>
                      <a:pt x="7028" y="2615"/>
                      <a:pt x="6054" y="2858"/>
                    </a:cubicBezTo>
                    <a:cubicBezTo>
                      <a:pt x="4483" y="3251"/>
                      <a:pt x="2879" y="3493"/>
                      <a:pt x="1291" y="3810"/>
                    </a:cubicBezTo>
                    <a:cubicBezTo>
                      <a:pt x="-912" y="10422"/>
                      <a:pt x="-101" y="6539"/>
                      <a:pt x="2244" y="19050"/>
                    </a:cubicBezTo>
                    <a:cubicBezTo>
                      <a:pt x="2429" y="20037"/>
                      <a:pt x="2747" y="21010"/>
                      <a:pt x="3196" y="21908"/>
                    </a:cubicBezTo>
                    <a:cubicBezTo>
                      <a:pt x="3708" y="22932"/>
                      <a:pt x="4553" y="23760"/>
                      <a:pt x="5101" y="24765"/>
                    </a:cubicBezTo>
                    <a:cubicBezTo>
                      <a:pt x="6461" y="27258"/>
                      <a:pt x="7336" y="30022"/>
                      <a:pt x="8911" y="32385"/>
                    </a:cubicBezTo>
                    <a:cubicBezTo>
                      <a:pt x="9546" y="33338"/>
                      <a:pt x="10151" y="34311"/>
                      <a:pt x="10816" y="35243"/>
                    </a:cubicBezTo>
                    <a:cubicBezTo>
                      <a:pt x="11739" y="36535"/>
                      <a:pt x="12833" y="37707"/>
                      <a:pt x="13674" y="39053"/>
                    </a:cubicBezTo>
                    <a:cubicBezTo>
                      <a:pt x="14427" y="40257"/>
                      <a:pt x="14889" y="41622"/>
                      <a:pt x="15579" y="42863"/>
                    </a:cubicBezTo>
                    <a:cubicBezTo>
                      <a:pt x="16478" y="44481"/>
                      <a:pt x="17670" y="45940"/>
                      <a:pt x="18436" y="47625"/>
                    </a:cubicBezTo>
                    <a:cubicBezTo>
                      <a:pt x="19267" y="49453"/>
                      <a:pt x="19227" y="51669"/>
                      <a:pt x="20341" y="53340"/>
                    </a:cubicBezTo>
                    <a:cubicBezTo>
                      <a:pt x="21222" y="54661"/>
                      <a:pt x="22881" y="55245"/>
                      <a:pt x="24151" y="56198"/>
                    </a:cubicBezTo>
                    <a:cubicBezTo>
                      <a:pt x="24469" y="57468"/>
                      <a:pt x="24588" y="58805"/>
                      <a:pt x="25104" y="60008"/>
                    </a:cubicBezTo>
                    <a:cubicBezTo>
                      <a:pt x="26098" y="62327"/>
                      <a:pt x="28151" y="64008"/>
                      <a:pt x="29866" y="65723"/>
                    </a:cubicBezTo>
                    <a:cubicBezTo>
                      <a:pt x="30184" y="66675"/>
                      <a:pt x="29921" y="68131"/>
                      <a:pt x="30819" y="68580"/>
                    </a:cubicBezTo>
                    <a:cubicBezTo>
                      <a:pt x="31717" y="69029"/>
                      <a:pt x="32905" y="68271"/>
                      <a:pt x="33676" y="67628"/>
                    </a:cubicBezTo>
                    <a:cubicBezTo>
                      <a:pt x="38949" y="63234"/>
                      <a:pt x="34048" y="64522"/>
                      <a:pt x="39391" y="60960"/>
                    </a:cubicBezTo>
                    <a:cubicBezTo>
                      <a:pt x="40226" y="60403"/>
                      <a:pt x="41296" y="60325"/>
                      <a:pt x="42249" y="60008"/>
                    </a:cubicBezTo>
                    <a:cubicBezTo>
                      <a:pt x="44270" y="53942"/>
                      <a:pt x="41373" y="59957"/>
                      <a:pt x="47011" y="56198"/>
                    </a:cubicBezTo>
                    <a:cubicBezTo>
                      <a:pt x="47964" y="55563"/>
                      <a:pt x="48106" y="54150"/>
                      <a:pt x="48916" y="53340"/>
                    </a:cubicBezTo>
                    <a:cubicBezTo>
                      <a:pt x="49726" y="52530"/>
                      <a:pt x="50821" y="52070"/>
                      <a:pt x="51774" y="51435"/>
                    </a:cubicBezTo>
                    <a:cubicBezTo>
                      <a:pt x="52726" y="50165"/>
                      <a:pt x="53843" y="49003"/>
                      <a:pt x="54631" y="47625"/>
                    </a:cubicBezTo>
                    <a:cubicBezTo>
                      <a:pt x="55241" y="46558"/>
                      <a:pt x="56329" y="41788"/>
                      <a:pt x="56536" y="40958"/>
                    </a:cubicBezTo>
                    <a:cubicBezTo>
                      <a:pt x="56070" y="35828"/>
                      <a:pt x="57337" y="31280"/>
                      <a:pt x="53679" y="27623"/>
                    </a:cubicBezTo>
                    <a:cubicBezTo>
                      <a:pt x="52869" y="26814"/>
                      <a:pt x="51774" y="26353"/>
                      <a:pt x="50821" y="25718"/>
                    </a:cubicBezTo>
                    <a:cubicBezTo>
                      <a:pt x="50173" y="24854"/>
                      <a:pt x="46756" y="20443"/>
                      <a:pt x="46059" y="19050"/>
                    </a:cubicBezTo>
                    <a:cubicBezTo>
                      <a:pt x="45917" y="18766"/>
                      <a:pt x="38915" y="9525"/>
                      <a:pt x="37486" y="762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8" name="Freeform: Shape 67">
                <a:extLst>
                  <a:ext uri="{FF2B5EF4-FFF2-40B4-BE49-F238E27FC236}">
                    <a16:creationId xmlns:a16="http://schemas.microsoft.com/office/drawing/2014/main" id="{ACEFB415-BED0-4C30-920D-CE7105137264}"/>
                  </a:ext>
                </a:extLst>
              </p:cNvPr>
              <p:cNvSpPr/>
              <p:nvPr/>
            </p:nvSpPr>
            <p:spPr>
              <a:xfrm>
                <a:off x="1760883" y="3617036"/>
                <a:ext cx="1678081" cy="1419994"/>
              </a:xfrm>
              <a:custGeom>
                <a:avLst/>
                <a:gdLst>
                  <a:gd name="connsiteX0" fmla="*/ 0 w 1678081"/>
                  <a:gd name="connsiteY0" fmla="*/ 11895 h 1419994"/>
                  <a:gd name="connsiteX1" fmla="*/ 0 w 1678081"/>
                  <a:gd name="connsiteY1" fmla="*/ 11895 h 1419994"/>
                  <a:gd name="connsiteX2" fmla="*/ 4969 w 1678081"/>
                  <a:gd name="connsiteY2" fmla="*/ 26804 h 1419994"/>
                  <a:gd name="connsiteX3" fmla="*/ 8282 w 1678081"/>
                  <a:gd name="connsiteY3" fmla="*/ 33430 h 1419994"/>
                  <a:gd name="connsiteX4" fmla="*/ 9939 w 1678081"/>
                  <a:gd name="connsiteY4" fmla="*/ 40056 h 1419994"/>
                  <a:gd name="connsiteX5" fmla="*/ 14908 w 1678081"/>
                  <a:gd name="connsiteY5" fmla="*/ 51652 h 1419994"/>
                  <a:gd name="connsiteX6" fmla="*/ 16565 w 1678081"/>
                  <a:gd name="connsiteY6" fmla="*/ 64904 h 1419994"/>
                  <a:gd name="connsiteX7" fmla="*/ 21534 w 1678081"/>
                  <a:gd name="connsiteY7" fmla="*/ 63248 h 1419994"/>
                  <a:gd name="connsiteX8" fmla="*/ 38100 w 1678081"/>
                  <a:gd name="connsiteY8" fmla="*/ 66561 h 1419994"/>
                  <a:gd name="connsiteX9" fmla="*/ 48039 w 1678081"/>
                  <a:gd name="connsiteY9" fmla="*/ 76500 h 1419994"/>
                  <a:gd name="connsiteX10" fmla="*/ 53008 w 1678081"/>
                  <a:gd name="connsiteY10" fmla="*/ 81469 h 1419994"/>
                  <a:gd name="connsiteX11" fmla="*/ 57978 w 1678081"/>
                  <a:gd name="connsiteY11" fmla="*/ 83126 h 1419994"/>
                  <a:gd name="connsiteX12" fmla="*/ 69574 w 1678081"/>
                  <a:gd name="connsiteY12" fmla="*/ 91409 h 1419994"/>
                  <a:gd name="connsiteX13" fmla="*/ 79513 w 1678081"/>
                  <a:gd name="connsiteY13" fmla="*/ 94722 h 1419994"/>
                  <a:gd name="connsiteX14" fmla="*/ 86139 w 1678081"/>
                  <a:gd name="connsiteY14" fmla="*/ 99691 h 1419994"/>
                  <a:gd name="connsiteX15" fmla="*/ 107674 w 1678081"/>
                  <a:gd name="connsiteY15" fmla="*/ 104661 h 1419994"/>
                  <a:gd name="connsiteX16" fmla="*/ 117613 w 1678081"/>
                  <a:gd name="connsiteY16" fmla="*/ 107974 h 1419994"/>
                  <a:gd name="connsiteX17" fmla="*/ 124239 w 1678081"/>
                  <a:gd name="connsiteY17" fmla="*/ 109630 h 1419994"/>
                  <a:gd name="connsiteX18" fmla="*/ 130865 w 1678081"/>
                  <a:gd name="connsiteY18" fmla="*/ 112943 h 1419994"/>
                  <a:gd name="connsiteX19" fmla="*/ 135834 w 1678081"/>
                  <a:gd name="connsiteY19" fmla="*/ 116256 h 1419994"/>
                  <a:gd name="connsiteX20" fmla="*/ 147430 w 1678081"/>
                  <a:gd name="connsiteY20" fmla="*/ 117913 h 1419994"/>
                  <a:gd name="connsiteX21" fmla="*/ 154056 w 1678081"/>
                  <a:gd name="connsiteY21" fmla="*/ 121226 h 1419994"/>
                  <a:gd name="connsiteX22" fmla="*/ 159026 w 1678081"/>
                  <a:gd name="connsiteY22" fmla="*/ 124539 h 1419994"/>
                  <a:gd name="connsiteX23" fmla="*/ 167308 w 1678081"/>
                  <a:gd name="connsiteY23" fmla="*/ 126195 h 1419994"/>
                  <a:gd name="connsiteX24" fmla="*/ 183874 w 1678081"/>
                  <a:gd name="connsiteY24" fmla="*/ 132822 h 1419994"/>
                  <a:gd name="connsiteX25" fmla="*/ 192156 w 1678081"/>
                  <a:gd name="connsiteY25" fmla="*/ 137791 h 1419994"/>
                  <a:gd name="connsiteX26" fmla="*/ 202095 w 1678081"/>
                  <a:gd name="connsiteY26" fmla="*/ 139448 h 1419994"/>
                  <a:gd name="connsiteX27" fmla="*/ 215347 w 1678081"/>
                  <a:gd name="connsiteY27" fmla="*/ 142761 h 1419994"/>
                  <a:gd name="connsiteX28" fmla="*/ 241852 w 1678081"/>
                  <a:gd name="connsiteY28" fmla="*/ 141104 h 1419994"/>
                  <a:gd name="connsiteX29" fmla="*/ 246821 w 1678081"/>
                  <a:gd name="connsiteY29" fmla="*/ 139448 h 1419994"/>
                  <a:gd name="connsiteX30" fmla="*/ 279952 w 1678081"/>
                  <a:gd name="connsiteY30" fmla="*/ 144417 h 1419994"/>
                  <a:gd name="connsiteX31" fmla="*/ 286578 w 1678081"/>
                  <a:gd name="connsiteY31" fmla="*/ 147730 h 1419994"/>
                  <a:gd name="connsiteX32" fmla="*/ 314739 w 1678081"/>
                  <a:gd name="connsiteY32" fmla="*/ 157669 h 1419994"/>
                  <a:gd name="connsiteX33" fmla="*/ 321365 w 1678081"/>
                  <a:gd name="connsiteY33" fmla="*/ 162639 h 1419994"/>
                  <a:gd name="connsiteX34" fmla="*/ 346213 w 1678081"/>
                  <a:gd name="connsiteY34" fmla="*/ 190800 h 1419994"/>
                  <a:gd name="connsiteX35" fmla="*/ 351182 w 1678081"/>
                  <a:gd name="connsiteY35" fmla="*/ 195769 h 1419994"/>
                  <a:gd name="connsiteX36" fmla="*/ 354495 w 1678081"/>
                  <a:gd name="connsiteY36" fmla="*/ 202395 h 1419994"/>
                  <a:gd name="connsiteX37" fmla="*/ 364434 w 1678081"/>
                  <a:gd name="connsiteY37" fmla="*/ 210678 h 1419994"/>
                  <a:gd name="connsiteX38" fmla="*/ 366091 w 1678081"/>
                  <a:gd name="connsiteY38" fmla="*/ 215648 h 1419994"/>
                  <a:gd name="connsiteX39" fmla="*/ 376030 w 1678081"/>
                  <a:gd name="connsiteY39" fmla="*/ 220617 h 1419994"/>
                  <a:gd name="connsiteX40" fmla="*/ 397565 w 1678081"/>
                  <a:gd name="connsiteY40" fmla="*/ 225587 h 1419994"/>
                  <a:gd name="connsiteX41" fmla="*/ 407504 w 1678081"/>
                  <a:gd name="connsiteY41" fmla="*/ 232213 h 1419994"/>
                  <a:gd name="connsiteX42" fmla="*/ 409160 w 1678081"/>
                  <a:gd name="connsiteY42" fmla="*/ 237182 h 1419994"/>
                  <a:gd name="connsiteX43" fmla="*/ 420756 w 1678081"/>
                  <a:gd name="connsiteY43" fmla="*/ 247122 h 1419994"/>
                  <a:gd name="connsiteX44" fmla="*/ 435665 w 1678081"/>
                  <a:gd name="connsiteY44" fmla="*/ 253748 h 1419994"/>
                  <a:gd name="connsiteX45" fmla="*/ 437321 w 1678081"/>
                  <a:gd name="connsiteY45" fmla="*/ 258717 h 1419994"/>
                  <a:gd name="connsiteX46" fmla="*/ 440634 w 1678081"/>
                  <a:gd name="connsiteY46" fmla="*/ 263687 h 1419994"/>
                  <a:gd name="connsiteX47" fmla="*/ 438978 w 1678081"/>
                  <a:gd name="connsiteY47" fmla="*/ 268656 h 1419994"/>
                  <a:gd name="connsiteX48" fmla="*/ 442291 w 1678081"/>
                  <a:gd name="connsiteY48" fmla="*/ 283565 h 1419994"/>
                  <a:gd name="connsiteX49" fmla="*/ 445604 w 1678081"/>
                  <a:gd name="connsiteY49" fmla="*/ 290191 h 1419994"/>
                  <a:gd name="connsiteX50" fmla="*/ 450574 w 1678081"/>
                  <a:gd name="connsiteY50" fmla="*/ 291848 h 1419994"/>
                  <a:gd name="connsiteX51" fmla="*/ 455543 w 1678081"/>
                  <a:gd name="connsiteY51" fmla="*/ 295161 h 1419994"/>
                  <a:gd name="connsiteX52" fmla="*/ 457200 w 1678081"/>
                  <a:gd name="connsiteY52" fmla="*/ 300130 h 1419994"/>
                  <a:gd name="connsiteX53" fmla="*/ 467139 w 1678081"/>
                  <a:gd name="connsiteY53" fmla="*/ 308413 h 1419994"/>
                  <a:gd name="connsiteX54" fmla="*/ 475421 w 1678081"/>
                  <a:gd name="connsiteY54" fmla="*/ 318352 h 1419994"/>
                  <a:gd name="connsiteX55" fmla="*/ 490330 w 1678081"/>
                  <a:gd name="connsiteY55" fmla="*/ 324978 h 1419994"/>
                  <a:gd name="connsiteX56" fmla="*/ 505239 w 1678081"/>
                  <a:gd name="connsiteY56" fmla="*/ 329948 h 1419994"/>
                  <a:gd name="connsiteX57" fmla="*/ 516834 w 1678081"/>
                  <a:gd name="connsiteY57" fmla="*/ 334917 h 1419994"/>
                  <a:gd name="connsiteX58" fmla="*/ 521804 w 1678081"/>
                  <a:gd name="connsiteY58" fmla="*/ 338230 h 1419994"/>
                  <a:gd name="connsiteX59" fmla="*/ 535056 w 1678081"/>
                  <a:gd name="connsiteY59" fmla="*/ 341543 h 1419994"/>
                  <a:gd name="connsiteX60" fmla="*/ 581439 w 1678081"/>
                  <a:gd name="connsiteY60" fmla="*/ 346513 h 1419994"/>
                  <a:gd name="connsiteX61" fmla="*/ 629478 w 1678081"/>
                  <a:gd name="connsiteY61" fmla="*/ 343200 h 1419994"/>
                  <a:gd name="connsiteX62" fmla="*/ 642730 w 1678081"/>
                  <a:gd name="connsiteY62" fmla="*/ 361422 h 1419994"/>
                  <a:gd name="connsiteX63" fmla="*/ 644387 w 1678081"/>
                  <a:gd name="connsiteY63" fmla="*/ 368048 h 1419994"/>
                  <a:gd name="connsiteX64" fmla="*/ 652669 w 1678081"/>
                  <a:gd name="connsiteY64" fmla="*/ 379643 h 1419994"/>
                  <a:gd name="connsiteX65" fmla="*/ 654326 w 1678081"/>
                  <a:gd name="connsiteY65" fmla="*/ 384613 h 1419994"/>
                  <a:gd name="connsiteX66" fmla="*/ 655982 w 1678081"/>
                  <a:gd name="connsiteY66" fmla="*/ 391239 h 1419994"/>
                  <a:gd name="connsiteX67" fmla="*/ 659295 w 1678081"/>
                  <a:gd name="connsiteY67" fmla="*/ 396209 h 1419994"/>
                  <a:gd name="connsiteX68" fmla="*/ 655982 w 1678081"/>
                  <a:gd name="connsiteY68" fmla="*/ 407804 h 1419994"/>
                  <a:gd name="connsiteX69" fmla="*/ 652669 w 1678081"/>
                  <a:gd name="connsiteY69" fmla="*/ 412774 h 1419994"/>
                  <a:gd name="connsiteX70" fmla="*/ 646043 w 1678081"/>
                  <a:gd name="connsiteY70" fmla="*/ 422713 h 1419994"/>
                  <a:gd name="connsiteX71" fmla="*/ 632791 w 1678081"/>
                  <a:gd name="connsiteY71" fmla="*/ 437622 h 1419994"/>
                  <a:gd name="connsiteX72" fmla="*/ 621195 w 1678081"/>
                  <a:gd name="connsiteY72" fmla="*/ 455843 h 1419994"/>
                  <a:gd name="connsiteX73" fmla="*/ 617882 w 1678081"/>
                  <a:gd name="connsiteY73" fmla="*/ 460813 h 1419994"/>
                  <a:gd name="connsiteX74" fmla="*/ 612913 w 1678081"/>
                  <a:gd name="connsiteY74" fmla="*/ 465782 h 1419994"/>
                  <a:gd name="connsiteX75" fmla="*/ 606287 w 1678081"/>
                  <a:gd name="connsiteY75" fmla="*/ 480691 h 1419994"/>
                  <a:gd name="connsiteX76" fmla="*/ 598004 w 1678081"/>
                  <a:gd name="connsiteY76" fmla="*/ 495600 h 1419994"/>
                  <a:gd name="connsiteX77" fmla="*/ 589721 w 1678081"/>
                  <a:gd name="connsiteY77" fmla="*/ 518791 h 1419994"/>
                  <a:gd name="connsiteX78" fmla="*/ 586408 w 1678081"/>
                  <a:gd name="connsiteY78" fmla="*/ 528730 h 1419994"/>
                  <a:gd name="connsiteX79" fmla="*/ 579782 w 1678081"/>
                  <a:gd name="connsiteY79" fmla="*/ 543639 h 1419994"/>
                  <a:gd name="connsiteX80" fmla="*/ 574813 w 1678081"/>
                  <a:gd name="connsiteY80" fmla="*/ 553578 h 1419994"/>
                  <a:gd name="connsiteX81" fmla="*/ 569843 w 1678081"/>
                  <a:gd name="connsiteY81" fmla="*/ 568487 h 1419994"/>
                  <a:gd name="connsiteX82" fmla="*/ 568187 w 1678081"/>
                  <a:gd name="connsiteY82" fmla="*/ 573456 h 1419994"/>
                  <a:gd name="connsiteX83" fmla="*/ 563217 w 1678081"/>
                  <a:gd name="connsiteY83" fmla="*/ 580082 h 1419994"/>
                  <a:gd name="connsiteX84" fmla="*/ 558247 w 1678081"/>
                  <a:gd name="connsiteY84" fmla="*/ 591678 h 1419994"/>
                  <a:gd name="connsiteX85" fmla="*/ 553278 w 1678081"/>
                  <a:gd name="connsiteY85" fmla="*/ 606587 h 1419994"/>
                  <a:gd name="connsiteX86" fmla="*/ 571500 w 1678081"/>
                  <a:gd name="connsiteY86" fmla="*/ 639717 h 1419994"/>
                  <a:gd name="connsiteX87" fmla="*/ 573156 w 1678081"/>
                  <a:gd name="connsiteY87" fmla="*/ 644687 h 1419994"/>
                  <a:gd name="connsiteX88" fmla="*/ 576469 w 1678081"/>
                  <a:gd name="connsiteY88" fmla="*/ 651313 h 1419994"/>
                  <a:gd name="connsiteX89" fmla="*/ 578126 w 1678081"/>
                  <a:gd name="connsiteY89" fmla="*/ 659595 h 1419994"/>
                  <a:gd name="connsiteX90" fmla="*/ 581439 w 1678081"/>
                  <a:gd name="connsiteY90" fmla="*/ 671191 h 1419994"/>
                  <a:gd name="connsiteX91" fmla="*/ 583095 w 1678081"/>
                  <a:gd name="connsiteY91" fmla="*/ 676161 h 1419994"/>
                  <a:gd name="connsiteX92" fmla="*/ 586408 w 1678081"/>
                  <a:gd name="connsiteY92" fmla="*/ 681130 h 1419994"/>
                  <a:gd name="connsiteX93" fmla="*/ 588065 w 1678081"/>
                  <a:gd name="connsiteY93" fmla="*/ 686100 h 1419994"/>
                  <a:gd name="connsiteX94" fmla="*/ 598004 w 1678081"/>
                  <a:gd name="connsiteY94" fmla="*/ 692726 h 1419994"/>
                  <a:gd name="connsiteX95" fmla="*/ 602974 w 1678081"/>
                  <a:gd name="connsiteY95" fmla="*/ 684443 h 1419994"/>
                  <a:gd name="connsiteX96" fmla="*/ 604630 w 1678081"/>
                  <a:gd name="connsiteY96" fmla="*/ 679474 h 1419994"/>
                  <a:gd name="connsiteX97" fmla="*/ 607943 w 1678081"/>
                  <a:gd name="connsiteY97" fmla="*/ 674504 h 1419994"/>
                  <a:gd name="connsiteX98" fmla="*/ 609600 w 1678081"/>
                  <a:gd name="connsiteY98" fmla="*/ 669535 h 1419994"/>
                  <a:gd name="connsiteX99" fmla="*/ 619539 w 1678081"/>
                  <a:gd name="connsiteY99" fmla="*/ 662909 h 1419994"/>
                  <a:gd name="connsiteX100" fmla="*/ 624508 w 1678081"/>
                  <a:gd name="connsiteY100" fmla="*/ 657939 h 1419994"/>
                  <a:gd name="connsiteX101" fmla="*/ 629478 w 1678081"/>
                  <a:gd name="connsiteY101" fmla="*/ 656282 h 1419994"/>
                  <a:gd name="connsiteX102" fmla="*/ 631134 w 1678081"/>
                  <a:gd name="connsiteY102" fmla="*/ 651313 h 1419994"/>
                  <a:gd name="connsiteX103" fmla="*/ 627821 w 1678081"/>
                  <a:gd name="connsiteY103" fmla="*/ 646343 h 1419994"/>
                  <a:gd name="connsiteX104" fmla="*/ 632791 w 1678081"/>
                  <a:gd name="connsiteY104" fmla="*/ 598304 h 1419994"/>
                  <a:gd name="connsiteX105" fmla="*/ 634447 w 1678081"/>
                  <a:gd name="connsiteY105" fmla="*/ 578426 h 1419994"/>
                  <a:gd name="connsiteX106" fmla="*/ 637760 w 1678081"/>
                  <a:gd name="connsiteY106" fmla="*/ 571800 h 1419994"/>
                  <a:gd name="connsiteX107" fmla="*/ 641074 w 1678081"/>
                  <a:gd name="connsiteY107" fmla="*/ 563517 h 1419994"/>
                  <a:gd name="connsiteX108" fmla="*/ 642730 w 1678081"/>
                  <a:gd name="connsiteY108" fmla="*/ 555235 h 1419994"/>
                  <a:gd name="connsiteX109" fmla="*/ 649356 w 1678081"/>
                  <a:gd name="connsiteY109" fmla="*/ 545295 h 1419994"/>
                  <a:gd name="connsiteX110" fmla="*/ 651013 w 1678081"/>
                  <a:gd name="connsiteY110" fmla="*/ 538669 h 1419994"/>
                  <a:gd name="connsiteX111" fmla="*/ 652669 w 1678081"/>
                  <a:gd name="connsiteY111" fmla="*/ 533700 h 1419994"/>
                  <a:gd name="connsiteX112" fmla="*/ 660952 w 1678081"/>
                  <a:gd name="connsiteY112" fmla="*/ 502226 h 1419994"/>
                  <a:gd name="connsiteX113" fmla="*/ 664265 w 1678081"/>
                  <a:gd name="connsiteY113" fmla="*/ 475722 h 1419994"/>
                  <a:gd name="connsiteX114" fmla="*/ 667578 w 1678081"/>
                  <a:gd name="connsiteY114" fmla="*/ 460813 h 1419994"/>
                  <a:gd name="connsiteX115" fmla="*/ 669234 w 1678081"/>
                  <a:gd name="connsiteY115" fmla="*/ 454187 h 1419994"/>
                  <a:gd name="connsiteX116" fmla="*/ 672547 w 1678081"/>
                  <a:gd name="connsiteY116" fmla="*/ 445904 h 1419994"/>
                  <a:gd name="connsiteX117" fmla="*/ 674204 w 1678081"/>
                  <a:gd name="connsiteY117" fmla="*/ 437622 h 1419994"/>
                  <a:gd name="connsiteX118" fmla="*/ 677517 w 1678081"/>
                  <a:gd name="connsiteY118" fmla="*/ 432652 h 1419994"/>
                  <a:gd name="connsiteX119" fmla="*/ 682487 w 1678081"/>
                  <a:gd name="connsiteY119" fmla="*/ 417743 h 1419994"/>
                  <a:gd name="connsiteX120" fmla="*/ 684143 w 1678081"/>
                  <a:gd name="connsiteY120" fmla="*/ 407804 h 1419994"/>
                  <a:gd name="connsiteX121" fmla="*/ 685800 w 1678081"/>
                  <a:gd name="connsiteY121" fmla="*/ 401178 h 1419994"/>
                  <a:gd name="connsiteX122" fmla="*/ 689113 w 1678081"/>
                  <a:gd name="connsiteY122" fmla="*/ 361422 h 1419994"/>
                  <a:gd name="connsiteX123" fmla="*/ 690769 w 1678081"/>
                  <a:gd name="connsiteY123" fmla="*/ 353139 h 1419994"/>
                  <a:gd name="connsiteX124" fmla="*/ 694082 w 1678081"/>
                  <a:gd name="connsiteY124" fmla="*/ 346513 h 1419994"/>
                  <a:gd name="connsiteX125" fmla="*/ 699052 w 1678081"/>
                  <a:gd name="connsiteY125" fmla="*/ 341543 h 1419994"/>
                  <a:gd name="connsiteX126" fmla="*/ 704021 w 1678081"/>
                  <a:gd name="connsiteY126" fmla="*/ 334917 h 1419994"/>
                  <a:gd name="connsiteX127" fmla="*/ 713960 w 1678081"/>
                  <a:gd name="connsiteY127" fmla="*/ 329948 h 1419994"/>
                  <a:gd name="connsiteX128" fmla="*/ 725556 w 1678081"/>
                  <a:gd name="connsiteY128" fmla="*/ 324978 h 1419994"/>
                  <a:gd name="connsiteX129" fmla="*/ 819978 w 1678081"/>
                  <a:gd name="connsiteY129" fmla="*/ 331604 h 1419994"/>
                  <a:gd name="connsiteX130" fmla="*/ 823291 w 1678081"/>
                  <a:gd name="connsiteY130" fmla="*/ 338230 h 1419994"/>
                  <a:gd name="connsiteX131" fmla="*/ 821634 w 1678081"/>
                  <a:gd name="connsiteY131" fmla="*/ 349826 h 1419994"/>
                  <a:gd name="connsiteX132" fmla="*/ 816665 w 1678081"/>
                  <a:gd name="connsiteY132" fmla="*/ 364735 h 1419994"/>
                  <a:gd name="connsiteX133" fmla="*/ 815008 w 1678081"/>
                  <a:gd name="connsiteY133" fmla="*/ 374674 h 1419994"/>
                  <a:gd name="connsiteX134" fmla="*/ 811695 w 1678081"/>
                  <a:gd name="connsiteY134" fmla="*/ 379643 h 1419994"/>
                  <a:gd name="connsiteX135" fmla="*/ 810039 w 1678081"/>
                  <a:gd name="connsiteY135" fmla="*/ 384613 h 1419994"/>
                  <a:gd name="connsiteX136" fmla="*/ 803413 w 1678081"/>
                  <a:gd name="connsiteY136" fmla="*/ 399522 h 1419994"/>
                  <a:gd name="connsiteX137" fmla="*/ 801756 w 1678081"/>
                  <a:gd name="connsiteY137" fmla="*/ 444248 h 1419994"/>
                  <a:gd name="connsiteX138" fmla="*/ 798443 w 1678081"/>
                  <a:gd name="connsiteY138" fmla="*/ 477378 h 1419994"/>
                  <a:gd name="connsiteX139" fmla="*/ 793474 w 1678081"/>
                  <a:gd name="connsiteY139" fmla="*/ 594991 h 1419994"/>
                  <a:gd name="connsiteX140" fmla="*/ 791817 w 1678081"/>
                  <a:gd name="connsiteY140" fmla="*/ 621495 h 1419994"/>
                  <a:gd name="connsiteX141" fmla="*/ 793474 w 1678081"/>
                  <a:gd name="connsiteY141" fmla="*/ 639717 h 1419994"/>
                  <a:gd name="connsiteX142" fmla="*/ 791817 w 1678081"/>
                  <a:gd name="connsiteY142" fmla="*/ 649656 h 1419994"/>
                  <a:gd name="connsiteX143" fmla="*/ 786847 w 1678081"/>
                  <a:gd name="connsiteY143" fmla="*/ 669535 h 1419994"/>
                  <a:gd name="connsiteX144" fmla="*/ 790160 w 1678081"/>
                  <a:gd name="connsiteY144" fmla="*/ 715917 h 1419994"/>
                  <a:gd name="connsiteX145" fmla="*/ 796787 w 1678081"/>
                  <a:gd name="connsiteY145" fmla="*/ 745735 h 1419994"/>
                  <a:gd name="connsiteX146" fmla="*/ 798443 w 1678081"/>
                  <a:gd name="connsiteY146" fmla="*/ 763956 h 1419994"/>
                  <a:gd name="connsiteX147" fmla="*/ 803413 w 1678081"/>
                  <a:gd name="connsiteY147" fmla="*/ 767269 h 1419994"/>
                  <a:gd name="connsiteX148" fmla="*/ 808382 w 1678081"/>
                  <a:gd name="connsiteY148" fmla="*/ 768926 h 1419994"/>
                  <a:gd name="connsiteX149" fmla="*/ 818321 w 1678081"/>
                  <a:gd name="connsiteY149" fmla="*/ 773895 h 1419994"/>
                  <a:gd name="connsiteX150" fmla="*/ 823291 w 1678081"/>
                  <a:gd name="connsiteY150" fmla="*/ 783835 h 1419994"/>
                  <a:gd name="connsiteX151" fmla="*/ 829917 w 1678081"/>
                  <a:gd name="connsiteY151" fmla="*/ 788804 h 1419994"/>
                  <a:gd name="connsiteX152" fmla="*/ 831574 w 1678081"/>
                  <a:gd name="connsiteY152" fmla="*/ 793774 h 1419994"/>
                  <a:gd name="connsiteX153" fmla="*/ 839856 w 1678081"/>
                  <a:gd name="connsiteY153" fmla="*/ 805369 h 1419994"/>
                  <a:gd name="connsiteX154" fmla="*/ 841513 w 1678081"/>
                  <a:gd name="connsiteY154" fmla="*/ 810339 h 1419994"/>
                  <a:gd name="connsiteX155" fmla="*/ 844826 w 1678081"/>
                  <a:gd name="connsiteY155" fmla="*/ 815309 h 1419994"/>
                  <a:gd name="connsiteX156" fmla="*/ 848139 w 1678081"/>
                  <a:gd name="connsiteY156" fmla="*/ 821935 h 1419994"/>
                  <a:gd name="connsiteX157" fmla="*/ 853108 w 1678081"/>
                  <a:gd name="connsiteY157" fmla="*/ 823591 h 1419994"/>
                  <a:gd name="connsiteX158" fmla="*/ 858078 w 1678081"/>
                  <a:gd name="connsiteY158" fmla="*/ 826904 h 1419994"/>
                  <a:gd name="connsiteX159" fmla="*/ 863047 w 1678081"/>
                  <a:gd name="connsiteY159" fmla="*/ 828561 h 1419994"/>
                  <a:gd name="connsiteX160" fmla="*/ 868017 w 1678081"/>
                  <a:gd name="connsiteY160" fmla="*/ 833530 h 1419994"/>
                  <a:gd name="connsiteX161" fmla="*/ 874643 w 1678081"/>
                  <a:gd name="connsiteY161" fmla="*/ 838500 h 1419994"/>
                  <a:gd name="connsiteX162" fmla="*/ 884582 w 1678081"/>
                  <a:gd name="connsiteY162" fmla="*/ 848439 h 1419994"/>
                  <a:gd name="connsiteX163" fmla="*/ 889552 w 1678081"/>
                  <a:gd name="connsiteY163" fmla="*/ 853409 h 1419994"/>
                  <a:gd name="connsiteX164" fmla="*/ 899491 w 1678081"/>
                  <a:gd name="connsiteY164" fmla="*/ 861691 h 1419994"/>
                  <a:gd name="connsiteX165" fmla="*/ 906117 w 1678081"/>
                  <a:gd name="connsiteY165" fmla="*/ 871630 h 1419994"/>
                  <a:gd name="connsiteX166" fmla="*/ 907774 w 1678081"/>
                  <a:gd name="connsiteY166" fmla="*/ 876600 h 1419994"/>
                  <a:gd name="connsiteX167" fmla="*/ 912743 w 1678081"/>
                  <a:gd name="connsiteY167" fmla="*/ 881569 h 1419994"/>
                  <a:gd name="connsiteX168" fmla="*/ 922682 w 1678081"/>
                  <a:gd name="connsiteY168" fmla="*/ 894822 h 1419994"/>
                  <a:gd name="connsiteX169" fmla="*/ 932621 w 1678081"/>
                  <a:gd name="connsiteY169" fmla="*/ 913043 h 1419994"/>
                  <a:gd name="connsiteX170" fmla="*/ 934278 w 1678081"/>
                  <a:gd name="connsiteY170" fmla="*/ 919669 h 1419994"/>
                  <a:gd name="connsiteX171" fmla="*/ 937591 w 1678081"/>
                  <a:gd name="connsiteY171" fmla="*/ 924639 h 1419994"/>
                  <a:gd name="connsiteX172" fmla="*/ 939247 w 1678081"/>
                  <a:gd name="connsiteY172" fmla="*/ 929609 h 1419994"/>
                  <a:gd name="connsiteX173" fmla="*/ 942560 w 1678081"/>
                  <a:gd name="connsiteY173" fmla="*/ 936235 h 1419994"/>
                  <a:gd name="connsiteX174" fmla="*/ 944217 w 1678081"/>
                  <a:gd name="connsiteY174" fmla="*/ 942861 h 1419994"/>
                  <a:gd name="connsiteX175" fmla="*/ 947530 w 1678081"/>
                  <a:gd name="connsiteY175" fmla="*/ 951143 h 1419994"/>
                  <a:gd name="connsiteX176" fmla="*/ 949187 w 1678081"/>
                  <a:gd name="connsiteY176" fmla="*/ 957769 h 1419994"/>
                  <a:gd name="connsiteX177" fmla="*/ 957469 w 1678081"/>
                  <a:gd name="connsiteY177" fmla="*/ 979304 h 1419994"/>
                  <a:gd name="connsiteX178" fmla="*/ 964095 w 1678081"/>
                  <a:gd name="connsiteY178" fmla="*/ 994213 h 1419994"/>
                  <a:gd name="connsiteX179" fmla="*/ 965752 w 1678081"/>
                  <a:gd name="connsiteY179" fmla="*/ 999182 h 1419994"/>
                  <a:gd name="connsiteX180" fmla="*/ 969065 w 1678081"/>
                  <a:gd name="connsiteY180" fmla="*/ 1004152 h 1419994"/>
                  <a:gd name="connsiteX181" fmla="*/ 980660 w 1678081"/>
                  <a:gd name="connsiteY181" fmla="*/ 1027343 h 1419994"/>
                  <a:gd name="connsiteX182" fmla="*/ 983974 w 1678081"/>
                  <a:gd name="connsiteY182" fmla="*/ 1032313 h 1419994"/>
                  <a:gd name="connsiteX183" fmla="*/ 990600 w 1678081"/>
                  <a:gd name="connsiteY183" fmla="*/ 1047222 h 1419994"/>
                  <a:gd name="connsiteX184" fmla="*/ 992256 w 1678081"/>
                  <a:gd name="connsiteY184" fmla="*/ 1060474 h 1419994"/>
                  <a:gd name="connsiteX185" fmla="*/ 995569 w 1678081"/>
                  <a:gd name="connsiteY185" fmla="*/ 1067100 h 1419994"/>
                  <a:gd name="connsiteX186" fmla="*/ 993913 w 1678081"/>
                  <a:gd name="connsiteY186" fmla="*/ 1090291 h 1419994"/>
                  <a:gd name="connsiteX187" fmla="*/ 987287 w 1678081"/>
                  <a:gd name="connsiteY187" fmla="*/ 1105200 h 1419994"/>
                  <a:gd name="connsiteX188" fmla="*/ 982317 w 1678081"/>
                  <a:gd name="connsiteY188" fmla="*/ 1110169 h 1419994"/>
                  <a:gd name="connsiteX189" fmla="*/ 979004 w 1678081"/>
                  <a:gd name="connsiteY189" fmla="*/ 1116795 h 1419994"/>
                  <a:gd name="connsiteX190" fmla="*/ 983974 w 1678081"/>
                  <a:gd name="connsiteY190" fmla="*/ 1173117 h 1419994"/>
                  <a:gd name="connsiteX191" fmla="*/ 987287 w 1678081"/>
                  <a:gd name="connsiteY191" fmla="*/ 1196309 h 1419994"/>
                  <a:gd name="connsiteX192" fmla="*/ 990600 w 1678081"/>
                  <a:gd name="connsiteY192" fmla="*/ 1206248 h 1419994"/>
                  <a:gd name="connsiteX193" fmla="*/ 992256 w 1678081"/>
                  <a:gd name="connsiteY193" fmla="*/ 1212874 h 1419994"/>
                  <a:gd name="connsiteX194" fmla="*/ 995569 w 1678081"/>
                  <a:gd name="connsiteY194" fmla="*/ 1222813 h 1419994"/>
                  <a:gd name="connsiteX195" fmla="*/ 997226 w 1678081"/>
                  <a:gd name="connsiteY195" fmla="*/ 1232752 h 1419994"/>
                  <a:gd name="connsiteX196" fmla="*/ 993913 w 1678081"/>
                  <a:gd name="connsiteY196" fmla="*/ 1292387 h 1419994"/>
                  <a:gd name="connsiteX197" fmla="*/ 983974 w 1678081"/>
                  <a:gd name="connsiteY197" fmla="*/ 1294043 h 1419994"/>
                  <a:gd name="connsiteX198" fmla="*/ 1003852 w 1678081"/>
                  <a:gd name="connsiteY198" fmla="*/ 1290730 h 1419994"/>
                  <a:gd name="connsiteX199" fmla="*/ 1010478 w 1678081"/>
                  <a:gd name="connsiteY199" fmla="*/ 1285761 h 1419994"/>
                  <a:gd name="connsiteX200" fmla="*/ 1015447 w 1678081"/>
                  <a:gd name="connsiteY200" fmla="*/ 1284104 h 1419994"/>
                  <a:gd name="connsiteX201" fmla="*/ 1020417 w 1678081"/>
                  <a:gd name="connsiteY201" fmla="*/ 1280791 h 1419994"/>
                  <a:gd name="connsiteX202" fmla="*/ 1027043 w 1678081"/>
                  <a:gd name="connsiteY202" fmla="*/ 1275822 h 1419994"/>
                  <a:gd name="connsiteX203" fmla="*/ 1048578 w 1678081"/>
                  <a:gd name="connsiteY203" fmla="*/ 1272509 h 1419994"/>
                  <a:gd name="connsiteX204" fmla="*/ 1081708 w 1678081"/>
                  <a:gd name="connsiteY204" fmla="*/ 1267539 h 1419994"/>
                  <a:gd name="connsiteX205" fmla="*/ 1096617 w 1678081"/>
                  <a:gd name="connsiteY205" fmla="*/ 1264226 h 1419994"/>
                  <a:gd name="connsiteX206" fmla="*/ 1111526 w 1678081"/>
                  <a:gd name="connsiteY206" fmla="*/ 1265882 h 1419994"/>
                  <a:gd name="connsiteX207" fmla="*/ 1134717 w 1678081"/>
                  <a:gd name="connsiteY207" fmla="*/ 1267539 h 1419994"/>
                  <a:gd name="connsiteX208" fmla="*/ 1146313 w 1678081"/>
                  <a:gd name="connsiteY208" fmla="*/ 1277478 h 1419994"/>
                  <a:gd name="connsiteX209" fmla="*/ 1152939 w 1678081"/>
                  <a:gd name="connsiteY209" fmla="*/ 1287417 h 1419994"/>
                  <a:gd name="connsiteX210" fmla="*/ 1162878 w 1678081"/>
                  <a:gd name="connsiteY210" fmla="*/ 1302326 h 1419994"/>
                  <a:gd name="connsiteX211" fmla="*/ 1166191 w 1678081"/>
                  <a:gd name="connsiteY211" fmla="*/ 1307295 h 1419994"/>
                  <a:gd name="connsiteX212" fmla="*/ 1174474 w 1678081"/>
                  <a:gd name="connsiteY212" fmla="*/ 1315578 h 1419994"/>
                  <a:gd name="connsiteX213" fmla="*/ 1187726 w 1678081"/>
                  <a:gd name="connsiteY213" fmla="*/ 1342082 h 1419994"/>
                  <a:gd name="connsiteX214" fmla="*/ 1197665 w 1678081"/>
                  <a:gd name="connsiteY214" fmla="*/ 1356991 h 1419994"/>
                  <a:gd name="connsiteX215" fmla="*/ 1200978 w 1678081"/>
                  <a:gd name="connsiteY215" fmla="*/ 1365274 h 1419994"/>
                  <a:gd name="connsiteX216" fmla="*/ 1204291 w 1678081"/>
                  <a:gd name="connsiteY216" fmla="*/ 1375213 h 1419994"/>
                  <a:gd name="connsiteX217" fmla="*/ 1207604 w 1678081"/>
                  <a:gd name="connsiteY217" fmla="*/ 1380182 h 1419994"/>
                  <a:gd name="connsiteX218" fmla="*/ 1209260 w 1678081"/>
                  <a:gd name="connsiteY218" fmla="*/ 1385152 h 1419994"/>
                  <a:gd name="connsiteX219" fmla="*/ 1212574 w 1678081"/>
                  <a:gd name="connsiteY219" fmla="*/ 1390122 h 1419994"/>
                  <a:gd name="connsiteX220" fmla="*/ 1217543 w 1678081"/>
                  <a:gd name="connsiteY220" fmla="*/ 1401717 h 1419994"/>
                  <a:gd name="connsiteX221" fmla="*/ 1220856 w 1678081"/>
                  <a:gd name="connsiteY221" fmla="*/ 1413313 h 1419994"/>
                  <a:gd name="connsiteX222" fmla="*/ 1225826 w 1678081"/>
                  <a:gd name="connsiteY222" fmla="*/ 1414969 h 1419994"/>
                  <a:gd name="connsiteX223" fmla="*/ 1227482 w 1678081"/>
                  <a:gd name="connsiteY223" fmla="*/ 1419939 h 1419994"/>
                  <a:gd name="connsiteX224" fmla="*/ 1234108 w 1678081"/>
                  <a:gd name="connsiteY224" fmla="*/ 1416626 h 1419994"/>
                  <a:gd name="connsiteX225" fmla="*/ 1239078 w 1678081"/>
                  <a:gd name="connsiteY225" fmla="*/ 1414969 h 1419994"/>
                  <a:gd name="connsiteX226" fmla="*/ 1245704 w 1678081"/>
                  <a:gd name="connsiteY226" fmla="*/ 1406687 h 1419994"/>
                  <a:gd name="connsiteX227" fmla="*/ 1250674 w 1678081"/>
                  <a:gd name="connsiteY227" fmla="*/ 1400061 h 1419994"/>
                  <a:gd name="connsiteX228" fmla="*/ 1255643 w 1678081"/>
                  <a:gd name="connsiteY228" fmla="*/ 1388465 h 1419994"/>
                  <a:gd name="connsiteX229" fmla="*/ 1257300 w 1678081"/>
                  <a:gd name="connsiteY229" fmla="*/ 1383495 h 1419994"/>
                  <a:gd name="connsiteX230" fmla="*/ 1260613 w 1678081"/>
                  <a:gd name="connsiteY230" fmla="*/ 1375213 h 1419994"/>
                  <a:gd name="connsiteX231" fmla="*/ 1262269 w 1678081"/>
                  <a:gd name="connsiteY231" fmla="*/ 1370243 h 1419994"/>
                  <a:gd name="connsiteX232" fmla="*/ 1265582 w 1678081"/>
                  <a:gd name="connsiteY232" fmla="*/ 1365274 h 1419994"/>
                  <a:gd name="connsiteX233" fmla="*/ 1267239 w 1678081"/>
                  <a:gd name="connsiteY233" fmla="*/ 1360304 h 1419994"/>
                  <a:gd name="connsiteX234" fmla="*/ 1270552 w 1678081"/>
                  <a:gd name="connsiteY234" fmla="*/ 1352022 h 1419994"/>
                  <a:gd name="connsiteX235" fmla="*/ 1273865 w 1678081"/>
                  <a:gd name="connsiteY235" fmla="*/ 1342082 h 1419994"/>
                  <a:gd name="connsiteX236" fmla="*/ 1292087 w 1678081"/>
                  <a:gd name="connsiteY236" fmla="*/ 1292387 h 1419994"/>
                  <a:gd name="connsiteX237" fmla="*/ 1297056 w 1678081"/>
                  <a:gd name="connsiteY237" fmla="*/ 1244348 h 1419994"/>
                  <a:gd name="connsiteX238" fmla="*/ 1302026 w 1678081"/>
                  <a:gd name="connsiteY238" fmla="*/ 1217843 h 1419994"/>
                  <a:gd name="connsiteX239" fmla="*/ 1306995 w 1678081"/>
                  <a:gd name="connsiteY239" fmla="*/ 1214530 h 1419994"/>
                  <a:gd name="connsiteX240" fmla="*/ 1313621 w 1678081"/>
                  <a:gd name="connsiteY240" fmla="*/ 1209561 h 1419994"/>
                  <a:gd name="connsiteX241" fmla="*/ 1320247 w 1678081"/>
                  <a:gd name="connsiteY241" fmla="*/ 1206248 h 1419994"/>
                  <a:gd name="connsiteX242" fmla="*/ 1325217 w 1678081"/>
                  <a:gd name="connsiteY242" fmla="*/ 1202935 h 1419994"/>
                  <a:gd name="connsiteX243" fmla="*/ 1330187 w 1678081"/>
                  <a:gd name="connsiteY243" fmla="*/ 1201278 h 1419994"/>
                  <a:gd name="connsiteX244" fmla="*/ 1346752 w 1678081"/>
                  <a:gd name="connsiteY244" fmla="*/ 1194652 h 1419994"/>
                  <a:gd name="connsiteX245" fmla="*/ 1369943 w 1678081"/>
                  <a:gd name="connsiteY245" fmla="*/ 1183056 h 1419994"/>
                  <a:gd name="connsiteX246" fmla="*/ 1383195 w 1678081"/>
                  <a:gd name="connsiteY246" fmla="*/ 1176430 h 1419994"/>
                  <a:gd name="connsiteX247" fmla="*/ 1416326 w 1678081"/>
                  <a:gd name="connsiteY247" fmla="*/ 1156552 h 1419994"/>
                  <a:gd name="connsiteX248" fmla="*/ 1421295 w 1678081"/>
                  <a:gd name="connsiteY248" fmla="*/ 1154895 h 1419994"/>
                  <a:gd name="connsiteX249" fmla="*/ 1431234 w 1678081"/>
                  <a:gd name="connsiteY249" fmla="*/ 1148269 h 1419994"/>
                  <a:gd name="connsiteX250" fmla="*/ 1446143 w 1678081"/>
                  <a:gd name="connsiteY250" fmla="*/ 1139987 h 1419994"/>
                  <a:gd name="connsiteX251" fmla="*/ 1454426 w 1678081"/>
                  <a:gd name="connsiteY251" fmla="*/ 1135017 h 1419994"/>
                  <a:gd name="connsiteX252" fmla="*/ 1466021 w 1678081"/>
                  <a:gd name="connsiteY252" fmla="*/ 1131704 h 1419994"/>
                  <a:gd name="connsiteX253" fmla="*/ 1475960 w 1678081"/>
                  <a:gd name="connsiteY253" fmla="*/ 1123422 h 1419994"/>
                  <a:gd name="connsiteX254" fmla="*/ 1480930 w 1678081"/>
                  <a:gd name="connsiteY254" fmla="*/ 1121765 h 1419994"/>
                  <a:gd name="connsiteX255" fmla="*/ 1482587 w 1678081"/>
                  <a:gd name="connsiteY255" fmla="*/ 1116795 h 1419994"/>
                  <a:gd name="connsiteX256" fmla="*/ 1495839 w 1678081"/>
                  <a:gd name="connsiteY256" fmla="*/ 1111826 h 1419994"/>
                  <a:gd name="connsiteX257" fmla="*/ 1499152 w 1678081"/>
                  <a:gd name="connsiteY257" fmla="*/ 1103543 h 1419994"/>
                  <a:gd name="connsiteX258" fmla="*/ 1507434 w 1678081"/>
                  <a:gd name="connsiteY258" fmla="*/ 1098574 h 1419994"/>
                  <a:gd name="connsiteX259" fmla="*/ 1519030 w 1678081"/>
                  <a:gd name="connsiteY259" fmla="*/ 1090291 h 1419994"/>
                  <a:gd name="connsiteX260" fmla="*/ 1522343 w 1678081"/>
                  <a:gd name="connsiteY260" fmla="*/ 1082009 h 1419994"/>
                  <a:gd name="connsiteX261" fmla="*/ 1527313 w 1678081"/>
                  <a:gd name="connsiteY261" fmla="*/ 1080352 h 1419994"/>
                  <a:gd name="connsiteX262" fmla="*/ 1532282 w 1678081"/>
                  <a:gd name="connsiteY262" fmla="*/ 1077039 h 1419994"/>
                  <a:gd name="connsiteX263" fmla="*/ 1535595 w 1678081"/>
                  <a:gd name="connsiteY263" fmla="*/ 1072069 h 1419994"/>
                  <a:gd name="connsiteX264" fmla="*/ 1540565 w 1678081"/>
                  <a:gd name="connsiteY264" fmla="*/ 1062130 h 1419994"/>
                  <a:gd name="connsiteX265" fmla="*/ 1565413 w 1678081"/>
                  <a:gd name="connsiteY265" fmla="*/ 1035626 h 1419994"/>
                  <a:gd name="connsiteX266" fmla="*/ 1567069 w 1678081"/>
                  <a:gd name="connsiteY266" fmla="*/ 1027343 h 1419994"/>
                  <a:gd name="connsiteX267" fmla="*/ 1572039 w 1678081"/>
                  <a:gd name="connsiteY267" fmla="*/ 1017404 h 1419994"/>
                  <a:gd name="connsiteX268" fmla="*/ 1575352 w 1678081"/>
                  <a:gd name="connsiteY268" fmla="*/ 1002495 h 1419994"/>
                  <a:gd name="connsiteX269" fmla="*/ 1580321 w 1678081"/>
                  <a:gd name="connsiteY269" fmla="*/ 980961 h 1419994"/>
                  <a:gd name="connsiteX270" fmla="*/ 1590260 w 1678081"/>
                  <a:gd name="connsiteY270" fmla="*/ 957769 h 1419994"/>
                  <a:gd name="connsiteX271" fmla="*/ 1591917 w 1678081"/>
                  <a:gd name="connsiteY271" fmla="*/ 946174 h 1419994"/>
                  <a:gd name="connsiteX272" fmla="*/ 1595230 w 1678081"/>
                  <a:gd name="connsiteY272" fmla="*/ 939548 h 1419994"/>
                  <a:gd name="connsiteX273" fmla="*/ 1593574 w 1678081"/>
                  <a:gd name="connsiteY273" fmla="*/ 932922 h 1419994"/>
                  <a:gd name="connsiteX274" fmla="*/ 1596887 w 1678081"/>
                  <a:gd name="connsiteY274" fmla="*/ 891509 h 1419994"/>
                  <a:gd name="connsiteX275" fmla="*/ 1600200 w 1678081"/>
                  <a:gd name="connsiteY275" fmla="*/ 879913 h 1419994"/>
                  <a:gd name="connsiteX276" fmla="*/ 1605169 w 1678081"/>
                  <a:gd name="connsiteY276" fmla="*/ 863348 h 1419994"/>
                  <a:gd name="connsiteX277" fmla="*/ 1611795 w 1678081"/>
                  <a:gd name="connsiteY277" fmla="*/ 848439 h 1419994"/>
                  <a:gd name="connsiteX278" fmla="*/ 1615108 w 1678081"/>
                  <a:gd name="connsiteY278" fmla="*/ 835187 h 1419994"/>
                  <a:gd name="connsiteX279" fmla="*/ 1630017 w 1678081"/>
                  <a:gd name="connsiteY279" fmla="*/ 811995 h 1419994"/>
                  <a:gd name="connsiteX280" fmla="*/ 1634987 w 1678081"/>
                  <a:gd name="connsiteY280" fmla="*/ 802056 h 1419994"/>
                  <a:gd name="connsiteX281" fmla="*/ 1636643 w 1678081"/>
                  <a:gd name="connsiteY281" fmla="*/ 797087 h 1419994"/>
                  <a:gd name="connsiteX282" fmla="*/ 1651552 w 1678081"/>
                  <a:gd name="connsiteY282" fmla="*/ 785491 h 1419994"/>
                  <a:gd name="connsiteX283" fmla="*/ 1659834 w 1678081"/>
                  <a:gd name="connsiteY283" fmla="*/ 767269 h 1419994"/>
                  <a:gd name="connsiteX284" fmla="*/ 1663147 w 1678081"/>
                  <a:gd name="connsiteY284" fmla="*/ 760643 h 1419994"/>
                  <a:gd name="connsiteX285" fmla="*/ 1664804 w 1678081"/>
                  <a:gd name="connsiteY285" fmla="*/ 755674 h 1419994"/>
                  <a:gd name="connsiteX286" fmla="*/ 1668117 w 1678081"/>
                  <a:gd name="connsiteY286" fmla="*/ 750704 h 1419994"/>
                  <a:gd name="connsiteX287" fmla="*/ 1673087 w 1678081"/>
                  <a:gd name="connsiteY287" fmla="*/ 734139 h 1419994"/>
                  <a:gd name="connsiteX288" fmla="*/ 1674743 w 1678081"/>
                  <a:gd name="connsiteY288" fmla="*/ 727513 h 1419994"/>
                  <a:gd name="connsiteX289" fmla="*/ 1678056 w 1678081"/>
                  <a:gd name="connsiteY289" fmla="*/ 677817 h 1419994"/>
                  <a:gd name="connsiteX290" fmla="*/ 1676400 w 1678081"/>
                  <a:gd name="connsiteY290" fmla="*/ 651313 h 1419994"/>
                  <a:gd name="connsiteX291" fmla="*/ 1674743 w 1678081"/>
                  <a:gd name="connsiteY291" fmla="*/ 646343 h 1419994"/>
                  <a:gd name="connsiteX292" fmla="*/ 1669774 w 1678081"/>
                  <a:gd name="connsiteY292" fmla="*/ 644687 h 1419994"/>
                  <a:gd name="connsiteX293" fmla="*/ 1661491 w 1678081"/>
                  <a:gd name="connsiteY293" fmla="*/ 641374 h 1419994"/>
                  <a:gd name="connsiteX294" fmla="*/ 1651552 w 1678081"/>
                  <a:gd name="connsiteY294" fmla="*/ 638061 h 1419994"/>
                  <a:gd name="connsiteX295" fmla="*/ 1636643 w 1678081"/>
                  <a:gd name="connsiteY295" fmla="*/ 634748 h 1419994"/>
                  <a:gd name="connsiteX296" fmla="*/ 1621734 w 1678081"/>
                  <a:gd name="connsiteY296" fmla="*/ 629778 h 1419994"/>
                  <a:gd name="connsiteX297" fmla="*/ 1616765 w 1678081"/>
                  <a:gd name="connsiteY297" fmla="*/ 626465 h 1419994"/>
                  <a:gd name="connsiteX298" fmla="*/ 1611795 w 1678081"/>
                  <a:gd name="connsiteY298" fmla="*/ 624809 h 1419994"/>
                  <a:gd name="connsiteX299" fmla="*/ 1600200 w 1678081"/>
                  <a:gd name="connsiteY299" fmla="*/ 621495 h 1419994"/>
                  <a:gd name="connsiteX300" fmla="*/ 1591917 w 1678081"/>
                  <a:gd name="connsiteY300" fmla="*/ 618182 h 1419994"/>
                  <a:gd name="connsiteX301" fmla="*/ 1586947 w 1678081"/>
                  <a:gd name="connsiteY301" fmla="*/ 616526 h 1419994"/>
                  <a:gd name="connsiteX302" fmla="*/ 1581978 w 1678081"/>
                  <a:gd name="connsiteY302" fmla="*/ 613213 h 1419994"/>
                  <a:gd name="connsiteX303" fmla="*/ 1568726 w 1678081"/>
                  <a:gd name="connsiteY303" fmla="*/ 606587 h 1419994"/>
                  <a:gd name="connsiteX304" fmla="*/ 1557130 w 1678081"/>
                  <a:gd name="connsiteY304" fmla="*/ 598304 h 1419994"/>
                  <a:gd name="connsiteX305" fmla="*/ 1552160 w 1678081"/>
                  <a:gd name="connsiteY305" fmla="*/ 596648 h 1419994"/>
                  <a:gd name="connsiteX306" fmla="*/ 1538908 w 1678081"/>
                  <a:gd name="connsiteY306" fmla="*/ 586709 h 1419994"/>
                  <a:gd name="connsiteX307" fmla="*/ 1533939 w 1678081"/>
                  <a:gd name="connsiteY307" fmla="*/ 581739 h 1419994"/>
                  <a:gd name="connsiteX308" fmla="*/ 1525656 w 1678081"/>
                  <a:gd name="connsiteY308" fmla="*/ 578426 h 1419994"/>
                  <a:gd name="connsiteX309" fmla="*/ 1510747 w 1678081"/>
                  <a:gd name="connsiteY309" fmla="*/ 571800 h 1419994"/>
                  <a:gd name="connsiteX310" fmla="*/ 1505778 w 1678081"/>
                  <a:gd name="connsiteY310" fmla="*/ 568487 h 1419994"/>
                  <a:gd name="connsiteX311" fmla="*/ 1490869 w 1678081"/>
                  <a:gd name="connsiteY311" fmla="*/ 561861 h 1419994"/>
                  <a:gd name="connsiteX312" fmla="*/ 1475960 w 1678081"/>
                  <a:gd name="connsiteY312" fmla="*/ 556891 h 1419994"/>
                  <a:gd name="connsiteX313" fmla="*/ 1434547 w 1678081"/>
                  <a:gd name="connsiteY313" fmla="*/ 560204 h 1419994"/>
                  <a:gd name="connsiteX314" fmla="*/ 1429578 w 1678081"/>
                  <a:gd name="connsiteY314" fmla="*/ 561861 h 1419994"/>
                  <a:gd name="connsiteX315" fmla="*/ 1411356 w 1678081"/>
                  <a:gd name="connsiteY315" fmla="*/ 558548 h 1419994"/>
                  <a:gd name="connsiteX316" fmla="*/ 1408043 w 1678081"/>
                  <a:gd name="connsiteY316" fmla="*/ 527074 h 1419994"/>
                  <a:gd name="connsiteX317" fmla="*/ 1401417 w 1678081"/>
                  <a:gd name="connsiteY317" fmla="*/ 525417 h 1419994"/>
                  <a:gd name="connsiteX318" fmla="*/ 1335156 w 1678081"/>
                  <a:gd name="connsiteY318" fmla="*/ 528730 h 1419994"/>
                  <a:gd name="connsiteX319" fmla="*/ 1305339 w 1678081"/>
                  <a:gd name="connsiteY319" fmla="*/ 535356 h 1419994"/>
                  <a:gd name="connsiteX320" fmla="*/ 1300369 w 1678081"/>
                  <a:gd name="connsiteY320" fmla="*/ 540326 h 1419994"/>
                  <a:gd name="connsiteX321" fmla="*/ 1293743 w 1678081"/>
                  <a:gd name="connsiteY321" fmla="*/ 543639 h 1419994"/>
                  <a:gd name="connsiteX322" fmla="*/ 1288774 w 1678081"/>
                  <a:gd name="connsiteY322" fmla="*/ 546952 h 1419994"/>
                  <a:gd name="connsiteX323" fmla="*/ 1285460 w 1678081"/>
                  <a:gd name="connsiteY323" fmla="*/ 551922 h 1419994"/>
                  <a:gd name="connsiteX324" fmla="*/ 1273865 w 1678081"/>
                  <a:gd name="connsiteY324" fmla="*/ 560204 h 1419994"/>
                  <a:gd name="connsiteX325" fmla="*/ 1268895 w 1678081"/>
                  <a:gd name="connsiteY325" fmla="*/ 561861 h 1419994"/>
                  <a:gd name="connsiteX326" fmla="*/ 1262269 w 1678081"/>
                  <a:gd name="connsiteY326" fmla="*/ 566830 h 1419994"/>
                  <a:gd name="connsiteX327" fmla="*/ 1257300 w 1678081"/>
                  <a:gd name="connsiteY327" fmla="*/ 568487 h 1419994"/>
                  <a:gd name="connsiteX328" fmla="*/ 1225826 w 1678081"/>
                  <a:gd name="connsiteY328" fmla="*/ 566830 h 1419994"/>
                  <a:gd name="connsiteX329" fmla="*/ 1227482 w 1678081"/>
                  <a:gd name="connsiteY329" fmla="*/ 556891 h 1419994"/>
                  <a:gd name="connsiteX330" fmla="*/ 1232452 w 1678081"/>
                  <a:gd name="connsiteY330" fmla="*/ 548609 h 1419994"/>
                  <a:gd name="connsiteX331" fmla="*/ 1242391 w 1678081"/>
                  <a:gd name="connsiteY331" fmla="*/ 535356 h 1419994"/>
                  <a:gd name="connsiteX332" fmla="*/ 1249017 w 1678081"/>
                  <a:gd name="connsiteY332" fmla="*/ 525417 h 1419994"/>
                  <a:gd name="connsiteX333" fmla="*/ 1258956 w 1678081"/>
                  <a:gd name="connsiteY333" fmla="*/ 517135 h 1419994"/>
                  <a:gd name="connsiteX334" fmla="*/ 1267239 w 1678081"/>
                  <a:gd name="connsiteY334" fmla="*/ 502226 h 1419994"/>
                  <a:gd name="connsiteX335" fmla="*/ 1272208 w 1678081"/>
                  <a:gd name="connsiteY335" fmla="*/ 490630 h 1419994"/>
                  <a:gd name="connsiteX336" fmla="*/ 1275521 w 1678081"/>
                  <a:gd name="connsiteY336" fmla="*/ 485661 h 1419994"/>
                  <a:gd name="connsiteX337" fmla="*/ 1277178 w 1678081"/>
                  <a:gd name="connsiteY337" fmla="*/ 479035 h 1419994"/>
                  <a:gd name="connsiteX338" fmla="*/ 1278834 w 1678081"/>
                  <a:gd name="connsiteY338" fmla="*/ 469095 h 1419994"/>
                  <a:gd name="connsiteX339" fmla="*/ 1282147 w 1678081"/>
                  <a:gd name="connsiteY339" fmla="*/ 462469 h 1419994"/>
                  <a:gd name="connsiteX340" fmla="*/ 1280491 w 1678081"/>
                  <a:gd name="connsiteY340" fmla="*/ 416087 h 1419994"/>
                  <a:gd name="connsiteX341" fmla="*/ 1278834 w 1678081"/>
                  <a:gd name="connsiteY341" fmla="*/ 407804 h 1419994"/>
                  <a:gd name="connsiteX342" fmla="*/ 1267239 w 1678081"/>
                  <a:gd name="connsiteY342" fmla="*/ 389582 h 1419994"/>
                  <a:gd name="connsiteX343" fmla="*/ 1252330 w 1678081"/>
                  <a:gd name="connsiteY343" fmla="*/ 381300 h 1419994"/>
                  <a:gd name="connsiteX344" fmla="*/ 1244047 w 1678081"/>
                  <a:gd name="connsiteY344" fmla="*/ 376330 h 1419994"/>
                  <a:gd name="connsiteX345" fmla="*/ 1229139 w 1678081"/>
                  <a:gd name="connsiteY345" fmla="*/ 371361 h 1419994"/>
                  <a:gd name="connsiteX346" fmla="*/ 1214230 w 1678081"/>
                  <a:gd name="connsiteY346" fmla="*/ 366391 h 1419994"/>
                  <a:gd name="connsiteX347" fmla="*/ 1209260 w 1678081"/>
                  <a:gd name="connsiteY347" fmla="*/ 363078 h 1419994"/>
                  <a:gd name="connsiteX348" fmla="*/ 1199321 w 1678081"/>
                  <a:gd name="connsiteY348" fmla="*/ 361422 h 1419994"/>
                  <a:gd name="connsiteX349" fmla="*/ 1152939 w 1678081"/>
                  <a:gd name="connsiteY349" fmla="*/ 358109 h 1419994"/>
                  <a:gd name="connsiteX350" fmla="*/ 1146313 w 1678081"/>
                  <a:gd name="connsiteY350" fmla="*/ 354795 h 1419994"/>
                  <a:gd name="connsiteX351" fmla="*/ 1136374 w 1678081"/>
                  <a:gd name="connsiteY351" fmla="*/ 341543 h 1419994"/>
                  <a:gd name="connsiteX352" fmla="*/ 1131404 w 1678081"/>
                  <a:gd name="connsiteY352" fmla="*/ 336574 h 1419994"/>
                  <a:gd name="connsiteX353" fmla="*/ 1121465 w 1678081"/>
                  <a:gd name="connsiteY353" fmla="*/ 326635 h 1419994"/>
                  <a:gd name="connsiteX354" fmla="*/ 1113182 w 1678081"/>
                  <a:gd name="connsiteY354" fmla="*/ 324978 h 1419994"/>
                  <a:gd name="connsiteX355" fmla="*/ 1106556 w 1678081"/>
                  <a:gd name="connsiteY355" fmla="*/ 321665 h 1419994"/>
                  <a:gd name="connsiteX356" fmla="*/ 1101587 w 1678081"/>
                  <a:gd name="connsiteY356" fmla="*/ 320009 h 1419994"/>
                  <a:gd name="connsiteX357" fmla="*/ 1088334 w 1678081"/>
                  <a:gd name="connsiteY357" fmla="*/ 305100 h 1419994"/>
                  <a:gd name="connsiteX358" fmla="*/ 1083365 w 1678081"/>
                  <a:gd name="connsiteY358" fmla="*/ 301787 h 1419994"/>
                  <a:gd name="connsiteX359" fmla="*/ 1080052 w 1678081"/>
                  <a:gd name="connsiteY359" fmla="*/ 296817 h 1419994"/>
                  <a:gd name="connsiteX360" fmla="*/ 1075082 w 1678081"/>
                  <a:gd name="connsiteY360" fmla="*/ 295161 h 1419994"/>
                  <a:gd name="connsiteX361" fmla="*/ 1066800 w 1678081"/>
                  <a:gd name="connsiteY361" fmla="*/ 290191 h 1419994"/>
                  <a:gd name="connsiteX362" fmla="*/ 1056860 w 1678081"/>
                  <a:gd name="connsiteY362" fmla="*/ 283565 h 1419994"/>
                  <a:gd name="connsiteX363" fmla="*/ 1045265 w 1678081"/>
                  <a:gd name="connsiteY363" fmla="*/ 273626 h 1419994"/>
                  <a:gd name="connsiteX364" fmla="*/ 1032013 w 1678081"/>
                  <a:gd name="connsiteY364" fmla="*/ 265343 h 1419994"/>
                  <a:gd name="connsiteX365" fmla="*/ 1022074 w 1678081"/>
                  <a:gd name="connsiteY365" fmla="*/ 258717 h 1419994"/>
                  <a:gd name="connsiteX366" fmla="*/ 1010478 w 1678081"/>
                  <a:gd name="connsiteY366" fmla="*/ 247122 h 1419994"/>
                  <a:gd name="connsiteX367" fmla="*/ 1000539 w 1678081"/>
                  <a:gd name="connsiteY367" fmla="*/ 242152 h 1419994"/>
                  <a:gd name="connsiteX368" fmla="*/ 995569 w 1678081"/>
                  <a:gd name="connsiteY368" fmla="*/ 235526 h 1419994"/>
                  <a:gd name="connsiteX369" fmla="*/ 970721 w 1678081"/>
                  <a:gd name="connsiteY369" fmla="*/ 217304 h 1419994"/>
                  <a:gd name="connsiteX370" fmla="*/ 959126 w 1678081"/>
                  <a:gd name="connsiteY370" fmla="*/ 218961 h 1419994"/>
                  <a:gd name="connsiteX371" fmla="*/ 954156 w 1678081"/>
                  <a:gd name="connsiteY371" fmla="*/ 220617 h 1419994"/>
                  <a:gd name="connsiteX372" fmla="*/ 932621 w 1678081"/>
                  <a:gd name="connsiteY372" fmla="*/ 240495 h 1419994"/>
                  <a:gd name="connsiteX373" fmla="*/ 927652 w 1678081"/>
                  <a:gd name="connsiteY373" fmla="*/ 242152 h 1419994"/>
                  <a:gd name="connsiteX374" fmla="*/ 919369 w 1678081"/>
                  <a:gd name="connsiteY374" fmla="*/ 247122 h 1419994"/>
                  <a:gd name="connsiteX375" fmla="*/ 912743 w 1678081"/>
                  <a:gd name="connsiteY375" fmla="*/ 250435 h 1419994"/>
                  <a:gd name="connsiteX376" fmla="*/ 891208 w 1678081"/>
                  <a:gd name="connsiteY376" fmla="*/ 248778 h 1419994"/>
                  <a:gd name="connsiteX377" fmla="*/ 881269 w 1678081"/>
                  <a:gd name="connsiteY377" fmla="*/ 238839 h 1419994"/>
                  <a:gd name="connsiteX378" fmla="*/ 871330 w 1678081"/>
                  <a:gd name="connsiteY378" fmla="*/ 228900 h 1419994"/>
                  <a:gd name="connsiteX379" fmla="*/ 866360 w 1678081"/>
                  <a:gd name="connsiteY379" fmla="*/ 223930 h 1419994"/>
                  <a:gd name="connsiteX380" fmla="*/ 858078 w 1678081"/>
                  <a:gd name="connsiteY380" fmla="*/ 217304 h 1419994"/>
                  <a:gd name="connsiteX381" fmla="*/ 844826 w 1678081"/>
                  <a:gd name="connsiteY381" fmla="*/ 202395 h 1419994"/>
                  <a:gd name="connsiteX382" fmla="*/ 836543 w 1678081"/>
                  <a:gd name="connsiteY382" fmla="*/ 199082 h 1419994"/>
                  <a:gd name="connsiteX383" fmla="*/ 826604 w 1678081"/>
                  <a:gd name="connsiteY383" fmla="*/ 200739 h 1419994"/>
                  <a:gd name="connsiteX384" fmla="*/ 811695 w 1678081"/>
                  <a:gd name="connsiteY384" fmla="*/ 210678 h 1419994"/>
                  <a:gd name="connsiteX385" fmla="*/ 806726 w 1678081"/>
                  <a:gd name="connsiteY385" fmla="*/ 215648 h 1419994"/>
                  <a:gd name="connsiteX386" fmla="*/ 801756 w 1678081"/>
                  <a:gd name="connsiteY386" fmla="*/ 217304 h 1419994"/>
                  <a:gd name="connsiteX387" fmla="*/ 795130 w 1678081"/>
                  <a:gd name="connsiteY387" fmla="*/ 209022 h 1419994"/>
                  <a:gd name="connsiteX388" fmla="*/ 790160 w 1678081"/>
                  <a:gd name="connsiteY388" fmla="*/ 187487 h 1419994"/>
                  <a:gd name="connsiteX389" fmla="*/ 785191 w 1678081"/>
                  <a:gd name="connsiteY389" fmla="*/ 192456 h 1419994"/>
                  <a:gd name="connsiteX390" fmla="*/ 783534 w 1678081"/>
                  <a:gd name="connsiteY390" fmla="*/ 197426 h 1419994"/>
                  <a:gd name="connsiteX391" fmla="*/ 778565 w 1678081"/>
                  <a:gd name="connsiteY391" fmla="*/ 199082 h 1419994"/>
                  <a:gd name="connsiteX392" fmla="*/ 743778 w 1678081"/>
                  <a:gd name="connsiteY392" fmla="*/ 217304 h 1419994"/>
                  <a:gd name="connsiteX393" fmla="*/ 738808 w 1678081"/>
                  <a:gd name="connsiteY393" fmla="*/ 223930 h 1419994"/>
                  <a:gd name="connsiteX394" fmla="*/ 725556 w 1678081"/>
                  <a:gd name="connsiteY394" fmla="*/ 230556 h 1419994"/>
                  <a:gd name="connsiteX395" fmla="*/ 710647 w 1678081"/>
                  <a:gd name="connsiteY395" fmla="*/ 235526 h 1419994"/>
                  <a:gd name="connsiteX396" fmla="*/ 697395 w 1678081"/>
                  <a:gd name="connsiteY396" fmla="*/ 243809 h 1419994"/>
                  <a:gd name="connsiteX397" fmla="*/ 692426 w 1678081"/>
                  <a:gd name="connsiteY397" fmla="*/ 248778 h 1419994"/>
                  <a:gd name="connsiteX398" fmla="*/ 685800 w 1678081"/>
                  <a:gd name="connsiteY398" fmla="*/ 257061 h 1419994"/>
                  <a:gd name="connsiteX399" fmla="*/ 684143 w 1678081"/>
                  <a:gd name="connsiteY399" fmla="*/ 262030 h 1419994"/>
                  <a:gd name="connsiteX400" fmla="*/ 680830 w 1678081"/>
                  <a:gd name="connsiteY400" fmla="*/ 270313 h 1419994"/>
                  <a:gd name="connsiteX401" fmla="*/ 672547 w 1678081"/>
                  <a:gd name="connsiteY401" fmla="*/ 275282 h 1419994"/>
                  <a:gd name="connsiteX402" fmla="*/ 659295 w 1678081"/>
                  <a:gd name="connsiteY402" fmla="*/ 286878 h 1419994"/>
                  <a:gd name="connsiteX403" fmla="*/ 646043 w 1678081"/>
                  <a:gd name="connsiteY403" fmla="*/ 295161 h 1419994"/>
                  <a:gd name="connsiteX404" fmla="*/ 629478 w 1678081"/>
                  <a:gd name="connsiteY404" fmla="*/ 301787 h 1419994"/>
                  <a:gd name="connsiteX405" fmla="*/ 599660 w 1678081"/>
                  <a:gd name="connsiteY405" fmla="*/ 303443 h 1419994"/>
                  <a:gd name="connsiteX406" fmla="*/ 568187 w 1678081"/>
                  <a:gd name="connsiteY406" fmla="*/ 306756 h 1419994"/>
                  <a:gd name="connsiteX407" fmla="*/ 544995 w 1678081"/>
                  <a:gd name="connsiteY407" fmla="*/ 305100 h 1419994"/>
                  <a:gd name="connsiteX408" fmla="*/ 536713 w 1678081"/>
                  <a:gd name="connsiteY408" fmla="*/ 303443 h 1419994"/>
                  <a:gd name="connsiteX409" fmla="*/ 526774 w 1678081"/>
                  <a:gd name="connsiteY409" fmla="*/ 293504 h 1419994"/>
                  <a:gd name="connsiteX410" fmla="*/ 516834 w 1678081"/>
                  <a:gd name="connsiteY410" fmla="*/ 285222 h 1419994"/>
                  <a:gd name="connsiteX411" fmla="*/ 510208 w 1678081"/>
                  <a:gd name="connsiteY411" fmla="*/ 275282 h 1419994"/>
                  <a:gd name="connsiteX412" fmla="*/ 508552 w 1678081"/>
                  <a:gd name="connsiteY412" fmla="*/ 268656 h 1419994"/>
                  <a:gd name="connsiteX413" fmla="*/ 505239 w 1678081"/>
                  <a:gd name="connsiteY413" fmla="*/ 260374 h 1419994"/>
                  <a:gd name="connsiteX414" fmla="*/ 503582 w 1678081"/>
                  <a:gd name="connsiteY414" fmla="*/ 255404 h 1419994"/>
                  <a:gd name="connsiteX415" fmla="*/ 506895 w 1678081"/>
                  <a:gd name="connsiteY415" fmla="*/ 185830 h 1419994"/>
                  <a:gd name="connsiteX416" fmla="*/ 505239 w 1678081"/>
                  <a:gd name="connsiteY416" fmla="*/ 142761 h 1419994"/>
                  <a:gd name="connsiteX417" fmla="*/ 473765 w 1678081"/>
                  <a:gd name="connsiteY417" fmla="*/ 146074 h 1419994"/>
                  <a:gd name="connsiteX418" fmla="*/ 410817 w 1678081"/>
                  <a:gd name="connsiteY418" fmla="*/ 142761 h 1419994"/>
                  <a:gd name="connsiteX419" fmla="*/ 404191 w 1678081"/>
                  <a:gd name="connsiteY419" fmla="*/ 141104 h 1419994"/>
                  <a:gd name="connsiteX420" fmla="*/ 394252 w 1678081"/>
                  <a:gd name="connsiteY420" fmla="*/ 132822 h 1419994"/>
                  <a:gd name="connsiteX421" fmla="*/ 390939 w 1678081"/>
                  <a:gd name="connsiteY421" fmla="*/ 127852 h 1419994"/>
                  <a:gd name="connsiteX422" fmla="*/ 385969 w 1678081"/>
                  <a:gd name="connsiteY422" fmla="*/ 112943 h 1419994"/>
                  <a:gd name="connsiteX423" fmla="*/ 389282 w 1678081"/>
                  <a:gd name="connsiteY423" fmla="*/ 71530 h 1419994"/>
                  <a:gd name="connsiteX424" fmla="*/ 399221 w 1678081"/>
                  <a:gd name="connsiteY424" fmla="*/ 38400 h 1419994"/>
                  <a:gd name="connsiteX425" fmla="*/ 402534 w 1678081"/>
                  <a:gd name="connsiteY425" fmla="*/ 30117 h 1419994"/>
                  <a:gd name="connsiteX426" fmla="*/ 412474 w 1678081"/>
                  <a:gd name="connsiteY426" fmla="*/ 15209 h 1419994"/>
                  <a:gd name="connsiteX427" fmla="*/ 417443 w 1678081"/>
                  <a:gd name="connsiteY427" fmla="*/ 5269 h 1419994"/>
                  <a:gd name="connsiteX428" fmla="*/ 419100 w 1678081"/>
                  <a:gd name="connsiteY428" fmla="*/ 300 h 1419994"/>
                  <a:gd name="connsiteX429" fmla="*/ 402534 w 1678081"/>
                  <a:gd name="connsiteY429" fmla="*/ 18522 h 1419994"/>
                  <a:gd name="connsiteX430" fmla="*/ 395908 w 1678081"/>
                  <a:gd name="connsiteY430" fmla="*/ 23491 h 1419994"/>
                  <a:gd name="connsiteX431" fmla="*/ 344556 w 1678081"/>
                  <a:gd name="connsiteY431" fmla="*/ 25148 h 1419994"/>
                  <a:gd name="connsiteX432" fmla="*/ 341243 w 1678081"/>
                  <a:gd name="connsiteY432" fmla="*/ 30117 h 1419994"/>
                  <a:gd name="connsiteX433" fmla="*/ 339587 w 1678081"/>
                  <a:gd name="connsiteY433" fmla="*/ 45026 h 1419994"/>
                  <a:gd name="connsiteX434" fmla="*/ 336274 w 1678081"/>
                  <a:gd name="connsiteY434" fmla="*/ 49995 h 1419994"/>
                  <a:gd name="connsiteX435" fmla="*/ 331304 w 1678081"/>
                  <a:gd name="connsiteY435" fmla="*/ 63248 h 1419994"/>
                  <a:gd name="connsiteX436" fmla="*/ 326334 w 1678081"/>
                  <a:gd name="connsiteY436" fmla="*/ 64904 h 1419994"/>
                  <a:gd name="connsiteX437" fmla="*/ 314739 w 1678081"/>
                  <a:gd name="connsiteY437" fmla="*/ 73187 h 1419994"/>
                  <a:gd name="connsiteX438" fmla="*/ 293204 w 1678081"/>
                  <a:gd name="connsiteY438" fmla="*/ 79813 h 1419994"/>
                  <a:gd name="connsiteX439" fmla="*/ 271669 w 1678081"/>
                  <a:gd name="connsiteY439" fmla="*/ 86439 h 1419994"/>
                  <a:gd name="connsiteX440" fmla="*/ 236882 w 1678081"/>
                  <a:gd name="connsiteY440" fmla="*/ 83126 h 1419994"/>
                  <a:gd name="connsiteX441" fmla="*/ 231913 w 1678081"/>
                  <a:gd name="connsiteY441" fmla="*/ 81469 h 1419994"/>
                  <a:gd name="connsiteX442" fmla="*/ 223630 w 1678081"/>
                  <a:gd name="connsiteY442" fmla="*/ 68217 h 1419994"/>
                  <a:gd name="connsiteX443" fmla="*/ 217004 w 1678081"/>
                  <a:gd name="connsiteY443" fmla="*/ 56622 h 1419994"/>
                  <a:gd name="connsiteX444" fmla="*/ 212034 w 1678081"/>
                  <a:gd name="connsiteY444" fmla="*/ 41713 h 1419994"/>
                  <a:gd name="connsiteX445" fmla="*/ 210378 w 1678081"/>
                  <a:gd name="connsiteY445" fmla="*/ 36743 h 1419994"/>
                  <a:gd name="connsiteX446" fmla="*/ 202095 w 1678081"/>
                  <a:gd name="connsiteY446" fmla="*/ 28461 h 1419994"/>
                  <a:gd name="connsiteX447" fmla="*/ 197126 w 1678081"/>
                  <a:gd name="connsiteY447" fmla="*/ 23491 h 1419994"/>
                  <a:gd name="connsiteX448" fmla="*/ 185530 w 1678081"/>
                  <a:gd name="connsiteY448" fmla="*/ 18522 h 1419994"/>
                  <a:gd name="connsiteX449" fmla="*/ 180560 w 1678081"/>
                  <a:gd name="connsiteY449" fmla="*/ 15209 h 1419994"/>
                  <a:gd name="connsiteX450" fmla="*/ 175591 w 1678081"/>
                  <a:gd name="connsiteY450" fmla="*/ 13552 h 1419994"/>
                  <a:gd name="connsiteX451" fmla="*/ 170621 w 1678081"/>
                  <a:gd name="connsiteY451" fmla="*/ 8582 h 1419994"/>
                  <a:gd name="connsiteX452" fmla="*/ 114300 w 1678081"/>
                  <a:gd name="connsiteY452" fmla="*/ 11895 h 1419994"/>
                  <a:gd name="connsiteX453" fmla="*/ 57978 w 1678081"/>
                  <a:gd name="connsiteY453" fmla="*/ 16865 h 1419994"/>
                  <a:gd name="connsiteX454" fmla="*/ 0 w 1678081"/>
                  <a:gd name="connsiteY454" fmla="*/ 11895 h 141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Lst>
                <a:rect l="l" t="t" r="r" b="b"/>
                <a:pathLst>
                  <a:path w="1678081" h="1419994">
                    <a:moveTo>
                      <a:pt x="0" y="11895"/>
                    </a:moveTo>
                    <a:lnTo>
                      <a:pt x="0" y="11895"/>
                    </a:lnTo>
                    <a:cubicBezTo>
                      <a:pt x="1656" y="16865"/>
                      <a:pt x="3089" y="21915"/>
                      <a:pt x="4969" y="26804"/>
                    </a:cubicBezTo>
                    <a:cubicBezTo>
                      <a:pt x="5855" y="29109"/>
                      <a:pt x="7415" y="31118"/>
                      <a:pt x="8282" y="33430"/>
                    </a:cubicBezTo>
                    <a:cubicBezTo>
                      <a:pt x="9081" y="35562"/>
                      <a:pt x="9314" y="37867"/>
                      <a:pt x="9939" y="40056"/>
                    </a:cubicBezTo>
                    <a:cubicBezTo>
                      <a:pt x="11565" y="45748"/>
                      <a:pt x="11960" y="45756"/>
                      <a:pt x="14908" y="51652"/>
                    </a:cubicBezTo>
                    <a:cubicBezTo>
                      <a:pt x="15460" y="56069"/>
                      <a:pt x="14356" y="61039"/>
                      <a:pt x="16565" y="64904"/>
                    </a:cubicBezTo>
                    <a:cubicBezTo>
                      <a:pt x="17431" y="66420"/>
                      <a:pt x="19793" y="63114"/>
                      <a:pt x="21534" y="63248"/>
                    </a:cubicBezTo>
                    <a:cubicBezTo>
                      <a:pt x="27149" y="63680"/>
                      <a:pt x="32578" y="65457"/>
                      <a:pt x="38100" y="66561"/>
                    </a:cubicBezTo>
                    <a:lnTo>
                      <a:pt x="48039" y="76500"/>
                    </a:lnTo>
                    <a:cubicBezTo>
                      <a:pt x="49695" y="78156"/>
                      <a:pt x="50786" y="80728"/>
                      <a:pt x="53008" y="81469"/>
                    </a:cubicBezTo>
                    <a:lnTo>
                      <a:pt x="57978" y="83126"/>
                    </a:lnTo>
                    <a:cubicBezTo>
                      <a:pt x="63314" y="88462"/>
                      <a:pt x="62306" y="88502"/>
                      <a:pt x="69574" y="91409"/>
                    </a:cubicBezTo>
                    <a:cubicBezTo>
                      <a:pt x="72816" y="92706"/>
                      <a:pt x="79513" y="94722"/>
                      <a:pt x="79513" y="94722"/>
                    </a:cubicBezTo>
                    <a:cubicBezTo>
                      <a:pt x="81722" y="96378"/>
                      <a:pt x="83626" y="98549"/>
                      <a:pt x="86139" y="99691"/>
                    </a:cubicBezTo>
                    <a:cubicBezTo>
                      <a:pt x="95506" y="103949"/>
                      <a:pt x="98330" y="102325"/>
                      <a:pt x="107674" y="104661"/>
                    </a:cubicBezTo>
                    <a:cubicBezTo>
                      <a:pt x="111062" y="105508"/>
                      <a:pt x="114268" y="106971"/>
                      <a:pt x="117613" y="107974"/>
                    </a:cubicBezTo>
                    <a:cubicBezTo>
                      <a:pt x="119794" y="108628"/>
                      <a:pt x="122030" y="109078"/>
                      <a:pt x="124239" y="109630"/>
                    </a:cubicBezTo>
                    <a:cubicBezTo>
                      <a:pt x="126448" y="110734"/>
                      <a:pt x="128721" y="111718"/>
                      <a:pt x="130865" y="112943"/>
                    </a:cubicBezTo>
                    <a:cubicBezTo>
                      <a:pt x="132593" y="113931"/>
                      <a:pt x="133927" y="115684"/>
                      <a:pt x="135834" y="116256"/>
                    </a:cubicBezTo>
                    <a:cubicBezTo>
                      <a:pt x="139574" y="117378"/>
                      <a:pt x="143565" y="117361"/>
                      <a:pt x="147430" y="117913"/>
                    </a:cubicBezTo>
                    <a:cubicBezTo>
                      <a:pt x="149639" y="119017"/>
                      <a:pt x="151912" y="120001"/>
                      <a:pt x="154056" y="121226"/>
                    </a:cubicBezTo>
                    <a:cubicBezTo>
                      <a:pt x="155785" y="122214"/>
                      <a:pt x="157162" y="123840"/>
                      <a:pt x="159026" y="124539"/>
                    </a:cubicBezTo>
                    <a:cubicBezTo>
                      <a:pt x="161662" y="125527"/>
                      <a:pt x="164547" y="125643"/>
                      <a:pt x="167308" y="126195"/>
                    </a:cubicBezTo>
                    <a:cubicBezTo>
                      <a:pt x="172830" y="128404"/>
                      <a:pt x="178485" y="130307"/>
                      <a:pt x="183874" y="132822"/>
                    </a:cubicBezTo>
                    <a:cubicBezTo>
                      <a:pt x="186791" y="134183"/>
                      <a:pt x="189130" y="136691"/>
                      <a:pt x="192156" y="137791"/>
                    </a:cubicBezTo>
                    <a:cubicBezTo>
                      <a:pt x="195312" y="138939"/>
                      <a:pt x="198811" y="138744"/>
                      <a:pt x="202095" y="139448"/>
                    </a:cubicBezTo>
                    <a:cubicBezTo>
                      <a:pt x="206547" y="140402"/>
                      <a:pt x="210930" y="141657"/>
                      <a:pt x="215347" y="142761"/>
                    </a:cubicBezTo>
                    <a:cubicBezTo>
                      <a:pt x="224182" y="142209"/>
                      <a:pt x="233048" y="142031"/>
                      <a:pt x="241852" y="141104"/>
                    </a:cubicBezTo>
                    <a:cubicBezTo>
                      <a:pt x="243588" y="140921"/>
                      <a:pt x="245078" y="139345"/>
                      <a:pt x="246821" y="139448"/>
                    </a:cubicBezTo>
                    <a:cubicBezTo>
                      <a:pt x="252668" y="139792"/>
                      <a:pt x="271200" y="142959"/>
                      <a:pt x="279952" y="144417"/>
                    </a:cubicBezTo>
                    <a:cubicBezTo>
                      <a:pt x="282161" y="145521"/>
                      <a:pt x="284253" y="146899"/>
                      <a:pt x="286578" y="147730"/>
                    </a:cubicBezTo>
                    <a:cubicBezTo>
                      <a:pt x="299036" y="152180"/>
                      <a:pt x="303778" y="151691"/>
                      <a:pt x="314739" y="157669"/>
                    </a:cubicBezTo>
                    <a:cubicBezTo>
                      <a:pt x="317163" y="158991"/>
                      <a:pt x="319463" y="160637"/>
                      <a:pt x="321365" y="162639"/>
                    </a:cubicBezTo>
                    <a:cubicBezTo>
                      <a:pt x="329987" y="171715"/>
                      <a:pt x="337838" y="181495"/>
                      <a:pt x="346213" y="190800"/>
                    </a:cubicBezTo>
                    <a:cubicBezTo>
                      <a:pt x="347780" y="192541"/>
                      <a:pt x="349821" y="193863"/>
                      <a:pt x="351182" y="195769"/>
                    </a:cubicBezTo>
                    <a:cubicBezTo>
                      <a:pt x="352617" y="197778"/>
                      <a:pt x="353060" y="200386"/>
                      <a:pt x="354495" y="202395"/>
                    </a:cubicBezTo>
                    <a:cubicBezTo>
                      <a:pt x="357394" y="206453"/>
                      <a:pt x="360472" y="208036"/>
                      <a:pt x="364434" y="210678"/>
                    </a:cubicBezTo>
                    <a:cubicBezTo>
                      <a:pt x="364986" y="212335"/>
                      <a:pt x="365000" y="214284"/>
                      <a:pt x="366091" y="215648"/>
                    </a:cubicBezTo>
                    <a:cubicBezTo>
                      <a:pt x="368427" y="218568"/>
                      <a:pt x="372755" y="219526"/>
                      <a:pt x="376030" y="220617"/>
                    </a:cubicBezTo>
                    <a:cubicBezTo>
                      <a:pt x="389611" y="229670"/>
                      <a:pt x="367889" y="216313"/>
                      <a:pt x="397565" y="225587"/>
                    </a:cubicBezTo>
                    <a:cubicBezTo>
                      <a:pt x="401365" y="226775"/>
                      <a:pt x="407504" y="232213"/>
                      <a:pt x="407504" y="232213"/>
                    </a:cubicBezTo>
                    <a:cubicBezTo>
                      <a:pt x="408056" y="233869"/>
                      <a:pt x="408192" y="235729"/>
                      <a:pt x="409160" y="237182"/>
                    </a:cubicBezTo>
                    <a:cubicBezTo>
                      <a:pt x="410817" y="239668"/>
                      <a:pt x="418460" y="245974"/>
                      <a:pt x="420756" y="247122"/>
                    </a:cubicBezTo>
                    <a:cubicBezTo>
                      <a:pt x="444421" y="258955"/>
                      <a:pt x="421041" y="243999"/>
                      <a:pt x="435665" y="253748"/>
                    </a:cubicBezTo>
                    <a:cubicBezTo>
                      <a:pt x="436217" y="255404"/>
                      <a:pt x="436540" y="257155"/>
                      <a:pt x="437321" y="258717"/>
                    </a:cubicBezTo>
                    <a:cubicBezTo>
                      <a:pt x="438211" y="260498"/>
                      <a:pt x="440307" y="261723"/>
                      <a:pt x="440634" y="263687"/>
                    </a:cubicBezTo>
                    <a:cubicBezTo>
                      <a:pt x="440921" y="265409"/>
                      <a:pt x="439530" y="267000"/>
                      <a:pt x="438978" y="268656"/>
                    </a:cubicBezTo>
                    <a:cubicBezTo>
                      <a:pt x="439971" y="274617"/>
                      <a:pt x="440066" y="278372"/>
                      <a:pt x="442291" y="283565"/>
                    </a:cubicBezTo>
                    <a:cubicBezTo>
                      <a:pt x="443264" y="285835"/>
                      <a:pt x="443858" y="288445"/>
                      <a:pt x="445604" y="290191"/>
                    </a:cubicBezTo>
                    <a:cubicBezTo>
                      <a:pt x="446839" y="291426"/>
                      <a:pt x="449012" y="291067"/>
                      <a:pt x="450574" y="291848"/>
                    </a:cubicBezTo>
                    <a:cubicBezTo>
                      <a:pt x="452355" y="292738"/>
                      <a:pt x="453887" y="294057"/>
                      <a:pt x="455543" y="295161"/>
                    </a:cubicBezTo>
                    <a:cubicBezTo>
                      <a:pt x="456095" y="296817"/>
                      <a:pt x="456231" y="298677"/>
                      <a:pt x="457200" y="300130"/>
                    </a:cubicBezTo>
                    <a:cubicBezTo>
                      <a:pt x="460832" y="305578"/>
                      <a:pt x="462553" y="304591"/>
                      <a:pt x="467139" y="308413"/>
                    </a:cubicBezTo>
                    <a:cubicBezTo>
                      <a:pt x="483418" y="321978"/>
                      <a:pt x="462392" y="305323"/>
                      <a:pt x="475421" y="318352"/>
                    </a:cubicBezTo>
                    <a:cubicBezTo>
                      <a:pt x="480293" y="323224"/>
                      <a:pt x="483771" y="321698"/>
                      <a:pt x="490330" y="324978"/>
                    </a:cubicBezTo>
                    <a:cubicBezTo>
                      <a:pt x="499474" y="329550"/>
                      <a:pt x="494535" y="327807"/>
                      <a:pt x="505239" y="329948"/>
                    </a:cubicBezTo>
                    <a:cubicBezTo>
                      <a:pt x="517712" y="338264"/>
                      <a:pt x="501862" y="328501"/>
                      <a:pt x="516834" y="334917"/>
                    </a:cubicBezTo>
                    <a:cubicBezTo>
                      <a:pt x="518664" y="335701"/>
                      <a:pt x="519933" y="337550"/>
                      <a:pt x="521804" y="338230"/>
                    </a:cubicBezTo>
                    <a:cubicBezTo>
                      <a:pt x="526083" y="339786"/>
                      <a:pt x="530543" y="340941"/>
                      <a:pt x="535056" y="341543"/>
                    </a:cubicBezTo>
                    <a:cubicBezTo>
                      <a:pt x="567040" y="345808"/>
                      <a:pt x="551573" y="344215"/>
                      <a:pt x="581439" y="346513"/>
                    </a:cubicBezTo>
                    <a:cubicBezTo>
                      <a:pt x="597452" y="345409"/>
                      <a:pt x="613882" y="339406"/>
                      <a:pt x="629478" y="343200"/>
                    </a:cubicBezTo>
                    <a:cubicBezTo>
                      <a:pt x="636776" y="344975"/>
                      <a:pt x="638866" y="354982"/>
                      <a:pt x="642730" y="361422"/>
                    </a:cubicBezTo>
                    <a:cubicBezTo>
                      <a:pt x="643901" y="363374"/>
                      <a:pt x="643490" y="365955"/>
                      <a:pt x="644387" y="368048"/>
                    </a:cubicBezTo>
                    <a:cubicBezTo>
                      <a:pt x="645193" y="369929"/>
                      <a:pt x="652106" y="378892"/>
                      <a:pt x="652669" y="379643"/>
                    </a:cubicBezTo>
                    <a:cubicBezTo>
                      <a:pt x="653221" y="381300"/>
                      <a:pt x="653846" y="382934"/>
                      <a:pt x="654326" y="384613"/>
                    </a:cubicBezTo>
                    <a:cubicBezTo>
                      <a:pt x="654951" y="386802"/>
                      <a:pt x="655085" y="389146"/>
                      <a:pt x="655982" y="391239"/>
                    </a:cubicBezTo>
                    <a:cubicBezTo>
                      <a:pt x="656766" y="393069"/>
                      <a:pt x="658191" y="394552"/>
                      <a:pt x="659295" y="396209"/>
                    </a:cubicBezTo>
                    <a:cubicBezTo>
                      <a:pt x="658763" y="398338"/>
                      <a:pt x="657173" y="405423"/>
                      <a:pt x="655982" y="407804"/>
                    </a:cubicBezTo>
                    <a:cubicBezTo>
                      <a:pt x="655092" y="409585"/>
                      <a:pt x="653773" y="411117"/>
                      <a:pt x="652669" y="412774"/>
                    </a:cubicBezTo>
                    <a:cubicBezTo>
                      <a:pt x="649348" y="422739"/>
                      <a:pt x="653488" y="412786"/>
                      <a:pt x="646043" y="422713"/>
                    </a:cubicBezTo>
                    <a:cubicBezTo>
                      <a:pt x="635011" y="437423"/>
                      <a:pt x="648249" y="425254"/>
                      <a:pt x="632791" y="437622"/>
                    </a:cubicBezTo>
                    <a:cubicBezTo>
                      <a:pt x="623428" y="452601"/>
                      <a:pt x="627407" y="446525"/>
                      <a:pt x="621195" y="455843"/>
                    </a:cubicBezTo>
                    <a:cubicBezTo>
                      <a:pt x="620091" y="457500"/>
                      <a:pt x="619290" y="459405"/>
                      <a:pt x="617882" y="460813"/>
                    </a:cubicBezTo>
                    <a:lnTo>
                      <a:pt x="612913" y="465782"/>
                    </a:lnTo>
                    <a:cubicBezTo>
                      <a:pt x="609751" y="478429"/>
                      <a:pt x="613451" y="466361"/>
                      <a:pt x="606287" y="480691"/>
                    </a:cubicBezTo>
                    <a:cubicBezTo>
                      <a:pt x="598696" y="495874"/>
                      <a:pt x="607778" y="482569"/>
                      <a:pt x="598004" y="495600"/>
                    </a:cubicBezTo>
                    <a:cubicBezTo>
                      <a:pt x="594834" y="524125"/>
                      <a:pt x="600265" y="499462"/>
                      <a:pt x="589721" y="518791"/>
                    </a:cubicBezTo>
                    <a:cubicBezTo>
                      <a:pt x="588049" y="521857"/>
                      <a:pt x="587601" y="525448"/>
                      <a:pt x="586408" y="528730"/>
                    </a:cubicBezTo>
                    <a:cubicBezTo>
                      <a:pt x="580237" y="545702"/>
                      <a:pt x="586037" y="529042"/>
                      <a:pt x="579782" y="543639"/>
                    </a:cubicBezTo>
                    <a:cubicBezTo>
                      <a:pt x="575667" y="553242"/>
                      <a:pt x="581180" y="544028"/>
                      <a:pt x="574813" y="553578"/>
                    </a:cubicBezTo>
                    <a:cubicBezTo>
                      <a:pt x="572036" y="564683"/>
                      <a:pt x="574522" y="556008"/>
                      <a:pt x="569843" y="568487"/>
                    </a:cubicBezTo>
                    <a:cubicBezTo>
                      <a:pt x="569230" y="570122"/>
                      <a:pt x="569053" y="571940"/>
                      <a:pt x="568187" y="573456"/>
                    </a:cubicBezTo>
                    <a:cubicBezTo>
                      <a:pt x="566817" y="575853"/>
                      <a:pt x="564874" y="577873"/>
                      <a:pt x="563217" y="580082"/>
                    </a:cubicBezTo>
                    <a:cubicBezTo>
                      <a:pt x="558131" y="600425"/>
                      <a:pt x="565399" y="574512"/>
                      <a:pt x="558247" y="591678"/>
                    </a:cubicBezTo>
                    <a:cubicBezTo>
                      <a:pt x="556232" y="596514"/>
                      <a:pt x="553278" y="606587"/>
                      <a:pt x="553278" y="606587"/>
                    </a:cubicBezTo>
                    <a:cubicBezTo>
                      <a:pt x="567765" y="635560"/>
                      <a:pt x="560603" y="625189"/>
                      <a:pt x="571500" y="639717"/>
                    </a:cubicBezTo>
                    <a:cubicBezTo>
                      <a:pt x="572052" y="641374"/>
                      <a:pt x="572468" y="643082"/>
                      <a:pt x="573156" y="644687"/>
                    </a:cubicBezTo>
                    <a:cubicBezTo>
                      <a:pt x="574129" y="646957"/>
                      <a:pt x="575688" y="648970"/>
                      <a:pt x="576469" y="651313"/>
                    </a:cubicBezTo>
                    <a:cubicBezTo>
                      <a:pt x="577359" y="653984"/>
                      <a:pt x="577443" y="656864"/>
                      <a:pt x="578126" y="659595"/>
                    </a:cubicBezTo>
                    <a:cubicBezTo>
                      <a:pt x="579101" y="663495"/>
                      <a:pt x="580284" y="667340"/>
                      <a:pt x="581439" y="671191"/>
                    </a:cubicBezTo>
                    <a:cubicBezTo>
                      <a:pt x="581941" y="672864"/>
                      <a:pt x="582314" y="674599"/>
                      <a:pt x="583095" y="676161"/>
                    </a:cubicBezTo>
                    <a:cubicBezTo>
                      <a:pt x="583985" y="677942"/>
                      <a:pt x="585518" y="679349"/>
                      <a:pt x="586408" y="681130"/>
                    </a:cubicBezTo>
                    <a:cubicBezTo>
                      <a:pt x="587189" y="682692"/>
                      <a:pt x="587096" y="684647"/>
                      <a:pt x="588065" y="686100"/>
                    </a:cubicBezTo>
                    <a:cubicBezTo>
                      <a:pt x="591610" y="691417"/>
                      <a:pt x="592794" y="690989"/>
                      <a:pt x="598004" y="692726"/>
                    </a:cubicBezTo>
                    <a:cubicBezTo>
                      <a:pt x="599661" y="689965"/>
                      <a:pt x="601534" y="687323"/>
                      <a:pt x="602974" y="684443"/>
                    </a:cubicBezTo>
                    <a:cubicBezTo>
                      <a:pt x="603755" y="682881"/>
                      <a:pt x="603849" y="681036"/>
                      <a:pt x="604630" y="679474"/>
                    </a:cubicBezTo>
                    <a:cubicBezTo>
                      <a:pt x="605520" y="677693"/>
                      <a:pt x="607053" y="676285"/>
                      <a:pt x="607943" y="674504"/>
                    </a:cubicBezTo>
                    <a:cubicBezTo>
                      <a:pt x="608724" y="672942"/>
                      <a:pt x="608631" y="670988"/>
                      <a:pt x="609600" y="669535"/>
                    </a:cubicBezTo>
                    <a:cubicBezTo>
                      <a:pt x="613146" y="664216"/>
                      <a:pt x="614327" y="664646"/>
                      <a:pt x="619539" y="662909"/>
                    </a:cubicBezTo>
                    <a:cubicBezTo>
                      <a:pt x="621195" y="661252"/>
                      <a:pt x="622559" y="659239"/>
                      <a:pt x="624508" y="657939"/>
                    </a:cubicBezTo>
                    <a:cubicBezTo>
                      <a:pt x="625961" y="656970"/>
                      <a:pt x="628243" y="657517"/>
                      <a:pt x="629478" y="656282"/>
                    </a:cubicBezTo>
                    <a:cubicBezTo>
                      <a:pt x="630713" y="655047"/>
                      <a:pt x="630582" y="652969"/>
                      <a:pt x="631134" y="651313"/>
                    </a:cubicBezTo>
                    <a:cubicBezTo>
                      <a:pt x="630030" y="649656"/>
                      <a:pt x="627897" y="648333"/>
                      <a:pt x="627821" y="646343"/>
                    </a:cubicBezTo>
                    <a:cubicBezTo>
                      <a:pt x="626574" y="613920"/>
                      <a:pt x="626297" y="617785"/>
                      <a:pt x="632791" y="598304"/>
                    </a:cubicBezTo>
                    <a:cubicBezTo>
                      <a:pt x="633343" y="591678"/>
                      <a:pt x="633222" y="584961"/>
                      <a:pt x="634447" y="578426"/>
                    </a:cubicBezTo>
                    <a:cubicBezTo>
                      <a:pt x="634902" y="575999"/>
                      <a:pt x="636757" y="574056"/>
                      <a:pt x="637760" y="571800"/>
                    </a:cubicBezTo>
                    <a:cubicBezTo>
                      <a:pt x="638968" y="569083"/>
                      <a:pt x="639969" y="566278"/>
                      <a:pt x="641074" y="563517"/>
                    </a:cubicBezTo>
                    <a:cubicBezTo>
                      <a:pt x="641626" y="560756"/>
                      <a:pt x="641565" y="557798"/>
                      <a:pt x="642730" y="555235"/>
                    </a:cubicBezTo>
                    <a:cubicBezTo>
                      <a:pt x="644378" y="551610"/>
                      <a:pt x="649356" y="545295"/>
                      <a:pt x="649356" y="545295"/>
                    </a:cubicBezTo>
                    <a:cubicBezTo>
                      <a:pt x="649908" y="543086"/>
                      <a:pt x="650388" y="540858"/>
                      <a:pt x="651013" y="538669"/>
                    </a:cubicBezTo>
                    <a:cubicBezTo>
                      <a:pt x="651493" y="536990"/>
                      <a:pt x="652290" y="535404"/>
                      <a:pt x="652669" y="533700"/>
                    </a:cubicBezTo>
                    <a:cubicBezTo>
                      <a:pt x="659213" y="504251"/>
                      <a:pt x="653543" y="517044"/>
                      <a:pt x="660952" y="502226"/>
                    </a:cubicBezTo>
                    <a:cubicBezTo>
                      <a:pt x="665274" y="484934"/>
                      <a:pt x="659342" y="510180"/>
                      <a:pt x="664265" y="475722"/>
                    </a:cubicBezTo>
                    <a:cubicBezTo>
                      <a:pt x="664985" y="470682"/>
                      <a:pt x="666433" y="465774"/>
                      <a:pt x="667578" y="460813"/>
                    </a:cubicBezTo>
                    <a:cubicBezTo>
                      <a:pt x="668090" y="458595"/>
                      <a:pt x="668514" y="456347"/>
                      <a:pt x="669234" y="454187"/>
                    </a:cubicBezTo>
                    <a:cubicBezTo>
                      <a:pt x="670174" y="451366"/>
                      <a:pt x="671692" y="448752"/>
                      <a:pt x="672547" y="445904"/>
                    </a:cubicBezTo>
                    <a:cubicBezTo>
                      <a:pt x="673356" y="443207"/>
                      <a:pt x="673215" y="440258"/>
                      <a:pt x="674204" y="437622"/>
                    </a:cubicBezTo>
                    <a:cubicBezTo>
                      <a:pt x="674903" y="435758"/>
                      <a:pt x="676751" y="434490"/>
                      <a:pt x="677517" y="432652"/>
                    </a:cubicBezTo>
                    <a:cubicBezTo>
                      <a:pt x="679532" y="427816"/>
                      <a:pt x="682487" y="417743"/>
                      <a:pt x="682487" y="417743"/>
                    </a:cubicBezTo>
                    <a:cubicBezTo>
                      <a:pt x="683039" y="414430"/>
                      <a:pt x="683484" y="411097"/>
                      <a:pt x="684143" y="407804"/>
                    </a:cubicBezTo>
                    <a:cubicBezTo>
                      <a:pt x="684589" y="405572"/>
                      <a:pt x="685557" y="403442"/>
                      <a:pt x="685800" y="401178"/>
                    </a:cubicBezTo>
                    <a:cubicBezTo>
                      <a:pt x="687217" y="387956"/>
                      <a:pt x="687745" y="374649"/>
                      <a:pt x="689113" y="361422"/>
                    </a:cubicBezTo>
                    <a:cubicBezTo>
                      <a:pt x="689403" y="358621"/>
                      <a:pt x="689879" y="355810"/>
                      <a:pt x="690769" y="353139"/>
                    </a:cubicBezTo>
                    <a:cubicBezTo>
                      <a:pt x="691550" y="350796"/>
                      <a:pt x="692647" y="348522"/>
                      <a:pt x="694082" y="346513"/>
                    </a:cubicBezTo>
                    <a:cubicBezTo>
                      <a:pt x="695444" y="344607"/>
                      <a:pt x="697527" y="343322"/>
                      <a:pt x="699052" y="341543"/>
                    </a:cubicBezTo>
                    <a:cubicBezTo>
                      <a:pt x="700849" y="339447"/>
                      <a:pt x="702069" y="336869"/>
                      <a:pt x="704021" y="334917"/>
                    </a:cubicBezTo>
                    <a:cubicBezTo>
                      <a:pt x="707232" y="331706"/>
                      <a:pt x="709918" y="331295"/>
                      <a:pt x="713960" y="329948"/>
                    </a:cubicBezTo>
                    <a:cubicBezTo>
                      <a:pt x="717696" y="327458"/>
                      <a:pt x="720576" y="324733"/>
                      <a:pt x="725556" y="324978"/>
                    </a:cubicBezTo>
                    <a:cubicBezTo>
                      <a:pt x="757069" y="326528"/>
                      <a:pt x="819978" y="331604"/>
                      <a:pt x="819978" y="331604"/>
                    </a:cubicBezTo>
                    <a:cubicBezTo>
                      <a:pt x="821082" y="333813"/>
                      <a:pt x="823068" y="335771"/>
                      <a:pt x="823291" y="338230"/>
                    </a:cubicBezTo>
                    <a:cubicBezTo>
                      <a:pt x="823644" y="342119"/>
                      <a:pt x="822276" y="345975"/>
                      <a:pt x="821634" y="349826"/>
                    </a:cubicBezTo>
                    <a:cubicBezTo>
                      <a:pt x="820028" y="359462"/>
                      <a:pt x="820769" y="356528"/>
                      <a:pt x="816665" y="364735"/>
                    </a:cubicBezTo>
                    <a:cubicBezTo>
                      <a:pt x="816113" y="368048"/>
                      <a:pt x="816070" y="371488"/>
                      <a:pt x="815008" y="374674"/>
                    </a:cubicBezTo>
                    <a:cubicBezTo>
                      <a:pt x="814378" y="376563"/>
                      <a:pt x="812585" y="377862"/>
                      <a:pt x="811695" y="379643"/>
                    </a:cubicBezTo>
                    <a:cubicBezTo>
                      <a:pt x="810914" y="381205"/>
                      <a:pt x="810652" y="382978"/>
                      <a:pt x="810039" y="384613"/>
                    </a:cubicBezTo>
                    <a:cubicBezTo>
                      <a:pt x="806869" y="393067"/>
                      <a:pt x="807175" y="391997"/>
                      <a:pt x="803413" y="399522"/>
                    </a:cubicBezTo>
                    <a:cubicBezTo>
                      <a:pt x="802861" y="414431"/>
                      <a:pt x="802706" y="429359"/>
                      <a:pt x="801756" y="444248"/>
                    </a:cubicBezTo>
                    <a:cubicBezTo>
                      <a:pt x="801049" y="455324"/>
                      <a:pt x="798849" y="466287"/>
                      <a:pt x="798443" y="477378"/>
                    </a:cubicBezTo>
                    <a:cubicBezTo>
                      <a:pt x="794065" y="597052"/>
                      <a:pt x="804607" y="544892"/>
                      <a:pt x="793474" y="594991"/>
                    </a:cubicBezTo>
                    <a:cubicBezTo>
                      <a:pt x="792922" y="603826"/>
                      <a:pt x="791817" y="612643"/>
                      <a:pt x="791817" y="621495"/>
                    </a:cubicBezTo>
                    <a:cubicBezTo>
                      <a:pt x="791817" y="627594"/>
                      <a:pt x="793474" y="633618"/>
                      <a:pt x="793474" y="639717"/>
                    </a:cubicBezTo>
                    <a:cubicBezTo>
                      <a:pt x="793474" y="643076"/>
                      <a:pt x="792546" y="646377"/>
                      <a:pt x="791817" y="649656"/>
                    </a:cubicBezTo>
                    <a:cubicBezTo>
                      <a:pt x="790335" y="656324"/>
                      <a:pt x="786847" y="669535"/>
                      <a:pt x="786847" y="669535"/>
                    </a:cubicBezTo>
                    <a:cubicBezTo>
                      <a:pt x="787951" y="684996"/>
                      <a:pt x="788578" y="700498"/>
                      <a:pt x="790160" y="715917"/>
                    </a:cubicBezTo>
                    <a:cubicBezTo>
                      <a:pt x="791450" y="728492"/>
                      <a:pt x="793564" y="734455"/>
                      <a:pt x="796787" y="745735"/>
                    </a:cubicBezTo>
                    <a:cubicBezTo>
                      <a:pt x="797339" y="751809"/>
                      <a:pt x="796649" y="758127"/>
                      <a:pt x="798443" y="763956"/>
                    </a:cubicBezTo>
                    <a:cubicBezTo>
                      <a:pt x="799029" y="765859"/>
                      <a:pt x="801632" y="766379"/>
                      <a:pt x="803413" y="767269"/>
                    </a:cubicBezTo>
                    <a:cubicBezTo>
                      <a:pt x="804975" y="768050"/>
                      <a:pt x="806820" y="768145"/>
                      <a:pt x="808382" y="768926"/>
                    </a:cubicBezTo>
                    <a:cubicBezTo>
                      <a:pt x="821218" y="775345"/>
                      <a:pt x="805839" y="769735"/>
                      <a:pt x="818321" y="773895"/>
                    </a:cubicBezTo>
                    <a:cubicBezTo>
                      <a:pt x="819668" y="777936"/>
                      <a:pt x="820080" y="780624"/>
                      <a:pt x="823291" y="783835"/>
                    </a:cubicBezTo>
                    <a:cubicBezTo>
                      <a:pt x="825243" y="785787"/>
                      <a:pt x="827708" y="787148"/>
                      <a:pt x="829917" y="788804"/>
                    </a:cubicBezTo>
                    <a:cubicBezTo>
                      <a:pt x="830469" y="790461"/>
                      <a:pt x="830708" y="792258"/>
                      <a:pt x="831574" y="793774"/>
                    </a:cubicBezTo>
                    <a:cubicBezTo>
                      <a:pt x="834569" y="799016"/>
                      <a:pt x="837296" y="800249"/>
                      <a:pt x="839856" y="805369"/>
                    </a:cubicBezTo>
                    <a:cubicBezTo>
                      <a:pt x="840637" y="806931"/>
                      <a:pt x="840732" y="808777"/>
                      <a:pt x="841513" y="810339"/>
                    </a:cubicBezTo>
                    <a:cubicBezTo>
                      <a:pt x="842403" y="812120"/>
                      <a:pt x="843838" y="813580"/>
                      <a:pt x="844826" y="815309"/>
                    </a:cubicBezTo>
                    <a:cubicBezTo>
                      <a:pt x="846051" y="817453"/>
                      <a:pt x="846393" y="820189"/>
                      <a:pt x="848139" y="821935"/>
                    </a:cubicBezTo>
                    <a:cubicBezTo>
                      <a:pt x="849374" y="823170"/>
                      <a:pt x="851452" y="823039"/>
                      <a:pt x="853108" y="823591"/>
                    </a:cubicBezTo>
                    <a:cubicBezTo>
                      <a:pt x="854765" y="824695"/>
                      <a:pt x="856297" y="826014"/>
                      <a:pt x="858078" y="826904"/>
                    </a:cubicBezTo>
                    <a:cubicBezTo>
                      <a:pt x="859640" y="827685"/>
                      <a:pt x="861594" y="827592"/>
                      <a:pt x="863047" y="828561"/>
                    </a:cubicBezTo>
                    <a:cubicBezTo>
                      <a:pt x="864996" y="829860"/>
                      <a:pt x="866238" y="832005"/>
                      <a:pt x="868017" y="833530"/>
                    </a:cubicBezTo>
                    <a:cubicBezTo>
                      <a:pt x="870113" y="835327"/>
                      <a:pt x="872591" y="836653"/>
                      <a:pt x="874643" y="838500"/>
                    </a:cubicBezTo>
                    <a:cubicBezTo>
                      <a:pt x="878125" y="841634"/>
                      <a:pt x="881269" y="845126"/>
                      <a:pt x="884582" y="848439"/>
                    </a:cubicBezTo>
                    <a:cubicBezTo>
                      <a:pt x="886239" y="850096"/>
                      <a:pt x="887603" y="852109"/>
                      <a:pt x="889552" y="853409"/>
                    </a:cubicBezTo>
                    <a:cubicBezTo>
                      <a:pt x="896470" y="858022"/>
                      <a:pt x="893113" y="855314"/>
                      <a:pt x="899491" y="861691"/>
                    </a:cubicBezTo>
                    <a:cubicBezTo>
                      <a:pt x="903428" y="873506"/>
                      <a:pt x="897846" y="859225"/>
                      <a:pt x="906117" y="871630"/>
                    </a:cubicBezTo>
                    <a:cubicBezTo>
                      <a:pt x="907086" y="873083"/>
                      <a:pt x="906805" y="875147"/>
                      <a:pt x="907774" y="876600"/>
                    </a:cubicBezTo>
                    <a:cubicBezTo>
                      <a:pt x="909073" y="878549"/>
                      <a:pt x="911444" y="879620"/>
                      <a:pt x="912743" y="881569"/>
                    </a:cubicBezTo>
                    <a:cubicBezTo>
                      <a:pt x="922119" y="895634"/>
                      <a:pt x="912741" y="888194"/>
                      <a:pt x="922682" y="894822"/>
                    </a:cubicBezTo>
                    <a:cubicBezTo>
                      <a:pt x="930198" y="909855"/>
                      <a:pt x="926568" y="903965"/>
                      <a:pt x="932621" y="913043"/>
                    </a:cubicBezTo>
                    <a:cubicBezTo>
                      <a:pt x="933173" y="915252"/>
                      <a:pt x="933381" y="917576"/>
                      <a:pt x="934278" y="919669"/>
                    </a:cubicBezTo>
                    <a:cubicBezTo>
                      <a:pt x="935062" y="921499"/>
                      <a:pt x="936701" y="922858"/>
                      <a:pt x="937591" y="924639"/>
                    </a:cubicBezTo>
                    <a:cubicBezTo>
                      <a:pt x="938372" y="926201"/>
                      <a:pt x="938559" y="928004"/>
                      <a:pt x="939247" y="929609"/>
                    </a:cubicBezTo>
                    <a:cubicBezTo>
                      <a:pt x="940220" y="931879"/>
                      <a:pt x="941693" y="933923"/>
                      <a:pt x="942560" y="936235"/>
                    </a:cubicBezTo>
                    <a:cubicBezTo>
                      <a:pt x="943359" y="938367"/>
                      <a:pt x="943497" y="940701"/>
                      <a:pt x="944217" y="942861"/>
                    </a:cubicBezTo>
                    <a:cubicBezTo>
                      <a:pt x="945157" y="945682"/>
                      <a:pt x="946590" y="948322"/>
                      <a:pt x="947530" y="951143"/>
                    </a:cubicBezTo>
                    <a:cubicBezTo>
                      <a:pt x="948250" y="953303"/>
                      <a:pt x="948517" y="955593"/>
                      <a:pt x="949187" y="957769"/>
                    </a:cubicBezTo>
                    <a:cubicBezTo>
                      <a:pt x="953788" y="972724"/>
                      <a:pt x="952355" y="969075"/>
                      <a:pt x="957469" y="979304"/>
                    </a:cubicBezTo>
                    <a:cubicBezTo>
                      <a:pt x="960538" y="994646"/>
                      <a:pt x="956583" y="981068"/>
                      <a:pt x="964095" y="994213"/>
                    </a:cubicBezTo>
                    <a:cubicBezTo>
                      <a:pt x="964961" y="995729"/>
                      <a:pt x="964971" y="997620"/>
                      <a:pt x="965752" y="999182"/>
                    </a:cubicBezTo>
                    <a:cubicBezTo>
                      <a:pt x="966642" y="1000963"/>
                      <a:pt x="968133" y="1002392"/>
                      <a:pt x="969065" y="1004152"/>
                    </a:cubicBezTo>
                    <a:cubicBezTo>
                      <a:pt x="973109" y="1011790"/>
                      <a:pt x="976616" y="1019705"/>
                      <a:pt x="980660" y="1027343"/>
                    </a:cubicBezTo>
                    <a:cubicBezTo>
                      <a:pt x="981592" y="1029103"/>
                      <a:pt x="983007" y="1030572"/>
                      <a:pt x="983974" y="1032313"/>
                    </a:cubicBezTo>
                    <a:cubicBezTo>
                      <a:pt x="988764" y="1040935"/>
                      <a:pt x="988224" y="1040096"/>
                      <a:pt x="990600" y="1047222"/>
                    </a:cubicBezTo>
                    <a:cubicBezTo>
                      <a:pt x="991152" y="1051639"/>
                      <a:pt x="991176" y="1056155"/>
                      <a:pt x="992256" y="1060474"/>
                    </a:cubicBezTo>
                    <a:cubicBezTo>
                      <a:pt x="992855" y="1062870"/>
                      <a:pt x="995432" y="1064634"/>
                      <a:pt x="995569" y="1067100"/>
                    </a:cubicBezTo>
                    <a:cubicBezTo>
                      <a:pt x="995999" y="1074838"/>
                      <a:pt x="995063" y="1082627"/>
                      <a:pt x="993913" y="1090291"/>
                    </a:cubicBezTo>
                    <a:cubicBezTo>
                      <a:pt x="993121" y="1095574"/>
                      <a:pt x="990741" y="1101055"/>
                      <a:pt x="987287" y="1105200"/>
                    </a:cubicBezTo>
                    <a:cubicBezTo>
                      <a:pt x="985787" y="1107000"/>
                      <a:pt x="983974" y="1108513"/>
                      <a:pt x="982317" y="1110169"/>
                    </a:cubicBezTo>
                    <a:cubicBezTo>
                      <a:pt x="981213" y="1112378"/>
                      <a:pt x="979081" y="1114327"/>
                      <a:pt x="979004" y="1116795"/>
                    </a:cubicBezTo>
                    <a:cubicBezTo>
                      <a:pt x="977731" y="1157511"/>
                      <a:pt x="976456" y="1150569"/>
                      <a:pt x="983974" y="1173117"/>
                    </a:cubicBezTo>
                    <a:cubicBezTo>
                      <a:pt x="985078" y="1180848"/>
                      <a:pt x="985756" y="1188651"/>
                      <a:pt x="987287" y="1196309"/>
                    </a:cubicBezTo>
                    <a:cubicBezTo>
                      <a:pt x="987972" y="1199733"/>
                      <a:pt x="989597" y="1202903"/>
                      <a:pt x="990600" y="1206248"/>
                    </a:cubicBezTo>
                    <a:cubicBezTo>
                      <a:pt x="991254" y="1208429"/>
                      <a:pt x="991602" y="1210693"/>
                      <a:pt x="992256" y="1212874"/>
                    </a:cubicBezTo>
                    <a:cubicBezTo>
                      <a:pt x="993259" y="1216219"/>
                      <a:pt x="994722" y="1219425"/>
                      <a:pt x="995569" y="1222813"/>
                    </a:cubicBezTo>
                    <a:cubicBezTo>
                      <a:pt x="996384" y="1226071"/>
                      <a:pt x="996674" y="1229439"/>
                      <a:pt x="997226" y="1232752"/>
                    </a:cubicBezTo>
                    <a:cubicBezTo>
                      <a:pt x="996122" y="1252630"/>
                      <a:pt x="996510" y="1272648"/>
                      <a:pt x="993913" y="1292387"/>
                    </a:cubicBezTo>
                    <a:cubicBezTo>
                      <a:pt x="993103" y="1298540"/>
                      <a:pt x="985909" y="1294688"/>
                      <a:pt x="983974" y="1294043"/>
                    </a:cubicBezTo>
                    <a:cubicBezTo>
                      <a:pt x="984749" y="1293932"/>
                      <a:pt x="1001554" y="1291751"/>
                      <a:pt x="1003852" y="1290730"/>
                    </a:cubicBezTo>
                    <a:cubicBezTo>
                      <a:pt x="1006375" y="1289609"/>
                      <a:pt x="1008081" y="1287131"/>
                      <a:pt x="1010478" y="1285761"/>
                    </a:cubicBezTo>
                    <a:cubicBezTo>
                      <a:pt x="1011994" y="1284895"/>
                      <a:pt x="1013885" y="1284885"/>
                      <a:pt x="1015447" y="1284104"/>
                    </a:cubicBezTo>
                    <a:cubicBezTo>
                      <a:pt x="1017228" y="1283214"/>
                      <a:pt x="1018797" y="1281948"/>
                      <a:pt x="1020417" y="1280791"/>
                    </a:cubicBezTo>
                    <a:cubicBezTo>
                      <a:pt x="1022664" y="1279186"/>
                      <a:pt x="1024574" y="1277057"/>
                      <a:pt x="1027043" y="1275822"/>
                    </a:cubicBezTo>
                    <a:cubicBezTo>
                      <a:pt x="1031145" y="1273771"/>
                      <a:pt x="1047604" y="1272617"/>
                      <a:pt x="1048578" y="1272509"/>
                    </a:cubicBezTo>
                    <a:cubicBezTo>
                      <a:pt x="1069363" y="1265579"/>
                      <a:pt x="1047280" y="1272029"/>
                      <a:pt x="1081708" y="1267539"/>
                    </a:cubicBezTo>
                    <a:cubicBezTo>
                      <a:pt x="1086756" y="1266881"/>
                      <a:pt x="1091647" y="1265330"/>
                      <a:pt x="1096617" y="1264226"/>
                    </a:cubicBezTo>
                    <a:cubicBezTo>
                      <a:pt x="1101587" y="1264778"/>
                      <a:pt x="1106545" y="1265449"/>
                      <a:pt x="1111526" y="1265882"/>
                    </a:cubicBezTo>
                    <a:cubicBezTo>
                      <a:pt x="1119247" y="1266553"/>
                      <a:pt x="1127152" y="1265858"/>
                      <a:pt x="1134717" y="1267539"/>
                    </a:cubicBezTo>
                    <a:cubicBezTo>
                      <a:pt x="1137447" y="1268146"/>
                      <a:pt x="1144286" y="1275452"/>
                      <a:pt x="1146313" y="1277478"/>
                    </a:cubicBezTo>
                    <a:cubicBezTo>
                      <a:pt x="1149480" y="1286983"/>
                      <a:pt x="1145700" y="1278111"/>
                      <a:pt x="1152939" y="1287417"/>
                    </a:cubicBezTo>
                    <a:cubicBezTo>
                      <a:pt x="1152947" y="1287427"/>
                      <a:pt x="1161218" y="1299836"/>
                      <a:pt x="1162878" y="1302326"/>
                    </a:cubicBezTo>
                    <a:cubicBezTo>
                      <a:pt x="1163982" y="1303982"/>
                      <a:pt x="1164783" y="1305887"/>
                      <a:pt x="1166191" y="1307295"/>
                    </a:cubicBezTo>
                    <a:lnTo>
                      <a:pt x="1174474" y="1315578"/>
                    </a:lnTo>
                    <a:cubicBezTo>
                      <a:pt x="1177741" y="1331920"/>
                      <a:pt x="1174107" y="1318930"/>
                      <a:pt x="1187726" y="1342082"/>
                    </a:cubicBezTo>
                    <a:cubicBezTo>
                      <a:pt x="1196323" y="1356698"/>
                      <a:pt x="1188443" y="1347771"/>
                      <a:pt x="1197665" y="1356991"/>
                    </a:cubicBezTo>
                    <a:cubicBezTo>
                      <a:pt x="1198769" y="1359752"/>
                      <a:pt x="1199962" y="1362479"/>
                      <a:pt x="1200978" y="1365274"/>
                    </a:cubicBezTo>
                    <a:cubicBezTo>
                      <a:pt x="1202171" y="1368556"/>
                      <a:pt x="1202354" y="1372307"/>
                      <a:pt x="1204291" y="1375213"/>
                    </a:cubicBezTo>
                    <a:lnTo>
                      <a:pt x="1207604" y="1380182"/>
                    </a:lnTo>
                    <a:cubicBezTo>
                      <a:pt x="1208156" y="1381839"/>
                      <a:pt x="1208479" y="1383590"/>
                      <a:pt x="1209260" y="1385152"/>
                    </a:cubicBezTo>
                    <a:cubicBezTo>
                      <a:pt x="1210150" y="1386933"/>
                      <a:pt x="1211790" y="1388292"/>
                      <a:pt x="1212574" y="1390122"/>
                    </a:cubicBezTo>
                    <a:cubicBezTo>
                      <a:pt x="1218993" y="1405100"/>
                      <a:pt x="1209224" y="1389240"/>
                      <a:pt x="1217543" y="1401717"/>
                    </a:cubicBezTo>
                    <a:cubicBezTo>
                      <a:pt x="1217557" y="1401772"/>
                      <a:pt x="1220066" y="1412523"/>
                      <a:pt x="1220856" y="1413313"/>
                    </a:cubicBezTo>
                    <a:cubicBezTo>
                      <a:pt x="1222091" y="1414548"/>
                      <a:pt x="1224169" y="1414417"/>
                      <a:pt x="1225826" y="1414969"/>
                    </a:cubicBezTo>
                    <a:cubicBezTo>
                      <a:pt x="1226378" y="1416626"/>
                      <a:pt x="1225770" y="1419596"/>
                      <a:pt x="1227482" y="1419939"/>
                    </a:cubicBezTo>
                    <a:cubicBezTo>
                      <a:pt x="1229903" y="1420423"/>
                      <a:pt x="1231838" y="1417599"/>
                      <a:pt x="1234108" y="1416626"/>
                    </a:cubicBezTo>
                    <a:cubicBezTo>
                      <a:pt x="1235713" y="1415938"/>
                      <a:pt x="1237421" y="1415521"/>
                      <a:pt x="1239078" y="1414969"/>
                    </a:cubicBezTo>
                    <a:cubicBezTo>
                      <a:pt x="1242302" y="1405296"/>
                      <a:pt x="1238211" y="1414179"/>
                      <a:pt x="1245704" y="1406687"/>
                    </a:cubicBezTo>
                    <a:cubicBezTo>
                      <a:pt x="1247656" y="1404735"/>
                      <a:pt x="1249017" y="1402270"/>
                      <a:pt x="1250674" y="1400061"/>
                    </a:cubicBezTo>
                    <a:cubicBezTo>
                      <a:pt x="1254120" y="1386274"/>
                      <a:pt x="1249924" y="1399902"/>
                      <a:pt x="1255643" y="1388465"/>
                    </a:cubicBezTo>
                    <a:cubicBezTo>
                      <a:pt x="1256424" y="1386903"/>
                      <a:pt x="1256687" y="1385130"/>
                      <a:pt x="1257300" y="1383495"/>
                    </a:cubicBezTo>
                    <a:cubicBezTo>
                      <a:pt x="1258344" y="1380711"/>
                      <a:pt x="1259569" y="1377997"/>
                      <a:pt x="1260613" y="1375213"/>
                    </a:cubicBezTo>
                    <a:cubicBezTo>
                      <a:pt x="1261226" y="1373578"/>
                      <a:pt x="1261488" y="1371805"/>
                      <a:pt x="1262269" y="1370243"/>
                    </a:cubicBezTo>
                    <a:cubicBezTo>
                      <a:pt x="1263159" y="1368462"/>
                      <a:pt x="1264692" y="1367055"/>
                      <a:pt x="1265582" y="1365274"/>
                    </a:cubicBezTo>
                    <a:cubicBezTo>
                      <a:pt x="1266363" y="1363712"/>
                      <a:pt x="1266626" y="1361939"/>
                      <a:pt x="1267239" y="1360304"/>
                    </a:cubicBezTo>
                    <a:cubicBezTo>
                      <a:pt x="1268283" y="1357520"/>
                      <a:pt x="1269536" y="1354816"/>
                      <a:pt x="1270552" y="1352022"/>
                    </a:cubicBezTo>
                    <a:cubicBezTo>
                      <a:pt x="1271746" y="1348740"/>
                      <a:pt x="1272663" y="1345361"/>
                      <a:pt x="1273865" y="1342082"/>
                    </a:cubicBezTo>
                    <a:cubicBezTo>
                      <a:pt x="1293590" y="1288288"/>
                      <a:pt x="1283413" y="1318410"/>
                      <a:pt x="1292087" y="1292387"/>
                    </a:cubicBezTo>
                    <a:cubicBezTo>
                      <a:pt x="1293743" y="1276374"/>
                      <a:pt x="1294089" y="1260171"/>
                      <a:pt x="1297056" y="1244348"/>
                    </a:cubicBezTo>
                    <a:cubicBezTo>
                      <a:pt x="1298713" y="1235513"/>
                      <a:pt x="1294547" y="1222830"/>
                      <a:pt x="1302026" y="1217843"/>
                    </a:cubicBezTo>
                    <a:cubicBezTo>
                      <a:pt x="1303682" y="1216739"/>
                      <a:pt x="1305375" y="1215687"/>
                      <a:pt x="1306995" y="1214530"/>
                    </a:cubicBezTo>
                    <a:cubicBezTo>
                      <a:pt x="1309242" y="1212925"/>
                      <a:pt x="1311280" y="1211024"/>
                      <a:pt x="1313621" y="1209561"/>
                    </a:cubicBezTo>
                    <a:cubicBezTo>
                      <a:pt x="1315715" y="1208252"/>
                      <a:pt x="1318103" y="1207473"/>
                      <a:pt x="1320247" y="1206248"/>
                    </a:cubicBezTo>
                    <a:cubicBezTo>
                      <a:pt x="1321976" y="1205260"/>
                      <a:pt x="1323436" y="1203825"/>
                      <a:pt x="1325217" y="1202935"/>
                    </a:cubicBezTo>
                    <a:cubicBezTo>
                      <a:pt x="1326779" y="1202154"/>
                      <a:pt x="1328557" y="1201905"/>
                      <a:pt x="1330187" y="1201278"/>
                    </a:cubicBezTo>
                    <a:cubicBezTo>
                      <a:pt x="1335738" y="1199143"/>
                      <a:pt x="1341433" y="1197312"/>
                      <a:pt x="1346752" y="1194652"/>
                    </a:cubicBezTo>
                    <a:lnTo>
                      <a:pt x="1369943" y="1183056"/>
                    </a:lnTo>
                    <a:cubicBezTo>
                      <a:pt x="1374360" y="1180847"/>
                      <a:pt x="1378960" y="1178971"/>
                      <a:pt x="1383195" y="1176430"/>
                    </a:cubicBezTo>
                    <a:cubicBezTo>
                      <a:pt x="1394239" y="1169804"/>
                      <a:pt x="1404108" y="1160626"/>
                      <a:pt x="1416326" y="1156552"/>
                    </a:cubicBezTo>
                    <a:cubicBezTo>
                      <a:pt x="1417982" y="1156000"/>
                      <a:pt x="1419769" y="1155743"/>
                      <a:pt x="1421295" y="1154895"/>
                    </a:cubicBezTo>
                    <a:cubicBezTo>
                      <a:pt x="1424776" y="1152961"/>
                      <a:pt x="1427875" y="1150407"/>
                      <a:pt x="1431234" y="1148269"/>
                    </a:cubicBezTo>
                    <a:cubicBezTo>
                      <a:pt x="1445474" y="1139208"/>
                      <a:pt x="1433693" y="1146904"/>
                      <a:pt x="1446143" y="1139987"/>
                    </a:cubicBezTo>
                    <a:cubicBezTo>
                      <a:pt x="1448958" y="1138423"/>
                      <a:pt x="1451484" y="1136325"/>
                      <a:pt x="1454426" y="1135017"/>
                    </a:cubicBezTo>
                    <a:cubicBezTo>
                      <a:pt x="1464002" y="1130761"/>
                      <a:pt x="1457929" y="1135750"/>
                      <a:pt x="1466021" y="1131704"/>
                    </a:cubicBezTo>
                    <a:cubicBezTo>
                      <a:pt x="1476867" y="1126280"/>
                      <a:pt x="1464963" y="1130754"/>
                      <a:pt x="1475960" y="1123422"/>
                    </a:cubicBezTo>
                    <a:cubicBezTo>
                      <a:pt x="1477413" y="1122453"/>
                      <a:pt x="1479273" y="1122317"/>
                      <a:pt x="1480930" y="1121765"/>
                    </a:cubicBezTo>
                    <a:cubicBezTo>
                      <a:pt x="1481482" y="1120108"/>
                      <a:pt x="1481496" y="1118159"/>
                      <a:pt x="1482587" y="1116795"/>
                    </a:cubicBezTo>
                    <a:cubicBezTo>
                      <a:pt x="1485837" y="1112732"/>
                      <a:pt x="1491348" y="1112724"/>
                      <a:pt x="1495839" y="1111826"/>
                    </a:cubicBezTo>
                    <a:cubicBezTo>
                      <a:pt x="1496943" y="1109065"/>
                      <a:pt x="1497194" y="1105781"/>
                      <a:pt x="1499152" y="1103543"/>
                    </a:cubicBezTo>
                    <a:cubicBezTo>
                      <a:pt x="1501272" y="1101120"/>
                      <a:pt x="1504704" y="1100280"/>
                      <a:pt x="1507434" y="1098574"/>
                    </a:cubicBezTo>
                    <a:cubicBezTo>
                      <a:pt x="1512283" y="1095544"/>
                      <a:pt x="1514165" y="1093940"/>
                      <a:pt x="1519030" y="1090291"/>
                    </a:cubicBezTo>
                    <a:cubicBezTo>
                      <a:pt x="1520134" y="1087530"/>
                      <a:pt x="1520439" y="1084293"/>
                      <a:pt x="1522343" y="1082009"/>
                    </a:cubicBezTo>
                    <a:cubicBezTo>
                      <a:pt x="1523461" y="1080667"/>
                      <a:pt x="1525751" y="1081133"/>
                      <a:pt x="1527313" y="1080352"/>
                    </a:cubicBezTo>
                    <a:cubicBezTo>
                      <a:pt x="1529094" y="1079462"/>
                      <a:pt x="1530626" y="1078143"/>
                      <a:pt x="1532282" y="1077039"/>
                    </a:cubicBezTo>
                    <a:cubicBezTo>
                      <a:pt x="1533386" y="1075382"/>
                      <a:pt x="1534705" y="1073850"/>
                      <a:pt x="1535595" y="1072069"/>
                    </a:cubicBezTo>
                    <a:cubicBezTo>
                      <a:pt x="1542454" y="1058352"/>
                      <a:pt x="1531070" y="1076374"/>
                      <a:pt x="1540565" y="1062130"/>
                    </a:cubicBezTo>
                    <a:cubicBezTo>
                      <a:pt x="1546167" y="1045321"/>
                      <a:pt x="1537252" y="1069419"/>
                      <a:pt x="1565413" y="1035626"/>
                    </a:cubicBezTo>
                    <a:cubicBezTo>
                      <a:pt x="1567216" y="1033463"/>
                      <a:pt x="1566107" y="1029989"/>
                      <a:pt x="1567069" y="1027343"/>
                    </a:cubicBezTo>
                    <a:cubicBezTo>
                      <a:pt x="1568335" y="1023862"/>
                      <a:pt x="1570382" y="1020717"/>
                      <a:pt x="1572039" y="1017404"/>
                    </a:cubicBezTo>
                    <a:cubicBezTo>
                      <a:pt x="1573143" y="1012434"/>
                      <a:pt x="1574285" y="1007473"/>
                      <a:pt x="1575352" y="1002495"/>
                    </a:cubicBezTo>
                    <a:cubicBezTo>
                      <a:pt x="1576734" y="996045"/>
                      <a:pt x="1578212" y="986761"/>
                      <a:pt x="1580321" y="980961"/>
                    </a:cubicBezTo>
                    <a:cubicBezTo>
                      <a:pt x="1583195" y="973057"/>
                      <a:pt x="1586947" y="965500"/>
                      <a:pt x="1590260" y="957769"/>
                    </a:cubicBezTo>
                    <a:cubicBezTo>
                      <a:pt x="1590812" y="953904"/>
                      <a:pt x="1590890" y="949941"/>
                      <a:pt x="1591917" y="946174"/>
                    </a:cubicBezTo>
                    <a:cubicBezTo>
                      <a:pt x="1592567" y="943792"/>
                      <a:pt x="1594924" y="941998"/>
                      <a:pt x="1595230" y="939548"/>
                    </a:cubicBezTo>
                    <a:cubicBezTo>
                      <a:pt x="1595512" y="937289"/>
                      <a:pt x="1594126" y="935131"/>
                      <a:pt x="1593574" y="932922"/>
                    </a:cubicBezTo>
                    <a:cubicBezTo>
                      <a:pt x="1594081" y="923800"/>
                      <a:pt x="1594357" y="903312"/>
                      <a:pt x="1596887" y="891509"/>
                    </a:cubicBezTo>
                    <a:cubicBezTo>
                      <a:pt x="1597729" y="887578"/>
                      <a:pt x="1599096" y="883778"/>
                      <a:pt x="1600200" y="879913"/>
                    </a:cubicBezTo>
                    <a:cubicBezTo>
                      <a:pt x="1603834" y="854470"/>
                      <a:pt x="1598825" y="877621"/>
                      <a:pt x="1605169" y="863348"/>
                    </a:cubicBezTo>
                    <a:cubicBezTo>
                      <a:pt x="1613056" y="845603"/>
                      <a:pt x="1604296" y="859688"/>
                      <a:pt x="1611795" y="848439"/>
                    </a:cubicBezTo>
                    <a:cubicBezTo>
                      <a:pt x="1612899" y="844022"/>
                      <a:pt x="1613072" y="839260"/>
                      <a:pt x="1615108" y="835187"/>
                    </a:cubicBezTo>
                    <a:cubicBezTo>
                      <a:pt x="1619218" y="826967"/>
                      <a:pt x="1625907" y="820215"/>
                      <a:pt x="1630017" y="811995"/>
                    </a:cubicBezTo>
                    <a:cubicBezTo>
                      <a:pt x="1631674" y="808682"/>
                      <a:pt x="1633483" y="805441"/>
                      <a:pt x="1634987" y="802056"/>
                    </a:cubicBezTo>
                    <a:cubicBezTo>
                      <a:pt x="1635696" y="800461"/>
                      <a:pt x="1635571" y="798465"/>
                      <a:pt x="1636643" y="797087"/>
                    </a:cubicBezTo>
                    <a:cubicBezTo>
                      <a:pt x="1644464" y="787031"/>
                      <a:pt x="1643387" y="788213"/>
                      <a:pt x="1651552" y="785491"/>
                    </a:cubicBezTo>
                    <a:cubicBezTo>
                      <a:pt x="1656698" y="770053"/>
                      <a:pt x="1652317" y="780800"/>
                      <a:pt x="1659834" y="767269"/>
                    </a:cubicBezTo>
                    <a:cubicBezTo>
                      <a:pt x="1661033" y="765110"/>
                      <a:pt x="1662174" y="762913"/>
                      <a:pt x="1663147" y="760643"/>
                    </a:cubicBezTo>
                    <a:cubicBezTo>
                      <a:pt x="1663835" y="759038"/>
                      <a:pt x="1664023" y="757236"/>
                      <a:pt x="1664804" y="755674"/>
                    </a:cubicBezTo>
                    <a:cubicBezTo>
                      <a:pt x="1665694" y="753893"/>
                      <a:pt x="1667013" y="752361"/>
                      <a:pt x="1668117" y="750704"/>
                    </a:cubicBezTo>
                    <a:cubicBezTo>
                      <a:pt x="1671940" y="735416"/>
                      <a:pt x="1667031" y="754328"/>
                      <a:pt x="1673087" y="734139"/>
                    </a:cubicBezTo>
                    <a:cubicBezTo>
                      <a:pt x="1673741" y="731958"/>
                      <a:pt x="1674191" y="729722"/>
                      <a:pt x="1674743" y="727513"/>
                    </a:cubicBezTo>
                    <a:cubicBezTo>
                      <a:pt x="1675847" y="710948"/>
                      <a:pt x="1677695" y="694415"/>
                      <a:pt x="1678056" y="677817"/>
                    </a:cubicBezTo>
                    <a:cubicBezTo>
                      <a:pt x="1678248" y="668967"/>
                      <a:pt x="1677327" y="660116"/>
                      <a:pt x="1676400" y="651313"/>
                    </a:cubicBezTo>
                    <a:cubicBezTo>
                      <a:pt x="1676217" y="649576"/>
                      <a:pt x="1675978" y="647578"/>
                      <a:pt x="1674743" y="646343"/>
                    </a:cubicBezTo>
                    <a:cubicBezTo>
                      <a:pt x="1673508" y="645108"/>
                      <a:pt x="1671409" y="645300"/>
                      <a:pt x="1669774" y="644687"/>
                    </a:cubicBezTo>
                    <a:cubicBezTo>
                      <a:pt x="1666990" y="643643"/>
                      <a:pt x="1664286" y="642390"/>
                      <a:pt x="1661491" y="641374"/>
                    </a:cubicBezTo>
                    <a:cubicBezTo>
                      <a:pt x="1658209" y="640181"/>
                      <a:pt x="1654897" y="639065"/>
                      <a:pt x="1651552" y="638061"/>
                    </a:cubicBezTo>
                    <a:cubicBezTo>
                      <a:pt x="1646864" y="636655"/>
                      <a:pt x="1641383" y="635696"/>
                      <a:pt x="1636643" y="634748"/>
                    </a:cubicBezTo>
                    <a:cubicBezTo>
                      <a:pt x="1625353" y="627220"/>
                      <a:pt x="1639588" y="635730"/>
                      <a:pt x="1621734" y="629778"/>
                    </a:cubicBezTo>
                    <a:cubicBezTo>
                      <a:pt x="1619845" y="629148"/>
                      <a:pt x="1618546" y="627355"/>
                      <a:pt x="1616765" y="626465"/>
                    </a:cubicBezTo>
                    <a:cubicBezTo>
                      <a:pt x="1615203" y="625684"/>
                      <a:pt x="1613468" y="625311"/>
                      <a:pt x="1611795" y="624809"/>
                    </a:cubicBezTo>
                    <a:cubicBezTo>
                      <a:pt x="1607945" y="623654"/>
                      <a:pt x="1604013" y="622766"/>
                      <a:pt x="1600200" y="621495"/>
                    </a:cubicBezTo>
                    <a:cubicBezTo>
                      <a:pt x="1597379" y="620555"/>
                      <a:pt x="1594701" y="619226"/>
                      <a:pt x="1591917" y="618182"/>
                    </a:cubicBezTo>
                    <a:cubicBezTo>
                      <a:pt x="1590282" y="617569"/>
                      <a:pt x="1588604" y="617078"/>
                      <a:pt x="1586947" y="616526"/>
                    </a:cubicBezTo>
                    <a:cubicBezTo>
                      <a:pt x="1585291" y="615422"/>
                      <a:pt x="1583759" y="614103"/>
                      <a:pt x="1581978" y="613213"/>
                    </a:cubicBezTo>
                    <a:cubicBezTo>
                      <a:pt x="1568053" y="606250"/>
                      <a:pt x="1589384" y="620360"/>
                      <a:pt x="1568726" y="606587"/>
                    </a:cubicBezTo>
                    <a:cubicBezTo>
                      <a:pt x="1566470" y="605083"/>
                      <a:pt x="1560097" y="599787"/>
                      <a:pt x="1557130" y="598304"/>
                    </a:cubicBezTo>
                    <a:cubicBezTo>
                      <a:pt x="1555568" y="597523"/>
                      <a:pt x="1553817" y="597200"/>
                      <a:pt x="1552160" y="596648"/>
                    </a:cubicBezTo>
                    <a:cubicBezTo>
                      <a:pt x="1547743" y="593335"/>
                      <a:pt x="1542812" y="590614"/>
                      <a:pt x="1538908" y="586709"/>
                    </a:cubicBezTo>
                    <a:cubicBezTo>
                      <a:pt x="1537252" y="585052"/>
                      <a:pt x="1535926" y="582981"/>
                      <a:pt x="1533939" y="581739"/>
                    </a:cubicBezTo>
                    <a:cubicBezTo>
                      <a:pt x="1531417" y="580163"/>
                      <a:pt x="1528255" y="579870"/>
                      <a:pt x="1525656" y="578426"/>
                    </a:cubicBezTo>
                    <a:cubicBezTo>
                      <a:pt x="1511922" y="570796"/>
                      <a:pt x="1526689" y="574987"/>
                      <a:pt x="1510747" y="571800"/>
                    </a:cubicBezTo>
                    <a:cubicBezTo>
                      <a:pt x="1509091" y="570696"/>
                      <a:pt x="1507506" y="569475"/>
                      <a:pt x="1505778" y="568487"/>
                    </a:cubicBezTo>
                    <a:cubicBezTo>
                      <a:pt x="1501736" y="566177"/>
                      <a:pt x="1495130" y="563281"/>
                      <a:pt x="1490869" y="561861"/>
                    </a:cubicBezTo>
                    <a:cubicBezTo>
                      <a:pt x="1469469" y="554727"/>
                      <a:pt x="1501886" y="567261"/>
                      <a:pt x="1475960" y="556891"/>
                    </a:cubicBezTo>
                    <a:cubicBezTo>
                      <a:pt x="1462156" y="557995"/>
                      <a:pt x="1448317" y="558729"/>
                      <a:pt x="1434547" y="560204"/>
                    </a:cubicBezTo>
                    <a:cubicBezTo>
                      <a:pt x="1432811" y="560390"/>
                      <a:pt x="1431320" y="561985"/>
                      <a:pt x="1429578" y="561861"/>
                    </a:cubicBezTo>
                    <a:cubicBezTo>
                      <a:pt x="1423420" y="561421"/>
                      <a:pt x="1417430" y="559652"/>
                      <a:pt x="1411356" y="558548"/>
                    </a:cubicBezTo>
                    <a:cubicBezTo>
                      <a:pt x="1410252" y="548057"/>
                      <a:pt x="1411074" y="537178"/>
                      <a:pt x="1408043" y="527074"/>
                    </a:cubicBezTo>
                    <a:cubicBezTo>
                      <a:pt x="1407389" y="524893"/>
                      <a:pt x="1403694" y="525417"/>
                      <a:pt x="1401417" y="525417"/>
                    </a:cubicBezTo>
                    <a:cubicBezTo>
                      <a:pt x="1385235" y="525417"/>
                      <a:pt x="1353262" y="527599"/>
                      <a:pt x="1335156" y="528730"/>
                    </a:cubicBezTo>
                    <a:cubicBezTo>
                      <a:pt x="1325217" y="530939"/>
                      <a:pt x="1312538" y="528157"/>
                      <a:pt x="1305339" y="535356"/>
                    </a:cubicBezTo>
                    <a:cubicBezTo>
                      <a:pt x="1303682" y="537013"/>
                      <a:pt x="1302275" y="538964"/>
                      <a:pt x="1300369" y="540326"/>
                    </a:cubicBezTo>
                    <a:cubicBezTo>
                      <a:pt x="1298360" y="541761"/>
                      <a:pt x="1295887" y="542414"/>
                      <a:pt x="1293743" y="543639"/>
                    </a:cubicBezTo>
                    <a:cubicBezTo>
                      <a:pt x="1292015" y="544627"/>
                      <a:pt x="1290430" y="545848"/>
                      <a:pt x="1288774" y="546952"/>
                    </a:cubicBezTo>
                    <a:cubicBezTo>
                      <a:pt x="1287669" y="548609"/>
                      <a:pt x="1286868" y="550514"/>
                      <a:pt x="1285460" y="551922"/>
                    </a:cubicBezTo>
                    <a:cubicBezTo>
                      <a:pt x="1284712" y="552670"/>
                      <a:pt x="1275744" y="559264"/>
                      <a:pt x="1273865" y="560204"/>
                    </a:cubicBezTo>
                    <a:cubicBezTo>
                      <a:pt x="1272303" y="560985"/>
                      <a:pt x="1270552" y="561309"/>
                      <a:pt x="1268895" y="561861"/>
                    </a:cubicBezTo>
                    <a:cubicBezTo>
                      <a:pt x="1266686" y="563517"/>
                      <a:pt x="1264666" y="565460"/>
                      <a:pt x="1262269" y="566830"/>
                    </a:cubicBezTo>
                    <a:cubicBezTo>
                      <a:pt x="1260753" y="567696"/>
                      <a:pt x="1259046" y="568487"/>
                      <a:pt x="1257300" y="568487"/>
                    </a:cubicBezTo>
                    <a:cubicBezTo>
                      <a:pt x="1246794" y="568487"/>
                      <a:pt x="1236317" y="567382"/>
                      <a:pt x="1225826" y="566830"/>
                    </a:cubicBezTo>
                    <a:cubicBezTo>
                      <a:pt x="1226378" y="563517"/>
                      <a:pt x="1226334" y="560047"/>
                      <a:pt x="1227482" y="556891"/>
                    </a:cubicBezTo>
                    <a:cubicBezTo>
                      <a:pt x="1228582" y="553865"/>
                      <a:pt x="1230619" y="551256"/>
                      <a:pt x="1232452" y="548609"/>
                    </a:cubicBezTo>
                    <a:cubicBezTo>
                      <a:pt x="1235595" y="544069"/>
                      <a:pt x="1239328" y="539951"/>
                      <a:pt x="1242391" y="535356"/>
                    </a:cubicBezTo>
                    <a:cubicBezTo>
                      <a:pt x="1244600" y="532043"/>
                      <a:pt x="1246339" y="528363"/>
                      <a:pt x="1249017" y="525417"/>
                    </a:cubicBezTo>
                    <a:cubicBezTo>
                      <a:pt x="1251918" y="522226"/>
                      <a:pt x="1255643" y="519896"/>
                      <a:pt x="1258956" y="517135"/>
                    </a:cubicBezTo>
                    <a:cubicBezTo>
                      <a:pt x="1262044" y="498610"/>
                      <a:pt x="1257123" y="514028"/>
                      <a:pt x="1267239" y="502226"/>
                    </a:cubicBezTo>
                    <a:cubicBezTo>
                      <a:pt x="1271378" y="497398"/>
                      <a:pt x="1269740" y="495567"/>
                      <a:pt x="1272208" y="490630"/>
                    </a:cubicBezTo>
                    <a:cubicBezTo>
                      <a:pt x="1273098" y="488849"/>
                      <a:pt x="1274417" y="487317"/>
                      <a:pt x="1275521" y="485661"/>
                    </a:cubicBezTo>
                    <a:cubicBezTo>
                      <a:pt x="1276073" y="483452"/>
                      <a:pt x="1276732" y="481267"/>
                      <a:pt x="1277178" y="479035"/>
                    </a:cubicBezTo>
                    <a:cubicBezTo>
                      <a:pt x="1277837" y="475741"/>
                      <a:pt x="1277869" y="472312"/>
                      <a:pt x="1278834" y="469095"/>
                    </a:cubicBezTo>
                    <a:cubicBezTo>
                      <a:pt x="1279543" y="466730"/>
                      <a:pt x="1281043" y="464678"/>
                      <a:pt x="1282147" y="462469"/>
                    </a:cubicBezTo>
                    <a:cubicBezTo>
                      <a:pt x="1281595" y="447008"/>
                      <a:pt x="1281427" y="431529"/>
                      <a:pt x="1280491" y="416087"/>
                    </a:cubicBezTo>
                    <a:cubicBezTo>
                      <a:pt x="1280321" y="413276"/>
                      <a:pt x="1279643" y="410501"/>
                      <a:pt x="1278834" y="407804"/>
                    </a:cubicBezTo>
                    <a:cubicBezTo>
                      <a:pt x="1276756" y="400878"/>
                      <a:pt x="1273159" y="394022"/>
                      <a:pt x="1267239" y="389582"/>
                    </a:cubicBezTo>
                    <a:cubicBezTo>
                      <a:pt x="1261325" y="385147"/>
                      <a:pt x="1258395" y="384669"/>
                      <a:pt x="1252330" y="381300"/>
                    </a:cubicBezTo>
                    <a:cubicBezTo>
                      <a:pt x="1249515" y="379736"/>
                      <a:pt x="1246927" y="377770"/>
                      <a:pt x="1244047" y="376330"/>
                    </a:cubicBezTo>
                    <a:cubicBezTo>
                      <a:pt x="1233676" y="371144"/>
                      <a:pt x="1238631" y="374524"/>
                      <a:pt x="1229139" y="371361"/>
                    </a:cubicBezTo>
                    <a:cubicBezTo>
                      <a:pt x="1210410" y="365119"/>
                      <a:pt x="1230120" y="370365"/>
                      <a:pt x="1214230" y="366391"/>
                    </a:cubicBezTo>
                    <a:cubicBezTo>
                      <a:pt x="1212573" y="365287"/>
                      <a:pt x="1211149" y="363708"/>
                      <a:pt x="1209260" y="363078"/>
                    </a:cubicBezTo>
                    <a:cubicBezTo>
                      <a:pt x="1206074" y="362016"/>
                      <a:pt x="1202667" y="361717"/>
                      <a:pt x="1199321" y="361422"/>
                    </a:cubicBezTo>
                    <a:cubicBezTo>
                      <a:pt x="1183881" y="360060"/>
                      <a:pt x="1168400" y="359213"/>
                      <a:pt x="1152939" y="358109"/>
                    </a:cubicBezTo>
                    <a:cubicBezTo>
                      <a:pt x="1150730" y="357004"/>
                      <a:pt x="1148323" y="356230"/>
                      <a:pt x="1146313" y="354795"/>
                    </a:cubicBezTo>
                    <a:cubicBezTo>
                      <a:pt x="1139987" y="350277"/>
                      <a:pt x="1141282" y="348087"/>
                      <a:pt x="1136374" y="341543"/>
                    </a:cubicBezTo>
                    <a:cubicBezTo>
                      <a:pt x="1134968" y="339669"/>
                      <a:pt x="1132929" y="338353"/>
                      <a:pt x="1131404" y="336574"/>
                    </a:cubicBezTo>
                    <a:cubicBezTo>
                      <a:pt x="1127655" y="332201"/>
                      <a:pt x="1126989" y="328707"/>
                      <a:pt x="1121465" y="326635"/>
                    </a:cubicBezTo>
                    <a:cubicBezTo>
                      <a:pt x="1118829" y="325646"/>
                      <a:pt x="1115943" y="325530"/>
                      <a:pt x="1113182" y="324978"/>
                    </a:cubicBezTo>
                    <a:cubicBezTo>
                      <a:pt x="1110973" y="323874"/>
                      <a:pt x="1108826" y="322638"/>
                      <a:pt x="1106556" y="321665"/>
                    </a:cubicBezTo>
                    <a:cubicBezTo>
                      <a:pt x="1104951" y="320977"/>
                      <a:pt x="1102984" y="321057"/>
                      <a:pt x="1101587" y="320009"/>
                    </a:cubicBezTo>
                    <a:cubicBezTo>
                      <a:pt x="1087803" y="309671"/>
                      <a:pt x="1098156" y="314922"/>
                      <a:pt x="1088334" y="305100"/>
                    </a:cubicBezTo>
                    <a:cubicBezTo>
                      <a:pt x="1086926" y="303692"/>
                      <a:pt x="1085021" y="302891"/>
                      <a:pt x="1083365" y="301787"/>
                    </a:cubicBezTo>
                    <a:cubicBezTo>
                      <a:pt x="1082261" y="300130"/>
                      <a:pt x="1081607" y="298061"/>
                      <a:pt x="1080052" y="296817"/>
                    </a:cubicBezTo>
                    <a:cubicBezTo>
                      <a:pt x="1078688" y="295726"/>
                      <a:pt x="1076644" y="295942"/>
                      <a:pt x="1075082" y="295161"/>
                    </a:cubicBezTo>
                    <a:cubicBezTo>
                      <a:pt x="1072202" y="293721"/>
                      <a:pt x="1069376" y="292123"/>
                      <a:pt x="1066800" y="290191"/>
                    </a:cubicBezTo>
                    <a:cubicBezTo>
                      <a:pt x="1056874" y="282747"/>
                      <a:pt x="1066826" y="286888"/>
                      <a:pt x="1056860" y="283565"/>
                    </a:cubicBezTo>
                    <a:cubicBezTo>
                      <a:pt x="1051740" y="278444"/>
                      <a:pt x="1051643" y="277878"/>
                      <a:pt x="1045265" y="273626"/>
                    </a:cubicBezTo>
                    <a:cubicBezTo>
                      <a:pt x="1040931" y="270736"/>
                      <a:pt x="1032013" y="265343"/>
                      <a:pt x="1032013" y="265343"/>
                    </a:cubicBezTo>
                    <a:cubicBezTo>
                      <a:pt x="1029052" y="256464"/>
                      <a:pt x="1032735" y="262715"/>
                      <a:pt x="1022074" y="258717"/>
                    </a:cubicBezTo>
                    <a:cubicBezTo>
                      <a:pt x="1014898" y="256026"/>
                      <a:pt x="1017041" y="252372"/>
                      <a:pt x="1010478" y="247122"/>
                    </a:cubicBezTo>
                    <a:cubicBezTo>
                      <a:pt x="1007586" y="244808"/>
                      <a:pt x="1003852" y="243809"/>
                      <a:pt x="1000539" y="242152"/>
                    </a:cubicBezTo>
                    <a:cubicBezTo>
                      <a:pt x="998882" y="239943"/>
                      <a:pt x="997740" y="237232"/>
                      <a:pt x="995569" y="235526"/>
                    </a:cubicBezTo>
                    <a:cubicBezTo>
                      <a:pt x="960178" y="207719"/>
                      <a:pt x="988743" y="235326"/>
                      <a:pt x="970721" y="217304"/>
                    </a:cubicBezTo>
                    <a:cubicBezTo>
                      <a:pt x="966856" y="217856"/>
                      <a:pt x="962954" y="218195"/>
                      <a:pt x="959126" y="218961"/>
                    </a:cubicBezTo>
                    <a:cubicBezTo>
                      <a:pt x="957414" y="219303"/>
                      <a:pt x="955534" y="219545"/>
                      <a:pt x="954156" y="220617"/>
                    </a:cubicBezTo>
                    <a:cubicBezTo>
                      <a:pt x="946400" y="226649"/>
                      <a:pt x="941299" y="235536"/>
                      <a:pt x="932621" y="240495"/>
                    </a:cubicBezTo>
                    <a:cubicBezTo>
                      <a:pt x="931105" y="241361"/>
                      <a:pt x="929214" y="241371"/>
                      <a:pt x="927652" y="242152"/>
                    </a:cubicBezTo>
                    <a:cubicBezTo>
                      <a:pt x="924772" y="243592"/>
                      <a:pt x="922184" y="245558"/>
                      <a:pt x="919369" y="247122"/>
                    </a:cubicBezTo>
                    <a:cubicBezTo>
                      <a:pt x="917210" y="248321"/>
                      <a:pt x="914952" y="249331"/>
                      <a:pt x="912743" y="250435"/>
                    </a:cubicBezTo>
                    <a:cubicBezTo>
                      <a:pt x="905565" y="249883"/>
                      <a:pt x="897964" y="251267"/>
                      <a:pt x="891208" y="248778"/>
                    </a:cubicBezTo>
                    <a:cubicBezTo>
                      <a:pt x="886812" y="247158"/>
                      <a:pt x="884582" y="242152"/>
                      <a:pt x="881269" y="238839"/>
                    </a:cubicBezTo>
                    <a:lnTo>
                      <a:pt x="871330" y="228900"/>
                    </a:lnTo>
                    <a:cubicBezTo>
                      <a:pt x="869673" y="227243"/>
                      <a:pt x="867660" y="225879"/>
                      <a:pt x="866360" y="223930"/>
                    </a:cubicBezTo>
                    <a:cubicBezTo>
                      <a:pt x="862078" y="217508"/>
                      <a:pt x="864935" y="219591"/>
                      <a:pt x="858078" y="217304"/>
                    </a:cubicBezTo>
                    <a:cubicBezTo>
                      <a:pt x="854796" y="212382"/>
                      <a:pt x="849982" y="204457"/>
                      <a:pt x="844826" y="202395"/>
                    </a:cubicBezTo>
                    <a:lnTo>
                      <a:pt x="836543" y="199082"/>
                    </a:lnTo>
                    <a:cubicBezTo>
                      <a:pt x="833230" y="199634"/>
                      <a:pt x="829760" y="199591"/>
                      <a:pt x="826604" y="200739"/>
                    </a:cubicBezTo>
                    <a:cubicBezTo>
                      <a:pt x="823387" y="201909"/>
                      <a:pt x="814524" y="208253"/>
                      <a:pt x="811695" y="210678"/>
                    </a:cubicBezTo>
                    <a:cubicBezTo>
                      <a:pt x="809916" y="212203"/>
                      <a:pt x="808675" y="214349"/>
                      <a:pt x="806726" y="215648"/>
                    </a:cubicBezTo>
                    <a:cubicBezTo>
                      <a:pt x="805273" y="216617"/>
                      <a:pt x="803413" y="216752"/>
                      <a:pt x="801756" y="217304"/>
                    </a:cubicBezTo>
                    <a:cubicBezTo>
                      <a:pt x="799547" y="214543"/>
                      <a:pt x="796612" y="212232"/>
                      <a:pt x="795130" y="209022"/>
                    </a:cubicBezTo>
                    <a:cubicBezTo>
                      <a:pt x="793722" y="205971"/>
                      <a:pt x="791111" y="192238"/>
                      <a:pt x="790160" y="187487"/>
                    </a:cubicBezTo>
                    <a:cubicBezTo>
                      <a:pt x="788504" y="189143"/>
                      <a:pt x="786490" y="190507"/>
                      <a:pt x="785191" y="192456"/>
                    </a:cubicBezTo>
                    <a:cubicBezTo>
                      <a:pt x="784222" y="193909"/>
                      <a:pt x="784769" y="196191"/>
                      <a:pt x="783534" y="197426"/>
                    </a:cubicBezTo>
                    <a:cubicBezTo>
                      <a:pt x="782299" y="198661"/>
                      <a:pt x="780221" y="198530"/>
                      <a:pt x="778565" y="199082"/>
                    </a:cubicBezTo>
                    <a:cubicBezTo>
                      <a:pt x="762453" y="215196"/>
                      <a:pt x="773071" y="207540"/>
                      <a:pt x="743778" y="217304"/>
                    </a:cubicBezTo>
                    <a:cubicBezTo>
                      <a:pt x="742121" y="219513"/>
                      <a:pt x="741041" y="222306"/>
                      <a:pt x="738808" y="223930"/>
                    </a:cubicBezTo>
                    <a:cubicBezTo>
                      <a:pt x="734814" y="226835"/>
                      <a:pt x="730115" y="228656"/>
                      <a:pt x="725556" y="230556"/>
                    </a:cubicBezTo>
                    <a:cubicBezTo>
                      <a:pt x="706574" y="238465"/>
                      <a:pt x="733414" y="224143"/>
                      <a:pt x="710647" y="235526"/>
                    </a:cubicBezTo>
                    <a:cubicBezTo>
                      <a:pt x="709832" y="235933"/>
                      <a:pt x="699369" y="242164"/>
                      <a:pt x="697395" y="243809"/>
                    </a:cubicBezTo>
                    <a:cubicBezTo>
                      <a:pt x="695596" y="245309"/>
                      <a:pt x="694082" y="247122"/>
                      <a:pt x="692426" y="248778"/>
                    </a:cubicBezTo>
                    <a:cubicBezTo>
                      <a:pt x="688261" y="261269"/>
                      <a:pt x="694363" y="246358"/>
                      <a:pt x="685800" y="257061"/>
                    </a:cubicBezTo>
                    <a:cubicBezTo>
                      <a:pt x="684709" y="258424"/>
                      <a:pt x="684756" y="260395"/>
                      <a:pt x="684143" y="262030"/>
                    </a:cubicBezTo>
                    <a:cubicBezTo>
                      <a:pt x="683099" y="264814"/>
                      <a:pt x="682788" y="268075"/>
                      <a:pt x="680830" y="270313"/>
                    </a:cubicBezTo>
                    <a:cubicBezTo>
                      <a:pt x="678710" y="272736"/>
                      <a:pt x="675308" y="273626"/>
                      <a:pt x="672547" y="275282"/>
                    </a:cubicBezTo>
                    <a:cubicBezTo>
                      <a:pt x="664658" y="287116"/>
                      <a:pt x="669784" y="284256"/>
                      <a:pt x="659295" y="286878"/>
                    </a:cubicBezTo>
                    <a:cubicBezTo>
                      <a:pt x="650576" y="295599"/>
                      <a:pt x="658592" y="288886"/>
                      <a:pt x="646043" y="295161"/>
                    </a:cubicBezTo>
                    <a:cubicBezTo>
                      <a:pt x="636999" y="299683"/>
                      <a:pt x="644463" y="299989"/>
                      <a:pt x="629478" y="301787"/>
                    </a:cubicBezTo>
                    <a:cubicBezTo>
                      <a:pt x="619594" y="302973"/>
                      <a:pt x="609582" y="302639"/>
                      <a:pt x="599660" y="303443"/>
                    </a:cubicBezTo>
                    <a:cubicBezTo>
                      <a:pt x="589146" y="304295"/>
                      <a:pt x="578678" y="305652"/>
                      <a:pt x="568187" y="306756"/>
                    </a:cubicBezTo>
                    <a:cubicBezTo>
                      <a:pt x="560456" y="306204"/>
                      <a:pt x="552703" y="305911"/>
                      <a:pt x="544995" y="305100"/>
                    </a:cubicBezTo>
                    <a:cubicBezTo>
                      <a:pt x="542195" y="304805"/>
                      <a:pt x="539088" y="304955"/>
                      <a:pt x="536713" y="303443"/>
                    </a:cubicBezTo>
                    <a:cubicBezTo>
                      <a:pt x="532760" y="300927"/>
                      <a:pt x="530087" y="296817"/>
                      <a:pt x="526774" y="293504"/>
                    </a:cubicBezTo>
                    <a:cubicBezTo>
                      <a:pt x="520399" y="287129"/>
                      <a:pt x="523751" y="289833"/>
                      <a:pt x="516834" y="285222"/>
                    </a:cubicBezTo>
                    <a:cubicBezTo>
                      <a:pt x="512080" y="266198"/>
                      <a:pt x="519359" y="289009"/>
                      <a:pt x="510208" y="275282"/>
                    </a:cubicBezTo>
                    <a:cubicBezTo>
                      <a:pt x="508945" y="273388"/>
                      <a:pt x="509272" y="270816"/>
                      <a:pt x="508552" y="268656"/>
                    </a:cubicBezTo>
                    <a:cubicBezTo>
                      <a:pt x="507612" y="265835"/>
                      <a:pt x="506283" y="263158"/>
                      <a:pt x="505239" y="260374"/>
                    </a:cubicBezTo>
                    <a:cubicBezTo>
                      <a:pt x="504626" y="258739"/>
                      <a:pt x="504134" y="257061"/>
                      <a:pt x="503582" y="255404"/>
                    </a:cubicBezTo>
                    <a:cubicBezTo>
                      <a:pt x="504686" y="232213"/>
                      <a:pt x="506554" y="209045"/>
                      <a:pt x="506895" y="185830"/>
                    </a:cubicBezTo>
                    <a:cubicBezTo>
                      <a:pt x="507106" y="171465"/>
                      <a:pt x="511025" y="155911"/>
                      <a:pt x="505239" y="142761"/>
                    </a:cubicBezTo>
                    <a:cubicBezTo>
                      <a:pt x="505138" y="142532"/>
                      <a:pt x="474870" y="145951"/>
                      <a:pt x="473765" y="146074"/>
                    </a:cubicBezTo>
                    <a:lnTo>
                      <a:pt x="410817" y="142761"/>
                    </a:lnTo>
                    <a:cubicBezTo>
                      <a:pt x="408546" y="142599"/>
                      <a:pt x="406284" y="142001"/>
                      <a:pt x="404191" y="141104"/>
                    </a:cubicBezTo>
                    <a:cubicBezTo>
                      <a:pt x="400812" y="139656"/>
                      <a:pt x="396464" y="135476"/>
                      <a:pt x="394252" y="132822"/>
                    </a:cubicBezTo>
                    <a:cubicBezTo>
                      <a:pt x="392977" y="131292"/>
                      <a:pt x="391705" y="129690"/>
                      <a:pt x="390939" y="127852"/>
                    </a:cubicBezTo>
                    <a:cubicBezTo>
                      <a:pt x="388924" y="123016"/>
                      <a:pt x="385969" y="112943"/>
                      <a:pt x="385969" y="112943"/>
                    </a:cubicBezTo>
                    <a:cubicBezTo>
                      <a:pt x="386175" y="109854"/>
                      <a:pt x="388017" y="78108"/>
                      <a:pt x="389282" y="71530"/>
                    </a:cubicBezTo>
                    <a:cubicBezTo>
                      <a:pt x="395876" y="37238"/>
                      <a:pt x="392006" y="54633"/>
                      <a:pt x="399221" y="38400"/>
                    </a:cubicBezTo>
                    <a:cubicBezTo>
                      <a:pt x="400429" y="35683"/>
                      <a:pt x="401204" y="32777"/>
                      <a:pt x="402534" y="30117"/>
                    </a:cubicBezTo>
                    <a:cubicBezTo>
                      <a:pt x="405728" y="23729"/>
                      <a:pt x="408313" y="20756"/>
                      <a:pt x="412474" y="15209"/>
                    </a:cubicBezTo>
                    <a:cubicBezTo>
                      <a:pt x="416633" y="2727"/>
                      <a:pt x="411025" y="18103"/>
                      <a:pt x="417443" y="5269"/>
                    </a:cubicBezTo>
                    <a:cubicBezTo>
                      <a:pt x="418224" y="3707"/>
                      <a:pt x="419881" y="-1262"/>
                      <a:pt x="419100" y="300"/>
                    </a:cubicBezTo>
                    <a:cubicBezTo>
                      <a:pt x="411595" y="15315"/>
                      <a:pt x="422142" y="3816"/>
                      <a:pt x="402534" y="18522"/>
                    </a:cubicBezTo>
                    <a:lnTo>
                      <a:pt x="395908" y="23491"/>
                    </a:lnTo>
                    <a:cubicBezTo>
                      <a:pt x="377831" y="22428"/>
                      <a:pt x="362208" y="19632"/>
                      <a:pt x="344556" y="25148"/>
                    </a:cubicBezTo>
                    <a:cubicBezTo>
                      <a:pt x="342656" y="25742"/>
                      <a:pt x="342347" y="28461"/>
                      <a:pt x="341243" y="30117"/>
                    </a:cubicBezTo>
                    <a:cubicBezTo>
                      <a:pt x="340691" y="35087"/>
                      <a:pt x="340800" y="40175"/>
                      <a:pt x="339587" y="45026"/>
                    </a:cubicBezTo>
                    <a:cubicBezTo>
                      <a:pt x="339104" y="46957"/>
                      <a:pt x="336973" y="48131"/>
                      <a:pt x="336274" y="49995"/>
                    </a:cubicBezTo>
                    <a:cubicBezTo>
                      <a:pt x="334254" y="55381"/>
                      <a:pt x="336159" y="59364"/>
                      <a:pt x="331304" y="63248"/>
                    </a:cubicBezTo>
                    <a:cubicBezTo>
                      <a:pt x="329940" y="64339"/>
                      <a:pt x="327991" y="64352"/>
                      <a:pt x="326334" y="64904"/>
                    </a:cubicBezTo>
                    <a:cubicBezTo>
                      <a:pt x="320255" y="74023"/>
                      <a:pt x="326537" y="66632"/>
                      <a:pt x="314739" y="73187"/>
                    </a:cubicBezTo>
                    <a:cubicBezTo>
                      <a:pt x="299465" y="81673"/>
                      <a:pt x="319275" y="76915"/>
                      <a:pt x="293204" y="79813"/>
                    </a:cubicBezTo>
                    <a:cubicBezTo>
                      <a:pt x="290276" y="80789"/>
                      <a:pt x="274162" y="86320"/>
                      <a:pt x="271669" y="86439"/>
                    </a:cubicBezTo>
                    <a:cubicBezTo>
                      <a:pt x="261519" y="86922"/>
                      <a:pt x="247618" y="84659"/>
                      <a:pt x="236882" y="83126"/>
                    </a:cubicBezTo>
                    <a:cubicBezTo>
                      <a:pt x="235226" y="82574"/>
                      <a:pt x="233366" y="82438"/>
                      <a:pt x="231913" y="81469"/>
                    </a:cubicBezTo>
                    <a:cubicBezTo>
                      <a:pt x="225371" y="77108"/>
                      <a:pt x="227139" y="75235"/>
                      <a:pt x="223630" y="68217"/>
                    </a:cubicBezTo>
                    <a:cubicBezTo>
                      <a:pt x="218432" y="57820"/>
                      <a:pt x="221847" y="69213"/>
                      <a:pt x="217004" y="56622"/>
                    </a:cubicBezTo>
                    <a:cubicBezTo>
                      <a:pt x="215123" y="51733"/>
                      <a:pt x="213690" y="46683"/>
                      <a:pt x="212034" y="41713"/>
                    </a:cubicBezTo>
                    <a:cubicBezTo>
                      <a:pt x="211482" y="40056"/>
                      <a:pt x="211347" y="38196"/>
                      <a:pt x="210378" y="36743"/>
                    </a:cubicBezTo>
                    <a:cubicBezTo>
                      <a:pt x="204302" y="27631"/>
                      <a:pt x="210380" y="35365"/>
                      <a:pt x="202095" y="28461"/>
                    </a:cubicBezTo>
                    <a:cubicBezTo>
                      <a:pt x="200295" y="26961"/>
                      <a:pt x="199032" y="24853"/>
                      <a:pt x="197126" y="23491"/>
                    </a:cubicBezTo>
                    <a:cubicBezTo>
                      <a:pt x="193543" y="20931"/>
                      <a:pt x="189586" y="19874"/>
                      <a:pt x="185530" y="18522"/>
                    </a:cubicBezTo>
                    <a:cubicBezTo>
                      <a:pt x="183873" y="17418"/>
                      <a:pt x="182341" y="16099"/>
                      <a:pt x="180560" y="15209"/>
                    </a:cubicBezTo>
                    <a:cubicBezTo>
                      <a:pt x="178998" y="14428"/>
                      <a:pt x="177044" y="14521"/>
                      <a:pt x="175591" y="13552"/>
                    </a:cubicBezTo>
                    <a:cubicBezTo>
                      <a:pt x="173642" y="12252"/>
                      <a:pt x="172278" y="10239"/>
                      <a:pt x="170621" y="8582"/>
                    </a:cubicBezTo>
                    <a:cubicBezTo>
                      <a:pt x="151847" y="9686"/>
                      <a:pt x="133046" y="10395"/>
                      <a:pt x="114300" y="11895"/>
                    </a:cubicBezTo>
                    <a:cubicBezTo>
                      <a:pt x="71399" y="15328"/>
                      <a:pt x="103973" y="15963"/>
                      <a:pt x="57978" y="16865"/>
                    </a:cubicBezTo>
                    <a:cubicBezTo>
                      <a:pt x="39760" y="17222"/>
                      <a:pt x="9663" y="12723"/>
                      <a:pt x="0" y="1189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0" name="Freeform: Shape 129">
                <a:extLst>
                  <a:ext uri="{FF2B5EF4-FFF2-40B4-BE49-F238E27FC236}">
                    <a16:creationId xmlns:a16="http://schemas.microsoft.com/office/drawing/2014/main" id="{6E1B4CEE-2EFE-48B8-B76A-C3A527C4982C}"/>
                  </a:ext>
                </a:extLst>
              </p:cNvPr>
              <p:cNvSpPr/>
              <p:nvPr/>
            </p:nvSpPr>
            <p:spPr>
              <a:xfrm>
                <a:off x="8231044" y="4311743"/>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1" name="Freeform: Shape 130">
                <a:extLst>
                  <a:ext uri="{FF2B5EF4-FFF2-40B4-BE49-F238E27FC236}">
                    <a16:creationId xmlns:a16="http://schemas.microsoft.com/office/drawing/2014/main" id="{8D2AC6A1-E56A-45F9-80F0-FFAD9441F12D}"/>
                  </a:ext>
                </a:extLst>
              </p:cNvPr>
              <p:cNvSpPr/>
              <p:nvPr/>
            </p:nvSpPr>
            <p:spPr>
              <a:xfrm>
                <a:off x="8378231" y="4438805"/>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2" name="Freeform: Shape 131">
                <a:extLst>
                  <a:ext uri="{FF2B5EF4-FFF2-40B4-BE49-F238E27FC236}">
                    <a16:creationId xmlns:a16="http://schemas.microsoft.com/office/drawing/2014/main" id="{B9AA77C1-7483-4501-8338-C4C420F4C5AD}"/>
                  </a:ext>
                </a:extLst>
              </p:cNvPr>
              <p:cNvSpPr/>
              <p:nvPr/>
            </p:nvSpPr>
            <p:spPr>
              <a:xfrm>
                <a:off x="8359594" y="4553744"/>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3" name="Freeform: Shape 132">
                <a:extLst>
                  <a:ext uri="{FF2B5EF4-FFF2-40B4-BE49-F238E27FC236}">
                    <a16:creationId xmlns:a16="http://schemas.microsoft.com/office/drawing/2014/main" id="{AE6E74C5-870F-449C-8515-6408BB57AA9E}"/>
                  </a:ext>
                </a:extLst>
              </p:cNvPr>
              <p:cNvSpPr/>
              <p:nvPr/>
            </p:nvSpPr>
            <p:spPr>
              <a:xfrm>
                <a:off x="8239286" y="4401700"/>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4" name="Freeform: Shape 133">
                <a:extLst>
                  <a:ext uri="{FF2B5EF4-FFF2-40B4-BE49-F238E27FC236}">
                    <a16:creationId xmlns:a16="http://schemas.microsoft.com/office/drawing/2014/main" id="{14A31D03-9897-4FD2-BF8D-481A3CA9475D}"/>
                  </a:ext>
                </a:extLst>
              </p:cNvPr>
              <p:cNvSpPr/>
              <p:nvPr/>
            </p:nvSpPr>
            <p:spPr>
              <a:xfrm>
                <a:off x="8112148" y="4414312"/>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5" name="Freeform: Shape 134">
                <a:extLst>
                  <a:ext uri="{FF2B5EF4-FFF2-40B4-BE49-F238E27FC236}">
                    <a16:creationId xmlns:a16="http://schemas.microsoft.com/office/drawing/2014/main" id="{C43EC533-C636-4F2E-B7B4-C9FE3E09DEC7}"/>
                  </a:ext>
                </a:extLst>
              </p:cNvPr>
              <p:cNvSpPr/>
              <p:nvPr/>
            </p:nvSpPr>
            <p:spPr>
              <a:xfrm>
                <a:off x="8483213" y="4627209"/>
                <a:ext cx="49227" cy="45719"/>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6" name="Freeform: Shape 135">
                <a:extLst>
                  <a:ext uri="{FF2B5EF4-FFF2-40B4-BE49-F238E27FC236}">
                    <a16:creationId xmlns:a16="http://schemas.microsoft.com/office/drawing/2014/main" id="{336E8373-CB16-4165-8576-806B39FA1F39}"/>
                  </a:ext>
                </a:extLst>
              </p:cNvPr>
              <p:cNvSpPr/>
              <p:nvPr/>
            </p:nvSpPr>
            <p:spPr>
              <a:xfrm>
                <a:off x="8604448" y="4625316"/>
                <a:ext cx="49227" cy="45719"/>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7" name="Freeform: Shape 136">
                <a:extLst>
                  <a:ext uri="{FF2B5EF4-FFF2-40B4-BE49-F238E27FC236}">
                    <a16:creationId xmlns:a16="http://schemas.microsoft.com/office/drawing/2014/main" id="{A2C0EC98-2AD3-4A9A-97C7-897ABE77B67B}"/>
                  </a:ext>
                </a:extLst>
              </p:cNvPr>
              <p:cNvSpPr/>
              <p:nvPr/>
            </p:nvSpPr>
            <p:spPr>
              <a:xfrm>
                <a:off x="8676456" y="4624160"/>
                <a:ext cx="49227" cy="45719"/>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8" name="Freeform: Shape 137">
                <a:extLst>
                  <a:ext uri="{FF2B5EF4-FFF2-40B4-BE49-F238E27FC236}">
                    <a16:creationId xmlns:a16="http://schemas.microsoft.com/office/drawing/2014/main" id="{BE3CC856-04E0-4A79-B91B-075EFC931350}"/>
                  </a:ext>
                </a:extLst>
              </p:cNvPr>
              <p:cNvSpPr/>
              <p:nvPr/>
            </p:nvSpPr>
            <p:spPr>
              <a:xfrm>
                <a:off x="8119033" y="4336236"/>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9" name="Freeform: Shape 138">
                <a:extLst>
                  <a:ext uri="{FF2B5EF4-FFF2-40B4-BE49-F238E27FC236}">
                    <a16:creationId xmlns:a16="http://schemas.microsoft.com/office/drawing/2014/main" id="{7238885E-9370-4F61-B482-25D9FD4B4130}"/>
                  </a:ext>
                </a:extLst>
              </p:cNvPr>
              <p:cNvSpPr/>
              <p:nvPr/>
            </p:nvSpPr>
            <p:spPr>
              <a:xfrm>
                <a:off x="7835988" y="3988486"/>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40" name="Freeform: Shape 139">
                <a:extLst>
                  <a:ext uri="{FF2B5EF4-FFF2-40B4-BE49-F238E27FC236}">
                    <a16:creationId xmlns:a16="http://schemas.microsoft.com/office/drawing/2014/main" id="{02C6E78B-9D64-43BA-9A56-89310E87BFEA}"/>
                  </a:ext>
                </a:extLst>
              </p:cNvPr>
              <p:cNvSpPr/>
              <p:nvPr/>
            </p:nvSpPr>
            <p:spPr>
              <a:xfrm>
                <a:off x="7531644" y="4260058"/>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41" name="Freeform: Shape 140">
                <a:extLst>
                  <a:ext uri="{FF2B5EF4-FFF2-40B4-BE49-F238E27FC236}">
                    <a16:creationId xmlns:a16="http://schemas.microsoft.com/office/drawing/2014/main" id="{88716981-9FF7-4D65-A29D-1139300CCE80}"/>
                  </a:ext>
                </a:extLst>
              </p:cNvPr>
              <p:cNvSpPr/>
              <p:nvPr/>
            </p:nvSpPr>
            <p:spPr>
              <a:xfrm>
                <a:off x="7436004" y="4401700"/>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42" name="Freeform: Shape 141">
                <a:extLst>
                  <a:ext uri="{FF2B5EF4-FFF2-40B4-BE49-F238E27FC236}">
                    <a16:creationId xmlns:a16="http://schemas.microsoft.com/office/drawing/2014/main" id="{F9E5FCD0-506E-4361-82AB-F65201581096}"/>
                  </a:ext>
                </a:extLst>
              </p:cNvPr>
              <p:cNvSpPr/>
              <p:nvPr/>
            </p:nvSpPr>
            <p:spPr>
              <a:xfrm>
                <a:off x="7412154" y="4164947"/>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43" name="Freeform: Shape 142">
                <a:extLst>
                  <a:ext uri="{FF2B5EF4-FFF2-40B4-BE49-F238E27FC236}">
                    <a16:creationId xmlns:a16="http://schemas.microsoft.com/office/drawing/2014/main" id="{D1F986B8-53F5-497E-A28F-B0A1A3C3945C}"/>
                  </a:ext>
                </a:extLst>
              </p:cNvPr>
              <p:cNvSpPr/>
              <p:nvPr/>
            </p:nvSpPr>
            <p:spPr>
              <a:xfrm>
                <a:off x="7512039" y="4163562"/>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44" name="Freeform: Shape 143">
                <a:extLst>
                  <a:ext uri="{FF2B5EF4-FFF2-40B4-BE49-F238E27FC236}">
                    <a16:creationId xmlns:a16="http://schemas.microsoft.com/office/drawing/2014/main" id="{C1E7E63A-8AA9-4A36-9F68-3CB860283E03}"/>
                  </a:ext>
                </a:extLst>
              </p:cNvPr>
              <p:cNvSpPr/>
              <p:nvPr/>
            </p:nvSpPr>
            <p:spPr>
              <a:xfrm>
                <a:off x="7585273" y="4117958"/>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45" name="Freeform: Shape 144">
                <a:extLst>
                  <a:ext uri="{FF2B5EF4-FFF2-40B4-BE49-F238E27FC236}">
                    <a16:creationId xmlns:a16="http://schemas.microsoft.com/office/drawing/2014/main" id="{66D761C4-3F6D-4CB8-B65C-5B6D6AA0E56B}"/>
                  </a:ext>
                </a:extLst>
              </p:cNvPr>
              <p:cNvSpPr/>
              <p:nvPr/>
            </p:nvSpPr>
            <p:spPr>
              <a:xfrm>
                <a:off x="7389358" y="4289817"/>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46" name="Freeform: Shape 145">
                <a:extLst>
                  <a:ext uri="{FF2B5EF4-FFF2-40B4-BE49-F238E27FC236}">
                    <a16:creationId xmlns:a16="http://schemas.microsoft.com/office/drawing/2014/main" id="{94AE2157-FB32-49A3-B3B4-B402700E0915}"/>
                  </a:ext>
                </a:extLst>
              </p:cNvPr>
              <p:cNvSpPr/>
              <p:nvPr/>
            </p:nvSpPr>
            <p:spPr>
              <a:xfrm>
                <a:off x="7344342" y="4391957"/>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47" name="Freeform: Shape 146">
                <a:extLst>
                  <a:ext uri="{FF2B5EF4-FFF2-40B4-BE49-F238E27FC236}">
                    <a16:creationId xmlns:a16="http://schemas.microsoft.com/office/drawing/2014/main" id="{2709A551-A6B8-465A-86E0-7E29C3EAF357}"/>
                  </a:ext>
                </a:extLst>
              </p:cNvPr>
              <p:cNvSpPr/>
              <p:nvPr/>
            </p:nvSpPr>
            <p:spPr>
              <a:xfrm>
                <a:off x="7221160" y="4400713"/>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48" name="Freeform: Shape 147">
                <a:extLst>
                  <a:ext uri="{FF2B5EF4-FFF2-40B4-BE49-F238E27FC236}">
                    <a16:creationId xmlns:a16="http://schemas.microsoft.com/office/drawing/2014/main" id="{DB780356-D2B2-48EC-A6D1-DEB576CEBD59}"/>
                  </a:ext>
                </a:extLst>
              </p:cNvPr>
              <p:cNvSpPr/>
              <p:nvPr/>
            </p:nvSpPr>
            <p:spPr>
              <a:xfrm>
                <a:off x="7419392" y="3911033"/>
                <a:ext cx="47699" cy="48986"/>
              </a:xfrm>
              <a:custGeom>
                <a:avLst/>
                <a:gdLst>
                  <a:gd name="connsiteX0" fmla="*/ 0 w 47699"/>
                  <a:gd name="connsiteY0" fmla="*/ 27214 h 48986"/>
                  <a:gd name="connsiteX1" fmla="*/ 0 w 47699"/>
                  <a:gd name="connsiteY1" fmla="*/ 27214 h 48986"/>
                  <a:gd name="connsiteX2" fmla="*/ 4082 w 47699"/>
                  <a:gd name="connsiteY2" fmla="*/ 38100 h 48986"/>
                  <a:gd name="connsiteX3" fmla="*/ 8164 w 47699"/>
                  <a:gd name="connsiteY3" fmla="*/ 40822 h 48986"/>
                  <a:gd name="connsiteX4" fmla="*/ 16328 w 47699"/>
                  <a:gd name="connsiteY4" fmla="*/ 47625 h 48986"/>
                  <a:gd name="connsiteX5" fmla="*/ 21771 w 47699"/>
                  <a:gd name="connsiteY5" fmla="*/ 48986 h 48986"/>
                  <a:gd name="connsiteX6" fmla="*/ 34017 w 47699"/>
                  <a:gd name="connsiteY6" fmla="*/ 46264 h 48986"/>
                  <a:gd name="connsiteX7" fmla="*/ 38100 w 47699"/>
                  <a:gd name="connsiteY7" fmla="*/ 44904 h 48986"/>
                  <a:gd name="connsiteX8" fmla="*/ 42182 w 47699"/>
                  <a:gd name="connsiteY8" fmla="*/ 42182 h 48986"/>
                  <a:gd name="connsiteX9" fmla="*/ 44903 w 47699"/>
                  <a:gd name="connsiteY9" fmla="*/ 36739 h 48986"/>
                  <a:gd name="connsiteX10" fmla="*/ 47625 w 47699"/>
                  <a:gd name="connsiteY10" fmla="*/ 32657 h 48986"/>
                  <a:gd name="connsiteX11" fmla="*/ 46264 w 47699"/>
                  <a:gd name="connsiteY11" fmla="*/ 23132 h 48986"/>
                  <a:gd name="connsiteX12" fmla="*/ 39460 w 47699"/>
                  <a:gd name="connsiteY12" fmla="*/ 13607 h 48986"/>
                  <a:gd name="connsiteX13" fmla="*/ 35378 w 47699"/>
                  <a:gd name="connsiteY13" fmla="*/ 9525 h 48986"/>
                  <a:gd name="connsiteX14" fmla="*/ 32657 w 47699"/>
                  <a:gd name="connsiteY14" fmla="*/ 5443 h 48986"/>
                  <a:gd name="connsiteX15" fmla="*/ 25853 w 47699"/>
                  <a:gd name="connsiteY15" fmla="*/ 0 h 48986"/>
                  <a:gd name="connsiteX16" fmla="*/ 16328 w 47699"/>
                  <a:gd name="connsiteY16" fmla="*/ 1361 h 48986"/>
                  <a:gd name="connsiteX17" fmla="*/ 9525 w 47699"/>
                  <a:gd name="connsiteY17" fmla="*/ 2722 h 48986"/>
                  <a:gd name="connsiteX18" fmla="*/ 8164 w 47699"/>
                  <a:gd name="connsiteY18" fmla="*/ 10886 h 48986"/>
                  <a:gd name="connsiteX19" fmla="*/ 4082 w 47699"/>
                  <a:gd name="connsiteY19" fmla="*/ 14968 h 48986"/>
                  <a:gd name="connsiteX20" fmla="*/ 0 w 47699"/>
                  <a:gd name="connsiteY20" fmla="*/ 27214 h 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99" h="48986">
                    <a:moveTo>
                      <a:pt x="0" y="27214"/>
                    </a:moveTo>
                    <a:lnTo>
                      <a:pt x="0" y="27214"/>
                    </a:lnTo>
                    <a:cubicBezTo>
                      <a:pt x="1361" y="30843"/>
                      <a:pt x="2088" y="34777"/>
                      <a:pt x="4082" y="38100"/>
                    </a:cubicBezTo>
                    <a:cubicBezTo>
                      <a:pt x="4923" y="39502"/>
                      <a:pt x="6908" y="39775"/>
                      <a:pt x="8164" y="40822"/>
                    </a:cubicBezTo>
                    <a:cubicBezTo>
                      <a:pt x="11626" y="43707"/>
                      <a:pt x="12154" y="45836"/>
                      <a:pt x="16328" y="47625"/>
                    </a:cubicBezTo>
                    <a:cubicBezTo>
                      <a:pt x="18047" y="48362"/>
                      <a:pt x="19957" y="48532"/>
                      <a:pt x="21771" y="48986"/>
                    </a:cubicBezTo>
                    <a:cubicBezTo>
                      <a:pt x="25853" y="48079"/>
                      <a:pt x="29960" y="47278"/>
                      <a:pt x="34017" y="46264"/>
                    </a:cubicBezTo>
                    <a:cubicBezTo>
                      <a:pt x="35409" y="45916"/>
                      <a:pt x="36817" y="45545"/>
                      <a:pt x="38100" y="44904"/>
                    </a:cubicBezTo>
                    <a:cubicBezTo>
                      <a:pt x="39563" y="44173"/>
                      <a:pt x="40821" y="43089"/>
                      <a:pt x="42182" y="42182"/>
                    </a:cubicBezTo>
                    <a:cubicBezTo>
                      <a:pt x="43089" y="40368"/>
                      <a:pt x="43897" y="38500"/>
                      <a:pt x="44903" y="36739"/>
                    </a:cubicBezTo>
                    <a:cubicBezTo>
                      <a:pt x="45714" y="35319"/>
                      <a:pt x="47462" y="34284"/>
                      <a:pt x="47625" y="32657"/>
                    </a:cubicBezTo>
                    <a:cubicBezTo>
                      <a:pt x="47944" y="29466"/>
                      <a:pt x="47186" y="26204"/>
                      <a:pt x="46264" y="23132"/>
                    </a:cubicBezTo>
                    <a:cubicBezTo>
                      <a:pt x="45933" y="22030"/>
                      <a:pt x="39463" y="13610"/>
                      <a:pt x="39460" y="13607"/>
                    </a:cubicBezTo>
                    <a:cubicBezTo>
                      <a:pt x="38208" y="12146"/>
                      <a:pt x="36610" y="11003"/>
                      <a:pt x="35378" y="9525"/>
                    </a:cubicBezTo>
                    <a:cubicBezTo>
                      <a:pt x="34331" y="8269"/>
                      <a:pt x="33679" y="6720"/>
                      <a:pt x="32657" y="5443"/>
                    </a:cubicBezTo>
                    <a:cubicBezTo>
                      <a:pt x="30443" y="2676"/>
                      <a:pt x="28880" y="2019"/>
                      <a:pt x="25853" y="0"/>
                    </a:cubicBezTo>
                    <a:cubicBezTo>
                      <a:pt x="22678" y="454"/>
                      <a:pt x="19492" y="834"/>
                      <a:pt x="16328" y="1361"/>
                    </a:cubicBezTo>
                    <a:cubicBezTo>
                      <a:pt x="14047" y="1741"/>
                      <a:pt x="11030" y="966"/>
                      <a:pt x="9525" y="2722"/>
                    </a:cubicBezTo>
                    <a:cubicBezTo>
                      <a:pt x="7730" y="4817"/>
                      <a:pt x="9285" y="8365"/>
                      <a:pt x="8164" y="10886"/>
                    </a:cubicBezTo>
                    <a:cubicBezTo>
                      <a:pt x="7382" y="12644"/>
                      <a:pt x="5443" y="13607"/>
                      <a:pt x="4082" y="14968"/>
                    </a:cubicBezTo>
                    <a:cubicBezTo>
                      <a:pt x="1291" y="26131"/>
                      <a:pt x="680" y="25173"/>
                      <a:pt x="0" y="2721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49" name="Freeform: Shape 148">
                <a:extLst>
                  <a:ext uri="{FF2B5EF4-FFF2-40B4-BE49-F238E27FC236}">
                    <a16:creationId xmlns:a16="http://schemas.microsoft.com/office/drawing/2014/main" id="{4D56B23A-A49E-4AB4-B27A-4D492FA4DCB6}"/>
                  </a:ext>
                </a:extLst>
              </p:cNvPr>
              <p:cNvSpPr/>
              <p:nvPr/>
            </p:nvSpPr>
            <p:spPr>
              <a:xfrm>
                <a:off x="2235499" y="3555341"/>
                <a:ext cx="235286" cy="111740"/>
              </a:xfrm>
              <a:custGeom>
                <a:avLst/>
                <a:gdLst>
                  <a:gd name="connsiteX0" fmla="*/ 39071 w 235286"/>
                  <a:gd name="connsiteY0" fmla="*/ 56197 h 111740"/>
                  <a:gd name="connsiteX1" fmla="*/ 39071 w 235286"/>
                  <a:gd name="connsiteY1" fmla="*/ 56197 h 111740"/>
                  <a:gd name="connsiteX2" fmla="*/ 32404 w 235286"/>
                  <a:gd name="connsiteY2" fmla="*/ 60960 h 111740"/>
                  <a:gd name="connsiteX3" fmla="*/ 26689 w 235286"/>
                  <a:gd name="connsiteY3" fmla="*/ 65722 h 111740"/>
                  <a:gd name="connsiteX4" fmla="*/ 24784 w 235286"/>
                  <a:gd name="connsiteY4" fmla="*/ 68580 h 111740"/>
                  <a:gd name="connsiteX5" fmla="*/ 6686 w 235286"/>
                  <a:gd name="connsiteY5" fmla="*/ 69532 h 111740"/>
                  <a:gd name="connsiteX6" fmla="*/ 971 w 235286"/>
                  <a:gd name="connsiteY6" fmla="*/ 68580 h 111740"/>
                  <a:gd name="connsiteX7" fmla="*/ 19 w 235286"/>
                  <a:gd name="connsiteY7" fmla="*/ 65722 h 111740"/>
                  <a:gd name="connsiteX8" fmla="*/ 1924 w 235286"/>
                  <a:gd name="connsiteY8" fmla="*/ 57150 h 111740"/>
                  <a:gd name="connsiteX9" fmla="*/ 2876 w 235286"/>
                  <a:gd name="connsiteY9" fmla="*/ 53340 h 111740"/>
                  <a:gd name="connsiteX10" fmla="*/ 6686 w 235286"/>
                  <a:gd name="connsiteY10" fmla="*/ 47625 h 111740"/>
                  <a:gd name="connsiteX11" fmla="*/ 8591 w 235286"/>
                  <a:gd name="connsiteY11" fmla="*/ 44767 h 111740"/>
                  <a:gd name="connsiteX12" fmla="*/ 11449 w 235286"/>
                  <a:gd name="connsiteY12" fmla="*/ 41910 h 111740"/>
                  <a:gd name="connsiteX13" fmla="*/ 20974 w 235286"/>
                  <a:gd name="connsiteY13" fmla="*/ 31432 h 111740"/>
                  <a:gd name="connsiteX14" fmla="*/ 23831 w 235286"/>
                  <a:gd name="connsiteY14" fmla="*/ 28575 h 111740"/>
                  <a:gd name="connsiteX15" fmla="*/ 29546 w 235286"/>
                  <a:gd name="connsiteY15" fmla="*/ 24765 h 111740"/>
                  <a:gd name="connsiteX16" fmla="*/ 36214 w 235286"/>
                  <a:gd name="connsiteY16" fmla="*/ 20002 h 111740"/>
                  <a:gd name="connsiteX17" fmla="*/ 39071 w 235286"/>
                  <a:gd name="connsiteY17" fmla="*/ 19050 h 111740"/>
                  <a:gd name="connsiteX18" fmla="*/ 41929 w 235286"/>
                  <a:gd name="connsiteY18" fmla="*/ 16192 h 111740"/>
                  <a:gd name="connsiteX19" fmla="*/ 53359 w 235286"/>
                  <a:gd name="connsiteY19" fmla="*/ 12382 h 111740"/>
                  <a:gd name="connsiteX20" fmla="*/ 60979 w 235286"/>
                  <a:gd name="connsiteY20" fmla="*/ 8572 h 111740"/>
                  <a:gd name="connsiteX21" fmla="*/ 80981 w 235286"/>
                  <a:gd name="connsiteY21" fmla="*/ 3810 h 111740"/>
                  <a:gd name="connsiteX22" fmla="*/ 91459 w 235286"/>
                  <a:gd name="connsiteY22" fmla="*/ 0 h 111740"/>
                  <a:gd name="connsiteX23" fmla="*/ 95269 w 235286"/>
                  <a:gd name="connsiteY23" fmla="*/ 1905 h 111740"/>
                  <a:gd name="connsiteX24" fmla="*/ 98126 w 235286"/>
                  <a:gd name="connsiteY24" fmla="*/ 20002 h 111740"/>
                  <a:gd name="connsiteX25" fmla="*/ 101936 w 235286"/>
                  <a:gd name="connsiteY25" fmla="*/ 20955 h 111740"/>
                  <a:gd name="connsiteX26" fmla="*/ 103841 w 235286"/>
                  <a:gd name="connsiteY26" fmla="*/ 23812 h 111740"/>
                  <a:gd name="connsiteX27" fmla="*/ 110509 w 235286"/>
                  <a:gd name="connsiteY27" fmla="*/ 27622 h 111740"/>
                  <a:gd name="connsiteX28" fmla="*/ 116224 w 235286"/>
                  <a:gd name="connsiteY28" fmla="*/ 32385 h 111740"/>
                  <a:gd name="connsiteX29" fmla="*/ 118129 w 235286"/>
                  <a:gd name="connsiteY29" fmla="*/ 35242 h 111740"/>
                  <a:gd name="connsiteX30" fmla="*/ 122891 w 235286"/>
                  <a:gd name="connsiteY30" fmla="*/ 36195 h 111740"/>
                  <a:gd name="connsiteX31" fmla="*/ 126701 w 235286"/>
                  <a:gd name="connsiteY31" fmla="*/ 37147 h 111740"/>
                  <a:gd name="connsiteX32" fmla="*/ 129559 w 235286"/>
                  <a:gd name="connsiteY32" fmla="*/ 40005 h 111740"/>
                  <a:gd name="connsiteX33" fmla="*/ 138131 w 235286"/>
                  <a:gd name="connsiteY33" fmla="*/ 42862 h 111740"/>
                  <a:gd name="connsiteX34" fmla="*/ 148609 w 235286"/>
                  <a:gd name="connsiteY34" fmla="*/ 46672 h 111740"/>
                  <a:gd name="connsiteX35" fmla="*/ 161944 w 235286"/>
                  <a:gd name="connsiteY35" fmla="*/ 54292 h 111740"/>
                  <a:gd name="connsiteX36" fmla="*/ 174326 w 235286"/>
                  <a:gd name="connsiteY36" fmla="*/ 57150 h 111740"/>
                  <a:gd name="connsiteX37" fmla="*/ 180994 w 235286"/>
                  <a:gd name="connsiteY37" fmla="*/ 60960 h 111740"/>
                  <a:gd name="connsiteX38" fmla="*/ 183851 w 235286"/>
                  <a:gd name="connsiteY38" fmla="*/ 62865 h 111740"/>
                  <a:gd name="connsiteX39" fmla="*/ 188614 w 235286"/>
                  <a:gd name="connsiteY39" fmla="*/ 63817 h 111740"/>
                  <a:gd name="connsiteX40" fmla="*/ 197186 w 235286"/>
                  <a:gd name="connsiteY40" fmla="*/ 66675 h 111740"/>
                  <a:gd name="connsiteX41" fmla="*/ 200996 w 235286"/>
                  <a:gd name="connsiteY41" fmla="*/ 68580 h 111740"/>
                  <a:gd name="connsiteX42" fmla="*/ 203854 w 235286"/>
                  <a:gd name="connsiteY42" fmla="*/ 69532 h 111740"/>
                  <a:gd name="connsiteX43" fmla="*/ 206711 w 235286"/>
                  <a:gd name="connsiteY43" fmla="*/ 71437 h 111740"/>
                  <a:gd name="connsiteX44" fmla="*/ 212426 w 235286"/>
                  <a:gd name="connsiteY44" fmla="*/ 73342 h 111740"/>
                  <a:gd name="connsiteX45" fmla="*/ 220046 w 235286"/>
                  <a:gd name="connsiteY45" fmla="*/ 80010 h 111740"/>
                  <a:gd name="connsiteX46" fmla="*/ 222904 w 235286"/>
                  <a:gd name="connsiteY46" fmla="*/ 81915 h 111740"/>
                  <a:gd name="connsiteX47" fmla="*/ 226714 w 235286"/>
                  <a:gd name="connsiteY47" fmla="*/ 85725 h 111740"/>
                  <a:gd name="connsiteX48" fmla="*/ 228619 w 235286"/>
                  <a:gd name="connsiteY48" fmla="*/ 88582 h 111740"/>
                  <a:gd name="connsiteX49" fmla="*/ 232429 w 235286"/>
                  <a:gd name="connsiteY49" fmla="*/ 94297 h 111740"/>
                  <a:gd name="connsiteX50" fmla="*/ 233381 w 235286"/>
                  <a:gd name="connsiteY50" fmla="*/ 97155 h 111740"/>
                  <a:gd name="connsiteX51" fmla="*/ 235286 w 235286"/>
                  <a:gd name="connsiteY51" fmla="*/ 100012 h 111740"/>
                  <a:gd name="connsiteX52" fmla="*/ 232429 w 235286"/>
                  <a:gd name="connsiteY52" fmla="*/ 106680 h 111740"/>
                  <a:gd name="connsiteX53" fmla="*/ 227666 w 235286"/>
                  <a:gd name="connsiteY53" fmla="*/ 107632 h 111740"/>
                  <a:gd name="connsiteX54" fmla="*/ 186709 w 235286"/>
                  <a:gd name="connsiteY54" fmla="*/ 108585 h 111740"/>
                  <a:gd name="connsiteX55" fmla="*/ 174326 w 235286"/>
                  <a:gd name="connsiteY55" fmla="*/ 106680 h 111740"/>
                  <a:gd name="connsiteX56" fmla="*/ 162896 w 235286"/>
                  <a:gd name="connsiteY56" fmla="*/ 105727 h 111740"/>
                  <a:gd name="connsiteX57" fmla="*/ 164801 w 235286"/>
                  <a:gd name="connsiteY57" fmla="*/ 100965 h 111740"/>
                  <a:gd name="connsiteX58" fmla="*/ 167659 w 235286"/>
                  <a:gd name="connsiteY58" fmla="*/ 100012 h 111740"/>
                  <a:gd name="connsiteX59" fmla="*/ 170516 w 235286"/>
                  <a:gd name="connsiteY59" fmla="*/ 97155 h 111740"/>
                  <a:gd name="connsiteX60" fmla="*/ 169564 w 235286"/>
                  <a:gd name="connsiteY60" fmla="*/ 91440 h 111740"/>
                  <a:gd name="connsiteX61" fmla="*/ 166706 w 235286"/>
                  <a:gd name="connsiteY61" fmla="*/ 90487 h 111740"/>
                  <a:gd name="connsiteX62" fmla="*/ 160039 w 235286"/>
                  <a:gd name="connsiteY62" fmla="*/ 87630 h 111740"/>
                  <a:gd name="connsiteX63" fmla="*/ 128606 w 235286"/>
                  <a:gd name="connsiteY63" fmla="*/ 85725 h 111740"/>
                  <a:gd name="connsiteX64" fmla="*/ 121939 w 235286"/>
                  <a:gd name="connsiteY64" fmla="*/ 83820 h 111740"/>
                  <a:gd name="connsiteX65" fmla="*/ 111461 w 235286"/>
                  <a:gd name="connsiteY65" fmla="*/ 80962 h 111740"/>
                  <a:gd name="connsiteX66" fmla="*/ 107651 w 235286"/>
                  <a:gd name="connsiteY66" fmla="*/ 79057 h 111740"/>
                  <a:gd name="connsiteX67" fmla="*/ 97174 w 235286"/>
                  <a:gd name="connsiteY67" fmla="*/ 76200 h 111740"/>
                  <a:gd name="connsiteX68" fmla="*/ 91459 w 235286"/>
                  <a:gd name="connsiteY68" fmla="*/ 74295 h 111740"/>
                  <a:gd name="connsiteX69" fmla="*/ 84791 w 235286"/>
                  <a:gd name="connsiteY69" fmla="*/ 69532 h 111740"/>
                  <a:gd name="connsiteX70" fmla="*/ 80029 w 235286"/>
                  <a:gd name="connsiteY70" fmla="*/ 68580 h 111740"/>
                  <a:gd name="connsiteX71" fmla="*/ 69551 w 235286"/>
                  <a:gd name="connsiteY71" fmla="*/ 67627 h 111740"/>
                  <a:gd name="connsiteX72" fmla="*/ 63836 w 235286"/>
                  <a:gd name="connsiteY72" fmla="*/ 65722 h 111740"/>
                  <a:gd name="connsiteX73" fmla="*/ 60979 w 235286"/>
                  <a:gd name="connsiteY73" fmla="*/ 64770 h 111740"/>
                  <a:gd name="connsiteX74" fmla="*/ 56216 w 235286"/>
                  <a:gd name="connsiteY74" fmla="*/ 52387 h 111740"/>
                  <a:gd name="connsiteX75" fmla="*/ 52406 w 235286"/>
                  <a:gd name="connsiteY75" fmla="*/ 46672 h 111740"/>
                  <a:gd name="connsiteX76" fmla="*/ 50501 w 235286"/>
                  <a:gd name="connsiteY76" fmla="*/ 43815 h 111740"/>
                  <a:gd name="connsiteX77" fmla="*/ 46691 w 235286"/>
                  <a:gd name="connsiteY77" fmla="*/ 44767 h 111740"/>
                  <a:gd name="connsiteX78" fmla="*/ 43834 w 235286"/>
                  <a:gd name="connsiteY78" fmla="*/ 51435 h 111740"/>
                  <a:gd name="connsiteX79" fmla="*/ 40976 w 235286"/>
                  <a:gd name="connsiteY79" fmla="*/ 54292 h 111740"/>
                  <a:gd name="connsiteX80" fmla="*/ 35261 w 235286"/>
                  <a:gd name="connsiteY80" fmla="*/ 58102 h 111740"/>
                  <a:gd name="connsiteX81" fmla="*/ 39071 w 235286"/>
                  <a:gd name="connsiteY81" fmla="*/ 56197 h 11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35286" h="111740">
                    <a:moveTo>
                      <a:pt x="39071" y="56197"/>
                    </a:moveTo>
                    <a:lnTo>
                      <a:pt x="39071" y="56197"/>
                    </a:lnTo>
                    <a:cubicBezTo>
                      <a:pt x="36849" y="57785"/>
                      <a:pt x="34537" y="59254"/>
                      <a:pt x="32404" y="60960"/>
                    </a:cubicBezTo>
                    <a:cubicBezTo>
                      <a:pt x="23240" y="68291"/>
                      <a:pt x="35337" y="59955"/>
                      <a:pt x="26689" y="65722"/>
                    </a:cubicBezTo>
                    <a:cubicBezTo>
                      <a:pt x="26054" y="66675"/>
                      <a:pt x="25755" y="67973"/>
                      <a:pt x="24784" y="68580"/>
                    </a:cubicBezTo>
                    <a:cubicBezTo>
                      <a:pt x="19149" y="72103"/>
                      <a:pt x="12810" y="70003"/>
                      <a:pt x="6686" y="69532"/>
                    </a:cubicBezTo>
                    <a:cubicBezTo>
                      <a:pt x="4781" y="69215"/>
                      <a:pt x="2648" y="69538"/>
                      <a:pt x="971" y="68580"/>
                    </a:cubicBezTo>
                    <a:cubicBezTo>
                      <a:pt x="99" y="68082"/>
                      <a:pt x="-64" y="66723"/>
                      <a:pt x="19" y="65722"/>
                    </a:cubicBezTo>
                    <a:cubicBezTo>
                      <a:pt x="262" y="62805"/>
                      <a:pt x="1266" y="60002"/>
                      <a:pt x="1924" y="57150"/>
                    </a:cubicBezTo>
                    <a:cubicBezTo>
                      <a:pt x="2218" y="55874"/>
                      <a:pt x="2291" y="54511"/>
                      <a:pt x="2876" y="53340"/>
                    </a:cubicBezTo>
                    <a:cubicBezTo>
                      <a:pt x="3900" y="51292"/>
                      <a:pt x="5416" y="49530"/>
                      <a:pt x="6686" y="47625"/>
                    </a:cubicBezTo>
                    <a:cubicBezTo>
                      <a:pt x="7321" y="46672"/>
                      <a:pt x="7781" y="45576"/>
                      <a:pt x="8591" y="44767"/>
                    </a:cubicBezTo>
                    <a:cubicBezTo>
                      <a:pt x="9544" y="43815"/>
                      <a:pt x="10572" y="42933"/>
                      <a:pt x="11449" y="41910"/>
                    </a:cubicBezTo>
                    <a:cubicBezTo>
                      <a:pt x="20946" y="30831"/>
                      <a:pt x="3769" y="48637"/>
                      <a:pt x="20974" y="31432"/>
                    </a:cubicBezTo>
                    <a:cubicBezTo>
                      <a:pt x="21926" y="30480"/>
                      <a:pt x="22710" y="29322"/>
                      <a:pt x="23831" y="28575"/>
                    </a:cubicBezTo>
                    <a:cubicBezTo>
                      <a:pt x="25736" y="27305"/>
                      <a:pt x="27714" y="26139"/>
                      <a:pt x="29546" y="24765"/>
                    </a:cubicBezTo>
                    <a:cubicBezTo>
                      <a:pt x="30413" y="24115"/>
                      <a:pt x="34818" y="20700"/>
                      <a:pt x="36214" y="20002"/>
                    </a:cubicBezTo>
                    <a:cubicBezTo>
                      <a:pt x="37112" y="19553"/>
                      <a:pt x="38119" y="19367"/>
                      <a:pt x="39071" y="19050"/>
                    </a:cubicBezTo>
                    <a:cubicBezTo>
                      <a:pt x="40024" y="18097"/>
                      <a:pt x="40787" y="16906"/>
                      <a:pt x="41929" y="16192"/>
                    </a:cubicBezTo>
                    <a:cubicBezTo>
                      <a:pt x="45052" y="14240"/>
                      <a:pt x="50165" y="13660"/>
                      <a:pt x="53359" y="12382"/>
                    </a:cubicBezTo>
                    <a:cubicBezTo>
                      <a:pt x="55996" y="11327"/>
                      <a:pt x="58285" y="9470"/>
                      <a:pt x="60979" y="8572"/>
                    </a:cubicBezTo>
                    <a:cubicBezTo>
                      <a:pt x="67290" y="6468"/>
                      <a:pt x="74330" y="5140"/>
                      <a:pt x="80981" y="3810"/>
                    </a:cubicBezTo>
                    <a:cubicBezTo>
                      <a:pt x="84039" y="2281"/>
                      <a:pt x="88016" y="0"/>
                      <a:pt x="91459" y="0"/>
                    </a:cubicBezTo>
                    <a:cubicBezTo>
                      <a:pt x="92879" y="0"/>
                      <a:pt x="93999" y="1270"/>
                      <a:pt x="95269" y="1905"/>
                    </a:cubicBezTo>
                    <a:cubicBezTo>
                      <a:pt x="94848" y="6956"/>
                      <a:pt x="91885" y="16436"/>
                      <a:pt x="98126" y="20002"/>
                    </a:cubicBezTo>
                    <a:cubicBezTo>
                      <a:pt x="99263" y="20652"/>
                      <a:pt x="100666" y="20637"/>
                      <a:pt x="101936" y="20955"/>
                    </a:cubicBezTo>
                    <a:cubicBezTo>
                      <a:pt x="102571" y="21907"/>
                      <a:pt x="103032" y="23003"/>
                      <a:pt x="103841" y="23812"/>
                    </a:cubicBezTo>
                    <a:cubicBezTo>
                      <a:pt x="106726" y="26697"/>
                      <a:pt x="107238" y="26532"/>
                      <a:pt x="110509" y="27622"/>
                    </a:cubicBezTo>
                    <a:cubicBezTo>
                      <a:pt x="113319" y="29495"/>
                      <a:pt x="113932" y="29634"/>
                      <a:pt x="116224" y="32385"/>
                    </a:cubicBezTo>
                    <a:cubicBezTo>
                      <a:pt x="116957" y="33264"/>
                      <a:pt x="117135" y="34674"/>
                      <a:pt x="118129" y="35242"/>
                    </a:cubicBezTo>
                    <a:cubicBezTo>
                      <a:pt x="119534" y="36045"/>
                      <a:pt x="121311" y="35844"/>
                      <a:pt x="122891" y="36195"/>
                    </a:cubicBezTo>
                    <a:cubicBezTo>
                      <a:pt x="124169" y="36479"/>
                      <a:pt x="125431" y="36830"/>
                      <a:pt x="126701" y="37147"/>
                    </a:cubicBezTo>
                    <a:cubicBezTo>
                      <a:pt x="127654" y="38100"/>
                      <a:pt x="128463" y="39222"/>
                      <a:pt x="129559" y="40005"/>
                    </a:cubicBezTo>
                    <a:cubicBezTo>
                      <a:pt x="132626" y="42196"/>
                      <a:pt x="134474" y="42131"/>
                      <a:pt x="138131" y="42862"/>
                    </a:cubicBezTo>
                    <a:cubicBezTo>
                      <a:pt x="144804" y="47310"/>
                      <a:pt x="136135" y="41994"/>
                      <a:pt x="148609" y="46672"/>
                    </a:cubicBezTo>
                    <a:cubicBezTo>
                      <a:pt x="168058" y="53965"/>
                      <a:pt x="145981" y="46924"/>
                      <a:pt x="161944" y="54292"/>
                    </a:cubicBezTo>
                    <a:cubicBezTo>
                      <a:pt x="165384" y="55880"/>
                      <a:pt x="170579" y="56525"/>
                      <a:pt x="174326" y="57150"/>
                    </a:cubicBezTo>
                    <a:cubicBezTo>
                      <a:pt x="181295" y="61796"/>
                      <a:pt x="172526" y="56121"/>
                      <a:pt x="180994" y="60960"/>
                    </a:cubicBezTo>
                    <a:cubicBezTo>
                      <a:pt x="181988" y="61528"/>
                      <a:pt x="182779" y="62463"/>
                      <a:pt x="183851" y="62865"/>
                    </a:cubicBezTo>
                    <a:cubicBezTo>
                      <a:pt x="185367" y="63433"/>
                      <a:pt x="187026" y="63500"/>
                      <a:pt x="188614" y="63817"/>
                    </a:cubicBezTo>
                    <a:cubicBezTo>
                      <a:pt x="194552" y="67776"/>
                      <a:pt x="187854" y="63875"/>
                      <a:pt x="197186" y="66675"/>
                    </a:cubicBezTo>
                    <a:cubicBezTo>
                      <a:pt x="198546" y="67083"/>
                      <a:pt x="199691" y="68021"/>
                      <a:pt x="200996" y="68580"/>
                    </a:cubicBezTo>
                    <a:cubicBezTo>
                      <a:pt x="201919" y="68975"/>
                      <a:pt x="202901" y="69215"/>
                      <a:pt x="203854" y="69532"/>
                    </a:cubicBezTo>
                    <a:cubicBezTo>
                      <a:pt x="204806" y="70167"/>
                      <a:pt x="205665" y="70972"/>
                      <a:pt x="206711" y="71437"/>
                    </a:cubicBezTo>
                    <a:cubicBezTo>
                      <a:pt x="208546" y="72253"/>
                      <a:pt x="212426" y="73342"/>
                      <a:pt x="212426" y="73342"/>
                    </a:cubicBezTo>
                    <a:cubicBezTo>
                      <a:pt x="215601" y="78105"/>
                      <a:pt x="213379" y="75565"/>
                      <a:pt x="220046" y="80010"/>
                    </a:cubicBezTo>
                    <a:lnTo>
                      <a:pt x="222904" y="81915"/>
                    </a:lnTo>
                    <a:cubicBezTo>
                      <a:pt x="224981" y="88147"/>
                      <a:pt x="222096" y="82031"/>
                      <a:pt x="226714" y="85725"/>
                    </a:cubicBezTo>
                    <a:cubicBezTo>
                      <a:pt x="227608" y="86440"/>
                      <a:pt x="227984" y="87630"/>
                      <a:pt x="228619" y="88582"/>
                    </a:cubicBezTo>
                    <a:cubicBezTo>
                      <a:pt x="230883" y="95378"/>
                      <a:pt x="227672" y="87162"/>
                      <a:pt x="232429" y="94297"/>
                    </a:cubicBezTo>
                    <a:cubicBezTo>
                      <a:pt x="232986" y="95132"/>
                      <a:pt x="232932" y="96257"/>
                      <a:pt x="233381" y="97155"/>
                    </a:cubicBezTo>
                    <a:cubicBezTo>
                      <a:pt x="233893" y="98179"/>
                      <a:pt x="234651" y="99060"/>
                      <a:pt x="235286" y="100012"/>
                    </a:cubicBezTo>
                    <a:cubicBezTo>
                      <a:pt x="234871" y="101673"/>
                      <a:pt x="234348" y="105584"/>
                      <a:pt x="232429" y="106680"/>
                    </a:cubicBezTo>
                    <a:cubicBezTo>
                      <a:pt x="231023" y="107483"/>
                      <a:pt x="229254" y="107315"/>
                      <a:pt x="227666" y="107632"/>
                    </a:cubicBezTo>
                    <a:cubicBezTo>
                      <a:pt x="213031" y="114949"/>
                      <a:pt x="223059" y="110682"/>
                      <a:pt x="186709" y="108585"/>
                    </a:cubicBezTo>
                    <a:cubicBezTo>
                      <a:pt x="182540" y="108345"/>
                      <a:pt x="178472" y="107178"/>
                      <a:pt x="174326" y="106680"/>
                    </a:cubicBezTo>
                    <a:cubicBezTo>
                      <a:pt x="170530" y="106224"/>
                      <a:pt x="166706" y="106045"/>
                      <a:pt x="162896" y="105727"/>
                    </a:cubicBezTo>
                    <a:cubicBezTo>
                      <a:pt x="163531" y="104140"/>
                      <a:pt x="163706" y="102278"/>
                      <a:pt x="164801" y="100965"/>
                    </a:cubicBezTo>
                    <a:cubicBezTo>
                      <a:pt x="165444" y="100194"/>
                      <a:pt x="166823" y="100569"/>
                      <a:pt x="167659" y="100012"/>
                    </a:cubicBezTo>
                    <a:cubicBezTo>
                      <a:pt x="168780" y="99265"/>
                      <a:pt x="169564" y="98107"/>
                      <a:pt x="170516" y="97155"/>
                    </a:cubicBezTo>
                    <a:cubicBezTo>
                      <a:pt x="170199" y="95250"/>
                      <a:pt x="170522" y="93117"/>
                      <a:pt x="169564" y="91440"/>
                    </a:cubicBezTo>
                    <a:cubicBezTo>
                      <a:pt x="169066" y="90568"/>
                      <a:pt x="167604" y="90936"/>
                      <a:pt x="166706" y="90487"/>
                    </a:cubicBezTo>
                    <a:cubicBezTo>
                      <a:pt x="162923" y="88595"/>
                      <a:pt x="164773" y="88014"/>
                      <a:pt x="160039" y="87630"/>
                    </a:cubicBezTo>
                    <a:cubicBezTo>
                      <a:pt x="149576" y="86782"/>
                      <a:pt x="139084" y="86360"/>
                      <a:pt x="128606" y="85725"/>
                    </a:cubicBezTo>
                    <a:cubicBezTo>
                      <a:pt x="119042" y="82535"/>
                      <a:pt x="133849" y="87392"/>
                      <a:pt x="121939" y="83820"/>
                    </a:cubicBezTo>
                    <a:cubicBezTo>
                      <a:pt x="112264" y="80918"/>
                      <a:pt x="120148" y="82700"/>
                      <a:pt x="111461" y="80962"/>
                    </a:cubicBezTo>
                    <a:cubicBezTo>
                      <a:pt x="110191" y="80327"/>
                      <a:pt x="108969" y="79584"/>
                      <a:pt x="107651" y="79057"/>
                    </a:cubicBezTo>
                    <a:cubicBezTo>
                      <a:pt x="99424" y="75766"/>
                      <a:pt x="104692" y="78250"/>
                      <a:pt x="97174" y="76200"/>
                    </a:cubicBezTo>
                    <a:cubicBezTo>
                      <a:pt x="95237" y="75672"/>
                      <a:pt x="93364" y="74930"/>
                      <a:pt x="91459" y="74295"/>
                    </a:cubicBezTo>
                    <a:cubicBezTo>
                      <a:pt x="91237" y="74129"/>
                      <a:pt x="85722" y="69881"/>
                      <a:pt x="84791" y="69532"/>
                    </a:cubicBezTo>
                    <a:cubicBezTo>
                      <a:pt x="83275" y="68964"/>
                      <a:pt x="81616" y="68897"/>
                      <a:pt x="80029" y="68580"/>
                    </a:cubicBezTo>
                    <a:cubicBezTo>
                      <a:pt x="71559" y="64345"/>
                      <a:pt x="81818" y="68571"/>
                      <a:pt x="69551" y="67627"/>
                    </a:cubicBezTo>
                    <a:cubicBezTo>
                      <a:pt x="67549" y="67473"/>
                      <a:pt x="65741" y="66357"/>
                      <a:pt x="63836" y="65722"/>
                    </a:cubicBezTo>
                    <a:lnTo>
                      <a:pt x="60979" y="64770"/>
                    </a:lnTo>
                    <a:cubicBezTo>
                      <a:pt x="50718" y="49378"/>
                      <a:pt x="62598" y="68979"/>
                      <a:pt x="56216" y="52387"/>
                    </a:cubicBezTo>
                    <a:cubicBezTo>
                      <a:pt x="55394" y="50250"/>
                      <a:pt x="53676" y="48577"/>
                      <a:pt x="52406" y="46672"/>
                    </a:cubicBezTo>
                    <a:lnTo>
                      <a:pt x="50501" y="43815"/>
                    </a:lnTo>
                    <a:cubicBezTo>
                      <a:pt x="49231" y="44132"/>
                      <a:pt x="47780" y="44041"/>
                      <a:pt x="46691" y="44767"/>
                    </a:cubicBezTo>
                    <a:cubicBezTo>
                      <a:pt x="43849" y="46662"/>
                      <a:pt x="45305" y="48861"/>
                      <a:pt x="43834" y="51435"/>
                    </a:cubicBezTo>
                    <a:cubicBezTo>
                      <a:pt x="43166" y="52605"/>
                      <a:pt x="42039" y="53465"/>
                      <a:pt x="40976" y="54292"/>
                    </a:cubicBezTo>
                    <a:cubicBezTo>
                      <a:pt x="39169" y="55698"/>
                      <a:pt x="35261" y="58102"/>
                      <a:pt x="35261" y="58102"/>
                    </a:cubicBezTo>
                    <a:lnTo>
                      <a:pt x="39071" y="56197"/>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50" name="Freeform: Shape 149">
                <a:extLst>
                  <a:ext uri="{FF2B5EF4-FFF2-40B4-BE49-F238E27FC236}">
                    <a16:creationId xmlns:a16="http://schemas.microsoft.com/office/drawing/2014/main" id="{5915905F-5250-4824-A801-D7927F213654}"/>
                  </a:ext>
                </a:extLst>
              </p:cNvPr>
              <p:cNvSpPr/>
              <p:nvPr/>
            </p:nvSpPr>
            <p:spPr>
              <a:xfrm>
                <a:off x="2481257" y="3668688"/>
                <a:ext cx="138337" cy="59129"/>
              </a:xfrm>
              <a:custGeom>
                <a:avLst/>
                <a:gdLst>
                  <a:gd name="connsiteX0" fmla="*/ 24771 w 138337"/>
                  <a:gd name="connsiteY0" fmla="*/ 4763 h 59129"/>
                  <a:gd name="connsiteX1" fmla="*/ 24771 w 138337"/>
                  <a:gd name="connsiteY1" fmla="*/ 4763 h 59129"/>
                  <a:gd name="connsiteX2" fmla="*/ 33343 w 138337"/>
                  <a:gd name="connsiteY2" fmla="*/ 14288 h 59129"/>
                  <a:gd name="connsiteX3" fmla="*/ 34296 w 138337"/>
                  <a:gd name="connsiteY3" fmla="*/ 18098 h 59129"/>
                  <a:gd name="connsiteX4" fmla="*/ 40011 w 138337"/>
                  <a:gd name="connsiteY4" fmla="*/ 23813 h 59129"/>
                  <a:gd name="connsiteX5" fmla="*/ 40963 w 138337"/>
                  <a:gd name="connsiteY5" fmla="*/ 26670 h 59129"/>
                  <a:gd name="connsiteX6" fmla="*/ 40011 w 138337"/>
                  <a:gd name="connsiteY6" fmla="*/ 31433 h 59129"/>
                  <a:gd name="connsiteX7" fmla="*/ 27628 w 138337"/>
                  <a:gd name="connsiteY7" fmla="*/ 34290 h 59129"/>
                  <a:gd name="connsiteX8" fmla="*/ 10483 w 138337"/>
                  <a:gd name="connsiteY8" fmla="*/ 38100 h 59129"/>
                  <a:gd name="connsiteX9" fmla="*/ 5721 w 138337"/>
                  <a:gd name="connsiteY9" fmla="*/ 43815 h 59129"/>
                  <a:gd name="connsiteX10" fmla="*/ 2863 w 138337"/>
                  <a:gd name="connsiteY10" fmla="*/ 45720 h 59129"/>
                  <a:gd name="connsiteX11" fmla="*/ 6 w 138337"/>
                  <a:gd name="connsiteY11" fmla="*/ 52388 h 59129"/>
                  <a:gd name="connsiteX12" fmla="*/ 1911 w 138337"/>
                  <a:gd name="connsiteY12" fmla="*/ 56198 h 59129"/>
                  <a:gd name="connsiteX13" fmla="*/ 4768 w 138337"/>
                  <a:gd name="connsiteY13" fmla="*/ 57150 h 59129"/>
                  <a:gd name="connsiteX14" fmla="*/ 7626 w 138337"/>
                  <a:gd name="connsiteY14" fmla="*/ 59055 h 59129"/>
                  <a:gd name="connsiteX15" fmla="*/ 17151 w 138337"/>
                  <a:gd name="connsiteY15" fmla="*/ 57150 h 59129"/>
                  <a:gd name="connsiteX16" fmla="*/ 22866 w 138337"/>
                  <a:gd name="connsiteY16" fmla="*/ 54293 h 59129"/>
                  <a:gd name="connsiteX17" fmla="*/ 26676 w 138337"/>
                  <a:gd name="connsiteY17" fmla="*/ 52388 h 59129"/>
                  <a:gd name="connsiteX18" fmla="*/ 36201 w 138337"/>
                  <a:gd name="connsiteY18" fmla="*/ 50483 h 59129"/>
                  <a:gd name="connsiteX19" fmla="*/ 64776 w 138337"/>
                  <a:gd name="connsiteY19" fmla="*/ 53340 h 59129"/>
                  <a:gd name="connsiteX20" fmla="*/ 70491 w 138337"/>
                  <a:gd name="connsiteY20" fmla="*/ 56198 h 59129"/>
                  <a:gd name="connsiteX21" fmla="*/ 73348 w 138337"/>
                  <a:gd name="connsiteY21" fmla="*/ 57150 h 59129"/>
                  <a:gd name="connsiteX22" fmla="*/ 76206 w 138337"/>
                  <a:gd name="connsiteY22" fmla="*/ 59055 h 59129"/>
                  <a:gd name="connsiteX23" fmla="*/ 80968 w 138337"/>
                  <a:gd name="connsiteY23" fmla="*/ 51435 h 59129"/>
                  <a:gd name="connsiteX24" fmla="*/ 82873 w 138337"/>
                  <a:gd name="connsiteY24" fmla="*/ 48578 h 59129"/>
                  <a:gd name="connsiteX25" fmla="*/ 83826 w 138337"/>
                  <a:gd name="connsiteY25" fmla="*/ 45720 h 59129"/>
                  <a:gd name="connsiteX26" fmla="*/ 86683 w 138337"/>
                  <a:gd name="connsiteY26" fmla="*/ 44768 h 59129"/>
                  <a:gd name="connsiteX27" fmla="*/ 89541 w 138337"/>
                  <a:gd name="connsiteY27" fmla="*/ 42863 h 59129"/>
                  <a:gd name="connsiteX28" fmla="*/ 92398 w 138337"/>
                  <a:gd name="connsiteY28" fmla="*/ 43815 h 59129"/>
                  <a:gd name="connsiteX29" fmla="*/ 103828 w 138337"/>
                  <a:gd name="connsiteY29" fmla="*/ 44768 h 59129"/>
                  <a:gd name="connsiteX30" fmla="*/ 124783 w 138337"/>
                  <a:gd name="connsiteY30" fmla="*/ 42863 h 59129"/>
                  <a:gd name="connsiteX31" fmla="*/ 131451 w 138337"/>
                  <a:gd name="connsiteY31" fmla="*/ 40005 h 59129"/>
                  <a:gd name="connsiteX32" fmla="*/ 135261 w 138337"/>
                  <a:gd name="connsiteY32" fmla="*/ 39053 h 59129"/>
                  <a:gd name="connsiteX33" fmla="*/ 135261 w 138337"/>
                  <a:gd name="connsiteY33" fmla="*/ 22860 h 59129"/>
                  <a:gd name="connsiteX34" fmla="*/ 133356 w 138337"/>
                  <a:gd name="connsiteY34" fmla="*/ 18098 h 59129"/>
                  <a:gd name="connsiteX35" fmla="*/ 132403 w 138337"/>
                  <a:gd name="connsiteY35" fmla="*/ 14288 h 59129"/>
                  <a:gd name="connsiteX36" fmla="*/ 129546 w 138337"/>
                  <a:gd name="connsiteY36" fmla="*/ 13335 h 59129"/>
                  <a:gd name="connsiteX37" fmla="*/ 126688 w 138337"/>
                  <a:gd name="connsiteY37" fmla="*/ 11430 h 59129"/>
                  <a:gd name="connsiteX38" fmla="*/ 122878 w 138337"/>
                  <a:gd name="connsiteY38" fmla="*/ 10478 h 59129"/>
                  <a:gd name="connsiteX39" fmla="*/ 108591 w 138337"/>
                  <a:gd name="connsiteY39" fmla="*/ 8573 h 59129"/>
                  <a:gd name="connsiteX40" fmla="*/ 98113 w 138337"/>
                  <a:gd name="connsiteY40" fmla="*/ 6668 h 59129"/>
                  <a:gd name="connsiteX41" fmla="*/ 62871 w 138337"/>
                  <a:gd name="connsiteY41" fmla="*/ 5715 h 59129"/>
                  <a:gd name="connsiteX42" fmla="*/ 48583 w 138337"/>
                  <a:gd name="connsiteY42" fmla="*/ 3810 h 59129"/>
                  <a:gd name="connsiteX43" fmla="*/ 44773 w 138337"/>
                  <a:gd name="connsiteY43" fmla="*/ 2858 h 59129"/>
                  <a:gd name="connsiteX44" fmla="*/ 38106 w 138337"/>
                  <a:gd name="connsiteY44" fmla="*/ 0 h 59129"/>
                  <a:gd name="connsiteX45" fmla="*/ 38106 w 138337"/>
                  <a:gd name="connsiteY45" fmla="*/ 5715 h 59129"/>
                  <a:gd name="connsiteX46" fmla="*/ 24771 w 138337"/>
                  <a:gd name="connsiteY46" fmla="*/ 4763 h 59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38337" h="59129">
                    <a:moveTo>
                      <a:pt x="24771" y="4763"/>
                    </a:moveTo>
                    <a:lnTo>
                      <a:pt x="24771" y="4763"/>
                    </a:lnTo>
                    <a:cubicBezTo>
                      <a:pt x="27628" y="7938"/>
                      <a:pt x="30860" y="10812"/>
                      <a:pt x="33343" y="14288"/>
                    </a:cubicBezTo>
                    <a:cubicBezTo>
                      <a:pt x="34104" y="15353"/>
                      <a:pt x="33545" y="17026"/>
                      <a:pt x="34296" y="18098"/>
                    </a:cubicBezTo>
                    <a:cubicBezTo>
                      <a:pt x="35841" y="20305"/>
                      <a:pt x="40011" y="23813"/>
                      <a:pt x="40011" y="23813"/>
                    </a:cubicBezTo>
                    <a:cubicBezTo>
                      <a:pt x="40328" y="24765"/>
                      <a:pt x="40963" y="25666"/>
                      <a:pt x="40963" y="26670"/>
                    </a:cubicBezTo>
                    <a:cubicBezTo>
                      <a:pt x="40963" y="28289"/>
                      <a:pt x="40814" y="30027"/>
                      <a:pt x="40011" y="31433"/>
                    </a:cubicBezTo>
                    <a:cubicBezTo>
                      <a:pt x="38118" y="34746"/>
                      <a:pt x="28203" y="34233"/>
                      <a:pt x="27628" y="34290"/>
                    </a:cubicBezTo>
                    <a:cubicBezTo>
                      <a:pt x="14324" y="37616"/>
                      <a:pt x="20072" y="36503"/>
                      <a:pt x="10483" y="38100"/>
                    </a:cubicBezTo>
                    <a:cubicBezTo>
                      <a:pt x="8610" y="40910"/>
                      <a:pt x="8471" y="41524"/>
                      <a:pt x="5721" y="43815"/>
                    </a:cubicBezTo>
                    <a:cubicBezTo>
                      <a:pt x="4841" y="44548"/>
                      <a:pt x="3816" y="45085"/>
                      <a:pt x="2863" y="45720"/>
                    </a:cubicBezTo>
                    <a:cubicBezTo>
                      <a:pt x="2710" y="46025"/>
                      <a:pt x="-150" y="51296"/>
                      <a:pt x="6" y="52388"/>
                    </a:cubicBezTo>
                    <a:cubicBezTo>
                      <a:pt x="207" y="53794"/>
                      <a:pt x="907" y="55194"/>
                      <a:pt x="1911" y="56198"/>
                    </a:cubicBezTo>
                    <a:cubicBezTo>
                      <a:pt x="2621" y="56908"/>
                      <a:pt x="3816" y="56833"/>
                      <a:pt x="4768" y="57150"/>
                    </a:cubicBezTo>
                    <a:cubicBezTo>
                      <a:pt x="5721" y="57785"/>
                      <a:pt x="6481" y="59055"/>
                      <a:pt x="7626" y="59055"/>
                    </a:cubicBezTo>
                    <a:cubicBezTo>
                      <a:pt x="10864" y="59055"/>
                      <a:pt x="17151" y="57150"/>
                      <a:pt x="17151" y="57150"/>
                    </a:cubicBezTo>
                    <a:cubicBezTo>
                      <a:pt x="22642" y="53488"/>
                      <a:pt x="17344" y="56659"/>
                      <a:pt x="22866" y="54293"/>
                    </a:cubicBezTo>
                    <a:cubicBezTo>
                      <a:pt x="24171" y="53734"/>
                      <a:pt x="25347" y="52887"/>
                      <a:pt x="26676" y="52388"/>
                    </a:cubicBezTo>
                    <a:cubicBezTo>
                      <a:pt x="28954" y="51534"/>
                      <a:pt x="34219" y="50813"/>
                      <a:pt x="36201" y="50483"/>
                    </a:cubicBezTo>
                    <a:cubicBezTo>
                      <a:pt x="53211" y="51333"/>
                      <a:pt x="51702" y="50322"/>
                      <a:pt x="64776" y="53340"/>
                    </a:cubicBezTo>
                    <a:cubicBezTo>
                      <a:pt x="69219" y="54366"/>
                      <a:pt x="66228" y="54067"/>
                      <a:pt x="70491" y="56198"/>
                    </a:cubicBezTo>
                    <a:cubicBezTo>
                      <a:pt x="71389" y="56647"/>
                      <a:pt x="72396" y="56833"/>
                      <a:pt x="73348" y="57150"/>
                    </a:cubicBezTo>
                    <a:cubicBezTo>
                      <a:pt x="74301" y="57785"/>
                      <a:pt x="75154" y="59506"/>
                      <a:pt x="76206" y="59055"/>
                    </a:cubicBezTo>
                    <a:cubicBezTo>
                      <a:pt x="80382" y="57266"/>
                      <a:pt x="79503" y="54366"/>
                      <a:pt x="80968" y="51435"/>
                    </a:cubicBezTo>
                    <a:cubicBezTo>
                      <a:pt x="81480" y="50411"/>
                      <a:pt x="82361" y="49602"/>
                      <a:pt x="82873" y="48578"/>
                    </a:cubicBezTo>
                    <a:cubicBezTo>
                      <a:pt x="83322" y="47680"/>
                      <a:pt x="83116" y="46430"/>
                      <a:pt x="83826" y="45720"/>
                    </a:cubicBezTo>
                    <a:cubicBezTo>
                      <a:pt x="84536" y="45010"/>
                      <a:pt x="85731" y="45085"/>
                      <a:pt x="86683" y="44768"/>
                    </a:cubicBezTo>
                    <a:cubicBezTo>
                      <a:pt x="87636" y="44133"/>
                      <a:pt x="88412" y="43051"/>
                      <a:pt x="89541" y="42863"/>
                    </a:cubicBezTo>
                    <a:cubicBezTo>
                      <a:pt x="90531" y="42698"/>
                      <a:pt x="91403" y="43682"/>
                      <a:pt x="92398" y="43815"/>
                    </a:cubicBezTo>
                    <a:cubicBezTo>
                      <a:pt x="96188" y="44320"/>
                      <a:pt x="100018" y="44450"/>
                      <a:pt x="103828" y="44768"/>
                    </a:cubicBezTo>
                    <a:cubicBezTo>
                      <a:pt x="110813" y="44133"/>
                      <a:pt x="117815" y="43667"/>
                      <a:pt x="124783" y="42863"/>
                    </a:cubicBezTo>
                    <a:cubicBezTo>
                      <a:pt x="131019" y="42143"/>
                      <a:pt x="126354" y="42189"/>
                      <a:pt x="131451" y="40005"/>
                    </a:cubicBezTo>
                    <a:cubicBezTo>
                      <a:pt x="132654" y="39489"/>
                      <a:pt x="133991" y="39370"/>
                      <a:pt x="135261" y="39053"/>
                    </a:cubicBezTo>
                    <a:cubicBezTo>
                      <a:pt x="139063" y="33348"/>
                      <a:pt x="139653" y="33840"/>
                      <a:pt x="135261" y="22860"/>
                    </a:cubicBezTo>
                    <a:cubicBezTo>
                      <a:pt x="134626" y="21273"/>
                      <a:pt x="133897" y="19720"/>
                      <a:pt x="133356" y="18098"/>
                    </a:cubicBezTo>
                    <a:cubicBezTo>
                      <a:pt x="132942" y="16856"/>
                      <a:pt x="133221" y="15310"/>
                      <a:pt x="132403" y="14288"/>
                    </a:cubicBezTo>
                    <a:cubicBezTo>
                      <a:pt x="131776" y="13504"/>
                      <a:pt x="130444" y="13784"/>
                      <a:pt x="129546" y="13335"/>
                    </a:cubicBezTo>
                    <a:cubicBezTo>
                      <a:pt x="128522" y="12823"/>
                      <a:pt x="127740" y="11881"/>
                      <a:pt x="126688" y="11430"/>
                    </a:cubicBezTo>
                    <a:cubicBezTo>
                      <a:pt x="125485" y="10914"/>
                      <a:pt x="124171" y="10682"/>
                      <a:pt x="122878" y="10478"/>
                    </a:cubicBezTo>
                    <a:cubicBezTo>
                      <a:pt x="118132" y="9729"/>
                      <a:pt x="113340" y="9304"/>
                      <a:pt x="108591" y="8573"/>
                    </a:cubicBezTo>
                    <a:cubicBezTo>
                      <a:pt x="105082" y="8033"/>
                      <a:pt x="101656" y="6889"/>
                      <a:pt x="98113" y="6668"/>
                    </a:cubicBezTo>
                    <a:cubicBezTo>
                      <a:pt x="86384" y="5935"/>
                      <a:pt x="74618" y="6033"/>
                      <a:pt x="62871" y="5715"/>
                    </a:cubicBezTo>
                    <a:cubicBezTo>
                      <a:pt x="58108" y="5080"/>
                      <a:pt x="53329" y="4559"/>
                      <a:pt x="48583" y="3810"/>
                    </a:cubicBezTo>
                    <a:cubicBezTo>
                      <a:pt x="47290" y="3606"/>
                      <a:pt x="45976" y="3374"/>
                      <a:pt x="44773" y="2858"/>
                    </a:cubicBezTo>
                    <a:cubicBezTo>
                      <a:pt x="35557" y="-1092"/>
                      <a:pt x="49054" y="2738"/>
                      <a:pt x="38106" y="0"/>
                    </a:cubicBezTo>
                    <a:cubicBezTo>
                      <a:pt x="37471" y="1906"/>
                      <a:pt x="36200" y="3809"/>
                      <a:pt x="38106" y="5715"/>
                    </a:cubicBezTo>
                    <a:cubicBezTo>
                      <a:pt x="38816" y="6425"/>
                      <a:pt x="26993" y="4922"/>
                      <a:pt x="24771" y="476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51" name="Freeform: Shape 150">
                <a:extLst>
                  <a:ext uri="{FF2B5EF4-FFF2-40B4-BE49-F238E27FC236}">
                    <a16:creationId xmlns:a16="http://schemas.microsoft.com/office/drawing/2014/main" id="{0701FA4E-0B47-4C4E-9B61-F36FAB85F01F}"/>
                  </a:ext>
                </a:extLst>
              </p:cNvPr>
              <p:cNvSpPr/>
              <p:nvPr/>
            </p:nvSpPr>
            <p:spPr>
              <a:xfrm>
                <a:off x="2456372" y="3540685"/>
                <a:ext cx="32982" cy="43563"/>
              </a:xfrm>
              <a:custGeom>
                <a:avLst/>
                <a:gdLst>
                  <a:gd name="connsiteX0" fmla="*/ 12027 w 32982"/>
                  <a:gd name="connsiteY0" fmla="*/ 701 h 43563"/>
                  <a:gd name="connsiteX1" fmla="*/ 12027 w 32982"/>
                  <a:gd name="connsiteY1" fmla="*/ 701 h 43563"/>
                  <a:gd name="connsiteX2" fmla="*/ 597 w 32982"/>
                  <a:gd name="connsiteY2" fmla="*/ 2606 h 43563"/>
                  <a:gd name="connsiteX3" fmla="*/ 2502 w 32982"/>
                  <a:gd name="connsiteY3" fmla="*/ 18798 h 43563"/>
                  <a:gd name="connsiteX4" fmla="*/ 4407 w 32982"/>
                  <a:gd name="connsiteY4" fmla="*/ 35943 h 43563"/>
                  <a:gd name="connsiteX5" fmla="*/ 5360 w 32982"/>
                  <a:gd name="connsiteY5" fmla="*/ 38801 h 43563"/>
                  <a:gd name="connsiteX6" fmla="*/ 8217 w 32982"/>
                  <a:gd name="connsiteY6" fmla="*/ 39753 h 43563"/>
                  <a:gd name="connsiteX7" fmla="*/ 11075 w 32982"/>
                  <a:gd name="connsiteY7" fmla="*/ 41658 h 43563"/>
                  <a:gd name="connsiteX8" fmla="*/ 17742 w 32982"/>
                  <a:gd name="connsiteY8" fmla="*/ 43563 h 43563"/>
                  <a:gd name="connsiteX9" fmla="*/ 25362 w 32982"/>
                  <a:gd name="connsiteY9" fmla="*/ 42611 h 43563"/>
                  <a:gd name="connsiteX10" fmla="*/ 26315 w 32982"/>
                  <a:gd name="connsiteY10" fmla="*/ 39753 h 43563"/>
                  <a:gd name="connsiteX11" fmla="*/ 29172 w 32982"/>
                  <a:gd name="connsiteY11" fmla="*/ 36896 h 43563"/>
                  <a:gd name="connsiteX12" fmla="*/ 32030 w 32982"/>
                  <a:gd name="connsiteY12" fmla="*/ 31181 h 43563"/>
                  <a:gd name="connsiteX13" fmla="*/ 32982 w 32982"/>
                  <a:gd name="connsiteY13" fmla="*/ 28323 h 43563"/>
                  <a:gd name="connsiteX14" fmla="*/ 31077 w 32982"/>
                  <a:gd name="connsiteY14" fmla="*/ 14036 h 43563"/>
                  <a:gd name="connsiteX15" fmla="*/ 30125 w 32982"/>
                  <a:gd name="connsiteY15" fmla="*/ 11178 h 43563"/>
                  <a:gd name="connsiteX16" fmla="*/ 28220 w 32982"/>
                  <a:gd name="connsiteY16" fmla="*/ 8321 h 43563"/>
                  <a:gd name="connsiteX17" fmla="*/ 24410 w 32982"/>
                  <a:gd name="connsiteY17" fmla="*/ 6416 h 43563"/>
                  <a:gd name="connsiteX18" fmla="*/ 18695 w 32982"/>
                  <a:gd name="connsiteY18" fmla="*/ 4511 h 43563"/>
                  <a:gd name="connsiteX19" fmla="*/ 17742 w 32982"/>
                  <a:gd name="connsiteY19" fmla="*/ 1653 h 43563"/>
                  <a:gd name="connsiteX20" fmla="*/ 12027 w 32982"/>
                  <a:gd name="connsiteY20" fmla="*/ 701 h 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982" h="43563">
                    <a:moveTo>
                      <a:pt x="12027" y="701"/>
                    </a:moveTo>
                    <a:lnTo>
                      <a:pt x="12027" y="701"/>
                    </a:lnTo>
                    <a:cubicBezTo>
                      <a:pt x="8217" y="1336"/>
                      <a:pt x="2881" y="-509"/>
                      <a:pt x="597" y="2606"/>
                    </a:cubicBezTo>
                    <a:cubicBezTo>
                      <a:pt x="-1168" y="5013"/>
                      <a:pt x="1438" y="14539"/>
                      <a:pt x="2502" y="18798"/>
                    </a:cubicBezTo>
                    <a:cubicBezTo>
                      <a:pt x="3137" y="24513"/>
                      <a:pt x="3594" y="30251"/>
                      <a:pt x="4407" y="35943"/>
                    </a:cubicBezTo>
                    <a:cubicBezTo>
                      <a:pt x="4549" y="36937"/>
                      <a:pt x="4650" y="38091"/>
                      <a:pt x="5360" y="38801"/>
                    </a:cubicBezTo>
                    <a:cubicBezTo>
                      <a:pt x="6070" y="39511"/>
                      <a:pt x="7265" y="39436"/>
                      <a:pt x="8217" y="39753"/>
                    </a:cubicBezTo>
                    <a:cubicBezTo>
                      <a:pt x="9170" y="40388"/>
                      <a:pt x="10051" y="41146"/>
                      <a:pt x="11075" y="41658"/>
                    </a:cubicBezTo>
                    <a:cubicBezTo>
                      <a:pt x="12446" y="42344"/>
                      <a:pt x="16515" y="43256"/>
                      <a:pt x="17742" y="43563"/>
                    </a:cubicBezTo>
                    <a:cubicBezTo>
                      <a:pt x="20282" y="43246"/>
                      <a:pt x="23023" y="43651"/>
                      <a:pt x="25362" y="42611"/>
                    </a:cubicBezTo>
                    <a:cubicBezTo>
                      <a:pt x="26280" y="42203"/>
                      <a:pt x="25758" y="40589"/>
                      <a:pt x="26315" y="39753"/>
                    </a:cubicBezTo>
                    <a:cubicBezTo>
                      <a:pt x="27062" y="38632"/>
                      <a:pt x="28220" y="37848"/>
                      <a:pt x="29172" y="36896"/>
                    </a:cubicBezTo>
                    <a:cubicBezTo>
                      <a:pt x="31570" y="29705"/>
                      <a:pt x="28334" y="38575"/>
                      <a:pt x="32030" y="31181"/>
                    </a:cubicBezTo>
                    <a:cubicBezTo>
                      <a:pt x="32479" y="30283"/>
                      <a:pt x="32665" y="29276"/>
                      <a:pt x="32982" y="28323"/>
                    </a:cubicBezTo>
                    <a:cubicBezTo>
                      <a:pt x="32347" y="23561"/>
                      <a:pt x="31867" y="18775"/>
                      <a:pt x="31077" y="14036"/>
                    </a:cubicBezTo>
                    <a:cubicBezTo>
                      <a:pt x="30912" y="13046"/>
                      <a:pt x="30574" y="12076"/>
                      <a:pt x="30125" y="11178"/>
                    </a:cubicBezTo>
                    <a:cubicBezTo>
                      <a:pt x="29613" y="10154"/>
                      <a:pt x="29099" y="9054"/>
                      <a:pt x="28220" y="8321"/>
                    </a:cubicBezTo>
                    <a:cubicBezTo>
                      <a:pt x="27129" y="7412"/>
                      <a:pt x="25728" y="6943"/>
                      <a:pt x="24410" y="6416"/>
                    </a:cubicBezTo>
                    <a:cubicBezTo>
                      <a:pt x="22546" y="5670"/>
                      <a:pt x="18695" y="4511"/>
                      <a:pt x="18695" y="4511"/>
                    </a:cubicBezTo>
                    <a:cubicBezTo>
                      <a:pt x="18377" y="3558"/>
                      <a:pt x="18603" y="2170"/>
                      <a:pt x="17742" y="1653"/>
                    </a:cubicBezTo>
                    <a:cubicBezTo>
                      <a:pt x="12478" y="-1505"/>
                      <a:pt x="12979" y="860"/>
                      <a:pt x="12027" y="70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52" name="Freeform: Shape 151">
                <a:extLst>
                  <a:ext uri="{FF2B5EF4-FFF2-40B4-BE49-F238E27FC236}">
                    <a16:creationId xmlns:a16="http://schemas.microsoft.com/office/drawing/2014/main" id="{010CD477-F29F-43B6-AD3B-072E20647DE0}"/>
                  </a:ext>
                </a:extLst>
              </p:cNvPr>
              <p:cNvSpPr/>
              <p:nvPr/>
            </p:nvSpPr>
            <p:spPr>
              <a:xfrm>
                <a:off x="2511479" y="3600343"/>
                <a:ext cx="32982" cy="43563"/>
              </a:xfrm>
              <a:custGeom>
                <a:avLst/>
                <a:gdLst>
                  <a:gd name="connsiteX0" fmla="*/ 12027 w 32982"/>
                  <a:gd name="connsiteY0" fmla="*/ 701 h 43563"/>
                  <a:gd name="connsiteX1" fmla="*/ 12027 w 32982"/>
                  <a:gd name="connsiteY1" fmla="*/ 701 h 43563"/>
                  <a:gd name="connsiteX2" fmla="*/ 597 w 32982"/>
                  <a:gd name="connsiteY2" fmla="*/ 2606 h 43563"/>
                  <a:gd name="connsiteX3" fmla="*/ 2502 w 32982"/>
                  <a:gd name="connsiteY3" fmla="*/ 18798 h 43563"/>
                  <a:gd name="connsiteX4" fmla="*/ 4407 w 32982"/>
                  <a:gd name="connsiteY4" fmla="*/ 35943 h 43563"/>
                  <a:gd name="connsiteX5" fmla="*/ 5360 w 32982"/>
                  <a:gd name="connsiteY5" fmla="*/ 38801 h 43563"/>
                  <a:gd name="connsiteX6" fmla="*/ 8217 w 32982"/>
                  <a:gd name="connsiteY6" fmla="*/ 39753 h 43563"/>
                  <a:gd name="connsiteX7" fmla="*/ 11075 w 32982"/>
                  <a:gd name="connsiteY7" fmla="*/ 41658 h 43563"/>
                  <a:gd name="connsiteX8" fmla="*/ 17742 w 32982"/>
                  <a:gd name="connsiteY8" fmla="*/ 43563 h 43563"/>
                  <a:gd name="connsiteX9" fmla="*/ 25362 w 32982"/>
                  <a:gd name="connsiteY9" fmla="*/ 42611 h 43563"/>
                  <a:gd name="connsiteX10" fmla="*/ 26315 w 32982"/>
                  <a:gd name="connsiteY10" fmla="*/ 39753 h 43563"/>
                  <a:gd name="connsiteX11" fmla="*/ 29172 w 32982"/>
                  <a:gd name="connsiteY11" fmla="*/ 36896 h 43563"/>
                  <a:gd name="connsiteX12" fmla="*/ 32030 w 32982"/>
                  <a:gd name="connsiteY12" fmla="*/ 31181 h 43563"/>
                  <a:gd name="connsiteX13" fmla="*/ 32982 w 32982"/>
                  <a:gd name="connsiteY13" fmla="*/ 28323 h 43563"/>
                  <a:gd name="connsiteX14" fmla="*/ 31077 w 32982"/>
                  <a:gd name="connsiteY14" fmla="*/ 14036 h 43563"/>
                  <a:gd name="connsiteX15" fmla="*/ 30125 w 32982"/>
                  <a:gd name="connsiteY15" fmla="*/ 11178 h 43563"/>
                  <a:gd name="connsiteX16" fmla="*/ 28220 w 32982"/>
                  <a:gd name="connsiteY16" fmla="*/ 8321 h 43563"/>
                  <a:gd name="connsiteX17" fmla="*/ 24410 w 32982"/>
                  <a:gd name="connsiteY17" fmla="*/ 6416 h 43563"/>
                  <a:gd name="connsiteX18" fmla="*/ 18695 w 32982"/>
                  <a:gd name="connsiteY18" fmla="*/ 4511 h 43563"/>
                  <a:gd name="connsiteX19" fmla="*/ 17742 w 32982"/>
                  <a:gd name="connsiteY19" fmla="*/ 1653 h 43563"/>
                  <a:gd name="connsiteX20" fmla="*/ 12027 w 32982"/>
                  <a:gd name="connsiteY20" fmla="*/ 701 h 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982" h="43563">
                    <a:moveTo>
                      <a:pt x="12027" y="701"/>
                    </a:moveTo>
                    <a:lnTo>
                      <a:pt x="12027" y="701"/>
                    </a:lnTo>
                    <a:cubicBezTo>
                      <a:pt x="8217" y="1336"/>
                      <a:pt x="2881" y="-509"/>
                      <a:pt x="597" y="2606"/>
                    </a:cubicBezTo>
                    <a:cubicBezTo>
                      <a:pt x="-1168" y="5013"/>
                      <a:pt x="1438" y="14539"/>
                      <a:pt x="2502" y="18798"/>
                    </a:cubicBezTo>
                    <a:cubicBezTo>
                      <a:pt x="3137" y="24513"/>
                      <a:pt x="3594" y="30251"/>
                      <a:pt x="4407" y="35943"/>
                    </a:cubicBezTo>
                    <a:cubicBezTo>
                      <a:pt x="4549" y="36937"/>
                      <a:pt x="4650" y="38091"/>
                      <a:pt x="5360" y="38801"/>
                    </a:cubicBezTo>
                    <a:cubicBezTo>
                      <a:pt x="6070" y="39511"/>
                      <a:pt x="7265" y="39436"/>
                      <a:pt x="8217" y="39753"/>
                    </a:cubicBezTo>
                    <a:cubicBezTo>
                      <a:pt x="9170" y="40388"/>
                      <a:pt x="10051" y="41146"/>
                      <a:pt x="11075" y="41658"/>
                    </a:cubicBezTo>
                    <a:cubicBezTo>
                      <a:pt x="12446" y="42344"/>
                      <a:pt x="16515" y="43256"/>
                      <a:pt x="17742" y="43563"/>
                    </a:cubicBezTo>
                    <a:cubicBezTo>
                      <a:pt x="20282" y="43246"/>
                      <a:pt x="23023" y="43651"/>
                      <a:pt x="25362" y="42611"/>
                    </a:cubicBezTo>
                    <a:cubicBezTo>
                      <a:pt x="26280" y="42203"/>
                      <a:pt x="25758" y="40589"/>
                      <a:pt x="26315" y="39753"/>
                    </a:cubicBezTo>
                    <a:cubicBezTo>
                      <a:pt x="27062" y="38632"/>
                      <a:pt x="28220" y="37848"/>
                      <a:pt x="29172" y="36896"/>
                    </a:cubicBezTo>
                    <a:cubicBezTo>
                      <a:pt x="31570" y="29705"/>
                      <a:pt x="28334" y="38575"/>
                      <a:pt x="32030" y="31181"/>
                    </a:cubicBezTo>
                    <a:cubicBezTo>
                      <a:pt x="32479" y="30283"/>
                      <a:pt x="32665" y="29276"/>
                      <a:pt x="32982" y="28323"/>
                    </a:cubicBezTo>
                    <a:cubicBezTo>
                      <a:pt x="32347" y="23561"/>
                      <a:pt x="31867" y="18775"/>
                      <a:pt x="31077" y="14036"/>
                    </a:cubicBezTo>
                    <a:cubicBezTo>
                      <a:pt x="30912" y="13046"/>
                      <a:pt x="30574" y="12076"/>
                      <a:pt x="30125" y="11178"/>
                    </a:cubicBezTo>
                    <a:cubicBezTo>
                      <a:pt x="29613" y="10154"/>
                      <a:pt x="29099" y="9054"/>
                      <a:pt x="28220" y="8321"/>
                    </a:cubicBezTo>
                    <a:cubicBezTo>
                      <a:pt x="27129" y="7412"/>
                      <a:pt x="25728" y="6943"/>
                      <a:pt x="24410" y="6416"/>
                    </a:cubicBezTo>
                    <a:cubicBezTo>
                      <a:pt x="22546" y="5670"/>
                      <a:pt x="18695" y="4511"/>
                      <a:pt x="18695" y="4511"/>
                    </a:cubicBezTo>
                    <a:cubicBezTo>
                      <a:pt x="18377" y="3558"/>
                      <a:pt x="18603" y="2170"/>
                      <a:pt x="17742" y="1653"/>
                    </a:cubicBezTo>
                    <a:cubicBezTo>
                      <a:pt x="12478" y="-1505"/>
                      <a:pt x="12979" y="860"/>
                      <a:pt x="12027" y="70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53" name="Freeform: Shape 152">
                <a:extLst>
                  <a:ext uri="{FF2B5EF4-FFF2-40B4-BE49-F238E27FC236}">
                    <a16:creationId xmlns:a16="http://schemas.microsoft.com/office/drawing/2014/main" id="{DD660E40-677C-439B-ADFE-C252AF89DBF7}"/>
                  </a:ext>
                </a:extLst>
              </p:cNvPr>
              <p:cNvSpPr/>
              <p:nvPr/>
            </p:nvSpPr>
            <p:spPr>
              <a:xfrm>
                <a:off x="2648278" y="3676470"/>
                <a:ext cx="58373" cy="48615"/>
              </a:xfrm>
              <a:custGeom>
                <a:avLst/>
                <a:gdLst>
                  <a:gd name="connsiteX0" fmla="*/ 12027 w 32982"/>
                  <a:gd name="connsiteY0" fmla="*/ 701 h 43563"/>
                  <a:gd name="connsiteX1" fmla="*/ 12027 w 32982"/>
                  <a:gd name="connsiteY1" fmla="*/ 701 h 43563"/>
                  <a:gd name="connsiteX2" fmla="*/ 597 w 32982"/>
                  <a:gd name="connsiteY2" fmla="*/ 2606 h 43563"/>
                  <a:gd name="connsiteX3" fmla="*/ 2502 w 32982"/>
                  <a:gd name="connsiteY3" fmla="*/ 18798 h 43563"/>
                  <a:gd name="connsiteX4" fmla="*/ 4407 w 32982"/>
                  <a:gd name="connsiteY4" fmla="*/ 35943 h 43563"/>
                  <a:gd name="connsiteX5" fmla="*/ 5360 w 32982"/>
                  <a:gd name="connsiteY5" fmla="*/ 38801 h 43563"/>
                  <a:gd name="connsiteX6" fmla="*/ 8217 w 32982"/>
                  <a:gd name="connsiteY6" fmla="*/ 39753 h 43563"/>
                  <a:gd name="connsiteX7" fmla="*/ 11075 w 32982"/>
                  <a:gd name="connsiteY7" fmla="*/ 41658 h 43563"/>
                  <a:gd name="connsiteX8" fmla="*/ 17742 w 32982"/>
                  <a:gd name="connsiteY8" fmla="*/ 43563 h 43563"/>
                  <a:gd name="connsiteX9" fmla="*/ 25362 w 32982"/>
                  <a:gd name="connsiteY9" fmla="*/ 42611 h 43563"/>
                  <a:gd name="connsiteX10" fmla="*/ 26315 w 32982"/>
                  <a:gd name="connsiteY10" fmla="*/ 39753 h 43563"/>
                  <a:gd name="connsiteX11" fmla="*/ 29172 w 32982"/>
                  <a:gd name="connsiteY11" fmla="*/ 36896 h 43563"/>
                  <a:gd name="connsiteX12" fmla="*/ 32030 w 32982"/>
                  <a:gd name="connsiteY12" fmla="*/ 31181 h 43563"/>
                  <a:gd name="connsiteX13" fmla="*/ 32982 w 32982"/>
                  <a:gd name="connsiteY13" fmla="*/ 28323 h 43563"/>
                  <a:gd name="connsiteX14" fmla="*/ 31077 w 32982"/>
                  <a:gd name="connsiteY14" fmla="*/ 14036 h 43563"/>
                  <a:gd name="connsiteX15" fmla="*/ 30125 w 32982"/>
                  <a:gd name="connsiteY15" fmla="*/ 11178 h 43563"/>
                  <a:gd name="connsiteX16" fmla="*/ 28220 w 32982"/>
                  <a:gd name="connsiteY16" fmla="*/ 8321 h 43563"/>
                  <a:gd name="connsiteX17" fmla="*/ 24410 w 32982"/>
                  <a:gd name="connsiteY17" fmla="*/ 6416 h 43563"/>
                  <a:gd name="connsiteX18" fmla="*/ 18695 w 32982"/>
                  <a:gd name="connsiteY18" fmla="*/ 4511 h 43563"/>
                  <a:gd name="connsiteX19" fmla="*/ 17742 w 32982"/>
                  <a:gd name="connsiteY19" fmla="*/ 1653 h 43563"/>
                  <a:gd name="connsiteX20" fmla="*/ 12027 w 32982"/>
                  <a:gd name="connsiteY20" fmla="*/ 701 h 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982" h="43563">
                    <a:moveTo>
                      <a:pt x="12027" y="701"/>
                    </a:moveTo>
                    <a:lnTo>
                      <a:pt x="12027" y="701"/>
                    </a:lnTo>
                    <a:cubicBezTo>
                      <a:pt x="8217" y="1336"/>
                      <a:pt x="2881" y="-509"/>
                      <a:pt x="597" y="2606"/>
                    </a:cubicBezTo>
                    <a:cubicBezTo>
                      <a:pt x="-1168" y="5013"/>
                      <a:pt x="1438" y="14539"/>
                      <a:pt x="2502" y="18798"/>
                    </a:cubicBezTo>
                    <a:cubicBezTo>
                      <a:pt x="3137" y="24513"/>
                      <a:pt x="3594" y="30251"/>
                      <a:pt x="4407" y="35943"/>
                    </a:cubicBezTo>
                    <a:cubicBezTo>
                      <a:pt x="4549" y="36937"/>
                      <a:pt x="4650" y="38091"/>
                      <a:pt x="5360" y="38801"/>
                    </a:cubicBezTo>
                    <a:cubicBezTo>
                      <a:pt x="6070" y="39511"/>
                      <a:pt x="7265" y="39436"/>
                      <a:pt x="8217" y="39753"/>
                    </a:cubicBezTo>
                    <a:cubicBezTo>
                      <a:pt x="9170" y="40388"/>
                      <a:pt x="10051" y="41146"/>
                      <a:pt x="11075" y="41658"/>
                    </a:cubicBezTo>
                    <a:cubicBezTo>
                      <a:pt x="12446" y="42344"/>
                      <a:pt x="16515" y="43256"/>
                      <a:pt x="17742" y="43563"/>
                    </a:cubicBezTo>
                    <a:cubicBezTo>
                      <a:pt x="20282" y="43246"/>
                      <a:pt x="23023" y="43651"/>
                      <a:pt x="25362" y="42611"/>
                    </a:cubicBezTo>
                    <a:cubicBezTo>
                      <a:pt x="26280" y="42203"/>
                      <a:pt x="25758" y="40589"/>
                      <a:pt x="26315" y="39753"/>
                    </a:cubicBezTo>
                    <a:cubicBezTo>
                      <a:pt x="27062" y="38632"/>
                      <a:pt x="28220" y="37848"/>
                      <a:pt x="29172" y="36896"/>
                    </a:cubicBezTo>
                    <a:cubicBezTo>
                      <a:pt x="31570" y="29705"/>
                      <a:pt x="28334" y="38575"/>
                      <a:pt x="32030" y="31181"/>
                    </a:cubicBezTo>
                    <a:cubicBezTo>
                      <a:pt x="32479" y="30283"/>
                      <a:pt x="32665" y="29276"/>
                      <a:pt x="32982" y="28323"/>
                    </a:cubicBezTo>
                    <a:cubicBezTo>
                      <a:pt x="32347" y="23561"/>
                      <a:pt x="31867" y="18775"/>
                      <a:pt x="31077" y="14036"/>
                    </a:cubicBezTo>
                    <a:cubicBezTo>
                      <a:pt x="30912" y="13046"/>
                      <a:pt x="30574" y="12076"/>
                      <a:pt x="30125" y="11178"/>
                    </a:cubicBezTo>
                    <a:cubicBezTo>
                      <a:pt x="29613" y="10154"/>
                      <a:pt x="29099" y="9054"/>
                      <a:pt x="28220" y="8321"/>
                    </a:cubicBezTo>
                    <a:cubicBezTo>
                      <a:pt x="27129" y="7412"/>
                      <a:pt x="25728" y="6943"/>
                      <a:pt x="24410" y="6416"/>
                    </a:cubicBezTo>
                    <a:cubicBezTo>
                      <a:pt x="22546" y="5670"/>
                      <a:pt x="18695" y="4511"/>
                      <a:pt x="18695" y="4511"/>
                    </a:cubicBezTo>
                    <a:cubicBezTo>
                      <a:pt x="18377" y="3558"/>
                      <a:pt x="18603" y="2170"/>
                      <a:pt x="17742" y="1653"/>
                    </a:cubicBezTo>
                    <a:cubicBezTo>
                      <a:pt x="12478" y="-1505"/>
                      <a:pt x="12979" y="860"/>
                      <a:pt x="12027" y="70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54" name="Freeform: Shape 153">
                <a:extLst>
                  <a:ext uri="{FF2B5EF4-FFF2-40B4-BE49-F238E27FC236}">
                    <a16:creationId xmlns:a16="http://schemas.microsoft.com/office/drawing/2014/main" id="{48202D60-574A-4E91-A624-EB16DEF18E2A}"/>
                  </a:ext>
                </a:extLst>
              </p:cNvPr>
              <p:cNvSpPr/>
              <p:nvPr/>
            </p:nvSpPr>
            <p:spPr>
              <a:xfrm>
                <a:off x="2716844" y="3733990"/>
                <a:ext cx="32982" cy="43563"/>
              </a:xfrm>
              <a:custGeom>
                <a:avLst/>
                <a:gdLst>
                  <a:gd name="connsiteX0" fmla="*/ 12027 w 32982"/>
                  <a:gd name="connsiteY0" fmla="*/ 701 h 43563"/>
                  <a:gd name="connsiteX1" fmla="*/ 12027 w 32982"/>
                  <a:gd name="connsiteY1" fmla="*/ 701 h 43563"/>
                  <a:gd name="connsiteX2" fmla="*/ 597 w 32982"/>
                  <a:gd name="connsiteY2" fmla="*/ 2606 h 43563"/>
                  <a:gd name="connsiteX3" fmla="*/ 2502 w 32982"/>
                  <a:gd name="connsiteY3" fmla="*/ 18798 h 43563"/>
                  <a:gd name="connsiteX4" fmla="*/ 4407 w 32982"/>
                  <a:gd name="connsiteY4" fmla="*/ 35943 h 43563"/>
                  <a:gd name="connsiteX5" fmla="*/ 5360 w 32982"/>
                  <a:gd name="connsiteY5" fmla="*/ 38801 h 43563"/>
                  <a:gd name="connsiteX6" fmla="*/ 8217 w 32982"/>
                  <a:gd name="connsiteY6" fmla="*/ 39753 h 43563"/>
                  <a:gd name="connsiteX7" fmla="*/ 11075 w 32982"/>
                  <a:gd name="connsiteY7" fmla="*/ 41658 h 43563"/>
                  <a:gd name="connsiteX8" fmla="*/ 17742 w 32982"/>
                  <a:gd name="connsiteY8" fmla="*/ 43563 h 43563"/>
                  <a:gd name="connsiteX9" fmla="*/ 25362 w 32982"/>
                  <a:gd name="connsiteY9" fmla="*/ 42611 h 43563"/>
                  <a:gd name="connsiteX10" fmla="*/ 26315 w 32982"/>
                  <a:gd name="connsiteY10" fmla="*/ 39753 h 43563"/>
                  <a:gd name="connsiteX11" fmla="*/ 29172 w 32982"/>
                  <a:gd name="connsiteY11" fmla="*/ 36896 h 43563"/>
                  <a:gd name="connsiteX12" fmla="*/ 32030 w 32982"/>
                  <a:gd name="connsiteY12" fmla="*/ 31181 h 43563"/>
                  <a:gd name="connsiteX13" fmla="*/ 32982 w 32982"/>
                  <a:gd name="connsiteY13" fmla="*/ 28323 h 43563"/>
                  <a:gd name="connsiteX14" fmla="*/ 31077 w 32982"/>
                  <a:gd name="connsiteY14" fmla="*/ 14036 h 43563"/>
                  <a:gd name="connsiteX15" fmla="*/ 30125 w 32982"/>
                  <a:gd name="connsiteY15" fmla="*/ 11178 h 43563"/>
                  <a:gd name="connsiteX16" fmla="*/ 28220 w 32982"/>
                  <a:gd name="connsiteY16" fmla="*/ 8321 h 43563"/>
                  <a:gd name="connsiteX17" fmla="*/ 24410 w 32982"/>
                  <a:gd name="connsiteY17" fmla="*/ 6416 h 43563"/>
                  <a:gd name="connsiteX18" fmla="*/ 18695 w 32982"/>
                  <a:gd name="connsiteY18" fmla="*/ 4511 h 43563"/>
                  <a:gd name="connsiteX19" fmla="*/ 17742 w 32982"/>
                  <a:gd name="connsiteY19" fmla="*/ 1653 h 43563"/>
                  <a:gd name="connsiteX20" fmla="*/ 12027 w 32982"/>
                  <a:gd name="connsiteY20" fmla="*/ 701 h 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982" h="43563">
                    <a:moveTo>
                      <a:pt x="12027" y="701"/>
                    </a:moveTo>
                    <a:lnTo>
                      <a:pt x="12027" y="701"/>
                    </a:lnTo>
                    <a:cubicBezTo>
                      <a:pt x="8217" y="1336"/>
                      <a:pt x="2881" y="-509"/>
                      <a:pt x="597" y="2606"/>
                    </a:cubicBezTo>
                    <a:cubicBezTo>
                      <a:pt x="-1168" y="5013"/>
                      <a:pt x="1438" y="14539"/>
                      <a:pt x="2502" y="18798"/>
                    </a:cubicBezTo>
                    <a:cubicBezTo>
                      <a:pt x="3137" y="24513"/>
                      <a:pt x="3594" y="30251"/>
                      <a:pt x="4407" y="35943"/>
                    </a:cubicBezTo>
                    <a:cubicBezTo>
                      <a:pt x="4549" y="36937"/>
                      <a:pt x="4650" y="38091"/>
                      <a:pt x="5360" y="38801"/>
                    </a:cubicBezTo>
                    <a:cubicBezTo>
                      <a:pt x="6070" y="39511"/>
                      <a:pt x="7265" y="39436"/>
                      <a:pt x="8217" y="39753"/>
                    </a:cubicBezTo>
                    <a:cubicBezTo>
                      <a:pt x="9170" y="40388"/>
                      <a:pt x="10051" y="41146"/>
                      <a:pt x="11075" y="41658"/>
                    </a:cubicBezTo>
                    <a:cubicBezTo>
                      <a:pt x="12446" y="42344"/>
                      <a:pt x="16515" y="43256"/>
                      <a:pt x="17742" y="43563"/>
                    </a:cubicBezTo>
                    <a:cubicBezTo>
                      <a:pt x="20282" y="43246"/>
                      <a:pt x="23023" y="43651"/>
                      <a:pt x="25362" y="42611"/>
                    </a:cubicBezTo>
                    <a:cubicBezTo>
                      <a:pt x="26280" y="42203"/>
                      <a:pt x="25758" y="40589"/>
                      <a:pt x="26315" y="39753"/>
                    </a:cubicBezTo>
                    <a:cubicBezTo>
                      <a:pt x="27062" y="38632"/>
                      <a:pt x="28220" y="37848"/>
                      <a:pt x="29172" y="36896"/>
                    </a:cubicBezTo>
                    <a:cubicBezTo>
                      <a:pt x="31570" y="29705"/>
                      <a:pt x="28334" y="38575"/>
                      <a:pt x="32030" y="31181"/>
                    </a:cubicBezTo>
                    <a:cubicBezTo>
                      <a:pt x="32479" y="30283"/>
                      <a:pt x="32665" y="29276"/>
                      <a:pt x="32982" y="28323"/>
                    </a:cubicBezTo>
                    <a:cubicBezTo>
                      <a:pt x="32347" y="23561"/>
                      <a:pt x="31867" y="18775"/>
                      <a:pt x="31077" y="14036"/>
                    </a:cubicBezTo>
                    <a:cubicBezTo>
                      <a:pt x="30912" y="13046"/>
                      <a:pt x="30574" y="12076"/>
                      <a:pt x="30125" y="11178"/>
                    </a:cubicBezTo>
                    <a:cubicBezTo>
                      <a:pt x="29613" y="10154"/>
                      <a:pt x="29099" y="9054"/>
                      <a:pt x="28220" y="8321"/>
                    </a:cubicBezTo>
                    <a:cubicBezTo>
                      <a:pt x="27129" y="7412"/>
                      <a:pt x="25728" y="6943"/>
                      <a:pt x="24410" y="6416"/>
                    </a:cubicBezTo>
                    <a:cubicBezTo>
                      <a:pt x="22546" y="5670"/>
                      <a:pt x="18695" y="4511"/>
                      <a:pt x="18695" y="4511"/>
                    </a:cubicBezTo>
                    <a:cubicBezTo>
                      <a:pt x="18377" y="3558"/>
                      <a:pt x="18603" y="2170"/>
                      <a:pt x="17742" y="1653"/>
                    </a:cubicBezTo>
                    <a:cubicBezTo>
                      <a:pt x="12478" y="-1505"/>
                      <a:pt x="12979" y="860"/>
                      <a:pt x="12027" y="70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55" name="Freeform: Shape 154">
                <a:extLst>
                  <a:ext uri="{FF2B5EF4-FFF2-40B4-BE49-F238E27FC236}">
                    <a16:creationId xmlns:a16="http://schemas.microsoft.com/office/drawing/2014/main" id="{83A9E049-4B8B-44AB-8A14-F6B0645F6725}"/>
                  </a:ext>
                </a:extLst>
              </p:cNvPr>
              <p:cNvSpPr/>
              <p:nvPr/>
            </p:nvSpPr>
            <p:spPr>
              <a:xfrm rot="16876890">
                <a:off x="2400888" y="3704075"/>
                <a:ext cx="32982" cy="43563"/>
              </a:xfrm>
              <a:custGeom>
                <a:avLst/>
                <a:gdLst>
                  <a:gd name="connsiteX0" fmla="*/ 12027 w 32982"/>
                  <a:gd name="connsiteY0" fmla="*/ 701 h 43563"/>
                  <a:gd name="connsiteX1" fmla="*/ 12027 w 32982"/>
                  <a:gd name="connsiteY1" fmla="*/ 701 h 43563"/>
                  <a:gd name="connsiteX2" fmla="*/ 597 w 32982"/>
                  <a:gd name="connsiteY2" fmla="*/ 2606 h 43563"/>
                  <a:gd name="connsiteX3" fmla="*/ 2502 w 32982"/>
                  <a:gd name="connsiteY3" fmla="*/ 18798 h 43563"/>
                  <a:gd name="connsiteX4" fmla="*/ 4407 w 32982"/>
                  <a:gd name="connsiteY4" fmla="*/ 35943 h 43563"/>
                  <a:gd name="connsiteX5" fmla="*/ 5360 w 32982"/>
                  <a:gd name="connsiteY5" fmla="*/ 38801 h 43563"/>
                  <a:gd name="connsiteX6" fmla="*/ 8217 w 32982"/>
                  <a:gd name="connsiteY6" fmla="*/ 39753 h 43563"/>
                  <a:gd name="connsiteX7" fmla="*/ 11075 w 32982"/>
                  <a:gd name="connsiteY7" fmla="*/ 41658 h 43563"/>
                  <a:gd name="connsiteX8" fmla="*/ 17742 w 32982"/>
                  <a:gd name="connsiteY8" fmla="*/ 43563 h 43563"/>
                  <a:gd name="connsiteX9" fmla="*/ 25362 w 32982"/>
                  <a:gd name="connsiteY9" fmla="*/ 42611 h 43563"/>
                  <a:gd name="connsiteX10" fmla="*/ 26315 w 32982"/>
                  <a:gd name="connsiteY10" fmla="*/ 39753 h 43563"/>
                  <a:gd name="connsiteX11" fmla="*/ 29172 w 32982"/>
                  <a:gd name="connsiteY11" fmla="*/ 36896 h 43563"/>
                  <a:gd name="connsiteX12" fmla="*/ 32030 w 32982"/>
                  <a:gd name="connsiteY12" fmla="*/ 31181 h 43563"/>
                  <a:gd name="connsiteX13" fmla="*/ 32982 w 32982"/>
                  <a:gd name="connsiteY13" fmla="*/ 28323 h 43563"/>
                  <a:gd name="connsiteX14" fmla="*/ 31077 w 32982"/>
                  <a:gd name="connsiteY14" fmla="*/ 14036 h 43563"/>
                  <a:gd name="connsiteX15" fmla="*/ 30125 w 32982"/>
                  <a:gd name="connsiteY15" fmla="*/ 11178 h 43563"/>
                  <a:gd name="connsiteX16" fmla="*/ 28220 w 32982"/>
                  <a:gd name="connsiteY16" fmla="*/ 8321 h 43563"/>
                  <a:gd name="connsiteX17" fmla="*/ 24410 w 32982"/>
                  <a:gd name="connsiteY17" fmla="*/ 6416 h 43563"/>
                  <a:gd name="connsiteX18" fmla="*/ 18695 w 32982"/>
                  <a:gd name="connsiteY18" fmla="*/ 4511 h 43563"/>
                  <a:gd name="connsiteX19" fmla="*/ 17742 w 32982"/>
                  <a:gd name="connsiteY19" fmla="*/ 1653 h 43563"/>
                  <a:gd name="connsiteX20" fmla="*/ 12027 w 32982"/>
                  <a:gd name="connsiteY20" fmla="*/ 701 h 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982" h="43563">
                    <a:moveTo>
                      <a:pt x="12027" y="701"/>
                    </a:moveTo>
                    <a:lnTo>
                      <a:pt x="12027" y="701"/>
                    </a:lnTo>
                    <a:cubicBezTo>
                      <a:pt x="8217" y="1336"/>
                      <a:pt x="2881" y="-509"/>
                      <a:pt x="597" y="2606"/>
                    </a:cubicBezTo>
                    <a:cubicBezTo>
                      <a:pt x="-1168" y="5013"/>
                      <a:pt x="1438" y="14539"/>
                      <a:pt x="2502" y="18798"/>
                    </a:cubicBezTo>
                    <a:cubicBezTo>
                      <a:pt x="3137" y="24513"/>
                      <a:pt x="3594" y="30251"/>
                      <a:pt x="4407" y="35943"/>
                    </a:cubicBezTo>
                    <a:cubicBezTo>
                      <a:pt x="4549" y="36937"/>
                      <a:pt x="4650" y="38091"/>
                      <a:pt x="5360" y="38801"/>
                    </a:cubicBezTo>
                    <a:cubicBezTo>
                      <a:pt x="6070" y="39511"/>
                      <a:pt x="7265" y="39436"/>
                      <a:pt x="8217" y="39753"/>
                    </a:cubicBezTo>
                    <a:cubicBezTo>
                      <a:pt x="9170" y="40388"/>
                      <a:pt x="10051" y="41146"/>
                      <a:pt x="11075" y="41658"/>
                    </a:cubicBezTo>
                    <a:cubicBezTo>
                      <a:pt x="12446" y="42344"/>
                      <a:pt x="16515" y="43256"/>
                      <a:pt x="17742" y="43563"/>
                    </a:cubicBezTo>
                    <a:cubicBezTo>
                      <a:pt x="20282" y="43246"/>
                      <a:pt x="23023" y="43651"/>
                      <a:pt x="25362" y="42611"/>
                    </a:cubicBezTo>
                    <a:cubicBezTo>
                      <a:pt x="26280" y="42203"/>
                      <a:pt x="25758" y="40589"/>
                      <a:pt x="26315" y="39753"/>
                    </a:cubicBezTo>
                    <a:cubicBezTo>
                      <a:pt x="27062" y="38632"/>
                      <a:pt x="28220" y="37848"/>
                      <a:pt x="29172" y="36896"/>
                    </a:cubicBezTo>
                    <a:cubicBezTo>
                      <a:pt x="31570" y="29705"/>
                      <a:pt x="28334" y="38575"/>
                      <a:pt x="32030" y="31181"/>
                    </a:cubicBezTo>
                    <a:cubicBezTo>
                      <a:pt x="32479" y="30283"/>
                      <a:pt x="32665" y="29276"/>
                      <a:pt x="32982" y="28323"/>
                    </a:cubicBezTo>
                    <a:cubicBezTo>
                      <a:pt x="32347" y="23561"/>
                      <a:pt x="31867" y="18775"/>
                      <a:pt x="31077" y="14036"/>
                    </a:cubicBezTo>
                    <a:cubicBezTo>
                      <a:pt x="30912" y="13046"/>
                      <a:pt x="30574" y="12076"/>
                      <a:pt x="30125" y="11178"/>
                    </a:cubicBezTo>
                    <a:cubicBezTo>
                      <a:pt x="29613" y="10154"/>
                      <a:pt x="29099" y="9054"/>
                      <a:pt x="28220" y="8321"/>
                    </a:cubicBezTo>
                    <a:cubicBezTo>
                      <a:pt x="27129" y="7412"/>
                      <a:pt x="25728" y="6943"/>
                      <a:pt x="24410" y="6416"/>
                    </a:cubicBezTo>
                    <a:cubicBezTo>
                      <a:pt x="22546" y="5670"/>
                      <a:pt x="18695" y="4511"/>
                      <a:pt x="18695" y="4511"/>
                    </a:cubicBezTo>
                    <a:cubicBezTo>
                      <a:pt x="18377" y="3558"/>
                      <a:pt x="18603" y="2170"/>
                      <a:pt x="17742" y="1653"/>
                    </a:cubicBezTo>
                    <a:cubicBezTo>
                      <a:pt x="12478" y="-1505"/>
                      <a:pt x="12979" y="860"/>
                      <a:pt x="12027" y="70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sp>
          <p:nvSpPr>
            <p:cNvPr id="157" name="Freeform: Shape 156">
              <a:extLst>
                <a:ext uri="{FF2B5EF4-FFF2-40B4-BE49-F238E27FC236}">
                  <a16:creationId xmlns:a16="http://schemas.microsoft.com/office/drawing/2014/main" id="{B8AEC783-792E-46EE-B194-F474C9FDC177}"/>
                </a:ext>
              </a:extLst>
            </p:cNvPr>
            <p:cNvSpPr/>
            <p:nvPr/>
          </p:nvSpPr>
          <p:spPr>
            <a:xfrm>
              <a:off x="2675961" y="1520372"/>
              <a:ext cx="43485" cy="50285"/>
            </a:xfrm>
            <a:custGeom>
              <a:avLst/>
              <a:gdLst>
                <a:gd name="connsiteX0" fmla="*/ 48455 w 57980"/>
                <a:gd name="connsiteY0" fmla="*/ 23835 h 67047"/>
                <a:gd name="connsiteX1" fmla="*/ 48455 w 57980"/>
                <a:gd name="connsiteY1" fmla="*/ 23835 h 67047"/>
                <a:gd name="connsiteX2" fmla="*/ 38930 w 57980"/>
                <a:gd name="connsiteY2" fmla="*/ 4785 h 67047"/>
                <a:gd name="connsiteX3" fmla="*/ 7974 w 57980"/>
                <a:gd name="connsiteY3" fmla="*/ 2404 h 67047"/>
                <a:gd name="connsiteX4" fmla="*/ 830 w 57980"/>
                <a:gd name="connsiteY4" fmla="*/ 11929 h 67047"/>
                <a:gd name="connsiteX5" fmla="*/ 12736 w 57980"/>
                <a:gd name="connsiteY5" fmla="*/ 47648 h 67047"/>
                <a:gd name="connsiteX6" fmla="*/ 15118 w 57980"/>
                <a:gd name="connsiteY6" fmla="*/ 54791 h 67047"/>
                <a:gd name="connsiteX7" fmla="*/ 24643 w 57980"/>
                <a:gd name="connsiteY7" fmla="*/ 57173 h 67047"/>
                <a:gd name="connsiteX8" fmla="*/ 31786 w 57980"/>
                <a:gd name="connsiteY8" fmla="*/ 59554 h 67047"/>
                <a:gd name="connsiteX9" fmla="*/ 38930 w 57980"/>
                <a:gd name="connsiteY9" fmla="*/ 66698 h 67047"/>
                <a:gd name="connsiteX10" fmla="*/ 57980 w 57980"/>
                <a:gd name="connsiteY10" fmla="*/ 52410 h 67047"/>
                <a:gd name="connsiteX11" fmla="*/ 55599 w 57980"/>
                <a:gd name="connsiteY11" fmla="*/ 33360 h 67047"/>
                <a:gd name="connsiteX12" fmla="*/ 43693 w 57980"/>
                <a:gd name="connsiteY12" fmla="*/ 28598 h 67047"/>
                <a:gd name="connsiteX13" fmla="*/ 48455 w 57980"/>
                <a:gd name="connsiteY13" fmla="*/ 23835 h 6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980" h="67047">
                  <a:moveTo>
                    <a:pt x="48455" y="23835"/>
                  </a:moveTo>
                  <a:lnTo>
                    <a:pt x="48455" y="23835"/>
                  </a:lnTo>
                  <a:cubicBezTo>
                    <a:pt x="45280" y="17485"/>
                    <a:pt x="43679" y="10062"/>
                    <a:pt x="38930" y="4785"/>
                  </a:cubicBezTo>
                  <a:cubicBezTo>
                    <a:pt x="31350" y="-3637"/>
                    <a:pt x="15892" y="1414"/>
                    <a:pt x="7974" y="2404"/>
                  </a:cubicBezTo>
                  <a:cubicBezTo>
                    <a:pt x="5593" y="5579"/>
                    <a:pt x="1063" y="7967"/>
                    <a:pt x="830" y="11929"/>
                  </a:cubicBezTo>
                  <a:cubicBezTo>
                    <a:pt x="-886" y="41103"/>
                    <a:pt x="-1198" y="38357"/>
                    <a:pt x="12736" y="47648"/>
                  </a:cubicBezTo>
                  <a:cubicBezTo>
                    <a:pt x="13530" y="50029"/>
                    <a:pt x="13158" y="53223"/>
                    <a:pt x="15118" y="54791"/>
                  </a:cubicBezTo>
                  <a:cubicBezTo>
                    <a:pt x="17674" y="56835"/>
                    <a:pt x="21496" y="56274"/>
                    <a:pt x="24643" y="57173"/>
                  </a:cubicBezTo>
                  <a:cubicBezTo>
                    <a:pt x="27056" y="57863"/>
                    <a:pt x="29405" y="58760"/>
                    <a:pt x="31786" y="59554"/>
                  </a:cubicBezTo>
                  <a:cubicBezTo>
                    <a:pt x="34167" y="61935"/>
                    <a:pt x="35579" y="66363"/>
                    <a:pt x="38930" y="66698"/>
                  </a:cubicBezTo>
                  <a:cubicBezTo>
                    <a:pt x="56882" y="68493"/>
                    <a:pt x="55253" y="63318"/>
                    <a:pt x="57980" y="52410"/>
                  </a:cubicBezTo>
                  <a:cubicBezTo>
                    <a:pt x="57186" y="46060"/>
                    <a:pt x="58891" y="38847"/>
                    <a:pt x="55599" y="33360"/>
                  </a:cubicBezTo>
                  <a:cubicBezTo>
                    <a:pt x="53400" y="29695"/>
                    <a:pt x="46977" y="31334"/>
                    <a:pt x="43693" y="28598"/>
                  </a:cubicBezTo>
                  <a:cubicBezTo>
                    <a:pt x="40558" y="25985"/>
                    <a:pt x="47661" y="24629"/>
                    <a:pt x="48455" y="23835"/>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60" name="TextBox 159">
              <a:extLst>
                <a:ext uri="{FF2B5EF4-FFF2-40B4-BE49-F238E27FC236}">
                  <a16:creationId xmlns:a16="http://schemas.microsoft.com/office/drawing/2014/main" id="{9A95174E-57E5-4245-A2DB-9921F4527932}"/>
                </a:ext>
              </a:extLst>
            </p:cNvPr>
            <p:cNvSpPr txBox="1"/>
            <p:nvPr/>
          </p:nvSpPr>
          <p:spPr>
            <a:xfrm>
              <a:off x="2995862" y="-23633"/>
              <a:ext cx="5206034" cy="300082"/>
            </a:xfrm>
            <a:prstGeom prst="rect">
              <a:avLst/>
            </a:prstGeom>
            <a:noFill/>
          </p:spPr>
          <p:txBody>
            <a:bodyPr wrap="square" rtlCol="0">
              <a:spAutoFit/>
            </a:bodyPr>
            <a:lstStyle/>
            <a:p>
              <a:pPr algn="ctr"/>
              <a:r>
                <a:rPr lang="en-GB" sz="1350" b="1" u="sng" dirty="0"/>
                <a:t>Outline Sketch map of the World’s Climatic zones</a:t>
              </a:r>
            </a:p>
          </p:txBody>
        </p:sp>
        <p:grpSp>
          <p:nvGrpSpPr>
            <p:cNvPr id="169" name="Group 168">
              <a:extLst>
                <a:ext uri="{FF2B5EF4-FFF2-40B4-BE49-F238E27FC236}">
                  <a16:creationId xmlns:a16="http://schemas.microsoft.com/office/drawing/2014/main" id="{55B6EFE9-D646-41AF-8841-AA8393FE2D30}"/>
                </a:ext>
              </a:extLst>
            </p:cNvPr>
            <p:cNvGrpSpPr/>
            <p:nvPr/>
          </p:nvGrpSpPr>
          <p:grpSpPr>
            <a:xfrm>
              <a:off x="2158468" y="1401136"/>
              <a:ext cx="6369230" cy="2801938"/>
              <a:chOff x="0" y="2182788"/>
              <a:chExt cx="8492307" cy="3735917"/>
            </a:xfrm>
            <a:solidFill>
              <a:srgbClr val="00FF00"/>
            </a:solidFill>
          </p:grpSpPr>
          <p:sp>
            <p:nvSpPr>
              <p:cNvPr id="78" name="Freeform: Shape 77">
                <a:extLst>
                  <a:ext uri="{FF2B5EF4-FFF2-40B4-BE49-F238E27FC236}">
                    <a16:creationId xmlns:a16="http://schemas.microsoft.com/office/drawing/2014/main" id="{B4470999-46EE-4058-B123-466C0F3BBA08}"/>
                  </a:ext>
                </a:extLst>
              </p:cNvPr>
              <p:cNvSpPr/>
              <p:nvPr/>
            </p:nvSpPr>
            <p:spPr>
              <a:xfrm>
                <a:off x="4418013" y="2336776"/>
                <a:ext cx="2138362" cy="1110643"/>
              </a:xfrm>
              <a:custGeom>
                <a:avLst/>
                <a:gdLst>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63750 w 2138362"/>
                  <a:gd name="connsiteY253" fmla="*/ 407987 h 1110643"/>
                  <a:gd name="connsiteX254" fmla="*/ 2054225 w 2138362"/>
                  <a:gd name="connsiteY254" fmla="*/ 419100 h 1110643"/>
                  <a:gd name="connsiteX255" fmla="*/ 2044700 w 2138362"/>
                  <a:gd name="connsiteY255" fmla="*/ 430212 h 1110643"/>
                  <a:gd name="connsiteX256" fmla="*/ 2036762 w 2138362"/>
                  <a:gd name="connsiteY256" fmla="*/ 442912 h 1110643"/>
                  <a:gd name="connsiteX257" fmla="*/ 2030412 w 2138362"/>
                  <a:gd name="connsiteY257" fmla="*/ 452437 h 1110643"/>
                  <a:gd name="connsiteX258" fmla="*/ 2028825 w 2138362"/>
                  <a:gd name="connsiteY258" fmla="*/ 458787 h 1110643"/>
                  <a:gd name="connsiteX259" fmla="*/ 2020887 w 2138362"/>
                  <a:gd name="connsiteY259" fmla="*/ 471487 h 1110643"/>
                  <a:gd name="connsiteX260" fmla="*/ 2014537 w 2138362"/>
                  <a:gd name="connsiteY260" fmla="*/ 479425 h 1110643"/>
                  <a:gd name="connsiteX261" fmla="*/ 2011362 w 2138362"/>
                  <a:gd name="connsiteY261" fmla="*/ 485775 h 1110643"/>
                  <a:gd name="connsiteX262" fmla="*/ 2005012 w 2138362"/>
                  <a:gd name="connsiteY262" fmla="*/ 496887 h 1110643"/>
                  <a:gd name="connsiteX263" fmla="*/ 1997075 w 2138362"/>
                  <a:gd name="connsiteY263" fmla="*/ 503237 h 1110643"/>
                  <a:gd name="connsiteX264" fmla="*/ 1990725 w 2138362"/>
                  <a:gd name="connsiteY264" fmla="*/ 517525 h 1110643"/>
                  <a:gd name="connsiteX265" fmla="*/ 1989137 w 2138362"/>
                  <a:gd name="connsiteY265" fmla="*/ 522287 h 1110643"/>
                  <a:gd name="connsiteX266" fmla="*/ 1981200 w 2138362"/>
                  <a:gd name="connsiteY266" fmla="*/ 531812 h 1110643"/>
                  <a:gd name="connsiteX267" fmla="*/ 1979612 w 2138362"/>
                  <a:gd name="connsiteY267" fmla="*/ 536575 h 1110643"/>
                  <a:gd name="connsiteX268" fmla="*/ 1971675 w 2138362"/>
                  <a:gd name="connsiteY268" fmla="*/ 546100 h 1110643"/>
                  <a:gd name="connsiteX269" fmla="*/ 1970087 w 2138362"/>
                  <a:gd name="connsiteY269" fmla="*/ 550862 h 1110643"/>
                  <a:gd name="connsiteX270" fmla="*/ 1966912 w 2138362"/>
                  <a:gd name="connsiteY270" fmla="*/ 555625 h 1110643"/>
                  <a:gd name="connsiteX271" fmla="*/ 1962150 w 2138362"/>
                  <a:gd name="connsiteY271" fmla="*/ 566737 h 1110643"/>
                  <a:gd name="connsiteX272" fmla="*/ 1955800 w 2138362"/>
                  <a:gd name="connsiteY272" fmla="*/ 574675 h 1110643"/>
                  <a:gd name="connsiteX273" fmla="*/ 1944687 w 2138362"/>
                  <a:gd name="connsiteY273" fmla="*/ 588962 h 1110643"/>
                  <a:gd name="connsiteX274" fmla="*/ 1938337 w 2138362"/>
                  <a:gd name="connsiteY274" fmla="*/ 598487 h 1110643"/>
                  <a:gd name="connsiteX275" fmla="*/ 1936750 w 2138362"/>
                  <a:gd name="connsiteY275" fmla="*/ 603250 h 1110643"/>
                  <a:gd name="connsiteX276" fmla="*/ 1928812 w 2138362"/>
                  <a:gd name="connsiteY276" fmla="*/ 612775 h 1110643"/>
                  <a:gd name="connsiteX277" fmla="*/ 1922462 w 2138362"/>
                  <a:gd name="connsiteY277" fmla="*/ 627062 h 1110643"/>
                  <a:gd name="connsiteX278" fmla="*/ 1917700 w 2138362"/>
                  <a:gd name="connsiteY278" fmla="*/ 623887 h 1110643"/>
                  <a:gd name="connsiteX279" fmla="*/ 1916112 w 2138362"/>
                  <a:gd name="connsiteY279" fmla="*/ 619125 h 1110643"/>
                  <a:gd name="connsiteX280" fmla="*/ 1920875 w 2138362"/>
                  <a:gd name="connsiteY280" fmla="*/ 623887 h 1110643"/>
                  <a:gd name="connsiteX281" fmla="*/ 1922462 w 2138362"/>
                  <a:gd name="connsiteY281" fmla="*/ 628650 h 1110643"/>
                  <a:gd name="connsiteX282" fmla="*/ 1925637 w 2138362"/>
                  <a:gd name="connsiteY282" fmla="*/ 636587 h 1110643"/>
                  <a:gd name="connsiteX283" fmla="*/ 1924050 w 2138362"/>
                  <a:gd name="connsiteY283" fmla="*/ 660400 h 1110643"/>
                  <a:gd name="connsiteX284" fmla="*/ 1919287 w 2138362"/>
                  <a:gd name="connsiteY284" fmla="*/ 685800 h 1110643"/>
                  <a:gd name="connsiteX285" fmla="*/ 1916112 w 2138362"/>
                  <a:gd name="connsiteY285" fmla="*/ 700087 h 1110643"/>
                  <a:gd name="connsiteX286" fmla="*/ 1903412 w 2138362"/>
                  <a:gd name="connsiteY286" fmla="*/ 711200 h 1110643"/>
                  <a:gd name="connsiteX287" fmla="*/ 1897062 w 2138362"/>
                  <a:gd name="connsiteY287" fmla="*/ 712787 h 1110643"/>
                  <a:gd name="connsiteX288" fmla="*/ 1887537 w 2138362"/>
                  <a:gd name="connsiteY288" fmla="*/ 720725 h 1110643"/>
                  <a:gd name="connsiteX289" fmla="*/ 1881187 w 2138362"/>
                  <a:gd name="connsiteY289" fmla="*/ 723900 h 1110643"/>
                  <a:gd name="connsiteX290" fmla="*/ 1876425 w 2138362"/>
                  <a:gd name="connsiteY290" fmla="*/ 728662 h 1110643"/>
                  <a:gd name="connsiteX291" fmla="*/ 1865312 w 2138362"/>
                  <a:gd name="connsiteY291" fmla="*/ 733425 h 1110643"/>
                  <a:gd name="connsiteX292" fmla="*/ 1855787 w 2138362"/>
                  <a:gd name="connsiteY292" fmla="*/ 738187 h 1110643"/>
                  <a:gd name="connsiteX293" fmla="*/ 1844675 w 2138362"/>
                  <a:gd name="connsiteY293" fmla="*/ 741362 h 1110643"/>
                  <a:gd name="connsiteX294" fmla="*/ 1835150 w 2138362"/>
                  <a:gd name="connsiteY294" fmla="*/ 744537 h 1110643"/>
                  <a:gd name="connsiteX295" fmla="*/ 1828800 w 2138362"/>
                  <a:gd name="connsiteY295" fmla="*/ 754062 h 1110643"/>
                  <a:gd name="connsiteX296" fmla="*/ 1827212 w 2138362"/>
                  <a:gd name="connsiteY296" fmla="*/ 760412 h 1110643"/>
                  <a:gd name="connsiteX297" fmla="*/ 1824037 w 2138362"/>
                  <a:gd name="connsiteY297" fmla="*/ 765175 h 1110643"/>
                  <a:gd name="connsiteX298" fmla="*/ 1825625 w 2138362"/>
                  <a:gd name="connsiteY298" fmla="*/ 804862 h 1110643"/>
                  <a:gd name="connsiteX299" fmla="*/ 1827212 w 2138362"/>
                  <a:gd name="connsiteY299" fmla="*/ 811212 h 1110643"/>
                  <a:gd name="connsiteX300" fmla="*/ 1831975 w 2138362"/>
                  <a:gd name="connsiteY300" fmla="*/ 815975 h 1110643"/>
                  <a:gd name="connsiteX301" fmla="*/ 1836737 w 2138362"/>
                  <a:gd name="connsiteY301" fmla="*/ 825500 h 1110643"/>
                  <a:gd name="connsiteX302" fmla="*/ 1841500 w 2138362"/>
                  <a:gd name="connsiteY302" fmla="*/ 830262 h 1110643"/>
                  <a:gd name="connsiteX303" fmla="*/ 1846262 w 2138362"/>
                  <a:gd name="connsiteY303" fmla="*/ 836612 h 1110643"/>
                  <a:gd name="connsiteX304" fmla="*/ 1851025 w 2138362"/>
                  <a:gd name="connsiteY304" fmla="*/ 839787 h 1110643"/>
                  <a:gd name="connsiteX305" fmla="*/ 1860550 w 2138362"/>
                  <a:gd name="connsiteY305" fmla="*/ 847725 h 1110643"/>
                  <a:gd name="connsiteX306" fmla="*/ 1866900 w 2138362"/>
                  <a:gd name="connsiteY306" fmla="*/ 858837 h 1110643"/>
                  <a:gd name="connsiteX307" fmla="*/ 1868487 w 2138362"/>
                  <a:gd name="connsiteY307" fmla="*/ 863600 h 1110643"/>
                  <a:gd name="connsiteX308" fmla="*/ 1876425 w 2138362"/>
                  <a:gd name="connsiteY308" fmla="*/ 873125 h 1110643"/>
                  <a:gd name="connsiteX309" fmla="*/ 1887537 w 2138362"/>
                  <a:gd name="connsiteY309" fmla="*/ 887412 h 1110643"/>
                  <a:gd name="connsiteX310" fmla="*/ 1901825 w 2138362"/>
                  <a:gd name="connsiteY310" fmla="*/ 898525 h 1110643"/>
                  <a:gd name="connsiteX311" fmla="*/ 1906587 w 2138362"/>
                  <a:gd name="connsiteY311" fmla="*/ 900112 h 1110643"/>
                  <a:gd name="connsiteX312" fmla="*/ 1911350 w 2138362"/>
                  <a:gd name="connsiteY312" fmla="*/ 904875 h 1110643"/>
                  <a:gd name="connsiteX313" fmla="*/ 1914525 w 2138362"/>
                  <a:gd name="connsiteY313" fmla="*/ 909637 h 1110643"/>
                  <a:gd name="connsiteX314" fmla="*/ 1922462 w 2138362"/>
                  <a:gd name="connsiteY314" fmla="*/ 912812 h 1110643"/>
                  <a:gd name="connsiteX315" fmla="*/ 1931987 w 2138362"/>
                  <a:gd name="connsiteY315" fmla="*/ 915987 h 1110643"/>
                  <a:gd name="connsiteX316" fmla="*/ 1943100 w 2138362"/>
                  <a:gd name="connsiteY316" fmla="*/ 920750 h 1110643"/>
                  <a:gd name="connsiteX317" fmla="*/ 1951037 w 2138362"/>
                  <a:gd name="connsiteY317" fmla="*/ 925512 h 1110643"/>
                  <a:gd name="connsiteX318" fmla="*/ 1957387 w 2138362"/>
                  <a:gd name="connsiteY318" fmla="*/ 928687 h 1110643"/>
                  <a:gd name="connsiteX319" fmla="*/ 1968500 w 2138362"/>
                  <a:gd name="connsiteY319" fmla="*/ 935037 h 1110643"/>
                  <a:gd name="connsiteX320" fmla="*/ 1993900 w 2138362"/>
                  <a:gd name="connsiteY320" fmla="*/ 942975 h 1110643"/>
                  <a:gd name="connsiteX321" fmla="*/ 1998662 w 2138362"/>
                  <a:gd name="connsiteY321" fmla="*/ 946150 h 1110643"/>
                  <a:gd name="connsiteX322" fmla="*/ 2014537 w 2138362"/>
                  <a:gd name="connsiteY322" fmla="*/ 952500 h 1110643"/>
                  <a:gd name="connsiteX323" fmla="*/ 2024062 w 2138362"/>
                  <a:gd name="connsiteY323" fmla="*/ 958850 h 1110643"/>
                  <a:gd name="connsiteX324" fmla="*/ 2032000 w 2138362"/>
                  <a:gd name="connsiteY324" fmla="*/ 973137 h 1110643"/>
                  <a:gd name="connsiteX325" fmla="*/ 2036762 w 2138362"/>
                  <a:gd name="connsiteY325" fmla="*/ 974725 h 1110643"/>
                  <a:gd name="connsiteX326" fmla="*/ 2051050 w 2138362"/>
                  <a:gd name="connsiteY326" fmla="*/ 985837 h 1110643"/>
                  <a:gd name="connsiteX327" fmla="*/ 2049462 w 2138362"/>
                  <a:gd name="connsiteY327" fmla="*/ 990600 h 1110643"/>
                  <a:gd name="connsiteX328" fmla="*/ 2046287 w 2138362"/>
                  <a:gd name="connsiteY328" fmla="*/ 995362 h 1110643"/>
                  <a:gd name="connsiteX329" fmla="*/ 2039937 w 2138362"/>
                  <a:gd name="connsiteY329" fmla="*/ 1006475 h 1110643"/>
                  <a:gd name="connsiteX330" fmla="*/ 2038350 w 2138362"/>
                  <a:gd name="connsiteY330" fmla="*/ 1014412 h 1110643"/>
                  <a:gd name="connsiteX331" fmla="*/ 2028825 w 2138362"/>
                  <a:gd name="connsiteY331" fmla="*/ 1020762 h 1110643"/>
                  <a:gd name="connsiteX332" fmla="*/ 2024062 w 2138362"/>
                  <a:gd name="connsiteY332" fmla="*/ 1025525 h 1110643"/>
                  <a:gd name="connsiteX333" fmla="*/ 2019300 w 2138362"/>
                  <a:gd name="connsiteY333" fmla="*/ 1028700 h 1110643"/>
                  <a:gd name="connsiteX334" fmla="*/ 2009775 w 2138362"/>
                  <a:gd name="connsiteY334" fmla="*/ 1039812 h 1110643"/>
                  <a:gd name="connsiteX335" fmla="*/ 2005012 w 2138362"/>
                  <a:gd name="connsiteY335" fmla="*/ 1041400 h 1110643"/>
                  <a:gd name="connsiteX336" fmla="*/ 1995487 w 2138362"/>
                  <a:gd name="connsiteY336" fmla="*/ 1050925 h 1110643"/>
                  <a:gd name="connsiteX337" fmla="*/ 1990725 w 2138362"/>
                  <a:gd name="connsiteY337" fmla="*/ 1054100 h 1110643"/>
                  <a:gd name="connsiteX338" fmla="*/ 1987550 w 2138362"/>
                  <a:gd name="connsiteY338" fmla="*/ 1058862 h 1110643"/>
                  <a:gd name="connsiteX339" fmla="*/ 1974850 w 2138362"/>
                  <a:gd name="connsiteY339" fmla="*/ 1069975 h 1110643"/>
                  <a:gd name="connsiteX340" fmla="*/ 1958975 w 2138362"/>
                  <a:gd name="connsiteY340" fmla="*/ 1082675 h 1110643"/>
                  <a:gd name="connsiteX341" fmla="*/ 1954212 w 2138362"/>
                  <a:gd name="connsiteY341" fmla="*/ 1087437 h 1110643"/>
                  <a:gd name="connsiteX342" fmla="*/ 1943100 w 2138362"/>
                  <a:gd name="connsiteY342" fmla="*/ 1092200 h 1110643"/>
                  <a:gd name="connsiteX343" fmla="*/ 1931987 w 2138362"/>
                  <a:gd name="connsiteY343" fmla="*/ 1098550 h 1110643"/>
                  <a:gd name="connsiteX344" fmla="*/ 1927225 w 2138362"/>
                  <a:gd name="connsiteY344" fmla="*/ 1101725 h 1110643"/>
                  <a:gd name="connsiteX345" fmla="*/ 1922462 w 2138362"/>
                  <a:gd name="connsiteY345" fmla="*/ 1103312 h 1110643"/>
                  <a:gd name="connsiteX346" fmla="*/ 1900237 w 2138362"/>
                  <a:gd name="connsiteY346" fmla="*/ 1106487 h 1110643"/>
                  <a:gd name="connsiteX347" fmla="*/ 1878012 w 2138362"/>
                  <a:gd name="connsiteY347" fmla="*/ 1108075 h 1110643"/>
                  <a:gd name="connsiteX348" fmla="*/ 1866900 w 2138362"/>
                  <a:gd name="connsiteY348" fmla="*/ 1104900 h 1110643"/>
                  <a:gd name="connsiteX349" fmla="*/ 1860550 w 2138362"/>
                  <a:gd name="connsiteY349" fmla="*/ 1103312 h 1110643"/>
                  <a:gd name="connsiteX350" fmla="*/ 1852612 w 2138362"/>
                  <a:gd name="connsiteY350" fmla="*/ 1100137 h 1110643"/>
                  <a:gd name="connsiteX351" fmla="*/ 1844675 w 2138362"/>
                  <a:gd name="connsiteY351" fmla="*/ 1098550 h 1110643"/>
                  <a:gd name="connsiteX352" fmla="*/ 1825625 w 2138362"/>
                  <a:gd name="connsiteY352" fmla="*/ 1093787 h 1110643"/>
                  <a:gd name="connsiteX353" fmla="*/ 1816100 w 2138362"/>
                  <a:gd name="connsiteY353" fmla="*/ 1090612 h 1110643"/>
                  <a:gd name="connsiteX354" fmla="*/ 1790700 w 2138362"/>
                  <a:gd name="connsiteY354" fmla="*/ 1089025 h 1110643"/>
                  <a:gd name="connsiteX355" fmla="*/ 1776412 w 2138362"/>
                  <a:gd name="connsiteY355" fmla="*/ 1087437 h 1110643"/>
                  <a:gd name="connsiteX356" fmla="*/ 1779587 w 2138362"/>
                  <a:gd name="connsiteY356" fmla="*/ 1074737 h 1110643"/>
                  <a:gd name="connsiteX357" fmla="*/ 1787525 w 2138362"/>
                  <a:gd name="connsiteY357" fmla="*/ 1060450 h 1110643"/>
                  <a:gd name="connsiteX358" fmla="*/ 1793875 w 2138362"/>
                  <a:gd name="connsiteY358" fmla="*/ 1049337 h 1110643"/>
                  <a:gd name="connsiteX359" fmla="*/ 1785937 w 2138362"/>
                  <a:gd name="connsiteY359" fmla="*/ 1020762 h 1110643"/>
                  <a:gd name="connsiteX360" fmla="*/ 1774825 w 2138362"/>
                  <a:gd name="connsiteY360" fmla="*/ 1009650 h 1110643"/>
                  <a:gd name="connsiteX361" fmla="*/ 1763712 w 2138362"/>
                  <a:gd name="connsiteY361" fmla="*/ 1001712 h 1110643"/>
                  <a:gd name="connsiteX362" fmla="*/ 1758950 w 2138362"/>
                  <a:gd name="connsiteY362" fmla="*/ 998537 h 1110643"/>
                  <a:gd name="connsiteX363" fmla="*/ 1754187 w 2138362"/>
                  <a:gd name="connsiteY363" fmla="*/ 993775 h 1110643"/>
                  <a:gd name="connsiteX364" fmla="*/ 1749425 w 2138362"/>
                  <a:gd name="connsiteY364" fmla="*/ 992187 h 1110643"/>
                  <a:gd name="connsiteX365" fmla="*/ 1731962 w 2138362"/>
                  <a:gd name="connsiteY365" fmla="*/ 987425 h 1110643"/>
                  <a:gd name="connsiteX366" fmla="*/ 1655762 w 2138362"/>
                  <a:gd name="connsiteY366" fmla="*/ 996950 h 1110643"/>
                  <a:gd name="connsiteX367" fmla="*/ 1651000 w 2138362"/>
                  <a:gd name="connsiteY367" fmla="*/ 1001712 h 1110643"/>
                  <a:gd name="connsiteX368" fmla="*/ 1644650 w 2138362"/>
                  <a:gd name="connsiteY368" fmla="*/ 1006475 h 1110643"/>
                  <a:gd name="connsiteX369" fmla="*/ 1643062 w 2138362"/>
                  <a:gd name="connsiteY369" fmla="*/ 1011237 h 1110643"/>
                  <a:gd name="connsiteX370" fmla="*/ 1638300 w 2138362"/>
                  <a:gd name="connsiteY370" fmla="*/ 1016000 h 1110643"/>
                  <a:gd name="connsiteX371" fmla="*/ 1633537 w 2138362"/>
                  <a:gd name="connsiteY371" fmla="*/ 1022350 h 1110643"/>
                  <a:gd name="connsiteX372" fmla="*/ 1631950 w 2138362"/>
                  <a:gd name="connsiteY372" fmla="*/ 1027112 h 1110643"/>
                  <a:gd name="connsiteX373" fmla="*/ 1628775 w 2138362"/>
                  <a:gd name="connsiteY373" fmla="*/ 1033462 h 1110643"/>
                  <a:gd name="connsiteX374" fmla="*/ 1624012 w 2138362"/>
                  <a:gd name="connsiteY374" fmla="*/ 1044575 h 1110643"/>
                  <a:gd name="connsiteX375" fmla="*/ 1620837 w 2138362"/>
                  <a:gd name="connsiteY375" fmla="*/ 1058862 h 1110643"/>
                  <a:gd name="connsiteX376" fmla="*/ 1617662 w 2138362"/>
                  <a:gd name="connsiteY376" fmla="*/ 1063625 h 1110643"/>
                  <a:gd name="connsiteX377" fmla="*/ 1595437 w 2138362"/>
                  <a:gd name="connsiteY377" fmla="*/ 1063625 h 1110643"/>
                  <a:gd name="connsiteX378" fmla="*/ 1560512 w 2138362"/>
                  <a:gd name="connsiteY378" fmla="*/ 1060450 h 1110643"/>
                  <a:gd name="connsiteX379" fmla="*/ 1550987 w 2138362"/>
                  <a:gd name="connsiteY379" fmla="*/ 1057275 h 1110643"/>
                  <a:gd name="connsiteX380" fmla="*/ 1527175 w 2138362"/>
                  <a:gd name="connsiteY380" fmla="*/ 1054100 h 1110643"/>
                  <a:gd name="connsiteX381" fmla="*/ 1490662 w 2138362"/>
                  <a:gd name="connsiteY381" fmla="*/ 1047750 h 1110643"/>
                  <a:gd name="connsiteX382" fmla="*/ 1481137 w 2138362"/>
                  <a:gd name="connsiteY382" fmla="*/ 1042987 h 1110643"/>
                  <a:gd name="connsiteX383" fmla="*/ 1457325 w 2138362"/>
                  <a:gd name="connsiteY383" fmla="*/ 1038225 h 1110643"/>
                  <a:gd name="connsiteX384" fmla="*/ 1435100 w 2138362"/>
                  <a:gd name="connsiteY384" fmla="*/ 1033462 h 1110643"/>
                  <a:gd name="connsiteX385" fmla="*/ 1411287 w 2138362"/>
                  <a:gd name="connsiteY385" fmla="*/ 1028700 h 1110643"/>
                  <a:gd name="connsiteX386" fmla="*/ 1400175 w 2138362"/>
                  <a:gd name="connsiteY386" fmla="*/ 1023937 h 1110643"/>
                  <a:gd name="connsiteX387" fmla="*/ 1392237 w 2138362"/>
                  <a:gd name="connsiteY387" fmla="*/ 1022350 h 1110643"/>
                  <a:gd name="connsiteX388" fmla="*/ 1377950 w 2138362"/>
                  <a:gd name="connsiteY388" fmla="*/ 1014412 h 1110643"/>
                  <a:gd name="connsiteX389" fmla="*/ 1368425 w 2138362"/>
                  <a:gd name="connsiteY389" fmla="*/ 1008062 h 1110643"/>
                  <a:gd name="connsiteX390" fmla="*/ 1352550 w 2138362"/>
                  <a:gd name="connsiteY390" fmla="*/ 993775 h 1110643"/>
                  <a:gd name="connsiteX391" fmla="*/ 1347787 w 2138362"/>
                  <a:gd name="connsiteY391" fmla="*/ 989012 h 1110643"/>
                  <a:gd name="connsiteX392" fmla="*/ 1343025 w 2138362"/>
                  <a:gd name="connsiteY392" fmla="*/ 984250 h 1110643"/>
                  <a:gd name="connsiteX393" fmla="*/ 1341437 w 2138362"/>
                  <a:gd name="connsiteY393" fmla="*/ 977900 h 1110643"/>
                  <a:gd name="connsiteX394" fmla="*/ 1339850 w 2138362"/>
                  <a:gd name="connsiteY394" fmla="*/ 954087 h 1110643"/>
                  <a:gd name="connsiteX395" fmla="*/ 1349375 w 2138362"/>
                  <a:gd name="connsiteY395" fmla="*/ 950912 h 1110643"/>
                  <a:gd name="connsiteX396" fmla="*/ 1366837 w 2138362"/>
                  <a:gd name="connsiteY396" fmla="*/ 952500 h 1110643"/>
                  <a:gd name="connsiteX397" fmla="*/ 1370012 w 2138362"/>
                  <a:gd name="connsiteY397" fmla="*/ 957262 h 1110643"/>
                  <a:gd name="connsiteX398" fmla="*/ 1381125 w 2138362"/>
                  <a:gd name="connsiteY398" fmla="*/ 962025 h 1110643"/>
                  <a:gd name="connsiteX399" fmla="*/ 1392237 w 2138362"/>
                  <a:gd name="connsiteY399" fmla="*/ 958850 h 1110643"/>
                  <a:gd name="connsiteX400" fmla="*/ 1401762 w 2138362"/>
                  <a:gd name="connsiteY400" fmla="*/ 947737 h 1110643"/>
                  <a:gd name="connsiteX401" fmla="*/ 1406525 w 2138362"/>
                  <a:gd name="connsiteY401" fmla="*/ 942975 h 1110643"/>
                  <a:gd name="connsiteX402" fmla="*/ 1409700 w 2138362"/>
                  <a:gd name="connsiteY402" fmla="*/ 938212 h 1110643"/>
                  <a:gd name="connsiteX403" fmla="*/ 1414462 w 2138362"/>
                  <a:gd name="connsiteY403" fmla="*/ 931862 h 1110643"/>
                  <a:gd name="connsiteX404" fmla="*/ 1409700 w 2138362"/>
                  <a:gd name="connsiteY404" fmla="*/ 904875 h 1110643"/>
                  <a:gd name="connsiteX405" fmla="*/ 1408112 w 2138362"/>
                  <a:gd name="connsiteY405" fmla="*/ 900112 h 1110643"/>
                  <a:gd name="connsiteX406" fmla="*/ 1404937 w 2138362"/>
                  <a:gd name="connsiteY406" fmla="*/ 893762 h 1110643"/>
                  <a:gd name="connsiteX407" fmla="*/ 1400175 w 2138362"/>
                  <a:gd name="connsiteY407" fmla="*/ 879475 h 1110643"/>
                  <a:gd name="connsiteX408" fmla="*/ 1398587 w 2138362"/>
                  <a:gd name="connsiteY408" fmla="*/ 855662 h 1110643"/>
                  <a:gd name="connsiteX409" fmla="*/ 1393825 w 2138362"/>
                  <a:gd name="connsiteY409" fmla="*/ 852487 h 1110643"/>
                  <a:gd name="connsiteX410" fmla="*/ 1398587 w 2138362"/>
                  <a:gd name="connsiteY410" fmla="*/ 847725 h 1110643"/>
                  <a:gd name="connsiteX411" fmla="*/ 1406525 w 2138362"/>
                  <a:gd name="connsiteY411" fmla="*/ 838200 h 1110643"/>
                  <a:gd name="connsiteX412" fmla="*/ 1409700 w 2138362"/>
                  <a:gd name="connsiteY412" fmla="*/ 828675 h 1110643"/>
                  <a:gd name="connsiteX413" fmla="*/ 1419225 w 2138362"/>
                  <a:gd name="connsiteY413" fmla="*/ 819150 h 1110643"/>
                  <a:gd name="connsiteX414" fmla="*/ 1423987 w 2138362"/>
                  <a:gd name="connsiteY414" fmla="*/ 820737 h 1110643"/>
                  <a:gd name="connsiteX415" fmla="*/ 1425575 w 2138362"/>
                  <a:gd name="connsiteY415" fmla="*/ 830262 h 1110643"/>
                  <a:gd name="connsiteX416" fmla="*/ 1428750 w 2138362"/>
                  <a:gd name="connsiteY416" fmla="*/ 838200 h 1110643"/>
                  <a:gd name="connsiteX417" fmla="*/ 1430337 w 2138362"/>
                  <a:gd name="connsiteY417" fmla="*/ 846137 h 1110643"/>
                  <a:gd name="connsiteX418" fmla="*/ 1435100 w 2138362"/>
                  <a:gd name="connsiteY418" fmla="*/ 850900 h 1110643"/>
                  <a:gd name="connsiteX419" fmla="*/ 1444625 w 2138362"/>
                  <a:gd name="connsiteY419" fmla="*/ 862012 h 1110643"/>
                  <a:gd name="connsiteX420" fmla="*/ 1449387 w 2138362"/>
                  <a:gd name="connsiteY420" fmla="*/ 863600 h 1110643"/>
                  <a:gd name="connsiteX421" fmla="*/ 1455737 w 2138362"/>
                  <a:gd name="connsiteY421" fmla="*/ 866775 h 1110643"/>
                  <a:gd name="connsiteX422" fmla="*/ 1460500 w 2138362"/>
                  <a:gd name="connsiteY422" fmla="*/ 868362 h 1110643"/>
                  <a:gd name="connsiteX423" fmla="*/ 1466850 w 2138362"/>
                  <a:gd name="connsiteY423" fmla="*/ 871537 h 1110643"/>
                  <a:gd name="connsiteX424" fmla="*/ 1474787 w 2138362"/>
                  <a:gd name="connsiteY424" fmla="*/ 873125 h 1110643"/>
                  <a:gd name="connsiteX425" fmla="*/ 1492250 w 2138362"/>
                  <a:gd name="connsiteY425" fmla="*/ 877887 h 1110643"/>
                  <a:gd name="connsiteX426" fmla="*/ 1506537 w 2138362"/>
                  <a:gd name="connsiteY426" fmla="*/ 881062 h 1110643"/>
                  <a:gd name="connsiteX427" fmla="*/ 1546225 w 2138362"/>
                  <a:gd name="connsiteY427" fmla="*/ 884237 h 1110643"/>
                  <a:gd name="connsiteX428" fmla="*/ 1555750 w 2138362"/>
                  <a:gd name="connsiteY428" fmla="*/ 887412 h 1110643"/>
                  <a:gd name="connsiteX429" fmla="*/ 1562100 w 2138362"/>
                  <a:gd name="connsiteY429" fmla="*/ 889000 h 1110643"/>
                  <a:gd name="connsiteX430" fmla="*/ 1566862 w 2138362"/>
                  <a:gd name="connsiteY430" fmla="*/ 892175 h 1110643"/>
                  <a:gd name="connsiteX431" fmla="*/ 1571625 w 2138362"/>
                  <a:gd name="connsiteY431" fmla="*/ 893762 h 1110643"/>
                  <a:gd name="connsiteX432" fmla="*/ 1576387 w 2138362"/>
                  <a:gd name="connsiteY432" fmla="*/ 896937 h 1110643"/>
                  <a:gd name="connsiteX433" fmla="*/ 1585912 w 2138362"/>
                  <a:gd name="connsiteY433" fmla="*/ 900112 h 1110643"/>
                  <a:gd name="connsiteX434" fmla="*/ 1652587 w 2138362"/>
                  <a:gd name="connsiteY434" fmla="*/ 893762 h 1110643"/>
                  <a:gd name="connsiteX435" fmla="*/ 1662112 w 2138362"/>
                  <a:gd name="connsiteY435" fmla="*/ 884237 h 1110643"/>
                  <a:gd name="connsiteX436" fmla="*/ 1665287 w 2138362"/>
                  <a:gd name="connsiteY436" fmla="*/ 879475 h 1110643"/>
                  <a:gd name="connsiteX437" fmla="*/ 1671637 w 2138362"/>
                  <a:gd name="connsiteY437" fmla="*/ 877887 h 1110643"/>
                  <a:gd name="connsiteX438" fmla="*/ 1673225 w 2138362"/>
                  <a:gd name="connsiteY438" fmla="*/ 871537 h 1110643"/>
                  <a:gd name="connsiteX439" fmla="*/ 1677987 w 2138362"/>
                  <a:gd name="connsiteY439" fmla="*/ 866775 h 1110643"/>
                  <a:gd name="connsiteX440" fmla="*/ 1681162 w 2138362"/>
                  <a:gd name="connsiteY440" fmla="*/ 862012 h 1110643"/>
                  <a:gd name="connsiteX441" fmla="*/ 1687512 w 2138362"/>
                  <a:gd name="connsiteY441" fmla="*/ 855662 h 1110643"/>
                  <a:gd name="connsiteX442" fmla="*/ 1695450 w 2138362"/>
                  <a:gd name="connsiteY442" fmla="*/ 844550 h 1110643"/>
                  <a:gd name="connsiteX443" fmla="*/ 1697037 w 2138362"/>
                  <a:gd name="connsiteY443" fmla="*/ 839787 h 1110643"/>
                  <a:gd name="connsiteX444" fmla="*/ 1701800 w 2138362"/>
                  <a:gd name="connsiteY444" fmla="*/ 830262 h 1110643"/>
                  <a:gd name="connsiteX445" fmla="*/ 1703387 w 2138362"/>
                  <a:gd name="connsiteY445" fmla="*/ 768350 h 1110643"/>
                  <a:gd name="connsiteX446" fmla="*/ 1706562 w 2138362"/>
                  <a:gd name="connsiteY446" fmla="*/ 750887 h 1110643"/>
                  <a:gd name="connsiteX447" fmla="*/ 1708150 w 2138362"/>
                  <a:gd name="connsiteY447" fmla="*/ 733425 h 1110643"/>
                  <a:gd name="connsiteX448" fmla="*/ 1709737 w 2138362"/>
                  <a:gd name="connsiteY448" fmla="*/ 720725 h 1110643"/>
                  <a:gd name="connsiteX449" fmla="*/ 1714500 w 2138362"/>
                  <a:gd name="connsiteY449" fmla="*/ 714375 h 1110643"/>
                  <a:gd name="connsiteX450" fmla="*/ 1728787 w 2138362"/>
                  <a:gd name="connsiteY450" fmla="*/ 703262 h 1110643"/>
                  <a:gd name="connsiteX451" fmla="*/ 1739900 w 2138362"/>
                  <a:gd name="connsiteY451" fmla="*/ 692150 h 1110643"/>
                  <a:gd name="connsiteX452" fmla="*/ 1744662 w 2138362"/>
                  <a:gd name="connsiteY452" fmla="*/ 687387 h 1110643"/>
                  <a:gd name="connsiteX453" fmla="*/ 1754187 w 2138362"/>
                  <a:gd name="connsiteY453" fmla="*/ 681037 h 1110643"/>
                  <a:gd name="connsiteX454" fmla="*/ 1771650 w 2138362"/>
                  <a:gd name="connsiteY454" fmla="*/ 669925 h 1110643"/>
                  <a:gd name="connsiteX455" fmla="*/ 1787525 w 2138362"/>
                  <a:gd name="connsiteY455" fmla="*/ 657225 h 1110643"/>
                  <a:gd name="connsiteX456" fmla="*/ 1792287 w 2138362"/>
                  <a:gd name="connsiteY456" fmla="*/ 654050 h 1110643"/>
                  <a:gd name="connsiteX457" fmla="*/ 1793875 w 2138362"/>
                  <a:gd name="connsiteY457" fmla="*/ 649287 h 1110643"/>
                  <a:gd name="connsiteX458" fmla="*/ 1798637 w 2138362"/>
                  <a:gd name="connsiteY458" fmla="*/ 647700 h 1110643"/>
                  <a:gd name="connsiteX459" fmla="*/ 1803400 w 2138362"/>
                  <a:gd name="connsiteY459" fmla="*/ 644525 h 1110643"/>
                  <a:gd name="connsiteX460" fmla="*/ 1809750 w 2138362"/>
                  <a:gd name="connsiteY460" fmla="*/ 638175 h 1110643"/>
                  <a:gd name="connsiteX461" fmla="*/ 1817687 w 2138362"/>
                  <a:gd name="connsiteY461" fmla="*/ 631825 h 1110643"/>
                  <a:gd name="connsiteX462" fmla="*/ 1828800 w 2138362"/>
                  <a:gd name="connsiteY462" fmla="*/ 622300 h 1110643"/>
                  <a:gd name="connsiteX463" fmla="*/ 1831975 w 2138362"/>
                  <a:gd name="connsiteY463" fmla="*/ 615950 h 1110643"/>
                  <a:gd name="connsiteX464" fmla="*/ 1841500 w 2138362"/>
                  <a:gd name="connsiteY464" fmla="*/ 609600 h 1110643"/>
                  <a:gd name="connsiteX465" fmla="*/ 1847850 w 2138362"/>
                  <a:gd name="connsiteY465" fmla="*/ 603250 h 1110643"/>
                  <a:gd name="connsiteX466" fmla="*/ 1849437 w 2138362"/>
                  <a:gd name="connsiteY466" fmla="*/ 598487 h 1110643"/>
                  <a:gd name="connsiteX467" fmla="*/ 1857375 w 2138362"/>
                  <a:gd name="connsiteY467" fmla="*/ 590550 h 1110643"/>
                  <a:gd name="connsiteX468" fmla="*/ 1865312 w 2138362"/>
                  <a:gd name="connsiteY468" fmla="*/ 579437 h 1110643"/>
                  <a:gd name="connsiteX469" fmla="*/ 1871662 w 2138362"/>
                  <a:gd name="connsiteY469" fmla="*/ 569912 h 1110643"/>
                  <a:gd name="connsiteX470" fmla="*/ 1876425 w 2138362"/>
                  <a:gd name="connsiteY470" fmla="*/ 560387 h 1110643"/>
                  <a:gd name="connsiteX471" fmla="*/ 1878012 w 2138362"/>
                  <a:gd name="connsiteY471" fmla="*/ 555625 h 1110643"/>
                  <a:gd name="connsiteX472" fmla="*/ 1881187 w 2138362"/>
                  <a:gd name="connsiteY472" fmla="*/ 550862 h 1110643"/>
                  <a:gd name="connsiteX473" fmla="*/ 1882775 w 2138362"/>
                  <a:gd name="connsiteY473" fmla="*/ 546100 h 1110643"/>
                  <a:gd name="connsiteX474" fmla="*/ 1885950 w 2138362"/>
                  <a:gd name="connsiteY474" fmla="*/ 539750 h 1110643"/>
                  <a:gd name="connsiteX475" fmla="*/ 1882775 w 2138362"/>
                  <a:gd name="connsiteY475" fmla="*/ 506412 h 1110643"/>
                  <a:gd name="connsiteX476" fmla="*/ 1879600 w 2138362"/>
                  <a:gd name="connsiteY476" fmla="*/ 500062 h 1110643"/>
                  <a:gd name="connsiteX477" fmla="*/ 1874837 w 2138362"/>
                  <a:gd name="connsiteY477" fmla="*/ 488950 h 1110643"/>
                  <a:gd name="connsiteX478" fmla="*/ 1870075 w 2138362"/>
                  <a:gd name="connsiteY478" fmla="*/ 487362 h 1110643"/>
                  <a:gd name="connsiteX479" fmla="*/ 1863725 w 2138362"/>
                  <a:gd name="connsiteY479" fmla="*/ 477837 h 1110643"/>
                  <a:gd name="connsiteX480" fmla="*/ 1855787 w 2138362"/>
                  <a:gd name="connsiteY480" fmla="*/ 476250 h 1110643"/>
                  <a:gd name="connsiteX481" fmla="*/ 1849437 w 2138362"/>
                  <a:gd name="connsiteY481" fmla="*/ 473075 h 1110643"/>
                  <a:gd name="connsiteX482" fmla="*/ 1844675 w 2138362"/>
                  <a:gd name="connsiteY482" fmla="*/ 471487 h 1110643"/>
                  <a:gd name="connsiteX483" fmla="*/ 1841500 w 2138362"/>
                  <a:gd name="connsiteY483" fmla="*/ 466725 h 1110643"/>
                  <a:gd name="connsiteX484" fmla="*/ 1828800 w 2138362"/>
                  <a:gd name="connsiteY484" fmla="*/ 461962 h 1110643"/>
                  <a:gd name="connsiteX485" fmla="*/ 1819275 w 2138362"/>
                  <a:gd name="connsiteY485" fmla="*/ 457200 h 1110643"/>
                  <a:gd name="connsiteX486" fmla="*/ 1808162 w 2138362"/>
                  <a:gd name="connsiteY486" fmla="*/ 452437 h 1110643"/>
                  <a:gd name="connsiteX487" fmla="*/ 1795462 w 2138362"/>
                  <a:gd name="connsiteY487" fmla="*/ 447675 h 1110643"/>
                  <a:gd name="connsiteX488" fmla="*/ 1749425 w 2138362"/>
                  <a:gd name="connsiteY488" fmla="*/ 439737 h 1110643"/>
                  <a:gd name="connsiteX489" fmla="*/ 1728787 w 2138362"/>
                  <a:gd name="connsiteY489" fmla="*/ 434975 h 1110643"/>
                  <a:gd name="connsiteX490" fmla="*/ 1673225 w 2138362"/>
                  <a:gd name="connsiteY490" fmla="*/ 434975 h 1110643"/>
                  <a:gd name="connsiteX491" fmla="*/ 1571625 w 2138362"/>
                  <a:gd name="connsiteY491" fmla="*/ 433387 h 1110643"/>
                  <a:gd name="connsiteX492" fmla="*/ 1558925 w 2138362"/>
                  <a:gd name="connsiteY492" fmla="*/ 430212 h 1110643"/>
                  <a:gd name="connsiteX493" fmla="*/ 1524000 w 2138362"/>
                  <a:gd name="connsiteY493" fmla="*/ 434975 h 1110643"/>
                  <a:gd name="connsiteX494" fmla="*/ 1501775 w 2138362"/>
                  <a:gd name="connsiteY494" fmla="*/ 439737 h 1110643"/>
                  <a:gd name="connsiteX495" fmla="*/ 1490662 w 2138362"/>
                  <a:gd name="connsiteY495" fmla="*/ 442912 h 1110643"/>
                  <a:gd name="connsiteX496" fmla="*/ 1470025 w 2138362"/>
                  <a:gd name="connsiteY496" fmla="*/ 449262 h 1110643"/>
                  <a:gd name="connsiteX497" fmla="*/ 1438275 w 2138362"/>
                  <a:gd name="connsiteY497" fmla="*/ 455612 h 1110643"/>
                  <a:gd name="connsiteX498" fmla="*/ 1433512 w 2138362"/>
                  <a:gd name="connsiteY498" fmla="*/ 457200 h 1110643"/>
                  <a:gd name="connsiteX499" fmla="*/ 1425575 w 2138362"/>
                  <a:gd name="connsiteY499" fmla="*/ 460375 h 1110643"/>
                  <a:gd name="connsiteX500" fmla="*/ 1419225 w 2138362"/>
                  <a:gd name="connsiteY500" fmla="*/ 461962 h 1110643"/>
                  <a:gd name="connsiteX501" fmla="*/ 1408112 w 2138362"/>
                  <a:gd name="connsiteY501" fmla="*/ 465137 h 1110643"/>
                  <a:gd name="connsiteX502" fmla="*/ 1403350 w 2138362"/>
                  <a:gd name="connsiteY502" fmla="*/ 466725 h 1110643"/>
                  <a:gd name="connsiteX503" fmla="*/ 1393825 w 2138362"/>
                  <a:gd name="connsiteY503" fmla="*/ 468312 h 1110643"/>
                  <a:gd name="connsiteX504" fmla="*/ 1382712 w 2138362"/>
                  <a:gd name="connsiteY504" fmla="*/ 476250 h 1110643"/>
                  <a:gd name="connsiteX505" fmla="*/ 1379537 w 2138362"/>
                  <a:gd name="connsiteY505" fmla="*/ 481012 h 1110643"/>
                  <a:gd name="connsiteX506" fmla="*/ 1373187 w 2138362"/>
                  <a:gd name="connsiteY506" fmla="*/ 484187 h 1110643"/>
                  <a:gd name="connsiteX507" fmla="*/ 1368425 w 2138362"/>
                  <a:gd name="connsiteY507" fmla="*/ 487362 h 1110643"/>
                  <a:gd name="connsiteX508" fmla="*/ 1366837 w 2138362"/>
                  <a:gd name="connsiteY508" fmla="*/ 492125 h 1110643"/>
                  <a:gd name="connsiteX509" fmla="*/ 1362075 w 2138362"/>
                  <a:gd name="connsiteY509" fmla="*/ 493712 h 1110643"/>
                  <a:gd name="connsiteX510" fmla="*/ 1357312 w 2138362"/>
                  <a:gd name="connsiteY510" fmla="*/ 496887 h 1110643"/>
                  <a:gd name="connsiteX511" fmla="*/ 1352550 w 2138362"/>
                  <a:gd name="connsiteY511" fmla="*/ 498475 h 1110643"/>
                  <a:gd name="connsiteX512" fmla="*/ 1343025 w 2138362"/>
                  <a:gd name="connsiteY512" fmla="*/ 506412 h 1110643"/>
                  <a:gd name="connsiteX513" fmla="*/ 1338262 w 2138362"/>
                  <a:gd name="connsiteY513" fmla="*/ 508000 h 1110643"/>
                  <a:gd name="connsiteX514" fmla="*/ 1330325 w 2138362"/>
                  <a:gd name="connsiteY514" fmla="*/ 515937 h 1110643"/>
                  <a:gd name="connsiteX515" fmla="*/ 1325562 w 2138362"/>
                  <a:gd name="connsiteY515" fmla="*/ 519112 h 1110643"/>
                  <a:gd name="connsiteX516" fmla="*/ 1316037 w 2138362"/>
                  <a:gd name="connsiteY516" fmla="*/ 527050 h 1110643"/>
                  <a:gd name="connsiteX517" fmla="*/ 1311275 w 2138362"/>
                  <a:gd name="connsiteY517" fmla="*/ 530225 h 1110643"/>
                  <a:gd name="connsiteX518" fmla="*/ 1295400 w 2138362"/>
                  <a:gd name="connsiteY518" fmla="*/ 544512 h 1110643"/>
                  <a:gd name="connsiteX519" fmla="*/ 1293812 w 2138362"/>
                  <a:gd name="connsiteY519" fmla="*/ 549275 h 1110643"/>
                  <a:gd name="connsiteX520" fmla="*/ 1284287 w 2138362"/>
                  <a:gd name="connsiteY520" fmla="*/ 557212 h 1110643"/>
                  <a:gd name="connsiteX521" fmla="*/ 1282700 w 2138362"/>
                  <a:gd name="connsiteY521" fmla="*/ 563562 h 1110643"/>
                  <a:gd name="connsiteX522" fmla="*/ 1290637 w 2138362"/>
                  <a:gd name="connsiteY522" fmla="*/ 569912 h 1110643"/>
                  <a:gd name="connsiteX523" fmla="*/ 1301750 w 2138362"/>
                  <a:gd name="connsiteY523" fmla="*/ 576262 h 1110643"/>
                  <a:gd name="connsiteX524" fmla="*/ 1317625 w 2138362"/>
                  <a:gd name="connsiteY524" fmla="*/ 581025 h 1110643"/>
                  <a:gd name="connsiteX525" fmla="*/ 1319212 w 2138362"/>
                  <a:gd name="connsiteY525" fmla="*/ 585787 h 1110643"/>
                  <a:gd name="connsiteX526" fmla="*/ 1322387 w 2138362"/>
                  <a:gd name="connsiteY526" fmla="*/ 590550 h 1110643"/>
                  <a:gd name="connsiteX527" fmla="*/ 1327150 w 2138362"/>
                  <a:gd name="connsiteY527" fmla="*/ 604837 h 1110643"/>
                  <a:gd name="connsiteX528" fmla="*/ 1328737 w 2138362"/>
                  <a:gd name="connsiteY528" fmla="*/ 609600 h 1110643"/>
                  <a:gd name="connsiteX529" fmla="*/ 1325562 w 2138362"/>
                  <a:gd name="connsiteY529" fmla="*/ 620712 h 1110643"/>
                  <a:gd name="connsiteX530" fmla="*/ 1320800 w 2138362"/>
                  <a:gd name="connsiteY530" fmla="*/ 623887 h 1110643"/>
                  <a:gd name="connsiteX531" fmla="*/ 1314450 w 2138362"/>
                  <a:gd name="connsiteY531" fmla="*/ 627062 h 1110643"/>
                  <a:gd name="connsiteX532" fmla="*/ 1309687 w 2138362"/>
                  <a:gd name="connsiteY532" fmla="*/ 628650 h 1110643"/>
                  <a:gd name="connsiteX533" fmla="*/ 1300162 w 2138362"/>
                  <a:gd name="connsiteY533" fmla="*/ 633412 h 1110643"/>
                  <a:gd name="connsiteX534" fmla="*/ 1289050 w 2138362"/>
                  <a:gd name="connsiteY534" fmla="*/ 642937 h 1110643"/>
                  <a:gd name="connsiteX535" fmla="*/ 1279525 w 2138362"/>
                  <a:gd name="connsiteY535" fmla="*/ 647700 h 1110643"/>
                  <a:gd name="connsiteX536" fmla="*/ 1273175 w 2138362"/>
                  <a:gd name="connsiteY536" fmla="*/ 652462 h 1110643"/>
                  <a:gd name="connsiteX537" fmla="*/ 1268412 w 2138362"/>
                  <a:gd name="connsiteY537" fmla="*/ 657225 h 1110643"/>
                  <a:gd name="connsiteX538" fmla="*/ 1263650 w 2138362"/>
                  <a:gd name="connsiteY538" fmla="*/ 658812 h 1110643"/>
                  <a:gd name="connsiteX539" fmla="*/ 1258887 w 2138362"/>
                  <a:gd name="connsiteY539" fmla="*/ 663575 h 1110643"/>
                  <a:gd name="connsiteX540" fmla="*/ 1249362 w 2138362"/>
                  <a:gd name="connsiteY540" fmla="*/ 679450 h 1110643"/>
                  <a:gd name="connsiteX541" fmla="*/ 1250950 w 2138362"/>
                  <a:gd name="connsiteY541" fmla="*/ 688975 h 1110643"/>
                  <a:gd name="connsiteX542" fmla="*/ 1254125 w 2138362"/>
                  <a:gd name="connsiteY542" fmla="*/ 700087 h 1110643"/>
                  <a:gd name="connsiteX543" fmla="*/ 1257300 w 2138362"/>
                  <a:gd name="connsiteY543" fmla="*/ 708025 h 1110643"/>
                  <a:gd name="connsiteX544" fmla="*/ 1262062 w 2138362"/>
                  <a:gd name="connsiteY544" fmla="*/ 717550 h 1110643"/>
                  <a:gd name="connsiteX545" fmla="*/ 1263650 w 2138362"/>
                  <a:gd name="connsiteY545" fmla="*/ 723900 h 1110643"/>
                  <a:gd name="connsiteX546" fmla="*/ 1266825 w 2138362"/>
                  <a:gd name="connsiteY546" fmla="*/ 731837 h 1110643"/>
                  <a:gd name="connsiteX547" fmla="*/ 1271587 w 2138362"/>
                  <a:gd name="connsiteY547" fmla="*/ 742950 h 1110643"/>
                  <a:gd name="connsiteX548" fmla="*/ 1276350 w 2138362"/>
                  <a:gd name="connsiteY548" fmla="*/ 762000 h 1110643"/>
                  <a:gd name="connsiteX549" fmla="*/ 1282700 w 2138362"/>
                  <a:gd name="connsiteY549" fmla="*/ 788987 h 1110643"/>
                  <a:gd name="connsiteX550" fmla="*/ 1287462 w 2138362"/>
                  <a:gd name="connsiteY550" fmla="*/ 804862 h 1110643"/>
                  <a:gd name="connsiteX551" fmla="*/ 1289050 w 2138362"/>
                  <a:gd name="connsiteY551" fmla="*/ 817562 h 1110643"/>
                  <a:gd name="connsiteX552" fmla="*/ 1292225 w 2138362"/>
                  <a:gd name="connsiteY552" fmla="*/ 822325 h 1110643"/>
                  <a:gd name="connsiteX553" fmla="*/ 1295400 w 2138362"/>
                  <a:gd name="connsiteY553" fmla="*/ 835025 h 1110643"/>
                  <a:gd name="connsiteX554" fmla="*/ 1298575 w 2138362"/>
                  <a:gd name="connsiteY554" fmla="*/ 841375 h 1110643"/>
                  <a:gd name="connsiteX555" fmla="*/ 1300162 w 2138362"/>
                  <a:gd name="connsiteY555" fmla="*/ 846137 h 1110643"/>
                  <a:gd name="connsiteX556" fmla="*/ 1303337 w 2138362"/>
                  <a:gd name="connsiteY556" fmla="*/ 857250 h 1110643"/>
                  <a:gd name="connsiteX557" fmla="*/ 1308100 w 2138362"/>
                  <a:gd name="connsiteY557" fmla="*/ 946150 h 1110643"/>
                  <a:gd name="connsiteX558" fmla="*/ 1304925 w 2138362"/>
                  <a:gd name="connsiteY558" fmla="*/ 938212 h 1110643"/>
                  <a:gd name="connsiteX559" fmla="*/ 1300162 w 2138362"/>
                  <a:gd name="connsiteY559" fmla="*/ 928687 h 1110643"/>
                  <a:gd name="connsiteX560" fmla="*/ 1292225 w 2138362"/>
                  <a:gd name="connsiteY560" fmla="*/ 922337 h 1110643"/>
                  <a:gd name="connsiteX561" fmla="*/ 1285875 w 2138362"/>
                  <a:gd name="connsiteY561" fmla="*/ 909637 h 1110643"/>
                  <a:gd name="connsiteX562" fmla="*/ 1279525 w 2138362"/>
                  <a:gd name="connsiteY562" fmla="*/ 903287 h 1110643"/>
                  <a:gd name="connsiteX563" fmla="*/ 1258887 w 2138362"/>
                  <a:gd name="connsiteY563" fmla="*/ 882650 h 1110643"/>
                  <a:gd name="connsiteX564" fmla="*/ 1250950 w 2138362"/>
                  <a:gd name="connsiteY564" fmla="*/ 871537 h 1110643"/>
                  <a:gd name="connsiteX565" fmla="*/ 1246187 w 2138362"/>
                  <a:gd name="connsiteY565" fmla="*/ 865187 h 1110643"/>
                  <a:gd name="connsiteX566" fmla="*/ 1236662 w 2138362"/>
                  <a:gd name="connsiteY566" fmla="*/ 860425 h 1110643"/>
                  <a:gd name="connsiteX567" fmla="*/ 1233487 w 2138362"/>
                  <a:gd name="connsiteY567" fmla="*/ 855662 h 1110643"/>
                  <a:gd name="connsiteX568" fmla="*/ 1227137 w 2138362"/>
                  <a:gd name="connsiteY568" fmla="*/ 852487 h 1110643"/>
                  <a:gd name="connsiteX569" fmla="*/ 1212850 w 2138362"/>
                  <a:gd name="connsiteY569" fmla="*/ 847725 h 1110643"/>
                  <a:gd name="connsiteX570" fmla="*/ 1198562 w 2138362"/>
                  <a:gd name="connsiteY570" fmla="*/ 842962 h 1110643"/>
                  <a:gd name="connsiteX571" fmla="*/ 1187450 w 2138362"/>
                  <a:gd name="connsiteY571" fmla="*/ 835025 h 1110643"/>
                  <a:gd name="connsiteX572" fmla="*/ 1171575 w 2138362"/>
                  <a:gd name="connsiteY572" fmla="*/ 825500 h 1110643"/>
                  <a:gd name="connsiteX573" fmla="*/ 1157287 w 2138362"/>
                  <a:gd name="connsiteY573" fmla="*/ 817562 h 1110643"/>
                  <a:gd name="connsiteX574" fmla="*/ 1146175 w 2138362"/>
                  <a:gd name="connsiteY574" fmla="*/ 809625 h 1110643"/>
                  <a:gd name="connsiteX575" fmla="*/ 1141412 w 2138362"/>
                  <a:gd name="connsiteY575" fmla="*/ 804862 h 1110643"/>
                  <a:gd name="connsiteX576" fmla="*/ 1135062 w 2138362"/>
                  <a:gd name="connsiteY576" fmla="*/ 801687 h 1110643"/>
                  <a:gd name="connsiteX577" fmla="*/ 1125537 w 2138362"/>
                  <a:gd name="connsiteY577" fmla="*/ 795337 h 1110643"/>
                  <a:gd name="connsiteX578" fmla="*/ 1123950 w 2138362"/>
                  <a:gd name="connsiteY578" fmla="*/ 790575 h 1110643"/>
                  <a:gd name="connsiteX579" fmla="*/ 1128712 w 2138362"/>
                  <a:gd name="connsiteY579" fmla="*/ 788987 h 1110643"/>
                  <a:gd name="connsiteX580" fmla="*/ 1144587 w 2138362"/>
                  <a:gd name="connsiteY580" fmla="*/ 785812 h 1110643"/>
                  <a:gd name="connsiteX581" fmla="*/ 1144587 w 2138362"/>
                  <a:gd name="connsiteY581" fmla="*/ 768350 h 1110643"/>
                  <a:gd name="connsiteX582" fmla="*/ 1139825 w 2138362"/>
                  <a:gd name="connsiteY582" fmla="*/ 754062 h 1110643"/>
                  <a:gd name="connsiteX583" fmla="*/ 1135062 w 2138362"/>
                  <a:gd name="connsiteY583" fmla="*/ 749300 h 1110643"/>
                  <a:gd name="connsiteX584" fmla="*/ 1133475 w 2138362"/>
                  <a:gd name="connsiteY584" fmla="*/ 744537 h 1110643"/>
                  <a:gd name="connsiteX585" fmla="*/ 1128712 w 2138362"/>
                  <a:gd name="connsiteY585" fmla="*/ 741362 h 1110643"/>
                  <a:gd name="connsiteX586" fmla="*/ 1119187 w 2138362"/>
                  <a:gd name="connsiteY586" fmla="*/ 735012 h 1110643"/>
                  <a:gd name="connsiteX587" fmla="*/ 1104900 w 2138362"/>
                  <a:gd name="connsiteY587" fmla="*/ 723900 h 1110643"/>
                  <a:gd name="connsiteX588" fmla="*/ 1100137 w 2138362"/>
                  <a:gd name="connsiteY588" fmla="*/ 720725 h 1110643"/>
                  <a:gd name="connsiteX589" fmla="*/ 1095375 w 2138362"/>
                  <a:gd name="connsiteY589" fmla="*/ 719137 h 1110643"/>
                  <a:gd name="connsiteX590" fmla="*/ 1077912 w 2138362"/>
                  <a:gd name="connsiteY590" fmla="*/ 714375 h 1110643"/>
                  <a:gd name="connsiteX591" fmla="*/ 1069975 w 2138362"/>
                  <a:gd name="connsiteY591" fmla="*/ 704850 h 1110643"/>
                  <a:gd name="connsiteX592" fmla="*/ 1062037 w 2138362"/>
                  <a:gd name="connsiteY592" fmla="*/ 695325 h 1110643"/>
                  <a:gd name="connsiteX593" fmla="*/ 1060450 w 2138362"/>
                  <a:gd name="connsiteY593" fmla="*/ 688975 h 1110643"/>
                  <a:gd name="connsiteX594" fmla="*/ 1057275 w 2138362"/>
                  <a:gd name="connsiteY594" fmla="*/ 679450 h 1110643"/>
                  <a:gd name="connsiteX595" fmla="*/ 1052512 w 2138362"/>
                  <a:gd name="connsiteY595" fmla="*/ 660400 h 1110643"/>
                  <a:gd name="connsiteX596" fmla="*/ 1054100 w 2138362"/>
                  <a:gd name="connsiteY596" fmla="*/ 627062 h 1110643"/>
                  <a:gd name="connsiteX597" fmla="*/ 1055687 w 2138362"/>
                  <a:gd name="connsiteY597" fmla="*/ 622300 h 1110643"/>
                  <a:gd name="connsiteX598" fmla="*/ 1060450 w 2138362"/>
                  <a:gd name="connsiteY598" fmla="*/ 620712 h 1110643"/>
                  <a:gd name="connsiteX599" fmla="*/ 1062037 w 2138362"/>
                  <a:gd name="connsiteY599" fmla="*/ 615950 h 1110643"/>
                  <a:gd name="connsiteX600" fmla="*/ 1050925 w 2138362"/>
                  <a:gd name="connsiteY600" fmla="*/ 615950 h 1110643"/>
                  <a:gd name="connsiteX601" fmla="*/ 1044575 w 2138362"/>
                  <a:gd name="connsiteY601" fmla="*/ 619125 h 1110643"/>
                  <a:gd name="connsiteX602" fmla="*/ 1039812 w 2138362"/>
                  <a:gd name="connsiteY602" fmla="*/ 620712 h 1110643"/>
                  <a:gd name="connsiteX603" fmla="*/ 1027112 w 2138362"/>
                  <a:gd name="connsiteY603" fmla="*/ 625475 h 1110643"/>
                  <a:gd name="connsiteX604" fmla="*/ 1023937 w 2138362"/>
                  <a:gd name="connsiteY604" fmla="*/ 630237 h 1110643"/>
                  <a:gd name="connsiteX605" fmla="*/ 1019175 w 2138362"/>
                  <a:gd name="connsiteY605" fmla="*/ 631825 h 1110643"/>
                  <a:gd name="connsiteX606" fmla="*/ 1008062 w 2138362"/>
                  <a:gd name="connsiteY606" fmla="*/ 636587 h 1110643"/>
                  <a:gd name="connsiteX607" fmla="*/ 1000125 w 2138362"/>
                  <a:gd name="connsiteY607" fmla="*/ 646112 h 1110643"/>
                  <a:gd name="connsiteX608" fmla="*/ 1011237 w 2138362"/>
                  <a:gd name="connsiteY608" fmla="*/ 660400 h 1110643"/>
                  <a:gd name="connsiteX609" fmla="*/ 1012825 w 2138362"/>
                  <a:gd name="connsiteY609" fmla="*/ 677862 h 1110643"/>
                  <a:gd name="connsiteX610" fmla="*/ 1014412 w 2138362"/>
                  <a:gd name="connsiteY610" fmla="*/ 690562 h 1110643"/>
                  <a:gd name="connsiteX611" fmla="*/ 1012825 w 2138362"/>
                  <a:gd name="connsiteY611" fmla="*/ 703262 h 1110643"/>
                  <a:gd name="connsiteX612" fmla="*/ 998537 w 2138362"/>
                  <a:gd name="connsiteY612" fmla="*/ 701675 h 1110643"/>
                  <a:gd name="connsiteX613" fmla="*/ 984250 w 2138362"/>
                  <a:gd name="connsiteY613" fmla="*/ 696912 h 1110643"/>
                  <a:gd name="connsiteX614" fmla="*/ 977900 w 2138362"/>
                  <a:gd name="connsiteY614" fmla="*/ 695325 h 1110643"/>
                  <a:gd name="connsiteX615" fmla="*/ 973137 w 2138362"/>
                  <a:gd name="connsiteY615" fmla="*/ 692150 h 1110643"/>
                  <a:gd name="connsiteX616" fmla="*/ 968375 w 2138362"/>
                  <a:gd name="connsiteY616" fmla="*/ 690562 h 1110643"/>
                  <a:gd name="connsiteX617" fmla="*/ 957262 w 2138362"/>
                  <a:gd name="connsiteY617" fmla="*/ 681037 h 1110643"/>
                  <a:gd name="connsiteX618" fmla="*/ 958850 w 2138362"/>
                  <a:gd name="connsiteY618" fmla="*/ 665162 h 1110643"/>
                  <a:gd name="connsiteX619" fmla="*/ 960437 w 2138362"/>
                  <a:gd name="connsiteY619" fmla="*/ 658812 h 1110643"/>
                  <a:gd name="connsiteX620" fmla="*/ 971550 w 2138362"/>
                  <a:gd name="connsiteY620" fmla="*/ 642937 h 1110643"/>
                  <a:gd name="connsiteX621" fmla="*/ 966787 w 2138362"/>
                  <a:gd name="connsiteY621" fmla="*/ 641350 h 1110643"/>
                  <a:gd name="connsiteX622" fmla="*/ 957262 w 2138362"/>
                  <a:gd name="connsiteY622" fmla="*/ 633412 h 1110643"/>
                  <a:gd name="connsiteX623" fmla="*/ 936625 w 2138362"/>
                  <a:gd name="connsiteY623" fmla="*/ 625475 h 1110643"/>
                  <a:gd name="connsiteX624" fmla="*/ 862012 w 2138362"/>
                  <a:gd name="connsiteY624" fmla="*/ 628650 h 1110643"/>
                  <a:gd name="connsiteX625" fmla="*/ 852487 w 2138362"/>
                  <a:gd name="connsiteY625" fmla="*/ 635000 h 1110643"/>
                  <a:gd name="connsiteX626" fmla="*/ 854075 w 2138362"/>
                  <a:gd name="connsiteY626" fmla="*/ 649287 h 1110643"/>
                  <a:gd name="connsiteX627" fmla="*/ 860425 w 2138362"/>
                  <a:gd name="connsiteY627" fmla="*/ 644525 h 1110643"/>
                  <a:gd name="connsiteX628" fmla="*/ 865187 w 2138362"/>
                  <a:gd name="connsiteY628" fmla="*/ 646112 h 1110643"/>
                  <a:gd name="connsiteX629" fmla="*/ 860425 w 2138362"/>
                  <a:gd name="connsiteY629" fmla="*/ 658812 h 1110643"/>
                  <a:gd name="connsiteX630" fmla="*/ 855662 w 2138362"/>
                  <a:gd name="connsiteY630" fmla="*/ 661987 h 1110643"/>
                  <a:gd name="connsiteX631" fmla="*/ 847725 w 2138362"/>
                  <a:gd name="connsiteY631" fmla="*/ 660400 h 1110643"/>
                  <a:gd name="connsiteX632" fmla="*/ 835025 w 2138362"/>
                  <a:gd name="connsiteY632" fmla="*/ 657225 h 1110643"/>
                  <a:gd name="connsiteX633" fmla="*/ 809625 w 2138362"/>
                  <a:gd name="connsiteY633" fmla="*/ 652462 h 1110643"/>
                  <a:gd name="connsiteX634" fmla="*/ 795337 w 2138362"/>
                  <a:gd name="connsiteY634" fmla="*/ 647700 h 1110643"/>
                  <a:gd name="connsiteX635" fmla="*/ 785812 w 2138362"/>
                  <a:gd name="connsiteY635" fmla="*/ 641350 h 1110643"/>
                  <a:gd name="connsiteX636" fmla="*/ 774700 w 2138362"/>
                  <a:gd name="connsiteY636" fmla="*/ 633412 h 1110643"/>
                  <a:gd name="connsiteX637" fmla="*/ 769937 w 2138362"/>
                  <a:gd name="connsiteY637" fmla="*/ 631825 h 1110643"/>
                  <a:gd name="connsiteX638" fmla="*/ 763587 w 2138362"/>
                  <a:gd name="connsiteY638" fmla="*/ 627062 h 1110643"/>
                  <a:gd name="connsiteX639" fmla="*/ 758825 w 2138362"/>
                  <a:gd name="connsiteY639" fmla="*/ 622300 h 1110643"/>
                  <a:gd name="connsiteX640" fmla="*/ 754062 w 2138362"/>
                  <a:gd name="connsiteY640" fmla="*/ 620712 h 1110643"/>
                  <a:gd name="connsiteX641" fmla="*/ 747712 w 2138362"/>
                  <a:gd name="connsiteY641" fmla="*/ 617537 h 1110643"/>
                  <a:gd name="connsiteX642" fmla="*/ 742950 w 2138362"/>
                  <a:gd name="connsiteY642" fmla="*/ 612775 h 1110643"/>
                  <a:gd name="connsiteX643" fmla="*/ 735012 w 2138362"/>
                  <a:gd name="connsiteY643" fmla="*/ 608012 h 1110643"/>
                  <a:gd name="connsiteX644" fmla="*/ 730250 w 2138362"/>
                  <a:gd name="connsiteY644" fmla="*/ 603250 h 1110643"/>
                  <a:gd name="connsiteX645" fmla="*/ 725487 w 2138362"/>
                  <a:gd name="connsiteY645" fmla="*/ 600075 h 1110643"/>
                  <a:gd name="connsiteX646" fmla="*/ 719137 w 2138362"/>
                  <a:gd name="connsiteY646" fmla="*/ 595312 h 1110643"/>
                  <a:gd name="connsiteX647" fmla="*/ 714375 w 2138362"/>
                  <a:gd name="connsiteY647" fmla="*/ 592137 h 1110643"/>
                  <a:gd name="connsiteX648" fmla="*/ 703262 w 2138362"/>
                  <a:gd name="connsiteY648" fmla="*/ 581025 h 1110643"/>
                  <a:gd name="connsiteX649" fmla="*/ 698500 w 2138362"/>
                  <a:gd name="connsiteY649" fmla="*/ 576262 h 1110643"/>
                  <a:gd name="connsiteX650" fmla="*/ 692150 w 2138362"/>
                  <a:gd name="connsiteY650" fmla="*/ 573087 h 1110643"/>
                  <a:gd name="connsiteX651" fmla="*/ 681037 w 2138362"/>
                  <a:gd name="connsiteY651" fmla="*/ 565150 h 1110643"/>
                  <a:gd name="connsiteX652" fmla="*/ 676275 w 2138362"/>
                  <a:gd name="connsiteY652" fmla="*/ 560387 h 1110643"/>
                  <a:gd name="connsiteX653" fmla="*/ 665162 w 2138362"/>
                  <a:gd name="connsiteY653" fmla="*/ 554037 h 1110643"/>
                  <a:gd name="connsiteX654" fmla="*/ 660400 w 2138362"/>
                  <a:gd name="connsiteY654" fmla="*/ 552450 h 1110643"/>
                  <a:gd name="connsiteX655" fmla="*/ 655637 w 2138362"/>
                  <a:gd name="connsiteY655" fmla="*/ 549275 h 1110643"/>
                  <a:gd name="connsiteX656" fmla="*/ 631825 w 2138362"/>
                  <a:gd name="connsiteY656" fmla="*/ 542925 h 1110643"/>
                  <a:gd name="connsiteX657" fmla="*/ 609600 w 2138362"/>
                  <a:gd name="connsiteY657" fmla="*/ 547687 h 1110643"/>
                  <a:gd name="connsiteX658" fmla="*/ 595312 w 2138362"/>
                  <a:gd name="connsiteY658" fmla="*/ 550862 h 1110643"/>
                  <a:gd name="connsiteX659" fmla="*/ 555625 w 2138362"/>
                  <a:gd name="connsiteY659" fmla="*/ 557212 h 1110643"/>
                  <a:gd name="connsiteX660" fmla="*/ 544512 w 2138362"/>
                  <a:gd name="connsiteY660" fmla="*/ 560387 h 1110643"/>
                  <a:gd name="connsiteX661" fmla="*/ 539750 w 2138362"/>
                  <a:gd name="connsiteY661" fmla="*/ 561975 h 1110643"/>
                  <a:gd name="connsiteX662" fmla="*/ 534987 w 2138362"/>
                  <a:gd name="connsiteY662" fmla="*/ 565150 h 1110643"/>
                  <a:gd name="connsiteX663" fmla="*/ 525462 w 2138362"/>
                  <a:gd name="connsiteY663" fmla="*/ 566737 h 1110643"/>
                  <a:gd name="connsiteX664" fmla="*/ 482600 w 2138362"/>
                  <a:gd name="connsiteY664" fmla="*/ 563562 h 1110643"/>
                  <a:gd name="connsiteX665" fmla="*/ 460375 w 2138362"/>
                  <a:gd name="connsiteY665" fmla="*/ 558800 h 1110643"/>
                  <a:gd name="connsiteX666" fmla="*/ 450850 w 2138362"/>
                  <a:gd name="connsiteY666" fmla="*/ 565150 h 1110643"/>
                  <a:gd name="connsiteX667" fmla="*/ 447675 w 2138362"/>
                  <a:gd name="connsiteY667" fmla="*/ 569912 h 1110643"/>
                  <a:gd name="connsiteX668" fmla="*/ 436562 w 2138362"/>
                  <a:gd name="connsiteY668" fmla="*/ 577850 h 1110643"/>
                  <a:gd name="connsiteX669" fmla="*/ 430212 w 2138362"/>
                  <a:gd name="connsiteY669" fmla="*/ 582612 h 1110643"/>
                  <a:gd name="connsiteX670" fmla="*/ 419100 w 2138362"/>
                  <a:gd name="connsiteY670" fmla="*/ 592137 h 1110643"/>
                  <a:gd name="connsiteX671" fmla="*/ 414337 w 2138362"/>
                  <a:gd name="connsiteY671" fmla="*/ 596900 h 1110643"/>
                  <a:gd name="connsiteX672" fmla="*/ 400050 w 2138362"/>
                  <a:gd name="connsiteY672" fmla="*/ 601662 h 1110643"/>
                  <a:gd name="connsiteX673" fmla="*/ 395287 w 2138362"/>
                  <a:gd name="connsiteY673" fmla="*/ 604837 h 1110643"/>
                  <a:gd name="connsiteX674" fmla="*/ 387350 w 2138362"/>
                  <a:gd name="connsiteY674" fmla="*/ 614362 h 1110643"/>
                  <a:gd name="connsiteX675" fmla="*/ 384175 w 2138362"/>
                  <a:gd name="connsiteY675" fmla="*/ 620712 h 1110643"/>
                  <a:gd name="connsiteX676" fmla="*/ 385762 w 2138362"/>
                  <a:gd name="connsiteY676" fmla="*/ 636587 h 1110643"/>
                  <a:gd name="connsiteX677" fmla="*/ 388937 w 2138362"/>
                  <a:gd name="connsiteY677" fmla="*/ 641350 h 1110643"/>
                  <a:gd name="connsiteX678" fmla="*/ 385762 w 2138362"/>
                  <a:gd name="connsiteY678" fmla="*/ 657225 h 1110643"/>
                  <a:gd name="connsiteX679" fmla="*/ 381000 w 2138362"/>
                  <a:gd name="connsiteY679" fmla="*/ 668337 h 1110643"/>
                  <a:gd name="connsiteX680" fmla="*/ 339725 w 2138362"/>
                  <a:gd name="connsiteY680" fmla="*/ 669925 h 1110643"/>
                  <a:gd name="connsiteX681" fmla="*/ 325437 w 2138362"/>
                  <a:gd name="connsiteY681" fmla="*/ 677862 h 1110643"/>
                  <a:gd name="connsiteX682" fmla="*/ 320675 w 2138362"/>
                  <a:gd name="connsiteY682" fmla="*/ 682625 h 1110643"/>
                  <a:gd name="connsiteX683" fmla="*/ 315912 w 2138362"/>
                  <a:gd name="connsiteY683" fmla="*/ 684212 h 1110643"/>
                  <a:gd name="connsiteX684" fmla="*/ 309562 w 2138362"/>
                  <a:gd name="connsiteY684" fmla="*/ 688975 h 1110643"/>
                  <a:gd name="connsiteX685" fmla="*/ 307975 w 2138362"/>
                  <a:gd name="connsiteY685" fmla="*/ 693737 h 1110643"/>
                  <a:gd name="connsiteX686" fmla="*/ 298450 w 2138362"/>
                  <a:gd name="connsiteY686" fmla="*/ 700087 h 1110643"/>
                  <a:gd name="connsiteX687" fmla="*/ 293687 w 2138362"/>
                  <a:gd name="connsiteY687" fmla="*/ 703262 h 1110643"/>
                  <a:gd name="connsiteX688" fmla="*/ 284162 w 2138362"/>
                  <a:gd name="connsiteY688" fmla="*/ 708025 h 1110643"/>
                  <a:gd name="connsiteX689" fmla="*/ 274637 w 2138362"/>
                  <a:gd name="connsiteY689" fmla="*/ 714375 h 1110643"/>
                  <a:gd name="connsiteX690" fmla="*/ 263525 w 2138362"/>
                  <a:gd name="connsiteY690" fmla="*/ 720725 h 1110643"/>
                  <a:gd name="connsiteX691" fmla="*/ 258762 w 2138362"/>
                  <a:gd name="connsiteY691" fmla="*/ 723900 h 1110643"/>
                  <a:gd name="connsiteX692" fmla="*/ 241300 w 2138362"/>
                  <a:gd name="connsiteY692" fmla="*/ 727075 h 1110643"/>
                  <a:gd name="connsiteX693" fmla="*/ 227012 w 2138362"/>
                  <a:gd name="connsiteY693" fmla="*/ 731837 h 1110643"/>
                  <a:gd name="connsiteX694" fmla="*/ 217487 w 2138362"/>
                  <a:gd name="connsiteY694" fmla="*/ 735012 h 1110643"/>
                  <a:gd name="connsiteX695" fmla="*/ 207962 w 2138362"/>
                  <a:gd name="connsiteY695" fmla="*/ 736600 h 1110643"/>
                  <a:gd name="connsiteX696" fmla="*/ 196850 w 2138362"/>
                  <a:gd name="connsiteY696" fmla="*/ 741362 h 1110643"/>
                  <a:gd name="connsiteX697" fmla="*/ 188912 w 2138362"/>
                  <a:gd name="connsiteY697" fmla="*/ 744537 h 1110643"/>
                  <a:gd name="connsiteX698" fmla="*/ 182562 w 2138362"/>
                  <a:gd name="connsiteY698" fmla="*/ 746125 h 1110643"/>
                  <a:gd name="connsiteX699" fmla="*/ 177800 w 2138362"/>
                  <a:gd name="connsiteY699" fmla="*/ 749300 h 1110643"/>
                  <a:gd name="connsiteX700" fmla="*/ 173037 w 2138362"/>
                  <a:gd name="connsiteY700" fmla="*/ 750887 h 1110643"/>
                  <a:gd name="connsiteX701" fmla="*/ 166687 w 2138362"/>
                  <a:gd name="connsiteY701" fmla="*/ 755650 h 1110643"/>
                  <a:gd name="connsiteX702" fmla="*/ 155575 w 2138362"/>
                  <a:gd name="connsiteY702" fmla="*/ 757237 h 1110643"/>
                  <a:gd name="connsiteX703" fmla="*/ 134937 w 2138362"/>
                  <a:gd name="connsiteY703" fmla="*/ 763587 h 1110643"/>
                  <a:gd name="connsiteX704" fmla="*/ 104775 w 2138362"/>
                  <a:gd name="connsiteY704" fmla="*/ 765175 h 1110643"/>
                  <a:gd name="connsiteX705" fmla="*/ 88900 w 2138362"/>
                  <a:gd name="connsiteY705" fmla="*/ 766762 h 1110643"/>
                  <a:gd name="connsiteX706" fmla="*/ 73025 w 2138362"/>
                  <a:gd name="connsiteY706" fmla="*/ 771525 h 1110643"/>
                  <a:gd name="connsiteX707" fmla="*/ 68262 w 2138362"/>
                  <a:gd name="connsiteY707" fmla="*/ 774700 h 1110643"/>
                  <a:gd name="connsiteX708" fmla="*/ 53975 w 2138362"/>
                  <a:gd name="connsiteY708" fmla="*/ 779462 h 1110643"/>
                  <a:gd name="connsiteX709" fmla="*/ 42862 w 2138362"/>
                  <a:gd name="connsiteY709" fmla="*/ 781050 h 1110643"/>
                  <a:gd name="connsiteX710" fmla="*/ 34925 w 2138362"/>
                  <a:gd name="connsiteY710" fmla="*/ 782637 h 1110643"/>
                  <a:gd name="connsiteX711" fmla="*/ 12700 w 2138362"/>
                  <a:gd name="connsiteY711" fmla="*/ 785812 h 1110643"/>
                  <a:gd name="connsiteX712" fmla="*/ 9525 w 2138362"/>
                  <a:gd name="connsiteY71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63750 w 2138362"/>
                  <a:gd name="connsiteY253" fmla="*/ 407987 h 1110643"/>
                  <a:gd name="connsiteX254" fmla="*/ 2075180 w 2138362"/>
                  <a:gd name="connsiteY254" fmla="*/ 431482 h 1110643"/>
                  <a:gd name="connsiteX255" fmla="*/ 2044700 w 2138362"/>
                  <a:gd name="connsiteY255" fmla="*/ 430212 h 1110643"/>
                  <a:gd name="connsiteX256" fmla="*/ 2036762 w 2138362"/>
                  <a:gd name="connsiteY256" fmla="*/ 442912 h 1110643"/>
                  <a:gd name="connsiteX257" fmla="*/ 2030412 w 2138362"/>
                  <a:gd name="connsiteY257" fmla="*/ 452437 h 1110643"/>
                  <a:gd name="connsiteX258" fmla="*/ 2028825 w 2138362"/>
                  <a:gd name="connsiteY258" fmla="*/ 458787 h 1110643"/>
                  <a:gd name="connsiteX259" fmla="*/ 2020887 w 2138362"/>
                  <a:gd name="connsiteY259" fmla="*/ 471487 h 1110643"/>
                  <a:gd name="connsiteX260" fmla="*/ 2014537 w 2138362"/>
                  <a:gd name="connsiteY260" fmla="*/ 479425 h 1110643"/>
                  <a:gd name="connsiteX261" fmla="*/ 2011362 w 2138362"/>
                  <a:gd name="connsiteY261" fmla="*/ 485775 h 1110643"/>
                  <a:gd name="connsiteX262" fmla="*/ 2005012 w 2138362"/>
                  <a:gd name="connsiteY262" fmla="*/ 496887 h 1110643"/>
                  <a:gd name="connsiteX263" fmla="*/ 1997075 w 2138362"/>
                  <a:gd name="connsiteY263" fmla="*/ 503237 h 1110643"/>
                  <a:gd name="connsiteX264" fmla="*/ 1990725 w 2138362"/>
                  <a:gd name="connsiteY264" fmla="*/ 517525 h 1110643"/>
                  <a:gd name="connsiteX265" fmla="*/ 1989137 w 2138362"/>
                  <a:gd name="connsiteY265" fmla="*/ 522287 h 1110643"/>
                  <a:gd name="connsiteX266" fmla="*/ 1981200 w 2138362"/>
                  <a:gd name="connsiteY266" fmla="*/ 531812 h 1110643"/>
                  <a:gd name="connsiteX267" fmla="*/ 1979612 w 2138362"/>
                  <a:gd name="connsiteY267" fmla="*/ 536575 h 1110643"/>
                  <a:gd name="connsiteX268" fmla="*/ 1971675 w 2138362"/>
                  <a:gd name="connsiteY268" fmla="*/ 546100 h 1110643"/>
                  <a:gd name="connsiteX269" fmla="*/ 1970087 w 2138362"/>
                  <a:gd name="connsiteY269" fmla="*/ 550862 h 1110643"/>
                  <a:gd name="connsiteX270" fmla="*/ 1966912 w 2138362"/>
                  <a:gd name="connsiteY270" fmla="*/ 555625 h 1110643"/>
                  <a:gd name="connsiteX271" fmla="*/ 1962150 w 2138362"/>
                  <a:gd name="connsiteY271" fmla="*/ 566737 h 1110643"/>
                  <a:gd name="connsiteX272" fmla="*/ 1955800 w 2138362"/>
                  <a:gd name="connsiteY272" fmla="*/ 574675 h 1110643"/>
                  <a:gd name="connsiteX273" fmla="*/ 1944687 w 2138362"/>
                  <a:gd name="connsiteY273" fmla="*/ 588962 h 1110643"/>
                  <a:gd name="connsiteX274" fmla="*/ 1938337 w 2138362"/>
                  <a:gd name="connsiteY274" fmla="*/ 598487 h 1110643"/>
                  <a:gd name="connsiteX275" fmla="*/ 1936750 w 2138362"/>
                  <a:gd name="connsiteY275" fmla="*/ 603250 h 1110643"/>
                  <a:gd name="connsiteX276" fmla="*/ 1928812 w 2138362"/>
                  <a:gd name="connsiteY276" fmla="*/ 612775 h 1110643"/>
                  <a:gd name="connsiteX277" fmla="*/ 1922462 w 2138362"/>
                  <a:gd name="connsiteY277" fmla="*/ 627062 h 1110643"/>
                  <a:gd name="connsiteX278" fmla="*/ 1917700 w 2138362"/>
                  <a:gd name="connsiteY278" fmla="*/ 623887 h 1110643"/>
                  <a:gd name="connsiteX279" fmla="*/ 1916112 w 2138362"/>
                  <a:gd name="connsiteY279" fmla="*/ 619125 h 1110643"/>
                  <a:gd name="connsiteX280" fmla="*/ 1920875 w 2138362"/>
                  <a:gd name="connsiteY280" fmla="*/ 623887 h 1110643"/>
                  <a:gd name="connsiteX281" fmla="*/ 1922462 w 2138362"/>
                  <a:gd name="connsiteY281" fmla="*/ 628650 h 1110643"/>
                  <a:gd name="connsiteX282" fmla="*/ 1925637 w 2138362"/>
                  <a:gd name="connsiteY282" fmla="*/ 636587 h 1110643"/>
                  <a:gd name="connsiteX283" fmla="*/ 1924050 w 2138362"/>
                  <a:gd name="connsiteY283" fmla="*/ 660400 h 1110643"/>
                  <a:gd name="connsiteX284" fmla="*/ 1919287 w 2138362"/>
                  <a:gd name="connsiteY284" fmla="*/ 685800 h 1110643"/>
                  <a:gd name="connsiteX285" fmla="*/ 1916112 w 2138362"/>
                  <a:gd name="connsiteY285" fmla="*/ 700087 h 1110643"/>
                  <a:gd name="connsiteX286" fmla="*/ 1903412 w 2138362"/>
                  <a:gd name="connsiteY286" fmla="*/ 711200 h 1110643"/>
                  <a:gd name="connsiteX287" fmla="*/ 1897062 w 2138362"/>
                  <a:gd name="connsiteY287" fmla="*/ 712787 h 1110643"/>
                  <a:gd name="connsiteX288" fmla="*/ 1887537 w 2138362"/>
                  <a:gd name="connsiteY288" fmla="*/ 720725 h 1110643"/>
                  <a:gd name="connsiteX289" fmla="*/ 1881187 w 2138362"/>
                  <a:gd name="connsiteY289" fmla="*/ 723900 h 1110643"/>
                  <a:gd name="connsiteX290" fmla="*/ 1876425 w 2138362"/>
                  <a:gd name="connsiteY290" fmla="*/ 728662 h 1110643"/>
                  <a:gd name="connsiteX291" fmla="*/ 1865312 w 2138362"/>
                  <a:gd name="connsiteY291" fmla="*/ 733425 h 1110643"/>
                  <a:gd name="connsiteX292" fmla="*/ 1855787 w 2138362"/>
                  <a:gd name="connsiteY292" fmla="*/ 738187 h 1110643"/>
                  <a:gd name="connsiteX293" fmla="*/ 1844675 w 2138362"/>
                  <a:gd name="connsiteY293" fmla="*/ 741362 h 1110643"/>
                  <a:gd name="connsiteX294" fmla="*/ 1835150 w 2138362"/>
                  <a:gd name="connsiteY294" fmla="*/ 744537 h 1110643"/>
                  <a:gd name="connsiteX295" fmla="*/ 1828800 w 2138362"/>
                  <a:gd name="connsiteY295" fmla="*/ 754062 h 1110643"/>
                  <a:gd name="connsiteX296" fmla="*/ 1827212 w 2138362"/>
                  <a:gd name="connsiteY296" fmla="*/ 760412 h 1110643"/>
                  <a:gd name="connsiteX297" fmla="*/ 1824037 w 2138362"/>
                  <a:gd name="connsiteY297" fmla="*/ 765175 h 1110643"/>
                  <a:gd name="connsiteX298" fmla="*/ 1825625 w 2138362"/>
                  <a:gd name="connsiteY298" fmla="*/ 804862 h 1110643"/>
                  <a:gd name="connsiteX299" fmla="*/ 1827212 w 2138362"/>
                  <a:gd name="connsiteY299" fmla="*/ 811212 h 1110643"/>
                  <a:gd name="connsiteX300" fmla="*/ 1831975 w 2138362"/>
                  <a:gd name="connsiteY300" fmla="*/ 815975 h 1110643"/>
                  <a:gd name="connsiteX301" fmla="*/ 1836737 w 2138362"/>
                  <a:gd name="connsiteY301" fmla="*/ 825500 h 1110643"/>
                  <a:gd name="connsiteX302" fmla="*/ 1841500 w 2138362"/>
                  <a:gd name="connsiteY302" fmla="*/ 830262 h 1110643"/>
                  <a:gd name="connsiteX303" fmla="*/ 1846262 w 2138362"/>
                  <a:gd name="connsiteY303" fmla="*/ 836612 h 1110643"/>
                  <a:gd name="connsiteX304" fmla="*/ 1851025 w 2138362"/>
                  <a:gd name="connsiteY304" fmla="*/ 839787 h 1110643"/>
                  <a:gd name="connsiteX305" fmla="*/ 1860550 w 2138362"/>
                  <a:gd name="connsiteY305" fmla="*/ 847725 h 1110643"/>
                  <a:gd name="connsiteX306" fmla="*/ 1866900 w 2138362"/>
                  <a:gd name="connsiteY306" fmla="*/ 858837 h 1110643"/>
                  <a:gd name="connsiteX307" fmla="*/ 1868487 w 2138362"/>
                  <a:gd name="connsiteY307" fmla="*/ 863600 h 1110643"/>
                  <a:gd name="connsiteX308" fmla="*/ 1876425 w 2138362"/>
                  <a:gd name="connsiteY308" fmla="*/ 873125 h 1110643"/>
                  <a:gd name="connsiteX309" fmla="*/ 1887537 w 2138362"/>
                  <a:gd name="connsiteY309" fmla="*/ 887412 h 1110643"/>
                  <a:gd name="connsiteX310" fmla="*/ 1901825 w 2138362"/>
                  <a:gd name="connsiteY310" fmla="*/ 898525 h 1110643"/>
                  <a:gd name="connsiteX311" fmla="*/ 1906587 w 2138362"/>
                  <a:gd name="connsiteY311" fmla="*/ 900112 h 1110643"/>
                  <a:gd name="connsiteX312" fmla="*/ 1911350 w 2138362"/>
                  <a:gd name="connsiteY312" fmla="*/ 904875 h 1110643"/>
                  <a:gd name="connsiteX313" fmla="*/ 1914525 w 2138362"/>
                  <a:gd name="connsiteY313" fmla="*/ 909637 h 1110643"/>
                  <a:gd name="connsiteX314" fmla="*/ 1922462 w 2138362"/>
                  <a:gd name="connsiteY314" fmla="*/ 912812 h 1110643"/>
                  <a:gd name="connsiteX315" fmla="*/ 1931987 w 2138362"/>
                  <a:gd name="connsiteY315" fmla="*/ 915987 h 1110643"/>
                  <a:gd name="connsiteX316" fmla="*/ 1943100 w 2138362"/>
                  <a:gd name="connsiteY316" fmla="*/ 920750 h 1110643"/>
                  <a:gd name="connsiteX317" fmla="*/ 1951037 w 2138362"/>
                  <a:gd name="connsiteY317" fmla="*/ 925512 h 1110643"/>
                  <a:gd name="connsiteX318" fmla="*/ 1957387 w 2138362"/>
                  <a:gd name="connsiteY318" fmla="*/ 928687 h 1110643"/>
                  <a:gd name="connsiteX319" fmla="*/ 1968500 w 2138362"/>
                  <a:gd name="connsiteY319" fmla="*/ 935037 h 1110643"/>
                  <a:gd name="connsiteX320" fmla="*/ 1993900 w 2138362"/>
                  <a:gd name="connsiteY320" fmla="*/ 942975 h 1110643"/>
                  <a:gd name="connsiteX321" fmla="*/ 1998662 w 2138362"/>
                  <a:gd name="connsiteY321" fmla="*/ 946150 h 1110643"/>
                  <a:gd name="connsiteX322" fmla="*/ 2014537 w 2138362"/>
                  <a:gd name="connsiteY322" fmla="*/ 952500 h 1110643"/>
                  <a:gd name="connsiteX323" fmla="*/ 2024062 w 2138362"/>
                  <a:gd name="connsiteY323" fmla="*/ 958850 h 1110643"/>
                  <a:gd name="connsiteX324" fmla="*/ 2032000 w 2138362"/>
                  <a:gd name="connsiteY324" fmla="*/ 973137 h 1110643"/>
                  <a:gd name="connsiteX325" fmla="*/ 2036762 w 2138362"/>
                  <a:gd name="connsiteY325" fmla="*/ 974725 h 1110643"/>
                  <a:gd name="connsiteX326" fmla="*/ 2051050 w 2138362"/>
                  <a:gd name="connsiteY326" fmla="*/ 985837 h 1110643"/>
                  <a:gd name="connsiteX327" fmla="*/ 2049462 w 2138362"/>
                  <a:gd name="connsiteY327" fmla="*/ 990600 h 1110643"/>
                  <a:gd name="connsiteX328" fmla="*/ 2046287 w 2138362"/>
                  <a:gd name="connsiteY328" fmla="*/ 995362 h 1110643"/>
                  <a:gd name="connsiteX329" fmla="*/ 2039937 w 2138362"/>
                  <a:gd name="connsiteY329" fmla="*/ 1006475 h 1110643"/>
                  <a:gd name="connsiteX330" fmla="*/ 2038350 w 2138362"/>
                  <a:gd name="connsiteY330" fmla="*/ 1014412 h 1110643"/>
                  <a:gd name="connsiteX331" fmla="*/ 2028825 w 2138362"/>
                  <a:gd name="connsiteY331" fmla="*/ 1020762 h 1110643"/>
                  <a:gd name="connsiteX332" fmla="*/ 2024062 w 2138362"/>
                  <a:gd name="connsiteY332" fmla="*/ 1025525 h 1110643"/>
                  <a:gd name="connsiteX333" fmla="*/ 2019300 w 2138362"/>
                  <a:gd name="connsiteY333" fmla="*/ 1028700 h 1110643"/>
                  <a:gd name="connsiteX334" fmla="*/ 2009775 w 2138362"/>
                  <a:gd name="connsiteY334" fmla="*/ 1039812 h 1110643"/>
                  <a:gd name="connsiteX335" fmla="*/ 2005012 w 2138362"/>
                  <a:gd name="connsiteY335" fmla="*/ 1041400 h 1110643"/>
                  <a:gd name="connsiteX336" fmla="*/ 1995487 w 2138362"/>
                  <a:gd name="connsiteY336" fmla="*/ 1050925 h 1110643"/>
                  <a:gd name="connsiteX337" fmla="*/ 1990725 w 2138362"/>
                  <a:gd name="connsiteY337" fmla="*/ 1054100 h 1110643"/>
                  <a:gd name="connsiteX338" fmla="*/ 1987550 w 2138362"/>
                  <a:gd name="connsiteY338" fmla="*/ 1058862 h 1110643"/>
                  <a:gd name="connsiteX339" fmla="*/ 1974850 w 2138362"/>
                  <a:gd name="connsiteY339" fmla="*/ 1069975 h 1110643"/>
                  <a:gd name="connsiteX340" fmla="*/ 1958975 w 2138362"/>
                  <a:gd name="connsiteY340" fmla="*/ 1082675 h 1110643"/>
                  <a:gd name="connsiteX341" fmla="*/ 1954212 w 2138362"/>
                  <a:gd name="connsiteY341" fmla="*/ 1087437 h 1110643"/>
                  <a:gd name="connsiteX342" fmla="*/ 1943100 w 2138362"/>
                  <a:gd name="connsiteY342" fmla="*/ 1092200 h 1110643"/>
                  <a:gd name="connsiteX343" fmla="*/ 1931987 w 2138362"/>
                  <a:gd name="connsiteY343" fmla="*/ 1098550 h 1110643"/>
                  <a:gd name="connsiteX344" fmla="*/ 1927225 w 2138362"/>
                  <a:gd name="connsiteY344" fmla="*/ 1101725 h 1110643"/>
                  <a:gd name="connsiteX345" fmla="*/ 1922462 w 2138362"/>
                  <a:gd name="connsiteY345" fmla="*/ 1103312 h 1110643"/>
                  <a:gd name="connsiteX346" fmla="*/ 1900237 w 2138362"/>
                  <a:gd name="connsiteY346" fmla="*/ 1106487 h 1110643"/>
                  <a:gd name="connsiteX347" fmla="*/ 1878012 w 2138362"/>
                  <a:gd name="connsiteY347" fmla="*/ 1108075 h 1110643"/>
                  <a:gd name="connsiteX348" fmla="*/ 1866900 w 2138362"/>
                  <a:gd name="connsiteY348" fmla="*/ 1104900 h 1110643"/>
                  <a:gd name="connsiteX349" fmla="*/ 1860550 w 2138362"/>
                  <a:gd name="connsiteY349" fmla="*/ 1103312 h 1110643"/>
                  <a:gd name="connsiteX350" fmla="*/ 1852612 w 2138362"/>
                  <a:gd name="connsiteY350" fmla="*/ 1100137 h 1110643"/>
                  <a:gd name="connsiteX351" fmla="*/ 1844675 w 2138362"/>
                  <a:gd name="connsiteY351" fmla="*/ 1098550 h 1110643"/>
                  <a:gd name="connsiteX352" fmla="*/ 1825625 w 2138362"/>
                  <a:gd name="connsiteY352" fmla="*/ 1093787 h 1110643"/>
                  <a:gd name="connsiteX353" fmla="*/ 1816100 w 2138362"/>
                  <a:gd name="connsiteY353" fmla="*/ 1090612 h 1110643"/>
                  <a:gd name="connsiteX354" fmla="*/ 1790700 w 2138362"/>
                  <a:gd name="connsiteY354" fmla="*/ 1089025 h 1110643"/>
                  <a:gd name="connsiteX355" fmla="*/ 1776412 w 2138362"/>
                  <a:gd name="connsiteY355" fmla="*/ 1087437 h 1110643"/>
                  <a:gd name="connsiteX356" fmla="*/ 1779587 w 2138362"/>
                  <a:gd name="connsiteY356" fmla="*/ 1074737 h 1110643"/>
                  <a:gd name="connsiteX357" fmla="*/ 1787525 w 2138362"/>
                  <a:gd name="connsiteY357" fmla="*/ 1060450 h 1110643"/>
                  <a:gd name="connsiteX358" fmla="*/ 1793875 w 2138362"/>
                  <a:gd name="connsiteY358" fmla="*/ 1049337 h 1110643"/>
                  <a:gd name="connsiteX359" fmla="*/ 1785937 w 2138362"/>
                  <a:gd name="connsiteY359" fmla="*/ 1020762 h 1110643"/>
                  <a:gd name="connsiteX360" fmla="*/ 1774825 w 2138362"/>
                  <a:gd name="connsiteY360" fmla="*/ 1009650 h 1110643"/>
                  <a:gd name="connsiteX361" fmla="*/ 1763712 w 2138362"/>
                  <a:gd name="connsiteY361" fmla="*/ 1001712 h 1110643"/>
                  <a:gd name="connsiteX362" fmla="*/ 1758950 w 2138362"/>
                  <a:gd name="connsiteY362" fmla="*/ 998537 h 1110643"/>
                  <a:gd name="connsiteX363" fmla="*/ 1754187 w 2138362"/>
                  <a:gd name="connsiteY363" fmla="*/ 993775 h 1110643"/>
                  <a:gd name="connsiteX364" fmla="*/ 1749425 w 2138362"/>
                  <a:gd name="connsiteY364" fmla="*/ 992187 h 1110643"/>
                  <a:gd name="connsiteX365" fmla="*/ 1731962 w 2138362"/>
                  <a:gd name="connsiteY365" fmla="*/ 987425 h 1110643"/>
                  <a:gd name="connsiteX366" fmla="*/ 1655762 w 2138362"/>
                  <a:gd name="connsiteY366" fmla="*/ 996950 h 1110643"/>
                  <a:gd name="connsiteX367" fmla="*/ 1651000 w 2138362"/>
                  <a:gd name="connsiteY367" fmla="*/ 1001712 h 1110643"/>
                  <a:gd name="connsiteX368" fmla="*/ 1644650 w 2138362"/>
                  <a:gd name="connsiteY368" fmla="*/ 1006475 h 1110643"/>
                  <a:gd name="connsiteX369" fmla="*/ 1643062 w 2138362"/>
                  <a:gd name="connsiteY369" fmla="*/ 1011237 h 1110643"/>
                  <a:gd name="connsiteX370" fmla="*/ 1638300 w 2138362"/>
                  <a:gd name="connsiteY370" fmla="*/ 1016000 h 1110643"/>
                  <a:gd name="connsiteX371" fmla="*/ 1633537 w 2138362"/>
                  <a:gd name="connsiteY371" fmla="*/ 1022350 h 1110643"/>
                  <a:gd name="connsiteX372" fmla="*/ 1631950 w 2138362"/>
                  <a:gd name="connsiteY372" fmla="*/ 1027112 h 1110643"/>
                  <a:gd name="connsiteX373" fmla="*/ 1628775 w 2138362"/>
                  <a:gd name="connsiteY373" fmla="*/ 1033462 h 1110643"/>
                  <a:gd name="connsiteX374" fmla="*/ 1624012 w 2138362"/>
                  <a:gd name="connsiteY374" fmla="*/ 1044575 h 1110643"/>
                  <a:gd name="connsiteX375" fmla="*/ 1620837 w 2138362"/>
                  <a:gd name="connsiteY375" fmla="*/ 1058862 h 1110643"/>
                  <a:gd name="connsiteX376" fmla="*/ 1617662 w 2138362"/>
                  <a:gd name="connsiteY376" fmla="*/ 1063625 h 1110643"/>
                  <a:gd name="connsiteX377" fmla="*/ 1595437 w 2138362"/>
                  <a:gd name="connsiteY377" fmla="*/ 1063625 h 1110643"/>
                  <a:gd name="connsiteX378" fmla="*/ 1560512 w 2138362"/>
                  <a:gd name="connsiteY378" fmla="*/ 1060450 h 1110643"/>
                  <a:gd name="connsiteX379" fmla="*/ 1550987 w 2138362"/>
                  <a:gd name="connsiteY379" fmla="*/ 1057275 h 1110643"/>
                  <a:gd name="connsiteX380" fmla="*/ 1527175 w 2138362"/>
                  <a:gd name="connsiteY380" fmla="*/ 1054100 h 1110643"/>
                  <a:gd name="connsiteX381" fmla="*/ 1490662 w 2138362"/>
                  <a:gd name="connsiteY381" fmla="*/ 1047750 h 1110643"/>
                  <a:gd name="connsiteX382" fmla="*/ 1481137 w 2138362"/>
                  <a:gd name="connsiteY382" fmla="*/ 1042987 h 1110643"/>
                  <a:gd name="connsiteX383" fmla="*/ 1457325 w 2138362"/>
                  <a:gd name="connsiteY383" fmla="*/ 1038225 h 1110643"/>
                  <a:gd name="connsiteX384" fmla="*/ 1435100 w 2138362"/>
                  <a:gd name="connsiteY384" fmla="*/ 1033462 h 1110643"/>
                  <a:gd name="connsiteX385" fmla="*/ 1411287 w 2138362"/>
                  <a:gd name="connsiteY385" fmla="*/ 1028700 h 1110643"/>
                  <a:gd name="connsiteX386" fmla="*/ 1400175 w 2138362"/>
                  <a:gd name="connsiteY386" fmla="*/ 1023937 h 1110643"/>
                  <a:gd name="connsiteX387" fmla="*/ 1392237 w 2138362"/>
                  <a:gd name="connsiteY387" fmla="*/ 1022350 h 1110643"/>
                  <a:gd name="connsiteX388" fmla="*/ 1377950 w 2138362"/>
                  <a:gd name="connsiteY388" fmla="*/ 1014412 h 1110643"/>
                  <a:gd name="connsiteX389" fmla="*/ 1368425 w 2138362"/>
                  <a:gd name="connsiteY389" fmla="*/ 1008062 h 1110643"/>
                  <a:gd name="connsiteX390" fmla="*/ 1352550 w 2138362"/>
                  <a:gd name="connsiteY390" fmla="*/ 993775 h 1110643"/>
                  <a:gd name="connsiteX391" fmla="*/ 1347787 w 2138362"/>
                  <a:gd name="connsiteY391" fmla="*/ 989012 h 1110643"/>
                  <a:gd name="connsiteX392" fmla="*/ 1343025 w 2138362"/>
                  <a:gd name="connsiteY392" fmla="*/ 984250 h 1110643"/>
                  <a:gd name="connsiteX393" fmla="*/ 1341437 w 2138362"/>
                  <a:gd name="connsiteY393" fmla="*/ 977900 h 1110643"/>
                  <a:gd name="connsiteX394" fmla="*/ 1339850 w 2138362"/>
                  <a:gd name="connsiteY394" fmla="*/ 954087 h 1110643"/>
                  <a:gd name="connsiteX395" fmla="*/ 1349375 w 2138362"/>
                  <a:gd name="connsiteY395" fmla="*/ 950912 h 1110643"/>
                  <a:gd name="connsiteX396" fmla="*/ 1366837 w 2138362"/>
                  <a:gd name="connsiteY396" fmla="*/ 952500 h 1110643"/>
                  <a:gd name="connsiteX397" fmla="*/ 1370012 w 2138362"/>
                  <a:gd name="connsiteY397" fmla="*/ 957262 h 1110643"/>
                  <a:gd name="connsiteX398" fmla="*/ 1381125 w 2138362"/>
                  <a:gd name="connsiteY398" fmla="*/ 962025 h 1110643"/>
                  <a:gd name="connsiteX399" fmla="*/ 1392237 w 2138362"/>
                  <a:gd name="connsiteY399" fmla="*/ 958850 h 1110643"/>
                  <a:gd name="connsiteX400" fmla="*/ 1401762 w 2138362"/>
                  <a:gd name="connsiteY400" fmla="*/ 947737 h 1110643"/>
                  <a:gd name="connsiteX401" fmla="*/ 1406525 w 2138362"/>
                  <a:gd name="connsiteY401" fmla="*/ 942975 h 1110643"/>
                  <a:gd name="connsiteX402" fmla="*/ 1409700 w 2138362"/>
                  <a:gd name="connsiteY402" fmla="*/ 938212 h 1110643"/>
                  <a:gd name="connsiteX403" fmla="*/ 1414462 w 2138362"/>
                  <a:gd name="connsiteY403" fmla="*/ 931862 h 1110643"/>
                  <a:gd name="connsiteX404" fmla="*/ 1409700 w 2138362"/>
                  <a:gd name="connsiteY404" fmla="*/ 904875 h 1110643"/>
                  <a:gd name="connsiteX405" fmla="*/ 1408112 w 2138362"/>
                  <a:gd name="connsiteY405" fmla="*/ 900112 h 1110643"/>
                  <a:gd name="connsiteX406" fmla="*/ 1404937 w 2138362"/>
                  <a:gd name="connsiteY406" fmla="*/ 893762 h 1110643"/>
                  <a:gd name="connsiteX407" fmla="*/ 1400175 w 2138362"/>
                  <a:gd name="connsiteY407" fmla="*/ 879475 h 1110643"/>
                  <a:gd name="connsiteX408" fmla="*/ 1398587 w 2138362"/>
                  <a:gd name="connsiteY408" fmla="*/ 855662 h 1110643"/>
                  <a:gd name="connsiteX409" fmla="*/ 1393825 w 2138362"/>
                  <a:gd name="connsiteY409" fmla="*/ 852487 h 1110643"/>
                  <a:gd name="connsiteX410" fmla="*/ 1398587 w 2138362"/>
                  <a:gd name="connsiteY410" fmla="*/ 847725 h 1110643"/>
                  <a:gd name="connsiteX411" fmla="*/ 1406525 w 2138362"/>
                  <a:gd name="connsiteY411" fmla="*/ 838200 h 1110643"/>
                  <a:gd name="connsiteX412" fmla="*/ 1409700 w 2138362"/>
                  <a:gd name="connsiteY412" fmla="*/ 828675 h 1110643"/>
                  <a:gd name="connsiteX413" fmla="*/ 1419225 w 2138362"/>
                  <a:gd name="connsiteY413" fmla="*/ 819150 h 1110643"/>
                  <a:gd name="connsiteX414" fmla="*/ 1423987 w 2138362"/>
                  <a:gd name="connsiteY414" fmla="*/ 820737 h 1110643"/>
                  <a:gd name="connsiteX415" fmla="*/ 1425575 w 2138362"/>
                  <a:gd name="connsiteY415" fmla="*/ 830262 h 1110643"/>
                  <a:gd name="connsiteX416" fmla="*/ 1428750 w 2138362"/>
                  <a:gd name="connsiteY416" fmla="*/ 838200 h 1110643"/>
                  <a:gd name="connsiteX417" fmla="*/ 1430337 w 2138362"/>
                  <a:gd name="connsiteY417" fmla="*/ 846137 h 1110643"/>
                  <a:gd name="connsiteX418" fmla="*/ 1435100 w 2138362"/>
                  <a:gd name="connsiteY418" fmla="*/ 850900 h 1110643"/>
                  <a:gd name="connsiteX419" fmla="*/ 1444625 w 2138362"/>
                  <a:gd name="connsiteY419" fmla="*/ 862012 h 1110643"/>
                  <a:gd name="connsiteX420" fmla="*/ 1449387 w 2138362"/>
                  <a:gd name="connsiteY420" fmla="*/ 863600 h 1110643"/>
                  <a:gd name="connsiteX421" fmla="*/ 1455737 w 2138362"/>
                  <a:gd name="connsiteY421" fmla="*/ 866775 h 1110643"/>
                  <a:gd name="connsiteX422" fmla="*/ 1460500 w 2138362"/>
                  <a:gd name="connsiteY422" fmla="*/ 868362 h 1110643"/>
                  <a:gd name="connsiteX423" fmla="*/ 1466850 w 2138362"/>
                  <a:gd name="connsiteY423" fmla="*/ 871537 h 1110643"/>
                  <a:gd name="connsiteX424" fmla="*/ 1474787 w 2138362"/>
                  <a:gd name="connsiteY424" fmla="*/ 873125 h 1110643"/>
                  <a:gd name="connsiteX425" fmla="*/ 1492250 w 2138362"/>
                  <a:gd name="connsiteY425" fmla="*/ 877887 h 1110643"/>
                  <a:gd name="connsiteX426" fmla="*/ 1506537 w 2138362"/>
                  <a:gd name="connsiteY426" fmla="*/ 881062 h 1110643"/>
                  <a:gd name="connsiteX427" fmla="*/ 1546225 w 2138362"/>
                  <a:gd name="connsiteY427" fmla="*/ 884237 h 1110643"/>
                  <a:gd name="connsiteX428" fmla="*/ 1555750 w 2138362"/>
                  <a:gd name="connsiteY428" fmla="*/ 887412 h 1110643"/>
                  <a:gd name="connsiteX429" fmla="*/ 1562100 w 2138362"/>
                  <a:gd name="connsiteY429" fmla="*/ 889000 h 1110643"/>
                  <a:gd name="connsiteX430" fmla="*/ 1566862 w 2138362"/>
                  <a:gd name="connsiteY430" fmla="*/ 892175 h 1110643"/>
                  <a:gd name="connsiteX431" fmla="*/ 1571625 w 2138362"/>
                  <a:gd name="connsiteY431" fmla="*/ 893762 h 1110643"/>
                  <a:gd name="connsiteX432" fmla="*/ 1576387 w 2138362"/>
                  <a:gd name="connsiteY432" fmla="*/ 896937 h 1110643"/>
                  <a:gd name="connsiteX433" fmla="*/ 1585912 w 2138362"/>
                  <a:gd name="connsiteY433" fmla="*/ 900112 h 1110643"/>
                  <a:gd name="connsiteX434" fmla="*/ 1652587 w 2138362"/>
                  <a:gd name="connsiteY434" fmla="*/ 893762 h 1110643"/>
                  <a:gd name="connsiteX435" fmla="*/ 1662112 w 2138362"/>
                  <a:gd name="connsiteY435" fmla="*/ 884237 h 1110643"/>
                  <a:gd name="connsiteX436" fmla="*/ 1665287 w 2138362"/>
                  <a:gd name="connsiteY436" fmla="*/ 879475 h 1110643"/>
                  <a:gd name="connsiteX437" fmla="*/ 1671637 w 2138362"/>
                  <a:gd name="connsiteY437" fmla="*/ 877887 h 1110643"/>
                  <a:gd name="connsiteX438" fmla="*/ 1673225 w 2138362"/>
                  <a:gd name="connsiteY438" fmla="*/ 871537 h 1110643"/>
                  <a:gd name="connsiteX439" fmla="*/ 1677987 w 2138362"/>
                  <a:gd name="connsiteY439" fmla="*/ 866775 h 1110643"/>
                  <a:gd name="connsiteX440" fmla="*/ 1681162 w 2138362"/>
                  <a:gd name="connsiteY440" fmla="*/ 862012 h 1110643"/>
                  <a:gd name="connsiteX441" fmla="*/ 1687512 w 2138362"/>
                  <a:gd name="connsiteY441" fmla="*/ 855662 h 1110643"/>
                  <a:gd name="connsiteX442" fmla="*/ 1695450 w 2138362"/>
                  <a:gd name="connsiteY442" fmla="*/ 844550 h 1110643"/>
                  <a:gd name="connsiteX443" fmla="*/ 1697037 w 2138362"/>
                  <a:gd name="connsiteY443" fmla="*/ 839787 h 1110643"/>
                  <a:gd name="connsiteX444" fmla="*/ 1701800 w 2138362"/>
                  <a:gd name="connsiteY444" fmla="*/ 830262 h 1110643"/>
                  <a:gd name="connsiteX445" fmla="*/ 1703387 w 2138362"/>
                  <a:gd name="connsiteY445" fmla="*/ 768350 h 1110643"/>
                  <a:gd name="connsiteX446" fmla="*/ 1706562 w 2138362"/>
                  <a:gd name="connsiteY446" fmla="*/ 750887 h 1110643"/>
                  <a:gd name="connsiteX447" fmla="*/ 1708150 w 2138362"/>
                  <a:gd name="connsiteY447" fmla="*/ 733425 h 1110643"/>
                  <a:gd name="connsiteX448" fmla="*/ 1709737 w 2138362"/>
                  <a:gd name="connsiteY448" fmla="*/ 720725 h 1110643"/>
                  <a:gd name="connsiteX449" fmla="*/ 1714500 w 2138362"/>
                  <a:gd name="connsiteY449" fmla="*/ 714375 h 1110643"/>
                  <a:gd name="connsiteX450" fmla="*/ 1728787 w 2138362"/>
                  <a:gd name="connsiteY450" fmla="*/ 703262 h 1110643"/>
                  <a:gd name="connsiteX451" fmla="*/ 1739900 w 2138362"/>
                  <a:gd name="connsiteY451" fmla="*/ 692150 h 1110643"/>
                  <a:gd name="connsiteX452" fmla="*/ 1744662 w 2138362"/>
                  <a:gd name="connsiteY452" fmla="*/ 687387 h 1110643"/>
                  <a:gd name="connsiteX453" fmla="*/ 1754187 w 2138362"/>
                  <a:gd name="connsiteY453" fmla="*/ 681037 h 1110643"/>
                  <a:gd name="connsiteX454" fmla="*/ 1771650 w 2138362"/>
                  <a:gd name="connsiteY454" fmla="*/ 669925 h 1110643"/>
                  <a:gd name="connsiteX455" fmla="*/ 1787525 w 2138362"/>
                  <a:gd name="connsiteY455" fmla="*/ 657225 h 1110643"/>
                  <a:gd name="connsiteX456" fmla="*/ 1792287 w 2138362"/>
                  <a:gd name="connsiteY456" fmla="*/ 654050 h 1110643"/>
                  <a:gd name="connsiteX457" fmla="*/ 1793875 w 2138362"/>
                  <a:gd name="connsiteY457" fmla="*/ 649287 h 1110643"/>
                  <a:gd name="connsiteX458" fmla="*/ 1798637 w 2138362"/>
                  <a:gd name="connsiteY458" fmla="*/ 647700 h 1110643"/>
                  <a:gd name="connsiteX459" fmla="*/ 1803400 w 2138362"/>
                  <a:gd name="connsiteY459" fmla="*/ 644525 h 1110643"/>
                  <a:gd name="connsiteX460" fmla="*/ 1809750 w 2138362"/>
                  <a:gd name="connsiteY460" fmla="*/ 638175 h 1110643"/>
                  <a:gd name="connsiteX461" fmla="*/ 1817687 w 2138362"/>
                  <a:gd name="connsiteY461" fmla="*/ 631825 h 1110643"/>
                  <a:gd name="connsiteX462" fmla="*/ 1828800 w 2138362"/>
                  <a:gd name="connsiteY462" fmla="*/ 622300 h 1110643"/>
                  <a:gd name="connsiteX463" fmla="*/ 1831975 w 2138362"/>
                  <a:gd name="connsiteY463" fmla="*/ 615950 h 1110643"/>
                  <a:gd name="connsiteX464" fmla="*/ 1841500 w 2138362"/>
                  <a:gd name="connsiteY464" fmla="*/ 609600 h 1110643"/>
                  <a:gd name="connsiteX465" fmla="*/ 1847850 w 2138362"/>
                  <a:gd name="connsiteY465" fmla="*/ 603250 h 1110643"/>
                  <a:gd name="connsiteX466" fmla="*/ 1849437 w 2138362"/>
                  <a:gd name="connsiteY466" fmla="*/ 598487 h 1110643"/>
                  <a:gd name="connsiteX467" fmla="*/ 1857375 w 2138362"/>
                  <a:gd name="connsiteY467" fmla="*/ 590550 h 1110643"/>
                  <a:gd name="connsiteX468" fmla="*/ 1865312 w 2138362"/>
                  <a:gd name="connsiteY468" fmla="*/ 579437 h 1110643"/>
                  <a:gd name="connsiteX469" fmla="*/ 1871662 w 2138362"/>
                  <a:gd name="connsiteY469" fmla="*/ 569912 h 1110643"/>
                  <a:gd name="connsiteX470" fmla="*/ 1876425 w 2138362"/>
                  <a:gd name="connsiteY470" fmla="*/ 560387 h 1110643"/>
                  <a:gd name="connsiteX471" fmla="*/ 1878012 w 2138362"/>
                  <a:gd name="connsiteY471" fmla="*/ 555625 h 1110643"/>
                  <a:gd name="connsiteX472" fmla="*/ 1881187 w 2138362"/>
                  <a:gd name="connsiteY472" fmla="*/ 550862 h 1110643"/>
                  <a:gd name="connsiteX473" fmla="*/ 1882775 w 2138362"/>
                  <a:gd name="connsiteY473" fmla="*/ 546100 h 1110643"/>
                  <a:gd name="connsiteX474" fmla="*/ 1885950 w 2138362"/>
                  <a:gd name="connsiteY474" fmla="*/ 539750 h 1110643"/>
                  <a:gd name="connsiteX475" fmla="*/ 1882775 w 2138362"/>
                  <a:gd name="connsiteY475" fmla="*/ 506412 h 1110643"/>
                  <a:gd name="connsiteX476" fmla="*/ 1879600 w 2138362"/>
                  <a:gd name="connsiteY476" fmla="*/ 500062 h 1110643"/>
                  <a:gd name="connsiteX477" fmla="*/ 1874837 w 2138362"/>
                  <a:gd name="connsiteY477" fmla="*/ 488950 h 1110643"/>
                  <a:gd name="connsiteX478" fmla="*/ 1870075 w 2138362"/>
                  <a:gd name="connsiteY478" fmla="*/ 487362 h 1110643"/>
                  <a:gd name="connsiteX479" fmla="*/ 1863725 w 2138362"/>
                  <a:gd name="connsiteY479" fmla="*/ 477837 h 1110643"/>
                  <a:gd name="connsiteX480" fmla="*/ 1855787 w 2138362"/>
                  <a:gd name="connsiteY480" fmla="*/ 476250 h 1110643"/>
                  <a:gd name="connsiteX481" fmla="*/ 1849437 w 2138362"/>
                  <a:gd name="connsiteY481" fmla="*/ 473075 h 1110643"/>
                  <a:gd name="connsiteX482" fmla="*/ 1844675 w 2138362"/>
                  <a:gd name="connsiteY482" fmla="*/ 471487 h 1110643"/>
                  <a:gd name="connsiteX483" fmla="*/ 1841500 w 2138362"/>
                  <a:gd name="connsiteY483" fmla="*/ 466725 h 1110643"/>
                  <a:gd name="connsiteX484" fmla="*/ 1828800 w 2138362"/>
                  <a:gd name="connsiteY484" fmla="*/ 461962 h 1110643"/>
                  <a:gd name="connsiteX485" fmla="*/ 1819275 w 2138362"/>
                  <a:gd name="connsiteY485" fmla="*/ 457200 h 1110643"/>
                  <a:gd name="connsiteX486" fmla="*/ 1808162 w 2138362"/>
                  <a:gd name="connsiteY486" fmla="*/ 452437 h 1110643"/>
                  <a:gd name="connsiteX487" fmla="*/ 1795462 w 2138362"/>
                  <a:gd name="connsiteY487" fmla="*/ 447675 h 1110643"/>
                  <a:gd name="connsiteX488" fmla="*/ 1749425 w 2138362"/>
                  <a:gd name="connsiteY488" fmla="*/ 439737 h 1110643"/>
                  <a:gd name="connsiteX489" fmla="*/ 1728787 w 2138362"/>
                  <a:gd name="connsiteY489" fmla="*/ 434975 h 1110643"/>
                  <a:gd name="connsiteX490" fmla="*/ 1673225 w 2138362"/>
                  <a:gd name="connsiteY490" fmla="*/ 434975 h 1110643"/>
                  <a:gd name="connsiteX491" fmla="*/ 1571625 w 2138362"/>
                  <a:gd name="connsiteY491" fmla="*/ 433387 h 1110643"/>
                  <a:gd name="connsiteX492" fmla="*/ 1558925 w 2138362"/>
                  <a:gd name="connsiteY492" fmla="*/ 430212 h 1110643"/>
                  <a:gd name="connsiteX493" fmla="*/ 1524000 w 2138362"/>
                  <a:gd name="connsiteY493" fmla="*/ 434975 h 1110643"/>
                  <a:gd name="connsiteX494" fmla="*/ 1501775 w 2138362"/>
                  <a:gd name="connsiteY494" fmla="*/ 439737 h 1110643"/>
                  <a:gd name="connsiteX495" fmla="*/ 1490662 w 2138362"/>
                  <a:gd name="connsiteY495" fmla="*/ 442912 h 1110643"/>
                  <a:gd name="connsiteX496" fmla="*/ 1470025 w 2138362"/>
                  <a:gd name="connsiteY496" fmla="*/ 449262 h 1110643"/>
                  <a:gd name="connsiteX497" fmla="*/ 1438275 w 2138362"/>
                  <a:gd name="connsiteY497" fmla="*/ 455612 h 1110643"/>
                  <a:gd name="connsiteX498" fmla="*/ 1433512 w 2138362"/>
                  <a:gd name="connsiteY498" fmla="*/ 457200 h 1110643"/>
                  <a:gd name="connsiteX499" fmla="*/ 1425575 w 2138362"/>
                  <a:gd name="connsiteY499" fmla="*/ 460375 h 1110643"/>
                  <a:gd name="connsiteX500" fmla="*/ 1419225 w 2138362"/>
                  <a:gd name="connsiteY500" fmla="*/ 461962 h 1110643"/>
                  <a:gd name="connsiteX501" fmla="*/ 1408112 w 2138362"/>
                  <a:gd name="connsiteY501" fmla="*/ 465137 h 1110643"/>
                  <a:gd name="connsiteX502" fmla="*/ 1403350 w 2138362"/>
                  <a:gd name="connsiteY502" fmla="*/ 466725 h 1110643"/>
                  <a:gd name="connsiteX503" fmla="*/ 1393825 w 2138362"/>
                  <a:gd name="connsiteY503" fmla="*/ 468312 h 1110643"/>
                  <a:gd name="connsiteX504" fmla="*/ 1382712 w 2138362"/>
                  <a:gd name="connsiteY504" fmla="*/ 476250 h 1110643"/>
                  <a:gd name="connsiteX505" fmla="*/ 1379537 w 2138362"/>
                  <a:gd name="connsiteY505" fmla="*/ 481012 h 1110643"/>
                  <a:gd name="connsiteX506" fmla="*/ 1373187 w 2138362"/>
                  <a:gd name="connsiteY506" fmla="*/ 484187 h 1110643"/>
                  <a:gd name="connsiteX507" fmla="*/ 1368425 w 2138362"/>
                  <a:gd name="connsiteY507" fmla="*/ 487362 h 1110643"/>
                  <a:gd name="connsiteX508" fmla="*/ 1366837 w 2138362"/>
                  <a:gd name="connsiteY508" fmla="*/ 492125 h 1110643"/>
                  <a:gd name="connsiteX509" fmla="*/ 1362075 w 2138362"/>
                  <a:gd name="connsiteY509" fmla="*/ 493712 h 1110643"/>
                  <a:gd name="connsiteX510" fmla="*/ 1357312 w 2138362"/>
                  <a:gd name="connsiteY510" fmla="*/ 496887 h 1110643"/>
                  <a:gd name="connsiteX511" fmla="*/ 1352550 w 2138362"/>
                  <a:gd name="connsiteY511" fmla="*/ 498475 h 1110643"/>
                  <a:gd name="connsiteX512" fmla="*/ 1343025 w 2138362"/>
                  <a:gd name="connsiteY512" fmla="*/ 506412 h 1110643"/>
                  <a:gd name="connsiteX513" fmla="*/ 1338262 w 2138362"/>
                  <a:gd name="connsiteY513" fmla="*/ 508000 h 1110643"/>
                  <a:gd name="connsiteX514" fmla="*/ 1330325 w 2138362"/>
                  <a:gd name="connsiteY514" fmla="*/ 515937 h 1110643"/>
                  <a:gd name="connsiteX515" fmla="*/ 1325562 w 2138362"/>
                  <a:gd name="connsiteY515" fmla="*/ 519112 h 1110643"/>
                  <a:gd name="connsiteX516" fmla="*/ 1316037 w 2138362"/>
                  <a:gd name="connsiteY516" fmla="*/ 527050 h 1110643"/>
                  <a:gd name="connsiteX517" fmla="*/ 1311275 w 2138362"/>
                  <a:gd name="connsiteY517" fmla="*/ 530225 h 1110643"/>
                  <a:gd name="connsiteX518" fmla="*/ 1295400 w 2138362"/>
                  <a:gd name="connsiteY518" fmla="*/ 544512 h 1110643"/>
                  <a:gd name="connsiteX519" fmla="*/ 1293812 w 2138362"/>
                  <a:gd name="connsiteY519" fmla="*/ 549275 h 1110643"/>
                  <a:gd name="connsiteX520" fmla="*/ 1284287 w 2138362"/>
                  <a:gd name="connsiteY520" fmla="*/ 557212 h 1110643"/>
                  <a:gd name="connsiteX521" fmla="*/ 1282700 w 2138362"/>
                  <a:gd name="connsiteY521" fmla="*/ 563562 h 1110643"/>
                  <a:gd name="connsiteX522" fmla="*/ 1290637 w 2138362"/>
                  <a:gd name="connsiteY522" fmla="*/ 569912 h 1110643"/>
                  <a:gd name="connsiteX523" fmla="*/ 1301750 w 2138362"/>
                  <a:gd name="connsiteY523" fmla="*/ 576262 h 1110643"/>
                  <a:gd name="connsiteX524" fmla="*/ 1317625 w 2138362"/>
                  <a:gd name="connsiteY524" fmla="*/ 581025 h 1110643"/>
                  <a:gd name="connsiteX525" fmla="*/ 1319212 w 2138362"/>
                  <a:gd name="connsiteY525" fmla="*/ 585787 h 1110643"/>
                  <a:gd name="connsiteX526" fmla="*/ 1322387 w 2138362"/>
                  <a:gd name="connsiteY526" fmla="*/ 590550 h 1110643"/>
                  <a:gd name="connsiteX527" fmla="*/ 1327150 w 2138362"/>
                  <a:gd name="connsiteY527" fmla="*/ 604837 h 1110643"/>
                  <a:gd name="connsiteX528" fmla="*/ 1328737 w 2138362"/>
                  <a:gd name="connsiteY528" fmla="*/ 609600 h 1110643"/>
                  <a:gd name="connsiteX529" fmla="*/ 1325562 w 2138362"/>
                  <a:gd name="connsiteY529" fmla="*/ 620712 h 1110643"/>
                  <a:gd name="connsiteX530" fmla="*/ 1320800 w 2138362"/>
                  <a:gd name="connsiteY530" fmla="*/ 623887 h 1110643"/>
                  <a:gd name="connsiteX531" fmla="*/ 1314450 w 2138362"/>
                  <a:gd name="connsiteY531" fmla="*/ 627062 h 1110643"/>
                  <a:gd name="connsiteX532" fmla="*/ 1309687 w 2138362"/>
                  <a:gd name="connsiteY532" fmla="*/ 628650 h 1110643"/>
                  <a:gd name="connsiteX533" fmla="*/ 1300162 w 2138362"/>
                  <a:gd name="connsiteY533" fmla="*/ 633412 h 1110643"/>
                  <a:gd name="connsiteX534" fmla="*/ 1289050 w 2138362"/>
                  <a:gd name="connsiteY534" fmla="*/ 642937 h 1110643"/>
                  <a:gd name="connsiteX535" fmla="*/ 1279525 w 2138362"/>
                  <a:gd name="connsiteY535" fmla="*/ 647700 h 1110643"/>
                  <a:gd name="connsiteX536" fmla="*/ 1273175 w 2138362"/>
                  <a:gd name="connsiteY536" fmla="*/ 652462 h 1110643"/>
                  <a:gd name="connsiteX537" fmla="*/ 1268412 w 2138362"/>
                  <a:gd name="connsiteY537" fmla="*/ 657225 h 1110643"/>
                  <a:gd name="connsiteX538" fmla="*/ 1263650 w 2138362"/>
                  <a:gd name="connsiteY538" fmla="*/ 658812 h 1110643"/>
                  <a:gd name="connsiteX539" fmla="*/ 1258887 w 2138362"/>
                  <a:gd name="connsiteY539" fmla="*/ 663575 h 1110643"/>
                  <a:gd name="connsiteX540" fmla="*/ 1249362 w 2138362"/>
                  <a:gd name="connsiteY540" fmla="*/ 679450 h 1110643"/>
                  <a:gd name="connsiteX541" fmla="*/ 1250950 w 2138362"/>
                  <a:gd name="connsiteY541" fmla="*/ 688975 h 1110643"/>
                  <a:gd name="connsiteX542" fmla="*/ 1254125 w 2138362"/>
                  <a:gd name="connsiteY542" fmla="*/ 700087 h 1110643"/>
                  <a:gd name="connsiteX543" fmla="*/ 1257300 w 2138362"/>
                  <a:gd name="connsiteY543" fmla="*/ 708025 h 1110643"/>
                  <a:gd name="connsiteX544" fmla="*/ 1262062 w 2138362"/>
                  <a:gd name="connsiteY544" fmla="*/ 717550 h 1110643"/>
                  <a:gd name="connsiteX545" fmla="*/ 1263650 w 2138362"/>
                  <a:gd name="connsiteY545" fmla="*/ 723900 h 1110643"/>
                  <a:gd name="connsiteX546" fmla="*/ 1266825 w 2138362"/>
                  <a:gd name="connsiteY546" fmla="*/ 731837 h 1110643"/>
                  <a:gd name="connsiteX547" fmla="*/ 1271587 w 2138362"/>
                  <a:gd name="connsiteY547" fmla="*/ 742950 h 1110643"/>
                  <a:gd name="connsiteX548" fmla="*/ 1276350 w 2138362"/>
                  <a:gd name="connsiteY548" fmla="*/ 762000 h 1110643"/>
                  <a:gd name="connsiteX549" fmla="*/ 1282700 w 2138362"/>
                  <a:gd name="connsiteY549" fmla="*/ 788987 h 1110643"/>
                  <a:gd name="connsiteX550" fmla="*/ 1287462 w 2138362"/>
                  <a:gd name="connsiteY550" fmla="*/ 804862 h 1110643"/>
                  <a:gd name="connsiteX551" fmla="*/ 1289050 w 2138362"/>
                  <a:gd name="connsiteY551" fmla="*/ 817562 h 1110643"/>
                  <a:gd name="connsiteX552" fmla="*/ 1292225 w 2138362"/>
                  <a:gd name="connsiteY552" fmla="*/ 822325 h 1110643"/>
                  <a:gd name="connsiteX553" fmla="*/ 1295400 w 2138362"/>
                  <a:gd name="connsiteY553" fmla="*/ 835025 h 1110643"/>
                  <a:gd name="connsiteX554" fmla="*/ 1298575 w 2138362"/>
                  <a:gd name="connsiteY554" fmla="*/ 841375 h 1110643"/>
                  <a:gd name="connsiteX555" fmla="*/ 1300162 w 2138362"/>
                  <a:gd name="connsiteY555" fmla="*/ 846137 h 1110643"/>
                  <a:gd name="connsiteX556" fmla="*/ 1303337 w 2138362"/>
                  <a:gd name="connsiteY556" fmla="*/ 857250 h 1110643"/>
                  <a:gd name="connsiteX557" fmla="*/ 1308100 w 2138362"/>
                  <a:gd name="connsiteY557" fmla="*/ 946150 h 1110643"/>
                  <a:gd name="connsiteX558" fmla="*/ 1304925 w 2138362"/>
                  <a:gd name="connsiteY558" fmla="*/ 938212 h 1110643"/>
                  <a:gd name="connsiteX559" fmla="*/ 1300162 w 2138362"/>
                  <a:gd name="connsiteY559" fmla="*/ 928687 h 1110643"/>
                  <a:gd name="connsiteX560" fmla="*/ 1292225 w 2138362"/>
                  <a:gd name="connsiteY560" fmla="*/ 922337 h 1110643"/>
                  <a:gd name="connsiteX561" fmla="*/ 1285875 w 2138362"/>
                  <a:gd name="connsiteY561" fmla="*/ 909637 h 1110643"/>
                  <a:gd name="connsiteX562" fmla="*/ 1279525 w 2138362"/>
                  <a:gd name="connsiteY562" fmla="*/ 903287 h 1110643"/>
                  <a:gd name="connsiteX563" fmla="*/ 1258887 w 2138362"/>
                  <a:gd name="connsiteY563" fmla="*/ 882650 h 1110643"/>
                  <a:gd name="connsiteX564" fmla="*/ 1250950 w 2138362"/>
                  <a:gd name="connsiteY564" fmla="*/ 871537 h 1110643"/>
                  <a:gd name="connsiteX565" fmla="*/ 1246187 w 2138362"/>
                  <a:gd name="connsiteY565" fmla="*/ 865187 h 1110643"/>
                  <a:gd name="connsiteX566" fmla="*/ 1236662 w 2138362"/>
                  <a:gd name="connsiteY566" fmla="*/ 860425 h 1110643"/>
                  <a:gd name="connsiteX567" fmla="*/ 1233487 w 2138362"/>
                  <a:gd name="connsiteY567" fmla="*/ 855662 h 1110643"/>
                  <a:gd name="connsiteX568" fmla="*/ 1227137 w 2138362"/>
                  <a:gd name="connsiteY568" fmla="*/ 852487 h 1110643"/>
                  <a:gd name="connsiteX569" fmla="*/ 1212850 w 2138362"/>
                  <a:gd name="connsiteY569" fmla="*/ 847725 h 1110643"/>
                  <a:gd name="connsiteX570" fmla="*/ 1198562 w 2138362"/>
                  <a:gd name="connsiteY570" fmla="*/ 842962 h 1110643"/>
                  <a:gd name="connsiteX571" fmla="*/ 1187450 w 2138362"/>
                  <a:gd name="connsiteY571" fmla="*/ 835025 h 1110643"/>
                  <a:gd name="connsiteX572" fmla="*/ 1171575 w 2138362"/>
                  <a:gd name="connsiteY572" fmla="*/ 825500 h 1110643"/>
                  <a:gd name="connsiteX573" fmla="*/ 1157287 w 2138362"/>
                  <a:gd name="connsiteY573" fmla="*/ 817562 h 1110643"/>
                  <a:gd name="connsiteX574" fmla="*/ 1146175 w 2138362"/>
                  <a:gd name="connsiteY574" fmla="*/ 809625 h 1110643"/>
                  <a:gd name="connsiteX575" fmla="*/ 1141412 w 2138362"/>
                  <a:gd name="connsiteY575" fmla="*/ 804862 h 1110643"/>
                  <a:gd name="connsiteX576" fmla="*/ 1135062 w 2138362"/>
                  <a:gd name="connsiteY576" fmla="*/ 801687 h 1110643"/>
                  <a:gd name="connsiteX577" fmla="*/ 1125537 w 2138362"/>
                  <a:gd name="connsiteY577" fmla="*/ 795337 h 1110643"/>
                  <a:gd name="connsiteX578" fmla="*/ 1123950 w 2138362"/>
                  <a:gd name="connsiteY578" fmla="*/ 790575 h 1110643"/>
                  <a:gd name="connsiteX579" fmla="*/ 1128712 w 2138362"/>
                  <a:gd name="connsiteY579" fmla="*/ 788987 h 1110643"/>
                  <a:gd name="connsiteX580" fmla="*/ 1144587 w 2138362"/>
                  <a:gd name="connsiteY580" fmla="*/ 785812 h 1110643"/>
                  <a:gd name="connsiteX581" fmla="*/ 1144587 w 2138362"/>
                  <a:gd name="connsiteY581" fmla="*/ 768350 h 1110643"/>
                  <a:gd name="connsiteX582" fmla="*/ 1139825 w 2138362"/>
                  <a:gd name="connsiteY582" fmla="*/ 754062 h 1110643"/>
                  <a:gd name="connsiteX583" fmla="*/ 1135062 w 2138362"/>
                  <a:gd name="connsiteY583" fmla="*/ 749300 h 1110643"/>
                  <a:gd name="connsiteX584" fmla="*/ 1133475 w 2138362"/>
                  <a:gd name="connsiteY584" fmla="*/ 744537 h 1110643"/>
                  <a:gd name="connsiteX585" fmla="*/ 1128712 w 2138362"/>
                  <a:gd name="connsiteY585" fmla="*/ 741362 h 1110643"/>
                  <a:gd name="connsiteX586" fmla="*/ 1119187 w 2138362"/>
                  <a:gd name="connsiteY586" fmla="*/ 735012 h 1110643"/>
                  <a:gd name="connsiteX587" fmla="*/ 1104900 w 2138362"/>
                  <a:gd name="connsiteY587" fmla="*/ 723900 h 1110643"/>
                  <a:gd name="connsiteX588" fmla="*/ 1100137 w 2138362"/>
                  <a:gd name="connsiteY588" fmla="*/ 720725 h 1110643"/>
                  <a:gd name="connsiteX589" fmla="*/ 1095375 w 2138362"/>
                  <a:gd name="connsiteY589" fmla="*/ 719137 h 1110643"/>
                  <a:gd name="connsiteX590" fmla="*/ 1077912 w 2138362"/>
                  <a:gd name="connsiteY590" fmla="*/ 714375 h 1110643"/>
                  <a:gd name="connsiteX591" fmla="*/ 1069975 w 2138362"/>
                  <a:gd name="connsiteY591" fmla="*/ 704850 h 1110643"/>
                  <a:gd name="connsiteX592" fmla="*/ 1062037 w 2138362"/>
                  <a:gd name="connsiteY592" fmla="*/ 695325 h 1110643"/>
                  <a:gd name="connsiteX593" fmla="*/ 1060450 w 2138362"/>
                  <a:gd name="connsiteY593" fmla="*/ 688975 h 1110643"/>
                  <a:gd name="connsiteX594" fmla="*/ 1057275 w 2138362"/>
                  <a:gd name="connsiteY594" fmla="*/ 679450 h 1110643"/>
                  <a:gd name="connsiteX595" fmla="*/ 1052512 w 2138362"/>
                  <a:gd name="connsiteY595" fmla="*/ 660400 h 1110643"/>
                  <a:gd name="connsiteX596" fmla="*/ 1054100 w 2138362"/>
                  <a:gd name="connsiteY596" fmla="*/ 627062 h 1110643"/>
                  <a:gd name="connsiteX597" fmla="*/ 1055687 w 2138362"/>
                  <a:gd name="connsiteY597" fmla="*/ 622300 h 1110643"/>
                  <a:gd name="connsiteX598" fmla="*/ 1060450 w 2138362"/>
                  <a:gd name="connsiteY598" fmla="*/ 620712 h 1110643"/>
                  <a:gd name="connsiteX599" fmla="*/ 1062037 w 2138362"/>
                  <a:gd name="connsiteY599" fmla="*/ 615950 h 1110643"/>
                  <a:gd name="connsiteX600" fmla="*/ 1050925 w 2138362"/>
                  <a:gd name="connsiteY600" fmla="*/ 615950 h 1110643"/>
                  <a:gd name="connsiteX601" fmla="*/ 1044575 w 2138362"/>
                  <a:gd name="connsiteY601" fmla="*/ 619125 h 1110643"/>
                  <a:gd name="connsiteX602" fmla="*/ 1039812 w 2138362"/>
                  <a:gd name="connsiteY602" fmla="*/ 620712 h 1110643"/>
                  <a:gd name="connsiteX603" fmla="*/ 1027112 w 2138362"/>
                  <a:gd name="connsiteY603" fmla="*/ 625475 h 1110643"/>
                  <a:gd name="connsiteX604" fmla="*/ 1023937 w 2138362"/>
                  <a:gd name="connsiteY604" fmla="*/ 630237 h 1110643"/>
                  <a:gd name="connsiteX605" fmla="*/ 1019175 w 2138362"/>
                  <a:gd name="connsiteY605" fmla="*/ 631825 h 1110643"/>
                  <a:gd name="connsiteX606" fmla="*/ 1008062 w 2138362"/>
                  <a:gd name="connsiteY606" fmla="*/ 636587 h 1110643"/>
                  <a:gd name="connsiteX607" fmla="*/ 1000125 w 2138362"/>
                  <a:gd name="connsiteY607" fmla="*/ 646112 h 1110643"/>
                  <a:gd name="connsiteX608" fmla="*/ 1011237 w 2138362"/>
                  <a:gd name="connsiteY608" fmla="*/ 660400 h 1110643"/>
                  <a:gd name="connsiteX609" fmla="*/ 1012825 w 2138362"/>
                  <a:gd name="connsiteY609" fmla="*/ 677862 h 1110643"/>
                  <a:gd name="connsiteX610" fmla="*/ 1014412 w 2138362"/>
                  <a:gd name="connsiteY610" fmla="*/ 690562 h 1110643"/>
                  <a:gd name="connsiteX611" fmla="*/ 1012825 w 2138362"/>
                  <a:gd name="connsiteY611" fmla="*/ 703262 h 1110643"/>
                  <a:gd name="connsiteX612" fmla="*/ 998537 w 2138362"/>
                  <a:gd name="connsiteY612" fmla="*/ 701675 h 1110643"/>
                  <a:gd name="connsiteX613" fmla="*/ 984250 w 2138362"/>
                  <a:gd name="connsiteY613" fmla="*/ 696912 h 1110643"/>
                  <a:gd name="connsiteX614" fmla="*/ 977900 w 2138362"/>
                  <a:gd name="connsiteY614" fmla="*/ 695325 h 1110643"/>
                  <a:gd name="connsiteX615" fmla="*/ 973137 w 2138362"/>
                  <a:gd name="connsiteY615" fmla="*/ 692150 h 1110643"/>
                  <a:gd name="connsiteX616" fmla="*/ 968375 w 2138362"/>
                  <a:gd name="connsiteY616" fmla="*/ 690562 h 1110643"/>
                  <a:gd name="connsiteX617" fmla="*/ 957262 w 2138362"/>
                  <a:gd name="connsiteY617" fmla="*/ 681037 h 1110643"/>
                  <a:gd name="connsiteX618" fmla="*/ 958850 w 2138362"/>
                  <a:gd name="connsiteY618" fmla="*/ 665162 h 1110643"/>
                  <a:gd name="connsiteX619" fmla="*/ 960437 w 2138362"/>
                  <a:gd name="connsiteY619" fmla="*/ 658812 h 1110643"/>
                  <a:gd name="connsiteX620" fmla="*/ 971550 w 2138362"/>
                  <a:gd name="connsiteY620" fmla="*/ 642937 h 1110643"/>
                  <a:gd name="connsiteX621" fmla="*/ 966787 w 2138362"/>
                  <a:gd name="connsiteY621" fmla="*/ 641350 h 1110643"/>
                  <a:gd name="connsiteX622" fmla="*/ 957262 w 2138362"/>
                  <a:gd name="connsiteY622" fmla="*/ 633412 h 1110643"/>
                  <a:gd name="connsiteX623" fmla="*/ 936625 w 2138362"/>
                  <a:gd name="connsiteY623" fmla="*/ 625475 h 1110643"/>
                  <a:gd name="connsiteX624" fmla="*/ 862012 w 2138362"/>
                  <a:gd name="connsiteY624" fmla="*/ 628650 h 1110643"/>
                  <a:gd name="connsiteX625" fmla="*/ 852487 w 2138362"/>
                  <a:gd name="connsiteY625" fmla="*/ 635000 h 1110643"/>
                  <a:gd name="connsiteX626" fmla="*/ 854075 w 2138362"/>
                  <a:gd name="connsiteY626" fmla="*/ 649287 h 1110643"/>
                  <a:gd name="connsiteX627" fmla="*/ 860425 w 2138362"/>
                  <a:gd name="connsiteY627" fmla="*/ 644525 h 1110643"/>
                  <a:gd name="connsiteX628" fmla="*/ 865187 w 2138362"/>
                  <a:gd name="connsiteY628" fmla="*/ 646112 h 1110643"/>
                  <a:gd name="connsiteX629" fmla="*/ 860425 w 2138362"/>
                  <a:gd name="connsiteY629" fmla="*/ 658812 h 1110643"/>
                  <a:gd name="connsiteX630" fmla="*/ 855662 w 2138362"/>
                  <a:gd name="connsiteY630" fmla="*/ 661987 h 1110643"/>
                  <a:gd name="connsiteX631" fmla="*/ 847725 w 2138362"/>
                  <a:gd name="connsiteY631" fmla="*/ 660400 h 1110643"/>
                  <a:gd name="connsiteX632" fmla="*/ 835025 w 2138362"/>
                  <a:gd name="connsiteY632" fmla="*/ 657225 h 1110643"/>
                  <a:gd name="connsiteX633" fmla="*/ 809625 w 2138362"/>
                  <a:gd name="connsiteY633" fmla="*/ 652462 h 1110643"/>
                  <a:gd name="connsiteX634" fmla="*/ 795337 w 2138362"/>
                  <a:gd name="connsiteY634" fmla="*/ 647700 h 1110643"/>
                  <a:gd name="connsiteX635" fmla="*/ 785812 w 2138362"/>
                  <a:gd name="connsiteY635" fmla="*/ 641350 h 1110643"/>
                  <a:gd name="connsiteX636" fmla="*/ 774700 w 2138362"/>
                  <a:gd name="connsiteY636" fmla="*/ 633412 h 1110643"/>
                  <a:gd name="connsiteX637" fmla="*/ 769937 w 2138362"/>
                  <a:gd name="connsiteY637" fmla="*/ 631825 h 1110643"/>
                  <a:gd name="connsiteX638" fmla="*/ 763587 w 2138362"/>
                  <a:gd name="connsiteY638" fmla="*/ 627062 h 1110643"/>
                  <a:gd name="connsiteX639" fmla="*/ 758825 w 2138362"/>
                  <a:gd name="connsiteY639" fmla="*/ 622300 h 1110643"/>
                  <a:gd name="connsiteX640" fmla="*/ 754062 w 2138362"/>
                  <a:gd name="connsiteY640" fmla="*/ 620712 h 1110643"/>
                  <a:gd name="connsiteX641" fmla="*/ 747712 w 2138362"/>
                  <a:gd name="connsiteY641" fmla="*/ 617537 h 1110643"/>
                  <a:gd name="connsiteX642" fmla="*/ 742950 w 2138362"/>
                  <a:gd name="connsiteY642" fmla="*/ 612775 h 1110643"/>
                  <a:gd name="connsiteX643" fmla="*/ 735012 w 2138362"/>
                  <a:gd name="connsiteY643" fmla="*/ 608012 h 1110643"/>
                  <a:gd name="connsiteX644" fmla="*/ 730250 w 2138362"/>
                  <a:gd name="connsiteY644" fmla="*/ 603250 h 1110643"/>
                  <a:gd name="connsiteX645" fmla="*/ 725487 w 2138362"/>
                  <a:gd name="connsiteY645" fmla="*/ 600075 h 1110643"/>
                  <a:gd name="connsiteX646" fmla="*/ 719137 w 2138362"/>
                  <a:gd name="connsiteY646" fmla="*/ 595312 h 1110643"/>
                  <a:gd name="connsiteX647" fmla="*/ 714375 w 2138362"/>
                  <a:gd name="connsiteY647" fmla="*/ 592137 h 1110643"/>
                  <a:gd name="connsiteX648" fmla="*/ 703262 w 2138362"/>
                  <a:gd name="connsiteY648" fmla="*/ 581025 h 1110643"/>
                  <a:gd name="connsiteX649" fmla="*/ 698500 w 2138362"/>
                  <a:gd name="connsiteY649" fmla="*/ 576262 h 1110643"/>
                  <a:gd name="connsiteX650" fmla="*/ 692150 w 2138362"/>
                  <a:gd name="connsiteY650" fmla="*/ 573087 h 1110643"/>
                  <a:gd name="connsiteX651" fmla="*/ 681037 w 2138362"/>
                  <a:gd name="connsiteY651" fmla="*/ 565150 h 1110643"/>
                  <a:gd name="connsiteX652" fmla="*/ 676275 w 2138362"/>
                  <a:gd name="connsiteY652" fmla="*/ 560387 h 1110643"/>
                  <a:gd name="connsiteX653" fmla="*/ 665162 w 2138362"/>
                  <a:gd name="connsiteY653" fmla="*/ 554037 h 1110643"/>
                  <a:gd name="connsiteX654" fmla="*/ 660400 w 2138362"/>
                  <a:gd name="connsiteY654" fmla="*/ 552450 h 1110643"/>
                  <a:gd name="connsiteX655" fmla="*/ 655637 w 2138362"/>
                  <a:gd name="connsiteY655" fmla="*/ 549275 h 1110643"/>
                  <a:gd name="connsiteX656" fmla="*/ 631825 w 2138362"/>
                  <a:gd name="connsiteY656" fmla="*/ 542925 h 1110643"/>
                  <a:gd name="connsiteX657" fmla="*/ 609600 w 2138362"/>
                  <a:gd name="connsiteY657" fmla="*/ 547687 h 1110643"/>
                  <a:gd name="connsiteX658" fmla="*/ 595312 w 2138362"/>
                  <a:gd name="connsiteY658" fmla="*/ 550862 h 1110643"/>
                  <a:gd name="connsiteX659" fmla="*/ 555625 w 2138362"/>
                  <a:gd name="connsiteY659" fmla="*/ 557212 h 1110643"/>
                  <a:gd name="connsiteX660" fmla="*/ 544512 w 2138362"/>
                  <a:gd name="connsiteY660" fmla="*/ 560387 h 1110643"/>
                  <a:gd name="connsiteX661" fmla="*/ 539750 w 2138362"/>
                  <a:gd name="connsiteY661" fmla="*/ 561975 h 1110643"/>
                  <a:gd name="connsiteX662" fmla="*/ 534987 w 2138362"/>
                  <a:gd name="connsiteY662" fmla="*/ 565150 h 1110643"/>
                  <a:gd name="connsiteX663" fmla="*/ 525462 w 2138362"/>
                  <a:gd name="connsiteY663" fmla="*/ 566737 h 1110643"/>
                  <a:gd name="connsiteX664" fmla="*/ 482600 w 2138362"/>
                  <a:gd name="connsiteY664" fmla="*/ 563562 h 1110643"/>
                  <a:gd name="connsiteX665" fmla="*/ 460375 w 2138362"/>
                  <a:gd name="connsiteY665" fmla="*/ 558800 h 1110643"/>
                  <a:gd name="connsiteX666" fmla="*/ 450850 w 2138362"/>
                  <a:gd name="connsiteY666" fmla="*/ 565150 h 1110643"/>
                  <a:gd name="connsiteX667" fmla="*/ 447675 w 2138362"/>
                  <a:gd name="connsiteY667" fmla="*/ 569912 h 1110643"/>
                  <a:gd name="connsiteX668" fmla="*/ 436562 w 2138362"/>
                  <a:gd name="connsiteY668" fmla="*/ 577850 h 1110643"/>
                  <a:gd name="connsiteX669" fmla="*/ 430212 w 2138362"/>
                  <a:gd name="connsiteY669" fmla="*/ 582612 h 1110643"/>
                  <a:gd name="connsiteX670" fmla="*/ 419100 w 2138362"/>
                  <a:gd name="connsiteY670" fmla="*/ 592137 h 1110643"/>
                  <a:gd name="connsiteX671" fmla="*/ 414337 w 2138362"/>
                  <a:gd name="connsiteY671" fmla="*/ 596900 h 1110643"/>
                  <a:gd name="connsiteX672" fmla="*/ 400050 w 2138362"/>
                  <a:gd name="connsiteY672" fmla="*/ 601662 h 1110643"/>
                  <a:gd name="connsiteX673" fmla="*/ 395287 w 2138362"/>
                  <a:gd name="connsiteY673" fmla="*/ 604837 h 1110643"/>
                  <a:gd name="connsiteX674" fmla="*/ 387350 w 2138362"/>
                  <a:gd name="connsiteY674" fmla="*/ 614362 h 1110643"/>
                  <a:gd name="connsiteX675" fmla="*/ 384175 w 2138362"/>
                  <a:gd name="connsiteY675" fmla="*/ 620712 h 1110643"/>
                  <a:gd name="connsiteX676" fmla="*/ 385762 w 2138362"/>
                  <a:gd name="connsiteY676" fmla="*/ 636587 h 1110643"/>
                  <a:gd name="connsiteX677" fmla="*/ 388937 w 2138362"/>
                  <a:gd name="connsiteY677" fmla="*/ 641350 h 1110643"/>
                  <a:gd name="connsiteX678" fmla="*/ 385762 w 2138362"/>
                  <a:gd name="connsiteY678" fmla="*/ 657225 h 1110643"/>
                  <a:gd name="connsiteX679" fmla="*/ 381000 w 2138362"/>
                  <a:gd name="connsiteY679" fmla="*/ 668337 h 1110643"/>
                  <a:gd name="connsiteX680" fmla="*/ 339725 w 2138362"/>
                  <a:gd name="connsiteY680" fmla="*/ 669925 h 1110643"/>
                  <a:gd name="connsiteX681" fmla="*/ 325437 w 2138362"/>
                  <a:gd name="connsiteY681" fmla="*/ 677862 h 1110643"/>
                  <a:gd name="connsiteX682" fmla="*/ 320675 w 2138362"/>
                  <a:gd name="connsiteY682" fmla="*/ 682625 h 1110643"/>
                  <a:gd name="connsiteX683" fmla="*/ 315912 w 2138362"/>
                  <a:gd name="connsiteY683" fmla="*/ 684212 h 1110643"/>
                  <a:gd name="connsiteX684" fmla="*/ 309562 w 2138362"/>
                  <a:gd name="connsiteY684" fmla="*/ 688975 h 1110643"/>
                  <a:gd name="connsiteX685" fmla="*/ 307975 w 2138362"/>
                  <a:gd name="connsiteY685" fmla="*/ 693737 h 1110643"/>
                  <a:gd name="connsiteX686" fmla="*/ 298450 w 2138362"/>
                  <a:gd name="connsiteY686" fmla="*/ 700087 h 1110643"/>
                  <a:gd name="connsiteX687" fmla="*/ 293687 w 2138362"/>
                  <a:gd name="connsiteY687" fmla="*/ 703262 h 1110643"/>
                  <a:gd name="connsiteX688" fmla="*/ 284162 w 2138362"/>
                  <a:gd name="connsiteY688" fmla="*/ 708025 h 1110643"/>
                  <a:gd name="connsiteX689" fmla="*/ 274637 w 2138362"/>
                  <a:gd name="connsiteY689" fmla="*/ 714375 h 1110643"/>
                  <a:gd name="connsiteX690" fmla="*/ 263525 w 2138362"/>
                  <a:gd name="connsiteY690" fmla="*/ 720725 h 1110643"/>
                  <a:gd name="connsiteX691" fmla="*/ 258762 w 2138362"/>
                  <a:gd name="connsiteY691" fmla="*/ 723900 h 1110643"/>
                  <a:gd name="connsiteX692" fmla="*/ 241300 w 2138362"/>
                  <a:gd name="connsiteY692" fmla="*/ 727075 h 1110643"/>
                  <a:gd name="connsiteX693" fmla="*/ 227012 w 2138362"/>
                  <a:gd name="connsiteY693" fmla="*/ 731837 h 1110643"/>
                  <a:gd name="connsiteX694" fmla="*/ 217487 w 2138362"/>
                  <a:gd name="connsiteY694" fmla="*/ 735012 h 1110643"/>
                  <a:gd name="connsiteX695" fmla="*/ 207962 w 2138362"/>
                  <a:gd name="connsiteY695" fmla="*/ 736600 h 1110643"/>
                  <a:gd name="connsiteX696" fmla="*/ 196850 w 2138362"/>
                  <a:gd name="connsiteY696" fmla="*/ 741362 h 1110643"/>
                  <a:gd name="connsiteX697" fmla="*/ 188912 w 2138362"/>
                  <a:gd name="connsiteY697" fmla="*/ 744537 h 1110643"/>
                  <a:gd name="connsiteX698" fmla="*/ 182562 w 2138362"/>
                  <a:gd name="connsiteY698" fmla="*/ 746125 h 1110643"/>
                  <a:gd name="connsiteX699" fmla="*/ 177800 w 2138362"/>
                  <a:gd name="connsiteY699" fmla="*/ 749300 h 1110643"/>
                  <a:gd name="connsiteX700" fmla="*/ 173037 w 2138362"/>
                  <a:gd name="connsiteY700" fmla="*/ 750887 h 1110643"/>
                  <a:gd name="connsiteX701" fmla="*/ 166687 w 2138362"/>
                  <a:gd name="connsiteY701" fmla="*/ 755650 h 1110643"/>
                  <a:gd name="connsiteX702" fmla="*/ 155575 w 2138362"/>
                  <a:gd name="connsiteY702" fmla="*/ 757237 h 1110643"/>
                  <a:gd name="connsiteX703" fmla="*/ 134937 w 2138362"/>
                  <a:gd name="connsiteY703" fmla="*/ 763587 h 1110643"/>
                  <a:gd name="connsiteX704" fmla="*/ 104775 w 2138362"/>
                  <a:gd name="connsiteY704" fmla="*/ 765175 h 1110643"/>
                  <a:gd name="connsiteX705" fmla="*/ 88900 w 2138362"/>
                  <a:gd name="connsiteY705" fmla="*/ 766762 h 1110643"/>
                  <a:gd name="connsiteX706" fmla="*/ 73025 w 2138362"/>
                  <a:gd name="connsiteY706" fmla="*/ 771525 h 1110643"/>
                  <a:gd name="connsiteX707" fmla="*/ 68262 w 2138362"/>
                  <a:gd name="connsiteY707" fmla="*/ 774700 h 1110643"/>
                  <a:gd name="connsiteX708" fmla="*/ 53975 w 2138362"/>
                  <a:gd name="connsiteY708" fmla="*/ 779462 h 1110643"/>
                  <a:gd name="connsiteX709" fmla="*/ 42862 w 2138362"/>
                  <a:gd name="connsiteY709" fmla="*/ 781050 h 1110643"/>
                  <a:gd name="connsiteX710" fmla="*/ 34925 w 2138362"/>
                  <a:gd name="connsiteY710" fmla="*/ 782637 h 1110643"/>
                  <a:gd name="connsiteX711" fmla="*/ 12700 w 2138362"/>
                  <a:gd name="connsiteY711" fmla="*/ 785812 h 1110643"/>
                  <a:gd name="connsiteX712" fmla="*/ 9525 w 2138362"/>
                  <a:gd name="connsiteY71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63750 w 2138362"/>
                  <a:gd name="connsiteY253" fmla="*/ 407987 h 1110643"/>
                  <a:gd name="connsiteX254" fmla="*/ 2075180 w 2138362"/>
                  <a:gd name="connsiteY254" fmla="*/ 431482 h 1110643"/>
                  <a:gd name="connsiteX255" fmla="*/ 2049462 w 2138362"/>
                  <a:gd name="connsiteY255" fmla="*/ 453072 h 1110643"/>
                  <a:gd name="connsiteX256" fmla="*/ 2036762 w 2138362"/>
                  <a:gd name="connsiteY256" fmla="*/ 442912 h 1110643"/>
                  <a:gd name="connsiteX257" fmla="*/ 2030412 w 2138362"/>
                  <a:gd name="connsiteY257" fmla="*/ 452437 h 1110643"/>
                  <a:gd name="connsiteX258" fmla="*/ 2028825 w 2138362"/>
                  <a:gd name="connsiteY258" fmla="*/ 458787 h 1110643"/>
                  <a:gd name="connsiteX259" fmla="*/ 2020887 w 2138362"/>
                  <a:gd name="connsiteY259" fmla="*/ 471487 h 1110643"/>
                  <a:gd name="connsiteX260" fmla="*/ 2014537 w 2138362"/>
                  <a:gd name="connsiteY260" fmla="*/ 479425 h 1110643"/>
                  <a:gd name="connsiteX261" fmla="*/ 2011362 w 2138362"/>
                  <a:gd name="connsiteY261" fmla="*/ 485775 h 1110643"/>
                  <a:gd name="connsiteX262" fmla="*/ 2005012 w 2138362"/>
                  <a:gd name="connsiteY262" fmla="*/ 496887 h 1110643"/>
                  <a:gd name="connsiteX263" fmla="*/ 1997075 w 2138362"/>
                  <a:gd name="connsiteY263" fmla="*/ 503237 h 1110643"/>
                  <a:gd name="connsiteX264" fmla="*/ 1990725 w 2138362"/>
                  <a:gd name="connsiteY264" fmla="*/ 517525 h 1110643"/>
                  <a:gd name="connsiteX265" fmla="*/ 1989137 w 2138362"/>
                  <a:gd name="connsiteY265" fmla="*/ 522287 h 1110643"/>
                  <a:gd name="connsiteX266" fmla="*/ 1981200 w 2138362"/>
                  <a:gd name="connsiteY266" fmla="*/ 531812 h 1110643"/>
                  <a:gd name="connsiteX267" fmla="*/ 1979612 w 2138362"/>
                  <a:gd name="connsiteY267" fmla="*/ 536575 h 1110643"/>
                  <a:gd name="connsiteX268" fmla="*/ 1971675 w 2138362"/>
                  <a:gd name="connsiteY268" fmla="*/ 546100 h 1110643"/>
                  <a:gd name="connsiteX269" fmla="*/ 1970087 w 2138362"/>
                  <a:gd name="connsiteY269" fmla="*/ 550862 h 1110643"/>
                  <a:gd name="connsiteX270" fmla="*/ 1966912 w 2138362"/>
                  <a:gd name="connsiteY270" fmla="*/ 555625 h 1110643"/>
                  <a:gd name="connsiteX271" fmla="*/ 1962150 w 2138362"/>
                  <a:gd name="connsiteY271" fmla="*/ 566737 h 1110643"/>
                  <a:gd name="connsiteX272" fmla="*/ 1955800 w 2138362"/>
                  <a:gd name="connsiteY272" fmla="*/ 574675 h 1110643"/>
                  <a:gd name="connsiteX273" fmla="*/ 1944687 w 2138362"/>
                  <a:gd name="connsiteY273" fmla="*/ 588962 h 1110643"/>
                  <a:gd name="connsiteX274" fmla="*/ 1938337 w 2138362"/>
                  <a:gd name="connsiteY274" fmla="*/ 598487 h 1110643"/>
                  <a:gd name="connsiteX275" fmla="*/ 1936750 w 2138362"/>
                  <a:gd name="connsiteY275" fmla="*/ 603250 h 1110643"/>
                  <a:gd name="connsiteX276" fmla="*/ 1928812 w 2138362"/>
                  <a:gd name="connsiteY276" fmla="*/ 612775 h 1110643"/>
                  <a:gd name="connsiteX277" fmla="*/ 1922462 w 2138362"/>
                  <a:gd name="connsiteY277" fmla="*/ 627062 h 1110643"/>
                  <a:gd name="connsiteX278" fmla="*/ 1917700 w 2138362"/>
                  <a:gd name="connsiteY278" fmla="*/ 623887 h 1110643"/>
                  <a:gd name="connsiteX279" fmla="*/ 1916112 w 2138362"/>
                  <a:gd name="connsiteY279" fmla="*/ 619125 h 1110643"/>
                  <a:gd name="connsiteX280" fmla="*/ 1920875 w 2138362"/>
                  <a:gd name="connsiteY280" fmla="*/ 623887 h 1110643"/>
                  <a:gd name="connsiteX281" fmla="*/ 1922462 w 2138362"/>
                  <a:gd name="connsiteY281" fmla="*/ 628650 h 1110643"/>
                  <a:gd name="connsiteX282" fmla="*/ 1925637 w 2138362"/>
                  <a:gd name="connsiteY282" fmla="*/ 636587 h 1110643"/>
                  <a:gd name="connsiteX283" fmla="*/ 1924050 w 2138362"/>
                  <a:gd name="connsiteY283" fmla="*/ 660400 h 1110643"/>
                  <a:gd name="connsiteX284" fmla="*/ 1919287 w 2138362"/>
                  <a:gd name="connsiteY284" fmla="*/ 685800 h 1110643"/>
                  <a:gd name="connsiteX285" fmla="*/ 1916112 w 2138362"/>
                  <a:gd name="connsiteY285" fmla="*/ 700087 h 1110643"/>
                  <a:gd name="connsiteX286" fmla="*/ 1903412 w 2138362"/>
                  <a:gd name="connsiteY286" fmla="*/ 711200 h 1110643"/>
                  <a:gd name="connsiteX287" fmla="*/ 1897062 w 2138362"/>
                  <a:gd name="connsiteY287" fmla="*/ 712787 h 1110643"/>
                  <a:gd name="connsiteX288" fmla="*/ 1887537 w 2138362"/>
                  <a:gd name="connsiteY288" fmla="*/ 720725 h 1110643"/>
                  <a:gd name="connsiteX289" fmla="*/ 1881187 w 2138362"/>
                  <a:gd name="connsiteY289" fmla="*/ 723900 h 1110643"/>
                  <a:gd name="connsiteX290" fmla="*/ 1876425 w 2138362"/>
                  <a:gd name="connsiteY290" fmla="*/ 728662 h 1110643"/>
                  <a:gd name="connsiteX291" fmla="*/ 1865312 w 2138362"/>
                  <a:gd name="connsiteY291" fmla="*/ 733425 h 1110643"/>
                  <a:gd name="connsiteX292" fmla="*/ 1855787 w 2138362"/>
                  <a:gd name="connsiteY292" fmla="*/ 738187 h 1110643"/>
                  <a:gd name="connsiteX293" fmla="*/ 1844675 w 2138362"/>
                  <a:gd name="connsiteY293" fmla="*/ 741362 h 1110643"/>
                  <a:gd name="connsiteX294" fmla="*/ 1835150 w 2138362"/>
                  <a:gd name="connsiteY294" fmla="*/ 744537 h 1110643"/>
                  <a:gd name="connsiteX295" fmla="*/ 1828800 w 2138362"/>
                  <a:gd name="connsiteY295" fmla="*/ 754062 h 1110643"/>
                  <a:gd name="connsiteX296" fmla="*/ 1827212 w 2138362"/>
                  <a:gd name="connsiteY296" fmla="*/ 760412 h 1110643"/>
                  <a:gd name="connsiteX297" fmla="*/ 1824037 w 2138362"/>
                  <a:gd name="connsiteY297" fmla="*/ 765175 h 1110643"/>
                  <a:gd name="connsiteX298" fmla="*/ 1825625 w 2138362"/>
                  <a:gd name="connsiteY298" fmla="*/ 804862 h 1110643"/>
                  <a:gd name="connsiteX299" fmla="*/ 1827212 w 2138362"/>
                  <a:gd name="connsiteY299" fmla="*/ 811212 h 1110643"/>
                  <a:gd name="connsiteX300" fmla="*/ 1831975 w 2138362"/>
                  <a:gd name="connsiteY300" fmla="*/ 815975 h 1110643"/>
                  <a:gd name="connsiteX301" fmla="*/ 1836737 w 2138362"/>
                  <a:gd name="connsiteY301" fmla="*/ 825500 h 1110643"/>
                  <a:gd name="connsiteX302" fmla="*/ 1841500 w 2138362"/>
                  <a:gd name="connsiteY302" fmla="*/ 830262 h 1110643"/>
                  <a:gd name="connsiteX303" fmla="*/ 1846262 w 2138362"/>
                  <a:gd name="connsiteY303" fmla="*/ 836612 h 1110643"/>
                  <a:gd name="connsiteX304" fmla="*/ 1851025 w 2138362"/>
                  <a:gd name="connsiteY304" fmla="*/ 839787 h 1110643"/>
                  <a:gd name="connsiteX305" fmla="*/ 1860550 w 2138362"/>
                  <a:gd name="connsiteY305" fmla="*/ 847725 h 1110643"/>
                  <a:gd name="connsiteX306" fmla="*/ 1866900 w 2138362"/>
                  <a:gd name="connsiteY306" fmla="*/ 858837 h 1110643"/>
                  <a:gd name="connsiteX307" fmla="*/ 1868487 w 2138362"/>
                  <a:gd name="connsiteY307" fmla="*/ 863600 h 1110643"/>
                  <a:gd name="connsiteX308" fmla="*/ 1876425 w 2138362"/>
                  <a:gd name="connsiteY308" fmla="*/ 873125 h 1110643"/>
                  <a:gd name="connsiteX309" fmla="*/ 1887537 w 2138362"/>
                  <a:gd name="connsiteY309" fmla="*/ 887412 h 1110643"/>
                  <a:gd name="connsiteX310" fmla="*/ 1901825 w 2138362"/>
                  <a:gd name="connsiteY310" fmla="*/ 898525 h 1110643"/>
                  <a:gd name="connsiteX311" fmla="*/ 1906587 w 2138362"/>
                  <a:gd name="connsiteY311" fmla="*/ 900112 h 1110643"/>
                  <a:gd name="connsiteX312" fmla="*/ 1911350 w 2138362"/>
                  <a:gd name="connsiteY312" fmla="*/ 904875 h 1110643"/>
                  <a:gd name="connsiteX313" fmla="*/ 1914525 w 2138362"/>
                  <a:gd name="connsiteY313" fmla="*/ 909637 h 1110643"/>
                  <a:gd name="connsiteX314" fmla="*/ 1922462 w 2138362"/>
                  <a:gd name="connsiteY314" fmla="*/ 912812 h 1110643"/>
                  <a:gd name="connsiteX315" fmla="*/ 1931987 w 2138362"/>
                  <a:gd name="connsiteY315" fmla="*/ 915987 h 1110643"/>
                  <a:gd name="connsiteX316" fmla="*/ 1943100 w 2138362"/>
                  <a:gd name="connsiteY316" fmla="*/ 920750 h 1110643"/>
                  <a:gd name="connsiteX317" fmla="*/ 1951037 w 2138362"/>
                  <a:gd name="connsiteY317" fmla="*/ 925512 h 1110643"/>
                  <a:gd name="connsiteX318" fmla="*/ 1957387 w 2138362"/>
                  <a:gd name="connsiteY318" fmla="*/ 928687 h 1110643"/>
                  <a:gd name="connsiteX319" fmla="*/ 1968500 w 2138362"/>
                  <a:gd name="connsiteY319" fmla="*/ 935037 h 1110643"/>
                  <a:gd name="connsiteX320" fmla="*/ 1993900 w 2138362"/>
                  <a:gd name="connsiteY320" fmla="*/ 942975 h 1110643"/>
                  <a:gd name="connsiteX321" fmla="*/ 1998662 w 2138362"/>
                  <a:gd name="connsiteY321" fmla="*/ 946150 h 1110643"/>
                  <a:gd name="connsiteX322" fmla="*/ 2014537 w 2138362"/>
                  <a:gd name="connsiteY322" fmla="*/ 952500 h 1110643"/>
                  <a:gd name="connsiteX323" fmla="*/ 2024062 w 2138362"/>
                  <a:gd name="connsiteY323" fmla="*/ 958850 h 1110643"/>
                  <a:gd name="connsiteX324" fmla="*/ 2032000 w 2138362"/>
                  <a:gd name="connsiteY324" fmla="*/ 973137 h 1110643"/>
                  <a:gd name="connsiteX325" fmla="*/ 2036762 w 2138362"/>
                  <a:gd name="connsiteY325" fmla="*/ 974725 h 1110643"/>
                  <a:gd name="connsiteX326" fmla="*/ 2051050 w 2138362"/>
                  <a:gd name="connsiteY326" fmla="*/ 985837 h 1110643"/>
                  <a:gd name="connsiteX327" fmla="*/ 2049462 w 2138362"/>
                  <a:gd name="connsiteY327" fmla="*/ 990600 h 1110643"/>
                  <a:gd name="connsiteX328" fmla="*/ 2046287 w 2138362"/>
                  <a:gd name="connsiteY328" fmla="*/ 995362 h 1110643"/>
                  <a:gd name="connsiteX329" fmla="*/ 2039937 w 2138362"/>
                  <a:gd name="connsiteY329" fmla="*/ 1006475 h 1110643"/>
                  <a:gd name="connsiteX330" fmla="*/ 2038350 w 2138362"/>
                  <a:gd name="connsiteY330" fmla="*/ 1014412 h 1110643"/>
                  <a:gd name="connsiteX331" fmla="*/ 2028825 w 2138362"/>
                  <a:gd name="connsiteY331" fmla="*/ 1020762 h 1110643"/>
                  <a:gd name="connsiteX332" fmla="*/ 2024062 w 2138362"/>
                  <a:gd name="connsiteY332" fmla="*/ 1025525 h 1110643"/>
                  <a:gd name="connsiteX333" fmla="*/ 2019300 w 2138362"/>
                  <a:gd name="connsiteY333" fmla="*/ 1028700 h 1110643"/>
                  <a:gd name="connsiteX334" fmla="*/ 2009775 w 2138362"/>
                  <a:gd name="connsiteY334" fmla="*/ 1039812 h 1110643"/>
                  <a:gd name="connsiteX335" fmla="*/ 2005012 w 2138362"/>
                  <a:gd name="connsiteY335" fmla="*/ 1041400 h 1110643"/>
                  <a:gd name="connsiteX336" fmla="*/ 1995487 w 2138362"/>
                  <a:gd name="connsiteY336" fmla="*/ 1050925 h 1110643"/>
                  <a:gd name="connsiteX337" fmla="*/ 1990725 w 2138362"/>
                  <a:gd name="connsiteY337" fmla="*/ 1054100 h 1110643"/>
                  <a:gd name="connsiteX338" fmla="*/ 1987550 w 2138362"/>
                  <a:gd name="connsiteY338" fmla="*/ 1058862 h 1110643"/>
                  <a:gd name="connsiteX339" fmla="*/ 1974850 w 2138362"/>
                  <a:gd name="connsiteY339" fmla="*/ 1069975 h 1110643"/>
                  <a:gd name="connsiteX340" fmla="*/ 1958975 w 2138362"/>
                  <a:gd name="connsiteY340" fmla="*/ 1082675 h 1110643"/>
                  <a:gd name="connsiteX341" fmla="*/ 1954212 w 2138362"/>
                  <a:gd name="connsiteY341" fmla="*/ 1087437 h 1110643"/>
                  <a:gd name="connsiteX342" fmla="*/ 1943100 w 2138362"/>
                  <a:gd name="connsiteY342" fmla="*/ 1092200 h 1110643"/>
                  <a:gd name="connsiteX343" fmla="*/ 1931987 w 2138362"/>
                  <a:gd name="connsiteY343" fmla="*/ 1098550 h 1110643"/>
                  <a:gd name="connsiteX344" fmla="*/ 1927225 w 2138362"/>
                  <a:gd name="connsiteY344" fmla="*/ 1101725 h 1110643"/>
                  <a:gd name="connsiteX345" fmla="*/ 1922462 w 2138362"/>
                  <a:gd name="connsiteY345" fmla="*/ 1103312 h 1110643"/>
                  <a:gd name="connsiteX346" fmla="*/ 1900237 w 2138362"/>
                  <a:gd name="connsiteY346" fmla="*/ 1106487 h 1110643"/>
                  <a:gd name="connsiteX347" fmla="*/ 1878012 w 2138362"/>
                  <a:gd name="connsiteY347" fmla="*/ 1108075 h 1110643"/>
                  <a:gd name="connsiteX348" fmla="*/ 1866900 w 2138362"/>
                  <a:gd name="connsiteY348" fmla="*/ 1104900 h 1110643"/>
                  <a:gd name="connsiteX349" fmla="*/ 1860550 w 2138362"/>
                  <a:gd name="connsiteY349" fmla="*/ 1103312 h 1110643"/>
                  <a:gd name="connsiteX350" fmla="*/ 1852612 w 2138362"/>
                  <a:gd name="connsiteY350" fmla="*/ 1100137 h 1110643"/>
                  <a:gd name="connsiteX351" fmla="*/ 1844675 w 2138362"/>
                  <a:gd name="connsiteY351" fmla="*/ 1098550 h 1110643"/>
                  <a:gd name="connsiteX352" fmla="*/ 1825625 w 2138362"/>
                  <a:gd name="connsiteY352" fmla="*/ 1093787 h 1110643"/>
                  <a:gd name="connsiteX353" fmla="*/ 1816100 w 2138362"/>
                  <a:gd name="connsiteY353" fmla="*/ 1090612 h 1110643"/>
                  <a:gd name="connsiteX354" fmla="*/ 1790700 w 2138362"/>
                  <a:gd name="connsiteY354" fmla="*/ 1089025 h 1110643"/>
                  <a:gd name="connsiteX355" fmla="*/ 1776412 w 2138362"/>
                  <a:gd name="connsiteY355" fmla="*/ 1087437 h 1110643"/>
                  <a:gd name="connsiteX356" fmla="*/ 1779587 w 2138362"/>
                  <a:gd name="connsiteY356" fmla="*/ 1074737 h 1110643"/>
                  <a:gd name="connsiteX357" fmla="*/ 1787525 w 2138362"/>
                  <a:gd name="connsiteY357" fmla="*/ 1060450 h 1110643"/>
                  <a:gd name="connsiteX358" fmla="*/ 1793875 w 2138362"/>
                  <a:gd name="connsiteY358" fmla="*/ 1049337 h 1110643"/>
                  <a:gd name="connsiteX359" fmla="*/ 1785937 w 2138362"/>
                  <a:gd name="connsiteY359" fmla="*/ 1020762 h 1110643"/>
                  <a:gd name="connsiteX360" fmla="*/ 1774825 w 2138362"/>
                  <a:gd name="connsiteY360" fmla="*/ 1009650 h 1110643"/>
                  <a:gd name="connsiteX361" fmla="*/ 1763712 w 2138362"/>
                  <a:gd name="connsiteY361" fmla="*/ 1001712 h 1110643"/>
                  <a:gd name="connsiteX362" fmla="*/ 1758950 w 2138362"/>
                  <a:gd name="connsiteY362" fmla="*/ 998537 h 1110643"/>
                  <a:gd name="connsiteX363" fmla="*/ 1754187 w 2138362"/>
                  <a:gd name="connsiteY363" fmla="*/ 993775 h 1110643"/>
                  <a:gd name="connsiteX364" fmla="*/ 1749425 w 2138362"/>
                  <a:gd name="connsiteY364" fmla="*/ 992187 h 1110643"/>
                  <a:gd name="connsiteX365" fmla="*/ 1731962 w 2138362"/>
                  <a:gd name="connsiteY365" fmla="*/ 987425 h 1110643"/>
                  <a:gd name="connsiteX366" fmla="*/ 1655762 w 2138362"/>
                  <a:gd name="connsiteY366" fmla="*/ 996950 h 1110643"/>
                  <a:gd name="connsiteX367" fmla="*/ 1651000 w 2138362"/>
                  <a:gd name="connsiteY367" fmla="*/ 1001712 h 1110643"/>
                  <a:gd name="connsiteX368" fmla="*/ 1644650 w 2138362"/>
                  <a:gd name="connsiteY368" fmla="*/ 1006475 h 1110643"/>
                  <a:gd name="connsiteX369" fmla="*/ 1643062 w 2138362"/>
                  <a:gd name="connsiteY369" fmla="*/ 1011237 h 1110643"/>
                  <a:gd name="connsiteX370" fmla="*/ 1638300 w 2138362"/>
                  <a:gd name="connsiteY370" fmla="*/ 1016000 h 1110643"/>
                  <a:gd name="connsiteX371" fmla="*/ 1633537 w 2138362"/>
                  <a:gd name="connsiteY371" fmla="*/ 1022350 h 1110643"/>
                  <a:gd name="connsiteX372" fmla="*/ 1631950 w 2138362"/>
                  <a:gd name="connsiteY372" fmla="*/ 1027112 h 1110643"/>
                  <a:gd name="connsiteX373" fmla="*/ 1628775 w 2138362"/>
                  <a:gd name="connsiteY373" fmla="*/ 1033462 h 1110643"/>
                  <a:gd name="connsiteX374" fmla="*/ 1624012 w 2138362"/>
                  <a:gd name="connsiteY374" fmla="*/ 1044575 h 1110643"/>
                  <a:gd name="connsiteX375" fmla="*/ 1620837 w 2138362"/>
                  <a:gd name="connsiteY375" fmla="*/ 1058862 h 1110643"/>
                  <a:gd name="connsiteX376" fmla="*/ 1617662 w 2138362"/>
                  <a:gd name="connsiteY376" fmla="*/ 1063625 h 1110643"/>
                  <a:gd name="connsiteX377" fmla="*/ 1595437 w 2138362"/>
                  <a:gd name="connsiteY377" fmla="*/ 1063625 h 1110643"/>
                  <a:gd name="connsiteX378" fmla="*/ 1560512 w 2138362"/>
                  <a:gd name="connsiteY378" fmla="*/ 1060450 h 1110643"/>
                  <a:gd name="connsiteX379" fmla="*/ 1550987 w 2138362"/>
                  <a:gd name="connsiteY379" fmla="*/ 1057275 h 1110643"/>
                  <a:gd name="connsiteX380" fmla="*/ 1527175 w 2138362"/>
                  <a:gd name="connsiteY380" fmla="*/ 1054100 h 1110643"/>
                  <a:gd name="connsiteX381" fmla="*/ 1490662 w 2138362"/>
                  <a:gd name="connsiteY381" fmla="*/ 1047750 h 1110643"/>
                  <a:gd name="connsiteX382" fmla="*/ 1481137 w 2138362"/>
                  <a:gd name="connsiteY382" fmla="*/ 1042987 h 1110643"/>
                  <a:gd name="connsiteX383" fmla="*/ 1457325 w 2138362"/>
                  <a:gd name="connsiteY383" fmla="*/ 1038225 h 1110643"/>
                  <a:gd name="connsiteX384" fmla="*/ 1435100 w 2138362"/>
                  <a:gd name="connsiteY384" fmla="*/ 1033462 h 1110643"/>
                  <a:gd name="connsiteX385" fmla="*/ 1411287 w 2138362"/>
                  <a:gd name="connsiteY385" fmla="*/ 1028700 h 1110643"/>
                  <a:gd name="connsiteX386" fmla="*/ 1400175 w 2138362"/>
                  <a:gd name="connsiteY386" fmla="*/ 1023937 h 1110643"/>
                  <a:gd name="connsiteX387" fmla="*/ 1392237 w 2138362"/>
                  <a:gd name="connsiteY387" fmla="*/ 1022350 h 1110643"/>
                  <a:gd name="connsiteX388" fmla="*/ 1377950 w 2138362"/>
                  <a:gd name="connsiteY388" fmla="*/ 1014412 h 1110643"/>
                  <a:gd name="connsiteX389" fmla="*/ 1368425 w 2138362"/>
                  <a:gd name="connsiteY389" fmla="*/ 1008062 h 1110643"/>
                  <a:gd name="connsiteX390" fmla="*/ 1352550 w 2138362"/>
                  <a:gd name="connsiteY390" fmla="*/ 993775 h 1110643"/>
                  <a:gd name="connsiteX391" fmla="*/ 1347787 w 2138362"/>
                  <a:gd name="connsiteY391" fmla="*/ 989012 h 1110643"/>
                  <a:gd name="connsiteX392" fmla="*/ 1343025 w 2138362"/>
                  <a:gd name="connsiteY392" fmla="*/ 984250 h 1110643"/>
                  <a:gd name="connsiteX393" fmla="*/ 1341437 w 2138362"/>
                  <a:gd name="connsiteY393" fmla="*/ 977900 h 1110643"/>
                  <a:gd name="connsiteX394" fmla="*/ 1339850 w 2138362"/>
                  <a:gd name="connsiteY394" fmla="*/ 954087 h 1110643"/>
                  <a:gd name="connsiteX395" fmla="*/ 1349375 w 2138362"/>
                  <a:gd name="connsiteY395" fmla="*/ 950912 h 1110643"/>
                  <a:gd name="connsiteX396" fmla="*/ 1366837 w 2138362"/>
                  <a:gd name="connsiteY396" fmla="*/ 952500 h 1110643"/>
                  <a:gd name="connsiteX397" fmla="*/ 1370012 w 2138362"/>
                  <a:gd name="connsiteY397" fmla="*/ 957262 h 1110643"/>
                  <a:gd name="connsiteX398" fmla="*/ 1381125 w 2138362"/>
                  <a:gd name="connsiteY398" fmla="*/ 962025 h 1110643"/>
                  <a:gd name="connsiteX399" fmla="*/ 1392237 w 2138362"/>
                  <a:gd name="connsiteY399" fmla="*/ 958850 h 1110643"/>
                  <a:gd name="connsiteX400" fmla="*/ 1401762 w 2138362"/>
                  <a:gd name="connsiteY400" fmla="*/ 947737 h 1110643"/>
                  <a:gd name="connsiteX401" fmla="*/ 1406525 w 2138362"/>
                  <a:gd name="connsiteY401" fmla="*/ 942975 h 1110643"/>
                  <a:gd name="connsiteX402" fmla="*/ 1409700 w 2138362"/>
                  <a:gd name="connsiteY402" fmla="*/ 938212 h 1110643"/>
                  <a:gd name="connsiteX403" fmla="*/ 1414462 w 2138362"/>
                  <a:gd name="connsiteY403" fmla="*/ 931862 h 1110643"/>
                  <a:gd name="connsiteX404" fmla="*/ 1409700 w 2138362"/>
                  <a:gd name="connsiteY404" fmla="*/ 904875 h 1110643"/>
                  <a:gd name="connsiteX405" fmla="*/ 1408112 w 2138362"/>
                  <a:gd name="connsiteY405" fmla="*/ 900112 h 1110643"/>
                  <a:gd name="connsiteX406" fmla="*/ 1404937 w 2138362"/>
                  <a:gd name="connsiteY406" fmla="*/ 893762 h 1110643"/>
                  <a:gd name="connsiteX407" fmla="*/ 1400175 w 2138362"/>
                  <a:gd name="connsiteY407" fmla="*/ 879475 h 1110643"/>
                  <a:gd name="connsiteX408" fmla="*/ 1398587 w 2138362"/>
                  <a:gd name="connsiteY408" fmla="*/ 855662 h 1110643"/>
                  <a:gd name="connsiteX409" fmla="*/ 1393825 w 2138362"/>
                  <a:gd name="connsiteY409" fmla="*/ 852487 h 1110643"/>
                  <a:gd name="connsiteX410" fmla="*/ 1398587 w 2138362"/>
                  <a:gd name="connsiteY410" fmla="*/ 847725 h 1110643"/>
                  <a:gd name="connsiteX411" fmla="*/ 1406525 w 2138362"/>
                  <a:gd name="connsiteY411" fmla="*/ 838200 h 1110643"/>
                  <a:gd name="connsiteX412" fmla="*/ 1409700 w 2138362"/>
                  <a:gd name="connsiteY412" fmla="*/ 828675 h 1110643"/>
                  <a:gd name="connsiteX413" fmla="*/ 1419225 w 2138362"/>
                  <a:gd name="connsiteY413" fmla="*/ 819150 h 1110643"/>
                  <a:gd name="connsiteX414" fmla="*/ 1423987 w 2138362"/>
                  <a:gd name="connsiteY414" fmla="*/ 820737 h 1110643"/>
                  <a:gd name="connsiteX415" fmla="*/ 1425575 w 2138362"/>
                  <a:gd name="connsiteY415" fmla="*/ 830262 h 1110643"/>
                  <a:gd name="connsiteX416" fmla="*/ 1428750 w 2138362"/>
                  <a:gd name="connsiteY416" fmla="*/ 838200 h 1110643"/>
                  <a:gd name="connsiteX417" fmla="*/ 1430337 w 2138362"/>
                  <a:gd name="connsiteY417" fmla="*/ 846137 h 1110643"/>
                  <a:gd name="connsiteX418" fmla="*/ 1435100 w 2138362"/>
                  <a:gd name="connsiteY418" fmla="*/ 850900 h 1110643"/>
                  <a:gd name="connsiteX419" fmla="*/ 1444625 w 2138362"/>
                  <a:gd name="connsiteY419" fmla="*/ 862012 h 1110643"/>
                  <a:gd name="connsiteX420" fmla="*/ 1449387 w 2138362"/>
                  <a:gd name="connsiteY420" fmla="*/ 863600 h 1110643"/>
                  <a:gd name="connsiteX421" fmla="*/ 1455737 w 2138362"/>
                  <a:gd name="connsiteY421" fmla="*/ 866775 h 1110643"/>
                  <a:gd name="connsiteX422" fmla="*/ 1460500 w 2138362"/>
                  <a:gd name="connsiteY422" fmla="*/ 868362 h 1110643"/>
                  <a:gd name="connsiteX423" fmla="*/ 1466850 w 2138362"/>
                  <a:gd name="connsiteY423" fmla="*/ 871537 h 1110643"/>
                  <a:gd name="connsiteX424" fmla="*/ 1474787 w 2138362"/>
                  <a:gd name="connsiteY424" fmla="*/ 873125 h 1110643"/>
                  <a:gd name="connsiteX425" fmla="*/ 1492250 w 2138362"/>
                  <a:gd name="connsiteY425" fmla="*/ 877887 h 1110643"/>
                  <a:gd name="connsiteX426" fmla="*/ 1506537 w 2138362"/>
                  <a:gd name="connsiteY426" fmla="*/ 881062 h 1110643"/>
                  <a:gd name="connsiteX427" fmla="*/ 1546225 w 2138362"/>
                  <a:gd name="connsiteY427" fmla="*/ 884237 h 1110643"/>
                  <a:gd name="connsiteX428" fmla="*/ 1555750 w 2138362"/>
                  <a:gd name="connsiteY428" fmla="*/ 887412 h 1110643"/>
                  <a:gd name="connsiteX429" fmla="*/ 1562100 w 2138362"/>
                  <a:gd name="connsiteY429" fmla="*/ 889000 h 1110643"/>
                  <a:gd name="connsiteX430" fmla="*/ 1566862 w 2138362"/>
                  <a:gd name="connsiteY430" fmla="*/ 892175 h 1110643"/>
                  <a:gd name="connsiteX431" fmla="*/ 1571625 w 2138362"/>
                  <a:gd name="connsiteY431" fmla="*/ 893762 h 1110643"/>
                  <a:gd name="connsiteX432" fmla="*/ 1576387 w 2138362"/>
                  <a:gd name="connsiteY432" fmla="*/ 896937 h 1110643"/>
                  <a:gd name="connsiteX433" fmla="*/ 1585912 w 2138362"/>
                  <a:gd name="connsiteY433" fmla="*/ 900112 h 1110643"/>
                  <a:gd name="connsiteX434" fmla="*/ 1652587 w 2138362"/>
                  <a:gd name="connsiteY434" fmla="*/ 893762 h 1110643"/>
                  <a:gd name="connsiteX435" fmla="*/ 1662112 w 2138362"/>
                  <a:gd name="connsiteY435" fmla="*/ 884237 h 1110643"/>
                  <a:gd name="connsiteX436" fmla="*/ 1665287 w 2138362"/>
                  <a:gd name="connsiteY436" fmla="*/ 879475 h 1110643"/>
                  <a:gd name="connsiteX437" fmla="*/ 1671637 w 2138362"/>
                  <a:gd name="connsiteY437" fmla="*/ 877887 h 1110643"/>
                  <a:gd name="connsiteX438" fmla="*/ 1673225 w 2138362"/>
                  <a:gd name="connsiteY438" fmla="*/ 871537 h 1110643"/>
                  <a:gd name="connsiteX439" fmla="*/ 1677987 w 2138362"/>
                  <a:gd name="connsiteY439" fmla="*/ 866775 h 1110643"/>
                  <a:gd name="connsiteX440" fmla="*/ 1681162 w 2138362"/>
                  <a:gd name="connsiteY440" fmla="*/ 862012 h 1110643"/>
                  <a:gd name="connsiteX441" fmla="*/ 1687512 w 2138362"/>
                  <a:gd name="connsiteY441" fmla="*/ 855662 h 1110643"/>
                  <a:gd name="connsiteX442" fmla="*/ 1695450 w 2138362"/>
                  <a:gd name="connsiteY442" fmla="*/ 844550 h 1110643"/>
                  <a:gd name="connsiteX443" fmla="*/ 1697037 w 2138362"/>
                  <a:gd name="connsiteY443" fmla="*/ 839787 h 1110643"/>
                  <a:gd name="connsiteX444" fmla="*/ 1701800 w 2138362"/>
                  <a:gd name="connsiteY444" fmla="*/ 830262 h 1110643"/>
                  <a:gd name="connsiteX445" fmla="*/ 1703387 w 2138362"/>
                  <a:gd name="connsiteY445" fmla="*/ 768350 h 1110643"/>
                  <a:gd name="connsiteX446" fmla="*/ 1706562 w 2138362"/>
                  <a:gd name="connsiteY446" fmla="*/ 750887 h 1110643"/>
                  <a:gd name="connsiteX447" fmla="*/ 1708150 w 2138362"/>
                  <a:gd name="connsiteY447" fmla="*/ 733425 h 1110643"/>
                  <a:gd name="connsiteX448" fmla="*/ 1709737 w 2138362"/>
                  <a:gd name="connsiteY448" fmla="*/ 720725 h 1110643"/>
                  <a:gd name="connsiteX449" fmla="*/ 1714500 w 2138362"/>
                  <a:gd name="connsiteY449" fmla="*/ 714375 h 1110643"/>
                  <a:gd name="connsiteX450" fmla="*/ 1728787 w 2138362"/>
                  <a:gd name="connsiteY450" fmla="*/ 703262 h 1110643"/>
                  <a:gd name="connsiteX451" fmla="*/ 1739900 w 2138362"/>
                  <a:gd name="connsiteY451" fmla="*/ 692150 h 1110643"/>
                  <a:gd name="connsiteX452" fmla="*/ 1744662 w 2138362"/>
                  <a:gd name="connsiteY452" fmla="*/ 687387 h 1110643"/>
                  <a:gd name="connsiteX453" fmla="*/ 1754187 w 2138362"/>
                  <a:gd name="connsiteY453" fmla="*/ 681037 h 1110643"/>
                  <a:gd name="connsiteX454" fmla="*/ 1771650 w 2138362"/>
                  <a:gd name="connsiteY454" fmla="*/ 669925 h 1110643"/>
                  <a:gd name="connsiteX455" fmla="*/ 1787525 w 2138362"/>
                  <a:gd name="connsiteY455" fmla="*/ 657225 h 1110643"/>
                  <a:gd name="connsiteX456" fmla="*/ 1792287 w 2138362"/>
                  <a:gd name="connsiteY456" fmla="*/ 654050 h 1110643"/>
                  <a:gd name="connsiteX457" fmla="*/ 1793875 w 2138362"/>
                  <a:gd name="connsiteY457" fmla="*/ 649287 h 1110643"/>
                  <a:gd name="connsiteX458" fmla="*/ 1798637 w 2138362"/>
                  <a:gd name="connsiteY458" fmla="*/ 647700 h 1110643"/>
                  <a:gd name="connsiteX459" fmla="*/ 1803400 w 2138362"/>
                  <a:gd name="connsiteY459" fmla="*/ 644525 h 1110643"/>
                  <a:gd name="connsiteX460" fmla="*/ 1809750 w 2138362"/>
                  <a:gd name="connsiteY460" fmla="*/ 638175 h 1110643"/>
                  <a:gd name="connsiteX461" fmla="*/ 1817687 w 2138362"/>
                  <a:gd name="connsiteY461" fmla="*/ 631825 h 1110643"/>
                  <a:gd name="connsiteX462" fmla="*/ 1828800 w 2138362"/>
                  <a:gd name="connsiteY462" fmla="*/ 622300 h 1110643"/>
                  <a:gd name="connsiteX463" fmla="*/ 1831975 w 2138362"/>
                  <a:gd name="connsiteY463" fmla="*/ 615950 h 1110643"/>
                  <a:gd name="connsiteX464" fmla="*/ 1841500 w 2138362"/>
                  <a:gd name="connsiteY464" fmla="*/ 609600 h 1110643"/>
                  <a:gd name="connsiteX465" fmla="*/ 1847850 w 2138362"/>
                  <a:gd name="connsiteY465" fmla="*/ 603250 h 1110643"/>
                  <a:gd name="connsiteX466" fmla="*/ 1849437 w 2138362"/>
                  <a:gd name="connsiteY466" fmla="*/ 598487 h 1110643"/>
                  <a:gd name="connsiteX467" fmla="*/ 1857375 w 2138362"/>
                  <a:gd name="connsiteY467" fmla="*/ 590550 h 1110643"/>
                  <a:gd name="connsiteX468" fmla="*/ 1865312 w 2138362"/>
                  <a:gd name="connsiteY468" fmla="*/ 579437 h 1110643"/>
                  <a:gd name="connsiteX469" fmla="*/ 1871662 w 2138362"/>
                  <a:gd name="connsiteY469" fmla="*/ 569912 h 1110643"/>
                  <a:gd name="connsiteX470" fmla="*/ 1876425 w 2138362"/>
                  <a:gd name="connsiteY470" fmla="*/ 560387 h 1110643"/>
                  <a:gd name="connsiteX471" fmla="*/ 1878012 w 2138362"/>
                  <a:gd name="connsiteY471" fmla="*/ 555625 h 1110643"/>
                  <a:gd name="connsiteX472" fmla="*/ 1881187 w 2138362"/>
                  <a:gd name="connsiteY472" fmla="*/ 550862 h 1110643"/>
                  <a:gd name="connsiteX473" fmla="*/ 1882775 w 2138362"/>
                  <a:gd name="connsiteY473" fmla="*/ 546100 h 1110643"/>
                  <a:gd name="connsiteX474" fmla="*/ 1885950 w 2138362"/>
                  <a:gd name="connsiteY474" fmla="*/ 539750 h 1110643"/>
                  <a:gd name="connsiteX475" fmla="*/ 1882775 w 2138362"/>
                  <a:gd name="connsiteY475" fmla="*/ 506412 h 1110643"/>
                  <a:gd name="connsiteX476" fmla="*/ 1879600 w 2138362"/>
                  <a:gd name="connsiteY476" fmla="*/ 500062 h 1110643"/>
                  <a:gd name="connsiteX477" fmla="*/ 1874837 w 2138362"/>
                  <a:gd name="connsiteY477" fmla="*/ 488950 h 1110643"/>
                  <a:gd name="connsiteX478" fmla="*/ 1870075 w 2138362"/>
                  <a:gd name="connsiteY478" fmla="*/ 487362 h 1110643"/>
                  <a:gd name="connsiteX479" fmla="*/ 1863725 w 2138362"/>
                  <a:gd name="connsiteY479" fmla="*/ 477837 h 1110643"/>
                  <a:gd name="connsiteX480" fmla="*/ 1855787 w 2138362"/>
                  <a:gd name="connsiteY480" fmla="*/ 476250 h 1110643"/>
                  <a:gd name="connsiteX481" fmla="*/ 1849437 w 2138362"/>
                  <a:gd name="connsiteY481" fmla="*/ 473075 h 1110643"/>
                  <a:gd name="connsiteX482" fmla="*/ 1844675 w 2138362"/>
                  <a:gd name="connsiteY482" fmla="*/ 471487 h 1110643"/>
                  <a:gd name="connsiteX483" fmla="*/ 1841500 w 2138362"/>
                  <a:gd name="connsiteY483" fmla="*/ 466725 h 1110643"/>
                  <a:gd name="connsiteX484" fmla="*/ 1828800 w 2138362"/>
                  <a:gd name="connsiteY484" fmla="*/ 461962 h 1110643"/>
                  <a:gd name="connsiteX485" fmla="*/ 1819275 w 2138362"/>
                  <a:gd name="connsiteY485" fmla="*/ 457200 h 1110643"/>
                  <a:gd name="connsiteX486" fmla="*/ 1808162 w 2138362"/>
                  <a:gd name="connsiteY486" fmla="*/ 452437 h 1110643"/>
                  <a:gd name="connsiteX487" fmla="*/ 1795462 w 2138362"/>
                  <a:gd name="connsiteY487" fmla="*/ 447675 h 1110643"/>
                  <a:gd name="connsiteX488" fmla="*/ 1749425 w 2138362"/>
                  <a:gd name="connsiteY488" fmla="*/ 439737 h 1110643"/>
                  <a:gd name="connsiteX489" fmla="*/ 1728787 w 2138362"/>
                  <a:gd name="connsiteY489" fmla="*/ 434975 h 1110643"/>
                  <a:gd name="connsiteX490" fmla="*/ 1673225 w 2138362"/>
                  <a:gd name="connsiteY490" fmla="*/ 434975 h 1110643"/>
                  <a:gd name="connsiteX491" fmla="*/ 1571625 w 2138362"/>
                  <a:gd name="connsiteY491" fmla="*/ 433387 h 1110643"/>
                  <a:gd name="connsiteX492" fmla="*/ 1558925 w 2138362"/>
                  <a:gd name="connsiteY492" fmla="*/ 430212 h 1110643"/>
                  <a:gd name="connsiteX493" fmla="*/ 1524000 w 2138362"/>
                  <a:gd name="connsiteY493" fmla="*/ 434975 h 1110643"/>
                  <a:gd name="connsiteX494" fmla="*/ 1501775 w 2138362"/>
                  <a:gd name="connsiteY494" fmla="*/ 439737 h 1110643"/>
                  <a:gd name="connsiteX495" fmla="*/ 1490662 w 2138362"/>
                  <a:gd name="connsiteY495" fmla="*/ 442912 h 1110643"/>
                  <a:gd name="connsiteX496" fmla="*/ 1470025 w 2138362"/>
                  <a:gd name="connsiteY496" fmla="*/ 449262 h 1110643"/>
                  <a:gd name="connsiteX497" fmla="*/ 1438275 w 2138362"/>
                  <a:gd name="connsiteY497" fmla="*/ 455612 h 1110643"/>
                  <a:gd name="connsiteX498" fmla="*/ 1433512 w 2138362"/>
                  <a:gd name="connsiteY498" fmla="*/ 457200 h 1110643"/>
                  <a:gd name="connsiteX499" fmla="*/ 1425575 w 2138362"/>
                  <a:gd name="connsiteY499" fmla="*/ 460375 h 1110643"/>
                  <a:gd name="connsiteX500" fmla="*/ 1419225 w 2138362"/>
                  <a:gd name="connsiteY500" fmla="*/ 461962 h 1110643"/>
                  <a:gd name="connsiteX501" fmla="*/ 1408112 w 2138362"/>
                  <a:gd name="connsiteY501" fmla="*/ 465137 h 1110643"/>
                  <a:gd name="connsiteX502" fmla="*/ 1403350 w 2138362"/>
                  <a:gd name="connsiteY502" fmla="*/ 466725 h 1110643"/>
                  <a:gd name="connsiteX503" fmla="*/ 1393825 w 2138362"/>
                  <a:gd name="connsiteY503" fmla="*/ 468312 h 1110643"/>
                  <a:gd name="connsiteX504" fmla="*/ 1382712 w 2138362"/>
                  <a:gd name="connsiteY504" fmla="*/ 476250 h 1110643"/>
                  <a:gd name="connsiteX505" fmla="*/ 1379537 w 2138362"/>
                  <a:gd name="connsiteY505" fmla="*/ 481012 h 1110643"/>
                  <a:gd name="connsiteX506" fmla="*/ 1373187 w 2138362"/>
                  <a:gd name="connsiteY506" fmla="*/ 484187 h 1110643"/>
                  <a:gd name="connsiteX507" fmla="*/ 1368425 w 2138362"/>
                  <a:gd name="connsiteY507" fmla="*/ 487362 h 1110643"/>
                  <a:gd name="connsiteX508" fmla="*/ 1366837 w 2138362"/>
                  <a:gd name="connsiteY508" fmla="*/ 492125 h 1110643"/>
                  <a:gd name="connsiteX509" fmla="*/ 1362075 w 2138362"/>
                  <a:gd name="connsiteY509" fmla="*/ 493712 h 1110643"/>
                  <a:gd name="connsiteX510" fmla="*/ 1357312 w 2138362"/>
                  <a:gd name="connsiteY510" fmla="*/ 496887 h 1110643"/>
                  <a:gd name="connsiteX511" fmla="*/ 1352550 w 2138362"/>
                  <a:gd name="connsiteY511" fmla="*/ 498475 h 1110643"/>
                  <a:gd name="connsiteX512" fmla="*/ 1343025 w 2138362"/>
                  <a:gd name="connsiteY512" fmla="*/ 506412 h 1110643"/>
                  <a:gd name="connsiteX513" fmla="*/ 1338262 w 2138362"/>
                  <a:gd name="connsiteY513" fmla="*/ 508000 h 1110643"/>
                  <a:gd name="connsiteX514" fmla="*/ 1330325 w 2138362"/>
                  <a:gd name="connsiteY514" fmla="*/ 515937 h 1110643"/>
                  <a:gd name="connsiteX515" fmla="*/ 1325562 w 2138362"/>
                  <a:gd name="connsiteY515" fmla="*/ 519112 h 1110643"/>
                  <a:gd name="connsiteX516" fmla="*/ 1316037 w 2138362"/>
                  <a:gd name="connsiteY516" fmla="*/ 527050 h 1110643"/>
                  <a:gd name="connsiteX517" fmla="*/ 1311275 w 2138362"/>
                  <a:gd name="connsiteY517" fmla="*/ 530225 h 1110643"/>
                  <a:gd name="connsiteX518" fmla="*/ 1295400 w 2138362"/>
                  <a:gd name="connsiteY518" fmla="*/ 544512 h 1110643"/>
                  <a:gd name="connsiteX519" fmla="*/ 1293812 w 2138362"/>
                  <a:gd name="connsiteY519" fmla="*/ 549275 h 1110643"/>
                  <a:gd name="connsiteX520" fmla="*/ 1284287 w 2138362"/>
                  <a:gd name="connsiteY520" fmla="*/ 557212 h 1110643"/>
                  <a:gd name="connsiteX521" fmla="*/ 1282700 w 2138362"/>
                  <a:gd name="connsiteY521" fmla="*/ 563562 h 1110643"/>
                  <a:gd name="connsiteX522" fmla="*/ 1290637 w 2138362"/>
                  <a:gd name="connsiteY522" fmla="*/ 569912 h 1110643"/>
                  <a:gd name="connsiteX523" fmla="*/ 1301750 w 2138362"/>
                  <a:gd name="connsiteY523" fmla="*/ 576262 h 1110643"/>
                  <a:gd name="connsiteX524" fmla="*/ 1317625 w 2138362"/>
                  <a:gd name="connsiteY524" fmla="*/ 581025 h 1110643"/>
                  <a:gd name="connsiteX525" fmla="*/ 1319212 w 2138362"/>
                  <a:gd name="connsiteY525" fmla="*/ 585787 h 1110643"/>
                  <a:gd name="connsiteX526" fmla="*/ 1322387 w 2138362"/>
                  <a:gd name="connsiteY526" fmla="*/ 590550 h 1110643"/>
                  <a:gd name="connsiteX527" fmla="*/ 1327150 w 2138362"/>
                  <a:gd name="connsiteY527" fmla="*/ 604837 h 1110643"/>
                  <a:gd name="connsiteX528" fmla="*/ 1328737 w 2138362"/>
                  <a:gd name="connsiteY528" fmla="*/ 609600 h 1110643"/>
                  <a:gd name="connsiteX529" fmla="*/ 1325562 w 2138362"/>
                  <a:gd name="connsiteY529" fmla="*/ 620712 h 1110643"/>
                  <a:gd name="connsiteX530" fmla="*/ 1320800 w 2138362"/>
                  <a:gd name="connsiteY530" fmla="*/ 623887 h 1110643"/>
                  <a:gd name="connsiteX531" fmla="*/ 1314450 w 2138362"/>
                  <a:gd name="connsiteY531" fmla="*/ 627062 h 1110643"/>
                  <a:gd name="connsiteX532" fmla="*/ 1309687 w 2138362"/>
                  <a:gd name="connsiteY532" fmla="*/ 628650 h 1110643"/>
                  <a:gd name="connsiteX533" fmla="*/ 1300162 w 2138362"/>
                  <a:gd name="connsiteY533" fmla="*/ 633412 h 1110643"/>
                  <a:gd name="connsiteX534" fmla="*/ 1289050 w 2138362"/>
                  <a:gd name="connsiteY534" fmla="*/ 642937 h 1110643"/>
                  <a:gd name="connsiteX535" fmla="*/ 1279525 w 2138362"/>
                  <a:gd name="connsiteY535" fmla="*/ 647700 h 1110643"/>
                  <a:gd name="connsiteX536" fmla="*/ 1273175 w 2138362"/>
                  <a:gd name="connsiteY536" fmla="*/ 652462 h 1110643"/>
                  <a:gd name="connsiteX537" fmla="*/ 1268412 w 2138362"/>
                  <a:gd name="connsiteY537" fmla="*/ 657225 h 1110643"/>
                  <a:gd name="connsiteX538" fmla="*/ 1263650 w 2138362"/>
                  <a:gd name="connsiteY538" fmla="*/ 658812 h 1110643"/>
                  <a:gd name="connsiteX539" fmla="*/ 1258887 w 2138362"/>
                  <a:gd name="connsiteY539" fmla="*/ 663575 h 1110643"/>
                  <a:gd name="connsiteX540" fmla="*/ 1249362 w 2138362"/>
                  <a:gd name="connsiteY540" fmla="*/ 679450 h 1110643"/>
                  <a:gd name="connsiteX541" fmla="*/ 1250950 w 2138362"/>
                  <a:gd name="connsiteY541" fmla="*/ 688975 h 1110643"/>
                  <a:gd name="connsiteX542" fmla="*/ 1254125 w 2138362"/>
                  <a:gd name="connsiteY542" fmla="*/ 700087 h 1110643"/>
                  <a:gd name="connsiteX543" fmla="*/ 1257300 w 2138362"/>
                  <a:gd name="connsiteY543" fmla="*/ 708025 h 1110643"/>
                  <a:gd name="connsiteX544" fmla="*/ 1262062 w 2138362"/>
                  <a:gd name="connsiteY544" fmla="*/ 717550 h 1110643"/>
                  <a:gd name="connsiteX545" fmla="*/ 1263650 w 2138362"/>
                  <a:gd name="connsiteY545" fmla="*/ 723900 h 1110643"/>
                  <a:gd name="connsiteX546" fmla="*/ 1266825 w 2138362"/>
                  <a:gd name="connsiteY546" fmla="*/ 731837 h 1110643"/>
                  <a:gd name="connsiteX547" fmla="*/ 1271587 w 2138362"/>
                  <a:gd name="connsiteY547" fmla="*/ 742950 h 1110643"/>
                  <a:gd name="connsiteX548" fmla="*/ 1276350 w 2138362"/>
                  <a:gd name="connsiteY548" fmla="*/ 762000 h 1110643"/>
                  <a:gd name="connsiteX549" fmla="*/ 1282700 w 2138362"/>
                  <a:gd name="connsiteY549" fmla="*/ 788987 h 1110643"/>
                  <a:gd name="connsiteX550" fmla="*/ 1287462 w 2138362"/>
                  <a:gd name="connsiteY550" fmla="*/ 804862 h 1110643"/>
                  <a:gd name="connsiteX551" fmla="*/ 1289050 w 2138362"/>
                  <a:gd name="connsiteY551" fmla="*/ 817562 h 1110643"/>
                  <a:gd name="connsiteX552" fmla="*/ 1292225 w 2138362"/>
                  <a:gd name="connsiteY552" fmla="*/ 822325 h 1110643"/>
                  <a:gd name="connsiteX553" fmla="*/ 1295400 w 2138362"/>
                  <a:gd name="connsiteY553" fmla="*/ 835025 h 1110643"/>
                  <a:gd name="connsiteX554" fmla="*/ 1298575 w 2138362"/>
                  <a:gd name="connsiteY554" fmla="*/ 841375 h 1110643"/>
                  <a:gd name="connsiteX555" fmla="*/ 1300162 w 2138362"/>
                  <a:gd name="connsiteY555" fmla="*/ 846137 h 1110643"/>
                  <a:gd name="connsiteX556" fmla="*/ 1303337 w 2138362"/>
                  <a:gd name="connsiteY556" fmla="*/ 857250 h 1110643"/>
                  <a:gd name="connsiteX557" fmla="*/ 1308100 w 2138362"/>
                  <a:gd name="connsiteY557" fmla="*/ 946150 h 1110643"/>
                  <a:gd name="connsiteX558" fmla="*/ 1304925 w 2138362"/>
                  <a:gd name="connsiteY558" fmla="*/ 938212 h 1110643"/>
                  <a:gd name="connsiteX559" fmla="*/ 1300162 w 2138362"/>
                  <a:gd name="connsiteY559" fmla="*/ 928687 h 1110643"/>
                  <a:gd name="connsiteX560" fmla="*/ 1292225 w 2138362"/>
                  <a:gd name="connsiteY560" fmla="*/ 922337 h 1110643"/>
                  <a:gd name="connsiteX561" fmla="*/ 1285875 w 2138362"/>
                  <a:gd name="connsiteY561" fmla="*/ 909637 h 1110643"/>
                  <a:gd name="connsiteX562" fmla="*/ 1279525 w 2138362"/>
                  <a:gd name="connsiteY562" fmla="*/ 903287 h 1110643"/>
                  <a:gd name="connsiteX563" fmla="*/ 1258887 w 2138362"/>
                  <a:gd name="connsiteY563" fmla="*/ 882650 h 1110643"/>
                  <a:gd name="connsiteX564" fmla="*/ 1250950 w 2138362"/>
                  <a:gd name="connsiteY564" fmla="*/ 871537 h 1110643"/>
                  <a:gd name="connsiteX565" fmla="*/ 1246187 w 2138362"/>
                  <a:gd name="connsiteY565" fmla="*/ 865187 h 1110643"/>
                  <a:gd name="connsiteX566" fmla="*/ 1236662 w 2138362"/>
                  <a:gd name="connsiteY566" fmla="*/ 860425 h 1110643"/>
                  <a:gd name="connsiteX567" fmla="*/ 1233487 w 2138362"/>
                  <a:gd name="connsiteY567" fmla="*/ 855662 h 1110643"/>
                  <a:gd name="connsiteX568" fmla="*/ 1227137 w 2138362"/>
                  <a:gd name="connsiteY568" fmla="*/ 852487 h 1110643"/>
                  <a:gd name="connsiteX569" fmla="*/ 1212850 w 2138362"/>
                  <a:gd name="connsiteY569" fmla="*/ 847725 h 1110643"/>
                  <a:gd name="connsiteX570" fmla="*/ 1198562 w 2138362"/>
                  <a:gd name="connsiteY570" fmla="*/ 842962 h 1110643"/>
                  <a:gd name="connsiteX571" fmla="*/ 1187450 w 2138362"/>
                  <a:gd name="connsiteY571" fmla="*/ 835025 h 1110643"/>
                  <a:gd name="connsiteX572" fmla="*/ 1171575 w 2138362"/>
                  <a:gd name="connsiteY572" fmla="*/ 825500 h 1110643"/>
                  <a:gd name="connsiteX573" fmla="*/ 1157287 w 2138362"/>
                  <a:gd name="connsiteY573" fmla="*/ 817562 h 1110643"/>
                  <a:gd name="connsiteX574" fmla="*/ 1146175 w 2138362"/>
                  <a:gd name="connsiteY574" fmla="*/ 809625 h 1110643"/>
                  <a:gd name="connsiteX575" fmla="*/ 1141412 w 2138362"/>
                  <a:gd name="connsiteY575" fmla="*/ 804862 h 1110643"/>
                  <a:gd name="connsiteX576" fmla="*/ 1135062 w 2138362"/>
                  <a:gd name="connsiteY576" fmla="*/ 801687 h 1110643"/>
                  <a:gd name="connsiteX577" fmla="*/ 1125537 w 2138362"/>
                  <a:gd name="connsiteY577" fmla="*/ 795337 h 1110643"/>
                  <a:gd name="connsiteX578" fmla="*/ 1123950 w 2138362"/>
                  <a:gd name="connsiteY578" fmla="*/ 790575 h 1110643"/>
                  <a:gd name="connsiteX579" fmla="*/ 1128712 w 2138362"/>
                  <a:gd name="connsiteY579" fmla="*/ 788987 h 1110643"/>
                  <a:gd name="connsiteX580" fmla="*/ 1144587 w 2138362"/>
                  <a:gd name="connsiteY580" fmla="*/ 785812 h 1110643"/>
                  <a:gd name="connsiteX581" fmla="*/ 1144587 w 2138362"/>
                  <a:gd name="connsiteY581" fmla="*/ 768350 h 1110643"/>
                  <a:gd name="connsiteX582" fmla="*/ 1139825 w 2138362"/>
                  <a:gd name="connsiteY582" fmla="*/ 754062 h 1110643"/>
                  <a:gd name="connsiteX583" fmla="*/ 1135062 w 2138362"/>
                  <a:gd name="connsiteY583" fmla="*/ 749300 h 1110643"/>
                  <a:gd name="connsiteX584" fmla="*/ 1133475 w 2138362"/>
                  <a:gd name="connsiteY584" fmla="*/ 744537 h 1110643"/>
                  <a:gd name="connsiteX585" fmla="*/ 1128712 w 2138362"/>
                  <a:gd name="connsiteY585" fmla="*/ 741362 h 1110643"/>
                  <a:gd name="connsiteX586" fmla="*/ 1119187 w 2138362"/>
                  <a:gd name="connsiteY586" fmla="*/ 735012 h 1110643"/>
                  <a:gd name="connsiteX587" fmla="*/ 1104900 w 2138362"/>
                  <a:gd name="connsiteY587" fmla="*/ 723900 h 1110643"/>
                  <a:gd name="connsiteX588" fmla="*/ 1100137 w 2138362"/>
                  <a:gd name="connsiteY588" fmla="*/ 720725 h 1110643"/>
                  <a:gd name="connsiteX589" fmla="*/ 1095375 w 2138362"/>
                  <a:gd name="connsiteY589" fmla="*/ 719137 h 1110643"/>
                  <a:gd name="connsiteX590" fmla="*/ 1077912 w 2138362"/>
                  <a:gd name="connsiteY590" fmla="*/ 714375 h 1110643"/>
                  <a:gd name="connsiteX591" fmla="*/ 1069975 w 2138362"/>
                  <a:gd name="connsiteY591" fmla="*/ 704850 h 1110643"/>
                  <a:gd name="connsiteX592" fmla="*/ 1062037 w 2138362"/>
                  <a:gd name="connsiteY592" fmla="*/ 695325 h 1110643"/>
                  <a:gd name="connsiteX593" fmla="*/ 1060450 w 2138362"/>
                  <a:gd name="connsiteY593" fmla="*/ 688975 h 1110643"/>
                  <a:gd name="connsiteX594" fmla="*/ 1057275 w 2138362"/>
                  <a:gd name="connsiteY594" fmla="*/ 679450 h 1110643"/>
                  <a:gd name="connsiteX595" fmla="*/ 1052512 w 2138362"/>
                  <a:gd name="connsiteY595" fmla="*/ 660400 h 1110643"/>
                  <a:gd name="connsiteX596" fmla="*/ 1054100 w 2138362"/>
                  <a:gd name="connsiteY596" fmla="*/ 627062 h 1110643"/>
                  <a:gd name="connsiteX597" fmla="*/ 1055687 w 2138362"/>
                  <a:gd name="connsiteY597" fmla="*/ 622300 h 1110643"/>
                  <a:gd name="connsiteX598" fmla="*/ 1060450 w 2138362"/>
                  <a:gd name="connsiteY598" fmla="*/ 620712 h 1110643"/>
                  <a:gd name="connsiteX599" fmla="*/ 1062037 w 2138362"/>
                  <a:gd name="connsiteY599" fmla="*/ 615950 h 1110643"/>
                  <a:gd name="connsiteX600" fmla="*/ 1050925 w 2138362"/>
                  <a:gd name="connsiteY600" fmla="*/ 615950 h 1110643"/>
                  <a:gd name="connsiteX601" fmla="*/ 1044575 w 2138362"/>
                  <a:gd name="connsiteY601" fmla="*/ 619125 h 1110643"/>
                  <a:gd name="connsiteX602" fmla="*/ 1039812 w 2138362"/>
                  <a:gd name="connsiteY602" fmla="*/ 620712 h 1110643"/>
                  <a:gd name="connsiteX603" fmla="*/ 1027112 w 2138362"/>
                  <a:gd name="connsiteY603" fmla="*/ 625475 h 1110643"/>
                  <a:gd name="connsiteX604" fmla="*/ 1023937 w 2138362"/>
                  <a:gd name="connsiteY604" fmla="*/ 630237 h 1110643"/>
                  <a:gd name="connsiteX605" fmla="*/ 1019175 w 2138362"/>
                  <a:gd name="connsiteY605" fmla="*/ 631825 h 1110643"/>
                  <a:gd name="connsiteX606" fmla="*/ 1008062 w 2138362"/>
                  <a:gd name="connsiteY606" fmla="*/ 636587 h 1110643"/>
                  <a:gd name="connsiteX607" fmla="*/ 1000125 w 2138362"/>
                  <a:gd name="connsiteY607" fmla="*/ 646112 h 1110643"/>
                  <a:gd name="connsiteX608" fmla="*/ 1011237 w 2138362"/>
                  <a:gd name="connsiteY608" fmla="*/ 660400 h 1110643"/>
                  <a:gd name="connsiteX609" fmla="*/ 1012825 w 2138362"/>
                  <a:gd name="connsiteY609" fmla="*/ 677862 h 1110643"/>
                  <a:gd name="connsiteX610" fmla="*/ 1014412 w 2138362"/>
                  <a:gd name="connsiteY610" fmla="*/ 690562 h 1110643"/>
                  <a:gd name="connsiteX611" fmla="*/ 1012825 w 2138362"/>
                  <a:gd name="connsiteY611" fmla="*/ 703262 h 1110643"/>
                  <a:gd name="connsiteX612" fmla="*/ 998537 w 2138362"/>
                  <a:gd name="connsiteY612" fmla="*/ 701675 h 1110643"/>
                  <a:gd name="connsiteX613" fmla="*/ 984250 w 2138362"/>
                  <a:gd name="connsiteY613" fmla="*/ 696912 h 1110643"/>
                  <a:gd name="connsiteX614" fmla="*/ 977900 w 2138362"/>
                  <a:gd name="connsiteY614" fmla="*/ 695325 h 1110643"/>
                  <a:gd name="connsiteX615" fmla="*/ 973137 w 2138362"/>
                  <a:gd name="connsiteY615" fmla="*/ 692150 h 1110643"/>
                  <a:gd name="connsiteX616" fmla="*/ 968375 w 2138362"/>
                  <a:gd name="connsiteY616" fmla="*/ 690562 h 1110643"/>
                  <a:gd name="connsiteX617" fmla="*/ 957262 w 2138362"/>
                  <a:gd name="connsiteY617" fmla="*/ 681037 h 1110643"/>
                  <a:gd name="connsiteX618" fmla="*/ 958850 w 2138362"/>
                  <a:gd name="connsiteY618" fmla="*/ 665162 h 1110643"/>
                  <a:gd name="connsiteX619" fmla="*/ 960437 w 2138362"/>
                  <a:gd name="connsiteY619" fmla="*/ 658812 h 1110643"/>
                  <a:gd name="connsiteX620" fmla="*/ 971550 w 2138362"/>
                  <a:gd name="connsiteY620" fmla="*/ 642937 h 1110643"/>
                  <a:gd name="connsiteX621" fmla="*/ 966787 w 2138362"/>
                  <a:gd name="connsiteY621" fmla="*/ 641350 h 1110643"/>
                  <a:gd name="connsiteX622" fmla="*/ 957262 w 2138362"/>
                  <a:gd name="connsiteY622" fmla="*/ 633412 h 1110643"/>
                  <a:gd name="connsiteX623" fmla="*/ 936625 w 2138362"/>
                  <a:gd name="connsiteY623" fmla="*/ 625475 h 1110643"/>
                  <a:gd name="connsiteX624" fmla="*/ 862012 w 2138362"/>
                  <a:gd name="connsiteY624" fmla="*/ 628650 h 1110643"/>
                  <a:gd name="connsiteX625" fmla="*/ 852487 w 2138362"/>
                  <a:gd name="connsiteY625" fmla="*/ 635000 h 1110643"/>
                  <a:gd name="connsiteX626" fmla="*/ 854075 w 2138362"/>
                  <a:gd name="connsiteY626" fmla="*/ 649287 h 1110643"/>
                  <a:gd name="connsiteX627" fmla="*/ 860425 w 2138362"/>
                  <a:gd name="connsiteY627" fmla="*/ 644525 h 1110643"/>
                  <a:gd name="connsiteX628" fmla="*/ 865187 w 2138362"/>
                  <a:gd name="connsiteY628" fmla="*/ 646112 h 1110643"/>
                  <a:gd name="connsiteX629" fmla="*/ 860425 w 2138362"/>
                  <a:gd name="connsiteY629" fmla="*/ 658812 h 1110643"/>
                  <a:gd name="connsiteX630" fmla="*/ 855662 w 2138362"/>
                  <a:gd name="connsiteY630" fmla="*/ 661987 h 1110643"/>
                  <a:gd name="connsiteX631" fmla="*/ 847725 w 2138362"/>
                  <a:gd name="connsiteY631" fmla="*/ 660400 h 1110643"/>
                  <a:gd name="connsiteX632" fmla="*/ 835025 w 2138362"/>
                  <a:gd name="connsiteY632" fmla="*/ 657225 h 1110643"/>
                  <a:gd name="connsiteX633" fmla="*/ 809625 w 2138362"/>
                  <a:gd name="connsiteY633" fmla="*/ 652462 h 1110643"/>
                  <a:gd name="connsiteX634" fmla="*/ 795337 w 2138362"/>
                  <a:gd name="connsiteY634" fmla="*/ 647700 h 1110643"/>
                  <a:gd name="connsiteX635" fmla="*/ 785812 w 2138362"/>
                  <a:gd name="connsiteY635" fmla="*/ 641350 h 1110643"/>
                  <a:gd name="connsiteX636" fmla="*/ 774700 w 2138362"/>
                  <a:gd name="connsiteY636" fmla="*/ 633412 h 1110643"/>
                  <a:gd name="connsiteX637" fmla="*/ 769937 w 2138362"/>
                  <a:gd name="connsiteY637" fmla="*/ 631825 h 1110643"/>
                  <a:gd name="connsiteX638" fmla="*/ 763587 w 2138362"/>
                  <a:gd name="connsiteY638" fmla="*/ 627062 h 1110643"/>
                  <a:gd name="connsiteX639" fmla="*/ 758825 w 2138362"/>
                  <a:gd name="connsiteY639" fmla="*/ 622300 h 1110643"/>
                  <a:gd name="connsiteX640" fmla="*/ 754062 w 2138362"/>
                  <a:gd name="connsiteY640" fmla="*/ 620712 h 1110643"/>
                  <a:gd name="connsiteX641" fmla="*/ 747712 w 2138362"/>
                  <a:gd name="connsiteY641" fmla="*/ 617537 h 1110643"/>
                  <a:gd name="connsiteX642" fmla="*/ 742950 w 2138362"/>
                  <a:gd name="connsiteY642" fmla="*/ 612775 h 1110643"/>
                  <a:gd name="connsiteX643" fmla="*/ 735012 w 2138362"/>
                  <a:gd name="connsiteY643" fmla="*/ 608012 h 1110643"/>
                  <a:gd name="connsiteX644" fmla="*/ 730250 w 2138362"/>
                  <a:gd name="connsiteY644" fmla="*/ 603250 h 1110643"/>
                  <a:gd name="connsiteX645" fmla="*/ 725487 w 2138362"/>
                  <a:gd name="connsiteY645" fmla="*/ 600075 h 1110643"/>
                  <a:gd name="connsiteX646" fmla="*/ 719137 w 2138362"/>
                  <a:gd name="connsiteY646" fmla="*/ 595312 h 1110643"/>
                  <a:gd name="connsiteX647" fmla="*/ 714375 w 2138362"/>
                  <a:gd name="connsiteY647" fmla="*/ 592137 h 1110643"/>
                  <a:gd name="connsiteX648" fmla="*/ 703262 w 2138362"/>
                  <a:gd name="connsiteY648" fmla="*/ 581025 h 1110643"/>
                  <a:gd name="connsiteX649" fmla="*/ 698500 w 2138362"/>
                  <a:gd name="connsiteY649" fmla="*/ 576262 h 1110643"/>
                  <a:gd name="connsiteX650" fmla="*/ 692150 w 2138362"/>
                  <a:gd name="connsiteY650" fmla="*/ 573087 h 1110643"/>
                  <a:gd name="connsiteX651" fmla="*/ 681037 w 2138362"/>
                  <a:gd name="connsiteY651" fmla="*/ 565150 h 1110643"/>
                  <a:gd name="connsiteX652" fmla="*/ 676275 w 2138362"/>
                  <a:gd name="connsiteY652" fmla="*/ 560387 h 1110643"/>
                  <a:gd name="connsiteX653" fmla="*/ 665162 w 2138362"/>
                  <a:gd name="connsiteY653" fmla="*/ 554037 h 1110643"/>
                  <a:gd name="connsiteX654" fmla="*/ 660400 w 2138362"/>
                  <a:gd name="connsiteY654" fmla="*/ 552450 h 1110643"/>
                  <a:gd name="connsiteX655" fmla="*/ 655637 w 2138362"/>
                  <a:gd name="connsiteY655" fmla="*/ 549275 h 1110643"/>
                  <a:gd name="connsiteX656" fmla="*/ 631825 w 2138362"/>
                  <a:gd name="connsiteY656" fmla="*/ 542925 h 1110643"/>
                  <a:gd name="connsiteX657" fmla="*/ 609600 w 2138362"/>
                  <a:gd name="connsiteY657" fmla="*/ 547687 h 1110643"/>
                  <a:gd name="connsiteX658" fmla="*/ 595312 w 2138362"/>
                  <a:gd name="connsiteY658" fmla="*/ 550862 h 1110643"/>
                  <a:gd name="connsiteX659" fmla="*/ 555625 w 2138362"/>
                  <a:gd name="connsiteY659" fmla="*/ 557212 h 1110643"/>
                  <a:gd name="connsiteX660" fmla="*/ 544512 w 2138362"/>
                  <a:gd name="connsiteY660" fmla="*/ 560387 h 1110643"/>
                  <a:gd name="connsiteX661" fmla="*/ 539750 w 2138362"/>
                  <a:gd name="connsiteY661" fmla="*/ 561975 h 1110643"/>
                  <a:gd name="connsiteX662" fmla="*/ 534987 w 2138362"/>
                  <a:gd name="connsiteY662" fmla="*/ 565150 h 1110643"/>
                  <a:gd name="connsiteX663" fmla="*/ 525462 w 2138362"/>
                  <a:gd name="connsiteY663" fmla="*/ 566737 h 1110643"/>
                  <a:gd name="connsiteX664" fmla="*/ 482600 w 2138362"/>
                  <a:gd name="connsiteY664" fmla="*/ 563562 h 1110643"/>
                  <a:gd name="connsiteX665" fmla="*/ 460375 w 2138362"/>
                  <a:gd name="connsiteY665" fmla="*/ 558800 h 1110643"/>
                  <a:gd name="connsiteX666" fmla="*/ 450850 w 2138362"/>
                  <a:gd name="connsiteY666" fmla="*/ 565150 h 1110643"/>
                  <a:gd name="connsiteX667" fmla="*/ 447675 w 2138362"/>
                  <a:gd name="connsiteY667" fmla="*/ 569912 h 1110643"/>
                  <a:gd name="connsiteX668" fmla="*/ 436562 w 2138362"/>
                  <a:gd name="connsiteY668" fmla="*/ 577850 h 1110643"/>
                  <a:gd name="connsiteX669" fmla="*/ 430212 w 2138362"/>
                  <a:gd name="connsiteY669" fmla="*/ 582612 h 1110643"/>
                  <a:gd name="connsiteX670" fmla="*/ 419100 w 2138362"/>
                  <a:gd name="connsiteY670" fmla="*/ 592137 h 1110643"/>
                  <a:gd name="connsiteX671" fmla="*/ 414337 w 2138362"/>
                  <a:gd name="connsiteY671" fmla="*/ 596900 h 1110643"/>
                  <a:gd name="connsiteX672" fmla="*/ 400050 w 2138362"/>
                  <a:gd name="connsiteY672" fmla="*/ 601662 h 1110643"/>
                  <a:gd name="connsiteX673" fmla="*/ 395287 w 2138362"/>
                  <a:gd name="connsiteY673" fmla="*/ 604837 h 1110643"/>
                  <a:gd name="connsiteX674" fmla="*/ 387350 w 2138362"/>
                  <a:gd name="connsiteY674" fmla="*/ 614362 h 1110643"/>
                  <a:gd name="connsiteX675" fmla="*/ 384175 w 2138362"/>
                  <a:gd name="connsiteY675" fmla="*/ 620712 h 1110643"/>
                  <a:gd name="connsiteX676" fmla="*/ 385762 w 2138362"/>
                  <a:gd name="connsiteY676" fmla="*/ 636587 h 1110643"/>
                  <a:gd name="connsiteX677" fmla="*/ 388937 w 2138362"/>
                  <a:gd name="connsiteY677" fmla="*/ 641350 h 1110643"/>
                  <a:gd name="connsiteX678" fmla="*/ 385762 w 2138362"/>
                  <a:gd name="connsiteY678" fmla="*/ 657225 h 1110643"/>
                  <a:gd name="connsiteX679" fmla="*/ 381000 w 2138362"/>
                  <a:gd name="connsiteY679" fmla="*/ 668337 h 1110643"/>
                  <a:gd name="connsiteX680" fmla="*/ 339725 w 2138362"/>
                  <a:gd name="connsiteY680" fmla="*/ 669925 h 1110643"/>
                  <a:gd name="connsiteX681" fmla="*/ 325437 w 2138362"/>
                  <a:gd name="connsiteY681" fmla="*/ 677862 h 1110643"/>
                  <a:gd name="connsiteX682" fmla="*/ 320675 w 2138362"/>
                  <a:gd name="connsiteY682" fmla="*/ 682625 h 1110643"/>
                  <a:gd name="connsiteX683" fmla="*/ 315912 w 2138362"/>
                  <a:gd name="connsiteY683" fmla="*/ 684212 h 1110643"/>
                  <a:gd name="connsiteX684" fmla="*/ 309562 w 2138362"/>
                  <a:gd name="connsiteY684" fmla="*/ 688975 h 1110643"/>
                  <a:gd name="connsiteX685" fmla="*/ 307975 w 2138362"/>
                  <a:gd name="connsiteY685" fmla="*/ 693737 h 1110643"/>
                  <a:gd name="connsiteX686" fmla="*/ 298450 w 2138362"/>
                  <a:gd name="connsiteY686" fmla="*/ 700087 h 1110643"/>
                  <a:gd name="connsiteX687" fmla="*/ 293687 w 2138362"/>
                  <a:gd name="connsiteY687" fmla="*/ 703262 h 1110643"/>
                  <a:gd name="connsiteX688" fmla="*/ 284162 w 2138362"/>
                  <a:gd name="connsiteY688" fmla="*/ 708025 h 1110643"/>
                  <a:gd name="connsiteX689" fmla="*/ 274637 w 2138362"/>
                  <a:gd name="connsiteY689" fmla="*/ 714375 h 1110643"/>
                  <a:gd name="connsiteX690" fmla="*/ 263525 w 2138362"/>
                  <a:gd name="connsiteY690" fmla="*/ 720725 h 1110643"/>
                  <a:gd name="connsiteX691" fmla="*/ 258762 w 2138362"/>
                  <a:gd name="connsiteY691" fmla="*/ 723900 h 1110643"/>
                  <a:gd name="connsiteX692" fmla="*/ 241300 w 2138362"/>
                  <a:gd name="connsiteY692" fmla="*/ 727075 h 1110643"/>
                  <a:gd name="connsiteX693" fmla="*/ 227012 w 2138362"/>
                  <a:gd name="connsiteY693" fmla="*/ 731837 h 1110643"/>
                  <a:gd name="connsiteX694" fmla="*/ 217487 w 2138362"/>
                  <a:gd name="connsiteY694" fmla="*/ 735012 h 1110643"/>
                  <a:gd name="connsiteX695" fmla="*/ 207962 w 2138362"/>
                  <a:gd name="connsiteY695" fmla="*/ 736600 h 1110643"/>
                  <a:gd name="connsiteX696" fmla="*/ 196850 w 2138362"/>
                  <a:gd name="connsiteY696" fmla="*/ 741362 h 1110643"/>
                  <a:gd name="connsiteX697" fmla="*/ 188912 w 2138362"/>
                  <a:gd name="connsiteY697" fmla="*/ 744537 h 1110643"/>
                  <a:gd name="connsiteX698" fmla="*/ 182562 w 2138362"/>
                  <a:gd name="connsiteY698" fmla="*/ 746125 h 1110643"/>
                  <a:gd name="connsiteX699" fmla="*/ 177800 w 2138362"/>
                  <a:gd name="connsiteY699" fmla="*/ 749300 h 1110643"/>
                  <a:gd name="connsiteX700" fmla="*/ 173037 w 2138362"/>
                  <a:gd name="connsiteY700" fmla="*/ 750887 h 1110643"/>
                  <a:gd name="connsiteX701" fmla="*/ 166687 w 2138362"/>
                  <a:gd name="connsiteY701" fmla="*/ 755650 h 1110643"/>
                  <a:gd name="connsiteX702" fmla="*/ 155575 w 2138362"/>
                  <a:gd name="connsiteY702" fmla="*/ 757237 h 1110643"/>
                  <a:gd name="connsiteX703" fmla="*/ 134937 w 2138362"/>
                  <a:gd name="connsiteY703" fmla="*/ 763587 h 1110643"/>
                  <a:gd name="connsiteX704" fmla="*/ 104775 w 2138362"/>
                  <a:gd name="connsiteY704" fmla="*/ 765175 h 1110643"/>
                  <a:gd name="connsiteX705" fmla="*/ 88900 w 2138362"/>
                  <a:gd name="connsiteY705" fmla="*/ 766762 h 1110643"/>
                  <a:gd name="connsiteX706" fmla="*/ 73025 w 2138362"/>
                  <a:gd name="connsiteY706" fmla="*/ 771525 h 1110643"/>
                  <a:gd name="connsiteX707" fmla="*/ 68262 w 2138362"/>
                  <a:gd name="connsiteY707" fmla="*/ 774700 h 1110643"/>
                  <a:gd name="connsiteX708" fmla="*/ 53975 w 2138362"/>
                  <a:gd name="connsiteY708" fmla="*/ 779462 h 1110643"/>
                  <a:gd name="connsiteX709" fmla="*/ 42862 w 2138362"/>
                  <a:gd name="connsiteY709" fmla="*/ 781050 h 1110643"/>
                  <a:gd name="connsiteX710" fmla="*/ 34925 w 2138362"/>
                  <a:gd name="connsiteY710" fmla="*/ 782637 h 1110643"/>
                  <a:gd name="connsiteX711" fmla="*/ 12700 w 2138362"/>
                  <a:gd name="connsiteY711" fmla="*/ 785812 h 1110643"/>
                  <a:gd name="connsiteX712" fmla="*/ 9525 w 2138362"/>
                  <a:gd name="connsiteY71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63750 w 2138362"/>
                  <a:gd name="connsiteY253" fmla="*/ 407987 h 1110643"/>
                  <a:gd name="connsiteX254" fmla="*/ 2075180 w 2138362"/>
                  <a:gd name="connsiteY254" fmla="*/ 431482 h 1110643"/>
                  <a:gd name="connsiteX255" fmla="*/ 2049462 w 2138362"/>
                  <a:gd name="connsiteY255" fmla="*/ 453072 h 1110643"/>
                  <a:gd name="connsiteX256" fmla="*/ 2036762 w 2138362"/>
                  <a:gd name="connsiteY256" fmla="*/ 442912 h 1110643"/>
                  <a:gd name="connsiteX257" fmla="*/ 2030412 w 2138362"/>
                  <a:gd name="connsiteY257" fmla="*/ 452437 h 1110643"/>
                  <a:gd name="connsiteX258" fmla="*/ 2028825 w 2138362"/>
                  <a:gd name="connsiteY258" fmla="*/ 458787 h 1110643"/>
                  <a:gd name="connsiteX259" fmla="*/ 2020887 w 2138362"/>
                  <a:gd name="connsiteY259" fmla="*/ 471487 h 1110643"/>
                  <a:gd name="connsiteX260" fmla="*/ 2014537 w 2138362"/>
                  <a:gd name="connsiteY260" fmla="*/ 479425 h 1110643"/>
                  <a:gd name="connsiteX261" fmla="*/ 2011362 w 2138362"/>
                  <a:gd name="connsiteY261" fmla="*/ 485775 h 1110643"/>
                  <a:gd name="connsiteX262" fmla="*/ 2005012 w 2138362"/>
                  <a:gd name="connsiteY262" fmla="*/ 496887 h 1110643"/>
                  <a:gd name="connsiteX263" fmla="*/ 1997075 w 2138362"/>
                  <a:gd name="connsiteY263" fmla="*/ 503237 h 1110643"/>
                  <a:gd name="connsiteX264" fmla="*/ 1990725 w 2138362"/>
                  <a:gd name="connsiteY264" fmla="*/ 517525 h 1110643"/>
                  <a:gd name="connsiteX265" fmla="*/ 1989137 w 2138362"/>
                  <a:gd name="connsiteY265" fmla="*/ 522287 h 1110643"/>
                  <a:gd name="connsiteX266" fmla="*/ 1981200 w 2138362"/>
                  <a:gd name="connsiteY266" fmla="*/ 531812 h 1110643"/>
                  <a:gd name="connsiteX267" fmla="*/ 1979612 w 2138362"/>
                  <a:gd name="connsiteY267" fmla="*/ 536575 h 1110643"/>
                  <a:gd name="connsiteX268" fmla="*/ 1971675 w 2138362"/>
                  <a:gd name="connsiteY268" fmla="*/ 546100 h 1110643"/>
                  <a:gd name="connsiteX269" fmla="*/ 1970087 w 2138362"/>
                  <a:gd name="connsiteY269" fmla="*/ 550862 h 1110643"/>
                  <a:gd name="connsiteX270" fmla="*/ 1966912 w 2138362"/>
                  <a:gd name="connsiteY270" fmla="*/ 555625 h 1110643"/>
                  <a:gd name="connsiteX271" fmla="*/ 1962150 w 2138362"/>
                  <a:gd name="connsiteY271" fmla="*/ 566737 h 1110643"/>
                  <a:gd name="connsiteX272" fmla="*/ 1955800 w 2138362"/>
                  <a:gd name="connsiteY272" fmla="*/ 574675 h 1110643"/>
                  <a:gd name="connsiteX273" fmla="*/ 1944687 w 2138362"/>
                  <a:gd name="connsiteY273" fmla="*/ 588962 h 1110643"/>
                  <a:gd name="connsiteX274" fmla="*/ 1938337 w 2138362"/>
                  <a:gd name="connsiteY274" fmla="*/ 598487 h 1110643"/>
                  <a:gd name="connsiteX275" fmla="*/ 1936750 w 2138362"/>
                  <a:gd name="connsiteY275" fmla="*/ 603250 h 1110643"/>
                  <a:gd name="connsiteX276" fmla="*/ 1928812 w 2138362"/>
                  <a:gd name="connsiteY276" fmla="*/ 612775 h 1110643"/>
                  <a:gd name="connsiteX277" fmla="*/ 1922462 w 2138362"/>
                  <a:gd name="connsiteY277" fmla="*/ 627062 h 1110643"/>
                  <a:gd name="connsiteX278" fmla="*/ 1917700 w 2138362"/>
                  <a:gd name="connsiteY278" fmla="*/ 623887 h 1110643"/>
                  <a:gd name="connsiteX279" fmla="*/ 1916112 w 2138362"/>
                  <a:gd name="connsiteY279" fmla="*/ 619125 h 1110643"/>
                  <a:gd name="connsiteX280" fmla="*/ 1920875 w 2138362"/>
                  <a:gd name="connsiteY280" fmla="*/ 623887 h 1110643"/>
                  <a:gd name="connsiteX281" fmla="*/ 1922462 w 2138362"/>
                  <a:gd name="connsiteY281" fmla="*/ 628650 h 1110643"/>
                  <a:gd name="connsiteX282" fmla="*/ 1925637 w 2138362"/>
                  <a:gd name="connsiteY282" fmla="*/ 636587 h 1110643"/>
                  <a:gd name="connsiteX283" fmla="*/ 1924050 w 2138362"/>
                  <a:gd name="connsiteY283" fmla="*/ 660400 h 1110643"/>
                  <a:gd name="connsiteX284" fmla="*/ 1919287 w 2138362"/>
                  <a:gd name="connsiteY284" fmla="*/ 685800 h 1110643"/>
                  <a:gd name="connsiteX285" fmla="*/ 1916112 w 2138362"/>
                  <a:gd name="connsiteY285" fmla="*/ 700087 h 1110643"/>
                  <a:gd name="connsiteX286" fmla="*/ 1903412 w 2138362"/>
                  <a:gd name="connsiteY286" fmla="*/ 711200 h 1110643"/>
                  <a:gd name="connsiteX287" fmla="*/ 1897062 w 2138362"/>
                  <a:gd name="connsiteY287" fmla="*/ 712787 h 1110643"/>
                  <a:gd name="connsiteX288" fmla="*/ 1887537 w 2138362"/>
                  <a:gd name="connsiteY288" fmla="*/ 720725 h 1110643"/>
                  <a:gd name="connsiteX289" fmla="*/ 1881187 w 2138362"/>
                  <a:gd name="connsiteY289" fmla="*/ 723900 h 1110643"/>
                  <a:gd name="connsiteX290" fmla="*/ 1876425 w 2138362"/>
                  <a:gd name="connsiteY290" fmla="*/ 728662 h 1110643"/>
                  <a:gd name="connsiteX291" fmla="*/ 1865312 w 2138362"/>
                  <a:gd name="connsiteY291" fmla="*/ 733425 h 1110643"/>
                  <a:gd name="connsiteX292" fmla="*/ 1855787 w 2138362"/>
                  <a:gd name="connsiteY292" fmla="*/ 738187 h 1110643"/>
                  <a:gd name="connsiteX293" fmla="*/ 1844675 w 2138362"/>
                  <a:gd name="connsiteY293" fmla="*/ 741362 h 1110643"/>
                  <a:gd name="connsiteX294" fmla="*/ 1835150 w 2138362"/>
                  <a:gd name="connsiteY294" fmla="*/ 744537 h 1110643"/>
                  <a:gd name="connsiteX295" fmla="*/ 1828800 w 2138362"/>
                  <a:gd name="connsiteY295" fmla="*/ 754062 h 1110643"/>
                  <a:gd name="connsiteX296" fmla="*/ 1827212 w 2138362"/>
                  <a:gd name="connsiteY296" fmla="*/ 760412 h 1110643"/>
                  <a:gd name="connsiteX297" fmla="*/ 1824037 w 2138362"/>
                  <a:gd name="connsiteY297" fmla="*/ 765175 h 1110643"/>
                  <a:gd name="connsiteX298" fmla="*/ 1825625 w 2138362"/>
                  <a:gd name="connsiteY298" fmla="*/ 804862 h 1110643"/>
                  <a:gd name="connsiteX299" fmla="*/ 1827212 w 2138362"/>
                  <a:gd name="connsiteY299" fmla="*/ 811212 h 1110643"/>
                  <a:gd name="connsiteX300" fmla="*/ 1831975 w 2138362"/>
                  <a:gd name="connsiteY300" fmla="*/ 815975 h 1110643"/>
                  <a:gd name="connsiteX301" fmla="*/ 1836737 w 2138362"/>
                  <a:gd name="connsiteY301" fmla="*/ 825500 h 1110643"/>
                  <a:gd name="connsiteX302" fmla="*/ 1841500 w 2138362"/>
                  <a:gd name="connsiteY302" fmla="*/ 830262 h 1110643"/>
                  <a:gd name="connsiteX303" fmla="*/ 1846262 w 2138362"/>
                  <a:gd name="connsiteY303" fmla="*/ 836612 h 1110643"/>
                  <a:gd name="connsiteX304" fmla="*/ 1851025 w 2138362"/>
                  <a:gd name="connsiteY304" fmla="*/ 839787 h 1110643"/>
                  <a:gd name="connsiteX305" fmla="*/ 1860550 w 2138362"/>
                  <a:gd name="connsiteY305" fmla="*/ 847725 h 1110643"/>
                  <a:gd name="connsiteX306" fmla="*/ 1866900 w 2138362"/>
                  <a:gd name="connsiteY306" fmla="*/ 858837 h 1110643"/>
                  <a:gd name="connsiteX307" fmla="*/ 1868487 w 2138362"/>
                  <a:gd name="connsiteY307" fmla="*/ 863600 h 1110643"/>
                  <a:gd name="connsiteX308" fmla="*/ 1876425 w 2138362"/>
                  <a:gd name="connsiteY308" fmla="*/ 873125 h 1110643"/>
                  <a:gd name="connsiteX309" fmla="*/ 1887537 w 2138362"/>
                  <a:gd name="connsiteY309" fmla="*/ 887412 h 1110643"/>
                  <a:gd name="connsiteX310" fmla="*/ 1901825 w 2138362"/>
                  <a:gd name="connsiteY310" fmla="*/ 898525 h 1110643"/>
                  <a:gd name="connsiteX311" fmla="*/ 1906587 w 2138362"/>
                  <a:gd name="connsiteY311" fmla="*/ 900112 h 1110643"/>
                  <a:gd name="connsiteX312" fmla="*/ 1911350 w 2138362"/>
                  <a:gd name="connsiteY312" fmla="*/ 904875 h 1110643"/>
                  <a:gd name="connsiteX313" fmla="*/ 1914525 w 2138362"/>
                  <a:gd name="connsiteY313" fmla="*/ 909637 h 1110643"/>
                  <a:gd name="connsiteX314" fmla="*/ 1922462 w 2138362"/>
                  <a:gd name="connsiteY314" fmla="*/ 912812 h 1110643"/>
                  <a:gd name="connsiteX315" fmla="*/ 1931987 w 2138362"/>
                  <a:gd name="connsiteY315" fmla="*/ 915987 h 1110643"/>
                  <a:gd name="connsiteX316" fmla="*/ 1943100 w 2138362"/>
                  <a:gd name="connsiteY316" fmla="*/ 920750 h 1110643"/>
                  <a:gd name="connsiteX317" fmla="*/ 1951037 w 2138362"/>
                  <a:gd name="connsiteY317" fmla="*/ 925512 h 1110643"/>
                  <a:gd name="connsiteX318" fmla="*/ 1957387 w 2138362"/>
                  <a:gd name="connsiteY318" fmla="*/ 928687 h 1110643"/>
                  <a:gd name="connsiteX319" fmla="*/ 1968500 w 2138362"/>
                  <a:gd name="connsiteY319" fmla="*/ 935037 h 1110643"/>
                  <a:gd name="connsiteX320" fmla="*/ 1993900 w 2138362"/>
                  <a:gd name="connsiteY320" fmla="*/ 942975 h 1110643"/>
                  <a:gd name="connsiteX321" fmla="*/ 1998662 w 2138362"/>
                  <a:gd name="connsiteY321" fmla="*/ 946150 h 1110643"/>
                  <a:gd name="connsiteX322" fmla="*/ 2014537 w 2138362"/>
                  <a:gd name="connsiteY322" fmla="*/ 952500 h 1110643"/>
                  <a:gd name="connsiteX323" fmla="*/ 2024062 w 2138362"/>
                  <a:gd name="connsiteY323" fmla="*/ 958850 h 1110643"/>
                  <a:gd name="connsiteX324" fmla="*/ 2032000 w 2138362"/>
                  <a:gd name="connsiteY324" fmla="*/ 973137 h 1110643"/>
                  <a:gd name="connsiteX325" fmla="*/ 2036762 w 2138362"/>
                  <a:gd name="connsiteY325" fmla="*/ 974725 h 1110643"/>
                  <a:gd name="connsiteX326" fmla="*/ 2051050 w 2138362"/>
                  <a:gd name="connsiteY326" fmla="*/ 985837 h 1110643"/>
                  <a:gd name="connsiteX327" fmla="*/ 2049462 w 2138362"/>
                  <a:gd name="connsiteY327" fmla="*/ 990600 h 1110643"/>
                  <a:gd name="connsiteX328" fmla="*/ 2046287 w 2138362"/>
                  <a:gd name="connsiteY328" fmla="*/ 995362 h 1110643"/>
                  <a:gd name="connsiteX329" fmla="*/ 2039937 w 2138362"/>
                  <a:gd name="connsiteY329" fmla="*/ 1006475 h 1110643"/>
                  <a:gd name="connsiteX330" fmla="*/ 2038350 w 2138362"/>
                  <a:gd name="connsiteY330" fmla="*/ 1014412 h 1110643"/>
                  <a:gd name="connsiteX331" fmla="*/ 2028825 w 2138362"/>
                  <a:gd name="connsiteY331" fmla="*/ 1020762 h 1110643"/>
                  <a:gd name="connsiteX332" fmla="*/ 2024062 w 2138362"/>
                  <a:gd name="connsiteY332" fmla="*/ 1025525 h 1110643"/>
                  <a:gd name="connsiteX333" fmla="*/ 2019300 w 2138362"/>
                  <a:gd name="connsiteY333" fmla="*/ 1028700 h 1110643"/>
                  <a:gd name="connsiteX334" fmla="*/ 2009775 w 2138362"/>
                  <a:gd name="connsiteY334" fmla="*/ 1039812 h 1110643"/>
                  <a:gd name="connsiteX335" fmla="*/ 2005012 w 2138362"/>
                  <a:gd name="connsiteY335" fmla="*/ 1041400 h 1110643"/>
                  <a:gd name="connsiteX336" fmla="*/ 1995487 w 2138362"/>
                  <a:gd name="connsiteY336" fmla="*/ 1050925 h 1110643"/>
                  <a:gd name="connsiteX337" fmla="*/ 1990725 w 2138362"/>
                  <a:gd name="connsiteY337" fmla="*/ 1054100 h 1110643"/>
                  <a:gd name="connsiteX338" fmla="*/ 1987550 w 2138362"/>
                  <a:gd name="connsiteY338" fmla="*/ 1058862 h 1110643"/>
                  <a:gd name="connsiteX339" fmla="*/ 1974850 w 2138362"/>
                  <a:gd name="connsiteY339" fmla="*/ 1069975 h 1110643"/>
                  <a:gd name="connsiteX340" fmla="*/ 1958975 w 2138362"/>
                  <a:gd name="connsiteY340" fmla="*/ 1082675 h 1110643"/>
                  <a:gd name="connsiteX341" fmla="*/ 1954212 w 2138362"/>
                  <a:gd name="connsiteY341" fmla="*/ 1087437 h 1110643"/>
                  <a:gd name="connsiteX342" fmla="*/ 1943100 w 2138362"/>
                  <a:gd name="connsiteY342" fmla="*/ 1092200 h 1110643"/>
                  <a:gd name="connsiteX343" fmla="*/ 1931987 w 2138362"/>
                  <a:gd name="connsiteY343" fmla="*/ 1098550 h 1110643"/>
                  <a:gd name="connsiteX344" fmla="*/ 1927225 w 2138362"/>
                  <a:gd name="connsiteY344" fmla="*/ 1101725 h 1110643"/>
                  <a:gd name="connsiteX345" fmla="*/ 1922462 w 2138362"/>
                  <a:gd name="connsiteY345" fmla="*/ 1103312 h 1110643"/>
                  <a:gd name="connsiteX346" fmla="*/ 1900237 w 2138362"/>
                  <a:gd name="connsiteY346" fmla="*/ 1106487 h 1110643"/>
                  <a:gd name="connsiteX347" fmla="*/ 1878012 w 2138362"/>
                  <a:gd name="connsiteY347" fmla="*/ 1108075 h 1110643"/>
                  <a:gd name="connsiteX348" fmla="*/ 1866900 w 2138362"/>
                  <a:gd name="connsiteY348" fmla="*/ 1104900 h 1110643"/>
                  <a:gd name="connsiteX349" fmla="*/ 1860550 w 2138362"/>
                  <a:gd name="connsiteY349" fmla="*/ 1103312 h 1110643"/>
                  <a:gd name="connsiteX350" fmla="*/ 1852612 w 2138362"/>
                  <a:gd name="connsiteY350" fmla="*/ 1100137 h 1110643"/>
                  <a:gd name="connsiteX351" fmla="*/ 1844675 w 2138362"/>
                  <a:gd name="connsiteY351" fmla="*/ 1098550 h 1110643"/>
                  <a:gd name="connsiteX352" fmla="*/ 1825625 w 2138362"/>
                  <a:gd name="connsiteY352" fmla="*/ 1093787 h 1110643"/>
                  <a:gd name="connsiteX353" fmla="*/ 1816100 w 2138362"/>
                  <a:gd name="connsiteY353" fmla="*/ 1090612 h 1110643"/>
                  <a:gd name="connsiteX354" fmla="*/ 1790700 w 2138362"/>
                  <a:gd name="connsiteY354" fmla="*/ 1089025 h 1110643"/>
                  <a:gd name="connsiteX355" fmla="*/ 1776412 w 2138362"/>
                  <a:gd name="connsiteY355" fmla="*/ 1087437 h 1110643"/>
                  <a:gd name="connsiteX356" fmla="*/ 1779587 w 2138362"/>
                  <a:gd name="connsiteY356" fmla="*/ 1074737 h 1110643"/>
                  <a:gd name="connsiteX357" fmla="*/ 1787525 w 2138362"/>
                  <a:gd name="connsiteY357" fmla="*/ 1060450 h 1110643"/>
                  <a:gd name="connsiteX358" fmla="*/ 1793875 w 2138362"/>
                  <a:gd name="connsiteY358" fmla="*/ 1049337 h 1110643"/>
                  <a:gd name="connsiteX359" fmla="*/ 1785937 w 2138362"/>
                  <a:gd name="connsiteY359" fmla="*/ 1020762 h 1110643"/>
                  <a:gd name="connsiteX360" fmla="*/ 1774825 w 2138362"/>
                  <a:gd name="connsiteY360" fmla="*/ 1009650 h 1110643"/>
                  <a:gd name="connsiteX361" fmla="*/ 1763712 w 2138362"/>
                  <a:gd name="connsiteY361" fmla="*/ 1001712 h 1110643"/>
                  <a:gd name="connsiteX362" fmla="*/ 1758950 w 2138362"/>
                  <a:gd name="connsiteY362" fmla="*/ 998537 h 1110643"/>
                  <a:gd name="connsiteX363" fmla="*/ 1754187 w 2138362"/>
                  <a:gd name="connsiteY363" fmla="*/ 993775 h 1110643"/>
                  <a:gd name="connsiteX364" fmla="*/ 1749425 w 2138362"/>
                  <a:gd name="connsiteY364" fmla="*/ 992187 h 1110643"/>
                  <a:gd name="connsiteX365" fmla="*/ 1731962 w 2138362"/>
                  <a:gd name="connsiteY365" fmla="*/ 987425 h 1110643"/>
                  <a:gd name="connsiteX366" fmla="*/ 1655762 w 2138362"/>
                  <a:gd name="connsiteY366" fmla="*/ 996950 h 1110643"/>
                  <a:gd name="connsiteX367" fmla="*/ 1651000 w 2138362"/>
                  <a:gd name="connsiteY367" fmla="*/ 1001712 h 1110643"/>
                  <a:gd name="connsiteX368" fmla="*/ 1644650 w 2138362"/>
                  <a:gd name="connsiteY368" fmla="*/ 1006475 h 1110643"/>
                  <a:gd name="connsiteX369" fmla="*/ 1643062 w 2138362"/>
                  <a:gd name="connsiteY369" fmla="*/ 1011237 h 1110643"/>
                  <a:gd name="connsiteX370" fmla="*/ 1638300 w 2138362"/>
                  <a:gd name="connsiteY370" fmla="*/ 1016000 h 1110643"/>
                  <a:gd name="connsiteX371" fmla="*/ 1633537 w 2138362"/>
                  <a:gd name="connsiteY371" fmla="*/ 1022350 h 1110643"/>
                  <a:gd name="connsiteX372" fmla="*/ 1631950 w 2138362"/>
                  <a:gd name="connsiteY372" fmla="*/ 1027112 h 1110643"/>
                  <a:gd name="connsiteX373" fmla="*/ 1628775 w 2138362"/>
                  <a:gd name="connsiteY373" fmla="*/ 1033462 h 1110643"/>
                  <a:gd name="connsiteX374" fmla="*/ 1624012 w 2138362"/>
                  <a:gd name="connsiteY374" fmla="*/ 1044575 h 1110643"/>
                  <a:gd name="connsiteX375" fmla="*/ 1620837 w 2138362"/>
                  <a:gd name="connsiteY375" fmla="*/ 1058862 h 1110643"/>
                  <a:gd name="connsiteX376" fmla="*/ 1617662 w 2138362"/>
                  <a:gd name="connsiteY376" fmla="*/ 1063625 h 1110643"/>
                  <a:gd name="connsiteX377" fmla="*/ 1595437 w 2138362"/>
                  <a:gd name="connsiteY377" fmla="*/ 1063625 h 1110643"/>
                  <a:gd name="connsiteX378" fmla="*/ 1560512 w 2138362"/>
                  <a:gd name="connsiteY378" fmla="*/ 1060450 h 1110643"/>
                  <a:gd name="connsiteX379" fmla="*/ 1550987 w 2138362"/>
                  <a:gd name="connsiteY379" fmla="*/ 1057275 h 1110643"/>
                  <a:gd name="connsiteX380" fmla="*/ 1527175 w 2138362"/>
                  <a:gd name="connsiteY380" fmla="*/ 1054100 h 1110643"/>
                  <a:gd name="connsiteX381" fmla="*/ 1490662 w 2138362"/>
                  <a:gd name="connsiteY381" fmla="*/ 1047750 h 1110643"/>
                  <a:gd name="connsiteX382" fmla="*/ 1481137 w 2138362"/>
                  <a:gd name="connsiteY382" fmla="*/ 1042987 h 1110643"/>
                  <a:gd name="connsiteX383" fmla="*/ 1457325 w 2138362"/>
                  <a:gd name="connsiteY383" fmla="*/ 1038225 h 1110643"/>
                  <a:gd name="connsiteX384" fmla="*/ 1435100 w 2138362"/>
                  <a:gd name="connsiteY384" fmla="*/ 1033462 h 1110643"/>
                  <a:gd name="connsiteX385" fmla="*/ 1411287 w 2138362"/>
                  <a:gd name="connsiteY385" fmla="*/ 1028700 h 1110643"/>
                  <a:gd name="connsiteX386" fmla="*/ 1400175 w 2138362"/>
                  <a:gd name="connsiteY386" fmla="*/ 1023937 h 1110643"/>
                  <a:gd name="connsiteX387" fmla="*/ 1392237 w 2138362"/>
                  <a:gd name="connsiteY387" fmla="*/ 1022350 h 1110643"/>
                  <a:gd name="connsiteX388" fmla="*/ 1377950 w 2138362"/>
                  <a:gd name="connsiteY388" fmla="*/ 1014412 h 1110643"/>
                  <a:gd name="connsiteX389" fmla="*/ 1368425 w 2138362"/>
                  <a:gd name="connsiteY389" fmla="*/ 1008062 h 1110643"/>
                  <a:gd name="connsiteX390" fmla="*/ 1352550 w 2138362"/>
                  <a:gd name="connsiteY390" fmla="*/ 993775 h 1110643"/>
                  <a:gd name="connsiteX391" fmla="*/ 1347787 w 2138362"/>
                  <a:gd name="connsiteY391" fmla="*/ 989012 h 1110643"/>
                  <a:gd name="connsiteX392" fmla="*/ 1343025 w 2138362"/>
                  <a:gd name="connsiteY392" fmla="*/ 984250 h 1110643"/>
                  <a:gd name="connsiteX393" fmla="*/ 1341437 w 2138362"/>
                  <a:gd name="connsiteY393" fmla="*/ 977900 h 1110643"/>
                  <a:gd name="connsiteX394" fmla="*/ 1339850 w 2138362"/>
                  <a:gd name="connsiteY394" fmla="*/ 954087 h 1110643"/>
                  <a:gd name="connsiteX395" fmla="*/ 1349375 w 2138362"/>
                  <a:gd name="connsiteY395" fmla="*/ 950912 h 1110643"/>
                  <a:gd name="connsiteX396" fmla="*/ 1366837 w 2138362"/>
                  <a:gd name="connsiteY396" fmla="*/ 952500 h 1110643"/>
                  <a:gd name="connsiteX397" fmla="*/ 1370012 w 2138362"/>
                  <a:gd name="connsiteY397" fmla="*/ 957262 h 1110643"/>
                  <a:gd name="connsiteX398" fmla="*/ 1381125 w 2138362"/>
                  <a:gd name="connsiteY398" fmla="*/ 962025 h 1110643"/>
                  <a:gd name="connsiteX399" fmla="*/ 1392237 w 2138362"/>
                  <a:gd name="connsiteY399" fmla="*/ 958850 h 1110643"/>
                  <a:gd name="connsiteX400" fmla="*/ 1401762 w 2138362"/>
                  <a:gd name="connsiteY400" fmla="*/ 947737 h 1110643"/>
                  <a:gd name="connsiteX401" fmla="*/ 1406525 w 2138362"/>
                  <a:gd name="connsiteY401" fmla="*/ 942975 h 1110643"/>
                  <a:gd name="connsiteX402" fmla="*/ 1409700 w 2138362"/>
                  <a:gd name="connsiteY402" fmla="*/ 938212 h 1110643"/>
                  <a:gd name="connsiteX403" fmla="*/ 1414462 w 2138362"/>
                  <a:gd name="connsiteY403" fmla="*/ 931862 h 1110643"/>
                  <a:gd name="connsiteX404" fmla="*/ 1409700 w 2138362"/>
                  <a:gd name="connsiteY404" fmla="*/ 904875 h 1110643"/>
                  <a:gd name="connsiteX405" fmla="*/ 1408112 w 2138362"/>
                  <a:gd name="connsiteY405" fmla="*/ 900112 h 1110643"/>
                  <a:gd name="connsiteX406" fmla="*/ 1404937 w 2138362"/>
                  <a:gd name="connsiteY406" fmla="*/ 893762 h 1110643"/>
                  <a:gd name="connsiteX407" fmla="*/ 1400175 w 2138362"/>
                  <a:gd name="connsiteY407" fmla="*/ 879475 h 1110643"/>
                  <a:gd name="connsiteX408" fmla="*/ 1398587 w 2138362"/>
                  <a:gd name="connsiteY408" fmla="*/ 855662 h 1110643"/>
                  <a:gd name="connsiteX409" fmla="*/ 1393825 w 2138362"/>
                  <a:gd name="connsiteY409" fmla="*/ 852487 h 1110643"/>
                  <a:gd name="connsiteX410" fmla="*/ 1398587 w 2138362"/>
                  <a:gd name="connsiteY410" fmla="*/ 847725 h 1110643"/>
                  <a:gd name="connsiteX411" fmla="*/ 1406525 w 2138362"/>
                  <a:gd name="connsiteY411" fmla="*/ 838200 h 1110643"/>
                  <a:gd name="connsiteX412" fmla="*/ 1409700 w 2138362"/>
                  <a:gd name="connsiteY412" fmla="*/ 828675 h 1110643"/>
                  <a:gd name="connsiteX413" fmla="*/ 1419225 w 2138362"/>
                  <a:gd name="connsiteY413" fmla="*/ 819150 h 1110643"/>
                  <a:gd name="connsiteX414" fmla="*/ 1423987 w 2138362"/>
                  <a:gd name="connsiteY414" fmla="*/ 820737 h 1110643"/>
                  <a:gd name="connsiteX415" fmla="*/ 1425575 w 2138362"/>
                  <a:gd name="connsiteY415" fmla="*/ 830262 h 1110643"/>
                  <a:gd name="connsiteX416" fmla="*/ 1428750 w 2138362"/>
                  <a:gd name="connsiteY416" fmla="*/ 838200 h 1110643"/>
                  <a:gd name="connsiteX417" fmla="*/ 1430337 w 2138362"/>
                  <a:gd name="connsiteY417" fmla="*/ 846137 h 1110643"/>
                  <a:gd name="connsiteX418" fmla="*/ 1435100 w 2138362"/>
                  <a:gd name="connsiteY418" fmla="*/ 850900 h 1110643"/>
                  <a:gd name="connsiteX419" fmla="*/ 1444625 w 2138362"/>
                  <a:gd name="connsiteY419" fmla="*/ 862012 h 1110643"/>
                  <a:gd name="connsiteX420" fmla="*/ 1449387 w 2138362"/>
                  <a:gd name="connsiteY420" fmla="*/ 863600 h 1110643"/>
                  <a:gd name="connsiteX421" fmla="*/ 1455737 w 2138362"/>
                  <a:gd name="connsiteY421" fmla="*/ 866775 h 1110643"/>
                  <a:gd name="connsiteX422" fmla="*/ 1460500 w 2138362"/>
                  <a:gd name="connsiteY422" fmla="*/ 868362 h 1110643"/>
                  <a:gd name="connsiteX423" fmla="*/ 1466850 w 2138362"/>
                  <a:gd name="connsiteY423" fmla="*/ 871537 h 1110643"/>
                  <a:gd name="connsiteX424" fmla="*/ 1474787 w 2138362"/>
                  <a:gd name="connsiteY424" fmla="*/ 873125 h 1110643"/>
                  <a:gd name="connsiteX425" fmla="*/ 1492250 w 2138362"/>
                  <a:gd name="connsiteY425" fmla="*/ 877887 h 1110643"/>
                  <a:gd name="connsiteX426" fmla="*/ 1506537 w 2138362"/>
                  <a:gd name="connsiteY426" fmla="*/ 881062 h 1110643"/>
                  <a:gd name="connsiteX427" fmla="*/ 1546225 w 2138362"/>
                  <a:gd name="connsiteY427" fmla="*/ 884237 h 1110643"/>
                  <a:gd name="connsiteX428" fmla="*/ 1555750 w 2138362"/>
                  <a:gd name="connsiteY428" fmla="*/ 887412 h 1110643"/>
                  <a:gd name="connsiteX429" fmla="*/ 1562100 w 2138362"/>
                  <a:gd name="connsiteY429" fmla="*/ 889000 h 1110643"/>
                  <a:gd name="connsiteX430" fmla="*/ 1566862 w 2138362"/>
                  <a:gd name="connsiteY430" fmla="*/ 892175 h 1110643"/>
                  <a:gd name="connsiteX431" fmla="*/ 1571625 w 2138362"/>
                  <a:gd name="connsiteY431" fmla="*/ 893762 h 1110643"/>
                  <a:gd name="connsiteX432" fmla="*/ 1576387 w 2138362"/>
                  <a:gd name="connsiteY432" fmla="*/ 896937 h 1110643"/>
                  <a:gd name="connsiteX433" fmla="*/ 1585912 w 2138362"/>
                  <a:gd name="connsiteY433" fmla="*/ 900112 h 1110643"/>
                  <a:gd name="connsiteX434" fmla="*/ 1652587 w 2138362"/>
                  <a:gd name="connsiteY434" fmla="*/ 893762 h 1110643"/>
                  <a:gd name="connsiteX435" fmla="*/ 1662112 w 2138362"/>
                  <a:gd name="connsiteY435" fmla="*/ 884237 h 1110643"/>
                  <a:gd name="connsiteX436" fmla="*/ 1665287 w 2138362"/>
                  <a:gd name="connsiteY436" fmla="*/ 879475 h 1110643"/>
                  <a:gd name="connsiteX437" fmla="*/ 1671637 w 2138362"/>
                  <a:gd name="connsiteY437" fmla="*/ 877887 h 1110643"/>
                  <a:gd name="connsiteX438" fmla="*/ 1673225 w 2138362"/>
                  <a:gd name="connsiteY438" fmla="*/ 871537 h 1110643"/>
                  <a:gd name="connsiteX439" fmla="*/ 1677987 w 2138362"/>
                  <a:gd name="connsiteY439" fmla="*/ 866775 h 1110643"/>
                  <a:gd name="connsiteX440" fmla="*/ 1681162 w 2138362"/>
                  <a:gd name="connsiteY440" fmla="*/ 862012 h 1110643"/>
                  <a:gd name="connsiteX441" fmla="*/ 1687512 w 2138362"/>
                  <a:gd name="connsiteY441" fmla="*/ 855662 h 1110643"/>
                  <a:gd name="connsiteX442" fmla="*/ 1695450 w 2138362"/>
                  <a:gd name="connsiteY442" fmla="*/ 844550 h 1110643"/>
                  <a:gd name="connsiteX443" fmla="*/ 1697037 w 2138362"/>
                  <a:gd name="connsiteY443" fmla="*/ 839787 h 1110643"/>
                  <a:gd name="connsiteX444" fmla="*/ 1701800 w 2138362"/>
                  <a:gd name="connsiteY444" fmla="*/ 830262 h 1110643"/>
                  <a:gd name="connsiteX445" fmla="*/ 1703387 w 2138362"/>
                  <a:gd name="connsiteY445" fmla="*/ 768350 h 1110643"/>
                  <a:gd name="connsiteX446" fmla="*/ 1706562 w 2138362"/>
                  <a:gd name="connsiteY446" fmla="*/ 750887 h 1110643"/>
                  <a:gd name="connsiteX447" fmla="*/ 1708150 w 2138362"/>
                  <a:gd name="connsiteY447" fmla="*/ 733425 h 1110643"/>
                  <a:gd name="connsiteX448" fmla="*/ 1709737 w 2138362"/>
                  <a:gd name="connsiteY448" fmla="*/ 720725 h 1110643"/>
                  <a:gd name="connsiteX449" fmla="*/ 1714500 w 2138362"/>
                  <a:gd name="connsiteY449" fmla="*/ 714375 h 1110643"/>
                  <a:gd name="connsiteX450" fmla="*/ 1728787 w 2138362"/>
                  <a:gd name="connsiteY450" fmla="*/ 703262 h 1110643"/>
                  <a:gd name="connsiteX451" fmla="*/ 1739900 w 2138362"/>
                  <a:gd name="connsiteY451" fmla="*/ 692150 h 1110643"/>
                  <a:gd name="connsiteX452" fmla="*/ 1744662 w 2138362"/>
                  <a:gd name="connsiteY452" fmla="*/ 687387 h 1110643"/>
                  <a:gd name="connsiteX453" fmla="*/ 1754187 w 2138362"/>
                  <a:gd name="connsiteY453" fmla="*/ 681037 h 1110643"/>
                  <a:gd name="connsiteX454" fmla="*/ 1771650 w 2138362"/>
                  <a:gd name="connsiteY454" fmla="*/ 669925 h 1110643"/>
                  <a:gd name="connsiteX455" fmla="*/ 1787525 w 2138362"/>
                  <a:gd name="connsiteY455" fmla="*/ 657225 h 1110643"/>
                  <a:gd name="connsiteX456" fmla="*/ 1792287 w 2138362"/>
                  <a:gd name="connsiteY456" fmla="*/ 654050 h 1110643"/>
                  <a:gd name="connsiteX457" fmla="*/ 1793875 w 2138362"/>
                  <a:gd name="connsiteY457" fmla="*/ 649287 h 1110643"/>
                  <a:gd name="connsiteX458" fmla="*/ 1798637 w 2138362"/>
                  <a:gd name="connsiteY458" fmla="*/ 647700 h 1110643"/>
                  <a:gd name="connsiteX459" fmla="*/ 1803400 w 2138362"/>
                  <a:gd name="connsiteY459" fmla="*/ 644525 h 1110643"/>
                  <a:gd name="connsiteX460" fmla="*/ 1809750 w 2138362"/>
                  <a:gd name="connsiteY460" fmla="*/ 638175 h 1110643"/>
                  <a:gd name="connsiteX461" fmla="*/ 1817687 w 2138362"/>
                  <a:gd name="connsiteY461" fmla="*/ 631825 h 1110643"/>
                  <a:gd name="connsiteX462" fmla="*/ 1828800 w 2138362"/>
                  <a:gd name="connsiteY462" fmla="*/ 622300 h 1110643"/>
                  <a:gd name="connsiteX463" fmla="*/ 1831975 w 2138362"/>
                  <a:gd name="connsiteY463" fmla="*/ 615950 h 1110643"/>
                  <a:gd name="connsiteX464" fmla="*/ 1841500 w 2138362"/>
                  <a:gd name="connsiteY464" fmla="*/ 609600 h 1110643"/>
                  <a:gd name="connsiteX465" fmla="*/ 1847850 w 2138362"/>
                  <a:gd name="connsiteY465" fmla="*/ 603250 h 1110643"/>
                  <a:gd name="connsiteX466" fmla="*/ 1849437 w 2138362"/>
                  <a:gd name="connsiteY466" fmla="*/ 598487 h 1110643"/>
                  <a:gd name="connsiteX467" fmla="*/ 1857375 w 2138362"/>
                  <a:gd name="connsiteY467" fmla="*/ 590550 h 1110643"/>
                  <a:gd name="connsiteX468" fmla="*/ 1865312 w 2138362"/>
                  <a:gd name="connsiteY468" fmla="*/ 579437 h 1110643"/>
                  <a:gd name="connsiteX469" fmla="*/ 1871662 w 2138362"/>
                  <a:gd name="connsiteY469" fmla="*/ 569912 h 1110643"/>
                  <a:gd name="connsiteX470" fmla="*/ 1876425 w 2138362"/>
                  <a:gd name="connsiteY470" fmla="*/ 560387 h 1110643"/>
                  <a:gd name="connsiteX471" fmla="*/ 1878012 w 2138362"/>
                  <a:gd name="connsiteY471" fmla="*/ 555625 h 1110643"/>
                  <a:gd name="connsiteX472" fmla="*/ 1881187 w 2138362"/>
                  <a:gd name="connsiteY472" fmla="*/ 550862 h 1110643"/>
                  <a:gd name="connsiteX473" fmla="*/ 1882775 w 2138362"/>
                  <a:gd name="connsiteY473" fmla="*/ 546100 h 1110643"/>
                  <a:gd name="connsiteX474" fmla="*/ 1885950 w 2138362"/>
                  <a:gd name="connsiteY474" fmla="*/ 539750 h 1110643"/>
                  <a:gd name="connsiteX475" fmla="*/ 1882775 w 2138362"/>
                  <a:gd name="connsiteY475" fmla="*/ 506412 h 1110643"/>
                  <a:gd name="connsiteX476" fmla="*/ 1879600 w 2138362"/>
                  <a:gd name="connsiteY476" fmla="*/ 500062 h 1110643"/>
                  <a:gd name="connsiteX477" fmla="*/ 1874837 w 2138362"/>
                  <a:gd name="connsiteY477" fmla="*/ 488950 h 1110643"/>
                  <a:gd name="connsiteX478" fmla="*/ 1870075 w 2138362"/>
                  <a:gd name="connsiteY478" fmla="*/ 487362 h 1110643"/>
                  <a:gd name="connsiteX479" fmla="*/ 1863725 w 2138362"/>
                  <a:gd name="connsiteY479" fmla="*/ 477837 h 1110643"/>
                  <a:gd name="connsiteX480" fmla="*/ 1855787 w 2138362"/>
                  <a:gd name="connsiteY480" fmla="*/ 476250 h 1110643"/>
                  <a:gd name="connsiteX481" fmla="*/ 1849437 w 2138362"/>
                  <a:gd name="connsiteY481" fmla="*/ 473075 h 1110643"/>
                  <a:gd name="connsiteX482" fmla="*/ 1844675 w 2138362"/>
                  <a:gd name="connsiteY482" fmla="*/ 471487 h 1110643"/>
                  <a:gd name="connsiteX483" fmla="*/ 1841500 w 2138362"/>
                  <a:gd name="connsiteY483" fmla="*/ 466725 h 1110643"/>
                  <a:gd name="connsiteX484" fmla="*/ 1828800 w 2138362"/>
                  <a:gd name="connsiteY484" fmla="*/ 461962 h 1110643"/>
                  <a:gd name="connsiteX485" fmla="*/ 1819275 w 2138362"/>
                  <a:gd name="connsiteY485" fmla="*/ 457200 h 1110643"/>
                  <a:gd name="connsiteX486" fmla="*/ 1808162 w 2138362"/>
                  <a:gd name="connsiteY486" fmla="*/ 452437 h 1110643"/>
                  <a:gd name="connsiteX487" fmla="*/ 1795462 w 2138362"/>
                  <a:gd name="connsiteY487" fmla="*/ 447675 h 1110643"/>
                  <a:gd name="connsiteX488" fmla="*/ 1749425 w 2138362"/>
                  <a:gd name="connsiteY488" fmla="*/ 439737 h 1110643"/>
                  <a:gd name="connsiteX489" fmla="*/ 1728787 w 2138362"/>
                  <a:gd name="connsiteY489" fmla="*/ 434975 h 1110643"/>
                  <a:gd name="connsiteX490" fmla="*/ 1673225 w 2138362"/>
                  <a:gd name="connsiteY490" fmla="*/ 434975 h 1110643"/>
                  <a:gd name="connsiteX491" fmla="*/ 1571625 w 2138362"/>
                  <a:gd name="connsiteY491" fmla="*/ 433387 h 1110643"/>
                  <a:gd name="connsiteX492" fmla="*/ 1558925 w 2138362"/>
                  <a:gd name="connsiteY492" fmla="*/ 430212 h 1110643"/>
                  <a:gd name="connsiteX493" fmla="*/ 1524000 w 2138362"/>
                  <a:gd name="connsiteY493" fmla="*/ 434975 h 1110643"/>
                  <a:gd name="connsiteX494" fmla="*/ 1501775 w 2138362"/>
                  <a:gd name="connsiteY494" fmla="*/ 439737 h 1110643"/>
                  <a:gd name="connsiteX495" fmla="*/ 1490662 w 2138362"/>
                  <a:gd name="connsiteY495" fmla="*/ 442912 h 1110643"/>
                  <a:gd name="connsiteX496" fmla="*/ 1470025 w 2138362"/>
                  <a:gd name="connsiteY496" fmla="*/ 449262 h 1110643"/>
                  <a:gd name="connsiteX497" fmla="*/ 1438275 w 2138362"/>
                  <a:gd name="connsiteY497" fmla="*/ 455612 h 1110643"/>
                  <a:gd name="connsiteX498" fmla="*/ 1433512 w 2138362"/>
                  <a:gd name="connsiteY498" fmla="*/ 457200 h 1110643"/>
                  <a:gd name="connsiteX499" fmla="*/ 1425575 w 2138362"/>
                  <a:gd name="connsiteY499" fmla="*/ 460375 h 1110643"/>
                  <a:gd name="connsiteX500" fmla="*/ 1419225 w 2138362"/>
                  <a:gd name="connsiteY500" fmla="*/ 461962 h 1110643"/>
                  <a:gd name="connsiteX501" fmla="*/ 1408112 w 2138362"/>
                  <a:gd name="connsiteY501" fmla="*/ 465137 h 1110643"/>
                  <a:gd name="connsiteX502" fmla="*/ 1403350 w 2138362"/>
                  <a:gd name="connsiteY502" fmla="*/ 466725 h 1110643"/>
                  <a:gd name="connsiteX503" fmla="*/ 1393825 w 2138362"/>
                  <a:gd name="connsiteY503" fmla="*/ 468312 h 1110643"/>
                  <a:gd name="connsiteX504" fmla="*/ 1382712 w 2138362"/>
                  <a:gd name="connsiteY504" fmla="*/ 476250 h 1110643"/>
                  <a:gd name="connsiteX505" fmla="*/ 1379537 w 2138362"/>
                  <a:gd name="connsiteY505" fmla="*/ 481012 h 1110643"/>
                  <a:gd name="connsiteX506" fmla="*/ 1373187 w 2138362"/>
                  <a:gd name="connsiteY506" fmla="*/ 484187 h 1110643"/>
                  <a:gd name="connsiteX507" fmla="*/ 1368425 w 2138362"/>
                  <a:gd name="connsiteY507" fmla="*/ 487362 h 1110643"/>
                  <a:gd name="connsiteX508" fmla="*/ 1366837 w 2138362"/>
                  <a:gd name="connsiteY508" fmla="*/ 492125 h 1110643"/>
                  <a:gd name="connsiteX509" fmla="*/ 1362075 w 2138362"/>
                  <a:gd name="connsiteY509" fmla="*/ 493712 h 1110643"/>
                  <a:gd name="connsiteX510" fmla="*/ 1357312 w 2138362"/>
                  <a:gd name="connsiteY510" fmla="*/ 496887 h 1110643"/>
                  <a:gd name="connsiteX511" fmla="*/ 1352550 w 2138362"/>
                  <a:gd name="connsiteY511" fmla="*/ 498475 h 1110643"/>
                  <a:gd name="connsiteX512" fmla="*/ 1343025 w 2138362"/>
                  <a:gd name="connsiteY512" fmla="*/ 506412 h 1110643"/>
                  <a:gd name="connsiteX513" fmla="*/ 1338262 w 2138362"/>
                  <a:gd name="connsiteY513" fmla="*/ 508000 h 1110643"/>
                  <a:gd name="connsiteX514" fmla="*/ 1330325 w 2138362"/>
                  <a:gd name="connsiteY514" fmla="*/ 515937 h 1110643"/>
                  <a:gd name="connsiteX515" fmla="*/ 1325562 w 2138362"/>
                  <a:gd name="connsiteY515" fmla="*/ 519112 h 1110643"/>
                  <a:gd name="connsiteX516" fmla="*/ 1316037 w 2138362"/>
                  <a:gd name="connsiteY516" fmla="*/ 527050 h 1110643"/>
                  <a:gd name="connsiteX517" fmla="*/ 1311275 w 2138362"/>
                  <a:gd name="connsiteY517" fmla="*/ 530225 h 1110643"/>
                  <a:gd name="connsiteX518" fmla="*/ 1295400 w 2138362"/>
                  <a:gd name="connsiteY518" fmla="*/ 544512 h 1110643"/>
                  <a:gd name="connsiteX519" fmla="*/ 1293812 w 2138362"/>
                  <a:gd name="connsiteY519" fmla="*/ 549275 h 1110643"/>
                  <a:gd name="connsiteX520" fmla="*/ 1284287 w 2138362"/>
                  <a:gd name="connsiteY520" fmla="*/ 557212 h 1110643"/>
                  <a:gd name="connsiteX521" fmla="*/ 1282700 w 2138362"/>
                  <a:gd name="connsiteY521" fmla="*/ 563562 h 1110643"/>
                  <a:gd name="connsiteX522" fmla="*/ 1290637 w 2138362"/>
                  <a:gd name="connsiteY522" fmla="*/ 569912 h 1110643"/>
                  <a:gd name="connsiteX523" fmla="*/ 1301750 w 2138362"/>
                  <a:gd name="connsiteY523" fmla="*/ 576262 h 1110643"/>
                  <a:gd name="connsiteX524" fmla="*/ 1317625 w 2138362"/>
                  <a:gd name="connsiteY524" fmla="*/ 581025 h 1110643"/>
                  <a:gd name="connsiteX525" fmla="*/ 1319212 w 2138362"/>
                  <a:gd name="connsiteY525" fmla="*/ 585787 h 1110643"/>
                  <a:gd name="connsiteX526" fmla="*/ 1322387 w 2138362"/>
                  <a:gd name="connsiteY526" fmla="*/ 590550 h 1110643"/>
                  <a:gd name="connsiteX527" fmla="*/ 1327150 w 2138362"/>
                  <a:gd name="connsiteY527" fmla="*/ 604837 h 1110643"/>
                  <a:gd name="connsiteX528" fmla="*/ 1328737 w 2138362"/>
                  <a:gd name="connsiteY528" fmla="*/ 609600 h 1110643"/>
                  <a:gd name="connsiteX529" fmla="*/ 1325562 w 2138362"/>
                  <a:gd name="connsiteY529" fmla="*/ 620712 h 1110643"/>
                  <a:gd name="connsiteX530" fmla="*/ 1320800 w 2138362"/>
                  <a:gd name="connsiteY530" fmla="*/ 623887 h 1110643"/>
                  <a:gd name="connsiteX531" fmla="*/ 1314450 w 2138362"/>
                  <a:gd name="connsiteY531" fmla="*/ 627062 h 1110643"/>
                  <a:gd name="connsiteX532" fmla="*/ 1309687 w 2138362"/>
                  <a:gd name="connsiteY532" fmla="*/ 628650 h 1110643"/>
                  <a:gd name="connsiteX533" fmla="*/ 1300162 w 2138362"/>
                  <a:gd name="connsiteY533" fmla="*/ 633412 h 1110643"/>
                  <a:gd name="connsiteX534" fmla="*/ 1289050 w 2138362"/>
                  <a:gd name="connsiteY534" fmla="*/ 642937 h 1110643"/>
                  <a:gd name="connsiteX535" fmla="*/ 1279525 w 2138362"/>
                  <a:gd name="connsiteY535" fmla="*/ 647700 h 1110643"/>
                  <a:gd name="connsiteX536" fmla="*/ 1273175 w 2138362"/>
                  <a:gd name="connsiteY536" fmla="*/ 652462 h 1110643"/>
                  <a:gd name="connsiteX537" fmla="*/ 1268412 w 2138362"/>
                  <a:gd name="connsiteY537" fmla="*/ 657225 h 1110643"/>
                  <a:gd name="connsiteX538" fmla="*/ 1263650 w 2138362"/>
                  <a:gd name="connsiteY538" fmla="*/ 658812 h 1110643"/>
                  <a:gd name="connsiteX539" fmla="*/ 1258887 w 2138362"/>
                  <a:gd name="connsiteY539" fmla="*/ 663575 h 1110643"/>
                  <a:gd name="connsiteX540" fmla="*/ 1249362 w 2138362"/>
                  <a:gd name="connsiteY540" fmla="*/ 679450 h 1110643"/>
                  <a:gd name="connsiteX541" fmla="*/ 1250950 w 2138362"/>
                  <a:gd name="connsiteY541" fmla="*/ 688975 h 1110643"/>
                  <a:gd name="connsiteX542" fmla="*/ 1254125 w 2138362"/>
                  <a:gd name="connsiteY542" fmla="*/ 700087 h 1110643"/>
                  <a:gd name="connsiteX543" fmla="*/ 1257300 w 2138362"/>
                  <a:gd name="connsiteY543" fmla="*/ 708025 h 1110643"/>
                  <a:gd name="connsiteX544" fmla="*/ 1262062 w 2138362"/>
                  <a:gd name="connsiteY544" fmla="*/ 717550 h 1110643"/>
                  <a:gd name="connsiteX545" fmla="*/ 1263650 w 2138362"/>
                  <a:gd name="connsiteY545" fmla="*/ 723900 h 1110643"/>
                  <a:gd name="connsiteX546" fmla="*/ 1266825 w 2138362"/>
                  <a:gd name="connsiteY546" fmla="*/ 731837 h 1110643"/>
                  <a:gd name="connsiteX547" fmla="*/ 1271587 w 2138362"/>
                  <a:gd name="connsiteY547" fmla="*/ 742950 h 1110643"/>
                  <a:gd name="connsiteX548" fmla="*/ 1276350 w 2138362"/>
                  <a:gd name="connsiteY548" fmla="*/ 762000 h 1110643"/>
                  <a:gd name="connsiteX549" fmla="*/ 1282700 w 2138362"/>
                  <a:gd name="connsiteY549" fmla="*/ 788987 h 1110643"/>
                  <a:gd name="connsiteX550" fmla="*/ 1287462 w 2138362"/>
                  <a:gd name="connsiteY550" fmla="*/ 804862 h 1110643"/>
                  <a:gd name="connsiteX551" fmla="*/ 1289050 w 2138362"/>
                  <a:gd name="connsiteY551" fmla="*/ 817562 h 1110643"/>
                  <a:gd name="connsiteX552" fmla="*/ 1292225 w 2138362"/>
                  <a:gd name="connsiteY552" fmla="*/ 822325 h 1110643"/>
                  <a:gd name="connsiteX553" fmla="*/ 1295400 w 2138362"/>
                  <a:gd name="connsiteY553" fmla="*/ 835025 h 1110643"/>
                  <a:gd name="connsiteX554" fmla="*/ 1298575 w 2138362"/>
                  <a:gd name="connsiteY554" fmla="*/ 841375 h 1110643"/>
                  <a:gd name="connsiteX555" fmla="*/ 1300162 w 2138362"/>
                  <a:gd name="connsiteY555" fmla="*/ 846137 h 1110643"/>
                  <a:gd name="connsiteX556" fmla="*/ 1303337 w 2138362"/>
                  <a:gd name="connsiteY556" fmla="*/ 857250 h 1110643"/>
                  <a:gd name="connsiteX557" fmla="*/ 1308100 w 2138362"/>
                  <a:gd name="connsiteY557" fmla="*/ 946150 h 1110643"/>
                  <a:gd name="connsiteX558" fmla="*/ 1304925 w 2138362"/>
                  <a:gd name="connsiteY558" fmla="*/ 938212 h 1110643"/>
                  <a:gd name="connsiteX559" fmla="*/ 1300162 w 2138362"/>
                  <a:gd name="connsiteY559" fmla="*/ 928687 h 1110643"/>
                  <a:gd name="connsiteX560" fmla="*/ 1292225 w 2138362"/>
                  <a:gd name="connsiteY560" fmla="*/ 922337 h 1110643"/>
                  <a:gd name="connsiteX561" fmla="*/ 1285875 w 2138362"/>
                  <a:gd name="connsiteY561" fmla="*/ 909637 h 1110643"/>
                  <a:gd name="connsiteX562" fmla="*/ 1279525 w 2138362"/>
                  <a:gd name="connsiteY562" fmla="*/ 903287 h 1110643"/>
                  <a:gd name="connsiteX563" fmla="*/ 1258887 w 2138362"/>
                  <a:gd name="connsiteY563" fmla="*/ 882650 h 1110643"/>
                  <a:gd name="connsiteX564" fmla="*/ 1250950 w 2138362"/>
                  <a:gd name="connsiteY564" fmla="*/ 871537 h 1110643"/>
                  <a:gd name="connsiteX565" fmla="*/ 1246187 w 2138362"/>
                  <a:gd name="connsiteY565" fmla="*/ 865187 h 1110643"/>
                  <a:gd name="connsiteX566" fmla="*/ 1236662 w 2138362"/>
                  <a:gd name="connsiteY566" fmla="*/ 860425 h 1110643"/>
                  <a:gd name="connsiteX567" fmla="*/ 1233487 w 2138362"/>
                  <a:gd name="connsiteY567" fmla="*/ 855662 h 1110643"/>
                  <a:gd name="connsiteX568" fmla="*/ 1227137 w 2138362"/>
                  <a:gd name="connsiteY568" fmla="*/ 852487 h 1110643"/>
                  <a:gd name="connsiteX569" fmla="*/ 1212850 w 2138362"/>
                  <a:gd name="connsiteY569" fmla="*/ 847725 h 1110643"/>
                  <a:gd name="connsiteX570" fmla="*/ 1198562 w 2138362"/>
                  <a:gd name="connsiteY570" fmla="*/ 842962 h 1110643"/>
                  <a:gd name="connsiteX571" fmla="*/ 1187450 w 2138362"/>
                  <a:gd name="connsiteY571" fmla="*/ 835025 h 1110643"/>
                  <a:gd name="connsiteX572" fmla="*/ 1171575 w 2138362"/>
                  <a:gd name="connsiteY572" fmla="*/ 825500 h 1110643"/>
                  <a:gd name="connsiteX573" fmla="*/ 1157287 w 2138362"/>
                  <a:gd name="connsiteY573" fmla="*/ 817562 h 1110643"/>
                  <a:gd name="connsiteX574" fmla="*/ 1146175 w 2138362"/>
                  <a:gd name="connsiteY574" fmla="*/ 809625 h 1110643"/>
                  <a:gd name="connsiteX575" fmla="*/ 1141412 w 2138362"/>
                  <a:gd name="connsiteY575" fmla="*/ 804862 h 1110643"/>
                  <a:gd name="connsiteX576" fmla="*/ 1135062 w 2138362"/>
                  <a:gd name="connsiteY576" fmla="*/ 801687 h 1110643"/>
                  <a:gd name="connsiteX577" fmla="*/ 1125537 w 2138362"/>
                  <a:gd name="connsiteY577" fmla="*/ 795337 h 1110643"/>
                  <a:gd name="connsiteX578" fmla="*/ 1123950 w 2138362"/>
                  <a:gd name="connsiteY578" fmla="*/ 790575 h 1110643"/>
                  <a:gd name="connsiteX579" fmla="*/ 1128712 w 2138362"/>
                  <a:gd name="connsiteY579" fmla="*/ 788987 h 1110643"/>
                  <a:gd name="connsiteX580" fmla="*/ 1144587 w 2138362"/>
                  <a:gd name="connsiteY580" fmla="*/ 785812 h 1110643"/>
                  <a:gd name="connsiteX581" fmla="*/ 1144587 w 2138362"/>
                  <a:gd name="connsiteY581" fmla="*/ 768350 h 1110643"/>
                  <a:gd name="connsiteX582" fmla="*/ 1139825 w 2138362"/>
                  <a:gd name="connsiteY582" fmla="*/ 754062 h 1110643"/>
                  <a:gd name="connsiteX583" fmla="*/ 1135062 w 2138362"/>
                  <a:gd name="connsiteY583" fmla="*/ 749300 h 1110643"/>
                  <a:gd name="connsiteX584" fmla="*/ 1133475 w 2138362"/>
                  <a:gd name="connsiteY584" fmla="*/ 744537 h 1110643"/>
                  <a:gd name="connsiteX585" fmla="*/ 1128712 w 2138362"/>
                  <a:gd name="connsiteY585" fmla="*/ 741362 h 1110643"/>
                  <a:gd name="connsiteX586" fmla="*/ 1119187 w 2138362"/>
                  <a:gd name="connsiteY586" fmla="*/ 735012 h 1110643"/>
                  <a:gd name="connsiteX587" fmla="*/ 1104900 w 2138362"/>
                  <a:gd name="connsiteY587" fmla="*/ 723900 h 1110643"/>
                  <a:gd name="connsiteX588" fmla="*/ 1100137 w 2138362"/>
                  <a:gd name="connsiteY588" fmla="*/ 720725 h 1110643"/>
                  <a:gd name="connsiteX589" fmla="*/ 1095375 w 2138362"/>
                  <a:gd name="connsiteY589" fmla="*/ 719137 h 1110643"/>
                  <a:gd name="connsiteX590" fmla="*/ 1077912 w 2138362"/>
                  <a:gd name="connsiteY590" fmla="*/ 714375 h 1110643"/>
                  <a:gd name="connsiteX591" fmla="*/ 1069975 w 2138362"/>
                  <a:gd name="connsiteY591" fmla="*/ 704850 h 1110643"/>
                  <a:gd name="connsiteX592" fmla="*/ 1062037 w 2138362"/>
                  <a:gd name="connsiteY592" fmla="*/ 695325 h 1110643"/>
                  <a:gd name="connsiteX593" fmla="*/ 1060450 w 2138362"/>
                  <a:gd name="connsiteY593" fmla="*/ 688975 h 1110643"/>
                  <a:gd name="connsiteX594" fmla="*/ 1057275 w 2138362"/>
                  <a:gd name="connsiteY594" fmla="*/ 679450 h 1110643"/>
                  <a:gd name="connsiteX595" fmla="*/ 1052512 w 2138362"/>
                  <a:gd name="connsiteY595" fmla="*/ 660400 h 1110643"/>
                  <a:gd name="connsiteX596" fmla="*/ 1054100 w 2138362"/>
                  <a:gd name="connsiteY596" fmla="*/ 627062 h 1110643"/>
                  <a:gd name="connsiteX597" fmla="*/ 1055687 w 2138362"/>
                  <a:gd name="connsiteY597" fmla="*/ 622300 h 1110643"/>
                  <a:gd name="connsiteX598" fmla="*/ 1060450 w 2138362"/>
                  <a:gd name="connsiteY598" fmla="*/ 620712 h 1110643"/>
                  <a:gd name="connsiteX599" fmla="*/ 1062037 w 2138362"/>
                  <a:gd name="connsiteY599" fmla="*/ 615950 h 1110643"/>
                  <a:gd name="connsiteX600" fmla="*/ 1050925 w 2138362"/>
                  <a:gd name="connsiteY600" fmla="*/ 615950 h 1110643"/>
                  <a:gd name="connsiteX601" fmla="*/ 1044575 w 2138362"/>
                  <a:gd name="connsiteY601" fmla="*/ 619125 h 1110643"/>
                  <a:gd name="connsiteX602" fmla="*/ 1039812 w 2138362"/>
                  <a:gd name="connsiteY602" fmla="*/ 620712 h 1110643"/>
                  <a:gd name="connsiteX603" fmla="*/ 1027112 w 2138362"/>
                  <a:gd name="connsiteY603" fmla="*/ 625475 h 1110643"/>
                  <a:gd name="connsiteX604" fmla="*/ 1023937 w 2138362"/>
                  <a:gd name="connsiteY604" fmla="*/ 630237 h 1110643"/>
                  <a:gd name="connsiteX605" fmla="*/ 1019175 w 2138362"/>
                  <a:gd name="connsiteY605" fmla="*/ 631825 h 1110643"/>
                  <a:gd name="connsiteX606" fmla="*/ 1008062 w 2138362"/>
                  <a:gd name="connsiteY606" fmla="*/ 636587 h 1110643"/>
                  <a:gd name="connsiteX607" fmla="*/ 1000125 w 2138362"/>
                  <a:gd name="connsiteY607" fmla="*/ 646112 h 1110643"/>
                  <a:gd name="connsiteX608" fmla="*/ 1011237 w 2138362"/>
                  <a:gd name="connsiteY608" fmla="*/ 660400 h 1110643"/>
                  <a:gd name="connsiteX609" fmla="*/ 1012825 w 2138362"/>
                  <a:gd name="connsiteY609" fmla="*/ 677862 h 1110643"/>
                  <a:gd name="connsiteX610" fmla="*/ 1014412 w 2138362"/>
                  <a:gd name="connsiteY610" fmla="*/ 690562 h 1110643"/>
                  <a:gd name="connsiteX611" fmla="*/ 1012825 w 2138362"/>
                  <a:gd name="connsiteY611" fmla="*/ 703262 h 1110643"/>
                  <a:gd name="connsiteX612" fmla="*/ 998537 w 2138362"/>
                  <a:gd name="connsiteY612" fmla="*/ 701675 h 1110643"/>
                  <a:gd name="connsiteX613" fmla="*/ 984250 w 2138362"/>
                  <a:gd name="connsiteY613" fmla="*/ 696912 h 1110643"/>
                  <a:gd name="connsiteX614" fmla="*/ 977900 w 2138362"/>
                  <a:gd name="connsiteY614" fmla="*/ 695325 h 1110643"/>
                  <a:gd name="connsiteX615" fmla="*/ 973137 w 2138362"/>
                  <a:gd name="connsiteY615" fmla="*/ 692150 h 1110643"/>
                  <a:gd name="connsiteX616" fmla="*/ 968375 w 2138362"/>
                  <a:gd name="connsiteY616" fmla="*/ 690562 h 1110643"/>
                  <a:gd name="connsiteX617" fmla="*/ 957262 w 2138362"/>
                  <a:gd name="connsiteY617" fmla="*/ 681037 h 1110643"/>
                  <a:gd name="connsiteX618" fmla="*/ 958850 w 2138362"/>
                  <a:gd name="connsiteY618" fmla="*/ 665162 h 1110643"/>
                  <a:gd name="connsiteX619" fmla="*/ 960437 w 2138362"/>
                  <a:gd name="connsiteY619" fmla="*/ 658812 h 1110643"/>
                  <a:gd name="connsiteX620" fmla="*/ 971550 w 2138362"/>
                  <a:gd name="connsiteY620" fmla="*/ 642937 h 1110643"/>
                  <a:gd name="connsiteX621" fmla="*/ 966787 w 2138362"/>
                  <a:gd name="connsiteY621" fmla="*/ 641350 h 1110643"/>
                  <a:gd name="connsiteX622" fmla="*/ 957262 w 2138362"/>
                  <a:gd name="connsiteY622" fmla="*/ 633412 h 1110643"/>
                  <a:gd name="connsiteX623" fmla="*/ 936625 w 2138362"/>
                  <a:gd name="connsiteY623" fmla="*/ 625475 h 1110643"/>
                  <a:gd name="connsiteX624" fmla="*/ 862012 w 2138362"/>
                  <a:gd name="connsiteY624" fmla="*/ 628650 h 1110643"/>
                  <a:gd name="connsiteX625" fmla="*/ 852487 w 2138362"/>
                  <a:gd name="connsiteY625" fmla="*/ 635000 h 1110643"/>
                  <a:gd name="connsiteX626" fmla="*/ 854075 w 2138362"/>
                  <a:gd name="connsiteY626" fmla="*/ 649287 h 1110643"/>
                  <a:gd name="connsiteX627" fmla="*/ 860425 w 2138362"/>
                  <a:gd name="connsiteY627" fmla="*/ 644525 h 1110643"/>
                  <a:gd name="connsiteX628" fmla="*/ 865187 w 2138362"/>
                  <a:gd name="connsiteY628" fmla="*/ 646112 h 1110643"/>
                  <a:gd name="connsiteX629" fmla="*/ 860425 w 2138362"/>
                  <a:gd name="connsiteY629" fmla="*/ 658812 h 1110643"/>
                  <a:gd name="connsiteX630" fmla="*/ 855662 w 2138362"/>
                  <a:gd name="connsiteY630" fmla="*/ 661987 h 1110643"/>
                  <a:gd name="connsiteX631" fmla="*/ 847725 w 2138362"/>
                  <a:gd name="connsiteY631" fmla="*/ 660400 h 1110643"/>
                  <a:gd name="connsiteX632" fmla="*/ 835025 w 2138362"/>
                  <a:gd name="connsiteY632" fmla="*/ 657225 h 1110643"/>
                  <a:gd name="connsiteX633" fmla="*/ 809625 w 2138362"/>
                  <a:gd name="connsiteY633" fmla="*/ 652462 h 1110643"/>
                  <a:gd name="connsiteX634" fmla="*/ 795337 w 2138362"/>
                  <a:gd name="connsiteY634" fmla="*/ 647700 h 1110643"/>
                  <a:gd name="connsiteX635" fmla="*/ 785812 w 2138362"/>
                  <a:gd name="connsiteY635" fmla="*/ 641350 h 1110643"/>
                  <a:gd name="connsiteX636" fmla="*/ 774700 w 2138362"/>
                  <a:gd name="connsiteY636" fmla="*/ 633412 h 1110643"/>
                  <a:gd name="connsiteX637" fmla="*/ 769937 w 2138362"/>
                  <a:gd name="connsiteY637" fmla="*/ 631825 h 1110643"/>
                  <a:gd name="connsiteX638" fmla="*/ 763587 w 2138362"/>
                  <a:gd name="connsiteY638" fmla="*/ 627062 h 1110643"/>
                  <a:gd name="connsiteX639" fmla="*/ 758825 w 2138362"/>
                  <a:gd name="connsiteY639" fmla="*/ 622300 h 1110643"/>
                  <a:gd name="connsiteX640" fmla="*/ 754062 w 2138362"/>
                  <a:gd name="connsiteY640" fmla="*/ 620712 h 1110643"/>
                  <a:gd name="connsiteX641" fmla="*/ 747712 w 2138362"/>
                  <a:gd name="connsiteY641" fmla="*/ 617537 h 1110643"/>
                  <a:gd name="connsiteX642" fmla="*/ 742950 w 2138362"/>
                  <a:gd name="connsiteY642" fmla="*/ 612775 h 1110643"/>
                  <a:gd name="connsiteX643" fmla="*/ 735012 w 2138362"/>
                  <a:gd name="connsiteY643" fmla="*/ 608012 h 1110643"/>
                  <a:gd name="connsiteX644" fmla="*/ 730250 w 2138362"/>
                  <a:gd name="connsiteY644" fmla="*/ 603250 h 1110643"/>
                  <a:gd name="connsiteX645" fmla="*/ 725487 w 2138362"/>
                  <a:gd name="connsiteY645" fmla="*/ 600075 h 1110643"/>
                  <a:gd name="connsiteX646" fmla="*/ 719137 w 2138362"/>
                  <a:gd name="connsiteY646" fmla="*/ 595312 h 1110643"/>
                  <a:gd name="connsiteX647" fmla="*/ 714375 w 2138362"/>
                  <a:gd name="connsiteY647" fmla="*/ 592137 h 1110643"/>
                  <a:gd name="connsiteX648" fmla="*/ 703262 w 2138362"/>
                  <a:gd name="connsiteY648" fmla="*/ 581025 h 1110643"/>
                  <a:gd name="connsiteX649" fmla="*/ 698500 w 2138362"/>
                  <a:gd name="connsiteY649" fmla="*/ 576262 h 1110643"/>
                  <a:gd name="connsiteX650" fmla="*/ 692150 w 2138362"/>
                  <a:gd name="connsiteY650" fmla="*/ 573087 h 1110643"/>
                  <a:gd name="connsiteX651" fmla="*/ 681037 w 2138362"/>
                  <a:gd name="connsiteY651" fmla="*/ 565150 h 1110643"/>
                  <a:gd name="connsiteX652" fmla="*/ 676275 w 2138362"/>
                  <a:gd name="connsiteY652" fmla="*/ 560387 h 1110643"/>
                  <a:gd name="connsiteX653" fmla="*/ 665162 w 2138362"/>
                  <a:gd name="connsiteY653" fmla="*/ 554037 h 1110643"/>
                  <a:gd name="connsiteX654" fmla="*/ 660400 w 2138362"/>
                  <a:gd name="connsiteY654" fmla="*/ 552450 h 1110643"/>
                  <a:gd name="connsiteX655" fmla="*/ 655637 w 2138362"/>
                  <a:gd name="connsiteY655" fmla="*/ 549275 h 1110643"/>
                  <a:gd name="connsiteX656" fmla="*/ 631825 w 2138362"/>
                  <a:gd name="connsiteY656" fmla="*/ 542925 h 1110643"/>
                  <a:gd name="connsiteX657" fmla="*/ 609600 w 2138362"/>
                  <a:gd name="connsiteY657" fmla="*/ 547687 h 1110643"/>
                  <a:gd name="connsiteX658" fmla="*/ 595312 w 2138362"/>
                  <a:gd name="connsiteY658" fmla="*/ 550862 h 1110643"/>
                  <a:gd name="connsiteX659" fmla="*/ 555625 w 2138362"/>
                  <a:gd name="connsiteY659" fmla="*/ 557212 h 1110643"/>
                  <a:gd name="connsiteX660" fmla="*/ 544512 w 2138362"/>
                  <a:gd name="connsiteY660" fmla="*/ 560387 h 1110643"/>
                  <a:gd name="connsiteX661" fmla="*/ 539750 w 2138362"/>
                  <a:gd name="connsiteY661" fmla="*/ 561975 h 1110643"/>
                  <a:gd name="connsiteX662" fmla="*/ 534987 w 2138362"/>
                  <a:gd name="connsiteY662" fmla="*/ 565150 h 1110643"/>
                  <a:gd name="connsiteX663" fmla="*/ 525462 w 2138362"/>
                  <a:gd name="connsiteY663" fmla="*/ 566737 h 1110643"/>
                  <a:gd name="connsiteX664" fmla="*/ 482600 w 2138362"/>
                  <a:gd name="connsiteY664" fmla="*/ 563562 h 1110643"/>
                  <a:gd name="connsiteX665" fmla="*/ 460375 w 2138362"/>
                  <a:gd name="connsiteY665" fmla="*/ 558800 h 1110643"/>
                  <a:gd name="connsiteX666" fmla="*/ 450850 w 2138362"/>
                  <a:gd name="connsiteY666" fmla="*/ 565150 h 1110643"/>
                  <a:gd name="connsiteX667" fmla="*/ 447675 w 2138362"/>
                  <a:gd name="connsiteY667" fmla="*/ 569912 h 1110643"/>
                  <a:gd name="connsiteX668" fmla="*/ 436562 w 2138362"/>
                  <a:gd name="connsiteY668" fmla="*/ 577850 h 1110643"/>
                  <a:gd name="connsiteX669" fmla="*/ 430212 w 2138362"/>
                  <a:gd name="connsiteY669" fmla="*/ 582612 h 1110643"/>
                  <a:gd name="connsiteX670" fmla="*/ 419100 w 2138362"/>
                  <a:gd name="connsiteY670" fmla="*/ 592137 h 1110643"/>
                  <a:gd name="connsiteX671" fmla="*/ 414337 w 2138362"/>
                  <a:gd name="connsiteY671" fmla="*/ 596900 h 1110643"/>
                  <a:gd name="connsiteX672" fmla="*/ 400050 w 2138362"/>
                  <a:gd name="connsiteY672" fmla="*/ 601662 h 1110643"/>
                  <a:gd name="connsiteX673" fmla="*/ 395287 w 2138362"/>
                  <a:gd name="connsiteY673" fmla="*/ 604837 h 1110643"/>
                  <a:gd name="connsiteX674" fmla="*/ 387350 w 2138362"/>
                  <a:gd name="connsiteY674" fmla="*/ 614362 h 1110643"/>
                  <a:gd name="connsiteX675" fmla="*/ 384175 w 2138362"/>
                  <a:gd name="connsiteY675" fmla="*/ 620712 h 1110643"/>
                  <a:gd name="connsiteX676" fmla="*/ 385762 w 2138362"/>
                  <a:gd name="connsiteY676" fmla="*/ 636587 h 1110643"/>
                  <a:gd name="connsiteX677" fmla="*/ 388937 w 2138362"/>
                  <a:gd name="connsiteY677" fmla="*/ 641350 h 1110643"/>
                  <a:gd name="connsiteX678" fmla="*/ 385762 w 2138362"/>
                  <a:gd name="connsiteY678" fmla="*/ 657225 h 1110643"/>
                  <a:gd name="connsiteX679" fmla="*/ 381000 w 2138362"/>
                  <a:gd name="connsiteY679" fmla="*/ 668337 h 1110643"/>
                  <a:gd name="connsiteX680" fmla="*/ 339725 w 2138362"/>
                  <a:gd name="connsiteY680" fmla="*/ 669925 h 1110643"/>
                  <a:gd name="connsiteX681" fmla="*/ 325437 w 2138362"/>
                  <a:gd name="connsiteY681" fmla="*/ 677862 h 1110643"/>
                  <a:gd name="connsiteX682" fmla="*/ 320675 w 2138362"/>
                  <a:gd name="connsiteY682" fmla="*/ 682625 h 1110643"/>
                  <a:gd name="connsiteX683" fmla="*/ 315912 w 2138362"/>
                  <a:gd name="connsiteY683" fmla="*/ 684212 h 1110643"/>
                  <a:gd name="connsiteX684" fmla="*/ 309562 w 2138362"/>
                  <a:gd name="connsiteY684" fmla="*/ 688975 h 1110643"/>
                  <a:gd name="connsiteX685" fmla="*/ 307975 w 2138362"/>
                  <a:gd name="connsiteY685" fmla="*/ 693737 h 1110643"/>
                  <a:gd name="connsiteX686" fmla="*/ 298450 w 2138362"/>
                  <a:gd name="connsiteY686" fmla="*/ 700087 h 1110643"/>
                  <a:gd name="connsiteX687" fmla="*/ 293687 w 2138362"/>
                  <a:gd name="connsiteY687" fmla="*/ 703262 h 1110643"/>
                  <a:gd name="connsiteX688" fmla="*/ 284162 w 2138362"/>
                  <a:gd name="connsiteY688" fmla="*/ 708025 h 1110643"/>
                  <a:gd name="connsiteX689" fmla="*/ 274637 w 2138362"/>
                  <a:gd name="connsiteY689" fmla="*/ 714375 h 1110643"/>
                  <a:gd name="connsiteX690" fmla="*/ 263525 w 2138362"/>
                  <a:gd name="connsiteY690" fmla="*/ 720725 h 1110643"/>
                  <a:gd name="connsiteX691" fmla="*/ 258762 w 2138362"/>
                  <a:gd name="connsiteY691" fmla="*/ 723900 h 1110643"/>
                  <a:gd name="connsiteX692" fmla="*/ 241300 w 2138362"/>
                  <a:gd name="connsiteY692" fmla="*/ 727075 h 1110643"/>
                  <a:gd name="connsiteX693" fmla="*/ 227012 w 2138362"/>
                  <a:gd name="connsiteY693" fmla="*/ 731837 h 1110643"/>
                  <a:gd name="connsiteX694" fmla="*/ 217487 w 2138362"/>
                  <a:gd name="connsiteY694" fmla="*/ 735012 h 1110643"/>
                  <a:gd name="connsiteX695" fmla="*/ 207962 w 2138362"/>
                  <a:gd name="connsiteY695" fmla="*/ 736600 h 1110643"/>
                  <a:gd name="connsiteX696" fmla="*/ 196850 w 2138362"/>
                  <a:gd name="connsiteY696" fmla="*/ 741362 h 1110643"/>
                  <a:gd name="connsiteX697" fmla="*/ 188912 w 2138362"/>
                  <a:gd name="connsiteY697" fmla="*/ 744537 h 1110643"/>
                  <a:gd name="connsiteX698" fmla="*/ 182562 w 2138362"/>
                  <a:gd name="connsiteY698" fmla="*/ 746125 h 1110643"/>
                  <a:gd name="connsiteX699" fmla="*/ 177800 w 2138362"/>
                  <a:gd name="connsiteY699" fmla="*/ 749300 h 1110643"/>
                  <a:gd name="connsiteX700" fmla="*/ 173037 w 2138362"/>
                  <a:gd name="connsiteY700" fmla="*/ 750887 h 1110643"/>
                  <a:gd name="connsiteX701" fmla="*/ 166687 w 2138362"/>
                  <a:gd name="connsiteY701" fmla="*/ 755650 h 1110643"/>
                  <a:gd name="connsiteX702" fmla="*/ 155575 w 2138362"/>
                  <a:gd name="connsiteY702" fmla="*/ 757237 h 1110643"/>
                  <a:gd name="connsiteX703" fmla="*/ 134937 w 2138362"/>
                  <a:gd name="connsiteY703" fmla="*/ 763587 h 1110643"/>
                  <a:gd name="connsiteX704" fmla="*/ 104775 w 2138362"/>
                  <a:gd name="connsiteY704" fmla="*/ 765175 h 1110643"/>
                  <a:gd name="connsiteX705" fmla="*/ 88900 w 2138362"/>
                  <a:gd name="connsiteY705" fmla="*/ 766762 h 1110643"/>
                  <a:gd name="connsiteX706" fmla="*/ 73025 w 2138362"/>
                  <a:gd name="connsiteY706" fmla="*/ 771525 h 1110643"/>
                  <a:gd name="connsiteX707" fmla="*/ 68262 w 2138362"/>
                  <a:gd name="connsiteY707" fmla="*/ 774700 h 1110643"/>
                  <a:gd name="connsiteX708" fmla="*/ 53975 w 2138362"/>
                  <a:gd name="connsiteY708" fmla="*/ 779462 h 1110643"/>
                  <a:gd name="connsiteX709" fmla="*/ 42862 w 2138362"/>
                  <a:gd name="connsiteY709" fmla="*/ 781050 h 1110643"/>
                  <a:gd name="connsiteX710" fmla="*/ 34925 w 2138362"/>
                  <a:gd name="connsiteY710" fmla="*/ 782637 h 1110643"/>
                  <a:gd name="connsiteX711" fmla="*/ 12700 w 2138362"/>
                  <a:gd name="connsiteY711" fmla="*/ 785812 h 1110643"/>
                  <a:gd name="connsiteX712" fmla="*/ 9525 w 2138362"/>
                  <a:gd name="connsiteY71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63750 w 2138362"/>
                  <a:gd name="connsiteY253" fmla="*/ 407987 h 1110643"/>
                  <a:gd name="connsiteX254" fmla="*/ 2075180 w 2138362"/>
                  <a:gd name="connsiteY254" fmla="*/ 431482 h 1110643"/>
                  <a:gd name="connsiteX255" fmla="*/ 2049462 w 2138362"/>
                  <a:gd name="connsiteY255" fmla="*/ 453072 h 1110643"/>
                  <a:gd name="connsiteX256" fmla="*/ 2050097 w 2138362"/>
                  <a:gd name="connsiteY256" fmla="*/ 468629 h 1110643"/>
                  <a:gd name="connsiteX257" fmla="*/ 2030412 w 2138362"/>
                  <a:gd name="connsiteY257" fmla="*/ 452437 h 1110643"/>
                  <a:gd name="connsiteX258" fmla="*/ 2028825 w 2138362"/>
                  <a:gd name="connsiteY258" fmla="*/ 458787 h 1110643"/>
                  <a:gd name="connsiteX259" fmla="*/ 2020887 w 2138362"/>
                  <a:gd name="connsiteY259" fmla="*/ 471487 h 1110643"/>
                  <a:gd name="connsiteX260" fmla="*/ 2014537 w 2138362"/>
                  <a:gd name="connsiteY260" fmla="*/ 479425 h 1110643"/>
                  <a:gd name="connsiteX261" fmla="*/ 2011362 w 2138362"/>
                  <a:gd name="connsiteY261" fmla="*/ 485775 h 1110643"/>
                  <a:gd name="connsiteX262" fmla="*/ 2005012 w 2138362"/>
                  <a:gd name="connsiteY262" fmla="*/ 496887 h 1110643"/>
                  <a:gd name="connsiteX263" fmla="*/ 1997075 w 2138362"/>
                  <a:gd name="connsiteY263" fmla="*/ 503237 h 1110643"/>
                  <a:gd name="connsiteX264" fmla="*/ 1990725 w 2138362"/>
                  <a:gd name="connsiteY264" fmla="*/ 517525 h 1110643"/>
                  <a:gd name="connsiteX265" fmla="*/ 1989137 w 2138362"/>
                  <a:gd name="connsiteY265" fmla="*/ 522287 h 1110643"/>
                  <a:gd name="connsiteX266" fmla="*/ 1981200 w 2138362"/>
                  <a:gd name="connsiteY266" fmla="*/ 531812 h 1110643"/>
                  <a:gd name="connsiteX267" fmla="*/ 1979612 w 2138362"/>
                  <a:gd name="connsiteY267" fmla="*/ 536575 h 1110643"/>
                  <a:gd name="connsiteX268" fmla="*/ 1971675 w 2138362"/>
                  <a:gd name="connsiteY268" fmla="*/ 546100 h 1110643"/>
                  <a:gd name="connsiteX269" fmla="*/ 1970087 w 2138362"/>
                  <a:gd name="connsiteY269" fmla="*/ 550862 h 1110643"/>
                  <a:gd name="connsiteX270" fmla="*/ 1966912 w 2138362"/>
                  <a:gd name="connsiteY270" fmla="*/ 555625 h 1110643"/>
                  <a:gd name="connsiteX271" fmla="*/ 1962150 w 2138362"/>
                  <a:gd name="connsiteY271" fmla="*/ 566737 h 1110643"/>
                  <a:gd name="connsiteX272" fmla="*/ 1955800 w 2138362"/>
                  <a:gd name="connsiteY272" fmla="*/ 574675 h 1110643"/>
                  <a:gd name="connsiteX273" fmla="*/ 1944687 w 2138362"/>
                  <a:gd name="connsiteY273" fmla="*/ 588962 h 1110643"/>
                  <a:gd name="connsiteX274" fmla="*/ 1938337 w 2138362"/>
                  <a:gd name="connsiteY274" fmla="*/ 598487 h 1110643"/>
                  <a:gd name="connsiteX275" fmla="*/ 1936750 w 2138362"/>
                  <a:gd name="connsiteY275" fmla="*/ 603250 h 1110643"/>
                  <a:gd name="connsiteX276" fmla="*/ 1928812 w 2138362"/>
                  <a:gd name="connsiteY276" fmla="*/ 612775 h 1110643"/>
                  <a:gd name="connsiteX277" fmla="*/ 1922462 w 2138362"/>
                  <a:gd name="connsiteY277" fmla="*/ 627062 h 1110643"/>
                  <a:gd name="connsiteX278" fmla="*/ 1917700 w 2138362"/>
                  <a:gd name="connsiteY278" fmla="*/ 623887 h 1110643"/>
                  <a:gd name="connsiteX279" fmla="*/ 1916112 w 2138362"/>
                  <a:gd name="connsiteY279" fmla="*/ 619125 h 1110643"/>
                  <a:gd name="connsiteX280" fmla="*/ 1920875 w 2138362"/>
                  <a:gd name="connsiteY280" fmla="*/ 623887 h 1110643"/>
                  <a:gd name="connsiteX281" fmla="*/ 1922462 w 2138362"/>
                  <a:gd name="connsiteY281" fmla="*/ 628650 h 1110643"/>
                  <a:gd name="connsiteX282" fmla="*/ 1925637 w 2138362"/>
                  <a:gd name="connsiteY282" fmla="*/ 636587 h 1110643"/>
                  <a:gd name="connsiteX283" fmla="*/ 1924050 w 2138362"/>
                  <a:gd name="connsiteY283" fmla="*/ 660400 h 1110643"/>
                  <a:gd name="connsiteX284" fmla="*/ 1919287 w 2138362"/>
                  <a:gd name="connsiteY284" fmla="*/ 685800 h 1110643"/>
                  <a:gd name="connsiteX285" fmla="*/ 1916112 w 2138362"/>
                  <a:gd name="connsiteY285" fmla="*/ 700087 h 1110643"/>
                  <a:gd name="connsiteX286" fmla="*/ 1903412 w 2138362"/>
                  <a:gd name="connsiteY286" fmla="*/ 711200 h 1110643"/>
                  <a:gd name="connsiteX287" fmla="*/ 1897062 w 2138362"/>
                  <a:gd name="connsiteY287" fmla="*/ 712787 h 1110643"/>
                  <a:gd name="connsiteX288" fmla="*/ 1887537 w 2138362"/>
                  <a:gd name="connsiteY288" fmla="*/ 720725 h 1110643"/>
                  <a:gd name="connsiteX289" fmla="*/ 1881187 w 2138362"/>
                  <a:gd name="connsiteY289" fmla="*/ 723900 h 1110643"/>
                  <a:gd name="connsiteX290" fmla="*/ 1876425 w 2138362"/>
                  <a:gd name="connsiteY290" fmla="*/ 728662 h 1110643"/>
                  <a:gd name="connsiteX291" fmla="*/ 1865312 w 2138362"/>
                  <a:gd name="connsiteY291" fmla="*/ 733425 h 1110643"/>
                  <a:gd name="connsiteX292" fmla="*/ 1855787 w 2138362"/>
                  <a:gd name="connsiteY292" fmla="*/ 738187 h 1110643"/>
                  <a:gd name="connsiteX293" fmla="*/ 1844675 w 2138362"/>
                  <a:gd name="connsiteY293" fmla="*/ 741362 h 1110643"/>
                  <a:gd name="connsiteX294" fmla="*/ 1835150 w 2138362"/>
                  <a:gd name="connsiteY294" fmla="*/ 744537 h 1110643"/>
                  <a:gd name="connsiteX295" fmla="*/ 1828800 w 2138362"/>
                  <a:gd name="connsiteY295" fmla="*/ 754062 h 1110643"/>
                  <a:gd name="connsiteX296" fmla="*/ 1827212 w 2138362"/>
                  <a:gd name="connsiteY296" fmla="*/ 760412 h 1110643"/>
                  <a:gd name="connsiteX297" fmla="*/ 1824037 w 2138362"/>
                  <a:gd name="connsiteY297" fmla="*/ 765175 h 1110643"/>
                  <a:gd name="connsiteX298" fmla="*/ 1825625 w 2138362"/>
                  <a:gd name="connsiteY298" fmla="*/ 804862 h 1110643"/>
                  <a:gd name="connsiteX299" fmla="*/ 1827212 w 2138362"/>
                  <a:gd name="connsiteY299" fmla="*/ 811212 h 1110643"/>
                  <a:gd name="connsiteX300" fmla="*/ 1831975 w 2138362"/>
                  <a:gd name="connsiteY300" fmla="*/ 815975 h 1110643"/>
                  <a:gd name="connsiteX301" fmla="*/ 1836737 w 2138362"/>
                  <a:gd name="connsiteY301" fmla="*/ 825500 h 1110643"/>
                  <a:gd name="connsiteX302" fmla="*/ 1841500 w 2138362"/>
                  <a:gd name="connsiteY302" fmla="*/ 830262 h 1110643"/>
                  <a:gd name="connsiteX303" fmla="*/ 1846262 w 2138362"/>
                  <a:gd name="connsiteY303" fmla="*/ 836612 h 1110643"/>
                  <a:gd name="connsiteX304" fmla="*/ 1851025 w 2138362"/>
                  <a:gd name="connsiteY304" fmla="*/ 839787 h 1110643"/>
                  <a:gd name="connsiteX305" fmla="*/ 1860550 w 2138362"/>
                  <a:gd name="connsiteY305" fmla="*/ 847725 h 1110643"/>
                  <a:gd name="connsiteX306" fmla="*/ 1866900 w 2138362"/>
                  <a:gd name="connsiteY306" fmla="*/ 858837 h 1110643"/>
                  <a:gd name="connsiteX307" fmla="*/ 1868487 w 2138362"/>
                  <a:gd name="connsiteY307" fmla="*/ 863600 h 1110643"/>
                  <a:gd name="connsiteX308" fmla="*/ 1876425 w 2138362"/>
                  <a:gd name="connsiteY308" fmla="*/ 873125 h 1110643"/>
                  <a:gd name="connsiteX309" fmla="*/ 1887537 w 2138362"/>
                  <a:gd name="connsiteY309" fmla="*/ 887412 h 1110643"/>
                  <a:gd name="connsiteX310" fmla="*/ 1901825 w 2138362"/>
                  <a:gd name="connsiteY310" fmla="*/ 898525 h 1110643"/>
                  <a:gd name="connsiteX311" fmla="*/ 1906587 w 2138362"/>
                  <a:gd name="connsiteY311" fmla="*/ 900112 h 1110643"/>
                  <a:gd name="connsiteX312" fmla="*/ 1911350 w 2138362"/>
                  <a:gd name="connsiteY312" fmla="*/ 904875 h 1110643"/>
                  <a:gd name="connsiteX313" fmla="*/ 1914525 w 2138362"/>
                  <a:gd name="connsiteY313" fmla="*/ 909637 h 1110643"/>
                  <a:gd name="connsiteX314" fmla="*/ 1922462 w 2138362"/>
                  <a:gd name="connsiteY314" fmla="*/ 912812 h 1110643"/>
                  <a:gd name="connsiteX315" fmla="*/ 1931987 w 2138362"/>
                  <a:gd name="connsiteY315" fmla="*/ 915987 h 1110643"/>
                  <a:gd name="connsiteX316" fmla="*/ 1943100 w 2138362"/>
                  <a:gd name="connsiteY316" fmla="*/ 920750 h 1110643"/>
                  <a:gd name="connsiteX317" fmla="*/ 1951037 w 2138362"/>
                  <a:gd name="connsiteY317" fmla="*/ 925512 h 1110643"/>
                  <a:gd name="connsiteX318" fmla="*/ 1957387 w 2138362"/>
                  <a:gd name="connsiteY318" fmla="*/ 928687 h 1110643"/>
                  <a:gd name="connsiteX319" fmla="*/ 1968500 w 2138362"/>
                  <a:gd name="connsiteY319" fmla="*/ 935037 h 1110643"/>
                  <a:gd name="connsiteX320" fmla="*/ 1993900 w 2138362"/>
                  <a:gd name="connsiteY320" fmla="*/ 942975 h 1110643"/>
                  <a:gd name="connsiteX321" fmla="*/ 1998662 w 2138362"/>
                  <a:gd name="connsiteY321" fmla="*/ 946150 h 1110643"/>
                  <a:gd name="connsiteX322" fmla="*/ 2014537 w 2138362"/>
                  <a:gd name="connsiteY322" fmla="*/ 952500 h 1110643"/>
                  <a:gd name="connsiteX323" fmla="*/ 2024062 w 2138362"/>
                  <a:gd name="connsiteY323" fmla="*/ 958850 h 1110643"/>
                  <a:gd name="connsiteX324" fmla="*/ 2032000 w 2138362"/>
                  <a:gd name="connsiteY324" fmla="*/ 973137 h 1110643"/>
                  <a:gd name="connsiteX325" fmla="*/ 2036762 w 2138362"/>
                  <a:gd name="connsiteY325" fmla="*/ 974725 h 1110643"/>
                  <a:gd name="connsiteX326" fmla="*/ 2051050 w 2138362"/>
                  <a:gd name="connsiteY326" fmla="*/ 985837 h 1110643"/>
                  <a:gd name="connsiteX327" fmla="*/ 2049462 w 2138362"/>
                  <a:gd name="connsiteY327" fmla="*/ 990600 h 1110643"/>
                  <a:gd name="connsiteX328" fmla="*/ 2046287 w 2138362"/>
                  <a:gd name="connsiteY328" fmla="*/ 995362 h 1110643"/>
                  <a:gd name="connsiteX329" fmla="*/ 2039937 w 2138362"/>
                  <a:gd name="connsiteY329" fmla="*/ 1006475 h 1110643"/>
                  <a:gd name="connsiteX330" fmla="*/ 2038350 w 2138362"/>
                  <a:gd name="connsiteY330" fmla="*/ 1014412 h 1110643"/>
                  <a:gd name="connsiteX331" fmla="*/ 2028825 w 2138362"/>
                  <a:gd name="connsiteY331" fmla="*/ 1020762 h 1110643"/>
                  <a:gd name="connsiteX332" fmla="*/ 2024062 w 2138362"/>
                  <a:gd name="connsiteY332" fmla="*/ 1025525 h 1110643"/>
                  <a:gd name="connsiteX333" fmla="*/ 2019300 w 2138362"/>
                  <a:gd name="connsiteY333" fmla="*/ 1028700 h 1110643"/>
                  <a:gd name="connsiteX334" fmla="*/ 2009775 w 2138362"/>
                  <a:gd name="connsiteY334" fmla="*/ 1039812 h 1110643"/>
                  <a:gd name="connsiteX335" fmla="*/ 2005012 w 2138362"/>
                  <a:gd name="connsiteY335" fmla="*/ 1041400 h 1110643"/>
                  <a:gd name="connsiteX336" fmla="*/ 1995487 w 2138362"/>
                  <a:gd name="connsiteY336" fmla="*/ 1050925 h 1110643"/>
                  <a:gd name="connsiteX337" fmla="*/ 1990725 w 2138362"/>
                  <a:gd name="connsiteY337" fmla="*/ 1054100 h 1110643"/>
                  <a:gd name="connsiteX338" fmla="*/ 1987550 w 2138362"/>
                  <a:gd name="connsiteY338" fmla="*/ 1058862 h 1110643"/>
                  <a:gd name="connsiteX339" fmla="*/ 1974850 w 2138362"/>
                  <a:gd name="connsiteY339" fmla="*/ 1069975 h 1110643"/>
                  <a:gd name="connsiteX340" fmla="*/ 1958975 w 2138362"/>
                  <a:gd name="connsiteY340" fmla="*/ 1082675 h 1110643"/>
                  <a:gd name="connsiteX341" fmla="*/ 1954212 w 2138362"/>
                  <a:gd name="connsiteY341" fmla="*/ 1087437 h 1110643"/>
                  <a:gd name="connsiteX342" fmla="*/ 1943100 w 2138362"/>
                  <a:gd name="connsiteY342" fmla="*/ 1092200 h 1110643"/>
                  <a:gd name="connsiteX343" fmla="*/ 1931987 w 2138362"/>
                  <a:gd name="connsiteY343" fmla="*/ 1098550 h 1110643"/>
                  <a:gd name="connsiteX344" fmla="*/ 1927225 w 2138362"/>
                  <a:gd name="connsiteY344" fmla="*/ 1101725 h 1110643"/>
                  <a:gd name="connsiteX345" fmla="*/ 1922462 w 2138362"/>
                  <a:gd name="connsiteY345" fmla="*/ 1103312 h 1110643"/>
                  <a:gd name="connsiteX346" fmla="*/ 1900237 w 2138362"/>
                  <a:gd name="connsiteY346" fmla="*/ 1106487 h 1110643"/>
                  <a:gd name="connsiteX347" fmla="*/ 1878012 w 2138362"/>
                  <a:gd name="connsiteY347" fmla="*/ 1108075 h 1110643"/>
                  <a:gd name="connsiteX348" fmla="*/ 1866900 w 2138362"/>
                  <a:gd name="connsiteY348" fmla="*/ 1104900 h 1110643"/>
                  <a:gd name="connsiteX349" fmla="*/ 1860550 w 2138362"/>
                  <a:gd name="connsiteY349" fmla="*/ 1103312 h 1110643"/>
                  <a:gd name="connsiteX350" fmla="*/ 1852612 w 2138362"/>
                  <a:gd name="connsiteY350" fmla="*/ 1100137 h 1110643"/>
                  <a:gd name="connsiteX351" fmla="*/ 1844675 w 2138362"/>
                  <a:gd name="connsiteY351" fmla="*/ 1098550 h 1110643"/>
                  <a:gd name="connsiteX352" fmla="*/ 1825625 w 2138362"/>
                  <a:gd name="connsiteY352" fmla="*/ 1093787 h 1110643"/>
                  <a:gd name="connsiteX353" fmla="*/ 1816100 w 2138362"/>
                  <a:gd name="connsiteY353" fmla="*/ 1090612 h 1110643"/>
                  <a:gd name="connsiteX354" fmla="*/ 1790700 w 2138362"/>
                  <a:gd name="connsiteY354" fmla="*/ 1089025 h 1110643"/>
                  <a:gd name="connsiteX355" fmla="*/ 1776412 w 2138362"/>
                  <a:gd name="connsiteY355" fmla="*/ 1087437 h 1110643"/>
                  <a:gd name="connsiteX356" fmla="*/ 1779587 w 2138362"/>
                  <a:gd name="connsiteY356" fmla="*/ 1074737 h 1110643"/>
                  <a:gd name="connsiteX357" fmla="*/ 1787525 w 2138362"/>
                  <a:gd name="connsiteY357" fmla="*/ 1060450 h 1110643"/>
                  <a:gd name="connsiteX358" fmla="*/ 1793875 w 2138362"/>
                  <a:gd name="connsiteY358" fmla="*/ 1049337 h 1110643"/>
                  <a:gd name="connsiteX359" fmla="*/ 1785937 w 2138362"/>
                  <a:gd name="connsiteY359" fmla="*/ 1020762 h 1110643"/>
                  <a:gd name="connsiteX360" fmla="*/ 1774825 w 2138362"/>
                  <a:gd name="connsiteY360" fmla="*/ 1009650 h 1110643"/>
                  <a:gd name="connsiteX361" fmla="*/ 1763712 w 2138362"/>
                  <a:gd name="connsiteY361" fmla="*/ 1001712 h 1110643"/>
                  <a:gd name="connsiteX362" fmla="*/ 1758950 w 2138362"/>
                  <a:gd name="connsiteY362" fmla="*/ 998537 h 1110643"/>
                  <a:gd name="connsiteX363" fmla="*/ 1754187 w 2138362"/>
                  <a:gd name="connsiteY363" fmla="*/ 993775 h 1110643"/>
                  <a:gd name="connsiteX364" fmla="*/ 1749425 w 2138362"/>
                  <a:gd name="connsiteY364" fmla="*/ 992187 h 1110643"/>
                  <a:gd name="connsiteX365" fmla="*/ 1731962 w 2138362"/>
                  <a:gd name="connsiteY365" fmla="*/ 987425 h 1110643"/>
                  <a:gd name="connsiteX366" fmla="*/ 1655762 w 2138362"/>
                  <a:gd name="connsiteY366" fmla="*/ 996950 h 1110643"/>
                  <a:gd name="connsiteX367" fmla="*/ 1651000 w 2138362"/>
                  <a:gd name="connsiteY367" fmla="*/ 1001712 h 1110643"/>
                  <a:gd name="connsiteX368" fmla="*/ 1644650 w 2138362"/>
                  <a:gd name="connsiteY368" fmla="*/ 1006475 h 1110643"/>
                  <a:gd name="connsiteX369" fmla="*/ 1643062 w 2138362"/>
                  <a:gd name="connsiteY369" fmla="*/ 1011237 h 1110643"/>
                  <a:gd name="connsiteX370" fmla="*/ 1638300 w 2138362"/>
                  <a:gd name="connsiteY370" fmla="*/ 1016000 h 1110643"/>
                  <a:gd name="connsiteX371" fmla="*/ 1633537 w 2138362"/>
                  <a:gd name="connsiteY371" fmla="*/ 1022350 h 1110643"/>
                  <a:gd name="connsiteX372" fmla="*/ 1631950 w 2138362"/>
                  <a:gd name="connsiteY372" fmla="*/ 1027112 h 1110643"/>
                  <a:gd name="connsiteX373" fmla="*/ 1628775 w 2138362"/>
                  <a:gd name="connsiteY373" fmla="*/ 1033462 h 1110643"/>
                  <a:gd name="connsiteX374" fmla="*/ 1624012 w 2138362"/>
                  <a:gd name="connsiteY374" fmla="*/ 1044575 h 1110643"/>
                  <a:gd name="connsiteX375" fmla="*/ 1620837 w 2138362"/>
                  <a:gd name="connsiteY375" fmla="*/ 1058862 h 1110643"/>
                  <a:gd name="connsiteX376" fmla="*/ 1617662 w 2138362"/>
                  <a:gd name="connsiteY376" fmla="*/ 1063625 h 1110643"/>
                  <a:gd name="connsiteX377" fmla="*/ 1595437 w 2138362"/>
                  <a:gd name="connsiteY377" fmla="*/ 1063625 h 1110643"/>
                  <a:gd name="connsiteX378" fmla="*/ 1560512 w 2138362"/>
                  <a:gd name="connsiteY378" fmla="*/ 1060450 h 1110643"/>
                  <a:gd name="connsiteX379" fmla="*/ 1550987 w 2138362"/>
                  <a:gd name="connsiteY379" fmla="*/ 1057275 h 1110643"/>
                  <a:gd name="connsiteX380" fmla="*/ 1527175 w 2138362"/>
                  <a:gd name="connsiteY380" fmla="*/ 1054100 h 1110643"/>
                  <a:gd name="connsiteX381" fmla="*/ 1490662 w 2138362"/>
                  <a:gd name="connsiteY381" fmla="*/ 1047750 h 1110643"/>
                  <a:gd name="connsiteX382" fmla="*/ 1481137 w 2138362"/>
                  <a:gd name="connsiteY382" fmla="*/ 1042987 h 1110643"/>
                  <a:gd name="connsiteX383" fmla="*/ 1457325 w 2138362"/>
                  <a:gd name="connsiteY383" fmla="*/ 1038225 h 1110643"/>
                  <a:gd name="connsiteX384" fmla="*/ 1435100 w 2138362"/>
                  <a:gd name="connsiteY384" fmla="*/ 1033462 h 1110643"/>
                  <a:gd name="connsiteX385" fmla="*/ 1411287 w 2138362"/>
                  <a:gd name="connsiteY385" fmla="*/ 1028700 h 1110643"/>
                  <a:gd name="connsiteX386" fmla="*/ 1400175 w 2138362"/>
                  <a:gd name="connsiteY386" fmla="*/ 1023937 h 1110643"/>
                  <a:gd name="connsiteX387" fmla="*/ 1392237 w 2138362"/>
                  <a:gd name="connsiteY387" fmla="*/ 1022350 h 1110643"/>
                  <a:gd name="connsiteX388" fmla="*/ 1377950 w 2138362"/>
                  <a:gd name="connsiteY388" fmla="*/ 1014412 h 1110643"/>
                  <a:gd name="connsiteX389" fmla="*/ 1368425 w 2138362"/>
                  <a:gd name="connsiteY389" fmla="*/ 1008062 h 1110643"/>
                  <a:gd name="connsiteX390" fmla="*/ 1352550 w 2138362"/>
                  <a:gd name="connsiteY390" fmla="*/ 993775 h 1110643"/>
                  <a:gd name="connsiteX391" fmla="*/ 1347787 w 2138362"/>
                  <a:gd name="connsiteY391" fmla="*/ 989012 h 1110643"/>
                  <a:gd name="connsiteX392" fmla="*/ 1343025 w 2138362"/>
                  <a:gd name="connsiteY392" fmla="*/ 984250 h 1110643"/>
                  <a:gd name="connsiteX393" fmla="*/ 1341437 w 2138362"/>
                  <a:gd name="connsiteY393" fmla="*/ 977900 h 1110643"/>
                  <a:gd name="connsiteX394" fmla="*/ 1339850 w 2138362"/>
                  <a:gd name="connsiteY394" fmla="*/ 954087 h 1110643"/>
                  <a:gd name="connsiteX395" fmla="*/ 1349375 w 2138362"/>
                  <a:gd name="connsiteY395" fmla="*/ 950912 h 1110643"/>
                  <a:gd name="connsiteX396" fmla="*/ 1366837 w 2138362"/>
                  <a:gd name="connsiteY396" fmla="*/ 952500 h 1110643"/>
                  <a:gd name="connsiteX397" fmla="*/ 1370012 w 2138362"/>
                  <a:gd name="connsiteY397" fmla="*/ 957262 h 1110643"/>
                  <a:gd name="connsiteX398" fmla="*/ 1381125 w 2138362"/>
                  <a:gd name="connsiteY398" fmla="*/ 962025 h 1110643"/>
                  <a:gd name="connsiteX399" fmla="*/ 1392237 w 2138362"/>
                  <a:gd name="connsiteY399" fmla="*/ 958850 h 1110643"/>
                  <a:gd name="connsiteX400" fmla="*/ 1401762 w 2138362"/>
                  <a:gd name="connsiteY400" fmla="*/ 947737 h 1110643"/>
                  <a:gd name="connsiteX401" fmla="*/ 1406525 w 2138362"/>
                  <a:gd name="connsiteY401" fmla="*/ 942975 h 1110643"/>
                  <a:gd name="connsiteX402" fmla="*/ 1409700 w 2138362"/>
                  <a:gd name="connsiteY402" fmla="*/ 938212 h 1110643"/>
                  <a:gd name="connsiteX403" fmla="*/ 1414462 w 2138362"/>
                  <a:gd name="connsiteY403" fmla="*/ 931862 h 1110643"/>
                  <a:gd name="connsiteX404" fmla="*/ 1409700 w 2138362"/>
                  <a:gd name="connsiteY404" fmla="*/ 904875 h 1110643"/>
                  <a:gd name="connsiteX405" fmla="*/ 1408112 w 2138362"/>
                  <a:gd name="connsiteY405" fmla="*/ 900112 h 1110643"/>
                  <a:gd name="connsiteX406" fmla="*/ 1404937 w 2138362"/>
                  <a:gd name="connsiteY406" fmla="*/ 893762 h 1110643"/>
                  <a:gd name="connsiteX407" fmla="*/ 1400175 w 2138362"/>
                  <a:gd name="connsiteY407" fmla="*/ 879475 h 1110643"/>
                  <a:gd name="connsiteX408" fmla="*/ 1398587 w 2138362"/>
                  <a:gd name="connsiteY408" fmla="*/ 855662 h 1110643"/>
                  <a:gd name="connsiteX409" fmla="*/ 1393825 w 2138362"/>
                  <a:gd name="connsiteY409" fmla="*/ 852487 h 1110643"/>
                  <a:gd name="connsiteX410" fmla="*/ 1398587 w 2138362"/>
                  <a:gd name="connsiteY410" fmla="*/ 847725 h 1110643"/>
                  <a:gd name="connsiteX411" fmla="*/ 1406525 w 2138362"/>
                  <a:gd name="connsiteY411" fmla="*/ 838200 h 1110643"/>
                  <a:gd name="connsiteX412" fmla="*/ 1409700 w 2138362"/>
                  <a:gd name="connsiteY412" fmla="*/ 828675 h 1110643"/>
                  <a:gd name="connsiteX413" fmla="*/ 1419225 w 2138362"/>
                  <a:gd name="connsiteY413" fmla="*/ 819150 h 1110643"/>
                  <a:gd name="connsiteX414" fmla="*/ 1423987 w 2138362"/>
                  <a:gd name="connsiteY414" fmla="*/ 820737 h 1110643"/>
                  <a:gd name="connsiteX415" fmla="*/ 1425575 w 2138362"/>
                  <a:gd name="connsiteY415" fmla="*/ 830262 h 1110643"/>
                  <a:gd name="connsiteX416" fmla="*/ 1428750 w 2138362"/>
                  <a:gd name="connsiteY416" fmla="*/ 838200 h 1110643"/>
                  <a:gd name="connsiteX417" fmla="*/ 1430337 w 2138362"/>
                  <a:gd name="connsiteY417" fmla="*/ 846137 h 1110643"/>
                  <a:gd name="connsiteX418" fmla="*/ 1435100 w 2138362"/>
                  <a:gd name="connsiteY418" fmla="*/ 850900 h 1110643"/>
                  <a:gd name="connsiteX419" fmla="*/ 1444625 w 2138362"/>
                  <a:gd name="connsiteY419" fmla="*/ 862012 h 1110643"/>
                  <a:gd name="connsiteX420" fmla="*/ 1449387 w 2138362"/>
                  <a:gd name="connsiteY420" fmla="*/ 863600 h 1110643"/>
                  <a:gd name="connsiteX421" fmla="*/ 1455737 w 2138362"/>
                  <a:gd name="connsiteY421" fmla="*/ 866775 h 1110643"/>
                  <a:gd name="connsiteX422" fmla="*/ 1460500 w 2138362"/>
                  <a:gd name="connsiteY422" fmla="*/ 868362 h 1110643"/>
                  <a:gd name="connsiteX423" fmla="*/ 1466850 w 2138362"/>
                  <a:gd name="connsiteY423" fmla="*/ 871537 h 1110643"/>
                  <a:gd name="connsiteX424" fmla="*/ 1474787 w 2138362"/>
                  <a:gd name="connsiteY424" fmla="*/ 873125 h 1110643"/>
                  <a:gd name="connsiteX425" fmla="*/ 1492250 w 2138362"/>
                  <a:gd name="connsiteY425" fmla="*/ 877887 h 1110643"/>
                  <a:gd name="connsiteX426" fmla="*/ 1506537 w 2138362"/>
                  <a:gd name="connsiteY426" fmla="*/ 881062 h 1110643"/>
                  <a:gd name="connsiteX427" fmla="*/ 1546225 w 2138362"/>
                  <a:gd name="connsiteY427" fmla="*/ 884237 h 1110643"/>
                  <a:gd name="connsiteX428" fmla="*/ 1555750 w 2138362"/>
                  <a:gd name="connsiteY428" fmla="*/ 887412 h 1110643"/>
                  <a:gd name="connsiteX429" fmla="*/ 1562100 w 2138362"/>
                  <a:gd name="connsiteY429" fmla="*/ 889000 h 1110643"/>
                  <a:gd name="connsiteX430" fmla="*/ 1566862 w 2138362"/>
                  <a:gd name="connsiteY430" fmla="*/ 892175 h 1110643"/>
                  <a:gd name="connsiteX431" fmla="*/ 1571625 w 2138362"/>
                  <a:gd name="connsiteY431" fmla="*/ 893762 h 1110643"/>
                  <a:gd name="connsiteX432" fmla="*/ 1576387 w 2138362"/>
                  <a:gd name="connsiteY432" fmla="*/ 896937 h 1110643"/>
                  <a:gd name="connsiteX433" fmla="*/ 1585912 w 2138362"/>
                  <a:gd name="connsiteY433" fmla="*/ 900112 h 1110643"/>
                  <a:gd name="connsiteX434" fmla="*/ 1652587 w 2138362"/>
                  <a:gd name="connsiteY434" fmla="*/ 893762 h 1110643"/>
                  <a:gd name="connsiteX435" fmla="*/ 1662112 w 2138362"/>
                  <a:gd name="connsiteY435" fmla="*/ 884237 h 1110643"/>
                  <a:gd name="connsiteX436" fmla="*/ 1665287 w 2138362"/>
                  <a:gd name="connsiteY436" fmla="*/ 879475 h 1110643"/>
                  <a:gd name="connsiteX437" fmla="*/ 1671637 w 2138362"/>
                  <a:gd name="connsiteY437" fmla="*/ 877887 h 1110643"/>
                  <a:gd name="connsiteX438" fmla="*/ 1673225 w 2138362"/>
                  <a:gd name="connsiteY438" fmla="*/ 871537 h 1110643"/>
                  <a:gd name="connsiteX439" fmla="*/ 1677987 w 2138362"/>
                  <a:gd name="connsiteY439" fmla="*/ 866775 h 1110643"/>
                  <a:gd name="connsiteX440" fmla="*/ 1681162 w 2138362"/>
                  <a:gd name="connsiteY440" fmla="*/ 862012 h 1110643"/>
                  <a:gd name="connsiteX441" fmla="*/ 1687512 w 2138362"/>
                  <a:gd name="connsiteY441" fmla="*/ 855662 h 1110643"/>
                  <a:gd name="connsiteX442" fmla="*/ 1695450 w 2138362"/>
                  <a:gd name="connsiteY442" fmla="*/ 844550 h 1110643"/>
                  <a:gd name="connsiteX443" fmla="*/ 1697037 w 2138362"/>
                  <a:gd name="connsiteY443" fmla="*/ 839787 h 1110643"/>
                  <a:gd name="connsiteX444" fmla="*/ 1701800 w 2138362"/>
                  <a:gd name="connsiteY444" fmla="*/ 830262 h 1110643"/>
                  <a:gd name="connsiteX445" fmla="*/ 1703387 w 2138362"/>
                  <a:gd name="connsiteY445" fmla="*/ 768350 h 1110643"/>
                  <a:gd name="connsiteX446" fmla="*/ 1706562 w 2138362"/>
                  <a:gd name="connsiteY446" fmla="*/ 750887 h 1110643"/>
                  <a:gd name="connsiteX447" fmla="*/ 1708150 w 2138362"/>
                  <a:gd name="connsiteY447" fmla="*/ 733425 h 1110643"/>
                  <a:gd name="connsiteX448" fmla="*/ 1709737 w 2138362"/>
                  <a:gd name="connsiteY448" fmla="*/ 720725 h 1110643"/>
                  <a:gd name="connsiteX449" fmla="*/ 1714500 w 2138362"/>
                  <a:gd name="connsiteY449" fmla="*/ 714375 h 1110643"/>
                  <a:gd name="connsiteX450" fmla="*/ 1728787 w 2138362"/>
                  <a:gd name="connsiteY450" fmla="*/ 703262 h 1110643"/>
                  <a:gd name="connsiteX451" fmla="*/ 1739900 w 2138362"/>
                  <a:gd name="connsiteY451" fmla="*/ 692150 h 1110643"/>
                  <a:gd name="connsiteX452" fmla="*/ 1744662 w 2138362"/>
                  <a:gd name="connsiteY452" fmla="*/ 687387 h 1110643"/>
                  <a:gd name="connsiteX453" fmla="*/ 1754187 w 2138362"/>
                  <a:gd name="connsiteY453" fmla="*/ 681037 h 1110643"/>
                  <a:gd name="connsiteX454" fmla="*/ 1771650 w 2138362"/>
                  <a:gd name="connsiteY454" fmla="*/ 669925 h 1110643"/>
                  <a:gd name="connsiteX455" fmla="*/ 1787525 w 2138362"/>
                  <a:gd name="connsiteY455" fmla="*/ 657225 h 1110643"/>
                  <a:gd name="connsiteX456" fmla="*/ 1792287 w 2138362"/>
                  <a:gd name="connsiteY456" fmla="*/ 654050 h 1110643"/>
                  <a:gd name="connsiteX457" fmla="*/ 1793875 w 2138362"/>
                  <a:gd name="connsiteY457" fmla="*/ 649287 h 1110643"/>
                  <a:gd name="connsiteX458" fmla="*/ 1798637 w 2138362"/>
                  <a:gd name="connsiteY458" fmla="*/ 647700 h 1110643"/>
                  <a:gd name="connsiteX459" fmla="*/ 1803400 w 2138362"/>
                  <a:gd name="connsiteY459" fmla="*/ 644525 h 1110643"/>
                  <a:gd name="connsiteX460" fmla="*/ 1809750 w 2138362"/>
                  <a:gd name="connsiteY460" fmla="*/ 638175 h 1110643"/>
                  <a:gd name="connsiteX461" fmla="*/ 1817687 w 2138362"/>
                  <a:gd name="connsiteY461" fmla="*/ 631825 h 1110643"/>
                  <a:gd name="connsiteX462" fmla="*/ 1828800 w 2138362"/>
                  <a:gd name="connsiteY462" fmla="*/ 622300 h 1110643"/>
                  <a:gd name="connsiteX463" fmla="*/ 1831975 w 2138362"/>
                  <a:gd name="connsiteY463" fmla="*/ 615950 h 1110643"/>
                  <a:gd name="connsiteX464" fmla="*/ 1841500 w 2138362"/>
                  <a:gd name="connsiteY464" fmla="*/ 609600 h 1110643"/>
                  <a:gd name="connsiteX465" fmla="*/ 1847850 w 2138362"/>
                  <a:gd name="connsiteY465" fmla="*/ 603250 h 1110643"/>
                  <a:gd name="connsiteX466" fmla="*/ 1849437 w 2138362"/>
                  <a:gd name="connsiteY466" fmla="*/ 598487 h 1110643"/>
                  <a:gd name="connsiteX467" fmla="*/ 1857375 w 2138362"/>
                  <a:gd name="connsiteY467" fmla="*/ 590550 h 1110643"/>
                  <a:gd name="connsiteX468" fmla="*/ 1865312 w 2138362"/>
                  <a:gd name="connsiteY468" fmla="*/ 579437 h 1110643"/>
                  <a:gd name="connsiteX469" fmla="*/ 1871662 w 2138362"/>
                  <a:gd name="connsiteY469" fmla="*/ 569912 h 1110643"/>
                  <a:gd name="connsiteX470" fmla="*/ 1876425 w 2138362"/>
                  <a:gd name="connsiteY470" fmla="*/ 560387 h 1110643"/>
                  <a:gd name="connsiteX471" fmla="*/ 1878012 w 2138362"/>
                  <a:gd name="connsiteY471" fmla="*/ 555625 h 1110643"/>
                  <a:gd name="connsiteX472" fmla="*/ 1881187 w 2138362"/>
                  <a:gd name="connsiteY472" fmla="*/ 550862 h 1110643"/>
                  <a:gd name="connsiteX473" fmla="*/ 1882775 w 2138362"/>
                  <a:gd name="connsiteY473" fmla="*/ 546100 h 1110643"/>
                  <a:gd name="connsiteX474" fmla="*/ 1885950 w 2138362"/>
                  <a:gd name="connsiteY474" fmla="*/ 539750 h 1110643"/>
                  <a:gd name="connsiteX475" fmla="*/ 1882775 w 2138362"/>
                  <a:gd name="connsiteY475" fmla="*/ 506412 h 1110643"/>
                  <a:gd name="connsiteX476" fmla="*/ 1879600 w 2138362"/>
                  <a:gd name="connsiteY476" fmla="*/ 500062 h 1110643"/>
                  <a:gd name="connsiteX477" fmla="*/ 1874837 w 2138362"/>
                  <a:gd name="connsiteY477" fmla="*/ 488950 h 1110643"/>
                  <a:gd name="connsiteX478" fmla="*/ 1870075 w 2138362"/>
                  <a:gd name="connsiteY478" fmla="*/ 487362 h 1110643"/>
                  <a:gd name="connsiteX479" fmla="*/ 1863725 w 2138362"/>
                  <a:gd name="connsiteY479" fmla="*/ 477837 h 1110643"/>
                  <a:gd name="connsiteX480" fmla="*/ 1855787 w 2138362"/>
                  <a:gd name="connsiteY480" fmla="*/ 476250 h 1110643"/>
                  <a:gd name="connsiteX481" fmla="*/ 1849437 w 2138362"/>
                  <a:gd name="connsiteY481" fmla="*/ 473075 h 1110643"/>
                  <a:gd name="connsiteX482" fmla="*/ 1844675 w 2138362"/>
                  <a:gd name="connsiteY482" fmla="*/ 471487 h 1110643"/>
                  <a:gd name="connsiteX483" fmla="*/ 1841500 w 2138362"/>
                  <a:gd name="connsiteY483" fmla="*/ 466725 h 1110643"/>
                  <a:gd name="connsiteX484" fmla="*/ 1828800 w 2138362"/>
                  <a:gd name="connsiteY484" fmla="*/ 461962 h 1110643"/>
                  <a:gd name="connsiteX485" fmla="*/ 1819275 w 2138362"/>
                  <a:gd name="connsiteY485" fmla="*/ 457200 h 1110643"/>
                  <a:gd name="connsiteX486" fmla="*/ 1808162 w 2138362"/>
                  <a:gd name="connsiteY486" fmla="*/ 452437 h 1110643"/>
                  <a:gd name="connsiteX487" fmla="*/ 1795462 w 2138362"/>
                  <a:gd name="connsiteY487" fmla="*/ 447675 h 1110643"/>
                  <a:gd name="connsiteX488" fmla="*/ 1749425 w 2138362"/>
                  <a:gd name="connsiteY488" fmla="*/ 439737 h 1110643"/>
                  <a:gd name="connsiteX489" fmla="*/ 1728787 w 2138362"/>
                  <a:gd name="connsiteY489" fmla="*/ 434975 h 1110643"/>
                  <a:gd name="connsiteX490" fmla="*/ 1673225 w 2138362"/>
                  <a:gd name="connsiteY490" fmla="*/ 434975 h 1110643"/>
                  <a:gd name="connsiteX491" fmla="*/ 1571625 w 2138362"/>
                  <a:gd name="connsiteY491" fmla="*/ 433387 h 1110643"/>
                  <a:gd name="connsiteX492" fmla="*/ 1558925 w 2138362"/>
                  <a:gd name="connsiteY492" fmla="*/ 430212 h 1110643"/>
                  <a:gd name="connsiteX493" fmla="*/ 1524000 w 2138362"/>
                  <a:gd name="connsiteY493" fmla="*/ 434975 h 1110643"/>
                  <a:gd name="connsiteX494" fmla="*/ 1501775 w 2138362"/>
                  <a:gd name="connsiteY494" fmla="*/ 439737 h 1110643"/>
                  <a:gd name="connsiteX495" fmla="*/ 1490662 w 2138362"/>
                  <a:gd name="connsiteY495" fmla="*/ 442912 h 1110643"/>
                  <a:gd name="connsiteX496" fmla="*/ 1470025 w 2138362"/>
                  <a:gd name="connsiteY496" fmla="*/ 449262 h 1110643"/>
                  <a:gd name="connsiteX497" fmla="*/ 1438275 w 2138362"/>
                  <a:gd name="connsiteY497" fmla="*/ 455612 h 1110643"/>
                  <a:gd name="connsiteX498" fmla="*/ 1433512 w 2138362"/>
                  <a:gd name="connsiteY498" fmla="*/ 457200 h 1110643"/>
                  <a:gd name="connsiteX499" fmla="*/ 1425575 w 2138362"/>
                  <a:gd name="connsiteY499" fmla="*/ 460375 h 1110643"/>
                  <a:gd name="connsiteX500" fmla="*/ 1419225 w 2138362"/>
                  <a:gd name="connsiteY500" fmla="*/ 461962 h 1110643"/>
                  <a:gd name="connsiteX501" fmla="*/ 1408112 w 2138362"/>
                  <a:gd name="connsiteY501" fmla="*/ 465137 h 1110643"/>
                  <a:gd name="connsiteX502" fmla="*/ 1403350 w 2138362"/>
                  <a:gd name="connsiteY502" fmla="*/ 466725 h 1110643"/>
                  <a:gd name="connsiteX503" fmla="*/ 1393825 w 2138362"/>
                  <a:gd name="connsiteY503" fmla="*/ 468312 h 1110643"/>
                  <a:gd name="connsiteX504" fmla="*/ 1382712 w 2138362"/>
                  <a:gd name="connsiteY504" fmla="*/ 476250 h 1110643"/>
                  <a:gd name="connsiteX505" fmla="*/ 1379537 w 2138362"/>
                  <a:gd name="connsiteY505" fmla="*/ 481012 h 1110643"/>
                  <a:gd name="connsiteX506" fmla="*/ 1373187 w 2138362"/>
                  <a:gd name="connsiteY506" fmla="*/ 484187 h 1110643"/>
                  <a:gd name="connsiteX507" fmla="*/ 1368425 w 2138362"/>
                  <a:gd name="connsiteY507" fmla="*/ 487362 h 1110643"/>
                  <a:gd name="connsiteX508" fmla="*/ 1366837 w 2138362"/>
                  <a:gd name="connsiteY508" fmla="*/ 492125 h 1110643"/>
                  <a:gd name="connsiteX509" fmla="*/ 1362075 w 2138362"/>
                  <a:gd name="connsiteY509" fmla="*/ 493712 h 1110643"/>
                  <a:gd name="connsiteX510" fmla="*/ 1357312 w 2138362"/>
                  <a:gd name="connsiteY510" fmla="*/ 496887 h 1110643"/>
                  <a:gd name="connsiteX511" fmla="*/ 1352550 w 2138362"/>
                  <a:gd name="connsiteY511" fmla="*/ 498475 h 1110643"/>
                  <a:gd name="connsiteX512" fmla="*/ 1343025 w 2138362"/>
                  <a:gd name="connsiteY512" fmla="*/ 506412 h 1110643"/>
                  <a:gd name="connsiteX513" fmla="*/ 1338262 w 2138362"/>
                  <a:gd name="connsiteY513" fmla="*/ 508000 h 1110643"/>
                  <a:gd name="connsiteX514" fmla="*/ 1330325 w 2138362"/>
                  <a:gd name="connsiteY514" fmla="*/ 515937 h 1110643"/>
                  <a:gd name="connsiteX515" fmla="*/ 1325562 w 2138362"/>
                  <a:gd name="connsiteY515" fmla="*/ 519112 h 1110643"/>
                  <a:gd name="connsiteX516" fmla="*/ 1316037 w 2138362"/>
                  <a:gd name="connsiteY516" fmla="*/ 527050 h 1110643"/>
                  <a:gd name="connsiteX517" fmla="*/ 1311275 w 2138362"/>
                  <a:gd name="connsiteY517" fmla="*/ 530225 h 1110643"/>
                  <a:gd name="connsiteX518" fmla="*/ 1295400 w 2138362"/>
                  <a:gd name="connsiteY518" fmla="*/ 544512 h 1110643"/>
                  <a:gd name="connsiteX519" fmla="*/ 1293812 w 2138362"/>
                  <a:gd name="connsiteY519" fmla="*/ 549275 h 1110643"/>
                  <a:gd name="connsiteX520" fmla="*/ 1284287 w 2138362"/>
                  <a:gd name="connsiteY520" fmla="*/ 557212 h 1110643"/>
                  <a:gd name="connsiteX521" fmla="*/ 1282700 w 2138362"/>
                  <a:gd name="connsiteY521" fmla="*/ 563562 h 1110643"/>
                  <a:gd name="connsiteX522" fmla="*/ 1290637 w 2138362"/>
                  <a:gd name="connsiteY522" fmla="*/ 569912 h 1110643"/>
                  <a:gd name="connsiteX523" fmla="*/ 1301750 w 2138362"/>
                  <a:gd name="connsiteY523" fmla="*/ 576262 h 1110643"/>
                  <a:gd name="connsiteX524" fmla="*/ 1317625 w 2138362"/>
                  <a:gd name="connsiteY524" fmla="*/ 581025 h 1110643"/>
                  <a:gd name="connsiteX525" fmla="*/ 1319212 w 2138362"/>
                  <a:gd name="connsiteY525" fmla="*/ 585787 h 1110643"/>
                  <a:gd name="connsiteX526" fmla="*/ 1322387 w 2138362"/>
                  <a:gd name="connsiteY526" fmla="*/ 590550 h 1110643"/>
                  <a:gd name="connsiteX527" fmla="*/ 1327150 w 2138362"/>
                  <a:gd name="connsiteY527" fmla="*/ 604837 h 1110643"/>
                  <a:gd name="connsiteX528" fmla="*/ 1328737 w 2138362"/>
                  <a:gd name="connsiteY528" fmla="*/ 609600 h 1110643"/>
                  <a:gd name="connsiteX529" fmla="*/ 1325562 w 2138362"/>
                  <a:gd name="connsiteY529" fmla="*/ 620712 h 1110643"/>
                  <a:gd name="connsiteX530" fmla="*/ 1320800 w 2138362"/>
                  <a:gd name="connsiteY530" fmla="*/ 623887 h 1110643"/>
                  <a:gd name="connsiteX531" fmla="*/ 1314450 w 2138362"/>
                  <a:gd name="connsiteY531" fmla="*/ 627062 h 1110643"/>
                  <a:gd name="connsiteX532" fmla="*/ 1309687 w 2138362"/>
                  <a:gd name="connsiteY532" fmla="*/ 628650 h 1110643"/>
                  <a:gd name="connsiteX533" fmla="*/ 1300162 w 2138362"/>
                  <a:gd name="connsiteY533" fmla="*/ 633412 h 1110643"/>
                  <a:gd name="connsiteX534" fmla="*/ 1289050 w 2138362"/>
                  <a:gd name="connsiteY534" fmla="*/ 642937 h 1110643"/>
                  <a:gd name="connsiteX535" fmla="*/ 1279525 w 2138362"/>
                  <a:gd name="connsiteY535" fmla="*/ 647700 h 1110643"/>
                  <a:gd name="connsiteX536" fmla="*/ 1273175 w 2138362"/>
                  <a:gd name="connsiteY536" fmla="*/ 652462 h 1110643"/>
                  <a:gd name="connsiteX537" fmla="*/ 1268412 w 2138362"/>
                  <a:gd name="connsiteY537" fmla="*/ 657225 h 1110643"/>
                  <a:gd name="connsiteX538" fmla="*/ 1263650 w 2138362"/>
                  <a:gd name="connsiteY538" fmla="*/ 658812 h 1110643"/>
                  <a:gd name="connsiteX539" fmla="*/ 1258887 w 2138362"/>
                  <a:gd name="connsiteY539" fmla="*/ 663575 h 1110643"/>
                  <a:gd name="connsiteX540" fmla="*/ 1249362 w 2138362"/>
                  <a:gd name="connsiteY540" fmla="*/ 679450 h 1110643"/>
                  <a:gd name="connsiteX541" fmla="*/ 1250950 w 2138362"/>
                  <a:gd name="connsiteY541" fmla="*/ 688975 h 1110643"/>
                  <a:gd name="connsiteX542" fmla="*/ 1254125 w 2138362"/>
                  <a:gd name="connsiteY542" fmla="*/ 700087 h 1110643"/>
                  <a:gd name="connsiteX543" fmla="*/ 1257300 w 2138362"/>
                  <a:gd name="connsiteY543" fmla="*/ 708025 h 1110643"/>
                  <a:gd name="connsiteX544" fmla="*/ 1262062 w 2138362"/>
                  <a:gd name="connsiteY544" fmla="*/ 717550 h 1110643"/>
                  <a:gd name="connsiteX545" fmla="*/ 1263650 w 2138362"/>
                  <a:gd name="connsiteY545" fmla="*/ 723900 h 1110643"/>
                  <a:gd name="connsiteX546" fmla="*/ 1266825 w 2138362"/>
                  <a:gd name="connsiteY546" fmla="*/ 731837 h 1110643"/>
                  <a:gd name="connsiteX547" fmla="*/ 1271587 w 2138362"/>
                  <a:gd name="connsiteY547" fmla="*/ 742950 h 1110643"/>
                  <a:gd name="connsiteX548" fmla="*/ 1276350 w 2138362"/>
                  <a:gd name="connsiteY548" fmla="*/ 762000 h 1110643"/>
                  <a:gd name="connsiteX549" fmla="*/ 1282700 w 2138362"/>
                  <a:gd name="connsiteY549" fmla="*/ 788987 h 1110643"/>
                  <a:gd name="connsiteX550" fmla="*/ 1287462 w 2138362"/>
                  <a:gd name="connsiteY550" fmla="*/ 804862 h 1110643"/>
                  <a:gd name="connsiteX551" fmla="*/ 1289050 w 2138362"/>
                  <a:gd name="connsiteY551" fmla="*/ 817562 h 1110643"/>
                  <a:gd name="connsiteX552" fmla="*/ 1292225 w 2138362"/>
                  <a:gd name="connsiteY552" fmla="*/ 822325 h 1110643"/>
                  <a:gd name="connsiteX553" fmla="*/ 1295400 w 2138362"/>
                  <a:gd name="connsiteY553" fmla="*/ 835025 h 1110643"/>
                  <a:gd name="connsiteX554" fmla="*/ 1298575 w 2138362"/>
                  <a:gd name="connsiteY554" fmla="*/ 841375 h 1110643"/>
                  <a:gd name="connsiteX555" fmla="*/ 1300162 w 2138362"/>
                  <a:gd name="connsiteY555" fmla="*/ 846137 h 1110643"/>
                  <a:gd name="connsiteX556" fmla="*/ 1303337 w 2138362"/>
                  <a:gd name="connsiteY556" fmla="*/ 857250 h 1110643"/>
                  <a:gd name="connsiteX557" fmla="*/ 1308100 w 2138362"/>
                  <a:gd name="connsiteY557" fmla="*/ 946150 h 1110643"/>
                  <a:gd name="connsiteX558" fmla="*/ 1304925 w 2138362"/>
                  <a:gd name="connsiteY558" fmla="*/ 938212 h 1110643"/>
                  <a:gd name="connsiteX559" fmla="*/ 1300162 w 2138362"/>
                  <a:gd name="connsiteY559" fmla="*/ 928687 h 1110643"/>
                  <a:gd name="connsiteX560" fmla="*/ 1292225 w 2138362"/>
                  <a:gd name="connsiteY560" fmla="*/ 922337 h 1110643"/>
                  <a:gd name="connsiteX561" fmla="*/ 1285875 w 2138362"/>
                  <a:gd name="connsiteY561" fmla="*/ 909637 h 1110643"/>
                  <a:gd name="connsiteX562" fmla="*/ 1279525 w 2138362"/>
                  <a:gd name="connsiteY562" fmla="*/ 903287 h 1110643"/>
                  <a:gd name="connsiteX563" fmla="*/ 1258887 w 2138362"/>
                  <a:gd name="connsiteY563" fmla="*/ 882650 h 1110643"/>
                  <a:gd name="connsiteX564" fmla="*/ 1250950 w 2138362"/>
                  <a:gd name="connsiteY564" fmla="*/ 871537 h 1110643"/>
                  <a:gd name="connsiteX565" fmla="*/ 1246187 w 2138362"/>
                  <a:gd name="connsiteY565" fmla="*/ 865187 h 1110643"/>
                  <a:gd name="connsiteX566" fmla="*/ 1236662 w 2138362"/>
                  <a:gd name="connsiteY566" fmla="*/ 860425 h 1110643"/>
                  <a:gd name="connsiteX567" fmla="*/ 1233487 w 2138362"/>
                  <a:gd name="connsiteY567" fmla="*/ 855662 h 1110643"/>
                  <a:gd name="connsiteX568" fmla="*/ 1227137 w 2138362"/>
                  <a:gd name="connsiteY568" fmla="*/ 852487 h 1110643"/>
                  <a:gd name="connsiteX569" fmla="*/ 1212850 w 2138362"/>
                  <a:gd name="connsiteY569" fmla="*/ 847725 h 1110643"/>
                  <a:gd name="connsiteX570" fmla="*/ 1198562 w 2138362"/>
                  <a:gd name="connsiteY570" fmla="*/ 842962 h 1110643"/>
                  <a:gd name="connsiteX571" fmla="*/ 1187450 w 2138362"/>
                  <a:gd name="connsiteY571" fmla="*/ 835025 h 1110643"/>
                  <a:gd name="connsiteX572" fmla="*/ 1171575 w 2138362"/>
                  <a:gd name="connsiteY572" fmla="*/ 825500 h 1110643"/>
                  <a:gd name="connsiteX573" fmla="*/ 1157287 w 2138362"/>
                  <a:gd name="connsiteY573" fmla="*/ 817562 h 1110643"/>
                  <a:gd name="connsiteX574" fmla="*/ 1146175 w 2138362"/>
                  <a:gd name="connsiteY574" fmla="*/ 809625 h 1110643"/>
                  <a:gd name="connsiteX575" fmla="*/ 1141412 w 2138362"/>
                  <a:gd name="connsiteY575" fmla="*/ 804862 h 1110643"/>
                  <a:gd name="connsiteX576" fmla="*/ 1135062 w 2138362"/>
                  <a:gd name="connsiteY576" fmla="*/ 801687 h 1110643"/>
                  <a:gd name="connsiteX577" fmla="*/ 1125537 w 2138362"/>
                  <a:gd name="connsiteY577" fmla="*/ 795337 h 1110643"/>
                  <a:gd name="connsiteX578" fmla="*/ 1123950 w 2138362"/>
                  <a:gd name="connsiteY578" fmla="*/ 790575 h 1110643"/>
                  <a:gd name="connsiteX579" fmla="*/ 1128712 w 2138362"/>
                  <a:gd name="connsiteY579" fmla="*/ 788987 h 1110643"/>
                  <a:gd name="connsiteX580" fmla="*/ 1144587 w 2138362"/>
                  <a:gd name="connsiteY580" fmla="*/ 785812 h 1110643"/>
                  <a:gd name="connsiteX581" fmla="*/ 1144587 w 2138362"/>
                  <a:gd name="connsiteY581" fmla="*/ 768350 h 1110643"/>
                  <a:gd name="connsiteX582" fmla="*/ 1139825 w 2138362"/>
                  <a:gd name="connsiteY582" fmla="*/ 754062 h 1110643"/>
                  <a:gd name="connsiteX583" fmla="*/ 1135062 w 2138362"/>
                  <a:gd name="connsiteY583" fmla="*/ 749300 h 1110643"/>
                  <a:gd name="connsiteX584" fmla="*/ 1133475 w 2138362"/>
                  <a:gd name="connsiteY584" fmla="*/ 744537 h 1110643"/>
                  <a:gd name="connsiteX585" fmla="*/ 1128712 w 2138362"/>
                  <a:gd name="connsiteY585" fmla="*/ 741362 h 1110643"/>
                  <a:gd name="connsiteX586" fmla="*/ 1119187 w 2138362"/>
                  <a:gd name="connsiteY586" fmla="*/ 735012 h 1110643"/>
                  <a:gd name="connsiteX587" fmla="*/ 1104900 w 2138362"/>
                  <a:gd name="connsiteY587" fmla="*/ 723900 h 1110643"/>
                  <a:gd name="connsiteX588" fmla="*/ 1100137 w 2138362"/>
                  <a:gd name="connsiteY588" fmla="*/ 720725 h 1110643"/>
                  <a:gd name="connsiteX589" fmla="*/ 1095375 w 2138362"/>
                  <a:gd name="connsiteY589" fmla="*/ 719137 h 1110643"/>
                  <a:gd name="connsiteX590" fmla="*/ 1077912 w 2138362"/>
                  <a:gd name="connsiteY590" fmla="*/ 714375 h 1110643"/>
                  <a:gd name="connsiteX591" fmla="*/ 1069975 w 2138362"/>
                  <a:gd name="connsiteY591" fmla="*/ 704850 h 1110643"/>
                  <a:gd name="connsiteX592" fmla="*/ 1062037 w 2138362"/>
                  <a:gd name="connsiteY592" fmla="*/ 695325 h 1110643"/>
                  <a:gd name="connsiteX593" fmla="*/ 1060450 w 2138362"/>
                  <a:gd name="connsiteY593" fmla="*/ 688975 h 1110643"/>
                  <a:gd name="connsiteX594" fmla="*/ 1057275 w 2138362"/>
                  <a:gd name="connsiteY594" fmla="*/ 679450 h 1110643"/>
                  <a:gd name="connsiteX595" fmla="*/ 1052512 w 2138362"/>
                  <a:gd name="connsiteY595" fmla="*/ 660400 h 1110643"/>
                  <a:gd name="connsiteX596" fmla="*/ 1054100 w 2138362"/>
                  <a:gd name="connsiteY596" fmla="*/ 627062 h 1110643"/>
                  <a:gd name="connsiteX597" fmla="*/ 1055687 w 2138362"/>
                  <a:gd name="connsiteY597" fmla="*/ 622300 h 1110643"/>
                  <a:gd name="connsiteX598" fmla="*/ 1060450 w 2138362"/>
                  <a:gd name="connsiteY598" fmla="*/ 620712 h 1110643"/>
                  <a:gd name="connsiteX599" fmla="*/ 1062037 w 2138362"/>
                  <a:gd name="connsiteY599" fmla="*/ 615950 h 1110643"/>
                  <a:gd name="connsiteX600" fmla="*/ 1050925 w 2138362"/>
                  <a:gd name="connsiteY600" fmla="*/ 615950 h 1110643"/>
                  <a:gd name="connsiteX601" fmla="*/ 1044575 w 2138362"/>
                  <a:gd name="connsiteY601" fmla="*/ 619125 h 1110643"/>
                  <a:gd name="connsiteX602" fmla="*/ 1039812 w 2138362"/>
                  <a:gd name="connsiteY602" fmla="*/ 620712 h 1110643"/>
                  <a:gd name="connsiteX603" fmla="*/ 1027112 w 2138362"/>
                  <a:gd name="connsiteY603" fmla="*/ 625475 h 1110643"/>
                  <a:gd name="connsiteX604" fmla="*/ 1023937 w 2138362"/>
                  <a:gd name="connsiteY604" fmla="*/ 630237 h 1110643"/>
                  <a:gd name="connsiteX605" fmla="*/ 1019175 w 2138362"/>
                  <a:gd name="connsiteY605" fmla="*/ 631825 h 1110643"/>
                  <a:gd name="connsiteX606" fmla="*/ 1008062 w 2138362"/>
                  <a:gd name="connsiteY606" fmla="*/ 636587 h 1110643"/>
                  <a:gd name="connsiteX607" fmla="*/ 1000125 w 2138362"/>
                  <a:gd name="connsiteY607" fmla="*/ 646112 h 1110643"/>
                  <a:gd name="connsiteX608" fmla="*/ 1011237 w 2138362"/>
                  <a:gd name="connsiteY608" fmla="*/ 660400 h 1110643"/>
                  <a:gd name="connsiteX609" fmla="*/ 1012825 w 2138362"/>
                  <a:gd name="connsiteY609" fmla="*/ 677862 h 1110643"/>
                  <a:gd name="connsiteX610" fmla="*/ 1014412 w 2138362"/>
                  <a:gd name="connsiteY610" fmla="*/ 690562 h 1110643"/>
                  <a:gd name="connsiteX611" fmla="*/ 1012825 w 2138362"/>
                  <a:gd name="connsiteY611" fmla="*/ 703262 h 1110643"/>
                  <a:gd name="connsiteX612" fmla="*/ 998537 w 2138362"/>
                  <a:gd name="connsiteY612" fmla="*/ 701675 h 1110643"/>
                  <a:gd name="connsiteX613" fmla="*/ 984250 w 2138362"/>
                  <a:gd name="connsiteY613" fmla="*/ 696912 h 1110643"/>
                  <a:gd name="connsiteX614" fmla="*/ 977900 w 2138362"/>
                  <a:gd name="connsiteY614" fmla="*/ 695325 h 1110643"/>
                  <a:gd name="connsiteX615" fmla="*/ 973137 w 2138362"/>
                  <a:gd name="connsiteY615" fmla="*/ 692150 h 1110643"/>
                  <a:gd name="connsiteX616" fmla="*/ 968375 w 2138362"/>
                  <a:gd name="connsiteY616" fmla="*/ 690562 h 1110643"/>
                  <a:gd name="connsiteX617" fmla="*/ 957262 w 2138362"/>
                  <a:gd name="connsiteY617" fmla="*/ 681037 h 1110643"/>
                  <a:gd name="connsiteX618" fmla="*/ 958850 w 2138362"/>
                  <a:gd name="connsiteY618" fmla="*/ 665162 h 1110643"/>
                  <a:gd name="connsiteX619" fmla="*/ 960437 w 2138362"/>
                  <a:gd name="connsiteY619" fmla="*/ 658812 h 1110643"/>
                  <a:gd name="connsiteX620" fmla="*/ 971550 w 2138362"/>
                  <a:gd name="connsiteY620" fmla="*/ 642937 h 1110643"/>
                  <a:gd name="connsiteX621" fmla="*/ 966787 w 2138362"/>
                  <a:gd name="connsiteY621" fmla="*/ 641350 h 1110643"/>
                  <a:gd name="connsiteX622" fmla="*/ 957262 w 2138362"/>
                  <a:gd name="connsiteY622" fmla="*/ 633412 h 1110643"/>
                  <a:gd name="connsiteX623" fmla="*/ 936625 w 2138362"/>
                  <a:gd name="connsiteY623" fmla="*/ 625475 h 1110643"/>
                  <a:gd name="connsiteX624" fmla="*/ 862012 w 2138362"/>
                  <a:gd name="connsiteY624" fmla="*/ 628650 h 1110643"/>
                  <a:gd name="connsiteX625" fmla="*/ 852487 w 2138362"/>
                  <a:gd name="connsiteY625" fmla="*/ 635000 h 1110643"/>
                  <a:gd name="connsiteX626" fmla="*/ 854075 w 2138362"/>
                  <a:gd name="connsiteY626" fmla="*/ 649287 h 1110643"/>
                  <a:gd name="connsiteX627" fmla="*/ 860425 w 2138362"/>
                  <a:gd name="connsiteY627" fmla="*/ 644525 h 1110643"/>
                  <a:gd name="connsiteX628" fmla="*/ 865187 w 2138362"/>
                  <a:gd name="connsiteY628" fmla="*/ 646112 h 1110643"/>
                  <a:gd name="connsiteX629" fmla="*/ 860425 w 2138362"/>
                  <a:gd name="connsiteY629" fmla="*/ 658812 h 1110643"/>
                  <a:gd name="connsiteX630" fmla="*/ 855662 w 2138362"/>
                  <a:gd name="connsiteY630" fmla="*/ 661987 h 1110643"/>
                  <a:gd name="connsiteX631" fmla="*/ 847725 w 2138362"/>
                  <a:gd name="connsiteY631" fmla="*/ 660400 h 1110643"/>
                  <a:gd name="connsiteX632" fmla="*/ 835025 w 2138362"/>
                  <a:gd name="connsiteY632" fmla="*/ 657225 h 1110643"/>
                  <a:gd name="connsiteX633" fmla="*/ 809625 w 2138362"/>
                  <a:gd name="connsiteY633" fmla="*/ 652462 h 1110643"/>
                  <a:gd name="connsiteX634" fmla="*/ 795337 w 2138362"/>
                  <a:gd name="connsiteY634" fmla="*/ 647700 h 1110643"/>
                  <a:gd name="connsiteX635" fmla="*/ 785812 w 2138362"/>
                  <a:gd name="connsiteY635" fmla="*/ 641350 h 1110643"/>
                  <a:gd name="connsiteX636" fmla="*/ 774700 w 2138362"/>
                  <a:gd name="connsiteY636" fmla="*/ 633412 h 1110643"/>
                  <a:gd name="connsiteX637" fmla="*/ 769937 w 2138362"/>
                  <a:gd name="connsiteY637" fmla="*/ 631825 h 1110643"/>
                  <a:gd name="connsiteX638" fmla="*/ 763587 w 2138362"/>
                  <a:gd name="connsiteY638" fmla="*/ 627062 h 1110643"/>
                  <a:gd name="connsiteX639" fmla="*/ 758825 w 2138362"/>
                  <a:gd name="connsiteY639" fmla="*/ 622300 h 1110643"/>
                  <a:gd name="connsiteX640" fmla="*/ 754062 w 2138362"/>
                  <a:gd name="connsiteY640" fmla="*/ 620712 h 1110643"/>
                  <a:gd name="connsiteX641" fmla="*/ 747712 w 2138362"/>
                  <a:gd name="connsiteY641" fmla="*/ 617537 h 1110643"/>
                  <a:gd name="connsiteX642" fmla="*/ 742950 w 2138362"/>
                  <a:gd name="connsiteY642" fmla="*/ 612775 h 1110643"/>
                  <a:gd name="connsiteX643" fmla="*/ 735012 w 2138362"/>
                  <a:gd name="connsiteY643" fmla="*/ 608012 h 1110643"/>
                  <a:gd name="connsiteX644" fmla="*/ 730250 w 2138362"/>
                  <a:gd name="connsiteY644" fmla="*/ 603250 h 1110643"/>
                  <a:gd name="connsiteX645" fmla="*/ 725487 w 2138362"/>
                  <a:gd name="connsiteY645" fmla="*/ 600075 h 1110643"/>
                  <a:gd name="connsiteX646" fmla="*/ 719137 w 2138362"/>
                  <a:gd name="connsiteY646" fmla="*/ 595312 h 1110643"/>
                  <a:gd name="connsiteX647" fmla="*/ 714375 w 2138362"/>
                  <a:gd name="connsiteY647" fmla="*/ 592137 h 1110643"/>
                  <a:gd name="connsiteX648" fmla="*/ 703262 w 2138362"/>
                  <a:gd name="connsiteY648" fmla="*/ 581025 h 1110643"/>
                  <a:gd name="connsiteX649" fmla="*/ 698500 w 2138362"/>
                  <a:gd name="connsiteY649" fmla="*/ 576262 h 1110643"/>
                  <a:gd name="connsiteX650" fmla="*/ 692150 w 2138362"/>
                  <a:gd name="connsiteY650" fmla="*/ 573087 h 1110643"/>
                  <a:gd name="connsiteX651" fmla="*/ 681037 w 2138362"/>
                  <a:gd name="connsiteY651" fmla="*/ 565150 h 1110643"/>
                  <a:gd name="connsiteX652" fmla="*/ 676275 w 2138362"/>
                  <a:gd name="connsiteY652" fmla="*/ 560387 h 1110643"/>
                  <a:gd name="connsiteX653" fmla="*/ 665162 w 2138362"/>
                  <a:gd name="connsiteY653" fmla="*/ 554037 h 1110643"/>
                  <a:gd name="connsiteX654" fmla="*/ 660400 w 2138362"/>
                  <a:gd name="connsiteY654" fmla="*/ 552450 h 1110643"/>
                  <a:gd name="connsiteX655" fmla="*/ 655637 w 2138362"/>
                  <a:gd name="connsiteY655" fmla="*/ 549275 h 1110643"/>
                  <a:gd name="connsiteX656" fmla="*/ 631825 w 2138362"/>
                  <a:gd name="connsiteY656" fmla="*/ 542925 h 1110643"/>
                  <a:gd name="connsiteX657" fmla="*/ 609600 w 2138362"/>
                  <a:gd name="connsiteY657" fmla="*/ 547687 h 1110643"/>
                  <a:gd name="connsiteX658" fmla="*/ 595312 w 2138362"/>
                  <a:gd name="connsiteY658" fmla="*/ 550862 h 1110643"/>
                  <a:gd name="connsiteX659" fmla="*/ 555625 w 2138362"/>
                  <a:gd name="connsiteY659" fmla="*/ 557212 h 1110643"/>
                  <a:gd name="connsiteX660" fmla="*/ 544512 w 2138362"/>
                  <a:gd name="connsiteY660" fmla="*/ 560387 h 1110643"/>
                  <a:gd name="connsiteX661" fmla="*/ 539750 w 2138362"/>
                  <a:gd name="connsiteY661" fmla="*/ 561975 h 1110643"/>
                  <a:gd name="connsiteX662" fmla="*/ 534987 w 2138362"/>
                  <a:gd name="connsiteY662" fmla="*/ 565150 h 1110643"/>
                  <a:gd name="connsiteX663" fmla="*/ 525462 w 2138362"/>
                  <a:gd name="connsiteY663" fmla="*/ 566737 h 1110643"/>
                  <a:gd name="connsiteX664" fmla="*/ 482600 w 2138362"/>
                  <a:gd name="connsiteY664" fmla="*/ 563562 h 1110643"/>
                  <a:gd name="connsiteX665" fmla="*/ 460375 w 2138362"/>
                  <a:gd name="connsiteY665" fmla="*/ 558800 h 1110643"/>
                  <a:gd name="connsiteX666" fmla="*/ 450850 w 2138362"/>
                  <a:gd name="connsiteY666" fmla="*/ 565150 h 1110643"/>
                  <a:gd name="connsiteX667" fmla="*/ 447675 w 2138362"/>
                  <a:gd name="connsiteY667" fmla="*/ 569912 h 1110643"/>
                  <a:gd name="connsiteX668" fmla="*/ 436562 w 2138362"/>
                  <a:gd name="connsiteY668" fmla="*/ 577850 h 1110643"/>
                  <a:gd name="connsiteX669" fmla="*/ 430212 w 2138362"/>
                  <a:gd name="connsiteY669" fmla="*/ 582612 h 1110643"/>
                  <a:gd name="connsiteX670" fmla="*/ 419100 w 2138362"/>
                  <a:gd name="connsiteY670" fmla="*/ 592137 h 1110643"/>
                  <a:gd name="connsiteX671" fmla="*/ 414337 w 2138362"/>
                  <a:gd name="connsiteY671" fmla="*/ 596900 h 1110643"/>
                  <a:gd name="connsiteX672" fmla="*/ 400050 w 2138362"/>
                  <a:gd name="connsiteY672" fmla="*/ 601662 h 1110643"/>
                  <a:gd name="connsiteX673" fmla="*/ 395287 w 2138362"/>
                  <a:gd name="connsiteY673" fmla="*/ 604837 h 1110643"/>
                  <a:gd name="connsiteX674" fmla="*/ 387350 w 2138362"/>
                  <a:gd name="connsiteY674" fmla="*/ 614362 h 1110643"/>
                  <a:gd name="connsiteX675" fmla="*/ 384175 w 2138362"/>
                  <a:gd name="connsiteY675" fmla="*/ 620712 h 1110643"/>
                  <a:gd name="connsiteX676" fmla="*/ 385762 w 2138362"/>
                  <a:gd name="connsiteY676" fmla="*/ 636587 h 1110643"/>
                  <a:gd name="connsiteX677" fmla="*/ 388937 w 2138362"/>
                  <a:gd name="connsiteY677" fmla="*/ 641350 h 1110643"/>
                  <a:gd name="connsiteX678" fmla="*/ 385762 w 2138362"/>
                  <a:gd name="connsiteY678" fmla="*/ 657225 h 1110643"/>
                  <a:gd name="connsiteX679" fmla="*/ 381000 w 2138362"/>
                  <a:gd name="connsiteY679" fmla="*/ 668337 h 1110643"/>
                  <a:gd name="connsiteX680" fmla="*/ 339725 w 2138362"/>
                  <a:gd name="connsiteY680" fmla="*/ 669925 h 1110643"/>
                  <a:gd name="connsiteX681" fmla="*/ 325437 w 2138362"/>
                  <a:gd name="connsiteY681" fmla="*/ 677862 h 1110643"/>
                  <a:gd name="connsiteX682" fmla="*/ 320675 w 2138362"/>
                  <a:gd name="connsiteY682" fmla="*/ 682625 h 1110643"/>
                  <a:gd name="connsiteX683" fmla="*/ 315912 w 2138362"/>
                  <a:gd name="connsiteY683" fmla="*/ 684212 h 1110643"/>
                  <a:gd name="connsiteX684" fmla="*/ 309562 w 2138362"/>
                  <a:gd name="connsiteY684" fmla="*/ 688975 h 1110643"/>
                  <a:gd name="connsiteX685" fmla="*/ 307975 w 2138362"/>
                  <a:gd name="connsiteY685" fmla="*/ 693737 h 1110643"/>
                  <a:gd name="connsiteX686" fmla="*/ 298450 w 2138362"/>
                  <a:gd name="connsiteY686" fmla="*/ 700087 h 1110643"/>
                  <a:gd name="connsiteX687" fmla="*/ 293687 w 2138362"/>
                  <a:gd name="connsiteY687" fmla="*/ 703262 h 1110643"/>
                  <a:gd name="connsiteX688" fmla="*/ 284162 w 2138362"/>
                  <a:gd name="connsiteY688" fmla="*/ 708025 h 1110643"/>
                  <a:gd name="connsiteX689" fmla="*/ 274637 w 2138362"/>
                  <a:gd name="connsiteY689" fmla="*/ 714375 h 1110643"/>
                  <a:gd name="connsiteX690" fmla="*/ 263525 w 2138362"/>
                  <a:gd name="connsiteY690" fmla="*/ 720725 h 1110643"/>
                  <a:gd name="connsiteX691" fmla="*/ 258762 w 2138362"/>
                  <a:gd name="connsiteY691" fmla="*/ 723900 h 1110643"/>
                  <a:gd name="connsiteX692" fmla="*/ 241300 w 2138362"/>
                  <a:gd name="connsiteY692" fmla="*/ 727075 h 1110643"/>
                  <a:gd name="connsiteX693" fmla="*/ 227012 w 2138362"/>
                  <a:gd name="connsiteY693" fmla="*/ 731837 h 1110643"/>
                  <a:gd name="connsiteX694" fmla="*/ 217487 w 2138362"/>
                  <a:gd name="connsiteY694" fmla="*/ 735012 h 1110643"/>
                  <a:gd name="connsiteX695" fmla="*/ 207962 w 2138362"/>
                  <a:gd name="connsiteY695" fmla="*/ 736600 h 1110643"/>
                  <a:gd name="connsiteX696" fmla="*/ 196850 w 2138362"/>
                  <a:gd name="connsiteY696" fmla="*/ 741362 h 1110643"/>
                  <a:gd name="connsiteX697" fmla="*/ 188912 w 2138362"/>
                  <a:gd name="connsiteY697" fmla="*/ 744537 h 1110643"/>
                  <a:gd name="connsiteX698" fmla="*/ 182562 w 2138362"/>
                  <a:gd name="connsiteY698" fmla="*/ 746125 h 1110643"/>
                  <a:gd name="connsiteX699" fmla="*/ 177800 w 2138362"/>
                  <a:gd name="connsiteY699" fmla="*/ 749300 h 1110643"/>
                  <a:gd name="connsiteX700" fmla="*/ 173037 w 2138362"/>
                  <a:gd name="connsiteY700" fmla="*/ 750887 h 1110643"/>
                  <a:gd name="connsiteX701" fmla="*/ 166687 w 2138362"/>
                  <a:gd name="connsiteY701" fmla="*/ 755650 h 1110643"/>
                  <a:gd name="connsiteX702" fmla="*/ 155575 w 2138362"/>
                  <a:gd name="connsiteY702" fmla="*/ 757237 h 1110643"/>
                  <a:gd name="connsiteX703" fmla="*/ 134937 w 2138362"/>
                  <a:gd name="connsiteY703" fmla="*/ 763587 h 1110643"/>
                  <a:gd name="connsiteX704" fmla="*/ 104775 w 2138362"/>
                  <a:gd name="connsiteY704" fmla="*/ 765175 h 1110643"/>
                  <a:gd name="connsiteX705" fmla="*/ 88900 w 2138362"/>
                  <a:gd name="connsiteY705" fmla="*/ 766762 h 1110643"/>
                  <a:gd name="connsiteX706" fmla="*/ 73025 w 2138362"/>
                  <a:gd name="connsiteY706" fmla="*/ 771525 h 1110643"/>
                  <a:gd name="connsiteX707" fmla="*/ 68262 w 2138362"/>
                  <a:gd name="connsiteY707" fmla="*/ 774700 h 1110643"/>
                  <a:gd name="connsiteX708" fmla="*/ 53975 w 2138362"/>
                  <a:gd name="connsiteY708" fmla="*/ 779462 h 1110643"/>
                  <a:gd name="connsiteX709" fmla="*/ 42862 w 2138362"/>
                  <a:gd name="connsiteY709" fmla="*/ 781050 h 1110643"/>
                  <a:gd name="connsiteX710" fmla="*/ 34925 w 2138362"/>
                  <a:gd name="connsiteY710" fmla="*/ 782637 h 1110643"/>
                  <a:gd name="connsiteX711" fmla="*/ 12700 w 2138362"/>
                  <a:gd name="connsiteY711" fmla="*/ 785812 h 1110643"/>
                  <a:gd name="connsiteX712" fmla="*/ 9525 w 2138362"/>
                  <a:gd name="connsiteY71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63750 w 2138362"/>
                  <a:gd name="connsiteY253" fmla="*/ 407987 h 1110643"/>
                  <a:gd name="connsiteX254" fmla="*/ 2075180 w 2138362"/>
                  <a:gd name="connsiteY254" fmla="*/ 431482 h 1110643"/>
                  <a:gd name="connsiteX255" fmla="*/ 2049462 w 2138362"/>
                  <a:gd name="connsiteY255" fmla="*/ 453072 h 1110643"/>
                  <a:gd name="connsiteX256" fmla="*/ 2050097 w 2138362"/>
                  <a:gd name="connsiteY256" fmla="*/ 468629 h 1110643"/>
                  <a:gd name="connsiteX257" fmla="*/ 2030412 w 2138362"/>
                  <a:gd name="connsiteY257" fmla="*/ 452437 h 1110643"/>
                  <a:gd name="connsiteX258" fmla="*/ 2037398 w 2138362"/>
                  <a:gd name="connsiteY258" fmla="*/ 485457 h 1110643"/>
                  <a:gd name="connsiteX259" fmla="*/ 2020887 w 2138362"/>
                  <a:gd name="connsiteY259" fmla="*/ 471487 h 1110643"/>
                  <a:gd name="connsiteX260" fmla="*/ 2014537 w 2138362"/>
                  <a:gd name="connsiteY260" fmla="*/ 479425 h 1110643"/>
                  <a:gd name="connsiteX261" fmla="*/ 2011362 w 2138362"/>
                  <a:gd name="connsiteY261" fmla="*/ 485775 h 1110643"/>
                  <a:gd name="connsiteX262" fmla="*/ 2005012 w 2138362"/>
                  <a:gd name="connsiteY262" fmla="*/ 496887 h 1110643"/>
                  <a:gd name="connsiteX263" fmla="*/ 1997075 w 2138362"/>
                  <a:gd name="connsiteY263" fmla="*/ 503237 h 1110643"/>
                  <a:gd name="connsiteX264" fmla="*/ 1990725 w 2138362"/>
                  <a:gd name="connsiteY264" fmla="*/ 517525 h 1110643"/>
                  <a:gd name="connsiteX265" fmla="*/ 1989137 w 2138362"/>
                  <a:gd name="connsiteY265" fmla="*/ 522287 h 1110643"/>
                  <a:gd name="connsiteX266" fmla="*/ 1981200 w 2138362"/>
                  <a:gd name="connsiteY266" fmla="*/ 531812 h 1110643"/>
                  <a:gd name="connsiteX267" fmla="*/ 1979612 w 2138362"/>
                  <a:gd name="connsiteY267" fmla="*/ 536575 h 1110643"/>
                  <a:gd name="connsiteX268" fmla="*/ 1971675 w 2138362"/>
                  <a:gd name="connsiteY268" fmla="*/ 546100 h 1110643"/>
                  <a:gd name="connsiteX269" fmla="*/ 1970087 w 2138362"/>
                  <a:gd name="connsiteY269" fmla="*/ 550862 h 1110643"/>
                  <a:gd name="connsiteX270" fmla="*/ 1966912 w 2138362"/>
                  <a:gd name="connsiteY270" fmla="*/ 555625 h 1110643"/>
                  <a:gd name="connsiteX271" fmla="*/ 1962150 w 2138362"/>
                  <a:gd name="connsiteY271" fmla="*/ 566737 h 1110643"/>
                  <a:gd name="connsiteX272" fmla="*/ 1955800 w 2138362"/>
                  <a:gd name="connsiteY272" fmla="*/ 574675 h 1110643"/>
                  <a:gd name="connsiteX273" fmla="*/ 1944687 w 2138362"/>
                  <a:gd name="connsiteY273" fmla="*/ 588962 h 1110643"/>
                  <a:gd name="connsiteX274" fmla="*/ 1938337 w 2138362"/>
                  <a:gd name="connsiteY274" fmla="*/ 598487 h 1110643"/>
                  <a:gd name="connsiteX275" fmla="*/ 1936750 w 2138362"/>
                  <a:gd name="connsiteY275" fmla="*/ 603250 h 1110643"/>
                  <a:gd name="connsiteX276" fmla="*/ 1928812 w 2138362"/>
                  <a:gd name="connsiteY276" fmla="*/ 612775 h 1110643"/>
                  <a:gd name="connsiteX277" fmla="*/ 1922462 w 2138362"/>
                  <a:gd name="connsiteY277" fmla="*/ 627062 h 1110643"/>
                  <a:gd name="connsiteX278" fmla="*/ 1917700 w 2138362"/>
                  <a:gd name="connsiteY278" fmla="*/ 623887 h 1110643"/>
                  <a:gd name="connsiteX279" fmla="*/ 1916112 w 2138362"/>
                  <a:gd name="connsiteY279" fmla="*/ 619125 h 1110643"/>
                  <a:gd name="connsiteX280" fmla="*/ 1920875 w 2138362"/>
                  <a:gd name="connsiteY280" fmla="*/ 623887 h 1110643"/>
                  <a:gd name="connsiteX281" fmla="*/ 1922462 w 2138362"/>
                  <a:gd name="connsiteY281" fmla="*/ 628650 h 1110643"/>
                  <a:gd name="connsiteX282" fmla="*/ 1925637 w 2138362"/>
                  <a:gd name="connsiteY282" fmla="*/ 636587 h 1110643"/>
                  <a:gd name="connsiteX283" fmla="*/ 1924050 w 2138362"/>
                  <a:gd name="connsiteY283" fmla="*/ 660400 h 1110643"/>
                  <a:gd name="connsiteX284" fmla="*/ 1919287 w 2138362"/>
                  <a:gd name="connsiteY284" fmla="*/ 685800 h 1110643"/>
                  <a:gd name="connsiteX285" fmla="*/ 1916112 w 2138362"/>
                  <a:gd name="connsiteY285" fmla="*/ 700087 h 1110643"/>
                  <a:gd name="connsiteX286" fmla="*/ 1903412 w 2138362"/>
                  <a:gd name="connsiteY286" fmla="*/ 711200 h 1110643"/>
                  <a:gd name="connsiteX287" fmla="*/ 1897062 w 2138362"/>
                  <a:gd name="connsiteY287" fmla="*/ 712787 h 1110643"/>
                  <a:gd name="connsiteX288" fmla="*/ 1887537 w 2138362"/>
                  <a:gd name="connsiteY288" fmla="*/ 720725 h 1110643"/>
                  <a:gd name="connsiteX289" fmla="*/ 1881187 w 2138362"/>
                  <a:gd name="connsiteY289" fmla="*/ 723900 h 1110643"/>
                  <a:gd name="connsiteX290" fmla="*/ 1876425 w 2138362"/>
                  <a:gd name="connsiteY290" fmla="*/ 728662 h 1110643"/>
                  <a:gd name="connsiteX291" fmla="*/ 1865312 w 2138362"/>
                  <a:gd name="connsiteY291" fmla="*/ 733425 h 1110643"/>
                  <a:gd name="connsiteX292" fmla="*/ 1855787 w 2138362"/>
                  <a:gd name="connsiteY292" fmla="*/ 738187 h 1110643"/>
                  <a:gd name="connsiteX293" fmla="*/ 1844675 w 2138362"/>
                  <a:gd name="connsiteY293" fmla="*/ 741362 h 1110643"/>
                  <a:gd name="connsiteX294" fmla="*/ 1835150 w 2138362"/>
                  <a:gd name="connsiteY294" fmla="*/ 744537 h 1110643"/>
                  <a:gd name="connsiteX295" fmla="*/ 1828800 w 2138362"/>
                  <a:gd name="connsiteY295" fmla="*/ 754062 h 1110643"/>
                  <a:gd name="connsiteX296" fmla="*/ 1827212 w 2138362"/>
                  <a:gd name="connsiteY296" fmla="*/ 760412 h 1110643"/>
                  <a:gd name="connsiteX297" fmla="*/ 1824037 w 2138362"/>
                  <a:gd name="connsiteY297" fmla="*/ 765175 h 1110643"/>
                  <a:gd name="connsiteX298" fmla="*/ 1825625 w 2138362"/>
                  <a:gd name="connsiteY298" fmla="*/ 804862 h 1110643"/>
                  <a:gd name="connsiteX299" fmla="*/ 1827212 w 2138362"/>
                  <a:gd name="connsiteY299" fmla="*/ 811212 h 1110643"/>
                  <a:gd name="connsiteX300" fmla="*/ 1831975 w 2138362"/>
                  <a:gd name="connsiteY300" fmla="*/ 815975 h 1110643"/>
                  <a:gd name="connsiteX301" fmla="*/ 1836737 w 2138362"/>
                  <a:gd name="connsiteY301" fmla="*/ 825500 h 1110643"/>
                  <a:gd name="connsiteX302" fmla="*/ 1841500 w 2138362"/>
                  <a:gd name="connsiteY302" fmla="*/ 830262 h 1110643"/>
                  <a:gd name="connsiteX303" fmla="*/ 1846262 w 2138362"/>
                  <a:gd name="connsiteY303" fmla="*/ 836612 h 1110643"/>
                  <a:gd name="connsiteX304" fmla="*/ 1851025 w 2138362"/>
                  <a:gd name="connsiteY304" fmla="*/ 839787 h 1110643"/>
                  <a:gd name="connsiteX305" fmla="*/ 1860550 w 2138362"/>
                  <a:gd name="connsiteY305" fmla="*/ 847725 h 1110643"/>
                  <a:gd name="connsiteX306" fmla="*/ 1866900 w 2138362"/>
                  <a:gd name="connsiteY306" fmla="*/ 858837 h 1110643"/>
                  <a:gd name="connsiteX307" fmla="*/ 1868487 w 2138362"/>
                  <a:gd name="connsiteY307" fmla="*/ 863600 h 1110643"/>
                  <a:gd name="connsiteX308" fmla="*/ 1876425 w 2138362"/>
                  <a:gd name="connsiteY308" fmla="*/ 873125 h 1110643"/>
                  <a:gd name="connsiteX309" fmla="*/ 1887537 w 2138362"/>
                  <a:gd name="connsiteY309" fmla="*/ 887412 h 1110643"/>
                  <a:gd name="connsiteX310" fmla="*/ 1901825 w 2138362"/>
                  <a:gd name="connsiteY310" fmla="*/ 898525 h 1110643"/>
                  <a:gd name="connsiteX311" fmla="*/ 1906587 w 2138362"/>
                  <a:gd name="connsiteY311" fmla="*/ 900112 h 1110643"/>
                  <a:gd name="connsiteX312" fmla="*/ 1911350 w 2138362"/>
                  <a:gd name="connsiteY312" fmla="*/ 904875 h 1110643"/>
                  <a:gd name="connsiteX313" fmla="*/ 1914525 w 2138362"/>
                  <a:gd name="connsiteY313" fmla="*/ 909637 h 1110643"/>
                  <a:gd name="connsiteX314" fmla="*/ 1922462 w 2138362"/>
                  <a:gd name="connsiteY314" fmla="*/ 912812 h 1110643"/>
                  <a:gd name="connsiteX315" fmla="*/ 1931987 w 2138362"/>
                  <a:gd name="connsiteY315" fmla="*/ 915987 h 1110643"/>
                  <a:gd name="connsiteX316" fmla="*/ 1943100 w 2138362"/>
                  <a:gd name="connsiteY316" fmla="*/ 920750 h 1110643"/>
                  <a:gd name="connsiteX317" fmla="*/ 1951037 w 2138362"/>
                  <a:gd name="connsiteY317" fmla="*/ 925512 h 1110643"/>
                  <a:gd name="connsiteX318" fmla="*/ 1957387 w 2138362"/>
                  <a:gd name="connsiteY318" fmla="*/ 928687 h 1110643"/>
                  <a:gd name="connsiteX319" fmla="*/ 1968500 w 2138362"/>
                  <a:gd name="connsiteY319" fmla="*/ 935037 h 1110643"/>
                  <a:gd name="connsiteX320" fmla="*/ 1993900 w 2138362"/>
                  <a:gd name="connsiteY320" fmla="*/ 942975 h 1110643"/>
                  <a:gd name="connsiteX321" fmla="*/ 1998662 w 2138362"/>
                  <a:gd name="connsiteY321" fmla="*/ 946150 h 1110643"/>
                  <a:gd name="connsiteX322" fmla="*/ 2014537 w 2138362"/>
                  <a:gd name="connsiteY322" fmla="*/ 952500 h 1110643"/>
                  <a:gd name="connsiteX323" fmla="*/ 2024062 w 2138362"/>
                  <a:gd name="connsiteY323" fmla="*/ 958850 h 1110643"/>
                  <a:gd name="connsiteX324" fmla="*/ 2032000 w 2138362"/>
                  <a:gd name="connsiteY324" fmla="*/ 973137 h 1110643"/>
                  <a:gd name="connsiteX325" fmla="*/ 2036762 w 2138362"/>
                  <a:gd name="connsiteY325" fmla="*/ 974725 h 1110643"/>
                  <a:gd name="connsiteX326" fmla="*/ 2051050 w 2138362"/>
                  <a:gd name="connsiteY326" fmla="*/ 985837 h 1110643"/>
                  <a:gd name="connsiteX327" fmla="*/ 2049462 w 2138362"/>
                  <a:gd name="connsiteY327" fmla="*/ 990600 h 1110643"/>
                  <a:gd name="connsiteX328" fmla="*/ 2046287 w 2138362"/>
                  <a:gd name="connsiteY328" fmla="*/ 995362 h 1110643"/>
                  <a:gd name="connsiteX329" fmla="*/ 2039937 w 2138362"/>
                  <a:gd name="connsiteY329" fmla="*/ 1006475 h 1110643"/>
                  <a:gd name="connsiteX330" fmla="*/ 2038350 w 2138362"/>
                  <a:gd name="connsiteY330" fmla="*/ 1014412 h 1110643"/>
                  <a:gd name="connsiteX331" fmla="*/ 2028825 w 2138362"/>
                  <a:gd name="connsiteY331" fmla="*/ 1020762 h 1110643"/>
                  <a:gd name="connsiteX332" fmla="*/ 2024062 w 2138362"/>
                  <a:gd name="connsiteY332" fmla="*/ 1025525 h 1110643"/>
                  <a:gd name="connsiteX333" fmla="*/ 2019300 w 2138362"/>
                  <a:gd name="connsiteY333" fmla="*/ 1028700 h 1110643"/>
                  <a:gd name="connsiteX334" fmla="*/ 2009775 w 2138362"/>
                  <a:gd name="connsiteY334" fmla="*/ 1039812 h 1110643"/>
                  <a:gd name="connsiteX335" fmla="*/ 2005012 w 2138362"/>
                  <a:gd name="connsiteY335" fmla="*/ 1041400 h 1110643"/>
                  <a:gd name="connsiteX336" fmla="*/ 1995487 w 2138362"/>
                  <a:gd name="connsiteY336" fmla="*/ 1050925 h 1110643"/>
                  <a:gd name="connsiteX337" fmla="*/ 1990725 w 2138362"/>
                  <a:gd name="connsiteY337" fmla="*/ 1054100 h 1110643"/>
                  <a:gd name="connsiteX338" fmla="*/ 1987550 w 2138362"/>
                  <a:gd name="connsiteY338" fmla="*/ 1058862 h 1110643"/>
                  <a:gd name="connsiteX339" fmla="*/ 1974850 w 2138362"/>
                  <a:gd name="connsiteY339" fmla="*/ 1069975 h 1110643"/>
                  <a:gd name="connsiteX340" fmla="*/ 1958975 w 2138362"/>
                  <a:gd name="connsiteY340" fmla="*/ 1082675 h 1110643"/>
                  <a:gd name="connsiteX341" fmla="*/ 1954212 w 2138362"/>
                  <a:gd name="connsiteY341" fmla="*/ 1087437 h 1110643"/>
                  <a:gd name="connsiteX342" fmla="*/ 1943100 w 2138362"/>
                  <a:gd name="connsiteY342" fmla="*/ 1092200 h 1110643"/>
                  <a:gd name="connsiteX343" fmla="*/ 1931987 w 2138362"/>
                  <a:gd name="connsiteY343" fmla="*/ 1098550 h 1110643"/>
                  <a:gd name="connsiteX344" fmla="*/ 1927225 w 2138362"/>
                  <a:gd name="connsiteY344" fmla="*/ 1101725 h 1110643"/>
                  <a:gd name="connsiteX345" fmla="*/ 1922462 w 2138362"/>
                  <a:gd name="connsiteY345" fmla="*/ 1103312 h 1110643"/>
                  <a:gd name="connsiteX346" fmla="*/ 1900237 w 2138362"/>
                  <a:gd name="connsiteY346" fmla="*/ 1106487 h 1110643"/>
                  <a:gd name="connsiteX347" fmla="*/ 1878012 w 2138362"/>
                  <a:gd name="connsiteY347" fmla="*/ 1108075 h 1110643"/>
                  <a:gd name="connsiteX348" fmla="*/ 1866900 w 2138362"/>
                  <a:gd name="connsiteY348" fmla="*/ 1104900 h 1110643"/>
                  <a:gd name="connsiteX349" fmla="*/ 1860550 w 2138362"/>
                  <a:gd name="connsiteY349" fmla="*/ 1103312 h 1110643"/>
                  <a:gd name="connsiteX350" fmla="*/ 1852612 w 2138362"/>
                  <a:gd name="connsiteY350" fmla="*/ 1100137 h 1110643"/>
                  <a:gd name="connsiteX351" fmla="*/ 1844675 w 2138362"/>
                  <a:gd name="connsiteY351" fmla="*/ 1098550 h 1110643"/>
                  <a:gd name="connsiteX352" fmla="*/ 1825625 w 2138362"/>
                  <a:gd name="connsiteY352" fmla="*/ 1093787 h 1110643"/>
                  <a:gd name="connsiteX353" fmla="*/ 1816100 w 2138362"/>
                  <a:gd name="connsiteY353" fmla="*/ 1090612 h 1110643"/>
                  <a:gd name="connsiteX354" fmla="*/ 1790700 w 2138362"/>
                  <a:gd name="connsiteY354" fmla="*/ 1089025 h 1110643"/>
                  <a:gd name="connsiteX355" fmla="*/ 1776412 w 2138362"/>
                  <a:gd name="connsiteY355" fmla="*/ 1087437 h 1110643"/>
                  <a:gd name="connsiteX356" fmla="*/ 1779587 w 2138362"/>
                  <a:gd name="connsiteY356" fmla="*/ 1074737 h 1110643"/>
                  <a:gd name="connsiteX357" fmla="*/ 1787525 w 2138362"/>
                  <a:gd name="connsiteY357" fmla="*/ 1060450 h 1110643"/>
                  <a:gd name="connsiteX358" fmla="*/ 1793875 w 2138362"/>
                  <a:gd name="connsiteY358" fmla="*/ 1049337 h 1110643"/>
                  <a:gd name="connsiteX359" fmla="*/ 1785937 w 2138362"/>
                  <a:gd name="connsiteY359" fmla="*/ 1020762 h 1110643"/>
                  <a:gd name="connsiteX360" fmla="*/ 1774825 w 2138362"/>
                  <a:gd name="connsiteY360" fmla="*/ 1009650 h 1110643"/>
                  <a:gd name="connsiteX361" fmla="*/ 1763712 w 2138362"/>
                  <a:gd name="connsiteY361" fmla="*/ 1001712 h 1110643"/>
                  <a:gd name="connsiteX362" fmla="*/ 1758950 w 2138362"/>
                  <a:gd name="connsiteY362" fmla="*/ 998537 h 1110643"/>
                  <a:gd name="connsiteX363" fmla="*/ 1754187 w 2138362"/>
                  <a:gd name="connsiteY363" fmla="*/ 993775 h 1110643"/>
                  <a:gd name="connsiteX364" fmla="*/ 1749425 w 2138362"/>
                  <a:gd name="connsiteY364" fmla="*/ 992187 h 1110643"/>
                  <a:gd name="connsiteX365" fmla="*/ 1731962 w 2138362"/>
                  <a:gd name="connsiteY365" fmla="*/ 987425 h 1110643"/>
                  <a:gd name="connsiteX366" fmla="*/ 1655762 w 2138362"/>
                  <a:gd name="connsiteY366" fmla="*/ 996950 h 1110643"/>
                  <a:gd name="connsiteX367" fmla="*/ 1651000 w 2138362"/>
                  <a:gd name="connsiteY367" fmla="*/ 1001712 h 1110643"/>
                  <a:gd name="connsiteX368" fmla="*/ 1644650 w 2138362"/>
                  <a:gd name="connsiteY368" fmla="*/ 1006475 h 1110643"/>
                  <a:gd name="connsiteX369" fmla="*/ 1643062 w 2138362"/>
                  <a:gd name="connsiteY369" fmla="*/ 1011237 h 1110643"/>
                  <a:gd name="connsiteX370" fmla="*/ 1638300 w 2138362"/>
                  <a:gd name="connsiteY370" fmla="*/ 1016000 h 1110643"/>
                  <a:gd name="connsiteX371" fmla="*/ 1633537 w 2138362"/>
                  <a:gd name="connsiteY371" fmla="*/ 1022350 h 1110643"/>
                  <a:gd name="connsiteX372" fmla="*/ 1631950 w 2138362"/>
                  <a:gd name="connsiteY372" fmla="*/ 1027112 h 1110643"/>
                  <a:gd name="connsiteX373" fmla="*/ 1628775 w 2138362"/>
                  <a:gd name="connsiteY373" fmla="*/ 1033462 h 1110643"/>
                  <a:gd name="connsiteX374" fmla="*/ 1624012 w 2138362"/>
                  <a:gd name="connsiteY374" fmla="*/ 1044575 h 1110643"/>
                  <a:gd name="connsiteX375" fmla="*/ 1620837 w 2138362"/>
                  <a:gd name="connsiteY375" fmla="*/ 1058862 h 1110643"/>
                  <a:gd name="connsiteX376" fmla="*/ 1617662 w 2138362"/>
                  <a:gd name="connsiteY376" fmla="*/ 1063625 h 1110643"/>
                  <a:gd name="connsiteX377" fmla="*/ 1595437 w 2138362"/>
                  <a:gd name="connsiteY377" fmla="*/ 1063625 h 1110643"/>
                  <a:gd name="connsiteX378" fmla="*/ 1560512 w 2138362"/>
                  <a:gd name="connsiteY378" fmla="*/ 1060450 h 1110643"/>
                  <a:gd name="connsiteX379" fmla="*/ 1550987 w 2138362"/>
                  <a:gd name="connsiteY379" fmla="*/ 1057275 h 1110643"/>
                  <a:gd name="connsiteX380" fmla="*/ 1527175 w 2138362"/>
                  <a:gd name="connsiteY380" fmla="*/ 1054100 h 1110643"/>
                  <a:gd name="connsiteX381" fmla="*/ 1490662 w 2138362"/>
                  <a:gd name="connsiteY381" fmla="*/ 1047750 h 1110643"/>
                  <a:gd name="connsiteX382" fmla="*/ 1481137 w 2138362"/>
                  <a:gd name="connsiteY382" fmla="*/ 1042987 h 1110643"/>
                  <a:gd name="connsiteX383" fmla="*/ 1457325 w 2138362"/>
                  <a:gd name="connsiteY383" fmla="*/ 1038225 h 1110643"/>
                  <a:gd name="connsiteX384" fmla="*/ 1435100 w 2138362"/>
                  <a:gd name="connsiteY384" fmla="*/ 1033462 h 1110643"/>
                  <a:gd name="connsiteX385" fmla="*/ 1411287 w 2138362"/>
                  <a:gd name="connsiteY385" fmla="*/ 1028700 h 1110643"/>
                  <a:gd name="connsiteX386" fmla="*/ 1400175 w 2138362"/>
                  <a:gd name="connsiteY386" fmla="*/ 1023937 h 1110643"/>
                  <a:gd name="connsiteX387" fmla="*/ 1392237 w 2138362"/>
                  <a:gd name="connsiteY387" fmla="*/ 1022350 h 1110643"/>
                  <a:gd name="connsiteX388" fmla="*/ 1377950 w 2138362"/>
                  <a:gd name="connsiteY388" fmla="*/ 1014412 h 1110643"/>
                  <a:gd name="connsiteX389" fmla="*/ 1368425 w 2138362"/>
                  <a:gd name="connsiteY389" fmla="*/ 1008062 h 1110643"/>
                  <a:gd name="connsiteX390" fmla="*/ 1352550 w 2138362"/>
                  <a:gd name="connsiteY390" fmla="*/ 993775 h 1110643"/>
                  <a:gd name="connsiteX391" fmla="*/ 1347787 w 2138362"/>
                  <a:gd name="connsiteY391" fmla="*/ 989012 h 1110643"/>
                  <a:gd name="connsiteX392" fmla="*/ 1343025 w 2138362"/>
                  <a:gd name="connsiteY392" fmla="*/ 984250 h 1110643"/>
                  <a:gd name="connsiteX393" fmla="*/ 1341437 w 2138362"/>
                  <a:gd name="connsiteY393" fmla="*/ 977900 h 1110643"/>
                  <a:gd name="connsiteX394" fmla="*/ 1339850 w 2138362"/>
                  <a:gd name="connsiteY394" fmla="*/ 954087 h 1110643"/>
                  <a:gd name="connsiteX395" fmla="*/ 1349375 w 2138362"/>
                  <a:gd name="connsiteY395" fmla="*/ 950912 h 1110643"/>
                  <a:gd name="connsiteX396" fmla="*/ 1366837 w 2138362"/>
                  <a:gd name="connsiteY396" fmla="*/ 952500 h 1110643"/>
                  <a:gd name="connsiteX397" fmla="*/ 1370012 w 2138362"/>
                  <a:gd name="connsiteY397" fmla="*/ 957262 h 1110643"/>
                  <a:gd name="connsiteX398" fmla="*/ 1381125 w 2138362"/>
                  <a:gd name="connsiteY398" fmla="*/ 962025 h 1110643"/>
                  <a:gd name="connsiteX399" fmla="*/ 1392237 w 2138362"/>
                  <a:gd name="connsiteY399" fmla="*/ 958850 h 1110643"/>
                  <a:gd name="connsiteX400" fmla="*/ 1401762 w 2138362"/>
                  <a:gd name="connsiteY400" fmla="*/ 947737 h 1110643"/>
                  <a:gd name="connsiteX401" fmla="*/ 1406525 w 2138362"/>
                  <a:gd name="connsiteY401" fmla="*/ 942975 h 1110643"/>
                  <a:gd name="connsiteX402" fmla="*/ 1409700 w 2138362"/>
                  <a:gd name="connsiteY402" fmla="*/ 938212 h 1110643"/>
                  <a:gd name="connsiteX403" fmla="*/ 1414462 w 2138362"/>
                  <a:gd name="connsiteY403" fmla="*/ 931862 h 1110643"/>
                  <a:gd name="connsiteX404" fmla="*/ 1409700 w 2138362"/>
                  <a:gd name="connsiteY404" fmla="*/ 904875 h 1110643"/>
                  <a:gd name="connsiteX405" fmla="*/ 1408112 w 2138362"/>
                  <a:gd name="connsiteY405" fmla="*/ 900112 h 1110643"/>
                  <a:gd name="connsiteX406" fmla="*/ 1404937 w 2138362"/>
                  <a:gd name="connsiteY406" fmla="*/ 893762 h 1110643"/>
                  <a:gd name="connsiteX407" fmla="*/ 1400175 w 2138362"/>
                  <a:gd name="connsiteY407" fmla="*/ 879475 h 1110643"/>
                  <a:gd name="connsiteX408" fmla="*/ 1398587 w 2138362"/>
                  <a:gd name="connsiteY408" fmla="*/ 855662 h 1110643"/>
                  <a:gd name="connsiteX409" fmla="*/ 1393825 w 2138362"/>
                  <a:gd name="connsiteY409" fmla="*/ 852487 h 1110643"/>
                  <a:gd name="connsiteX410" fmla="*/ 1398587 w 2138362"/>
                  <a:gd name="connsiteY410" fmla="*/ 847725 h 1110643"/>
                  <a:gd name="connsiteX411" fmla="*/ 1406525 w 2138362"/>
                  <a:gd name="connsiteY411" fmla="*/ 838200 h 1110643"/>
                  <a:gd name="connsiteX412" fmla="*/ 1409700 w 2138362"/>
                  <a:gd name="connsiteY412" fmla="*/ 828675 h 1110643"/>
                  <a:gd name="connsiteX413" fmla="*/ 1419225 w 2138362"/>
                  <a:gd name="connsiteY413" fmla="*/ 819150 h 1110643"/>
                  <a:gd name="connsiteX414" fmla="*/ 1423987 w 2138362"/>
                  <a:gd name="connsiteY414" fmla="*/ 820737 h 1110643"/>
                  <a:gd name="connsiteX415" fmla="*/ 1425575 w 2138362"/>
                  <a:gd name="connsiteY415" fmla="*/ 830262 h 1110643"/>
                  <a:gd name="connsiteX416" fmla="*/ 1428750 w 2138362"/>
                  <a:gd name="connsiteY416" fmla="*/ 838200 h 1110643"/>
                  <a:gd name="connsiteX417" fmla="*/ 1430337 w 2138362"/>
                  <a:gd name="connsiteY417" fmla="*/ 846137 h 1110643"/>
                  <a:gd name="connsiteX418" fmla="*/ 1435100 w 2138362"/>
                  <a:gd name="connsiteY418" fmla="*/ 850900 h 1110643"/>
                  <a:gd name="connsiteX419" fmla="*/ 1444625 w 2138362"/>
                  <a:gd name="connsiteY419" fmla="*/ 862012 h 1110643"/>
                  <a:gd name="connsiteX420" fmla="*/ 1449387 w 2138362"/>
                  <a:gd name="connsiteY420" fmla="*/ 863600 h 1110643"/>
                  <a:gd name="connsiteX421" fmla="*/ 1455737 w 2138362"/>
                  <a:gd name="connsiteY421" fmla="*/ 866775 h 1110643"/>
                  <a:gd name="connsiteX422" fmla="*/ 1460500 w 2138362"/>
                  <a:gd name="connsiteY422" fmla="*/ 868362 h 1110643"/>
                  <a:gd name="connsiteX423" fmla="*/ 1466850 w 2138362"/>
                  <a:gd name="connsiteY423" fmla="*/ 871537 h 1110643"/>
                  <a:gd name="connsiteX424" fmla="*/ 1474787 w 2138362"/>
                  <a:gd name="connsiteY424" fmla="*/ 873125 h 1110643"/>
                  <a:gd name="connsiteX425" fmla="*/ 1492250 w 2138362"/>
                  <a:gd name="connsiteY425" fmla="*/ 877887 h 1110643"/>
                  <a:gd name="connsiteX426" fmla="*/ 1506537 w 2138362"/>
                  <a:gd name="connsiteY426" fmla="*/ 881062 h 1110643"/>
                  <a:gd name="connsiteX427" fmla="*/ 1546225 w 2138362"/>
                  <a:gd name="connsiteY427" fmla="*/ 884237 h 1110643"/>
                  <a:gd name="connsiteX428" fmla="*/ 1555750 w 2138362"/>
                  <a:gd name="connsiteY428" fmla="*/ 887412 h 1110643"/>
                  <a:gd name="connsiteX429" fmla="*/ 1562100 w 2138362"/>
                  <a:gd name="connsiteY429" fmla="*/ 889000 h 1110643"/>
                  <a:gd name="connsiteX430" fmla="*/ 1566862 w 2138362"/>
                  <a:gd name="connsiteY430" fmla="*/ 892175 h 1110643"/>
                  <a:gd name="connsiteX431" fmla="*/ 1571625 w 2138362"/>
                  <a:gd name="connsiteY431" fmla="*/ 893762 h 1110643"/>
                  <a:gd name="connsiteX432" fmla="*/ 1576387 w 2138362"/>
                  <a:gd name="connsiteY432" fmla="*/ 896937 h 1110643"/>
                  <a:gd name="connsiteX433" fmla="*/ 1585912 w 2138362"/>
                  <a:gd name="connsiteY433" fmla="*/ 900112 h 1110643"/>
                  <a:gd name="connsiteX434" fmla="*/ 1652587 w 2138362"/>
                  <a:gd name="connsiteY434" fmla="*/ 893762 h 1110643"/>
                  <a:gd name="connsiteX435" fmla="*/ 1662112 w 2138362"/>
                  <a:gd name="connsiteY435" fmla="*/ 884237 h 1110643"/>
                  <a:gd name="connsiteX436" fmla="*/ 1665287 w 2138362"/>
                  <a:gd name="connsiteY436" fmla="*/ 879475 h 1110643"/>
                  <a:gd name="connsiteX437" fmla="*/ 1671637 w 2138362"/>
                  <a:gd name="connsiteY437" fmla="*/ 877887 h 1110643"/>
                  <a:gd name="connsiteX438" fmla="*/ 1673225 w 2138362"/>
                  <a:gd name="connsiteY438" fmla="*/ 871537 h 1110643"/>
                  <a:gd name="connsiteX439" fmla="*/ 1677987 w 2138362"/>
                  <a:gd name="connsiteY439" fmla="*/ 866775 h 1110643"/>
                  <a:gd name="connsiteX440" fmla="*/ 1681162 w 2138362"/>
                  <a:gd name="connsiteY440" fmla="*/ 862012 h 1110643"/>
                  <a:gd name="connsiteX441" fmla="*/ 1687512 w 2138362"/>
                  <a:gd name="connsiteY441" fmla="*/ 855662 h 1110643"/>
                  <a:gd name="connsiteX442" fmla="*/ 1695450 w 2138362"/>
                  <a:gd name="connsiteY442" fmla="*/ 844550 h 1110643"/>
                  <a:gd name="connsiteX443" fmla="*/ 1697037 w 2138362"/>
                  <a:gd name="connsiteY443" fmla="*/ 839787 h 1110643"/>
                  <a:gd name="connsiteX444" fmla="*/ 1701800 w 2138362"/>
                  <a:gd name="connsiteY444" fmla="*/ 830262 h 1110643"/>
                  <a:gd name="connsiteX445" fmla="*/ 1703387 w 2138362"/>
                  <a:gd name="connsiteY445" fmla="*/ 768350 h 1110643"/>
                  <a:gd name="connsiteX446" fmla="*/ 1706562 w 2138362"/>
                  <a:gd name="connsiteY446" fmla="*/ 750887 h 1110643"/>
                  <a:gd name="connsiteX447" fmla="*/ 1708150 w 2138362"/>
                  <a:gd name="connsiteY447" fmla="*/ 733425 h 1110643"/>
                  <a:gd name="connsiteX448" fmla="*/ 1709737 w 2138362"/>
                  <a:gd name="connsiteY448" fmla="*/ 720725 h 1110643"/>
                  <a:gd name="connsiteX449" fmla="*/ 1714500 w 2138362"/>
                  <a:gd name="connsiteY449" fmla="*/ 714375 h 1110643"/>
                  <a:gd name="connsiteX450" fmla="*/ 1728787 w 2138362"/>
                  <a:gd name="connsiteY450" fmla="*/ 703262 h 1110643"/>
                  <a:gd name="connsiteX451" fmla="*/ 1739900 w 2138362"/>
                  <a:gd name="connsiteY451" fmla="*/ 692150 h 1110643"/>
                  <a:gd name="connsiteX452" fmla="*/ 1744662 w 2138362"/>
                  <a:gd name="connsiteY452" fmla="*/ 687387 h 1110643"/>
                  <a:gd name="connsiteX453" fmla="*/ 1754187 w 2138362"/>
                  <a:gd name="connsiteY453" fmla="*/ 681037 h 1110643"/>
                  <a:gd name="connsiteX454" fmla="*/ 1771650 w 2138362"/>
                  <a:gd name="connsiteY454" fmla="*/ 669925 h 1110643"/>
                  <a:gd name="connsiteX455" fmla="*/ 1787525 w 2138362"/>
                  <a:gd name="connsiteY455" fmla="*/ 657225 h 1110643"/>
                  <a:gd name="connsiteX456" fmla="*/ 1792287 w 2138362"/>
                  <a:gd name="connsiteY456" fmla="*/ 654050 h 1110643"/>
                  <a:gd name="connsiteX457" fmla="*/ 1793875 w 2138362"/>
                  <a:gd name="connsiteY457" fmla="*/ 649287 h 1110643"/>
                  <a:gd name="connsiteX458" fmla="*/ 1798637 w 2138362"/>
                  <a:gd name="connsiteY458" fmla="*/ 647700 h 1110643"/>
                  <a:gd name="connsiteX459" fmla="*/ 1803400 w 2138362"/>
                  <a:gd name="connsiteY459" fmla="*/ 644525 h 1110643"/>
                  <a:gd name="connsiteX460" fmla="*/ 1809750 w 2138362"/>
                  <a:gd name="connsiteY460" fmla="*/ 638175 h 1110643"/>
                  <a:gd name="connsiteX461" fmla="*/ 1817687 w 2138362"/>
                  <a:gd name="connsiteY461" fmla="*/ 631825 h 1110643"/>
                  <a:gd name="connsiteX462" fmla="*/ 1828800 w 2138362"/>
                  <a:gd name="connsiteY462" fmla="*/ 622300 h 1110643"/>
                  <a:gd name="connsiteX463" fmla="*/ 1831975 w 2138362"/>
                  <a:gd name="connsiteY463" fmla="*/ 615950 h 1110643"/>
                  <a:gd name="connsiteX464" fmla="*/ 1841500 w 2138362"/>
                  <a:gd name="connsiteY464" fmla="*/ 609600 h 1110643"/>
                  <a:gd name="connsiteX465" fmla="*/ 1847850 w 2138362"/>
                  <a:gd name="connsiteY465" fmla="*/ 603250 h 1110643"/>
                  <a:gd name="connsiteX466" fmla="*/ 1849437 w 2138362"/>
                  <a:gd name="connsiteY466" fmla="*/ 598487 h 1110643"/>
                  <a:gd name="connsiteX467" fmla="*/ 1857375 w 2138362"/>
                  <a:gd name="connsiteY467" fmla="*/ 590550 h 1110643"/>
                  <a:gd name="connsiteX468" fmla="*/ 1865312 w 2138362"/>
                  <a:gd name="connsiteY468" fmla="*/ 579437 h 1110643"/>
                  <a:gd name="connsiteX469" fmla="*/ 1871662 w 2138362"/>
                  <a:gd name="connsiteY469" fmla="*/ 569912 h 1110643"/>
                  <a:gd name="connsiteX470" fmla="*/ 1876425 w 2138362"/>
                  <a:gd name="connsiteY470" fmla="*/ 560387 h 1110643"/>
                  <a:gd name="connsiteX471" fmla="*/ 1878012 w 2138362"/>
                  <a:gd name="connsiteY471" fmla="*/ 555625 h 1110643"/>
                  <a:gd name="connsiteX472" fmla="*/ 1881187 w 2138362"/>
                  <a:gd name="connsiteY472" fmla="*/ 550862 h 1110643"/>
                  <a:gd name="connsiteX473" fmla="*/ 1882775 w 2138362"/>
                  <a:gd name="connsiteY473" fmla="*/ 546100 h 1110643"/>
                  <a:gd name="connsiteX474" fmla="*/ 1885950 w 2138362"/>
                  <a:gd name="connsiteY474" fmla="*/ 539750 h 1110643"/>
                  <a:gd name="connsiteX475" fmla="*/ 1882775 w 2138362"/>
                  <a:gd name="connsiteY475" fmla="*/ 506412 h 1110643"/>
                  <a:gd name="connsiteX476" fmla="*/ 1879600 w 2138362"/>
                  <a:gd name="connsiteY476" fmla="*/ 500062 h 1110643"/>
                  <a:gd name="connsiteX477" fmla="*/ 1874837 w 2138362"/>
                  <a:gd name="connsiteY477" fmla="*/ 488950 h 1110643"/>
                  <a:gd name="connsiteX478" fmla="*/ 1870075 w 2138362"/>
                  <a:gd name="connsiteY478" fmla="*/ 487362 h 1110643"/>
                  <a:gd name="connsiteX479" fmla="*/ 1863725 w 2138362"/>
                  <a:gd name="connsiteY479" fmla="*/ 477837 h 1110643"/>
                  <a:gd name="connsiteX480" fmla="*/ 1855787 w 2138362"/>
                  <a:gd name="connsiteY480" fmla="*/ 476250 h 1110643"/>
                  <a:gd name="connsiteX481" fmla="*/ 1849437 w 2138362"/>
                  <a:gd name="connsiteY481" fmla="*/ 473075 h 1110643"/>
                  <a:gd name="connsiteX482" fmla="*/ 1844675 w 2138362"/>
                  <a:gd name="connsiteY482" fmla="*/ 471487 h 1110643"/>
                  <a:gd name="connsiteX483" fmla="*/ 1841500 w 2138362"/>
                  <a:gd name="connsiteY483" fmla="*/ 466725 h 1110643"/>
                  <a:gd name="connsiteX484" fmla="*/ 1828800 w 2138362"/>
                  <a:gd name="connsiteY484" fmla="*/ 461962 h 1110643"/>
                  <a:gd name="connsiteX485" fmla="*/ 1819275 w 2138362"/>
                  <a:gd name="connsiteY485" fmla="*/ 457200 h 1110643"/>
                  <a:gd name="connsiteX486" fmla="*/ 1808162 w 2138362"/>
                  <a:gd name="connsiteY486" fmla="*/ 452437 h 1110643"/>
                  <a:gd name="connsiteX487" fmla="*/ 1795462 w 2138362"/>
                  <a:gd name="connsiteY487" fmla="*/ 447675 h 1110643"/>
                  <a:gd name="connsiteX488" fmla="*/ 1749425 w 2138362"/>
                  <a:gd name="connsiteY488" fmla="*/ 439737 h 1110643"/>
                  <a:gd name="connsiteX489" fmla="*/ 1728787 w 2138362"/>
                  <a:gd name="connsiteY489" fmla="*/ 434975 h 1110643"/>
                  <a:gd name="connsiteX490" fmla="*/ 1673225 w 2138362"/>
                  <a:gd name="connsiteY490" fmla="*/ 434975 h 1110643"/>
                  <a:gd name="connsiteX491" fmla="*/ 1571625 w 2138362"/>
                  <a:gd name="connsiteY491" fmla="*/ 433387 h 1110643"/>
                  <a:gd name="connsiteX492" fmla="*/ 1558925 w 2138362"/>
                  <a:gd name="connsiteY492" fmla="*/ 430212 h 1110643"/>
                  <a:gd name="connsiteX493" fmla="*/ 1524000 w 2138362"/>
                  <a:gd name="connsiteY493" fmla="*/ 434975 h 1110643"/>
                  <a:gd name="connsiteX494" fmla="*/ 1501775 w 2138362"/>
                  <a:gd name="connsiteY494" fmla="*/ 439737 h 1110643"/>
                  <a:gd name="connsiteX495" fmla="*/ 1490662 w 2138362"/>
                  <a:gd name="connsiteY495" fmla="*/ 442912 h 1110643"/>
                  <a:gd name="connsiteX496" fmla="*/ 1470025 w 2138362"/>
                  <a:gd name="connsiteY496" fmla="*/ 449262 h 1110643"/>
                  <a:gd name="connsiteX497" fmla="*/ 1438275 w 2138362"/>
                  <a:gd name="connsiteY497" fmla="*/ 455612 h 1110643"/>
                  <a:gd name="connsiteX498" fmla="*/ 1433512 w 2138362"/>
                  <a:gd name="connsiteY498" fmla="*/ 457200 h 1110643"/>
                  <a:gd name="connsiteX499" fmla="*/ 1425575 w 2138362"/>
                  <a:gd name="connsiteY499" fmla="*/ 460375 h 1110643"/>
                  <a:gd name="connsiteX500" fmla="*/ 1419225 w 2138362"/>
                  <a:gd name="connsiteY500" fmla="*/ 461962 h 1110643"/>
                  <a:gd name="connsiteX501" fmla="*/ 1408112 w 2138362"/>
                  <a:gd name="connsiteY501" fmla="*/ 465137 h 1110643"/>
                  <a:gd name="connsiteX502" fmla="*/ 1403350 w 2138362"/>
                  <a:gd name="connsiteY502" fmla="*/ 466725 h 1110643"/>
                  <a:gd name="connsiteX503" fmla="*/ 1393825 w 2138362"/>
                  <a:gd name="connsiteY503" fmla="*/ 468312 h 1110643"/>
                  <a:gd name="connsiteX504" fmla="*/ 1382712 w 2138362"/>
                  <a:gd name="connsiteY504" fmla="*/ 476250 h 1110643"/>
                  <a:gd name="connsiteX505" fmla="*/ 1379537 w 2138362"/>
                  <a:gd name="connsiteY505" fmla="*/ 481012 h 1110643"/>
                  <a:gd name="connsiteX506" fmla="*/ 1373187 w 2138362"/>
                  <a:gd name="connsiteY506" fmla="*/ 484187 h 1110643"/>
                  <a:gd name="connsiteX507" fmla="*/ 1368425 w 2138362"/>
                  <a:gd name="connsiteY507" fmla="*/ 487362 h 1110643"/>
                  <a:gd name="connsiteX508" fmla="*/ 1366837 w 2138362"/>
                  <a:gd name="connsiteY508" fmla="*/ 492125 h 1110643"/>
                  <a:gd name="connsiteX509" fmla="*/ 1362075 w 2138362"/>
                  <a:gd name="connsiteY509" fmla="*/ 493712 h 1110643"/>
                  <a:gd name="connsiteX510" fmla="*/ 1357312 w 2138362"/>
                  <a:gd name="connsiteY510" fmla="*/ 496887 h 1110643"/>
                  <a:gd name="connsiteX511" fmla="*/ 1352550 w 2138362"/>
                  <a:gd name="connsiteY511" fmla="*/ 498475 h 1110643"/>
                  <a:gd name="connsiteX512" fmla="*/ 1343025 w 2138362"/>
                  <a:gd name="connsiteY512" fmla="*/ 506412 h 1110643"/>
                  <a:gd name="connsiteX513" fmla="*/ 1338262 w 2138362"/>
                  <a:gd name="connsiteY513" fmla="*/ 508000 h 1110643"/>
                  <a:gd name="connsiteX514" fmla="*/ 1330325 w 2138362"/>
                  <a:gd name="connsiteY514" fmla="*/ 515937 h 1110643"/>
                  <a:gd name="connsiteX515" fmla="*/ 1325562 w 2138362"/>
                  <a:gd name="connsiteY515" fmla="*/ 519112 h 1110643"/>
                  <a:gd name="connsiteX516" fmla="*/ 1316037 w 2138362"/>
                  <a:gd name="connsiteY516" fmla="*/ 527050 h 1110643"/>
                  <a:gd name="connsiteX517" fmla="*/ 1311275 w 2138362"/>
                  <a:gd name="connsiteY517" fmla="*/ 530225 h 1110643"/>
                  <a:gd name="connsiteX518" fmla="*/ 1295400 w 2138362"/>
                  <a:gd name="connsiteY518" fmla="*/ 544512 h 1110643"/>
                  <a:gd name="connsiteX519" fmla="*/ 1293812 w 2138362"/>
                  <a:gd name="connsiteY519" fmla="*/ 549275 h 1110643"/>
                  <a:gd name="connsiteX520" fmla="*/ 1284287 w 2138362"/>
                  <a:gd name="connsiteY520" fmla="*/ 557212 h 1110643"/>
                  <a:gd name="connsiteX521" fmla="*/ 1282700 w 2138362"/>
                  <a:gd name="connsiteY521" fmla="*/ 563562 h 1110643"/>
                  <a:gd name="connsiteX522" fmla="*/ 1290637 w 2138362"/>
                  <a:gd name="connsiteY522" fmla="*/ 569912 h 1110643"/>
                  <a:gd name="connsiteX523" fmla="*/ 1301750 w 2138362"/>
                  <a:gd name="connsiteY523" fmla="*/ 576262 h 1110643"/>
                  <a:gd name="connsiteX524" fmla="*/ 1317625 w 2138362"/>
                  <a:gd name="connsiteY524" fmla="*/ 581025 h 1110643"/>
                  <a:gd name="connsiteX525" fmla="*/ 1319212 w 2138362"/>
                  <a:gd name="connsiteY525" fmla="*/ 585787 h 1110643"/>
                  <a:gd name="connsiteX526" fmla="*/ 1322387 w 2138362"/>
                  <a:gd name="connsiteY526" fmla="*/ 590550 h 1110643"/>
                  <a:gd name="connsiteX527" fmla="*/ 1327150 w 2138362"/>
                  <a:gd name="connsiteY527" fmla="*/ 604837 h 1110643"/>
                  <a:gd name="connsiteX528" fmla="*/ 1328737 w 2138362"/>
                  <a:gd name="connsiteY528" fmla="*/ 609600 h 1110643"/>
                  <a:gd name="connsiteX529" fmla="*/ 1325562 w 2138362"/>
                  <a:gd name="connsiteY529" fmla="*/ 620712 h 1110643"/>
                  <a:gd name="connsiteX530" fmla="*/ 1320800 w 2138362"/>
                  <a:gd name="connsiteY530" fmla="*/ 623887 h 1110643"/>
                  <a:gd name="connsiteX531" fmla="*/ 1314450 w 2138362"/>
                  <a:gd name="connsiteY531" fmla="*/ 627062 h 1110643"/>
                  <a:gd name="connsiteX532" fmla="*/ 1309687 w 2138362"/>
                  <a:gd name="connsiteY532" fmla="*/ 628650 h 1110643"/>
                  <a:gd name="connsiteX533" fmla="*/ 1300162 w 2138362"/>
                  <a:gd name="connsiteY533" fmla="*/ 633412 h 1110643"/>
                  <a:gd name="connsiteX534" fmla="*/ 1289050 w 2138362"/>
                  <a:gd name="connsiteY534" fmla="*/ 642937 h 1110643"/>
                  <a:gd name="connsiteX535" fmla="*/ 1279525 w 2138362"/>
                  <a:gd name="connsiteY535" fmla="*/ 647700 h 1110643"/>
                  <a:gd name="connsiteX536" fmla="*/ 1273175 w 2138362"/>
                  <a:gd name="connsiteY536" fmla="*/ 652462 h 1110643"/>
                  <a:gd name="connsiteX537" fmla="*/ 1268412 w 2138362"/>
                  <a:gd name="connsiteY537" fmla="*/ 657225 h 1110643"/>
                  <a:gd name="connsiteX538" fmla="*/ 1263650 w 2138362"/>
                  <a:gd name="connsiteY538" fmla="*/ 658812 h 1110643"/>
                  <a:gd name="connsiteX539" fmla="*/ 1258887 w 2138362"/>
                  <a:gd name="connsiteY539" fmla="*/ 663575 h 1110643"/>
                  <a:gd name="connsiteX540" fmla="*/ 1249362 w 2138362"/>
                  <a:gd name="connsiteY540" fmla="*/ 679450 h 1110643"/>
                  <a:gd name="connsiteX541" fmla="*/ 1250950 w 2138362"/>
                  <a:gd name="connsiteY541" fmla="*/ 688975 h 1110643"/>
                  <a:gd name="connsiteX542" fmla="*/ 1254125 w 2138362"/>
                  <a:gd name="connsiteY542" fmla="*/ 700087 h 1110643"/>
                  <a:gd name="connsiteX543" fmla="*/ 1257300 w 2138362"/>
                  <a:gd name="connsiteY543" fmla="*/ 708025 h 1110643"/>
                  <a:gd name="connsiteX544" fmla="*/ 1262062 w 2138362"/>
                  <a:gd name="connsiteY544" fmla="*/ 717550 h 1110643"/>
                  <a:gd name="connsiteX545" fmla="*/ 1263650 w 2138362"/>
                  <a:gd name="connsiteY545" fmla="*/ 723900 h 1110643"/>
                  <a:gd name="connsiteX546" fmla="*/ 1266825 w 2138362"/>
                  <a:gd name="connsiteY546" fmla="*/ 731837 h 1110643"/>
                  <a:gd name="connsiteX547" fmla="*/ 1271587 w 2138362"/>
                  <a:gd name="connsiteY547" fmla="*/ 742950 h 1110643"/>
                  <a:gd name="connsiteX548" fmla="*/ 1276350 w 2138362"/>
                  <a:gd name="connsiteY548" fmla="*/ 762000 h 1110643"/>
                  <a:gd name="connsiteX549" fmla="*/ 1282700 w 2138362"/>
                  <a:gd name="connsiteY549" fmla="*/ 788987 h 1110643"/>
                  <a:gd name="connsiteX550" fmla="*/ 1287462 w 2138362"/>
                  <a:gd name="connsiteY550" fmla="*/ 804862 h 1110643"/>
                  <a:gd name="connsiteX551" fmla="*/ 1289050 w 2138362"/>
                  <a:gd name="connsiteY551" fmla="*/ 817562 h 1110643"/>
                  <a:gd name="connsiteX552" fmla="*/ 1292225 w 2138362"/>
                  <a:gd name="connsiteY552" fmla="*/ 822325 h 1110643"/>
                  <a:gd name="connsiteX553" fmla="*/ 1295400 w 2138362"/>
                  <a:gd name="connsiteY553" fmla="*/ 835025 h 1110643"/>
                  <a:gd name="connsiteX554" fmla="*/ 1298575 w 2138362"/>
                  <a:gd name="connsiteY554" fmla="*/ 841375 h 1110643"/>
                  <a:gd name="connsiteX555" fmla="*/ 1300162 w 2138362"/>
                  <a:gd name="connsiteY555" fmla="*/ 846137 h 1110643"/>
                  <a:gd name="connsiteX556" fmla="*/ 1303337 w 2138362"/>
                  <a:gd name="connsiteY556" fmla="*/ 857250 h 1110643"/>
                  <a:gd name="connsiteX557" fmla="*/ 1308100 w 2138362"/>
                  <a:gd name="connsiteY557" fmla="*/ 946150 h 1110643"/>
                  <a:gd name="connsiteX558" fmla="*/ 1304925 w 2138362"/>
                  <a:gd name="connsiteY558" fmla="*/ 938212 h 1110643"/>
                  <a:gd name="connsiteX559" fmla="*/ 1300162 w 2138362"/>
                  <a:gd name="connsiteY559" fmla="*/ 928687 h 1110643"/>
                  <a:gd name="connsiteX560" fmla="*/ 1292225 w 2138362"/>
                  <a:gd name="connsiteY560" fmla="*/ 922337 h 1110643"/>
                  <a:gd name="connsiteX561" fmla="*/ 1285875 w 2138362"/>
                  <a:gd name="connsiteY561" fmla="*/ 909637 h 1110643"/>
                  <a:gd name="connsiteX562" fmla="*/ 1279525 w 2138362"/>
                  <a:gd name="connsiteY562" fmla="*/ 903287 h 1110643"/>
                  <a:gd name="connsiteX563" fmla="*/ 1258887 w 2138362"/>
                  <a:gd name="connsiteY563" fmla="*/ 882650 h 1110643"/>
                  <a:gd name="connsiteX564" fmla="*/ 1250950 w 2138362"/>
                  <a:gd name="connsiteY564" fmla="*/ 871537 h 1110643"/>
                  <a:gd name="connsiteX565" fmla="*/ 1246187 w 2138362"/>
                  <a:gd name="connsiteY565" fmla="*/ 865187 h 1110643"/>
                  <a:gd name="connsiteX566" fmla="*/ 1236662 w 2138362"/>
                  <a:gd name="connsiteY566" fmla="*/ 860425 h 1110643"/>
                  <a:gd name="connsiteX567" fmla="*/ 1233487 w 2138362"/>
                  <a:gd name="connsiteY567" fmla="*/ 855662 h 1110643"/>
                  <a:gd name="connsiteX568" fmla="*/ 1227137 w 2138362"/>
                  <a:gd name="connsiteY568" fmla="*/ 852487 h 1110643"/>
                  <a:gd name="connsiteX569" fmla="*/ 1212850 w 2138362"/>
                  <a:gd name="connsiteY569" fmla="*/ 847725 h 1110643"/>
                  <a:gd name="connsiteX570" fmla="*/ 1198562 w 2138362"/>
                  <a:gd name="connsiteY570" fmla="*/ 842962 h 1110643"/>
                  <a:gd name="connsiteX571" fmla="*/ 1187450 w 2138362"/>
                  <a:gd name="connsiteY571" fmla="*/ 835025 h 1110643"/>
                  <a:gd name="connsiteX572" fmla="*/ 1171575 w 2138362"/>
                  <a:gd name="connsiteY572" fmla="*/ 825500 h 1110643"/>
                  <a:gd name="connsiteX573" fmla="*/ 1157287 w 2138362"/>
                  <a:gd name="connsiteY573" fmla="*/ 817562 h 1110643"/>
                  <a:gd name="connsiteX574" fmla="*/ 1146175 w 2138362"/>
                  <a:gd name="connsiteY574" fmla="*/ 809625 h 1110643"/>
                  <a:gd name="connsiteX575" fmla="*/ 1141412 w 2138362"/>
                  <a:gd name="connsiteY575" fmla="*/ 804862 h 1110643"/>
                  <a:gd name="connsiteX576" fmla="*/ 1135062 w 2138362"/>
                  <a:gd name="connsiteY576" fmla="*/ 801687 h 1110643"/>
                  <a:gd name="connsiteX577" fmla="*/ 1125537 w 2138362"/>
                  <a:gd name="connsiteY577" fmla="*/ 795337 h 1110643"/>
                  <a:gd name="connsiteX578" fmla="*/ 1123950 w 2138362"/>
                  <a:gd name="connsiteY578" fmla="*/ 790575 h 1110643"/>
                  <a:gd name="connsiteX579" fmla="*/ 1128712 w 2138362"/>
                  <a:gd name="connsiteY579" fmla="*/ 788987 h 1110643"/>
                  <a:gd name="connsiteX580" fmla="*/ 1144587 w 2138362"/>
                  <a:gd name="connsiteY580" fmla="*/ 785812 h 1110643"/>
                  <a:gd name="connsiteX581" fmla="*/ 1144587 w 2138362"/>
                  <a:gd name="connsiteY581" fmla="*/ 768350 h 1110643"/>
                  <a:gd name="connsiteX582" fmla="*/ 1139825 w 2138362"/>
                  <a:gd name="connsiteY582" fmla="*/ 754062 h 1110643"/>
                  <a:gd name="connsiteX583" fmla="*/ 1135062 w 2138362"/>
                  <a:gd name="connsiteY583" fmla="*/ 749300 h 1110643"/>
                  <a:gd name="connsiteX584" fmla="*/ 1133475 w 2138362"/>
                  <a:gd name="connsiteY584" fmla="*/ 744537 h 1110643"/>
                  <a:gd name="connsiteX585" fmla="*/ 1128712 w 2138362"/>
                  <a:gd name="connsiteY585" fmla="*/ 741362 h 1110643"/>
                  <a:gd name="connsiteX586" fmla="*/ 1119187 w 2138362"/>
                  <a:gd name="connsiteY586" fmla="*/ 735012 h 1110643"/>
                  <a:gd name="connsiteX587" fmla="*/ 1104900 w 2138362"/>
                  <a:gd name="connsiteY587" fmla="*/ 723900 h 1110643"/>
                  <a:gd name="connsiteX588" fmla="*/ 1100137 w 2138362"/>
                  <a:gd name="connsiteY588" fmla="*/ 720725 h 1110643"/>
                  <a:gd name="connsiteX589" fmla="*/ 1095375 w 2138362"/>
                  <a:gd name="connsiteY589" fmla="*/ 719137 h 1110643"/>
                  <a:gd name="connsiteX590" fmla="*/ 1077912 w 2138362"/>
                  <a:gd name="connsiteY590" fmla="*/ 714375 h 1110643"/>
                  <a:gd name="connsiteX591" fmla="*/ 1069975 w 2138362"/>
                  <a:gd name="connsiteY591" fmla="*/ 704850 h 1110643"/>
                  <a:gd name="connsiteX592" fmla="*/ 1062037 w 2138362"/>
                  <a:gd name="connsiteY592" fmla="*/ 695325 h 1110643"/>
                  <a:gd name="connsiteX593" fmla="*/ 1060450 w 2138362"/>
                  <a:gd name="connsiteY593" fmla="*/ 688975 h 1110643"/>
                  <a:gd name="connsiteX594" fmla="*/ 1057275 w 2138362"/>
                  <a:gd name="connsiteY594" fmla="*/ 679450 h 1110643"/>
                  <a:gd name="connsiteX595" fmla="*/ 1052512 w 2138362"/>
                  <a:gd name="connsiteY595" fmla="*/ 660400 h 1110643"/>
                  <a:gd name="connsiteX596" fmla="*/ 1054100 w 2138362"/>
                  <a:gd name="connsiteY596" fmla="*/ 627062 h 1110643"/>
                  <a:gd name="connsiteX597" fmla="*/ 1055687 w 2138362"/>
                  <a:gd name="connsiteY597" fmla="*/ 622300 h 1110643"/>
                  <a:gd name="connsiteX598" fmla="*/ 1060450 w 2138362"/>
                  <a:gd name="connsiteY598" fmla="*/ 620712 h 1110643"/>
                  <a:gd name="connsiteX599" fmla="*/ 1062037 w 2138362"/>
                  <a:gd name="connsiteY599" fmla="*/ 615950 h 1110643"/>
                  <a:gd name="connsiteX600" fmla="*/ 1050925 w 2138362"/>
                  <a:gd name="connsiteY600" fmla="*/ 615950 h 1110643"/>
                  <a:gd name="connsiteX601" fmla="*/ 1044575 w 2138362"/>
                  <a:gd name="connsiteY601" fmla="*/ 619125 h 1110643"/>
                  <a:gd name="connsiteX602" fmla="*/ 1039812 w 2138362"/>
                  <a:gd name="connsiteY602" fmla="*/ 620712 h 1110643"/>
                  <a:gd name="connsiteX603" fmla="*/ 1027112 w 2138362"/>
                  <a:gd name="connsiteY603" fmla="*/ 625475 h 1110643"/>
                  <a:gd name="connsiteX604" fmla="*/ 1023937 w 2138362"/>
                  <a:gd name="connsiteY604" fmla="*/ 630237 h 1110643"/>
                  <a:gd name="connsiteX605" fmla="*/ 1019175 w 2138362"/>
                  <a:gd name="connsiteY605" fmla="*/ 631825 h 1110643"/>
                  <a:gd name="connsiteX606" fmla="*/ 1008062 w 2138362"/>
                  <a:gd name="connsiteY606" fmla="*/ 636587 h 1110643"/>
                  <a:gd name="connsiteX607" fmla="*/ 1000125 w 2138362"/>
                  <a:gd name="connsiteY607" fmla="*/ 646112 h 1110643"/>
                  <a:gd name="connsiteX608" fmla="*/ 1011237 w 2138362"/>
                  <a:gd name="connsiteY608" fmla="*/ 660400 h 1110643"/>
                  <a:gd name="connsiteX609" fmla="*/ 1012825 w 2138362"/>
                  <a:gd name="connsiteY609" fmla="*/ 677862 h 1110643"/>
                  <a:gd name="connsiteX610" fmla="*/ 1014412 w 2138362"/>
                  <a:gd name="connsiteY610" fmla="*/ 690562 h 1110643"/>
                  <a:gd name="connsiteX611" fmla="*/ 1012825 w 2138362"/>
                  <a:gd name="connsiteY611" fmla="*/ 703262 h 1110643"/>
                  <a:gd name="connsiteX612" fmla="*/ 998537 w 2138362"/>
                  <a:gd name="connsiteY612" fmla="*/ 701675 h 1110643"/>
                  <a:gd name="connsiteX613" fmla="*/ 984250 w 2138362"/>
                  <a:gd name="connsiteY613" fmla="*/ 696912 h 1110643"/>
                  <a:gd name="connsiteX614" fmla="*/ 977900 w 2138362"/>
                  <a:gd name="connsiteY614" fmla="*/ 695325 h 1110643"/>
                  <a:gd name="connsiteX615" fmla="*/ 973137 w 2138362"/>
                  <a:gd name="connsiteY615" fmla="*/ 692150 h 1110643"/>
                  <a:gd name="connsiteX616" fmla="*/ 968375 w 2138362"/>
                  <a:gd name="connsiteY616" fmla="*/ 690562 h 1110643"/>
                  <a:gd name="connsiteX617" fmla="*/ 957262 w 2138362"/>
                  <a:gd name="connsiteY617" fmla="*/ 681037 h 1110643"/>
                  <a:gd name="connsiteX618" fmla="*/ 958850 w 2138362"/>
                  <a:gd name="connsiteY618" fmla="*/ 665162 h 1110643"/>
                  <a:gd name="connsiteX619" fmla="*/ 960437 w 2138362"/>
                  <a:gd name="connsiteY619" fmla="*/ 658812 h 1110643"/>
                  <a:gd name="connsiteX620" fmla="*/ 971550 w 2138362"/>
                  <a:gd name="connsiteY620" fmla="*/ 642937 h 1110643"/>
                  <a:gd name="connsiteX621" fmla="*/ 966787 w 2138362"/>
                  <a:gd name="connsiteY621" fmla="*/ 641350 h 1110643"/>
                  <a:gd name="connsiteX622" fmla="*/ 957262 w 2138362"/>
                  <a:gd name="connsiteY622" fmla="*/ 633412 h 1110643"/>
                  <a:gd name="connsiteX623" fmla="*/ 936625 w 2138362"/>
                  <a:gd name="connsiteY623" fmla="*/ 625475 h 1110643"/>
                  <a:gd name="connsiteX624" fmla="*/ 862012 w 2138362"/>
                  <a:gd name="connsiteY624" fmla="*/ 628650 h 1110643"/>
                  <a:gd name="connsiteX625" fmla="*/ 852487 w 2138362"/>
                  <a:gd name="connsiteY625" fmla="*/ 635000 h 1110643"/>
                  <a:gd name="connsiteX626" fmla="*/ 854075 w 2138362"/>
                  <a:gd name="connsiteY626" fmla="*/ 649287 h 1110643"/>
                  <a:gd name="connsiteX627" fmla="*/ 860425 w 2138362"/>
                  <a:gd name="connsiteY627" fmla="*/ 644525 h 1110643"/>
                  <a:gd name="connsiteX628" fmla="*/ 865187 w 2138362"/>
                  <a:gd name="connsiteY628" fmla="*/ 646112 h 1110643"/>
                  <a:gd name="connsiteX629" fmla="*/ 860425 w 2138362"/>
                  <a:gd name="connsiteY629" fmla="*/ 658812 h 1110643"/>
                  <a:gd name="connsiteX630" fmla="*/ 855662 w 2138362"/>
                  <a:gd name="connsiteY630" fmla="*/ 661987 h 1110643"/>
                  <a:gd name="connsiteX631" fmla="*/ 847725 w 2138362"/>
                  <a:gd name="connsiteY631" fmla="*/ 660400 h 1110643"/>
                  <a:gd name="connsiteX632" fmla="*/ 835025 w 2138362"/>
                  <a:gd name="connsiteY632" fmla="*/ 657225 h 1110643"/>
                  <a:gd name="connsiteX633" fmla="*/ 809625 w 2138362"/>
                  <a:gd name="connsiteY633" fmla="*/ 652462 h 1110643"/>
                  <a:gd name="connsiteX634" fmla="*/ 795337 w 2138362"/>
                  <a:gd name="connsiteY634" fmla="*/ 647700 h 1110643"/>
                  <a:gd name="connsiteX635" fmla="*/ 785812 w 2138362"/>
                  <a:gd name="connsiteY635" fmla="*/ 641350 h 1110643"/>
                  <a:gd name="connsiteX636" fmla="*/ 774700 w 2138362"/>
                  <a:gd name="connsiteY636" fmla="*/ 633412 h 1110643"/>
                  <a:gd name="connsiteX637" fmla="*/ 769937 w 2138362"/>
                  <a:gd name="connsiteY637" fmla="*/ 631825 h 1110643"/>
                  <a:gd name="connsiteX638" fmla="*/ 763587 w 2138362"/>
                  <a:gd name="connsiteY638" fmla="*/ 627062 h 1110643"/>
                  <a:gd name="connsiteX639" fmla="*/ 758825 w 2138362"/>
                  <a:gd name="connsiteY639" fmla="*/ 622300 h 1110643"/>
                  <a:gd name="connsiteX640" fmla="*/ 754062 w 2138362"/>
                  <a:gd name="connsiteY640" fmla="*/ 620712 h 1110643"/>
                  <a:gd name="connsiteX641" fmla="*/ 747712 w 2138362"/>
                  <a:gd name="connsiteY641" fmla="*/ 617537 h 1110643"/>
                  <a:gd name="connsiteX642" fmla="*/ 742950 w 2138362"/>
                  <a:gd name="connsiteY642" fmla="*/ 612775 h 1110643"/>
                  <a:gd name="connsiteX643" fmla="*/ 735012 w 2138362"/>
                  <a:gd name="connsiteY643" fmla="*/ 608012 h 1110643"/>
                  <a:gd name="connsiteX644" fmla="*/ 730250 w 2138362"/>
                  <a:gd name="connsiteY644" fmla="*/ 603250 h 1110643"/>
                  <a:gd name="connsiteX645" fmla="*/ 725487 w 2138362"/>
                  <a:gd name="connsiteY645" fmla="*/ 600075 h 1110643"/>
                  <a:gd name="connsiteX646" fmla="*/ 719137 w 2138362"/>
                  <a:gd name="connsiteY646" fmla="*/ 595312 h 1110643"/>
                  <a:gd name="connsiteX647" fmla="*/ 714375 w 2138362"/>
                  <a:gd name="connsiteY647" fmla="*/ 592137 h 1110643"/>
                  <a:gd name="connsiteX648" fmla="*/ 703262 w 2138362"/>
                  <a:gd name="connsiteY648" fmla="*/ 581025 h 1110643"/>
                  <a:gd name="connsiteX649" fmla="*/ 698500 w 2138362"/>
                  <a:gd name="connsiteY649" fmla="*/ 576262 h 1110643"/>
                  <a:gd name="connsiteX650" fmla="*/ 692150 w 2138362"/>
                  <a:gd name="connsiteY650" fmla="*/ 573087 h 1110643"/>
                  <a:gd name="connsiteX651" fmla="*/ 681037 w 2138362"/>
                  <a:gd name="connsiteY651" fmla="*/ 565150 h 1110643"/>
                  <a:gd name="connsiteX652" fmla="*/ 676275 w 2138362"/>
                  <a:gd name="connsiteY652" fmla="*/ 560387 h 1110643"/>
                  <a:gd name="connsiteX653" fmla="*/ 665162 w 2138362"/>
                  <a:gd name="connsiteY653" fmla="*/ 554037 h 1110643"/>
                  <a:gd name="connsiteX654" fmla="*/ 660400 w 2138362"/>
                  <a:gd name="connsiteY654" fmla="*/ 552450 h 1110643"/>
                  <a:gd name="connsiteX655" fmla="*/ 655637 w 2138362"/>
                  <a:gd name="connsiteY655" fmla="*/ 549275 h 1110643"/>
                  <a:gd name="connsiteX656" fmla="*/ 631825 w 2138362"/>
                  <a:gd name="connsiteY656" fmla="*/ 542925 h 1110643"/>
                  <a:gd name="connsiteX657" fmla="*/ 609600 w 2138362"/>
                  <a:gd name="connsiteY657" fmla="*/ 547687 h 1110643"/>
                  <a:gd name="connsiteX658" fmla="*/ 595312 w 2138362"/>
                  <a:gd name="connsiteY658" fmla="*/ 550862 h 1110643"/>
                  <a:gd name="connsiteX659" fmla="*/ 555625 w 2138362"/>
                  <a:gd name="connsiteY659" fmla="*/ 557212 h 1110643"/>
                  <a:gd name="connsiteX660" fmla="*/ 544512 w 2138362"/>
                  <a:gd name="connsiteY660" fmla="*/ 560387 h 1110643"/>
                  <a:gd name="connsiteX661" fmla="*/ 539750 w 2138362"/>
                  <a:gd name="connsiteY661" fmla="*/ 561975 h 1110643"/>
                  <a:gd name="connsiteX662" fmla="*/ 534987 w 2138362"/>
                  <a:gd name="connsiteY662" fmla="*/ 565150 h 1110643"/>
                  <a:gd name="connsiteX663" fmla="*/ 525462 w 2138362"/>
                  <a:gd name="connsiteY663" fmla="*/ 566737 h 1110643"/>
                  <a:gd name="connsiteX664" fmla="*/ 482600 w 2138362"/>
                  <a:gd name="connsiteY664" fmla="*/ 563562 h 1110643"/>
                  <a:gd name="connsiteX665" fmla="*/ 460375 w 2138362"/>
                  <a:gd name="connsiteY665" fmla="*/ 558800 h 1110643"/>
                  <a:gd name="connsiteX666" fmla="*/ 450850 w 2138362"/>
                  <a:gd name="connsiteY666" fmla="*/ 565150 h 1110643"/>
                  <a:gd name="connsiteX667" fmla="*/ 447675 w 2138362"/>
                  <a:gd name="connsiteY667" fmla="*/ 569912 h 1110643"/>
                  <a:gd name="connsiteX668" fmla="*/ 436562 w 2138362"/>
                  <a:gd name="connsiteY668" fmla="*/ 577850 h 1110643"/>
                  <a:gd name="connsiteX669" fmla="*/ 430212 w 2138362"/>
                  <a:gd name="connsiteY669" fmla="*/ 582612 h 1110643"/>
                  <a:gd name="connsiteX670" fmla="*/ 419100 w 2138362"/>
                  <a:gd name="connsiteY670" fmla="*/ 592137 h 1110643"/>
                  <a:gd name="connsiteX671" fmla="*/ 414337 w 2138362"/>
                  <a:gd name="connsiteY671" fmla="*/ 596900 h 1110643"/>
                  <a:gd name="connsiteX672" fmla="*/ 400050 w 2138362"/>
                  <a:gd name="connsiteY672" fmla="*/ 601662 h 1110643"/>
                  <a:gd name="connsiteX673" fmla="*/ 395287 w 2138362"/>
                  <a:gd name="connsiteY673" fmla="*/ 604837 h 1110643"/>
                  <a:gd name="connsiteX674" fmla="*/ 387350 w 2138362"/>
                  <a:gd name="connsiteY674" fmla="*/ 614362 h 1110643"/>
                  <a:gd name="connsiteX675" fmla="*/ 384175 w 2138362"/>
                  <a:gd name="connsiteY675" fmla="*/ 620712 h 1110643"/>
                  <a:gd name="connsiteX676" fmla="*/ 385762 w 2138362"/>
                  <a:gd name="connsiteY676" fmla="*/ 636587 h 1110643"/>
                  <a:gd name="connsiteX677" fmla="*/ 388937 w 2138362"/>
                  <a:gd name="connsiteY677" fmla="*/ 641350 h 1110643"/>
                  <a:gd name="connsiteX678" fmla="*/ 385762 w 2138362"/>
                  <a:gd name="connsiteY678" fmla="*/ 657225 h 1110643"/>
                  <a:gd name="connsiteX679" fmla="*/ 381000 w 2138362"/>
                  <a:gd name="connsiteY679" fmla="*/ 668337 h 1110643"/>
                  <a:gd name="connsiteX680" fmla="*/ 339725 w 2138362"/>
                  <a:gd name="connsiteY680" fmla="*/ 669925 h 1110643"/>
                  <a:gd name="connsiteX681" fmla="*/ 325437 w 2138362"/>
                  <a:gd name="connsiteY681" fmla="*/ 677862 h 1110643"/>
                  <a:gd name="connsiteX682" fmla="*/ 320675 w 2138362"/>
                  <a:gd name="connsiteY682" fmla="*/ 682625 h 1110643"/>
                  <a:gd name="connsiteX683" fmla="*/ 315912 w 2138362"/>
                  <a:gd name="connsiteY683" fmla="*/ 684212 h 1110643"/>
                  <a:gd name="connsiteX684" fmla="*/ 309562 w 2138362"/>
                  <a:gd name="connsiteY684" fmla="*/ 688975 h 1110643"/>
                  <a:gd name="connsiteX685" fmla="*/ 307975 w 2138362"/>
                  <a:gd name="connsiteY685" fmla="*/ 693737 h 1110643"/>
                  <a:gd name="connsiteX686" fmla="*/ 298450 w 2138362"/>
                  <a:gd name="connsiteY686" fmla="*/ 700087 h 1110643"/>
                  <a:gd name="connsiteX687" fmla="*/ 293687 w 2138362"/>
                  <a:gd name="connsiteY687" fmla="*/ 703262 h 1110643"/>
                  <a:gd name="connsiteX688" fmla="*/ 284162 w 2138362"/>
                  <a:gd name="connsiteY688" fmla="*/ 708025 h 1110643"/>
                  <a:gd name="connsiteX689" fmla="*/ 274637 w 2138362"/>
                  <a:gd name="connsiteY689" fmla="*/ 714375 h 1110643"/>
                  <a:gd name="connsiteX690" fmla="*/ 263525 w 2138362"/>
                  <a:gd name="connsiteY690" fmla="*/ 720725 h 1110643"/>
                  <a:gd name="connsiteX691" fmla="*/ 258762 w 2138362"/>
                  <a:gd name="connsiteY691" fmla="*/ 723900 h 1110643"/>
                  <a:gd name="connsiteX692" fmla="*/ 241300 w 2138362"/>
                  <a:gd name="connsiteY692" fmla="*/ 727075 h 1110643"/>
                  <a:gd name="connsiteX693" fmla="*/ 227012 w 2138362"/>
                  <a:gd name="connsiteY693" fmla="*/ 731837 h 1110643"/>
                  <a:gd name="connsiteX694" fmla="*/ 217487 w 2138362"/>
                  <a:gd name="connsiteY694" fmla="*/ 735012 h 1110643"/>
                  <a:gd name="connsiteX695" fmla="*/ 207962 w 2138362"/>
                  <a:gd name="connsiteY695" fmla="*/ 736600 h 1110643"/>
                  <a:gd name="connsiteX696" fmla="*/ 196850 w 2138362"/>
                  <a:gd name="connsiteY696" fmla="*/ 741362 h 1110643"/>
                  <a:gd name="connsiteX697" fmla="*/ 188912 w 2138362"/>
                  <a:gd name="connsiteY697" fmla="*/ 744537 h 1110643"/>
                  <a:gd name="connsiteX698" fmla="*/ 182562 w 2138362"/>
                  <a:gd name="connsiteY698" fmla="*/ 746125 h 1110643"/>
                  <a:gd name="connsiteX699" fmla="*/ 177800 w 2138362"/>
                  <a:gd name="connsiteY699" fmla="*/ 749300 h 1110643"/>
                  <a:gd name="connsiteX700" fmla="*/ 173037 w 2138362"/>
                  <a:gd name="connsiteY700" fmla="*/ 750887 h 1110643"/>
                  <a:gd name="connsiteX701" fmla="*/ 166687 w 2138362"/>
                  <a:gd name="connsiteY701" fmla="*/ 755650 h 1110643"/>
                  <a:gd name="connsiteX702" fmla="*/ 155575 w 2138362"/>
                  <a:gd name="connsiteY702" fmla="*/ 757237 h 1110643"/>
                  <a:gd name="connsiteX703" fmla="*/ 134937 w 2138362"/>
                  <a:gd name="connsiteY703" fmla="*/ 763587 h 1110643"/>
                  <a:gd name="connsiteX704" fmla="*/ 104775 w 2138362"/>
                  <a:gd name="connsiteY704" fmla="*/ 765175 h 1110643"/>
                  <a:gd name="connsiteX705" fmla="*/ 88900 w 2138362"/>
                  <a:gd name="connsiteY705" fmla="*/ 766762 h 1110643"/>
                  <a:gd name="connsiteX706" fmla="*/ 73025 w 2138362"/>
                  <a:gd name="connsiteY706" fmla="*/ 771525 h 1110643"/>
                  <a:gd name="connsiteX707" fmla="*/ 68262 w 2138362"/>
                  <a:gd name="connsiteY707" fmla="*/ 774700 h 1110643"/>
                  <a:gd name="connsiteX708" fmla="*/ 53975 w 2138362"/>
                  <a:gd name="connsiteY708" fmla="*/ 779462 h 1110643"/>
                  <a:gd name="connsiteX709" fmla="*/ 42862 w 2138362"/>
                  <a:gd name="connsiteY709" fmla="*/ 781050 h 1110643"/>
                  <a:gd name="connsiteX710" fmla="*/ 34925 w 2138362"/>
                  <a:gd name="connsiteY710" fmla="*/ 782637 h 1110643"/>
                  <a:gd name="connsiteX711" fmla="*/ 12700 w 2138362"/>
                  <a:gd name="connsiteY711" fmla="*/ 785812 h 1110643"/>
                  <a:gd name="connsiteX712" fmla="*/ 9525 w 2138362"/>
                  <a:gd name="connsiteY71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63750 w 2138362"/>
                  <a:gd name="connsiteY253" fmla="*/ 407987 h 1110643"/>
                  <a:gd name="connsiteX254" fmla="*/ 2075180 w 2138362"/>
                  <a:gd name="connsiteY254" fmla="*/ 431482 h 1110643"/>
                  <a:gd name="connsiteX255" fmla="*/ 2049462 w 2138362"/>
                  <a:gd name="connsiteY255" fmla="*/ 453072 h 1110643"/>
                  <a:gd name="connsiteX256" fmla="*/ 2050097 w 2138362"/>
                  <a:gd name="connsiteY256" fmla="*/ 468629 h 1110643"/>
                  <a:gd name="connsiteX257" fmla="*/ 2037398 w 2138362"/>
                  <a:gd name="connsiteY257" fmla="*/ 485457 h 1110643"/>
                  <a:gd name="connsiteX258" fmla="*/ 2020887 w 2138362"/>
                  <a:gd name="connsiteY258" fmla="*/ 471487 h 1110643"/>
                  <a:gd name="connsiteX259" fmla="*/ 2014537 w 2138362"/>
                  <a:gd name="connsiteY259" fmla="*/ 479425 h 1110643"/>
                  <a:gd name="connsiteX260" fmla="*/ 2011362 w 2138362"/>
                  <a:gd name="connsiteY260" fmla="*/ 485775 h 1110643"/>
                  <a:gd name="connsiteX261" fmla="*/ 2005012 w 2138362"/>
                  <a:gd name="connsiteY261" fmla="*/ 496887 h 1110643"/>
                  <a:gd name="connsiteX262" fmla="*/ 1997075 w 2138362"/>
                  <a:gd name="connsiteY262" fmla="*/ 503237 h 1110643"/>
                  <a:gd name="connsiteX263" fmla="*/ 1990725 w 2138362"/>
                  <a:gd name="connsiteY263" fmla="*/ 517525 h 1110643"/>
                  <a:gd name="connsiteX264" fmla="*/ 1989137 w 2138362"/>
                  <a:gd name="connsiteY264" fmla="*/ 522287 h 1110643"/>
                  <a:gd name="connsiteX265" fmla="*/ 1981200 w 2138362"/>
                  <a:gd name="connsiteY265" fmla="*/ 531812 h 1110643"/>
                  <a:gd name="connsiteX266" fmla="*/ 1979612 w 2138362"/>
                  <a:gd name="connsiteY266" fmla="*/ 536575 h 1110643"/>
                  <a:gd name="connsiteX267" fmla="*/ 1971675 w 2138362"/>
                  <a:gd name="connsiteY267" fmla="*/ 546100 h 1110643"/>
                  <a:gd name="connsiteX268" fmla="*/ 1970087 w 2138362"/>
                  <a:gd name="connsiteY268" fmla="*/ 550862 h 1110643"/>
                  <a:gd name="connsiteX269" fmla="*/ 1966912 w 2138362"/>
                  <a:gd name="connsiteY269" fmla="*/ 555625 h 1110643"/>
                  <a:gd name="connsiteX270" fmla="*/ 1962150 w 2138362"/>
                  <a:gd name="connsiteY270" fmla="*/ 566737 h 1110643"/>
                  <a:gd name="connsiteX271" fmla="*/ 1955800 w 2138362"/>
                  <a:gd name="connsiteY271" fmla="*/ 574675 h 1110643"/>
                  <a:gd name="connsiteX272" fmla="*/ 1944687 w 2138362"/>
                  <a:gd name="connsiteY272" fmla="*/ 588962 h 1110643"/>
                  <a:gd name="connsiteX273" fmla="*/ 1938337 w 2138362"/>
                  <a:gd name="connsiteY273" fmla="*/ 598487 h 1110643"/>
                  <a:gd name="connsiteX274" fmla="*/ 1936750 w 2138362"/>
                  <a:gd name="connsiteY274" fmla="*/ 603250 h 1110643"/>
                  <a:gd name="connsiteX275" fmla="*/ 1928812 w 2138362"/>
                  <a:gd name="connsiteY275" fmla="*/ 612775 h 1110643"/>
                  <a:gd name="connsiteX276" fmla="*/ 1922462 w 2138362"/>
                  <a:gd name="connsiteY276" fmla="*/ 627062 h 1110643"/>
                  <a:gd name="connsiteX277" fmla="*/ 1917700 w 2138362"/>
                  <a:gd name="connsiteY277" fmla="*/ 623887 h 1110643"/>
                  <a:gd name="connsiteX278" fmla="*/ 1916112 w 2138362"/>
                  <a:gd name="connsiteY278" fmla="*/ 619125 h 1110643"/>
                  <a:gd name="connsiteX279" fmla="*/ 1920875 w 2138362"/>
                  <a:gd name="connsiteY279" fmla="*/ 623887 h 1110643"/>
                  <a:gd name="connsiteX280" fmla="*/ 1922462 w 2138362"/>
                  <a:gd name="connsiteY280" fmla="*/ 628650 h 1110643"/>
                  <a:gd name="connsiteX281" fmla="*/ 1925637 w 2138362"/>
                  <a:gd name="connsiteY281" fmla="*/ 636587 h 1110643"/>
                  <a:gd name="connsiteX282" fmla="*/ 1924050 w 2138362"/>
                  <a:gd name="connsiteY282" fmla="*/ 660400 h 1110643"/>
                  <a:gd name="connsiteX283" fmla="*/ 1919287 w 2138362"/>
                  <a:gd name="connsiteY283" fmla="*/ 685800 h 1110643"/>
                  <a:gd name="connsiteX284" fmla="*/ 1916112 w 2138362"/>
                  <a:gd name="connsiteY284" fmla="*/ 700087 h 1110643"/>
                  <a:gd name="connsiteX285" fmla="*/ 1903412 w 2138362"/>
                  <a:gd name="connsiteY285" fmla="*/ 711200 h 1110643"/>
                  <a:gd name="connsiteX286" fmla="*/ 1897062 w 2138362"/>
                  <a:gd name="connsiteY286" fmla="*/ 712787 h 1110643"/>
                  <a:gd name="connsiteX287" fmla="*/ 1887537 w 2138362"/>
                  <a:gd name="connsiteY287" fmla="*/ 720725 h 1110643"/>
                  <a:gd name="connsiteX288" fmla="*/ 1881187 w 2138362"/>
                  <a:gd name="connsiteY288" fmla="*/ 723900 h 1110643"/>
                  <a:gd name="connsiteX289" fmla="*/ 1876425 w 2138362"/>
                  <a:gd name="connsiteY289" fmla="*/ 728662 h 1110643"/>
                  <a:gd name="connsiteX290" fmla="*/ 1865312 w 2138362"/>
                  <a:gd name="connsiteY290" fmla="*/ 733425 h 1110643"/>
                  <a:gd name="connsiteX291" fmla="*/ 1855787 w 2138362"/>
                  <a:gd name="connsiteY291" fmla="*/ 738187 h 1110643"/>
                  <a:gd name="connsiteX292" fmla="*/ 1844675 w 2138362"/>
                  <a:gd name="connsiteY292" fmla="*/ 741362 h 1110643"/>
                  <a:gd name="connsiteX293" fmla="*/ 1835150 w 2138362"/>
                  <a:gd name="connsiteY293" fmla="*/ 744537 h 1110643"/>
                  <a:gd name="connsiteX294" fmla="*/ 1828800 w 2138362"/>
                  <a:gd name="connsiteY294" fmla="*/ 754062 h 1110643"/>
                  <a:gd name="connsiteX295" fmla="*/ 1827212 w 2138362"/>
                  <a:gd name="connsiteY295" fmla="*/ 760412 h 1110643"/>
                  <a:gd name="connsiteX296" fmla="*/ 1824037 w 2138362"/>
                  <a:gd name="connsiteY296" fmla="*/ 765175 h 1110643"/>
                  <a:gd name="connsiteX297" fmla="*/ 1825625 w 2138362"/>
                  <a:gd name="connsiteY297" fmla="*/ 804862 h 1110643"/>
                  <a:gd name="connsiteX298" fmla="*/ 1827212 w 2138362"/>
                  <a:gd name="connsiteY298" fmla="*/ 811212 h 1110643"/>
                  <a:gd name="connsiteX299" fmla="*/ 1831975 w 2138362"/>
                  <a:gd name="connsiteY299" fmla="*/ 815975 h 1110643"/>
                  <a:gd name="connsiteX300" fmla="*/ 1836737 w 2138362"/>
                  <a:gd name="connsiteY300" fmla="*/ 825500 h 1110643"/>
                  <a:gd name="connsiteX301" fmla="*/ 1841500 w 2138362"/>
                  <a:gd name="connsiteY301" fmla="*/ 830262 h 1110643"/>
                  <a:gd name="connsiteX302" fmla="*/ 1846262 w 2138362"/>
                  <a:gd name="connsiteY302" fmla="*/ 836612 h 1110643"/>
                  <a:gd name="connsiteX303" fmla="*/ 1851025 w 2138362"/>
                  <a:gd name="connsiteY303" fmla="*/ 839787 h 1110643"/>
                  <a:gd name="connsiteX304" fmla="*/ 1860550 w 2138362"/>
                  <a:gd name="connsiteY304" fmla="*/ 847725 h 1110643"/>
                  <a:gd name="connsiteX305" fmla="*/ 1866900 w 2138362"/>
                  <a:gd name="connsiteY305" fmla="*/ 858837 h 1110643"/>
                  <a:gd name="connsiteX306" fmla="*/ 1868487 w 2138362"/>
                  <a:gd name="connsiteY306" fmla="*/ 863600 h 1110643"/>
                  <a:gd name="connsiteX307" fmla="*/ 1876425 w 2138362"/>
                  <a:gd name="connsiteY307" fmla="*/ 873125 h 1110643"/>
                  <a:gd name="connsiteX308" fmla="*/ 1887537 w 2138362"/>
                  <a:gd name="connsiteY308" fmla="*/ 887412 h 1110643"/>
                  <a:gd name="connsiteX309" fmla="*/ 1901825 w 2138362"/>
                  <a:gd name="connsiteY309" fmla="*/ 898525 h 1110643"/>
                  <a:gd name="connsiteX310" fmla="*/ 1906587 w 2138362"/>
                  <a:gd name="connsiteY310" fmla="*/ 900112 h 1110643"/>
                  <a:gd name="connsiteX311" fmla="*/ 1911350 w 2138362"/>
                  <a:gd name="connsiteY311" fmla="*/ 904875 h 1110643"/>
                  <a:gd name="connsiteX312" fmla="*/ 1914525 w 2138362"/>
                  <a:gd name="connsiteY312" fmla="*/ 909637 h 1110643"/>
                  <a:gd name="connsiteX313" fmla="*/ 1922462 w 2138362"/>
                  <a:gd name="connsiteY313" fmla="*/ 912812 h 1110643"/>
                  <a:gd name="connsiteX314" fmla="*/ 1931987 w 2138362"/>
                  <a:gd name="connsiteY314" fmla="*/ 915987 h 1110643"/>
                  <a:gd name="connsiteX315" fmla="*/ 1943100 w 2138362"/>
                  <a:gd name="connsiteY315" fmla="*/ 920750 h 1110643"/>
                  <a:gd name="connsiteX316" fmla="*/ 1951037 w 2138362"/>
                  <a:gd name="connsiteY316" fmla="*/ 925512 h 1110643"/>
                  <a:gd name="connsiteX317" fmla="*/ 1957387 w 2138362"/>
                  <a:gd name="connsiteY317" fmla="*/ 928687 h 1110643"/>
                  <a:gd name="connsiteX318" fmla="*/ 1968500 w 2138362"/>
                  <a:gd name="connsiteY318" fmla="*/ 935037 h 1110643"/>
                  <a:gd name="connsiteX319" fmla="*/ 1993900 w 2138362"/>
                  <a:gd name="connsiteY319" fmla="*/ 942975 h 1110643"/>
                  <a:gd name="connsiteX320" fmla="*/ 1998662 w 2138362"/>
                  <a:gd name="connsiteY320" fmla="*/ 946150 h 1110643"/>
                  <a:gd name="connsiteX321" fmla="*/ 2014537 w 2138362"/>
                  <a:gd name="connsiteY321" fmla="*/ 952500 h 1110643"/>
                  <a:gd name="connsiteX322" fmla="*/ 2024062 w 2138362"/>
                  <a:gd name="connsiteY322" fmla="*/ 958850 h 1110643"/>
                  <a:gd name="connsiteX323" fmla="*/ 2032000 w 2138362"/>
                  <a:gd name="connsiteY323" fmla="*/ 973137 h 1110643"/>
                  <a:gd name="connsiteX324" fmla="*/ 2036762 w 2138362"/>
                  <a:gd name="connsiteY324" fmla="*/ 974725 h 1110643"/>
                  <a:gd name="connsiteX325" fmla="*/ 2051050 w 2138362"/>
                  <a:gd name="connsiteY325" fmla="*/ 985837 h 1110643"/>
                  <a:gd name="connsiteX326" fmla="*/ 2049462 w 2138362"/>
                  <a:gd name="connsiteY326" fmla="*/ 990600 h 1110643"/>
                  <a:gd name="connsiteX327" fmla="*/ 2046287 w 2138362"/>
                  <a:gd name="connsiteY327" fmla="*/ 995362 h 1110643"/>
                  <a:gd name="connsiteX328" fmla="*/ 2039937 w 2138362"/>
                  <a:gd name="connsiteY328" fmla="*/ 1006475 h 1110643"/>
                  <a:gd name="connsiteX329" fmla="*/ 2038350 w 2138362"/>
                  <a:gd name="connsiteY329" fmla="*/ 1014412 h 1110643"/>
                  <a:gd name="connsiteX330" fmla="*/ 2028825 w 2138362"/>
                  <a:gd name="connsiteY330" fmla="*/ 1020762 h 1110643"/>
                  <a:gd name="connsiteX331" fmla="*/ 2024062 w 2138362"/>
                  <a:gd name="connsiteY331" fmla="*/ 1025525 h 1110643"/>
                  <a:gd name="connsiteX332" fmla="*/ 2019300 w 2138362"/>
                  <a:gd name="connsiteY332" fmla="*/ 1028700 h 1110643"/>
                  <a:gd name="connsiteX333" fmla="*/ 2009775 w 2138362"/>
                  <a:gd name="connsiteY333" fmla="*/ 1039812 h 1110643"/>
                  <a:gd name="connsiteX334" fmla="*/ 2005012 w 2138362"/>
                  <a:gd name="connsiteY334" fmla="*/ 1041400 h 1110643"/>
                  <a:gd name="connsiteX335" fmla="*/ 1995487 w 2138362"/>
                  <a:gd name="connsiteY335" fmla="*/ 1050925 h 1110643"/>
                  <a:gd name="connsiteX336" fmla="*/ 1990725 w 2138362"/>
                  <a:gd name="connsiteY336" fmla="*/ 1054100 h 1110643"/>
                  <a:gd name="connsiteX337" fmla="*/ 1987550 w 2138362"/>
                  <a:gd name="connsiteY337" fmla="*/ 1058862 h 1110643"/>
                  <a:gd name="connsiteX338" fmla="*/ 1974850 w 2138362"/>
                  <a:gd name="connsiteY338" fmla="*/ 1069975 h 1110643"/>
                  <a:gd name="connsiteX339" fmla="*/ 1958975 w 2138362"/>
                  <a:gd name="connsiteY339" fmla="*/ 1082675 h 1110643"/>
                  <a:gd name="connsiteX340" fmla="*/ 1954212 w 2138362"/>
                  <a:gd name="connsiteY340" fmla="*/ 1087437 h 1110643"/>
                  <a:gd name="connsiteX341" fmla="*/ 1943100 w 2138362"/>
                  <a:gd name="connsiteY341" fmla="*/ 1092200 h 1110643"/>
                  <a:gd name="connsiteX342" fmla="*/ 1931987 w 2138362"/>
                  <a:gd name="connsiteY342" fmla="*/ 1098550 h 1110643"/>
                  <a:gd name="connsiteX343" fmla="*/ 1927225 w 2138362"/>
                  <a:gd name="connsiteY343" fmla="*/ 1101725 h 1110643"/>
                  <a:gd name="connsiteX344" fmla="*/ 1922462 w 2138362"/>
                  <a:gd name="connsiteY344" fmla="*/ 1103312 h 1110643"/>
                  <a:gd name="connsiteX345" fmla="*/ 1900237 w 2138362"/>
                  <a:gd name="connsiteY345" fmla="*/ 1106487 h 1110643"/>
                  <a:gd name="connsiteX346" fmla="*/ 1878012 w 2138362"/>
                  <a:gd name="connsiteY346" fmla="*/ 1108075 h 1110643"/>
                  <a:gd name="connsiteX347" fmla="*/ 1866900 w 2138362"/>
                  <a:gd name="connsiteY347" fmla="*/ 1104900 h 1110643"/>
                  <a:gd name="connsiteX348" fmla="*/ 1860550 w 2138362"/>
                  <a:gd name="connsiteY348" fmla="*/ 1103312 h 1110643"/>
                  <a:gd name="connsiteX349" fmla="*/ 1852612 w 2138362"/>
                  <a:gd name="connsiteY349" fmla="*/ 1100137 h 1110643"/>
                  <a:gd name="connsiteX350" fmla="*/ 1844675 w 2138362"/>
                  <a:gd name="connsiteY350" fmla="*/ 1098550 h 1110643"/>
                  <a:gd name="connsiteX351" fmla="*/ 1825625 w 2138362"/>
                  <a:gd name="connsiteY351" fmla="*/ 1093787 h 1110643"/>
                  <a:gd name="connsiteX352" fmla="*/ 1816100 w 2138362"/>
                  <a:gd name="connsiteY352" fmla="*/ 1090612 h 1110643"/>
                  <a:gd name="connsiteX353" fmla="*/ 1790700 w 2138362"/>
                  <a:gd name="connsiteY353" fmla="*/ 1089025 h 1110643"/>
                  <a:gd name="connsiteX354" fmla="*/ 1776412 w 2138362"/>
                  <a:gd name="connsiteY354" fmla="*/ 1087437 h 1110643"/>
                  <a:gd name="connsiteX355" fmla="*/ 1779587 w 2138362"/>
                  <a:gd name="connsiteY355" fmla="*/ 1074737 h 1110643"/>
                  <a:gd name="connsiteX356" fmla="*/ 1787525 w 2138362"/>
                  <a:gd name="connsiteY356" fmla="*/ 1060450 h 1110643"/>
                  <a:gd name="connsiteX357" fmla="*/ 1793875 w 2138362"/>
                  <a:gd name="connsiteY357" fmla="*/ 1049337 h 1110643"/>
                  <a:gd name="connsiteX358" fmla="*/ 1785937 w 2138362"/>
                  <a:gd name="connsiteY358" fmla="*/ 1020762 h 1110643"/>
                  <a:gd name="connsiteX359" fmla="*/ 1774825 w 2138362"/>
                  <a:gd name="connsiteY359" fmla="*/ 1009650 h 1110643"/>
                  <a:gd name="connsiteX360" fmla="*/ 1763712 w 2138362"/>
                  <a:gd name="connsiteY360" fmla="*/ 1001712 h 1110643"/>
                  <a:gd name="connsiteX361" fmla="*/ 1758950 w 2138362"/>
                  <a:gd name="connsiteY361" fmla="*/ 998537 h 1110643"/>
                  <a:gd name="connsiteX362" fmla="*/ 1754187 w 2138362"/>
                  <a:gd name="connsiteY362" fmla="*/ 993775 h 1110643"/>
                  <a:gd name="connsiteX363" fmla="*/ 1749425 w 2138362"/>
                  <a:gd name="connsiteY363" fmla="*/ 992187 h 1110643"/>
                  <a:gd name="connsiteX364" fmla="*/ 1731962 w 2138362"/>
                  <a:gd name="connsiteY364" fmla="*/ 987425 h 1110643"/>
                  <a:gd name="connsiteX365" fmla="*/ 1655762 w 2138362"/>
                  <a:gd name="connsiteY365" fmla="*/ 996950 h 1110643"/>
                  <a:gd name="connsiteX366" fmla="*/ 1651000 w 2138362"/>
                  <a:gd name="connsiteY366" fmla="*/ 1001712 h 1110643"/>
                  <a:gd name="connsiteX367" fmla="*/ 1644650 w 2138362"/>
                  <a:gd name="connsiteY367" fmla="*/ 1006475 h 1110643"/>
                  <a:gd name="connsiteX368" fmla="*/ 1643062 w 2138362"/>
                  <a:gd name="connsiteY368" fmla="*/ 1011237 h 1110643"/>
                  <a:gd name="connsiteX369" fmla="*/ 1638300 w 2138362"/>
                  <a:gd name="connsiteY369" fmla="*/ 1016000 h 1110643"/>
                  <a:gd name="connsiteX370" fmla="*/ 1633537 w 2138362"/>
                  <a:gd name="connsiteY370" fmla="*/ 1022350 h 1110643"/>
                  <a:gd name="connsiteX371" fmla="*/ 1631950 w 2138362"/>
                  <a:gd name="connsiteY371" fmla="*/ 1027112 h 1110643"/>
                  <a:gd name="connsiteX372" fmla="*/ 1628775 w 2138362"/>
                  <a:gd name="connsiteY372" fmla="*/ 1033462 h 1110643"/>
                  <a:gd name="connsiteX373" fmla="*/ 1624012 w 2138362"/>
                  <a:gd name="connsiteY373" fmla="*/ 1044575 h 1110643"/>
                  <a:gd name="connsiteX374" fmla="*/ 1620837 w 2138362"/>
                  <a:gd name="connsiteY374" fmla="*/ 1058862 h 1110643"/>
                  <a:gd name="connsiteX375" fmla="*/ 1617662 w 2138362"/>
                  <a:gd name="connsiteY375" fmla="*/ 1063625 h 1110643"/>
                  <a:gd name="connsiteX376" fmla="*/ 1595437 w 2138362"/>
                  <a:gd name="connsiteY376" fmla="*/ 1063625 h 1110643"/>
                  <a:gd name="connsiteX377" fmla="*/ 1560512 w 2138362"/>
                  <a:gd name="connsiteY377" fmla="*/ 1060450 h 1110643"/>
                  <a:gd name="connsiteX378" fmla="*/ 1550987 w 2138362"/>
                  <a:gd name="connsiteY378" fmla="*/ 1057275 h 1110643"/>
                  <a:gd name="connsiteX379" fmla="*/ 1527175 w 2138362"/>
                  <a:gd name="connsiteY379" fmla="*/ 1054100 h 1110643"/>
                  <a:gd name="connsiteX380" fmla="*/ 1490662 w 2138362"/>
                  <a:gd name="connsiteY380" fmla="*/ 1047750 h 1110643"/>
                  <a:gd name="connsiteX381" fmla="*/ 1481137 w 2138362"/>
                  <a:gd name="connsiteY381" fmla="*/ 1042987 h 1110643"/>
                  <a:gd name="connsiteX382" fmla="*/ 1457325 w 2138362"/>
                  <a:gd name="connsiteY382" fmla="*/ 1038225 h 1110643"/>
                  <a:gd name="connsiteX383" fmla="*/ 1435100 w 2138362"/>
                  <a:gd name="connsiteY383" fmla="*/ 1033462 h 1110643"/>
                  <a:gd name="connsiteX384" fmla="*/ 1411287 w 2138362"/>
                  <a:gd name="connsiteY384" fmla="*/ 1028700 h 1110643"/>
                  <a:gd name="connsiteX385" fmla="*/ 1400175 w 2138362"/>
                  <a:gd name="connsiteY385" fmla="*/ 1023937 h 1110643"/>
                  <a:gd name="connsiteX386" fmla="*/ 1392237 w 2138362"/>
                  <a:gd name="connsiteY386" fmla="*/ 1022350 h 1110643"/>
                  <a:gd name="connsiteX387" fmla="*/ 1377950 w 2138362"/>
                  <a:gd name="connsiteY387" fmla="*/ 1014412 h 1110643"/>
                  <a:gd name="connsiteX388" fmla="*/ 1368425 w 2138362"/>
                  <a:gd name="connsiteY388" fmla="*/ 1008062 h 1110643"/>
                  <a:gd name="connsiteX389" fmla="*/ 1352550 w 2138362"/>
                  <a:gd name="connsiteY389" fmla="*/ 993775 h 1110643"/>
                  <a:gd name="connsiteX390" fmla="*/ 1347787 w 2138362"/>
                  <a:gd name="connsiteY390" fmla="*/ 989012 h 1110643"/>
                  <a:gd name="connsiteX391" fmla="*/ 1343025 w 2138362"/>
                  <a:gd name="connsiteY391" fmla="*/ 984250 h 1110643"/>
                  <a:gd name="connsiteX392" fmla="*/ 1341437 w 2138362"/>
                  <a:gd name="connsiteY392" fmla="*/ 977900 h 1110643"/>
                  <a:gd name="connsiteX393" fmla="*/ 1339850 w 2138362"/>
                  <a:gd name="connsiteY393" fmla="*/ 954087 h 1110643"/>
                  <a:gd name="connsiteX394" fmla="*/ 1349375 w 2138362"/>
                  <a:gd name="connsiteY394" fmla="*/ 950912 h 1110643"/>
                  <a:gd name="connsiteX395" fmla="*/ 1366837 w 2138362"/>
                  <a:gd name="connsiteY395" fmla="*/ 952500 h 1110643"/>
                  <a:gd name="connsiteX396" fmla="*/ 1370012 w 2138362"/>
                  <a:gd name="connsiteY396" fmla="*/ 957262 h 1110643"/>
                  <a:gd name="connsiteX397" fmla="*/ 1381125 w 2138362"/>
                  <a:gd name="connsiteY397" fmla="*/ 962025 h 1110643"/>
                  <a:gd name="connsiteX398" fmla="*/ 1392237 w 2138362"/>
                  <a:gd name="connsiteY398" fmla="*/ 958850 h 1110643"/>
                  <a:gd name="connsiteX399" fmla="*/ 1401762 w 2138362"/>
                  <a:gd name="connsiteY399" fmla="*/ 947737 h 1110643"/>
                  <a:gd name="connsiteX400" fmla="*/ 1406525 w 2138362"/>
                  <a:gd name="connsiteY400" fmla="*/ 942975 h 1110643"/>
                  <a:gd name="connsiteX401" fmla="*/ 1409700 w 2138362"/>
                  <a:gd name="connsiteY401" fmla="*/ 938212 h 1110643"/>
                  <a:gd name="connsiteX402" fmla="*/ 1414462 w 2138362"/>
                  <a:gd name="connsiteY402" fmla="*/ 931862 h 1110643"/>
                  <a:gd name="connsiteX403" fmla="*/ 1409700 w 2138362"/>
                  <a:gd name="connsiteY403" fmla="*/ 904875 h 1110643"/>
                  <a:gd name="connsiteX404" fmla="*/ 1408112 w 2138362"/>
                  <a:gd name="connsiteY404" fmla="*/ 900112 h 1110643"/>
                  <a:gd name="connsiteX405" fmla="*/ 1404937 w 2138362"/>
                  <a:gd name="connsiteY405" fmla="*/ 893762 h 1110643"/>
                  <a:gd name="connsiteX406" fmla="*/ 1400175 w 2138362"/>
                  <a:gd name="connsiteY406" fmla="*/ 879475 h 1110643"/>
                  <a:gd name="connsiteX407" fmla="*/ 1398587 w 2138362"/>
                  <a:gd name="connsiteY407" fmla="*/ 855662 h 1110643"/>
                  <a:gd name="connsiteX408" fmla="*/ 1393825 w 2138362"/>
                  <a:gd name="connsiteY408" fmla="*/ 852487 h 1110643"/>
                  <a:gd name="connsiteX409" fmla="*/ 1398587 w 2138362"/>
                  <a:gd name="connsiteY409" fmla="*/ 847725 h 1110643"/>
                  <a:gd name="connsiteX410" fmla="*/ 1406525 w 2138362"/>
                  <a:gd name="connsiteY410" fmla="*/ 838200 h 1110643"/>
                  <a:gd name="connsiteX411" fmla="*/ 1409700 w 2138362"/>
                  <a:gd name="connsiteY411" fmla="*/ 828675 h 1110643"/>
                  <a:gd name="connsiteX412" fmla="*/ 1419225 w 2138362"/>
                  <a:gd name="connsiteY412" fmla="*/ 819150 h 1110643"/>
                  <a:gd name="connsiteX413" fmla="*/ 1423987 w 2138362"/>
                  <a:gd name="connsiteY413" fmla="*/ 820737 h 1110643"/>
                  <a:gd name="connsiteX414" fmla="*/ 1425575 w 2138362"/>
                  <a:gd name="connsiteY414" fmla="*/ 830262 h 1110643"/>
                  <a:gd name="connsiteX415" fmla="*/ 1428750 w 2138362"/>
                  <a:gd name="connsiteY415" fmla="*/ 838200 h 1110643"/>
                  <a:gd name="connsiteX416" fmla="*/ 1430337 w 2138362"/>
                  <a:gd name="connsiteY416" fmla="*/ 846137 h 1110643"/>
                  <a:gd name="connsiteX417" fmla="*/ 1435100 w 2138362"/>
                  <a:gd name="connsiteY417" fmla="*/ 850900 h 1110643"/>
                  <a:gd name="connsiteX418" fmla="*/ 1444625 w 2138362"/>
                  <a:gd name="connsiteY418" fmla="*/ 862012 h 1110643"/>
                  <a:gd name="connsiteX419" fmla="*/ 1449387 w 2138362"/>
                  <a:gd name="connsiteY419" fmla="*/ 863600 h 1110643"/>
                  <a:gd name="connsiteX420" fmla="*/ 1455737 w 2138362"/>
                  <a:gd name="connsiteY420" fmla="*/ 866775 h 1110643"/>
                  <a:gd name="connsiteX421" fmla="*/ 1460500 w 2138362"/>
                  <a:gd name="connsiteY421" fmla="*/ 868362 h 1110643"/>
                  <a:gd name="connsiteX422" fmla="*/ 1466850 w 2138362"/>
                  <a:gd name="connsiteY422" fmla="*/ 871537 h 1110643"/>
                  <a:gd name="connsiteX423" fmla="*/ 1474787 w 2138362"/>
                  <a:gd name="connsiteY423" fmla="*/ 873125 h 1110643"/>
                  <a:gd name="connsiteX424" fmla="*/ 1492250 w 2138362"/>
                  <a:gd name="connsiteY424" fmla="*/ 877887 h 1110643"/>
                  <a:gd name="connsiteX425" fmla="*/ 1506537 w 2138362"/>
                  <a:gd name="connsiteY425" fmla="*/ 881062 h 1110643"/>
                  <a:gd name="connsiteX426" fmla="*/ 1546225 w 2138362"/>
                  <a:gd name="connsiteY426" fmla="*/ 884237 h 1110643"/>
                  <a:gd name="connsiteX427" fmla="*/ 1555750 w 2138362"/>
                  <a:gd name="connsiteY427" fmla="*/ 887412 h 1110643"/>
                  <a:gd name="connsiteX428" fmla="*/ 1562100 w 2138362"/>
                  <a:gd name="connsiteY428" fmla="*/ 889000 h 1110643"/>
                  <a:gd name="connsiteX429" fmla="*/ 1566862 w 2138362"/>
                  <a:gd name="connsiteY429" fmla="*/ 892175 h 1110643"/>
                  <a:gd name="connsiteX430" fmla="*/ 1571625 w 2138362"/>
                  <a:gd name="connsiteY430" fmla="*/ 893762 h 1110643"/>
                  <a:gd name="connsiteX431" fmla="*/ 1576387 w 2138362"/>
                  <a:gd name="connsiteY431" fmla="*/ 896937 h 1110643"/>
                  <a:gd name="connsiteX432" fmla="*/ 1585912 w 2138362"/>
                  <a:gd name="connsiteY432" fmla="*/ 900112 h 1110643"/>
                  <a:gd name="connsiteX433" fmla="*/ 1652587 w 2138362"/>
                  <a:gd name="connsiteY433" fmla="*/ 893762 h 1110643"/>
                  <a:gd name="connsiteX434" fmla="*/ 1662112 w 2138362"/>
                  <a:gd name="connsiteY434" fmla="*/ 884237 h 1110643"/>
                  <a:gd name="connsiteX435" fmla="*/ 1665287 w 2138362"/>
                  <a:gd name="connsiteY435" fmla="*/ 879475 h 1110643"/>
                  <a:gd name="connsiteX436" fmla="*/ 1671637 w 2138362"/>
                  <a:gd name="connsiteY436" fmla="*/ 877887 h 1110643"/>
                  <a:gd name="connsiteX437" fmla="*/ 1673225 w 2138362"/>
                  <a:gd name="connsiteY437" fmla="*/ 871537 h 1110643"/>
                  <a:gd name="connsiteX438" fmla="*/ 1677987 w 2138362"/>
                  <a:gd name="connsiteY438" fmla="*/ 866775 h 1110643"/>
                  <a:gd name="connsiteX439" fmla="*/ 1681162 w 2138362"/>
                  <a:gd name="connsiteY439" fmla="*/ 862012 h 1110643"/>
                  <a:gd name="connsiteX440" fmla="*/ 1687512 w 2138362"/>
                  <a:gd name="connsiteY440" fmla="*/ 855662 h 1110643"/>
                  <a:gd name="connsiteX441" fmla="*/ 1695450 w 2138362"/>
                  <a:gd name="connsiteY441" fmla="*/ 844550 h 1110643"/>
                  <a:gd name="connsiteX442" fmla="*/ 1697037 w 2138362"/>
                  <a:gd name="connsiteY442" fmla="*/ 839787 h 1110643"/>
                  <a:gd name="connsiteX443" fmla="*/ 1701800 w 2138362"/>
                  <a:gd name="connsiteY443" fmla="*/ 830262 h 1110643"/>
                  <a:gd name="connsiteX444" fmla="*/ 1703387 w 2138362"/>
                  <a:gd name="connsiteY444" fmla="*/ 768350 h 1110643"/>
                  <a:gd name="connsiteX445" fmla="*/ 1706562 w 2138362"/>
                  <a:gd name="connsiteY445" fmla="*/ 750887 h 1110643"/>
                  <a:gd name="connsiteX446" fmla="*/ 1708150 w 2138362"/>
                  <a:gd name="connsiteY446" fmla="*/ 733425 h 1110643"/>
                  <a:gd name="connsiteX447" fmla="*/ 1709737 w 2138362"/>
                  <a:gd name="connsiteY447" fmla="*/ 720725 h 1110643"/>
                  <a:gd name="connsiteX448" fmla="*/ 1714500 w 2138362"/>
                  <a:gd name="connsiteY448" fmla="*/ 714375 h 1110643"/>
                  <a:gd name="connsiteX449" fmla="*/ 1728787 w 2138362"/>
                  <a:gd name="connsiteY449" fmla="*/ 703262 h 1110643"/>
                  <a:gd name="connsiteX450" fmla="*/ 1739900 w 2138362"/>
                  <a:gd name="connsiteY450" fmla="*/ 692150 h 1110643"/>
                  <a:gd name="connsiteX451" fmla="*/ 1744662 w 2138362"/>
                  <a:gd name="connsiteY451" fmla="*/ 687387 h 1110643"/>
                  <a:gd name="connsiteX452" fmla="*/ 1754187 w 2138362"/>
                  <a:gd name="connsiteY452" fmla="*/ 681037 h 1110643"/>
                  <a:gd name="connsiteX453" fmla="*/ 1771650 w 2138362"/>
                  <a:gd name="connsiteY453" fmla="*/ 669925 h 1110643"/>
                  <a:gd name="connsiteX454" fmla="*/ 1787525 w 2138362"/>
                  <a:gd name="connsiteY454" fmla="*/ 657225 h 1110643"/>
                  <a:gd name="connsiteX455" fmla="*/ 1792287 w 2138362"/>
                  <a:gd name="connsiteY455" fmla="*/ 654050 h 1110643"/>
                  <a:gd name="connsiteX456" fmla="*/ 1793875 w 2138362"/>
                  <a:gd name="connsiteY456" fmla="*/ 649287 h 1110643"/>
                  <a:gd name="connsiteX457" fmla="*/ 1798637 w 2138362"/>
                  <a:gd name="connsiteY457" fmla="*/ 647700 h 1110643"/>
                  <a:gd name="connsiteX458" fmla="*/ 1803400 w 2138362"/>
                  <a:gd name="connsiteY458" fmla="*/ 644525 h 1110643"/>
                  <a:gd name="connsiteX459" fmla="*/ 1809750 w 2138362"/>
                  <a:gd name="connsiteY459" fmla="*/ 638175 h 1110643"/>
                  <a:gd name="connsiteX460" fmla="*/ 1817687 w 2138362"/>
                  <a:gd name="connsiteY460" fmla="*/ 631825 h 1110643"/>
                  <a:gd name="connsiteX461" fmla="*/ 1828800 w 2138362"/>
                  <a:gd name="connsiteY461" fmla="*/ 622300 h 1110643"/>
                  <a:gd name="connsiteX462" fmla="*/ 1831975 w 2138362"/>
                  <a:gd name="connsiteY462" fmla="*/ 615950 h 1110643"/>
                  <a:gd name="connsiteX463" fmla="*/ 1841500 w 2138362"/>
                  <a:gd name="connsiteY463" fmla="*/ 609600 h 1110643"/>
                  <a:gd name="connsiteX464" fmla="*/ 1847850 w 2138362"/>
                  <a:gd name="connsiteY464" fmla="*/ 603250 h 1110643"/>
                  <a:gd name="connsiteX465" fmla="*/ 1849437 w 2138362"/>
                  <a:gd name="connsiteY465" fmla="*/ 598487 h 1110643"/>
                  <a:gd name="connsiteX466" fmla="*/ 1857375 w 2138362"/>
                  <a:gd name="connsiteY466" fmla="*/ 590550 h 1110643"/>
                  <a:gd name="connsiteX467" fmla="*/ 1865312 w 2138362"/>
                  <a:gd name="connsiteY467" fmla="*/ 579437 h 1110643"/>
                  <a:gd name="connsiteX468" fmla="*/ 1871662 w 2138362"/>
                  <a:gd name="connsiteY468" fmla="*/ 569912 h 1110643"/>
                  <a:gd name="connsiteX469" fmla="*/ 1876425 w 2138362"/>
                  <a:gd name="connsiteY469" fmla="*/ 560387 h 1110643"/>
                  <a:gd name="connsiteX470" fmla="*/ 1878012 w 2138362"/>
                  <a:gd name="connsiteY470" fmla="*/ 555625 h 1110643"/>
                  <a:gd name="connsiteX471" fmla="*/ 1881187 w 2138362"/>
                  <a:gd name="connsiteY471" fmla="*/ 550862 h 1110643"/>
                  <a:gd name="connsiteX472" fmla="*/ 1882775 w 2138362"/>
                  <a:gd name="connsiteY472" fmla="*/ 546100 h 1110643"/>
                  <a:gd name="connsiteX473" fmla="*/ 1885950 w 2138362"/>
                  <a:gd name="connsiteY473" fmla="*/ 539750 h 1110643"/>
                  <a:gd name="connsiteX474" fmla="*/ 1882775 w 2138362"/>
                  <a:gd name="connsiteY474" fmla="*/ 506412 h 1110643"/>
                  <a:gd name="connsiteX475" fmla="*/ 1879600 w 2138362"/>
                  <a:gd name="connsiteY475" fmla="*/ 500062 h 1110643"/>
                  <a:gd name="connsiteX476" fmla="*/ 1874837 w 2138362"/>
                  <a:gd name="connsiteY476" fmla="*/ 488950 h 1110643"/>
                  <a:gd name="connsiteX477" fmla="*/ 1870075 w 2138362"/>
                  <a:gd name="connsiteY477" fmla="*/ 487362 h 1110643"/>
                  <a:gd name="connsiteX478" fmla="*/ 1863725 w 2138362"/>
                  <a:gd name="connsiteY478" fmla="*/ 477837 h 1110643"/>
                  <a:gd name="connsiteX479" fmla="*/ 1855787 w 2138362"/>
                  <a:gd name="connsiteY479" fmla="*/ 476250 h 1110643"/>
                  <a:gd name="connsiteX480" fmla="*/ 1849437 w 2138362"/>
                  <a:gd name="connsiteY480" fmla="*/ 473075 h 1110643"/>
                  <a:gd name="connsiteX481" fmla="*/ 1844675 w 2138362"/>
                  <a:gd name="connsiteY481" fmla="*/ 471487 h 1110643"/>
                  <a:gd name="connsiteX482" fmla="*/ 1841500 w 2138362"/>
                  <a:gd name="connsiteY482" fmla="*/ 466725 h 1110643"/>
                  <a:gd name="connsiteX483" fmla="*/ 1828800 w 2138362"/>
                  <a:gd name="connsiteY483" fmla="*/ 461962 h 1110643"/>
                  <a:gd name="connsiteX484" fmla="*/ 1819275 w 2138362"/>
                  <a:gd name="connsiteY484" fmla="*/ 457200 h 1110643"/>
                  <a:gd name="connsiteX485" fmla="*/ 1808162 w 2138362"/>
                  <a:gd name="connsiteY485" fmla="*/ 452437 h 1110643"/>
                  <a:gd name="connsiteX486" fmla="*/ 1795462 w 2138362"/>
                  <a:gd name="connsiteY486" fmla="*/ 447675 h 1110643"/>
                  <a:gd name="connsiteX487" fmla="*/ 1749425 w 2138362"/>
                  <a:gd name="connsiteY487" fmla="*/ 439737 h 1110643"/>
                  <a:gd name="connsiteX488" fmla="*/ 1728787 w 2138362"/>
                  <a:gd name="connsiteY488" fmla="*/ 434975 h 1110643"/>
                  <a:gd name="connsiteX489" fmla="*/ 1673225 w 2138362"/>
                  <a:gd name="connsiteY489" fmla="*/ 434975 h 1110643"/>
                  <a:gd name="connsiteX490" fmla="*/ 1571625 w 2138362"/>
                  <a:gd name="connsiteY490" fmla="*/ 433387 h 1110643"/>
                  <a:gd name="connsiteX491" fmla="*/ 1558925 w 2138362"/>
                  <a:gd name="connsiteY491" fmla="*/ 430212 h 1110643"/>
                  <a:gd name="connsiteX492" fmla="*/ 1524000 w 2138362"/>
                  <a:gd name="connsiteY492" fmla="*/ 434975 h 1110643"/>
                  <a:gd name="connsiteX493" fmla="*/ 1501775 w 2138362"/>
                  <a:gd name="connsiteY493" fmla="*/ 439737 h 1110643"/>
                  <a:gd name="connsiteX494" fmla="*/ 1490662 w 2138362"/>
                  <a:gd name="connsiteY494" fmla="*/ 442912 h 1110643"/>
                  <a:gd name="connsiteX495" fmla="*/ 1470025 w 2138362"/>
                  <a:gd name="connsiteY495" fmla="*/ 449262 h 1110643"/>
                  <a:gd name="connsiteX496" fmla="*/ 1438275 w 2138362"/>
                  <a:gd name="connsiteY496" fmla="*/ 455612 h 1110643"/>
                  <a:gd name="connsiteX497" fmla="*/ 1433512 w 2138362"/>
                  <a:gd name="connsiteY497" fmla="*/ 457200 h 1110643"/>
                  <a:gd name="connsiteX498" fmla="*/ 1425575 w 2138362"/>
                  <a:gd name="connsiteY498" fmla="*/ 460375 h 1110643"/>
                  <a:gd name="connsiteX499" fmla="*/ 1419225 w 2138362"/>
                  <a:gd name="connsiteY499" fmla="*/ 461962 h 1110643"/>
                  <a:gd name="connsiteX500" fmla="*/ 1408112 w 2138362"/>
                  <a:gd name="connsiteY500" fmla="*/ 465137 h 1110643"/>
                  <a:gd name="connsiteX501" fmla="*/ 1403350 w 2138362"/>
                  <a:gd name="connsiteY501" fmla="*/ 466725 h 1110643"/>
                  <a:gd name="connsiteX502" fmla="*/ 1393825 w 2138362"/>
                  <a:gd name="connsiteY502" fmla="*/ 468312 h 1110643"/>
                  <a:gd name="connsiteX503" fmla="*/ 1382712 w 2138362"/>
                  <a:gd name="connsiteY503" fmla="*/ 476250 h 1110643"/>
                  <a:gd name="connsiteX504" fmla="*/ 1379537 w 2138362"/>
                  <a:gd name="connsiteY504" fmla="*/ 481012 h 1110643"/>
                  <a:gd name="connsiteX505" fmla="*/ 1373187 w 2138362"/>
                  <a:gd name="connsiteY505" fmla="*/ 484187 h 1110643"/>
                  <a:gd name="connsiteX506" fmla="*/ 1368425 w 2138362"/>
                  <a:gd name="connsiteY506" fmla="*/ 487362 h 1110643"/>
                  <a:gd name="connsiteX507" fmla="*/ 1366837 w 2138362"/>
                  <a:gd name="connsiteY507" fmla="*/ 492125 h 1110643"/>
                  <a:gd name="connsiteX508" fmla="*/ 1362075 w 2138362"/>
                  <a:gd name="connsiteY508" fmla="*/ 493712 h 1110643"/>
                  <a:gd name="connsiteX509" fmla="*/ 1357312 w 2138362"/>
                  <a:gd name="connsiteY509" fmla="*/ 496887 h 1110643"/>
                  <a:gd name="connsiteX510" fmla="*/ 1352550 w 2138362"/>
                  <a:gd name="connsiteY510" fmla="*/ 498475 h 1110643"/>
                  <a:gd name="connsiteX511" fmla="*/ 1343025 w 2138362"/>
                  <a:gd name="connsiteY511" fmla="*/ 506412 h 1110643"/>
                  <a:gd name="connsiteX512" fmla="*/ 1338262 w 2138362"/>
                  <a:gd name="connsiteY512" fmla="*/ 508000 h 1110643"/>
                  <a:gd name="connsiteX513" fmla="*/ 1330325 w 2138362"/>
                  <a:gd name="connsiteY513" fmla="*/ 515937 h 1110643"/>
                  <a:gd name="connsiteX514" fmla="*/ 1325562 w 2138362"/>
                  <a:gd name="connsiteY514" fmla="*/ 519112 h 1110643"/>
                  <a:gd name="connsiteX515" fmla="*/ 1316037 w 2138362"/>
                  <a:gd name="connsiteY515" fmla="*/ 527050 h 1110643"/>
                  <a:gd name="connsiteX516" fmla="*/ 1311275 w 2138362"/>
                  <a:gd name="connsiteY516" fmla="*/ 530225 h 1110643"/>
                  <a:gd name="connsiteX517" fmla="*/ 1295400 w 2138362"/>
                  <a:gd name="connsiteY517" fmla="*/ 544512 h 1110643"/>
                  <a:gd name="connsiteX518" fmla="*/ 1293812 w 2138362"/>
                  <a:gd name="connsiteY518" fmla="*/ 549275 h 1110643"/>
                  <a:gd name="connsiteX519" fmla="*/ 1284287 w 2138362"/>
                  <a:gd name="connsiteY519" fmla="*/ 557212 h 1110643"/>
                  <a:gd name="connsiteX520" fmla="*/ 1282700 w 2138362"/>
                  <a:gd name="connsiteY520" fmla="*/ 563562 h 1110643"/>
                  <a:gd name="connsiteX521" fmla="*/ 1290637 w 2138362"/>
                  <a:gd name="connsiteY521" fmla="*/ 569912 h 1110643"/>
                  <a:gd name="connsiteX522" fmla="*/ 1301750 w 2138362"/>
                  <a:gd name="connsiteY522" fmla="*/ 576262 h 1110643"/>
                  <a:gd name="connsiteX523" fmla="*/ 1317625 w 2138362"/>
                  <a:gd name="connsiteY523" fmla="*/ 581025 h 1110643"/>
                  <a:gd name="connsiteX524" fmla="*/ 1319212 w 2138362"/>
                  <a:gd name="connsiteY524" fmla="*/ 585787 h 1110643"/>
                  <a:gd name="connsiteX525" fmla="*/ 1322387 w 2138362"/>
                  <a:gd name="connsiteY525" fmla="*/ 590550 h 1110643"/>
                  <a:gd name="connsiteX526" fmla="*/ 1327150 w 2138362"/>
                  <a:gd name="connsiteY526" fmla="*/ 604837 h 1110643"/>
                  <a:gd name="connsiteX527" fmla="*/ 1328737 w 2138362"/>
                  <a:gd name="connsiteY527" fmla="*/ 609600 h 1110643"/>
                  <a:gd name="connsiteX528" fmla="*/ 1325562 w 2138362"/>
                  <a:gd name="connsiteY528" fmla="*/ 620712 h 1110643"/>
                  <a:gd name="connsiteX529" fmla="*/ 1320800 w 2138362"/>
                  <a:gd name="connsiteY529" fmla="*/ 623887 h 1110643"/>
                  <a:gd name="connsiteX530" fmla="*/ 1314450 w 2138362"/>
                  <a:gd name="connsiteY530" fmla="*/ 627062 h 1110643"/>
                  <a:gd name="connsiteX531" fmla="*/ 1309687 w 2138362"/>
                  <a:gd name="connsiteY531" fmla="*/ 628650 h 1110643"/>
                  <a:gd name="connsiteX532" fmla="*/ 1300162 w 2138362"/>
                  <a:gd name="connsiteY532" fmla="*/ 633412 h 1110643"/>
                  <a:gd name="connsiteX533" fmla="*/ 1289050 w 2138362"/>
                  <a:gd name="connsiteY533" fmla="*/ 642937 h 1110643"/>
                  <a:gd name="connsiteX534" fmla="*/ 1279525 w 2138362"/>
                  <a:gd name="connsiteY534" fmla="*/ 647700 h 1110643"/>
                  <a:gd name="connsiteX535" fmla="*/ 1273175 w 2138362"/>
                  <a:gd name="connsiteY535" fmla="*/ 652462 h 1110643"/>
                  <a:gd name="connsiteX536" fmla="*/ 1268412 w 2138362"/>
                  <a:gd name="connsiteY536" fmla="*/ 657225 h 1110643"/>
                  <a:gd name="connsiteX537" fmla="*/ 1263650 w 2138362"/>
                  <a:gd name="connsiteY537" fmla="*/ 658812 h 1110643"/>
                  <a:gd name="connsiteX538" fmla="*/ 1258887 w 2138362"/>
                  <a:gd name="connsiteY538" fmla="*/ 663575 h 1110643"/>
                  <a:gd name="connsiteX539" fmla="*/ 1249362 w 2138362"/>
                  <a:gd name="connsiteY539" fmla="*/ 679450 h 1110643"/>
                  <a:gd name="connsiteX540" fmla="*/ 1250950 w 2138362"/>
                  <a:gd name="connsiteY540" fmla="*/ 688975 h 1110643"/>
                  <a:gd name="connsiteX541" fmla="*/ 1254125 w 2138362"/>
                  <a:gd name="connsiteY541" fmla="*/ 700087 h 1110643"/>
                  <a:gd name="connsiteX542" fmla="*/ 1257300 w 2138362"/>
                  <a:gd name="connsiteY542" fmla="*/ 708025 h 1110643"/>
                  <a:gd name="connsiteX543" fmla="*/ 1262062 w 2138362"/>
                  <a:gd name="connsiteY543" fmla="*/ 717550 h 1110643"/>
                  <a:gd name="connsiteX544" fmla="*/ 1263650 w 2138362"/>
                  <a:gd name="connsiteY544" fmla="*/ 723900 h 1110643"/>
                  <a:gd name="connsiteX545" fmla="*/ 1266825 w 2138362"/>
                  <a:gd name="connsiteY545" fmla="*/ 731837 h 1110643"/>
                  <a:gd name="connsiteX546" fmla="*/ 1271587 w 2138362"/>
                  <a:gd name="connsiteY546" fmla="*/ 742950 h 1110643"/>
                  <a:gd name="connsiteX547" fmla="*/ 1276350 w 2138362"/>
                  <a:gd name="connsiteY547" fmla="*/ 762000 h 1110643"/>
                  <a:gd name="connsiteX548" fmla="*/ 1282700 w 2138362"/>
                  <a:gd name="connsiteY548" fmla="*/ 788987 h 1110643"/>
                  <a:gd name="connsiteX549" fmla="*/ 1287462 w 2138362"/>
                  <a:gd name="connsiteY549" fmla="*/ 804862 h 1110643"/>
                  <a:gd name="connsiteX550" fmla="*/ 1289050 w 2138362"/>
                  <a:gd name="connsiteY550" fmla="*/ 817562 h 1110643"/>
                  <a:gd name="connsiteX551" fmla="*/ 1292225 w 2138362"/>
                  <a:gd name="connsiteY551" fmla="*/ 822325 h 1110643"/>
                  <a:gd name="connsiteX552" fmla="*/ 1295400 w 2138362"/>
                  <a:gd name="connsiteY552" fmla="*/ 835025 h 1110643"/>
                  <a:gd name="connsiteX553" fmla="*/ 1298575 w 2138362"/>
                  <a:gd name="connsiteY553" fmla="*/ 841375 h 1110643"/>
                  <a:gd name="connsiteX554" fmla="*/ 1300162 w 2138362"/>
                  <a:gd name="connsiteY554" fmla="*/ 846137 h 1110643"/>
                  <a:gd name="connsiteX555" fmla="*/ 1303337 w 2138362"/>
                  <a:gd name="connsiteY555" fmla="*/ 857250 h 1110643"/>
                  <a:gd name="connsiteX556" fmla="*/ 1308100 w 2138362"/>
                  <a:gd name="connsiteY556" fmla="*/ 946150 h 1110643"/>
                  <a:gd name="connsiteX557" fmla="*/ 1304925 w 2138362"/>
                  <a:gd name="connsiteY557" fmla="*/ 938212 h 1110643"/>
                  <a:gd name="connsiteX558" fmla="*/ 1300162 w 2138362"/>
                  <a:gd name="connsiteY558" fmla="*/ 928687 h 1110643"/>
                  <a:gd name="connsiteX559" fmla="*/ 1292225 w 2138362"/>
                  <a:gd name="connsiteY559" fmla="*/ 922337 h 1110643"/>
                  <a:gd name="connsiteX560" fmla="*/ 1285875 w 2138362"/>
                  <a:gd name="connsiteY560" fmla="*/ 909637 h 1110643"/>
                  <a:gd name="connsiteX561" fmla="*/ 1279525 w 2138362"/>
                  <a:gd name="connsiteY561" fmla="*/ 903287 h 1110643"/>
                  <a:gd name="connsiteX562" fmla="*/ 1258887 w 2138362"/>
                  <a:gd name="connsiteY562" fmla="*/ 882650 h 1110643"/>
                  <a:gd name="connsiteX563" fmla="*/ 1250950 w 2138362"/>
                  <a:gd name="connsiteY563" fmla="*/ 871537 h 1110643"/>
                  <a:gd name="connsiteX564" fmla="*/ 1246187 w 2138362"/>
                  <a:gd name="connsiteY564" fmla="*/ 865187 h 1110643"/>
                  <a:gd name="connsiteX565" fmla="*/ 1236662 w 2138362"/>
                  <a:gd name="connsiteY565" fmla="*/ 860425 h 1110643"/>
                  <a:gd name="connsiteX566" fmla="*/ 1233487 w 2138362"/>
                  <a:gd name="connsiteY566" fmla="*/ 855662 h 1110643"/>
                  <a:gd name="connsiteX567" fmla="*/ 1227137 w 2138362"/>
                  <a:gd name="connsiteY567" fmla="*/ 852487 h 1110643"/>
                  <a:gd name="connsiteX568" fmla="*/ 1212850 w 2138362"/>
                  <a:gd name="connsiteY568" fmla="*/ 847725 h 1110643"/>
                  <a:gd name="connsiteX569" fmla="*/ 1198562 w 2138362"/>
                  <a:gd name="connsiteY569" fmla="*/ 842962 h 1110643"/>
                  <a:gd name="connsiteX570" fmla="*/ 1187450 w 2138362"/>
                  <a:gd name="connsiteY570" fmla="*/ 835025 h 1110643"/>
                  <a:gd name="connsiteX571" fmla="*/ 1171575 w 2138362"/>
                  <a:gd name="connsiteY571" fmla="*/ 825500 h 1110643"/>
                  <a:gd name="connsiteX572" fmla="*/ 1157287 w 2138362"/>
                  <a:gd name="connsiteY572" fmla="*/ 817562 h 1110643"/>
                  <a:gd name="connsiteX573" fmla="*/ 1146175 w 2138362"/>
                  <a:gd name="connsiteY573" fmla="*/ 809625 h 1110643"/>
                  <a:gd name="connsiteX574" fmla="*/ 1141412 w 2138362"/>
                  <a:gd name="connsiteY574" fmla="*/ 804862 h 1110643"/>
                  <a:gd name="connsiteX575" fmla="*/ 1135062 w 2138362"/>
                  <a:gd name="connsiteY575" fmla="*/ 801687 h 1110643"/>
                  <a:gd name="connsiteX576" fmla="*/ 1125537 w 2138362"/>
                  <a:gd name="connsiteY576" fmla="*/ 795337 h 1110643"/>
                  <a:gd name="connsiteX577" fmla="*/ 1123950 w 2138362"/>
                  <a:gd name="connsiteY577" fmla="*/ 790575 h 1110643"/>
                  <a:gd name="connsiteX578" fmla="*/ 1128712 w 2138362"/>
                  <a:gd name="connsiteY578" fmla="*/ 788987 h 1110643"/>
                  <a:gd name="connsiteX579" fmla="*/ 1144587 w 2138362"/>
                  <a:gd name="connsiteY579" fmla="*/ 785812 h 1110643"/>
                  <a:gd name="connsiteX580" fmla="*/ 1144587 w 2138362"/>
                  <a:gd name="connsiteY580" fmla="*/ 768350 h 1110643"/>
                  <a:gd name="connsiteX581" fmla="*/ 1139825 w 2138362"/>
                  <a:gd name="connsiteY581" fmla="*/ 754062 h 1110643"/>
                  <a:gd name="connsiteX582" fmla="*/ 1135062 w 2138362"/>
                  <a:gd name="connsiteY582" fmla="*/ 749300 h 1110643"/>
                  <a:gd name="connsiteX583" fmla="*/ 1133475 w 2138362"/>
                  <a:gd name="connsiteY583" fmla="*/ 744537 h 1110643"/>
                  <a:gd name="connsiteX584" fmla="*/ 1128712 w 2138362"/>
                  <a:gd name="connsiteY584" fmla="*/ 741362 h 1110643"/>
                  <a:gd name="connsiteX585" fmla="*/ 1119187 w 2138362"/>
                  <a:gd name="connsiteY585" fmla="*/ 735012 h 1110643"/>
                  <a:gd name="connsiteX586" fmla="*/ 1104900 w 2138362"/>
                  <a:gd name="connsiteY586" fmla="*/ 723900 h 1110643"/>
                  <a:gd name="connsiteX587" fmla="*/ 1100137 w 2138362"/>
                  <a:gd name="connsiteY587" fmla="*/ 720725 h 1110643"/>
                  <a:gd name="connsiteX588" fmla="*/ 1095375 w 2138362"/>
                  <a:gd name="connsiteY588" fmla="*/ 719137 h 1110643"/>
                  <a:gd name="connsiteX589" fmla="*/ 1077912 w 2138362"/>
                  <a:gd name="connsiteY589" fmla="*/ 714375 h 1110643"/>
                  <a:gd name="connsiteX590" fmla="*/ 1069975 w 2138362"/>
                  <a:gd name="connsiteY590" fmla="*/ 704850 h 1110643"/>
                  <a:gd name="connsiteX591" fmla="*/ 1062037 w 2138362"/>
                  <a:gd name="connsiteY591" fmla="*/ 695325 h 1110643"/>
                  <a:gd name="connsiteX592" fmla="*/ 1060450 w 2138362"/>
                  <a:gd name="connsiteY592" fmla="*/ 688975 h 1110643"/>
                  <a:gd name="connsiteX593" fmla="*/ 1057275 w 2138362"/>
                  <a:gd name="connsiteY593" fmla="*/ 679450 h 1110643"/>
                  <a:gd name="connsiteX594" fmla="*/ 1052512 w 2138362"/>
                  <a:gd name="connsiteY594" fmla="*/ 660400 h 1110643"/>
                  <a:gd name="connsiteX595" fmla="*/ 1054100 w 2138362"/>
                  <a:gd name="connsiteY595" fmla="*/ 627062 h 1110643"/>
                  <a:gd name="connsiteX596" fmla="*/ 1055687 w 2138362"/>
                  <a:gd name="connsiteY596" fmla="*/ 622300 h 1110643"/>
                  <a:gd name="connsiteX597" fmla="*/ 1060450 w 2138362"/>
                  <a:gd name="connsiteY597" fmla="*/ 620712 h 1110643"/>
                  <a:gd name="connsiteX598" fmla="*/ 1062037 w 2138362"/>
                  <a:gd name="connsiteY598" fmla="*/ 615950 h 1110643"/>
                  <a:gd name="connsiteX599" fmla="*/ 1050925 w 2138362"/>
                  <a:gd name="connsiteY599" fmla="*/ 615950 h 1110643"/>
                  <a:gd name="connsiteX600" fmla="*/ 1044575 w 2138362"/>
                  <a:gd name="connsiteY600" fmla="*/ 619125 h 1110643"/>
                  <a:gd name="connsiteX601" fmla="*/ 1039812 w 2138362"/>
                  <a:gd name="connsiteY601" fmla="*/ 620712 h 1110643"/>
                  <a:gd name="connsiteX602" fmla="*/ 1027112 w 2138362"/>
                  <a:gd name="connsiteY602" fmla="*/ 625475 h 1110643"/>
                  <a:gd name="connsiteX603" fmla="*/ 1023937 w 2138362"/>
                  <a:gd name="connsiteY603" fmla="*/ 630237 h 1110643"/>
                  <a:gd name="connsiteX604" fmla="*/ 1019175 w 2138362"/>
                  <a:gd name="connsiteY604" fmla="*/ 631825 h 1110643"/>
                  <a:gd name="connsiteX605" fmla="*/ 1008062 w 2138362"/>
                  <a:gd name="connsiteY605" fmla="*/ 636587 h 1110643"/>
                  <a:gd name="connsiteX606" fmla="*/ 1000125 w 2138362"/>
                  <a:gd name="connsiteY606" fmla="*/ 646112 h 1110643"/>
                  <a:gd name="connsiteX607" fmla="*/ 1011237 w 2138362"/>
                  <a:gd name="connsiteY607" fmla="*/ 660400 h 1110643"/>
                  <a:gd name="connsiteX608" fmla="*/ 1012825 w 2138362"/>
                  <a:gd name="connsiteY608" fmla="*/ 677862 h 1110643"/>
                  <a:gd name="connsiteX609" fmla="*/ 1014412 w 2138362"/>
                  <a:gd name="connsiteY609" fmla="*/ 690562 h 1110643"/>
                  <a:gd name="connsiteX610" fmla="*/ 1012825 w 2138362"/>
                  <a:gd name="connsiteY610" fmla="*/ 703262 h 1110643"/>
                  <a:gd name="connsiteX611" fmla="*/ 998537 w 2138362"/>
                  <a:gd name="connsiteY611" fmla="*/ 701675 h 1110643"/>
                  <a:gd name="connsiteX612" fmla="*/ 984250 w 2138362"/>
                  <a:gd name="connsiteY612" fmla="*/ 696912 h 1110643"/>
                  <a:gd name="connsiteX613" fmla="*/ 977900 w 2138362"/>
                  <a:gd name="connsiteY613" fmla="*/ 695325 h 1110643"/>
                  <a:gd name="connsiteX614" fmla="*/ 973137 w 2138362"/>
                  <a:gd name="connsiteY614" fmla="*/ 692150 h 1110643"/>
                  <a:gd name="connsiteX615" fmla="*/ 968375 w 2138362"/>
                  <a:gd name="connsiteY615" fmla="*/ 690562 h 1110643"/>
                  <a:gd name="connsiteX616" fmla="*/ 957262 w 2138362"/>
                  <a:gd name="connsiteY616" fmla="*/ 681037 h 1110643"/>
                  <a:gd name="connsiteX617" fmla="*/ 958850 w 2138362"/>
                  <a:gd name="connsiteY617" fmla="*/ 665162 h 1110643"/>
                  <a:gd name="connsiteX618" fmla="*/ 960437 w 2138362"/>
                  <a:gd name="connsiteY618" fmla="*/ 658812 h 1110643"/>
                  <a:gd name="connsiteX619" fmla="*/ 971550 w 2138362"/>
                  <a:gd name="connsiteY619" fmla="*/ 642937 h 1110643"/>
                  <a:gd name="connsiteX620" fmla="*/ 966787 w 2138362"/>
                  <a:gd name="connsiteY620" fmla="*/ 641350 h 1110643"/>
                  <a:gd name="connsiteX621" fmla="*/ 957262 w 2138362"/>
                  <a:gd name="connsiteY621" fmla="*/ 633412 h 1110643"/>
                  <a:gd name="connsiteX622" fmla="*/ 936625 w 2138362"/>
                  <a:gd name="connsiteY622" fmla="*/ 625475 h 1110643"/>
                  <a:gd name="connsiteX623" fmla="*/ 862012 w 2138362"/>
                  <a:gd name="connsiteY623" fmla="*/ 628650 h 1110643"/>
                  <a:gd name="connsiteX624" fmla="*/ 852487 w 2138362"/>
                  <a:gd name="connsiteY624" fmla="*/ 635000 h 1110643"/>
                  <a:gd name="connsiteX625" fmla="*/ 854075 w 2138362"/>
                  <a:gd name="connsiteY625" fmla="*/ 649287 h 1110643"/>
                  <a:gd name="connsiteX626" fmla="*/ 860425 w 2138362"/>
                  <a:gd name="connsiteY626" fmla="*/ 644525 h 1110643"/>
                  <a:gd name="connsiteX627" fmla="*/ 865187 w 2138362"/>
                  <a:gd name="connsiteY627" fmla="*/ 646112 h 1110643"/>
                  <a:gd name="connsiteX628" fmla="*/ 860425 w 2138362"/>
                  <a:gd name="connsiteY628" fmla="*/ 658812 h 1110643"/>
                  <a:gd name="connsiteX629" fmla="*/ 855662 w 2138362"/>
                  <a:gd name="connsiteY629" fmla="*/ 661987 h 1110643"/>
                  <a:gd name="connsiteX630" fmla="*/ 847725 w 2138362"/>
                  <a:gd name="connsiteY630" fmla="*/ 660400 h 1110643"/>
                  <a:gd name="connsiteX631" fmla="*/ 835025 w 2138362"/>
                  <a:gd name="connsiteY631" fmla="*/ 657225 h 1110643"/>
                  <a:gd name="connsiteX632" fmla="*/ 809625 w 2138362"/>
                  <a:gd name="connsiteY632" fmla="*/ 652462 h 1110643"/>
                  <a:gd name="connsiteX633" fmla="*/ 795337 w 2138362"/>
                  <a:gd name="connsiteY633" fmla="*/ 647700 h 1110643"/>
                  <a:gd name="connsiteX634" fmla="*/ 785812 w 2138362"/>
                  <a:gd name="connsiteY634" fmla="*/ 641350 h 1110643"/>
                  <a:gd name="connsiteX635" fmla="*/ 774700 w 2138362"/>
                  <a:gd name="connsiteY635" fmla="*/ 633412 h 1110643"/>
                  <a:gd name="connsiteX636" fmla="*/ 769937 w 2138362"/>
                  <a:gd name="connsiteY636" fmla="*/ 631825 h 1110643"/>
                  <a:gd name="connsiteX637" fmla="*/ 763587 w 2138362"/>
                  <a:gd name="connsiteY637" fmla="*/ 627062 h 1110643"/>
                  <a:gd name="connsiteX638" fmla="*/ 758825 w 2138362"/>
                  <a:gd name="connsiteY638" fmla="*/ 622300 h 1110643"/>
                  <a:gd name="connsiteX639" fmla="*/ 754062 w 2138362"/>
                  <a:gd name="connsiteY639" fmla="*/ 620712 h 1110643"/>
                  <a:gd name="connsiteX640" fmla="*/ 747712 w 2138362"/>
                  <a:gd name="connsiteY640" fmla="*/ 617537 h 1110643"/>
                  <a:gd name="connsiteX641" fmla="*/ 742950 w 2138362"/>
                  <a:gd name="connsiteY641" fmla="*/ 612775 h 1110643"/>
                  <a:gd name="connsiteX642" fmla="*/ 735012 w 2138362"/>
                  <a:gd name="connsiteY642" fmla="*/ 608012 h 1110643"/>
                  <a:gd name="connsiteX643" fmla="*/ 730250 w 2138362"/>
                  <a:gd name="connsiteY643" fmla="*/ 603250 h 1110643"/>
                  <a:gd name="connsiteX644" fmla="*/ 725487 w 2138362"/>
                  <a:gd name="connsiteY644" fmla="*/ 600075 h 1110643"/>
                  <a:gd name="connsiteX645" fmla="*/ 719137 w 2138362"/>
                  <a:gd name="connsiteY645" fmla="*/ 595312 h 1110643"/>
                  <a:gd name="connsiteX646" fmla="*/ 714375 w 2138362"/>
                  <a:gd name="connsiteY646" fmla="*/ 592137 h 1110643"/>
                  <a:gd name="connsiteX647" fmla="*/ 703262 w 2138362"/>
                  <a:gd name="connsiteY647" fmla="*/ 581025 h 1110643"/>
                  <a:gd name="connsiteX648" fmla="*/ 698500 w 2138362"/>
                  <a:gd name="connsiteY648" fmla="*/ 576262 h 1110643"/>
                  <a:gd name="connsiteX649" fmla="*/ 692150 w 2138362"/>
                  <a:gd name="connsiteY649" fmla="*/ 573087 h 1110643"/>
                  <a:gd name="connsiteX650" fmla="*/ 681037 w 2138362"/>
                  <a:gd name="connsiteY650" fmla="*/ 565150 h 1110643"/>
                  <a:gd name="connsiteX651" fmla="*/ 676275 w 2138362"/>
                  <a:gd name="connsiteY651" fmla="*/ 560387 h 1110643"/>
                  <a:gd name="connsiteX652" fmla="*/ 665162 w 2138362"/>
                  <a:gd name="connsiteY652" fmla="*/ 554037 h 1110643"/>
                  <a:gd name="connsiteX653" fmla="*/ 660400 w 2138362"/>
                  <a:gd name="connsiteY653" fmla="*/ 552450 h 1110643"/>
                  <a:gd name="connsiteX654" fmla="*/ 655637 w 2138362"/>
                  <a:gd name="connsiteY654" fmla="*/ 549275 h 1110643"/>
                  <a:gd name="connsiteX655" fmla="*/ 631825 w 2138362"/>
                  <a:gd name="connsiteY655" fmla="*/ 542925 h 1110643"/>
                  <a:gd name="connsiteX656" fmla="*/ 609600 w 2138362"/>
                  <a:gd name="connsiteY656" fmla="*/ 547687 h 1110643"/>
                  <a:gd name="connsiteX657" fmla="*/ 595312 w 2138362"/>
                  <a:gd name="connsiteY657" fmla="*/ 550862 h 1110643"/>
                  <a:gd name="connsiteX658" fmla="*/ 555625 w 2138362"/>
                  <a:gd name="connsiteY658" fmla="*/ 557212 h 1110643"/>
                  <a:gd name="connsiteX659" fmla="*/ 544512 w 2138362"/>
                  <a:gd name="connsiteY659" fmla="*/ 560387 h 1110643"/>
                  <a:gd name="connsiteX660" fmla="*/ 539750 w 2138362"/>
                  <a:gd name="connsiteY660" fmla="*/ 561975 h 1110643"/>
                  <a:gd name="connsiteX661" fmla="*/ 534987 w 2138362"/>
                  <a:gd name="connsiteY661" fmla="*/ 565150 h 1110643"/>
                  <a:gd name="connsiteX662" fmla="*/ 525462 w 2138362"/>
                  <a:gd name="connsiteY662" fmla="*/ 566737 h 1110643"/>
                  <a:gd name="connsiteX663" fmla="*/ 482600 w 2138362"/>
                  <a:gd name="connsiteY663" fmla="*/ 563562 h 1110643"/>
                  <a:gd name="connsiteX664" fmla="*/ 460375 w 2138362"/>
                  <a:gd name="connsiteY664" fmla="*/ 558800 h 1110643"/>
                  <a:gd name="connsiteX665" fmla="*/ 450850 w 2138362"/>
                  <a:gd name="connsiteY665" fmla="*/ 565150 h 1110643"/>
                  <a:gd name="connsiteX666" fmla="*/ 447675 w 2138362"/>
                  <a:gd name="connsiteY666" fmla="*/ 569912 h 1110643"/>
                  <a:gd name="connsiteX667" fmla="*/ 436562 w 2138362"/>
                  <a:gd name="connsiteY667" fmla="*/ 577850 h 1110643"/>
                  <a:gd name="connsiteX668" fmla="*/ 430212 w 2138362"/>
                  <a:gd name="connsiteY668" fmla="*/ 582612 h 1110643"/>
                  <a:gd name="connsiteX669" fmla="*/ 419100 w 2138362"/>
                  <a:gd name="connsiteY669" fmla="*/ 592137 h 1110643"/>
                  <a:gd name="connsiteX670" fmla="*/ 414337 w 2138362"/>
                  <a:gd name="connsiteY670" fmla="*/ 596900 h 1110643"/>
                  <a:gd name="connsiteX671" fmla="*/ 400050 w 2138362"/>
                  <a:gd name="connsiteY671" fmla="*/ 601662 h 1110643"/>
                  <a:gd name="connsiteX672" fmla="*/ 395287 w 2138362"/>
                  <a:gd name="connsiteY672" fmla="*/ 604837 h 1110643"/>
                  <a:gd name="connsiteX673" fmla="*/ 387350 w 2138362"/>
                  <a:gd name="connsiteY673" fmla="*/ 614362 h 1110643"/>
                  <a:gd name="connsiteX674" fmla="*/ 384175 w 2138362"/>
                  <a:gd name="connsiteY674" fmla="*/ 620712 h 1110643"/>
                  <a:gd name="connsiteX675" fmla="*/ 385762 w 2138362"/>
                  <a:gd name="connsiteY675" fmla="*/ 636587 h 1110643"/>
                  <a:gd name="connsiteX676" fmla="*/ 388937 w 2138362"/>
                  <a:gd name="connsiteY676" fmla="*/ 641350 h 1110643"/>
                  <a:gd name="connsiteX677" fmla="*/ 385762 w 2138362"/>
                  <a:gd name="connsiteY677" fmla="*/ 657225 h 1110643"/>
                  <a:gd name="connsiteX678" fmla="*/ 381000 w 2138362"/>
                  <a:gd name="connsiteY678" fmla="*/ 668337 h 1110643"/>
                  <a:gd name="connsiteX679" fmla="*/ 339725 w 2138362"/>
                  <a:gd name="connsiteY679" fmla="*/ 669925 h 1110643"/>
                  <a:gd name="connsiteX680" fmla="*/ 325437 w 2138362"/>
                  <a:gd name="connsiteY680" fmla="*/ 677862 h 1110643"/>
                  <a:gd name="connsiteX681" fmla="*/ 320675 w 2138362"/>
                  <a:gd name="connsiteY681" fmla="*/ 682625 h 1110643"/>
                  <a:gd name="connsiteX682" fmla="*/ 315912 w 2138362"/>
                  <a:gd name="connsiteY682" fmla="*/ 684212 h 1110643"/>
                  <a:gd name="connsiteX683" fmla="*/ 309562 w 2138362"/>
                  <a:gd name="connsiteY683" fmla="*/ 688975 h 1110643"/>
                  <a:gd name="connsiteX684" fmla="*/ 307975 w 2138362"/>
                  <a:gd name="connsiteY684" fmla="*/ 693737 h 1110643"/>
                  <a:gd name="connsiteX685" fmla="*/ 298450 w 2138362"/>
                  <a:gd name="connsiteY685" fmla="*/ 700087 h 1110643"/>
                  <a:gd name="connsiteX686" fmla="*/ 293687 w 2138362"/>
                  <a:gd name="connsiteY686" fmla="*/ 703262 h 1110643"/>
                  <a:gd name="connsiteX687" fmla="*/ 284162 w 2138362"/>
                  <a:gd name="connsiteY687" fmla="*/ 708025 h 1110643"/>
                  <a:gd name="connsiteX688" fmla="*/ 274637 w 2138362"/>
                  <a:gd name="connsiteY688" fmla="*/ 714375 h 1110643"/>
                  <a:gd name="connsiteX689" fmla="*/ 263525 w 2138362"/>
                  <a:gd name="connsiteY689" fmla="*/ 720725 h 1110643"/>
                  <a:gd name="connsiteX690" fmla="*/ 258762 w 2138362"/>
                  <a:gd name="connsiteY690" fmla="*/ 723900 h 1110643"/>
                  <a:gd name="connsiteX691" fmla="*/ 241300 w 2138362"/>
                  <a:gd name="connsiteY691" fmla="*/ 727075 h 1110643"/>
                  <a:gd name="connsiteX692" fmla="*/ 227012 w 2138362"/>
                  <a:gd name="connsiteY692" fmla="*/ 731837 h 1110643"/>
                  <a:gd name="connsiteX693" fmla="*/ 217487 w 2138362"/>
                  <a:gd name="connsiteY693" fmla="*/ 735012 h 1110643"/>
                  <a:gd name="connsiteX694" fmla="*/ 207962 w 2138362"/>
                  <a:gd name="connsiteY694" fmla="*/ 736600 h 1110643"/>
                  <a:gd name="connsiteX695" fmla="*/ 196850 w 2138362"/>
                  <a:gd name="connsiteY695" fmla="*/ 741362 h 1110643"/>
                  <a:gd name="connsiteX696" fmla="*/ 188912 w 2138362"/>
                  <a:gd name="connsiteY696" fmla="*/ 744537 h 1110643"/>
                  <a:gd name="connsiteX697" fmla="*/ 182562 w 2138362"/>
                  <a:gd name="connsiteY697" fmla="*/ 746125 h 1110643"/>
                  <a:gd name="connsiteX698" fmla="*/ 177800 w 2138362"/>
                  <a:gd name="connsiteY698" fmla="*/ 749300 h 1110643"/>
                  <a:gd name="connsiteX699" fmla="*/ 173037 w 2138362"/>
                  <a:gd name="connsiteY699" fmla="*/ 750887 h 1110643"/>
                  <a:gd name="connsiteX700" fmla="*/ 166687 w 2138362"/>
                  <a:gd name="connsiteY700" fmla="*/ 755650 h 1110643"/>
                  <a:gd name="connsiteX701" fmla="*/ 155575 w 2138362"/>
                  <a:gd name="connsiteY701" fmla="*/ 757237 h 1110643"/>
                  <a:gd name="connsiteX702" fmla="*/ 134937 w 2138362"/>
                  <a:gd name="connsiteY702" fmla="*/ 763587 h 1110643"/>
                  <a:gd name="connsiteX703" fmla="*/ 104775 w 2138362"/>
                  <a:gd name="connsiteY703" fmla="*/ 765175 h 1110643"/>
                  <a:gd name="connsiteX704" fmla="*/ 88900 w 2138362"/>
                  <a:gd name="connsiteY704" fmla="*/ 766762 h 1110643"/>
                  <a:gd name="connsiteX705" fmla="*/ 73025 w 2138362"/>
                  <a:gd name="connsiteY705" fmla="*/ 771525 h 1110643"/>
                  <a:gd name="connsiteX706" fmla="*/ 68262 w 2138362"/>
                  <a:gd name="connsiteY706" fmla="*/ 774700 h 1110643"/>
                  <a:gd name="connsiteX707" fmla="*/ 53975 w 2138362"/>
                  <a:gd name="connsiteY707" fmla="*/ 779462 h 1110643"/>
                  <a:gd name="connsiteX708" fmla="*/ 42862 w 2138362"/>
                  <a:gd name="connsiteY708" fmla="*/ 781050 h 1110643"/>
                  <a:gd name="connsiteX709" fmla="*/ 34925 w 2138362"/>
                  <a:gd name="connsiteY709" fmla="*/ 782637 h 1110643"/>
                  <a:gd name="connsiteX710" fmla="*/ 12700 w 2138362"/>
                  <a:gd name="connsiteY710" fmla="*/ 785812 h 1110643"/>
                  <a:gd name="connsiteX711" fmla="*/ 9525 w 2138362"/>
                  <a:gd name="connsiteY711"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65337 w 2138362"/>
                  <a:gd name="connsiteY252" fmla="*/ 401637 h 1110643"/>
                  <a:gd name="connsiteX253" fmla="*/ 2075180 w 2138362"/>
                  <a:gd name="connsiteY253" fmla="*/ 431482 h 1110643"/>
                  <a:gd name="connsiteX254" fmla="*/ 2049462 w 2138362"/>
                  <a:gd name="connsiteY254" fmla="*/ 453072 h 1110643"/>
                  <a:gd name="connsiteX255" fmla="*/ 2050097 w 2138362"/>
                  <a:gd name="connsiteY255" fmla="*/ 468629 h 1110643"/>
                  <a:gd name="connsiteX256" fmla="*/ 2037398 w 2138362"/>
                  <a:gd name="connsiteY256" fmla="*/ 485457 h 1110643"/>
                  <a:gd name="connsiteX257" fmla="*/ 2020887 w 2138362"/>
                  <a:gd name="connsiteY257" fmla="*/ 471487 h 1110643"/>
                  <a:gd name="connsiteX258" fmla="*/ 2014537 w 2138362"/>
                  <a:gd name="connsiteY258" fmla="*/ 479425 h 1110643"/>
                  <a:gd name="connsiteX259" fmla="*/ 2011362 w 2138362"/>
                  <a:gd name="connsiteY259" fmla="*/ 485775 h 1110643"/>
                  <a:gd name="connsiteX260" fmla="*/ 2005012 w 2138362"/>
                  <a:gd name="connsiteY260" fmla="*/ 496887 h 1110643"/>
                  <a:gd name="connsiteX261" fmla="*/ 1997075 w 2138362"/>
                  <a:gd name="connsiteY261" fmla="*/ 503237 h 1110643"/>
                  <a:gd name="connsiteX262" fmla="*/ 1990725 w 2138362"/>
                  <a:gd name="connsiteY262" fmla="*/ 517525 h 1110643"/>
                  <a:gd name="connsiteX263" fmla="*/ 1989137 w 2138362"/>
                  <a:gd name="connsiteY263" fmla="*/ 522287 h 1110643"/>
                  <a:gd name="connsiteX264" fmla="*/ 1981200 w 2138362"/>
                  <a:gd name="connsiteY264" fmla="*/ 531812 h 1110643"/>
                  <a:gd name="connsiteX265" fmla="*/ 1979612 w 2138362"/>
                  <a:gd name="connsiteY265" fmla="*/ 536575 h 1110643"/>
                  <a:gd name="connsiteX266" fmla="*/ 1971675 w 2138362"/>
                  <a:gd name="connsiteY266" fmla="*/ 546100 h 1110643"/>
                  <a:gd name="connsiteX267" fmla="*/ 1970087 w 2138362"/>
                  <a:gd name="connsiteY267" fmla="*/ 550862 h 1110643"/>
                  <a:gd name="connsiteX268" fmla="*/ 1966912 w 2138362"/>
                  <a:gd name="connsiteY268" fmla="*/ 555625 h 1110643"/>
                  <a:gd name="connsiteX269" fmla="*/ 1962150 w 2138362"/>
                  <a:gd name="connsiteY269" fmla="*/ 566737 h 1110643"/>
                  <a:gd name="connsiteX270" fmla="*/ 1955800 w 2138362"/>
                  <a:gd name="connsiteY270" fmla="*/ 574675 h 1110643"/>
                  <a:gd name="connsiteX271" fmla="*/ 1944687 w 2138362"/>
                  <a:gd name="connsiteY271" fmla="*/ 588962 h 1110643"/>
                  <a:gd name="connsiteX272" fmla="*/ 1938337 w 2138362"/>
                  <a:gd name="connsiteY272" fmla="*/ 598487 h 1110643"/>
                  <a:gd name="connsiteX273" fmla="*/ 1936750 w 2138362"/>
                  <a:gd name="connsiteY273" fmla="*/ 603250 h 1110643"/>
                  <a:gd name="connsiteX274" fmla="*/ 1928812 w 2138362"/>
                  <a:gd name="connsiteY274" fmla="*/ 612775 h 1110643"/>
                  <a:gd name="connsiteX275" fmla="*/ 1922462 w 2138362"/>
                  <a:gd name="connsiteY275" fmla="*/ 627062 h 1110643"/>
                  <a:gd name="connsiteX276" fmla="*/ 1917700 w 2138362"/>
                  <a:gd name="connsiteY276" fmla="*/ 623887 h 1110643"/>
                  <a:gd name="connsiteX277" fmla="*/ 1916112 w 2138362"/>
                  <a:gd name="connsiteY277" fmla="*/ 619125 h 1110643"/>
                  <a:gd name="connsiteX278" fmla="*/ 1920875 w 2138362"/>
                  <a:gd name="connsiteY278" fmla="*/ 623887 h 1110643"/>
                  <a:gd name="connsiteX279" fmla="*/ 1922462 w 2138362"/>
                  <a:gd name="connsiteY279" fmla="*/ 628650 h 1110643"/>
                  <a:gd name="connsiteX280" fmla="*/ 1925637 w 2138362"/>
                  <a:gd name="connsiteY280" fmla="*/ 636587 h 1110643"/>
                  <a:gd name="connsiteX281" fmla="*/ 1924050 w 2138362"/>
                  <a:gd name="connsiteY281" fmla="*/ 660400 h 1110643"/>
                  <a:gd name="connsiteX282" fmla="*/ 1919287 w 2138362"/>
                  <a:gd name="connsiteY282" fmla="*/ 685800 h 1110643"/>
                  <a:gd name="connsiteX283" fmla="*/ 1916112 w 2138362"/>
                  <a:gd name="connsiteY283" fmla="*/ 700087 h 1110643"/>
                  <a:gd name="connsiteX284" fmla="*/ 1903412 w 2138362"/>
                  <a:gd name="connsiteY284" fmla="*/ 711200 h 1110643"/>
                  <a:gd name="connsiteX285" fmla="*/ 1897062 w 2138362"/>
                  <a:gd name="connsiteY285" fmla="*/ 712787 h 1110643"/>
                  <a:gd name="connsiteX286" fmla="*/ 1887537 w 2138362"/>
                  <a:gd name="connsiteY286" fmla="*/ 720725 h 1110643"/>
                  <a:gd name="connsiteX287" fmla="*/ 1881187 w 2138362"/>
                  <a:gd name="connsiteY287" fmla="*/ 723900 h 1110643"/>
                  <a:gd name="connsiteX288" fmla="*/ 1876425 w 2138362"/>
                  <a:gd name="connsiteY288" fmla="*/ 728662 h 1110643"/>
                  <a:gd name="connsiteX289" fmla="*/ 1865312 w 2138362"/>
                  <a:gd name="connsiteY289" fmla="*/ 733425 h 1110643"/>
                  <a:gd name="connsiteX290" fmla="*/ 1855787 w 2138362"/>
                  <a:gd name="connsiteY290" fmla="*/ 738187 h 1110643"/>
                  <a:gd name="connsiteX291" fmla="*/ 1844675 w 2138362"/>
                  <a:gd name="connsiteY291" fmla="*/ 741362 h 1110643"/>
                  <a:gd name="connsiteX292" fmla="*/ 1835150 w 2138362"/>
                  <a:gd name="connsiteY292" fmla="*/ 744537 h 1110643"/>
                  <a:gd name="connsiteX293" fmla="*/ 1828800 w 2138362"/>
                  <a:gd name="connsiteY293" fmla="*/ 754062 h 1110643"/>
                  <a:gd name="connsiteX294" fmla="*/ 1827212 w 2138362"/>
                  <a:gd name="connsiteY294" fmla="*/ 760412 h 1110643"/>
                  <a:gd name="connsiteX295" fmla="*/ 1824037 w 2138362"/>
                  <a:gd name="connsiteY295" fmla="*/ 765175 h 1110643"/>
                  <a:gd name="connsiteX296" fmla="*/ 1825625 w 2138362"/>
                  <a:gd name="connsiteY296" fmla="*/ 804862 h 1110643"/>
                  <a:gd name="connsiteX297" fmla="*/ 1827212 w 2138362"/>
                  <a:gd name="connsiteY297" fmla="*/ 811212 h 1110643"/>
                  <a:gd name="connsiteX298" fmla="*/ 1831975 w 2138362"/>
                  <a:gd name="connsiteY298" fmla="*/ 815975 h 1110643"/>
                  <a:gd name="connsiteX299" fmla="*/ 1836737 w 2138362"/>
                  <a:gd name="connsiteY299" fmla="*/ 825500 h 1110643"/>
                  <a:gd name="connsiteX300" fmla="*/ 1841500 w 2138362"/>
                  <a:gd name="connsiteY300" fmla="*/ 830262 h 1110643"/>
                  <a:gd name="connsiteX301" fmla="*/ 1846262 w 2138362"/>
                  <a:gd name="connsiteY301" fmla="*/ 836612 h 1110643"/>
                  <a:gd name="connsiteX302" fmla="*/ 1851025 w 2138362"/>
                  <a:gd name="connsiteY302" fmla="*/ 839787 h 1110643"/>
                  <a:gd name="connsiteX303" fmla="*/ 1860550 w 2138362"/>
                  <a:gd name="connsiteY303" fmla="*/ 847725 h 1110643"/>
                  <a:gd name="connsiteX304" fmla="*/ 1866900 w 2138362"/>
                  <a:gd name="connsiteY304" fmla="*/ 858837 h 1110643"/>
                  <a:gd name="connsiteX305" fmla="*/ 1868487 w 2138362"/>
                  <a:gd name="connsiteY305" fmla="*/ 863600 h 1110643"/>
                  <a:gd name="connsiteX306" fmla="*/ 1876425 w 2138362"/>
                  <a:gd name="connsiteY306" fmla="*/ 873125 h 1110643"/>
                  <a:gd name="connsiteX307" fmla="*/ 1887537 w 2138362"/>
                  <a:gd name="connsiteY307" fmla="*/ 887412 h 1110643"/>
                  <a:gd name="connsiteX308" fmla="*/ 1901825 w 2138362"/>
                  <a:gd name="connsiteY308" fmla="*/ 898525 h 1110643"/>
                  <a:gd name="connsiteX309" fmla="*/ 1906587 w 2138362"/>
                  <a:gd name="connsiteY309" fmla="*/ 900112 h 1110643"/>
                  <a:gd name="connsiteX310" fmla="*/ 1911350 w 2138362"/>
                  <a:gd name="connsiteY310" fmla="*/ 904875 h 1110643"/>
                  <a:gd name="connsiteX311" fmla="*/ 1914525 w 2138362"/>
                  <a:gd name="connsiteY311" fmla="*/ 909637 h 1110643"/>
                  <a:gd name="connsiteX312" fmla="*/ 1922462 w 2138362"/>
                  <a:gd name="connsiteY312" fmla="*/ 912812 h 1110643"/>
                  <a:gd name="connsiteX313" fmla="*/ 1931987 w 2138362"/>
                  <a:gd name="connsiteY313" fmla="*/ 915987 h 1110643"/>
                  <a:gd name="connsiteX314" fmla="*/ 1943100 w 2138362"/>
                  <a:gd name="connsiteY314" fmla="*/ 920750 h 1110643"/>
                  <a:gd name="connsiteX315" fmla="*/ 1951037 w 2138362"/>
                  <a:gd name="connsiteY315" fmla="*/ 925512 h 1110643"/>
                  <a:gd name="connsiteX316" fmla="*/ 1957387 w 2138362"/>
                  <a:gd name="connsiteY316" fmla="*/ 928687 h 1110643"/>
                  <a:gd name="connsiteX317" fmla="*/ 1968500 w 2138362"/>
                  <a:gd name="connsiteY317" fmla="*/ 935037 h 1110643"/>
                  <a:gd name="connsiteX318" fmla="*/ 1993900 w 2138362"/>
                  <a:gd name="connsiteY318" fmla="*/ 942975 h 1110643"/>
                  <a:gd name="connsiteX319" fmla="*/ 1998662 w 2138362"/>
                  <a:gd name="connsiteY319" fmla="*/ 946150 h 1110643"/>
                  <a:gd name="connsiteX320" fmla="*/ 2014537 w 2138362"/>
                  <a:gd name="connsiteY320" fmla="*/ 952500 h 1110643"/>
                  <a:gd name="connsiteX321" fmla="*/ 2024062 w 2138362"/>
                  <a:gd name="connsiteY321" fmla="*/ 958850 h 1110643"/>
                  <a:gd name="connsiteX322" fmla="*/ 2032000 w 2138362"/>
                  <a:gd name="connsiteY322" fmla="*/ 973137 h 1110643"/>
                  <a:gd name="connsiteX323" fmla="*/ 2036762 w 2138362"/>
                  <a:gd name="connsiteY323" fmla="*/ 974725 h 1110643"/>
                  <a:gd name="connsiteX324" fmla="*/ 2051050 w 2138362"/>
                  <a:gd name="connsiteY324" fmla="*/ 985837 h 1110643"/>
                  <a:gd name="connsiteX325" fmla="*/ 2049462 w 2138362"/>
                  <a:gd name="connsiteY325" fmla="*/ 990600 h 1110643"/>
                  <a:gd name="connsiteX326" fmla="*/ 2046287 w 2138362"/>
                  <a:gd name="connsiteY326" fmla="*/ 995362 h 1110643"/>
                  <a:gd name="connsiteX327" fmla="*/ 2039937 w 2138362"/>
                  <a:gd name="connsiteY327" fmla="*/ 1006475 h 1110643"/>
                  <a:gd name="connsiteX328" fmla="*/ 2038350 w 2138362"/>
                  <a:gd name="connsiteY328" fmla="*/ 1014412 h 1110643"/>
                  <a:gd name="connsiteX329" fmla="*/ 2028825 w 2138362"/>
                  <a:gd name="connsiteY329" fmla="*/ 1020762 h 1110643"/>
                  <a:gd name="connsiteX330" fmla="*/ 2024062 w 2138362"/>
                  <a:gd name="connsiteY330" fmla="*/ 1025525 h 1110643"/>
                  <a:gd name="connsiteX331" fmla="*/ 2019300 w 2138362"/>
                  <a:gd name="connsiteY331" fmla="*/ 1028700 h 1110643"/>
                  <a:gd name="connsiteX332" fmla="*/ 2009775 w 2138362"/>
                  <a:gd name="connsiteY332" fmla="*/ 1039812 h 1110643"/>
                  <a:gd name="connsiteX333" fmla="*/ 2005012 w 2138362"/>
                  <a:gd name="connsiteY333" fmla="*/ 1041400 h 1110643"/>
                  <a:gd name="connsiteX334" fmla="*/ 1995487 w 2138362"/>
                  <a:gd name="connsiteY334" fmla="*/ 1050925 h 1110643"/>
                  <a:gd name="connsiteX335" fmla="*/ 1990725 w 2138362"/>
                  <a:gd name="connsiteY335" fmla="*/ 1054100 h 1110643"/>
                  <a:gd name="connsiteX336" fmla="*/ 1987550 w 2138362"/>
                  <a:gd name="connsiteY336" fmla="*/ 1058862 h 1110643"/>
                  <a:gd name="connsiteX337" fmla="*/ 1974850 w 2138362"/>
                  <a:gd name="connsiteY337" fmla="*/ 1069975 h 1110643"/>
                  <a:gd name="connsiteX338" fmla="*/ 1958975 w 2138362"/>
                  <a:gd name="connsiteY338" fmla="*/ 1082675 h 1110643"/>
                  <a:gd name="connsiteX339" fmla="*/ 1954212 w 2138362"/>
                  <a:gd name="connsiteY339" fmla="*/ 1087437 h 1110643"/>
                  <a:gd name="connsiteX340" fmla="*/ 1943100 w 2138362"/>
                  <a:gd name="connsiteY340" fmla="*/ 1092200 h 1110643"/>
                  <a:gd name="connsiteX341" fmla="*/ 1931987 w 2138362"/>
                  <a:gd name="connsiteY341" fmla="*/ 1098550 h 1110643"/>
                  <a:gd name="connsiteX342" fmla="*/ 1927225 w 2138362"/>
                  <a:gd name="connsiteY342" fmla="*/ 1101725 h 1110643"/>
                  <a:gd name="connsiteX343" fmla="*/ 1922462 w 2138362"/>
                  <a:gd name="connsiteY343" fmla="*/ 1103312 h 1110643"/>
                  <a:gd name="connsiteX344" fmla="*/ 1900237 w 2138362"/>
                  <a:gd name="connsiteY344" fmla="*/ 1106487 h 1110643"/>
                  <a:gd name="connsiteX345" fmla="*/ 1878012 w 2138362"/>
                  <a:gd name="connsiteY345" fmla="*/ 1108075 h 1110643"/>
                  <a:gd name="connsiteX346" fmla="*/ 1866900 w 2138362"/>
                  <a:gd name="connsiteY346" fmla="*/ 1104900 h 1110643"/>
                  <a:gd name="connsiteX347" fmla="*/ 1860550 w 2138362"/>
                  <a:gd name="connsiteY347" fmla="*/ 1103312 h 1110643"/>
                  <a:gd name="connsiteX348" fmla="*/ 1852612 w 2138362"/>
                  <a:gd name="connsiteY348" fmla="*/ 1100137 h 1110643"/>
                  <a:gd name="connsiteX349" fmla="*/ 1844675 w 2138362"/>
                  <a:gd name="connsiteY349" fmla="*/ 1098550 h 1110643"/>
                  <a:gd name="connsiteX350" fmla="*/ 1825625 w 2138362"/>
                  <a:gd name="connsiteY350" fmla="*/ 1093787 h 1110643"/>
                  <a:gd name="connsiteX351" fmla="*/ 1816100 w 2138362"/>
                  <a:gd name="connsiteY351" fmla="*/ 1090612 h 1110643"/>
                  <a:gd name="connsiteX352" fmla="*/ 1790700 w 2138362"/>
                  <a:gd name="connsiteY352" fmla="*/ 1089025 h 1110643"/>
                  <a:gd name="connsiteX353" fmla="*/ 1776412 w 2138362"/>
                  <a:gd name="connsiteY353" fmla="*/ 1087437 h 1110643"/>
                  <a:gd name="connsiteX354" fmla="*/ 1779587 w 2138362"/>
                  <a:gd name="connsiteY354" fmla="*/ 1074737 h 1110643"/>
                  <a:gd name="connsiteX355" fmla="*/ 1787525 w 2138362"/>
                  <a:gd name="connsiteY355" fmla="*/ 1060450 h 1110643"/>
                  <a:gd name="connsiteX356" fmla="*/ 1793875 w 2138362"/>
                  <a:gd name="connsiteY356" fmla="*/ 1049337 h 1110643"/>
                  <a:gd name="connsiteX357" fmla="*/ 1785937 w 2138362"/>
                  <a:gd name="connsiteY357" fmla="*/ 1020762 h 1110643"/>
                  <a:gd name="connsiteX358" fmla="*/ 1774825 w 2138362"/>
                  <a:gd name="connsiteY358" fmla="*/ 1009650 h 1110643"/>
                  <a:gd name="connsiteX359" fmla="*/ 1763712 w 2138362"/>
                  <a:gd name="connsiteY359" fmla="*/ 1001712 h 1110643"/>
                  <a:gd name="connsiteX360" fmla="*/ 1758950 w 2138362"/>
                  <a:gd name="connsiteY360" fmla="*/ 998537 h 1110643"/>
                  <a:gd name="connsiteX361" fmla="*/ 1754187 w 2138362"/>
                  <a:gd name="connsiteY361" fmla="*/ 993775 h 1110643"/>
                  <a:gd name="connsiteX362" fmla="*/ 1749425 w 2138362"/>
                  <a:gd name="connsiteY362" fmla="*/ 992187 h 1110643"/>
                  <a:gd name="connsiteX363" fmla="*/ 1731962 w 2138362"/>
                  <a:gd name="connsiteY363" fmla="*/ 987425 h 1110643"/>
                  <a:gd name="connsiteX364" fmla="*/ 1655762 w 2138362"/>
                  <a:gd name="connsiteY364" fmla="*/ 996950 h 1110643"/>
                  <a:gd name="connsiteX365" fmla="*/ 1651000 w 2138362"/>
                  <a:gd name="connsiteY365" fmla="*/ 1001712 h 1110643"/>
                  <a:gd name="connsiteX366" fmla="*/ 1644650 w 2138362"/>
                  <a:gd name="connsiteY366" fmla="*/ 1006475 h 1110643"/>
                  <a:gd name="connsiteX367" fmla="*/ 1643062 w 2138362"/>
                  <a:gd name="connsiteY367" fmla="*/ 1011237 h 1110643"/>
                  <a:gd name="connsiteX368" fmla="*/ 1638300 w 2138362"/>
                  <a:gd name="connsiteY368" fmla="*/ 1016000 h 1110643"/>
                  <a:gd name="connsiteX369" fmla="*/ 1633537 w 2138362"/>
                  <a:gd name="connsiteY369" fmla="*/ 1022350 h 1110643"/>
                  <a:gd name="connsiteX370" fmla="*/ 1631950 w 2138362"/>
                  <a:gd name="connsiteY370" fmla="*/ 1027112 h 1110643"/>
                  <a:gd name="connsiteX371" fmla="*/ 1628775 w 2138362"/>
                  <a:gd name="connsiteY371" fmla="*/ 1033462 h 1110643"/>
                  <a:gd name="connsiteX372" fmla="*/ 1624012 w 2138362"/>
                  <a:gd name="connsiteY372" fmla="*/ 1044575 h 1110643"/>
                  <a:gd name="connsiteX373" fmla="*/ 1620837 w 2138362"/>
                  <a:gd name="connsiteY373" fmla="*/ 1058862 h 1110643"/>
                  <a:gd name="connsiteX374" fmla="*/ 1617662 w 2138362"/>
                  <a:gd name="connsiteY374" fmla="*/ 1063625 h 1110643"/>
                  <a:gd name="connsiteX375" fmla="*/ 1595437 w 2138362"/>
                  <a:gd name="connsiteY375" fmla="*/ 1063625 h 1110643"/>
                  <a:gd name="connsiteX376" fmla="*/ 1560512 w 2138362"/>
                  <a:gd name="connsiteY376" fmla="*/ 1060450 h 1110643"/>
                  <a:gd name="connsiteX377" fmla="*/ 1550987 w 2138362"/>
                  <a:gd name="connsiteY377" fmla="*/ 1057275 h 1110643"/>
                  <a:gd name="connsiteX378" fmla="*/ 1527175 w 2138362"/>
                  <a:gd name="connsiteY378" fmla="*/ 1054100 h 1110643"/>
                  <a:gd name="connsiteX379" fmla="*/ 1490662 w 2138362"/>
                  <a:gd name="connsiteY379" fmla="*/ 1047750 h 1110643"/>
                  <a:gd name="connsiteX380" fmla="*/ 1481137 w 2138362"/>
                  <a:gd name="connsiteY380" fmla="*/ 1042987 h 1110643"/>
                  <a:gd name="connsiteX381" fmla="*/ 1457325 w 2138362"/>
                  <a:gd name="connsiteY381" fmla="*/ 1038225 h 1110643"/>
                  <a:gd name="connsiteX382" fmla="*/ 1435100 w 2138362"/>
                  <a:gd name="connsiteY382" fmla="*/ 1033462 h 1110643"/>
                  <a:gd name="connsiteX383" fmla="*/ 1411287 w 2138362"/>
                  <a:gd name="connsiteY383" fmla="*/ 1028700 h 1110643"/>
                  <a:gd name="connsiteX384" fmla="*/ 1400175 w 2138362"/>
                  <a:gd name="connsiteY384" fmla="*/ 1023937 h 1110643"/>
                  <a:gd name="connsiteX385" fmla="*/ 1392237 w 2138362"/>
                  <a:gd name="connsiteY385" fmla="*/ 1022350 h 1110643"/>
                  <a:gd name="connsiteX386" fmla="*/ 1377950 w 2138362"/>
                  <a:gd name="connsiteY386" fmla="*/ 1014412 h 1110643"/>
                  <a:gd name="connsiteX387" fmla="*/ 1368425 w 2138362"/>
                  <a:gd name="connsiteY387" fmla="*/ 1008062 h 1110643"/>
                  <a:gd name="connsiteX388" fmla="*/ 1352550 w 2138362"/>
                  <a:gd name="connsiteY388" fmla="*/ 993775 h 1110643"/>
                  <a:gd name="connsiteX389" fmla="*/ 1347787 w 2138362"/>
                  <a:gd name="connsiteY389" fmla="*/ 989012 h 1110643"/>
                  <a:gd name="connsiteX390" fmla="*/ 1343025 w 2138362"/>
                  <a:gd name="connsiteY390" fmla="*/ 984250 h 1110643"/>
                  <a:gd name="connsiteX391" fmla="*/ 1341437 w 2138362"/>
                  <a:gd name="connsiteY391" fmla="*/ 977900 h 1110643"/>
                  <a:gd name="connsiteX392" fmla="*/ 1339850 w 2138362"/>
                  <a:gd name="connsiteY392" fmla="*/ 954087 h 1110643"/>
                  <a:gd name="connsiteX393" fmla="*/ 1349375 w 2138362"/>
                  <a:gd name="connsiteY393" fmla="*/ 950912 h 1110643"/>
                  <a:gd name="connsiteX394" fmla="*/ 1366837 w 2138362"/>
                  <a:gd name="connsiteY394" fmla="*/ 952500 h 1110643"/>
                  <a:gd name="connsiteX395" fmla="*/ 1370012 w 2138362"/>
                  <a:gd name="connsiteY395" fmla="*/ 957262 h 1110643"/>
                  <a:gd name="connsiteX396" fmla="*/ 1381125 w 2138362"/>
                  <a:gd name="connsiteY396" fmla="*/ 962025 h 1110643"/>
                  <a:gd name="connsiteX397" fmla="*/ 1392237 w 2138362"/>
                  <a:gd name="connsiteY397" fmla="*/ 958850 h 1110643"/>
                  <a:gd name="connsiteX398" fmla="*/ 1401762 w 2138362"/>
                  <a:gd name="connsiteY398" fmla="*/ 947737 h 1110643"/>
                  <a:gd name="connsiteX399" fmla="*/ 1406525 w 2138362"/>
                  <a:gd name="connsiteY399" fmla="*/ 942975 h 1110643"/>
                  <a:gd name="connsiteX400" fmla="*/ 1409700 w 2138362"/>
                  <a:gd name="connsiteY400" fmla="*/ 938212 h 1110643"/>
                  <a:gd name="connsiteX401" fmla="*/ 1414462 w 2138362"/>
                  <a:gd name="connsiteY401" fmla="*/ 931862 h 1110643"/>
                  <a:gd name="connsiteX402" fmla="*/ 1409700 w 2138362"/>
                  <a:gd name="connsiteY402" fmla="*/ 904875 h 1110643"/>
                  <a:gd name="connsiteX403" fmla="*/ 1408112 w 2138362"/>
                  <a:gd name="connsiteY403" fmla="*/ 900112 h 1110643"/>
                  <a:gd name="connsiteX404" fmla="*/ 1404937 w 2138362"/>
                  <a:gd name="connsiteY404" fmla="*/ 893762 h 1110643"/>
                  <a:gd name="connsiteX405" fmla="*/ 1400175 w 2138362"/>
                  <a:gd name="connsiteY405" fmla="*/ 879475 h 1110643"/>
                  <a:gd name="connsiteX406" fmla="*/ 1398587 w 2138362"/>
                  <a:gd name="connsiteY406" fmla="*/ 855662 h 1110643"/>
                  <a:gd name="connsiteX407" fmla="*/ 1393825 w 2138362"/>
                  <a:gd name="connsiteY407" fmla="*/ 852487 h 1110643"/>
                  <a:gd name="connsiteX408" fmla="*/ 1398587 w 2138362"/>
                  <a:gd name="connsiteY408" fmla="*/ 847725 h 1110643"/>
                  <a:gd name="connsiteX409" fmla="*/ 1406525 w 2138362"/>
                  <a:gd name="connsiteY409" fmla="*/ 838200 h 1110643"/>
                  <a:gd name="connsiteX410" fmla="*/ 1409700 w 2138362"/>
                  <a:gd name="connsiteY410" fmla="*/ 828675 h 1110643"/>
                  <a:gd name="connsiteX411" fmla="*/ 1419225 w 2138362"/>
                  <a:gd name="connsiteY411" fmla="*/ 819150 h 1110643"/>
                  <a:gd name="connsiteX412" fmla="*/ 1423987 w 2138362"/>
                  <a:gd name="connsiteY412" fmla="*/ 820737 h 1110643"/>
                  <a:gd name="connsiteX413" fmla="*/ 1425575 w 2138362"/>
                  <a:gd name="connsiteY413" fmla="*/ 830262 h 1110643"/>
                  <a:gd name="connsiteX414" fmla="*/ 1428750 w 2138362"/>
                  <a:gd name="connsiteY414" fmla="*/ 838200 h 1110643"/>
                  <a:gd name="connsiteX415" fmla="*/ 1430337 w 2138362"/>
                  <a:gd name="connsiteY415" fmla="*/ 846137 h 1110643"/>
                  <a:gd name="connsiteX416" fmla="*/ 1435100 w 2138362"/>
                  <a:gd name="connsiteY416" fmla="*/ 850900 h 1110643"/>
                  <a:gd name="connsiteX417" fmla="*/ 1444625 w 2138362"/>
                  <a:gd name="connsiteY417" fmla="*/ 862012 h 1110643"/>
                  <a:gd name="connsiteX418" fmla="*/ 1449387 w 2138362"/>
                  <a:gd name="connsiteY418" fmla="*/ 863600 h 1110643"/>
                  <a:gd name="connsiteX419" fmla="*/ 1455737 w 2138362"/>
                  <a:gd name="connsiteY419" fmla="*/ 866775 h 1110643"/>
                  <a:gd name="connsiteX420" fmla="*/ 1460500 w 2138362"/>
                  <a:gd name="connsiteY420" fmla="*/ 868362 h 1110643"/>
                  <a:gd name="connsiteX421" fmla="*/ 1466850 w 2138362"/>
                  <a:gd name="connsiteY421" fmla="*/ 871537 h 1110643"/>
                  <a:gd name="connsiteX422" fmla="*/ 1474787 w 2138362"/>
                  <a:gd name="connsiteY422" fmla="*/ 873125 h 1110643"/>
                  <a:gd name="connsiteX423" fmla="*/ 1492250 w 2138362"/>
                  <a:gd name="connsiteY423" fmla="*/ 877887 h 1110643"/>
                  <a:gd name="connsiteX424" fmla="*/ 1506537 w 2138362"/>
                  <a:gd name="connsiteY424" fmla="*/ 881062 h 1110643"/>
                  <a:gd name="connsiteX425" fmla="*/ 1546225 w 2138362"/>
                  <a:gd name="connsiteY425" fmla="*/ 884237 h 1110643"/>
                  <a:gd name="connsiteX426" fmla="*/ 1555750 w 2138362"/>
                  <a:gd name="connsiteY426" fmla="*/ 887412 h 1110643"/>
                  <a:gd name="connsiteX427" fmla="*/ 1562100 w 2138362"/>
                  <a:gd name="connsiteY427" fmla="*/ 889000 h 1110643"/>
                  <a:gd name="connsiteX428" fmla="*/ 1566862 w 2138362"/>
                  <a:gd name="connsiteY428" fmla="*/ 892175 h 1110643"/>
                  <a:gd name="connsiteX429" fmla="*/ 1571625 w 2138362"/>
                  <a:gd name="connsiteY429" fmla="*/ 893762 h 1110643"/>
                  <a:gd name="connsiteX430" fmla="*/ 1576387 w 2138362"/>
                  <a:gd name="connsiteY430" fmla="*/ 896937 h 1110643"/>
                  <a:gd name="connsiteX431" fmla="*/ 1585912 w 2138362"/>
                  <a:gd name="connsiteY431" fmla="*/ 900112 h 1110643"/>
                  <a:gd name="connsiteX432" fmla="*/ 1652587 w 2138362"/>
                  <a:gd name="connsiteY432" fmla="*/ 893762 h 1110643"/>
                  <a:gd name="connsiteX433" fmla="*/ 1662112 w 2138362"/>
                  <a:gd name="connsiteY433" fmla="*/ 884237 h 1110643"/>
                  <a:gd name="connsiteX434" fmla="*/ 1665287 w 2138362"/>
                  <a:gd name="connsiteY434" fmla="*/ 879475 h 1110643"/>
                  <a:gd name="connsiteX435" fmla="*/ 1671637 w 2138362"/>
                  <a:gd name="connsiteY435" fmla="*/ 877887 h 1110643"/>
                  <a:gd name="connsiteX436" fmla="*/ 1673225 w 2138362"/>
                  <a:gd name="connsiteY436" fmla="*/ 871537 h 1110643"/>
                  <a:gd name="connsiteX437" fmla="*/ 1677987 w 2138362"/>
                  <a:gd name="connsiteY437" fmla="*/ 866775 h 1110643"/>
                  <a:gd name="connsiteX438" fmla="*/ 1681162 w 2138362"/>
                  <a:gd name="connsiteY438" fmla="*/ 862012 h 1110643"/>
                  <a:gd name="connsiteX439" fmla="*/ 1687512 w 2138362"/>
                  <a:gd name="connsiteY439" fmla="*/ 855662 h 1110643"/>
                  <a:gd name="connsiteX440" fmla="*/ 1695450 w 2138362"/>
                  <a:gd name="connsiteY440" fmla="*/ 844550 h 1110643"/>
                  <a:gd name="connsiteX441" fmla="*/ 1697037 w 2138362"/>
                  <a:gd name="connsiteY441" fmla="*/ 839787 h 1110643"/>
                  <a:gd name="connsiteX442" fmla="*/ 1701800 w 2138362"/>
                  <a:gd name="connsiteY442" fmla="*/ 830262 h 1110643"/>
                  <a:gd name="connsiteX443" fmla="*/ 1703387 w 2138362"/>
                  <a:gd name="connsiteY443" fmla="*/ 768350 h 1110643"/>
                  <a:gd name="connsiteX444" fmla="*/ 1706562 w 2138362"/>
                  <a:gd name="connsiteY444" fmla="*/ 750887 h 1110643"/>
                  <a:gd name="connsiteX445" fmla="*/ 1708150 w 2138362"/>
                  <a:gd name="connsiteY445" fmla="*/ 733425 h 1110643"/>
                  <a:gd name="connsiteX446" fmla="*/ 1709737 w 2138362"/>
                  <a:gd name="connsiteY446" fmla="*/ 720725 h 1110643"/>
                  <a:gd name="connsiteX447" fmla="*/ 1714500 w 2138362"/>
                  <a:gd name="connsiteY447" fmla="*/ 714375 h 1110643"/>
                  <a:gd name="connsiteX448" fmla="*/ 1728787 w 2138362"/>
                  <a:gd name="connsiteY448" fmla="*/ 703262 h 1110643"/>
                  <a:gd name="connsiteX449" fmla="*/ 1739900 w 2138362"/>
                  <a:gd name="connsiteY449" fmla="*/ 692150 h 1110643"/>
                  <a:gd name="connsiteX450" fmla="*/ 1744662 w 2138362"/>
                  <a:gd name="connsiteY450" fmla="*/ 687387 h 1110643"/>
                  <a:gd name="connsiteX451" fmla="*/ 1754187 w 2138362"/>
                  <a:gd name="connsiteY451" fmla="*/ 681037 h 1110643"/>
                  <a:gd name="connsiteX452" fmla="*/ 1771650 w 2138362"/>
                  <a:gd name="connsiteY452" fmla="*/ 669925 h 1110643"/>
                  <a:gd name="connsiteX453" fmla="*/ 1787525 w 2138362"/>
                  <a:gd name="connsiteY453" fmla="*/ 657225 h 1110643"/>
                  <a:gd name="connsiteX454" fmla="*/ 1792287 w 2138362"/>
                  <a:gd name="connsiteY454" fmla="*/ 654050 h 1110643"/>
                  <a:gd name="connsiteX455" fmla="*/ 1793875 w 2138362"/>
                  <a:gd name="connsiteY455" fmla="*/ 649287 h 1110643"/>
                  <a:gd name="connsiteX456" fmla="*/ 1798637 w 2138362"/>
                  <a:gd name="connsiteY456" fmla="*/ 647700 h 1110643"/>
                  <a:gd name="connsiteX457" fmla="*/ 1803400 w 2138362"/>
                  <a:gd name="connsiteY457" fmla="*/ 644525 h 1110643"/>
                  <a:gd name="connsiteX458" fmla="*/ 1809750 w 2138362"/>
                  <a:gd name="connsiteY458" fmla="*/ 638175 h 1110643"/>
                  <a:gd name="connsiteX459" fmla="*/ 1817687 w 2138362"/>
                  <a:gd name="connsiteY459" fmla="*/ 631825 h 1110643"/>
                  <a:gd name="connsiteX460" fmla="*/ 1828800 w 2138362"/>
                  <a:gd name="connsiteY460" fmla="*/ 622300 h 1110643"/>
                  <a:gd name="connsiteX461" fmla="*/ 1831975 w 2138362"/>
                  <a:gd name="connsiteY461" fmla="*/ 615950 h 1110643"/>
                  <a:gd name="connsiteX462" fmla="*/ 1841500 w 2138362"/>
                  <a:gd name="connsiteY462" fmla="*/ 609600 h 1110643"/>
                  <a:gd name="connsiteX463" fmla="*/ 1847850 w 2138362"/>
                  <a:gd name="connsiteY463" fmla="*/ 603250 h 1110643"/>
                  <a:gd name="connsiteX464" fmla="*/ 1849437 w 2138362"/>
                  <a:gd name="connsiteY464" fmla="*/ 598487 h 1110643"/>
                  <a:gd name="connsiteX465" fmla="*/ 1857375 w 2138362"/>
                  <a:gd name="connsiteY465" fmla="*/ 590550 h 1110643"/>
                  <a:gd name="connsiteX466" fmla="*/ 1865312 w 2138362"/>
                  <a:gd name="connsiteY466" fmla="*/ 579437 h 1110643"/>
                  <a:gd name="connsiteX467" fmla="*/ 1871662 w 2138362"/>
                  <a:gd name="connsiteY467" fmla="*/ 569912 h 1110643"/>
                  <a:gd name="connsiteX468" fmla="*/ 1876425 w 2138362"/>
                  <a:gd name="connsiteY468" fmla="*/ 560387 h 1110643"/>
                  <a:gd name="connsiteX469" fmla="*/ 1878012 w 2138362"/>
                  <a:gd name="connsiteY469" fmla="*/ 555625 h 1110643"/>
                  <a:gd name="connsiteX470" fmla="*/ 1881187 w 2138362"/>
                  <a:gd name="connsiteY470" fmla="*/ 550862 h 1110643"/>
                  <a:gd name="connsiteX471" fmla="*/ 1882775 w 2138362"/>
                  <a:gd name="connsiteY471" fmla="*/ 546100 h 1110643"/>
                  <a:gd name="connsiteX472" fmla="*/ 1885950 w 2138362"/>
                  <a:gd name="connsiteY472" fmla="*/ 539750 h 1110643"/>
                  <a:gd name="connsiteX473" fmla="*/ 1882775 w 2138362"/>
                  <a:gd name="connsiteY473" fmla="*/ 506412 h 1110643"/>
                  <a:gd name="connsiteX474" fmla="*/ 1879600 w 2138362"/>
                  <a:gd name="connsiteY474" fmla="*/ 500062 h 1110643"/>
                  <a:gd name="connsiteX475" fmla="*/ 1874837 w 2138362"/>
                  <a:gd name="connsiteY475" fmla="*/ 488950 h 1110643"/>
                  <a:gd name="connsiteX476" fmla="*/ 1870075 w 2138362"/>
                  <a:gd name="connsiteY476" fmla="*/ 487362 h 1110643"/>
                  <a:gd name="connsiteX477" fmla="*/ 1863725 w 2138362"/>
                  <a:gd name="connsiteY477" fmla="*/ 477837 h 1110643"/>
                  <a:gd name="connsiteX478" fmla="*/ 1855787 w 2138362"/>
                  <a:gd name="connsiteY478" fmla="*/ 476250 h 1110643"/>
                  <a:gd name="connsiteX479" fmla="*/ 1849437 w 2138362"/>
                  <a:gd name="connsiteY479" fmla="*/ 473075 h 1110643"/>
                  <a:gd name="connsiteX480" fmla="*/ 1844675 w 2138362"/>
                  <a:gd name="connsiteY480" fmla="*/ 471487 h 1110643"/>
                  <a:gd name="connsiteX481" fmla="*/ 1841500 w 2138362"/>
                  <a:gd name="connsiteY481" fmla="*/ 466725 h 1110643"/>
                  <a:gd name="connsiteX482" fmla="*/ 1828800 w 2138362"/>
                  <a:gd name="connsiteY482" fmla="*/ 461962 h 1110643"/>
                  <a:gd name="connsiteX483" fmla="*/ 1819275 w 2138362"/>
                  <a:gd name="connsiteY483" fmla="*/ 457200 h 1110643"/>
                  <a:gd name="connsiteX484" fmla="*/ 1808162 w 2138362"/>
                  <a:gd name="connsiteY484" fmla="*/ 452437 h 1110643"/>
                  <a:gd name="connsiteX485" fmla="*/ 1795462 w 2138362"/>
                  <a:gd name="connsiteY485" fmla="*/ 447675 h 1110643"/>
                  <a:gd name="connsiteX486" fmla="*/ 1749425 w 2138362"/>
                  <a:gd name="connsiteY486" fmla="*/ 439737 h 1110643"/>
                  <a:gd name="connsiteX487" fmla="*/ 1728787 w 2138362"/>
                  <a:gd name="connsiteY487" fmla="*/ 434975 h 1110643"/>
                  <a:gd name="connsiteX488" fmla="*/ 1673225 w 2138362"/>
                  <a:gd name="connsiteY488" fmla="*/ 434975 h 1110643"/>
                  <a:gd name="connsiteX489" fmla="*/ 1571625 w 2138362"/>
                  <a:gd name="connsiteY489" fmla="*/ 433387 h 1110643"/>
                  <a:gd name="connsiteX490" fmla="*/ 1558925 w 2138362"/>
                  <a:gd name="connsiteY490" fmla="*/ 430212 h 1110643"/>
                  <a:gd name="connsiteX491" fmla="*/ 1524000 w 2138362"/>
                  <a:gd name="connsiteY491" fmla="*/ 434975 h 1110643"/>
                  <a:gd name="connsiteX492" fmla="*/ 1501775 w 2138362"/>
                  <a:gd name="connsiteY492" fmla="*/ 439737 h 1110643"/>
                  <a:gd name="connsiteX493" fmla="*/ 1490662 w 2138362"/>
                  <a:gd name="connsiteY493" fmla="*/ 442912 h 1110643"/>
                  <a:gd name="connsiteX494" fmla="*/ 1470025 w 2138362"/>
                  <a:gd name="connsiteY494" fmla="*/ 449262 h 1110643"/>
                  <a:gd name="connsiteX495" fmla="*/ 1438275 w 2138362"/>
                  <a:gd name="connsiteY495" fmla="*/ 455612 h 1110643"/>
                  <a:gd name="connsiteX496" fmla="*/ 1433512 w 2138362"/>
                  <a:gd name="connsiteY496" fmla="*/ 457200 h 1110643"/>
                  <a:gd name="connsiteX497" fmla="*/ 1425575 w 2138362"/>
                  <a:gd name="connsiteY497" fmla="*/ 460375 h 1110643"/>
                  <a:gd name="connsiteX498" fmla="*/ 1419225 w 2138362"/>
                  <a:gd name="connsiteY498" fmla="*/ 461962 h 1110643"/>
                  <a:gd name="connsiteX499" fmla="*/ 1408112 w 2138362"/>
                  <a:gd name="connsiteY499" fmla="*/ 465137 h 1110643"/>
                  <a:gd name="connsiteX500" fmla="*/ 1403350 w 2138362"/>
                  <a:gd name="connsiteY500" fmla="*/ 466725 h 1110643"/>
                  <a:gd name="connsiteX501" fmla="*/ 1393825 w 2138362"/>
                  <a:gd name="connsiteY501" fmla="*/ 468312 h 1110643"/>
                  <a:gd name="connsiteX502" fmla="*/ 1382712 w 2138362"/>
                  <a:gd name="connsiteY502" fmla="*/ 476250 h 1110643"/>
                  <a:gd name="connsiteX503" fmla="*/ 1379537 w 2138362"/>
                  <a:gd name="connsiteY503" fmla="*/ 481012 h 1110643"/>
                  <a:gd name="connsiteX504" fmla="*/ 1373187 w 2138362"/>
                  <a:gd name="connsiteY504" fmla="*/ 484187 h 1110643"/>
                  <a:gd name="connsiteX505" fmla="*/ 1368425 w 2138362"/>
                  <a:gd name="connsiteY505" fmla="*/ 487362 h 1110643"/>
                  <a:gd name="connsiteX506" fmla="*/ 1366837 w 2138362"/>
                  <a:gd name="connsiteY506" fmla="*/ 492125 h 1110643"/>
                  <a:gd name="connsiteX507" fmla="*/ 1362075 w 2138362"/>
                  <a:gd name="connsiteY507" fmla="*/ 493712 h 1110643"/>
                  <a:gd name="connsiteX508" fmla="*/ 1357312 w 2138362"/>
                  <a:gd name="connsiteY508" fmla="*/ 496887 h 1110643"/>
                  <a:gd name="connsiteX509" fmla="*/ 1352550 w 2138362"/>
                  <a:gd name="connsiteY509" fmla="*/ 498475 h 1110643"/>
                  <a:gd name="connsiteX510" fmla="*/ 1343025 w 2138362"/>
                  <a:gd name="connsiteY510" fmla="*/ 506412 h 1110643"/>
                  <a:gd name="connsiteX511" fmla="*/ 1338262 w 2138362"/>
                  <a:gd name="connsiteY511" fmla="*/ 508000 h 1110643"/>
                  <a:gd name="connsiteX512" fmla="*/ 1330325 w 2138362"/>
                  <a:gd name="connsiteY512" fmla="*/ 515937 h 1110643"/>
                  <a:gd name="connsiteX513" fmla="*/ 1325562 w 2138362"/>
                  <a:gd name="connsiteY513" fmla="*/ 519112 h 1110643"/>
                  <a:gd name="connsiteX514" fmla="*/ 1316037 w 2138362"/>
                  <a:gd name="connsiteY514" fmla="*/ 527050 h 1110643"/>
                  <a:gd name="connsiteX515" fmla="*/ 1311275 w 2138362"/>
                  <a:gd name="connsiteY515" fmla="*/ 530225 h 1110643"/>
                  <a:gd name="connsiteX516" fmla="*/ 1295400 w 2138362"/>
                  <a:gd name="connsiteY516" fmla="*/ 544512 h 1110643"/>
                  <a:gd name="connsiteX517" fmla="*/ 1293812 w 2138362"/>
                  <a:gd name="connsiteY517" fmla="*/ 549275 h 1110643"/>
                  <a:gd name="connsiteX518" fmla="*/ 1284287 w 2138362"/>
                  <a:gd name="connsiteY518" fmla="*/ 557212 h 1110643"/>
                  <a:gd name="connsiteX519" fmla="*/ 1282700 w 2138362"/>
                  <a:gd name="connsiteY519" fmla="*/ 563562 h 1110643"/>
                  <a:gd name="connsiteX520" fmla="*/ 1290637 w 2138362"/>
                  <a:gd name="connsiteY520" fmla="*/ 569912 h 1110643"/>
                  <a:gd name="connsiteX521" fmla="*/ 1301750 w 2138362"/>
                  <a:gd name="connsiteY521" fmla="*/ 576262 h 1110643"/>
                  <a:gd name="connsiteX522" fmla="*/ 1317625 w 2138362"/>
                  <a:gd name="connsiteY522" fmla="*/ 581025 h 1110643"/>
                  <a:gd name="connsiteX523" fmla="*/ 1319212 w 2138362"/>
                  <a:gd name="connsiteY523" fmla="*/ 585787 h 1110643"/>
                  <a:gd name="connsiteX524" fmla="*/ 1322387 w 2138362"/>
                  <a:gd name="connsiteY524" fmla="*/ 590550 h 1110643"/>
                  <a:gd name="connsiteX525" fmla="*/ 1327150 w 2138362"/>
                  <a:gd name="connsiteY525" fmla="*/ 604837 h 1110643"/>
                  <a:gd name="connsiteX526" fmla="*/ 1328737 w 2138362"/>
                  <a:gd name="connsiteY526" fmla="*/ 609600 h 1110643"/>
                  <a:gd name="connsiteX527" fmla="*/ 1325562 w 2138362"/>
                  <a:gd name="connsiteY527" fmla="*/ 620712 h 1110643"/>
                  <a:gd name="connsiteX528" fmla="*/ 1320800 w 2138362"/>
                  <a:gd name="connsiteY528" fmla="*/ 623887 h 1110643"/>
                  <a:gd name="connsiteX529" fmla="*/ 1314450 w 2138362"/>
                  <a:gd name="connsiteY529" fmla="*/ 627062 h 1110643"/>
                  <a:gd name="connsiteX530" fmla="*/ 1309687 w 2138362"/>
                  <a:gd name="connsiteY530" fmla="*/ 628650 h 1110643"/>
                  <a:gd name="connsiteX531" fmla="*/ 1300162 w 2138362"/>
                  <a:gd name="connsiteY531" fmla="*/ 633412 h 1110643"/>
                  <a:gd name="connsiteX532" fmla="*/ 1289050 w 2138362"/>
                  <a:gd name="connsiteY532" fmla="*/ 642937 h 1110643"/>
                  <a:gd name="connsiteX533" fmla="*/ 1279525 w 2138362"/>
                  <a:gd name="connsiteY533" fmla="*/ 647700 h 1110643"/>
                  <a:gd name="connsiteX534" fmla="*/ 1273175 w 2138362"/>
                  <a:gd name="connsiteY534" fmla="*/ 652462 h 1110643"/>
                  <a:gd name="connsiteX535" fmla="*/ 1268412 w 2138362"/>
                  <a:gd name="connsiteY535" fmla="*/ 657225 h 1110643"/>
                  <a:gd name="connsiteX536" fmla="*/ 1263650 w 2138362"/>
                  <a:gd name="connsiteY536" fmla="*/ 658812 h 1110643"/>
                  <a:gd name="connsiteX537" fmla="*/ 1258887 w 2138362"/>
                  <a:gd name="connsiteY537" fmla="*/ 663575 h 1110643"/>
                  <a:gd name="connsiteX538" fmla="*/ 1249362 w 2138362"/>
                  <a:gd name="connsiteY538" fmla="*/ 679450 h 1110643"/>
                  <a:gd name="connsiteX539" fmla="*/ 1250950 w 2138362"/>
                  <a:gd name="connsiteY539" fmla="*/ 688975 h 1110643"/>
                  <a:gd name="connsiteX540" fmla="*/ 1254125 w 2138362"/>
                  <a:gd name="connsiteY540" fmla="*/ 700087 h 1110643"/>
                  <a:gd name="connsiteX541" fmla="*/ 1257300 w 2138362"/>
                  <a:gd name="connsiteY541" fmla="*/ 708025 h 1110643"/>
                  <a:gd name="connsiteX542" fmla="*/ 1262062 w 2138362"/>
                  <a:gd name="connsiteY542" fmla="*/ 717550 h 1110643"/>
                  <a:gd name="connsiteX543" fmla="*/ 1263650 w 2138362"/>
                  <a:gd name="connsiteY543" fmla="*/ 723900 h 1110643"/>
                  <a:gd name="connsiteX544" fmla="*/ 1266825 w 2138362"/>
                  <a:gd name="connsiteY544" fmla="*/ 731837 h 1110643"/>
                  <a:gd name="connsiteX545" fmla="*/ 1271587 w 2138362"/>
                  <a:gd name="connsiteY545" fmla="*/ 742950 h 1110643"/>
                  <a:gd name="connsiteX546" fmla="*/ 1276350 w 2138362"/>
                  <a:gd name="connsiteY546" fmla="*/ 762000 h 1110643"/>
                  <a:gd name="connsiteX547" fmla="*/ 1282700 w 2138362"/>
                  <a:gd name="connsiteY547" fmla="*/ 788987 h 1110643"/>
                  <a:gd name="connsiteX548" fmla="*/ 1287462 w 2138362"/>
                  <a:gd name="connsiteY548" fmla="*/ 804862 h 1110643"/>
                  <a:gd name="connsiteX549" fmla="*/ 1289050 w 2138362"/>
                  <a:gd name="connsiteY549" fmla="*/ 817562 h 1110643"/>
                  <a:gd name="connsiteX550" fmla="*/ 1292225 w 2138362"/>
                  <a:gd name="connsiteY550" fmla="*/ 822325 h 1110643"/>
                  <a:gd name="connsiteX551" fmla="*/ 1295400 w 2138362"/>
                  <a:gd name="connsiteY551" fmla="*/ 835025 h 1110643"/>
                  <a:gd name="connsiteX552" fmla="*/ 1298575 w 2138362"/>
                  <a:gd name="connsiteY552" fmla="*/ 841375 h 1110643"/>
                  <a:gd name="connsiteX553" fmla="*/ 1300162 w 2138362"/>
                  <a:gd name="connsiteY553" fmla="*/ 846137 h 1110643"/>
                  <a:gd name="connsiteX554" fmla="*/ 1303337 w 2138362"/>
                  <a:gd name="connsiteY554" fmla="*/ 857250 h 1110643"/>
                  <a:gd name="connsiteX555" fmla="*/ 1308100 w 2138362"/>
                  <a:gd name="connsiteY555" fmla="*/ 946150 h 1110643"/>
                  <a:gd name="connsiteX556" fmla="*/ 1304925 w 2138362"/>
                  <a:gd name="connsiteY556" fmla="*/ 938212 h 1110643"/>
                  <a:gd name="connsiteX557" fmla="*/ 1300162 w 2138362"/>
                  <a:gd name="connsiteY557" fmla="*/ 928687 h 1110643"/>
                  <a:gd name="connsiteX558" fmla="*/ 1292225 w 2138362"/>
                  <a:gd name="connsiteY558" fmla="*/ 922337 h 1110643"/>
                  <a:gd name="connsiteX559" fmla="*/ 1285875 w 2138362"/>
                  <a:gd name="connsiteY559" fmla="*/ 909637 h 1110643"/>
                  <a:gd name="connsiteX560" fmla="*/ 1279525 w 2138362"/>
                  <a:gd name="connsiteY560" fmla="*/ 903287 h 1110643"/>
                  <a:gd name="connsiteX561" fmla="*/ 1258887 w 2138362"/>
                  <a:gd name="connsiteY561" fmla="*/ 882650 h 1110643"/>
                  <a:gd name="connsiteX562" fmla="*/ 1250950 w 2138362"/>
                  <a:gd name="connsiteY562" fmla="*/ 871537 h 1110643"/>
                  <a:gd name="connsiteX563" fmla="*/ 1246187 w 2138362"/>
                  <a:gd name="connsiteY563" fmla="*/ 865187 h 1110643"/>
                  <a:gd name="connsiteX564" fmla="*/ 1236662 w 2138362"/>
                  <a:gd name="connsiteY564" fmla="*/ 860425 h 1110643"/>
                  <a:gd name="connsiteX565" fmla="*/ 1233487 w 2138362"/>
                  <a:gd name="connsiteY565" fmla="*/ 855662 h 1110643"/>
                  <a:gd name="connsiteX566" fmla="*/ 1227137 w 2138362"/>
                  <a:gd name="connsiteY566" fmla="*/ 852487 h 1110643"/>
                  <a:gd name="connsiteX567" fmla="*/ 1212850 w 2138362"/>
                  <a:gd name="connsiteY567" fmla="*/ 847725 h 1110643"/>
                  <a:gd name="connsiteX568" fmla="*/ 1198562 w 2138362"/>
                  <a:gd name="connsiteY568" fmla="*/ 842962 h 1110643"/>
                  <a:gd name="connsiteX569" fmla="*/ 1187450 w 2138362"/>
                  <a:gd name="connsiteY569" fmla="*/ 835025 h 1110643"/>
                  <a:gd name="connsiteX570" fmla="*/ 1171575 w 2138362"/>
                  <a:gd name="connsiteY570" fmla="*/ 825500 h 1110643"/>
                  <a:gd name="connsiteX571" fmla="*/ 1157287 w 2138362"/>
                  <a:gd name="connsiteY571" fmla="*/ 817562 h 1110643"/>
                  <a:gd name="connsiteX572" fmla="*/ 1146175 w 2138362"/>
                  <a:gd name="connsiteY572" fmla="*/ 809625 h 1110643"/>
                  <a:gd name="connsiteX573" fmla="*/ 1141412 w 2138362"/>
                  <a:gd name="connsiteY573" fmla="*/ 804862 h 1110643"/>
                  <a:gd name="connsiteX574" fmla="*/ 1135062 w 2138362"/>
                  <a:gd name="connsiteY574" fmla="*/ 801687 h 1110643"/>
                  <a:gd name="connsiteX575" fmla="*/ 1125537 w 2138362"/>
                  <a:gd name="connsiteY575" fmla="*/ 795337 h 1110643"/>
                  <a:gd name="connsiteX576" fmla="*/ 1123950 w 2138362"/>
                  <a:gd name="connsiteY576" fmla="*/ 790575 h 1110643"/>
                  <a:gd name="connsiteX577" fmla="*/ 1128712 w 2138362"/>
                  <a:gd name="connsiteY577" fmla="*/ 788987 h 1110643"/>
                  <a:gd name="connsiteX578" fmla="*/ 1144587 w 2138362"/>
                  <a:gd name="connsiteY578" fmla="*/ 785812 h 1110643"/>
                  <a:gd name="connsiteX579" fmla="*/ 1144587 w 2138362"/>
                  <a:gd name="connsiteY579" fmla="*/ 768350 h 1110643"/>
                  <a:gd name="connsiteX580" fmla="*/ 1139825 w 2138362"/>
                  <a:gd name="connsiteY580" fmla="*/ 754062 h 1110643"/>
                  <a:gd name="connsiteX581" fmla="*/ 1135062 w 2138362"/>
                  <a:gd name="connsiteY581" fmla="*/ 749300 h 1110643"/>
                  <a:gd name="connsiteX582" fmla="*/ 1133475 w 2138362"/>
                  <a:gd name="connsiteY582" fmla="*/ 744537 h 1110643"/>
                  <a:gd name="connsiteX583" fmla="*/ 1128712 w 2138362"/>
                  <a:gd name="connsiteY583" fmla="*/ 741362 h 1110643"/>
                  <a:gd name="connsiteX584" fmla="*/ 1119187 w 2138362"/>
                  <a:gd name="connsiteY584" fmla="*/ 735012 h 1110643"/>
                  <a:gd name="connsiteX585" fmla="*/ 1104900 w 2138362"/>
                  <a:gd name="connsiteY585" fmla="*/ 723900 h 1110643"/>
                  <a:gd name="connsiteX586" fmla="*/ 1100137 w 2138362"/>
                  <a:gd name="connsiteY586" fmla="*/ 720725 h 1110643"/>
                  <a:gd name="connsiteX587" fmla="*/ 1095375 w 2138362"/>
                  <a:gd name="connsiteY587" fmla="*/ 719137 h 1110643"/>
                  <a:gd name="connsiteX588" fmla="*/ 1077912 w 2138362"/>
                  <a:gd name="connsiteY588" fmla="*/ 714375 h 1110643"/>
                  <a:gd name="connsiteX589" fmla="*/ 1069975 w 2138362"/>
                  <a:gd name="connsiteY589" fmla="*/ 704850 h 1110643"/>
                  <a:gd name="connsiteX590" fmla="*/ 1062037 w 2138362"/>
                  <a:gd name="connsiteY590" fmla="*/ 695325 h 1110643"/>
                  <a:gd name="connsiteX591" fmla="*/ 1060450 w 2138362"/>
                  <a:gd name="connsiteY591" fmla="*/ 688975 h 1110643"/>
                  <a:gd name="connsiteX592" fmla="*/ 1057275 w 2138362"/>
                  <a:gd name="connsiteY592" fmla="*/ 679450 h 1110643"/>
                  <a:gd name="connsiteX593" fmla="*/ 1052512 w 2138362"/>
                  <a:gd name="connsiteY593" fmla="*/ 660400 h 1110643"/>
                  <a:gd name="connsiteX594" fmla="*/ 1054100 w 2138362"/>
                  <a:gd name="connsiteY594" fmla="*/ 627062 h 1110643"/>
                  <a:gd name="connsiteX595" fmla="*/ 1055687 w 2138362"/>
                  <a:gd name="connsiteY595" fmla="*/ 622300 h 1110643"/>
                  <a:gd name="connsiteX596" fmla="*/ 1060450 w 2138362"/>
                  <a:gd name="connsiteY596" fmla="*/ 620712 h 1110643"/>
                  <a:gd name="connsiteX597" fmla="*/ 1062037 w 2138362"/>
                  <a:gd name="connsiteY597" fmla="*/ 615950 h 1110643"/>
                  <a:gd name="connsiteX598" fmla="*/ 1050925 w 2138362"/>
                  <a:gd name="connsiteY598" fmla="*/ 615950 h 1110643"/>
                  <a:gd name="connsiteX599" fmla="*/ 1044575 w 2138362"/>
                  <a:gd name="connsiteY599" fmla="*/ 619125 h 1110643"/>
                  <a:gd name="connsiteX600" fmla="*/ 1039812 w 2138362"/>
                  <a:gd name="connsiteY600" fmla="*/ 620712 h 1110643"/>
                  <a:gd name="connsiteX601" fmla="*/ 1027112 w 2138362"/>
                  <a:gd name="connsiteY601" fmla="*/ 625475 h 1110643"/>
                  <a:gd name="connsiteX602" fmla="*/ 1023937 w 2138362"/>
                  <a:gd name="connsiteY602" fmla="*/ 630237 h 1110643"/>
                  <a:gd name="connsiteX603" fmla="*/ 1019175 w 2138362"/>
                  <a:gd name="connsiteY603" fmla="*/ 631825 h 1110643"/>
                  <a:gd name="connsiteX604" fmla="*/ 1008062 w 2138362"/>
                  <a:gd name="connsiteY604" fmla="*/ 636587 h 1110643"/>
                  <a:gd name="connsiteX605" fmla="*/ 1000125 w 2138362"/>
                  <a:gd name="connsiteY605" fmla="*/ 646112 h 1110643"/>
                  <a:gd name="connsiteX606" fmla="*/ 1011237 w 2138362"/>
                  <a:gd name="connsiteY606" fmla="*/ 660400 h 1110643"/>
                  <a:gd name="connsiteX607" fmla="*/ 1012825 w 2138362"/>
                  <a:gd name="connsiteY607" fmla="*/ 677862 h 1110643"/>
                  <a:gd name="connsiteX608" fmla="*/ 1014412 w 2138362"/>
                  <a:gd name="connsiteY608" fmla="*/ 690562 h 1110643"/>
                  <a:gd name="connsiteX609" fmla="*/ 1012825 w 2138362"/>
                  <a:gd name="connsiteY609" fmla="*/ 703262 h 1110643"/>
                  <a:gd name="connsiteX610" fmla="*/ 998537 w 2138362"/>
                  <a:gd name="connsiteY610" fmla="*/ 701675 h 1110643"/>
                  <a:gd name="connsiteX611" fmla="*/ 984250 w 2138362"/>
                  <a:gd name="connsiteY611" fmla="*/ 696912 h 1110643"/>
                  <a:gd name="connsiteX612" fmla="*/ 977900 w 2138362"/>
                  <a:gd name="connsiteY612" fmla="*/ 695325 h 1110643"/>
                  <a:gd name="connsiteX613" fmla="*/ 973137 w 2138362"/>
                  <a:gd name="connsiteY613" fmla="*/ 692150 h 1110643"/>
                  <a:gd name="connsiteX614" fmla="*/ 968375 w 2138362"/>
                  <a:gd name="connsiteY614" fmla="*/ 690562 h 1110643"/>
                  <a:gd name="connsiteX615" fmla="*/ 957262 w 2138362"/>
                  <a:gd name="connsiteY615" fmla="*/ 681037 h 1110643"/>
                  <a:gd name="connsiteX616" fmla="*/ 958850 w 2138362"/>
                  <a:gd name="connsiteY616" fmla="*/ 665162 h 1110643"/>
                  <a:gd name="connsiteX617" fmla="*/ 960437 w 2138362"/>
                  <a:gd name="connsiteY617" fmla="*/ 658812 h 1110643"/>
                  <a:gd name="connsiteX618" fmla="*/ 971550 w 2138362"/>
                  <a:gd name="connsiteY618" fmla="*/ 642937 h 1110643"/>
                  <a:gd name="connsiteX619" fmla="*/ 966787 w 2138362"/>
                  <a:gd name="connsiteY619" fmla="*/ 641350 h 1110643"/>
                  <a:gd name="connsiteX620" fmla="*/ 957262 w 2138362"/>
                  <a:gd name="connsiteY620" fmla="*/ 633412 h 1110643"/>
                  <a:gd name="connsiteX621" fmla="*/ 936625 w 2138362"/>
                  <a:gd name="connsiteY621" fmla="*/ 625475 h 1110643"/>
                  <a:gd name="connsiteX622" fmla="*/ 862012 w 2138362"/>
                  <a:gd name="connsiteY622" fmla="*/ 628650 h 1110643"/>
                  <a:gd name="connsiteX623" fmla="*/ 852487 w 2138362"/>
                  <a:gd name="connsiteY623" fmla="*/ 635000 h 1110643"/>
                  <a:gd name="connsiteX624" fmla="*/ 854075 w 2138362"/>
                  <a:gd name="connsiteY624" fmla="*/ 649287 h 1110643"/>
                  <a:gd name="connsiteX625" fmla="*/ 860425 w 2138362"/>
                  <a:gd name="connsiteY625" fmla="*/ 644525 h 1110643"/>
                  <a:gd name="connsiteX626" fmla="*/ 865187 w 2138362"/>
                  <a:gd name="connsiteY626" fmla="*/ 646112 h 1110643"/>
                  <a:gd name="connsiteX627" fmla="*/ 860425 w 2138362"/>
                  <a:gd name="connsiteY627" fmla="*/ 658812 h 1110643"/>
                  <a:gd name="connsiteX628" fmla="*/ 855662 w 2138362"/>
                  <a:gd name="connsiteY628" fmla="*/ 661987 h 1110643"/>
                  <a:gd name="connsiteX629" fmla="*/ 847725 w 2138362"/>
                  <a:gd name="connsiteY629" fmla="*/ 660400 h 1110643"/>
                  <a:gd name="connsiteX630" fmla="*/ 835025 w 2138362"/>
                  <a:gd name="connsiteY630" fmla="*/ 657225 h 1110643"/>
                  <a:gd name="connsiteX631" fmla="*/ 809625 w 2138362"/>
                  <a:gd name="connsiteY631" fmla="*/ 652462 h 1110643"/>
                  <a:gd name="connsiteX632" fmla="*/ 795337 w 2138362"/>
                  <a:gd name="connsiteY632" fmla="*/ 647700 h 1110643"/>
                  <a:gd name="connsiteX633" fmla="*/ 785812 w 2138362"/>
                  <a:gd name="connsiteY633" fmla="*/ 641350 h 1110643"/>
                  <a:gd name="connsiteX634" fmla="*/ 774700 w 2138362"/>
                  <a:gd name="connsiteY634" fmla="*/ 633412 h 1110643"/>
                  <a:gd name="connsiteX635" fmla="*/ 769937 w 2138362"/>
                  <a:gd name="connsiteY635" fmla="*/ 631825 h 1110643"/>
                  <a:gd name="connsiteX636" fmla="*/ 763587 w 2138362"/>
                  <a:gd name="connsiteY636" fmla="*/ 627062 h 1110643"/>
                  <a:gd name="connsiteX637" fmla="*/ 758825 w 2138362"/>
                  <a:gd name="connsiteY637" fmla="*/ 622300 h 1110643"/>
                  <a:gd name="connsiteX638" fmla="*/ 754062 w 2138362"/>
                  <a:gd name="connsiteY638" fmla="*/ 620712 h 1110643"/>
                  <a:gd name="connsiteX639" fmla="*/ 747712 w 2138362"/>
                  <a:gd name="connsiteY639" fmla="*/ 617537 h 1110643"/>
                  <a:gd name="connsiteX640" fmla="*/ 742950 w 2138362"/>
                  <a:gd name="connsiteY640" fmla="*/ 612775 h 1110643"/>
                  <a:gd name="connsiteX641" fmla="*/ 735012 w 2138362"/>
                  <a:gd name="connsiteY641" fmla="*/ 608012 h 1110643"/>
                  <a:gd name="connsiteX642" fmla="*/ 730250 w 2138362"/>
                  <a:gd name="connsiteY642" fmla="*/ 603250 h 1110643"/>
                  <a:gd name="connsiteX643" fmla="*/ 725487 w 2138362"/>
                  <a:gd name="connsiteY643" fmla="*/ 600075 h 1110643"/>
                  <a:gd name="connsiteX644" fmla="*/ 719137 w 2138362"/>
                  <a:gd name="connsiteY644" fmla="*/ 595312 h 1110643"/>
                  <a:gd name="connsiteX645" fmla="*/ 714375 w 2138362"/>
                  <a:gd name="connsiteY645" fmla="*/ 592137 h 1110643"/>
                  <a:gd name="connsiteX646" fmla="*/ 703262 w 2138362"/>
                  <a:gd name="connsiteY646" fmla="*/ 581025 h 1110643"/>
                  <a:gd name="connsiteX647" fmla="*/ 698500 w 2138362"/>
                  <a:gd name="connsiteY647" fmla="*/ 576262 h 1110643"/>
                  <a:gd name="connsiteX648" fmla="*/ 692150 w 2138362"/>
                  <a:gd name="connsiteY648" fmla="*/ 573087 h 1110643"/>
                  <a:gd name="connsiteX649" fmla="*/ 681037 w 2138362"/>
                  <a:gd name="connsiteY649" fmla="*/ 565150 h 1110643"/>
                  <a:gd name="connsiteX650" fmla="*/ 676275 w 2138362"/>
                  <a:gd name="connsiteY650" fmla="*/ 560387 h 1110643"/>
                  <a:gd name="connsiteX651" fmla="*/ 665162 w 2138362"/>
                  <a:gd name="connsiteY651" fmla="*/ 554037 h 1110643"/>
                  <a:gd name="connsiteX652" fmla="*/ 660400 w 2138362"/>
                  <a:gd name="connsiteY652" fmla="*/ 552450 h 1110643"/>
                  <a:gd name="connsiteX653" fmla="*/ 655637 w 2138362"/>
                  <a:gd name="connsiteY653" fmla="*/ 549275 h 1110643"/>
                  <a:gd name="connsiteX654" fmla="*/ 631825 w 2138362"/>
                  <a:gd name="connsiteY654" fmla="*/ 542925 h 1110643"/>
                  <a:gd name="connsiteX655" fmla="*/ 609600 w 2138362"/>
                  <a:gd name="connsiteY655" fmla="*/ 547687 h 1110643"/>
                  <a:gd name="connsiteX656" fmla="*/ 595312 w 2138362"/>
                  <a:gd name="connsiteY656" fmla="*/ 550862 h 1110643"/>
                  <a:gd name="connsiteX657" fmla="*/ 555625 w 2138362"/>
                  <a:gd name="connsiteY657" fmla="*/ 557212 h 1110643"/>
                  <a:gd name="connsiteX658" fmla="*/ 544512 w 2138362"/>
                  <a:gd name="connsiteY658" fmla="*/ 560387 h 1110643"/>
                  <a:gd name="connsiteX659" fmla="*/ 539750 w 2138362"/>
                  <a:gd name="connsiteY659" fmla="*/ 561975 h 1110643"/>
                  <a:gd name="connsiteX660" fmla="*/ 534987 w 2138362"/>
                  <a:gd name="connsiteY660" fmla="*/ 565150 h 1110643"/>
                  <a:gd name="connsiteX661" fmla="*/ 525462 w 2138362"/>
                  <a:gd name="connsiteY661" fmla="*/ 566737 h 1110643"/>
                  <a:gd name="connsiteX662" fmla="*/ 482600 w 2138362"/>
                  <a:gd name="connsiteY662" fmla="*/ 563562 h 1110643"/>
                  <a:gd name="connsiteX663" fmla="*/ 460375 w 2138362"/>
                  <a:gd name="connsiteY663" fmla="*/ 558800 h 1110643"/>
                  <a:gd name="connsiteX664" fmla="*/ 450850 w 2138362"/>
                  <a:gd name="connsiteY664" fmla="*/ 565150 h 1110643"/>
                  <a:gd name="connsiteX665" fmla="*/ 447675 w 2138362"/>
                  <a:gd name="connsiteY665" fmla="*/ 569912 h 1110643"/>
                  <a:gd name="connsiteX666" fmla="*/ 436562 w 2138362"/>
                  <a:gd name="connsiteY666" fmla="*/ 577850 h 1110643"/>
                  <a:gd name="connsiteX667" fmla="*/ 430212 w 2138362"/>
                  <a:gd name="connsiteY667" fmla="*/ 582612 h 1110643"/>
                  <a:gd name="connsiteX668" fmla="*/ 419100 w 2138362"/>
                  <a:gd name="connsiteY668" fmla="*/ 592137 h 1110643"/>
                  <a:gd name="connsiteX669" fmla="*/ 414337 w 2138362"/>
                  <a:gd name="connsiteY669" fmla="*/ 596900 h 1110643"/>
                  <a:gd name="connsiteX670" fmla="*/ 400050 w 2138362"/>
                  <a:gd name="connsiteY670" fmla="*/ 601662 h 1110643"/>
                  <a:gd name="connsiteX671" fmla="*/ 395287 w 2138362"/>
                  <a:gd name="connsiteY671" fmla="*/ 604837 h 1110643"/>
                  <a:gd name="connsiteX672" fmla="*/ 387350 w 2138362"/>
                  <a:gd name="connsiteY672" fmla="*/ 614362 h 1110643"/>
                  <a:gd name="connsiteX673" fmla="*/ 384175 w 2138362"/>
                  <a:gd name="connsiteY673" fmla="*/ 620712 h 1110643"/>
                  <a:gd name="connsiteX674" fmla="*/ 385762 w 2138362"/>
                  <a:gd name="connsiteY674" fmla="*/ 636587 h 1110643"/>
                  <a:gd name="connsiteX675" fmla="*/ 388937 w 2138362"/>
                  <a:gd name="connsiteY675" fmla="*/ 641350 h 1110643"/>
                  <a:gd name="connsiteX676" fmla="*/ 385762 w 2138362"/>
                  <a:gd name="connsiteY676" fmla="*/ 657225 h 1110643"/>
                  <a:gd name="connsiteX677" fmla="*/ 381000 w 2138362"/>
                  <a:gd name="connsiteY677" fmla="*/ 668337 h 1110643"/>
                  <a:gd name="connsiteX678" fmla="*/ 339725 w 2138362"/>
                  <a:gd name="connsiteY678" fmla="*/ 669925 h 1110643"/>
                  <a:gd name="connsiteX679" fmla="*/ 325437 w 2138362"/>
                  <a:gd name="connsiteY679" fmla="*/ 677862 h 1110643"/>
                  <a:gd name="connsiteX680" fmla="*/ 320675 w 2138362"/>
                  <a:gd name="connsiteY680" fmla="*/ 682625 h 1110643"/>
                  <a:gd name="connsiteX681" fmla="*/ 315912 w 2138362"/>
                  <a:gd name="connsiteY681" fmla="*/ 684212 h 1110643"/>
                  <a:gd name="connsiteX682" fmla="*/ 309562 w 2138362"/>
                  <a:gd name="connsiteY682" fmla="*/ 688975 h 1110643"/>
                  <a:gd name="connsiteX683" fmla="*/ 307975 w 2138362"/>
                  <a:gd name="connsiteY683" fmla="*/ 693737 h 1110643"/>
                  <a:gd name="connsiteX684" fmla="*/ 298450 w 2138362"/>
                  <a:gd name="connsiteY684" fmla="*/ 700087 h 1110643"/>
                  <a:gd name="connsiteX685" fmla="*/ 293687 w 2138362"/>
                  <a:gd name="connsiteY685" fmla="*/ 703262 h 1110643"/>
                  <a:gd name="connsiteX686" fmla="*/ 284162 w 2138362"/>
                  <a:gd name="connsiteY686" fmla="*/ 708025 h 1110643"/>
                  <a:gd name="connsiteX687" fmla="*/ 274637 w 2138362"/>
                  <a:gd name="connsiteY687" fmla="*/ 714375 h 1110643"/>
                  <a:gd name="connsiteX688" fmla="*/ 263525 w 2138362"/>
                  <a:gd name="connsiteY688" fmla="*/ 720725 h 1110643"/>
                  <a:gd name="connsiteX689" fmla="*/ 258762 w 2138362"/>
                  <a:gd name="connsiteY689" fmla="*/ 723900 h 1110643"/>
                  <a:gd name="connsiteX690" fmla="*/ 241300 w 2138362"/>
                  <a:gd name="connsiteY690" fmla="*/ 727075 h 1110643"/>
                  <a:gd name="connsiteX691" fmla="*/ 227012 w 2138362"/>
                  <a:gd name="connsiteY691" fmla="*/ 731837 h 1110643"/>
                  <a:gd name="connsiteX692" fmla="*/ 217487 w 2138362"/>
                  <a:gd name="connsiteY692" fmla="*/ 735012 h 1110643"/>
                  <a:gd name="connsiteX693" fmla="*/ 207962 w 2138362"/>
                  <a:gd name="connsiteY693" fmla="*/ 736600 h 1110643"/>
                  <a:gd name="connsiteX694" fmla="*/ 196850 w 2138362"/>
                  <a:gd name="connsiteY694" fmla="*/ 741362 h 1110643"/>
                  <a:gd name="connsiteX695" fmla="*/ 188912 w 2138362"/>
                  <a:gd name="connsiteY695" fmla="*/ 744537 h 1110643"/>
                  <a:gd name="connsiteX696" fmla="*/ 182562 w 2138362"/>
                  <a:gd name="connsiteY696" fmla="*/ 746125 h 1110643"/>
                  <a:gd name="connsiteX697" fmla="*/ 177800 w 2138362"/>
                  <a:gd name="connsiteY697" fmla="*/ 749300 h 1110643"/>
                  <a:gd name="connsiteX698" fmla="*/ 173037 w 2138362"/>
                  <a:gd name="connsiteY698" fmla="*/ 750887 h 1110643"/>
                  <a:gd name="connsiteX699" fmla="*/ 166687 w 2138362"/>
                  <a:gd name="connsiteY699" fmla="*/ 755650 h 1110643"/>
                  <a:gd name="connsiteX700" fmla="*/ 155575 w 2138362"/>
                  <a:gd name="connsiteY700" fmla="*/ 757237 h 1110643"/>
                  <a:gd name="connsiteX701" fmla="*/ 134937 w 2138362"/>
                  <a:gd name="connsiteY701" fmla="*/ 763587 h 1110643"/>
                  <a:gd name="connsiteX702" fmla="*/ 104775 w 2138362"/>
                  <a:gd name="connsiteY702" fmla="*/ 765175 h 1110643"/>
                  <a:gd name="connsiteX703" fmla="*/ 88900 w 2138362"/>
                  <a:gd name="connsiteY703" fmla="*/ 766762 h 1110643"/>
                  <a:gd name="connsiteX704" fmla="*/ 73025 w 2138362"/>
                  <a:gd name="connsiteY704" fmla="*/ 771525 h 1110643"/>
                  <a:gd name="connsiteX705" fmla="*/ 68262 w 2138362"/>
                  <a:gd name="connsiteY705" fmla="*/ 774700 h 1110643"/>
                  <a:gd name="connsiteX706" fmla="*/ 53975 w 2138362"/>
                  <a:gd name="connsiteY706" fmla="*/ 779462 h 1110643"/>
                  <a:gd name="connsiteX707" fmla="*/ 42862 w 2138362"/>
                  <a:gd name="connsiteY707" fmla="*/ 781050 h 1110643"/>
                  <a:gd name="connsiteX708" fmla="*/ 34925 w 2138362"/>
                  <a:gd name="connsiteY708" fmla="*/ 782637 h 1110643"/>
                  <a:gd name="connsiteX709" fmla="*/ 12700 w 2138362"/>
                  <a:gd name="connsiteY709" fmla="*/ 785812 h 1110643"/>
                  <a:gd name="connsiteX710" fmla="*/ 9525 w 2138362"/>
                  <a:gd name="connsiteY710"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1687 w 2138362"/>
                  <a:gd name="connsiteY251" fmla="*/ 398462 h 1110643"/>
                  <a:gd name="connsiteX252" fmla="*/ 2075180 w 2138362"/>
                  <a:gd name="connsiteY252" fmla="*/ 431482 h 1110643"/>
                  <a:gd name="connsiteX253" fmla="*/ 2049462 w 2138362"/>
                  <a:gd name="connsiteY253" fmla="*/ 453072 h 1110643"/>
                  <a:gd name="connsiteX254" fmla="*/ 2050097 w 2138362"/>
                  <a:gd name="connsiteY254" fmla="*/ 468629 h 1110643"/>
                  <a:gd name="connsiteX255" fmla="*/ 2037398 w 2138362"/>
                  <a:gd name="connsiteY255" fmla="*/ 485457 h 1110643"/>
                  <a:gd name="connsiteX256" fmla="*/ 2020887 w 2138362"/>
                  <a:gd name="connsiteY256" fmla="*/ 471487 h 1110643"/>
                  <a:gd name="connsiteX257" fmla="*/ 2014537 w 2138362"/>
                  <a:gd name="connsiteY257" fmla="*/ 479425 h 1110643"/>
                  <a:gd name="connsiteX258" fmla="*/ 2011362 w 2138362"/>
                  <a:gd name="connsiteY258" fmla="*/ 485775 h 1110643"/>
                  <a:gd name="connsiteX259" fmla="*/ 2005012 w 2138362"/>
                  <a:gd name="connsiteY259" fmla="*/ 496887 h 1110643"/>
                  <a:gd name="connsiteX260" fmla="*/ 1997075 w 2138362"/>
                  <a:gd name="connsiteY260" fmla="*/ 503237 h 1110643"/>
                  <a:gd name="connsiteX261" fmla="*/ 1990725 w 2138362"/>
                  <a:gd name="connsiteY261" fmla="*/ 517525 h 1110643"/>
                  <a:gd name="connsiteX262" fmla="*/ 1989137 w 2138362"/>
                  <a:gd name="connsiteY262" fmla="*/ 522287 h 1110643"/>
                  <a:gd name="connsiteX263" fmla="*/ 1981200 w 2138362"/>
                  <a:gd name="connsiteY263" fmla="*/ 531812 h 1110643"/>
                  <a:gd name="connsiteX264" fmla="*/ 1979612 w 2138362"/>
                  <a:gd name="connsiteY264" fmla="*/ 536575 h 1110643"/>
                  <a:gd name="connsiteX265" fmla="*/ 1971675 w 2138362"/>
                  <a:gd name="connsiteY265" fmla="*/ 546100 h 1110643"/>
                  <a:gd name="connsiteX266" fmla="*/ 1970087 w 2138362"/>
                  <a:gd name="connsiteY266" fmla="*/ 550862 h 1110643"/>
                  <a:gd name="connsiteX267" fmla="*/ 1966912 w 2138362"/>
                  <a:gd name="connsiteY267" fmla="*/ 555625 h 1110643"/>
                  <a:gd name="connsiteX268" fmla="*/ 1962150 w 2138362"/>
                  <a:gd name="connsiteY268" fmla="*/ 566737 h 1110643"/>
                  <a:gd name="connsiteX269" fmla="*/ 1955800 w 2138362"/>
                  <a:gd name="connsiteY269" fmla="*/ 574675 h 1110643"/>
                  <a:gd name="connsiteX270" fmla="*/ 1944687 w 2138362"/>
                  <a:gd name="connsiteY270" fmla="*/ 588962 h 1110643"/>
                  <a:gd name="connsiteX271" fmla="*/ 1938337 w 2138362"/>
                  <a:gd name="connsiteY271" fmla="*/ 598487 h 1110643"/>
                  <a:gd name="connsiteX272" fmla="*/ 1936750 w 2138362"/>
                  <a:gd name="connsiteY272" fmla="*/ 603250 h 1110643"/>
                  <a:gd name="connsiteX273" fmla="*/ 1928812 w 2138362"/>
                  <a:gd name="connsiteY273" fmla="*/ 612775 h 1110643"/>
                  <a:gd name="connsiteX274" fmla="*/ 1922462 w 2138362"/>
                  <a:gd name="connsiteY274" fmla="*/ 627062 h 1110643"/>
                  <a:gd name="connsiteX275" fmla="*/ 1917700 w 2138362"/>
                  <a:gd name="connsiteY275" fmla="*/ 623887 h 1110643"/>
                  <a:gd name="connsiteX276" fmla="*/ 1916112 w 2138362"/>
                  <a:gd name="connsiteY276" fmla="*/ 619125 h 1110643"/>
                  <a:gd name="connsiteX277" fmla="*/ 1920875 w 2138362"/>
                  <a:gd name="connsiteY277" fmla="*/ 623887 h 1110643"/>
                  <a:gd name="connsiteX278" fmla="*/ 1922462 w 2138362"/>
                  <a:gd name="connsiteY278" fmla="*/ 628650 h 1110643"/>
                  <a:gd name="connsiteX279" fmla="*/ 1925637 w 2138362"/>
                  <a:gd name="connsiteY279" fmla="*/ 636587 h 1110643"/>
                  <a:gd name="connsiteX280" fmla="*/ 1924050 w 2138362"/>
                  <a:gd name="connsiteY280" fmla="*/ 660400 h 1110643"/>
                  <a:gd name="connsiteX281" fmla="*/ 1919287 w 2138362"/>
                  <a:gd name="connsiteY281" fmla="*/ 685800 h 1110643"/>
                  <a:gd name="connsiteX282" fmla="*/ 1916112 w 2138362"/>
                  <a:gd name="connsiteY282" fmla="*/ 700087 h 1110643"/>
                  <a:gd name="connsiteX283" fmla="*/ 1903412 w 2138362"/>
                  <a:gd name="connsiteY283" fmla="*/ 711200 h 1110643"/>
                  <a:gd name="connsiteX284" fmla="*/ 1897062 w 2138362"/>
                  <a:gd name="connsiteY284" fmla="*/ 712787 h 1110643"/>
                  <a:gd name="connsiteX285" fmla="*/ 1887537 w 2138362"/>
                  <a:gd name="connsiteY285" fmla="*/ 720725 h 1110643"/>
                  <a:gd name="connsiteX286" fmla="*/ 1881187 w 2138362"/>
                  <a:gd name="connsiteY286" fmla="*/ 723900 h 1110643"/>
                  <a:gd name="connsiteX287" fmla="*/ 1876425 w 2138362"/>
                  <a:gd name="connsiteY287" fmla="*/ 728662 h 1110643"/>
                  <a:gd name="connsiteX288" fmla="*/ 1865312 w 2138362"/>
                  <a:gd name="connsiteY288" fmla="*/ 733425 h 1110643"/>
                  <a:gd name="connsiteX289" fmla="*/ 1855787 w 2138362"/>
                  <a:gd name="connsiteY289" fmla="*/ 738187 h 1110643"/>
                  <a:gd name="connsiteX290" fmla="*/ 1844675 w 2138362"/>
                  <a:gd name="connsiteY290" fmla="*/ 741362 h 1110643"/>
                  <a:gd name="connsiteX291" fmla="*/ 1835150 w 2138362"/>
                  <a:gd name="connsiteY291" fmla="*/ 744537 h 1110643"/>
                  <a:gd name="connsiteX292" fmla="*/ 1828800 w 2138362"/>
                  <a:gd name="connsiteY292" fmla="*/ 754062 h 1110643"/>
                  <a:gd name="connsiteX293" fmla="*/ 1827212 w 2138362"/>
                  <a:gd name="connsiteY293" fmla="*/ 760412 h 1110643"/>
                  <a:gd name="connsiteX294" fmla="*/ 1824037 w 2138362"/>
                  <a:gd name="connsiteY294" fmla="*/ 765175 h 1110643"/>
                  <a:gd name="connsiteX295" fmla="*/ 1825625 w 2138362"/>
                  <a:gd name="connsiteY295" fmla="*/ 804862 h 1110643"/>
                  <a:gd name="connsiteX296" fmla="*/ 1827212 w 2138362"/>
                  <a:gd name="connsiteY296" fmla="*/ 811212 h 1110643"/>
                  <a:gd name="connsiteX297" fmla="*/ 1831975 w 2138362"/>
                  <a:gd name="connsiteY297" fmla="*/ 815975 h 1110643"/>
                  <a:gd name="connsiteX298" fmla="*/ 1836737 w 2138362"/>
                  <a:gd name="connsiteY298" fmla="*/ 825500 h 1110643"/>
                  <a:gd name="connsiteX299" fmla="*/ 1841500 w 2138362"/>
                  <a:gd name="connsiteY299" fmla="*/ 830262 h 1110643"/>
                  <a:gd name="connsiteX300" fmla="*/ 1846262 w 2138362"/>
                  <a:gd name="connsiteY300" fmla="*/ 836612 h 1110643"/>
                  <a:gd name="connsiteX301" fmla="*/ 1851025 w 2138362"/>
                  <a:gd name="connsiteY301" fmla="*/ 839787 h 1110643"/>
                  <a:gd name="connsiteX302" fmla="*/ 1860550 w 2138362"/>
                  <a:gd name="connsiteY302" fmla="*/ 847725 h 1110643"/>
                  <a:gd name="connsiteX303" fmla="*/ 1866900 w 2138362"/>
                  <a:gd name="connsiteY303" fmla="*/ 858837 h 1110643"/>
                  <a:gd name="connsiteX304" fmla="*/ 1868487 w 2138362"/>
                  <a:gd name="connsiteY304" fmla="*/ 863600 h 1110643"/>
                  <a:gd name="connsiteX305" fmla="*/ 1876425 w 2138362"/>
                  <a:gd name="connsiteY305" fmla="*/ 873125 h 1110643"/>
                  <a:gd name="connsiteX306" fmla="*/ 1887537 w 2138362"/>
                  <a:gd name="connsiteY306" fmla="*/ 887412 h 1110643"/>
                  <a:gd name="connsiteX307" fmla="*/ 1901825 w 2138362"/>
                  <a:gd name="connsiteY307" fmla="*/ 898525 h 1110643"/>
                  <a:gd name="connsiteX308" fmla="*/ 1906587 w 2138362"/>
                  <a:gd name="connsiteY308" fmla="*/ 900112 h 1110643"/>
                  <a:gd name="connsiteX309" fmla="*/ 1911350 w 2138362"/>
                  <a:gd name="connsiteY309" fmla="*/ 904875 h 1110643"/>
                  <a:gd name="connsiteX310" fmla="*/ 1914525 w 2138362"/>
                  <a:gd name="connsiteY310" fmla="*/ 909637 h 1110643"/>
                  <a:gd name="connsiteX311" fmla="*/ 1922462 w 2138362"/>
                  <a:gd name="connsiteY311" fmla="*/ 912812 h 1110643"/>
                  <a:gd name="connsiteX312" fmla="*/ 1931987 w 2138362"/>
                  <a:gd name="connsiteY312" fmla="*/ 915987 h 1110643"/>
                  <a:gd name="connsiteX313" fmla="*/ 1943100 w 2138362"/>
                  <a:gd name="connsiteY313" fmla="*/ 920750 h 1110643"/>
                  <a:gd name="connsiteX314" fmla="*/ 1951037 w 2138362"/>
                  <a:gd name="connsiteY314" fmla="*/ 925512 h 1110643"/>
                  <a:gd name="connsiteX315" fmla="*/ 1957387 w 2138362"/>
                  <a:gd name="connsiteY315" fmla="*/ 928687 h 1110643"/>
                  <a:gd name="connsiteX316" fmla="*/ 1968500 w 2138362"/>
                  <a:gd name="connsiteY316" fmla="*/ 935037 h 1110643"/>
                  <a:gd name="connsiteX317" fmla="*/ 1993900 w 2138362"/>
                  <a:gd name="connsiteY317" fmla="*/ 942975 h 1110643"/>
                  <a:gd name="connsiteX318" fmla="*/ 1998662 w 2138362"/>
                  <a:gd name="connsiteY318" fmla="*/ 946150 h 1110643"/>
                  <a:gd name="connsiteX319" fmla="*/ 2014537 w 2138362"/>
                  <a:gd name="connsiteY319" fmla="*/ 952500 h 1110643"/>
                  <a:gd name="connsiteX320" fmla="*/ 2024062 w 2138362"/>
                  <a:gd name="connsiteY320" fmla="*/ 958850 h 1110643"/>
                  <a:gd name="connsiteX321" fmla="*/ 2032000 w 2138362"/>
                  <a:gd name="connsiteY321" fmla="*/ 973137 h 1110643"/>
                  <a:gd name="connsiteX322" fmla="*/ 2036762 w 2138362"/>
                  <a:gd name="connsiteY322" fmla="*/ 974725 h 1110643"/>
                  <a:gd name="connsiteX323" fmla="*/ 2051050 w 2138362"/>
                  <a:gd name="connsiteY323" fmla="*/ 985837 h 1110643"/>
                  <a:gd name="connsiteX324" fmla="*/ 2049462 w 2138362"/>
                  <a:gd name="connsiteY324" fmla="*/ 990600 h 1110643"/>
                  <a:gd name="connsiteX325" fmla="*/ 2046287 w 2138362"/>
                  <a:gd name="connsiteY325" fmla="*/ 995362 h 1110643"/>
                  <a:gd name="connsiteX326" fmla="*/ 2039937 w 2138362"/>
                  <a:gd name="connsiteY326" fmla="*/ 1006475 h 1110643"/>
                  <a:gd name="connsiteX327" fmla="*/ 2038350 w 2138362"/>
                  <a:gd name="connsiteY327" fmla="*/ 1014412 h 1110643"/>
                  <a:gd name="connsiteX328" fmla="*/ 2028825 w 2138362"/>
                  <a:gd name="connsiteY328" fmla="*/ 1020762 h 1110643"/>
                  <a:gd name="connsiteX329" fmla="*/ 2024062 w 2138362"/>
                  <a:gd name="connsiteY329" fmla="*/ 1025525 h 1110643"/>
                  <a:gd name="connsiteX330" fmla="*/ 2019300 w 2138362"/>
                  <a:gd name="connsiteY330" fmla="*/ 1028700 h 1110643"/>
                  <a:gd name="connsiteX331" fmla="*/ 2009775 w 2138362"/>
                  <a:gd name="connsiteY331" fmla="*/ 1039812 h 1110643"/>
                  <a:gd name="connsiteX332" fmla="*/ 2005012 w 2138362"/>
                  <a:gd name="connsiteY332" fmla="*/ 1041400 h 1110643"/>
                  <a:gd name="connsiteX333" fmla="*/ 1995487 w 2138362"/>
                  <a:gd name="connsiteY333" fmla="*/ 1050925 h 1110643"/>
                  <a:gd name="connsiteX334" fmla="*/ 1990725 w 2138362"/>
                  <a:gd name="connsiteY334" fmla="*/ 1054100 h 1110643"/>
                  <a:gd name="connsiteX335" fmla="*/ 1987550 w 2138362"/>
                  <a:gd name="connsiteY335" fmla="*/ 1058862 h 1110643"/>
                  <a:gd name="connsiteX336" fmla="*/ 1974850 w 2138362"/>
                  <a:gd name="connsiteY336" fmla="*/ 1069975 h 1110643"/>
                  <a:gd name="connsiteX337" fmla="*/ 1958975 w 2138362"/>
                  <a:gd name="connsiteY337" fmla="*/ 1082675 h 1110643"/>
                  <a:gd name="connsiteX338" fmla="*/ 1954212 w 2138362"/>
                  <a:gd name="connsiteY338" fmla="*/ 1087437 h 1110643"/>
                  <a:gd name="connsiteX339" fmla="*/ 1943100 w 2138362"/>
                  <a:gd name="connsiteY339" fmla="*/ 1092200 h 1110643"/>
                  <a:gd name="connsiteX340" fmla="*/ 1931987 w 2138362"/>
                  <a:gd name="connsiteY340" fmla="*/ 1098550 h 1110643"/>
                  <a:gd name="connsiteX341" fmla="*/ 1927225 w 2138362"/>
                  <a:gd name="connsiteY341" fmla="*/ 1101725 h 1110643"/>
                  <a:gd name="connsiteX342" fmla="*/ 1922462 w 2138362"/>
                  <a:gd name="connsiteY342" fmla="*/ 1103312 h 1110643"/>
                  <a:gd name="connsiteX343" fmla="*/ 1900237 w 2138362"/>
                  <a:gd name="connsiteY343" fmla="*/ 1106487 h 1110643"/>
                  <a:gd name="connsiteX344" fmla="*/ 1878012 w 2138362"/>
                  <a:gd name="connsiteY344" fmla="*/ 1108075 h 1110643"/>
                  <a:gd name="connsiteX345" fmla="*/ 1866900 w 2138362"/>
                  <a:gd name="connsiteY345" fmla="*/ 1104900 h 1110643"/>
                  <a:gd name="connsiteX346" fmla="*/ 1860550 w 2138362"/>
                  <a:gd name="connsiteY346" fmla="*/ 1103312 h 1110643"/>
                  <a:gd name="connsiteX347" fmla="*/ 1852612 w 2138362"/>
                  <a:gd name="connsiteY347" fmla="*/ 1100137 h 1110643"/>
                  <a:gd name="connsiteX348" fmla="*/ 1844675 w 2138362"/>
                  <a:gd name="connsiteY348" fmla="*/ 1098550 h 1110643"/>
                  <a:gd name="connsiteX349" fmla="*/ 1825625 w 2138362"/>
                  <a:gd name="connsiteY349" fmla="*/ 1093787 h 1110643"/>
                  <a:gd name="connsiteX350" fmla="*/ 1816100 w 2138362"/>
                  <a:gd name="connsiteY350" fmla="*/ 1090612 h 1110643"/>
                  <a:gd name="connsiteX351" fmla="*/ 1790700 w 2138362"/>
                  <a:gd name="connsiteY351" fmla="*/ 1089025 h 1110643"/>
                  <a:gd name="connsiteX352" fmla="*/ 1776412 w 2138362"/>
                  <a:gd name="connsiteY352" fmla="*/ 1087437 h 1110643"/>
                  <a:gd name="connsiteX353" fmla="*/ 1779587 w 2138362"/>
                  <a:gd name="connsiteY353" fmla="*/ 1074737 h 1110643"/>
                  <a:gd name="connsiteX354" fmla="*/ 1787525 w 2138362"/>
                  <a:gd name="connsiteY354" fmla="*/ 1060450 h 1110643"/>
                  <a:gd name="connsiteX355" fmla="*/ 1793875 w 2138362"/>
                  <a:gd name="connsiteY355" fmla="*/ 1049337 h 1110643"/>
                  <a:gd name="connsiteX356" fmla="*/ 1785937 w 2138362"/>
                  <a:gd name="connsiteY356" fmla="*/ 1020762 h 1110643"/>
                  <a:gd name="connsiteX357" fmla="*/ 1774825 w 2138362"/>
                  <a:gd name="connsiteY357" fmla="*/ 1009650 h 1110643"/>
                  <a:gd name="connsiteX358" fmla="*/ 1763712 w 2138362"/>
                  <a:gd name="connsiteY358" fmla="*/ 1001712 h 1110643"/>
                  <a:gd name="connsiteX359" fmla="*/ 1758950 w 2138362"/>
                  <a:gd name="connsiteY359" fmla="*/ 998537 h 1110643"/>
                  <a:gd name="connsiteX360" fmla="*/ 1754187 w 2138362"/>
                  <a:gd name="connsiteY360" fmla="*/ 993775 h 1110643"/>
                  <a:gd name="connsiteX361" fmla="*/ 1749425 w 2138362"/>
                  <a:gd name="connsiteY361" fmla="*/ 992187 h 1110643"/>
                  <a:gd name="connsiteX362" fmla="*/ 1731962 w 2138362"/>
                  <a:gd name="connsiteY362" fmla="*/ 987425 h 1110643"/>
                  <a:gd name="connsiteX363" fmla="*/ 1655762 w 2138362"/>
                  <a:gd name="connsiteY363" fmla="*/ 996950 h 1110643"/>
                  <a:gd name="connsiteX364" fmla="*/ 1651000 w 2138362"/>
                  <a:gd name="connsiteY364" fmla="*/ 1001712 h 1110643"/>
                  <a:gd name="connsiteX365" fmla="*/ 1644650 w 2138362"/>
                  <a:gd name="connsiteY365" fmla="*/ 1006475 h 1110643"/>
                  <a:gd name="connsiteX366" fmla="*/ 1643062 w 2138362"/>
                  <a:gd name="connsiteY366" fmla="*/ 1011237 h 1110643"/>
                  <a:gd name="connsiteX367" fmla="*/ 1638300 w 2138362"/>
                  <a:gd name="connsiteY367" fmla="*/ 1016000 h 1110643"/>
                  <a:gd name="connsiteX368" fmla="*/ 1633537 w 2138362"/>
                  <a:gd name="connsiteY368" fmla="*/ 1022350 h 1110643"/>
                  <a:gd name="connsiteX369" fmla="*/ 1631950 w 2138362"/>
                  <a:gd name="connsiteY369" fmla="*/ 1027112 h 1110643"/>
                  <a:gd name="connsiteX370" fmla="*/ 1628775 w 2138362"/>
                  <a:gd name="connsiteY370" fmla="*/ 1033462 h 1110643"/>
                  <a:gd name="connsiteX371" fmla="*/ 1624012 w 2138362"/>
                  <a:gd name="connsiteY371" fmla="*/ 1044575 h 1110643"/>
                  <a:gd name="connsiteX372" fmla="*/ 1620837 w 2138362"/>
                  <a:gd name="connsiteY372" fmla="*/ 1058862 h 1110643"/>
                  <a:gd name="connsiteX373" fmla="*/ 1617662 w 2138362"/>
                  <a:gd name="connsiteY373" fmla="*/ 1063625 h 1110643"/>
                  <a:gd name="connsiteX374" fmla="*/ 1595437 w 2138362"/>
                  <a:gd name="connsiteY374" fmla="*/ 1063625 h 1110643"/>
                  <a:gd name="connsiteX375" fmla="*/ 1560512 w 2138362"/>
                  <a:gd name="connsiteY375" fmla="*/ 1060450 h 1110643"/>
                  <a:gd name="connsiteX376" fmla="*/ 1550987 w 2138362"/>
                  <a:gd name="connsiteY376" fmla="*/ 1057275 h 1110643"/>
                  <a:gd name="connsiteX377" fmla="*/ 1527175 w 2138362"/>
                  <a:gd name="connsiteY377" fmla="*/ 1054100 h 1110643"/>
                  <a:gd name="connsiteX378" fmla="*/ 1490662 w 2138362"/>
                  <a:gd name="connsiteY378" fmla="*/ 1047750 h 1110643"/>
                  <a:gd name="connsiteX379" fmla="*/ 1481137 w 2138362"/>
                  <a:gd name="connsiteY379" fmla="*/ 1042987 h 1110643"/>
                  <a:gd name="connsiteX380" fmla="*/ 1457325 w 2138362"/>
                  <a:gd name="connsiteY380" fmla="*/ 1038225 h 1110643"/>
                  <a:gd name="connsiteX381" fmla="*/ 1435100 w 2138362"/>
                  <a:gd name="connsiteY381" fmla="*/ 1033462 h 1110643"/>
                  <a:gd name="connsiteX382" fmla="*/ 1411287 w 2138362"/>
                  <a:gd name="connsiteY382" fmla="*/ 1028700 h 1110643"/>
                  <a:gd name="connsiteX383" fmla="*/ 1400175 w 2138362"/>
                  <a:gd name="connsiteY383" fmla="*/ 1023937 h 1110643"/>
                  <a:gd name="connsiteX384" fmla="*/ 1392237 w 2138362"/>
                  <a:gd name="connsiteY384" fmla="*/ 1022350 h 1110643"/>
                  <a:gd name="connsiteX385" fmla="*/ 1377950 w 2138362"/>
                  <a:gd name="connsiteY385" fmla="*/ 1014412 h 1110643"/>
                  <a:gd name="connsiteX386" fmla="*/ 1368425 w 2138362"/>
                  <a:gd name="connsiteY386" fmla="*/ 1008062 h 1110643"/>
                  <a:gd name="connsiteX387" fmla="*/ 1352550 w 2138362"/>
                  <a:gd name="connsiteY387" fmla="*/ 993775 h 1110643"/>
                  <a:gd name="connsiteX388" fmla="*/ 1347787 w 2138362"/>
                  <a:gd name="connsiteY388" fmla="*/ 989012 h 1110643"/>
                  <a:gd name="connsiteX389" fmla="*/ 1343025 w 2138362"/>
                  <a:gd name="connsiteY389" fmla="*/ 984250 h 1110643"/>
                  <a:gd name="connsiteX390" fmla="*/ 1341437 w 2138362"/>
                  <a:gd name="connsiteY390" fmla="*/ 977900 h 1110643"/>
                  <a:gd name="connsiteX391" fmla="*/ 1339850 w 2138362"/>
                  <a:gd name="connsiteY391" fmla="*/ 954087 h 1110643"/>
                  <a:gd name="connsiteX392" fmla="*/ 1349375 w 2138362"/>
                  <a:gd name="connsiteY392" fmla="*/ 950912 h 1110643"/>
                  <a:gd name="connsiteX393" fmla="*/ 1366837 w 2138362"/>
                  <a:gd name="connsiteY393" fmla="*/ 952500 h 1110643"/>
                  <a:gd name="connsiteX394" fmla="*/ 1370012 w 2138362"/>
                  <a:gd name="connsiteY394" fmla="*/ 957262 h 1110643"/>
                  <a:gd name="connsiteX395" fmla="*/ 1381125 w 2138362"/>
                  <a:gd name="connsiteY395" fmla="*/ 962025 h 1110643"/>
                  <a:gd name="connsiteX396" fmla="*/ 1392237 w 2138362"/>
                  <a:gd name="connsiteY396" fmla="*/ 958850 h 1110643"/>
                  <a:gd name="connsiteX397" fmla="*/ 1401762 w 2138362"/>
                  <a:gd name="connsiteY397" fmla="*/ 947737 h 1110643"/>
                  <a:gd name="connsiteX398" fmla="*/ 1406525 w 2138362"/>
                  <a:gd name="connsiteY398" fmla="*/ 942975 h 1110643"/>
                  <a:gd name="connsiteX399" fmla="*/ 1409700 w 2138362"/>
                  <a:gd name="connsiteY399" fmla="*/ 938212 h 1110643"/>
                  <a:gd name="connsiteX400" fmla="*/ 1414462 w 2138362"/>
                  <a:gd name="connsiteY400" fmla="*/ 931862 h 1110643"/>
                  <a:gd name="connsiteX401" fmla="*/ 1409700 w 2138362"/>
                  <a:gd name="connsiteY401" fmla="*/ 904875 h 1110643"/>
                  <a:gd name="connsiteX402" fmla="*/ 1408112 w 2138362"/>
                  <a:gd name="connsiteY402" fmla="*/ 900112 h 1110643"/>
                  <a:gd name="connsiteX403" fmla="*/ 1404937 w 2138362"/>
                  <a:gd name="connsiteY403" fmla="*/ 893762 h 1110643"/>
                  <a:gd name="connsiteX404" fmla="*/ 1400175 w 2138362"/>
                  <a:gd name="connsiteY404" fmla="*/ 879475 h 1110643"/>
                  <a:gd name="connsiteX405" fmla="*/ 1398587 w 2138362"/>
                  <a:gd name="connsiteY405" fmla="*/ 855662 h 1110643"/>
                  <a:gd name="connsiteX406" fmla="*/ 1393825 w 2138362"/>
                  <a:gd name="connsiteY406" fmla="*/ 852487 h 1110643"/>
                  <a:gd name="connsiteX407" fmla="*/ 1398587 w 2138362"/>
                  <a:gd name="connsiteY407" fmla="*/ 847725 h 1110643"/>
                  <a:gd name="connsiteX408" fmla="*/ 1406525 w 2138362"/>
                  <a:gd name="connsiteY408" fmla="*/ 838200 h 1110643"/>
                  <a:gd name="connsiteX409" fmla="*/ 1409700 w 2138362"/>
                  <a:gd name="connsiteY409" fmla="*/ 828675 h 1110643"/>
                  <a:gd name="connsiteX410" fmla="*/ 1419225 w 2138362"/>
                  <a:gd name="connsiteY410" fmla="*/ 819150 h 1110643"/>
                  <a:gd name="connsiteX411" fmla="*/ 1423987 w 2138362"/>
                  <a:gd name="connsiteY411" fmla="*/ 820737 h 1110643"/>
                  <a:gd name="connsiteX412" fmla="*/ 1425575 w 2138362"/>
                  <a:gd name="connsiteY412" fmla="*/ 830262 h 1110643"/>
                  <a:gd name="connsiteX413" fmla="*/ 1428750 w 2138362"/>
                  <a:gd name="connsiteY413" fmla="*/ 838200 h 1110643"/>
                  <a:gd name="connsiteX414" fmla="*/ 1430337 w 2138362"/>
                  <a:gd name="connsiteY414" fmla="*/ 846137 h 1110643"/>
                  <a:gd name="connsiteX415" fmla="*/ 1435100 w 2138362"/>
                  <a:gd name="connsiteY415" fmla="*/ 850900 h 1110643"/>
                  <a:gd name="connsiteX416" fmla="*/ 1444625 w 2138362"/>
                  <a:gd name="connsiteY416" fmla="*/ 862012 h 1110643"/>
                  <a:gd name="connsiteX417" fmla="*/ 1449387 w 2138362"/>
                  <a:gd name="connsiteY417" fmla="*/ 863600 h 1110643"/>
                  <a:gd name="connsiteX418" fmla="*/ 1455737 w 2138362"/>
                  <a:gd name="connsiteY418" fmla="*/ 866775 h 1110643"/>
                  <a:gd name="connsiteX419" fmla="*/ 1460500 w 2138362"/>
                  <a:gd name="connsiteY419" fmla="*/ 868362 h 1110643"/>
                  <a:gd name="connsiteX420" fmla="*/ 1466850 w 2138362"/>
                  <a:gd name="connsiteY420" fmla="*/ 871537 h 1110643"/>
                  <a:gd name="connsiteX421" fmla="*/ 1474787 w 2138362"/>
                  <a:gd name="connsiteY421" fmla="*/ 873125 h 1110643"/>
                  <a:gd name="connsiteX422" fmla="*/ 1492250 w 2138362"/>
                  <a:gd name="connsiteY422" fmla="*/ 877887 h 1110643"/>
                  <a:gd name="connsiteX423" fmla="*/ 1506537 w 2138362"/>
                  <a:gd name="connsiteY423" fmla="*/ 881062 h 1110643"/>
                  <a:gd name="connsiteX424" fmla="*/ 1546225 w 2138362"/>
                  <a:gd name="connsiteY424" fmla="*/ 884237 h 1110643"/>
                  <a:gd name="connsiteX425" fmla="*/ 1555750 w 2138362"/>
                  <a:gd name="connsiteY425" fmla="*/ 887412 h 1110643"/>
                  <a:gd name="connsiteX426" fmla="*/ 1562100 w 2138362"/>
                  <a:gd name="connsiteY426" fmla="*/ 889000 h 1110643"/>
                  <a:gd name="connsiteX427" fmla="*/ 1566862 w 2138362"/>
                  <a:gd name="connsiteY427" fmla="*/ 892175 h 1110643"/>
                  <a:gd name="connsiteX428" fmla="*/ 1571625 w 2138362"/>
                  <a:gd name="connsiteY428" fmla="*/ 893762 h 1110643"/>
                  <a:gd name="connsiteX429" fmla="*/ 1576387 w 2138362"/>
                  <a:gd name="connsiteY429" fmla="*/ 896937 h 1110643"/>
                  <a:gd name="connsiteX430" fmla="*/ 1585912 w 2138362"/>
                  <a:gd name="connsiteY430" fmla="*/ 900112 h 1110643"/>
                  <a:gd name="connsiteX431" fmla="*/ 1652587 w 2138362"/>
                  <a:gd name="connsiteY431" fmla="*/ 893762 h 1110643"/>
                  <a:gd name="connsiteX432" fmla="*/ 1662112 w 2138362"/>
                  <a:gd name="connsiteY432" fmla="*/ 884237 h 1110643"/>
                  <a:gd name="connsiteX433" fmla="*/ 1665287 w 2138362"/>
                  <a:gd name="connsiteY433" fmla="*/ 879475 h 1110643"/>
                  <a:gd name="connsiteX434" fmla="*/ 1671637 w 2138362"/>
                  <a:gd name="connsiteY434" fmla="*/ 877887 h 1110643"/>
                  <a:gd name="connsiteX435" fmla="*/ 1673225 w 2138362"/>
                  <a:gd name="connsiteY435" fmla="*/ 871537 h 1110643"/>
                  <a:gd name="connsiteX436" fmla="*/ 1677987 w 2138362"/>
                  <a:gd name="connsiteY436" fmla="*/ 866775 h 1110643"/>
                  <a:gd name="connsiteX437" fmla="*/ 1681162 w 2138362"/>
                  <a:gd name="connsiteY437" fmla="*/ 862012 h 1110643"/>
                  <a:gd name="connsiteX438" fmla="*/ 1687512 w 2138362"/>
                  <a:gd name="connsiteY438" fmla="*/ 855662 h 1110643"/>
                  <a:gd name="connsiteX439" fmla="*/ 1695450 w 2138362"/>
                  <a:gd name="connsiteY439" fmla="*/ 844550 h 1110643"/>
                  <a:gd name="connsiteX440" fmla="*/ 1697037 w 2138362"/>
                  <a:gd name="connsiteY440" fmla="*/ 839787 h 1110643"/>
                  <a:gd name="connsiteX441" fmla="*/ 1701800 w 2138362"/>
                  <a:gd name="connsiteY441" fmla="*/ 830262 h 1110643"/>
                  <a:gd name="connsiteX442" fmla="*/ 1703387 w 2138362"/>
                  <a:gd name="connsiteY442" fmla="*/ 768350 h 1110643"/>
                  <a:gd name="connsiteX443" fmla="*/ 1706562 w 2138362"/>
                  <a:gd name="connsiteY443" fmla="*/ 750887 h 1110643"/>
                  <a:gd name="connsiteX444" fmla="*/ 1708150 w 2138362"/>
                  <a:gd name="connsiteY444" fmla="*/ 733425 h 1110643"/>
                  <a:gd name="connsiteX445" fmla="*/ 1709737 w 2138362"/>
                  <a:gd name="connsiteY445" fmla="*/ 720725 h 1110643"/>
                  <a:gd name="connsiteX446" fmla="*/ 1714500 w 2138362"/>
                  <a:gd name="connsiteY446" fmla="*/ 714375 h 1110643"/>
                  <a:gd name="connsiteX447" fmla="*/ 1728787 w 2138362"/>
                  <a:gd name="connsiteY447" fmla="*/ 703262 h 1110643"/>
                  <a:gd name="connsiteX448" fmla="*/ 1739900 w 2138362"/>
                  <a:gd name="connsiteY448" fmla="*/ 692150 h 1110643"/>
                  <a:gd name="connsiteX449" fmla="*/ 1744662 w 2138362"/>
                  <a:gd name="connsiteY449" fmla="*/ 687387 h 1110643"/>
                  <a:gd name="connsiteX450" fmla="*/ 1754187 w 2138362"/>
                  <a:gd name="connsiteY450" fmla="*/ 681037 h 1110643"/>
                  <a:gd name="connsiteX451" fmla="*/ 1771650 w 2138362"/>
                  <a:gd name="connsiteY451" fmla="*/ 669925 h 1110643"/>
                  <a:gd name="connsiteX452" fmla="*/ 1787525 w 2138362"/>
                  <a:gd name="connsiteY452" fmla="*/ 657225 h 1110643"/>
                  <a:gd name="connsiteX453" fmla="*/ 1792287 w 2138362"/>
                  <a:gd name="connsiteY453" fmla="*/ 654050 h 1110643"/>
                  <a:gd name="connsiteX454" fmla="*/ 1793875 w 2138362"/>
                  <a:gd name="connsiteY454" fmla="*/ 649287 h 1110643"/>
                  <a:gd name="connsiteX455" fmla="*/ 1798637 w 2138362"/>
                  <a:gd name="connsiteY455" fmla="*/ 647700 h 1110643"/>
                  <a:gd name="connsiteX456" fmla="*/ 1803400 w 2138362"/>
                  <a:gd name="connsiteY456" fmla="*/ 644525 h 1110643"/>
                  <a:gd name="connsiteX457" fmla="*/ 1809750 w 2138362"/>
                  <a:gd name="connsiteY457" fmla="*/ 638175 h 1110643"/>
                  <a:gd name="connsiteX458" fmla="*/ 1817687 w 2138362"/>
                  <a:gd name="connsiteY458" fmla="*/ 631825 h 1110643"/>
                  <a:gd name="connsiteX459" fmla="*/ 1828800 w 2138362"/>
                  <a:gd name="connsiteY459" fmla="*/ 622300 h 1110643"/>
                  <a:gd name="connsiteX460" fmla="*/ 1831975 w 2138362"/>
                  <a:gd name="connsiteY460" fmla="*/ 615950 h 1110643"/>
                  <a:gd name="connsiteX461" fmla="*/ 1841500 w 2138362"/>
                  <a:gd name="connsiteY461" fmla="*/ 609600 h 1110643"/>
                  <a:gd name="connsiteX462" fmla="*/ 1847850 w 2138362"/>
                  <a:gd name="connsiteY462" fmla="*/ 603250 h 1110643"/>
                  <a:gd name="connsiteX463" fmla="*/ 1849437 w 2138362"/>
                  <a:gd name="connsiteY463" fmla="*/ 598487 h 1110643"/>
                  <a:gd name="connsiteX464" fmla="*/ 1857375 w 2138362"/>
                  <a:gd name="connsiteY464" fmla="*/ 590550 h 1110643"/>
                  <a:gd name="connsiteX465" fmla="*/ 1865312 w 2138362"/>
                  <a:gd name="connsiteY465" fmla="*/ 579437 h 1110643"/>
                  <a:gd name="connsiteX466" fmla="*/ 1871662 w 2138362"/>
                  <a:gd name="connsiteY466" fmla="*/ 569912 h 1110643"/>
                  <a:gd name="connsiteX467" fmla="*/ 1876425 w 2138362"/>
                  <a:gd name="connsiteY467" fmla="*/ 560387 h 1110643"/>
                  <a:gd name="connsiteX468" fmla="*/ 1878012 w 2138362"/>
                  <a:gd name="connsiteY468" fmla="*/ 555625 h 1110643"/>
                  <a:gd name="connsiteX469" fmla="*/ 1881187 w 2138362"/>
                  <a:gd name="connsiteY469" fmla="*/ 550862 h 1110643"/>
                  <a:gd name="connsiteX470" fmla="*/ 1882775 w 2138362"/>
                  <a:gd name="connsiteY470" fmla="*/ 546100 h 1110643"/>
                  <a:gd name="connsiteX471" fmla="*/ 1885950 w 2138362"/>
                  <a:gd name="connsiteY471" fmla="*/ 539750 h 1110643"/>
                  <a:gd name="connsiteX472" fmla="*/ 1882775 w 2138362"/>
                  <a:gd name="connsiteY472" fmla="*/ 506412 h 1110643"/>
                  <a:gd name="connsiteX473" fmla="*/ 1879600 w 2138362"/>
                  <a:gd name="connsiteY473" fmla="*/ 500062 h 1110643"/>
                  <a:gd name="connsiteX474" fmla="*/ 1874837 w 2138362"/>
                  <a:gd name="connsiteY474" fmla="*/ 488950 h 1110643"/>
                  <a:gd name="connsiteX475" fmla="*/ 1870075 w 2138362"/>
                  <a:gd name="connsiteY475" fmla="*/ 487362 h 1110643"/>
                  <a:gd name="connsiteX476" fmla="*/ 1863725 w 2138362"/>
                  <a:gd name="connsiteY476" fmla="*/ 477837 h 1110643"/>
                  <a:gd name="connsiteX477" fmla="*/ 1855787 w 2138362"/>
                  <a:gd name="connsiteY477" fmla="*/ 476250 h 1110643"/>
                  <a:gd name="connsiteX478" fmla="*/ 1849437 w 2138362"/>
                  <a:gd name="connsiteY478" fmla="*/ 473075 h 1110643"/>
                  <a:gd name="connsiteX479" fmla="*/ 1844675 w 2138362"/>
                  <a:gd name="connsiteY479" fmla="*/ 471487 h 1110643"/>
                  <a:gd name="connsiteX480" fmla="*/ 1841500 w 2138362"/>
                  <a:gd name="connsiteY480" fmla="*/ 466725 h 1110643"/>
                  <a:gd name="connsiteX481" fmla="*/ 1828800 w 2138362"/>
                  <a:gd name="connsiteY481" fmla="*/ 461962 h 1110643"/>
                  <a:gd name="connsiteX482" fmla="*/ 1819275 w 2138362"/>
                  <a:gd name="connsiteY482" fmla="*/ 457200 h 1110643"/>
                  <a:gd name="connsiteX483" fmla="*/ 1808162 w 2138362"/>
                  <a:gd name="connsiteY483" fmla="*/ 452437 h 1110643"/>
                  <a:gd name="connsiteX484" fmla="*/ 1795462 w 2138362"/>
                  <a:gd name="connsiteY484" fmla="*/ 447675 h 1110643"/>
                  <a:gd name="connsiteX485" fmla="*/ 1749425 w 2138362"/>
                  <a:gd name="connsiteY485" fmla="*/ 439737 h 1110643"/>
                  <a:gd name="connsiteX486" fmla="*/ 1728787 w 2138362"/>
                  <a:gd name="connsiteY486" fmla="*/ 434975 h 1110643"/>
                  <a:gd name="connsiteX487" fmla="*/ 1673225 w 2138362"/>
                  <a:gd name="connsiteY487" fmla="*/ 434975 h 1110643"/>
                  <a:gd name="connsiteX488" fmla="*/ 1571625 w 2138362"/>
                  <a:gd name="connsiteY488" fmla="*/ 433387 h 1110643"/>
                  <a:gd name="connsiteX489" fmla="*/ 1558925 w 2138362"/>
                  <a:gd name="connsiteY489" fmla="*/ 430212 h 1110643"/>
                  <a:gd name="connsiteX490" fmla="*/ 1524000 w 2138362"/>
                  <a:gd name="connsiteY490" fmla="*/ 434975 h 1110643"/>
                  <a:gd name="connsiteX491" fmla="*/ 1501775 w 2138362"/>
                  <a:gd name="connsiteY491" fmla="*/ 439737 h 1110643"/>
                  <a:gd name="connsiteX492" fmla="*/ 1490662 w 2138362"/>
                  <a:gd name="connsiteY492" fmla="*/ 442912 h 1110643"/>
                  <a:gd name="connsiteX493" fmla="*/ 1470025 w 2138362"/>
                  <a:gd name="connsiteY493" fmla="*/ 449262 h 1110643"/>
                  <a:gd name="connsiteX494" fmla="*/ 1438275 w 2138362"/>
                  <a:gd name="connsiteY494" fmla="*/ 455612 h 1110643"/>
                  <a:gd name="connsiteX495" fmla="*/ 1433512 w 2138362"/>
                  <a:gd name="connsiteY495" fmla="*/ 457200 h 1110643"/>
                  <a:gd name="connsiteX496" fmla="*/ 1425575 w 2138362"/>
                  <a:gd name="connsiteY496" fmla="*/ 460375 h 1110643"/>
                  <a:gd name="connsiteX497" fmla="*/ 1419225 w 2138362"/>
                  <a:gd name="connsiteY497" fmla="*/ 461962 h 1110643"/>
                  <a:gd name="connsiteX498" fmla="*/ 1408112 w 2138362"/>
                  <a:gd name="connsiteY498" fmla="*/ 465137 h 1110643"/>
                  <a:gd name="connsiteX499" fmla="*/ 1403350 w 2138362"/>
                  <a:gd name="connsiteY499" fmla="*/ 466725 h 1110643"/>
                  <a:gd name="connsiteX500" fmla="*/ 1393825 w 2138362"/>
                  <a:gd name="connsiteY500" fmla="*/ 468312 h 1110643"/>
                  <a:gd name="connsiteX501" fmla="*/ 1382712 w 2138362"/>
                  <a:gd name="connsiteY501" fmla="*/ 476250 h 1110643"/>
                  <a:gd name="connsiteX502" fmla="*/ 1379537 w 2138362"/>
                  <a:gd name="connsiteY502" fmla="*/ 481012 h 1110643"/>
                  <a:gd name="connsiteX503" fmla="*/ 1373187 w 2138362"/>
                  <a:gd name="connsiteY503" fmla="*/ 484187 h 1110643"/>
                  <a:gd name="connsiteX504" fmla="*/ 1368425 w 2138362"/>
                  <a:gd name="connsiteY504" fmla="*/ 487362 h 1110643"/>
                  <a:gd name="connsiteX505" fmla="*/ 1366837 w 2138362"/>
                  <a:gd name="connsiteY505" fmla="*/ 492125 h 1110643"/>
                  <a:gd name="connsiteX506" fmla="*/ 1362075 w 2138362"/>
                  <a:gd name="connsiteY506" fmla="*/ 493712 h 1110643"/>
                  <a:gd name="connsiteX507" fmla="*/ 1357312 w 2138362"/>
                  <a:gd name="connsiteY507" fmla="*/ 496887 h 1110643"/>
                  <a:gd name="connsiteX508" fmla="*/ 1352550 w 2138362"/>
                  <a:gd name="connsiteY508" fmla="*/ 498475 h 1110643"/>
                  <a:gd name="connsiteX509" fmla="*/ 1343025 w 2138362"/>
                  <a:gd name="connsiteY509" fmla="*/ 506412 h 1110643"/>
                  <a:gd name="connsiteX510" fmla="*/ 1338262 w 2138362"/>
                  <a:gd name="connsiteY510" fmla="*/ 508000 h 1110643"/>
                  <a:gd name="connsiteX511" fmla="*/ 1330325 w 2138362"/>
                  <a:gd name="connsiteY511" fmla="*/ 515937 h 1110643"/>
                  <a:gd name="connsiteX512" fmla="*/ 1325562 w 2138362"/>
                  <a:gd name="connsiteY512" fmla="*/ 519112 h 1110643"/>
                  <a:gd name="connsiteX513" fmla="*/ 1316037 w 2138362"/>
                  <a:gd name="connsiteY513" fmla="*/ 527050 h 1110643"/>
                  <a:gd name="connsiteX514" fmla="*/ 1311275 w 2138362"/>
                  <a:gd name="connsiteY514" fmla="*/ 530225 h 1110643"/>
                  <a:gd name="connsiteX515" fmla="*/ 1295400 w 2138362"/>
                  <a:gd name="connsiteY515" fmla="*/ 544512 h 1110643"/>
                  <a:gd name="connsiteX516" fmla="*/ 1293812 w 2138362"/>
                  <a:gd name="connsiteY516" fmla="*/ 549275 h 1110643"/>
                  <a:gd name="connsiteX517" fmla="*/ 1284287 w 2138362"/>
                  <a:gd name="connsiteY517" fmla="*/ 557212 h 1110643"/>
                  <a:gd name="connsiteX518" fmla="*/ 1282700 w 2138362"/>
                  <a:gd name="connsiteY518" fmla="*/ 563562 h 1110643"/>
                  <a:gd name="connsiteX519" fmla="*/ 1290637 w 2138362"/>
                  <a:gd name="connsiteY519" fmla="*/ 569912 h 1110643"/>
                  <a:gd name="connsiteX520" fmla="*/ 1301750 w 2138362"/>
                  <a:gd name="connsiteY520" fmla="*/ 576262 h 1110643"/>
                  <a:gd name="connsiteX521" fmla="*/ 1317625 w 2138362"/>
                  <a:gd name="connsiteY521" fmla="*/ 581025 h 1110643"/>
                  <a:gd name="connsiteX522" fmla="*/ 1319212 w 2138362"/>
                  <a:gd name="connsiteY522" fmla="*/ 585787 h 1110643"/>
                  <a:gd name="connsiteX523" fmla="*/ 1322387 w 2138362"/>
                  <a:gd name="connsiteY523" fmla="*/ 590550 h 1110643"/>
                  <a:gd name="connsiteX524" fmla="*/ 1327150 w 2138362"/>
                  <a:gd name="connsiteY524" fmla="*/ 604837 h 1110643"/>
                  <a:gd name="connsiteX525" fmla="*/ 1328737 w 2138362"/>
                  <a:gd name="connsiteY525" fmla="*/ 609600 h 1110643"/>
                  <a:gd name="connsiteX526" fmla="*/ 1325562 w 2138362"/>
                  <a:gd name="connsiteY526" fmla="*/ 620712 h 1110643"/>
                  <a:gd name="connsiteX527" fmla="*/ 1320800 w 2138362"/>
                  <a:gd name="connsiteY527" fmla="*/ 623887 h 1110643"/>
                  <a:gd name="connsiteX528" fmla="*/ 1314450 w 2138362"/>
                  <a:gd name="connsiteY528" fmla="*/ 627062 h 1110643"/>
                  <a:gd name="connsiteX529" fmla="*/ 1309687 w 2138362"/>
                  <a:gd name="connsiteY529" fmla="*/ 628650 h 1110643"/>
                  <a:gd name="connsiteX530" fmla="*/ 1300162 w 2138362"/>
                  <a:gd name="connsiteY530" fmla="*/ 633412 h 1110643"/>
                  <a:gd name="connsiteX531" fmla="*/ 1289050 w 2138362"/>
                  <a:gd name="connsiteY531" fmla="*/ 642937 h 1110643"/>
                  <a:gd name="connsiteX532" fmla="*/ 1279525 w 2138362"/>
                  <a:gd name="connsiteY532" fmla="*/ 647700 h 1110643"/>
                  <a:gd name="connsiteX533" fmla="*/ 1273175 w 2138362"/>
                  <a:gd name="connsiteY533" fmla="*/ 652462 h 1110643"/>
                  <a:gd name="connsiteX534" fmla="*/ 1268412 w 2138362"/>
                  <a:gd name="connsiteY534" fmla="*/ 657225 h 1110643"/>
                  <a:gd name="connsiteX535" fmla="*/ 1263650 w 2138362"/>
                  <a:gd name="connsiteY535" fmla="*/ 658812 h 1110643"/>
                  <a:gd name="connsiteX536" fmla="*/ 1258887 w 2138362"/>
                  <a:gd name="connsiteY536" fmla="*/ 663575 h 1110643"/>
                  <a:gd name="connsiteX537" fmla="*/ 1249362 w 2138362"/>
                  <a:gd name="connsiteY537" fmla="*/ 679450 h 1110643"/>
                  <a:gd name="connsiteX538" fmla="*/ 1250950 w 2138362"/>
                  <a:gd name="connsiteY538" fmla="*/ 688975 h 1110643"/>
                  <a:gd name="connsiteX539" fmla="*/ 1254125 w 2138362"/>
                  <a:gd name="connsiteY539" fmla="*/ 700087 h 1110643"/>
                  <a:gd name="connsiteX540" fmla="*/ 1257300 w 2138362"/>
                  <a:gd name="connsiteY540" fmla="*/ 708025 h 1110643"/>
                  <a:gd name="connsiteX541" fmla="*/ 1262062 w 2138362"/>
                  <a:gd name="connsiteY541" fmla="*/ 717550 h 1110643"/>
                  <a:gd name="connsiteX542" fmla="*/ 1263650 w 2138362"/>
                  <a:gd name="connsiteY542" fmla="*/ 723900 h 1110643"/>
                  <a:gd name="connsiteX543" fmla="*/ 1266825 w 2138362"/>
                  <a:gd name="connsiteY543" fmla="*/ 731837 h 1110643"/>
                  <a:gd name="connsiteX544" fmla="*/ 1271587 w 2138362"/>
                  <a:gd name="connsiteY544" fmla="*/ 742950 h 1110643"/>
                  <a:gd name="connsiteX545" fmla="*/ 1276350 w 2138362"/>
                  <a:gd name="connsiteY545" fmla="*/ 762000 h 1110643"/>
                  <a:gd name="connsiteX546" fmla="*/ 1282700 w 2138362"/>
                  <a:gd name="connsiteY546" fmla="*/ 788987 h 1110643"/>
                  <a:gd name="connsiteX547" fmla="*/ 1287462 w 2138362"/>
                  <a:gd name="connsiteY547" fmla="*/ 804862 h 1110643"/>
                  <a:gd name="connsiteX548" fmla="*/ 1289050 w 2138362"/>
                  <a:gd name="connsiteY548" fmla="*/ 817562 h 1110643"/>
                  <a:gd name="connsiteX549" fmla="*/ 1292225 w 2138362"/>
                  <a:gd name="connsiteY549" fmla="*/ 822325 h 1110643"/>
                  <a:gd name="connsiteX550" fmla="*/ 1295400 w 2138362"/>
                  <a:gd name="connsiteY550" fmla="*/ 835025 h 1110643"/>
                  <a:gd name="connsiteX551" fmla="*/ 1298575 w 2138362"/>
                  <a:gd name="connsiteY551" fmla="*/ 841375 h 1110643"/>
                  <a:gd name="connsiteX552" fmla="*/ 1300162 w 2138362"/>
                  <a:gd name="connsiteY552" fmla="*/ 846137 h 1110643"/>
                  <a:gd name="connsiteX553" fmla="*/ 1303337 w 2138362"/>
                  <a:gd name="connsiteY553" fmla="*/ 857250 h 1110643"/>
                  <a:gd name="connsiteX554" fmla="*/ 1308100 w 2138362"/>
                  <a:gd name="connsiteY554" fmla="*/ 946150 h 1110643"/>
                  <a:gd name="connsiteX555" fmla="*/ 1304925 w 2138362"/>
                  <a:gd name="connsiteY555" fmla="*/ 938212 h 1110643"/>
                  <a:gd name="connsiteX556" fmla="*/ 1300162 w 2138362"/>
                  <a:gd name="connsiteY556" fmla="*/ 928687 h 1110643"/>
                  <a:gd name="connsiteX557" fmla="*/ 1292225 w 2138362"/>
                  <a:gd name="connsiteY557" fmla="*/ 922337 h 1110643"/>
                  <a:gd name="connsiteX558" fmla="*/ 1285875 w 2138362"/>
                  <a:gd name="connsiteY558" fmla="*/ 909637 h 1110643"/>
                  <a:gd name="connsiteX559" fmla="*/ 1279525 w 2138362"/>
                  <a:gd name="connsiteY559" fmla="*/ 903287 h 1110643"/>
                  <a:gd name="connsiteX560" fmla="*/ 1258887 w 2138362"/>
                  <a:gd name="connsiteY560" fmla="*/ 882650 h 1110643"/>
                  <a:gd name="connsiteX561" fmla="*/ 1250950 w 2138362"/>
                  <a:gd name="connsiteY561" fmla="*/ 871537 h 1110643"/>
                  <a:gd name="connsiteX562" fmla="*/ 1246187 w 2138362"/>
                  <a:gd name="connsiteY562" fmla="*/ 865187 h 1110643"/>
                  <a:gd name="connsiteX563" fmla="*/ 1236662 w 2138362"/>
                  <a:gd name="connsiteY563" fmla="*/ 860425 h 1110643"/>
                  <a:gd name="connsiteX564" fmla="*/ 1233487 w 2138362"/>
                  <a:gd name="connsiteY564" fmla="*/ 855662 h 1110643"/>
                  <a:gd name="connsiteX565" fmla="*/ 1227137 w 2138362"/>
                  <a:gd name="connsiteY565" fmla="*/ 852487 h 1110643"/>
                  <a:gd name="connsiteX566" fmla="*/ 1212850 w 2138362"/>
                  <a:gd name="connsiteY566" fmla="*/ 847725 h 1110643"/>
                  <a:gd name="connsiteX567" fmla="*/ 1198562 w 2138362"/>
                  <a:gd name="connsiteY567" fmla="*/ 842962 h 1110643"/>
                  <a:gd name="connsiteX568" fmla="*/ 1187450 w 2138362"/>
                  <a:gd name="connsiteY568" fmla="*/ 835025 h 1110643"/>
                  <a:gd name="connsiteX569" fmla="*/ 1171575 w 2138362"/>
                  <a:gd name="connsiteY569" fmla="*/ 825500 h 1110643"/>
                  <a:gd name="connsiteX570" fmla="*/ 1157287 w 2138362"/>
                  <a:gd name="connsiteY570" fmla="*/ 817562 h 1110643"/>
                  <a:gd name="connsiteX571" fmla="*/ 1146175 w 2138362"/>
                  <a:gd name="connsiteY571" fmla="*/ 809625 h 1110643"/>
                  <a:gd name="connsiteX572" fmla="*/ 1141412 w 2138362"/>
                  <a:gd name="connsiteY572" fmla="*/ 804862 h 1110643"/>
                  <a:gd name="connsiteX573" fmla="*/ 1135062 w 2138362"/>
                  <a:gd name="connsiteY573" fmla="*/ 801687 h 1110643"/>
                  <a:gd name="connsiteX574" fmla="*/ 1125537 w 2138362"/>
                  <a:gd name="connsiteY574" fmla="*/ 795337 h 1110643"/>
                  <a:gd name="connsiteX575" fmla="*/ 1123950 w 2138362"/>
                  <a:gd name="connsiteY575" fmla="*/ 790575 h 1110643"/>
                  <a:gd name="connsiteX576" fmla="*/ 1128712 w 2138362"/>
                  <a:gd name="connsiteY576" fmla="*/ 788987 h 1110643"/>
                  <a:gd name="connsiteX577" fmla="*/ 1144587 w 2138362"/>
                  <a:gd name="connsiteY577" fmla="*/ 785812 h 1110643"/>
                  <a:gd name="connsiteX578" fmla="*/ 1144587 w 2138362"/>
                  <a:gd name="connsiteY578" fmla="*/ 768350 h 1110643"/>
                  <a:gd name="connsiteX579" fmla="*/ 1139825 w 2138362"/>
                  <a:gd name="connsiteY579" fmla="*/ 754062 h 1110643"/>
                  <a:gd name="connsiteX580" fmla="*/ 1135062 w 2138362"/>
                  <a:gd name="connsiteY580" fmla="*/ 749300 h 1110643"/>
                  <a:gd name="connsiteX581" fmla="*/ 1133475 w 2138362"/>
                  <a:gd name="connsiteY581" fmla="*/ 744537 h 1110643"/>
                  <a:gd name="connsiteX582" fmla="*/ 1128712 w 2138362"/>
                  <a:gd name="connsiteY582" fmla="*/ 741362 h 1110643"/>
                  <a:gd name="connsiteX583" fmla="*/ 1119187 w 2138362"/>
                  <a:gd name="connsiteY583" fmla="*/ 735012 h 1110643"/>
                  <a:gd name="connsiteX584" fmla="*/ 1104900 w 2138362"/>
                  <a:gd name="connsiteY584" fmla="*/ 723900 h 1110643"/>
                  <a:gd name="connsiteX585" fmla="*/ 1100137 w 2138362"/>
                  <a:gd name="connsiteY585" fmla="*/ 720725 h 1110643"/>
                  <a:gd name="connsiteX586" fmla="*/ 1095375 w 2138362"/>
                  <a:gd name="connsiteY586" fmla="*/ 719137 h 1110643"/>
                  <a:gd name="connsiteX587" fmla="*/ 1077912 w 2138362"/>
                  <a:gd name="connsiteY587" fmla="*/ 714375 h 1110643"/>
                  <a:gd name="connsiteX588" fmla="*/ 1069975 w 2138362"/>
                  <a:gd name="connsiteY588" fmla="*/ 704850 h 1110643"/>
                  <a:gd name="connsiteX589" fmla="*/ 1062037 w 2138362"/>
                  <a:gd name="connsiteY589" fmla="*/ 695325 h 1110643"/>
                  <a:gd name="connsiteX590" fmla="*/ 1060450 w 2138362"/>
                  <a:gd name="connsiteY590" fmla="*/ 688975 h 1110643"/>
                  <a:gd name="connsiteX591" fmla="*/ 1057275 w 2138362"/>
                  <a:gd name="connsiteY591" fmla="*/ 679450 h 1110643"/>
                  <a:gd name="connsiteX592" fmla="*/ 1052512 w 2138362"/>
                  <a:gd name="connsiteY592" fmla="*/ 660400 h 1110643"/>
                  <a:gd name="connsiteX593" fmla="*/ 1054100 w 2138362"/>
                  <a:gd name="connsiteY593" fmla="*/ 627062 h 1110643"/>
                  <a:gd name="connsiteX594" fmla="*/ 1055687 w 2138362"/>
                  <a:gd name="connsiteY594" fmla="*/ 622300 h 1110643"/>
                  <a:gd name="connsiteX595" fmla="*/ 1060450 w 2138362"/>
                  <a:gd name="connsiteY595" fmla="*/ 620712 h 1110643"/>
                  <a:gd name="connsiteX596" fmla="*/ 1062037 w 2138362"/>
                  <a:gd name="connsiteY596" fmla="*/ 615950 h 1110643"/>
                  <a:gd name="connsiteX597" fmla="*/ 1050925 w 2138362"/>
                  <a:gd name="connsiteY597" fmla="*/ 615950 h 1110643"/>
                  <a:gd name="connsiteX598" fmla="*/ 1044575 w 2138362"/>
                  <a:gd name="connsiteY598" fmla="*/ 619125 h 1110643"/>
                  <a:gd name="connsiteX599" fmla="*/ 1039812 w 2138362"/>
                  <a:gd name="connsiteY599" fmla="*/ 620712 h 1110643"/>
                  <a:gd name="connsiteX600" fmla="*/ 1027112 w 2138362"/>
                  <a:gd name="connsiteY600" fmla="*/ 625475 h 1110643"/>
                  <a:gd name="connsiteX601" fmla="*/ 1023937 w 2138362"/>
                  <a:gd name="connsiteY601" fmla="*/ 630237 h 1110643"/>
                  <a:gd name="connsiteX602" fmla="*/ 1019175 w 2138362"/>
                  <a:gd name="connsiteY602" fmla="*/ 631825 h 1110643"/>
                  <a:gd name="connsiteX603" fmla="*/ 1008062 w 2138362"/>
                  <a:gd name="connsiteY603" fmla="*/ 636587 h 1110643"/>
                  <a:gd name="connsiteX604" fmla="*/ 1000125 w 2138362"/>
                  <a:gd name="connsiteY604" fmla="*/ 646112 h 1110643"/>
                  <a:gd name="connsiteX605" fmla="*/ 1011237 w 2138362"/>
                  <a:gd name="connsiteY605" fmla="*/ 660400 h 1110643"/>
                  <a:gd name="connsiteX606" fmla="*/ 1012825 w 2138362"/>
                  <a:gd name="connsiteY606" fmla="*/ 677862 h 1110643"/>
                  <a:gd name="connsiteX607" fmla="*/ 1014412 w 2138362"/>
                  <a:gd name="connsiteY607" fmla="*/ 690562 h 1110643"/>
                  <a:gd name="connsiteX608" fmla="*/ 1012825 w 2138362"/>
                  <a:gd name="connsiteY608" fmla="*/ 703262 h 1110643"/>
                  <a:gd name="connsiteX609" fmla="*/ 998537 w 2138362"/>
                  <a:gd name="connsiteY609" fmla="*/ 701675 h 1110643"/>
                  <a:gd name="connsiteX610" fmla="*/ 984250 w 2138362"/>
                  <a:gd name="connsiteY610" fmla="*/ 696912 h 1110643"/>
                  <a:gd name="connsiteX611" fmla="*/ 977900 w 2138362"/>
                  <a:gd name="connsiteY611" fmla="*/ 695325 h 1110643"/>
                  <a:gd name="connsiteX612" fmla="*/ 973137 w 2138362"/>
                  <a:gd name="connsiteY612" fmla="*/ 692150 h 1110643"/>
                  <a:gd name="connsiteX613" fmla="*/ 968375 w 2138362"/>
                  <a:gd name="connsiteY613" fmla="*/ 690562 h 1110643"/>
                  <a:gd name="connsiteX614" fmla="*/ 957262 w 2138362"/>
                  <a:gd name="connsiteY614" fmla="*/ 681037 h 1110643"/>
                  <a:gd name="connsiteX615" fmla="*/ 958850 w 2138362"/>
                  <a:gd name="connsiteY615" fmla="*/ 665162 h 1110643"/>
                  <a:gd name="connsiteX616" fmla="*/ 960437 w 2138362"/>
                  <a:gd name="connsiteY616" fmla="*/ 658812 h 1110643"/>
                  <a:gd name="connsiteX617" fmla="*/ 971550 w 2138362"/>
                  <a:gd name="connsiteY617" fmla="*/ 642937 h 1110643"/>
                  <a:gd name="connsiteX618" fmla="*/ 966787 w 2138362"/>
                  <a:gd name="connsiteY618" fmla="*/ 641350 h 1110643"/>
                  <a:gd name="connsiteX619" fmla="*/ 957262 w 2138362"/>
                  <a:gd name="connsiteY619" fmla="*/ 633412 h 1110643"/>
                  <a:gd name="connsiteX620" fmla="*/ 936625 w 2138362"/>
                  <a:gd name="connsiteY620" fmla="*/ 625475 h 1110643"/>
                  <a:gd name="connsiteX621" fmla="*/ 862012 w 2138362"/>
                  <a:gd name="connsiteY621" fmla="*/ 628650 h 1110643"/>
                  <a:gd name="connsiteX622" fmla="*/ 852487 w 2138362"/>
                  <a:gd name="connsiteY622" fmla="*/ 635000 h 1110643"/>
                  <a:gd name="connsiteX623" fmla="*/ 854075 w 2138362"/>
                  <a:gd name="connsiteY623" fmla="*/ 649287 h 1110643"/>
                  <a:gd name="connsiteX624" fmla="*/ 860425 w 2138362"/>
                  <a:gd name="connsiteY624" fmla="*/ 644525 h 1110643"/>
                  <a:gd name="connsiteX625" fmla="*/ 865187 w 2138362"/>
                  <a:gd name="connsiteY625" fmla="*/ 646112 h 1110643"/>
                  <a:gd name="connsiteX626" fmla="*/ 860425 w 2138362"/>
                  <a:gd name="connsiteY626" fmla="*/ 658812 h 1110643"/>
                  <a:gd name="connsiteX627" fmla="*/ 855662 w 2138362"/>
                  <a:gd name="connsiteY627" fmla="*/ 661987 h 1110643"/>
                  <a:gd name="connsiteX628" fmla="*/ 847725 w 2138362"/>
                  <a:gd name="connsiteY628" fmla="*/ 660400 h 1110643"/>
                  <a:gd name="connsiteX629" fmla="*/ 835025 w 2138362"/>
                  <a:gd name="connsiteY629" fmla="*/ 657225 h 1110643"/>
                  <a:gd name="connsiteX630" fmla="*/ 809625 w 2138362"/>
                  <a:gd name="connsiteY630" fmla="*/ 652462 h 1110643"/>
                  <a:gd name="connsiteX631" fmla="*/ 795337 w 2138362"/>
                  <a:gd name="connsiteY631" fmla="*/ 647700 h 1110643"/>
                  <a:gd name="connsiteX632" fmla="*/ 785812 w 2138362"/>
                  <a:gd name="connsiteY632" fmla="*/ 641350 h 1110643"/>
                  <a:gd name="connsiteX633" fmla="*/ 774700 w 2138362"/>
                  <a:gd name="connsiteY633" fmla="*/ 633412 h 1110643"/>
                  <a:gd name="connsiteX634" fmla="*/ 769937 w 2138362"/>
                  <a:gd name="connsiteY634" fmla="*/ 631825 h 1110643"/>
                  <a:gd name="connsiteX635" fmla="*/ 763587 w 2138362"/>
                  <a:gd name="connsiteY635" fmla="*/ 627062 h 1110643"/>
                  <a:gd name="connsiteX636" fmla="*/ 758825 w 2138362"/>
                  <a:gd name="connsiteY636" fmla="*/ 622300 h 1110643"/>
                  <a:gd name="connsiteX637" fmla="*/ 754062 w 2138362"/>
                  <a:gd name="connsiteY637" fmla="*/ 620712 h 1110643"/>
                  <a:gd name="connsiteX638" fmla="*/ 747712 w 2138362"/>
                  <a:gd name="connsiteY638" fmla="*/ 617537 h 1110643"/>
                  <a:gd name="connsiteX639" fmla="*/ 742950 w 2138362"/>
                  <a:gd name="connsiteY639" fmla="*/ 612775 h 1110643"/>
                  <a:gd name="connsiteX640" fmla="*/ 735012 w 2138362"/>
                  <a:gd name="connsiteY640" fmla="*/ 608012 h 1110643"/>
                  <a:gd name="connsiteX641" fmla="*/ 730250 w 2138362"/>
                  <a:gd name="connsiteY641" fmla="*/ 603250 h 1110643"/>
                  <a:gd name="connsiteX642" fmla="*/ 725487 w 2138362"/>
                  <a:gd name="connsiteY642" fmla="*/ 600075 h 1110643"/>
                  <a:gd name="connsiteX643" fmla="*/ 719137 w 2138362"/>
                  <a:gd name="connsiteY643" fmla="*/ 595312 h 1110643"/>
                  <a:gd name="connsiteX644" fmla="*/ 714375 w 2138362"/>
                  <a:gd name="connsiteY644" fmla="*/ 592137 h 1110643"/>
                  <a:gd name="connsiteX645" fmla="*/ 703262 w 2138362"/>
                  <a:gd name="connsiteY645" fmla="*/ 581025 h 1110643"/>
                  <a:gd name="connsiteX646" fmla="*/ 698500 w 2138362"/>
                  <a:gd name="connsiteY646" fmla="*/ 576262 h 1110643"/>
                  <a:gd name="connsiteX647" fmla="*/ 692150 w 2138362"/>
                  <a:gd name="connsiteY647" fmla="*/ 573087 h 1110643"/>
                  <a:gd name="connsiteX648" fmla="*/ 681037 w 2138362"/>
                  <a:gd name="connsiteY648" fmla="*/ 565150 h 1110643"/>
                  <a:gd name="connsiteX649" fmla="*/ 676275 w 2138362"/>
                  <a:gd name="connsiteY649" fmla="*/ 560387 h 1110643"/>
                  <a:gd name="connsiteX650" fmla="*/ 665162 w 2138362"/>
                  <a:gd name="connsiteY650" fmla="*/ 554037 h 1110643"/>
                  <a:gd name="connsiteX651" fmla="*/ 660400 w 2138362"/>
                  <a:gd name="connsiteY651" fmla="*/ 552450 h 1110643"/>
                  <a:gd name="connsiteX652" fmla="*/ 655637 w 2138362"/>
                  <a:gd name="connsiteY652" fmla="*/ 549275 h 1110643"/>
                  <a:gd name="connsiteX653" fmla="*/ 631825 w 2138362"/>
                  <a:gd name="connsiteY653" fmla="*/ 542925 h 1110643"/>
                  <a:gd name="connsiteX654" fmla="*/ 609600 w 2138362"/>
                  <a:gd name="connsiteY654" fmla="*/ 547687 h 1110643"/>
                  <a:gd name="connsiteX655" fmla="*/ 595312 w 2138362"/>
                  <a:gd name="connsiteY655" fmla="*/ 550862 h 1110643"/>
                  <a:gd name="connsiteX656" fmla="*/ 555625 w 2138362"/>
                  <a:gd name="connsiteY656" fmla="*/ 557212 h 1110643"/>
                  <a:gd name="connsiteX657" fmla="*/ 544512 w 2138362"/>
                  <a:gd name="connsiteY657" fmla="*/ 560387 h 1110643"/>
                  <a:gd name="connsiteX658" fmla="*/ 539750 w 2138362"/>
                  <a:gd name="connsiteY658" fmla="*/ 561975 h 1110643"/>
                  <a:gd name="connsiteX659" fmla="*/ 534987 w 2138362"/>
                  <a:gd name="connsiteY659" fmla="*/ 565150 h 1110643"/>
                  <a:gd name="connsiteX660" fmla="*/ 525462 w 2138362"/>
                  <a:gd name="connsiteY660" fmla="*/ 566737 h 1110643"/>
                  <a:gd name="connsiteX661" fmla="*/ 482600 w 2138362"/>
                  <a:gd name="connsiteY661" fmla="*/ 563562 h 1110643"/>
                  <a:gd name="connsiteX662" fmla="*/ 460375 w 2138362"/>
                  <a:gd name="connsiteY662" fmla="*/ 558800 h 1110643"/>
                  <a:gd name="connsiteX663" fmla="*/ 450850 w 2138362"/>
                  <a:gd name="connsiteY663" fmla="*/ 565150 h 1110643"/>
                  <a:gd name="connsiteX664" fmla="*/ 447675 w 2138362"/>
                  <a:gd name="connsiteY664" fmla="*/ 569912 h 1110643"/>
                  <a:gd name="connsiteX665" fmla="*/ 436562 w 2138362"/>
                  <a:gd name="connsiteY665" fmla="*/ 577850 h 1110643"/>
                  <a:gd name="connsiteX666" fmla="*/ 430212 w 2138362"/>
                  <a:gd name="connsiteY666" fmla="*/ 582612 h 1110643"/>
                  <a:gd name="connsiteX667" fmla="*/ 419100 w 2138362"/>
                  <a:gd name="connsiteY667" fmla="*/ 592137 h 1110643"/>
                  <a:gd name="connsiteX668" fmla="*/ 414337 w 2138362"/>
                  <a:gd name="connsiteY668" fmla="*/ 596900 h 1110643"/>
                  <a:gd name="connsiteX669" fmla="*/ 400050 w 2138362"/>
                  <a:gd name="connsiteY669" fmla="*/ 601662 h 1110643"/>
                  <a:gd name="connsiteX670" fmla="*/ 395287 w 2138362"/>
                  <a:gd name="connsiteY670" fmla="*/ 604837 h 1110643"/>
                  <a:gd name="connsiteX671" fmla="*/ 387350 w 2138362"/>
                  <a:gd name="connsiteY671" fmla="*/ 614362 h 1110643"/>
                  <a:gd name="connsiteX672" fmla="*/ 384175 w 2138362"/>
                  <a:gd name="connsiteY672" fmla="*/ 620712 h 1110643"/>
                  <a:gd name="connsiteX673" fmla="*/ 385762 w 2138362"/>
                  <a:gd name="connsiteY673" fmla="*/ 636587 h 1110643"/>
                  <a:gd name="connsiteX674" fmla="*/ 388937 w 2138362"/>
                  <a:gd name="connsiteY674" fmla="*/ 641350 h 1110643"/>
                  <a:gd name="connsiteX675" fmla="*/ 385762 w 2138362"/>
                  <a:gd name="connsiteY675" fmla="*/ 657225 h 1110643"/>
                  <a:gd name="connsiteX676" fmla="*/ 381000 w 2138362"/>
                  <a:gd name="connsiteY676" fmla="*/ 668337 h 1110643"/>
                  <a:gd name="connsiteX677" fmla="*/ 339725 w 2138362"/>
                  <a:gd name="connsiteY677" fmla="*/ 669925 h 1110643"/>
                  <a:gd name="connsiteX678" fmla="*/ 325437 w 2138362"/>
                  <a:gd name="connsiteY678" fmla="*/ 677862 h 1110643"/>
                  <a:gd name="connsiteX679" fmla="*/ 320675 w 2138362"/>
                  <a:gd name="connsiteY679" fmla="*/ 682625 h 1110643"/>
                  <a:gd name="connsiteX680" fmla="*/ 315912 w 2138362"/>
                  <a:gd name="connsiteY680" fmla="*/ 684212 h 1110643"/>
                  <a:gd name="connsiteX681" fmla="*/ 309562 w 2138362"/>
                  <a:gd name="connsiteY681" fmla="*/ 688975 h 1110643"/>
                  <a:gd name="connsiteX682" fmla="*/ 307975 w 2138362"/>
                  <a:gd name="connsiteY682" fmla="*/ 693737 h 1110643"/>
                  <a:gd name="connsiteX683" fmla="*/ 298450 w 2138362"/>
                  <a:gd name="connsiteY683" fmla="*/ 700087 h 1110643"/>
                  <a:gd name="connsiteX684" fmla="*/ 293687 w 2138362"/>
                  <a:gd name="connsiteY684" fmla="*/ 703262 h 1110643"/>
                  <a:gd name="connsiteX685" fmla="*/ 284162 w 2138362"/>
                  <a:gd name="connsiteY685" fmla="*/ 708025 h 1110643"/>
                  <a:gd name="connsiteX686" fmla="*/ 274637 w 2138362"/>
                  <a:gd name="connsiteY686" fmla="*/ 714375 h 1110643"/>
                  <a:gd name="connsiteX687" fmla="*/ 263525 w 2138362"/>
                  <a:gd name="connsiteY687" fmla="*/ 720725 h 1110643"/>
                  <a:gd name="connsiteX688" fmla="*/ 258762 w 2138362"/>
                  <a:gd name="connsiteY688" fmla="*/ 723900 h 1110643"/>
                  <a:gd name="connsiteX689" fmla="*/ 241300 w 2138362"/>
                  <a:gd name="connsiteY689" fmla="*/ 727075 h 1110643"/>
                  <a:gd name="connsiteX690" fmla="*/ 227012 w 2138362"/>
                  <a:gd name="connsiteY690" fmla="*/ 731837 h 1110643"/>
                  <a:gd name="connsiteX691" fmla="*/ 217487 w 2138362"/>
                  <a:gd name="connsiteY691" fmla="*/ 735012 h 1110643"/>
                  <a:gd name="connsiteX692" fmla="*/ 207962 w 2138362"/>
                  <a:gd name="connsiteY692" fmla="*/ 736600 h 1110643"/>
                  <a:gd name="connsiteX693" fmla="*/ 196850 w 2138362"/>
                  <a:gd name="connsiteY693" fmla="*/ 741362 h 1110643"/>
                  <a:gd name="connsiteX694" fmla="*/ 188912 w 2138362"/>
                  <a:gd name="connsiteY694" fmla="*/ 744537 h 1110643"/>
                  <a:gd name="connsiteX695" fmla="*/ 182562 w 2138362"/>
                  <a:gd name="connsiteY695" fmla="*/ 746125 h 1110643"/>
                  <a:gd name="connsiteX696" fmla="*/ 177800 w 2138362"/>
                  <a:gd name="connsiteY696" fmla="*/ 749300 h 1110643"/>
                  <a:gd name="connsiteX697" fmla="*/ 173037 w 2138362"/>
                  <a:gd name="connsiteY697" fmla="*/ 750887 h 1110643"/>
                  <a:gd name="connsiteX698" fmla="*/ 166687 w 2138362"/>
                  <a:gd name="connsiteY698" fmla="*/ 755650 h 1110643"/>
                  <a:gd name="connsiteX699" fmla="*/ 155575 w 2138362"/>
                  <a:gd name="connsiteY699" fmla="*/ 757237 h 1110643"/>
                  <a:gd name="connsiteX700" fmla="*/ 134937 w 2138362"/>
                  <a:gd name="connsiteY700" fmla="*/ 763587 h 1110643"/>
                  <a:gd name="connsiteX701" fmla="*/ 104775 w 2138362"/>
                  <a:gd name="connsiteY701" fmla="*/ 765175 h 1110643"/>
                  <a:gd name="connsiteX702" fmla="*/ 88900 w 2138362"/>
                  <a:gd name="connsiteY702" fmla="*/ 766762 h 1110643"/>
                  <a:gd name="connsiteX703" fmla="*/ 73025 w 2138362"/>
                  <a:gd name="connsiteY703" fmla="*/ 771525 h 1110643"/>
                  <a:gd name="connsiteX704" fmla="*/ 68262 w 2138362"/>
                  <a:gd name="connsiteY704" fmla="*/ 774700 h 1110643"/>
                  <a:gd name="connsiteX705" fmla="*/ 53975 w 2138362"/>
                  <a:gd name="connsiteY705" fmla="*/ 779462 h 1110643"/>
                  <a:gd name="connsiteX706" fmla="*/ 42862 w 2138362"/>
                  <a:gd name="connsiteY706" fmla="*/ 781050 h 1110643"/>
                  <a:gd name="connsiteX707" fmla="*/ 34925 w 2138362"/>
                  <a:gd name="connsiteY707" fmla="*/ 782637 h 1110643"/>
                  <a:gd name="connsiteX708" fmla="*/ 12700 w 2138362"/>
                  <a:gd name="connsiteY708" fmla="*/ 785812 h 1110643"/>
                  <a:gd name="connsiteX709" fmla="*/ 9525 w 2138362"/>
                  <a:gd name="connsiteY709"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73275 w 2138362"/>
                  <a:gd name="connsiteY250" fmla="*/ 393700 h 1110643"/>
                  <a:gd name="connsiteX251" fmla="*/ 2075180 w 2138362"/>
                  <a:gd name="connsiteY251" fmla="*/ 431482 h 1110643"/>
                  <a:gd name="connsiteX252" fmla="*/ 2049462 w 2138362"/>
                  <a:gd name="connsiteY252" fmla="*/ 453072 h 1110643"/>
                  <a:gd name="connsiteX253" fmla="*/ 2050097 w 2138362"/>
                  <a:gd name="connsiteY253" fmla="*/ 468629 h 1110643"/>
                  <a:gd name="connsiteX254" fmla="*/ 2037398 w 2138362"/>
                  <a:gd name="connsiteY254" fmla="*/ 485457 h 1110643"/>
                  <a:gd name="connsiteX255" fmla="*/ 2020887 w 2138362"/>
                  <a:gd name="connsiteY255" fmla="*/ 471487 h 1110643"/>
                  <a:gd name="connsiteX256" fmla="*/ 2014537 w 2138362"/>
                  <a:gd name="connsiteY256" fmla="*/ 479425 h 1110643"/>
                  <a:gd name="connsiteX257" fmla="*/ 2011362 w 2138362"/>
                  <a:gd name="connsiteY257" fmla="*/ 485775 h 1110643"/>
                  <a:gd name="connsiteX258" fmla="*/ 2005012 w 2138362"/>
                  <a:gd name="connsiteY258" fmla="*/ 496887 h 1110643"/>
                  <a:gd name="connsiteX259" fmla="*/ 1997075 w 2138362"/>
                  <a:gd name="connsiteY259" fmla="*/ 503237 h 1110643"/>
                  <a:gd name="connsiteX260" fmla="*/ 1990725 w 2138362"/>
                  <a:gd name="connsiteY260" fmla="*/ 517525 h 1110643"/>
                  <a:gd name="connsiteX261" fmla="*/ 1989137 w 2138362"/>
                  <a:gd name="connsiteY261" fmla="*/ 522287 h 1110643"/>
                  <a:gd name="connsiteX262" fmla="*/ 1981200 w 2138362"/>
                  <a:gd name="connsiteY262" fmla="*/ 531812 h 1110643"/>
                  <a:gd name="connsiteX263" fmla="*/ 1979612 w 2138362"/>
                  <a:gd name="connsiteY263" fmla="*/ 536575 h 1110643"/>
                  <a:gd name="connsiteX264" fmla="*/ 1971675 w 2138362"/>
                  <a:gd name="connsiteY264" fmla="*/ 546100 h 1110643"/>
                  <a:gd name="connsiteX265" fmla="*/ 1970087 w 2138362"/>
                  <a:gd name="connsiteY265" fmla="*/ 550862 h 1110643"/>
                  <a:gd name="connsiteX266" fmla="*/ 1966912 w 2138362"/>
                  <a:gd name="connsiteY266" fmla="*/ 555625 h 1110643"/>
                  <a:gd name="connsiteX267" fmla="*/ 1962150 w 2138362"/>
                  <a:gd name="connsiteY267" fmla="*/ 566737 h 1110643"/>
                  <a:gd name="connsiteX268" fmla="*/ 1955800 w 2138362"/>
                  <a:gd name="connsiteY268" fmla="*/ 574675 h 1110643"/>
                  <a:gd name="connsiteX269" fmla="*/ 1944687 w 2138362"/>
                  <a:gd name="connsiteY269" fmla="*/ 588962 h 1110643"/>
                  <a:gd name="connsiteX270" fmla="*/ 1938337 w 2138362"/>
                  <a:gd name="connsiteY270" fmla="*/ 598487 h 1110643"/>
                  <a:gd name="connsiteX271" fmla="*/ 1936750 w 2138362"/>
                  <a:gd name="connsiteY271" fmla="*/ 603250 h 1110643"/>
                  <a:gd name="connsiteX272" fmla="*/ 1928812 w 2138362"/>
                  <a:gd name="connsiteY272" fmla="*/ 612775 h 1110643"/>
                  <a:gd name="connsiteX273" fmla="*/ 1922462 w 2138362"/>
                  <a:gd name="connsiteY273" fmla="*/ 627062 h 1110643"/>
                  <a:gd name="connsiteX274" fmla="*/ 1917700 w 2138362"/>
                  <a:gd name="connsiteY274" fmla="*/ 623887 h 1110643"/>
                  <a:gd name="connsiteX275" fmla="*/ 1916112 w 2138362"/>
                  <a:gd name="connsiteY275" fmla="*/ 619125 h 1110643"/>
                  <a:gd name="connsiteX276" fmla="*/ 1920875 w 2138362"/>
                  <a:gd name="connsiteY276" fmla="*/ 623887 h 1110643"/>
                  <a:gd name="connsiteX277" fmla="*/ 1922462 w 2138362"/>
                  <a:gd name="connsiteY277" fmla="*/ 628650 h 1110643"/>
                  <a:gd name="connsiteX278" fmla="*/ 1925637 w 2138362"/>
                  <a:gd name="connsiteY278" fmla="*/ 636587 h 1110643"/>
                  <a:gd name="connsiteX279" fmla="*/ 1924050 w 2138362"/>
                  <a:gd name="connsiteY279" fmla="*/ 660400 h 1110643"/>
                  <a:gd name="connsiteX280" fmla="*/ 1919287 w 2138362"/>
                  <a:gd name="connsiteY280" fmla="*/ 685800 h 1110643"/>
                  <a:gd name="connsiteX281" fmla="*/ 1916112 w 2138362"/>
                  <a:gd name="connsiteY281" fmla="*/ 700087 h 1110643"/>
                  <a:gd name="connsiteX282" fmla="*/ 1903412 w 2138362"/>
                  <a:gd name="connsiteY282" fmla="*/ 711200 h 1110643"/>
                  <a:gd name="connsiteX283" fmla="*/ 1897062 w 2138362"/>
                  <a:gd name="connsiteY283" fmla="*/ 712787 h 1110643"/>
                  <a:gd name="connsiteX284" fmla="*/ 1887537 w 2138362"/>
                  <a:gd name="connsiteY284" fmla="*/ 720725 h 1110643"/>
                  <a:gd name="connsiteX285" fmla="*/ 1881187 w 2138362"/>
                  <a:gd name="connsiteY285" fmla="*/ 723900 h 1110643"/>
                  <a:gd name="connsiteX286" fmla="*/ 1876425 w 2138362"/>
                  <a:gd name="connsiteY286" fmla="*/ 728662 h 1110643"/>
                  <a:gd name="connsiteX287" fmla="*/ 1865312 w 2138362"/>
                  <a:gd name="connsiteY287" fmla="*/ 733425 h 1110643"/>
                  <a:gd name="connsiteX288" fmla="*/ 1855787 w 2138362"/>
                  <a:gd name="connsiteY288" fmla="*/ 738187 h 1110643"/>
                  <a:gd name="connsiteX289" fmla="*/ 1844675 w 2138362"/>
                  <a:gd name="connsiteY289" fmla="*/ 741362 h 1110643"/>
                  <a:gd name="connsiteX290" fmla="*/ 1835150 w 2138362"/>
                  <a:gd name="connsiteY290" fmla="*/ 744537 h 1110643"/>
                  <a:gd name="connsiteX291" fmla="*/ 1828800 w 2138362"/>
                  <a:gd name="connsiteY291" fmla="*/ 754062 h 1110643"/>
                  <a:gd name="connsiteX292" fmla="*/ 1827212 w 2138362"/>
                  <a:gd name="connsiteY292" fmla="*/ 760412 h 1110643"/>
                  <a:gd name="connsiteX293" fmla="*/ 1824037 w 2138362"/>
                  <a:gd name="connsiteY293" fmla="*/ 765175 h 1110643"/>
                  <a:gd name="connsiteX294" fmla="*/ 1825625 w 2138362"/>
                  <a:gd name="connsiteY294" fmla="*/ 804862 h 1110643"/>
                  <a:gd name="connsiteX295" fmla="*/ 1827212 w 2138362"/>
                  <a:gd name="connsiteY295" fmla="*/ 811212 h 1110643"/>
                  <a:gd name="connsiteX296" fmla="*/ 1831975 w 2138362"/>
                  <a:gd name="connsiteY296" fmla="*/ 815975 h 1110643"/>
                  <a:gd name="connsiteX297" fmla="*/ 1836737 w 2138362"/>
                  <a:gd name="connsiteY297" fmla="*/ 825500 h 1110643"/>
                  <a:gd name="connsiteX298" fmla="*/ 1841500 w 2138362"/>
                  <a:gd name="connsiteY298" fmla="*/ 830262 h 1110643"/>
                  <a:gd name="connsiteX299" fmla="*/ 1846262 w 2138362"/>
                  <a:gd name="connsiteY299" fmla="*/ 836612 h 1110643"/>
                  <a:gd name="connsiteX300" fmla="*/ 1851025 w 2138362"/>
                  <a:gd name="connsiteY300" fmla="*/ 839787 h 1110643"/>
                  <a:gd name="connsiteX301" fmla="*/ 1860550 w 2138362"/>
                  <a:gd name="connsiteY301" fmla="*/ 847725 h 1110643"/>
                  <a:gd name="connsiteX302" fmla="*/ 1866900 w 2138362"/>
                  <a:gd name="connsiteY302" fmla="*/ 858837 h 1110643"/>
                  <a:gd name="connsiteX303" fmla="*/ 1868487 w 2138362"/>
                  <a:gd name="connsiteY303" fmla="*/ 863600 h 1110643"/>
                  <a:gd name="connsiteX304" fmla="*/ 1876425 w 2138362"/>
                  <a:gd name="connsiteY304" fmla="*/ 873125 h 1110643"/>
                  <a:gd name="connsiteX305" fmla="*/ 1887537 w 2138362"/>
                  <a:gd name="connsiteY305" fmla="*/ 887412 h 1110643"/>
                  <a:gd name="connsiteX306" fmla="*/ 1901825 w 2138362"/>
                  <a:gd name="connsiteY306" fmla="*/ 898525 h 1110643"/>
                  <a:gd name="connsiteX307" fmla="*/ 1906587 w 2138362"/>
                  <a:gd name="connsiteY307" fmla="*/ 900112 h 1110643"/>
                  <a:gd name="connsiteX308" fmla="*/ 1911350 w 2138362"/>
                  <a:gd name="connsiteY308" fmla="*/ 904875 h 1110643"/>
                  <a:gd name="connsiteX309" fmla="*/ 1914525 w 2138362"/>
                  <a:gd name="connsiteY309" fmla="*/ 909637 h 1110643"/>
                  <a:gd name="connsiteX310" fmla="*/ 1922462 w 2138362"/>
                  <a:gd name="connsiteY310" fmla="*/ 912812 h 1110643"/>
                  <a:gd name="connsiteX311" fmla="*/ 1931987 w 2138362"/>
                  <a:gd name="connsiteY311" fmla="*/ 915987 h 1110643"/>
                  <a:gd name="connsiteX312" fmla="*/ 1943100 w 2138362"/>
                  <a:gd name="connsiteY312" fmla="*/ 920750 h 1110643"/>
                  <a:gd name="connsiteX313" fmla="*/ 1951037 w 2138362"/>
                  <a:gd name="connsiteY313" fmla="*/ 925512 h 1110643"/>
                  <a:gd name="connsiteX314" fmla="*/ 1957387 w 2138362"/>
                  <a:gd name="connsiteY314" fmla="*/ 928687 h 1110643"/>
                  <a:gd name="connsiteX315" fmla="*/ 1968500 w 2138362"/>
                  <a:gd name="connsiteY315" fmla="*/ 935037 h 1110643"/>
                  <a:gd name="connsiteX316" fmla="*/ 1993900 w 2138362"/>
                  <a:gd name="connsiteY316" fmla="*/ 942975 h 1110643"/>
                  <a:gd name="connsiteX317" fmla="*/ 1998662 w 2138362"/>
                  <a:gd name="connsiteY317" fmla="*/ 946150 h 1110643"/>
                  <a:gd name="connsiteX318" fmla="*/ 2014537 w 2138362"/>
                  <a:gd name="connsiteY318" fmla="*/ 952500 h 1110643"/>
                  <a:gd name="connsiteX319" fmla="*/ 2024062 w 2138362"/>
                  <a:gd name="connsiteY319" fmla="*/ 958850 h 1110643"/>
                  <a:gd name="connsiteX320" fmla="*/ 2032000 w 2138362"/>
                  <a:gd name="connsiteY320" fmla="*/ 973137 h 1110643"/>
                  <a:gd name="connsiteX321" fmla="*/ 2036762 w 2138362"/>
                  <a:gd name="connsiteY321" fmla="*/ 974725 h 1110643"/>
                  <a:gd name="connsiteX322" fmla="*/ 2051050 w 2138362"/>
                  <a:gd name="connsiteY322" fmla="*/ 985837 h 1110643"/>
                  <a:gd name="connsiteX323" fmla="*/ 2049462 w 2138362"/>
                  <a:gd name="connsiteY323" fmla="*/ 990600 h 1110643"/>
                  <a:gd name="connsiteX324" fmla="*/ 2046287 w 2138362"/>
                  <a:gd name="connsiteY324" fmla="*/ 995362 h 1110643"/>
                  <a:gd name="connsiteX325" fmla="*/ 2039937 w 2138362"/>
                  <a:gd name="connsiteY325" fmla="*/ 1006475 h 1110643"/>
                  <a:gd name="connsiteX326" fmla="*/ 2038350 w 2138362"/>
                  <a:gd name="connsiteY326" fmla="*/ 1014412 h 1110643"/>
                  <a:gd name="connsiteX327" fmla="*/ 2028825 w 2138362"/>
                  <a:gd name="connsiteY327" fmla="*/ 1020762 h 1110643"/>
                  <a:gd name="connsiteX328" fmla="*/ 2024062 w 2138362"/>
                  <a:gd name="connsiteY328" fmla="*/ 1025525 h 1110643"/>
                  <a:gd name="connsiteX329" fmla="*/ 2019300 w 2138362"/>
                  <a:gd name="connsiteY329" fmla="*/ 1028700 h 1110643"/>
                  <a:gd name="connsiteX330" fmla="*/ 2009775 w 2138362"/>
                  <a:gd name="connsiteY330" fmla="*/ 1039812 h 1110643"/>
                  <a:gd name="connsiteX331" fmla="*/ 2005012 w 2138362"/>
                  <a:gd name="connsiteY331" fmla="*/ 1041400 h 1110643"/>
                  <a:gd name="connsiteX332" fmla="*/ 1995487 w 2138362"/>
                  <a:gd name="connsiteY332" fmla="*/ 1050925 h 1110643"/>
                  <a:gd name="connsiteX333" fmla="*/ 1990725 w 2138362"/>
                  <a:gd name="connsiteY333" fmla="*/ 1054100 h 1110643"/>
                  <a:gd name="connsiteX334" fmla="*/ 1987550 w 2138362"/>
                  <a:gd name="connsiteY334" fmla="*/ 1058862 h 1110643"/>
                  <a:gd name="connsiteX335" fmla="*/ 1974850 w 2138362"/>
                  <a:gd name="connsiteY335" fmla="*/ 1069975 h 1110643"/>
                  <a:gd name="connsiteX336" fmla="*/ 1958975 w 2138362"/>
                  <a:gd name="connsiteY336" fmla="*/ 1082675 h 1110643"/>
                  <a:gd name="connsiteX337" fmla="*/ 1954212 w 2138362"/>
                  <a:gd name="connsiteY337" fmla="*/ 1087437 h 1110643"/>
                  <a:gd name="connsiteX338" fmla="*/ 1943100 w 2138362"/>
                  <a:gd name="connsiteY338" fmla="*/ 1092200 h 1110643"/>
                  <a:gd name="connsiteX339" fmla="*/ 1931987 w 2138362"/>
                  <a:gd name="connsiteY339" fmla="*/ 1098550 h 1110643"/>
                  <a:gd name="connsiteX340" fmla="*/ 1927225 w 2138362"/>
                  <a:gd name="connsiteY340" fmla="*/ 1101725 h 1110643"/>
                  <a:gd name="connsiteX341" fmla="*/ 1922462 w 2138362"/>
                  <a:gd name="connsiteY341" fmla="*/ 1103312 h 1110643"/>
                  <a:gd name="connsiteX342" fmla="*/ 1900237 w 2138362"/>
                  <a:gd name="connsiteY342" fmla="*/ 1106487 h 1110643"/>
                  <a:gd name="connsiteX343" fmla="*/ 1878012 w 2138362"/>
                  <a:gd name="connsiteY343" fmla="*/ 1108075 h 1110643"/>
                  <a:gd name="connsiteX344" fmla="*/ 1866900 w 2138362"/>
                  <a:gd name="connsiteY344" fmla="*/ 1104900 h 1110643"/>
                  <a:gd name="connsiteX345" fmla="*/ 1860550 w 2138362"/>
                  <a:gd name="connsiteY345" fmla="*/ 1103312 h 1110643"/>
                  <a:gd name="connsiteX346" fmla="*/ 1852612 w 2138362"/>
                  <a:gd name="connsiteY346" fmla="*/ 1100137 h 1110643"/>
                  <a:gd name="connsiteX347" fmla="*/ 1844675 w 2138362"/>
                  <a:gd name="connsiteY347" fmla="*/ 1098550 h 1110643"/>
                  <a:gd name="connsiteX348" fmla="*/ 1825625 w 2138362"/>
                  <a:gd name="connsiteY348" fmla="*/ 1093787 h 1110643"/>
                  <a:gd name="connsiteX349" fmla="*/ 1816100 w 2138362"/>
                  <a:gd name="connsiteY349" fmla="*/ 1090612 h 1110643"/>
                  <a:gd name="connsiteX350" fmla="*/ 1790700 w 2138362"/>
                  <a:gd name="connsiteY350" fmla="*/ 1089025 h 1110643"/>
                  <a:gd name="connsiteX351" fmla="*/ 1776412 w 2138362"/>
                  <a:gd name="connsiteY351" fmla="*/ 1087437 h 1110643"/>
                  <a:gd name="connsiteX352" fmla="*/ 1779587 w 2138362"/>
                  <a:gd name="connsiteY352" fmla="*/ 1074737 h 1110643"/>
                  <a:gd name="connsiteX353" fmla="*/ 1787525 w 2138362"/>
                  <a:gd name="connsiteY353" fmla="*/ 1060450 h 1110643"/>
                  <a:gd name="connsiteX354" fmla="*/ 1793875 w 2138362"/>
                  <a:gd name="connsiteY354" fmla="*/ 1049337 h 1110643"/>
                  <a:gd name="connsiteX355" fmla="*/ 1785937 w 2138362"/>
                  <a:gd name="connsiteY355" fmla="*/ 1020762 h 1110643"/>
                  <a:gd name="connsiteX356" fmla="*/ 1774825 w 2138362"/>
                  <a:gd name="connsiteY356" fmla="*/ 1009650 h 1110643"/>
                  <a:gd name="connsiteX357" fmla="*/ 1763712 w 2138362"/>
                  <a:gd name="connsiteY357" fmla="*/ 1001712 h 1110643"/>
                  <a:gd name="connsiteX358" fmla="*/ 1758950 w 2138362"/>
                  <a:gd name="connsiteY358" fmla="*/ 998537 h 1110643"/>
                  <a:gd name="connsiteX359" fmla="*/ 1754187 w 2138362"/>
                  <a:gd name="connsiteY359" fmla="*/ 993775 h 1110643"/>
                  <a:gd name="connsiteX360" fmla="*/ 1749425 w 2138362"/>
                  <a:gd name="connsiteY360" fmla="*/ 992187 h 1110643"/>
                  <a:gd name="connsiteX361" fmla="*/ 1731962 w 2138362"/>
                  <a:gd name="connsiteY361" fmla="*/ 987425 h 1110643"/>
                  <a:gd name="connsiteX362" fmla="*/ 1655762 w 2138362"/>
                  <a:gd name="connsiteY362" fmla="*/ 996950 h 1110643"/>
                  <a:gd name="connsiteX363" fmla="*/ 1651000 w 2138362"/>
                  <a:gd name="connsiteY363" fmla="*/ 1001712 h 1110643"/>
                  <a:gd name="connsiteX364" fmla="*/ 1644650 w 2138362"/>
                  <a:gd name="connsiteY364" fmla="*/ 1006475 h 1110643"/>
                  <a:gd name="connsiteX365" fmla="*/ 1643062 w 2138362"/>
                  <a:gd name="connsiteY365" fmla="*/ 1011237 h 1110643"/>
                  <a:gd name="connsiteX366" fmla="*/ 1638300 w 2138362"/>
                  <a:gd name="connsiteY366" fmla="*/ 1016000 h 1110643"/>
                  <a:gd name="connsiteX367" fmla="*/ 1633537 w 2138362"/>
                  <a:gd name="connsiteY367" fmla="*/ 1022350 h 1110643"/>
                  <a:gd name="connsiteX368" fmla="*/ 1631950 w 2138362"/>
                  <a:gd name="connsiteY368" fmla="*/ 1027112 h 1110643"/>
                  <a:gd name="connsiteX369" fmla="*/ 1628775 w 2138362"/>
                  <a:gd name="connsiteY369" fmla="*/ 1033462 h 1110643"/>
                  <a:gd name="connsiteX370" fmla="*/ 1624012 w 2138362"/>
                  <a:gd name="connsiteY370" fmla="*/ 1044575 h 1110643"/>
                  <a:gd name="connsiteX371" fmla="*/ 1620837 w 2138362"/>
                  <a:gd name="connsiteY371" fmla="*/ 1058862 h 1110643"/>
                  <a:gd name="connsiteX372" fmla="*/ 1617662 w 2138362"/>
                  <a:gd name="connsiteY372" fmla="*/ 1063625 h 1110643"/>
                  <a:gd name="connsiteX373" fmla="*/ 1595437 w 2138362"/>
                  <a:gd name="connsiteY373" fmla="*/ 1063625 h 1110643"/>
                  <a:gd name="connsiteX374" fmla="*/ 1560512 w 2138362"/>
                  <a:gd name="connsiteY374" fmla="*/ 1060450 h 1110643"/>
                  <a:gd name="connsiteX375" fmla="*/ 1550987 w 2138362"/>
                  <a:gd name="connsiteY375" fmla="*/ 1057275 h 1110643"/>
                  <a:gd name="connsiteX376" fmla="*/ 1527175 w 2138362"/>
                  <a:gd name="connsiteY376" fmla="*/ 1054100 h 1110643"/>
                  <a:gd name="connsiteX377" fmla="*/ 1490662 w 2138362"/>
                  <a:gd name="connsiteY377" fmla="*/ 1047750 h 1110643"/>
                  <a:gd name="connsiteX378" fmla="*/ 1481137 w 2138362"/>
                  <a:gd name="connsiteY378" fmla="*/ 1042987 h 1110643"/>
                  <a:gd name="connsiteX379" fmla="*/ 1457325 w 2138362"/>
                  <a:gd name="connsiteY379" fmla="*/ 1038225 h 1110643"/>
                  <a:gd name="connsiteX380" fmla="*/ 1435100 w 2138362"/>
                  <a:gd name="connsiteY380" fmla="*/ 1033462 h 1110643"/>
                  <a:gd name="connsiteX381" fmla="*/ 1411287 w 2138362"/>
                  <a:gd name="connsiteY381" fmla="*/ 1028700 h 1110643"/>
                  <a:gd name="connsiteX382" fmla="*/ 1400175 w 2138362"/>
                  <a:gd name="connsiteY382" fmla="*/ 1023937 h 1110643"/>
                  <a:gd name="connsiteX383" fmla="*/ 1392237 w 2138362"/>
                  <a:gd name="connsiteY383" fmla="*/ 1022350 h 1110643"/>
                  <a:gd name="connsiteX384" fmla="*/ 1377950 w 2138362"/>
                  <a:gd name="connsiteY384" fmla="*/ 1014412 h 1110643"/>
                  <a:gd name="connsiteX385" fmla="*/ 1368425 w 2138362"/>
                  <a:gd name="connsiteY385" fmla="*/ 1008062 h 1110643"/>
                  <a:gd name="connsiteX386" fmla="*/ 1352550 w 2138362"/>
                  <a:gd name="connsiteY386" fmla="*/ 993775 h 1110643"/>
                  <a:gd name="connsiteX387" fmla="*/ 1347787 w 2138362"/>
                  <a:gd name="connsiteY387" fmla="*/ 989012 h 1110643"/>
                  <a:gd name="connsiteX388" fmla="*/ 1343025 w 2138362"/>
                  <a:gd name="connsiteY388" fmla="*/ 984250 h 1110643"/>
                  <a:gd name="connsiteX389" fmla="*/ 1341437 w 2138362"/>
                  <a:gd name="connsiteY389" fmla="*/ 977900 h 1110643"/>
                  <a:gd name="connsiteX390" fmla="*/ 1339850 w 2138362"/>
                  <a:gd name="connsiteY390" fmla="*/ 954087 h 1110643"/>
                  <a:gd name="connsiteX391" fmla="*/ 1349375 w 2138362"/>
                  <a:gd name="connsiteY391" fmla="*/ 950912 h 1110643"/>
                  <a:gd name="connsiteX392" fmla="*/ 1366837 w 2138362"/>
                  <a:gd name="connsiteY392" fmla="*/ 952500 h 1110643"/>
                  <a:gd name="connsiteX393" fmla="*/ 1370012 w 2138362"/>
                  <a:gd name="connsiteY393" fmla="*/ 957262 h 1110643"/>
                  <a:gd name="connsiteX394" fmla="*/ 1381125 w 2138362"/>
                  <a:gd name="connsiteY394" fmla="*/ 962025 h 1110643"/>
                  <a:gd name="connsiteX395" fmla="*/ 1392237 w 2138362"/>
                  <a:gd name="connsiteY395" fmla="*/ 958850 h 1110643"/>
                  <a:gd name="connsiteX396" fmla="*/ 1401762 w 2138362"/>
                  <a:gd name="connsiteY396" fmla="*/ 947737 h 1110643"/>
                  <a:gd name="connsiteX397" fmla="*/ 1406525 w 2138362"/>
                  <a:gd name="connsiteY397" fmla="*/ 942975 h 1110643"/>
                  <a:gd name="connsiteX398" fmla="*/ 1409700 w 2138362"/>
                  <a:gd name="connsiteY398" fmla="*/ 938212 h 1110643"/>
                  <a:gd name="connsiteX399" fmla="*/ 1414462 w 2138362"/>
                  <a:gd name="connsiteY399" fmla="*/ 931862 h 1110643"/>
                  <a:gd name="connsiteX400" fmla="*/ 1409700 w 2138362"/>
                  <a:gd name="connsiteY400" fmla="*/ 904875 h 1110643"/>
                  <a:gd name="connsiteX401" fmla="*/ 1408112 w 2138362"/>
                  <a:gd name="connsiteY401" fmla="*/ 900112 h 1110643"/>
                  <a:gd name="connsiteX402" fmla="*/ 1404937 w 2138362"/>
                  <a:gd name="connsiteY402" fmla="*/ 893762 h 1110643"/>
                  <a:gd name="connsiteX403" fmla="*/ 1400175 w 2138362"/>
                  <a:gd name="connsiteY403" fmla="*/ 879475 h 1110643"/>
                  <a:gd name="connsiteX404" fmla="*/ 1398587 w 2138362"/>
                  <a:gd name="connsiteY404" fmla="*/ 855662 h 1110643"/>
                  <a:gd name="connsiteX405" fmla="*/ 1393825 w 2138362"/>
                  <a:gd name="connsiteY405" fmla="*/ 852487 h 1110643"/>
                  <a:gd name="connsiteX406" fmla="*/ 1398587 w 2138362"/>
                  <a:gd name="connsiteY406" fmla="*/ 847725 h 1110643"/>
                  <a:gd name="connsiteX407" fmla="*/ 1406525 w 2138362"/>
                  <a:gd name="connsiteY407" fmla="*/ 838200 h 1110643"/>
                  <a:gd name="connsiteX408" fmla="*/ 1409700 w 2138362"/>
                  <a:gd name="connsiteY408" fmla="*/ 828675 h 1110643"/>
                  <a:gd name="connsiteX409" fmla="*/ 1419225 w 2138362"/>
                  <a:gd name="connsiteY409" fmla="*/ 819150 h 1110643"/>
                  <a:gd name="connsiteX410" fmla="*/ 1423987 w 2138362"/>
                  <a:gd name="connsiteY410" fmla="*/ 820737 h 1110643"/>
                  <a:gd name="connsiteX411" fmla="*/ 1425575 w 2138362"/>
                  <a:gd name="connsiteY411" fmla="*/ 830262 h 1110643"/>
                  <a:gd name="connsiteX412" fmla="*/ 1428750 w 2138362"/>
                  <a:gd name="connsiteY412" fmla="*/ 838200 h 1110643"/>
                  <a:gd name="connsiteX413" fmla="*/ 1430337 w 2138362"/>
                  <a:gd name="connsiteY413" fmla="*/ 846137 h 1110643"/>
                  <a:gd name="connsiteX414" fmla="*/ 1435100 w 2138362"/>
                  <a:gd name="connsiteY414" fmla="*/ 850900 h 1110643"/>
                  <a:gd name="connsiteX415" fmla="*/ 1444625 w 2138362"/>
                  <a:gd name="connsiteY415" fmla="*/ 862012 h 1110643"/>
                  <a:gd name="connsiteX416" fmla="*/ 1449387 w 2138362"/>
                  <a:gd name="connsiteY416" fmla="*/ 863600 h 1110643"/>
                  <a:gd name="connsiteX417" fmla="*/ 1455737 w 2138362"/>
                  <a:gd name="connsiteY417" fmla="*/ 866775 h 1110643"/>
                  <a:gd name="connsiteX418" fmla="*/ 1460500 w 2138362"/>
                  <a:gd name="connsiteY418" fmla="*/ 868362 h 1110643"/>
                  <a:gd name="connsiteX419" fmla="*/ 1466850 w 2138362"/>
                  <a:gd name="connsiteY419" fmla="*/ 871537 h 1110643"/>
                  <a:gd name="connsiteX420" fmla="*/ 1474787 w 2138362"/>
                  <a:gd name="connsiteY420" fmla="*/ 873125 h 1110643"/>
                  <a:gd name="connsiteX421" fmla="*/ 1492250 w 2138362"/>
                  <a:gd name="connsiteY421" fmla="*/ 877887 h 1110643"/>
                  <a:gd name="connsiteX422" fmla="*/ 1506537 w 2138362"/>
                  <a:gd name="connsiteY422" fmla="*/ 881062 h 1110643"/>
                  <a:gd name="connsiteX423" fmla="*/ 1546225 w 2138362"/>
                  <a:gd name="connsiteY423" fmla="*/ 884237 h 1110643"/>
                  <a:gd name="connsiteX424" fmla="*/ 1555750 w 2138362"/>
                  <a:gd name="connsiteY424" fmla="*/ 887412 h 1110643"/>
                  <a:gd name="connsiteX425" fmla="*/ 1562100 w 2138362"/>
                  <a:gd name="connsiteY425" fmla="*/ 889000 h 1110643"/>
                  <a:gd name="connsiteX426" fmla="*/ 1566862 w 2138362"/>
                  <a:gd name="connsiteY426" fmla="*/ 892175 h 1110643"/>
                  <a:gd name="connsiteX427" fmla="*/ 1571625 w 2138362"/>
                  <a:gd name="connsiteY427" fmla="*/ 893762 h 1110643"/>
                  <a:gd name="connsiteX428" fmla="*/ 1576387 w 2138362"/>
                  <a:gd name="connsiteY428" fmla="*/ 896937 h 1110643"/>
                  <a:gd name="connsiteX429" fmla="*/ 1585912 w 2138362"/>
                  <a:gd name="connsiteY429" fmla="*/ 900112 h 1110643"/>
                  <a:gd name="connsiteX430" fmla="*/ 1652587 w 2138362"/>
                  <a:gd name="connsiteY430" fmla="*/ 893762 h 1110643"/>
                  <a:gd name="connsiteX431" fmla="*/ 1662112 w 2138362"/>
                  <a:gd name="connsiteY431" fmla="*/ 884237 h 1110643"/>
                  <a:gd name="connsiteX432" fmla="*/ 1665287 w 2138362"/>
                  <a:gd name="connsiteY432" fmla="*/ 879475 h 1110643"/>
                  <a:gd name="connsiteX433" fmla="*/ 1671637 w 2138362"/>
                  <a:gd name="connsiteY433" fmla="*/ 877887 h 1110643"/>
                  <a:gd name="connsiteX434" fmla="*/ 1673225 w 2138362"/>
                  <a:gd name="connsiteY434" fmla="*/ 871537 h 1110643"/>
                  <a:gd name="connsiteX435" fmla="*/ 1677987 w 2138362"/>
                  <a:gd name="connsiteY435" fmla="*/ 866775 h 1110643"/>
                  <a:gd name="connsiteX436" fmla="*/ 1681162 w 2138362"/>
                  <a:gd name="connsiteY436" fmla="*/ 862012 h 1110643"/>
                  <a:gd name="connsiteX437" fmla="*/ 1687512 w 2138362"/>
                  <a:gd name="connsiteY437" fmla="*/ 855662 h 1110643"/>
                  <a:gd name="connsiteX438" fmla="*/ 1695450 w 2138362"/>
                  <a:gd name="connsiteY438" fmla="*/ 844550 h 1110643"/>
                  <a:gd name="connsiteX439" fmla="*/ 1697037 w 2138362"/>
                  <a:gd name="connsiteY439" fmla="*/ 839787 h 1110643"/>
                  <a:gd name="connsiteX440" fmla="*/ 1701800 w 2138362"/>
                  <a:gd name="connsiteY440" fmla="*/ 830262 h 1110643"/>
                  <a:gd name="connsiteX441" fmla="*/ 1703387 w 2138362"/>
                  <a:gd name="connsiteY441" fmla="*/ 768350 h 1110643"/>
                  <a:gd name="connsiteX442" fmla="*/ 1706562 w 2138362"/>
                  <a:gd name="connsiteY442" fmla="*/ 750887 h 1110643"/>
                  <a:gd name="connsiteX443" fmla="*/ 1708150 w 2138362"/>
                  <a:gd name="connsiteY443" fmla="*/ 733425 h 1110643"/>
                  <a:gd name="connsiteX444" fmla="*/ 1709737 w 2138362"/>
                  <a:gd name="connsiteY444" fmla="*/ 720725 h 1110643"/>
                  <a:gd name="connsiteX445" fmla="*/ 1714500 w 2138362"/>
                  <a:gd name="connsiteY445" fmla="*/ 714375 h 1110643"/>
                  <a:gd name="connsiteX446" fmla="*/ 1728787 w 2138362"/>
                  <a:gd name="connsiteY446" fmla="*/ 703262 h 1110643"/>
                  <a:gd name="connsiteX447" fmla="*/ 1739900 w 2138362"/>
                  <a:gd name="connsiteY447" fmla="*/ 692150 h 1110643"/>
                  <a:gd name="connsiteX448" fmla="*/ 1744662 w 2138362"/>
                  <a:gd name="connsiteY448" fmla="*/ 687387 h 1110643"/>
                  <a:gd name="connsiteX449" fmla="*/ 1754187 w 2138362"/>
                  <a:gd name="connsiteY449" fmla="*/ 681037 h 1110643"/>
                  <a:gd name="connsiteX450" fmla="*/ 1771650 w 2138362"/>
                  <a:gd name="connsiteY450" fmla="*/ 669925 h 1110643"/>
                  <a:gd name="connsiteX451" fmla="*/ 1787525 w 2138362"/>
                  <a:gd name="connsiteY451" fmla="*/ 657225 h 1110643"/>
                  <a:gd name="connsiteX452" fmla="*/ 1792287 w 2138362"/>
                  <a:gd name="connsiteY452" fmla="*/ 654050 h 1110643"/>
                  <a:gd name="connsiteX453" fmla="*/ 1793875 w 2138362"/>
                  <a:gd name="connsiteY453" fmla="*/ 649287 h 1110643"/>
                  <a:gd name="connsiteX454" fmla="*/ 1798637 w 2138362"/>
                  <a:gd name="connsiteY454" fmla="*/ 647700 h 1110643"/>
                  <a:gd name="connsiteX455" fmla="*/ 1803400 w 2138362"/>
                  <a:gd name="connsiteY455" fmla="*/ 644525 h 1110643"/>
                  <a:gd name="connsiteX456" fmla="*/ 1809750 w 2138362"/>
                  <a:gd name="connsiteY456" fmla="*/ 638175 h 1110643"/>
                  <a:gd name="connsiteX457" fmla="*/ 1817687 w 2138362"/>
                  <a:gd name="connsiteY457" fmla="*/ 631825 h 1110643"/>
                  <a:gd name="connsiteX458" fmla="*/ 1828800 w 2138362"/>
                  <a:gd name="connsiteY458" fmla="*/ 622300 h 1110643"/>
                  <a:gd name="connsiteX459" fmla="*/ 1831975 w 2138362"/>
                  <a:gd name="connsiteY459" fmla="*/ 615950 h 1110643"/>
                  <a:gd name="connsiteX460" fmla="*/ 1841500 w 2138362"/>
                  <a:gd name="connsiteY460" fmla="*/ 609600 h 1110643"/>
                  <a:gd name="connsiteX461" fmla="*/ 1847850 w 2138362"/>
                  <a:gd name="connsiteY461" fmla="*/ 603250 h 1110643"/>
                  <a:gd name="connsiteX462" fmla="*/ 1849437 w 2138362"/>
                  <a:gd name="connsiteY462" fmla="*/ 598487 h 1110643"/>
                  <a:gd name="connsiteX463" fmla="*/ 1857375 w 2138362"/>
                  <a:gd name="connsiteY463" fmla="*/ 590550 h 1110643"/>
                  <a:gd name="connsiteX464" fmla="*/ 1865312 w 2138362"/>
                  <a:gd name="connsiteY464" fmla="*/ 579437 h 1110643"/>
                  <a:gd name="connsiteX465" fmla="*/ 1871662 w 2138362"/>
                  <a:gd name="connsiteY465" fmla="*/ 569912 h 1110643"/>
                  <a:gd name="connsiteX466" fmla="*/ 1876425 w 2138362"/>
                  <a:gd name="connsiteY466" fmla="*/ 560387 h 1110643"/>
                  <a:gd name="connsiteX467" fmla="*/ 1878012 w 2138362"/>
                  <a:gd name="connsiteY467" fmla="*/ 555625 h 1110643"/>
                  <a:gd name="connsiteX468" fmla="*/ 1881187 w 2138362"/>
                  <a:gd name="connsiteY468" fmla="*/ 550862 h 1110643"/>
                  <a:gd name="connsiteX469" fmla="*/ 1882775 w 2138362"/>
                  <a:gd name="connsiteY469" fmla="*/ 546100 h 1110643"/>
                  <a:gd name="connsiteX470" fmla="*/ 1885950 w 2138362"/>
                  <a:gd name="connsiteY470" fmla="*/ 539750 h 1110643"/>
                  <a:gd name="connsiteX471" fmla="*/ 1882775 w 2138362"/>
                  <a:gd name="connsiteY471" fmla="*/ 506412 h 1110643"/>
                  <a:gd name="connsiteX472" fmla="*/ 1879600 w 2138362"/>
                  <a:gd name="connsiteY472" fmla="*/ 500062 h 1110643"/>
                  <a:gd name="connsiteX473" fmla="*/ 1874837 w 2138362"/>
                  <a:gd name="connsiteY473" fmla="*/ 488950 h 1110643"/>
                  <a:gd name="connsiteX474" fmla="*/ 1870075 w 2138362"/>
                  <a:gd name="connsiteY474" fmla="*/ 487362 h 1110643"/>
                  <a:gd name="connsiteX475" fmla="*/ 1863725 w 2138362"/>
                  <a:gd name="connsiteY475" fmla="*/ 477837 h 1110643"/>
                  <a:gd name="connsiteX476" fmla="*/ 1855787 w 2138362"/>
                  <a:gd name="connsiteY476" fmla="*/ 476250 h 1110643"/>
                  <a:gd name="connsiteX477" fmla="*/ 1849437 w 2138362"/>
                  <a:gd name="connsiteY477" fmla="*/ 473075 h 1110643"/>
                  <a:gd name="connsiteX478" fmla="*/ 1844675 w 2138362"/>
                  <a:gd name="connsiteY478" fmla="*/ 471487 h 1110643"/>
                  <a:gd name="connsiteX479" fmla="*/ 1841500 w 2138362"/>
                  <a:gd name="connsiteY479" fmla="*/ 466725 h 1110643"/>
                  <a:gd name="connsiteX480" fmla="*/ 1828800 w 2138362"/>
                  <a:gd name="connsiteY480" fmla="*/ 461962 h 1110643"/>
                  <a:gd name="connsiteX481" fmla="*/ 1819275 w 2138362"/>
                  <a:gd name="connsiteY481" fmla="*/ 457200 h 1110643"/>
                  <a:gd name="connsiteX482" fmla="*/ 1808162 w 2138362"/>
                  <a:gd name="connsiteY482" fmla="*/ 452437 h 1110643"/>
                  <a:gd name="connsiteX483" fmla="*/ 1795462 w 2138362"/>
                  <a:gd name="connsiteY483" fmla="*/ 447675 h 1110643"/>
                  <a:gd name="connsiteX484" fmla="*/ 1749425 w 2138362"/>
                  <a:gd name="connsiteY484" fmla="*/ 439737 h 1110643"/>
                  <a:gd name="connsiteX485" fmla="*/ 1728787 w 2138362"/>
                  <a:gd name="connsiteY485" fmla="*/ 434975 h 1110643"/>
                  <a:gd name="connsiteX486" fmla="*/ 1673225 w 2138362"/>
                  <a:gd name="connsiteY486" fmla="*/ 434975 h 1110643"/>
                  <a:gd name="connsiteX487" fmla="*/ 1571625 w 2138362"/>
                  <a:gd name="connsiteY487" fmla="*/ 433387 h 1110643"/>
                  <a:gd name="connsiteX488" fmla="*/ 1558925 w 2138362"/>
                  <a:gd name="connsiteY488" fmla="*/ 430212 h 1110643"/>
                  <a:gd name="connsiteX489" fmla="*/ 1524000 w 2138362"/>
                  <a:gd name="connsiteY489" fmla="*/ 434975 h 1110643"/>
                  <a:gd name="connsiteX490" fmla="*/ 1501775 w 2138362"/>
                  <a:gd name="connsiteY490" fmla="*/ 439737 h 1110643"/>
                  <a:gd name="connsiteX491" fmla="*/ 1490662 w 2138362"/>
                  <a:gd name="connsiteY491" fmla="*/ 442912 h 1110643"/>
                  <a:gd name="connsiteX492" fmla="*/ 1470025 w 2138362"/>
                  <a:gd name="connsiteY492" fmla="*/ 449262 h 1110643"/>
                  <a:gd name="connsiteX493" fmla="*/ 1438275 w 2138362"/>
                  <a:gd name="connsiteY493" fmla="*/ 455612 h 1110643"/>
                  <a:gd name="connsiteX494" fmla="*/ 1433512 w 2138362"/>
                  <a:gd name="connsiteY494" fmla="*/ 457200 h 1110643"/>
                  <a:gd name="connsiteX495" fmla="*/ 1425575 w 2138362"/>
                  <a:gd name="connsiteY495" fmla="*/ 460375 h 1110643"/>
                  <a:gd name="connsiteX496" fmla="*/ 1419225 w 2138362"/>
                  <a:gd name="connsiteY496" fmla="*/ 461962 h 1110643"/>
                  <a:gd name="connsiteX497" fmla="*/ 1408112 w 2138362"/>
                  <a:gd name="connsiteY497" fmla="*/ 465137 h 1110643"/>
                  <a:gd name="connsiteX498" fmla="*/ 1403350 w 2138362"/>
                  <a:gd name="connsiteY498" fmla="*/ 466725 h 1110643"/>
                  <a:gd name="connsiteX499" fmla="*/ 1393825 w 2138362"/>
                  <a:gd name="connsiteY499" fmla="*/ 468312 h 1110643"/>
                  <a:gd name="connsiteX500" fmla="*/ 1382712 w 2138362"/>
                  <a:gd name="connsiteY500" fmla="*/ 476250 h 1110643"/>
                  <a:gd name="connsiteX501" fmla="*/ 1379537 w 2138362"/>
                  <a:gd name="connsiteY501" fmla="*/ 481012 h 1110643"/>
                  <a:gd name="connsiteX502" fmla="*/ 1373187 w 2138362"/>
                  <a:gd name="connsiteY502" fmla="*/ 484187 h 1110643"/>
                  <a:gd name="connsiteX503" fmla="*/ 1368425 w 2138362"/>
                  <a:gd name="connsiteY503" fmla="*/ 487362 h 1110643"/>
                  <a:gd name="connsiteX504" fmla="*/ 1366837 w 2138362"/>
                  <a:gd name="connsiteY504" fmla="*/ 492125 h 1110643"/>
                  <a:gd name="connsiteX505" fmla="*/ 1362075 w 2138362"/>
                  <a:gd name="connsiteY505" fmla="*/ 493712 h 1110643"/>
                  <a:gd name="connsiteX506" fmla="*/ 1357312 w 2138362"/>
                  <a:gd name="connsiteY506" fmla="*/ 496887 h 1110643"/>
                  <a:gd name="connsiteX507" fmla="*/ 1352550 w 2138362"/>
                  <a:gd name="connsiteY507" fmla="*/ 498475 h 1110643"/>
                  <a:gd name="connsiteX508" fmla="*/ 1343025 w 2138362"/>
                  <a:gd name="connsiteY508" fmla="*/ 506412 h 1110643"/>
                  <a:gd name="connsiteX509" fmla="*/ 1338262 w 2138362"/>
                  <a:gd name="connsiteY509" fmla="*/ 508000 h 1110643"/>
                  <a:gd name="connsiteX510" fmla="*/ 1330325 w 2138362"/>
                  <a:gd name="connsiteY510" fmla="*/ 515937 h 1110643"/>
                  <a:gd name="connsiteX511" fmla="*/ 1325562 w 2138362"/>
                  <a:gd name="connsiteY511" fmla="*/ 519112 h 1110643"/>
                  <a:gd name="connsiteX512" fmla="*/ 1316037 w 2138362"/>
                  <a:gd name="connsiteY512" fmla="*/ 527050 h 1110643"/>
                  <a:gd name="connsiteX513" fmla="*/ 1311275 w 2138362"/>
                  <a:gd name="connsiteY513" fmla="*/ 530225 h 1110643"/>
                  <a:gd name="connsiteX514" fmla="*/ 1295400 w 2138362"/>
                  <a:gd name="connsiteY514" fmla="*/ 544512 h 1110643"/>
                  <a:gd name="connsiteX515" fmla="*/ 1293812 w 2138362"/>
                  <a:gd name="connsiteY515" fmla="*/ 549275 h 1110643"/>
                  <a:gd name="connsiteX516" fmla="*/ 1284287 w 2138362"/>
                  <a:gd name="connsiteY516" fmla="*/ 557212 h 1110643"/>
                  <a:gd name="connsiteX517" fmla="*/ 1282700 w 2138362"/>
                  <a:gd name="connsiteY517" fmla="*/ 563562 h 1110643"/>
                  <a:gd name="connsiteX518" fmla="*/ 1290637 w 2138362"/>
                  <a:gd name="connsiteY518" fmla="*/ 569912 h 1110643"/>
                  <a:gd name="connsiteX519" fmla="*/ 1301750 w 2138362"/>
                  <a:gd name="connsiteY519" fmla="*/ 576262 h 1110643"/>
                  <a:gd name="connsiteX520" fmla="*/ 1317625 w 2138362"/>
                  <a:gd name="connsiteY520" fmla="*/ 581025 h 1110643"/>
                  <a:gd name="connsiteX521" fmla="*/ 1319212 w 2138362"/>
                  <a:gd name="connsiteY521" fmla="*/ 585787 h 1110643"/>
                  <a:gd name="connsiteX522" fmla="*/ 1322387 w 2138362"/>
                  <a:gd name="connsiteY522" fmla="*/ 590550 h 1110643"/>
                  <a:gd name="connsiteX523" fmla="*/ 1327150 w 2138362"/>
                  <a:gd name="connsiteY523" fmla="*/ 604837 h 1110643"/>
                  <a:gd name="connsiteX524" fmla="*/ 1328737 w 2138362"/>
                  <a:gd name="connsiteY524" fmla="*/ 609600 h 1110643"/>
                  <a:gd name="connsiteX525" fmla="*/ 1325562 w 2138362"/>
                  <a:gd name="connsiteY525" fmla="*/ 620712 h 1110643"/>
                  <a:gd name="connsiteX526" fmla="*/ 1320800 w 2138362"/>
                  <a:gd name="connsiteY526" fmla="*/ 623887 h 1110643"/>
                  <a:gd name="connsiteX527" fmla="*/ 1314450 w 2138362"/>
                  <a:gd name="connsiteY527" fmla="*/ 627062 h 1110643"/>
                  <a:gd name="connsiteX528" fmla="*/ 1309687 w 2138362"/>
                  <a:gd name="connsiteY528" fmla="*/ 628650 h 1110643"/>
                  <a:gd name="connsiteX529" fmla="*/ 1300162 w 2138362"/>
                  <a:gd name="connsiteY529" fmla="*/ 633412 h 1110643"/>
                  <a:gd name="connsiteX530" fmla="*/ 1289050 w 2138362"/>
                  <a:gd name="connsiteY530" fmla="*/ 642937 h 1110643"/>
                  <a:gd name="connsiteX531" fmla="*/ 1279525 w 2138362"/>
                  <a:gd name="connsiteY531" fmla="*/ 647700 h 1110643"/>
                  <a:gd name="connsiteX532" fmla="*/ 1273175 w 2138362"/>
                  <a:gd name="connsiteY532" fmla="*/ 652462 h 1110643"/>
                  <a:gd name="connsiteX533" fmla="*/ 1268412 w 2138362"/>
                  <a:gd name="connsiteY533" fmla="*/ 657225 h 1110643"/>
                  <a:gd name="connsiteX534" fmla="*/ 1263650 w 2138362"/>
                  <a:gd name="connsiteY534" fmla="*/ 658812 h 1110643"/>
                  <a:gd name="connsiteX535" fmla="*/ 1258887 w 2138362"/>
                  <a:gd name="connsiteY535" fmla="*/ 663575 h 1110643"/>
                  <a:gd name="connsiteX536" fmla="*/ 1249362 w 2138362"/>
                  <a:gd name="connsiteY536" fmla="*/ 679450 h 1110643"/>
                  <a:gd name="connsiteX537" fmla="*/ 1250950 w 2138362"/>
                  <a:gd name="connsiteY537" fmla="*/ 688975 h 1110643"/>
                  <a:gd name="connsiteX538" fmla="*/ 1254125 w 2138362"/>
                  <a:gd name="connsiteY538" fmla="*/ 700087 h 1110643"/>
                  <a:gd name="connsiteX539" fmla="*/ 1257300 w 2138362"/>
                  <a:gd name="connsiteY539" fmla="*/ 708025 h 1110643"/>
                  <a:gd name="connsiteX540" fmla="*/ 1262062 w 2138362"/>
                  <a:gd name="connsiteY540" fmla="*/ 717550 h 1110643"/>
                  <a:gd name="connsiteX541" fmla="*/ 1263650 w 2138362"/>
                  <a:gd name="connsiteY541" fmla="*/ 723900 h 1110643"/>
                  <a:gd name="connsiteX542" fmla="*/ 1266825 w 2138362"/>
                  <a:gd name="connsiteY542" fmla="*/ 731837 h 1110643"/>
                  <a:gd name="connsiteX543" fmla="*/ 1271587 w 2138362"/>
                  <a:gd name="connsiteY543" fmla="*/ 742950 h 1110643"/>
                  <a:gd name="connsiteX544" fmla="*/ 1276350 w 2138362"/>
                  <a:gd name="connsiteY544" fmla="*/ 762000 h 1110643"/>
                  <a:gd name="connsiteX545" fmla="*/ 1282700 w 2138362"/>
                  <a:gd name="connsiteY545" fmla="*/ 788987 h 1110643"/>
                  <a:gd name="connsiteX546" fmla="*/ 1287462 w 2138362"/>
                  <a:gd name="connsiteY546" fmla="*/ 804862 h 1110643"/>
                  <a:gd name="connsiteX547" fmla="*/ 1289050 w 2138362"/>
                  <a:gd name="connsiteY547" fmla="*/ 817562 h 1110643"/>
                  <a:gd name="connsiteX548" fmla="*/ 1292225 w 2138362"/>
                  <a:gd name="connsiteY548" fmla="*/ 822325 h 1110643"/>
                  <a:gd name="connsiteX549" fmla="*/ 1295400 w 2138362"/>
                  <a:gd name="connsiteY549" fmla="*/ 835025 h 1110643"/>
                  <a:gd name="connsiteX550" fmla="*/ 1298575 w 2138362"/>
                  <a:gd name="connsiteY550" fmla="*/ 841375 h 1110643"/>
                  <a:gd name="connsiteX551" fmla="*/ 1300162 w 2138362"/>
                  <a:gd name="connsiteY551" fmla="*/ 846137 h 1110643"/>
                  <a:gd name="connsiteX552" fmla="*/ 1303337 w 2138362"/>
                  <a:gd name="connsiteY552" fmla="*/ 857250 h 1110643"/>
                  <a:gd name="connsiteX553" fmla="*/ 1308100 w 2138362"/>
                  <a:gd name="connsiteY553" fmla="*/ 946150 h 1110643"/>
                  <a:gd name="connsiteX554" fmla="*/ 1304925 w 2138362"/>
                  <a:gd name="connsiteY554" fmla="*/ 938212 h 1110643"/>
                  <a:gd name="connsiteX555" fmla="*/ 1300162 w 2138362"/>
                  <a:gd name="connsiteY555" fmla="*/ 928687 h 1110643"/>
                  <a:gd name="connsiteX556" fmla="*/ 1292225 w 2138362"/>
                  <a:gd name="connsiteY556" fmla="*/ 922337 h 1110643"/>
                  <a:gd name="connsiteX557" fmla="*/ 1285875 w 2138362"/>
                  <a:gd name="connsiteY557" fmla="*/ 909637 h 1110643"/>
                  <a:gd name="connsiteX558" fmla="*/ 1279525 w 2138362"/>
                  <a:gd name="connsiteY558" fmla="*/ 903287 h 1110643"/>
                  <a:gd name="connsiteX559" fmla="*/ 1258887 w 2138362"/>
                  <a:gd name="connsiteY559" fmla="*/ 882650 h 1110643"/>
                  <a:gd name="connsiteX560" fmla="*/ 1250950 w 2138362"/>
                  <a:gd name="connsiteY560" fmla="*/ 871537 h 1110643"/>
                  <a:gd name="connsiteX561" fmla="*/ 1246187 w 2138362"/>
                  <a:gd name="connsiteY561" fmla="*/ 865187 h 1110643"/>
                  <a:gd name="connsiteX562" fmla="*/ 1236662 w 2138362"/>
                  <a:gd name="connsiteY562" fmla="*/ 860425 h 1110643"/>
                  <a:gd name="connsiteX563" fmla="*/ 1233487 w 2138362"/>
                  <a:gd name="connsiteY563" fmla="*/ 855662 h 1110643"/>
                  <a:gd name="connsiteX564" fmla="*/ 1227137 w 2138362"/>
                  <a:gd name="connsiteY564" fmla="*/ 852487 h 1110643"/>
                  <a:gd name="connsiteX565" fmla="*/ 1212850 w 2138362"/>
                  <a:gd name="connsiteY565" fmla="*/ 847725 h 1110643"/>
                  <a:gd name="connsiteX566" fmla="*/ 1198562 w 2138362"/>
                  <a:gd name="connsiteY566" fmla="*/ 842962 h 1110643"/>
                  <a:gd name="connsiteX567" fmla="*/ 1187450 w 2138362"/>
                  <a:gd name="connsiteY567" fmla="*/ 835025 h 1110643"/>
                  <a:gd name="connsiteX568" fmla="*/ 1171575 w 2138362"/>
                  <a:gd name="connsiteY568" fmla="*/ 825500 h 1110643"/>
                  <a:gd name="connsiteX569" fmla="*/ 1157287 w 2138362"/>
                  <a:gd name="connsiteY569" fmla="*/ 817562 h 1110643"/>
                  <a:gd name="connsiteX570" fmla="*/ 1146175 w 2138362"/>
                  <a:gd name="connsiteY570" fmla="*/ 809625 h 1110643"/>
                  <a:gd name="connsiteX571" fmla="*/ 1141412 w 2138362"/>
                  <a:gd name="connsiteY571" fmla="*/ 804862 h 1110643"/>
                  <a:gd name="connsiteX572" fmla="*/ 1135062 w 2138362"/>
                  <a:gd name="connsiteY572" fmla="*/ 801687 h 1110643"/>
                  <a:gd name="connsiteX573" fmla="*/ 1125537 w 2138362"/>
                  <a:gd name="connsiteY573" fmla="*/ 795337 h 1110643"/>
                  <a:gd name="connsiteX574" fmla="*/ 1123950 w 2138362"/>
                  <a:gd name="connsiteY574" fmla="*/ 790575 h 1110643"/>
                  <a:gd name="connsiteX575" fmla="*/ 1128712 w 2138362"/>
                  <a:gd name="connsiteY575" fmla="*/ 788987 h 1110643"/>
                  <a:gd name="connsiteX576" fmla="*/ 1144587 w 2138362"/>
                  <a:gd name="connsiteY576" fmla="*/ 785812 h 1110643"/>
                  <a:gd name="connsiteX577" fmla="*/ 1144587 w 2138362"/>
                  <a:gd name="connsiteY577" fmla="*/ 768350 h 1110643"/>
                  <a:gd name="connsiteX578" fmla="*/ 1139825 w 2138362"/>
                  <a:gd name="connsiteY578" fmla="*/ 754062 h 1110643"/>
                  <a:gd name="connsiteX579" fmla="*/ 1135062 w 2138362"/>
                  <a:gd name="connsiteY579" fmla="*/ 749300 h 1110643"/>
                  <a:gd name="connsiteX580" fmla="*/ 1133475 w 2138362"/>
                  <a:gd name="connsiteY580" fmla="*/ 744537 h 1110643"/>
                  <a:gd name="connsiteX581" fmla="*/ 1128712 w 2138362"/>
                  <a:gd name="connsiteY581" fmla="*/ 741362 h 1110643"/>
                  <a:gd name="connsiteX582" fmla="*/ 1119187 w 2138362"/>
                  <a:gd name="connsiteY582" fmla="*/ 735012 h 1110643"/>
                  <a:gd name="connsiteX583" fmla="*/ 1104900 w 2138362"/>
                  <a:gd name="connsiteY583" fmla="*/ 723900 h 1110643"/>
                  <a:gd name="connsiteX584" fmla="*/ 1100137 w 2138362"/>
                  <a:gd name="connsiteY584" fmla="*/ 720725 h 1110643"/>
                  <a:gd name="connsiteX585" fmla="*/ 1095375 w 2138362"/>
                  <a:gd name="connsiteY585" fmla="*/ 719137 h 1110643"/>
                  <a:gd name="connsiteX586" fmla="*/ 1077912 w 2138362"/>
                  <a:gd name="connsiteY586" fmla="*/ 714375 h 1110643"/>
                  <a:gd name="connsiteX587" fmla="*/ 1069975 w 2138362"/>
                  <a:gd name="connsiteY587" fmla="*/ 704850 h 1110643"/>
                  <a:gd name="connsiteX588" fmla="*/ 1062037 w 2138362"/>
                  <a:gd name="connsiteY588" fmla="*/ 695325 h 1110643"/>
                  <a:gd name="connsiteX589" fmla="*/ 1060450 w 2138362"/>
                  <a:gd name="connsiteY589" fmla="*/ 688975 h 1110643"/>
                  <a:gd name="connsiteX590" fmla="*/ 1057275 w 2138362"/>
                  <a:gd name="connsiteY590" fmla="*/ 679450 h 1110643"/>
                  <a:gd name="connsiteX591" fmla="*/ 1052512 w 2138362"/>
                  <a:gd name="connsiteY591" fmla="*/ 660400 h 1110643"/>
                  <a:gd name="connsiteX592" fmla="*/ 1054100 w 2138362"/>
                  <a:gd name="connsiteY592" fmla="*/ 627062 h 1110643"/>
                  <a:gd name="connsiteX593" fmla="*/ 1055687 w 2138362"/>
                  <a:gd name="connsiteY593" fmla="*/ 622300 h 1110643"/>
                  <a:gd name="connsiteX594" fmla="*/ 1060450 w 2138362"/>
                  <a:gd name="connsiteY594" fmla="*/ 620712 h 1110643"/>
                  <a:gd name="connsiteX595" fmla="*/ 1062037 w 2138362"/>
                  <a:gd name="connsiteY595" fmla="*/ 615950 h 1110643"/>
                  <a:gd name="connsiteX596" fmla="*/ 1050925 w 2138362"/>
                  <a:gd name="connsiteY596" fmla="*/ 615950 h 1110643"/>
                  <a:gd name="connsiteX597" fmla="*/ 1044575 w 2138362"/>
                  <a:gd name="connsiteY597" fmla="*/ 619125 h 1110643"/>
                  <a:gd name="connsiteX598" fmla="*/ 1039812 w 2138362"/>
                  <a:gd name="connsiteY598" fmla="*/ 620712 h 1110643"/>
                  <a:gd name="connsiteX599" fmla="*/ 1027112 w 2138362"/>
                  <a:gd name="connsiteY599" fmla="*/ 625475 h 1110643"/>
                  <a:gd name="connsiteX600" fmla="*/ 1023937 w 2138362"/>
                  <a:gd name="connsiteY600" fmla="*/ 630237 h 1110643"/>
                  <a:gd name="connsiteX601" fmla="*/ 1019175 w 2138362"/>
                  <a:gd name="connsiteY601" fmla="*/ 631825 h 1110643"/>
                  <a:gd name="connsiteX602" fmla="*/ 1008062 w 2138362"/>
                  <a:gd name="connsiteY602" fmla="*/ 636587 h 1110643"/>
                  <a:gd name="connsiteX603" fmla="*/ 1000125 w 2138362"/>
                  <a:gd name="connsiteY603" fmla="*/ 646112 h 1110643"/>
                  <a:gd name="connsiteX604" fmla="*/ 1011237 w 2138362"/>
                  <a:gd name="connsiteY604" fmla="*/ 660400 h 1110643"/>
                  <a:gd name="connsiteX605" fmla="*/ 1012825 w 2138362"/>
                  <a:gd name="connsiteY605" fmla="*/ 677862 h 1110643"/>
                  <a:gd name="connsiteX606" fmla="*/ 1014412 w 2138362"/>
                  <a:gd name="connsiteY606" fmla="*/ 690562 h 1110643"/>
                  <a:gd name="connsiteX607" fmla="*/ 1012825 w 2138362"/>
                  <a:gd name="connsiteY607" fmla="*/ 703262 h 1110643"/>
                  <a:gd name="connsiteX608" fmla="*/ 998537 w 2138362"/>
                  <a:gd name="connsiteY608" fmla="*/ 701675 h 1110643"/>
                  <a:gd name="connsiteX609" fmla="*/ 984250 w 2138362"/>
                  <a:gd name="connsiteY609" fmla="*/ 696912 h 1110643"/>
                  <a:gd name="connsiteX610" fmla="*/ 977900 w 2138362"/>
                  <a:gd name="connsiteY610" fmla="*/ 695325 h 1110643"/>
                  <a:gd name="connsiteX611" fmla="*/ 973137 w 2138362"/>
                  <a:gd name="connsiteY611" fmla="*/ 692150 h 1110643"/>
                  <a:gd name="connsiteX612" fmla="*/ 968375 w 2138362"/>
                  <a:gd name="connsiteY612" fmla="*/ 690562 h 1110643"/>
                  <a:gd name="connsiteX613" fmla="*/ 957262 w 2138362"/>
                  <a:gd name="connsiteY613" fmla="*/ 681037 h 1110643"/>
                  <a:gd name="connsiteX614" fmla="*/ 958850 w 2138362"/>
                  <a:gd name="connsiteY614" fmla="*/ 665162 h 1110643"/>
                  <a:gd name="connsiteX615" fmla="*/ 960437 w 2138362"/>
                  <a:gd name="connsiteY615" fmla="*/ 658812 h 1110643"/>
                  <a:gd name="connsiteX616" fmla="*/ 971550 w 2138362"/>
                  <a:gd name="connsiteY616" fmla="*/ 642937 h 1110643"/>
                  <a:gd name="connsiteX617" fmla="*/ 966787 w 2138362"/>
                  <a:gd name="connsiteY617" fmla="*/ 641350 h 1110643"/>
                  <a:gd name="connsiteX618" fmla="*/ 957262 w 2138362"/>
                  <a:gd name="connsiteY618" fmla="*/ 633412 h 1110643"/>
                  <a:gd name="connsiteX619" fmla="*/ 936625 w 2138362"/>
                  <a:gd name="connsiteY619" fmla="*/ 625475 h 1110643"/>
                  <a:gd name="connsiteX620" fmla="*/ 862012 w 2138362"/>
                  <a:gd name="connsiteY620" fmla="*/ 628650 h 1110643"/>
                  <a:gd name="connsiteX621" fmla="*/ 852487 w 2138362"/>
                  <a:gd name="connsiteY621" fmla="*/ 635000 h 1110643"/>
                  <a:gd name="connsiteX622" fmla="*/ 854075 w 2138362"/>
                  <a:gd name="connsiteY622" fmla="*/ 649287 h 1110643"/>
                  <a:gd name="connsiteX623" fmla="*/ 860425 w 2138362"/>
                  <a:gd name="connsiteY623" fmla="*/ 644525 h 1110643"/>
                  <a:gd name="connsiteX624" fmla="*/ 865187 w 2138362"/>
                  <a:gd name="connsiteY624" fmla="*/ 646112 h 1110643"/>
                  <a:gd name="connsiteX625" fmla="*/ 860425 w 2138362"/>
                  <a:gd name="connsiteY625" fmla="*/ 658812 h 1110643"/>
                  <a:gd name="connsiteX626" fmla="*/ 855662 w 2138362"/>
                  <a:gd name="connsiteY626" fmla="*/ 661987 h 1110643"/>
                  <a:gd name="connsiteX627" fmla="*/ 847725 w 2138362"/>
                  <a:gd name="connsiteY627" fmla="*/ 660400 h 1110643"/>
                  <a:gd name="connsiteX628" fmla="*/ 835025 w 2138362"/>
                  <a:gd name="connsiteY628" fmla="*/ 657225 h 1110643"/>
                  <a:gd name="connsiteX629" fmla="*/ 809625 w 2138362"/>
                  <a:gd name="connsiteY629" fmla="*/ 652462 h 1110643"/>
                  <a:gd name="connsiteX630" fmla="*/ 795337 w 2138362"/>
                  <a:gd name="connsiteY630" fmla="*/ 647700 h 1110643"/>
                  <a:gd name="connsiteX631" fmla="*/ 785812 w 2138362"/>
                  <a:gd name="connsiteY631" fmla="*/ 641350 h 1110643"/>
                  <a:gd name="connsiteX632" fmla="*/ 774700 w 2138362"/>
                  <a:gd name="connsiteY632" fmla="*/ 633412 h 1110643"/>
                  <a:gd name="connsiteX633" fmla="*/ 769937 w 2138362"/>
                  <a:gd name="connsiteY633" fmla="*/ 631825 h 1110643"/>
                  <a:gd name="connsiteX634" fmla="*/ 763587 w 2138362"/>
                  <a:gd name="connsiteY634" fmla="*/ 627062 h 1110643"/>
                  <a:gd name="connsiteX635" fmla="*/ 758825 w 2138362"/>
                  <a:gd name="connsiteY635" fmla="*/ 622300 h 1110643"/>
                  <a:gd name="connsiteX636" fmla="*/ 754062 w 2138362"/>
                  <a:gd name="connsiteY636" fmla="*/ 620712 h 1110643"/>
                  <a:gd name="connsiteX637" fmla="*/ 747712 w 2138362"/>
                  <a:gd name="connsiteY637" fmla="*/ 617537 h 1110643"/>
                  <a:gd name="connsiteX638" fmla="*/ 742950 w 2138362"/>
                  <a:gd name="connsiteY638" fmla="*/ 612775 h 1110643"/>
                  <a:gd name="connsiteX639" fmla="*/ 735012 w 2138362"/>
                  <a:gd name="connsiteY639" fmla="*/ 608012 h 1110643"/>
                  <a:gd name="connsiteX640" fmla="*/ 730250 w 2138362"/>
                  <a:gd name="connsiteY640" fmla="*/ 603250 h 1110643"/>
                  <a:gd name="connsiteX641" fmla="*/ 725487 w 2138362"/>
                  <a:gd name="connsiteY641" fmla="*/ 600075 h 1110643"/>
                  <a:gd name="connsiteX642" fmla="*/ 719137 w 2138362"/>
                  <a:gd name="connsiteY642" fmla="*/ 595312 h 1110643"/>
                  <a:gd name="connsiteX643" fmla="*/ 714375 w 2138362"/>
                  <a:gd name="connsiteY643" fmla="*/ 592137 h 1110643"/>
                  <a:gd name="connsiteX644" fmla="*/ 703262 w 2138362"/>
                  <a:gd name="connsiteY644" fmla="*/ 581025 h 1110643"/>
                  <a:gd name="connsiteX645" fmla="*/ 698500 w 2138362"/>
                  <a:gd name="connsiteY645" fmla="*/ 576262 h 1110643"/>
                  <a:gd name="connsiteX646" fmla="*/ 692150 w 2138362"/>
                  <a:gd name="connsiteY646" fmla="*/ 573087 h 1110643"/>
                  <a:gd name="connsiteX647" fmla="*/ 681037 w 2138362"/>
                  <a:gd name="connsiteY647" fmla="*/ 565150 h 1110643"/>
                  <a:gd name="connsiteX648" fmla="*/ 676275 w 2138362"/>
                  <a:gd name="connsiteY648" fmla="*/ 560387 h 1110643"/>
                  <a:gd name="connsiteX649" fmla="*/ 665162 w 2138362"/>
                  <a:gd name="connsiteY649" fmla="*/ 554037 h 1110643"/>
                  <a:gd name="connsiteX650" fmla="*/ 660400 w 2138362"/>
                  <a:gd name="connsiteY650" fmla="*/ 552450 h 1110643"/>
                  <a:gd name="connsiteX651" fmla="*/ 655637 w 2138362"/>
                  <a:gd name="connsiteY651" fmla="*/ 549275 h 1110643"/>
                  <a:gd name="connsiteX652" fmla="*/ 631825 w 2138362"/>
                  <a:gd name="connsiteY652" fmla="*/ 542925 h 1110643"/>
                  <a:gd name="connsiteX653" fmla="*/ 609600 w 2138362"/>
                  <a:gd name="connsiteY653" fmla="*/ 547687 h 1110643"/>
                  <a:gd name="connsiteX654" fmla="*/ 595312 w 2138362"/>
                  <a:gd name="connsiteY654" fmla="*/ 550862 h 1110643"/>
                  <a:gd name="connsiteX655" fmla="*/ 555625 w 2138362"/>
                  <a:gd name="connsiteY655" fmla="*/ 557212 h 1110643"/>
                  <a:gd name="connsiteX656" fmla="*/ 544512 w 2138362"/>
                  <a:gd name="connsiteY656" fmla="*/ 560387 h 1110643"/>
                  <a:gd name="connsiteX657" fmla="*/ 539750 w 2138362"/>
                  <a:gd name="connsiteY657" fmla="*/ 561975 h 1110643"/>
                  <a:gd name="connsiteX658" fmla="*/ 534987 w 2138362"/>
                  <a:gd name="connsiteY658" fmla="*/ 565150 h 1110643"/>
                  <a:gd name="connsiteX659" fmla="*/ 525462 w 2138362"/>
                  <a:gd name="connsiteY659" fmla="*/ 566737 h 1110643"/>
                  <a:gd name="connsiteX660" fmla="*/ 482600 w 2138362"/>
                  <a:gd name="connsiteY660" fmla="*/ 563562 h 1110643"/>
                  <a:gd name="connsiteX661" fmla="*/ 460375 w 2138362"/>
                  <a:gd name="connsiteY661" fmla="*/ 558800 h 1110643"/>
                  <a:gd name="connsiteX662" fmla="*/ 450850 w 2138362"/>
                  <a:gd name="connsiteY662" fmla="*/ 565150 h 1110643"/>
                  <a:gd name="connsiteX663" fmla="*/ 447675 w 2138362"/>
                  <a:gd name="connsiteY663" fmla="*/ 569912 h 1110643"/>
                  <a:gd name="connsiteX664" fmla="*/ 436562 w 2138362"/>
                  <a:gd name="connsiteY664" fmla="*/ 577850 h 1110643"/>
                  <a:gd name="connsiteX665" fmla="*/ 430212 w 2138362"/>
                  <a:gd name="connsiteY665" fmla="*/ 582612 h 1110643"/>
                  <a:gd name="connsiteX666" fmla="*/ 419100 w 2138362"/>
                  <a:gd name="connsiteY666" fmla="*/ 592137 h 1110643"/>
                  <a:gd name="connsiteX667" fmla="*/ 414337 w 2138362"/>
                  <a:gd name="connsiteY667" fmla="*/ 596900 h 1110643"/>
                  <a:gd name="connsiteX668" fmla="*/ 400050 w 2138362"/>
                  <a:gd name="connsiteY668" fmla="*/ 601662 h 1110643"/>
                  <a:gd name="connsiteX669" fmla="*/ 395287 w 2138362"/>
                  <a:gd name="connsiteY669" fmla="*/ 604837 h 1110643"/>
                  <a:gd name="connsiteX670" fmla="*/ 387350 w 2138362"/>
                  <a:gd name="connsiteY670" fmla="*/ 614362 h 1110643"/>
                  <a:gd name="connsiteX671" fmla="*/ 384175 w 2138362"/>
                  <a:gd name="connsiteY671" fmla="*/ 620712 h 1110643"/>
                  <a:gd name="connsiteX672" fmla="*/ 385762 w 2138362"/>
                  <a:gd name="connsiteY672" fmla="*/ 636587 h 1110643"/>
                  <a:gd name="connsiteX673" fmla="*/ 388937 w 2138362"/>
                  <a:gd name="connsiteY673" fmla="*/ 641350 h 1110643"/>
                  <a:gd name="connsiteX674" fmla="*/ 385762 w 2138362"/>
                  <a:gd name="connsiteY674" fmla="*/ 657225 h 1110643"/>
                  <a:gd name="connsiteX675" fmla="*/ 381000 w 2138362"/>
                  <a:gd name="connsiteY675" fmla="*/ 668337 h 1110643"/>
                  <a:gd name="connsiteX676" fmla="*/ 339725 w 2138362"/>
                  <a:gd name="connsiteY676" fmla="*/ 669925 h 1110643"/>
                  <a:gd name="connsiteX677" fmla="*/ 325437 w 2138362"/>
                  <a:gd name="connsiteY677" fmla="*/ 677862 h 1110643"/>
                  <a:gd name="connsiteX678" fmla="*/ 320675 w 2138362"/>
                  <a:gd name="connsiteY678" fmla="*/ 682625 h 1110643"/>
                  <a:gd name="connsiteX679" fmla="*/ 315912 w 2138362"/>
                  <a:gd name="connsiteY679" fmla="*/ 684212 h 1110643"/>
                  <a:gd name="connsiteX680" fmla="*/ 309562 w 2138362"/>
                  <a:gd name="connsiteY680" fmla="*/ 688975 h 1110643"/>
                  <a:gd name="connsiteX681" fmla="*/ 307975 w 2138362"/>
                  <a:gd name="connsiteY681" fmla="*/ 693737 h 1110643"/>
                  <a:gd name="connsiteX682" fmla="*/ 298450 w 2138362"/>
                  <a:gd name="connsiteY682" fmla="*/ 700087 h 1110643"/>
                  <a:gd name="connsiteX683" fmla="*/ 293687 w 2138362"/>
                  <a:gd name="connsiteY683" fmla="*/ 703262 h 1110643"/>
                  <a:gd name="connsiteX684" fmla="*/ 284162 w 2138362"/>
                  <a:gd name="connsiteY684" fmla="*/ 708025 h 1110643"/>
                  <a:gd name="connsiteX685" fmla="*/ 274637 w 2138362"/>
                  <a:gd name="connsiteY685" fmla="*/ 714375 h 1110643"/>
                  <a:gd name="connsiteX686" fmla="*/ 263525 w 2138362"/>
                  <a:gd name="connsiteY686" fmla="*/ 720725 h 1110643"/>
                  <a:gd name="connsiteX687" fmla="*/ 258762 w 2138362"/>
                  <a:gd name="connsiteY687" fmla="*/ 723900 h 1110643"/>
                  <a:gd name="connsiteX688" fmla="*/ 241300 w 2138362"/>
                  <a:gd name="connsiteY688" fmla="*/ 727075 h 1110643"/>
                  <a:gd name="connsiteX689" fmla="*/ 227012 w 2138362"/>
                  <a:gd name="connsiteY689" fmla="*/ 731837 h 1110643"/>
                  <a:gd name="connsiteX690" fmla="*/ 217487 w 2138362"/>
                  <a:gd name="connsiteY690" fmla="*/ 735012 h 1110643"/>
                  <a:gd name="connsiteX691" fmla="*/ 207962 w 2138362"/>
                  <a:gd name="connsiteY691" fmla="*/ 736600 h 1110643"/>
                  <a:gd name="connsiteX692" fmla="*/ 196850 w 2138362"/>
                  <a:gd name="connsiteY692" fmla="*/ 741362 h 1110643"/>
                  <a:gd name="connsiteX693" fmla="*/ 188912 w 2138362"/>
                  <a:gd name="connsiteY693" fmla="*/ 744537 h 1110643"/>
                  <a:gd name="connsiteX694" fmla="*/ 182562 w 2138362"/>
                  <a:gd name="connsiteY694" fmla="*/ 746125 h 1110643"/>
                  <a:gd name="connsiteX695" fmla="*/ 177800 w 2138362"/>
                  <a:gd name="connsiteY695" fmla="*/ 749300 h 1110643"/>
                  <a:gd name="connsiteX696" fmla="*/ 173037 w 2138362"/>
                  <a:gd name="connsiteY696" fmla="*/ 750887 h 1110643"/>
                  <a:gd name="connsiteX697" fmla="*/ 166687 w 2138362"/>
                  <a:gd name="connsiteY697" fmla="*/ 755650 h 1110643"/>
                  <a:gd name="connsiteX698" fmla="*/ 155575 w 2138362"/>
                  <a:gd name="connsiteY698" fmla="*/ 757237 h 1110643"/>
                  <a:gd name="connsiteX699" fmla="*/ 134937 w 2138362"/>
                  <a:gd name="connsiteY699" fmla="*/ 763587 h 1110643"/>
                  <a:gd name="connsiteX700" fmla="*/ 104775 w 2138362"/>
                  <a:gd name="connsiteY700" fmla="*/ 765175 h 1110643"/>
                  <a:gd name="connsiteX701" fmla="*/ 88900 w 2138362"/>
                  <a:gd name="connsiteY701" fmla="*/ 766762 h 1110643"/>
                  <a:gd name="connsiteX702" fmla="*/ 73025 w 2138362"/>
                  <a:gd name="connsiteY702" fmla="*/ 771525 h 1110643"/>
                  <a:gd name="connsiteX703" fmla="*/ 68262 w 2138362"/>
                  <a:gd name="connsiteY703" fmla="*/ 774700 h 1110643"/>
                  <a:gd name="connsiteX704" fmla="*/ 53975 w 2138362"/>
                  <a:gd name="connsiteY704" fmla="*/ 779462 h 1110643"/>
                  <a:gd name="connsiteX705" fmla="*/ 42862 w 2138362"/>
                  <a:gd name="connsiteY705" fmla="*/ 781050 h 1110643"/>
                  <a:gd name="connsiteX706" fmla="*/ 34925 w 2138362"/>
                  <a:gd name="connsiteY706" fmla="*/ 782637 h 1110643"/>
                  <a:gd name="connsiteX707" fmla="*/ 12700 w 2138362"/>
                  <a:gd name="connsiteY707" fmla="*/ 785812 h 1110643"/>
                  <a:gd name="connsiteX708" fmla="*/ 9525 w 2138362"/>
                  <a:gd name="connsiteY708"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079625 w 2138362"/>
                  <a:gd name="connsiteY249" fmla="*/ 384175 h 1110643"/>
                  <a:gd name="connsiteX250" fmla="*/ 2094230 w 2138362"/>
                  <a:gd name="connsiteY250" fmla="*/ 404178 h 1110643"/>
                  <a:gd name="connsiteX251" fmla="*/ 2075180 w 2138362"/>
                  <a:gd name="connsiteY251" fmla="*/ 431482 h 1110643"/>
                  <a:gd name="connsiteX252" fmla="*/ 2049462 w 2138362"/>
                  <a:gd name="connsiteY252" fmla="*/ 453072 h 1110643"/>
                  <a:gd name="connsiteX253" fmla="*/ 2050097 w 2138362"/>
                  <a:gd name="connsiteY253" fmla="*/ 468629 h 1110643"/>
                  <a:gd name="connsiteX254" fmla="*/ 2037398 w 2138362"/>
                  <a:gd name="connsiteY254" fmla="*/ 485457 h 1110643"/>
                  <a:gd name="connsiteX255" fmla="*/ 2020887 w 2138362"/>
                  <a:gd name="connsiteY255" fmla="*/ 471487 h 1110643"/>
                  <a:gd name="connsiteX256" fmla="*/ 2014537 w 2138362"/>
                  <a:gd name="connsiteY256" fmla="*/ 479425 h 1110643"/>
                  <a:gd name="connsiteX257" fmla="*/ 2011362 w 2138362"/>
                  <a:gd name="connsiteY257" fmla="*/ 485775 h 1110643"/>
                  <a:gd name="connsiteX258" fmla="*/ 2005012 w 2138362"/>
                  <a:gd name="connsiteY258" fmla="*/ 496887 h 1110643"/>
                  <a:gd name="connsiteX259" fmla="*/ 1997075 w 2138362"/>
                  <a:gd name="connsiteY259" fmla="*/ 503237 h 1110643"/>
                  <a:gd name="connsiteX260" fmla="*/ 1990725 w 2138362"/>
                  <a:gd name="connsiteY260" fmla="*/ 517525 h 1110643"/>
                  <a:gd name="connsiteX261" fmla="*/ 1989137 w 2138362"/>
                  <a:gd name="connsiteY261" fmla="*/ 522287 h 1110643"/>
                  <a:gd name="connsiteX262" fmla="*/ 1981200 w 2138362"/>
                  <a:gd name="connsiteY262" fmla="*/ 531812 h 1110643"/>
                  <a:gd name="connsiteX263" fmla="*/ 1979612 w 2138362"/>
                  <a:gd name="connsiteY263" fmla="*/ 536575 h 1110643"/>
                  <a:gd name="connsiteX264" fmla="*/ 1971675 w 2138362"/>
                  <a:gd name="connsiteY264" fmla="*/ 546100 h 1110643"/>
                  <a:gd name="connsiteX265" fmla="*/ 1970087 w 2138362"/>
                  <a:gd name="connsiteY265" fmla="*/ 550862 h 1110643"/>
                  <a:gd name="connsiteX266" fmla="*/ 1966912 w 2138362"/>
                  <a:gd name="connsiteY266" fmla="*/ 555625 h 1110643"/>
                  <a:gd name="connsiteX267" fmla="*/ 1962150 w 2138362"/>
                  <a:gd name="connsiteY267" fmla="*/ 566737 h 1110643"/>
                  <a:gd name="connsiteX268" fmla="*/ 1955800 w 2138362"/>
                  <a:gd name="connsiteY268" fmla="*/ 574675 h 1110643"/>
                  <a:gd name="connsiteX269" fmla="*/ 1944687 w 2138362"/>
                  <a:gd name="connsiteY269" fmla="*/ 588962 h 1110643"/>
                  <a:gd name="connsiteX270" fmla="*/ 1938337 w 2138362"/>
                  <a:gd name="connsiteY270" fmla="*/ 598487 h 1110643"/>
                  <a:gd name="connsiteX271" fmla="*/ 1936750 w 2138362"/>
                  <a:gd name="connsiteY271" fmla="*/ 603250 h 1110643"/>
                  <a:gd name="connsiteX272" fmla="*/ 1928812 w 2138362"/>
                  <a:gd name="connsiteY272" fmla="*/ 612775 h 1110643"/>
                  <a:gd name="connsiteX273" fmla="*/ 1922462 w 2138362"/>
                  <a:gd name="connsiteY273" fmla="*/ 627062 h 1110643"/>
                  <a:gd name="connsiteX274" fmla="*/ 1917700 w 2138362"/>
                  <a:gd name="connsiteY274" fmla="*/ 623887 h 1110643"/>
                  <a:gd name="connsiteX275" fmla="*/ 1916112 w 2138362"/>
                  <a:gd name="connsiteY275" fmla="*/ 619125 h 1110643"/>
                  <a:gd name="connsiteX276" fmla="*/ 1920875 w 2138362"/>
                  <a:gd name="connsiteY276" fmla="*/ 623887 h 1110643"/>
                  <a:gd name="connsiteX277" fmla="*/ 1922462 w 2138362"/>
                  <a:gd name="connsiteY277" fmla="*/ 628650 h 1110643"/>
                  <a:gd name="connsiteX278" fmla="*/ 1925637 w 2138362"/>
                  <a:gd name="connsiteY278" fmla="*/ 636587 h 1110643"/>
                  <a:gd name="connsiteX279" fmla="*/ 1924050 w 2138362"/>
                  <a:gd name="connsiteY279" fmla="*/ 660400 h 1110643"/>
                  <a:gd name="connsiteX280" fmla="*/ 1919287 w 2138362"/>
                  <a:gd name="connsiteY280" fmla="*/ 685800 h 1110643"/>
                  <a:gd name="connsiteX281" fmla="*/ 1916112 w 2138362"/>
                  <a:gd name="connsiteY281" fmla="*/ 700087 h 1110643"/>
                  <a:gd name="connsiteX282" fmla="*/ 1903412 w 2138362"/>
                  <a:gd name="connsiteY282" fmla="*/ 711200 h 1110643"/>
                  <a:gd name="connsiteX283" fmla="*/ 1897062 w 2138362"/>
                  <a:gd name="connsiteY283" fmla="*/ 712787 h 1110643"/>
                  <a:gd name="connsiteX284" fmla="*/ 1887537 w 2138362"/>
                  <a:gd name="connsiteY284" fmla="*/ 720725 h 1110643"/>
                  <a:gd name="connsiteX285" fmla="*/ 1881187 w 2138362"/>
                  <a:gd name="connsiteY285" fmla="*/ 723900 h 1110643"/>
                  <a:gd name="connsiteX286" fmla="*/ 1876425 w 2138362"/>
                  <a:gd name="connsiteY286" fmla="*/ 728662 h 1110643"/>
                  <a:gd name="connsiteX287" fmla="*/ 1865312 w 2138362"/>
                  <a:gd name="connsiteY287" fmla="*/ 733425 h 1110643"/>
                  <a:gd name="connsiteX288" fmla="*/ 1855787 w 2138362"/>
                  <a:gd name="connsiteY288" fmla="*/ 738187 h 1110643"/>
                  <a:gd name="connsiteX289" fmla="*/ 1844675 w 2138362"/>
                  <a:gd name="connsiteY289" fmla="*/ 741362 h 1110643"/>
                  <a:gd name="connsiteX290" fmla="*/ 1835150 w 2138362"/>
                  <a:gd name="connsiteY290" fmla="*/ 744537 h 1110643"/>
                  <a:gd name="connsiteX291" fmla="*/ 1828800 w 2138362"/>
                  <a:gd name="connsiteY291" fmla="*/ 754062 h 1110643"/>
                  <a:gd name="connsiteX292" fmla="*/ 1827212 w 2138362"/>
                  <a:gd name="connsiteY292" fmla="*/ 760412 h 1110643"/>
                  <a:gd name="connsiteX293" fmla="*/ 1824037 w 2138362"/>
                  <a:gd name="connsiteY293" fmla="*/ 765175 h 1110643"/>
                  <a:gd name="connsiteX294" fmla="*/ 1825625 w 2138362"/>
                  <a:gd name="connsiteY294" fmla="*/ 804862 h 1110643"/>
                  <a:gd name="connsiteX295" fmla="*/ 1827212 w 2138362"/>
                  <a:gd name="connsiteY295" fmla="*/ 811212 h 1110643"/>
                  <a:gd name="connsiteX296" fmla="*/ 1831975 w 2138362"/>
                  <a:gd name="connsiteY296" fmla="*/ 815975 h 1110643"/>
                  <a:gd name="connsiteX297" fmla="*/ 1836737 w 2138362"/>
                  <a:gd name="connsiteY297" fmla="*/ 825500 h 1110643"/>
                  <a:gd name="connsiteX298" fmla="*/ 1841500 w 2138362"/>
                  <a:gd name="connsiteY298" fmla="*/ 830262 h 1110643"/>
                  <a:gd name="connsiteX299" fmla="*/ 1846262 w 2138362"/>
                  <a:gd name="connsiteY299" fmla="*/ 836612 h 1110643"/>
                  <a:gd name="connsiteX300" fmla="*/ 1851025 w 2138362"/>
                  <a:gd name="connsiteY300" fmla="*/ 839787 h 1110643"/>
                  <a:gd name="connsiteX301" fmla="*/ 1860550 w 2138362"/>
                  <a:gd name="connsiteY301" fmla="*/ 847725 h 1110643"/>
                  <a:gd name="connsiteX302" fmla="*/ 1866900 w 2138362"/>
                  <a:gd name="connsiteY302" fmla="*/ 858837 h 1110643"/>
                  <a:gd name="connsiteX303" fmla="*/ 1868487 w 2138362"/>
                  <a:gd name="connsiteY303" fmla="*/ 863600 h 1110643"/>
                  <a:gd name="connsiteX304" fmla="*/ 1876425 w 2138362"/>
                  <a:gd name="connsiteY304" fmla="*/ 873125 h 1110643"/>
                  <a:gd name="connsiteX305" fmla="*/ 1887537 w 2138362"/>
                  <a:gd name="connsiteY305" fmla="*/ 887412 h 1110643"/>
                  <a:gd name="connsiteX306" fmla="*/ 1901825 w 2138362"/>
                  <a:gd name="connsiteY306" fmla="*/ 898525 h 1110643"/>
                  <a:gd name="connsiteX307" fmla="*/ 1906587 w 2138362"/>
                  <a:gd name="connsiteY307" fmla="*/ 900112 h 1110643"/>
                  <a:gd name="connsiteX308" fmla="*/ 1911350 w 2138362"/>
                  <a:gd name="connsiteY308" fmla="*/ 904875 h 1110643"/>
                  <a:gd name="connsiteX309" fmla="*/ 1914525 w 2138362"/>
                  <a:gd name="connsiteY309" fmla="*/ 909637 h 1110643"/>
                  <a:gd name="connsiteX310" fmla="*/ 1922462 w 2138362"/>
                  <a:gd name="connsiteY310" fmla="*/ 912812 h 1110643"/>
                  <a:gd name="connsiteX311" fmla="*/ 1931987 w 2138362"/>
                  <a:gd name="connsiteY311" fmla="*/ 915987 h 1110643"/>
                  <a:gd name="connsiteX312" fmla="*/ 1943100 w 2138362"/>
                  <a:gd name="connsiteY312" fmla="*/ 920750 h 1110643"/>
                  <a:gd name="connsiteX313" fmla="*/ 1951037 w 2138362"/>
                  <a:gd name="connsiteY313" fmla="*/ 925512 h 1110643"/>
                  <a:gd name="connsiteX314" fmla="*/ 1957387 w 2138362"/>
                  <a:gd name="connsiteY314" fmla="*/ 928687 h 1110643"/>
                  <a:gd name="connsiteX315" fmla="*/ 1968500 w 2138362"/>
                  <a:gd name="connsiteY315" fmla="*/ 935037 h 1110643"/>
                  <a:gd name="connsiteX316" fmla="*/ 1993900 w 2138362"/>
                  <a:gd name="connsiteY316" fmla="*/ 942975 h 1110643"/>
                  <a:gd name="connsiteX317" fmla="*/ 1998662 w 2138362"/>
                  <a:gd name="connsiteY317" fmla="*/ 946150 h 1110643"/>
                  <a:gd name="connsiteX318" fmla="*/ 2014537 w 2138362"/>
                  <a:gd name="connsiteY318" fmla="*/ 952500 h 1110643"/>
                  <a:gd name="connsiteX319" fmla="*/ 2024062 w 2138362"/>
                  <a:gd name="connsiteY319" fmla="*/ 958850 h 1110643"/>
                  <a:gd name="connsiteX320" fmla="*/ 2032000 w 2138362"/>
                  <a:gd name="connsiteY320" fmla="*/ 973137 h 1110643"/>
                  <a:gd name="connsiteX321" fmla="*/ 2036762 w 2138362"/>
                  <a:gd name="connsiteY321" fmla="*/ 974725 h 1110643"/>
                  <a:gd name="connsiteX322" fmla="*/ 2051050 w 2138362"/>
                  <a:gd name="connsiteY322" fmla="*/ 985837 h 1110643"/>
                  <a:gd name="connsiteX323" fmla="*/ 2049462 w 2138362"/>
                  <a:gd name="connsiteY323" fmla="*/ 990600 h 1110643"/>
                  <a:gd name="connsiteX324" fmla="*/ 2046287 w 2138362"/>
                  <a:gd name="connsiteY324" fmla="*/ 995362 h 1110643"/>
                  <a:gd name="connsiteX325" fmla="*/ 2039937 w 2138362"/>
                  <a:gd name="connsiteY325" fmla="*/ 1006475 h 1110643"/>
                  <a:gd name="connsiteX326" fmla="*/ 2038350 w 2138362"/>
                  <a:gd name="connsiteY326" fmla="*/ 1014412 h 1110643"/>
                  <a:gd name="connsiteX327" fmla="*/ 2028825 w 2138362"/>
                  <a:gd name="connsiteY327" fmla="*/ 1020762 h 1110643"/>
                  <a:gd name="connsiteX328" fmla="*/ 2024062 w 2138362"/>
                  <a:gd name="connsiteY328" fmla="*/ 1025525 h 1110643"/>
                  <a:gd name="connsiteX329" fmla="*/ 2019300 w 2138362"/>
                  <a:gd name="connsiteY329" fmla="*/ 1028700 h 1110643"/>
                  <a:gd name="connsiteX330" fmla="*/ 2009775 w 2138362"/>
                  <a:gd name="connsiteY330" fmla="*/ 1039812 h 1110643"/>
                  <a:gd name="connsiteX331" fmla="*/ 2005012 w 2138362"/>
                  <a:gd name="connsiteY331" fmla="*/ 1041400 h 1110643"/>
                  <a:gd name="connsiteX332" fmla="*/ 1995487 w 2138362"/>
                  <a:gd name="connsiteY332" fmla="*/ 1050925 h 1110643"/>
                  <a:gd name="connsiteX333" fmla="*/ 1990725 w 2138362"/>
                  <a:gd name="connsiteY333" fmla="*/ 1054100 h 1110643"/>
                  <a:gd name="connsiteX334" fmla="*/ 1987550 w 2138362"/>
                  <a:gd name="connsiteY334" fmla="*/ 1058862 h 1110643"/>
                  <a:gd name="connsiteX335" fmla="*/ 1974850 w 2138362"/>
                  <a:gd name="connsiteY335" fmla="*/ 1069975 h 1110643"/>
                  <a:gd name="connsiteX336" fmla="*/ 1958975 w 2138362"/>
                  <a:gd name="connsiteY336" fmla="*/ 1082675 h 1110643"/>
                  <a:gd name="connsiteX337" fmla="*/ 1954212 w 2138362"/>
                  <a:gd name="connsiteY337" fmla="*/ 1087437 h 1110643"/>
                  <a:gd name="connsiteX338" fmla="*/ 1943100 w 2138362"/>
                  <a:gd name="connsiteY338" fmla="*/ 1092200 h 1110643"/>
                  <a:gd name="connsiteX339" fmla="*/ 1931987 w 2138362"/>
                  <a:gd name="connsiteY339" fmla="*/ 1098550 h 1110643"/>
                  <a:gd name="connsiteX340" fmla="*/ 1927225 w 2138362"/>
                  <a:gd name="connsiteY340" fmla="*/ 1101725 h 1110643"/>
                  <a:gd name="connsiteX341" fmla="*/ 1922462 w 2138362"/>
                  <a:gd name="connsiteY341" fmla="*/ 1103312 h 1110643"/>
                  <a:gd name="connsiteX342" fmla="*/ 1900237 w 2138362"/>
                  <a:gd name="connsiteY342" fmla="*/ 1106487 h 1110643"/>
                  <a:gd name="connsiteX343" fmla="*/ 1878012 w 2138362"/>
                  <a:gd name="connsiteY343" fmla="*/ 1108075 h 1110643"/>
                  <a:gd name="connsiteX344" fmla="*/ 1866900 w 2138362"/>
                  <a:gd name="connsiteY344" fmla="*/ 1104900 h 1110643"/>
                  <a:gd name="connsiteX345" fmla="*/ 1860550 w 2138362"/>
                  <a:gd name="connsiteY345" fmla="*/ 1103312 h 1110643"/>
                  <a:gd name="connsiteX346" fmla="*/ 1852612 w 2138362"/>
                  <a:gd name="connsiteY346" fmla="*/ 1100137 h 1110643"/>
                  <a:gd name="connsiteX347" fmla="*/ 1844675 w 2138362"/>
                  <a:gd name="connsiteY347" fmla="*/ 1098550 h 1110643"/>
                  <a:gd name="connsiteX348" fmla="*/ 1825625 w 2138362"/>
                  <a:gd name="connsiteY348" fmla="*/ 1093787 h 1110643"/>
                  <a:gd name="connsiteX349" fmla="*/ 1816100 w 2138362"/>
                  <a:gd name="connsiteY349" fmla="*/ 1090612 h 1110643"/>
                  <a:gd name="connsiteX350" fmla="*/ 1790700 w 2138362"/>
                  <a:gd name="connsiteY350" fmla="*/ 1089025 h 1110643"/>
                  <a:gd name="connsiteX351" fmla="*/ 1776412 w 2138362"/>
                  <a:gd name="connsiteY351" fmla="*/ 1087437 h 1110643"/>
                  <a:gd name="connsiteX352" fmla="*/ 1779587 w 2138362"/>
                  <a:gd name="connsiteY352" fmla="*/ 1074737 h 1110643"/>
                  <a:gd name="connsiteX353" fmla="*/ 1787525 w 2138362"/>
                  <a:gd name="connsiteY353" fmla="*/ 1060450 h 1110643"/>
                  <a:gd name="connsiteX354" fmla="*/ 1793875 w 2138362"/>
                  <a:gd name="connsiteY354" fmla="*/ 1049337 h 1110643"/>
                  <a:gd name="connsiteX355" fmla="*/ 1785937 w 2138362"/>
                  <a:gd name="connsiteY355" fmla="*/ 1020762 h 1110643"/>
                  <a:gd name="connsiteX356" fmla="*/ 1774825 w 2138362"/>
                  <a:gd name="connsiteY356" fmla="*/ 1009650 h 1110643"/>
                  <a:gd name="connsiteX357" fmla="*/ 1763712 w 2138362"/>
                  <a:gd name="connsiteY357" fmla="*/ 1001712 h 1110643"/>
                  <a:gd name="connsiteX358" fmla="*/ 1758950 w 2138362"/>
                  <a:gd name="connsiteY358" fmla="*/ 998537 h 1110643"/>
                  <a:gd name="connsiteX359" fmla="*/ 1754187 w 2138362"/>
                  <a:gd name="connsiteY359" fmla="*/ 993775 h 1110643"/>
                  <a:gd name="connsiteX360" fmla="*/ 1749425 w 2138362"/>
                  <a:gd name="connsiteY360" fmla="*/ 992187 h 1110643"/>
                  <a:gd name="connsiteX361" fmla="*/ 1731962 w 2138362"/>
                  <a:gd name="connsiteY361" fmla="*/ 987425 h 1110643"/>
                  <a:gd name="connsiteX362" fmla="*/ 1655762 w 2138362"/>
                  <a:gd name="connsiteY362" fmla="*/ 996950 h 1110643"/>
                  <a:gd name="connsiteX363" fmla="*/ 1651000 w 2138362"/>
                  <a:gd name="connsiteY363" fmla="*/ 1001712 h 1110643"/>
                  <a:gd name="connsiteX364" fmla="*/ 1644650 w 2138362"/>
                  <a:gd name="connsiteY364" fmla="*/ 1006475 h 1110643"/>
                  <a:gd name="connsiteX365" fmla="*/ 1643062 w 2138362"/>
                  <a:gd name="connsiteY365" fmla="*/ 1011237 h 1110643"/>
                  <a:gd name="connsiteX366" fmla="*/ 1638300 w 2138362"/>
                  <a:gd name="connsiteY366" fmla="*/ 1016000 h 1110643"/>
                  <a:gd name="connsiteX367" fmla="*/ 1633537 w 2138362"/>
                  <a:gd name="connsiteY367" fmla="*/ 1022350 h 1110643"/>
                  <a:gd name="connsiteX368" fmla="*/ 1631950 w 2138362"/>
                  <a:gd name="connsiteY368" fmla="*/ 1027112 h 1110643"/>
                  <a:gd name="connsiteX369" fmla="*/ 1628775 w 2138362"/>
                  <a:gd name="connsiteY369" fmla="*/ 1033462 h 1110643"/>
                  <a:gd name="connsiteX370" fmla="*/ 1624012 w 2138362"/>
                  <a:gd name="connsiteY370" fmla="*/ 1044575 h 1110643"/>
                  <a:gd name="connsiteX371" fmla="*/ 1620837 w 2138362"/>
                  <a:gd name="connsiteY371" fmla="*/ 1058862 h 1110643"/>
                  <a:gd name="connsiteX372" fmla="*/ 1617662 w 2138362"/>
                  <a:gd name="connsiteY372" fmla="*/ 1063625 h 1110643"/>
                  <a:gd name="connsiteX373" fmla="*/ 1595437 w 2138362"/>
                  <a:gd name="connsiteY373" fmla="*/ 1063625 h 1110643"/>
                  <a:gd name="connsiteX374" fmla="*/ 1560512 w 2138362"/>
                  <a:gd name="connsiteY374" fmla="*/ 1060450 h 1110643"/>
                  <a:gd name="connsiteX375" fmla="*/ 1550987 w 2138362"/>
                  <a:gd name="connsiteY375" fmla="*/ 1057275 h 1110643"/>
                  <a:gd name="connsiteX376" fmla="*/ 1527175 w 2138362"/>
                  <a:gd name="connsiteY376" fmla="*/ 1054100 h 1110643"/>
                  <a:gd name="connsiteX377" fmla="*/ 1490662 w 2138362"/>
                  <a:gd name="connsiteY377" fmla="*/ 1047750 h 1110643"/>
                  <a:gd name="connsiteX378" fmla="*/ 1481137 w 2138362"/>
                  <a:gd name="connsiteY378" fmla="*/ 1042987 h 1110643"/>
                  <a:gd name="connsiteX379" fmla="*/ 1457325 w 2138362"/>
                  <a:gd name="connsiteY379" fmla="*/ 1038225 h 1110643"/>
                  <a:gd name="connsiteX380" fmla="*/ 1435100 w 2138362"/>
                  <a:gd name="connsiteY380" fmla="*/ 1033462 h 1110643"/>
                  <a:gd name="connsiteX381" fmla="*/ 1411287 w 2138362"/>
                  <a:gd name="connsiteY381" fmla="*/ 1028700 h 1110643"/>
                  <a:gd name="connsiteX382" fmla="*/ 1400175 w 2138362"/>
                  <a:gd name="connsiteY382" fmla="*/ 1023937 h 1110643"/>
                  <a:gd name="connsiteX383" fmla="*/ 1392237 w 2138362"/>
                  <a:gd name="connsiteY383" fmla="*/ 1022350 h 1110643"/>
                  <a:gd name="connsiteX384" fmla="*/ 1377950 w 2138362"/>
                  <a:gd name="connsiteY384" fmla="*/ 1014412 h 1110643"/>
                  <a:gd name="connsiteX385" fmla="*/ 1368425 w 2138362"/>
                  <a:gd name="connsiteY385" fmla="*/ 1008062 h 1110643"/>
                  <a:gd name="connsiteX386" fmla="*/ 1352550 w 2138362"/>
                  <a:gd name="connsiteY386" fmla="*/ 993775 h 1110643"/>
                  <a:gd name="connsiteX387" fmla="*/ 1347787 w 2138362"/>
                  <a:gd name="connsiteY387" fmla="*/ 989012 h 1110643"/>
                  <a:gd name="connsiteX388" fmla="*/ 1343025 w 2138362"/>
                  <a:gd name="connsiteY388" fmla="*/ 984250 h 1110643"/>
                  <a:gd name="connsiteX389" fmla="*/ 1341437 w 2138362"/>
                  <a:gd name="connsiteY389" fmla="*/ 977900 h 1110643"/>
                  <a:gd name="connsiteX390" fmla="*/ 1339850 w 2138362"/>
                  <a:gd name="connsiteY390" fmla="*/ 954087 h 1110643"/>
                  <a:gd name="connsiteX391" fmla="*/ 1349375 w 2138362"/>
                  <a:gd name="connsiteY391" fmla="*/ 950912 h 1110643"/>
                  <a:gd name="connsiteX392" fmla="*/ 1366837 w 2138362"/>
                  <a:gd name="connsiteY392" fmla="*/ 952500 h 1110643"/>
                  <a:gd name="connsiteX393" fmla="*/ 1370012 w 2138362"/>
                  <a:gd name="connsiteY393" fmla="*/ 957262 h 1110643"/>
                  <a:gd name="connsiteX394" fmla="*/ 1381125 w 2138362"/>
                  <a:gd name="connsiteY394" fmla="*/ 962025 h 1110643"/>
                  <a:gd name="connsiteX395" fmla="*/ 1392237 w 2138362"/>
                  <a:gd name="connsiteY395" fmla="*/ 958850 h 1110643"/>
                  <a:gd name="connsiteX396" fmla="*/ 1401762 w 2138362"/>
                  <a:gd name="connsiteY396" fmla="*/ 947737 h 1110643"/>
                  <a:gd name="connsiteX397" fmla="*/ 1406525 w 2138362"/>
                  <a:gd name="connsiteY397" fmla="*/ 942975 h 1110643"/>
                  <a:gd name="connsiteX398" fmla="*/ 1409700 w 2138362"/>
                  <a:gd name="connsiteY398" fmla="*/ 938212 h 1110643"/>
                  <a:gd name="connsiteX399" fmla="*/ 1414462 w 2138362"/>
                  <a:gd name="connsiteY399" fmla="*/ 931862 h 1110643"/>
                  <a:gd name="connsiteX400" fmla="*/ 1409700 w 2138362"/>
                  <a:gd name="connsiteY400" fmla="*/ 904875 h 1110643"/>
                  <a:gd name="connsiteX401" fmla="*/ 1408112 w 2138362"/>
                  <a:gd name="connsiteY401" fmla="*/ 900112 h 1110643"/>
                  <a:gd name="connsiteX402" fmla="*/ 1404937 w 2138362"/>
                  <a:gd name="connsiteY402" fmla="*/ 893762 h 1110643"/>
                  <a:gd name="connsiteX403" fmla="*/ 1400175 w 2138362"/>
                  <a:gd name="connsiteY403" fmla="*/ 879475 h 1110643"/>
                  <a:gd name="connsiteX404" fmla="*/ 1398587 w 2138362"/>
                  <a:gd name="connsiteY404" fmla="*/ 855662 h 1110643"/>
                  <a:gd name="connsiteX405" fmla="*/ 1393825 w 2138362"/>
                  <a:gd name="connsiteY405" fmla="*/ 852487 h 1110643"/>
                  <a:gd name="connsiteX406" fmla="*/ 1398587 w 2138362"/>
                  <a:gd name="connsiteY406" fmla="*/ 847725 h 1110643"/>
                  <a:gd name="connsiteX407" fmla="*/ 1406525 w 2138362"/>
                  <a:gd name="connsiteY407" fmla="*/ 838200 h 1110643"/>
                  <a:gd name="connsiteX408" fmla="*/ 1409700 w 2138362"/>
                  <a:gd name="connsiteY408" fmla="*/ 828675 h 1110643"/>
                  <a:gd name="connsiteX409" fmla="*/ 1419225 w 2138362"/>
                  <a:gd name="connsiteY409" fmla="*/ 819150 h 1110643"/>
                  <a:gd name="connsiteX410" fmla="*/ 1423987 w 2138362"/>
                  <a:gd name="connsiteY410" fmla="*/ 820737 h 1110643"/>
                  <a:gd name="connsiteX411" fmla="*/ 1425575 w 2138362"/>
                  <a:gd name="connsiteY411" fmla="*/ 830262 h 1110643"/>
                  <a:gd name="connsiteX412" fmla="*/ 1428750 w 2138362"/>
                  <a:gd name="connsiteY412" fmla="*/ 838200 h 1110643"/>
                  <a:gd name="connsiteX413" fmla="*/ 1430337 w 2138362"/>
                  <a:gd name="connsiteY413" fmla="*/ 846137 h 1110643"/>
                  <a:gd name="connsiteX414" fmla="*/ 1435100 w 2138362"/>
                  <a:gd name="connsiteY414" fmla="*/ 850900 h 1110643"/>
                  <a:gd name="connsiteX415" fmla="*/ 1444625 w 2138362"/>
                  <a:gd name="connsiteY415" fmla="*/ 862012 h 1110643"/>
                  <a:gd name="connsiteX416" fmla="*/ 1449387 w 2138362"/>
                  <a:gd name="connsiteY416" fmla="*/ 863600 h 1110643"/>
                  <a:gd name="connsiteX417" fmla="*/ 1455737 w 2138362"/>
                  <a:gd name="connsiteY417" fmla="*/ 866775 h 1110643"/>
                  <a:gd name="connsiteX418" fmla="*/ 1460500 w 2138362"/>
                  <a:gd name="connsiteY418" fmla="*/ 868362 h 1110643"/>
                  <a:gd name="connsiteX419" fmla="*/ 1466850 w 2138362"/>
                  <a:gd name="connsiteY419" fmla="*/ 871537 h 1110643"/>
                  <a:gd name="connsiteX420" fmla="*/ 1474787 w 2138362"/>
                  <a:gd name="connsiteY420" fmla="*/ 873125 h 1110643"/>
                  <a:gd name="connsiteX421" fmla="*/ 1492250 w 2138362"/>
                  <a:gd name="connsiteY421" fmla="*/ 877887 h 1110643"/>
                  <a:gd name="connsiteX422" fmla="*/ 1506537 w 2138362"/>
                  <a:gd name="connsiteY422" fmla="*/ 881062 h 1110643"/>
                  <a:gd name="connsiteX423" fmla="*/ 1546225 w 2138362"/>
                  <a:gd name="connsiteY423" fmla="*/ 884237 h 1110643"/>
                  <a:gd name="connsiteX424" fmla="*/ 1555750 w 2138362"/>
                  <a:gd name="connsiteY424" fmla="*/ 887412 h 1110643"/>
                  <a:gd name="connsiteX425" fmla="*/ 1562100 w 2138362"/>
                  <a:gd name="connsiteY425" fmla="*/ 889000 h 1110643"/>
                  <a:gd name="connsiteX426" fmla="*/ 1566862 w 2138362"/>
                  <a:gd name="connsiteY426" fmla="*/ 892175 h 1110643"/>
                  <a:gd name="connsiteX427" fmla="*/ 1571625 w 2138362"/>
                  <a:gd name="connsiteY427" fmla="*/ 893762 h 1110643"/>
                  <a:gd name="connsiteX428" fmla="*/ 1576387 w 2138362"/>
                  <a:gd name="connsiteY428" fmla="*/ 896937 h 1110643"/>
                  <a:gd name="connsiteX429" fmla="*/ 1585912 w 2138362"/>
                  <a:gd name="connsiteY429" fmla="*/ 900112 h 1110643"/>
                  <a:gd name="connsiteX430" fmla="*/ 1652587 w 2138362"/>
                  <a:gd name="connsiteY430" fmla="*/ 893762 h 1110643"/>
                  <a:gd name="connsiteX431" fmla="*/ 1662112 w 2138362"/>
                  <a:gd name="connsiteY431" fmla="*/ 884237 h 1110643"/>
                  <a:gd name="connsiteX432" fmla="*/ 1665287 w 2138362"/>
                  <a:gd name="connsiteY432" fmla="*/ 879475 h 1110643"/>
                  <a:gd name="connsiteX433" fmla="*/ 1671637 w 2138362"/>
                  <a:gd name="connsiteY433" fmla="*/ 877887 h 1110643"/>
                  <a:gd name="connsiteX434" fmla="*/ 1673225 w 2138362"/>
                  <a:gd name="connsiteY434" fmla="*/ 871537 h 1110643"/>
                  <a:gd name="connsiteX435" fmla="*/ 1677987 w 2138362"/>
                  <a:gd name="connsiteY435" fmla="*/ 866775 h 1110643"/>
                  <a:gd name="connsiteX436" fmla="*/ 1681162 w 2138362"/>
                  <a:gd name="connsiteY436" fmla="*/ 862012 h 1110643"/>
                  <a:gd name="connsiteX437" fmla="*/ 1687512 w 2138362"/>
                  <a:gd name="connsiteY437" fmla="*/ 855662 h 1110643"/>
                  <a:gd name="connsiteX438" fmla="*/ 1695450 w 2138362"/>
                  <a:gd name="connsiteY438" fmla="*/ 844550 h 1110643"/>
                  <a:gd name="connsiteX439" fmla="*/ 1697037 w 2138362"/>
                  <a:gd name="connsiteY439" fmla="*/ 839787 h 1110643"/>
                  <a:gd name="connsiteX440" fmla="*/ 1701800 w 2138362"/>
                  <a:gd name="connsiteY440" fmla="*/ 830262 h 1110643"/>
                  <a:gd name="connsiteX441" fmla="*/ 1703387 w 2138362"/>
                  <a:gd name="connsiteY441" fmla="*/ 768350 h 1110643"/>
                  <a:gd name="connsiteX442" fmla="*/ 1706562 w 2138362"/>
                  <a:gd name="connsiteY442" fmla="*/ 750887 h 1110643"/>
                  <a:gd name="connsiteX443" fmla="*/ 1708150 w 2138362"/>
                  <a:gd name="connsiteY443" fmla="*/ 733425 h 1110643"/>
                  <a:gd name="connsiteX444" fmla="*/ 1709737 w 2138362"/>
                  <a:gd name="connsiteY444" fmla="*/ 720725 h 1110643"/>
                  <a:gd name="connsiteX445" fmla="*/ 1714500 w 2138362"/>
                  <a:gd name="connsiteY445" fmla="*/ 714375 h 1110643"/>
                  <a:gd name="connsiteX446" fmla="*/ 1728787 w 2138362"/>
                  <a:gd name="connsiteY446" fmla="*/ 703262 h 1110643"/>
                  <a:gd name="connsiteX447" fmla="*/ 1739900 w 2138362"/>
                  <a:gd name="connsiteY447" fmla="*/ 692150 h 1110643"/>
                  <a:gd name="connsiteX448" fmla="*/ 1744662 w 2138362"/>
                  <a:gd name="connsiteY448" fmla="*/ 687387 h 1110643"/>
                  <a:gd name="connsiteX449" fmla="*/ 1754187 w 2138362"/>
                  <a:gd name="connsiteY449" fmla="*/ 681037 h 1110643"/>
                  <a:gd name="connsiteX450" fmla="*/ 1771650 w 2138362"/>
                  <a:gd name="connsiteY450" fmla="*/ 669925 h 1110643"/>
                  <a:gd name="connsiteX451" fmla="*/ 1787525 w 2138362"/>
                  <a:gd name="connsiteY451" fmla="*/ 657225 h 1110643"/>
                  <a:gd name="connsiteX452" fmla="*/ 1792287 w 2138362"/>
                  <a:gd name="connsiteY452" fmla="*/ 654050 h 1110643"/>
                  <a:gd name="connsiteX453" fmla="*/ 1793875 w 2138362"/>
                  <a:gd name="connsiteY453" fmla="*/ 649287 h 1110643"/>
                  <a:gd name="connsiteX454" fmla="*/ 1798637 w 2138362"/>
                  <a:gd name="connsiteY454" fmla="*/ 647700 h 1110643"/>
                  <a:gd name="connsiteX455" fmla="*/ 1803400 w 2138362"/>
                  <a:gd name="connsiteY455" fmla="*/ 644525 h 1110643"/>
                  <a:gd name="connsiteX456" fmla="*/ 1809750 w 2138362"/>
                  <a:gd name="connsiteY456" fmla="*/ 638175 h 1110643"/>
                  <a:gd name="connsiteX457" fmla="*/ 1817687 w 2138362"/>
                  <a:gd name="connsiteY457" fmla="*/ 631825 h 1110643"/>
                  <a:gd name="connsiteX458" fmla="*/ 1828800 w 2138362"/>
                  <a:gd name="connsiteY458" fmla="*/ 622300 h 1110643"/>
                  <a:gd name="connsiteX459" fmla="*/ 1831975 w 2138362"/>
                  <a:gd name="connsiteY459" fmla="*/ 615950 h 1110643"/>
                  <a:gd name="connsiteX460" fmla="*/ 1841500 w 2138362"/>
                  <a:gd name="connsiteY460" fmla="*/ 609600 h 1110643"/>
                  <a:gd name="connsiteX461" fmla="*/ 1847850 w 2138362"/>
                  <a:gd name="connsiteY461" fmla="*/ 603250 h 1110643"/>
                  <a:gd name="connsiteX462" fmla="*/ 1849437 w 2138362"/>
                  <a:gd name="connsiteY462" fmla="*/ 598487 h 1110643"/>
                  <a:gd name="connsiteX463" fmla="*/ 1857375 w 2138362"/>
                  <a:gd name="connsiteY463" fmla="*/ 590550 h 1110643"/>
                  <a:gd name="connsiteX464" fmla="*/ 1865312 w 2138362"/>
                  <a:gd name="connsiteY464" fmla="*/ 579437 h 1110643"/>
                  <a:gd name="connsiteX465" fmla="*/ 1871662 w 2138362"/>
                  <a:gd name="connsiteY465" fmla="*/ 569912 h 1110643"/>
                  <a:gd name="connsiteX466" fmla="*/ 1876425 w 2138362"/>
                  <a:gd name="connsiteY466" fmla="*/ 560387 h 1110643"/>
                  <a:gd name="connsiteX467" fmla="*/ 1878012 w 2138362"/>
                  <a:gd name="connsiteY467" fmla="*/ 555625 h 1110643"/>
                  <a:gd name="connsiteX468" fmla="*/ 1881187 w 2138362"/>
                  <a:gd name="connsiteY468" fmla="*/ 550862 h 1110643"/>
                  <a:gd name="connsiteX469" fmla="*/ 1882775 w 2138362"/>
                  <a:gd name="connsiteY469" fmla="*/ 546100 h 1110643"/>
                  <a:gd name="connsiteX470" fmla="*/ 1885950 w 2138362"/>
                  <a:gd name="connsiteY470" fmla="*/ 539750 h 1110643"/>
                  <a:gd name="connsiteX471" fmla="*/ 1882775 w 2138362"/>
                  <a:gd name="connsiteY471" fmla="*/ 506412 h 1110643"/>
                  <a:gd name="connsiteX472" fmla="*/ 1879600 w 2138362"/>
                  <a:gd name="connsiteY472" fmla="*/ 500062 h 1110643"/>
                  <a:gd name="connsiteX473" fmla="*/ 1874837 w 2138362"/>
                  <a:gd name="connsiteY473" fmla="*/ 488950 h 1110643"/>
                  <a:gd name="connsiteX474" fmla="*/ 1870075 w 2138362"/>
                  <a:gd name="connsiteY474" fmla="*/ 487362 h 1110643"/>
                  <a:gd name="connsiteX475" fmla="*/ 1863725 w 2138362"/>
                  <a:gd name="connsiteY475" fmla="*/ 477837 h 1110643"/>
                  <a:gd name="connsiteX476" fmla="*/ 1855787 w 2138362"/>
                  <a:gd name="connsiteY476" fmla="*/ 476250 h 1110643"/>
                  <a:gd name="connsiteX477" fmla="*/ 1849437 w 2138362"/>
                  <a:gd name="connsiteY477" fmla="*/ 473075 h 1110643"/>
                  <a:gd name="connsiteX478" fmla="*/ 1844675 w 2138362"/>
                  <a:gd name="connsiteY478" fmla="*/ 471487 h 1110643"/>
                  <a:gd name="connsiteX479" fmla="*/ 1841500 w 2138362"/>
                  <a:gd name="connsiteY479" fmla="*/ 466725 h 1110643"/>
                  <a:gd name="connsiteX480" fmla="*/ 1828800 w 2138362"/>
                  <a:gd name="connsiteY480" fmla="*/ 461962 h 1110643"/>
                  <a:gd name="connsiteX481" fmla="*/ 1819275 w 2138362"/>
                  <a:gd name="connsiteY481" fmla="*/ 457200 h 1110643"/>
                  <a:gd name="connsiteX482" fmla="*/ 1808162 w 2138362"/>
                  <a:gd name="connsiteY482" fmla="*/ 452437 h 1110643"/>
                  <a:gd name="connsiteX483" fmla="*/ 1795462 w 2138362"/>
                  <a:gd name="connsiteY483" fmla="*/ 447675 h 1110643"/>
                  <a:gd name="connsiteX484" fmla="*/ 1749425 w 2138362"/>
                  <a:gd name="connsiteY484" fmla="*/ 439737 h 1110643"/>
                  <a:gd name="connsiteX485" fmla="*/ 1728787 w 2138362"/>
                  <a:gd name="connsiteY485" fmla="*/ 434975 h 1110643"/>
                  <a:gd name="connsiteX486" fmla="*/ 1673225 w 2138362"/>
                  <a:gd name="connsiteY486" fmla="*/ 434975 h 1110643"/>
                  <a:gd name="connsiteX487" fmla="*/ 1571625 w 2138362"/>
                  <a:gd name="connsiteY487" fmla="*/ 433387 h 1110643"/>
                  <a:gd name="connsiteX488" fmla="*/ 1558925 w 2138362"/>
                  <a:gd name="connsiteY488" fmla="*/ 430212 h 1110643"/>
                  <a:gd name="connsiteX489" fmla="*/ 1524000 w 2138362"/>
                  <a:gd name="connsiteY489" fmla="*/ 434975 h 1110643"/>
                  <a:gd name="connsiteX490" fmla="*/ 1501775 w 2138362"/>
                  <a:gd name="connsiteY490" fmla="*/ 439737 h 1110643"/>
                  <a:gd name="connsiteX491" fmla="*/ 1490662 w 2138362"/>
                  <a:gd name="connsiteY491" fmla="*/ 442912 h 1110643"/>
                  <a:gd name="connsiteX492" fmla="*/ 1470025 w 2138362"/>
                  <a:gd name="connsiteY492" fmla="*/ 449262 h 1110643"/>
                  <a:gd name="connsiteX493" fmla="*/ 1438275 w 2138362"/>
                  <a:gd name="connsiteY493" fmla="*/ 455612 h 1110643"/>
                  <a:gd name="connsiteX494" fmla="*/ 1433512 w 2138362"/>
                  <a:gd name="connsiteY494" fmla="*/ 457200 h 1110643"/>
                  <a:gd name="connsiteX495" fmla="*/ 1425575 w 2138362"/>
                  <a:gd name="connsiteY495" fmla="*/ 460375 h 1110643"/>
                  <a:gd name="connsiteX496" fmla="*/ 1419225 w 2138362"/>
                  <a:gd name="connsiteY496" fmla="*/ 461962 h 1110643"/>
                  <a:gd name="connsiteX497" fmla="*/ 1408112 w 2138362"/>
                  <a:gd name="connsiteY497" fmla="*/ 465137 h 1110643"/>
                  <a:gd name="connsiteX498" fmla="*/ 1403350 w 2138362"/>
                  <a:gd name="connsiteY498" fmla="*/ 466725 h 1110643"/>
                  <a:gd name="connsiteX499" fmla="*/ 1393825 w 2138362"/>
                  <a:gd name="connsiteY499" fmla="*/ 468312 h 1110643"/>
                  <a:gd name="connsiteX500" fmla="*/ 1382712 w 2138362"/>
                  <a:gd name="connsiteY500" fmla="*/ 476250 h 1110643"/>
                  <a:gd name="connsiteX501" fmla="*/ 1379537 w 2138362"/>
                  <a:gd name="connsiteY501" fmla="*/ 481012 h 1110643"/>
                  <a:gd name="connsiteX502" fmla="*/ 1373187 w 2138362"/>
                  <a:gd name="connsiteY502" fmla="*/ 484187 h 1110643"/>
                  <a:gd name="connsiteX503" fmla="*/ 1368425 w 2138362"/>
                  <a:gd name="connsiteY503" fmla="*/ 487362 h 1110643"/>
                  <a:gd name="connsiteX504" fmla="*/ 1366837 w 2138362"/>
                  <a:gd name="connsiteY504" fmla="*/ 492125 h 1110643"/>
                  <a:gd name="connsiteX505" fmla="*/ 1362075 w 2138362"/>
                  <a:gd name="connsiteY505" fmla="*/ 493712 h 1110643"/>
                  <a:gd name="connsiteX506" fmla="*/ 1357312 w 2138362"/>
                  <a:gd name="connsiteY506" fmla="*/ 496887 h 1110643"/>
                  <a:gd name="connsiteX507" fmla="*/ 1352550 w 2138362"/>
                  <a:gd name="connsiteY507" fmla="*/ 498475 h 1110643"/>
                  <a:gd name="connsiteX508" fmla="*/ 1343025 w 2138362"/>
                  <a:gd name="connsiteY508" fmla="*/ 506412 h 1110643"/>
                  <a:gd name="connsiteX509" fmla="*/ 1338262 w 2138362"/>
                  <a:gd name="connsiteY509" fmla="*/ 508000 h 1110643"/>
                  <a:gd name="connsiteX510" fmla="*/ 1330325 w 2138362"/>
                  <a:gd name="connsiteY510" fmla="*/ 515937 h 1110643"/>
                  <a:gd name="connsiteX511" fmla="*/ 1325562 w 2138362"/>
                  <a:gd name="connsiteY511" fmla="*/ 519112 h 1110643"/>
                  <a:gd name="connsiteX512" fmla="*/ 1316037 w 2138362"/>
                  <a:gd name="connsiteY512" fmla="*/ 527050 h 1110643"/>
                  <a:gd name="connsiteX513" fmla="*/ 1311275 w 2138362"/>
                  <a:gd name="connsiteY513" fmla="*/ 530225 h 1110643"/>
                  <a:gd name="connsiteX514" fmla="*/ 1295400 w 2138362"/>
                  <a:gd name="connsiteY514" fmla="*/ 544512 h 1110643"/>
                  <a:gd name="connsiteX515" fmla="*/ 1293812 w 2138362"/>
                  <a:gd name="connsiteY515" fmla="*/ 549275 h 1110643"/>
                  <a:gd name="connsiteX516" fmla="*/ 1284287 w 2138362"/>
                  <a:gd name="connsiteY516" fmla="*/ 557212 h 1110643"/>
                  <a:gd name="connsiteX517" fmla="*/ 1282700 w 2138362"/>
                  <a:gd name="connsiteY517" fmla="*/ 563562 h 1110643"/>
                  <a:gd name="connsiteX518" fmla="*/ 1290637 w 2138362"/>
                  <a:gd name="connsiteY518" fmla="*/ 569912 h 1110643"/>
                  <a:gd name="connsiteX519" fmla="*/ 1301750 w 2138362"/>
                  <a:gd name="connsiteY519" fmla="*/ 576262 h 1110643"/>
                  <a:gd name="connsiteX520" fmla="*/ 1317625 w 2138362"/>
                  <a:gd name="connsiteY520" fmla="*/ 581025 h 1110643"/>
                  <a:gd name="connsiteX521" fmla="*/ 1319212 w 2138362"/>
                  <a:gd name="connsiteY521" fmla="*/ 585787 h 1110643"/>
                  <a:gd name="connsiteX522" fmla="*/ 1322387 w 2138362"/>
                  <a:gd name="connsiteY522" fmla="*/ 590550 h 1110643"/>
                  <a:gd name="connsiteX523" fmla="*/ 1327150 w 2138362"/>
                  <a:gd name="connsiteY523" fmla="*/ 604837 h 1110643"/>
                  <a:gd name="connsiteX524" fmla="*/ 1328737 w 2138362"/>
                  <a:gd name="connsiteY524" fmla="*/ 609600 h 1110643"/>
                  <a:gd name="connsiteX525" fmla="*/ 1325562 w 2138362"/>
                  <a:gd name="connsiteY525" fmla="*/ 620712 h 1110643"/>
                  <a:gd name="connsiteX526" fmla="*/ 1320800 w 2138362"/>
                  <a:gd name="connsiteY526" fmla="*/ 623887 h 1110643"/>
                  <a:gd name="connsiteX527" fmla="*/ 1314450 w 2138362"/>
                  <a:gd name="connsiteY527" fmla="*/ 627062 h 1110643"/>
                  <a:gd name="connsiteX528" fmla="*/ 1309687 w 2138362"/>
                  <a:gd name="connsiteY528" fmla="*/ 628650 h 1110643"/>
                  <a:gd name="connsiteX529" fmla="*/ 1300162 w 2138362"/>
                  <a:gd name="connsiteY529" fmla="*/ 633412 h 1110643"/>
                  <a:gd name="connsiteX530" fmla="*/ 1289050 w 2138362"/>
                  <a:gd name="connsiteY530" fmla="*/ 642937 h 1110643"/>
                  <a:gd name="connsiteX531" fmla="*/ 1279525 w 2138362"/>
                  <a:gd name="connsiteY531" fmla="*/ 647700 h 1110643"/>
                  <a:gd name="connsiteX532" fmla="*/ 1273175 w 2138362"/>
                  <a:gd name="connsiteY532" fmla="*/ 652462 h 1110643"/>
                  <a:gd name="connsiteX533" fmla="*/ 1268412 w 2138362"/>
                  <a:gd name="connsiteY533" fmla="*/ 657225 h 1110643"/>
                  <a:gd name="connsiteX534" fmla="*/ 1263650 w 2138362"/>
                  <a:gd name="connsiteY534" fmla="*/ 658812 h 1110643"/>
                  <a:gd name="connsiteX535" fmla="*/ 1258887 w 2138362"/>
                  <a:gd name="connsiteY535" fmla="*/ 663575 h 1110643"/>
                  <a:gd name="connsiteX536" fmla="*/ 1249362 w 2138362"/>
                  <a:gd name="connsiteY536" fmla="*/ 679450 h 1110643"/>
                  <a:gd name="connsiteX537" fmla="*/ 1250950 w 2138362"/>
                  <a:gd name="connsiteY537" fmla="*/ 688975 h 1110643"/>
                  <a:gd name="connsiteX538" fmla="*/ 1254125 w 2138362"/>
                  <a:gd name="connsiteY538" fmla="*/ 700087 h 1110643"/>
                  <a:gd name="connsiteX539" fmla="*/ 1257300 w 2138362"/>
                  <a:gd name="connsiteY539" fmla="*/ 708025 h 1110643"/>
                  <a:gd name="connsiteX540" fmla="*/ 1262062 w 2138362"/>
                  <a:gd name="connsiteY540" fmla="*/ 717550 h 1110643"/>
                  <a:gd name="connsiteX541" fmla="*/ 1263650 w 2138362"/>
                  <a:gd name="connsiteY541" fmla="*/ 723900 h 1110643"/>
                  <a:gd name="connsiteX542" fmla="*/ 1266825 w 2138362"/>
                  <a:gd name="connsiteY542" fmla="*/ 731837 h 1110643"/>
                  <a:gd name="connsiteX543" fmla="*/ 1271587 w 2138362"/>
                  <a:gd name="connsiteY543" fmla="*/ 742950 h 1110643"/>
                  <a:gd name="connsiteX544" fmla="*/ 1276350 w 2138362"/>
                  <a:gd name="connsiteY544" fmla="*/ 762000 h 1110643"/>
                  <a:gd name="connsiteX545" fmla="*/ 1282700 w 2138362"/>
                  <a:gd name="connsiteY545" fmla="*/ 788987 h 1110643"/>
                  <a:gd name="connsiteX546" fmla="*/ 1287462 w 2138362"/>
                  <a:gd name="connsiteY546" fmla="*/ 804862 h 1110643"/>
                  <a:gd name="connsiteX547" fmla="*/ 1289050 w 2138362"/>
                  <a:gd name="connsiteY547" fmla="*/ 817562 h 1110643"/>
                  <a:gd name="connsiteX548" fmla="*/ 1292225 w 2138362"/>
                  <a:gd name="connsiteY548" fmla="*/ 822325 h 1110643"/>
                  <a:gd name="connsiteX549" fmla="*/ 1295400 w 2138362"/>
                  <a:gd name="connsiteY549" fmla="*/ 835025 h 1110643"/>
                  <a:gd name="connsiteX550" fmla="*/ 1298575 w 2138362"/>
                  <a:gd name="connsiteY550" fmla="*/ 841375 h 1110643"/>
                  <a:gd name="connsiteX551" fmla="*/ 1300162 w 2138362"/>
                  <a:gd name="connsiteY551" fmla="*/ 846137 h 1110643"/>
                  <a:gd name="connsiteX552" fmla="*/ 1303337 w 2138362"/>
                  <a:gd name="connsiteY552" fmla="*/ 857250 h 1110643"/>
                  <a:gd name="connsiteX553" fmla="*/ 1308100 w 2138362"/>
                  <a:gd name="connsiteY553" fmla="*/ 946150 h 1110643"/>
                  <a:gd name="connsiteX554" fmla="*/ 1304925 w 2138362"/>
                  <a:gd name="connsiteY554" fmla="*/ 938212 h 1110643"/>
                  <a:gd name="connsiteX555" fmla="*/ 1300162 w 2138362"/>
                  <a:gd name="connsiteY555" fmla="*/ 928687 h 1110643"/>
                  <a:gd name="connsiteX556" fmla="*/ 1292225 w 2138362"/>
                  <a:gd name="connsiteY556" fmla="*/ 922337 h 1110643"/>
                  <a:gd name="connsiteX557" fmla="*/ 1285875 w 2138362"/>
                  <a:gd name="connsiteY557" fmla="*/ 909637 h 1110643"/>
                  <a:gd name="connsiteX558" fmla="*/ 1279525 w 2138362"/>
                  <a:gd name="connsiteY558" fmla="*/ 903287 h 1110643"/>
                  <a:gd name="connsiteX559" fmla="*/ 1258887 w 2138362"/>
                  <a:gd name="connsiteY559" fmla="*/ 882650 h 1110643"/>
                  <a:gd name="connsiteX560" fmla="*/ 1250950 w 2138362"/>
                  <a:gd name="connsiteY560" fmla="*/ 871537 h 1110643"/>
                  <a:gd name="connsiteX561" fmla="*/ 1246187 w 2138362"/>
                  <a:gd name="connsiteY561" fmla="*/ 865187 h 1110643"/>
                  <a:gd name="connsiteX562" fmla="*/ 1236662 w 2138362"/>
                  <a:gd name="connsiteY562" fmla="*/ 860425 h 1110643"/>
                  <a:gd name="connsiteX563" fmla="*/ 1233487 w 2138362"/>
                  <a:gd name="connsiteY563" fmla="*/ 855662 h 1110643"/>
                  <a:gd name="connsiteX564" fmla="*/ 1227137 w 2138362"/>
                  <a:gd name="connsiteY564" fmla="*/ 852487 h 1110643"/>
                  <a:gd name="connsiteX565" fmla="*/ 1212850 w 2138362"/>
                  <a:gd name="connsiteY565" fmla="*/ 847725 h 1110643"/>
                  <a:gd name="connsiteX566" fmla="*/ 1198562 w 2138362"/>
                  <a:gd name="connsiteY566" fmla="*/ 842962 h 1110643"/>
                  <a:gd name="connsiteX567" fmla="*/ 1187450 w 2138362"/>
                  <a:gd name="connsiteY567" fmla="*/ 835025 h 1110643"/>
                  <a:gd name="connsiteX568" fmla="*/ 1171575 w 2138362"/>
                  <a:gd name="connsiteY568" fmla="*/ 825500 h 1110643"/>
                  <a:gd name="connsiteX569" fmla="*/ 1157287 w 2138362"/>
                  <a:gd name="connsiteY569" fmla="*/ 817562 h 1110643"/>
                  <a:gd name="connsiteX570" fmla="*/ 1146175 w 2138362"/>
                  <a:gd name="connsiteY570" fmla="*/ 809625 h 1110643"/>
                  <a:gd name="connsiteX571" fmla="*/ 1141412 w 2138362"/>
                  <a:gd name="connsiteY571" fmla="*/ 804862 h 1110643"/>
                  <a:gd name="connsiteX572" fmla="*/ 1135062 w 2138362"/>
                  <a:gd name="connsiteY572" fmla="*/ 801687 h 1110643"/>
                  <a:gd name="connsiteX573" fmla="*/ 1125537 w 2138362"/>
                  <a:gd name="connsiteY573" fmla="*/ 795337 h 1110643"/>
                  <a:gd name="connsiteX574" fmla="*/ 1123950 w 2138362"/>
                  <a:gd name="connsiteY574" fmla="*/ 790575 h 1110643"/>
                  <a:gd name="connsiteX575" fmla="*/ 1128712 w 2138362"/>
                  <a:gd name="connsiteY575" fmla="*/ 788987 h 1110643"/>
                  <a:gd name="connsiteX576" fmla="*/ 1144587 w 2138362"/>
                  <a:gd name="connsiteY576" fmla="*/ 785812 h 1110643"/>
                  <a:gd name="connsiteX577" fmla="*/ 1144587 w 2138362"/>
                  <a:gd name="connsiteY577" fmla="*/ 768350 h 1110643"/>
                  <a:gd name="connsiteX578" fmla="*/ 1139825 w 2138362"/>
                  <a:gd name="connsiteY578" fmla="*/ 754062 h 1110643"/>
                  <a:gd name="connsiteX579" fmla="*/ 1135062 w 2138362"/>
                  <a:gd name="connsiteY579" fmla="*/ 749300 h 1110643"/>
                  <a:gd name="connsiteX580" fmla="*/ 1133475 w 2138362"/>
                  <a:gd name="connsiteY580" fmla="*/ 744537 h 1110643"/>
                  <a:gd name="connsiteX581" fmla="*/ 1128712 w 2138362"/>
                  <a:gd name="connsiteY581" fmla="*/ 741362 h 1110643"/>
                  <a:gd name="connsiteX582" fmla="*/ 1119187 w 2138362"/>
                  <a:gd name="connsiteY582" fmla="*/ 735012 h 1110643"/>
                  <a:gd name="connsiteX583" fmla="*/ 1104900 w 2138362"/>
                  <a:gd name="connsiteY583" fmla="*/ 723900 h 1110643"/>
                  <a:gd name="connsiteX584" fmla="*/ 1100137 w 2138362"/>
                  <a:gd name="connsiteY584" fmla="*/ 720725 h 1110643"/>
                  <a:gd name="connsiteX585" fmla="*/ 1095375 w 2138362"/>
                  <a:gd name="connsiteY585" fmla="*/ 719137 h 1110643"/>
                  <a:gd name="connsiteX586" fmla="*/ 1077912 w 2138362"/>
                  <a:gd name="connsiteY586" fmla="*/ 714375 h 1110643"/>
                  <a:gd name="connsiteX587" fmla="*/ 1069975 w 2138362"/>
                  <a:gd name="connsiteY587" fmla="*/ 704850 h 1110643"/>
                  <a:gd name="connsiteX588" fmla="*/ 1062037 w 2138362"/>
                  <a:gd name="connsiteY588" fmla="*/ 695325 h 1110643"/>
                  <a:gd name="connsiteX589" fmla="*/ 1060450 w 2138362"/>
                  <a:gd name="connsiteY589" fmla="*/ 688975 h 1110643"/>
                  <a:gd name="connsiteX590" fmla="*/ 1057275 w 2138362"/>
                  <a:gd name="connsiteY590" fmla="*/ 679450 h 1110643"/>
                  <a:gd name="connsiteX591" fmla="*/ 1052512 w 2138362"/>
                  <a:gd name="connsiteY591" fmla="*/ 660400 h 1110643"/>
                  <a:gd name="connsiteX592" fmla="*/ 1054100 w 2138362"/>
                  <a:gd name="connsiteY592" fmla="*/ 627062 h 1110643"/>
                  <a:gd name="connsiteX593" fmla="*/ 1055687 w 2138362"/>
                  <a:gd name="connsiteY593" fmla="*/ 622300 h 1110643"/>
                  <a:gd name="connsiteX594" fmla="*/ 1060450 w 2138362"/>
                  <a:gd name="connsiteY594" fmla="*/ 620712 h 1110643"/>
                  <a:gd name="connsiteX595" fmla="*/ 1062037 w 2138362"/>
                  <a:gd name="connsiteY595" fmla="*/ 615950 h 1110643"/>
                  <a:gd name="connsiteX596" fmla="*/ 1050925 w 2138362"/>
                  <a:gd name="connsiteY596" fmla="*/ 615950 h 1110643"/>
                  <a:gd name="connsiteX597" fmla="*/ 1044575 w 2138362"/>
                  <a:gd name="connsiteY597" fmla="*/ 619125 h 1110643"/>
                  <a:gd name="connsiteX598" fmla="*/ 1039812 w 2138362"/>
                  <a:gd name="connsiteY598" fmla="*/ 620712 h 1110643"/>
                  <a:gd name="connsiteX599" fmla="*/ 1027112 w 2138362"/>
                  <a:gd name="connsiteY599" fmla="*/ 625475 h 1110643"/>
                  <a:gd name="connsiteX600" fmla="*/ 1023937 w 2138362"/>
                  <a:gd name="connsiteY600" fmla="*/ 630237 h 1110643"/>
                  <a:gd name="connsiteX601" fmla="*/ 1019175 w 2138362"/>
                  <a:gd name="connsiteY601" fmla="*/ 631825 h 1110643"/>
                  <a:gd name="connsiteX602" fmla="*/ 1008062 w 2138362"/>
                  <a:gd name="connsiteY602" fmla="*/ 636587 h 1110643"/>
                  <a:gd name="connsiteX603" fmla="*/ 1000125 w 2138362"/>
                  <a:gd name="connsiteY603" fmla="*/ 646112 h 1110643"/>
                  <a:gd name="connsiteX604" fmla="*/ 1011237 w 2138362"/>
                  <a:gd name="connsiteY604" fmla="*/ 660400 h 1110643"/>
                  <a:gd name="connsiteX605" fmla="*/ 1012825 w 2138362"/>
                  <a:gd name="connsiteY605" fmla="*/ 677862 h 1110643"/>
                  <a:gd name="connsiteX606" fmla="*/ 1014412 w 2138362"/>
                  <a:gd name="connsiteY606" fmla="*/ 690562 h 1110643"/>
                  <a:gd name="connsiteX607" fmla="*/ 1012825 w 2138362"/>
                  <a:gd name="connsiteY607" fmla="*/ 703262 h 1110643"/>
                  <a:gd name="connsiteX608" fmla="*/ 998537 w 2138362"/>
                  <a:gd name="connsiteY608" fmla="*/ 701675 h 1110643"/>
                  <a:gd name="connsiteX609" fmla="*/ 984250 w 2138362"/>
                  <a:gd name="connsiteY609" fmla="*/ 696912 h 1110643"/>
                  <a:gd name="connsiteX610" fmla="*/ 977900 w 2138362"/>
                  <a:gd name="connsiteY610" fmla="*/ 695325 h 1110643"/>
                  <a:gd name="connsiteX611" fmla="*/ 973137 w 2138362"/>
                  <a:gd name="connsiteY611" fmla="*/ 692150 h 1110643"/>
                  <a:gd name="connsiteX612" fmla="*/ 968375 w 2138362"/>
                  <a:gd name="connsiteY612" fmla="*/ 690562 h 1110643"/>
                  <a:gd name="connsiteX613" fmla="*/ 957262 w 2138362"/>
                  <a:gd name="connsiteY613" fmla="*/ 681037 h 1110643"/>
                  <a:gd name="connsiteX614" fmla="*/ 958850 w 2138362"/>
                  <a:gd name="connsiteY614" fmla="*/ 665162 h 1110643"/>
                  <a:gd name="connsiteX615" fmla="*/ 960437 w 2138362"/>
                  <a:gd name="connsiteY615" fmla="*/ 658812 h 1110643"/>
                  <a:gd name="connsiteX616" fmla="*/ 971550 w 2138362"/>
                  <a:gd name="connsiteY616" fmla="*/ 642937 h 1110643"/>
                  <a:gd name="connsiteX617" fmla="*/ 966787 w 2138362"/>
                  <a:gd name="connsiteY617" fmla="*/ 641350 h 1110643"/>
                  <a:gd name="connsiteX618" fmla="*/ 957262 w 2138362"/>
                  <a:gd name="connsiteY618" fmla="*/ 633412 h 1110643"/>
                  <a:gd name="connsiteX619" fmla="*/ 936625 w 2138362"/>
                  <a:gd name="connsiteY619" fmla="*/ 625475 h 1110643"/>
                  <a:gd name="connsiteX620" fmla="*/ 862012 w 2138362"/>
                  <a:gd name="connsiteY620" fmla="*/ 628650 h 1110643"/>
                  <a:gd name="connsiteX621" fmla="*/ 852487 w 2138362"/>
                  <a:gd name="connsiteY621" fmla="*/ 635000 h 1110643"/>
                  <a:gd name="connsiteX622" fmla="*/ 854075 w 2138362"/>
                  <a:gd name="connsiteY622" fmla="*/ 649287 h 1110643"/>
                  <a:gd name="connsiteX623" fmla="*/ 860425 w 2138362"/>
                  <a:gd name="connsiteY623" fmla="*/ 644525 h 1110643"/>
                  <a:gd name="connsiteX624" fmla="*/ 865187 w 2138362"/>
                  <a:gd name="connsiteY624" fmla="*/ 646112 h 1110643"/>
                  <a:gd name="connsiteX625" fmla="*/ 860425 w 2138362"/>
                  <a:gd name="connsiteY625" fmla="*/ 658812 h 1110643"/>
                  <a:gd name="connsiteX626" fmla="*/ 855662 w 2138362"/>
                  <a:gd name="connsiteY626" fmla="*/ 661987 h 1110643"/>
                  <a:gd name="connsiteX627" fmla="*/ 847725 w 2138362"/>
                  <a:gd name="connsiteY627" fmla="*/ 660400 h 1110643"/>
                  <a:gd name="connsiteX628" fmla="*/ 835025 w 2138362"/>
                  <a:gd name="connsiteY628" fmla="*/ 657225 h 1110643"/>
                  <a:gd name="connsiteX629" fmla="*/ 809625 w 2138362"/>
                  <a:gd name="connsiteY629" fmla="*/ 652462 h 1110643"/>
                  <a:gd name="connsiteX630" fmla="*/ 795337 w 2138362"/>
                  <a:gd name="connsiteY630" fmla="*/ 647700 h 1110643"/>
                  <a:gd name="connsiteX631" fmla="*/ 785812 w 2138362"/>
                  <a:gd name="connsiteY631" fmla="*/ 641350 h 1110643"/>
                  <a:gd name="connsiteX632" fmla="*/ 774700 w 2138362"/>
                  <a:gd name="connsiteY632" fmla="*/ 633412 h 1110643"/>
                  <a:gd name="connsiteX633" fmla="*/ 769937 w 2138362"/>
                  <a:gd name="connsiteY633" fmla="*/ 631825 h 1110643"/>
                  <a:gd name="connsiteX634" fmla="*/ 763587 w 2138362"/>
                  <a:gd name="connsiteY634" fmla="*/ 627062 h 1110643"/>
                  <a:gd name="connsiteX635" fmla="*/ 758825 w 2138362"/>
                  <a:gd name="connsiteY635" fmla="*/ 622300 h 1110643"/>
                  <a:gd name="connsiteX636" fmla="*/ 754062 w 2138362"/>
                  <a:gd name="connsiteY636" fmla="*/ 620712 h 1110643"/>
                  <a:gd name="connsiteX637" fmla="*/ 747712 w 2138362"/>
                  <a:gd name="connsiteY637" fmla="*/ 617537 h 1110643"/>
                  <a:gd name="connsiteX638" fmla="*/ 742950 w 2138362"/>
                  <a:gd name="connsiteY638" fmla="*/ 612775 h 1110643"/>
                  <a:gd name="connsiteX639" fmla="*/ 735012 w 2138362"/>
                  <a:gd name="connsiteY639" fmla="*/ 608012 h 1110643"/>
                  <a:gd name="connsiteX640" fmla="*/ 730250 w 2138362"/>
                  <a:gd name="connsiteY640" fmla="*/ 603250 h 1110643"/>
                  <a:gd name="connsiteX641" fmla="*/ 725487 w 2138362"/>
                  <a:gd name="connsiteY641" fmla="*/ 600075 h 1110643"/>
                  <a:gd name="connsiteX642" fmla="*/ 719137 w 2138362"/>
                  <a:gd name="connsiteY642" fmla="*/ 595312 h 1110643"/>
                  <a:gd name="connsiteX643" fmla="*/ 714375 w 2138362"/>
                  <a:gd name="connsiteY643" fmla="*/ 592137 h 1110643"/>
                  <a:gd name="connsiteX644" fmla="*/ 703262 w 2138362"/>
                  <a:gd name="connsiteY644" fmla="*/ 581025 h 1110643"/>
                  <a:gd name="connsiteX645" fmla="*/ 698500 w 2138362"/>
                  <a:gd name="connsiteY645" fmla="*/ 576262 h 1110643"/>
                  <a:gd name="connsiteX646" fmla="*/ 692150 w 2138362"/>
                  <a:gd name="connsiteY646" fmla="*/ 573087 h 1110643"/>
                  <a:gd name="connsiteX647" fmla="*/ 681037 w 2138362"/>
                  <a:gd name="connsiteY647" fmla="*/ 565150 h 1110643"/>
                  <a:gd name="connsiteX648" fmla="*/ 676275 w 2138362"/>
                  <a:gd name="connsiteY648" fmla="*/ 560387 h 1110643"/>
                  <a:gd name="connsiteX649" fmla="*/ 665162 w 2138362"/>
                  <a:gd name="connsiteY649" fmla="*/ 554037 h 1110643"/>
                  <a:gd name="connsiteX650" fmla="*/ 660400 w 2138362"/>
                  <a:gd name="connsiteY650" fmla="*/ 552450 h 1110643"/>
                  <a:gd name="connsiteX651" fmla="*/ 655637 w 2138362"/>
                  <a:gd name="connsiteY651" fmla="*/ 549275 h 1110643"/>
                  <a:gd name="connsiteX652" fmla="*/ 631825 w 2138362"/>
                  <a:gd name="connsiteY652" fmla="*/ 542925 h 1110643"/>
                  <a:gd name="connsiteX653" fmla="*/ 609600 w 2138362"/>
                  <a:gd name="connsiteY653" fmla="*/ 547687 h 1110643"/>
                  <a:gd name="connsiteX654" fmla="*/ 595312 w 2138362"/>
                  <a:gd name="connsiteY654" fmla="*/ 550862 h 1110643"/>
                  <a:gd name="connsiteX655" fmla="*/ 555625 w 2138362"/>
                  <a:gd name="connsiteY655" fmla="*/ 557212 h 1110643"/>
                  <a:gd name="connsiteX656" fmla="*/ 544512 w 2138362"/>
                  <a:gd name="connsiteY656" fmla="*/ 560387 h 1110643"/>
                  <a:gd name="connsiteX657" fmla="*/ 539750 w 2138362"/>
                  <a:gd name="connsiteY657" fmla="*/ 561975 h 1110643"/>
                  <a:gd name="connsiteX658" fmla="*/ 534987 w 2138362"/>
                  <a:gd name="connsiteY658" fmla="*/ 565150 h 1110643"/>
                  <a:gd name="connsiteX659" fmla="*/ 525462 w 2138362"/>
                  <a:gd name="connsiteY659" fmla="*/ 566737 h 1110643"/>
                  <a:gd name="connsiteX660" fmla="*/ 482600 w 2138362"/>
                  <a:gd name="connsiteY660" fmla="*/ 563562 h 1110643"/>
                  <a:gd name="connsiteX661" fmla="*/ 460375 w 2138362"/>
                  <a:gd name="connsiteY661" fmla="*/ 558800 h 1110643"/>
                  <a:gd name="connsiteX662" fmla="*/ 450850 w 2138362"/>
                  <a:gd name="connsiteY662" fmla="*/ 565150 h 1110643"/>
                  <a:gd name="connsiteX663" fmla="*/ 447675 w 2138362"/>
                  <a:gd name="connsiteY663" fmla="*/ 569912 h 1110643"/>
                  <a:gd name="connsiteX664" fmla="*/ 436562 w 2138362"/>
                  <a:gd name="connsiteY664" fmla="*/ 577850 h 1110643"/>
                  <a:gd name="connsiteX665" fmla="*/ 430212 w 2138362"/>
                  <a:gd name="connsiteY665" fmla="*/ 582612 h 1110643"/>
                  <a:gd name="connsiteX666" fmla="*/ 419100 w 2138362"/>
                  <a:gd name="connsiteY666" fmla="*/ 592137 h 1110643"/>
                  <a:gd name="connsiteX667" fmla="*/ 414337 w 2138362"/>
                  <a:gd name="connsiteY667" fmla="*/ 596900 h 1110643"/>
                  <a:gd name="connsiteX668" fmla="*/ 400050 w 2138362"/>
                  <a:gd name="connsiteY668" fmla="*/ 601662 h 1110643"/>
                  <a:gd name="connsiteX669" fmla="*/ 395287 w 2138362"/>
                  <a:gd name="connsiteY669" fmla="*/ 604837 h 1110643"/>
                  <a:gd name="connsiteX670" fmla="*/ 387350 w 2138362"/>
                  <a:gd name="connsiteY670" fmla="*/ 614362 h 1110643"/>
                  <a:gd name="connsiteX671" fmla="*/ 384175 w 2138362"/>
                  <a:gd name="connsiteY671" fmla="*/ 620712 h 1110643"/>
                  <a:gd name="connsiteX672" fmla="*/ 385762 w 2138362"/>
                  <a:gd name="connsiteY672" fmla="*/ 636587 h 1110643"/>
                  <a:gd name="connsiteX673" fmla="*/ 388937 w 2138362"/>
                  <a:gd name="connsiteY673" fmla="*/ 641350 h 1110643"/>
                  <a:gd name="connsiteX674" fmla="*/ 385762 w 2138362"/>
                  <a:gd name="connsiteY674" fmla="*/ 657225 h 1110643"/>
                  <a:gd name="connsiteX675" fmla="*/ 381000 w 2138362"/>
                  <a:gd name="connsiteY675" fmla="*/ 668337 h 1110643"/>
                  <a:gd name="connsiteX676" fmla="*/ 339725 w 2138362"/>
                  <a:gd name="connsiteY676" fmla="*/ 669925 h 1110643"/>
                  <a:gd name="connsiteX677" fmla="*/ 325437 w 2138362"/>
                  <a:gd name="connsiteY677" fmla="*/ 677862 h 1110643"/>
                  <a:gd name="connsiteX678" fmla="*/ 320675 w 2138362"/>
                  <a:gd name="connsiteY678" fmla="*/ 682625 h 1110643"/>
                  <a:gd name="connsiteX679" fmla="*/ 315912 w 2138362"/>
                  <a:gd name="connsiteY679" fmla="*/ 684212 h 1110643"/>
                  <a:gd name="connsiteX680" fmla="*/ 309562 w 2138362"/>
                  <a:gd name="connsiteY680" fmla="*/ 688975 h 1110643"/>
                  <a:gd name="connsiteX681" fmla="*/ 307975 w 2138362"/>
                  <a:gd name="connsiteY681" fmla="*/ 693737 h 1110643"/>
                  <a:gd name="connsiteX682" fmla="*/ 298450 w 2138362"/>
                  <a:gd name="connsiteY682" fmla="*/ 700087 h 1110643"/>
                  <a:gd name="connsiteX683" fmla="*/ 293687 w 2138362"/>
                  <a:gd name="connsiteY683" fmla="*/ 703262 h 1110643"/>
                  <a:gd name="connsiteX684" fmla="*/ 284162 w 2138362"/>
                  <a:gd name="connsiteY684" fmla="*/ 708025 h 1110643"/>
                  <a:gd name="connsiteX685" fmla="*/ 274637 w 2138362"/>
                  <a:gd name="connsiteY685" fmla="*/ 714375 h 1110643"/>
                  <a:gd name="connsiteX686" fmla="*/ 263525 w 2138362"/>
                  <a:gd name="connsiteY686" fmla="*/ 720725 h 1110643"/>
                  <a:gd name="connsiteX687" fmla="*/ 258762 w 2138362"/>
                  <a:gd name="connsiteY687" fmla="*/ 723900 h 1110643"/>
                  <a:gd name="connsiteX688" fmla="*/ 241300 w 2138362"/>
                  <a:gd name="connsiteY688" fmla="*/ 727075 h 1110643"/>
                  <a:gd name="connsiteX689" fmla="*/ 227012 w 2138362"/>
                  <a:gd name="connsiteY689" fmla="*/ 731837 h 1110643"/>
                  <a:gd name="connsiteX690" fmla="*/ 217487 w 2138362"/>
                  <a:gd name="connsiteY690" fmla="*/ 735012 h 1110643"/>
                  <a:gd name="connsiteX691" fmla="*/ 207962 w 2138362"/>
                  <a:gd name="connsiteY691" fmla="*/ 736600 h 1110643"/>
                  <a:gd name="connsiteX692" fmla="*/ 196850 w 2138362"/>
                  <a:gd name="connsiteY692" fmla="*/ 741362 h 1110643"/>
                  <a:gd name="connsiteX693" fmla="*/ 188912 w 2138362"/>
                  <a:gd name="connsiteY693" fmla="*/ 744537 h 1110643"/>
                  <a:gd name="connsiteX694" fmla="*/ 182562 w 2138362"/>
                  <a:gd name="connsiteY694" fmla="*/ 746125 h 1110643"/>
                  <a:gd name="connsiteX695" fmla="*/ 177800 w 2138362"/>
                  <a:gd name="connsiteY695" fmla="*/ 749300 h 1110643"/>
                  <a:gd name="connsiteX696" fmla="*/ 173037 w 2138362"/>
                  <a:gd name="connsiteY696" fmla="*/ 750887 h 1110643"/>
                  <a:gd name="connsiteX697" fmla="*/ 166687 w 2138362"/>
                  <a:gd name="connsiteY697" fmla="*/ 755650 h 1110643"/>
                  <a:gd name="connsiteX698" fmla="*/ 155575 w 2138362"/>
                  <a:gd name="connsiteY698" fmla="*/ 757237 h 1110643"/>
                  <a:gd name="connsiteX699" fmla="*/ 134937 w 2138362"/>
                  <a:gd name="connsiteY699" fmla="*/ 763587 h 1110643"/>
                  <a:gd name="connsiteX700" fmla="*/ 104775 w 2138362"/>
                  <a:gd name="connsiteY700" fmla="*/ 765175 h 1110643"/>
                  <a:gd name="connsiteX701" fmla="*/ 88900 w 2138362"/>
                  <a:gd name="connsiteY701" fmla="*/ 766762 h 1110643"/>
                  <a:gd name="connsiteX702" fmla="*/ 73025 w 2138362"/>
                  <a:gd name="connsiteY702" fmla="*/ 771525 h 1110643"/>
                  <a:gd name="connsiteX703" fmla="*/ 68262 w 2138362"/>
                  <a:gd name="connsiteY703" fmla="*/ 774700 h 1110643"/>
                  <a:gd name="connsiteX704" fmla="*/ 53975 w 2138362"/>
                  <a:gd name="connsiteY704" fmla="*/ 779462 h 1110643"/>
                  <a:gd name="connsiteX705" fmla="*/ 42862 w 2138362"/>
                  <a:gd name="connsiteY705" fmla="*/ 781050 h 1110643"/>
                  <a:gd name="connsiteX706" fmla="*/ 34925 w 2138362"/>
                  <a:gd name="connsiteY706" fmla="*/ 782637 h 1110643"/>
                  <a:gd name="connsiteX707" fmla="*/ 12700 w 2138362"/>
                  <a:gd name="connsiteY707" fmla="*/ 785812 h 1110643"/>
                  <a:gd name="connsiteX708" fmla="*/ 9525 w 2138362"/>
                  <a:gd name="connsiteY708"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085975 w 2138362"/>
                  <a:gd name="connsiteY248" fmla="*/ 379412 h 1110643"/>
                  <a:gd name="connsiteX249" fmla="*/ 2105342 w 2138362"/>
                  <a:gd name="connsiteY249" fmla="*/ 389890 h 1110643"/>
                  <a:gd name="connsiteX250" fmla="*/ 2094230 w 2138362"/>
                  <a:gd name="connsiteY250" fmla="*/ 404178 h 1110643"/>
                  <a:gd name="connsiteX251" fmla="*/ 2075180 w 2138362"/>
                  <a:gd name="connsiteY251" fmla="*/ 431482 h 1110643"/>
                  <a:gd name="connsiteX252" fmla="*/ 2049462 w 2138362"/>
                  <a:gd name="connsiteY252" fmla="*/ 453072 h 1110643"/>
                  <a:gd name="connsiteX253" fmla="*/ 2050097 w 2138362"/>
                  <a:gd name="connsiteY253" fmla="*/ 468629 h 1110643"/>
                  <a:gd name="connsiteX254" fmla="*/ 2037398 w 2138362"/>
                  <a:gd name="connsiteY254" fmla="*/ 485457 h 1110643"/>
                  <a:gd name="connsiteX255" fmla="*/ 2020887 w 2138362"/>
                  <a:gd name="connsiteY255" fmla="*/ 471487 h 1110643"/>
                  <a:gd name="connsiteX256" fmla="*/ 2014537 w 2138362"/>
                  <a:gd name="connsiteY256" fmla="*/ 479425 h 1110643"/>
                  <a:gd name="connsiteX257" fmla="*/ 2011362 w 2138362"/>
                  <a:gd name="connsiteY257" fmla="*/ 485775 h 1110643"/>
                  <a:gd name="connsiteX258" fmla="*/ 2005012 w 2138362"/>
                  <a:gd name="connsiteY258" fmla="*/ 496887 h 1110643"/>
                  <a:gd name="connsiteX259" fmla="*/ 1997075 w 2138362"/>
                  <a:gd name="connsiteY259" fmla="*/ 503237 h 1110643"/>
                  <a:gd name="connsiteX260" fmla="*/ 1990725 w 2138362"/>
                  <a:gd name="connsiteY260" fmla="*/ 517525 h 1110643"/>
                  <a:gd name="connsiteX261" fmla="*/ 1989137 w 2138362"/>
                  <a:gd name="connsiteY261" fmla="*/ 522287 h 1110643"/>
                  <a:gd name="connsiteX262" fmla="*/ 1981200 w 2138362"/>
                  <a:gd name="connsiteY262" fmla="*/ 531812 h 1110643"/>
                  <a:gd name="connsiteX263" fmla="*/ 1979612 w 2138362"/>
                  <a:gd name="connsiteY263" fmla="*/ 536575 h 1110643"/>
                  <a:gd name="connsiteX264" fmla="*/ 1971675 w 2138362"/>
                  <a:gd name="connsiteY264" fmla="*/ 546100 h 1110643"/>
                  <a:gd name="connsiteX265" fmla="*/ 1970087 w 2138362"/>
                  <a:gd name="connsiteY265" fmla="*/ 550862 h 1110643"/>
                  <a:gd name="connsiteX266" fmla="*/ 1966912 w 2138362"/>
                  <a:gd name="connsiteY266" fmla="*/ 555625 h 1110643"/>
                  <a:gd name="connsiteX267" fmla="*/ 1962150 w 2138362"/>
                  <a:gd name="connsiteY267" fmla="*/ 566737 h 1110643"/>
                  <a:gd name="connsiteX268" fmla="*/ 1955800 w 2138362"/>
                  <a:gd name="connsiteY268" fmla="*/ 574675 h 1110643"/>
                  <a:gd name="connsiteX269" fmla="*/ 1944687 w 2138362"/>
                  <a:gd name="connsiteY269" fmla="*/ 588962 h 1110643"/>
                  <a:gd name="connsiteX270" fmla="*/ 1938337 w 2138362"/>
                  <a:gd name="connsiteY270" fmla="*/ 598487 h 1110643"/>
                  <a:gd name="connsiteX271" fmla="*/ 1936750 w 2138362"/>
                  <a:gd name="connsiteY271" fmla="*/ 603250 h 1110643"/>
                  <a:gd name="connsiteX272" fmla="*/ 1928812 w 2138362"/>
                  <a:gd name="connsiteY272" fmla="*/ 612775 h 1110643"/>
                  <a:gd name="connsiteX273" fmla="*/ 1922462 w 2138362"/>
                  <a:gd name="connsiteY273" fmla="*/ 627062 h 1110643"/>
                  <a:gd name="connsiteX274" fmla="*/ 1917700 w 2138362"/>
                  <a:gd name="connsiteY274" fmla="*/ 623887 h 1110643"/>
                  <a:gd name="connsiteX275" fmla="*/ 1916112 w 2138362"/>
                  <a:gd name="connsiteY275" fmla="*/ 619125 h 1110643"/>
                  <a:gd name="connsiteX276" fmla="*/ 1920875 w 2138362"/>
                  <a:gd name="connsiteY276" fmla="*/ 623887 h 1110643"/>
                  <a:gd name="connsiteX277" fmla="*/ 1922462 w 2138362"/>
                  <a:gd name="connsiteY277" fmla="*/ 628650 h 1110643"/>
                  <a:gd name="connsiteX278" fmla="*/ 1925637 w 2138362"/>
                  <a:gd name="connsiteY278" fmla="*/ 636587 h 1110643"/>
                  <a:gd name="connsiteX279" fmla="*/ 1924050 w 2138362"/>
                  <a:gd name="connsiteY279" fmla="*/ 660400 h 1110643"/>
                  <a:gd name="connsiteX280" fmla="*/ 1919287 w 2138362"/>
                  <a:gd name="connsiteY280" fmla="*/ 685800 h 1110643"/>
                  <a:gd name="connsiteX281" fmla="*/ 1916112 w 2138362"/>
                  <a:gd name="connsiteY281" fmla="*/ 700087 h 1110643"/>
                  <a:gd name="connsiteX282" fmla="*/ 1903412 w 2138362"/>
                  <a:gd name="connsiteY282" fmla="*/ 711200 h 1110643"/>
                  <a:gd name="connsiteX283" fmla="*/ 1897062 w 2138362"/>
                  <a:gd name="connsiteY283" fmla="*/ 712787 h 1110643"/>
                  <a:gd name="connsiteX284" fmla="*/ 1887537 w 2138362"/>
                  <a:gd name="connsiteY284" fmla="*/ 720725 h 1110643"/>
                  <a:gd name="connsiteX285" fmla="*/ 1881187 w 2138362"/>
                  <a:gd name="connsiteY285" fmla="*/ 723900 h 1110643"/>
                  <a:gd name="connsiteX286" fmla="*/ 1876425 w 2138362"/>
                  <a:gd name="connsiteY286" fmla="*/ 728662 h 1110643"/>
                  <a:gd name="connsiteX287" fmla="*/ 1865312 w 2138362"/>
                  <a:gd name="connsiteY287" fmla="*/ 733425 h 1110643"/>
                  <a:gd name="connsiteX288" fmla="*/ 1855787 w 2138362"/>
                  <a:gd name="connsiteY288" fmla="*/ 738187 h 1110643"/>
                  <a:gd name="connsiteX289" fmla="*/ 1844675 w 2138362"/>
                  <a:gd name="connsiteY289" fmla="*/ 741362 h 1110643"/>
                  <a:gd name="connsiteX290" fmla="*/ 1835150 w 2138362"/>
                  <a:gd name="connsiteY290" fmla="*/ 744537 h 1110643"/>
                  <a:gd name="connsiteX291" fmla="*/ 1828800 w 2138362"/>
                  <a:gd name="connsiteY291" fmla="*/ 754062 h 1110643"/>
                  <a:gd name="connsiteX292" fmla="*/ 1827212 w 2138362"/>
                  <a:gd name="connsiteY292" fmla="*/ 760412 h 1110643"/>
                  <a:gd name="connsiteX293" fmla="*/ 1824037 w 2138362"/>
                  <a:gd name="connsiteY293" fmla="*/ 765175 h 1110643"/>
                  <a:gd name="connsiteX294" fmla="*/ 1825625 w 2138362"/>
                  <a:gd name="connsiteY294" fmla="*/ 804862 h 1110643"/>
                  <a:gd name="connsiteX295" fmla="*/ 1827212 w 2138362"/>
                  <a:gd name="connsiteY295" fmla="*/ 811212 h 1110643"/>
                  <a:gd name="connsiteX296" fmla="*/ 1831975 w 2138362"/>
                  <a:gd name="connsiteY296" fmla="*/ 815975 h 1110643"/>
                  <a:gd name="connsiteX297" fmla="*/ 1836737 w 2138362"/>
                  <a:gd name="connsiteY297" fmla="*/ 825500 h 1110643"/>
                  <a:gd name="connsiteX298" fmla="*/ 1841500 w 2138362"/>
                  <a:gd name="connsiteY298" fmla="*/ 830262 h 1110643"/>
                  <a:gd name="connsiteX299" fmla="*/ 1846262 w 2138362"/>
                  <a:gd name="connsiteY299" fmla="*/ 836612 h 1110643"/>
                  <a:gd name="connsiteX300" fmla="*/ 1851025 w 2138362"/>
                  <a:gd name="connsiteY300" fmla="*/ 839787 h 1110643"/>
                  <a:gd name="connsiteX301" fmla="*/ 1860550 w 2138362"/>
                  <a:gd name="connsiteY301" fmla="*/ 847725 h 1110643"/>
                  <a:gd name="connsiteX302" fmla="*/ 1866900 w 2138362"/>
                  <a:gd name="connsiteY302" fmla="*/ 858837 h 1110643"/>
                  <a:gd name="connsiteX303" fmla="*/ 1868487 w 2138362"/>
                  <a:gd name="connsiteY303" fmla="*/ 863600 h 1110643"/>
                  <a:gd name="connsiteX304" fmla="*/ 1876425 w 2138362"/>
                  <a:gd name="connsiteY304" fmla="*/ 873125 h 1110643"/>
                  <a:gd name="connsiteX305" fmla="*/ 1887537 w 2138362"/>
                  <a:gd name="connsiteY305" fmla="*/ 887412 h 1110643"/>
                  <a:gd name="connsiteX306" fmla="*/ 1901825 w 2138362"/>
                  <a:gd name="connsiteY306" fmla="*/ 898525 h 1110643"/>
                  <a:gd name="connsiteX307" fmla="*/ 1906587 w 2138362"/>
                  <a:gd name="connsiteY307" fmla="*/ 900112 h 1110643"/>
                  <a:gd name="connsiteX308" fmla="*/ 1911350 w 2138362"/>
                  <a:gd name="connsiteY308" fmla="*/ 904875 h 1110643"/>
                  <a:gd name="connsiteX309" fmla="*/ 1914525 w 2138362"/>
                  <a:gd name="connsiteY309" fmla="*/ 909637 h 1110643"/>
                  <a:gd name="connsiteX310" fmla="*/ 1922462 w 2138362"/>
                  <a:gd name="connsiteY310" fmla="*/ 912812 h 1110643"/>
                  <a:gd name="connsiteX311" fmla="*/ 1931987 w 2138362"/>
                  <a:gd name="connsiteY311" fmla="*/ 915987 h 1110643"/>
                  <a:gd name="connsiteX312" fmla="*/ 1943100 w 2138362"/>
                  <a:gd name="connsiteY312" fmla="*/ 920750 h 1110643"/>
                  <a:gd name="connsiteX313" fmla="*/ 1951037 w 2138362"/>
                  <a:gd name="connsiteY313" fmla="*/ 925512 h 1110643"/>
                  <a:gd name="connsiteX314" fmla="*/ 1957387 w 2138362"/>
                  <a:gd name="connsiteY314" fmla="*/ 928687 h 1110643"/>
                  <a:gd name="connsiteX315" fmla="*/ 1968500 w 2138362"/>
                  <a:gd name="connsiteY315" fmla="*/ 935037 h 1110643"/>
                  <a:gd name="connsiteX316" fmla="*/ 1993900 w 2138362"/>
                  <a:gd name="connsiteY316" fmla="*/ 942975 h 1110643"/>
                  <a:gd name="connsiteX317" fmla="*/ 1998662 w 2138362"/>
                  <a:gd name="connsiteY317" fmla="*/ 946150 h 1110643"/>
                  <a:gd name="connsiteX318" fmla="*/ 2014537 w 2138362"/>
                  <a:gd name="connsiteY318" fmla="*/ 952500 h 1110643"/>
                  <a:gd name="connsiteX319" fmla="*/ 2024062 w 2138362"/>
                  <a:gd name="connsiteY319" fmla="*/ 958850 h 1110643"/>
                  <a:gd name="connsiteX320" fmla="*/ 2032000 w 2138362"/>
                  <a:gd name="connsiteY320" fmla="*/ 973137 h 1110643"/>
                  <a:gd name="connsiteX321" fmla="*/ 2036762 w 2138362"/>
                  <a:gd name="connsiteY321" fmla="*/ 974725 h 1110643"/>
                  <a:gd name="connsiteX322" fmla="*/ 2051050 w 2138362"/>
                  <a:gd name="connsiteY322" fmla="*/ 985837 h 1110643"/>
                  <a:gd name="connsiteX323" fmla="*/ 2049462 w 2138362"/>
                  <a:gd name="connsiteY323" fmla="*/ 990600 h 1110643"/>
                  <a:gd name="connsiteX324" fmla="*/ 2046287 w 2138362"/>
                  <a:gd name="connsiteY324" fmla="*/ 995362 h 1110643"/>
                  <a:gd name="connsiteX325" fmla="*/ 2039937 w 2138362"/>
                  <a:gd name="connsiteY325" fmla="*/ 1006475 h 1110643"/>
                  <a:gd name="connsiteX326" fmla="*/ 2038350 w 2138362"/>
                  <a:gd name="connsiteY326" fmla="*/ 1014412 h 1110643"/>
                  <a:gd name="connsiteX327" fmla="*/ 2028825 w 2138362"/>
                  <a:gd name="connsiteY327" fmla="*/ 1020762 h 1110643"/>
                  <a:gd name="connsiteX328" fmla="*/ 2024062 w 2138362"/>
                  <a:gd name="connsiteY328" fmla="*/ 1025525 h 1110643"/>
                  <a:gd name="connsiteX329" fmla="*/ 2019300 w 2138362"/>
                  <a:gd name="connsiteY329" fmla="*/ 1028700 h 1110643"/>
                  <a:gd name="connsiteX330" fmla="*/ 2009775 w 2138362"/>
                  <a:gd name="connsiteY330" fmla="*/ 1039812 h 1110643"/>
                  <a:gd name="connsiteX331" fmla="*/ 2005012 w 2138362"/>
                  <a:gd name="connsiteY331" fmla="*/ 1041400 h 1110643"/>
                  <a:gd name="connsiteX332" fmla="*/ 1995487 w 2138362"/>
                  <a:gd name="connsiteY332" fmla="*/ 1050925 h 1110643"/>
                  <a:gd name="connsiteX333" fmla="*/ 1990725 w 2138362"/>
                  <a:gd name="connsiteY333" fmla="*/ 1054100 h 1110643"/>
                  <a:gd name="connsiteX334" fmla="*/ 1987550 w 2138362"/>
                  <a:gd name="connsiteY334" fmla="*/ 1058862 h 1110643"/>
                  <a:gd name="connsiteX335" fmla="*/ 1974850 w 2138362"/>
                  <a:gd name="connsiteY335" fmla="*/ 1069975 h 1110643"/>
                  <a:gd name="connsiteX336" fmla="*/ 1958975 w 2138362"/>
                  <a:gd name="connsiteY336" fmla="*/ 1082675 h 1110643"/>
                  <a:gd name="connsiteX337" fmla="*/ 1954212 w 2138362"/>
                  <a:gd name="connsiteY337" fmla="*/ 1087437 h 1110643"/>
                  <a:gd name="connsiteX338" fmla="*/ 1943100 w 2138362"/>
                  <a:gd name="connsiteY338" fmla="*/ 1092200 h 1110643"/>
                  <a:gd name="connsiteX339" fmla="*/ 1931987 w 2138362"/>
                  <a:gd name="connsiteY339" fmla="*/ 1098550 h 1110643"/>
                  <a:gd name="connsiteX340" fmla="*/ 1927225 w 2138362"/>
                  <a:gd name="connsiteY340" fmla="*/ 1101725 h 1110643"/>
                  <a:gd name="connsiteX341" fmla="*/ 1922462 w 2138362"/>
                  <a:gd name="connsiteY341" fmla="*/ 1103312 h 1110643"/>
                  <a:gd name="connsiteX342" fmla="*/ 1900237 w 2138362"/>
                  <a:gd name="connsiteY342" fmla="*/ 1106487 h 1110643"/>
                  <a:gd name="connsiteX343" fmla="*/ 1878012 w 2138362"/>
                  <a:gd name="connsiteY343" fmla="*/ 1108075 h 1110643"/>
                  <a:gd name="connsiteX344" fmla="*/ 1866900 w 2138362"/>
                  <a:gd name="connsiteY344" fmla="*/ 1104900 h 1110643"/>
                  <a:gd name="connsiteX345" fmla="*/ 1860550 w 2138362"/>
                  <a:gd name="connsiteY345" fmla="*/ 1103312 h 1110643"/>
                  <a:gd name="connsiteX346" fmla="*/ 1852612 w 2138362"/>
                  <a:gd name="connsiteY346" fmla="*/ 1100137 h 1110643"/>
                  <a:gd name="connsiteX347" fmla="*/ 1844675 w 2138362"/>
                  <a:gd name="connsiteY347" fmla="*/ 1098550 h 1110643"/>
                  <a:gd name="connsiteX348" fmla="*/ 1825625 w 2138362"/>
                  <a:gd name="connsiteY348" fmla="*/ 1093787 h 1110643"/>
                  <a:gd name="connsiteX349" fmla="*/ 1816100 w 2138362"/>
                  <a:gd name="connsiteY349" fmla="*/ 1090612 h 1110643"/>
                  <a:gd name="connsiteX350" fmla="*/ 1790700 w 2138362"/>
                  <a:gd name="connsiteY350" fmla="*/ 1089025 h 1110643"/>
                  <a:gd name="connsiteX351" fmla="*/ 1776412 w 2138362"/>
                  <a:gd name="connsiteY351" fmla="*/ 1087437 h 1110643"/>
                  <a:gd name="connsiteX352" fmla="*/ 1779587 w 2138362"/>
                  <a:gd name="connsiteY352" fmla="*/ 1074737 h 1110643"/>
                  <a:gd name="connsiteX353" fmla="*/ 1787525 w 2138362"/>
                  <a:gd name="connsiteY353" fmla="*/ 1060450 h 1110643"/>
                  <a:gd name="connsiteX354" fmla="*/ 1793875 w 2138362"/>
                  <a:gd name="connsiteY354" fmla="*/ 1049337 h 1110643"/>
                  <a:gd name="connsiteX355" fmla="*/ 1785937 w 2138362"/>
                  <a:gd name="connsiteY355" fmla="*/ 1020762 h 1110643"/>
                  <a:gd name="connsiteX356" fmla="*/ 1774825 w 2138362"/>
                  <a:gd name="connsiteY356" fmla="*/ 1009650 h 1110643"/>
                  <a:gd name="connsiteX357" fmla="*/ 1763712 w 2138362"/>
                  <a:gd name="connsiteY357" fmla="*/ 1001712 h 1110643"/>
                  <a:gd name="connsiteX358" fmla="*/ 1758950 w 2138362"/>
                  <a:gd name="connsiteY358" fmla="*/ 998537 h 1110643"/>
                  <a:gd name="connsiteX359" fmla="*/ 1754187 w 2138362"/>
                  <a:gd name="connsiteY359" fmla="*/ 993775 h 1110643"/>
                  <a:gd name="connsiteX360" fmla="*/ 1749425 w 2138362"/>
                  <a:gd name="connsiteY360" fmla="*/ 992187 h 1110643"/>
                  <a:gd name="connsiteX361" fmla="*/ 1731962 w 2138362"/>
                  <a:gd name="connsiteY361" fmla="*/ 987425 h 1110643"/>
                  <a:gd name="connsiteX362" fmla="*/ 1655762 w 2138362"/>
                  <a:gd name="connsiteY362" fmla="*/ 996950 h 1110643"/>
                  <a:gd name="connsiteX363" fmla="*/ 1651000 w 2138362"/>
                  <a:gd name="connsiteY363" fmla="*/ 1001712 h 1110643"/>
                  <a:gd name="connsiteX364" fmla="*/ 1644650 w 2138362"/>
                  <a:gd name="connsiteY364" fmla="*/ 1006475 h 1110643"/>
                  <a:gd name="connsiteX365" fmla="*/ 1643062 w 2138362"/>
                  <a:gd name="connsiteY365" fmla="*/ 1011237 h 1110643"/>
                  <a:gd name="connsiteX366" fmla="*/ 1638300 w 2138362"/>
                  <a:gd name="connsiteY366" fmla="*/ 1016000 h 1110643"/>
                  <a:gd name="connsiteX367" fmla="*/ 1633537 w 2138362"/>
                  <a:gd name="connsiteY367" fmla="*/ 1022350 h 1110643"/>
                  <a:gd name="connsiteX368" fmla="*/ 1631950 w 2138362"/>
                  <a:gd name="connsiteY368" fmla="*/ 1027112 h 1110643"/>
                  <a:gd name="connsiteX369" fmla="*/ 1628775 w 2138362"/>
                  <a:gd name="connsiteY369" fmla="*/ 1033462 h 1110643"/>
                  <a:gd name="connsiteX370" fmla="*/ 1624012 w 2138362"/>
                  <a:gd name="connsiteY370" fmla="*/ 1044575 h 1110643"/>
                  <a:gd name="connsiteX371" fmla="*/ 1620837 w 2138362"/>
                  <a:gd name="connsiteY371" fmla="*/ 1058862 h 1110643"/>
                  <a:gd name="connsiteX372" fmla="*/ 1617662 w 2138362"/>
                  <a:gd name="connsiteY372" fmla="*/ 1063625 h 1110643"/>
                  <a:gd name="connsiteX373" fmla="*/ 1595437 w 2138362"/>
                  <a:gd name="connsiteY373" fmla="*/ 1063625 h 1110643"/>
                  <a:gd name="connsiteX374" fmla="*/ 1560512 w 2138362"/>
                  <a:gd name="connsiteY374" fmla="*/ 1060450 h 1110643"/>
                  <a:gd name="connsiteX375" fmla="*/ 1550987 w 2138362"/>
                  <a:gd name="connsiteY375" fmla="*/ 1057275 h 1110643"/>
                  <a:gd name="connsiteX376" fmla="*/ 1527175 w 2138362"/>
                  <a:gd name="connsiteY376" fmla="*/ 1054100 h 1110643"/>
                  <a:gd name="connsiteX377" fmla="*/ 1490662 w 2138362"/>
                  <a:gd name="connsiteY377" fmla="*/ 1047750 h 1110643"/>
                  <a:gd name="connsiteX378" fmla="*/ 1481137 w 2138362"/>
                  <a:gd name="connsiteY378" fmla="*/ 1042987 h 1110643"/>
                  <a:gd name="connsiteX379" fmla="*/ 1457325 w 2138362"/>
                  <a:gd name="connsiteY379" fmla="*/ 1038225 h 1110643"/>
                  <a:gd name="connsiteX380" fmla="*/ 1435100 w 2138362"/>
                  <a:gd name="connsiteY380" fmla="*/ 1033462 h 1110643"/>
                  <a:gd name="connsiteX381" fmla="*/ 1411287 w 2138362"/>
                  <a:gd name="connsiteY381" fmla="*/ 1028700 h 1110643"/>
                  <a:gd name="connsiteX382" fmla="*/ 1400175 w 2138362"/>
                  <a:gd name="connsiteY382" fmla="*/ 1023937 h 1110643"/>
                  <a:gd name="connsiteX383" fmla="*/ 1392237 w 2138362"/>
                  <a:gd name="connsiteY383" fmla="*/ 1022350 h 1110643"/>
                  <a:gd name="connsiteX384" fmla="*/ 1377950 w 2138362"/>
                  <a:gd name="connsiteY384" fmla="*/ 1014412 h 1110643"/>
                  <a:gd name="connsiteX385" fmla="*/ 1368425 w 2138362"/>
                  <a:gd name="connsiteY385" fmla="*/ 1008062 h 1110643"/>
                  <a:gd name="connsiteX386" fmla="*/ 1352550 w 2138362"/>
                  <a:gd name="connsiteY386" fmla="*/ 993775 h 1110643"/>
                  <a:gd name="connsiteX387" fmla="*/ 1347787 w 2138362"/>
                  <a:gd name="connsiteY387" fmla="*/ 989012 h 1110643"/>
                  <a:gd name="connsiteX388" fmla="*/ 1343025 w 2138362"/>
                  <a:gd name="connsiteY388" fmla="*/ 984250 h 1110643"/>
                  <a:gd name="connsiteX389" fmla="*/ 1341437 w 2138362"/>
                  <a:gd name="connsiteY389" fmla="*/ 977900 h 1110643"/>
                  <a:gd name="connsiteX390" fmla="*/ 1339850 w 2138362"/>
                  <a:gd name="connsiteY390" fmla="*/ 954087 h 1110643"/>
                  <a:gd name="connsiteX391" fmla="*/ 1349375 w 2138362"/>
                  <a:gd name="connsiteY391" fmla="*/ 950912 h 1110643"/>
                  <a:gd name="connsiteX392" fmla="*/ 1366837 w 2138362"/>
                  <a:gd name="connsiteY392" fmla="*/ 952500 h 1110643"/>
                  <a:gd name="connsiteX393" fmla="*/ 1370012 w 2138362"/>
                  <a:gd name="connsiteY393" fmla="*/ 957262 h 1110643"/>
                  <a:gd name="connsiteX394" fmla="*/ 1381125 w 2138362"/>
                  <a:gd name="connsiteY394" fmla="*/ 962025 h 1110643"/>
                  <a:gd name="connsiteX395" fmla="*/ 1392237 w 2138362"/>
                  <a:gd name="connsiteY395" fmla="*/ 958850 h 1110643"/>
                  <a:gd name="connsiteX396" fmla="*/ 1401762 w 2138362"/>
                  <a:gd name="connsiteY396" fmla="*/ 947737 h 1110643"/>
                  <a:gd name="connsiteX397" fmla="*/ 1406525 w 2138362"/>
                  <a:gd name="connsiteY397" fmla="*/ 942975 h 1110643"/>
                  <a:gd name="connsiteX398" fmla="*/ 1409700 w 2138362"/>
                  <a:gd name="connsiteY398" fmla="*/ 938212 h 1110643"/>
                  <a:gd name="connsiteX399" fmla="*/ 1414462 w 2138362"/>
                  <a:gd name="connsiteY399" fmla="*/ 931862 h 1110643"/>
                  <a:gd name="connsiteX400" fmla="*/ 1409700 w 2138362"/>
                  <a:gd name="connsiteY400" fmla="*/ 904875 h 1110643"/>
                  <a:gd name="connsiteX401" fmla="*/ 1408112 w 2138362"/>
                  <a:gd name="connsiteY401" fmla="*/ 900112 h 1110643"/>
                  <a:gd name="connsiteX402" fmla="*/ 1404937 w 2138362"/>
                  <a:gd name="connsiteY402" fmla="*/ 893762 h 1110643"/>
                  <a:gd name="connsiteX403" fmla="*/ 1400175 w 2138362"/>
                  <a:gd name="connsiteY403" fmla="*/ 879475 h 1110643"/>
                  <a:gd name="connsiteX404" fmla="*/ 1398587 w 2138362"/>
                  <a:gd name="connsiteY404" fmla="*/ 855662 h 1110643"/>
                  <a:gd name="connsiteX405" fmla="*/ 1393825 w 2138362"/>
                  <a:gd name="connsiteY405" fmla="*/ 852487 h 1110643"/>
                  <a:gd name="connsiteX406" fmla="*/ 1398587 w 2138362"/>
                  <a:gd name="connsiteY406" fmla="*/ 847725 h 1110643"/>
                  <a:gd name="connsiteX407" fmla="*/ 1406525 w 2138362"/>
                  <a:gd name="connsiteY407" fmla="*/ 838200 h 1110643"/>
                  <a:gd name="connsiteX408" fmla="*/ 1409700 w 2138362"/>
                  <a:gd name="connsiteY408" fmla="*/ 828675 h 1110643"/>
                  <a:gd name="connsiteX409" fmla="*/ 1419225 w 2138362"/>
                  <a:gd name="connsiteY409" fmla="*/ 819150 h 1110643"/>
                  <a:gd name="connsiteX410" fmla="*/ 1423987 w 2138362"/>
                  <a:gd name="connsiteY410" fmla="*/ 820737 h 1110643"/>
                  <a:gd name="connsiteX411" fmla="*/ 1425575 w 2138362"/>
                  <a:gd name="connsiteY411" fmla="*/ 830262 h 1110643"/>
                  <a:gd name="connsiteX412" fmla="*/ 1428750 w 2138362"/>
                  <a:gd name="connsiteY412" fmla="*/ 838200 h 1110643"/>
                  <a:gd name="connsiteX413" fmla="*/ 1430337 w 2138362"/>
                  <a:gd name="connsiteY413" fmla="*/ 846137 h 1110643"/>
                  <a:gd name="connsiteX414" fmla="*/ 1435100 w 2138362"/>
                  <a:gd name="connsiteY414" fmla="*/ 850900 h 1110643"/>
                  <a:gd name="connsiteX415" fmla="*/ 1444625 w 2138362"/>
                  <a:gd name="connsiteY415" fmla="*/ 862012 h 1110643"/>
                  <a:gd name="connsiteX416" fmla="*/ 1449387 w 2138362"/>
                  <a:gd name="connsiteY416" fmla="*/ 863600 h 1110643"/>
                  <a:gd name="connsiteX417" fmla="*/ 1455737 w 2138362"/>
                  <a:gd name="connsiteY417" fmla="*/ 866775 h 1110643"/>
                  <a:gd name="connsiteX418" fmla="*/ 1460500 w 2138362"/>
                  <a:gd name="connsiteY418" fmla="*/ 868362 h 1110643"/>
                  <a:gd name="connsiteX419" fmla="*/ 1466850 w 2138362"/>
                  <a:gd name="connsiteY419" fmla="*/ 871537 h 1110643"/>
                  <a:gd name="connsiteX420" fmla="*/ 1474787 w 2138362"/>
                  <a:gd name="connsiteY420" fmla="*/ 873125 h 1110643"/>
                  <a:gd name="connsiteX421" fmla="*/ 1492250 w 2138362"/>
                  <a:gd name="connsiteY421" fmla="*/ 877887 h 1110643"/>
                  <a:gd name="connsiteX422" fmla="*/ 1506537 w 2138362"/>
                  <a:gd name="connsiteY422" fmla="*/ 881062 h 1110643"/>
                  <a:gd name="connsiteX423" fmla="*/ 1546225 w 2138362"/>
                  <a:gd name="connsiteY423" fmla="*/ 884237 h 1110643"/>
                  <a:gd name="connsiteX424" fmla="*/ 1555750 w 2138362"/>
                  <a:gd name="connsiteY424" fmla="*/ 887412 h 1110643"/>
                  <a:gd name="connsiteX425" fmla="*/ 1562100 w 2138362"/>
                  <a:gd name="connsiteY425" fmla="*/ 889000 h 1110643"/>
                  <a:gd name="connsiteX426" fmla="*/ 1566862 w 2138362"/>
                  <a:gd name="connsiteY426" fmla="*/ 892175 h 1110643"/>
                  <a:gd name="connsiteX427" fmla="*/ 1571625 w 2138362"/>
                  <a:gd name="connsiteY427" fmla="*/ 893762 h 1110643"/>
                  <a:gd name="connsiteX428" fmla="*/ 1576387 w 2138362"/>
                  <a:gd name="connsiteY428" fmla="*/ 896937 h 1110643"/>
                  <a:gd name="connsiteX429" fmla="*/ 1585912 w 2138362"/>
                  <a:gd name="connsiteY429" fmla="*/ 900112 h 1110643"/>
                  <a:gd name="connsiteX430" fmla="*/ 1652587 w 2138362"/>
                  <a:gd name="connsiteY430" fmla="*/ 893762 h 1110643"/>
                  <a:gd name="connsiteX431" fmla="*/ 1662112 w 2138362"/>
                  <a:gd name="connsiteY431" fmla="*/ 884237 h 1110643"/>
                  <a:gd name="connsiteX432" fmla="*/ 1665287 w 2138362"/>
                  <a:gd name="connsiteY432" fmla="*/ 879475 h 1110643"/>
                  <a:gd name="connsiteX433" fmla="*/ 1671637 w 2138362"/>
                  <a:gd name="connsiteY433" fmla="*/ 877887 h 1110643"/>
                  <a:gd name="connsiteX434" fmla="*/ 1673225 w 2138362"/>
                  <a:gd name="connsiteY434" fmla="*/ 871537 h 1110643"/>
                  <a:gd name="connsiteX435" fmla="*/ 1677987 w 2138362"/>
                  <a:gd name="connsiteY435" fmla="*/ 866775 h 1110643"/>
                  <a:gd name="connsiteX436" fmla="*/ 1681162 w 2138362"/>
                  <a:gd name="connsiteY436" fmla="*/ 862012 h 1110643"/>
                  <a:gd name="connsiteX437" fmla="*/ 1687512 w 2138362"/>
                  <a:gd name="connsiteY437" fmla="*/ 855662 h 1110643"/>
                  <a:gd name="connsiteX438" fmla="*/ 1695450 w 2138362"/>
                  <a:gd name="connsiteY438" fmla="*/ 844550 h 1110643"/>
                  <a:gd name="connsiteX439" fmla="*/ 1697037 w 2138362"/>
                  <a:gd name="connsiteY439" fmla="*/ 839787 h 1110643"/>
                  <a:gd name="connsiteX440" fmla="*/ 1701800 w 2138362"/>
                  <a:gd name="connsiteY440" fmla="*/ 830262 h 1110643"/>
                  <a:gd name="connsiteX441" fmla="*/ 1703387 w 2138362"/>
                  <a:gd name="connsiteY441" fmla="*/ 768350 h 1110643"/>
                  <a:gd name="connsiteX442" fmla="*/ 1706562 w 2138362"/>
                  <a:gd name="connsiteY442" fmla="*/ 750887 h 1110643"/>
                  <a:gd name="connsiteX443" fmla="*/ 1708150 w 2138362"/>
                  <a:gd name="connsiteY443" fmla="*/ 733425 h 1110643"/>
                  <a:gd name="connsiteX444" fmla="*/ 1709737 w 2138362"/>
                  <a:gd name="connsiteY444" fmla="*/ 720725 h 1110643"/>
                  <a:gd name="connsiteX445" fmla="*/ 1714500 w 2138362"/>
                  <a:gd name="connsiteY445" fmla="*/ 714375 h 1110643"/>
                  <a:gd name="connsiteX446" fmla="*/ 1728787 w 2138362"/>
                  <a:gd name="connsiteY446" fmla="*/ 703262 h 1110643"/>
                  <a:gd name="connsiteX447" fmla="*/ 1739900 w 2138362"/>
                  <a:gd name="connsiteY447" fmla="*/ 692150 h 1110643"/>
                  <a:gd name="connsiteX448" fmla="*/ 1744662 w 2138362"/>
                  <a:gd name="connsiteY448" fmla="*/ 687387 h 1110643"/>
                  <a:gd name="connsiteX449" fmla="*/ 1754187 w 2138362"/>
                  <a:gd name="connsiteY449" fmla="*/ 681037 h 1110643"/>
                  <a:gd name="connsiteX450" fmla="*/ 1771650 w 2138362"/>
                  <a:gd name="connsiteY450" fmla="*/ 669925 h 1110643"/>
                  <a:gd name="connsiteX451" fmla="*/ 1787525 w 2138362"/>
                  <a:gd name="connsiteY451" fmla="*/ 657225 h 1110643"/>
                  <a:gd name="connsiteX452" fmla="*/ 1792287 w 2138362"/>
                  <a:gd name="connsiteY452" fmla="*/ 654050 h 1110643"/>
                  <a:gd name="connsiteX453" fmla="*/ 1793875 w 2138362"/>
                  <a:gd name="connsiteY453" fmla="*/ 649287 h 1110643"/>
                  <a:gd name="connsiteX454" fmla="*/ 1798637 w 2138362"/>
                  <a:gd name="connsiteY454" fmla="*/ 647700 h 1110643"/>
                  <a:gd name="connsiteX455" fmla="*/ 1803400 w 2138362"/>
                  <a:gd name="connsiteY455" fmla="*/ 644525 h 1110643"/>
                  <a:gd name="connsiteX456" fmla="*/ 1809750 w 2138362"/>
                  <a:gd name="connsiteY456" fmla="*/ 638175 h 1110643"/>
                  <a:gd name="connsiteX457" fmla="*/ 1817687 w 2138362"/>
                  <a:gd name="connsiteY457" fmla="*/ 631825 h 1110643"/>
                  <a:gd name="connsiteX458" fmla="*/ 1828800 w 2138362"/>
                  <a:gd name="connsiteY458" fmla="*/ 622300 h 1110643"/>
                  <a:gd name="connsiteX459" fmla="*/ 1831975 w 2138362"/>
                  <a:gd name="connsiteY459" fmla="*/ 615950 h 1110643"/>
                  <a:gd name="connsiteX460" fmla="*/ 1841500 w 2138362"/>
                  <a:gd name="connsiteY460" fmla="*/ 609600 h 1110643"/>
                  <a:gd name="connsiteX461" fmla="*/ 1847850 w 2138362"/>
                  <a:gd name="connsiteY461" fmla="*/ 603250 h 1110643"/>
                  <a:gd name="connsiteX462" fmla="*/ 1849437 w 2138362"/>
                  <a:gd name="connsiteY462" fmla="*/ 598487 h 1110643"/>
                  <a:gd name="connsiteX463" fmla="*/ 1857375 w 2138362"/>
                  <a:gd name="connsiteY463" fmla="*/ 590550 h 1110643"/>
                  <a:gd name="connsiteX464" fmla="*/ 1865312 w 2138362"/>
                  <a:gd name="connsiteY464" fmla="*/ 579437 h 1110643"/>
                  <a:gd name="connsiteX465" fmla="*/ 1871662 w 2138362"/>
                  <a:gd name="connsiteY465" fmla="*/ 569912 h 1110643"/>
                  <a:gd name="connsiteX466" fmla="*/ 1876425 w 2138362"/>
                  <a:gd name="connsiteY466" fmla="*/ 560387 h 1110643"/>
                  <a:gd name="connsiteX467" fmla="*/ 1878012 w 2138362"/>
                  <a:gd name="connsiteY467" fmla="*/ 555625 h 1110643"/>
                  <a:gd name="connsiteX468" fmla="*/ 1881187 w 2138362"/>
                  <a:gd name="connsiteY468" fmla="*/ 550862 h 1110643"/>
                  <a:gd name="connsiteX469" fmla="*/ 1882775 w 2138362"/>
                  <a:gd name="connsiteY469" fmla="*/ 546100 h 1110643"/>
                  <a:gd name="connsiteX470" fmla="*/ 1885950 w 2138362"/>
                  <a:gd name="connsiteY470" fmla="*/ 539750 h 1110643"/>
                  <a:gd name="connsiteX471" fmla="*/ 1882775 w 2138362"/>
                  <a:gd name="connsiteY471" fmla="*/ 506412 h 1110643"/>
                  <a:gd name="connsiteX472" fmla="*/ 1879600 w 2138362"/>
                  <a:gd name="connsiteY472" fmla="*/ 500062 h 1110643"/>
                  <a:gd name="connsiteX473" fmla="*/ 1874837 w 2138362"/>
                  <a:gd name="connsiteY473" fmla="*/ 488950 h 1110643"/>
                  <a:gd name="connsiteX474" fmla="*/ 1870075 w 2138362"/>
                  <a:gd name="connsiteY474" fmla="*/ 487362 h 1110643"/>
                  <a:gd name="connsiteX475" fmla="*/ 1863725 w 2138362"/>
                  <a:gd name="connsiteY475" fmla="*/ 477837 h 1110643"/>
                  <a:gd name="connsiteX476" fmla="*/ 1855787 w 2138362"/>
                  <a:gd name="connsiteY476" fmla="*/ 476250 h 1110643"/>
                  <a:gd name="connsiteX477" fmla="*/ 1849437 w 2138362"/>
                  <a:gd name="connsiteY477" fmla="*/ 473075 h 1110643"/>
                  <a:gd name="connsiteX478" fmla="*/ 1844675 w 2138362"/>
                  <a:gd name="connsiteY478" fmla="*/ 471487 h 1110643"/>
                  <a:gd name="connsiteX479" fmla="*/ 1841500 w 2138362"/>
                  <a:gd name="connsiteY479" fmla="*/ 466725 h 1110643"/>
                  <a:gd name="connsiteX480" fmla="*/ 1828800 w 2138362"/>
                  <a:gd name="connsiteY480" fmla="*/ 461962 h 1110643"/>
                  <a:gd name="connsiteX481" fmla="*/ 1819275 w 2138362"/>
                  <a:gd name="connsiteY481" fmla="*/ 457200 h 1110643"/>
                  <a:gd name="connsiteX482" fmla="*/ 1808162 w 2138362"/>
                  <a:gd name="connsiteY482" fmla="*/ 452437 h 1110643"/>
                  <a:gd name="connsiteX483" fmla="*/ 1795462 w 2138362"/>
                  <a:gd name="connsiteY483" fmla="*/ 447675 h 1110643"/>
                  <a:gd name="connsiteX484" fmla="*/ 1749425 w 2138362"/>
                  <a:gd name="connsiteY484" fmla="*/ 439737 h 1110643"/>
                  <a:gd name="connsiteX485" fmla="*/ 1728787 w 2138362"/>
                  <a:gd name="connsiteY485" fmla="*/ 434975 h 1110643"/>
                  <a:gd name="connsiteX486" fmla="*/ 1673225 w 2138362"/>
                  <a:gd name="connsiteY486" fmla="*/ 434975 h 1110643"/>
                  <a:gd name="connsiteX487" fmla="*/ 1571625 w 2138362"/>
                  <a:gd name="connsiteY487" fmla="*/ 433387 h 1110643"/>
                  <a:gd name="connsiteX488" fmla="*/ 1558925 w 2138362"/>
                  <a:gd name="connsiteY488" fmla="*/ 430212 h 1110643"/>
                  <a:gd name="connsiteX489" fmla="*/ 1524000 w 2138362"/>
                  <a:gd name="connsiteY489" fmla="*/ 434975 h 1110643"/>
                  <a:gd name="connsiteX490" fmla="*/ 1501775 w 2138362"/>
                  <a:gd name="connsiteY490" fmla="*/ 439737 h 1110643"/>
                  <a:gd name="connsiteX491" fmla="*/ 1490662 w 2138362"/>
                  <a:gd name="connsiteY491" fmla="*/ 442912 h 1110643"/>
                  <a:gd name="connsiteX492" fmla="*/ 1470025 w 2138362"/>
                  <a:gd name="connsiteY492" fmla="*/ 449262 h 1110643"/>
                  <a:gd name="connsiteX493" fmla="*/ 1438275 w 2138362"/>
                  <a:gd name="connsiteY493" fmla="*/ 455612 h 1110643"/>
                  <a:gd name="connsiteX494" fmla="*/ 1433512 w 2138362"/>
                  <a:gd name="connsiteY494" fmla="*/ 457200 h 1110643"/>
                  <a:gd name="connsiteX495" fmla="*/ 1425575 w 2138362"/>
                  <a:gd name="connsiteY495" fmla="*/ 460375 h 1110643"/>
                  <a:gd name="connsiteX496" fmla="*/ 1419225 w 2138362"/>
                  <a:gd name="connsiteY496" fmla="*/ 461962 h 1110643"/>
                  <a:gd name="connsiteX497" fmla="*/ 1408112 w 2138362"/>
                  <a:gd name="connsiteY497" fmla="*/ 465137 h 1110643"/>
                  <a:gd name="connsiteX498" fmla="*/ 1403350 w 2138362"/>
                  <a:gd name="connsiteY498" fmla="*/ 466725 h 1110643"/>
                  <a:gd name="connsiteX499" fmla="*/ 1393825 w 2138362"/>
                  <a:gd name="connsiteY499" fmla="*/ 468312 h 1110643"/>
                  <a:gd name="connsiteX500" fmla="*/ 1382712 w 2138362"/>
                  <a:gd name="connsiteY500" fmla="*/ 476250 h 1110643"/>
                  <a:gd name="connsiteX501" fmla="*/ 1379537 w 2138362"/>
                  <a:gd name="connsiteY501" fmla="*/ 481012 h 1110643"/>
                  <a:gd name="connsiteX502" fmla="*/ 1373187 w 2138362"/>
                  <a:gd name="connsiteY502" fmla="*/ 484187 h 1110643"/>
                  <a:gd name="connsiteX503" fmla="*/ 1368425 w 2138362"/>
                  <a:gd name="connsiteY503" fmla="*/ 487362 h 1110643"/>
                  <a:gd name="connsiteX504" fmla="*/ 1366837 w 2138362"/>
                  <a:gd name="connsiteY504" fmla="*/ 492125 h 1110643"/>
                  <a:gd name="connsiteX505" fmla="*/ 1362075 w 2138362"/>
                  <a:gd name="connsiteY505" fmla="*/ 493712 h 1110643"/>
                  <a:gd name="connsiteX506" fmla="*/ 1357312 w 2138362"/>
                  <a:gd name="connsiteY506" fmla="*/ 496887 h 1110643"/>
                  <a:gd name="connsiteX507" fmla="*/ 1352550 w 2138362"/>
                  <a:gd name="connsiteY507" fmla="*/ 498475 h 1110643"/>
                  <a:gd name="connsiteX508" fmla="*/ 1343025 w 2138362"/>
                  <a:gd name="connsiteY508" fmla="*/ 506412 h 1110643"/>
                  <a:gd name="connsiteX509" fmla="*/ 1338262 w 2138362"/>
                  <a:gd name="connsiteY509" fmla="*/ 508000 h 1110643"/>
                  <a:gd name="connsiteX510" fmla="*/ 1330325 w 2138362"/>
                  <a:gd name="connsiteY510" fmla="*/ 515937 h 1110643"/>
                  <a:gd name="connsiteX511" fmla="*/ 1325562 w 2138362"/>
                  <a:gd name="connsiteY511" fmla="*/ 519112 h 1110643"/>
                  <a:gd name="connsiteX512" fmla="*/ 1316037 w 2138362"/>
                  <a:gd name="connsiteY512" fmla="*/ 527050 h 1110643"/>
                  <a:gd name="connsiteX513" fmla="*/ 1311275 w 2138362"/>
                  <a:gd name="connsiteY513" fmla="*/ 530225 h 1110643"/>
                  <a:gd name="connsiteX514" fmla="*/ 1295400 w 2138362"/>
                  <a:gd name="connsiteY514" fmla="*/ 544512 h 1110643"/>
                  <a:gd name="connsiteX515" fmla="*/ 1293812 w 2138362"/>
                  <a:gd name="connsiteY515" fmla="*/ 549275 h 1110643"/>
                  <a:gd name="connsiteX516" fmla="*/ 1284287 w 2138362"/>
                  <a:gd name="connsiteY516" fmla="*/ 557212 h 1110643"/>
                  <a:gd name="connsiteX517" fmla="*/ 1282700 w 2138362"/>
                  <a:gd name="connsiteY517" fmla="*/ 563562 h 1110643"/>
                  <a:gd name="connsiteX518" fmla="*/ 1290637 w 2138362"/>
                  <a:gd name="connsiteY518" fmla="*/ 569912 h 1110643"/>
                  <a:gd name="connsiteX519" fmla="*/ 1301750 w 2138362"/>
                  <a:gd name="connsiteY519" fmla="*/ 576262 h 1110643"/>
                  <a:gd name="connsiteX520" fmla="*/ 1317625 w 2138362"/>
                  <a:gd name="connsiteY520" fmla="*/ 581025 h 1110643"/>
                  <a:gd name="connsiteX521" fmla="*/ 1319212 w 2138362"/>
                  <a:gd name="connsiteY521" fmla="*/ 585787 h 1110643"/>
                  <a:gd name="connsiteX522" fmla="*/ 1322387 w 2138362"/>
                  <a:gd name="connsiteY522" fmla="*/ 590550 h 1110643"/>
                  <a:gd name="connsiteX523" fmla="*/ 1327150 w 2138362"/>
                  <a:gd name="connsiteY523" fmla="*/ 604837 h 1110643"/>
                  <a:gd name="connsiteX524" fmla="*/ 1328737 w 2138362"/>
                  <a:gd name="connsiteY524" fmla="*/ 609600 h 1110643"/>
                  <a:gd name="connsiteX525" fmla="*/ 1325562 w 2138362"/>
                  <a:gd name="connsiteY525" fmla="*/ 620712 h 1110643"/>
                  <a:gd name="connsiteX526" fmla="*/ 1320800 w 2138362"/>
                  <a:gd name="connsiteY526" fmla="*/ 623887 h 1110643"/>
                  <a:gd name="connsiteX527" fmla="*/ 1314450 w 2138362"/>
                  <a:gd name="connsiteY527" fmla="*/ 627062 h 1110643"/>
                  <a:gd name="connsiteX528" fmla="*/ 1309687 w 2138362"/>
                  <a:gd name="connsiteY528" fmla="*/ 628650 h 1110643"/>
                  <a:gd name="connsiteX529" fmla="*/ 1300162 w 2138362"/>
                  <a:gd name="connsiteY529" fmla="*/ 633412 h 1110643"/>
                  <a:gd name="connsiteX530" fmla="*/ 1289050 w 2138362"/>
                  <a:gd name="connsiteY530" fmla="*/ 642937 h 1110643"/>
                  <a:gd name="connsiteX531" fmla="*/ 1279525 w 2138362"/>
                  <a:gd name="connsiteY531" fmla="*/ 647700 h 1110643"/>
                  <a:gd name="connsiteX532" fmla="*/ 1273175 w 2138362"/>
                  <a:gd name="connsiteY532" fmla="*/ 652462 h 1110643"/>
                  <a:gd name="connsiteX533" fmla="*/ 1268412 w 2138362"/>
                  <a:gd name="connsiteY533" fmla="*/ 657225 h 1110643"/>
                  <a:gd name="connsiteX534" fmla="*/ 1263650 w 2138362"/>
                  <a:gd name="connsiteY534" fmla="*/ 658812 h 1110643"/>
                  <a:gd name="connsiteX535" fmla="*/ 1258887 w 2138362"/>
                  <a:gd name="connsiteY535" fmla="*/ 663575 h 1110643"/>
                  <a:gd name="connsiteX536" fmla="*/ 1249362 w 2138362"/>
                  <a:gd name="connsiteY536" fmla="*/ 679450 h 1110643"/>
                  <a:gd name="connsiteX537" fmla="*/ 1250950 w 2138362"/>
                  <a:gd name="connsiteY537" fmla="*/ 688975 h 1110643"/>
                  <a:gd name="connsiteX538" fmla="*/ 1254125 w 2138362"/>
                  <a:gd name="connsiteY538" fmla="*/ 700087 h 1110643"/>
                  <a:gd name="connsiteX539" fmla="*/ 1257300 w 2138362"/>
                  <a:gd name="connsiteY539" fmla="*/ 708025 h 1110643"/>
                  <a:gd name="connsiteX540" fmla="*/ 1262062 w 2138362"/>
                  <a:gd name="connsiteY540" fmla="*/ 717550 h 1110643"/>
                  <a:gd name="connsiteX541" fmla="*/ 1263650 w 2138362"/>
                  <a:gd name="connsiteY541" fmla="*/ 723900 h 1110643"/>
                  <a:gd name="connsiteX542" fmla="*/ 1266825 w 2138362"/>
                  <a:gd name="connsiteY542" fmla="*/ 731837 h 1110643"/>
                  <a:gd name="connsiteX543" fmla="*/ 1271587 w 2138362"/>
                  <a:gd name="connsiteY543" fmla="*/ 742950 h 1110643"/>
                  <a:gd name="connsiteX544" fmla="*/ 1276350 w 2138362"/>
                  <a:gd name="connsiteY544" fmla="*/ 762000 h 1110643"/>
                  <a:gd name="connsiteX545" fmla="*/ 1282700 w 2138362"/>
                  <a:gd name="connsiteY545" fmla="*/ 788987 h 1110643"/>
                  <a:gd name="connsiteX546" fmla="*/ 1287462 w 2138362"/>
                  <a:gd name="connsiteY546" fmla="*/ 804862 h 1110643"/>
                  <a:gd name="connsiteX547" fmla="*/ 1289050 w 2138362"/>
                  <a:gd name="connsiteY547" fmla="*/ 817562 h 1110643"/>
                  <a:gd name="connsiteX548" fmla="*/ 1292225 w 2138362"/>
                  <a:gd name="connsiteY548" fmla="*/ 822325 h 1110643"/>
                  <a:gd name="connsiteX549" fmla="*/ 1295400 w 2138362"/>
                  <a:gd name="connsiteY549" fmla="*/ 835025 h 1110643"/>
                  <a:gd name="connsiteX550" fmla="*/ 1298575 w 2138362"/>
                  <a:gd name="connsiteY550" fmla="*/ 841375 h 1110643"/>
                  <a:gd name="connsiteX551" fmla="*/ 1300162 w 2138362"/>
                  <a:gd name="connsiteY551" fmla="*/ 846137 h 1110643"/>
                  <a:gd name="connsiteX552" fmla="*/ 1303337 w 2138362"/>
                  <a:gd name="connsiteY552" fmla="*/ 857250 h 1110643"/>
                  <a:gd name="connsiteX553" fmla="*/ 1308100 w 2138362"/>
                  <a:gd name="connsiteY553" fmla="*/ 946150 h 1110643"/>
                  <a:gd name="connsiteX554" fmla="*/ 1304925 w 2138362"/>
                  <a:gd name="connsiteY554" fmla="*/ 938212 h 1110643"/>
                  <a:gd name="connsiteX555" fmla="*/ 1300162 w 2138362"/>
                  <a:gd name="connsiteY555" fmla="*/ 928687 h 1110643"/>
                  <a:gd name="connsiteX556" fmla="*/ 1292225 w 2138362"/>
                  <a:gd name="connsiteY556" fmla="*/ 922337 h 1110643"/>
                  <a:gd name="connsiteX557" fmla="*/ 1285875 w 2138362"/>
                  <a:gd name="connsiteY557" fmla="*/ 909637 h 1110643"/>
                  <a:gd name="connsiteX558" fmla="*/ 1279525 w 2138362"/>
                  <a:gd name="connsiteY558" fmla="*/ 903287 h 1110643"/>
                  <a:gd name="connsiteX559" fmla="*/ 1258887 w 2138362"/>
                  <a:gd name="connsiteY559" fmla="*/ 882650 h 1110643"/>
                  <a:gd name="connsiteX560" fmla="*/ 1250950 w 2138362"/>
                  <a:gd name="connsiteY560" fmla="*/ 871537 h 1110643"/>
                  <a:gd name="connsiteX561" fmla="*/ 1246187 w 2138362"/>
                  <a:gd name="connsiteY561" fmla="*/ 865187 h 1110643"/>
                  <a:gd name="connsiteX562" fmla="*/ 1236662 w 2138362"/>
                  <a:gd name="connsiteY562" fmla="*/ 860425 h 1110643"/>
                  <a:gd name="connsiteX563" fmla="*/ 1233487 w 2138362"/>
                  <a:gd name="connsiteY563" fmla="*/ 855662 h 1110643"/>
                  <a:gd name="connsiteX564" fmla="*/ 1227137 w 2138362"/>
                  <a:gd name="connsiteY564" fmla="*/ 852487 h 1110643"/>
                  <a:gd name="connsiteX565" fmla="*/ 1212850 w 2138362"/>
                  <a:gd name="connsiteY565" fmla="*/ 847725 h 1110643"/>
                  <a:gd name="connsiteX566" fmla="*/ 1198562 w 2138362"/>
                  <a:gd name="connsiteY566" fmla="*/ 842962 h 1110643"/>
                  <a:gd name="connsiteX567" fmla="*/ 1187450 w 2138362"/>
                  <a:gd name="connsiteY567" fmla="*/ 835025 h 1110643"/>
                  <a:gd name="connsiteX568" fmla="*/ 1171575 w 2138362"/>
                  <a:gd name="connsiteY568" fmla="*/ 825500 h 1110643"/>
                  <a:gd name="connsiteX569" fmla="*/ 1157287 w 2138362"/>
                  <a:gd name="connsiteY569" fmla="*/ 817562 h 1110643"/>
                  <a:gd name="connsiteX570" fmla="*/ 1146175 w 2138362"/>
                  <a:gd name="connsiteY570" fmla="*/ 809625 h 1110643"/>
                  <a:gd name="connsiteX571" fmla="*/ 1141412 w 2138362"/>
                  <a:gd name="connsiteY571" fmla="*/ 804862 h 1110643"/>
                  <a:gd name="connsiteX572" fmla="*/ 1135062 w 2138362"/>
                  <a:gd name="connsiteY572" fmla="*/ 801687 h 1110643"/>
                  <a:gd name="connsiteX573" fmla="*/ 1125537 w 2138362"/>
                  <a:gd name="connsiteY573" fmla="*/ 795337 h 1110643"/>
                  <a:gd name="connsiteX574" fmla="*/ 1123950 w 2138362"/>
                  <a:gd name="connsiteY574" fmla="*/ 790575 h 1110643"/>
                  <a:gd name="connsiteX575" fmla="*/ 1128712 w 2138362"/>
                  <a:gd name="connsiteY575" fmla="*/ 788987 h 1110643"/>
                  <a:gd name="connsiteX576" fmla="*/ 1144587 w 2138362"/>
                  <a:gd name="connsiteY576" fmla="*/ 785812 h 1110643"/>
                  <a:gd name="connsiteX577" fmla="*/ 1144587 w 2138362"/>
                  <a:gd name="connsiteY577" fmla="*/ 768350 h 1110643"/>
                  <a:gd name="connsiteX578" fmla="*/ 1139825 w 2138362"/>
                  <a:gd name="connsiteY578" fmla="*/ 754062 h 1110643"/>
                  <a:gd name="connsiteX579" fmla="*/ 1135062 w 2138362"/>
                  <a:gd name="connsiteY579" fmla="*/ 749300 h 1110643"/>
                  <a:gd name="connsiteX580" fmla="*/ 1133475 w 2138362"/>
                  <a:gd name="connsiteY580" fmla="*/ 744537 h 1110643"/>
                  <a:gd name="connsiteX581" fmla="*/ 1128712 w 2138362"/>
                  <a:gd name="connsiteY581" fmla="*/ 741362 h 1110643"/>
                  <a:gd name="connsiteX582" fmla="*/ 1119187 w 2138362"/>
                  <a:gd name="connsiteY582" fmla="*/ 735012 h 1110643"/>
                  <a:gd name="connsiteX583" fmla="*/ 1104900 w 2138362"/>
                  <a:gd name="connsiteY583" fmla="*/ 723900 h 1110643"/>
                  <a:gd name="connsiteX584" fmla="*/ 1100137 w 2138362"/>
                  <a:gd name="connsiteY584" fmla="*/ 720725 h 1110643"/>
                  <a:gd name="connsiteX585" fmla="*/ 1095375 w 2138362"/>
                  <a:gd name="connsiteY585" fmla="*/ 719137 h 1110643"/>
                  <a:gd name="connsiteX586" fmla="*/ 1077912 w 2138362"/>
                  <a:gd name="connsiteY586" fmla="*/ 714375 h 1110643"/>
                  <a:gd name="connsiteX587" fmla="*/ 1069975 w 2138362"/>
                  <a:gd name="connsiteY587" fmla="*/ 704850 h 1110643"/>
                  <a:gd name="connsiteX588" fmla="*/ 1062037 w 2138362"/>
                  <a:gd name="connsiteY588" fmla="*/ 695325 h 1110643"/>
                  <a:gd name="connsiteX589" fmla="*/ 1060450 w 2138362"/>
                  <a:gd name="connsiteY589" fmla="*/ 688975 h 1110643"/>
                  <a:gd name="connsiteX590" fmla="*/ 1057275 w 2138362"/>
                  <a:gd name="connsiteY590" fmla="*/ 679450 h 1110643"/>
                  <a:gd name="connsiteX591" fmla="*/ 1052512 w 2138362"/>
                  <a:gd name="connsiteY591" fmla="*/ 660400 h 1110643"/>
                  <a:gd name="connsiteX592" fmla="*/ 1054100 w 2138362"/>
                  <a:gd name="connsiteY592" fmla="*/ 627062 h 1110643"/>
                  <a:gd name="connsiteX593" fmla="*/ 1055687 w 2138362"/>
                  <a:gd name="connsiteY593" fmla="*/ 622300 h 1110643"/>
                  <a:gd name="connsiteX594" fmla="*/ 1060450 w 2138362"/>
                  <a:gd name="connsiteY594" fmla="*/ 620712 h 1110643"/>
                  <a:gd name="connsiteX595" fmla="*/ 1062037 w 2138362"/>
                  <a:gd name="connsiteY595" fmla="*/ 615950 h 1110643"/>
                  <a:gd name="connsiteX596" fmla="*/ 1050925 w 2138362"/>
                  <a:gd name="connsiteY596" fmla="*/ 615950 h 1110643"/>
                  <a:gd name="connsiteX597" fmla="*/ 1044575 w 2138362"/>
                  <a:gd name="connsiteY597" fmla="*/ 619125 h 1110643"/>
                  <a:gd name="connsiteX598" fmla="*/ 1039812 w 2138362"/>
                  <a:gd name="connsiteY598" fmla="*/ 620712 h 1110643"/>
                  <a:gd name="connsiteX599" fmla="*/ 1027112 w 2138362"/>
                  <a:gd name="connsiteY599" fmla="*/ 625475 h 1110643"/>
                  <a:gd name="connsiteX600" fmla="*/ 1023937 w 2138362"/>
                  <a:gd name="connsiteY600" fmla="*/ 630237 h 1110643"/>
                  <a:gd name="connsiteX601" fmla="*/ 1019175 w 2138362"/>
                  <a:gd name="connsiteY601" fmla="*/ 631825 h 1110643"/>
                  <a:gd name="connsiteX602" fmla="*/ 1008062 w 2138362"/>
                  <a:gd name="connsiteY602" fmla="*/ 636587 h 1110643"/>
                  <a:gd name="connsiteX603" fmla="*/ 1000125 w 2138362"/>
                  <a:gd name="connsiteY603" fmla="*/ 646112 h 1110643"/>
                  <a:gd name="connsiteX604" fmla="*/ 1011237 w 2138362"/>
                  <a:gd name="connsiteY604" fmla="*/ 660400 h 1110643"/>
                  <a:gd name="connsiteX605" fmla="*/ 1012825 w 2138362"/>
                  <a:gd name="connsiteY605" fmla="*/ 677862 h 1110643"/>
                  <a:gd name="connsiteX606" fmla="*/ 1014412 w 2138362"/>
                  <a:gd name="connsiteY606" fmla="*/ 690562 h 1110643"/>
                  <a:gd name="connsiteX607" fmla="*/ 1012825 w 2138362"/>
                  <a:gd name="connsiteY607" fmla="*/ 703262 h 1110643"/>
                  <a:gd name="connsiteX608" fmla="*/ 998537 w 2138362"/>
                  <a:gd name="connsiteY608" fmla="*/ 701675 h 1110643"/>
                  <a:gd name="connsiteX609" fmla="*/ 984250 w 2138362"/>
                  <a:gd name="connsiteY609" fmla="*/ 696912 h 1110643"/>
                  <a:gd name="connsiteX610" fmla="*/ 977900 w 2138362"/>
                  <a:gd name="connsiteY610" fmla="*/ 695325 h 1110643"/>
                  <a:gd name="connsiteX611" fmla="*/ 973137 w 2138362"/>
                  <a:gd name="connsiteY611" fmla="*/ 692150 h 1110643"/>
                  <a:gd name="connsiteX612" fmla="*/ 968375 w 2138362"/>
                  <a:gd name="connsiteY612" fmla="*/ 690562 h 1110643"/>
                  <a:gd name="connsiteX613" fmla="*/ 957262 w 2138362"/>
                  <a:gd name="connsiteY613" fmla="*/ 681037 h 1110643"/>
                  <a:gd name="connsiteX614" fmla="*/ 958850 w 2138362"/>
                  <a:gd name="connsiteY614" fmla="*/ 665162 h 1110643"/>
                  <a:gd name="connsiteX615" fmla="*/ 960437 w 2138362"/>
                  <a:gd name="connsiteY615" fmla="*/ 658812 h 1110643"/>
                  <a:gd name="connsiteX616" fmla="*/ 971550 w 2138362"/>
                  <a:gd name="connsiteY616" fmla="*/ 642937 h 1110643"/>
                  <a:gd name="connsiteX617" fmla="*/ 966787 w 2138362"/>
                  <a:gd name="connsiteY617" fmla="*/ 641350 h 1110643"/>
                  <a:gd name="connsiteX618" fmla="*/ 957262 w 2138362"/>
                  <a:gd name="connsiteY618" fmla="*/ 633412 h 1110643"/>
                  <a:gd name="connsiteX619" fmla="*/ 936625 w 2138362"/>
                  <a:gd name="connsiteY619" fmla="*/ 625475 h 1110643"/>
                  <a:gd name="connsiteX620" fmla="*/ 862012 w 2138362"/>
                  <a:gd name="connsiteY620" fmla="*/ 628650 h 1110643"/>
                  <a:gd name="connsiteX621" fmla="*/ 852487 w 2138362"/>
                  <a:gd name="connsiteY621" fmla="*/ 635000 h 1110643"/>
                  <a:gd name="connsiteX622" fmla="*/ 854075 w 2138362"/>
                  <a:gd name="connsiteY622" fmla="*/ 649287 h 1110643"/>
                  <a:gd name="connsiteX623" fmla="*/ 860425 w 2138362"/>
                  <a:gd name="connsiteY623" fmla="*/ 644525 h 1110643"/>
                  <a:gd name="connsiteX624" fmla="*/ 865187 w 2138362"/>
                  <a:gd name="connsiteY624" fmla="*/ 646112 h 1110643"/>
                  <a:gd name="connsiteX625" fmla="*/ 860425 w 2138362"/>
                  <a:gd name="connsiteY625" fmla="*/ 658812 h 1110643"/>
                  <a:gd name="connsiteX626" fmla="*/ 855662 w 2138362"/>
                  <a:gd name="connsiteY626" fmla="*/ 661987 h 1110643"/>
                  <a:gd name="connsiteX627" fmla="*/ 847725 w 2138362"/>
                  <a:gd name="connsiteY627" fmla="*/ 660400 h 1110643"/>
                  <a:gd name="connsiteX628" fmla="*/ 835025 w 2138362"/>
                  <a:gd name="connsiteY628" fmla="*/ 657225 h 1110643"/>
                  <a:gd name="connsiteX629" fmla="*/ 809625 w 2138362"/>
                  <a:gd name="connsiteY629" fmla="*/ 652462 h 1110643"/>
                  <a:gd name="connsiteX630" fmla="*/ 795337 w 2138362"/>
                  <a:gd name="connsiteY630" fmla="*/ 647700 h 1110643"/>
                  <a:gd name="connsiteX631" fmla="*/ 785812 w 2138362"/>
                  <a:gd name="connsiteY631" fmla="*/ 641350 h 1110643"/>
                  <a:gd name="connsiteX632" fmla="*/ 774700 w 2138362"/>
                  <a:gd name="connsiteY632" fmla="*/ 633412 h 1110643"/>
                  <a:gd name="connsiteX633" fmla="*/ 769937 w 2138362"/>
                  <a:gd name="connsiteY633" fmla="*/ 631825 h 1110643"/>
                  <a:gd name="connsiteX634" fmla="*/ 763587 w 2138362"/>
                  <a:gd name="connsiteY634" fmla="*/ 627062 h 1110643"/>
                  <a:gd name="connsiteX635" fmla="*/ 758825 w 2138362"/>
                  <a:gd name="connsiteY635" fmla="*/ 622300 h 1110643"/>
                  <a:gd name="connsiteX636" fmla="*/ 754062 w 2138362"/>
                  <a:gd name="connsiteY636" fmla="*/ 620712 h 1110643"/>
                  <a:gd name="connsiteX637" fmla="*/ 747712 w 2138362"/>
                  <a:gd name="connsiteY637" fmla="*/ 617537 h 1110643"/>
                  <a:gd name="connsiteX638" fmla="*/ 742950 w 2138362"/>
                  <a:gd name="connsiteY638" fmla="*/ 612775 h 1110643"/>
                  <a:gd name="connsiteX639" fmla="*/ 735012 w 2138362"/>
                  <a:gd name="connsiteY639" fmla="*/ 608012 h 1110643"/>
                  <a:gd name="connsiteX640" fmla="*/ 730250 w 2138362"/>
                  <a:gd name="connsiteY640" fmla="*/ 603250 h 1110643"/>
                  <a:gd name="connsiteX641" fmla="*/ 725487 w 2138362"/>
                  <a:gd name="connsiteY641" fmla="*/ 600075 h 1110643"/>
                  <a:gd name="connsiteX642" fmla="*/ 719137 w 2138362"/>
                  <a:gd name="connsiteY642" fmla="*/ 595312 h 1110643"/>
                  <a:gd name="connsiteX643" fmla="*/ 714375 w 2138362"/>
                  <a:gd name="connsiteY643" fmla="*/ 592137 h 1110643"/>
                  <a:gd name="connsiteX644" fmla="*/ 703262 w 2138362"/>
                  <a:gd name="connsiteY644" fmla="*/ 581025 h 1110643"/>
                  <a:gd name="connsiteX645" fmla="*/ 698500 w 2138362"/>
                  <a:gd name="connsiteY645" fmla="*/ 576262 h 1110643"/>
                  <a:gd name="connsiteX646" fmla="*/ 692150 w 2138362"/>
                  <a:gd name="connsiteY646" fmla="*/ 573087 h 1110643"/>
                  <a:gd name="connsiteX647" fmla="*/ 681037 w 2138362"/>
                  <a:gd name="connsiteY647" fmla="*/ 565150 h 1110643"/>
                  <a:gd name="connsiteX648" fmla="*/ 676275 w 2138362"/>
                  <a:gd name="connsiteY648" fmla="*/ 560387 h 1110643"/>
                  <a:gd name="connsiteX649" fmla="*/ 665162 w 2138362"/>
                  <a:gd name="connsiteY649" fmla="*/ 554037 h 1110643"/>
                  <a:gd name="connsiteX650" fmla="*/ 660400 w 2138362"/>
                  <a:gd name="connsiteY650" fmla="*/ 552450 h 1110643"/>
                  <a:gd name="connsiteX651" fmla="*/ 655637 w 2138362"/>
                  <a:gd name="connsiteY651" fmla="*/ 549275 h 1110643"/>
                  <a:gd name="connsiteX652" fmla="*/ 631825 w 2138362"/>
                  <a:gd name="connsiteY652" fmla="*/ 542925 h 1110643"/>
                  <a:gd name="connsiteX653" fmla="*/ 609600 w 2138362"/>
                  <a:gd name="connsiteY653" fmla="*/ 547687 h 1110643"/>
                  <a:gd name="connsiteX654" fmla="*/ 595312 w 2138362"/>
                  <a:gd name="connsiteY654" fmla="*/ 550862 h 1110643"/>
                  <a:gd name="connsiteX655" fmla="*/ 555625 w 2138362"/>
                  <a:gd name="connsiteY655" fmla="*/ 557212 h 1110643"/>
                  <a:gd name="connsiteX656" fmla="*/ 544512 w 2138362"/>
                  <a:gd name="connsiteY656" fmla="*/ 560387 h 1110643"/>
                  <a:gd name="connsiteX657" fmla="*/ 539750 w 2138362"/>
                  <a:gd name="connsiteY657" fmla="*/ 561975 h 1110643"/>
                  <a:gd name="connsiteX658" fmla="*/ 534987 w 2138362"/>
                  <a:gd name="connsiteY658" fmla="*/ 565150 h 1110643"/>
                  <a:gd name="connsiteX659" fmla="*/ 525462 w 2138362"/>
                  <a:gd name="connsiteY659" fmla="*/ 566737 h 1110643"/>
                  <a:gd name="connsiteX660" fmla="*/ 482600 w 2138362"/>
                  <a:gd name="connsiteY660" fmla="*/ 563562 h 1110643"/>
                  <a:gd name="connsiteX661" fmla="*/ 460375 w 2138362"/>
                  <a:gd name="connsiteY661" fmla="*/ 558800 h 1110643"/>
                  <a:gd name="connsiteX662" fmla="*/ 450850 w 2138362"/>
                  <a:gd name="connsiteY662" fmla="*/ 565150 h 1110643"/>
                  <a:gd name="connsiteX663" fmla="*/ 447675 w 2138362"/>
                  <a:gd name="connsiteY663" fmla="*/ 569912 h 1110643"/>
                  <a:gd name="connsiteX664" fmla="*/ 436562 w 2138362"/>
                  <a:gd name="connsiteY664" fmla="*/ 577850 h 1110643"/>
                  <a:gd name="connsiteX665" fmla="*/ 430212 w 2138362"/>
                  <a:gd name="connsiteY665" fmla="*/ 582612 h 1110643"/>
                  <a:gd name="connsiteX666" fmla="*/ 419100 w 2138362"/>
                  <a:gd name="connsiteY666" fmla="*/ 592137 h 1110643"/>
                  <a:gd name="connsiteX667" fmla="*/ 414337 w 2138362"/>
                  <a:gd name="connsiteY667" fmla="*/ 596900 h 1110643"/>
                  <a:gd name="connsiteX668" fmla="*/ 400050 w 2138362"/>
                  <a:gd name="connsiteY668" fmla="*/ 601662 h 1110643"/>
                  <a:gd name="connsiteX669" fmla="*/ 395287 w 2138362"/>
                  <a:gd name="connsiteY669" fmla="*/ 604837 h 1110643"/>
                  <a:gd name="connsiteX670" fmla="*/ 387350 w 2138362"/>
                  <a:gd name="connsiteY670" fmla="*/ 614362 h 1110643"/>
                  <a:gd name="connsiteX671" fmla="*/ 384175 w 2138362"/>
                  <a:gd name="connsiteY671" fmla="*/ 620712 h 1110643"/>
                  <a:gd name="connsiteX672" fmla="*/ 385762 w 2138362"/>
                  <a:gd name="connsiteY672" fmla="*/ 636587 h 1110643"/>
                  <a:gd name="connsiteX673" fmla="*/ 388937 w 2138362"/>
                  <a:gd name="connsiteY673" fmla="*/ 641350 h 1110643"/>
                  <a:gd name="connsiteX674" fmla="*/ 385762 w 2138362"/>
                  <a:gd name="connsiteY674" fmla="*/ 657225 h 1110643"/>
                  <a:gd name="connsiteX675" fmla="*/ 381000 w 2138362"/>
                  <a:gd name="connsiteY675" fmla="*/ 668337 h 1110643"/>
                  <a:gd name="connsiteX676" fmla="*/ 339725 w 2138362"/>
                  <a:gd name="connsiteY676" fmla="*/ 669925 h 1110643"/>
                  <a:gd name="connsiteX677" fmla="*/ 325437 w 2138362"/>
                  <a:gd name="connsiteY677" fmla="*/ 677862 h 1110643"/>
                  <a:gd name="connsiteX678" fmla="*/ 320675 w 2138362"/>
                  <a:gd name="connsiteY678" fmla="*/ 682625 h 1110643"/>
                  <a:gd name="connsiteX679" fmla="*/ 315912 w 2138362"/>
                  <a:gd name="connsiteY679" fmla="*/ 684212 h 1110643"/>
                  <a:gd name="connsiteX680" fmla="*/ 309562 w 2138362"/>
                  <a:gd name="connsiteY680" fmla="*/ 688975 h 1110643"/>
                  <a:gd name="connsiteX681" fmla="*/ 307975 w 2138362"/>
                  <a:gd name="connsiteY681" fmla="*/ 693737 h 1110643"/>
                  <a:gd name="connsiteX682" fmla="*/ 298450 w 2138362"/>
                  <a:gd name="connsiteY682" fmla="*/ 700087 h 1110643"/>
                  <a:gd name="connsiteX683" fmla="*/ 293687 w 2138362"/>
                  <a:gd name="connsiteY683" fmla="*/ 703262 h 1110643"/>
                  <a:gd name="connsiteX684" fmla="*/ 284162 w 2138362"/>
                  <a:gd name="connsiteY684" fmla="*/ 708025 h 1110643"/>
                  <a:gd name="connsiteX685" fmla="*/ 274637 w 2138362"/>
                  <a:gd name="connsiteY685" fmla="*/ 714375 h 1110643"/>
                  <a:gd name="connsiteX686" fmla="*/ 263525 w 2138362"/>
                  <a:gd name="connsiteY686" fmla="*/ 720725 h 1110643"/>
                  <a:gd name="connsiteX687" fmla="*/ 258762 w 2138362"/>
                  <a:gd name="connsiteY687" fmla="*/ 723900 h 1110643"/>
                  <a:gd name="connsiteX688" fmla="*/ 241300 w 2138362"/>
                  <a:gd name="connsiteY688" fmla="*/ 727075 h 1110643"/>
                  <a:gd name="connsiteX689" fmla="*/ 227012 w 2138362"/>
                  <a:gd name="connsiteY689" fmla="*/ 731837 h 1110643"/>
                  <a:gd name="connsiteX690" fmla="*/ 217487 w 2138362"/>
                  <a:gd name="connsiteY690" fmla="*/ 735012 h 1110643"/>
                  <a:gd name="connsiteX691" fmla="*/ 207962 w 2138362"/>
                  <a:gd name="connsiteY691" fmla="*/ 736600 h 1110643"/>
                  <a:gd name="connsiteX692" fmla="*/ 196850 w 2138362"/>
                  <a:gd name="connsiteY692" fmla="*/ 741362 h 1110643"/>
                  <a:gd name="connsiteX693" fmla="*/ 188912 w 2138362"/>
                  <a:gd name="connsiteY693" fmla="*/ 744537 h 1110643"/>
                  <a:gd name="connsiteX694" fmla="*/ 182562 w 2138362"/>
                  <a:gd name="connsiteY694" fmla="*/ 746125 h 1110643"/>
                  <a:gd name="connsiteX695" fmla="*/ 177800 w 2138362"/>
                  <a:gd name="connsiteY695" fmla="*/ 749300 h 1110643"/>
                  <a:gd name="connsiteX696" fmla="*/ 173037 w 2138362"/>
                  <a:gd name="connsiteY696" fmla="*/ 750887 h 1110643"/>
                  <a:gd name="connsiteX697" fmla="*/ 166687 w 2138362"/>
                  <a:gd name="connsiteY697" fmla="*/ 755650 h 1110643"/>
                  <a:gd name="connsiteX698" fmla="*/ 155575 w 2138362"/>
                  <a:gd name="connsiteY698" fmla="*/ 757237 h 1110643"/>
                  <a:gd name="connsiteX699" fmla="*/ 134937 w 2138362"/>
                  <a:gd name="connsiteY699" fmla="*/ 763587 h 1110643"/>
                  <a:gd name="connsiteX700" fmla="*/ 104775 w 2138362"/>
                  <a:gd name="connsiteY700" fmla="*/ 765175 h 1110643"/>
                  <a:gd name="connsiteX701" fmla="*/ 88900 w 2138362"/>
                  <a:gd name="connsiteY701" fmla="*/ 766762 h 1110643"/>
                  <a:gd name="connsiteX702" fmla="*/ 73025 w 2138362"/>
                  <a:gd name="connsiteY702" fmla="*/ 771525 h 1110643"/>
                  <a:gd name="connsiteX703" fmla="*/ 68262 w 2138362"/>
                  <a:gd name="connsiteY703" fmla="*/ 774700 h 1110643"/>
                  <a:gd name="connsiteX704" fmla="*/ 53975 w 2138362"/>
                  <a:gd name="connsiteY704" fmla="*/ 779462 h 1110643"/>
                  <a:gd name="connsiteX705" fmla="*/ 42862 w 2138362"/>
                  <a:gd name="connsiteY705" fmla="*/ 781050 h 1110643"/>
                  <a:gd name="connsiteX706" fmla="*/ 34925 w 2138362"/>
                  <a:gd name="connsiteY706" fmla="*/ 782637 h 1110643"/>
                  <a:gd name="connsiteX707" fmla="*/ 12700 w 2138362"/>
                  <a:gd name="connsiteY707" fmla="*/ 785812 h 1110643"/>
                  <a:gd name="connsiteX708" fmla="*/ 9525 w 2138362"/>
                  <a:gd name="connsiteY708"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093912 w 2138362"/>
                  <a:gd name="connsiteY247" fmla="*/ 369887 h 1110643"/>
                  <a:gd name="connsiteX248" fmla="*/ 2102167 w 2138362"/>
                  <a:gd name="connsiteY248" fmla="*/ 380364 h 1110643"/>
                  <a:gd name="connsiteX249" fmla="*/ 2105342 w 2138362"/>
                  <a:gd name="connsiteY249" fmla="*/ 389890 h 1110643"/>
                  <a:gd name="connsiteX250" fmla="*/ 2094230 w 2138362"/>
                  <a:gd name="connsiteY250" fmla="*/ 404178 h 1110643"/>
                  <a:gd name="connsiteX251" fmla="*/ 2075180 w 2138362"/>
                  <a:gd name="connsiteY251" fmla="*/ 431482 h 1110643"/>
                  <a:gd name="connsiteX252" fmla="*/ 2049462 w 2138362"/>
                  <a:gd name="connsiteY252" fmla="*/ 453072 h 1110643"/>
                  <a:gd name="connsiteX253" fmla="*/ 2050097 w 2138362"/>
                  <a:gd name="connsiteY253" fmla="*/ 468629 h 1110643"/>
                  <a:gd name="connsiteX254" fmla="*/ 2037398 w 2138362"/>
                  <a:gd name="connsiteY254" fmla="*/ 485457 h 1110643"/>
                  <a:gd name="connsiteX255" fmla="*/ 2020887 w 2138362"/>
                  <a:gd name="connsiteY255" fmla="*/ 471487 h 1110643"/>
                  <a:gd name="connsiteX256" fmla="*/ 2014537 w 2138362"/>
                  <a:gd name="connsiteY256" fmla="*/ 479425 h 1110643"/>
                  <a:gd name="connsiteX257" fmla="*/ 2011362 w 2138362"/>
                  <a:gd name="connsiteY257" fmla="*/ 485775 h 1110643"/>
                  <a:gd name="connsiteX258" fmla="*/ 2005012 w 2138362"/>
                  <a:gd name="connsiteY258" fmla="*/ 496887 h 1110643"/>
                  <a:gd name="connsiteX259" fmla="*/ 1997075 w 2138362"/>
                  <a:gd name="connsiteY259" fmla="*/ 503237 h 1110643"/>
                  <a:gd name="connsiteX260" fmla="*/ 1990725 w 2138362"/>
                  <a:gd name="connsiteY260" fmla="*/ 517525 h 1110643"/>
                  <a:gd name="connsiteX261" fmla="*/ 1989137 w 2138362"/>
                  <a:gd name="connsiteY261" fmla="*/ 522287 h 1110643"/>
                  <a:gd name="connsiteX262" fmla="*/ 1981200 w 2138362"/>
                  <a:gd name="connsiteY262" fmla="*/ 531812 h 1110643"/>
                  <a:gd name="connsiteX263" fmla="*/ 1979612 w 2138362"/>
                  <a:gd name="connsiteY263" fmla="*/ 536575 h 1110643"/>
                  <a:gd name="connsiteX264" fmla="*/ 1971675 w 2138362"/>
                  <a:gd name="connsiteY264" fmla="*/ 546100 h 1110643"/>
                  <a:gd name="connsiteX265" fmla="*/ 1970087 w 2138362"/>
                  <a:gd name="connsiteY265" fmla="*/ 550862 h 1110643"/>
                  <a:gd name="connsiteX266" fmla="*/ 1966912 w 2138362"/>
                  <a:gd name="connsiteY266" fmla="*/ 555625 h 1110643"/>
                  <a:gd name="connsiteX267" fmla="*/ 1962150 w 2138362"/>
                  <a:gd name="connsiteY267" fmla="*/ 566737 h 1110643"/>
                  <a:gd name="connsiteX268" fmla="*/ 1955800 w 2138362"/>
                  <a:gd name="connsiteY268" fmla="*/ 574675 h 1110643"/>
                  <a:gd name="connsiteX269" fmla="*/ 1944687 w 2138362"/>
                  <a:gd name="connsiteY269" fmla="*/ 588962 h 1110643"/>
                  <a:gd name="connsiteX270" fmla="*/ 1938337 w 2138362"/>
                  <a:gd name="connsiteY270" fmla="*/ 598487 h 1110643"/>
                  <a:gd name="connsiteX271" fmla="*/ 1936750 w 2138362"/>
                  <a:gd name="connsiteY271" fmla="*/ 603250 h 1110643"/>
                  <a:gd name="connsiteX272" fmla="*/ 1928812 w 2138362"/>
                  <a:gd name="connsiteY272" fmla="*/ 612775 h 1110643"/>
                  <a:gd name="connsiteX273" fmla="*/ 1922462 w 2138362"/>
                  <a:gd name="connsiteY273" fmla="*/ 627062 h 1110643"/>
                  <a:gd name="connsiteX274" fmla="*/ 1917700 w 2138362"/>
                  <a:gd name="connsiteY274" fmla="*/ 623887 h 1110643"/>
                  <a:gd name="connsiteX275" fmla="*/ 1916112 w 2138362"/>
                  <a:gd name="connsiteY275" fmla="*/ 619125 h 1110643"/>
                  <a:gd name="connsiteX276" fmla="*/ 1920875 w 2138362"/>
                  <a:gd name="connsiteY276" fmla="*/ 623887 h 1110643"/>
                  <a:gd name="connsiteX277" fmla="*/ 1922462 w 2138362"/>
                  <a:gd name="connsiteY277" fmla="*/ 628650 h 1110643"/>
                  <a:gd name="connsiteX278" fmla="*/ 1925637 w 2138362"/>
                  <a:gd name="connsiteY278" fmla="*/ 636587 h 1110643"/>
                  <a:gd name="connsiteX279" fmla="*/ 1924050 w 2138362"/>
                  <a:gd name="connsiteY279" fmla="*/ 660400 h 1110643"/>
                  <a:gd name="connsiteX280" fmla="*/ 1919287 w 2138362"/>
                  <a:gd name="connsiteY280" fmla="*/ 685800 h 1110643"/>
                  <a:gd name="connsiteX281" fmla="*/ 1916112 w 2138362"/>
                  <a:gd name="connsiteY281" fmla="*/ 700087 h 1110643"/>
                  <a:gd name="connsiteX282" fmla="*/ 1903412 w 2138362"/>
                  <a:gd name="connsiteY282" fmla="*/ 711200 h 1110643"/>
                  <a:gd name="connsiteX283" fmla="*/ 1897062 w 2138362"/>
                  <a:gd name="connsiteY283" fmla="*/ 712787 h 1110643"/>
                  <a:gd name="connsiteX284" fmla="*/ 1887537 w 2138362"/>
                  <a:gd name="connsiteY284" fmla="*/ 720725 h 1110643"/>
                  <a:gd name="connsiteX285" fmla="*/ 1881187 w 2138362"/>
                  <a:gd name="connsiteY285" fmla="*/ 723900 h 1110643"/>
                  <a:gd name="connsiteX286" fmla="*/ 1876425 w 2138362"/>
                  <a:gd name="connsiteY286" fmla="*/ 728662 h 1110643"/>
                  <a:gd name="connsiteX287" fmla="*/ 1865312 w 2138362"/>
                  <a:gd name="connsiteY287" fmla="*/ 733425 h 1110643"/>
                  <a:gd name="connsiteX288" fmla="*/ 1855787 w 2138362"/>
                  <a:gd name="connsiteY288" fmla="*/ 738187 h 1110643"/>
                  <a:gd name="connsiteX289" fmla="*/ 1844675 w 2138362"/>
                  <a:gd name="connsiteY289" fmla="*/ 741362 h 1110643"/>
                  <a:gd name="connsiteX290" fmla="*/ 1835150 w 2138362"/>
                  <a:gd name="connsiteY290" fmla="*/ 744537 h 1110643"/>
                  <a:gd name="connsiteX291" fmla="*/ 1828800 w 2138362"/>
                  <a:gd name="connsiteY291" fmla="*/ 754062 h 1110643"/>
                  <a:gd name="connsiteX292" fmla="*/ 1827212 w 2138362"/>
                  <a:gd name="connsiteY292" fmla="*/ 760412 h 1110643"/>
                  <a:gd name="connsiteX293" fmla="*/ 1824037 w 2138362"/>
                  <a:gd name="connsiteY293" fmla="*/ 765175 h 1110643"/>
                  <a:gd name="connsiteX294" fmla="*/ 1825625 w 2138362"/>
                  <a:gd name="connsiteY294" fmla="*/ 804862 h 1110643"/>
                  <a:gd name="connsiteX295" fmla="*/ 1827212 w 2138362"/>
                  <a:gd name="connsiteY295" fmla="*/ 811212 h 1110643"/>
                  <a:gd name="connsiteX296" fmla="*/ 1831975 w 2138362"/>
                  <a:gd name="connsiteY296" fmla="*/ 815975 h 1110643"/>
                  <a:gd name="connsiteX297" fmla="*/ 1836737 w 2138362"/>
                  <a:gd name="connsiteY297" fmla="*/ 825500 h 1110643"/>
                  <a:gd name="connsiteX298" fmla="*/ 1841500 w 2138362"/>
                  <a:gd name="connsiteY298" fmla="*/ 830262 h 1110643"/>
                  <a:gd name="connsiteX299" fmla="*/ 1846262 w 2138362"/>
                  <a:gd name="connsiteY299" fmla="*/ 836612 h 1110643"/>
                  <a:gd name="connsiteX300" fmla="*/ 1851025 w 2138362"/>
                  <a:gd name="connsiteY300" fmla="*/ 839787 h 1110643"/>
                  <a:gd name="connsiteX301" fmla="*/ 1860550 w 2138362"/>
                  <a:gd name="connsiteY301" fmla="*/ 847725 h 1110643"/>
                  <a:gd name="connsiteX302" fmla="*/ 1866900 w 2138362"/>
                  <a:gd name="connsiteY302" fmla="*/ 858837 h 1110643"/>
                  <a:gd name="connsiteX303" fmla="*/ 1868487 w 2138362"/>
                  <a:gd name="connsiteY303" fmla="*/ 863600 h 1110643"/>
                  <a:gd name="connsiteX304" fmla="*/ 1876425 w 2138362"/>
                  <a:gd name="connsiteY304" fmla="*/ 873125 h 1110643"/>
                  <a:gd name="connsiteX305" fmla="*/ 1887537 w 2138362"/>
                  <a:gd name="connsiteY305" fmla="*/ 887412 h 1110643"/>
                  <a:gd name="connsiteX306" fmla="*/ 1901825 w 2138362"/>
                  <a:gd name="connsiteY306" fmla="*/ 898525 h 1110643"/>
                  <a:gd name="connsiteX307" fmla="*/ 1906587 w 2138362"/>
                  <a:gd name="connsiteY307" fmla="*/ 900112 h 1110643"/>
                  <a:gd name="connsiteX308" fmla="*/ 1911350 w 2138362"/>
                  <a:gd name="connsiteY308" fmla="*/ 904875 h 1110643"/>
                  <a:gd name="connsiteX309" fmla="*/ 1914525 w 2138362"/>
                  <a:gd name="connsiteY309" fmla="*/ 909637 h 1110643"/>
                  <a:gd name="connsiteX310" fmla="*/ 1922462 w 2138362"/>
                  <a:gd name="connsiteY310" fmla="*/ 912812 h 1110643"/>
                  <a:gd name="connsiteX311" fmla="*/ 1931987 w 2138362"/>
                  <a:gd name="connsiteY311" fmla="*/ 915987 h 1110643"/>
                  <a:gd name="connsiteX312" fmla="*/ 1943100 w 2138362"/>
                  <a:gd name="connsiteY312" fmla="*/ 920750 h 1110643"/>
                  <a:gd name="connsiteX313" fmla="*/ 1951037 w 2138362"/>
                  <a:gd name="connsiteY313" fmla="*/ 925512 h 1110643"/>
                  <a:gd name="connsiteX314" fmla="*/ 1957387 w 2138362"/>
                  <a:gd name="connsiteY314" fmla="*/ 928687 h 1110643"/>
                  <a:gd name="connsiteX315" fmla="*/ 1968500 w 2138362"/>
                  <a:gd name="connsiteY315" fmla="*/ 935037 h 1110643"/>
                  <a:gd name="connsiteX316" fmla="*/ 1993900 w 2138362"/>
                  <a:gd name="connsiteY316" fmla="*/ 942975 h 1110643"/>
                  <a:gd name="connsiteX317" fmla="*/ 1998662 w 2138362"/>
                  <a:gd name="connsiteY317" fmla="*/ 946150 h 1110643"/>
                  <a:gd name="connsiteX318" fmla="*/ 2014537 w 2138362"/>
                  <a:gd name="connsiteY318" fmla="*/ 952500 h 1110643"/>
                  <a:gd name="connsiteX319" fmla="*/ 2024062 w 2138362"/>
                  <a:gd name="connsiteY319" fmla="*/ 958850 h 1110643"/>
                  <a:gd name="connsiteX320" fmla="*/ 2032000 w 2138362"/>
                  <a:gd name="connsiteY320" fmla="*/ 973137 h 1110643"/>
                  <a:gd name="connsiteX321" fmla="*/ 2036762 w 2138362"/>
                  <a:gd name="connsiteY321" fmla="*/ 974725 h 1110643"/>
                  <a:gd name="connsiteX322" fmla="*/ 2051050 w 2138362"/>
                  <a:gd name="connsiteY322" fmla="*/ 985837 h 1110643"/>
                  <a:gd name="connsiteX323" fmla="*/ 2049462 w 2138362"/>
                  <a:gd name="connsiteY323" fmla="*/ 990600 h 1110643"/>
                  <a:gd name="connsiteX324" fmla="*/ 2046287 w 2138362"/>
                  <a:gd name="connsiteY324" fmla="*/ 995362 h 1110643"/>
                  <a:gd name="connsiteX325" fmla="*/ 2039937 w 2138362"/>
                  <a:gd name="connsiteY325" fmla="*/ 1006475 h 1110643"/>
                  <a:gd name="connsiteX326" fmla="*/ 2038350 w 2138362"/>
                  <a:gd name="connsiteY326" fmla="*/ 1014412 h 1110643"/>
                  <a:gd name="connsiteX327" fmla="*/ 2028825 w 2138362"/>
                  <a:gd name="connsiteY327" fmla="*/ 1020762 h 1110643"/>
                  <a:gd name="connsiteX328" fmla="*/ 2024062 w 2138362"/>
                  <a:gd name="connsiteY328" fmla="*/ 1025525 h 1110643"/>
                  <a:gd name="connsiteX329" fmla="*/ 2019300 w 2138362"/>
                  <a:gd name="connsiteY329" fmla="*/ 1028700 h 1110643"/>
                  <a:gd name="connsiteX330" fmla="*/ 2009775 w 2138362"/>
                  <a:gd name="connsiteY330" fmla="*/ 1039812 h 1110643"/>
                  <a:gd name="connsiteX331" fmla="*/ 2005012 w 2138362"/>
                  <a:gd name="connsiteY331" fmla="*/ 1041400 h 1110643"/>
                  <a:gd name="connsiteX332" fmla="*/ 1995487 w 2138362"/>
                  <a:gd name="connsiteY332" fmla="*/ 1050925 h 1110643"/>
                  <a:gd name="connsiteX333" fmla="*/ 1990725 w 2138362"/>
                  <a:gd name="connsiteY333" fmla="*/ 1054100 h 1110643"/>
                  <a:gd name="connsiteX334" fmla="*/ 1987550 w 2138362"/>
                  <a:gd name="connsiteY334" fmla="*/ 1058862 h 1110643"/>
                  <a:gd name="connsiteX335" fmla="*/ 1974850 w 2138362"/>
                  <a:gd name="connsiteY335" fmla="*/ 1069975 h 1110643"/>
                  <a:gd name="connsiteX336" fmla="*/ 1958975 w 2138362"/>
                  <a:gd name="connsiteY336" fmla="*/ 1082675 h 1110643"/>
                  <a:gd name="connsiteX337" fmla="*/ 1954212 w 2138362"/>
                  <a:gd name="connsiteY337" fmla="*/ 1087437 h 1110643"/>
                  <a:gd name="connsiteX338" fmla="*/ 1943100 w 2138362"/>
                  <a:gd name="connsiteY338" fmla="*/ 1092200 h 1110643"/>
                  <a:gd name="connsiteX339" fmla="*/ 1931987 w 2138362"/>
                  <a:gd name="connsiteY339" fmla="*/ 1098550 h 1110643"/>
                  <a:gd name="connsiteX340" fmla="*/ 1927225 w 2138362"/>
                  <a:gd name="connsiteY340" fmla="*/ 1101725 h 1110643"/>
                  <a:gd name="connsiteX341" fmla="*/ 1922462 w 2138362"/>
                  <a:gd name="connsiteY341" fmla="*/ 1103312 h 1110643"/>
                  <a:gd name="connsiteX342" fmla="*/ 1900237 w 2138362"/>
                  <a:gd name="connsiteY342" fmla="*/ 1106487 h 1110643"/>
                  <a:gd name="connsiteX343" fmla="*/ 1878012 w 2138362"/>
                  <a:gd name="connsiteY343" fmla="*/ 1108075 h 1110643"/>
                  <a:gd name="connsiteX344" fmla="*/ 1866900 w 2138362"/>
                  <a:gd name="connsiteY344" fmla="*/ 1104900 h 1110643"/>
                  <a:gd name="connsiteX345" fmla="*/ 1860550 w 2138362"/>
                  <a:gd name="connsiteY345" fmla="*/ 1103312 h 1110643"/>
                  <a:gd name="connsiteX346" fmla="*/ 1852612 w 2138362"/>
                  <a:gd name="connsiteY346" fmla="*/ 1100137 h 1110643"/>
                  <a:gd name="connsiteX347" fmla="*/ 1844675 w 2138362"/>
                  <a:gd name="connsiteY347" fmla="*/ 1098550 h 1110643"/>
                  <a:gd name="connsiteX348" fmla="*/ 1825625 w 2138362"/>
                  <a:gd name="connsiteY348" fmla="*/ 1093787 h 1110643"/>
                  <a:gd name="connsiteX349" fmla="*/ 1816100 w 2138362"/>
                  <a:gd name="connsiteY349" fmla="*/ 1090612 h 1110643"/>
                  <a:gd name="connsiteX350" fmla="*/ 1790700 w 2138362"/>
                  <a:gd name="connsiteY350" fmla="*/ 1089025 h 1110643"/>
                  <a:gd name="connsiteX351" fmla="*/ 1776412 w 2138362"/>
                  <a:gd name="connsiteY351" fmla="*/ 1087437 h 1110643"/>
                  <a:gd name="connsiteX352" fmla="*/ 1779587 w 2138362"/>
                  <a:gd name="connsiteY352" fmla="*/ 1074737 h 1110643"/>
                  <a:gd name="connsiteX353" fmla="*/ 1787525 w 2138362"/>
                  <a:gd name="connsiteY353" fmla="*/ 1060450 h 1110643"/>
                  <a:gd name="connsiteX354" fmla="*/ 1793875 w 2138362"/>
                  <a:gd name="connsiteY354" fmla="*/ 1049337 h 1110643"/>
                  <a:gd name="connsiteX355" fmla="*/ 1785937 w 2138362"/>
                  <a:gd name="connsiteY355" fmla="*/ 1020762 h 1110643"/>
                  <a:gd name="connsiteX356" fmla="*/ 1774825 w 2138362"/>
                  <a:gd name="connsiteY356" fmla="*/ 1009650 h 1110643"/>
                  <a:gd name="connsiteX357" fmla="*/ 1763712 w 2138362"/>
                  <a:gd name="connsiteY357" fmla="*/ 1001712 h 1110643"/>
                  <a:gd name="connsiteX358" fmla="*/ 1758950 w 2138362"/>
                  <a:gd name="connsiteY358" fmla="*/ 998537 h 1110643"/>
                  <a:gd name="connsiteX359" fmla="*/ 1754187 w 2138362"/>
                  <a:gd name="connsiteY359" fmla="*/ 993775 h 1110643"/>
                  <a:gd name="connsiteX360" fmla="*/ 1749425 w 2138362"/>
                  <a:gd name="connsiteY360" fmla="*/ 992187 h 1110643"/>
                  <a:gd name="connsiteX361" fmla="*/ 1731962 w 2138362"/>
                  <a:gd name="connsiteY361" fmla="*/ 987425 h 1110643"/>
                  <a:gd name="connsiteX362" fmla="*/ 1655762 w 2138362"/>
                  <a:gd name="connsiteY362" fmla="*/ 996950 h 1110643"/>
                  <a:gd name="connsiteX363" fmla="*/ 1651000 w 2138362"/>
                  <a:gd name="connsiteY363" fmla="*/ 1001712 h 1110643"/>
                  <a:gd name="connsiteX364" fmla="*/ 1644650 w 2138362"/>
                  <a:gd name="connsiteY364" fmla="*/ 1006475 h 1110643"/>
                  <a:gd name="connsiteX365" fmla="*/ 1643062 w 2138362"/>
                  <a:gd name="connsiteY365" fmla="*/ 1011237 h 1110643"/>
                  <a:gd name="connsiteX366" fmla="*/ 1638300 w 2138362"/>
                  <a:gd name="connsiteY366" fmla="*/ 1016000 h 1110643"/>
                  <a:gd name="connsiteX367" fmla="*/ 1633537 w 2138362"/>
                  <a:gd name="connsiteY367" fmla="*/ 1022350 h 1110643"/>
                  <a:gd name="connsiteX368" fmla="*/ 1631950 w 2138362"/>
                  <a:gd name="connsiteY368" fmla="*/ 1027112 h 1110643"/>
                  <a:gd name="connsiteX369" fmla="*/ 1628775 w 2138362"/>
                  <a:gd name="connsiteY369" fmla="*/ 1033462 h 1110643"/>
                  <a:gd name="connsiteX370" fmla="*/ 1624012 w 2138362"/>
                  <a:gd name="connsiteY370" fmla="*/ 1044575 h 1110643"/>
                  <a:gd name="connsiteX371" fmla="*/ 1620837 w 2138362"/>
                  <a:gd name="connsiteY371" fmla="*/ 1058862 h 1110643"/>
                  <a:gd name="connsiteX372" fmla="*/ 1617662 w 2138362"/>
                  <a:gd name="connsiteY372" fmla="*/ 1063625 h 1110643"/>
                  <a:gd name="connsiteX373" fmla="*/ 1595437 w 2138362"/>
                  <a:gd name="connsiteY373" fmla="*/ 1063625 h 1110643"/>
                  <a:gd name="connsiteX374" fmla="*/ 1560512 w 2138362"/>
                  <a:gd name="connsiteY374" fmla="*/ 1060450 h 1110643"/>
                  <a:gd name="connsiteX375" fmla="*/ 1550987 w 2138362"/>
                  <a:gd name="connsiteY375" fmla="*/ 1057275 h 1110643"/>
                  <a:gd name="connsiteX376" fmla="*/ 1527175 w 2138362"/>
                  <a:gd name="connsiteY376" fmla="*/ 1054100 h 1110643"/>
                  <a:gd name="connsiteX377" fmla="*/ 1490662 w 2138362"/>
                  <a:gd name="connsiteY377" fmla="*/ 1047750 h 1110643"/>
                  <a:gd name="connsiteX378" fmla="*/ 1481137 w 2138362"/>
                  <a:gd name="connsiteY378" fmla="*/ 1042987 h 1110643"/>
                  <a:gd name="connsiteX379" fmla="*/ 1457325 w 2138362"/>
                  <a:gd name="connsiteY379" fmla="*/ 1038225 h 1110643"/>
                  <a:gd name="connsiteX380" fmla="*/ 1435100 w 2138362"/>
                  <a:gd name="connsiteY380" fmla="*/ 1033462 h 1110643"/>
                  <a:gd name="connsiteX381" fmla="*/ 1411287 w 2138362"/>
                  <a:gd name="connsiteY381" fmla="*/ 1028700 h 1110643"/>
                  <a:gd name="connsiteX382" fmla="*/ 1400175 w 2138362"/>
                  <a:gd name="connsiteY382" fmla="*/ 1023937 h 1110643"/>
                  <a:gd name="connsiteX383" fmla="*/ 1392237 w 2138362"/>
                  <a:gd name="connsiteY383" fmla="*/ 1022350 h 1110643"/>
                  <a:gd name="connsiteX384" fmla="*/ 1377950 w 2138362"/>
                  <a:gd name="connsiteY384" fmla="*/ 1014412 h 1110643"/>
                  <a:gd name="connsiteX385" fmla="*/ 1368425 w 2138362"/>
                  <a:gd name="connsiteY385" fmla="*/ 1008062 h 1110643"/>
                  <a:gd name="connsiteX386" fmla="*/ 1352550 w 2138362"/>
                  <a:gd name="connsiteY386" fmla="*/ 993775 h 1110643"/>
                  <a:gd name="connsiteX387" fmla="*/ 1347787 w 2138362"/>
                  <a:gd name="connsiteY387" fmla="*/ 989012 h 1110643"/>
                  <a:gd name="connsiteX388" fmla="*/ 1343025 w 2138362"/>
                  <a:gd name="connsiteY388" fmla="*/ 984250 h 1110643"/>
                  <a:gd name="connsiteX389" fmla="*/ 1341437 w 2138362"/>
                  <a:gd name="connsiteY389" fmla="*/ 977900 h 1110643"/>
                  <a:gd name="connsiteX390" fmla="*/ 1339850 w 2138362"/>
                  <a:gd name="connsiteY390" fmla="*/ 954087 h 1110643"/>
                  <a:gd name="connsiteX391" fmla="*/ 1349375 w 2138362"/>
                  <a:gd name="connsiteY391" fmla="*/ 950912 h 1110643"/>
                  <a:gd name="connsiteX392" fmla="*/ 1366837 w 2138362"/>
                  <a:gd name="connsiteY392" fmla="*/ 952500 h 1110643"/>
                  <a:gd name="connsiteX393" fmla="*/ 1370012 w 2138362"/>
                  <a:gd name="connsiteY393" fmla="*/ 957262 h 1110643"/>
                  <a:gd name="connsiteX394" fmla="*/ 1381125 w 2138362"/>
                  <a:gd name="connsiteY394" fmla="*/ 962025 h 1110643"/>
                  <a:gd name="connsiteX395" fmla="*/ 1392237 w 2138362"/>
                  <a:gd name="connsiteY395" fmla="*/ 958850 h 1110643"/>
                  <a:gd name="connsiteX396" fmla="*/ 1401762 w 2138362"/>
                  <a:gd name="connsiteY396" fmla="*/ 947737 h 1110643"/>
                  <a:gd name="connsiteX397" fmla="*/ 1406525 w 2138362"/>
                  <a:gd name="connsiteY397" fmla="*/ 942975 h 1110643"/>
                  <a:gd name="connsiteX398" fmla="*/ 1409700 w 2138362"/>
                  <a:gd name="connsiteY398" fmla="*/ 938212 h 1110643"/>
                  <a:gd name="connsiteX399" fmla="*/ 1414462 w 2138362"/>
                  <a:gd name="connsiteY399" fmla="*/ 931862 h 1110643"/>
                  <a:gd name="connsiteX400" fmla="*/ 1409700 w 2138362"/>
                  <a:gd name="connsiteY400" fmla="*/ 904875 h 1110643"/>
                  <a:gd name="connsiteX401" fmla="*/ 1408112 w 2138362"/>
                  <a:gd name="connsiteY401" fmla="*/ 900112 h 1110643"/>
                  <a:gd name="connsiteX402" fmla="*/ 1404937 w 2138362"/>
                  <a:gd name="connsiteY402" fmla="*/ 893762 h 1110643"/>
                  <a:gd name="connsiteX403" fmla="*/ 1400175 w 2138362"/>
                  <a:gd name="connsiteY403" fmla="*/ 879475 h 1110643"/>
                  <a:gd name="connsiteX404" fmla="*/ 1398587 w 2138362"/>
                  <a:gd name="connsiteY404" fmla="*/ 855662 h 1110643"/>
                  <a:gd name="connsiteX405" fmla="*/ 1393825 w 2138362"/>
                  <a:gd name="connsiteY405" fmla="*/ 852487 h 1110643"/>
                  <a:gd name="connsiteX406" fmla="*/ 1398587 w 2138362"/>
                  <a:gd name="connsiteY406" fmla="*/ 847725 h 1110643"/>
                  <a:gd name="connsiteX407" fmla="*/ 1406525 w 2138362"/>
                  <a:gd name="connsiteY407" fmla="*/ 838200 h 1110643"/>
                  <a:gd name="connsiteX408" fmla="*/ 1409700 w 2138362"/>
                  <a:gd name="connsiteY408" fmla="*/ 828675 h 1110643"/>
                  <a:gd name="connsiteX409" fmla="*/ 1419225 w 2138362"/>
                  <a:gd name="connsiteY409" fmla="*/ 819150 h 1110643"/>
                  <a:gd name="connsiteX410" fmla="*/ 1423987 w 2138362"/>
                  <a:gd name="connsiteY410" fmla="*/ 820737 h 1110643"/>
                  <a:gd name="connsiteX411" fmla="*/ 1425575 w 2138362"/>
                  <a:gd name="connsiteY411" fmla="*/ 830262 h 1110643"/>
                  <a:gd name="connsiteX412" fmla="*/ 1428750 w 2138362"/>
                  <a:gd name="connsiteY412" fmla="*/ 838200 h 1110643"/>
                  <a:gd name="connsiteX413" fmla="*/ 1430337 w 2138362"/>
                  <a:gd name="connsiteY413" fmla="*/ 846137 h 1110643"/>
                  <a:gd name="connsiteX414" fmla="*/ 1435100 w 2138362"/>
                  <a:gd name="connsiteY414" fmla="*/ 850900 h 1110643"/>
                  <a:gd name="connsiteX415" fmla="*/ 1444625 w 2138362"/>
                  <a:gd name="connsiteY415" fmla="*/ 862012 h 1110643"/>
                  <a:gd name="connsiteX416" fmla="*/ 1449387 w 2138362"/>
                  <a:gd name="connsiteY416" fmla="*/ 863600 h 1110643"/>
                  <a:gd name="connsiteX417" fmla="*/ 1455737 w 2138362"/>
                  <a:gd name="connsiteY417" fmla="*/ 866775 h 1110643"/>
                  <a:gd name="connsiteX418" fmla="*/ 1460500 w 2138362"/>
                  <a:gd name="connsiteY418" fmla="*/ 868362 h 1110643"/>
                  <a:gd name="connsiteX419" fmla="*/ 1466850 w 2138362"/>
                  <a:gd name="connsiteY419" fmla="*/ 871537 h 1110643"/>
                  <a:gd name="connsiteX420" fmla="*/ 1474787 w 2138362"/>
                  <a:gd name="connsiteY420" fmla="*/ 873125 h 1110643"/>
                  <a:gd name="connsiteX421" fmla="*/ 1492250 w 2138362"/>
                  <a:gd name="connsiteY421" fmla="*/ 877887 h 1110643"/>
                  <a:gd name="connsiteX422" fmla="*/ 1506537 w 2138362"/>
                  <a:gd name="connsiteY422" fmla="*/ 881062 h 1110643"/>
                  <a:gd name="connsiteX423" fmla="*/ 1546225 w 2138362"/>
                  <a:gd name="connsiteY423" fmla="*/ 884237 h 1110643"/>
                  <a:gd name="connsiteX424" fmla="*/ 1555750 w 2138362"/>
                  <a:gd name="connsiteY424" fmla="*/ 887412 h 1110643"/>
                  <a:gd name="connsiteX425" fmla="*/ 1562100 w 2138362"/>
                  <a:gd name="connsiteY425" fmla="*/ 889000 h 1110643"/>
                  <a:gd name="connsiteX426" fmla="*/ 1566862 w 2138362"/>
                  <a:gd name="connsiteY426" fmla="*/ 892175 h 1110643"/>
                  <a:gd name="connsiteX427" fmla="*/ 1571625 w 2138362"/>
                  <a:gd name="connsiteY427" fmla="*/ 893762 h 1110643"/>
                  <a:gd name="connsiteX428" fmla="*/ 1576387 w 2138362"/>
                  <a:gd name="connsiteY428" fmla="*/ 896937 h 1110643"/>
                  <a:gd name="connsiteX429" fmla="*/ 1585912 w 2138362"/>
                  <a:gd name="connsiteY429" fmla="*/ 900112 h 1110643"/>
                  <a:gd name="connsiteX430" fmla="*/ 1652587 w 2138362"/>
                  <a:gd name="connsiteY430" fmla="*/ 893762 h 1110643"/>
                  <a:gd name="connsiteX431" fmla="*/ 1662112 w 2138362"/>
                  <a:gd name="connsiteY431" fmla="*/ 884237 h 1110643"/>
                  <a:gd name="connsiteX432" fmla="*/ 1665287 w 2138362"/>
                  <a:gd name="connsiteY432" fmla="*/ 879475 h 1110643"/>
                  <a:gd name="connsiteX433" fmla="*/ 1671637 w 2138362"/>
                  <a:gd name="connsiteY433" fmla="*/ 877887 h 1110643"/>
                  <a:gd name="connsiteX434" fmla="*/ 1673225 w 2138362"/>
                  <a:gd name="connsiteY434" fmla="*/ 871537 h 1110643"/>
                  <a:gd name="connsiteX435" fmla="*/ 1677987 w 2138362"/>
                  <a:gd name="connsiteY435" fmla="*/ 866775 h 1110643"/>
                  <a:gd name="connsiteX436" fmla="*/ 1681162 w 2138362"/>
                  <a:gd name="connsiteY436" fmla="*/ 862012 h 1110643"/>
                  <a:gd name="connsiteX437" fmla="*/ 1687512 w 2138362"/>
                  <a:gd name="connsiteY437" fmla="*/ 855662 h 1110643"/>
                  <a:gd name="connsiteX438" fmla="*/ 1695450 w 2138362"/>
                  <a:gd name="connsiteY438" fmla="*/ 844550 h 1110643"/>
                  <a:gd name="connsiteX439" fmla="*/ 1697037 w 2138362"/>
                  <a:gd name="connsiteY439" fmla="*/ 839787 h 1110643"/>
                  <a:gd name="connsiteX440" fmla="*/ 1701800 w 2138362"/>
                  <a:gd name="connsiteY440" fmla="*/ 830262 h 1110643"/>
                  <a:gd name="connsiteX441" fmla="*/ 1703387 w 2138362"/>
                  <a:gd name="connsiteY441" fmla="*/ 768350 h 1110643"/>
                  <a:gd name="connsiteX442" fmla="*/ 1706562 w 2138362"/>
                  <a:gd name="connsiteY442" fmla="*/ 750887 h 1110643"/>
                  <a:gd name="connsiteX443" fmla="*/ 1708150 w 2138362"/>
                  <a:gd name="connsiteY443" fmla="*/ 733425 h 1110643"/>
                  <a:gd name="connsiteX444" fmla="*/ 1709737 w 2138362"/>
                  <a:gd name="connsiteY444" fmla="*/ 720725 h 1110643"/>
                  <a:gd name="connsiteX445" fmla="*/ 1714500 w 2138362"/>
                  <a:gd name="connsiteY445" fmla="*/ 714375 h 1110643"/>
                  <a:gd name="connsiteX446" fmla="*/ 1728787 w 2138362"/>
                  <a:gd name="connsiteY446" fmla="*/ 703262 h 1110643"/>
                  <a:gd name="connsiteX447" fmla="*/ 1739900 w 2138362"/>
                  <a:gd name="connsiteY447" fmla="*/ 692150 h 1110643"/>
                  <a:gd name="connsiteX448" fmla="*/ 1744662 w 2138362"/>
                  <a:gd name="connsiteY448" fmla="*/ 687387 h 1110643"/>
                  <a:gd name="connsiteX449" fmla="*/ 1754187 w 2138362"/>
                  <a:gd name="connsiteY449" fmla="*/ 681037 h 1110643"/>
                  <a:gd name="connsiteX450" fmla="*/ 1771650 w 2138362"/>
                  <a:gd name="connsiteY450" fmla="*/ 669925 h 1110643"/>
                  <a:gd name="connsiteX451" fmla="*/ 1787525 w 2138362"/>
                  <a:gd name="connsiteY451" fmla="*/ 657225 h 1110643"/>
                  <a:gd name="connsiteX452" fmla="*/ 1792287 w 2138362"/>
                  <a:gd name="connsiteY452" fmla="*/ 654050 h 1110643"/>
                  <a:gd name="connsiteX453" fmla="*/ 1793875 w 2138362"/>
                  <a:gd name="connsiteY453" fmla="*/ 649287 h 1110643"/>
                  <a:gd name="connsiteX454" fmla="*/ 1798637 w 2138362"/>
                  <a:gd name="connsiteY454" fmla="*/ 647700 h 1110643"/>
                  <a:gd name="connsiteX455" fmla="*/ 1803400 w 2138362"/>
                  <a:gd name="connsiteY455" fmla="*/ 644525 h 1110643"/>
                  <a:gd name="connsiteX456" fmla="*/ 1809750 w 2138362"/>
                  <a:gd name="connsiteY456" fmla="*/ 638175 h 1110643"/>
                  <a:gd name="connsiteX457" fmla="*/ 1817687 w 2138362"/>
                  <a:gd name="connsiteY457" fmla="*/ 631825 h 1110643"/>
                  <a:gd name="connsiteX458" fmla="*/ 1828800 w 2138362"/>
                  <a:gd name="connsiteY458" fmla="*/ 622300 h 1110643"/>
                  <a:gd name="connsiteX459" fmla="*/ 1831975 w 2138362"/>
                  <a:gd name="connsiteY459" fmla="*/ 615950 h 1110643"/>
                  <a:gd name="connsiteX460" fmla="*/ 1841500 w 2138362"/>
                  <a:gd name="connsiteY460" fmla="*/ 609600 h 1110643"/>
                  <a:gd name="connsiteX461" fmla="*/ 1847850 w 2138362"/>
                  <a:gd name="connsiteY461" fmla="*/ 603250 h 1110643"/>
                  <a:gd name="connsiteX462" fmla="*/ 1849437 w 2138362"/>
                  <a:gd name="connsiteY462" fmla="*/ 598487 h 1110643"/>
                  <a:gd name="connsiteX463" fmla="*/ 1857375 w 2138362"/>
                  <a:gd name="connsiteY463" fmla="*/ 590550 h 1110643"/>
                  <a:gd name="connsiteX464" fmla="*/ 1865312 w 2138362"/>
                  <a:gd name="connsiteY464" fmla="*/ 579437 h 1110643"/>
                  <a:gd name="connsiteX465" fmla="*/ 1871662 w 2138362"/>
                  <a:gd name="connsiteY465" fmla="*/ 569912 h 1110643"/>
                  <a:gd name="connsiteX466" fmla="*/ 1876425 w 2138362"/>
                  <a:gd name="connsiteY466" fmla="*/ 560387 h 1110643"/>
                  <a:gd name="connsiteX467" fmla="*/ 1878012 w 2138362"/>
                  <a:gd name="connsiteY467" fmla="*/ 555625 h 1110643"/>
                  <a:gd name="connsiteX468" fmla="*/ 1881187 w 2138362"/>
                  <a:gd name="connsiteY468" fmla="*/ 550862 h 1110643"/>
                  <a:gd name="connsiteX469" fmla="*/ 1882775 w 2138362"/>
                  <a:gd name="connsiteY469" fmla="*/ 546100 h 1110643"/>
                  <a:gd name="connsiteX470" fmla="*/ 1885950 w 2138362"/>
                  <a:gd name="connsiteY470" fmla="*/ 539750 h 1110643"/>
                  <a:gd name="connsiteX471" fmla="*/ 1882775 w 2138362"/>
                  <a:gd name="connsiteY471" fmla="*/ 506412 h 1110643"/>
                  <a:gd name="connsiteX472" fmla="*/ 1879600 w 2138362"/>
                  <a:gd name="connsiteY472" fmla="*/ 500062 h 1110643"/>
                  <a:gd name="connsiteX473" fmla="*/ 1874837 w 2138362"/>
                  <a:gd name="connsiteY473" fmla="*/ 488950 h 1110643"/>
                  <a:gd name="connsiteX474" fmla="*/ 1870075 w 2138362"/>
                  <a:gd name="connsiteY474" fmla="*/ 487362 h 1110643"/>
                  <a:gd name="connsiteX475" fmla="*/ 1863725 w 2138362"/>
                  <a:gd name="connsiteY475" fmla="*/ 477837 h 1110643"/>
                  <a:gd name="connsiteX476" fmla="*/ 1855787 w 2138362"/>
                  <a:gd name="connsiteY476" fmla="*/ 476250 h 1110643"/>
                  <a:gd name="connsiteX477" fmla="*/ 1849437 w 2138362"/>
                  <a:gd name="connsiteY477" fmla="*/ 473075 h 1110643"/>
                  <a:gd name="connsiteX478" fmla="*/ 1844675 w 2138362"/>
                  <a:gd name="connsiteY478" fmla="*/ 471487 h 1110643"/>
                  <a:gd name="connsiteX479" fmla="*/ 1841500 w 2138362"/>
                  <a:gd name="connsiteY479" fmla="*/ 466725 h 1110643"/>
                  <a:gd name="connsiteX480" fmla="*/ 1828800 w 2138362"/>
                  <a:gd name="connsiteY480" fmla="*/ 461962 h 1110643"/>
                  <a:gd name="connsiteX481" fmla="*/ 1819275 w 2138362"/>
                  <a:gd name="connsiteY481" fmla="*/ 457200 h 1110643"/>
                  <a:gd name="connsiteX482" fmla="*/ 1808162 w 2138362"/>
                  <a:gd name="connsiteY482" fmla="*/ 452437 h 1110643"/>
                  <a:gd name="connsiteX483" fmla="*/ 1795462 w 2138362"/>
                  <a:gd name="connsiteY483" fmla="*/ 447675 h 1110643"/>
                  <a:gd name="connsiteX484" fmla="*/ 1749425 w 2138362"/>
                  <a:gd name="connsiteY484" fmla="*/ 439737 h 1110643"/>
                  <a:gd name="connsiteX485" fmla="*/ 1728787 w 2138362"/>
                  <a:gd name="connsiteY485" fmla="*/ 434975 h 1110643"/>
                  <a:gd name="connsiteX486" fmla="*/ 1673225 w 2138362"/>
                  <a:gd name="connsiteY486" fmla="*/ 434975 h 1110643"/>
                  <a:gd name="connsiteX487" fmla="*/ 1571625 w 2138362"/>
                  <a:gd name="connsiteY487" fmla="*/ 433387 h 1110643"/>
                  <a:gd name="connsiteX488" fmla="*/ 1558925 w 2138362"/>
                  <a:gd name="connsiteY488" fmla="*/ 430212 h 1110643"/>
                  <a:gd name="connsiteX489" fmla="*/ 1524000 w 2138362"/>
                  <a:gd name="connsiteY489" fmla="*/ 434975 h 1110643"/>
                  <a:gd name="connsiteX490" fmla="*/ 1501775 w 2138362"/>
                  <a:gd name="connsiteY490" fmla="*/ 439737 h 1110643"/>
                  <a:gd name="connsiteX491" fmla="*/ 1490662 w 2138362"/>
                  <a:gd name="connsiteY491" fmla="*/ 442912 h 1110643"/>
                  <a:gd name="connsiteX492" fmla="*/ 1470025 w 2138362"/>
                  <a:gd name="connsiteY492" fmla="*/ 449262 h 1110643"/>
                  <a:gd name="connsiteX493" fmla="*/ 1438275 w 2138362"/>
                  <a:gd name="connsiteY493" fmla="*/ 455612 h 1110643"/>
                  <a:gd name="connsiteX494" fmla="*/ 1433512 w 2138362"/>
                  <a:gd name="connsiteY494" fmla="*/ 457200 h 1110643"/>
                  <a:gd name="connsiteX495" fmla="*/ 1425575 w 2138362"/>
                  <a:gd name="connsiteY495" fmla="*/ 460375 h 1110643"/>
                  <a:gd name="connsiteX496" fmla="*/ 1419225 w 2138362"/>
                  <a:gd name="connsiteY496" fmla="*/ 461962 h 1110643"/>
                  <a:gd name="connsiteX497" fmla="*/ 1408112 w 2138362"/>
                  <a:gd name="connsiteY497" fmla="*/ 465137 h 1110643"/>
                  <a:gd name="connsiteX498" fmla="*/ 1403350 w 2138362"/>
                  <a:gd name="connsiteY498" fmla="*/ 466725 h 1110643"/>
                  <a:gd name="connsiteX499" fmla="*/ 1393825 w 2138362"/>
                  <a:gd name="connsiteY499" fmla="*/ 468312 h 1110643"/>
                  <a:gd name="connsiteX500" fmla="*/ 1382712 w 2138362"/>
                  <a:gd name="connsiteY500" fmla="*/ 476250 h 1110643"/>
                  <a:gd name="connsiteX501" fmla="*/ 1379537 w 2138362"/>
                  <a:gd name="connsiteY501" fmla="*/ 481012 h 1110643"/>
                  <a:gd name="connsiteX502" fmla="*/ 1373187 w 2138362"/>
                  <a:gd name="connsiteY502" fmla="*/ 484187 h 1110643"/>
                  <a:gd name="connsiteX503" fmla="*/ 1368425 w 2138362"/>
                  <a:gd name="connsiteY503" fmla="*/ 487362 h 1110643"/>
                  <a:gd name="connsiteX504" fmla="*/ 1366837 w 2138362"/>
                  <a:gd name="connsiteY504" fmla="*/ 492125 h 1110643"/>
                  <a:gd name="connsiteX505" fmla="*/ 1362075 w 2138362"/>
                  <a:gd name="connsiteY505" fmla="*/ 493712 h 1110643"/>
                  <a:gd name="connsiteX506" fmla="*/ 1357312 w 2138362"/>
                  <a:gd name="connsiteY506" fmla="*/ 496887 h 1110643"/>
                  <a:gd name="connsiteX507" fmla="*/ 1352550 w 2138362"/>
                  <a:gd name="connsiteY507" fmla="*/ 498475 h 1110643"/>
                  <a:gd name="connsiteX508" fmla="*/ 1343025 w 2138362"/>
                  <a:gd name="connsiteY508" fmla="*/ 506412 h 1110643"/>
                  <a:gd name="connsiteX509" fmla="*/ 1338262 w 2138362"/>
                  <a:gd name="connsiteY509" fmla="*/ 508000 h 1110643"/>
                  <a:gd name="connsiteX510" fmla="*/ 1330325 w 2138362"/>
                  <a:gd name="connsiteY510" fmla="*/ 515937 h 1110643"/>
                  <a:gd name="connsiteX511" fmla="*/ 1325562 w 2138362"/>
                  <a:gd name="connsiteY511" fmla="*/ 519112 h 1110643"/>
                  <a:gd name="connsiteX512" fmla="*/ 1316037 w 2138362"/>
                  <a:gd name="connsiteY512" fmla="*/ 527050 h 1110643"/>
                  <a:gd name="connsiteX513" fmla="*/ 1311275 w 2138362"/>
                  <a:gd name="connsiteY513" fmla="*/ 530225 h 1110643"/>
                  <a:gd name="connsiteX514" fmla="*/ 1295400 w 2138362"/>
                  <a:gd name="connsiteY514" fmla="*/ 544512 h 1110643"/>
                  <a:gd name="connsiteX515" fmla="*/ 1293812 w 2138362"/>
                  <a:gd name="connsiteY515" fmla="*/ 549275 h 1110643"/>
                  <a:gd name="connsiteX516" fmla="*/ 1284287 w 2138362"/>
                  <a:gd name="connsiteY516" fmla="*/ 557212 h 1110643"/>
                  <a:gd name="connsiteX517" fmla="*/ 1282700 w 2138362"/>
                  <a:gd name="connsiteY517" fmla="*/ 563562 h 1110643"/>
                  <a:gd name="connsiteX518" fmla="*/ 1290637 w 2138362"/>
                  <a:gd name="connsiteY518" fmla="*/ 569912 h 1110643"/>
                  <a:gd name="connsiteX519" fmla="*/ 1301750 w 2138362"/>
                  <a:gd name="connsiteY519" fmla="*/ 576262 h 1110643"/>
                  <a:gd name="connsiteX520" fmla="*/ 1317625 w 2138362"/>
                  <a:gd name="connsiteY520" fmla="*/ 581025 h 1110643"/>
                  <a:gd name="connsiteX521" fmla="*/ 1319212 w 2138362"/>
                  <a:gd name="connsiteY521" fmla="*/ 585787 h 1110643"/>
                  <a:gd name="connsiteX522" fmla="*/ 1322387 w 2138362"/>
                  <a:gd name="connsiteY522" fmla="*/ 590550 h 1110643"/>
                  <a:gd name="connsiteX523" fmla="*/ 1327150 w 2138362"/>
                  <a:gd name="connsiteY523" fmla="*/ 604837 h 1110643"/>
                  <a:gd name="connsiteX524" fmla="*/ 1328737 w 2138362"/>
                  <a:gd name="connsiteY524" fmla="*/ 609600 h 1110643"/>
                  <a:gd name="connsiteX525" fmla="*/ 1325562 w 2138362"/>
                  <a:gd name="connsiteY525" fmla="*/ 620712 h 1110643"/>
                  <a:gd name="connsiteX526" fmla="*/ 1320800 w 2138362"/>
                  <a:gd name="connsiteY526" fmla="*/ 623887 h 1110643"/>
                  <a:gd name="connsiteX527" fmla="*/ 1314450 w 2138362"/>
                  <a:gd name="connsiteY527" fmla="*/ 627062 h 1110643"/>
                  <a:gd name="connsiteX528" fmla="*/ 1309687 w 2138362"/>
                  <a:gd name="connsiteY528" fmla="*/ 628650 h 1110643"/>
                  <a:gd name="connsiteX529" fmla="*/ 1300162 w 2138362"/>
                  <a:gd name="connsiteY529" fmla="*/ 633412 h 1110643"/>
                  <a:gd name="connsiteX530" fmla="*/ 1289050 w 2138362"/>
                  <a:gd name="connsiteY530" fmla="*/ 642937 h 1110643"/>
                  <a:gd name="connsiteX531" fmla="*/ 1279525 w 2138362"/>
                  <a:gd name="connsiteY531" fmla="*/ 647700 h 1110643"/>
                  <a:gd name="connsiteX532" fmla="*/ 1273175 w 2138362"/>
                  <a:gd name="connsiteY532" fmla="*/ 652462 h 1110643"/>
                  <a:gd name="connsiteX533" fmla="*/ 1268412 w 2138362"/>
                  <a:gd name="connsiteY533" fmla="*/ 657225 h 1110643"/>
                  <a:gd name="connsiteX534" fmla="*/ 1263650 w 2138362"/>
                  <a:gd name="connsiteY534" fmla="*/ 658812 h 1110643"/>
                  <a:gd name="connsiteX535" fmla="*/ 1258887 w 2138362"/>
                  <a:gd name="connsiteY535" fmla="*/ 663575 h 1110643"/>
                  <a:gd name="connsiteX536" fmla="*/ 1249362 w 2138362"/>
                  <a:gd name="connsiteY536" fmla="*/ 679450 h 1110643"/>
                  <a:gd name="connsiteX537" fmla="*/ 1250950 w 2138362"/>
                  <a:gd name="connsiteY537" fmla="*/ 688975 h 1110643"/>
                  <a:gd name="connsiteX538" fmla="*/ 1254125 w 2138362"/>
                  <a:gd name="connsiteY538" fmla="*/ 700087 h 1110643"/>
                  <a:gd name="connsiteX539" fmla="*/ 1257300 w 2138362"/>
                  <a:gd name="connsiteY539" fmla="*/ 708025 h 1110643"/>
                  <a:gd name="connsiteX540" fmla="*/ 1262062 w 2138362"/>
                  <a:gd name="connsiteY540" fmla="*/ 717550 h 1110643"/>
                  <a:gd name="connsiteX541" fmla="*/ 1263650 w 2138362"/>
                  <a:gd name="connsiteY541" fmla="*/ 723900 h 1110643"/>
                  <a:gd name="connsiteX542" fmla="*/ 1266825 w 2138362"/>
                  <a:gd name="connsiteY542" fmla="*/ 731837 h 1110643"/>
                  <a:gd name="connsiteX543" fmla="*/ 1271587 w 2138362"/>
                  <a:gd name="connsiteY543" fmla="*/ 742950 h 1110643"/>
                  <a:gd name="connsiteX544" fmla="*/ 1276350 w 2138362"/>
                  <a:gd name="connsiteY544" fmla="*/ 762000 h 1110643"/>
                  <a:gd name="connsiteX545" fmla="*/ 1282700 w 2138362"/>
                  <a:gd name="connsiteY545" fmla="*/ 788987 h 1110643"/>
                  <a:gd name="connsiteX546" fmla="*/ 1287462 w 2138362"/>
                  <a:gd name="connsiteY546" fmla="*/ 804862 h 1110643"/>
                  <a:gd name="connsiteX547" fmla="*/ 1289050 w 2138362"/>
                  <a:gd name="connsiteY547" fmla="*/ 817562 h 1110643"/>
                  <a:gd name="connsiteX548" fmla="*/ 1292225 w 2138362"/>
                  <a:gd name="connsiteY548" fmla="*/ 822325 h 1110643"/>
                  <a:gd name="connsiteX549" fmla="*/ 1295400 w 2138362"/>
                  <a:gd name="connsiteY549" fmla="*/ 835025 h 1110643"/>
                  <a:gd name="connsiteX550" fmla="*/ 1298575 w 2138362"/>
                  <a:gd name="connsiteY550" fmla="*/ 841375 h 1110643"/>
                  <a:gd name="connsiteX551" fmla="*/ 1300162 w 2138362"/>
                  <a:gd name="connsiteY551" fmla="*/ 846137 h 1110643"/>
                  <a:gd name="connsiteX552" fmla="*/ 1303337 w 2138362"/>
                  <a:gd name="connsiteY552" fmla="*/ 857250 h 1110643"/>
                  <a:gd name="connsiteX553" fmla="*/ 1308100 w 2138362"/>
                  <a:gd name="connsiteY553" fmla="*/ 946150 h 1110643"/>
                  <a:gd name="connsiteX554" fmla="*/ 1304925 w 2138362"/>
                  <a:gd name="connsiteY554" fmla="*/ 938212 h 1110643"/>
                  <a:gd name="connsiteX555" fmla="*/ 1300162 w 2138362"/>
                  <a:gd name="connsiteY555" fmla="*/ 928687 h 1110643"/>
                  <a:gd name="connsiteX556" fmla="*/ 1292225 w 2138362"/>
                  <a:gd name="connsiteY556" fmla="*/ 922337 h 1110643"/>
                  <a:gd name="connsiteX557" fmla="*/ 1285875 w 2138362"/>
                  <a:gd name="connsiteY557" fmla="*/ 909637 h 1110643"/>
                  <a:gd name="connsiteX558" fmla="*/ 1279525 w 2138362"/>
                  <a:gd name="connsiteY558" fmla="*/ 903287 h 1110643"/>
                  <a:gd name="connsiteX559" fmla="*/ 1258887 w 2138362"/>
                  <a:gd name="connsiteY559" fmla="*/ 882650 h 1110643"/>
                  <a:gd name="connsiteX560" fmla="*/ 1250950 w 2138362"/>
                  <a:gd name="connsiteY560" fmla="*/ 871537 h 1110643"/>
                  <a:gd name="connsiteX561" fmla="*/ 1246187 w 2138362"/>
                  <a:gd name="connsiteY561" fmla="*/ 865187 h 1110643"/>
                  <a:gd name="connsiteX562" fmla="*/ 1236662 w 2138362"/>
                  <a:gd name="connsiteY562" fmla="*/ 860425 h 1110643"/>
                  <a:gd name="connsiteX563" fmla="*/ 1233487 w 2138362"/>
                  <a:gd name="connsiteY563" fmla="*/ 855662 h 1110643"/>
                  <a:gd name="connsiteX564" fmla="*/ 1227137 w 2138362"/>
                  <a:gd name="connsiteY564" fmla="*/ 852487 h 1110643"/>
                  <a:gd name="connsiteX565" fmla="*/ 1212850 w 2138362"/>
                  <a:gd name="connsiteY565" fmla="*/ 847725 h 1110643"/>
                  <a:gd name="connsiteX566" fmla="*/ 1198562 w 2138362"/>
                  <a:gd name="connsiteY566" fmla="*/ 842962 h 1110643"/>
                  <a:gd name="connsiteX567" fmla="*/ 1187450 w 2138362"/>
                  <a:gd name="connsiteY567" fmla="*/ 835025 h 1110643"/>
                  <a:gd name="connsiteX568" fmla="*/ 1171575 w 2138362"/>
                  <a:gd name="connsiteY568" fmla="*/ 825500 h 1110643"/>
                  <a:gd name="connsiteX569" fmla="*/ 1157287 w 2138362"/>
                  <a:gd name="connsiteY569" fmla="*/ 817562 h 1110643"/>
                  <a:gd name="connsiteX570" fmla="*/ 1146175 w 2138362"/>
                  <a:gd name="connsiteY570" fmla="*/ 809625 h 1110643"/>
                  <a:gd name="connsiteX571" fmla="*/ 1141412 w 2138362"/>
                  <a:gd name="connsiteY571" fmla="*/ 804862 h 1110643"/>
                  <a:gd name="connsiteX572" fmla="*/ 1135062 w 2138362"/>
                  <a:gd name="connsiteY572" fmla="*/ 801687 h 1110643"/>
                  <a:gd name="connsiteX573" fmla="*/ 1125537 w 2138362"/>
                  <a:gd name="connsiteY573" fmla="*/ 795337 h 1110643"/>
                  <a:gd name="connsiteX574" fmla="*/ 1123950 w 2138362"/>
                  <a:gd name="connsiteY574" fmla="*/ 790575 h 1110643"/>
                  <a:gd name="connsiteX575" fmla="*/ 1128712 w 2138362"/>
                  <a:gd name="connsiteY575" fmla="*/ 788987 h 1110643"/>
                  <a:gd name="connsiteX576" fmla="*/ 1144587 w 2138362"/>
                  <a:gd name="connsiteY576" fmla="*/ 785812 h 1110643"/>
                  <a:gd name="connsiteX577" fmla="*/ 1144587 w 2138362"/>
                  <a:gd name="connsiteY577" fmla="*/ 768350 h 1110643"/>
                  <a:gd name="connsiteX578" fmla="*/ 1139825 w 2138362"/>
                  <a:gd name="connsiteY578" fmla="*/ 754062 h 1110643"/>
                  <a:gd name="connsiteX579" fmla="*/ 1135062 w 2138362"/>
                  <a:gd name="connsiteY579" fmla="*/ 749300 h 1110643"/>
                  <a:gd name="connsiteX580" fmla="*/ 1133475 w 2138362"/>
                  <a:gd name="connsiteY580" fmla="*/ 744537 h 1110643"/>
                  <a:gd name="connsiteX581" fmla="*/ 1128712 w 2138362"/>
                  <a:gd name="connsiteY581" fmla="*/ 741362 h 1110643"/>
                  <a:gd name="connsiteX582" fmla="*/ 1119187 w 2138362"/>
                  <a:gd name="connsiteY582" fmla="*/ 735012 h 1110643"/>
                  <a:gd name="connsiteX583" fmla="*/ 1104900 w 2138362"/>
                  <a:gd name="connsiteY583" fmla="*/ 723900 h 1110643"/>
                  <a:gd name="connsiteX584" fmla="*/ 1100137 w 2138362"/>
                  <a:gd name="connsiteY584" fmla="*/ 720725 h 1110643"/>
                  <a:gd name="connsiteX585" fmla="*/ 1095375 w 2138362"/>
                  <a:gd name="connsiteY585" fmla="*/ 719137 h 1110643"/>
                  <a:gd name="connsiteX586" fmla="*/ 1077912 w 2138362"/>
                  <a:gd name="connsiteY586" fmla="*/ 714375 h 1110643"/>
                  <a:gd name="connsiteX587" fmla="*/ 1069975 w 2138362"/>
                  <a:gd name="connsiteY587" fmla="*/ 704850 h 1110643"/>
                  <a:gd name="connsiteX588" fmla="*/ 1062037 w 2138362"/>
                  <a:gd name="connsiteY588" fmla="*/ 695325 h 1110643"/>
                  <a:gd name="connsiteX589" fmla="*/ 1060450 w 2138362"/>
                  <a:gd name="connsiteY589" fmla="*/ 688975 h 1110643"/>
                  <a:gd name="connsiteX590" fmla="*/ 1057275 w 2138362"/>
                  <a:gd name="connsiteY590" fmla="*/ 679450 h 1110643"/>
                  <a:gd name="connsiteX591" fmla="*/ 1052512 w 2138362"/>
                  <a:gd name="connsiteY591" fmla="*/ 660400 h 1110643"/>
                  <a:gd name="connsiteX592" fmla="*/ 1054100 w 2138362"/>
                  <a:gd name="connsiteY592" fmla="*/ 627062 h 1110643"/>
                  <a:gd name="connsiteX593" fmla="*/ 1055687 w 2138362"/>
                  <a:gd name="connsiteY593" fmla="*/ 622300 h 1110643"/>
                  <a:gd name="connsiteX594" fmla="*/ 1060450 w 2138362"/>
                  <a:gd name="connsiteY594" fmla="*/ 620712 h 1110643"/>
                  <a:gd name="connsiteX595" fmla="*/ 1062037 w 2138362"/>
                  <a:gd name="connsiteY595" fmla="*/ 615950 h 1110643"/>
                  <a:gd name="connsiteX596" fmla="*/ 1050925 w 2138362"/>
                  <a:gd name="connsiteY596" fmla="*/ 615950 h 1110643"/>
                  <a:gd name="connsiteX597" fmla="*/ 1044575 w 2138362"/>
                  <a:gd name="connsiteY597" fmla="*/ 619125 h 1110643"/>
                  <a:gd name="connsiteX598" fmla="*/ 1039812 w 2138362"/>
                  <a:gd name="connsiteY598" fmla="*/ 620712 h 1110643"/>
                  <a:gd name="connsiteX599" fmla="*/ 1027112 w 2138362"/>
                  <a:gd name="connsiteY599" fmla="*/ 625475 h 1110643"/>
                  <a:gd name="connsiteX600" fmla="*/ 1023937 w 2138362"/>
                  <a:gd name="connsiteY600" fmla="*/ 630237 h 1110643"/>
                  <a:gd name="connsiteX601" fmla="*/ 1019175 w 2138362"/>
                  <a:gd name="connsiteY601" fmla="*/ 631825 h 1110643"/>
                  <a:gd name="connsiteX602" fmla="*/ 1008062 w 2138362"/>
                  <a:gd name="connsiteY602" fmla="*/ 636587 h 1110643"/>
                  <a:gd name="connsiteX603" fmla="*/ 1000125 w 2138362"/>
                  <a:gd name="connsiteY603" fmla="*/ 646112 h 1110643"/>
                  <a:gd name="connsiteX604" fmla="*/ 1011237 w 2138362"/>
                  <a:gd name="connsiteY604" fmla="*/ 660400 h 1110643"/>
                  <a:gd name="connsiteX605" fmla="*/ 1012825 w 2138362"/>
                  <a:gd name="connsiteY605" fmla="*/ 677862 h 1110643"/>
                  <a:gd name="connsiteX606" fmla="*/ 1014412 w 2138362"/>
                  <a:gd name="connsiteY606" fmla="*/ 690562 h 1110643"/>
                  <a:gd name="connsiteX607" fmla="*/ 1012825 w 2138362"/>
                  <a:gd name="connsiteY607" fmla="*/ 703262 h 1110643"/>
                  <a:gd name="connsiteX608" fmla="*/ 998537 w 2138362"/>
                  <a:gd name="connsiteY608" fmla="*/ 701675 h 1110643"/>
                  <a:gd name="connsiteX609" fmla="*/ 984250 w 2138362"/>
                  <a:gd name="connsiteY609" fmla="*/ 696912 h 1110643"/>
                  <a:gd name="connsiteX610" fmla="*/ 977900 w 2138362"/>
                  <a:gd name="connsiteY610" fmla="*/ 695325 h 1110643"/>
                  <a:gd name="connsiteX611" fmla="*/ 973137 w 2138362"/>
                  <a:gd name="connsiteY611" fmla="*/ 692150 h 1110643"/>
                  <a:gd name="connsiteX612" fmla="*/ 968375 w 2138362"/>
                  <a:gd name="connsiteY612" fmla="*/ 690562 h 1110643"/>
                  <a:gd name="connsiteX613" fmla="*/ 957262 w 2138362"/>
                  <a:gd name="connsiteY613" fmla="*/ 681037 h 1110643"/>
                  <a:gd name="connsiteX614" fmla="*/ 958850 w 2138362"/>
                  <a:gd name="connsiteY614" fmla="*/ 665162 h 1110643"/>
                  <a:gd name="connsiteX615" fmla="*/ 960437 w 2138362"/>
                  <a:gd name="connsiteY615" fmla="*/ 658812 h 1110643"/>
                  <a:gd name="connsiteX616" fmla="*/ 971550 w 2138362"/>
                  <a:gd name="connsiteY616" fmla="*/ 642937 h 1110643"/>
                  <a:gd name="connsiteX617" fmla="*/ 966787 w 2138362"/>
                  <a:gd name="connsiteY617" fmla="*/ 641350 h 1110643"/>
                  <a:gd name="connsiteX618" fmla="*/ 957262 w 2138362"/>
                  <a:gd name="connsiteY618" fmla="*/ 633412 h 1110643"/>
                  <a:gd name="connsiteX619" fmla="*/ 936625 w 2138362"/>
                  <a:gd name="connsiteY619" fmla="*/ 625475 h 1110643"/>
                  <a:gd name="connsiteX620" fmla="*/ 862012 w 2138362"/>
                  <a:gd name="connsiteY620" fmla="*/ 628650 h 1110643"/>
                  <a:gd name="connsiteX621" fmla="*/ 852487 w 2138362"/>
                  <a:gd name="connsiteY621" fmla="*/ 635000 h 1110643"/>
                  <a:gd name="connsiteX622" fmla="*/ 854075 w 2138362"/>
                  <a:gd name="connsiteY622" fmla="*/ 649287 h 1110643"/>
                  <a:gd name="connsiteX623" fmla="*/ 860425 w 2138362"/>
                  <a:gd name="connsiteY623" fmla="*/ 644525 h 1110643"/>
                  <a:gd name="connsiteX624" fmla="*/ 865187 w 2138362"/>
                  <a:gd name="connsiteY624" fmla="*/ 646112 h 1110643"/>
                  <a:gd name="connsiteX625" fmla="*/ 860425 w 2138362"/>
                  <a:gd name="connsiteY625" fmla="*/ 658812 h 1110643"/>
                  <a:gd name="connsiteX626" fmla="*/ 855662 w 2138362"/>
                  <a:gd name="connsiteY626" fmla="*/ 661987 h 1110643"/>
                  <a:gd name="connsiteX627" fmla="*/ 847725 w 2138362"/>
                  <a:gd name="connsiteY627" fmla="*/ 660400 h 1110643"/>
                  <a:gd name="connsiteX628" fmla="*/ 835025 w 2138362"/>
                  <a:gd name="connsiteY628" fmla="*/ 657225 h 1110643"/>
                  <a:gd name="connsiteX629" fmla="*/ 809625 w 2138362"/>
                  <a:gd name="connsiteY629" fmla="*/ 652462 h 1110643"/>
                  <a:gd name="connsiteX630" fmla="*/ 795337 w 2138362"/>
                  <a:gd name="connsiteY630" fmla="*/ 647700 h 1110643"/>
                  <a:gd name="connsiteX631" fmla="*/ 785812 w 2138362"/>
                  <a:gd name="connsiteY631" fmla="*/ 641350 h 1110643"/>
                  <a:gd name="connsiteX632" fmla="*/ 774700 w 2138362"/>
                  <a:gd name="connsiteY632" fmla="*/ 633412 h 1110643"/>
                  <a:gd name="connsiteX633" fmla="*/ 769937 w 2138362"/>
                  <a:gd name="connsiteY633" fmla="*/ 631825 h 1110643"/>
                  <a:gd name="connsiteX634" fmla="*/ 763587 w 2138362"/>
                  <a:gd name="connsiteY634" fmla="*/ 627062 h 1110643"/>
                  <a:gd name="connsiteX635" fmla="*/ 758825 w 2138362"/>
                  <a:gd name="connsiteY635" fmla="*/ 622300 h 1110643"/>
                  <a:gd name="connsiteX636" fmla="*/ 754062 w 2138362"/>
                  <a:gd name="connsiteY636" fmla="*/ 620712 h 1110643"/>
                  <a:gd name="connsiteX637" fmla="*/ 747712 w 2138362"/>
                  <a:gd name="connsiteY637" fmla="*/ 617537 h 1110643"/>
                  <a:gd name="connsiteX638" fmla="*/ 742950 w 2138362"/>
                  <a:gd name="connsiteY638" fmla="*/ 612775 h 1110643"/>
                  <a:gd name="connsiteX639" fmla="*/ 735012 w 2138362"/>
                  <a:gd name="connsiteY639" fmla="*/ 608012 h 1110643"/>
                  <a:gd name="connsiteX640" fmla="*/ 730250 w 2138362"/>
                  <a:gd name="connsiteY640" fmla="*/ 603250 h 1110643"/>
                  <a:gd name="connsiteX641" fmla="*/ 725487 w 2138362"/>
                  <a:gd name="connsiteY641" fmla="*/ 600075 h 1110643"/>
                  <a:gd name="connsiteX642" fmla="*/ 719137 w 2138362"/>
                  <a:gd name="connsiteY642" fmla="*/ 595312 h 1110643"/>
                  <a:gd name="connsiteX643" fmla="*/ 714375 w 2138362"/>
                  <a:gd name="connsiteY643" fmla="*/ 592137 h 1110643"/>
                  <a:gd name="connsiteX644" fmla="*/ 703262 w 2138362"/>
                  <a:gd name="connsiteY644" fmla="*/ 581025 h 1110643"/>
                  <a:gd name="connsiteX645" fmla="*/ 698500 w 2138362"/>
                  <a:gd name="connsiteY645" fmla="*/ 576262 h 1110643"/>
                  <a:gd name="connsiteX646" fmla="*/ 692150 w 2138362"/>
                  <a:gd name="connsiteY646" fmla="*/ 573087 h 1110643"/>
                  <a:gd name="connsiteX647" fmla="*/ 681037 w 2138362"/>
                  <a:gd name="connsiteY647" fmla="*/ 565150 h 1110643"/>
                  <a:gd name="connsiteX648" fmla="*/ 676275 w 2138362"/>
                  <a:gd name="connsiteY648" fmla="*/ 560387 h 1110643"/>
                  <a:gd name="connsiteX649" fmla="*/ 665162 w 2138362"/>
                  <a:gd name="connsiteY649" fmla="*/ 554037 h 1110643"/>
                  <a:gd name="connsiteX650" fmla="*/ 660400 w 2138362"/>
                  <a:gd name="connsiteY650" fmla="*/ 552450 h 1110643"/>
                  <a:gd name="connsiteX651" fmla="*/ 655637 w 2138362"/>
                  <a:gd name="connsiteY651" fmla="*/ 549275 h 1110643"/>
                  <a:gd name="connsiteX652" fmla="*/ 631825 w 2138362"/>
                  <a:gd name="connsiteY652" fmla="*/ 542925 h 1110643"/>
                  <a:gd name="connsiteX653" fmla="*/ 609600 w 2138362"/>
                  <a:gd name="connsiteY653" fmla="*/ 547687 h 1110643"/>
                  <a:gd name="connsiteX654" fmla="*/ 595312 w 2138362"/>
                  <a:gd name="connsiteY654" fmla="*/ 550862 h 1110643"/>
                  <a:gd name="connsiteX655" fmla="*/ 555625 w 2138362"/>
                  <a:gd name="connsiteY655" fmla="*/ 557212 h 1110643"/>
                  <a:gd name="connsiteX656" fmla="*/ 544512 w 2138362"/>
                  <a:gd name="connsiteY656" fmla="*/ 560387 h 1110643"/>
                  <a:gd name="connsiteX657" fmla="*/ 539750 w 2138362"/>
                  <a:gd name="connsiteY657" fmla="*/ 561975 h 1110643"/>
                  <a:gd name="connsiteX658" fmla="*/ 534987 w 2138362"/>
                  <a:gd name="connsiteY658" fmla="*/ 565150 h 1110643"/>
                  <a:gd name="connsiteX659" fmla="*/ 525462 w 2138362"/>
                  <a:gd name="connsiteY659" fmla="*/ 566737 h 1110643"/>
                  <a:gd name="connsiteX660" fmla="*/ 482600 w 2138362"/>
                  <a:gd name="connsiteY660" fmla="*/ 563562 h 1110643"/>
                  <a:gd name="connsiteX661" fmla="*/ 460375 w 2138362"/>
                  <a:gd name="connsiteY661" fmla="*/ 558800 h 1110643"/>
                  <a:gd name="connsiteX662" fmla="*/ 450850 w 2138362"/>
                  <a:gd name="connsiteY662" fmla="*/ 565150 h 1110643"/>
                  <a:gd name="connsiteX663" fmla="*/ 447675 w 2138362"/>
                  <a:gd name="connsiteY663" fmla="*/ 569912 h 1110643"/>
                  <a:gd name="connsiteX664" fmla="*/ 436562 w 2138362"/>
                  <a:gd name="connsiteY664" fmla="*/ 577850 h 1110643"/>
                  <a:gd name="connsiteX665" fmla="*/ 430212 w 2138362"/>
                  <a:gd name="connsiteY665" fmla="*/ 582612 h 1110643"/>
                  <a:gd name="connsiteX666" fmla="*/ 419100 w 2138362"/>
                  <a:gd name="connsiteY666" fmla="*/ 592137 h 1110643"/>
                  <a:gd name="connsiteX667" fmla="*/ 414337 w 2138362"/>
                  <a:gd name="connsiteY667" fmla="*/ 596900 h 1110643"/>
                  <a:gd name="connsiteX668" fmla="*/ 400050 w 2138362"/>
                  <a:gd name="connsiteY668" fmla="*/ 601662 h 1110643"/>
                  <a:gd name="connsiteX669" fmla="*/ 395287 w 2138362"/>
                  <a:gd name="connsiteY669" fmla="*/ 604837 h 1110643"/>
                  <a:gd name="connsiteX670" fmla="*/ 387350 w 2138362"/>
                  <a:gd name="connsiteY670" fmla="*/ 614362 h 1110643"/>
                  <a:gd name="connsiteX671" fmla="*/ 384175 w 2138362"/>
                  <a:gd name="connsiteY671" fmla="*/ 620712 h 1110643"/>
                  <a:gd name="connsiteX672" fmla="*/ 385762 w 2138362"/>
                  <a:gd name="connsiteY672" fmla="*/ 636587 h 1110643"/>
                  <a:gd name="connsiteX673" fmla="*/ 388937 w 2138362"/>
                  <a:gd name="connsiteY673" fmla="*/ 641350 h 1110643"/>
                  <a:gd name="connsiteX674" fmla="*/ 385762 w 2138362"/>
                  <a:gd name="connsiteY674" fmla="*/ 657225 h 1110643"/>
                  <a:gd name="connsiteX675" fmla="*/ 381000 w 2138362"/>
                  <a:gd name="connsiteY675" fmla="*/ 668337 h 1110643"/>
                  <a:gd name="connsiteX676" fmla="*/ 339725 w 2138362"/>
                  <a:gd name="connsiteY676" fmla="*/ 669925 h 1110643"/>
                  <a:gd name="connsiteX677" fmla="*/ 325437 w 2138362"/>
                  <a:gd name="connsiteY677" fmla="*/ 677862 h 1110643"/>
                  <a:gd name="connsiteX678" fmla="*/ 320675 w 2138362"/>
                  <a:gd name="connsiteY678" fmla="*/ 682625 h 1110643"/>
                  <a:gd name="connsiteX679" fmla="*/ 315912 w 2138362"/>
                  <a:gd name="connsiteY679" fmla="*/ 684212 h 1110643"/>
                  <a:gd name="connsiteX680" fmla="*/ 309562 w 2138362"/>
                  <a:gd name="connsiteY680" fmla="*/ 688975 h 1110643"/>
                  <a:gd name="connsiteX681" fmla="*/ 307975 w 2138362"/>
                  <a:gd name="connsiteY681" fmla="*/ 693737 h 1110643"/>
                  <a:gd name="connsiteX682" fmla="*/ 298450 w 2138362"/>
                  <a:gd name="connsiteY682" fmla="*/ 700087 h 1110643"/>
                  <a:gd name="connsiteX683" fmla="*/ 293687 w 2138362"/>
                  <a:gd name="connsiteY683" fmla="*/ 703262 h 1110643"/>
                  <a:gd name="connsiteX684" fmla="*/ 284162 w 2138362"/>
                  <a:gd name="connsiteY684" fmla="*/ 708025 h 1110643"/>
                  <a:gd name="connsiteX685" fmla="*/ 274637 w 2138362"/>
                  <a:gd name="connsiteY685" fmla="*/ 714375 h 1110643"/>
                  <a:gd name="connsiteX686" fmla="*/ 263525 w 2138362"/>
                  <a:gd name="connsiteY686" fmla="*/ 720725 h 1110643"/>
                  <a:gd name="connsiteX687" fmla="*/ 258762 w 2138362"/>
                  <a:gd name="connsiteY687" fmla="*/ 723900 h 1110643"/>
                  <a:gd name="connsiteX688" fmla="*/ 241300 w 2138362"/>
                  <a:gd name="connsiteY688" fmla="*/ 727075 h 1110643"/>
                  <a:gd name="connsiteX689" fmla="*/ 227012 w 2138362"/>
                  <a:gd name="connsiteY689" fmla="*/ 731837 h 1110643"/>
                  <a:gd name="connsiteX690" fmla="*/ 217487 w 2138362"/>
                  <a:gd name="connsiteY690" fmla="*/ 735012 h 1110643"/>
                  <a:gd name="connsiteX691" fmla="*/ 207962 w 2138362"/>
                  <a:gd name="connsiteY691" fmla="*/ 736600 h 1110643"/>
                  <a:gd name="connsiteX692" fmla="*/ 196850 w 2138362"/>
                  <a:gd name="connsiteY692" fmla="*/ 741362 h 1110643"/>
                  <a:gd name="connsiteX693" fmla="*/ 188912 w 2138362"/>
                  <a:gd name="connsiteY693" fmla="*/ 744537 h 1110643"/>
                  <a:gd name="connsiteX694" fmla="*/ 182562 w 2138362"/>
                  <a:gd name="connsiteY694" fmla="*/ 746125 h 1110643"/>
                  <a:gd name="connsiteX695" fmla="*/ 177800 w 2138362"/>
                  <a:gd name="connsiteY695" fmla="*/ 749300 h 1110643"/>
                  <a:gd name="connsiteX696" fmla="*/ 173037 w 2138362"/>
                  <a:gd name="connsiteY696" fmla="*/ 750887 h 1110643"/>
                  <a:gd name="connsiteX697" fmla="*/ 166687 w 2138362"/>
                  <a:gd name="connsiteY697" fmla="*/ 755650 h 1110643"/>
                  <a:gd name="connsiteX698" fmla="*/ 155575 w 2138362"/>
                  <a:gd name="connsiteY698" fmla="*/ 757237 h 1110643"/>
                  <a:gd name="connsiteX699" fmla="*/ 134937 w 2138362"/>
                  <a:gd name="connsiteY699" fmla="*/ 763587 h 1110643"/>
                  <a:gd name="connsiteX700" fmla="*/ 104775 w 2138362"/>
                  <a:gd name="connsiteY700" fmla="*/ 765175 h 1110643"/>
                  <a:gd name="connsiteX701" fmla="*/ 88900 w 2138362"/>
                  <a:gd name="connsiteY701" fmla="*/ 766762 h 1110643"/>
                  <a:gd name="connsiteX702" fmla="*/ 73025 w 2138362"/>
                  <a:gd name="connsiteY702" fmla="*/ 771525 h 1110643"/>
                  <a:gd name="connsiteX703" fmla="*/ 68262 w 2138362"/>
                  <a:gd name="connsiteY703" fmla="*/ 774700 h 1110643"/>
                  <a:gd name="connsiteX704" fmla="*/ 53975 w 2138362"/>
                  <a:gd name="connsiteY704" fmla="*/ 779462 h 1110643"/>
                  <a:gd name="connsiteX705" fmla="*/ 42862 w 2138362"/>
                  <a:gd name="connsiteY705" fmla="*/ 781050 h 1110643"/>
                  <a:gd name="connsiteX706" fmla="*/ 34925 w 2138362"/>
                  <a:gd name="connsiteY706" fmla="*/ 782637 h 1110643"/>
                  <a:gd name="connsiteX707" fmla="*/ 12700 w 2138362"/>
                  <a:gd name="connsiteY707" fmla="*/ 785812 h 1110643"/>
                  <a:gd name="connsiteX708" fmla="*/ 9525 w 2138362"/>
                  <a:gd name="connsiteY708"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20887 w 2138362"/>
                  <a:gd name="connsiteY254" fmla="*/ 471487 h 1110643"/>
                  <a:gd name="connsiteX255" fmla="*/ 2014537 w 2138362"/>
                  <a:gd name="connsiteY255" fmla="*/ 479425 h 1110643"/>
                  <a:gd name="connsiteX256" fmla="*/ 2011362 w 2138362"/>
                  <a:gd name="connsiteY256" fmla="*/ 485775 h 1110643"/>
                  <a:gd name="connsiteX257" fmla="*/ 2005012 w 2138362"/>
                  <a:gd name="connsiteY257" fmla="*/ 496887 h 1110643"/>
                  <a:gd name="connsiteX258" fmla="*/ 1997075 w 2138362"/>
                  <a:gd name="connsiteY258" fmla="*/ 503237 h 1110643"/>
                  <a:gd name="connsiteX259" fmla="*/ 1990725 w 2138362"/>
                  <a:gd name="connsiteY259" fmla="*/ 517525 h 1110643"/>
                  <a:gd name="connsiteX260" fmla="*/ 1989137 w 2138362"/>
                  <a:gd name="connsiteY260" fmla="*/ 522287 h 1110643"/>
                  <a:gd name="connsiteX261" fmla="*/ 1981200 w 2138362"/>
                  <a:gd name="connsiteY261" fmla="*/ 531812 h 1110643"/>
                  <a:gd name="connsiteX262" fmla="*/ 1979612 w 2138362"/>
                  <a:gd name="connsiteY262" fmla="*/ 536575 h 1110643"/>
                  <a:gd name="connsiteX263" fmla="*/ 1971675 w 2138362"/>
                  <a:gd name="connsiteY263" fmla="*/ 546100 h 1110643"/>
                  <a:gd name="connsiteX264" fmla="*/ 1970087 w 2138362"/>
                  <a:gd name="connsiteY264" fmla="*/ 550862 h 1110643"/>
                  <a:gd name="connsiteX265" fmla="*/ 1966912 w 2138362"/>
                  <a:gd name="connsiteY265" fmla="*/ 555625 h 1110643"/>
                  <a:gd name="connsiteX266" fmla="*/ 1962150 w 2138362"/>
                  <a:gd name="connsiteY266" fmla="*/ 566737 h 1110643"/>
                  <a:gd name="connsiteX267" fmla="*/ 1955800 w 2138362"/>
                  <a:gd name="connsiteY267" fmla="*/ 574675 h 1110643"/>
                  <a:gd name="connsiteX268" fmla="*/ 1944687 w 2138362"/>
                  <a:gd name="connsiteY268" fmla="*/ 588962 h 1110643"/>
                  <a:gd name="connsiteX269" fmla="*/ 1938337 w 2138362"/>
                  <a:gd name="connsiteY269" fmla="*/ 598487 h 1110643"/>
                  <a:gd name="connsiteX270" fmla="*/ 1936750 w 2138362"/>
                  <a:gd name="connsiteY270" fmla="*/ 603250 h 1110643"/>
                  <a:gd name="connsiteX271" fmla="*/ 1928812 w 2138362"/>
                  <a:gd name="connsiteY271" fmla="*/ 612775 h 1110643"/>
                  <a:gd name="connsiteX272" fmla="*/ 1922462 w 2138362"/>
                  <a:gd name="connsiteY272" fmla="*/ 627062 h 1110643"/>
                  <a:gd name="connsiteX273" fmla="*/ 1917700 w 2138362"/>
                  <a:gd name="connsiteY273" fmla="*/ 623887 h 1110643"/>
                  <a:gd name="connsiteX274" fmla="*/ 1916112 w 2138362"/>
                  <a:gd name="connsiteY274" fmla="*/ 619125 h 1110643"/>
                  <a:gd name="connsiteX275" fmla="*/ 1920875 w 2138362"/>
                  <a:gd name="connsiteY275" fmla="*/ 623887 h 1110643"/>
                  <a:gd name="connsiteX276" fmla="*/ 1922462 w 2138362"/>
                  <a:gd name="connsiteY276" fmla="*/ 628650 h 1110643"/>
                  <a:gd name="connsiteX277" fmla="*/ 1925637 w 2138362"/>
                  <a:gd name="connsiteY277" fmla="*/ 636587 h 1110643"/>
                  <a:gd name="connsiteX278" fmla="*/ 1924050 w 2138362"/>
                  <a:gd name="connsiteY278" fmla="*/ 660400 h 1110643"/>
                  <a:gd name="connsiteX279" fmla="*/ 1919287 w 2138362"/>
                  <a:gd name="connsiteY279" fmla="*/ 685800 h 1110643"/>
                  <a:gd name="connsiteX280" fmla="*/ 1916112 w 2138362"/>
                  <a:gd name="connsiteY280" fmla="*/ 700087 h 1110643"/>
                  <a:gd name="connsiteX281" fmla="*/ 1903412 w 2138362"/>
                  <a:gd name="connsiteY281" fmla="*/ 711200 h 1110643"/>
                  <a:gd name="connsiteX282" fmla="*/ 1897062 w 2138362"/>
                  <a:gd name="connsiteY282" fmla="*/ 712787 h 1110643"/>
                  <a:gd name="connsiteX283" fmla="*/ 1887537 w 2138362"/>
                  <a:gd name="connsiteY283" fmla="*/ 720725 h 1110643"/>
                  <a:gd name="connsiteX284" fmla="*/ 1881187 w 2138362"/>
                  <a:gd name="connsiteY284" fmla="*/ 723900 h 1110643"/>
                  <a:gd name="connsiteX285" fmla="*/ 1876425 w 2138362"/>
                  <a:gd name="connsiteY285" fmla="*/ 728662 h 1110643"/>
                  <a:gd name="connsiteX286" fmla="*/ 1865312 w 2138362"/>
                  <a:gd name="connsiteY286" fmla="*/ 733425 h 1110643"/>
                  <a:gd name="connsiteX287" fmla="*/ 1855787 w 2138362"/>
                  <a:gd name="connsiteY287" fmla="*/ 738187 h 1110643"/>
                  <a:gd name="connsiteX288" fmla="*/ 1844675 w 2138362"/>
                  <a:gd name="connsiteY288" fmla="*/ 741362 h 1110643"/>
                  <a:gd name="connsiteX289" fmla="*/ 1835150 w 2138362"/>
                  <a:gd name="connsiteY289" fmla="*/ 744537 h 1110643"/>
                  <a:gd name="connsiteX290" fmla="*/ 1828800 w 2138362"/>
                  <a:gd name="connsiteY290" fmla="*/ 754062 h 1110643"/>
                  <a:gd name="connsiteX291" fmla="*/ 1827212 w 2138362"/>
                  <a:gd name="connsiteY291" fmla="*/ 760412 h 1110643"/>
                  <a:gd name="connsiteX292" fmla="*/ 1824037 w 2138362"/>
                  <a:gd name="connsiteY292" fmla="*/ 765175 h 1110643"/>
                  <a:gd name="connsiteX293" fmla="*/ 1825625 w 2138362"/>
                  <a:gd name="connsiteY293" fmla="*/ 804862 h 1110643"/>
                  <a:gd name="connsiteX294" fmla="*/ 1827212 w 2138362"/>
                  <a:gd name="connsiteY294" fmla="*/ 811212 h 1110643"/>
                  <a:gd name="connsiteX295" fmla="*/ 1831975 w 2138362"/>
                  <a:gd name="connsiteY295" fmla="*/ 815975 h 1110643"/>
                  <a:gd name="connsiteX296" fmla="*/ 1836737 w 2138362"/>
                  <a:gd name="connsiteY296" fmla="*/ 825500 h 1110643"/>
                  <a:gd name="connsiteX297" fmla="*/ 1841500 w 2138362"/>
                  <a:gd name="connsiteY297" fmla="*/ 830262 h 1110643"/>
                  <a:gd name="connsiteX298" fmla="*/ 1846262 w 2138362"/>
                  <a:gd name="connsiteY298" fmla="*/ 836612 h 1110643"/>
                  <a:gd name="connsiteX299" fmla="*/ 1851025 w 2138362"/>
                  <a:gd name="connsiteY299" fmla="*/ 839787 h 1110643"/>
                  <a:gd name="connsiteX300" fmla="*/ 1860550 w 2138362"/>
                  <a:gd name="connsiteY300" fmla="*/ 847725 h 1110643"/>
                  <a:gd name="connsiteX301" fmla="*/ 1866900 w 2138362"/>
                  <a:gd name="connsiteY301" fmla="*/ 858837 h 1110643"/>
                  <a:gd name="connsiteX302" fmla="*/ 1868487 w 2138362"/>
                  <a:gd name="connsiteY302" fmla="*/ 863600 h 1110643"/>
                  <a:gd name="connsiteX303" fmla="*/ 1876425 w 2138362"/>
                  <a:gd name="connsiteY303" fmla="*/ 873125 h 1110643"/>
                  <a:gd name="connsiteX304" fmla="*/ 1887537 w 2138362"/>
                  <a:gd name="connsiteY304" fmla="*/ 887412 h 1110643"/>
                  <a:gd name="connsiteX305" fmla="*/ 1901825 w 2138362"/>
                  <a:gd name="connsiteY305" fmla="*/ 898525 h 1110643"/>
                  <a:gd name="connsiteX306" fmla="*/ 1906587 w 2138362"/>
                  <a:gd name="connsiteY306" fmla="*/ 900112 h 1110643"/>
                  <a:gd name="connsiteX307" fmla="*/ 1911350 w 2138362"/>
                  <a:gd name="connsiteY307" fmla="*/ 904875 h 1110643"/>
                  <a:gd name="connsiteX308" fmla="*/ 1914525 w 2138362"/>
                  <a:gd name="connsiteY308" fmla="*/ 909637 h 1110643"/>
                  <a:gd name="connsiteX309" fmla="*/ 1922462 w 2138362"/>
                  <a:gd name="connsiteY309" fmla="*/ 912812 h 1110643"/>
                  <a:gd name="connsiteX310" fmla="*/ 1931987 w 2138362"/>
                  <a:gd name="connsiteY310" fmla="*/ 915987 h 1110643"/>
                  <a:gd name="connsiteX311" fmla="*/ 1943100 w 2138362"/>
                  <a:gd name="connsiteY311" fmla="*/ 920750 h 1110643"/>
                  <a:gd name="connsiteX312" fmla="*/ 1951037 w 2138362"/>
                  <a:gd name="connsiteY312" fmla="*/ 925512 h 1110643"/>
                  <a:gd name="connsiteX313" fmla="*/ 1957387 w 2138362"/>
                  <a:gd name="connsiteY313" fmla="*/ 928687 h 1110643"/>
                  <a:gd name="connsiteX314" fmla="*/ 1968500 w 2138362"/>
                  <a:gd name="connsiteY314" fmla="*/ 935037 h 1110643"/>
                  <a:gd name="connsiteX315" fmla="*/ 1993900 w 2138362"/>
                  <a:gd name="connsiteY315" fmla="*/ 942975 h 1110643"/>
                  <a:gd name="connsiteX316" fmla="*/ 1998662 w 2138362"/>
                  <a:gd name="connsiteY316" fmla="*/ 946150 h 1110643"/>
                  <a:gd name="connsiteX317" fmla="*/ 2014537 w 2138362"/>
                  <a:gd name="connsiteY317" fmla="*/ 952500 h 1110643"/>
                  <a:gd name="connsiteX318" fmla="*/ 2024062 w 2138362"/>
                  <a:gd name="connsiteY318" fmla="*/ 958850 h 1110643"/>
                  <a:gd name="connsiteX319" fmla="*/ 2032000 w 2138362"/>
                  <a:gd name="connsiteY319" fmla="*/ 973137 h 1110643"/>
                  <a:gd name="connsiteX320" fmla="*/ 2036762 w 2138362"/>
                  <a:gd name="connsiteY320" fmla="*/ 974725 h 1110643"/>
                  <a:gd name="connsiteX321" fmla="*/ 2051050 w 2138362"/>
                  <a:gd name="connsiteY321" fmla="*/ 985837 h 1110643"/>
                  <a:gd name="connsiteX322" fmla="*/ 2049462 w 2138362"/>
                  <a:gd name="connsiteY322" fmla="*/ 990600 h 1110643"/>
                  <a:gd name="connsiteX323" fmla="*/ 2046287 w 2138362"/>
                  <a:gd name="connsiteY323" fmla="*/ 995362 h 1110643"/>
                  <a:gd name="connsiteX324" fmla="*/ 2039937 w 2138362"/>
                  <a:gd name="connsiteY324" fmla="*/ 1006475 h 1110643"/>
                  <a:gd name="connsiteX325" fmla="*/ 2038350 w 2138362"/>
                  <a:gd name="connsiteY325" fmla="*/ 1014412 h 1110643"/>
                  <a:gd name="connsiteX326" fmla="*/ 2028825 w 2138362"/>
                  <a:gd name="connsiteY326" fmla="*/ 1020762 h 1110643"/>
                  <a:gd name="connsiteX327" fmla="*/ 2024062 w 2138362"/>
                  <a:gd name="connsiteY327" fmla="*/ 1025525 h 1110643"/>
                  <a:gd name="connsiteX328" fmla="*/ 2019300 w 2138362"/>
                  <a:gd name="connsiteY328" fmla="*/ 1028700 h 1110643"/>
                  <a:gd name="connsiteX329" fmla="*/ 2009775 w 2138362"/>
                  <a:gd name="connsiteY329" fmla="*/ 1039812 h 1110643"/>
                  <a:gd name="connsiteX330" fmla="*/ 2005012 w 2138362"/>
                  <a:gd name="connsiteY330" fmla="*/ 1041400 h 1110643"/>
                  <a:gd name="connsiteX331" fmla="*/ 1995487 w 2138362"/>
                  <a:gd name="connsiteY331" fmla="*/ 1050925 h 1110643"/>
                  <a:gd name="connsiteX332" fmla="*/ 1990725 w 2138362"/>
                  <a:gd name="connsiteY332" fmla="*/ 1054100 h 1110643"/>
                  <a:gd name="connsiteX333" fmla="*/ 1987550 w 2138362"/>
                  <a:gd name="connsiteY333" fmla="*/ 1058862 h 1110643"/>
                  <a:gd name="connsiteX334" fmla="*/ 1974850 w 2138362"/>
                  <a:gd name="connsiteY334" fmla="*/ 1069975 h 1110643"/>
                  <a:gd name="connsiteX335" fmla="*/ 1958975 w 2138362"/>
                  <a:gd name="connsiteY335" fmla="*/ 1082675 h 1110643"/>
                  <a:gd name="connsiteX336" fmla="*/ 1954212 w 2138362"/>
                  <a:gd name="connsiteY336" fmla="*/ 1087437 h 1110643"/>
                  <a:gd name="connsiteX337" fmla="*/ 1943100 w 2138362"/>
                  <a:gd name="connsiteY337" fmla="*/ 1092200 h 1110643"/>
                  <a:gd name="connsiteX338" fmla="*/ 1931987 w 2138362"/>
                  <a:gd name="connsiteY338" fmla="*/ 1098550 h 1110643"/>
                  <a:gd name="connsiteX339" fmla="*/ 1927225 w 2138362"/>
                  <a:gd name="connsiteY339" fmla="*/ 1101725 h 1110643"/>
                  <a:gd name="connsiteX340" fmla="*/ 1922462 w 2138362"/>
                  <a:gd name="connsiteY340" fmla="*/ 1103312 h 1110643"/>
                  <a:gd name="connsiteX341" fmla="*/ 1900237 w 2138362"/>
                  <a:gd name="connsiteY341" fmla="*/ 1106487 h 1110643"/>
                  <a:gd name="connsiteX342" fmla="*/ 1878012 w 2138362"/>
                  <a:gd name="connsiteY342" fmla="*/ 1108075 h 1110643"/>
                  <a:gd name="connsiteX343" fmla="*/ 1866900 w 2138362"/>
                  <a:gd name="connsiteY343" fmla="*/ 1104900 h 1110643"/>
                  <a:gd name="connsiteX344" fmla="*/ 1860550 w 2138362"/>
                  <a:gd name="connsiteY344" fmla="*/ 1103312 h 1110643"/>
                  <a:gd name="connsiteX345" fmla="*/ 1852612 w 2138362"/>
                  <a:gd name="connsiteY345" fmla="*/ 1100137 h 1110643"/>
                  <a:gd name="connsiteX346" fmla="*/ 1844675 w 2138362"/>
                  <a:gd name="connsiteY346" fmla="*/ 1098550 h 1110643"/>
                  <a:gd name="connsiteX347" fmla="*/ 1825625 w 2138362"/>
                  <a:gd name="connsiteY347" fmla="*/ 1093787 h 1110643"/>
                  <a:gd name="connsiteX348" fmla="*/ 1816100 w 2138362"/>
                  <a:gd name="connsiteY348" fmla="*/ 1090612 h 1110643"/>
                  <a:gd name="connsiteX349" fmla="*/ 1790700 w 2138362"/>
                  <a:gd name="connsiteY349" fmla="*/ 1089025 h 1110643"/>
                  <a:gd name="connsiteX350" fmla="*/ 1776412 w 2138362"/>
                  <a:gd name="connsiteY350" fmla="*/ 1087437 h 1110643"/>
                  <a:gd name="connsiteX351" fmla="*/ 1779587 w 2138362"/>
                  <a:gd name="connsiteY351" fmla="*/ 1074737 h 1110643"/>
                  <a:gd name="connsiteX352" fmla="*/ 1787525 w 2138362"/>
                  <a:gd name="connsiteY352" fmla="*/ 1060450 h 1110643"/>
                  <a:gd name="connsiteX353" fmla="*/ 1793875 w 2138362"/>
                  <a:gd name="connsiteY353" fmla="*/ 1049337 h 1110643"/>
                  <a:gd name="connsiteX354" fmla="*/ 1785937 w 2138362"/>
                  <a:gd name="connsiteY354" fmla="*/ 1020762 h 1110643"/>
                  <a:gd name="connsiteX355" fmla="*/ 1774825 w 2138362"/>
                  <a:gd name="connsiteY355" fmla="*/ 1009650 h 1110643"/>
                  <a:gd name="connsiteX356" fmla="*/ 1763712 w 2138362"/>
                  <a:gd name="connsiteY356" fmla="*/ 1001712 h 1110643"/>
                  <a:gd name="connsiteX357" fmla="*/ 1758950 w 2138362"/>
                  <a:gd name="connsiteY357" fmla="*/ 998537 h 1110643"/>
                  <a:gd name="connsiteX358" fmla="*/ 1754187 w 2138362"/>
                  <a:gd name="connsiteY358" fmla="*/ 993775 h 1110643"/>
                  <a:gd name="connsiteX359" fmla="*/ 1749425 w 2138362"/>
                  <a:gd name="connsiteY359" fmla="*/ 992187 h 1110643"/>
                  <a:gd name="connsiteX360" fmla="*/ 1731962 w 2138362"/>
                  <a:gd name="connsiteY360" fmla="*/ 987425 h 1110643"/>
                  <a:gd name="connsiteX361" fmla="*/ 1655762 w 2138362"/>
                  <a:gd name="connsiteY361" fmla="*/ 996950 h 1110643"/>
                  <a:gd name="connsiteX362" fmla="*/ 1651000 w 2138362"/>
                  <a:gd name="connsiteY362" fmla="*/ 1001712 h 1110643"/>
                  <a:gd name="connsiteX363" fmla="*/ 1644650 w 2138362"/>
                  <a:gd name="connsiteY363" fmla="*/ 1006475 h 1110643"/>
                  <a:gd name="connsiteX364" fmla="*/ 1643062 w 2138362"/>
                  <a:gd name="connsiteY364" fmla="*/ 1011237 h 1110643"/>
                  <a:gd name="connsiteX365" fmla="*/ 1638300 w 2138362"/>
                  <a:gd name="connsiteY365" fmla="*/ 1016000 h 1110643"/>
                  <a:gd name="connsiteX366" fmla="*/ 1633537 w 2138362"/>
                  <a:gd name="connsiteY366" fmla="*/ 1022350 h 1110643"/>
                  <a:gd name="connsiteX367" fmla="*/ 1631950 w 2138362"/>
                  <a:gd name="connsiteY367" fmla="*/ 1027112 h 1110643"/>
                  <a:gd name="connsiteX368" fmla="*/ 1628775 w 2138362"/>
                  <a:gd name="connsiteY368" fmla="*/ 1033462 h 1110643"/>
                  <a:gd name="connsiteX369" fmla="*/ 1624012 w 2138362"/>
                  <a:gd name="connsiteY369" fmla="*/ 1044575 h 1110643"/>
                  <a:gd name="connsiteX370" fmla="*/ 1620837 w 2138362"/>
                  <a:gd name="connsiteY370" fmla="*/ 1058862 h 1110643"/>
                  <a:gd name="connsiteX371" fmla="*/ 1617662 w 2138362"/>
                  <a:gd name="connsiteY371" fmla="*/ 1063625 h 1110643"/>
                  <a:gd name="connsiteX372" fmla="*/ 1595437 w 2138362"/>
                  <a:gd name="connsiteY372" fmla="*/ 1063625 h 1110643"/>
                  <a:gd name="connsiteX373" fmla="*/ 1560512 w 2138362"/>
                  <a:gd name="connsiteY373" fmla="*/ 1060450 h 1110643"/>
                  <a:gd name="connsiteX374" fmla="*/ 1550987 w 2138362"/>
                  <a:gd name="connsiteY374" fmla="*/ 1057275 h 1110643"/>
                  <a:gd name="connsiteX375" fmla="*/ 1527175 w 2138362"/>
                  <a:gd name="connsiteY375" fmla="*/ 1054100 h 1110643"/>
                  <a:gd name="connsiteX376" fmla="*/ 1490662 w 2138362"/>
                  <a:gd name="connsiteY376" fmla="*/ 1047750 h 1110643"/>
                  <a:gd name="connsiteX377" fmla="*/ 1481137 w 2138362"/>
                  <a:gd name="connsiteY377" fmla="*/ 1042987 h 1110643"/>
                  <a:gd name="connsiteX378" fmla="*/ 1457325 w 2138362"/>
                  <a:gd name="connsiteY378" fmla="*/ 1038225 h 1110643"/>
                  <a:gd name="connsiteX379" fmla="*/ 1435100 w 2138362"/>
                  <a:gd name="connsiteY379" fmla="*/ 1033462 h 1110643"/>
                  <a:gd name="connsiteX380" fmla="*/ 1411287 w 2138362"/>
                  <a:gd name="connsiteY380" fmla="*/ 1028700 h 1110643"/>
                  <a:gd name="connsiteX381" fmla="*/ 1400175 w 2138362"/>
                  <a:gd name="connsiteY381" fmla="*/ 1023937 h 1110643"/>
                  <a:gd name="connsiteX382" fmla="*/ 1392237 w 2138362"/>
                  <a:gd name="connsiteY382" fmla="*/ 1022350 h 1110643"/>
                  <a:gd name="connsiteX383" fmla="*/ 1377950 w 2138362"/>
                  <a:gd name="connsiteY383" fmla="*/ 1014412 h 1110643"/>
                  <a:gd name="connsiteX384" fmla="*/ 1368425 w 2138362"/>
                  <a:gd name="connsiteY384" fmla="*/ 1008062 h 1110643"/>
                  <a:gd name="connsiteX385" fmla="*/ 1352550 w 2138362"/>
                  <a:gd name="connsiteY385" fmla="*/ 993775 h 1110643"/>
                  <a:gd name="connsiteX386" fmla="*/ 1347787 w 2138362"/>
                  <a:gd name="connsiteY386" fmla="*/ 989012 h 1110643"/>
                  <a:gd name="connsiteX387" fmla="*/ 1343025 w 2138362"/>
                  <a:gd name="connsiteY387" fmla="*/ 984250 h 1110643"/>
                  <a:gd name="connsiteX388" fmla="*/ 1341437 w 2138362"/>
                  <a:gd name="connsiteY388" fmla="*/ 977900 h 1110643"/>
                  <a:gd name="connsiteX389" fmla="*/ 1339850 w 2138362"/>
                  <a:gd name="connsiteY389" fmla="*/ 954087 h 1110643"/>
                  <a:gd name="connsiteX390" fmla="*/ 1349375 w 2138362"/>
                  <a:gd name="connsiteY390" fmla="*/ 950912 h 1110643"/>
                  <a:gd name="connsiteX391" fmla="*/ 1366837 w 2138362"/>
                  <a:gd name="connsiteY391" fmla="*/ 952500 h 1110643"/>
                  <a:gd name="connsiteX392" fmla="*/ 1370012 w 2138362"/>
                  <a:gd name="connsiteY392" fmla="*/ 957262 h 1110643"/>
                  <a:gd name="connsiteX393" fmla="*/ 1381125 w 2138362"/>
                  <a:gd name="connsiteY393" fmla="*/ 962025 h 1110643"/>
                  <a:gd name="connsiteX394" fmla="*/ 1392237 w 2138362"/>
                  <a:gd name="connsiteY394" fmla="*/ 958850 h 1110643"/>
                  <a:gd name="connsiteX395" fmla="*/ 1401762 w 2138362"/>
                  <a:gd name="connsiteY395" fmla="*/ 947737 h 1110643"/>
                  <a:gd name="connsiteX396" fmla="*/ 1406525 w 2138362"/>
                  <a:gd name="connsiteY396" fmla="*/ 942975 h 1110643"/>
                  <a:gd name="connsiteX397" fmla="*/ 1409700 w 2138362"/>
                  <a:gd name="connsiteY397" fmla="*/ 938212 h 1110643"/>
                  <a:gd name="connsiteX398" fmla="*/ 1414462 w 2138362"/>
                  <a:gd name="connsiteY398" fmla="*/ 931862 h 1110643"/>
                  <a:gd name="connsiteX399" fmla="*/ 1409700 w 2138362"/>
                  <a:gd name="connsiteY399" fmla="*/ 904875 h 1110643"/>
                  <a:gd name="connsiteX400" fmla="*/ 1408112 w 2138362"/>
                  <a:gd name="connsiteY400" fmla="*/ 900112 h 1110643"/>
                  <a:gd name="connsiteX401" fmla="*/ 1404937 w 2138362"/>
                  <a:gd name="connsiteY401" fmla="*/ 893762 h 1110643"/>
                  <a:gd name="connsiteX402" fmla="*/ 1400175 w 2138362"/>
                  <a:gd name="connsiteY402" fmla="*/ 879475 h 1110643"/>
                  <a:gd name="connsiteX403" fmla="*/ 1398587 w 2138362"/>
                  <a:gd name="connsiteY403" fmla="*/ 855662 h 1110643"/>
                  <a:gd name="connsiteX404" fmla="*/ 1393825 w 2138362"/>
                  <a:gd name="connsiteY404" fmla="*/ 852487 h 1110643"/>
                  <a:gd name="connsiteX405" fmla="*/ 1398587 w 2138362"/>
                  <a:gd name="connsiteY405" fmla="*/ 847725 h 1110643"/>
                  <a:gd name="connsiteX406" fmla="*/ 1406525 w 2138362"/>
                  <a:gd name="connsiteY406" fmla="*/ 838200 h 1110643"/>
                  <a:gd name="connsiteX407" fmla="*/ 1409700 w 2138362"/>
                  <a:gd name="connsiteY407" fmla="*/ 828675 h 1110643"/>
                  <a:gd name="connsiteX408" fmla="*/ 1419225 w 2138362"/>
                  <a:gd name="connsiteY408" fmla="*/ 819150 h 1110643"/>
                  <a:gd name="connsiteX409" fmla="*/ 1423987 w 2138362"/>
                  <a:gd name="connsiteY409" fmla="*/ 820737 h 1110643"/>
                  <a:gd name="connsiteX410" fmla="*/ 1425575 w 2138362"/>
                  <a:gd name="connsiteY410" fmla="*/ 830262 h 1110643"/>
                  <a:gd name="connsiteX411" fmla="*/ 1428750 w 2138362"/>
                  <a:gd name="connsiteY411" fmla="*/ 838200 h 1110643"/>
                  <a:gd name="connsiteX412" fmla="*/ 1430337 w 2138362"/>
                  <a:gd name="connsiteY412" fmla="*/ 846137 h 1110643"/>
                  <a:gd name="connsiteX413" fmla="*/ 1435100 w 2138362"/>
                  <a:gd name="connsiteY413" fmla="*/ 850900 h 1110643"/>
                  <a:gd name="connsiteX414" fmla="*/ 1444625 w 2138362"/>
                  <a:gd name="connsiteY414" fmla="*/ 862012 h 1110643"/>
                  <a:gd name="connsiteX415" fmla="*/ 1449387 w 2138362"/>
                  <a:gd name="connsiteY415" fmla="*/ 863600 h 1110643"/>
                  <a:gd name="connsiteX416" fmla="*/ 1455737 w 2138362"/>
                  <a:gd name="connsiteY416" fmla="*/ 866775 h 1110643"/>
                  <a:gd name="connsiteX417" fmla="*/ 1460500 w 2138362"/>
                  <a:gd name="connsiteY417" fmla="*/ 868362 h 1110643"/>
                  <a:gd name="connsiteX418" fmla="*/ 1466850 w 2138362"/>
                  <a:gd name="connsiteY418" fmla="*/ 871537 h 1110643"/>
                  <a:gd name="connsiteX419" fmla="*/ 1474787 w 2138362"/>
                  <a:gd name="connsiteY419" fmla="*/ 873125 h 1110643"/>
                  <a:gd name="connsiteX420" fmla="*/ 1492250 w 2138362"/>
                  <a:gd name="connsiteY420" fmla="*/ 877887 h 1110643"/>
                  <a:gd name="connsiteX421" fmla="*/ 1506537 w 2138362"/>
                  <a:gd name="connsiteY421" fmla="*/ 881062 h 1110643"/>
                  <a:gd name="connsiteX422" fmla="*/ 1546225 w 2138362"/>
                  <a:gd name="connsiteY422" fmla="*/ 884237 h 1110643"/>
                  <a:gd name="connsiteX423" fmla="*/ 1555750 w 2138362"/>
                  <a:gd name="connsiteY423" fmla="*/ 887412 h 1110643"/>
                  <a:gd name="connsiteX424" fmla="*/ 1562100 w 2138362"/>
                  <a:gd name="connsiteY424" fmla="*/ 889000 h 1110643"/>
                  <a:gd name="connsiteX425" fmla="*/ 1566862 w 2138362"/>
                  <a:gd name="connsiteY425" fmla="*/ 892175 h 1110643"/>
                  <a:gd name="connsiteX426" fmla="*/ 1571625 w 2138362"/>
                  <a:gd name="connsiteY426" fmla="*/ 893762 h 1110643"/>
                  <a:gd name="connsiteX427" fmla="*/ 1576387 w 2138362"/>
                  <a:gd name="connsiteY427" fmla="*/ 896937 h 1110643"/>
                  <a:gd name="connsiteX428" fmla="*/ 1585912 w 2138362"/>
                  <a:gd name="connsiteY428" fmla="*/ 900112 h 1110643"/>
                  <a:gd name="connsiteX429" fmla="*/ 1652587 w 2138362"/>
                  <a:gd name="connsiteY429" fmla="*/ 893762 h 1110643"/>
                  <a:gd name="connsiteX430" fmla="*/ 1662112 w 2138362"/>
                  <a:gd name="connsiteY430" fmla="*/ 884237 h 1110643"/>
                  <a:gd name="connsiteX431" fmla="*/ 1665287 w 2138362"/>
                  <a:gd name="connsiteY431" fmla="*/ 879475 h 1110643"/>
                  <a:gd name="connsiteX432" fmla="*/ 1671637 w 2138362"/>
                  <a:gd name="connsiteY432" fmla="*/ 877887 h 1110643"/>
                  <a:gd name="connsiteX433" fmla="*/ 1673225 w 2138362"/>
                  <a:gd name="connsiteY433" fmla="*/ 871537 h 1110643"/>
                  <a:gd name="connsiteX434" fmla="*/ 1677987 w 2138362"/>
                  <a:gd name="connsiteY434" fmla="*/ 866775 h 1110643"/>
                  <a:gd name="connsiteX435" fmla="*/ 1681162 w 2138362"/>
                  <a:gd name="connsiteY435" fmla="*/ 862012 h 1110643"/>
                  <a:gd name="connsiteX436" fmla="*/ 1687512 w 2138362"/>
                  <a:gd name="connsiteY436" fmla="*/ 855662 h 1110643"/>
                  <a:gd name="connsiteX437" fmla="*/ 1695450 w 2138362"/>
                  <a:gd name="connsiteY437" fmla="*/ 844550 h 1110643"/>
                  <a:gd name="connsiteX438" fmla="*/ 1697037 w 2138362"/>
                  <a:gd name="connsiteY438" fmla="*/ 839787 h 1110643"/>
                  <a:gd name="connsiteX439" fmla="*/ 1701800 w 2138362"/>
                  <a:gd name="connsiteY439" fmla="*/ 830262 h 1110643"/>
                  <a:gd name="connsiteX440" fmla="*/ 1703387 w 2138362"/>
                  <a:gd name="connsiteY440" fmla="*/ 768350 h 1110643"/>
                  <a:gd name="connsiteX441" fmla="*/ 1706562 w 2138362"/>
                  <a:gd name="connsiteY441" fmla="*/ 750887 h 1110643"/>
                  <a:gd name="connsiteX442" fmla="*/ 1708150 w 2138362"/>
                  <a:gd name="connsiteY442" fmla="*/ 733425 h 1110643"/>
                  <a:gd name="connsiteX443" fmla="*/ 1709737 w 2138362"/>
                  <a:gd name="connsiteY443" fmla="*/ 720725 h 1110643"/>
                  <a:gd name="connsiteX444" fmla="*/ 1714500 w 2138362"/>
                  <a:gd name="connsiteY444" fmla="*/ 714375 h 1110643"/>
                  <a:gd name="connsiteX445" fmla="*/ 1728787 w 2138362"/>
                  <a:gd name="connsiteY445" fmla="*/ 703262 h 1110643"/>
                  <a:gd name="connsiteX446" fmla="*/ 1739900 w 2138362"/>
                  <a:gd name="connsiteY446" fmla="*/ 692150 h 1110643"/>
                  <a:gd name="connsiteX447" fmla="*/ 1744662 w 2138362"/>
                  <a:gd name="connsiteY447" fmla="*/ 687387 h 1110643"/>
                  <a:gd name="connsiteX448" fmla="*/ 1754187 w 2138362"/>
                  <a:gd name="connsiteY448" fmla="*/ 681037 h 1110643"/>
                  <a:gd name="connsiteX449" fmla="*/ 1771650 w 2138362"/>
                  <a:gd name="connsiteY449" fmla="*/ 669925 h 1110643"/>
                  <a:gd name="connsiteX450" fmla="*/ 1787525 w 2138362"/>
                  <a:gd name="connsiteY450" fmla="*/ 657225 h 1110643"/>
                  <a:gd name="connsiteX451" fmla="*/ 1792287 w 2138362"/>
                  <a:gd name="connsiteY451" fmla="*/ 654050 h 1110643"/>
                  <a:gd name="connsiteX452" fmla="*/ 1793875 w 2138362"/>
                  <a:gd name="connsiteY452" fmla="*/ 649287 h 1110643"/>
                  <a:gd name="connsiteX453" fmla="*/ 1798637 w 2138362"/>
                  <a:gd name="connsiteY453" fmla="*/ 647700 h 1110643"/>
                  <a:gd name="connsiteX454" fmla="*/ 1803400 w 2138362"/>
                  <a:gd name="connsiteY454" fmla="*/ 644525 h 1110643"/>
                  <a:gd name="connsiteX455" fmla="*/ 1809750 w 2138362"/>
                  <a:gd name="connsiteY455" fmla="*/ 638175 h 1110643"/>
                  <a:gd name="connsiteX456" fmla="*/ 1817687 w 2138362"/>
                  <a:gd name="connsiteY456" fmla="*/ 631825 h 1110643"/>
                  <a:gd name="connsiteX457" fmla="*/ 1828800 w 2138362"/>
                  <a:gd name="connsiteY457" fmla="*/ 622300 h 1110643"/>
                  <a:gd name="connsiteX458" fmla="*/ 1831975 w 2138362"/>
                  <a:gd name="connsiteY458" fmla="*/ 615950 h 1110643"/>
                  <a:gd name="connsiteX459" fmla="*/ 1841500 w 2138362"/>
                  <a:gd name="connsiteY459" fmla="*/ 609600 h 1110643"/>
                  <a:gd name="connsiteX460" fmla="*/ 1847850 w 2138362"/>
                  <a:gd name="connsiteY460" fmla="*/ 603250 h 1110643"/>
                  <a:gd name="connsiteX461" fmla="*/ 1849437 w 2138362"/>
                  <a:gd name="connsiteY461" fmla="*/ 598487 h 1110643"/>
                  <a:gd name="connsiteX462" fmla="*/ 1857375 w 2138362"/>
                  <a:gd name="connsiteY462" fmla="*/ 590550 h 1110643"/>
                  <a:gd name="connsiteX463" fmla="*/ 1865312 w 2138362"/>
                  <a:gd name="connsiteY463" fmla="*/ 579437 h 1110643"/>
                  <a:gd name="connsiteX464" fmla="*/ 1871662 w 2138362"/>
                  <a:gd name="connsiteY464" fmla="*/ 569912 h 1110643"/>
                  <a:gd name="connsiteX465" fmla="*/ 1876425 w 2138362"/>
                  <a:gd name="connsiteY465" fmla="*/ 560387 h 1110643"/>
                  <a:gd name="connsiteX466" fmla="*/ 1878012 w 2138362"/>
                  <a:gd name="connsiteY466" fmla="*/ 555625 h 1110643"/>
                  <a:gd name="connsiteX467" fmla="*/ 1881187 w 2138362"/>
                  <a:gd name="connsiteY467" fmla="*/ 550862 h 1110643"/>
                  <a:gd name="connsiteX468" fmla="*/ 1882775 w 2138362"/>
                  <a:gd name="connsiteY468" fmla="*/ 546100 h 1110643"/>
                  <a:gd name="connsiteX469" fmla="*/ 1885950 w 2138362"/>
                  <a:gd name="connsiteY469" fmla="*/ 539750 h 1110643"/>
                  <a:gd name="connsiteX470" fmla="*/ 1882775 w 2138362"/>
                  <a:gd name="connsiteY470" fmla="*/ 506412 h 1110643"/>
                  <a:gd name="connsiteX471" fmla="*/ 1879600 w 2138362"/>
                  <a:gd name="connsiteY471" fmla="*/ 500062 h 1110643"/>
                  <a:gd name="connsiteX472" fmla="*/ 1874837 w 2138362"/>
                  <a:gd name="connsiteY472" fmla="*/ 488950 h 1110643"/>
                  <a:gd name="connsiteX473" fmla="*/ 1870075 w 2138362"/>
                  <a:gd name="connsiteY473" fmla="*/ 487362 h 1110643"/>
                  <a:gd name="connsiteX474" fmla="*/ 1863725 w 2138362"/>
                  <a:gd name="connsiteY474" fmla="*/ 477837 h 1110643"/>
                  <a:gd name="connsiteX475" fmla="*/ 1855787 w 2138362"/>
                  <a:gd name="connsiteY475" fmla="*/ 476250 h 1110643"/>
                  <a:gd name="connsiteX476" fmla="*/ 1849437 w 2138362"/>
                  <a:gd name="connsiteY476" fmla="*/ 473075 h 1110643"/>
                  <a:gd name="connsiteX477" fmla="*/ 1844675 w 2138362"/>
                  <a:gd name="connsiteY477" fmla="*/ 471487 h 1110643"/>
                  <a:gd name="connsiteX478" fmla="*/ 1841500 w 2138362"/>
                  <a:gd name="connsiteY478" fmla="*/ 466725 h 1110643"/>
                  <a:gd name="connsiteX479" fmla="*/ 1828800 w 2138362"/>
                  <a:gd name="connsiteY479" fmla="*/ 461962 h 1110643"/>
                  <a:gd name="connsiteX480" fmla="*/ 1819275 w 2138362"/>
                  <a:gd name="connsiteY480" fmla="*/ 457200 h 1110643"/>
                  <a:gd name="connsiteX481" fmla="*/ 1808162 w 2138362"/>
                  <a:gd name="connsiteY481" fmla="*/ 452437 h 1110643"/>
                  <a:gd name="connsiteX482" fmla="*/ 1795462 w 2138362"/>
                  <a:gd name="connsiteY482" fmla="*/ 447675 h 1110643"/>
                  <a:gd name="connsiteX483" fmla="*/ 1749425 w 2138362"/>
                  <a:gd name="connsiteY483" fmla="*/ 439737 h 1110643"/>
                  <a:gd name="connsiteX484" fmla="*/ 1728787 w 2138362"/>
                  <a:gd name="connsiteY484" fmla="*/ 434975 h 1110643"/>
                  <a:gd name="connsiteX485" fmla="*/ 1673225 w 2138362"/>
                  <a:gd name="connsiteY485" fmla="*/ 434975 h 1110643"/>
                  <a:gd name="connsiteX486" fmla="*/ 1571625 w 2138362"/>
                  <a:gd name="connsiteY486" fmla="*/ 433387 h 1110643"/>
                  <a:gd name="connsiteX487" fmla="*/ 1558925 w 2138362"/>
                  <a:gd name="connsiteY487" fmla="*/ 430212 h 1110643"/>
                  <a:gd name="connsiteX488" fmla="*/ 1524000 w 2138362"/>
                  <a:gd name="connsiteY488" fmla="*/ 434975 h 1110643"/>
                  <a:gd name="connsiteX489" fmla="*/ 1501775 w 2138362"/>
                  <a:gd name="connsiteY489" fmla="*/ 439737 h 1110643"/>
                  <a:gd name="connsiteX490" fmla="*/ 1490662 w 2138362"/>
                  <a:gd name="connsiteY490" fmla="*/ 442912 h 1110643"/>
                  <a:gd name="connsiteX491" fmla="*/ 1470025 w 2138362"/>
                  <a:gd name="connsiteY491" fmla="*/ 449262 h 1110643"/>
                  <a:gd name="connsiteX492" fmla="*/ 1438275 w 2138362"/>
                  <a:gd name="connsiteY492" fmla="*/ 455612 h 1110643"/>
                  <a:gd name="connsiteX493" fmla="*/ 1433512 w 2138362"/>
                  <a:gd name="connsiteY493" fmla="*/ 457200 h 1110643"/>
                  <a:gd name="connsiteX494" fmla="*/ 1425575 w 2138362"/>
                  <a:gd name="connsiteY494" fmla="*/ 460375 h 1110643"/>
                  <a:gd name="connsiteX495" fmla="*/ 1419225 w 2138362"/>
                  <a:gd name="connsiteY495" fmla="*/ 461962 h 1110643"/>
                  <a:gd name="connsiteX496" fmla="*/ 1408112 w 2138362"/>
                  <a:gd name="connsiteY496" fmla="*/ 465137 h 1110643"/>
                  <a:gd name="connsiteX497" fmla="*/ 1403350 w 2138362"/>
                  <a:gd name="connsiteY497" fmla="*/ 466725 h 1110643"/>
                  <a:gd name="connsiteX498" fmla="*/ 1393825 w 2138362"/>
                  <a:gd name="connsiteY498" fmla="*/ 468312 h 1110643"/>
                  <a:gd name="connsiteX499" fmla="*/ 1382712 w 2138362"/>
                  <a:gd name="connsiteY499" fmla="*/ 476250 h 1110643"/>
                  <a:gd name="connsiteX500" fmla="*/ 1379537 w 2138362"/>
                  <a:gd name="connsiteY500" fmla="*/ 481012 h 1110643"/>
                  <a:gd name="connsiteX501" fmla="*/ 1373187 w 2138362"/>
                  <a:gd name="connsiteY501" fmla="*/ 484187 h 1110643"/>
                  <a:gd name="connsiteX502" fmla="*/ 1368425 w 2138362"/>
                  <a:gd name="connsiteY502" fmla="*/ 487362 h 1110643"/>
                  <a:gd name="connsiteX503" fmla="*/ 1366837 w 2138362"/>
                  <a:gd name="connsiteY503" fmla="*/ 492125 h 1110643"/>
                  <a:gd name="connsiteX504" fmla="*/ 1362075 w 2138362"/>
                  <a:gd name="connsiteY504" fmla="*/ 493712 h 1110643"/>
                  <a:gd name="connsiteX505" fmla="*/ 1357312 w 2138362"/>
                  <a:gd name="connsiteY505" fmla="*/ 496887 h 1110643"/>
                  <a:gd name="connsiteX506" fmla="*/ 1352550 w 2138362"/>
                  <a:gd name="connsiteY506" fmla="*/ 498475 h 1110643"/>
                  <a:gd name="connsiteX507" fmla="*/ 1343025 w 2138362"/>
                  <a:gd name="connsiteY507" fmla="*/ 506412 h 1110643"/>
                  <a:gd name="connsiteX508" fmla="*/ 1338262 w 2138362"/>
                  <a:gd name="connsiteY508" fmla="*/ 508000 h 1110643"/>
                  <a:gd name="connsiteX509" fmla="*/ 1330325 w 2138362"/>
                  <a:gd name="connsiteY509" fmla="*/ 515937 h 1110643"/>
                  <a:gd name="connsiteX510" fmla="*/ 1325562 w 2138362"/>
                  <a:gd name="connsiteY510" fmla="*/ 519112 h 1110643"/>
                  <a:gd name="connsiteX511" fmla="*/ 1316037 w 2138362"/>
                  <a:gd name="connsiteY511" fmla="*/ 527050 h 1110643"/>
                  <a:gd name="connsiteX512" fmla="*/ 1311275 w 2138362"/>
                  <a:gd name="connsiteY512" fmla="*/ 530225 h 1110643"/>
                  <a:gd name="connsiteX513" fmla="*/ 1295400 w 2138362"/>
                  <a:gd name="connsiteY513" fmla="*/ 544512 h 1110643"/>
                  <a:gd name="connsiteX514" fmla="*/ 1293812 w 2138362"/>
                  <a:gd name="connsiteY514" fmla="*/ 549275 h 1110643"/>
                  <a:gd name="connsiteX515" fmla="*/ 1284287 w 2138362"/>
                  <a:gd name="connsiteY515" fmla="*/ 557212 h 1110643"/>
                  <a:gd name="connsiteX516" fmla="*/ 1282700 w 2138362"/>
                  <a:gd name="connsiteY516" fmla="*/ 563562 h 1110643"/>
                  <a:gd name="connsiteX517" fmla="*/ 1290637 w 2138362"/>
                  <a:gd name="connsiteY517" fmla="*/ 569912 h 1110643"/>
                  <a:gd name="connsiteX518" fmla="*/ 1301750 w 2138362"/>
                  <a:gd name="connsiteY518" fmla="*/ 576262 h 1110643"/>
                  <a:gd name="connsiteX519" fmla="*/ 1317625 w 2138362"/>
                  <a:gd name="connsiteY519" fmla="*/ 581025 h 1110643"/>
                  <a:gd name="connsiteX520" fmla="*/ 1319212 w 2138362"/>
                  <a:gd name="connsiteY520" fmla="*/ 585787 h 1110643"/>
                  <a:gd name="connsiteX521" fmla="*/ 1322387 w 2138362"/>
                  <a:gd name="connsiteY521" fmla="*/ 590550 h 1110643"/>
                  <a:gd name="connsiteX522" fmla="*/ 1327150 w 2138362"/>
                  <a:gd name="connsiteY522" fmla="*/ 604837 h 1110643"/>
                  <a:gd name="connsiteX523" fmla="*/ 1328737 w 2138362"/>
                  <a:gd name="connsiteY523" fmla="*/ 609600 h 1110643"/>
                  <a:gd name="connsiteX524" fmla="*/ 1325562 w 2138362"/>
                  <a:gd name="connsiteY524" fmla="*/ 620712 h 1110643"/>
                  <a:gd name="connsiteX525" fmla="*/ 1320800 w 2138362"/>
                  <a:gd name="connsiteY525" fmla="*/ 623887 h 1110643"/>
                  <a:gd name="connsiteX526" fmla="*/ 1314450 w 2138362"/>
                  <a:gd name="connsiteY526" fmla="*/ 627062 h 1110643"/>
                  <a:gd name="connsiteX527" fmla="*/ 1309687 w 2138362"/>
                  <a:gd name="connsiteY527" fmla="*/ 628650 h 1110643"/>
                  <a:gd name="connsiteX528" fmla="*/ 1300162 w 2138362"/>
                  <a:gd name="connsiteY528" fmla="*/ 633412 h 1110643"/>
                  <a:gd name="connsiteX529" fmla="*/ 1289050 w 2138362"/>
                  <a:gd name="connsiteY529" fmla="*/ 642937 h 1110643"/>
                  <a:gd name="connsiteX530" fmla="*/ 1279525 w 2138362"/>
                  <a:gd name="connsiteY530" fmla="*/ 647700 h 1110643"/>
                  <a:gd name="connsiteX531" fmla="*/ 1273175 w 2138362"/>
                  <a:gd name="connsiteY531" fmla="*/ 652462 h 1110643"/>
                  <a:gd name="connsiteX532" fmla="*/ 1268412 w 2138362"/>
                  <a:gd name="connsiteY532" fmla="*/ 657225 h 1110643"/>
                  <a:gd name="connsiteX533" fmla="*/ 1263650 w 2138362"/>
                  <a:gd name="connsiteY533" fmla="*/ 658812 h 1110643"/>
                  <a:gd name="connsiteX534" fmla="*/ 1258887 w 2138362"/>
                  <a:gd name="connsiteY534" fmla="*/ 663575 h 1110643"/>
                  <a:gd name="connsiteX535" fmla="*/ 1249362 w 2138362"/>
                  <a:gd name="connsiteY535" fmla="*/ 679450 h 1110643"/>
                  <a:gd name="connsiteX536" fmla="*/ 1250950 w 2138362"/>
                  <a:gd name="connsiteY536" fmla="*/ 688975 h 1110643"/>
                  <a:gd name="connsiteX537" fmla="*/ 1254125 w 2138362"/>
                  <a:gd name="connsiteY537" fmla="*/ 700087 h 1110643"/>
                  <a:gd name="connsiteX538" fmla="*/ 1257300 w 2138362"/>
                  <a:gd name="connsiteY538" fmla="*/ 708025 h 1110643"/>
                  <a:gd name="connsiteX539" fmla="*/ 1262062 w 2138362"/>
                  <a:gd name="connsiteY539" fmla="*/ 717550 h 1110643"/>
                  <a:gd name="connsiteX540" fmla="*/ 1263650 w 2138362"/>
                  <a:gd name="connsiteY540" fmla="*/ 723900 h 1110643"/>
                  <a:gd name="connsiteX541" fmla="*/ 1266825 w 2138362"/>
                  <a:gd name="connsiteY541" fmla="*/ 731837 h 1110643"/>
                  <a:gd name="connsiteX542" fmla="*/ 1271587 w 2138362"/>
                  <a:gd name="connsiteY542" fmla="*/ 742950 h 1110643"/>
                  <a:gd name="connsiteX543" fmla="*/ 1276350 w 2138362"/>
                  <a:gd name="connsiteY543" fmla="*/ 762000 h 1110643"/>
                  <a:gd name="connsiteX544" fmla="*/ 1282700 w 2138362"/>
                  <a:gd name="connsiteY544" fmla="*/ 788987 h 1110643"/>
                  <a:gd name="connsiteX545" fmla="*/ 1287462 w 2138362"/>
                  <a:gd name="connsiteY545" fmla="*/ 804862 h 1110643"/>
                  <a:gd name="connsiteX546" fmla="*/ 1289050 w 2138362"/>
                  <a:gd name="connsiteY546" fmla="*/ 817562 h 1110643"/>
                  <a:gd name="connsiteX547" fmla="*/ 1292225 w 2138362"/>
                  <a:gd name="connsiteY547" fmla="*/ 822325 h 1110643"/>
                  <a:gd name="connsiteX548" fmla="*/ 1295400 w 2138362"/>
                  <a:gd name="connsiteY548" fmla="*/ 835025 h 1110643"/>
                  <a:gd name="connsiteX549" fmla="*/ 1298575 w 2138362"/>
                  <a:gd name="connsiteY549" fmla="*/ 841375 h 1110643"/>
                  <a:gd name="connsiteX550" fmla="*/ 1300162 w 2138362"/>
                  <a:gd name="connsiteY550" fmla="*/ 846137 h 1110643"/>
                  <a:gd name="connsiteX551" fmla="*/ 1303337 w 2138362"/>
                  <a:gd name="connsiteY551" fmla="*/ 857250 h 1110643"/>
                  <a:gd name="connsiteX552" fmla="*/ 1308100 w 2138362"/>
                  <a:gd name="connsiteY552" fmla="*/ 946150 h 1110643"/>
                  <a:gd name="connsiteX553" fmla="*/ 1304925 w 2138362"/>
                  <a:gd name="connsiteY553" fmla="*/ 938212 h 1110643"/>
                  <a:gd name="connsiteX554" fmla="*/ 1300162 w 2138362"/>
                  <a:gd name="connsiteY554" fmla="*/ 928687 h 1110643"/>
                  <a:gd name="connsiteX555" fmla="*/ 1292225 w 2138362"/>
                  <a:gd name="connsiteY555" fmla="*/ 922337 h 1110643"/>
                  <a:gd name="connsiteX556" fmla="*/ 1285875 w 2138362"/>
                  <a:gd name="connsiteY556" fmla="*/ 909637 h 1110643"/>
                  <a:gd name="connsiteX557" fmla="*/ 1279525 w 2138362"/>
                  <a:gd name="connsiteY557" fmla="*/ 903287 h 1110643"/>
                  <a:gd name="connsiteX558" fmla="*/ 1258887 w 2138362"/>
                  <a:gd name="connsiteY558" fmla="*/ 882650 h 1110643"/>
                  <a:gd name="connsiteX559" fmla="*/ 1250950 w 2138362"/>
                  <a:gd name="connsiteY559" fmla="*/ 871537 h 1110643"/>
                  <a:gd name="connsiteX560" fmla="*/ 1246187 w 2138362"/>
                  <a:gd name="connsiteY560" fmla="*/ 865187 h 1110643"/>
                  <a:gd name="connsiteX561" fmla="*/ 1236662 w 2138362"/>
                  <a:gd name="connsiteY561" fmla="*/ 860425 h 1110643"/>
                  <a:gd name="connsiteX562" fmla="*/ 1233487 w 2138362"/>
                  <a:gd name="connsiteY562" fmla="*/ 855662 h 1110643"/>
                  <a:gd name="connsiteX563" fmla="*/ 1227137 w 2138362"/>
                  <a:gd name="connsiteY563" fmla="*/ 852487 h 1110643"/>
                  <a:gd name="connsiteX564" fmla="*/ 1212850 w 2138362"/>
                  <a:gd name="connsiteY564" fmla="*/ 847725 h 1110643"/>
                  <a:gd name="connsiteX565" fmla="*/ 1198562 w 2138362"/>
                  <a:gd name="connsiteY565" fmla="*/ 842962 h 1110643"/>
                  <a:gd name="connsiteX566" fmla="*/ 1187450 w 2138362"/>
                  <a:gd name="connsiteY566" fmla="*/ 835025 h 1110643"/>
                  <a:gd name="connsiteX567" fmla="*/ 1171575 w 2138362"/>
                  <a:gd name="connsiteY567" fmla="*/ 825500 h 1110643"/>
                  <a:gd name="connsiteX568" fmla="*/ 1157287 w 2138362"/>
                  <a:gd name="connsiteY568" fmla="*/ 817562 h 1110643"/>
                  <a:gd name="connsiteX569" fmla="*/ 1146175 w 2138362"/>
                  <a:gd name="connsiteY569" fmla="*/ 809625 h 1110643"/>
                  <a:gd name="connsiteX570" fmla="*/ 1141412 w 2138362"/>
                  <a:gd name="connsiteY570" fmla="*/ 804862 h 1110643"/>
                  <a:gd name="connsiteX571" fmla="*/ 1135062 w 2138362"/>
                  <a:gd name="connsiteY571" fmla="*/ 801687 h 1110643"/>
                  <a:gd name="connsiteX572" fmla="*/ 1125537 w 2138362"/>
                  <a:gd name="connsiteY572" fmla="*/ 795337 h 1110643"/>
                  <a:gd name="connsiteX573" fmla="*/ 1123950 w 2138362"/>
                  <a:gd name="connsiteY573" fmla="*/ 790575 h 1110643"/>
                  <a:gd name="connsiteX574" fmla="*/ 1128712 w 2138362"/>
                  <a:gd name="connsiteY574" fmla="*/ 788987 h 1110643"/>
                  <a:gd name="connsiteX575" fmla="*/ 1144587 w 2138362"/>
                  <a:gd name="connsiteY575" fmla="*/ 785812 h 1110643"/>
                  <a:gd name="connsiteX576" fmla="*/ 1144587 w 2138362"/>
                  <a:gd name="connsiteY576" fmla="*/ 768350 h 1110643"/>
                  <a:gd name="connsiteX577" fmla="*/ 1139825 w 2138362"/>
                  <a:gd name="connsiteY577" fmla="*/ 754062 h 1110643"/>
                  <a:gd name="connsiteX578" fmla="*/ 1135062 w 2138362"/>
                  <a:gd name="connsiteY578" fmla="*/ 749300 h 1110643"/>
                  <a:gd name="connsiteX579" fmla="*/ 1133475 w 2138362"/>
                  <a:gd name="connsiteY579" fmla="*/ 744537 h 1110643"/>
                  <a:gd name="connsiteX580" fmla="*/ 1128712 w 2138362"/>
                  <a:gd name="connsiteY580" fmla="*/ 741362 h 1110643"/>
                  <a:gd name="connsiteX581" fmla="*/ 1119187 w 2138362"/>
                  <a:gd name="connsiteY581" fmla="*/ 735012 h 1110643"/>
                  <a:gd name="connsiteX582" fmla="*/ 1104900 w 2138362"/>
                  <a:gd name="connsiteY582" fmla="*/ 723900 h 1110643"/>
                  <a:gd name="connsiteX583" fmla="*/ 1100137 w 2138362"/>
                  <a:gd name="connsiteY583" fmla="*/ 720725 h 1110643"/>
                  <a:gd name="connsiteX584" fmla="*/ 1095375 w 2138362"/>
                  <a:gd name="connsiteY584" fmla="*/ 719137 h 1110643"/>
                  <a:gd name="connsiteX585" fmla="*/ 1077912 w 2138362"/>
                  <a:gd name="connsiteY585" fmla="*/ 714375 h 1110643"/>
                  <a:gd name="connsiteX586" fmla="*/ 1069975 w 2138362"/>
                  <a:gd name="connsiteY586" fmla="*/ 704850 h 1110643"/>
                  <a:gd name="connsiteX587" fmla="*/ 1062037 w 2138362"/>
                  <a:gd name="connsiteY587" fmla="*/ 695325 h 1110643"/>
                  <a:gd name="connsiteX588" fmla="*/ 1060450 w 2138362"/>
                  <a:gd name="connsiteY588" fmla="*/ 688975 h 1110643"/>
                  <a:gd name="connsiteX589" fmla="*/ 1057275 w 2138362"/>
                  <a:gd name="connsiteY589" fmla="*/ 679450 h 1110643"/>
                  <a:gd name="connsiteX590" fmla="*/ 1052512 w 2138362"/>
                  <a:gd name="connsiteY590" fmla="*/ 660400 h 1110643"/>
                  <a:gd name="connsiteX591" fmla="*/ 1054100 w 2138362"/>
                  <a:gd name="connsiteY591" fmla="*/ 627062 h 1110643"/>
                  <a:gd name="connsiteX592" fmla="*/ 1055687 w 2138362"/>
                  <a:gd name="connsiteY592" fmla="*/ 622300 h 1110643"/>
                  <a:gd name="connsiteX593" fmla="*/ 1060450 w 2138362"/>
                  <a:gd name="connsiteY593" fmla="*/ 620712 h 1110643"/>
                  <a:gd name="connsiteX594" fmla="*/ 1062037 w 2138362"/>
                  <a:gd name="connsiteY594" fmla="*/ 615950 h 1110643"/>
                  <a:gd name="connsiteX595" fmla="*/ 1050925 w 2138362"/>
                  <a:gd name="connsiteY595" fmla="*/ 615950 h 1110643"/>
                  <a:gd name="connsiteX596" fmla="*/ 1044575 w 2138362"/>
                  <a:gd name="connsiteY596" fmla="*/ 619125 h 1110643"/>
                  <a:gd name="connsiteX597" fmla="*/ 1039812 w 2138362"/>
                  <a:gd name="connsiteY597" fmla="*/ 620712 h 1110643"/>
                  <a:gd name="connsiteX598" fmla="*/ 1027112 w 2138362"/>
                  <a:gd name="connsiteY598" fmla="*/ 625475 h 1110643"/>
                  <a:gd name="connsiteX599" fmla="*/ 1023937 w 2138362"/>
                  <a:gd name="connsiteY599" fmla="*/ 630237 h 1110643"/>
                  <a:gd name="connsiteX600" fmla="*/ 1019175 w 2138362"/>
                  <a:gd name="connsiteY600" fmla="*/ 631825 h 1110643"/>
                  <a:gd name="connsiteX601" fmla="*/ 1008062 w 2138362"/>
                  <a:gd name="connsiteY601" fmla="*/ 636587 h 1110643"/>
                  <a:gd name="connsiteX602" fmla="*/ 1000125 w 2138362"/>
                  <a:gd name="connsiteY602" fmla="*/ 646112 h 1110643"/>
                  <a:gd name="connsiteX603" fmla="*/ 1011237 w 2138362"/>
                  <a:gd name="connsiteY603" fmla="*/ 660400 h 1110643"/>
                  <a:gd name="connsiteX604" fmla="*/ 1012825 w 2138362"/>
                  <a:gd name="connsiteY604" fmla="*/ 677862 h 1110643"/>
                  <a:gd name="connsiteX605" fmla="*/ 1014412 w 2138362"/>
                  <a:gd name="connsiteY605" fmla="*/ 690562 h 1110643"/>
                  <a:gd name="connsiteX606" fmla="*/ 1012825 w 2138362"/>
                  <a:gd name="connsiteY606" fmla="*/ 703262 h 1110643"/>
                  <a:gd name="connsiteX607" fmla="*/ 998537 w 2138362"/>
                  <a:gd name="connsiteY607" fmla="*/ 701675 h 1110643"/>
                  <a:gd name="connsiteX608" fmla="*/ 984250 w 2138362"/>
                  <a:gd name="connsiteY608" fmla="*/ 696912 h 1110643"/>
                  <a:gd name="connsiteX609" fmla="*/ 977900 w 2138362"/>
                  <a:gd name="connsiteY609" fmla="*/ 695325 h 1110643"/>
                  <a:gd name="connsiteX610" fmla="*/ 973137 w 2138362"/>
                  <a:gd name="connsiteY610" fmla="*/ 692150 h 1110643"/>
                  <a:gd name="connsiteX611" fmla="*/ 968375 w 2138362"/>
                  <a:gd name="connsiteY611" fmla="*/ 690562 h 1110643"/>
                  <a:gd name="connsiteX612" fmla="*/ 957262 w 2138362"/>
                  <a:gd name="connsiteY612" fmla="*/ 681037 h 1110643"/>
                  <a:gd name="connsiteX613" fmla="*/ 958850 w 2138362"/>
                  <a:gd name="connsiteY613" fmla="*/ 665162 h 1110643"/>
                  <a:gd name="connsiteX614" fmla="*/ 960437 w 2138362"/>
                  <a:gd name="connsiteY614" fmla="*/ 658812 h 1110643"/>
                  <a:gd name="connsiteX615" fmla="*/ 971550 w 2138362"/>
                  <a:gd name="connsiteY615" fmla="*/ 642937 h 1110643"/>
                  <a:gd name="connsiteX616" fmla="*/ 966787 w 2138362"/>
                  <a:gd name="connsiteY616" fmla="*/ 641350 h 1110643"/>
                  <a:gd name="connsiteX617" fmla="*/ 957262 w 2138362"/>
                  <a:gd name="connsiteY617" fmla="*/ 633412 h 1110643"/>
                  <a:gd name="connsiteX618" fmla="*/ 936625 w 2138362"/>
                  <a:gd name="connsiteY618" fmla="*/ 625475 h 1110643"/>
                  <a:gd name="connsiteX619" fmla="*/ 862012 w 2138362"/>
                  <a:gd name="connsiteY619" fmla="*/ 628650 h 1110643"/>
                  <a:gd name="connsiteX620" fmla="*/ 852487 w 2138362"/>
                  <a:gd name="connsiteY620" fmla="*/ 635000 h 1110643"/>
                  <a:gd name="connsiteX621" fmla="*/ 854075 w 2138362"/>
                  <a:gd name="connsiteY621" fmla="*/ 649287 h 1110643"/>
                  <a:gd name="connsiteX622" fmla="*/ 860425 w 2138362"/>
                  <a:gd name="connsiteY622" fmla="*/ 644525 h 1110643"/>
                  <a:gd name="connsiteX623" fmla="*/ 865187 w 2138362"/>
                  <a:gd name="connsiteY623" fmla="*/ 646112 h 1110643"/>
                  <a:gd name="connsiteX624" fmla="*/ 860425 w 2138362"/>
                  <a:gd name="connsiteY624" fmla="*/ 658812 h 1110643"/>
                  <a:gd name="connsiteX625" fmla="*/ 855662 w 2138362"/>
                  <a:gd name="connsiteY625" fmla="*/ 661987 h 1110643"/>
                  <a:gd name="connsiteX626" fmla="*/ 847725 w 2138362"/>
                  <a:gd name="connsiteY626" fmla="*/ 660400 h 1110643"/>
                  <a:gd name="connsiteX627" fmla="*/ 835025 w 2138362"/>
                  <a:gd name="connsiteY627" fmla="*/ 657225 h 1110643"/>
                  <a:gd name="connsiteX628" fmla="*/ 809625 w 2138362"/>
                  <a:gd name="connsiteY628" fmla="*/ 652462 h 1110643"/>
                  <a:gd name="connsiteX629" fmla="*/ 795337 w 2138362"/>
                  <a:gd name="connsiteY629" fmla="*/ 647700 h 1110643"/>
                  <a:gd name="connsiteX630" fmla="*/ 785812 w 2138362"/>
                  <a:gd name="connsiteY630" fmla="*/ 641350 h 1110643"/>
                  <a:gd name="connsiteX631" fmla="*/ 774700 w 2138362"/>
                  <a:gd name="connsiteY631" fmla="*/ 633412 h 1110643"/>
                  <a:gd name="connsiteX632" fmla="*/ 769937 w 2138362"/>
                  <a:gd name="connsiteY632" fmla="*/ 631825 h 1110643"/>
                  <a:gd name="connsiteX633" fmla="*/ 763587 w 2138362"/>
                  <a:gd name="connsiteY633" fmla="*/ 627062 h 1110643"/>
                  <a:gd name="connsiteX634" fmla="*/ 758825 w 2138362"/>
                  <a:gd name="connsiteY634" fmla="*/ 622300 h 1110643"/>
                  <a:gd name="connsiteX635" fmla="*/ 754062 w 2138362"/>
                  <a:gd name="connsiteY635" fmla="*/ 620712 h 1110643"/>
                  <a:gd name="connsiteX636" fmla="*/ 747712 w 2138362"/>
                  <a:gd name="connsiteY636" fmla="*/ 617537 h 1110643"/>
                  <a:gd name="connsiteX637" fmla="*/ 742950 w 2138362"/>
                  <a:gd name="connsiteY637" fmla="*/ 612775 h 1110643"/>
                  <a:gd name="connsiteX638" fmla="*/ 735012 w 2138362"/>
                  <a:gd name="connsiteY638" fmla="*/ 608012 h 1110643"/>
                  <a:gd name="connsiteX639" fmla="*/ 730250 w 2138362"/>
                  <a:gd name="connsiteY639" fmla="*/ 603250 h 1110643"/>
                  <a:gd name="connsiteX640" fmla="*/ 725487 w 2138362"/>
                  <a:gd name="connsiteY640" fmla="*/ 600075 h 1110643"/>
                  <a:gd name="connsiteX641" fmla="*/ 719137 w 2138362"/>
                  <a:gd name="connsiteY641" fmla="*/ 595312 h 1110643"/>
                  <a:gd name="connsiteX642" fmla="*/ 714375 w 2138362"/>
                  <a:gd name="connsiteY642" fmla="*/ 592137 h 1110643"/>
                  <a:gd name="connsiteX643" fmla="*/ 703262 w 2138362"/>
                  <a:gd name="connsiteY643" fmla="*/ 581025 h 1110643"/>
                  <a:gd name="connsiteX644" fmla="*/ 698500 w 2138362"/>
                  <a:gd name="connsiteY644" fmla="*/ 576262 h 1110643"/>
                  <a:gd name="connsiteX645" fmla="*/ 692150 w 2138362"/>
                  <a:gd name="connsiteY645" fmla="*/ 573087 h 1110643"/>
                  <a:gd name="connsiteX646" fmla="*/ 681037 w 2138362"/>
                  <a:gd name="connsiteY646" fmla="*/ 565150 h 1110643"/>
                  <a:gd name="connsiteX647" fmla="*/ 676275 w 2138362"/>
                  <a:gd name="connsiteY647" fmla="*/ 560387 h 1110643"/>
                  <a:gd name="connsiteX648" fmla="*/ 665162 w 2138362"/>
                  <a:gd name="connsiteY648" fmla="*/ 554037 h 1110643"/>
                  <a:gd name="connsiteX649" fmla="*/ 660400 w 2138362"/>
                  <a:gd name="connsiteY649" fmla="*/ 552450 h 1110643"/>
                  <a:gd name="connsiteX650" fmla="*/ 655637 w 2138362"/>
                  <a:gd name="connsiteY650" fmla="*/ 549275 h 1110643"/>
                  <a:gd name="connsiteX651" fmla="*/ 631825 w 2138362"/>
                  <a:gd name="connsiteY651" fmla="*/ 542925 h 1110643"/>
                  <a:gd name="connsiteX652" fmla="*/ 609600 w 2138362"/>
                  <a:gd name="connsiteY652" fmla="*/ 547687 h 1110643"/>
                  <a:gd name="connsiteX653" fmla="*/ 595312 w 2138362"/>
                  <a:gd name="connsiteY653" fmla="*/ 550862 h 1110643"/>
                  <a:gd name="connsiteX654" fmla="*/ 555625 w 2138362"/>
                  <a:gd name="connsiteY654" fmla="*/ 557212 h 1110643"/>
                  <a:gd name="connsiteX655" fmla="*/ 544512 w 2138362"/>
                  <a:gd name="connsiteY655" fmla="*/ 560387 h 1110643"/>
                  <a:gd name="connsiteX656" fmla="*/ 539750 w 2138362"/>
                  <a:gd name="connsiteY656" fmla="*/ 561975 h 1110643"/>
                  <a:gd name="connsiteX657" fmla="*/ 534987 w 2138362"/>
                  <a:gd name="connsiteY657" fmla="*/ 565150 h 1110643"/>
                  <a:gd name="connsiteX658" fmla="*/ 525462 w 2138362"/>
                  <a:gd name="connsiteY658" fmla="*/ 566737 h 1110643"/>
                  <a:gd name="connsiteX659" fmla="*/ 482600 w 2138362"/>
                  <a:gd name="connsiteY659" fmla="*/ 563562 h 1110643"/>
                  <a:gd name="connsiteX660" fmla="*/ 460375 w 2138362"/>
                  <a:gd name="connsiteY660" fmla="*/ 558800 h 1110643"/>
                  <a:gd name="connsiteX661" fmla="*/ 450850 w 2138362"/>
                  <a:gd name="connsiteY661" fmla="*/ 565150 h 1110643"/>
                  <a:gd name="connsiteX662" fmla="*/ 447675 w 2138362"/>
                  <a:gd name="connsiteY662" fmla="*/ 569912 h 1110643"/>
                  <a:gd name="connsiteX663" fmla="*/ 436562 w 2138362"/>
                  <a:gd name="connsiteY663" fmla="*/ 577850 h 1110643"/>
                  <a:gd name="connsiteX664" fmla="*/ 430212 w 2138362"/>
                  <a:gd name="connsiteY664" fmla="*/ 582612 h 1110643"/>
                  <a:gd name="connsiteX665" fmla="*/ 419100 w 2138362"/>
                  <a:gd name="connsiteY665" fmla="*/ 592137 h 1110643"/>
                  <a:gd name="connsiteX666" fmla="*/ 414337 w 2138362"/>
                  <a:gd name="connsiteY666" fmla="*/ 596900 h 1110643"/>
                  <a:gd name="connsiteX667" fmla="*/ 400050 w 2138362"/>
                  <a:gd name="connsiteY667" fmla="*/ 601662 h 1110643"/>
                  <a:gd name="connsiteX668" fmla="*/ 395287 w 2138362"/>
                  <a:gd name="connsiteY668" fmla="*/ 604837 h 1110643"/>
                  <a:gd name="connsiteX669" fmla="*/ 387350 w 2138362"/>
                  <a:gd name="connsiteY669" fmla="*/ 614362 h 1110643"/>
                  <a:gd name="connsiteX670" fmla="*/ 384175 w 2138362"/>
                  <a:gd name="connsiteY670" fmla="*/ 620712 h 1110643"/>
                  <a:gd name="connsiteX671" fmla="*/ 385762 w 2138362"/>
                  <a:gd name="connsiteY671" fmla="*/ 636587 h 1110643"/>
                  <a:gd name="connsiteX672" fmla="*/ 388937 w 2138362"/>
                  <a:gd name="connsiteY672" fmla="*/ 641350 h 1110643"/>
                  <a:gd name="connsiteX673" fmla="*/ 385762 w 2138362"/>
                  <a:gd name="connsiteY673" fmla="*/ 657225 h 1110643"/>
                  <a:gd name="connsiteX674" fmla="*/ 381000 w 2138362"/>
                  <a:gd name="connsiteY674" fmla="*/ 668337 h 1110643"/>
                  <a:gd name="connsiteX675" fmla="*/ 339725 w 2138362"/>
                  <a:gd name="connsiteY675" fmla="*/ 669925 h 1110643"/>
                  <a:gd name="connsiteX676" fmla="*/ 325437 w 2138362"/>
                  <a:gd name="connsiteY676" fmla="*/ 677862 h 1110643"/>
                  <a:gd name="connsiteX677" fmla="*/ 320675 w 2138362"/>
                  <a:gd name="connsiteY677" fmla="*/ 682625 h 1110643"/>
                  <a:gd name="connsiteX678" fmla="*/ 315912 w 2138362"/>
                  <a:gd name="connsiteY678" fmla="*/ 684212 h 1110643"/>
                  <a:gd name="connsiteX679" fmla="*/ 309562 w 2138362"/>
                  <a:gd name="connsiteY679" fmla="*/ 688975 h 1110643"/>
                  <a:gd name="connsiteX680" fmla="*/ 307975 w 2138362"/>
                  <a:gd name="connsiteY680" fmla="*/ 693737 h 1110643"/>
                  <a:gd name="connsiteX681" fmla="*/ 298450 w 2138362"/>
                  <a:gd name="connsiteY681" fmla="*/ 700087 h 1110643"/>
                  <a:gd name="connsiteX682" fmla="*/ 293687 w 2138362"/>
                  <a:gd name="connsiteY682" fmla="*/ 703262 h 1110643"/>
                  <a:gd name="connsiteX683" fmla="*/ 284162 w 2138362"/>
                  <a:gd name="connsiteY683" fmla="*/ 708025 h 1110643"/>
                  <a:gd name="connsiteX684" fmla="*/ 274637 w 2138362"/>
                  <a:gd name="connsiteY684" fmla="*/ 714375 h 1110643"/>
                  <a:gd name="connsiteX685" fmla="*/ 263525 w 2138362"/>
                  <a:gd name="connsiteY685" fmla="*/ 720725 h 1110643"/>
                  <a:gd name="connsiteX686" fmla="*/ 258762 w 2138362"/>
                  <a:gd name="connsiteY686" fmla="*/ 723900 h 1110643"/>
                  <a:gd name="connsiteX687" fmla="*/ 241300 w 2138362"/>
                  <a:gd name="connsiteY687" fmla="*/ 727075 h 1110643"/>
                  <a:gd name="connsiteX688" fmla="*/ 227012 w 2138362"/>
                  <a:gd name="connsiteY688" fmla="*/ 731837 h 1110643"/>
                  <a:gd name="connsiteX689" fmla="*/ 217487 w 2138362"/>
                  <a:gd name="connsiteY689" fmla="*/ 735012 h 1110643"/>
                  <a:gd name="connsiteX690" fmla="*/ 207962 w 2138362"/>
                  <a:gd name="connsiteY690" fmla="*/ 736600 h 1110643"/>
                  <a:gd name="connsiteX691" fmla="*/ 196850 w 2138362"/>
                  <a:gd name="connsiteY691" fmla="*/ 741362 h 1110643"/>
                  <a:gd name="connsiteX692" fmla="*/ 188912 w 2138362"/>
                  <a:gd name="connsiteY692" fmla="*/ 744537 h 1110643"/>
                  <a:gd name="connsiteX693" fmla="*/ 182562 w 2138362"/>
                  <a:gd name="connsiteY693" fmla="*/ 746125 h 1110643"/>
                  <a:gd name="connsiteX694" fmla="*/ 177800 w 2138362"/>
                  <a:gd name="connsiteY694" fmla="*/ 749300 h 1110643"/>
                  <a:gd name="connsiteX695" fmla="*/ 173037 w 2138362"/>
                  <a:gd name="connsiteY695" fmla="*/ 750887 h 1110643"/>
                  <a:gd name="connsiteX696" fmla="*/ 166687 w 2138362"/>
                  <a:gd name="connsiteY696" fmla="*/ 755650 h 1110643"/>
                  <a:gd name="connsiteX697" fmla="*/ 155575 w 2138362"/>
                  <a:gd name="connsiteY697" fmla="*/ 757237 h 1110643"/>
                  <a:gd name="connsiteX698" fmla="*/ 134937 w 2138362"/>
                  <a:gd name="connsiteY698" fmla="*/ 763587 h 1110643"/>
                  <a:gd name="connsiteX699" fmla="*/ 104775 w 2138362"/>
                  <a:gd name="connsiteY699" fmla="*/ 765175 h 1110643"/>
                  <a:gd name="connsiteX700" fmla="*/ 88900 w 2138362"/>
                  <a:gd name="connsiteY700" fmla="*/ 766762 h 1110643"/>
                  <a:gd name="connsiteX701" fmla="*/ 73025 w 2138362"/>
                  <a:gd name="connsiteY701" fmla="*/ 771525 h 1110643"/>
                  <a:gd name="connsiteX702" fmla="*/ 68262 w 2138362"/>
                  <a:gd name="connsiteY702" fmla="*/ 774700 h 1110643"/>
                  <a:gd name="connsiteX703" fmla="*/ 53975 w 2138362"/>
                  <a:gd name="connsiteY703" fmla="*/ 779462 h 1110643"/>
                  <a:gd name="connsiteX704" fmla="*/ 42862 w 2138362"/>
                  <a:gd name="connsiteY704" fmla="*/ 781050 h 1110643"/>
                  <a:gd name="connsiteX705" fmla="*/ 34925 w 2138362"/>
                  <a:gd name="connsiteY705" fmla="*/ 782637 h 1110643"/>
                  <a:gd name="connsiteX706" fmla="*/ 12700 w 2138362"/>
                  <a:gd name="connsiteY706" fmla="*/ 785812 h 1110643"/>
                  <a:gd name="connsiteX707" fmla="*/ 9525 w 2138362"/>
                  <a:gd name="connsiteY707"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20887 w 2138362"/>
                  <a:gd name="connsiteY254" fmla="*/ 471487 h 1110643"/>
                  <a:gd name="connsiteX255" fmla="*/ 2014537 w 2138362"/>
                  <a:gd name="connsiteY255" fmla="*/ 479425 h 1110643"/>
                  <a:gd name="connsiteX256" fmla="*/ 2011362 w 2138362"/>
                  <a:gd name="connsiteY256" fmla="*/ 485775 h 1110643"/>
                  <a:gd name="connsiteX257" fmla="*/ 2005012 w 2138362"/>
                  <a:gd name="connsiteY257" fmla="*/ 496887 h 1110643"/>
                  <a:gd name="connsiteX258" fmla="*/ 1997075 w 2138362"/>
                  <a:gd name="connsiteY258" fmla="*/ 503237 h 1110643"/>
                  <a:gd name="connsiteX259" fmla="*/ 1990725 w 2138362"/>
                  <a:gd name="connsiteY259" fmla="*/ 517525 h 1110643"/>
                  <a:gd name="connsiteX260" fmla="*/ 1989137 w 2138362"/>
                  <a:gd name="connsiteY260" fmla="*/ 522287 h 1110643"/>
                  <a:gd name="connsiteX261" fmla="*/ 1981200 w 2138362"/>
                  <a:gd name="connsiteY261" fmla="*/ 531812 h 1110643"/>
                  <a:gd name="connsiteX262" fmla="*/ 1979612 w 2138362"/>
                  <a:gd name="connsiteY262" fmla="*/ 536575 h 1110643"/>
                  <a:gd name="connsiteX263" fmla="*/ 1971675 w 2138362"/>
                  <a:gd name="connsiteY263" fmla="*/ 546100 h 1110643"/>
                  <a:gd name="connsiteX264" fmla="*/ 1970087 w 2138362"/>
                  <a:gd name="connsiteY264" fmla="*/ 550862 h 1110643"/>
                  <a:gd name="connsiteX265" fmla="*/ 1966912 w 2138362"/>
                  <a:gd name="connsiteY265" fmla="*/ 555625 h 1110643"/>
                  <a:gd name="connsiteX266" fmla="*/ 1962150 w 2138362"/>
                  <a:gd name="connsiteY266" fmla="*/ 566737 h 1110643"/>
                  <a:gd name="connsiteX267" fmla="*/ 1955800 w 2138362"/>
                  <a:gd name="connsiteY267" fmla="*/ 574675 h 1110643"/>
                  <a:gd name="connsiteX268" fmla="*/ 1944687 w 2138362"/>
                  <a:gd name="connsiteY268" fmla="*/ 588962 h 1110643"/>
                  <a:gd name="connsiteX269" fmla="*/ 1938337 w 2138362"/>
                  <a:gd name="connsiteY269" fmla="*/ 598487 h 1110643"/>
                  <a:gd name="connsiteX270" fmla="*/ 1936750 w 2138362"/>
                  <a:gd name="connsiteY270" fmla="*/ 603250 h 1110643"/>
                  <a:gd name="connsiteX271" fmla="*/ 1928812 w 2138362"/>
                  <a:gd name="connsiteY271" fmla="*/ 612775 h 1110643"/>
                  <a:gd name="connsiteX272" fmla="*/ 1922462 w 2138362"/>
                  <a:gd name="connsiteY272" fmla="*/ 627062 h 1110643"/>
                  <a:gd name="connsiteX273" fmla="*/ 1917700 w 2138362"/>
                  <a:gd name="connsiteY273" fmla="*/ 623887 h 1110643"/>
                  <a:gd name="connsiteX274" fmla="*/ 1916112 w 2138362"/>
                  <a:gd name="connsiteY274" fmla="*/ 619125 h 1110643"/>
                  <a:gd name="connsiteX275" fmla="*/ 1920875 w 2138362"/>
                  <a:gd name="connsiteY275" fmla="*/ 623887 h 1110643"/>
                  <a:gd name="connsiteX276" fmla="*/ 1922462 w 2138362"/>
                  <a:gd name="connsiteY276" fmla="*/ 628650 h 1110643"/>
                  <a:gd name="connsiteX277" fmla="*/ 1925637 w 2138362"/>
                  <a:gd name="connsiteY277" fmla="*/ 636587 h 1110643"/>
                  <a:gd name="connsiteX278" fmla="*/ 1924050 w 2138362"/>
                  <a:gd name="connsiteY278" fmla="*/ 660400 h 1110643"/>
                  <a:gd name="connsiteX279" fmla="*/ 1919287 w 2138362"/>
                  <a:gd name="connsiteY279" fmla="*/ 685800 h 1110643"/>
                  <a:gd name="connsiteX280" fmla="*/ 1916112 w 2138362"/>
                  <a:gd name="connsiteY280" fmla="*/ 700087 h 1110643"/>
                  <a:gd name="connsiteX281" fmla="*/ 1903412 w 2138362"/>
                  <a:gd name="connsiteY281" fmla="*/ 711200 h 1110643"/>
                  <a:gd name="connsiteX282" fmla="*/ 1897062 w 2138362"/>
                  <a:gd name="connsiteY282" fmla="*/ 712787 h 1110643"/>
                  <a:gd name="connsiteX283" fmla="*/ 1887537 w 2138362"/>
                  <a:gd name="connsiteY283" fmla="*/ 720725 h 1110643"/>
                  <a:gd name="connsiteX284" fmla="*/ 1881187 w 2138362"/>
                  <a:gd name="connsiteY284" fmla="*/ 723900 h 1110643"/>
                  <a:gd name="connsiteX285" fmla="*/ 1876425 w 2138362"/>
                  <a:gd name="connsiteY285" fmla="*/ 728662 h 1110643"/>
                  <a:gd name="connsiteX286" fmla="*/ 1865312 w 2138362"/>
                  <a:gd name="connsiteY286" fmla="*/ 733425 h 1110643"/>
                  <a:gd name="connsiteX287" fmla="*/ 1855787 w 2138362"/>
                  <a:gd name="connsiteY287" fmla="*/ 738187 h 1110643"/>
                  <a:gd name="connsiteX288" fmla="*/ 1844675 w 2138362"/>
                  <a:gd name="connsiteY288" fmla="*/ 741362 h 1110643"/>
                  <a:gd name="connsiteX289" fmla="*/ 1835150 w 2138362"/>
                  <a:gd name="connsiteY289" fmla="*/ 744537 h 1110643"/>
                  <a:gd name="connsiteX290" fmla="*/ 1828800 w 2138362"/>
                  <a:gd name="connsiteY290" fmla="*/ 754062 h 1110643"/>
                  <a:gd name="connsiteX291" fmla="*/ 1827212 w 2138362"/>
                  <a:gd name="connsiteY291" fmla="*/ 760412 h 1110643"/>
                  <a:gd name="connsiteX292" fmla="*/ 1824037 w 2138362"/>
                  <a:gd name="connsiteY292" fmla="*/ 765175 h 1110643"/>
                  <a:gd name="connsiteX293" fmla="*/ 1825625 w 2138362"/>
                  <a:gd name="connsiteY293" fmla="*/ 804862 h 1110643"/>
                  <a:gd name="connsiteX294" fmla="*/ 1827212 w 2138362"/>
                  <a:gd name="connsiteY294" fmla="*/ 811212 h 1110643"/>
                  <a:gd name="connsiteX295" fmla="*/ 1831975 w 2138362"/>
                  <a:gd name="connsiteY295" fmla="*/ 815975 h 1110643"/>
                  <a:gd name="connsiteX296" fmla="*/ 1836737 w 2138362"/>
                  <a:gd name="connsiteY296" fmla="*/ 825500 h 1110643"/>
                  <a:gd name="connsiteX297" fmla="*/ 1841500 w 2138362"/>
                  <a:gd name="connsiteY297" fmla="*/ 830262 h 1110643"/>
                  <a:gd name="connsiteX298" fmla="*/ 1846262 w 2138362"/>
                  <a:gd name="connsiteY298" fmla="*/ 836612 h 1110643"/>
                  <a:gd name="connsiteX299" fmla="*/ 1851025 w 2138362"/>
                  <a:gd name="connsiteY299" fmla="*/ 839787 h 1110643"/>
                  <a:gd name="connsiteX300" fmla="*/ 1860550 w 2138362"/>
                  <a:gd name="connsiteY300" fmla="*/ 847725 h 1110643"/>
                  <a:gd name="connsiteX301" fmla="*/ 1866900 w 2138362"/>
                  <a:gd name="connsiteY301" fmla="*/ 858837 h 1110643"/>
                  <a:gd name="connsiteX302" fmla="*/ 1868487 w 2138362"/>
                  <a:gd name="connsiteY302" fmla="*/ 863600 h 1110643"/>
                  <a:gd name="connsiteX303" fmla="*/ 1876425 w 2138362"/>
                  <a:gd name="connsiteY303" fmla="*/ 873125 h 1110643"/>
                  <a:gd name="connsiteX304" fmla="*/ 1887537 w 2138362"/>
                  <a:gd name="connsiteY304" fmla="*/ 887412 h 1110643"/>
                  <a:gd name="connsiteX305" fmla="*/ 1901825 w 2138362"/>
                  <a:gd name="connsiteY305" fmla="*/ 898525 h 1110643"/>
                  <a:gd name="connsiteX306" fmla="*/ 1906587 w 2138362"/>
                  <a:gd name="connsiteY306" fmla="*/ 900112 h 1110643"/>
                  <a:gd name="connsiteX307" fmla="*/ 1911350 w 2138362"/>
                  <a:gd name="connsiteY307" fmla="*/ 904875 h 1110643"/>
                  <a:gd name="connsiteX308" fmla="*/ 1914525 w 2138362"/>
                  <a:gd name="connsiteY308" fmla="*/ 909637 h 1110643"/>
                  <a:gd name="connsiteX309" fmla="*/ 1922462 w 2138362"/>
                  <a:gd name="connsiteY309" fmla="*/ 912812 h 1110643"/>
                  <a:gd name="connsiteX310" fmla="*/ 1931987 w 2138362"/>
                  <a:gd name="connsiteY310" fmla="*/ 915987 h 1110643"/>
                  <a:gd name="connsiteX311" fmla="*/ 1943100 w 2138362"/>
                  <a:gd name="connsiteY311" fmla="*/ 920750 h 1110643"/>
                  <a:gd name="connsiteX312" fmla="*/ 1951037 w 2138362"/>
                  <a:gd name="connsiteY312" fmla="*/ 925512 h 1110643"/>
                  <a:gd name="connsiteX313" fmla="*/ 1957387 w 2138362"/>
                  <a:gd name="connsiteY313" fmla="*/ 928687 h 1110643"/>
                  <a:gd name="connsiteX314" fmla="*/ 1968500 w 2138362"/>
                  <a:gd name="connsiteY314" fmla="*/ 935037 h 1110643"/>
                  <a:gd name="connsiteX315" fmla="*/ 1993900 w 2138362"/>
                  <a:gd name="connsiteY315" fmla="*/ 942975 h 1110643"/>
                  <a:gd name="connsiteX316" fmla="*/ 1998662 w 2138362"/>
                  <a:gd name="connsiteY316" fmla="*/ 946150 h 1110643"/>
                  <a:gd name="connsiteX317" fmla="*/ 2014537 w 2138362"/>
                  <a:gd name="connsiteY317" fmla="*/ 952500 h 1110643"/>
                  <a:gd name="connsiteX318" fmla="*/ 2024062 w 2138362"/>
                  <a:gd name="connsiteY318" fmla="*/ 958850 h 1110643"/>
                  <a:gd name="connsiteX319" fmla="*/ 2032000 w 2138362"/>
                  <a:gd name="connsiteY319" fmla="*/ 973137 h 1110643"/>
                  <a:gd name="connsiteX320" fmla="*/ 2036762 w 2138362"/>
                  <a:gd name="connsiteY320" fmla="*/ 974725 h 1110643"/>
                  <a:gd name="connsiteX321" fmla="*/ 2051050 w 2138362"/>
                  <a:gd name="connsiteY321" fmla="*/ 985837 h 1110643"/>
                  <a:gd name="connsiteX322" fmla="*/ 2049462 w 2138362"/>
                  <a:gd name="connsiteY322" fmla="*/ 990600 h 1110643"/>
                  <a:gd name="connsiteX323" fmla="*/ 2046287 w 2138362"/>
                  <a:gd name="connsiteY323" fmla="*/ 995362 h 1110643"/>
                  <a:gd name="connsiteX324" fmla="*/ 2039937 w 2138362"/>
                  <a:gd name="connsiteY324" fmla="*/ 1006475 h 1110643"/>
                  <a:gd name="connsiteX325" fmla="*/ 2038350 w 2138362"/>
                  <a:gd name="connsiteY325" fmla="*/ 1014412 h 1110643"/>
                  <a:gd name="connsiteX326" fmla="*/ 2028825 w 2138362"/>
                  <a:gd name="connsiteY326" fmla="*/ 1020762 h 1110643"/>
                  <a:gd name="connsiteX327" fmla="*/ 2024062 w 2138362"/>
                  <a:gd name="connsiteY327" fmla="*/ 1025525 h 1110643"/>
                  <a:gd name="connsiteX328" fmla="*/ 2019300 w 2138362"/>
                  <a:gd name="connsiteY328" fmla="*/ 1028700 h 1110643"/>
                  <a:gd name="connsiteX329" fmla="*/ 2009775 w 2138362"/>
                  <a:gd name="connsiteY329" fmla="*/ 1039812 h 1110643"/>
                  <a:gd name="connsiteX330" fmla="*/ 2005012 w 2138362"/>
                  <a:gd name="connsiteY330" fmla="*/ 1041400 h 1110643"/>
                  <a:gd name="connsiteX331" fmla="*/ 1995487 w 2138362"/>
                  <a:gd name="connsiteY331" fmla="*/ 1050925 h 1110643"/>
                  <a:gd name="connsiteX332" fmla="*/ 1990725 w 2138362"/>
                  <a:gd name="connsiteY332" fmla="*/ 1054100 h 1110643"/>
                  <a:gd name="connsiteX333" fmla="*/ 1987550 w 2138362"/>
                  <a:gd name="connsiteY333" fmla="*/ 1058862 h 1110643"/>
                  <a:gd name="connsiteX334" fmla="*/ 1974850 w 2138362"/>
                  <a:gd name="connsiteY334" fmla="*/ 1069975 h 1110643"/>
                  <a:gd name="connsiteX335" fmla="*/ 1958975 w 2138362"/>
                  <a:gd name="connsiteY335" fmla="*/ 1082675 h 1110643"/>
                  <a:gd name="connsiteX336" fmla="*/ 1954212 w 2138362"/>
                  <a:gd name="connsiteY336" fmla="*/ 1087437 h 1110643"/>
                  <a:gd name="connsiteX337" fmla="*/ 1943100 w 2138362"/>
                  <a:gd name="connsiteY337" fmla="*/ 1092200 h 1110643"/>
                  <a:gd name="connsiteX338" fmla="*/ 1931987 w 2138362"/>
                  <a:gd name="connsiteY338" fmla="*/ 1098550 h 1110643"/>
                  <a:gd name="connsiteX339" fmla="*/ 1927225 w 2138362"/>
                  <a:gd name="connsiteY339" fmla="*/ 1101725 h 1110643"/>
                  <a:gd name="connsiteX340" fmla="*/ 1922462 w 2138362"/>
                  <a:gd name="connsiteY340" fmla="*/ 1103312 h 1110643"/>
                  <a:gd name="connsiteX341" fmla="*/ 1900237 w 2138362"/>
                  <a:gd name="connsiteY341" fmla="*/ 1106487 h 1110643"/>
                  <a:gd name="connsiteX342" fmla="*/ 1878012 w 2138362"/>
                  <a:gd name="connsiteY342" fmla="*/ 1108075 h 1110643"/>
                  <a:gd name="connsiteX343" fmla="*/ 1866900 w 2138362"/>
                  <a:gd name="connsiteY343" fmla="*/ 1104900 h 1110643"/>
                  <a:gd name="connsiteX344" fmla="*/ 1860550 w 2138362"/>
                  <a:gd name="connsiteY344" fmla="*/ 1103312 h 1110643"/>
                  <a:gd name="connsiteX345" fmla="*/ 1852612 w 2138362"/>
                  <a:gd name="connsiteY345" fmla="*/ 1100137 h 1110643"/>
                  <a:gd name="connsiteX346" fmla="*/ 1844675 w 2138362"/>
                  <a:gd name="connsiteY346" fmla="*/ 1098550 h 1110643"/>
                  <a:gd name="connsiteX347" fmla="*/ 1825625 w 2138362"/>
                  <a:gd name="connsiteY347" fmla="*/ 1093787 h 1110643"/>
                  <a:gd name="connsiteX348" fmla="*/ 1816100 w 2138362"/>
                  <a:gd name="connsiteY348" fmla="*/ 1090612 h 1110643"/>
                  <a:gd name="connsiteX349" fmla="*/ 1790700 w 2138362"/>
                  <a:gd name="connsiteY349" fmla="*/ 1089025 h 1110643"/>
                  <a:gd name="connsiteX350" fmla="*/ 1776412 w 2138362"/>
                  <a:gd name="connsiteY350" fmla="*/ 1087437 h 1110643"/>
                  <a:gd name="connsiteX351" fmla="*/ 1779587 w 2138362"/>
                  <a:gd name="connsiteY351" fmla="*/ 1074737 h 1110643"/>
                  <a:gd name="connsiteX352" fmla="*/ 1787525 w 2138362"/>
                  <a:gd name="connsiteY352" fmla="*/ 1060450 h 1110643"/>
                  <a:gd name="connsiteX353" fmla="*/ 1793875 w 2138362"/>
                  <a:gd name="connsiteY353" fmla="*/ 1049337 h 1110643"/>
                  <a:gd name="connsiteX354" fmla="*/ 1785937 w 2138362"/>
                  <a:gd name="connsiteY354" fmla="*/ 1020762 h 1110643"/>
                  <a:gd name="connsiteX355" fmla="*/ 1774825 w 2138362"/>
                  <a:gd name="connsiteY355" fmla="*/ 1009650 h 1110643"/>
                  <a:gd name="connsiteX356" fmla="*/ 1763712 w 2138362"/>
                  <a:gd name="connsiteY356" fmla="*/ 1001712 h 1110643"/>
                  <a:gd name="connsiteX357" fmla="*/ 1758950 w 2138362"/>
                  <a:gd name="connsiteY357" fmla="*/ 998537 h 1110643"/>
                  <a:gd name="connsiteX358" fmla="*/ 1754187 w 2138362"/>
                  <a:gd name="connsiteY358" fmla="*/ 993775 h 1110643"/>
                  <a:gd name="connsiteX359" fmla="*/ 1749425 w 2138362"/>
                  <a:gd name="connsiteY359" fmla="*/ 992187 h 1110643"/>
                  <a:gd name="connsiteX360" fmla="*/ 1731962 w 2138362"/>
                  <a:gd name="connsiteY360" fmla="*/ 987425 h 1110643"/>
                  <a:gd name="connsiteX361" fmla="*/ 1655762 w 2138362"/>
                  <a:gd name="connsiteY361" fmla="*/ 996950 h 1110643"/>
                  <a:gd name="connsiteX362" fmla="*/ 1651000 w 2138362"/>
                  <a:gd name="connsiteY362" fmla="*/ 1001712 h 1110643"/>
                  <a:gd name="connsiteX363" fmla="*/ 1644650 w 2138362"/>
                  <a:gd name="connsiteY363" fmla="*/ 1006475 h 1110643"/>
                  <a:gd name="connsiteX364" fmla="*/ 1643062 w 2138362"/>
                  <a:gd name="connsiteY364" fmla="*/ 1011237 h 1110643"/>
                  <a:gd name="connsiteX365" fmla="*/ 1638300 w 2138362"/>
                  <a:gd name="connsiteY365" fmla="*/ 1016000 h 1110643"/>
                  <a:gd name="connsiteX366" fmla="*/ 1633537 w 2138362"/>
                  <a:gd name="connsiteY366" fmla="*/ 1022350 h 1110643"/>
                  <a:gd name="connsiteX367" fmla="*/ 1631950 w 2138362"/>
                  <a:gd name="connsiteY367" fmla="*/ 1027112 h 1110643"/>
                  <a:gd name="connsiteX368" fmla="*/ 1628775 w 2138362"/>
                  <a:gd name="connsiteY368" fmla="*/ 1033462 h 1110643"/>
                  <a:gd name="connsiteX369" fmla="*/ 1624012 w 2138362"/>
                  <a:gd name="connsiteY369" fmla="*/ 1044575 h 1110643"/>
                  <a:gd name="connsiteX370" fmla="*/ 1620837 w 2138362"/>
                  <a:gd name="connsiteY370" fmla="*/ 1058862 h 1110643"/>
                  <a:gd name="connsiteX371" fmla="*/ 1617662 w 2138362"/>
                  <a:gd name="connsiteY371" fmla="*/ 1063625 h 1110643"/>
                  <a:gd name="connsiteX372" fmla="*/ 1595437 w 2138362"/>
                  <a:gd name="connsiteY372" fmla="*/ 1063625 h 1110643"/>
                  <a:gd name="connsiteX373" fmla="*/ 1560512 w 2138362"/>
                  <a:gd name="connsiteY373" fmla="*/ 1060450 h 1110643"/>
                  <a:gd name="connsiteX374" fmla="*/ 1550987 w 2138362"/>
                  <a:gd name="connsiteY374" fmla="*/ 1057275 h 1110643"/>
                  <a:gd name="connsiteX375" fmla="*/ 1527175 w 2138362"/>
                  <a:gd name="connsiteY375" fmla="*/ 1054100 h 1110643"/>
                  <a:gd name="connsiteX376" fmla="*/ 1490662 w 2138362"/>
                  <a:gd name="connsiteY376" fmla="*/ 1047750 h 1110643"/>
                  <a:gd name="connsiteX377" fmla="*/ 1481137 w 2138362"/>
                  <a:gd name="connsiteY377" fmla="*/ 1042987 h 1110643"/>
                  <a:gd name="connsiteX378" fmla="*/ 1457325 w 2138362"/>
                  <a:gd name="connsiteY378" fmla="*/ 1038225 h 1110643"/>
                  <a:gd name="connsiteX379" fmla="*/ 1435100 w 2138362"/>
                  <a:gd name="connsiteY379" fmla="*/ 1033462 h 1110643"/>
                  <a:gd name="connsiteX380" fmla="*/ 1411287 w 2138362"/>
                  <a:gd name="connsiteY380" fmla="*/ 1028700 h 1110643"/>
                  <a:gd name="connsiteX381" fmla="*/ 1400175 w 2138362"/>
                  <a:gd name="connsiteY381" fmla="*/ 1023937 h 1110643"/>
                  <a:gd name="connsiteX382" fmla="*/ 1392237 w 2138362"/>
                  <a:gd name="connsiteY382" fmla="*/ 1022350 h 1110643"/>
                  <a:gd name="connsiteX383" fmla="*/ 1377950 w 2138362"/>
                  <a:gd name="connsiteY383" fmla="*/ 1014412 h 1110643"/>
                  <a:gd name="connsiteX384" fmla="*/ 1368425 w 2138362"/>
                  <a:gd name="connsiteY384" fmla="*/ 1008062 h 1110643"/>
                  <a:gd name="connsiteX385" fmla="*/ 1352550 w 2138362"/>
                  <a:gd name="connsiteY385" fmla="*/ 993775 h 1110643"/>
                  <a:gd name="connsiteX386" fmla="*/ 1347787 w 2138362"/>
                  <a:gd name="connsiteY386" fmla="*/ 989012 h 1110643"/>
                  <a:gd name="connsiteX387" fmla="*/ 1343025 w 2138362"/>
                  <a:gd name="connsiteY387" fmla="*/ 984250 h 1110643"/>
                  <a:gd name="connsiteX388" fmla="*/ 1341437 w 2138362"/>
                  <a:gd name="connsiteY388" fmla="*/ 977900 h 1110643"/>
                  <a:gd name="connsiteX389" fmla="*/ 1339850 w 2138362"/>
                  <a:gd name="connsiteY389" fmla="*/ 954087 h 1110643"/>
                  <a:gd name="connsiteX390" fmla="*/ 1349375 w 2138362"/>
                  <a:gd name="connsiteY390" fmla="*/ 950912 h 1110643"/>
                  <a:gd name="connsiteX391" fmla="*/ 1366837 w 2138362"/>
                  <a:gd name="connsiteY391" fmla="*/ 952500 h 1110643"/>
                  <a:gd name="connsiteX392" fmla="*/ 1370012 w 2138362"/>
                  <a:gd name="connsiteY392" fmla="*/ 957262 h 1110643"/>
                  <a:gd name="connsiteX393" fmla="*/ 1381125 w 2138362"/>
                  <a:gd name="connsiteY393" fmla="*/ 962025 h 1110643"/>
                  <a:gd name="connsiteX394" fmla="*/ 1392237 w 2138362"/>
                  <a:gd name="connsiteY394" fmla="*/ 958850 h 1110643"/>
                  <a:gd name="connsiteX395" fmla="*/ 1401762 w 2138362"/>
                  <a:gd name="connsiteY395" fmla="*/ 947737 h 1110643"/>
                  <a:gd name="connsiteX396" fmla="*/ 1406525 w 2138362"/>
                  <a:gd name="connsiteY396" fmla="*/ 942975 h 1110643"/>
                  <a:gd name="connsiteX397" fmla="*/ 1409700 w 2138362"/>
                  <a:gd name="connsiteY397" fmla="*/ 938212 h 1110643"/>
                  <a:gd name="connsiteX398" fmla="*/ 1414462 w 2138362"/>
                  <a:gd name="connsiteY398" fmla="*/ 931862 h 1110643"/>
                  <a:gd name="connsiteX399" fmla="*/ 1409700 w 2138362"/>
                  <a:gd name="connsiteY399" fmla="*/ 904875 h 1110643"/>
                  <a:gd name="connsiteX400" fmla="*/ 1408112 w 2138362"/>
                  <a:gd name="connsiteY400" fmla="*/ 900112 h 1110643"/>
                  <a:gd name="connsiteX401" fmla="*/ 1404937 w 2138362"/>
                  <a:gd name="connsiteY401" fmla="*/ 893762 h 1110643"/>
                  <a:gd name="connsiteX402" fmla="*/ 1400175 w 2138362"/>
                  <a:gd name="connsiteY402" fmla="*/ 879475 h 1110643"/>
                  <a:gd name="connsiteX403" fmla="*/ 1398587 w 2138362"/>
                  <a:gd name="connsiteY403" fmla="*/ 855662 h 1110643"/>
                  <a:gd name="connsiteX404" fmla="*/ 1393825 w 2138362"/>
                  <a:gd name="connsiteY404" fmla="*/ 852487 h 1110643"/>
                  <a:gd name="connsiteX405" fmla="*/ 1398587 w 2138362"/>
                  <a:gd name="connsiteY405" fmla="*/ 847725 h 1110643"/>
                  <a:gd name="connsiteX406" fmla="*/ 1406525 w 2138362"/>
                  <a:gd name="connsiteY406" fmla="*/ 838200 h 1110643"/>
                  <a:gd name="connsiteX407" fmla="*/ 1409700 w 2138362"/>
                  <a:gd name="connsiteY407" fmla="*/ 828675 h 1110643"/>
                  <a:gd name="connsiteX408" fmla="*/ 1419225 w 2138362"/>
                  <a:gd name="connsiteY408" fmla="*/ 819150 h 1110643"/>
                  <a:gd name="connsiteX409" fmla="*/ 1423987 w 2138362"/>
                  <a:gd name="connsiteY409" fmla="*/ 820737 h 1110643"/>
                  <a:gd name="connsiteX410" fmla="*/ 1425575 w 2138362"/>
                  <a:gd name="connsiteY410" fmla="*/ 830262 h 1110643"/>
                  <a:gd name="connsiteX411" fmla="*/ 1428750 w 2138362"/>
                  <a:gd name="connsiteY411" fmla="*/ 838200 h 1110643"/>
                  <a:gd name="connsiteX412" fmla="*/ 1430337 w 2138362"/>
                  <a:gd name="connsiteY412" fmla="*/ 846137 h 1110643"/>
                  <a:gd name="connsiteX413" fmla="*/ 1435100 w 2138362"/>
                  <a:gd name="connsiteY413" fmla="*/ 850900 h 1110643"/>
                  <a:gd name="connsiteX414" fmla="*/ 1444625 w 2138362"/>
                  <a:gd name="connsiteY414" fmla="*/ 862012 h 1110643"/>
                  <a:gd name="connsiteX415" fmla="*/ 1449387 w 2138362"/>
                  <a:gd name="connsiteY415" fmla="*/ 863600 h 1110643"/>
                  <a:gd name="connsiteX416" fmla="*/ 1455737 w 2138362"/>
                  <a:gd name="connsiteY416" fmla="*/ 866775 h 1110643"/>
                  <a:gd name="connsiteX417" fmla="*/ 1460500 w 2138362"/>
                  <a:gd name="connsiteY417" fmla="*/ 868362 h 1110643"/>
                  <a:gd name="connsiteX418" fmla="*/ 1466850 w 2138362"/>
                  <a:gd name="connsiteY418" fmla="*/ 871537 h 1110643"/>
                  <a:gd name="connsiteX419" fmla="*/ 1474787 w 2138362"/>
                  <a:gd name="connsiteY419" fmla="*/ 873125 h 1110643"/>
                  <a:gd name="connsiteX420" fmla="*/ 1492250 w 2138362"/>
                  <a:gd name="connsiteY420" fmla="*/ 877887 h 1110643"/>
                  <a:gd name="connsiteX421" fmla="*/ 1506537 w 2138362"/>
                  <a:gd name="connsiteY421" fmla="*/ 881062 h 1110643"/>
                  <a:gd name="connsiteX422" fmla="*/ 1546225 w 2138362"/>
                  <a:gd name="connsiteY422" fmla="*/ 884237 h 1110643"/>
                  <a:gd name="connsiteX423" fmla="*/ 1555750 w 2138362"/>
                  <a:gd name="connsiteY423" fmla="*/ 887412 h 1110643"/>
                  <a:gd name="connsiteX424" fmla="*/ 1562100 w 2138362"/>
                  <a:gd name="connsiteY424" fmla="*/ 889000 h 1110643"/>
                  <a:gd name="connsiteX425" fmla="*/ 1566862 w 2138362"/>
                  <a:gd name="connsiteY425" fmla="*/ 892175 h 1110643"/>
                  <a:gd name="connsiteX426" fmla="*/ 1571625 w 2138362"/>
                  <a:gd name="connsiteY426" fmla="*/ 893762 h 1110643"/>
                  <a:gd name="connsiteX427" fmla="*/ 1576387 w 2138362"/>
                  <a:gd name="connsiteY427" fmla="*/ 896937 h 1110643"/>
                  <a:gd name="connsiteX428" fmla="*/ 1585912 w 2138362"/>
                  <a:gd name="connsiteY428" fmla="*/ 900112 h 1110643"/>
                  <a:gd name="connsiteX429" fmla="*/ 1652587 w 2138362"/>
                  <a:gd name="connsiteY429" fmla="*/ 893762 h 1110643"/>
                  <a:gd name="connsiteX430" fmla="*/ 1662112 w 2138362"/>
                  <a:gd name="connsiteY430" fmla="*/ 884237 h 1110643"/>
                  <a:gd name="connsiteX431" fmla="*/ 1665287 w 2138362"/>
                  <a:gd name="connsiteY431" fmla="*/ 879475 h 1110643"/>
                  <a:gd name="connsiteX432" fmla="*/ 1671637 w 2138362"/>
                  <a:gd name="connsiteY432" fmla="*/ 877887 h 1110643"/>
                  <a:gd name="connsiteX433" fmla="*/ 1673225 w 2138362"/>
                  <a:gd name="connsiteY433" fmla="*/ 871537 h 1110643"/>
                  <a:gd name="connsiteX434" fmla="*/ 1677987 w 2138362"/>
                  <a:gd name="connsiteY434" fmla="*/ 866775 h 1110643"/>
                  <a:gd name="connsiteX435" fmla="*/ 1681162 w 2138362"/>
                  <a:gd name="connsiteY435" fmla="*/ 862012 h 1110643"/>
                  <a:gd name="connsiteX436" fmla="*/ 1687512 w 2138362"/>
                  <a:gd name="connsiteY436" fmla="*/ 855662 h 1110643"/>
                  <a:gd name="connsiteX437" fmla="*/ 1695450 w 2138362"/>
                  <a:gd name="connsiteY437" fmla="*/ 844550 h 1110643"/>
                  <a:gd name="connsiteX438" fmla="*/ 1697037 w 2138362"/>
                  <a:gd name="connsiteY438" fmla="*/ 839787 h 1110643"/>
                  <a:gd name="connsiteX439" fmla="*/ 1701800 w 2138362"/>
                  <a:gd name="connsiteY439" fmla="*/ 830262 h 1110643"/>
                  <a:gd name="connsiteX440" fmla="*/ 1703387 w 2138362"/>
                  <a:gd name="connsiteY440" fmla="*/ 768350 h 1110643"/>
                  <a:gd name="connsiteX441" fmla="*/ 1706562 w 2138362"/>
                  <a:gd name="connsiteY441" fmla="*/ 750887 h 1110643"/>
                  <a:gd name="connsiteX442" fmla="*/ 1708150 w 2138362"/>
                  <a:gd name="connsiteY442" fmla="*/ 733425 h 1110643"/>
                  <a:gd name="connsiteX443" fmla="*/ 1709737 w 2138362"/>
                  <a:gd name="connsiteY443" fmla="*/ 720725 h 1110643"/>
                  <a:gd name="connsiteX444" fmla="*/ 1714500 w 2138362"/>
                  <a:gd name="connsiteY444" fmla="*/ 714375 h 1110643"/>
                  <a:gd name="connsiteX445" fmla="*/ 1728787 w 2138362"/>
                  <a:gd name="connsiteY445" fmla="*/ 703262 h 1110643"/>
                  <a:gd name="connsiteX446" fmla="*/ 1739900 w 2138362"/>
                  <a:gd name="connsiteY446" fmla="*/ 692150 h 1110643"/>
                  <a:gd name="connsiteX447" fmla="*/ 1744662 w 2138362"/>
                  <a:gd name="connsiteY447" fmla="*/ 687387 h 1110643"/>
                  <a:gd name="connsiteX448" fmla="*/ 1754187 w 2138362"/>
                  <a:gd name="connsiteY448" fmla="*/ 681037 h 1110643"/>
                  <a:gd name="connsiteX449" fmla="*/ 1771650 w 2138362"/>
                  <a:gd name="connsiteY449" fmla="*/ 669925 h 1110643"/>
                  <a:gd name="connsiteX450" fmla="*/ 1787525 w 2138362"/>
                  <a:gd name="connsiteY450" fmla="*/ 657225 h 1110643"/>
                  <a:gd name="connsiteX451" fmla="*/ 1792287 w 2138362"/>
                  <a:gd name="connsiteY451" fmla="*/ 654050 h 1110643"/>
                  <a:gd name="connsiteX452" fmla="*/ 1793875 w 2138362"/>
                  <a:gd name="connsiteY452" fmla="*/ 649287 h 1110643"/>
                  <a:gd name="connsiteX453" fmla="*/ 1798637 w 2138362"/>
                  <a:gd name="connsiteY453" fmla="*/ 647700 h 1110643"/>
                  <a:gd name="connsiteX454" fmla="*/ 1803400 w 2138362"/>
                  <a:gd name="connsiteY454" fmla="*/ 644525 h 1110643"/>
                  <a:gd name="connsiteX455" fmla="*/ 1809750 w 2138362"/>
                  <a:gd name="connsiteY455" fmla="*/ 638175 h 1110643"/>
                  <a:gd name="connsiteX456" fmla="*/ 1817687 w 2138362"/>
                  <a:gd name="connsiteY456" fmla="*/ 631825 h 1110643"/>
                  <a:gd name="connsiteX457" fmla="*/ 1828800 w 2138362"/>
                  <a:gd name="connsiteY457" fmla="*/ 622300 h 1110643"/>
                  <a:gd name="connsiteX458" fmla="*/ 1831975 w 2138362"/>
                  <a:gd name="connsiteY458" fmla="*/ 615950 h 1110643"/>
                  <a:gd name="connsiteX459" fmla="*/ 1841500 w 2138362"/>
                  <a:gd name="connsiteY459" fmla="*/ 609600 h 1110643"/>
                  <a:gd name="connsiteX460" fmla="*/ 1847850 w 2138362"/>
                  <a:gd name="connsiteY460" fmla="*/ 603250 h 1110643"/>
                  <a:gd name="connsiteX461" fmla="*/ 1849437 w 2138362"/>
                  <a:gd name="connsiteY461" fmla="*/ 598487 h 1110643"/>
                  <a:gd name="connsiteX462" fmla="*/ 1857375 w 2138362"/>
                  <a:gd name="connsiteY462" fmla="*/ 590550 h 1110643"/>
                  <a:gd name="connsiteX463" fmla="*/ 1865312 w 2138362"/>
                  <a:gd name="connsiteY463" fmla="*/ 579437 h 1110643"/>
                  <a:gd name="connsiteX464" fmla="*/ 1871662 w 2138362"/>
                  <a:gd name="connsiteY464" fmla="*/ 569912 h 1110643"/>
                  <a:gd name="connsiteX465" fmla="*/ 1876425 w 2138362"/>
                  <a:gd name="connsiteY465" fmla="*/ 560387 h 1110643"/>
                  <a:gd name="connsiteX466" fmla="*/ 1878012 w 2138362"/>
                  <a:gd name="connsiteY466" fmla="*/ 555625 h 1110643"/>
                  <a:gd name="connsiteX467" fmla="*/ 1881187 w 2138362"/>
                  <a:gd name="connsiteY467" fmla="*/ 550862 h 1110643"/>
                  <a:gd name="connsiteX468" fmla="*/ 1882775 w 2138362"/>
                  <a:gd name="connsiteY468" fmla="*/ 546100 h 1110643"/>
                  <a:gd name="connsiteX469" fmla="*/ 1885950 w 2138362"/>
                  <a:gd name="connsiteY469" fmla="*/ 539750 h 1110643"/>
                  <a:gd name="connsiteX470" fmla="*/ 1882775 w 2138362"/>
                  <a:gd name="connsiteY470" fmla="*/ 506412 h 1110643"/>
                  <a:gd name="connsiteX471" fmla="*/ 1879600 w 2138362"/>
                  <a:gd name="connsiteY471" fmla="*/ 500062 h 1110643"/>
                  <a:gd name="connsiteX472" fmla="*/ 1874837 w 2138362"/>
                  <a:gd name="connsiteY472" fmla="*/ 488950 h 1110643"/>
                  <a:gd name="connsiteX473" fmla="*/ 1870075 w 2138362"/>
                  <a:gd name="connsiteY473" fmla="*/ 487362 h 1110643"/>
                  <a:gd name="connsiteX474" fmla="*/ 1863725 w 2138362"/>
                  <a:gd name="connsiteY474" fmla="*/ 477837 h 1110643"/>
                  <a:gd name="connsiteX475" fmla="*/ 1855787 w 2138362"/>
                  <a:gd name="connsiteY475" fmla="*/ 476250 h 1110643"/>
                  <a:gd name="connsiteX476" fmla="*/ 1849437 w 2138362"/>
                  <a:gd name="connsiteY476" fmla="*/ 473075 h 1110643"/>
                  <a:gd name="connsiteX477" fmla="*/ 1844675 w 2138362"/>
                  <a:gd name="connsiteY477" fmla="*/ 471487 h 1110643"/>
                  <a:gd name="connsiteX478" fmla="*/ 1841500 w 2138362"/>
                  <a:gd name="connsiteY478" fmla="*/ 466725 h 1110643"/>
                  <a:gd name="connsiteX479" fmla="*/ 1828800 w 2138362"/>
                  <a:gd name="connsiteY479" fmla="*/ 461962 h 1110643"/>
                  <a:gd name="connsiteX480" fmla="*/ 1819275 w 2138362"/>
                  <a:gd name="connsiteY480" fmla="*/ 457200 h 1110643"/>
                  <a:gd name="connsiteX481" fmla="*/ 1808162 w 2138362"/>
                  <a:gd name="connsiteY481" fmla="*/ 452437 h 1110643"/>
                  <a:gd name="connsiteX482" fmla="*/ 1795462 w 2138362"/>
                  <a:gd name="connsiteY482" fmla="*/ 447675 h 1110643"/>
                  <a:gd name="connsiteX483" fmla="*/ 1749425 w 2138362"/>
                  <a:gd name="connsiteY483" fmla="*/ 439737 h 1110643"/>
                  <a:gd name="connsiteX484" fmla="*/ 1728787 w 2138362"/>
                  <a:gd name="connsiteY484" fmla="*/ 434975 h 1110643"/>
                  <a:gd name="connsiteX485" fmla="*/ 1673225 w 2138362"/>
                  <a:gd name="connsiteY485" fmla="*/ 434975 h 1110643"/>
                  <a:gd name="connsiteX486" fmla="*/ 1571625 w 2138362"/>
                  <a:gd name="connsiteY486" fmla="*/ 433387 h 1110643"/>
                  <a:gd name="connsiteX487" fmla="*/ 1558925 w 2138362"/>
                  <a:gd name="connsiteY487" fmla="*/ 430212 h 1110643"/>
                  <a:gd name="connsiteX488" fmla="*/ 1524000 w 2138362"/>
                  <a:gd name="connsiteY488" fmla="*/ 434975 h 1110643"/>
                  <a:gd name="connsiteX489" fmla="*/ 1501775 w 2138362"/>
                  <a:gd name="connsiteY489" fmla="*/ 439737 h 1110643"/>
                  <a:gd name="connsiteX490" fmla="*/ 1490662 w 2138362"/>
                  <a:gd name="connsiteY490" fmla="*/ 442912 h 1110643"/>
                  <a:gd name="connsiteX491" fmla="*/ 1470025 w 2138362"/>
                  <a:gd name="connsiteY491" fmla="*/ 449262 h 1110643"/>
                  <a:gd name="connsiteX492" fmla="*/ 1438275 w 2138362"/>
                  <a:gd name="connsiteY492" fmla="*/ 455612 h 1110643"/>
                  <a:gd name="connsiteX493" fmla="*/ 1433512 w 2138362"/>
                  <a:gd name="connsiteY493" fmla="*/ 457200 h 1110643"/>
                  <a:gd name="connsiteX494" fmla="*/ 1425575 w 2138362"/>
                  <a:gd name="connsiteY494" fmla="*/ 460375 h 1110643"/>
                  <a:gd name="connsiteX495" fmla="*/ 1419225 w 2138362"/>
                  <a:gd name="connsiteY495" fmla="*/ 461962 h 1110643"/>
                  <a:gd name="connsiteX496" fmla="*/ 1408112 w 2138362"/>
                  <a:gd name="connsiteY496" fmla="*/ 465137 h 1110643"/>
                  <a:gd name="connsiteX497" fmla="*/ 1403350 w 2138362"/>
                  <a:gd name="connsiteY497" fmla="*/ 466725 h 1110643"/>
                  <a:gd name="connsiteX498" fmla="*/ 1393825 w 2138362"/>
                  <a:gd name="connsiteY498" fmla="*/ 468312 h 1110643"/>
                  <a:gd name="connsiteX499" fmla="*/ 1382712 w 2138362"/>
                  <a:gd name="connsiteY499" fmla="*/ 476250 h 1110643"/>
                  <a:gd name="connsiteX500" fmla="*/ 1379537 w 2138362"/>
                  <a:gd name="connsiteY500" fmla="*/ 481012 h 1110643"/>
                  <a:gd name="connsiteX501" fmla="*/ 1373187 w 2138362"/>
                  <a:gd name="connsiteY501" fmla="*/ 484187 h 1110643"/>
                  <a:gd name="connsiteX502" fmla="*/ 1368425 w 2138362"/>
                  <a:gd name="connsiteY502" fmla="*/ 487362 h 1110643"/>
                  <a:gd name="connsiteX503" fmla="*/ 1366837 w 2138362"/>
                  <a:gd name="connsiteY503" fmla="*/ 492125 h 1110643"/>
                  <a:gd name="connsiteX504" fmla="*/ 1362075 w 2138362"/>
                  <a:gd name="connsiteY504" fmla="*/ 493712 h 1110643"/>
                  <a:gd name="connsiteX505" fmla="*/ 1357312 w 2138362"/>
                  <a:gd name="connsiteY505" fmla="*/ 496887 h 1110643"/>
                  <a:gd name="connsiteX506" fmla="*/ 1352550 w 2138362"/>
                  <a:gd name="connsiteY506" fmla="*/ 498475 h 1110643"/>
                  <a:gd name="connsiteX507" fmla="*/ 1343025 w 2138362"/>
                  <a:gd name="connsiteY507" fmla="*/ 506412 h 1110643"/>
                  <a:gd name="connsiteX508" fmla="*/ 1338262 w 2138362"/>
                  <a:gd name="connsiteY508" fmla="*/ 508000 h 1110643"/>
                  <a:gd name="connsiteX509" fmla="*/ 1330325 w 2138362"/>
                  <a:gd name="connsiteY509" fmla="*/ 515937 h 1110643"/>
                  <a:gd name="connsiteX510" fmla="*/ 1325562 w 2138362"/>
                  <a:gd name="connsiteY510" fmla="*/ 519112 h 1110643"/>
                  <a:gd name="connsiteX511" fmla="*/ 1316037 w 2138362"/>
                  <a:gd name="connsiteY511" fmla="*/ 527050 h 1110643"/>
                  <a:gd name="connsiteX512" fmla="*/ 1311275 w 2138362"/>
                  <a:gd name="connsiteY512" fmla="*/ 530225 h 1110643"/>
                  <a:gd name="connsiteX513" fmla="*/ 1295400 w 2138362"/>
                  <a:gd name="connsiteY513" fmla="*/ 544512 h 1110643"/>
                  <a:gd name="connsiteX514" fmla="*/ 1293812 w 2138362"/>
                  <a:gd name="connsiteY514" fmla="*/ 549275 h 1110643"/>
                  <a:gd name="connsiteX515" fmla="*/ 1284287 w 2138362"/>
                  <a:gd name="connsiteY515" fmla="*/ 557212 h 1110643"/>
                  <a:gd name="connsiteX516" fmla="*/ 1282700 w 2138362"/>
                  <a:gd name="connsiteY516" fmla="*/ 563562 h 1110643"/>
                  <a:gd name="connsiteX517" fmla="*/ 1290637 w 2138362"/>
                  <a:gd name="connsiteY517" fmla="*/ 569912 h 1110643"/>
                  <a:gd name="connsiteX518" fmla="*/ 1301750 w 2138362"/>
                  <a:gd name="connsiteY518" fmla="*/ 576262 h 1110643"/>
                  <a:gd name="connsiteX519" fmla="*/ 1317625 w 2138362"/>
                  <a:gd name="connsiteY519" fmla="*/ 581025 h 1110643"/>
                  <a:gd name="connsiteX520" fmla="*/ 1319212 w 2138362"/>
                  <a:gd name="connsiteY520" fmla="*/ 585787 h 1110643"/>
                  <a:gd name="connsiteX521" fmla="*/ 1322387 w 2138362"/>
                  <a:gd name="connsiteY521" fmla="*/ 590550 h 1110643"/>
                  <a:gd name="connsiteX522" fmla="*/ 1327150 w 2138362"/>
                  <a:gd name="connsiteY522" fmla="*/ 604837 h 1110643"/>
                  <a:gd name="connsiteX523" fmla="*/ 1328737 w 2138362"/>
                  <a:gd name="connsiteY523" fmla="*/ 609600 h 1110643"/>
                  <a:gd name="connsiteX524" fmla="*/ 1325562 w 2138362"/>
                  <a:gd name="connsiteY524" fmla="*/ 620712 h 1110643"/>
                  <a:gd name="connsiteX525" fmla="*/ 1320800 w 2138362"/>
                  <a:gd name="connsiteY525" fmla="*/ 623887 h 1110643"/>
                  <a:gd name="connsiteX526" fmla="*/ 1314450 w 2138362"/>
                  <a:gd name="connsiteY526" fmla="*/ 627062 h 1110643"/>
                  <a:gd name="connsiteX527" fmla="*/ 1309687 w 2138362"/>
                  <a:gd name="connsiteY527" fmla="*/ 628650 h 1110643"/>
                  <a:gd name="connsiteX528" fmla="*/ 1300162 w 2138362"/>
                  <a:gd name="connsiteY528" fmla="*/ 633412 h 1110643"/>
                  <a:gd name="connsiteX529" fmla="*/ 1289050 w 2138362"/>
                  <a:gd name="connsiteY529" fmla="*/ 642937 h 1110643"/>
                  <a:gd name="connsiteX530" fmla="*/ 1279525 w 2138362"/>
                  <a:gd name="connsiteY530" fmla="*/ 647700 h 1110643"/>
                  <a:gd name="connsiteX531" fmla="*/ 1273175 w 2138362"/>
                  <a:gd name="connsiteY531" fmla="*/ 652462 h 1110643"/>
                  <a:gd name="connsiteX532" fmla="*/ 1268412 w 2138362"/>
                  <a:gd name="connsiteY532" fmla="*/ 657225 h 1110643"/>
                  <a:gd name="connsiteX533" fmla="*/ 1263650 w 2138362"/>
                  <a:gd name="connsiteY533" fmla="*/ 658812 h 1110643"/>
                  <a:gd name="connsiteX534" fmla="*/ 1258887 w 2138362"/>
                  <a:gd name="connsiteY534" fmla="*/ 663575 h 1110643"/>
                  <a:gd name="connsiteX535" fmla="*/ 1249362 w 2138362"/>
                  <a:gd name="connsiteY535" fmla="*/ 679450 h 1110643"/>
                  <a:gd name="connsiteX536" fmla="*/ 1250950 w 2138362"/>
                  <a:gd name="connsiteY536" fmla="*/ 688975 h 1110643"/>
                  <a:gd name="connsiteX537" fmla="*/ 1254125 w 2138362"/>
                  <a:gd name="connsiteY537" fmla="*/ 700087 h 1110643"/>
                  <a:gd name="connsiteX538" fmla="*/ 1257300 w 2138362"/>
                  <a:gd name="connsiteY538" fmla="*/ 708025 h 1110643"/>
                  <a:gd name="connsiteX539" fmla="*/ 1262062 w 2138362"/>
                  <a:gd name="connsiteY539" fmla="*/ 717550 h 1110643"/>
                  <a:gd name="connsiteX540" fmla="*/ 1263650 w 2138362"/>
                  <a:gd name="connsiteY540" fmla="*/ 723900 h 1110643"/>
                  <a:gd name="connsiteX541" fmla="*/ 1266825 w 2138362"/>
                  <a:gd name="connsiteY541" fmla="*/ 731837 h 1110643"/>
                  <a:gd name="connsiteX542" fmla="*/ 1271587 w 2138362"/>
                  <a:gd name="connsiteY542" fmla="*/ 742950 h 1110643"/>
                  <a:gd name="connsiteX543" fmla="*/ 1276350 w 2138362"/>
                  <a:gd name="connsiteY543" fmla="*/ 762000 h 1110643"/>
                  <a:gd name="connsiteX544" fmla="*/ 1282700 w 2138362"/>
                  <a:gd name="connsiteY544" fmla="*/ 788987 h 1110643"/>
                  <a:gd name="connsiteX545" fmla="*/ 1287462 w 2138362"/>
                  <a:gd name="connsiteY545" fmla="*/ 804862 h 1110643"/>
                  <a:gd name="connsiteX546" fmla="*/ 1289050 w 2138362"/>
                  <a:gd name="connsiteY546" fmla="*/ 817562 h 1110643"/>
                  <a:gd name="connsiteX547" fmla="*/ 1292225 w 2138362"/>
                  <a:gd name="connsiteY547" fmla="*/ 822325 h 1110643"/>
                  <a:gd name="connsiteX548" fmla="*/ 1295400 w 2138362"/>
                  <a:gd name="connsiteY548" fmla="*/ 835025 h 1110643"/>
                  <a:gd name="connsiteX549" fmla="*/ 1298575 w 2138362"/>
                  <a:gd name="connsiteY549" fmla="*/ 841375 h 1110643"/>
                  <a:gd name="connsiteX550" fmla="*/ 1300162 w 2138362"/>
                  <a:gd name="connsiteY550" fmla="*/ 846137 h 1110643"/>
                  <a:gd name="connsiteX551" fmla="*/ 1303337 w 2138362"/>
                  <a:gd name="connsiteY551" fmla="*/ 857250 h 1110643"/>
                  <a:gd name="connsiteX552" fmla="*/ 1308100 w 2138362"/>
                  <a:gd name="connsiteY552" fmla="*/ 946150 h 1110643"/>
                  <a:gd name="connsiteX553" fmla="*/ 1304925 w 2138362"/>
                  <a:gd name="connsiteY553" fmla="*/ 938212 h 1110643"/>
                  <a:gd name="connsiteX554" fmla="*/ 1300162 w 2138362"/>
                  <a:gd name="connsiteY554" fmla="*/ 928687 h 1110643"/>
                  <a:gd name="connsiteX555" fmla="*/ 1292225 w 2138362"/>
                  <a:gd name="connsiteY555" fmla="*/ 922337 h 1110643"/>
                  <a:gd name="connsiteX556" fmla="*/ 1285875 w 2138362"/>
                  <a:gd name="connsiteY556" fmla="*/ 909637 h 1110643"/>
                  <a:gd name="connsiteX557" fmla="*/ 1279525 w 2138362"/>
                  <a:gd name="connsiteY557" fmla="*/ 903287 h 1110643"/>
                  <a:gd name="connsiteX558" fmla="*/ 1258887 w 2138362"/>
                  <a:gd name="connsiteY558" fmla="*/ 882650 h 1110643"/>
                  <a:gd name="connsiteX559" fmla="*/ 1250950 w 2138362"/>
                  <a:gd name="connsiteY559" fmla="*/ 871537 h 1110643"/>
                  <a:gd name="connsiteX560" fmla="*/ 1246187 w 2138362"/>
                  <a:gd name="connsiteY560" fmla="*/ 865187 h 1110643"/>
                  <a:gd name="connsiteX561" fmla="*/ 1236662 w 2138362"/>
                  <a:gd name="connsiteY561" fmla="*/ 860425 h 1110643"/>
                  <a:gd name="connsiteX562" fmla="*/ 1233487 w 2138362"/>
                  <a:gd name="connsiteY562" fmla="*/ 855662 h 1110643"/>
                  <a:gd name="connsiteX563" fmla="*/ 1226185 w 2138362"/>
                  <a:gd name="connsiteY563" fmla="*/ 862012 h 1110643"/>
                  <a:gd name="connsiteX564" fmla="*/ 1212850 w 2138362"/>
                  <a:gd name="connsiteY564" fmla="*/ 847725 h 1110643"/>
                  <a:gd name="connsiteX565" fmla="*/ 1198562 w 2138362"/>
                  <a:gd name="connsiteY565" fmla="*/ 842962 h 1110643"/>
                  <a:gd name="connsiteX566" fmla="*/ 1187450 w 2138362"/>
                  <a:gd name="connsiteY566" fmla="*/ 835025 h 1110643"/>
                  <a:gd name="connsiteX567" fmla="*/ 1171575 w 2138362"/>
                  <a:gd name="connsiteY567" fmla="*/ 825500 h 1110643"/>
                  <a:gd name="connsiteX568" fmla="*/ 1157287 w 2138362"/>
                  <a:gd name="connsiteY568" fmla="*/ 817562 h 1110643"/>
                  <a:gd name="connsiteX569" fmla="*/ 1146175 w 2138362"/>
                  <a:gd name="connsiteY569" fmla="*/ 809625 h 1110643"/>
                  <a:gd name="connsiteX570" fmla="*/ 1141412 w 2138362"/>
                  <a:gd name="connsiteY570" fmla="*/ 804862 h 1110643"/>
                  <a:gd name="connsiteX571" fmla="*/ 1135062 w 2138362"/>
                  <a:gd name="connsiteY571" fmla="*/ 801687 h 1110643"/>
                  <a:gd name="connsiteX572" fmla="*/ 1125537 w 2138362"/>
                  <a:gd name="connsiteY572" fmla="*/ 795337 h 1110643"/>
                  <a:gd name="connsiteX573" fmla="*/ 1123950 w 2138362"/>
                  <a:gd name="connsiteY573" fmla="*/ 790575 h 1110643"/>
                  <a:gd name="connsiteX574" fmla="*/ 1128712 w 2138362"/>
                  <a:gd name="connsiteY574" fmla="*/ 788987 h 1110643"/>
                  <a:gd name="connsiteX575" fmla="*/ 1144587 w 2138362"/>
                  <a:gd name="connsiteY575" fmla="*/ 785812 h 1110643"/>
                  <a:gd name="connsiteX576" fmla="*/ 1144587 w 2138362"/>
                  <a:gd name="connsiteY576" fmla="*/ 768350 h 1110643"/>
                  <a:gd name="connsiteX577" fmla="*/ 1139825 w 2138362"/>
                  <a:gd name="connsiteY577" fmla="*/ 754062 h 1110643"/>
                  <a:gd name="connsiteX578" fmla="*/ 1135062 w 2138362"/>
                  <a:gd name="connsiteY578" fmla="*/ 749300 h 1110643"/>
                  <a:gd name="connsiteX579" fmla="*/ 1133475 w 2138362"/>
                  <a:gd name="connsiteY579" fmla="*/ 744537 h 1110643"/>
                  <a:gd name="connsiteX580" fmla="*/ 1128712 w 2138362"/>
                  <a:gd name="connsiteY580" fmla="*/ 741362 h 1110643"/>
                  <a:gd name="connsiteX581" fmla="*/ 1119187 w 2138362"/>
                  <a:gd name="connsiteY581" fmla="*/ 735012 h 1110643"/>
                  <a:gd name="connsiteX582" fmla="*/ 1104900 w 2138362"/>
                  <a:gd name="connsiteY582" fmla="*/ 723900 h 1110643"/>
                  <a:gd name="connsiteX583" fmla="*/ 1100137 w 2138362"/>
                  <a:gd name="connsiteY583" fmla="*/ 720725 h 1110643"/>
                  <a:gd name="connsiteX584" fmla="*/ 1095375 w 2138362"/>
                  <a:gd name="connsiteY584" fmla="*/ 719137 h 1110643"/>
                  <a:gd name="connsiteX585" fmla="*/ 1077912 w 2138362"/>
                  <a:gd name="connsiteY585" fmla="*/ 714375 h 1110643"/>
                  <a:gd name="connsiteX586" fmla="*/ 1069975 w 2138362"/>
                  <a:gd name="connsiteY586" fmla="*/ 704850 h 1110643"/>
                  <a:gd name="connsiteX587" fmla="*/ 1062037 w 2138362"/>
                  <a:gd name="connsiteY587" fmla="*/ 695325 h 1110643"/>
                  <a:gd name="connsiteX588" fmla="*/ 1060450 w 2138362"/>
                  <a:gd name="connsiteY588" fmla="*/ 688975 h 1110643"/>
                  <a:gd name="connsiteX589" fmla="*/ 1057275 w 2138362"/>
                  <a:gd name="connsiteY589" fmla="*/ 679450 h 1110643"/>
                  <a:gd name="connsiteX590" fmla="*/ 1052512 w 2138362"/>
                  <a:gd name="connsiteY590" fmla="*/ 660400 h 1110643"/>
                  <a:gd name="connsiteX591" fmla="*/ 1054100 w 2138362"/>
                  <a:gd name="connsiteY591" fmla="*/ 627062 h 1110643"/>
                  <a:gd name="connsiteX592" fmla="*/ 1055687 w 2138362"/>
                  <a:gd name="connsiteY592" fmla="*/ 622300 h 1110643"/>
                  <a:gd name="connsiteX593" fmla="*/ 1060450 w 2138362"/>
                  <a:gd name="connsiteY593" fmla="*/ 620712 h 1110643"/>
                  <a:gd name="connsiteX594" fmla="*/ 1062037 w 2138362"/>
                  <a:gd name="connsiteY594" fmla="*/ 615950 h 1110643"/>
                  <a:gd name="connsiteX595" fmla="*/ 1050925 w 2138362"/>
                  <a:gd name="connsiteY595" fmla="*/ 615950 h 1110643"/>
                  <a:gd name="connsiteX596" fmla="*/ 1044575 w 2138362"/>
                  <a:gd name="connsiteY596" fmla="*/ 619125 h 1110643"/>
                  <a:gd name="connsiteX597" fmla="*/ 1039812 w 2138362"/>
                  <a:gd name="connsiteY597" fmla="*/ 620712 h 1110643"/>
                  <a:gd name="connsiteX598" fmla="*/ 1027112 w 2138362"/>
                  <a:gd name="connsiteY598" fmla="*/ 625475 h 1110643"/>
                  <a:gd name="connsiteX599" fmla="*/ 1023937 w 2138362"/>
                  <a:gd name="connsiteY599" fmla="*/ 630237 h 1110643"/>
                  <a:gd name="connsiteX600" fmla="*/ 1019175 w 2138362"/>
                  <a:gd name="connsiteY600" fmla="*/ 631825 h 1110643"/>
                  <a:gd name="connsiteX601" fmla="*/ 1008062 w 2138362"/>
                  <a:gd name="connsiteY601" fmla="*/ 636587 h 1110643"/>
                  <a:gd name="connsiteX602" fmla="*/ 1000125 w 2138362"/>
                  <a:gd name="connsiteY602" fmla="*/ 646112 h 1110643"/>
                  <a:gd name="connsiteX603" fmla="*/ 1011237 w 2138362"/>
                  <a:gd name="connsiteY603" fmla="*/ 660400 h 1110643"/>
                  <a:gd name="connsiteX604" fmla="*/ 1012825 w 2138362"/>
                  <a:gd name="connsiteY604" fmla="*/ 677862 h 1110643"/>
                  <a:gd name="connsiteX605" fmla="*/ 1014412 w 2138362"/>
                  <a:gd name="connsiteY605" fmla="*/ 690562 h 1110643"/>
                  <a:gd name="connsiteX606" fmla="*/ 1012825 w 2138362"/>
                  <a:gd name="connsiteY606" fmla="*/ 703262 h 1110643"/>
                  <a:gd name="connsiteX607" fmla="*/ 998537 w 2138362"/>
                  <a:gd name="connsiteY607" fmla="*/ 701675 h 1110643"/>
                  <a:gd name="connsiteX608" fmla="*/ 984250 w 2138362"/>
                  <a:gd name="connsiteY608" fmla="*/ 696912 h 1110643"/>
                  <a:gd name="connsiteX609" fmla="*/ 977900 w 2138362"/>
                  <a:gd name="connsiteY609" fmla="*/ 695325 h 1110643"/>
                  <a:gd name="connsiteX610" fmla="*/ 973137 w 2138362"/>
                  <a:gd name="connsiteY610" fmla="*/ 692150 h 1110643"/>
                  <a:gd name="connsiteX611" fmla="*/ 968375 w 2138362"/>
                  <a:gd name="connsiteY611" fmla="*/ 690562 h 1110643"/>
                  <a:gd name="connsiteX612" fmla="*/ 957262 w 2138362"/>
                  <a:gd name="connsiteY612" fmla="*/ 681037 h 1110643"/>
                  <a:gd name="connsiteX613" fmla="*/ 958850 w 2138362"/>
                  <a:gd name="connsiteY613" fmla="*/ 665162 h 1110643"/>
                  <a:gd name="connsiteX614" fmla="*/ 960437 w 2138362"/>
                  <a:gd name="connsiteY614" fmla="*/ 658812 h 1110643"/>
                  <a:gd name="connsiteX615" fmla="*/ 971550 w 2138362"/>
                  <a:gd name="connsiteY615" fmla="*/ 642937 h 1110643"/>
                  <a:gd name="connsiteX616" fmla="*/ 966787 w 2138362"/>
                  <a:gd name="connsiteY616" fmla="*/ 641350 h 1110643"/>
                  <a:gd name="connsiteX617" fmla="*/ 957262 w 2138362"/>
                  <a:gd name="connsiteY617" fmla="*/ 633412 h 1110643"/>
                  <a:gd name="connsiteX618" fmla="*/ 936625 w 2138362"/>
                  <a:gd name="connsiteY618" fmla="*/ 625475 h 1110643"/>
                  <a:gd name="connsiteX619" fmla="*/ 862012 w 2138362"/>
                  <a:gd name="connsiteY619" fmla="*/ 628650 h 1110643"/>
                  <a:gd name="connsiteX620" fmla="*/ 852487 w 2138362"/>
                  <a:gd name="connsiteY620" fmla="*/ 635000 h 1110643"/>
                  <a:gd name="connsiteX621" fmla="*/ 854075 w 2138362"/>
                  <a:gd name="connsiteY621" fmla="*/ 649287 h 1110643"/>
                  <a:gd name="connsiteX622" fmla="*/ 860425 w 2138362"/>
                  <a:gd name="connsiteY622" fmla="*/ 644525 h 1110643"/>
                  <a:gd name="connsiteX623" fmla="*/ 865187 w 2138362"/>
                  <a:gd name="connsiteY623" fmla="*/ 646112 h 1110643"/>
                  <a:gd name="connsiteX624" fmla="*/ 860425 w 2138362"/>
                  <a:gd name="connsiteY624" fmla="*/ 658812 h 1110643"/>
                  <a:gd name="connsiteX625" fmla="*/ 855662 w 2138362"/>
                  <a:gd name="connsiteY625" fmla="*/ 661987 h 1110643"/>
                  <a:gd name="connsiteX626" fmla="*/ 847725 w 2138362"/>
                  <a:gd name="connsiteY626" fmla="*/ 660400 h 1110643"/>
                  <a:gd name="connsiteX627" fmla="*/ 835025 w 2138362"/>
                  <a:gd name="connsiteY627" fmla="*/ 657225 h 1110643"/>
                  <a:gd name="connsiteX628" fmla="*/ 809625 w 2138362"/>
                  <a:gd name="connsiteY628" fmla="*/ 652462 h 1110643"/>
                  <a:gd name="connsiteX629" fmla="*/ 795337 w 2138362"/>
                  <a:gd name="connsiteY629" fmla="*/ 647700 h 1110643"/>
                  <a:gd name="connsiteX630" fmla="*/ 785812 w 2138362"/>
                  <a:gd name="connsiteY630" fmla="*/ 641350 h 1110643"/>
                  <a:gd name="connsiteX631" fmla="*/ 774700 w 2138362"/>
                  <a:gd name="connsiteY631" fmla="*/ 633412 h 1110643"/>
                  <a:gd name="connsiteX632" fmla="*/ 769937 w 2138362"/>
                  <a:gd name="connsiteY632" fmla="*/ 631825 h 1110643"/>
                  <a:gd name="connsiteX633" fmla="*/ 763587 w 2138362"/>
                  <a:gd name="connsiteY633" fmla="*/ 627062 h 1110643"/>
                  <a:gd name="connsiteX634" fmla="*/ 758825 w 2138362"/>
                  <a:gd name="connsiteY634" fmla="*/ 622300 h 1110643"/>
                  <a:gd name="connsiteX635" fmla="*/ 754062 w 2138362"/>
                  <a:gd name="connsiteY635" fmla="*/ 620712 h 1110643"/>
                  <a:gd name="connsiteX636" fmla="*/ 747712 w 2138362"/>
                  <a:gd name="connsiteY636" fmla="*/ 617537 h 1110643"/>
                  <a:gd name="connsiteX637" fmla="*/ 742950 w 2138362"/>
                  <a:gd name="connsiteY637" fmla="*/ 612775 h 1110643"/>
                  <a:gd name="connsiteX638" fmla="*/ 735012 w 2138362"/>
                  <a:gd name="connsiteY638" fmla="*/ 608012 h 1110643"/>
                  <a:gd name="connsiteX639" fmla="*/ 730250 w 2138362"/>
                  <a:gd name="connsiteY639" fmla="*/ 603250 h 1110643"/>
                  <a:gd name="connsiteX640" fmla="*/ 725487 w 2138362"/>
                  <a:gd name="connsiteY640" fmla="*/ 600075 h 1110643"/>
                  <a:gd name="connsiteX641" fmla="*/ 719137 w 2138362"/>
                  <a:gd name="connsiteY641" fmla="*/ 595312 h 1110643"/>
                  <a:gd name="connsiteX642" fmla="*/ 714375 w 2138362"/>
                  <a:gd name="connsiteY642" fmla="*/ 592137 h 1110643"/>
                  <a:gd name="connsiteX643" fmla="*/ 703262 w 2138362"/>
                  <a:gd name="connsiteY643" fmla="*/ 581025 h 1110643"/>
                  <a:gd name="connsiteX644" fmla="*/ 698500 w 2138362"/>
                  <a:gd name="connsiteY644" fmla="*/ 576262 h 1110643"/>
                  <a:gd name="connsiteX645" fmla="*/ 692150 w 2138362"/>
                  <a:gd name="connsiteY645" fmla="*/ 573087 h 1110643"/>
                  <a:gd name="connsiteX646" fmla="*/ 681037 w 2138362"/>
                  <a:gd name="connsiteY646" fmla="*/ 565150 h 1110643"/>
                  <a:gd name="connsiteX647" fmla="*/ 676275 w 2138362"/>
                  <a:gd name="connsiteY647" fmla="*/ 560387 h 1110643"/>
                  <a:gd name="connsiteX648" fmla="*/ 665162 w 2138362"/>
                  <a:gd name="connsiteY648" fmla="*/ 554037 h 1110643"/>
                  <a:gd name="connsiteX649" fmla="*/ 660400 w 2138362"/>
                  <a:gd name="connsiteY649" fmla="*/ 552450 h 1110643"/>
                  <a:gd name="connsiteX650" fmla="*/ 655637 w 2138362"/>
                  <a:gd name="connsiteY650" fmla="*/ 549275 h 1110643"/>
                  <a:gd name="connsiteX651" fmla="*/ 631825 w 2138362"/>
                  <a:gd name="connsiteY651" fmla="*/ 542925 h 1110643"/>
                  <a:gd name="connsiteX652" fmla="*/ 609600 w 2138362"/>
                  <a:gd name="connsiteY652" fmla="*/ 547687 h 1110643"/>
                  <a:gd name="connsiteX653" fmla="*/ 595312 w 2138362"/>
                  <a:gd name="connsiteY653" fmla="*/ 550862 h 1110643"/>
                  <a:gd name="connsiteX654" fmla="*/ 555625 w 2138362"/>
                  <a:gd name="connsiteY654" fmla="*/ 557212 h 1110643"/>
                  <a:gd name="connsiteX655" fmla="*/ 544512 w 2138362"/>
                  <a:gd name="connsiteY655" fmla="*/ 560387 h 1110643"/>
                  <a:gd name="connsiteX656" fmla="*/ 539750 w 2138362"/>
                  <a:gd name="connsiteY656" fmla="*/ 561975 h 1110643"/>
                  <a:gd name="connsiteX657" fmla="*/ 534987 w 2138362"/>
                  <a:gd name="connsiteY657" fmla="*/ 565150 h 1110643"/>
                  <a:gd name="connsiteX658" fmla="*/ 525462 w 2138362"/>
                  <a:gd name="connsiteY658" fmla="*/ 566737 h 1110643"/>
                  <a:gd name="connsiteX659" fmla="*/ 482600 w 2138362"/>
                  <a:gd name="connsiteY659" fmla="*/ 563562 h 1110643"/>
                  <a:gd name="connsiteX660" fmla="*/ 460375 w 2138362"/>
                  <a:gd name="connsiteY660" fmla="*/ 558800 h 1110643"/>
                  <a:gd name="connsiteX661" fmla="*/ 450850 w 2138362"/>
                  <a:gd name="connsiteY661" fmla="*/ 565150 h 1110643"/>
                  <a:gd name="connsiteX662" fmla="*/ 447675 w 2138362"/>
                  <a:gd name="connsiteY662" fmla="*/ 569912 h 1110643"/>
                  <a:gd name="connsiteX663" fmla="*/ 436562 w 2138362"/>
                  <a:gd name="connsiteY663" fmla="*/ 577850 h 1110643"/>
                  <a:gd name="connsiteX664" fmla="*/ 430212 w 2138362"/>
                  <a:gd name="connsiteY664" fmla="*/ 582612 h 1110643"/>
                  <a:gd name="connsiteX665" fmla="*/ 419100 w 2138362"/>
                  <a:gd name="connsiteY665" fmla="*/ 592137 h 1110643"/>
                  <a:gd name="connsiteX666" fmla="*/ 414337 w 2138362"/>
                  <a:gd name="connsiteY666" fmla="*/ 596900 h 1110643"/>
                  <a:gd name="connsiteX667" fmla="*/ 400050 w 2138362"/>
                  <a:gd name="connsiteY667" fmla="*/ 601662 h 1110643"/>
                  <a:gd name="connsiteX668" fmla="*/ 395287 w 2138362"/>
                  <a:gd name="connsiteY668" fmla="*/ 604837 h 1110643"/>
                  <a:gd name="connsiteX669" fmla="*/ 387350 w 2138362"/>
                  <a:gd name="connsiteY669" fmla="*/ 614362 h 1110643"/>
                  <a:gd name="connsiteX670" fmla="*/ 384175 w 2138362"/>
                  <a:gd name="connsiteY670" fmla="*/ 620712 h 1110643"/>
                  <a:gd name="connsiteX671" fmla="*/ 385762 w 2138362"/>
                  <a:gd name="connsiteY671" fmla="*/ 636587 h 1110643"/>
                  <a:gd name="connsiteX672" fmla="*/ 388937 w 2138362"/>
                  <a:gd name="connsiteY672" fmla="*/ 641350 h 1110643"/>
                  <a:gd name="connsiteX673" fmla="*/ 385762 w 2138362"/>
                  <a:gd name="connsiteY673" fmla="*/ 657225 h 1110643"/>
                  <a:gd name="connsiteX674" fmla="*/ 381000 w 2138362"/>
                  <a:gd name="connsiteY674" fmla="*/ 668337 h 1110643"/>
                  <a:gd name="connsiteX675" fmla="*/ 339725 w 2138362"/>
                  <a:gd name="connsiteY675" fmla="*/ 669925 h 1110643"/>
                  <a:gd name="connsiteX676" fmla="*/ 325437 w 2138362"/>
                  <a:gd name="connsiteY676" fmla="*/ 677862 h 1110643"/>
                  <a:gd name="connsiteX677" fmla="*/ 320675 w 2138362"/>
                  <a:gd name="connsiteY677" fmla="*/ 682625 h 1110643"/>
                  <a:gd name="connsiteX678" fmla="*/ 315912 w 2138362"/>
                  <a:gd name="connsiteY678" fmla="*/ 684212 h 1110643"/>
                  <a:gd name="connsiteX679" fmla="*/ 309562 w 2138362"/>
                  <a:gd name="connsiteY679" fmla="*/ 688975 h 1110643"/>
                  <a:gd name="connsiteX680" fmla="*/ 307975 w 2138362"/>
                  <a:gd name="connsiteY680" fmla="*/ 693737 h 1110643"/>
                  <a:gd name="connsiteX681" fmla="*/ 298450 w 2138362"/>
                  <a:gd name="connsiteY681" fmla="*/ 700087 h 1110643"/>
                  <a:gd name="connsiteX682" fmla="*/ 293687 w 2138362"/>
                  <a:gd name="connsiteY682" fmla="*/ 703262 h 1110643"/>
                  <a:gd name="connsiteX683" fmla="*/ 284162 w 2138362"/>
                  <a:gd name="connsiteY683" fmla="*/ 708025 h 1110643"/>
                  <a:gd name="connsiteX684" fmla="*/ 274637 w 2138362"/>
                  <a:gd name="connsiteY684" fmla="*/ 714375 h 1110643"/>
                  <a:gd name="connsiteX685" fmla="*/ 263525 w 2138362"/>
                  <a:gd name="connsiteY685" fmla="*/ 720725 h 1110643"/>
                  <a:gd name="connsiteX686" fmla="*/ 258762 w 2138362"/>
                  <a:gd name="connsiteY686" fmla="*/ 723900 h 1110643"/>
                  <a:gd name="connsiteX687" fmla="*/ 241300 w 2138362"/>
                  <a:gd name="connsiteY687" fmla="*/ 727075 h 1110643"/>
                  <a:gd name="connsiteX688" fmla="*/ 227012 w 2138362"/>
                  <a:gd name="connsiteY688" fmla="*/ 731837 h 1110643"/>
                  <a:gd name="connsiteX689" fmla="*/ 217487 w 2138362"/>
                  <a:gd name="connsiteY689" fmla="*/ 735012 h 1110643"/>
                  <a:gd name="connsiteX690" fmla="*/ 207962 w 2138362"/>
                  <a:gd name="connsiteY690" fmla="*/ 736600 h 1110643"/>
                  <a:gd name="connsiteX691" fmla="*/ 196850 w 2138362"/>
                  <a:gd name="connsiteY691" fmla="*/ 741362 h 1110643"/>
                  <a:gd name="connsiteX692" fmla="*/ 188912 w 2138362"/>
                  <a:gd name="connsiteY692" fmla="*/ 744537 h 1110643"/>
                  <a:gd name="connsiteX693" fmla="*/ 182562 w 2138362"/>
                  <a:gd name="connsiteY693" fmla="*/ 746125 h 1110643"/>
                  <a:gd name="connsiteX694" fmla="*/ 177800 w 2138362"/>
                  <a:gd name="connsiteY694" fmla="*/ 749300 h 1110643"/>
                  <a:gd name="connsiteX695" fmla="*/ 173037 w 2138362"/>
                  <a:gd name="connsiteY695" fmla="*/ 750887 h 1110643"/>
                  <a:gd name="connsiteX696" fmla="*/ 166687 w 2138362"/>
                  <a:gd name="connsiteY696" fmla="*/ 755650 h 1110643"/>
                  <a:gd name="connsiteX697" fmla="*/ 155575 w 2138362"/>
                  <a:gd name="connsiteY697" fmla="*/ 757237 h 1110643"/>
                  <a:gd name="connsiteX698" fmla="*/ 134937 w 2138362"/>
                  <a:gd name="connsiteY698" fmla="*/ 763587 h 1110643"/>
                  <a:gd name="connsiteX699" fmla="*/ 104775 w 2138362"/>
                  <a:gd name="connsiteY699" fmla="*/ 765175 h 1110643"/>
                  <a:gd name="connsiteX700" fmla="*/ 88900 w 2138362"/>
                  <a:gd name="connsiteY700" fmla="*/ 766762 h 1110643"/>
                  <a:gd name="connsiteX701" fmla="*/ 73025 w 2138362"/>
                  <a:gd name="connsiteY701" fmla="*/ 771525 h 1110643"/>
                  <a:gd name="connsiteX702" fmla="*/ 68262 w 2138362"/>
                  <a:gd name="connsiteY702" fmla="*/ 774700 h 1110643"/>
                  <a:gd name="connsiteX703" fmla="*/ 53975 w 2138362"/>
                  <a:gd name="connsiteY703" fmla="*/ 779462 h 1110643"/>
                  <a:gd name="connsiteX704" fmla="*/ 42862 w 2138362"/>
                  <a:gd name="connsiteY704" fmla="*/ 781050 h 1110643"/>
                  <a:gd name="connsiteX705" fmla="*/ 34925 w 2138362"/>
                  <a:gd name="connsiteY705" fmla="*/ 782637 h 1110643"/>
                  <a:gd name="connsiteX706" fmla="*/ 12700 w 2138362"/>
                  <a:gd name="connsiteY706" fmla="*/ 785812 h 1110643"/>
                  <a:gd name="connsiteX707" fmla="*/ 9525 w 2138362"/>
                  <a:gd name="connsiteY707"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20887 w 2138362"/>
                  <a:gd name="connsiteY254" fmla="*/ 471487 h 1110643"/>
                  <a:gd name="connsiteX255" fmla="*/ 2014537 w 2138362"/>
                  <a:gd name="connsiteY255" fmla="*/ 479425 h 1110643"/>
                  <a:gd name="connsiteX256" fmla="*/ 2011362 w 2138362"/>
                  <a:gd name="connsiteY256" fmla="*/ 485775 h 1110643"/>
                  <a:gd name="connsiteX257" fmla="*/ 2005012 w 2138362"/>
                  <a:gd name="connsiteY257" fmla="*/ 496887 h 1110643"/>
                  <a:gd name="connsiteX258" fmla="*/ 1997075 w 2138362"/>
                  <a:gd name="connsiteY258" fmla="*/ 503237 h 1110643"/>
                  <a:gd name="connsiteX259" fmla="*/ 1990725 w 2138362"/>
                  <a:gd name="connsiteY259" fmla="*/ 517525 h 1110643"/>
                  <a:gd name="connsiteX260" fmla="*/ 1989137 w 2138362"/>
                  <a:gd name="connsiteY260" fmla="*/ 522287 h 1110643"/>
                  <a:gd name="connsiteX261" fmla="*/ 1981200 w 2138362"/>
                  <a:gd name="connsiteY261" fmla="*/ 531812 h 1110643"/>
                  <a:gd name="connsiteX262" fmla="*/ 1979612 w 2138362"/>
                  <a:gd name="connsiteY262" fmla="*/ 536575 h 1110643"/>
                  <a:gd name="connsiteX263" fmla="*/ 1971675 w 2138362"/>
                  <a:gd name="connsiteY263" fmla="*/ 546100 h 1110643"/>
                  <a:gd name="connsiteX264" fmla="*/ 1970087 w 2138362"/>
                  <a:gd name="connsiteY264" fmla="*/ 550862 h 1110643"/>
                  <a:gd name="connsiteX265" fmla="*/ 1966912 w 2138362"/>
                  <a:gd name="connsiteY265" fmla="*/ 555625 h 1110643"/>
                  <a:gd name="connsiteX266" fmla="*/ 1962150 w 2138362"/>
                  <a:gd name="connsiteY266" fmla="*/ 566737 h 1110643"/>
                  <a:gd name="connsiteX267" fmla="*/ 1955800 w 2138362"/>
                  <a:gd name="connsiteY267" fmla="*/ 574675 h 1110643"/>
                  <a:gd name="connsiteX268" fmla="*/ 1944687 w 2138362"/>
                  <a:gd name="connsiteY268" fmla="*/ 588962 h 1110643"/>
                  <a:gd name="connsiteX269" fmla="*/ 1938337 w 2138362"/>
                  <a:gd name="connsiteY269" fmla="*/ 598487 h 1110643"/>
                  <a:gd name="connsiteX270" fmla="*/ 1936750 w 2138362"/>
                  <a:gd name="connsiteY270" fmla="*/ 603250 h 1110643"/>
                  <a:gd name="connsiteX271" fmla="*/ 1928812 w 2138362"/>
                  <a:gd name="connsiteY271" fmla="*/ 612775 h 1110643"/>
                  <a:gd name="connsiteX272" fmla="*/ 1922462 w 2138362"/>
                  <a:gd name="connsiteY272" fmla="*/ 627062 h 1110643"/>
                  <a:gd name="connsiteX273" fmla="*/ 1917700 w 2138362"/>
                  <a:gd name="connsiteY273" fmla="*/ 623887 h 1110643"/>
                  <a:gd name="connsiteX274" fmla="*/ 1916112 w 2138362"/>
                  <a:gd name="connsiteY274" fmla="*/ 619125 h 1110643"/>
                  <a:gd name="connsiteX275" fmla="*/ 1920875 w 2138362"/>
                  <a:gd name="connsiteY275" fmla="*/ 623887 h 1110643"/>
                  <a:gd name="connsiteX276" fmla="*/ 1922462 w 2138362"/>
                  <a:gd name="connsiteY276" fmla="*/ 628650 h 1110643"/>
                  <a:gd name="connsiteX277" fmla="*/ 1925637 w 2138362"/>
                  <a:gd name="connsiteY277" fmla="*/ 636587 h 1110643"/>
                  <a:gd name="connsiteX278" fmla="*/ 1924050 w 2138362"/>
                  <a:gd name="connsiteY278" fmla="*/ 660400 h 1110643"/>
                  <a:gd name="connsiteX279" fmla="*/ 1919287 w 2138362"/>
                  <a:gd name="connsiteY279" fmla="*/ 685800 h 1110643"/>
                  <a:gd name="connsiteX280" fmla="*/ 1916112 w 2138362"/>
                  <a:gd name="connsiteY280" fmla="*/ 700087 h 1110643"/>
                  <a:gd name="connsiteX281" fmla="*/ 1903412 w 2138362"/>
                  <a:gd name="connsiteY281" fmla="*/ 711200 h 1110643"/>
                  <a:gd name="connsiteX282" fmla="*/ 1897062 w 2138362"/>
                  <a:gd name="connsiteY282" fmla="*/ 712787 h 1110643"/>
                  <a:gd name="connsiteX283" fmla="*/ 1887537 w 2138362"/>
                  <a:gd name="connsiteY283" fmla="*/ 720725 h 1110643"/>
                  <a:gd name="connsiteX284" fmla="*/ 1881187 w 2138362"/>
                  <a:gd name="connsiteY284" fmla="*/ 723900 h 1110643"/>
                  <a:gd name="connsiteX285" fmla="*/ 1876425 w 2138362"/>
                  <a:gd name="connsiteY285" fmla="*/ 728662 h 1110643"/>
                  <a:gd name="connsiteX286" fmla="*/ 1865312 w 2138362"/>
                  <a:gd name="connsiteY286" fmla="*/ 733425 h 1110643"/>
                  <a:gd name="connsiteX287" fmla="*/ 1855787 w 2138362"/>
                  <a:gd name="connsiteY287" fmla="*/ 738187 h 1110643"/>
                  <a:gd name="connsiteX288" fmla="*/ 1844675 w 2138362"/>
                  <a:gd name="connsiteY288" fmla="*/ 741362 h 1110643"/>
                  <a:gd name="connsiteX289" fmla="*/ 1835150 w 2138362"/>
                  <a:gd name="connsiteY289" fmla="*/ 744537 h 1110643"/>
                  <a:gd name="connsiteX290" fmla="*/ 1828800 w 2138362"/>
                  <a:gd name="connsiteY290" fmla="*/ 754062 h 1110643"/>
                  <a:gd name="connsiteX291" fmla="*/ 1827212 w 2138362"/>
                  <a:gd name="connsiteY291" fmla="*/ 760412 h 1110643"/>
                  <a:gd name="connsiteX292" fmla="*/ 1824037 w 2138362"/>
                  <a:gd name="connsiteY292" fmla="*/ 765175 h 1110643"/>
                  <a:gd name="connsiteX293" fmla="*/ 1825625 w 2138362"/>
                  <a:gd name="connsiteY293" fmla="*/ 804862 h 1110643"/>
                  <a:gd name="connsiteX294" fmla="*/ 1827212 w 2138362"/>
                  <a:gd name="connsiteY294" fmla="*/ 811212 h 1110643"/>
                  <a:gd name="connsiteX295" fmla="*/ 1831975 w 2138362"/>
                  <a:gd name="connsiteY295" fmla="*/ 815975 h 1110643"/>
                  <a:gd name="connsiteX296" fmla="*/ 1836737 w 2138362"/>
                  <a:gd name="connsiteY296" fmla="*/ 825500 h 1110643"/>
                  <a:gd name="connsiteX297" fmla="*/ 1841500 w 2138362"/>
                  <a:gd name="connsiteY297" fmla="*/ 830262 h 1110643"/>
                  <a:gd name="connsiteX298" fmla="*/ 1846262 w 2138362"/>
                  <a:gd name="connsiteY298" fmla="*/ 836612 h 1110643"/>
                  <a:gd name="connsiteX299" fmla="*/ 1851025 w 2138362"/>
                  <a:gd name="connsiteY299" fmla="*/ 839787 h 1110643"/>
                  <a:gd name="connsiteX300" fmla="*/ 1860550 w 2138362"/>
                  <a:gd name="connsiteY300" fmla="*/ 847725 h 1110643"/>
                  <a:gd name="connsiteX301" fmla="*/ 1866900 w 2138362"/>
                  <a:gd name="connsiteY301" fmla="*/ 858837 h 1110643"/>
                  <a:gd name="connsiteX302" fmla="*/ 1868487 w 2138362"/>
                  <a:gd name="connsiteY302" fmla="*/ 863600 h 1110643"/>
                  <a:gd name="connsiteX303" fmla="*/ 1876425 w 2138362"/>
                  <a:gd name="connsiteY303" fmla="*/ 873125 h 1110643"/>
                  <a:gd name="connsiteX304" fmla="*/ 1887537 w 2138362"/>
                  <a:gd name="connsiteY304" fmla="*/ 887412 h 1110643"/>
                  <a:gd name="connsiteX305" fmla="*/ 1901825 w 2138362"/>
                  <a:gd name="connsiteY305" fmla="*/ 898525 h 1110643"/>
                  <a:gd name="connsiteX306" fmla="*/ 1906587 w 2138362"/>
                  <a:gd name="connsiteY306" fmla="*/ 900112 h 1110643"/>
                  <a:gd name="connsiteX307" fmla="*/ 1911350 w 2138362"/>
                  <a:gd name="connsiteY307" fmla="*/ 904875 h 1110643"/>
                  <a:gd name="connsiteX308" fmla="*/ 1914525 w 2138362"/>
                  <a:gd name="connsiteY308" fmla="*/ 909637 h 1110643"/>
                  <a:gd name="connsiteX309" fmla="*/ 1922462 w 2138362"/>
                  <a:gd name="connsiteY309" fmla="*/ 912812 h 1110643"/>
                  <a:gd name="connsiteX310" fmla="*/ 1931987 w 2138362"/>
                  <a:gd name="connsiteY310" fmla="*/ 915987 h 1110643"/>
                  <a:gd name="connsiteX311" fmla="*/ 1943100 w 2138362"/>
                  <a:gd name="connsiteY311" fmla="*/ 920750 h 1110643"/>
                  <a:gd name="connsiteX312" fmla="*/ 1951037 w 2138362"/>
                  <a:gd name="connsiteY312" fmla="*/ 925512 h 1110643"/>
                  <a:gd name="connsiteX313" fmla="*/ 1957387 w 2138362"/>
                  <a:gd name="connsiteY313" fmla="*/ 928687 h 1110643"/>
                  <a:gd name="connsiteX314" fmla="*/ 1968500 w 2138362"/>
                  <a:gd name="connsiteY314" fmla="*/ 935037 h 1110643"/>
                  <a:gd name="connsiteX315" fmla="*/ 1993900 w 2138362"/>
                  <a:gd name="connsiteY315" fmla="*/ 942975 h 1110643"/>
                  <a:gd name="connsiteX316" fmla="*/ 1998662 w 2138362"/>
                  <a:gd name="connsiteY316" fmla="*/ 946150 h 1110643"/>
                  <a:gd name="connsiteX317" fmla="*/ 2014537 w 2138362"/>
                  <a:gd name="connsiteY317" fmla="*/ 952500 h 1110643"/>
                  <a:gd name="connsiteX318" fmla="*/ 2024062 w 2138362"/>
                  <a:gd name="connsiteY318" fmla="*/ 958850 h 1110643"/>
                  <a:gd name="connsiteX319" fmla="*/ 2032000 w 2138362"/>
                  <a:gd name="connsiteY319" fmla="*/ 973137 h 1110643"/>
                  <a:gd name="connsiteX320" fmla="*/ 2036762 w 2138362"/>
                  <a:gd name="connsiteY320" fmla="*/ 974725 h 1110643"/>
                  <a:gd name="connsiteX321" fmla="*/ 2051050 w 2138362"/>
                  <a:gd name="connsiteY321" fmla="*/ 985837 h 1110643"/>
                  <a:gd name="connsiteX322" fmla="*/ 2049462 w 2138362"/>
                  <a:gd name="connsiteY322" fmla="*/ 990600 h 1110643"/>
                  <a:gd name="connsiteX323" fmla="*/ 2046287 w 2138362"/>
                  <a:gd name="connsiteY323" fmla="*/ 995362 h 1110643"/>
                  <a:gd name="connsiteX324" fmla="*/ 2039937 w 2138362"/>
                  <a:gd name="connsiteY324" fmla="*/ 1006475 h 1110643"/>
                  <a:gd name="connsiteX325" fmla="*/ 2038350 w 2138362"/>
                  <a:gd name="connsiteY325" fmla="*/ 1014412 h 1110643"/>
                  <a:gd name="connsiteX326" fmla="*/ 2028825 w 2138362"/>
                  <a:gd name="connsiteY326" fmla="*/ 1020762 h 1110643"/>
                  <a:gd name="connsiteX327" fmla="*/ 2024062 w 2138362"/>
                  <a:gd name="connsiteY327" fmla="*/ 1025525 h 1110643"/>
                  <a:gd name="connsiteX328" fmla="*/ 2019300 w 2138362"/>
                  <a:gd name="connsiteY328" fmla="*/ 1028700 h 1110643"/>
                  <a:gd name="connsiteX329" fmla="*/ 2009775 w 2138362"/>
                  <a:gd name="connsiteY329" fmla="*/ 1039812 h 1110643"/>
                  <a:gd name="connsiteX330" fmla="*/ 2005012 w 2138362"/>
                  <a:gd name="connsiteY330" fmla="*/ 1041400 h 1110643"/>
                  <a:gd name="connsiteX331" fmla="*/ 1995487 w 2138362"/>
                  <a:gd name="connsiteY331" fmla="*/ 1050925 h 1110643"/>
                  <a:gd name="connsiteX332" fmla="*/ 1990725 w 2138362"/>
                  <a:gd name="connsiteY332" fmla="*/ 1054100 h 1110643"/>
                  <a:gd name="connsiteX333" fmla="*/ 1987550 w 2138362"/>
                  <a:gd name="connsiteY333" fmla="*/ 1058862 h 1110643"/>
                  <a:gd name="connsiteX334" fmla="*/ 1974850 w 2138362"/>
                  <a:gd name="connsiteY334" fmla="*/ 1069975 h 1110643"/>
                  <a:gd name="connsiteX335" fmla="*/ 1958975 w 2138362"/>
                  <a:gd name="connsiteY335" fmla="*/ 1082675 h 1110643"/>
                  <a:gd name="connsiteX336" fmla="*/ 1954212 w 2138362"/>
                  <a:gd name="connsiteY336" fmla="*/ 1087437 h 1110643"/>
                  <a:gd name="connsiteX337" fmla="*/ 1943100 w 2138362"/>
                  <a:gd name="connsiteY337" fmla="*/ 1092200 h 1110643"/>
                  <a:gd name="connsiteX338" fmla="*/ 1931987 w 2138362"/>
                  <a:gd name="connsiteY338" fmla="*/ 1098550 h 1110643"/>
                  <a:gd name="connsiteX339" fmla="*/ 1927225 w 2138362"/>
                  <a:gd name="connsiteY339" fmla="*/ 1101725 h 1110643"/>
                  <a:gd name="connsiteX340" fmla="*/ 1922462 w 2138362"/>
                  <a:gd name="connsiteY340" fmla="*/ 1103312 h 1110643"/>
                  <a:gd name="connsiteX341" fmla="*/ 1900237 w 2138362"/>
                  <a:gd name="connsiteY341" fmla="*/ 1106487 h 1110643"/>
                  <a:gd name="connsiteX342" fmla="*/ 1878012 w 2138362"/>
                  <a:gd name="connsiteY342" fmla="*/ 1108075 h 1110643"/>
                  <a:gd name="connsiteX343" fmla="*/ 1866900 w 2138362"/>
                  <a:gd name="connsiteY343" fmla="*/ 1104900 h 1110643"/>
                  <a:gd name="connsiteX344" fmla="*/ 1860550 w 2138362"/>
                  <a:gd name="connsiteY344" fmla="*/ 1103312 h 1110643"/>
                  <a:gd name="connsiteX345" fmla="*/ 1852612 w 2138362"/>
                  <a:gd name="connsiteY345" fmla="*/ 1100137 h 1110643"/>
                  <a:gd name="connsiteX346" fmla="*/ 1844675 w 2138362"/>
                  <a:gd name="connsiteY346" fmla="*/ 1098550 h 1110643"/>
                  <a:gd name="connsiteX347" fmla="*/ 1825625 w 2138362"/>
                  <a:gd name="connsiteY347" fmla="*/ 1093787 h 1110643"/>
                  <a:gd name="connsiteX348" fmla="*/ 1816100 w 2138362"/>
                  <a:gd name="connsiteY348" fmla="*/ 1090612 h 1110643"/>
                  <a:gd name="connsiteX349" fmla="*/ 1790700 w 2138362"/>
                  <a:gd name="connsiteY349" fmla="*/ 1089025 h 1110643"/>
                  <a:gd name="connsiteX350" fmla="*/ 1776412 w 2138362"/>
                  <a:gd name="connsiteY350" fmla="*/ 1087437 h 1110643"/>
                  <a:gd name="connsiteX351" fmla="*/ 1779587 w 2138362"/>
                  <a:gd name="connsiteY351" fmla="*/ 1074737 h 1110643"/>
                  <a:gd name="connsiteX352" fmla="*/ 1787525 w 2138362"/>
                  <a:gd name="connsiteY352" fmla="*/ 1060450 h 1110643"/>
                  <a:gd name="connsiteX353" fmla="*/ 1793875 w 2138362"/>
                  <a:gd name="connsiteY353" fmla="*/ 1049337 h 1110643"/>
                  <a:gd name="connsiteX354" fmla="*/ 1785937 w 2138362"/>
                  <a:gd name="connsiteY354" fmla="*/ 1020762 h 1110643"/>
                  <a:gd name="connsiteX355" fmla="*/ 1774825 w 2138362"/>
                  <a:gd name="connsiteY355" fmla="*/ 1009650 h 1110643"/>
                  <a:gd name="connsiteX356" fmla="*/ 1763712 w 2138362"/>
                  <a:gd name="connsiteY356" fmla="*/ 1001712 h 1110643"/>
                  <a:gd name="connsiteX357" fmla="*/ 1758950 w 2138362"/>
                  <a:gd name="connsiteY357" fmla="*/ 998537 h 1110643"/>
                  <a:gd name="connsiteX358" fmla="*/ 1754187 w 2138362"/>
                  <a:gd name="connsiteY358" fmla="*/ 993775 h 1110643"/>
                  <a:gd name="connsiteX359" fmla="*/ 1749425 w 2138362"/>
                  <a:gd name="connsiteY359" fmla="*/ 992187 h 1110643"/>
                  <a:gd name="connsiteX360" fmla="*/ 1731962 w 2138362"/>
                  <a:gd name="connsiteY360" fmla="*/ 987425 h 1110643"/>
                  <a:gd name="connsiteX361" fmla="*/ 1655762 w 2138362"/>
                  <a:gd name="connsiteY361" fmla="*/ 996950 h 1110643"/>
                  <a:gd name="connsiteX362" fmla="*/ 1651000 w 2138362"/>
                  <a:gd name="connsiteY362" fmla="*/ 1001712 h 1110643"/>
                  <a:gd name="connsiteX363" fmla="*/ 1644650 w 2138362"/>
                  <a:gd name="connsiteY363" fmla="*/ 1006475 h 1110643"/>
                  <a:gd name="connsiteX364" fmla="*/ 1643062 w 2138362"/>
                  <a:gd name="connsiteY364" fmla="*/ 1011237 h 1110643"/>
                  <a:gd name="connsiteX365" fmla="*/ 1638300 w 2138362"/>
                  <a:gd name="connsiteY365" fmla="*/ 1016000 h 1110643"/>
                  <a:gd name="connsiteX366" fmla="*/ 1633537 w 2138362"/>
                  <a:gd name="connsiteY366" fmla="*/ 1022350 h 1110643"/>
                  <a:gd name="connsiteX367" fmla="*/ 1631950 w 2138362"/>
                  <a:gd name="connsiteY367" fmla="*/ 1027112 h 1110643"/>
                  <a:gd name="connsiteX368" fmla="*/ 1628775 w 2138362"/>
                  <a:gd name="connsiteY368" fmla="*/ 1033462 h 1110643"/>
                  <a:gd name="connsiteX369" fmla="*/ 1624012 w 2138362"/>
                  <a:gd name="connsiteY369" fmla="*/ 1044575 h 1110643"/>
                  <a:gd name="connsiteX370" fmla="*/ 1620837 w 2138362"/>
                  <a:gd name="connsiteY370" fmla="*/ 1058862 h 1110643"/>
                  <a:gd name="connsiteX371" fmla="*/ 1617662 w 2138362"/>
                  <a:gd name="connsiteY371" fmla="*/ 1063625 h 1110643"/>
                  <a:gd name="connsiteX372" fmla="*/ 1595437 w 2138362"/>
                  <a:gd name="connsiteY372" fmla="*/ 1063625 h 1110643"/>
                  <a:gd name="connsiteX373" fmla="*/ 1560512 w 2138362"/>
                  <a:gd name="connsiteY373" fmla="*/ 1060450 h 1110643"/>
                  <a:gd name="connsiteX374" fmla="*/ 1550987 w 2138362"/>
                  <a:gd name="connsiteY374" fmla="*/ 1057275 h 1110643"/>
                  <a:gd name="connsiteX375" fmla="*/ 1527175 w 2138362"/>
                  <a:gd name="connsiteY375" fmla="*/ 1054100 h 1110643"/>
                  <a:gd name="connsiteX376" fmla="*/ 1490662 w 2138362"/>
                  <a:gd name="connsiteY376" fmla="*/ 1047750 h 1110643"/>
                  <a:gd name="connsiteX377" fmla="*/ 1481137 w 2138362"/>
                  <a:gd name="connsiteY377" fmla="*/ 1042987 h 1110643"/>
                  <a:gd name="connsiteX378" fmla="*/ 1457325 w 2138362"/>
                  <a:gd name="connsiteY378" fmla="*/ 1038225 h 1110643"/>
                  <a:gd name="connsiteX379" fmla="*/ 1435100 w 2138362"/>
                  <a:gd name="connsiteY379" fmla="*/ 1033462 h 1110643"/>
                  <a:gd name="connsiteX380" fmla="*/ 1411287 w 2138362"/>
                  <a:gd name="connsiteY380" fmla="*/ 1028700 h 1110643"/>
                  <a:gd name="connsiteX381" fmla="*/ 1400175 w 2138362"/>
                  <a:gd name="connsiteY381" fmla="*/ 1023937 h 1110643"/>
                  <a:gd name="connsiteX382" fmla="*/ 1392237 w 2138362"/>
                  <a:gd name="connsiteY382" fmla="*/ 1022350 h 1110643"/>
                  <a:gd name="connsiteX383" fmla="*/ 1377950 w 2138362"/>
                  <a:gd name="connsiteY383" fmla="*/ 1014412 h 1110643"/>
                  <a:gd name="connsiteX384" fmla="*/ 1368425 w 2138362"/>
                  <a:gd name="connsiteY384" fmla="*/ 1008062 h 1110643"/>
                  <a:gd name="connsiteX385" fmla="*/ 1352550 w 2138362"/>
                  <a:gd name="connsiteY385" fmla="*/ 993775 h 1110643"/>
                  <a:gd name="connsiteX386" fmla="*/ 1347787 w 2138362"/>
                  <a:gd name="connsiteY386" fmla="*/ 989012 h 1110643"/>
                  <a:gd name="connsiteX387" fmla="*/ 1343025 w 2138362"/>
                  <a:gd name="connsiteY387" fmla="*/ 984250 h 1110643"/>
                  <a:gd name="connsiteX388" fmla="*/ 1341437 w 2138362"/>
                  <a:gd name="connsiteY388" fmla="*/ 977900 h 1110643"/>
                  <a:gd name="connsiteX389" fmla="*/ 1339850 w 2138362"/>
                  <a:gd name="connsiteY389" fmla="*/ 954087 h 1110643"/>
                  <a:gd name="connsiteX390" fmla="*/ 1349375 w 2138362"/>
                  <a:gd name="connsiteY390" fmla="*/ 950912 h 1110643"/>
                  <a:gd name="connsiteX391" fmla="*/ 1366837 w 2138362"/>
                  <a:gd name="connsiteY391" fmla="*/ 952500 h 1110643"/>
                  <a:gd name="connsiteX392" fmla="*/ 1370012 w 2138362"/>
                  <a:gd name="connsiteY392" fmla="*/ 957262 h 1110643"/>
                  <a:gd name="connsiteX393" fmla="*/ 1381125 w 2138362"/>
                  <a:gd name="connsiteY393" fmla="*/ 962025 h 1110643"/>
                  <a:gd name="connsiteX394" fmla="*/ 1392237 w 2138362"/>
                  <a:gd name="connsiteY394" fmla="*/ 958850 h 1110643"/>
                  <a:gd name="connsiteX395" fmla="*/ 1401762 w 2138362"/>
                  <a:gd name="connsiteY395" fmla="*/ 947737 h 1110643"/>
                  <a:gd name="connsiteX396" fmla="*/ 1406525 w 2138362"/>
                  <a:gd name="connsiteY396" fmla="*/ 942975 h 1110643"/>
                  <a:gd name="connsiteX397" fmla="*/ 1409700 w 2138362"/>
                  <a:gd name="connsiteY397" fmla="*/ 938212 h 1110643"/>
                  <a:gd name="connsiteX398" fmla="*/ 1414462 w 2138362"/>
                  <a:gd name="connsiteY398" fmla="*/ 931862 h 1110643"/>
                  <a:gd name="connsiteX399" fmla="*/ 1409700 w 2138362"/>
                  <a:gd name="connsiteY399" fmla="*/ 904875 h 1110643"/>
                  <a:gd name="connsiteX400" fmla="*/ 1408112 w 2138362"/>
                  <a:gd name="connsiteY400" fmla="*/ 900112 h 1110643"/>
                  <a:gd name="connsiteX401" fmla="*/ 1404937 w 2138362"/>
                  <a:gd name="connsiteY401" fmla="*/ 893762 h 1110643"/>
                  <a:gd name="connsiteX402" fmla="*/ 1400175 w 2138362"/>
                  <a:gd name="connsiteY402" fmla="*/ 879475 h 1110643"/>
                  <a:gd name="connsiteX403" fmla="*/ 1398587 w 2138362"/>
                  <a:gd name="connsiteY403" fmla="*/ 855662 h 1110643"/>
                  <a:gd name="connsiteX404" fmla="*/ 1393825 w 2138362"/>
                  <a:gd name="connsiteY404" fmla="*/ 852487 h 1110643"/>
                  <a:gd name="connsiteX405" fmla="*/ 1398587 w 2138362"/>
                  <a:gd name="connsiteY405" fmla="*/ 847725 h 1110643"/>
                  <a:gd name="connsiteX406" fmla="*/ 1406525 w 2138362"/>
                  <a:gd name="connsiteY406" fmla="*/ 838200 h 1110643"/>
                  <a:gd name="connsiteX407" fmla="*/ 1409700 w 2138362"/>
                  <a:gd name="connsiteY407" fmla="*/ 828675 h 1110643"/>
                  <a:gd name="connsiteX408" fmla="*/ 1419225 w 2138362"/>
                  <a:gd name="connsiteY408" fmla="*/ 819150 h 1110643"/>
                  <a:gd name="connsiteX409" fmla="*/ 1423987 w 2138362"/>
                  <a:gd name="connsiteY409" fmla="*/ 820737 h 1110643"/>
                  <a:gd name="connsiteX410" fmla="*/ 1425575 w 2138362"/>
                  <a:gd name="connsiteY410" fmla="*/ 830262 h 1110643"/>
                  <a:gd name="connsiteX411" fmla="*/ 1428750 w 2138362"/>
                  <a:gd name="connsiteY411" fmla="*/ 838200 h 1110643"/>
                  <a:gd name="connsiteX412" fmla="*/ 1430337 w 2138362"/>
                  <a:gd name="connsiteY412" fmla="*/ 846137 h 1110643"/>
                  <a:gd name="connsiteX413" fmla="*/ 1435100 w 2138362"/>
                  <a:gd name="connsiteY413" fmla="*/ 850900 h 1110643"/>
                  <a:gd name="connsiteX414" fmla="*/ 1444625 w 2138362"/>
                  <a:gd name="connsiteY414" fmla="*/ 862012 h 1110643"/>
                  <a:gd name="connsiteX415" fmla="*/ 1449387 w 2138362"/>
                  <a:gd name="connsiteY415" fmla="*/ 863600 h 1110643"/>
                  <a:gd name="connsiteX416" fmla="*/ 1455737 w 2138362"/>
                  <a:gd name="connsiteY416" fmla="*/ 866775 h 1110643"/>
                  <a:gd name="connsiteX417" fmla="*/ 1460500 w 2138362"/>
                  <a:gd name="connsiteY417" fmla="*/ 868362 h 1110643"/>
                  <a:gd name="connsiteX418" fmla="*/ 1466850 w 2138362"/>
                  <a:gd name="connsiteY418" fmla="*/ 871537 h 1110643"/>
                  <a:gd name="connsiteX419" fmla="*/ 1474787 w 2138362"/>
                  <a:gd name="connsiteY419" fmla="*/ 873125 h 1110643"/>
                  <a:gd name="connsiteX420" fmla="*/ 1492250 w 2138362"/>
                  <a:gd name="connsiteY420" fmla="*/ 877887 h 1110643"/>
                  <a:gd name="connsiteX421" fmla="*/ 1506537 w 2138362"/>
                  <a:gd name="connsiteY421" fmla="*/ 881062 h 1110643"/>
                  <a:gd name="connsiteX422" fmla="*/ 1546225 w 2138362"/>
                  <a:gd name="connsiteY422" fmla="*/ 884237 h 1110643"/>
                  <a:gd name="connsiteX423" fmla="*/ 1555750 w 2138362"/>
                  <a:gd name="connsiteY423" fmla="*/ 887412 h 1110643"/>
                  <a:gd name="connsiteX424" fmla="*/ 1562100 w 2138362"/>
                  <a:gd name="connsiteY424" fmla="*/ 889000 h 1110643"/>
                  <a:gd name="connsiteX425" fmla="*/ 1566862 w 2138362"/>
                  <a:gd name="connsiteY425" fmla="*/ 892175 h 1110643"/>
                  <a:gd name="connsiteX426" fmla="*/ 1571625 w 2138362"/>
                  <a:gd name="connsiteY426" fmla="*/ 893762 h 1110643"/>
                  <a:gd name="connsiteX427" fmla="*/ 1576387 w 2138362"/>
                  <a:gd name="connsiteY427" fmla="*/ 896937 h 1110643"/>
                  <a:gd name="connsiteX428" fmla="*/ 1585912 w 2138362"/>
                  <a:gd name="connsiteY428" fmla="*/ 900112 h 1110643"/>
                  <a:gd name="connsiteX429" fmla="*/ 1652587 w 2138362"/>
                  <a:gd name="connsiteY429" fmla="*/ 893762 h 1110643"/>
                  <a:gd name="connsiteX430" fmla="*/ 1662112 w 2138362"/>
                  <a:gd name="connsiteY430" fmla="*/ 884237 h 1110643"/>
                  <a:gd name="connsiteX431" fmla="*/ 1665287 w 2138362"/>
                  <a:gd name="connsiteY431" fmla="*/ 879475 h 1110643"/>
                  <a:gd name="connsiteX432" fmla="*/ 1671637 w 2138362"/>
                  <a:gd name="connsiteY432" fmla="*/ 877887 h 1110643"/>
                  <a:gd name="connsiteX433" fmla="*/ 1673225 w 2138362"/>
                  <a:gd name="connsiteY433" fmla="*/ 871537 h 1110643"/>
                  <a:gd name="connsiteX434" fmla="*/ 1677987 w 2138362"/>
                  <a:gd name="connsiteY434" fmla="*/ 866775 h 1110643"/>
                  <a:gd name="connsiteX435" fmla="*/ 1681162 w 2138362"/>
                  <a:gd name="connsiteY435" fmla="*/ 862012 h 1110643"/>
                  <a:gd name="connsiteX436" fmla="*/ 1687512 w 2138362"/>
                  <a:gd name="connsiteY436" fmla="*/ 855662 h 1110643"/>
                  <a:gd name="connsiteX437" fmla="*/ 1695450 w 2138362"/>
                  <a:gd name="connsiteY437" fmla="*/ 844550 h 1110643"/>
                  <a:gd name="connsiteX438" fmla="*/ 1697037 w 2138362"/>
                  <a:gd name="connsiteY438" fmla="*/ 839787 h 1110643"/>
                  <a:gd name="connsiteX439" fmla="*/ 1701800 w 2138362"/>
                  <a:gd name="connsiteY439" fmla="*/ 830262 h 1110643"/>
                  <a:gd name="connsiteX440" fmla="*/ 1703387 w 2138362"/>
                  <a:gd name="connsiteY440" fmla="*/ 768350 h 1110643"/>
                  <a:gd name="connsiteX441" fmla="*/ 1706562 w 2138362"/>
                  <a:gd name="connsiteY441" fmla="*/ 750887 h 1110643"/>
                  <a:gd name="connsiteX442" fmla="*/ 1708150 w 2138362"/>
                  <a:gd name="connsiteY442" fmla="*/ 733425 h 1110643"/>
                  <a:gd name="connsiteX443" fmla="*/ 1709737 w 2138362"/>
                  <a:gd name="connsiteY443" fmla="*/ 720725 h 1110643"/>
                  <a:gd name="connsiteX444" fmla="*/ 1714500 w 2138362"/>
                  <a:gd name="connsiteY444" fmla="*/ 714375 h 1110643"/>
                  <a:gd name="connsiteX445" fmla="*/ 1728787 w 2138362"/>
                  <a:gd name="connsiteY445" fmla="*/ 703262 h 1110643"/>
                  <a:gd name="connsiteX446" fmla="*/ 1739900 w 2138362"/>
                  <a:gd name="connsiteY446" fmla="*/ 692150 h 1110643"/>
                  <a:gd name="connsiteX447" fmla="*/ 1744662 w 2138362"/>
                  <a:gd name="connsiteY447" fmla="*/ 687387 h 1110643"/>
                  <a:gd name="connsiteX448" fmla="*/ 1754187 w 2138362"/>
                  <a:gd name="connsiteY448" fmla="*/ 681037 h 1110643"/>
                  <a:gd name="connsiteX449" fmla="*/ 1771650 w 2138362"/>
                  <a:gd name="connsiteY449" fmla="*/ 669925 h 1110643"/>
                  <a:gd name="connsiteX450" fmla="*/ 1787525 w 2138362"/>
                  <a:gd name="connsiteY450" fmla="*/ 657225 h 1110643"/>
                  <a:gd name="connsiteX451" fmla="*/ 1792287 w 2138362"/>
                  <a:gd name="connsiteY451" fmla="*/ 654050 h 1110643"/>
                  <a:gd name="connsiteX452" fmla="*/ 1793875 w 2138362"/>
                  <a:gd name="connsiteY452" fmla="*/ 649287 h 1110643"/>
                  <a:gd name="connsiteX453" fmla="*/ 1798637 w 2138362"/>
                  <a:gd name="connsiteY453" fmla="*/ 647700 h 1110643"/>
                  <a:gd name="connsiteX454" fmla="*/ 1803400 w 2138362"/>
                  <a:gd name="connsiteY454" fmla="*/ 644525 h 1110643"/>
                  <a:gd name="connsiteX455" fmla="*/ 1809750 w 2138362"/>
                  <a:gd name="connsiteY455" fmla="*/ 638175 h 1110643"/>
                  <a:gd name="connsiteX456" fmla="*/ 1817687 w 2138362"/>
                  <a:gd name="connsiteY456" fmla="*/ 631825 h 1110643"/>
                  <a:gd name="connsiteX457" fmla="*/ 1828800 w 2138362"/>
                  <a:gd name="connsiteY457" fmla="*/ 622300 h 1110643"/>
                  <a:gd name="connsiteX458" fmla="*/ 1831975 w 2138362"/>
                  <a:gd name="connsiteY458" fmla="*/ 615950 h 1110643"/>
                  <a:gd name="connsiteX459" fmla="*/ 1841500 w 2138362"/>
                  <a:gd name="connsiteY459" fmla="*/ 609600 h 1110643"/>
                  <a:gd name="connsiteX460" fmla="*/ 1847850 w 2138362"/>
                  <a:gd name="connsiteY460" fmla="*/ 603250 h 1110643"/>
                  <a:gd name="connsiteX461" fmla="*/ 1849437 w 2138362"/>
                  <a:gd name="connsiteY461" fmla="*/ 598487 h 1110643"/>
                  <a:gd name="connsiteX462" fmla="*/ 1857375 w 2138362"/>
                  <a:gd name="connsiteY462" fmla="*/ 590550 h 1110643"/>
                  <a:gd name="connsiteX463" fmla="*/ 1865312 w 2138362"/>
                  <a:gd name="connsiteY463" fmla="*/ 579437 h 1110643"/>
                  <a:gd name="connsiteX464" fmla="*/ 1871662 w 2138362"/>
                  <a:gd name="connsiteY464" fmla="*/ 569912 h 1110643"/>
                  <a:gd name="connsiteX465" fmla="*/ 1876425 w 2138362"/>
                  <a:gd name="connsiteY465" fmla="*/ 560387 h 1110643"/>
                  <a:gd name="connsiteX466" fmla="*/ 1878012 w 2138362"/>
                  <a:gd name="connsiteY466" fmla="*/ 555625 h 1110643"/>
                  <a:gd name="connsiteX467" fmla="*/ 1881187 w 2138362"/>
                  <a:gd name="connsiteY467" fmla="*/ 550862 h 1110643"/>
                  <a:gd name="connsiteX468" fmla="*/ 1882775 w 2138362"/>
                  <a:gd name="connsiteY468" fmla="*/ 546100 h 1110643"/>
                  <a:gd name="connsiteX469" fmla="*/ 1885950 w 2138362"/>
                  <a:gd name="connsiteY469" fmla="*/ 539750 h 1110643"/>
                  <a:gd name="connsiteX470" fmla="*/ 1882775 w 2138362"/>
                  <a:gd name="connsiteY470" fmla="*/ 506412 h 1110643"/>
                  <a:gd name="connsiteX471" fmla="*/ 1879600 w 2138362"/>
                  <a:gd name="connsiteY471" fmla="*/ 500062 h 1110643"/>
                  <a:gd name="connsiteX472" fmla="*/ 1874837 w 2138362"/>
                  <a:gd name="connsiteY472" fmla="*/ 488950 h 1110643"/>
                  <a:gd name="connsiteX473" fmla="*/ 1870075 w 2138362"/>
                  <a:gd name="connsiteY473" fmla="*/ 487362 h 1110643"/>
                  <a:gd name="connsiteX474" fmla="*/ 1863725 w 2138362"/>
                  <a:gd name="connsiteY474" fmla="*/ 477837 h 1110643"/>
                  <a:gd name="connsiteX475" fmla="*/ 1855787 w 2138362"/>
                  <a:gd name="connsiteY475" fmla="*/ 476250 h 1110643"/>
                  <a:gd name="connsiteX476" fmla="*/ 1849437 w 2138362"/>
                  <a:gd name="connsiteY476" fmla="*/ 473075 h 1110643"/>
                  <a:gd name="connsiteX477" fmla="*/ 1844675 w 2138362"/>
                  <a:gd name="connsiteY477" fmla="*/ 471487 h 1110643"/>
                  <a:gd name="connsiteX478" fmla="*/ 1841500 w 2138362"/>
                  <a:gd name="connsiteY478" fmla="*/ 466725 h 1110643"/>
                  <a:gd name="connsiteX479" fmla="*/ 1828800 w 2138362"/>
                  <a:gd name="connsiteY479" fmla="*/ 461962 h 1110643"/>
                  <a:gd name="connsiteX480" fmla="*/ 1819275 w 2138362"/>
                  <a:gd name="connsiteY480" fmla="*/ 457200 h 1110643"/>
                  <a:gd name="connsiteX481" fmla="*/ 1808162 w 2138362"/>
                  <a:gd name="connsiteY481" fmla="*/ 452437 h 1110643"/>
                  <a:gd name="connsiteX482" fmla="*/ 1795462 w 2138362"/>
                  <a:gd name="connsiteY482" fmla="*/ 447675 h 1110643"/>
                  <a:gd name="connsiteX483" fmla="*/ 1749425 w 2138362"/>
                  <a:gd name="connsiteY483" fmla="*/ 439737 h 1110643"/>
                  <a:gd name="connsiteX484" fmla="*/ 1728787 w 2138362"/>
                  <a:gd name="connsiteY484" fmla="*/ 434975 h 1110643"/>
                  <a:gd name="connsiteX485" fmla="*/ 1673225 w 2138362"/>
                  <a:gd name="connsiteY485" fmla="*/ 434975 h 1110643"/>
                  <a:gd name="connsiteX486" fmla="*/ 1571625 w 2138362"/>
                  <a:gd name="connsiteY486" fmla="*/ 433387 h 1110643"/>
                  <a:gd name="connsiteX487" fmla="*/ 1558925 w 2138362"/>
                  <a:gd name="connsiteY487" fmla="*/ 430212 h 1110643"/>
                  <a:gd name="connsiteX488" fmla="*/ 1524000 w 2138362"/>
                  <a:gd name="connsiteY488" fmla="*/ 434975 h 1110643"/>
                  <a:gd name="connsiteX489" fmla="*/ 1501775 w 2138362"/>
                  <a:gd name="connsiteY489" fmla="*/ 439737 h 1110643"/>
                  <a:gd name="connsiteX490" fmla="*/ 1490662 w 2138362"/>
                  <a:gd name="connsiteY490" fmla="*/ 442912 h 1110643"/>
                  <a:gd name="connsiteX491" fmla="*/ 1470025 w 2138362"/>
                  <a:gd name="connsiteY491" fmla="*/ 449262 h 1110643"/>
                  <a:gd name="connsiteX492" fmla="*/ 1438275 w 2138362"/>
                  <a:gd name="connsiteY492" fmla="*/ 455612 h 1110643"/>
                  <a:gd name="connsiteX493" fmla="*/ 1433512 w 2138362"/>
                  <a:gd name="connsiteY493" fmla="*/ 457200 h 1110643"/>
                  <a:gd name="connsiteX494" fmla="*/ 1425575 w 2138362"/>
                  <a:gd name="connsiteY494" fmla="*/ 460375 h 1110643"/>
                  <a:gd name="connsiteX495" fmla="*/ 1419225 w 2138362"/>
                  <a:gd name="connsiteY495" fmla="*/ 461962 h 1110643"/>
                  <a:gd name="connsiteX496" fmla="*/ 1408112 w 2138362"/>
                  <a:gd name="connsiteY496" fmla="*/ 465137 h 1110643"/>
                  <a:gd name="connsiteX497" fmla="*/ 1403350 w 2138362"/>
                  <a:gd name="connsiteY497" fmla="*/ 466725 h 1110643"/>
                  <a:gd name="connsiteX498" fmla="*/ 1393825 w 2138362"/>
                  <a:gd name="connsiteY498" fmla="*/ 468312 h 1110643"/>
                  <a:gd name="connsiteX499" fmla="*/ 1382712 w 2138362"/>
                  <a:gd name="connsiteY499" fmla="*/ 476250 h 1110643"/>
                  <a:gd name="connsiteX500" fmla="*/ 1379537 w 2138362"/>
                  <a:gd name="connsiteY500" fmla="*/ 481012 h 1110643"/>
                  <a:gd name="connsiteX501" fmla="*/ 1373187 w 2138362"/>
                  <a:gd name="connsiteY501" fmla="*/ 484187 h 1110643"/>
                  <a:gd name="connsiteX502" fmla="*/ 1368425 w 2138362"/>
                  <a:gd name="connsiteY502" fmla="*/ 487362 h 1110643"/>
                  <a:gd name="connsiteX503" fmla="*/ 1366837 w 2138362"/>
                  <a:gd name="connsiteY503" fmla="*/ 492125 h 1110643"/>
                  <a:gd name="connsiteX504" fmla="*/ 1362075 w 2138362"/>
                  <a:gd name="connsiteY504" fmla="*/ 493712 h 1110643"/>
                  <a:gd name="connsiteX505" fmla="*/ 1357312 w 2138362"/>
                  <a:gd name="connsiteY505" fmla="*/ 496887 h 1110643"/>
                  <a:gd name="connsiteX506" fmla="*/ 1352550 w 2138362"/>
                  <a:gd name="connsiteY506" fmla="*/ 498475 h 1110643"/>
                  <a:gd name="connsiteX507" fmla="*/ 1343025 w 2138362"/>
                  <a:gd name="connsiteY507" fmla="*/ 506412 h 1110643"/>
                  <a:gd name="connsiteX508" fmla="*/ 1338262 w 2138362"/>
                  <a:gd name="connsiteY508" fmla="*/ 508000 h 1110643"/>
                  <a:gd name="connsiteX509" fmla="*/ 1330325 w 2138362"/>
                  <a:gd name="connsiteY509" fmla="*/ 515937 h 1110643"/>
                  <a:gd name="connsiteX510" fmla="*/ 1325562 w 2138362"/>
                  <a:gd name="connsiteY510" fmla="*/ 519112 h 1110643"/>
                  <a:gd name="connsiteX511" fmla="*/ 1316037 w 2138362"/>
                  <a:gd name="connsiteY511" fmla="*/ 527050 h 1110643"/>
                  <a:gd name="connsiteX512" fmla="*/ 1311275 w 2138362"/>
                  <a:gd name="connsiteY512" fmla="*/ 530225 h 1110643"/>
                  <a:gd name="connsiteX513" fmla="*/ 1295400 w 2138362"/>
                  <a:gd name="connsiteY513" fmla="*/ 544512 h 1110643"/>
                  <a:gd name="connsiteX514" fmla="*/ 1293812 w 2138362"/>
                  <a:gd name="connsiteY514" fmla="*/ 549275 h 1110643"/>
                  <a:gd name="connsiteX515" fmla="*/ 1284287 w 2138362"/>
                  <a:gd name="connsiteY515" fmla="*/ 557212 h 1110643"/>
                  <a:gd name="connsiteX516" fmla="*/ 1282700 w 2138362"/>
                  <a:gd name="connsiteY516" fmla="*/ 563562 h 1110643"/>
                  <a:gd name="connsiteX517" fmla="*/ 1290637 w 2138362"/>
                  <a:gd name="connsiteY517" fmla="*/ 569912 h 1110643"/>
                  <a:gd name="connsiteX518" fmla="*/ 1301750 w 2138362"/>
                  <a:gd name="connsiteY518" fmla="*/ 576262 h 1110643"/>
                  <a:gd name="connsiteX519" fmla="*/ 1317625 w 2138362"/>
                  <a:gd name="connsiteY519" fmla="*/ 581025 h 1110643"/>
                  <a:gd name="connsiteX520" fmla="*/ 1319212 w 2138362"/>
                  <a:gd name="connsiteY520" fmla="*/ 585787 h 1110643"/>
                  <a:gd name="connsiteX521" fmla="*/ 1322387 w 2138362"/>
                  <a:gd name="connsiteY521" fmla="*/ 590550 h 1110643"/>
                  <a:gd name="connsiteX522" fmla="*/ 1327150 w 2138362"/>
                  <a:gd name="connsiteY522" fmla="*/ 604837 h 1110643"/>
                  <a:gd name="connsiteX523" fmla="*/ 1328737 w 2138362"/>
                  <a:gd name="connsiteY523" fmla="*/ 609600 h 1110643"/>
                  <a:gd name="connsiteX524" fmla="*/ 1325562 w 2138362"/>
                  <a:gd name="connsiteY524" fmla="*/ 620712 h 1110643"/>
                  <a:gd name="connsiteX525" fmla="*/ 1320800 w 2138362"/>
                  <a:gd name="connsiteY525" fmla="*/ 623887 h 1110643"/>
                  <a:gd name="connsiteX526" fmla="*/ 1314450 w 2138362"/>
                  <a:gd name="connsiteY526" fmla="*/ 627062 h 1110643"/>
                  <a:gd name="connsiteX527" fmla="*/ 1309687 w 2138362"/>
                  <a:gd name="connsiteY527" fmla="*/ 628650 h 1110643"/>
                  <a:gd name="connsiteX528" fmla="*/ 1300162 w 2138362"/>
                  <a:gd name="connsiteY528" fmla="*/ 633412 h 1110643"/>
                  <a:gd name="connsiteX529" fmla="*/ 1289050 w 2138362"/>
                  <a:gd name="connsiteY529" fmla="*/ 642937 h 1110643"/>
                  <a:gd name="connsiteX530" fmla="*/ 1279525 w 2138362"/>
                  <a:gd name="connsiteY530" fmla="*/ 647700 h 1110643"/>
                  <a:gd name="connsiteX531" fmla="*/ 1273175 w 2138362"/>
                  <a:gd name="connsiteY531" fmla="*/ 652462 h 1110643"/>
                  <a:gd name="connsiteX532" fmla="*/ 1268412 w 2138362"/>
                  <a:gd name="connsiteY532" fmla="*/ 657225 h 1110643"/>
                  <a:gd name="connsiteX533" fmla="*/ 1263650 w 2138362"/>
                  <a:gd name="connsiteY533" fmla="*/ 658812 h 1110643"/>
                  <a:gd name="connsiteX534" fmla="*/ 1258887 w 2138362"/>
                  <a:gd name="connsiteY534" fmla="*/ 663575 h 1110643"/>
                  <a:gd name="connsiteX535" fmla="*/ 1249362 w 2138362"/>
                  <a:gd name="connsiteY535" fmla="*/ 679450 h 1110643"/>
                  <a:gd name="connsiteX536" fmla="*/ 1250950 w 2138362"/>
                  <a:gd name="connsiteY536" fmla="*/ 688975 h 1110643"/>
                  <a:gd name="connsiteX537" fmla="*/ 1254125 w 2138362"/>
                  <a:gd name="connsiteY537" fmla="*/ 700087 h 1110643"/>
                  <a:gd name="connsiteX538" fmla="*/ 1257300 w 2138362"/>
                  <a:gd name="connsiteY538" fmla="*/ 708025 h 1110643"/>
                  <a:gd name="connsiteX539" fmla="*/ 1262062 w 2138362"/>
                  <a:gd name="connsiteY539" fmla="*/ 717550 h 1110643"/>
                  <a:gd name="connsiteX540" fmla="*/ 1263650 w 2138362"/>
                  <a:gd name="connsiteY540" fmla="*/ 723900 h 1110643"/>
                  <a:gd name="connsiteX541" fmla="*/ 1266825 w 2138362"/>
                  <a:gd name="connsiteY541" fmla="*/ 731837 h 1110643"/>
                  <a:gd name="connsiteX542" fmla="*/ 1271587 w 2138362"/>
                  <a:gd name="connsiteY542" fmla="*/ 742950 h 1110643"/>
                  <a:gd name="connsiteX543" fmla="*/ 1276350 w 2138362"/>
                  <a:gd name="connsiteY543" fmla="*/ 762000 h 1110643"/>
                  <a:gd name="connsiteX544" fmla="*/ 1282700 w 2138362"/>
                  <a:gd name="connsiteY544" fmla="*/ 788987 h 1110643"/>
                  <a:gd name="connsiteX545" fmla="*/ 1287462 w 2138362"/>
                  <a:gd name="connsiteY545" fmla="*/ 804862 h 1110643"/>
                  <a:gd name="connsiteX546" fmla="*/ 1289050 w 2138362"/>
                  <a:gd name="connsiteY546" fmla="*/ 817562 h 1110643"/>
                  <a:gd name="connsiteX547" fmla="*/ 1292225 w 2138362"/>
                  <a:gd name="connsiteY547" fmla="*/ 822325 h 1110643"/>
                  <a:gd name="connsiteX548" fmla="*/ 1295400 w 2138362"/>
                  <a:gd name="connsiteY548" fmla="*/ 835025 h 1110643"/>
                  <a:gd name="connsiteX549" fmla="*/ 1298575 w 2138362"/>
                  <a:gd name="connsiteY549" fmla="*/ 841375 h 1110643"/>
                  <a:gd name="connsiteX550" fmla="*/ 1300162 w 2138362"/>
                  <a:gd name="connsiteY550" fmla="*/ 846137 h 1110643"/>
                  <a:gd name="connsiteX551" fmla="*/ 1303337 w 2138362"/>
                  <a:gd name="connsiteY551" fmla="*/ 857250 h 1110643"/>
                  <a:gd name="connsiteX552" fmla="*/ 1308100 w 2138362"/>
                  <a:gd name="connsiteY552" fmla="*/ 946150 h 1110643"/>
                  <a:gd name="connsiteX553" fmla="*/ 1304925 w 2138362"/>
                  <a:gd name="connsiteY553" fmla="*/ 938212 h 1110643"/>
                  <a:gd name="connsiteX554" fmla="*/ 1300162 w 2138362"/>
                  <a:gd name="connsiteY554" fmla="*/ 928687 h 1110643"/>
                  <a:gd name="connsiteX555" fmla="*/ 1292225 w 2138362"/>
                  <a:gd name="connsiteY555" fmla="*/ 922337 h 1110643"/>
                  <a:gd name="connsiteX556" fmla="*/ 1285875 w 2138362"/>
                  <a:gd name="connsiteY556" fmla="*/ 909637 h 1110643"/>
                  <a:gd name="connsiteX557" fmla="*/ 1279525 w 2138362"/>
                  <a:gd name="connsiteY557" fmla="*/ 903287 h 1110643"/>
                  <a:gd name="connsiteX558" fmla="*/ 1258887 w 2138362"/>
                  <a:gd name="connsiteY558" fmla="*/ 882650 h 1110643"/>
                  <a:gd name="connsiteX559" fmla="*/ 1250950 w 2138362"/>
                  <a:gd name="connsiteY559" fmla="*/ 871537 h 1110643"/>
                  <a:gd name="connsiteX560" fmla="*/ 1246187 w 2138362"/>
                  <a:gd name="connsiteY560" fmla="*/ 865187 h 1110643"/>
                  <a:gd name="connsiteX561" fmla="*/ 1236662 w 2138362"/>
                  <a:gd name="connsiteY561" fmla="*/ 860425 h 1110643"/>
                  <a:gd name="connsiteX562" fmla="*/ 1231582 w 2138362"/>
                  <a:gd name="connsiteY562" fmla="*/ 858520 h 1110643"/>
                  <a:gd name="connsiteX563" fmla="*/ 1226185 w 2138362"/>
                  <a:gd name="connsiteY563" fmla="*/ 862012 h 1110643"/>
                  <a:gd name="connsiteX564" fmla="*/ 1212850 w 2138362"/>
                  <a:gd name="connsiteY564" fmla="*/ 847725 h 1110643"/>
                  <a:gd name="connsiteX565" fmla="*/ 1198562 w 2138362"/>
                  <a:gd name="connsiteY565" fmla="*/ 842962 h 1110643"/>
                  <a:gd name="connsiteX566" fmla="*/ 1187450 w 2138362"/>
                  <a:gd name="connsiteY566" fmla="*/ 835025 h 1110643"/>
                  <a:gd name="connsiteX567" fmla="*/ 1171575 w 2138362"/>
                  <a:gd name="connsiteY567" fmla="*/ 825500 h 1110643"/>
                  <a:gd name="connsiteX568" fmla="*/ 1157287 w 2138362"/>
                  <a:gd name="connsiteY568" fmla="*/ 817562 h 1110643"/>
                  <a:gd name="connsiteX569" fmla="*/ 1146175 w 2138362"/>
                  <a:gd name="connsiteY569" fmla="*/ 809625 h 1110643"/>
                  <a:gd name="connsiteX570" fmla="*/ 1141412 w 2138362"/>
                  <a:gd name="connsiteY570" fmla="*/ 804862 h 1110643"/>
                  <a:gd name="connsiteX571" fmla="*/ 1135062 w 2138362"/>
                  <a:gd name="connsiteY571" fmla="*/ 801687 h 1110643"/>
                  <a:gd name="connsiteX572" fmla="*/ 1125537 w 2138362"/>
                  <a:gd name="connsiteY572" fmla="*/ 795337 h 1110643"/>
                  <a:gd name="connsiteX573" fmla="*/ 1123950 w 2138362"/>
                  <a:gd name="connsiteY573" fmla="*/ 790575 h 1110643"/>
                  <a:gd name="connsiteX574" fmla="*/ 1128712 w 2138362"/>
                  <a:gd name="connsiteY574" fmla="*/ 788987 h 1110643"/>
                  <a:gd name="connsiteX575" fmla="*/ 1144587 w 2138362"/>
                  <a:gd name="connsiteY575" fmla="*/ 785812 h 1110643"/>
                  <a:gd name="connsiteX576" fmla="*/ 1144587 w 2138362"/>
                  <a:gd name="connsiteY576" fmla="*/ 768350 h 1110643"/>
                  <a:gd name="connsiteX577" fmla="*/ 1139825 w 2138362"/>
                  <a:gd name="connsiteY577" fmla="*/ 754062 h 1110643"/>
                  <a:gd name="connsiteX578" fmla="*/ 1135062 w 2138362"/>
                  <a:gd name="connsiteY578" fmla="*/ 749300 h 1110643"/>
                  <a:gd name="connsiteX579" fmla="*/ 1133475 w 2138362"/>
                  <a:gd name="connsiteY579" fmla="*/ 744537 h 1110643"/>
                  <a:gd name="connsiteX580" fmla="*/ 1128712 w 2138362"/>
                  <a:gd name="connsiteY580" fmla="*/ 741362 h 1110643"/>
                  <a:gd name="connsiteX581" fmla="*/ 1119187 w 2138362"/>
                  <a:gd name="connsiteY581" fmla="*/ 735012 h 1110643"/>
                  <a:gd name="connsiteX582" fmla="*/ 1104900 w 2138362"/>
                  <a:gd name="connsiteY582" fmla="*/ 723900 h 1110643"/>
                  <a:gd name="connsiteX583" fmla="*/ 1100137 w 2138362"/>
                  <a:gd name="connsiteY583" fmla="*/ 720725 h 1110643"/>
                  <a:gd name="connsiteX584" fmla="*/ 1095375 w 2138362"/>
                  <a:gd name="connsiteY584" fmla="*/ 719137 h 1110643"/>
                  <a:gd name="connsiteX585" fmla="*/ 1077912 w 2138362"/>
                  <a:gd name="connsiteY585" fmla="*/ 714375 h 1110643"/>
                  <a:gd name="connsiteX586" fmla="*/ 1069975 w 2138362"/>
                  <a:gd name="connsiteY586" fmla="*/ 704850 h 1110643"/>
                  <a:gd name="connsiteX587" fmla="*/ 1062037 w 2138362"/>
                  <a:gd name="connsiteY587" fmla="*/ 695325 h 1110643"/>
                  <a:gd name="connsiteX588" fmla="*/ 1060450 w 2138362"/>
                  <a:gd name="connsiteY588" fmla="*/ 688975 h 1110643"/>
                  <a:gd name="connsiteX589" fmla="*/ 1057275 w 2138362"/>
                  <a:gd name="connsiteY589" fmla="*/ 679450 h 1110643"/>
                  <a:gd name="connsiteX590" fmla="*/ 1052512 w 2138362"/>
                  <a:gd name="connsiteY590" fmla="*/ 660400 h 1110643"/>
                  <a:gd name="connsiteX591" fmla="*/ 1054100 w 2138362"/>
                  <a:gd name="connsiteY591" fmla="*/ 627062 h 1110643"/>
                  <a:gd name="connsiteX592" fmla="*/ 1055687 w 2138362"/>
                  <a:gd name="connsiteY592" fmla="*/ 622300 h 1110643"/>
                  <a:gd name="connsiteX593" fmla="*/ 1060450 w 2138362"/>
                  <a:gd name="connsiteY593" fmla="*/ 620712 h 1110643"/>
                  <a:gd name="connsiteX594" fmla="*/ 1062037 w 2138362"/>
                  <a:gd name="connsiteY594" fmla="*/ 615950 h 1110643"/>
                  <a:gd name="connsiteX595" fmla="*/ 1050925 w 2138362"/>
                  <a:gd name="connsiteY595" fmla="*/ 615950 h 1110643"/>
                  <a:gd name="connsiteX596" fmla="*/ 1044575 w 2138362"/>
                  <a:gd name="connsiteY596" fmla="*/ 619125 h 1110643"/>
                  <a:gd name="connsiteX597" fmla="*/ 1039812 w 2138362"/>
                  <a:gd name="connsiteY597" fmla="*/ 620712 h 1110643"/>
                  <a:gd name="connsiteX598" fmla="*/ 1027112 w 2138362"/>
                  <a:gd name="connsiteY598" fmla="*/ 625475 h 1110643"/>
                  <a:gd name="connsiteX599" fmla="*/ 1023937 w 2138362"/>
                  <a:gd name="connsiteY599" fmla="*/ 630237 h 1110643"/>
                  <a:gd name="connsiteX600" fmla="*/ 1019175 w 2138362"/>
                  <a:gd name="connsiteY600" fmla="*/ 631825 h 1110643"/>
                  <a:gd name="connsiteX601" fmla="*/ 1008062 w 2138362"/>
                  <a:gd name="connsiteY601" fmla="*/ 636587 h 1110643"/>
                  <a:gd name="connsiteX602" fmla="*/ 1000125 w 2138362"/>
                  <a:gd name="connsiteY602" fmla="*/ 646112 h 1110643"/>
                  <a:gd name="connsiteX603" fmla="*/ 1011237 w 2138362"/>
                  <a:gd name="connsiteY603" fmla="*/ 660400 h 1110643"/>
                  <a:gd name="connsiteX604" fmla="*/ 1012825 w 2138362"/>
                  <a:gd name="connsiteY604" fmla="*/ 677862 h 1110643"/>
                  <a:gd name="connsiteX605" fmla="*/ 1014412 w 2138362"/>
                  <a:gd name="connsiteY605" fmla="*/ 690562 h 1110643"/>
                  <a:gd name="connsiteX606" fmla="*/ 1012825 w 2138362"/>
                  <a:gd name="connsiteY606" fmla="*/ 703262 h 1110643"/>
                  <a:gd name="connsiteX607" fmla="*/ 998537 w 2138362"/>
                  <a:gd name="connsiteY607" fmla="*/ 701675 h 1110643"/>
                  <a:gd name="connsiteX608" fmla="*/ 984250 w 2138362"/>
                  <a:gd name="connsiteY608" fmla="*/ 696912 h 1110643"/>
                  <a:gd name="connsiteX609" fmla="*/ 977900 w 2138362"/>
                  <a:gd name="connsiteY609" fmla="*/ 695325 h 1110643"/>
                  <a:gd name="connsiteX610" fmla="*/ 973137 w 2138362"/>
                  <a:gd name="connsiteY610" fmla="*/ 692150 h 1110643"/>
                  <a:gd name="connsiteX611" fmla="*/ 968375 w 2138362"/>
                  <a:gd name="connsiteY611" fmla="*/ 690562 h 1110643"/>
                  <a:gd name="connsiteX612" fmla="*/ 957262 w 2138362"/>
                  <a:gd name="connsiteY612" fmla="*/ 681037 h 1110643"/>
                  <a:gd name="connsiteX613" fmla="*/ 958850 w 2138362"/>
                  <a:gd name="connsiteY613" fmla="*/ 665162 h 1110643"/>
                  <a:gd name="connsiteX614" fmla="*/ 960437 w 2138362"/>
                  <a:gd name="connsiteY614" fmla="*/ 658812 h 1110643"/>
                  <a:gd name="connsiteX615" fmla="*/ 971550 w 2138362"/>
                  <a:gd name="connsiteY615" fmla="*/ 642937 h 1110643"/>
                  <a:gd name="connsiteX616" fmla="*/ 966787 w 2138362"/>
                  <a:gd name="connsiteY616" fmla="*/ 641350 h 1110643"/>
                  <a:gd name="connsiteX617" fmla="*/ 957262 w 2138362"/>
                  <a:gd name="connsiteY617" fmla="*/ 633412 h 1110643"/>
                  <a:gd name="connsiteX618" fmla="*/ 936625 w 2138362"/>
                  <a:gd name="connsiteY618" fmla="*/ 625475 h 1110643"/>
                  <a:gd name="connsiteX619" fmla="*/ 862012 w 2138362"/>
                  <a:gd name="connsiteY619" fmla="*/ 628650 h 1110643"/>
                  <a:gd name="connsiteX620" fmla="*/ 852487 w 2138362"/>
                  <a:gd name="connsiteY620" fmla="*/ 635000 h 1110643"/>
                  <a:gd name="connsiteX621" fmla="*/ 854075 w 2138362"/>
                  <a:gd name="connsiteY621" fmla="*/ 649287 h 1110643"/>
                  <a:gd name="connsiteX622" fmla="*/ 860425 w 2138362"/>
                  <a:gd name="connsiteY622" fmla="*/ 644525 h 1110643"/>
                  <a:gd name="connsiteX623" fmla="*/ 865187 w 2138362"/>
                  <a:gd name="connsiteY623" fmla="*/ 646112 h 1110643"/>
                  <a:gd name="connsiteX624" fmla="*/ 860425 w 2138362"/>
                  <a:gd name="connsiteY624" fmla="*/ 658812 h 1110643"/>
                  <a:gd name="connsiteX625" fmla="*/ 855662 w 2138362"/>
                  <a:gd name="connsiteY625" fmla="*/ 661987 h 1110643"/>
                  <a:gd name="connsiteX626" fmla="*/ 847725 w 2138362"/>
                  <a:gd name="connsiteY626" fmla="*/ 660400 h 1110643"/>
                  <a:gd name="connsiteX627" fmla="*/ 835025 w 2138362"/>
                  <a:gd name="connsiteY627" fmla="*/ 657225 h 1110643"/>
                  <a:gd name="connsiteX628" fmla="*/ 809625 w 2138362"/>
                  <a:gd name="connsiteY628" fmla="*/ 652462 h 1110643"/>
                  <a:gd name="connsiteX629" fmla="*/ 795337 w 2138362"/>
                  <a:gd name="connsiteY629" fmla="*/ 647700 h 1110643"/>
                  <a:gd name="connsiteX630" fmla="*/ 785812 w 2138362"/>
                  <a:gd name="connsiteY630" fmla="*/ 641350 h 1110643"/>
                  <a:gd name="connsiteX631" fmla="*/ 774700 w 2138362"/>
                  <a:gd name="connsiteY631" fmla="*/ 633412 h 1110643"/>
                  <a:gd name="connsiteX632" fmla="*/ 769937 w 2138362"/>
                  <a:gd name="connsiteY632" fmla="*/ 631825 h 1110643"/>
                  <a:gd name="connsiteX633" fmla="*/ 763587 w 2138362"/>
                  <a:gd name="connsiteY633" fmla="*/ 627062 h 1110643"/>
                  <a:gd name="connsiteX634" fmla="*/ 758825 w 2138362"/>
                  <a:gd name="connsiteY634" fmla="*/ 622300 h 1110643"/>
                  <a:gd name="connsiteX635" fmla="*/ 754062 w 2138362"/>
                  <a:gd name="connsiteY635" fmla="*/ 620712 h 1110643"/>
                  <a:gd name="connsiteX636" fmla="*/ 747712 w 2138362"/>
                  <a:gd name="connsiteY636" fmla="*/ 617537 h 1110643"/>
                  <a:gd name="connsiteX637" fmla="*/ 742950 w 2138362"/>
                  <a:gd name="connsiteY637" fmla="*/ 612775 h 1110643"/>
                  <a:gd name="connsiteX638" fmla="*/ 735012 w 2138362"/>
                  <a:gd name="connsiteY638" fmla="*/ 608012 h 1110643"/>
                  <a:gd name="connsiteX639" fmla="*/ 730250 w 2138362"/>
                  <a:gd name="connsiteY639" fmla="*/ 603250 h 1110643"/>
                  <a:gd name="connsiteX640" fmla="*/ 725487 w 2138362"/>
                  <a:gd name="connsiteY640" fmla="*/ 600075 h 1110643"/>
                  <a:gd name="connsiteX641" fmla="*/ 719137 w 2138362"/>
                  <a:gd name="connsiteY641" fmla="*/ 595312 h 1110643"/>
                  <a:gd name="connsiteX642" fmla="*/ 714375 w 2138362"/>
                  <a:gd name="connsiteY642" fmla="*/ 592137 h 1110643"/>
                  <a:gd name="connsiteX643" fmla="*/ 703262 w 2138362"/>
                  <a:gd name="connsiteY643" fmla="*/ 581025 h 1110643"/>
                  <a:gd name="connsiteX644" fmla="*/ 698500 w 2138362"/>
                  <a:gd name="connsiteY644" fmla="*/ 576262 h 1110643"/>
                  <a:gd name="connsiteX645" fmla="*/ 692150 w 2138362"/>
                  <a:gd name="connsiteY645" fmla="*/ 573087 h 1110643"/>
                  <a:gd name="connsiteX646" fmla="*/ 681037 w 2138362"/>
                  <a:gd name="connsiteY646" fmla="*/ 565150 h 1110643"/>
                  <a:gd name="connsiteX647" fmla="*/ 676275 w 2138362"/>
                  <a:gd name="connsiteY647" fmla="*/ 560387 h 1110643"/>
                  <a:gd name="connsiteX648" fmla="*/ 665162 w 2138362"/>
                  <a:gd name="connsiteY648" fmla="*/ 554037 h 1110643"/>
                  <a:gd name="connsiteX649" fmla="*/ 660400 w 2138362"/>
                  <a:gd name="connsiteY649" fmla="*/ 552450 h 1110643"/>
                  <a:gd name="connsiteX650" fmla="*/ 655637 w 2138362"/>
                  <a:gd name="connsiteY650" fmla="*/ 549275 h 1110643"/>
                  <a:gd name="connsiteX651" fmla="*/ 631825 w 2138362"/>
                  <a:gd name="connsiteY651" fmla="*/ 542925 h 1110643"/>
                  <a:gd name="connsiteX652" fmla="*/ 609600 w 2138362"/>
                  <a:gd name="connsiteY652" fmla="*/ 547687 h 1110643"/>
                  <a:gd name="connsiteX653" fmla="*/ 595312 w 2138362"/>
                  <a:gd name="connsiteY653" fmla="*/ 550862 h 1110643"/>
                  <a:gd name="connsiteX654" fmla="*/ 555625 w 2138362"/>
                  <a:gd name="connsiteY654" fmla="*/ 557212 h 1110643"/>
                  <a:gd name="connsiteX655" fmla="*/ 544512 w 2138362"/>
                  <a:gd name="connsiteY655" fmla="*/ 560387 h 1110643"/>
                  <a:gd name="connsiteX656" fmla="*/ 539750 w 2138362"/>
                  <a:gd name="connsiteY656" fmla="*/ 561975 h 1110643"/>
                  <a:gd name="connsiteX657" fmla="*/ 534987 w 2138362"/>
                  <a:gd name="connsiteY657" fmla="*/ 565150 h 1110643"/>
                  <a:gd name="connsiteX658" fmla="*/ 525462 w 2138362"/>
                  <a:gd name="connsiteY658" fmla="*/ 566737 h 1110643"/>
                  <a:gd name="connsiteX659" fmla="*/ 482600 w 2138362"/>
                  <a:gd name="connsiteY659" fmla="*/ 563562 h 1110643"/>
                  <a:gd name="connsiteX660" fmla="*/ 460375 w 2138362"/>
                  <a:gd name="connsiteY660" fmla="*/ 558800 h 1110643"/>
                  <a:gd name="connsiteX661" fmla="*/ 450850 w 2138362"/>
                  <a:gd name="connsiteY661" fmla="*/ 565150 h 1110643"/>
                  <a:gd name="connsiteX662" fmla="*/ 447675 w 2138362"/>
                  <a:gd name="connsiteY662" fmla="*/ 569912 h 1110643"/>
                  <a:gd name="connsiteX663" fmla="*/ 436562 w 2138362"/>
                  <a:gd name="connsiteY663" fmla="*/ 577850 h 1110643"/>
                  <a:gd name="connsiteX664" fmla="*/ 430212 w 2138362"/>
                  <a:gd name="connsiteY664" fmla="*/ 582612 h 1110643"/>
                  <a:gd name="connsiteX665" fmla="*/ 419100 w 2138362"/>
                  <a:gd name="connsiteY665" fmla="*/ 592137 h 1110643"/>
                  <a:gd name="connsiteX666" fmla="*/ 414337 w 2138362"/>
                  <a:gd name="connsiteY666" fmla="*/ 596900 h 1110643"/>
                  <a:gd name="connsiteX667" fmla="*/ 400050 w 2138362"/>
                  <a:gd name="connsiteY667" fmla="*/ 601662 h 1110643"/>
                  <a:gd name="connsiteX668" fmla="*/ 395287 w 2138362"/>
                  <a:gd name="connsiteY668" fmla="*/ 604837 h 1110643"/>
                  <a:gd name="connsiteX669" fmla="*/ 387350 w 2138362"/>
                  <a:gd name="connsiteY669" fmla="*/ 614362 h 1110643"/>
                  <a:gd name="connsiteX670" fmla="*/ 384175 w 2138362"/>
                  <a:gd name="connsiteY670" fmla="*/ 620712 h 1110643"/>
                  <a:gd name="connsiteX671" fmla="*/ 385762 w 2138362"/>
                  <a:gd name="connsiteY671" fmla="*/ 636587 h 1110643"/>
                  <a:gd name="connsiteX672" fmla="*/ 388937 w 2138362"/>
                  <a:gd name="connsiteY672" fmla="*/ 641350 h 1110643"/>
                  <a:gd name="connsiteX673" fmla="*/ 385762 w 2138362"/>
                  <a:gd name="connsiteY673" fmla="*/ 657225 h 1110643"/>
                  <a:gd name="connsiteX674" fmla="*/ 381000 w 2138362"/>
                  <a:gd name="connsiteY674" fmla="*/ 668337 h 1110643"/>
                  <a:gd name="connsiteX675" fmla="*/ 339725 w 2138362"/>
                  <a:gd name="connsiteY675" fmla="*/ 669925 h 1110643"/>
                  <a:gd name="connsiteX676" fmla="*/ 325437 w 2138362"/>
                  <a:gd name="connsiteY676" fmla="*/ 677862 h 1110643"/>
                  <a:gd name="connsiteX677" fmla="*/ 320675 w 2138362"/>
                  <a:gd name="connsiteY677" fmla="*/ 682625 h 1110643"/>
                  <a:gd name="connsiteX678" fmla="*/ 315912 w 2138362"/>
                  <a:gd name="connsiteY678" fmla="*/ 684212 h 1110643"/>
                  <a:gd name="connsiteX679" fmla="*/ 309562 w 2138362"/>
                  <a:gd name="connsiteY679" fmla="*/ 688975 h 1110643"/>
                  <a:gd name="connsiteX680" fmla="*/ 307975 w 2138362"/>
                  <a:gd name="connsiteY680" fmla="*/ 693737 h 1110643"/>
                  <a:gd name="connsiteX681" fmla="*/ 298450 w 2138362"/>
                  <a:gd name="connsiteY681" fmla="*/ 700087 h 1110643"/>
                  <a:gd name="connsiteX682" fmla="*/ 293687 w 2138362"/>
                  <a:gd name="connsiteY682" fmla="*/ 703262 h 1110643"/>
                  <a:gd name="connsiteX683" fmla="*/ 284162 w 2138362"/>
                  <a:gd name="connsiteY683" fmla="*/ 708025 h 1110643"/>
                  <a:gd name="connsiteX684" fmla="*/ 274637 w 2138362"/>
                  <a:gd name="connsiteY684" fmla="*/ 714375 h 1110643"/>
                  <a:gd name="connsiteX685" fmla="*/ 263525 w 2138362"/>
                  <a:gd name="connsiteY685" fmla="*/ 720725 h 1110643"/>
                  <a:gd name="connsiteX686" fmla="*/ 258762 w 2138362"/>
                  <a:gd name="connsiteY686" fmla="*/ 723900 h 1110643"/>
                  <a:gd name="connsiteX687" fmla="*/ 241300 w 2138362"/>
                  <a:gd name="connsiteY687" fmla="*/ 727075 h 1110643"/>
                  <a:gd name="connsiteX688" fmla="*/ 227012 w 2138362"/>
                  <a:gd name="connsiteY688" fmla="*/ 731837 h 1110643"/>
                  <a:gd name="connsiteX689" fmla="*/ 217487 w 2138362"/>
                  <a:gd name="connsiteY689" fmla="*/ 735012 h 1110643"/>
                  <a:gd name="connsiteX690" fmla="*/ 207962 w 2138362"/>
                  <a:gd name="connsiteY690" fmla="*/ 736600 h 1110643"/>
                  <a:gd name="connsiteX691" fmla="*/ 196850 w 2138362"/>
                  <a:gd name="connsiteY691" fmla="*/ 741362 h 1110643"/>
                  <a:gd name="connsiteX692" fmla="*/ 188912 w 2138362"/>
                  <a:gd name="connsiteY692" fmla="*/ 744537 h 1110643"/>
                  <a:gd name="connsiteX693" fmla="*/ 182562 w 2138362"/>
                  <a:gd name="connsiteY693" fmla="*/ 746125 h 1110643"/>
                  <a:gd name="connsiteX694" fmla="*/ 177800 w 2138362"/>
                  <a:gd name="connsiteY694" fmla="*/ 749300 h 1110643"/>
                  <a:gd name="connsiteX695" fmla="*/ 173037 w 2138362"/>
                  <a:gd name="connsiteY695" fmla="*/ 750887 h 1110643"/>
                  <a:gd name="connsiteX696" fmla="*/ 166687 w 2138362"/>
                  <a:gd name="connsiteY696" fmla="*/ 755650 h 1110643"/>
                  <a:gd name="connsiteX697" fmla="*/ 155575 w 2138362"/>
                  <a:gd name="connsiteY697" fmla="*/ 757237 h 1110643"/>
                  <a:gd name="connsiteX698" fmla="*/ 134937 w 2138362"/>
                  <a:gd name="connsiteY698" fmla="*/ 763587 h 1110643"/>
                  <a:gd name="connsiteX699" fmla="*/ 104775 w 2138362"/>
                  <a:gd name="connsiteY699" fmla="*/ 765175 h 1110643"/>
                  <a:gd name="connsiteX700" fmla="*/ 88900 w 2138362"/>
                  <a:gd name="connsiteY700" fmla="*/ 766762 h 1110643"/>
                  <a:gd name="connsiteX701" fmla="*/ 73025 w 2138362"/>
                  <a:gd name="connsiteY701" fmla="*/ 771525 h 1110643"/>
                  <a:gd name="connsiteX702" fmla="*/ 68262 w 2138362"/>
                  <a:gd name="connsiteY702" fmla="*/ 774700 h 1110643"/>
                  <a:gd name="connsiteX703" fmla="*/ 53975 w 2138362"/>
                  <a:gd name="connsiteY703" fmla="*/ 779462 h 1110643"/>
                  <a:gd name="connsiteX704" fmla="*/ 42862 w 2138362"/>
                  <a:gd name="connsiteY704" fmla="*/ 781050 h 1110643"/>
                  <a:gd name="connsiteX705" fmla="*/ 34925 w 2138362"/>
                  <a:gd name="connsiteY705" fmla="*/ 782637 h 1110643"/>
                  <a:gd name="connsiteX706" fmla="*/ 12700 w 2138362"/>
                  <a:gd name="connsiteY706" fmla="*/ 785812 h 1110643"/>
                  <a:gd name="connsiteX707" fmla="*/ 9525 w 2138362"/>
                  <a:gd name="connsiteY707"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20887 w 2138362"/>
                  <a:gd name="connsiteY254" fmla="*/ 471487 h 1110643"/>
                  <a:gd name="connsiteX255" fmla="*/ 2014537 w 2138362"/>
                  <a:gd name="connsiteY255" fmla="*/ 479425 h 1110643"/>
                  <a:gd name="connsiteX256" fmla="*/ 2011362 w 2138362"/>
                  <a:gd name="connsiteY256" fmla="*/ 485775 h 1110643"/>
                  <a:gd name="connsiteX257" fmla="*/ 2005012 w 2138362"/>
                  <a:gd name="connsiteY257" fmla="*/ 496887 h 1110643"/>
                  <a:gd name="connsiteX258" fmla="*/ 1997075 w 2138362"/>
                  <a:gd name="connsiteY258" fmla="*/ 503237 h 1110643"/>
                  <a:gd name="connsiteX259" fmla="*/ 1990725 w 2138362"/>
                  <a:gd name="connsiteY259" fmla="*/ 517525 h 1110643"/>
                  <a:gd name="connsiteX260" fmla="*/ 1989137 w 2138362"/>
                  <a:gd name="connsiteY260" fmla="*/ 522287 h 1110643"/>
                  <a:gd name="connsiteX261" fmla="*/ 1981200 w 2138362"/>
                  <a:gd name="connsiteY261" fmla="*/ 531812 h 1110643"/>
                  <a:gd name="connsiteX262" fmla="*/ 1979612 w 2138362"/>
                  <a:gd name="connsiteY262" fmla="*/ 536575 h 1110643"/>
                  <a:gd name="connsiteX263" fmla="*/ 1971675 w 2138362"/>
                  <a:gd name="connsiteY263" fmla="*/ 546100 h 1110643"/>
                  <a:gd name="connsiteX264" fmla="*/ 1970087 w 2138362"/>
                  <a:gd name="connsiteY264" fmla="*/ 550862 h 1110643"/>
                  <a:gd name="connsiteX265" fmla="*/ 1966912 w 2138362"/>
                  <a:gd name="connsiteY265" fmla="*/ 555625 h 1110643"/>
                  <a:gd name="connsiteX266" fmla="*/ 1962150 w 2138362"/>
                  <a:gd name="connsiteY266" fmla="*/ 566737 h 1110643"/>
                  <a:gd name="connsiteX267" fmla="*/ 1955800 w 2138362"/>
                  <a:gd name="connsiteY267" fmla="*/ 574675 h 1110643"/>
                  <a:gd name="connsiteX268" fmla="*/ 1944687 w 2138362"/>
                  <a:gd name="connsiteY268" fmla="*/ 588962 h 1110643"/>
                  <a:gd name="connsiteX269" fmla="*/ 1938337 w 2138362"/>
                  <a:gd name="connsiteY269" fmla="*/ 598487 h 1110643"/>
                  <a:gd name="connsiteX270" fmla="*/ 1936750 w 2138362"/>
                  <a:gd name="connsiteY270" fmla="*/ 603250 h 1110643"/>
                  <a:gd name="connsiteX271" fmla="*/ 1928812 w 2138362"/>
                  <a:gd name="connsiteY271" fmla="*/ 612775 h 1110643"/>
                  <a:gd name="connsiteX272" fmla="*/ 1922462 w 2138362"/>
                  <a:gd name="connsiteY272" fmla="*/ 627062 h 1110643"/>
                  <a:gd name="connsiteX273" fmla="*/ 1917700 w 2138362"/>
                  <a:gd name="connsiteY273" fmla="*/ 623887 h 1110643"/>
                  <a:gd name="connsiteX274" fmla="*/ 1916112 w 2138362"/>
                  <a:gd name="connsiteY274" fmla="*/ 619125 h 1110643"/>
                  <a:gd name="connsiteX275" fmla="*/ 1920875 w 2138362"/>
                  <a:gd name="connsiteY275" fmla="*/ 623887 h 1110643"/>
                  <a:gd name="connsiteX276" fmla="*/ 1922462 w 2138362"/>
                  <a:gd name="connsiteY276" fmla="*/ 628650 h 1110643"/>
                  <a:gd name="connsiteX277" fmla="*/ 1925637 w 2138362"/>
                  <a:gd name="connsiteY277" fmla="*/ 636587 h 1110643"/>
                  <a:gd name="connsiteX278" fmla="*/ 1924050 w 2138362"/>
                  <a:gd name="connsiteY278" fmla="*/ 660400 h 1110643"/>
                  <a:gd name="connsiteX279" fmla="*/ 1919287 w 2138362"/>
                  <a:gd name="connsiteY279" fmla="*/ 685800 h 1110643"/>
                  <a:gd name="connsiteX280" fmla="*/ 1916112 w 2138362"/>
                  <a:gd name="connsiteY280" fmla="*/ 700087 h 1110643"/>
                  <a:gd name="connsiteX281" fmla="*/ 1903412 w 2138362"/>
                  <a:gd name="connsiteY281" fmla="*/ 711200 h 1110643"/>
                  <a:gd name="connsiteX282" fmla="*/ 1897062 w 2138362"/>
                  <a:gd name="connsiteY282" fmla="*/ 712787 h 1110643"/>
                  <a:gd name="connsiteX283" fmla="*/ 1887537 w 2138362"/>
                  <a:gd name="connsiteY283" fmla="*/ 720725 h 1110643"/>
                  <a:gd name="connsiteX284" fmla="*/ 1881187 w 2138362"/>
                  <a:gd name="connsiteY284" fmla="*/ 723900 h 1110643"/>
                  <a:gd name="connsiteX285" fmla="*/ 1876425 w 2138362"/>
                  <a:gd name="connsiteY285" fmla="*/ 728662 h 1110643"/>
                  <a:gd name="connsiteX286" fmla="*/ 1865312 w 2138362"/>
                  <a:gd name="connsiteY286" fmla="*/ 733425 h 1110643"/>
                  <a:gd name="connsiteX287" fmla="*/ 1855787 w 2138362"/>
                  <a:gd name="connsiteY287" fmla="*/ 738187 h 1110643"/>
                  <a:gd name="connsiteX288" fmla="*/ 1844675 w 2138362"/>
                  <a:gd name="connsiteY288" fmla="*/ 741362 h 1110643"/>
                  <a:gd name="connsiteX289" fmla="*/ 1835150 w 2138362"/>
                  <a:gd name="connsiteY289" fmla="*/ 744537 h 1110643"/>
                  <a:gd name="connsiteX290" fmla="*/ 1828800 w 2138362"/>
                  <a:gd name="connsiteY290" fmla="*/ 754062 h 1110643"/>
                  <a:gd name="connsiteX291" fmla="*/ 1827212 w 2138362"/>
                  <a:gd name="connsiteY291" fmla="*/ 760412 h 1110643"/>
                  <a:gd name="connsiteX292" fmla="*/ 1824037 w 2138362"/>
                  <a:gd name="connsiteY292" fmla="*/ 765175 h 1110643"/>
                  <a:gd name="connsiteX293" fmla="*/ 1825625 w 2138362"/>
                  <a:gd name="connsiteY293" fmla="*/ 804862 h 1110643"/>
                  <a:gd name="connsiteX294" fmla="*/ 1827212 w 2138362"/>
                  <a:gd name="connsiteY294" fmla="*/ 811212 h 1110643"/>
                  <a:gd name="connsiteX295" fmla="*/ 1831975 w 2138362"/>
                  <a:gd name="connsiteY295" fmla="*/ 815975 h 1110643"/>
                  <a:gd name="connsiteX296" fmla="*/ 1836737 w 2138362"/>
                  <a:gd name="connsiteY296" fmla="*/ 825500 h 1110643"/>
                  <a:gd name="connsiteX297" fmla="*/ 1841500 w 2138362"/>
                  <a:gd name="connsiteY297" fmla="*/ 830262 h 1110643"/>
                  <a:gd name="connsiteX298" fmla="*/ 1846262 w 2138362"/>
                  <a:gd name="connsiteY298" fmla="*/ 836612 h 1110643"/>
                  <a:gd name="connsiteX299" fmla="*/ 1851025 w 2138362"/>
                  <a:gd name="connsiteY299" fmla="*/ 839787 h 1110643"/>
                  <a:gd name="connsiteX300" fmla="*/ 1860550 w 2138362"/>
                  <a:gd name="connsiteY300" fmla="*/ 847725 h 1110643"/>
                  <a:gd name="connsiteX301" fmla="*/ 1866900 w 2138362"/>
                  <a:gd name="connsiteY301" fmla="*/ 858837 h 1110643"/>
                  <a:gd name="connsiteX302" fmla="*/ 1868487 w 2138362"/>
                  <a:gd name="connsiteY302" fmla="*/ 863600 h 1110643"/>
                  <a:gd name="connsiteX303" fmla="*/ 1876425 w 2138362"/>
                  <a:gd name="connsiteY303" fmla="*/ 873125 h 1110643"/>
                  <a:gd name="connsiteX304" fmla="*/ 1887537 w 2138362"/>
                  <a:gd name="connsiteY304" fmla="*/ 887412 h 1110643"/>
                  <a:gd name="connsiteX305" fmla="*/ 1901825 w 2138362"/>
                  <a:gd name="connsiteY305" fmla="*/ 898525 h 1110643"/>
                  <a:gd name="connsiteX306" fmla="*/ 1906587 w 2138362"/>
                  <a:gd name="connsiteY306" fmla="*/ 900112 h 1110643"/>
                  <a:gd name="connsiteX307" fmla="*/ 1911350 w 2138362"/>
                  <a:gd name="connsiteY307" fmla="*/ 904875 h 1110643"/>
                  <a:gd name="connsiteX308" fmla="*/ 1914525 w 2138362"/>
                  <a:gd name="connsiteY308" fmla="*/ 909637 h 1110643"/>
                  <a:gd name="connsiteX309" fmla="*/ 1922462 w 2138362"/>
                  <a:gd name="connsiteY309" fmla="*/ 912812 h 1110643"/>
                  <a:gd name="connsiteX310" fmla="*/ 1931987 w 2138362"/>
                  <a:gd name="connsiteY310" fmla="*/ 915987 h 1110643"/>
                  <a:gd name="connsiteX311" fmla="*/ 1943100 w 2138362"/>
                  <a:gd name="connsiteY311" fmla="*/ 920750 h 1110643"/>
                  <a:gd name="connsiteX312" fmla="*/ 1951037 w 2138362"/>
                  <a:gd name="connsiteY312" fmla="*/ 925512 h 1110643"/>
                  <a:gd name="connsiteX313" fmla="*/ 1957387 w 2138362"/>
                  <a:gd name="connsiteY313" fmla="*/ 928687 h 1110643"/>
                  <a:gd name="connsiteX314" fmla="*/ 1968500 w 2138362"/>
                  <a:gd name="connsiteY314" fmla="*/ 935037 h 1110643"/>
                  <a:gd name="connsiteX315" fmla="*/ 1993900 w 2138362"/>
                  <a:gd name="connsiteY315" fmla="*/ 942975 h 1110643"/>
                  <a:gd name="connsiteX316" fmla="*/ 1998662 w 2138362"/>
                  <a:gd name="connsiteY316" fmla="*/ 946150 h 1110643"/>
                  <a:gd name="connsiteX317" fmla="*/ 2014537 w 2138362"/>
                  <a:gd name="connsiteY317" fmla="*/ 952500 h 1110643"/>
                  <a:gd name="connsiteX318" fmla="*/ 2024062 w 2138362"/>
                  <a:gd name="connsiteY318" fmla="*/ 958850 h 1110643"/>
                  <a:gd name="connsiteX319" fmla="*/ 2032000 w 2138362"/>
                  <a:gd name="connsiteY319" fmla="*/ 973137 h 1110643"/>
                  <a:gd name="connsiteX320" fmla="*/ 2036762 w 2138362"/>
                  <a:gd name="connsiteY320" fmla="*/ 974725 h 1110643"/>
                  <a:gd name="connsiteX321" fmla="*/ 2051050 w 2138362"/>
                  <a:gd name="connsiteY321" fmla="*/ 985837 h 1110643"/>
                  <a:gd name="connsiteX322" fmla="*/ 2049462 w 2138362"/>
                  <a:gd name="connsiteY322" fmla="*/ 990600 h 1110643"/>
                  <a:gd name="connsiteX323" fmla="*/ 2046287 w 2138362"/>
                  <a:gd name="connsiteY323" fmla="*/ 995362 h 1110643"/>
                  <a:gd name="connsiteX324" fmla="*/ 2039937 w 2138362"/>
                  <a:gd name="connsiteY324" fmla="*/ 1006475 h 1110643"/>
                  <a:gd name="connsiteX325" fmla="*/ 2038350 w 2138362"/>
                  <a:gd name="connsiteY325" fmla="*/ 1014412 h 1110643"/>
                  <a:gd name="connsiteX326" fmla="*/ 2028825 w 2138362"/>
                  <a:gd name="connsiteY326" fmla="*/ 1020762 h 1110643"/>
                  <a:gd name="connsiteX327" fmla="*/ 2024062 w 2138362"/>
                  <a:gd name="connsiteY327" fmla="*/ 1025525 h 1110643"/>
                  <a:gd name="connsiteX328" fmla="*/ 2019300 w 2138362"/>
                  <a:gd name="connsiteY328" fmla="*/ 1028700 h 1110643"/>
                  <a:gd name="connsiteX329" fmla="*/ 2009775 w 2138362"/>
                  <a:gd name="connsiteY329" fmla="*/ 1039812 h 1110643"/>
                  <a:gd name="connsiteX330" fmla="*/ 2005012 w 2138362"/>
                  <a:gd name="connsiteY330" fmla="*/ 1041400 h 1110643"/>
                  <a:gd name="connsiteX331" fmla="*/ 1995487 w 2138362"/>
                  <a:gd name="connsiteY331" fmla="*/ 1050925 h 1110643"/>
                  <a:gd name="connsiteX332" fmla="*/ 1990725 w 2138362"/>
                  <a:gd name="connsiteY332" fmla="*/ 1054100 h 1110643"/>
                  <a:gd name="connsiteX333" fmla="*/ 1987550 w 2138362"/>
                  <a:gd name="connsiteY333" fmla="*/ 1058862 h 1110643"/>
                  <a:gd name="connsiteX334" fmla="*/ 1974850 w 2138362"/>
                  <a:gd name="connsiteY334" fmla="*/ 1069975 h 1110643"/>
                  <a:gd name="connsiteX335" fmla="*/ 1958975 w 2138362"/>
                  <a:gd name="connsiteY335" fmla="*/ 1082675 h 1110643"/>
                  <a:gd name="connsiteX336" fmla="*/ 1954212 w 2138362"/>
                  <a:gd name="connsiteY336" fmla="*/ 1087437 h 1110643"/>
                  <a:gd name="connsiteX337" fmla="*/ 1943100 w 2138362"/>
                  <a:gd name="connsiteY337" fmla="*/ 1092200 h 1110643"/>
                  <a:gd name="connsiteX338" fmla="*/ 1931987 w 2138362"/>
                  <a:gd name="connsiteY338" fmla="*/ 1098550 h 1110643"/>
                  <a:gd name="connsiteX339" fmla="*/ 1927225 w 2138362"/>
                  <a:gd name="connsiteY339" fmla="*/ 1101725 h 1110643"/>
                  <a:gd name="connsiteX340" fmla="*/ 1922462 w 2138362"/>
                  <a:gd name="connsiteY340" fmla="*/ 1103312 h 1110643"/>
                  <a:gd name="connsiteX341" fmla="*/ 1900237 w 2138362"/>
                  <a:gd name="connsiteY341" fmla="*/ 1106487 h 1110643"/>
                  <a:gd name="connsiteX342" fmla="*/ 1878012 w 2138362"/>
                  <a:gd name="connsiteY342" fmla="*/ 1108075 h 1110643"/>
                  <a:gd name="connsiteX343" fmla="*/ 1866900 w 2138362"/>
                  <a:gd name="connsiteY343" fmla="*/ 1104900 h 1110643"/>
                  <a:gd name="connsiteX344" fmla="*/ 1860550 w 2138362"/>
                  <a:gd name="connsiteY344" fmla="*/ 1103312 h 1110643"/>
                  <a:gd name="connsiteX345" fmla="*/ 1852612 w 2138362"/>
                  <a:gd name="connsiteY345" fmla="*/ 1100137 h 1110643"/>
                  <a:gd name="connsiteX346" fmla="*/ 1844675 w 2138362"/>
                  <a:gd name="connsiteY346" fmla="*/ 1098550 h 1110643"/>
                  <a:gd name="connsiteX347" fmla="*/ 1825625 w 2138362"/>
                  <a:gd name="connsiteY347" fmla="*/ 1093787 h 1110643"/>
                  <a:gd name="connsiteX348" fmla="*/ 1816100 w 2138362"/>
                  <a:gd name="connsiteY348" fmla="*/ 1090612 h 1110643"/>
                  <a:gd name="connsiteX349" fmla="*/ 1790700 w 2138362"/>
                  <a:gd name="connsiteY349" fmla="*/ 1089025 h 1110643"/>
                  <a:gd name="connsiteX350" fmla="*/ 1776412 w 2138362"/>
                  <a:gd name="connsiteY350" fmla="*/ 1087437 h 1110643"/>
                  <a:gd name="connsiteX351" fmla="*/ 1779587 w 2138362"/>
                  <a:gd name="connsiteY351" fmla="*/ 1074737 h 1110643"/>
                  <a:gd name="connsiteX352" fmla="*/ 1787525 w 2138362"/>
                  <a:gd name="connsiteY352" fmla="*/ 1060450 h 1110643"/>
                  <a:gd name="connsiteX353" fmla="*/ 1793875 w 2138362"/>
                  <a:gd name="connsiteY353" fmla="*/ 1049337 h 1110643"/>
                  <a:gd name="connsiteX354" fmla="*/ 1785937 w 2138362"/>
                  <a:gd name="connsiteY354" fmla="*/ 1020762 h 1110643"/>
                  <a:gd name="connsiteX355" fmla="*/ 1774825 w 2138362"/>
                  <a:gd name="connsiteY355" fmla="*/ 1009650 h 1110643"/>
                  <a:gd name="connsiteX356" fmla="*/ 1763712 w 2138362"/>
                  <a:gd name="connsiteY356" fmla="*/ 1001712 h 1110643"/>
                  <a:gd name="connsiteX357" fmla="*/ 1758950 w 2138362"/>
                  <a:gd name="connsiteY357" fmla="*/ 998537 h 1110643"/>
                  <a:gd name="connsiteX358" fmla="*/ 1754187 w 2138362"/>
                  <a:gd name="connsiteY358" fmla="*/ 993775 h 1110643"/>
                  <a:gd name="connsiteX359" fmla="*/ 1749425 w 2138362"/>
                  <a:gd name="connsiteY359" fmla="*/ 992187 h 1110643"/>
                  <a:gd name="connsiteX360" fmla="*/ 1731962 w 2138362"/>
                  <a:gd name="connsiteY360" fmla="*/ 987425 h 1110643"/>
                  <a:gd name="connsiteX361" fmla="*/ 1655762 w 2138362"/>
                  <a:gd name="connsiteY361" fmla="*/ 996950 h 1110643"/>
                  <a:gd name="connsiteX362" fmla="*/ 1651000 w 2138362"/>
                  <a:gd name="connsiteY362" fmla="*/ 1001712 h 1110643"/>
                  <a:gd name="connsiteX363" fmla="*/ 1644650 w 2138362"/>
                  <a:gd name="connsiteY363" fmla="*/ 1006475 h 1110643"/>
                  <a:gd name="connsiteX364" fmla="*/ 1643062 w 2138362"/>
                  <a:gd name="connsiteY364" fmla="*/ 1011237 h 1110643"/>
                  <a:gd name="connsiteX365" fmla="*/ 1638300 w 2138362"/>
                  <a:gd name="connsiteY365" fmla="*/ 1016000 h 1110643"/>
                  <a:gd name="connsiteX366" fmla="*/ 1633537 w 2138362"/>
                  <a:gd name="connsiteY366" fmla="*/ 1022350 h 1110643"/>
                  <a:gd name="connsiteX367" fmla="*/ 1631950 w 2138362"/>
                  <a:gd name="connsiteY367" fmla="*/ 1027112 h 1110643"/>
                  <a:gd name="connsiteX368" fmla="*/ 1628775 w 2138362"/>
                  <a:gd name="connsiteY368" fmla="*/ 1033462 h 1110643"/>
                  <a:gd name="connsiteX369" fmla="*/ 1624012 w 2138362"/>
                  <a:gd name="connsiteY369" fmla="*/ 1044575 h 1110643"/>
                  <a:gd name="connsiteX370" fmla="*/ 1620837 w 2138362"/>
                  <a:gd name="connsiteY370" fmla="*/ 1058862 h 1110643"/>
                  <a:gd name="connsiteX371" fmla="*/ 1617662 w 2138362"/>
                  <a:gd name="connsiteY371" fmla="*/ 1063625 h 1110643"/>
                  <a:gd name="connsiteX372" fmla="*/ 1595437 w 2138362"/>
                  <a:gd name="connsiteY372" fmla="*/ 1063625 h 1110643"/>
                  <a:gd name="connsiteX373" fmla="*/ 1560512 w 2138362"/>
                  <a:gd name="connsiteY373" fmla="*/ 1060450 h 1110643"/>
                  <a:gd name="connsiteX374" fmla="*/ 1550987 w 2138362"/>
                  <a:gd name="connsiteY374" fmla="*/ 1057275 h 1110643"/>
                  <a:gd name="connsiteX375" fmla="*/ 1527175 w 2138362"/>
                  <a:gd name="connsiteY375" fmla="*/ 1054100 h 1110643"/>
                  <a:gd name="connsiteX376" fmla="*/ 1490662 w 2138362"/>
                  <a:gd name="connsiteY376" fmla="*/ 1047750 h 1110643"/>
                  <a:gd name="connsiteX377" fmla="*/ 1481137 w 2138362"/>
                  <a:gd name="connsiteY377" fmla="*/ 1042987 h 1110643"/>
                  <a:gd name="connsiteX378" fmla="*/ 1457325 w 2138362"/>
                  <a:gd name="connsiteY378" fmla="*/ 1038225 h 1110643"/>
                  <a:gd name="connsiteX379" fmla="*/ 1435100 w 2138362"/>
                  <a:gd name="connsiteY379" fmla="*/ 1033462 h 1110643"/>
                  <a:gd name="connsiteX380" fmla="*/ 1411287 w 2138362"/>
                  <a:gd name="connsiteY380" fmla="*/ 1028700 h 1110643"/>
                  <a:gd name="connsiteX381" fmla="*/ 1400175 w 2138362"/>
                  <a:gd name="connsiteY381" fmla="*/ 1023937 h 1110643"/>
                  <a:gd name="connsiteX382" fmla="*/ 1392237 w 2138362"/>
                  <a:gd name="connsiteY382" fmla="*/ 1022350 h 1110643"/>
                  <a:gd name="connsiteX383" fmla="*/ 1377950 w 2138362"/>
                  <a:gd name="connsiteY383" fmla="*/ 1014412 h 1110643"/>
                  <a:gd name="connsiteX384" fmla="*/ 1368425 w 2138362"/>
                  <a:gd name="connsiteY384" fmla="*/ 1008062 h 1110643"/>
                  <a:gd name="connsiteX385" fmla="*/ 1352550 w 2138362"/>
                  <a:gd name="connsiteY385" fmla="*/ 993775 h 1110643"/>
                  <a:gd name="connsiteX386" fmla="*/ 1347787 w 2138362"/>
                  <a:gd name="connsiteY386" fmla="*/ 989012 h 1110643"/>
                  <a:gd name="connsiteX387" fmla="*/ 1343025 w 2138362"/>
                  <a:gd name="connsiteY387" fmla="*/ 984250 h 1110643"/>
                  <a:gd name="connsiteX388" fmla="*/ 1341437 w 2138362"/>
                  <a:gd name="connsiteY388" fmla="*/ 977900 h 1110643"/>
                  <a:gd name="connsiteX389" fmla="*/ 1339850 w 2138362"/>
                  <a:gd name="connsiteY389" fmla="*/ 954087 h 1110643"/>
                  <a:gd name="connsiteX390" fmla="*/ 1349375 w 2138362"/>
                  <a:gd name="connsiteY390" fmla="*/ 950912 h 1110643"/>
                  <a:gd name="connsiteX391" fmla="*/ 1366837 w 2138362"/>
                  <a:gd name="connsiteY391" fmla="*/ 952500 h 1110643"/>
                  <a:gd name="connsiteX392" fmla="*/ 1370012 w 2138362"/>
                  <a:gd name="connsiteY392" fmla="*/ 957262 h 1110643"/>
                  <a:gd name="connsiteX393" fmla="*/ 1381125 w 2138362"/>
                  <a:gd name="connsiteY393" fmla="*/ 962025 h 1110643"/>
                  <a:gd name="connsiteX394" fmla="*/ 1392237 w 2138362"/>
                  <a:gd name="connsiteY394" fmla="*/ 958850 h 1110643"/>
                  <a:gd name="connsiteX395" fmla="*/ 1401762 w 2138362"/>
                  <a:gd name="connsiteY395" fmla="*/ 947737 h 1110643"/>
                  <a:gd name="connsiteX396" fmla="*/ 1406525 w 2138362"/>
                  <a:gd name="connsiteY396" fmla="*/ 942975 h 1110643"/>
                  <a:gd name="connsiteX397" fmla="*/ 1409700 w 2138362"/>
                  <a:gd name="connsiteY397" fmla="*/ 938212 h 1110643"/>
                  <a:gd name="connsiteX398" fmla="*/ 1414462 w 2138362"/>
                  <a:gd name="connsiteY398" fmla="*/ 931862 h 1110643"/>
                  <a:gd name="connsiteX399" fmla="*/ 1409700 w 2138362"/>
                  <a:gd name="connsiteY399" fmla="*/ 904875 h 1110643"/>
                  <a:gd name="connsiteX400" fmla="*/ 1408112 w 2138362"/>
                  <a:gd name="connsiteY400" fmla="*/ 900112 h 1110643"/>
                  <a:gd name="connsiteX401" fmla="*/ 1404937 w 2138362"/>
                  <a:gd name="connsiteY401" fmla="*/ 893762 h 1110643"/>
                  <a:gd name="connsiteX402" fmla="*/ 1400175 w 2138362"/>
                  <a:gd name="connsiteY402" fmla="*/ 879475 h 1110643"/>
                  <a:gd name="connsiteX403" fmla="*/ 1398587 w 2138362"/>
                  <a:gd name="connsiteY403" fmla="*/ 855662 h 1110643"/>
                  <a:gd name="connsiteX404" fmla="*/ 1393825 w 2138362"/>
                  <a:gd name="connsiteY404" fmla="*/ 852487 h 1110643"/>
                  <a:gd name="connsiteX405" fmla="*/ 1398587 w 2138362"/>
                  <a:gd name="connsiteY405" fmla="*/ 847725 h 1110643"/>
                  <a:gd name="connsiteX406" fmla="*/ 1406525 w 2138362"/>
                  <a:gd name="connsiteY406" fmla="*/ 838200 h 1110643"/>
                  <a:gd name="connsiteX407" fmla="*/ 1409700 w 2138362"/>
                  <a:gd name="connsiteY407" fmla="*/ 828675 h 1110643"/>
                  <a:gd name="connsiteX408" fmla="*/ 1419225 w 2138362"/>
                  <a:gd name="connsiteY408" fmla="*/ 819150 h 1110643"/>
                  <a:gd name="connsiteX409" fmla="*/ 1423987 w 2138362"/>
                  <a:gd name="connsiteY409" fmla="*/ 820737 h 1110643"/>
                  <a:gd name="connsiteX410" fmla="*/ 1425575 w 2138362"/>
                  <a:gd name="connsiteY410" fmla="*/ 830262 h 1110643"/>
                  <a:gd name="connsiteX411" fmla="*/ 1428750 w 2138362"/>
                  <a:gd name="connsiteY411" fmla="*/ 838200 h 1110643"/>
                  <a:gd name="connsiteX412" fmla="*/ 1430337 w 2138362"/>
                  <a:gd name="connsiteY412" fmla="*/ 846137 h 1110643"/>
                  <a:gd name="connsiteX413" fmla="*/ 1435100 w 2138362"/>
                  <a:gd name="connsiteY413" fmla="*/ 850900 h 1110643"/>
                  <a:gd name="connsiteX414" fmla="*/ 1444625 w 2138362"/>
                  <a:gd name="connsiteY414" fmla="*/ 862012 h 1110643"/>
                  <a:gd name="connsiteX415" fmla="*/ 1449387 w 2138362"/>
                  <a:gd name="connsiteY415" fmla="*/ 863600 h 1110643"/>
                  <a:gd name="connsiteX416" fmla="*/ 1455737 w 2138362"/>
                  <a:gd name="connsiteY416" fmla="*/ 866775 h 1110643"/>
                  <a:gd name="connsiteX417" fmla="*/ 1460500 w 2138362"/>
                  <a:gd name="connsiteY417" fmla="*/ 868362 h 1110643"/>
                  <a:gd name="connsiteX418" fmla="*/ 1466850 w 2138362"/>
                  <a:gd name="connsiteY418" fmla="*/ 871537 h 1110643"/>
                  <a:gd name="connsiteX419" fmla="*/ 1474787 w 2138362"/>
                  <a:gd name="connsiteY419" fmla="*/ 873125 h 1110643"/>
                  <a:gd name="connsiteX420" fmla="*/ 1492250 w 2138362"/>
                  <a:gd name="connsiteY420" fmla="*/ 877887 h 1110643"/>
                  <a:gd name="connsiteX421" fmla="*/ 1506537 w 2138362"/>
                  <a:gd name="connsiteY421" fmla="*/ 881062 h 1110643"/>
                  <a:gd name="connsiteX422" fmla="*/ 1546225 w 2138362"/>
                  <a:gd name="connsiteY422" fmla="*/ 884237 h 1110643"/>
                  <a:gd name="connsiteX423" fmla="*/ 1555750 w 2138362"/>
                  <a:gd name="connsiteY423" fmla="*/ 887412 h 1110643"/>
                  <a:gd name="connsiteX424" fmla="*/ 1562100 w 2138362"/>
                  <a:gd name="connsiteY424" fmla="*/ 889000 h 1110643"/>
                  <a:gd name="connsiteX425" fmla="*/ 1566862 w 2138362"/>
                  <a:gd name="connsiteY425" fmla="*/ 892175 h 1110643"/>
                  <a:gd name="connsiteX426" fmla="*/ 1571625 w 2138362"/>
                  <a:gd name="connsiteY426" fmla="*/ 893762 h 1110643"/>
                  <a:gd name="connsiteX427" fmla="*/ 1576387 w 2138362"/>
                  <a:gd name="connsiteY427" fmla="*/ 896937 h 1110643"/>
                  <a:gd name="connsiteX428" fmla="*/ 1585912 w 2138362"/>
                  <a:gd name="connsiteY428" fmla="*/ 900112 h 1110643"/>
                  <a:gd name="connsiteX429" fmla="*/ 1652587 w 2138362"/>
                  <a:gd name="connsiteY429" fmla="*/ 893762 h 1110643"/>
                  <a:gd name="connsiteX430" fmla="*/ 1662112 w 2138362"/>
                  <a:gd name="connsiteY430" fmla="*/ 884237 h 1110643"/>
                  <a:gd name="connsiteX431" fmla="*/ 1665287 w 2138362"/>
                  <a:gd name="connsiteY431" fmla="*/ 879475 h 1110643"/>
                  <a:gd name="connsiteX432" fmla="*/ 1671637 w 2138362"/>
                  <a:gd name="connsiteY432" fmla="*/ 877887 h 1110643"/>
                  <a:gd name="connsiteX433" fmla="*/ 1673225 w 2138362"/>
                  <a:gd name="connsiteY433" fmla="*/ 871537 h 1110643"/>
                  <a:gd name="connsiteX434" fmla="*/ 1677987 w 2138362"/>
                  <a:gd name="connsiteY434" fmla="*/ 866775 h 1110643"/>
                  <a:gd name="connsiteX435" fmla="*/ 1681162 w 2138362"/>
                  <a:gd name="connsiteY435" fmla="*/ 862012 h 1110643"/>
                  <a:gd name="connsiteX436" fmla="*/ 1687512 w 2138362"/>
                  <a:gd name="connsiteY436" fmla="*/ 855662 h 1110643"/>
                  <a:gd name="connsiteX437" fmla="*/ 1695450 w 2138362"/>
                  <a:gd name="connsiteY437" fmla="*/ 844550 h 1110643"/>
                  <a:gd name="connsiteX438" fmla="*/ 1697037 w 2138362"/>
                  <a:gd name="connsiteY438" fmla="*/ 839787 h 1110643"/>
                  <a:gd name="connsiteX439" fmla="*/ 1701800 w 2138362"/>
                  <a:gd name="connsiteY439" fmla="*/ 830262 h 1110643"/>
                  <a:gd name="connsiteX440" fmla="*/ 1703387 w 2138362"/>
                  <a:gd name="connsiteY440" fmla="*/ 768350 h 1110643"/>
                  <a:gd name="connsiteX441" fmla="*/ 1706562 w 2138362"/>
                  <a:gd name="connsiteY441" fmla="*/ 750887 h 1110643"/>
                  <a:gd name="connsiteX442" fmla="*/ 1708150 w 2138362"/>
                  <a:gd name="connsiteY442" fmla="*/ 733425 h 1110643"/>
                  <a:gd name="connsiteX443" fmla="*/ 1709737 w 2138362"/>
                  <a:gd name="connsiteY443" fmla="*/ 720725 h 1110643"/>
                  <a:gd name="connsiteX444" fmla="*/ 1714500 w 2138362"/>
                  <a:gd name="connsiteY444" fmla="*/ 714375 h 1110643"/>
                  <a:gd name="connsiteX445" fmla="*/ 1728787 w 2138362"/>
                  <a:gd name="connsiteY445" fmla="*/ 703262 h 1110643"/>
                  <a:gd name="connsiteX446" fmla="*/ 1739900 w 2138362"/>
                  <a:gd name="connsiteY446" fmla="*/ 692150 h 1110643"/>
                  <a:gd name="connsiteX447" fmla="*/ 1744662 w 2138362"/>
                  <a:gd name="connsiteY447" fmla="*/ 687387 h 1110643"/>
                  <a:gd name="connsiteX448" fmla="*/ 1754187 w 2138362"/>
                  <a:gd name="connsiteY448" fmla="*/ 681037 h 1110643"/>
                  <a:gd name="connsiteX449" fmla="*/ 1771650 w 2138362"/>
                  <a:gd name="connsiteY449" fmla="*/ 669925 h 1110643"/>
                  <a:gd name="connsiteX450" fmla="*/ 1787525 w 2138362"/>
                  <a:gd name="connsiteY450" fmla="*/ 657225 h 1110643"/>
                  <a:gd name="connsiteX451" fmla="*/ 1792287 w 2138362"/>
                  <a:gd name="connsiteY451" fmla="*/ 654050 h 1110643"/>
                  <a:gd name="connsiteX452" fmla="*/ 1793875 w 2138362"/>
                  <a:gd name="connsiteY452" fmla="*/ 649287 h 1110643"/>
                  <a:gd name="connsiteX453" fmla="*/ 1798637 w 2138362"/>
                  <a:gd name="connsiteY453" fmla="*/ 647700 h 1110643"/>
                  <a:gd name="connsiteX454" fmla="*/ 1803400 w 2138362"/>
                  <a:gd name="connsiteY454" fmla="*/ 644525 h 1110643"/>
                  <a:gd name="connsiteX455" fmla="*/ 1809750 w 2138362"/>
                  <a:gd name="connsiteY455" fmla="*/ 638175 h 1110643"/>
                  <a:gd name="connsiteX456" fmla="*/ 1817687 w 2138362"/>
                  <a:gd name="connsiteY456" fmla="*/ 631825 h 1110643"/>
                  <a:gd name="connsiteX457" fmla="*/ 1828800 w 2138362"/>
                  <a:gd name="connsiteY457" fmla="*/ 622300 h 1110643"/>
                  <a:gd name="connsiteX458" fmla="*/ 1831975 w 2138362"/>
                  <a:gd name="connsiteY458" fmla="*/ 615950 h 1110643"/>
                  <a:gd name="connsiteX459" fmla="*/ 1841500 w 2138362"/>
                  <a:gd name="connsiteY459" fmla="*/ 609600 h 1110643"/>
                  <a:gd name="connsiteX460" fmla="*/ 1847850 w 2138362"/>
                  <a:gd name="connsiteY460" fmla="*/ 603250 h 1110643"/>
                  <a:gd name="connsiteX461" fmla="*/ 1849437 w 2138362"/>
                  <a:gd name="connsiteY461" fmla="*/ 598487 h 1110643"/>
                  <a:gd name="connsiteX462" fmla="*/ 1857375 w 2138362"/>
                  <a:gd name="connsiteY462" fmla="*/ 590550 h 1110643"/>
                  <a:gd name="connsiteX463" fmla="*/ 1865312 w 2138362"/>
                  <a:gd name="connsiteY463" fmla="*/ 579437 h 1110643"/>
                  <a:gd name="connsiteX464" fmla="*/ 1871662 w 2138362"/>
                  <a:gd name="connsiteY464" fmla="*/ 569912 h 1110643"/>
                  <a:gd name="connsiteX465" fmla="*/ 1876425 w 2138362"/>
                  <a:gd name="connsiteY465" fmla="*/ 560387 h 1110643"/>
                  <a:gd name="connsiteX466" fmla="*/ 1878012 w 2138362"/>
                  <a:gd name="connsiteY466" fmla="*/ 555625 h 1110643"/>
                  <a:gd name="connsiteX467" fmla="*/ 1881187 w 2138362"/>
                  <a:gd name="connsiteY467" fmla="*/ 550862 h 1110643"/>
                  <a:gd name="connsiteX468" fmla="*/ 1882775 w 2138362"/>
                  <a:gd name="connsiteY468" fmla="*/ 546100 h 1110643"/>
                  <a:gd name="connsiteX469" fmla="*/ 1885950 w 2138362"/>
                  <a:gd name="connsiteY469" fmla="*/ 539750 h 1110643"/>
                  <a:gd name="connsiteX470" fmla="*/ 1882775 w 2138362"/>
                  <a:gd name="connsiteY470" fmla="*/ 506412 h 1110643"/>
                  <a:gd name="connsiteX471" fmla="*/ 1879600 w 2138362"/>
                  <a:gd name="connsiteY471" fmla="*/ 500062 h 1110643"/>
                  <a:gd name="connsiteX472" fmla="*/ 1874837 w 2138362"/>
                  <a:gd name="connsiteY472" fmla="*/ 488950 h 1110643"/>
                  <a:gd name="connsiteX473" fmla="*/ 1870075 w 2138362"/>
                  <a:gd name="connsiteY473" fmla="*/ 487362 h 1110643"/>
                  <a:gd name="connsiteX474" fmla="*/ 1863725 w 2138362"/>
                  <a:gd name="connsiteY474" fmla="*/ 477837 h 1110643"/>
                  <a:gd name="connsiteX475" fmla="*/ 1855787 w 2138362"/>
                  <a:gd name="connsiteY475" fmla="*/ 476250 h 1110643"/>
                  <a:gd name="connsiteX476" fmla="*/ 1849437 w 2138362"/>
                  <a:gd name="connsiteY476" fmla="*/ 473075 h 1110643"/>
                  <a:gd name="connsiteX477" fmla="*/ 1844675 w 2138362"/>
                  <a:gd name="connsiteY477" fmla="*/ 471487 h 1110643"/>
                  <a:gd name="connsiteX478" fmla="*/ 1841500 w 2138362"/>
                  <a:gd name="connsiteY478" fmla="*/ 466725 h 1110643"/>
                  <a:gd name="connsiteX479" fmla="*/ 1828800 w 2138362"/>
                  <a:gd name="connsiteY479" fmla="*/ 461962 h 1110643"/>
                  <a:gd name="connsiteX480" fmla="*/ 1819275 w 2138362"/>
                  <a:gd name="connsiteY480" fmla="*/ 457200 h 1110643"/>
                  <a:gd name="connsiteX481" fmla="*/ 1808162 w 2138362"/>
                  <a:gd name="connsiteY481" fmla="*/ 452437 h 1110643"/>
                  <a:gd name="connsiteX482" fmla="*/ 1795462 w 2138362"/>
                  <a:gd name="connsiteY482" fmla="*/ 447675 h 1110643"/>
                  <a:gd name="connsiteX483" fmla="*/ 1749425 w 2138362"/>
                  <a:gd name="connsiteY483" fmla="*/ 439737 h 1110643"/>
                  <a:gd name="connsiteX484" fmla="*/ 1728787 w 2138362"/>
                  <a:gd name="connsiteY484" fmla="*/ 434975 h 1110643"/>
                  <a:gd name="connsiteX485" fmla="*/ 1673225 w 2138362"/>
                  <a:gd name="connsiteY485" fmla="*/ 434975 h 1110643"/>
                  <a:gd name="connsiteX486" fmla="*/ 1571625 w 2138362"/>
                  <a:gd name="connsiteY486" fmla="*/ 433387 h 1110643"/>
                  <a:gd name="connsiteX487" fmla="*/ 1558925 w 2138362"/>
                  <a:gd name="connsiteY487" fmla="*/ 430212 h 1110643"/>
                  <a:gd name="connsiteX488" fmla="*/ 1524000 w 2138362"/>
                  <a:gd name="connsiteY488" fmla="*/ 434975 h 1110643"/>
                  <a:gd name="connsiteX489" fmla="*/ 1501775 w 2138362"/>
                  <a:gd name="connsiteY489" fmla="*/ 439737 h 1110643"/>
                  <a:gd name="connsiteX490" fmla="*/ 1490662 w 2138362"/>
                  <a:gd name="connsiteY490" fmla="*/ 442912 h 1110643"/>
                  <a:gd name="connsiteX491" fmla="*/ 1470025 w 2138362"/>
                  <a:gd name="connsiteY491" fmla="*/ 449262 h 1110643"/>
                  <a:gd name="connsiteX492" fmla="*/ 1438275 w 2138362"/>
                  <a:gd name="connsiteY492" fmla="*/ 455612 h 1110643"/>
                  <a:gd name="connsiteX493" fmla="*/ 1433512 w 2138362"/>
                  <a:gd name="connsiteY493" fmla="*/ 457200 h 1110643"/>
                  <a:gd name="connsiteX494" fmla="*/ 1425575 w 2138362"/>
                  <a:gd name="connsiteY494" fmla="*/ 460375 h 1110643"/>
                  <a:gd name="connsiteX495" fmla="*/ 1419225 w 2138362"/>
                  <a:gd name="connsiteY495" fmla="*/ 461962 h 1110643"/>
                  <a:gd name="connsiteX496" fmla="*/ 1408112 w 2138362"/>
                  <a:gd name="connsiteY496" fmla="*/ 465137 h 1110643"/>
                  <a:gd name="connsiteX497" fmla="*/ 1403350 w 2138362"/>
                  <a:gd name="connsiteY497" fmla="*/ 466725 h 1110643"/>
                  <a:gd name="connsiteX498" fmla="*/ 1393825 w 2138362"/>
                  <a:gd name="connsiteY498" fmla="*/ 468312 h 1110643"/>
                  <a:gd name="connsiteX499" fmla="*/ 1382712 w 2138362"/>
                  <a:gd name="connsiteY499" fmla="*/ 476250 h 1110643"/>
                  <a:gd name="connsiteX500" fmla="*/ 1379537 w 2138362"/>
                  <a:gd name="connsiteY500" fmla="*/ 481012 h 1110643"/>
                  <a:gd name="connsiteX501" fmla="*/ 1373187 w 2138362"/>
                  <a:gd name="connsiteY501" fmla="*/ 484187 h 1110643"/>
                  <a:gd name="connsiteX502" fmla="*/ 1368425 w 2138362"/>
                  <a:gd name="connsiteY502" fmla="*/ 487362 h 1110643"/>
                  <a:gd name="connsiteX503" fmla="*/ 1366837 w 2138362"/>
                  <a:gd name="connsiteY503" fmla="*/ 492125 h 1110643"/>
                  <a:gd name="connsiteX504" fmla="*/ 1362075 w 2138362"/>
                  <a:gd name="connsiteY504" fmla="*/ 493712 h 1110643"/>
                  <a:gd name="connsiteX505" fmla="*/ 1357312 w 2138362"/>
                  <a:gd name="connsiteY505" fmla="*/ 496887 h 1110643"/>
                  <a:gd name="connsiteX506" fmla="*/ 1352550 w 2138362"/>
                  <a:gd name="connsiteY506" fmla="*/ 498475 h 1110643"/>
                  <a:gd name="connsiteX507" fmla="*/ 1343025 w 2138362"/>
                  <a:gd name="connsiteY507" fmla="*/ 506412 h 1110643"/>
                  <a:gd name="connsiteX508" fmla="*/ 1338262 w 2138362"/>
                  <a:gd name="connsiteY508" fmla="*/ 508000 h 1110643"/>
                  <a:gd name="connsiteX509" fmla="*/ 1330325 w 2138362"/>
                  <a:gd name="connsiteY509" fmla="*/ 515937 h 1110643"/>
                  <a:gd name="connsiteX510" fmla="*/ 1325562 w 2138362"/>
                  <a:gd name="connsiteY510" fmla="*/ 519112 h 1110643"/>
                  <a:gd name="connsiteX511" fmla="*/ 1316037 w 2138362"/>
                  <a:gd name="connsiteY511" fmla="*/ 527050 h 1110643"/>
                  <a:gd name="connsiteX512" fmla="*/ 1311275 w 2138362"/>
                  <a:gd name="connsiteY512" fmla="*/ 530225 h 1110643"/>
                  <a:gd name="connsiteX513" fmla="*/ 1295400 w 2138362"/>
                  <a:gd name="connsiteY513" fmla="*/ 544512 h 1110643"/>
                  <a:gd name="connsiteX514" fmla="*/ 1293812 w 2138362"/>
                  <a:gd name="connsiteY514" fmla="*/ 549275 h 1110643"/>
                  <a:gd name="connsiteX515" fmla="*/ 1284287 w 2138362"/>
                  <a:gd name="connsiteY515" fmla="*/ 557212 h 1110643"/>
                  <a:gd name="connsiteX516" fmla="*/ 1282700 w 2138362"/>
                  <a:gd name="connsiteY516" fmla="*/ 563562 h 1110643"/>
                  <a:gd name="connsiteX517" fmla="*/ 1290637 w 2138362"/>
                  <a:gd name="connsiteY517" fmla="*/ 569912 h 1110643"/>
                  <a:gd name="connsiteX518" fmla="*/ 1301750 w 2138362"/>
                  <a:gd name="connsiteY518" fmla="*/ 576262 h 1110643"/>
                  <a:gd name="connsiteX519" fmla="*/ 1317625 w 2138362"/>
                  <a:gd name="connsiteY519" fmla="*/ 581025 h 1110643"/>
                  <a:gd name="connsiteX520" fmla="*/ 1319212 w 2138362"/>
                  <a:gd name="connsiteY520" fmla="*/ 585787 h 1110643"/>
                  <a:gd name="connsiteX521" fmla="*/ 1322387 w 2138362"/>
                  <a:gd name="connsiteY521" fmla="*/ 590550 h 1110643"/>
                  <a:gd name="connsiteX522" fmla="*/ 1327150 w 2138362"/>
                  <a:gd name="connsiteY522" fmla="*/ 604837 h 1110643"/>
                  <a:gd name="connsiteX523" fmla="*/ 1328737 w 2138362"/>
                  <a:gd name="connsiteY523" fmla="*/ 609600 h 1110643"/>
                  <a:gd name="connsiteX524" fmla="*/ 1325562 w 2138362"/>
                  <a:gd name="connsiteY524" fmla="*/ 620712 h 1110643"/>
                  <a:gd name="connsiteX525" fmla="*/ 1320800 w 2138362"/>
                  <a:gd name="connsiteY525" fmla="*/ 623887 h 1110643"/>
                  <a:gd name="connsiteX526" fmla="*/ 1314450 w 2138362"/>
                  <a:gd name="connsiteY526" fmla="*/ 627062 h 1110643"/>
                  <a:gd name="connsiteX527" fmla="*/ 1309687 w 2138362"/>
                  <a:gd name="connsiteY527" fmla="*/ 628650 h 1110643"/>
                  <a:gd name="connsiteX528" fmla="*/ 1300162 w 2138362"/>
                  <a:gd name="connsiteY528" fmla="*/ 633412 h 1110643"/>
                  <a:gd name="connsiteX529" fmla="*/ 1289050 w 2138362"/>
                  <a:gd name="connsiteY529" fmla="*/ 642937 h 1110643"/>
                  <a:gd name="connsiteX530" fmla="*/ 1279525 w 2138362"/>
                  <a:gd name="connsiteY530" fmla="*/ 647700 h 1110643"/>
                  <a:gd name="connsiteX531" fmla="*/ 1273175 w 2138362"/>
                  <a:gd name="connsiteY531" fmla="*/ 652462 h 1110643"/>
                  <a:gd name="connsiteX532" fmla="*/ 1268412 w 2138362"/>
                  <a:gd name="connsiteY532" fmla="*/ 657225 h 1110643"/>
                  <a:gd name="connsiteX533" fmla="*/ 1263650 w 2138362"/>
                  <a:gd name="connsiteY533" fmla="*/ 658812 h 1110643"/>
                  <a:gd name="connsiteX534" fmla="*/ 1258887 w 2138362"/>
                  <a:gd name="connsiteY534" fmla="*/ 663575 h 1110643"/>
                  <a:gd name="connsiteX535" fmla="*/ 1249362 w 2138362"/>
                  <a:gd name="connsiteY535" fmla="*/ 679450 h 1110643"/>
                  <a:gd name="connsiteX536" fmla="*/ 1250950 w 2138362"/>
                  <a:gd name="connsiteY536" fmla="*/ 688975 h 1110643"/>
                  <a:gd name="connsiteX537" fmla="*/ 1254125 w 2138362"/>
                  <a:gd name="connsiteY537" fmla="*/ 700087 h 1110643"/>
                  <a:gd name="connsiteX538" fmla="*/ 1257300 w 2138362"/>
                  <a:gd name="connsiteY538" fmla="*/ 708025 h 1110643"/>
                  <a:gd name="connsiteX539" fmla="*/ 1262062 w 2138362"/>
                  <a:gd name="connsiteY539" fmla="*/ 717550 h 1110643"/>
                  <a:gd name="connsiteX540" fmla="*/ 1263650 w 2138362"/>
                  <a:gd name="connsiteY540" fmla="*/ 723900 h 1110643"/>
                  <a:gd name="connsiteX541" fmla="*/ 1266825 w 2138362"/>
                  <a:gd name="connsiteY541" fmla="*/ 731837 h 1110643"/>
                  <a:gd name="connsiteX542" fmla="*/ 1271587 w 2138362"/>
                  <a:gd name="connsiteY542" fmla="*/ 742950 h 1110643"/>
                  <a:gd name="connsiteX543" fmla="*/ 1276350 w 2138362"/>
                  <a:gd name="connsiteY543" fmla="*/ 762000 h 1110643"/>
                  <a:gd name="connsiteX544" fmla="*/ 1282700 w 2138362"/>
                  <a:gd name="connsiteY544" fmla="*/ 788987 h 1110643"/>
                  <a:gd name="connsiteX545" fmla="*/ 1287462 w 2138362"/>
                  <a:gd name="connsiteY545" fmla="*/ 804862 h 1110643"/>
                  <a:gd name="connsiteX546" fmla="*/ 1289050 w 2138362"/>
                  <a:gd name="connsiteY546" fmla="*/ 817562 h 1110643"/>
                  <a:gd name="connsiteX547" fmla="*/ 1292225 w 2138362"/>
                  <a:gd name="connsiteY547" fmla="*/ 822325 h 1110643"/>
                  <a:gd name="connsiteX548" fmla="*/ 1295400 w 2138362"/>
                  <a:gd name="connsiteY548" fmla="*/ 835025 h 1110643"/>
                  <a:gd name="connsiteX549" fmla="*/ 1298575 w 2138362"/>
                  <a:gd name="connsiteY549" fmla="*/ 841375 h 1110643"/>
                  <a:gd name="connsiteX550" fmla="*/ 1300162 w 2138362"/>
                  <a:gd name="connsiteY550" fmla="*/ 846137 h 1110643"/>
                  <a:gd name="connsiteX551" fmla="*/ 1303337 w 2138362"/>
                  <a:gd name="connsiteY551" fmla="*/ 857250 h 1110643"/>
                  <a:gd name="connsiteX552" fmla="*/ 1308100 w 2138362"/>
                  <a:gd name="connsiteY552" fmla="*/ 946150 h 1110643"/>
                  <a:gd name="connsiteX553" fmla="*/ 1304925 w 2138362"/>
                  <a:gd name="connsiteY553" fmla="*/ 938212 h 1110643"/>
                  <a:gd name="connsiteX554" fmla="*/ 1300162 w 2138362"/>
                  <a:gd name="connsiteY554" fmla="*/ 928687 h 1110643"/>
                  <a:gd name="connsiteX555" fmla="*/ 1292225 w 2138362"/>
                  <a:gd name="connsiteY555" fmla="*/ 922337 h 1110643"/>
                  <a:gd name="connsiteX556" fmla="*/ 1285875 w 2138362"/>
                  <a:gd name="connsiteY556" fmla="*/ 909637 h 1110643"/>
                  <a:gd name="connsiteX557" fmla="*/ 1279525 w 2138362"/>
                  <a:gd name="connsiteY557" fmla="*/ 903287 h 1110643"/>
                  <a:gd name="connsiteX558" fmla="*/ 1258887 w 2138362"/>
                  <a:gd name="connsiteY558" fmla="*/ 882650 h 1110643"/>
                  <a:gd name="connsiteX559" fmla="*/ 1249045 w 2138362"/>
                  <a:gd name="connsiteY559" fmla="*/ 876300 h 1110643"/>
                  <a:gd name="connsiteX560" fmla="*/ 1246187 w 2138362"/>
                  <a:gd name="connsiteY560" fmla="*/ 865187 h 1110643"/>
                  <a:gd name="connsiteX561" fmla="*/ 1236662 w 2138362"/>
                  <a:gd name="connsiteY561" fmla="*/ 860425 h 1110643"/>
                  <a:gd name="connsiteX562" fmla="*/ 1231582 w 2138362"/>
                  <a:gd name="connsiteY562" fmla="*/ 858520 h 1110643"/>
                  <a:gd name="connsiteX563" fmla="*/ 1226185 w 2138362"/>
                  <a:gd name="connsiteY563" fmla="*/ 862012 h 1110643"/>
                  <a:gd name="connsiteX564" fmla="*/ 1212850 w 2138362"/>
                  <a:gd name="connsiteY564" fmla="*/ 847725 h 1110643"/>
                  <a:gd name="connsiteX565" fmla="*/ 1198562 w 2138362"/>
                  <a:gd name="connsiteY565" fmla="*/ 842962 h 1110643"/>
                  <a:gd name="connsiteX566" fmla="*/ 1187450 w 2138362"/>
                  <a:gd name="connsiteY566" fmla="*/ 835025 h 1110643"/>
                  <a:gd name="connsiteX567" fmla="*/ 1171575 w 2138362"/>
                  <a:gd name="connsiteY567" fmla="*/ 825500 h 1110643"/>
                  <a:gd name="connsiteX568" fmla="*/ 1157287 w 2138362"/>
                  <a:gd name="connsiteY568" fmla="*/ 817562 h 1110643"/>
                  <a:gd name="connsiteX569" fmla="*/ 1146175 w 2138362"/>
                  <a:gd name="connsiteY569" fmla="*/ 809625 h 1110643"/>
                  <a:gd name="connsiteX570" fmla="*/ 1141412 w 2138362"/>
                  <a:gd name="connsiteY570" fmla="*/ 804862 h 1110643"/>
                  <a:gd name="connsiteX571" fmla="*/ 1135062 w 2138362"/>
                  <a:gd name="connsiteY571" fmla="*/ 801687 h 1110643"/>
                  <a:gd name="connsiteX572" fmla="*/ 1125537 w 2138362"/>
                  <a:gd name="connsiteY572" fmla="*/ 795337 h 1110643"/>
                  <a:gd name="connsiteX573" fmla="*/ 1123950 w 2138362"/>
                  <a:gd name="connsiteY573" fmla="*/ 790575 h 1110643"/>
                  <a:gd name="connsiteX574" fmla="*/ 1128712 w 2138362"/>
                  <a:gd name="connsiteY574" fmla="*/ 788987 h 1110643"/>
                  <a:gd name="connsiteX575" fmla="*/ 1144587 w 2138362"/>
                  <a:gd name="connsiteY575" fmla="*/ 785812 h 1110643"/>
                  <a:gd name="connsiteX576" fmla="*/ 1144587 w 2138362"/>
                  <a:gd name="connsiteY576" fmla="*/ 768350 h 1110643"/>
                  <a:gd name="connsiteX577" fmla="*/ 1139825 w 2138362"/>
                  <a:gd name="connsiteY577" fmla="*/ 754062 h 1110643"/>
                  <a:gd name="connsiteX578" fmla="*/ 1135062 w 2138362"/>
                  <a:gd name="connsiteY578" fmla="*/ 749300 h 1110643"/>
                  <a:gd name="connsiteX579" fmla="*/ 1133475 w 2138362"/>
                  <a:gd name="connsiteY579" fmla="*/ 744537 h 1110643"/>
                  <a:gd name="connsiteX580" fmla="*/ 1128712 w 2138362"/>
                  <a:gd name="connsiteY580" fmla="*/ 741362 h 1110643"/>
                  <a:gd name="connsiteX581" fmla="*/ 1119187 w 2138362"/>
                  <a:gd name="connsiteY581" fmla="*/ 735012 h 1110643"/>
                  <a:gd name="connsiteX582" fmla="*/ 1104900 w 2138362"/>
                  <a:gd name="connsiteY582" fmla="*/ 723900 h 1110643"/>
                  <a:gd name="connsiteX583" fmla="*/ 1100137 w 2138362"/>
                  <a:gd name="connsiteY583" fmla="*/ 720725 h 1110643"/>
                  <a:gd name="connsiteX584" fmla="*/ 1095375 w 2138362"/>
                  <a:gd name="connsiteY584" fmla="*/ 719137 h 1110643"/>
                  <a:gd name="connsiteX585" fmla="*/ 1077912 w 2138362"/>
                  <a:gd name="connsiteY585" fmla="*/ 714375 h 1110643"/>
                  <a:gd name="connsiteX586" fmla="*/ 1069975 w 2138362"/>
                  <a:gd name="connsiteY586" fmla="*/ 704850 h 1110643"/>
                  <a:gd name="connsiteX587" fmla="*/ 1062037 w 2138362"/>
                  <a:gd name="connsiteY587" fmla="*/ 695325 h 1110643"/>
                  <a:gd name="connsiteX588" fmla="*/ 1060450 w 2138362"/>
                  <a:gd name="connsiteY588" fmla="*/ 688975 h 1110643"/>
                  <a:gd name="connsiteX589" fmla="*/ 1057275 w 2138362"/>
                  <a:gd name="connsiteY589" fmla="*/ 679450 h 1110643"/>
                  <a:gd name="connsiteX590" fmla="*/ 1052512 w 2138362"/>
                  <a:gd name="connsiteY590" fmla="*/ 660400 h 1110643"/>
                  <a:gd name="connsiteX591" fmla="*/ 1054100 w 2138362"/>
                  <a:gd name="connsiteY591" fmla="*/ 627062 h 1110643"/>
                  <a:gd name="connsiteX592" fmla="*/ 1055687 w 2138362"/>
                  <a:gd name="connsiteY592" fmla="*/ 622300 h 1110643"/>
                  <a:gd name="connsiteX593" fmla="*/ 1060450 w 2138362"/>
                  <a:gd name="connsiteY593" fmla="*/ 620712 h 1110643"/>
                  <a:gd name="connsiteX594" fmla="*/ 1062037 w 2138362"/>
                  <a:gd name="connsiteY594" fmla="*/ 615950 h 1110643"/>
                  <a:gd name="connsiteX595" fmla="*/ 1050925 w 2138362"/>
                  <a:gd name="connsiteY595" fmla="*/ 615950 h 1110643"/>
                  <a:gd name="connsiteX596" fmla="*/ 1044575 w 2138362"/>
                  <a:gd name="connsiteY596" fmla="*/ 619125 h 1110643"/>
                  <a:gd name="connsiteX597" fmla="*/ 1039812 w 2138362"/>
                  <a:gd name="connsiteY597" fmla="*/ 620712 h 1110643"/>
                  <a:gd name="connsiteX598" fmla="*/ 1027112 w 2138362"/>
                  <a:gd name="connsiteY598" fmla="*/ 625475 h 1110643"/>
                  <a:gd name="connsiteX599" fmla="*/ 1023937 w 2138362"/>
                  <a:gd name="connsiteY599" fmla="*/ 630237 h 1110643"/>
                  <a:gd name="connsiteX600" fmla="*/ 1019175 w 2138362"/>
                  <a:gd name="connsiteY600" fmla="*/ 631825 h 1110643"/>
                  <a:gd name="connsiteX601" fmla="*/ 1008062 w 2138362"/>
                  <a:gd name="connsiteY601" fmla="*/ 636587 h 1110643"/>
                  <a:gd name="connsiteX602" fmla="*/ 1000125 w 2138362"/>
                  <a:gd name="connsiteY602" fmla="*/ 646112 h 1110643"/>
                  <a:gd name="connsiteX603" fmla="*/ 1011237 w 2138362"/>
                  <a:gd name="connsiteY603" fmla="*/ 660400 h 1110643"/>
                  <a:gd name="connsiteX604" fmla="*/ 1012825 w 2138362"/>
                  <a:gd name="connsiteY604" fmla="*/ 677862 h 1110643"/>
                  <a:gd name="connsiteX605" fmla="*/ 1014412 w 2138362"/>
                  <a:gd name="connsiteY605" fmla="*/ 690562 h 1110643"/>
                  <a:gd name="connsiteX606" fmla="*/ 1012825 w 2138362"/>
                  <a:gd name="connsiteY606" fmla="*/ 703262 h 1110643"/>
                  <a:gd name="connsiteX607" fmla="*/ 998537 w 2138362"/>
                  <a:gd name="connsiteY607" fmla="*/ 701675 h 1110643"/>
                  <a:gd name="connsiteX608" fmla="*/ 984250 w 2138362"/>
                  <a:gd name="connsiteY608" fmla="*/ 696912 h 1110643"/>
                  <a:gd name="connsiteX609" fmla="*/ 977900 w 2138362"/>
                  <a:gd name="connsiteY609" fmla="*/ 695325 h 1110643"/>
                  <a:gd name="connsiteX610" fmla="*/ 973137 w 2138362"/>
                  <a:gd name="connsiteY610" fmla="*/ 692150 h 1110643"/>
                  <a:gd name="connsiteX611" fmla="*/ 968375 w 2138362"/>
                  <a:gd name="connsiteY611" fmla="*/ 690562 h 1110643"/>
                  <a:gd name="connsiteX612" fmla="*/ 957262 w 2138362"/>
                  <a:gd name="connsiteY612" fmla="*/ 681037 h 1110643"/>
                  <a:gd name="connsiteX613" fmla="*/ 958850 w 2138362"/>
                  <a:gd name="connsiteY613" fmla="*/ 665162 h 1110643"/>
                  <a:gd name="connsiteX614" fmla="*/ 960437 w 2138362"/>
                  <a:gd name="connsiteY614" fmla="*/ 658812 h 1110643"/>
                  <a:gd name="connsiteX615" fmla="*/ 971550 w 2138362"/>
                  <a:gd name="connsiteY615" fmla="*/ 642937 h 1110643"/>
                  <a:gd name="connsiteX616" fmla="*/ 966787 w 2138362"/>
                  <a:gd name="connsiteY616" fmla="*/ 641350 h 1110643"/>
                  <a:gd name="connsiteX617" fmla="*/ 957262 w 2138362"/>
                  <a:gd name="connsiteY617" fmla="*/ 633412 h 1110643"/>
                  <a:gd name="connsiteX618" fmla="*/ 936625 w 2138362"/>
                  <a:gd name="connsiteY618" fmla="*/ 625475 h 1110643"/>
                  <a:gd name="connsiteX619" fmla="*/ 862012 w 2138362"/>
                  <a:gd name="connsiteY619" fmla="*/ 628650 h 1110643"/>
                  <a:gd name="connsiteX620" fmla="*/ 852487 w 2138362"/>
                  <a:gd name="connsiteY620" fmla="*/ 635000 h 1110643"/>
                  <a:gd name="connsiteX621" fmla="*/ 854075 w 2138362"/>
                  <a:gd name="connsiteY621" fmla="*/ 649287 h 1110643"/>
                  <a:gd name="connsiteX622" fmla="*/ 860425 w 2138362"/>
                  <a:gd name="connsiteY622" fmla="*/ 644525 h 1110643"/>
                  <a:gd name="connsiteX623" fmla="*/ 865187 w 2138362"/>
                  <a:gd name="connsiteY623" fmla="*/ 646112 h 1110643"/>
                  <a:gd name="connsiteX624" fmla="*/ 860425 w 2138362"/>
                  <a:gd name="connsiteY624" fmla="*/ 658812 h 1110643"/>
                  <a:gd name="connsiteX625" fmla="*/ 855662 w 2138362"/>
                  <a:gd name="connsiteY625" fmla="*/ 661987 h 1110643"/>
                  <a:gd name="connsiteX626" fmla="*/ 847725 w 2138362"/>
                  <a:gd name="connsiteY626" fmla="*/ 660400 h 1110643"/>
                  <a:gd name="connsiteX627" fmla="*/ 835025 w 2138362"/>
                  <a:gd name="connsiteY627" fmla="*/ 657225 h 1110643"/>
                  <a:gd name="connsiteX628" fmla="*/ 809625 w 2138362"/>
                  <a:gd name="connsiteY628" fmla="*/ 652462 h 1110643"/>
                  <a:gd name="connsiteX629" fmla="*/ 795337 w 2138362"/>
                  <a:gd name="connsiteY629" fmla="*/ 647700 h 1110643"/>
                  <a:gd name="connsiteX630" fmla="*/ 785812 w 2138362"/>
                  <a:gd name="connsiteY630" fmla="*/ 641350 h 1110643"/>
                  <a:gd name="connsiteX631" fmla="*/ 774700 w 2138362"/>
                  <a:gd name="connsiteY631" fmla="*/ 633412 h 1110643"/>
                  <a:gd name="connsiteX632" fmla="*/ 769937 w 2138362"/>
                  <a:gd name="connsiteY632" fmla="*/ 631825 h 1110643"/>
                  <a:gd name="connsiteX633" fmla="*/ 763587 w 2138362"/>
                  <a:gd name="connsiteY633" fmla="*/ 627062 h 1110643"/>
                  <a:gd name="connsiteX634" fmla="*/ 758825 w 2138362"/>
                  <a:gd name="connsiteY634" fmla="*/ 622300 h 1110643"/>
                  <a:gd name="connsiteX635" fmla="*/ 754062 w 2138362"/>
                  <a:gd name="connsiteY635" fmla="*/ 620712 h 1110643"/>
                  <a:gd name="connsiteX636" fmla="*/ 747712 w 2138362"/>
                  <a:gd name="connsiteY636" fmla="*/ 617537 h 1110643"/>
                  <a:gd name="connsiteX637" fmla="*/ 742950 w 2138362"/>
                  <a:gd name="connsiteY637" fmla="*/ 612775 h 1110643"/>
                  <a:gd name="connsiteX638" fmla="*/ 735012 w 2138362"/>
                  <a:gd name="connsiteY638" fmla="*/ 608012 h 1110643"/>
                  <a:gd name="connsiteX639" fmla="*/ 730250 w 2138362"/>
                  <a:gd name="connsiteY639" fmla="*/ 603250 h 1110643"/>
                  <a:gd name="connsiteX640" fmla="*/ 725487 w 2138362"/>
                  <a:gd name="connsiteY640" fmla="*/ 600075 h 1110643"/>
                  <a:gd name="connsiteX641" fmla="*/ 719137 w 2138362"/>
                  <a:gd name="connsiteY641" fmla="*/ 595312 h 1110643"/>
                  <a:gd name="connsiteX642" fmla="*/ 714375 w 2138362"/>
                  <a:gd name="connsiteY642" fmla="*/ 592137 h 1110643"/>
                  <a:gd name="connsiteX643" fmla="*/ 703262 w 2138362"/>
                  <a:gd name="connsiteY643" fmla="*/ 581025 h 1110643"/>
                  <a:gd name="connsiteX644" fmla="*/ 698500 w 2138362"/>
                  <a:gd name="connsiteY644" fmla="*/ 576262 h 1110643"/>
                  <a:gd name="connsiteX645" fmla="*/ 692150 w 2138362"/>
                  <a:gd name="connsiteY645" fmla="*/ 573087 h 1110643"/>
                  <a:gd name="connsiteX646" fmla="*/ 681037 w 2138362"/>
                  <a:gd name="connsiteY646" fmla="*/ 565150 h 1110643"/>
                  <a:gd name="connsiteX647" fmla="*/ 676275 w 2138362"/>
                  <a:gd name="connsiteY647" fmla="*/ 560387 h 1110643"/>
                  <a:gd name="connsiteX648" fmla="*/ 665162 w 2138362"/>
                  <a:gd name="connsiteY648" fmla="*/ 554037 h 1110643"/>
                  <a:gd name="connsiteX649" fmla="*/ 660400 w 2138362"/>
                  <a:gd name="connsiteY649" fmla="*/ 552450 h 1110643"/>
                  <a:gd name="connsiteX650" fmla="*/ 655637 w 2138362"/>
                  <a:gd name="connsiteY650" fmla="*/ 549275 h 1110643"/>
                  <a:gd name="connsiteX651" fmla="*/ 631825 w 2138362"/>
                  <a:gd name="connsiteY651" fmla="*/ 542925 h 1110643"/>
                  <a:gd name="connsiteX652" fmla="*/ 609600 w 2138362"/>
                  <a:gd name="connsiteY652" fmla="*/ 547687 h 1110643"/>
                  <a:gd name="connsiteX653" fmla="*/ 595312 w 2138362"/>
                  <a:gd name="connsiteY653" fmla="*/ 550862 h 1110643"/>
                  <a:gd name="connsiteX654" fmla="*/ 555625 w 2138362"/>
                  <a:gd name="connsiteY654" fmla="*/ 557212 h 1110643"/>
                  <a:gd name="connsiteX655" fmla="*/ 544512 w 2138362"/>
                  <a:gd name="connsiteY655" fmla="*/ 560387 h 1110643"/>
                  <a:gd name="connsiteX656" fmla="*/ 539750 w 2138362"/>
                  <a:gd name="connsiteY656" fmla="*/ 561975 h 1110643"/>
                  <a:gd name="connsiteX657" fmla="*/ 534987 w 2138362"/>
                  <a:gd name="connsiteY657" fmla="*/ 565150 h 1110643"/>
                  <a:gd name="connsiteX658" fmla="*/ 525462 w 2138362"/>
                  <a:gd name="connsiteY658" fmla="*/ 566737 h 1110643"/>
                  <a:gd name="connsiteX659" fmla="*/ 482600 w 2138362"/>
                  <a:gd name="connsiteY659" fmla="*/ 563562 h 1110643"/>
                  <a:gd name="connsiteX660" fmla="*/ 460375 w 2138362"/>
                  <a:gd name="connsiteY660" fmla="*/ 558800 h 1110643"/>
                  <a:gd name="connsiteX661" fmla="*/ 450850 w 2138362"/>
                  <a:gd name="connsiteY661" fmla="*/ 565150 h 1110643"/>
                  <a:gd name="connsiteX662" fmla="*/ 447675 w 2138362"/>
                  <a:gd name="connsiteY662" fmla="*/ 569912 h 1110643"/>
                  <a:gd name="connsiteX663" fmla="*/ 436562 w 2138362"/>
                  <a:gd name="connsiteY663" fmla="*/ 577850 h 1110643"/>
                  <a:gd name="connsiteX664" fmla="*/ 430212 w 2138362"/>
                  <a:gd name="connsiteY664" fmla="*/ 582612 h 1110643"/>
                  <a:gd name="connsiteX665" fmla="*/ 419100 w 2138362"/>
                  <a:gd name="connsiteY665" fmla="*/ 592137 h 1110643"/>
                  <a:gd name="connsiteX666" fmla="*/ 414337 w 2138362"/>
                  <a:gd name="connsiteY666" fmla="*/ 596900 h 1110643"/>
                  <a:gd name="connsiteX667" fmla="*/ 400050 w 2138362"/>
                  <a:gd name="connsiteY667" fmla="*/ 601662 h 1110643"/>
                  <a:gd name="connsiteX668" fmla="*/ 395287 w 2138362"/>
                  <a:gd name="connsiteY668" fmla="*/ 604837 h 1110643"/>
                  <a:gd name="connsiteX669" fmla="*/ 387350 w 2138362"/>
                  <a:gd name="connsiteY669" fmla="*/ 614362 h 1110643"/>
                  <a:gd name="connsiteX670" fmla="*/ 384175 w 2138362"/>
                  <a:gd name="connsiteY670" fmla="*/ 620712 h 1110643"/>
                  <a:gd name="connsiteX671" fmla="*/ 385762 w 2138362"/>
                  <a:gd name="connsiteY671" fmla="*/ 636587 h 1110643"/>
                  <a:gd name="connsiteX672" fmla="*/ 388937 w 2138362"/>
                  <a:gd name="connsiteY672" fmla="*/ 641350 h 1110643"/>
                  <a:gd name="connsiteX673" fmla="*/ 385762 w 2138362"/>
                  <a:gd name="connsiteY673" fmla="*/ 657225 h 1110643"/>
                  <a:gd name="connsiteX674" fmla="*/ 381000 w 2138362"/>
                  <a:gd name="connsiteY674" fmla="*/ 668337 h 1110643"/>
                  <a:gd name="connsiteX675" fmla="*/ 339725 w 2138362"/>
                  <a:gd name="connsiteY675" fmla="*/ 669925 h 1110643"/>
                  <a:gd name="connsiteX676" fmla="*/ 325437 w 2138362"/>
                  <a:gd name="connsiteY676" fmla="*/ 677862 h 1110643"/>
                  <a:gd name="connsiteX677" fmla="*/ 320675 w 2138362"/>
                  <a:gd name="connsiteY677" fmla="*/ 682625 h 1110643"/>
                  <a:gd name="connsiteX678" fmla="*/ 315912 w 2138362"/>
                  <a:gd name="connsiteY678" fmla="*/ 684212 h 1110643"/>
                  <a:gd name="connsiteX679" fmla="*/ 309562 w 2138362"/>
                  <a:gd name="connsiteY679" fmla="*/ 688975 h 1110643"/>
                  <a:gd name="connsiteX680" fmla="*/ 307975 w 2138362"/>
                  <a:gd name="connsiteY680" fmla="*/ 693737 h 1110643"/>
                  <a:gd name="connsiteX681" fmla="*/ 298450 w 2138362"/>
                  <a:gd name="connsiteY681" fmla="*/ 700087 h 1110643"/>
                  <a:gd name="connsiteX682" fmla="*/ 293687 w 2138362"/>
                  <a:gd name="connsiteY682" fmla="*/ 703262 h 1110643"/>
                  <a:gd name="connsiteX683" fmla="*/ 284162 w 2138362"/>
                  <a:gd name="connsiteY683" fmla="*/ 708025 h 1110643"/>
                  <a:gd name="connsiteX684" fmla="*/ 274637 w 2138362"/>
                  <a:gd name="connsiteY684" fmla="*/ 714375 h 1110643"/>
                  <a:gd name="connsiteX685" fmla="*/ 263525 w 2138362"/>
                  <a:gd name="connsiteY685" fmla="*/ 720725 h 1110643"/>
                  <a:gd name="connsiteX686" fmla="*/ 258762 w 2138362"/>
                  <a:gd name="connsiteY686" fmla="*/ 723900 h 1110643"/>
                  <a:gd name="connsiteX687" fmla="*/ 241300 w 2138362"/>
                  <a:gd name="connsiteY687" fmla="*/ 727075 h 1110643"/>
                  <a:gd name="connsiteX688" fmla="*/ 227012 w 2138362"/>
                  <a:gd name="connsiteY688" fmla="*/ 731837 h 1110643"/>
                  <a:gd name="connsiteX689" fmla="*/ 217487 w 2138362"/>
                  <a:gd name="connsiteY689" fmla="*/ 735012 h 1110643"/>
                  <a:gd name="connsiteX690" fmla="*/ 207962 w 2138362"/>
                  <a:gd name="connsiteY690" fmla="*/ 736600 h 1110643"/>
                  <a:gd name="connsiteX691" fmla="*/ 196850 w 2138362"/>
                  <a:gd name="connsiteY691" fmla="*/ 741362 h 1110643"/>
                  <a:gd name="connsiteX692" fmla="*/ 188912 w 2138362"/>
                  <a:gd name="connsiteY692" fmla="*/ 744537 h 1110643"/>
                  <a:gd name="connsiteX693" fmla="*/ 182562 w 2138362"/>
                  <a:gd name="connsiteY693" fmla="*/ 746125 h 1110643"/>
                  <a:gd name="connsiteX694" fmla="*/ 177800 w 2138362"/>
                  <a:gd name="connsiteY694" fmla="*/ 749300 h 1110643"/>
                  <a:gd name="connsiteX695" fmla="*/ 173037 w 2138362"/>
                  <a:gd name="connsiteY695" fmla="*/ 750887 h 1110643"/>
                  <a:gd name="connsiteX696" fmla="*/ 166687 w 2138362"/>
                  <a:gd name="connsiteY696" fmla="*/ 755650 h 1110643"/>
                  <a:gd name="connsiteX697" fmla="*/ 155575 w 2138362"/>
                  <a:gd name="connsiteY697" fmla="*/ 757237 h 1110643"/>
                  <a:gd name="connsiteX698" fmla="*/ 134937 w 2138362"/>
                  <a:gd name="connsiteY698" fmla="*/ 763587 h 1110643"/>
                  <a:gd name="connsiteX699" fmla="*/ 104775 w 2138362"/>
                  <a:gd name="connsiteY699" fmla="*/ 765175 h 1110643"/>
                  <a:gd name="connsiteX700" fmla="*/ 88900 w 2138362"/>
                  <a:gd name="connsiteY700" fmla="*/ 766762 h 1110643"/>
                  <a:gd name="connsiteX701" fmla="*/ 73025 w 2138362"/>
                  <a:gd name="connsiteY701" fmla="*/ 771525 h 1110643"/>
                  <a:gd name="connsiteX702" fmla="*/ 68262 w 2138362"/>
                  <a:gd name="connsiteY702" fmla="*/ 774700 h 1110643"/>
                  <a:gd name="connsiteX703" fmla="*/ 53975 w 2138362"/>
                  <a:gd name="connsiteY703" fmla="*/ 779462 h 1110643"/>
                  <a:gd name="connsiteX704" fmla="*/ 42862 w 2138362"/>
                  <a:gd name="connsiteY704" fmla="*/ 781050 h 1110643"/>
                  <a:gd name="connsiteX705" fmla="*/ 34925 w 2138362"/>
                  <a:gd name="connsiteY705" fmla="*/ 782637 h 1110643"/>
                  <a:gd name="connsiteX706" fmla="*/ 12700 w 2138362"/>
                  <a:gd name="connsiteY706" fmla="*/ 785812 h 1110643"/>
                  <a:gd name="connsiteX707" fmla="*/ 9525 w 2138362"/>
                  <a:gd name="connsiteY707"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20887 w 2138362"/>
                  <a:gd name="connsiteY254" fmla="*/ 471487 h 1110643"/>
                  <a:gd name="connsiteX255" fmla="*/ 2014537 w 2138362"/>
                  <a:gd name="connsiteY255" fmla="*/ 479425 h 1110643"/>
                  <a:gd name="connsiteX256" fmla="*/ 2011362 w 2138362"/>
                  <a:gd name="connsiteY256" fmla="*/ 485775 h 1110643"/>
                  <a:gd name="connsiteX257" fmla="*/ 1997075 w 2138362"/>
                  <a:gd name="connsiteY257" fmla="*/ 503237 h 1110643"/>
                  <a:gd name="connsiteX258" fmla="*/ 1990725 w 2138362"/>
                  <a:gd name="connsiteY258" fmla="*/ 517525 h 1110643"/>
                  <a:gd name="connsiteX259" fmla="*/ 1989137 w 2138362"/>
                  <a:gd name="connsiteY259" fmla="*/ 522287 h 1110643"/>
                  <a:gd name="connsiteX260" fmla="*/ 1981200 w 2138362"/>
                  <a:gd name="connsiteY260" fmla="*/ 531812 h 1110643"/>
                  <a:gd name="connsiteX261" fmla="*/ 1979612 w 2138362"/>
                  <a:gd name="connsiteY261" fmla="*/ 536575 h 1110643"/>
                  <a:gd name="connsiteX262" fmla="*/ 1971675 w 2138362"/>
                  <a:gd name="connsiteY262" fmla="*/ 546100 h 1110643"/>
                  <a:gd name="connsiteX263" fmla="*/ 1970087 w 2138362"/>
                  <a:gd name="connsiteY263" fmla="*/ 550862 h 1110643"/>
                  <a:gd name="connsiteX264" fmla="*/ 1966912 w 2138362"/>
                  <a:gd name="connsiteY264" fmla="*/ 555625 h 1110643"/>
                  <a:gd name="connsiteX265" fmla="*/ 1962150 w 2138362"/>
                  <a:gd name="connsiteY265" fmla="*/ 566737 h 1110643"/>
                  <a:gd name="connsiteX266" fmla="*/ 1955800 w 2138362"/>
                  <a:gd name="connsiteY266" fmla="*/ 574675 h 1110643"/>
                  <a:gd name="connsiteX267" fmla="*/ 1944687 w 2138362"/>
                  <a:gd name="connsiteY267" fmla="*/ 588962 h 1110643"/>
                  <a:gd name="connsiteX268" fmla="*/ 1938337 w 2138362"/>
                  <a:gd name="connsiteY268" fmla="*/ 598487 h 1110643"/>
                  <a:gd name="connsiteX269" fmla="*/ 1936750 w 2138362"/>
                  <a:gd name="connsiteY269" fmla="*/ 603250 h 1110643"/>
                  <a:gd name="connsiteX270" fmla="*/ 1928812 w 2138362"/>
                  <a:gd name="connsiteY270" fmla="*/ 612775 h 1110643"/>
                  <a:gd name="connsiteX271" fmla="*/ 1922462 w 2138362"/>
                  <a:gd name="connsiteY271" fmla="*/ 627062 h 1110643"/>
                  <a:gd name="connsiteX272" fmla="*/ 1917700 w 2138362"/>
                  <a:gd name="connsiteY272" fmla="*/ 623887 h 1110643"/>
                  <a:gd name="connsiteX273" fmla="*/ 1916112 w 2138362"/>
                  <a:gd name="connsiteY273" fmla="*/ 619125 h 1110643"/>
                  <a:gd name="connsiteX274" fmla="*/ 1920875 w 2138362"/>
                  <a:gd name="connsiteY274" fmla="*/ 623887 h 1110643"/>
                  <a:gd name="connsiteX275" fmla="*/ 1922462 w 2138362"/>
                  <a:gd name="connsiteY275" fmla="*/ 628650 h 1110643"/>
                  <a:gd name="connsiteX276" fmla="*/ 1925637 w 2138362"/>
                  <a:gd name="connsiteY276" fmla="*/ 636587 h 1110643"/>
                  <a:gd name="connsiteX277" fmla="*/ 1924050 w 2138362"/>
                  <a:gd name="connsiteY277" fmla="*/ 660400 h 1110643"/>
                  <a:gd name="connsiteX278" fmla="*/ 1919287 w 2138362"/>
                  <a:gd name="connsiteY278" fmla="*/ 685800 h 1110643"/>
                  <a:gd name="connsiteX279" fmla="*/ 1916112 w 2138362"/>
                  <a:gd name="connsiteY279" fmla="*/ 700087 h 1110643"/>
                  <a:gd name="connsiteX280" fmla="*/ 1903412 w 2138362"/>
                  <a:gd name="connsiteY280" fmla="*/ 711200 h 1110643"/>
                  <a:gd name="connsiteX281" fmla="*/ 1897062 w 2138362"/>
                  <a:gd name="connsiteY281" fmla="*/ 712787 h 1110643"/>
                  <a:gd name="connsiteX282" fmla="*/ 1887537 w 2138362"/>
                  <a:gd name="connsiteY282" fmla="*/ 720725 h 1110643"/>
                  <a:gd name="connsiteX283" fmla="*/ 1881187 w 2138362"/>
                  <a:gd name="connsiteY283" fmla="*/ 723900 h 1110643"/>
                  <a:gd name="connsiteX284" fmla="*/ 1876425 w 2138362"/>
                  <a:gd name="connsiteY284" fmla="*/ 728662 h 1110643"/>
                  <a:gd name="connsiteX285" fmla="*/ 1865312 w 2138362"/>
                  <a:gd name="connsiteY285" fmla="*/ 733425 h 1110643"/>
                  <a:gd name="connsiteX286" fmla="*/ 1855787 w 2138362"/>
                  <a:gd name="connsiteY286" fmla="*/ 738187 h 1110643"/>
                  <a:gd name="connsiteX287" fmla="*/ 1844675 w 2138362"/>
                  <a:gd name="connsiteY287" fmla="*/ 741362 h 1110643"/>
                  <a:gd name="connsiteX288" fmla="*/ 1835150 w 2138362"/>
                  <a:gd name="connsiteY288" fmla="*/ 744537 h 1110643"/>
                  <a:gd name="connsiteX289" fmla="*/ 1828800 w 2138362"/>
                  <a:gd name="connsiteY289" fmla="*/ 754062 h 1110643"/>
                  <a:gd name="connsiteX290" fmla="*/ 1827212 w 2138362"/>
                  <a:gd name="connsiteY290" fmla="*/ 760412 h 1110643"/>
                  <a:gd name="connsiteX291" fmla="*/ 1824037 w 2138362"/>
                  <a:gd name="connsiteY291" fmla="*/ 765175 h 1110643"/>
                  <a:gd name="connsiteX292" fmla="*/ 1825625 w 2138362"/>
                  <a:gd name="connsiteY292" fmla="*/ 804862 h 1110643"/>
                  <a:gd name="connsiteX293" fmla="*/ 1827212 w 2138362"/>
                  <a:gd name="connsiteY293" fmla="*/ 811212 h 1110643"/>
                  <a:gd name="connsiteX294" fmla="*/ 1831975 w 2138362"/>
                  <a:gd name="connsiteY294" fmla="*/ 815975 h 1110643"/>
                  <a:gd name="connsiteX295" fmla="*/ 1836737 w 2138362"/>
                  <a:gd name="connsiteY295" fmla="*/ 825500 h 1110643"/>
                  <a:gd name="connsiteX296" fmla="*/ 1841500 w 2138362"/>
                  <a:gd name="connsiteY296" fmla="*/ 830262 h 1110643"/>
                  <a:gd name="connsiteX297" fmla="*/ 1846262 w 2138362"/>
                  <a:gd name="connsiteY297" fmla="*/ 836612 h 1110643"/>
                  <a:gd name="connsiteX298" fmla="*/ 1851025 w 2138362"/>
                  <a:gd name="connsiteY298" fmla="*/ 839787 h 1110643"/>
                  <a:gd name="connsiteX299" fmla="*/ 1860550 w 2138362"/>
                  <a:gd name="connsiteY299" fmla="*/ 847725 h 1110643"/>
                  <a:gd name="connsiteX300" fmla="*/ 1866900 w 2138362"/>
                  <a:gd name="connsiteY300" fmla="*/ 858837 h 1110643"/>
                  <a:gd name="connsiteX301" fmla="*/ 1868487 w 2138362"/>
                  <a:gd name="connsiteY301" fmla="*/ 863600 h 1110643"/>
                  <a:gd name="connsiteX302" fmla="*/ 1876425 w 2138362"/>
                  <a:gd name="connsiteY302" fmla="*/ 873125 h 1110643"/>
                  <a:gd name="connsiteX303" fmla="*/ 1887537 w 2138362"/>
                  <a:gd name="connsiteY303" fmla="*/ 887412 h 1110643"/>
                  <a:gd name="connsiteX304" fmla="*/ 1901825 w 2138362"/>
                  <a:gd name="connsiteY304" fmla="*/ 898525 h 1110643"/>
                  <a:gd name="connsiteX305" fmla="*/ 1906587 w 2138362"/>
                  <a:gd name="connsiteY305" fmla="*/ 900112 h 1110643"/>
                  <a:gd name="connsiteX306" fmla="*/ 1911350 w 2138362"/>
                  <a:gd name="connsiteY306" fmla="*/ 904875 h 1110643"/>
                  <a:gd name="connsiteX307" fmla="*/ 1914525 w 2138362"/>
                  <a:gd name="connsiteY307" fmla="*/ 909637 h 1110643"/>
                  <a:gd name="connsiteX308" fmla="*/ 1922462 w 2138362"/>
                  <a:gd name="connsiteY308" fmla="*/ 912812 h 1110643"/>
                  <a:gd name="connsiteX309" fmla="*/ 1931987 w 2138362"/>
                  <a:gd name="connsiteY309" fmla="*/ 915987 h 1110643"/>
                  <a:gd name="connsiteX310" fmla="*/ 1943100 w 2138362"/>
                  <a:gd name="connsiteY310" fmla="*/ 920750 h 1110643"/>
                  <a:gd name="connsiteX311" fmla="*/ 1951037 w 2138362"/>
                  <a:gd name="connsiteY311" fmla="*/ 925512 h 1110643"/>
                  <a:gd name="connsiteX312" fmla="*/ 1957387 w 2138362"/>
                  <a:gd name="connsiteY312" fmla="*/ 928687 h 1110643"/>
                  <a:gd name="connsiteX313" fmla="*/ 1968500 w 2138362"/>
                  <a:gd name="connsiteY313" fmla="*/ 935037 h 1110643"/>
                  <a:gd name="connsiteX314" fmla="*/ 1993900 w 2138362"/>
                  <a:gd name="connsiteY314" fmla="*/ 942975 h 1110643"/>
                  <a:gd name="connsiteX315" fmla="*/ 1998662 w 2138362"/>
                  <a:gd name="connsiteY315" fmla="*/ 946150 h 1110643"/>
                  <a:gd name="connsiteX316" fmla="*/ 2014537 w 2138362"/>
                  <a:gd name="connsiteY316" fmla="*/ 952500 h 1110643"/>
                  <a:gd name="connsiteX317" fmla="*/ 2024062 w 2138362"/>
                  <a:gd name="connsiteY317" fmla="*/ 958850 h 1110643"/>
                  <a:gd name="connsiteX318" fmla="*/ 2032000 w 2138362"/>
                  <a:gd name="connsiteY318" fmla="*/ 973137 h 1110643"/>
                  <a:gd name="connsiteX319" fmla="*/ 2036762 w 2138362"/>
                  <a:gd name="connsiteY319" fmla="*/ 974725 h 1110643"/>
                  <a:gd name="connsiteX320" fmla="*/ 2051050 w 2138362"/>
                  <a:gd name="connsiteY320" fmla="*/ 985837 h 1110643"/>
                  <a:gd name="connsiteX321" fmla="*/ 2049462 w 2138362"/>
                  <a:gd name="connsiteY321" fmla="*/ 990600 h 1110643"/>
                  <a:gd name="connsiteX322" fmla="*/ 2046287 w 2138362"/>
                  <a:gd name="connsiteY322" fmla="*/ 995362 h 1110643"/>
                  <a:gd name="connsiteX323" fmla="*/ 2039937 w 2138362"/>
                  <a:gd name="connsiteY323" fmla="*/ 1006475 h 1110643"/>
                  <a:gd name="connsiteX324" fmla="*/ 2038350 w 2138362"/>
                  <a:gd name="connsiteY324" fmla="*/ 1014412 h 1110643"/>
                  <a:gd name="connsiteX325" fmla="*/ 2028825 w 2138362"/>
                  <a:gd name="connsiteY325" fmla="*/ 1020762 h 1110643"/>
                  <a:gd name="connsiteX326" fmla="*/ 2024062 w 2138362"/>
                  <a:gd name="connsiteY326" fmla="*/ 1025525 h 1110643"/>
                  <a:gd name="connsiteX327" fmla="*/ 2019300 w 2138362"/>
                  <a:gd name="connsiteY327" fmla="*/ 1028700 h 1110643"/>
                  <a:gd name="connsiteX328" fmla="*/ 2009775 w 2138362"/>
                  <a:gd name="connsiteY328" fmla="*/ 1039812 h 1110643"/>
                  <a:gd name="connsiteX329" fmla="*/ 2005012 w 2138362"/>
                  <a:gd name="connsiteY329" fmla="*/ 1041400 h 1110643"/>
                  <a:gd name="connsiteX330" fmla="*/ 1995487 w 2138362"/>
                  <a:gd name="connsiteY330" fmla="*/ 1050925 h 1110643"/>
                  <a:gd name="connsiteX331" fmla="*/ 1990725 w 2138362"/>
                  <a:gd name="connsiteY331" fmla="*/ 1054100 h 1110643"/>
                  <a:gd name="connsiteX332" fmla="*/ 1987550 w 2138362"/>
                  <a:gd name="connsiteY332" fmla="*/ 1058862 h 1110643"/>
                  <a:gd name="connsiteX333" fmla="*/ 1974850 w 2138362"/>
                  <a:gd name="connsiteY333" fmla="*/ 1069975 h 1110643"/>
                  <a:gd name="connsiteX334" fmla="*/ 1958975 w 2138362"/>
                  <a:gd name="connsiteY334" fmla="*/ 1082675 h 1110643"/>
                  <a:gd name="connsiteX335" fmla="*/ 1954212 w 2138362"/>
                  <a:gd name="connsiteY335" fmla="*/ 1087437 h 1110643"/>
                  <a:gd name="connsiteX336" fmla="*/ 1943100 w 2138362"/>
                  <a:gd name="connsiteY336" fmla="*/ 1092200 h 1110643"/>
                  <a:gd name="connsiteX337" fmla="*/ 1931987 w 2138362"/>
                  <a:gd name="connsiteY337" fmla="*/ 1098550 h 1110643"/>
                  <a:gd name="connsiteX338" fmla="*/ 1927225 w 2138362"/>
                  <a:gd name="connsiteY338" fmla="*/ 1101725 h 1110643"/>
                  <a:gd name="connsiteX339" fmla="*/ 1922462 w 2138362"/>
                  <a:gd name="connsiteY339" fmla="*/ 1103312 h 1110643"/>
                  <a:gd name="connsiteX340" fmla="*/ 1900237 w 2138362"/>
                  <a:gd name="connsiteY340" fmla="*/ 1106487 h 1110643"/>
                  <a:gd name="connsiteX341" fmla="*/ 1878012 w 2138362"/>
                  <a:gd name="connsiteY341" fmla="*/ 1108075 h 1110643"/>
                  <a:gd name="connsiteX342" fmla="*/ 1866900 w 2138362"/>
                  <a:gd name="connsiteY342" fmla="*/ 1104900 h 1110643"/>
                  <a:gd name="connsiteX343" fmla="*/ 1860550 w 2138362"/>
                  <a:gd name="connsiteY343" fmla="*/ 1103312 h 1110643"/>
                  <a:gd name="connsiteX344" fmla="*/ 1852612 w 2138362"/>
                  <a:gd name="connsiteY344" fmla="*/ 1100137 h 1110643"/>
                  <a:gd name="connsiteX345" fmla="*/ 1844675 w 2138362"/>
                  <a:gd name="connsiteY345" fmla="*/ 1098550 h 1110643"/>
                  <a:gd name="connsiteX346" fmla="*/ 1825625 w 2138362"/>
                  <a:gd name="connsiteY346" fmla="*/ 1093787 h 1110643"/>
                  <a:gd name="connsiteX347" fmla="*/ 1816100 w 2138362"/>
                  <a:gd name="connsiteY347" fmla="*/ 1090612 h 1110643"/>
                  <a:gd name="connsiteX348" fmla="*/ 1790700 w 2138362"/>
                  <a:gd name="connsiteY348" fmla="*/ 1089025 h 1110643"/>
                  <a:gd name="connsiteX349" fmla="*/ 1776412 w 2138362"/>
                  <a:gd name="connsiteY349" fmla="*/ 1087437 h 1110643"/>
                  <a:gd name="connsiteX350" fmla="*/ 1779587 w 2138362"/>
                  <a:gd name="connsiteY350" fmla="*/ 1074737 h 1110643"/>
                  <a:gd name="connsiteX351" fmla="*/ 1787525 w 2138362"/>
                  <a:gd name="connsiteY351" fmla="*/ 1060450 h 1110643"/>
                  <a:gd name="connsiteX352" fmla="*/ 1793875 w 2138362"/>
                  <a:gd name="connsiteY352" fmla="*/ 1049337 h 1110643"/>
                  <a:gd name="connsiteX353" fmla="*/ 1785937 w 2138362"/>
                  <a:gd name="connsiteY353" fmla="*/ 1020762 h 1110643"/>
                  <a:gd name="connsiteX354" fmla="*/ 1774825 w 2138362"/>
                  <a:gd name="connsiteY354" fmla="*/ 1009650 h 1110643"/>
                  <a:gd name="connsiteX355" fmla="*/ 1763712 w 2138362"/>
                  <a:gd name="connsiteY355" fmla="*/ 1001712 h 1110643"/>
                  <a:gd name="connsiteX356" fmla="*/ 1758950 w 2138362"/>
                  <a:gd name="connsiteY356" fmla="*/ 998537 h 1110643"/>
                  <a:gd name="connsiteX357" fmla="*/ 1754187 w 2138362"/>
                  <a:gd name="connsiteY357" fmla="*/ 993775 h 1110643"/>
                  <a:gd name="connsiteX358" fmla="*/ 1749425 w 2138362"/>
                  <a:gd name="connsiteY358" fmla="*/ 992187 h 1110643"/>
                  <a:gd name="connsiteX359" fmla="*/ 1731962 w 2138362"/>
                  <a:gd name="connsiteY359" fmla="*/ 987425 h 1110643"/>
                  <a:gd name="connsiteX360" fmla="*/ 1655762 w 2138362"/>
                  <a:gd name="connsiteY360" fmla="*/ 996950 h 1110643"/>
                  <a:gd name="connsiteX361" fmla="*/ 1651000 w 2138362"/>
                  <a:gd name="connsiteY361" fmla="*/ 1001712 h 1110643"/>
                  <a:gd name="connsiteX362" fmla="*/ 1644650 w 2138362"/>
                  <a:gd name="connsiteY362" fmla="*/ 1006475 h 1110643"/>
                  <a:gd name="connsiteX363" fmla="*/ 1643062 w 2138362"/>
                  <a:gd name="connsiteY363" fmla="*/ 1011237 h 1110643"/>
                  <a:gd name="connsiteX364" fmla="*/ 1638300 w 2138362"/>
                  <a:gd name="connsiteY364" fmla="*/ 1016000 h 1110643"/>
                  <a:gd name="connsiteX365" fmla="*/ 1633537 w 2138362"/>
                  <a:gd name="connsiteY365" fmla="*/ 1022350 h 1110643"/>
                  <a:gd name="connsiteX366" fmla="*/ 1631950 w 2138362"/>
                  <a:gd name="connsiteY366" fmla="*/ 1027112 h 1110643"/>
                  <a:gd name="connsiteX367" fmla="*/ 1628775 w 2138362"/>
                  <a:gd name="connsiteY367" fmla="*/ 1033462 h 1110643"/>
                  <a:gd name="connsiteX368" fmla="*/ 1624012 w 2138362"/>
                  <a:gd name="connsiteY368" fmla="*/ 1044575 h 1110643"/>
                  <a:gd name="connsiteX369" fmla="*/ 1620837 w 2138362"/>
                  <a:gd name="connsiteY369" fmla="*/ 1058862 h 1110643"/>
                  <a:gd name="connsiteX370" fmla="*/ 1617662 w 2138362"/>
                  <a:gd name="connsiteY370" fmla="*/ 1063625 h 1110643"/>
                  <a:gd name="connsiteX371" fmla="*/ 1595437 w 2138362"/>
                  <a:gd name="connsiteY371" fmla="*/ 1063625 h 1110643"/>
                  <a:gd name="connsiteX372" fmla="*/ 1560512 w 2138362"/>
                  <a:gd name="connsiteY372" fmla="*/ 1060450 h 1110643"/>
                  <a:gd name="connsiteX373" fmla="*/ 1550987 w 2138362"/>
                  <a:gd name="connsiteY373" fmla="*/ 1057275 h 1110643"/>
                  <a:gd name="connsiteX374" fmla="*/ 1527175 w 2138362"/>
                  <a:gd name="connsiteY374" fmla="*/ 1054100 h 1110643"/>
                  <a:gd name="connsiteX375" fmla="*/ 1490662 w 2138362"/>
                  <a:gd name="connsiteY375" fmla="*/ 1047750 h 1110643"/>
                  <a:gd name="connsiteX376" fmla="*/ 1481137 w 2138362"/>
                  <a:gd name="connsiteY376" fmla="*/ 1042987 h 1110643"/>
                  <a:gd name="connsiteX377" fmla="*/ 1457325 w 2138362"/>
                  <a:gd name="connsiteY377" fmla="*/ 1038225 h 1110643"/>
                  <a:gd name="connsiteX378" fmla="*/ 1435100 w 2138362"/>
                  <a:gd name="connsiteY378" fmla="*/ 1033462 h 1110643"/>
                  <a:gd name="connsiteX379" fmla="*/ 1411287 w 2138362"/>
                  <a:gd name="connsiteY379" fmla="*/ 1028700 h 1110643"/>
                  <a:gd name="connsiteX380" fmla="*/ 1400175 w 2138362"/>
                  <a:gd name="connsiteY380" fmla="*/ 1023937 h 1110643"/>
                  <a:gd name="connsiteX381" fmla="*/ 1392237 w 2138362"/>
                  <a:gd name="connsiteY381" fmla="*/ 1022350 h 1110643"/>
                  <a:gd name="connsiteX382" fmla="*/ 1377950 w 2138362"/>
                  <a:gd name="connsiteY382" fmla="*/ 1014412 h 1110643"/>
                  <a:gd name="connsiteX383" fmla="*/ 1368425 w 2138362"/>
                  <a:gd name="connsiteY383" fmla="*/ 1008062 h 1110643"/>
                  <a:gd name="connsiteX384" fmla="*/ 1352550 w 2138362"/>
                  <a:gd name="connsiteY384" fmla="*/ 993775 h 1110643"/>
                  <a:gd name="connsiteX385" fmla="*/ 1347787 w 2138362"/>
                  <a:gd name="connsiteY385" fmla="*/ 989012 h 1110643"/>
                  <a:gd name="connsiteX386" fmla="*/ 1343025 w 2138362"/>
                  <a:gd name="connsiteY386" fmla="*/ 984250 h 1110643"/>
                  <a:gd name="connsiteX387" fmla="*/ 1341437 w 2138362"/>
                  <a:gd name="connsiteY387" fmla="*/ 977900 h 1110643"/>
                  <a:gd name="connsiteX388" fmla="*/ 1339850 w 2138362"/>
                  <a:gd name="connsiteY388" fmla="*/ 954087 h 1110643"/>
                  <a:gd name="connsiteX389" fmla="*/ 1349375 w 2138362"/>
                  <a:gd name="connsiteY389" fmla="*/ 950912 h 1110643"/>
                  <a:gd name="connsiteX390" fmla="*/ 1366837 w 2138362"/>
                  <a:gd name="connsiteY390" fmla="*/ 952500 h 1110643"/>
                  <a:gd name="connsiteX391" fmla="*/ 1370012 w 2138362"/>
                  <a:gd name="connsiteY391" fmla="*/ 957262 h 1110643"/>
                  <a:gd name="connsiteX392" fmla="*/ 1381125 w 2138362"/>
                  <a:gd name="connsiteY392" fmla="*/ 962025 h 1110643"/>
                  <a:gd name="connsiteX393" fmla="*/ 1392237 w 2138362"/>
                  <a:gd name="connsiteY393" fmla="*/ 958850 h 1110643"/>
                  <a:gd name="connsiteX394" fmla="*/ 1401762 w 2138362"/>
                  <a:gd name="connsiteY394" fmla="*/ 947737 h 1110643"/>
                  <a:gd name="connsiteX395" fmla="*/ 1406525 w 2138362"/>
                  <a:gd name="connsiteY395" fmla="*/ 942975 h 1110643"/>
                  <a:gd name="connsiteX396" fmla="*/ 1409700 w 2138362"/>
                  <a:gd name="connsiteY396" fmla="*/ 938212 h 1110643"/>
                  <a:gd name="connsiteX397" fmla="*/ 1414462 w 2138362"/>
                  <a:gd name="connsiteY397" fmla="*/ 931862 h 1110643"/>
                  <a:gd name="connsiteX398" fmla="*/ 1409700 w 2138362"/>
                  <a:gd name="connsiteY398" fmla="*/ 904875 h 1110643"/>
                  <a:gd name="connsiteX399" fmla="*/ 1408112 w 2138362"/>
                  <a:gd name="connsiteY399" fmla="*/ 900112 h 1110643"/>
                  <a:gd name="connsiteX400" fmla="*/ 1404937 w 2138362"/>
                  <a:gd name="connsiteY400" fmla="*/ 893762 h 1110643"/>
                  <a:gd name="connsiteX401" fmla="*/ 1400175 w 2138362"/>
                  <a:gd name="connsiteY401" fmla="*/ 879475 h 1110643"/>
                  <a:gd name="connsiteX402" fmla="*/ 1398587 w 2138362"/>
                  <a:gd name="connsiteY402" fmla="*/ 855662 h 1110643"/>
                  <a:gd name="connsiteX403" fmla="*/ 1393825 w 2138362"/>
                  <a:gd name="connsiteY403" fmla="*/ 852487 h 1110643"/>
                  <a:gd name="connsiteX404" fmla="*/ 1398587 w 2138362"/>
                  <a:gd name="connsiteY404" fmla="*/ 847725 h 1110643"/>
                  <a:gd name="connsiteX405" fmla="*/ 1406525 w 2138362"/>
                  <a:gd name="connsiteY405" fmla="*/ 838200 h 1110643"/>
                  <a:gd name="connsiteX406" fmla="*/ 1409700 w 2138362"/>
                  <a:gd name="connsiteY406" fmla="*/ 828675 h 1110643"/>
                  <a:gd name="connsiteX407" fmla="*/ 1419225 w 2138362"/>
                  <a:gd name="connsiteY407" fmla="*/ 819150 h 1110643"/>
                  <a:gd name="connsiteX408" fmla="*/ 1423987 w 2138362"/>
                  <a:gd name="connsiteY408" fmla="*/ 820737 h 1110643"/>
                  <a:gd name="connsiteX409" fmla="*/ 1425575 w 2138362"/>
                  <a:gd name="connsiteY409" fmla="*/ 830262 h 1110643"/>
                  <a:gd name="connsiteX410" fmla="*/ 1428750 w 2138362"/>
                  <a:gd name="connsiteY410" fmla="*/ 838200 h 1110643"/>
                  <a:gd name="connsiteX411" fmla="*/ 1430337 w 2138362"/>
                  <a:gd name="connsiteY411" fmla="*/ 846137 h 1110643"/>
                  <a:gd name="connsiteX412" fmla="*/ 1435100 w 2138362"/>
                  <a:gd name="connsiteY412" fmla="*/ 850900 h 1110643"/>
                  <a:gd name="connsiteX413" fmla="*/ 1444625 w 2138362"/>
                  <a:gd name="connsiteY413" fmla="*/ 862012 h 1110643"/>
                  <a:gd name="connsiteX414" fmla="*/ 1449387 w 2138362"/>
                  <a:gd name="connsiteY414" fmla="*/ 863600 h 1110643"/>
                  <a:gd name="connsiteX415" fmla="*/ 1455737 w 2138362"/>
                  <a:gd name="connsiteY415" fmla="*/ 866775 h 1110643"/>
                  <a:gd name="connsiteX416" fmla="*/ 1460500 w 2138362"/>
                  <a:gd name="connsiteY416" fmla="*/ 868362 h 1110643"/>
                  <a:gd name="connsiteX417" fmla="*/ 1466850 w 2138362"/>
                  <a:gd name="connsiteY417" fmla="*/ 871537 h 1110643"/>
                  <a:gd name="connsiteX418" fmla="*/ 1474787 w 2138362"/>
                  <a:gd name="connsiteY418" fmla="*/ 873125 h 1110643"/>
                  <a:gd name="connsiteX419" fmla="*/ 1492250 w 2138362"/>
                  <a:gd name="connsiteY419" fmla="*/ 877887 h 1110643"/>
                  <a:gd name="connsiteX420" fmla="*/ 1506537 w 2138362"/>
                  <a:gd name="connsiteY420" fmla="*/ 881062 h 1110643"/>
                  <a:gd name="connsiteX421" fmla="*/ 1546225 w 2138362"/>
                  <a:gd name="connsiteY421" fmla="*/ 884237 h 1110643"/>
                  <a:gd name="connsiteX422" fmla="*/ 1555750 w 2138362"/>
                  <a:gd name="connsiteY422" fmla="*/ 887412 h 1110643"/>
                  <a:gd name="connsiteX423" fmla="*/ 1562100 w 2138362"/>
                  <a:gd name="connsiteY423" fmla="*/ 889000 h 1110643"/>
                  <a:gd name="connsiteX424" fmla="*/ 1566862 w 2138362"/>
                  <a:gd name="connsiteY424" fmla="*/ 892175 h 1110643"/>
                  <a:gd name="connsiteX425" fmla="*/ 1571625 w 2138362"/>
                  <a:gd name="connsiteY425" fmla="*/ 893762 h 1110643"/>
                  <a:gd name="connsiteX426" fmla="*/ 1576387 w 2138362"/>
                  <a:gd name="connsiteY426" fmla="*/ 896937 h 1110643"/>
                  <a:gd name="connsiteX427" fmla="*/ 1585912 w 2138362"/>
                  <a:gd name="connsiteY427" fmla="*/ 900112 h 1110643"/>
                  <a:gd name="connsiteX428" fmla="*/ 1652587 w 2138362"/>
                  <a:gd name="connsiteY428" fmla="*/ 893762 h 1110643"/>
                  <a:gd name="connsiteX429" fmla="*/ 1662112 w 2138362"/>
                  <a:gd name="connsiteY429" fmla="*/ 884237 h 1110643"/>
                  <a:gd name="connsiteX430" fmla="*/ 1665287 w 2138362"/>
                  <a:gd name="connsiteY430" fmla="*/ 879475 h 1110643"/>
                  <a:gd name="connsiteX431" fmla="*/ 1671637 w 2138362"/>
                  <a:gd name="connsiteY431" fmla="*/ 877887 h 1110643"/>
                  <a:gd name="connsiteX432" fmla="*/ 1673225 w 2138362"/>
                  <a:gd name="connsiteY432" fmla="*/ 871537 h 1110643"/>
                  <a:gd name="connsiteX433" fmla="*/ 1677987 w 2138362"/>
                  <a:gd name="connsiteY433" fmla="*/ 866775 h 1110643"/>
                  <a:gd name="connsiteX434" fmla="*/ 1681162 w 2138362"/>
                  <a:gd name="connsiteY434" fmla="*/ 862012 h 1110643"/>
                  <a:gd name="connsiteX435" fmla="*/ 1687512 w 2138362"/>
                  <a:gd name="connsiteY435" fmla="*/ 855662 h 1110643"/>
                  <a:gd name="connsiteX436" fmla="*/ 1695450 w 2138362"/>
                  <a:gd name="connsiteY436" fmla="*/ 844550 h 1110643"/>
                  <a:gd name="connsiteX437" fmla="*/ 1697037 w 2138362"/>
                  <a:gd name="connsiteY437" fmla="*/ 839787 h 1110643"/>
                  <a:gd name="connsiteX438" fmla="*/ 1701800 w 2138362"/>
                  <a:gd name="connsiteY438" fmla="*/ 830262 h 1110643"/>
                  <a:gd name="connsiteX439" fmla="*/ 1703387 w 2138362"/>
                  <a:gd name="connsiteY439" fmla="*/ 768350 h 1110643"/>
                  <a:gd name="connsiteX440" fmla="*/ 1706562 w 2138362"/>
                  <a:gd name="connsiteY440" fmla="*/ 750887 h 1110643"/>
                  <a:gd name="connsiteX441" fmla="*/ 1708150 w 2138362"/>
                  <a:gd name="connsiteY441" fmla="*/ 733425 h 1110643"/>
                  <a:gd name="connsiteX442" fmla="*/ 1709737 w 2138362"/>
                  <a:gd name="connsiteY442" fmla="*/ 720725 h 1110643"/>
                  <a:gd name="connsiteX443" fmla="*/ 1714500 w 2138362"/>
                  <a:gd name="connsiteY443" fmla="*/ 714375 h 1110643"/>
                  <a:gd name="connsiteX444" fmla="*/ 1728787 w 2138362"/>
                  <a:gd name="connsiteY444" fmla="*/ 703262 h 1110643"/>
                  <a:gd name="connsiteX445" fmla="*/ 1739900 w 2138362"/>
                  <a:gd name="connsiteY445" fmla="*/ 692150 h 1110643"/>
                  <a:gd name="connsiteX446" fmla="*/ 1744662 w 2138362"/>
                  <a:gd name="connsiteY446" fmla="*/ 687387 h 1110643"/>
                  <a:gd name="connsiteX447" fmla="*/ 1754187 w 2138362"/>
                  <a:gd name="connsiteY447" fmla="*/ 681037 h 1110643"/>
                  <a:gd name="connsiteX448" fmla="*/ 1771650 w 2138362"/>
                  <a:gd name="connsiteY448" fmla="*/ 669925 h 1110643"/>
                  <a:gd name="connsiteX449" fmla="*/ 1787525 w 2138362"/>
                  <a:gd name="connsiteY449" fmla="*/ 657225 h 1110643"/>
                  <a:gd name="connsiteX450" fmla="*/ 1792287 w 2138362"/>
                  <a:gd name="connsiteY450" fmla="*/ 654050 h 1110643"/>
                  <a:gd name="connsiteX451" fmla="*/ 1793875 w 2138362"/>
                  <a:gd name="connsiteY451" fmla="*/ 649287 h 1110643"/>
                  <a:gd name="connsiteX452" fmla="*/ 1798637 w 2138362"/>
                  <a:gd name="connsiteY452" fmla="*/ 647700 h 1110643"/>
                  <a:gd name="connsiteX453" fmla="*/ 1803400 w 2138362"/>
                  <a:gd name="connsiteY453" fmla="*/ 644525 h 1110643"/>
                  <a:gd name="connsiteX454" fmla="*/ 1809750 w 2138362"/>
                  <a:gd name="connsiteY454" fmla="*/ 638175 h 1110643"/>
                  <a:gd name="connsiteX455" fmla="*/ 1817687 w 2138362"/>
                  <a:gd name="connsiteY455" fmla="*/ 631825 h 1110643"/>
                  <a:gd name="connsiteX456" fmla="*/ 1828800 w 2138362"/>
                  <a:gd name="connsiteY456" fmla="*/ 622300 h 1110643"/>
                  <a:gd name="connsiteX457" fmla="*/ 1831975 w 2138362"/>
                  <a:gd name="connsiteY457" fmla="*/ 615950 h 1110643"/>
                  <a:gd name="connsiteX458" fmla="*/ 1841500 w 2138362"/>
                  <a:gd name="connsiteY458" fmla="*/ 609600 h 1110643"/>
                  <a:gd name="connsiteX459" fmla="*/ 1847850 w 2138362"/>
                  <a:gd name="connsiteY459" fmla="*/ 603250 h 1110643"/>
                  <a:gd name="connsiteX460" fmla="*/ 1849437 w 2138362"/>
                  <a:gd name="connsiteY460" fmla="*/ 598487 h 1110643"/>
                  <a:gd name="connsiteX461" fmla="*/ 1857375 w 2138362"/>
                  <a:gd name="connsiteY461" fmla="*/ 590550 h 1110643"/>
                  <a:gd name="connsiteX462" fmla="*/ 1865312 w 2138362"/>
                  <a:gd name="connsiteY462" fmla="*/ 579437 h 1110643"/>
                  <a:gd name="connsiteX463" fmla="*/ 1871662 w 2138362"/>
                  <a:gd name="connsiteY463" fmla="*/ 569912 h 1110643"/>
                  <a:gd name="connsiteX464" fmla="*/ 1876425 w 2138362"/>
                  <a:gd name="connsiteY464" fmla="*/ 560387 h 1110643"/>
                  <a:gd name="connsiteX465" fmla="*/ 1878012 w 2138362"/>
                  <a:gd name="connsiteY465" fmla="*/ 555625 h 1110643"/>
                  <a:gd name="connsiteX466" fmla="*/ 1881187 w 2138362"/>
                  <a:gd name="connsiteY466" fmla="*/ 550862 h 1110643"/>
                  <a:gd name="connsiteX467" fmla="*/ 1882775 w 2138362"/>
                  <a:gd name="connsiteY467" fmla="*/ 546100 h 1110643"/>
                  <a:gd name="connsiteX468" fmla="*/ 1885950 w 2138362"/>
                  <a:gd name="connsiteY468" fmla="*/ 539750 h 1110643"/>
                  <a:gd name="connsiteX469" fmla="*/ 1882775 w 2138362"/>
                  <a:gd name="connsiteY469" fmla="*/ 506412 h 1110643"/>
                  <a:gd name="connsiteX470" fmla="*/ 1879600 w 2138362"/>
                  <a:gd name="connsiteY470" fmla="*/ 500062 h 1110643"/>
                  <a:gd name="connsiteX471" fmla="*/ 1874837 w 2138362"/>
                  <a:gd name="connsiteY471" fmla="*/ 488950 h 1110643"/>
                  <a:gd name="connsiteX472" fmla="*/ 1870075 w 2138362"/>
                  <a:gd name="connsiteY472" fmla="*/ 487362 h 1110643"/>
                  <a:gd name="connsiteX473" fmla="*/ 1863725 w 2138362"/>
                  <a:gd name="connsiteY473" fmla="*/ 477837 h 1110643"/>
                  <a:gd name="connsiteX474" fmla="*/ 1855787 w 2138362"/>
                  <a:gd name="connsiteY474" fmla="*/ 476250 h 1110643"/>
                  <a:gd name="connsiteX475" fmla="*/ 1849437 w 2138362"/>
                  <a:gd name="connsiteY475" fmla="*/ 473075 h 1110643"/>
                  <a:gd name="connsiteX476" fmla="*/ 1844675 w 2138362"/>
                  <a:gd name="connsiteY476" fmla="*/ 471487 h 1110643"/>
                  <a:gd name="connsiteX477" fmla="*/ 1841500 w 2138362"/>
                  <a:gd name="connsiteY477" fmla="*/ 466725 h 1110643"/>
                  <a:gd name="connsiteX478" fmla="*/ 1828800 w 2138362"/>
                  <a:gd name="connsiteY478" fmla="*/ 461962 h 1110643"/>
                  <a:gd name="connsiteX479" fmla="*/ 1819275 w 2138362"/>
                  <a:gd name="connsiteY479" fmla="*/ 457200 h 1110643"/>
                  <a:gd name="connsiteX480" fmla="*/ 1808162 w 2138362"/>
                  <a:gd name="connsiteY480" fmla="*/ 452437 h 1110643"/>
                  <a:gd name="connsiteX481" fmla="*/ 1795462 w 2138362"/>
                  <a:gd name="connsiteY481" fmla="*/ 447675 h 1110643"/>
                  <a:gd name="connsiteX482" fmla="*/ 1749425 w 2138362"/>
                  <a:gd name="connsiteY482" fmla="*/ 439737 h 1110643"/>
                  <a:gd name="connsiteX483" fmla="*/ 1728787 w 2138362"/>
                  <a:gd name="connsiteY483" fmla="*/ 434975 h 1110643"/>
                  <a:gd name="connsiteX484" fmla="*/ 1673225 w 2138362"/>
                  <a:gd name="connsiteY484" fmla="*/ 434975 h 1110643"/>
                  <a:gd name="connsiteX485" fmla="*/ 1571625 w 2138362"/>
                  <a:gd name="connsiteY485" fmla="*/ 433387 h 1110643"/>
                  <a:gd name="connsiteX486" fmla="*/ 1558925 w 2138362"/>
                  <a:gd name="connsiteY486" fmla="*/ 430212 h 1110643"/>
                  <a:gd name="connsiteX487" fmla="*/ 1524000 w 2138362"/>
                  <a:gd name="connsiteY487" fmla="*/ 434975 h 1110643"/>
                  <a:gd name="connsiteX488" fmla="*/ 1501775 w 2138362"/>
                  <a:gd name="connsiteY488" fmla="*/ 439737 h 1110643"/>
                  <a:gd name="connsiteX489" fmla="*/ 1490662 w 2138362"/>
                  <a:gd name="connsiteY489" fmla="*/ 442912 h 1110643"/>
                  <a:gd name="connsiteX490" fmla="*/ 1470025 w 2138362"/>
                  <a:gd name="connsiteY490" fmla="*/ 449262 h 1110643"/>
                  <a:gd name="connsiteX491" fmla="*/ 1438275 w 2138362"/>
                  <a:gd name="connsiteY491" fmla="*/ 455612 h 1110643"/>
                  <a:gd name="connsiteX492" fmla="*/ 1433512 w 2138362"/>
                  <a:gd name="connsiteY492" fmla="*/ 457200 h 1110643"/>
                  <a:gd name="connsiteX493" fmla="*/ 1425575 w 2138362"/>
                  <a:gd name="connsiteY493" fmla="*/ 460375 h 1110643"/>
                  <a:gd name="connsiteX494" fmla="*/ 1419225 w 2138362"/>
                  <a:gd name="connsiteY494" fmla="*/ 461962 h 1110643"/>
                  <a:gd name="connsiteX495" fmla="*/ 1408112 w 2138362"/>
                  <a:gd name="connsiteY495" fmla="*/ 465137 h 1110643"/>
                  <a:gd name="connsiteX496" fmla="*/ 1403350 w 2138362"/>
                  <a:gd name="connsiteY496" fmla="*/ 466725 h 1110643"/>
                  <a:gd name="connsiteX497" fmla="*/ 1393825 w 2138362"/>
                  <a:gd name="connsiteY497" fmla="*/ 468312 h 1110643"/>
                  <a:gd name="connsiteX498" fmla="*/ 1382712 w 2138362"/>
                  <a:gd name="connsiteY498" fmla="*/ 476250 h 1110643"/>
                  <a:gd name="connsiteX499" fmla="*/ 1379537 w 2138362"/>
                  <a:gd name="connsiteY499" fmla="*/ 481012 h 1110643"/>
                  <a:gd name="connsiteX500" fmla="*/ 1373187 w 2138362"/>
                  <a:gd name="connsiteY500" fmla="*/ 484187 h 1110643"/>
                  <a:gd name="connsiteX501" fmla="*/ 1368425 w 2138362"/>
                  <a:gd name="connsiteY501" fmla="*/ 487362 h 1110643"/>
                  <a:gd name="connsiteX502" fmla="*/ 1366837 w 2138362"/>
                  <a:gd name="connsiteY502" fmla="*/ 492125 h 1110643"/>
                  <a:gd name="connsiteX503" fmla="*/ 1362075 w 2138362"/>
                  <a:gd name="connsiteY503" fmla="*/ 493712 h 1110643"/>
                  <a:gd name="connsiteX504" fmla="*/ 1357312 w 2138362"/>
                  <a:gd name="connsiteY504" fmla="*/ 496887 h 1110643"/>
                  <a:gd name="connsiteX505" fmla="*/ 1352550 w 2138362"/>
                  <a:gd name="connsiteY505" fmla="*/ 498475 h 1110643"/>
                  <a:gd name="connsiteX506" fmla="*/ 1343025 w 2138362"/>
                  <a:gd name="connsiteY506" fmla="*/ 506412 h 1110643"/>
                  <a:gd name="connsiteX507" fmla="*/ 1338262 w 2138362"/>
                  <a:gd name="connsiteY507" fmla="*/ 508000 h 1110643"/>
                  <a:gd name="connsiteX508" fmla="*/ 1330325 w 2138362"/>
                  <a:gd name="connsiteY508" fmla="*/ 515937 h 1110643"/>
                  <a:gd name="connsiteX509" fmla="*/ 1325562 w 2138362"/>
                  <a:gd name="connsiteY509" fmla="*/ 519112 h 1110643"/>
                  <a:gd name="connsiteX510" fmla="*/ 1316037 w 2138362"/>
                  <a:gd name="connsiteY510" fmla="*/ 527050 h 1110643"/>
                  <a:gd name="connsiteX511" fmla="*/ 1311275 w 2138362"/>
                  <a:gd name="connsiteY511" fmla="*/ 530225 h 1110643"/>
                  <a:gd name="connsiteX512" fmla="*/ 1295400 w 2138362"/>
                  <a:gd name="connsiteY512" fmla="*/ 544512 h 1110643"/>
                  <a:gd name="connsiteX513" fmla="*/ 1293812 w 2138362"/>
                  <a:gd name="connsiteY513" fmla="*/ 549275 h 1110643"/>
                  <a:gd name="connsiteX514" fmla="*/ 1284287 w 2138362"/>
                  <a:gd name="connsiteY514" fmla="*/ 557212 h 1110643"/>
                  <a:gd name="connsiteX515" fmla="*/ 1282700 w 2138362"/>
                  <a:gd name="connsiteY515" fmla="*/ 563562 h 1110643"/>
                  <a:gd name="connsiteX516" fmla="*/ 1290637 w 2138362"/>
                  <a:gd name="connsiteY516" fmla="*/ 569912 h 1110643"/>
                  <a:gd name="connsiteX517" fmla="*/ 1301750 w 2138362"/>
                  <a:gd name="connsiteY517" fmla="*/ 576262 h 1110643"/>
                  <a:gd name="connsiteX518" fmla="*/ 1317625 w 2138362"/>
                  <a:gd name="connsiteY518" fmla="*/ 581025 h 1110643"/>
                  <a:gd name="connsiteX519" fmla="*/ 1319212 w 2138362"/>
                  <a:gd name="connsiteY519" fmla="*/ 585787 h 1110643"/>
                  <a:gd name="connsiteX520" fmla="*/ 1322387 w 2138362"/>
                  <a:gd name="connsiteY520" fmla="*/ 590550 h 1110643"/>
                  <a:gd name="connsiteX521" fmla="*/ 1327150 w 2138362"/>
                  <a:gd name="connsiteY521" fmla="*/ 604837 h 1110643"/>
                  <a:gd name="connsiteX522" fmla="*/ 1328737 w 2138362"/>
                  <a:gd name="connsiteY522" fmla="*/ 609600 h 1110643"/>
                  <a:gd name="connsiteX523" fmla="*/ 1325562 w 2138362"/>
                  <a:gd name="connsiteY523" fmla="*/ 620712 h 1110643"/>
                  <a:gd name="connsiteX524" fmla="*/ 1320800 w 2138362"/>
                  <a:gd name="connsiteY524" fmla="*/ 623887 h 1110643"/>
                  <a:gd name="connsiteX525" fmla="*/ 1314450 w 2138362"/>
                  <a:gd name="connsiteY525" fmla="*/ 627062 h 1110643"/>
                  <a:gd name="connsiteX526" fmla="*/ 1309687 w 2138362"/>
                  <a:gd name="connsiteY526" fmla="*/ 628650 h 1110643"/>
                  <a:gd name="connsiteX527" fmla="*/ 1300162 w 2138362"/>
                  <a:gd name="connsiteY527" fmla="*/ 633412 h 1110643"/>
                  <a:gd name="connsiteX528" fmla="*/ 1289050 w 2138362"/>
                  <a:gd name="connsiteY528" fmla="*/ 642937 h 1110643"/>
                  <a:gd name="connsiteX529" fmla="*/ 1279525 w 2138362"/>
                  <a:gd name="connsiteY529" fmla="*/ 647700 h 1110643"/>
                  <a:gd name="connsiteX530" fmla="*/ 1273175 w 2138362"/>
                  <a:gd name="connsiteY530" fmla="*/ 652462 h 1110643"/>
                  <a:gd name="connsiteX531" fmla="*/ 1268412 w 2138362"/>
                  <a:gd name="connsiteY531" fmla="*/ 657225 h 1110643"/>
                  <a:gd name="connsiteX532" fmla="*/ 1263650 w 2138362"/>
                  <a:gd name="connsiteY532" fmla="*/ 658812 h 1110643"/>
                  <a:gd name="connsiteX533" fmla="*/ 1258887 w 2138362"/>
                  <a:gd name="connsiteY533" fmla="*/ 663575 h 1110643"/>
                  <a:gd name="connsiteX534" fmla="*/ 1249362 w 2138362"/>
                  <a:gd name="connsiteY534" fmla="*/ 679450 h 1110643"/>
                  <a:gd name="connsiteX535" fmla="*/ 1250950 w 2138362"/>
                  <a:gd name="connsiteY535" fmla="*/ 688975 h 1110643"/>
                  <a:gd name="connsiteX536" fmla="*/ 1254125 w 2138362"/>
                  <a:gd name="connsiteY536" fmla="*/ 700087 h 1110643"/>
                  <a:gd name="connsiteX537" fmla="*/ 1257300 w 2138362"/>
                  <a:gd name="connsiteY537" fmla="*/ 708025 h 1110643"/>
                  <a:gd name="connsiteX538" fmla="*/ 1262062 w 2138362"/>
                  <a:gd name="connsiteY538" fmla="*/ 717550 h 1110643"/>
                  <a:gd name="connsiteX539" fmla="*/ 1263650 w 2138362"/>
                  <a:gd name="connsiteY539" fmla="*/ 723900 h 1110643"/>
                  <a:gd name="connsiteX540" fmla="*/ 1266825 w 2138362"/>
                  <a:gd name="connsiteY540" fmla="*/ 731837 h 1110643"/>
                  <a:gd name="connsiteX541" fmla="*/ 1271587 w 2138362"/>
                  <a:gd name="connsiteY541" fmla="*/ 742950 h 1110643"/>
                  <a:gd name="connsiteX542" fmla="*/ 1276350 w 2138362"/>
                  <a:gd name="connsiteY542" fmla="*/ 762000 h 1110643"/>
                  <a:gd name="connsiteX543" fmla="*/ 1282700 w 2138362"/>
                  <a:gd name="connsiteY543" fmla="*/ 788987 h 1110643"/>
                  <a:gd name="connsiteX544" fmla="*/ 1287462 w 2138362"/>
                  <a:gd name="connsiteY544" fmla="*/ 804862 h 1110643"/>
                  <a:gd name="connsiteX545" fmla="*/ 1289050 w 2138362"/>
                  <a:gd name="connsiteY545" fmla="*/ 817562 h 1110643"/>
                  <a:gd name="connsiteX546" fmla="*/ 1292225 w 2138362"/>
                  <a:gd name="connsiteY546" fmla="*/ 822325 h 1110643"/>
                  <a:gd name="connsiteX547" fmla="*/ 1295400 w 2138362"/>
                  <a:gd name="connsiteY547" fmla="*/ 835025 h 1110643"/>
                  <a:gd name="connsiteX548" fmla="*/ 1298575 w 2138362"/>
                  <a:gd name="connsiteY548" fmla="*/ 841375 h 1110643"/>
                  <a:gd name="connsiteX549" fmla="*/ 1300162 w 2138362"/>
                  <a:gd name="connsiteY549" fmla="*/ 846137 h 1110643"/>
                  <a:gd name="connsiteX550" fmla="*/ 1303337 w 2138362"/>
                  <a:gd name="connsiteY550" fmla="*/ 857250 h 1110643"/>
                  <a:gd name="connsiteX551" fmla="*/ 1308100 w 2138362"/>
                  <a:gd name="connsiteY551" fmla="*/ 946150 h 1110643"/>
                  <a:gd name="connsiteX552" fmla="*/ 1304925 w 2138362"/>
                  <a:gd name="connsiteY552" fmla="*/ 938212 h 1110643"/>
                  <a:gd name="connsiteX553" fmla="*/ 1300162 w 2138362"/>
                  <a:gd name="connsiteY553" fmla="*/ 928687 h 1110643"/>
                  <a:gd name="connsiteX554" fmla="*/ 1292225 w 2138362"/>
                  <a:gd name="connsiteY554" fmla="*/ 922337 h 1110643"/>
                  <a:gd name="connsiteX555" fmla="*/ 1285875 w 2138362"/>
                  <a:gd name="connsiteY555" fmla="*/ 909637 h 1110643"/>
                  <a:gd name="connsiteX556" fmla="*/ 1279525 w 2138362"/>
                  <a:gd name="connsiteY556" fmla="*/ 903287 h 1110643"/>
                  <a:gd name="connsiteX557" fmla="*/ 1258887 w 2138362"/>
                  <a:gd name="connsiteY557" fmla="*/ 882650 h 1110643"/>
                  <a:gd name="connsiteX558" fmla="*/ 1249045 w 2138362"/>
                  <a:gd name="connsiteY558" fmla="*/ 876300 h 1110643"/>
                  <a:gd name="connsiteX559" fmla="*/ 1246187 w 2138362"/>
                  <a:gd name="connsiteY559" fmla="*/ 865187 h 1110643"/>
                  <a:gd name="connsiteX560" fmla="*/ 1236662 w 2138362"/>
                  <a:gd name="connsiteY560" fmla="*/ 860425 h 1110643"/>
                  <a:gd name="connsiteX561" fmla="*/ 1231582 w 2138362"/>
                  <a:gd name="connsiteY561" fmla="*/ 858520 h 1110643"/>
                  <a:gd name="connsiteX562" fmla="*/ 1226185 w 2138362"/>
                  <a:gd name="connsiteY562" fmla="*/ 862012 h 1110643"/>
                  <a:gd name="connsiteX563" fmla="*/ 1212850 w 2138362"/>
                  <a:gd name="connsiteY563" fmla="*/ 847725 h 1110643"/>
                  <a:gd name="connsiteX564" fmla="*/ 1198562 w 2138362"/>
                  <a:gd name="connsiteY564" fmla="*/ 842962 h 1110643"/>
                  <a:gd name="connsiteX565" fmla="*/ 1187450 w 2138362"/>
                  <a:gd name="connsiteY565" fmla="*/ 835025 h 1110643"/>
                  <a:gd name="connsiteX566" fmla="*/ 1171575 w 2138362"/>
                  <a:gd name="connsiteY566" fmla="*/ 825500 h 1110643"/>
                  <a:gd name="connsiteX567" fmla="*/ 1157287 w 2138362"/>
                  <a:gd name="connsiteY567" fmla="*/ 817562 h 1110643"/>
                  <a:gd name="connsiteX568" fmla="*/ 1146175 w 2138362"/>
                  <a:gd name="connsiteY568" fmla="*/ 809625 h 1110643"/>
                  <a:gd name="connsiteX569" fmla="*/ 1141412 w 2138362"/>
                  <a:gd name="connsiteY569" fmla="*/ 804862 h 1110643"/>
                  <a:gd name="connsiteX570" fmla="*/ 1135062 w 2138362"/>
                  <a:gd name="connsiteY570" fmla="*/ 801687 h 1110643"/>
                  <a:gd name="connsiteX571" fmla="*/ 1125537 w 2138362"/>
                  <a:gd name="connsiteY571" fmla="*/ 795337 h 1110643"/>
                  <a:gd name="connsiteX572" fmla="*/ 1123950 w 2138362"/>
                  <a:gd name="connsiteY572" fmla="*/ 790575 h 1110643"/>
                  <a:gd name="connsiteX573" fmla="*/ 1128712 w 2138362"/>
                  <a:gd name="connsiteY573" fmla="*/ 788987 h 1110643"/>
                  <a:gd name="connsiteX574" fmla="*/ 1144587 w 2138362"/>
                  <a:gd name="connsiteY574" fmla="*/ 785812 h 1110643"/>
                  <a:gd name="connsiteX575" fmla="*/ 1144587 w 2138362"/>
                  <a:gd name="connsiteY575" fmla="*/ 768350 h 1110643"/>
                  <a:gd name="connsiteX576" fmla="*/ 1139825 w 2138362"/>
                  <a:gd name="connsiteY576" fmla="*/ 754062 h 1110643"/>
                  <a:gd name="connsiteX577" fmla="*/ 1135062 w 2138362"/>
                  <a:gd name="connsiteY577" fmla="*/ 749300 h 1110643"/>
                  <a:gd name="connsiteX578" fmla="*/ 1133475 w 2138362"/>
                  <a:gd name="connsiteY578" fmla="*/ 744537 h 1110643"/>
                  <a:gd name="connsiteX579" fmla="*/ 1128712 w 2138362"/>
                  <a:gd name="connsiteY579" fmla="*/ 741362 h 1110643"/>
                  <a:gd name="connsiteX580" fmla="*/ 1119187 w 2138362"/>
                  <a:gd name="connsiteY580" fmla="*/ 735012 h 1110643"/>
                  <a:gd name="connsiteX581" fmla="*/ 1104900 w 2138362"/>
                  <a:gd name="connsiteY581" fmla="*/ 723900 h 1110643"/>
                  <a:gd name="connsiteX582" fmla="*/ 1100137 w 2138362"/>
                  <a:gd name="connsiteY582" fmla="*/ 720725 h 1110643"/>
                  <a:gd name="connsiteX583" fmla="*/ 1095375 w 2138362"/>
                  <a:gd name="connsiteY583" fmla="*/ 719137 h 1110643"/>
                  <a:gd name="connsiteX584" fmla="*/ 1077912 w 2138362"/>
                  <a:gd name="connsiteY584" fmla="*/ 714375 h 1110643"/>
                  <a:gd name="connsiteX585" fmla="*/ 1069975 w 2138362"/>
                  <a:gd name="connsiteY585" fmla="*/ 704850 h 1110643"/>
                  <a:gd name="connsiteX586" fmla="*/ 1062037 w 2138362"/>
                  <a:gd name="connsiteY586" fmla="*/ 695325 h 1110643"/>
                  <a:gd name="connsiteX587" fmla="*/ 1060450 w 2138362"/>
                  <a:gd name="connsiteY587" fmla="*/ 688975 h 1110643"/>
                  <a:gd name="connsiteX588" fmla="*/ 1057275 w 2138362"/>
                  <a:gd name="connsiteY588" fmla="*/ 679450 h 1110643"/>
                  <a:gd name="connsiteX589" fmla="*/ 1052512 w 2138362"/>
                  <a:gd name="connsiteY589" fmla="*/ 660400 h 1110643"/>
                  <a:gd name="connsiteX590" fmla="*/ 1054100 w 2138362"/>
                  <a:gd name="connsiteY590" fmla="*/ 627062 h 1110643"/>
                  <a:gd name="connsiteX591" fmla="*/ 1055687 w 2138362"/>
                  <a:gd name="connsiteY591" fmla="*/ 622300 h 1110643"/>
                  <a:gd name="connsiteX592" fmla="*/ 1060450 w 2138362"/>
                  <a:gd name="connsiteY592" fmla="*/ 620712 h 1110643"/>
                  <a:gd name="connsiteX593" fmla="*/ 1062037 w 2138362"/>
                  <a:gd name="connsiteY593" fmla="*/ 615950 h 1110643"/>
                  <a:gd name="connsiteX594" fmla="*/ 1050925 w 2138362"/>
                  <a:gd name="connsiteY594" fmla="*/ 615950 h 1110643"/>
                  <a:gd name="connsiteX595" fmla="*/ 1044575 w 2138362"/>
                  <a:gd name="connsiteY595" fmla="*/ 619125 h 1110643"/>
                  <a:gd name="connsiteX596" fmla="*/ 1039812 w 2138362"/>
                  <a:gd name="connsiteY596" fmla="*/ 620712 h 1110643"/>
                  <a:gd name="connsiteX597" fmla="*/ 1027112 w 2138362"/>
                  <a:gd name="connsiteY597" fmla="*/ 625475 h 1110643"/>
                  <a:gd name="connsiteX598" fmla="*/ 1023937 w 2138362"/>
                  <a:gd name="connsiteY598" fmla="*/ 630237 h 1110643"/>
                  <a:gd name="connsiteX599" fmla="*/ 1019175 w 2138362"/>
                  <a:gd name="connsiteY599" fmla="*/ 631825 h 1110643"/>
                  <a:gd name="connsiteX600" fmla="*/ 1008062 w 2138362"/>
                  <a:gd name="connsiteY600" fmla="*/ 636587 h 1110643"/>
                  <a:gd name="connsiteX601" fmla="*/ 1000125 w 2138362"/>
                  <a:gd name="connsiteY601" fmla="*/ 646112 h 1110643"/>
                  <a:gd name="connsiteX602" fmla="*/ 1011237 w 2138362"/>
                  <a:gd name="connsiteY602" fmla="*/ 660400 h 1110643"/>
                  <a:gd name="connsiteX603" fmla="*/ 1012825 w 2138362"/>
                  <a:gd name="connsiteY603" fmla="*/ 677862 h 1110643"/>
                  <a:gd name="connsiteX604" fmla="*/ 1014412 w 2138362"/>
                  <a:gd name="connsiteY604" fmla="*/ 690562 h 1110643"/>
                  <a:gd name="connsiteX605" fmla="*/ 1012825 w 2138362"/>
                  <a:gd name="connsiteY605" fmla="*/ 703262 h 1110643"/>
                  <a:gd name="connsiteX606" fmla="*/ 998537 w 2138362"/>
                  <a:gd name="connsiteY606" fmla="*/ 701675 h 1110643"/>
                  <a:gd name="connsiteX607" fmla="*/ 984250 w 2138362"/>
                  <a:gd name="connsiteY607" fmla="*/ 696912 h 1110643"/>
                  <a:gd name="connsiteX608" fmla="*/ 977900 w 2138362"/>
                  <a:gd name="connsiteY608" fmla="*/ 695325 h 1110643"/>
                  <a:gd name="connsiteX609" fmla="*/ 973137 w 2138362"/>
                  <a:gd name="connsiteY609" fmla="*/ 692150 h 1110643"/>
                  <a:gd name="connsiteX610" fmla="*/ 968375 w 2138362"/>
                  <a:gd name="connsiteY610" fmla="*/ 690562 h 1110643"/>
                  <a:gd name="connsiteX611" fmla="*/ 957262 w 2138362"/>
                  <a:gd name="connsiteY611" fmla="*/ 681037 h 1110643"/>
                  <a:gd name="connsiteX612" fmla="*/ 958850 w 2138362"/>
                  <a:gd name="connsiteY612" fmla="*/ 665162 h 1110643"/>
                  <a:gd name="connsiteX613" fmla="*/ 960437 w 2138362"/>
                  <a:gd name="connsiteY613" fmla="*/ 658812 h 1110643"/>
                  <a:gd name="connsiteX614" fmla="*/ 971550 w 2138362"/>
                  <a:gd name="connsiteY614" fmla="*/ 642937 h 1110643"/>
                  <a:gd name="connsiteX615" fmla="*/ 966787 w 2138362"/>
                  <a:gd name="connsiteY615" fmla="*/ 641350 h 1110643"/>
                  <a:gd name="connsiteX616" fmla="*/ 957262 w 2138362"/>
                  <a:gd name="connsiteY616" fmla="*/ 633412 h 1110643"/>
                  <a:gd name="connsiteX617" fmla="*/ 936625 w 2138362"/>
                  <a:gd name="connsiteY617" fmla="*/ 625475 h 1110643"/>
                  <a:gd name="connsiteX618" fmla="*/ 862012 w 2138362"/>
                  <a:gd name="connsiteY618" fmla="*/ 628650 h 1110643"/>
                  <a:gd name="connsiteX619" fmla="*/ 852487 w 2138362"/>
                  <a:gd name="connsiteY619" fmla="*/ 635000 h 1110643"/>
                  <a:gd name="connsiteX620" fmla="*/ 854075 w 2138362"/>
                  <a:gd name="connsiteY620" fmla="*/ 649287 h 1110643"/>
                  <a:gd name="connsiteX621" fmla="*/ 860425 w 2138362"/>
                  <a:gd name="connsiteY621" fmla="*/ 644525 h 1110643"/>
                  <a:gd name="connsiteX622" fmla="*/ 865187 w 2138362"/>
                  <a:gd name="connsiteY622" fmla="*/ 646112 h 1110643"/>
                  <a:gd name="connsiteX623" fmla="*/ 860425 w 2138362"/>
                  <a:gd name="connsiteY623" fmla="*/ 658812 h 1110643"/>
                  <a:gd name="connsiteX624" fmla="*/ 855662 w 2138362"/>
                  <a:gd name="connsiteY624" fmla="*/ 661987 h 1110643"/>
                  <a:gd name="connsiteX625" fmla="*/ 847725 w 2138362"/>
                  <a:gd name="connsiteY625" fmla="*/ 660400 h 1110643"/>
                  <a:gd name="connsiteX626" fmla="*/ 835025 w 2138362"/>
                  <a:gd name="connsiteY626" fmla="*/ 657225 h 1110643"/>
                  <a:gd name="connsiteX627" fmla="*/ 809625 w 2138362"/>
                  <a:gd name="connsiteY627" fmla="*/ 652462 h 1110643"/>
                  <a:gd name="connsiteX628" fmla="*/ 795337 w 2138362"/>
                  <a:gd name="connsiteY628" fmla="*/ 647700 h 1110643"/>
                  <a:gd name="connsiteX629" fmla="*/ 785812 w 2138362"/>
                  <a:gd name="connsiteY629" fmla="*/ 641350 h 1110643"/>
                  <a:gd name="connsiteX630" fmla="*/ 774700 w 2138362"/>
                  <a:gd name="connsiteY630" fmla="*/ 633412 h 1110643"/>
                  <a:gd name="connsiteX631" fmla="*/ 769937 w 2138362"/>
                  <a:gd name="connsiteY631" fmla="*/ 631825 h 1110643"/>
                  <a:gd name="connsiteX632" fmla="*/ 763587 w 2138362"/>
                  <a:gd name="connsiteY632" fmla="*/ 627062 h 1110643"/>
                  <a:gd name="connsiteX633" fmla="*/ 758825 w 2138362"/>
                  <a:gd name="connsiteY633" fmla="*/ 622300 h 1110643"/>
                  <a:gd name="connsiteX634" fmla="*/ 754062 w 2138362"/>
                  <a:gd name="connsiteY634" fmla="*/ 620712 h 1110643"/>
                  <a:gd name="connsiteX635" fmla="*/ 747712 w 2138362"/>
                  <a:gd name="connsiteY635" fmla="*/ 617537 h 1110643"/>
                  <a:gd name="connsiteX636" fmla="*/ 742950 w 2138362"/>
                  <a:gd name="connsiteY636" fmla="*/ 612775 h 1110643"/>
                  <a:gd name="connsiteX637" fmla="*/ 735012 w 2138362"/>
                  <a:gd name="connsiteY637" fmla="*/ 608012 h 1110643"/>
                  <a:gd name="connsiteX638" fmla="*/ 730250 w 2138362"/>
                  <a:gd name="connsiteY638" fmla="*/ 603250 h 1110643"/>
                  <a:gd name="connsiteX639" fmla="*/ 725487 w 2138362"/>
                  <a:gd name="connsiteY639" fmla="*/ 600075 h 1110643"/>
                  <a:gd name="connsiteX640" fmla="*/ 719137 w 2138362"/>
                  <a:gd name="connsiteY640" fmla="*/ 595312 h 1110643"/>
                  <a:gd name="connsiteX641" fmla="*/ 714375 w 2138362"/>
                  <a:gd name="connsiteY641" fmla="*/ 592137 h 1110643"/>
                  <a:gd name="connsiteX642" fmla="*/ 703262 w 2138362"/>
                  <a:gd name="connsiteY642" fmla="*/ 581025 h 1110643"/>
                  <a:gd name="connsiteX643" fmla="*/ 698500 w 2138362"/>
                  <a:gd name="connsiteY643" fmla="*/ 576262 h 1110643"/>
                  <a:gd name="connsiteX644" fmla="*/ 692150 w 2138362"/>
                  <a:gd name="connsiteY644" fmla="*/ 573087 h 1110643"/>
                  <a:gd name="connsiteX645" fmla="*/ 681037 w 2138362"/>
                  <a:gd name="connsiteY645" fmla="*/ 565150 h 1110643"/>
                  <a:gd name="connsiteX646" fmla="*/ 676275 w 2138362"/>
                  <a:gd name="connsiteY646" fmla="*/ 560387 h 1110643"/>
                  <a:gd name="connsiteX647" fmla="*/ 665162 w 2138362"/>
                  <a:gd name="connsiteY647" fmla="*/ 554037 h 1110643"/>
                  <a:gd name="connsiteX648" fmla="*/ 660400 w 2138362"/>
                  <a:gd name="connsiteY648" fmla="*/ 552450 h 1110643"/>
                  <a:gd name="connsiteX649" fmla="*/ 655637 w 2138362"/>
                  <a:gd name="connsiteY649" fmla="*/ 549275 h 1110643"/>
                  <a:gd name="connsiteX650" fmla="*/ 631825 w 2138362"/>
                  <a:gd name="connsiteY650" fmla="*/ 542925 h 1110643"/>
                  <a:gd name="connsiteX651" fmla="*/ 609600 w 2138362"/>
                  <a:gd name="connsiteY651" fmla="*/ 547687 h 1110643"/>
                  <a:gd name="connsiteX652" fmla="*/ 595312 w 2138362"/>
                  <a:gd name="connsiteY652" fmla="*/ 550862 h 1110643"/>
                  <a:gd name="connsiteX653" fmla="*/ 555625 w 2138362"/>
                  <a:gd name="connsiteY653" fmla="*/ 557212 h 1110643"/>
                  <a:gd name="connsiteX654" fmla="*/ 544512 w 2138362"/>
                  <a:gd name="connsiteY654" fmla="*/ 560387 h 1110643"/>
                  <a:gd name="connsiteX655" fmla="*/ 539750 w 2138362"/>
                  <a:gd name="connsiteY655" fmla="*/ 561975 h 1110643"/>
                  <a:gd name="connsiteX656" fmla="*/ 534987 w 2138362"/>
                  <a:gd name="connsiteY656" fmla="*/ 565150 h 1110643"/>
                  <a:gd name="connsiteX657" fmla="*/ 525462 w 2138362"/>
                  <a:gd name="connsiteY657" fmla="*/ 566737 h 1110643"/>
                  <a:gd name="connsiteX658" fmla="*/ 482600 w 2138362"/>
                  <a:gd name="connsiteY658" fmla="*/ 563562 h 1110643"/>
                  <a:gd name="connsiteX659" fmla="*/ 460375 w 2138362"/>
                  <a:gd name="connsiteY659" fmla="*/ 558800 h 1110643"/>
                  <a:gd name="connsiteX660" fmla="*/ 450850 w 2138362"/>
                  <a:gd name="connsiteY660" fmla="*/ 565150 h 1110643"/>
                  <a:gd name="connsiteX661" fmla="*/ 447675 w 2138362"/>
                  <a:gd name="connsiteY661" fmla="*/ 569912 h 1110643"/>
                  <a:gd name="connsiteX662" fmla="*/ 436562 w 2138362"/>
                  <a:gd name="connsiteY662" fmla="*/ 577850 h 1110643"/>
                  <a:gd name="connsiteX663" fmla="*/ 430212 w 2138362"/>
                  <a:gd name="connsiteY663" fmla="*/ 582612 h 1110643"/>
                  <a:gd name="connsiteX664" fmla="*/ 419100 w 2138362"/>
                  <a:gd name="connsiteY664" fmla="*/ 592137 h 1110643"/>
                  <a:gd name="connsiteX665" fmla="*/ 414337 w 2138362"/>
                  <a:gd name="connsiteY665" fmla="*/ 596900 h 1110643"/>
                  <a:gd name="connsiteX666" fmla="*/ 400050 w 2138362"/>
                  <a:gd name="connsiteY666" fmla="*/ 601662 h 1110643"/>
                  <a:gd name="connsiteX667" fmla="*/ 395287 w 2138362"/>
                  <a:gd name="connsiteY667" fmla="*/ 604837 h 1110643"/>
                  <a:gd name="connsiteX668" fmla="*/ 387350 w 2138362"/>
                  <a:gd name="connsiteY668" fmla="*/ 614362 h 1110643"/>
                  <a:gd name="connsiteX669" fmla="*/ 384175 w 2138362"/>
                  <a:gd name="connsiteY669" fmla="*/ 620712 h 1110643"/>
                  <a:gd name="connsiteX670" fmla="*/ 385762 w 2138362"/>
                  <a:gd name="connsiteY670" fmla="*/ 636587 h 1110643"/>
                  <a:gd name="connsiteX671" fmla="*/ 388937 w 2138362"/>
                  <a:gd name="connsiteY671" fmla="*/ 641350 h 1110643"/>
                  <a:gd name="connsiteX672" fmla="*/ 385762 w 2138362"/>
                  <a:gd name="connsiteY672" fmla="*/ 657225 h 1110643"/>
                  <a:gd name="connsiteX673" fmla="*/ 381000 w 2138362"/>
                  <a:gd name="connsiteY673" fmla="*/ 668337 h 1110643"/>
                  <a:gd name="connsiteX674" fmla="*/ 339725 w 2138362"/>
                  <a:gd name="connsiteY674" fmla="*/ 669925 h 1110643"/>
                  <a:gd name="connsiteX675" fmla="*/ 325437 w 2138362"/>
                  <a:gd name="connsiteY675" fmla="*/ 677862 h 1110643"/>
                  <a:gd name="connsiteX676" fmla="*/ 320675 w 2138362"/>
                  <a:gd name="connsiteY676" fmla="*/ 682625 h 1110643"/>
                  <a:gd name="connsiteX677" fmla="*/ 315912 w 2138362"/>
                  <a:gd name="connsiteY677" fmla="*/ 684212 h 1110643"/>
                  <a:gd name="connsiteX678" fmla="*/ 309562 w 2138362"/>
                  <a:gd name="connsiteY678" fmla="*/ 688975 h 1110643"/>
                  <a:gd name="connsiteX679" fmla="*/ 307975 w 2138362"/>
                  <a:gd name="connsiteY679" fmla="*/ 693737 h 1110643"/>
                  <a:gd name="connsiteX680" fmla="*/ 298450 w 2138362"/>
                  <a:gd name="connsiteY680" fmla="*/ 700087 h 1110643"/>
                  <a:gd name="connsiteX681" fmla="*/ 293687 w 2138362"/>
                  <a:gd name="connsiteY681" fmla="*/ 703262 h 1110643"/>
                  <a:gd name="connsiteX682" fmla="*/ 284162 w 2138362"/>
                  <a:gd name="connsiteY682" fmla="*/ 708025 h 1110643"/>
                  <a:gd name="connsiteX683" fmla="*/ 274637 w 2138362"/>
                  <a:gd name="connsiteY683" fmla="*/ 714375 h 1110643"/>
                  <a:gd name="connsiteX684" fmla="*/ 263525 w 2138362"/>
                  <a:gd name="connsiteY684" fmla="*/ 720725 h 1110643"/>
                  <a:gd name="connsiteX685" fmla="*/ 258762 w 2138362"/>
                  <a:gd name="connsiteY685" fmla="*/ 723900 h 1110643"/>
                  <a:gd name="connsiteX686" fmla="*/ 241300 w 2138362"/>
                  <a:gd name="connsiteY686" fmla="*/ 727075 h 1110643"/>
                  <a:gd name="connsiteX687" fmla="*/ 227012 w 2138362"/>
                  <a:gd name="connsiteY687" fmla="*/ 731837 h 1110643"/>
                  <a:gd name="connsiteX688" fmla="*/ 217487 w 2138362"/>
                  <a:gd name="connsiteY688" fmla="*/ 735012 h 1110643"/>
                  <a:gd name="connsiteX689" fmla="*/ 207962 w 2138362"/>
                  <a:gd name="connsiteY689" fmla="*/ 736600 h 1110643"/>
                  <a:gd name="connsiteX690" fmla="*/ 196850 w 2138362"/>
                  <a:gd name="connsiteY690" fmla="*/ 741362 h 1110643"/>
                  <a:gd name="connsiteX691" fmla="*/ 188912 w 2138362"/>
                  <a:gd name="connsiteY691" fmla="*/ 744537 h 1110643"/>
                  <a:gd name="connsiteX692" fmla="*/ 182562 w 2138362"/>
                  <a:gd name="connsiteY692" fmla="*/ 746125 h 1110643"/>
                  <a:gd name="connsiteX693" fmla="*/ 177800 w 2138362"/>
                  <a:gd name="connsiteY693" fmla="*/ 749300 h 1110643"/>
                  <a:gd name="connsiteX694" fmla="*/ 173037 w 2138362"/>
                  <a:gd name="connsiteY694" fmla="*/ 750887 h 1110643"/>
                  <a:gd name="connsiteX695" fmla="*/ 166687 w 2138362"/>
                  <a:gd name="connsiteY695" fmla="*/ 755650 h 1110643"/>
                  <a:gd name="connsiteX696" fmla="*/ 155575 w 2138362"/>
                  <a:gd name="connsiteY696" fmla="*/ 757237 h 1110643"/>
                  <a:gd name="connsiteX697" fmla="*/ 134937 w 2138362"/>
                  <a:gd name="connsiteY697" fmla="*/ 763587 h 1110643"/>
                  <a:gd name="connsiteX698" fmla="*/ 104775 w 2138362"/>
                  <a:gd name="connsiteY698" fmla="*/ 765175 h 1110643"/>
                  <a:gd name="connsiteX699" fmla="*/ 88900 w 2138362"/>
                  <a:gd name="connsiteY699" fmla="*/ 766762 h 1110643"/>
                  <a:gd name="connsiteX700" fmla="*/ 73025 w 2138362"/>
                  <a:gd name="connsiteY700" fmla="*/ 771525 h 1110643"/>
                  <a:gd name="connsiteX701" fmla="*/ 68262 w 2138362"/>
                  <a:gd name="connsiteY701" fmla="*/ 774700 h 1110643"/>
                  <a:gd name="connsiteX702" fmla="*/ 53975 w 2138362"/>
                  <a:gd name="connsiteY702" fmla="*/ 779462 h 1110643"/>
                  <a:gd name="connsiteX703" fmla="*/ 42862 w 2138362"/>
                  <a:gd name="connsiteY703" fmla="*/ 781050 h 1110643"/>
                  <a:gd name="connsiteX704" fmla="*/ 34925 w 2138362"/>
                  <a:gd name="connsiteY704" fmla="*/ 782637 h 1110643"/>
                  <a:gd name="connsiteX705" fmla="*/ 12700 w 2138362"/>
                  <a:gd name="connsiteY705" fmla="*/ 785812 h 1110643"/>
                  <a:gd name="connsiteX706" fmla="*/ 9525 w 2138362"/>
                  <a:gd name="connsiteY706"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20887 w 2138362"/>
                  <a:gd name="connsiteY254" fmla="*/ 471487 h 1110643"/>
                  <a:gd name="connsiteX255" fmla="*/ 2014537 w 2138362"/>
                  <a:gd name="connsiteY255" fmla="*/ 479425 h 1110643"/>
                  <a:gd name="connsiteX256" fmla="*/ 1997075 w 2138362"/>
                  <a:gd name="connsiteY256" fmla="*/ 503237 h 1110643"/>
                  <a:gd name="connsiteX257" fmla="*/ 1990725 w 2138362"/>
                  <a:gd name="connsiteY257" fmla="*/ 517525 h 1110643"/>
                  <a:gd name="connsiteX258" fmla="*/ 1989137 w 2138362"/>
                  <a:gd name="connsiteY258" fmla="*/ 522287 h 1110643"/>
                  <a:gd name="connsiteX259" fmla="*/ 1981200 w 2138362"/>
                  <a:gd name="connsiteY259" fmla="*/ 531812 h 1110643"/>
                  <a:gd name="connsiteX260" fmla="*/ 1979612 w 2138362"/>
                  <a:gd name="connsiteY260" fmla="*/ 536575 h 1110643"/>
                  <a:gd name="connsiteX261" fmla="*/ 1971675 w 2138362"/>
                  <a:gd name="connsiteY261" fmla="*/ 546100 h 1110643"/>
                  <a:gd name="connsiteX262" fmla="*/ 1970087 w 2138362"/>
                  <a:gd name="connsiteY262" fmla="*/ 550862 h 1110643"/>
                  <a:gd name="connsiteX263" fmla="*/ 1966912 w 2138362"/>
                  <a:gd name="connsiteY263" fmla="*/ 555625 h 1110643"/>
                  <a:gd name="connsiteX264" fmla="*/ 1962150 w 2138362"/>
                  <a:gd name="connsiteY264" fmla="*/ 566737 h 1110643"/>
                  <a:gd name="connsiteX265" fmla="*/ 1955800 w 2138362"/>
                  <a:gd name="connsiteY265" fmla="*/ 574675 h 1110643"/>
                  <a:gd name="connsiteX266" fmla="*/ 1944687 w 2138362"/>
                  <a:gd name="connsiteY266" fmla="*/ 588962 h 1110643"/>
                  <a:gd name="connsiteX267" fmla="*/ 1938337 w 2138362"/>
                  <a:gd name="connsiteY267" fmla="*/ 598487 h 1110643"/>
                  <a:gd name="connsiteX268" fmla="*/ 1936750 w 2138362"/>
                  <a:gd name="connsiteY268" fmla="*/ 603250 h 1110643"/>
                  <a:gd name="connsiteX269" fmla="*/ 1928812 w 2138362"/>
                  <a:gd name="connsiteY269" fmla="*/ 612775 h 1110643"/>
                  <a:gd name="connsiteX270" fmla="*/ 1922462 w 2138362"/>
                  <a:gd name="connsiteY270" fmla="*/ 627062 h 1110643"/>
                  <a:gd name="connsiteX271" fmla="*/ 1917700 w 2138362"/>
                  <a:gd name="connsiteY271" fmla="*/ 623887 h 1110643"/>
                  <a:gd name="connsiteX272" fmla="*/ 1916112 w 2138362"/>
                  <a:gd name="connsiteY272" fmla="*/ 619125 h 1110643"/>
                  <a:gd name="connsiteX273" fmla="*/ 1920875 w 2138362"/>
                  <a:gd name="connsiteY273" fmla="*/ 623887 h 1110643"/>
                  <a:gd name="connsiteX274" fmla="*/ 1922462 w 2138362"/>
                  <a:gd name="connsiteY274" fmla="*/ 628650 h 1110643"/>
                  <a:gd name="connsiteX275" fmla="*/ 1925637 w 2138362"/>
                  <a:gd name="connsiteY275" fmla="*/ 636587 h 1110643"/>
                  <a:gd name="connsiteX276" fmla="*/ 1924050 w 2138362"/>
                  <a:gd name="connsiteY276" fmla="*/ 660400 h 1110643"/>
                  <a:gd name="connsiteX277" fmla="*/ 1919287 w 2138362"/>
                  <a:gd name="connsiteY277" fmla="*/ 685800 h 1110643"/>
                  <a:gd name="connsiteX278" fmla="*/ 1916112 w 2138362"/>
                  <a:gd name="connsiteY278" fmla="*/ 700087 h 1110643"/>
                  <a:gd name="connsiteX279" fmla="*/ 1903412 w 2138362"/>
                  <a:gd name="connsiteY279" fmla="*/ 711200 h 1110643"/>
                  <a:gd name="connsiteX280" fmla="*/ 1897062 w 2138362"/>
                  <a:gd name="connsiteY280" fmla="*/ 712787 h 1110643"/>
                  <a:gd name="connsiteX281" fmla="*/ 1887537 w 2138362"/>
                  <a:gd name="connsiteY281" fmla="*/ 720725 h 1110643"/>
                  <a:gd name="connsiteX282" fmla="*/ 1881187 w 2138362"/>
                  <a:gd name="connsiteY282" fmla="*/ 723900 h 1110643"/>
                  <a:gd name="connsiteX283" fmla="*/ 1876425 w 2138362"/>
                  <a:gd name="connsiteY283" fmla="*/ 728662 h 1110643"/>
                  <a:gd name="connsiteX284" fmla="*/ 1865312 w 2138362"/>
                  <a:gd name="connsiteY284" fmla="*/ 733425 h 1110643"/>
                  <a:gd name="connsiteX285" fmla="*/ 1855787 w 2138362"/>
                  <a:gd name="connsiteY285" fmla="*/ 738187 h 1110643"/>
                  <a:gd name="connsiteX286" fmla="*/ 1844675 w 2138362"/>
                  <a:gd name="connsiteY286" fmla="*/ 741362 h 1110643"/>
                  <a:gd name="connsiteX287" fmla="*/ 1835150 w 2138362"/>
                  <a:gd name="connsiteY287" fmla="*/ 744537 h 1110643"/>
                  <a:gd name="connsiteX288" fmla="*/ 1828800 w 2138362"/>
                  <a:gd name="connsiteY288" fmla="*/ 754062 h 1110643"/>
                  <a:gd name="connsiteX289" fmla="*/ 1827212 w 2138362"/>
                  <a:gd name="connsiteY289" fmla="*/ 760412 h 1110643"/>
                  <a:gd name="connsiteX290" fmla="*/ 1824037 w 2138362"/>
                  <a:gd name="connsiteY290" fmla="*/ 765175 h 1110643"/>
                  <a:gd name="connsiteX291" fmla="*/ 1825625 w 2138362"/>
                  <a:gd name="connsiteY291" fmla="*/ 804862 h 1110643"/>
                  <a:gd name="connsiteX292" fmla="*/ 1827212 w 2138362"/>
                  <a:gd name="connsiteY292" fmla="*/ 811212 h 1110643"/>
                  <a:gd name="connsiteX293" fmla="*/ 1831975 w 2138362"/>
                  <a:gd name="connsiteY293" fmla="*/ 815975 h 1110643"/>
                  <a:gd name="connsiteX294" fmla="*/ 1836737 w 2138362"/>
                  <a:gd name="connsiteY294" fmla="*/ 825500 h 1110643"/>
                  <a:gd name="connsiteX295" fmla="*/ 1841500 w 2138362"/>
                  <a:gd name="connsiteY295" fmla="*/ 830262 h 1110643"/>
                  <a:gd name="connsiteX296" fmla="*/ 1846262 w 2138362"/>
                  <a:gd name="connsiteY296" fmla="*/ 836612 h 1110643"/>
                  <a:gd name="connsiteX297" fmla="*/ 1851025 w 2138362"/>
                  <a:gd name="connsiteY297" fmla="*/ 839787 h 1110643"/>
                  <a:gd name="connsiteX298" fmla="*/ 1860550 w 2138362"/>
                  <a:gd name="connsiteY298" fmla="*/ 847725 h 1110643"/>
                  <a:gd name="connsiteX299" fmla="*/ 1866900 w 2138362"/>
                  <a:gd name="connsiteY299" fmla="*/ 858837 h 1110643"/>
                  <a:gd name="connsiteX300" fmla="*/ 1868487 w 2138362"/>
                  <a:gd name="connsiteY300" fmla="*/ 863600 h 1110643"/>
                  <a:gd name="connsiteX301" fmla="*/ 1876425 w 2138362"/>
                  <a:gd name="connsiteY301" fmla="*/ 873125 h 1110643"/>
                  <a:gd name="connsiteX302" fmla="*/ 1887537 w 2138362"/>
                  <a:gd name="connsiteY302" fmla="*/ 887412 h 1110643"/>
                  <a:gd name="connsiteX303" fmla="*/ 1901825 w 2138362"/>
                  <a:gd name="connsiteY303" fmla="*/ 898525 h 1110643"/>
                  <a:gd name="connsiteX304" fmla="*/ 1906587 w 2138362"/>
                  <a:gd name="connsiteY304" fmla="*/ 900112 h 1110643"/>
                  <a:gd name="connsiteX305" fmla="*/ 1911350 w 2138362"/>
                  <a:gd name="connsiteY305" fmla="*/ 904875 h 1110643"/>
                  <a:gd name="connsiteX306" fmla="*/ 1914525 w 2138362"/>
                  <a:gd name="connsiteY306" fmla="*/ 909637 h 1110643"/>
                  <a:gd name="connsiteX307" fmla="*/ 1922462 w 2138362"/>
                  <a:gd name="connsiteY307" fmla="*/ 912812 h 1110643"/>
                  <a:gd name="connsiteX308" fmla="*/ 1931987 w 2138362"/>
                  <a:gd name="connsiteY308" fmla="*/ 915987 h 1110643"/>
                  <a:gd name="connsiteX309" fmla="*/ 1943100 w 2138362"/>
                  <a:gd name="connsiteY309" fmla="*/ 920750 h 1110643"/>
                  <a:gd name="connsiteX310" fmla="*/ 1951037 w 2138362"/>
                  <a:gd name="connsiteY310" fmla="*/ 925512 h 1110643"/>
                  <a:gd name="connsiteX311" fmla="*/ 1957387 w 2138362"/>
                  <a:gd name="connsiteY311" fmla="*/ 928687 h 1110643"/>
                  <a:gd name="connsiteX312" fmla="*/ 1968500 w 2138362"/>
                  <a:gd name="connsiteY312" fmla="*/ 935037 h 1110643"/>
                  <a:gd name="connsiteX313" fmla="*/ 1993900 w 2138362"/>
                  <a:gd name="connsiteY313" fmla="*/ 942975 h 1110643"/>
                  <a:gd name="connsiteX314" fmla="*/ 1998662 w 2138362"/>
                  <a:gd name="connsiteY314" fmla="*/ 946150 h 1110643"/>
                  <a:gd name="connsiteX315" fmla="*/ 2014537 w 2138362"/>
                  <a:gd name="connsiteY315" fmla="*/ 952500 h 1110643"/>
                  <a:gd name="connsiteX316" fmla="*/ 2024062 w 2138362"/>
                  <a:gd name="connsiteY316" fmla="*/ 958850 h 1110643"/>
                  <a:gd name="connsiteX317" fmla="*/ 2032000 w 2138362"/>
                  <a:gd name="connsiteY317" fmla="*/ 973137 h 1110643"/>
                  <a:gd name="connsiteX318" fmla="*/ 2036762 w 2138362"/>
                  <a:gd name="connsiteY318" fmla="*/ 974725 h 1110643"/>
                  <a:gd name="connsiteX319" fmla="*/ 2051050 w 2138362"/>
                  <a:gd name="connsiteY319" fmla="*/ 985837 h 1110643"/>
                  <a:gd name="connsiteX320" fmla="*/ 2049462 w 2138362"/>
                  <a:gd name="connsiteY320" fmla="*/ 990600 h 1110643"/>
                  <a:gd name="connsiteX321" fmla="*/ 2046287 w 2138362"/>
                  <a:gd name="connsiteY321" fmla="*/ 995362 h 1110643"/>
                  <a:gd name="connsiteX322" fmla="*/ 2039937 w 2138362"/>
                  <a:gd name="connsiteY322" fmla="*/ 1006475 h 1110643"/>
                  <a:gd name="connsiteX323" fmla="*/ 2038350 w 2138362"/>
                  <a:gd name="connsiteY323" fmla="*/ 1014412 h 1110643"/>
                  <a:gd name="connsiteX324" fmla="*/ 2028825 w 2138362"/>
                  <a:gd name="connsiteY324" fmla="*/ 1020762 h 1110643"/>
                  <a:gd name="connsiteX325" fmla="*/ 2024062 w 2138362"/>
                  <a:gd name="connsiteY325" fmla="*/ 1025525 h 1110643"/>
                  <a:gd name="connsiteX326" fmla="*/ 2019300 w 2138362"/>
                  <a:gd name="connsiteY326" fmla="*/ 1028700 h 1110643"/>
                  <a:gd name="connsiteX327" fmla="*/ 2009775 w 2138362"/>
                  <a:gd name="connsiteY327" fmla="*/ 1039812 h 1110643"/>
                  <a:gd name="connsiteX328" fmla="*/ 2005012 w 2138362"/>
                  <a:gd name="connsiteY328" fmla="*/ 1041400 h 1110643"/>
                  <a:gd name="connsiteX329" fmla="*/ 1995487 w 2138362"/>
                  <a:gd name="connsiteY329" fmla="*/ 1050925 h 1110643"/>
                  <a:gd name="connsiteX330" fmla="*/ 1990725 w 2138362"/>
                  <a:gd name="connsiteY330" fmla="*/ 1054100 h 1110643"/>
                  <a:gd name="connsiteX331" fmla="*/ 1987550 w 2138362"/>
                  <a:gd name="connsiteY331" fmla="*/ 1058862 h 1110643"/>
                  <a:gd name="connsiteX332" fmla="*/ 1974850 w 2138362"/>
                  <a:gd name="connsiteY332" fmla="*/ 1069975 h 1110643"/>
                  <a:gd name="connsiteX333" fmla="*/ 1958975 w 2138362"/>
                  <a:gd name="connsiteY333" fmla="*/ 1082675 h 1110643"/>
                  <a:gd name="connsiteX334" fmla="*/ 1954212 w 2138362"/>
                  <a:gd name="connsiteY334" fmla="*/ 1087437 h 1110643"/>
                  <a:gd name="connsiteX335" fmla="*/ 1943100 w 2138362"/>
                  <a:gd name="connsiteY335" fmla="*/ 1092200 h 1110643"/>
                  <a:gd name="connsiteX336" fmla="*/ 1931987 w 2138362"/>
                  <a:gd name="connsiteY336" fmla="*/ 1098550 h 1110643"/>
                  <a:gd name="connsiteX337" fmla="*/ 1927225 w 2138362"/>
                  <a:gd name="connsiteY337" fmla="*/ 1101725 h 1110643"/>
                  <a:gd name="connsiteX338" fmla="*/ 1922462 w 2138362"/>
                  <a:gd name="connsiteY338" fmla="*/ 1103312 h 1110643"/>
                  <a:gd name="connsiteX339" fmla="*/ 1900237 w 2138362"/>
                  <a:gd name="connsiteY339" fmla="*/ 1106487 h 1110643"/>
                  <a:gd name="connsiteX340" fmla="*/ 1878012 w 2138362"/>
                  <a:gd name="connsiteY340" fmla="*/ 1108075 h 1110643"/>
                  <a:gd name="connsiteX341" fmla="*/ 1866900 w 2138362"/>
                  <a:gd name="connsiteY341" fmla="*/ 1104900 h 1110643"/>
                  <a:gd name="connsiteX342" fmla="*/ 1860550 w 2138362"/>
                  <a:gd name="connsiteY342" fmla="*/ 1103312 h 1110643"/>
                  <a:gd name="connsiteX343" fmla="*/ 1852612 w 2138362"/>
                  <a:gd name="connsiteY343" fmla="*/ 1100137 h 1110643"/>
                  <a:gd name="connsiteX344" fmla="*/ 1844675 w 2138362"/>
                  <a:gd name="connsiteY344" fmla="*/ 1098550 h 1110643"/>
                  <a:gd name="connsiteX345" fmla="*/ 1825625 w 2138362"/>
                  <a:gd name="connsiteY345" fmla="*/ 1093787 h 1110643"/>
                  <a:gd name="connsiteX346" fmla="*/ 1816100 w 2138362"/>
                  <a:gd name="connsiteY346" fmla="*/ 1090612 h 1110643"/>
                  <a:gd name="connsiteX347" fmla="*/ 1790700 w 2138362"/>
                  <a:gd name="connsiteY347" fmla="*/ 1089025 h 1110643"/>
                  <a:gd name="connsiteX348" fmla="*/ 1776412 w 2138362"/>
                  <a:gd name="connsiteY348" fmla="*/ 1087437 h 1110643"/>
                  <a:gd name="connsiteX349" fmla="*/ 1779587 w 2138362"/>
                  <a:gd name="connsiteY349" fmla="*/ 1074737 h 1110643"/>
                  <a:gd name="connsiteX350" fmla="*/ 1787525 w 2138362"/>
                  <a:gd name="connsiteY350" fmla="*/ 1060450 h 1110643"/>
                  <a:gd name="connsiteX351" fmla="*/ 1793875 w 2138362"/>
                  <a:gd name="connsiteY351" fmla="*/ 1049337 h 1110643"/>
                  <a:gd name="connsiteX352" fmla="*/ 1785937 w 2138362"/>
                  <a:gd name="connsiteY352" fmla="*/ 1020762 h 1110643"/>
                  <a:gd name="connsiteX353" fmla="*/ 1774825 w 2138362"/>
                  <a:gd name="connsiteY353" fmla="*/ 1009650 h 1110643"/>
                  <a:gd name="connsiteX354" fmla="*/ 1763712 w 2138362"/>
                  <a:gd name="connsiteY354" fmla="*/ 1001712 h 1110643"/>
                  <a:gd name="connsiteX355" fmla="*/ 1758950 w 2138362"/>
                  <a:gd name="connsiteY355" fmla="*/ 998537 h 1110643"/>
                  <a:gd name="connsiteX356" fmla="*/ 1754187 w 2138362"/>
                  <a:gd name="connsiteY356" fmla="*/ 993775 h 1110643"/>
                  <a:gd name="connsiteX357" fmla="*/ 1749425 w 2138362"/>
                  <a:gd name="connsiteY357" fmla="*/ 992187 h 1110643"/>
                  <a:gd name="connsiteX358" fmla="*/ 1731962 w 2138362"/>
                  <a:gd name="connsiteY358" fmla="*/ 987425 h 1110643"/>
                  <a:gd name="connsiteX359" fmla="*/ 1655762 w 2138362"/>
                  <a:gd name="connsiteY359" fmla="*/ 996950 h 1110643"/>
                  <a:gd name="connsiteX360" fmla="*/ 1651000 w 2138362"/>
                  <a:gd name="connsiteY360" fmla="*/ 1001712 h 1110643"/>
                  <a:gd name="connsiteX361" fmla="*/ 1644650 w 2138362"/>
                  <a:gd name="connsiteY361" fmla="*/ 1006475 h 1110643"/>
                  <a:gd name="connsiteX362" fmla="*/ 1643062 w 2138362"/>
                  <a:gd name="connsiteY362" fmla="*/ 1011237 h 1110643"/>
                  <a:gd name="connsiteX363" fmla="*/ 1638300 w 2138362"/>
                  <a:gd name="connsiteY363" fmla="*/ 1016000 h 1110643"/>
                  <a:gd name="connsiteX364" fmla="*/ 1633537 w 2138362"/>
                  <a:gd name="connsiteY364" fmla="*/ 1022350 h 1110643"/>
                  <a:gd name="connsiteX365" fmla="*/ 1631950 w 2138362"/>
                  <a:gd name="connsiteY365" fmla="*/ 1027112 h 1110643"/>
                  <a:gd name="connsiteX366" fmla="*/ 1628775 w 2138362"/>
                  <a:gd name="connsiteY366" fmla="*/ 1033462 h 1110643"/>
                  <a:gd name="connsiteX367" fmla="*/ 1624012 w 2138362"/>
                  <a:gd name="connsiteY367" fmla="*/ 1044575 h 1110643"/>
                  <a:gd name="connsiteX368" fmla="*/ 1620837 w 2138362"/>
                  <a:gd name="connsiteY368" fmla="*/ 1058862 h 1110643"/>
                  <a:gd name="connsiteX369" fmla="*/ 1617662 w 2138362"/>
                  <a:gd name="connsiteY369" fmla="*/ 1063625 h 1110643"/>
                  <a:gd name="connsiteX370" fmla="*/ 1595437 w 2138362"/>
                  <a:gd name="connsiteY370" fmla="*/ 1063625 h 1110643"/>
                  <a:gd name="connsiteX371" fmla="*/ 1560512 w 2138362"/>
                  <a:gd name="connsiteY371" fmla="*/ 1060450 h 1110643"/>
                  <a:gd name="connsiteX372" fmla="*/ 1550987 w 2138362"/>
                  <a:gd name="connsiteY372" fmla="*/ 1057275 h 1110643"/>
                  <a:gd name="connsiteX373" fmla="*/ 1527175 w 2138362"/>
                  <a:gd name="connsiteY373" fmla="*/ 1054100 h 1110643"/>
                  <a:gd name="connsiteX374" fmla="*/ 1490662 w 2138362"/>
                  <a:gd name="connsiteY374" fmla="*/ 1047750 h 1110643"/>
                  <a:gd name="connsiteX375" fmla="*/ 1481137 w 2138362"/>
                  <a:gd name="connsiteY375" fmla="*/ 1042987 h 1110643"/>
                  <a:gd name="connsiteX376" fmla="*/ 1457325 w 2138362"/>
                  <a:gd name="connsiteY376" fmla="*/ 1038225 h 1110643"/>
                  <a:gd name="connsiteX377" fmla="*/ 1435100 w 2138362"/>
                  <a:gd name="connsiteY377" fmla="*/ 1033462 h 1110643"/>
                  <a:gd name="connsiteX378" fmla="*/ 1411287 w 2138362"/>
                  <a:gd name="connsiteY378" fmla="*/ 1028700 h 1110643"/>
                  <a:gd name="connsiteX379" fmla="*/ 1400175 w 2138362"/>
                  <a:gd name="connsiteY379" fmla="*/ 1023937 h 1110643"/>
                  <a:gd name="connsiteX380" fmla="*/ 1392237 w 2138362"/>
                  <a:gd name="connsiteY380" fmla="*/ 1022350 h 1110643"/>
                  <a:gd name="connsiteX381" fmla="*/ 1377950 w 2138362"/>
                  <a:gd name="connsiteY381" fmla="*/ 1014412 h 1110643"/>
                  <a:gd name="connsiteX382" fmla="*/ 1368425 w 2138362"/>
                  <a:gd name="connsiteY382" fmla="*/ 1008062 h 1110643"/>
                  <a:gd name="connsiteX383" fmla="*/ 1352550 w 2138362"/>
                  <a:gd name="connsiteY383" fmla="*/ 993775 h 1110643"/>
                  <a:gd name="connsiteX384" fmla="*/ 1347787 w 2138362"/>
                  <a:gd name="connsiteY384" fmla="*/ 989012 h 1110643"/>
                  <a:gd name="connsiteX385" fmla="*/ 1343025 w 2138362"/>
                  <a:gd name="connsiteY385" fmla="*/ 984250 h 1110643"/>
                  <a:gd name="connsiteX386" fmla="*/ 1341437 w 2138362"/>
                  <a:gd name="connsiteY386" fmla="*/ 977900 h 1110643"/>
                  <a:gd name="connsiteX387" fmla="*/ 1339850 w 2138362"/>
                  <a:gd name="connsiteY387" fmla="*/ 954087 h 1110643"/>
                  <a:gd name="connsiteX388" fmla="*/ 1349375 w 2138362"/>
                  <a:gd name="connsiteY388" fmla="*/ 950912 h 1110643"/>
                  <a:gd name="connsiteX389" fmla="*/ 1366837 w 2138362"/>
                  <a:gd name="connsiteY389" fmla="*/ 952500 h 1110643"/>
                  <a:gd name="connsiteX390" fmla="*/ 1370012 w 2138362"/>
                  <a:gd name="connsiteY390" fmla="*/ 957262 h 1110643"/>
                  <a:gd name="connsiteX391" fmla="*/ 1381125 w 2138362"/>
                  <a:gd name="connsiteY391" fmla="*/ 962025 h 1110643"/>
                  <a:gd name="connsiteX392" fmla="*/ 1392237 w 2138362"/>
                  <a:gd name="connsiteY392" fmla="*/ 958850 h 1110643"/>
                  <a:gd name="connsiteX393" fmla="*/ 1401762 w 2138362"/>
                  <a:gd name="connsiteY393" fmla="*/ 947737 h 1110643"/>
                  <a:gd name="connsiteX394" fmla="*/ 1406525 w 2138362"/>
                  <a:gd name="connsiteY394" fmla="*/ 942975 h 1110643"/>
                  <a:gd name="connsiteX395" fmla="*/ 1409700 w 2138362"/>
                  <a:gd name="connsiteY395" fmla="*/ 938212 h 1110643"/>
                  <a:gd name="connsiteX396" fmla="*/ 1414462 w 2138362"/>
                  <a:gd name="connsiteY396" fmla="*/ 931862 h 1110643"/>
                  <a:gd name="connsiteX397" fmla="*/ 1409700 w 2138362"/>
                  <a:gd name="connsiteY397" fmla="*/ 904875 h 1110643"/>
                  <a:gd name="connsiteX398" fmla="*/ 1408112 w 2138362"/>
                  <a:gd name="connsiteY398" fmla="*/ 900112 h 1110643"/>
                  <a:gd name="connsiteX399" fmla="*/ 1404937 w 2138362"/>
                  <a:gd name="connsiteY399" fmla="*/ 893762 h 1110643"/>
                  <a:gd name="connsiteX400" fmla="*/ 1400175 w 2138362"/>
                  <a:gd name="connsiteY400" fmla="*/ 879475 h 1110643"/>
                  <a:gd name="connsiteX401" fmla="*/ 1398587 w 2138362"/>
                  <a:gd name="connsiteY401" fmla="*/ 855662 h 1110643"/>
                  <a:gd name="connsiteX402" fmla="*/ 1393825 w 2138362"/>
                  <a:gd name="connsiteY402" fmla="*/ 852487 h 1110643"/>
                  <a:gd name="connsiteX403" fmla="*/ 1398587 w 2138362"/>
                  <a:gd name="connsiteY403" fmla="*/ 847725 h 1110643"/>
                  <a:gd name="connsiteX404" fmla="*/ 1406525 w 2138362"/>
                  <a:gd name="connsiteY404" fmla="*/ 838200 h 1110643"/>
                  <a:gd name="connsiteX405" fmla="*/ 1409700 w 2138362"/>
                  <a:gd name="connsiteY405" fmla="*/ 828675 h 1110643"/>
                  <a:gd name="connsiteX406" fmla="*/ 1419225 w 2138362"/>
                  <a:gd name="connsiteY406" fmla="*/ 819150 h 1110643"/>
                  <a:gd name="connsiteX407" fmla="*/ 1423987 w 2138362"/>
                  <a:gd name="connsiteY407" fmla="*/ 820737 h 1110643"/>
                  <a:gd name="connsiteX408" fmla="*/ 1425575 w 2138362"/>
                  <a:gd name="connsiteY408" fmla="*/ 830262 h 1110643"/>
                  <a:gd name="connsiteX409" fmla="*/ 1428750 w 2138362"/>
                  <a:gd name="connsiteY409" fmla="*/ 838200 h 1110643"/>
                  <a:gd name="connsiteX410" fmla="*/ 1430337 w 2138362"/>
                  <a:gd name="connsiteY410" fmla="*/ 846137 h 1110643"/>
                  <a:gd name="connsiteX411" fmla="*/ 1435100 w 2138362"/>
                  <a:gd name="connsiteY411" fmla="*/ 850900 h 1110643"/>
                  <a:gd name="connsiteX412" fmla="*/ 1444625 w 2138362"/>
                  <a:gd name="connsiteY412" fmla="*/ 862012 h 1110643"/>
                  <a:gd name="connsiteX413" fmla="*/ 1449387 w 2138362"/>
                  <a:gd name="connsiteY413" fmla="*/ 863600 h 1110643"/>
                  <a:gd name="connsiteX414" fmla="*/ 1455737 w 2138362"/>
                  <a:gd name="connsiteY414" fmla="*/ 866775 h 1110643"/>
                  <a:gd name="connsiteX415" fmla="*/ 1460500 w 2138362"/>
                  <a:gd name="connsiteY415" fmla="*/ 868362 h 1110643"/>
                  <a:gd name="connsiteX416" fmla="*/ 1466850 w 2138362"/>
                  <a:gd name="connsiteY416" fmla="*/ 871537 h 1110643"/>
                  <a:gd name="connsiteX417" fmla="*/ 1474787 w 2138362"/>
                  <a:gd name="connsiteY417" fmla="*/ 873125 h 1110643"/>
                  <a:gd name="connsiteX418" fmla="*/ 1492250 w 2138362"/>
                  <a:gd name="connsiteY418" fmla="*/ 877887 h 1110643"/>
                  <a:gd name="connsiteX419" fmla="*/ 1506537 w 2138362"/>
                  <a:gd name="connsiteY419" fmla="*/ 881062 h 1110643"/>
                  <a:gd name="connsiteX420" fmla="*/ 1546225 w 2138362"/>
                  <a:gd name="connsiteY420" fmla="*/ 884237 h 1110643"/>
                  <a:gd name="connsiteX421" fmla="*/ 1555750 w 2138362"/>
                  <a:gd name="connsiteY421" fmla="*/ 887412 h 1110643"/>
                  <a:gd name="connsiteX422" fmla="*/ 1562100 w 2138362"/>
                  <a:gd name="connsiteY422" fmla="*/ 889000 h 1110643"/>
                  <a:gd name="connsiteX423" fmla="*/ 1566862 w 2138362"/>
                  <a:gd name="connsiteY423" fmla="*/ 892175 h 1110643"/>
                  <a:gd name="connsiteX424" fmla="*/ 1571625 w 2138362"/>
                  <a:gd name="connsiteY424" fmla="*/ 893762 h 1110643"/>
                  <a:gd name="connsiteX425" fmla="*/ 1576387 w 2138362"/>
                  <a:gd name="connsiteY425" fmla="*/ 896937 h 1110643"/>
                  <a:gd name="connsiteX426" fmla="*/ 1585912 w 2138362"/>
                  <a:gd name="connsiteY426" fmla="*/ 900112 h 1110643"/>
                  <a:gd name="connsiteX427" fmla="*/ 1652587 w 2138362"/>
                  <a:gd name="connsiteY427" fmla="*/ 893762 h 1110643"/>
                  <a:gd name="connsiteX428" fmla="*/ 1662112 w 2138362"/>
                  <a:gd name="connsiteY428" fmla="*/ 884237 h 1110643"/>
                  <a:gd name="connsiteX429" fmla="*/ 1665287 w 2138362"/>
                  <a:gd name="connsiteY429" fmla="*/ 879475 h 1110643"/>
                  <a:gd name="connsiteX430" fmla="*/ 1671637 w 2138362"/>
                  <a:gd name="connsiteY430" fmla="*/ 877887 h 1110643"/>
                  <a:gd name="connsiteX431" fmla="*/ 1673225 w 2138362"/>
                  <a:gd name="connsiteY431" fmla="*/ 871537 h 1110643"/>
                  <a:gd name="connsiteX432" fmla="*/ 1677987 w 2138362"/>
                  <a:gd name="connsiteY432" fmla="*/ 866775 h 1110643"/>
                  <a:gd name="connsiteX433" fmla="*/ 1681162 w 2138362"/>
                  <a:gd name="connsiteY433" fmla="*/ 862012 h 1110643"/>
                  <a:gd name="connsiteX434" fmla="*/ 1687512 w 2138362"/>
                  <a:gd name="connsiteY434" fmla="*/ 855662 h 1110643"/>
                  <a:gd name="connsiteX435" fmla="*/ 1695450 w 2138362"/>
                  <a:gd name="connsiteY435" fmla="*/ 844550 h 1110643"/>
                  <a:gd name="connsiteX436" fmla="*/ 1697037 w 2138362"/>
                  <a:gd name="connsiteY436" fmla="*/ 839787 h 1110643"/>
                  <a:gd name="connsiteX437" fmla="*/ 1701800 w 2138362"/>
                  <a:gd name="connsiteY437" fmla="*/ 830262 h 1110643"/>
                  <a:gd name="connsiteX438" fmla="*/ 1703387 w 2138362"/>
                  <a:gd name="connsiteY438" fmla="*/ 768350 h 1110643"/>
                  <a:gd name="connsiteX439" fmla="*/ 1706562 w 2138362"/>
                  <a:gd name="connsiteY439" fmla="*/ 750887 h 1110643"/>
                  <a:gd name="connsiteX440" fmla="*/ 1708150 w 2138362"/>
                  <a:gd name="connsiteY440" fmla="*/ 733425 h 1110643"/>
                  <a:gd name="connsiteX441" fmla="*/ 1709737 w 2138362"/>
                  <a:gd name="connsiteY441" fmla="*/ 720725 h 1110643"/>
                  <a:gd name="connsiteX442" fmla="*/ 1714500 w 2138362"/>
                  <a:gd name="connsiteY442" fmla="*/ 714375 h 1110643"/>
                  <a:gd name="connsiteX443" fmla="*/ 1728787 w 2138362"/>
                  <a:gd name="connsiteY443" fmla="*/ 703262 h 1110643"/>
                  <a:gd name="connsiteX444" fmla="*/ 1739900 w 2138362"/>
                  <a:gd name="connsiteY444" fmla="*/ 692150 h 1110643"/>
                  <a:gd name="connsiteX445" fmla="*/ 1744662 w 2138362"/>
                  <a:gd name="connsiteY445" fmla="*/ 687387 h 1110643"/>
                  <a:gd name="connsiteX446" fmla="*/ 1754187 w 2138362"/>
                  <a:gd name="connsiteY446" fmla="*/ 681037 h 1110643"/>
                  <a:gd name="connsiteX447" fmla="*/ 1771650 w 2138362"/>
                  <a:gd name="connsiteY447" fmla="*/ 669925 h 1110643"/>
                  <a:gd name="connsiteX448" fmla="*/ 1787525 w 2138362"/>
                  <a:gd name="connsiteY448" fmla="*/ 657225 h 1110643"/>
                  <a:gd name="connsiteX449" fmla="*/ 1792287 w 2138362"/>
                  <a:gd name="connsiteY449" fmla="*/ 654050 h 1110643"/>
                  <a:gd name="connsiteX450" fmla="*/ 1793875 w 2138362"/>
                  <a:gd name="connsiteY450" fmla="*/ 649287 h 1110643"/>
                  <a:gd name="connsiteX451" fmla="*/ 1798637 w 2138362"/>
                  <a:gd name="connsiteY451" fmla="*/ 647700 h 1110643"/>
                  <a:gd name="connsiteX452" fmla="*/ 1803400 w 2138362"/>
                  <a:gd name="connsiteY452" fmla="*/ 644525 h 1110643"/>
                  <a:gd name="connsiteX453" fmla="*/ 1809750 w 2138362"/>
                  <a:gd name="connsiteY453" fmla="*/ 638175 h 1110643"/>
                  <a:gd name="connsiteX454" fmla="*/ 1817687 w 2138362"/>
                  <a:gd name="connsiteY454" fmla="*/ 631825 h 1110643"/>
                  <a:gd name="connsiteX455" fmla="*/ 1828800 w 2138362"/>
                  <a:gd name="connsiteY455" fmla="*/ 622300 h 1110643"/>
                  <a:gd name="connsiteX456" fmla="*/ 1831975 w 2138362"/>
                  <a:gd name="connsiteY456" fmla="*/ 615950 h 1110643"/>
                  <a:gd name="connsiteX457" fmla="*/ 1841500 w 2138362"/>
                  <a:gd name="connsiteY457" fmla="*/ 609600 h 1110643"/>
                  <a:gd name="connsiteX458" fmla="*/ 1847850 w 2138362"/>
                  <a:gd name="connsiteY458" fmla="*/ 603250 h 1110643"/>
                  <a:gd name="connsiteX459" fmla="*/ 1849437 w 2138362"/>
                  <a:gd name="connsiteY459" fmla="*/ 598487 h 1110643"/>
                  <a:gd name="connsiteX460" fmla="*/ 1857375 w 2138362"/>
                  <a:gd name="connsiteY460" fmla="*/ 590550 h 1110643"/>
                  <a:gd name="connsiteX461" fmla="*/ 1865312 w 2138362"/>
                  <a:gd name="connsiteY461" fmla="*/ 579437 h 1110643"/>
                  <a:gd name="connsiteX462" fmla="*/ 1871662 w 2138362"/>
                  <a:gd name="connsiteY462" fmla="*/ 569912 h 1110643"/>
                  <a:gd name="connsiteX463" fmla="*/ 1876425 w 2138362"/>
                  <a:gd name="connsiteY463" fmla="*/ 560387 h 1110643"/>
                  <a:gd name="connsiteX464" fmla="*/ 1878012 w 2138362"/>
                  <a:gd name="connsiteY464" fmla="*/ 555625 h 1110643"/>
                  <a:gd name="connsiteX465" fmla="*/ 1881187 w 2138362"/>
                  <a:gd name="connsiteY465" fmla="*/ 550862 h 1110643"/>
                  <a:gd name="connsiteX466" fmla="*/ 1882775 w 2138362"/>
                  <a:gd name="connsiteY466" fmla="*/ 546100 h 1110643"/>
                  <a:gd name="connsiteX467" fmla="*/ 1885950 w 2138362"/>
                  <a:gd name="connsiteY467" fmla="*/ 539750 h 1110643"/>
                  <a:gd name="connsiteX468" fmla="*/ 1882775 w 2138362"/>
                  <a:gd name="connsiteY468" fmla="*/ 506412 h 1110643"/>
                  <a:gd name="connsiteX469" fmla="*/ 1879600 w 2138362"/>
                  <a:gd name="connsiteY469" fmla="*/ 500062 h 1110643"/>
                  <a:gd name="connsiteX470" fmla="*/ 1874837 w 2138362"/>
                  <a:gd name="connsiteY470" fmla="*/ 488950 h 1110643"/>
                  <a:gd name="connsiteX471" fmla="*/ 1870075 w 2138362"/>
                  <a:gd name="connsiteY471" fmla="*/ 487362 h 1110643"/>
                  <a:gd name="connsiteX472" fmla="*/ 1863725 w 2138362"/>
                  <a:gd name="connsiteY472" fmla="*/ 477837 h 1110643"/>
                  <a:gd name="connsiteX473" fmla="*/ 1855787 w 2138362"/>
                  <a:gd name="connsiteY473" fmla="*/ 476250 h 1110643"/>
                  <a:gd name="connsiteX474" fmla="*/ 1849437 w 2138362"/>
                  <a:gd name="connsiteY474" fmla="*/ 473075 h 1110643"/>
                  <a:gd name="connsiteX475" fmla="*/ 1844675 w 2138362"/>
                  <a:gd name="connsiteY475" fmla="*/ 471487 h 1110643"/>
                  <a:gd name="connsiteX476" fmla="*/ 1841500 w 2138362"/>
                  <a:gd name="connsiteY476" fmla="*/ 466725 h 1110643"/>
                  <a:gd name="connsiteX477" fmla="*/ 1828800 w 2138362"/>
                  <a:gd name="connsiteY477" fmla="*/ 461962 h 1110643"/>
                  <a:gd name="connsiteX478" fmla="*/ 1819275 w 2138362"/>
                  <a:gd name="connsiteY478" fmla="*/ 457200 h 1110643"/>
                  <a:gd name="connsiteX479" fmla="*/ 1808162 w 2138362"/>
                  <a:gd name="connsiteY479" fmla="*/ 452437 h 1110643"/>
                  <a:gd name="connsiteX480" fmla="*/ 1795462 w 2138362"/>
                  <a:gd name="connsiteY480" fmla="*/ 447675 h 1110643"/>
                  <a:gd name="connsiteX481" fmla="*/ 1749425 w 2138362"/>
                  <a:gd name="connsiteY481" fmla="*/ 439737 h 1110643"/>
                  <a:gd name="connsiteX482" fmla="*/ 1728787 w 2138362"/>
                  <a:gd name="connsiteY482" fmla="*/ 434975 h 1110643"/>
                  <a:gd name="connsiteX483" fmla="*/ 1673225 w 2138362"/>
                  <a:gd name="connsiteY483" fmla="*/ 434975 h 1110643"/>
                  <a:gd name="connsiteX484" fmla="*/ 1571625 w 2138362"/>
                  <a:gd name="connsiteY484" fmla="*/ 433387 h 1110643"/>
                  <a:gd name="connsiteX485" fmla="*/ 1558925 w 2138362"/>
                  <a:gd name="connsiteY485" fmla="*/ 430212 h 1110643"/>
                  <a:gd name="connsiteX486" fmla="*/ 1524000 w 2138362"/>
                  <a:gd name="connsiteY486" fmla="*/ 434975 h 1110643"/>
                  <a:gd name="connsiteX487" fmla="*/ 1501775 w 2138362"/>
                  <a:gd name="connsiteY487" fmla="*/ 439737 h 1110643"/>
                  <a:gd name="connsiteX488" fmla="*/ 1490662 w 2138362"/>
                  <a:gd name="connsiteY488" fmla="*/ 442912 h 1110643"/>
                  <a:gd name="connsiteX489" fmla="*/ 1470025 w 2138362"/>
                  <a:gd name="connsiteY489" fmla="*/ 449262 h 1110643"/>
                  <a:gd name="connsiteX490" fmla="*/ 1438275 w 2138362"/>
                  <a:gd name="connsiteY490" fmla="*/ 455612 h 1110643"/>
                  <a:gd name="connsiteX491" fmla="*/ 1433512 w 2138362"/>
                  <a:gd name="connsiteY491" fmla="*/ 457200 h 1110643"/>
                  <a:gd name="connsiteX492" fmla="*/ 1425575 w 2138362"/>
                  <a:gd name="connsiteY492" fmla="*/ 460375 h 1110643"/>
                  <a:gd name="connsiteX493" fmla="*/ 1419225 w 2138362"/>
                  <a:gd name="connsiteY493" fmla="*/ 461962 h 1110643"/>
                  <a:gd name="connsiteX494" fmla="*/ 1408112 w 2138362"/>
                  <a:gd name="connsiteY494" fmla="*/ 465137 h 1110643"/>
                  <a:gd name="connsiteX495" fmla="*/ 1403350 w 2138362"/>
                  <a:gd name="connsiteY495" fmla="*/ 466725 h 1110643"/>
                  <a:gd name="connsiteX496" fmla="*/ 1393825 w 2138362"/>
                  <a:gd name="connsiteY496" fmla="*/ 468312 h 1110643"/>
                  <a:gd name="connsiteX497" fmla="*/ 1382712 w 2138362"/>
                  <a:gd name="connsiteY497" fmla="*/ 476250 h 1110643"/>
                  <a:gd name="connsiteX498" fmla="*/ 1379537 w 2138362"/>
                  <a:gd name="connsiteY498" fmla="*/ 481012 h 1110643"/>
                  <a:gd name="connsiteX499" fmla="*/ 1373187 w 2138362"/>
                  <a:gd name="connsiteY499" fmla="*/ 484187 h 1110643"/>
                  <a:gd name="connsiteX500" fmla="*/ 1368425 w 2138362"/>
                  <a:gd name="connsiteY500" fmla="*/ 487362 h 1110643"/>
                  <a:gd name="connsiteX501" fmla="*/ 1366837 w 2138362"/>
                  <a:gd name="connsiteY501" fmla="*/ 492125 h 1110643"/>
                  <a:gd name="connsiteX502" fmla="*/ 1362075 w 2138362"/>
                  <a:gd name="connsiteY502" fmla="*/ 493712 h 1110643"/>
                  <a:gd name="connsiteX503" fmla="*/ 1357312 w 2138362"/>
                  <a:gd name="connsiteY503" fmla="*/ 496887 h 1110643"/>
                  <a:gd name="connsiteX504" fmla="*/ 1352550 w 2138362"/>
                  <a:gd name="connsiteY504" fmla="*/ 498475 h 1110643"/>
                  <a:gd name="connsiteX505" fmla="*/ 1343025 w 2138362"/>
                  <a:gd name="connsiteY505" fmla="*/ 506412 h 1110643"/>
                  <a:gd name="connsiteX506" fmla="*/ 1338262 w 2138362"/>
                  <a:gd name="connsiteY506" fmla="*/ 508000 h 1110643"/>
                  <a:gd name="connsiteX507" fmla="*/ 1330325 w 2138362"/>
                  <a:gd name="connsiteY507" fmla="*/ 515937 h 1110643"/>
                  <a:gd name="connsiteX508" fmla="*/ 1325562 w 2138362"/>
                  <a:gd name="connsiteY508" fmla="*/ 519112 h 1110643"/>
                  <a:gd name="connsiteX509" fmla="*/ 1316037 w 2138362"/>
                  <a:gd name="connsiteY509" fmla="*/ 527050 h 1110643"/>
                  <a:gd name="connsiteX510" fmla="*/ 1311275 w 2138362"/>
                  <a:gd name="connsiteY510" fmla="*/ 530225 h 1110643"/>
                  <a:gd name="connsiteX511" fmla="*/ 1295400 w 2138362"/>
                  <a:gd name="connsiteY511" fmla="*/ 544512 h 1110643"/>
                  <a:gd name="connsiteX512" fmla="*/ 1293812 w 2138362"/>
                  <a:gd name="connsiteY512" fmla="*/ 549275 h 1110643"/>
                  <a:gd name="connsiteX513" fmla="*/ 1284287 w 2138362"/>
                  <a:gd name="connsiteY513" fmla="*/ 557212 h 1110643"/>
                  <a:gd name="connsiteX514" fmla="*/ 1282700 w 2138362"/>
                  <a:gd name="connsiteY514" fmla="*/ 563562 h 1110643"/>
                  <a:gd name="connsiteX515" fmla="*/ 1290637 w 2138362"/>
                  <a:gd name="connsiteY515" fmla="*/ 569912 h 1110643"/>
                  <a:gd name="connsiteX516" fmla="*/ 1301750 w 2138362"/>
                  <a:gd name="connsiteY516" fmla="*/ 576262 h 1110643"/>
                  <a:gd name="connsiteX517" fmla="*/ 1317625 w 2138362"/>
                  <a:gd name="connsiteY517" fmla="*/ 581025 h 1110643"/>
                  <a:gd name="connsiteX518" fmla="*/ 1319212 w 2138362"/>
                  <a:gd name="connsiteY518" fmla="*/ 585787 h 1110643"/>
                  <a:gd name="connsiteX519" fmla="*/ 1322387 w 2138362"/>
                  <a:gd name="connsiteY519" fmla="*/ 590550 h 1110643"/>
                  <a:gd name="connsiteX520" fmla="*/ 1327150 w 2138362"/>
                  <a:gd name="connsiteY520" fmla="*/ 604837 h 1110643"/>
                  <a:gd name="connsiteX521" fmla="*/ 1328737 w 2138362"/>
                  <a:gd name="connsiteY521" fmla="*/ 609600 h 1110643"/>
                  <a:gd name="connsiteX522" fmla="*/ 1325562 w 2138362"/>
                  <a:gd name="connsiteY522" fmla="*/ 620712 h 1110643"/>
                  <a:gd name="connsiteX523" fmla="*/ 1320800 w 2138362"/>
                  <a:gd name="connsiteY523" fmla="*/ 623887 h 1110643"/>
                  <a:gd name="connsiteX524" fmla="*/ 1314450 w 2138362"/>
                  <a:gd name="connsiteY524" fmla="*/ 627062 h 1110643"/>
                  <a:gd name="connsiteX525" fmla="*/ 1309687 w 2138362"/>
                  <a:gd name="connsiteY525" fmla="*/ 628650 h 1110643"/>
                  <a:gd name="connsiteX526" fmla="*/ 1300162 w 2138362"/>
                  <a:gd name="connsiteY526" fmla="*/ 633412 h 1110643"/>
                  <a:gd name="connsiteX527" fmla="*/ 1289050 w 2138362"/>
                  <a:gd name="connsiteY527" fmla="*/ 642937 h 1110643"/>
                  <a:gd name="connsiteX528" fmla="*/ 1279525 w 2138362"/>
                  <a:gd name="connsiteY528" fmla="*/ 647700 h 1110643"/>
                  <a:gd name="connsiteX529" fmla="*/ 1273175 w 2138362"/>
                  <a:gd name="connsiteY529" fmla="*/ 652462 h 1110643"/>
                  <a:gd name="connsiteX530" fmla="*/ 1268412 w 2138362"/>
                  <a:gd name="connsiteY530" fmla="*/ 657225 h 1110643"/>
                  <a:gd name="connsiteX531" fmla="*/ 1263650 w 2138362"/>
                  <a:gd name="connsiteY531" fmla="*/ 658812 h 1110643"/>
                  <a:gd name="connsiteX532" fmla="*/ 1258887 w 2138362"/>
                  <a:gd name="connsiteY532" fmla="*/ 663575 h 1110643"/>
                  <a:gd name="connsiteX533" fmla="*/ 1249362 w 2138362"/>
                  <a:gd name="connsiteY533" fmla="*/ 679450 h 1110643"/>
                  <a:gd name="connsiteX534" fmla="*/ 1250950 w 2138362"/>
                  <a:gd name="connsiteY534" fmla="*/ 688975 h 1110643"/>
                  <a:gd name="connsiteX535" fmla="*/ 1254125 w 2138362"/>
                  <a:gd name="connsiteY535" fmla="*/ 700087 h 1110643"/>
                  <a:gd name="connsiteX536" fmla="*/ 1257300 w 2138362"/>
                  <a:gd name="connsiteY536" fmla="*/ 708025 h 1110643"/>
                  <a:gd name="connsiteX537" fmla="*/ 1262062 w 2138362"/>
                  <a:gd name="connsiteY537" fmla="*/ 717550 h 1110643"/>
                  <a:gd name="connsiteX538" fmla="*/ 1263650 w 2138362"/>
                  <a:gd name="connsiteY538" fmla="*/ 723900 h 1110643"/>
                  <a:gd name="connsiteX539" fmla="*/ 1266825 w 2138362"/>
                  <a:gd name="connsiteY539" fmla="*/ 731837 h 1110643"/>
                  <a:gd name="connsiteX540" fmla="*/ 1271587 w 2138362"/>
                  <a:gd name="connsiteY540" fmla="*/ 742950 h 1110643"/>
                  <a:gd name="connsiteX541" fmla="*/ 1276350 w 2138362"/>
                  <a:gd name="connsiteY541" fmla="*/ 762000 h 1110643"/>
                  <a:gd name="connsiteX542" fmla="*/ 1282700 w 2138362"/>
                  <a:gd name="connsiteY542" fmla="*/ 788987 h 1110643"/>
                  <a:gd name="connsiteX543" fmla="*/ 1287462 w 2138362"/>
                  <a:gd name="connsiteY543" fmla="*/ 804862 h 1110643"/>
                  <a:gd name="connsiteX544" fmla="*/ 1289050 w 2138362"/>
                  <a:gd name="connsiteY544" fmla="*/ 817562 h 1110643"/>
                  <a:gd name="connsiteX545" fmla="*/ 1292225 w 2138362"/>
                  <a:gd name="connsiteY545" fmla="*/ 822325 h 1110643"/>
                  <a:gd name="connsiteX546" fmla="*/ 1295400 w 2138362"/>
                  <a:gd name="connsiteY546" fmla="*/ 835025 h 1110643"/>
                  <a:gd name="connsiteX547" fmla="*/ 1298575 w 2138362"/>
                  <a:gd name="connsiteY547" fmla="*/ 841375 h 1110643"/>
                  <a:gd name="connsiteX548" fmla="*/ 1300162 w 2138362"/>
                  <a:gd name="connsiteY548" fmla="*/ 846137 h 1110643"/>
                  <a:gd name="connsiteX549" fmla="*/ 1303337 w 2138362"/>
                  <a:gd name="connsiteY549" fmla="*/ 857250 h 1110643"/>
                  <a:gd name="connsiteX550" fmla="*/ 1308100 w 2138362"/>
                  <a:gd name="connsiteY550" fmla="*/ 946150 h 1110643"/>
                  <a:gd name="connsiteX551" fmla="*/ 1304925 w 2138362"/>
                  <a:gd name="connsiteY551" fmla="*/ 938212 h 1110643"/>
                  <a:gd name="connsiteX552" fmla="*/ 1300162 w 2138362"/>
                  <a:gd name="connsiteY552" fmla="*/ 928687 h 1110643"/>
                  <a:gd name="connsiteX553" fmla="*/ 1292225 w 2138362"/>
                  <a:gd name="connsiteY553" fmla="*/ 922337 h 1110643"/>
                  <a:gd name="connsiteX554" fmla="*/ 1285875 w 2138362"/>
                  <a:gd name="connsiteY554" fmla="*/ 909637 h 1110643"/>
                  <a:gd name="connsiteX555" fmla="*/ 1279525 w 2138362"/>
                  <a:gd name="connsiteY555" fmla="*/ 903287 h 1110643"/>
                  <a:gd name="connsiteX556" fmla="*/ 1258887 w 2138362"/>
                  <a:gd name="connsiteY556" fmla="*/ 882650 h 1110643"/>
                  <a:gd name="connsiteX557" fmla="*/ 1249045 w 2138362"/>
                  <a:gd name="connsiteY557" fmla="*/ 876300 h 1110643"/>
                  <a:gd name="connsiteX558" fmla="*/ 1246187 w 2138362"/>
                  <a:gd name="connsiteY558" fmla="*/ 865187 h 1110643"/>
                  <a:gd name="connsiteX559" fmla="*/ 1236662 w 2138362"/>
                  <a:gd name="connsiteY559" fmla="*/ 860425 h 1110643"/>
                  <a:gd name="connsiteX560" fmla="*/ 1231582 w 2138362"/>
                  <a:gd name="connsiteY560" fmla="*/ 858520 h 1110643"/>
                  <a:gd name="connsiteX561" fmla="*/ 1226185 w 2138362"/>
                  <a:gd name="connsiteY561" fmla="*/ 862012 h 1110643"/>
                  <a:gd name="connsiteX562" fmla="*/ 1212850 w 2138362"/>
                  <a:gd name="connsiteY562" fmla="*/ 847725 h 1110643"/>
                  <a:gd name="connsiteX563" fmla="*/ 1198562 w 2138362"/>
                  <a:gd name="connsiteY563" fmla="*/ 842962 h 1110643"/>
                  <a:gd name="connsiteX564" fmla="*/ 1187450 w 2138362"/>
                  <a:gd name="connsiteY564" fmla="*/ 835025 h 1110643"/>
                  <a:gd name="connsiteX565" fmla="*/ 1171575 w 2138362"/>
                  <a:gd name="connsiteY565" fmla="*/ 825500 h 1110643"/>
                  <a:gd name="connsiteX566" fmla="*/ 1157287 w 2138362"/>
                  <a:gd name="connsiteY566" fmla="*/ 817562 h 1110643"/>
                  <a:gd name="connsiteX567" fmla="*/ 1146175 w 2138362"/>
                  <a:gd name="connsiteY567" fmla="*/ 809625 h 1110643"/>
                  <a:gd name="connsiteX568" fmla="*/ 1141412 w 2138362"/>
                  <a:gd name="connsiteY568" fmla="*/ 804862 h 1110643"/>
                  <a:gd name="connsiteX569" fmla="*/ 1135062 w 2138362"/>
                  <a:gd name="connsiteY569" fmla="*/ 801687 h 1110643"/>
                  <a:gd name="connsiteX570" fmla="*/ 1125537 w 2138362"/>
                  <a:gd name="connsiteY570" fmla="*/ 795337 h 1110643"/>
                  <a:gd name="connsiteX571" fmla="*/ 1123950 w 2138362"/>
                  <a:gd name="connsiteY571" fmla="*/ 790575 h 1110643"/>
                  <a:gd name="connsiteX572" fmla="*/ 1128712 w 2138362"/>
                  <a:gd name="connsiteY572" fmla="*/ 788987 h 1110643"/>
                  <a:gd name="connsiteX573" fmla="*/ 1144587 w 2138362"/>
                  <a:gd name="connsiteY573" fmla="*/ 785812 h 1110643"/>
                  <a:gd name="connsiteX574" fmla="*/ 1144587 w 2138362"/>
                  <a:gd name="connsiteY574" fmla="*/ 768350 h 1110643"/>
                  <a:gd name="connsiteX575" fmla="*/ 1139825 w 2138362"/>
                  <a:gd name="connsiteY575" fmla="*/ 754062 h 1110643"/>
                  <a:gd name="connsiteX576" fmla="*/ 1135062 w 2138362"/>
                  <a:gd name="connsiteY576" fmla="*/ 749300 h 1110643"/>
                  <a:gd name="connsiteX577" fmla="*/ 1133475 w 2138362"/>
                  <a:gd name="connsiteY577" fmla="*/ 744537 h 1110643"/>
                  <a:gd name="connsiteX578" fmla="*/ 1128712 w 2138362"/>
                  <a:gd name="connsiteY578" fmla="*/ 741362 h 1110643"/>
                  <a:gd name="connsiteX579" fmla="*/ 1119187 w 2138362"/>
                  <a:gd name="connsiteY579" fmla="*/ 735012 h 1110643"/>
                  <a:gd name="connsiteX580" fmla="*/ 1104900 w 2138362"/>
                  <a:gd name="connsiteY580" fmla="*/ 723900 h 1110643"/>
                  <a:gd name="connsiteX581" fmla="*/ 1100137 w 2138362"/>
                  <a:gd name="connsiteY581" fmla="*/ 720725 h 1110643"/>
                  <a:gd name="connsiteX582" fmla="*/ 1095375 w 2138362"/>
                  <a:gd name="connsiteY582" fmla="*/ 719137 h 1110643"/>
                  <a:gd name="connsiteX583" fmla="*/ 1077912 w 2138362"/>
                  <a:gd name="connsiteY583" fmla="*/ 714375 h 1110643"/>
                  <a:gd name="connsiteX584" fmla="*/ 1069975 w 2138362"/>
                  <a:gd name="connsiteY584" fmla="*/ 704850 h 1110643"/>
                  <a:gd name="connsiteX585" fmla="*/ 1062037 w 2138362"/>
                  <a:gd name="connsiteY585" fmla="*/ 695325 h 1110643"/>
                  <a:gd name="connsiteX586" fmla="*/ 1060450 w 2138362"/>
                  <a:gd name="connsiteY586" fmla="*/ 688975 h 1110643"/>
                  <a:gd name="connsiteX587" fmla="*/ 1057275 w 2138362"/>
                  <a:gd name="connsiteY587" fmla="*/ 679450 h 1110643"/>
                  <a:gd name="connsiteX588" fmla="*/ 1052512 w 2138362"/>
                  <a:gd name="connsiteY588" fmla="*/ 660400 h 1110643"/>
                  <a:gd name="connsiteX589" fmla="*/ 1054100 w 2138362"/>
                  <a:gd name="connsiteY589" fmla="*/ 627062 h 1110643"/>
                  <a:gd name="connsiteX590" fmla="*/ 1055687 w 2138362"/>
                  <a:gd name="connsiteY590" fmla="*/ 622300 h 1110643"/>
                  <a:gd name="connsiteX591" fmla="*/ 1060450 w 2138362"/>
                  <a:gd name="connsiteY591" fmla="*/ 620712 h 1110643"/>
                  <a:gd name="connsiteX592" fmla="*/ 1062037 w 2138362"/>
                  <a:gd name="connsiteY592" fmla="*/ 615950 h 1110643"/>
                  <a:gd name="connsiteX593" fmla="*/ 1050925 w 2138362"/>
                  <a:gd name="connsiteY593" fmla="*/ 615950 h 1110643"/>
                  <a:gd name="connsiteX594" fmla="*/ 1044575 w 2138362"/>
                  <a:gd name="connsiteY594" fmla="*/ 619125 h 1110643"/>
                  <a:gd name="connsiteX595" fmla="*/ 1039812 w 2138362"/>
                  <a:gd name="connsiteY595" fmla="*/ 620712 h 1110643"/>
                  <a:gd name="connsiteX596" fmla="*/ 1027112 w 2138362"/>
                  <a:gd name="connsiteY596" fmla="*/ 625475 h 1110643"/>
                  <a:gd name="connsiteX597" fmla="*/ 1023937 w 2138362"/>
                  <a:gd name="connsiteY597" fmla="*/ 630237 h 1110643"/>
                  <a:gd name="connsiteX598" fmla="*/ 1019175 w 2138362"/>
                  <a:gd name="connsiteY598" fmla="*/ 631825 h 1110643"/>
                  <a:gd name="connsiteX599" fmla="*/ 1008062 w 2138362"/>
                  <a:gd name="connsiteY599" fmla="*/ 636587 h 1110643"/>
                  <a:gd name="connsiteX600" fmla="*/ 1000125 w 2138362"/>
                  <a:gd name="connsiteY600" fmla="*/ 646112 h 1110643"/>
                  <a:gd name="connsiteX601" fmla="*/ 1011237 w 2138362"/>
                  <a:gd name="connsiteY601" fmla="*/ 660400 h 1110643"/>
                  <a:gd name="connsiteX602" fmla="*/ 1012825 w 2138362"/>
                  <a:gd name="connsiteY602" fmla="*/ 677862 h 1110643"/>
                  <a:gd name="connsiteX603" fmla="*/ 1014412 w 2138362"/>
                  <a:gd name="connsiteY603" fmla="*/ 690562 h 1110643"/>
                  <a:gd name="connsiteX604" fmla="*/ 1012825 w 2138362"/>
                  <a:gd name="connsiteY604" fmla="*/ 703262 h 1110643"/>
                  <a:gd name="connsiteX605" fmla="*/ 998537 w 2138362"/>
                  <a:gd name="connsiteY605" fmla="*/ 701675 h 1110643"/>
                  <a:gd name="connsiteX606" fmla="*/ 984250 w 2138362"/>
                  <a:gd name="connsiteY606" fmla="*/ 696912 h 1110643"/>
                  <a:gd name="connsiteX607" fmla="*/ 977900 w 2138362"/>
                  <a:gd name="connsiteY607" fmla="*/ 695325 h 1110643"/>
                  <a:gd name="connsiteX608" fmla="*/ 973137 w 2138362"/>
                  <a:gd name="connsiteY608" fmla="*/ 692150 h 1110643"/>
                  <a:gd name="connsiteX609" fmla="*/ 968375 w 2138362"/>
                  <a:gd name="connsiteY609" fmla="*/ 690562 h 1110643"/>
                  <a:gd name="connsiteX610" fmla="*/ 957262 w 2138362"/>
                  <a:gd name="connsiteY610" fmla="*/ 681037 h 1110643"/>
                  <a:gd name="connsiteX611" fmla="*/ 958850 w 2138362"/>
                  <a:gd name="connsiteY611" fmla="*/ 665162 h 1110643"/>
                  <a:gd name="connsiteX612" fmla="*/ 960437 w 2138362"/>
                  <a:gd name="connsiteY612" fmla="*/ 658812 h 1110643"/>
                  <a:gd name="connsiteX613" fmla="*/ 971550 w 2138362"/>
                  <a:gd name="connsiteY613" fmla="*/ 642937 h 1110643"/>
                  <a:gd name="connsiteX614" fmla="*/ 966787 w 2138362"/>
                  <a:gd name="connsiteY614" fmla="*/ 641350 h 1110643"/>
                  <a:gd name="connsiteX615" fmla="*/ 957262 w 2138362"/>
                  <a:gd name="connsiteY615" fmla="*/ 633412 h 1110643"/>
                  <a:gd name="connsiteX616" fmla="*/ 936625 w 2138362"/>
                  <a:gd name="connsiteY616" fmla="*/ 625475 h 1110643"/>
                  <a:gd name="connsiteX617" fmla="*/ 862012 w 2138362"/>
                  <a:gd name="connsiteY617" fmla="*/ 628650 h 1110643"/>
                  <a:gd name="connsiteX618" fmla="*/ 852487 w 2138362"/>
                  <a:gd name="connsiteY618" fmla="*/ 635000 h 1110643"/>
                  <a:gd name="connsiteX619" fmla="*/ 854075 w 2138362"/>
                  <a:gd name="connsiteY619" fmla="*/ 649287 h 1110643"/>
                  <a:gd name="connsiteX620" fmla="*/ 860425 w 2138362"/>
                  <a:gd name="connsiteY620" fmla="*/ 644525 h 1110643"/>
                  <a:gd name="connsiteX621" fmla="*/ 865187 w 2138362"/>
                  <a:gd name="connsiteY621" fmla="*/ 646112 h 1110643"/>
                  <a:gd name="connsiteX622" fmla="*/ 860425 w 2138362"/>
                  <a:gd name="connsiteY622" fmla="*/ 658812 h 1110643"/>
                  <a:gd name="connsiteX623" fmla="*/ 855662 w 2138362"/>
                  <a:gd name="connsiteY623" fmla="*/ 661987 h 1110643"/>
                  <a:gd name="connsiteX624" fmla="*/ 847725 w 2138362"/>
                  <a:gd name="connsiteY624" fmla="*/ 660400 h 1110643"/>
                  <a:gd name="connsiteX625" fmla="*/ 835025 w 2138362"/>
                  <a:gd name="connsiteY625" fmla="*/ 657225 h 1110643"/>
                  <a:gd name="connsiteX626" fmla="*/ 809625 w 2138362"/>
                  <a:gd name="connsiteY626" fmla="*/ 652462 h 1110643"/>
                  <a:gd name="connsiteX627" fmla="*/ 795337 w 2138362"/>
                  <a:gd name="connsiteY627" fmla="*/ 647700 h 1110643"/>
                  <a:gd name="connsiteX628" fmla="*/ 785812 w 2138362"/>
                  <a:gd name="connsiteY628" fmla="*/ 641350 h 1110643"/>
                  <a:gd name="connsiteX629" fmla="*/ 774700 w 2138362"/>
                  <a:gd name="connsiteY629" fmla="*/ 633412 h 1110643"/>
                  <a:gd name="connsiteX630" fmla="*/ 769937 w 2138362"/>
                  <a:gd name="connsiteY630" fmla="*/ 631825 h 1110643"/>
                  <a:gd name="connsiteX631" fmla="*/ 763587 w 2138362"/>
                  <a:gd name="connsiteY631" fmla="*/ 627062 h 1110643"/>
                  <a:gd name="connsiteX632" fmla="*/ 758825 w 2138362"/>
                  <a:gd name="connsiteY632" fmla="*/ 622300 h 1110643"/>
                  <a:gd name="connsiteX633" fmla="*/ 754062 w 2138362"/>
                  <a:gd name="connsiteY633" fmla="*/ 620712 h 1110643"/>
                  <a:gd name="connsiteX634" fmla="*/ 747712 w 2138362"/>
                  <a:gd name="connsiteY634" fmla="*/ 617537 h 1110643"/>
                  <a:gd name="connsiteX635" fmla="*/ 742950 w 2138362"/>
                  <a:gd name="connsiteY635" fmla="*/ 612775 h 1110643"/>
                  <a:gd name="connsiteX636" fmla="*/ 735012 w 2138362"/>
                  <a:gd name="connsiteY636" fmla="*/ 608012 h 1110643"/>
                  <a:gd name="connsiteX637" fmla="*/ 730250 w 2138362"/>
                  <a:gd name="connsiteY637" fmla="*/ 603250 h 1110643"/>
                  <a:gd name="connsiteX638" fmla="*/ 725487 w 2138362"/>
                  <a:gd name="connsiteY638" fmla="*/ 600075 h 1110643"/>
                  <a:gd name="connsiteX639" fmla="*/ 719137 w 2138362"/>
                  <a:gd name="connsiteY639" fmla="*/ 595312 h 1110643"/>
                  <a:gd name="connsiteX640" fmla="*/ 714375 w 2138362"/>
                  <a:gd name="connsiteY640" fmla="*/ 592137 h 1110643"/>
                  <a:gd name="connsiteX641" fmla="*/ 703262 w 2138362"/>
                  <a:gd name="connsiteY641" fmla="*/ 581025 h 1110643"/>
                  <a:gd name="connsiteX642" fmla="*/ 698500 w 2138362"/>
                  <a:gd name="connsiteY642" fmla="*/ 576262 h 1110643"/>
                  <a:gd name="connsiteX643" fmla="*/ 692150 w 2138362"/>
                  <a:gd name="connsiteY643" fmla="*/ 573087 h 1110643"/>
                  <a:gd name="connsiteX644" fmla="*/ 681037 w 2138362"/>
                  <a:gd name="connsiteY644" fmla="*/ 565150 h 1110643"/>
                  <a:gd name="connsiteX645" fmla="*/ 676275 w 2138362"/>
                  <a:gd name="connsiteY645" fmla="*/ 560387 h 1110643"/>
                  <a:gd name="connsiteX646" fmla="*/ 665162 w 2138362"/>
                  <a:gd name="connsiteY646" fmla="*/ 554037 h 1110643"/>
                  <a:gd name="connsiteX647" fmla="*/ 660400 w 2138362"/>
                  <a:gd name="connsiteY647" fmla="*/ 552450 h 1110643"/>
                  <a:gd name="connsiteX648" fmla="*/ 655637 w 2138362"/>
                  <a:gd name="connsiteY648" fmla="*/ 549275 h 1110643"/>
                  <a:gd name="connsiteX649" fmla="*/ 631825 w 2138362"/>
                  <a:gd name="connsiteY649" fmla="*/ 542925 h 1110643"/>
                  <a:gd name="connsiteX650" fmla="*/ 609600 w 2138362"/>
                  <a:gd name="connsiteY650" fmla="*/ 547687 h 1110643"/>
                  <a:gd name="connsiteX651" fmla="*/ 595312 w 2138362"/>
                  <a:gd name="connsiteY651" fmla="*/ 550862 h 1110643"/>
                  <a:gd name="connsiteX652" fmla="*/ 555625 w 2138362"/>
                  <a:gd name="connsiteY652" fmla="*/ 557212 h 1110643"/>
                  <a:gd name="connsiteX653" fmla="*/ 544512 w 2138362"/>
                  <a:gd name="connsiteY653" fmla="*/ 560387 h 1110643"/>
                  <a:gd name="connsiteX654" fmla="*/ 539750 w 2138362"/>
                  <a:gd name="connsiteY654" fmla="*/ 561975 h 1110643"/>
                  <a:gd name="connsiteX655" fmla="*/ 534987 w 2138362"/>
                  <a:gd name="connsiteY655" fmla="*/ 565150 h 1110643"/>
                  <a:gd name="connsiteX656" fmla="*/ 525462 w 2138362"/>
                  <a:gd name="connsiteY656" fmla="*/ 566737 h 1110643"/>
                  <a:gd name="connsiteX657" fmla="*/ 482600 w 2138362"/>
                  <a:gd name="connsiteY657" fmla="*/ 563562 h 1110643"/>
                  <a:gd name="connsiteX658" fmla="*/ 460375 w 2138362"/>
                  <a:gd name="connsiteY658" fmla="*/ 558800 h 1110643"/>
                  <a:gd name="connsiteX659" fmla="*/ 450850 w 2138362"/>
                  <a:gd name="connsiteY659" fmla="*/ 565150 h 1110643"/>
                  <a:gd name="connsiteX660" fmla="*/ 447675 w 2138362"/>
                  <a:gd name="connsiteY660" fmla="*/ 569912 h 1110643"/>
                  <a:gd name="connsiteX661" fmla="*/ 436562 w 2138362"/>
                  <a:gd name="connsiteY661" fmla="*/ 577850 h 1110643"/>
                  <a:gd name="connsiteX662" fmla="*/ 430212 w 2138362"/>
                  <a:gd name="connsiteY662" fmla="*/ 582612 h 1110643"/>
                  <a:gd name="connsiteX663" fmla="*/ 419100 w 2138362"/>
                  <a:gd name="connsiteY663" fmla="*/ 592137 h 1110643"/>
                  <a:gd name="connsiteX664" fmla="*/ 414337 w 2138362"/>
                  <a:gd name="connsiteY664" fmla="*/ 596900 h 1110643"/>
                  <a:gd name="connsiteX665" fmla="*/ 400050 w 2138362"/>
                  <a:gd name="connsiteY665" fmla="*/ 601662 h 1110643"/>
                  <a:gd name="connsiteX666" fmla="*/ 395287 w 2138362"/>
                  <a:gd name="connsiteY666" fmla="*/ 604837 h 1110643"/>
                  <a:gd name="connsiteX667" fmla="*/ 387350 w 2138362"/>
                  <a:gd name="connsiteY667" fmla="*/ 614362 h 1110643"/>
                  <a:gd name="connsiteX668" fmla="*/ 384175 w 2138362"/>
                  <a:gd name="connsiteY668" fmla="*/ 620712 h 1110643"/>
                  <a:gd name="connsiteX669" fmla="*/ 385762 w 2138362"/>
                  <a:gd name="connsiteY669" fmla="*/ 636587 h 1110643"/>
                  <a:gd name="connsiteX670" fmla="*/ 388937 w 2138362"/>
                  <a:gd name="connsiteY670" fmla="*/ 641350 h 1110643"/>
                  <a:gd name="connsiteX671" fmla="*/ 385762 w 2138362"/>
                  <a:gd name="connsiteY671" fmla="*/ 657225 h 1110643"/>
                  <a:gd name="connsiteX672" fmla="*/ 381000 w 2138362"/>
                  <a:gd name="connsiteY672" fmla="*/ 668337 h 1110643"/>
                  <a:gd name="connsiteX673" fmla="*/ 339725 w 2138362"/>
                  <a:gd name="connsiteY673" fmla="*/ 669925 h 1110643"/>
                  <a:gd name="connsiteX674" fmla="*/ 325437 w 2138362"/>
                  <a:gd name="connsiteY674" fmla="*/ 677862 h 1110643"/>
                  <a:gd name="connsiteX675" fmla="*/ 320675 w 2138362"/>
                  <a:gd name="connsiteY675" fmla="*/ 682625 h 1110643"/>
                  <a:gd name="connsiteX676" fmla="*/ 315912 w 2138362"/>
                  <a:gd name="connsiteY676" fmla="*/ 684212 h 1110643"/>
                  <a:gd name="connsiteX677" fmla="*/ 309562 w 2138362"/>
                  <a:gd name="connsiteY677" fmla="*/ 688975 h 1110643"/>
                  <a:gd name="connsiteX678" fmla="*/ 307975 w 2138362"/>
                  <a:gd name="connsiteY678" fmla="*/ 693737 h 1110643"/>
                  <a:gd name="connsiteX679" fmla="*/ 298450 w 2138362"/>
                  <a:gd name="connsiteY679" fmla="*/ 700087 h 1110643"/>
                  <a:gd name="connsiteX680" fmla="*/ 293687 w 2138362"/>
                  <a:gd name="connsiteY680" fmla="*/ 703262 h 1110643"/>
                  <a:gd name="connsiteX681" fmla="*/ 284162 w 2138362"/>
                  <a:gd name="connsiteY681" fmla="*/ 708025 h 1110643"/>
                  <a:gd name="connsiteX682" fmla="*/ 274637 w 2138362"/>
                  <a:gd name="connsiteY682" fmla="*/ 714375 h 1110643"/>
                  <a:gd name="connsiteX683" fmla="*/ 263525 w 2138362"/>
                  <a:gd name="connsiteY683" fmla="*/ 720725 h 1110643"/>
                  <a:gd name="connsiteX684" fmla="*/ 258762 w 2138362"/>
                  <a:gd name="connsiteY684" fmla="*/ 723900 h 1110643"/>
                  <a:gd name="connsiteX685" fmla="*/ 241300 w 2138362"/>
                  <a:gd name="connsiteY685" fmla="*/ 727075 h 1110643"/>
                  <a:gd name="connsiteX686" fmla="*/ 227012 w 2138362"/>
                  <a:gd name="connsiteY686" fmla="*/ 731837 h 1110643"/>
                  <a:gd name="connsiteX687" fmla="*/ 217487 w 2138362"/>
                  <a:gd name="connsiteY687" fmla="*/ 735012 h 1110643"/>
                  <a:gd name="connsiteX688" fmla="*/ 207962 w 2138362"/>
                  <a:gd name="connsiteY688" fmla="*/ 736600 h 1110643"/>
                  <a:gd name="connsiteX689" fmla="*/ 196850 w 2138362"/>
                  <a:gd name="connsiteY689" fmla="*/ 741362 h 1110643"/>
                  <a:gd name="connsiteX690" fmla="*/ 188912 w 2138362"/>
                  <a:gd name="connsiteY690" fmla="*/ 744537 h 1110643"/>
                  <a:gd name="connsiteX691" fmla="*/ 182562 w 2138362"/>
                  <a:gd name="connsiteY691" fmla="*/ 746125 h 1110643"/>
                  <a:gd name="connsiteX692" fmla="*/ 177800 w 2138362"/>
                  <a:gd name="connsiteY692" fmla="*/ 749300 h 1110643"/>
                  <a:gd name="connsiteX693" fmla="*/ 173037 w 2138362"/>
                  <a:gd name="connsiteY693" fmla="*/ 750887 h 1110643"/>
                  <a:gd name="connsiteX694" fmla="*/ 166687 w 2138362"/>
                  <a:gd name="connsiteY694" fmla="*/ 755650 h 1110643"/>
                  <a:gd name="connsiteX695" fmla="*/ 155575 w 2138362"/>
                  <a:gd name="connsiteY695" fmla="*/ 757237 h 1110643"/>
                  <a:gd name="connsiteX696" fmla="*/ 134937 w 2138362"/>
                  <a:gd name="connsiteY696" fmla="*/ 763587 h 1110643"/>
                  <a:gd name="connsiteX697" fmla="*/ 104775 w 2138362"/>
                  <a:gd name="connsiteY697" fmla="*/ 765175 h 1110643"/>
                  <a:gd name="connsiteX698" fmla="*/ 88900 w 2138362"/>
                  <a:gd name="connsiteY698" fmla="*/ 766762 h 1110643"/>
                  <a:gd name="connsiteX699" fmla="*/ 73025 w 2138362"/>
                  <a:gd name="connsiteY699" fmla="*/ 771525 h 1110643"/>
                  <a:gd name="connsiteX700" fmla="*/ 68262 w 2138362"/>
                  <a:gd name="connsiteY700" fmla="*/ 774700 h 1110643"/>
                  <a:gd name="connsiteX701" fmla="*/ 53975 w 2138362"/>
                  <a:gd name="connsiteY701" fmla="*/ 779462 h 1110643"/>
                  <a:gd name="connsiteX702" fmla="*/ 42862 w 2138362"/>
                  <a:gd name="connsiteY702" fmla="*/ 781050 h 1110643"/>
                  <a:gd name="connsiteX703" fmla="*/ 34925 w 2138362"/>
                  <a:gd name="connsiteY703" fmla="*/ 782637 h 1110643"/>
                  <a:gd name="connsiteX704" fmla="*/ 12700 w 2138362"/>
                  <a:gd name="connsiteY704" fmla="*/ 785812 h 1110643"/>
                  <a:gd name="connsiteX705" fmla="*/ 9525 w 2138362"/>
                  <a:gd name="connsiteY705"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20887 w 2138362"/>
                  <a:gd name="connsiteY254" fmla="*/ 471487 h 1110643"/>
                  <a:gd name="connsiteX255" fmla="*/ 1997075 w 2138362"/>
                  <a:gd name="connsiteY255" fmla="*/ 503237 h 1110643"/>
                  <a:gd name="connsiteX256" fmla="*/ 1990725 w 2138362"/>
                  <a:gd name="connsiteY256" fmla="*/ 517525 h 1110643"/>
                  <a:gd name="connsiteX257" fmla="*/ 1989137 w 2138362"/>
                  <a:gd name="connsiteY257" fmla="*/ 522287 h 1110643"/>
                  <a:gd name="connsiteX258" fmla="*/ 1981200 w 2138362"/>
                  <a:gd name="connsiteY258" fmla="*/ 531812 h 1110643"/>
                  <a:gd name="connsiteX259" fmla="*/ 1979612 w 2138362"/>
                  <a:gd name="connsiteY259" fmla="*/ 536575 h 1110643"/>
                  <a:gd name="connsiteX260" fmla="*/ 1971675 w 2138362"/>
                  <a:gd name="connsiteY260" fmla="*/ 546100 h 1110643"/>
                  <a:gd name="connsiteX261" fmla="*/ 1970087 w 2138362"/>
                  <a:gd name="connsiteY261" fmla="*/ 550862 h 1110643"/>
                  <a:gd name="connsiteX262" fmla="*/ 1966912 w 2138362"/>
                  <a:gd name="connsiteY262" fmla="*/ 555625 h 1110643"/>
                  <a:gd name="connsiteX263" fmla="*/ 1962150 w 2138362"/>
                  <a:gd name="connsiteY263" fmla="*/ 566737 h 1110643"/>
                  <a:gd name="connsiteX264" fmla="*/ 1955800 w 2138362"/>
                  <a:gd name="connsiteY264" fmla="*/ 574675 h 1110643"/>
                  <a:gd name="connsiteX265" fmla="*/ 1944687 w 2138362"/>
                  <a:gd name="connsiteY265" fmla="*/ 588962 h 1110643"/>
                  <a:gd name="connsiteX266" fmla="*/ 1938337 w 2138362"/>
                  <a:gd name="connsiteY266" fmla="*/ 598487 h 1110643"/>
                  <a:gd name="connsiteX267" fmla="*/ 1936750 w 2138362"/>
                  <a:gd name="connsiteY267" fmla="*/ 603250 h 1110643"/>
                  <a:gd name="connsiteX268" fmla="*/ 1928812 w 2138362"/>
                  <a:gd name="connsiteY268" fmla="*/ 612775 h 1110643"/>
                  <a:gd name="connsiteX269" fmla="*/ 1922462 w 2138362"/>
                  <a:gd name="connsiteY269" fmla="*/ 627062 h 1110643"/>
                  <a:gd name="connsiteX270" fmla="*/ 1917700 w 2138362"/>
                  <a:gd name="connsiteY270" fmla="*/ 623887 h 1110643"/>
                  <a:gd name="connsiteX271" fmla="*/ 1916112 w 2138362"/>
                  <a:gd name="connsiteY271" fmla="*/ 619125 h 1110643"/>
                  <a:gd name="connsiteX272" fmla="*/ 1920875 w 2138362"/>
                  <a:gd name="connsiteY272" fmla="*/ 623887 h 1110643"/>
                  <a:gd name="connsiteX273" fmla="*/ 1922462 w 2138362"/>
                  <a:gd name="connsiteY273" fmla="*/ 628650 h 1110643"/>
                  <a:gd name="connsiteX274" fmla="*/ 1925637 w 2138362"/>
                  <a:gd name="connsiteY274" fmla="*/ 636587 h 1110643"/>
                  <a:gd name="connsiteX275" fmla="*/ 1924050 w 2138362"/>
                  <a:gd name="connsiteY275" fmla="*/ 660400 h 1110643"/>
                  <a:gd name="connsiteX276" fmla="*/ 1919287 w 2138362"/>
                  <a:gd name="connsiteY276" fmla="*/ 685800 h 1110643"/>
                  <a:gd name="connsiteX277" fmla="*/ 1916112 w 2138362"/>
                  <a:gd name="connsiteY277" fmla="*/ 700087 h 1110643"/>
                  <a:gd name="connsiteX278" fmla="*/ 1903412 w 2138362"/>
                  <a:gd name="connsiteY278" fmla="*/ 711200 h 1110643"/>
                  <a:gd name="connsiteX279" fmla="*/ 1897062 w 2138362"/>
                  <a:gd name="connsiteY279" fmla="*/ 712787 h 1110643"/>
                  <a:gd name="connsiteX280" fmla="*/ 1887537 w 2138362"/>
                  <a:gd name="connsiteY280" fmla="*/ 720725 h 1110643"/>
                  <a:gd name="connsiteX281" fmla="*/ 1881187 w 2138362"/>
                  <a:gd name="connsiteY281" fmla="*/ 723900 h 1110643"/>
                  <a:gd name="connsiteX282" fmla="*/ 1876425 w 2138362"/>
                  <a:gd name="connsiteY282" fmla="*/ 728662 h 1110643"/>
                  <a:gd name="connsiteX283" fmla="*/ 1865312 w 2138362"/>
                  <a:gd name="connsiteY283" fmla="*/ 733425 h 1110643"/>
                  <a:gd name="connsiteX284" fmla="*/ 1855787 w 2138362"/>
                  <a:gd name="connsiteY284" fmla="*/ 738187 h 1110643"/>
                  <a:gd name="connsiteX285" fmla="*/ 1844675 w 2138362"/>
                  <a:gd name="connsiteY285" fmla="*/ 741362 h 1110643"/>
                  <a:gd name="connsiteX286" fmla="*/ 1835150 w 2138362"/>
                  <a:gd name="connsiteY286" fmla="*/ 744537 h 1110643"/>
                  <a:gd name="connsiteX287" fmla="*/ 1828800 w 2138362"/>
                  <a:gd name="connsiteY287" fmla="*/ 754062 h 1110643"/>
                  <a:gd name="connsiteX288" fmla="*/ 1827212 w 2138362"/>
                  <a:gd name="connsiteY288" fmla="*/ 760412 h 1110643"/>
                  <a:gd name="connsiteX289" fmla="*/ 1824037 w 2138362"/>
                  <a:gd name="connsiteY289" fmla="*/ 765175 h 1110643"/>
                  <a:gd name="connsiteX290" fmla="*/ 1825625 w 2138362"/>
                  <a:gd name="connsiteY290" fmla="*/ 804862 h 1110643"/>
                  <a:gd name="connsiteX291" fmla="*/ 1827212 w 2138362"/>
                  <a:gd name="connsiteY291" fmla="*/ 811212 h 1110643"/>
                  <a:gd name="connsiteX292" fmla="*/ 1831975 w 2138362"/>
                  <a:gd name="connsiteY292" fmla="*/ 815975 h 1110643"/>
                  <a:gd name="connsiteX293" fmla="*/ 1836737 w 2138362"/>
                  <a:gd name="connsiteY293" fmla="*/ 825500 h 1110643"/>
                  <a:gd name="connsiteX294" fmla="*/ 1841500 w 2138362"/>
                  <a:gd name="connsiteY294" fmla="*/ 830262 h 1110643"/>
                  <a:gd name="connsiteX295" fmla="*/ 1846262 w 2138362"/>
                  <a:gd name="connsiteY295" fmla="*/ 836612 h 1110643"/>
                  <a:gd name="connsiteX296" fmla="*/ 1851025 w 2138362"/>
                  <a:gd name="connsiteY296" fmla="*/ 839787 h 1110643"/>
                  <a:gd name="connsiteX297" fmla="*/ 1860550 w 2138362"/>
                  <a:gd name="connsiteY297" fmla="*/ 847725 h 1110643"/>
                  <a:gd name="connsiteX298" fmla="*/ 1866900 w 2138362"/>
                  <a:gd name="connsiteY298" fmla="*/ 858837 h 1110643"/>
                  <a:gd name="connsiteX299" fmla="*/ 1868487 w 2138362"/>
                  <a:gd name="connsiteY299" fmla="*/ 863600 h 1110643"/>
                  <a:gd name="connsiteX300" fmla="*/ 1876425 w 2138362"/>
                  <a:gd name="connsiteY300" fmla="*/ 873125 h 1110643"/>
                  <a:gd name="connsiteX301" fmla="*/ 1887537 w 2138362"/>
                  <a:gd name="connsiteY301" fmla="*/ 887412 h 1110643"/>
                  <a:gd name="connsiteX302" fmla="*/ 1901825 w 2138362"/>
                  <a:gd name="connsiteY302" fmla="*/ 898525 h 1110643"/>
                  <a:gd name="connsiteX303" fmla="*/ 1906587 w 2138362"/>
                  <a:gd name="connsiteY303" fmla="*/ 900112 h 1110643"/>
                  <a:gd name="connsiteX304" fmla="*/ 1911350 w 2138362"/>
                  <a:gd name="connsiteY304" fmla="*/ 904875 h 1110643"/>
                  <a:gd name="connsiteX305" fmla="*/ 1914525 w 2138362"/>
                  <a:gd name="connsiteY305" fmla="*/ 909637 h 1110643"/>
                  <a:gd name="connsiteX306" fmla="*/ 1922462 w 2138362"/>
                  <a:gd name="connsiteY306" fmla="*/ 912812 h 1110643"/>
                  <a:gd name="connsiteX307" fmla="*/ 1931987 w 2138362"/>
                  <a:gd name="connsiteY307" fmla="*/ 915987 h 1110643"/>
                  <a:gd name="connsiteX308" fmla="*/ 1943100 w 2138362"/>
                  <a:gd name="connsiteY308" fmla="*/ 920750 h 1110643"/>
                  <a:gd name="connsiteX309" fmla="*/ 1951037 w 2138362"/>
                  <a:gd name="connsiteY309" fmla="*/ 925512 h 1110643"/>
                  <a:gd name="connsiteX310" fmla="*/ 1957387 w 2138362"/>
                  <a:gd name="connsiteY310" fmla="*/ 928687 h 1110643"/>
                  <a:gd name="connsiteX311" fmla="*/ 1968500 w 2138362"/>
                  <a:gd name="connsiteY311" fmla="*/ 935037 h 1110643"/>
                  <a:gd name="connsiteX312" fmla="*/ 1993900 w 2138362"/>
                  <a:gd name="connsiteY312" fmla="*/ 942975 h 1110643"/>
                  <a:gd name="connsiteX313" fmla="*/ 1998662 w 2138362"/>
                  <a:gd name="connsiteY313" fmla="*/ 946150 h 1110643"/>
                  <a:gd name="connsiteX314" fmla="*/ 2014537 w 2138362"/>
                  <a:gd name="connsiteY314" fmla="*/ 952500 h 1110643"/>
                  <a:gd name="connsiteX315" fmla="*/ 2024062 w 2138362"/>
                  <a:gd name="connsiteY315" fmla="*/ 958850 h 1110643"/>
                  <a:gd name="connsiteX316" fmla="*/ 2032000 w 2138362"/>
                  <a:gd name="connsiteY316" fmla="*/ 973137 h 1110643"/>
                  <a:gd name="connsiteX317" fmla="*/ 2036762 w 2138362"/>
                  <a:gd name="connsiteY317" fmla="*/ 974725 h 1110643"/>
                  <a:gd name="connsiteX318" fmla="*/ 2051050 w 2138362"/>
                  <a:gd name="connsiteY318" fmla="*/ 985837 h 1110643"/>
                  <a:gd name="connsiteX319" fmla="*/ 2049462 w 2138362"/>
                  <a:gd name="connsiteY319" fmla="*/ 990600 h 1110643"/>
                  <a:gd name="connsiteX320" fmla="*/ 2046287 w 2138362"/>
                  <a:gd name="connsiteY320" fmla="*/ 995362 h 1110643"/>
                  <a:gd name="connsiteX321" fmla="*/ 2039937 w 2138362"/>
                  <a:gd name="connsiteY321" fmla="*/ 1006475 h 1110643"/>
                  <a:gd name="connsiteX322" fmla="*/ 2038350 w 2138362"/>
                  <a:gd name="connsiteY322" fmla="*/ 1014412 h 1110643"/>
                  <a:gd name="connsiteX323" fmla="*/ 2028825 w 2138362"/>
                  <a:gd name="connsiteY323" fmla="*/ 1020762 h 1110643"/>
                  <a:gd name="connsiteX324" fmla="*/ 2024062 w 2138362"/>
                  <a:gd name="connsiteY324" fmla="*/ 1025525 h 1110643"/>
                  <a:gd name="connsiteX325" fmla="*/ 2019300 w 2138362"/>
                  <a:gd name="connsiteY325" fmla="*/ 1028700 h 1110643"/>
                  <a:gd name="connsiteX326" fmla="*/ 2009775 w 2138362"/>
                  <a:gd name="connsiteY326" fmla="*/ 1039812 h 1110643"/>
                  <a:gd name="connsiteX327" fmla="*/ 2005012 w 2138362"/>
                  <a:gd name="connsiteY327" fmla="*/ 1041400 h 1110643"/>
                  <a:gd name="connsiteX328" fmla="*/ 1995487 w 2138362"/>
                  <a:gd name="connsiteY328" fmla="*/ 1050925 h 1110643"/>
                  <a:gd name="connsiteX329" fmla="*/ 1990725 w 2138362"/>
                  <a:gd name="connsiteY329" fmla="*/ 1054100 h 1110643"/>
                  <a:gd name="connsiteX330" fmla="*/ 1987550 w 2138362"/>
                  <a:gd name="connsiteY330" fmla="*/ 1058862 h 1110643"/>
                  <a:gd name="connsiteX331" fmla="*/ 1974850 w 2138362"/>
                  <a:gd name="connsiteY331" fmla="*/ 1069975 h 1110643"/>
                  <a:gd name="connsiteX332" fmla="*/ 1958975 w 2138362"/>
                  <a:gd name="connsiteY332" fmla="*/ 1082675 h 1110643"/>
                  <a:gd name="connsiteX333" fmla="*/ 1954212 w 2138362"/>
                  <a:gd name="connsiteY333" fmla="*/ 1087437 h 1110643"/>
                  <a:gd name="connsiteX334" fmla="*/ 1943100 w 2138362"/>
                  <a:gd name="connsiteY334" fmla="*/ 1092200 h 1110643"/>
                  <a:gd name="connsiteX335" fmla="*/ 1931987 w 2138362"/>
                  <a:gd name="connsiteY335" fmla="*/ 1098550 h 1110643"/>
                  <a:gd name="connsiteX336" fmla="*/ 1927225 w 2138362"/>
                  <a:gd name="connsiteY336" fmla="*/ 1101725 h 1110643"/>
                  <a:gd name="connsiteX337" fmla="*/ 1922462 w 2138362"/>
                  <a:gd name="connsiteY337" fmla="*/ 1103312 h 1110643"/>
                  <a:gd name="connsiteX338" fmla="*/ 1900237 w 2138362"/>
                  <a:gd name="connsiteY338" fmla="*/ 1106487 h 1110643"/>
                  <a:gd name="connsiteX339" fmla="*/ 1878012 w 2138362"/>
                  <a:gd name="connsiteY339" fmla="*/ 1108075 h 1110643"/>
                  <a:gd name="connsiteX340" fmla="*/ 1866900 w 2138362"/>
                  <a:gd name="connsiteY340" fmla="*/ 1104900 h 1110643"/>
                  <a:gd name="connsiteX341" fmla="*/ 1860550 w 2138362"/>
                  <a:gd name="connsiteY341" fmla="*/ 1103312 h 1110643"/>
                  <a:gd name="connsiteX342" fmla="*/ 1852612 w 2138362"/>
                  <a:gd name="connsiteY342" fmla="*/ 1100137 h 1110643"/>
                  <a:gd name="connsiteX343" fmla="*/ 1844675 w 2138362"/>
                  <a:gd name="connsiteY343" fmla="*/ 1098550 h 1110643"/>
                  <a:gd name="connsiteX344" fmla="*/ 1825625 w 2138362"/>
                  <a:gd name="connsiteY344" fmla="*/ 1093787 h 1110643"/>
                  <a:gd name="connsiteX345" fmla="*/ 1816100 w 2138362"/>
                  <a:gd name="connsiteY345" fmla="*/ 1090612 h 1110643"/>
                  <a:gd name="connsiteX346" fmla="*/ 1790700 w 2138362"/>
                  <a:gd name="connsiteY346" fmla="*/ 1089025 h 1110643"/>
                  <a:gd name="connsiteX347" fmla="*/ 1776412 w 2138362"/>
                  <a:gd name="connsiteY347" fmla="*/ 1087437 h 1110643"/>
                  <a:gd name="connsiteX348" fmla="*/ 1779587 w 2138362"/>
                  <a:gd name="connsiteY348" fmla="*/ 1074737 h 1110643"/>
                  <a:gd name="connsiteX349" fmla="*/ 1787525 w 2138362"/>
                  <a:gd name="connsiteY349" fmla="*/ 1060450 h 1110643"/>
                  <a:gd name="connsiteX350" fmla="*/ 1793875 w 2138362"/>
                  <a:gd name="connsiteY350" fmla="*/ 1049337 h 1110643"/>
                  <a:gd name="connsiteX351" fmla="*/ 1785937 w 2138362"/>
                  <a:gd name="connsiteY351" fmla="*/ 1020762 h 1110643"/>
                  <a:gd name="connsiteX352" fmla="*/ 1774825 w 2138362"/>
                  <a:gd name="connsiteY352" fmla="*/ 1009650 h 1110643"/>
                  <a:gd name="connsiteX353" fmla="*/ 1763712 w 2138362"/>
                  <a:gd name="connsiteY353" fmla="*/ 1001712 h 1110643"/>
                  <a:gd name="connsiteX354" fmla="*/ 1758950 w 2138362"/>
                  <a:gd name="connsiteY354" fmla="*/ 998537 h 1110643"/>
                  <a:gd name="connsiteX355" fmla="*/ 1754187 w 2138362"/>
                  <a:gd name="connsiteY355" fmla="*/ 993775 h 1110643"/>
                  <a:gd name="connsiteX356" fmla="*/ 1749425 w 2138362"/>
                  <a:gd name="connsiteY356" fmla="*/ 992187 h 1110643"/>
                  <a:gd name="connsiteX357" fmla="*/ 1731962 w 2138362"/>
                  <a:gd name="connsiteY357" fmla="*/ 987425 h 1110643"/>
                  <a:gd name="connsiteX358" fmla="*/ 1655762 w 2138362"/>
                  <a:gd name="connsiteY358" fmla="*/ 996950 h 1110643"/>
                  <a:gd name="connsiteX359" fmla="*/ 1651000 w 2138362"/>
                  <a:gd name="connsiteY359" fmla="*/ 1001712 h 1110643"/>
                  <a:gd name="connsiteX360" fmla="*/ 1644650 w 2138362"/>
                  <a:gd name="connsiteY360" fmla="*/ 1006475 h 1110643"/>
                  <a:gd name="connsiteX361" fmla="*/ 1643062 w 2138362"/>
                  <a:gd name="connsiteY361" fmla="*/ 1011237 h 1110643"/>
                  <a:gd name="connsiteX362" fmla="*/ 1638300 w 2138362"/>
                  <a:gd name="connsiteY362" fmla="*/ 1016000 h 1110643"/>
                  <a:gd name="connsiteX363" fmla="*/ 1633537 w 2138362"/>
                  <a:gd name="connsiteY363" fmla="*/ 1022350 h 1110643"/>
                  <a:gd name="connsiteX364" fmla="*/ 1631950 w 2138362"/>
                  <a:gd name="connsiteY364" fmla="*/ 1027112 h 1110643"/>
                  <a:gd name="connsiteX365" fmla="*/ 1628775 w 2138362"/>
                  <a:gd name="connsiteY365" fmla="*/ 1033462 h 1110643"/>
                  <a:gd name="connsiteX366" fmla="*/ 1624012 w 2138362"/>
                  <a:gd name="connsiteY366" fmla="*/ 1044575 h 1110643"/>
                  <a:gd name="connsiteX367" fmla="*/ 1620837 w 2138362"/>
                  <a:gd name="connsiteY367" fmla="*/ 1058862 h 1110643"/>
                  <a:gd name="connsiteX368" fmla="*/ 1617662 w 2138362"/>
                  <a:gd name="connsiteY368" fmla="*/ 1063625 h 1110643"/>
                  <a:gd name="connsiteX369" fmla="*/ 1595437 w 2138362"/>
                  <a:gd name="connsiteY369" fmla="*/ 1063625 h 1110643"/>
                  <a:gd name="connsiteX370" fmla="*/ 1560512 w 2138362"/>
                  <a:gd name="connsiteY370" fmla="*/ 1060450 h 1110643"/>
                  <a:gd name="connsiteX371" fmla="*/ 1550987 w 2138362"/>
                  <a:gd name="connsiteY371" fmla="*/ 1057275 h 1110643"/>
                  <a:gd name="connsiteX372" fmla="*/ 1527175 w 2138362"/>
                  <a:gd name="connsiteY372" fmla="*/ 1054100 h 1110643"/>
                  <a:gd name="connsiteX373" fmla="*/ 1490662 w 2138362"/>
                  <a:gd name="connsiteY373" fmla="*/ 1047750 h 1110643"/>
                  <a:gd name="connsiteX374" fmla="*/ 1481137 w 2138362"/>
                  <a:gd name="connsiteY374" fmla="*/ 1042987 h 1110643"/>
                  <a:gd name="connsiteX375" fmla="*/ 1457325 w 2138362"/>
                  <a:gd name="connsiteY375" fmla="*/ 1038225 h 1110643"/>
                  <a:gd name="connsiteX376" fmla="*/ 1435100 w 2138362"/>
                  <a:gd name="connsiteY376" fmla="*/ 1033462 h 1110643"/>
                  <a:gd name="connsiteX377" fmla="*/ 1411287 w 2138362"/>
                  <a:gd name="connsiteY377" fmla="*/ 1028700 h 1110643"/>
                  <a:gd name="connsiteX378" fmla="*/ 1400175 w 2138362"/>
                  <a:gd name="connsiteY378" fmla="*/ 1023937 h 1110643"/>
                  <a:gd name="connsiteX379" fmla="*/ 1392237 w 2138362"/>
                  <a:gd name="connsiteY379" fmla="*/ 1022350 h 1110643"/>
                  <a:gd name="connsiteX380" fmla="*/ 1377950 w 2138362"/>
                  <a:gd name="connsiteY380" fmla="*/ 1014412 h 1110643"/>
                  <a:gd name="connsiteX381" fmla="*/ 1368425 w 2138362"/>
                  <a:gd name="connsiteY381" fmla="*/ 1008062 h 1110643"/>
                  <a:gd name="connsiteX382" fmla="*/ 1352550 w 2138362"/>
                  <a:gd name="connsiteY382" fmla="*/ 993775 h 1110643"/>
                  <a:gd name="connsiteX383" fmla="*/ 1347787 w 2138362"/>
                  <a:gd name="connsiteY383" fmla="*/ 989012 h 1110643"/>
                  <a:gd name="connsiteX384" fmla="*/ 1343025 w 2138362"/>
                  <a:gd name="connsiteY384" fmla="*/ 984250 h 1110643"/>
                  <a:gd name="connsiteX385" fmla="*/ 1341437 w 2138362"/>
                  <a:gd name="connsiteY385" fmla="*/ 977900 h 1110643"/>
                  <a:gd name="connsiteX386" fmla="*/ 1339850 w 2138362"/>
                  <a:gd name="connsiteY386" fmla="*/ 954087 h 1110643"/>
                  <a:gd name="connsiteX387" fmla="*/ 1349375 w 2138362"/>
                  <a:gd name="connsiteY387" fmla="*/ 950912 h 1110643"/>
                  <a:gd name="connsiteX388" fmla="*/ 1366837 w 2138362"/>
                  <a:gd name="connsiteY388" fmla="*/ 952500 h 1110643"/>
                  <a:gd name="connsiteX389" fmla="*/ 1370012 w 2138362"/>
                  <a:gd name="connsiteY389" fmla="*/ 957262 h 1110643"/>
                  <a:gd name="connsiteX390" fmla="*/ 1381125 w 2138362"/>
                  <a:gd name="connsiteY390" fmla="*/ 962025 h 1110643"/>
                  <a:gd name="connsiteX391" fmla="*/ 1392237 w 2138362"/>
                  <a:gd name="connsiteY391" fmla="*/ 958850 h 1110643"/>
                  <a:gd name="connsiteX392" fmla="*/ 1401762 w 2138362"/>
                  <a:gd name="connsiteY392" fmla="*/ 947737 h 1110643"/>
                  <a:gd name="connsiteX393" fmla="*/ 1406525 w 2138362"/>
                  <a:gd name="connsiteY393" fmla="*/ 942975 h 1110643"/>
                  <a:gd name="connsiteX394" fmla="*/ 1409700 w 2138362"/>
                  <a:gd name="connsiteY394" fmla="*/ 938212 h 1110643"/>
                  <a:gd name="connsiteX395" fmla="*/ 1414462 w 2138362"/>
                  <a:gd name="connsiteY395" fmla="*/ 931862 h 1110643"/>
                  <a:gd name="connsiteX396" fmla="*/ 1409700 w 2138362"/>
                  <a:gd name="connsiteY396" fmla="*/ 904875 h 1110643"/>
                  <a:gd name="connsiteX397" fmla="*/ 1408112 w 2138362"/>
                  <a:gd name="connsiteY397" fmla="*/ 900112 h 1110643"/>
                  <a:gd name="connsiteX398" fmla="*/ 1404937 w 2138362"/>
                  <a:gd name="connsiteY398" fmla="*/ 893762 h 1110643"/>
                  <a:gd name="connsiteX399" fmla="*/ 1400175 w 2138362"/>
                  <a:gd name="connsiteY399" fmla="*/ 879475 h 1110643"/>
                  <a:gd name="connsiteX400" fmla="*/ 1398587 w 2138362"/>
                  <a:gd name="connsiteY400" fmla="*/ 855662 h 1110643"/>
                  <a:gd name="connsiteX401" fmla="*/ 1393825 w 2138362"/>
                  <a:gd name="connsiteY401" fmla="*/ 852487 h 1110643"/>
                  <a:gd name="connsiteX402" fmla="*/ 1398587 w 2138362"/>
                  <a:gd name="connsiteY402" fmla="*/ 847725 h 1110643"/>
                  <a:gd name="connsiteX403" fmla="*/ 1406525 w 2138362"/>
                  <a:gd name="connsiteY403" fmla="*/ 838200 h 1110643"/>
                  <a:gd name="connsiteX404" fmla="*/ 1409700 w 2138362"/>
                  <a:gd name="connsiteY404" fmla="*/ 828675 h 1110643"/>
                  <a:gd name="connsiteX405" fmla="*/ 1419225 w 2138362"/>
                  <a:gd name="connsiteY405" fmla="*/ 819150 h 1110643"/>
                  <a:gd name="connsiteX406" fmla="*/ 1423987 w 2138362"/>
                  <a:gd name="connsiteY406" fmla="*/ 820737 h 1110643"/>
                  <a:gd name="connsiteX407" fmla="*/ 1425575 w 2138362"/>
                  <a:gd name="connsiteY407" fmla="*/ 830262 h 1110643"/>
                  <a:gd name="connsiteX408" fmla="*/ 1428750 w 2138362"/>
                  <a:gd name="connsiteY408" fmla="*/ 838200 h 1110643"/>
                  <a:gd name="connsiteX409" fmla="*/ 1430337 w 2138362"/>
                  <a:gd name="connsiteY409" fmla="*/ 846137 h 1110643"/>
                  <a:gd name="connsiteX410" fmla="*/ 1435100 w 2138362"/>
                  <a:gd name="connsiteY410" fmla="*/ 850900 h 1110643"/>
                  <a:gd name="connsiteX411" fmla="*/ 1444625 w 2138362"/>
                  <a:gd name="connsiteY411" fmla="*/ 862012 h 1110643"/>
                  <a:gd name="connsiteX412" fmla="*/ 1449387 w 2138362"/>
                  <a:gd name="connsiteY412" fmla="*/ 863600 h 1110643"/>
                  <a:gd name="connsiteX413" fmla="*/ 1455737 w 2138362"/>
                  <a:gd name="connsiteY413" fmla="*/ 866775 h 1110643"/>
                  <a:gd name="connsiteX414" fmla="*/ 1460500 w 2138362"/>
                  <a:gd name="connsiteY414" fmla="*/ 868362 h 1110643"/>
                  <a:gd name="connsiteX415" fmla="*/ 1466850 w 2138362"/>
                  <a:gd name="connsiteY415" fmla="*/ 871537 h 1110643"/>
                  <a:gd name="connsiteX416" fmla="*/ 1474787 w 2138362"/>
                  <a:gd name="connsiteY416" fmla="*/ 873125 h 1110643"/>
                  <a:gd name="connsiteX417" fmla="*/ 1492250 w 2138362"/>
                  <a:gd name="connsiteY417" fmla="*/ 877887 h 1110643"/>
                  <a:gd name="connsiteX418" fmla="*/ 1506537 w 2138362"/>
                  <a:gd name="connsiteY418" fmla="*/ 881062 h 1110643"/>
                  <a:gd name="connsiteX419" fmla="*/ 1546225 w 2138362"/>
                  <a:gd name="connsiteY419" fmla="*/ 884237 h 1110643"/>
                  <a:gd name="connsiteX420" fmla="*/ 1555750 w 2138362"/>
                  <a:gd name="connsiteY420" fmla="*/ 887412 h 1110643"/>
                  <a:gd name="connsiteX421" fmla="*/ 1562100 w 2138362"/>
                  <a:gd name="connsiteY421" fmla="*/ 889000 h 1110643"/>
                  <a:gd name="connsiteX422" fmla="*/ 1566862 w 2138362"/>
                  <a:gd name="connsiteY422" fmla="*/ 892175 h 1110643"/>
                  <a:gd name="connsiteX423" fmla="*/ 1571625 w 2138362"/>
                  <a:gd name="connsiteY423" fmla="*/ 893762 h 1110643"/>
                  <a:gd name="connsiteX424" fmla="*/ 1576387 w 2138362"/>
                  <a:gd name="connsiteY424" fmla="*/ 896937 h 1110643"/>
                  <a:gd name="connsiteX425" fmla="*/ 1585912 w 2138362"/>
                  <a:gd name="connsiteY425" fmla="*/ 900112 h 1110643"/>
                  <a:gd name="connsiteX426" fmla="*/ 1652587 w 2138362"/>
                  <a:gd name="connsiteY426" fmla="*/ 893762 h 1110643"/>
                  <a:gd name="connsiteX427" fmla="*/ 1662112 w 2138362"/>
                  <a:gd name="connsiteY427" fmla="*/ 884237 h 1110643"/>
                  <a:gd name="connsiteX428" fmla="*/ 1665287 w 2138362"/>
                  <a:gd name="connsiteY428" fmla="*/ 879475 h 1110643"/>
                  <a:gd name="connsiteX429" fmla="*/ 1671637 w 2138362"/>
                  <a:gd name="connsiteY429" fmla="*/ 877887 h 1110643"/>
                  <a:gd name="connsiteX430" fmla="*/ 1673225 w 2138362"/>
                  <a:gd name="connsiteY430" fmla="*/ 871537 h 1110643"/>
                  <a:gd name="connsiteX431" fmla="*/ 1677987 w 2138362"/>
                  <a:gd name="connsiteY431" fmla="*/ 866775 h 1110643"/>
                  <a:gd name="connsiteX432" fmla="*/ 1681162 w 2138362"/>
                  <a:gd name="connsiteY432" fmla="*/ 862012 h 1110643"/>
                  <a:gd name="connsiteX433" fmla="*/ 1687512 w 2138362"/>
                  <a:gd name="connsiteY433" fmla="*/ 855662 h 1110643"/>
                  <a:gd name="connsiteX434" fmla="*/ 1695450 w 2138362"/>
                  <a:gd name="connsiteY434" fmla="*/ 844550 h 1110643"/>
                  <a:gd name="connsiteX435" fmla="*/ 1697037 w 2138362"/>
                  <a:gd name="connsiteY435" fmla="*/ 839787 h 1110643"/>
                  <a:gd name="connsiteX436" fmla="*/ 1701800 w 2138362"/>
                  <a:gd name="connsiteY436" fmla="*/ 830262 h 1110643"/>
                  <a:gd name="connsiteX437" fmla="*/ 1703387 w 2138362"/>
                  <a:gd name="connsiteY437" fmla="*/ 768350 h 1110643"/>
                  <a:gd name="connsiteX438" fmla="*/ 1706562 w 2138362"/>
                  <a:gd name="connsiteY438" fmla="*/ 750887 h 1110643"/>
                  <a:gd name="connsiteX439" fmla="*/ 1708150 w 2138362"/>
                  <a:gd name="connsiteY439" fmla="*/ 733425 h 1110643"/>
                  <a:gd name="connsiteX440" fmla="*/ 1709737 w 2138362"/>
                  <a:gd name="connsiteY440" fmla="*/ 720725 h 1110643"/>
                  <a:gd name="connsiteX441" fmla="*/ 1714500 w 2138362"/>
                  <a:gd name="connsiteY441" fmla="*/ 714375 h 1110643"/>
                  <a:gd name="connsiteX442" fmla="*/ 1728787 w 2138362"/>
                  <a:gd name="connsiteY442" fmla="*/ 703262 h 1110643"/>
                  <a:gd name="connsiteX443" fmla="*/ 1739900 w 2138362"/>
                  <a:gd name="connsiteY443" fmla="*/ 692150 h 1110643"/>
                  <a:gd name="connsiteX444" fmla="*/ 1744662 w 2138362"/>
                  <a:gd name="connsiteY444" fmla="*/ 687387 h 1110643"/>
                  <a:gd name="connsiteX445" fmla="*/ 1754187 w 2138362"/>
                  <a:gd name="connsiteY445" fmla="*/ 681037 h 1110643"/>
                  <a:gd name="connsiteX446" fmla="*/ 1771650 w 2138362"/>
                  <a:gd name="connsiteY446" fmla="*/ 669925 h 1110643"/>
                  <a:gd name="connsiteX447" fmla="*/ 1787525 w 2138362"/>
                  <a:gd name="connsiteY447" fmla="*/ 657225 h 1110643"/>
                  <a:gd name="connsiteX448" fmla="*/ 1792287 w 2138362"/>
                  <a:gd name="connsiteY448" fmla="*/ 654050 h 1110643"/>
                  <a:gd name="connsiteX449" fmla="*/ 1793875 w 2138362"/>
                  <a:gd name="connsiteY449" fmla="*/ 649287 h 1110643"/>
                  <a:gd name="connsiteX450" fmla="*/ 1798637 w 2138362"/>
                  <a:gd name="connsiteY450" fmla="*/ 647700 h 1110643"/>
                  <a:gd name="connsiteX451" fmla="*/ 1803400 w 2138362"/>
                  <a:gd name="connsiteY451" fmla="*/ 644525 h 1110643"/>
                  <a:gd name="connsiteX452" fmla="*/ 1809750 w 2138362"/>
                  <a:gd name="connsiteY452" fmla="*/ 638175 h 1110643"/>
                  <a:gd name="connsiteX453" fmla="*/ 1817687 w 2138362"/>
                  <a:gd name="connsiteY453" fmla="*/ 631825 h 1110643"/>
                  <a:gd name="connsiteX454" fmla="*/ 1828800 w 2138362"/>
                  <a:gd name="connsiteY454" fmla="*/ 622300 h 1110643"/>
                  <a:gd name="connsiteX455" fmla="*/ 1831975 w 2138362"/>
                  <a:gd name="connsiteY455" fmla="*/ 615950 h 1110643"/>
                  <a:gd name="connsiteX456" fmla="*/ 1841500 w 2138362"/>
                  <a:gd name="connsiteY456" fmla="*/ 609600 h 1110643"/>
                  <a:gd name="connsiteX457" fmla="*/ 1847850 w 2138362"/>
                  <a:gd name="connsiteY457" fmla="*/ 603250 h 1110643"/>
                  <a:gd name="connsiteX458" fmla="*/ 1849437 w 2138362"/>
                  <a:gd name="connsiteY458" fmla="*/ 598487 h 1110643"/>
                  <a:gd name="connsiteX459" fmla="*/ 1857375 w 2138362"/>
                  <a:gd name="connsiteY459" fmla="*/ 590550 h 1110643"/>
                  <a:gd name="connsiteX460" fmla="*/ 1865312 w 2138362"/>
                  <a:gd name="connsiteY460" fmla="*/ 579437 h 1110643"/>
                  <a:gd name="connsiteX461" fmla="*/ 1871662 w 2138362"/>
                  <a:gd name="connsiteY461" fmla="*/ 569912 h 1110643"/>
                  <a:gd name="connsiteX462" fmla="*/ 1876425 w 2138362"/>
                  <a:gd name="connsiteY462" fmla="*/ 560387 h 1110643"/>
                  <a:gd name="connsiteX463" fmla="*/ 1878012 w 2138362"/>
                  <a:gd name="connsiteY463" fmla="*/ 555625 h 1110643"/>
                  <a:gd name="connsiteX464" fmla="*/ 1881187 w 2138362"/>
                  <a:gd name="connsiteY464" fmla="*/ 550862 h 1110643"/>
                  <a:gd name="connsiteX465" fmla="*/ 1882775 w 2138362"/>
                  <a:gd name="connsiteY465" fmla="*/ 546100 h 1110643"/>
                  <a:gd name="connsiteX466" fmla="*/ 1885950 w 2138362"/>
                  <a:gd name="connsiteY466" fmla="*/ 539750 h 1110643"/>
                  <a:gd name="connsiteX467" fmla="*/ 1882775 w 2138362"/>
                  <a:gd name="connsiteY467" fmla="*/ 506412 h 1110643"/>
                  <a:gd name="connsiteX468" fmla="*/ 1879600 w 2138362"/>
                  <a:gd name="connsiteY468" fmla="*/ 500062 h 1110643"/>
                  <a:gd name="connsiteX469" fmla="*/ 1874837 w 2138362"/>
                  <a:gd name="connsiteY469" fmla="*/ 488950 h 1110643"/>
                  <a:gd name="connsiteX470" fmla="*/ 1870075 w 2138362"/>
                  <a:gd name="connsiteY470" fmla="*/ 487362 h 1110643"/>
                  <a:gd name="connsiteX471" fmla="*/ 1863725 w 2138362"/>
                  <a:gd name="connsiteY471" fmla="*/ 477837 h 1110643"/>
                  <a:gd name="connsiteX472" fmla="*/ 1855787 w 2138362"/>
                  <a:gd name="connsiteY472" fmla="*/ 476250 h 1110643"/>
                  <a:gd name="connsiteX473" fmla="*/ 1849437 w 2138362"/>
                  <a:gd name="connsiteY473" fmla="*/ 473075 h 1110643"/>
                  <a:gd name="connsiteX474" fmla="*/ 1844675 w 2138362"/>
                  <a:gd name="connsiteY474" fmla="*/ 471487 h 1110643"/>
                  <a:gd name="connsiteX475" fmla="*/ 1841500 w 2138362"/>
                  <a:gd name="connsiteY475" fmla="*/ 466725 h 1110643"/>
                  <a:gd name="connsiteX476" fmla="*/ 1828800 w 2138362"/>
                  <a:gd name="connsiteY476" fmla="*/ 461962 h 1110643"/>
                  <a:gd name="connsiteX477" fmla="*/ 1819275 w 2138362"/>
                  <a:gd name="connsiteY477" fmla="*/ 457200 h 1110643"/>
                  <a:gd name="connsiteX478" fmla="*/ 1808162 w 2138362"/>
                  <a:gd name="connsiteY478" fmla="*/ 452437 h 1110643"/>
                  <a:gd name="connsiteX479" fmla="*/ 1795462 w 2138362"/>
                  <a:gd name="connsiteY479" fmla="*/ 447675 h 1110643"/>
                  <a:gd name="connsiteX480" fmla="*/ 1749425 w 2138362"/>
                  <a:gd name="connsiteY480" fmla="*/ 439737 h 1110643"/>
                  <a:gd name="connsiteX481" fmla="*/ 1728787 w 2138362"/>
                  <a:gd name="connsiteY481" fmla="*/ 434975 h 1110643"/>
                  <a:gd name="connsiteX482" fmla="*/ 1673225 w 2138362"/>
                  <a:gd name="connsiteY482" fmla="*/ 434975 h 1110643"/>
                  <a:gd name="connsiteX483" fmla="*/ 1571625 w 2138362"/>
                  <a:gd name="connsiteY483" fmla="*/ 433387 h 1110643"/>
                  <a:gd name="connsiteX484" fmla="*/ 1558925 w 2138362"/>
                  <a:gd name="connsiteY484" fmla="*/ 430212 h 1110643"/>
                  <a:gd name="connsiteX485" fmla="*/ 1524000 w 2138362"/>
                  <a:gd name="connsiteY485" fmla="*/ 434975 h 1110643"/>
                  <a:gd name="connsiteX486" fmla="*/ 1501775 w 2138362"/>
                  <a:gd name="connsiteY486" fmla="*/ 439737 h 1110643"/>
                  <a:gd name="connsiteX487" fmla="*/ 1490662 w 2138362"/>
                  <a:gd name="connsiteY487" fmla="*/ 442912 h 1110643"/>
                  <a:gd name="connsiteX488" fmla="*/ 1470025 w 2138362"/>
                  <a:gd name="connsiteY488" fmla="*/ 449262 h 1110643"/>
                  <a:gd name="connsiteX489" fmla="*/ 1438275 w 2138362"/>
                  <a:gd name="connsiteY489" fmla="*/ 455612 h 1110643"/>
                  <a:gd name="connsiteX490" fmla="*/ 1433512 w 2138362"/>
                  <a:gd name="connsiteY490" fmla="*/ 457200 h 1110643"/>
                  <a:gd name="connsiteX491" fmla="*/ 1425575 w 2138362"/>
                  <a:gd name="connsiteY491" fmla="*/ 460375 h 1110643"/>
                  <a:gd name="connsiteX492" fmla="*/ 1419225 w 2138362"/>
                  <a:gd name="connsiteY492" fmla="*/ 461962 h 1110643"/>
                  <a:gd name="connsiteX493" fmla="*/ 1408112 w 2138362"/>
                  <a:gd name="connsiteY493" fmla="*/ 465137 h 1110643"/>
                  <a:gd name="connsiteX494" fmla="*/ 1403350 w 2138362"/>
                  <a:gd name="connsiteY494" fmla="*/ 466725 h 1110643"/>
                  <a:gd name="connsiteX495" fmla="*/ 1393825 w 2138362"/>
                  <a:gd name="connsiteY495" fmla="*/ 468312 h 1110643"/>
                  <a:gd name="connsiteX496" fmla="*/ 1382712 w 2138362"/>
                  <a:gd name="connsiteY496" fmla="*/ 476250 h 1110643"/>
                  <a:gd name="connsiteX497" fmla="*/ 1379537 w 2138362"/>
                  <a:gd name="connsiteY497" fmla="*/ 481012 h 1110643"/>
                  <a:gd name="connsiteX498" fmla="*/ 1373187 w 2138362"/>
                  <a:gd name="connsiteY498" fmla="*/ 484187 h 1110643"/>
                  <a:gd name="connsiteX499" fmla="*/ 1368425 w 2138362"/>
                  <a:gd name="connsiteY499" fmla="*/ 487362 h 1110643"/>
                  <a:gd name="connsiteX500" fmla="*/ 1366837 w 2138362"/>
                  <a:gd name="connsiteY500" fmla="*/ 492125 h 1110643"/>
                  <a:gd name="connsiteX501" fmla="*/ 1362075 w 2138362"/>
                  <a:gd name="connsiteY501" fmla="*/ 493712 h 1110643"/>
                  <a:gd name="connsiteX502" fmla="*/ 1357312 w 2138362"/>
                  <a:gd name="connsiteY502" fmla="*/ 496887 h 1110643"/>
                  <a:gd name="connsiteX503" fmla="*/ 1352550 w 2138362"/>
                  <a:gd name="connsiteY503" fmla="*/ 498475 h 1110643"/>
                  <a:gd name="connsiteX504" fmla="*/ 1343025 w 2138362"/>
                  <a:gd name="connsiteY504" fmla="*/ 506412 h 1110643"/>
                  <a:gd name="connsiteX505" fmla="*/ 1338262 w 2138362"/>
                  <a:gd name="connsiteY505" fmla="*/ 508000 h 1110643"/>
                  <a:gd name="connsiteX506" fmla="*/ 1330325 w 2138362"/>
                  <a:gd name="connsiteY506" fmla="*/ 515937 h 1110643"/>
                  <a:gd name="connsiteX507" fmla="*/ 1325562 w 2138362"/>
                  <a:gd name="connsiteY507" fmla="*/ 519112 h 1110643"/>
                  <a:gd name="connsiteX508" fmla="*/ 1316037 w 2138362"/>
                  <a:gd name="connsiteY508" fmla="*/ 527050 h 1110643"/>
                  <a:gd name="connsiteX509" fmla="*/ 1311275 w 2138362"/>
                  <a:gd name="connsiteY509" fmla="*/ 530225 h 1110643"/>
                  <a:gd name="connsiteX510" fmla="*/ 1295400 w 2138362"/>
                  <a:gd name="connsiteY510" fmla="*/ 544512 h 1110643"/>
                  <a:gd name="connsiteX511" fmla="*/ 1293812 w 2138362"/>
                  <a:gd name="connsiteY511" fmla="*/ 549275 h 1110643"/>
                  <a:gd name="connsiteX512" fmla="*/ 1284287 w 2138362"/>
                  <a:gd name="connsiteY512" fmla="*/ 557212 h 1110643"/>
                  <a:gd name="connsiteX513" fmla="*/ 1282700 w 2138362"/>
                  <a:gd name="connsiteY513" fmla="*/ 563562 h 1110643"/>
                  <a:gd name="connsiteX514" fmla="*/ 1290637 w 2138362"/>
                  <a:gd name="connsiteY514" fmla="*/ 569912 h 1110643"/>
                  <a:gd name="connsiteX515" fmla="*/ 1301750 w 2138362"/>
                  <a:gd name="connsiteY515" fmla="*/ 576262 h 1110643"/>
                  <a:gd name="connsiteX516" fmla="*/ 1317625 w 2138362"/>
                  <a:gd name="connsiteY516" fmla="*/ 581025 h 1110643"/>
                  <a:gd name="connsiteX517" fmla="*/ 1319212 w 2138362"/>
                  <a:gd name="connsiteY517" fmla="*/ 585787 h 1110643"/>
                  <a:gd name="connsiteX518" fmla="*/ 1322387 w 2138362"/>
                  <a:gd name="connsiteY518" fmla="*/ 590550 h 1110643"/>
                  <a:gd name="connsiteX519" fmla="*/ 1327150 w 2138362"/>
                  <a:gd name="connsiteY519" fmla="*/ 604837 h 1110643"/>
                  <a:gd name="connsiteX520" fmla="*/ 1328737 w 2138362"/>
                  <a:gd name="connsiteY520" fmla="*/ 609600 h 1110643"/>
                  <a:gd name="connsiteX521" fmla="*/ 1325562 w 2138362"/>
                  <a:gd name="connsiteY521" fmla="*/ 620712 h 1110643"/>
                  <a:gd name="connsiteX522" fmla="*/ 1320800 w 2138362"/>
                  <a:gd name="connsiteY522" fmla="*/ 623887 h 1110643"/>
                  <a:gd name="connsiteX523" fmla="*/ 1314450 w 2138362"/>
                  <a:gd name="connsiteY523" fmla="*/ 627062 h 1110643"/>
                  <a:gd name="connsiteX524" fmla="*/ 1309687 w 2138362"/>
                  <a:gd name="connsiteY524" fmla="*/ 628650 h 1110643"/>
                  <a:gd name="connsiteX525" fmla="*/ 1300162 w 2138362"/>
                  <a:gd name="connsiteY525" fmla="*/ 633412 h 1110643"/>
                  <a:gd name="connsiteX526" fmla="*/ 1289050 w 2138362"/>
                  <a:gd name="connsiteY526" fmla="*/ 642937 h 1110643"/>
                  <a:gd name="connsiteX527" fmla="*/ 1279525 w 2138362"/>
                  <a:gd name="connsiteY527" fmla="*/ 647700 h 1110643"/>
                  <a:gd name="connsiteX528" fmla="*/ 1273175 w 2138362"/>
                  <a:gd name="connsiteY528" fmla="*/ 652462 h 1110643"/>
                  <a:gd name="connsiteX529" fmla="*/ 1268412 w 2138362"/>
                  <a:gd name="connsiteY529" fmla="*/ 657225 h 1110643"/>
                  <a:gd name="connsiteX530" fmla="*/ 1263650 w 2138362"/>
                  <a:gd name="connsiteY530" fmla="*/ 658812 h 1110643"/>
                  <a:gd name="connsiteX531" fmla="*/ 1258887 w 2138362"/>
                  <a:gd name="connsiteY531" fmla="*/ 663575 h 1110643"/>
                  <a:gd name="connsiteX532" fmla="*/ 1249362 w 2138362"/>
                  <a:gd name="connsiteY532" fmla="*/ 679450 h 1110643"/>
                  <a:gd name="connsiteX533" fmla="*/ 1250950 w 2138362"/>
                  <a:gd name="connsiteY533" fmla="*/ 688975 h 1110643"/>
                  <a:gd name="connsiteX534" fmla="*/ 1254125 w 2138362"/>
                  <a:gd name="connsiteY534" fmla="*/ 700087 h 1110643"/>
                  <a:gd name="connsiteX535" fmla="*/ 1257300 w 2138362"/>
                  <a:gd name="connsiteY535" fmla="*/ 708025 h 1110643"/>
                  <a:gd name="connsiteX536" fmla="*/ 1262062 w 2138362"/>
                  <a:gd name="connsiteY536" fmla="*/ 717550 h 1110643"/>
                  <a:gd name="connsiteX537" fmla="*/ 1263650 w 2138362"/>
                  <a:gd name="connsiteY537" fmla="*/ 723900 h 1110643"/>
                  <a:gd name="connsiteX538" fmla="*/ 1266825 w 2138362"/>
                  <a:gd name="connsiteY538" fmla="*/ 731837 h 1110643"/>
                  <a:gd name="connsiteX539" fmla="*/ 1271587 w 2138362"/>
                  <a:gd name="connsiteY539" fmla="*/ 742950 h 1110643"/>
                  <a:gd name="connsiteX540" fmla="*/ 1276350 w 2138362"/>
                  <a:gd name="connsiteY540" fmla="*/ 762000 h 1110643"/>
                  <a:gd name="connsiteX541" fmla="*/ 1282700 w 2138362"/>
                  <a:gd name="connsiteY541" fmla="*/ 788987 h 1110643"/>
                  <a:gd name="connsiteX542" fmla="*/ 1287462 w 2138362"/>
                  <a:gd name="connsiteY542" fmla="*/ 804862 h 1110643"/>
                  <a:gd name="connsiteX543" fmla="*/ 1289050 w 2138362"/>
                  <a:gd name="connsiteY543" fmla="*/ 817562 h 1110643"/>
                  <a:gd name="connsiteX544" fmla="*/ 1292225 w 2138362"/>
                  <a:gd name="connsiteY544" fmla="*/ 822325 h 1110643"/>
                  <a:gd name="connsiteX545" fmla="*/ 1295400 w 2138362"/>
                  <a:gd name="connsiteY545" fmla="*/ 835025 h 1110643"/>
                  <a:gd name="connsiteX546" fmla="*/ 1298575 w 2138362"/>
                  <a:gd name="connsiteY546" fmla="*/ 841375 h 1110643"/>
                  <a:gd name="connsiteX547" fmla="*/ 1300162 w 2138362"/>
                  <a:gd name="connsiteY547" fmla="*/ 846137 h 1110643"/>
                  <a:gd name="connsiteX548" fmla="*/ 1303337 w 2138362"/>
                  <a:gd name="connsiteY548" fmla="*/ 857250 h 1110643"/>
                  <a:gd name="connsiteX549" fmla="*/ 1308100 w 2138362"/>
                  <a:gd name="connsiteY549" fmla="*/ 946150 h 1110643"/>
                  <a:gd name="connsiteX550" fmla="*/ 1304925 w 2138362"/>
                  <a:gd name="connsiteY550" fmla="*/ 938212 h 1110643"/>
                  <a:gd name="connsiteX551" fmla="*/ 1300162 w 2138362"/>
                  <a:gd name="connsiteY551" fmla="*/ 928687 h 1110643"/>
                  <a:gd name="connsiteX552" fmla="*/ 1292225 w 2138362"/>
                  <a:gd name="connsiteY552" fmla="*/ 922337 h 1110643"/>
                  <a:gd name="connsiteX553" fmla="*/ 1285875 w 2138362"/>
                  <a:gd name="connsiteY553" fmla="*/ 909637 h 1110643"/>
                  <a:gd name="connsiteX554" fmla="*/ 1279525 w 2138362"/>
                  <a:gd name="connsiteY554" fmla="*/ 903287 h 1110643"/>
                  <a:gd name="connsiteX555" fmla="*/ 1258887 w 2138362"/>
                  <a:gd name="connsiteY555" fmla="*/ 882650 h 1110643"/>
                  <a:gd name="connsiteX556" fmla="*/ 1249045 w 2138362"/>
                  <a:gd name="connsiteY556" fmla="*/ 876300 h 1110643"/>
                  <a:gd name="connsiteX557" fmla="*/ 1246187 w 2138362"/>
                  <a:gd name="connsiteY557" fmla="*/ 865187 h 1110643"/>
                  <a:gd name="connsiteX558" fmla="*/ 1236662 w 2138362"/>
                  <a:gd name="connsiteY558" fmla="*/ 860425 h 1110643"/>
                  <a:gd name="connsiteX559" fmla="*/ 1231582 w 2138362"/>
                  <a:gd name="connsiteY559" fmla="*/ 858520 h 1110643"/>
                  <a:gd name="connsiteX560" fmla="*/ 1226185 w 2138362"/>
                  <a:gd name="connsiteY560" fmla="*/ 862012 h 1110643"/>
                  <a:gd name="connsiteX561" fmla="*/ 1212850 w 2138362"/>
                  <a:gd name="connsiteY561" fmla="*/ 847725 h 1110643"/>
                  <a:gd name="connsiteX562" fmla="*/ 1198562 w 2138362"/>
                  <a:gd name="connsiteY562" fmla="*/ 842962 h 1110643"/>
                  <a:gd name="connsiteX563" fmla="*/ 1187450 w 2138362"/>
                  <a:gd name="connsiteY563" fmla="*/ 835025 h 1110643"/>
                  <a:gd name="connsiteX564" fmla="*/ 1171575 w 2138362"/>
                  <a:gd name="connsiteY564" fmla="*/ 825500 h 1110643"/>
                  <a:gd name="connsiteX565" fmla="*/ 1157287 w 2138362"/>
                  <a:gd name="connsiteY565" fmla="*/ 817562 h 1110643"/>
                  <a:gd name="connsiteX566" fmla="*/ 1146175 w 2138362"/>
                  <a:gd name="connsiteY566" fmla="*/ 809625 h 1110643"/>
                  <a:gd name="connsiteX567" fmla="*/ 1141412 w 2138362"/>
                  <a:gd name="connsiteY567" fmla="*/ 804862 h 1110643"/>
                  <a:gd name="connsiteX568" fmla="*/ 1135062 w 2138362"/>
                  <a:gd name="connsiteY568" fmla="*/ 801687 h 1110643"/>
                  <a:gd name="connsiteX569" fmla="*/ 1125537 w 2138362"/>
                  <a:gd name="connsiteY569" fmla="*/ 795337 h 1110643"/>
                  <a:gd name="connsiteX570" fmla="*/ 1123950 w 2138362"/>
                  <a:gd name="connsiteY570" fmla="*/ 790575 h 1110643"/>
                  <a:gd name="connsiteX571" fmla="*/ 1128712 w 2138362"/>
                  <a:gd name="connsiteY571" fmla="*/ 788987 h 1110643"/>
                  <a:gd name="connsiteX572" fmla="*/ 1144587 w 2138362"/>
                  <a:gd name="connsiteY572" fmla="*/ 785812 h 1110643"/>
                  <a:gd name="connsiteX573" fmla="*/ 1144587 w 2138362"/>
                  <a:gd name="connsiteY573" fmla="*/ 768350 h 1110643"/>
                  <a:gd name="connsiteX574" fmla="*/ 1139825 w 2138362"/>
                  <a:gd name="connsiteY574" fmla="*/ 754062 h 1110643"/>
                  <a:gd name="connsiteX575" fmla="*/ 1135062 w 2138362"/>
                  <a:gd name="connsiteY575" fmla="*/ 749300 h 1110643"/>
                  <a:gd name="connsiteX576" fmla="*/ 1133475 w 2138362"/>
                  <a:gd name="connsiteY576" fmla="*/ 744537 h 1110643"/>
                  <a:gd name="connsiteX577" fmla="*/ 1128712 w 2138362"/>
                  <a:gd name="connsiteY577" fmla="*/ 741362 h 1110643"/>
                  <a:gd name="connsiteX578" fmla="*/ 1119187 w 2138362"/>
                  <a:gd name="connsiteY578" fmla="*/ 735012 h 1110643"/>
                  <a:gd name="connsiteX579" fmla="*/ 1104900 w 2138362"/>
                  <a:gd name="connsiteY579" fmla="*/ 723900 h 1110643"/>
                  <a:gd name="connsiteX580" fmla="*/ 1100137 w 2138362"/>
                  <a:gd name="connsiteY580" fmla="*/ 720725 h 1110643"/>
                  <a:gd name="connsiteX581" fmla="*/ 1095375 w 2138362"/>
                  <a:gd name="connsiteY581" fmla="*/ 719137 h 1110643"/>
                  <a:gd name="connsiteX582" fmla="*/ 1077912 w 2138362"/>
                  <a:gd name="connsiteY582" fmla="*/ 714375 h 1110643"/>
                  <a:gd name="connsiteX583" fmla="*/ 1069975 w 2138362"/>
                  <a:gd name="connsiteY583" fmla="*/ 704850 h 1110643"/>
                  <a:gd name="connsiteX584" fmla="*/ 1062037 w 2138362"/>
                  <a:gd name="connsiteY584" fmla="*/ 695325 h 1110643"/>
                  <a:gd name="connsiteX585" fmla="*/ 1060450 w 2138362"/>
                  <a:gd name="connsiteY585" fmla="*/ 688975 h 1110643"/>
                  <a:gd name="connsiteX586" fmla="*/ 1057275 w 2138362"/>
                  <a:gd name="connsiteY586" fmla="*/ 679450 h 1110643"/>
                  <a:gd name="connsiteX587" fmla="*/ 1052512 w 2138362"/>
                  <a:gd name="connsiteY587" fmla="*/ 660400 h 1110643"/>
                  <a:gd name="connsiteX588" fmla="*/ 1054100 w 2138362"/>
                  <a:gd name="connsiteY588" fmla="*/ 627062 h 1110643"/>
                  <a:gd name="connsiteX589" fmla="*/ 1055687 w 2138362"/>
                  <a:gd name="connsiteY589" fmla="*/ 622300 h 1110643"/>
                  <a:gd name="connsiteX590" fmla="*/ 1060450 w 2138362"/>
                  <a:gd name="connsiteY590" fmla="*/ 620712 h 1110643"/>
                  <a:gd name="connsiteX591" fmla="*/ 1062037 w 2138362"/>
                  <a:gd name="connsiteY591" fmla="*/ 615950 h 1110643"/>
                  <a:gd name="connsiteX592" fmla="*/ 1050925 w 2138362"/>
                  <a:gd name="connsiteY592" fmla="*/ 615950 h 1110643"/>
                  <a:gd name="connsiteX593" fmla="*/ 1044575 w 2138362"/>
                  <a:gd name="connsiteY593" fmla="*/ 619125 h 1110643"/>
                  <a:gd name="connsiteX594" fmla="*/ 1039812 w 2138362"/>
                  <a:gd name="connsiteY594" fmla="*/ 620712 h 1110643"/>
                  <a:gd name="connsiteX595" fmla="*/ 1027112 w 2138362"/>
                  <a:gd name="connsiteY595" fmla="*/ 625475 h 1110643"/>
                  <a:gd name="connsiteX596" fmla="*/ 1023937 w 2138362"/>
                  <a:gd name="connsiteY596" fmla="*/ 630237 h 1110643"/>
                  <a:gd name="connsiteX597" fmla="*/ 1019175 w 2138362"/>
                  <a:gd name="connsiteY597" fmla="*/ 631825 h 1110643"/>
                  <a:gd name="connsiteX598" fmla="*/ 1008062 w 2138362"/>
                  <a:gd name="connsiteY598" fmla="*/ 636587 h 1110643"/>
                  <a:gd name="connsiteX599" fmla="*/ 1000125 w 2138362"/>
                  <a:gd name="connsiteY599" fmla="*/ 646112 h 1110643"/>
                  <a:gd name="connsiteX600" fmla="*/ 1011237 w 2138362"/>
                  <a:gd name="connsiteY600" fmla="*/ 660400 h 1110643"/>
                  <a:gd name="connsiteX601" fmla="*/ 1012825 w 2138362"/>
                  <a:gd name="connsiteY601" fmla="*/ 677862 h 1110643"/>
                  <a:gd name="connsiteX602" fmla="*/ 1014412 w 2138362"/>
                  <a:gd name="connsiteY602" fmla="*/ 690562 h 1110643"/>
                  <a:gd name="connsiteX603" fmla="*/ 1012825 w 2138362"/>
                  <a:gd name="connsiteY603" fmla="*/ 703262 h 1110643"/>
                  <a:gd name="connsiteX604" fmla="*/ 998537 w 2138362"/>
                  <a:gd name="connsiteY604" fmla="*/ 701675 h 1110643"/>
                  <a:gd name="connsiteX605" fmla="*/ 984250 w 2138362"/>
                  <a:gd name="connsiteY605" fmla="*/ 696912 h 1110643"/>
                  <a:gd name="connsiteX606" fmla="*/ 977900 w 2138362"/>
                  <a:gd name="connsiteY606" fmla="*/ 695325 h 1110643"/>
                  <a:gd name="connsiteX607" fmla="*/ 973137 w 2138362"/>
                  <a:gd name="connsiteY607" fmla="*/ 692150 h 1110643"/>
                  <a:gd name="connsiteX608" fmla="*/ 968375 w 2138362"/>
                  <a:gd name="connsiteY608" fmla="*/ 690562 h 1110643"/>
                  <a:gd name="connsiteX609" fmla="*/ 957262 w 2138362"/>
                  <a:gd name="connsiteY609" fmla="*/ 681037 h 1110643"/>
                  <a:gd name="connsiteX610" fmla="*/ 958850 w 2138362"/>
                  <a:gd name="connsiteY610" fmla="*/ 665162 h 1110643"/>
                  <a:gd name="connsiteX611" fmla="*/ 960437 w 2138362"/>
                  <a:gd name="connsiteY611" fmla="*/ 658812 h 1110643"/>
                  <a:gd name="connsiteX612" fmla="*/ 971550 w 2138362"/>
                  <a:gd name="connsiteY612" fmla="*/ 642937 h 1110643"/>
                  <a:gd name="connsiteX613" fmla="*/ 966787 w 2138362"/>
                  <a:gd name="connsiteY613" fmla="*/ 641350 h 1110643"/>
                  <a:gd name="connsiteX614" fmla="*/ 957262 w 2138362"/>
                  <a:gd name="connsiteY614" fmla="*/ 633412 h 1110643"/>
                  <a:gd name="connsiteX615" fmla="*/ 936625 w 2138362"/>
                  <a:gd name="connsiteY615" fmla="*/ 625475 h 1110643"/>
                  <a:gd name="connsiteX616" fmla="*/ 862012 w 2138362"/>
                  <a:gd name="connsiteY616" fmla="*/ 628650 h 1110643"/>
                  <a:gd name="connsiteX617" fmla="*/ 852487 w 2138362"/>
                  <a:gd name="connsiteY617" fmla="*/ 635000 h 1110643"/>
                  <a:gd name="connsiteX618" fmla="*/ 854075 w 2138362"/>
                  <a:gd name="connsiteY618" fmla="*/ 649287 h 1110643"/>
                  <a:gd name="connsiteX619" fmla="*/ 860425 w 2138362"/>
                  <a:gd name="connsiteY619" fmla="*/ 644525 h 1110643"/>
                  <a:gd name="connsiteX620" fmla="*/ 865187 w 2138362"/>
                  <a:gd name="connsiteY620" fmla="*/ 646112 h 1110643"/>
                  <a:gd name="connsiteX621" fmla="*/ 860425 w 2138362"/>
                  <a:gd name="connsiteY621" fmla="*/ 658812 h 1110643"/>
                  <a:gd name="connsiteX622" fmla="*/ 855662 w 2138362"/>
                  <a:gd name="connsiteY622" fmla="*/ 661987 h 1110643"/>
                  <a:gd name="connsiteX623" fmla="*/ 847725 w 2138362"/>
                  <a:gd name="connsiteY623" fmla="*/ 660400 h 1110643"/>
                  <a:gd name="connsiteX624" fmla="*/ 835025 w 2138362"/>
                  <a:gd name="connsiteY624" fmla="*/ 657225 h 1110643"/>
                  <a:gd name="connsiteX625" fmla="*/ 809625 w 2138362"/>
                  <a:gd name="connsiteY625" fmla="*/ 652462 h 1110643"/>
                  <a:gd name="connsiteX626" fmla="*/ 795337 w 2138362"/>
                  <a:gd name="connsiteY626" fmla="*/ 647700 h 1110643"/>
                  <a:gd name="connsiteX627" fmla="*/ 785812 w 2138362"/>
                  <a:gd name="connsiteY627" fmla="*/ 641350 h 1110643"/>
                  <a:gd name="connsiteX628" fmla="*/ 774700 w 2138362"/>
                  <a:gd name="connsiteY628" fmla="*/ 633412 h 1110643"/>
                  <a:gd name="connsiteX629" fmla="*/ 769937 w 2138362"/>
                  <a:gd name="connsiteY629" fmla="*/ 631825 h 1110643"/>
                  <a:gd name="connsiteX630" fmla="*/ 763587 w 2138362"/>
                  <a:gd name="connsiteY630" fmla="*/ 627062 h 1110643"/>
                  <a:gd name="connsiteX631" fmla="*/ 758825 w 2138362"/>
                  <a:gd name="connsiteY631" fmla="*/ 622300 h 1110643"/>
                  <a:gd name="connsiteX632" fmla="*/ 754062 w 2138362"/>
                  <a:gd name="connsiteY632" fmla="*/ 620712 h 1110643"/>
                  <a:gd name="connsiteX633" fmla="*/ 747712 w 2138362"/>
                  <a:gd name="connsiteY633" fmla="*/ 617537 h 1110643"/>
                  <a:gd name="connsiteX634" fmla="*/ 742950 w 2138362"/>
                  <a:gd name="connsiteY634" fmla="*/ 612775 h 1110643"/>
                  <a:gd name="connsiteX635" fmla="*/ 735012 w 2138362"/>
                  <a:gd name="connsiteY635" fmla="*/ 608012 h 1110643"/>
                  <a:gd name="connsiteX636" fmla="*/ 730250 w 2138362"/>
                  <a:gd name="connsiteY636" fmla="*/ 603250 h 1110643"/>
                  <a:gd name="connsiteX637" fmla="*/ 725487 w 2138362"/>
                  <a:gd name="connsiteY637" fmla="*/ 600075 h 1110643"/>
                  <a:gd name="connsiteX638" fmla="*/ 719137 w 2138362"/>
                  <a:gd name="connsiteY638" fmla="*/ 595312 h 1110643"/>
                  <a:gd name="connsiteX639" fmla="*/ 714375 w 2138362"/>
                  <a:gd name="connsiteY639" fmla="*/ 592137 h 1110643"/>
                  <a:gd name="connsiteX640" fmla="*/ 703262 w 2138362"/>
                  <a:gd name="connsiteY640" fmla="*/ 581025 h 1110643"/>
                  <a:gd name="connsiteX641" fmla="*/ 698500 w 2138362"/>
                  <a:gd name="connsiteY641" fmla="*/ 576262 h 1110643"/>
                  <a:gd name="connsiteX642" fmla="*/ 692150 w 2138362"/>
                  <a:gd name="connsiteY642" fmla="*/ 573087 h 1110643"/>
                  <a:gd name="connsiteX643" fmla="*/ 681037 w 2138362"/>
                  <a:gd name="connsiteY643" fmla="*/ 565150 h 1110643"/>
                  <a:gd name="connsiteX644" fmla="*/ 676275 w 2138362"/>
                  <a:gd name="connsiteY644" fmla="*/ 560387 h 1110643"/>
                  <a:gd name="connsiteX645" fmla="*/ 665162 w 2138362"/>
                  <a:gd name="connsiteY645" fmla="*/ 554037 h 1110643"/>
                  <a:gd name="connsiteX646" fmla="*/ 660400 w 2138362"/>
                  <a:gd name="connsiteY646" fmla="*/ 552450 h 1110643"/>
                  <a:gd name="connsiteX647" fmla="*/ 655637 w 2138362"/>
                  <a:gd name="connsiteY647" fmla="*/ 549275 h 1110643"/>
                  <a:gd name="connsiteX648" fmla="*/ 631825 w 2138362"/>
                  <a:gd name="connsiteY648" fmla="*/ 542925 h 1110643"/>
                  <a:gd name="connsiteX649" fmla="*/ 609600 w 2138362"/>
                  <a:gd name="connsiteY649" fmla="*/ 547687 h 1110643"/>
                  <a:gd name="connsiteX650" fmla="*/ 595312 w 2138362"/>
                  <a:gd name="connsiteY650" fmla="*/ 550862 h 1110643"/>
                  <a:gd name="connsiteX651" fmla="*/ 555625 w 2138362"/>
                  <a:gd name="connsiteY651" fmla="*/ 557212 h 1110643"/>
                  <a:gd name="connsiteX652" fmla="*/ 544512 w 2138362"/>
                  <a:gd name="connsiteY652" fmla="*/ 560387 h 1110643"/>
                  <a:gd name="connsiteX653" fmla="*/ 539750 w 2138362"/>
                  <a:gd name="connsiteY653" fmla="*/ 561975 h 1110643"/>
                  <a:gd name="connsiteX654" fmla="*/ 534987 w 2138362"/>
                  <a:gd name="connsiteY654" fmla="*/ 565150 h 1110643"/>
                  <a:gd name="connsiteX655" fmla="*/ 525462 w 2138362"/>
                  <a:gd name="connsiteY655" fmla="*/ 566737 h 1110643"/>
                  <a:gd name="connsiteX656" fmla="*/ 482600 w 2138362"/>
                  <a:gd name="connsiteY656" fmla="*/ 563562 h 1110643"/>
                  <a:gd name="connsiteX657" fmla="*/ 460375 w 2138362"/>
                  <a:gd name="connsiteY657" fmla="*/ 558800 h 1110643"/>
                  <a:gd name="connsiteX658" fmla="*/ 450850 w 2138362"/>
                  <a:gd name="connsiteY658" fmla="*/ 565150 h 1110643"/>
                  <a:gd name="connsiteX659" fmla="*/ 447675 w 2138362"/>
                  <a:gd name="connsiteY659" fmla="*/ 569912 h 1110643"/>
                  <a:gd name="connsiteX660" fmla="*/ 436562 w 2138362"/>
                  <a:gd name="connsiteY660" fmla="*/ 577850 h 1110643"/>
                  <a:gd name="connsiteX661" fmla="*/ 430212 w 2138362"/>
                  <a:gd name="connsiteY661" fmla="*/ 582612 h 1110643"/>
                  <a:gd name="connsiteX662" fmla="*/ 419100 w 2138362"/>
                  <a:gd name="connsiteY662" fmla="*/ 592137 h 1110643"/>
                  <a:gd name="connsiteX663" fmla="*/ 414337 w 2138362"/>
                  <a:gd name="connsiteY663" fmla="*/ 596900 h 1110643"/>
                  <a:gd name="connsiteX664" fmla="*/ 400050 w 2138362"/>
                  <a:gd name="connsiteY664" fmla="*/ 601662 h 1110643"/>
                  <a:gd name="connsiteX665" fmla="*/ 395287 w 2138362"/>
                  <a:gd name="connsiteY665" fmla="*/ 604837 h 1110643"/>
                  <a:gd name="connsiteX666" fmla="*/ 387350 w 2138362"/>
                  <a:gd name="connsiteY666" fmla="*/ 614362 h 1110643"/>
                  <a:gd name="connsiteX667" fmla="*/ 384175 w 2138362"/>
                  <a:gd name="connsiteY667" fmla="*/ 620712 h 1110643"/>
                  <a:gd name="connsiteX668" fmla="*/ 385762 w 2138362"/>
                  <a:gd name="connsiteY668" fmla="*/ 636587 h 1110643"/>
                  <a:gd name="connsiteX669" fmla="*/ 388937 w 2138362"/>
                  <a:gd name="connsiteY669" fmla="*/ 641350 h 1110643"/>
                  <a:gd name="connsiteX670" fmla="*/ 385762 w 2138362"/>
                  <a:gd name="connsiteY670" fmla="*/ 657225 h 1110643"/>
                  <a:gd name="connsiteX671" fmla="*/ 381000 w 2138362"/>
                  <a:gd name="connsiteY671" fmla="*/ 668337 h 1110643"/>
                  <a:gd name="connsiteX672" fmla="*/ 339725 w 2138362"/>
                  <a:gd name="connsiteY672" fmla="*/ 669925 h 1110643"/>
                  <a:gd name="connsiteX673" fmla="*/ 325437 w 2138362"/>
                  <a:gd name="connsiteY673" fmla="*/ 677862 h 1110643"/>
                  <a:gd name="connsiteX674" fmla="*/ 320675 w 2138362"/>
                  <a:gd name="connsiteY674" fmla="*/ 682625 h 1110643"/>
                  <a:gd name="connsiteX675" fmla="*/ 315912 w 2138362"/>
                  <a:gd name="connsiteY675" fmla="*/ 684212 h 1110643"/>
                  <a:gd name="connsiteX676" fmla="*/ 309562 w 2138362"/>
                  <a:gd name="connsiteY676" fmla="*/ 688975 h 1110643"/>
                  <a:gd name="connsiteX677" fmla="*/ 307975 w 2138362"/>
                  <a:gd name="connsiteY677" fmla="*/ 693737 h 1110643"/>
                  <a:gd name="connsiteX678" fmla="*/ 298450 w 2138362"/>
                  <a:gd name="connsiteY678" fmla="*/ 700087 h 1110643"/>
                  <a:gd name="connsiteX679" fmla="*/ 293687 w 2138362"/>
                  <a:gd name="connsiteY679" fmla="*/ 703262 h 1110643"/>
                  <a:gd name="connsiteX680" fmla="*/ 284162 w 2138362"/>
                  <a:gd name="connsiteY680" fmla="*/ 708025 h 1110643"/>
                  <a:gd name="connsiteX681" fmla="*/ 274637 w 2138362"/>
                  <a:gd name="connsiteY681" fmla="*/ 714375 h 1110643"/>
                  <a:gd name="connsiteX682" fmla="*/ 263525 w 2138362"/>
                  <a:gd name="connsiteY682" fmla="*/ 720725 h 1110643"/>
                  <a:gd name="connsiteX683" fmla="*/ 258762 w 2138362"/>
                  <a:gd name="connsiteY683" fmla="*/ 723900 h 1110643"/>
                  <a:gd name="connsiteX684" fmla="*/ 241300 w 2138362"/>
                  <a:gd name="connsiteY684" fmla="*/ 727075 h 1110643"/>
                  <a:gd name="connsiteX685" fmla="*/ 227012 w 2138362"/>
                  <a:gd name="connsiteY685" fmla="*/ 731837 h 1110643"/>
                  <a:gd name="connsiteX686" fmla="*/ 217487 w 2138362"/>
                  <a:gd name="connsiteY686" fmla="*/ 735012 h 1110643"/>
                  <a:gd name="connsiteX687" fmla="*/ 207962 w 2138362"/>
                  <a:gd name="connsiteY687" fmla="*/ 736600 h 1110643"/>
                  <a:gd name="connsiteX688" fmla="*/ 196850 w 2138362"/>
                  <a:gd name="connsiteY688" fmla="*/ 741362 h 1110643"/>
                  <a:gd name="connsiteX689" fmla="*/ 188912 w 2138362"/>
                  <a:gd name="connsiteY689" fmla="*/ 744537 h 1110643"/>
                  <a:gd name="connsiteX690" fmla="*/ 182562 w 2138362"/>
                  <a:gd name="connsiteY690" fmla="*/ 746125 h 1110643"/>
                  <a:gd name="connsiteX691" fmla="*/ 177800 w 2138362"/>
                  <a:gd name="connsiteY691" fmla="*/ 749300 h 1110643"/>
                  <a:gd name="connsiteX692" fmla="*/ 173037 w 2138362"/>
                  <a:gd name="connsiteY692" fmla="*/ 750887 h 1110643"/>
                  <a:gd name="connsiteX693" fmla="*/ 166687 w 2138362"/>
                  <a:gd name="connsiteY693" fmla="*/ 755650 h 1110643"/>
                  <a:gd name="connsiteX694" fmla="*/ 155575 w 2138362"/>
                  <a:gd name="connsiteY694" fmla="*/ 757237 h 1110643"/>
                  <a:gd name="connsiteX695" fmla="*/ 134937 w 2138362"/>
                  <a:gd name="connsiteY695" fmla="*/ 763587 h 1110643"/>
                  <a:gd name="connsiteX696" fmla="*/ 104775 w 2138362"/>
                  <a:gd name="connsiteY696" fmla="*/ 765175 h 1110643"/>
                  <a:gd name="connsiteX697" fmla="*/ 88900 w 2138362"/>
                  <a:gd name="connsiteY697" fmla="*/ 766762 h 1110643"/>
                  <a:gd name="connsiteX698" fmla="*/ 73025 w 2138362"/>
                  <a:gd name="connsiteY698" fmla="*/ 771525 h 1110643"/>
                  <a:gd name="connsiteX699" fmla="*/ 68262 w 2138362"/>
                  <a:gd name="connsiteY699" fmla="*/ 774700 h 1110643"/>
                  <a:gd name="connsiteX700" fmla="*/ 53975 w 2138362"/>
                  <a:gd name="connsiteY700" fmla="*/ 779462 h 1110643"/>
                  <a:gd name="connsiteX701" fmla="*/ 42862 w 2138362"/>
                  <a:gd name="connsiteY701" fmla="*/ 781050 h 1110643"/>
                  <a:gd name="connsiteX702" fmla="*/ 34925 w 2138362"/>
                  <a:gd name="connsiteY702" fmla="*/ 782637 h 1110643"/>
                  <a:gd name="connsiteX703" fmla="*/ 12700 w 2138362"/>
                  <a:gd name="connsiteY703" fmla="*/ 785812 h 1110643"/>
                  <a:gd name="connsiteX704" fmla="*/ 9525 w 2138362"/>
                  <a:gd name="connsiteY704"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1997075 w 2138362"/>
                  <a:gd name="connsiteY254" fmla="*/ 503237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46187 w 2138362"/>
                  <a:gd name="connsiteY556" fmla="*/ 865187 h 1110643"/>
                  <a:gd name="connsiteX557" fmla="*/ 1236662 w 2138362"/>
                  <a:gd name="connsiteY557" fmla="*/ 860425 h 1110643"/>
                  <a:gd name="connsiteX558" fmla="*/ 1231582 w 2138362"/>
                  <a:gd name="connsiteY558" fmla="*/ 858520 h 1110643"/>
                  <a:gd name="connsiteX559" fmla="*/ 1226185 w 2138362"/>
                  <a:gd name="connsiteY559" fmla="*/ 862012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3525 w 2138362"/>
                  <a:gd name="connsiteY208" fmla="*/ 19526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46187 w 2138362"/>
                  <a:gd name="connsiteY556" fmla="*/ 865187 h 1110643"/>
                  <a:gd name="connsiteX557" fmla="*/ 1236662 w 2138362"/>
                  <a:gd name="connsiteY557" fmla="*/ 860425 h 1110643"/>
                  <a:gd name="connsiteX558" fmla="*/ 1231582 w 2138362"/>
                  <a:gd name="connsiteY558" fmla="*/ 858520 h 1110643"/>
                  <a:gd name="connsiteX559" fmla="*/ 1226185 w 2138362"/>
                  <a:gd name="connsiteY559" fmla="*/ 862012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0332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46187 w 2138362"/>
                  <a:gd name="connsiteY556" fmla="*/ 865187 h 1110643"/>
                  <a:gd name="connsiteX557" fmla="*/ 1236662 w 2138362"/>
                  <a:gd name="connsiteY557" fmla="*/ 860425 h 1110643"/>
                  <a:gd name="connsiteX558" fmla="*/ 1231582 w 2138362"/>
                  <a:gd name="connsiteY558" fmla="*/ 858520 h 1110643"/>
                  <a:gd name="connsiteX559" fmla="*/ 1226185 w 2138362"/>
                  <a:gd name="connsiteY559" fmla="*/ 862012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46187 w 2138362"/>
                  <a:gd name="connsiteY556" fmla="*/ 865187 h 1110643"/>
                  <a:gd name="connsiteX557" fmla="*/ 1236662 w 2138362"/>
                  <a:gd name="connsiteY557" fmla="*/ 860425 h 1110643"/>
                  <a:gd name="connsiteX558" fmla="*/ 1231582 w 2138362"/>
                  <a:gd name="connsiteY558" fmla="*/ 858520 h 1110643"/>
                  <a:gd name="connsiteX559" fmla="*/ 1226185 w 2138362"/>
                  <a:gd name="connsiteY559" fmla="*/ 862012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46187 w 2138362"/>
                  <a:gd name="connsiteY556" fmla="*/ 865187 h 1110643"/>
                  <a:gd name="connsiteX557" fmla="*/ 1236662 w 2138362"/>
                  <a:gd name="connsiteY557" fmla="*/ 860425 h 1110643"/>
                  <a:gd name="connsiteX558" fmla="*/ 1231582 w 2138362"/>
                  <a:gd name="connsiteY558" fmla="*/ 858520 h 1110643"/>
                  <a:gd name="connsiteX559" fmla="*/ 1222375 w 2138362"/>
                  <a:gd name="connsiteY559" fmla="*/ 872489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46187 w 2138362"/>
                  <a:gd name="connsiteY556" fmla="*/ 865187 h 1110643"/>
                  <a:gd name="connsiteX557" fmla="*/ 1236662 w 2138362"/>
                  <a:gd name="connsiteY557" fmla="*/ 860425 h 1110643"/>
                  <a:gd name="connsiteX558" fmla="*/ 1233487 w 2138362"/>
                  <a:gd name="connsiteY558" fmla="*/ 870903 h 1110643"/>
                  <a:gd name="connsiteX559" fmla="*/ 1222375 w 2138362"/>
                  <a:gd name="connsiteY559" fmla="*/ 872489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33805 w 2138362"/>
                  <a:gd name="connsiteY556" fmla="*/ 877569 h 1110643"/>
                  <a:gd name="connsiteX557" fmla="*/ 1236662 w 2138362"/>
                  <a:gd name="connsiteY557" fmla="*/ 860425 h 1110643"/>
                  <a:gd name="connsiteX558" fmla="*/ 1233487 w 2138362"/>
                  <a:gd name="connsiteY558" fmla="*/ 870903 h 1110643"/>
                  <a:gd name="connsiteX559" fmla="*/ 1222375 w 2138362"/>
                  <a:gd name="connsiteY559" fmla="*/ 872489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33805 w 2138362"/>
                  <a:gd name="connsiteY556" fmla="*/ 877569 h 1110643"/>
                  <a:gd name="connsiteX557" fmla="*/ 1236662 w 2138362"/>
                  <a:gd name="connsiteY557" fmla="*/ 860425 h 1110643"/>
                  <a:gd name="connsiteX558" fmla="*/ 1224914 w 2138362"/>
                  <a:gd name="connsiteY558" fmla="*/ 881381 h 1110643"/>
                  <a:gd name="connsiteX559" fmla="*/ 1222375 w 2138362"/>
                  <a:gd name="connsiteY559" fmla="*/ 872489 h 1110643"/>
                  <a:gd name="connsiteX560" fmla="*/ 1212850 w 2138362"/>
                  <a:gd name="connsiteY560" fmla="*/ 847725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926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33805 w 2138362"/>
                  <a:gd name="connsiteY556" fmla="*/ 877569 h 1110643"/>
                  <a:gd name="connsiteX557" fmla="*/ 1236662 w 2138362"/>
                  <a:gd name="connsiteY557" fmla="*/ 860425 h 1110643"/>
                  <a:gd name="connsiteX558" fmla="*/ 1224914 w 2138362"/>
                  <a:gd name="connsiteY558" fmla="*/ 881381 h 1110643"/>
                  <a:gd name="connsiteX559" fmla="*/ 1222375 w 2138362"/>
                  <a:gd name="connsiteY559" fmla="*/ 872489 h 1110643"/>
                  <a:gd name="connsiteX560" fmla="*/ 1207135 w 2138362"/>
                  <a:gd name="connsiteY560" fmla="*/ 852487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52550 w 2138362"/>
                  <a:gd name="connsiteY502" fmla="*/ 498475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33805 w 2138362"/>
                  <a:gd name="connsiteY556" fmla="*/ 877569 h 1110643"/>
                  <a:gd name="connsiteX557" fmla="*/ 1236662 w 2138362"/>
                  <a:gd name="connsiteY557" fmla="*/ 860425 h 1110643"/>
                  <a:gd name="connsiteX558" fmla="*/ 1224914 w 2138362"/>
                  <a:gd name="connsiteY558" fmla="*/ 881381 h 1110643"/>
                  <a:gd name="connsiteX559" fmla="*/ 1222375 w 2138362"/>
                  <a:gd name="connsiteY559" fmla="*/ 872489 h 1110643"/>
                  <a:gd name="connsiteX560" fmla="*/ 1207135 w 2138362"/>
                  <a:gd name="connsiteY560" fmla="*/ 852487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33805 w 2138362"/>
                  <a:gd name="connsiteY556" fmla="*/ 877569 h 1110643"/>
                  <a:gd name="connsiteX557" fmla="*/ 1236662 w 2138362"/>
                  <a:gd name="connsiteY557" fmla="*/ 860425 h 1110643"/>
                  <a:gd name="connsiteX558" fmla="*/ 1224914 w 2138362"/>
                  <a:gd name="connsiteY558" fmla="*/ 881381 h 1110643"/>
                  <a:gd name="connsiteX559" fmla="*/ 1222375 w 2138362"/>
                  <a:gd name="connsiteY559" fmla="*/ 872489 h 1110643"/>
                  <a:gd name="connsiteX560" fmla="*/ 1207135 w 2138362"/>
                  <a:gd name="connsiteY560" fmla="*/ 852487 h 1110643"/>
                  <a:gd name="connsiteX561" fmla="*/ 1198562 w 2138362"/>
                  <a:gd name="connsiteY561" fmla="*/ 842962 h 1110643"/>
                  <a:gd name="connsiteX562" fmla="*/ 1187450 w 2138362"/>
                  <a:gd name="connsiteY562" fmla="*/ 835025 h 1110643"/>
                  <a:gd name="connsiteX563" fmla="*/ 1171575 w 2138362"/>
                  <a:gd name="connsiteY563" fmla="*/ 825500 h 1110643"/>
                  <a:gd name="connsiteX564" fmla="*/ 1157287 w 2138362"/>
                  <a:gd name="connsiteY564" fmla="*/ 817562 h 1110643"/>
                  <a:gd name="connsiteX565" fmla="*/ 1146175 w 2138362"/>
                  <a:gd name="connsiteY565" fmla="*/ 809625 h 1110643"/>
                  <a:gd name="connsiteX566" fmla="*/ 1141412 w 2138362"/>
                  <a:gd name="connsiteY566" fmla="*/ 804862 h 1110643"/>
                  <a:gd name="connsiteX567" fmla="*/ 1135062 w 2138362"/>
                  <a:gd name="connsiteY567" fmla="*/ 801687 h 1110643"/>
                  <a:gd name="connsiteX568" fmla="*/ 1125537 w 2138362"/>
                  <a:gd name="connsiteY568" fmla="*/ 795337 h 1110643"/>
                  <a:gd name="connsiteX569" fmla="*/ 1123950 w 2138362"/>
                  <a:gd name="connsiteY569" fmla="*/ 790575 h 1110643"/>
                  <a:gd name="connsiteX570" fmla="*/ 1128712 w 2138362"/>
                  <a:gd name="connsiteY570" fmla="*/ 788987 h 1110643"/>
                  <a:gd name="connsiteX571" fmla="*/ 1144587 w 2138362"/>
                  <a:gd name="connsiteY571" fmla="*/ 785812 h 1110643"/>
                  <a:gd name="connsiteX572" fmla="*/ 1144587 w 2138362"/>
                  <a:gd name="connsiteY572" fmla="*/ 768350 h 1110643"/>
                  <a:gd name="connsiteX573" fmla="*/ 1139825 w 2138362"/>
                  <a:gd name="connsiteY573" fmla="*/ 754062 h 1110643"/>
                  <a:gd name="connsiteX574" fmla="*/ 1135062 w 2138362"/>
                  <a:gd name="connsiteY574" fmla="*/ 749300 h 1110643"/>
                  <a:gd name="connsiteX575" fmla="*/ 1133475 w 2138362"/>
                  <a:gd name="connsiteY575" fmla="*/ 744537 h 1110643"/>
                  <a:gd name="connsiteX576" fmla="*/ 1128712 w 2138362"/>
                  <a:gd name="connsiteY576" fmla="*/ 741362 h 1110643"/>
                  <a:gd name="connsiteX577" fmla="*/ 1119187 w 2138362"/>
                  <a:gd name="connsiteY577" fmla="*/ 735012 h 1110643"/>
                  <a:gd name="connsiteX578" fmla="*/ 1104900 w 2138362"/>
                  <a:gd name="connsiteY578" fmla="*/ 723900 h 1110643"/>
                  <a:gd name="connsiteX579" fmla="*/ 1100137 w 2138362"/>
                  <a:gd name="connsiteY579" fmla="*/ 720725 h 1110643"/>
                  <a:gd name="connsiteX580" fmla="*/ 1095375 w 2138362"/>
                  <a:gd name="connsiteY580" fmla="*/ 719137 h 1110643"/>
                  <a:gd name="connsiteX581" fmla="*/ 1077912 w 2138362"/>
                  <a:gd name="connsiteY581" fmla="*/ 714375 h 1110643"/>
                  <a:gd name="connsiteX582" fmla="*/ 1069975 w 2138362"/>
                  <a:gd name="connsiteY582" fmla="*/ 704850 h 1110643"/>
                  <a:gd name="connsiteX583" fmla="*/ 1062037 w 2138362"/>
                  <a:gd name="connsiteY583" fmla="*/ 695325 h 1110643"/>
                  <a:gd name="connsiteX584" fmla="*/ 1060450 w 2138362"/>
                  <a:gd name="connsiteY584" fmla="*/ 688975 h 1110643"/>
                  <a:gd name="connsiteX585" fmla="*/ 1057275 w 2138362"/>
                  <a:gd name="connsiteY585" fmla="*/ 679450 h 1110643"/>
                  <a:gd name="connsiteX586" fmla="*/ 1052512 w 2138362"/>
                  <a:gd name="connsiteY586" fmla="*/ 660400 h 1110643"/>
                  <a:gd name="connsiteX587" fmla="*/ 1054100 w 2138362"/>
                  <a:gd name="connsiteY587" fmla="*/ 627062 h 1110643"/>
                  <a:gd name="connsiteX588" fmla="*/ 1055687 w 2138362"/>
                  <a:gd name="connsiteY588" fmla="*/ 622300 h 1110643"/>
                  <a:gd name="connsiteX589" fmla="*/ 1060450 w 2138362"/>
                  <a:gd name="connsiteY589" fmla="*/ 620712 h 1110643"/>
                  <a:gd name="connsiteX590" fmla="*/ 1062037 w 2138362"/>
                  <a:gd name="connsiteY590" fmla="*/ 615950 h 1110643"/>
                  <a:gd name="connsiteX591" fmla="*/ 1050925 w 2138362"/>
                  <a:gd name="connsiteY591" fmla="*/ 615950 h 1110643"/>
                  <a:gd name="connsiteX592" fmla="*/ 1044575 w 2138362"/>
                  <a:gd name="connsiteY592" fmla="*/ 619125 h 1110643"/>
                  <a:gd name="connsiteX593" fmla="*/ 1039812 w 2138362"/>
                  <a:gd name="connsiteY593" fmla="*/ 620712 h 1110643"/>
                  <a:gd name="connsiteX594" fmla="*/ 1027112 w 2138362"/>
                  <a:gd name="connsiteY594" fmla="*/ 625475 h 1110643"/>
                  <a:gd name="connsiteX595" fmla="*/ 1023937 w 2138362"/>
                  <a:gd name="connsiteY595" fmla="*/ 630237 h 1110643"/>
                  <a:gd name="connsiteX596" fmla="*/ 1019175 w 2138362"/>
                  <a:gd name="connsiteY596" fmla="*/ 631825 h 1110643"/>
                  <a:gd name="connsiteX597" fmla="*/ 1008062 w 2138362"/>
                  <a:gd name="connsiteY597" fmla="*/ 636587 h 1110643"/>
                  <a:gd name="connsiteX598" fmla="*/ 1000125 w 2138362"/>
                  <a:gd name="connsiteY598" fmla="*/ 646112 h 1110643"/>
                  <a:gd name="connsiteX599" fmla="*/ 1011237 w 2138362"/>
                  <a:gd name="connsiteY599" fmla="*/ 660400 h 1110643"/>
                  <a:gd name="connsiteX600" fmla="*/ 1012825 w 2138362"/>
                  <a:gd name="connsiteY600" fmla="*/ 677862 h 1110643"/>
                  <a:gd name="connsiteX601" fmla="*/ 1014412 w 2138362"/>
                  <a:gd name="connsiteY601" fmla="*/ 690562 h 1110643"/>
                  <a:gd name="connsiteX602" fmla="*/ 1012825 w 2138362"/>
                  <a:gd name="connsiteY602" fmla="*/ 703262 h 1110643"/>
                  <a:gd name="connsiteX603" fmla="*/ 998537 w 2138362"/>
                  <a:gd name="connsiteY603" fmla="*/ 701675 h 1110643"/>
                  <a:gd name="connsiteX604" fmla="*/ 984250 w 2138362"/>
                  <a:gd name="connsiteY604" fmla="*/ 696912 h 1110643"/>
                  <a:gd name="connsiteX605" fmla="*/ 977900 w 2138362"/>
                  <a:gd name="connsiteY605" fmla="*/ 695325 h 1110643"/>
                  <a:gd name="connsiteX606" fmla="*/ 973137 w 2138362"/>
                  <a:gd name="connsiteY606" fmla="*/ 692150 h 1110643"/>
                  <a:gd name="connsiteX607" fmla="*/ 968375 w 2138362"/>
                  <a:gd name="connsiteY607" fmla="*/ 690562 h 1110643"/>
                  <a:gd name="connsiteX608" fmla="*/ 957262 w 2138362"/>
                  <a:gd name="connsiteY608" fmla="*/ 681037 h 1110643"/>
                  <a:gd name="connsiteX609" fmla="*/ 958850 w 2138362"/>
                  <a:gd name="connsiteY609" fmla="*/ 665162 h 1110643"/>
                  <a:gd name="connsiteX610" fmla="*/ 960437 w 2138362"/>
                  <a:gd name="connsiteY610" fmla="*/ 658812 h 1110643"/>
                  <a:gd name="connsiteX611" fmla="*/ 971550 w 2138362"/>
                  <a:gd name="connsiteY611" fmla="*/ 642937 h 1110643"/>
                  <a:gd name="connsiteX612" fmla="*/ 966787 w 2138362"/>
                  <a:gd name="connsiteY612" fmla="*/ 641350 h 1110643"/>
                  <a:gd name="connsiteX613" fmla="*/ 957262 w 2138362"/>
                  <a:gd name="connsiteY613" fmla="*/ 633412 h 1110643"/>
                  <a:gd name="connsiteX614" fmla="*/ 936625 w 2138362"/>
                  <a:gd name="connsiteY614" fmla="*/ 625475 h 1110643"/>
                  <a:gd name="connsiteX615" fmla="*/ 862012 w 2138362"/>
                  <a:gd name="connsiteY615" fmla="*/ 628650 h 1110643"/>
                  <a:gd name="connsiteX616" fmla="*/ 852487 w 2138362"/>
                  <a:gd name="connsiteY616" fmla="*/ 635000 h 1110643"/>
                  <a:gd name="connsiteX617" fmla="*/ 854075 w 2138362"/>
                  <a:gd name="connsiteY617" fmla="*/ 649287 h 1110643"/>
                  <a:gd name="connsiteX618" fmla="*/ 860425 w 2138362"/>
                  <a:gd name="connsiteY618" fmla="*/ 644525 h 1110643"/>
                  <a:gd name="connsiteX619" fmla="*/ 865187 w 2138362"/>
                  <a:gd name="connsiteY619" fmla="*/ 646112 h 1110643"/>
                  <a:gd name="connsiteX620" fmla="*/ 860425 w 2138362"/>
                  <a:gd name="connsiteY620" fmla="*/ 658812 h 1110643"/>
                  <a:gd name="connsiteX621" fmla="*/ 855662 w 2138362"/>
                  <a:gd name="connsiteY621" fmla="*/ 661987 h 1110643"/>
                  <a:gd name="connsiteX622" fmla="*/ 847725 w 2138362"/>
                  <a:gd name="connsiteY622" fmla="*/ 660400 h 1110643"/>
                  <a:gd name="connsiteX623" fmla="*/ 835025 w 2138362"/>
                  <a:gd name="connsiteY623" fmla="*/ 657225 h 1110643"/>
                  <a:gd name="connsiteX624" fmla="*/ 809625 w 2138362"/>
                  <a:gd name="connsiteY624" fmla="*/ 652462 h 1110643"/>
                  <a:gd name="connsiteX625" fmla="*/ 795337 w 2138362"/>
                  <a:gd name="connsiteY625" fmla="*/ 647700 h 1110643"/>
                  <a:gd name="connsiteX626" fmla="*/ 785812 w 2138362"/>
                  <a:gd name="connsiteY626" fmla="*/ 641350 h 1110643"/>
                  <a:gd name="connsiteX627" fmla="*/ 774700 w 2138362"/>
                  <a:gd name="connsiteY627" fmla="*/ 633412 h 1110643"/>
                  <a:gd name="connsiteX628" fmla="*/ 769937 w 2138362"/>
                  <a:gd name="connsiteY628" fmla="*/ 631825 h 1110643"/>
                  <a:gd name="connsiteX629" fmla="*/ 763587 w 2138362"/>
                  <a:gd name="connsiteY629" fmla="*/ 627062 h 1110643"/>
                  <a:gd name="connsiteX630" fmla="*/ 758825 w 2138362"/>
                  <a:gd name="connsiteY630" fmla="*/ 622300 h 1110643"/>
                  <a:gd name="connsiteX631" fmla="*/ 754062 w 2138362"/>
                  <a:gd name="connsiteY631" fmla="*/ 620712 h 1110643"/>
                  <a:gd name="connsiteX632" fmla="*/ 747712 w 2138362"/>
                  <a:gd name="connsiteY632" fmla="*/ 617537 h 1110643"/>
                  <a:gd name="connsiteX633" fmla="*/ 742950 w 2138362"/>
                  <a:gd name="connsiteY633" fmla="*/ 612775 h 1110643"/>
                  <a:gd name="connsiteX634" fmla="*/ 735012 w 2138362"/>
                  <a:gd name="connsiteY634" fmla="*/ 608012 h 1110643"/>
                  <a:gd name="connsiteX635" fmla="*/ 730250 w 2138362"/>
                  <a:gd name="connsiteY635" fmla="*/ 603250 h 1110643"/>
                  <a:gd name="connsiteX636" fmla="*/ 725487 w 2138362"/>
                  <a:gd name="connsiteY636" fmla="*/ 600075 h 1110643"/>
                  <a:gd name="connsiteX637" fmla="*/ 719137 w 2138362"/>
                  <a:gd name="connsiteY637" fmla="*/ 595312 h 1110643"/>
                  <a:gd name="connsiteX638" fmla="*/ 714375 w 2138362"/>
                  <a:gd name="connsiteY638" fmla="*/ 592137 h 1110643"/>
                  <a:gd name="connsiteX639" fmla="*/ 703262 w 2138362"/>
                  <a:gd name="connsiteY639" fmla="*/ 581025 h 1110643"/>
                  <a:gd name="connsiteX640" fmla="*/ 698500 w 2138362"/>
                  <a:gd name="connsiteY640" fmla="*/ 576262 h 1110643"/>
                  <a:gd name="connsiteX641" fmla="*/ 692150 w 2138362"/>
                  <a:gd name="connsiteY641" fmla="*/ 573087 h 1110643"/>
                  <a:gd name="connsiteX642" fmla="*/ 681037 w 2138362"/>
                  <a:gd name="connsiteY642" fmla="*/ 565150 h 1110643"/>
                  <a:gd name="connsiteX643" fmla="*/ 676275 w 2138362"/>
                  <a:gd name="connsiteY643" fmla="*/ 560387 h 1110643"/>
                  <a:gd name="connsiteX644" fmla="*/ 665162 w 2138362"/>
                  <a:gd name="connsiteY644" fmla="*/ 554037 h 1110643"/>
                  <a:gd name="connsiteX645" fmla="*/ 660400 w 2138362"/>
                  <a:gd name="connsiteY645" fmla="*/ 552450 h 1110643"/>
                  <a:gd name="connsiteX646" fmla="*/ 655637 w 2138362"/>
                  <a:gd name="connsiteY646" fmla="*/ 549275 h 1110643"/>
                  <a:gd name="connsiteX647" fmla="*/ 631825 w 2138362"/>
                  <a:gd name="connsiteY647" fmla="*/ 542925 h 1110643"/>
                  <a:gd name="connsiteX648" fmla="*/ 609600 w 2138362"/>
                  <a:gd name="connsiteY648" fmla="*/ 547687 h 1110643"/>
                  <a:gd name="connsiteX649" fmla="*/ 595312 w 2138362"/>
                  <a:gd name="connsiteY649" fmla="*/ 550862 h 1110643"/>
                  <a:gd name="connsiteX650" fmla="*/ 555625 w 2138362"/>
                  <a:gd name="connsiteY650" fmla="*/ 557212 h 1110643"/>
                  <a:gd name="connsiteX651" fmla="*/ 544512 w 2138362"/>
                  <a:gd name="connsiteY651" fmla="*/ 560387 h 1110643"/>
                  <a:gd name="connsiteX652" fmla="*/ 539750 w 2138362"/>
                  <a:gd name="connsiteY652" fmla="*/ 561975 h 1110643"/>
                  <a:gd name="connsiteX653" fmla="*/ 534987 w 2138362"/>
                  <a:gd name="connsiteY653" fmla="*/ 565150 h 1110643"/>
                  <a:gd name="connsiteX654" fmla="*/ 525462 w 2138362"/>
                  <a:gd name="connsiteY654" fmla="*/ 566737 h 1110643"/>
                  <a:gd name="connsiteX655" fmla="*/ 482600 w 2138362"/>
                  <a:gd name="connsiteY655" fmla="*/ 563562 h 1110643"/>
                  <a:gd name="connsiteX656" fmla="*/ 460375 w 2138362"/>
                  <a:gd name="connsiteY656" fmla="*/ 558800 h 1110643"/>
                  <a:gd name="connsiteX657" fmla="*/ 450850 w 2138362"/>
                  <a:gd name="connsiteY657" fmla="*/ 565150 h 1110643"/>
                  <a:gd name="connsiteX658" fmla="*/ 447675 w 2138362"/>
                  <a:gd name="connsiteY658" fmla="*/ 569912 h 1110643"/>
                  <a:gd name="connsiteX659" fmla="*/ 436562 w 2138362"/>
                  <a:gd name="connsiteY659" fmla="*/ 577850 h 1110643"/>
                  <a:gd name="connsiteX660" fmla="*/ 430212 w 2138362"/>
                  <a:gd name="connsiteY660" fmla="*/ 582612 h 1110643"/>
                  <a:gd name="connsiteX661" fmla="*/ 419100 w 2138362"/>
                  <a:gd name="connsiteY661" fmla="*/ 592137 h 1110643"/>
                  <a:gd name="connsiteX662" fmla="*/ 414337 w 2138362"/>
                  <a:gd name="connsiteY662" fmla="*/ 596900 h 1110643"/>
                  <a:gd name="connsiteX663" fmla="*/ 400050 w 2138362"/>
                  <a:gd name="connsiteY663" fmla="*/ 601662 h 1110643"/>
                  <a:gd name="connsiteX664" fmla="*/ 395287 w 2138362"/>
                  <a:gd name="connsiteY664" fmla="*/ 604837 h 1110643"/>
                  <a:gd name="connsiteX665" fmla="*/ 387350 w 2138362"/>
                  <a:gd name="connsiteY665" fmla="*/ 614362 h 1110643"/>
                  <a:gd name="connsiteX666" fmla="*/ 384175 w 2138362"/>
                  <a:gd name="connsiteY666" fmla="*/ 620712 h 1110643"/>
                  <a:gd name="connsiteX667" fmla="*/ 385762 w 2138362"/>
                  <a:gd name="connsiteY667" fmla="*/ 636587 h 1110643"/>
                  <a:gd name="connsiteX668" fmla="*/ 388937 w 2138362"/>
                  <a:gd name="connsiteY668" fmla="*/ 641350 h 1110643"/>
                  <a:gd name="connsiteX669" fmla="*/ 385762 w 2138362"/>
                  <a:gd name="connsiteY669" fmla="*/ 657225 h 1110643"/>
                  <a:gd name="connsiteX670" fmla="*/ 381000 w 2138362"/>
                  <a:gd name="connsiteY670" fmla="*/ 668337 h 1110643"/>
                  <a:gd name="connsiteX671" fmla="*/ 339725 w 2138362"/>
                  <a:gd name="connsiteY671" fmla="*/ 669925 h 1110643"/>
                  <a:gd name="connsiteX672" fmla="*/ 325437 w 2138362"/>
                  <a:gd name="connsiteY672" fmla="*/ 677862 h 1110643"/>
                  <a:gd name="connsiteX673" fmla="*/ 320675 w 2138362"/>
                  <a:gd name="connsiteY673" fmla="*/ 682625 h 1110643"/>
                  <a:gd name="connsiteX674" fmla="*/ 315912 w 2138362"/>
                  <a:gd name="connsiteY674" fmla="*/ 684212 h 1110643"/>
                  <a:gd name="connsiteX675" fmla="*/ 309562 w 2138362"/>
                  <a:gd name="connsiteY675" fmla="*/ 688975 h 1110643"/>
                  <a:gd name="connsiteX676" fmla="*/ 307975 w 2138362"/>
                  <a:gd name="connsiteY676" fmla="*/ 693737 h 1110643"/>
                  <a:gd name="connsiteX677" fmla="*/ 298450 w 2138362"/>
                  <a:gd name="connsiteY677" fmla="*/ 700087 h 1110643"/>
                  <a:gd name="connsiteX678" fmla="*/ 293687 w 2138362"/>
                  <a:gd name="connsiteY678" fmla="*/ 703262 h 1110643"/>
                  <a:gd name="connsiteX679" fmla="*/ 284162 w 2138362"/>
                  <a:gd name="connsiteY679" fmla="*/ 708025 h 1110643"/>
                  <a:gd name="connsiteX680" fmla="*/ 274637 w 2138362"/>
                  <a:gd name="connsiteY680" fmla="*/ 714375 h 1110643"/>
                  <a:gd name="connsiteX681" fmla="*/ 263525 w 2138362"/>
                  <a:gd name="connsiteY681" fmla="*/ 720725 h 1110643"/>
                  <a:gd name="connsiteX682" fmla="*/ 258762 w 2138362"/>
                  <a:gd name="connsiteY682" fmla="*/ 723900 h 1110643"/>
                  <a:gd name="connsiteX683" fmla="*/ 241300 w 2138362"/>
                  <a:gd name="connsiteY683" fmla="*/ 727075 h 1110643"/>
                  <a:gd name="connsiteX684" fmla="*/ 227012 w 2138362"/>
                  <a:gd name="connsiteY684" fmla="*/ 731837 h 1110643"/>
                  <a:gd name="connsiteX685" fmla="*/ 217487 w 2138362"/>
                  <a:gd name="connsiteY685" fmla="*/ 735012 h 1110643"/>
                  <a:gd name="connsiteX686" fmla="*/ 207962 w 2138362"/>
                  <a:gd name="connsiteY686" fmla="*/ 736600 h 1110643"/>
                  <a:gd name="connsiteX687" fmla="*/ 196850 w 2138362"/>
                  <a:gd name="connsiteY687" fmla="*/ 741362 h 1110643"/>
                  <a:gd name="connsiteX688" fmla="*/ 188912 w 2138362"/>
                  <a:gd name="connsiteY688" fmla="*/ 744537 h 1110643"/>
                  <a:gd name="connsiteX689" fmla="*/ 182562 w 2138362"/>
                  <a:gd name="connsiteY689" fmla="*/ 746125 h 1110643"/>
                  <a:gd name="connsiteX690" fmla="*/ 177800 w 2138362"/>
                  <a:gd name="connsiteY690" fmla="*/ 749300 h 1110643"/>
                  <a:gd name="connsiteX691" fmla="*/ 173037 w 2138362"/>
                  <a:gd name="connsiteY691" fmla="*/ 750887 h 1110643"/>
                  <a:gd name="connsiteX692" fmla="*/ 166687 w 2138362"/>
                  <a:gd name="connsiteY692" fmla="*/ 755650 h 1110643"/>
                  <a:gd name="connsiteX693" fmla="*/ 155575 w 2138362"/>
                  <a:gd name="connsiteY693" fmla="*/ 757237 h 1110643"/>
                  <a:gd name="connsiteX694" fmla="*/ 134937 w 2138362"/>
                  <a:gd name="connsiteY694" fmla="*/ 763587 h 1110643"/>
                  <a:gd name="connsiteX695" fmla="*/ 104775 w 2138362"/>
                  <a:gd name="connsiteY695" fmla="*/ 765175 h 1110643"/>
                  <a:gd name="connsiteX696" fmla="*/ 88900 w 2138362"/>
                  <a:gd name="connsiteY696" fmla="*/ 766762 h 1110643"/>
                  <a:gd name="connsiteX697" fmla="*/ 73025 w 2138362"/>
                  <a:gd name="connsiteY697" fmla="*/ 771525 h 1110643"/>
                  <a:gd name="connsiteX698" fmla="*/ 68262 w 2138362"/>
                  <a:gd name="connsiteY698" fmla="*/ 774700 h 1110643"/>
                  <a:gd name="connsiteX699" fmla="*/ 53975 w 2138362"/>
                  <a:gd name="connsiteY699" fmla="*/ 779462 h 1110643"/>
                  <a:gd name="connsiteX700" fmla="*/ 42862 w 2138362"/>
                  <a:gd name="connsiteY700" fmla="*/ 781050 h 1110643"/>
                  <a:gd name="connsiteX701" fmla="*/ 34925 w 2138362"/>
                  <a:gd name="connsiteY701" fmla="*/ 782637 h 1110643"/>
                  <a:gd name="connsiteX702" fmla="*/ 12700 w 2138362"/>
                  <a:gd name="connsiteY702" fmla="*/ 785812 h 1110643"/>
                  <a:gd name="connsiteX703" fmla="*/ 9525 w 2138362"/>
                  <a:gd name="connsiteY703"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9045 w 2138362"/>
                  <a:gd name="connsiteY555" fmla="*/ 876300 h 1110643"/>
                  <a:gd name="connsiteX556" fmla="*/ 1233805 w 2138362"/>
                  <a:gd name="connsiteY556" fmla="*/ 877569 h 1110643"/>
                  <a:gd name="connsiteX557" fmla="*/ 1224914 w 2138362"/>
                  <a:gd name="connsiteY557" fmla="*/ 881381 h 1110643"/>
                  <a:gd name="connsiteX558" fmla="*/ 1222375 w 2138362"/>
                  <a:gd name="connsiteY558" fmla="*/ 872489 h 1110643"/>
                  <a:gd name="connsiteX559" fmla="*/ 1207135 w 2138362"/>
                  <a:gd name="connsiteY559" fmla="*/ 852487 h 1110643"/>
                  <a:gd name="connsiteX560" fmla="*/ 1198562 w 2138362"/>
                  <a:gd name="connsiteY560" fmla="*/ 842962 h 1110643"/>
                  <a:gd name="connsiteX561" fmla="*/ 1187450 w 2138362"/>
                  <a:gd name="connsiteY561" fmla="*/ 835025 h 1110643"/>
                  <a:gd name="connsiteX562" fmla="*/ 1171575 w 2138362"/>
                  <a:gd name="connsiteY562" fmla="*/ 825500 h 1110643"/>
                  <a:gd name="connsiteX563" fmla="*/ 1157287 w 2138362"/>
                  <a:gd name="connsiteY563" fmla="*/ 817562 h 1110643"/>
                  <a:gd name="connsiteX564" fmla="*/ 1146175 w 2138362"/>
                  <a:gd name="connsiteY564" fmla="*/ 809625 h 1110643"/>
                  <a:gd name="connsiteX565" fmla="*/ 1141412 w 2138362"/>
                  <a:gd name="connsiteY565" fmla="*/ 804862 h 1110643"/>
                  <a:gd name="connsiteX566" fmla="*/ 1135062 w 2138362"/>
                  <a:gd name="connsiteY566" fmla="*/ 801687 h 1110643"/>
                  <a:gd name="connsiteX567" fmla="*/ 1125537 w 2138362"/>
                  <a:gd name="connsiteY567" fmla="*/ 795337 h 1110643"/>
                  <a:gd name="connsiteX568" fmla="*/ 1123950 w 2138362"/>
                  <a:gd name="connsiteY568" fmla="*/ 790575 h 1110643"/>
                  <a:gd name="connsiteX569" fmla="*/ 1128712 w 2138362"/>
                  <a:gd name="connsiteY569" fmla="*/ 788987 h 1110643"/>
                  <a:gd name="connsiteX570" fmla="*/ 1144587 w 2138362"/>
                  <a:gd name="connsiteY570" fmla="*/ 785812 h 1110643"/>
                  <a:gd name="connsiteX571" fmla="*/ 1144587 w 2138362"/>
                  <a:gd name="connsiteY571" fmla="*/ 768350 h 1110643"/>
                  <a:gd name="connsiteX572" fmla="*/ 1139825 w 2138362"/>
                  <a:gd name="connsiteY572" fmla="*/ 754062 h 1110643"/>
                  <a:gd name="connsiteX573" fmla="*/ 1135062 w 2138362"/>
                  <a:gd name="connsiteY573" fmla="*/ 749300 h 1110643"/>
                  <a:gd name="connsiteX574" fmla="*/ 1133475 w 2138362"/>
                  <a:gd name="connsiteY574" fmla="*/ 744537 h 1110643"/>
                  <a:gd name="connsiteX575" fmla="*/ 1128712 w 2138362"/>
                  <a:gd name="connsiteY575" fmla="*/ 741362 h 1110643"/>
                  <a:gd name="connsiteX576" fmla="*/ 1119187 w 2138362"/>
                  <a:gd name="connsiteY576" fmla="*/ 735012 h 1110643"/>
                  <a:gd name="connsiteX577" fmla="*/ 1104900 w 2138362"/>
                  <a:gd name="connsiteY577" fmla="*/ 723900 h 1110643"/>
                  <a:gd name="connsiteX578" fmla="*/ 1100137 w 2138362"/>
                  <a:gd name="connsiteY578" fmla="*/ 720725 h 1110643"/>
                  <a:gd name="connsiteX579" fmla="*/ 1095375 w 2138362"/>
                  <a:gd name="connsiteY579" fmla="*/ 719137 h 1110643"/>
                  <a:gd name="connsiteX580" fmla="*/ 1077912 w 2138362"/>
                  <a:gd name="connsiteY580" fmla="*/ 714375 h 1110643"/>
                  <a:gd name="connsiteX581" fmla="*/ 1069975 w 2138362"/>
                  <a:gd name="connsiteY581" fmla="*/ 704850 h 1110643"/>
                  <a:gd name="connsiteX582" fmla="*/ 1062037 w 2138362"/>
                  <a:gd name="connsiteY582" fmla="*/ 695325 h 1110643"/>
                  <a:gd name="connsiteX583" fmla="*/ 1060450 w 2138362"/>
                  <a:gd name="connsiteY583" fmla="*/ 688975 h 1110643"/>
                  <a:gd name="connsiteX584" fmla="*/ 1057275 w 2138362"/>
                  <a:gd name="connsiteY584" fmla="*/ 679450 h 1110643"/>
                  <a:gd name="connsiteX585" fmla="*/ 1052512 w 2138362"/>
                  <a:gd name="connsiteY585" fmla="*/ 660400 h 1110643"/>
                  <a:gd name="connsiteX586" fmla="*/ 1054100 w 2138362"/>
                  <a:gd name="connsiteY586" fmla="*/ 627062 h 1110643"/>
                  <a:gd name="connsiteX587" fmla="*/ 1055687 w 2138362"/>
                  <a:gd name="connsiteY587" fmla="*/ 622300 h 1110643"/>
                  <a:gd name="connsiteX588" fmla="*/ 1060450 w 2138362"/>
                  <a:gd name="connsiteY588" fmla="*/ 620712 h 1110643"/>
                  <a:gd name="connsiteX589" fmla="*/ 1062037 w 2138362"/>
                  <a:gd name="connsiteY589" fmla="*/ 615950 h 1110643"/>
                  <a:gd name="connsiteX590" fmla="*/ 1050925 w 2138362"/>
                  <a:gd name="connsiteY590" fmla="*/ 615950 h 1110643"/>
                  <a:gd name="connsiteX591" fmla="*/ 1044575 w 2138362"/>
                  <a:gd name="connsiteY591" fmla="*/ 619125 h 1110643"/>
                  <a:gd name="connsiteX592" fmla="*/ 1039812 w 2138362"/>
                  <a:gd name="connsiteY592" fmla="*/ 620712 h 1110643"/>
                  <a:gd name="connsiteX593" fmla="*/ 1027112 w 2138362"/>
                  <a:gd name="connsiteY593" fmla="*/ 625475 h 1110643"/>
                  <a:gd name="connsiteX594" fmla="*/ 1023937 w 2138362"/>
                  <a:gd name="connsiteY594" fmla="*/ 630237 h 1110643"/>
                  <a:gd name="connsiteX595" fmla="*/ 1019175 w 2138362"/>
                  <a:gd name="connsiteY595" fmla="*/ 631825 h 1110643"/>
                  <a:gd name="connsiteX596" fmla="*/ 1008062 w 2138362"/>
                  <a:gd name="connsiteY596" fmla="*/ 636587 h 1110643"/>
                  <a:gd name="connsiteX597" fmla="*/ 1000125 w 2138362"/>
                  <a:gd name="connsiteY597" fmla="*/ 646112 h 1110643"/>
                  <a:gd name="connsiteX598" fmla="*/ 1011237 w 2138362"/>
                  <a:gd name="connsiteY598" fmla="*/ 660400 h 1110643"/>
                  <a:gd name="connsiteX599" fmla="*/ 1012825 w 2138362"/>
                  <a:gd name="connsiteY599" fmla="*/ 677862 h 1110643"/>
                  <a:gd name="connsiteX600" fmla="*/ 1014412 w 2138362"/>
                  <a:gd name="connsiteY600" fmla="*/ 690562 h 1110643"/>
                  <a:gd name="connsiteX601" fmla="*/ 1012825 w 2138362"/>
                  <a:gd name="connsiteY601" fmla="*/ 703262 h 1110643"/>
                  <a:gd name="connsiteX602" fmla="*/ 998537 w 2138362"/>
                  <a:gd name="connsiteY602" fmla="*/ 701675 h 1110643"/>
                  <a:gd name="connsiteX603" fmla="*/ 984250 w 2138362"/>
                  <a:gd name="connsiteY603" fmla="*/ 696912 h 1110643"/>
                  <a:gd name="connsiteX604" fmla="*/ 977900 w 2138362"/>
                  <a:gd name="connsiteY604" fmla="*/ 695325 h 1110643"/>
                  <a:gd name="connsiteX605" fmla="*/ 973137 w 2138362"/>
                  <a:gd name="connsiteY605" fmla="*/ 692150 h 1110643"/>
                  <a:gd name="connsiteX606" fmla="*/ 968375 w 2138362"/>
                  <a:gd name="connsiteY606" fmla="*/ 690562 h 1110643"/>
                  <a:gd name="connsiteX607" fmla="*/ 957262 w 2138362"/>
                  <a:gd name="connsiteY607" fmla="*/ 681037 h 1110643"/>
                  <a:gd name="connsiteX608" fmla="*/ 958850 w 2138362"/>
                  <a:gd name="connsiteY608" fmla="*/ 665162 h 1110643"/>
                  <a:gd name="connsiteX609" fmla="*/ 960437 w 2138362"/>
                  <a:gd name="connsiteY609" fmla="*/ 658812 h 1110643"/>
                  <a:gd name="connsiteX610" fmla="*/ 971550 w 2138362"/>
                  <a:gd name="connsiteY610" fmla="*/ 642937 h 1110643"/>
                  <a:gd name="connsiteX611" fmla="*/ 966787 w 2138362"/>
                  <a:gd name="connsiteY611" fmla="*/ 641350 h 1110643"/>
                  <a:gd name="connsiteX612" fmla="*/ 957262 w 2138362"/>
                  <a:gd name="connsiteY612" fmla="*/ 633412 h 1110643"/>
                  <a:gd name="connsiteX613" fmla="*/ 936625 w 2138362"/>
                  <a:gd name="connsiteY613" fmla="*/ 625475 h 1110643"/>
                  <a:gd name="connsiteX614" fmla="*/ 862012 w 2138362"/>
                  <a:gd name="connsiteY614" fmla="*/ 628650 h 1110643"/>
                  <a:gd name="connsiteX615" fmla="*/ 852487 w 2138362"/>
                  <a:gd name="connsiteY615" fmla="*/ 635000 h 1110643"/>
                  <a:gd name="connsiteX616" fmla="*/ 854075 w 2138362"/>
                  <a:gd name="connsiteY616" fmla="*/ 649287 h 1110643"/>
                  <a:gd name="connsiteX617" fmla="*/ 860425 w 2138362"/>
                  <a:gd name="connsiteY617" fmla="*/ 644525 h 1110643"/>
                  <a:gd name="connsiteX618" fmla="*/ 865187 w 2138362"/>
                  <a:gd name="connsiteY618" fmla="*/ 646112 h 1110643"/>
                  <a:gd name="connsiteX619" fmla="*/ 860425 w 2138362"/>
                  <a:gd name="connsiteY619" fmla="*/ 658812 h 1110643"/>
                  <a:gd name="connsiteX620" fmla="*/ 855662 w 2138362"/>
                  <a:gd name="connsiteY620" fmla="*/ 661987 h 1110643"/>
                  <a:gd name="connsiteX621" fmla="*/ 847725 w 2138362"/>
                  <a:gd name="connsiteY621" fmla="*/ 660400 h 1110643"/>
                  <a:gd name="connsiteX622" fmla="*/ 835025 w 2138362"/>
                  <a:gd name="connsiteY622" fmla="*/ 657225 h 1110643"/>
                  <a:gd name="connsiteX623" fmla="*/ 809625 w 2138362"/>
                  <a:gd name="connsiteY623" fmla="*/ 652462 h 1110643"/>
                  <a:gd name="connsiteX624" fmla="*/ 795337 w 2138362"/>
                  <a:gd name="connsiteY624" fmla="*/ 647700 h 1110643"/>
                  <a:gd name="connsiteX625" fmla="*/ 785812 w 2138362"/>
                  <a:gd name="connsiteY625" fmla="*/ 641350 h 1110643"/>
                  <a:gd name="connsiteX626" fmla="*/ 774700 w 2138362"/>
                  <a:gd name="connsiteY626" fmla="*/ 633412 h 1110643"/>
                  <a:gd name="connsiteX627" fmla="*/ 769937 w 2138362"/>
                  <a:gd name="connsiteY627" fmla="*/ 631825 h 1110643"/>
                  <a:gd name="connsiteX628" fmla="*/ 763587 w 2138362"/>
                  <a:gd name="connsiteY628" fmla="*/ 627062 h 1110643"/>
                  <a:gd name="connsiteX629" fmla="*/ 758825 w 2138362"/>
                  <a:gd name="connsiteY629" fmla="*/ 622300 h 1110643"/>
                  <a:gd name="connsiteX630" fmla="*/ 754062 w 2138362"/>
                  <a:gd name="connsiteY630" fmla="*/ 620712 h 1110643"/>
                  <a:gd name="connsiteX631" fmla="*/ 747712 w 2138362"/>
                  <a:gd name="connsiteY631" fmla="*/ 617537 h 1110643"/>
                  <a:gd name="connsiteX632" fmla="*/ 742950 w 2138362"/>
                  <a:gd name="connsiteY632" fmla="*/ 612775 h 1110643"/>
                  <a:gd name="connsiteX633" fmla="*/ 735012 w 2138362"/>
                  <a:gd name="connsiteY633" fmla="*/ 608012 h 1110643"/>
                  <a:gd name="connsiteX634" fmla="*/ 730250 w 2138362"/>
                  <a:gd name="connsiteY634" fmla="*/ 603250 h 1110643"/>
                  <a:gd name="connsiteX635" fmla="*/ 725487 w 2138362"/>
                  <a:gd name="connsiteY635" fmla="*/ 600075 h 1110643"/>
                  <a:gd name="connsiteX636" fmla="*/ 719137 w 2138362"/>
                  <a:gd name="connsiteY636" fmla="*/ 595312 h 1110643"/>
                  <a:gd name="connsiteX637" fmla="*/ 714375 w 2138362"/>
                  <a:gd name="connsiteY637" fmla="*/ 592137 h 1110643"/>
                  <a:gd name="connsiteX638" fmla="*/ 703262 w 2138362"/>
                  <a:gd name="connsiteY638" fmla="*/ 581025 h 1110643"/>
                  <a:gd name="connsiteX639" fmla="*/ 698500 w 2138362"/>
                  <a:gd name="connsiteY639" fmla="*/ 576262 h 1110643"/>
                  <a:gd name="connsiteX640" fmla="*/ 692150 w 2138362"/>
                  <a:gd name="connsiteY640" fmla="*/ 573087 h 1110643"/>
                  <a:gd name="connsiteX641" fmla="*/ 681037 w 2138362"/>
                  <a:gd name="connsiteY641" fmla="*/ 565150 h 1110643"/>
                  <a:gd name="connsiteX642" fmla="*/ 676275 w 2138362"/>
                  <a:gd name="connsiteY642" fmla="*/ 560387 h 1110643"/>
                  <a:gd name="connsiteX643" fmla="*/ 665162 w 2138362"/>
                  <a:gd name="connsiteY643" fmla="*/ 554037 h 1110643"/>
                  <a:gd name="connsiteX644" fmla="*/ 660400 w 2138362"/>
                  <a:gd name="connsiteY644" fmla="*/ 552450 h 1110643"/>
                  <a:gd name="connsiteX645" fmla="*/ 655637 w 2138362"/>
                  <a:gd name="connsiteY645" fmla="*/ 549275 h 1110643"/>
                  <a:gd name="connsiteX646" fmla="*/ 631825 w 2138362"/>
                  <a:gd name="connsiteY646" fmla="*/ 542925 h 1110643"/>
                  <a:gd name="connsiteX647" fmla="*/ 609600 w 2138362"/>
                  <a:gd name="connsiteY647" fmla="*/ 547687 h 1110643"/>
                  <a:gd name="connsiteX648" fmla="*/ 595312 w 2138362"/>
                  <a:gd name="connsiteY648" fmla="*/ 550862 h 1110643"/>
                  <a:gd name="connsiteX649" fmla="*/ 555625 w 2138362"/>
                  <a:gd name="connsiteY649" fmla="*/ 557212 h 1110643"/>
                  <a:gd name="connsiteX650" fmla="*/ 544512 w 2138362"/>
                  <a:gd name="connsiteY650" fmla="*/ 560387 h 1110643"/>
                  <a:gd name="connsiteX651" fmla="*/ 539750 w 2138362"/>
                  <a:gd name="connsiteY651" fmla="*/ 561975 h 1110643"/>
                  <a:gd name="connsiteX652" fmla="*/ 534987 w 2138362"/>
                  <a:gd name="connsiteY652" fmla="*/ 565150 h 1110643"/>
                  <a:gd name="connsiteX653" fmla="*/ 525462 w 2138362"/>
                  <a:gd name="connsiteY653" fmla="*/ 566737 h 1110643"/>
                  <a:gd name="connsiteX654" fmla="*/ 482600 w 2138362"/>
                  <a:gd name="connsiteY654" fmla="*/ 563562 h 1110643"/>
                  <a:gd name="connsiteX655" fmla="*/ 460375 w 2138362"/>
                  <a:gd name="connsiteY655" fmla="*/ 558800 h 1110643"/>
                  <a:gd name="connsiteX656" fmla="*/ 450850 w 2138362"/>
                  <a:gd name="connsiteY656" fmla="*/ 565150 h 1110643"/>
                  <a:gd name="connsiteX657" fmla="*/ 447675 w 2138362"/>
                  <a:gd name="connsiteY657" fmla="*/ 569912 h 1110643"/>
                  <a:gd name="connsiteX658" fmla="*/ 436562 w 2138362"/>
                  <a:gd name="connsiteY658" fmla="*/ 577850 h 1110643"/>
                  <a:gd name="connsiteX659" fmla="*/ 430212 w 2138362"/>
                  <a:gd name="connsiteY659" fmla="*/ 582612 h 1110643"/>
                  <a:gd name="connsiteX660" fmla="*/ 419100 w 2138362"/>
                  <a:gd name="connsiteY660" fmla="*/ 592137 h 1110643"/>
                  <a:gd name="connsiteX661" fmla="*/ 414337 w 2138362"/>
                  <a:gd name="connsiteY661" fmla="*/ 596900 h 1110643"/>
                  <a:gd name="connsiteX662" fmla="*/ 400050 w 2138362"/>
                  <a:gd name="connsiteY662" fmla="*/ 601662 h 1110643"/>
                  <a:gd name="connsiteX663" fmla="*/ 395287 w 2138362"/>
                  <a:gd name="connsiteY663" fmla="*/ 604837 h 1110643"/>
                  <a:gd name="connsiteX664" fmla="*/ 387350 w 2138362"/>
                  <a:gd name="connsiteY664" fmla="*/ 614362 h 1110643"/>
                  <a:gd name="connsiteX665" fmla="*/ 384175 w 2138362"/>
                  <a:gd name="connsiteY665" fmla="*/ 620712 h 1110643"/>
                  <a:gd name="connsiteX666" fmla="*/ 385762 w 2138362"/>
                  <a:gd name="connsiteY666" fmla="*/ 636587 h 1110643"/>
                  <a:gd name="connsiteX667" fmla="*/ 388937 w 2138362"/>
                  <a:gd name="connsiteY667" fmla="*/ 641350 h 1110643"/>
                  <a:gd name="connsiteX668" fmla="*/ 385762 w 2138362"/>
                  <a:gd name="connsiteY668" fmla="*/ 657225 h 1110643"/>
                  <a:gd name="connsiteX669" fmla="*/ 381000 w 2138362"/>
                  <a:gd name="connsiteY669" fmla="*/ 668337 h 1110643"/>
                  <a:gd name="connsiteX670" fmla="*/ 339725 w 2138362"/>
                  <a:gd name="connsiteY670" fmla="*/ 669925 h 1110643"/>
                  <a:gd name="connsiteX671" fmla="*/ 325437 w 2138362"/>
                  <a:gd name="connsiteY671" fmla="*/ 677862 h 1110643"/>
                  <a:gd name="connsiteX672" fmla="*/ 320675 w 2138362"/>
                  <a:gd name="connsiteY672" fmla="*/ 682625 h 1110643"/>
                  <a:gd name="connsiteX673" fmla="*/ 315912 w 2138362"/>
                  <a:gd name="connsiteY673" fmla="*/ 684212 h 1110643"/>
                  <a:gd name="connsiteX674" fmla="*/ 309562 w 2138362"/>
                  <a:gd name="connsiteY674" fmla="*/ 688975 h 1110643"/>
                  <a:gd name="connsiteX675" fmla="*/ 307975 w 2138362"/>
                  <a:gd name="connsiteY675" fmla="*/ 693737 h 1110643"/>
                  <a:gd name="connsiteX676" fmla="*/ 298450 w 2138362"/>
                  <a:gd name="connsiteY676" fmla="*/ 700087 h 1110643"/>
                  <a:gd name="connsiteX677" fmla="*/ 293687 w 2138362"/>
                  <a:gd name="connsiteY677" fmla="*/ 703262 h 1110643"/>
                  <a:gd name="connsiteX678" fmla="*/ 284162 w 2138362"/>
                  <a:gd name="connsiteY678" fmla="*/ 708025 h 1110643"/>
                  <a:gd name="connsiteX679" fmla="*/ 274637 w 2138362"/>
                  <a:gd name="connsiteY679" fmla="*/ 714375 h 1110643"/>
                  <a:gd name="connsiteX680" fmla="*/ 263525 w 2138362"/>
                  <a:gd name="connsiteY680" fmla="*/ 720725 h 1110643"/>
                  <a:gd name="connsiteX681" fmla="*/ 258762 w 2138362"/>
                  <a:gd name="connsiteY681" fmla="*/ 723900 h 1110643"/>
                  <a:gd name="connsiteX682" fmla="*/ 241300 w 2138362"/>
                  <a:gd name="connsiteY682" fmla="*/ 727075 h 1110643"/>
                  <a:gd name="connsiteX683" fmla="*/ 227012 w 2138362"/>
                  <a:gd name="connsiteY683" fmla="*/ 731837 h 1110643"/>
                  <a:gd name="connsiteX684" fmla="*/ 217487 w 2138362"/>
                  <a:gd name="connsiteY684" fmla="*/ 735012 h 1110643"/>
                  <a:gd name="connsiteX685" fmla="*/ 207962 w 2138362"/>
                  <a:gd name="connsiteY685" fmla="*/ 736600 h 1110643"/>
                  <a:gd name="connsiteX686" fmla="*/ 196850 w 2138362"/>
                  <a:gd name="connsiteY686" fmla="*/ 741362 h 1110643"/>
                  <a:gd name="connsiteX687" fmla="*/ 188912 w 2138362"/>
                  <a:gd name="connsiteY687" fmla="*/ 744537 h 1110643"/>
                  <a:gd name="connsiteX688" fmla="*/ 182562 w 2138362"/>
                  <a:gd name="connsiteY688" fmla="*/ 746125 h 1110643"/>
                  <a:gd name="connsiteX689" fmla="*/ 177800 w 2138362"/>
                  <a:gd name="connsiteY689" fmla="*/ 749300 h 1110643"/>
                  <a:gd name="connsiteX690" fmla="*/ 173037 w 2138362"/>
                  <a:gd name="connsiteY690" fmla="*/ 750887 h 1110643"/>
                  <a:gd name="connsiteX691" fmla="*/ 166687 w 2138362"/>
                  <a:gd name="connsiteY691" fmla="*/ 755650 h 1110643"/>
                  <a:gd name="connsiteX692" fmla="*/ 155575 w 2138362"/>
                  <a:gd name="connsiteY692" fmla="*/ 757237 h 1110643"/>
                  <a:gd name="connsiteX693" fmla="*/ 134937 w 2138362"/>
                  <a:gd name="connsiteY693" fmla="*/ 763587 h 1110643"/>
                  <a:gd name="connsiteX694" fmla="*/ 104775 w 2138362"/>
                  <a:gd name="connsiteY694" fmla="*/ 765175 h 1110643"/>
                  <a:gd name="connsiteX695" fmla="*/ 88900 w 2138362"/>
                  <a:gd name="connsiteY695" fmla="*/ 766762 h 1110643"/>
                  <a:gd name="connsiteX696" fmla="*/ 73025 w 2138362"/>
                  <a:gd name="connsiteY696" fmla="*/ 771525 h 1110643"/>
                  <a:gd name="connsiteX697" fmla="*/ 68262 w 2138362"/>
                  <a:gd name="connsiteY697" fmla="*/ 774700 h 1110643"/>
                  <a:gd name="connsiteX698" fmla="*/ 53975 w 2138362"/>
                  <a:gd name="connsiteY698" fmla="*/ 779462 h 1110643"/>
                  <a:gd name="connsiteX699" fmla="*/ 42862 w 2138362"/>
                  <a:gd name="connsiteY699" fmla="*/ 781050 h 1110643"/>
                  <a:gd name="connsiteX700" fmla="*/ 34925 w 2138362"/>
                  <a:gd name="connsiteY700" fmla="*/ 782637 h 1110643"/>
                  <a:gd name="connsiteX701" fmla="*/ 12700 w 2138362"/>
                  <a:gd name="connsiteY701" fmla="*/ 785812 h 1110643"/>
                  <a:gd name="connsiteX702" fmla="*/ 9525 w 2138362"/>
                  <a:gd name="connsiteY70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9525 w 2138362"/>
                  <a:gd name="connsiteY553" fmla="*/ 903287 h 1110643"/>
                  <a:gd name="connsiteX554" fmla="*/ 1258887 w 2138362"/>
                  <a:gd name="connsiteY554" fmla="*/ 882650 h 1110643"/>
                  <a:gd name="connsiteX555" fmla="*/ 1248092 w 2138362"/>
                  <a:gd name="connsiteY555" fmla="*/ 885825 h 1110643"/>
                  <a:gd name="connsiteX556" fmla="*/ 1233805 w 2138362"/>
                  <a:gd name="connsiteY556" fmla="*/ 877569 h 1110643"/>
                  <a:gd name="connsiteX557" fmla="*/ 1224914 w 2138362"/>
                  <a:gd name="connsiteY557" fmla="*/ 881381 h 1110643"/>
                  <a:gd name="connsiteX558" fmla="*/ 1222375 w 2138362"/>
                  <a:gd name="connsiteY558" fmla="*/ 872489 h 1110643"/>
                  <a:gd name="connsiteX559" fmla="*/ 1207135 w 2138362"/>
                  <a:gd name="connsiteY559" fmla="*/ 852487 h 1110643"/>
                  <a:gd name="connsiteX560" fmla="*/ 1198562 w 2138362"/>
                  <a:gd name="connsiteY560" fmla="*/ 842962 h 1110643"/>
                  <a:gd name="connsiteX561" fmla="*/ 1187450 w 2138362"/>
                  <a:gd name="connsiteY561" fmla="*/ 835025 h 1110643"/>
                  <a:gd name="connsiteX562" fmla="*/ 1171575 w 2138362"/>
                  <a:gd name="connsiteY562" fmla="*/ 825500 h 1110643"/>
                  <a:gd name="connsiteX563" fmla="*/ 1157287 w 2138362"/>
                  <a:gd name="connsiteY563" fmla="*/ 817562 h 1110643"/>
                  <a:gd name="connsiteX564" fmla="*/ 1146175 w 2138362"/>
                  <a:gd name="connsiteY564" fmla="*/ 809625 h 1110643"/>
                  <a:gd name="connsiteX565" fmla="*/ 1141412 w 2138362"/>
                  <a:gd name="connsiteY565" fmla="*/ 804862 h 1110643"/>
                  <a:gd name="connsiteX566" fmla="*/ 1135062 w 2138362"/>
                  <a:gd name="connsiteY566" fmla="*/ 801687 h 1110643"/>
                  <a:gd name="connsiteX567" fmla="*/ 1125537 w 2138362"/>
                  <a:gd name="connsiteY567" fmla="*/ 795337 h 1110643"/>
                  <a:gd name="connsiteX568" fmla="*/ 1123950 w 2138362"/>
                  <a:gd name="connsiteY568" fmla="*/ 790575 h 1110643"/>
                  <a:gd name="connsiteX569" fmla="*/ 1128712 w 2138362"/>
                  <a:gd name="connsiteY569" fmla="*/ 788987 h 1110643"/>
                  <a:gd name="connsiteX570" fmla="*/ 1144587 w 2138362"/>
                  <a:gd name="connsiteY570" fmla="*/ 785812 h 1110643"/>
                  <a:gd name="connsiteX571" fmla="*/ 1144587 w 2138362"/>
                  <a:gd name="connsiteY571" fmla="*/ 768350 h 1110643"/>
                  <a:gd name="connsiteX572" fmla="*/ 1139825 w 2138362"/>
                  <a:gd name="connsiteY572" fmla="*/ 754062 h 1110643"/>
                  <a:gd name="connsiteX573" fmla="*/ 1135062 w 2138362"/>
                  <a:gd name="connsiteY573" fmla="*/ 749300 h 1110643"/>
                  <a:gd name="connsiteX574" fmla="*/ 1133475 w 2138362"/>
                  <a:gd name="connsiteY574" fmla="*/ 744537 h 1110643"/>
                  <a:gd name="connsiteX575" fmla="*/ 1128712 w 2138362"/>
                  <a:gd name="connsiteY575" fmla="*/ 741362 h 1110643"/>
                  <a:gd name="connsiteX576" fmla="*/ 1119187 w 2138362"/>
                  <a:gd name="connsiteY576" fmla="*/ 735012 h 1110643"/>
                  <a:gd name="connsiteX577" fmla="*/ 1104900 w 2138362"/>
                  <a:gd name="connsiteY577" fmla="*/ 723900 h 1110643"/>
                  <a:gd name="connsiteX578" fmla="*/ 1100137 w 2138362"/>
                  <a:gd name="connsiteY578" fmla="*/ 720725 h 1110643"/>
                  <a:gd name="connsiteX579" fmla="*/ 1095375 w 2138362"/>
                  <a:gd name="connsiteY579" fmla="*/ 719137 h 1110643"/>
                  <a:gd name="connsiteX580" fmla="*/ 1077912 w 2138362"/>
                  <a:gd name="connsiteY580" fmla="*/ 714375 h 1110643"/>
                  <a:gd name="connsiteX581" fmla="*/ 1069975 w 2138362"/>
                  <a:gd name="connsiteY581" fmla="*/ 704850 h 1110643"/>
                  <a:gd name="connsiteX582" fmla="*/ 1062037 w 2138362"/>
                  <a:gd name="connsiteY582" fmla="*/ 695325 h 1110643"/>
                  <a:gd name="connsiteX583" fmla="*/ 1060450 w 2138362"/>
                  <a:gd name="connsiteY583" fmla="*/ 688975 h 1110643"/>
                  <a:gd name="connsiteX584" fmla="*/ 1057275 w 2138362"/>
                  <a:gd name="connsiteY584" fmla="*/ 679450 h 1110643"/>
                  <a:gd name="connsiteX585" fmla="*/ 1052512 w 2138362"/>
                  <a:gd name="connsiteY585" fmla="*/ 660400 h 1110643"/>
                  <a:gd name="connsiteX586" fmla="*/ 1054100 w 2138362"/>
                  <a:gd name="connsiteY586" fmla="*/ 627062 h 1110643"/>
                  <a:gd name="connsiteX587" fmla="*/ 1055687 w 2138362"/>
                  <a:gd name="connsiteY587" fmla="*/ 622300 h 1110643"/>
                  <a:gd name="connsiteX588" fmla="*/ 1060450 w 2138362"/>
                  <a:gd name="connsiteY588" fmla="*/ 620712 h 1110643"/>
                  <a:gd name="connsiteX589" fmla="*/ 1062037 w 2138362"/>
                  <a:gd name="connsiteY589" fmla="*/ 615950 h 1110643"/>
                  <a:gd name="connsiteX590" fmla="*/ 1050925 w 2138362"/>
                  <a:gd name="connsiteY590" fmla="*/ 615950 h 1110643"/>
                  <a:gd name="connsiteX591" fmla="*/ 1044575 w 2138362"/>
                  <a:gd name="connsiteY591" fmla="*/ 619125 h 1110643"/>
                  <a:gd name="connsiteX592" fmla="*/ 1039812 w 2138362"/>
                  <a:gd name="connsiteY592" fmla="*/ 620712 h 1110643"/>
                  <a:gd name="connsiteX593" fmla="*/ 1027112 w 2138362"/>
                  <a:gd name="connsiteY593" fmla="*/ 625475 h 1110643"/>
                  <a:gd name="connsiteX594" fmla="*/ 1023937 w 2138362"/>
                  <a:gd name="connsiteY594" fmla="*/ 630237 h 1110643"/>
                  <a:gd name="connsiteX595" fmla="*/ 1019175 w 2138362"/>
                  <a:gd name="connsiteY595" fmla="*/ 631825 h 1110643"/>
                  <a:gd name="connsiteX596" fmla="*/ 1008062 w 2138362"/>
                  <a:gd name="connsiteY596" fmla="*/ 636587 h 1110643"/>
                  <a:gd name="connsiteX597" fmla="*/ 1000125 w 2138362"/>
                  <a:gd name="connsiteY597" fmla="*/ 646112 h 1110643"/>
                  <a:gd name="connsiteX598" fmla="*/ 1011237 w 2138362"/>
                  <a:gd name="connsiteY598" fmla="*/ 660400 h 1110643"/>
                  <a:gd name="connsiteX599" fmla="*/ 1012825 w 2138362"/>
                  <a:gd name="connsiteY599" fmla="*/ 677862 h 1110643"/>
                  <a:gd name="connsiteX600" fmla="*/ 1014412 w 2138362"/>
                  <a:gd name="connsiteY600" fmla="*/ 690562 h 1110643"/>
                  <a:gd name="connsiteX601" fmla="*/ 1012825 w 2138362"/>
                  <a:gd name="connsiteY601" fmla="*/ 703262 h 1110643"/>
                  <a:gd name="connsiteX602" fmla="*/ 998537 w 2138362"/>
                  <a:gd name="connsiteY602" fmla="*/ 701675 h 1110643"/>
                  <a:gd name="connsiteX603" fmla="*/ 984250 w 2138362"/>
                  <a:gd name="connsiteY603" fmla="*/ 696912 h 1110643"/>
                  <a:gd name="connsiteX604" fmla="*/ 977900 w 2138362"/>
                  <a:gd name="connsiteY604" fmla="*/ 695325 h 1110643"/>
                  <a:gd name="connsiteX605" fmla="*/ 973137 w 2138362"/>
                  <a:gd name="connsiteY605" fmla="*/ 692150 h 1110643"/>
                  <a:gd name="connsiteX606" fmla="*/ 968375 w 2138362"/>
                  <a:gd name="connsiteY606" fmla="*/ 690562 h 1110643"/>
                  <a:gd name="connsiteX607" fmla="*/ 957262 w 2138362"/>
                  <a:gd name="connsiteY607" fmla="*/ 681037 h 1110643"/>
                  <a:gd name="connsiteX608" fmla="*/ 958850 w 2138362"/>
                  <a:gd name="connsiteY608" fmla="*/ 665162 h 1110643"/>
                  <a:gd name="connsiteX609" fmla="*/ 960437 w 2138362"/>
                  <a:gd name="connsiteY609" fmla="*/ 658812 h 1110643"/>
                  <a:gd name="connsiteX610" fmla="*/ 971550 w 2138362"/>
                  <a:gd name="connsiteY610" fmla="*/ 642937 h 1110643"/>
                  <a:gd name="connsiteX611" fmla="*/ 966787 w 2138362"/>
                  <a:gd name="connsiteY611" fmla="*/ 641350 h 1110643"/>
                  <a:gd name="connsiteX612" fmla="*/ 957262 w 2138362"/>
                  <a:gd name="connsiteY612" fmla="*/ 633412 h 1110643"/>
                  <a:gd name="connsiteX613" fmla="*/ 936625 w 2138362"/>
                  <a:gd name="connsiteY613" fmla="*/ 625475 h 1110643"/>
                  <a:gd name="connsiteX614" fmla="*/ 862012 w 2138362"/>
                  <a:gd name="connsiteY614" fmla="*/ 628650 h 1110643"/>
                  <a:gd name="connsiteX615" fmla="*/ 852487 w 2138362"/>
                  <a:gd name="connsiteY615" fmla="*/ 635000 h 1110643"/>
                  <a:gd name="connsiteX616" fmla="*/ 854075 w 2138362"/>
                  <a:gd name="connsiteY616" fmla="*/ 649287 h 1110643"/>
                  <a:gd name="connsiteX617" fmla="*/ 860425 w 2138362"/>
                  <a:gd name="connsiteY617" fmla="*/ 644525 h 1110643"/>
                  <a:gd name="connsiteX618" fmla="*/ 865187 w 2138362"/>
                  <a:gd name="connsiteY618" fmla="*/ 646112 h 1110643"/>
                  <a:gd name="connsiteX619" fmla="*/ 860425 w 2138362"/>
                  <a:gd name="connsiteY619" fmla="*/ 658812 h 1110643"/>
                  <a:gd name="connsiteX620" fmla="*/ 855662 w 2138362"/>
                  <a:gd name="connsiteY620" fmla="*/ 661987 h 1110643"/>
                  <a:gd name="connsiteX621" fmla="*/ 847725 w 2138362"/>
                  <a:gd name="connsiteY621" fmla="*/ 660400 h 1110643"/>
                  <a:gd name="connsiteX622" fmla="*/ 835025 w 2138362"/>
                  <a:gd name="connsiteY622" fmla="*/ 657225 h 1110643"/>
                  <a:gd name="connsiteX623" fmla="*/ 809625 w 2138362"/>
                  <a:gd name="connsiteY623" fmla="*/ 652462 h 1110643"/>
                  <a:gd name="connsiteX624" fmla="*/ 795337 w 2138362"/>
                  <a:gd name="connsiteY624" fmla="*/ 647700 h 1110643"/>
                  <a:gd name="connsiteX625" fmla="*/ 785812 w 2138362"/>
                  <a:gd name="connsiteY625" fmla="*/ 641350 h 1110643"/>
                  <a:gd name="connsiteX626" fmla="*/ 774700 w 2138362"/>
                  <a:gd name="connsiteY626" fmla="*/ 633412 h 1110643"/>
                  <a:gd name="connsiteX627" fmla="*/ 769937 w 2138362"/>
                  <a:gd name="connsiteY627" fmla="*/ 631825 h 1110643"/>
                  <a:gd name="connsiteX628" fmla="*/ 763587 w 2138362"/>
                  <a:gd name="connsiteY628" fmla="*/ 627062 h 1110643"/>
                  <a:gd name="connsiteX629" fmla="*/ 758825 w 2138362"/>
                  <a:gd name="connsiteY629" fmla="*/ 622300 h 1110643"/>
                  <a:gd name="connsiteX630" fmla="*/ 754062 w 2138362"/>
                  <a:gd name="connsiteY630" fmla="*/ 620712 h 1110643"/>
                  <a:gd name="connsiteX631" fmla="*/ 747712 w 2138362"/>
                  <a:gd name="connsiteY631" fmla="*/ 617537 h 1110643"/>
                  <a:gd name="connsiteX632" fmla="*/ 742950 w 2138362"/>
                  <a:gd name="connsiteY632" fmla="*/ 612775 h 1110643"/>
                  <a:gd name="connsiteX633" fmla="*/ 735012 w 2138362"/>
                  <a:gd name="connsiteY633" fmla="*/ 608012 h 1110643"/>
                  <a:gd name="connsiteX634" fmla="*/ 730250 w 2138362"/>
                  <a:gd name="connsiteY634" fmla="*/ 603250 h 1110643"/>
                  <a:gd name="connsiteX635" fmla="*/ 725487 w 2138362"/>
                  <a:gd name="connsiteY635" fmla="*/ 600075 h 1110643"/>
                  <a:gd name="connsiteX636" fmla="*/ 719137 w 2138362"/>
                  <a:gd name="connsiteY636" fmla="*/ 595312 h 1110643"/>
                  <a:gd name="connsiteX637" fmla="*/ 714375 w 2138362"/>
                  <a:gd name="connsiteY637" fmla="*/ 592137 h 1110643"/>
                  <a:gd name="connsiteX638" fmla="*/ 703262 w 2138362"/>
                  <a:gd name="connsiteY638" fmla="*/ 581025 h 1110643"/>
                  <a:gd name="connsiteX639" fmla="*/ 698500 w 2138362"/>
                  <a:gd name="connsiteY639" fmla="*/ 576262 h 1110643"/>
                  <a:gd name="connsiteX640" fmla="*/ 692150 w 2138362"/>
                  <a:gd name="connsiteY640" fmla="*/ 573087 h 1110643"/>
                  <a:gd name="connsiteX641" fmla="*/ 681037 w 2138362"/>
                  <a:gd name="connsiteY641" fmla="*/ 565150 h 1110643"/>
                  <a:gd name="connsiteX642" fmla="*/ 676275 w 2138362"/>
                  <a:gd name="connsiteY642" fmla="*/ 560387 h 1110643"/>
                  <a:gd name="connsiteX643" fmla="*/ 665162 w 2138362"/>
                  <a:gd name="connsiteY643" fmla="*/ 554037 h 1110643"/>
                  <a:gd name="connsiteX644" fmla="*/ 660400 w 2138362"/>
                  <a:gd name="connsiteY644" fmla="*/ 552450 h 1110643"/>
                  <a:gd name="connsiteX645" fmla="*/ 655637 w 2138362"/>
                  <a:gd name="connsiteY645" fmla="*/ 549275 h 1110643"/>
                  <a:gd name="connsiteX646" fmla="*/ 631825 w 2138362"/>
                  <a:gd name="connsiteY646" fmla="*/ 542925 h 1110643"/>
                  <a:gd name="connsiteX647" fmla="*/ 609600 w 2138362"/>
                  <a:gd name="connsiteY647" fmla="*/ 547687 h 1110643"/>
                  <a:gd name="connsiteX648" fmla="*/ 595312 w 2138362"/>
                  <a:gd name="connsiteY648" fmla="*/ 550862 h 1110643"/>
                  <a:gd name="connsiteX649" fmla="*/ 555625 w 2138362"/>
                  <a:gd name="connsiteY649" fmla="*/ 557212 h 1110643"/>
                  <a:gd name="connsiteX650" fmla="*/ 544512 w 2138362"/>
                  <a:gd name="connsiteY650" fmla="*/ 560387 h 1110643"/>
                  <a:gd name="connsiteX651" fmla="*/ 539750 w 2138362"/>
                  <a:gd name="connsiteY651" fmla="*/ 561975 h 1110643"/>
                  <a:gd name="connsiteX652" fmla="*/ 534987 w 2138362"/>
                  <a:gd name="connsiteY652" fmla="*/ 565150 h 1110643"/>
                  <a:gd name="connsiteX653" fmla="*/ 525462 w 2138362"/>
                  <a:gd name="connsiteY653" fmla="*/ 566737 h 1110643"/>
                  <a:gd name="connsiteX654" fmla="*/ 482600 w 2138362"/>
                  <a:gd name="connsiteY654" fmla="*/ 563562 h 1110643"/>
                  <a:gd name="connsiteX655" fmla="*/ 460375 w 2138362"/>
                  <a:gd name="connsiteY655" fmla="*/ 558800 h 1110643"/>
                  <a:gd name="connsiteX656" fmla="*/ 450850 w 2138362"/>
                  <a:gd name="connsiteY656" fmla="*/ 565150 h 1110643"/>
                  <a:gd name="connsiteX657" fmla="*/ 447675 w 2138362"/>
                  <a:gd name="connsiteY657" fmla="*/ 569912 h 1110643"/>
                  <a:gd name="connsiteX658" fmla="*/ 436562 w 2138362"/>
                  <a:gd name="connsiteY658" fmla="*/ 577850 h 1110643"/>
                  <a:gd name="connsiteX659" fmla="*/ 430212 w 2138362"/>
                  <a:gd name="connsiteY659" fmla="*/ 582612 h 1110643"/>
                  <a:gd name="connsiteX660" fmla="*/ 419100 w 2138362"/>
                  <a:gd name="connsiteY660" fmla="*/ 592137 h 1110643"/>
                  <a:gd name="connsiteX661" fmla="*/ 414337 w 2138362"/>
                  <a:gd name="connsiteY661" fmla="*/ 596900 h 1110643"/>
                  <a:gd name="connsiteX662" fmla="*/ 400050 w 2138362"/>
                  <a:gd name="connsiteY662" fmla="*/ 601662 h 1110643"/>
                  <a:gd name="connsiteX663" fmla="*/ 395287 w 2138362"/>
                  <a:gd name="connsiteY663" fmla="*/ 604837 h 1110643"/>
                  <a:gd name="connsiteX664" fmla="*/ 387350 w 2138362"/>
                  <a:gd name="connsiteY664" fmla="*/ 614362 h 1110643"/>
                  <a:gd name="connsiteX665" fmla="*/ 384175 w 2138362"/>
                  <a:gd name="connsiteY665" fmla="*/ 620712 h 1110643"/>
                  <a:gd name="connsiteX666" fmla="*/ 385762 w 2138362"/>
                  <a:gd name="connsiteY666" fmla="*/ 636587 h 1110643"/>
                  <a:gd name="connsiteX667" fmla="*/ 388937 w 2138362"/>
                  <a:gd name="connsiteY667" fmla="*/ 641350 h 1110643"/>
                  <a:gd name="connsiteX668" fmla="*/ 385762 w 2138362"/>
                  <a:gd name="connsiteY668" fmla="*/ 657225 h 1110643"/>
                  <a:gd name="connsiteX669" fmla="*/ 381000 w 2138362"/>
                  <a:gd name="connsiteY669" fmla="*/ 668337 h 1110643"/>
                  <a:gd name="connsiteX670" fmla="*/ 339725 w 2138362"/>
                  <a:gd name="connsiteY670" fmla="*/ 669925 h 1110643"/>
                  <a:gd name="connsiteX671" fmla="*/ 325437 w 2138362"/>
                  <a:gd name="connsiteY671" fmla="*/ 677862 h 1110643"/>
                  <a:gd name="connsiteX672" fmla="*/ 320675 w 2138362"/>
                  <a:gd name="connsiteY672" fmla="*/ 682625 h 1110643"/>
                  <a:gd name="connsiteX673" fmla="*/ 315912 w 2138362"/>
                  <a:gd name="connsiteY673" fmla="*/ 684212 h 1110643"/>
                  <a:gd name="connsiteX674" fmla="*/ 309562 w 2138362"/>
                  <a:gd name="connsiteY674" fmla="*/ 688975 h 1110643"/>
                  <a:gd name="connsiteX675" fmla="*/ 307975 w 2138362"/>
                  <a:gd name="connsiteY675" fmla="*/ 693737 h 1110643"/>
                  <a:gd name="connsiteX676" fmla="*/ 298450 w 2138362"/>
                  <a:gd name="connsiteY676" fmla="*/ 700087 h 1110643"/>
                  <a:gd name="connsiteX677" fmla="*/ 293687 w 2138362"/>
                  <a:gd name="connsiteY677" fmla="*/ 703262 h 1110643"/>
                  <a:gd name="connsiteX678" fmla="*/ 284162 w 2138362"/>
                  <a:gd name="connsiteY678" fmla="*/ 708025 h 1110643"/>
                  <a:gd name="connsiteX679" fmla="*/ 274637 w 2138362"/>
                  <a:gd name="connsiteY679" fmla="*/ 714375 h 1110643"/>
                  <a:gd name="connsiteX680" fmla="*/ 263525 w 2138362"/>
                  <a:gd name="connsiteY680" fmla="*/ 720725 h 1110643"/>
                  <a:gd name="connsiteX681" fmla="*/ 258762 w 2138362"/>
                  <a:gd name="connsiteY681" fmla="*/ 723900 h 1110643"/>
                  <a:gd name="connsiteX682" fmla="*/ 241300 w 2138362"/>
                  <a:gd name="connsiteY682" fmla="*/ 727075 h 1110643"/>
                  <a:gd name="connsiteX683" fmla="*/ 227012 w 2138362"/>
                  <a:gd name="connsiteY683" fmla="*/ 731837 h 1110643"/>
                  <a:gd name="connsiteX684" fmla="*/ 217487 w 2138362"/>
                  <a:gd name="connsiteY684" fmla="*/ 735012 h 1110643"/>
                  <a:gd name="connsiteX685" fmla="*/ 207962 w 2138362"/>
                  <a:gd name="connsiteY685" fmla="*/ 736600 h 1110643"/>
                  <a:gd name="connsiteX686" fmla="*/ 196850 w 2138362"/>
                  <a:gd name="connsiteY686" fmla="*/ 741362 h 1110643"/>
                  <a:gd name="connsiteX687" fmla="*/ 188912 w 2138362"/>
                  <a:gd name="connsiteY687" fmla="*/ 744537 h 1110643"/>
                  <a:gd name="connsiteX688" fmla="*/ 182562 w 2138362"/>
                  <a:gd name="connsiteY688" fmla="*/ 746125 h 1110643"/>
                  <a:gd name="connsiteX689" fmla="*/ 177800 w 2138362"/>
                  <a:gd name="connsiteY689" fmla="*/ 749300 h 1110643"/>
                  <a:gd name="connsiteX690" fmla="*/ 173037 w 2138362"/>
                  <a:gd name="connsiteY690" fmla="*/ 750887 h 1110643"/>
                  <a:gd name="connsiteX691" fmla="*/ 166687 w 2138362"/>
                  <a:gd name="connsiteY691" fmla="*/ 755650 h 1110643"/>
                  <a:gd name="connsiteX692" fmla="*/ 155575 w 2138362"/>
                  <a:gd name="connsiteY692" fmla="*/ 757237 h 1110643"/>
                  <a:gd name="connsiteX693" fmla="*/ 134937 w 2138362"/>
                  <a:gd name="connsiteY693" fmla="*/ 763587 h 1110643"/>
                  <a:gd name="connsiteX694" fmla="*/ 104775 w 2138362"/>
                  <a:gd name="connsiteY694" fmla="*/ 765175 h 1110643"/>
                  <a:gd name="connsiteX695" fmla="*/ 88900 w 2138362"/>
                  <a:gd name="connsiteY695" fmla="*/ 766762 h 1110643"/>
                  <a:gd name="connsiteX696" fmla="*/ 73025 w 2138362"/>
                  <a:gd name="connsiteY696" fmla="*/ 771525 h 1110643"/>
                  <a:gd name="connsiteX697" fmla="*/ 68262 w 2138362"/>
                  <a:gd name="connsiteY697" fmla="*/ 774700 h 1110643"/>
                  <a:gd name="connsiteX698" fmla="*/ 53975 w 2138362"/>
                  <a:gd name="connsiteY698" fmla="*/ 779462 h 1110643"/>
                  <a:gd name="connsiteX699" fmla="*/ 42862 w 2138362"/>
                  <a:gd name="connsiteY699" fmla="*/ 781050 h 1110643"/>
                  <a:gd name="connsiteX700" fmla="*/ 34925 w 2138362"/>
                  <a:gd name="connsiteY700" fmla="*/ 782637 h 1110643"/>
                  <a:gd name="connsiteX701" fmla="*/ 12700 w 2138362"/>
                  <a:gd name="connsiteY701" fmla="*/ 785812 h 1110643"/>
                  <a:gd name="connsiteX702" fmla="*/ 9525 w 2138362"/>
                  <a:gd name="connsiteY70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7620 w 2138362"/>
                  <a:gd name="connsiteY553" fmla="*/ 905192 h 1110643"/>
                  <a:gd name="connsiteX554" fmla="*/ 1258887 w 2138362"/>
                  <a:gd name="connsiteY554" fmla="*/ 882650 h 1110643"/>
                  <a:gd name="connsiteX555" fmla="*/ 1248092 w 2138362"/>
                  <a:gd name="connsiteY555" fmla="*/ 885825 h 1110643"/>
                  <a:gd name="connsiteX556" fmla="*/ 1233805 w 2138362"/>
                  <a:gd name="connsiteY556" fmla="*/ 877569 h 1110643"/>
                  <a:gd name="connsiteX557" fmla="*/ 1224914 w 2138362"/>
                  <a:gd name="connsiteY557" fmla="*/ 881381 h 1110643"/>
                  <a:gd name="connsiteX558" fmla="*/ 1222375 w 2138362"/>
                  <a:gd name="connsiteY558" fmla="*/ 872489 h 1110643"/>
                  <a:gd name="connsiteX559" fmla="*/ 1207135 w 2138362"/>
                  <a:gd name="connsiteY559" fmla="*/ 852487 h 1110643"/>
                  <a:gd name="connsiteX560" fmla="*/ 1198562 w 2138362"/>
                  <a:gd name="connsiteY560" fmla="*/ 842962 h 1110643"/>
                  <a:gd name="connsiteX561" fmla="*/ 1187450 w 2138362"/>
                  <a:gd name="connsiteY561" fmla="*/ 835025 h 1110643"/>
                  <a:gd name="connsiteX562" fmla="*/ 1171575 w 2138362"/>
                  <a:gd name="connsiteY562" fmla="*/ 825500 h 1110643"/>
                  <a:gd name="connsiteX563" fmla="*/ 1157287 w 2138362"/>
                  <a:gd name="connsiteY563" fmla="*/ 817562 h 1110643"/>
                  <a:gd name="connsiteX564" fmla="*/ 1146175 w 2138362"/>
                  <a:gd name="connsiteY564" fmla="*/ 809625 h 1110643"/>
                  <a:gd name="connsiteX565" fmla="*/ 1141412 w 2138362"/>
                  <a:gd name="connsiteY565" fmla="*/ 804862 h 1110643"/>
                  <a:gd name="connsiteX566" fmla="*/ 1135062 w 2138362"/>
                  <a:gd name="connsiteY566" fmla="*/ 801687 h 1110643"/>
                  <a:gd name="connsiteX567" fmla="*/ 1125537 w 2138362"/>
                  <a:gd name="connsiteY567" fmla="*/ 795337 h 1110643"/>
                  <a:gd name="connsiteX568" fmla="*/ 1123950 w 2138362"/>
                  <a:gd name="connsiteY568" fmla="*/ 790575 h 1110643"/>
                  <a:gd name="connsiteX569" fmla="*/ 1128712 w 2138362"/>
                  <a:gd name="connsiteY569" fmla="*/ 788987 h 1110643"/>
                  <a:gd name="connsiteX570" fmla="*/ 1144587 w 2138362"/>
                  <a:gd name="connsiteY570" fmla="*/ 785812 h 1110643"/>
                  <a:gd name="connsiteX571" fmla="*/ 1144587 w 2138362"/>
                  <a:gd name="connsiteY571" fmla="*/ 768350 h 1110643"/>
                  <a:gd name="connsiteX572" fmla="*/ 1139825 w 2138362"/>
                  <a:gd name="connsiteY572" fmla="*/ 754062 h 1110643"/>
                  <a:gd name="connsiteX573" fmla="*/ 1135062 w 2138362"/>
                  <a:gd name="connsiteY573" fmla="*/ 749300 h 1110643"/>
                  <a:gd name="connsiteX574" fmla="*/ 1133475 w 2138362"/>
                  <a:gd name="connsiteY574" fmla="*/ 744537 h 1110643"/>
                  <a:gd name="connsiteX575" fmla="*/ 1128712 w 2138362"/>
                  <a:gd name="connsiteY575" fmla="*/ 741362 h 1110643"/>
                  <a:gd name="connsiteX576" fmla="*/ 1119187 w 2138362"/>
                  <a:gd name="connsiteY576" fmla="*/ 735012 h 1110643"/>
                  <a:gd name="connsiteX577" fmla="*/ 1104900 w 2138362"/>
                  <a:gd name="connsiteY577" fmla="*/ 723900 h 1110643"/>
                  <a:gd name="connsiteX578" fmla="*/ 1100137 w 2138362"/>
                  <a:gd name="connsiteY578" fmla="*/ 720725 h 1110643"/>
                  <a:gd name="connsiteX579" fmla="*/ 1095375 w 2138362"/>
                  <a:gd name="connsiteY579" fmla="*/ 719137 h 1110643"/>
                  <a:gd name="connsiteX580" fmla="*/ 1077912 w 2138362"/>
                  <a:gd name="connsiteY580" fmla="*/ 714375 h 1110643"/>
                  <a:gd name="connsiteX581" fmla="*/ 1069975 w 2138362"/>
                  <a:gd name="connsiteY581" fmla="*/ 704850 h 1110643"/>
                  <a:gd name="connsiteX582" fmla="*/ 1062037 w 2138362"/>
                  <a:gd name="connsiteY582" fmla="*/ 695325 h 1110643"/>
                  <a:gd name="connsiteX583" fmla="*/ 1060450 w 2138362"/>
                  <a:gd name="connsiteY583" fmla="*/ 688975 h 1110643"/>
                  <a:gd name="connsiteX584" fmla="*/ 1057275 w 2138362"/>
                  <a:gd name="connsiteY584" fmla="*/ 679450 h 1110643"/>
                  <a:gd name="connsiteX585" fmla="*/ 1052512 w 2138362"/>
                  <a:gd name="connsiteY585" fmla="*/ 660400 h 1110643"/>
                  <a:gd name="connsiteX586" fmla="*/ 1054100 w 2138362"/>
                  <a:gd name="connsiteY586" fmla="*/ 627062 h 1110643"/>
                  <a:gd name="connsiteX587" fmla="*/ 1055687 w 2138362"/>
                  <a:gd name="connsiteY587" fmla="*/ 622300 h 1110643"/>
                  <a:gd name="connsiteX588" fmla="*/ 1060450 w 2138362"/>
                  <a:gd name="connsiteY588" fmla="*/ 620712 h 1110643"/>
                  <a:gd name="connsiteX589" fmla="*/ 1062037 w 2138362"/>
                  <a:gd name="connsiteY589" fmla="*/ 615950 h 1110643"/>
                  <a:gd name="connsiteX590" fmla="*/ 1050925 w 2138362"/>
                  <a:gd name="connsiteY590" fmla="*/ 615950 h 1110643"/>
                  <a:gd name="connsiteX591" fmla="*/ 1044575 w 2138362"/>
                  <a:gd name="connsiteY591" fmla="*/ 619125 h 1110643"/>
                  <a:gd name="connsiteX592" fmla="*/ 1039812 w 2138362"/>
                  <a:gd name="connsiteY592" fmla="*/ 620712 h 1110643"/>
                  <a:gd name="connsiteX593" fmla="*/ 1027112 w 2138362"/>
                  <a:gd name="connsiteY593" fmla="*/ 625475 h 1110643"/>
                  <a:gd name="connsiteX594" fmla="*/ 1023937 w 2138362"/>
                  <a:gd name="connsiteY594" fmla="*/ 630237 h 1110643"/>
                  <a:gd name="connsiteX595" fmla="*/ 1019175 w 2138362"/>
                  <a:gd name="connsiteY595" fmla="*/ 631825 h 1110643"/>
                  <a:gd name="connsiteX596" fmla="*/ 1008062 w 2138362"/>
                  <a:gd name="connsiteY596" fmla="*/ 636587 h 1110643"/>
                  <a:gd name="connsiteX597" fmla="*/ 1000125 w 2138362"/>
                  <a:gd name="connsiteY597" fmla="*/ 646112 h 1110643"/>
                  <a:gd name="connsiteX598" fmla="*/ 1011237 w 2138362"/>
                  <a:gd name="connsiteY598" fmla="*/ 660400 h 1110643"/>
                  <a:gd name="connsiteX599" fmla="*/ 1012825 w 2138362"/>
                  <a:gd name="connsiteY599" fmla="*/ 677862 h 1110643"/>
                  <a:gd name="connsiteX600" fmla="*/ 1014412 w 2138362"/>
                  <a:gd name="connsiteY600" fmla="*/ 690562 h 1110643"/>
                  <a:gd name="connsiteX601" fmla="*/ 1012825 w 2138362"/>
                  <a:gd name="connsiteY601" fmla="*/ 703262 h 1110643"/>
                  <a:gd name="connsiteX602" fmla="*/ 998537 w 2138362"/>
                  <a:gd name="connsiteY602" fmla="*/ 701675 h 1110643"/>
                  <a:gd name="connsiteX603" fmla="*/ 984250 w 2138362"/>
                  <a:gd name="connsiteY603" fmla="*/ 696912 h 1110643"/>
                  <a:gd name="connsiteX604" fmla="*/ 977900 w 2138362"/>
                  <a:gd name="connsiteY604" fmla="*/ 695325 h 1110643"/>
                  <a:gd name="connsiteX605" fmla="*/ 973137 w 2138362"/>
                  <a:gd name="connsiteY605" fmla="*/ 692150 h 1110643"/>
                  <a:gd name="connsiteX606" fmla="*/ 968375 w 2138362"/>
                  <a:gd name="connsiteY606" fmla="*/ 690562 h 1110643"/>
                  <a:gd name="connsiteX607" fmla="*/ 957262 w 2138362"/>
                  <a:gd name="connsiteY607" fmla="*/ 681037 h 1110643"/>
                  <a:gd name="connsiteX608" fmla="*/ 958850 w 2138362"/>
                  <a:gd name="connsiteY608" fmla="*/ 665162 h 1110643"/>
                  <a:gd name="connsiteX609" fmla="*/ 960437 w 2138362"/>
                  <a:gd name="connsiteY609" fmla="*/ 658812 h 1110643"/>
                  <a:gd name="connsiteX610" fmla="*/ 971550 w 2138362"/>
                  <a:gd name="connsiteY610" fmla="*/ 642937 h 1110643"/>
                  <a:gd name="connsiteX611" fmla="*/ 966787 w 2138362"/>
                  <a:gd name="connsiteY611" fmla="*/ 641350 h 1110643"/>
                  <a:gd name="connsiteX612" fmla="*/ 957262 w 2138362"/>
                  <a:gd name="connsiteY612" fmla="*/ 633412 h 1110643"/>
                  <a:gd name="connsiteX613" fmla="*/ 936625 w 2138362"/>
                  <a:gd name="connsiteY613" fmla="*/ 625475 h 1110643"/>
                  <a:gd name="connsiteX614" fmla="*/ 862012 w 2138362"/>
                  <a:gd name="connsiteY614" fmla="*/ 628650 h 1110643"/>
                  <a:gd name="connsiteX615" fmla="*/ 852487 w 2138362"/>
                  <a:gd name="connsiteY615" fmla="*/ 635000 h 1110643"/>
                  <a:gd name="connsiteX616" fmla="*/ 854075 w 2138362"/>
                  <a:gd name="connsiteY616" fmla="*/ 649287 h 1110643"/>
                  <a:gd name="connsiteX617" fmla="*/ 860425 w 2138362"/>
                  <a:gd name="connsiteY617" fmla="*/ 644525 h 1110643"/>
                  <a:gd name="connsiteX618" fmla="*/ 865187 w 2138362"/>
                  <a:gd name="connsiteY618" fmla="*/ 646112 h 1110643"/>
                  <a:gd name="connsiteX619" fmla="*/ 860425 w 2138362"/>
                  <a:gd name="connsiteY619" fmla="*/ 658812 h 1110643"/>
                  <a:gd name="connsiteX620" fmla="*/ 855662 w 2138362"/>
                  <a:gd name="connsiteY620" fmla="*/ 661987 h 1110643"/>
                  <a:gd name="connsiteX621" fmla="*/ 847725 w 2138362"/>
                  <a:gd name="connsiteY621" fmla="*/ 660400 h 1110643"/>
                  <a:gd name="connsiteX622" fmla="*/ 835025 w 2138362"/>
                  <a:gd name="connsiteY622" fmla="*/ 657225 h 1110643"/>
                  <a:gd name="connsiteX623" fmla="*/ 809625 w 2138362"/>
                  <a:gd name="connsiteY623" fmla="*/ 652462 h 1110643"/>
                  <a:gd name="connsiteX624" fmla="*/ 795337 w 2138362"/>
                  <a:gd name="connsiteY624" fmla="*/ 647700 h 1110643"/>
                  <a:gd name="connsiteX625" fmla="*/ 785812 w 2138362"/>
                  <a:gd name="connsiteY625" fmla="*/ 641350 h 1110643"/>
                  <a:gd name="connsiteX626" fmla="*/ 774700 w 2138362"/>
                  <a:gd name="connsiteY626" fmla="*/ 633412 h 1110643"/>
                  <a:gd name="connsiteX627" fmla="*/ 769937 w 2138362"/>
                  <a:gd name="connsiteY627" fmla="*/ 631825 h 1110643"/>
                  <a:gd name="connsiteX628" fmla="*/ 763587 w 2138362"/>
                  <a:gd name="connsiteY628" fmla="*/ 627062 h 1110643"/>
                  <a:gd name="connsiteX629" fmla="*/ 758825 w 2138362"/>
                  <a:gd name="connsiteY629" fmla="*/ 622300 h 1110643"/>
                  <a:gd name="connsiteX630" fmla="*/ 754062 w 2138362"/>
                  <a:gd name="connsiteY630" fmla="*/ 620712 h 1110643"/>
                  <a:gd name="connsiteX631" fmla="*/ 747712 w 2138362"/>
                  <a:gd name="connsiteY631" fmla="*/ 617537 h 1110643"/>
                  <a:gd name="connsiteX632" fmla="*/ 742950 w 2138362"/>
                  <a:gd name="connsiteY632" fmla="*/ 612775 h 1110643"/>
                  <a:gd name="connsiteX633" fmla="*/ 735012 w 2138362"/>
                  <a:gd name="connsiteY633" fmla="*/ 608012 h 1110643"/>
                  <a:gd name="connsiteX634" fmla="*/ 730250 w 2138362"/>
                  <a:gd name="connsiteY634" fmla="*/ 603250 h 1110643"/>
                  <a:gd name="connsiteX635" fmla="*/ 725487 w 2138362"/>
                  <a:gd name="connsiteY635" fmla="*/ 600075 h 1110643"/>
                  <a:gd name="connsiteX636" fmla="*/ 719137 w 2138362"/>
                  <a:gd name="connsiteY636" fmla="*/ 595312 h 1110643"/>
                  <a:gd name="connsiteX637" fmla="*/ 714375 w 2138362"/>
                  <a:gd name="connsiteY637" fmla="*/ 592137 h 1110643"/>
                  <a:gd name="connsiteX638" fmla="*/ 703262 w 2138362"/>
                  <a:gd name="connsiteY638" fmla="*/ 581025 h 1110643"/>
                  <a:gd name="connsiteX639" fmla="*/ 698500 w 2138362"/>
                  <a:gd name="connsiteY639" fmla="*/ 576262 h 1110643"/>
                  <a:gd name="connsiteX640" fmla="*/ 692150 w 2138362"/>
                  <a:gd name="connsiteY640" fmla="*/ 573087 h 1110643"/>
                  <a:gd name="connsiteX641" fmla="*/ 681037 w 2138362"/>
                  <a:gd name="connsiteY641" fmla="*/ 565150 h 1110643"/>
                  <a:gd name="connsiteX642" fmla="*/ 676275 w 2138362"/>
                  <a:gd name="connsiteY642" fmla="*/ 560387 h 1110643"/>
                  <a:gd name="connsiteX643" fmla="*/ 665162 w 2138362"/>
                  <a:gd name="connsiteY643" fmla="*/ 554037 h 1110643"/>
                  <a:gd name="connsiteX644" fmla="*/ 660400 w 2138362"/>
                  <a:gd name="connsiteY644" fmla="*/ 552450 h 1110643"/>
                  <a:gd name="connsiteX645" fmla="*/ 655637 w 2138362"/>
                  <a:gd name="connsiteY645" fmla="*/ 549275 h 1110643"/>
                  <a:gd name="connsiteX646" fmla="*/ 631825 w 2138362"/>
                  <a:gd name="connsiteY646" fmla="*/ 542925 h 1110643"/>
                  <a:gd name="connsiteX647" fmla="*/ 609600 w 2138362"/>
                  <a:gd name="connsiteY647" fmla="*/ 547687 h 1110643"/>
                  <a:gd name="connsiteX648" fmla="*/ 595312 w 2138362"/>
                  <a:gd name="connsiteY648" fmla="*/ 550862 h 1110643"/>
                  <a:gd name="connsiteX649" fmla="*/ 555625 w 2138362"/>
                  <a:gd name="connsiteY649" fmla="*/ 557212 h 1110643"/>
                  <a:gd name="connsiteX650" fmla="*/ 544512 w 2138362"/>
                  <a:gd name="connsiteY650" fmla="*/ 560387 h 1110643"/>
                  <a:gd name="connsiteX651" fmla="*/ 539750 w 2138362"/>
                  <a:gd name="connsiteY651" fmla="*/ 561975 h 1110643"/>
                  <a:gd name="connsiteX652" fmla="*/ 534987 w 2138362"/>
                  <a:gd name="connsiteY652" fmla="*/ 565150 h 1110643"/>
                  <a:gd name="connsiteX653" fmla="*/ 525462 w 2138362"/>
                  <a:gd name="connsiteY653" fmla="*/ 566737 h 1110643"/>
                  <a:gd name="connsiteX654" fmla="*/ 482600 w 2138362"/>
                  <a:gd name="connsiteY654" fmla="*/ 563562 h 1110643"/>
                  <a:gd name="connsiteX655" fmla="*/ 460375 w 2138362"/>
                  <a:gd name="connsiteY655" fmla="*/ 558800 h 1110643"/>
                  <a:gd name="connsiteX656" fmla="*/ 450850 w 2138362"/>
                  <a:gd name="connsiteY656" fmla="*/ 565150 h 1110643"/>
                  <a:gd name="connsiteX657" fmla="*/ 447675 w 2138362"/>
                  <a:gd name="connsiteY657" fmla="*/ 569912 h 1110643"/>
                  <a:gd name="connsiteX658" fmla="*/ 436562 w 2138362"/>
                  <a:gd name="connsiteY658" fmla="*/ 577850 h 1110643"/>
                  <a:gd name="connsiteX659" fmla="*/ 430212 w 2138362"/>
                  <a:gd name="connsiteY659" fmla="*/ 582612 h 1110643"/>
                  <a:gd name="connsiteX660" fmla="*/ 419100 w 2138362"/>
                  <a:gd name="connsiteY660" fmla="*/ 592137 h 1110643"/>
                  <a:gd name="connsiteX661" fmla="*/ 414337 w 2138362"/>
                  <a:gd name="connsiteY661" fmla="*/ 596900 h 1110643"/>
                  <a:gd name="connsiteX662" fmla="*/ 400050 w 2138362"/>
                  <a:gd name="connsiteY662" fmla="*/ 601662 h 1110643"/>
                  <a:gd name="connsiteX663" fmla="*/ 395287 w 2138362"/>
                  <a:gd name="connsiteY663" fmla="*/ 604837 h 1110643"/>
                  <a:gd name="connsiteX664" fmla="*/ 387350 w 2138362"/>
                  <a:gd name="connsiteY664" fmla="*/ 614362 h 1110643"/>
                  <a:gd name="connsiteX665" fmla="*/ 384175 w 2138362"/>
                  <a:gd name="connsiteY665" fmla="*/ 620712 h 1110643"/>
                  <a:gd name="connsiteX666" fmla="*/ 385762 w 2138362"/>
                  <a:gd name="connsiteY666" fmla="*/ 636587 h 1110643"/>
                  <a:gd name="connsiteX667" fmla="*/ 388937 w 2138362"/>
                  <a:gd name="connsiteY667" fmla="*/ 641350 h 1110643"/>
                  <a:gd name="connsiteX668" fmla="*/ 385762 w 2138362"/>
                  <a:gd name="connsiteY668" fmla="*/ 657225 h 1110643"/>
                  <a:gd name="connsiteX669" fmla="*/ 381000 w 2138362"/>
                  <a:gd name="connsiteY669" fmla="*/ 668337 h 1110643"/>
                  <a:gd name="connsiteX670" fmla="*/ 339725 w 2138362"/>
                  <a:gd name="connsiteY670" fmla="*/ 669925 h 1110643"/>
                  <a:gd name="connsiteX671" fmla="*/ 325437 w 2138362"/>
                  <a:gd name="connsiteY671" fmla="*/ 677862 h 1110643"/>
                  <a:gd name="connsiteX672" fmla="*/ 320675 w 2138362"/>
                  <a:gd name="connsiteY672" fmla="*/ 682625 h 1110643"/>
                  <a:gd name="connsiteX673" fmla="*/ 315912 w 2138362"/>
                  <a:gd name="connsiteY673" fmla="*/ 684212 h 1110643"/>
                  <a:gd name="connsiteX674" fmla="*/ 309562 w 2138362"/>
                  <a:gd name="connsiteY674" fmla="*/ 688975 h 1110643"/>
                  <a:gd name="connsiteX675" fmla="*/ 307975 w 2138362"/>
                  <a:gd name="connsiteY675" fmla="*/ 693737 h 1110643"/>
                  <a:gd name="connsiteX676" fmla="*/ 298450 w 2138362"/>
                  <a:gd name="connsiteY676" fmla="*/ 700087 h 1110643"/>
                  <a:gd name="connsiteX677" fmla="*/ 293687 w 2138362"/>
                  <a:gd name="connsiteY677" fmla="*/ 703262 h 1110643"/>
                  <a:gd name="connsiteX678" fmla="*/ 284162 w 2138362"/>
                  <a:gd name="connsiteY678" fmla="*/ 708025 h 1110643"/>
                  <a:gd name="connsiteX679" fmla="*/ 274637 w 2138362"/>
                  <a:gd name="connsiteY679" fmla="*/ 714375 h 1110643"/>
                  <a:gd name="connsiteX680" fmla="*/ 263525 w 2138362"/>
                  <a:gd name="connsiteY680" fmla="*/ 720725 h 1110643"/>
                  <a:gd name="connsiteX681" fmla="*/ 258762 w 2138362"/>
                  <a:gd name="connsiteY681" fmla="*/ 723900 h 1110643"/>
                  <a:gd name="connsiteX682" fmla="*/ 241300 w 2138362"/>
                  <a:gd name="connsiteY682" fmla="*/ 727075 h 1110643"/>
                  <a:gd name="connsiteX683" fmla="*/ 227012 w 2138362"/>
                  <a:gd name="connsiteY683" fmla="*/ 731837 h 1110643"/>
                  <a:gd name="connsiteX684" fmla="*/ 217487 w 2138362"/>
                  <a:gd name="connsiteY684" fmla="*/ 735012 h 1110643"/>
                  <a:gd name="connsiteX685" fmla="*/ 207962 w 2138362"/>
                  <a:gd name="connsiteY685" fmla="*/ 736600 h 1110643"/>
                  <a:gd name="connsiteX686" fmla="*/ 196850 w 2138362"/>
                  <a:gd name="connsiteY686" fmla="*/ 741362 h 1110643"/>
                  <a:gd name="connsiteX687" fmla="*/ 188912 w 2138362"/>
                  <a:gd name="connsiteY687" fmla="*/ 744537 h 1110643"/>
                  <a:gd name="connsiteX688" fmla="*/ 182562 w 2138362"/>
                  <a:gd name="connsiteY688" fmla="*/ 746125 h 1110643"/>
                  <a:gd name="connsiteX689" fmla="*/ 177800 w 2138362"/>
                  <a:gd name="connsiteY689" fmla="*/ 749300 h 1110643"/>
                  <a:gd name="connsiteX690" fmla="*/ 173037 w 2138362"/>
                  <a:gd name="connsiteY690" fmla="*/ 750887 h 1110643"/>
                  <a:gd name="connsiteX691" fmla="*/ 166687 w 2138362"/>
                  <a:gd name="connsiteY691" fmla="*/ 755650 h 1110643"/>
                  <a:gd name="connsiteX692" fmla="*/ 155575 w 2138362"/>
                  <a:gd name="connsiteY692" fmla="*/ 757237 h 1110643"/>
                  <a:gd name="connsiteX693" fmla="*/ 134937 w 2138362"/>
                  <a:gd name="connsiteY693" fmla="*/ 763587 h 1110643"/>
                  <a:gd name="connsiteX694" fmla="*/ 104775 w 2138362"/>
                  <a:gd name="connsiteY694" fmla="*/ 765175 h 1110643"/>
                  <a:gd name="connsiteX695" fmla="*/ 88900 w 2138362"/>
                  <a:gd name="connsiteY695" fmla="*/ 766762 h 1110643"/>
                  <a:gd name="connsiteX696" fmla="*/ 73025 w 2138362"/>
                  <a:gd name="connsiteY696" fmla="*/ 771525 h 1110643"/>
                  <a:gd name="connsiteX697" fmla="*/ 68262 w 2138362"/>
                  <a:gd name="connsiteY697" fmla="*/ 774700 h 1110643"/>
                  <a:gd name="connsiteX698" fmla="*/ 53975 w 2138362"/>
                  <a:gd name="connsiteY698" fmla="*/ 779462 h 1110643"/>
                  <a:gd name="connsiteX699" fmla="*/ 42862 w 2138362"/>
                  <a:gd name="connsiteY699" fmla="*/ 781050 h 1110643"/>
                  <a:gd name="connsiteX700" fmla="*/ 34925 w 2138362"/>
                  <a:gd name="connsiteY700" fmla="*/ 782637 h 1110643"/>
                  <a:gd name="connsiteX701" fmla="*/ 12700 w 2138362"/>
                  <a:gd name="connsiteY701" fmla="*/ 785812 h 1110643"/>
                  <a:gd name="connsiteX702" fmla="*/ 9525 w 2138362"/>
                  <a:gd name="connsiteY70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7620 w 2138362"/>
                  <a:gd name="connsiteY553" fmla="*/ 910907 h 1110643"/>
                  <a:gd name="connsiteX554" fmla="*/ 1258887 w 2138362"/>
                  <a:gd name="connsiteY554" fmla="*/ 882650 h 1110643"/>
                  <a:gd name="connsiteX555" fmla="*/ 1248092 w 2138362"/>
                  <a:gd name="connsiteY555" fmla="*/ 885825 h 1110643"/>
                  <a:gd name="connsiteX556" fmla="*/ 1233805 w 2138362"/>
                  <a:gd name="connsiteY556" fmla="*/ 877569 h 1110643"/>
                  <a:gd name="connsiteX557" fmla="*/ 1224914 w 2138362"/>
                  <a:gd name="connsiteY557" fmla="*/ 881381 h 1110643"/>
                  <a:gd name="connsiteX558" fmla="*/ 1222375 w 2138362"/>
                  <a:gd name="connsiteY558" fmla="*/ 872489 h 1110643"/>
                  <a:gd name="connsiteX559" fmla="*/ 1207135 w 2138362"/>
                  <a:gd name="connsiteY559" fmla="*/ 852487 h 1110643"/>
                  <a:gd name="connsiteX560" fmla="*/ 1198562 w 2138362"/>
                  <a:gd name="connsiteY560" fmla="*/ 842962 h 1110643"/>
                  <a:gd name="connsiteX561" fmla="*/ 1187450 w 2138362"/>
                  <a:gd name="connsiteY561" fmla="*/ 835025 h 1110643"/>
                  <a:gd name="connsiteX562" fmla="*/ 1171575 w 2138362"/>
                  <a:gd name="connsiteY562" fmla="*/ 825500 h 1110643"/>
                  <a:gd name="connsiteX563" fmla="*/ 1157287 w 2138362"/>
                  <a:gd name="connsiteY563" fmla="*/ 817562 h 1110643"/>
                  <a:gd name="connsiteX564" fmla="*/ 1146175 w 2138362"/>
                  <a:gd name="connsiteY564" fmla="*/ 809625 h 1110643"/>
                  <a:gd name="connsiteX565" fmla="*/ 1141412 w 2138362"/>
                  <a:gd name="connsiteY565" fmla="*/ 804862 h 1110643"/>
                  <a:gd name="connsiteX566" fmla="*/ 1135062 w 2138362"/>
                  <a:gd name="connsiteY566" fmla="*/ 801687 h 1110643"/>
                  <a:gd name="connsiteX567" fmla="*/ 1125537 w 2138362"/>
                  <a:gd name="connsiteY567" fmla="*/ 795337 h 1110643"/>
                  <a:gd name="connsiteX568" fmla="*/ 1123950 w 2138362"/>
                  <a:gd name="connsiteY568" fmla="*/ 790575 h 1110643"/>
                  <a:gd name="connsiteX569" fmla="*/ 1128712 w 2138362"/>
                  <a:gd name="connsiteY569" fmla="*/ 788987 h 1110643"/>
                  <a:gd name="connsiteX570" fmla="*/ 1144587 w 2138362"/>
                  <a:gd name="connsiteY570" fmla="*/ 785812 h 1110643"/>
                  <a:gd name="connsiteX571" fmla="*/ 1144587 w 2138362"/>
                  <a:gd name="connsiteY571" fmla="*/ 768350 h 1110643"/>
                  <a:gd name="connsiteX572" fmla="*/ 1139825 w 2138362"/>
                  <a:gd name="connsiteY572" fmla="*/ 754062 h 1110643"/>
                  <a:gd name="connsiteX573" fmla="*/ 1135062 w 2138362"/>
                  <a:gd name="connsiteY573" fmla="*/ 749300 h 1110643"/>
                  <a:gd name="connsiteX574" fmla="*/ 1133475 w 2138362"/>
                  <a:gd name="connsiteY574" fmla="*/ 744537 h 1110643"/>
                  <a:gd name="connsiteX575" fmla="*/ 1128712 w 2138362"/>
                  <a:gd name="connsiteY575" fmla="*/ 741362 h 1110643"/>
                  <a:gd name="connsiteX576" fmla="*/ 1119187 w 2138362"/>
                  <a:gd name="connsiteY576" fmla="*/ 735012 h 1110643"/>
                  <a:gd name="connsiteX577" fmla="*/ 1104900 w 2138362"/>
                  <a:gd name="connsiteY577" fmla="*/ 723900 h 1110643"/>
                  <a:gd name="connsiteX578" fmla="*/ 1100137 w 2138362"/>
                  <a:gd name="connsiteY578" fmla="*/ 720725 h 1110643"/>
                  <a:gd name="connsiteX579" fmla="*/ 1095375 w 2138362"/>
                  <a:gd name="connsiteY579" fmla="*/ 719137 h 1110643"/>
                  <a:gd name="connsiteX580" fmla="*/ 1077912 w 2138362"/>
                  <a:gd name="connsiteY580" fmla="*/ 714375 h 1110643"/>
                  <a:gd name="connsiteX581" fmla="*/ 1069975 w 2138362"/>
                  <a:gd name="connsiteY581" fmla="*/ 704850 h 1110643"/>
                  <a:gd name="connsiteX582" fmla="*/ 1062037 w 2138362"/>
                  <a:gd name="connsiteY582" fmla="*/ 695325 h 1110643"/>
                  <a:gd name="connsiteX583" fmla="*/ 1060450 w 2138362"/>
                  <a:gd name="connsiteY583" fmla="*/ 688975 h 1110643"/>
                  <a:gd name="connsiteX584" fmla="*/ 1057275 w 2138362"/>
                  <a:gd name="connsiteY584" fmla="*/ 679450 h 1110643"/>
                  <a:gd name="connsiteX585" fmla="*/ 1052512 w 2138362"/>
                  <a:gd name="connsiteY585" fmla="*/ 660400 h 1110643"/>
                  <a:gd name="connsiteX586" fmla="*/ 1054100 w 2138362"/>
                  <a:gd name="connsiteY586" fmla="*/ 627062 h 1110643"/>
                  <a:gd name="connsiteX587" fmla="*/ 1055687 w 2138362"/>
                  <a:gd name="connsiteY587" fmla="*/ 622300 h 1110643"/>
                  <a:gd name="connsiteX588" fmla="*/ 1060450 w 2138362"/>
                  <a:gd name="connsiteY588" fmla="*/ 620712 h 1110643"/>
                  <a:gd name="connsiteX589" fmla="*/ 1062037 w 2138362"/>
                  <a:gd name="connsiteY589" fmla="*/ 615950 h 1110643"/>
                  <a:gd name="connsiteX590" fmla="*/ 1050925 w 2138362"/>
                  <a:gd name="connsiteY590" fmla="*/ 615950 h 1110643"/>
                  <a:gd name="connsiteX591" fmla="*/ 1044575 w 2138362"/>
                  <a:gd name="connsiteY591" fmla="*/ 619125 h 1110643"/>
                  <a:gd name="connsiteX592" fmla="*/ 1039812 w 2138362"/>
                  <a:gd name="connsiteY592" fmla="*/ 620712 h 1110643"/>
                  <a:gd name="connsiteX593" fmla="*/ 1027112 w 2138362"/>
                  <a:gd name="connsiteY593" fmla="*/ 625475 h 1110643"/>
                  <a:gd name="connsiteX594" fmla="*/ 1023937 w 2138362"/>
                  <a:gd name="connsiteY594" fmla="*/ 630237 h 1110643"/>
                  <a:gd name="connsiteX595" fmla="*/ 1019175 w 2138362"/>
                  <a:gd name="connsiteY595" fmla="*/ 631825 h 1110643"/>
                  <a:gd name="connsiteX596" fmla="*/ 1008062 w 2138362"/>
                  <a:gd name="connsiteY596" fmla="*/ 636587 h 1110643"/>
                  <a:gd name="connsiteX597" fmla="*/ 1000125 w 2138362"/>
                  <a:gd name="connsiteY597" fmla="*/ 646112 h 1110643"/>
                  <a:gd name="connsiteX598" fmla="*/ 1011237 w 2138362"/>
                  <a:gd name="connsiteY598" fmla="*/ 660400 h 1110643"/>
                  <a:gd name="connsiteX599" fmla="*/ 1012825 w 2138362"/>
                  <a:gd name="connsiteY599" fmla="*/ 677862 h 1110643"/>
                  <a:gd name="connsiteX600" fmla="*/ 1014412 w 2138362"/>
                  <a:gd name="connsiteY600" fmla="*/ 690562 h 1110643"/>
                  <a:gd name="connsiteX601" fmla="*/ 1012825 w 2138362"/>
                  <a:gd name="connsiteY601" fmla="*/ 703262 h 1110643"/>
                  <a:gd name="connsiteX602" fmla="*/ 998537 w 2138362"/>
                  <a:gd name="connsiteY602" fmla="*/ 701675 h 1110643"/>
                  <a:gd name="connsiteX603" fmla="*/ 984250 w 2138362"/>
                  <a:gd name="connsiteY603" fmla="*/ 696912 h 1110643"/>
                  <a:gd name="connsiteX604" fmla="*/ 977900 w 2138362"/>
                  <a:gd name="connsiteY604" fmla="*/ 695325 h 1110643"/>
                  <a:gd name="connsiteX605" fmla="*/ 973137 w 2138362"/>
                  <a:gd name="connsiteY605" fmla="*/ 692150 h 1110643"/>
                  <a:gd name="connsiteX606" fmla="*/ 968375 w 2138362"/>
                  <a:gd name="connsiteY606" fmla="*/ 690562 h 1110643"/>
                  <a:gd name="connsiteX607" fmla="*/ 957262 w 2138362"/>
                  <a:gd name="connsiteY607" fmla="*/ 681037 h 1110643"/>
                  <a:gd name="connsiteX608" fmla="*/ 958850 w 2138362"/>
                  <a:gd name="connsiteY608" fmla="*/ 665162 h 1110643"/>
                  <a:gd name="connsiteX609" fmla="*/ 960437 w 2138362"/>
                  <a:gd name="connsiteY609" fmla="*/ 658812 h 1110643"/>
                  <a:gd name="connsiteX610" fmla="*/ 971550 w 2138362"/>
                  <a:gd name="connsiteY610" fmla="*/ 642937 h 1110643"/>
                  <a:gd name="connsiteX611" fmla="*/ 966787 w 2138362"/>
                  <a:gd name="connsiteY611" fmla="*/ 641350 h 1110643"/>
                  <a:gd name="connsiteX612" fmla="*/ 957262 w 2138362"/>
                  <a:gd name="connsiteY612" fmla="*/ 633412 h 1110643"/>
                  <a:gd name="connsiteX613" fmla="*/ 936625 w 2138362"/>
                  <a:gd name="connsiteY613" fmla="*/ 625475 h 1110643"/>
                  <a:gd name="connsiteX614" fmla="*/ 862012 w 2138362"/>
                  <a:gd name="connsiteY614" fmla="*/ 628650 h 1110643"/>
                  <a:gd name="connsiteX615" fmla="*/ 852487 w 2138362"/>
                  <a:gd name="connsiteY615" fmla="*/ 635000 h 1110643"/>
                  <a:gd name="connsiteX616" fmla="*/ 854075 w 2138362"/>
                  <a:gd name="connsiteY616" fmla="*/ 649287 h 1110643"/>
                  <a:gd name="connsiteX617" fmla="*/ 860425 w 2138362"/>
                  <a:gd name="connsiteY617" fmla="*/ 644525 h 1110643"/>
                  <a:gd name="connsiteX618" fmla="*/ 865187 w 2138362"/>
                  <a:gd name="connsiteY618" fmla="*/ 646112 h 1110643"/>
                  <a:gd name="connsiteX619" fmla="*/ 860425 w 2138362"/>
                  <a:gd name="connsiteY619" fmla="*/ 658812 h 1110643"/>
                  <a:gd name="connsiteX620" fmla="*/ 855662 w 2138362"/>
                  <a:gd name="connsiteY620" fmla="*/ 661987 h 1110643"/>
                  <a:gd name="connsiteX621" fmla="*/ 847725 w 2138362"/>
                  <a:gd name="connsiteY621" fmla="*/ 660400 h 1110643"/>
                  <a:gd name="connsiteX622" fmla="*/ 835025 w 2138362"/>
                  <a:gd name="connsiteY622" fmla="*/ 657225 h 1110643"/>
                  <a:gd name="connsiteX623" fmla="*/ 809625 w 2138362"/>
                  <a:gd name="connsiteY623" fmla="*/ 652462 h 1110643"/>
                  <a:gd name="connsiteX624" fmla="*/ 795337 w 2138362"/>
                  <a:gd name="connsiteY624" fmla="*/ 647700 h 1110643"/>
                  <a:gd name="connsiteX625" fmla="*/ 785812 w 2138362"/>
                  <a:gd name="connsiteY625" fmla="*/ 641350 h 1110643"/>
                  <a:gd name="connsiteX626" fmla="*/ 774700 w 2138362"/>
                  <a:gd name="connsiteY626" fmla="*/ 633412 h 1110643"/>
                  <a:gd name="connsiteX627" fmla="*/ 769937 w 2138362"/>
                  <a:gd name="connsiteY627" fmla="*/ 631825 h 1110643"/>
                  <a:gd name="connsiteX628" fmla="*/ 763587 w 2138362"/>
                  <a:gd name="connsiteY628" fmla="*/ 627062 h 1110643"/>
                  <a:gd name="connsiteX629" fmla="*/ 758825 w 2138362"/>
                  <a:gd name="connsiteY629" fmla="*/ 622300 h 1110643"/>
                  <a:gd name="connsiteX630" fmla="*/ 754062 w 2138362"/>
                  <a:gd name="connsiteY630" fmla="*/ 620712 h 1110643"/>
                  <a:gd name="connsiteX631" fmla="*/ 747712 w 2138362"/>
                  <a:gd name="connsiteY631" fmla="*/ 617537 h 1110643"/>
                  <a:gd name="connsiteX632" fmla="*/ 742950 w 2138362"/>
                  <a:gd name="connsiteY632" fmla="*/ 612775 h 1110643"/>
                  <a:gd name="connsiteX633" fmla="*/ 735012 w 2138362"/>
                  <a:gd name="connsiteY633" fmla="*/ 608012 h 1110643"/>
                  <a:gd name="connsiteX634" fmla="*/ 730250 w 2138362"/>
                  <a:gd name="connsiteY634" fmla="*/ 603250 h 1110643"/>
                  <a:gd name="connsiteX635" fmla="*/ 725487 w 2138362"/>
                  <a:gd name="connsiteY635" fmla="*/ 600075 h 1110643"/>
                  <a:gd name="connsiteX636" fmla="*/ 719137 w 2138362"/>
                  <a:gd name="connsiteY636" fmla="*/ 595312 h 1110643"/>
                  <a:gd name="connsiteX637" fmla="*/ 714375 w 2138362"/>
                  <a:gd name="connsiteY637" fmla="*/ 592137 h 1110643"/>
                  <a:gd name="connsiteX638" fmla="*/ 703262 w 2138362"/>
                  <a:gd name="connsiteY638" fmla="*/ 581025 h 1110643"/>
                  <a:gd name="connsiteX639" fmla="*/ 698500 w 2138362"/>
                  <a:gd name="connsiteY639" fmla="*/ 576262 h 1110643"/>
                  <a:gd name="connsiteX640" fmla="*/ 692150 w 2138362"/>
                  <a:gd name="connsiteY640" fmla="*/ 573087 h 1110643"/>
                  <a:gd name="connsiteX641" fmla="*/ 681037 w 2138362"/>
                  <a:gd name="connsiteY641" fmla="*/ 565150 h 1110643"/>
                  <a:gd name="connsiteX642" fmla="*/ 676275 w 2138362"/>
                  <a:gd name="connsiteY642" fmla="*/ 560387 h 1110643"/>
                  <a:gd name="connsiteX643" fmla="*/ 665162 w 2138362"/>
                  <a:gd name="connsiteY643" fmla="*/ 554037 h 1110643"/>
                  <a:gd name="connsiteX644" fmla="*/ 660400 w 2138362"/>
                  <a:gd name="connsiteY644" fmla="*/ 552450 h 1110643"/>
                  <a:gd name="connsiteX645" fmla="*/ 655637 w 2138362"/>
                  <a:gd name="connsiteY645" fmla="*/ 549275 h 1110643"/>
                  <a:gd name="connsiteX646" fmla="*/ 631825 w 2138362"/>
                  <a:gd name="connsiteY646" fmla="*/ 542925 h 1110643"/>
                  <a:gd name="connsiteX647" fmla="*/ 609600 w 2138362"/>
                  <a:gd name="connsiteY647" fmla="*/ 547687 h 1110643"/>
                  <a:gd name="connsiteX648" fmla="*/ 595312 w 2138362"/>
                  <a:gd name="connsiteY648" fmla="*/ 550862 h 1110643"/>
                  <a:gd name="connsiteX649" fmla="*/ 555625 w 2138362"/>
                  <a:gd name="connsiteY649" fmla="*/ 557212 h 1110643"/>
                  <a:gd name="connsiteX650" fmla="*/ 544512 w 2138362"/>
                  <a:gd name="connsiteY650" fmla="*/ 560387 h 1110643"/>
                  <a:gd name="connsiteX651" fmla="*/ 539750 w 2138362"/>
                  <a:gd name="connsiteY651" fmla="*/ 561975 h 1110643"/>
                  <a:gd name="connsiteX652" fmla="*/ 534987 w 2138362"/>
                  <a:gd name="connsiteY652" fmla="*/ 565150 h 1110643"/>
                  <a:gd name="connsiteX653" fmla="*/ 525462 w 2138362"/>
                  <a:gd name="connsiteY653" fmla="*/ 566737 h 1110643"/>
                  <a:gd name="connsiteX654" fmla="*/ 482600 w 2138362"/>
                  <a:gd name="connsiteY654" fmla="*/ 563562 h 1110643"/>
                  <a:gd name="connsiteX655" fmla="*/ 460375 w 2138362"/>
                  <a:gd name="connsiteY655" fmla="*/ 558800 h 1110643"/>
                  <a:gd name="connsiteX656" fmla="*/ 450850 w 2138362"/>
                  <a:gd name="connsiteY656" fmla="*/ 565150 h 1110643"/>
                  <a:gd name="connsiteX657" fmla="*/ 447675 w 2138362"/>
                  <a:gd name="connsiteY657" fmla="*/ 569912 h 1110643"/>
                  <a:gd name="connsiteX658" fmla="*/ 436562 w 2138362"/>
                  <a:gd name="connsiteY658" fmla="*/ 577850 h 1110643"/>
                  <a:gd name="connsiteX659" fmla="*/ 430212 w 2138362"/>
                  <a:gd name="connsiteY659" fmla="*/ 582612 h 1110643"/>
                  <a:gd name="connsiteX660" fmla="*/ 419100 w 2138362"/>
                  <a:gd name="connsiteY660" fmla="*/ 592137 h 1110643"/>
                  <a:gd name="connsiteX661" fmla="*/ 414337 w 2138362"/>
                  <a:gd name="connsiteY661" fmla="*/ 596900 h 1110643"/>
                  <a:gd name="connsiteX662" fmla="*/ 400050 w 2138362"/>
                  <a:gd name="connsiteY662" fmla="*/ 601662 h 1110643"/>
                  <a:gd name="connsiteX663" fmla="*/ 395287 w 2138362"/>
                  <a:gd name="connsiteY663" fmla="*/ 604837 h 1110643"/>
                  <a:gd name="connsiteX664" fmla="*/ 387350 w 2138362"/>
                  <a:gd name="connsiteY664" fmla="*/ 614362 h 1110643"/>
                  <a:gd name="connsiteX665" fmla="*/ 384175 w 2138362"/>
                  <a:gd name="connsiteY665" fmla="*/ 620712 h 1110643"/>
                  <a:gd name="connsiteX666" fmla="*/ 385762 w 2138362"/>
                  <a:gd name="connsiteY666" fmla="*/ 636587 h 1110643"/>
                  <a:gd name="connsiteX667" fmla="*/ 388937 w 2138362"/>
                  <a:gd name="connsiteY667" fmla="*/ 641350 h 1110643"/>
                  <a:gd name="connsiteX668" fmla="*/ 385762 w 2138362"/>
                  <a:gd name="connsiteY668" fmla="*/ 657225 h 1110643"/>
                  <a:gd name="connsiteX669" fmla="*/ 381000 w 2138362"/>
                  <a:gd name="connsiteY669" fmla="*/ 668337 h 1110643"/>
                  <a:gd name="connsiteX670" fmla="*/ 339725 w 2138362"/>
                  <a:gd name="connsiteY670" fmla="*/ 669925 h 1110643"/>
                  <a:gd name="connsiteX671" fmla="*/ 325437 w 2138362"/>
                  <a:gd name="connsiteY671" fmla="*/ 677862 h 1110643"/>
                  <a:gd name="connsiteX672" fmla="*/ 320675 w 2138362"/>
                  <a:gd name="connsiteY672" fmla="*/ 682625 h 1110643"/>
                  <a:gd name="connsiteX673" fmla="*/ 315912 w 2138362"/>
                  <a:gd name="connsiteY673" fmla="*/ 684212 h 1110643"/>
                  <a:gd name="connsiteX674" fmla="*/ 309562 w 2138362"/>
                  <a:gd name="connsiteY674" fmla="*/ 688975 h 1110643"/>
                  <a:gd name="connsiteX675" fmla="*/ 307975 w 2138362"/>
                  <a:gd name="connsiteY675" fmla="*/ 693737 h 1110643"/>
                  <a:gd name="connsiteX676" fmla="*/ 298450 w 2138362"/>
                  <a:gd name="connsiteY676" fmla="*/ 700087 h 1110643"/>
                  <a:gd name="connsiteX677" fmla="*/ 293687 w 2138362"/>
                  <a:gd name="connsiteY677" fmla="*/ 703262 h 1110643"/>
                  <a:gd name="connsiteX678" fmla="*/ 284162 w 2138362"/>
                  <a:gd name="connsiteY678" fmla="*/ 708025 h 1110643"/>
                  <a:gd name="connsiteX679" fmla="*/ 274637 w 2138362"/>
                  <a:gd name="connsiteY679" fmla="*/ 714375 h 1110643"/>
                  <a:gd name="connsiteX680" fmla="*/ 263525 w 2138362"/>
                  <a:gd name="connsiteY680" fmla="*/ 720725 h 1110643"/>
                  <a:gd name="connsiteX681" fmla="*/ 258762 w 2138362"/>
                  <a:gd name="connsiteY681" fmla="*/ 723900 h 1110643"/>
                  <a:gd name="connsiteX682" fmla="*/ 241300 w 2138362"/>
                  <a:gd name="connsiteY682" fmla="*/ 727075 h 1110643"/>
                  <a:gd name="connsiteX683" fmla="*/ 227012 w 2138362"/>
                  <a:gd name="connsiteY683" fmla="*/ 731837 h 1110643"/>
                  <a:gd name="connsiteX684" fmla="*/ 217487 w 2138362"/>
                  <a:gd name="connsiteY684" fmla="*/ 735012 h 1110643"/>
                  <a:gd name="connsiteX685" fmla="*/ 207962 w 2138362"/>
                  <a:gd name="connsiteY685" fmla="*/ 736600 h 1110643"/>
                  <a:gd name="connsiteX686" fmla="*/ 196850 w 2138362"/>
                  <a:gd name="connsiteY686" fmla="*/ 741362 h 1110643"/>
                  <a:gd name="connsiteX687" fmla="*/ 188912 w 2138362"/>
                  <a:gd name="connsiteY687" fmla="*/ 744537 h 1110643"/>
                  <a:gd name="connsiteX688" fmla="*/ 182562 w 2138362"/>
                  <a:gd name="connsiteY688" fmla="*/ 746125 h 1110643"/>
                  <a:gd name="connsiteX689" fmla="*/ 177800 w 2138362"/>
                  <a:gd name="connsiteY689" fmla="*/ 749300 h 1110643"/>
                  <a:gd name="connsiteX690" fmla="*/ 173037 w 2138362"/>
                  <a:gd name="connsiteY690" fmla="*/ 750887 h 1110643"/>
                  <a:gd name="connsiteX691" fmla="*/ 166687 w 2138362"/>
                  <a:gd name="connsiteY691" fmla="*/ 755650 h 1110643"/>
                  <a:gd name="connsiteX692" fmla="*/ 155575 w 2138362"/>
                  <a:gd name="connsiteY692" fmla="*/ 757237 h 1110643"/>
                  <a:gd name="connsiteX693" fmla="*/ 134937 w 2138362"/>
                  <a:gd name="connsiteY693" fmla="*/ 763587 h 1110643"/>
                  <a:gd name="connsiteX694" fmla="*/ 104775 w 2138362"/>
                  <a:gd name="connsiteY694" fmla="*/ 765175 h 1110643"/>
                  <a:gd name="connsiteX695" fmla="*/ 88900 w 2138362"/>
                  <a:gd name="connsiteY695" fmla="*/ 766762 h 1110643"/>
                  <a:gd name="connsiteX696" fmla="*/ 73025 w 2138362"/>
                  <a:gd name="connsiteY696" fmla="*/ 771525 h 1110643"/>
                  <a:gd name="connsiteX697" fmla="*/ 68262 w 2138362"/>
                  <a:gd name="connsiteY697" fmla="*/ 774700 h 1110643"/>
                  <a:gd name="connsiteX698" fmla="*/ 53975 w 2138362"/>
                  <a:gd name="connsiteY698" fmla="*/ 779462 h 1110643"/>
                  <a:gd name="connsiteX699" fmla="*/ 42862 w 2138362"/>
                  <a:gd name="connsiteY699" fmla="*/ 781050 h 1110643"/>
                  <a:gd name="connsiteX700" fmla="*/ 34925 w 2138362"/>
                  <a:gd name="connsiteY700" fmla="*/ 782637 h 1110643"/>
                  <a:gd name="connsiteX701" fmla="*/ 12700 w 2138362"/>
                  <a:gd name="connsiteY701" fmla="*/ 785812 h 1110643"/>
                  <a:gd name="connsiteX702" fmla="*/ 9525 w 2138362"/>
                  <a:gd name="connsiteY70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7620 w 2138362"/>
                  <a:gd name="connsiteY553" fmla="*/ 910907 h 1110643"/>
                  <a:gd name="connsiteX554" fmla="*/ 1258887 w 2138362"/>
                  <a:gd name="connsiteY554" fmla="*/ 882650 h 1110643"/>
                  <a:gd name="connsiteX555" fmla="*/ 1248092 w 2138362"/>
                  <a:gd name="connsiteY555" fmla="*/ 885825 h 1110643"/>
                  <a:gd name="connsiteX556" fmla="*/ 1233805 w 2138362"/>
                  <a:gd name="connsiteY556" fmla="*/ 877569 h 1110643"/>
                  <a:gd name="connsiteX557" fmla="*/ 1224914 w 2138362"/>
                  <a:gd name="connsiteY557" fmla="*/ 881381 h 1110643"/>
                  <a:gd name="connsiteX558" fmla="*/ 1222375 w 2138362"/>
                  <a:gd name="connsiteY558" fmla="*/ 872489 h 1110643"/>
                  <a:gd name="connsiteX559" fmla="*/ 1207135 w 2138362"/>
                  <a:gd name="connsiteY559" fmla="*/ 852487 h 1110643"/>
                  <a:gd name="connsiteX560" fmla="*/ 1193799 w 2138362"/>
                  <a:gd name="connsiteY560" fmla="*/ 848677 h 1110643"/>
                  <a:gd name="connsiteX561" fmla="*/ 1187450 w 2138362"/>
                  <a:gd name="connsiteY561" fmla="*/ 835025 h 1110643"/>
                  <a:gd name="connsiteX562" fmla="*/ 1171575 w 2138362"/>
                  <a:gd name="connsiteY562" fmla="*/ 825500 h 1110643"/>
                  <a:gd name="connsiteX563" fmla="*/ 1157287 w 2138362"/>
                  <a:gd name="connsiteY563" fmla="*/ 817562 h 1110643"/>
                  <a:gd name="connsiteX564" fmla="*/ 1146175 w 2138362"/>
                  <a:gd name="connsiteY564" fmla="*/ 809625 h 1110643"/>
                  <a:gd name="connsiteX565" fmla="*/ 1141412 w 2138362"/>
                  <a:gd name="connsiteY565" fmla="*/ 804862 h 1110643"/>
                  <a:gd name="connsiteX566" fmla="*/ 1135062 w 2138362"/>
                  <a:gd name="connsiteY566" fmla="*/ 801687 h 1110643"/>
                  <a:gd name="connsiteX567" fmla="*/ 1125537 w 2138362"/>
                  <a:gd name="connsiteY567" fmla="*/ 795337 h 1110643"/>
                  <a:gd name="connsiteX568" fmla="*/ 1123950 w 2138362"/>
                  <a:gd name="connsiteY568" fmla="*/ 790575 h 1110643"/>
                  <a:gd name="connsiteX569" fmla="*/ 1128712 w 2138362"/>
                  <a:gd name="connsiteY569" fmla="*/ 788987 h 1110643"/>
                  <a:gd name="connsiteX570" fmla="*/ 1144587 w 2138362"/>
                  <a:gd name="connsiteY570" fmla="*/ 785812 h 1110643"/>
                  <a:gd name="connsiteX571" fmla="*/ 1144587 w 2138362"/>
                  <a:gd name="connsiteY571" fmla="*/ 768350 h 1110643"/>
                  <a:gd name="connsiteX572" fmla="*/ 1139825 w 2138362"/>
                  <a:gd name="connsiteY572" fmla="*/ 754062 h 1110643"/>
                  <a:gd name="connsiteX573" fmla="*/ 1135062 w 2138362"/>
                  <a:gd name="connsiteY573" fmla="*/ 749300 h 1110643"/>
                  <a:gd name="connsiteX574" fmla="*/ 1133475 w 2138362"/>
                  <a:gd name="connsiteY574" fmla="*/ 744537 h 1110643"/>
                  <a:gd name="connsiteX575" fmla="*/ 1128712 w 2138362"/>
                  <a:gd name="connsiteY575" fmla="*/ 741362 h 1110643"/>
                  <a:gd name="connsiteX576" fmla="*/ 1119187 w 2138362"/>
                  <a:gd name="connsiteY576" fmla="*/ 735012 h 1110643"/>
                  <a:gd name="connsiteX577" fmla="*/ 1104900 w 2138362"/>
                  <a:gd name="connsiteY577" fmla="*/ 723900 h 1110643"/>
                  <a:gd name="connsiteX578" fmla="*/ 1100137 w 2138362"/>
                  <a:gd name="connsiteY578" fmla="*/ 720725 h 1110643"/>
                  <a:gd name="connsiteX579" fmla="*/ 1095375 w 2138362"/>
                  <a:gd name="connsiteY579" fmla="*/ 719137 h 1110643"/>
                  <a:gd name="connsiteX580" fmla="*/ 1077912 w 2138362"/>
                  <a:gd name="connsiteY580" fmla="*/ 714375 h 1110643"/>
                  <a:gd name="connsiteX581" fmla="*/ 1069975 w 2138362"/>
                  <a:gd name="connsiteY581" fmla="*/ 704850 h 1110643"/>
                  <a:gd name="connsiteX582" fmla="*/ 1062037 w 2138362"/>
                  <a:gd name="connsiteY582" fmla="*/ 695325 h 1110643"/>
                  <a:gd name="connsiteX583" fmla="*/ 1060450 w 2138362"/>
                  <a:gd name="connsiteY583" fmla="*/ 688975 h 1110643"/>
                  <a:gd name="connsiteX584" fmla="*/ 1057275 w 2138362"/>
                  <a:gd name="connsiteY584" fmla="*/ 679450 h 1110643"/>
                  <a:gd name="connsiteX585" fmla="*/ 1052512 w 2138362"/>
                  <a:gd name="connsiteY585" fmla="*/ 660400 h 1110643"/>
                  <a:gd name="connsiteX586" fmla="*/ 1054100 w 2138362"/>
                  <a:gd name="connsiteY586" fmla="*/ 627062 h 1110643"/>
                  <a:gd name="connsiteX587" fmla="*/ 1055687 w 2138362"/>
                  <a:gd name="connsiteY587" fmla="*/ 622300 h 1110643"/>
                  <a:gd name="connsiteX588" fmla="*/ 1060450 w 2138362"/>
                  <a:gd name="connsiteY588" fmla="*/ 620712 h 1110643"/>
                  <a:gd name="connsiteX589" fmla="*/ 1062037 w 2138362"/>
                  <a:gd name="connsiteY589" fmla="*/ 615950 h 1110643"/>
                  <a:gd name="connsiteX590" fmla="*/ 1050925 w 2138362"/>
                  <a:gd name="connsiteY590" fmla="*/ 615950 h 1110643"/>
                  <a:gd name="connsiteX591" fmla="*/ 1044575 w 2138362"/>
                  <a:gd name="connsiteY591" fmla="*/ 619125 h 1110643"/>
                  <a:gd name="connsiteX592" fmla="*/ 1039812 w 2138362"/>
                  <a:gd name="connsiteY592" fmla="*/ 620712 h 1110643"/>
                  <a:gd name="connsiteX593" fmla="*/ 1027112 w 2138362"/>
                  <a:gd name="connsiteY593" fmla="*/ 625475 h 1110643"/>
                  <a:gd name="connsiteX594" fmla="*/ 1023937 w 2138362"/>
                  <a:gd name="connsiteY594" fmla="*/ 630237 h 1110643"/>
                  <a:gd name="connsiteX595" fmla="*/ 1019175 w 2138362"/>
                  <a:gd name="connsiteY595" fmla="*/ 631825 h 1110643"/>
                  <a:gd name="connsiteX596" fmla="*/ 1008062 w 2138362"/>
                  <a:gd name="connsiteY596" fmla="*/ 636587 h 1110643"/>
                  <a:gd name="connsiteX597" fmla="*/ 1000125 w 2138362"/>
                  <a:gd name="connsiteY597" fmla="*/ 646112 h 1110643"/>
                  <a:gd name="connsiteX598" fmla="*/ 1011237 w 2138362"/>
                  <a:gd name="connsiteY598" fmla="*/ 660400 h 1110643"/>
                  <a:gd name="connsiteX599" fmla="*/ 1012825 w 2138362"/>
                  <a:gd name="connsiteY599" fmla="*/ 677862 h 1110643"/>
                  <a:gd name="connsiteX600" fmla="*/ 1014412 w 2138362"/>
                  <a:gd name="connsiteY600" fmla="*/ 690562 h 1110643"/>
                  <a:gd name="connsiteX601" fmla="*/ 1012825 w 2138362"/>
                  <a:gd name="connsiteY601" fmla="*/ 703262 h 1110643"/>
                  <a:gd name="connsiteX602" fmla="*/ 998537 w 2138362"/>
                  <a:gd name="connsiteY602" fmla="*/ 701675 h 1110643"/>
                  <a:gd name="connsiteX603" fmla="*/ 984250 w 2138362"/>
                  <a:gd name="connsiteY603" fmla="*/ 696912 h 1110643"/>
                  <a:gd name="connsiteX604" fmla="*/ 977900 w 2138362"/>
                  <a:gd name="connsiteY604" fmla="*/ 695325 h 1110643"/>
                  <a:gd name="connsiteX605" fmla="*/ 973137 w 2138362"/>
                  <a:gd name="connsiteY605" fmla="*/ 692150 h 1110643"/>
                  <a:gd name="connsiteX606" fmla="*/ 968375 w 2138362"/>
                  <a:gd name="connsiteY606" fmla="*/ 690562 h 1110643"/>
                  <a:gd name="connsiteX607" fmla="*/ 957262 w 2138362"/>
                  <a:gd name="connsiteY607" fmla="*/ 681037 h 1110643"/>
                  <a:gd name="connsiteX608" fmla="*/ 958850 w 2138362"/>
                  <a:gd name="connsiteY608" fmla="*/ 665162 h 1110643"/>
                  <a:gd name="connsiteX609" fmla="*/ 960437 w 2138362"/>
                  <a:gd name="connsiteY609" fmla="*/ 658812 h 1110643"/>
                  <a:gd name="connsiteX610" fmla="*/ 971550 w 2138362"/>
                  <a:gd name="connsiteY610" fmla="*/ 642937 h 1110643"/>
                  <a:gd name="connsiteX611" fmla="*/ 966787 w 2138362"/>
                  <a:gd name="connsiteY611" fmla="*/ 641350 h 1110643"/>
                  <a:gd name="connsiteX612" fmla="*/ 957262 w 2138362"/>
                  <a:gd name="connsiteY612" fmla="*/ 633412 h 1110643"/>
                  <a:gd name="connsiteX613" fmla="*/ 936625 w 2138362"/>
                  <a:gd name="connsiteY613" fmla="*/ 625475 h 1110643"/>
                  <a:gd name="connsiteX614" fmla="*/ 862012 w 2138362"/>
                  <a:gd name="connsiteY614" fmla="*/ 628650 h 1110643"/>
                  <a:gd name="connsiteX615" fmla="*/ 852487 w 2138362"/>
                  <a:gd name="connsiteY615" fmla="*/ 635000 h 1110643"/>
                  <a:gd name="connsiteX616" fmla="*/ 854075 w 2138362"/>
                  <a:gd name="connsiteY616" fmla="*/ 649287 h 1110643"/>
                  <a:gd name="connsiteX617" fmla="*/ 860425 w 2138362"/>
                  <a:gd name="connsiteY617" fmla="*/ 644525 h 1110643"/>
                  <a:gd name="connsiteX618" fmla="*/ 865187 w 2138362"/>
                  <a:gd name="connsiteY618" fmla="*/ 646112 h 1110643"/>
                  <a:gd name="connsiteX619" fmla="*/ 860425 w 2138362"/>
                  <a:gd name="connsiteY619" fmla="*/ 658812 h 1110643"/>
                  <a:gd name="connsiteX620" fmla="*/ 855662 w 2138362"/>
                  <a:gd name="connsiteY620" fmla="*/ 661987 h 1110643"/>
                  <a:gd name="connsiteX621" fmla="*/ 847725 w 2138362"/>
                  <a:gd name="connsiteY621" fmla="*/ 660400 h 1110643"/>
                  <a:gd name="connsiteX622" fmla="*/ 835025 w 2138362"/>
                  <a:gd name="connsiteY622" fmla="*/ 657225 h 1110643"/>
                  <a:gd name="connsiteX623" fmla="*/ 809625 w 2138362"/>
                  <a:gd name="connsiteY623" fmla="*/ 652462 h 1110643"/>
                  <a:gd name="connsiteX624" fmla="*/ 795337 w 2138362"/>
                  <a:gd name="connsiteY624" fmla="*/ 647700 h 1110643"/>
                  <a:gd name="connsiteX625" fmla="*/ 785812 w 2138362"/>
                  <a:gd name="connsiteY625" fmla="*/ 641350 h 1110643"/>
                  <a:gd name="connsiteX626" fmla="*/ 774700 w 2138362"/>
                  <a:gd name="connsiteY626" fmla="*/ 633412 h 1110643"/>
                  <a:gd name="connsiteX627" fmla="*/ 769937 w 2138362"/>
                  <a:gd name="connsiteY627" fmla="*/ 631825 h 1110643"/>
                  <a:gd name="connsiteX628" fmla="*/ 763587 w 2138362"/>
                  <a:gd name="connsiteY628" fmla="*/ 627062 h 1110643"/>
                  <a:gd name="connsiteX629" fmla="*/ 758825 w 2138362"/>
                  <a:gd name="connsiteY629" fmla="*/ 622300 h 1110643"/>
                  <a:gd name="connsiteX630" fmla="*/ 754062 w 2138362"/>
                  <a:gd name="connsiteY630" fmla="*/ 620712 h 1110643"/>
                  <a:gd name="connsiteX631" fmla="*/ 747712 w 2138362"/>
                  <a:gd name="connsiteY631" fmla="*/ 617537 h 1110643"/>
                  <a:gd name="connsiteX632" fmla="*/ 742950 w 2138362"/>
                  <a:gd name="connsiteY632" fmla="*/ 612775 h 1110643"/>
                  <a:gd name="connsiteX633" fmla="*/ 735012 w 2138362"/>
                  <a:gd name="connsiteY633" fmla="*/ 608012 h 1110643"/>
                  <a:gd name="connsiteX634" fmla="*/ 730250 w 2138362"/>
                  <a:gd name="connsiteY634" fmla="*/ 603250 h 1110643"/>
                  <a:gd name="connsiteX635" fmla="*/ 725487 w 2138362"/>
                  <a:gd name="connsiteY635" fmla="*/ 600075 h 1110643"/>
                  <a:gd name="connsiteX636" fmla="*/ 719137 w 2138362"/>
                  <a:gd name="connsiteY636" fmla="*/ 595312 h 1110643"/>
                  <a:gd name="connsiteX637" fmla="*/ 714375 w 2138362"/>
                  <a:gd name="connsiteY637" fmla="*/ 592137 h 1110643"/>
                  <a:gd name="connsiteX638" fmla="*/ 703262 w 2138362"/>
                  <a:gd name="connsiteY638" fmla="*/ 581025 h 1110643"/>
                  <a:gd name="connsiteX639" fmla="*/ 698500 w 2138362"/>
                  <a:gd name="connsiteY639" fmla="*/ 576262 h 1110643"/>
                  <a:gd name="connsiteX640" fmla="*/ 692150 w 2138362"/>
                  <a:gd name="connsiteY640" fmla="*/ 573087 h 1110643"/>
                  <a:gd name="connsiteX641" fmla="*/ 681037 w 2138362"/>
                  <a:gd name="connsiteY641" fmla="*/ 565150 h 1110643"/>
                  <a:gd name="connsiteX642" fmla="*/ 676275 w 2138362"/>
                  <a:gd name="connsiteY642" fmla="*/ 560387 h 1110643"/>
                  <a:gd name="connsiteX643" fmla="*/ 665162 w 2138362"/>
                  <a:gd name="connsiteY643" fmla="*/ 554037 h 1110643"/>
                  <a:gd name="connsiteX644" fmla="*/ 660400 w 2138362"/>
                  <a:gd name="connsiteY644" fmla="*/ 552450 h 1110643"/>
                  <a:gd name="connsiteX645" fmla="*/ 655637 w 2138362"/>
                  <a:gd name="connsiteY645" fmla="*/ 549275 h 1110643"/>
                  <a:gd name="connsiteX646" fmla="*/ 631825 w 2138362"/>
                  <a:gd name="connsiteY646" fmla="*/ 542925 h 1110643"/>
                  <a:gd name="connsiteX647" fmla="*/ 609600 w 2138362"/>
                  <a:gd name="connsiteY647" fmla="*/ 547687 h 1110643"/>
                  <a:gd name="connsiteX648" fmla="*/ 595312 w 2138362"/>
                  <a:gd name="connsiteY648" fmla="*/ 550862 h 1110643"/>
                  <a:gd name="connsiteX649" fmla="*/ 555625 w 2138362"/>
                  <a:gd name="connsiteY649" fmla="*/ 557212 h 1110643"/>
                  <a:gd name="connsiteX650" fmla="*/ 544512 w 2138362"/>
                  <a:gd name="connsiteY650" fmla="*/ 560387 h 1110643"/>
                  <a:gd name="connsiteX651" fmla="*/ 539750 w 2138362"/>
                  <a:gd name="connsiteY651" fmla="*/ 561975 h 1110643"/>
                  <a:gd name="connsiteX652" fmla="*/ 534987 w 2138362"/>
                  <a:gd name="connsiteY652" fmla="*/ 565150 h 1110643"/>
                  <a:gd name="connsiteX653" fmla="*/ 525462 w 2138362"/>
                  <a:gd name="connsiteY653" fmla="*/ 566737 h 1110643"/>
                  <a:gd name="connsiteX654" fmla="*/ 482600 w 2138362"/>
                  <a:gd name="connsiteY654" fmla="*/ 563562 h 1110643"/>
                  <a:gd name="connsiteX655" fmla="*/ 460375 w 2138362"/>
                  <a:gd name="connsiteY655" fmla="*/ 558800 h 1110643"/>
                  <a:gd name="connsiteX656" fmla="*/ 450850 w 2138362"/>
                  <a:gd name="connsiteY656" fmla="*/ 565150 h 1110643"/>
                  <a:gd name="connsiteX657" fmla="*/ 447675 w 2138362"/>
                  <a:gd name="connsiteY657" fmla="*/ 569912 h 1110643"/>
                  <a:gd name="connsiteX658" fmla="*/ 436562 w 2138362"/>
                  <a:gd name="connsiteY658" fmla="*/ 577850 h 1110643"/>
                  <a:gd name="connsiteX659" fmla="*/ 430212 w 2138362"/>
                  <a:gd name="connsiteY659" fmla="*/ 582612 h 1110643"/>
                  <a:gd name="connsiteX660" fmla="*/ 419100 w 2138362"/>
                  <a:gd name="connsiteY660" fmla="*/ 592137 h 1110643"/>
                  <a:gd name="connsiteX661" fmla="*/ 414337 w 2138362"/>
                  <a:gd name="connsiteY661" fmla="*/ 596900 h 1110643"/>
                  <a:gd name="connsiteX662" fmla="*/ 400050 w 2138362"/>
                  <a:gd name="connsiteY662" fmla="*/ 601662 h 1110643"/>
                  <a:gd name="connsiteX663" fmla="*/ 395287 w 2138362"/>
                  <a:gd name="connsiteY663" fmla="*/ 604837 h 1110643"/>
                  <a:gd name="connsiteX664" fmla="*/ 387350 w 2138362"/>
                  <a:gd name="connsiteY664" fmla="*/ 614362 h 1110643"/>
                  <a:gd name="connsiteX665" fmla="*/ 384175 w 2138362"/>
                  <a:gd name="connsiteY665" fmla="*/ 620712 h 1110643"/>
                  <a:gd name="connsiteX666" fmla="*/ 385762 w 2138362"/>
                  <a:gd name="connsiteY666" fmla="*/ 636587 h 1110643"/>
                  <a:gd name="connsiteX667" fmla="*/ 388937 w 2138362"/>
                  <a:gd name="connsiteY667" fmla="*/ 641350 h 1110643"/>
                  <a:gd name="connsiteX668" fmla="*/ 385762 w 2138362"/>
                  <a:gd name="connsiteY668" fmla="*/ 657225 h 1110643"/>
                  <a:gd name="connsiteX669" fmla="*/ 381000 w 2138362"/>
                  <a:gd name="connsiteY669" fmla="*/ 668337 h 1110643"/>
                  <a:gd name="connsiteX670" fmla="*/ 339725 w 2138362"/>
                  <a:gd name="connsiteY670" fmla="*/ 669925 h 1110643"/>
                  <a:gd name="connsiteX671" fmla="*/ 325437 w 2138362"/>
                  <a:gd name="connsiteY671" fmla="*/ 677862 h 1110643"/>
                  <a:gd name="connsiteX672" fmla="*/ 320675 w 2138362"/>
                  <a:gd name="connsiteY672" fmla="*/ 682625 h 1110643"/>
                  <a:gd name="connsiteX673" fmla="*/ 315912 w 2138362"/>
                  <a:gd name="connsiteY673" fmla="*/ 684212 h 1110643"/>
                  <a:gd name="connsiteX674" fmla="*/ 309562 w 2138362"/>
                  <a:gd name="connsiteY674" fmla="*/ 688975 h 1110643"/>
                  <a:gd name="connsiteX675" fmla="*/ 307975 w 2138362"/>
                  <a:gd name="connsiteY675" fmla="*/ 693737 h 1110643"/>
                  <a:gd name="connsiteX676" fmla="*/ 298450 w 2138362"/>
                  <a:gd name="connsiteY676" fmla="*/ 700087 h 1110643"/>
                  <a:gd name="connsiteX677" fmla="*/ 293687 w 2138362"/>
                  <a:gd name="connsiteY677" fmla="*/ 703262 h 1110643"/>
                  <a:gd name="connsiteX678" fmla="*/ 284162 w 2138362"/>
                  <a:gd name="connsiteY678" fmla="*/ 708025 h 1110643"/>
                  <a:gd name="connsiteX679" fmla="*/ 274637 w 2138362"/>
                  <a:gd name="connsiteY679" fmla="*/ 714375 h 1110643"/>
                  <a:gd name="connsiteX680" fmla="*/ 263525 w 2138362"/>
                  <a:gd name="connsiteY680" fmla="*/ 720725 h 1110643"/>
                  <a:gd name="connsiteX681" fmla="*/ 258762 w 2138362"/>
                  <a:gd name="connsiteY681" fmla="*/ 723900 h 1110643"/>
                  <a:gd name="connsiteX682" fmla="*/ 241300 w 2138362"/>
                  <a:gd name="connsiteY682" fmla="*/ 727075 h 1110643"/>
                  <a:gd name="connsiteX683" fmla="*/ 227012 w 2138362"/>
                  <a:gd name="connsiteY683" fmla="*/ 731837 h 1110643"/>
                  <a:gd name="connsiteX684" fmla="*/ 217487 w 2138362"/>
                  <a:gd name="connsiteY684" fmla="*/ 735012 h 1110643"/>
                  <a:gd name="connsiteX685" fmla="*/ 207962 w 2138362"/>
                  <a:gd name="connsiteY685" fmla="*/ 736600 h 1110643"/>
                  <a:gd name="connsiteX686" fmla="*/ 196850 w 2138362"/>
                  <a:gd name="connsiteY686" fmla="*/ 741362 h 1110643"/>
                  <a:gd name="connsiteX687" fmla="*/ 188912 w 2138362"/>
                  <a:gd name="connsiteY687" fmla="*/ 744537 h 1110643"/>
                  <a:gd name="connsiteX688" fmla="*/ 182562 w 2138362"/>
                  <a:gd name="connsiteY688" fmla="*/ 746125 h 1110643"/>
                  <a:gd name="connsiteX689" fmla="*/ 177800 w 2138362"/>
                  <a:gd name="connsiteY689" fmla="*/ 749300 h 1110643"/>
                  <a:gd name="connsiteX690" fmla="*/ 173037 w 2138362"/>
                  <a:gd name="connsiteY690" fmla="*/ 750887 h 1110643"/>
                  <a:gd name="connsiteX691" fmla="*/ 166687 w 2138362"/>
                  <a:gd name="connsiteY691" fmla="*/ 755650 h 1110643"/>
                  <a:gd name="connsiteX692" fmla="*/ 155575 w 2138362"/>
                  <a:gd name="connsiteY692" fmla="*/ 757237 h 1110643"/>
                  <a:gd name="connsiteX693" fmla="*/ 134937 w 2138362"/>
                  <a:gd name="connsiteY693" fmla="*/ 763587 h 1110643"/>
                  <a:gd name="connsiteX694" fmla="*/ 104775 w 2138362"/>
                  <a:gd name="connsiteY694" fmla="*/ 765175 h 1110643"/>
                  <a:gd name="connsiteX695" fmla="*/ 88900 w 2138362"/>
                  <a:gd name="connsiteY695" fmla="*/ 766762 h 1110643"/>
                  <a:gd name="connsiteX696" fmla="*/ 73025 w 2138362"/>
                  <a:gd name="connsiteY696" fmla="*/ 771525 h 1110643"/>
                  <a:gd name="connsiteX697" fmla="*/ 68262 w 2138362"/>
                  <a:gd name="connsiteY697" fmla="*/ 774700 h 1110643"/>
                  <a:gd name="connsiteX698" fmla="*/ 53975 w 2138362"/>
                  <a:gd name="connsiteY698" fmla="*/ 779462 h 1110643"/>
                  <a:gd name="connsiteX699" fmla="*/ 42862 w 2138362"/>
                  <a:gd name="connsiteY699" fmla="*/ 781050 h 1110643"/>
                  <a:gd name="connsiteX700" fmla="*/ 34925 w 2138362"/>
                  <a:gd name="connsiteY700" fmla="*/ 782637 h 1110643"/>
                  <a:gd name="connsiteX701" fmla="*/ 12700 w 2138362"/>
                  <a:gd name="connsiteY701" fmla="*/ 785812 h 1110643"/>
                  <a:gd name="connsiteX702" fmla="*/ 9525 w 2138362"/>
                  <a:gd name="connsiteY70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7620 w 2138362"/>
                  <a:gd name="connsiteY553" fmla="*/ 910907 h 1110643"/>
                  <a:gd name="connsiteX554" fmla="*/ 1258887 w 2138362"/>
                  <a:gd name="connsiteY554" fmla="*/ 882650 h 1110643"/>
                  <a:gd name="connsiteX555" fmla="*/ 1248092 w 2138362"/>
                  <a:gd name="connsiteY555" fmla="*/ 885825 h 1110643"/>
                  <a:gd name="connsiteX556" fmla="*/ 1233805 w 2138362"/>
                  <a:gd name="connsiteY556" fmla="*/ 877569 h 1110643"/>
                  <a:gd name="connsiteX557" fmla="*/ 1224914 w 2138362"/>
                  <a:gd name="connsiteY557" fmla="*/ 881381 h 1110643"/>
                  <a:gd name="connsiteX558" fmla="*/ 1222375 w 2138362"/>
                  <a:gd name="connsiteY558" fmla="*/ 872489 h 1110643"/>
                  <a:gd name="connsiteX559" fmla="*/ 1207135 w 2138362"/>
                  <a:gd name="connsiteY559" fmla="*/ 852487 h 1110643"/>
                  <a:gd name="connsiteX560" fmla="*/ 1193799 w 2138362"/>
                  <a:gd name="connsiteY560" fmla="*/ 848677 h 1110643"/>
                  <a:gd name="connsiteX561" fmla="*/ 1180783 w 2138362"/>
                  <a:gd name="connsiteY561" fmla="*/ 842645 h 1110643"/>
                  <a:gd name="connsiteX562" fmla="*/ 1171575 w 2138362"/>
                  <a:gd name="connsiteY562" fmla="*/ 825500 h 1110643"/>
                  <a:gd name="connsiteX563" fmla="*/ 1157287 w 2138362"/>
                  <a:gd name="connsiteY563" fmla="*/ 817562 h 1110643"/>
                  <a:gd name="connsiteX564" fmla="*/ 1146175 w 2138362"/>
                  <a:gd name="connsiteY564" fmla="*/ 809625 h 1110643"/>
                  <a:gd name="connsiteX565" fmla="*/ 1141412 w 2138362"/>
                  <a:gd name="connsiteY565" fmla="*/ 804862 h 1110643"/>
                  <a:gd name="connsiteX566" fmla="*/ 1135062 w 2138362"/>
                  <a:gd name="connsiteY566" fmla="*/ 801687 h 1110643"/>
                  <a:gd name="connsiteX567" fmla="*/ 1125537 w 2138362"/>
                  <a:gd name="connsiteY567" fmla="*/ 795337 h 1110643"/>
                  <a:gd name="connsiteX568" fmla="*/ 1123950 w 2138362"/>
                  <a:gd name="connsiteY568" fmla="*/ 790575 h 1110643"/>
                  <a:gd name="connsiteX569" fmla="*/ 1128712 w 2138362"/>
                  <a:gd name="connsiteY569" fmla="*/ 788987 h 1110643"/>
                  <a:gd name="connsiteX570" fmla="*/ 1144587 w 2138362"/>
                  <a:gd name="connsiteY570" fmla="*/ 785812 h 1110643"/>
                  <a:gd name="connsiteX571" fmla="*/ 1144587 w 2138362"/>
                  <a:gd name="connsiteY571" fmla="*/ 768350 h 1110643"/>
                  <a:gd name="connsiteX572" fmla="*/ 1139825 w 2138362"/>
                  <a:gd name="connsiteY572" fmla="*/ 754062 h 1110643"/>
                  <a:gd name="connsiteX573" fmla="*/ 1135062 w 2138362"/>
                  <a:gd name="connsiteY573" fmla="*/ 749300 h 1110643"/>
                  <a:gd name="connsiteX574" fmla="*/ 1133475 w 2138362"/>
                  <a:gd name="connsiteY574" fmla="*/ 744537 h 1110643"/>
                  <a:gd name="connsiteX575" fmla="*/ 1128712 w 2138362"/>
                  <a:gd name="connsiteY575" fmla="*/ 741362 h 1110643"/>
                  <a:gd name="connsiteX576" fmla="*/ 1119187 w 2138362"/>
                  <a:gd name="connsiteY576" fmla="*/ 735012 h 1110643"/>
                  <a:gd name="connsiteX577" fmla="*/ 1104900 w 2138362"/>
                  <a:gd name="connsiteY577" fmla="*/ 723900 h 1110643"/>
                  <a:gd name="connsiteX578" fmla="*/ 1100137 w 2138362"/>
                  <a:gd name="connsiteY578" fmla="*/ 720725 h 1110643"/>
                  <a:gd name="connsiteX579" fmla="*/ 1095375 w 2138362"/>
                  <a:gd name="connsiteY579" fmla="*/ 719137 h 1110643"/>
                  <a:gd name="connsiteX580" fmla="*/ 1077912 w 2138362"/>
                  <a:gd name="connsiteY580" fmla="*/ 714375 h 1110643"/>
                  <a:gd name="connsiteX581" fmla="*/ 1069975 w 2138362"/>
                  <a:gd name="connsiteY581" fmla="*/ 704850 h 1110643"/>
                  <a:gd name="connsiteX582" fmla="*/ 1062037 w 2138362"/>
                  <a:gd name="connsiteY582" fmla="*/ 695325 h 1110643"/>
                  <a:gd name="connsiteX583" fmla="*/ 1060450 w 2138362"/>
                  <a:gd name="connsiteY583" fmla="*/ 688975 h 1110643"/>
                  <a:gd name="connsiteX584" fmla="*/ 1057275 w 2138362"/>
                  <a:gd name="connsiteY584" fmla="*/ 679450 h 1110643"/>
                  <a:gd name="connsiteX585" fmla="*/ 1052512 w 2138362"/>
                  <a:gd name="connsiteY585" fmla="*/ 660400 h 1110643"/>
                  <a:gd name="connsiteX586" fmla="*/ 1054100 w 2138362"/>
                  <a:gd name="connsiteY586" fmla="*/ 627062 h 1110643"/>
                  <a:gd name="connsiteX587" fmla="*/ 1055687 w 2138362"/>
                  <a:gd name="connsiteY587" fmla="*/ 622300 h 1110643"/>
                  <a:gd name="connsiteX588" fmla="*/ 1060450 w 2138362"/>
                  <a:gd name="connsiteY588" fmla="*/ 620712 h 1110643"/>
                  <a:gd name="connsiteX589" fmla="*/ 1062037 w 2138362"/>
                  <a:gd name="connsiteY589" fmla="*/ 615950 h 1110643"/>
                  <a:gd name="connsiteX590" fmla="*/ 1050925 w 2138362"/>
                  <a:gd name="connsiteY590" fmla="*/ 615950 h 1110643"/>
                  <a:gd name="connsiteX591" fmla="*/ 1044575 w 2138362"/>
                  <a:gd name="connsiteY591" fmla="*/ 619125 h 1110643"/>
                  <a:gd name="connsiteX592" fmla="*/ 1039812 w 2138362"/>
                  <a:gd name="connsiteY592" fmla="*/ 620712 h 1110643"/>
                  <a:gd name="connsiteX593" fmla="*/ 1027112 w 2138362"/>
                  <a:gd name="connsiteY593" fmla="*/ 625475 h 1110643"/>
                  <a:gd name="connsiteX594" fmla="*/ 1023937 w 2138362"/>
                  <a:gd name="connsiteY594" fmla="*/ 630237 h 1110643"/>
                  <a:gd name="connsiteX595" fmla="*/ 1019175 w 2138362"/>
                  <a:gd name="connsiteY595" fmla="*/ 631825 h 1110643"/>
                  <a:gd name="connsiteX596" fmla="*/ 1008062 w 2138362"/>
                  <a:gd name="connsiteY596" fmla="*/ 636587 h 1110643"/>
                  <a:gd name="connsiteX597" fmla="*/ 1000125 w 2138362"/>
                  <a:gd name="connsiteY597" fmla="*/ 646112 h 1110643"/>
                  <a:gd name="connsiteX598" fmla="*/ 1011237 w 2138362"/>
                  <a:gd name="connsiteY598" fmla="*/ 660400 h 1110643"/>
                  <a:gd name="connsiteX599" fmla="*/ 1012825 w 2138362"/>
                  <a:gd name="connsiteY599" fmla="*/ 677862 h 1110643"/>
                  <a:gd name="connsiteX600" fmla="*/ 1014412 w 2138362"/>
                  <a:gd name="connsiteY600" fmla="*/ 690562 h 1110643"/>
                  <a:gd name="connsiteX601" fmla="*/ 1012825 w 2138362"/>
                  <a:gd name="connsiteY601" fmla="*/ 703262 h 1110643"/>
                  <a:gd name="connsiteX602" fmla="*/ 998537 w 2138362"/>
                  <a:gd name="connsiteY602" fmla="*/ 701675 h 1110643"/>
                  <a:gd name="connsiteX603" fmla="*/ 984250 w 2138362"/>
                  <a:gd name="connsiteY603" fmla="*/ 696912 h 1110643"/>
                  <a:gd name="connsiteX604" fmla="*/ 977900 w 2138362"/>
                  <a:gd name="connsiteY604" fmla="*/ 695325 h 1110643"/>
                  <a:gd name="connsiteX605" fmla="*/ 973137 w 2138362"/>
                  <a:gd name="connsiteY605" fmla="*/ 692150 h 1110643"/>
                  <a:gd name="connsiteX606" fmla="*/ 968375 w 2138362"/>
                  <a:gd name="connsiteY606" fmla="*/ 690562 h 1110643"/>
                  <a:gd name="connsiteX607" fmla="*/ 957262 w 2138362"/>
                  <a:gd name="connsiteY607" fmla="*/ 681037 h 1110643"/>
                  <a:gd name="connsiteX608" fmla="*/ 958850 w 2138362"/>
                  <a:gd name="connsiteY608" fmla="*/ 665162 h 1110643"/>
                  <a:gd name="connsiteX609" fmla="*/ 960437 w 2138362"/>
                  <a:gd name="connsiteY609" fmla="*/ 658812 h 1110643"/>
                  <a:gd name="connsiteX610" fmla="*/ 971550 w 2138362"/>
                  <a:gd name="connsiteY610" fmla="*/ 642937 h 1110643"/>
                  <a:gd name="connsiteX611" fmla="*/ 966787 w 2138362"/>
                  <a:gd name="connsiteY611" fmla="*/ 641350 h 1110643"/>
                  <a:gd name="connsiteX612" fmla="*/ 957262 w 2138362"/>
                  <a:gd name="connsiteY612" fmla="*/ 633412 h 1110643"/>
                  <a:gd name="connsiteX613" fmla="*/ 936625 w 2138362"/>
                  <a:gd name="connsiteY613" fmla="*/ 625475 h 1110643"/>
                  <a:gd name="connsiteX614" fmla="*/ 862012 w 2138362"/>
                  <a:gd name="connsiteY614" fmla="*/ 628650 h 1110643"/>
                  <a:gd name="connsiteX615" fmla="*/ 852487 w 2138362"/>
                  <a:gd name="connsiteY615" fmla="*/ 635000 h 1110643"/>
                  <a:gd name="connsiteX616" fmla="*/ 854075 w 2138362"/>
                  <a:gd name="connsiteY616" fmla="*/ 649287 h 1110643"/>
                  <a:gd name="connsiteX617" fmla="*/ 860425 w 2138362"/>
                  <a:gd name="connsiteY617" fmla="*/ 644525 h 1110643"/>
                  <a:gd name="connsiteX618" fmla="*/ 865187 w 2138362"/>
                  <a:gd name="connsiteY618" fmla="*/ 646112 h 1110643"/>
                  <a:gd name="connsiteX619" fmla="*/ 860425 w 2138362"/>
                  <a:gd name="connsiteY619" fmla="*/ 658812 h 1110643"/>
                  <a:gd name="connsiteX620" fmla="*/ 855662 w 2138362"/>
                  <a:gd name="connsiteY620" fmla="*/ 661987 h 1110643"/>
                  <a:gd name="connsiteX621" fmla="*/ 847725 w 2138362"/>
                  <a:gd name="connsiteY621" fmla="*/ 660400 h 1110643"/>
                  <a:gd name="connsiteX622" fmla="*/ 835025 w 2138362"/>
                  <a:gd name="connsiteY622" fmla="*/ 657225 h 1110643"/>
                  <a:gd name="connsiteX623" fmla="*/ 809625 w 2138362"/>
                  <a:gd name="connsiteY623" fmla="*/ 652462 h 1110643"/>
                  <a:gd name="connsiteX624" fmla="*/ 795337 w 2138362"/>
                  <a:gd name="connsiteY624" fmla="*/ 647700 h 1110643"/>
                  <a:gd name="connsiteX625" fmla="*/ 785812 w 2138362"/>
                  <a:gd name="connsiteY625" fmla="*/ 641350 h 1110643"/>
                  <a:gd name="connsiteX626" fmla="*/ 774700 w 2138362"/>
                  <a:gd name="connsiteY626" fmla="*/ 633412 h 1110643"/>
                  <a:gd name="connsiteX627" fmla="*/ 769937 w 2138362"/>
                  <a:gd name="connsiteY627" fmla="*/ 631825 h 1110643"/>
                  <a:gd name="connsiteX628" fmla="*/ 763587 w 2138362"/>
                  <a:gd name="connsiteY628" fmla="*/ 627062 h 1110643"/>
                  <a:gd name="connsiteX629" fmla="*/ 758825 w 2138362"/>
                  <a:gd name="connsiteY629" fmla="*/ 622300 h 1110643"/>
                  <a:gd name="connsiteX630" fmla="*/ 754062 w 2138362"/>
                  <a:gd name="connsiteY630" fmla="*/ 620712 h 1110643"/>
                  <a:gd name="connsiteX631" fmla="*/ 747712 w 2138362"/>
                  <a:gd name="connsiteY631" fmla="*/ 617537 h 1110643"/>
                  <a:gd name="connsiteX632" fmla="*/ 742950 w 2138362"/>
                  <a:gd name="connsiteY632" fmla="*/ 612775 h 1110643"/>
                  <a:gd name="connsiteX633" fmla="*/ 735012 w 2138362"/>
                  <a:gd name="connsiteY633" fmla="*/ 608012 h 1110643"/>
                  <a:gd name="connsiteX634" fmla="*/ 730250 w 2138362"/>
                  <a:gd name="connsiteY634" fmla="*/ 603250 h 1110643"/>
                  <a:gd name="connsiteX635" fmla="*/ 725487 w 2138362"/>
                  <a:gd name="connsiteY635" fmla="*/ 600075 h 1110643"/>
                  <a:gd name="connsiteX636" fmla="*/ 719137 w 2138362"/>
                  <a:gd name="connsiteY636" fmla="*/ 595312 h 1110643"/>
                  <a:gd name="connsiteX637" fmla="*/ 714375 w 2138362"/>
                  <a:gd name="connsiteY637" fmla="*/ 592137 h 1110643"/>
                  <a:gd name="connsiteX638" fmla="*/ 703262 w 2138362"/>
                  <a:gd name="connsiteY638" fmla="*/ 581025 h 1110643"/>
                  <a:gd name="connsiteX639" fmla="*/ 698500 w 2138362"/>
                  <a:gd name="connsiteY639" fmla="*/ 576262 h 1110643"/>
                  <a:gd name="connsiteX640" fmla="*/ 692150 w 2138362"/>
                  <a:gd name="connsiteY640" fmla="*/ 573087 h 1110643"/>
                  <a:gd name="connsiteX641" fmla="*/ 681037 w 2138362"/>
                  <a:gd name="connsiteY641" fmla="*/ 565150 h 1110643"/>
                  <a:gd name="connsiteX642" fmla="*/ 676275 w 2138362"/>
                  <a:gd name="connsiteY642" fmla="*/ 560387 h 1110643"/>
                  <a:gd name="connsiteX643" fmla="*/ 665162 w 2138362"/>
                  <a:gd name="connsiteY643" fmla="*/ 554037 h 1110643"/>
                  <a:gd name="connsiteX644" fmla="*/ 660400 w 2138362"/>
                  <a:gd name="connsiteY644" fmla="*/ 552450 h 1110643"/>
                  <a:gd name="connsiteX645" fmla="*/ 655637 w 2138362"/>
                  <a:gd name="connsiteY645" fmla="*/ 549275 h 1110643"/>
                  <a:gd name="connsiteX646" fmla="*/ 631825 w 2138362"/>
                  <a:gd name="connsiteY646" fmla="*/ 542925 h 1110643"/>
                  <a:gd name="connsiteX647" fmla="*/ 609600 w 2138362"/>
                  <a:gd name="connsiteY647" fmla="*/ 547687 h 1110643"/>
                  <a:gd name="connsiteX648" fmla="*/ 595312 w 2138362"/>
                  <a:gd name="connsiteY648" fmla="*/ 550862 h 1110643"/>
                  <a:gd name="connsiteX649" fmla="*/ 555625 w 2138362"/>
                  <a:gd name="connsiteY649" fmla="*/ 557212 h 1110643"/>
                  <a:gd name="connsiteX650" fmla="*/ 544512 w 2138362"/>
                  <a:gd name="connsiteY650" fmla="*/ 560387 h 1110643"/>
                  <a:gd name="connsiteX651" fmla="*/ 539750 w 2138362"/>
                  <a:gd name="connsiteY651" fmla="*/ 561975 h 1110643"/>
                  <a:gd name="connsiteX652" fmla="*/ 534987 w 2138362"/>
                  <a:gd name="connsiteY652" fmla="*/ 565150 h 1110643"/>
                  <a:gd name="connsiteX653" fmla="*/ 525462 w 2138362"/>
                  <a:gd name="connsiteY653" fmla="*/ 566737 h 1110643"/>
                  <a:gd name="connsiteX654" fmla="*/ 482600 w 2138362"/>
                  <a:gd name="connsiteY654" fmla="*/ 563562 h 1110643"/>
                  <a:gd name="connsiteX655" fmla="*/ 460375 w 2138362"/>
                  <a:gd name="connsiteY655" fmla="*/ 558800 h 1110643"/>
                  <a:gd name="connsiteX656" fmla="*/ 450850 w 2138362"/>
                  <a:gd name="connsiteY656" fmla="*/ 565150 h 1110643"/>
                  <a:gd name="connsiteX657" fmla="*/ 447675 w 2138362"/>
                  <a:gd name="connsiteY657" fmla="*/ 569912 h 1110643"/>
                  <a:gd name="connsiteX658" fmla="*/ 436562 w 2138362"/>
                  <a:gd name="connsiteY658" fmla="*/ 577850 h 1110643"/>
                  <a:gd name="connsiteX659" fmla="*/ 430212 w 2138362"/>
                  <a:gd name="connsiteY659" fmla="*/ 582612 h 1110643"/>
                  <a:gd name="connsiteX660" fmla="*/ 419100 w 2138362"/>
                  <a:gd name="connsiteY660" fmla="*/ 592137 h 1110643"/>
                  <a:gd name="connsiteX661" fmla="*/ 414337 w 2138362"/>
                  <a:gd name="connsiteY661" fmla="*/ 596900 h 1110643"/>
                  <a:gd name="connsiteX662" fmla="*/ 400050 w 2138362"/>
                  <a:gd name="connsiteY662" fmla="*/ 601662 h 1110643"/>
                  <a:gd name="connsiteX663" fmla="*/ 395287 w 2138362"/>
                  <a:gd name="connsiteY663" fmla="*/ 604837 h 1110643"/>
                  <a:gd name="connsiteX664" fmla="*/ 387350 w 2138362"/>
                  <a:gd name="connsiteY664" fmla="*/ 614362 h 1110643"/>
                  <a:gd name="connsiteX665" fmla="*/ 384175 w 2138362"/>
                  <a:gd name="connsiteY665" fmla="*/ 620712 h 1110643"/>
                  <a:gd name="connsiteX666" fmla="*/ 385762 w 2138362"/>
                  <a:gd name="connsiteY666" fmla="*/ 636587 h 1110643"/>
                  <a:gd name="connsiteX667" fmla="*/ 388937 w 2138362"/>
                  <a:gd name="connsiteY667" fmla="*/ 641350 h 1110643"/>
                  <a:gd name="connsiteX668" fmla="*/ 385762 w 2138362"/>
                  <a:gd name="connsiteY668" fmla="*/ 657225 h 1110643"/>
                  <a:gd name="connsiteX669" fmla="*/ 381000 w 2138362"/>
                  <a:gd name="connsiteY669" fmla="*/ 668337 h 1110643"/>
                  <a:gd name="connsiteX670" fmla="*/ 339725 w 2138362"/>
                  <a:gd name="connsiteY670" fmla="*/ 669925 h 1110643"/>
                  <a:gd name="connsiteX671" fmla="*/ 325437 w 2138362"/>
                  <a:gd name="connsiteY671" fmla="*/ 677862 h 1110643"/>
                  <a:gd name="connsiteX672" fmla="*/ 320675 w 2138362"/>
                  <a:gd name="connsiteY672" fmla="*/ 682625 h 1110643"/>
                  <a:gd name="connsiteX673" fmla="*/ 315912 w 2138362"/>
                  <a:gd name="connsiteY673" fmla="*/ 684212 h 1110643"/>
                  <a:gd name="connsiteX674" fmla="*/ 309562 w 2138362"/>
                  <a:gd name="connsiteY674" fmla="*/ 688975 h 1110643"/>
                  <a:gd name="connsiteX675" fmla="*/ 307975 w 2138362"/>
                  <a:gd name="connsiteY675" fmla="*/ 693737 h 1110643"/>
                  <a:gd name="connsiteX676" fmla="*/ 298450 w 2138362"/>
                  <a:gd name="connsiteY676" fmla="*/ 700087 h 1110643"/>
                  <a:gd name="connsiteX677" fmla="*/ 293687 w 2138362"/>
                  <a:gd name="connsiteY677" fmla="*/ 703262 h 1110643"/>
                  <a:gd name="connsiteX678" fmla="*/ 284162 w 2138362"/>
                  <a:gd name="connsiteY678" fmla="*/ 708025 h 1110643"/>
                  <a:gd name="connsiteX679" fmla="*/ 274637 w 2138362"/>
                  <a:gd name="connsiteY679" fmla="*/ 714375 h 1110643"/>
                  <a:gd name="connsiteX680" fmla="*/ 263525 w 2138362"/>
                  <a:gd name="connsiteY680" fmla="*/ 720725 h 1110643"/>
                  <a:gd name="connsiteX681" fmla="*/ 258762 w 2138362"/>
                  <a:gd name="connsiteY681" fmla="*/ 723900 h 1110643"/>
                  <a:gd name="connsiteX682" fmla="*/ 241300 w 2138362"/>
                  <a:gd name="connsiteY682" fmla="*/ 727075 h 1110643"/>
                  <a:gd name="connsiteX683" fmla="*/ 227012 w 2138362"/>
                  <a:gd name="connsiteY683" fmla="*/ 731837 h 1110643"/>
                  <a:gd name="connsiteX684" fmla="*/ 217487 w 2138362"/>
                  <a:gd name="connsiteY684" fmla="*/ 735012 h 1110643"/>
                  <a:gd name="connsiteX685" fmla="*/ 207962 w 2138362"/>
                  <a:gd name="connsiteY685" fmla="*/ 736600 h 1110643"/>
                  <a:gd name="connsiteX686" fmla="*/ 196850 w 2138362"/>
                  <a:gd name="connsiteY686" fmla="*/ 741362 h 1110643"/>
                  <a:gd name="connsiteX687" fmla="*/ 188912 w 2138362"/>
                  <a:gd name="connsiteY687" fmla="*/ 744537 h 1110643"/>
                  <a:gd name="connsiteX688" fmla="*/ 182562 w 2138362"/>
                  <a:gd name="connsiteY688" fmla="*/ 746125 h 1110643"/>
                  <a:gd name="connsiteX689" fmla="*/ 177800 w 2138362"/>
                  <a:gd name="connsiteY689" fmla="*/ 749300 h 1110643"/>
                  <a:gd name="connsiteX690" fmla="*/ 173037 w 2138362"/>
                  <a:gd name="connsiteY690" fmla="*/ 750887 h 1110643"/>
                  <a:gd name="connsiteX691" fmla="*/ 166687 w 2138362"/>
                  <a:gd name="connsiteY691" fmla="*/ 755650 h 1110643"/>
                  <a:gd name="connsiteX692" fmla="*/ 155575 w 2138362"/>
                  <a:gd name="connsiteY692" fmla="*/ 757237 h 1110643"/>
                  <a:gd name="connsiteX693" fmla="*/ 134937 w 2138362"/>
                  <a:gd name="connsiteY693" fmla="*/ 763587 h 1110643"/>
                  <a:gd name="connsiteX694" fmla="*/ 104775 w 2138362"/>
                  <a:gd name="connsiteY694" fmla="*/ 765175 h 1110643"/>
                  <a:gd name="connsiteX695" fmla="*/ 88900 w 2138362"/>
                  <a:gd name="connsiteY695" fmla="*/ 766762 h 1110643"/>
                  <a:gd name="connsiteX696" fmla="*/ 73025 w 2138362"/>
                  <a:gd name="connsiteY696" fmla="*/ 771525 h 1110643"/>
                  <a:gd name="connsiteX697" fmla="*/ 68262 w 2138362"/>
                  <a:gd name="connsiteY697" fmla="*/ 774700 h 1110643"/>
                  <a:gd name="connsiteX698" fmla="*/ 53975 w 2138362"/>
                  <a:gd name="connsiteY698" fmla="*/ 779462 h 1110643"/>
                  <a:gd name="connsiteX699" fmla="*/ 42862 w 2138362"/>
                  <a:gd name="connsiteY699" fmla="*/ 781050 h 1110643"/>
                  <a:gd name="connsiteX700" fmla="*/ 34925 w 2138362"/>
                  <a:gd name="connsiteY700" fmla="*/ 782637 h 1110643"/>
                  <a:gd name="connsiteX701" fmla="*/ 12700 w 2138362"/>
                  <a:gd name="connsiteY701" fmla="*/ 785812 h 1110643"/>
                  <a:gd name="connsiteX702" fmla="*/ 9525 w 2138362"/>
                  <a:gd name="connsiteY70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0875 w 2138362"/>
                  <a:gd name="connsiteY271" fmla="*/ 623887 h 1110643"/>
                  <a:gd name="connsiteX272" fmla="*/ 1922462 w 2138362"/>
                  <a:gd name="connsiteY272" fmla="*/ 628650 h 1110643"/>
                  <a:gd name="connsiteX273" fmla="*/ 1925637 w 2138362"/>
                  <a:gd name="connsiteY273" fmla="*/ 636587 h 1110643"/>
                  <a:gd name="connsiteX274" fmla="*/ 1924050 w 2138362"/>
                  <a:gd name="connsiteY274" fmla="*/ 660400 h 1110643"/>
                  <a:gd name="connsiteX275" fmla="*/ 1919287 w 2138362"/>
                  <a:gd name="connsiteY275" fmla="*/ 685800 h 1110643"/>
                  <a:gd name="connsiteX276" fmla="*/ 1916112 w 2138362"/>
                  <a:gd name="connsiteY276" fmla="*/ 700087 h 1110643"/>
                  <a:gd name="connsiteX277" fmla="*/ 1903412 w 2138362"/>
                  <a:gd name="connsiteY277" fmla="*/ 711200 h 1110643"/>
                  <a:gd name="connsiteX278" fmla="*/ 1897062 w 2138362"/>
                  <a:gd name="connsiteY278" fmla="*/ 712787 h 1110643"/>
                  <a:gd name="connsiteX279" fmla="*/ 1887537 w 2138362"/>
                  <a:gd name="connsiteY279" fmla="*/ 720725 h 1110643"/>
                  <a:gd name="connsiteX280" fmla="*/ 1881187 w 2138362"/>
                  <a:gd name="connsiteY280" fmla="*/ 723900 h 1110643"/>
                  <a:gd name="connsiteX281" fmla="*/ 1876425 w 2138362"/>
                  <a:gd name="connsiteY281" fmla="*/ 728662 h 1110643"/>
                  <a:gd name="connsiteX282" fmla="*/ 1865312 w 2138362"/>
                  <a:gd name="connsiteY282" fmla="*/ 733425 h 1110643"/>
                  <a:gd name="connsiteX283" fmla="*/ 1855787 w 2138362"/>
                  <a:gd name="connsiteY283" fmla="*/ 738187 h 1110643"/>
                  <a:gd name="connsiteX284" fmla="*/ 1844675 w 2138362"/>
                  <a:gd name="connsiteY284" fmla="*/ 741362 h 1110643"/>
                  <a:gd name="connsiteX285" fmla="*/ 1835150 w 2138362"/>
                  <a:gd name="connsiteY285" fmla="*/ 744537 h 1110643"/>
                  <a:gd name="connsiteX286" fmla="*/ 1828800 w 2138362"/>
                  <a:gd name="connsiteY286" fmla="*/ 754062 h 1110643"/>
                  <a:gd name="connsiteX287" fmla="*/ 1827212 w 2138362"/>
                  <a:gd name="connsiteY287" fmla="*/ 760412 h 1110643"/>
                  <a:gd name="connsiteX288" fmla="*/ 1824037 w 2138362"/>
                  <a:gd name="connsiteY288" fmla="*/ 765175 h 1110643"/>
                  <a:gd name="connsiteX289" fmla="*/ 1825625 w 2138362"/>
                  <a:gd name="connsiteY289" fmla="*/ 804862 h 1110643"/>
                  <a:gd name="connsiteX290" fmla="*/ 1827212 w 2138362"/>
                  <a:gd name="connsiteY290" fmla="*/ 811212 h 1110643"/>
                  <a:gd name="connsiteX291" fmla="*/ 1831975 w 2138362"/>
                  <a:gd name="connsiteY291" fmla="*/ 815975 h 1110643"/>
                  <a:gd name="connsiteX292" fmla="*/ 1836737 w 2138362"/>
                  <a:gd name="connsiteY292" fmla="*/ 825500 h 1110643"/>
                  <a:gd name="connsiteX293" fmla="*/ 1841500 w 2138362"/>
                  <a:gd name="connsiteY293" fmla="*/ 830262 h 1110643"/>
                  <a:gd name="connsiteX294" fmla="*/ 1846262 w 2138362"/>
                  <a:gd name="connsiteY294" fmla="*/ 836612 h 1110643"/>
                  <a:gd name="connsiteX295" fmla="*/ 1851025 w 2138362"/>
                  <a:gd name="connsiteY295" fmla="*/ 839787 h 1110643"/>
                  <a:gd name="connsiteX296" fmla="*/ 1860550 w 2138362"/>
                  <a:gd name="connsiteY296" fmla="*/ 847725 h 1110643"/>
                  <a:gd name="connsiteX297" fmla="*/ 1866900 w 2138362"/>
                  <a:gd name="connsiteY297" fmla="*/ 858837 h 1110643"/>
                  <a:gd name="connsiteX298" fmla="*/ 1868487 w 2138362"/>
                  <a:gd name="connsiteY298" fmla="*/ 863600 h 1110643"/>
                  <a:gd name="connsiteX299" fmla="*/ 1876425 w 2138362"/>
                  <a:gd name="connsiteY299" fmla="*/ 873125 h 1110643"/>
                  <a:gd name="connsiteX300" fmla="*/ 1887537 w 2138362"/>
                  <a:gd name="connsiteY300" fmla="*/ 887412 h 1110643"/>
                  <a:gd name="connsiteX301" fmla="*/ 1901825 w 2138362"/>
                  <a:gd name="connsiteY301" fmla="*/ 898525 h 1110643"/>
                  <a:gd name="connsiteX302" fmla="*/ 1906587 w 2138362"/>
                  <a:gd name="connsiteY302" fmla="*/ 900112 h 1110643"/>
                  <a:gd name="connsiteX303" fmla="*/ 1911350 w 2138362"/>
                  <a:gd name="connsiteY303" fmla="*/ 904875 h 1110643"/>
                  <a:gd name="connsiteX304" fmla="*/ 1914525 w 2138362"/>
                  <a:gd name="connsiteY304" fmla="*/ 909637 h 1110643"/>
                  <a:gd name="connsiteX305" fmla="*/ 1922462 w 2138362"/>
                  <a:gd name="connsiteY305" fmla="*/ 912812 h 1110643"/>
                  <a:gd name="connsiteX306" fmla="*/ 1931987 w 2138362"/>
                  <a:gd name="connsiteY306" fmla="*/ 915987 h 1110643"/>
                  <a:gd name="connsiteX307" fmla="*/ 1943100 w 2138362"/>
                  <a:gd name="connsiteY307" fmla="*/ 920750 h 1110643"/>
                  <a:gd name="connsiteX308" fmla="*/ 1951037 w 2138362"/>
                  <a:gd name="connsiteY308" fmla="*/ 925512 h 1110643"/>
                  <a:gd name="connsiteX309" fmla="*/ 1957387 w 2138362"/>
                  <a:gd name="connsiteY309" fmla="*/ 928687 h 1110643"/>
                  <a:gd name="connsiteX310" fmla="*/ 1968500 w 2138362"/>
                  <a:gd name="connsiteY310" fmla="*/ 935037 h 1110643"/>
                  <a:gd name="connsiteX311" fmla="*/ 1993900 w 2138362"/>
                  <a:gd name="connsiteY311" fmla="*/ 942975 h 1110643"/>
                  <a:gd name="connsiteX312" fmla="*/ 1998662 w 2138362"/>
                  <a:gd name="connsiteY312" fmla="*/ 946150 h 1110643"/>
                  <a:gd name="connsiteX313" fmla="*/ 2014537 w 2138362"/>
                  <a:gd name="connsiteY313" fmla="*/ 952500 h 1110643"/>
                  <a:gd name="connsiteX314" fmla="*/ 2024062 w 2138362"/>
                  <a:gd name="connsiteY314" fmla="*/ 958850 h 1110643"/>
                  <a:gd name="connsiteX315" fmla="*/ 2032000 w 2138362"/>
                  <a:gd name="connsiteY315" fmla="*/ 973137 h 1110643"/>
                  <a:gd name="connsiteX316" fmla="*/ 2036762 w 2138362"/>
                  <a:gd name="connsiteY316" fmla="*/ 974725 h 1110643"/>
                  <a:gd name="connsiteX317" fmla="*/ 2051050 w 2138362"/>
                  <a:gd name="connsiteY317" fmla="*/ 985837 h 1110643"/>
                  <a:gd name="connsiteX318" fmla="*/ 2049462 w 2138362"/>
                  <a:gd name="connsiteY318" fmla="*/ 990600 h 1110643"/>
                  <a:gd name="connsiteX319" fmla="*/ 2046287 w 2138362"/>
                  <a:gd name="connsiteY319" fmla="*/ 995362 h 1110643"/>
                  <a:gd name="connsiteX320" fmla="*/ 2039937 w 2138362"/>
                  <a:gd name="connsiteY320" fmla="*/ 1006475 h 1110643"/>
                  <a:gd name="connsiteX321" fmla="*/ 2038350 w 2138362"/>
                  <a:gd name="connsiteY321" fmla="*/ 1014412 h 1110643"/>
                  <a:gd name="connsiteX322" fmla="*/ 2028825 w 2138362"/>
                  <a:gd name="connsiteY322" fmla="*/ 1020762 h 1110643"/>
                  <a:gd name="connsiteX323" fmla="*/ 2024062 w 2138362"/>
                  <a:gd name="connsiteY323" fmla="*/ 1025525 h 1110643"/>
                  <a:gd name="connsiteX324" fmla="*/ 2019300 w 2138362"/>
                  <a:gd name="connsiteY324" fmla="*/ 1028700 h 1110643"/>
                  <a:gd name="connsiteX325" fmla="*/ 2009775 w 2138362"/>
                  <a:gd name="connsiteY325" fmla="*/ 1039812 h 1110643"/>
                  <a:gd name="connsiteX326" fmla="*/ 2005012 w 2138362"/>
                  <a:gd name="connsiteY326" fmla="*/ 1041400 h 1110643"/>
                  <a:gd name="connsiteX327" fmla="*/ 1995487 w 2138362"/>
                  <a:gd name="connsiteY327" fmla="*/ 1050925 h 1110643"/>
                  <a:gd name="connsiteX328" fmla="*/ 1990725 w 2138362"/>
                  <a:gd name="connsiteY328" fmla="*/ 1054100 h 1110643"/>
                  <a:gd name="connsiteX329" fmla="*/ 1987550 w 2138362"/>
                  <a:gd name="connsiteY329" fmla="*/ 1058862 h 1110643"/>
                  <a:gd name="connsiteX330" fmla="*/ 1974850 w 2138362"/>
                  <a:gd name="connsiteY330" fmla="*/ 1069975 h 1110643"/>
                  <a:gd name="connsiteX331" fmla="*/ 1958975 w 2138362"/>
                  <a:gd name="connsiteY331" fmla="*/ 1082675 h 1110643"/>
                  <a:gd name="connsiteX332" fmla="*/ 1954212 w 2138362"/>
                  <a:gd name="connsiteY332" fmla="*/ 1087437 h 1110643"/>
                  <a:gd name="connsiteX333" fmla="*/ 1943100 w 2138362"/>
                  <a:gd name="connsiteY333" fmla="*/ 1092200 h 1110643"/>
                  <a:gd name="connsiteX334" fmla="*/ 1931987 w 2138362"/>
                  <a:gd name="connsiteY334" fmla="*/ 1098550 h 1110643"/>
                  <a:gd name="connsiteX335" fmla="*/ 1927225 w 2138362"/>
                  <a:gd name="connsiteY335" fmla="*/ 1101725 h 1110643"/>
                  <a:gd name="connsiteX336" fmla="*/ 1922462 w 2138362"/>
                  <a:gd name="connsiteY336" fmla="*/ 1103312 h 1110643"/>
                  <a:gd name="connsiteX337" fmla="*/ 1900237 w 2138362"/>
                  <a:gd name="connsiteY337" fmla="*/ 1106487 h 1110643"/>
                  <a:gd name="connsiteX338" fmla="*/ 1878012 w 2138362"/>
                  <a:gd name="connsiteY338" fmla="*/ 1108075 h 1110643"/>
                  <a:gd name="connsiteX339" fmla="*/ 1866900 w 2138362"/>
                  <a:gd name="connsiteY339" fmla="*/ 1104900 h 1110643"/>
                  <a:gd name="connsiteX340" fmla="*/ 1860550 w 2138362"/>
                  <a:gd name="connsiteY340" fmla="*/ 1103312 h 1110643"/>
                  <a:gd name="connsiteX341" fmla="*/ 1852612 w 2138362"/>
                  <a:gd name="connsiteY341" fmla="*/ 1100137 h 1110643"/>
                  <a:gd name="connsiteX342" fmla="*/ 1844675 w 2138362"/>
                  <a:gd name="connsiteY342" fmla="*/ 1098550 h 1110643"/>
                  <a:gd name="connsiteX343" fmla="*/ 1825625 w 2138362"/>
                  <a:gd name="connsiteY343" fmla="*/ 1093787 h 1110643"/>
                  <a:gd name="connsiteX344" fmla="*/ 1816100 w 2138362"/>
                  <a:gd name="connsiteY344" fmla="*/ 1090612 h 1110643"/>
                  <a:gd name="connsiteX345" fmla="*/ 1790700 w 2138362"/>
                  <a:gd name="connsiteY345" fmla="*/ 1089025 h 1110643"/>
                  <a:gd name="connsiteX346" fmla="*/ 1776412 w 2138362"/>
                  <a:gd name="connsiteY346" fmla="*/ 1087437 h 1110643"/>
                  <a:gd name="connsiteX347" fmla="*/ 1779587 w 2138362"/>
                  <a:gd name="connsiteY347" fmla="*/ 1074737 h 1110643"/>
                  <a:gd name="connsiteX348" fmla="*/ 1787525 w 2138362"/>
                  <a:gd name="connsiteY348" fmla="*/ 1060450 h 1110643"/>
                  <a:gd name="connsiteX349" fmla="*/ 1793875 w 2138362"/>
                  <a:gd name="connsiteY349" fmla="*/ 1049337 h 1110643"/>
                  <a:gd name="connsiteX350" fmla="*/ 1785937 w 2138362"/>
                  <a:gd name="connsiteY350" fmla="*/ 1020762 h 1110643"/>
                  <a:gd name="connsiteX351" fmla="*/ 1774825 w 2138362"/>
                  <a:gd name="connsiteY351" fmla="*/ 1009650 h 1110643"/>
                  <a:gd name="connsiteX352" fmla="*/ 1763712 w 2138362"/>
                  <a:gd name="connsiteY352" fmla="*/ 1001712 h 1110643"/>
                  <a:gd name="connsiteX353" fmla="*/ 1758950 w 2138362"/>
                  <a:gd name="connsiteY353" fmla="*/ 998537 h 1110643"/>
                  <a:gd name="connsiteX354" fmla="*/ 1754187 w 2138362"/>
                  <a:gd name="connsiteY354" fmla="*/ 993775 h 1110643"/>
                  <a:gd name="connsiteX355" fmla="*/ 1749425 w 2138362"/>
                  <a:gd name="connsiteY355" fmla="*/ 992187 h 1110643"/>
                  <a:gd name="connsiteX356" fmla="*/ 1731962 w 2138362"/>
                  <a:gd name="connsiteY356" fmla="*/ 987425 h 1110643"/>
                  <a:gd name="connsiteX357" fmla="*/ 1655762 w 2138362"/>
                  <a:gd name="connsiteY357" fmla="*/ 996950 h 1110643"/>
                  <a:gd name="connsiteX358" fmla="*/ 1651000 w 2138362"/>
                  <a:gd name="connsiteY358" fmla="*/ 1001712 h 1110643"/>
                  <a:gd name="connsiteX359" fmla="*/ 1644650 w 2138362"/>
                  <a:gd name="connsiteY359" fmla="*/ 1006475 h 1110643"/>
                  <a:gd name="connsiteX360" fmla="*/ 1643062 w 2138362"/>
                  <a:gd name="connsiteY360" fmla="*/ 1011237 h 1110643"/>
                  <a:gd name="connsiteX361" fmla="*/ 1638300 w 2138362"/>
                  <a:gd name="connsiteY361" fmla="*/ 1016000 h 1110643"/>
                  <a:gd name="connsiteX362" fmla="*/ 1633537 w 2138362"/>
                  <a:gd name="connsiteY362" fmla="*/ 1022350 h 1110643"/>
                  <a:gd name="connsiteX363" fmla="*/ 1631950 w 2138362"/>
                  <a:gd name="connsiteY363" fmla="*/ 1027112 h 1110643"/>
                  <a:gd name="connsiteX364" fmla="*/ 1628775 w 2138362"/>
                  <a:gd name="connsiteY364" fmla="*/ 1033462 h 1110643"/>
                  <a:gd name="connsiteX365" fmla="*/ 1624012 w 2138362"/>
                  <a:gd name="connsiteY365" fmla="*/ 1044575 h 1110643"/>
                  <a:gd name="connsiteX366" fmla="*/ 1620837 w 2138362"/>
                  <a:gd name="connsiteY366" fmla="*/ 1058862 h 1110643"/>
                  <a:gd name="connsiteX367" fmla="*/ 1617662 w 2138362"/>
                  <a:gd name="connsiteY367" fmla="*/ 1063625 h 1110643"/>
                  <a:gd name="connsiteX368" fmla="*/ 1595437 w 2138362"/>
                  <a:gd name="connsiteY368" fmla="*/ 1063625 h 1110643"/>
                  <a:gd name="connsiteX369" fmla="*/ 1560512 w 2138362"/>
                  <a:gd name="connsiteY369" fmla="*/ 1060450 h 1110643"/>
                  <a:gd name="connsiteX370" fmla="*/ 1550987 w 2138362"/>
                  <a:gd name="connsiteY370" fmla="*/ 1057275 h 1110643"/>
                  <a:gd name="connsiteX371" fmla="*/ 1527175 w 2138362"/>
                  <a:gd name="connsiteY371" fmla="*/ 1054100 h 1110643"/>
                  <a:gd name="connsiteX372" fmla="*/ 1490662 w 2138362"/>
                  <a:gd name="connsiteY372" fmla="*/ 1047750 h 1110643"/>
                  <a:gd name="connsiteX373" fmla="*/ 1481137 w 2138362"/>
                  <a:gd name="connsiteY373" fmla="*/ 1042987 h 1110643"/>
                  <a:gd name="connsiteX374" fmla="*/ 1457325 w 2138362"/>
                  <a:gd name="connsiteY374" fmla="*/ 1038225 h 1110643"/>
                  <a:gd name="connsiteX375" fmla="*/ 1435100 w 2138362"/>
                  <a:gd name="connsiteY375" fmla="*/ 1033462 h 1110643"/>
                  <a:gd name="connsiteX376" fmla="*/ 1411287 w 2138362"/>
                  <a:gd name="connsiteY376" fmla="*/ 1028700 h 1110643"/>
                  <a:gd name="connsiteX377" fmla="*/ 1400175 w 2138362"/>
                  <a:gd name="connsiteY377" fmla="*/ 1023937 h 1110643"/>
                  <a:gd name="connsiteX378" fmla="*/ 1392237 w 2138362"/>
                  <a:gd name="connsiteY378" fmla="*/ 1022350 h 1110643"/>
                  <a:gd name="connsiteX379" fmla="*/ 1377950 w 2138362"/>
                  <a:gd name="connsiteY379" fmla="*/ 1014412 h 1110643"/>
                  <a:gd name="connsiteX380" fmla="*/ 1368425 w 2138362"/>
                  <a:gd name="connsiteY380" fmla="*/ 1008062 h 1110643"/>
                  <a:gd name="connsiteX381" fmla="*/ 1352550 w 2138362"/>
                  <a:gd name="connsiteY381" fmla="*/ 993775 h 1110643"/>
                  <a:gd name="connsiteX382" fmla="*/ 1347787 w 2138362"/>
                  <a:gd name="connsiteY382" fmla="*/ 989012 h 1110643"/>
                  <a:gd name="connsiteX383" fmla="*/ 1343025 w 2138362"/>
                  <a:gd name="connsiteY383" fmla="*/ 984250 h 1110643"/>
                  <a:gd name="connsiteX384" fmla="*/ 1341437 w 2138362"/>
                  <a:gd name="connsiteY384" fmla="*/ 977900 h 1110643"/>
                  <a:gd name="connsiteX385" fmla="*/ 1339850 w 2138362"/>
                  <a:gd name="connsiteY385" fmla="*/ 954087 h 1110643"/>
                  <a:gd name="connsiteX386" fmla="*/ 1349375 w 2138362"/>
                  <a:gd name="connsiteY386" fmla="*/ 950912 h 1110643"/>
                  <a:gd name="connsiteX387" fmla="*/ 1366837 w 2138362"/>
                  <a:gd name="connsiteY387" fmla="*/ 952500 h 1110643"/>
                  <a:gd name="connsiteX388" fmla="*/ 1370012 w 2138362"/>
                  <a:gd name="connsiteY388" fmla="*/ 957262 h 1110643"/>
                  <a:gd name="connsiteX389" fmla="*/ 1381125 w 2138362"/>
                  <a:gd name="connsiteY389" fmla="*/ 962025 h 1110643"/>
                  <a:gd name="connsiteX390" fmla="*/ 1392237 w 2138362"/>
                  <a:gd name="connsiteY390" fmla="*/ 958850 h 1110643"/>
                  <a:gd name="connsiteX391" fmla="*/ 1401762 w 2138362"/>
                  <a:gd name="connsiteY391" fmla="*/ 947737 h 1110643"/>
                  <a:gd name="connsiteX392" fmla="*/ 1406525 w 2138362"/>
                  <a:gd name="connsiteY392" fmla="*/ 942975 h 1110643"/>
                  <a:gd name="connsiteX393" fmla="*/ 1409700 w 2138362"/>
                  <a:gd name="connsiteY393" fmla="*/ 938212 h 1110643"/>
                  <a:gd name="connsiteX394" fmla="*/ 1414462 w 2138362"/>
                  <a:gd name="connsiteY394" fmla="*/ 931862 h 1110643"/>
                  <a:gd name="connsiteX395" fmla="*/ 1409700 w 2138362"/>
                  <a:gd name="connsiteY395" fmla="*/ 904875 h 1110643"/>
                  <a:gd name="connsiteX396" fmla="*/ 1408112 w 2138362"/>
                  <a:gd name="connsiteY396" fmla="*/ 900112 h 1110643"/>
                  <a:gd name="connsiteX397" fmla="*/ 1404937 w 2138362"/>
                  <a:gd name="connsiteY397" fmla="*/ 893762 h 1110643"/>
                  <a:gd name="connsiteX398" fmla="*/ 1400175 w 2138362"/>
                  <a:gd name="connsiteY398" fmla="*/ 879475 h 1110643"/>
                  <a:gd name="connsiteX399" fmla="*/ 1398587 w 2138362"/>
                  <a:gd name="connsiteY399" fmla="*/ 855662 h 1110643"/>
                  <a:gd name="connsiteX400" fmla="*/ 1393825 w 2138362"/>
                  <a:gd name="connsiteY400" fmla="*/ 852487 h 1110643"/>
                  <a:gd name="connsiteX401" fmla="*/ 1398587 w 2138362"/>
                  <a:gd name="connsiteY401" fmla="*/ 847725 h 1110643"/>
                  <a:gd name="connsiteX402" fmla="*/ 1406525 w 2138362"/>
                  <a:gd name="connsiteY402" fmla="*/ 838200 h 1110643"/>
                  <a:gd name="connsiteX403" fmla="*/ 1409700 w 2138362"/>
                  <a:gd name="connsiteY403" fmla="*/ 828675 h 1110643"/>
                  <a:gd name="connsiteX404" fmla="*/ 1419225 w 2138362"/>
                  <a:gd name="connsiteY404" fmla="*/ 819150 h 1110643"/>
                  <a:gd name="connsiteX405" fmla="*/ 1423987 w 2138362"/>
                  <a:gd name="connsiteY405" fmla="*/ 820737 h 1110643"/>
                  <a:gd name="connsiteX406" fmla="*/ 1425575 w 2138362"/>
                  <a:gd name="connsiteY406" fmla="*/ 830262 h 1110643"/>
                  <a:gd name="connsiteX407" fmla="*/ 1428750 w 2138362"/>
                  <a:gd name="connsiteY407" fmla="*/ 838200 h 1110643"/>
                  <a:gd name="connsiteX408" fmla="*/ 1430337 w 2138362"/>
                  <a:gd name="connsiteY408" fmla="*/ 846137 h 1110643"/>
                  <a:gd name="connsiteX409" fmla="*/ 1435100 w 2138362"/>
                  <a:gd name="connsiteY409" fmla="*/ 850900 h 1110643"/>
                  <a:gd name="connsiteX410" fmla="*/ 1444625 w 2138362"/>
                  <a:gd name="connsiteY410" fmla="*/ 862012 h 1110643"/>
                  <a:gd name="connsiteX411" fmla="*/ 1449387 w 2138362"/>
                  <a:gd name="connsiteY411" fmla="*/ 863600 h 1110643"/>
                  <a:gd name="connsiteX412" fmla="*/ 1455737 w 2138362"/>
                  <a:gd name="connsiteY412" fmla="*/ 866775 h 1110643"/>
                  <a:gd name="connsiteX413" fmla="*/ 1460500 w 2138362"/>
                  <a:gd name="connsiteY413" fmla="*/ 868362 h 1110643"/>
                  <a:gd name="connsiteX414" fmla="*/ 1466850 w 2138362"/>
                  <a:gd name="connsiteY414" fmla="*/ 871537 h 1110643"/>
                  <a:gd name="connsiteX415" fmla="*/ 1474787 w 2138362"/>
                  <a:gd name="connsiteY415" fmla="*/ 873125 h 1110643"/>
                  <a:gd name="connsiteX416" fmla="*/ 1492250 w 2138362"/>
                  <a:gd name="connsiteY416" fmla="*/ 877887 h 1110643"/>
                  <a:gd name="connsiteX417" fmla="*/ 1506537 w 2138362"/>
                  <a:gd name="connsiteY417" fmla="*/ 881062 h 1110643"/>
                  <a:gd name="connsiteX418" fmla="*/ 1546225 w 2138362"/>
                  <a:gd name="connsiteY418" fmla="*/ 884237 h 1110643"/>
                  <a:gd name="connsiteX419" fmla="*/ 1555750 w 2138362"/>
                  <a:gd name="connsiteY419" fmla="*/ 887412 h 1110643"/>
                  <a:gd name="connsiteX420" fmla="*/ 1562100 w 2138362"/>
                  <a:gd name="connsiteY420" fmla="*/ 889000 h 1110643"/>
                  <a:gd name="connsiteX421" fmla="*/ 1566862 w 2138362"/>
                  <a:gd name="connsiteY421" fmla="*/ 892175 h 1110643"/>
                  <a:gd name="connsiteX422" fmla="*/ 1571625 w 2138362"/>
                  <a:gd name="connsiteY422" fmla="*/ 893762 h 1110643"/>
                  <a:gd name="connsiteX423" fmla="*/ 1576387 w 2138362"/>
                  <a:gd name="connsiteY423" fmla="*/ 896937 h 1110643"/>
                  <a:gd name="connsiteX424" fmla="*/ 1585912 w 2138362"/>
                  <a:gd name="connsiteY424" fmla="*/ 900112 h 1110643"/>
                  <a:gd name="connsiteX425" fmla="*/ 1652587 w 2138362"/>
                  <a:gd name="connsiteY425" fmla="*/ 893762 h 1110643"/>
                  <a:gd name="connsiteX426" fmla="*/ 1662112 w 2138362"/>
                  <a:gd name="connsiteY426" fmla="*/ 884237 h 1110643"/>
                  <a:gd name="connsiteX427" fmla="*/ 1665287 w 2138362"/>
                  <a:gd name="connsiteY427" fmla="*/ 879475 h 1110643"/>
                  <a:gd name="connsiteX428" fmla="*/ 1671637 w 2138362"/>
                  <a:gd name="connsiteY428" fmla="*/ 877887 h 1110643"/>
                  <a:gd name="connsiteX429" fmla="*/ 1673225 w 2138362"/>
                  <a:gd name="connsiteY429" fmla="*/ 871537 h 1110643"/>
                  <a:gd name="connsiteX430" fmla="*/ 1677987 w 2138362"/>
                  <a:gd name="connsiteY430" fmla="*/ 866775 h 1110643"/>
                  <a:gd name="connsiteX431" fmla="*/ 1681162 w 2138362"/>
                  <a:gd name="connsiteY431" fmla="*/ 862012 h 1110643"/>
                  <a:gd name="connsiteX432" fmla="*/ 1687512 w 2138362"/>
                  <a:gd name="connsiteY432" fmla="*/ 855662 h 1110643"/>
                  <a:gd name="connsiteX433" fmla="*/ 1695450 w 2138362"/>
                  <a:gd name="connsiteY433" fmla="*/ 844550 h 1110643"/>
                  <a:gd name="connsiteX434" fmla="*/ 1697037 w 2138362"/>
                  <a:gd name="connsiteY434" fmla="*/ 839787 h 1110643"/>
                  <a:gd name="connsiteX435" fmla="*/ 1701800 w 2138362"/>
                  <a:gd name="connsiteY435" fmla="*/ 830262 h 1110643"/>
                  <a:gd name="connsiteX436" fmla="*/ 1703387 w 2138362"/>
                  <a:gd name="connsiteY436" fmla="*/ 768350 h 1110643"/>
                  <a:gd name="connsiteX437" fmla="*/ 1706562 w 2138362"/>
                  <a:gd name="connsiteY437" fmla="*/ 750887 h 1110643"/>
                  <a:gd name="connsiteX438" fmla="*/ 1708150 w 2138362"/>
                  <a:gd name="connsiteY438" fmla="*/ 733425 h 1110643"/>
                  <a:gd name="connsiteX439" fmla="*/ 1709737 w 2138362"/>
                  <a:gd name="connsiteY439" fmla="*/ 720725 h 1110643"/>
                  <a:gd name="connsiteX440" fmla="*/ 1714500 w 2138362"/>
                  <a:gd name="connsiteY440" fmla="*/ 714375 h 1110643"/>
                  <a:gd name="connsiteX441" fmla="*/ 1728787 w 2138362"/>
                  <a:gd name="connsiteY441" fmla="*/ 703262 h 1110643"/>
                  <a:gd name="connsiteX442" fmla="*/ 1739900 w 2138362"/>
                  <a:gd name="connsiteY442" fmla="*/ 692150 h 1110643"/>
                  <a:gd name="connsiteX443" fmla="*/ 1744662 w 2138362"/>
                  <a:gd name="connsiteY443" fmla="*/ 687387 h 1110643"/>
                  <a:gd name="connsiteX444" fmla="*/ 1754187 w 2138362"/>
                  <a:gd name="connsiteY444" fmla="*/ 681037 h 1110643"/>
                  <a:gd name="connsiteX445" fmla="*/ 1771650 w 2138362"/>
                  <a:gd name="connsiteY445" fmla="*/ 669925 h 1110643"/>
                  <a:gd name="connsiteX446" fmla="*/ 1787525 w 2138362"/>
                  <a:gd name="connsiteY446" fmla="*/ 657225 h 1110643"/>
                  <a:gd name="connsiteX447" fmla="*/ 1792287 w 2138362"/>
                  <a:gd name="connsiteY447" fmla="*/ 654050 h 1110643"/>
                  <a:gd name="connsiteX448" fmla="*/ 1793875 w 2138362"/>
                  <a:gd name="connsiteY448" fmla="*/ 649287 h 1110643"/>
                  <a:gd name="connsiteX449" fmla="*/ 1798637 w 2138362"/>
                  <a:gd name="connsiteY449" fmla="*/ 647700 h 1110643"/>
                  <a:gd name="connsiteX450" fmla="*/ 1803400 w 2138362"/>
                  <a:gd name="connsiteY450" fmla="*/ 644525 h 1110643"/>
                  <a:gd name="connsiteX451" fmla="*/ 1809750 w 2138362"/>
                  <a:gd name="connsiteY451" fmla="*/ 638175 h 1110643"/>
                  <a:gd name="connsiteX452" fmla="*/ 1817687 w 2138362"/>
                  <a:gd name="connsiteY452" fmla="*/ 631825 h 1110643"/>
                  <a:gd name="connsiteX453" fmla="*/ 1828800 w 2138362"/>
                  <a:gd name="connsiteY453" fmla="*/ 622300 h 1110643"/>
                  <a:gd name="connsiteX454" fmla="*/ 1831975 w 2138362"/>
                  <a:gd name="connsiteY454" fmla="*/ 615950 h 1110643"/>
                  <a:gd name="connsiteX455" fmla="*/ 1841500 w 2138362"/>
                  <a:gd name="connsiteY455" fmla="*/ 609600 h 1110643"/>
                  <a:gd name="connsiteX456" fmla="*/ 1847850 w 2138362"/>
                  <a:gd name="connsiteY456" fmla="*/ 603250 h 1110643"/>
                  <a:gd name="connsiteX457" fmla="*/ 1849437 w 2138362"/>
                  <a:gd name="connsiteY457" fmla="*/ 598487 h 1110643"/>
                  <a:gd name="connsiteX458" fmla="*/ 1857375 w 2138362"/>
                  <a:gd name="connsiteY458" fmla="*/ 590550 h 1110643"/>
                  <a:gd name="connsiteX459" fmla="*/ 1865312 w 2138362"/>
                  <a:gd name="connsiteY459" fmla="*/ 579437 h 1110643"/>
                  <a:gd name="connsiteX460" fmla="*/ 1871662 w 2138362"/>
                  <a:gd name="connsiteY460" fmla="*/ 569912 h 1110643"/>
                  <a:gd name="connsiteX461" fmla="*/ 1876425 w 2138362"/>
                  <a:gd name="connsiteY461" fmla="*/ 560387 h 1110643"/>
                  <a:gd name="connsiteX462" fmla="*/ 1878012 w 2138362"/>
                  <a:gd name="connsiteY462" fmla="*/ 555625 h 1110643"/>
                  <a:gd name="connsiteX463" fmla="*/ 1881187 w 2138362"/>
                  <a:gd name="connsiteY463" fmla="*/ 550862 h 1110643"/>
                  <a:gd name="connsiteX464" fmla="*/ 1882775 w 2138362"/>
                  <a:gd name="connsiteY464" fmla="*/ 546100 h 1110643"/>
                  <a:gd name="connsiteX465" fmla="*/ 1885950 w 2138362"/>
                  <a:gd name="connsiteY465" fmla="*/ 539750 h 1110643"/>
                  <a:gd name="connsiteX466" fmla="*/ 1882775 w 2138362"/>
                  <a:gd name="connsiteY466" fmla="*/ 506412 h 1110643"/>
                  <a:gd name="connsiteX467" fmla="*/ 1879600 w 2138362"/>
                  <a:gd name="connsiteY467" fmla="*/ 500062 h 1110643"/>
                  <a:gd name="connsiteX468" fmla="*/ 1874837 w 2138362"/>
                  <a:gd name="connsiteY468" fmla="*/ 488950 h 1110643"/>
                  <a:gd name="connsiteX469" fmla="*/ 1870075 w 2138362"/>
                  <a:gd name="connsiteY469" fmla="*/ 487362 h 1110643"/>
                  <a:gd name="connsiteX470" fmla="*/ 1863725 w 2138362"/>
                  <a:gd name="connsiteY470" fmla="*/ 477837 h 1110643"/>
                  <a:gd name="connsiteX471" fmla="*/ 1855787 w 2138362"/>
                  <a:gd name="connsiteY471" fmla="*/ 476250 h 1110643"/>
                  <a:gd name="connsiteX472" fmla="*/ 1849437 w 2138362"/>
                  <a:gd name="connsiteY472" fmla="*/ 473075 h 1110643"/>
                  <a:gd name="connsiteX473" fmla="*/ 1844675 w 2138362"/>
                  <a:gd name="connsiteY473" fmla="*/ 471487 h 1110643"/>
                  <a:gd name="connsiteX474" fmla="*/ 1841500 w 2138362"/>
                  <a:gd name="connsiteY474" fmla="*/ 466725 h 1110643"/>
                  <a:gd name="connsiteX475" fmla="*/ 1828800 w 2138362"/>
                  <a:gd name="connsiteY475" fmla="*/ 461962 h 1110643"/>
                  <a:gd name="connsiteX476" fmla="*/ 1819275 w 2138362"/>
                  <a:gd name="connsiteY476" fmla="*/ 457200 h 1110643"/>
                  <a:gd name="connsiteX477" fmla="*/ 1808162 w 2138362"/>
                  <a:gd name="connsiteY477" fmla="*/ 452437 h 1110643"/>
                  <a:gd name="connsiteX478" fmla="*/ 1795462 w 2138362"/>
                  <a:gd name="connsiteY478" fmla="*/ 447675 h 1110643"/>
                  <a:gd name="connsiteX479" fmla="*/ 1749425 w 2138362"/>
                  <a:gd name="connsiteY479" fmla="*/ 439737 h 1110643"/>
                  <a:gd name="connsiteX480" fmla="*/ 1728787 w 2138362"/>
                  <a:gd name="connsiteY480" fmla="*/ 434975 h 1110643"/>
                  <a:gd name="connsiteX481" fmla="*/ 1673225 w 2138362"/>
                  <a:gd name="connsiteY481" fmla="*/ 434975 h 1110643"/>
                  <a:gd name="connsiteX482" fmla="*/ 1571625 w 2138362"/>
                  <a:gd name="connsiteY482" fmla="*/ 433387 h 1110643"/>
                  <a:gd name="connsiteX483" fmla="*/ 1558925 w 2138362"/>
                  <a:gd name="connsiteY483" fmla="*/ 430212 h 1110643"/>
                  <a:gd name="connsiteX484" fmla="*/ 1524000 w 2138362"/>
                  <a:gd name="connsiteY484" fmla="*/ 434975 h 1110643"/>
                  <a:gd name="connsiteX485" fmla="*/ 1501775 w 2138362"/>
                  <a:gd name="connsiteY485" fmla="*/ 439737 h 1110643"/>
                  <a:gd name="connsiteX486" fmla="*/ 1490662 w 2138362"/>
                  <a:gd name="connsiteY486" fmla="*/ 442912 h 1110643"/>
                  <a:gd name="connsiteX487" fmla="*/ 1470025 w 2138362"/>
                  <a:gd name="connsiteY487" fmla="*/ 441642 h 1110643"/>
                  <a:gd name="connsiteX488" fmla="*/ 1438275 w 2138362"/>
                  <a:gd name="connsiteY488" fmla="*/ 455612 h 1110643"/>
                  <a:gd name="connsiteX489" fmla="*/ 1433512 w 2138362"/>
                  <a:gd name="connsiteY489" fmla="*/ 457200 h 1110643"/>
                  <a:gd name="connsiteX490" fmla="*/ 1425575 w 2138362"/>
                  <a:gd name="connsiteY490" fmla="*/ 460375 h 1110643"/>
                  <a:gd name="connsiteX491" fmla="*/ 1419225 w 2138362"/>
                  <a:gd name="connsiteY491" fmla="*/ 461962 h 1110643"/>
                  <a:gd name="connsiteX492" fmla="*/ 1408112 w 2138362"/>
                  <a:gd name="connsiteY492" fmla="*/ 465137 h 1110643"/>
                  <a:gd name="connsiteX493" fmla="*/ 1403350 w 2138362"/>
                  <a:gd name="connsiteY493" fmla="*/ 466725 h 1110643"/>
                  <a:gd name="connsiteX494" fmla="*/ 1393825 w 2138362"/>
                  <a:gd name="connsiteY494" fmla="*/ 468312 h 1110643"/>
                  <a:gd name="connsiteX495" fmla="*/ 1382712 w 2138362"/>
                  <a:gd name="connsiteY495" fmla="*/ 476250 h 1110643"/>
                  <a:gd name="connsiteX496" fmla="*/ 1379537 w 2138362"/>
                  <a:gd name="connsiteY496" fmla="*/ 481012 h 1110643"/>
                  <a:gd name="connsiteX497" fmla="*/ 1373187 w 2138362"/>
                  <a:gd name="connsiteY497" fmla="*/ 484187 h 1110643"/>
                  <a:gd name="connsiteX498" fmla="*/ 1368425 w 2138362"/>
                  <a:gd name="connsiteY498" fmla="*/ 487362 h 1110643"/>
                  <a:gd name="connsiteX499" fmla="*/ 1366837 w 2138362"/>
                  <a:gd name="connsiteY499" fmla="*/ 492125 h 1110643"/>
                  <a:gd name="connsiteX500" fmla="*/ 1362075 w 2138362"/>
                  <a:gd name="connsiteY500" fmla="*/ 493712 h 1110643"/>
                  <a:gd name="connsiteX501" fmla="*/ 1357312 w 2138362"/>
                  <a:gd name="connsiteY501" fmla="*/ 496887 h 1110643"/>
                  <a:gd name="connsiteX502" fmla="*/ 1360170 w 2138362"/>
                  <a:gd name="connsiteY502" fmla="*/ 505143 h 1110643"/>
                  <a:gd name="connsiteX503" fmla="*/ 1343025 w 2138362"/>
                  <a:gd name="connsiteY503" fmla="*/ 506412 h 1110643"/>
                  <a:gd name="connsiteX504" fmla="*/ 1338262 w 2138362"/>
                  <a:gd name="connsiteY504" fmla="*/ 508000 h 1110643"/>
                  <a:gd name="connsiteX505" fmla="*/ 1330325 w 2138362"/>
                  <a:gd name="connsiteY505" fmla="*/ 515937 h 1110643"/>
                  <a:gd name="connsiteX506" fmla="*/ 1325562 w 2138362"/>
                  <a:gd name="connsiteY506" fmla="*/ 519112 h 1110643"/>
                  <a:gd name="connsiteX507" fmla="*/ 1316037 w 2138362"/>
                  <a:gd name="connsiteY507" fmla="*/ 527050 h 1110643"/>
                  <a:gd name="connsiteX508" fmla="*/ 1311275 w 2138362"/>
                  <a:gd name="connsiteY508" fmla="*/ 530225 h 1110643"/>
                  <a:gd name="connsiteX509" fmla="*/ 1295400 w 2138362"/>
                  <a:gd name="connsiteY509" fmla="*/ 544512 h 1110643"/>
                  <a:gd name="connsiteX510" fmla="*/ 1293812 w 2138362"/>
                  <a:gd name="connsiteY510" fmla="*/ 549275 h 1110643"/>
                  <a:gd name="connsiteX511" fmla="*/ 1284287 w 2138362"/>
                  <a:gd name="connsiteY511" fmla="*/ 557212 h 1110643"/>
                  <a:gd name="connsiteX512" fmla="*/ 1282700 w 2138362"/>
                  <a:gd name="connsiteY512" fmla="*/ 563562 h 1110643"/>
                  <a:gd name="connsiteX513" fmla="*/ 1290637 w 2138362"/>
                  <a:gd name="connsiteY513" fmla="*/ 569912 h 1110643"/>
                  <a:gd name="connsiteX514" fmla="*/ 1301750 w 2138362"/>
                  <a:gd name="connsiteY514" fmla="*/ 576262 h 1110643"/>
                  <a:gd name="connsiteX515" fmla="*/ 1317625 w 2138362"/>
                  <a:gd name="connsiteY515" fmla="*/ 581025 h 1110643"/>
                  <a:gd name="connsiteX516" fmla="*/ 1319212 w 2138362"/>
                  <a:gd name="connsiteY516" fmla="*/ 585787 h 1110643"/>
                  <a:gd name="connsiteX517" fmla="*/ 1322387 w 2138362"/>
                  <a:gd name="connsiteY517" fmla="*/ 590550 h 1110643"/>
                  <a:gd name="connsiteX518" fmla="*/ 1327150 w 2138362"/>
                  <a:gd name="connsiteY518" fmla="*/ 604837 h 1110643"/>
                  <a:gd name="connsiteX519" fmla="*/ 1328737 w 2138362"/>
                  <a:gd name="connsiteY519" fmla="*/ 609600 h 1110643"/>
                  <a:gd name="connsiteX520" fmla="*/ 1325562 w 2138362"/>
                  <a:gd name="connsiteY520" fmla="*/ 620712 h 1110643"/>
                  <a:gd name="connsiteX521" fmla="*/ 1320800 w 2138362"/>
                  <a:gd name="connsiteY521" fmla="*/ 623887 h 1110643"/>
                  <a:gd name="connsiteX522" fmla="*/ 1314450 w 2138362"/>
                  <a:gd name="connsiteY522" fmla="*/ 627062 h 1110643"/>
                  <a:gd name="connsiteX523" fmla="*/ 1309687 w 2138362"/>
                  <a:gd name="connsiteY523" fmla="*/ 628650 h 1110643"/>
                  <a:gd name="connsiteX524" fmla="*/ 1300162 w 2138362"/>
                  <a:gd name="connsiteY524" fmla="*/ 633412 h 1110643"/>
                  <a:gd name="connsiteX525" fmla="*/ 1289050 w 2138362"/>
                  <a:gd name="connsiteY525" fmla="*/ 642937 h 1110643"/>
                  <a:gd name="connsiteX526" fmla="*/ 1279525 w 2138362"/>
                  <a:gd name="connsiteY526" fmla="*/ 647700 h 1110643"/>
                  <a:gd name="connsiteX527" fmla="*/ 1273175 w 2138362"/>
                  <a:gd name="connsiteY527" fmla="*/ 652462 h 1110643"/>
                  <a:gd name="connsiteX528" fmla="*/ 1268412 w 2138362"/>
                  <a:gd name="connsiteY528" fmla="*/ 657225 h 1110643"/>
                  <a:gd name="connsiteX529" fmla="*/ 1263650 w 2138362"/>
                  <a:gd name="connsiteY529" fmla="*/ 658812 h 1110643"/>
                  <a:gd name="connsiteX530" fmla="*/ 1258887 w 2138362"/>
                  <a:gd name="connsiteY530" fmla="*/ 663575 h 1110643"/>
                  <a:gd name="connsiteX531" fmla="*/ 1249362 w 2138362"/>
                  <a:gd name="connsiteY531" fmla="*/ 679450 h 1110643"/>
                  <a:gd name="connsiteX532" fmla="*/ 1250950 w 2138362"/>
                  <a:gd name="connsiteY532" fmla="*/ 688975 h 1110643"/>
                  <a:gd name="connsiteX533" fmla="*/ 1254125 w 2138362"/>
                  <a:gd name="connsiteY533" fmla="*/ 700087 h 1110643"/>
                  <a:gd name="connsiteX534" fmla="*/ 1257300 w 2138362"/>
                  <a:gd name="connsiteY534" fmla="*/ 708025 h 1110643"/>
                  <a:gd name="connsiteX535" fmla="*/ 1262062 w 2138362"/>
                  <a:gd name="connsiteY535" fmla="*/ 717550 h 1110643"/>
                  <a:gd name="connsiteX536" fmla="*/ 1263650 w 2138362"/>
                  <a:gd name="connsiteY536" fmla="*/ 723900 h 1110643"/>
                  <a:gd name="connsiteX537" fmla="*/ 1266825 w 2138362"/>
                  <a:gd name="connsiteY537" fmla="*/ 731837 h 1110643"/>
                  <a:gd name="connsiteX538" fmla="*/ 1271587 w 2138362"/>
                  <a:gd name="connsiteY538" fmla="*/ 742950 h 1110643"/>
                  <a:gd name="connsiteX539" fmla="*/ 1276350 w 2138362"/>
                  <a:gd name="connsiteY539" fmla="*/ 762000 h 1110643"/>
                  <a:gd name="connsiteX540" fmla="*/ 1282700 w 2138362"/>
                  <a:gd name="connsiteY540" fmla="*/ 788987 h 1110643"/>
                  <a:gd name="connsiteX541" fmla="*/ 1287462 w 2138362"/>
                  <a:gd name="connsiteY541" fmla="*/ 804862 h 1110643"/>
                  <a:gd name="connsiteX542" fmla="*/ 1289050 w 2138362"/>
                  <a:gd name="connsiteY542" fmla="*/ 817562 h 1110643"/>
                  <a:gd name="connsiteX543" fmla="*/ 1292225 w 2138362"/>
                  <a:gd name="connsiteY543" fmla="*/ 822325 h 1110643"/>
                  <a:gd name="connsiteX544" fmla="*/ 1295400 w 2138362"/>
                  <a:gd name="connsiteY544" fmla="*/ 835025 h 1110643"/>
                  <a:gd name="connsiteX545" fmla="*/ 1298575 w 2138362"/>
                  <a:gd name="connsiteY545" fmla="*/ 841375 h 1110643"/>
                  <a:gd name="connsiteX546" fmla="*/ 1300162 w 2138362"/>
                  <a:gd name="connsiteY546" fmla="*/ 846137 h 1110643"/>
                  <a:gd name="connsiteX547" fmla="*/ 1303337 w 2138362"/>
                  <a:gd name="connsiteY547" fmla="*/ 857250 h 1110643"/>
                  <a:gd name="connsiteX548" fmla="*/ 1308100 w 2138362"/>
                  <a:gd name="connsiteY548" fmla="*/ 946150 h 1110643"/>
                  <a:gd name="connsiteX549" fmla="*/ 1304925 w 2138362"/>
                  <a:gd name="connsiteY549" fmla="*/ 938212 h 1110643"/>
                  <a:gd name="connsiteX550" fmla="*/ 1300162 w 2138362"/>
                  <a:gd name="connsiteY550" fmla="*/ 928687 h 1110643"/>
                  <a:gd name="connsiteX551" fmla="*/ 1292225 w 2138362"/>
                  <a:gd name="connsiteY551" fmla="*/ 922337 h 1110643"/>
                  <a:gd name="connsiteX552" fmla="*/ 1285875 w 2138362"/>
                  <a:gd name="connsiteY552" fmla="*/ 909637 h 1110643"/>
                  <a:gd name="connsiteX553" fmla="*/ 1277620 w 2138362"/>
                  <a:gd name="connsiteY553" fmla="*/ 910907 h 1110643"/>
                  <a:gd name="connsiteX554" fmla="*/ 1258887 w 2138362"/>
                  <a:gd name="connsiteY554" fmla="*/ 882650 h 1110643"/>
                  <a:gd name="connsiteX555" fmla="*/ 1248092 w 2138362"/>
                  <a:gd name="connsiteY555" fmla="*/ 885825 h 1110643"/>
                  <a:gd name="connsiteX556" fmla="*/ 1233805 w 2138362"/>
                  <a:gd name="connsiteY556" fmla="*/ 877569 h 1110643"/>
                  <a:gd name="connsiteX557" fmla="*/ 1224914 w 2138362"/>
                  <a:gd name="connsiteY557" fmla="*/ 881381 h 1110643"/>
                  <a:gd name="connsiteX558" fmla="*/ 1222375 w 2138362"/>
                  <a:gd name="connsiteY558" fmla="*/ 872489 h 1110643"/>
                  <a:gd name="connsiteX559" fmla="*/ 1207135 w 2138362"/>
                  <a:gd name="connsiteY559" fmla="*/ 852487 h 1110643"/>
                  <a:gd name="connsiteX560" fmla="*/ 1193799 w 2138362"/>
                  <a:gd name="connsiteY560" fmla="*/ 848677 h 1110643"/>
                  <a:gd name="connsiteX561" fmla="*/ 1180783 w 2138362"/>
                  <a:gd name="connsiteY561" fmla="*/ 842645 h 1110643"/>
                  <a:gd name="connsiteX562" fmla="*/ 1170622 w 2138362"/>
                  <a:gd name="connsiteY562" fmla="*/ 835978 h 1110643"/>
                  <a:gd name="connsiteX563" fmla="*/ 1157287 w 2138362"/>
                  <a:gd name="connsiteY563" fmla="*/ 817562 h 1110643"/>
                  <a:gd name="connsiteX564" fmla="*/ 1146175 w 2138362"/>
                  <a:gd name="connsiteY564" fmla="*/ 809625 h 1110643"/>
                  <a:gd name="connsiteX565" fmla="*/ 1141412 w 2138362"/>
                  <a:gd name="connsiteY565" fmla="*/ 804862 h 1110643"/>
                  <a:gd name="connsiteX566" fmla="*/ 1135062 w 2138362"/>
                  <a:gd name="connsiteY566" fmla="*/ 801687 h 1110643"/>
                  <a:gd name="connsiteX567" fmla="*/ 1125537 w 2138362"/>
                  <a:gd name="connsiteY567" fmla="*/ 795337 h 1110643"/>
                  <a:gd name="connsiteX568" fmla="*/ 1123950 w 2138362"/>
                  <a:gd name="connsiteY568" fmla="*/ 790575 h 1110643"/>
                  <a:gd name="connsiteX569" fmla="*/ 1128712 w 2138362"/>
                  <a:gd name="connsiteY569" fmla="*/ 788987 h 1110643"/>
                  <a:gd name="connsiteX570" fmla="*/ 1144587 w 2138362"/>
                  <a:gd name="connsiteY570" fmla="*/ 785812 h 1110643"/>
                  <a:gd name="connsiteX571" fmla="*/ 1144587 w 2138362"/>
                  <a:gd name="connsiteY571" fmla="*/ 768350 h 1110643"/>
                  <a:gd name="connsiteX572" fmla="*/ 1139825 w 2138362"/>
                  <a:gd name="connsiteY572" fmla="*/ 754062 h 1110643"/>
                  <a:gd name="connsiteX573" fmla="*/ 1135062 w 2138362"/>
                  <a:gd name="connsiteY573" fmla="*/ 749300 h 1110643"/>
                  <a:gd name="connsiteX574" fmla="*/ 1133475 w 2138362"/>
                  <a:gd name="connsiteY574" fmla="*/ 744537 h 1110643"/>
                  <a:gd name="connsiteX575" fmla="*/ 1128712 w 2138362"/>
                  <a:gd name="connsiteY575" fmla="*/ 741362 h 1110643"/>
                  <a:gd name="connsiteX576" fmla="*/ 1119187 w 2138362"/>
                  <a:gd name="connsiteY576" fmla="*/ 735012 h 1110643"/>
                  <a:gd name="connsiteX577" fmla="*/ 1104900 w 2138362"/>
                  <a:gd name="connsiteY577" fmla="*/ 723900 h 1110643"/>
                  <a:gd name="connsiteX578" fmla="*/ 1100137 w 2138362"/>
                  <a:gd name="connsiteY578" fmla="*/ 720725 h 1110643"/>
                  <a:gd name="connsiteX579" fmla="*/ 1095375 w 2138362"/>
                  <a:gd name="connsiteY579" fmla="*/ 719137 h 1110643"/>
                  <a:gd name="connsiteX580" fmla="*/ 1077912 w 2138362"/>
                  <a:gd name="connsiteY580" fmla="*/ 714375 h 1110643"/>
                  <a:gd name="connsiteX581" fmla="*/ 1069975 w 2138362"/>
                  <a:gd name="connsiteY581" fmla="*/ 704850 h 1110643"/>
                  <a:gd name="connsiteX582" fmla="*/ 1062037 w 2138362"/>
                  <a:gd name="connsiteY582" fmla="*/ 695325 h 1110643"/>
                  <a:gd name="connsiteX583" fmla="*/ 1060450 w 2138362"/>
                  <a:gd name="connsiteY583" fmla="*/ 688975 h 1110643"/>
                  <a:gd name="connsiteX584" fmla="*/ 1057275 w 2138362"/>
                  <a:gd name="connsiteY584" fmla="*/ 679450 h 1110643"/>
                  <a:gd name="connsiteX585" fmla="*/ 1052512 w 2138362"/>
                  <a:gd name="connsiteY585" fmla="*/ 660400 h 1110643"/>
                  <a:gd name="connsiteX586" fmla="*/ 1054100 w 2138362"/>
                  <a:gd name="connsiteY586" fmla="*/ 627062 h 1110643"/>
                  <a:gd name="connsiteX587" fmla="*/ 1055687 w 2138362"/>
                  <a:gd name="connsiteY587" fmla="*/ 622300 h 1110643"/>
                  <a:gd name="connsiteX588" fmla="*/ 1060450 w 2138362"/>
                  <a:gd name="connsiteY588" fmla="*/ 620712 h 1110643"/>
                  <a:gd name="connsiteX589" fmla="*/ 1062037 w 2138362"/>
                  <a:gd name="connsiteY589" fmla="*/ 615950 h 1110643"/>
                  <a:gd name="connsiteX590" fmla="*/ 1050925 w 2138362"/>
                  <a:gd name="connsiteY590" fmla="*/ 615950 h 1110643"/>
                  <a:gd name="connsiteX591" fmla="*/ 1044575 w 2138362"/>
                  <a:gd name="connsiteY591" fmla="*/ 619125 h 1110643"/>
                  <a:gd name="connsiteX592" fmla="*/ 1039812 w 2138362"/>
                  <a:gd name="connsiteY592" fmla="*/ 620712 h 1110643"/>
                  <a:gd name="connsiteX593" fmla="*/ 1027112 w 2138362"/>
                  <a:gd name="connsiteY593" fmla="*/ 625475 h 1110643"/>
                  <a:gd name="connsiteX594" fmla="*/ 1023937 w 2138362"/>
                  <a:gd name="connsiteY594" fmla="*/ 630237 h 1110643"/>
                  <a:gd name="connsiteX595" fmla="*/ 1019175 w 2138362"/>
                  <a:gd name="connsiteY595" fmla="*/ 631825 h 1110643"/>
                  <a:gd name="connsiteX596" fmla="*/ 1008062 w 2138362"/>
                  <a:gd name="connsiteY596" fmla="*/ 636587 h 1110643"/>
                  <a:gd name="connsiteX597" fmla="*/ 1000125 w 2138362"/>
                  <a:gd name="connsiteY597" fmla="*/ 646112 h 1110643"/>
                  <a:gd name="connsiteX598" fmla="*/ 1011237 w 2138362"/>
                  <a:gd name="connsiteY598" fmla="*/ 660400 h 1110643"/>
                  <a:gd name="connsiteX599" fmla="*/ 1012825 w 2138362"/>
                  <a:gd name="connsiteY599" fmla="*/ 677862 h 1110643"/>
                  <a:gd name="connsiteX600" fmla="*/ 1014412 w 2138362"/>
                  <a:gd name="connsiteY600" fmla="*/ 690562 h 1110643"/>
                  <a:gd name="connsiteX601" fmla="*/ 1012825 w 2138362"/>
                  <a:gd name="connsiteY601" fmla="*/ 703262 h 1110643"/>
                  <a:gd name="connsiteX602" fmla="*/ 998537 w 2138362"/>
                  <a:gd name="connsiteY602" fmla="*/ 701675 h 1110643"/>
                  <a:gd name="connsiteX603" fmla="*/ 984250 w 2138362"/>
                  <a:gd name="connsiteY603" fmla="*/ 696912 h 1110643"/>
                  <a:gd name="connsiteX604" fmla="*/ 977900 w 2138362"/>
                  <a:gd name="connsiteY604" fmla="*/ 695325 h 1110643"/>
                  <a:gd name="connsiteX605" fmla="*/ 973137 w 2138362"/>
                  <a:gd name="connsiteY605" fmla="*/ 692150 h 1110643"/>
                  <a:gd name="connsiteX606" fmla="*/ 968375 w 2138362"/>
                  <a:gd name="connsiteY606" fmla="*/ 690562 h 1110643"/>
                  <a:gd name="connsiteX607" fmla="*/ 957262 w 2138362"/>
                  <a:gd name="connsiteY607" fmla="*/ 681037 h 1110643"/>
                  <a:gd name="connsiteX608" fmla="*/ 958850 w 2138362"/>
                  <a:gd name="connsiteY608" fmla="*/ 665162 h 1110643"/>
                  <a:gd name="connsiteX609" fmla="*/ 960437 w 2138362"/>
                  <a:gd name="connsiteY609" fmla="*/ 658812 h 1110643"/>
                  <a:gd name="connsiteX610" fmla="*/ 971550 w 2138362"/>
                  <a:gd name="connsiteY610" fmla="*/ 642937 h 1110643"/>
                  <a:gd name="connsiteX611" fmla="*/ 966787 w 2138362"/>
                  <a:gd name="connsiteY611" fmla="*/ 641350 h 1110643"/>
                  <a:gd name="connsiteX612" fmla="*/ 957262 w 2138362"/>
                  <a:gd name="connsiteY612" fmla="*/ 633412 h 1110643"/>
                  <a:gd name="connsiteX613" fmla="*/ 936625 w 2138362"/>
                  <a:gd name="connsiteY613" fmla="*/ 625475 h 1110643"/>
                  <a:gd name="connsiteX614" fmla="*/ 862012 w 2138362"/>
                  <a:gd name="connsiteY614" fmla="*/ 628650 h 1110643"/>
                  <a:gd name="connsiteX615" fmla="*/ 852487 w 2138362"/>
                  <a:gd name="connsiteY615" fmla="*/ 635000 h 1110643"/>
                  <a:gd name="connsiteX616" fmla="*/ 854075 w 2138362"/>
                  <a:gd name="connsiteY616" fmla="*/ 649287 h 1110643"/>
                  <a:gd name="connsiteX617" fmla="*/ 860425 w 2138362"/>
                  <a:gd name="connsiteY617" fmla="*/ 644525 h 1110643"/>
                  <a:gd name="connsiteX618" fmla="*/ 865187 w 2138362"/>
                  <a:gd name="connsiteY618" fmla="*/ 646112 h 1110643"/>
                  <a:gd name="connsiteX619" fmla="*/ 860425 w 2138362"/>
                  <a:gd name="connsiteY619" fmla="*/ 658812 h 1110643"/>
                  <a:gd name="connsiteX620" fmla="*/ 855662 w 2138362"/>
                  <a:gd name="connsiteY620" fmla="*/ 661987 h 1110643"/>
                  <a:gd name="connsiteX621" fmla="*/ 847725 w 2138362"/>
                  <a:gd name="connsiteY621" fmla="*/ 660400 h 1110643"/>
                  <a:gd name="connsiteX622" fmla="*/ 835025 w 2138362"/>
                  <a:gd name="connsiteY622" fmla="*/ 657225 h 1110643"/>
                  <a:gd name="connsiteX623" fmla="*/ 809625 w 2138362"/>
                  <a:gd name="connsiteY623" fmla="*/ 652462 h 1110643"/>
                  <a:gd name="connsiteX624" fmla="*/ 795337 w 2138362"/>
                  <a:gd name="connsiteY624" fmla="*/ 647700 h 1110643"/>
                  <a:gd name="connsiteX625" fmla="*/ 785812 w 2138362"/>
                  <a:gd name="connsiteY625" fmla="*/ 641350 h 1110643"/>
                  <a:gd name="connsiteX626" fmla="*/ 774700 w 2138362"/>
                  <a:gd name="connsiteY626" fmla="*/ 633412 h 1110643"/>
                  <a:gd name="connsiteX627" fmla="*/ 769937 w 2138362"/>
                  <a:gd name="connsiteY627" fmla="*/ 631825 h 1110643"/>
                  <a:gd name="connsiteX628" fmla="*/ 763587 w 2138362"/>
                  <a:gd name="connsiteY628" fmla="*/ 627062 h 1110643"/>
                  <a:gd name="connsiteX629" fmla="*/ 758825 w 2138362"/>
                  <a:gd name="connsiteY629" fmla="*/ 622300 h 1110643"/>
                  <a:gd name="connsiteX630" fmla="*/ 754062 w 2138362"/>
                  <a:gd name="connsiteY630" fmla="*/ 620712 h 1110643"/>
                  <a:gd name="connsiteX631" fmla="*/ 747712 w 2138362"/>
                  <a:gd name="connsiteY631" fmla="*/ 617537 h 1110643"/>
                  <a:gd name="connsiteX632" fmla="*/ 742950 w 2138362"/>
                  <a:gd name="connsiteY632" fmla="*/ 612775 h 1110643"/>
                  <a:gd name="connsiteX633" fmla="*/ 735012 w 2138362"/>
                  <a:gd name="connsiteY633" fmla="*/ 608012 h 1110643"/>
                  <a:gd name="connsiteX634" fmla="*/ 730250 w 2138362"/>
                  <a:gd name="connsiteY634" fmla="*/ 603250 h 1110643"/>
                  <a:gd name="connsiteX635" fmla="*/ 725487 w 2138362"/>
                  <a:gd name="connsiteY635" fmla="*/ 600075 h 1110643"/>
                  <a:gd name="connsiteX636" fmla="*/ 719137 w 2138362"/>
                  <a:gd name="connsiteY636" fmla="*/ 595312 h 1110643"/>
                  <a:gd name="connsiteX637" fmla="*/ 714375 w 2138362"/>
                  <a:gd name="connsiteY637" fmla="*/ 592137 h 1110643"/>
                  <a:gd name="connsiteX638" fmla="*/ 703262 w 2138362"/>
                  <a:gd name="connsiteY638" fmla="*/ 581025 h 1110643"/>
                  <a:gd name="connsiteX639" fmla="*/ 698500 w 2138362"/>
                  <a:gd name="connsiteY639" fmla="*/ 576262 h 1110643"/>
                  <a:gd name="connsiteX640" fmla="*/ 692150 w 2138362"/>
                  <a:gd name="connsiteY640" fmla="*/ 573087 h 1110643"/>
                  <a:gd name="connsiteX641" fmla="*/ 681037 w 2138362"/>
                  <a:gd name="connsiteY641" fmla="*/ 565150 h 1110643"/>
                  <a:gd name="connsiteX642" fmla="*/ 676275 w 2138362"/>
                  <a:gd name="connsiteY642" fmla="*/ 560387 h 1110643"/>
                  <a:gd name="connsiteX643" fmla="*/ 665162 w 2138362"/>
                  <a:gd name="connsiteY643" fmla="*/ 554037 h 1110643"/>
                  <a:gd name="connsiteX644" fmla="*/ 660400 w 2138362"/>
                  <a:gd name="connsiteY644" fmla="*/ 552450 h 1110643"/>
                  <a:gd name="connsiteX645" fmla="*/ 655637 w 2138362"/>
                  <a:gd name="connsiteY645" fmla="*/ 549275 h 1110643"/>
                  <a:gd name="connsiteX646" fmla="*/ 631825 w 2138362"/>
                  <a:gd name="connsiteY646" fmla="*/ 542925 h 1110643"/>
                  <a:gd name="connsiteX647" fmla="*/ 609600 w 2138362"/>
                  <a:gd name="connsiteY647" fmla="*/ 547687 h 1110643"/>
                  <a:gd name="connsiteX648" fmla="*/ 595312 w 2138362"/>
                  <a:gd name="connsiteY648" fmla="*/ 550862 h 1110643"/>
                  <a:gd name="connsiteX649" fmla="*/ 555625 w 2138362"/>
                  <a:gd name="connsiteY649" fmla="*/ 557212 h 1110643"/>
                  <a:gd name="connsiteX650" fmla="*/ 544512 w 2138362"/>
                  <a:gd name="connsiteY650" fmla="*/ 560387 h 1110643"/>
                  <a:gd name="connsiteX651" fmla="*/ 539750 w 2138362"/>
                  <a:gd name="connsiteY651" fmla="*/ 561975 h 1110643"/>
                  <a:gd name="connsiteX652" fmla="*/ 534987 w 2138362"/>
                  <a:gd name="connsiteY652" fmla="*/ 565150 h 1110643"/>
                  <a:gd name="connsiteX653" fmla="*/ 525462 w 2138362"/>
                  <a:gd name="connsiteY653" fmla="*/ 566737 h 1110643"/>
                  <a:gd name="connsiteX654" fmla="*/ 482600 w 2138362"/>
                  <a:gd name="connsiteY654" fmla="*/ 563562 h 1110643"/>
                  <a:gd name="connsiteX655" fmla="*/ 460375 w 2138362"/>
                  <a:gd name="connsiteY655" fmla="*/ 558800 h 1110643"/>
                  <a:gd name="connsiteX656" fmla="*/ 450850 w 2138362"/>
                  <a:gd name="connsiteY656" fmla="*/ 565150 h 1110643"/>
                  <a:gd name="connsiteX657" fmla="*/ 447675 w 2138362"/>
                  <a:gd name="connsiteY657" fmla="*/ 569912 h 1110643"/>
                  <a:gd name="connsiteX658" fmla="*/ 436562 w 2138362"/>
                  <a:gd name="connsiteY658" fmla="*/ 577850 h 1110643"/>
                  <a:gd name="connsiteX659" fmla="*/ 430212 w 2138362"/>
                  <a:gd name="connsiteY659" fmla="*/ 582612 h 1110643"/>
                  <a:gd name="connsiteX660" fmla="*/ 419100 w 2138362"/>
                  <a:gd name="connsiteY660" fmla="*/ 592137 h 1110643"/>
                  <a:gd name="connsiteX661" fmla="*/ 414337 w 2138362"/>
                  <a:gd name="connsiteY661" fmla="*/ 596900 h 1110643"/>
                  <a:gd name="connsiteX662" fmla="*/ 400050 w 2138362"/>
                  <a:gd name="connsiteY662" fmla="*/ 601662 h 1110643"/>
                  <a:gd name="connsiteX663" fmla="*/ 395287 w 2138362"/>
                  <a:gd name="connsiteY663" fmla="*/ 604837 h 1110643"/>
                  <a:gd name="connsiteX664" fmla="*/ 387350 w 2138362"/>
                  <a:gd name="connsiteY664" fmla="*/ 614362 h 1110643"/>
                  <a:gd name="connsiteX665" fmla="*/ 384175 w 2138362"/>
                  <a:gd name="connsiteY665" fmla="*/ 620712 h 1110643"/>
                  <a:gd name="connsiteX666" fmla="*/ 385762 w 2138362"/>
                  <a:gd name="connsiteY666" fmla="*/ 636587 h 1110643"/>
                  <a:gd name="connsiteX667" fmla="*/ 388937 w 2138362"/>
                  <a:gd name="connsiteY667" fmla="*/ 641350 h 1110643"/>
                  <a:gd name="connsiteX668" fmla="*/ 385762 w 2138362"/>
                  <a:gd name="connsiteY668" fmla="*/ 657225 h 1110643"/>
                  <a:gd name="connsiteX669" fmla="*/ 381000 w 2138362"/>
                  <a:gd name="connsiteY669" fmla="*/ 668337 h 1110643"/>
                  <a:gd name="connsiteX670" fmla="*/ 339725 w 2138362"/>
                  <a:gd name="connsiteY670" fmla="*/ 669925 h 1110643"/>
                  <a:gd name="connsiteX671" fmla="*/ 325437 w 2138362"/>
                  <a:gd name="connsiteY671" fmla="*/ 677862 h 1110643"/>
                  <a:gd name="connsiteX672" fmla="*/ 320675 w 2138362"/>
                  <a:gd name="connsiteY672" fmla="*/ 682625 h 1110643"/>
                  <a:gd name="connsiteX673" fmla="*/ 315912 w 2138362"/>
                  <a:gd name="connsiteY673" fmla="*/ 684212 h 1110643"/>
                  <a:gd name="connsiteX674" fmla="*/ 309562 w 2138362"/>
                  <a:gd name="connsiteY674" fmla="*/ 688975 h 1110643"/>
                  <a:gd name="connsiteX675" fmla="*/ 307975 w 2138362"/>
                  <a:gd name="connsiteY675" fmla="*/ 693737 h 1110643"/>
                  <a:gd name="connsiteX676" fmla="*/ 298450 w 2138362"/>
                  <a:gd name="connsiteY676" fmla="*/ 700087 h 1110643"/>
                  <a:gd name="connsiteX677" fmla="*/ 293687 w 2138362"/>
                  <a:gd name="connsiteY677" fmla="*/ 703262 h 1110643"/>
                  <a:gd name="connsiteX678" fmla="*/ 284162 w 2138362"/>
                  <a:gd name="connsiteY678" fmla="*/ 708025 h 1110643"/>
                  <a:gd name="connsiteX679" fmla="*/ 274637 w 2138362"/>
                  <a:gd name="connsiteY679" fmla="*/ 714375 h 1110643"/>
                  <a:gd name="connsiteX680" fmla="*/ 263525 w 2138362"/>
                  <a:gd name="connsiteY680" fmla="*/ 720725 h 1110643"/>
                  <a:gd name="connsiteX681" fmla="*/ 258762 w 2138362"/>
                  <a:gd name="connsiteY681" fmla="*/ 723900 h 1110643"/>
                  <a:gd name="connsiteX682" fmla="*/ 241300 w 2138362"/>
                  <a:gd name="connsiteY682" fmla="*/ 727075 h 1110643"/>
                  <a:gd name="connsiteX683" fmla="*/ 227012 w 2138362"/>
                  <a:gd name="connsiteY683" fmla="*/ 731837 h 1110643"/>
                  <a:gd name="connsiteX684" fmla="*/ 217487 w 2138362"/>
                  <a:gd name="connsiteY684" fmla="*/ 735012 h 1110643"/>
                  <a:gd name="connsiteX685" fmla="*/ 207962 w 2138362"/>
                  <a:gd name="connsiteY685" fmla="*/ 736600 h 1110643"/>
                  <a:gd name="connsiteX686" fmla="*/ 196850 w 2138362"/>
                  <a:gd name="connsiteY686" fmla="*/ 741362 h 1110643"/>
                  <a:gd name="connsiteX687" fmla="*/ 188912 w 2138362"/>
                  <a:gd name="connsiteY687" fmla="*/ 744537 h 1110643"/>
                  <a:gd name="connsiteX688" fmla="*/ 182562 w 2138362"/>
                  <a:gd name="connsiteY688" fmla="*/ 746125 h 1110643"/>
                  <a:gd name="connsiteX689" fmla="*/ 177800 w 2138362"/>
                  <a:gd name="connsiteY689" fmla="*/ 749300 h 1110643"/>
                  <a:gd name="connsiteX690" fmla="*/ 173037 w 2138362"/>
                  <a:gd name="connsiteY690" fmla="*/ 750887 h 1110643"/>
                  <a:gd name="connsiteX691" fmla="*/ 166687 w 2138362"/>
                  <a:gd name="connsiteY691" fmla="*/ 755650 h 1110643"/>
                  <a:gd name="connsiteX692" fmla="*/ 155575 w 2138362"/>
                  <a:gd name="connsiteY692" fmla="*/ 757237 h 1110643"/>
                  <a:gd name="connsiteX693" fmla="*/ 134937 w 2138362"/>
                  <a:gd name="connsiteY693" fmla="*/ 763587 h 1110643"/>
                  <a:gd name="connsiteX694" fmla="*/ 104775 w 2138362"/>
                  <a:gd name="connsiteY694" fmla="*/ 765175 h 1110643"/>
                  <a:gd name="connsiteX695" fmla="*/ 88900 w 2138362"/>
                  <a:gd name="connsiteY695" fmla="*/ 766762 h 1110643"/>
                  <a:gd name="connsiteX696" fmla="*/ 73025 w 2138362"/>
                  <a:gd name="connsiteY696" fmla="*/ 771525 h 1110643"/>
                  <a:gd name="connsiteX697" fmla="*/ 68262 w 2138362"/>
                  <a:gd name="connsiteY697" fmla="*/ 774700 h 1110643"/>
                  <a:gd name="connsiteX698" fmla="*/ 53975 w 2138362"/>
                  <a:gd name="connsiteY698" fmla="*/ 779462 h 1110643"/>
                  <a:gd name="connsiteX699" fmla="*/ 42862 w 2138362"/>
                  <a:gd name="connsiteY699" fmla="*/ 781050 h 1110643"/>
                  <a:gd name="connsiteX700" fmla="*/ 34925 w 2138362"/>
                  <a:gd name="connsiteY700" fmla="*/ 782637 h 1110643"/>
                  <a:gd name="connsiteX701" fmla="*/ 12700 w 2138362"/>
                  <a:gd name="connsiteY701" fmla="*/ 785812 h 1110643"/>
                  <a:gd name="connsiteX702" fmla="*/ 9525 w 2138362"/>
                  <a:gd name="connsiteY702"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49462 w 2138362"/>
                  <a:gd name="connsiteY251" fmla="*/ 453072 h 1110643"/>
                  <a:gd name="connsiteX252" fmla="*/ 2050097 w 2138362"/>
                  <a:gd name="connsiteY252" fmla="*/ 468629 h 1110643"/>
                  <a:gd name="connsiteX253" fmla="*/ 2037398 w 2138362"/>
                  <a:gd name="connsiteY253" fmla="*/ 485457 h 1110643"/>
                  <a:gd name="connsiteX254" fmla="*/ 2007552 w 2138362"/>
                  <a:gd name="connsiteY254" fmla="*/ 517524 h 1110643"/>
                  <a:gd name="connsiteX255" fmla="*/ 1990725 w 2138362"/>
                  <a:gd name="connsiteY255" fmla="*/ 517525 h 1110643"/>
                  <a:gd name="connsiteX256" fmla="*/ 1989137 w 2138362"/>
                  <a:gd name="connsiteY256" fmla="*/ 522287 h 1110643"/>
                  <a:gd name="connsiteX257" fmla="*/ 1981200 w 2138362"/>
                  <a:gd name="connsiteY257" fmla="*/ 531812 h 1110643"/>
                  <a:gd name="connsiteX258" fmla="*/ 1979612 w 2138362"/>
                  <a:gd name="connsiteY258" fmla="*/ 536575 h 1110643"/>
                  <a:gd name="connsiteX259" fmla="*/ 1971675 w 2138362"/>
                  <a:gd name="connsiteY259" fmla="*/ 546100 h 1110643"/>
                  <a:gd name="connsiteX260" fmla="*/ 1970087 w 2138362"/>
                  <a:gd name="connsiteY260" fmla="*/ 550862 h 1110643"/>
                  <a:gd name="connsiteX261" fmla="*/ 1966912 w 2138362"/>
                  <a:gd name="connsiteY261" fmla="*/ 555625 h 1110643"/>
                  <a:gd name="connsiteX262" fmla="*/ 1962150 w 2138362"/>
                  <a:gd name="connsiteY262" fmla="*/ 566737 h 1110643"/>
                  <a:gd name="connsiteX263" fmla="*/ 1955800 w 2138362"/>
                  <a:gd name="connsiteY263" fmla="*/ 574675 h 1110643"/>
                  <a:gd name="connsiteX264" fmla="*/ 1944687 w 2138362"/>
                  <a:gd name="connsiteY264" fmla="*/ 588962 h 1110643"/>
                  <a:gd name="connsiteX265" fmla="*/ 1938337 w 2138362"/>
                  <a:gd name="connsiteY265" fmla="*/ 598487 h 1110643"/>
                  <a:gd name="connsiteX266" fmla="*/ 1936750 w 2138362"/>
                  <a:gd name="connsiteY266" fmla="*/ 603250 h 1110643"/>
                  <a:gd name="connsiteX267" fmla="*/ 1928812 w 2138362"/>
                  <a:gd name="connsiteY267" fmla="*/ 612775 h 1110643"/>
                  <a:gd name="connsiteX268" fmla="*/ 1922462 w 2138362"/>
                  <a:gd name="connsiteY268" fmla="*/ 627062 h 1110643"/>
                  <a:gd name="connsiteX269" fmla="*/ 1917700 w 2138362"/>
                  <a:gd name="connsiteY269" fmla="*/ 623887 h 1110643"/>
                  <a:gd name="connsiteX270" fmla="*/ 1916112 w 2138362"/>
                  <a:gd name="connsiteY270" fmla="*/ 619125 h 1110643"/>
                  <a:gd name="connsiteX271" fmla="*/ 1922462 w 2138362"/>
                  <a:gd name="connsiteY271" fmla="*/ 628650 h 1110643"/>
                  <a:gd name="connsiteX272" fmla="*/ 1925637 w 2138362"/>
                  <a:gd name="connsiteY272" fmla="*/ 636587 h 1110643"/>
                  <a:gd name="connsiteX273" fmla="*/ 1924050 w 2138362"/>
                  <a:gd name="connsiteY273" fmla="*/ 660400 h 1110643"/>
                  <a:gd name="connsiteX274" fmla="*/ 1919287 w 2138362"/>
                  <a:gd name="connsiteY274" fmla="*/ 685800 h 1110643"/>
                  <a:gd name="connsiteX275" fmla="*/ 1916112 w 2138362"/>
                  <a:gd name="connsiteY275" fmla="*/ 700087 h 1110643"/>
                  <a:gd name="connsiteX276" fmla="*/ 1903412 w 2138362"/>
                  <a:gd name="connsiteY276" fmla="*/ 711200 h 1110643"/>
                  <a:gd name="connsiteX277" fmla="*/ 1897062 w 2138362"/>
                  <a:gd name="connsiteY277" fmla="*/ 712787 h 1110643"/>
                  <a:gd name="connsiteX278" fmla="*/ 1887537 w 2138362"/>
                  <a:gd name="connsiteY278" fmla="*/ 720725 h 1110643"/>
                  <a:gd name="connsiteX279" fmla="*/ 1881187 w 2138362"/>
                  <a:gd name="connsiteY279" fmla="*/ 723900 h 1110643"/>
                  <a:gd name="connsiteX280" fmla="*/ 1876425 w 2138362"/>
                  <a:gd name="connsiteY280" fmla="*/ 728662 h 1110643"/>
                  <a:gd name="connsiteX281" fmla="*/ 1865312 w 2138362"/>
                  <a:gd name="connsiteY281" fmla="*/ 733425 h 1110643"/>
                  <a:gd name="connsiteX282" fmla="*/ 1855787 w 2138362"/>
                  <a:gd name="connsiteY282" fmla="*/ 738187 h 1110643"/>
                  <a:gd name="connsiteX283" fmla="*/ 1844675 w 2138362"/>
                  <a:gd name="connsiteY283" fmla="*/ 741362 h 1110643"/>
                  <a:gd name="connsiteX284" fmla="*/ 1835150 w 2138362"/>
                  <a:gd name="connsiteY284" fmla="*/ 744537 h 1110643"/>
                  <a:gd name="connsiteX285" fmla="*/ 1828800 w 2138362"/>
                  <a:gd name="connsiteY285" fmla="*/ 754062 h 1110643"/>
                  <a:gd name="connsiteX286" fmla="*/ 1827212 w 2138362"/>
                  <a:gd name="connsiteY286" fmla="*/ 760412 h 1110643"/>
                  <a:gd name="connsiteX287" fmla="*/ 1824037 w 2138362"/>
                  <a:gd name="connsiteY287" fmla="*/ 765175 h 1110643"/>
                  <a:gd name="connsiteX288" fmla="*/ 1825625 w 2138362"/>
                  <a:gd name="connsiteY288" fmla="*/ 804862 h 1110643"/>
                  <a:gd name="connsiteX289" fmla="*/ 1827212 w 2138362"/>
                  <a:gd name="connsiteY289" fmla="*/ 811212 h 1110643"/>
                  <a:gd name="connsiteX290" fmla="*/ 1831975 w 2138362"/>
                  <a:gd name="connsiteY290" fmla="*/ 815975 h 1110643"/>
                  <a:gd name="connsiteX291" fmla="*/ 1836737 w 2138362"/>
                  <a:gd name="connsiteY291" fmla="*/ 825500 h 1110643"/>
                  <a:gd name="connsiteX292" fmla="*/ 1841500 w 2138362"/>
                  <a:gd name="connsiteY292" fmla="*/ 830262 h 1110643"/>
                  <a:gd name="connsiteX293" fmla="*/ 1846262 w 2138362"/>
                  <a:gd name="connsiteY293" fmla="*/ 836612 h 1110643"/>
                  <a:gd name="connsiteX294" fmla="*/ 1851025 w 2138362"/>
                  <a:gd name="connsiteY294" fmla="*/ 839787 h 1110643"/>
                  <a:gd name="connsiteX295" fmla="*/ 1860550 w 2138362"/>
                  <a:gd name="connsiteY295" fmla="*/ 847725 h 1110643"/>
                  <a:gd name="connsiteX296" fmla="*/ 1866900 w 2138362"/>
                  <a:gd name="connsiteY296" fmla="*/ 858837 h 1110643"/>
                  <a:gd name="connsiteX297" fmla="*/ 1868487 w 2138362"/>
                  <a:gd name="connsiteY297" fmla="*/ 863600 h 1110643"/>
                  <a:gd name="connsiteX298" fmla="*/ 1876425 w 2138362"/>
                  <a:gd name="connsiteY298" fmla="*/ 873125 h 1110643"/>
                  <a:gd name="connsiteX299" fmla="*/ 1887537 w 2138362"/>
                  <a:gd name="connsiteY299" fmla="*/ 887412 h 1110643"/>
                  <a:gd name="connsiteX300" fmla="*/ 1901825 w 2138362"/>
                  <a:gd name="connsiteY300" fmla="*/ 898525 h 1110643"/>
                  <a:gd name="connsiteX301" fmla="*/ 1906587 w 2138362"/>
                  <a:gd name="connsiteY301" fmla="*/ 900112 h 1110643"/>
                  <a:gd name="connsiteX302" fmla="*/ 1911350 w 2138362"/>
                  <a:gd name="connsiteY302" fmla="*/ 904875 h 1110643"/>
                  <a:gd name="connsiteX303" fmla="*/ 1914525 w 2138362"/>
                  <a:gd name="connsiteY303" fmla="*/ 909637 h 1110643"/>
                  <a:gd name="connsiteX304" fmla="*/ 1922462 w 2138362"/>
                  <a:gd name="connsiteY304" fmla="*/ 912812 h 1110643"/>
                  <a:gd name="connsiteX305" fmla="*/ 1931987 w 2138362"/>
                  <a:gd name="connsiteY305" fmla="*/ 915987 h 1110643"/>
                  <a:gd name="connsiteX306" fmla="*/ 1943100 w 2138362"/>
                  <a:gd name="connsiteY306" fmla="*/ 920750 h 1110643"/>
                  <a:gd name="connsiteX307" fmla="*/ 1951037 w 2138362"/>
                  <a:gd name="connsiteY307" fmla="*/ 925512 h 1110643"/>
                  <a:gd name="connsiteX308" fmla="*/ 1957387 w 2138362"/>
                  <a:gd name="connsiteY308" fmla="*/ 928687 h 1110643"/>
                  <a:gd name="connsiteX309" fmla="*/ 1968500 w 2138362"/>
                  <a:gd name="connsiteY309" fmla="*/ 935037 h 1110643"/>
                  <a:gd name="connsiteX310" fmla="*/ 1993900 w 2138362"/>
                  <a:gd name="connsiteY310" fmla="*/ 942975 h 1110643"/>
                  <a:gd name="connsiteX311" fmla="*/ 1998662 w 2138362"/>
                  <a:gd name="connsiteY311" fmla="*/ 946150 h 1110643"/>
                  <a:gd name="connsiteX312" fmla="*/ 2014537 w 2138362"/>
                  <a:gd name="connsiteY312" fmla="*/ 952500 h 1110643"/>
                  <a:gd name="connsiteX313" fmla="*/ 2024062 w 2138362"/>
                  <a:gd name="connsiteY313" fmla="*/ 958850 h 1110643"/>
                  <a:gd name="connsiteX314" fmla="*/ 2032000 w 2138362"/>
                  <a:gd name="connsiteY314" fmla="*/ 973137 h 1110643"/>
                  <a:gd name="connsiteX315" fmla="*/ 2036762 w 2138362"/>
                  <a:gd name="connsiteY315" fmla="*/ 974725 h 1110643"/>
                  <a:gd name="connsiteX316" fmla="*/ 2051050 w 2138362"/>
                  <a:gd name="connsiteY316" fmla="*/ 985837 h 1110643"/>
                  <a:gd name="connsiteX317" fmla="*/ 2049462 w 2138362"/>
                  <a:gd name="connsiteY317" fmla="*/ 990600 h 1110643"/>
                  <a:gd name="connsiteX318" fmla="*/ 2046287 w 2138362"/>
                  <a:gd name="connsiteY318" fmla="*/ 995362 h 1110643"/>
                  <a:gd name="connsiteX319" fmla="*/ 2039937 w 2138362"/>
                  <a:gd name="connsiteY319" fmla="*/ 1006475 h 1110643"/>
                  <a:gd name="connsiteX320" fmla="*/ 2038350 w 2138362"/>
                  <a:gd name="connsiteY320" fmla="*/ 1014412 h 1110643"/>
                  <a:gd name="connsiteX321" fmla="*/ 2028825 w 2138362"/>
                  <a:gd name="connsiteY321" fmla="*/ 1020762 h 1110643"/>
                  <a:gd name="connsiteX322" fmla="*/ 2024062 w 2138362"/>
                  <a:gd name="connsiteY322" fmla="*/ 1025525 h 1110643"/>
                  <a:gd name="connsiteX323" fmla="*/ 2019300 w 2138362"/>
                  <a:gd name="connsiteY323" fmla="*/ 1028700 h 1110643"/>
                  <a:gd name="connsiteX324" fmla="*/ 2009775 w 2138362"/>
                  <a:gd name="connsiteY324" fmla="*/ 1039812 h 1110643"/>
                  <a:gd name="connsiteX325" fmla="*/ 2005012 w 2138362"/>
                  <a:gd name="connsiteY325" fmla="*/ 1041400 h 1110643"/>
                  <a:gd name="connsiteX326" fmla="*/ 1995487 w 2138362"/>
                  <a:gd name="connsiteY326" fmla="*/ 1050925 h 1110643"/>
                  <a:gd name="connsiteX327" fmla="*/ 1990725 w 2138362"/>
                  <a:gd name="connsiteY327" fmla="*/ 1054100 h 1110643"/>
                  <a:gd name="connsiteX328" fmla="*/ 1987550 w 2138362"/>
                  <a:gd name="connsiteY328" fmla="*/ 1058862 h 1110643"/>
                  <a:gd name="connsiteX329" fmla="*/ 1974850 w 2138362"/>
                  <a:gd name="connsiteY329" fmla="*/ 1069975 h 1110643"/>
                  <a:gd name="connsiteX330" fmla="*/ 1958975 w 2138362"/>
                  <a:gd name="connsiteY330" fmla="*/ 1082675 h 1110643"/>
                  <a:gd name="connsiteX331" fmla="*/ 1954212 w 2138362"/>
                  <a:gd name="connsiteY331" fmla="*/ 1087437 h 1110643"/>
                  <a:gd name="connsiteX332" fmla="*/ 1943100 w 2138362"/>
                  <a:gd name="connsiteY332" fmla="*/ 1092200 h 1110643"/>
                  <a:gd name="connsiteX333" fmla="*/ 1931987 w 2138362"/>
                  <a:gd name="connsiteY333" fmla="*/ 1098550 h 1110643"/>
                  <a:gd name="connsiteX334" fmla="*/ 1927225 w 2138362"/>
                  <a:gd name="connsiteY334" fmla="*/ 1101725 h 1110643"/>
                  <a:gd name="connsiteX335" fmla="*/ 1922462 w 2138362"/>
                  <a:gd name="connsiteY335" fmla="*/ 1103312 h 1110643"/>
                  <a:gd name="connsiteX336" fmla="*/ 1900237 w 2138362"/>
                  <a:gd name="connsiteY336" fmla="*/ 1106487 h 1110643"/>
                  <a:gd name="connsiteX337" fmla="*/ 1878012 w 2138362"/>
                  <a:gd name="connsiteY337" fmla="*/ 1108075 h 1110643"/>
                  <a:gd name="connsiteX338" fmla="*/ 1866900 w 2138362"/>
                  <a:gd name="connsiteY338" fmla="*/ 1104900 h 1110643"/>
                  <a:gd name="connsiteX339" fmla="*/ 1860550 w 2138362"/>
                  <a:gd name="connsiteY339" fmla="*/ 1103312 h 1110643"/>
                  <a:gd name="connsiteX340" fmla="*/ 1852612 w 2138362"/>
                  <a:gd name="connsiteY340" fmla="*/ 1100137 h 1110643"/>
                  <a:gd name="connsiteX341" fmla="*/ 1844675 w 2138362"/>
                  <a:gd name="connsiteY341" fmla="*/ 1098550 h 1110643"/>
                  <a:gd name="connsiteX342" fmla="*/ 1825625 w 2138362"/>
                  <a:gd name="connsiteY342" fmla="*/ 1093787 h 1110643"/>
                  <a:gd name="connsiteX343" fmla="*/ 1816100 w 2138362"/>
                  <a:gd name="connsiteY343" fmla="*/ 1090612 h 1110643"/>
                  <a:gd name="connsiteX344" fmla="*/ 1790700 w 2138362"/>
                  <a:gd name="connsiteY344" fmla="*/ 1089025 h 1110643"/>
                  <a:gd name="connsiteX345" fmla="*/ 1776412 w 2138362"/>
                  <a:gd name="connsiteY345" fmla="*/ 1087437 h 1110643"/>
                  <a:gd name="connsiteX346" fmla="*/ 1779587 w 2138362"/>
                  <a:gd name="connsiteY346" fmla="*/ 1074737 h 1110643"/>
                  <a:gd name="connsiteX347" fmla="*/ 1787525 w 2138362"/>
                  <a:gd name="connsiteY347" fmla="*/ 1060450 h 1110643"/>
                  <a:gd name="connsiteX348" fmla="*/ 1793875 w 2138362"/>
                  <a:gd name="connsiteY348" fmla="*/ 1049337 h 1110643"/>
                  <a:gd name="connsiteX349" fmla="*/ 1785937 w 2138362"/>
                  <a:gd name="connsiteY349" fmla="*/ 1020762 h 1110643"/>
                  <a:gd name="connsiteX350" fmla="*/ 1774825 w 2138362"/>
                  <a:gd name="connsiteY350" fmla="*/ 1009650 h 1110643"/>
                  <a:gd name="connsiteX351" fmla="*/ 1763712 w 2138362"/>
                  <a:gd name="connsiteY351" fmla="*/ 1001712 h 1110643"/>
                  <a:gd name="connsiteX352" fmla="*/ 1758950 w 2138362"/>
                  <a:gd name="connsiteY352" fmla="*/ 998537 h 1110643"/>
                  <a:gd name="connsiteX353" fmla="*/ 1754187 w 2138362"/>
                  <a:gd name="connsiteY353" fmla="*/ 993775 h 1110643"/>
                  <a:gd name="connsiteX354" fmla="*/ 1749425 w 2138362"/>
                  <a:gd name="connsiteY354" fmla="*/ 992187 h 1110643"/>
                  <a:gd name="connsiteX355" fmla="*/ 1731962 w 2138362"/>
                  <a:gd name="connsiteY355" fmla="*/ 987425 h 1110643"/>
                  <a:gd name="connsiteX356" fmla="*/ 1655762 w 2138362"/>
                  <a:gd name="connsiteY356" fmla="*/ 996950 h 1110643"/>
                  <a:gd name="connsiteX357" fmla="*/ 1651000 w 2138362"/>
                  <a:gd name="connsiteY357" fmla="*/ 1001712 h 1110643"/>
                  <a:gd name="connsiteX358" fmla="*/ 1644650 w 2138362"/>
                  <a:gd name="connsiteY358" fmla="*/ 1006475 h 1110643"/>
                  <a:gd name="connsiteX359" fmla="*/ 1643062 w 2138362"/>
                  <a:gd name="connsiteY359" fmla="*/ 1011237 h 1110643"/>
                  <a:gd name="connsiteX360" fmla="*/ 1638300 w 2138362"/>
                  <a:gd name="connsiteY360" fmla="*/ 1016000 h 1110643"/>
                  <a:gd name="connsiteX361" fmla="*/ 1633537 w 2138362"/>
                  <a:gd name="connsiteY361" fmla="*/ 1022350 h 1110643"/>
                  <a:gd name="connsiteX362" fmla="*/ 1631950 w 2138362"/>
                  <a:gd name="connsiteY362" fmla="*/ 1027112 h 1110643"/>
                  <a:gd name="connsiteX363" fmla="*/ 1628775 w 2138362"/>
                  <a:gd name="connsiteY363" fmla="*/ 1033462 h 1110643"/>
                  <a:gd name="connsiteX364" fmla="*/ 1624012 w 2138362"/>
                  <a:gd name="connsiteY364" fmla="*/ 1044575 h 1110643"/>
                  <a:gd name="connsiteX365" fmla="*/ 1620837 w 2138362"/>
                  <a:gd name="connsiteY365" fmla="*/ 1058862 h 1110643"/>
                  <a:gd name="connsiteX366" fmla="*/ 1617662 w 2138362"/>
                  <a:gd name="connsiteY366" fmla="*/ 1063625 h 1110643"/>
                  <a:gd name="connsiteX367" fmla="*/ 1595437 w 2138362"/>
                  <a:gd name="connsiteY367" fmla="*/ 1063625 h 1110643"/>
                  <a:gd name="connsiteX368" fmla="*/ 1560512 w 2138362"/>
                  <a:gd name="connsiteY368" fmla="*/ 1060450 h 1110643"/>
                  <a:gd name="connsiteX369" fmla="*/ 1550987 w 2138362"/>
                  <a:gd name="connsiteY369" fmla="*/ 1057275 h 1110643"/>
                  <a:gd name="connsiteX370" fmla="*/ 1527175 w 2138362"/>
                  <a:gd name="connsiteY370" fmla="*/ 1054100 h 1110643"/>
                  <a:gd name="connsiteX371" fmla="*/ 1490662 w 2138362"/>
                  <a:gd name="connsiteY371" fmla="*/ 1047750 h 1110643"/>
                  <a:gd name="connsiteX372" fmla="*/ 1481137 w 2138362"/>
                  <a:gd name="connsiteY372" fmla="*/ 1042987 h 1110643"/>
                  <a:gd name="connsiteX373" fmla="*/ 1457325 w 2138362"/>
                  <a:gd name="connsiteY373" fmla="*/ 1038225 h 1110643"/>
                  <a:gd name="connsiteX374" fmla="*/ 1435100 w 2138362"/>
                  <a:gd name="connsiteY374" fmla="*/ 1033462 h 1110643"/>
                  <a:gd name="connsiteX375" fmla="*/ 1411287 w 2138362"/>
                  <a:gd name="connsiteY375" fmla="*/ 1028700 h 1110643"/>
                  <a:gd name="connsiteX376" fmla="*/ 1400175 w 2138362"/>
                  <a:gd name="connsiteY376" fmla="*/ 1023937 h 1110643"/>
                  <a:gd name="connsiteX377" fmla="*/ 1392237 w 2138362"/>
                  <a:gd name="connsiteY377" fmla="*/ 1022350 h 1110643"/>
                  <a:gd name="connsiteX378" fmla="*/ 1377950 w 2138362"/>
                  <a:gd name="connsiteY378" fmla="*/ 1014412 h 1110643"/>
                  <a:gd name="connsiteX379" fmla="*/ 1368425 w 2138362"/>
                  <a:gd name="connsiteY379" fmla="*/ 1008062 h 1110643"/>
                  <a:gd name="connsiteX380" fmla="*/ 1352550 w 2138362"/>
                  <a:gd name="connsiteY380" fmla="*/ 993775 h 1110643"/>
                  <a:gd name="connsiteX381" fmla="*/ 1347787 w 2138362"/>
                  <a:gd name="connsiteY381" fmla="*/ 989012 h 1110643"/>
                  <a:gd name="connsiteX382" fmla="*/ 1343025 w 2138362"/>
                  <a:gd name="connsiteY382" fmla="*/ 984250 h 1110643"/>
                  <a:gd name="connsiteX383" fmla="*/ 1341437 w 2138362"/>
                  <a:gd name="connsiteY383" fmla="*/ 977900 h 1110643"/>
                  <a:gd name="connsiteX384" fmla="*/ 1339850 w 2138362"/>
                  <a:gd name="connsiteY384" fmla="*/ 954087 h 1110643"/>
                  <a:gd name="connsiteX385" fmla="*/ 1349375 w 2138362"/>
                  <a:gd name="connsiteY385" fmla="*/ 950912 h 1110643"/>
                  <a:gd name="connsiteX386" fmla="*/ 1366837 w 2138362"/>
                  <a:gd name="connsiteY386" fmla="*/ 952500 h 1110643"/>
                  <a:gd name="connsiteX387" fmla="*/ 1370012 w 2138362"/>
                  <a:gd name="connsiteY387" fmla="*/ 957262 h 1110643"/>
                  <a:gd name="connsiteX388" fmla="*/ 1381125 w 2138362"/>
                  <a:gd name="connsiteY388" fmla="*/ 962025 h 1110643"/>
                  <a:gd name="connsiteX389" fmla="*/ 1392237 w 2138362"/>
                  <a:gd name="connsiteY389" fmla="*/ 958850 h 1110643"/>
                  <a:gd name="connsiteX390" fmla="*/ 1401762 w 2138362"/>
                  <a:gd name="connsiteY390" fmla="*/ 947737 h 1110643"/>
                  <a:gd name="connsiteX391" fmla="*/ 1406525 w 2138362"/>
                  <a:gd name="connsiteY391" fmla="*/ 942975 h 1110643"/>
                  <a:gd name="connsiteX392" fmla="*/ 1409700 w 2138362"/>
                  <a:gd name="connsiteY392" fmla="*/ 938212 h 1110643"/>
                  <a:gd name="connsiteX393" fmla="*/ 1414462 w 2138362"/>
                  <a:gd name="connsiteY393" fmla="*/ 931862 h 1110643"/>
                  <a:gd name="connsiteX394" fmla="*/ 1409700 w 2138362"/>
                  <a:gd name="connsiteY394" fmla="*/ 904875 h 1110643"/>
                  <a:gd name="connsiteX395" fmla="*/ 1408112 w 2138362"/>
                  <a:gd name="connsiteY395" fmla="*/ 900112 h 1110643"/>
                  <a:gd name="connsiteX396" fmla="*/ 1404937 w 2138362"/>
                  <a:gd name="connsiteY396" fmla="*/ 893762 h 1110643"/>
                  <a:gd name="connsiteX397" fmla="*/ 1400175 w 2138362"/>
                  <a:gd name="connsiteY397" fmla="*/ 879475 h 1110643"/>
                  <a:gd name="connsiteX398" fmla="*/ 1398587 w 2138362"/>
                  <a:gd name="connsiteY398" fmla="*/ 855662 h 1110643"/>
                  <a:gd name="connsiteX399" fmla="*/ 1393825 w 2138362"/>
                  <a:gd name="connsiteY399" fmla="*/ 852487 h 1110643"/>
                  <a:gd name="connsiteX400" fmla="*/ 1398587 w 2138362"/>
                  <a:gd name="connsiteY400" fmla="*/ 847725 h 1110643"/>
                  <a:gd name="connsiteX401" fmla="*/ 1406525 w 2138362"/>
                  <a:gd name="connsiteY401" fmla="*/ 838200 h 1110643"/>
                  <a:gd name="connsiteX402" fmla="*/ 1409700 w 2138362"/>
                  <a:gd name="connsiteY402" fmla="*/ 828675 h 1110643"/>
                  <a:gd name="connsiteX403" fmla="*/ 1419225 w 2138362"/>
                  <a:gd name="connsiteY403" fmla="*/ 819150 h 1110643"/>
                  <a:gd name="connsiteX404" fmla="*/ 1423987 w 2138362"/>
                  <a:gd name="connsiteY404" fmla="*/ 820737 h 1110643"/>
                  <a:gd name="connsiteX405" fmla="*/ 1425575 w 2138362"/>
                  <a:gd name="connsiteY405" fmla="*/ 830262 h 1110643"/>
                  <a:gd name="connsiteX406" fmla="*/ 1428750 w 2138362"/>
                  <a:gd name="connsiteY406" fmla="*/ 838200 h 1110643"/>
                  <a:gd name="connsiteX407" fmla="*/ 1430337 w 2138362"/>
                  <a:gd name="connsiteY407" fmla="*/ 846137 h 1110643"/>
                  <a:gd name="connsiteX408" fmla="*/ 1435100 w 2138362"/>
                  <a:gd name="connsiteY408" fmla="*/ 850900 h 1110643"/>
                  <a:gd name="connsiteX409" fmla="*/ 1444625 w 2138362"/>
                  <a:gd name="connsiteY409" fmla="*/ 862012 h 1110643"/>
                  <a:gd name="connsiteX410" fmla="*/ 1449387 w 2138362"/>
                  <a:gd name="connsiteY410" fmla="*/ 863600 h 1110643"/>
                  <a:gd name="connsiteX411" fmla="*/ 1455737 w 2138362"/>
                  <a:gd name="connsiteY411" fmla="*/ 866775 h 1110643"/>
                  <a:gd name="connsiteX412" fmla="*/ 1460500 w 2138362"/>
                  <a:gd name="connsiteY412" fmla="*/ 868362 h 1110643"/>
                  <a:gd name="connsiteX413" fmla="*/ 1466850 w 2138362"/>
                  <a:gd name="connsiteY413" fmla="*/ 871537 h 1110643"/>
                  <a:gd name="connsiteX414" fmla="*/ 1474787 w 2138362"/>
                  <a:gd name="connsiteY414" fmla="*/ 873125 h 1110643"/>
                  <a:gd name="connsiteX415" fmla="*/ 1492250 w 2138362"/>
                  <a:gd name="connsiteY415" fmla="*/ 877887 h 1110643"/>
                  <a:gd name="connsiteX416" fmla="*/ 1506537 w 2138362"/>
                  <a:gd name="connsiteY416" fmla="*/ 881062 h 1110643"/>
                  <a:gd name="connsiteX417" fmla="*/ 1546225 w 2138362"/>
                  <a:gd name="connsiteY417" fmla="*/ 884237 h 1110643"/>
                  <a:gd name="connsiteX418" fmla="*/ 1555750 w 2138362"/>
                  <a:gd name="connsiteY418" fmla="*/ 887412 h 1110643"/>
                  <a:gd name="connsiteX419" fmla="*/ 1562100 w 2138362"/>
                  <a:gd name="connsiteY419" fmla="*/ 889000 h 1110643"/>
                  <a:gd name="connsiteX420" fmla="*/ 1566862 w 2138362"/>
                  <a:gd name="connsiteY420" fmla="*/ 892175 h 1110643"/>
                  <a:gd name="connsiteX421" fmla="*/ 1571625 w 2138362"/>
                  <a:gd name="connsiteY421" fmla="*/ 893762 h 1110643"/>
                  <a:gd name="connsiteX422" fmla="*/ 1576387 w 2138362"/>
                  <a:gd name="connsiteY422" fmla="*/ 896937 h 1110643"/>
                  <a:gd name="connsiteX423" fmla="*/ 1585912 w 2138362"/>
                  <a:gd name="connsiteY423" fmla="*/ 900112 h 1110643"/>
                  <a:gd name="connsiteX424" fmla="*/ 1652587 w 2138362"/>
                  <a:gd name="connsiteY424" fmla="*/ 893762 h 1110643"/>
                  <a:gd name="connsiteX425" fmla="*/ 1662112 w 2138362"/>
                  <a:gd name="connsiteY425" fmla="*/ 884237 h 1110643"/>
                  <a:gd name="connsiteX426" fmla="*/ 1665287 w 2138362"/>
                  <a:gd name="connsiteY426" fmla="*/ 879475 h 1110643"/>
                  <a:gd name="connsiteX427" fmla="*/ 1671637 w 2138362"/>
                  <a:gd name="connsiteY427" fmla="*/ 877887 h 1110643"/>
                  <a:gd name="connsiteX428" fmla="*/ 1673225 w 2138362"/>
                  <a:gd name="connsiteY428" fmla="*/ 871537 h 1110643"/>
                  <a:gd name="connsiteX429" fmla="*/ 1677987 w 2138362"/>
                  <a:gd name="connsiteY429" fmla="*/ 866775 h 1110643"/>
                  <a:gd name="connsiteX430" fmla="*/ 1681162 w 2138362"/>
                  <a:gd name="connsiteY430" fmla="*/ 862012 h 1110643"/>
                  <a:gd name="connsiteX431" fmla="*/ 1687512 w 2138362"/>
                  <a:gd name="connsiteY431" fmla="*/ 855662 h 1110643"/>
                  <a:gd name="connsiteX432" fmla="*/ 1695450 w 2138362"/>
                  <a:gd name="connsiteY432" fmla="*/ 844550 h 1110643"/>
                  <a:gd name="connsiteX433" fmla="*/ 1697037 w 2138362"/>
                  <a:gd name="connsiteY433" fmla="*/ 839787 h 1110643"/>
                  <a:gd name="connsiteX434" fmla="*/ 1701800 w 2138362"/>
                  <a:gd name="connsiteY434" fmla="*/ 830262 h 1110643"/>
                  <a:gd name="connsiteX435" fmla="*/ 1703387 w 2138362"/>
                  <a:gd name="connsiteY435" fmla="*/ 768350 h 1110643"/>
                  <a:gd name="connsiteX436" fmla="*/ 1706562 w 2138362"/>
                  <a:gd name="connsiteY436" fmla="*/ 750887 h 1110643"/>
                  <a:gd name="connsiteX437" fmla="*/ 1708150 w 2138362"/>
                  <a:gd name="connsiteY437" fmla="*/ 733425 h 1110643"/>
                  <a:gd name="connsiteX438" fmla="*/ 1709737 w 2138362"/>
                  <a:gd name="connsiteY438" fmla="*/ 720725 h 1110643"/>
                  <a:gd name="connsiteX439" fmla="*/ 1714500 w 2138362"/>
                  <a:gd name="connsiteY439" fmla="*/ 714375 h 1110643"/>
                  <a:gd name="connsiteX440" fmla="*/ 1728787 w 2138362"/>
                  <a:gd name="connsiteY440" fmla="*/ 703262 h 1110643"/>
                  <a:gd name="connsiteX441" fmla="*/ 1739900 w 2138362"/>
                  <a:gd name="connsiteY441" fmla="*/ 692150 h 1110643"/>
                  <a:gd name="connsiteX442" fmla="*/ 1744662 w 2138362"/>
                  <a:gd name="connsiteY442" fmla="*/ 687387 h 1110643"/>
                  <a:gd name="connsiteX443" fmla="*/ 1754187 w 2138362"/>
                  <a:gd name="connsiteY443" fmla="*/ 681037 h 1110643"/>
                  <a:gd name="connsiteX444" fmla="*/ 1771650 w 2138362"/>
                  <a:gd name="connsiteY444" fmla="*/ 669925 h 1110643"/>
                  <a:gd name="connsiteX445" fmla="*/ 1787525 w 2138362"/>
                  <a:gd name="connsiteY445" fmla="*/ 657225 h 1110643"/>
                  <a:gd name="connsiteX446" fmla="*/ 1792287 w 2138362"/>
                  <a:gd name="connsiteY446" fmla="*/ 654050 h 1110643"/>
                  <a:gd name="connsiteX447" fmla="*/ 1793875 w 2138362"/>
                  <a:gd name="connsiteY447" fmla="*/ 649287 h 1110643"/>
                  <a:gd name="connsiteX448" fmla="*/ 1798637 w 2138362"/>
                  <a:gd name="connsiteY448" fmla="*/ 647700 h 1110643"/>
                  <a:gd name="connsiteX449" fmla="*/ 1803400 w 2138362"/>
                  <a:gd name="connsiteY449" fmla="*/ 644525 h 1110643"/>
                  <a:gd name="connsiteX450" fmla="*/ 1809750 w 2138362"/>
                  <a:gd name="connsiteY450" fmla="*/ 638175 h 1110643"/>
                  <a:gd name="connsiteX451" fmla="*/ 1817687 w 2138362"/>
                  <a:gd name="connsiteY451" fmla="*/ 631825 h 1110643"/>
                  <a:gd name="connsiteX452" fmla="*/ 1828800 w 2138362"/>
                  <a:gd name="connsiteY452" fmla="*/ 622300 h 1110643"/>
                  <a:gd name="connsiteX453" fmla="*/ 1831975 w 2138362"/>
                  <a:gd name="connsiteY453" fmla="*/ 615950 h 1110643"/>
                  <a:gd name="connsiteX454" fmla="*/ 1841500 w 2138362"/>
                  <a:gd name="connsiteY454" fmla="*/ 609600 h 1110643"/>
                  <a:gd name="connsiteX455" fmla="*/ 1847850 w 2138362"/>
                  <a:gd name="connsiteY455" fmla="*/ 603250 h 1110643"/>
                  <a:gd name="connsiteX456" fmla="*/ 1849437 w 2138362"/>
                  <a:gd name="connsiteY456" fmla="*/ 598487 h 1110643"/>
                  <a:gd name="connsiteX457" fmla="*/ 1857375 w 2138362"/>
                  <a:gd name="connsiteY457" fmla="*/ 590550 h 1110643"/>
                  <a:gd name="connsiteX458" fmla="*/ 1865312 w 2138362"/>
                  <a:gd name="connsiteY458" fmla="*/ 579437 h 1110643"/>
                  <a:gd name="connsiteX459" fmla="*/ 1871662 w 2138362"/>
                  <a:gd name="connsiteY459" fmla="*/ 569912 h 1110643"/>
                  <a:gd name="connsiteX460" fmla="*/ 1876425 w 2138362"/>
                  <a:gd name="connsiteY460" fmla="*/ 560387 h 1110643"/>
                  <a:gd name="connsiteX461" fmla="*/ 1878012 w 2138362"/>
                  <a:gd name="connsiteY461" fmla="*/ 555625 h 1110643"/>
                  <a:gd name="connsiteX462" fmla="*/ 1881187 w 2138362"/>
                  <a:gd name="connsiteY462" fmla="*/ 550862 h 1110643"/>
                  <a:gd name="connsiteX463" fmla="*/ 1882775 w 2138362"/>
                  <a:gd name="connsiteY463" fmla="*/ 546100 h 1110643"/>
                  <a:gd name="connsiteX464" fmla="*/ 1885950 w 2138362"/>
                  <a:gd name="connsiteY464" fmla="*/ 539750 h 1110643"/>
                  <a:gd name="connsiteX465" fmla="*/ 1882775 w 2138362"/>
                  <a:gd name="connsiteY465" fmla="*/ 506412 h 1110643"/>
                  <a:gd name="connsiteX466" fmla="*/ 1879600 w 2138362"/>
                  <a:gd name="connsiteY466" fmla="*/ 500062 h 1110643"/>
                  <a:gd name="connsiteX467" fmla="*/ 1874837 w 2138362"/>
                  <a:gd name="connsiteY467" fmla="*/ 488950 h 1110643"/>
                  <a:gd name="connsiteX468" fmla="*/ 1870075 w 2138362"/>
                  <a:gd name="connsiteY468" fmla="*/ 487362 h 1110643"/>
                  <a:gd name="connsiteX469" fmla="*/ 1863725 w 2138362"/>
                  <a:gd name="connsiteY469" fmla="*/ 477837 h 1110643"/>
                  <a:gd name="connsiteX470" fmla="*/ 1855787 w 2138362"/>
                  <a:gd name="connsiteY470" fmla="*/ 476250 h 1110643"/>
                  <a:gd name="connsiteX471" fmla="*/ 1849437 w 2138362"/>
                  <a:gd name="connsiteY471" fmla="*/ 473075 h 1110643"/>
                  <a:gd name="connsiteX472" fmla="*/ 1844675 w 2138362"/>
                  <a:gd name="connsiteY472" fmla="*/ 471487 h 1110643"/>
                  <a:gd name="connsiteX473" fmla="*/ 1841500 w 2138362"/>
                  <a:gd name="connsiteY473" fmla="*/ 466725 h 1110643"/>
                  <a:gd name="connsiteX474" fmla="*/ 1828800 w 2138362"/>
                  <a:gd name="connsiteY474" fmla="*/ 461962 h 1110643"/>
                  <a:gd name="connsiteX475" fmla="*/ 1819275 w 2138362"/>
                  <a:gd name="connsiteY475" fmla="*/ 457200 h 1110643"/>
                  <a:gd name="connsiteX476" fmla="*/ 1808162 w 2138362"/>
                  <a:gd name="connsiteY476" fmla="*/ 452437 h 1110643"/>
                  <a:gd name="connsiteX477" fmla="*/ 1795462 w 2138362"/>
                  <a:gd name="connsiteY477" fmla="*/ 447675 h 1110643"/>
                  <a:gd name="connsiteX478" fmla="*/ 1749425 w 2138362"/>
                  <a:gd name="connsiteY478" fmla="*/ 439737 h 1110643"/>
                  <a:gd name="connsiteX479" fmla="*/ 1728787 w 2138362"/>
                  <a:gd name="connsiteY479" fmla="*/ 434975 h 1110643"/>
                  <a:gd name="connsiteX480" fmla="*/ 1673225 w 2138362"/>
                  <a:gd name="connsiteY480" fmla="*/ 434975 h 1110643"/>
                  <a:gd name="connsiteX481" fmla="*/ 1571625 w 2138362"/>
                  <a:gd name="connsiteY481" fmla="*/ 433387 h 1110643"/>
                  <a:gd name="connsiteX482" fmla="*/ 1558925 w 2138362"/>
                  <a:gd name="connsiteY482" fmla="*/ 430212 h 1110643"/>
                  <a:gd name="connsiteX483" fmla="*/ 1524000 w 2138362"/>
                  <a:gd name="connsiteY483" fmla="*/ 434975 h 1110643"/>
                  <a:gd name="connsiteX484" fmla="*/ 1501775 w 2138362"/>
                  <a:gd name="connsiteY484" fmla="*/ 439737 h 1110643"/>
                  <a:gd name="connsiteX485" fmla="*/ 1490662 w 2138362"/>
                  <a:gd name="connsiteY485" fmla="*/ 442912 h 1110643"/>
                  <a:gd name="connsiteX486" fmla="*/ 1470025 w 2138362"/>
                  <a:gd name="connsiteY486" fmla="*/ 441642 h 1110643"/>
                  <a:gd name="connsiteX487" fmla="*/ 1438275 w 2138362"/>
                  <a:gd name="connsiteY487" fmla="*/ 455612 h 1110643"/>
                  <a:gd name="connsiteX488" fmla="*/ 1433512 w 2138362"/>
                  <a:gd name="connsiteY488" fmla="*/ 457200 h 1110643"/>
                  <a:gd name="connsiteX489" fmla="*/ 1425575 w 2138362"/>
                  <a:gd name="connsiteY489" fmla="*/ 460375 h 1110643"/>
                  <a:gd name="connsiteX490" fmla="*/ 1419225 w 2138362"/>
                  <a:gd name="connsiteY490" fmla="*/ 461962 h 1110643"/>
                  <a:gd name="connsiteX491" fmla="*/ 1408112 w 2138362"/>
                  <a:gd name="connsiteY491" fmla="*/ 465137 h 1110643"/>
                  <a:gd name="connsiteX492" fmla="*/ 1403350 w 2138362"/>
                  <a:gd name="connsiteY492" fmla="*/ 466725 h 1110643"/>
                  <a:gd name="connsiteX493" fmla="*/ 1393825 w 2138362"/>
                  <a:gd name="connsiteY493" fmla="*/ 468312 h 1110643"/>
                  <a:gd name="connsiteX494" fmla="*/ 1382712 w 2138362"/>
                  <a:gd name="connsiteY494" fmla="*/ 476250 h 1110643"/>
                  <a:gd name="connsiteX495" fmla="*/ 1379537 w 2138362"/>
                  <a:gd name="connsiteY495" fmla="*/ 481012 h 1110643"/>
                  <a:gd name="connsiteX496" fmla="*/ 1373187 w 2138362"/>
                  <a:gd name="connsiteY496" fmla="*/ 484187 h 1110643"/>
                  <a:gd name="connsiteX497" fmla="*/ 1368425 w 2138362"/>
                  <a:gd name="connsiteY497" fmla="*/ 487362 h 1110643"/>
                  <a:gd name="connsiteX498" fmla="*/ 1366837 w 2138362"/>
                  <a:gd name="connsiteY498" fmla="*/ 492125 h 1110643"/>
                  <a:gd name="connsiteX499" fmla="*/ 1362075 w 2138362"/>
                  <a:gd name="connsiteY499" fmla="*/ 493712 h 1110643"/>
                  <a:gd name="connsiteX500" fmla="*/ 1357312 w 2138362"/>
                  <a:gd name="connsiteY500" fmla="*/ 496887 h 1110643"/>
                  <a:gd name="connsiteX501" fmla="*/ 1360170 w 2138362"/>
                  <a:gd name="connsiteY501" fmla="*/ 505143 h 1110643"/>
                  <a:gd name="connsiteX502" fmla="*/ 1343025 w 2138362"/>
                  <a:gd name="connsiteY502" fmla="*/ 506412 h 1110643"/>
                  <a:gd name="connsiteX503" fmla="*/ 1338262 w 2138362"/>
                  <a:gd name="connsiteY503" fmla="*/ 508000 h 1110643"/>
                  <a:gd name="connsiteX504" fmla="*/ 1330325 w 2138362"/>
                  <a:gd name="connsiteY504" fmla="*/ 515937 h 1110643"/>
                  <a:gd name="connsiteX505" fmla="*/ 1325562 w 2138362"/>
                  <a:gd name="connsiteY505" fmla="*/ 519112 h 1110643"/>
                  <a:gd name="connsiteX506" fmla="*/ 1316037 w 2138362"/>
                  <a:gd name="connsiteY506" fmla="*/ 527050 h 1110643"/>
                  <a:gd name="connsiteX507" fmla="*/ 1311275 w 2138362"/>
                  <a:gd name="connsiteY507" fmla="*/ 530225 h 1110643"/>
                  <a:gd name="connsiteX508" fmla="*/ 1295400 w 2138362"/>
                  <a:gd name="connsiteY508" fmla="*/ 544512 h 1110643"/>
                  <a:gd name="connsiteX509" fmla="*/ 1293812 w 2138362"/>
                  <a:gd name="connsiteY509" fmla="*/ 549275 h 1110643"/>
                  <a:gd name="connsiteX510" fmla="*/ 1284287 w 2138362"/>
                  <a:gd name="connsiteY510" fmla="*/ 557212 h 1110643"/>
                  <a:gd name="connsiteX511" fmla="*/ 1282700 w 2138362"/>
                  <a:gd name="connsiteY511" fmla="*/ 563562 h 1110643"/>
                  <a:gd name="connsiteX512" fmla="*/ 1290637 w 2138362"/>
                  <a:gd name="connsiteY512" fmla="*/ 569912 h 1110643"/>
                  <a:gd name="connsiteX513" fmla="*/ 1301750 w 2138362"/>
                  <a:gd name="connsiteY513" fmla="*/ 576262 h 1110643"/>
                  <a:gd name="connsiteX514" fmla="*/ 1317625 w 2138362"/>
                  <a:gd name="connsiteY514" fmla="*/ 581025 h 1110643"/>
                  <a:gd name="connsiteX515" fmla="*/ 1319212 w 2138362"/>
                  <a:gd name="connsiteY515" fmla="*/ 585787 h 1110643"/>
                  <a:gd name="connsiteX516" fmla="*/ 1322387 w 2138362"/>
                  <a:gd name="connsiteY516" fmla="*/ 590550 h 1110643"/>
                  <a:gd name="connsiteX517" fmla="*/ 1327150 w 2138362"/>
                  <a:gd name="connsiteY517" fmla="*/ 604837 h 1110643"/>
                  <a:gd name="connsiteX518" fmla="*/ 1328737 w 2138362"/>
                  <a:gd name="connsiteY518" fmla="*/ 609600 h 1110643"/>
                  <a:gd name="connsiteX519" fmla="*/ 1325562 w 2138362"/>
                  <a:gd name="connsiteY519" fmla="*/ 620712 h 1110643"/>
                  <a:gd name="connsiteX520" fmla="*/ 1320800 w 2138362"/>
                  <a:gd name="connsiteY520" fmla="*/ 623887 h 1110643"/>
                  <a:gd name="connsiteX521" fmla="*/ 1314450 w 2138362"/>
                  <a:gd name="connsiteY521" fmla="*/ 627062 h 1110643"/>
                  <a:gd name="connsiteX522" fmla="*/ 1309687 w 2138362"/>
                  <a:gd name="connsiteY522" fmla="*/ 628650 h 1110643"/>
                  <a:gd name="connsiteX523" fmla="*/ 1300162 w 2138362"/>
                  <a:gd name="connsiteY523" fmla="*/ 633412 h 1110643"/>
                  <a:gd name="connsiteX524" fmla="*/ 1289050 w 2138362"/>
                  <a:gd name="connsiteY524" fmla="*/ 642937 h 1110643"/>
                  <a:gd name="connsiteX525" fmla="*/ 1279525 w 2138362"/>
                  <a:gd name="connsiteY525" fmla="*/ 647700 h 1110643"/>
                  <a:gd name="connsiteX526" fmla="*/ 1273175 w 2138362"/>
                  <a:gd name="connsiteY526" fmla="*/ 652462 h 1110643"/>
                  <a:gd name="connsiteX527" fmla="*/ 1268412 w 2138362"/>
                  <a:gd name="connsiteY527" fmla="*/ 657225 h 1110643"/>
                  <a:gd name="connsiteX528" fmla="*/ 1263650 w 2138362"/>
                  <a:gd name="connsiteY528" fmla="*/ 658812 h 1110643"/>
                  <a:gd name="connsiteX529" fmla="*/ 1258887 w 2138362"/>
                  <a:gd name="connsiteY529" fmla="*/ 663575 h 1110643"/>
                  <a:gd name="connsiteX530" fmla="*/ 1249362 w 2138362"/>
                  <a:gd name="connsiteY530" fmla="*/ 679450 h 1110643"/>
                  <a:gd name="connsiteX531" fmla="*/ 1250950 w 2138362"/>
                  <a:gd name="connsiteY531" fmla="*/ 688975 h 1110643"/>
                  <a:gd name="connsiteX532" fmla="*/ 1254125 w 2138362"/>
                  <a:gd name="connsiteY532" fmla="*/ 700087 h 1110643"/>
                  <a:gd name="connsiteX533" fmla="*/ 1257300 w 2138362"/>
                  <a:gd name="connsiteY533" fmla="*/ 708025 h 1110643"/>
                  <a:gd name="connsiteX534" fmla="*/ 1262062 w 2138362"/>
                  <a:gd name="connsiteY534" fmla="*/ 717550 h 1110643"/>
                  <a:gd name="connsiteX535" fmla="*/ 1263650 w 2138362"/>
                  <a:gd name="connsiteY535" fmla="*/ 723900 h 1110643"/>
                  <a:gd name="connsiteX536" fmla="*/ 1266825 w 2138362"/>
                  <a:gd name="connsiteY536" fmla="*/ 731837 h 1110643"/>
                  <a:gd name="connsiteX537" fmla="*/ 1271587 w 2138362"/>
                  <a:gd name="connsiteY537" fmla="*/ 742950 h 1110643"/>
                  <a:gd name="connsiteX538" fmla="*/ 1276350 w 2138362"/>
                  <a:gd name="connsiteY538" fmla="*/ 762000 h 1110643"/>
                  <a:gd name="connsiteX539" fmla="*/ 1282700 w 2138362"/>
                  <a:gd name="connsiteY539" fmla="*/ 788987 h 1110643"/>
                  <a:gd name="connsiteX540" fmla="*/ 1287462 w 2138362"/>
                  <a:gd name="connsiteY540" fmla="*/ 804862 h 1110643"/>
                  <a:gd name="connsiteX541" fmla="*/ 1289050 w 2138362"/>
                  <a:gd name="connsiteY541" fmla="*/ 817562 h 1110643"/>
                  <a:gd name="connsiteX542" fmla="*/ 1292225 w 2138362"/>
                  <a:gd name="connsiteY542" fmla="*/ 822325 h 1110643"/>
                  <a:gd name="connsiteX543" fmla="*/ 1295400 w 2138362"/>
                  <a:gd name="connsiteY543" fmla="*/ 835025 h 1110643"/>
                  <a:gd name="connsiteX544" fmla="*/ 1298575 w 2138362"/>
                  <a:gd name="connsiteY544" fmla="*/ 841375 h 1110643"/>
                  <a:gd name="connsiteX545" fmla="*/ 1300162 w 2138362"/>
                  <a:gd name="connsiteY545" fmla="*/ 846137 h 1110643"/>
                  <a:gd name="connsiteX546" fmla="*/ 1303337 w 2138362"/>
                  <a:gd name="connsiteY546" fmla="*/ 857250 h 1110643"/>
                  <a:gd name="connsiteX547" fmla="*/ 1308100 w 2138362"/>
                  <a:gd name="connsiteY547" fmla="*/ 946150 h 1110643"/>
                  <a:gd name="connsiteX548" fmla="*/ 1304925 w 2138362"/>
                  <a:gd name="connsiteY548" fmla="*/ 938212 h 1110643"/>
                  <a:gd name="connsiteX549" fmla="*/ 1300162 w 2138362"/>
                  <a:gd name="connsiteY549" fmla="*/ 928687 h 1110643"/>
                  <a:gd name="connsiteX550" fmla="*/ 1292225 w 2138362"/>
                  <a:gd name="connsiteY550" fmla="*/ 922337 h 1110643"/>
                  <a:gd name="connsiteX551" fmla="*/ 1285875 w 2138362"/>
                  <a:gd name="connsiteY551" fmla="*/ 909637 h 1110643"/>
                  <a:gd name="connsiteX552" fmla="*/ 1277620 w 2138362"/>
                  <a:gd name="connsiteY552" fmla="*/ 910907 h 1110643"/>
                  <a:gd name="connsiteX553" fmla="*/ 1258887 w 2138362"/>
                  <a:gd name="connsiteY553" fmla="*/ 882650 h 1110643"/>
                  <a:gd name="connsiteX554" fmla="*/ 1248092 w 2138362"/>
                  <a:gd name="connsiteY554" fmla="*/ 885825 h 1110643"/>
                  <a:gd name="connsiteX555" fmla="*/ 1233805 w 2138362"/>
                  <a:gd name="connsiteY555" fmla="*/ 877569 h 1110643"/>
                  <a:gd name="connsiteX556" fmla="*/ 1224914 w 2138362"/>
                  <a:gd name="connsiteY556" fmla="*/ 881381 h 1110643"/>
                  <a:gd name="connsiteX557" fmla="*/ 1222375 w 2138362"/>
                  <a:gd name="connsiteY557" fmla="*/ 872489 h 1110643"/>
                  <a:gd name="connsiteX558" fmla="*/ 1207135 w 2138362"/>
                  <a:gd name="connsiteY558" fmla="*/ 852487 h 1110643"/>
                  <a:gd name="connsiteX559" fmla="*/ 1193799 w 2138362"/>
                  <a:gd name="connsiteY559" fmla="*/ 848677 h 1110643"/>
                  <a:gd name="connsiteX560" fmla="*/ 1180783 w 2138362"/>
                  <a:gd name="connsiteY560" fmla="*/ 842645 h 1110643"/>
                  <a:gd name="connsiteX561" fmla="*/ 1170622 w 2138362"/>
                  <a:gd name="connsiteY561" fmla="*/ 835978 h 1110643"/>
                  <a:gd name="connsiteX562" fmla="*/ 1157287 w 2138362"/>
                  <a:gd name="connsiteY562" fmla="*/ 817562 h 1110643"/>
                  <a:gd name="connsiteX563" fmla="*/ 1146175 w 2138362"/>
                  <a:gd name="connsiteY563" fmla="*/ 809625 h 1110643"/>
                  <a:gd name="connsiteX564" fmla="*/ 1141412 w 2138362"/>
                  <a:gd name="connsiteY564" fmla="*/ 804862 h 1110643"/>
                  <a:gd name="connsiteX565" fmla="*/ 1135062 w 2138362"/>
                  <a:gd name="connsiteY565" fmla="*/ 801687 h 1110643"/>
                  <a:gd name="connsiteX566" fmla="*/ 1125537 w 2138362"/>
                  <a:gd name="connsiteY566" fmla="*/ 795337 h 1110643"/>
                  <a:gd name="connsiteX567" fmla="*/ 1123950 w 2138362"/>
                  <a:gd name="connsiteY567" fmla="*/ 790575 h 1110643"/>
                  <a:gd name="connsiteX568" fmla="*/ 1128712 w 2138362"/>
                  <a:gd name="connsiteY568" fmla="*/ 788987 h 1110643"/>
                  <a:gd name="connsiteX569" fmla="*/ 1144587 w 2138362"/>
                  <a:gd name="connsiteY569" fmla="*/ 785812 h 1110643"/>
                  <a:gd name="connsiteX570" fmla="*/ 1144587 w 2138362"/>
                  <a:gd name="connsiteY570" fmla="*/ 768350 h 1110643"/>
                  <a:gd name="connsiteX571" fmla="*/ 1139825 w 2138362"/>
                  <a:gd name="connsiteY571" fmla="*/ 754062 h 1110643"/>
                  <a:gd name="connsiteX572" fmla="*/ 1135062 w 2138362"/>
                  <a:gd name="connsiteY572" fmla="*/ 749300 h 1110643"/>
                  <a:gd name="connsiteX573" fmla="*/ 1133475 w 2138362"/>
                  <a:gd name="connsiteY573" fmla="*/ 744537 h 1110643"/>
                  <a:gd name="connsiteX574" fmla="*/ 1128712 w 2138362"/>
                  <a:gd name="connsiteY574" fmla="*/ 741362 h 1110643"/>
                  <a:gd name="connsiteX575" fmla="*/ 1119187 w 2138362"/>
                  <a:gd name="connsiteY575" fmla="*/ 735012 h 1110643"/>
                  <a:gd name="connsiteX576" fmla="*/ 1104900 w 2138362"/>
                  <a:gd name="connsiteY576" fmla="*/ 723900 h 1110643"/>
                  <a:gd name="connsiteX577" fmla="*/ 1100137 w 2138362"/>
                  <a:gd name="connsiteY577" fmla="*/ 720725 h 1110643"/>
                  <a:gd name="connsiteX578" fmla="*/ 1095375 w 2138362"/>
                  <a:gd name="connsiteY578" fmla="*/ 719137 h 1110643"/>
                  <a:gd name="connsiteX579" fmla="*/ 1077912 w 2138362"/>
                  <a:gd name="connsiteY579" fmla="*/ 714375 h 1110643"/>
                  <a:gd name="connsiteX580" fmla="*/ 1069975 w 2138362"/>
                  <a:gd name="connsiteY580" fmla="*/ 704850 h 1110643"/>
                  <a:gd name="connsiteX581" fmla="*/ 1062037 w 2138362"/>
                  <a:gd name="connsiteY581" fmla="*/ 695325 h 1110643"/>
                  <a:gd name="connsiteX582" fmla="*/ 1060450 w 2138362"/>
                  <a:gd name="connsiteY582" fmla="*/ 688975 h 1110643"/>
                  <a:gd name="connsiteX583" fmla="*/ 1057275 w 2138362"/>
                  <a:gd name="connsiteY583" fmla="*/ 679450 h 1110643"/>
                  <a:gd name="connsiteX584" fmla="*/ 1052512 w 2138362"/>
                  <a:gd name="connsiteY584" fmla="*/ 660400 h 1110643"/>
                  <a:gd name="connsiteX585" fmla="*/ 1054100 w 2138362"/>
                  <a:gd name="connsiteY585" fmla="*/ 627062 h 1110643"/>
                  <a:gd name="connsiteX586" fmla="*/ 1055687 w 2138362"/>
                  <a:gd name="connsiteY586" fmla="*/ 622300 h 1110643"/>
                  <a:gd name="connsiteX587" fmla="*/ 1060450 w 2138362"/>
                  <a:gd name="connsiteY587" fmla="*/ 620712 h 1110643"/>
                  <a:gd name="connsiteX588" fmla="*/ 1062037 w 2138362"/>
                  <a:gd name="connsiteY588" fmla="*/ 615950 h 1110643"/>
                  <a:gd name="connsiteX589" fmla="*/ 1050925 w 2138362"/>
                  <a:gd name="connsiteY589" fmla="*/ 615950 h 1110643"/>
                  <a:gd name="connsiteX590" fmla="*/ 1044575 w 2138362"/>
                  <a:gd name="connsiteY590" fmla="*/ 619125 h 1110643"/>
                  <a:gd name="connsiteX591" fmla="*/ 1039812 w 2138362"/>
                  <a:gd name="connsiteY591" fmla="*/ 620712 h 1110643"/>
                  <a:gd name="connsiteX592" fmla="*/ 1027112 w 2138362"/>
                  <a:gd name="connsiteY592" fmla="*/ 625475 h 1110643"/>
                  <a:gd name="connsiteX593" fmla="*/ 1023937 w 2138362"/>
                  <a:gd name="connsiteY593" fmla="*/ 630237 h 1110643"/>
                  <a:gd name="connsiteX594" fmla="*/ 1019175 w 2138362"/>
                  <a:gd name="connsiteY594" fmla="*/ 631825 h 1110643"/>
                  <a:gd name="connsiteX595" fmla="*/ 1008062 w 2138362"/>
                  <a:gd name="connsiteY595" fmla="*/ 636587 h 1110643"/>
                  <a:gd name="connsiteX596" fmla="*/ 1000125 w 2138362"/>
                  <a:gd name="connsiteY596" fmla="*/ 646112 h 1110643"/>
                  <a:gd name="connsiteX597" fmla="*/ 1011237 w 2138362"/>
                  <a:gd name="connsiteY597" fmla="*/ 660400 h 1110643"/>
                  <a:gd name="connsiteX598" fmla="*/ 1012825 w 2138362"/>
                  <a:gd name="connsiteY598" fmla="*/ 677862 h 1110643"/>
                  <a:gd name="connsiteX599" fmla="*/ 1014412 w 2138362"/>
                  <a:gd name="connsiteY599" fmla="*/ 690562 h 1110643"/>
                  <a:gd name="connsiteX600" fmla="*/ 1012825 w 2138362"/>
                  <a:gd name="connsiteY600" fmla="*/ 703262 h 1110643"/>
                  <a:gd name="connsiteX601" fmla="*/ 998537 w 2138362"/>
                  <a:gd name="connsiteY601" fmla="*/ 701675 h 1110643"/>
                  <a:gd name="connsiteX602" fmla="*/ 984250 w 2138362"/>
                  <a:gd name="connsiteY602" fmla="*/ 696912 h 1110643"/>
                  <a:gd name="connsiteX603" fmla="*/ 977900 w 2138362"/>
                  <a:gd name="connsiteY603" fmla="*/ 695325 h 1110643"/>
                  <a:gd name="connsiteX604" fmla="*/ 973137 w 2138362"/>
                  <a:gd name="connsiteY604" fmla="*/ 692150 h 1110643"/>
                  <a:gd name="connsiteX605" fmla="*/ 968375 w 2138362"/>
                  <a:gd name="connsiteY605" fmla="*/ 690562 h 1110643"/>
                  <a:gd name="connsiteX606" fmla="*/ 957262 w 2138362"/>
                  <a:gd name="connsiteY606" fmla="*/ 681037 h 1110643"/>
                  <a:gd name="connsiteX607" fmla="*/ 958850 w 2138362"/>
                  <a:gd name="connsiteY607" fmla="*/ 665162 h 1110643"/>
                  <a:gd name="connsiteX608" fmla="*/ 960437 w 2138362"/>
                  <a:gd name="connsiteY608" fmla="*/ 658812 h 1110643"/>
                  <a:gd name="connsiteX609" fmla="*/ 971550 w 2138362"/>
                  <a:gd name="connsiteY609" fmla="*/ 642937 h 1110643"/>
                  <a:gd name="connsiteX610" fmla="*/ 966787 w 2138362"/>
                  <a:gd name="connsiteY610" fmla="*/ 641350 h 1110643"/>
                  <a:gd name="connsiteX611" fmla="*/ 957262 w 2138362"/>
                  <a:gd name="connsiteY611" fmla="*/ 633412 h 1110643"/>
                  <a:gd name="connsiteX612" fmla="*/ 936625 w 2138362"/>
                  <a:gd name="connsiteY612" fmla="*/ 625475 h 1110643"/>
                  <a:gd name="connsiteX613" fmla="*/ 862012 w 2138362"/>
                  <a:gd name="connsiteY613" fmla="*/ 628650 h 1110643"/>
                  <a:gd name="connsiteX614" fmla="*/ 852487 w 2138362"/>
                  <a:gd name="connsiteY614" fmla="*/ 635000 h 1110643"/>
                  <a:gd name="connsiteX615" fmla="*/ 854075 w 2138362"/>
                  <a:gd name="connsiteY615" fmla="*/ 649287 h 1110643"/>
                  <a:gd name="connsiteX616" fmla="*/ 860425 w 2138362"/>
                  <a:gd name="connsiteY616" fmla="*/ 644525 h 1110643"/>
                  <a:gd name="connsiteX617" fmla="*/ 865187 w 2138362"/>
                  <a:gd name="connsiteY617" fmla="*/ 646112 h 1110643"/>
                  <a:gd name="connsiteX618" fmla="*/ 860425 w 2138362"/>
                  <a:gd name="connsiteY618" fmla="*/ 658812 h 1110643"/>
                  <a:gd name="connsiteX619" fmla="*/ 855662 w 2138362"/>
                  <a:gd name="connsiteY619" fmla="*/ 661987 h 1110643"/>
                  <a:gd name="connsiteX620" fmla="*/ 847725 w 2138362"/>
                  <a:gd name="connsiteY620" fmla="*/ 660400 h 1110643"/>
                  <a:gd name="connsiteX621" fmla="*/ 835025 w 2138362"/>
                  <a:gd name="connsiteY621" fmla="*/ 657225 h 1110643"/>
                  <a:gd name="connsiteX622" fmla="*/ 809625 w 2138362"/>
                  <a:gd name="connsiteY622" fmla="*/ 652462 h 1110643"/>
                  <a:gd name="connsiteX623" fmla="*/ 795337 w 2138362"/>
                  <a:gd name="connsiteY623" fmla="*/ 647700 h 1110643"/>
                  <a:gd name="connsiteX624" fmla="*/ 785812 w 2138362"/>
                  <a:gd name="connsiteY624" fmla="*/ 641350 h 1110643"/>
                  <a:gd name="connsiteX625" fmla="*/ 774700 w 2138362"/>
                  <a:gd name="connsiteY625" fmla="*/ 633412 h 1110643"/>
                  <a:gd name="connsiteX626" fmla="*/ 769937 w 2138362"/>
                  <a:gd name="connsiteY626" fmla="*/ 631825 h 1110643"/>
                  <a:gd name="connsiteX627" fmla="*/ 763587 w 2138362"/>
                  <a:gd name="connsiteY627" fmla="*/ 627062 h 1110643"/>
                  <a:gd name="connsiteX628" fmla="*/ 758825 w 2138362"/>
                  <a:gd name="connsiteY628" fmla="*/ 622300 h 1110643"/>
                  <a:gd name="connsiteX629" fmla="*/ 754062 w 2138362"/>
                  <a:gd name="connsiteY629" fmla="*/ 620712 h 1110643"/>
                  <a:gd name="connsiteX630" fmla="*/ 747712 w 2138362"/>
                  <a:gd name="connsiteY630" fmla="*/ 617537 h 1110643"/>
                  <a:gd name="connsiteX631" fmla="*/ 742950 w 2138362"/>
                  <a:gd name="connsiteY631" fmla="*/ 612775 h 1110643"/>
                  <a:gd name="connsiteX632" fmla="*/ 735012 w 2138362"/>
                  <a:gd name="connsiteY632" fmla="*/ 608012 h 1110643"/>
                  <a:gd name="connsiteX633" fmla="*/ 730250 w 2138362"/>
                  <a:gd name="connsiteY633" fmla="*/ 603250 h 1110643"/>
                  <a:gd name="connsiteX634" fmla="*/ 725487 w 2138362"/>
                  <a:gd name="connsiteY634" fmla="*/ 600075 h 1110643"/>
                  <a:gd name="connsiteX635" fmla="*/ 719137 w 2138362"/>
                  <a:gd name="connsiteY635" fmla="*/ 595312 h 1110643"/>
                  <a:gd name="connsiteX636" fmla="*/ 714375 w 2138362"/>
                  <a:gd name="connsiteY636" fmla="*/ 592137 h 1110643"/>
                  <a:gd name="connsiteX637" fmla="*/ 703262 w 2138362"/>
                  <a:gd name="connsiteY637" fmla="*/ 581025 h 1110643"/>
                  <a:gd name="connsiteX638" fmla="*/ 698500 w 2138362"/>
                  <a:gd name="connsiteY638" fmla="*/ 576262 h 1110643"/>
                  <a:gd name="connsiteX639" fmla="*/ 692150 w 2138362"/>
                  <a:gd name="connsiteY639" fmla="*/ 573087 h 1110643"/>
                  <a:gd name="connsiteX640" fmla="*/ 681037 w 2138362"/>
                  <a:gd name="connsiteY640" fmla="*/ 565150 h 1110643"/>
                  <a:gd name="connsiteX641" fmla="*/ 676275 w 2138362"/>
                  <a:gd name="connsiteY641" fmla="*/ 560387 h 1110643"/>
                  <a:gd name="connsiteX642" fmla="*/ 665162 w 2138362"/>
                  <a:gd name="connsiteY642" fmla="*/ 554037 h 1110643"/>
                  <a:gd name="connsiteX643" fmla="*/ 660400 w 2138362"/>
                  <a:gd name="connsiteY643" fmla="*/ 552450 h 1110643"/>
                  <a:gd name="connsiteX644" fmla="*/ 655637 w 2138362"/>
                  <a:gd name="connsiteY644" fmla="*/ 549275 h 1110643"/>
                  <a:gd name="connsiteX645" fmla="*/ 631825 w 2138362"/>
                  <a:gd name="connsiteY645" fmla="*/ 542925 h 1110643"/>
                  <a:gd name="connsiteX646" fmla="*/ 609600 w 2138362"/>
                  <a:gd name="connsiteY646" fmla="*/ 547687 h 1110643"/>
                  <a:gd name="connsiteX647" fmla="*/ 595312 w 2138362"/>
                  <a:gd name="connsiteY647" fmla="*/ 550862 h 1110643"/>
                  <a:gd name="connsiteX648" fmla="*/ 555625 w 2138362"/>
                  <a:gd name="connsiteY648" fmla="*/ 557212 h 1110643"/>
                  <a:gd name="connsiteX649" fmla="*/ 544512 w 2138362"/>
                  <a:gd name="connsiteY649" fmla="*/ 560387 h 1110643"/>
                  <a:gd name="connsiteX650" fmla="*/ 539750 w 2138362"/>
                  <a:gd name="connsiteY650" fmla="*/ 561975 h 1110643"/>
                  <a:gd name="connsiteX651" fmla="*/ 534987 w 2138362"/>
                  <a:gd name="connsiteY651" fmla="*/ 565150 h 1110643"/>
                  <a:gd name="connsiteX652" fmla="*/ 525462 w 2138362"/>
                  <a:gd name="connsiteY652" fmla="*/ 566737 h 1110643"/>
                  <a:gd name="connsiteX653" fmla="*/ 482600 w 2138362"/>
                  <a:gd name="connsiteY653" fmla="*/ 563562 h 1110643"/>
                  <a:gd name="connsiteX654" fmla="*/ 460375 w 2138362"/>
                  <a:gd name="connsiteY654" fmla="*/ 558800 h 1110643"/>
                  <a:gd name="connsiteX655" fmla="*/ 450850 w 2138362"/>
                  <a:gd name="connsiteY655" fmla="*/ 565150 h 1110643"/>
                  <a:gd name="connsiteX656" fmla="*/ 447675 w 2138362"/>
                  <a:gd name="connsiteY656" fmla="*/ 569912 h 1110643"/>
                  <a:gd name="connsiteX657" fmla="*/ 436562 w 2138362"/>
                  <a:gd name="connsiteY657" fmla="*/ 577850 h 1110643"/>
                  <a:gd name="connsiteX658" fmla="*/ 430212 w 2138362"/>
                  <a:gd name="connsiteY658" fmla="*/ 582612 h 1110643"/>
                  <a:gd name="connsiteX659" fmla="*/ 419100 w 2138362"/>
                  <a:gd name="connsiteY659" fmla="*/ 592137 h 1110643"/>
                  <a:gd name="connsiteX660" fmla="*/ 414337 w 2138362"/>
                  <a:gd name="connsiteY660" fmla="*/ 596900 h 1110643"/>
                  <a:gd name="connsiteX661" fmla="*/ 400050 w 2138362"/>
                  <a:gd name="connsiteY661" fmla="*/ 601662 h 1110643"/>
                  <a:gd name="connsiteX662" fmla="*/ 395287 w 2138362"/>
                  <a:gd name="connsiteY662" fmla="*/ 604837 h 1110643"/>
                  <a:gd name="connsiteX663" fmla="*/ 387350 w 2138362"/>
                  <a:gd name="connsiteY663" fmla="*/ 614362 h 1110643"/>
                  <a:gd name="connsiteX664" fmla="*/ 384175 w 2138362"/>
                  <a:gd name="connsiteY664" fmla="*/ 620712 h 1110643"/>
                  <a:gd name="connsiteX665" fmla="*/ 385762 w 2138362"/>
                  <a:gd name="connsiteY665" fmla="*/ 636587 h 1110643"/>
                  <a:gd name="connsiteX666" fmla="*/ 388937 w 2138362"/>
                  <a:gd name="connsiteY666" fmla="*/ 641350 h 1110643"/>
                  <a:gd name="connsiteX667" fmla="*/ 385762 w 2138362"/>
                  <a:gd name="connsiteY667" fmla="*/ 657225 h 1110643"/>
                  <a:gd name="connsiteX668" fmla="*/ 381000 w 2138362"/>
                  <a:gd name="connsiteY668" fmla="*/ 668337 h 1110643"/>
                  <a:gd name="connsiteX669" fmla="*/ 339725 w 2138362"/>
                  <a:gd name="connsiteY669" fmla="*/ 669925 h 1110643"/>
                  <a:gd name="connsiteX670" fmla="*/ 325437 w 2138362"/>
                  <a:gd name="connsiteY670" fmla="*/ 677862 h 1110643"/>
                  <a:gd name="connsiteX671" fmla="*/ 320675 w 2138362"/>
                  <a:gd name="connsiteY671" fmla="*/ 682625 h 1110643"/>
                  <a:gd name="connsiteX672" fmla="*/ 315912 w 2138362"/>
                  <a:gd name="connsiteY672" fmla="*/ 684212 h 1110643"/>
                  <a:gd name="connsiteX673" fmla="*/ 309562 w 2138362"/>
                  <a:gd name="connsiteY673" fmla="*/ 688975 h 1110643"/>
                  <a:gd name="connsiteX674" fmla="*/ 307975 w 2138362"/>
                  <a:gd name="connsiteY674" fmla="*/ 693737 h 1110643"/>
                  <a:gd name="connsiteX675" fmla="*/ 298450 w 2138362"/>
                  <a:gd name="connsiteY675" fmla="*/ 700087 h 1110643"/>
                  <a:gd name="connsiteX676" fmla="*/ 293687 w 2138362"/>
                  <a:gd name="connsiteY676" fmla="*/ 703262 h 1110643"/>
                  <a:gd name="connsiteX677" fmla="*/ 284162 w 2138362"/>
                  <a:gd name="connsiteY677" fmla="*/ 708025 h 1110643"/>
                  <a:gd name="connsiteX678" fmla="*/ 274637 w 2138362"/>
                  <a:gd name="connsiteY678" fmla="*/ 714375 h 1110643"/>
                  <a:gd name="connsiteX679" fmla="*/ 263525 w 2138362"/>
                  <a:gd name="connsiteY679" fmla="*/ 720725 h 1110643"/>
                  <a:gd name="connsiteX680" fmla="*/ 258762 w 2138362"/>
                  <a:gd name="connsiteY680" fmla="*/ 723900 h 1110643"/>
                  <a:gd name="connsiteX681" fmla="*/ 241300 w 2138362"/>
                  <a:gd name="connsiteY681" fmla="*/ 727075 h 1110643"/>
                  <a:gd name="connsiteX682" fmla="*/ 227012 w 2138362"/>
                  <a:gd name="connsiteY682" fmla="*/ 731837 h 1110643"/>
                  <a:gd name="connsiteX683" fmla="*/ 217487 w 2138362"/>
                  <a:gd name="connsiteY683" fmla="*/ 735012 h 1110643"/>
                  <a:gd name="connsiteX684" fmla="*/ 207962 w 2138362"/>
                  <a:gd name="connsiteY684" fmla="*/ 736600 h 1110643"/>
                  <a:gd name="connsiteX685" fmla="*/ 196850 w 2138362"/>
                  <a:gd name="connsiteY685" fmla="*/ 741362 h 1110643"/>
                  <a:gd name="connsiteX686" fmla="*/ 188912 w 2138362"/>
                  <a:gd name="connsiteY686" fmla="*/ 744537 h 1110643"/>
                  <a:gd name="connsiteX687" fmla="*/ 182562 w 2138362"/>
                  <a:gd name="connsiteY687" fmla="*/ 746125 h 1110643"/>
                  <a:gd name="connsiteX688" fmla="*/ 177800 w 2138362"/>
                  <a:gd name="connsiteY688" fmla="*/ 749300 h 1110643"/>
                  <a:gd name="connsiteX689" fmla="*/ 173037 w 2138362"/>
                  <a:gd name="connsiteY689" fmla="*/ 750887 h 1110643"/>
                  <a:gd name="connsiteX690" fmla="*/ 166687 w 2138362"/>
                  <a:gd name="connsiteY690" fmla="*/ 755650 h 1110643"/>
                  <a:gd name="connsiteX691" fmla="*/ 155575 w 2138362"/>
                  <a:gd name="connsiteY691" fmla="*/ 757237 h 1110643"/>
                  <a:gd name="connsiteX692" fmla="*/ 134937 w 2138362"/>
                  <a:gd name="connsiteY692" fmla="*/ 763587 h 1110643"/>
                  <a:gd name="connsiteX693" fmla="*/ 104775 w 2138362"/>
                  <a:gd name="connsiteY693" fmla="*/ 765175 h 1110643"/>
                  <a:gd name="connsiteX694" fmla="*/ 88900 w 2138362"/>
                  <a:gd name="connsiteY694" fmla="*/ 766762 h 1110643"/>
                  <a:gd name="connsiteX695" fmla="*/ 73025 w 2138362"/>
                  <a:gd name="connsiteY695" fmla="*/ 771525 h 1110643"/>
                  <a:gd name="connsiteX696" fmla="*/ 68262 w 2138362"/>
                  <a:gd name="connsiteY696" fmla="*/ 774700 h 1110643"/>
                  <a:gd name="connsiteX697" fmla="*/ 53975 w 2138362"/>
                  <a:gd name="connsiteY697" fmla="*/ 779462 h 1110643"/>
                  <a:gd name="connsiteX698" fmla="*/ 42862 w 2138362"/>
                  <a:gd name="connsiteY698" fmla="*/ 781050 h 1110643"/>
                  <a:gd name="connsiteX699" fmla="*/ 34925 w 2138362"/>
                  <a:gd name="connsiteY699" fmla="*/ 782637 h 1110643"/>
                  <a:gd name="connsiteX700" fmla="*/ 12700 w 2138362"/>
                  <a:gd name="connsiteY700" fmla="*/ 785812 h 1110643"/>
                  <a:gd name="connsiteX701" fmla="*/ 9525 w 2138362"/>
                  <a:gd name="connsiteY701"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50097 w 2138362"/>
                  <a:gd name="connsiteY251" fmla="*/ 468629 h 1110643"/>
                  <a:gd name="connsiteX252" fmla="*/ 2037398 w 2138362"/>
                  <a:gd name="connsiteY252" fmla="*/ 485457 h 1110643"/>
                  <a:gd name="connsiteX253" fmla="*/ 2007552 w 2138362"/>
                  <a:gd name="connsiteY253" fmla="*/ 517524 h 1110643"/>
                  <a:gd name="connsiteX254" fmla="*/ 1990725 w 2138362"/>
                  <a:gd name="connsiteY254" fmla="*/ 517525 h 1110643"/>
                  <a:gd name="connsiteX255" fmla="*/ 1989137 w 2138362"/>
                  <a:gd name="connsiteY255" fmla="*/ 522287 h 1110643"/>
                  <a:gd name="connsiteX256" fmla="*/ 1981200 w 2138362"/>
                  <a:gd name="connsiteY256" fmla="*/ 531812 h 1110643"/>
                  <a:gd name="connsiteX257" fmla="*/ 1979612 w 2138362"/>
                  <a:gd name="connsiteY257" fmla="*/ 536575 h 1110643"/>
                  <a:gd name="connsiteX258" fmla="*/ 1971675 w 2138362"/>
                  <a:gd name="connsiteY258" fmla="*/ 546100 h 1110643"/>
                  <a:gd name="connsiteX259" fmla="*/ 1970087 w 2138362"/>
                  <a:gd name="connsiteY259" fmla="*/ 550862 h 1110643"/>
                  <a:gd name="connsiteX260" fmla="*/ 1966912 w 2138362"/>
                  <a:gd name="connsiteY260" fmla="*/ 555625 h 1110643"/>
                  <a:gd name="connsiteX261" fmla="*/ 1962150 w 2138362"/>
                  <a:gd name="connsiteY261" fmla="*/ 566737 h 1110643"/>
                  <a:gd name="connsiteX262" fmla="*/ 1955800 w 2138362"/>
                  <a:gd name="connsiteY262" fmla="*/ 574675 h 1110643"/>
                  <a:gd name="connsiteX263" fmla="*/ 1944687 w 2138362"/>
                  <a:gd name="connsiteY263" fmla="*/ 588962 h 1110643"/>
                  <a:gd name="connsiteX264" fmla="*/ 1938337 w 2138362"/>
                  <a:gd name="connsiteY264" fmla="*/ 598487 h 1110643"/>
                  <a:gd name="connsiteX265" fmla="*/ 1936750 w 2138362"/>
                  <a:gd name="connsiteY265" fmla="*/ 603250 h 1110643"/>
                  <a:gd name="connsiteX266" fmla="*/ 1928812 w 2138362"/>
                  <a:gd name="connsiteY266" fmla="*/ 612775 h 1110643"/>
                  <a:gd name="connsiteX267" fmla="*/ 1922462 w 2138362"/>
                  <a:gd name="connsiteY267" fmla="*/ 627062 h 1110643"/>
                  <a:gd name="connsiteX268" fmla="*/ 1917700 w 2138362"/>
                  <a:gd name="connsiteY268" fmla="*/ 623887 h 1110643"/>
                  <a:gd name="connsiteX269" fmla="*/ 1916112 w 2138362"/>
                  <a:gd name="connsiteY269" fmla="*/ 619125 h 1110643"/>
                  <a:gd name="connsiteX270" fmla="*/ 1922462 w 2138362"/>
                  <a:gd name="connsiteY270" fmla="*/ 628650 h 1110643"/>
                  <a:gd name="connsiteX271" fmla="*/ 1925637 w 2138362"/>
                  <a:gd name="connsiteY271" fmla="*/ 636587 h 1110643"/>
                  <a:gd name="connsiteX272" fmla="*/ 1924050 w 2138362"/>
                  <a:gd name="connsiteY272" fmla="*/ 660400 h 1110643"/>
                  <a:gd name="connsiteX273" fmla="*/ 1919287 w 2138362"/>
                  <a:gd name="connsiteY273" fmla="*/ 685800 h 1110643"/>
                  <a:gd name="connsiteX274" fmla="*/ 1916112 w 2138362"/>
                  <a:gd name="connsiteY274" fmla="*/ 700087 h 1110643"/>
                  <a:gd name="connsiteX275" fmla="*/ 1903412 w 2138362"/>
                  <a:gd name="connsiteY275" fmla="*/ 711200 h 1110643"/>
                  <a:gd name="connsiteX276" fmla="*/ 1897062 w 2138362"/>
                  <a:gd name="connsiteY276" fmla="*/ 712787 h 1110643"/>
                  <a:gd name="connsiteX277" fmla="*/ 1887537 w 2138362"/>
                  <a:gd name="connsiteY277" fmla="*/ 720725 h 1110643"/>
                  <a:gd name="connsiteX278" fmla="*/ 1881187 w 2138362"/>
                  <a:gd name="connsiteY278" fmla="*/ 723900 h 1110643"/>
                  <a:gd name="connsiteX279" fmla="*/ 1876425 w 2138362"/>
                  <a:gd name="connsiteY279" fmla="*/ 728662 h 1110643"/>
                  <a:gd name="connsiteX280" fmla="*/ 1865312 w 2138362"/>
                  <a:gd name="connsiteY280" fmla="*/ 733425 h 1110643"/>
                  <a:gd name="connsiteX281" fmla="*/ 1855787 w 2138362"/>
                  <a:gd name="connsiteY281" fmla="*/ 738187 h 1110643"/>
                  <a:gd name="connsiteX282" fmla="*/ 1844675 w 2138362"/>
                  <a:gd name="connsiteY282" fmla="*/ 741362 h 1110643"/>
                  <a:gd name="connsiteX283" fmla="*/ 1835150 w 2138362"/>
                  <a:gd name="connsiteY283" fmla="*/ 744537 h 1110643"/>
                  <a:gd name="connsiteX284" fmla="*/ 1828800 w 2138362"/>
                  <a:gd name="connsiteY284" fmla="*/ 754062 h 1110643"/>
                  <a:gd name="connsiteX285" fmla="*/ 1827212 w 2138362"/>
                  <a:gd name="connsiteY285" fmla="*/ 760412 h 1110643"/>
                  <a:gd name="connsiteX286" fmla="*/ 1824037 w 2138362"/>
                  <a:gd name="connsiteY286" fmla="*/ 765175 h 1110643"/>
                  <a:gd name="connsiteX287" fmla="*/ 1825625 w 2138362"/>
                  <a:gd name="connsiteY287" fmla="*/ 804862 h 1110643"/>
                  <a:gd name="connsiteX288" fmla="*/ 1827212 w 2138362"/>
                  <a:gd name="connsiteY288" fmla="*/ 811212 h 1110643"/>
                  <a:gd name="connsiteX289" fmla="*/ 1831975 w 2138362"/>
                  <a:gd name="connsiteY289" fmla="*/ 815975 h 1110643"/>
                  <a:gd name="connsiteX290" fmla="*/ 1836737 w 2138362"/>
                  <a:gd name="connsiteY290" fmla="*/ 825500 h 1110643"/>
                  <a:gd name="connsiteX291" fmla="*/ 1841500 w 2138362"/>
                  <a:gd name="connsiteY291" fmla="*/ 830262 h 1110643"/>
                  <a:gd name="connsiteX292" fmla="*/ 1846262 w 2138362"/>
                  <a:gd name="connsiteY292" fmla="*/ 836612 h 1110643"/>
                  <a:gd name="connsiteX293" fmla="*/ 1851025 w 2138362"/>
                  <a:gd name="connsiteY293" fmla="*/ 839787 h 1110643"/>
                  <a:gd name="connsiteX294" fmla="*/ 1860550 w 2138362"/>
                  <a:gd name="connsiteY294" fmla="*/ 847725 h 1110643"/>
                  <a:gd name="connsiteX295" fmla="*/ 1866900 w 2138362"/>
                  <a:gd name="connsiteY295" fmla="*/ 858837 h 1110643"/>
                  <a:gd name="connsiteX296" fmla="*/ 1868487 w 2138362"/>
                  <a:gd name="connsiteY296" fmla="*/ 863600 h 1110643"/>
                  <a:gd name="connsiteX297" fmla="*/ 1876425 w 2138362"/>
                  <a:gd name="connsiteY297" fmla="*/ 873125 h 1110643"/>
                  <a:gd name="connsiteX298" fmla="*/ 1887537 w 2138362"/>
                  <a:gd name="connsiteY298" fmla="*/ 887412 h 1110643"/>
                  <a:gd name="connsiteX299" fmla="*/ 1901825 w 2138362"/>
                  <a:gd name="connsiteY299" fmla="*/ 898525 h 1110643"/>
                  <a:gd name="connsiteX300" fmla="*/ 1906587 w 2138362"/>
                  <a:gd name="connsiteY300" fmla="*/ 900112 h 1110643"/>
                  <a:gd name="connsiteX301" fmla="*/ 1911350 w 2138362"/>
                  <a:gd name="connsiteY301" fmla="*/ 904875 h 1110643"/>
                  <a:gd name="connsiteX302" fmla="*/ 1914525 w 2138362"/>
                  <a:gd name="connsiteY302" fmla="*/ 909637 h 1110643"/>
                  <a:gd name="connsiteX303" fmla="*/ 1922462 w 2138362"/>
                  <a:gd name="connsiteY303" fmla="*/ 912812 h 1110643"/>
                  <a:gd name="connsiteX304" fmla="*/ 1931987 w 2138362"/>
                  <a:gd name="connsiteY304" fmla="*/ 915987 h 1110643"/>
                  <a:gd name="connsiteX305" fmla="*/ 1943100 w 2138362"/>
                  <a:gd name="connsiteY305" fmla="*/ 920750 h 1110643"/>
                  <a:gd name="connsiteX306" fmla="*/ 1951037 w 2138362"/>
                  <a:gd name="connsiteY306" fmla="*/ 925512 h 1110643"/>
                  <a:gd name="connsiteX307" fmla="*/ 1957387 w 2138362"/>
                  <a:gd name="connsiteY307" fmla="*/ 928687 h 1110643"/>
                  <a:gd name="connsiteX308" fmla="*/ 1968500 w 2138362"/>
                  <a:gd name="connsiteY308" fmla="*/ 935037 h 1110643"/>
                  <a:gd name="connsiteX309" fmla="*/ 1993900 w 2138362"/>
                  <a:gd name="connsiteY309" fmla="*/ 942975 h 1110643"/>
                  <a:gd name="connsiteX310" fmla="*/ 1998662 w 2138362"/>
                  <a:gd name="connsiteY310" fmla="*/ 946150 h 1110643"/>
                  <a:gd name="connsiteX311" fmla="*/ 2014537 w 2138362"/>
                  <a:gd name="connsiteY311" fmla="*/ 952500 h 1110643"/>
                  <a:gd name="connsiteX312" fmla="*/ 2024062 w 2138362"/>
                  <a:gd name="connsiteY312" fmla="*/ 958850 h 1110643"/>
                  <a:gd name="connsiteX313" fmla="*/ 2032000 w 2138362"/>
                  <a:gd name="connsiteY313" fmla="*/ 973137 h 1110643"/>
                  <a:gd name="connsiteX314" fmla="*/ 2036762 w 2138362"/>
                  <a:gd name="connsiteY314" fmla="*/ 974725 h 1110643"/>
                  <a:gd name="connsiteX315" fmla="*/ 2051050 w 2138362"/>
                  <a:gd name="connsiteY315" fmla="*/ 985837 h 1110643"/>
                  <a:gd name="connsiteX316" fmla="*/ 2049462 w 2138362"/>
                  <a:gd name="connsiteY316" fmla="*/ 990600 h 1110643"/>
                  <a:gd name="connsiteX317" fmla="*/ 2046287 w 2138362"/>
                  <a:gd name="connsiteY317" fmla="*/ 995362 h 1110643"/>
                  <a:gd name="connsiteX318" fmla="*/ 2039937 w 2138362"/>
                  <a:gd name="connsiteY318" fmla="*/ 1006475 h 1110643"/>
                  <a:gd name="connsiteX319" fmla="*/ 2038350 w 2138362"/>
                  <a:gd name="connsiteY319" fmla="*/ 1014412 h 1110643"/>
                  <a:gd name="connsiteX320" fmla="*/ 2028825 w 2138362"/>
                  <a:gd name="connsiteY320" fmla="*/ 1020762 h 1110643"/>
                  <a:gd name="connsiteX321" fmla="*/ 2024062 w 2138362"/>
                  <a:gd name="connsiteY321" fmla="*/ 1025525 h 1110643"/>
                  <a:gd name="connsiteX322" fmla="*/ 2019300 w 2138362"/>
                  <a:gd name="connsiteY322" fmla="*/ 1028700 h 1110643"/>
                  <a:gd name="connsiteX323" fmla="*/ 2009775 w 2138362"/>
                  <a:gd name="connsiteY323" fmla="*/ 1039812 h 1110643"/>
                  <a:gd name="connsiteX324" fmla="*/ 2005012 w 2138362"/>
                  <a:gd name="connsiteY324" fmla="*/ 1041400 h 1110643"/>
                  <a:gd name="connsiteX325" fmla="*/ 1995487 w 2138362"/>
                  <a:gd name="connsiteY325" fmla="*/ 1050925 h 1110643"/>
                  <a:gd name="connsiteX326" fmla="*/ 1990725 w 2138362"/>
                  <a:gd name="connsiteY326" fmla="*/ 1054100 h 1110643"/>
                  <a:gd name="connsiteX327" fmla="*/ 1987550 w 2138362"/>
                  <a:gd name="connsiteY327" fmla="*/ 1058862 h 1110643"/>
                  <a:gd name="connsiteX328" fmla="*/ 1974850 w 2138362"/>
                  <a:gd name="connsiteY328" fmla="*/ 1069975 h 1110643"/>
                  <a:gd name="connsiteX329" fmla="*/ 1958975 w 2138362"/>
                  <a:gd name="connsiteY329" fmla="*/ 1082675 h 1110643"/>
                  <a:gd name="connsiteX330" fmla="*/ 1954212 w 2138362"/>
                  <a:gd name="connsiteY330" fmla="*/ 1087437 h 1110643"/>
                  <a:gd name="connsiteX331" fmla="*/ 1943100 w 2138362"/>
                  <a:gd name="connsiteY331" fmla="*/ 1092200 h 1110643"/>
                  <a:gd name="connsiteX332" fmla="*/ 1931987 w 2138362"/>
                  <a:gd name="connsiteY332" fmla="*/ 1098550 h 1110643"/>
                  <a:gd name="connsiteX333" fmla="*/ 1927225 w 2138362"/>
                  <a:gd name="connsiteY333" fmla="*/ 1101725 h 1110643"/>
                  <a:gd name="connsiteX334" fmla="*/ 1922462 w 2138362"/>
                  <a:gd name="connsiteY334" fmla="*/ 1103312 h 1110643"/>
                  <a:gd name="connsiteX335" fmla="*/ 1900237 w 2138362"/>
                  <a:gd name="connsiteY335" fmla="*/ 1106487 h 1110643"/>
                  <a:gd name="connsiteX336" fmla="*/ 1878012 w 2138362"/>
                  <a:gd name="connsiteY336" fmla="*/ 1108075 h 1110643"/>
                  <a:gd name="connsiteX337" fmla="*/ 1866900 w 2138362"/>
                  <a:gd name="connsiteY337" fmla="*/ 1104900 h 1110643"/>
                  <a:gd name="connsiteX338" fmla="*/ 1860550 w 2138362"/>
                  <a:gd name="connsiteY338" fmla="*/ 1103312 h 1110643"/>
                  <a:gd name="connsiteX339" fmla="*/ 1852612 w 2138362"/>
                  <a:gd name="connsiteY339" fmla="*/ 1100137 h 1110643"/>
                  <a:gd name="connsiteX340" fmla="*/ 1844675 w 2138362"/>
                  <a:gd name="connsiteY340" fmla="*/ 1098550 h 1110643"/>
                  <a:gd name="connsiteX341" fmla="*/ 1825625 w 2138362"/>
                  <a:gd name="connsiteY341" fmla="*/ 1093787 h 1110643"/>
                  <a:gd name="connsiteX342" fmla="*/ 1816100 w 2138362"/>
                  <a:gd name="connsiteY342" fmla="*/ 1090612 h 1110643"/>
                  <a:gd name="connsiteX343" fmla="*/ 1790700 w 2138362"/>
                  <a:gd name="connsiteY343" fmla="*/ 1089025 h 1110643"/>
                  <a:gd name="connsiteX344" fmla="*/ 1776412 w 2138362"/>
                  <a:gd name="connsiteY344" fmla="*/ 1087437 h 1110643"/>
                  <a:gd name="connsiteX345" fmla="*/ 1779587 w 2138362"/>
                  <a:gd name="connsiteY345" fmla="*/ 1074737 h 1110643"/>
                  <a:gd name="connsiteX346" fmla="*/ 1787525 w 2138362"/>
                  <a:gd name="connsiteY346" fmla="*/ 1060450 h 1110643"/>
                  <a:gd name="connsiteX347" fmla="*/ 1793875 w 2138362"/>
                  <a:gd name="connsiteY347" fmla="*/ 1049337 h 1110643"/>
                  <a:gd name="connsiteX348" fmla="*/ 1785937 w 2138362"/>
                  <a:gd name="connsiteY348" fmla="*/ 1020762 h 1110643"/>
                  <a:gd name="connsiteX349" fmla="*/ 1774825 w 2138362"/>
                  <a:gd name="connsiteY349" fmla="*/ 1009650 h 1110643"/>
                  <a:gd name="connsiteX350" fmla="*/ 1763712 w 2138362"/>
                  <a:gd name="connsiteY350" fmla="*/ 1001712 h 1110643"/>
                  <a:gd name="connsiteX351" fmla="*/ 1758950 w 2138362"/>
                  <a:gd name="connsiteY351" fmla="*/ 998537 h 1110643"/>
                  <a:gd name="connsiteX352" fmla="*/ 1754187 w 2138362"/>
                  <a:gd name="connsiteY352" fmla="*/ 993775 h 1110643"/>
                  <a:gd name="connsiteX353" fmla="*/ 1749425 w 2138362"/>
                  <a:gd name="connsiteY353" fmla="*/ 992187 h 1110643"/>
                  <a:gd name="connsiteX354" fmla="*/ 1731962 w 2138362"/>
                  <a:gd name="connsiteY354" fmla="*/ 987425 h 1110643"/>
                  <a:gd name="connsiteX355" fmla="*/ 1655762 w 2138362"/>
                  <a:gd name="connsiteY355" fmla="*/ 996950 h 1110643"/>
                  <a:gd name="connsiteX356" fmla="*/ 1651000 w 2138362"/>
                  <a:gd name="connsiteY356" fmla="*/ 1001712 h 1110643"/>
                  <a:gd name="connsiteX357" fmla="*/ 1644650 w 2138362"/>
                  <a:gd name="connsiteY357" fmla="*/ 1006475 h 1110643"/>
                  <a:gd name="connsiteX358" fmla="*/ 1643062 w 2138362"/>
                  <a:gd name="connsiteY358" fmla="*/ 1011237 h 1110643"/>
                  <a:gd name="connsiteX359" fmla="*/ 1638300 w 2138362"/>
                  <a:gd name="connsiteY359" fmla="*/ 1016000 h 1110643"/>
                  <a:gd name="connsiteX360" fmla="*/ 1633537 w 2138362"/>
                  <a:gd name="connsiteY360" fmla="*/ 1022350 h 1110643"/>
                  <a:gd name="connsiteX361" fmla="*/ 1631950 w 2138362"/>
                  <a:gd name="connsiteY361" fmla="*/ 1027112 h 1110643"/>
                  <a:gd name="connsiteX362" fmla="*/ 1628775 w 2138362"/>
                  <a:gd name="connsiteY362" fmla="*/ 1033462 h 1110643"/>
                  <a:gd name="connsiteX363" fmla="*/ 1624012 w 2138362"/>
                  <a:gd name="connsiteY363" fmla="*/ 1044575 h 1110643"/>
                  <a:gd name="connsiteX364" fmla="*/ 1620837 w 2138362"/>
                  <a:gd name="connsiteY364" fmla="*/ 1058862 h 1110643"/>
                  <a:gd name="connsiteX365" fmla="*/ 1617662 w 2138362"/>
                  <a:gd name="connsiteY365" fmla="*/ 1063625 h 1110643"/>
                  <a:gd name="connsiteX366" fmla="*/ 1595437 w 2138362"/>
                  <a:gd name="connsiteY366" fmla="*/ 1063625 h 1110643"/>
                  <a:gd name="connsiteX367" fmla="*/ 1560512 w 2138362"/>
                  <a:gd name="connsiteY367" fmla="*/ 1060450 h 1110643"/>
                  <a:gd name="connsiteX368" fmla="*/ 1550987 w 2138362"/>
                  <a:gd name="connsiteY368" fmla="*/ 1057275 h 1110643"/>
                  <a:gd name="connsiteX369" fmla="*/ 1527175 w 2138362"/>
                  <a:gd name="connsiteY369" fmla="*/ 1054100 h 1110643"/>
                  <a:gd name="connsiteX370" fmla="*/ 1490662 w 2138362"/>
                  <a:gd name="connsiteY370" fmla="*/ 1047750 h 1110643"/>
                  <a:gd name="connsiteX371" fmla="*/ 1481137 w 2138362"/>
                  <a:gd name="connsiteY371" fmla="*/ 1042987 h 1110643"/>
                  <a:gd name="connsiteX372" fmla="*/ 1457325 w 2138362"/>
                  <a:gd name="connsiteY372" fmla="*/ 1038225 h 1110643"/>
                  <a:gd name="connsiteX373" fmla="*/ 1435100 w 2138362"/>
                  <a:gd name="connsiteY373" fmla="*/ 1033462 h 1110643"/>
                  <a:gd name="connsiteX374" fmla="*/ 1411287 w 2138362"/>
                  <a:gd name="connsiteY374" fmla="*/ 1028700 h 1110643"/>
                  <a:gd name="connsiteX375" fmla="*/ 1400175 w 2138362"/>
                  <a:gd name="connsiteY375" fmla="*/ 1023937 h 1110643"/>
                  <a:gd name="connsiteX376" fmla="*/ 1392237 w 2138362"/>
                  <a:gd name="connsiteY376" fmla="*/ 1022350 h 1110643"/>
                  <a:gd name="connsiteX377" fmla="*/ 1377950 w 2138362"/>
                  <a:gd name="connsiteY377" fmla="*/ 1014412 h 1110643"/>
                  <a:gd name="connsiteX378" fmla="*/ 1368425 w 2138362"/>
                  <a:gd name="connsiteY378" fmla="*/ 1008062 h 1110643"/>
                  <a:gd name="connsiteX379" fmla="*/ 1352550 w 2138362"/>
                  <a:gd name="connsiteY379" fmla="*/ 993775 h 1110643"/>
                  <a:gd name="connsiteX380" fmla="*/ 1347787 w 2138362"/>
                  <a:gd name="connsiteY380" fmla="*/ 989012 h 1110643"/>
                  <a:gd name="connsiteX381" fmla="*/ 1343025 w 2138362"/>
                  <a:gd name="connsiteY381" fmla="*/ 984250 h 1110643"/>
                  <a:gd name="connsiteX382" fmla="*/ 1341437 w 2138362"/>
                  <a:gd name="connsiteY382" fmla="*/ 977900 h 1110643"/>
                  <a:gd name="connsiteX383" fmla="*/ 1339850 w 2138362"/>
                  <a:gd name="connsiteY383" fmla="*/ 954087 h 1110643"/>
                  <a:gd name="connsiteX384" fmla="*/ 1349375 w 2138362"/>
                  <a:gd name="connsiteY384" fmla="*/ 950912 h 1110643"/>
                  <a:gd name="connsiteX385" fmla="*/ 1366837 w 2138362"/>
                  <a:gd name="connsiteY385" fmla="*/ 952500 h 1110643"/>
                  <a:gd name="connsiteX386" fmla="*/ 1370012 w 2138362"/>
                  <a:gd name="connsiteY386" fmla="*/ 957262 h 1110643"/>
                  <a:gd name="connsiteX387" fmla="*/ 1381125 w 2138362"/>
                  <a:gd name="connsiteY387" fmla="*/ 962025 h 1110643"/>
                  <a:gd name="connsiteX388" fmla="*/ 1392237 w 2138362"/>
                  <a:gd name="connsiteY388" fmla="*/ 958850 h 1110643"/>
                  <a:gd name="connsiteX389" fmla="*/ 1401762 w 2138362"/>
                  <a:gd name="connsiteY389" fmla="*/ 947737 h 1110643"/>
                  <a:gd name="connsiteX390" fmla="*/ 1406525 w 2138362"/>
                  <a:gd name="connsiteY390" fmla="*/ 942975 h 1110643"/>
                  <a:gd name="connsiteX391" fmla="*/ 1409700 w 2138362"/>
                  <a:gd name="connsiteY391" fmla="*/ 938212 h 1110643"/>
                  <a:gd name="connsiteX392" fmla="*/ 1414462 w 2138362"/>
                  <a:gd name="connsiteY392" fmla="*/ 931862 h 1110643"/>
                  <a:gd name="connsiteX393" fmla="*/ 1409700 w 2138362"/>
                  <a:gd name="connsiteY393" fmla="*/ 904875 h 1110643"/>
                  <a:gd name="connsiteX394" fmla="*/ 1408112 w 2138362"/>
                  <a:gd name="connsiteY394" fmla="*/ 900112 h 1110643"/>
                  <a:gd name="connsiteX395" fmla="*/ 1404937 w 2138362"/>
                  <a:gd name="connsiteY395" fmla="*/ 893762 h 1110643"/>
                  <a:gd name="connsiteX396" fmla="*/ 1400175 w 2138362"/>
                  <a:gd name="connsiteY396" fmla="*/ 879475 h 1110643"/>
                  <a:gd name="connsiteX397" fmla="*/ 1398587 w 2138362"/>
                  <a:gd name="connsiteY397" fmla="*/ 855662 h 1110643"/>
                  <a:gd name="connsiteX398" fmla="*/ 1393825 w 2138362"/>
                  <a:gd name="connsiteY398" fmla="*/ 852487 h 1110643"/>
                  <a:gd name="connsiteX399" fmla="*/ 1398587 w 2138362"/>
                  <a:gd name="connsiteY399" fmla="*/ 847725 h 1110643"/>
                  <a:gd name="connsiteX400" fmla="*/ 1406525 w 2138362"/>
                  <a:gd name="connsiteY400" fmla="*/ 838200 h 1110643"/>
                  <a:gd name="connsiteX401" fmla="*/ 1409700 w 2138362"/>
                  <a:gd name="connsiteY401" fmla="*/ 828675 h 1110643"/>
                  <a:gd name="connsiteX402" fmla="*/ 1419225 w 2138362"/>
                  <a:gd name="connsiteY402" fmla="*/ 819150 h 1110643"/>
                  <a:gd name="connsiteX403" fmla="*/ 1423987 w 2138362"/>
                  <a:gd name="connsiteY403" fmla="*/ 820737 h 1110643"/>
                  <a:gd name="connsiteX404" fmla="*/ 1425575 w 2138362"/>
                  <a:gd name="connsiteY404" fmla="*/ 830262 h 1110643"/>
                  <a:gd name="connsiteX405" fmla="*/ 1428750 w 2138362"/>
                  <a:gd name="connsiteY405" fmla="*/ 838200 h 1110643"/>
                  <a:gd name="connsiteX406" fmla="*/ 1430337 w 2138362"/>
                  <a:gd name="connsiteY406" fmla="*/ 846137 h 1110643"/>
                  <a:gd name="connsiteX407" fmla="*/ 1435100 w 2138362"/>
                  <a:gd name="connsiteY407" fmla="*/ 850900 h 1110643"/>
                  <a:gd name="connsiteX408" fmla="*/ 1444625 w 2138362"/>
                  <a:gd name="connsiteY408" fmla="*/ 862012 h 1110643"/>
                  <a:gd name="connsiteX409" fmla="*/ 1449387 w 2138362"/>
                  <a:gd name="connsiteY409" fmla="*/ 863600 h 1110643"/>
                  <a:gd name="connsiteX410" fmla="*/ 1455737 w 2138362"/>
                  <a:gd name="connsiteY410" fmla="*/ 866775 h 1110643"/>
                  <a:gd name="connsiteX411" fmla="*/ 1460500 w 2138362"/>
                  <a:gd name="connsiteY411" fmla="*/ 868362 h 1110643"/>
                  <a:gd name="connsiteX412" fmla="*/ 1466850 w 2138362"/>
                  <a:gd name="connsiteY412" fmla="*/ 871537 h 1110643"/>
                  <a:gd name="connsiteX413" fmla="*/ 1474787 w 2138362"/>
                  <a:gd name="connsiteY413" fmla="*/ 873125 h 1110643"/>
                  <a:gd name="connsiteX414" fmla="*/ 1492250 w 2138362"/>
                  <a:gd name="connsiteY414" fmla="*/ 877887 h 1110643"/>
                  <a:gd name="connsiteX415" fmla="*/ 1506537 w 2138362"/>
                  <a:gd name="connsiteY415" fmla="*/ 881062 h 1110643"/>
                  <a:gd name="connsiteX416" fmla="*/ 1546225 w 2138362"/>
                  <a:gd name="connsiteY416" fmla="*/ 884237 h 1110643"/>
                  <a:gd name="connsiteX417" fmla="*/ 1555750 w 2138362"/>
                  <a:gd name="connsiteY417" fmla="*/ 887412 h 1110643"/>
                  <a:gd name="connsiteX418" fmla="*/ 1562100 w 2138362"/>
                  <a:gd name="connsiteY418" fmla="*/ 889000 h 1110643"/>
                  <a:gd name="connsiteX419" fmla="*/ 1566862 w 2138362"/>
                  <a:gd name="connsiteY419" fmla="*/ 892175 h 1110643"/>
                  <a:gd name="connsiteX420" fmla="*/ 1571625 w 2138362"/>
                  <a:gd name="connsiteY420" fmla="*/ 893762 h 1110643"/>
                  <a:gd name="connsiteX421" fmla="*/ 1576387 w 2138362"/>
                  <a:gd name="connsiteY421" fmla="*/ 896937 h 1110643"/>
                  <a:gd name="connsiteX422" fmla="*/ 1585912 w 2138362"/>
                  <a:gd name="connsiteY422" fmla="*/ 900112 h 1110643"/>
                  <a:gd name="connsiteX423" fmla="*/ 1652587 w 2138362"/>
                  <a:gd name="connsiteY423" fmla="*/ 893762 h 1110643"/>
                  <a:gd name="connsiteX424" fmla="*/ 1662112 w 2138362"/>
                  <a:gd name="connsiteY424" fmla="*/ 884237 h 1110643"/>
                  <a:gd name="connsiteX425" fmla="*/ 1665287 w 2138362"/>
                  <a:gd name="connsiteY425" fmla="*/ 879475 h 1110643"/>
                  <a:gd name="connsiteX426" fmla="*/ 1671637 w 2138362"/>
                  <a:gd name="connsiteY426" fmla="*/ 877887 h 1110643"/>
                  <a:gd name="connsiteX427" fmla="*/ 1673225 w 2138362"/>
                  <a:gd name="connsiteY427" fmla="*/ 871537 h 1110643"/>
                  <a:gd name="connsiteX428" fmla="*/ 1677987 w 2138362"/>
                  <a:gd name="connsiteY428" fmla="*/ 866775 h 1110643"/>
                  <a:gd name="connsiteX429" fmla="*/ 1681162 w 2138362"/>
                  <a:gd name="connsiteY429" fmla="*/ 862012 h 1110643"/>
                  <a:gd name="connsiteX430" fmla="*/ 1687512 w 2138362"/>
                  <a:gd name="connsiteY430" fmla="*/ 855662 h 1110643"/>
                  <a:gd name="connsiteX431" fmla="*/ 1695450 w 2138362"/>
                  <a:gd name="connsiteY431" fmla="*/ 844550 h 1110643"/>
                  <a:gd name="connsiteX432" fmla="*/ 1697037 w 2138362"/>
                  <a:gd name="connsiteY432" fmla="*/ 839787 h 1110643"/>
                  <a:gd name="connsiteX433" fmla="*/ 1701800 w 2138362"/>
                  <a:gd name="connsiteY433" fmla="*/ 830262 h 1110643"/>
                  <a:gd name="connsiteX434" fmla="*/ 1703387 w 2138362"/>
                  <a:gd name="connsiteY434" fmla="*/ 768350 h 1110643"/>
                  <a:gd name="connsiteX435" fmla="*/ 1706562 w 2138362"/>
                  <a:gd name="connsiteY435" fmla="*/ 750887 h 1110643"/>
                  <a:gd name="connsiteX436" fmla="*/ 1708150 w 2138362"/>
                  <a:gd name="connsiteY436" fmla="*/ 733425 h 1110643"/>
                  <a:gd name="connsiteX437" fmla="*/ 1709737 w 2138362"/>
                  <a:gd name="connsiteY437" fmla="*/ 720725 h 1110643"/>
                  <a:gd name="connsiteX438" fmla="*/ 1714500 w 2138362"/>
                  <a:gd name="connsiteY438" fmla="*/ 714375 h 1110643"/>
                  <a:gd name="connsiteX439" fmla="*/ 1728787 w 2138362"/>
                  <a:gd name="connsiteY439" fmla="*/ 703262 h 1110643"/>
                  <a:gd name="connsiteX440" fmla="*/ 1739900 w 2138362"/>
                  <a:gd name="connsiteY440" fmla="*/ 692150 h 1110643"/>
                  <a:gd name="connsiteX441" fmla="*/ 1744662 w 2138362"/>
                  <a:gd name="connsiteY441" fmla="*/ 687387 h 1110643"/>
                  <a:gd name="connsiteX442" fmla="*/ 1754187 w 2138362"/>
                  <a:gd name="connsiteY442" fmla="*/ 681037 h 1110643"/>
                  <a:gd name="connsiteX443" fmla="*/ 1771650 w 2138362"/>
                  <a:gd name="connsiteY443" fmla="*/ 669925 h 1110643"/>
                  <a:gd name="connsiteX444" fmla="*/ 1787525 w 2138362"/>
                  <a:gd name="connsiteY444" fmla="*/ 657225 h 1110643"/>
                  <a:gd name="connsiteX445" fmla="*/ 1792287 w 2138362"/>
                  <a:gd name="connsiteY445" fmla="*/ 654050 h 1110643"/>
                  <a:gd name="connsiteX446" fmla="*/ 1793875 w 2138362"/>
                  <a:gd name="connsiteY446" fmla="*/ 649287 h 1110643"/>
                  <a:gd name="connsiteX447" fmla="*/ 1798637 w 2138362"/>
                  <a:gd name="connsiteY447" fmla="*/ 647700 h 1110643"/>
                  <a:gd name="connsiteX448" fmla="*/ 1803400 w 2138362"/>
                  <a:gd name="connsiteY448" fmla="*/ 644525 h 1110643"/>
                  <a:gd name="connsiteX449" fmla="*/ 1809750 w 2138362"/>
                  <a:gd name="connsiteY449" fmla="*/ 638175 h 1110643"/>
                  <a:gd name="connsiteX450" fmla="*/ 1817687 w 2138362"/>
                  <a:gd name="connsiteY450" fmla="*/ 631825 h 1110643"/>
                  <a:gd name="connsiteX451" fmla="*/ 1828800 w 2138362"/>
                  <a:gd name="connsiteY451" fmla="*/ 622300 h 1110643"/>
                  <a:gd name="connsiteX452" fmla="*/ 1831975 w 2138362"/>
                  <a:gd name="connsiteY452" fmla="*/ 615950 h 1110643"/>
                  <a:gd name="connsiteX453" fmla="*/ 1841500 w 2138362"/>
                  <a:gd name="connsiteY453" fmla="*/ 609600 h 1110643"/>
                  <a:gd name="connsiteX454" fmla="*/ 1847850 w 2138362"/>
                  <a:gd name="connsiteY454" fmla="*/ 603250 h 1110643"/>
                  <a:gd name="connsiteX455" fmla="*/ 1849437 w 2138362"/>
                  <a:gd name="connsiteY455" fmla="*/ 598487 h 1110643"/>
                  <a:gd name="connsiteX456" fmla="*/ 1857375 w 2138362"/>
                  <a:gd name="connsiteY456" fmla="*/ 590550 h 1110643"/>
                  <a:gd name="connsiteX457" fmla="*/ 1865312 w 2138362"/>
                  <a:gd name="connsiteY457" fmla="*/ 579437 h 1110643"/>
                  <a:gd name="connsiteX458" fmla="*/ 1871662 w 2138362"/>
                  <a:gd name="connsiteY458" fmla="*/ 569912 h 1110643"/>
                  <a:gd name="connsiteX459" fmla="*/ 1876425 w 2138362"/>
                  <a:gd name="connsiteY459" fmla="*/ 560387 h 1110643"/>
                  <a:gd name="connsiteX460" fmla="*/ 1878012 w 2138362"/>
                  <a:gd name="connsiteY460" fmla="*/ 555625 h 1110643"/>
                  <a:gd name="connsiteX461" fmla="*/ 1881187 w 2138362"/>
                  <a:gd name="connsiteY461" fmla="*/ 550862 h 1110643"/>
                  <a:gd name="connsiteX462" fmla="*/ 1882775 w 2138362"/>
                  <a:gd name="connsiteY462" fmla="*/ 546100 h 1110643"/>
                  <a:gd name="connsiteX463" fmla="*/ 1885950 w 2138362"/>
                  <a:gd name="connsiteY463" fmla="*/ 539750 h 1110643"/>
                  <a:gd name="connsiteX464" fmla="*/ 1882775 w 2138362"/>
                  <a:gd name="connsiteY464" fmla="*/ 506412 h 1110643"/>
                  <a:gd name="connsiteX465" fmla="*/ 1879600 w 2138362"/>
                  <a:gd name="connsiteY465" fmla="*/ 500062 h 1110643"/>
                  <a:gd name="connsiteX466" fmla="*/ 1874837 w 2138362"/>
                  <a:gd name="connsiteY466" fmla="*/ 488950 h 1110643"/>
                  <a:gd name="connsiteX467" fmla="*/ 1870075 w 2138362"/>
                  <a:gd name="connsiteY467" fmla="*/ 487362 h 1110643"/>
                  <a:gd name="connsiteX468" fmla="*/ 1863725 w 2138362"/>
                  <a:gd name="connsiteY468" fmla="*/ 477837 h 1110643"/>
                  <a:gd name="connsiteX469" fmla="*/ 1855787 w 2138362"/>
                  <a:gd name="connsiteY469" fmla="*/ 476250 h 1110643"/>
                  <a:gd name="connsiteX470" fmla="*/ 1849437 w 2138362"/>
                  <a:gd name="connsiteY470" fmla="*/ 473075 h 1110643"/>
                  <a:gd name="connsiteX471" fmla="*/ 1844675 w 2138362"/>
                  <a:gd name="connsiteY471" fmla="*/ 471487 h 1110643"/>
                  <a:gd name="connsiteX472" fmla="*/ 1841500 w 2138362"/>
                  <a:gd name="connsiteY472" fmla="*/ 466725 h 1110643"/>
                  <a:gd name="connsiteX473" fmla="*/ 1828800 w 2138362"/>
                  <a:gd name="connsiteY473" fmla="*/ 461962 h 1110643"/>
                  <a:gd name="connsiteX474" fmla="*/ 1819275 w 2138362"/>
                  <a:gd name="connsiteY474" fmla="*/ 457200 h 1110643"/>
                  <a:gd name="connsiteX475" fmla="*/ 1808162 w 2138362"/>
                  <a:gd name="connsiteY475" fmla="*/ 452437 h 1110643"/>
                  <a:gd name="connsiteX476" fmla="*/ 1795462 w 2138362"/>
                  <a:gd name="connsiteY476" fmla="*/ 447675 h 1110643"/>
                  <a:gd name="connsiteX477" fmla="*/ 1749425 w 2138362"/>
                  <a:gd name="connsiteY477" fmla="*/ 439737 h 1110643"/>
                  <a:gd name="connsiteX478" fmla="*/ 1728787 w 2138362"/>
                  <a:gd name="connsiteY478" fmla="*/ 434975 h 1110643"/>
                  <a:gd name="connsiteX479" fmla="*/ 1673225 w 2138362"/>
                  <a:gd name="connsiteY479" fmla="*/ 434975 h 1110643"/>
                  <a:gd name="connsiteX480" fmla="*/ 1571625 w 2138362"/>
                  <a:gd name="connsiteY480" fmla="*/ 433387 h 1110643"/>
                  <a:gd name="connsiteX481" fmla="*/ 1558925 w 2138362"/>
                  <a:gd name="connsiteY481" fmla="*/ 430212 h 1110643"/>
                  <a:gd name="connsiteX482" fmla="*/ 1524000 w 2138362"/>
                  <a:gd name="connsiteY482" fmla="*/ 434975 h 1110643"/>
                  <a:gd name="connsiteX483" fmla="*/ 1501775 w 2138362"/>
                  <a:gd name="connsiteY483" fmla="*/ 439737 h 1110643"/>
                  <a:gd name="connsiteX484" fmla="*/ 1490662 w 2138362"/>
                  <a:gd name="connsiteY484" fmla="*/ 442912 h 1110643"/>
                  <a:gd name="connsiteX485" fmla="*/ 1470025 w 2138362"/>
                  <a:gd name="connsiteY485" fmla="*/ 441642 h 1110643"/>
                  <a:gd name="connsiteX486" fmla="*/ 1438275 w 2138362"/>
                  <a:gd name="connsiteY486" fmla="*/ 455612 h 1110643"/>
                  <a:gd name="connsiteX487" fmla="*/ 1433512 w 2138362"/>
                  <a:gd name="connsiteY487" fmla="*/ 457200 h 1110643"/>
                  <a:gd name="connsiteX488" fmla="*/ 1425575 w 2138362"/>
                  <a:gd name="connsiteY488" fmla="*/ 460375 h 1110643"/>
                  <a:gd name="connsiteX489" fmla="*/ 1419225 w 2138362"/>
                  <a:gd name="connsiteY489" fmla="*/ 461962 h 1110643"/>
                  <a:gd name="connsiteX490" fmla="*/ 1408112 w 2138362"/>
                  <a:gd name="connsiteY490" fmla="*/ 465137 h 1110643"/>
                  <a:gd name="connsiteX491" fmla="*/ 1403350 w 2138362"/>
                  <a:gd name="connsiteY491" fmla="*/ 466725 h 1110643"/>
                  <a:gd name="connsiteX492" fmla="*/ 1393825 w 2138362"/>
                  <a:gd name="connsiteY492" fmla="*/ 468312 h 1110643"/>
                  <a:gd name="connsiteX493" fmla="*/ 1382712 w 2138362"/>
                  <a:gd name="connsiteY493" fmla="*/ 476250 h 1110643"/>
                  <a:gd name="connsiteX494" fmla="*/ 1379537 w 2138362"/>
                  <a:gd name="connsiteY494" fmla="*/ 481012 h 1110643"/>
                  <a:gd name="connsiteX495" fmla="*/ 1373187 w 2138362"/>
                  <a:gd name="connsiteY495" fmla="*/ 484187 h 1110643"/>
                  <a:gd name="connsiteX496" fmla="*/ 1368425 w 2138362"/>
                  <a:gd name="connsiteY496" fmla="*/ 487362 h 1110643"/>
                  <a:gd name="connsiteX497" fmla="*/ 1366837 w 2138362"/>
                  <a:gd name="connsiteY497" fmla="*/ 492125 h 1110643"/>
                  <a:gd name="connsiteX498" fmla="*/ 1362075 w 2138362"/>
                  <a:gd name="connsiteY498" fmla="*/ 493712 h 1110643"/>
                  <a:gd name="connsiteX499" fmla="*/ 1357312 w 2138362"/>
                  <a:gd name="connsiteY499" fmla="*/ 496887 h 1110643"/>
                  <a:gd name="connsiteX500" fmla="*/ 1360170 w 2138362"/>
                  <a:gd name="connsiteY500" fmla="*/ 505143 h 1110643"/>
                  <a:gd name="connsiteX501" fmla="*/ 1343025 w 2138362"/>
                  <a:gd name="connsiteY501" fmla="*/ 506412 h 1110643"/>
                  <a:gd name="connsiteX502" fmla="*/ 1338262 w 2138362"/>
                  <a:gd name="connsiteY502" fmla="*/ 508000 h 1110643"/>
                  <a:gd name="connsiteX503" fmla="*/ 1330325 w 2138362"/>
                  <a:gd name="connsiteY503" fmla="*/ 515937 h 1110643"/>
                  <a:gd name="connsiteX504" fmla="*/ 1325562 w 2138362"/>
                  <a:gd name="connsiteY504" fmla="*/ 519112 h 1110643"/>
                  <a:gd name="connsiteX505" fmla="*/ 1316037 w 2138362"/>
                  <a:gd name="connsiteY505" fmla="*/ 527050 h 1110643"/>
                  <a:gd name="connsiteX506" fmla="*/ 1311275 w 2138362"/>
                  <a:gd name="connsiteY506" fmla="*/ 530225 h 1110643"/>
                  <a:gd name="connsiteX507" fmla="*/ 1295400 w 2138362"/>
                  <a:gd name="connsiteY507" fmla="*/ 544512 h 1110643"/>
                  <a:gd name="connsiteX508" fmla="*/ 1293812 w 2138362"/>
                  <a:gd name="connsiteY508" fmla="*/ 549275 h 1110643"/>
                  <a:gd name="connsiteX509" fmla="*/ 1284287 w 2138362"/>
                  <a:gd name="connsiteY509" fmla="*/ 557212 h 1110643"/>
                  <a:gd name="connsiteX510" fmla="*/ 1282700 w 2138362"/>
                  <a:gd name="connsiteY510" fmla="*/ 563562 h 1110643"/>
                  <a:gd name="connsiteX511" fmla="*/ 1290637 w 2138362"/>
                  <a:gd name="connsiteY511" fmla="*/ 569912 h 1110643"/>
                  <a:gd name="connsiteX512" fmla="*/ 1301750 w 2138362"/>
                  <a:gd name="connsiteY512" fmla="*/ 576262 h 1110643"/>
                  <a:gd name="connsiteX513" fmla="*/ 1317625 w 2138362"/>
                  <a:gd name="connsiteY513" fmla="*/ 581025 h 1110643"/>
                  <a:gd name="connsiteX514" fmla="*/ 1319212 w 2138362"/>
                  <a:gd name="connsiteY514" fmla="*/ 585787 h 1110643"/>
                  <a:gd name="connsiteX515" fmla="*/ 1322387 w 2138362"/>
                  <a:gd name="connsiteY515" fmla="*/ 590550 h 1110643"/>
                  <a:gd name="connsiteX516" fmla="*/ 1327150 w 2138362"/>
                  <a:gd name="connsiteY516" fmla="*/ 604837 h 1110643"/>
                  <a:gd name="connsiteX517" fmla="*/ 1328737 w 2138362"/>
                  <a:gd name="connsiteY517" fmla="*/ 609600 h 1110643"/>
                  <a:gd name="connsiteX518" fmla="*/ 1325562 w 2138362"/>
                  <a:gd name="connsiteY518" fmla="*/ 620712 h 1110643"/>
                  <a:gd name="connsiteX519" fmla="*/ 1320800 w 2138362"/>
                  <a:gd name="connsiteY519" fmla="*/ 623887 h 1110643"/>
                  <a:gd name="connsiteX520" fmla="*/ 1314450 w 2138362"/>
                  <a:gd name="connsiteY520" fmla="*/ 627062 h 1110643"/>
                  <a:gd name="connsiteX521" fmla="*/ 1309687 w 2138362"/>
                  <a:gd name="connsiteY521" fmla="*/ 628650 h 1110643"/>
                  <a:gd name="connsiteX522" fmla="*/ 1300162 w 2138362"/>
                  <a:gd name="connsiteY522" fmla="*/ 633412 h 1110643"/>
                  <a:gd name="connsiteX523" fmla="*/ 1289050 w 2138362"/>
                  <a:gd name="connsiteY523" fmla="*/ 642937 h 1110643"/>
                  <a:gd name="connsiteX524" fmla="*/ 1279525 w 2138362"/>
                  <a:gd name="connsiteY524" fmla="*/ 647700 h 1110643"/>
                  <a:gd name="connsiteX525" fmla="*/ 1273175 w 2138362"/>
                  <a:gd name="connsiteY525" fmla="*/ 652462 h 1110643"/>
                  <a:gd name="connsiteX526" fmla="*/ 1268412 w 2138362"/>
                  <a:gd name="connsiteY526" fmla="*/ 657225 h 1110643"/>
                  <a:gd name="connsiteX527" fmla="*/ 1263650 w 2138362"/>
                  <a:gd name="connsiteY527" fmla="*/ 658812 h 1110643"/>
                  <a:gd name="connsiteX528" fmla="*/ 1258887 w 2138362"/>
                  <a:gd name="connsiteY528" fmla="*/ 663575 h 1110643"/>
                  <a:gd name="connsiteX529" fmla="*/ 1249362 w 2138362"/>
                  <a:gd name="connsiteY529" fmla="*/ 679450 h 1110643"/>
                  <a:gd name="connsiteX530" fmla="*/ 1250950 w 2138362"/>
                  <a:gd name="connsiteY530" fmla="*/ 688975 h 1110643"/>
                  <a:gd name="connsiteX531" fmla="*/ 1254125 w 2138362"/>
                  <a:gd name="connsiteY531" fmla="*/ 700087 h 1110643"/>
                  <a:gd name="connsiteX532" fmla="*/ 1257300 w 2138362"/>
                  <a:gd name="connsiteY532" fmla="*/ 708025 h 1110643"/>
                  <a:gd name="connsiteX533" fmla="*/ 1262062 w 2138362"/>
                  <a:gd name="connsiteY533" fmla="*/ 717550 h 1110643"/>
                  <a:gd name="connsiteX534" fmla="*/ 1263650 w 2138362"/>
                  <a:gd name="connsiteY534" fmla="*/ 723900 h 1110643"/>
                  <a:gd name="connsiteX535" fmla="*/ 1266825 w 2138362"/>
                  <a:gd name="connsiteY535" fmla="*/ 731837 h 1110643"/>
                  <a:gd name="connsiteX536" fmla="*/ 1271587 w 2138362"/>
                  <a:gd name="connsiteY536" fmla="*/ 742950 h 1110643"/>
                  <a:gd name="connsiteX537" fmla="*/ 1276350 w 2138362"/>
                  <a:gd name="connsiteY537" fmla="*/ 762000 h 1110643"/>
                  <a:gd name="connsiteX538" fmla="*/ 1282700 w 2138362"/>
                  <a:gd name="connsiteY538" fmla="*/ 788987 h 1110643"/>
                  <a:gd name="connsiteX539" fmla="*/ 1287462 w 2138362"/>
                  <a:gd name="connsiteY539" fmla="*/ 804862 h 1110643"/>
                  <a:gd name="connsiteX540" fmla="*/ 1289050 w 2138362"/>
                  <a:gd name="connsiteY540" fmla="*/ 817562 h 1110643"/>
                  <a:gd name="connsiteX541" fmla="*/ 1292225 w 2138362"/>
                  <a:gd name="connsiteY541" fmla="*/ 822325 h 1110643"/>
                  <a:gd name="connsiteX542" fmla="*/ 1295400 w 2138362"/>
                  <a:gd name="connsiteY542" fmla="*/ 835025 h 1110643"/>
                  <a:gd name="connsiteX543" fmla="*/ 1298575 w 2138362"/>
                  <a:gd name="connsiteY543" fmla="*/ 841375 h 1110643"/>
                  <a:gd name="connsiteX544" fmla="*/ 1300162 w 2138362"/>
                  <a:gd name="connsiteY544" fmla="*/ 846137 h 1110643"/>
                  <a:gd name="connsiteX545" fmla="*/ 1303337 w 2138362"/>
                  <a:gd name="connsiteY545" fmla="*/ 857250 h 1110643"/>
                  <a:gd name="connsiteX546" fmla="*/ 1308100 w 2138362"/>
                  <a:gd name="connsiteY546" fmla="*/ 946150 h 1110643"/>
                  <a:gd name="connsiteX547" fmla="*/ 1304925 w 2138362"/>
                  <a:gd name="connsiteY547" fmla="*/ 938212 h 1110643"/>
                  <a:gd name="connsiteX548" fmla="*/ 1300162 w 2138362"/>
                  <a:gd name="connsiteY548" fmla="*/ 928687 h 1110643"/>
                  <a:gd name="connsiteX549" fmla="*/ 1292225 w 2138362"/>
                  <a:gd name="connsiteY549" fmla="*/ 922337 h 1110643"/>
                  <a:gd name="connsiteX550" fmla="*/ 1285875 w 2138362"/>
                  <a:gd name="connsiteY550" fmla="*/ 909637 h 1110643"/>
                  <a:gd name="connsiteX551" fmla="*/ 1277620 w 2138362"/>
                  <a:gd name="connsiteY551" fmla="*/ 910907 h 1110643"/>
                  <a:gd name="connsiteX552" fmla="*/ 1258887 w 2138362"/>
                  <a:gd name="connsiteY552" fmla="*/ 882650 h 1110643"/>
                  <a:gd name="connsiteX553" fmla="*/ 1248092 w 2138362"/>
                  <a:gd name="connsiteY553" fmla="*/ 885825 h 1110643"/>
                  <a:gd name="connsiteX554" fmla="*/ 1233805 w 2138362"/>
                  <a:gd name="connsiteY554" fmla="*/ 877569 h 1110643"/>
                  <a:gd name="connsiteX555" fmla="*/ 1224914 w 2138362"/>
                  <a:gd name="connsiteY555" fmla="*/ 881381 h 1110643"/>
                  <a:gd name="connsiteX556" fmla="*/ 1222375 w 2138362"/>
                  <a:gd name="connsiteY556" fmla="*/ 872489 h 1110643"/>
                  <a:gd name="connsiteX557" fmla="*/ 1207135 w 2138362"/>
                  <a:gd name="connsiteY557" fmla="*/ 852487 h 1110643"/>
                  <a:gd name="connsiteX558" fmla="*/ 1193799 w 2138362"/>
                  <a:gd name="connsiteY558" fmla="*/ 848677 h 1110643"/>
                  <a:gd name="connsiteX559" fmla="*/ 1180783 w 2138362"/>
                  <a:gd name="connsiteY559" fmla="*/ 842645 h 1110643"/>
                  <a:gd name="connsiteX560" fmla="*/ 1170622 w 2138362"/>
                  <a:gd name="connsiteY560" fmla="*/ 835978 h 1110643"/>
                  <a:gd name="connsiteX561" fmla="*/ 1157287 w 2138362"/>
                  <a:gd name="connsiteY561" fmla="*/ 817562 h 1110643"/>
                  <a:gd name="connsiteX562" fmla="*/ 1146175 w 2138362"/>
                  <a:gd name="connsiteY562" fmla="*/ 809625 h 1110643"/>
                  <a:gd name="connsiteX563" fmla="*/ 1141412 w 2138362"/>
                  <a:gd name="connsiteY563" fmla="*/ 804862 h 1110643"/>
                  <a:gd name="connsiteX564" fmla="*/ 1135062 w 2138362"/>
                  <a:gd name="connsiteY564" fmla="*/ 801687 h 1110643"/>
                  <a:gd name="connsiteX565" fmla="*/ 1125537 w 2138362"/>
                  <a:gd name="connsiteY565" fmla="*/ 795337 h 1110643"/>
                  <a:gd name="connsiteX566" fmla="*/ 1123950 w 2138362"/>
                  <a:gd name="connsiteY566" fmla="*/ 790575 h 1110643"/>
                  <a:gd name="connsiteX567" fmla="*/ 1128712 w 2138362"/>
                  <a:gd name="connsiteY567" fmla="*/ 788987 h 1110643"/>
                  <a:gd name="connsiteX568" fmla="*/ 1144587 w 2138362"/>
                  <a:gd name="connsiteY568" fmla="*/ 785812 h 1110643"/>
                  <a:gd name="connsiteX569" fmla="*/ 1144587 w 2138362"/>
                  <a:gd name="connsiteY569" fmla="*/ 768350 h 1110643"/>
                  <a:gd name="connsiteX570" fmla="*/ 1139825 w 2138362"/>
                  <a:gd name="connsiteY570" fmla="*/ 754062 h 1110643"/>
                  <a:gd name="connsiteX571" fmla="*/ 1135062 w 2138362"/>
                  <a:gd name="connsiteY571" fmla="*/ 749300 h 1110643"/>
                  <a:gd name="connsiteX572" fmla="*/ 1133475 w 2138362"/>
                  <a:gd name="connsiteY572" fmla="*/ 744537 h 1110643"/>
                  <a:gd name="connsiteX573" fmla="*/ 1128712 w 2138362"/>
                  <a:gd name="connsiteY573" fmla="*/ 741362 h 1110643"/>
                  <a:gd name="connsiteX574" fmla="*/ 1119187 w 2138362"/>
                  <a:gd name="connsiteY574" fmla="*/ 735012 h 1110643"/>
                  <a:gd name="connsiteX575" fmla="*/ 1104900 w 2138362"/>
                  <a:gd name="connsiteY575" fmla="*/ 723900 h 1110643"/>
                  <a:gd name="connsiteX576" fmla="*/ 1100137 w 2138362"/>
                  <a:gd name="connsiteY576" fmla="*/ 720725 h 1110643"/>
                  <a:gd name="connsiteX577" fmla="*/ 1095375 w 2138362"/>
                  <a:gd name="connsiteY577" fmla="*/ 719137 h 1110643"/>
                  <a:gd name="connsiteX578" fmla="*/ 1077912 w 2138362"/>
                  <a:gd name="connsiteY578" fmla="*/ 714375 h 1110643"/>
                  <a:gd name="connsiteX579" fmla="*/ 1069975 w 2138362"/>
                  <a:gd name="connsiteY579" fmla="*/ 704850 h 1110643"/>
                  <a:gd name="connsiteX580" fmla="*/ 1062037 w 2138362"/>
                  <a:gd name="connsiteY580" fmla="*/ 695325 h 1110643"/>
                  <a:gd name="connsiteX581" fmla="*/ 1060450 w 2138362"/>
                  <a:gd name="connsiteY581" fmla="*/ 688975 h 1110643"/>
                  <a:gd name="connsiteX582" fmla="*/ 1057275 w 2138362"/>
                  <a:gd name="connsiteY582" fmla="*/ 679450 h 1110643"/>
                  <a:gd name="connsiteX583" fmla="*/ 1052512 w 2138362"/>
                  <a:gd name="connsiteY583" fmla="*/ 660400 h 1110643"/>
                  <a:gd name="connsiteX584" fmla="*/ 1054100 w 2138362"/>
                  <a:gd name="connsiteY584" fmla="*/ 627062 h 1110643"/>
                  <a:gd name="connsiteX585" fmla="*/ 1055687 w 2138362"/>
                  <a:gd name="connsiteY585" fmla="*/ 622300 h 1110643"/>
                  <a:gd name="connsiteX586" fmla="*/ 1060450 w 2138362"/>
                  <a:gd name="connsiteY586" fmla="*/ 620712 h 1110643"/>
                  <a:gd name="connsiteX587" fmla="*/ 1062037 w 2138362"/>
                  <a:gd name="connsiteY587" fmla="*/ 615950 h 1110643"/>
                  <a:gd name="connsiteX588" fmla="*/ 1050925 w 2138362"/>
                  <a:gd name="connsiteY588" fmla="*/ 615950 h 1110643"/>
                  <a:gd name="connsiteX589" fmla="*/ 1044575 w 2138362"/>
                  <a:gd name="connsiteY589" fmla="*/ 619125 h 1110643"/>
                  <a:gd name="connsiteX590" fmla="*/ 1039812 w 2138362"/>
                  <a:gd name="connsiteY590" fmla="*/ 620712 h 1110643"/>
                  <a:gd name="connsiteX591" fmla="*/ 1027112 w 2138362"/>
                  <a:gd name="connsiteY591" fmla="*/ 625475 h 1110643"/>
                  <a:gd name="connsiteX592" fmla="*/ 1023937 w 2138362"/>
                  <a:gd name="connsiteY592" fmla="*/ 630237 h 1110643"/>
                  <a:gd name="connsiteX593" fmla="*/ 1019175 w 2138362"/>
                  <a:gd name="connsiteY593" fmla="*/ 631825 h 1110643"/>
                  <a:gd name="connsiteX594" fmla="*/ 1008062 w 2138362"/>
                  <a:gd name="connsiteY594" fmla="*/ 636587 h 1110643"/>
                  <a:gd name="connsiteX595" fmla="*/ 1000125 w 2138362"/>
                  <a:gd name="connsiteY595" fmla="*/ 646112 h 1110643"/>
                  <a:gd name="connsiteX596" fmla="*/ 1011237 w 2138362"/>
                  <a:gd name="connsiteY596" fmla="*/ 660400 h 1110643"/>
                  <a:gd name="connsiteX597" fmla="*/ 1012825 w 2138362"/>
                  <a:gd name="connsiteY597" fmla="*/ 677862 h 1110643"/>
                  <a:gd name="connsiteX598" fmla="*/ 1014412 w 2138362"/>
                  <a:gd name="connsiteY598" fmla="*/ 690562 h 1110643"/>
                  <a:gd name="connsiteX599" fmla="*/ 1012825 w 2138362"/>
                  <a:gd name="connsiteY599" fmla="*/ 703262 h 1110643"/>
                  <a:gd name="connsiteX600" fmla="*/ 998537 w 2138362"/>
                  <a:gd name="connsiteY600" fmla="*/ 701675 h 1110643"/>
                  <a:gd name="connsiteX601" fmla="*/ 984250 w 2138362"/>
                  <a:gd name="connsiteY601" fmla="*/ 696912 h 1110643"/>
                  <a:gd name="connsiteX602" fmla="*/ 977900 w 2138362"/>
                  <a:gd name="connsiteY602" fmla="*/ 695325 h 1110643"/>
                  <a:gd name="connsiteX603" fmla="*/ 973137 w 2138362"/>
                  <a:gd name="connsiteY603" fmla="*/ 692150 h 1110643"/>
                  <a:gd name="connsiteX604" fmla="*/ 968375 w 2138362"/>
                  <a:gd name="connsiteY604" fmla="*/ 690562 h 1110643"/>
                  <a:gd name="connsiteX605" fmla="*/ 957262 w 2138362"/>
                  <a:gd name="connsiteY605" fmla="*/ 681037 h 1110643"/>
                  <a:gd name="connsiteX606" fmla="*/ 958850 w 2138362"/>
                  <a:gd name="connsiteY606" fmla="*/ 665162 h 1110643"/>
                  <a:gd name="connsiteX607" fmla="*/ 960437 w 2138362"/>
                  <a:gd name="connsiteY607" fmla="*/ 658812 h 1110643"/>
                  <a:gd name="connsiteX608" fmla="*/ 971550 w 2138362"/>
                  <a:gd name="connsiteY608" fmla="*/ 642937 h 1110643"/>
                  <a:gd name="connsiteX609" fmla="*/ 966787 w 2138362"/>
                  <a:gd name="connsiteY609" fmla="*/ 641350 h 1110643"/>
                  <a:gd name="connsiteX610" fmla="*/ 957262 w 2138362"/>
                  <a:gd name="connsiteY610" fmla="*/ 633412 h 1110643"/>
                  <a:gd name="connsiteX611" fmla="*/ 936625 w 2138362"/>
                  <a:gd name="connsiteY611" fmla="*/ 625475 h 1110643"/>
                  <a:gd name="connsiteX612" fmla="*/ 862012 w 2138362"/>
                  <a:gd name="connsiteY612" fmla="*/ 628650 h 1110643"/>
                  <a:gd name="connsiteX613" fmla="*/ 852487 w 2138362"/>
                  <a:gd name="connsiteY613" fmla="*/ 635000 h 1110643"/>
                  <a:gd name="connsiteX614" fmla="*/ 854075 w 2138362"/>
                  <a:gd name="connsiteY614" fmla="*/ 649287 h 1110643"/>
                  <a:gd name="connsiteX615" fmla="*/ 860425 w 2138362"/>
                  <a:gd name="connsiteY615" fmla="*/ 644525 h 1110643"/>
                  <a:gd name="connsiteX616" fmla="*/ 865187 w 2138362"/>
                  <a:gd name="connsiteY616" fmla="*/ 646112 h 1110643"/>
                  <a:gd name="connsiteX617" fmla="*/ 860425 w 2138362"/>
                  <a:gd name="connsiteY617" fmla="*/ 658812 h 1110643"/>
                  <a:gd name="connsiteX618" fmla="*/ 855662 w 2138362"/>
                  <a:gd name="connsiteY618" fmla="*/ 661987 h 1110643"/>
                  <a:gd name="connsiteX619" fmla="*/ 847725 w 2138362"/>
                  <a:gd name="connsiteY619" fmla="*/ 660400 h 1110643"/>
                  <a:gd name="connsiteX620" fmla="*/ 835025 w 2138362"/>
                  <a:gd name="connsiteY620" fmla="*/ 657225 h 1110643"/>
                  <a:gd name="connsiteX621" fmla="*/ 809625 w 2138362"/>
                  <a:gd name="connsiteY621" fmla="*/ 652462 h 1110643"/>
                  <a:gd name="connsiteX622" fmla="*/ 795337 w 2138362"/>
                  <a:gd name="connsiteY622" fmla="*/ 647700 h 1110643"/>
                  <a:gd name="connsiteX623" fmla="*/ 785812 w 2138362"/>
                  <a:gd name="connsiteY623" fmla="*/ 641350 h 1110643"/>
                  <a:gd name="connsiteX624" fmla="*/ 774700 w 2138362"/>
                  <a:gd name="connsiteY624" fmla="*/ 633412 h 1110643"/>
                  <a:gd name="connsiteX625" fmla="*/ 769937 w 2138362"/>
                  <a:gd name="connsiteY625" fmla="*/ 631825 h 1110643"/>
                  <a:gd name="connsiteX626" fmla="*/ 763587 w 2138362"/>
                  <a:gd name="connsiteY626" fmla="*/ 627062 h 1110643"/>
                  <a:gd name="connsiteX627" fmla="*/ 758825 w 2138362"/>
                  <a:gd name="connsiteY627" fmla="*/ 622300 h 1110643"/>
                  <a:gd name="connsiteX628" fmla="*/ 754062 w 2138362"/>
                  <a:gd name="connsiteY628" fmla="*/ 620712 h 1110643"/>
                  <a:gd name="connsiteX629" fmla="*/ 747712 w 2138362"/>
                  <a:gd name="connsiteY629" fmla="*/ 617537 h 1110643"/>
                  <a:gd name="connsiteX630" fmla="*/ 742950 w 2138362"/>
                  <a:gd name="connsiteY630" fmla="*/ 612775 h 1110643"/>
                  <a:gd name="connsiteX631" fmla="*/ 735012 w 2138362"/>
                  <a:gd name="connsiteY631" fmla="*/ 608012 h 1110643"/>
                  <a:gd name="connsiteX632" fmla="*/ 730250 w 2138362"/>
                  <a:gd name="connsiteY632" fmla="*/ 603250 h 1110643"/>
                  <a:gd name="connsiteX633" fmla="*/ 725487 w 2138362"/>
                  <a:gd name="connsiteY633" fmla="*/ 600075 h 1110643"/>
                  <a:gd name="connsiteX634" fmla="*/ 719137 w 2138362"/>
                  <a:gd name="connsiteY634" fmla="*/ 595312 h 1110643"/>
                  <a:gd name="connsiteX635" fmla="*/ 714375 w 2138362"/>
                  <a:gd name="connsiteY635" fmla="*/ 592137 h 1110643"/>
                  <a:gd name="connsiteX636" fmla="*/ 703262 w 2138362"/>
                  <a:gd name="connsiteY636" fmla="*/ 581025 h 1110643"/>
                  <a:gd name="connsiteX637" fmla="*/ 698500 w 2138362"/>
                  <a:gd name="connsiteY637" fmla="*/ 576262 h 1110643"/>
                  <a:gd name="connsiteX638" fmla="*/ 692150 w 2138362"/>
                  <a:gd name="connsiteY638" fmla="*/ 573087 h 1110643"/>
                  <a:gd name="connsiteX639" fmla="*/ 681037 w 2138362"/>
                  <a:gd name="connsiteY639" fmla="*/ 565150 h 1110643"/>
                  <a:gd name="connsiteX640" fmla="*/ 676275 w 2138362"/>
                  <a:gd name="connsiteY640" fmla="*/ 560387 h 1110643"/>
                  <a:gd name="connsiteX641" fmla="*/ 665162 w 2138362"/>
                  <a:gd name="connsiteY641" fmla="*/ 554037 h 1110643"/>
                  <a:gd name="connsiteX642" fmla="*/ 660400 w 2138362"/>
                  <a:gd name="connsiteY642" fmla="*/ 552450 h 1110643"/>
                  <a:gd name="connsiteX643" fmla="*/ 655637 w 2138362"/>
                  <a:gd name="connsiteY643" fmla="*/ 549275 h 1110643"/>
                  <a:gd name="connsiteX644" fmla="*/ 631825 w 2138362"/>
                  <a:gd name="connsiteY644" fmla="*/ 542925 h 1110643"/>
                  <a:gd name="connsiteX645" fmla="*/ 609600 w 2138362"/>
                  <a:gd name="connsiteY645" fmla="*/ 547687 h 1110643"/>
                  <a:gd name="connsiteX646" fmla="*/ 595312 w 2138362"/>
                  <a:gd name="connsiteY646" fmla="*/ 550862 h 1110643"/>
                  <a:gd name="connsiteX647" fmla="*/ 555625 w 2138362"/>
                  <a:gd name="connsiteY647" fmla="*/ 557212 h 1110643"/>
                  <a:gd name="connsiteX648" fmla="*/ 544512 w 2138362"/>
                  <a:gd name="connsiteY648" fmla="*/ 560387 h 1110643"/>
                  <a:gd name="connsiteX649" fmla="*/ 539750 w 2138362"/>
                  <a:gd name="connsiteY649" fmla="*/ 561975 h 1110643"/>
                  <a:gd name="connsiteX650" fmla="*/ 534987 w 2138362"/>
                  <a:gd name="connsiteY650" fmla="*/ 565150 h 1110643"/>
                  <a:gd name="connsiteX651" fmla="*/ 525462 w 2138362"/>
                  <a:gd name="connsiteY651" fmla="*/ 566737 h 1110643"/>
                  <a:gd name="connsiteX652" fmla="*/ 482600 w 2138362"/>
                  <a:gd name="connsiteY652" fmla="*/ 563562 h 1110643"/>
                  <a:gd name="connsiteX653" fmla="*/ 460375 w 2138362"/>
                  <a:gd name="connsiteY653" fmla="*/ 558800 h 1110643"/>
                  <a:gd name="connsiteX654" fmla="*/ 450850 w 2138362"/>
                  <a:gd name="connsiteY654" fmla="*/ 565150 h 1110643"/>
                  <a:gd name="connsiteX655" fmla="*/ 447675 w 2138362"/>
                  <a:gd name="connsiteY655" fmla="*/ 569912 h 1110643"/>
                  <a:gd name="connsiteX656" fmla="*/ 436562 w 2138362"/>
                  <a:gd name="connsiteY656" fmla="*/ 577850 h 1110643"/>
                  <a:gd name="connsiteX657" fmla="*/ 430212 w 2138362"/>
                  <a:gd name="connsiteY657" fmla="*/ 582612 h 1110643"/>
                  <a:gd name="connsiteX658" fmla="*/ 419100 w 2138362"/>
                  <a:gd name="connsiteY658" fmla="*/ 592137 h 1110643"/>
                  <a:gd name="connsiteX659" fmla="*/ 414337 w 2138362"/>
                  <a:gd name="connsiteY659" fmla="*/ 596900 h 1110643"/>
                  <a:gd name="connsiteX660" fmla="*/ 400050 w 2138362"/>
                  <a:gd name="connsiteY660" fmla="*/ 601662 h 1110643"/>
                  <a:gd name="connsiteX661" fmla="*/ 395287 w 2138362"/>
                  <a:gd name="connsiteY661" fmla="*/ 604837 h 1110643"/>
                  <a:gd name="connsiteX662" fmla="*/ 387350 w 2138362"/>
                  <a:gd name="connsiteY662" fmla="*/ 614362 h 1110643"/>
                  <a:gd name="connsiteX663" fmla="*/ 384175 w 2138362"/>
                  <a:gd name="connsiteY663" fmla="*/ 620712 h 1110643"/>
                  <a:gd name="connsiteX664" fmla="*/ 385762 w 2138362"/>
                  <a:gd name="connsiteY664" fmla="*/ 636587 h 1110643"/>
                  <a:gd name="connsiteX665" fmla="*/ 388937 w 2138362"/>
                  <a:gd name="connsiteY665" fmla="*/ 641350 h 1110643"/>
                  <a:gd name="connsiteX666" fmla="*/ 385762 w 2138362"/>
                  <a:gd name="connsiteY666" fmla="*/ 657225 h 1110643"/>
                  <a:gd name="connsiteX667" fmla="*/ 381000 w 2138362"/>
                  <a:gd name="connsiteY667" fmla="*/ 668337 h 1110643"/>
                  <a:gd name="connsiteX668" fmla="*/ 339725 w 2138362"/>
                  <a:gd name="connsiteY668" fmla="*/ 669925 h 1110643"/>
                  <a:gd name="connsiteX669" fmla="*/ 325437 w 2138362"/>
                  <a:gd name="connsiteY669" fmla="*/ 677862 h 1110643"/>
                  <a:gd name="connsiteX670" fmla="*/ 320675 w 2138362"/>
                  <a:gd name="connsiteY670" fmla="*/ 682625 h 1110643"/>
                  <a:gd name="connsiteX671" fmla="*/ 315912 w 2138362"/>
                  <a:gd name="connsiteY671" fmla="*/ 684212 h 1110643"/>
                  <a:gd name="connsiteX672" fmla="*/ 309562 w 2138362"/>
                  <a:gd name="connsiteY672" fmla="*/ 688975 h 1110643"/>
                  <a:gd name="connsiteX673" fmla="*/ 307975 w 2138362"/>
                  <a:gd name="connsiteY673" fmla="*/ 693737 h 1110643"/>
                  <a:gd name="connsiteX674" fmla="*/ 298450 w 2138362"/>
                  <a:gd name="connsiteY674" fmla="*/ 700087 h 1110643"/>
                  <a:gd name="connsiteX675" fmla="*/ 293687 w 2138362"/>
                  <a:gd name="connsiteY675" fmla="*/ 703262 h 1110643"/>
                  <a:gd name="connsiteX676" fmla="*/ 284162 w 2138362"/>
                  <a:gd name="connsiteY676" fmla="*/ 708025 h 1110643"/>
                  <a:gd name="connsiteX677" fmla="*/ 274637 w 2138362"/>
                  <a:gd name="connsiteY677" fmla="*/ 714375 h 1110643"/>
                  <a:gd name="connsiteX678" fmla="*/ 263525 w 2138362"/>
                  <a:gd name="connsiteY678" fmla="*/ 720725 h 1110643"/>
                  <a:gd name="connsiteX679" fmla="*/ 258762 w 2138362"/>
                  <a:gd name="connsiteY679" fmla="*/ 723900 h 1110643"/>
                  <a:gd name="connsiteX680" fmla="*/ 241300 w 2138362"/>
                  <a:gd name="connsiteY680" fmla="*/ 727075 h 1110643"/>
                  <a:gd name="connsiteX681" fmla="*/ 227012 w 2138362"/>
                  <a:gd name="connsiteY681" fmla="*/ 731837 h 1110643"/>
                  <a:gd name="connsiteX682" fmla="*/ 217487 w 2138362"/>
                  <a:gd name="connsiteY682" fmla="*/ 735012 h 1110643"/>
                  <a:gd name="connsiteX683" fmla="*/ 207962 w 2138362"/>
                  <a:gd name="connsiteY683" fmla="*/ 736600 h 1110643"/>
                  <a:gd name="connsiteX684" fmla="*/ 196850 w 2138362"/>
                  <a:gd name="connsiteY684" fmla="*/ 741362 h 1110643"/>
                  <a:gd name="connsiteX685" fmla="*/ 188912 w 2138362"/>
                  <a:gd name="connsiteY685" fmla="*/ 744537 h 1110643"/>
                  <a:gd name="connsiteX686" fmla="*/ 182562 w 2138362"/>
                  <a:gd name="connsiteY686" fmla="*/ 746125 h 1110643"/>
                  <a:gd name="connsiteX687" fmla="*/ 177800 w 2138362"/>
                  <a:gd name="connsiteY687" fmla="*/ 749300 h 1110643"/>
                  <a:gd name="connsiteX688" fmla="*/ 173037 w 2138362"/>
                  <a:gd name="connsiteY688" fmla="*/ 750887 h 1110643"/>
                  <a:gd name="connsiteX689" fmla="*/ 166687 w 2138362"/>
                  <a:gd name="connsiteY689" fmla="*/ 755650 h 1110643"/>
                  <a:gd name="connsiteX690" fmla="*/ 155575 w 2138362"/>
                  <a:gd name="connsiteY690" fmla="*/ 757237 h 1110643"/>
                  <a:gd name="connsiteX691" fmla="*/ 134937 w 2138362"/>
                  <a:gd name="connsiteY691" fmla="*/ 763587 h 1110643"/>
                  <a:gd name="connsiteX692" fmla="*/ 104775 w 2138362"/>
                  <a:gd name="connsiteY692" fmla="*/ 765175 h 1110643"/>
                  <a:gd name="connsiteX693" fmla="*/ 88900 w 2138362"/>
                  <a:gd name="connsiteY693" fmla="*/ 766762 h 1110643"/>
                  <a:gd name="connsiteX694" fmla="*/ 73025 w 2138362"/>
                  <a:gd name="connsiteY694" fmla="*/ 771525 h 1110643"/>
                  <a:gd name="connsiteX695" fmla="*/ 68262 w 2138362"/>
                  <a:gd name="connsiteY695" fmla="*/ 774700 h 1110643"/>
                  <a:gd name="connsiteX696" fmla="*/ 53975 w 2138362"/>
                  <a:gd name="connsiteY696" fmla="*/ 779462 h 1110643"/>
                  <a:gd name="connsiteX697" fmla="*/ 42862 w 2138362"/>
                  <a:gd name="connsiteY697" fmla="*/ 781050 h 1110643"/>
                  <a:gd name="connsiteX698" fmla="*/ 34925 w 2138362"/>
                  <a:gd name="connsiteY698" fmla="*/ 782637 h 1110643"/>
                  <a:gd name="connsiteX699" fmla="*/ 12700 w 2138362"/>
                  <a:gd name="connsiteY699" fmla="*/ 785812 h 1110643"/>
                  <a:gd name="connsiteX700" fmla="*/ 9525 w 2138362"/>
                  <a:gd name="connsiteY700"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50097 w 2138362"/>
                  <a:gd name="connsiteY251" fmla="*/ 468629 h 1110643"/>
                  <a:gd name="connsiteX252" fmla="*/ 2037398 w 2138362"/>
                  <a:gd name="connsiteY252" fmla="*/ 485457 h 1110643"/>
                  <a:gd name="connsiteX253" fmla="*/ 2007552 w 2138362"/>
                  <a:gd name="connsiteY253" fmla="*/ 517524 h 1110643"/>
                  <a:gd name="connsiteX254" fmla="*/ 1990725 w 2138362"/>
                  <a:gd name="connsiteY254" fmla="*/ 517525 h 1110643"/>
                  <a:gd name="connsiteX255" fmla="*/ 1989137 w 2138362"/>
                  <a:gd name="connsiteY255" fmla="*/ 522287 h 1110643"/>
                  <a:gd name="connsiteX256" fmla="*/ 1981200 w 2138362"/>
                  <a:gd name="connsiteY256" fmla="*/ 531812 h 1110643"/>
                  <a:gd name="connsiteX257" fmla="*/ 1979612 w 2138362"/>
                  <a:gd name="connsiteY257" fmla="*/ 536575 h 1110643"/>
                  <a:gd name="connsiteX258" fmla="*/ 1971675 w 2138362"/>
                  <a:gd name="connsiteY258" fmla="*/ 546100 h 1110643"/>
                  <a:gd name="connsiteX259" fmla="*/ 1970087 w 2138362"/>
                  <a:gd name="connsiteY259" fmla="*/ 550862 h 1110643"/>
                  <a:gd name="connsiteX260" fmla="*/ 1966912 w 2138362"/>
                  <a:gd name="connsiteY260" fmla="*/ 555625 h 1110643"/>
                  <a:gd name="connsiteX261" fmla="*/ 1962150 w 2138362"/>
                  <a:gd name="connsiteY261" fmla="*/ 566737 h 1110643"/>
                  <a:gd name="connsiteX262" fmla="*/ 1955800 w 2138362"/>
                  <a:gd name="connsiteY262" fmla="*/ 574675 h 1110643"/>
                  <a:gd name="connsiteX263" fmla="*/ 1944687 w 2138362"/>
                  <a:gd name="connsiteY263" fmla="*/ 588962 h 1110643"/>
                  <a:gd name="connsiteX264" fmla="*/ 1938337 w 2138362"/>
                  <a:gd name="connsiteY264" fmla="*/ 598487 h 1110643"/>
                  <a:gd name="connsiteX265" fmla="*/ 1936750 w 2138362"/>
                  <a:gd name="connsiteY265" fmla="*/ 603250 h 1110643"/>
                  <a:gd name="connsiteX266" fmla="*/ 1928812 w 2138362"/>
                  <a:gd name="connsiteY266" fmla="*/ 612775 h 1110643"/>
                  <a:gd name="connsiteX267" fmla="*/ 1922462 w 2138362"/>
                  <a:gd name="connsiteY267" fmla="*/ 627062 h 1110643"/>
                  <a:gd name="connsiteX268" fmla="*/ 1917700 w 2138362"/>
                  <a:gd name="connsiteY268" fmla="*/ 623887 h 1110643"/>
                  <a:gd name="connsiteX269" fmla="*/ 1916112 w 2138362"/>
                  <a:gd name="connsiteY269" fmla="*/ 619125 h 1110643"/>
                  <a:gd name="connsiteX270" fmla="*/ 1922462 w 2138362"/>
                  <a:gd name="connsiteY270" fmla="*/ 628650 h 1110643"/>
                  <a:gd name="connsiteX271" fmla="*/ 1925637 w 2138362"/>
                  <a:gd name="connsiteY271" fmla="*/ 636587 h 1110643"/>
                  <a:gd name="connsiteX272" fmla="*/ 1924050 w 2138362"/>
                  <a:gd name="connsiteY272" fmla="*/ 660400 h 1110643"/>
                  <a:gd name="connsiteX273" fmla="*/ 1919287 w 2138362"/>
                  <a:gd name="connsiteY273" fmla="*/ 685800 h 1110643"/>
                  <a:gd name="connsiteX274" fmla="*/ 1916112 w 2138362"/>
                  <a:gd name="connsiteY274" fmla="*/ 700087 h 1110643"/>
                  <a:gd name="connsiteX275" fmla="*/ 1903412 w 2138362"/>
                  <a:gd name="connsiteY275" fmla="*/ 711200 h 1110643"/>
                  <a:gd name="connsiteX276" fmla="*/ 1897062 w 2138362"/>
                  <a:gd name="connsiteY276" fmla="*/ 712787 h 1110643"/>
                  <a:gd name="connsiteX277" fmla="*/ 1887537 w 2138362"/>
                  <a:gd name="connsiteY277" fmla="*/ 720725 h 1110643"/>
                  <a:gd name="connsiteX278" fmla="*/ 1881187 w 2138362"/>
                  <a:gd name="connsiteY278" fmla="*/ 723900 h 1110643"/>
                  <a:gd name="connsiteX279" fmla="*/ 1876425 w 2138362"/>
                  <a:gd name="connsiteY279" fmla="*/ 728662 h 1110643"/>
                  <a:gd name="connsiteX280" fmla="*/ 1865312 w 2138362"/>
                  <a:gd name="connsiteY280" fmla="*/ 733425 h 1110643"/>
                  <a:gd name="connsiteX281" fmla="*/ 1855787 w 2138362"/>
                  <a:gd name="connsiteY281" fmla="*/ 738187 h 1110643"/>
                  <a:gd name="connsiteX282" fmla="*/ 1844675 w 2138362"/>
                  <a:gd name="connsiteY282" fmla="*/ 741362 h 1110643"/>
                  <a:gd name="connsiteX283" fmla="*/ 1835150 w 2138362"/>
                  <a:gd name="connsiteY283" fmla="*/ 744537 h 1110643"/>
                  <a:gd name="connsiteX284" fmla="*/ 1828800 w 2138362"/>
                  <a:gd name="connsiteY284" fmla="*/ 754062 h 1110643"/>
                  <a:gd name="connsiteX285" fmla="*/ 1827212 w 2138362"/>
                  <a:gd name="connsiteY285" fmla="*/ 760412 h 1110643"/>
                  <a:gd name="connsiteX286" fmla="*/ 1825625 w 2138362"/>
                  <a:gd name="connsiteY286" fmla="*/ 804862 h 1110643"/>
                  <a:gd name="connsiteX287" fmla="*/ 1827212 w 2138362"/>
                  <a:gd name="connsiteY287" fmla="*/ 811212 h 1110643"/>
                  <a:gd name="connsiteX288" fmla="*/ 1831975 w 2138362"/>
                  <a:gd name="connsiteY288" fmla="*/ 815975 h 1110643"/>
                  <a:gd name="connsiteX289" fmla="*/ 1836737 w 2138362"/>
                  <a:gd name="connsiteY289" fmla="*/ 825500 h 1110643"/>
                  <a:gd name="connsiteX290" fmla="*/ 1841500 w 2138362"/>
                  <a:gd name="connsiteY290" fmla="*/ 830262 h 1110643"/>
                  <a:gd name="connsiteX291" fmla="*/ 1846262 w 2138362"/>
                  <a:gd name="connsiteY291" fmla="*/ 836612 h 1110643"/>
                  <a:gd name="connsiteX292" fmla="*/ 1851025 w 2138362"/>
                  <a:gd name="connsiteY292" fmla="*/ 839787 h 1110643"/>
                  <a:gd name="connsiteX293" fmla="*/ 1860550 w 2138362"/>
                  <a:gd name="connsiteY293" fmla="*/ 847725 h 1110643"/>
                  <a:gd name="connsiteX294" fmla="*/ 1866900 w 2138362"/>
                  <a:gd name="connsiteY294" fmla="*/ 858837 h 1110643"/>
                  <a:gd name="connsiteX295" fmla="*/ 1868487 w 2138362"/>
                  <a:gd name="connsiteY295" fmla="*/ 863600 h 1110643"/>
                  <a:gd name="connsiteX296" fmla="*/ 1876425 w 2138362"/>
                  <a:gd name="connsiteY296" fmla="*/ 873125 h 1110643"/>
                  <a:gd name="connsiteX297" fmla="*/ 1887537 w 2138362"/>
                  <a:gd name="connsiteY297" fmla="*/ 887412 h 1110643"/>
                  <a:gd name="connsiteX298" fmla="*/ 1901825 w 2138362"/>
                  <a:gd name="connsiteY298" fmla="*/ 898525 h 1110643"/>
                  <a:gd name="connsiteX299" fmla="*/ 1906587 w 2138362"/>
                  <a:gd name="connsiteY299" fmla="*/ 900112 h 1110643"/>
                  <a:gd name="connsiteX300" fmla="*/ 1911350 w 2138362"/>
                  <a:gd name="connsiteY300" fmla="*/ 904875 h 1110643"/>
                  <a:gd name="connsiteX301" fmla="*/ 1914525 w 2138362"/>
                  <a:gd name="connsiteY301" fmla="*/ 909637 h 1110643"/>
                  <a:gd name="connsiteX302" fmla="*/ 1922462 w 2138362"/>
                  <a:gd name="connsiteY302" fmla="*/ 912812 h 1110643"/>
                  <a:gd name="connsiteX303" fmla="*/ 1931987 w 2138362"/>
                  <a:gd name="connsiteY303" fmla="*/ 915987 h 1110643"/>
                  <a:gd name="connsiteX304" fmla="*/ 1943100 w 2138362"/>
                  <a:gd name="connsiteY304" fmla="*/ 920750 h 1110643"/>
                  <a:gd name="connsiteX305" fmla="*/ 1951037 w 2138362"/>
                  <a:gd name="connsiteY305" fmla="*/ 925512 h 1110643"/>
                  <a:gd name="connsiteX306" fmla="*/ 1957387 w 2138362"/>
                  <a:gd name="connsiteY306" fmla="*/ 928687 h 1110643"/>
                  <a:gd name="connsiteX307" fmla="*/ 1968500 w 2138362"/>
                  <a:gd name="connsiteY307" fmla="*/ 935037 h 1110643"/>
                  <a:gd name="connsiteX308" fmla="*/ 1993900 w 2138362"/>
                  <a:gd name="connsiteY308" fmla="*/ 942975 h 1110643"/>
                  <a:gd name="connsiteX309" fmla="*/ 1998662 w 2138362"/>
                  <a:gd name="connsiteY309" fmla="*/ 946150 h 1110643"/>
                  <a:gd name="connsiteX310" fmla="*/ 2014537 w 2138362"/>
                  <a:gd name="connsiteY310" fmla="*/ 952500 h 1110643"/>
                  <a:gd name="connsiteX311" fmla="*/ 2024062 w 2138362"/>
                  <a:gd name="connsiteY311" fmla="*/ 958850 h 1110643"/>
                  <a:gd name="connsiteX312" fmla="*/ 2032000 w 2138362"/>
                  <a:gd name="connsiteY312" fmla="*/ 973137 h 1110643"/>
                  <a:gd name="connsiteX313" fmla="*/ 2036762 w 2138362"/>
                  <a:gd name="connsiteY313" fmla="*/ 974725 h 1110643"/>
                  <a:gd name="connsiteX314" fmla="*/ 2051050 w 2138362"/>
                  <a:gd name="connsiteY314" fmla="*/ 985837 h 1110643"/>
                  <a:gd name="connsiteX315" fmla="*/ 2049462 w 2138362"/>
                  <a:gd name="connsiteY315" fmla="*/ 990600 h 1110643"/>
                  <a:gd name="connsiteX316" fmla="*/ 2046287 w 2138362"/>
                  <a:gd name="connsiteY316" fmla="*/ 995362 h 1110643"/>
                  <a:gd name="connsiteX317" fmla="*/ 2039937 w 2138362"/>
                  <a:gd name="connsiteY317" fmla="*/ 1006475 h 1110643"/>
                  <a:gd name="connsiteX318" fmla="*/ 2038350 w 2138362"/>
                  <a:gd name="connsiteY318" fmla="*/ 1014412 h 1110643"/>
                  <a:gd name="connsiteX319" fmla="*/ 2028825 w 2138362"/>
                  <a:gd name="connsiteY319" fmla="*/ 1020762 h 1110643"/>
                  <a:gd name="connsiteX320" fmla="*/ 2024062 w 2138362"/>
                  <a:gd name="connsiteY320" fmla="*/ 1025525 h 1110643"/>
                  <a:gd name="connsiteX321" fmla="*/ 2019300 w 2138362"/>
                  <a:gd name="connsiteY321" fmla="*/ 1028700 h 1110643"/>
                  <a:gd name="connsiteX322" fmla="*/ 2009775 w 2138362"/>
                  <a:gd name="connsiteY322" fmla="*/ 1039812 h 1110643"/>
                  <a:gd name="connsiteX323" fmla="*/ 2005012 w 2138362"/>
                  <a:gd name="connsiteY323" fmla="*/ 1041400 h 1110643"/>
                  <a:gd name="connsiteX324" fmla="*/ 1995487 w 2138362"/>
                  <a:gd name="connsiteY324" fmla="*/ 1050925 h 1110643"/>
                  <a:gd name="connsiteX325" fmla="*/ 1990725 w 2138362"/>
                  <a:gd name="connsiteY325" fmla="*/ 1054100 h 1110643"/>
                  <a:gd name="connsiteX326" fmla="*/ 1987550 w 2138362"/>
                  <a:gd name="connsiteY326" fmla="*/ 1058862 h 1110643"/>
                  <a:gd name="connsiteX327" fmla="*/ 1974850 w 2138362"/>
                  <a:gd name="connsiteY327" fmla="*/ 1069975 h 1110643"/>
                  <a:gd name="connsiteX328" fmla="*/ 1958975 w 2138362"/>
                  <a:gd name="connsiteY328" fmla="*/ 1082675 h 1110643"/>
                  <a:gd name="connsiteX329" fmla="*/ 1954212 w 2138362"/>
                  <a:gd name="connsiteY329" fmla="*/ 1087437 h 1110643"/>
                  <a:gd name="connsiteX330" fmla="*/ 1943100 w 2138362"/>
                  <a:gd name="connsiteY330" fmla="*/ 1092200 h 1110643"/>
                  <a:gd name="connsiteX331" fmla="*/ 1931987 w 2138362"/>
                  <a:gd name="connsiteY331" fmla="*/ 1098550 h 1110643"/>
                  <a:gd name="connsiteX332" fmla="*/ 1927225 w 2138362"/>
                  <a:gd name="connsiteY332" fmla="*/ 1101725 h 1110643"/>
                  <a:gd name="connsiteX333" fmla="*/ 1922462 w 2138362"/>
                  <a:gd name="connsiteY333" fmla="*/ 1103312 h 1110643"/>
                  <a:gd name="connsiteX334" fmla="*/ 1900237 w 2138362"/>
                  <a:gd name="connsiteY334" fmla="*/ 1106487 h 1110643"/>
                  <a:gd name="connsiteX335" fmla="*/ 1878012 w 2138362"/>
                  <a:gd name="connsiteY335" fmla="*/ 1108075 h 1110643"/>
                  <a:gd name="connsiteX336" fmla="*/ 1866900 w 2138362"/>
                  <a:gd name="connsiteY336" fmla="*/ 1104900 h 1110643"/>
                  <a:gd name="connsiteX337" fmla="*/ 1860550 w 2138362"/>
                  <a:gd name="connsiteY337" fmla="*/ 1103312 h 1110643"/>
                  <a:gd name="connsiteX338" fmla="*/ 1852612 w 2138362"/>
                  <a:gd name="connsiteY338" fmla="*/ 1100137 h 1110643"/>
                  <a:gd name="connsiteX339" fmla="*/ 1844675 w 2138362"/>
                  <a:gd name="connsiteY339" fmla="*/ 1098550 h 1110643"/>
                  <a:gd name="connsiteX340" fmla="*/ 1825625 w 2138362"/>
                  <a:gd name="connsiteY340" fmla="*/ 1093787 h 1110643"/>
                  <a:gd name="connsiteX341" fmla="*/ 1816100 w 2138362"/>
                  <a:gd name="connsiteY341" fmla="*/ 1090612 h 1110643"/>
                  <a:gd name="connsiteX342" fmla="*/ 1790700 w 2138362"/>
                  <a:gd name="connsiteY342" fmla="*/ 1089025 h 1110643"/>
                  <a:gd name="connsiteX343" fmla="*/ 1776412 w 2138362"/>
                  <a:gd name="connsiteY343" fmla="*/ 1087437 h 1110643"/>
                  <a:gd name="connsiteX344" fmla="*/ 1779587 w 2138362"/>
                  <a:gd name="connsiteY344" fmla="*/ 1074737 h 1110643"/>
                  <a:gd name="connsiteX345" fmla="*/ 1787525 w 2138362"/>
                  <a:gd name="connsiteY345" fmla="*/ 1060450 h 1110643"/>
                  <a:gd name="connsiteX346" fmla="*/ 1793875 w 2138362"/>
                  <a:gd name="connsiteY346" fmla="*/ 1049337 h 1110643"/>
                  <a:gd name="connsiteX347" fmla="*/ 1785937 w 2138362"/>
                  <a:gd name="connsiteY347" fmla="*/ 1020762 h 1110643"/>
                  <a:gd name="connsiteX348" fmla="*/ 1774825 w 2138362"/>
                  <a:gd name="connsiteY348" fmla="*/ 1009650 h 1110643"/>
                  <a:gd name="connsiteX349" fmla="*/ 1763712 w 2138362"/>
                  <a:gd name="connsiteY349" fmla="*/ 1001712 h 1110643"/>
                  <a:gd name="connsiteX350" fmla="*/ 1758950 w 2138362"/>
                  <a:gd name="connsiteY350" fmla="*/ 998537 h 1110643"/>
                  <a:gd name="connsiteX351" fmla="*/ 1754187 w 2138362"/>
                  <a:gd name="connsiteY351" fmla="*/ 993775 h 1110643"/>
                  <a:gd name="connsiteX352" fmla="*/ 1749425 w 2138362"/>
                  <a:gd name="connsiteY352" fmla="*/ 992187 h 1110643"/>
                  <a:gd name="connsiteX353" fmla="*/ 1731962 w 2138362"/>
                  <a:gd name="connsiteY353" fmla="*/ 987425 h 1110643"/>
                  <a:gd name="connsiteX354" fmla="*/ 1655762 w 2138362"/>
                  <a:gd name="connsiteY354" fmla="*/ 996950 h 1110643"/>
                  <a:gd name="connsiteX355" fmla="*/ 1651000 w 2138362"/>
                  <a:gd name="connsiteY355" fmla="*/ 1001712 h 1110643"/>
                  <a:gd name="connsiteX356" fmla="*/ 1644650 w 2138362"/>
                  <a:gd name="connsiteY356" fmla="*/ 1006475 h 1110643"/>
                  <a:gd name="connsiteX357" fmla="*/ 1643062 w 2138362"/>
                  <a:gd name="connsiteY357" fmla="*/ 1011237 h 1110643"/>
                  <a:gd name="connsiteX358" fmla="*/ 1638300 w 2138362"/>
                  <a:gd name="connsiteY358" fmla="*/ 1016000 h 1110643"/>
                  <a:gd name="connsiteX359" fmla="*/ 1633537 w 2138362"/>
                  <a:gd name="connsiteY359" fmla="*/ 1022350 h 1110643"/>
                  <a:gd name="connsiteX360" fmla="*/ 1631950 w 2138362"/>
                  <a:gd name="connsiteY360" fmla="*/ 1027112 h 1110643"/>
                  <a:gd name="connsiteX361" fmla="*/ 1628775 w 2138362"/>
                  <a:gd name="connsiteY361" fmla="*/ 1033462 h 1110643"/>
                  <a:gd name="connsiteX362" fmla="*/ 1624012 w 2138362"/>
                  <a:gd name="connsiteY362" fmla="*/ 1044575 h 1110643"/>
                  <a:gd name="connsiteX363" fmla="*/ 1620837 w 2138362"/>
                  <a:gd name="connsiteY363" fmla="*/ 1058862 h 1110643"/>
                  <a:gd name="connsiteX364" fmla="*/ 1617662 w 2138362"/>
                  <a:gd name="connsiteY364" fmla="*/ 1063625 h 1110643"/>
                  <a:gd name="connsiteX365" fmla="*/ 1595437 w 2138362"/>
                  <a:gd name="connsiteY365" fmla="*/ 1063625 h 1110643"/>
                  <a:gd name="connsiteX366" fmla="*/ 1560512 w 2138362"/>
                  <a:gd name="connsiteY366" fmla="*/ 1060450 h 1110643"/>
                  <a:gd name="connsiteX367" fmla="*/ 1550987 w 2138362"/>
                  <a:gd name="connsiteY367" fmla="*/ 1057275 h 1110643"/>
                  <a:gd name="connsiteX368" fmla="*/ 1527175 w 2138362"/>
                  <a:gd name="connsiteY368" fmla="*/ 1054100 h 1110643"/>
                  <a:gd name="connsiteX369" fmla="*/ 1490662 w 2138362"/>
                  <a:gd name="connsiteY369" fmla="*/ 1047750 h 1110643"/>
                  <a:gd name="connsiteX370" fmla="*/ 1481137 w 2138362"/>
                  <a:gd name="connsiteY370" fmla="*/ 1042987 h 1110643"/>
                  <a:gd name="connsiteX371" fmla="*/ 1457325 w 2138362"/>
                  <a:gd name="connsiteY371" fmla="*/ 1038225 h 1110643"/>
                  <a:gd name="connsiteX372" fmla="*/ 1435100 w 2138362"/>
                  <a:gd name="connsiteY372" fmla="*/ 1033462 h 1110643"/>
                  <a:gd name="connsiteX373" fmla="*/ 1411287 w 2138362"/>
                  <a:gd name="connsiteY373" fmla="*/ 1028700 h 1110643"/>
                  <a:gd name="connsiteX374" fmla="*/ 1400175 w 2138362"/>
                  <a:gd name="connsiteY374" fmla="*/ 1023937 h 1110643"/>
                  <a:gd name="connsiteX375" fmla="*/ 1392237 w 2138362"/>
                  <a:gd name="connsiteY375" fmla="*/ 1022350 h 1110643"/>
                  <a:gd name="connsiteX376" fmla="*/ 1377950 w 2138362"/>
                  <a:gd name="connsiteY376" fmla="*/ 1014412 h 1110643"/>
                  <a:gd name="connsiteX377" fmla="*/ 1368425 w 2138362"/>
                  <a:gd name="connsiteY377" fmla="*/ 1008062 h 1110643"/>
                  <a:gd name="connsiteX378" fmla="*/ 1352550 w 2138362"/>
                  <a:gd name="connsiteY378" fmla="*/ 993775 h 1110643"/>
                  <a:gd name="connsiteX379" fmla="*/ 1347787 w 2138362"/>
                  <a:gd name="connsiteY379" fmla="*/ 989012 h 1110643"/>
                  <a:gd name="connsiteX380" fmla="*/ 1343025 w 2138362"/>
                  <a:gd name="connsiteY380" fmla="*/ 984250 h 1110643"/>
                  <a:gd name="connsiteX381" fmla="*/ 1341437 w 2138362"/>
                  <a:gd name="connsiteY381" fmla="*/ 977900 h 1110643"/>
                  <a:gd name="connsiteX382" fmla="*/ 1339850 w 2138362"/>
                  <a:gd name="connsiteY382" fmla="*/ 954087 h 1110643"/>
                  <a:gd name="connsiteX383" fmla="*/ 1349375 w 2138362"/>
                  <a:gd name="connsiteY383" fmla="*/ 950912 h 1110643"/>
                  <a:gd name="connsiteX384" fmla="*/ 1366837 w 2138362"/>
                  <a:gd name="connsiteY384" fmla="*/ 952500 h 1110643"/>
                  <a:gd name="connsiteX385" fmla="*/ 1370012 w 2138362"/>
                  <a:gd name="connsiteY385" fmla="*/ 957262 h 1110643"/>
                  <a:gd name="connsiteX386" fmla="*/ 1381125 w 2138362"/>
                  <a:gd name="connsiteY386" fmla="*/ 962025 h 1110643"/>
                  <a:gd name="connsiteX387" fmla="*/ 1392237 w 2138362"/>
                  <a:gd name="connsiteY387" fmla="*/ 958850 h 1110643"/>
                  <a:gd name="connsiteX388" fmla="*/ 1401762 w 2138362"/>
                  <a:gd name="connsiteY388" fmla="*/ 947737 h 1110643"/>
                  <a:gd name="connsiteX389" fmla="*/ 1406525 w 2138362"/>
                  <a:gd name="connsiteY389" fmla="*/ 942975 h 1110643"/>
                  <a:gd name="connsiteX390" fmla="*/ 1409700 w 2138362"/>
                  <a:gd name="connsiteY390" fmla="*/ 938212 h 1110643"/>
                  <a:gd name="connsiteX391" fmla="*/ 1414462 w 2138362"/>
                  <a:gd name="connsiteY391" fmla="*/ 931862 h 1110643"/>
                  <a:gd name="connsiteX392" fmla="*/ 1409700 w 2138362"/>
                  <a:gd name="connsiteY392" fmla="*/ 904875 h 1110643"/>
                  <a:gd name="connsiteX393" fmla="*/ 1408112 w 2138362"/>
                  <a:gd name="connsiteY393" fmla="*/ 900112 h 1110643"/>
                  <a:gd name="connsiteX394" fmla="*/ 1404937 w 2138362"/>
                  <a:gd name="connsiteY394" fmla="*/ 893762 h 1110643"/>
                  <a:gd name="connsiteX395" fmla="*/ 1400175 w 2138362"/>
                  <a:gd name="connsiteY395" fmla="*/ 879475 h 1110643"/>
                  <a:gd name="connsiteX396" fmla="*/ 1398587 w 2138362"/>
                  <a:gd name="connsiteY396" fmla="*/ 855662 h 1110643"/>
                  <a:gd name="connsiteX397" fmla="*/ 1393825 w 2138362"/>
                  <a:gd name="connsiteY397" fmla="*/ 852487 h 1110643"/>
                  <a:gd name="connsiteX398" fmla="*/ 1398587 w 2138362"/>
                  <a:gd name="connsiteY398" fmla="*/ 847725 h 1110643"/>
                  <a:gd name="connsiteX399" fmla="*/ 1406525 w 2138362"/>
                  <a:gd name="connsiteY399" fmla="*/ 838200 h 1110643"/>
                  <a:gd name="connsiteX400" fmla="*/ 1409700 w 2138362"/>
                  <a:gd name="connsiteY400" fmla="*/ 828675 h 1110643"/>
                  <a:gd name="connsiteX401" fmla="*/ 1419225 w 2138362"/>
                  <a:gd name="connsiteY401" fmla="*/ 819150 h 1110643"/>
                  <a:gd name="connsiteX402" fmla="*/ 1423987 w 2138362"/>
                  <a:gd name="connsiteY402" fmla="*/ 820737 h 1110643"/>
                  <a:gd name="connsiteX403" fmla="*/ 1425575 w 2138362"/>
                  <a:gd name="connsiteY403" fmla="*/ 830262 h 1110643"/>
                  <a:gd name="connsiteX404" fmla="*/ 1428750 w 2138362"/>
                  <a:gd name="connsiteY404" fmla="*/ 838200 h 1110643"/>
                  <a:gd name="connsiteX405" fmla="*/ 1430337 w 2138362"/>
                  <a:gd name="connsiteY405" fmla="*/ 846137 h 1110643"/>
                  <a:gd name="connsiteX406" fmla="*/ 1435100 w 2138362"/>
                  <a:gd name="connsiteY406" fmla="*/ 850900 h 1110643"/>
                  <a:gd name="connsiteX407" fmla="*/ 1444625 w 2138362"/>
                  <a:gd name="connsiteY407" fmla="*/ 862012 h 1110643"/>
                  <a:gd name="connsiteX408" fmla="*/ 1449387 w 2138362"/>
                  <a:gd name="connsiteY408" fmla="*/ 863600 h 1110643"/>
                  <a:gd name="connsiteX409" fmla="*/ 1455737 w 2138362"/>
                  <a:gd name="connsiteY409" fmla="*/ 866775 h 1110643"/>
                  <a:gd name="connsiteX410" fmla="*/ 1460500 w 2138362"/>
                  <a:gd name="connsiteY410" fmla="*/ 868362 h 1110643"/>
                  <a:gd name="connsiteX411" fmla="*/ 1466850 w 2138362"/>
                  <a:gd name="connsiteY411" fmla="*/ 871537 h 1110643"/>
                  <a:gd name="connsiteX412" fmla="*/ 1474787 w 2138362"/>
                  <a:gd name="connsiteY412" fmla="*/ 873125 h 1110643"/>
                  <a:gd name="connsiteX413" fmla="*/ 1492250 w 2138362"/>
                  <a:gd name="connsiteY413" fmla="*/ 877887 h 1110643"/>
                  <a:gd name="connsiteX414" fmla="*/ 1506537 w 2138362"/>
                  <a:gd name="connsiteY414" fmla="*/ 881062 h 1110643"/>
                  <a:gd name="connsiteX415" fmla="*/ 1546225 w 2138362"/>
                  <a:gd name="connsiteY415" fmla="*/ 884237 h 1110643"/>
                  <a:gd name="connsiteX416" fmla="*/ 1555750 w 2138362"/>
                  <a:gd name="connsiteY416" fmla="*/ 887412 h 1110643"/>
                  <a:gd name="connsiteX417" fmla="*/ 1562100 w 2138362"/>
                  <a:gd name="connsiteY417" fmla="*/ 889000 h 1110643"/>
                  <a:gd name="connsiteX418" fmla="*/ 1566862 w 2138362"/>
                  <a:gd name="connsiteY418" fmla="*/ 892175 h 1110643"/>
                  <a:gd name="connsiteX419" fmla="*/ 1571625 w 2138362"/>
                  <a:gd name="connsiteY419" fmla="*/ 893762 h 1110643"/>
                  <a:gd name="connsiteX420" fmla="*/ 1576387 w 2138362"/>
                  <a:gd name="connsiteY420" fmla="*/ 896937 h 1110643"/>
                  <a:gd name="connsiteX421" fmla="*/ 1585912 w 2138362"/>
                  <a:gd name="connsiteY421" fmla="*/ 900112 h 1110643"/>
                  <a:gd name="connsiteX422" fmla="*/ 1652587 w 2138362"/>
                  <a:gd name="connsiteY422" fmla="*/ 893762 h 1110643"/>
                  <a:gd name="connsiteX423" fmla="*/ 1662112 w 2138362"/>
                  <a:gd name="connsiteY423" fmla="*/ 884237 h 1110643"/>
                  <a:gd name="connsiteX424" fmla="*/ 1665287 w 2138362"/>
                  <a:gd name="connsiteY424" fmla="*/ 879475 h 1110643"/>
                  <a:gd name="connsiteX425" fmla="*/ 1671637 w 2138362"/>
                  <a:gd name="connsiteY425" fmla="*/ 877887 h 1110643"/>
                  <a:gd name="connsiteX426" fmla="*/ 1673225 w 2138362"/>
                  <a:gd name="connsiteY426" fmla="*/ 871537 h 1110643"/>
                  <a:gd name="connsiteX427" fmla="*/ 1677987 w 2138362"/>
                  <a:gd name="connsiteY427" fmla="*/ 866775 h 1110643"/>
                  <a:gd name="connsiteX428" fmla="*/ 1681162 w 2138362"/>
                  <a:gd name="connsiteY428" fmla="*/ 862012 h 1110643"/>
                  <a:gd name="connsiteX429" fmla="*/ 1687512 w 2138362"/>
                  <a:gd name="connsiteY429" fmla="*/ 855662 h 1110643"/>
                  <a:gd name="connsiteX430" fmla="*/ 1695450 w 2138362"/>
                  <a:gd name="connsiteY430" fmla="*/ 844550 h 1110643"/>
                  <a:gd name="connsiteX431" fmla="*/ 1697037 w 2138362"/>
                  <a:gd name="connsiteY431" fmla="*/ 839787 h 1110643"/>
                  <a:gd name="connsiteX432" fmla="*/ 1701800 w 2138362"/>
                  <a:gd name="connsiteY432" fmla="*/ 830262 h 1110643"/>
                  <a:gd name="connsiteX433" fmla="*/ 1703387 w 2138362"/>
                  <a:gd name="connsiteY433" fmla="*/ 768350 h 1110643"/>
                  <a:gd name="connsiteX434" fmla="*/ 1706562 w 2138362"/>
                  <a:gd name="connsiteY434" fmla="*/ 750887 h 1110643"/>
                  <a:gd name="connsiteX435" fmla="*/ 1708150 w 2138362"/>
                  <a:gd name="connsiteY435" fmla="*/ 733425 h 1110643"/>
                  <a:gd name="connsiteX436" fmla="*/ 1709737 w 2138362"/>
                  <a:gd name="connsiteY436" fmla="*/ 720725 h 1110643"/>
                  <a:gd name="connsiteX437" fmla="*/ 1714500 w 2138362"/>
                  <a:gd name="connsiteY437" fmla="*/ 714375 h 1110643"/>
                  <a:gd name="connsiteX438" fmla="*/ 1728787 w 2138362"/>
                  <a:gd name="connsiteY438" fmla="*/ 703262 h 1110643"/>
                  <a:gd name="connsiteX439" fmla="*/ 1739900 w 2138362"/>
                  <a:gd name="connsiteY439" fmla="*/ 692150 h 1110643"/>
                  <a:gd name="connsiteX440" fmla="*/ 1744662 w 2138362"/>
                  <a:gd name="connsiteY440" fmla="*/ 687387 h 1110643"/>
                  <a:gd name="connsiteX441" fmla="*/ 1754187 w 2138362"/>
                  <a:gd name="connsiteY441" fmla="*/ 681037 h 1110643"/>
                  <a:gd name="connsiteX442" fmla="*/ 1771650 w 2138362"/>
                  <a:gd name="connsiteY442" fmla="*/ 669925 h 1110643"/>
                  <a:gd name="connsiteX443" fmla="*/ 1787525 w 2138362"/>
                  <a:gd name="connsiteY443" fmla="*/ 657225 h 1110643"/>
                  <a:gd name="connsiteX444" fmla="*/ 1792287 w 2138362"/>
                  <a:gd name="connsiteY444" fmla="*/ 654050 h 1110643"/>
                  <a:gd name="connsiteX445" fmla="*/ 1793875 w 2138362"/>
                  <a:gd name="connsiteY445" fmla="*/ 649287 h 1110643"/>
                  <a:gd name="connsiteX446" fmla="*/ 1798637 w 2138362"/>
                  <a:gd name="connsiteY446" fmla="*/ 647700 h 1110643"/>
                  <a:gd name="connsiteX447" fmla="*/ 1803400 w 2138362"/>
                  <a:gd name="connsiteY447" fmla="*/ 644525 h 1110643"/>
                  <a:gd name="connsiteX448" fmla="*/ 1809750 w 2138362"/>
                  <a:gd name="connsiteY448" fmla="*/ 638175 h 1110643"/>
                  <a:gd name="connsiteX449" fmla="*/ 1817687 w 2138362"/>
                  <a:gd name="connsiteY449" fmla="*/ 631825 h 1110643"/>
                  <a:gd name="connsiteX450" fmla="*/ 1828800 w 2138362"/>
                  <a:gd name="connsiteY450" fmla="*/ 622300 h 1110643"/>
                  <a:gd name="connsiteX451" fmla="*/ 1831975 w 2138362"/>
                  <a:gd name="connsiteY451" fmla="*/ 615950 h 1110643"/>
                  <a:gd name="connsiteX452" fmla="*/ 1841500 w 2138362"/>
                  <a:gd name="connsiteY452" fmla="*/ 609600 h 1110643"/>
                  <a:gd name="connsiteX453" fmla="*/ 1847850 w 2138362"/>
                  <a:gd name="connsiteY453" fmla="*/ 603250 h 1110643"/>
                  <a:gd name="connsiteX454" fmla="*/ 1849437 w 2138362"/>
                  <a:gd name="connsiteY454" fmla="*/ 598487 h 1110643"/>
                  <a:gd name="connsiteX455" fmla="*/ 1857375 w 2138362"/>
                  <a:gd name="connsiteY455" fmla="*/ 590550 h 1110643"/>
                  <a:gd name="connsiteX456" fmla="*/ 1865312 w 2138362"/>
                  <a:gd name="connsiteY456" fmla="*/ 579437 h 1110643"/>
                  <a:gd name="connsiteX457" fmla="*/ 1871662 w 2138362"/>
                  <a:gd name="connsiteY457" fmla="*/ 569912 h 1110643"/>
                  <a:gd name="connsiteX458" fmla="*/ 1876425 w 2138362"/>
                  <a:gd name="connsiteY458" fmla="*/ 560387 h 1110643"/>
                  <a:gd name="connsiteX459" fmla="*/ 1878012 w 2138362"/>
                  <a:gd name="connsiteY459" fmla="*/ 555625 h 1110643"/>
                  <a:gd name="connsiteX460" fmla="*/ 1881187 w 2138362"/>
                  <a:gd name="connsiteY460" fmla="*/ 550862 h 1110643"/>
                  <a:gd name="connsiteX461" fmla="*/ 1882775 w 2138362"/>
                  <a:gd name="connsiteY461" fmla="*/ 546100 h 1110643"/>
                  <a:gd name="connsiteX462" fmla="*/ 1885950 w 2138362"/>
                  <a:gd name="connsiteY462" fmla="*/ 539750 h 1110643"/>
                  <a:gd name="connsiteX463" fmla="*/ 1882775 w 2138362"/>
                  <a:gd name="connsiteY463" fmla="*/ 506412 h 1110643"/>
                  <a:gd name="connsiteX464" fmla="*/ 1879600 w 2138362"/>
                  <a:gd name="connsiteY464" fmla="*/ 500062 h 1110643"/>
                  <a:gd name="connsiteX465" fmla="*/ 1874837 w 2138362"/>
                  <a:gd name="connsiteY465" fmla="*/ 488950 h 1110643"/>
                  <a:gd name="connsiteX466" fmla="*/ 1870075 w 2138362"/>
                  <a:gd name="connsiteY466" fmla="*/ 487362 h 1110643"/>
                  <a:gd name="connsiteX467" fmla="*/ 1863725 w 2138362"/>
                  <a:gd name="connsiteY467" fmla="*/ 477837 h 1110643"/>
                  <a:gd name="connsiteX468" fmla="*/ 1855787 w 2138362"/>
                  <a:gd name="connsiteY468" fmla="*/ 476250 h 1110643"/>
                  <a:gd name="connsiteX469" fmla="*/ 1849437 w 2138362"/>
                  <a:gd name="connsiteY469" fmla="*/ 473075 h 1110643"/>
                  <a:gd name="connsiteX470" fmla="*/ 1844675 w 2138362"/>
                  <a:gd name="connsiteY470" fmla="*/ 471487 h 1110643"/>
                  <a:gd name="connsiteX471" fmla="*/ 1841500 w 2138362"/>
                  <a:gd name="connsiteY471" fmla="*/ 466725 h 1110643"/>
                  <a:gd name="connsiteX472" fmla="*/ 1828800 w 2138362"/>
                  <a:gd name="connsiteY472" fmla="*/ 461962 h 1110643"/>
                  <a:gd name="connsiteX473" fmla="*/ 1819275 w 2138362"/>
                  <a:gd name="connsiteY473" fmla="*/ 457200 h 1110643"/>
                  <a:gd name="connsiteX474" fmla="*/ 1808162 w 2138362"/>
                  <a:gd name="connsiteY474" fmla="*/ 452437 h 1110643"/>
                  <a:gd name="connsiteX475" fmla="*/ 1795462 w 2138362"/>
                  <a:gd name="connsiteY475" fmla="*/ 447675 h 1110643"/>
                  <a:gd name="connsiteX476" fmla="*/ 1749425 w 2138362"/>
                  <a:gd name="connsiteY476" fmla="*/ 439737 h 1110643"/>
                  <a:gd name="connsiteX477" fmla="*/ 1728787 w 2138362"/>
                  <a:gd name="connsiteY477" fmla="*/ 434975 h 1110643"/>
                  <a:gd name="connsiteX478" fmla="*/ 1673225 w 2138362"/>
                  <a:gd name="connsiteY478" fmla="*/ 434975 h 1110643"/>
                  <a:gd name="connsiteX479" fmla="*/ 1571625 w 2138362"/>
                  <a:gd name="connsiteY479" fmla="*/ 433387 h 1110643"/>
                  <a:gd name="connsiteX480" fmla="*/ 1558925 w 2138362"/>
                  <a:gd name="connsiteY480" fmla="*/ 430212 h 1110643"/>
                  <a:gd name="connsiteX481" fmla="*/ 1524000 w 2138362"/>
                  <a:gd name="connsiteY481" fmla="*/ 434975 h 1110643"/>
                  <a:gd name="connsiteX482" fmla="*/ 1501775 w 2138362"/>
                  <a:gd name="connsiteY482" fmla="*/ 439737 h 1110643"/>
                  <a:gd name="connsiteX483" fmla="*/ 1490662 w 2138362"/>
                  <a:gd name="connsiteY483" fmla="*/ 442912 h 1110643"/>
                  <a:gd name="connsiteX484" fmla="*/ 1470025 w 2138362"/>
                  <a:gd name="connsiteY484" fmla="*/ 441642 h 1110643"/>
                  <a:gd name="connsiteX485" fmla="*/ 1438275 w 2138362"/>
                  <a:gd name="connsiteY485" fmla="*/ 455612 h 1110643"/>
                  <a:gd name="connsiteX486" fmla="*/ 1433512 w 2138362"/>
                  <a:gd name="connsiteY486" fmla="*/ 457200 h 1110643"/>
                  <a:gd name="connsiteX487" fmla="*/ 1425575 w 2138362"/>
                  <a:gd name="connsiteY487" fmla="*/ 460375 h 1110643"/>
                  <a:gd name="connsiteX488" fmla="*/ 1419225 w 2138362"/>
                  <a:gd name="connsiteY488" fmla="*/ 461962 h 1110643"/>
                  <a:gd name="connsiteX489" fmla="*/ 1408112 w 2138362"/>
                  <a:gd name="connsiteY489" fmla="*/ 465137 h 1110643"/>
                  <a:gd name="connsiteX490" fmla="*/ 1403350 w 2138362"/>
                  <a:gd name="connsiteY490" fmla="*/ 466725 h 1110643"/>
                  <a:gd name="connsiteX491" fmla="*/ 1393825 w 2138362"/>
                  <a:gd name="connsiteY491" fmla="*/ 468312 h 1110643"/>
                  <a:gd name="connsiteX492" fmla="*/ 1382712 w 2138362"/>
                  <a:gd name="connsiteY492" fmla="*/ 476250 h 1110643"/>
                  <a:gd name="connsiteX493" fmla="*/ 1379537 w 2138362"/>
                  <a:gd name="connsiteY493" fmla="*/ 481012 h 1110643"/>
                  <a:gd name="connsiteX494" fmla="*/ 1373187 w 2138362"/>
                  <a:gd name="connsiteY494" fmla="*/ 484187 h 1110643"/>
                  <a:gd name="connsiteX495" fmla="*/ 1368425 w 2138362"/>
                  <a:gd name="connsiteY495" fmla="*/ 487362 h 1110643"/>
                  <a:gd name="connsiteX496" fmla="*/ 1366837 w 2138362"/>
                  <a:gd name="connsiteY496" fmla="*/ 492125 h 1110643"/>
                  <a:gd name="connsiteX497" fmla="*/ 1362075 w 2138362"/>
                  <a:gd name="connsiteY497" fmla="*/ 493712 h 1110643"/>
                  <a:gd name="connsiteX498" fmla="*/ 1357312 w 2138362"/>
                  <a:gd name="connsiteY498" fmla="*/ 496887 h 1110643"/>
                  <a:gd name="connsiteX499" fmla="*/ 1360170 w 2138362"/>
                  <a:gd name="connsiteY499" fmla="*/ 505143 h 1110643"/>
                  <a:gd name="connsiteX500" fmla="*/ 1343025 w 2138362"/>
                  <a:gd name="connsiteY500" fmla="*/ 506412 h 1110643"/>
                  <a:gd name="connsiteX501" fmla="*/ 1338262 w 2138362"/>
                  <a:gd name="connsiteY501" fmla="*/ 508000 h 1110643"/>
                  <a:gd name="connsiteX502" fmla="*/ 1330325 w 2138362"/>
                  <a:gd name="connsiteY502" fmla="*/ 515937 h 1110643"/>
                  <a:gd name="connsiteX503" fmla="*/ 1325562 w 2138362"/>
                  <a:gd name="connsiteY503" fmla="*/ 519112 h 1110643"/>
                  <a:gd name="connsiteX504" fmla="*/ 1316037 w 2138362"/>
                  <a:gd name="connsiteY504" fmla="*/ 527050 h 1110643"/>
                  <a:gd name="connsiteX505" fmla="*/ 1311275 w 2138362"/>
                  <a:gd name="connsiteY505" fmla="*/ 530225 h 1110643"/>
                  <a:gd name="connsiteX506" fmla="*/ 1295400 w 2138362"/>
                  <a:gd name="connsiteY506" fmla="*/ 544512 h 1110643"/>
                  <a:gd name="connsiteX507" fmla="*/ 1293812 w 2138362"/>
                  <a:gd name="connsiteY507" fmla="*/ 549275 h 1110643"/>
                  <a:gd name="connsiteX508" fmla="*/ 1284287 w 2138362"/>
                  <a:gd name="connsiteY508" fmla="*/ 557212 h 1110643"/>
                  <a:gd name="connsiteX509" fmla="*/ 1282700 w 2138362"/>
                  <a:gd name="connsiteY509" fmla="*/ 563562 h 1110643"/>
                  <a:gd name="connsiteX510" fmla="*/ 1290637 w 2138362"/>
                  <a:gd name="connsiteY510" fmla="*/ 569912 h 1110643"/>
                  <a:gd name="connsiteX511" fmla="*/ 1301750 w 2138362"/>
                  <a:gd name="connsiteY511" fmla="*/ 576262 h 1110643"/>
                  <a:gd name="connsiteX512" fmla="*/ 1317625 w 2138362"/>
                  <a:gd name="connsiteY512" fmla="*/ 581025 h 1110643"/>
                  <a:gd name="connsiteX513" fmla="*/ 1319212 w 2138362"/>
                  <a:gd name="connsiteY513" fmla="*/ 585787 h 1110643"/>
                  <a:gd name="connsiteX514" fmla="*/ 1322387 w 2138362"/>
                  <a:gd name="connsiteY514" fmla="*/ 590550 h 1110643"/>
                  <a:gd name="connsiteX515" fmla="*/ 1327150 w 2138362"/>
                  <a:gd name="connsiteY515" fmla="*/ 604837 h 1110643"/>
                  <a:gd name="connsiteX516" fmla="*/ 1328737 w 2138362"/>
                  <a:gd name="connsiteY516" fmla="*/ 609600 h 1110643"/>
                  <a:gd name="connsiteX517" fmla="*/ 1325562 w 2138362"/>
                  <a:gd name="connsiteY517" fmla="*/ 620712 h 1110643"/>
                  <a:gd name="connsiteX518" fmla="*/ 1320800 w 2138362"/>
                  <a:gd name="connsiteY518" fmla="*/ 623887 h 1110643"/>
                  <a:gd name="connsiteX519" fmla="*/ 1314450 w 2138362"/>
                  <a:gd name="connsiteY519" fmla="*/ 627062 h 1110643"/>
                  <a:gd name="connsiteX520" fmla="*/ 1309687 w 2138362"/>
                  <a:gd name="connsiteY520" fmla="*/ 628650 h 1110643"/>
                  <a:gd name="connsiteX521" fmla="*/ 1300162 w 2138362"/>
                  <a:gd name="connsiteY521" fmla="*/ 633412 h 1110643"/>
                  <a:gd name="connsiteX522" fmla="*/ 1289050 w 2138362"/>
                  <a:gd name="connsiteY522" fmla="*/ 642937 h 1110643"/>
                  <a:gd name="connsiteX523" fmla="*/ 1279525 w 2138362"/>
                  <a:gd name="connsiteY523" fmla="*/ 647700 h 1110643"/>
                  <a:gd name="connsiteX524" fmla="*/ 1273175 w 2138362"/>
                  <a:gd name="connsiteY524" fmla="*/ 652462 h 1110643"/>
                  <a:gd name="connsiteX525" fmla="*/ 1268412 w 2138362"/>
                  <a:gd name="connsiteY525" fmla="*/ 657225 h 1110643"/>
                  <a:gd name="connsiteX526" fmla="*/ 1263650 w 2138362"/>
                  <a:gd name="connsiteY526" fmla="*/ 658812 h 1110643"/>
                  <a:gd name="connsiteX527" fmla="*/ 1258887 w 2138362"/>
                  <a:gd name="connsiteY527" fmla="*/ 663575 h 1110643"/>
                  <a:gd name="connsiteX528" fmla="*/ 1249362 w 2138362"/>
                  <a:gd name="connsiteY528" fmla="*/ 679450 h 1110643"/>
                  <a:gd name="connsiteX529" fmla="*/ 1250950 w 2138362"/>
                  <a:gd name="connsiteY529" fmla="*/ 688975 h 1110643"/>
                  <a:gd name="connsiteX530" fmla="*/ 1254125 w 2138362"/>
                  <a:gd name="connsiteY530" fmla="*/ 700087 h 1110643"/>
                  <a:gd name="connsiteX531" fmla="*/ 1257300 w 2138362"/>
                  <a:gd name="connsiteY531" fmla="*/ 708025 h 1110643"/>
                  <a:gd name="connsiteX532" fmla="*/ 1262062 w 2138362"/>
                  <a:gd name="connsiteY532" fmla="*/ 717550 h 1110643"/>
                  <a:gd name="connsiteX533" fmla="*/ 1263650 w 2138362"/>
                  <a:gd name="connsiteY533" fmla="*/ 723900 h 1110643"/>
                  <a:gd name="connsiteX534" fmla="*/ 1266825 w 2138362"/>
                  <a:gd name="connsiteY534" fmla="*/ 731837 h 1110643"/>
                  <a:gd name="connsiteX535" fmla="*/ 1271587 w 2138362"/>
                  <a:gd name="connsiteY535" fmla="*/ 742950 h 1110643"/>
                  <a:gd name="connsiteX536" fmla="*/ 1276350 w 2138362"/>
                  <a:gd name="connsiteY536" fmla="*/ 762000 h 1110643"/>
                  <a:gd name="connsiteX537" fmla="*/ 1282700 w 2138362"/>
                  <a:gd name="connsiteY537" fmla="*/ 788987 h 1110643"/>
                  <a:gd name="connsiteX538" fmla="*/ 1287462 w 2138362"/>
                  <a:gd name="connsiteY538" fmla="*/ 804862 h 1110643"/>
                  <a:gd name="connsiteX539" fmla="*/ 1289050 w 2138362"/>
                  <a:gd name="connsiteY539" fmla="*/ 817562 h 1110643"/>
                  <a:gd name="connsiteX540" fmla="*/ 1292225 w 2138362"/>
                  <a:gd name="connsiteY540" fmla="*/ 822325 h 1110643"/>
                  <a:gd name="connsiteX541" fmla="*/ 1295400 w 2138362"/>
                  <a:gd name="connsiteY541" fmla="*/ 835025 h 1110643"/>
                  <a:gd name="connsiteX542" fmla="*/ 1298575 w 2138362"/>
                  <a:gd name="connsiteY542" fmla="*/ 841375 h 1110643"/>
                  <a:gd name="connsiteX543" fmla="*/ 1300162 w 2138362"/>
                  <a:gd name="connsiteY543" fmla="*/ 846137 h 1110643"/>
                  <a:gd name="connsiteX544" fmla="*/ 1303337 w 2138362"/>
                  <a:gd name="connsiteY544" fmla="*/ 857250 h 1110643"/>
                  <a:gd name="connsiteX545" fmla="*/ 1308100 w 2138362"/>
                  <a:gd name="connsiteY545" fmla="*/ 946150 h 1110643"/>
                  <a:gd name="connsiteX546" fmla="*/ 1304925 w 2138362"/>
                  <a:gd name="connsiteY546" fmla="*/ 938212 h 1110643"/>
                  <a:gd name="connsiteX547" fmla="*/ 1300162 w 2138362"/>
                  <a:gd name="connsiteY547" fmla="*/ 928687 h 1110643"/>
                  <a:gd name="connsiteX548" fmla="*/ 1292225 w 2138362"/>
                  <a:gd name="connsiteY548" fmla="*/ 922337 h 1110643"/>
                  <a:gd name="connsiteX549" fmla="*/ 1285875 w 2138362"/>
                  <a:gd name="connsiteY549" fmla="*/ 909637 h 1110643"/>
                  <a:gd name="connsiteX550" fmla="*/ 1277620 w 2138362"/>
                  <a:gd name="connsiteY550" fmla="*/ 910907 h 1110643"/>
                  <a:gd name="connsiteX551" fmla="*/ 1258887 w 2138362"/>
                  <a:gd name="connsiteY551" fmla="*/ 882650 h 1110643"/>
                  <a:gd name="connsiteX552" fmla="*/ 1248092 w 2138362"/>
                  <a:gd name="connsiteY552" fmla="*/ 885825 h 1110643"/>
                  <a:gd name="connsiteX553" fmla="*/ 1233805 w 2138362"/>
                  <a:gd name="connsiteY553" fmla="*/ 877569 h 1110643"/>
                  <a:gd name="connsiteX554" fmla="*/ 1224914 w 2138362"/>
                  <a:gd name="connsiteY554" fmla="*/ 881381 h 1110643"/>
                  <a:gd name="connsiteX555" fmla="*/ 1222375 w 2138362"/>
                  <a:gd name="connsiteY555" fmla="*/ 872489 h 1110643"/>
                  <a:gd name="connsiteX556" fmla="*/ 1207135 w 2138362"/>
                  <a:gd name="connsiteY556" fmla="*/ 852487 h 1110643"/>
                  <a:gd name="connsiteX557" fmla="*/ 1193799 w 2138362"/>
                  <a:gd name="connsiteY557" fmla="*/ 848677 h 1110643"/>
                  <a:gd name="connsiteX558" fmla="*/ 1180783 w 2138362"/>
                  <a:gd name="connsiteY558" fmla="*/ 842645 h 1110643"/>
                  <a:gd name="connsiteX559" fmla="*/ 1170622 w 2138362"/>
                  <a:gd name="connsiteY559" fmla="*/ 835978 h 1110643"/>
                  <a:gd name="connsiteX560" fmla="*/ 1157287 w 2138362"/>
                  <a:gd name="connsiteY560" fmla="*/ 817562 h 1110643"/>
                  <a:gd name="connsiteX561" fmla="*/ 1146175 w 2138362"/>
                  <a:gd name="connsiteY561" fmla="*/ 809625 h 1110643"/>
                  <a:gd name="connsiteX562" fmla="*/ 1141412 w 2138362"/>
                  <a:gd name="connsiteY562" fmla="*/ 804862 h 1110643"/>
                  <a:gd name="connsiteX563" fmla="*/ 1135062 w 2138362"/>
                  <a:gd name="connsiteY563" fmla="*/ 801687 h 1110643"/>
                  <a:gd name="connsiteX564" fmla="*/ 1125537 w 2138362"/>
                  <a:gd name="connsiteY564" fmla="*/ 795337 h 1110643"/>
                  <a:gd name="connsiteX565" fmla="*/ 1123950 w 2138362"/>
                  <a:gd name="connsiteY565" fmla="*/ 790575 h 1110643"/>
                  <a:gd name="connsiteX566" fmla="*/ 1128712 w 2138362"/>
                  <a:gd name="connsiteY566" fmla="*/ 788987 h 1110643"/>
                  <a:gd name="connsiteX567" fmla="*/ 1144587 w 2138362"/>
                  <a:gd name="connsiteY567" fmla="*/ 785812 h 1110643"/>
                  <a:gd name="connsiteX568" fmla="*/ 1144587 w 2138362"/>
                  <a:gd name="connsiteY568" fmla="*/ 768350 h 1110643"/>
                  <a:gd name="connsiteX569" fmla="*/ 1139825 w 2138362"/>
                  <a:gd name="connsiteY569" fmla="*/ 754062 h 1110643"/>
                  <a:gd name="connsiteX570" fmla="*/ 1135062 w 2138362"/>
                  <a:gd name="connsiteY570" fmla="*/ 749300 h 1110643"/>
                  <a:gd name="connsiteX571" fmla="*/ 1133475 w 2138362"/>
                  <a:gd name="connsiteY571" fmla="*/ 744537 h 1110643"/>
                  <a:gd name="connsiteX572" fmla="*/ 1128712 w 2138362"/>
                  <a:gd name="connsiteY572" fmla="*/ 741362 h 1110643"/>
                  <a:gd name="connsiteX573" fmla="*/ 1119187 w 2138362"/>
                  <a:gd name="connsiteY573" fmla="*/ 735012 h 1110643"/>
                  <a:gd name="connsiteX574" fmla="*/ 1104900 w 2138362"/>
                  <a:gd name="connsiteY574" fmla="*/ 723900 h 1110643"/>
                  <a:gd name="connsiteX575" fmla="*/ 1100137 w 2138362"/>
                  <a:gd name="connsiteY575" fmla="*/ 720725 h 1110643"/>
                  <a:gd name="connsiteX576" fmla="*/ 1095375 w 2138362"/>
                  <a:gd name="connsiteY576" fmla="*/ 719137 h 1110643"/>
                  <a:gd name="connsiteX577" fmla="*/ 1077912 w 2138362"/>
                  <a:gd name="connsiteY577" fmla="*/ 714375 h 1110643"/>
                  <a:gd name="connsiteX578" fmla="*/ 1069975 w 2138362"/>
                  <a:gd name="connsiteY578" fmla="*/ 704850 h 1110643"/>
                  <a:gd name="connsiteX579" fmla="*/ 1062037 w 2138362"/>
                  <a:gd name="connsiteY579" fmla="*/ 695325 h 1110643"/>
                  <a:gd name="connsiteX580" fmla="*/ 1060450 w 2138362"/>
                  <a:gd name="connsiteY580" fmla="*/ 688975 h 1110643"/>
                  <a:gd name="connsiteX581" fmla="*/ 1057275 w 2138362"/>
                  <a:gd name="connsiteY581" fmla="*/ 679450 h 1110643"/>
                  <a:gd name="connsiteX582" fmla="*/ 1052512 w 2138362"/>
                  <a:gd name="connsiteY582" fmla="*/ 660400 h 1110643"/>
                  <a:gd name="connsiteX583" fmla="*/ 1054100 w 2138362"/>
                  <a:gd name="connsiteY583" fmla="*/ 627062 h 1110643"/>
                  <a:gd name="connsiteX584" fmla="*/ 1055687 w 2138362"/>
                  <a:gd name="connsiteY584" fmla="*/ 622300 h 1110643"/>
                  <a:gd name="connsiteX585" fmla="*/ 1060450 w 2138362"/>
                  <a:gd name="connsiteY585" fmla="*/ 620712 h 1110643"/>
                  <a:gd name="connsiteX586" fmla="*/ 1062037 w 2138362"/>
                  <a:gd name="connsiteY586" fmla="*/ 615950 h 1110643"/>
                  <a:gd name="connsiteX587" fmla="*/ 1050925 w 2138362"/>
                  <a:gd name="connsiteY587" fmla="*/ 615950 h 1110643"/>
                  <a:gd name="connsiteX588" fmla="*/ 1044575 w 2138362"/>
                  <a:gd name="connsiteY588" fmla="*/ 619125 h 1110643"/>
                  <a:gd name="connsiteX589" fmla="*/ 1039812 w 2138362"/>
                  <a:gd name="connsiteY589" fmla="*/ 620712 h 1110643"/>
                  <a:gd name="connsiteX590" fmla="*/ 1027112 w 2138362"/>
                  <a:gd name="connsiteY590" fmla="*/ 625475 h 1110643"/>
                  <a:gd name="connsiteX591" fmla="*/ 1023937 w 2138362"/>
                  <a:gd name="connsiteY591" fmla="*/ 630237 h 1110643"/>
                  <a:gd name="connsiteX592" fmla="*/ 1019175 w 2138362"/>
                  <a:gd name="connsiteY592" fmla="*/ 631825 h 1110643"/>
                  <a:gd name="connsiteX593" fmla="*/ 1008062 w 2138362"/>
                  <a:gd name="connsiteY593" fmla="*/ 636587 h 1110643"/>
                  <a:gd name="connsiteX594" fmla="*/ 1000125 w 2138362"/>
                  <a:gd name="connsiteY594" fmla="*/ 646112 h 1110643"/>
                  <a:gd name="connsiteX595" fmla="*/ 1011237 w 2138362"/>
                  <a:gd name="connsiteY595" fmla="*/ 660400 h 1110643"/>
                  <a:gd name="connsiteX596" fmla="*/ 1012825 w 2138362"/>
                  <a:gd name="connsiteY596" fmla="*/ 677862 h 1110643"/>
                  <a:gd name="connsiteX597" fmla="*/ 1014412 w 2138362"/>
                  <a:gd name="connsiteY597" fmla="*/ 690562 h 1110643"/>
                  <a:gd name="connsiteX598" fmla="*/ 1012825 w 2138362"/>
                  <a:gd name="connsiteY598" fmla="*/ 703262 h 1110643"/>
                  <a:gd name="connsiteX599" fmla="*/ 998537 w 2138362"/>
                  <a:gd name="connsiteY599" fmla="*/ 701675 h 1110643"/>
                  <a:gd name="connsiteX600" fmla="*/ 984250 w 2138362"/>
                  <a:gd name="connsiteY600" fmla="*/ 696912 h 1110643"/>
                  <a:gd name="connsiteX601" fmla="*/ 977900 w 2138362"/>
                  <a:gd name="connsiteY601" fmla="*/ 695325 h 1110643"/>
                  <a:gd name="connsiteX602" fmla="*/ 973137 w 2138362"/>
                  <a:gd name="connsiteY602" fmla="*/ 692150 h 1110643"/>
                  <a:gd name="connsiteX603" fmla="*/ 968375 w 2138362"/>
                  <a:gd name="connsiteY603" fmla="*/ 690562 h 1110643"/>
                  <a:gd name="connsiteX604" fmla="*/ 957262 w 2138362"/>
                  <a:gd name="connsiteY604" fmla="*/ 681037 h 1110643"/>
                  <a:gd name="connsiteX605" fmla="*/ 958850 w 2138362"/>
                  <a:gd name="connsiteY605" fmla="*/ 665162 h 1110643"/>
                  <a:gd name="connsiteX606" fmla="*/ 960437 w 2138362"/>
                  <a:gd name="connsiteY606" fmla="*/ 658812 h 1110643"/>
                  <a:gd name="connsiteX607" fmla="*/ 971550 w 2138362"/>
                  <a:gd name="connsiteY607" fmla="*/ 642937 h 1110643"/>
                  <a:gd name="connsiteX608" fmla="*/ 966787 w 2138362"/>
                  <a:gd name="connsiteY608" fmla="*/ 641350 h 1110643"/>
                  <a:gd name="connsiteX609" fmla="*/ 957262 w 2138362"/>
                  <a:gd name="connsiteY609" fmla="*/ 633412 h 1110643"/>
                  <a:gd name="connsiteX610" fmla="*/ 936625 w 2138362"/>
                  <a:gd name="connsiteY610" fmla="*/ 625475 h 1110643"/>
                  <a:gd name="connsiteX611" fmla="*/ 862012 w 2138362"/>
                  <a:gd name="connsiteY611" fmla="*/ 628650 h 1110643"/>
                  <a:gd name="connsiteX612" fmla="*/ 852487 w 2138362"/>
                  <a:gd name="connsiteY612" fmla="*/ 635000 h 1110643"/>
                  <a:gd name="connsiteX613" fmla="*/ 854075 w 2138362"/>
                  <a:gd name="connsiteY613" fmla="*/ 649287 h 1110643"/>
                  <a:gd name="connsiteX614" fmla="*/ 860425 w 2138362"/>
                  <a:gd name="connsiteY614" fmla="*/ 644525 h 1110643"/>
                  <a:gd name="connsiteX615" fmla="*/ 865187 w 2138362"/>
                  <a:gd name="connsiteY615" fmla="*/ 646112 h 1110643"/>
                  <a:gd name="connsiteX616" fmla="*/ 860425 w 2138362"/>
                  <a:gd name="connsiteY616" fmla="*/ 658812 h 1110643"/>
                  <a:gd name="connsiteX617" fmla="*/ 855662 w 2138362"/>
                  <a:gd name="connsiteY617" fmla="*/ 661987 h 1110643"/>
                  <a:gd name="connsiteX618" fmla="*/ 847725 w 2138362"/>
                  <a:gd name="connsiteY618" fmla="*/ 660400 h 1110643"/>
                  <a:gd name="connsiteX619" fmla="*/ 835025 w 2138362"/>
                  <a:gd name="connsiteY619" fmla="*/ 657225 h 1110643"/>
                  <a:gd name="connsiteX620" fmla="*/ 809625 w 2138362"/>
                  <a:gd name="connsiteY620" fmla="*/ 652462 h 1110643"/>
                  <a:gd name="connsiteX621" fmla="*/ 795337 w 2138362"/>
                  <a:gd name="connsiteY621" fmla="*/ 647700 h 1110643"/>
                  <a:gd name="connsiteX622" fmla="*/ 785812 w 2138362"/>
                  <a:gd name="connsiteY622" fmla="*/ 641350 h 1110643"/>
                  <a:gd name="connsiteX623" fmla="*/ 774700 w 2138362"/>
                  <a:gd name="connsiteY623" fmla="*/ 633412 h 1110643"/>
                  <a:gd name="connsiteX624" fmla="*/ 769937 w 2138362"/>
                  <a:gd name="connsiteY624" fmla="*/ 631825 h 1110643"/>
                  <a:gd name="connsiteX625" fmla="*/ 763587 w 2138362"/>
                  <a:gd name="connsiteY625" fmla="*/ 627062 h 1110643"/>
                  <a:gd name="connsiteX626" fmla="*/ 758825 w 2138362"/>
                  <a:gd name="connsiteY626" fmla="*/ 622300 h 1110643"/>
                  <a:gd name="connsiteX627" fmla="*/ 754062 w 2138362"/>
                  <a:gd name="connsiteY627" fmla="*/ 620712 h 1110643"/>
                  <a:gd name="connsiteX628" fmla="*/ 747712 w 2138362"/>
                  <a:gd name="connsiteY628" fmla="*/ 617537 h 1110643"/>
                  <a:gd name="connsiteX629" fmla="*/ 742950 w 2138362"/>
                  <a:gd name="connsiteY629" fmla="*/ 612775 h 1110643"/>
                  <a:gd name="connsiteX630" fmla="*/ 735012 w 2138362"/>
                  <a:gd name="connsiteY630" fmla="*/ 608012 h 1110643"/>
                  <a:gd name="connsiteX631" fmla="*/ 730250 w 2138362"/>
                  <a:gd name="connsiteY631" fmla="*/ 603250 h 1110643"/>
                  <a:gd name="connsiteX632" fmla="*/ 725487 w 2138362"/>
                  <a:gd name="connsiteY632" fmla="*/ 600075 h 1110643"/>
                  <a:gd name="connsiteX633" fmla="*/ 719137 w 2138362"/>
                  <a:gd name="connsiteY633" fmla="*/ 595312 h 1110643"/>
                  <a:gd name="connsiteX634" fmla="*/ 714375 w 2138362"/>
                  <a:gd name="connsiteY634" fmla="*/ 592137 h 1110643"/>
                  <a:gd name="connsiteX635" fmla="*/ 703262 w 2138362"/>
                  <a:gd name="connsiteY635" fmla="*/ 581025 h 1110643"/>
                  <a:gd name="connsiteX636" fmla="*/ 698500 w 2138362"/>
                  <a:gd name="connsiteY636" fmla="*/ 576262 h 1110643"/>
                  <a:gd name="connsiteX637" fmla="*/ 692150 w 2138362"/>
                  <a:gd name="connsiteY637" fmla="*/ 573087 h 1110643"/>
                  <a:gd name="connsiteX638" fmla="*/ 681037 w 2138362"/>
                  <a:gd name="connsiteY638" fmla="*/ 565150 h 1110643"/>
                  <a:gd name="connsiteX639" fmla="*/ 676275 w 2138362"/>
                  <a:gd name="connsiteY639" fmla="*/ 560387 h 1110643"/>
                  <a:gd name="connsiteX640" fmla="*/ 665162 w 2138362"/>
                  <a:gd name="connsiteY640" fmla="*/ 554037 h 1110643"/>
                  <a:gd name="connsiteX641" fmla="*/ 660400 w 2138362"/>
                  <a:gd name="connsiteY641" fmla="*/ 552450 h 1110643"/>
                  <a:gd name="connsiteX642" fmla="*/ 655637 w 2138362"/>
                  <a:gd name="connsiteY642" fmla="*/ 549275 h 1110643"/>
                  <a:gd name="connsiteX643" fmla="*/ 631825 w 2138362"/>
                  <a:gd name="connsiteY643" fmla="*/ 542925 h 1110643"/>
                  <a:gd name="connsiteX644" fmla="*/ 609600 w 2138362"/>
                  <a:gd name="connsiteY644" fmla="*/ 547687 h 1110643"/>
                  <a:gd name="connsiteX645" fmla="*/ 595312 w 2138362"/>
                  <a:gd name="connsiteY645" fmla="*/ 550862 h 1110643"/>
                  <a:gd name="connsiteX646" fmla="*/ 555625 w 2138362"/>
                  <a:gd name="connsiteY646" fmla="*/ 557212 h 1110643"/>
                  <a:gd name="connsiteX647" fmla="*/ 544512 w 2138362"/>
                  <a:gd name="connsiteY647" fmla="*/ 560387 h 1110643"/>
                  <a:gd name="connsiteX648" fmla="*/ 539750 w 2138362"/>
                  <a:gd name="connsiteY648" fmla="*/ 561975 h 1110643"/>
                  <a:gd name="connsiteX649" fmla="*/ 534987 w 2138362"/>
                  <a:gd name="connsiteY649" fmla="*/ 565150 h 1110643"/>
                  <a:gd name="connsiteX650" fmla="*/ 525462 w 2138362"/>
                  <a:gd name="connsiteY650" fmla="*/ 566737 h 1110643"/>
                  <a:gd name="connsiteX651" fmla="*/ 482600 w 2138362"/>
                  <a:gd name="connsiteY651" fmla="*/ 563562 h 1110643"/>
                  <a:gd name="connsiteX652" fmla="*/ 460375 w 2138362"/>
                  <a:gd name="connsiteY652" fmla="*/ 558800 h 1110643"/>
                  <a:gd name="connsiteX653" fmla="*/ 450850 w 2138362"/>
                  <a:gd name="connsiteY653" fmla="*/ 565150 h 1110643"/>
                  <a:gd name="connsiteX654" fmla="*/ 447675 w 2138362"/>
                  <a:gd name="connsiteY654" fmla="*/ 569912 h 1110643"/>
                  <a:gd name="connsiteX655" fmla="*/ 436562 w 2138362"/>
                  <a:gd name="connsiteY655" fmla="*/ 577850 h 1110643"/>
                  <a:gd name="connsiteX656" fmla="*/ 430212 w 2138362"/>
                  <a:gd name="connsiteY656" fmla="*/ 582612 h 1110643"/>
                  <a:gd name="connsiteX657" fmla="*/ 419100 w 2138362"/>
                  <a:gd name="connsiteY657" fmla="*/ 592137 h 1110643"/>
                  <a:gd name="connsiteX658" fmla="*/ 414337 w 2138362"/>
                  <a:gd name="connsiteY658" fmla="*/ 596900 h 1110643"/>
                  <a:gd name="connsiteX659" fmla="*/ 400050 w 2138362"/>
                  <a:gd name="connsiteY659" fmla="*/ 601662 h 1110643"/>
                  <a:gd name="connsiteX660" fmla="*/ 395287 w 2138362"/>
                  <a:gd name="connsiteY660" fmla="*/ 604837 h 1110643"/>
                  <a:gd name="connsiteX661" fmla="*/ 387350 w 2138362"/>
                  <a:gd name="connsiteY661" fmla="*/ 614362 h 1110643"/>
                  <a:gd name="connsiteX662" fmla="*/ 384175 w 2138362"/>
                  <a:gd name="connsiteY662" fmla="*/ 620712 h 1110643"/>
                  <a:gd name="connsiteX663" fmla="*/ 385762 w 2138362"/>
                  <a:gd name="connsiteY663" fmla="*/ 636587 h 1110643"/>
                  <a:gd name="connsiteX664" fmla="*/ 388937 w 2138362"/>
                  <a:gd name="connsiteY664" fmla="*/ 641350 h 1110643"/>
                  <a:gd name="connsiteX665" fmla="*/ 385762 w 2138362"/>
                  <a:gd name="connsiteY665" fmla="*/ 657225 h 1110643"/>
                  <a:gd name="connsiteX666" fmla="*/ 381000 w 2138362"/>
                  <a:gd name="connsiteY666" fmla="*/ 668337 h 1110643"/>
                  <a:gd name="connsiteX667" fmla="*/ 339725 w 2138362"/>
                  <a:gd name="connsiteY667" fmla="*/ 669925 h 1110643"/>
                  <a:gd name="connsiteX668" fmla="*/ 325437 w 2138362"/>
                  <a:gd name="connsiteY668" fmla="*/ 677862 h 1110643"/>
                  <a:gd name="connsiteX669" fmla="*/ 320675 w 2138362"/>
                  <a:gd name="connsiteY669" fmla="*/ 682625 h 1110643"/>
                  <a:gd name="connsiteX670" fmla="*/ 315912 w 2138362"/>
                  <a:gd name="connsiteY670" fmla="*/ 684212 h 1110643"/>
                  <a:gd name="connsiteX671" fmla="*/ 309562 w 2138362"/>
                  <a:gd name="connsiteY671" fmla="*/ 688975 h 1110643"/>
                  <a:gd name="connsiteX672" fmla="*/ 307975 w 2138362"/>
                  <a:gd name="connsiteY672" fmla="*/ 693737 h 1110643"/>
                  <a:gd name="connsiteX673" fmla="*/ 298450 w 2138362"/>
                  <a:gd name="connsiteY673" fmla="*/ 700087 h 1110643"/>
                  <a:gd name="connsiteX674" fmla="*/ 293687 w 2138362"/>
                  <a:gd name="connsiteY674" fmla="*/ 703262 h 1110643"/>
                  <a:gd name="connsiteX675" fmla="*/ 284162 w 2138362"/>
                  <a:gd name="connsiteY675" fmla="*/ 708025 h 1110643"/>
                  <a:gd name="connsiteX676" fmla="*/ 274637 w 2138362"/>
                  <a:gd name="connsiteY676" fmla="*/ 714375 h 1110643"/>
                  <a:gd name="connsiteX677" fmla="*/ 263525 w 2138362"/>
                  <a:gd name="connsiteY677" fmla="*/ 720725 h 1110643"/>
                  <a:gd name="connsiteX678" fmla="*/ 258762 w 2138362"/>
                  <a:gd name="connsiteY678" fmla="*/ 723900 h 1110643"/>
                  <a:gd name="connsiteX679" fmla="*/ 241300 w 2138362"/>
                  <a:gd name="connsiteY679" fmla="*/ 727075 h 1110643"/>
                  <a:gd name="connsiteX680" fmla="*/ 227012 w 2138362"/>
                  <a:gd name="connsiteY680" fmla="*/ 731837 h 1110643"/>
                  <a:gd name="connsiteX681" fmla="*/ 217487 w 2138362"/>
                  <a:gd name="connsiteY681" fmla="*/ 735012 h 1110643"/>
                  <a:gd name="connsiteX682" fmla="*/ 207962 w 2138362"/>
                  <a:gd name="connsiteY682" fmla="*/ 736600 h 1110643"/>
                  <a:gd name="connsiteX683" fmla="*/ 196850 w 2138362"/>
                  <a:gd name="connsiteY683" fmla="*/ 741362 h 1110643"/>
                  <a:gd name="connsiteX684" fmla="*/ 188912 w 2138362"/>
                  <a:gd name="connsiteY684" fmla="*/ 744537 h 1110643"/>
                  <a:gd name="connsiteX685" fmla="*/ 182562 w 2138362"/>
                  <a:gd name="connsiteY685" fmla="*/ 746125 h 1110643"/>
                  <a:gd name="connsiteX686" fmla="*/ 177800 w 2138362"/>
                  <a:gd name="connsiteY686" fmla="*/ 749300 h 1110643"/>
                  <a:gd name="connsiteX687" fmla="*/ 173037 w 2138362"/>
                  <a:gd name="connsiteY687" fmla="*/ 750887 h 1110643"/>
                  <a:gd name="connsiteX688" fmla="*/ 166687 w 2138362"/>
                  <a:gd name="connsiteY688" fmla="*/ 755650 h 1110643"/>
                  <a:gd name="connsiteX689" fmla="*/ 155575 w 2138362"/>
                  <a:gd name="connsiteY689" fmla="*/ 757237 h 1110643"/>
                  <a:gd name="connsiteX690" fmla="*/ 134937 w 2138362"/>
                  <a:gd name="connsiteY690" fmla="*/ 763587 h 1110643"/>
                  <a:gd name="connsiteX691" fmla="*/ 104775 w 2138362"/>
                  <a:gd name="connsiteY691" fmla="*/ 765175 h 1110643"/>
                  <a:gd name="connsiteX692" fmla="*/ 88900 w 2138362"/>
                  <a:gd name="connsiteY692" fmla="*/ 766762 h 1110643"/>
                  <a:gd name="connsiteX693" fmla="*/ 73025 w 2138362"/>
                  <a:gd name="connsiteY693" fmla="*/ 771525 h 1110643"/>
                  <a:gd name="connsiteX694" fmla="*/ 68262 w 2138362"/>
                  <a:gd name="connsiteY694" fmla="*/ 774700 h 1110643"/>
                  <a:gd name="connsiteX695" fmla="*/ 53975 w 2138362"/>
                  <a:gd name="connsiteY695" fmla="*/ 779462 h 1110643"/>
                  <a:gd name="connsiteX696" fmla="*/ 42862 w 2138362"/>
                  <a:gd name="connsiteY696" fmla="*/ 781050 h 1110643"/>
                  <a:gd name="connsiteX697" fmla="*/ 34925 w 2138362"/>
                  <a:gd name="connsiteY697" fmla="*/ 782637 h 1110643"/>
                  <a:gd name="connsiteX698" fmla="*/ 12700 w 2138362"/>
                  <a:gd name="connsiteY698" fmla="*/ 785812 h 1110643"/>
                  <a:gd name="connsiteX699" fmla="*/ 9525 w 2138362"/>
                  <a:gd name="connsiteY699"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50097 w 2138362"/>
                  <a:gd name="connsiteY251" fmla="*/ 468629 h 1110643"/>
                  <a:gd name="connsiteX252" fmla="*/ 2037398 w 2138362"/>
                  <a:gd name="connsiteY252" fmla="*/ 485457 h 1110643"/>
                  <a:gd name="connsiteX253" fmla="*/ 2007552 w 2138362"/>
                  <a:gd name="connsiteY253" fmla="*/ 517524 h 1110643"/>
                  <a:gd name="connsiteX254" fmla="*/ 1990725 w 2138362"/>
                  <a:gd name="connsiteY254" fmla="*/ 517525 h 1110643"/>
                  <a:gd name="connsiteX255" fmla="*/ 1989137 w 2138362"/>
                  <a:gd name="connsiteY255" fmla="*/ 522287 h 1110643"/>
                  <a:gd name="connsiteX256" fmla="*/ 1981200 w 2138362"/>
                  <a:gd name="connsiteY256" fmla="*/ 531812 h 1110643"/>
                  <a:gd name="connsiteX257" fmla="*/ 1979612 w 2138362"/>
                  <a:gd name="connsiteY257" fmla="*/ 536575 h 1110643"/>
                  <a:gd name="connsiteX258" fmla="*/ 1971675 w 2138362"/>
                  <a:gd name="connsiteY258" fmla="*/ 546100 h 1110643"/>
                  <a:gd name="connsiteX259" fmla="*/ 1970087 w 2138362"/>
                  <a:gd name="connsiteY259" fmla="*/ 550862 h 1110643"/>
                  <a:gd name="connsiteX260" fmla="*/ 1966912 w 2138362"/>
                  <a:gd name="connsiteY260" fmla="*/ 555625 h 1110643"/>
                  <a:gd name="connsiteX261" fmla="*/ 1962150 w 2138362"/>
                  <a:gd name="connsiteY261" fmla="*/ 566737 h 1110643"/>
                  <a:gd name="connsiteX262" fmla="*/ 1955800 w 2138362"/>
                  <a:gd name="connsiteY262" fmla="*/ 574675 h 1110643"/>
                  <a:gd name="connsiteX263" fmla="*/ 1944687 w 2138362"/>
                  <a:gd name="connsiteY263" fmla="*/ 588962 h 1110643"/>
                  <a:gd name="connsiteX264" fmla="*/ 1938337 w 2138362"/>
                  <a:gd name="connsiteY264" fmla="*/ 598487 h 1110643"/>
                  <a:gd name="connsiteX265" fmla="*/ 1936750 w 2138362"/>
                  <a:gd name="connsiteY265" fmla="*/ 603250 h 1110643"/>
                  <a:gd name="connsiteX266" fmla="*/ 1928812 w 2138362"/>
                  <a:gd name="connsiteY266" fmla="*/ 612775 h 1110643"/>
                  <a:gd name="connsiteX267" fmla="*/ 1922462 w 2138362"/>
                  <a:gd name="connsiteY267" fmla="*/ 627062 h 1110643"/>
                  <a:gd name="connsiteX268" fmla="*/ 1917700 w 2138362"/>
                  <a:gd name="connsiteY268" fmla="*/ 623887 h 1110643"/>
                  <a:gd name="connsiteX269" fmla="*/ 1916112 w 2138362"/>
                  <a:gd name="connsiteY269" fmla="*/ 619125 h 1110643"/>
                  <a:gd name="connsiteX270" fmla="*/ 1922462 w 2138362"/>
                  <a:gd name="connsiteY270" fmla="*/ 628650 h 1110643"/>
                  <a:gd name="connsiteX271" fmla="*/ 1925637 w 2138362"/>
                  <a:gd name="connsiteY271" fmla="*/ 636587 h 1110643"/>
                  <a:gd name="connsiteX272" fmla="*/ 1924050 w 2138362"/>
                  <a:gd name="connsiteY272" fmla="*/ 660400 h 1110643"/>
                  <a:gd name="connsiteX273" fmla="*/ 1919287 w 2138362"/>
                  <a:gd name="connsiteY273" fmla="*/ 685800 h 1110643"/>
                  <a:gd name="connsiteX274" fmla="*/ 1916112 w 2138362"/>
                  <a:gd name="connsiteY274" fmla="*/ 700087 h 1110643"/>
                  <a:gd name="connsiteX275" fmla="*/ 1903412 w 2138362"/>
                  <a:gd name="connsiteY275" fmla="*/ 711200 h 1110643"/>
                  <a:gd name="connsiteX276" fmla="*/ 1897062 w 2138362"/>
                  <a:gd name="connsiteY276" fmla="*/ 712787 h 1110643"/>
                  <a:gd name="connsiteX277" fmla="*/ 1887537 w 2138362"/>
                  <a:gd name="connsiteY277" fmla="*/ 720725 h 1110643"/>
                  <a:gd name="connsiteX278" fmla="*/ 1881187 w 2138362"/>
                  <a:gd name="connsiteY278" fmla="*/ 723900 h 1110643"/>
                  <a:gd name="connsiteX279" fmla="*/ 1876425 w 2138362"/>
                  <a:gd name="connsiteY279" fmla="*/ 728662 h 1110643"/>
                  <a:gd name="connsiteX280" fmla="*/ 1865312 w 2138362"/>
                  <a:gd name="connsiteY280" fmla="*/ 733425 h 1110643"/>
                  <a:gd name="connsiteX281" fmla="*/ 1855787 w 2138362"/>
                  <a:gd name="connsiteY281" fmla="*/ 738187 h 1110643"/>
                  <a:gd name="connsiteX282" fmla="*/ 1844675 w 2138362"/>
                  <a:gd name="connsiteY282" fmla="*/ 741362 h 1110643"/>
                  <a:gd name="connsiteX283" fmla="*/ 1835150 w 2138362"/>
                  <a:gd name="connsiteY283" fmla="*/ 744537 h 1110643"/>
                  <a:gd name="connsiteX284" fmla="*/ 1828800 w 2138362"/>
                  <a:gd name="connsiteY284" fmla="*/ 754062 h 1110643"/>
                  <a:gd name="connsiteX285" fmla="*/ 1827212 w 2138362"/>
                  <a:gd name="connsiteY285" fmla="*/ 760412 h 1110643"/>
                  <a:gd name="connsiteX286" fmla="*/ 1825625 w 2138362"/>
                  <a:gd name="connsiteY286" fmla="*/ 804862 h 1110643"/>
                  <a:gd name="connsiteX287" fmla="*/ 1827212 w 2138362"/>
                  <a:gd name="connsiteY287" fmla="*/ 811212 h 1110643"/>
                  <a:gd name="connsiteX288" fmla="*/ 1831975 w 2138362"/>
                  <a:gd name="connsiteY288" fmla="*/ 815975 h 1110643"/>
                  <a:gd name="connsiteX289" fmla="*/ 1836737 w 2138362"/>
                  <a:gd name="connsiteY289" fmla="*/ 825500 h 1110643"/>
                  <a:gd name="connsiteX290" fmla="*/ 1841500 w 2138362"/>
                  <a:gd name="connsiteY290" fmla="*/ 830262 h 1110643"/>
                  <a:gd name="connsiteX291" fmla="*/ 1846262 w 2138362"/>
                  <a:gd name="connsiteY291" fmla="*/ 836612 h 1110643"/>
                  <a:gd name="connsiteX292" fmla="*/ 1851025 w 2138362"/>
                  <a:gd name="connsiteY292" fmla="*/ 839787 h 1110643"/>
                  <a:gd name="connsiteX293" fmla="*/ 1860550 w 2138362"/>
                  <a:gd name="connsiteY293" fmla="*/ 847725 h 1110643"/>
                  <a:gd name="connsiteX294" fmla="*/ 1866900 w 2138362"/>
                  <a:gd name="connsiteY294" fmla="*/ 858837 h 1110643"/>
                  <a:gd name="connsiteX295" fmla="*/ 1868487 w 2138362"/>
                  <a:gd name="connsiteY295" fmla="*/ 863600 h 1110643"/>
                  <a:gd name="connsiteX296" fmla="*/ 1876425 w 2138362"/>
                  <a:gd name="connsiteY296" fmla="*/ 873125 h 1110643"/>
                  <a:gd name="connsiteX297" fmla="*/ 1887537 w 2138362"/>
                  <a:gd name="connsiteY297" fmla="*/ 887412 h 1110643"/>
                  <a:gd name="connsiteX298" fmla="*/ 1901825 w 2138362"/>
                  <a:gd name="connsiteY298" fmla="*/ 898525 h 1110643"/>
                  <a:gd name="connsiteX299" fmla="*/ 1906587 w 2138362"/>
                  <a:gd name="connsiteY299" fmla="*/ 900112 h 1110643"/>
                  <a:gd name="connsiteX300" fmla="*/ 1911350 w 2138362"/>
                  <a:gd name="connsiteY300" fmla="*/ 904875 h 1110643"/>
                  <a:gd name="connsiteX301" fmla="*/ 1914525 w 2138362"/>
                  <a:gd name="connsiteY301" fmla="*/ 909637 h 1110643"/>
                  <a:gd name="connsiteX302" fmla="*/ 1922462 w 2138362"/>
                  <a:gd name="connsiteY302" fmla="*/ 912812 h 1110643"/>
                  <a:gd name="connsiteX303" fmla="*/ 1931987 w 2138362"/>
                  <a:gd name="connsiteY303" fmla="*/ 915987 h 1110643"/>
                  <a:gd name="connsiteX304" fmla="*/ 1943100 w 2138362"/>
                  <a:gd name="connsiteY304" fmla="*/ 920750 h 1110643"/>
                  <a:gd name="connsiteX305" fmla="*/ 1951037 w 2138362"/>
                  <a:gd name="connsiteY305" fmla="*/ 925512 h 1110643"/>
                  <a:gd name="connsiteX306" fmla="*/ 1957387 w 2138362"/>
                  <a:gd name="connsiteY306" fmla="*/ 928687 h 1110643"/>
                  <a:gd name="connsiteX307" fmla="*/ 1968500 w 2138362"/>
                  <a:gd name="connsiteY307" fmla="*/ 935037 h 1110643"/>
                  <a:gd name="connsiteX308" fmla="*/ 1993900 w 2138362"/>
                  <a:gd name="connsiteY308" fmla="*/ 942975 h 1110643"/>
                  <a:gd name="connsiteX309" fmla="*/ 1998662 w 2138362"/>
                  <a:gd name="connsiteY309" fmla="*/ 946150 h 1110643"/>
                  <a:gd name="connsiteX310" fmla="*/ 2014537 w 2138362"/>
                  <a:gd name="connsiteY310" fmla="*/ 952500 h 1110643"/>
                  <a:gd name="connsiteX311" fmla="*/ 2024062 w 2138362"/>
                  <a:gd name="connsiteY311" fmla="*/ 958850 h 1110643"/>
                  <a:gd name="connsiteX312" fmla="*/ 2032000 w 2138362"/>
                  <a:gd name="connsiteY312" fmla="*/ 973137 h 1110643"/>
                  <a:gd name="connsiteX313" fmla="*/ 2036762 w 2138362"/>
                  <a:gd name="connsiteY313" fmla="*/ 974725 h 1110643"/>
                  <a:gd name="connsiteX314" fmla="*/ 2051050 w 2138362"/>
                  <a:gd name="connsiteY314" fmla="*/ 985837 h 1110643"/>
                  <a:gd name="connsiteX315" fmla="*/ 2049462 w 2138362"/>
                  <a:gd name="connsiteY315" fmla="*/ 990600 h 1110643"/>
                  <a:gd name="connsiteX316" fmla="*/ 2046287 w 2138362"/>
                  <a:gd name="connsiteY316" fmla="*/ 995362 h 1110643"/>
                  <a:gd name="connsiteX317" fmla="*/ 2039937 w 2138362"/>
                  <a:gd name="connsiteY317" fmla="*/ 1006475 h 1110643"/>
                  <a:gd name="connsiteX318" fmla="*/ 2038350 w 2138362"/>
                  <a:gd name="connsiteY318" fmla="*/ 1014412 h 1110643"/>
                  <a:gd name="connsiteX319" fmla="*/ 2028825 w 2138362"/>
                  <a:gd name="connsiteY319" fmla="*/ 1020762 h 1110643"/>
                  <a:gd name="connsiteX320" fmla="*/ 2024062 w 2138362"/>
                  <a:gd name="connsiteY320" fmla="*/ 1025525 h 1110643"/>
                  <a:gd name="connsiteX321" fmla="*/ 2019300 w 2138362"/>
                  <a:gd name="connsiteY321" fmla="*/ 1028700 h 1110643"/>
                  <a:gd name="connsiteX322" fmla="*/ 2009775 w 2138362"/>
                  <a:gd name="connsiteY322" fmla="*/ 1039812 h 1110643"/>
                  <a:gd name="connsiteX323" fmla="*/ 2005012 w 2138362"/>
                  <a:gd name="connsiteY323" fmla="*/ 1041400 h 1110643"/>
                  <a:gd name="connsiteX324" fmla="*/ 1995487 w 2138362"/>
                  <a:gd name="connsiteY324" fmla="*/ 1050925 h 1110643"/>
                  <a:gd name="connsiteX325" fmla="*/ 1990725 w 2138362"/>
                  <a:gd name="connsiteY325" fmla="*/ 1054100 h 1110643"/>
                  <a:gd name="connsiteX326" fmla="*/ 1987550 w 2138362"/>
                  <a:gd name="connsiteY326" fmla="*/ 1058862 h 1110643"/>
                  <a:gd name="connsiteX327" fmla="*/ 1974850 w 2138362"/>
                  <a:gd name="connsiteY327" fmla="*/ 1069975 h 1110643"/>
                  <a:gd name="connsiteX328" fmla="*/ 1958975 w 2138362"/>
                  <a:gd name="connsiteY328" fmla="*/ 1082675 h 1110643"/>
                  <a:gd name="connsiteX329" fmla="*/ 1954212 w 2138362"/>
                  <a:gd name="connsiteY329" fmla="*/ 1087437 h 1110643"/>
                  <a:gd name="connsiteX330" fmla="*/ 1943100 w 2138362"/>
                  <a:gd name="connsiteY330" fmla="*/ 1092200 h 1110643"/>
                  <a:gd name="connsiteX331" fmla="*/ 1931987 w 2138362"/>
                  <a:gd name="connsiteY331" fmla="*/ 1098550 h 1110643"/>
                  <a:gd name="connsiteX332" fmla="*/ 1927225 w 2138362"/>
                  <a:gd name="connsiteY332" fmla="*/ 1101725 h 1110643"/>
                  <a:gd name="connsiteX333" fmla="*/ 1922462 w 2138362"/>
                  <a:gd name="connsiteY333" fmla="*/ 1103312 h 1110643"/>
                  <a:gd name="connsiteX334" fmla="*/ 1900237 w 2138362"/>
                  <a:gd name="connsiteY334" fmla="*/ 1106487 h 1110643"/>
                  <a:gd name="connsiteX335" fmla="*/ 1878012 w 2138362"/>
                  <a:gd name="connsiteY335" fmla="*/ 1108075 h 1110643"/>
                  <a:gd name="connsiteX336" fmla="*/ 1866900 w 2138362"/>
                  <a:gd name="connsiteY336" fmla="*/ 1104900 h 1110643"/>
                  <a:gd name="connsiteX337" fmla="*/ 1860550 w 2138362"/>
                  <a:gd name="connsiteY337" fmla="*/ 1103312 h 1110643"/>
                  <a:gd name="connsiteX338" fmla="*/ 1852612 w 2138362"/>
                  <a:gd name="connsiteY338" fmla="*/ 1100137 h 1110643"/>
                  <a:gd name="connsiteX339" fmla="*/ 1844675 w 2138362"/>
                  <a:gd name="connsiteY339" fmla="*/ 1098550 h 1110643"/>
                  <a:gd name="connsiteX340" fmla="*/ 1825625 w 2138362"/>
                  <a:gd name="connsiteY340" fmla="*/ 1093787 h 1110643"/>
                  <a:gd name="connsiteX341" fmla="*/ 1816100 w 2138362"/>
                  <a:gd name="connsiteY341" fmla="*/ 1090612 h 1110643"/>
                  <a:gd name="connsiteX342" fmla="*/ 1790700 w 2138362"/>
                  <a:gd name="connsiteY342" fmla="*/ 1089025 h 1110643"/>
                  <a:gd name="connsiteX343" fmla="*/ 1776412 w 2138362"/>
                  <a:gd name="connsiteY343" fmla="*/ 1087437 h 1110643"/>
                  <a:gd name="connsiteX344" fmla="*/ 1779587 w 2138362"/>
                  <a:gd name="connsiteY344" fmla="*/ 1074737 h 1110643"/>
                  <a:gd name="connsiteX345" fmla="*/ 1787525 w 2138362"/>
                  <a:gd name="connsiteY345" fmla="*/ 1060450 h 1110643"/>
                  <a:gd name="connsiteX346" fmla="*/ 1793875 w 2138362"/>
                  <a:gd name="connsiteY346" fmla="*/ 1049337 h 1110643"/>
                  <a:gd name="connsiteX347" fmla="*/ 1785937 w 2138362"/>
                  <a:gd name="connsiteY347" fmla="*/ 1020762 h 1110643"/>
                  <a:gd name="connsiteX348" fmla="*/ 1774825 w 2138362"/>
                  <a:gd name="connsiteY348" fmla="*/ 1009650 h 1110643"/>
                  <a:gd name="connsiteX349" fmla="*/ 1763712 w 2138362"/>
                  <a:gd name="connsiteY349" fmla="*/ 1001712 h 1110643"/>
                  <a:gd name="connsiteX350" fmla="*/ 1758950 w 2138362"/>
                  <a:gd name="connsiteY350" fmla="*/ 998537 h 1110643"/>
                  <a:gd name="connsiteX351" fmla="*/ 1754187 w 2138362"/>
                  <a:gd name="connsiteY351" fmla="*/ 993775 h 1110643"/>
                  <a:gd name="connsiteX352" fmla="*/ 1749425 w 2138362"/>
                  <a:gd name="connsiteY352" fmla="*/ 992187 h 1110643"/>
                  <a:gd name="connsiteX353" fmla="*/ 1731962 w 2138362"/>
                  <a:gd name="connsiteY353" fmla="*/ 987425 h 1110643"/>
                  <a:gd name="connsiteX354" fmla="*/ 1655762 w 2138362"/>
                  <a:gd name="connsiteY354" fmla="*/ 996950 h 1110643"/>
                  <a:gd name="connsiteX355" fmla="*/ 1651000 w 2138362"/>
                  <a:gd name="connsiteY355" fmla="*/ 1001712 h 1110643"/>
                  <a:gd name="connsiteX356" fmla="*/ 1644650 w 2138362"/>
                  <a:gd name="connsiteY356" fmla="*/ 1006475 h 1110643"/>
                  <a:gd name="connsiteX357" fmla="*/ 1643062 w 2138362"/>
                  <a:gd name="connsiteY357" fmla="*/ 1011237 h 1110643"/>
                  <a:gd name="connsiteX358" fmla="*/ 1638300 w 2138362"/>
                  <a:gd name="connsiteY358" fmla="*/ 1016000 h 1110643"/>
                  <a:gd name="connsiteX359" fmla="*/ 1633537 w 2138362"/>
                  <a:gd name="connsiteY359" fmla="*/ 1022350 h 1110643"/>
                  <a:gd name="connsiteX360" fmla="*/ 1631950 w 2138362"/>
                  <a:gd name="connsiteY360" fmla="*/ 1027112 h 1110643"/>
                  <a:gd name="connsiteX361" fmla="*/ 1628775 w 2138362"/>
                  <a:gd name="connsiteY361" fmla="*/ 1033462 h 1110643"/>
                  <a:gd name="connsiteX362" fmla="*/ 1624012 w 2138362"/>
                  <a:gd name="connsiteY362" fmla="*/ 1044575 h 1110643"/>
                  <a:gd name="connsiteX363" fmla="*/ 1620837 w 2138362"/>
                  <a:gd name="connsiteY363" fmla="*/ 1058862 h 1110643"/>
                  <a:gd name="connsiteX364" fmla="*/ 1617662 w 2138362"/>
                  <a:gd name="connsiteY364" fmla="*/ 1063625 h 1110643"/>
                  <a:gd name="connsiteX365" fmla="*/ 1595437 w 2138362"/>
                  <a:gd name="connsiteY365" fmla="*/ 1063625 h 1110643"/>
                  <a:gd name="connsiteX366" fmla="*/ 1560512 w 2138362"/>
                  <a:gd name="connsiteY366" fmla="*/ 1060450 h 1110643"/>
                  <a:gd name="connsiteX367" fmla="*/ 1550987 w 2138362"/>
                  <a:gd name="connsiteY367" fmla="*/ 1057275 h 1110643"/>
                  <a:gd name="connsiteX368" fmla="*/ 1527175 w 2138362"/>
                  <a:gd name="connsiteY368" fmla="*/ 1054100 h 1110643"/>
                  <a:gd name="connsiteX369" fmla="*/ 1490662 w 2138362"/>
                  <a:gd name="connsiteY369" fmla="*/ 1047750 h 1110643"/>
                  <a:gd name="connsiteX370" fmla="*/ 1481137 w 2138362"/>
                  <a:gd name="connsiteY370" fmla="*/ 1042987 h 1110643"/>
                  <a:gd name="connsiteX371" fmla="*/ 1457325 w 2138362"/>
                  <a:gd name="connsiteY371" fmla="*/ 1038225 h 1110643"/>
                  <a:gd name="connsiteX372" fmla="*/ 1435100 w 2138362"/>
                  <a:gd name="connsiteY372" fmla="*/ 1033462 h 1110643"/>
                  <a:gd name="connsiteX373" fmla="*/ 1411287 w 2138362"/>
                  <a:gd name="connsiteY373" fmla="*/ 1028700 h 1110643"/>
                  <a:gd name="connsiteX374" fmla="*/ 1400175 w 2138362"/>
                  <a:gd name="connsiteY374" fmla="*/ 1023937 h 1110643"/>
                  <a:gd name="connsiteX375" fmla="*/ 1392237 w 2138362"/>
                  <a:gd name="connsiteY375" fmla="*/ 1022350 h 1110643"/>
                  <a:gd name="connsiteX376" fmla="*/ 1377950 w 2138362"/>
                  <a:gd name="connsiteY376" fmla="*/ 1014412 h 1110643"/>
                  <a:gd name="connsiteX377" fmla="*/ 1368425 w 2138362"/>
                  <a:gd name="connsiteY377" fmla="*/ 1008062 h 1110643"/>
                  <a:gd name="connsiteX378" fmla="*/ 1352550 w 2138362"/>
                  <a:gd name="connsiteY378" fmla="*/ 993775 h 1110643"/>
                  <a:gd name="connsiteX379" fmla="*/ 1347787 w 2138362"/>
                  <a:gd name="connsiteY379" fmla="*/ 989012 h 1110643"/>
                  <a:gd name="connsiteX380" fmla="*/ 1343025 w 2138362"/>
                  <a:gd name="connsiteY380" fmla="*/ 984250 h 1110643"/>
                  <a:gd name="connsiteX381" fmla="*/ 1341437 w 2138362"/>
                  <a:gd name="connsiteY381" fmla="*/ 977900 h 1110643"/>
                  <a:gd name="connsiteX382" fmla="*/ 1339850 w 2138362"/>
                  <a:gd name="connsiteY382" fmla="*/ 954087 h 1110643"/>
                  <a:gd name="connsiteX383" fmla="*/ 1349375 w 2138362"/>
                  <a:gd name="connsiteY383" fmla="*/ 950912 h 1110643"/>
                  <a:gd name="connsiteX384" fmla="*/ 1366837 w 2138362"/>
                  <a:gd name="connsiteY384" fmla="*/ 952500 h 1110643"/>
                  <a:gd name="connsiteX385" fmla="*/ 1370012 w 2138362"/>
                  <a:gd name="connsiteY385" fmla="*/ 957262 h 1110643"/>
                  <a:gd name="connsiteX386" fmla="*/ 1381125 w 2138362"/>
                  <a:gd name="connsiteY386" fmla="*/ 962025 h 1110643"/>
                  <a:gd name="connsiteX387" fmla="*/ 1392237 w 2138362"/>
                  <a:gd name="connsiteY387" fmla="*/ 958850 h 1110643"/>
                  <a:gd name="connsiteX388" fmla="*/ 1401762 w 2138362"/>
                  <a:gd name="connsiteY388" fmla="*/ 947737 h 1110643"/>
                  <a:gd name="connsiteX389" fmla="*/ 1406525 w 2138362"/>
                  <a:gd name="connsiteY389" fmla="*/ 942975 h 1110643"/>
                  <a:gd name="connsiteX390" fmla="*/ 1409700 w 2138362"/>
                  <a:gd name="connsiteY390" fmla="*/ 938212 h 1110643"/>
                  <a:gd name="connsiteX391" fmla="*/ 1414462 w 2138362"/>
                  <a:gd name="connsiteY391" fmla="*/ 931862 h 1110643"/>
                  <a:gd name="connsiteX392" fmla="*/ 1409700 w 2138362"/>
                  <a:gd name="connsiteY392" fmla="*/ 904875 h 1110643"/>
                  <a:gd name="connsiteX393" fmla="*/ 1408112 w 2138362"/>
                  <a:gd name="connsiteY393" fmla="*/ 900112 h 1110643"/>
                  <a:gd name="connsiteX394" fmla="*/ 1404937 w 2138362"/>
                  <a:gd name="connsiteY394" fmla="*/ 893762 h 1110643"/>
                  <a:gd name="connsiteX395" fmla="*/ 1400175 w 2138362"/>
                  <a:gd name="connsiteY395" fmla="*/ 879475 h 1110643"/>
                  <a:gd name="connsiteX396" fmla="*/ 1398587 w 2138362"/>
                  <a:gd name="connsiteY396" fmla="*/ 855662 h 1110643"/>
                  <a:gd name="connsiteX397" fmla="*/ 1393825 w 2138362"/>
                  <a:gd name="connsiteY397" fmla="*/ 852487 h 1110643"/>
                  <a:gd name="connsiteX398" fmla="*/ 1398587 w 2138362"/>
                  <a:gd name="connsiteY398" fmla="*/ 847725 h 1110643"/>
                  <a:gd name="connsiteX399" fmla="*/ 1406525 w 2138362"/>
                  <a:gd name="connsiteY399" fmla="*/ 838200 h 1110643"/>
                  <a:gd name="connsiteX400" fmla="*/ 1409700 w 2138362"/>
                  <a:gd name="connsiteY400" fmla="*/ 828675 h 1110643"/>
                  <a:gd name="connsiteX401" fmla="*/ 1419225 w 2138362"/>
                  <a:gd name="connsiteY401" fmla="*/ 819150 h 1110643"/>
                  <a:gd name="connsiteX402" fmla="*/ 1423987 w 2138362"/>
                  <a:gd name="connsiteY402" fmla="*/ 820737 h 1110643"/>
                  <a:gd name="connsiteX403" fmla="*/ 1425575 w 2138362"/>
                  <a:gd name="connsiteY403" fmla="*/ 830262 h 1110643"/>
                  <a:gd name="connsiteX404" fmla="*/ 1428750 w 2138362"/>
                  <a:gd name="connsiteY404" fmla="*/ 838200 h 1110643"/>
                  <a:gd name="connsiteX405" fmla="*/ 1430337 w 2138362"/>
                  <a:gd name="connsiteY405" fmla="*/ 846137 h 1110643"/>
                  <a:gd name="connsiteX406" fmla="*/ 1435100 w 2138362"/>
                  <a:gd name="connsiteY406" fmla="*/ 850900 h 1110643"/>
                  <a:gd name="connsiteX407" fmla="*/ 1444625 w 2138362"/>
                  <a:gd name="connsiteY407" fmla="*/ 862012 h 1110643"/>
                  <a:gd name="connsiteX408" fmla="*/ 1449387 w 2138362"/>
                  <a:gd name="connsiteY408" fmla="*/ 863600 h 1110643"/>
                  <a:gd name="connsiteX409" fmla="*/ 1455737 w 2138362"/>
                  <a:gd name="connsiteY409" fmla="*/ 866775 h 1110643"/>
                  <a:gd name="connsiteX410" fmla="*/ 1460500 w 2138362"/>
                  <a:gd name="connsiteY410" fmla="*/ 868362 h 1110643"/>
                  <a:gd name="connsiteX411" fmla="*/ 1466850 w 2138362"/>
                  <a:gd name="connsiteY411" fmla="*/ 871537 h 1110643"/>
                  <a:gd name="connsiteX412" fmla="*/ 1474787 w 2138362"/>
                  <a:gd name="connsiteY412" fmla="*/ 873125 h 1110643"/>
                  <a:gd name="connsiteX413" fmla="*/ 1492250 w 2138362"/>
                  <a:gd name="connsiteY413" fmla="*/ 877887 h 1110643"/>
                  <a:gd name="connsiteX414" fmla="*/ 1506537 w 2138362"/>
                  <a:gd name="connsiteY414" fmla="*/ 881062 h 1110643"/>
                  <a:gd name="connsiteX415" fmla="*/ 1546225 w 2138362"/>
                  <a:gd name="connsiteY415" fmla="*/ 884237 h 1110643"/>
                  <a:gd name="connsiteX416" fmla="*/ 1555750 w 2138362"/>
                  <a:gd name="connsiteY416" fmla="*/ 887412 h 1110643"/>
                  <a:gd name="connsiteX417" fmla="*/ 1562100 w 2138362"/>
                  <a:gd name="connsiteY417" fmla="*/ 889000 h 1110643"/>
                  <a:gd name="connsiteX418" fmla="*/ 1566862 w 2138362"/>
                  <a:gd name="connsiteY418" fmla="*/ 892175 h 1110643"/>
                  <a:gd name="connsiteX419" fmla="*/ 1571625 w 2138362"/>
                  <a:gd name="connsiteY419" fmla="*/ 893762 h 1110643"/>
                  <a:gd name="connsiteX420" fmla="*/ 1576387 w 2138362"/>
                  <a:gd name="connsiteY420" fmla="*/ 896937 h 1110643"/>
                  <a:gd name="connsiteX421" fmla="*/ 1585912 w 2138362"/>
                  <a:gd name="connsiteY421" fmla="*/ 900112 h 1110643"/>
                  <a:gd name="connsiteX422" fmla="*/ 1652587 w 2138362"/>
                  <a:gd name="connsiteY422" fmla="*/ 893762 h 1110643"/>
                  <a:gd name="connsiteX423" fmla="*/ 1662112 w 2138362"/>
                  <a:gd name="connsiteY423" fmla="*/ 884237 h 1110643"/>
                  <a:gd name="connsiteX424" fmla="*/ 1665287 w 2138362"/>
                  <a:gd name="connsiteY424" fmla="*/ 879475 h 1110643"/>
                  <a:gd name="connsiteX425" fmla="*/ 1671637 w 2138362"/>
                  <a:gd name="connsiteY425" fmla="*/ 877887 h 1110643"/>
                  <a:gd name="connsiteX426" fmla="*/ 1673225 w 2138362"/>
                  <a:gd name="connsiteY426" fmla="*/ 871537 h 1110643"/>
                  <a:gd name="connsiteX427" fmla="*/ 1677987 w 2138362"/>
                  <a:gd name="connsiteY427" fmla="*/ 866775 h 1110643"/>
                  <a:gd name="connsiteX428" fmla="*/ 1681162 w 2138362"/>
                  <a:gd name="connsiteY428" fmla="*/ 862012 h 1110643"/>
                  <a:gd name="connsiteX429" fmla="*/ 1687512 w 2138362"/>
                  <a:gd name="connsiteY429" fmla="*/ 855662 h 1110643"/>
                  <a:gd name="connsiteX430" fmla="*/ 1695450 w 2138362"/>
                  <a:gd name="connsiteY430" fmla="*/ 844550 h 1110643"/>
                  <a:gd name="connsiteX431" fmla="*/ 1697037 w 2138362"/>
                  <a:gd name="connsiteY431" fmla="*/ 839787 h 1110643"/>
                  <a:gd name="connsiteX432" fmla="*/ 1701800 w 2138362"/>
                  <a:gd name="connsiteY432" fmla="*/ 830262 h 1110643"/>
                  <a:gd name="connsiteX433" fmla="*/ 1703387 w 2138362"/>
                  <a:gd name="connsiteY433" fmla="*/ 768350 h 1110643"/>
                  <a:gd name="connsiteX434" fmla="*/ 1706562 w 2138362"/>
                  <a:gd name="connsiteY434" fmla="*/ 750887 h 1110643"/>
                  <a:gd name="connsiteX435" fmla="*/ 1708150 w 2138362"/>
                  <a:gd name="connsiteY435" fmla="*/ 733425 h 1110643"/>
                  <a:gd name="connsiteX436" fmla="*/ 1709737 w 2138362"/>
                  <a:gd name="connsiteY436" fmla="*/ 720725 h 1110643"/>
                  <a:gd name="connsiteX437" fmla="*/ 1714500 w 2138362"/>
                  <a:gd name="connsiteY437" fmla="*/ 714375 h 1110643"/>
                  <a:gd name="connsiteX438" fmla="*/ 1728787 w 2138362"/>
                  <a:gd name="connsiteY438" fmla="*/ 703262 h 1110643"/>
                  <a:gd name="connsiteX439" fmla="*/ 1739900 w 2138362"/>
                  <a:gd name="connsiteY439" fmla="*/ 692150 h 1110643"/>
                  <a:gd name="connsiteX440" fmla="*/ 1744662 w 2138362"/>
                  <a:gd name="connsiteY440" fmla="*/ 687387 h 1110643"/>
                  <a:gd name="connsiteX441" fmla="*/ 1754187 w 2138362"/>
                  <a:gd name="connsiteY441" fmla="*/ 681037 h 1110643"/>
                  <a:gd name="connsiteX442" fmla="*/ 1771650 w 2138362"/>
                  <a:gd name="connsiteY442" fmla="*/ 669925 h 1110643"/>
                  <a:gd name="connsiteX443" fmla="*/ 1787525 w 2138362"/>
                  <a:gd name="connsiteY443" fmla="*/ 657225 h 1110643"/>
                  <a:gd name="connsiteX444" fmla="*/ 1792287 w 2138362"/>
                  <a:gd name="connsiteY444" fmla="*/ 654050 h 1110643"/>
                  <a:gd name="connsiteX445" fmla="*/ 1793875 w 2138362"/>
                  <a:gd name="connsiteY445" fmla="*/ 649287 h 1110643"/>
                  <a:gd name="connsiteX446" fmla="*/ 1798637 w 2138362"/>
                  <a:gd name="connsiteY446" fmla="*/ 647700 h 1110643"/>
                  <a:gd name="connsiteX447" fmla="*/ 1803400 w 2138362"/>
                  <a:gd name="connsiteY447" fmla="*/ 644525 h 1110643"/>
                  <a:gd name="connsiteX448" fmla="*/ 1809750 w 2138362"/>
                  <a:gd name="connsiteY448" fmla="*/ 638175 h 1110643"/>
                  <a:gd name="connsiteX449" fmla="*/ 1817687 w 2138362"/>
                  <a:gd name="connsiteY449" fmla="*/ 631825 h 1110643"/>
                  <a:gd name="connsiteX450" fmla="*/ 1828800 w 2138362"/>
                  <a:gd name="connsiteY450" fmla="*/ 622300 h 1110643"/>
                  <a:gd name="connsiteX451" fmla="*/ 1831975 w 2138362"/>
                  <a:gd name="connsiteY451" fmla="*/ 615950 h 1110643"/>
                  <a:gd name="connsiteX452" fmla="*/ 1841500 w 2138362"/>
                  <a:gd name="connsiteY452" fmla="*/ 609600 h 1110643"/>
                  <a:gd name="connsiteX453" fmla="*/ 1847850 w 2138362"/>
                  <a:gd name="connsiteY453" fmla="*/ 603250 h 1110643"/>
                  <a:gd name="connsiteX454" fmla="*/ 1849437 w 2138362"/>
                  <a:gd name="connsiteY454" fmla="*/ 598487 h 1110643"/>
                  <a:gd name="connsiteX455" fmla="*/ 1857375 w 2138362"/>
                  <a:gd name="connsiteY455" fmla="*/ 590550 h 1110643"/>
                  <a:gd name="connsiteX456" fmla="*/ 1865312 w 2138362"/>
                  <a:gd name="connsiteY456" fmla="*/ 579437 h 1110643"/>
                  <a:gd name="connsiteX457" fmla="*/ 1871662 w 2138362"/>
                  <a:gd name="connsiteY457" fmla="*/ 569912 h 1110643"/>
                  <a:gd name="connsiteX458" fmla="*/ 1876425 w 2138362"/>
                  <a:gd name="connsiteY458" fmla="*/ 560387 h 1110643"/>
                  <a:gd name="connsiteX459" fmla="*/ 1878012 w 2138362"/>
                  <a:gd name="connsiteY459" fmla="*/ 555625 h 1110643"/>
                  <a:gd name="connsiteX460" fmla="*/ 1881187 w 2138362"/>
                  <a:gd name="connsiteY460" fmla="*/ 550862 h 1110643"/>
                  <a:gd name="connsiteX461" fmla="*/ 1882775 w 2138362"/>
                  <a:gd name="connsiteY461" fmla="*/ 546100 h 1110643"/>
                  <a:gd name="connsiteX462" fmla="*/ 1885950 w 2138362"/>
                  <a:gd name="connsiteY462" fmla="*/ 539750 h 1110643"/>
                  <a:gd name="connsiteX463" fmla="*/ 1882775 w 2138362"/>
                  <a:gd name="connsiteY463" fmla="*/ 506412 h 1110643"/>
                  <a:gd name="connsiteX464" fmla="*/ 1879600 w 2138362"/>
                  <a:gd name="connsiteY464" fmla="*/ 500062 h 1110643"/>
                  <a:gd name="connsiteX465" fmla="*/ 1874837 w 2138362"/>
                  <a:gd name="connsiteY465" fmla="*/ 488950 h 1110643"/>
                  <a:gd name="connsiteX466" fmla="*/ 1870075 w 2138362"/>
                  <a:gd name="connsiteY466" fmla="*/ 487362 h 1110643"/>
                  <a:gd name="connsiteX467" fmla="*/ 1863725 w 2138362"/>
                  <a:gd name="connsiteY467" fmla="*/ 477837 h 1110643"/>
                  <a:gd name="connsiteX468" fmla="*/ 1855787 w 2138362"/>
                  <a:gd name="connsiteY468" fmla="*/ 476250 h 1110643"/>
                  <a:gd name="connsiteX469" fmla="*/ 1849437 w 2138362"/>
                  <a:gd name="connsiteY469" fmla="*/ 473075 h 1110643"/>
                  <a:gd name="connsiteX470" fmla="*/ 1844675 w 2138362"/>
                  <a:gd name="connsiteY470" fmla="*/ 471487 h 1110643"/>
                  <a:gd name="connsiteX471" fmla="*/ 1841500 w 2138362"/>
                  <a:gd name="connsiteY471" fmla="*/ 466725 h 1110643"/>
                  <a:gd name="connsiteX472" fmla="*/ 1828800 w 2138362"/>
                  <a:gd name="connsiteY472" fmla="*/ 461962 h 1110643"/>
                  <a:gd name="connsiteX473" fmla="*/ 1819275 w 2138362"/>
                  <a:gd name="connsiteY473" fmla="*/ 457200 h 1110643"/>
                  <a:gd name="connsiteX474" fmla="*/ 1808162 w 2138362"/>
                  <a:gd name="connsiteY474" fmla="*/ 452437 h 1110643"/>
                  <a:gd name="connsiteX475" fmla="*/ 1795462 w 2138362"/>
                  <a:gd name="connsiteY475" fmla="*/ 447675 h 1110643"/>
                  <a:gd name="connsiteX476" fmla="*/ 1749425 w 2138362"/>
                  <a:gd name="connsiteY476" fmla="*/ 439737 h 1110643"/>
                  <a:gd name="connsiteX477" fmla="*/ 1728787 w 2138362"/>
                  <a:gd name="connsiteY477" fmla="*/ 434975 h 1110643"/>
                  <a:gd name="connsiteX478" fmla="*/ 1673225 w 2138362"/>
                  <a:gd name="connsiteY478" fmla="*/ 434975 h 1110643"/>
                  <a:gd name="connsiteX479" fmla="*/ 1571625 w 2138362"/>
                  <a:gd name="connsiteY479" fmla="*/ 433387 h 1110643"/>
                  <a:gd name="connsiteX480" fmla="*/ 1558925 w 2138362"/>
                  <a:gd name="connsiteY480" fmla="*/ 430212 h 1110643"/>
                  <a:gd name="connsiteX481" fmla="*/ 1524000 w 2138362"/>
                  <a:gd name="connsiteY481" fmla="*/ 434975 h 1110643"/>
                  <a:gd name="connsiteX482" fmla="*/ 1501775 w 2138362"/>
                  <a:gd name="connsiteY482" fmla="*/ 439737 h 1110643"/>
                  <a:gd name="connsiteX483" fmla="*/ 1490662 w 2138362"/>
                  <a:gd name="connsiteY483" fmla="*/ 442912 h 1110643"/>
                  <a:gd name="connsiteX484" fmla="*/ 1470025 w 2138362"/>
                  <a:gd name="connsiteY484" fmla="*/ 441642 h 1110643"/>
                  <a:gd name="connsiteX485" fmla="*/ 1438275 w 2138362"/>
                  <a:gd name="connsiteY485" fmla="*/ 455612 h 1110643"/>
                  <a:gd name="connsiteX486" fmla="*/ 1433512 w 2138362"/>
                  <a:gd name="connsiteY486" fmla="*/ 457200 h 1110643"/>
                  <a:gd name="connsiteX487" fmla="*/ 1425575 w 2138362"/>
                  <a:gd name="connsiteY487" fmla="*/ 460375 h 1110643"/>
                  <a:gd name="connsiteX488" fmla="*/ 1419225 w 2138362"/>
                  <a:gd name="connsiteY488" fmla="*/ 461962 h 1110643"/>
                  <a:gd name="connsiteX489" fmla="*/ 1408112 w 2138362"/>
                  <a:gd name="connsiteY489" fmla="*/ 465137 h 1110643"/>
                  <a:gd name="connsiteX490" fmla="*/ 1403350 w 2138362"/>
                  <a:gd name="connsiteY490" fmla="*/ 466725 h 1110643"/>
                  <a:gd name="connsiteX491" fmla="*/ 1393825 w 2138362"/>
                  <a:gd name="connsiteY491" fmla="*/ 468312 h 1110643"/>
                  <a:gd name="connsiteX492" fmla="*/ 1382712 w 2138362"/>
                  <a:gd name="connsiteY492" fmla="*/ 476250 h 1110643"/>
                  <a:gd name="connsiteX493" fmla="*/ 1379537 w 2138362"/>
                  <a:gd name="connsiteY493" fmla="*/ 481012 h 1110643"/>
                  <a:gd name="connsiteX494" fmla="*/ 1373187 w 2138362"/>
                  <a:gd name="connsiteY494" fmla="*/ 484187 h 1110643"/>
                  <a:gd name="connsiteX495" fmla="*/ 1368425 w 2138362"/>
                  <a:gd name="connsiteY495" fmla="*/ 487362 h 1110643"/>
                  <a:gd name="connsiteX496" fmla="*/ 1366837 w 2138362"/>
                  <a:gd name="connsiteY496" fmla="*/ 492125 h 1110643"/>
                  <a:gd name="connsiteX497" fmla="*/ 1362075 w 2138362"/>
                  <a:gd name="connsiteY497" fmla="*/ 493712 h 1110643"/>
                  <a:gd name="connsiteX498" fmla="*/ 1357312 w 2138362"/>
                  <a:gd name="connsiteY498" fmla="*/ 496887 h 1110643"/>
                  <a:gd name="connsiteX499" fmla="*/ 1360170 w 2138362"/>
                  <a:gd name="connsiteY499" fmla="*/ 505143 h 1110643"/>
                  <a:gd name="connsiteX500" fmla="*/ 1343025 w 2138362"/>
                  <a:gd name="connsiteY500" fmla="*/ 506412 h 1110643"/>
                  <a:gd name="connsiteX501" fmla="*/ 1338262 w 2138362"/>
                  <a:gd name="connsiteY501" fmla="*/ 508000 h 1110643"/>
                  <a:gd name="connsiteX502" fmla="*/ 1330325 w 2138362"/>
                  <a:gd name="connsiteY502" fmla="*/ 515937 h 1110643"/>
                  <a:gd name="connsiteX503" fmla="*/ 1325562 w 2138362"/>
                  <a:gd name="connsiteY503" fmla="*/ 519112 h 1110643"/>
                  <a:gd name="connsiteX504" fmla="*/ 1316037 w 2138362"/>
                  <a:gd name="connsiteY504" fmla="*/ 527050 h 1110643"/>
                  <a:gd name="connsiteX505" fmla="*/ 1311275 w 2138362"/>
                  <a:gd name="connsiteY505" fmla="*/ 530225 h 1110643"/>
                  <a:gd name="connsiteX506" fmla="*/ 1295400 w 2138362"/>
                  <a:gd name="connsiteY506" fmla="*/ 544512 h 1110643"/>
                  <a:gd name="connsiteX507" fmla="*/ 1293812 w 2138362"/>
                  <a:gd name="connsiteY507" fmla="*/ 549275 h 1110643"/>
                  <a:gd name="connsiteX508" fmla="*/ 1284287 w 2138362"/>
                  <a:gd name="connsiteY508" fmla="*/ 557212 h 1110643"/>
                  <a:gd name="connsiteX509" fmla="*/ 1282700 w 2138362"/>
                  <a:gd name="connsiteY509" fmla="*/ 563562 h 1110643"/>
                  <a:gd name="connsiteX510" fmla="*/ 1290637 w 2138362"/>
                  <a:gd name="connsiteY510" fmla="*/ 569912 h 1110643"/>
                  <a:gd name="connsiteX511" fmla="*/ 1301750 w 2138362"/>
                  <a:gd name="connsiteY511" fmla="*/ 576262 h 1110643"/>
                  <a:gd name="connsiteX512" fmla="*/ 1317625 w 2138362"/>
                  <a:gd name="connsiteY512" fmla="*/ 581025 h 1110643"/>
                  <a:gd name="connsiteX513" fmla="*/ 1319212 w 2138362"/>
                  <a:gd name="connsiteY513" fmla="*/ 585787 h 1110643"/>
                  <a:gd name="connsiteX514" fmla="*/ 1322387 w 2138362"/>
                  <a:gd name="connsiteY514" fmla="*/ 590550 h 1110643"/>
                  <a:gd name="connsiteX515" fmla="*/ 1327150 w 2138362"/>
                  <a:gd name="connsiteY515" fmla="*/ 604837 h 1110643"/>
                  <a:gd name="connsiteX516" fmla="*/ 1328737 w 2138362"/>
                  <a:gd name="connsiteY516" fmla="*/ 609600 h 1110643"/>
                  <a:gd name="connsiteX517" fmla="*/ 1325562 w 2138362"/>
                  <a:gd name="connsiteY517" fmla="*/ 620712 h 1110643"/>
                  <a:gd name="connsiteX518" fmla="*/ 1320800 w 2138362"/>
                  <a:gd name="connsiteY518" fmla="*/ 623887 h 1110643"/>
                  <a:gd name="connsiteX519" fmla="*/ 1314450 w 2138362"/>
                  <a:gd name="connsiteY519" fmla="*/ 627062 h 1110643"/>
                  <a:gd name="connsiteX520" fmla="*/ 1309687 w 2138362"/>
                  <a:gd name="connsiteY520" fmla="*/ 628650 h 1110643"/>
                  <a:gd name="connsiteX521" fmla="*/ 1300162 w 2138362"/>
                  <a:gd name="connsiteY521" fmla="*/ 633412 h 1110643"/>
                  <a:gd name="connsiteX522" fmla="*/ 1289050 w 2138362"/>
                  <a:gd name="connsiteY522" fmla="*/ 642937 h 1110643"/>
                  <a:gd name="connsiteX523" fmla="*/ 1279525 w 2138362"/>
                  <a:gd name="connsiteY523" fmla="*/ 647700 h 1110643"/>
                  <a:gd name="connsiteX524" fmla="*/ 1273175 w 2138362"/>
                  <a:gd name="connsiteY524" fmla="*/ 652462 h 1110643"/>
                  <a:gd name="connsiteX525" fmla="*/ 1268412 w 2138362"/>
                  <a:gd name="connsiteY525" fmla="*/ 657225 h 1110643"/>
                  <a:gd name="connsiteX526" fmla="*/ 1263650 w 2138362"/>
                  <a:gd name="connsiteY526" fmla="*/ 658812 h 1110643"/>
                  <a:gd name="connsiteX527" fmla="*/ 1258887 w 2138362"/>
                  <a:gd name="connsiteY527" fmla="*/ 663575 h 1110643"/>
                  <a:gd name="connsiteX528" fmla="*/ 1249362 w 2138362"/>
                  <a:gd name="connsiteY528" fmla="*/ 679450 h 1110643"/>
                  <a:gd name="connsiteX529" fmla="*/ 1250950 w 2138362"/>
                  <a:gd name="connsiteY529" fmla="*/ 688975 h 1110643"/>
                  <a:gd name="connsiteX530" fmla="*/ 1254125 w 2138362"/>
                  <a:gd name="connsiteY530" fmla="*/ 700087 h 1110643"/>
                  <a:gd name="connsiteX531" fmla="*/ 1257300 w 2138362"/>
                  <a:gd name="connsiteY531" fmla="*/ 708025 h 1110643"/>
                  <a:gd name="connsiteX532" fmla="*/ 1262062 w 2138362"/>
                  <a:gd name="connsiteY532" fmla="*/ 717550 h 1110643"/>
                  <a:gd name="connsiteX533" fmla="*/ 1263650 w 2138362"/>
                  <a:gd name="connsiteY533" fmla="*/ 723900 h 1110643"/>
                  <a:gd name="connsiteX534" fmla="*/ 1266825 w 2138362"/>
                  <a:gd name="connsiteY534" fmla="*/ 731837 h 1110643"/>
                  <a:gd name="connsiteX535" fmla="*/ 1271587 w 2138362"/>
                  <a:gd name="connsiteY535" fmla="*/ 742950 h 1110643"/>
                  <a:gd name="connsiteX536" fmla="*/ 1276350 w 2138362"/>
                  <a:gd name="connsiteY536" fmla="*/ 762000 h 1110643"/>
                  <a:gd name="connsiteX537" fmla="*/ 1282700 w 2138362"/>
                  <a:gd name="connsiteY537" fmla="*/ 788987 h 1110643"/>
                  <a:gd name="connsiteX538" fmla="*/ 1287462 w 2138362"/>
                  <a:gd name="connsiteY538" fmla="*/ 804862 h 1110643"/>
                  <a:gd name="connsiteX539" fmla="*/ 1289050 w 2138362"/>
                  <a:gd name="connsiteY539" fmla="*/ 817562 h 1110643"/>
                  <a:gd name="connsiteX540" fmla="*/ 1292225 w 2138362"/>
                  <a:gd name="connsiteY540" fmla="*/ 822325 h 1110643"/>
                  <a:gd name="connsiteX541" fmla="*/ 1295400 w 2138362"/>
                  <a:gd name="connsiteY541" fmla="*/ 835025 h 1110643"/>
                  <a:gd name="connsiteX542" fmla="*/ 1298575 w 2138362"/>
                  <a:gd name="connsiteY542" fmla="*/ 841375 h 1110643"/>
                  <a:gd name="connsiteX543" fmla="*/ 1300162 w 2138362"/>
                  <a:gd name="connsiteY543" fmla="*/ 846137 h 1110643"/>
                  <a:gd name="connsiteX544" fmla="*/ 1303337 w 2138362"/>
                  <a:gd name="connsiteY544" fmla="*/ 857250 h 1110643"/>
                  <a:gd name="connsiteX545" fmla="*/ 1308100 w 2138362"/>
                  <a:gd name="connsiteY545" fmla="*/ 946150 h 1110643"/>
                  <a:gd name="connsiteX546" fmla="*/ 1304925 w 2138362"/>
                  <a:gd name="connsiteY546" fmla="*/ 938212 h 1110643"/>
                  <a:gd name="connsiteX547" fmla="*/ 1300162 w 2138362"/>
                  <a:gd name="connsiteY547" fmla="*/ 928687 h 1110643"/>
                  <a:gd name="connsiteX548" fmla="*/ 1292225 w 2138362"/>
                  <a:gd name="connsiteY548" fmla="*/ 922337 h 1110643"/>
                  <a:gd name="connsiteX549" fmla="*/ 1285875 w 2138362"/>
                  <a:gd name="connsiteY549" fmla="*/ 909637 h 1110643"/>
                  <a:gd name="connsiteX550" fmla="*/ 1277620 w 2138362"/>
                  <a:gd name="connsiteY550" fmla="*/ 910907 h 1110643"/>
                  <a:gd name="connsiteX551" fmla="*/ 1258887 w 2138362"/>
                  <a:gd name="connsiteY551" fmla="*/ 882650 h 1110643"/>
                  <a:gd name="connsiteX552" fmla="*/ 1248092 w 2138362"/>
                  <a:gd name="connsiteY552" fmla="*/ 885825 h 1110643"/>
                  <a:gd name="connsiteX553" fmla="*/ 1233805 w 2138362"/>
                  <a:gd name="connsiteY553" fmla="*/ 877569 h 1110643"/>
                  <a:gd name="connsiteX554" fmla="*/ 1224914 w 2138362"/>
                  <a:gd name="connsiteY554" fmla="*/ 881381 h 1110643"/>
                  <a:gd name="connsiteX555" fmla="*/ 1222375 w 2138362"/>
                  <a:gd name="connsiteY555" fmla="*/ 872489 h 1110643"/>
                  <a:gd name="connsiteX556" fmla="*/ 1207135 w 2138362"/>
                  <a:gd name="connsiteY556" fmla="*/ 852487 h 1110643"/>
                  <a:gd name="connsiteX557" fmla="*/ 1193799 w 2138362"/>
                  <a:gd name="connsiteY557" fmla="*/ 848677 h 1110643"/>
                  <a:gd name="connsiteX558" fmla="*/ 1180783 w 2138362"/>
                  <a:gd name="connsiteY558" fmla="*/ 842645 h 1110643"/>
                  <a:gd name="connsiteX559" fmla="*/ 1170622 w 2138362"/>
                  <a:gd name="connsiteY559" fmla="*/ 835978 h 1110643"/>
                  <a:gd name="connsiteX560" fmla="*/ 1157287 w 2138362"/>
                  <a:gd name="connsiteY560" fmla="*/ 817562 h 1110643"/>
                  <a:gd name="connsiteX561" fmla="*/ 1146175 w 2138362"/>
                  <a:gd name="connsiteY561" fmla="*/ 809625 h 1110643"/>
                  <a:gd name="connsiteX562" fmla="*/ 1141412 w 2138362"/>
                  <a:gd name="connsiteY562" fmla="*/ 804862 h 1110643"/>
                  <a:gd name="connsiteX563" fmla="*/ 1135062 w 2138362"/>
                  <a:gd name="connsiteY563" fmla="*/ 801687 h 1110643"/>
                  <a:gd name="connsiteX564" fmla="*/ 1125537 w 2138362"/>
                  <a:gd name="connsiteY564" fmla="*/ 795337 h 1110643"/>
                  <a:gd name="connsiteX565" fmla="*/ 1123950 w 2138362"/>
                  <a:gd name="connsiteY565" fmla="*/ 790575 h 1110643"/>
                  <a:gd name="connsiteX566" fmla="*/ 1128712 w 2138362"/>
                  <a:gd name="connsiteY566" fmla="*/ 788987 h 1110643"/>
                  <a:gd name="connsiteX567" fmla="*/ 1144587 w 2138362"/>
                  <a:gd name="connsiteY567" fmla="*/ 785812 h 1110643"/>
                  <a:gd name="connsiteX568" fmla="*/ 1144587 w 2138362"/>
                  <a:gd name="connsiteY568" fmla="*/ 768350 h 1110643"/>
                  <a:gd name="connsiteX569" fmla="*/ 1139825 w 2138362"/>
                  <a:gd name="connsiteY569" fmla="*/ 754062 h 1110643"/>
                  <a:gd name="connsiteX570" fmla="*/ 1135062 w 2138362"/>
                  <a:gd name="connsiteY570" fmla="*/ 749300 h 1110643"/>
                  <a:gd name="connsiteX571" fmla="*/ 1133475 w 2138362"/>
                  <a:gd name="connsiteY571" fmla="*/ 744537 h 1110643"/>
                  <a:gd name="connsiteX572" fmla="*/ 1128712 w 2138362"/>
                  <a:gd name="connsiteY572" fmla="*/ 741362 h 1110643"/>
                  <a:gd name="connsiteX573" fmla="*/ 1119187 w 2138362"/>
                  <a:gd name="connsiteY573" fmla="*/ 735012 h 1110643"/>
                  <a:gd name="connsiteX574" fmla="*/ 1104900 w 2138362"/>
                  <a:gd name="connsiteY574" fmla="*/ 723900 h 1110643"/>
                  <a:gd name="connsiteX575" fmla="*/ 1100137 w 2138362"/>
                  <a:gd name="connsiteY575" fmla="*/ 720725 h 1110643"/>
                  <a:gd name="connsiteX576" fmla="*/ 1095375 w 2138362"/>
                  <a:gd name="connsiteY576" fmla="*/ 719137 h 1110643"/>
                  <a:gd name="connsiteX577" fmla="*/ 1077912 w 2138362"/>
                  <a:gd name="connsiteY577" fmla="*/ 714375 h 1110643"/>
                  <a:gd name="connsiteX578" fmla="*/ 1069975 w 2138362"/>
                  <a:gd name="connsiteY578" fmla="*/ 704850 h 1110643"/>
                  <a:gd name="connsiteX579" fmla="*/ 1062037 w 2138362"/>
                  <a:gd name="connsiteY579" fmla="*/ 695325 h 1110643"/>
                  <a:gd name="connsiteX580" fmla="*/ 1060450 w 2138362"/>
                  <a:gd name="connsiteY580" fmla="*/ 688975 h 1110643"/>
                  <a:gd name="connsiteX581" fmla="*/ 1057275 w 2138362"/>
                  <a:gd name="connsiteY581" fmla="*/ 679450 h 1110643"/>
                  <a:gd name="connsiteX582" fmla="*/ 1052512 w 2138362"/>
                  <a:gd name="connsiteY582" fmla="*/ 660400 h 1110643"/>
                  <a:gd name="connsiteX583" fmla="*/ 1054100 w 2138362"/>
                  <a:gd name="connsiteY583" fmla="*/ 627062 h 1110643"/>
                  <a:gd name="connsiteX584" fmla="*/ 1055687 w 2138362"/>
                  <a:gd name="connsiteY584" fmla="*/ 622300 h 1110643"/>
                  <a:gd name="connsiteX585" fmla="*/ 1060450 w 2138362"/>
                  <a:gd name="connsiteY585" fmla="*/ 620712 h 1110643"/>
                  <a:gd name="connsiteX586" fmla="*/ 1062037 w 2138362"/>
                  <a:gd name="connsiteY586" fmla="*/ 615950 h 1110643"/>
                  <a:gd name="connsiteX587" fmla="*/ 1050925 w 2138362"/>
                  <a:gd name="connsiteY587" fmla="*/ 615950 h 1110643"/>
                  <a:gd name="connsiteX588" fmla="*/ 1044575 w 2138362"/>
                  <a:gd name="connsiteY588" fmla="*/ 619125 h 1110643"/>
                  <a:gd name="connsiteX589" fmla="*/ 1039812 w 2138362"/>
                  <a:gd name="connsiteY589" fmla="*/ 620712 h 1110643"/>
                  <a:gd name="connsiteX590" fmla="*/ 1027112 w 2138362"/>
                  <a:gd name="connsiteY590" fmla="*/ 625475 h 1110643"/>
                  <a:gd name="connsiteX591" fmla="*/ 1023937 w 2138362"/>
                  <a:gd name="connsiteY591" fmla="*/ 630237 h 1110643"/>
                  <a:gd name="connsiteX592" fmla="*/ 1019175 w 2138362"/>
                  <a:gd name="connsiteY592" fmla="*/ 631825 h 1110643"/>
                  <a:gd name="connsiteX593" fmla="*/ 1008062 w 2138362"/>
                  <a:gd name="connsiteY593" fmla="*/ 636587 h 1110643"/>
                  <a:gd name="connsiteX594" fmla="*/ 1000125 w 2138362"/>
                  <a:gd name="connsiteY594" fmla="*/ 646112 h 1110643"/>
                  <a:gd name="connsiteX595" fmla="*/ 1011237 w 2138362"/>
                  <a:gd name="connsiteY595" fmla="*/ 660400 h 1110643"/>
                  <a:gd name="connsiteX596" fmla="*/ 1012825 w 2138362"/>
                  <a:gd name="connsiteY596" fmla="*/ 677862 h 1110643"/>
                  <a:gd name="connsiteX597" fmla="*/ 1014412 w 2138362"/>
                  <a:gd name="connsiteY597" fmla="*/ 690562 h 1110643"/>
                  <a:gd name="connsiteX598" fmla="*/ 1012825 w 2138362"/>
                  <a:gd name="connsiteY598" fmla="*/ 703262 h 1110643"/>
                  <a:gd name="connsiteX599" fmla="*/ 998537 w 2138362"/>
                  <a:gd name="connsiteY599" fmla="*/ 701675 h 1110643"/>
                  <a:gd name="connsiteX600" fmla="*/ 984250 w 2138362"/>
                  <a:gd name="connsiteY600" fmla="*/ 696912 h 1110643"/>
                  <a:gd name="connsiteX601" fmla="*/ 977900 w 2138362"/>
                  <a:gd name="connsiteY601" fmla="*/ 695325 h 1110643"/>
                  <a:gd name="connsiteX602" fmla="*/ 973137 w 2138362"/>
                  <a:gd name="connsiteY602" fmla="*/ 692150 h 1110643"/>
                  <a:gd name="connsiteX603" fmla="*/ 968375 w 2138362"/>
                  <a:gd name="connsiteY603" fmla="*/ 690562 h 1110643"/>
                  <a:gd name="connsiteX604" fmla="*/ 957262 w 2138362"/>
                  <a:gd name="connsiteY604" fmla="*/ 681037 h 1110643"/>
                  <a:gd name="connsiteX605" fmla="*/ 958850 w 2138362"/>
                  <a:gd name="connsiteY605" fmla="*/ 665162 h 1110643"/>
                  <a:gd name="connsiteX606" fmla="*/ 960437 w 2138362"/>
                  <a:gd name="connsiteY606" fmla="*/ 658812 h 1110643"/>
                  <a:gd name="connsiteX607" fmla="*/ 971550 w 2138362"/>
                  <a:gd name="connsiteY607" fmla="*/ 642937 h 1110643"/>
                  <a:gd name="connsiteX608" fmla="*/ 966787 w 2138362"/>
                  <a:gd name="connsiteY608" fmla="*/ 641350 h 1110643"/>
                  <a:gd name="connsiteX609" fmla="*/ 957262 w 2138362"/>
                  <a:gd name="connsiteY609" fmla="*/ 633412 h 1110643"/>
                  <a:gd name="connsiteX610" fmla="*/ 936625 w 2138362"/>
                  <a:gd name="connsiteY610" fmla="*/ 625475 h 1110643"/>
                  <a:gd name="connsiteX611" fmla="*/ 862012 w 2138362"/>
                  <a:gd name="connsiteY611" fmla="*/ 628650 h 1110643"/>
                  <a:gd name="connsiteX612" fmla="*/ 852487 w 2138362"/>
                  <a:gd name="connsiteY612" fmla="*/ 635000 h 1110643"/>
                  <a:gd name="connsiteX613" fmla="*/ 854075 w 2138362"/>
                  <a:gd name="connsiteY613" fmla="*/ 649287 h 1110643"/>
                  <a:gd name="connsiteX614" fmla="*/ 860425 w 2138362"/>
                  <a:gd name="connsiteY614" fmla="*/ 644525 h 1110643"/>
                  <a:gd name="connsiteX615" fmla="*/ 865187 w 2138362"/>
                  <a:gd name="connsiteY615" fmla="*/ 646112 h 1110643"/>
                  <a:gd name="connsiteX616" fmla="*/ 860425 w 2138362"/>
                  <a:gd name="connsiteY616" fmla="*/ 658812 h 1110643"/>
                  <a:gd name="connsiteX617" fmla="*/ 855662 w 2138362"/>
                  <a:gd name="connsiteY617" fmla="*/ 661987 h 1110643"/>
                  <a:gd name="connsiteX618" fmla="*/ 847725 w 2138362"/>
                  <a:gd name="connsiteY618" fmla="*/ 660400 h 1110643"/>
                  <a:gd name="connsiteX619" fmla="*/ 835025 w 2138362"/>
                  <a:gd name="connsiteY619" fmla="*/ 657225 h 1110643"/>
                  <a:gd name="connsiteX620" fmla="*/ 809625 w 2138362"/>
                  <a:gd name="connsiteY620" fmla="*/ 652462 h 1110643"/>
                  <a:gd name="connsiteX621" fmla="*/ 795337 w 2138362"/>
                  <a:gd name="connsiteY621" fmla="*/ 647700 h 1110643"/>
                  <a:gd name="connsiteX622" fmla="*/ 785812 w 2138362"/>
                  <a:gd name="connsiteY622" fmla="*/ 641350 h 1110643"/>
                  <a:gd name="connsiteX623" fmla="*/ 774700 w 2138362"/>
                  <a:gd name="connsiteY623" fmla="*/ 633412 h 1110643"/>
                  <a:gd name="connsiteX624" fmla="*/ 769937 w 2138362"/>
                  <a:gd name="connsiteY624" fmla="*/ 631825 h 1110643"/>
                  <a:gd name="connsiteX625" fmla="*/ 763587 w 2138362"/>
                  <a:gd name="connsiteY625" fmla="*/ 627062 h 1110643"/>
                  <a:gd name="connsiteX626" fmla="*/ 758825 w 2138362"/>
                  <a:gd name="connsiteY626" fmla="*/ 622300 h 1110643"/>
                  <a:gd name="connsiteX627" fmla="*/ 754062 w 2138362"/>
                  <a:gd name="connsiteY627" fmla="*/ 620712 h 1110643"/>
                  <a:gd name="connsiteX628" fmla="*/ 747712 w 2138362"/>
                  <a:gd name="connsiteY628" fmla="*/ 617537 h 1110643"/>
                  <a:gd name="connsiteX629" fmla="*/ 742950 w 2138362"/>
                  <a:gd name="connsiteY629" fmla="*/ 612775 h 1110643"/>
                  <a:gd name="connsiteX630" fmla="*/ 735012 w 2138362"/>
                  <a:gd name="connsiteY630" fmla="*/ 608012 h 1110643"/>
                  <a:gd name="connsiteX631" fmla="*/ 730250 w 2138362"/>
                  <a:gd name="connsiteY631" fmla="*/ 603250 h 1110643"/>
                  <a:gd name="connsiteX632" fmla="*/ 725487 w 2138362"/>
                  <a:gd name="connsiteY632" fmla="*/ 600075 h 1110643"/>
                  <a:gd name="connsiteX633" fmla="*/ 719137 w 2138362"/>
                  <a:gd name="connsiteY633" fmla="*/ 595312 h 1110643"/>
                  <a:gd name="connsiteX634" fmla="*/ 714375 w 2138362"/>
                  <a:gd name="connsiteY634" fmla="*/ 592137 h 1110643"/>
                  <a:gd name="connsiteX635" fmla="*/ 703262 w 2138362"/>
                  <a:gd name="connsiteY635" fmla="*/ 581025 h 1110643"/>
                  <a:gd name="connsiteX636" fmla="*/ 698500 w 2138362"/>
                  <a:gd name="connsiteY636" fmla="*/ 576262 h 1110643"/>
                  <a:gd name="connsiteX637" fmla="*/ 692150 w 2138362"/>
                  <a:gd name="connsiteY637" fmla="*/ 573087 h 1110643"/>
                  <a:gd name="connsiteX638" fmla="*/ 681037 w 2138362"/>
                  <a:gd name="connsiteY638" fmla="*/ 565150 h 1110643"/>
                  <a:gd name="connsiteX639" fmla="*/ 676275 w 2138362"/>
                  <a:gd name="connsiteY639" fmla="*/ 560387 h 1110643"/>
                  <a:gd name="connsiteX640" fmla="*/ 665162 w 2138362"/>
                  <a:gd name="connsiteY640" fmla="*/ 554037 h 1110643"/>
                  <a:gd name="connsiteX641" fmla="*/ 660400 w 2138362"/>
                  <a:gd name="connsiteY641" fmla="*/ 552450 h 1110643"/>
                  <a:gd name="connsiteX642" fmla="*/ 655637 w 2138362"/>
                  <a:gd name="connsiteY642" fmla="*/ 549275 h 1110643"/>
                  <a:gd name="connsiteX643" fmla="*/ 631825 w 2138362"/>
                  <a:gd name="connsiteY643" fmla="*/ 542925 h 1110643"/>
                  <a:gd name="connsiteX644" fmla="*/ 609600 w 2138362"/>
                  <a:gd name="connsiteY644" fmla="*/ 547687 h 1110643"/>
                  <a:gd name="connsiteX645" fmla="*/ 595312 w 2138362"/>
                  <a:gd name="connsiteY645" fmla="*/ 550862 h 1110643"/>
                  <a:gd name="connsiteX646" fmla="*/ 555625 w 2138362"/>
                  <a:gd name="connsiteY646" fmla="*/ 557212 h 1110643"/>
                  <a:gd name="connsiteX647" fmla="*/ 544512 w 2138362"/>
                  <a:gd name="connsiteY647" fmla="*/ 560387 h 1110643"/>
                  <a:gd name="connsiteX648" fmla="*/ 539750 w 2138362"/>
                  <a:gd name="connsiteY648" fmla="*/ 561975 h 1110643"/>
                  <a:gd name="connsiteX649" fmla="*/ 534987 w 2138362"/>
                  <a:gd name="connsiteY649" fmla="*/ 565150 h 1110643"/>
                  <a:gd name="connsiteX650" fmla="*/ 525462 w 2138362"/>
                  <a:gd name="connsiteY650" fmla="*/ 566737 h 1110643"/>
                  <a:gd name="connsiteX651" fmla="*/ 482600 w 2138362"/>
                  <a:gd name="connsiteY651" fmla="*/ 563562 h 1110643"/>
                  <a:gd name="connsiteX652" fmla="*/ 460375 w 2138362"/>
                  <a:gd name="connsiteY652" fmla="*/ 558800 h 1110643"/>
                  <a:gd name="connsiteX653" fmla="*/ 450850 w 2138362"/>
                  <a:gd name="connsiteY653" fmla="*/ 565150 h 1110643"/>
                  <a:gd name="connsiteX654" fmla="*/ 447675 w 2138362"/>
                  <a:gd name="connsiteY654" fmla="*/ 569912 h 1110643"/>
                  <a:gd name="connsiteX655" fmla="*/ 436562 w 2138362"/>
                  <a:gd name="connsiteY655" fmla="*/ 577850 h 1110643"/>
                  <a:gd name="connsiteX656" fmla="*/ 430212 w 2138362"/>
                  <a:gd name="connsiteY656" fmla="*/ 582612 h 1110643"/>
                  <a:gd name="connsiteX657" fmla="*/ 419100 w 2138362"/>
                  <a:gd name="connsiteY657" fmla="*/ 592137 h 1110643"/>
                  <a:gd name="connsiteX658" fmla="*/ 414337 w 2138362"/>
                  <a:gd name="connsiteY658" fmla="*/ 596900 h 1110643"/>
                  <a:gd name="connsiteX659" fmla="*/ 400050 w 2138362"/>
                  <a:gd name="connsiteY659" fmla="*/ 601662 h 1110643"/>
                  <a:gd name="connsiteX660" fmla="*/ 395287 w 2138362"/>
                  <a:gd name="connsiteY660" fmla="*/ 604837 h 1110643"/>
                  <a:gd name="connsiteX661" fmla="*/ 387350 w 2138362"/>
                  <a:gd name="connsiteY661" fmla="*/ 614362 h 1110643"/>
                  <a:gd name="connsiteX662" fmla="*/ 384175 w 2138362"/>
                  <a:gd name="connsiteY662" fmla="*/ 620712 h 1110643"/>
                  <a:gd name="connsiteX663" fmla="*/ 385762 w 2138362"/>
                  <a:gd name="connsiteY663" fmla="*/ 636587 h 1110643"/>
                  <a:gd name="connsiteX664" fmla="*/ 388937 w 2138362"/>
                  <a:gd name="connsiteY664" fmla="*/ 641350 h 1110643"/>
                  <a:gd name="connsiteX665" fmla="*/ 385762 w 2138362"/>
                  <a:gd name="connsiteY665" fmla="*/ 657225 h 1110643"/>
                  <a:gd name="connsiteX666" fmla="*/ 381000 w 2138362"/>
                  <a:gd name="connsiteY666" fmla="*/ 668337 h 1110643"/>
                  <a:gd name="connsiteX667" fmla="*/ 339725 w 2138362"/>
                  <a:gd name="connsiteY667" fmla="*/ 669925 h 1110643"/>
                  <a:gd name="connsiteX668" fmla="*/ 325437 w 2138362"/>
                  <a:gd name="connsiteY668" fmla="*/ 677862 h 1110643"/>
                  <a:gd name="connsiteX669" fmla="*/ 320675 w 2138362"/>
                  <a:gd name="connsiteY669" fmla="*/ 682625 h 1110643"/>
                  <a:gd name="connsiteX670" fmla="*/ 315912 w 2138362"/>
                  <a:gd name="connsiteY670" fmla="*/ 684212 h 1110643"/>
                  <a:gd name="connsiteX671" fmla="*/ 309562 w 2138362"/>
                  <a:gd name="connsiteY671" fmla="*/ 688975 h 1110643"/>
                  <a:gd name="connsiteX672" fmla="*/ 307975 w 2138362"/>
                  <a:gd name="connsiteY672" fmla="*/ 693737 h 1110643"/>
                  <a:gd name="connsiteX673" fmla="*/ 298450 w 2138362"/>
                  <a:gd name="connsiteY673" fmla="*/ 700087 h 1110643"/>
                  <a:gd name="connsiteX674" fmla="*/ 293687 w 2138362"/>
                  <a:gd name="connsiteY674" fmla="*/ 703262 h 1110643"/>
                  <a:gd name="connsiteX675" fmla="*/ 284162 w 2138362"/>
                  <a:gd name="connsiteY675" fmla="*/ 708025 h 1110643"/>
                  <a:gd name="connsiteX676" fmla="*/ 274637 w 2138362"/>
                  <a:gd name="connsiteY676" fmla="*/ 714375 h 1110643"/>
                  <a:gd name="connsiteX677" fmla="*/ 263525 w 2138362"/>
                  <a:gd name="connsiteY677" fmla="*/ 720725 h 1110643"/>
                  <a:gd name="connsiteX678" fmla="*/ 258762 w 2138362"/>
                  <a:gd name="connsiteY678" fmla="*/ 723900 h 1110643"/>
                  <a:gd name="connsiteX679" fmla="*/ 241300 w 2138362"/>
                  <a:gd name="connsiteY679" fmla="*/ 727075 h 1110643"/>
                  <a:gd name="connsiteX680" fmla="*/ 227012 w 2138362"/>
                  <a:gd name="connsiteY680" fmla="*/ 731837 h 1110643"/>
                  <a:gd name="connsiteX681" fmla="*/ 217487 w 2138362"/>
                  <a:gd name="connsiteY681" fmla="*/ 735012 h 1110643"/>
                  <a:gd name="connsiteX682" fmla="*/ 207962 w 2138362"/>
                  <a:gd name="connsiteY682" fmla="*/ 736600 h 1110643"/>
                  <a:gd name="connsiteX683" fmla="*/ 196850 w 2138362"/>
                  <a:gd name="connsiteY683" fmla="*/ 741362 h 1110643"/>
                  <a:gd name="connsiteX684" fmla="*/ 188912 w 2138362"/>
                  <a:gd name="connsiteY684" fmla="*/ 744537 h 1110643"/>
                  <a:gd name="connsiteX685" fmla="*/ 182562 w 2138362"/>
                  <a:gd name="connsiteY685" fmla="*/ 746125 h 1110643"/>
                  <a:gd name="connsiteX686" fmla="*/ 177800 w 2138362"/>
                  <a:gd name="connsiteY686" fmla="*/ 749300 h 1110643"/>
                  <a:gd name="connsiteX687" fmla="*/ 173037 w 2138362"/>
                  <a:gd name="connsiteY687" fmla="*/ 750887 h 1110643"/>
                  <a:gd name="connsiteX688" fmla="*/ 166687 w 2138362"/>
                  <a:gd name="connsiteY688" fmla="*/ 755650 h 1110643"/>
                  <a:gd name="connsiteX689" fmla="*/ 155575 w 2138362"/>
                  <a:gd name="connsiteY689" fmla="*/ 757237 h 1110643"/>
                  <a:gd name="connsiteX690" fmla="*/ 134937 w 2138362"/>
                  <a:gd name="connsiteY690" fmla="*/ 763587 h 1110643"/>
                  <a:gd name="connsiteX691" fmla="*/ 111443 w 2138362"/>
                  <a:gd name="connsiteY691" fmla="*/ 778510 h 1110643"/>
                  <a:gd name="connsiteX692" fmla="*/ 88900 w 2138362"/>
                  <a:gd name="connsiteY692" fmla="*/ 766762 h 1110643"/>
                  <a:gd name="connsiteX693" fmla="*/ 73025 w 2138362"/>
                  <a:gd name="connsiteY693" fmla="*/ 771525 h 1110643"/>
                  <a:gd name="connsiteX694" fmla="*/ 68262 w 2138362"/>
                  <a:gd name="connsiteY694" fmla="*/ 774700 h 1110643"/>
                  <a:gd name="connsiteX695" fmla="*/ 53975 w 2138362"/>
                  <a:gd name="connsiteY695" fmla="*/ 779462 h 1110643"/>
                  <a:gd name="connsiteX696" fmla="*/ 42862 w 2138362"/>
                  <a:gd name="connsiteY696" fmla="*/ 781050 h 1110643"/>
                  <a:gd name="connsiteX697" fmla="*/ 34925 w 2138362"/>
                  <a:gd name="connsiteY697" fmla="*/ 782637 h 1110643"/>
                  <a:gd name="connsiteX698" fmla="*/ 12700 w 2138362"/>
                  <a:gd name="connsiteY698" fmla="*/ 785812 h 1110643"/>
                  <a:gd name="connsiteX699" fmla="*/ 9525 w 2138362"/>
                  <a:gd name="connsiteY699"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50097 w 2138362"/>
                  <a:gd name="connsiteY251" fmla="*/ 468629 h 1110643"/>
                  <a:gd name="connsiteX252" fmla="*/ 2037398 w 2138362"/>
                  <a:gd name="connsiteY252" fmla="*/ 485457 h 1110643"/>
                  <a:gd name="connsiteX253" fmla="*/ 2007552 w 2138362"/>
                  <a:gd name="connsiteY253" fmla="*/ 517524 h 1110643"/>
                  <a:gd name="connsiteX254" fmla="*/ 1990725 w 2138362"/>
                  <a:gd name="connsiteY254" fmla="*/ 517525 h 1110643"/>
                  <a:gd name="connsiteX255" fmla="*/ 1989137 w 2138362"/>
                  <a:gd name="connsiteY255" fmla="*/ 522287 h 1110643"/>
                  <a:gd name="connsiteX256" fmla="*/ 1981200 w 2138362"/>
                  <a:gd name="connsiteY256" fmla="*/ 531812 h 1110643"/>
                  <a:gd name="connsiteX257" fmla="*/ 1979612 w 2138362"/>
                  <a:gd name="connsiteY257" fmla="*/ 536575 h 1110643"/>
                  <a:gd name="connsiteX258" fmla="*/ 1971675 w 2138362"/>
                  <a:gd name="connsiteY258" fmla="*/ 546100 h 1110643"/>
                  <a:gd name="connsiteX259" fmla="*/ 1970087 w 2138362"/>
                  <a:gd name="connsiteY259" fmla="*/ 550862 h 1110643"/>
                  <a:gd name="connsiteX260" fmla="*/ 1966912 w 2138362"/>
                  <a:gd name="connsiteY260" fmla="*/ 555625 h 1110643"/>
                  <a:gd name="connsiteX261" fmla="*/ 1962150 w 2138362"/>
                  <a:gd name="connsiteY261" fmla="*/ 566737 h 1110643"/>
                  <a:gd name="connsiteX262" fmla="*/ 1955800 w 2138362"/>
                  <a:gd name="connsiteY262" fmla="*/ 574675 h 1110643"/>
                  <a:gd name="connsiteX263" fmla="*/ 1944687 w 2138362"/>
                  <a:gd name="connsiteY263" fmla="*/ 588962 h 1110643"/>
                  <a:gd name="connsiteX264" fmla="*/ 1938337 w 2138362"/>
                  <a:gd name="connsiteY264" fmla="*/ 598487 h 1110643"/>
                  <a:gd name="connsiteX265" fmla="*/ 1936750 w 2138362"/>
                  <a:gd name="connsiteY265" fmla="*/ 603250 h 1110643"/>
                  <a:gd name="connsiteX266" fmla="*/ 1928812 w 2138362"/>
                  <a:gd name="connsiteY266" fmla="*/ 612775 h 1110643"/>
                  <a:gd name="connsiteX267" fmla="*/ 1922462 w 2138362"/>
                  <a:gd name="connsiteY267" fmla="*/ 627062 h 1110643"/>
                  <a:gd name="connsiteX268" fmla="*/ 1917700 w 2138362"/>
                  <a:gd name="connsiteY268" fmla="*/ 623887 h 1110643"/>
                  <a:gd name="connsiteX269" fmla="*/ 1916112 w 2138362"/>
                  <a:gd name="connsiteY269" fmla="*/ 619125 h 1110643"/>
                  <a:gd name="connsiteX270" fmla="*/ 1922462 w 2138362"/>
                  <a:gd name="connsiteY270" fmla="*/ 628650 h 1110643"/>
                  <a:gd name="connsiteX271" fmla="*/ 1925637 w 2138362"/>
                  <a:gd name="connsiteY271" fmla="*/ 636587 h 1110643"/>
                  <a:gd name="connsiteX272" fmla="*/ 1924050 w 2138362"/>
                  <a:gd name="connsiteY272" fmla="*/ 660400 h 1110643"/>
                  <a:gd name="connsiteX273" fmla="*/ 1919287 w 2138362"/>
                  <a:gd name="connsiteY273" fmla="*/ 685800 h 1110643"/>
                  <a:gd name="connsiteX274" fmla="*/ 1916112 w 2138362"/>
                  <a:gd name="connsiteY274" fmla="*/ 700087 h 1110643"/>
                  <a:gd name="connsiteX275" fmla="*/ 1903412 w 2138362"/>
                  <a:gd name="connsiteY275" fmla="*/ 711200 h 1110643"/>
                  <a:gd name="connsiteX276" fmla="*/ 1897062 w 2138362"/>
                  <a:gd name="connsiteY276" fmla="*/ 712787 h 1110643"/>
                  <a:gd name="connsiteX277" fmla="*/ 1887537 w 2138362"/>
                  <a:gd name="connsiteY277" fmla="*/ 720725 h 1110643"/>
                  <a:gd name="connsiteX278" fmla="*/ 1881187 w 2138362"/>
                  <a:gd name="connsiteY278" fmla="*/ 723900 h 1110643"/>
                  <a:gd name="connsiteX279" fmla="*/ 1876425 w 2138362"/>
                  <a:gd name="connsiteY279" fmla="*/ 728662 h 1110643"/>
                  <a:gd name="connsiteX280" fmla="*/ 1865312 w 2138362"/>
                  <a:gd name="connsiteY280" fmla="*/ 733425 h 1110643"/>
                  <a:gd name="connsiteX281" fmla="*/ 1855787 w 2138362"/>
                  <a:gd name="connsiteY281" fmla="*/ 738187 h 1110643"/>
                  <a:gd name="connsiteX282" fmla="*/ 1844675 w 2138362"/>
                  <a:gd name="connsiteY282" fmla="*/ 741362 h 1110643"/>
                  <a:gd name="connsiteX283" fmla="*/ 1835150 w 2138362"/>
                  <a:gd name="connsiteY283" fmla="*/ 744537 h 1110643"/>
                  <a:gd name="connsiteX284" fmla="*/ 1828800 w 2138362"/>
                  <a:gd name="connsiteY284" fmla="*/ 754062 h 1110643"/>
                  <a:gd name="connsiteX285" fmla="*/ 1827212 w 2138362"/>
                  <a:gd name="connsiteY285" fmla="*/ 760412 h 1110643"/>
                  <a:gd name="connsiteX286" fmla="*/ 1825625 w 2138362"/>
                  <a:gd name="connsiteY286" fmla="*/ 804862 h 1110643"/>
                  <a:gd name="connsiteX287" fmla="*/ 1827212 w 2138362"/>
                  <a:gd name="connsiteY287" fmla="*/ 811212 h 1110643"/>
                  <a:gd name="connsiteX288" fmla="*/ 1831975 w 2138362"/>
                  <a:gd name="connsiteY288" fmla="*/ 815975 h 1110643"/>
                  <a:gd name="connsiteX289" fmla="*/ 1836737 w 2138362"/>
                  <a:gd name="connsiteY289" fmla="*/ 825500 h 1110643"/>
                  <a:gd name="connsiteX290" fmla="*/ 1841500 w 2138362"/>
                  <a:gd name="connsiteY290" fmla="*/ 830262 h 1110643"/>
                  <a:gd name="connsiteX291" fmla="*/ 1846262 w 2138362"/>
                  <a:gd name="connsiteY291" fmla="*/ 836612 h 1110643"/>
                  <a:gd name="connsiteX292" fmla="*/ 1851025 w 2138362"/>
                  <a:gd name="connsiteY292" fmla="*/ 839787 h 1110643"/>
                  <a:gd name="connsiteX293" fmla="*/ 1860550 w 2138362"/>
                  <a:gd name="connsiteY293" fmla="*/ 847725 h 1110643"/>
                  <a:gd name="connsiteX294" fmla="*/ 1866900 w 2138362"/>
                  <a:gd name="connsiteY294" fmla="*/ 858837 h 1110643"/>
                  <a:gd name="connsiteX295" fmla="*/ 1868487 w 2138362"/>
                  <a:gd name="connsiteY295" fmla="*/ 863600 h 1110643"/>
                  <a:gd name="connsiteX296" fmla="*/ 1876425 w 2138362"/>
                  <a:gd name="connsiteY296" fmla="*/ 873125 h 1110643"/>
                  <a:gd name="connsiteX297" fmla="*/ 1887537 w 2138362"/>
                  <a:gd name="connsiteY297" fmla="*/ 887412 h 1110643"/>
                  <a:gd name="connsiteX298" fmla="*/ 1901825 w 2138362"/>
                  <a:gd name="connsiteY298" fmla="*/ 898525 h 1110643"/>
                  <a:gd name="connsiteX299" fmla="*/ 1906587 w 2138362"/>
                  <a:gd name="connsiteY299" fmla="*/ 900112 h 1110643"/>
                  <a:gd name="connsiteX300" fmla="*/ 1911350 w 2138362"/>
                  <a:gd name="connsiteY300" fmla="*/ 904875 h 1110643"/>
                  <a:gd name="connsiteX301" fmla="*/ 1914525 w 2138362"/>
                  <a:gd name="connsiteY301" fmla="*/ 909637 h 1110643"/>
                  <a:gd name="connsiteX302" fmla="*/ 1922462 w 2138362"/>
                  <a:gd name="connsiteY302" fmla="*/ 912812 h 1110643"/>
                  <a:gd name="connsiteX303" fmla="*/ 1931987 w 2138362"/>
                  <a:gd name="connsiteY303" fmla="*/ 915987 h 1110643"/>
                  <a:gd name="connsiteX304" fmla="*/ 1943100 w 2138362"/>
                  <a:gd name="connsiteY304" fmla="*/ 920750 h 1110643"/>
                  <a:gd name="connsiteX305" fmla="*/ 1951037 w 2138362"/>
                  <a:gd name="connsiteY305" fmla="*/ 925512 h 1110643"/>
                  <a:gd name="connsiteX306" fmla="*/ 1957387 w 2138362"/>
                  <a:gd name="connsiteY306" fmla="*/ 928687 h 1110643"/>
                  <a:gd name="connsiteX307" fmla="*/ 1968500 w 2138362"/>
                  <a:gd name="connsiteY307" fmla="*/ 935037 h 1110643"/>
                  <a:gd name="connsiteX308" fmla="*/ 1993900 w 2138362"/>
                  <a:gd name="connsiteY308" fmla="*/ 942975 h 1110643"/>
                  <a:gd name="connsiteX309" fmla="*/ 1998662 w 2138362"/>
                  <a:gd name="connsiteY309" fmla="*/ 946150 h 1110643"/>
                  <a:gd name="connsiteX310" fmla="*/ 2014537 w 2138362"/>
                  <a:gd name="connsiteY310" fmla="*/ 952500 h 1110643"/>
                  <a:gd name="connsiteX311" fmla="*/ 2024062 w 2138362"/>
                  <a:gd name="connsiteY311" fmla="*/ 958850 h 1110643"/>
                  <a:gd name="connsiteX312" fmla="*/ 2032000 w 2138362"/>
                  <a:gd name="connsiteY312" fmla="*/ 973137 h 1110643"/>
                  <a:gd name="connsiteX313" fmla="*/ 2036762 w 2138362"/>
                  <a:gd name="connsiteY313" fmla="*/ 974725 h 1110643"/>
                  <a:gd name="connsiteX314" fmla="*/ 2051050 w 2138362"/>
                  <a:gd name="connsiteY314" fmla="*/ 985837 h 1110643"/>
                  <a:gd name="connsiteX315" fmla="*/ 2049462 w 2138362"/>
                  <a:gd name="connsiteY315" fmla="*/ 990600 h 1110643"/>
                  <a:gd name="connsiteX316" fmla="*/ 2046287 w 2138362"/>
                  <a:gd name="connsiteY316" fmla="*/ 995362 h 1110643"/>
                  <a:gd name="connsiteX317" fmla="*/ 2039937 w 2138362"/>
                  <a:gd name="connsiteY317" fmla="*/ 1006475 h 1110643"/>
                  <a:gd name="connsiteX318" fmla="*/ 2038350 w 2138362"/>
                  <a:gd name="connsiteY318" fmla="*/ 1014412 h 1110643"/>
                  <a:gd name="connsiteX319" fmla="*/ 2028825 w 2138362"/>
                  <a:gd name="connsiteY319" fmla="*/ 1020762 h 1110643"/>
                  <a:gd name="connsiteX320" fmla="*/ 2024062 w 2138362"/>
                  <a:gd name="connsiteY320" fmla="*/ 1025525 h 1110643"/>
                  <a:gd name="connsiteX321" fmla="*/ 2019300 w 2138362"/>
                  <a:gd name="connsiteY321" fmla="*/ 1028700 h 1110643"/>
                  <a:gd name="connsiteX322" fmla="*/ 2009775 w 2138362"/>
                  <a:gd name="connsiteY322" fmla="*/ 1039812 h 1110643"/>
                  <a:gd name="connsiteX323" fmla="*/ 2005012 w 2138362"/>
                  <a:gd name="connsiteY323" fmla="*/ 1041400 h 1110643"/>
                  <a:gd name="connsiteX324" fmla="*/ 1995487 w 2138362"/>
                  <a:gd name="connsiteY324" fmla="*/ 1050925 h 1110643"/>
                  <a:gd name="connsiteX325" fmla="*/ 1990725 w 2138362"/>
                  <a:gd name="connsiteY325" fmla="*/ 1054100 h 1110643"/>
                  <a:gd name="connsiteX326" fmla="*/ 1987550 w 2138362"/>
                  <a:gd name="connsiteY326" fmla="*/ 1058862 h 1110643"/>
                  <a:gd name="connsiteX327" fmla="*/ 1974850 w 2138362"/>
                  <a:gd name="connsiteY327" fmla="*/ 1069975 h 1110643"/>
                  <a:gd name="connsiteX328" fmla="*/ 1958975 w 2138362"/>
                  <a:gd name="connsiteY328" fmla="*/ 1082675 h 1110643"/>
                  <a:gd name="connsiteX329" fmla="*/ 1954212 w 2138362"/>
                  <a:gd name="connsiteY329" fmla="*/ 1087437 h 1110643"/>
                  <a:gd name="connsiteX330" fmla="*/ 1943100 w 2138362"/>
                  <a:gd name="connsiteY330" fmla="*/ 1092200 h 1110643"/>
                  <a:gd name="connsiteX331" fmla="*/ 1931987 w 2138362"/>
                  <a:gd name="connsiteY331" fmla="*/ 1098550 h 1110643"/>
                  <a:gd name="connsiteX332" fmla="*/ 1927225 w 2138362"/>
                  <a:gd name="connsiteY332" fmla="*/ 1101725 h 1110643"/>
                  <a:gd name="connsiteX333" fmla="*/ 1922462 w 2138362"/>
                  <a:gd name="connsiteY333" fmla="*/ 1103312 h 1110643"/>
                  <a:gd name="connsiteX334" fmla="*/ 1900237 w 2138362"/>
                  <a:gd name="connsiteY334" fmla="*/ 1106487 h 1110643"/>
                  <a:gd name="connsiteX335" fmla="*/ 1878012 w 2138362"/>
                  <a:gd name="connsiteY335" fmla="*/ 1108075 h 1110643"/>
                  <a:gd name="connsiteX336" fmla="*/ 1866900 w 2138362"/>
                  <a:gd name="connsiteY336" fmla="*/ 1104900 h 1110643"/>
                  <a:gd name="connsiteX337" fmla="*/ 1860550 w 2138362"/>
                  <a:gd name="connsiteY337" fmla="*/ 1103312 h 1110643"/>
                  <a:gd name="connsiteX338" fmla="*/ 1852612 w 2138362"/>
                  <a:gd name="connsiteY338" fmla="*/ 1100137 h 1110643"/>
                  <a:gd name="connsiteX339" fmla="*/ 1844675 w 2138362"/>
                  <a:gd name="connsiteY339" fmla="*/ 1098550 h 1110643"/>
                  <a:gd name="connsiteX340" fmla="*/ 1825625 w 2138362"/>
                  <a:gd name="connsiteY340" fmla="*/ 1093787 h 1110643"/>
                  <a:gd name="connsiteX341" fmla="*/ 1816100 w 2138362"/>
                  <a:gd name="connsiteY341" fmla="*/ 1090612 h 1110643"/>
                  <a:gd name="connsiteX342" fmla="*/ 1790700 w 2138362"/>
                  <a:gd name="connsiteY342" fmla="*/ 1089025 h 1110643"/>
                  <a:gd name="connsiteX343" fmla="*/ 1776412 w 2138362"/>
                  <a:gd name="connsiteY343" fmla="*/ 1087437 h 1110643"/>
                  <a:gd name="connsiteX344" fmla="*/ 1779587 w 2138362"/>
                  <a:gd name="connsiteY344" fmla="*/ 1074737 h 1110643"/>
                  <a:gd name="connsiteX345" fmla="*/ 1787525 w 2138362"/>
                  <a:gd name="connsiteY345" fmla="*/ 1060450 h 1110643"/>
                  <a:gd name="connsiteX346" fmla="*/ 1793875 w 2138362"/>
                  <a:gd name="connsiteY346" fmla="*/ 1049337 h 1110643"/>
                  <a:gd name="connsiteX347" fmla="*/ 1785937 w 2138362"/>
                  <a:gd name="connsiteY347" fmla="*/ 1020762 h 1110643"/>
                  <a:gd name="connsiteX348" fmla="*/ 1774825 w 2138362"/>
                  <a:gd name="connsiteY348" fmla="*/ 1009650 h 1110643"/>
                  <a:gd name="connsiteX349" fmla="*/ 1763712 w 2138362"/>
                  <a:gd name="connsiteY349" fmla="*/ 1001712 h 1110643"/>
                  <a:gd name="connsiteX350" fmla="*/ 1758950 w 2138362"/>
                  <a:gd name="connsiteY350" fmla="*/ 998537 h 1110643"/>
                  <a:gd name="connsiteX351" fmla="*/ 1754187 w 2138362"/>
                  <a:gd name="connsiteY351" fmla="*/ 993775 h 1110643"/>
                  <a:gd name="connsiteX352" fmla="*/ 1749425 w 2138362"/>
                  <a:gd name="connsiteY352" fmla="*/ 992187 h 1110643"/>
                  <a:gd name="connsiteX353" fmla="*/ 1731962 w 2138362"/>
                  <a:gd name="connsiteY353" fmla="*/ 987425 h 1110643"/>
                  <a:gd name="connsiteX354" fmla="*/ 1655762 w 2138362"/>
                  <a:gd name="connsiteY354" fmla="*/ 996950 h 1110643"/>
                  <a:gd name="connsiteX355" fmla="*/ 1651000 w 2138362"/>
                  <a:gd name="connsiteY355" fmla="*/ 1001712 h 1110643"/>
                  <a:gd name="connsiteX356" fmla="*/ 1644650 w 2138362"/>
                  <a:gd name="connsiteY356" fmla="*/ 1006475 h 1110643"/>
                  <a:gd name="connsiteX357" fmla="*/ 1643062 w 2138362"/>
                  <a:gd name="connsiteY357" fmla="*/ 1011237 h 1110643"/>
                  <a:gd name="connsiteX358" fmla="*/ 1638300 w 2138362"/>
                  <a:gd name="connsiteY358" fmla="*/ 1016000 h 1110643"/>
                  <a:gd name="connsiteX359" fmla="*/ 1633537 w 2138362"/>
                  <a:gd name="connsiteY359" fmla="*/ 1022350 h 1110643"/>
                  <a:gd name="connsiteX360" fmla="*/ 1631950 w 2138362"/>
                  <a:gd name="connsiteY360" fmla="*/ 1027112 h 1110643"/>
                  <a:gd name="connsiteX361" fmla="*/ 1628775 w 2138362"/>
                  <a:gd name="connsiteY361" fmla="*/ 1033462 h 1110643"/>
                  <a:gd name="connsiteX362" fmla="*/ 1624012 w 2138362"/>
                  <a:gd name="connsiteY362" fmla="*/ 1044575 h 1110643"/>
                  <a:gd name="connsiteX363" fmla="*/ 1620837 w 2138362"/>
                  <a:gd name="connsiteY363" fmla="*/ 1058862 h 1110643"/>
                  <a:gd name="connsiteX364" fmla="*/ 1617662 w 2138362"/>
                  <a:gd name="connsiteY364" fmla="*/ 1063625 h 1110643"/>
                  <a:gd name="connsiteX365" fmla="*/ 1595437 w 2138362"/>
                  <a:gd name="connsiteY365" fmla="*/ 1063625 h 1110643"/>
                  <a:gd name="connsiteX366" fmla="*/ 1560512 w 2138362"/>
                  <a:gd name="connsiteY366" fmla="*/ 1060450 h 1110643"/>
                  <a:gd name="connsiteX367" fmla="*/ 1550987 w 2138362"/>
                  <a:gd name="connsiteY367" fmla="*/ 1057275 h 1110643"/>
                  <a:gd name="connsiteX368" fmla="*/ 1527175 w 2138362"/>
                  <a:gd name="connsiteY368" fmla="*/ 1054100 h 1110643"/>
                  <a:gd name="connsiteX369" fmla="*/ 1490662 w 2138362"/>
                  <a:gd name="connsiteY369" fmla="*/ 1047750 h 1110643"/>
                  <a:gd name="connsiteX370" fmla="*/ 1481137 w 2138362"/>
                  <a:gd name="connsiteY370" fmla="*/ 1042987 h 1110643"/>
                  <a:gd name="connsiteX371" fmla="*/ 1457325 w 2138362"/>
                  <a:gd name="connsiteY371" fmla="*/ 1038225 h 1110643"/>
                  <a:gd name="connsiteX372" fmla="*/ 1435100 w 2138362"/>
                  <a:gd name="connsiteY372" fmla="*/ 1033462 h 1110643"/>
                  <a:gd name="connsiteX373" fmla="*/ 1411287 w 2138362"/>
                  <a:gd name="connsiteY373" fmla="*/ 1028700 h 1110643"/>
                  <a:gd name="connsiteX374" fmla="*/ 1400175 w 2138362"/>
                  <a:gd name="connsiteY374" fmla="*/ 1023937 h 1110643"/>
                  <a:gd name="connsiteX375" fmla="*/ 1392237 w 2138362"/>
                  <a:gd name="connsiteY375" fmla="*/ 1022350 h 1110643"/>
                  <a:gd name="connsiteX376" fmla="*/ 1377950 w 2138362"/>
                  <a:gd name="connsiteY376" fmla="*/ 1014412 h 1110643"/>
                  <a:gd name="connsiteX377" fmla="*/ 1368425 w 2138362"/>
                  <a:gd name="connsiteY377" fmla="*/ 1008062 h 1110643"/>
                  <a:gd name="connsiteX378" fmla="*/ 1352550 w 2138362"/>
                  <a:gd name="connsiteY378" fmla="*/ 993775 h 1110643"/>
                  <a:gd name="connsiteX379" fmla="*/ 1347787 w 2138362"/>
                  <a:gd name="connsiteY379" fmla="*/ 989012 h 1110643"/>
                  <a:gd name="connsiteX380" fmla="*/ 1343025 w 2138362"/>
                  <a:gd name="connsiteY380" fmla="*/ 984250 h 1110643"/>
                  <a:gd name="connsiteX381" fmla="*/ 1341437 w 2138362"/>
                  <a:gd name="connsiteY381" fmla="*/ 977900 h 1110643"/>
                  <a:gd name="connsiteX382" fmla="*/ 1339850 w 2138362"/>
                  <a:gd name="connsiteY382" fmla="*/ 954087 h 1110643"/>
                  <a:gd name="connsiteX383" fmla="*/ 1349375 w 2138362"/>
                  <a:gd name="connsiteY383" fmla="*/ 950912 h 1110643"/>
                  <a:gd name="connsiteX384" fmla="*/ 1366837 w 2138362"/>
                  <a:gd name="connsiteY384" fmla="*/ 952500 h 1110643"/>
                  <a:gd name="connsiteX385" fmla="*/ 1370012 w 2138362"/>
                  <a:gd name="connsiteY385" fmla="*/ 957262 h 1110643"/>
                  <a:gd name="connsiteX386" fmla="*/ 1381125 w 2138362"/>
                  <a:gd name="connsiteY386" fmla="*/ 962025 h 1110643"/>
                  <a:gd name="connsiteX387" fmla="*/ 1392237 w 2138362"/>
                  <a:gd name="connsiteY387" fmla="*/ 958850 h 1110643"/>
                  <a:gd name="connsiteX388" fmla="*/ 1401762 w 2138362"/>
                  <a:gd name="connsiteY388" fmla="*/ 947737 h 1110643"/>
                  <a:gd name="connsiteX389" fmla="*/ 1406525 w 2138362"/>
                  <a:gd name="connsiteY389" fmla="*/ 942975 h 1110643"/>
                  <a:gd name="connsiteX390" fmla="*/ 1409700 w 2138362"/>
                  <a:gd name="connsiteY390" fmla="*/ 938212 h 1110643"/>
                  <a:gd name="connsiteX391" fmla="*/ 1414462 w 2138362"/>
                  <a:gd name="connsiteY391" fmla="*/ 931862 h 1110643"/>
                  <a:gd name="connsiteX392" fmla="*/ 1409700 w 2138362"/>
                  <a:gd name="connsiteY392" fmla="*/ 904875 h 1110643"/>
                  <a:gd name="connsiteX393" fmla="*/ 1408112 w 2138362"/>
                  <a:gd name="connsiteY393" fmla="*/ 900112 h 1110643"/>
                  <a:gd name="connsiteX394" fmla="*/ 1404937 w 2138362"/>
                  <a:gd name="connsiteY394" fmla="*/ 893762 h 1110643"/>
                  <a:gd name="connsiteX395" fmla="*/ 1400175 w 2138362"/>
                  <a:gd name="connsiteY395" fmla="*/ 879475 h 1110643"/>
                  <a:gd name="connsiteX396" fmla="*/ 1398587 w 2138362"/>
                  <a:gd name="connsiteY396" fmla="*/ 855662 h 1110643"/>
                  <a:gd name="connsiteX397" fmla="*/ 1393825 w 2138362"/>
                  <a:gd name="connsiteY397" fmla="*/ 852487 h 1110643"/>
                  <a:gd name="connsiteX398" fmla="*/ 1398587 w 2138362"/>
                  <a:gd name="connsiteY398" fmla="*/ 847725 h 1110643"/>
                  <a:gd name="connsiteX399" fmla="*/ 1406525 w 2138362"/>
                  <a:gd name="connsiteY399" fmla="*/ 838200 h 1110643"/>
                  <a:gd name="connsiteX400" fmla="*/ 1409700 w 2138362"/>
                  <a:gd name="connsiteY400" fmla="*/ 828675 h 1110643"/>
                  <a:gd name="connsiteX401" fmla="*/ 1419225 w 2138362"/>
                  <a:gd name="connsiteY401" fmla="*/ 819150 h 1110643"/>
                  <a:gd name="connsiteX402" fmla="*/ 1423987 w 2138362"/>
                  <a:gd name="connsiteY402" fmla="*/ 820737 h 1110643"/>
                  <a:gd name="connsiteX403" fmla="*/ 1425575 w 2138362"/>
                  <a:gd name="connsiteY403" fmla="*/ 830262 h 1110643"/>
                  <a:gd name="connsiteX404" fmla="*/ 1428750 w 2138362"/>
                  <a:gd name="connsiteY404" fmla="*/ 838200 h 1110643"/>
                  <a:gd name="connsiteX405" fmla="*/ 1430337 w 2138362"/>
                  <a:gd name="connsiteY405" fmla="*/ 846137 h 1110643"/>
                  <a:gd name="connsiteX406" fmla="*/ 1435100 w 2138362"/>
                  <a:gd name="connsiteY406" fmla="*/ 850900 h 1110643"/>
                  <a:gd name="connsiteX407" fmla="*/ 1444625 w 2138362"/>
                  <a:gd name="connsiteY407" fmla="*/ 862012 h 1110643"/>
                  <a:gd name="connsiteX408" fmla="*/ 1449387 w 2138362"/>
                  <a:gd name="connsiteY408" fmla="*/ 863600 h 1110643"/>
                  <a:gd name="connsiteX409" fmla="*/ 1455737 w 2138362"/>
                  <a:gd name="connsiteY409" fmla="*/ 866775 h 1110643"/>
                  <a:gd name="connsiteX410" fmla="*/ 1460500 w 2138362"/>
                  <a:gd name="connsiteY410" fmla="*/ 868362 h 1110643"/>
                  <a:gd name="connsiteX411" fmla="*/ 1466850 w 2138362"/>
                  <a:gd name="connsiteY411" fmla="*/ 871537 h 1110643"/>
                  <a:gd name="connsiteX412" fmla="*/ 1474787 w 2138362"/>
                  <a:gd name="connsiteY412" fmla="*/ 873125 h 1110643"/>
                  <a:gd name="connsiteX413" fmla="*/ 1492250 w 2138362"/>
                  <a:gd name="connsiteY413" fmla="*/ 877887 h 1110643"/>
                  <a:gd name="connsiteX414" fmla="*/ 1506537 w 2138362"/>
                  <a:gd name="connsiteY414" fmla="*/ 881062 h 1110643"/>
                  <a:gd name="connsiteX415" fmla="*/ 1546225 w 2138362"/>
                  <a:gd name="connsiteY415" fmla="*/ 884237 h 1110643"/>
                  <a:gd name="connsiteX416" fmla="*/ 1555750 w 2138362"/>
                  <a:gd name="connsiteY416" fmla="*/ 887412 h 1110643"/>
                  <a:gd name="connsiteX417" fmla="*/ 1562100 w 2138362"/>
                  <a:gd name="connsiteY417" fmla="*/ 889000 h 1110643"/>
                  <a:gd name="connsiteX418" fmla="*/ 1566862 w 2138362"/>
                  <a:gd name="connsiteY418" fmla="*/ 892175 h 1110643"/>
                  <a:gd name="connsiteX419" fmla="*/ 1571625 w 2138362"/>
                  <a:gd name="connsiteY419" fmla="*/ 893762 h 1110643"/>
                  <a:gd name="connsiteX420" fmla="*/ 1576387 w 2138362"/>
                  <a:gd name="connsiteY420" fmla="*/ 896937 h 1110643"/>
                  <a:gd name="connsiteX421" fmla="*/ 1585912 w 2138362"/>
                  <a:gd name="connsiteY421" fmla="*/ 900112 h 1110643"/>
                  <a:gd name="connsiteX422" fmla="*/ 1652587 w 2138362"/>
                  <a:gd name="connsiteY422" fmla="*/ 893762 h 1110643"/>
                  <a:gd name="connsiteX423" fmla="*/ 1662112 w 2138362"/>
                  <a:gd name="connsiteY423" fmla="*/ 884237 h 1110643"/>
                  <a:gd name="connsiteX424" fmla="*/ 1665287 w 2138362"/>
                  <a:gd name="connsiteY424" fmla="*/ 879475 h 1110643"/>
                  <a:gd name="connsiteX425" fmla="*/ 1671637 w 2138362"/>
                  <a:gd name="connsiteY425" fmla="*/ 877887 h 1110643"/>
                  <a:gd name="connsiteX426" fmla="*/ 1673225 w 2138362"/>
                  <a:gd name="connsiteY426" fmla="*/ 871537 h 1110643"/>
                  <a:gd name="connsiteX427" fmla="*/ 1677987 w 2138362"/>
                  <a:gd name="connsiteY427" fmla="*/ 866775 h 1110643"/>
                  <a:gd name="connsiteX428" fmla="*/ 1681162 w 2138362"/>
                  <a:gd name="connsiteY428" fmla="*/ 862012 h 1110643"/>
                  <a:gd name="connsiteX429" fmla="*/ 1687512 w 2138362"/>
                  <a:gd name="connsiteY429" fmla="*/ 855662 h 1110643"/>
                  <a:gd name="connsiteX430" fmla="*/ 1695450 w 2138362"/>
                  <a:gd name="connsiteY430" fmla="*/ 844550 h 1110643"/>
                  <a:gd name="connsiteX431" fmla="*/ 1697037 w 2138362"/>
                  <a:gd name="connsiteY431" fmla="*/ 839787 h 1110643"/>
                  <a:gd name="connsiteX432" fmla="*/ 1701800 w 2138362"/>
                  <a:gd name="connsiteY432" fmla="*/ 830262 h 1110643"/>
                  <a:gd name="connsiteX433" fmla="*/ 1703387 w 2138362"/>
                  <a:gd name="connsiteY433" fmla="*/ 768350 h 1110643"/>
                  <a:gd name="connsiteX434" fmla="*/ 1706562 w 2138362"/>
                  <a:gd name="connsiteY434" fmla="*/ 750887 h 1110643"/>
                  <a:gd name="connsiteX435" fmla="*/ 1708150 w 2138362"/>
                  <a:gd name="connsiteY435" fmla="*/ 733425 h 1110643"/>
                  <a:gd name="connsiteX436" fmla="*/ 1709737 w 2138362"/>
                  <a:gd name="connsiteY436" fmla="*/ 720725 h 1110643"/>
                  <a:gd name="connsiteX437" fmla="*/ 1714500 w 2138362"/>
                  <a:gd name="connsiteY437" fmla="*/ 714375 h 1110643"/>
                  <a:gd name="connsiteX438" fmla="*/ 1728787 w 2138362"/>
                  <a:gd name="connsiteY438" fmla="*/ 703262 h 1110643"/>
                  <a:gd name="connsiteX439" fmla="*/ 1739900 w 2138362"/>
                  <a:gd name="connsiteY439" fmla="*/ 692150 h 1110643"/>
                  <a:gd name="connsiteX440" fmla="*/ 1744662 w 2138362"/>
                  <a:gd name="connsiteY440" fmla="*/ 687387 h 1110643"/>
                  <a:gd name="connsiteX441" fmla="*/ 1754187 w 2138362"/>
                  <a:gd name="connsiteY441" fmla="*/ 681037 h 1110643"/>
                  <a:gd name="connsiteX442" fmla="*/ 1771650 w 2138362"/>
                  <a:gd name="connsiteY442" fmla="*/ 669925 h 1110643"/>
                  <a:gd name="connsiteX443" fmla="*/ 1787525 w 2138362"/>
                  <a:gd name="connsiteY443" fmla="*/ 657225 h 1110643"/>
                  <a:gd name="connsiteX444" fmla="*/ 1792287 w 2138362"/>
                  <a:gd name="connsiteY444" fmla="*/ 654050 h 1110643"/>
                  <a:gd name="connsiteX445" fmla="*/ 1793875 w 2138362"/>
                  <a:gd name="connsiteY445" fmla="*/ 649287 h 1110643"/>
                  <a:gd name="connsiteX446" fmla="*/ 1798637 w 2138362"/>
                  <a:gd name="connsiteY446" fmla="*/ 647700 h 1110643"/>
                  <a:gd name="connsiteX447" fmla="*/ 1803400 w 2138362"/>
                  <a:gd name="connsiteY447" fmla="*/ 644525 h 1110643"/>
                  <a:gd name="connsiteX448" fmla="*/ 1809750 w 2138362"/>
                  <a:gd name="connsiteY448" fmla="*/ 638175 h 1110643"/>
                  <a:gd name="connsiteX449" fmla="*/ 1817687 w 2138362"/>
                  <a:gd name="connsiteY449" fmla="*/ 631825 h 1110643"/>
                  <a:gd name="connsiteX450" fmla="*/ 1828800 w 2138362"/>
                  <a:gd name="connsiteY450" fmla="*/ 622300 h 1110643"/>
                  <a:gd name="connsiteX451" fmla="*/ 1831975 w 2138362"/>
                  <a:gd name="connsiteY451" fmla="*/ 615950 h 1110643"/>
                  <a:gd name="connsiteX452" fmla="*/ 1841500 w 2138362"/>
                  <a:gd name="connsiteY452" fmla="*/ 609600 h 1110643"/>
                  <a:gd name="connsiteX453" fmla="*/ 1847850 w 2138362"/>
                  <a:gd name="connsiteY453" fmla="*/ 603250 h 1110643"/>
                  <a:gd name="connsiteX454" fmla="*/ 1849437 w 2138362"/>
                  <a:gd name="connsiteY454" fmla="*/ 598487 h 1110643"/>
                  <a:gd name="connsiteX455" fmla="*/ 1857375 w 2138362"/>
                  <a:gd name="connsiteY455" fmla="*/ 590550 h 1110643"/>
                  <a:gd name="connsiteX456" fmla="*/ 1865312 w 2138362"/>
                  <a:gd name="connsiteY456" fmla="*/ 579437 h 1110643"/>
                  <a:gd name="connsiteX457" fmla="*/ 1871662 w 2138362"/>
                  <a:gd name="connsiteY457" fmla="*/ 569912 h 1110643"/>
                  <a:gd name="connsiteX458" fmla="*/ 1876425 w 2138362"/>
                  <a:gd name="connsiteY458" fmla="*/ 560387 h 1110643"/>
                  <a:gd name="connsiteX459" fmla="*/ 1878012 w 2138362"/>
                  <a:gd name="connsiteY459" fmla="*/ 555625 h 1110643"/>
                  <a:gd name="connsiteX460" fmla="*/ 1881187 w 2138362"/>
                  <a:gd name="connsiteY460" fmla="*/ 550862 h 1110643"/>
                  <a:gd name="connsiteX461" fmla="*/ 1882775 w 2138362"/>
                  <a:gd name="connsiteY461" fmla="*/ 546100 h 1110643"/>
                  <a:gd name="connsiteX462" fmla="*/ 1885950 w 2138362"/>
                  <a:gd name="connsiteY462" fmla="*/ 539750 h 1110643"/>
                  <a:gd name="connsiteX463" fmla="*/ 1882775 w 2138362"/>
                  <a:gd name="connsiteY463" fmla="*/ 506412 h 1110643"/>
                  <a:gd name="connsiteX464" fmla="*/ 1879600 w 2138362"/>
                  <a:gd name="connsiteY464" fmla="*/ 500062 h 1110643"/>
                  <a:gd name="connsiteX465" fmla="*/ 1874837 w 2138362"/>
                  <a:gd name="connsiteY465" fmla="*/ 488950 h 1110643"/>
                  <a:gd name="connsiteX466" fmla="*/ 1870075 w 2138362"/>
                  <a:gd name="connsiteY466" fmla="*/ 487362 h 1110643"/>
                  <a:gd name="connsiteX467" fmla="*/ 1863725 w 2138362"/>
                  <a:gd name="connsiteY467" fmla="*/ 477837 h 1110643"/>
                  <a:gd name="connsiteX468" fmla="*/ 1855787 w 2138362"/>
                  <a:gd name="connsiteY468" fmla="*/ 476250 h 1110643"/>
                  <a:gd name="connsiteX469" fmla="*/ 1849437 w 2138362"/>
                  <a:gd name="connsiteY469" fmla="*/ 473075 h 1110643"/>
                  <a:gd name="connsiteX470" fmla="*/ 1844675 w 2138362"/>
                  <a:gd name="connsiteY470" fmla="*/ 471487 h 1110643"/>
                  <a:gd name="connsiteX471" fmla="*/ 1841500 w 2138362"/>
                  <a:gd name="connsiteY471" fmla="*/ 466725 h 1110643"/>
                  <a:gd name="connsiteX472" fmla="*/ 1828800 w 2138362"/>
                  <a:gd name="connsiteY472" fmla="*/ 461962 h 1110643"/>
                  <a:gd name="connsiteX473" fmla="*/ 1819275 w 2138362"/>
                  <a:gd name="connsiteY473" fmla="*/ 457200 h 1110643"/>
                  <a:gd name="connsiteX474" fmla="*/ 1808162 w 2138362"/>
                  <a:gd name="connsiteY474" fmla="*/ 452437 h 1110643"/>
                  <a:gd name="connsiteX475" fmla="*/ 1795462 w 2138362"/>
                  <a:gd name="connsiteY475" fmla="*/ 447675 h 1110643"/>
                  <a:gd name="connsiteX476" fmla="*/ 1749425 w 2138362"/>
                  <a:gd name="connsiteY476" fmla="*/ 439737 h 1110643"/>
                  <a:gd name="connsiteX477" fmla="*/ 1728787 w 2138362"/>
                  <a:gd name="connsiteY477" fmla="*/ 434975 h 1110643"/>
                  <a:gd name="connsiteX478" fmla="*/ 1673225 w 2138362"/>
                  <a:gd name="connsiteY478" fmla="*/ 434975 h 1110643"/>
                  <a:gd name="connsiteX479" fmla="*/ 1571625 w 2138362"/>
                  <a:gd name="connsiteY479" fmla="*/ 433387 h 1110643"/>
                  <a:gd name="connsiteX480" fmla="*/ 1558925 w 2138362"/>
                  <a:gd name="connsiteY480" fmla="*/ 430212 h 1110643"/>
                  <a:gd name="connsiteX481" fmla="*/ 1524000 w 2138362"/>
                  <a:gd name="connsiteY481" fmla="*/ 434975 h 1110643"/>
                  <a:gd name="connsiteX482" fmla="*/ 1501775 w 2138362"/>
                  <a:gd name="connsiteY482" fmla="*/ 439737 h 1110643"/>
                  <a:gd name="connsiteX483" fmla="*/ 1490662 w 2138362"/>
                  <a:gd name="connsiteY483" fmla="*/ 442912 h 1110643"/>
                  <a:gd name="connsiteX484" fmla="*/ 1470025 w 2138362"/>
                  <a:gd name="connsiteY484" fmla="*/ 441642 h 1110643"/>
                  <a:gd name="connsiteX485" fmla="*/ 1438275 w 2138362"/>
                  <a:gd name="connsiteY485" fmla="*/ 455612 h 1110643"/>
                  <a:gd name="connsiteX486" fmla="*/ 1433512 w 2138362"/>
                  <a:gd name="connsiteY486" fmla="*/ 457200 h 1110643"/>
                  <a:gd name="connsiteX487" fmla="*/ 1425575 w 2138362"/>
                  <a:gd name="connsiteY487" fmla="*/ 460375 h 1110643"/>
                  <a:gd name="connsiteX488" fmla="*/ 1419225 w 2138362"/>
                  <a:gd name="connsiteY488" fmla="*/ 461962 h 1110643"/>
                  <a:gd name="connsiteX489" fmla="*/ 1408112 w 2138362"/>
                  <a:gd name="connsiteY489" fmla="*/ 465137 h 1110643"/>
                  <a:gd name="connsiteX490" fmla="*/ 1403350 w 2138362"/>
                  <a:gd name="connsiteY490" fmla="*/ 466725 h 1110643"/>
                  <a:gd name="connsiteX491" fmla="*/ 1393825 w 2138362"/>
                  <a:gd name="connsiteY491" fmla="*/ 468312 h 1110643"/>
                  <a:gd name="connsiteX492" fmla="*/ 1382712 w 2138362"/>
                  <a:gd name="connsiteY492" fmla="*/ 476250 h 1110643"/>
                  <a:gd name="connsiteX493" fmla="*/ 1379537 w 2138362"/>
                  <a:gd name="connsiteY493" fmla="*/ 481012 h 1110643"/>
                  <a:gd name="connsiteX494" fmla="*/ 1373187 w 2138362"/>
                  <a:gd name="connsiteY494" fmla="*/ 484187 h 1110643"/>
                  <a:gd name="connsiteX495" fmla="*/ 1368425 w 2138362"/>
                  <a:gd name="connsiteY495" fmla="*/ 487362 h 1110643"/>
                  <a:gd name="connsiteX496" fmla="*/ 1366837 w 2138362"/>
                  <a:gd name="connsiteY496" fmla="*/ 492125 h 1110643"/>
                  <a:gd name="connsiteX497" fmla="*/ 1362075 w 2138362"/>
                  <a:gd name="connsiteY497" fmla="*/ 493712 h 1110643"/>
                  <a:gd name="connsiteX498" fmla="*/ 1357312 w 2138362"/>
                  <a:gd name="connsiteY498" fmla="*/ 496887 h 1110643"/>
                  <a:gd name="connsiteX499" fmla="*/ 1360170 w 2138362"/>
                  <a:gd name="connsiteY499" fmla="*/ 505143 h 1110643"/>
                  <a:gd name="connsiteX500" fmla="*/ 1343025 w 2138362"/>
                  <a:gd name="connsiteY500" fmla="*/ 506412 h 1110643"/>
                  <a:gd name="connsiteX501" fmla="*/ 1338262 w 2138362"/>
                  <a:gd name="connsiteY501" fmla="*/ 508000 h 1110643"/>
                  <a:gd name="connsiteX502" fmla="*/ 1330325 w 2138362"/>
                  <a:gd name="connsiteY502" fmla="*/ 515937 h 1110643"/>
                  <a:gd name="connsiteX503" fmla="*/ 1325562 w 2138362"/>
                  <a:gd name="connsiteY503" fmla="*/ 519112 h 1110643"/>
                  <a:gd name="connsiteX504" fmla="*/ 1316037 w 2138362"/>
                  <a:gd name="connsiteY504" fmla="*/ 527050 h 1110643"/>
                  <a:gd name="connsiteX505" fmla="*/ 1311275 w 2138362"/>
                  <a:gd name="connsiteY505" fmla="*/ 530225 h 1110643"/>
                  <a:gd name="connsiteX506" fmla="*/ 1295400 w 2138362"/>
                  <a:gd name="connsiteY506" fmla="*/ 544512 h 1110643"/>
                  <a:gd name="connsiteX507" fmla="*/ 1293812 w 2138362"/>
                  <a:gd name="connsiteY507" fmla="*/ 549275 h 1110643"/>
                  <a:gd name="connsiteX508" fmla="*/ 1284287 w 2138362"/>
                  <a:gd name="connsiteY508" fmla="*/ 557212 h 1110643"/>
                  <a:gd name="connsiteX509" fmla="*/ 1282700 w 2138362"/>
                  <a:gd name="connsiteY509" fmla="*/ 563562 h 1110643"/>
                  <a:gd name="connsiteX510" fmla="*/ 1290637 w 2138362"/>
                  <a:gd name="connsiteY510" fmla="*/ 569912 h 1110643"/>
                  <a:gd name="connsiteX511" fmla="*/ 1301750 w 2138362"/>
                  <a:gd name="connsiteY511" fmla="*/ 576262 h 1110643"/>
                  <a:gd name="connsiteX512" fmla="*/ 1317625 w 2138362"/>
                  <a:gd name="connsiteY512" fmla="*/ 581025 h 1110643"/>
                  <a:gd name="connsiteX513" fmla="*/ 1319212 w 2138362"/>
                  <a:gd name="connsiteY513" fmla="*/ 585787 h 1110643"/>
                  <a:gd name="connsiteX514" fmla="*/ 1322387 w 2138362"/>
                  <a:gd name="connsiteY514" fmla="*/ 590550 h 1110643"/>
                  <a:gd name="connsiteX515" fmla="*/ 1327150 w 2138362"/>
                  <a:gd name="connsiteY515" fmla="*/ 604837 h 1110643"/>
                  <a:gd name="connsiteX516" fmla="*/ 1328737 w 2138362"/>
                  <a:gd name="connsiteY516" fmla="*/ 609600 h 1110643"/>
                  <a:gd name="connsiteX517" fmla="*/ 1325562 w 2138362"/>
                  <a:gd name="connsiteY517" fmla="*/ 620712 h 1110643"/>
                  <a:gd name="connsiteX518" fmla="*/ 1320800 w 2138362"/>
                  <a:gd name="connsiteY518" fmla="*/ 623887 h 1110643"/>
                  <a:gd name="connsiteX519" fmla="*/ 1314450 w 2138362"/>
                  <a:gd name="connsiteY519" fmla="*/ 627062 h 1110643"/>
                  <a:gd name="connsiteX520" fmla="*/ 1309687 w 2138362"/>
                  <a:gd name="connsiteY520" fmla="*/ 628650 h 1110643"/>
                  <a:gd name="connsiteX521" fmla="*/ 1300162 w 2138362"/>
                  <a:gd name="connsiteY521" fmla="*/ 633412 h 1110643"/>
                  <a:gd name="connsiteX522" fmla="*/ 1289050 w 2138362"/>
                  <a:gd name="connsiteY522" fmla="*/ 642937 h 1110643"/>
                  <a:gd name="connsiteX523" fmla="*/ 1279525 w 2138362"/>
                  <a:gd name="connsiteY523" fmla="*/ 647700 h 1110643"/>
                  <a:gd name="connsiteX524" fmla="*/ 1273175 w 2138362"/>
                  <a:gd name="connsiteY524" fmla="*/ 652462 h 1110643"/>
                  <a:gd name="connsiteX525" fmla="*/ 1268412 w 2138362"/>
                  <a:gd name="connsiteY525" fmla="*/ 657225 h 1110643"/>
                  <a:gd name="connsiteX526" fmla="*/ 1263650 w 2138362"/>
                  <a:gd name="connsiteY526" fmla="*/ 658812 h 1110643"/>
                  <a:gd name="connsiteX527" fmla="*/ 1258887 w 2138362"/>
                  <a:gd name="connsiteY527" fmla="*/ 663575 h 1110643"/>
                  <a:gd name="connsiteX528" fmla="*/ 1249362 w 2138362"/>
                  <a:gd name="connsiteY528" fmla="*/ 679450 h 1110643"/>
                  <a:gd name="connsiteX529" fmla="*/ 1250950 w 2138362"/>
                  <a:gd name="connsiteY529" fmla="*/ 688975 h 1110643"/>
                  <a:gd name="connsiteX530" fmla="*/ 1254125 w 2138362"/>
                  <a:gd name="connsiteY530" fmla="*/ 700087 h 1110643"/>
                  <a:gd name="connsiteX531" fmla="*/ 1257300 w 2138362"/>
                  <a:gd name="connsiteY531" fmla="*/ 708025 h 1110643"/>
                  <a:gd name="connsiteX532" fmla="*/ 1262062 w 2138362"/>
                  <a:gd name="connsiteY532" fmla="*/ 717550 h 1110643"/>
                  <a:gd name="connsiteX533" fmla="*/ 1263650 w 2138362"/>
                  <a:gd name="connsiteY533" fmla="*/ 723900 h 1110643"/>
                  <a:gd name="connsiteX534" fmla="*/ 1266825 w 2138362"/>
                  <a:gd name="connsiteY534" fmla="*/ 731837 h 1110643"/>
                  <a:gd name="connsiteX535" fmla="*/ 1271587 w 2138362"/>
                  <a:gd name="connsiteY535" fmla="*/ 742950 h 1110643"/>
                  <a:gd name="connsiteX536" fmla="*/ 1276350 w 2138362"/>
                  <a:gd name="connsiteY536" fmla="*/ 762000 h 1110643"/>
                  <a:gd name="connsiteX537" fmla="*/ 1282700 w 2138362"/>
                  <a:gd name="connsiteY537" fmla="*/ 788987 h 1110643"/>
                  <a:gd name="connsiteX538" fmla="*/ 1287462 w 2138362"/>
                  <a:gd name="connsiteY538" fmla="*/ 804862 h 1110643"/>
                  <a:gd name="connsiteX539" fmla="*/ 1289050 w 2138362"/>
                  <a:gd name="connsiteY539" fmla="*/ 817562 h 1110643"/>
                  <a:gd name="connsiteX540" fmla="*/ 1292225 w 2138362"/>
                  <a:gd name="connsiteY540" fmla="*/ 822325 h 1110643"/>
                  <a:gd name="connsiteX541" fmla="*/ 1295400 w 2138362"/>
                  <a:gd name="connsiteY541" fmla="*/ 835025 h 1110643"/>
                  <a:gd name="connsiteX542" fmla="*/ 1298575 w 2138362"/>
                  <a:gd name="connsiteY542" fmla="*/ 841375 h 1110643"/>
                  <a:gd name="connsiteX543" fmla="*/ 1300162 w 2138362"/>
                  <a:gd name="connsiteY543" fmla="*/ 846137 h 1110643"/>
                  <a:gd name="connsiteX544" fmla="*/ 1303337 w 2138362"/>
                  <a:gd name="connsiteY544" fmla="*/ 857250 h 1110643"/>
                  <a:gd name="connsiteX545" fmla="*/ 1308100 w 2138362"/>
                  <a:gd name="connsiteY545" fmla="*/ 946150 h 1110643"/>
                  <a:gd name="connsiteX546" fmla="*/ 1304925 w 2138362"/>
                  <a:gd name="connsiteY546" fmla="*/ 938212 h 1110643"/>
                  <a:gd name="connsiteX547" fmla="*/ 1300162 w 2138362"/>
                  <a:gd name="connsiteY547" fmla="*/ 928687 h 1110643"/>
                  <a:gd name="connsiteX548" fmla="*/ 1292225 w 2138362"/>
                  <a:gd name="connsiteY548" fmla="*/ 922337 h 1110643"/>
                  <a:gd name="connsiteX549" fmla="*/ 1285875 w 2138362"/>
                  <a:gd name="connsiteY549" fmla="*/ 909637 h 1110643"/>
                  <a:gd name="connsiteX550" fmla="*/ 1277620 w 2138362"/>
                  <a:gd name="connsiteY550" fmla="*/ 910907 h 1110643"/>
                  <a:gd name="connsiteX551" fmla="*/ 1258887 w 2138362"/>
                  <a:gd name="connsiteY551" fmla="*/ 882650 h 1110643"/>
                  <a:gd name="connsiteX552" fmla="*/ 1248092 w 2138362"/>
                  <a:gd name="connsiteY552" fmla="*/ 885825 h 1110643"/>
                  <a:gd name="connsiteX553" fmla="*/ 1233805 w 2138362"/>
                  <a:gd name="connsiteY553" fmla="*/ 877569 h 1110643"/>
                  <a:gd name="connsiteX554" fmla="*/ 1224914 w 2138362"/>
                  <a:gd name="connsiteY554" fmla="*/ 881381 h 1110643"/>
                  <a:gd name="connsiteX555" fmla="*/ 1222375 w 2138362"/>
                  <a:gd name="connsiteY555" fmla="*/ 872489 h 1110643"/>
                  <a:gd name="connsiteX556" fmla="*/ 1207135 w 2138362"/>
                  <a:gd name="connsiteY556" fmla="*/ 852487 h 1110643"/>
                  <a:gd name="connsiteX557" fmla="*/ 1193799 w 2138362"/>
                  <a:gd name="connsiteY557" fmla="*/ 848677 h 1110643"/>
                  <a:gd name="connsiteX558" fmla="*/ 1180783 w 2138362"/>
                  <a:gd name="connsiteY558" fmla="*/ 842645 h 1110643"/>
                  <a:gd name="connsiteX559" fmla="*/ 1170622 w 2138362"/>
                  <a:gd name="connsiteY559" fmla="*/ 835978 h 1110643"/>
                  <a:gd name="connsiteX560" fmla="*/ 1157287 w 2138362"/>
                  <a:gd name="connsiteY560" fmla="*/ 817562 h 1110643"/>
                  <a:gd name="connsiteX561" fmla="*/ 1146175 w 2138362"/>
                  <a:gd name="connsiteY561" fmla="*/ 809625 h 1110643"/>
                  <a:gd name="connsiteX562" fmla="*/ 1141412 w 2138362"/>
                  <a:gd name="connsiteY562" fmla="*/ 804862 h 1110643"/>
                  <a:gd name="connsiteX563" fmla="*/ 1135062 w 2138362"/>
                  <a:gd name="connsiteY563" fmla="*/ 801687 h 1110643"/>
                  <a:gd name="connsiteX564" fmla="*/ 1125537 w 2138362"/>
                  <a:gd name="connsiteY564" fmla="*/ 795337 h 1110643"/>
                  <a:gd name="connsiteX565" fmla="*/ 1123950 w 2138362"/>
                  <a:gd name="connsiteY565" fmla="*/ 790575 h 1110643"/>
                  <a:gd name="connsiteX566" fmla="*/ 1128712 w 2138362"/>
                  <a:gd name="connsiteY566" fmla="*/ 788987 h 1110643"/>
                  <a:gd name="connsiteX567" fmla="*/ 1144587 w 2138362"/>
                  <a:gd name="connsiteY567" fmla="*/ 785812 h 1110643"/>
                  <a:gd name="connsiteX568" fmla="*/ 1144587 w 2138362"/>
                  <a:gd name="connsiteY568" fmla="*/ 768350 h 1110643"/>
                  <a:gd name="connsiteX569" fmla="*/ 1139825 w 2138362"/>
                  <a:gd name="connsiteY569" fmla="*/ 754062 h 1110643"/>
                  <a:gd name="connsiteX570" fmla="*/ 1135062 w 2138362"/>
                  <a:gd name="connsiteY570" fmla="*/ 749300 h 1110643"/>
                  <a:gd name="connsiteX571" fmla="*/ 1133475 w 2138362"/>
                  <a:gd name="connsiteY571" fmla="*/ 744537 h 1110643"/>
                  <a:gd name="connsiteX572" fmla="*/ 1128712 w 2138362"/>
                  <a:gd name="connsiteY572" fmla="*/ 741362 h 1110643"/>
                  <a:gd name="connsiteX573" fmla="*/ 1119187 w 2138362"/>
                  <a:gd name="connsiteY573" fmla="*/ 735012 h 1110643"/>
                  <a:gd name="connsiteX574" fmla="*/ 1104900 w 2138362"/>
                  <a:gd name="connsiteY574" fmla="*/ 723900 h 1110643"/>
                  <a:gd name="connsiteX575" fmla="*/ 1100137 w 2138362"/>
                  <a:gd name="connsiteY575" fmla="*/ 720725 h 1110643"/>
                  <a:gd name="connsiteX576" fmla="*/ 1095375 w 2138362"/>
                  <a:gd name="connsiteY576" fmla="*/ 719137 h 1110643"/>
                  <a:gd name="connsiteX577" fmla="*/ 1077912 w 2138362"/>
                  <a:gd name="connsiteY577" fmla="*/ 714375 h 1110643"/>
                  <a:gd name="connsiteX578" fmla="*/ 1069975 w 2138362"/>
                  <a:gd name="connsiteY578" fmla="*/ 704850 h 1110643"/>
                  <a:gd name="connsiteX579" fmla="*/ 1062037 w 2138362"/>
                  <a:gd name="connsiteY579" fmla="*/ 695325 h 1110643"/>
                  <a:gd name="connsiteX580" fmla="*/ 1060450 w 2138362"/>
                  <a:gd name="connsiteY580" fmla="*/ 688975 h 1110643"/>
                  <a:gd name="connsiteX581" fmla="*/ 1057275 w 2138362"/>
                  <a:gd name="connsiteY581" fmla="*/ 679450 h 1110643"/>
                  <a:gd name="connsiteX582" fmla="*/ 1052512 w 2138362"/>
                  <a:gd name="connsiteY582" fmla="*/ 660400 h 1110643"/>
                  <a:gd name="connsiteX583" fmla="*/ 1054100 w 2138362"/>
                  <a:gd name="connsiteY583" fmla="*/ 627062 h 1110643"/>
                  <a:gd name="connsiteX584" fmla="*/ 1055687 w 2138362"/>
                  <a:gd name="connsiteY584" fmla="*/ 622300 h 1110643"/>
                  <a:gd name="connsiteX585" fmla="*/ 1060450 w 2138362"/>
                  <a:gd name="connsiteY585" fmla="*/ 620712 h 1110643"/>
                  <a:gd name="connsiteX586" fmla="*/ 1062037 w 2138362"/>
                  <a:gd name="connsiteY586" fmla="*/ 615950 h 1110643"/>
                  <a:gd name="connsiteX587" fmla="*/ 1050925 w 2138362"/>
                  <a:gd name="connsiteY587" fmla="*/ 615950 h 1110643"/>
                  <a:gd name="connsiteX588" fmla="*/ 1044575 w 2138362"/>
                  <a:gd name="connsiteY588" fmla="*/ 619125 h 1110643"/>
                  <a:gd name="connsiteX589" fmla="*/ 1039812 w 2138362"/>
                  <a:gd name="connsiteY589" fmla="*/ 620712 h 1110643"/>
                  <a:gd name="connsiteX590" fmla="*/ 1027112 w 2138362"/>
                  <a:gd name="connsiteY590" fmla="*/ 625475 h 1110643"/>
                  <a:gd name="connsiteX591" fmla="*/ 1023937 w 2138362"/>
                  <a:gd name="connsiteY591" fmla="*/ 630237 h 1110643"/>
                  <a:gd name="connsiteX592" fmla="*/ 1019175 w 2138362"/>
                  <a:gd name="connsiteY592" fmla="*/ 631825 h 1110643"/>
                  <a:gd name="connsiteX593" fmla="*/ 1008062 w 2138362"/>
                  <a:gd name="connsiteY593" fmla="*/ 636587 h 1110643"/>
                  <a:gd name="connsiteX594" fmla="*/ 1000125 w 2138362"/>
                  <a:gd name="connsiteY594" fmla="*/ 646112 h 1110643"/>
                  <a:gd name="connsiteX595" fmla="*/ 1011237 w 2138362"/>
                  <a:gd name="connsiteY595" fmla="*/ 660400 h 1110643"/>
                  <a:gd name="connsiteX596" fmla="*/ 1012825 w 2138362"/>
                  <a:gd name="connsiteY596" fmla="*/ 677862 h 1110643"/>
                  <a:gd name="connsiteX597" fmla="*/ 1014412 w 2138362"/>
                  <a:gd name="connsiteY597" fmla="*/ 690562 h 1110643"/>
                  <a:gd name="connsiteX598" fmla="*/ 1012825 w 2138362"/>
                  <a:gd name="connsiteY598" fmla="*/ 703262 h 1110643"/>
                  <a:gd name="connsiteX599" fmla="*/ 998537 w 2138362"/>
                  <a:gd name="connsiteY599" fmla="*/ 701675 h 1110643"/>
                  <a:gd name="connsiteX600" fmla="*/ 984250 w 2138362"/>
                  <a:gd name="connsiteY600" fmla="*/ 696912 h 1110643"/>
                  <a:gd name="connsiteX601" fmla="*/ 977900 w 2138362"/>
                  <a:gd name="connsiteY601" fmla="*/ 695325 h 1110643"/>
                  <a:gd name="connsiteX602" fmla="*/ 973137 w 2138362"/>
                  <a:gd name="connsiteY602" fmla="*/ 692150 h 1110643"/>
                  <a:gd name="connsiteX603" fmla="*/ 968375 w 2138362"/>
                  <a:gd name="connsiteY603" fmla="*/ 690562 h 1110643"/>
                  <a:gd name="connsiteX604" fmla="*/ 957262 w 2138362"/>
                  <a:gd name="connsiteY604" fmla="*/ 681037 h 1110643"/>
                  <a:gd name="connsiteX605" fmla="*/ 958850 w 2138362"/>
                  <a:gd name="connsiteY605" fmla="*/ 665162 h 1110643"/>
                  <a:gd name="connsiteX606" fmla="*/ 960437 w 2138362"/>
                  <a:gd name="connsiteY606" fmla="*/ 658812 h 1110643"/>
                  <a:gd name="connsiteX607" fmla="*/ 971550 w 2138362"/>
                  <a:gd name="connsiteY607" fmla="*/ 642937 h 1110643"/>
                  <a:gd name="connsiteX608" fmla="*/ 966787 w 2138362"/>
                  <a:gd name="connsiteY608" fmla="*/ 641350 h 1110643"/>
                  <a:gd name="connsiteX609" fmla="*/ 957262 w 2138362"/>
                  <a:gd name="connsiteY609" fmla="*/ 633412 h 1110643"/>
                  <a:gd name="connsiteX610" fmla="*/ 936625 w 2138362"/>
                  <a:gd name="connsiteY610" fmla="*/ 625475 h 1110643"/>
                  <a:gd name="connsiteX611" fmla="*/ 862012 w 2138362"/>
                  <a:gd name="connsiteY611" fmla="*/ 628650 h 1110643"/>
                  <a:gd name="connsiteX612" fmla="*/ 852487 w 2138362"/>
                  <a:gd name="connsiteY612" fmla="*/ 635000 h 1110643"/>
                  <a:gd name="connsiteX613" fmla="*/ 854075 w 2138362"/>
                  <a:gd name="connsiteY613" fmla="*/ 649287 h 1110643"/>
                  <a:gd name="connsiteX614" fmla="*/ 860425 w 2138362"/>
                  <a:gd name="connsiteY614" fmla="*/ 644525 h 1110643"/>
                  <a:gd name="connsiteX615" fmla="*/ 865187 w 2138362"/>
                  <a:gd name="connsiteY615" fmla="*/ 646112 h 1110643"/>
                  <a:gd name="connsiteX616" fmla="*/ 860425 w 2138362"/>
                  <a:gd name="connsiteY616" fmla="*/ 658812 h 1110643"/>
                  <a:gd name="connsiteX617" fmla="*/ 855662 w 2138362"/>
                  <a:gd name="connsiteY617" fmla="*/ 661987 h 1110643"/>
                  <a:gd name="connsiteX618" fmla="*/ 847725 w 2138362"/>
                  <a:gd name="connsiteY618" fmla="*/ 660400 h 1110643"/>
                  <a:gd name="connsiteX619" fmla="*/ 835025 w 2138362"/>
                  <a:gd name="connsiteY619" fmla="*/ 657225 h 1110643"/>
                  <a:gd name="connsiteX620" fmla="*/ 809625 w 2138362"/>
                  <a:gd name="connsiteY620" fmla="*/ 652462 h 1110643"/>
                  <a:gd name="connsiteX621" fmla="*/ 795337 w 2138362"/>
                  <a:gd name="connsiteY621" fmla="*/ 647700 h 1110643"/>
                  <a:gd name="connsiteX622" fmla="*/ 785812 w 2138362"/>
                  <a:gd name="connsiteY622" fmla="*/ 641350 h 1110643"/>
                  <a:gd name="connsiteX623" fmla="*/ 774700 w 2138362"/>
                  <a:gd name="connsiteY623" fmla="*/ 633412 h 1110643"/>
                  <a:gd name="connsiteX624" fmla="*/ 769937 w 2138362"/>
                  <a:gd name="connsiteY624" fmla="*/ 631825 h 1110643"/>
                  <a:gd name="connsiteX625" fmla="*/ 763587 w 2138362"/>
                  <a:gd name="connsiteY625" fmla="*/ 627062 h 1110643"/>
                  <a:gd name="connsiteX626" fmla="*/ 758825 w 2138362"/>
                  <a:gd name="connsiteY626" fmla="*/ 622300 h 1110643"/>
                  <a:gd name="connsiteX627" fmla="*/ 754062 w 2138362"/>
                  <a:gd name="connsiteY627" fmla="*/ 620712 h 1110643"/>
                  <a:gd name="connsiteX628" fmla="*/ 747712 w 2138362"/>
                  <a:gd name="connsiteY628" fmla="*/ 617537 h 1110643"/>
                  <a:gd name="connsiteX629" fmla="*/ 742950 w 2138362"/>
                  <a:gd name="connsiteY629" fmla="*/ 612775 h 1110643"/>
                  <a:gd name="connsiteX630" fmla="*/ 735012 w 2138362"/>
                  <a:gd name="connsiteY630" fmla="*/ 608012 h 1110643"/>
                  <a:gd name="connsiteX631" fmla="*/ 730250 w 2138362"/>
                  <a:gd name="connsiteY631" fmla="*/ 603250 h 1110643"/>
                  <a:gd name="connsiteX632" fmla="*/ 725487 w 2138362"/>
                  <a:gd name="connsiteY632" fmla="*/ 600075 h 1110643"/>
                  <a:gd name="connsiteX633" fmla="*/ 719137 w 2138362"/>
                  <a:gd name="connsiteY633" fmla="*/ 595312 h 1110643"/>
                  <a:gd name="connsiteX634" fmla="*/ 714375 w 2138362"/>
                  <a:gd name="connsiteY634" fmla="*/ 592137 h 1110643"/>
                  <a:gd name="connsiteX635" fmla="*/ 703262 w 2138362"/>
                  <a:gd name="connsiteY635" fmla="*/ 581025 h 1110643"/>
                  <a:gd name="connsiteX636" fmla="*/ 698500 w 2138362"/>
                  <a:gd name="connsiteY636" fmla="*/ 576262 h 1110643"/>
                  <a:gd name="connsiteX637" fmla="*/ 692150 w 2138362"/>
                  <a:gd name="connsiteY637" fmla="*/ 573087 h 1110643"/>
                  <a:gd name="connsiteX638" fmla="*/ 681037 w 2138362"/>
                  <a:gd name="connsiteY638" fmla="*/ 565150 h 1110643"/>
                  <a:gd name="connsiteX639" fmla="*/ 676275 w 2138362"/>
                  <a:gd name="connsiteY639" fmla="*/ 560387 h 1110643"/>
                  <a:gd name="connsiteX640" fmla="*/ 665162 w 2138362"/>
                  <a:gd name="connsiteY640" fmla="*/ 554037 h 1110643"/>
                  <a:gd name="connsiteX641" fmla="*/ 660400 w 2138362"/>
                  <a:gd name="connsiteY641" fmla="*/ 552450 h 1110643"/>
                  <a:gd name="connsiteX642" fmla="*/ 655637 w 2138362"/>
                  <a:gd name="connsiteY642" fmla="*/ 549275 h 1110643"/>
                  <a:gd name="connsiteX643" fmla="*/ 631825 w 2138362"/>
                  <a:gd name="connsiteY643" fmla="*/ 542925 h 1110643"/>
                  <a:gd name="connsiteX644" fmla="*/ 609600 w 2138362"/>
                  <a:gd name="connsiteY644" fmla="*/ 547687 h 1110643"/>
                  <a:gd name="connsiteX645" fmla="*/ 595312 w 2138362"/>
                  <a:gd name="connsiteY645" fmla="*/ 550862 h 1110643"/>
                  <a:gd name="connsiteX646" fmla="*/ 555625 w 2138362"/>
                  <a:gd name="connsiteY646" fmla="*/ 557212 h 1110643"/>
                  <a:gd name="connsiteX647" fmla="*/ 544512 w 2138362"/>
                  <a:gd name="connsiteY647" fmla="*/ 560387 h 1110643"/>
                  <a:gd name="connsiteX648" fmla="*/ 539750 w 2138362"/>
                  <a:gd name="connsiteY648" fmla="*/ 561975 h 1110643"/>
                  <a:gd name="connsiteX649" fmla="*/ 534987 w 2138362"/>
                  <a:gd name="connsiteY649" fmla="*/ 565150 h 1110643"/>
                  <a:gd name="connsiteX650" fmla="*/ 525462 w 2138362"/>
                  <a:gd name="connsiteY650" fmla="*/ 566737 h 1110643"/>
                  <a:gd name="connsiteX651" fmla="*/ 482600 w 2138362"/>
                  <a:gd name="connsiteY651" fmla="*/ 563562 h 1110643"/>
                  <a:gd name="connsiteX652" fmla="*/ 460375 w 2138362"/>
                  <a:gd name="connsiteY652" fmla="*/ 558800 h 1110643"/>
                  <a:gd name="connsiteX653" fmla="*/ 450850 w 2138362"/>
                  <a:gd name="connsiteY653" fmla="*/ 565150 h 1110643"/>
                  <a:gd name="connsiteX654" fmla="*/ 447675 w 2138362"/>
                  <a:gd name="connsiteY654" fmla="*/ 569912 h 1110643"/>
                  <a:gd name="connsiteX655" fmla="*/ 436562 w 2138362"/>
                  <a:gd name="connsiteY655" fmla="*/ 577850 h 1110643"/>
                  <a:gd name="connsiteX656" fmla="*/ 430212 w 2138362"/>
                  <a:gd name="connsiteY656" fmla="*/ 582612 h 1110643"/>
                  <a:gd name="connsiteX657" fmla="*/ 419100 w 2138362"/>
                  <a:gd name="connsiteY657" fmla="*/ 592137 h 1110643"/>
                  <a:gd name="connsiteX658" fmla="*/ 414337 w 2138362"/>
                  <a:gd name="connsiteY658" fmla="*/ 596900 h 1110643"/>
                  <a:gd name="connsiteX659" fmla="*/ 400050 w 2138362"/>
                  <a:gd name="connsiteY659" fmla="*/ 601662 h 1110643"/>
                  <a:gd name="connsiteX660" fmla="*/ 395287 w 2138362"/>
                  <a:gd name="connsiteY660" fmla="*/ 604837 h 1110643"/>
                  <a:gd name="connsiteX661" fmla="*/ 387350 w 2138362"/>
                  <a:gd name="connsiteY661" fmla="*/ 614362 h 1110643"/>
                  <a:gd name="connsiteX662" fmla="*/ 384175 w 2138362"/>
                  <a:gd name="connsiteY662" fmla="*/ 620712 h 1110643"/>
                  <a:gd name="connsiteX663" fmla="*/ 385762 w 2138362"/>
                  <a:gd name="connsiteY663" fmla="*/ 636587 h 1110643"/>
                  <a:gd name="connsiteX664" fmla="*/ 388937 w 2138362"/>
                  <a:gd name="connsiteY664" fmla="*/ 641350 h 1110643"/>
                  <a:gd name="connsiteX665" fmla="*/ 385762 w 2138362"/>
                  <a:gd name="connsiteY665" fmla="*/ 657225 h 1110643"/>
                  <a:gd name="connsiteX666" fmla="*/ 381000 w 2138362"/>
                  <a:gd name="connsiteY666" fmla="*/ 668337 h 1110643"/>
                  <a:gd name="connsiteX667" fmla="*/ 339725 w 2138362"/>
                  <a:gd name="connsiteY667" fmla="*/ 669925 h 1110643"/>
                  <a:gd name="connsiteX668" fmla="*/ 325437 w 2138362"/>
                  <a:gd name="connsiteY668" fmla="*/ 677862 h 1110643"/>
                  <a:gd name="connsiteX669" fmla="*/ 320675 w 2138362"/>
                  <a:gd name="connsiteY669" fmla="*/ 682625 h 1110643"/>
                  <a:gd name="connsiteX670" fmla="*/ 315912 w 2138362"/>
                  <a:gd name="connsiteY670" fmla="*/ 684212 h 1110643"/>
                  <a:gd name="connsiteX671" fmla="*/ 309562 w 2138362"/>
                  <a:gd name="connsiteY671" fmla="*/ 688975 h 1110643"/>
                  <a:gd name="connsiteX672" fmla="*/ 307975 w 2138362"/>
                  <a:gd name="connsiteY672" fmla="*/ 693737 h 1110643"/>
                  <a:gd name="connsiteX673" fmla="*/ 298450 w 2138362"/>
                  <a:gd name="connsiteY673" fmla="*/ 700087 h 1110643"/>
                  <a:gd name="connsiteX674" fmla="*/ 293687 w 2138362"/>
                  <a:gd name="connsiteY674" fmla="*/ 703262 h 1110643"/>
                  <a:gd name="connsiteX675" fmla="*/ 284162 w 2138362"/>
                  <a:gd name="connsiteY675" fmla="*/ 708025 h 1110643"/>
                  <a:gd name="connsiteX676" fmla="*/ 274637 w 2138362"/>
                  <a:gd name="connsiteY676" fmla="*/ 714375 h 1110643"/>
                  <a:gd name="connsiteX677" fmla="*/ 263525 w 2138362"/>
                  <a:gd name="connsiteY677" fmla="*/ 720725 h 1110643"/>
                  <a:gd name="connsiteX678" fmla="*/ 258762 w 2138362"/>
                  <a:gd name="connsiteY678" fmla="*/ 723900 h 1110643"/>
                  <a:gd name="connsiteX679" fmla="*/ 241300 w 2138362"/>
                  <a:gd name="connsiteY679" fmla="*/ 727075 h 1110643"/>
                  <a:gd name="connsiteX680" fmla="*/ 227012 w 2138362"/>
                  <a:gd name="connsiteY680" fmla="*/ 731837 h 1110643"/>
                  <a:gd name="connsiteX681" fmla="*/ 217487 w 2138362"/>
                  <a:gd name="connsiteY681" fmla="*/ 735012 h 1110643"/>
                  <a:gd name="connsiteX682" fmla="*/ 207962 w 2138362"/>
                  <a:gd name="connsiteY682" fmla="*/ 736600 h 1110643"/>
                  <a:gd name="connsiteX683" fmla="*/ 196850 w 2138362"/>
                  <a:gd name="connsiteY683" fmla="*/ 741362 h 1110643"/>
                  <a:gd name="connsiteX684" fmla="*/ 188912 w 2138362"/>
                  <a:gd name="connsiteY684" fmla="*/ 744537 h 1110643"/>
                  <a:gd name="connsiteX685" fmla="*/ 182562 w 2138362"/>
                  <a:gd name="connsiteY685" fmla="*/ 746125 h 1110643"/>
                  <a:gd name="connsiteX686" fmla="*/ 177800 w 2138362"/>
                  <a:gd name="connsiteY686" fmla="*/ 749300 h 1110643"/>
                  <a:gd name="connsiteX687" fmla="*/ 173037 w 2138362"/>
                  <a:gd name="connsiteY687" fmla="*/ 750887 h 1110643"/>
                  <a:gd name="connsiteX688" fmla="*/ 166687 w 2138362"/>
                  <a:gd name="connsiteY688" fmla="*/ 755650 h 1110643"/>
                  <a:gd name="connsiteX689" fmla="*/ 155575 w 2138362"/>
                  <a:gd name="connsiteY689" fmla="*/ 757237 h 1110643"/>
                  <a:gd name="connsiteX690" fmla="*/ 134937 w 2138362"/>
                  <a:gd name="connsiteY690" fmla="*/ 763587 h 1110643"/>
                  <a:gd name="connsiteX691" fmla="*/ 111443 w 2138362"/>
                  <a:gd name="connsiteY691" fmla="*/ 778510 h 1110643"/>
                  <a:gd name="connsiteX692" fmla="*/ 88900 w 2138362"/>
                  <a:gd name="connsiteY692" fmla="*/ 784859 h 1110643"/>
                  <a:gd name="connsiteX693" fmla="*/ 73025 w 2138362"/>
                  <a:gd name="connsiteY693" fmla="*/ 771525 h 1110643"/>
                  <a:gd name="connsiteX694" fmla="*/ 68262 w 2138362"/>
                  <a:gd name="connsiteY694" fmla="*/ 774700 h 1110643"/>
                  <a:gd name="connsiteX695" fmla="*/ 53975 w 2138362"/>
                  <a:gd name="connsiteY695" fmla="*/ 779462 h 1110643"/>
                  <a:gd name="connsiteX696" fmla="*/ 42862 w 2138362"/>
                  <a:gd name="connsiteY696" fmla="*/ 781050 h 1110643"/>
                  <a:gd name="connsiteX697" fmla="*/ 34925 w 2138362"/>
                  <a:gd name="connsiteY697" fmla="*/ 782637 h 1110643"/>
                  <a:gd name="connsiteX698" fmla="*/ 12700 w 2138362"/>
                  <a:gd name="connsiteY698" fmla="*/ 785812 h 1110643"/>
                  <a:gd name="connsiteX699" fmla="*/ 9525 w 2138362"/>
                  <a:gd name="connsiteY699" fmla="*/ 781050 h 1110643"/>
                  <a:gd name="connsiteX0" fmla="*/ 9525 w 2138362"/>
                  <a:gd name="connsiteY0" fmla="*/ 781050 h 1110643"/>
                  <a:gd name="connsiteX1" fmla="*/ 9525 w 2138362"/>
                  <a:gd name="connsiteY1" fmla="*/ 781050 h 1110643"/>
                  <a:gd name="connsiteX2" fmla="*/ 4762 w 2138362"/>
                  <a:gd name="connsiteY2" fmla="*/ 765175 h 1110643"/>
                  <a:gd name="connsiteX3" fmla="*/ 1587 w 2138362"/>
                  <a:gd name="connsiteY3" fmla="*/ 757237 h 1110643"/>
                  <a:gd name="connsiteX4" fmla="*/ 0 w 2138362"/>
                  <a:gd name="connsiteY4" fmla="*/ 744537 h 1110643"/>
                  <a:gd name="connsiteX5" fmla="*/ 3175 w 2138362"/>
                  <a:gd name="connsiteY5" fmla="*/ 727075 h 1110643"/>
                  <a:gd name="connsiteX6" fmla="*/ 4762 w 2138362"/>
                  <a:gd name="connsiteY6" fmla="*/ 722312 h 1110643"/>
                  <a:gd name="connsiteX7" fmla="*/ 9525 w 2138362"/>
                  <a:gd name="connsiteY7" fmla="*/ 720725 h 1110643"/>
                  <a:gd name="connsiteX8" fmla="*/ 31750 w 2138362"/>
                  <a:gd name="connsiteY8" fmla="*/ 723900 h 1110643"/>
                  <a:gd name="connsiteX9" fmla="*/ 36512 w 2138362"/>
                  <a:gd name="connsiteY9" fmla="*/ 725487 h 1110643"/>
                  <a:gd name="connsiteX10" fmla="*/ 46037 w 2138362"/>
                  <a:gd name="connsiteY10" fmla="*/ 727075 h 1110643"/>
                  <a:gd name="connsiteX11" fmla="*/ 50800 w 2138362"/>
                  <a:gd name="connsiteY11" fmla="*/ 730250 h 1110643"/>
                  <a:gd name="connsiteX12" fmla="*/ 63500 w 2138362"/>
                  <a:gd name="connsiteY12" fmla="*/ 731837 h 1110643"/>
                  <a:gd name="connsiteX13" fmla="*/ 122237 w 2138362"/>
                  <a:gd name="connsiteY13" fmla="*/ 728662 h 1110643"/>
                  <a:gd name="connsiteX14" fmla="*/ 128587 w 2138362"/>
                  <a:gd name="connsiteY14" fmla="*/ 730250 h 1110643"/>
                  <a:gd name="connsiteX15" fmla="*/ 157162 w 2138362"/>
                  <a:gd name="connsiteY15" fmla="*/ 727075 h 1110643"/>
                  <a:gd name="connsiteX16" fmla="*/ 160337 w 2138362"/>
                  <a:gd name="connsiteY16" fmla="*/ 722312 h 1110643"/>
                  <a:gd name="connsiteX17" fmla="*/ 165100 w 2138362"/>
                  <a:gd name="connsiteY17" fmla="*/ 720725 h 1110643"/>
                  <a:gd name="connsiteX18" fmla="*/ 171450 w 2138362"/>
                  <a:gd name="connsiteY18" fmla="*/ 715962 h 1110643"/>
                  <a:gd name="connsiteX19" fmla="*/ 180975 w 2138362"/>
                  <a:gd name="connsiteY19" fmla="*/ 709612 h 1110643"/>
                  <a:gd name="connsiteX20" fmla="*/ 190500 w 2138362"/>
                  <a:gd name="connsiteY20" fmla="*/ 701675 h 1110643"/>
                  <a:gd name="connsiteX21" fmla="*/ 192087 w 2138362"/>
                  <a:gd name="connsiteY21" fmla="*/ 695325 h 1110643"/>
                  <a:gd name="connsiteX22" fmla="*/ 188912 w 2138362"/>
                  <a:gd name="connsiteY22" fmla="*/ 679450 h 1110643"/>
                  <a:gd name="connsiteX23" fmla="*/ 187325 w 2138362"/>
                  <a:gd name="connsiteY23" fmla="*/ 665162 h 1110643"/>
                  <a:gd name="connsiteX24" fmla="*/ 182562 w 2138362"/>
                  <a:gd name="connsiteY24" fmla="*/ 654050 h 1110643"/>
                  <a:gd name="connsiteX25" fmla="*/ 180975 w 2138362"/>
                  <a:gd name="connsiteY25" fmla="*/ 639762 h 1110643"/>
                  <a:gd name="connsiteX26" fmla="*/ 177800 w 2138362"/>
                  <a:gd name="connsiteY26" fmla="*/ 633412 h 1110643"/>
                  <a:gd name="connsiteX27" fmla="*/ 173037 w 2138362"/>
                  <a:gd name="connsiteY27" fmla="*/ 623887 h 1110643"/>
                  <a:gd name="connsiteX28" fmla="*/ 166687 w 2138362"/>
                  <a:gd name="connsiteY28" fmla="*/ 611187 h 1110643"/>
                  <a:gd name="connsiteX29" fmla="*/ 165100 w 2138362"/>
                  <a:gd name="connsiteY29" fmla="*/ 603250 h 1110643"/>
                  <a:gd name="connsiteX30" fmla="*/ 150812 w 2138362"/>
                  <a:gd name="connsiteY30" fmla="*/ 595312 h 1110643"/>
                  <a:gd name="connsiteX31" fmla="*/ 146050 w 2138362"/>
                  <a:gd name="connsiteY31" fmla="*/ 590550 h 1110643"/>
                  <a:gd name="connsiteX32" fmla="*/ 141287 w 2138362"/>
                  <a:gd name="connsiteY32" fmla="*/ 588962 h 1110643"/>
                  <a:gd name="connsiteX33" fmla="*/ 139700 w 2138362"/>
                  <a:gd name="connsiteY33" fmla="*/ 584200 h 1110643"/>
                  <a:gd name="connsiteX34" fmla="*/ 134937 w 2138362"/>
                  <a:gd name="connsiteY34" fmla="*/ 581025 h 1110643"/>
                  <a:gd name="connsiteX35" fmla="*/ 133350 w 2138362"/>
                  <a:gd name="connsiteY35" fmla="*/ 574675 h 1110643"/>
                  <a:gd name="connsiteX36" fmla="*/ 128587 w 2138362"/>
                  <a:gd name="connsiteY36" fmla="*/ 573087 h 1110643"/>
                  <a:gd name="connsiteX37" fmla="*/ 131762 w 2138362"/>
                  <a:gd name="connsiteY37" fmla="*/ 554037 h 1110643"/>
                  <a:gd name="connsiteX38" fmla="*/ 133350 w 2138362"/>
                  <a:gd name="connsiteY38" fmla="*/ 547687 h 1110643"/>
                  <a:gd name="connsiteX39" fmla="*/ 136525 w 2138362"/>
                  <a:gd name="connsiteY39" fmla="*/ 542925 h 1110643"/>
                  <a:gd name="connsiteX40" fmla="*/ 142875 w 2138362"/>
                  <a:gd name="connsiteY40" fmla="*/ 539750 h 1110643"/>
                  <a:gd name="connsiteX41" fmla="*/ 160337 w 2138362"/>
                  <a:gd name="connsiteY41" fmla="*/ 536575 h 1110643"/>
                  <a:gd name="connsiteX42" fmla="*/ 190500 w 2138362"/>
                  <a:gd name="connsiteY42" fmla="*/ 531812 h 1110643"/>
                  <a:gd name="connsiteX43" fmla="*/ 196850 w 2138362"/>
                  <a:gd name="connsiteY43" fmla="*/ 528637 h 1110643"/>
                  <a:gd name="connsiteX44" fmla="*/ 212725 w 2138362"/>
                  <a:gd name="connsiteY44" fmla="*/ 525462 h 1110643"/>
                  <a:gd name="connsiteX45" fmla="*/ 219075 w 2138362"/>
                  <a:gd name="connsiteY45" fmla="*/ 522287 h 1110643"/>
                  <a:gd name="connsiteX46" fmla="*/ 225425 w 2138362"/>
                  <a:gd name="connsiteY46" fmla="*/ 520700 h 1110643"/>
                  <a:gd name="connsiteX47" fmla="*/ 228600 w 2138362"/>
                  <a:gd name="connsiteY47" fmla="*/ 515937 h 1110643"/>
                  <a:gd name="connsiteX48" fmla="*/ 234950 w 2138362"/>
                  <a:gd name="connsiteY48" fmla="*/ 512762 h 1110643"/>
                  <a:gd name="connsiteX49" fmla="*/ 239712 w 2138362"/>
                  <a:gd name="connsiteY49" fmla="*/ 506412 h 1110643"/>
                  <a:gd name="connsiteX50" fmla="*/ 244475 w 2138362"/>
                  <a:gd name="connsiteY50" fmla="*/ 504825 h 1110643"/>
                  <a:gd name="connsiteX51" fmla="*/ 254000 w 2138362"/>
                  <a:gd name="connsiteY51" fmla="*/ 495300 h 1110643"/>
                  <a:gd name="connsiteX52" fmla="*/ 254000 w 2138362"/>
                  <a:gd name="connsiteY52" fmla="*/ 495300 h 1110643"/>
                  <a:gd name="connsiteX53" fmla="*/ 261937 w 2138362"/>
                  <a:gd name="connsiteY53" fmla="*/ 485775 h 1110643"/>
                  <a:gd name="connsiteX54" fmla="*/ 269875 w 2138362"/>
                  <a:gd name="connsiteY54" fmla="*/ 477837 h 1110643"/>
                  <a:gd name="connsiteX55" fmla="*/ 276225 w 2138362"/>
                  <a:gd name="connsiteY55" fmla="*/ 466725 h 1110643"/>
                  <a:gd name="connsiteX56" fmla="*/ 277812 w 2138362"/>
                  <a:gd name="connsiteY56" fmla="*/ 461962 h 1110643"/>
                  <a:gd name="connsiteX57" fmla="*/ 280987 w 2138362"/>
                  <a:gd name="connsiteY57" fmla="*/ 457200 h 1110643"/>
                  <a:gd name="connsiteX58" fmla="*/ 285750 w 2138362"/>
                  <a:gd name="connsiteY58" fmla="*/ 447675 h 1110643"/>
                  <a:gd name="connsiteX59" fmla="*/ 287337 w 2138362"/>
                  <a:gd name="connsiteY59" fmla="*/ 442912 h 1110643"/>
                  <a:gd name="connsiteX60" fmla="*/ 290512 w 2138362"/>
                  <a:gd name="connsiteY60" fmla="*/ 438150 h 1110643"/>
                  <a:gd name="connsiteX61" fmla="*/ 296862 w 2138362"/>
                  <a:gd name="connsiteY61" fmla="*/ 423862 h 1110643"/>
                  <a:gd name="connsiteX62" fmla="*/ 303212 w 2138362"/>
                  <a:gd name="connsiteY62" fmla="*/ 415925 h 1110643"/>
                  <a:gd name="connsiteX63" fmla="*/ 309562 w 2138362"/>
                  <a:gd name="connsiteY63" fmla="*/ 406400 h 1110643"/>
                  <a:gd name="connsiteX64" fmla="*/ 317500 w 2138362"/>
                  <a:gd name="connsiteY64" fmla="*/ 396875 h 1110643"/>
                  <a:gd name="connsiteX65" fmla="*/ 323850 w 2138362"/>
                  <a:gd name="connsiteY65" fmla="*/ 390525 h 1110643"/>
                  <a:gd name="connsiteX66" fmla="*/ 328612 w 2138362"/>
                  <a:gd name="connsiteY66" fmla="*/ 381000 h 1110643"/>
                  <a:gd name="connsiteX67" fmla="*/ 333375 w 2138362"/>
                  <a:gd name="connsiteY67" fmla="*/ 379412 h 1110643"/>
                  <a:gd name="connsiteX68" fmla="*/ 338137 w 2138362"/>
                  <a:gd name="connsiteY68" fmla="*/ 376237 h 1110643"/>
                  <a:gd name="connsiteX69" fmla="*/ 384175 w 2138362"/>
                  <a:gd name="connsiteY69" fmla="*/ 369887 h 1110643"/>
                  <a:gd name="connsiteX70" fmla="*/ 392112 w 2138362"/>
                  <a:gd name="connsiteY70" fmla="*/ 368300 h 1110643"/>
                  <a:gd name="connsiteX71" fmla="*/ 393700 w 2138362"/>
                  <a:gd name="connsiteY71" fmla="*/ 363537 h 1110643"/>
                  <a:gd name="connsiteX72" fmla="*/ 395287 w 2138362"/>
                  <a:gd name="connsiteY72" fmla="*/ 357187 h 1110643"/>
                  <a:gd name="connsiteX73" fmla="*/ 390525 w 2138362"/>
                  <a:gd name="connsiteY73" fmla="*/ 336550 h 1110643"/>
                  <a:gd name="connsiteX74" fmla="*/ 385762 w 2138362"/>
                  <a:gd name="connsiteY74" fmla="*/ 322262 h 1110643"/>
                  <a:gd name="connsiteX75" fmla="*/ 385762 w 2138362"/>
                  <a:gd name="connsiteY75" fmla="*/ 288925 h 1110643"/>
                  <a:gd name="connsiteX76" fmla="*/ 382587 w 2138362"/>
                  <a:gd name="connsiteY76" fmla="*/ 269875 h 1110643"/>
                  <a:gd name="connsiteX77" fmla="*/ 392112 w 2138362"/>
                  <a:gd name="connsiteY77" fmla="*/ 222250 h 1110643"/>
                  <a:gd name="connsiteX78" fmla="*/ 396875 w 2138362"/>
                  <a:gd name="connsiteY78" fmla="*/ 217487 h 1110643"/>
                  <a:gd name="connsiteX79" fmla="*/ 400050 w 2138362"/>
                  <a:gd name="connsiteY79" fmla="*/ 211137 h 1110643"/>
                  <a:gd name="connsiteX80" fmla="*/ 403225 w 2138362"/>
                  <a:gd name="connsiteY80" fmla="*/ 206375 h 1110643"/>
                  <a:gd name="connsiteX81" fmla="*/ 411162 w 2138362"/>
                  <a:gd name="connsiteY81" fmla="*/ 192087 h 1110643"/>
                  <a:gd name="connsiteX82" fmla="*/ 414337 w 2138362"/>
                  <a:gd name="connsiteY82" fmla="*/ 182562 h 1110643"/>
                  <a:gd name="connsiteX83" fmla="*/ 420687 w 2138362"/>
                  <a:gd name="connsiteY83" fmla="*/ 177800 h 1110643"/>
                  <a:gd name="connsiteX84" fmla="*/ 430212 w 2138362"/>
                  <a:gd name="connsiteY84" fmla="*/ 166687 h 1110643"/>
                  <a:gd name="connsiteX85" fmla="*/ 434975 w 2138362"/>
                  <a:gd name="connsiteY85" fmla="*/ 165100 h 1110643"/>
                  <a:gd name="connsiteX86" fmla="*/ 439737 w 2138362"/>
                  <a:gd name="connsiteY86" fmla="*/ 168275 h 1110643"/>
                  <a:gd name="connsiteX87" fmla="*/ 441325 w 2138362"/>
                  <a:gd name="connsiteY87" fmla="*/ 173037 h 1110643"/>
                  <a:gd name="connsiteX88" fmla="*/ 438150 w 2138362"/>
                  <a:gd name="connsiteY88" fmla="*/ 214312 h 1110643"/>
                  <a:gd name="connsiteX89" fmla="*/ 433387 w 2138362"/>
                  <a:gd name="connsiteY89" fmla="*/ 255587 h 1110643"/>
                  <a:gd name="connsiteX90" fmla="*/ 434975 w 2138362"/>
                  <a:gd name="connsiteY90" fmla="*/ 280987 h 1110643"/>
                  <a:gd name="connsiteX91" fmla="*/ 436562 w 2138362"/>
                  <a:gd name="connsiteY91" fmla="*/ 312737 h 1110643"/>
                  <a:gd name="connsiteX92" fmla="*/ 439737 w 2138362"/>
                  <a:gd name="connsiteY92" fmla="*/ 322262 h 1110643"/>
                  <a:gd name="connsiteX93" fmla="*/ 444500 w 2138362"/>
                  <a:gd name="connsiteY93" fmla="*/ 333375 h 1110643"/>
                  <a:gd name="connsiteX94" fmla="*/ 450850 w 2138362"/>
                  <a:gd name="connsiteY94" fmla="*/ 334962 h 1110643"/>
                  <a:gd name="connsiteX95" fmla="*/ 455612 w 2138362"/>
                  <a:gd name="connsiteY95" fmla="*/ 339725 h 1110643"/>
                  <a:gd name="connsiteX96" fmla="*/ 471487 w 2138362"/>
                  <a:gd name="connsiteY96" fmla="*/ 336550 h 1110643"/>
                  <a:gd name="connsiteX97" fmla="*/ 476250 w 2138362"/>
                  <a:gd name="connsiteY97" fmla="*/ 334962 h 1110643"/>
                  <a:gd name="connsiteX98" fmla="*/ 481012 w 2138362"/>
                  <a:gd name="connsiteY98" fmla="*/ 331787 h 1110643"/>
                  <a:gd name="connsiteX99" fmla="*/ 492125 w 2138362"/>
                  <a:gd name="connsiteY99" fmla="*/ 328612 h 1110643"/>
                  <a:gd name="connsiteX100" fmla="*/ 509587 w 2138362"/>
                  <a:gd name="connsiteY100" fmla="*/ 323850 h 1110643"/>
                  <a:gd name="connsiteX101" fmla="*/ 544512 w 2138362"/>
                  <a:gd name="connsiteY101" fmla="*/ 327025 h 1110643"/>
                  <a:gd name="connsiteX102" fmla="*/ 566737 w 2138362"/>
                  <a:gd name="connsiteY102" fmla="*/ 328612 h 1110643"/>
                  <a:gd name="connsiteX103" fmla="*/ 635000 w 2138362"/>
                  <a:gd name="connsiteY103" fmla="*/ 323850 h 1110643"/>
                  <a:gd name="connsiteX104" fmla="*/ 646112 w 2138362"/>
                  <a:gd name="connsiteY104" fmla="*/ 320675 h 1110643"/>
                  <a:gd name="connsiteX105" fmla="*/ 654050 w 2138362"/>
                  <a:gd name="connsiteY105" fmla="*/ 315912 h 1110643"/>
                  <a:gd name="connsiteX106" fmla="*/ 658812 w 2138362"/>
                  <a:gd name="connsiteY106" fmla="*/ 314325 h 1110643"/>
                  <a:gd name="connsiteX107" fmla="*/ 663575 w 2138362"/>
                  <a:gd name="connsiteY107" fmla="*/ 311150 h 1110643"/>
                  <a:gd name="connsiteX108" fmla="*/ 665162 w 2138362"/>
                  <a:gd name="connsiteY108" fmla="*/ 304800 h 1110643"/>
                  <a:gd name="connsiteX109" fmla="*/ 677862 w 2138362"/>
                  <a:gd name="connsiteY109" fmla="*/ 300037 h 1110643"/>
                  <a:gd name="connsiteX110" fmla="*/ 687387 w 2138362"/>
                  <a:gd name="connsiteY110" fmla="*/ 292100 h 1110643"/>
                  <a:gd name="connsiteX111" fmla="*/ 688975 w 2138362"/>
                  <a:gd name="connsiteY111" fmla="*/ 287337 h 1110643"/>
                  <a:gd name="connsiteX112" fmla="*/ 696912 w 2138362"/>
                  <a:gd name="connsiteY112" fmla="*/ 276225 h 1110643"/>
                  <a:gd name="connsiteX113" fmla="*/ 698500 w 2138362"/>
                  <a:gd name="connsiteY113" fmla="*/ 238125 h 1110643"/>
                  <a:gd name="connsiteX114" fmla="*/ 704850 w 2138362"/>
                  <a:gd name="connsiteY114" fmla="*/ 227012 h 1110643"/>
                  <a:gd name="connsiteX115" fmla="*/ 714375 w 2138362"/>
                  <a:gd name="connsiteY115" fmla="*/ 223837 h 1110643"/>
                  <a:gd name="connsiteX116" fmla="*/ 722312 w 2138362"/>
                  <a:gd name="connsiteY116" fmla="*/ 220662 h 1110643"/>
                  <a:gd name="connsiteX117" fmla="*/ 741362 w 2138362"/>
                  <a:gd name="connsiteY117" fmla="*/ 222250 h 1110643"/>
                  <a:gd name="connsiteX118" fmla="*/ 749300 w 2138362"/>
                  <a:gd name="connsiteY118" fmla="*/ 227012 h 1110643"/>
                  <a:gd name="connsiteX119" fmla="*/ 757237 w 2138362"/>
                  <a:gd name="connsiteY119" fmla="*/ 230187 h 1110643"/>
                  <a:gd name="connsiteX120" fmla="*/ 763587 w 2138362"/>
                  <a:gd name="connsiteY120" fmla="*/ 227012 h 1110643"/>
                  <a:gd name="connsiteX121" fmla="*/ 771525 w 2138362"/>
                  <a:gd name="connsiteY121" fmla="*/ 211137 h 1110643"/>
                  <a:gd name="connsiteX122" fmla="*/ 768350 w 2138362"/>
                  <a:gd name="connsiteY122" fmla="*/ 188912 h 1110643"/>
                  <a:gd name="connsiteX123" fmla="*/ 765175 w 2138362"/>
                  <a:gd name="connsiteY123" fmla="*/ 184150 h 1110643"/>
                  <a:gd name="connsiteX124" fmla="*/ 763587 w 2138362"/>
                  <a:gd name="connsiteY124" fmla="*/ 176212 h 1110643"/>
                  <a:gd name="connsiteX125" fmla="*/ 760412 w 2138362"/>
                  <a:gd name="connsiteY125" fmla="*/ 169862 h 1110643"/>
                  <a:gd name="connsiteX126" fmla="*/ 763587 w 2138362"/>
                  <a:gd name="connsiteY126" fmla="*/ 134937 h 1110643"/>
                  <a:gd name="connsiteX127" fmla="*/ 766762 w 2138362"/>
                  <a:gd name="connsiteY127" fmla="*/ 125412 h 1110643"/>
                  <a:gd name="connsiteX128" fmla="*/ 779462 w 2138362"/>
                  <a:gd name="connsiteY128" fmla="*/ 119062 h 1110643"/>
                  <a:gd name="connsiteX129" fmla="*/ 784225 w 2138362"/>
                  <a:gd name="connsiteY129" fmla="*/ 115887 h 1110643"/>
                  <a:gd name="connsiteX130" fmla="*/ 803275 w 2138362"/>
                  <a:gd name="connsiteY130" fmla="*/ 117475 h 1110643"/>
                  <a:gd name="connsiteX131" fmla="*/ 808037 w 2138362"/>
                  <a:gd name="connsiteY131" fmla="*/ 119062 h 1110643"/>
                  <a:gd name="connsiteX132" fmla="*/ 815975 w 2138362"/>
                  <a:gd name="connsiteY132" fmla="*/ 122237 h 1110643"/>
                  <a:gd name="connsiteX133" fmla="*/ 822325 w 2138362"/>
                  <a:gd name="connsiteY133" fmla="*/ 123825 h 1110643"/>
                  <a:gd name="connsiteX134" fmla="*/ 841375 w 2138362"/>
                  <a:gd name="connsiteY134" fmla="*/ 120650 h 1110643"/>
                  <a:gd name="connsiteX135" fmla="*/ 849312 w 2138362"/>
                  <a:gd name="connsiteY135" fmla="*/ 119062 h 1110643"/>
                  <a:gd name="connsiteX136" fmla="*/ 854075 w 2138362"/>
                  <a:gd name="connsiteY136" fmla="*/ 115887 h 1110643"/>
                  <a:gd name="connsiteX137" fmla="*/ 869950 w 2138362"/>
                  <a:gd name="connsiteY137" fmla="*/ 107950 h 1110643"/>
                  <a:gd name="connsiteX138" fmla="*/ 890587 w 2138362"/>
                  <a:gd name="connsiteY138" fmla="*/ 100012 h 1110643"/>
                  <a:gd name="connsiteX139" fmla="*/ 887412 w 2138362"/>
                  <a:gd name="connsiteY139" fmla="*/ 76200 h 1110643"/>
                  <a:gd name="connsiteX140" fmla="*/ 885825 w 2138362"/>
                  <a:gd name="connsiteY140" fmla="*/ 71437 h 1110643"/>
                  <a:gd name="connsiteX141" fmla="*/ 876300 w 2138362"/>
                  <a:gd name="connsiteY141" fmla="*/ 65087 h 1110643"/>
                  <a:gd name="connsiteX142" fmla="*/ 865187 w 2138362"/>
                  <a:gd name="connsiteY142" fmla="*/ 60325 h 1110643"/>
                  <a:gd name="connsiteX143" fmla="*/ 858837 w 2138362"/>
                  <a:gd name="connsiteY143" fmla="*/ 57150 h 1110643"/>
                  <a:gd name="connsiteX144" fmla="*/ 823912 w 2138362"/>
                  <a:gd name="connsiteY144" fmla="*/ 58737 h 1110643"/>
                  <a:gd name="connsiteX145" fmla="*/ 809625 w 2138362"/>
                  <a:gd name="connsiteY145" fmla="*/ 65087 h 1110643"/>
                  <a:gd name="connsiteX146" fmla="*/ 803275 w 2138362"/>
                  <a:gd name="connsiteY146" fmla="*/ 66675 h 1110643"/>
                  <a:gd name="connsiteX147" fmla="*/ 795337 w 2138362"/>
                  <a:gd name="connsiteY147" fmla="*/ 69850 h 1110643"/>
                  <a:gd name="connsiteX148" fmla="*/ 785812 w 2138362"/>
                  <a:gd name="connsiteY148" fmla="*/ 73025 h 1110643"/>
                  <a:gd name="connsiteX149" fmla="*/ 781050 w 2138362"/>
                  <a:gd name="connsiteY149" fmla="*/ 77787 h 1110643"/>
                  <a:gd name="connsiteX150" fmla="*/ 766762 w 2138362"/>
                  <a:gd name="connsiteY150" fmla="*/ 82550 h 1110643"/>
                  <a:gd name="connsiteX151" fmla="*/ 758825 w 2138362"/>
                  <a:gd name="connsiteY151" fmla="*/ 85725 h 1110643"/>
                  <a:gd name="connsiteX152" fmla="*/ 749300 w 2138362"/>
                  <a:gd name="connsiteY152" fmla="*/ 84137 h 1110643"/>
                  <a:gd name="connsiteX153" fmla="*/ 746125 w 2138362"/>
                  <a:gd name="connsiteY153" fmla="*/ 79375 h 1110643"/>
                  <a:gd name="connsiteX154" fmla="*/ 741362 w 2138362"/>
                  <a:gd name="connsiteY154" fmla="*/ 73025 h 1110643"/>
                  <a:gd name="connsiteX155" fmla="*/ 736600 w 2138362"/>
                  <a:gd name="connsiteY155" fmla="*/ 61912 h 1110643"/>
                  <a:gd name="connsiteX156" fmla="*/ 730250 w 2138362"/>
                  <a:gd name="connsiteY156" fmla="*/ 50800 h 1110643"/>
                  <a:gd name="connsiteX157" fmla="*/ 728662 w 2138362"/>
                  <a:gd name="connsiteY157" fmla="*/ 11112 h 1110643"/>
                  <a:gd name="connsiteX158" fmla="*/ 730250 w 2138362"/>
                  <a:gd name="connsiteY158" fmla="*/ 4762 h 1110643"/>
                  <a:gd name="connsiteX159" fmla="*/ 738187 w 2138362"/>
                  <a:gd name="connsiteY159" fmla="*/ 0 h 1110643"/>
                  <a:gd name="connsiteX160" fmla="*/ 803275 w 2138362"/>
                  <a:gd name="connsiteY160" fmla="*/ 1587 h 1110643"/>
                  <a:gd name="connsiteX161" fmla="*/ 820737 w 2138362"/>
                  <a:gd name="connsiteY161" fmla="*/ 4762 h 1110643"/>
                  <a:gd name="connsiteX162" fmla="*/ 831850 w 2138362"/>
                  <a:gd name="connsiteY162" fmla="*/ 6350 h 1110643"/>
                  <a:gd name="connsiteX163" fmla="*/ 842962 w 2138362"/>
                  <a:gd name="connsiteY163" fmla="*/ 9525 h 1110643"/>
                  <a:gd name="connsiteX164" fmla="*/ 874712 w 2138362"/>
                  <a:gd name="connsiteY164" fmla="*/ 11112 h 1110643"/>
                  <a:gd name="connsiteX165" fmla="*/ 887412 w 2138362"/>
                  <a:gd name="connsiteY165" fmla="*/ 14287 h 1110643"/>
                  <a:gd name="connsiteX166" fmla="*/ 923925 w 2138362"/>
                  <a:gd name="connsiteY166" fmla="*/ 20637 h 1110643"/>
                  <a:gd name="connsiteX167" fmla="*/ 933450 w 2138362"/>
                  <a:gd name="connsiteY167" fmla="*/ 23812 h 1110643"/>
                  <a:gd name="connsiteX168" fmla="*/ 939800 w 2138362"/>
                  <a:gd name="connsiteY168" fmla="*/ 25400 h 1110643"/>
                  <a:gd name="connsiteX169" fmla="*/ 954087 w 2138362"/>
                  <a:gd name="connsiteY169" fmla="*/ 30162 h 1110643"/>
                  <a:gd name="connsiteX170" fmla="*/ 965200 w 2138362"/>
                  <a:gd name="connsiteY170" fmla="*/ 34925 h 1110643"/>
                  <a:gd name="connsiteX171" fmla="*/ 973137 w 2138362"/>
                  <a:gd name="connsiteY171" fmla="*/ 39687 h 1110643"/>
                  <a:gd name="connsiteX172" fmla="*/ 989012 w 2138362"/>
                  <a:gd name="connsiteY172" fmla="*/ 44450 h 1110643"/>
                  <a:gd name="connsiteX173" fmla="*/ 1006475 w 2138362"/>
                  <a:gd name="connsiteY173" fmla="*/ 53975 h 1110643"/>
                  <a:gd name="connsiteX174" fmla="*/ 1031875 w 2138362"/>
                  <a:gd name="connsiteY174" fmla="*/ 66675 h 1110643"/>
                  <a:gd name="connsiteX175" fmla="*/ 1044575 w 2138362"/>
                  <a:gd name="connsiteY175" fmla="*/ 73025 h 1110643"/>
                  <a:gd name="connsiteX176" fmla="*/ 1054100 w 2138362"/>
                  <a:gd name="connsiteY176" fmla="*/ 79375 h 1110643"/>
                  <a:gd name="connsiteX177" fmla="*/ 1087437 w 2138362"/>
                  <a:gd name="connsiteY177" fmla="*/ 90487 h 1110643"/>
                  <a:gd name="connsiteX178" fmla="*/ 1098550 w 2138362"/>
                  <a:gd name="connsiteY178" fmla="*/ 95250 h 1110643"/>
                  <a:gd name="connsiteX179" fmla="*/ 1106487 w 2138362"/>
                  <a:gd name="connsiteY179" fmla="*/ 98425 h 1110643"/>
                  <a:gd name="connsiteX180" fmla="*/ 1112837 w 2138362"/>
                  <a:gd name="connsiteY180" fmla="*/ 100012 h 1110643"/>
                  <a:gd name="connsiteX181" fmla="*/ 1122362 w 2138362"/>
                  <a:gd name="connsiteY181" fmla="*/ 103187 h 1110643"/>
                  <a:gd name="connsiteX182" fmla="*/ 1128712 w 2138362"/>
                  <a:gd name="connsiteY182" fmla="*/ 106362 h 1110643"/>
                  <a:gd name="connsiteX183" fmla="*/ 1141412 w 2138362"/>
                  <a:gd name="connsiteY183" fmla="*/ 107950 h 1110643"/>
                  <a:gd name="connsiteX184" fmla="*/ 1155700 w 2138362"/>
                  <a:gd name="connsiteY184" fmla="*/ 111125 h 1110643"/>
                  <a:gd name="connsiteX185" fmla="*/ 1174750 w 2138362"/>
                  <a:gd name="connsiteY185" fmla="*/ 117475 h 1110643"/>
                  <a:gd name="connsiteX186" fmla="*/ 1189037 w 2138362"/>
                  <a:gd name="connsiteY186" fmla="*/ 119062 h 1110643"/>
                  <a:gd name="connsiteX187" fmla="*/ 1218565 w 2138362"/>
                  <a:gd name="connsiteY187" fmla="*/ 122237 h 1110643"/>
                  <a:gd name="connsiteX188" fmla="*/ 1277937 w 2138362"/>
                  <a:gd name="connsiteY188" fmla="*/ 130175 h 1110643"/>
                  <a:gd name="connsiteX189" fmla="*/ 1293812 w 2138362"/>
                  <a:gd name="connsiteY189" fmla="*/ 133350 h 1110643"/>
                  <a:gd name="connsiteX190" fmla="*/ 1304925 w 2138362"/>
                  <a:gd name="connsiteY190" fmla="*/ 134937 h 1110643"/>
                  <a:gd name="connsiteX191" fmla="*/ 1311275 w 2138362"/>
                  <a:gd name="connsiteY191" fmla="*/ 138112 h 1110643"/>
                  <a:gd name="connsiteX192" fmla="*/ 1343025 w 2138362"/>
                  <a:gd name="connsiteY192" fmla="*/ 142875 h 1110643"/>
                  <a:gd name="connsiteX193" fmla="*/ 1366837 w 2138362"/>
                  <a:gd name="connsiteY193" fmla="*/ 147637 h 1110643"/>
                  <a:gd name="connsiteX194" fmla="*/ 1376362 w 2138362"/>
                  <a:gd name="connsiteY194" fmla="*/ 152400 h 1110643"/>
                  <a:gd name="connsiteX195" fmla="*/ 1381125 w 2138362"/>
                  <a:gd name="connsiteY195" fmla="*/ 153987 h 1110643"/>
                  <a:gd name="connsiteX196" fmla="*/ 1390650 w 2138362"/>
                  <a:gd name="connsiteY196" fmla="*/ 158750 h 1110643"/>
                  <a:gd name="connsiteX197" fmla="*/ 1395412 w 2138362"/>
                  <a:gd name="connsiteY197" fmla="*/ 161925 h 1110643"/>
                  <a:gd name="connsiteX198" fmla="*/ 1403350 w 2138362"/>
                  <a:gd name="connsiteY198" fmla="*/ 163512 h 1110643"/>
                  <a:gd name="connsiteX199" fmla="*/ 1411287 w 2138362"/>
                  <a:gd name="connsiteY199" fmla="*/ 166687 h 1110643"/>
                  <a:gd name="connsiteX200" fmla="*/ 1416050 w 2138362"/>
                  <a:gd name="connsiteY200" fmla="*/ 168275 h 1110643"/>
                  <a:gd name="connsiteX201" fmla="*/ 1423987 w 2138362"/>
                  <a:gd name="connsiteY201" fmla="*/ 171450 h 1110643"/>
                  <a:gd name="connsiteX202" fmla="*/ 1441450 w 2138362"/>
                  <a:gd name="connsiteY202" fmla="*/ 174625 h 1110643"/>
                  <a:gd name="connsiteX203" fmla="*/ 1449387 w 2138362"/>
                  <a:gd name="connsiteY203" fmla="*/ 177800 h 1110643"/>
                  <a:gd name="connsiteX204" fmla="*/ 1490662 w 2138362"/>
                  <a:gd name="connsiteY204" fmla="*/ 185737 h 1110643"/>
                  <a:gd name="connsiteX205" fmla="*/ 1504950 w 2138362"/>
                  <a:gd name="connsiteY205" fmla="*/ 188912 h 1110643"/>
                  <a:gd name="connsiteX206" fmla="*/ 1514475 w 2138362"/>
                  <a:gd name="connsiteY206" fmla="*/ 190500 h 1110643"/>
                  <a:gd name="connsiteX207" fmla="*/ 1520825 w 2138362"/>
                  <a:gd name="connsiteY207" fmla="*/ 193675 h 1110643"/>
                  <a:gd name="connsiteX208" fmla="*/ 1532573 w 2138362"/>
                  <a:gd name="connsiteY208" fmla="*/ 187642 h 1110643"/>
                  <a:gd name="connsiteX209" fmla="*/ 1587500 w 2138362"/>
                  <a:gd name="connsiteY209" fmla="*/ 198437 h 1110643"/>
                  <a:gd name="connsiteX210" fmla="*/ 1652587 w 2138362"/>
                  <a:gd name="connsiteY210" fmla="*/ 206375 h 1110643"/>
                  <a:gd name="connsiteX211" fmla="*/ 1665287 w 2138362"/>
                  <a:gd name="connsiteY211" fmla="*/ 209550 h 1110643"/>
                  <a:gd name="connsiteX212" fmla="*/ 1674812 w 2138362"/>
                  <a:gd name="connsiteY212" fmla="*/ 211137 h 1110643"/>
                  <a:gd name="connsiteX213" fmla="*/ 1695450 w 2138362"/>
                  <a:gd name="connsiteY213" fmla="*/ 219075 h 1110643"/>
                  <a:gd name="connsiteX214" fmla="*/ 1733550 w 2138362"/>
                  <a:gd name="connsiteY214" fmla="*/ 228600 h 1110643"/>
                  <a:gd name="connsiteX215" fmla="*/ 1747837 w 2138362"/>
                  <a:gd name="connsiteY215" fmla="*/ 230187 h 1110643"/>
                  <a:gd name="connsiteX216" fmla="*/ 1765300 w 2138362"/>
                  <a:gd name="connsiteY216" fmla="*/ 233362 h 1110643"/>
                  <a:gd name="connsiteX217" fmla="*/ 1778000 w 2138362"/>
                  <a:gd name="connsiteY217" fmla="*/ 236537 h 1110643"/>
                  <a:gd name="connsiteX218" fmla="*/ 1820862 w 2138362"/>
                  <a:gd name="connsiteY218" fmla="*/ 241300 h 1110643"/>
                  <a:gd name="connsiteX219" fmla="*/ 1830387 w 2138362"/>
                  <a:gd name="connsiteY219" fmla="*/ 244475 h 1110643"/>
                  <a:gd name="connsiteX220" fmla="*/ 1858962 w 2138362"/>
                  <a:gd name="connsiteY220" fmla="*/ 247650 h 1110643"/>
                  <a:gd name="connsiteX221" fmla="*/ 1871662 w 2138362"/>
                  <a:gd name="connsiteY221" fmla="*/ 249237 h 1110643"/>
                  <a:gd name="connsiteX222" fmla="*/ 1905000 w 2138362"/>
                  <a:gd name="connsiteY222" fmla="*/ 254000 h 1110643"/>
                  <a:gd name="connsiteX223" fmla="*/ 2011362 w 2138362"/>
                  <a:gd name="connsiteY223" fmla="*/ 260350 h 1110643"/>
                  <a:gd name="connsiteX224" fmla="*/ 2017712 w 2138362"/>
                  <a:gd name="connsiteY224" fmla="*/ 261937 h 1110643"/>
                  <a:gd name="connsiteX225" fmla="*/ 2025650 w 2138362"/>
                  <a:gd name="connsiteY225" fmla="*/ 265112 h 1110643"/>
                  <a:gd name="connsiteX226" fmla="*/ 2036762 w 2138362"/>
                  <a:gd name="connsiteY226" fmla="*/ 266700 h 1110643"/>
                  <a:gd name="connsiteX227" fmla="*/ 2046287 w 2138362"/>
                  <a:gd name="connsiteY227" fmla="*/ 271462 h 1110643"/>
                  <a:gd name="connsiteX228" fmla="*/ 2051050 w 2138362"/>
                  <a:gd name="connsiteY228" fmla="*/ 276225 h 1110643"/>
                  <a:gd name="connsiteX229" fmla="*/ 2057400 w 2138362"/>
                  <a:gd name="connsiteY229" fmla="*/ 279400 h 1110643"/>
                  <a:gd name="connsiteX230" fmla="*/ 2062162 w 2138362"/>
                  <a:gd name="connsiteY230" fmla="*/ 282575 h 1110643"/>
                  <a:gd name="connsiteX231" fmla="*/ 2076450 w 2138362"/>
                  <a:gd name="connsiteY231" fmla="*/ 287337 h 1110643"/>
                  <a:gd name="connsiteX232" fmla="*/ 2082800 w 2138362"/>
                  <a:gd name="connsiteY232" fmla="*/ 292100 h 1110643"/>
                  <a:gd name="connsiteX233" fmla="*/ 2087562 w 2138362"/>
                  <a:gd name="connsiteY233" fmla="*/ 293687 h 1110643"/>
                  <a:gd name="connsiteX234" fmla="*/ 2093912 w 2138362"/>
                  <a:gd name="connsiteY234" fmla="*/ 296862 h 1110643"/>
                  <a:gd name="connsiteX235" fmla="*/ 2106612 w 2138362"/>
                  <a:gd name="connsiteY235" fmla="*/ 300037 h 1110643"/>
                  <a:gd name="connsiteX236" fmla="*/ 2112962 w 2138362"/>
                  <a:gd name="connsiteY236" fmla="*/ 304800 h 1110643"/>
                  <a:gd name="connsiteX237" fmla="*/ 2127250 w 2138362"/>
                  <a:gd name="connsiteY237" fmla="*/ 309562 h 1110643"/>
                  <a:gd name="connsiteX238" fmla="*/ 2136775 w 2138362"/>
                  <a:gd name="connsiteY238" fmla="*/ 317500 h 1110643"/>
                  <a:gd name="connsiteX239" fmla="*/ 2138362 w 2138362"/>
                  <a:gd name="connsiteY239" fmla="*/ 323850 h 1110643"/>
                  <a:gd name="connsiteX240" fmla="*/ 2128837 w 2138362"/>
                  <a:gd name="connsiteY240" fmla="*/ 333375 h 1110643"/>
                  <a:gd name="connsiteX241" fmla="*/ 2124075 w 2138362"/>
                  <a:gd name="connsiteY241" fmla="*/ 339725 h 1110643"/>
                  <a:gd name="connsiteX242" fmla="*/ 2120900 w 2138362"/>
                  <a:gd name="connsiteY242" fmla="*/ 344487 h 1110643"/>
                  <a:gd name="connsiteX243" fmla="*/ 2116137 w 2138362"/>
                  <a:gd name="connsiteY243" fmla="*/ 349250 h 1110643"/>
                  <a:gd name="connsiteX244" fmla="*/ 2112962 w 2138362"/>
                  <a:gd name="connsiteY244" fmla="*/ 354012 h 1110643"/>
                  <a:gd name="connsiteX245" fmla="*/ 2106612 w 2138362"/>
                  <a:gd name="connsiteY245" fmla="*/ 358775 h 1110643"/>
                  <a:gd name="connsiteX246" fmla="*/ 2100262 w 2138362"/>
                  <a:gd name="connsiteY246" fmla="*/ 365125 h 1110643"/>
                  <a:gd name="connsiteX247" fmla="*/ 2102167 w 2138362"/>
                  <a:gd name="connsiteY247" fmla="*/ 380364 h 1110643"/>
                  <a:gd name="connsiteX248" fmla="*/ 2105342 w 2138362"/>
                  <a:gd name="connsiteY248" fmla="*/ 389890 h 1110643"/>
                  <a:gd name="connsiteX249" fmla="*/ 2094230 w 2138362"/>
                  <a:gd name="connsiteY249" fmla="*/ 404178 h 1110643"/>
                  <a:gd name="connsiteX250" fmla="*/ 2075180 w 2138362"/>
                  <a:gd name="connsiteY250" fmla="*/ 431482 h 1110643"/>
                  <a:gd name="connsiteX251" fmla="*/ 2050097 w 2138362"/>
                  <a:gd name="connsiteY251" fmla="*/ 468629 h 1110643"/>
                  <a:gd name="connsiteX252" fmla="*/ 2037398 w 2138362"/>
                  <a:gd name="connsiteY252" fmla="*/ 485457 h 1110643"/>
                  <a:gd name="connsiteX253" fmla="*/ 2007552 w 2138362"/>
                  <a:gd name="connsiteY253" fmla="*/ 517524 h 1110643"/>
                  <a:gd name="connsiteX254" fmla="*/ 1990725 w 2138362"/>
                  <a:gd name="connsiteY254" fmla="*/ 517525 h 1110643"/>
                  <a:gd name="connsiteX255" fmla="*/ 1989137 w 2138362"/>
                  <a:gd name="connsiteY255" fmla="*/ 522287 h 1110643"/>
                  <a:gd name="connsiteX256" fmla="*/ 1981200 w 2138362"/>
                  <a:gd name="connsiteY256" fmla="*/ 531812 h 1110643"/>
                  <a:gd name="connsiteX257" fmla="*/ 1979612 w 2138362"/>
                  <a:gd name="connsiteY257" fmla="*/ 536575 h 1110643"/>
                  <a:gd name="connsiteX258" fmla="*/ 1971675 w 2138362"/>
                  <a:gd name="connsiteY258" fmla="*/ 546100 h 1110643"/>
                  <a:gd name="connsiteX259" fmla="*/ 1970087 w 2138362"/>
                  <a:gd name="connsiteY259" fmla="*/ 550862 h 1110643"/>
                  <a:gd name="connsiteX260" fmla="*/ 1966912 w 2138362"/>
                  <a:gd name="connsiteY260" fmla="*/ 555625 h 1110643"/>
                  <a:gd name="connsiteX261" fmla="*/ 1962150 w 2138362"/>
                  <a:gd name="connsiteY261" fmla="*/ 566737 h 1110643"/>
                  <a:gd name="connsiteX262" fmla="*/ 1955800 w 2138362"/>
                  <a:gd name="connsiteY262" fmla="*/ 574675 h 1110643"/>
                  <a:gd name="connsiteX263" fmla="*/ 1944687 w 2138362"/>
                  <a:gd name="connsiteY263" fmla="*/ 588962 h 1110643"/>
                  <a:gd name="connsiteX264" fmla="*/ 1938337 w 2138362"/>
                  <a:gd name="connsiteY264" fmla="*/ 598487 h 1110643"/>
                  <a:gd name="connsiteX265" fmla="*/ 1936750 w 2138362"/>
                  <a:gd name="connsiteY265" fmla="*/ 603250 h 1110643"/>
                  <a:gd name="connsiteX266" fmla="*/ 1928812 w 2138362"/>
                  <a:gd name="connsiteY266" fmla="*/ 612775 h 1110643"/>
                  <a:gd name="connsiteX267" fmla="*/ 1922462 w 2138362"/>
                  <a:gd name="connsiteY267" fmla="*/ 627062 h 1110643"/>
                  <a:gd name="connsiteX268" fmla="*/ 1917700 w 2138362"/>
                  <a:gd name="connsiteY268" fmla="*/ 623887 h 1110643"/>
                  <a:gd name="connsiteX269" fmla="*/ 1916112 w 2138362"/>
                  <a:gd name="connsiteY269" fmla="*/ 619125 h 1110643"/>
                  <a:gd name="connsiteX270" fmla="*/ 1922462 w 2138362"/>
                  <a:gd name="connsiteY270" fmla="*/ 628650 h 1110643"/>
                  <a:gd name="connsiteX271" fmla="*/ 1925637 w 2138362"/>
                  <a:gd name="connsiteY271" fmla="*/ 636587 h 1110643"/>
                  <a:gd name="connsiteX272" fmla="*/ 1924050 w 2138362"/>
                  <a:gd name="connsiteY272" fmla="*/ 660400 h 1110643"/>
                  <a:gd name="connsiteX273" fmla="*/ 1919287 w 2138362"/>
                  <a:gd name="connsiteY273" fmla="*/ 685800 h 1110643"/>
                  <a:gd name="connsiteX274" fmla="*/ 1916112 w 2138362"/>
                  <a:gd name="connsiteY274" fmla="*/ 700087 h 1110643"/>
                  <a:gd name="connsiteX275" fmla="*/ 1903412 w 2138362"/>
                  <a:gd name="connsiteY275" fmla="*/ 711200 h 1110643"/>
                  <a:gd name="connsiteX276" fmla="*/ 1897062 w 2138362"/>
                  <a:gd name="connsiteY276" fmla="*/ 712787 h 1110643"/>
                  <a:gd name="connsiteX277" fmla="*/ 1887537 w 2138362"/>
                  <a:gd name="connsiteY277" fmla="*/ 720725 h 1110643"/>
                  <a:gd name="connsiteX278" fmla="*/ 1881187 w 2138362"/>
                  <a:gd name="connsiteY278" fmla="*/ 723900 h 1110643"/>
                  <a:gd name="connsiteX279" fmla="*/ 1876425 w 2138362"/>
                  <a:gd name="connsiteY279" fmla="*/ 728662 h 1110643"/>
                  <a:gd name="connsiteX280" fmla="*/ 1865312 w 2138362"/>
                  <a:gd name="connsiteY280" fmla="*/ 733425 h 1110643"/>
                  <a:gd name="connsiteX281" fmla="*/ 1855787 w 2138362"/>
                  <a:gd name="connsiteY281" fmla="*/ 738187 h 1110643"/>
                  <a:gd name="connsiteX282" fmla="*/ 1844675 w 2138362"/>
                  <a:gd name="connsiteY282" fmla="*/ 741362 h 1110643"/>
                  <a:gd name="connsiteX283" fmla="*/ 1835150 w 2138362"/>
                  <a:gd name="connsiteY283" fmla="*/ 744537 h 1110643"/>
                  <a:gd name="connsiteX284" fmla="*/ 1828800 w 2138362"/>
                  <a:gd name="connsiteY284" fmla="*/ 754062 h 1110643"/>
                  <a:gd name="connsiteX285" fmla="*/ 1827212 w 2138362"/>
                  <a:gd name="connsiteY285" fmla="*/ 760412 h 1110643"/>
                  <a:gd name="connsiteX286" fmla="*/ 1825625 w 2138362"/>
                  <a:gd name="connsiteY286" fmla="*/ 804862 h 1110643"/>
                  <a:gd name="connsiteX287" fmla="*/ 1827212 w 2138362"/>
                  <a:gd name="connsiteY287" fmla="*/ 811212 h 1110643"/>
                  <a:gd name="connsiteX288" fmla="*/ 1831975 w 2138362"/>
                  <a:gd name="connsiteY288" fmla="*/ 815975 h 1110643"/>
                  <a:gd name="connsiteX289" fmla="*/ 1836737 w 2138362"/>
                  <a:gd name="connsiteY289" fmla="*/ 825500 h 1110643"/>
                  <a:gd name="connsiteX290" fmla="*/ 1841500 w 2138362"/>
                  <a:gd name="connsiteY290" fmla="*/ 830262 h 1110643"/>
                  <a:gd name="connsiteX291" fmla="*/ 1846262 w 2138362"/>
                  <a:gd name="connsiteY291" fmla="*/ 836612 h 1110643"/>
                  <a:gd name="connsiteX292" fmla="*/ 1851025 w 2138362"/>
                  <a:gd name="connsiteY292" fmla="*/ 839787 h 1110643"/>
                  <a:gd name="connsiteX293" fmla="*/ 1860550 w 2138362"/>
                  <a:gd name="connsiteY293" fmla="*/ 847725 h 1110643"/>
                  <a:gd name="connsiteX294" fmla="*/ 1866900 w 2138362"/>
                  <a:gd name="connsiteY294" fmla="*/ 858837 h 1110643"/>
                  <a:gd name="connsiteX295" fmla="*/ 1868487 w 2138362"/>
                  <a:gd name="connsiteY295" fmla="*/ 863600 h 1110643"/>
                  <a:gd name="connsiteX296" fmla="*/ 1876425 w 2138362"/>
                  <a:gd name="connsiteY296" fmla="*/ 873125 h 1110643"/>
                  <a:gd name="connsiteX297" fmla="*/ 1887537 w 2138362"/>
                  <a:gd name="connsiteY297" fmla="*/ 887412 h 1110643"/>
                  <a:gd name="connsiteX298" fmla="*/ 1901825 w 2138362"/>
                  <a:gd name="connsiteY298" fmla="*/ 898525 h 1110643"/>
                  <a:gd name="connsiteX299" fmla="*/ 1906587 w 2138362"/>
                  <a:gd name="connsiteY299" fmla="*/ 900112 h 1110643"/>
                  <a:gd name="connsiteX300" fmla="*/ 1911350 w 2138362"/>
                  <a:gd name="connsiteY300" fmla="*/ 904875 h 1110643"/>
                  <a:gd name="connsiteX301" fmla="*/ 1914525 w 2138362"/>
                  <a:gd name="connsiteY301" fmla="*/ 909637 h 1110643"/>
                  <a:gd name="connsiteX302" fmla="*/ 1922462 w 2138362"/>
                  <a:gd name="connsiteY302" fmla="*/ 912812 h 1110643"/>
                  <a:gd name="connsiteX303" fmla="*/ 1931987 w 2138362"/>
                  <a:gd name="connsiteY303" fmla="*/ 915987 h 1110643"/>
                  <a:gd name="connsiteX304" fmla="*/ 1943100 w 2138362"/>
                  <a:gd name="connsiteY304" fmla="*/ 920750 h 1110643"/>
                  <a:gd name="connsiteX305" fmla="*/ 1951037 w 2138362"/>
                  <a:gd name="connsiteY305" fmla="*/ 925512 h 1110643"/>
                  <a:gd name="connsiteX306" fmla="*/ 1957387 w 2138362"/>
                  <a:gd name="connsiteY306" fmla="*/ 928687 h 1110643"/>
                  <a:gd name="connsiteX307" fmla="*/ 1968500 w 2138362"/>
                  <a:gd name="connsiteY307" fmla="*/ 935037 h 1110643"/>
                  <a:gd name="connsiteX308" fmla="*/ 1993900 w 2138362"/>
                  <a:gd name="connsiteY308" fmla="*/ 942975 h 1110643"/>
                  <a:gd name="connsiteX309" fmla="*/ 1998662 w 2138362"/>
                  <a:gd name="connsiteY309" fmla="*/ 946150 h 1110643"/>
                  <a:gd name="connsiteX310" fmla="*/ 2014537 w 2138362"/>
                  <a:gd name="connsiteY310" fmla="*/ 952500 h 1110643"/>
                  <a:gd name="connsiteX311" fmla="*/ 2024062 w 2138362"/>
                  <a:gd name="connsiteY311" fmla="*/ 958850 h 1110643"/>
                  <a:gd name="connsiteX312" fmla="*/ 2032000 w 2138362"/>
                  <a:gd name="connsiteY312" fmla="*/ 973137 h 1110643"/>
                  <a:gd name="connsiteX313" fmla="*/ 2036762 w 2138362"/>
                  <a:gd name="connsiteY313" fmla="*/ 974725 h 1110643"/>
                  <a:gd name="connsiteX314" fmla="*/ 2051050 w 2138362"/>
                  <a:gd name="connsiteY314" fmla="*/ 985837 h 1110643"/>
                  <a:gd name="connsiteX315" fmla="*/ 2049462 w 2138362"/>
                  <a:gd name="connsiteY315" fmla="*/ 990600 h 1110643"/>
                  <a:gd name="connsiteX316" fmla="*/ 2046287 w 2138362"/>
                  <a:gd name="connsiteY316" fmla="*/ 995362 h 1110643"/>
                  <a:gd name="connsiteX317" fmla="*/ 2039937 w 2138362"/>
                  <a:gd name="connsiteY317" fmla="*/ 1006475 h 1110643"/>
                  <a:gd name="connsiteX318" fmla="*/ 2038350 w 2138362"/>
                  <a:gd name="connsiteY318" fmla="*/ 1014412 h 1110643"/>
                  <a:gd name="connsiteX319" fmla="*/ 2028825 w 2138362"/>
                  <a:gd name="connsiteY319" fmla="*/ 1020762 h 1110643"/>
                  <a:gd name="connsiteX320" fmla="*/ 2024062 w 2138362"/>
                  <a:gd name="connsiteY320" fmla="*/ 1025525 h 1110643"/>
                  <a:gd name="connsiteX321" fmla="*/ 2019300 w 2138362"/>
                  <a:gd name="connsiteY321" fmla="*/ 1028700 h 1110643"/>
                  <a:gd name="connsiteX322" fmla="*/ 2009775 w 2138362"/>
                  <a:gd name="connsiteY322" fmla="*/ 1039812 h 1110643"/>
                  <a:gd name="connsiteX323" fmla="*/ 2005012 w 2138362"/>
                  <a:gd name="connsiteY323" fmla="*/ 1041400 h 1110643"/>
                  <a:gd name="connsiteX324" fmla="*/ 1995487 w 2138362"/>
                  <a:gd name="connsiteY324" fmla="*/ 1050925 h 1110643"/>
                  <a:gd name="connsiteX325" fmla="*/ 1990725 w 2138362"/>
                  <a:gd name="connsiteY325" fmla="*/ 1054100 h 1110643"/>
                  <a:gd name="connsiteX326" fmla="*/ 1987550 w 2138362"/>
                  <a:gd name="connsiteY326" fmla="*/ 1058862 h 1110643"/>
                  <a:gd name="connsiteX327" fmla="*/ 1974850 w 2138362"/>
                  <a:gd name="connsiteY327" fmla="*/ 1069975 h 1110643"/>
                  <a:gd name="connsiteX328" fmla="*/ 1958975 w 2138362"/>
                  <a:gd name="connsiteY328" fmla="*/ 1082675 h 1110643"/>
                  <a:gd name="connsiteX329" fmla="*/ 1954212 w 2138362"/>
                  <a:gd name="connsiteY329" fmla="*/ 1087437 h 1110643"/>
                  <a:gd name="connsiteX330" fmla="*/ 1943100 w 2138362"/>
                  <a:gd name="connsiteY330" fmla="*/ 1092200 h 1110643"/>
                  <a:gd name="connsiteX331" fmla="*/ 1931987 w 2138362"/>
                  <a:gd name="connsiteY331" fmla="*/ 1098550 h 1110643"/>
                  <a:gd name="connsiteX332" fmla="*/ 1927225 w 2138362"/>
                  <a:gd name="connsiteY332" fmla="*/ 1101725 h 1110643"/>
                  <a:gd name="connsiteX333" fmla="*/ 1922462 w 2138362"/>
                  <a:gd name="connsiteY333" fmla="*/ 1103312 h 1110643"/>
                  <a:gd name="connsiteX334" fmla="*/ 1900237 w 2138362"/>
                  <a:gd name="connsiteY334" fmla="*/ 1106487 h 1110643"/>
                  <a:gd name="connsiteX335" fmla="*/ 1878012 w 2138362"/>
                  <a:gd name="connsiteY335" fmla="*/ 1108075 h 1110643"/>
                  <a:gd name="connsiteX336" fmla="*/ 1866900 w 2138362"/>
                  <a:gd name="connsiteY336" fmla="*/ 1104900 h 1110643"/>
                  <a:gd name="connsiteX337" fmla="*/ 1860550 w 2138362"/>
                  <a:gd name="connsiteY337" fmla="*/ 1103312 h 1110643"/>
                  <a:gd name="connsiteX338" fmla="*/ 1852612 w 2138362"/>
                  <a:gd name="connsiteY338" fmla="*/ 1100137 h 1110643"/>
                  <a:gd name="connsiteX339" fmla="*/ 1844675 w 2138362"/>
                  <a:gd name="connsiteY339" fmla="*/ 1098550 h 1110643"/>
                  <a:gd name="connsiteX340" fmla="*/ 1825625 w 2138362"/>
                  <a:gd name="connsiteY340" fmla="*/ 1093787 h 1110643"/>
                  <a:gd name="connsiteX341" fmla="*/ 1816100 w 2138362"/>
                  <a:gd name="connsiteY341" fmla="*/ 1090612 h 1110643"/>
                  <a:gd name="connsiteX342" fmla="*/ 1790700 w 2138362"/>
                  <a:gd name="connsiteY342" fmla="*/ 1089025 h 1110643"/>
                  <a:gd name="connsiteX343" fmla="*/ 1776412 w 2138362"/>
                  <a:gd name="connsiteY343" fmla="*/ 1087437 h 1110643"/>
                  <a:gd name="connsiteX344" fmla="*/ 1779587 w 2138362"/>
                  <a:gd name="connsiteY344" fmla="*/ 1074737 h 1110643"/>
                  <a:gd name="connsiteX345" fmla="*/ 1787525 w 2138362"/>
                  <a:gd name="connsiteY345" fmla="*/ 1060450 h 1110643"/>
                  <a:gd name="connsiteX346" fmla="*/ 1793875 w 2138362"/>
                  <a:gd name="connsiteY346" fmla="*/ 1049337 h 1110643"/>
                  <a:gd name="connsiteX347" fmla="*/ 1785937 w 2138362"/>
                  <a:gd name="connsiteY347" fmla="*/ 1020762 h 1110643"/>
                  <a:gd name="connsiteX348" fmla="*/ 1774825 w 2138362"/>
                  <a:gd name="connsiteY348" fmla="*/ 1009650 h 1110643"/>
                  <a:gd name="connsiteX349" fmla="*/ 1763712 w 2138362"/>
                  <a:gd name="connsiteY349" fmla="*/ 1001712 h 1110643"/>
                  <a:gd name="connsiteX350" fmla="*/ 1758950 w 2138362"/>
                  <a:gd name="connsiteY350" fmla="*/ 998537 h 1110643"/>
                  <a:gd name="connsiteX351" fmla="*/ 1754187 w 2138362"/>
                  <a:gd name="connsiteY351" fmla="*/ 993775 h 1110643"/>
                  <a:gd name="connsiteX352" fmla="*/ 1749425 w 2138362"/>
                  <a:gd name="connsiteY352" fmla="*/ 992187 h 1110643"/>
                  <a:gd name="connsiteX353" fmla="*/ 1731962 w 2138362"/>
                  <a:gd name="connsiteY353" fmla="*/ 987425 h 1110643"/>
                  <a:gd name="connsiteX354" fmla="*/ 1655762 w 2138362"/>
                  <a:gd name="connsiteY354" fmla="*/ 996950 h 1110643"/>
                  <a:gd name="connsiteX355" fmla="*/ 1651000 w 2138362"/>
                  <a:gd name="connsiteY355" fmla="*/ 1001712 h 1110643"/>
                  <a:gd name="connsiteX356" fmla="*/ 1644650 w 2138362"/>
                  <a:gd name="connsiteY356" fmla="*/ 1006475 h 1110643"/>
                  <a:gd name="connsiteX357" fmla="*/ 1643062 w 2138362"/>
                  <a:gd name="connsiteY357" fmla="*/ 1011237 h 1110643"/>
                  <a:gd name="connsiteX358" fmla="*/ 1638300 w 2138362"/>
                  <a:gd name="connsiteY358" fmla="*/ 1016000 h 1110643"/>
                  <a:gd name="connsiteX359" fmla="*/ 1633537 w 2138362"/>
                  <a:gd name="connsiteY359" fmla="*/ 1022350 h 1110643"/>
                  <a:gd name="connsiteX360" fmla="*/ 1631950 w 2138362"/>
                  <a:gd name="connsiteY360" fmla="*/ 1027112 h 1110643"/>
                  <a:gd name="connsiteX361" fmla="*/ 1628775 w 2138362"/>
                  <a:gd name="connsiteY361" fmla="*/ 1033462 h 1110643"/>
                  <a:gd name="connsiteX362" fmla="*/ 1624012 w 2138362"/>
                  <a:gd name="connsiteY362" fmla="*/ 1044575 h 1110643"/>
                  <a:gd name="connsiteX363" fmla="*/ 1620837 w 2138362"/>
                  <a:gd name="connsiteY363" fmla="*/ 1058862 h 1110643"/>
                  <a:gd name="connsiteX364" fmla="*/ 1617662 w 2138362"/>
                  <a:gd name="connsiteY364" fmla="*/ 1063625 h 1110643"/>
                  <a:gd name="connsiteX365" fmla="*/ 1595437 w 2138362"/>
                  <a:gd name="connsiteY365" fmla="*/ 1063625 h 1110643"/>
                  <a:gd name="connsiteX366" fmla="*/ 1560512 w 2138362"/>
                  <a:gd name="connsiteY366" fmla="*/ 1060450 h 1110643"/>
                  <a:gd name="connsiteX367" fmla="*/ 1550987 w 2138362"/>
                  <a:gd name="connsiteY367" fmla="*/ 1057275 h 1110643"/>
                  <a:gd name="connsiteX368" fmla="*/ 1527175 w 2138362"/>
                  <a:gd name="connsiteY368" fmla="*/ 1054100 h 1110643"/>
                  <a:gd name="connsiteX369" fmla="*/ 1490662 w 2138362"/>
                  <a:gd name="connsiteY369" fmla="*/ 1047750 h 1110643"/>
                  <a:gd name="connsiteX370" fmla="*/ 1481137 w 2138362"/>
                  <a:gd name="connsiteY370" fmla="*/ 1042987 h 1110643"/>
                  <a:gd name="connsiteX371" fmla="*/ 1457325 w 2138362"/>
                  <a:gd name="connsiteY371" fmla="*/ 1038225 h 1110643"/>
                  <a:gd name="connsiteX372" fmla="*/ 1435100 w 2138362"/>
                  <a:gd name="connsiteY372" fmla="*/ 1033462 h 1110643"/>
                  <a:gd name="connsiteX373" fmla="*/ 1411287 w 2138362"/>
                  <a:gd name="connsiteY373" fmla="*/ 1028700 h 1110643"/>
                  <a:gd name="connsiteX374" fmla="*/ 1400175 w 2138362"/>
                  <a:gd name="connsiteY374" fmla="*/ 1023937 h 1110643"/>
                  <a:gd name="connsiteX375" fmla="*/ 1392237 w 2138362"/>
                  <a:gd name="connsiteY375" fmla="*/ 1022350 h 1110643"/>
                  <a:gd name="connsiteX376" fmla="*/ 1377950 w 2138362"/>
                  <a:gd name="connsiteY376" fmla="*/ 1014412 h 1110643"/>
                  <a:gd name="connsiteX377" fmla="*/ 1368425 w 2138362"/>
                  <a:gd name="connsiteY377" fmla="*/ 1008062 h 1110643"/>
                  <a:gd name="connsiteX378" fmla="*/ 1352550 w 2138362"/>
                  <a:gd name="connsiteY378" fmla="*/ 993775 h 1110643"/>
                  <a:gd name="connsiteX379" fmla="*/ 1347787 w 2138362"/>
                  <a:gd name="connsiteY379" fmla="*/ 989012 h 1110643"/>
                  <a:gd name="connsiteX380" fmla="*/ 1343025 w 2138362"/>
                  <a:gd name="connsiteY380" fmla="*/ 984250 h 1110643"/>
                  <a:gd name="connsiteX381" fmla="*/ 1341437 w 2138362"/>
                  <a:gd name="connsiteY381" fmla="*/ 977900 h 1110643"/>
                  <a:gd name="connsiteX382" fmla="*/ 1339850 w 2138362"/>
                  <a:gd name="connsiteY382" fmla="*/ 954087 h 1110643"/>
                  <a:gd name="connsiteX383" fmla="*/ 1349375 w 2138362"/>
                  <a:gd name="connsiteY383" fmla="*/ 950912 h 1110643"/>
                  <a:gd name="connsiteX384" fmla="*/ 1366837 w 2138362"/>
                  <a:gd name="connsiteY384" fmla="*/ 952500 h 1110643"/>
                  <a:gd name="connsiteX385" fmla="*/ 1370012 w 2138362"/>
                  <a:gd name="connsiteY385" fmla="*/ 957262 h 1110643"/>
                  <a:gd name="connsiteX386" fmla="*/ 1381125 w 2138362"/>
                  <a:gd name="connsiteY386" fmla="*/ 962025 h 1110643"/>
                  <a:gd name="connsiteX387" fmla="*/ 1392237 w 2138362"/>
                  <a:gd name="connsiteY387" fmla="*/ 958850 h 1110643"/>
                  <a:gd name="connsiteX388" fmla="*/ 1401762 w 2138362"/>
                  <a:gd name="connsiteY388" fmla="*/ 947737 h 1110643"/>
                  <a:gd name="connsiteX389" fmla="*/ 1406525 w 2138362"/>
                  <a:gd name="connsiteY389" fmla="*/ 942975 h 1110643"/>
                  <a:gd name="connsiteX390" fmla="*/ 1409700 w 2138362"/>
                  <a:gd name="connsiteY390" fmla="*/ 938212 h 1110643"/>
                  <a:gd name="connsiteX391" fmla="*/ 1414462 w 2138362"/>
                  <a:gd name="connsiteY391" fmla="*/ 931862 h 1110643"/>
                  <a:gd name="connsiteX392" fmla="*/ 1409700 w 2138362"/>
                  <a:gd name="connsiteY392" fmla="*/ 904875 h 1110643"/>
                  <a:gd name="connsiteX393" fmla="*/ 1408112 w 2138362"/>
                  <a:gd name="connsiteY393" fmla="*/ 900112 h 1110643"/>
                  <a:gd name="connsiteX394" fmla="*/ 1404937 w 2138362"/>
                  <a:gd name="connsiteY394" fmla="*/ 893762 h 1110643"/>
                  <a:gd name="connsiteX395" fmla="*/ 1400175 w 2138362"/>
                  <a:gd name="connsiteY395" fmla="*/ 879475 h 1110643"/>
                  <a:gd name="connsiteX396" fmla="*/ 1398587 w 2138362"/>
                  <a:gd name="connsiteY396" fmla="*/ 855662 h 1110643"/>
                  <a:gd name="connsiteX397" fmla="*/ 1393825 w 2138362"/>
                  <a:gd name="connsiteY397" fmla="*/ 852487 h 1110643"/>
                  <a:gd name="connsiteX398" fmla="*/ 1398587 w 2138362"/>
                  <a:gd name="connsiteY398" fmla="*/ 847725 h 1110643"/>
                  <a:gd name="connsiteX399" fmla="*/ 1406525 w 2138362"/>
                  <a:gd name="connsiteY399" fmla="*/ 838200 h 1110643"/>
                  <a:gd name="connsiteX400" fmla="*/ 1409700 w 2138362"/>
                  <a:gd name="connsiteY400" fmla="*/ 828675 h 1110643"/>
                  <a:gd name="connsiteX401" fmla="*/ 1419225 w 2138362"/>
                  <a:gd name="connsiteY401" fmla="*/ 819150 h 1110643"/>
                  <a:gd name="connsiteX402" fmla="*/ 1423987 w 2138362"/>
                  <a:gd name="connsiteY402" fmla="*/ 820737 h 1110643"/>
                  <a:gd name="connsiteX403" fmla="*/ 1425575 w 2138362"/>
                  <a:gd name="connsiteY403" fmla="*/ 830262 h 1110643"/>
                  <a:gd name="connsiteX404" fmla="*/ 1428750 w 2138362"/>
                  <a:gd name="connsiteY404" fmla="*/ 838200 h 1110643"/>
                  <a:gd name="connsiteX405" fmla="*/ 1430337 w 2138362"/>
                  <a:gd name="connsiteY405" fmla="*/ 846137 h 1110643"/>
                  <a:gd name="connsiteX406" fmla="*/ 1435100 w 2138362"/>
                  <a:gd name="connsiteY406" fmla="*/ 850900 h 1110643"/>
                  <a:gd name="connsiteX407" fmla="*/ 1444625 w 2138362"/>
                  <a:gd name="connsiteY407" fmla="*/ 862012 h 1110643"/>
                  <a:gd name="connsiteX408" fmla="*/ 1449387 w 2138362"/>
                  <a:gd name="connsiteY408" fmla="*/ 863600 h 1110643"/>
                  <a:gd name="connsiteX409" fmla="*/ 1455737 w 2138362"/>
                  <a:gd name="connsiteY409" fmla="*/ 866775 h 1110643"/>
                  <a:gd name="connsiteX410" fmla="*/ 1460500 w 2138362"/>
                  <a:gd name="connsiteY410" fmla="*/ 868362 h 1110643"/>
                  <a:gd name="connsiteX411" fmla="*/ 1466850 w 2138362"/>
                  <a:gd name="connsiteY411" fmla="*/ 871537 h 1110643"/>
                  <a:gd name="connsiteX412" fmla="*/ 1474787 w 2138362"/>
                  <a:gd name="connsiteY412" fmla="*/ 873125 h 1110643"/>
                  <a:gd name="connsiteX413" fmla="*/ 1492250 w 2138362"/>
                  <a:gd name="connsiteY413" fmla="*/ 877887 h 1110643"/>
                  <a:gd name="connsiteX414" fmla="*/ 1506537 w 2138362"/>
                  <a:gd name="connsiteY414" fmla="*/ 881062 h 1110643"/>
                  <a:gd name="connsiteX415" fmla="*/ 1546225 w 2138362"/>
                  <a:gd name="connsiteY415" fmla="*/ 884237 h 1110643"/>
                  <a:gd name="connsiteX416" fmla="*/ 1555750 w 2138362"/>
                  <a:gd name="connsiteY416" fmla="*/ 887412 h 1110643"/>
                  <a:gd name="connsiteX417" fmla="*/ 1562100 w 2138362"/>
                  <a:gd name="connsiteY417" fmla="*/ 889000 h 1110643"/>
                  <a:gd name="connsiteX418" fmla="*/ 1566862 w 2138362"/>
                  <a:gd name="connsiteY418" fmla="*/ 892175 h 1110643"/>
                  <a:gd name="connsiteX419" fmla="*/ 1571625 w 2138362"/>
                  <a:gd name="connsiteY419" fmla="*/ 893762 h 1110643"/>
                  <a:gd name="connsiteX420" fmla="*/ 1576387 w 2138362"/>
                  <a:gd name="connsiteY420" fmla="*/ 896937 h 1110643"/>
                  <a:gd name="connsiteX421" fmla="*/ 1585912 w 2138362"/>
                  <a:gd name="connsiteY421" fmla="*/ 900112 h 1110643"/>
                  <a:gd name="connsiteX422" fmla="*/ 1652587 w 2138362"/>
                  <a:gd name="connsiteY422" fmla="*/ 893762 h 1110643"/>
                  <a:gd name="connsiteX423" fmla="*/ 1662112 w 2138362"/>
                  <a:gd name="connsiteY423" fmla="*/ 884237 h 1110643"/>
                  <a:gd name="connsiteX424" fmla="*/ 1665287 w 2138362"/>
                  <a:gd name="connsiteY424" fmla="*/ 879475 h 1110643"/>
                  <a:gd name="connsiteX425" fmla="*/ 1671637 w 2138362"/>
                  <a:gd name="connsiteY425" fmla="*/ 877887 h 1110643"/>
                  <a:gd name="connsiteX426" fmla="*/ 1673225 w 2138362"/>
                  <a:gd name="connsiteY426" fmla="*/ 871537 h 1110643"/>
                  <a:gd name="connsiteX427" fmla="*/ 1677987 w 2138362"/>
                  <a:gd name="connsiteY427" fmla="*/ 866775 h 1110643"/>
                  <a:gd name="connsiteX428" fmla="*/ 1681162 w 2138362"/>
                  <a:gd name="connsiteY428" fmla="*/ 862012 h 1110643"/>
                  <a:gd name="connsiteX429" fmla="*/ 1687512 w 2138362"/>
                  <a:gd name="connsiteY429" fmla="*/ 855662 h 1110643"/>
                  <a:gd name="connsiteX430" fmla="*/ 1695450 w 2138362"/>
                  <a:gd name="connsiteY430" fmla="*/ 844550 h 1110643"/>
                  <a:gd name="connsiteX431" fmla="*/ 1697037 w 2138362"/>
                  <a:gd name="connsiteY431" fmla="*/ 839787 h 1110643"/>
                  <a:gd name="connsiteX432" fmla="*/ 1701800 w 2138362"/>
                  <a:gd name="connsiteY432" fmla="*/ 830262 h 1110643"/>
                  <a:gd name="connsiteX433" fmla="*/ 1703387 w 2138362"/>
                  <a:gd name="connsiteY433" fmla="*/ 768350 h 1110643"/>
                  <a:gd name="connsiteX434" fmla="*/ 1706562 w 2138362"/>
                  <a:gd name="connsiteY434" fmla="*/ 750887 h 1110643"/>
                  <a:gd name="connsiteX435" fmla="*/ 1708150 w 2138362"/>
                  <a:gd name="connsiteY435" fmla="*/ 733425 h 1110643"/>
                  <a:gd name="connsiteX436" fmla="*/ 1709737 w 2138362"/>
                  <a:gd name="connsiteY436" fmla="*/ 720725 h 1110643"/>
                  <a:gd name="connsiteX437" fmla="*/ 1714500 w 2138362"/>
                  <a:gd name="connsiteY437" fmla="*/ 714375 h 1110643"/>
                  <a:gd name="connsiteX438" fmla="*/ 1728787 w 2138362"/>
                  <a:gd name="connsiteY438" fmla="*/ 703262 h 1110643"/>
                  <a:gd name="connsiteX439" fmla="*/ 1739900 w 2138362"/>
                  <a:gd name="connsiteY439" fmla="*/ 692150 h 1110643"/>
                  <a:gd name="connsiteX440" fmla="*/ 1744662 w 2138362"/>
                  <a:gd name="connsiteY440" fmla="*/ 687387 h 1110643"/>
                  <a:gd name="connsiteX441" fmla="*/ 1754187 w 2138362"/>
                  <a:gd name="connsiteY441" fmla="*/ 681037 h 1110643"/>
                  <a:gd name="connsiteX442" fmla="*/ 1771650 w 2138362"/>
                  <a:gd name="connsiteY442" fmla="*/ 669925 h 1110643"/>
                  <a:gd name="connsiteX443" fmla="*/ 1787525 w 2138362"/>
                  <a:gd name="connsiteY443" fmla="*/ 657225 h 1110643"/>
                  <a:gd name="connsiteX444" fmla="*/ 1792287 w 2138362"/>
                  <a:gd name="connsiteY444" fmla="*/ 654050 h 1110643"/>
                  <a:gd name="connsiteX445" fmla="*/ 1793875 w 2138362"/>
                  <a:gd name="connsiteY445" fmla="*/ 649287 h 1110643"/>
                  <a:gd name="connsiteX446" fmla="*/ 1798637 w 2138362"/>
                  <a:gd name="connsiteY446" fmla="*/ 647700 h 1110643"/>
                  <a:gd name="connsiteX447" fmla="*/ 1803400 w 2138362"/>
                  <a:gd name="connsiteY447" fmla="*/ 644525 h 1110643"/>
                  <a:gd name="connsiteX448" fmla="*/ 1809750 w 2138362"/>
                  <a:gd name="connsiteY448" fmla="*/ 638175 h 1110643"/>
                  <a:gd name="connsiteX449" fmla="*/ 1817687 w 2138362"/>
                  <a:gd name="connsiteY449" fmla="*/ 631825 h 1110643"/>
                  <a:gd name="connsiteX450" fmla="*/ 1828800 w 2138362"/>
                  <a:gd name="connsiteY450" fmla="*/ 622300 h 1110643"/>
                  <a:gd name="connsiteX451" fmla="*/ 1831975 w 2138362"/>
                  <a:gd name="connsiteY451" fmla="*/ 615950 h 1110643"/>
                  <a:gd name="connsiteX452" fmla="*/ 1841500 w 2138362"/>
                  <a:gd name="connsiteY452" fmla="*/ 609600 h 1110643"/>
                  <a:gd name="connsiteX453" fmla="*/ 1847850 w 2138362"/>
                  <a:gd name="connsiteY453" fmla="*/ 603250 h 1110643"/>
                  <a:gd name="connsiteX454" fmla="*/ 1849437 w 2138362"/>
                  <a:gd name="connsiteY454" fmla="*/ 598487 h 1110643"/>
                  <a:gd name="connsiteX455" fmla="*/ 1857375 w 2138362"/>
                  <a:gd name="connsiteY455" fmla="*/ 590550 h 1110643"/>
                  <a:gd name="connsiteX456" fmla="*/ 1865312 w 2138362"/>
                  <a:gd name="connsiteY456" fmla="*/ 579437 h 1110643"/>
                  <a:gd name="connsiteX457" fmla="*/ 1871662 w 2138362"/>
                  <a:gd name="connsiteY457" fmla="*/ 569912 h 1110643"/>
                  <a:gd name="connsiteX458" fmla="*/ 1876425 w 2138362"/>
                  <a:gd name="connsiteY458" fmla="*/ 560387 h 1110643"/>
                  <a:gd name="connsiteX459" fmla="*/ 1878012 w 2138362"/>
                  <a:gd name="connsiteY459" fmla="*/ 555625 h 1110643"/>
                  <a:gd name="connsiteX460" fmla="*/ 1881187 w 2138362"/>
                  <a:gd name="connsiteY460" fmla="*/ 550862 h 1110643"/>
                  <a:gd name="connsiteX461" fmla="*/ 1882775 w 2138362"/>
                  <a:gd name="connsiteY461" fmla="*/ 546100 h 1110643"/>
                  <a:gd name="connsiteX462" fmla="*/ 1885950 w 2138362"/>
                  <a:gd name="connsiteY462" fmla="*/ 539750 h 1110643"/>
                  <a:gd name="connsiteX463" fmla="*/ 1882775 w 2138362"/>
                  <a:gd name="connsiteY463" fmla="*/ 506412 h 1110643"/>
                  <a:gd name="connsiteX464" fmla="*/ 1879600 w 2138362"/>
                  <a:gd name="connsiteY464" fmla="*/ 500062 h 1110643"/>
                  <a:gd name="connsiteX465" fmla="*/ 1874837 w 2138362"/>
                  <a:gd name="connsiteY465" fmla="*/ 488950 h 1110643"/>
                  <a:gd name="connsiteX466" fmla="*/ 1870075 w 2138362"/>
                  <a:gd name="connsiteY466" fmla="*/ 487362 h 1110643"/>
                  <a:gd name="connsiteX467" fmla="*/ 1863725 w 2138362"/>
                  <a:gd name="connsiteY467" fmla="*/ 477837 h 1110643"/>
                  <a:gd name="connsiteX468" fmla="*/ 1855787 w 2138362"/>
                  <a:gd name="connsiteY468" fmla="*/ 476250 h 1110643"/>
                  <a:gd name="connsiteX469" fmla="*/ 1849437 w 2138362"/>
                  <a:gd name="connsiteY469" fmla="*/ 473075 h 1110643"/>
                  <a:gd name="connsiteX470" fmla="*/ 1844675 w 2138362"/>
                  <a:gd name="connsiteY470" fmla="*/ 471487 h 1110643"/>
                  <a:gd name="connsiteX471" fmla="*/ 1841500 w 2138362"/>
                  <a:gd name="connsiteY471" fmla="*/ 466725 h 1110643"/>
                  <a:gd name="connsiteX472" fmla="*/ 1828800 w 2138362"/>
                  <a:gd name="connsiteY472" fmla="*/ 461962 h 1110643"/>
                  <a:gd name="connsiteX473" fmla="*/ 1819275 w 2138362"/>
                  <a:gd name="connsiteY473" fmla="*/ 457200 h 1110643"/>
                  <a:gd name="connsiteX474" fmla="*/ 1808162 w 2138362"/>
                  <a:gd name="connsiteY474" fmla="*/ 452437 h 1110643"/>
                  <a:gd name="connsiteX475" fmla="*/ 1795462 w 2138362"/>
                  <a:gd name="connsiteY475" fmla="*/ 447675 h 1110643"/>
                  <a:gd name="connsiteX476" fmla="*/ 1749425 w 2138362"/>
                  <a:gd name="connsiteY476" fmla="*/ 439737 h 1110643"/>
                  <a:gd name="connsiteX477" fmla="*/ 1728787 w 2138362"/>
                  <a:gd name="connsiteY477" fmla="*/ 434975 h 1110643"/>
                  <a:gd name="connsiteX478" fmla="*/ 1673225 w 2138362"/>
                  <a:gd name="connsiteY478" fmla="*/ 434975 h 1110643"/>
                  <a:gd name="connsiteX479" fmla="*/ 1571625 w 2138362"/>
                  <a:gd name="connsiteY479" fmla="*/ 433387 h 1110643"/>
                  <a:gd name="connsiteX480" fmla="*/ 1558925 w 2138362"/>
                  <a:gd name="connsiteY480" fmla="*/ 430212 h 1110643"/>
                  <a:gd name="connsiteX481" fmla="*/ 1524000 w 2138362"/>
                  <a:gd name="connsiteY481" fmla="*/ 434975 h 1110643"/>
                  <a:gd name="connsiteX482" fmla="*/ 1501775 w 2138362"/>
                  <a:gd name="connsiteY482" fmla="*/ 439737 h 1110643"/>
                  <a:gd name="connsiteX483" fmla="*/ 1490662 w 2138362"/>
                  <a:gd name="connsiteY483" fmla="*/ 442912 h 1110643"/>
                  <a:gd name="connsiteX484" fmla="*/ 1470025 w 2138362"/>
                  <a:gd name="connsiteY484" fmla="*/ 441642 h 1110643"/>
                  <a:gd name="connsiteX485" fmla="*/ 1438275 w 2138362"/>
                  <a:gd name="connsiteY485" fmla="*/ 455612 h 1110643"/>
                  <a:gd name="connsiteX486" fmla="*/ 1433512 w 2138362"/>
                  <a:gd name="connsiteY486" fmla="*/ 457200 h 1110643"/>
                  <a:gd name="connsiteX487" fmla="*/ 1425575 w 2138362"/>
                  <a:gd name="connsiteY487" fmla="*/ 460375 h 1110643"/>
                  <a:gd name="connsiteX488" fmla="*/ 1419225 w 2138362"/>
                  <a:gd name="connsiteY488" fmla="*/ 461962 h 1110643"/>
                  <a:gd name="connsiteX489" fmla="*/ 1408112 w 2138362"/>
                  <a:gd name="connsiteY489" fmla="*/ 465137 h 1110643"/>
                  <a:gd name="connsiteX490" fmla="*/ 1403350 w 2138362"/>
                  <a:gd name="connsiteY490" fmla="*/ 466725 h 1110643"/>
                  <a:gd name="connsiteX491" fmla="*/ 1393825 w 2138362"/>
                  <a:gd name="connsiteY491" fmla="*/ 468312 h 1110643"/>
                  <a:gd name="connsiteX492" fmla="*/ 1382712 w 2138362"/>
                  <a:gd name="connsiteY492" fmla="*/ 476250 h 1110643"/>
                  <a:gd name="connsiteX493" fmla="*/ 1379537 w 2138362"/>
                  <a:gd name="connsiteY493" fmla="*/ 481012 h 1110643"/>
                  <a:gd name="connsiteX494" fmla="*/ 1373187 w 2138362"/>
                  <a:gd name="connsiteY494" fmla="*/ 484187 h 1110643"/>
                  <a:gd name="connsiteX495" fmla="*/ 1368425 w 2138362"/>
                  <a:gd name="connsiteY495" fmla="*/ 487362 h 1110643"/>
                  <a:gd name="connsiteX496" fmla="*/ 1366837 w 2138362"/>
                  <a:gd name="connsiteY496" fmla="*/ 492125 h 1110643"/>
                  <a:gd name="connsiteX497" fmla="*/ 1362075 w 2138362"/>
                  <a:gd name="connsiteY497" fmla="*/ 493712 h 1110643"/>
                  <a:gd name="connsiteX498" fmla="*/ 1357312 w 2138362"/>
                  <a:gd name="connsiteY498" fmla="*/ 496887 h 1110643"/>
                  <a:gd name="connsiteX499" fmla="*/ 1360170 w 2138362"/>
                  <a:gd name="connsiteY499" fmla="*/ 505143 h 1110643"/>
                  <a:gd name="connsiteX500" fmla="*/ 1343025 w 2138362"/>
                  <a:gd name="connsiteY500" fmla="*/ 506412 h 1110643"/>
                  <a:gd name="connsiteX501" fmla="*/ 1338262 w 2138362"/>
                  <a:gd name="connsiteY501" fmla="*/ 508000 h 1110643"/>
                  <a:gd name="connsiteX502" fmla="*/ 1330325 w 2138362"/>
                  <a:gd name="connsiteY502" fmla="*/ 515937 h 1110643"/>
                  <a:gd name="connsiteX503" fmla="*/ 1325562 w 2138362"/>
                  <a:gd name="connsiteY503" fmla="*/ 519112 h 1110643"/>
                  <a:gd name="connsiteX504" fmla="*/ 1316037 w 2138362"/>
                  <a:gd name="connsiteY504" fmla="*/ 527050 h 1110643"/>
                  <a:gd name="connsiteX505" fmla="*/ 1311275 w 2138362"/>
                  <a:gd name="connsiteY505" fmla="*/ 530225 h 1110643"/>
                  <a:gd name="connsiteX506" fmla="*/ 1295400 w 2138362"/>
                  <a:gd name="connsiteY506" fmla="*/ 544512 h 1110643"/>
                  <a:gd name="connsiteX507" fmla="*/ 1293812 w 2138362"/>
                  <a:gd name="connsiteY507" fmla="*/ 549275 h 1110643"/>
                  <a:gd name="connsiteX508" fmla="*/ 1284287 w 2138362"/>
                  <a:gd name="connsiteY508" fmla="*/ 557212 h 1110643"/>
                  <a:gd name="connsiteX509" fmla="*/ 1282700 w 2138362"/>
                  <a:gd name="connsiteY509" fmla="*/ 563562 h 1110643"/>
                  <a:gd name="connsiteX510" fmla="*/ 1290637 w 2138362"/>
                  <a:gd name="connsiteY510" fmla="*/ 569912 h 1110643"/>
                  <a:gd name="connsiteX511" fmla="*/ 1301750 w 2138362"/>
                  <a:gd name="connsiteY511" fmla="*/ 576262 h 1110643"/>
                  <a:gd name="connsiteX512" fmla="*/ 1317625 w 2138362"/>
                  <a:gd name="connsiteY512" fmla="*/ 581025 h 1110643"/>
                  <a:gd name="connsiteX513" fmla="*/ 1319212 w 2138362"/>
                  <a:gd name="connsiteY513" fmla="*/ 585787 h 1110643"/>
                  <a:gd name="connsiteX514" fmla="*/ 1322387 w 2138362"/>
                  <a:gd name="connsiteY514" fmla="*/ 590550 h 1110643"/>
                  <a:gd name="connsiteX515" fmla="*/ 1327150 w 2138362"/>
                  <a:gd name="connsiteY515" fmla="*/ 604837 h 1110643"/>
                  <a:gd name="connsiteX516" fmla="*/ 1328737 w 2138362"/>
                  <a:gd name="connsiteY516" fmla="*/ 609600 h 1110643"/>
                  <a:gd name="connsiteX517" fmla="*/ 1325562 w 2138362"/>
                  <a:gd name="connsiteY517" fmla="*/ 620712 h 1110643"/>
                  <a:gd name="connsiteX518" fmla="*/ 1320800 w 2138362"/>
                  <a:gd name="connsiteY518" fmla="*/ 623887 h 1110643"/>
                  <a:gd name="connsiteX519" fmla="*/ 1314450 w 2138362"/>
                  <a:gd name="connsiteY519" fmla="*/ 627062 h 1110643"/>
                  <a:gd name="connsiteX520" fmla="*/ 1309687 w 2138362"/>
                  <a:gd name="connsiteY520" fmla="*/ 628650 h 1110643"/>
                  <a:gd name="connsiteX521" fmla="*/ 1300162 w 2138362"/>
                  <a:gd name="connsiteY521" fmla="*/ 633412 h 1110643"/>
                  <a:gd name="connsiteX522" fmla="*/ 1289050 w 2138362"/>
                  <a:gd name="connsiteY522" fmla="*/ 642937 h 1110643"/>
                  <a:gd name="connsiteX523" fmla="*/ 1279525 w 2138362"/>
                  <a:gd name="connsiteY523" fmla="*/ 647700 h 1110643"/>
                  <a:gd name="connsiteX524" fmla="*/ 1273175 w 2138362"/>
                  <a:gd name="connsiteY524" fmla="*/ 652462 h 1110643"/>
                  <a:gd name="connsiteX525" fmla="*/ 1268412 w 2138362"/>
                  <a:gd name="connsiteY525" fmla="*/ 657225 h 1110643"/>
                  <a:gd name="connsiteX526" fmla="*/ 1263650 w 2138362"/>
                  <a:gd name="connsiteY526" fmla="*/ 658812 h 1110643"/>
                  <a:gd name="connsiteX527" fmla="*/ 1258887 w 2138362"/>
                  <a:gd name="connsiteY527" fmla="*/ 663575 h 1110643"/>
                  <a:gd name="connsiteX528" fmla="*/ 1249362 w 2138362"/>
                  <a:gd name="connsiteY528" fmla="*/ 679450 h 1110643"/>
                  <a:gd name="connsiteX529" fmla="*/ 1250950 w 2138362"/>
                  <a:gd name="connsiteY529" fmla="*/ 688975 h 1110643"/>
                  <a:gd name="connsiteX530" fmla="*/ 1254125 w 2138362"/>
                  <a:gd name="connsiteY530" fmla="*/ 700087 h 1110643"/>
                  <a:gd name="connsiteX531" fmla="*/ 1257300 w 2138362"/>
                  <a:gd name="connsiteY531" fmla="*/ 708025 h 1110643"/>
                  <a:gd name="connsiteX532" fmla="*/ 1262062 w 2138362"/>
                  <a:gd name="connsiteY532" fmla="*/ 717550 h 1110643"/>
                  <a:gd name="connsiteX533" fmla="*/ 1263650 w 2138362"/>
                  <a:gd name="connsiteY533" fmla="*/ 723900 h 1110643"/>
                  <a:gd name="connsiteX534" fmla="*/ 1266825 w 2138362"/>
                  <a:gd name="connsiteY534" fmla="*/ 731837 h 1110643"/>
                  <a:gd name="connsiteX535" fmla="*/ 1271587 w 2138362"/>
                  <a:gd name="connsiteY535" fmla="*/ 742950 h 1110643"/>
                  <a:gd name="connsiteX536" fmla="*/ 1276350 w 2138362"/>
                  <a:gd name="connsiteY536" fmla="*/ 762000 h 1110643"/>
                  <a:gd name="connsiteX537" fmla="*/ 1282700 w 2138362"/>
                  <a:gd name="connsiteY537" fmla="*/ 788987 h 1110643"/>
                  <a:gd name="connsiteX538" fmla="*/ 1287462 w 2138362"/>
                  <a:gd name="connsiteY538" fmla="*/ 804862 h 1110643"/>
                  <a:gd name="connsiteX539" fmla="*/ 1289050 w 2138362"/>
                  <a:gd name="connsiteY539" fmla="*/ 817562 h 1110643"/>
                  <a:gd name="connsiteX540" fmla="*/ 1292225 w 2138362"/>
                  <a:gd name="connsiteY540" fmla="*/ 822325 h 1110643"/>
                  <a:gd name="connsiteX541" fmla="*/ 1295400 w 2138362"/>
                  <a:gd name="connsiteY541" fmla="*/ 835025 h 1110643"/>
                  <a:gd name="connsiteX542" fmla="*/ 1298575 w 2138362"/>
                  <a:gd name="connsiteY542" fmla="*/ 841375 h 1110643"/>
                  <a:gd name="connsiteX543" fmla="*/ 1300162 w 2138362"/>
                  <a:gd name="connsiteY543" fmla="*/ 846137 h 1110643"/>
                  <a:gd name="connsiteX544" fmla="*/ 1303337 w 2138362"/>
                  <a:gd name="connsiteY544" fmla="*/ 857250 h 1110643"/>
                  <a:gd name="connsiteX545" fmla="*/ 1308100 w 2138362"/>
                  <a:gd name="connsiteY545" fmla="*/ 946150 h 1110643"/>
                  <a:gd name="connsiteX546" fmla="*/ 1304925 w 2138362"/>
                  <a:gd name="connsiteY546" fmla="*/ 938212 h 1110643"/>
                  <a:gd name="connsiteX547" fmla="*/ 1300162 w 2138362"/>
                  <a:gd name="connsiteY547" fmla="*/ 928687 h 1110643"/>
                  <a:gd name="connsiteX548" fmla="*/ 1292225 w 2138362"/>
                  <a:gd name="connsiteY548" fmla="*/ 922337 h 1110643"/>
                  <a:gd name="connsiteX549" fmla="*/ 1285875 w 2138362"/>
                  <a:gd name="connsiteY549" fmla="*/ 909637 h 1110643"/>
                  <a:gd name="connsiteX550" fmla="*/ 1277620 w 2138362"/>
                  <a:gd name="connsiteY550" fmla="*/ 910907 h 1110643"/>
                  <a:gd name="connsiteX551" fmla="*/ 1258887 w 2138362"/>
                  <a:gd name="connsiteY551" fmla="*/ 882650 h 1110643"/>
                  <a:gd name="connsiteX552" fmla="*/ 1248092 w 2138362"/>
                  <a:gd name="connsiteY552" fmla="*/ 885825 h 1110643"/>
                  <a:gd name="connsiteX553" fmla="*/ 1233805 w 2138362"/>
                  <a:gd name="connsiteY553" fmla="*/ 877569 h 1110643"/>
                  <a:gd name="connsiteX554" fmla="*/ 1224914 w 2138362"/>
                  <a:gd name="connsiteY554" fmla="*/ 881381 h 1110643"/>
                  <a:gd name="connsiteX555" fmla="*/ 1222375 w 2138362"/>
                  <a:gd name="connsiteY555" fmla="*/ 872489 h 1110643"/>
                  <a:gd name="connsiteX556" fmla="*/ 1207135 w 2138362"/>
                  <a:gd name="connsiteY556" fmla="*/ 852487 h 1110643"/>
                  <a:gd name="connsiteX557" fmla="*/ 1193799 w 2138362"/>
                  <a:gd name="connsiteY557" fmla="*/ 848677 h 1110643"/>
                  <a:gd name="connsiteX558" fmla="*/ 1180783 w 2138362"/>
                  <a:gd name="connsiteY558" fmla="*/ 842645 h 1110643"/>
                  <a:gd name="connsiteX559" fmla="*/ 1170622 w 2138362"/>
                  <a:gd name="connsiteY559" fmla="*/ 835978 h 1110643"/>
                  <a:gd name="connsiteX560" fmla="*/ 1157287 w 2138362"/>
                  <a:gd name="connsiteY560" fmla="*/ 817562 h 1110643"/>
                  <a:gd name="connsiteX561" fmla="*/ 1146175 w 2138362"/>
                  <a:gd name="connsiteY561" fmla="*/ 809625 h 1110643"/>
                  <a:gd name="connsiteX562" fmla="*/ 1141412 w 2138362"/>
                  <a:gd name="connsiteY562" fmla="*/ 804862 h 1110643"/>
                  <a:gd name="connsiteX563" fmla="*/ 1135062 w 2138362"/>
                  <a:gd name="connsiteY563" fmla="*/ 801687 h 1110643"/>
                  <a:gd name="connsiteX564" fmla="*/ 1125537 w 2138362"/>
                  <a:gd name="connsiteY564" fmla="*/ 795337 h 1110643"/>
                  <a:gd name="connsiteX565" fmla="*/ 1123950 w 2138362"/>
                  <a:gd name="connsiteY565" fmla="*/ 790575 h 1110643"/>
                  <a:gd name="connsiteX566" fmla="*/ 1128712 w 2138362"/>
                  <a:gd name="connsiteY566" fmla="*/ 788987 h 1110643"/>
                  <a:gd name="connsiteX567" fmla="*/ 1144587 w 2138362"/>
                  <a:gd name="connsiteY567" fmla="*/ 785812 h 1110643"/>
                  <a:gd name="connsiteX568" fmla="*/ 1144587 w 2138362"/>
                  <a:gd name="connsiteY568" fmla="*/ 768350 h 1110643"/>
                  <a:gd name="connsiteX569" fmla="*/ 1139825 w 2138362"/>
                  <a:gd name="connsiteY569" fmla="*/ 754062 h 1110643"/>
                  <a:gd name="connsiteX570" fmla="*/ 1135062 w 2138362"/>
                  <a:gd name="connsiteY570" fmla="*/ 749300 h 1110643"/>
                  <a:gd name="connsiteX571" fmla="*/ 1133475 w 2138362"/>
                  <a:gd name="connsiteY571" fmla="*/ 744537 h 1110643"/>
                  <a:gd name="connsiteX572" fmla="*/ 1128712 w 2138362"/>
                  <a:gd name="connsiteY572" fmla="*/ 741362 h 1110643"/>
                  <a:gd name="connsiteX573" fmla="*/ 1119187 w 2138362"/>
                  <a:gd name="connsiteY573" fmla="*/ 735012 h 1110643"/>
                  <a:gd name="connsiteX574" fmla="*/ 1104900 w 2138362"/>
                  <a:gd name="connsiteY574" fmla="*/ 723900 h 1110643"/>
                  <a:gd name="connsiteX575" fmla="*/ 1100137 w 2138362"/>
                  <a:gd name="connsiteY575" fmla="*/ 720725 h 1110643"/>
                  <a:gd name="connsiteX576" fmla="*/ 1095375 w 2138362"/>
                  <a:gd name="connsiteY576" fmla="*/ 719137 h 1110643"/>
                  <a:gd name="connsiteX577" fmla="*/ 1077912 w 2138362"/>
                  <a:gd name="connsiteY577" fmla="*/ 714375 h 1110643"/>
                  <a:gd name="connsiteX578" fmla="*/ 1069975 w 2138362"/>
                  <a:gd name="connsiteY578" fmla="*/ 704850 h 1110643"/>
                  <a:gd name="connsiteX579" fmla="*/ 1062037 w 2138362"/>
                  <a:gd name="connsiteY579" fmla="*/ 695325 h 1110643"/>
                  <a:gd name="connsiteX580" fmla="*/ 1060450 w 2138362"/>
                  <a:gd name="connsiteY580" fmla="*/ 688975 h 1110643"/>
                  <a:gd name="connsiteX581" fmla="*/ 1057275 w 2138362"/>
                  <a:gd name="connsiteY581" fmla="*/ 679450 h 1110643"/>
                  <a:gd name="connsiteX582" fmla="*/ 1052512 w 2138362"/>
                  <a:gd name="connsiteY582" fmla="*/ 660400 h 1110643"/>
                  <a:gd name="connsiteX583" fmla="*/ 1054100 w 2138362"/>
                  <a:gd name="connsiteY583" fmla="*/ 627062 h 1110643"/>
                  <a:gd name="connsiteX584" fmla="*/ 1055687 w 2138362"/>
                  <a:gd name="connsiteY584" fmla="*/ 622300 h 1110643"/>
                  <a:gd name="connsiteX585" fmla="*/ 1060450 w 2138362"/>
                  <a:gd name="connsiteY585" fmla="*/ 620712 h 1110643"/>
                  <a:gd name="connsiteX586" fmla="*/ 1062037 w 2138362"/>
                  <a:gd name="connsiteY586" fmla="*/ 615950 h 1110643"/>
                  <a:gd name="connsiteX587" fmla="*/ 1050925 w 2138362"/>
                  <a:gd name="connsiteY587" fmla="*/ 615950 h 1110643"/>
                  <a:gd name="connsiteX588" fmla="*/ 1044575 w 2138362"/>
                  <a:gd name="connsiteY588" fmla="*/ 619125 h 1110643"/>
                  <a:gd name="connsiteX589" fmla="*/ 1039812 w 2138362"/>
                  <a:gd name="connsiteY589" fmla="*/ 620712 h 1110643"/>
                  <a:gd name="connsiteX590" fmla="*/ 1027112 w 2138362"/>
                  <a:gd name="connsiteY590" fmla="*/ 625475 h 1110643"/>
                  <a:gd name="connsiteX591" fmla="*/ 1023937 w 2138362"/>
                  <a:gd name="connsiteY591" fmla="*/ 630237 h 1110643"/>
                  <a:gd name="connsiteX592" fmla="*/ 1019175 w 2138362"/>
                  <a:gd name="connsiteY592" fmla="*/ 631825 h 1110643"/>
                  <a:gd name="connsiteX593" fmla="*/ 1008062 w 2138362"/>
                  <a:gd name="connsiteY593" fmla="*/ 636587 h 1110643"/>
                  <a:gd name="connsiteX594" fmla="*/ 1000125 w 2138362"/>
                  <a:gd name="connsiteY594" fmla="*/ 646112 h 1110643"/>
                  <a:gd name="connsiteX595" fmla="*/ 1011237 w 2138362"/>
                  <a:gd name="connsiteY595" fmla="*/ 660400 h 1110643"/>
                  <a:gd name="connsiteX596" fmla="*/ 1012825 w 2138362"/>
                  <a:gd name="connsiteY596" fmla="*/ 677862 h 1110643"/>
                  <a:gd name="connsiteX597" fmla="*/ 1014412 w 2138362"/>
                  <a:gd name="connsiteY597" fmla="*/ 690562 h 1110643"/>
                  <a:gd name="connsiteX598" fmla="*/ 1012825 w 2138362"/>
                  <a:gd name="connsiteY598" fmla="*/ 703262 h 1110643"/>
                  <a:gd name="connsiteX599" fmla="*/ 998537 w 2138362"/>
                  <a:gd name="connsiteY599" fmla="*/ 701675 h 1110643"/>
                  <a:gd name="connsiteX600" fmla="*/ 984250 w 2138362"/>
                  <a:gd name="connsiteY600" fmla="*/ 696912 h 1110643"/>
                  <a:gd name="connsiteX601" fmla="*/ 977900 w 2138362"/>
                  <a:gd name="connsiteY601" fmla="*/ 695325 h 1110643"/>
                  <a:gd name="connsiteX602" fmla="*/ 973137 w 2138362"/>
                  <a:gd name="connsiteY602" fmla="*/ 692150 h 1110643"/>
                  <a:gd name="connsiteX603" fmla="*/ 968375 w 2138362"/>
                  <a:gd name="connsiteY603" fmla="*/ 690562 h 1110643"/>
                  <a:gd name="connsiteX604" fmla="*/ 957262 w 2138362"/>
                  <a:gd name="connsiteY604" fmla="*/ 681037 h 1110643"/>
                  <a:gd name="connsiteX605" fmla="*/ 958850 w 2138362"/>
                  <a:gd name="connsiteY605" fmla="*/ 665162 h 1110643"/>
                  <a:gd name="connsiteX606" fmla="*/ 960437 w 2138362"/>
                  <a:gd name="connsiteY606" fmla="*/ 658812 h 1110643"/>
                  <a:gd name="connsiteX607" fmla="*/ 971550 w 2138362"/>
                  <a:gd name="connsiteY607" fmla="*/ 642937 h 1110643"/>
                  <a:gd name="connsiteX608" fmla="*/ 966787 w 2138362"/>
                  <a:gd name="connsiteY608" fmla="*/ 641350 h 1110643"/>
                  <a:gd name="connsiteX609" fmla="*/ 957262 w 2138362"/>
                  <a:gd name="connsiteY609" fmla="*/ 633412 h 1110643"/>
                  <a:gd name="connsiteX610" fmla="*/ 936625 w 2138362"/>
                  <a:gd name="connsiteY610" fmla="*/ 625475 h 1110643"/>
                  <a:gd name="connsiteX611" fmla="*/ 862012 w 2138362"/>
                  <a:gd name="connsiteY611" fmla="*/ 628650 h 1110643"/>
                  <a:gd name="connsiteX612" fmla="*/ 852487 w 2138362"/>
                  <a:gd name="connsiteY612" fmla="*/ 635000 h 1110643"/>
                  <a:gd name="connsiteX613" fmla="*/ 854075 w 2138362"/>
                  <a:gd name="connsiteY613" fmla="*/ 649287 h 1110643"/>
                  <a:gd name="connsiteX614" fmla="*/ 860425 w 2138362"/>
                  <a:gd name="connsiteY614" fmla="*/ 644525 h 1110643"/>
                  <a:gd name="connsiteX615" fmla="*/ 865187 w 2138362"/>
                  <a:gd name="connsiteY615" fmla="*/ 646112 h 1110643"/>
                  <a:gd name="connsiteX616" fmla="*/ 860425 w 2138362"/>
                  <a:gd name="connsiteY616" fmla="*/ 658812 h 1110643"/>
                  <a:gd name="connsiteX617" fmla="*/ 855662 w 2138362"/>
                  <a:gd name="connsiteY617" fmla="*/ 661987 h 1110643"/>
                  <a:gd name="connsiteX618" fmla="*/ 847725 w 2138362"/>
                  <a:gd name="connsiteY618" fmla="*/ 660400 h 1110643"/>
                  <a:gd name="connsiteX619" fmla="*/ 835025 w 2138362"/>
                  <a:gd name="connsiteY619" fmla="*/ 657225 h 1110643"/>
                  <a:gd name="connsiteX620" fmla="*/ 809625 w 2138362"/>
                  <a:gd name="connsiteY620" fmla="*/ 652462 h 1110643"/>
                  <a:gd name="connsiteX621" fmla="*/ 795337 w 2138362"/>
                  <a:gd name="connsiteY621" fmla="*/ 647700 h 1110643"/>
                  <a:gd name="connsiteX622" fmla="*/ 785812 w 2138362"/>
                  <a:gd name="connsiteY622" fmla="*/ 641350 h 1110643"/>
                  <a:gd name="connsiteX623" fmla="*/ 774700 w 2138362"/>
                  <a:gd name="connsiteY623" fmla="*/ 633412 h 1110643"/>
                  <a:gd name="connsiteX624" fmla="*/ 769937 w 2138362"/>
                  <a:gd name="connsiteY624" fmla="*/ 631825 h 1110643"/>
                  <a:gd name="connsiteX625" fmla="*/ 763587 w 2138362"/>
                  <a:gd name="connsiteY625" fmla="*/ 627062 h 1110643"/>
                  <a:gd name="connsiteX626" fmla="*/ 758825 w 2138362"/>
                  <a:gd name="connsiteY626" fmla="*/ 622300 h 1110643"/>
                  <a:gd name="connsiteX627" fmla="*/ 754062 w 2138362"/>
                  <a:gd name="connsiteY627" fmla="*/ 620712 h 1110643"/>
                  <a:gd name="connsiteX628" fmla="*/ 747712 w 2138362"/>
                  <a:gd name="connsiteY628" fmla="*/ 617537 h 1110643"/>
                  <a:gd name="connsiteX629" fmla="*/ 742950 w 2138362"/>
                  <a:gd name="connsiteY629" fmla="*/ 612775 h 1110643"/>
                  <a:gd name="connsiteX630" fmla="*/ 735012 w 2138362"/>
                  <a:gd name="connsiteY630" fmla="*/ 608012 h 1110643"/>
                  <a:gd name="connsiteX631" fmla="*/ 730250 w 2138362"/>
                  <a:gd name="connsiteY631" fmla="*/ 603250 h 1110643"/>
                  <a:gd name="connsiteX632" fmla="*/ 725487 w 2138362"/>
                  <a:gd name="connsiteY632" fmla="*/ 600075 h 1110643"/>
                  <a:gd name="connsiteX633" fmla="*/ 719137 w 2138362"/>
                  <a:gd name="connsiteY633" fmla="*/ 595312 h 1110643"/>
                  <a:gd name="connsiteX634" fmla="*/ 714375 w 2138362"/>
                  <a:gd name="connsiteY634" fmla="*/ 592137 h 1110643"/>
                  <a:gd name="connsiteX635" fmla="*/ 703262 w 2138362"/>
                  <a:gd name="connsiteY635" fmla="*/ 581025 h 1110643"/>
                  <a:gd name="connsiteX636" fmla="*/ 698500 w 2138362"/>
                  <a:gd name="connsiteY636" fmla="*/ 576262 h 1110643"/>
                  <a:gd name="connsiteX637" fmla="*/ 692150 w 2138362"/>
                  <a:gd name="connsiteY637" fmla="*/ 573087 h 1110643"/>
                  <a:gd name="connsiteX638" fmla="*/ 681037 w 2138362"/>
                  <a:gd name="connsiteY638" fmla="*/ 565150 h 1110643"/>
                  <a:gd name="connsiteX639" fmla="*/ 676275 w 2138362"/>
                  <a:gd name="connsiteY639" fmla="*/ 560387 h 1110643"/>
                  <a:gd name="connsiteX640" fmla="*/ 665162 w 2138362"/>
                  <a:gd name="connsiteY640" fmla="*/ 554037 h 1110643"/>
                  <a:gd name="connsiteX641" fmla="*/ 660400 w 2138362"/>
                  <a:gd name="connsiteY641" fmla="*/ 552450 h 1110643"/>
                  <a:gd name="connsiteX642" fmla="*/ 655637 w 2138362"/>
                  <a:gd name="connsiteY642" fmla="*/ 549275 h 1110643"/>
                  <a:gd name="connsiteX643" fmla="*/ 631825 w 2138362"/>
                  <a:gd name="connsiteY643" fmla="*/ 542925 h 1110643"/>
                  <a:gd name="connsiteX644" fmla="*/ 609600 w 2138362"/>
                  <a:gd name="connsiteY644" fmla="*/ 547687 h 1110643"/>
                  <a:gd name="connsiteX645" fmla="*/ 595312 w 2138362"/>
                  <a:gd name="connsiteY645" fmla="*/ 550862 h 1110643"/>
                  <a:gd name="connsiteX646" fmla="*/ 555625 w 2138362"/>
                  <a:gd name="connsiteY646" fmla="*/ 557212 h 1110643"/>
                  <a:gd name="connsiteX647" fmla="*/ 544512 w 2138362"/>
                  <a:gd name="connsiteY647" fmla="*/ 560387 h 1110643"/>
                  <a:gd name="connsiteX648" fmla="*/ 539750 w 2138362"/>
                  <a:gd name="connsiteY648" fmla="*/ 561975 h 1110643"/>
                  <a:gd name="connsiteX649" fmla="*/ 534987 w 2138362"/>
                  <a:gd name="connsiteY649" fmla="*/ 565150 h 1110643"/>
                  <a:gd name="connsiteX650" fmla="*/ 525462 w 2138362"/>
                  <a:gd name="connsiteY650" fmla="*/ 566737 h 1110643"/>
                  <a:gd name="connsiteX651" fmla="*/ 482600 w 2138362"/>
                  <a:gd name="connsiteY651" fmla="*/ 563562 h 1110643"/>
                  <a:gd name="connsiteX652" fmla="*/ 460375 w 2138362"/>
                  <a:gd name="connsiteY652" fmla="*/ 558800 h 1110643"/>
                  <a:gd name="connsiteX653" fmla="*/ 450850 w 2138362"/>
                  <a:gd name="connsiteY653" fmla="*/ 565150 h 1110643"/>
                  <a:gd name="connsiteX654" fmla="*/ 447675 w 2138362"/>
                  <a:gd name="connsiteY654" fmla="*/ 569912 h 1110643"/>
                  <a:gd name="connsiteX655" fmla="*/ 436562 w 2138362"/>
                  <a:gd name="connsiteY655" fmla="*/ 577850 h 1110643"/>
                  <a:gd name="connsiteX656" fmla="*/ 430212 w 2138362"/>
                  <a:gd name="connsiteY656" fmla="*/ 582612 h 1110643"/>
                  <a:gd name="connsiteX657" fmla="*/ 419100 w 2138362"/>
                  <a:gd name="connsiteY657" fmla="*/ 592137 h 1110643"/>
                  <a:gd name="connsiteX658" fmla="*/ 414337 w 2138362"/>
                  <a:gd name="connsiteY658" fmla="*/ 596900 h 1110643"/>
                  <a:gd name="connsiteX659" fmla="*/ 400050 w 2138362"/>
                  <a:gd name="connsiteY659" fmla="*/ 601662 h 1110643"/>
                  <a:gd name="connsiteX660" fmla="*/ 395287 w 2138362"/>
                  <a:gd name="connsiteY660" fmla="*/ 604837 h 1110643"/>
                  <a:gd name="connsiteX661" fmla="*/ 387350 w 2138362"/>
                  <a:gd name="connsiteY661" fmla="*/ 614362 h 1110643"/>
                  <a:gd name="connsiteX662" fmla="*/ 374650 w 2138362"/>
                  <a:gd name="connsiteY662" fmla="*/ 620712 h 1110643"/>
                  <a:gd name="connsiteX663" fmla="*/ 385762 w 2138362"/>
                  <a:gd name="connsiteY663" fmla="*/ 636587 h 1110643"/>
                  <a:gd name="connsiteX664" fmla="*/ 388937 w 2138362"/>
                  <a:gd name="connsiteY664" fmla="*/ 641350 h 1110643"/>
                  <a:gd name="connsiteX665" fmla="*/ 385762 w 2138362"/>
                  <a:gd name="connsiteY665" fmla="*/ 657225 h 1110643"/>
                  <a:gd name="connsiteX666" fmla="*/ 381000 w 2138362"/>
                  <a:gd name="connsiteY666" fmla="*/ 668337 h 1110643"/>
                  <a:gd name="connsiteX667" fmla="*/ 339725 w 2138362"/>
                  <a:gd name="connsiteY667" fmla="*/ 669925 h 1110643"/>
                  <a:gd name="connsiteX668" fmla="*/ 325437 w 2138362"/>
                  <a:gd name="connsiteY668" fmla="*/ 677862 h 1110643"/>
                  <a:gd name="connsiteX669" fmla="*/ 320675 w 2138362"/>
                  <a:gd name="connsiteY669" fmla="*/ 682625 h 1110643"/>
                  <a:gd name="connsiteX670" fmla="*/ 315912 w 2138362"/>
                  <a:gd name="connsiteY670" fmla="*/ 684212 h 1110643"/>
                  <a:gd name="connsiteX671" fmla="*/ 309562 w 2138362"/>
                  <a:gd name="connsiteY671" fmla="*/ 688975 h 1110643"/>
                  <a:gd name="connsiteX672" fmla="*/ 307975 w 2138362"/>
                  <a:gd name="connsiteY672" fmla="*/ 693737 h 1110643"/>
                  <a:gd name="connsiteX673" fmla="*/ 298450 w 2138362"/>
                  <a:gd name="connsiteY673" fmla="*/ 700087 h 1110643"/>
                  <a:gd name="connsiteX674" fmla="*/ 293687 w 2138362"/>
                  <a:gd name="connsiteY674" fmla="*/ 703262 h 1110643"/>
                  <a:gd name="connsiteX675" fmla="*/ 284162 w 2138362"/>
                  <a:gd name="connsiteY675" fmla="*/ 708025 h 1110643"/>
                  <a:gd name="connsiteX676" fmla="*/ 274637 w 2138362"/>
                  <a:gd name="connsiteY676" fmla="*/ 714375 h 1110643"/>
                  <a:gd name="connsiteX677" fmla="*/ 263525 w 2138362"/>
                  <a:gd name="connsiteY677" fmla="*/ 720725 h 1110643"/>
                  <a:gd name="connsiteX678" fmla="*/ 258762 w 2138362"/>
                  <a:gd name="connsiteY678" fmla="*/ 723900 h 1110643"/>
                  <a:gd name="connsiteX679" fmla="*/ 241300 w 2138362"/>
                  <a:gd name="connsiteY679" fmla="*/ 727075 h 1110643"/>
                  <a:gd name="connsiteX680" fmla="*/ 227012 w 2138362"/>
                  <a:gd name="connsiteY680" fmla="*/ 731837 h 1110643"/>
                  <a:gd name="connsiteX681" fmla="*/ 217487 w 2138362"/>
                  <a:gd name="connsiteY681" fmla="*/ 735012 h 1110643"/>
                  <a:gd name="connsiteX682" fmla="*/ 207962 w 2138362"/>
                  <a:gd name="connsiteY682" fmla="*/ 736600 h 1110643"/>
                  <a:gd name="connsiteX683" fmla="*/ 196850 w 2138362"/>
                  <a:gd name="connsiteY683" fmla="*/ 741362 h 1110643"/>
                  <a:gd name="connsiteX684" fmla="*/ 188912 w 2138362"/>
                  <a:gd name="connsiteY684" fmla="*/ 744537 h 1110643"/>
                  <a:gd name="connsiteX685" fmla="*/ 182562 w 2138362"/>
                  <a:gd name="connsiteY685" fmla="*/ 746125 h 1110643"/>
                  <a:gd name="connsiteX686" fmla="*/ 177800 w 2138362"/>
                  <a:gd name="connsiteY686" fmla="*/ 749300 h 1110643"/>
                  <a:gd name="connsiteX687" fmla="*/ 173037 w 2138362"/>
                  <a:gd name="connsiteY687" fmla="*/ 750887 h 1110643"/>
                  <a:gd name="connsiteX688" fmla="*/ 166687 w 2138362"/>
                  <a:gd name="connsiteY688" fmla="*/ 755650 h 1110643"/>
                  <a:gd name="connsiteX689" fmla="*/ 155575 w 2138362"/>
                  <a:gd name="connsiteY689" fmla="*/ 757237 h 1110643"/>
                  <a:gd name="connsiteX690" fmla="*/ 134937 w 2138362"/>
                  <a:gd name="connsiteY690" fmla="*/ 763587 h 1110643"/>
                  <a:gd name="connsiteX691" fmla="*/ 111443 w 2138362"/>
                  <a:gd name="connsiteY691" fmla="*/ 778510 h 1110643"/>
                  <a:gd name="connsiteX692" fmla="*/ 88900 w 2138362"/>
                  <a:gd name="connsiteY692" fmla="*/ 784859 h 1110643"/>
                  <a:gd name="connsiteX693" fmla="*/ 73025 w 2138362"/>
                  <a:gd name="connsiteY693" fmla="*/ 771525 h 1110643"/>
                  <a:gd name="connsiteX694" fmla="*/ 68262 w 2138362"/>
                  <a:gd name="connsiteY694" fmla="*/ 774700 h 1110643"/>
                  <a:gd name="connsiteX695" fmla="*/ 53975 w 2138362"/>
                  <a:gd name="connsiteY695" fmla="*/ 779462 h 1110643"/>
                  <a:gd name="connsiteX696" fmla="*/ 42862 w 2138362"/>
                  <a:gd name="connsiteY696" fmla="*/ 781050 h 1110643"/>
                  <a:gd name="connsiteX697" fmla="*/ 34925 w 2138362"/>
                  <a:gd name="connsiteY697" fmla="*/ 782637 h 1110643"/>
                  <a:gd name="connsiteX698" fmla="*/ 12700 w 2138362"/>
                  <a:gd name="connsiteY698" fmla="*/ 785812 h 1110643"/>
                  <a:gd name="connsiteX699" fmla="*/ 9525 w 2138362"/>
                  <a:gd name="connsiteY699" fmla="*/ 781050 h 1110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Lst>
                <a:rect l="l" t="t" r="r" b="b"/>
                <a:pathLst>
                  <a:path w="2138362" h="1110643">
                    <a:moveTo>
                      <a:pt x="9525" y="781050"/>
                    </a:moveTo>
                    <a:lnTo>
                      <a:pt x="9525" y="781050"/>
                    </a:lnTo>
                    <a:cubicBezTo>
                      <a:pt x="7937" y="775758"/>
                      <a:pt x="6509" y="770416"/>
                      <a:pt x="4762" y="765175"/>
                    </a:cubicBezTo>
                    <a:cubicBezTo>
                      <a:pt x="3861" y="762471"/>
                      <a:pt x="2228" y="760014"/>
                      <a:pt x="1587" y="757237"/>
                    </a:cubicBezTo>
                    <a:cubicBezTo>
                      <a:pt x="628" y="753080"/>
                      <a:pt x="529" y="748770"/>
                      <a:pt x="0" y="744537"/>
                    </a:cubicBezTo>
                    <a:cubicBezTo>
                      <a:pt x="1058" y="738716"/>
                      <a:pt x="1936" y="732860"/>
                      <a:pt x="3175" y="727075"/>
                    </a:cubicBezTo>
                    <a:cubicBezTo>
                      <a:pt x="3526" y="725439"/>
                      <a:pt x="3579" y="723495"/>
                      <a:pt x="4762" y="722312"/>
                    </a:cubicBezTo>
                    <a:cubicBezTo>
                      <a:pt x="5945" y="721129"/>
                      <a:pt x="7937" y="721254"/>
                      <a:pt x="9525" y="720725"/>
                    </a:cubicBezTo>
                    <a:cubicBezTo>
                      <a:pt x="16933" y="721783"/>
                      <a:pt x="24380" y="722600"/>
                      <a:pt x="31750" y="723900"/>
                    </a:cubicBezTo>
                    <a:cubicBezTo>
                      <a:pt x="33398" y="724191"/>
                      <a:pt x="34879" y="725124"/>
                      <a:pt x="36512" y="725487"/>
                    </a:cubicBezTo>
                    <a:cubicBezTo>
                      <a:pt x="39654" y="726185"/>
                      <a:pt x="42862" y="726546"/>
                      <a:pt x="46037" y="727075"/>
                    </a:cubicBezTo>
                    <a:cubicBezTo>
                      <a:pt x="47625" y="728133"/>
                      <a:pt x="48959" y="729748"/>
                      <a:pt x="50800" y="730250"/>
                    </a:cubicBezTo>
                    <a:cubicBezTo>
                      <a:pt x="54916" y="731372"/>
                      <a:pt x="59235" y="731932"/>
                      <a:pt x="63500" y="731837"/>
                    </a:cubicBezTo>
                    <a:cubicBezTo>
                      <a:pt x="83103" y="731401"/>
                      <a:pt x="102658" y="729720"/>
                      <a:pt x="122237" y="728662"/>
                    </a:cubicBezTo>
                    <a:cubicBezTo>
                      <a:pt x="124354" y="729191"/>
                      <a:pt x="126405" y="730250"/>
                      <a:pt x="128587" y="730250"/>
                    </a:cubicBezTo>
                    <a:cubicBezTo>
                      <a:pt x="142938" y="730250"/>
                      <a:pt x="145970" y="729313"/>
                      <a:pt x="157162" y="727075"/>
                    </a:cubicBezTo>
                    <a:cubicBezTo>
                      <a:pt x="158220" y="725487"/>
                      <a:pt x="158847" y="723504"/>
                      <a:pt x="160337" y="722312"/>
                    </a:cubicBezTo>
                    <a:cubicBezTo>
                      <a:pt x="161644" y="721267"/>
                      <a:pt x="163647" y="721555"/>
                      <a:pt x="165100" y="720725"/>
                    </a:cubicBezTo>
                    <a:cubicBezTo>
                      <a:pt x="167397" y="719412"/>
                      <a:pt x="169579" y="717833"/>
                      <a:pt x="171450" y="715962"/>
                    </a:cubicBezTo>
                    <a:cubicBezTo>
                      <a:pt x="178758" y="708654"/>
                      <a:pt x="169431" y="712499"/>
                      <a:pt x="180975" y="709612"/>
                    </a:cubicBezTo>
                    <a:cubicBezTo>
                      <a:pt x="185134" y="697131"/>
                      <a:pt x="178162" y="714013"/>
                      <a:pt x="190500" y="701675"/>
                    </a:cubicBezTo>
                    <a:cubicBezTo>
                      <a:pt x="192043" y="700132"/>
                      <a:pt x="191558" y="697442"/>
                      <a:pt x="192087" y="695325"/>
                    </a:cubicBezTo>
                    <a:cubicBezTo>
                      <a:pt x="191029" y="690033"/>
                      <a:pt x="189754" y="684780"/>
                      <a:pt x="188912" y="679450"/>
                    </a:cubicBezTo>
                    <a:cubicBezTo>
                      <a:pt x="188165" y="674717"/>
                      <a:pt x="188113" y="669889"/>
                      <a:pt x="187325" y="665162"/>
                    </a:cubicBezTo>
                    <a:cubicBezTo>
                      <a:pt x="186742" y="661661"/>
                      <a:pt x="184006" y="656937"/>
                      <a:pt x="182562" y="654050"/>
                    </a:cubicBezTo>
                    <a:cubicBezTo>
                      <a:pt x="182033" y="649287"/>
                      <a:pt x="182052" y="644431"/>
                      <a:pt x="180975" y="639762"/>
                    </a:cubicBezTo>
                    <a:cubicBezTo>
                      <a:pt x="180443" y="637456"/>
                      <a:pt x="178732" y="635587"/>
                      <a:pt x="177800" y="633412"/>
                    </a:cubicBezTo>
                    <a:cubicBezTo>
                      <a:pt x="170288" y="615886"/>
                      <a:pt x="183207" y="642533"/>
                      <a:pt x="173037" y="623887"/>
                    </a:cubicBezTo>
                    <a:cubicBezTo>
                      <a:pt x="170771" y="619732"/>
                      <a:pt x="166687" y="611187"/>
                      <a:pt x="166687" y="611187"/>
                    </a:cubicBezTo>
                    <a:cubicBezTo>
                      <a:pt x="166158" y="608541"/>
                      <a:pt x="166756" y="605380"/>
                      <a:pt x="165100" y="603250"/>
                    </a:cubicBezTo>
                    <a:cubicBezTo>
                      <a:pt x="161279" y="598338"/>
                      <a:pt x="156082" y="597069"/>
                      <a:pt x="150812" y="595312"/>
                    </a:cubicBezTo>
                    <a:cubicBezTo>
                      <a:pt x="149225" y="593725"/>
                      <a:pt x="147918" y="591795"/>
                      <a:pt x="146050" y="590550"/>
                    </a:cubicBezTo>
                    <a:cubicBezTo>
                      <a:pt x="144657" y="589622"/>
                      <a:pt x="142470" y="590145"/>
                      <a:pt x="141287" y="588962"/>
                    </a:cubicBezTo>
                    <a:cubicBezTo>
                      <a:pt x="140104" y="587779"/>
                      <a:pt x="140745" y="585506"/>
                      <a:pt x="139700" y="584200"/>
                    </a:cubicBezTo>
                    <a:cubicBezTo>
                      <a:pt x="138508" y="582710"/>
                      <a:pt x="136525" y="582083"/>
                      <a:pt x="134937" y="581025"/>
                    </a:cubicBezTo>
                    <a:cubicBezTo>
                      <a:pt x="134408" y="578908"/>
                      <a:pt x="134713" y="576379"/>
                      <a:pt x="133350" y="574675"/>
                    </a:cubicBezTo>
                    <a:cubicBezTo>
                      <a:pt x="132305" y="573368"/>
                      <a:pt x="128715" y="574756"/>
                      <a:pt x="128587" y="573087"/>
                    </a:cubicBezTo>
                    <a:cubicBezTo>
                      <a:pt x="128093" y="566668"/>
                      <a:pt x="130576" y="560364"/>
                      <a:pt x="131762" y="554037"/>
                    </a:cubicBezTo>
                    <a:cubicBezTo>
                      <a:pt x="132164" y="551893"/>
                      <a:pt x="132490" y="549692"/>
                      <a:pt x="133350" y="547687"/>
                    </a:cubicBezTo>
                    <a:cubicBezTo>
                      <a:pt x="134102" y="545933"/>
                      <a:pt x="135059" y="544146"/>
                      <a:pt x="136525" y="542925"/>
                    </a:cubicBezTo>
                    <a:cubicBezTo>
                      <a:pt x="138343" y="541410"/>
                      <a:pt x="140700" y="540682"/>
                      <a:pt x="142875" y="539750"/>
                    </a:cubicBezTo>
                    <a:cubicBezTo>
                      <a:pt x="149510" y="536906"/>
                      <a:pt x="151520" y="538131"/>
                      <a:pt x="160337" y="536575"/>
                    </a:cubicBezTo>
                    <a:cubicBezTo>
                      <a:pt x="191483" y="531079"/>
                      <a:pt x="157054" y="535158"/>
                      <a:pt x="190500" y="531812"/>
                    </a:cubicBezTo>
                    <a:cubicBezTo>
                      <a:pt x="192617" y="530754"/>
                      <a:pt x="194575" y="529287"/>
                      <a:pt x="196850" y="528637"/>
                    </a:cubicBezTo>
                    <a:cubicBezTo>
                      <a:pt x="202039" y="527154"/>
                      <a:pt x="212725" y="525462"/>
                      <a:pt x="212725" y="525462"/>
                    </a:cubicBezTo>
                    <a:cubicBezTo>
                      <a:pt x="214842" y="524404"/>
                      <a:pt x="216859" y="523118"/>
                      <a:pt x="219075" y="522287"/>
                    </a:cubicBezTo>
                    <a:cubicBezTo>
                      <a:pt x="221118" y="521521"/>
                      <a:pt x="223610" y="521910"/>
                      <a:pt x="225425" y="520700"/>
                    </a:cubicBezTo>
                    <a:cubicBezTo>
                      <a:pt x="227013" y="519642"/>
                      <a:pt x="227134" y="517159"/>
                      <a:pt x="228600" y="515937"/>
                    </a:cubicBezTo>
                    <a:cubicBezTo>
                      <a:pt x="230418" y="514422"/>
                      <a:pt x="232833" y="513820"/>
                      <a:pt x="234950" y="512762"/>
                    </a:cubicBezTo>
                    <a:cubicBezTo>
                      <a:pt x="236537" y="510645"/>
                      <a:pt x="237679" y="508106"/>
                      <a:pt x="239712" y="506412"/>
                    </a:cubicBezTo>
                    <a:cubicBezTo>
                      <a:pt x="240998" y="505341"/>
                      <a:pt x="243154" y="505852"/>
                      <a:pt x="244475" y="504825"/>
                    </a:cubicBezTo>
                    <a:cubicBezTo>
                      <a:pt x="248019" y="502068"/>
                      <a:pt x="250825" y="498475"/>
                      <a:pt x="254000" y="495300"/>
                    </a:cubicBezTo>
                    <a:lnTo>
                      <a:pt x="254000" y="495300"/>
                    </a:lnTo>
                    <a:cubicBezTo>
                      <a:pt x="261883" y="483474"/>
                      <a:pt x="251751" y="497999"/>
                      <a:pt x="261937" y="485775"/>
                    </a:cubicBezTo>
                    <a:cubicBezTo>
                      <a:pt x="268552" y="477837"/>
                      <a:pt x="261143" y="483658"/>
                      <a:pt x="269875" y="477837"/>
                    </a:cubicBezTo>
                    <a:cubicBezTo>
                      <a:pt x="273063" y="473055"/>
                      <a:pt x="273809" y="472364"/>
                      <a:pt x="276225" y="466725"/>
                    </a:cubicBezTo>
                    <a:cubicBezTo>
                      <a:pt x="276884" y="465187"/>
                      <a:pt x="277064" y="463459"/>
                      <a:pt x="277812" y="461962"/>
                    </a:cubicBezTo>
                    <a:cubicBezTo>
                      <a:pt x="278665" y="460256"/>
                      <a:pt x="280134" y="458906"/>
                      <a:pt x="280987" y="457200"/>
                    </a:cubicBezTo>
                    <a:cubicBezTo>
                      <a:pt x="287560" y="444056"/>
                      <a:pt x="276652" y="461321"/>
                      <a:pt x="285750" y="447675"/>
                    </a:cubicBezTo>
                    <a:cubicBezTo>
                      <a:pt x="286279" y="446087"/>
                      <a:pt x="286589" y="444409"/>
                      <a:pt x="287337" y="442912"/>
                    </a:cubicBezTo>
                    <a:cubicBezTo>
                      <a:pt x="288190" y="441206"/>
                      <a:pt x="289737" y="439893"/>
                      <a:pt x="290512" y="438150"/>
                    </a:cubicBezTo>
                    <a:cubicBezTo>
                      <a:pt x="298070" y="421144"/>
                      <a:pt x="289676" y="434643"/>
                      <a:pt x="296862" y="423862"/>
                    </a:cubicBezTo>
                    <a:cubicBezTo>
                      <a:pt x="300837" y="407968"/>
                      <a:pt x="294861" y="424276"/>
                      <a:pt x="303212" y="415925"/>
                    </a:cubicBezTo>
                    <a:cubicBezTo>
                      <a:pt x="305910" y="413227"/>
                      <a:pt x="307445" y="409575"/>
                      <a:pt x="309562" y="406400"/>
                    </a:cubicBezTo>
                    <a:cubicBezTo>
                      <a:pt x="313983" y="399768"/>
                      <a:pt x="311387" y="402987"/>
                      <a:pt x="317500" y="396875"/>
                    </a:cubicBezTo>
                    <a:cubicBezTo>
                      <a:pt x="321732" y="384174"/>
                      <a:pt x="315383" y="398992"/>
                      <a:pt x="323850" y="390525"/>
                    </a:cubicBezTo>
                    <a:cubicBezTo>
                      <a:pt x="335356" y="379019"/>
                      <a:pt x="313888" y="392779"/>
                      <a:pt x="328612" y="381000"/>
                    </a:cubicBezTo>
                    <a:cubicBezTo>
                      <a:pt x="329919" y="379955"/>
                      <a:pt x="331878" y="380161"/>
                      <a:pt x="333375" y="379412"/>
                    </a:cubicBezTo>
                    <a:cubicBezTo>
                      <a:pt x="335081" y="378559"/>
                      <a:pt x="336481" y="377184"/>
                      <a:pt x="338137" y="376237"/>
                    </a:cubicBezTo>
                    <a:cubicBezTo>
                      <a:pt x="353708" y="367339"/>
                      <a:pt x="356985" y="372062"/>
                      <a:pt x="384175" y="369887"/>
                    </a:cubicBezTo>
                    <a:cubicBezTo>
                      <a:pt x="386821" y="369358"/>
                      <a:pt x="389867" y="369797"/>
                      <a:pt x="392112" y="368300"/>
                    </a:cubicBezTo>
                    <a:cubicBezTo>
                      <a:pt x="393505" y="367372"/>
                      <a:pt x="393240" y="365146"/>
                      <a:pt x="393700" y="363537"/>
                    </a:cubicBezTo>
                    <a:cubicBezTo>
                      <a:pt x="394299" y="361439"/>
                      <a:pt x="394758" y="359304"/>
                      <a:pt x="395287" y="357187"/>
                    </a:cubicBezTo>
                    <a:cubicBezTo>
                      <a:pt x="392253" y="335946"/>
                      <a:pt x="395754" y="355721"/>
                      <a:pt x="390525" y="336550"/>
                    </a:cubicBezTo>
                    <a:cubicBezTo>
                      <a:pt x="386832" y="323010"/>
                      <a:pt x="391583" y="333904"/>
                      <a:pt x="385762" y="322262"/>
                    </a:cubicBezTo>
                    <a:cubicBezTo>
                      <a:pt x="387770" y="296170"/>
                      <a:pt x="388149" y="309214"/>
                      <a:pt x="385762" y="288925"/>
                    </a:cubicBezTo>
                    <a:cubicBezTo>
                      <a:pt x="383828" y="272488"/>
                      <a:pt x="385747" y="279352"/>
                      <a:pt x="382587" y="269875"/>
                    </a:cubicBezTo>
                    <a:cubicBezTo>
                      <a:pt x="385762" y="254000"/>
                      <a:pt x="387852" y="237869"/>
                      <a:pt x="392112" y="222250"/>
                    </a:cubicBezTo>
                    <a:cubicBezTo>
                      <a:pt x="392703" y="220084"/>
                      <a:pt x="395570" y="219314"/>
                      <a:pt x="396875" y="217487"/>
                    </a:cubicBezTo>
                    <a:cubicBezTo>
                      <a:pt x="398251" y="215561"/>
                      <a:pt x="398876" y="213192"/>
                      <a:pt x="400050" y="211137"/>
                    </a:cubicBezTo>
                    <a:cubicBezTo>
                      <a:pt x="400997" y="209481"/>
                      <a:pt x="402167" y="207962"/>
                      <a:pt x="403225" y="206375"/>
                    </a:cubicBezTo>
                    <a:cubicBezTo>
                      <a:pt x="406970" y="191391"/>
                      <a:pt x="401374" y="210033"/>
                      <a:pt x="411162" y="192087"/>
                    </a:cubicBezTo>
                    <a:cubicBezTo>
                      <a:pt x="412765" y="189149"/>
                      <a:pt x="412481" y="185347"/>
                      <a:pt x="414337" y="182562"/>
                    </a:cubicBezTo>
                    <a:cubicBezTo>
                      <a:pt x="415805" y="180361"/>
                      <a:pt x="418816" y="179671"/>
                      <a:pt x="420687" y="177800"/>
                    </a:cubicBezTo>
                    <a:cubicBezTo>
                      <a:pt x="425084" y="173404"/>
                      <a:pt x="425033" y="170140"/>
                      <a:pt x="430212" y="166687"/>
                    </a:cubicBezTo>
                    <a:cubicBezTo>
                      <a:pt x="431604" y="165759"/>
                      <a:pt x="433387" y="165629"/>
                      <a:pt x="434975" y="165100"/>
                    </a:cubicBezTo>
                    <a:cubicBezTo>
                      <a:pt x="436562" y="166158"/>
                      <a:pt x="438545" y="166785"/>
                      <a:pt x="439737" y="168275"/>
                    </a:cubicBezTo>
                    <a:cubicBezTo>
                      <a:pt x="440782" y="169582"/>
                      <a:pt x="441383" y="171365"/>
                      <a:pt x="441325" y="173037"/>
                    </a:cubicBezTo>
                    <a:cubicBezTo>
                      <a:pt x="440850" y="186828"/>
                      <a:pt x="439296" y="200561"/>
                      <a:pt x="438150" y="214312"/>
                    </a:cubicBezTo>
                    <a:cubicBezTo>
                      <a:pt x="436933" y="228916"/>
                      <a:pt x="435264" y="240572"/>
                      <a:pt x="433387" y="255587"/>
                    </a:cubicBezTo>
                    <a:cubicBezTo>
                      <a:pt x="433916" y="264054"/>
                      <a:pt x="434504" y="272517"/>
                      <a:pt x="434975" y="280987"/>
                    </a:cubicBezTo>
                    <a:cubicBezTo>
                      <a:pt x="435563" y="291567"/>
                      <a:pt x="435348" y="302210"/>
                      <a:pt x="436562" y="312737"/>
                    </a:cubicBezTo>
                    <a:cubicBezTo>
                      <a:pt x="436946" y="316062"/>
                      <a:pt x="438775" y="319056"/>
                      <a:pt x="439737" y="322262"/>
                    </a:cubicBezTo>
                    <a:cubicBezTo>
                      <a:pt x="440733" y="325580"/>
                      <a:pt x="441038" y="331067"/>
                      <a:pt x="444500" y="333375"/>
                    </a:cubicBezTo>
                    <a:cubicBezTo>
                      <a:pt x="446315" y="334585"/>
                      <a:pt x="448733" y="334433"/>
                      <a:pt x="450850" y="334962"/>
                    </a:cubicBezTo>
                    <a:cubicBezTo>
                      <a:pt x="452437" y="336550"/>
                      <a:pt x="453374" y="339553"/>
                      <a:pt x="455612" y="339725"/>
                    </a:cubicBezTo>
                    <a:cubicBezTo>
                      <a:pt x="460993" y="340139"/>
                      <a:pt x="466229" y="337764"/>
                      <a:pt x="471487" y="336550"/>
                    </a:cubicBezTo>
                    <a:cubicBezTo>
                      <a:pt x="473118" y="336174"/>
                      <a:pt x="474753" y="335711"/>
                      <a:pt x="476250" y="334962"/>
                    </a:cubicBezTo>
                    <a:cubicBezTo>
                      <a:pt x="477956" y="334109"/>
                      <a:pt x="479306" y="332640"/>
                      <a:pt x="481012" y="331787"/>
                    </a:cubicBezTo>
                    <a:cubicBezTo>
                      <a:pt x="484063" y="330262"/>
                      <a:pt x="489083" y="329626"/>
                      <a:pt x="492125" y="328612"/>
                    </a:cubicBezTo>
                    <a:cubicBezTo>
                      <a:pt x="507417" y="323514"/>
                      <a:pt x="492319" y="326727"/>
                      <a:pt x="509587" y="323850"/>
                    </a:cubicBezTo>
                    <a:lnTo>
                      <a:pt x="544512" y="327025"/>
                    </a:lnTo>
                    <a:cubicBezTo>
                      <a:pt x="551914" y="327642"/>
                      <a:pt x="559312" y="328777"/>
                      <a:pt x="566737" y="328612"/>
                    </a:cubicBezTo>
                    <a:cubicBezTo>
                      <a:pt x="583835" y="328232"/>
                      <a:pt x="614482" y="325559"/>
                      <a:pt x="635000" y="323850"/>
                    </a:cubicBezTo>
                    <a:cubicBezTo>
                      <a:pt x="638704" y="322792"/>
                      <a:pt x="642556" y="322157"/>
                      <a:pt x="646112" y="320675"/>
                    </a:cubicBezTo>
                    <a:cubicBezTo>
                      <a:pt x="648960" y="319488"/>
                      <a:pt x="651290" y="317292"/>
                      <a:pt x="654050" y="315912"/>
                    </a:cubicBezTo>
                    <a:cubicBezTo>
                      <a:pt x="655547" y="315164"/>
                      <a:pt x="657225" y="314854"/>
                      <a:pt x="658812" y="314325"/>
                    </a:cubicBezTo>
                    <a:cubicBezTo>
                      <a:pt x="660400" y="313267"/>
                      <a:pt x="662517" y="312738"/>
                      <a:pt x="663575" y="311150"/>
                    </a:cubicBezTo>
                    <a:cubicBezTo>
                      <a:pt x="664785" y="309335"/>
                      <a:pt x="663619" y="306343"/>
                      <a:pt x="665162" y="304800"/>
                    </a:cubicBezTo>
                    <a:cubicBezTo>
                      <a:pt x="667498" y="302464"/>
                      <a:pt x="674598" y="301669"/>
                      <a:pt x="677862" y="300037"/>
                    </a:cubicBezTo>
                    <a:cubicBezTo>
                      <a:pt x="682284" y="297826"/>
                      <a:pt x="683875" y="295612"/>
                      <a:pt x="687387" y="292100"/>
                    </a:cubicBezTo>
                    <a:cubicBezTo>
                      <a:pt x="687916" y="290512"/>
                      <a:pt x="688226" y="288834"/>
                      <a:pt x="688975" y="287337"/>
                    </a:cubicBezTo>
                    <a:cubicBezTo>
                      <a:pt x="690134" y="285019"/>
                      <a:pt x="695836" y="277659"/>
                      <a:pt x="696912" y="276225"/>
                    </a:cubicBezTo>
                    <a:cubicBezTo>
                      <a:pt x="697441" y="263525"/>
                      <a:pt x="697146" y="250764"/>
                      <a:pt x="698500" y="238125"/>
                    </a:cubicBezTo>
                    <a:cubicBezTo>
                      <a:pt x="698577" y="237409"/>
                      <a:pt x="703549" y="227825"/>
                      <a:pt x="704850" y="227012"/>
                    </a:cubicBezTo>
                    <a:cubicBezTo>
                      <a:pt x="707688" y="225238"/>
                      <a:pt x="711268" y="225080"/>
                      <a:pt x="714375" y="223837"/>
                    </a:cubicBezTo>
                    <a:lnTo>
                      <a:pt x="722312" y="220662"/>
                    </a:lnTo>
                    <a:cubicBezTo>
                      <a:pt x="728662" y="221191"/>
                      <a:pt x="735159" y="220791"/>
                      <a:pt x="741362" y="222250"/>
                    </a:cubicBezTo>
                    <a:cubicBezTo>
                      <a:pt x="744366" y="222957"/>
                      <a:pt x="746540" y="225632"/>
                      <a:pt x="749300" y="227012"/>
                    </a:cubicBezTo>
                    <a:cubicBezTo>
                      <a:pt x="751849" y="228286"/>
                      <a:pt x="754591" y="229129"/>
                      <a:pt x="757237" y="230187"/>
                    </a:cubicBezTo>
                    <a:cubicBezTo>
                      <a:pt x="759354" y="229129"/>
                      <a:pt x="762167" y="228905"/>
                      <a:pt x="763587" y="227012"/>
                    </a:cubicBezTo>
                    <a:cubicBezTo>
                      <a:pt x="767137" y="222279"/>
                      <a:pt x="771525" y="211137"/>
                      <a:pt x="771525" y="211137"/>
                    </a:cubicBezTo>
                    <a:cubicBezTo>
                      <a:pt x="771246" y="208345"/>
                      <a:pt x="770600" y="194163"/>
                      <a:pt x="768350" y="188912"/>
                    </a:cubicBezTo>
                    <a:cubicBezTo>
                      <a:pt x="767599" y="187158"/>
                      <a:pt x="766233" y="185737"/>
                      <a:pt x="765175" y="184150"/>
                    </a:cubicBezTo>
                    <a:cubicBezTo>
                      <a:pt x="764646" y="181504"/>
                      <a:pt x="764440" y="178772"/>
                      <a:pt x="763587" y="176212"/>
                    </a:cubicBezTo>
                    <a:cubicBezTo>
                      <a:pt x="762839" y="173967"/>
                      <a:pt x="760530" y="172226"/>
                      <a:pt x="760412" y="169862"/>
                    </a:cubicBezTo>
                    <a:cubicBezTo>
                      <a:pt x="760173" y="165086"/>
                      <a:pt x="761375" y="143785"/>
                      <a:pt x="763587" y="134937"/>
                    </a:cubicBezTo>
                    <a:cubicBezTo>
                      <a:pt x="764399" y="131690"/>
                      <a:pt x="764906" y="128197"/>
                      <a:pt x="766762" y="125412"/>
                    </a:cubicBezTo>
                    <a:cubicBezTo>
                      <a:pt x="770000" y="120556"/>
                      <a:pt x="774552" y="120290"/>
                      <a:pt x="779462" y="119062"/>
                    </a:cubicBezTo>
                    <a:cubicBezTo>
                      <a:pt x="781050" y="118004"/>
                      <a:pt x="782321" y="116014"/>
                      <a:pt x="784225" y="115887"/>
                    </a:cubicBezTo>
                    <a:cubicBezTo>
                      <a:pt x="790583" y="115463"/>
                      <a:pt x="796959" y="116633"/>
                      <a:pt x="803275" y="117475"/>
                    </a:cubicBezTo>
                    <a:cubicBezTo>
                      <a:pt x="804933" y="117696"/>
                      <a:pt x="806470" y="118475"/>
                      <a:pt x="808037" y="119062"/>
                    </a:cubicBezTo>
                    <a:cubicBezTo>
                      <a:pt x="810705" y="120063"/>
                      <a:pt x="813271" y="121336"/>
                      <a:pt x="815975" y="122237"/>
                    </a:cubicBezTo>
                    <a:cubicBezTo>
                      <a:pt x="818045" y="122927"/>
                      <a:pt x="820208" y="123296"/>
                      <a:pt x="822325" y="123825"/>
                    </a:cubicBezTo>
                    <a:lnTo>
                      <a:pt x="841375" y="120650"/>
                    </a:lnTo>
                    <a:cubicBezTo>
                      <a:pt x="844032" y="120181"/>
                      <a:pt x="846786" y="120009"/>
                      <a:pt x="849312" y="119062"/>
                    </a:cubicBezTo>
                    <a:cubicBezTo>
                      <a:pt x="851099" y="118392"/>
                      <a:pt x="852395" y="116792"/>
                      <a:pt x="854075" y="115887"/>
                    </a:cubicBezTo>
                    <a:cubicBezTo>
                      <a:pt x="859284" y="113082"/>
                      <a:pt x="864337" y="109821"/>
                      <a:pt x="869950" y="107950"/>
                    </a:cubicBezTo>
                    <a:cubicBezTo>
                      <a:pt x="886482" y="102439"/>
                      <a:pt x="879747" y="105432"/>
                      <a:pt x="890587" y="100012"/>
                    </a:cubicBezTo>
                    <a:cubicBezTo>
                      <a:pt x="889529" y="92075"/>
                      <a:pt x="888728" y="84099"/>
                      <a:pt x="887412" y="76200"/>
                    </a:cubicBezTo>
                    <a:cubicBezTo>
                      <a:pt x="887137" y="74549"/>
                      <a:pt x="886753" y="72829"/>
                      <a:pt x="885825" y="71437"/>
                    </a:cubicBezTo>
                    <a:cubicBezTo>
                      <a:pt x="881313" y="64669"/>
                      <a:pt x="882123" y="67999"/>
                      <a:pt x="876300" y="65087"/>
                    </a:cubicBezTo>
                    <a:cubicBezTo>
                      <a:pt x="865342" y="59607"/>
                      <a:pt x="878396" y="63626"/>
                      <a:pt x="865187" y="60325"/>
                    </a:cubicBezTo>
                    <a:cubicBezTo>
                      <a:pt x="863070" y="59267"/>
                      <a:pt x="861082" y="57898"/>
                      <a:pt x="858837" y="57150"/>
                    </a:cubicBezTo>
                    <a:cubicBezTo>
                      <a:pt x="846989" y="53200"/>
                      <a:pt x="836891" y="57210"/>
                      <a:pt x="823912" y="58737"/>
                    </a:cubicBezTo>
                    <a:cubicBezTo>
                      <a:pt x="818380" y="61503"/>
                      <a:pt x="815706" y="63060"/>
                      <a:pt x="809625" y="65087"/>
                    </a:cubicBezTo>
                    <a:cubicBezTo>
                      <a:pt x="807555" y="65777"/>
                      <a:pt x="805345" y="65985"/>
                      <a:pt x="803275" y="66675"/>
                    </a:cubicBezTo>
                    <a:cubicBezTo>
                      <a:pt x="800571" y="67576"/>
                      <a:pt x="798015" y="68876"/>
                      <a:pt x="795337" y="69850"/>
                    </a:cubicBezTo>
                    <a:cubicBezTo>
                      <a:pt x="792192" y="70994"/>
                      <a:pt x="788987" y="71967"/>
                      <a:pt x="785812" y="73025"/>
                    </a:cubicBezTo>
                    <a:cubicBezTo>
                      <a:pt x="784225" y="74612"/>
                      <a:pt x="782954" y="76597"/>
                      <a:pt x="781050" y="77787"/>
                    </a:cubicBezTo>
                    <a:cubicBezTo>
                      <a:pt x="775373" y="81335"/>
                      <a:pt x="772594" y="80606"/>
                      <a:pt x="766762" y="82550"/>
                    </a:cubicBezTo>
                    <a:cubicBezTo>
                      <a:pt x="764059" y="83451"/>
                      <a:pt x="761471" y="84667"/>
                      <a:pt x="758825" y="85725"/>
                    </a:cubicBezTo>
                    <a:cubicBezTo>
                      <a:pt x="755650" y="85196"/>
                      <a:pt x="752179" y="85577"/>
                      <a:pt x="749300" y="84137"/>
                    </a:cubicBezTo>
                    <a:cubicBezTo>
                      <a:pt x="747594" y="83284"/>
                      <a:pt x="747234" y="80927"/>
                      <a:pt x="746125" y="79375"/>
                    </a:cubicBezTo>
                    <a:cubicBezTo>
                      <a:pt x="744587" y="77222"/>
                      <a:pt x="742764" y="75269"/>
                      <a:pt x="741362" y="73025"/>
                    </a:cubicBezTo>
                    <a:cubicBezTo>
                      <a:pt x="736574" y="65364"/>
                      <a:pt x="739547" y="68789"/>
                      <a:pt x="736600" y="61912"/>
                    </a:cubicBezTo>
                    <a:cubicBezTo>
                      <a:pt x="734184" y="56273"/>
                      <a:pt x="733438" y="55582"/>
                      <a:pt x="730250" y="50800"/>
                    </a:cubicBezTo>
                    <a:cubicBezTo>
                      <a:pt x="724806" y="31744"/>
                      <a:pt x="725991" y="40489"/>
                      <a:pt x="728662" y="11112"/>
                    </a:cubicBezTo>
                    <a:cubicBezTo>
                      <a:pt x="728860" y="8939"/>
                      <a:pt x="728830" y="6419"/>
                      <a:pt x="730250" y="4762"/>
                    </a:cubicBezTo>
                    <a:cubicBezTo>
                      <a:pt x="732258" y="2419"/>
                      <a:pt x="735541" y="1587"/>
                      <a:pt x="738187" y="0"/>
                    </a:cubicBezTo>
                    <a:cubicBezTo>
                      <a:pt x="759883" y="529"/>
                      <a:pt x="781609" y="337"/>
                      <a:pt x="803275" y="1587"/>
                    </a:cubicBezTo>
                    <a:cubicBezTo>
                      <a:pt x="809181" y="1928"/>
                      <a:pt x="814901" y="3789"/>
                      <a:pt x="820737" y="4762"/>
                    </a:cubicBezTo>
                    <a:cubicBezTo>
                      <a:pt x="824428" y="5377"/>
                      <a:pt x="828191" y="5566"/>
                      <a:pt x="831850" y="6350"/>
                    </a:cubicBezTo>
                    <a:cubicBezTo>
                      <a:pt x="835617" y="7157"/>
                      <a:pt x="839133" y="9100"/>
                      <a:pt x="842962" y="9525"/>
                    </a:cubicBezTo>
                    <a:cubicBezTo>
                      <a:pt x="853494" y="10695"/>
                      <a:pt x="864129" y="10583"/>
                      <a:pt x="874712" y="11112"/>
                    </a:cubicBezTo>
                    <a:cubicBezTo>
                      <a:pt x="878945" y="12170"/>
                      <a:pt x="883128" y="13458"/>
                      <a:pt x="887412" y="14287"/>
                    </a:cubicBezTo>
                    <a:cubicBezTo>
                      <a:pt x="899541" y="16634"/>
                      <a:pt x="912205" y="16730"/>
                      <a:pt x="923925" y="20637"/>
                    </a:cubicBezTo>
                    <a:cubicBezTo>
                      <a:pt x="927100" y="21695"/>
                      <a:pt x="930244" y="22850"/>
                      <a:pt x="933450" y="23812"/>
                    </a:cubicBezTo>
                    <a:cubicBezTo>
                      <a:pt x="935540" y="24439"/>
                      <a:pt x="937730" y="24710"/>
                      <a:pt x="939800" y="25400"/>
                    </a:cubicBezTo>
                    <a:cubicBezTo>
                      <a:pt x="957718" y="31374"/>
                      <a:pt x="938881" y="26362"/>
                      <a:pt x="954087" y="30162"/>
                    </a:cubicBezTo>
                    <a:cubicBezTo>
                      <a:pt x="966941" y="38731"/>
                      <a:pt x="949823" y="28090"/>
                      <a:pt x="965200" y="34925"/>
                    </a:cubicBezTo>
                    <a:cubicBezTo>
                      <a:pt x="968019" y="36178"/>
                      <a:pt x="970328" y="38410"/>
                      <a:pt x="973137" y="39687"/>
                    </a:cubicBezTo>
                    <a:cubicBezTo>
                      <a:pt x="977859" y="41833"/>
                      <a:pt x="983896" y="43171"/>
                      <a:pt x="989012" y="44450"/>
                    </a:cubicBezTo>
                    <a:cubicBezTo>
                      <a:pt x="1004090" y="56511"/>
                      <a:pt x="989265" y="46152"/>
                      <a:pt x="1006475" y="53975"/>
                    </a:cubicBezTo>
                    <a:cubicBezTo>
                      <a:pt x="1015093" y="57892"/>
                      <a:pt x="1023408" y="62442"/>
                      <a:pt x="1031875" y="66675"/>
                    </a:cubicBezTo>
                    <a:cubicBezTo>
                      <a:pt x="1036108" y="68792"/>
                      <a:pt x="1040637" y="70400"/>
                      <a:pt x="1044575" y="73025"/>
                    </a:cubicBezTo>
                    <a:cubicBezTo>
                      <a:pt x="1047750" y="75142"/>
                      <a:pt x="1050620" y="77809"/>
                      <a:pt x="1054100" y="79375"/>
                    </a:cubicBezTo>
                    <a:cubicBezTo>
                      <a:pt x="1065337" y="84431"/>
                      <a:pt x="1075919" y="87196"/>
                      <a:pt x="1087437" y="90487"/>
                    </a:cubicBezTo>
                    <a:cubicBezTo>
                      <a:pt x="1095808" y="96067"/>
                      <a:pt x="1088299" y="91832"/>
                      <a:pt x="1098550" y="95250"/>
                    </a:cubicBezTo>
                    <a:cubicBezTo>
                      <a:pt x="1101253" y="96151"/>
                      <a:pt x="1103784" y="97524"/>
                      <a:pt x="1106487" y="98425"/>
                    </a:cubicBezTo>
                    <a:cubicBezTo>
                      <a:pt x="1108557" y="99115"/>
                      <a:pt x="1110747" y="99385"/>
                      <a:pt x="1112837" y="100012"/>
                    </a:cubicBezTo>
                    <a:cubicBezTo>
                      <a:pt x="1116043" y="100974"/>
                      <a:pt x="1119255" y="101944"/>
                      <a:pt x="1122362" y="103187"/>
                    </a:cubicBezTo>
                    <a:cubicBezTo>
                      <a:pt x="1124559" y="104066"/>
                      <a:pt x="1126416" y="105788"/>
                      <a:pt x="1128712" y="106362"/>
                    </a:cubicBezTo>
                    <a:cubicBezTo>
                      <a:pt x="1132851" y="107397"/>
                      <a:pt x="1137211" y="107209"/>
                      <a:pt x="1141412" y="107950"/>
                    </a:cubicBezTo>
                    <a:cubicBezTo>
                      <a:pt x="1146217" y="108798"/>
                      <a:pt x="1151009" y="109785"/>
                      <a:pt x="1155700" y="111125"/>
                    </a:cubicBezTo>
                    <a:cubicBezTo>
                      <a:pt x="1162136" y="112964"/>
                      <a:pt x="1168097" y="116736"/>
                      <a:pt x="1174750" y="117475"/>
                    </a:cubicBezTo>
                    <a:lnTo>
                      <a:pt x="1189037" y="119062"/>
                    </a:lnTo>
                    <a:cubicBezTo>
                      <a:pt x="1193800" y="120120"/>
                      <a:pt x="1213733" y="121563"/>
                      <a:pt x="1218565" y="122237"/>
                    </a:cubicBezTo>
                    <a:cubicBezTo>
                      <a:pt x="1258120" y="127756"/>
                      <a:pt x="1247339" y="127821"/>
                      <a:pt x="1277937" y="130175"/>
                    </a:cubicBezTo>
                    <a:cubicBezTo>
                      <a:pt x="1283229" y="131233"/>
                      <a:pt x="1288498" y="132412"/>
                      <a:pt x="1293812" y="133350"/>
                    </a:cubicBezTo>
                    <a:cubicBezTo>
                      <a:pt x="1297497" y="134000"/>
                      <a:pt x="1301315" y="133953"/>
                      <a:pt x="1304925" y="134937"/>
                    </a:cubicBezTo>
                    <a:cubicBezTo>
                      <a:pt x="1307208" y="135560"/>
                      <a:pt x="1308958" y="137629"/>
                      <a:pt x="1311275" y="138112"/>
                    </a:cubicBezTo>
                    <a:cubicBezTo>
                      <a:pt x="1321752" y="140295"/>
                      <a:pt x="1343025" y="142875"/>
                      <a:pt x="1343025" y="142875"/>
                    </a:cubicBezTo>
                    <a:cubicBezTo>
                      <a:pt x="1361199" y="148933"/>
                      <a:pt x="1343349" y="143722"/>
                      <a:pt x="1366837" y="147637"/>
                    </a:cubicBezTo>
                    <a:cubicBezTo>
                      <a:pt x="1372823" y="148635"/>
                      <a:pt x="1370876" y="149657"/>
                      <a:pt x="1376362" y="152400"/>
                    </a:cubicBezTo>
                    <a:cubicBezTo>
                      <a:pt x="1377859" y="153148"/>
                      <a:pt x="1379537" y="153458"/>
                      <a:pt x="1381125" y="153987"/>
                    </a:cubicBezTo>
                    <a:cubicBezTo>
                      <a:pt x="1394771" y="163085"/>
                      <a:pt x="1377506" y="152177"/>
                      <a:pt x="1390650" y="158750"/>
                    </a:cubicBezTo>
                    <a:cubicBezTo>
                      <a:pt x="1392356" y="159603"/>
                      <a:pt x="1393626" y="161255"/>
                      <a:pt x="1395412" y="161925"/>
                    </a:cubicBezTo>
                    <a:cubicBezTo>
                      <a:pt x="1397939" y="162872"/>
                      <a:pt x="1400704" y="162983"/>
                      <a:pt x="1403350" y="163512"/>
                    </a:cubicBezTo>
                    <a:cubicBezTo>
                      <a:pt x="1405996" y="164570"/>
                      <a:pt x="1408619" y="165686"/>
                      <a:pt x="1411287" y="166687"/>
                    </a:cubicBezTo>
                    <a:cubicBezTo>
                      <a:pt x="1412854" y="167275"/>
                      <a:pt x="1414483" y="167687"/>
                      <a:pt x="1416050" y="168275"/>
                    </a:cubicBezTo>
                    <a:cubicBezTo>
                      <a:pt x="1418718" y="169276"/>
                      <a:pt x="1421223" y="170759"/>
                      <a:pt x="1423987" y="171450"/>
                    </a:cubicBezTo>
                    <a:cubicBezTo>
                      <a:pt x="1429727" y="172885"/>
                      <a:pt x="1435629" y="173567"/>
                      <a:pt x="1441450" y="174625"/>
                    </a:cubicBezTo>
                    <a:cubicBezTo>
                      <a:pt x="1444096" y="175683"/>
                      <a:pt x="1446664" y="176962"/>
                      <a:pt x="1449387" y="177800"/>
                    </a:cubicBezTo>
                    <a:cubicBezTo>
                      <a:pt x="1463309" y="182084"/>
                      <a:pt x="1475809" y="182987"/>
                      <a:pt x="1490662" y="185737"/>
                    </a:cubicBezTo>
                    <a:cubicBezTo>
                      <a:pt x="1495459" y="186625"/>
                      <a:pt x="1500166" y="187955"/>
                      <a:pt x="1504950" y="188912"/>
                    </a:cubicBezTo>
                    <a:cubicBezTo>
                      <a:pt x="1508106" y="189543"/>
                      <a:pt x="1511300" y="189971"/>
                      <a:pt x="1514475" y="190500"/>
                    </a:cubicBezTo>
                    <a:cubicBezTo>
                      <a:pt x="1516592" y="191558"/>
                      <a:pt x="1517809" y="194151"/>
                      <a:pt x="1520825" y="193675"/>
                    </a:cubicBezTo>
                    <a:cubicBezTo>
                      <a:pt x="1523841" y="193199"/>
                      <a:pt x="1528318" y="187338"/>
                      <a:pt x="1532573" y="187642"/>
                    </a:cubicBezTo>
                    <a:cubicBezTo>
                      <a:pt x="1550550" y="188926"/>
                      <a:pt x="1567498" y="195315"/>
                      <a:pt x="1587500" y="198437"/>
                    </a:cubicBezTo>
                    <a:cubicBezTo>
                      <a:pt x="1607502" y="201559"/>
                      <a:pt x="1633842" y="203143"/>
                      <a:pt x="1652587" y="206375"/>
                    </a:cubicBezTo>
                    <a:cubicBezTo>
                      <a:pt x="1656887" y="207116"/>
                      <a:pt x="1661020" y="208636"/>
                      <a:pt x="1665287" y="209550"/>
                    </a:cubicBezTo>
                    <a:cubicBezTo>
                      <a:pt x="1668434" y="210224"/>
                      <a:pt x="1671637" y="210608"/>
                      <a:pt x="1674812" y="211137"/>
                    </a:cubicBezTo>
                    <a:cubicBezTo>
                      <a:pt x="1685651" y="216557"/>
                      <a:pt x="1678919" y="213565"/>
                      <a:pt x="1695450" y="219075"/>
                    </a:cubicBezTo>
                    <a:cubicBezTo>
                      <a:pt x="1707871" y="223215"/>
                      <a:pt x="1720604" y="226556"/>
                      <a:pt x="1733550" y="228600"/>
                    </a:cubicBezTo>
                    <a:cubicBezTo>
                      <a:pt x="1738283" y="229347"/>
                      <a:pt x="1743098" y="229476"/>
                      <a:pt x="1747837" y="230187"/>
                    </a:cubicBezTo>
                    <a:cubicBezTo>
                      <a:pt x="1753688" y="231065"/>
                      <a:pt x="1759510" y="232143"/>
                      <a:pt x="1765300" y="233362"/>
                    </a:cubicBezTo>
                    <a:cubicBezTo>
                      <a:pt x="1769570" y="234261"/>
                      <a:pt x="1773701" y="235789"/>
                      <a:pt x="1778000" y="236537"/>
                    </a:cubicBezTo>
                    <a:cubicBezTo>
                      <a:pt x="1794627" y="239429"/>
                      <a:pt x="1804575" y="239942"/>
                      <a:pt x="1820862" y="241300"/>
                    </a:cubicBezTo>
                    <a:cubicBezTo>
                      <a:pt x="1824037" y="242358"/>
                      <a:pt x="1827086" y="243925"/>
                      <a:pt x="1830387" y="244475"/>
                    </a:cubicBezTo>
                    <a:cubicBezTo>
                      <a:pt x="1839840" y="246051"/>
                      <a:pt x="1849442" y="246552"/>
                      <a:pt x="1858962" y="247650"/>
                    </a:cubicBezTo>
                    <a:lnTo>
                      <a:pt x="1871662" y="249237"/>
                    </a:lnTo>
                    <a:cubicBezTo>
                      <a:pt x="1890271" y="254554"/>
                      <a:pt x="1878248" y="251942"/>
                      <a:pt x="1905000" y="254000"/>
                    </a:cubicBezTo>
                    <a:cubicBezTo>
                      <a:pt x="1973344" y="259258"/>
                      <a:pt x="1920570" y="256027"/>
                      <a:pt x="2011362" y="260350"/>
                    </a:cubicBezTo>
                    <a:cubicBezTo>
                      <a:pt x="2013479" y="260879"/>
                      <a:pt x="2015642" y="261247"/>
                      <a:pt x="2017712" y="261937"/>
                    </a:cubicBezTo>
                    <a:cubicBezTo>
                      <a:pt x="2020416" y="262838"/>
                      <a:pt x="2022885" y="264421"/>
                      <a:pt x="2025650" y="265112"/>
                    </a:cubicBezTo>
                    <a:cubicBezTo>
                      <a:pt x="2029280" y="266020"/>
                      <a:pt x="2033058" y="266171"/>
                      <a:pt x="2036762" y="266700"/>
                    </a:cubicBezTo>
                    <a:cubicBezTo>
                      <a:pt x="2041536" y="268291"/>
                      <a:pt x="2042183" y="268042"/>
                      <a:pt x="2046287" y="271462"/>
                    </a:cubicBezTo>
                    <a:cubicBezTo>
                      <a:pt x="2048012" y="272899"/>
                      <a:pt x="2049223" y="274920"/>
                      <a:pt x="2051050" y="276225"/>
                    </a:cubicBezTo>
                    <a:cubicBezTo>
                      <a:pt x="2052976" y="277601"/>
                      <a:pt x="2055345" y="278226"/>
                      <a:pt x="2057400" y="279400"/>
                    </a:cubicBezTo>
                    <a:cubicBezTo>
                      <a:pt x="2059056" y="280347"/>
                      <a:pt x="2060408" y="281824"/>
                      <a:pt x="2062162" y="282575"/>
                    </a:cubicBezTo>
                    <a:cubicBezTo>
                      <a:pt x="2074750" y="287970"/>
                      <a:pt x="2061949" y="279281"/>
                      <a:pt x="2076450" y="287337"/>
                    </a:cubicBezTo>
                    <a:cubicBezTo>
                      <a:pt x="2078763" y="288622"/>
                      <a:pt x="2080503" y="290787"/>
                      <a:pt x="2082800" y="292100"/>
                    </a:cubicBezTo>
                    <a:cubicBezTo>
                      <a:pt x="2084253" y="292930"/>
                      <a:pt x="2086024" y="293028"/>
                      <a:pt x="2087562" y="293687"/>
                    </a:cubicBezTo>
                    <a:cubicBezTo>
                      <a:pt x="2089737" y="294619"/>
                      <a:pt x="2091737" y="295930"/>
                      <a:pt x="2093912" y="296862"/>
                    </a:cubicBezTo>
                    <a:cubicBezTo>
                      <a:pt x="2098186" y="298694"/>
                      <a:pt x="2101949" y="299105"/>
                      <a:pt x="2106612" y="300037"/>
                    </a:cubicBezTo>
                    <a:cubicBezTo>
                      <a:pt x="2108729" y="301625"/>
                      <a:pt x="2110649" y="303515"/>
                      <a:pt x="2112962" y="304800"/>
                    </a:cubicBezTo>
                    <a:cubicBezTo>
                      <a:pt x="2117854" y="307518"/>
                      <a:pt x="2122018" y="308255"/>
                      <a:pt x="2127250" y="309562"/>
                    </a:cubicBezTo>
                    <a:cubicBezTo>
                      <a:pt x="2130284" y="311585"/>
                      <a:pt x="2134895" y="314209"/>
                      <a:pt x="2136775" y="317500"/>
                    </a:cubicBezTo>
                    <a:cubicBezTo>
                      <a:pt x="2137857" y="319394"/>
                      <a:pt x="2137833" y="321733"/>
                      <a:pt x="2138362" y="323850"/>
                    </a:cubicBezTo>
                    <a:cubicBezTo>
                      <a:pt x="2135187" y="327025"/>
                      <a:pt x="2131531" y="329783"/>
                      <a:pt x="2128837" y="333375"/>
                    </a:cubicBezTo>
                    <a:cubicBezTo>
                      <a:pt x="2127250" y="335492"/>
                      <a:pt x="2125613" y="337572"/>
                      <a:pt x="2124075" y="339725"/>
                    </a:cubicBezTo>
                    <a:cubicBezTo>
                      <a:pt x="2122966" y="341277"/>
                      <a:pt x="2122121" y="343021"/>
                      <a:pt x="2120900" y="344487"/>
                    </a:cubicBezTo>
                    <a:cubicBezTo>
                      <a:pt x="2119463" y="346212"/>
                      <a:pt x="2117574" y="347525"/>
                      <a:pt x="2116137" y="349250"/>
                    </a:cubicBezTo>
                    <a:cubicBezTo>
                      <a:pt x="2114916" y="350716"/>
                      <a:pt x="2114311" y="352663"/>
                      <a:pt x="2112962" y="354012"/>
                    </a:cubicBezTo>
                    <a:cubicBezTo>
                      <a:pt x="2111091" y="355883"/>
                      <a:pt x="2108603" y="357033"/>
                      <a:pt x="2106612" y="358775"/>
                    </a:cubicBezTo>
                    <a:cubicBezTo>
                      <a:pt x="2104359" y="360746"/>
                      <a:pt x="2101003" y="361527"/>
                      <a:pt x="2100262" y="365125"/>
                    </a:cubicBezTo>
                    <a:cubicBezTo>
                      <a:pt x="2099521" y="368723"/>
                      <a:pt x="2101320" y="376237"/>
                      <a:pt x="2102167" y="380364"/>
                    </a:cubicBezTo>
                    <a:cubicBezTo>
                      <a:pt x="2103014" y="384492"/>
                      <a:pt x="2106665" y="385921"/>
                      <a:pt x="2105342" y="389890"/>
                    </a:cubicBezTo>
                    <a:cubicBezTo>
                      <a:pt x="2104019" y="393859"/>
                      <a:pt x="2099257" y="397246"/>
                      <a:pt x="2094230" y="404178"/>
                    </a:cubicBezTo>
                    <a:cubicBezTo>
                      <a:pt x="2089203" y="411110"/>
                      <a:pt x="2082535" y="420740"/>
                      <a:pt x="2075180" y="431482"/>
                    </a:cubicBezTo>
                    <a:cubicBezTo>
                      <a:pt x="2067825" y="442224"/>
                      <a:pt x="2056394" y="459633"/>
                      <a:pt x="2050097" y="468629"/>
                    </a:cubicBezTo>
                    <a:cubicBezTo>
                      <a:pt x="2043800" y="477625"/>
                      <a:pt x="2044489" y="477308"/>
                      <a:pt x="2037398" y="485457"/>
                    </a:cubicBezTo>
                    <a:cubicBezTo>
                      <a:pt x="2030307" y="493606"/>
                      <a:pt x="2015331" y="512179"/>
                      <a:pt x="2007552" y="517524"/>
                    </a:cubicBezTo>
                    <a:cubicBezTo>
                      <a:pt x="1999365" y="542084"/>
                      <a:pt x="1993794" y="516731"/>
                      <a:pt x="1990725" y="517525"/>
                    </a:cubicBezTo>
                    <a:cubicBezTo>
                      <a:pt x="1987656" y="518319"/>
                      <a:pt x="1990065" y="520895"/>
                      <a:pt x="1989137" y="522287"/>
                    </a:cubicBezTo>
                    <a:cubicBezTo>
                      <a:pt x="1982119" y="532814"/>
                      <a:pt x="1986391" y="521430"/>
                      <a:pt x="1981200" y="531812"/>
                    </a:cubicBezTo>
                    <a:cubicBezTo>
                      <a:pt x="1980451" y="533309"/>
                      <a:pt x="1980540" y="535182"/>
                      <a:pt x="1979612" y="536575"/>
                    </a:cubicBezTo>
                    <a:cubicBezTo>
                      <a:pt x="1972586" y="547115"/>
                      <a:pt x="1976873" y="535705"/>
                      <a:pt x="1971675" y="546100"/>
                    </a:cubicBezTo>
                    <a:cubicBezTo>
                      <a:pt x="1970927" y="547597"/>
                      <a:pt x="1970835" y="549365"/>
                      <a:pt x="1970087" y="550862"/>
                    </a:cubicBezTo>
                    <a:cubicBezTo>
                      <a:pt x="1969234" y="552569"/>
                      <a:pt x="1967765" y="553918"/>
                      <a:pt x="1966912" y="555625"/>
                    </a:cubicBezTo>
                    <a:cubicBezTo>
                      <a:pt x="1965110" y="559229"/>
                      <a:pt x="1964180" y="563256"/>
                      <a:pt x="1962150" y="566737"/>
                    </a:cubicBezTo>
                    <a:cubicBezTo>
                      <a:pt x="1960443" y="569664"/>
                      <a:pt x="1957619" y="571816"/>
                      <a:pt x="1955800" y="574675"/>
                    </a:cubicBezTo>
                    <a:cubicBezTo>
                      <a:pt x="1946753" y="588892"/>
                      <a:pt x="1956188" y="580337"/>
                      <a:pt x="1944687" y="588962"/>
                    </a:cubicBezTo>
                    <a:cubicBezTo>
                      <a:pt x="1942570" y="592137"/>
                      <a:pt x="1940190" y="595151"/>
                      <a:pt x="1938337" y="598487"/>
                    </a:cubicBezTo>
                    <a:cubicBezTo>
                      <a:pt x="1937524" y="599950"/>
                      <a:pt x="1937498" y="601753"/>
                      <a:pt x="1936750" y="603250"/>
                    </a:cubicBezTo>
                    <a:cubicBezTo>
                      <a:pt x="1934541" y="607669"/>
                      <a:pt x="1932321" y="609266"/>
                      <a:pt x="1928812" y="612775"/>
                    </a:cubicBezTo>
                    <a:cubicBezTo>
                      <a:pt x="1925034" y="624110"/>
                      <a:pt x="1927494" y="619515"/>
                      <a:pt x="1922462" y="627062"/>
                    </a:cubicBezTo>
                    <a:cubicBezTo>
                      <a:pt x="1920875" y="626004"/>
                      <a:pt x="1918892" y="625377"/>
                      <a:pt x="1917700" y="623887"/>
                    </a:cubicBezTo>
                    <a:cubicBezTo>
                      <a:pt x="1916655" y="622580"/>
                      <a:pt x="1915318" y="618331"/>
                      <a:pt x="1916112" y="619125"/>
                    </a:cubicBezTo>
                    <a:cubicBezTo>
                      <a:pt x="1916906" y="619919"/>
                      <a:pt x="1920875" y="625740"/>
                      <a:pt x="1922462" y="628650"/>
                    </a:cubicBezTo>
                    <a:cubicBezTo>
                      <a:pt x="1924049" y="631560"/>
                      <a:pt x="1925495" y="633741"/>
                      <a:pt x="1925637" y="636587"/>
                    </a:cubicBezTo>
                    <a:cubicBezTo>
                      <a:pt x="1926034" y="644532"/>
                      <a:pt x="1924638" y="652466"/>
                      <a:pt x="1924050" y="660400"/>
                    </a:cubicBezTo>
                    <a:cubicBezTo>
                      <a:pt x="1922499" y="681342"/>
                      <a:pt x="1925225" y="673924"/>
                      <a:pt x="1919287" y="685800"/>
                    </a:cubicBezTo>
                    <a:cubicBezTo>
                      <a:pt x="1918676" y="689465"/>
                      <a:pt x="1918068" y="696176"/>
                      <a:pt x="1916112" y="700087"/>
                    </a:cubicBezTo>
                    <a:cubicBezTo>
                      <a:pt x="1913655" y="705001"/>
                      <a:pt x="1908857" y="709839"/>
                      <a:pt x="1903412" y="711200"/>
                    </a:cubicBezTo>
                    <a:lnTo>
                      <a:pt x="1897062" y="712787"/>
                    </a:lnTo>
                    <a:cubicBezTo>
                      <a:pt x="1892683" y="717167"/>
                      <a:pt x="1892696" y="717777"/>
                      <a:pt x="1887537" y="720725"/>
                    </a:cubicBezTo>
                    <a:cubicBezTo>
                      <a:pt x="1885482" y="721899"/>
                      <a:pt x="1883113" y="722525"/>
                      <a:pt x="1881187" y="723900"/>
                    </a:cubicBezTo>
                    <a:cubicBezTo>
                      <a:pt x="1879360" y="725205"/>
                      <a:pt x="1878252" y="727357"/>
                      <a:pt x="1876425" y="728662"/>
                    </a:cubicBezTo>
                    <a:cubicBezTo>
                      <a:pt x="1868718" y="734167"/>
                      <a:pt x="1872221" y="729970"/>
                      <a:pt x="1865312" y="733425"/>
                    </a:cubicBezTo>
                    <a:cubicBezTo>
                      <a:pt x="1855275" y="738444"/>
                      <a:pt x="1865766" y="735194"/>
                      <a:pt x="1855787" y="738187"/>
                    </a:cubicBezTo>
                    <a:cubicBezTo>
                      <a:pt x="1852097" y="739294"/>
                      <a:pt x="1848357" y="740229"/>
                      <a:pt x="1844675" y="741362"/>
                    </a:cubicBezTo>
                    <a:cubicBezTo>
                      <a:pt x="1841476" y="742346"/>
                      <a:pt x="1835150" y="744537"/>
                      <a:pt x="1835150" y="744537"/>
                    </a:cubicBezTo>
                    <a:cubicBezTo>
                      <a:pt x="1830192" y="759409"/>
                      <a:pt x="1838314" y="737414"/>
                      <a:pt x="1828800" y="754062"/>
                    </a:cubicBezTo>
                    <a:cubicBezTo>
                      <a:pt x="1827717" y="755956"/>
                      <a:pt x="1827741" y="751945"/>
                      <a:pt x="1827212" y="760412"/>
                    </a:cubicBezTo>
                    <a:cubicBezTo>
                      <a:pt x="1826683" y="768879"/>
                      <a:pt x="1825625" y="796395"/>
                      <a:pt x="1825625" y="804862"/>
                    </a:cubicBezTo>
                    <a:cubicBezTo>
                      <a:pt x="1825896" y="807027"/>
                      <a:pt x="1826130" y="809318"/>
                      <a:pt x="1827212" y="811212"/>
                    </a:cubicBezTo>
                    <a:cubicBezTo>
                      <a:pt x="1828326" y="813161"/>
                      <a:pt x="1830387" y="814387"/>
                      <a:pt x="1831975" y="815975"/>
                    </a:cubicBezTo>
                    <a:cubicBezTo>
                      <a:pt x="1833565" y="820747"/>
                      <a:pt x="1833318" y="821398"/>
                      <a:pt x="1836737" y="825500"/>
                    </a:cubicBezTo>
                    <a:cubicBezTo>
                      <a:pt x="1838174" y="827225"/>
                      <a:pt x="1840039" y="828557"/>
                      <a:pt x="1841500" y="830262"/>
                    </a:cubicBezTo>
                    <a:cubicBezTo>
                      <a:pt x="1843222" y="832271"/>
                      <a:pt x="1844391" y="834741"/>
                      <a:pt x="1846262" y="836612"/>
                    </a:cubicBezTo>
                    <a:cubicBezTo>
                      <a:pt x="1847611" y="837961"/>
                      <a:pt x="1849559" y="838565"/>
                      <a:pt x="1851025" y="839787"/>
                    </a:cubicBezTo>
                    <a:cubicBezTo>
                      <a:pt x="1863248" y="849974"/>
                      <a:pt x="1848724" y="839842"/>
                      <a:pt x="1860550" y="847725"/>
                    </a:cubicBezTo>
                    <a:cubicBezTo>
                      <a:pt x="1864189" y="858645"/>
                      <a:pt x="1859211" y="845380"/>
                      <a:pt x="1866900" y="858837"/>
                    </a:cubicBezTo>
                    <a:cubicBezTo>
                      <a:pt x="1867730" y="860290"/>
                      <a:pt x="1867739" y="862103"/>
                      <a:pt x="1868487" y="863600"/>
                    </a:cubicBezTo>
                    <a:cubicBezTo>
                      <a:pt x="1870696" y="868019"/>
                      <a:pt x="1872916" y="869616"/>
                      <a:pt x="1876425" y="873125"/>
                    </a:cubicBezTo>
                    <a:cubicBezTo>
                      <a:pt x="1879432" y="882147"/>
                      <a:pt x="1876829" y="876704"/>
                      <a:pt x="1887537" y="887412"/>
                    </a:cubicBezTo>
                    <a:cubicBezTo>
                      <a:pt x="1891646" y="891521"/>
                      <a:pt x="1896129" y="896627"/>
                      <a:pt x="1901825" y="898525"/>
                    </a:cubicBezTo>
                    <a:lnTo>
                      <a:pt x="1906587" y="900112"/>
                    </a:lnTo>
                    <a:cubicBezTo>
                      <a:pt x="1908175" y="901700"/>
                      <a:pt x="1909913" y="903150"/>
                      <a:pt x="1911350" y="904875"/>
                    </a:cubicBezTo>
                    <a:cubicBezTo>
                      <a:pt x="1912571" y="906341"/>
                      <a:pt x="1912973" y="908528"/>
                      <a:pt x="1914525" y="909637"/>
                    </a:cubicBezTo>
                    <a:cubicBezTo>
                      <a:pt x="1916844" y="911293"/>
                      <a:pt x="1919784" y="911838"/>
                      <a:pt x="1922462" y="912812"/>
                    </a:cubicBezTo>
                    <a:cubicBezTo>
                      <a:pt x="1925607" y="913956"/>
                      <a:pt x="1931987" y="915987"/>
                      <a:pt x="1931987" y="915987"/>
                    </a:cubicBezTo>
                    <a:cubicBezTo>
                      <a:pt x="1944841" y="924556"/>
                      <a:pt x="1927723" y="913915"/>
                      <a:pt x="1943100" y="920750"/>
                    </a:cubicBezTo>
                    <a:cubicBezTo>
                      <a:pt x="1945919" y="922003"/>
                      <a:pt x="1948340" y="924014"/>
                      <a:pt x="1951037" y="925512"/>
                    </a:cubicBezTo>
                    <a:cubicBezTo>
                      <a:pt x="1953106" y="926661"/>
                      <a:pt x="1955309" y="927554"/>
                      <a:pt x="1957387" y="928687"/>
                    </a:cubicBezTo>
                    <a:cubicBezTo>
                      <a:pt x="1961132" y="930730"/>
                      <a:pt x="1964524" y="933491"/>
                      <a:pt x="1968500" y="935037"/>
                    </a:cubicBezTo>
                    <a:cubicBezTo>
                      <a:pt x="1984032" y="941078"/>
                      <a:pt x="1982570" y="937310"/>
                      <a:pt x="1993900" y="942975"/>
                    </a:cubicBezTo>
                    <a:cubicBezTo>
                      <a:pt x="1995606" y="943828"/>
                      <a:pt x="1996919" y="945375"/>
                      <a:pt x="1998662" y="946150"/>
                    </a:cubicBezTo>
                    <a:cubicBezTo>
                      <a:pt x="2004788" y="948873"/>
                      <a:pt x="2009185" y="948677"/>
                      <a:pt x="2014537" y="952500"/>
                    </a:cubicBezTo>
                    <a:cubicBezTo>
                      <a:pt x="2024943" y="959932"/>
                      <a:pt x="2013846" y="955443"/>
                      <a:pt x="2024062" y="958850"/>
                    </a:cubicBezTo>
                    <a:cubicBezTo>
                      <a:pt x="2025460" y="963043"/>
                      <a:pt x="2027907" y="971772"/>
                      <a:pt x="2032000" y="973137"/>
                    </a:cubicBezTo>
                    <a:lnTo>
                      <a:pt x="2036762" y="974725"/>
                    </a:lnTo>
                    <a:cubicBezTo>
                      <a:pt x="2047470" y="985433"/>
                      <a:pt x="2042027" y="982831"/>
                      <a:pt x="2051050" y="985837"/>
                    </a:cubicBezTo>
                    <a:cubicBezTo>
                      <a:pt x="2050521" y="987425"/>
                      <a:pt x="2050211" y="989103"/>
                      <a:pt x="2049462" y="990600"/>
                    </a:cubicBezTo>
                    <a:cubicBezTo>
                      <a:pt x="2048609" y="992306"/>
                      <a:pt x="2047269" y="993726"/>
                      <a:pt x="2046287" y="995362"/>
                    </a:cubicBezTo>
                    <a:cubicBezTo>
                      <a:pt x="2044092" y="999020"/>
                      <a:pt x="2042054" y="1002771"/>
                      <a:pt x="2039937" y="1006475"/>
                    </a:cubicBezTo>
                    <a:cubicBezTo>
                      <a:pt x="2039408" y="1009121"/>
                      <a:pt x="2039557" y="1011999"/>
                      <a:pt x="2038350" y="1014412"/>
                    </a:cubicBezTo>
                    <a:cubicBezTo>
                      <a:pt x="2035971" y="1019169"/>
                      <a:pt x="2033059" y="1019351"/>
                      <a:pt x="2028825" y="1020762"/>
                    </a:cubicBezTo>
                    <a:cubicBezTo>
                      <a:pt x="2027237" y="1022350"/>
                      <a:pt x="2025787" y="1024088"/>
                      <a:pt x="2024062" y="1025525"/>
                    </a:cubicBezTo>
                    <a:cubicBezTo>
                      <a:pt x="2022596" y="1026746"/>
                      <a:pt x="2020649" y="1027351"/>
                      <a:pt x="2019300" y="1028700"/>
                    </a:cubicBezTo>
                    <a:cubicBezTo>
                      <a:pt x="2010911" y="1037089"/>
                      <a:pt x="2023049" y="1030330"/>
                      <a:pt x="2009775" y="1039812"/>
                    </a:cubicBezTo>
                    <a:cubicBezTo>
                      <a:pt x="2008413" y="1040785"/>
                      <a:pt x="2006600" y="1040871"/>
                      <a:pt x="2005012" y="1041400"/>
                    </a:cubicBezTo>
                    <a:cubicBezTo>
                      <a:pt x="2001837" y="1044575"/>
                      <a:pt x="1998843" y="1047942"/>
                      <a:pt x="1995487" y="1050925"/>
                    </a:cubicBezTo>
                    <a:cubicBezTo>
                      <a:pt x="1994061" y="1052192"/>
                      <a:pt x="1992074" y="1052751"/>
                      <a:pt x="1990725" y="1054100"/>
                    </a:cubicBezTo>
                    <a:cubicBezTo>
                      <a:pt x="1989376" y="1055449"/>
                      <a:pt x="1988792" y="1057414"/>
                      <a:pt x="1987550" y="1058862"/>
                    </a:cubicBezTo>
                    <a:cubicBezTo>
                      <a:pt x="1978540" y="1069373"/>
                      <a:pt x="1984292" y="1061392"/>
                      <a:pt x="1974850" y="1069975"/>
                    </a:cubicBezTo>
                    <a:cubicBezTo>
                      <a:pt x="1960613" y="1082917"/>
                      <a:pt x="1969326" y="1079223"/>
                      <a:pt x="1958975" y="1082675"/>
                    </a:cubicBezTo>
                    <a:cubicBezTo>
                      <a:pt x="1957387" y="1084262"/>
                      <a:pt x="1956039" y="1086132"/>
                      <a:pt x="1954212" y="1087437"/>
                    </a:cubicBezTo>
                    <a:cubicBezTo>
                      <a:pt x="1950780" y="1089888"/>
                      <a:pt x="1946986" y="1090904"/>
                      <a:pt x="1943100" y="1092200"/>
                    </a:cubicBezTo>
                    <a:cubicBezTo>
                      <a:pt x="1934051" y="1101247"/>
                      <a:pt x="1943181" y="1093752"/>
                      <a:pt x="1931987" y="1098550"/>
                    </a:cubicBezTo>
                    <a:cubicBezTo>
                      <a:pt x="1930233" y="1099302"/>
                      <a:pt x="1928931" y="1100872"/>
                      <a:pt x="1927225" y="1101725"/>
                    </a:cubicBezTo>
                    <a:cubicBezTo>
                      <a:pt x="1925728" y="1102473"/>
                      <a:pt x="1924110" y="1103021"/>
                      <a:pt x="1922462" y="1103312"/>
                    </a:cubicBezTo>
                    <a:cubicBezTo>
                      <a:pt x="1915092" y="1104612"/>
                      <a:pt x="1907645" y="1105429"/>
                      <a:pt x="1900237" y="1106487"/>
                    </a:cubicBezTo>
                    <a:cubicBezTo>
                      <a:pt x="1891186" y="1112521"/>
                      <a:pt x="1895614" y="1111008"/>
                      <a:pt x="1878012" y="1108075"/>
                    </a:cubicBezTo>
                    <a:cubicBezTo>
                      <a:pt x="1874212" y="1107442"/>
                      <a:pt x="1870616" y="1105914"/>
                      <a:pt x="1866900" y="1104900"/>
                    </a:cubicBezTo>
                    <a:cubicBezTo>
                      <a:pt x="1864795" y="1104326"/>
                      <a:pt x="1862620" y="1104002"/>
                      <a:pt x="1860550" y="1103312"/>
                    </a:cubicBezTo>
                    <a:cubicBezTo>
                      <a:pt x="1857846" y="1102411"/>
                      <a:pt x="1855342" y="1100956"/>
                      <a:pt x="1852612" y="1100137"/>
                    </a:cubicBezTo>
                    <a:cubicBezTo>
                      <a:pt x="1850028" y="1099362"/>
                      <a:pt x="1847321" y="1099079"/>
                      <a:pt x="1844675" y="1098550"/>
                    </a:cubicBezTo>
                    <a:cubicBezTo>
                      <a:pt x="1827750" y="1091780"/>
                      <a:pt x="1846797" y="1098673"/>
                      <a:pt x="1825625" y="1093787"/>
                    </a:cubicBezTo>
                    <a:cubicBezTo>
                      <a:pt x="1822364" y="1093034"/>
                      <a:pt x="1819416" y="1091064"/>
                      <a:pt x="1816100" y="1090612"/>
                    </a:cubicBezTo>
                    <a:cubicBezTo>
                      <a:pt x="1807695" y="1089466"/>
                      <a:pt x="1799156" y="1089701"/>
                      <a:pt x="1790700" y="1089025"/>
                    </a:cubicBezTo>
                    <a:cubicBezTo>
                      <a:pt x="1785923" y="1088643"/>
                      <a:pt x="1781175" y="1087966"/>
                      <a:pt x="1776412" y="1087437"/>
                    </a:cubicBezTo>
                    <a:cubicBezTo>
                      <a:pt x="1777343" y="1082785"/>
                      <a:pt x="1777758" y="1079004"/>
                      <a:pt x="1779587" y="1074737"/>
                    </a:cubicBezTo>
                    <a:cubicBezTo>
                      <a:pt x="1784173" y="1064034"/>
                      <a:pt x="1781504" y="1072493"/>
                      <a:pt x="1787525" y="1060450"/>
                    </a:cubicBezTo>
                    <a:cubicBezTo>
                      <a:pt x="1793587" y="1048325"/>
                      <a:pt x="1782354" y="1064696"/>
                      <a:pt x="1793875" y="1049337"/>
                    </a:cubicBezTo>
                    <a:cubicBezTo>
                      <a:pt x="1792541" y="1041334"/>
                      <a:pt x="1792395" y="1027938"/>
                      <a:pt x="1785937" y="1020762"/>
                    </a:cubicBezTo>
                    <a:cubicBezTo>
                      <a:pt x="1782433" y="1016868"/>
                      <a:pt x="1774825" y="1009650"/>
                      <a:pt x="1774825" y="1009650"/>
                    </a:cubicBezTo>
                    <a:cubicBezTo>
                      <a:pt x="1771384" y="999330"/>
                      <a:pt x="1776413" y="1010180"/>
                      <a:pt x="1763712" y="1001712"/>
                    </a:cubicBezTo>
                    <a:cubicBezTo>
                      <a:pt x="1762125" y="1000654"/>
                      <a:pt x="1760416" y="999758"/>
                      <a:pt x="1758950" y="998537"/>
                    </a:cubicBezTo>
                    <a:cubicBezTo>
                      <a:pt x="1757225" y="997100"/>
                      <a:pt x="1756055" y="995020"/>
                      <a:pt x="1754187" y="993775"/>
                    </a:cubicBezTo>
                    <a:cubicBezTo>
                      <a:pt x="1752795" y="992847"/>
                      <a:pt x="1750963" y="992846"/>
                      <a:pt x="1749425" y="992187"/>
                    </a:cubicBezTo>
                    <a:cubicBezTo>
                      <a:pt x="1737307" y="986993"/>
                      <a:pt x="1749246" y="989893"/>
                      <a:pt x="1731962" y="987425"/>
                    </a:cubicBezTo>
                    <a:cubicBezTo>
                      <a:pt x="1706696" y="989168"/>
                      <a:pt x="1680176" y="988810"/>
                      <a:pt x="1655762" y="996950"/>
                    </a:cubicBezTo>
                    <a:cubicBezTo>
                      <a:pt x="1654175" y="998537"/>
                      <a:pt x="1652704" y="1000251"/>
                      <a:pt x="1651000" y="1001712"/>
                    </a:cubicBezTo>
                    <a:cubicBezTo>
                      <a:pt x="1648991" y="1003434"/>
                      <a:pt x="1646344" y="1004442"/>
                      <a:pt x="1644650" y="1006475"/>
                    </a:cubicBezTo>
                    <a:cubicBezTo>
                      <a:pt x="1643579" y="1007760"/>
                      <a:pt x="1643990" y="1009845"/>
                      <a:pt x="1643062" y="1011237"/>
                    </a:cubicBezTo>
                    <a:cubicBezTo>
                      <a:pt x="1641817" y="1013105"/>
                      <a:pt x="1639761" y="1014295"/>
                      <a:pt x="1638300" y="1016000"/>
                    </a:cubicBezTo>
                    <a:cubicBezTo>
                      <a:pt x="1636578" y="1018009"/>
                      <a:pt x="1635125" y="1020233"/>
                      <a:pt x="1633537" y="1022350"/>
                    </a:cubicBezTo>
                    <a:cubicBezTo>
                      <a:pt x="1633008" y="1023937"/>
                      <a:pt x="1632609" y="1025574"/>
                      <a:pt x="1631950" y="1027112"/>
                    </a:cubicBezTo>
                    <a:cubicBezTo>
                      <a:pt x="1631018" y="1029287"/>
                      <a:pt x="1629606" y="1031246"/>
                      <a:pt x="1628775" y="1033462"/>
                    </a:cubicBezTo>
                    <a:cubicBezTo>
                      <a:pt x="1624381" y="1045178"/>
                      <a:pt x="1630446" y="1034923"/>
                      <a:pt x="1624012" y="1044575"/>
                    </a:cubicBezTo>
                    <a:cubicBezTo>
                      <a:pt x="1623401" y="1048240"/>
                      <a:pt x="1622793" y="1054951"/>
                      <a:pt x="1620837" y="1058862"/>
                    </a:cubicBezTo>
                    <a:cubicBezTo>
                      <a:pt x="1619984" y="1060569"/>
                      <a:pt x="1618720" y="1062037"/>
                      <a:pt x="1617662" y="1063625"/>
                    </a:cubicBezTo>
                    <a:cubicBezTo>
                      <a:pt x="1594935" y="1059836"/>
                      <a:pt x="1623251" y="1063625"/>
                      <a:pt x="1595437" y="1063625"/>
                    </a:cubicBezTo>
                    <a:cubicBezTo>
                      <a:pt x="1591392" y="1063625"/>
                      <a:pt x="1565782" y="1060977"/>
                      <a:pt x="1560512" y="1060450"/>
                    </a:cubicBezTo>
                    <a:cubicBezTo>
                      <a:pt x="1557337" y="1059392"/>
                      <a:pt x="1554234" y="1058087"/>
                      <a:pt x="1550987" y="1057275"/>
                    </a:cubicBezTo>
                    <a:cubicBezTo>
                      <a:pt x="1545280" y="1055848"/>
                      <a:pt x="1531941" y="1054629"/>
                      <a:pt x="1527175" y="1054100"/>
                    </a:cubicBezTo>
                    <a:cubicBezTo>
                      <a:pt x="1492606" y="1046418"/>
                      <a:pt x="1537620" y="1056038"/>
                      <a:pt x="1490662" y="1047750"/>
                    </a:cubicBezTo>
                    <a:cubicBezTo>
                      <a:pt x="1473552" y="1044730"/>
                      <a:pt x="1499309" y="1048035"/>
                      <a:pt x="1481137" y="1042987"/>
                    </a:cubicBezTo>
                    <a:cubicBezTo>
                      <a:pt x="1473338" y="1040821"/>
                      <a:pt x="1465108" y="1040449"/>
                      <a:pt x="1457325" y="1038225"/>
                    </a:cubicBezTo>
                    <a:cubicBezTo>
                      <a:pt x="1442614" y="1034022"/>
                      <a:pt x="1450026" y="1035595"/>
                      <a:pt x="1435100" y="1033462"/>
                    </a:cubicBezTo>
                    <a:cubicBezTo>
                      <a:pt x="1416925" y="1027404"/>
                      <a:pt x="1434777" y="1032615"/>
                      <a:pt x="1411287" y="1028700"/>
                    </a:cubicBezTo>
                    <a:cubicBezTo>
                      <a:pt x="1405744" y="1027776"/>
                      <a:pt x="1405952" y="1025862"/>
                      <a:pt x="1400175" y="1023937"/>
                    </a:cubicBezTo>
                    <a:cubicBezTo>
                      <a:pt x="1397615" y="1023084"/>
                      <a:pt x="1394883" y="1022879"/>
                      <a:pt x="1392237" y="1022350"/>
                    </a:cubicBezTo>
                    <a:cubicBezTo>
                      <a:pt x="1388629" y="1020546"/>
                      <a:pt x="1380743" y="1016806"/>
                      <a:pt x="1377950" y="1014412"/>
                    </a:cubicBezTo>
                    <a:cubicBezTo>
                      <a:pt x="1368922" y="1006674"/>
                      <a:pt x="1381935" y="1011441"/>
                      <a:pt x="1368425" y="1008062"/>
                    </a:cubicBezTo>
                    <a:cubicBezTo>
                      <a:pt x="1358483" y="1000606"/>
                      <a:pt x="1363946" y="1005171"/>
                      <a:pt x="1352550" y="993775"/>
                    </a:cubicBezTo>
                    <a:lnTo>
                      <a:pt x="1347787" y="989012"/>
                    </a:lnTo>
                    <a:lnTo>
                      <a:pt x="1343025" y="984250"/>
                    </a:lnTo>
                    <a:cubicBezTo>
                      <a:pt x="1342496" y="982133"/>
                      <a:pt x="1342297" y="979905"/>
                      <a:pt x="1341437" y="977900"/>
                    </a:cubicBezTo>
                    <a:cubicBezTo>
                      <a:pt x="1337224" y="968070"/>
                      <a:pt x="1329767" y="974252"/>
                      <a:pt x="1339850" y="954087"/>
                    </a:cubicBezTo>
                    <a:cubicBezTo>
                      <a:pt x="1341347" y="951094"/>
                      <a:pt x="1349375" y="950912"/>
                      <a:pt x="1349375" y="950912"/>
                    </a:cubicBezTo>
                    <a:cubicBezTo>
                      <a:pt x="1355196" y="951441"/>
                      <a:pt x="1361251" y="950781"/>
                      <a:pt x="1366837" y="952500"/>
                    </a:cubicBezTo>
                    <a:cubicBezTo>
                      <a:pt x="1368660" y="953061"/>
                      <a:pt x="1368546" y="956041"/>
                      <a:pt x="1370012" y="957262"/>
                    </a:cubicBezTo>
                    <a:cubicBezTo>
                      <a:pt x="1372627" y="959441"/>
                      <a:pt x="1377817" y="960922"/>
                      <a:pt x="1381125" y="962025"/>
                    </a:cubicBezTo>
                    <a:cubicBezTo>
                      <a:pt x="1384829" y="960967"/>
                      <a:pt x="1388792" y="960573"/>
                      <a:pt x="1392237" y="958850"/>
                    </a:cubicBezTo>
                    <a:cubicBezTo>
                      <a:pt x="1395193" y="957372"/>
                      <a:pt x="1399987" y="949808"/>
                      <a:pt x="1401762" y="947737"/>
                    </a:cubicBezTo>
                    <a:cubicBezTo>
                      <a:pt x="1403223" y="946032"/>
                      <a:pt x="1405088" y="944700"/>
                      <a:pt x="1406525" y="942975"/>
                    </a:cubicBezTo>
                    <a:cubicBezTo>
                      <a:pt x="1407747" y="941509"/>
                      <a:pt x="1408591" y="939765"/>
                      <a:pt x="1409700" y="938212"/>
                    </a:cubicBezTo>
                    <a:cubicBezTo>
                      <a:pt x="1411238" y="936059"/>
                      <a:pt x="1412875" y="933979"/>
                      <a:pt x="1414462" y="931862"/>
                    </a:cubicBezTo>
                    <a:cubicBezTo>
                      <a:pt x="1412700" y="920411"/>
                      <a:pt x="1412428" y="914422"/>
                      <a:pt x="1409700" y="904875"/>
                    </a:cubicBezTo>
                    <a:cubicBezTo>
                      <a:pt x="1409240" y="903266"/>
                      <a:pt x="1408771" y="901650"/>
                      <a:pt x="1408112" y="900112"/>
                    </a:cubicBezTo>
                    <a:cubicBezTo>
                      <a:pt x="1407180" y="897937"/>
                      <a:pt x="1405786" y="895971"/>
                      <a:pt x="1404937" y="893762"/>
                    </a:cubicBezTo>
                    <a:cubicBezTo>
                      <a:pt x="1403135" y="889077"/>
                      <a:pt x="1400175" y="879475"/>
                      <a:pt x="1400175" y="879475"/>
                    </a:cubicBezTo>
                    <a:cubicBezTo>
                      <a:pt x="1399646" y="871537"/>
                      <a:pt x="1400409" y="863406"/>
                      <a:pt x="1398587" y="855662"/>
                    </a:cubicBezTo>
                    <a:cubicBezTo>
                      <a:pt x="1398150" y="853805"/>
                      <a:pt x="1393825" y="854395"/>
                      <a:pt x="1393825" y="852487"/>
                    </a:cubicBezTo>
                    <a:cubicBezTo>
                      <a:pt x="1393825" y="850242"/>
                      <a:pt x="1397150" y="849450"/>
                      <a:pt x="1398587" y="847725"/>
                    </a:cubicBezTo>
                    <a:cubicBezTo>
                      <a:pt x="1409630" y="834473"/>
                      <a:pt x="1392620" y="852102"/>
                      <a:pt x="1406525" y="838200"/>
                    </a:cubicBezTo>
                    <a:cubicBezTo>
                      <a:pt x="1407583" y="835025"/>
                      <a:pt x="1407333" y="831042"/>
                      <a:pt x="1409700" y="828675"/>
                    </a:cubicBezTo>
                    <a:lnTo>
                      <a:pt x="1419225" y="819150"/>
                    </a:lnTo>
                    <a:cubicBezTo>
                      <a:pt x="1420812" y="819679"/>
                      <a:pt x="1423157" y="819284"/>
                      <a:pt x="1423987" y="820737"/>
                    </a:cubicBezTo>
                    <a:cubicBezTo>
                      <a:pt x="1425584" y="823532"/>
                      <a:pt x="1424728" y="827157"/>
                      <a:pt x="1425575" y="830262"/>
                    </a:cubicBezTo>
                    <a:cubicBezTo>
                      <a:pt x="1426325" y="833011"/>
                      <a:pt x="1427692" y="835554"/>
                      <a:pt x="1428750" y="838200"/>
                    </a:cubicBezTo>
                    <a:cubicBezTo>
                      <a:pt x="1429279" y="840846"/>
                      <a:pt x="1429130" y="843724"/>
                      <a:pt x="1430337" y="846137"/>
                    </a:cubicBezTo>
                    <a:cubicBezTo>
                      <a:pt x="1431341" y="848145"/>
                      <a:pt x="1433663" y="849175"/>
                      <a:pt x="1435100" y="850900"/>
                    </a:cubicBezTo>
                    <a:cubicBezTo>
                      <a:pt x="1440036" y="856823"/>
                      <a:pt x="1436769" y="856400"/>
                      <a:pt x="1444625" y="862012"/>
                    </a:cubicBezTo>
                    <a:cubicBezTo>
                      <a:pt x="1445987" y="862985"/>
                      <a:pt x="1447849" y="862941"/>
                      <a:pt x="1449387" y="863600"/>
                    </a:cubicBezTo>
                    <a:cubicBezTo>
                      <a:pt x="1451562" y="864532"/>
                      <a:pt x="1453562" y="865843"/>
                      <a:pt x="1455737" y="866775"/>
                    </a:cubicBezTo>
                    <a:cubicBezTo>
                      <a:pt x="1457275" y="867434"/>
                      <a:pt x="1458962" y="867703"/>
                      <a:pt x="1460500" y="868362"/>
                    </a:cubicBezTo>
                    <a:cubicBezTo>
                      <a:pt x="1462675" y="869294"/>
                      <a:pt x="1464605" y="870789"/>
                      <a:pt x="1466850" y="871537"/>
                    </a:cubicBezTo>
                    <a:cubicBezTo>
                      <a:pt x="1469410" y="872390"/>
                      <a:pt x="1472141" y="872596"/>
                      <a:pt x="1474787" y="873125"/>
                    </a:cubicBezTo>
                    <a:cubicBezTo>
                      <a:pt x="1485700" y="878582"/>
                      <a:pt x="1476871" y="875004"/>
                      <a:pt x="1492250" y="877887"/>
                    </a:cubicBezTo>
                    <a:cubicBezTo>
                      <a:pt x="1497045" y="878786"/>
                      <a:pt x="1501712" y="880338"/>
                      <a:pt x="1506537" y="881062"/>
                    </a:cubicBezTo>
                    <a:cubicBezTo>
                      <a:pt x="1512713" y="881988"/>
                      <a:pt x="1541911" y="883929"/>
                      <a:pt x="1546225" y="884237"/>
                    </a:cubicBezTo>
                    <a:cubicBezTo>
                      <a:pt x="1549400" y="885295"/>
                      <a:pt x="1552544" y="886450"/>
                      <a:pt x="1555750" y="887412"/>
                    </a:cubicBezTo>
                    <a:cubicBezTo>
                      <a:pt x="1557840" y="888039"/>
                      <a:pt x="1560095" y="888140"/>
                      <a:pt x="1562100" y="889000"/>
                    </a:cubicBezTo>
                    <a:cubicBezTo>
                      <a:pt x="1563854" y="889752"/>
                      <a:pt x="1565156" y="891322"/>
                      <a:pt x="1566862" y="892175"/>
                    </a:cubicBezTo>
                    <a:cubicBezTo>
                      <a:pt x="1568359" y="892923"/>
                      <a:pt x="1570037" y="893233"/>
                      <a:pt x="1571625" y="893762"/>
                    </a:cubicBezTo>
                    <a:cubicBezTo>
                      <a:pt x="1573212" y="894820"/>
                      <a:pt x="1574644" y="896162"/>
                      <a:pt x="1576387" y="896937"/>
                    </a:cubicBezTo>
                    <a:cubicBezTo>
                      <a:pt x="1579445" y="898296"/>
                      <a:pt x="1585912" y="900112"/>
                      <a:pt x="1585912" y="900112"/>
                    </a:cubicBezTo>
                    <a:cubicBezTo>
                      <a:pt x="1618133" y="898271"/>
                      <a:pt x="1629489" y="901465"/>
                      <a:pt x="1652587" y="893762"/>
                    </a:cubicBezTo>
                    <a:cubicBezTo>
                      <a:pt x="1655762" y="890587"/>
                      <a:pt x="1659621" y="887973"/>
                      <a:pt x="1662112" y="884237"/>
                    </a:cubicBezTo>
                    <a:cubicBezTo>
                      <a:pt x="1663170" y="882650"/>
                      <a:pt x="1663700" y="880533"/>
                      <a:pt x="1665287" y="879475"/>
                    </a:cubicBezTo>
                    <a:cubicBezTo>
                      <a:pt x="1667102" y="878265"/>
                      <a:pt x="1669520" y="878416"/>
                      <a:pt x="1671637" y="877887"/>
                    </a:cubicBezTo>
                    <a:cubicBezTo>
                      <a:pt x="1672166" y="875770"/>
                      <a:pt x="1672142" y="873431"/>
                      <a:pt x="1673225" y="871537"/>
                    </a:cubicBezTo>
                    <a:cubicBezTo>
                      <a:pt x="1674339" y="869588"/>
                      <a:pt x="1676550" y="868500"/>
                      <a:pt x="1677987" y="866775"/>
                    </a:cubicBezTo>
                    <a:cubicBezTo>
                      <a:pt x="1679208" y="865309"/>
                      <a:pt x="1679920" y="863461"/>
                      <a:pt x="1681162" y="862012"/>
                    </a:cubicBezTo>
                    <a:cubicBezTo>
                      <a:pt x="1683110" y="859739"/>
                      <a:pt x="1685716" y="858057"/>
                      <a:pt x="1687512" y="855662"/>
                    </a:cubicBezTo>
                    <a:cubicBezTo>
                      <a:pt x="1700044" y="838953"/>
                      <a:pt x="1681089" y="858908"/>
                      <a:pt x="1695450" y="844550"/>
                    </a:cubicBezTo>
                    <a:cubicBezTo>
                      <a:pt x="1695979" y="842962"/>
                      <a:pt x="1696289" y="841284"/>
                      <a:pt x="1697037" y="839787"/>
                    </a:cubicBezTo>
                    <a:cubicBezTo>
                      <a:pt x="1703195" y="827469"/>
                      <a:pt x="1697806" y="842242"/>
                      <a:pt x="1701800" y="830262"/>
                    </a:cubicBezTo>
                    <a:cubicBezTo>
                      <a:pt x="1702329" y="809625"/>
                      <a:pt x="1702151" y="788957"/>
                      <a:pt x="1703387" y="768350"/>
                    </a:cubicBezTo>
                    <a:cubicBezTo>
                      <a:pt x="1703741" y="762444"/>
                      <a:pt x="1705763" y="756749"/>
                      <a:pt x="1706562" y="750887"/>
                    </a:cubicBezTo>
                    <a:cubicBezTo>
                      <a:pt x="1707352" y="745096"/>
                      <a:pt x="1707538" y="739238"/>
                      <a:pt x="1708150" y="733425"/>
                    </a:cubicBezTo>
                    <a:cubicBezTo>
                      <a:pt x="1708597" y="729182"/>
                      <a:pt x="1708388" y="724772"/>
                      <a:pt x="1709737" y="720725"/>
                    </a:cubicBezTo>
                    <a:cubicBezTo>
                      <a:pt x="1710574" y="718215"/>
                      <a:pt x="1712730" y="716342"/>
                      <a:pt x="1714500" y="714375"/>
                    </a:cubicBezTo>
                    <a:cubicBezTo>
                      <a:pt x="1723679" y="704177"/>
                      <a:pt x="1720335" y="706080"/>
                      <a:pt x="1728787" y="703262"/>
                    </a:cubicBezTo>
                    <a:cubicBezTo>
                      <a:pt x="1737442" y="688839"/>
                      <a:pt x="1728739" y="700123"/>
                      <a:pt x="1739900" y="692150"/>
                    </a:cubicBezTo>
                    <a:cubicBezTo>
                      <a:pt x="1741727" y="690845"/>
                      <a:pt x="1742890" y="688765"/>
                      <a:pt x="1744662" y="687387"/>
                    </a:cubicBezTo>
                    <a:cubicBezTo>
                      <a:pt x="1747674" y="685044"/>
                      <a:pt x="1751101" y="683281"/>
                      <a:pt x="1754187" y="681037"/>
                    </a:cubicBezTo>
                    <a:cubicBezTo>
                      <a:pt x="1768322" y="670757"/>
                      <a:pt x="1755506" y="677996"/>
                      <a:pt x="1771650" y="669925"/>
                    </a:cubicBezTo>
                    <a:cubicBezTo>
                      <a:pt x="1780699" y="660876"/>
                      <a:pt x="1775508" y="665236"/>
                      <a:pt x="1787525" y="657225"/>
                    </a:cubicBezTo>
                    <a:lnTo>
                      <a:pt x="1792287" y="654050"/>
                    </a:lnTo>
                    <a:cubicBezTo>
                      <a:pt x="1792816" y="652462"/>
                      <a:pt x="1792692" y="650470"/>
                      <a:pt x="1793875" y="649287"/>
                    </a:cubicBezTo>
                    <a:cubicBezTo>
                      <a:pt x="1795058" y="648104"/>
                      <a:pt x="1797140" y="648448"/>
                      <a:pt x="1798637" y="647700"/>
                    </a:cubicBezTo>
                    <a:cubicBezTo>
                      <a:pt x="1800344" y="646847"/>
                      <a:pt x="1801812" y="645583"/>
                      <a:pt x="1803400" y="644525"/>
                    </a:cubicBezTo>
                    <a:cubicBezTo>
                      <a:pt x="1806863" y="634133"/>
                      <a:pt x="1802053" y="644332"/>
                      <a:pt x="1809750" y="638175"/>
                    </a:cubicBezTo>
                    <a:cubicBezTo>
                      <a:pt x="1820009" y="629968"/>
                      <a:pt x="1805717" y="635814"/>
                      <a:pt x="1817687" y="631825"/>
                    </a:cubicBezTo>
                    <a:cubicBezTo>
                      <a:pt x="1827308" y="617392"/>
                      <a:pt x="1811570" y="639528"/>
                      <a:pt x="1828800" y="622300"/>
                    </a:cubicBezTo>
                    <a:cubicBezTo>
                      <a:pt x="1830473" y="620627"/>
                      <a:pt x="1830600" y="617876"/>
                      <a:pt x="1831975" y="615950"/>
                    </a:cubicBezTo>
                    <a:cubicBezTo>
                      <a:pt x="1835692" y="610746"/>
                      <a:pt x="1836268" y="611343"/>
                      <a:pt x="1841500" y="609600"/>
                    </a:cubicBezTo>
                    <a:cubicBezTo>
                      <a:pt x="1845732" y="596899"/>
                      <a:pt x="1839383" y="611717"/>
                      <a:pt x="1847850" y="603250"/>
                    </a:cubicBezTo>
                    <a:cubicBezTo>
                      <a:pt x="1849033" y="602067"/>
                      <a:pt x="1848689" y="599984"/>
                      <a:pt x="1849437" y="598487"/>
                    </a:cubicBezTo>
                    <a:cubicBezTo>
                      <a:pt x="1852082" y="593196"/>
                      <a:pt x="1852613" y="593724"/>
                      <a:pt x="1857375" y="590550"/>
                    </a:cubicBezTo>
                    <a:cubicBezTo>
                      <a:pt x="1858455" y="589110"/>
                      <a:pt x="1864151" y="581759"/>
                      <a:pt x="1865312" y="579437"/>
                    </a:cubicBezTo>
                    <a:cubicBezTo>
                      <a:pt x="1869907" y="570248"/>
                      <a:pt x="1862635" y="578941"/>
                      <a:pt x="1871662" y="569912"/>
                    </a:cubicBezTo>
                    <a:cubicBezTo>
                      <a:pt x="1875656" y="557936"/>
                      <a:pt x="1870267" y="572704"/>
                      <a:pt x="1876425" y="560387"/>
                    </a:cubicBezTo>
                    <a:cubicBezTo>
                      <a:pt x="1877173" y="558890"/>
                      <a:pt x="1877264" y="557122"/>
                      <a:pt x="1878012" y="555625"/>
                    </a:cubicBezTo>
                    <a:cubicBezTo>
                      <a:pt x="1878865" y="553918"/>
                      <a:pt x="1880334" y="552569"/>
                      <a:pt x="1881187" y="550862"/>
                    </a:cubicBezTo>
                    <a:cubicBezTo>
                      <a:pt x="1881935" y="549365"/>
                      <a:pt x="1882116" y="547638"/>
                      <a:pt x="1882775" y="546100"/>
                    </a:cubicBezTo>
                    <a:cubicBezTo>
                      <a:pt x="1883707" y="543925"/>
                      <a:pt x="1884892" y="541867"/>
                      <a:pt x="1885950" y="539750"/>
                    </a:cubicBezTo>
                    <a:cubicBezTo>
                      <a:pt x="1885785" y="537269"/>
                      <a:pt x="1885007" y="513853"/>
                      <a:pt x="1882775" y="506412"/>
                    </a:cubicBezTo>
                    <a:cubicBezTo>
                      <a:pt x="1882095" y="504145"/>
                      <a:pt x="1880532" y="502237"/>
                      <a:pt x="1879600" y="500062"/>
                    </a:cubicBezTo>
                    <a:cubicBezTo>
                      <a:pt x="1878177" y="496743"/>
                      <a:pt x="1877468" y="491581"/>
                      <a:pt x="1874837" y="488950"/>
                    </a:cubicBezTo>
                    <a:cubicBezTo>
                      <a:pt x="1873654" y="487767"/>
                      <a:pt x="1871662" y="487891"/>
                      <a:pt x="1870075" y="487362"/>
                    </a:cubicBezTo>
                    <a:cubicBezTo>
                      <a:pt x="1868664" y="483130"/>
                      <a:pt x="1868480" y="480214"/>
                      <a:pt x="1863725" y="477837"/>
                    </a:cubicBezTo>
                    <a:cubicBezTo>
                      <a:pt x="1861312" y="476630"/>
                      <a:pt x="1858433" y="476779"/>
                      <a:pt x="1855787" y="476250"/>
                    </a:cubicBezTo>
                    <a:cubicBezTo>
                      <a:pt x="1853670" y="475192"/>
                      <a:pt x="1851612" y="474007"/>
                      <a:pt x="1849437" y="473075"/>
                    </a:cubicBezTo>
                    <a:cubicBezTo>
                      <a:pt x="1847899" y="472416"/>
                      <a:pt x="1845982" y="472532"/>
                      <a:pt x="1844675" y="471487"/>
                    </a:cubicBezTo>
                    <a:cubicBezTo>
                      <a:pt x="1843185" y="470295"/>
                      <a:pt x="1843052" y="467834"/>
                      <a:pt x="1841500" y="466725"/>
                    </a:cubicBezTo>
                    <a:cubicBezTo>
                      <a:pt x="1836046" y="462829"/>
                      <a:pt x="1833895" y="464510"/>
                      <a:pt x="1828800" y="461962"/>
                    </a:cubicBezTo>
                    <a:cubicBezTo>
                      <a:pt x="1816499" y="455811"/>
                      <a:pt x="1831237" y="461186"/>
                      <a:pt x="1819275" y="457200"/>
                    </a:cubicBezTo>
                    <a:cubicBezTo>
                      <a:pt x="1810904" y="451620"/>
                      <a:pt x="1818413" y="455855"/>
                      <a:pt x="1808162" y="452437"/>
                    </a:cubicBezTo>
                    <a:cubicBezTo>
                      <a:pt x="1804912" y="451354"/>
                      <a:pt x="1799263" y="448569"/>
                      <a:pt x="1795462" y="447675"/>
                    </a:cubicBezTo>
                    <a:cubicBezTo>
                      <a:pt x="1760202" y="439379"/>
                      <a:pt x="1786248" y="445874"/>
                      <a:pt x="1749425" y="439737"/>
                    </a:cubicBezTo>
                    <a:cubicBezTo>
                      <a:pt x="1743961" y="438826"/>
                      <a:pt x="1734972" y="436521"/>
                      <a:pt x="1728787" y="434975"/>
                    </a:cubicBezTo>
                    <a:cubicBezTo>
                      <a:pt x="1709453" y="422084"/>
                      <a:pt x="1729983" y="434384"/>
                      <a:pt x="1673225" y="434975"/>
                    </a:cubicBezTo>
                    <a:lnTo>
                      <a:pt x="1571625" y="433387"/>
                    </a:lnTo>
                    <a:cubicBezTo>
                      <a:pt x="1567392" y="432329"/>
                      <a:pt x="1563255" y="429671"/>
                      <a:pt x="1558925" y="430212"/>
                    </a:cubicBezTo>
                    <a:cubicBezTo>
                      <a:pt x="1530331" y="433786"/>
                      <a:pt x="1541941" y="431984"/>
                      <a:pt x="1524000" y="434975"/>
                    </a:cubicBezTo>
                    <a:cubicBezTo>
                      <a:pt x="1507952" y="441394"/>
                      <a:pt x="1525049" y="435373"/>
                      <a:pt x="1501775" y="439737"/>
                    </a:cubicBezTo>
                    <a:cubicBezTo>
                      <a:pt x="1497988" y="440447"/>
                      <a:pt x="1495954" y="442595"/>
                      <a:pt x="1490662" y="442912"/>
                    </a:cubicBezTo>
                    <a:cubicBezTo>
                      <a:pt x="1485370" y="443229"/>
                      <a:pt x="1487184" y="437066"/>
                      <a:pt x="1470025" y="441642"/>
                    </a:cubicBezTo>
                    <a:cubicBezTo>
                      <a:pt x="1454238" y="445852"/>
                      <a:pt x="1456970" y="452496"/>
                      <a:pt x="1438275" y="455612"/>
                    </a:cubicBezTo>
                    <a:cubicBezTo>
                      <a:pt x="1436687" y="456141"/>
                      <a:pt x="1435079" y="456612"/>
                      <a:pt x="1433512" y="457200"/>
                    </a:cubicBezTo>
                    <a:cubicBezTo>
                      <a:pt x="1430844" y="458201"/>
                      <a:pt x="1428278" y="459474"/>
                      <a:pt x="1425575" y="460375"/>
                    </a:cubicBezTo>
                    <a:cubicBezTo>
                      <a:pt x="1423505" y="461065"/>
                      <a:pt x="1421330" y="461388"/>
                      <a:pt x="1419225" y="461962"/>
                    </a:cubicBezTo>
                    <a:cubicBezTo>
                      <a:pt x="1415508" y="462976"/>
                      <a:pt x="1411802" y="464030"/>
                      <a:pt x="1408112" y="465137"/>
                    </a:cubicBezTo>
                    <a:cubicBezTo>
                      <a:pt x="1406509" y="465618"/>
                      <a:pt x="1404983" y="466362"/>
                      <a:pt x="1403350" y="466725"/>
                    </a:cubicBezTo>
                    <a:cubicBezTo>
                      <a:pt x="1400208" y="467423"/>
                      <a:pt x="1397000" y="467783"/>
                      <a:pt x="1393825" y="468312"/>
                    </a:cubicBezTo>
                    <a:cubicBezTo>
                      <a:pt x="1391118" y="470116"/>
                      <a:pt x="1384684" y="474278"/>
                      <a:pt x="1382712" y="476250"/>
                    </a:cubicBezTo>
                    <a:cubicBezTo>
                      <a:pt x="1381363" y="477599"/>
                      <a:pt x="1381003" y="479791"/>
                      <a:pt x="1379537" y="481012"/>
                    </a:cubicBezTo>
                    <a:cubicBezTo>
                      <a:pt x="1377719" y="482527"/>
                      <a:pt x="1375242" y="483013"/>
                      <a:pt x="1373187" y="484187"/>
                    </a:cubicBezTo>
                    <a:cubicBezTo>
                      <a:pt x="1371531" y="485134"/>
                      <a:pt x="1370012" y="486304"/>
                      <a:pt x="1368425" y="487362"/>
                    </a:cubicBezTo>
                    <a:cubicBezTo>
                      <a:pt x="1367896" y="488950"/>
                      <a:pt x="1368020" y="490942"/>
                      <a:pt x="1366837" y="492125"/>
                    </a:cubicBezTo>
                    <a:cubicBezTo>
                      <a:pt x="1365654" y="493308"/>
                      <a:pt x="1363572" y="492964"/>
                      <a:pt x="1362075" y="493712"/>
                    </a:cubicBezTo>
                    <a:cubicBezTo>
                      <a:pt x="1360368" y="494565"/>
                      <a:pt x="1357630" y="494982"/>
                      <a:pt x="1357312" y="496887"/>
                    </a:cubicBezTo>
                    <a:cubicBezTo>
                      <a:pt x="1356995" y="498792"/>
                      <a:pt x="1361667" y="504395"/>
                      <a:pt x="1360170" y="505143"/>
                    </a:cubicBezTo>
                    <a:cubicBezTo>
                      <a:pt x="1349775" y="510341"/>
                      <a:pt x="1346676" y="505936"/>
                      <a:pt x="1343025" y="506412"/>
                    </a:cubicBezTo>
                    <a:cubicBezTo>
                      <a:pt x="1339374" y="506888"/>
                      <a:pt x="1339850" y="507471"/>
                      <a:pt x="1338262" y="508000"/>
                    </a:cubicBezTo>
                    <a:cubicBezTo>
                      <a:pt x="1335616" y="510646"/>
                      <a:pt x="1333141" y="513473"/>
                      <a:pt x="1330325" y="515937"/>
                    </a:cubicBezTo>
                    <a:cubicBezTo>
                      <a:pt x="1328889" y="517193"/>
                      <a:pt x="1327068" y="517941"/>
                      <a:pt x="1325562" y="519112"/>
                    </a:cubicBezTo>
                    <a:cubicBezTo>
                      <a:pt x="1322300" y="521649"/>
                      <a:pt x="1319299" y="524512"/>
                      <a:pt x="1316037" y="527050"/>
                    </a:cubicBezTo>
                    <a:cubicBezTo>
                      <a:pt x="1314531" y="528221"/>
                      <a:pt x="1312693" y="528949"/>
                      <a:pt x="1311275" y="530225"/>
                    </a:cubicBezTo>
                    <a:cubicBezTo>
                      <a:pt x="1293473" y="546246"/>
                      <a:pt x="1306465" y="537134"/>
                      <a:pt x="1295400" y="544512"/>
                    </a:cubicBezTo>
                    <a:cubicBezTo>
                      <a:pt x="1294871" y="546100"/>
                      <a:pt x="1294740" y="547882"/>
                      <a:pt x="1293812" y="549275"/>
                    </a:cubicBezTo>
                    <a:cubicBezTo>
                      <a:pt x="1291367" y="552942"/>
                      <a:pt x="1287801" y="554869"/>
                      <a:pt x="1284287" y="557212"/>
                    </a:cubicBezTo>
                    <a:cubicBezTo>
                      <a:pt x="1283758" y="559329"/>
                      <a:pt x="1282391" y="561402"/>
                      <a:pt x="1282700" y="563562"/>
                    </a:cubicBezTo>
                    <a:cubicBezTo>
                      <a:pt x="1283418" y="568589"/>
                      <a:pt x="1287033" y="568711"/>
                      <a:pt x="1290637" y="569912"/>
                    </a:cubicBezTo>
                    <a:cubicBezTo>
                      <a:pt x="1294932" y="572775"/>
                      <a:pt x="1296715" y="574248"/>
                      <a:pt x="1301750" y="576262"/>
                    </a:cubicBezTo>
                    <a:cubicBezTo>
                      <a:pt x="1308189" y="578838"/>
                      <a:pt x="1311390" y="579466"/>
                      <a:pt x="1317625" y="581025"/>
                    </a:cubicBezTo>
                    <a:cubicBezTo>
                      <a:pt x="1318154" y="582612"/>
                      <a:pt x="1318464" y="584290"/>
                      <a:pt x="1319212" y="585787"/>
                    </a:cubicBezTo>
                    <a:cubicBezTo>
                      <a:pt x="1320065" y="587494"/>
                      <a:pt x="1321653" y="588789"/>
                      <a:pt x="1322387" y="590550"/>
                    </a:cubicBezTo>
                    <a:cubicBezTo>
                      <a:pt x="1324318" y="595184"/>
                      <a:pt x="1325563" y="600075"/>
                      <a:pt x="1327150" y="604837"/>
                    </a:cubicBezTo>
                    <a:lnTo>
                      <a:pt x="1328737" y="609600"/>
                    </a:lnTo>
                    <a:cubicBezTo>
                      <a:pt x="1327679" y="613304"/>
                      <a:pt x="1327433" y="617345"/>
                      <a:pt x="1325562" y="620712"/>
                    </a:cubicBezTo>
                    <a:cubicBezTo>
                      <a:pt x="1324636" y="622380"/>
                      <a:pt x="1322456" y="622940"/>
                      <a:pt x="1320800" y="623887"/>
                    </a:cubicBezTo>
                    <a:cubicBezTo>
                      <a:pt x="1318745" y="625061"/>
                      <a:pt x="1316625" y="626130"/>
                      <a:pt x="1314450" y="627062"/>
                    </a:cubicBezTo>
                    <a:cubicBezTo>
                      <a:pt x="1312912" y="627721"/>
                      <a:pt x="1311184" y="627901"/>
                      <a:pt x="1309687" y="628650"/>
                    </a:cubicBezTo>
                    <a:cubicBezTo>
                      <a:pt x="1297385" y="634802"/>
                      <a:pt x="1312128" y="629425"/>
                      <a:pt x="1300162" y="633412"/>
                    </a:cubicBezTo>
                    <a:cubicBezTo>
                      <a:pt x="1296407" y="637168"/>
                      <a:pt x="1293805" y="640220"/>
                      <a:pt x="1289050" y="642937"/>
                    </a:cubicBezTo>
                    <a:cubicBezTo>
                      <a:pt x="1273324" y="651923"/>
                      <a:pt x="1296113" y="635851"/>
                      <a:pt x="1279525" y="647700"/>
                    </a:cubicBezTo>
                    <a:cubicBezTo>
                      <a:pt x="1277372" y="649238"/>
                      <a:pt x="1275184" y="650740"/>
                      <a:pt x="1273175" y="652462"/>
                    </a:cubicBezTo>
                    <a:cubicBezTo>
                      <a:pt x="1271470" y="653923"/>
                      <a:pt x="1270280" y="655980"/>
                      <a:pt x="1268412" y="657225"/>
                    </a:cubicBezTo>
                    <a:cubicBezTo>
                      <a:pt x="1267020" y="658153"/>
                      <a:pt x="1265237" y="658283"/>
                      <a:pt x="1263650" y="658812"/>
                    </a:cubicBezTo>
                    <a:cubicBezTo>
                      <a:pt x="1262062" y="660400"/>
                      <a:pt x="1260265" y="661803"/>
                      <a:pt x="1258887" y="663575"/>
                    </a:cubicBezTo>
                    <a:cubicBezTo>
                      <a:pt x="1253523" y="670471"/>
                      <a:pt x="1252818" y="672538"/>
                      <a:pt x="1249362" y="679450"/>
                    </a:cubicBezTo>
                    <a:cubicBezTo>
                      <a:pt x="1249891" y="682625"/>
                      <a:pt x="1250319" y="685819"/>
                      <a:pt x="1250950" y="688975"/>
                    </a:cubicBezTo>
                    <a:cubicBezTo>
                      <a:pt x="1251667" y="692559"/>
                      <a:pt x="1252825" y="696622"/>
                      <a:pt x="1254125" y="700087"/>
                    </a:cubicBezTo>
                    <a:cubicBezTo>
                      <a:pt x="1255126" y="702755"/>
                      <a:pt x="1256121" y="705431"/>
                      <a:pt x="1257300" y="708025"/>
                    </a:cubicBezTo>
                    <a:cubicBezTo>
                      <a:pt x="1258769" y="711257"/>
                      <a:pt x="1260744" y="714254"/>
                      <a:pt x="1262062" y="717550"/>
                    </a:cubicBezTo>
                    <a:cubicBezTo>
                      <a:pt x="1262872" y="719576"/>
                      <a:pt x="1262960" y="721830"/>
                      <a:pt x="1263650" y="723900"/>
                    </a:cubicBezTo>
                    <a:cubicBezTo>
                      <a:pt x="1264551" y="726603"/>
                      <a:pt x="1265825" y="729169"/>
                      <a:pt x="1266825" y="731837"/>
                    </a:cubicBezTo>
                    <a:cubicBezTo>
                      <a:pt x="1270331" y="741186"/>
                      <a:pt x="1266008" y="731793"/>
                      <a:pt x="1271587" y="742950"/>
                    </a:cubicBezTo>
                    <a:cubicBezTo>
                      <a:pt x="1276525" y="782439"/>
                      <a:pt x="1269572" y="738277"/>
                      <a:pt x="1276350" y="762000"/>
                    </a:cubicBezTo>
                    <a:cubicBezTo>
                      <a:pt x="1278889" y="770886"/>
                      <a:pt x="1280815" y="779940"/>
                      <a:pt x="1282700" y="788987"/>
                    </a:cubicBezTo>
                    <a:cubicBezTo>
                      <a:pt x="1285796" y="803847"/>
                      <a:pt x="1281580" y="796039"/>
                      <a:pt x="1287462" y="804862"/>
                    </a:cubicBezTo>
                    <a:cubicBezTo>
                      <a:pt x="1287991" y="809095"/>
                      <a:pt x="1287927" y="813446"/>
                      <a:pt x="1289050" y="817562"/>
                    </a:cubicBezTo>
                    <a:cubicBezTo>
                      <a:pt x="1289552" y="819403"/>
                      <a:pt x="1291372" y="820618"/>
                      <a:pt x="1292225" y="822325"/>
                    </a:cubicBezTo>
                    <a:cubicBezTo>
                      <a:pt x="1294599" y="827073"/>
                      <a:pt x="1293590" y="829597"/>
                      <a:pt x="1295400" y="835025"/>
                    </a:cubicBezTo>
                    <a:cubicBezTo>
                      <a:pt x="1296148" y="837270"/>
                      <a:pt x="1297643" y="839200"/>
                      <a:pt x="1298575" y="841375"/>
                    </a:cubicBezTo>
                    <a:cubicBezTo>
                      <a:pt x="1299234" y="842913"/>
                      <a:pt x="1299681" y="844534"/>
                      <a:pt x="1300162" y="846137"/>
                    </a:cubicBezTo>
                    <a:cubicBezTo>
                      <a:pt x="1301269" y="849827"/>
                      <a:pt x="1302279" y="853546"/>
                      <a:pt x="1303337" y="857250"/>
                    </a:cubicBezTo>
                    <a:cubicBezTo>
                      <a:pt x="1305659" y="885117"/>
                      <a:pt x="1309118" y="918660"/>
                      <a:pt x="1308100" y="946150"/>
                    </a:cubicBezTo>
                    <a:cubicBezTo>
                      <a:pt x="1307995" y="948998"/>
                      <a:pt x="1305926" y="940880"/>
                      <a:pt x="1304925" y="938212"/>
                    </a:cubicBezTo>
                    <a:cubicBezTo>
                      <a:pt x="1302109" y="930703"/>
                      <a:pt x="1304977" y="935911"/>
                      <a:pt x="1300162" y="928687"/>
                    </a:cubicBezTo>
                    <a:cubicBezTo>
                      <a:pt x="1296154" y="916659"/>
                      <a:pt x="1302456" y="931106"/>
                      <a:pt x="1292225" y="922337"/>
                    </a:cubicBezTo>
                    <a:cubicBezTo>
                      <a:pt x="1281053" y="912762"/>
                      <a:pt x="1288309" y="911542"/>
                      <a:pt x="1285875" y="909637"/>
                    </a:cubicBezTo>
                    <a:cubicBezTo>
                      <a:pt x="1283441" y="907732"/>
                      <a:pt x="1279554" y="913192"/>
                      <a:pt x="1277620" y="910907"/>
                    </a:cubicBezTo>
                    <a:cubicBezTo>
                      <a:pt x="1261451" y="891799"/>
                      <a:pt x="1275148" y="893491"/>
                      <a:pt x="1258887" y="882650"/>
                    </a:cubicBezTo>
                    <a:cubicBezTo>
                      <a:pt x="1256030" y="874076"/>
                      <a:pt x="1252272" y="886672"/>
                      <a:pt x="1248092" y="885825"/>
                    </a:cubicBezTo>
                    <a:cubicBezTo>
                      <a:pt x="1243912" y="884978"/>
                      <a:pt x="1237668" y="878310"/>
                      <a:pt x="1233805" y="877569"/>
                    </a:cubicBezTo>
                    <a:cubicBezTo>
                      <a:pt x="1229942" y="876828"/>
                      <a:pt x="1226819" y="882228"/>
                      <a:pt x="1224914" y="881381"/>
                    </a:cubicBezTo>
                    <a:cubicBezTo>
                      <a:pt x="1223009" y="880534"/>
                      <a:pt x="1225338" y="877305"/>
                      <a:pt x="1222375" y="872489"/>
                    </a:cubicBezTo>
                    <a:cubicBezTo>
                      <a:pt x="1219412" y="867673"/>
                      <a:pt x="1211898" y="856456"/>
                      <a:pt x="1207135" y="852487"/>
                    </a:cubicBezTo>
                    <a:cubicBezTo>
                      <a:pt x="1202372" y="848518"/>
                      <a:pt x="1198191" y="850317"/>
                      <a:pt x="1193799" y="848677"/>
                    </a:cubicBezTo>
                    <a:cubicBezTo>
                      <a:pt x="1189407" y="847037"/>
                      <a:pt x="1184646" y="844761"/>
                      <a:pt x="1180783" y="842645"/>
                    </a:cubicBezTo>
                    <a:cubicBezTo>
                      <a:pt x="1176920" y="840529"/>
                      <a:pt x="1174538" y="840158"/>
                      <a:pt x="1170622" y="835978"/>
                    </a:cubicBezTo>
                    <a:cubicBezTo>
                      <a:pt x="1166706" y="831798"/>
                      <a:pt x="1172512" y="825174"/>
                      <a:pt x="1157287" y="817562"/>
                    </a:cubicBezTo>
                    <a:cubicBezTo>
                      <a:pt x="1146655" y="803384"/>
                      <a:pt x="1158853" y="816869"/>
                      <a:pt x="1146175" y="809625"/>
                    </a:cubicBezTo>
                    <a:cubicBezTo>
                      <a:pt x="1144226" y="808511"/>
                      <a:pt x="1143239" y="806167"/>
                      <a:pt x="1141412" y="804862"/>
                    </a:cubicBezTo>
                    <a:cubicBezTo>
                      <a:pt x="1139486" y="803486"/>
                      <a:pt x="1137091" y="802905"/>
                      <a:pt x="1135062" y="801687"/>
                    </a:cubicBezTo>
                    <a:cubicBezTo>
                      <a:pt x="1131790" y="799724"/>
                      <a:pt x="1125537" y="795337"/>
                      <a:pt x="1125537" y="795337"/>
                    </a:cubicBezTo>
                    <a:cubicBezTo>
                      <a:pt x="1125008" y="793750"/>
                      <a:pt x="1123202" y="792072"/>
                      <a:pt x="1123950" y="790575"/>
                    </a:cubicBezTo>
                    <a:cubicBezTo>
                      <a:pt x="1124698" y="789078"/>
                      <a:pt x="1127082" y="789363"/>
                      <a:pt x="1128712" y="788987"/>
                    </a:cubicBezTo>
                    <a:cubicBezTo>
                      <a:pt x="1133970" y="787773"/>
                      <a:pt x="1139295" y="786870"/>
                      <a:pt x="1144587" y="785812"/>
                    </a:cubicBezTo>
                    <a:cubicBezTo>
                      <a:pt x="1150274" y="777283"/>
                      <a:pt x="1148017" y="783213"/>
                      <a:pt x="1144587" y="768350"/>
                    </a:cubicBezTo>
                    <a:cubicBezTo>
                      <a:pt x="1143091" y="761867"/>
                      <a:pt x="1143720" y="759514"/>
                      <a:pt x="1139825" y="754062"/>
                    </a:cubicBezTo>
                    <a:cubicBezTo>
                      <a:pt x="1138520" y="752235"/>
                      <a:pt x="1136650" y="750887"/>
                      <a:pt x="1135062" y="749300"/>
                    </a:cubicBezTo>
                    <a:cubicBezTo>
                      <a:pt x="1134533" y="747712"/>
                      <a:pt x="1134520" y="745844"/>
                      <a:pt x="1133475" y="744537"/>
                    </a:cubicBezTo>
                    <a:cubicBezTo>
                      <a:pt x="1132283" y="743047"/>
                      <a:pt x="1130178" y="742583"/>
                      <a:pt x="1128712" y="741362"/>
                    </a:cubicBezTo>
                    <a:cubicBezTo>
                      <a:pt x="1120784" y="734755"/>
                      <a:pt x="1127558" y="737803"/>
                      <a:pt x="1119187" y="735012"/>
                    </a:cubicBezTo>
                    <a:cubicBezTo>
                      <a:pt x="1108479" y="724304"/>
                      <a:pt x="1113922" y="726907"/>
                      <a:pt x="1104900" y="723900"/>
                    </a:cubicBezTo>
                    <a:cubicBezTo>
                      <a:pt x="1103312" y="722842"/>
                      <a:pt x="1101844" y="721578"/>
                      <a:pt x="1100137" y="720725"/>
                    </a:cubicBezTo>
                    <a:cubicBezTo>
                      <a:pt x="1098640" y="719977"/>
                      <a:pt x="1096978" y="719618"/>
                      <a:pt x="1095375" y="719137"/>
                    </a:cubicBezTo>
                    <a:cubicBezTo>
                      <a:pt x="1085942" y="716307"/>
                      <a:pt x="1085860" y="716361"/>
                      <a:pt x="1077912" y="714375"/>
                    </a:cubicBezTo>
                    <a:cubicBezTo>
                      <a:pt x="1063989" y="700449"/>
                      <a:pt x="1081034" y="718120"/>
                      <a:pt x="1069975" y="704850"/>
                    </a:cubicBezTo>
                    <a:cubicBezTo>
                      <a:pt x="1059789" y="692627"/>
                      <a:pt x="1069919" y="707147"/>
                      <a:pt x="1062037" y="695325"/>
                    </a:cubicBezTo>
                    <a:cubicBezTo>
                      <a:pt x="1061508" y="693208"/>
                      <a:pt x="1061077" y="691065"/>
                      <a:pt x="1060450" y="688975"/>
                    </a:cubicBezTo>
                    <a:cubicBezTo>
                      <a:pt x="1059488" y="685769"/>
                      <a:pt x="1058087" y="682697"/>
                      <a:pt x="1057275" y="679450"/>
                    </a:cubicBezTo>
                    <a:cubicBezTo>
                      <a:pt x="1050861" y="653798"/>
                      <a:pt x="1061150" y="686315"/>
                      <a:pt x="1052512" y="660400"/>
                    </a:cubicBezTo>
                    <a:cubicBezTo>
                      <a:pt x="1049790" y="644061"/>
                      <a:pt x="1050050" y="651366"/>
                      <a:pt x="1054100" y="627062"/>
                    </a:cubicBezTo>
                    <a:cubicBezTo>
                      <a:pt x="1054375" y="625412"/>
                      <a:pt x="1054504" y="623483"/>
                      <a:pt x="1055687" y="622300"/>
                    </a:cubicBezTo>
                    <a:cubicBezTo>
                      <a:pt x="1056870" y="621117"/>
                      <a:pt x="1058862" y="621241"/>
                      <a:pt x="1060450" y="620712"/>
                    </a:cubicBezTo>
                    <a:cubicBezTo>
                      <a:pt x="1060979" y="619125"/>
                      <a:pt x="1062785" y="617447"/>
                      <a:pt x="1062037" y="615950"/>
                    </a:cubicBezTo>
                    <a:cubicBezTo>
                      <a:pt x="1060321" y="612517"/>
                      <a:pt x="1052228" y="615461"/>
                      <a:pt x="1050925" y="615950"/>
                    </a:cubicBezTo>
                    <a:cubicBezTo>
                      <a:pt x="1048709" y="616781"/>
                      <a:pt x="1046750" y="618193"/>
                      <a:pt x="1044575" y="619125"/>
                    </a:cubicBezTo>
                    <a:cubicBezTo>
                      <a:pt x="1043037" y="619784"/>
                      <a:pt x="1041379" y="620124"/>
                      <a:pt x="1039812" y="620712"/>
                    </a:cubicBezTo>
                    <a:cubicBezTo>
                      <a:pt x="1024597" y="626417"/>
                      <a:pt x="1037940" y="621865"/>
                      <a:pt x="1027112" y="625475"/>
                    </a:cubicBezTo>
                    <a:cubicBezTo>
                      <a:pt x="1026054" y="627062"/>
                      <a:pt x="1025427" y="629045"/>
                      <a:pt x="1023937" y="630237"/>
                    </a:cubicBezTo>
                    <a:cubicBezTo>
                      <a:pt x="1022630" y="631282"/>
                      <a:pt x="1020672" y="631077"/>
                      <a:pt x="1019175" y="631825"/>
                    </a:cubicBezTo>
                    <a:cubicBezTo>
                      <a:pt x="1008217" y="637305"/>
                      <a:pt x="1021271" y="633286"/>
                      <a:pt x="1008062" y="636587"/>
                    </a:cubicBezTo>
                    <a:cubicBezTo>
                      <a:pt x="1007626" y="637024"/>
                      <a:pt x="999723" y="644305"/>
                      <a:pt x="1000125" y="646112"/>
                    </a:cubicBezTo>
                    <a:cubicBezTo>
                      <a:pt x="1001210" y="650993"/>
                      <a:pt x="1007608" y="656770"/>
                      <a:pt x="1011237" y="660400"/>
                    </a:cubicBezTo>
                    <a:cubicBezTo>
                      <a:pt x="1011766" y="666221"/>
                      <a:pt x="1012213" y="672049"/>
                      <a:pt x="1012825" y="677862"/>
                    </a:cubicBezTo>
                    <a:cubicBezTo>
                      <a:pt x="1013272" y="682105"/>
                      <a:pt x="1014412" y="686296"/>
                      <a:pt x="1014412" y="690562"/>
                    </a:cubicBezTo>
                    <a:cubicBezTo>
                      <a:pt x="1014412" y="694828"/>
                      <a:pt x="1013354" y="699029"/>
                      <a:pt x="1012825" y="703262"/>
                    </a:cubicBezTo>
                    <a:cubicBezTo>
                      <a:pt x="1008062" y="702733"/>
                      <a:pt x="1003273" y="702404"/>
                      <a:pt x="998537" y="701675"/>
                    </a:cubicBezTo>
                    <a:cubicBezTo>
                      <a:pt x="991474" y="700588"/>
                      <a:pt x="991533" y="699340"/>
                      <a:pt x="984250" y="696912"/>
                    </a:cubicBezTo>
                    <a:cubicBezTo>
                      <a:pt x="982180" y="696222"/>
                      <a:pt x="980017" y="695854"/>
                      <a:pt x="977900" y="695325"/>
                    </a:cubicBezTo>
                    <a:cubicBezTo>
                      <a:pt x="976312" y="694267"/>
                      <a:pt x="974844" y="693003"/>
                      <a:pt x="973137" y="692150"/>
                    </a:cubicBezTo>
                    <a:cubicBezTo>
                      <a:pt x="971640" y="691402"/>
                      <a:pt x="969828" y="691392"/>
                      <a:pt x="968375" y="690562"/>
                    </a:cubicBezTo>
                    <a:cubicBezTo>
                      <a:pt x="963621" y="687845"/>
                      <a:pt x="961017" y="684792"/>
                      <a:pt x="957262" y="681037"/>
                    </a:cubicBezTo>
                    <a:cubicBezTo>
                      <a:pt x="954417" y="672501"/>
                      <a:pt x="955306" y="678157"/>
                      <a:pt x="958850" y="665162"/>
                    </a:cubicBezTo>
                    <a:cubicBezTo>
                      <a:pt x="959424" y="663057"/>
                      <a:pt x="959461" y="660763"/>
                      <a:pt x="960437" y="658812"/>
                    </a:cubicBezTo>
                    <a:cubicBezTo>
                      <a:pt x="962392" y="654901"/>
                      <a:pt x="968562" y="646920"/>
                      <a:pt x="971550" y="642937"/>
                    </a:cubicBezTo>
                    <a:cubicBezTo>
                      <a:pt x="969962" y="642408"/>
                      <a:pt x="968179" y="642278"/>
                      <a:pt x="966787" y="641350"/>
                    </a:cubicBezTo>
                    <a:cubicBezTo>
                      <a:pt x="951660" y="631265"/>
                      <a:pt x="971556" y="641208"/>
                      <a:pt x="957262" y="633412"/>
                    </a:cubicBezTo>
                    <a:cubicBezTo>
                      <a:pt x="944136" y="626253"/>
                      <a:pt x="948070" y="627763"/>
                      <a:pt x="936625" y="625475"/>
                    </a:cubicBezTo>
                    <a:lnTo>
                      <a:pt x="862012" y="628650"/>
                    </a:lnTo>
                    <a:cubicBezTo>
                      <a:pt x="854898" y="629068"/>
                      <a:pt x="855921" y="629848"/>
                      <a:pt x="852487" y="635000"/>
                    </a:cubicBezTo>
                    <a:cubicBezTo>
                      <a:pt x="852208" y="636395"/>
                      <a:pt x="848139" y="648297"/>
                      <a:pt x="854075" y="649287"/>
                    </a:cubicBezTo>
                    <a:cubicBezTo>
                      <a:pt x="856685" y="649722"/>
                      <a:pt x="858308" y="646112"/>
                      <a:pt x="860425" y="644525"/>
                    </a:cubicBezTo>
                    <a:cubicBezTo>
                      <a:pt x="862012" y="645054"/>
                      <a:pt x="864259" y="644720"/>
                      <a:pt x="865187" y="646112"/>
                    </a:cubicBezTo>
                    <a:cubicBezTo>
                      <a:pt x="870483" y="654057"/>
                      <a:pt x="865807" y="654968"/>
                      <a:pt x="860425" y="658812"/>
                    </a:cubicBezTo>
                    <a:cubicBezTo>
                      <a:pt x="858872" y="659921"/>
                      <a:pt x="857250" y="660929"/>
                      <a:pt x="855662" y="661987"/>
                    </a:cubicBezTo>
                    <a:cubicBezTo>
                      <a:pt x="853016" y="661458"/>
                      <a:pt x="850354" y="661007"/>
                      <a:pt x="847725" y="660400"/>
                    </a:cubicBezTo>
                    <a:cubicBezTo>
                      <a:pt x="843473" y="659419"/>
                      <a:pt x="839304" y="658081"/>
                      <a:pt x="835025" y="657225"/>
                    </a:cubicBezTo>
                    <a:cubicBezTo>
                      <a:pt x="817198" y="653659"/>
                      <a:pt x="830022" y="658128"/>
                      <a:pt x="809625" y="652462"/>
                    </a:cubicBezTo>
                    <a:cubicBezTo>
                      <a:pt x="804788" y="651118"/>
                      <a:pt x="795337" y="647700"/>
                      <a:pt x="795337" y="647700"/>
                    </a:cubicBezTo>
                    <a:cubicBezTo>
                      <a:pt x="792162" y="645583"/>
                      <a:pt x="788865" y="643640"/>
                      <a:pt x="785812" y="641350"/>
                    </a:cubicBezTo>
                    <a:cubicBezTo>
                      <a:pt x="784376" y="640273"/>
                      <a:pt x="777020" y="634572"/>
                      <a:pt x="774700" y="633412"/>
                    </a:cubicBezTo>
                    <a:cubicBezTo>
                      <a:pt x="773203" y="632664"/>
                      <a:pt x="771525" y="632354"/>
                      <a:pt x="769937" y="631825"/>
                    </a:cubicBezTo>
                    <a:cubicBezTo>
                      <a:pt x="767820" y="630237"/>
                      <a:pt x="765596" y="628784"/>
                      <a:pt x="763587" y="627062"/>
                    </a:cubicBezTo>
                    <a:cubicBezTo>
                      <a:pt x="761883" y="625601"/>
                      <a:pt x="760693" y="623545"/>
                      <a:pt x="758825" y="622300"/>
                    </a:cubicBezTo>
                    <a:cubicBezTo>
                      <a:pt x="757432" y="621372"/>
                      <a:pt x="755600" y="621371"/>
                      <a:pt x="754062" y="620712"/>
                    </a:cubicBezTo>
                    <a:cubicBezTo>
                      <a:pt x="751887" y="619780"/>
                      <a:pt x="749638" y="618912"/>
                      <a:pt x="747712" y="617537"/>
                    </a:cubicBezTo>
                    <a:cubicBezTo>
                      <a:pt x="745885" y="616232"/>
                      <a:pt x="744746" y="614122"/>
                      <a:pt x="742950" y="612775"/>
                    </a:cubicBezTo>
                    <a:cubicBezTo>
                      <a:pt x="740481" y="610924"/>
                      <a:pt x="737481" y="609863"/>
                      <a:pt x="735012" y="608012"/>
                    </a:cubicBezTo>
                    <a:cubicBezTo>
                      <a:pt x="733216" y="606665"/>
                      <a:pt x="731975" y="604687"/>
                      <a:pt x="730250" y="603250"/>
                    </a:cubicBezTo>
                    <a:cubicBezTo>
                      <a:pt x="728784" y="602029"/>
                      <a:pt x="727040" y="601184"/>
                      <a:pt x="725487" y="600075"/>
                    </a:cubicBezTo>
                    <a:cubicBezTo>
                      <a:pt x="723334" y="598537"/>
                      <a:pt x="721290" y="596850"/>
                      <a:pt x="719137" y="595312"/>
                    </a:cubicBezTo>
                    <a:cubicBezTo>
                      <a:pt x="717585" y="594203"/>
                      <a:pt x="715793" y="593413"/>
                      <a:pt x="714375" y="592137"/>
                    </a:cubicBezTo>
                    <a:cubicBezTo>
                      <a:pt x="710481" y="588633"/>
                      <a:pt x="706966" y="584729"/>
                      <a:pt x="703262" y="581025"/>
                    </a:cubicBezTo>
                    <a:cubicBezTo>
                      <a:pt x="701674" y="579437"/>
                      <a:pt x="700508" y="577266"/>
                      <a:pt x="698500" y="576262"/>
                    </a:cubicBezTo>
                    <a:cubicBezTo>
                      <a:pt x="696383" y="575204"/>
                      <a:pt x="694076" y="574462"/>
                      <a:pt x="692150" y="573087"/>
                    </a:cubicBezTo>
                    <a:cubicBezTo>
                      <a:pt x="677132" y="562361"/>
                      <a:pt x="698440" y="573852"/>
                      <a:pt x="681037" y="565150"/>
                    </a:cubicBezTo>
                    <a:cubicBezTo>
                      <a:pt x="679450" y="563562"/>
                      <a:pt x="678000" y="561824"/>
                      <a:pt x="676275" y="560387"/>
                    </a:cubicBezTo>
                    <a:cubicBezTo>
                      <a:pt x="673463" y="558043"/>
                      <a:pt x="668357" y="555406"/>
                      <a:pt x="665162" y="554037"/>
                    </a:cubicBezTo>
                    <a:cubicBezTo>
                      <a:pt x="663624" y="553378"/>
                      <a:pt x="661987" y="552979"/>
                      <a:pt x="660400" y="552450"/>
                    </a:cubicBezTo>
                    <a:cubicBezTo>
                      <a:pt x="658812" y="551392"/>
                      <a:pt x="657398" y="550009"/>
                      <a:pt x="655637" y="549275"/>
                    </a:cubicBezTo>
                    <a:cubicBezTo>
                      <a:pt x="644073" y="544457"/>
                      <a:pt x="642598" y="544720"/>
                      <a:pt x="631825" y="542925"/>
                    </a:cubicBezTo>
                    <a:cubicBezTo>
                      <a:pt x="603500" y="550006"/>
                      <a:pt x="632652" y="543077"/>
                      <a:pt x="609600" y="547687"/>
                    </a:cubicBezTo>
                    <a:cubicBezTo>
                      <a:pt x="604816" y="548644"/>
                      <a:pt x="600117" y="550014"/>
                      <a:pt x="595312" y="550862"/>
                    </a:cubicBezTo>
                    <a:cubicBezTo>
                      <a:pt x="577866" y="553941"/>
                      <a:pt x="577567" y="550943"/>
                      <a:pt x="555625" y="557212"/>
                    </a:cubicBezTo>
                    <a:lnTo>
                      <a:pt x="544512" y="560387"/>
                    </a:lnTo>
                    <a:cubicBezTo>
                      <a:pt x="542909" y="560868"/>
                      <a:pt x="541247" y="561227"/>
                      <a:pt x="539750" y="561975"/>
                    </a:cubicBezTo>
                    <a:cubicBezTo>
                      <a:pt x="538043" y="562828"/>
                      <a:pt x="536797" y="564547"/>
                      <a:pt x="534987" y="565150"/>
                    </a:cubicBezTo>
                    <a:cubicBezTo>
                      <a:pt x="531933" y="566168"/>
                      <a:pt x="528637" y="566208"/>
                      <a:pt x="525462" y="566737"/>
                    </a:cubicBezTo>
                    <a:lnTo>
                      <a:pt x="482600" y="563562"/>
                    </a:lnTo>
                    <a:cubicBezTo>
                      <a:pt x="475352" y="562903"/>
                      <a:pt x="467276" y="560525"/>
                      <a:pt x="460375" y="558800"/>
                    </a:cubicBezTo>
                    <a:cubicBezTo>
                      <a:pt x="457200" y="560917"/>
                      <a:pt x="452967" y="561975"/>
                      <a:pt x="450850" y="565150"/>
                    </a:cubicBezTo>
                    <a:cubicBezTo>
                      <a:pt x="449792" y="566737"/>
                      <a:pt x="449024" y="568563"/>
                      <a:pt x="447675" y="569912"/>
                    </a:cubicBezTo>
                    <a:cubicBezTo>
                      <a:pt x="445077" y="572510"/>
                      <a:pt x="439720" y="575595"/>
                      <a:pt x="436562" y="577850"/>
                    </a:cubicBezTo>
                    <a:cubicBezTo>
                      <a:pt x="434409" y="579388"/>
                      <a:pt x="432329" y="581025"/>
                      <a:pt x="430212" y="582612"/>
                    </a:cubicBezTo>
                    <a:cubicBezTo>
                      <a:pt x="420450" y="598885"/>
                      <a:pt x="431185" y="585231"/>
                      <a:pt x="419100" y="592137"/>
                    </a:cubicBezTo>
                    <a:cubicBezTo>
                      <a:pt x="417151" y="593251"/>
                      <a:pt x="416345" y="595896"/>
                      <a:pt x="414337" y="596900"/>
                    </a:cubicBezTo>
                    <a:cubicBezTo>
                      <a:pt x="409847" y="599145"/>
                      <a:pt x="400050" y="601662"/>
                      <a:pt x="400050" y="601662"/>
                    </a:cubicBezTo>
                    <a:cubicBezTo>
                      <a:pt x="398462" y="602720"/>
                      <a:pt x="396753" y="603615"/>
                      <a:pt x="395287" y="604837"/>
                    </a:cubicBezTo>
                    <a:cubicBezTo>
                      <a:pt x="391708" y="607820"/>
                      <a:pt x="390790" y="611716"/>
                      <a:pt x="387350" y="614362"/>
                    </a:cubicBezTo>
                    <a:cubicBezTo>
                      <a:pt x="383910" y="617008"/>
                      <a:pt x="375708" y="618595"/>
                      <a:pt x="374650" y="620712"/>
                    </a:cubicBezTo>
                    <a:cubicBezTo>
                      <a:pt x="375179" y="626004"/>
                      <a:pt x="383381" y="633147"/>
                      <a:pt x="385762" y="636587"/>
                    </a:cubicBezTo>
                    <a:cubicBezTo>
                      <a:pt x="388143" y="640027"/>
                      <a:pt x="388726" y="639454"/>
                      <a:pt x="388937" y="641350"/>
                    </a:cubicBezTo>
                    <a:cubicBezTo>
                      <a:pt x="389187" y="643599"/>
                      <a:pt x="386643" y="654143"/>
                      <a:pt x="385762" y="657225"/>
                    </a:cubicBezTo>
                    <a:cubicBezTo>
                      <a:pt x="385299" y="658845"/>
                      <a:pt x="382275" y="668109"/>
                      <a:pt x="381000" y="668337"/>
                    </a:cubicBezTo>
                    <a:cubicBezTo>
                      <a:pt x="367446" y="670758"/>
                      <a:pt x="353483" y="669396"/>
                      <a:pt x="339725" y="669925"/>
                    </a:cubicBezTo>
                    <a:cubicBezTo>
                      <a:pt x="328808" y="677203"/>
                      <a:pt x="333820" y="675069"/>
                      <a:pt x="325437" y="677862"/>
                    </a:cubicBezTo>
                    <a:cubicBezTo>
                      <a:pt x="323850" y="679450"/>
                      <a:pt x="322543" y="681380"/>
                      <a:pt x="320675" y="682625"/>
                    </a:cubicBezTo>
                    <a:cubicBezTo>
                      <a:pt x="319283" y="683553"/>
                      <a:pt x="317365" y="683382"/>
                      <a:pt x="315912" y="684212"/>
                    </a:cubicBezTo>
                    <a:cubicBezTo>
                      <a:pt x="313615" y="685525"/>
                      <a:pt x="311679" y="687387"/>
                      <a:pt x="309562" y="688975"/>
                    </a:cubicBezTo>
                    <a:cubicBezTo>
                      <a:pt x="309033" y="690562"/>
                      <a:pt x="309158" y="692554"/>
                      <a:pt x="307975" y="693737"/>
                    </a:cubicBezTo>
                    <a:cubicBezTo>
                      <a:pt x="305277" y="696435"/>
                      <a:pt x="301625" y="697970"/>
                      <a:pt x="298450" y="700087"/>
                    </a:cubicBezTo>
                    <a:cubicBezTo>
                      <a:pt x="296862" y="701145"/>
                      <a:pt x="295497" y="702658"/>
                      <a:pt x="293687" y="703262"/>
                    </a:cubicBezTo>
                    <a:cubicBezTo>
                      <a:pt x="288915" y="704853"/>
                      <a:pt x="288265" y="704606"/>
                      <a:pt x="284162" y="708025"/>
                    </a:cubicBezTo>
                    <a:cubicBezTo>
                      <a:pt x="276234" y="714632"/>
                      <a:pt x="283008" y="711584"/>
                      <a:pt x="274637" y="714375"/>
                    </a:cubicBezTo>
                    <a:cubicBezTo>
                      <a:pt x="268887" y="723000"/>
                      <a:pt x="274858" y="716475"/>
                      <a:pt x="263525" y="720725"/>
                    </a:cubicBezTo>
                    <a:cubicBezTo>
                      <a:pt x="261738" y="721395"/>
                      <a:pt x="260516" y="723148"/>
                      <a:pt x="258762" y="723900"/>
                    </a:cubicBezTo>
                    <a:cubicBezTo>
                      <a:pt x="255023" y="725502"/>
                      <a:pt x="243870" y="726708"/>
                      <a:pt x="241300" y="727075"/>
                    </a:cubicBezTo>
                    <a:cubicBezTo>
                      <a:pt x="225378" y="733443"/>
                      <a:pt x="240688" y="727735"/>
                      <a:pt x="227012" y="731837"/>
                    </a:cubicBezTo>
                    <a:cubicBezTo>
                      <a:pt x="223806" y="732799"/>
                      <a:pt x="220734" y="734200"/>
                      <a:pt x="217487" y="735012"/>
                    </a:cubicBezTo>
                    <a:cubicBezTo>
                      <a:pt x="214364" y="735793"/>
                      <a:pt x="211137" y="736071"/>
                      <a:pt x="207962" y="736600"/>
                    </a:cubicBezTo>
                    <a:cubicBezTo>
                      <a:pt x="196810" y="742176"/>
                      <a:pt x="206194" y="737858"/>
                      <a:pt x="196850" y="741362"/>
                    </a:cubicBezTo>
                    <a:cubicBezTo>
                      <a:pt x="194182" y="742363"/>
                      <a:pt x="191616" y="743636"/>
                      <a:pt x="188912" y="744537"/>
                    </a:cubicBezTo>
                    <a:cubicBezTo>
                      <a:pt x="186842" y="745227"/>
                      <a:pt x="184679" y="745596"/>
                      <a:pt x="182562" y="746125"/>
                    </a:cubicBezTo>
                    <a:cubicBezTo>
                      <a:pt x="180975" y="747183"/>
                      <a:pt x="179506" y="748447"/>
                      <a:pt x="177800" y="749300"/>
                    </a:cubicBezTo>
                    <a:cubicBezTo>
                      <a:pt x="176303" y="750048"/>
                      <a:pt x="174490" y="750057"/>
                      <a:pt x="173037" y="750887"/>
                    </a:cubicBezTo>
                    <a:cubicBezTo>
                      <a:pt x="170740" y="752200"/>
                      <a:pt x="169174" y="754746"/>
                      <a:pt x="166687" y="755650"/>
                    </a:cubicBezTo>
                    <a:cubicBezTo>
                      <a:pt x="163171" y="756929"/>
                      <a:pt x="159279" y="756708"/>
                      <a:pt x="155575" y="757237"/>
                    </a:cubicBezTo>
                    <a:cubicBezTo>
                      <a:pt x="148441" y="760090"/>
                      <a:pt x="142292" y="760042"/>
                      <a:pt x="134937" y="763587"/>
                    </a:cubicBezTo>
                    <a:cubicBezTo>
                      <a:pt x="127582" y="767132"/>
                      <a:pt x="119116" y="774965"/>
                      <a:pt x="111443" y="778510"/>
                    </a:cubicBezTo>
                    <a:cubicBezTo>
                      <a:pt x="103770" y="782055"/>
                      <a:pt x="94192" y="784330"/>
                      <a:pt x="88900" y="784859"/>
                    </a:cubicBezTo>
                    <a:cubicBezTo>
                      <a:pt x="70952" y="793833"/>
                      <a:pt x="76465" y="773218"/>
                      <a:pt x="73025" y="771525"/>
                    </a:cubicBezTo>
                    <a:cubicBezTo>
                      <a:pt x="69585" y="769832"/>
                      <a:pt x="70023" y="773966"/>
                      <a:pt x="68262" y="774700"/>
                    </a:cubicBezTo>
                    <a:cubicBezTo>
                      <a:pt x="63628" y="776631"/>
                      <a:pt x="58944" y="778752"/>
                      <a:pt x="53975" y="779462"/>
                    </a:cubicBezTo>
                    <a:cubicBezTo>
                      <a:pt x="50271" y="779991"/>
                      <a:pt x="46553" y="780435"/>
                      <a:pt x="42862" y="781050"/>
                    </a:cubicBezTo>
                    <a:cubicBezTo>
                      <a:pt x="40201" y="781494"/>
                      <a:pt x="37590" y="782216"/>
                      <a:pt x="34925" y="782637"/>
                    </a:cubicBezTo>
                    <a:cubicBezTo>
                      <a:pt x="27533" y="783804"/>
                      <a:pt x="20101" y="784702"/>
                      <a:pt x="12700" y="785812"/>
                    </a:cubicBezTo>
                    <a:cubicBezTo>
                      <a:pt x="1534" y="787487"/>
                      <a:pt x="10054" y="781844"/>
                      <a:pt x="9525" y="78105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nvGrpSpPr>
              <p:cNvPr id="168" name="Group 167">
                <a:extLst>
                  <a:ext uri="{FF2B5EF4-FFF2-40B4-BE49-F238E27FC236}">
                    <a16:creationId xmlns:a16="http://schemas.microsoft.com/office/drawing/2014/main" id="{BC8802F7-BB71-4A12-9D68-FF9E32511950}"/>
                  </a:ext>
                </a:extLst>
              </p:cNvPr>
              <p:cNvGrpSpPr/>
              <p:nvPr/>
            </p:nvGrpSpPr>
            <p:grpSpPr>
              <a:xfrm>
                <a:off x="0" y="2182788"/>
                <a:ext cx="8492307" cy="3735917"/>
                <a:chOff x="0" y="2182788"/>
                <a:chExt cx="8492307" cy="3735917"/>
              </a:xfrm>
              <a:grpFill/>
            </p:grpSpPr>
            <p:sp>
              <p:nvSpPr>
                <p:cNvPr id="8" name="Freeform: Shape 7">
                  <a:extLst>
                    <a:ext uri="{FF2B5EF4-FFF2-40B4-BE49-F238E27FC236}">
                      <a16:creationId xmlns:a16="http://schemas.microsoft.com/office/drawing/2014/main" id="{8AF126B3-D147-43E3-90FD-725AEBCB7F92}"/>
                    </a:ext>
                  </a:extLst>
                </p:cNvPr>
                <p:cNvSpPr/>
                <p:nvPr/>
              </p:nvSpPr>
              <p:spPr>
                <a:xfrm>
                  <a:off x="1459832" y="2375293"/>
                  <a:ext cx="1235242" cy="1143000"/>
                </a:xfrm>
                <a:custGeom>
                  <a:avLst/>
                  <a:gdLst>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64694 w 1235242"/>
                    <a:gd name="connsiteY44" fmla="*/ 665748 h 1143000"/>
                    <a:gd name="connsiteX45" fmla="*/ 268705 w 1235242"/>
                    <a:gd name="connsiteY45" fmla="*/ 677779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86489 w 1235242"/>
                    <a:gd name="connsiteY251" fmla="*/ 116306 h 1143000"/>
                    <a:gd name="connsiteX252" fmla="*/ 194510 w 1235242"/>
                    <a:gd name="connsiteY252" fmla="*/ 134353 h 1143000"/>
                    <a:gd name="connsiteX253" fmla="*/ 200526 w 1235242"/>
                    <a:gd name="connsiteY253" fmla="*/ 152400 h 1143000"/>
                    <a:gd name="connsiteX254" fmla="*/ 204536 w 1235242"/>
                    <a:gd name="connsiteY254" fmla="*/ 162427 h 1143000"/>
                    <a:gd name="connsiteX255" fmla="*/ 202531 w 1235242"/>
                    <a:gd name="connsiteY255" fmla="*/ 208548 h 1143000"/>
                    <a:gd name="connsiteX256" fmla="*/ 204536 w 1235242"/>
                    <a:gd name="connsiteY256" fmla="*/ 216569 h 1143000"/>
                    <a:gd name="connsiteX257" fmla="*/ 218573 w 1235242"/>
                    <a:gd name="connsiteY257" fmla="*/ 228600 h 1143000"/>
                    <a:gd name="connsiteX258" fmla="*/ 220579 w 1235242"/>
                    <a:gd name="connsiteY258" fmla="*/ 234616 h 1143000"/>
                    <a:gd name="connsiteX259" fmla="*/ 226594 w 1235242"/>
                    <a:gd name="connsiteY259" fmla="*/ 238627 h 1143000"/>
                    <a:gd name="connsiteX260" fmla="*/ 232610 w 1235242"/>
                    <a:gd name="connsiteY260" fmla="*/ 244642 h 1143000"/>
                    <a:gd name="connsiteX261" fmla="*/ 238626 w 1235242"/>
                    <a:gd name="connsiteY261" fmla="*/ 260684 h 1143000"/>
                    <a:gd name="connsiteX262" fmla="*/ 244642 w 1235242"/>
                    <a:gd name="connsiteY262" fmla="*/ 268706 h 1143000"/>
                    <a:gd name="connsiteX263" fmla="*/ 242636 w 1235242"/>
                    <a:gd name="connsiteY263" fmla="*/ 366963 h 1143000"/>
                    <a:gd name="connsiteX264" fmla="*/ 236621 w 1235242"/>
                    <a:gd name="connsiteY264" fmla="*/ 383006 h 1143000"/>
                    <a:gd name="connsiteX265" fmla="*/ 234615 w 1235242"/>
                    <a:gd name="connsiteY265" fmla="*/ 389021 h 1143000"/>
                    <a:gd name="connsiteX266" fmla="*/ 228600 w 1235242"/>
                    <a:gd name="connsiteY266" fmla="*/ 391027 h 1143000"/>
                    <a:gd name="connsiteX267" fmla="*/ 156410 w 1235242"/>
                    <a:gd name="connsiteY267" fmla="*/ 395037 h 1143000"/>
                    <a:gd name="connsiteX268" fmla="*/ 128336 w 1235242"/>
                    <a:gd name="connsiteY268" fmla="*/ 387016 h 1143000"/>
                    <a:gd name="connsiteX269" fmla="*/ 116305 w 1235242"/>
                    <a:gd name="connsiteY269" fmla="*/ 378995 h 1143000"/>
                    <a:gd name="connsiteX270" fmla="*/ 106279 w 1235242"/>
                    <a:gd name="connsiteY270" fmla="*/ 366963 h 1143000"/>
                    <a:gd name="connsiteX271" fmla="*/ 98257 w 1235242"/>
                    <a:gd name="connsiteY271" fmla="*/ 354932 h 1143000"/>
                    <a:gd name="connsiteX272" fmla="*/ 92242 w 1235242"/>
                    <a:gd name="connsiteY272" fmla="*/ 348916 h 1143000"/>
                    <a:gd name="connsiteX273" fmla="*/ 80210 w 1235242"/>
                    <a:gd name="connsiteY273" fmla="*/ 334879 h 1143000"/>
                    <a:gd name="connsiteX274" fmla="*/ 74194 w 1235242"/>
                    <a:gd name="connsiteY274" fmla="*/ 332874 h 1143000"/>
                    <a:gd name="connsiteX275" fmla="*/ 66173 w 1235242"/>
                    <a:gd name="connsiteY275" fmla="*/ 320842 h 1143000"/>
                    <a:gd name="connsiteX276" fmla="*/ 60157 w 1235242"/>
                    <a:gd name="connsiteY276" fmla="*/ 306806 h 1143000"/>
                    <a:gd name="connsiteX277" fmla="*/ 52136 w 1235242"/>
                    <a:gd name="connsiteY277" fmla="*/ 294774 h 1143000"/>
                    <a:gd name="connsiteX278" fmla="*/ 48126 w 1235242"/>
                    <a:gd name="connsiteY278" fmla="*/ 286753 h 1143000"/>
                    <a:gd name="connsiteX279" fmla="*/ 46121 w 1235242"/>
                    <a:gd name="connsiteY279" fmla="*/ 280737 h 1143000"/>
                    <a:gd name="connsiteX280" fmla="*/ 42110 w 1235242"/>
                    <a:gd name="connsiteY280" fmla="*/ 274721 h 1143000"/>
                    <a:gd name="connsiteX281" fmla="*/ 40105 w 1235242"/>
                    <a:gd name="connsiteY281" fmla="*/ 268706 h 1143000"/>
                    <a:gd name="connsiteX282" fmla="*/ 36094 w 1235242"/>
                    <a:gd name="connsiteY282" fmla="*/ 262690 h 1143000"/>
                    <a:gd name="connsiteX283" fmla="*/ 32084 w 1235242"/>
                    <a:gd name="connsiteY283" fmla="*/ 248653 h 1143000"/>
                    <a:gd name="connsiteX284" fmla="*/ 28073 w 1235242"/>
                    <a:gd name="connsiteY284" fmla="*/ 242637 h 1143000"/>
                    <a:gd name="connsiteX285" fmla="*/ 26068 w 1235242"/>
                    <a:gd name="connsiteY285" fmla="*/ 236621 h 1143000"/>
                    <a:gd name="connsiteX286" fmla="*/ 14036 w 1235242"/>
                    <a:gd name="connsiteY286" fmla="*/ 226595 h 1143000"/>
                    <a:gd name="connsiteX287" fmla="*/ 0 w 1235242"/>
                    <a:gd name="connsiteY287"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64694 w 1235242"/>
                    <a:gd name="connsiteY44" fmla="*/ 665748 h 1143000"/>
                    <a:gd name="connsiteX45" fmla="*/ 268705 w 1235242"/>
                    <a:gd name="connsiteY45" fmla="*/ 677779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86489 w 1235242"/>
                    <a:gd name="connsiteY251" fmla="*/ 116306 h 1143000"/>
                    <a:gd name="connsiteX252" fmla="*/ 194510 w 1235242"/>
                    <a:gd name="connsiteY252" fmla="*/ 134353 h 1143000"/>
                    <a:gd name="connsiteX253" fmla="*/ 200526 w 1235242"/>
                    <a:gd name="connsiteY253" fmla="*/ 152400 h 1143000"/>
                    <a:gd name="connsiteX254" fmla="*/ 183581 w 1235242"/>
                    <a:gd name="connsiteY254" fmla="*/ 169095 h 1143000"/>
                    <a:gd name="connsiteX255" fmla="*/ 202531 w 1235242"/>
                    <a:gd name="connsiteY255" fmla="*/ 208548 h 1143000"/>
                    <a:gd name="connsiteX256" fmla="*/ 204536 w 1235242"/>
                    <a:gd name="connsiteY256" fmla="*/ 216569 h 1143000"/>
                    <a:gd name="connsiteX257" fmla="*/ 218573 w 1235242"/>
                    <a:gd name="connsiteY257" fmla="*/ 228600 h 1143000"/>
                    <a:gd name="connsiteX258" fmla="*/ 220579 w 1235242"/>
                    <a:gd name="connsiteY258" fmla="*/ 234616 h 1143000"/>
                    <a:gd name="connsiteX259" fmla="*/ 226594 w 1235242"/>
                    <a:gd name="connsiteY259" fmla="*/ 238627 h 1143000"/>
                    <a:gd name="connsiteX260" fmla="*/ 232610 w 1235242"/>
                    <a:gd name="connsiteY260" fmla="*/ 244642 h 1143000"/>
                    <a:gd name="connsiteX261" fmla="*/ 238626 w 1235242"/>
                    <a:gd name="connsiteY261" fmla="*/ 260684 h 1143000"/>
                    <a:gd name="connsiteX262" fmla="*/ 244642 w 1235242"/>
                    <a:gd name="connsiteY262" fmla="*/ 268706 h 1143000"/>
                    <a:gd name="connsiteX263" fmla="*/ 242636 w 1235242"/>
                    <a:gd name="connsiteY263" fmla="*/ 366963 h 1143000"/>
                    <a:gd name="connsiteX264" fmla="*/ 236621 w 1235242"/>
                    <a:gd name="connsiteY264" fmla="*/ 383006 h 1143000"/>
                    <a:gd name="connsiteX265" fmla="*/ 234615 w 1235242"/>
                    <a:gd name="connsiteY265" fmla="*/ 389021 h 1143000"/>
                    <a:gd name="connsiteX266" fmla="*/ 228600 w 1235242"/>
                    <a:gd name="connsiteY266" fmla="*/ 391027 h 1143000"/>
                    <a:gd name="connsiteX267" fmla="*/ 156410 w 1235242"/>
                    <a:gd name="connsiteY267" fmla="*/ 395037 h 1143000"/>
                    <a:gd name="connsiteX268" fmla="*/ 128336 w 1235242"/>
                    <a:gd name="connsiteY268" fmla="*/ 387016 h 1143000"/>
                    <a:gd name="connsiteX269" fmla="*/ 116305 w 1235242"/>
                    <a:gd name="connsiteY269" fmla="*/ 378995 h 1143000"/>
                    <a:gd name="connsiteX270" fmla="*/ 106279 w 1235242"/>
                    <a:gd name="connsiteY270" fmla="*/ 366963 h 1143000"/>
                    <a:gd name="connsiteX271" fmla="*/ 98257 w 1235242"/>
                    <a:gd name="connsiteY271" fmla="*/ 354932 h 1143000"/>
                    <a:gd name="connsiteX272" fmla="*/ 92242 w 1235242"/>
                    <a:gd name="connsiteY272" fmla="*/ 348916 h 1143000"/>
                    <a:gd name="connsiteX273" fmla="*/ 80210 w 1235242"/>
                    <a:gd name="connsiteY273" fmla="*/ 334879 h 1143000"/>
                    <a:gd name="connsiteX274" fmla="*/ 74194 w 1235242"/>
                    <a:gd name="connsiteY274" fmla="*/ 332874 h 1143000"/>
                    <a:gd name="connsiteX275" fmla="*/ 66173 w 1235242"/>
                    <a:gd name="connsiteY275" fmla="*/ 320842 h 1143000"/>
                    <a:gd name="connsiteX276" fmla="*/ 60157 w 1235242"/>
                    <a:gd name="connsiteY276" fmla="*/ 306806 h 1143000"/>
                    <a:gd name="connsiteX277" fmla="*/ 52136 w 1235242"/>
                    <a:gd name="connsiteY277" fmla="*/ 294774 h 1143000"/>
                    <a:gd name="connsiteX278" fmla="*/ 48126 w 1235242"/>
                    <a:gd name="connsiteY278" fmla="*/ 286753 h 1143000"/>
                    <a:gd name="connsiteX279" fmla="*/ 46121 w 1235242"/>
                    <a:gd name="connsiteY279" fmla="*/ 280737 h 1143000"/>
                    <a:gd name="connsiteX280" fmla="*/ 42110 w 1235242"/>
                    <a:gd name="connsiteY280" fmla="*/ 274721 h 1143000"/>
                    <a:gd name="connsiteX281" fmla="*/ 40105 w 1235242"/>
                    <a:gd name="connsiteY281" fmla="*/ 268706 h 1143000"/>
                    <a:gd name="connsiteX282" fmla="*/ 36094 w 1235242"/>
                    <a:gd name="connsiteY282" fmla="*/ 262690 h 1143000"/>
                    <a:gd name="connsiteX283" fmla="*/ 32084 w 1235242"/>
                    <a:gd name="connsiteY283" fmla="*/ 248653 h 1143000"/>
                    <a:gd name="connsiteX284" fmla="*/ 28073 w 1235242"/>
                    <a:gd name="connsiteY284" fmla="*/ 242637 h 1143000"/>
                    <a:gd name="connsiteX285" fmla="*/ 26068 w 1235242"/>
                    <a:gd name="connsiteY285" fmla="*/ 236621 h 1143000"/>
                    <a:gd name="connsiteX286" fmla="*/ 14036 w 1235242"/>
                    <a:gd name="connsiteY286" fmla="*/ 226595 h 1143000"/>
                    <a:gd name="connsiteX287" fmla="*/ 0 w 1235242"/>
                    <a:gd name="connsiteY287"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64694 w 1235242"/>
                    <a:gd name="connsiteY44" fmla="*/ 665748 h 1143000"/>
                    <a:gd name="connsiteX45" fmla="*/ 268705 w 1235242"/>
                    <a:gd name="connsiteY45" fmla="*/ 677779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86489 w 1235242"/>
                    <a:gd name="connsiteY251" fmla="*/ 116306 h 1143000"/>
                    <a:gd name="connsiteX252" fmla="*/ 194510 w 1235242"/>
                    <a:gd name="connsiteY252" fmla="*/ 134353 h 1143000"/>
                    <a:gd name="connsiteX253" fmla="*/ 177666 w 1235242"/>
                    <a:gd name="connsiteY253" fmla="*/ 152400 h 1143000"/>
                    <a:gd name="connsiteX254" fmla="*/ 183581 w 1235242"/>
                    <a:gd name="connsiteY254" fmla="*/ 169095 h 1143000"/>
                    <a:gd name="connsiteX255" fmla="*/ 202531 w 1235242"/>
                    <a:gd name="connsiteY255" fmla="*/ 208548 h 1143000"/>
                    <a:gd name="connsiteX256" fmla="*/ 204536 w 1235242"/>
                    <a:gd name="connsiteY256" fmla="*/ 216569 h 1143000"/>
                    <a:gd name="connsiteX257" fmla="*/ 218573 w 1235242"/>
                    <a:gd name="connsiteY257" fmla="*/ 228600 h 1143000"/>
                    <a:gd name="connsiteX258" fmla="*/ 220579 w 1235242"/>
                    <a:gd name="connsiteY258" fmla="*/ 234616 h 1143000"/>
                    <a:gd name="connsiteX259" fmla="*/ 226594 w 1235242"/>
                    <a:gd name="connsiteY259" fmla="*/ 238627 h 1143000"/>
                    <a:gd name="connsiteX260" fmla="*/ 232610 w 1235242"/>
                    <a:gd name="connsiteY260" fmla="*/ 244642 h 1143000"/>
                    <a:gd name="connsiteX261" fmla="*/ 238626 w 1235242"/>
                    <a:gd name="connsiteY261" fmla="*/ 260684 h 1143000"/>
                    <a:gd name="connsiteX262" fmla="*/ 244642 w 1235242"/>
                    <a:gd name="connsiteY262" fmla="*/ 268706 h 1143000"/>
                    <a:gd name="connsiteX263" fmla="*/ 242636 w 1235242"/>
                    <a:gd name="connsiteY263" fmla="*/ 366963 h 1143000"/>
                    <a:gd name="connsiteX264" fmla="*/ 236621 w 1235242"/>
                    <a:gd name="connsiteY264" fmla="*/ 383006 h 1143000"/>
                    <a:gd name="connsiteX265" fmla="*/ 234615 w 1235242"/>
                    <a:gd name="connsiteY265" fmla="*/ 389021 h 1143000"/>
                    <a:gd name="connsiteX266" fmla="*/ 228600 w 1235242"/>
                    <a:gd name="connsiteY266" fmla="*/ 391027 h 1143000"/>
                    <a:gd name="connsiteX267" fmla="*/ 156410 w 1235242"/>
                    <a:gd name="connsiteY267" fmla="*/ 395037 h 1143000"/>
                    <a:gd name="connsiteX268" fmla="*/ 128336 w 1235242"/>
                    <a:gd name="connsiteY268" fmla="*/ 387016 h 1143000"/>
                    <a:gd name="connsiteX269" fmla="*/ 116305 w 1235242"/>
                    <a:gd name="connsiteY269" fmla="*/ 378995 h 1143000"/>
                    <a:gd name="connsiteX270" fmla="*/ 106279 w 1235242"/>
                    <a:gd name="connsiteY270" fmla="*/ 366963 h 1143000"/>
                    <a:gd name="connsiteX271" fmla="*/ 98257 w 1235242"/>
                    <a:gd name="connsiteY271" fmla="*/ 354932 h 1143000"/>
                    <a:gd name="connsiteX272" fmla="*/ 92242 w 1235242"/>
                    <a:gd name="connsiteY272" fmla="*/ 348916 h 1143000"/>
                    <a:gd name="connsiteX273" fmla="*/ 80210 w 1235242"/>
                    <a:gd name="connsiteY273" fmla="*/ 334879 h 1143000"/>
                    <a:gd name="connsiteX274" fmla="*/ 74194 w 1235242"/>
                    <a:gd name="connsiteY274" fmla="*/ 332874 h 1143000"/>
                    <a:gd name="connsiteX275" fmla="*/ 66173 w 1235242"/>
                    <a:gd name="connsiteY275" fmla="*/ 320842 h 1143000"/>
                    <a:gd name="connsiteX276" fmla="*/ 60157 w 1235242"/>
                    <a:gd name="connsiteY276" fmla="*/ 306806 h 1143000"/>
                    <a:gd name="connsiteX277" fmla="*/ 52136 w 1235242"/>
                    <a:gd name="connsiteY277" fmla="*/ 294774 h 1143000"/>
                    <a:gd name="connsiteX278" fmla="*/ 48126 w 1235242"/>
                    <a:gd name="connsiteY278" fmla="*/ 286753 h 1143000"/>
                    <a:gd name="connsiteX279" fmla="*/ 46121 w 1235242"/>
                    <a:gd name="connsiteY279" fmla="*/ 280737 h 1143000"/>
                    <a:gd name="connsiteX280" fmla="*/ 42110 w 1235242"/>
                    <a:gd name="connsiteY280" fmla="*/ 274721 h 1143000"/>
                    <a:gd name="connsiteX281" fmla="*/ 40105 w 1235242"/>
                    <a:gd name="connsiteY281" fmla="*/ 268706 h 1143000"/>
                    <a:gd name="connsiteX282" fmla="*/ 36094 w 1235242"/>
                    <a:gd name="connsiteY282" fmla="*/ 262690 h 1143000"/>
                    <a:gd name="connsiteX283" fmla="*/ 32084 w 1235242"/>
                    <a:gd name="connsiteY283" fmla="*/ 248653 h 1143000"/>
                    <a:gd name="connsiteX284" fmla="*/ 28073 w 1235242"/>
                    <a:gd name="connsiteY284" fmla="*/ 242637 h 1143000"/>
                    <a:gd name="connsiteX285" fmla="*/ 26068 w 1235242"/>
                    <a:gd name="connsiteY285" fmla="*/ 236621 h 1143000"/>
                    <a:gd name="connsiteX286" fmla="*/ 14036 w 1235242"/>
                    <a:gd name="connsiteY286" fmla="*/ 226595 h 1143000"/>
                    <a:gd name="connsiteX287" fmla="*/ 0 w 1235242"/>
                    <a:gd name="connsiteY287"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64694 w 1235242"/>
                    <a:gd name="connsiteY44" fmla="*/ 665748 h 1143000"/>
                    <a:gd name="connsiteX45" fmla="*/ 268705 w 1235242"/>
                    <a:gd name="connsiteY45" fmla="*/ 677779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86489 w 1235242"/>
                    <a:gd name="connsiteY251" fmla="*/ 116306 h 1143000"/>
                    <a:gd name="connsiteX252" fmla="*/ 177666 w 1235242"/>
                    <a:gd name="connsiteY252" fmla="*/ 152400 h 1143000"/>
                    <a:gd name="connsiteX253" fmla="*/ 183581 w 1235242"/>
                    <a:gd name="connsiteY253" fmla="*/ 169095 h 1143000"/>
                    <a:gd name="connsiteX254" fmla="*/ 202531 w 1235242"/>
                    <a:gd name="connsiteY254" fmla="*/ 208548 h 1143000"/>
                    <a:gd name="connsiteX255" fmla="*/ 204536 w 1235242"/>
                    <a:gd name="connsiteY255" fmla="*/ 216569 h 1143000"/>
                    <a:gd name="connsiteX256" fmla="*/ 218573 w 1235242"/>
                    <a:gd name="connsiteY256" fmla="*/ 228600 h 1143000"/>
                    <a:gd name="connsiteX257" fmla="*/ 220579 w 1235242"/>
                    <a:gd name="connsiteY257" fmla="*/ 234616 h 1143000"/>
                    <a:gd name="connsiteX258" fmla="*/ 226594 w 1235242"/>
                    <a:gd name="connsiteY258" fmla="*/ 238627 h 1143000"/>
                    <a:gd name="connsiteX259" fmla="*/ 232610 w 1235242"/>
                    <a:gd name="connsiteY259" fmla="*/ 244642 h 1143000"/>
                    <a:gd name="connsiteX260" fmla="*/ 238626 w 1235242"/>
                    <a:gd name="connsiteY260" fmla="*/ 260684 h 1143000"/>
                    <a:gd name="connsiteX261" fmla="*/ 244642 w 1235242"/>
                    <a:gd name="connsiteY261" fmla="*/ 268706 h 1143000"/>
                    <a:gd name="connsiteX262" fmla="*/ 242636 w 1235242"/>
                    <a:gd name="connsiteY262" fmla="*/ 366963 h 1143000"/>
                    <a:gd name="connsiteX263" fmla="*/ 236621 w 1235242"/>
                    <a:gd name="connsiteY263" fmla="*/ 383006 h 1143000"/>
                    <a:gd name="connsiteX264" fmla="*/ 234615 w 1235242"/>
                    <a:gd name="connsiteY264" fmla="*/ 389021 h 1143000"/>
                    <a:gd name="connsiteX265" fmla="*/ 228600 w 1235242"/>
                    <a:gd name="connsiteY265" fmla="*/ 391027 h 1143000"/>
                    <a:gd name="connsiteX266" fmla="*/ 156410 w 1235242"/>
                    <a:gd name="connsiteY266" fmla="*/ 395037 h 1143000"/>
                    <a:gd name="connsiteX267" fmla="*/ 128336 w 1235242"/>
                    <a:gd name="connsiteY267" fmla="*/ 387016 h 1143000"/>
                    <a:gd name="connsiteX268" fmla="*/ 116305 w 1235242"/>
                    <a:gd name="connsiteY268" fmla="*/ 378995 h 1143000"/>
                    <a:gd name="connsiteX269" fmla="*/ 106279 w 1235242"/>
                    <a:gd name="connsiteY269" fmla="*/ 366963 h 1143000"/>
                    <a:gd name="connsiteX270" fmla="*/ 98257 w 1235242"/>
                    <a:gd name="connsiteY270" fmla="*/ 354932 h 1143000"/>
                    <a:gd name="connsiteX271" fmla="*/ 92242 w 1235242"/>
                    <a:gd name="connsiteY271" fmla="*/ 348916 h 1143000"/>
                    <a:gd name="connsiteX272" fmla="*/ 80210 w 1235242"/>
                    <a:gd name="connsiteY272" fmla="*/ 334879 h 1143000"/>
                    <a:gd name="connsiteX273" fmla="*/ 74194 w 1235242"/>
                    <a:gd name="connsiteY273" fmla="*/ 332874 h 1143000"/>
                    <a:gd name="connsiteX274" fmla="*/ 66173 w 1235242"/>
                    <a:gd name="connsiteY274" fmla="*/ 320842 h 1143000"/>
                    <a:gd name="connsiteX275" fmla="*/ 60157 w 1235242"/>
                    <a:gd name="connsiteY275" fmla="*/ 306806 h 1143000"/>
                    <a:gd name="connsiteX276" fmla="*/ 52136 w 1235242"/>
                    <a:gd name="connsiteY276" fmla="*/ 294774 h 1143000"/>
                    <a:gd name="connsiteX277" fmla="*/ 48126 w 1235242"/>
                    <a:gd name="connsiteY277" fmla="*/ 286753 h 1143000"/>
                    <a:gd name="connsiteX278" fmla="*/ 46121 w 1235242"/>
                    <a:gd name="connsiteY278" fmla="*/ 280737 h 1143000"/>
                    <a:gd name="connsiteX279" fmla="*/ 42110 w 1235242"/>
                    <a:gd name="connsiteY279" fmla="*/ 274721 h 1143000"/>
                    <a:gd name="connsiteX280" fmla="*/ 40105 w 1235242"/>
                    <a:gd name="connsiteY280" fmla="*/ 268706 h 1143000"/>
                    <a:gd name="connsiteX281" fmla="*/ 36094 w 1235242"/>
                    <a:gd name="connsiteY281" fmla="*/ 262690 h 1143000"/>
                    <a:gd name="connsiteX282" fmla="*/ 32084 w 1235242"/>
                    <a:gd name="connsiteY282" fmla="*/ 248653 h 1143000"/>
                    <a:gd name="connsiteX283" fmla="*/ 28073 w 1235242"/>
                    <a:gd name="connsiteY283" fmla="*/ 242637 h 1143000"/>
                    <a:gd name="connsiteX284" fmla="*/ 26068 w 1235242"/>
                    <a:gd name="connsiteY284" fmla="*/ 236621 h 1143000"/>
                    <a:gd name="connsiteX285" fmla="*/ 14036 w 1235242"/>
                    <a:gd name="connsiteY285" fmla="*/ 226595 h 1143000"/>
                    <a:gd name="connsiteX286" fmla="*/ 0 w 1235242"/>
                    <a:gd name="connsiteY286"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64694 w 1235242"/>
                    <a:gd name="connsiteY44" fmla="*/ 665748 h 1143000"/>
                    <a:gd name="connsiteX45" fmla="*/ 268705 w 1235242"/>
                    <a:gd name="connsiteY45" fmla="*/ 677779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77666 w 1235242"/>
                    <a:gd name="connsiteY251" fmla="*/ 152400 h 1143000"/>
                    <a:gd name="connsiteX252" fmla="*/ 183581 w 1235242"/>
                    <a:gd name="connsiteY252" fmla="*/ 169095 h 1143000"/>
                    <a:gd name="connsiteX253" fmla="*/ 202531 w 1235242"/>
                    <a:gd name="connsiteY253" fmla="*/ 208548 h 1143000"/>
                    <a:gd name="connsiteX254" fmla="*/ 204536 w 1235242"/>
                    <a:gd name="connsiteY254" fmla="*/ 216569 h 1143000"/>
                    <a:gd name="connsiteX255" fmla="*/ 218573 w 1235242"/>
                    <a:gd name="connsiteY255" fmla="*/ 228600 h 1143000"/>
                    <a:gd name="connsiteX256" fmla="*/ 220579 w 1235242"/>
                    <a:gd name="connsiteY256" fmla="*/ 234616 h 1143000"/>
                    <a:gd name="connsiteX257" fmla="*/ 226594 w 1235242"/>
                    <a:gd name="connsiteY257" fmla="*/ 238627 h 1143000"/>
                    <a:gd name="connsiteX258" fmla="*/ 232610 w 1235242"/>
                    <a:gd name="connsiteY258" fmla="*/ 244642 h 1143000"/>
                    <a:gd name="connsiteX259" fmla="*/ 238626 w 1235242"/>
                    <a:gd name="connsiteY259" fmla="*/ 260684 h 1143000"/>
                    <a:gd name="connsiteX260" fmla="*/ 244642 w 1235242"/>
                    <a:gd name="connsiteY260" fmla="*/ 268706 h 1143000"/>
                    <a:gd name="connsiteX261" fmla="*/ 242636 w 1235242"/>
                    <a:gd name="connsiteY261" fmla="*/ 366963 h 1143000"/>
                    <a:gd name="connsiteX262" fmla="*/ 236621 w 1235242"/>
                    <a:gd name="connsiteY262" fmla="*/ 383006 h 1143000"/>
                    <a:gd name="connsiteX263" fmla="*/ 234615 w 1235242"/>
                    <a:gd name="connsiteY263" fmla="*/ 389021 h 1143000"/>
                    <a:gd name="connsiteX264" fmla="*/ 228600 w 1235242"/>
                    <a:gd name="connsiteY264" fmla="*/ 391027 h 1143000"/>
                    <a:gd name="connsiteX265" fmla="*/ 156410 w 1235242"/>
                    <a:gd name="connsiteY265" fmla="*/ 395037 h 1143000"/>
                    <a:gd name="connsiteX266" fmla="*/ 128336 w 1235242"/>
                    <a:gd name="connsiteY266" fmla="*/ 387016 h 1143000"/>
                    <a:gd name="connsiteX267" fmla="*/ 116305 w 1235242"/>
                    <a:gd name="connsiteY267" fmla="*/ 378995 h 1143000"/>
                    <a:gd name="connsiteX268" fmla="*/ 106279 w 1235242"/>
                    <a:gd name="connsiteY268" fmla="*/ 366963 h 1143000"/>
                    <a:gd name="connsiteX269" fmla="*/ 98257 w 1235242"/>
                    <a:gd name="connsiteY269" fmla="*/ 354932 h 1143000"/>
                    <a:gd name="connsiteX270" fmla="*/ 92242 w 1235242"/>
                    <a:gd name="connsiteY270" fmla="*/ 348916 h 1143000"/>
                    <a:gd name="connsiteX271" fmla="*/ 80210 w 1235242"/>
                    <a:gd name="connsiteY271" fmla="*/ 334879 h 1143000"/>
                    <a:gd name="connsiteX272" fmla="*/ 74194 w 1235242"/>
                    <a:gd name="connsiteY272" fmla="*/ 332874 h 1143000"/>
                    <a:gd name="connsiteX273" fmla="*/ 66173 w 1235242"/>
                    <a:gd name="connsiteY273" fmla="*/ 320842 h 1143000"/>
                    <a:gd name="connsiteX274" fmla="*/ 60157 w 1235242"/>
                    <a:gd name="connsiteY274" fmla="*/ 306806 h 1143000"/>
                    <a:gd name="connsiteX275" fmla="*/ 52136 w 1235242"/>
                    <a:gd name="connsiteY275" fmla="*/ 294774 h 1143000"/>
                    <a:gd name="connsiteX276" fmla="*/ 48126 w 1235242"/>
                    <a:gd name="connsiteY276" fmla="*/ 286753 h 1143000"/>
                    <a:gd name="connsiteX277" fmla="*/ 46121 w 1235242"/>
                    <a:gd name="connsiteY277" fmla="*/ 280737 h 1143000"/>
                    <a:gd name="connsiteX278" fmla="*/ 42110 w 1235242"/>
                    <a:gd name="connsiteY278" fmla="*/ 274721 h 1143000"/>
                    <a:gd name="connsiteX279" fmla="*/ 40105 w 1235242"/>
                    <a:gd name="connsiteY279" fmla="*/ 268706 h 1143000"/>
                    <a:gd name="connsiteX280" fmla="*/ 36094 w 1235242"/>
                    <a:gd name="connsiteY280" fmla="*/ 262690 h 1143000"/>
                    <a:gd name="connsiteX281" fmla="*/ 32084 w 1235242"/>
                    <a:gd name="connsiteY281" fmla="*/ 248653 h 1143000"/>
                    <a:gd name="connsiteX282" fmla="*/ 28073 w 1235242"/>
                    <a:gd name="connsiteY282" fmla="*/ 242637 h 1143000"/>
                    <a:gd name="connsiteX283" fmla="*/ 26068 w 1235242"/>
                    <a:gd name="connsiteY283" fmla="*/ 236621 h 1143000"/>
                    <a:gd name="connsiteX284" fmla="*/ 14036 w 1235242"/>
                    <a:gd name="connsiteY284" fmla="*/ 226595 h 1143000"/>
                    <a:gd name="connsiteX285" fmla="*/ 0 w 1235242"/>
                    <a:gd name="connsiteY285"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64694 w 1235242"/>
                    <a:gd name="connsiteY44" fmla="*/ 665748 h 1143000"/>
                    <a:gd name="connsiteX45" fmla="*/ 268705 w 1235242"/>
                    <a:gd name="connsiteY45" fmla="*/ 677779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77666 w 1235242"/>
                    <a:gd name="connsiteY251" fmla="*/ 152400 h 1143000"/>
                    <a:gd name="connsiteX252" fmla="*/ 183581 w 1235242"/>
                    <a:gd name="connsiteY252" fmla="*/ 169095 h 1143000"/>
                    <a:gd name="connsiteX253" fmla="*/ 202531 w 1235242"/>
                    <a:gd name="connsiteY253" fmla="*/ 208548 h 1143000"/>
                    <a:gd name="connsiteX254" fmla="*/ 204536 w 1235242"/>
                    <a:gd name="connsiteY254" fmla="*/ 216569 h 1143000"/>
                    <a:gd name="connsiteX255" fmla="*/ 218573 w 1235242"/>
                    <a:gd name="connsiteY255" fmla="*/ 228600 h 1143000"/>
                    <a:gd name="connsiteX256" fmla="*/ 220579 w 1235242"/>
                    <a:gd name="connsiteY256" fmla="*/ 234616 h 1143000"/>
                    <a:gd name="connsiteX257" fmla="*/ 226594 w 1235242"/>
                    <a:gd name="connsiteY257" fmla="*/ 238627 h 1143000"/>
                    <a:gd name="connsiteX258" fmla="*/ 232610 w 1235242"/>
                    <a:gd name="connsiteY258" fmla="*/ 244642 h 1143000"/>
                    <a:gd name="connsiteX259" fmla="*/ 238626 w 1235242"/>
                    <a:gd name="connsiteY259" fmla="*/ 260684 h 1143000"/>
                    <a:gd name="connsiteX260" fmla="*/ 244642 w 1235242"/>
                    <a:gd name="connsiteY260" fmla="*/ 268706 h 1143000"/>
                    <a:gd name="connsiteX261" fmla="*/ 242636 w 1235242"/>
                    <a:gd name="connsiteY261" fmla="*/ 366963 h 1143000"/>
                    <a:gd name="connsiteX262" fmla="*/ 236621 w 1235242"/>
                    <a:gd name="connsiteY262" fmla="*/ 383006 h 1143000"/>
                    <a:gd name="connsiteX263" fmla="*/ 234615 w 1235242"/>
                    <a:gd name="connsiteY263" fmla="*/ 389021 h 1143000"/>
                    <a:gd name="connsiteX264" fmla="*/ 228600 w 1235242"/>
                    <a:gd name="connsiteY264" fmla="*/ 391027 h 1143000"/>
                    <a:gd name="connsiteX265" fmla="*/ 164983 w 1235242"/>
                    <a:gd name="connsiteY265" fmla="*/ 372177 h 1143000"/>
                    <a:gd name="connsiteX266" fmla="*/ 128336 w 1235242"/>
                    <a:gd name="connsiteY266" fmla="*/ 387016 h 1143000"/>
                    <a:gd name="connsiteX267" fmla="*/ 116305 w 1235242"/>
                    <a:gd name="connsiteY267" fmla="*/ 378995 h 1143000"/>
                    <a:gd name="connsiteX268" fmla="*/ 106279 w 1235242"/>
                    <a:gd name="connsiteY268" fmla="*/ 366963 h 1143000"/>
                    <a:gd name="connsiteX269" fmla="*/ 98257 w 1235242"/>
                    <a:gd name="connsiteY269" fmla="*/ 354932 h 1143000"/>
                    <a:gd name="connsiteX270" fmla="*/ 92242 w 1235242"/>
                    <a:gd name="connsiteY270" fmla="*/ 348916 h 1143000"/>
                    <a:gd name="connsiteX271" fmla="*/ 80210 w 1235242"/>
                    <a:gd name="connsiteY271" fmla="*/ 334879 h 1143000"/>
                    <a:gd name="connsiteX272" fmla="*/ 74194 w 1235242"/>
                    <a:gd name="connsiteY272" fmla="*/ 332874 h 1143000"/>
                    <a:gd name="connsiteX273" fmla="*/ 66173 w 1235242"/>
                    <a:gd name="connsiteY273" fmla="*/ 320842 h 1143000"/>
                    <a:gd name="connsiteX274" fmla="*/ 60157 w 1235242"/>
                    <a:gd name="connsiteY274" fmla="*/ 306806 h 1143000"/>
                    <a:gd name="connsiteX275" fmla="*/ 52136 w 1235242"/>
                    <a:gd name="connsiteY275" fmla="*/ 294774 h 1143000"/>
                    <a:gd name="connsiteX276" fmla="*/ 48126 w 1235242"/>
                    <a:gd name="connsiteY276" fmla="*/ 286753 h 1143000"/>
                    <a:gd name="connsiteX277" fmla="*/ 46121 w 1235242"/>
                    <a:gd name="connsiteY277" fmla="*/ 280737 h 1143000"/>
                    <a:gd name="connsiteX278" fmla="*/ 42110 w 1235242"/>
                    <a:gd name="connsiteY278" fmla="*/ 274721 h 1143000"/>
                    <a:gd name="connsiteX279" fmla="*/ 40105 w 1235242"/>
                    <a:gd name="connsiteY279" fmla="*/ 268706 h 1143000"/>
                    <a:gd name="connsiteX280" fmla="*/ 36094 w 1235242"/>
                    <a:gd name="connsiteY280" fmla="*/ 262690 h 1143000"/>
                    <a:gd name="connsiteX281" fmla="*/ 32084 w 1235242"/>
                    <a:gd name="connsiteY281" fmla="*/ 248653 h 1143000"/>
                    <a:gd name="connsiteX282" fmla="*/ 28073 w 1235242"/>
                    <a:gd name="connsiteY282" fmla="*/ 242637 h 1143000"/>
                    <a:gd name="connsiteX283" fmla="*/ 26068 w 1235242"/>
                    <a:gd name="connsiteY283" fmla="*/ 236621 h 1143000"/>
                    <a:gd name="connsiteX284" fmla="*/ 14036 w 1235242"/>
                    <a:gd name="connsiteY284" fmla="*/ 226595 h 1143000"/>
                    <a:gd name="connsiteX285" fmla="*/ 0 w 1235242"/>
                    <a:gd name="connsiteY285"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64694 w 1235242"/>
                    <a:gd name="connsiteY44" fmla="*/ 665748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77666 w 1235242"/>
                    <a:gd name="connsiteY251" fmla="*/ 152400 h 1143000"/>
                    <a:gd name="connsiteX252" fmla="*/ 183581 w 1235242"/>
                    <a:gd name="connsiteY252" fmla="*/ 169095 h 1143000"/>
                    <a:gd name="connsiteX253" fmla="*/ 202531 w 1235242"/>
                    <a:gd name="connsiteY253" fmla="*/ 208548 h 1143000"/>
                    <a:gd name="connsiteX254" fmla="*/ 204536 w 1235242"/>
                    <a:gd name="connsiteY254" fmla="*/ 216569 h 1143000"/>
                    <a:gd name="connsiteX255" fmla="*/ 218573 w 1235242"/>
                    <a:gd name="connsiteY255" fmla="*/ 228600 h 1143000"/>
                    <a:gd name="connsiteX256" fmla="*/ 220579 w 1235242"/>
                    <a:gd name="connsiteY256" fmla="*/ 234616 h 1143000"/>
                    <a:gd name="connsiteX257" fmla="*/ 226594 w 1235242"/>
                    <a:gd name="connsiteY257" fmla="*/ 238627 h 1143000"/>
                    <a:gd name="connsiteX258" fmla="*/ 232610 w 1235242"/>
                    <a:gd name="connsiteY258" fmla="*/ 244642 h 1143000"/>
                    <a:gd name="connsiteX259" fmla="*/ 238626 w 1235242"/>
                    <a:gd name="connsiteY259" fmla="*/ 260684 h 1143000"/>
                    <a:gd name="connsiteX260" fmla="*/ 244642 w 1235242"/>
                    <a:gd name="connsiteY260" fmla="*/ 268706 h 1143000"/>
                    <a:gd name="connsiteX261" fmla="*/ 242636 w 1235242"/>
                    <a:gd name="connsiteY261" fmla="*/ 366963 h 1143000"/>
                    <a:gd name="connsiteX262" fmla="*/ 236621 w 1235242"/>
                    <a:gd name="connsiteY262" fmla="*/ 383006 h 1143000"/>
                    <a:gd name="connsiteX263" fmla="*/ 234615 w 1235242"/>
                    <a:gd name="connsiteY263" fmla="*/ 389021 h 1143000"/>
                    <a:gd name="connsiteX264" fmla="*/ 228600 w 1235242"/>
                    <a:gd name="connsiteY264" fmla="*/ 391027 h 1143000"/>
                    <a:gd name="connsiteX265" fmla="*/ 164983 w 1235242"/>
                    <a:gd name="connsiteY265" fmla="*/ 372177 h 1143000"/>
                    <a:gd name="connsiteX266" fmla="*/ 128336 w 1235242"/>
                    <a:gd name="connsiteY266" fmla="*/ 387016 h 1143000"/>
                    <a:gd name="connsiteX267" fmla="*/ 116305 w 1235242"/>
                    <a:gd name="connsiteY267" fmla="*/ 378995 h 1143000"/>
                    <a:gd name="connsiteX268" fmla="*/ 106279 w 1235242"/>
                    <a:gd name="connsiteY268" fmla="*/ 366963 h 1143000"/>
                    <a:gd name="connsiteX269" fmla="*/ 98257 w 1235242"/>
                    <a:gd name="connsiteY269" fmla="*/ 354932 h 1143000"/>
                    <a:gd name="connsiteX270" fmla="*/ 92242 w 1235242"/>
                    <a:gd name="connsiteY270" fmla="*/ 348916 h 1143000"/>
                    <a:gd name="connsiteX271" fmla="*/ 80210 w 1235242"/>
                    <a:gd name="connsiteY271" fmla="*/ 334879 h 1143000"/>
                    <a:gd name="connsiteX272" fmla="*/ 74194 w 1235242"/>
                    <a:gd name="connsiteY272" fmla="*/ 332874 h 1143000"/>
                    <a:gd name="connsiteX273" fmla="*/ 66173 w 1235242"/>
                    <a:gd name="connsiteY273" fmla="*/ 320842 h 1143000"/>
                    <a:gd name="connsiteX274" fmla="*/ 60157 w 1235242"/>
                    <a:gd name="connsiteY274" fmla="*/ 306806 h 1143000"/>
                    <a:gd name="connsiteX275" fmla="*/ 52136 w 1235242"/>
                    <a:gd name="connsiteY275" fmla="*/ 294774 h 1143000"/>
                    <a:gd name="connsiteX276" fmla="*/ 48126 w 1235242"/>
                    <a:gd name="connsiteY276" fmla="*/ 286753 h 1143000"/>
                    <a:gd name="connsiteX277" fmla="*/ 46121 w 1235242"/>
                    <a:gd name="connsiteY277" fmla="*/ 280737 h 1143000"/>
                    <a:gd name="connsiteX278" fmla="*/ 42110 w 1235242"/>
                    <a:gd name="connsiteY278" fmla="*/ 274721 h 1143000"/>
                    <a:gd name="connsiteX279" fmla="*/ 40105 w 1235242"/>
                    <a:gd name="connsiteY279" fmla="*/ 268706 h 1143000"/>
                    <a:gd name="connsiteX280" fmla="*/ 36094 w 1235242"/>
                    <a:gd name="connsiteY280" fmla="*/ 262690 h 1143000"/>
                    <a:gd name="connsiteX281" fmla="*/ 32084 w 1235242"/>
                    <a:gd name="connsiteY281" fmla="*/ 248653 h 1143000"/>
                    <a:gd name="connsiteX282" fmla="*/ 28073 w 1235242"/>
                    <a:gd name="connsiteY282" fmla="*/ 242637 h 1143000"/>
                    <a:gd name="connsiteX283" fmla="*/ 26068 w 1235242"/>
                    <a:gd name="connsiteY283" fmla="*/ 236621 h 1143000"/>
                    <a:gd name="connsiteX284" fmla="*/ 14036 w 1235242"/>
                    <a:gd name="connsiteY284" fmla="*/ 226595 h 1143000"/>
                    <a:gd name="connsiteX285" fmla="*/ 0 w 1235242"/>
                    <a:gd name="connsiteY285"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62689 w 1235242"/>
                    <a:gd name="connsiteY43" fmla="*/ 65371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77666 w 1235242"/>
                    <a:gd name="connsiteY251" fmla="*/ 152400 h 1143000"/>
                    <a:gd name="connsiteX252" fmla="*/ 183581 w 1235242"/>
                    <a:gd name="connsiteY252" fmla="*/ 169095 h 1143000"/>
                    <a:gd name="connsiteX253" fmla="*/ 202531 w 1235242"/>
                    <a:gd name="connsiteY253" fmla="*/ 208548 h 1143000"/>
                    <a:gd name="connsiteX254" fmla="*/ 204536 w 1235242"/>
                    <a:gd name="connsiteY254" fmla="*/ 216569 h 1143000"/>
                    <a:gd name="connsiteX255" fmla="*/ 218573 w 1235242"/>
                    <a:gd name="connsiteY255" fmla="*/ 228600 h 1143000"/>
                    <a:gd name="connsiteX256" fmla="*/ 220579 w 1235242"/>
                    <a:gd name="connsiteY256" fmla="*/ 234616 h 1143000"/>
                    <a:gd name="connsiteX257" fmla="*/ 226594 w 1235242"/>
                    <a:gd name="connsiteY257" fmla="*/ 238627 h 1143000"/>
                    <a:gd name="connsiteX258" fmla="*/ 232610 w 1235242"/>
                    <a:gd name="connsiteY258" fmla="*/ 244642 h 1143000"/>
                    <a:gd name="connsiteX259" fmla="*/ 238626 w 1235242"/>
                    <a:gd name="connsiteY259" fmla="*/ 260684 h 1143000"/>
                    <a:gd name="connsiteX260" fmla="*/ 244642 w 1235242"/>
                    <a:gd name="connsiteY260" fmla="*/ 268706 h 1143000"/>
                    <a:gd name="connsiteX261" fmla="*/ 242636 w 1235242"/>
                    <a:gd name="connsiteY261" fmla="*/ 366963 h 1143000"/>
                    <a:gd name="connsiteX262" fmla="*/ 236621 w 1235242"/>
                    <a:gd name="connsiteY262" fmla="*/ 383006 h 1143000"/>
                    <a:gd name="connsiteX263" fmla="*/ 234615 w 1235242"/>
                    <a:gd name="connsiteY263" fmla="*/ 389021 h 1143000"/>
                    <a:gd name="connsiteX264" fmla="*/ 228600 w 1235242"/>
                    <a:gd name="connsiteY264" fmla="*/ 391027 h 1143000"/>
                    <a:gd name="connsiteX265" fmla="*/ 164983 w 1235242"/>
                    <a:gd name="connsiteY265" fmla="*/ 372177 h 1143000"/>
                    <a:gd name="connsiteX266" fmla="*/ 128336 w 1235242"/>
                    <a:gd name="connsiteY266" fmla="*/ 387016 h 1143000"/>
                    <a:gd name="connsiteX267" fmla="*/ 116305 w 1235242"/>
                    <a:gd name="connsiteY267" fmla="*/ 378995 h 1143000"/>
                    <a:gd name="connsiteX268" fmla="*/ 106279 w 1235242"/>
                    <a:gd name="connsiteY268" fmla="*/ 366963 h 1143000"/>
                    <a:gd name="connsiteX269" fmla="*/ 98257 w 1235242"/>
                    <a:gd name="connsiteY269" fmla="*/ 354932 h 1143000"/>
                    <a:gd name="connsiteX270" fmla="*/ 92242 w 1235242"/>
                    <a:gd name="connsiteY270" fmla="*/ 348916 h 1143000"/>
                    <a:gd name="connsiteX271" fmla="*/ 80210 w 1235242"/>
                    <a:gd name="connsiteY271" fmla="*/ 334879 h 1143000"/>
                    <a:gd name="connsiteX272" fmla="*/ 74194 w 1235242"/>
                    <a:gd name="connsiteY272" fmla="*/ 332874 h 1143000"/>
                    <a:gd name="connsiteX273" fmla="*/ 66173 w 1235242"/>
                    <a:gd name="connsiteY273" fmla="*/ 320842 h 1143000"/>
                    <a:gd name="connsiteX274" fmla="*/ 60157 w 1235242"/>
                    <a:gd name="connsiteY274" fmla="*/ 306806 h 1143000"/>
                    <a:gd name="connsiteX275" fmla="*/ 52136 w 1235242"/>
                    <a:gd name="connsiteY275" fmla="*/ 294774 h 1143000"/>
                    <a:gd name="connsiteX276" fmla="*/ 48126 w 1235242"/>
                    <a:gd name="connsiteY276" fmla="*/ 286753 h 1143000"/>
                    <a:gd name="connsiteX277" fmla="*/ 46121 w 1235242"/>
                    <a:gd name="connsiteY277" fmla="*/ 280737 h 1143000"/>
                    <a:gd name="connsiteX278" fmla="*/ 42110 w 1235242"/>
                    <a:gd name="connsiteY278" fmla="*/ 274721 h 1143000"/>
                    <a:gd name="connsiteX279" fmla="*/ 40105 w 1235242"/>
                    <a:gd name="connsiteY279" fmla="*/ 268706 h 1143000"/>
                    <a:gd name="connsiteX280" fmla="*/ 36094 w 1235242"/>
                    <a:gd name="connsiteY280" fmla="*/ 262690 h 1143000"/>
                    <a:gd name="connsiteX281" fmla="*/ 32084 w 1235242"/>
                    <a:gd name="connsiteY281" fmla="*/ 248653 h 1143000"/>
                    <a:gd name="connsiteX282" fmla="*/ 28073 w 1235242"/>
                    <a:gd name="connsiteY282" fmla="*/ 242637 h 1143000"/>
                    <a:gd name="connsiteX283" fmla="*/ 26068 w 1235242"/>
                    <a:gd name="connsiteY283" fmla="*/ 236621 h 1143000"/>
                    <a:gd name="connsiteX284" fmla="*/ 14036 w 1235242"/>
                    <a:gd name="connsiteY284" fmla="*/ 226595 h 1143000"/>
                    <a:gd name="connsiteX285" fmla="*/ 0 w 1235242"/>
                    <a:gd name="connsiteY285"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8679 w 1235242"/>
                    <a:gd name="connsiteY42" fmla="*/ 647700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77666 w 1235242"/>
                    <a:gd name="connsiteY251" fmla="*/ 152400 h 1143000"/>
                    <a:gd name="connsiteX252" fmla="*/ 183581 w 1235242"/>
                    <a:gd name="connsiteY252" fmla="*/ 169095 h 1143000"/>
                    <a:gd name="connsiteX253" fmla="*/ 202531 w 1235242"/>
                    <a:gd name="connsiteY253" fmla="*/ 208548 h 1143000"/>
                    <a:gd name="connsiteX254" fmla="*/ 204536 w 1235242"/>
                    <a:gd name="connsiteY254" fmla="*/ 216569 h 1143000"/>
                    <a:gd name="connsiteX255" fmla="*/ 218573 w 1235242"/>
                    <a:gd name="connsiteY255" fmla="*/ 228600 h 1143000"/>
                    <a:gd name="connsiteX256" fmla="*/ 220579 w 1235242"/>
                    <a:gd name="connsiteY256" fmla="*/ 234616 h 1143000"/>
                    <a:gd name="connsiteX257" fmla="*/ 226594 w 1235242"/>
                    <a:gd name="connsiteY257" fmla="*/ 238627 h 1143000"/>
                    <a:gd name="connsiteX258" fmla="*/ 232610 w 1235242"/>
                    <a:gd name="connsiteY258" fmla="*/ 244642 h 1143000"/>
                    <a:gd name="connsiteX259" fmla="*/ 238626 w 1235242"/>
                    <a:gd name="connsiteY259" fmla="*/ 260684 h 1143000"/>
                    <a:gd name="connsiteX260" fmla="*/ 244642 w 1235242"/>
                    <a:gd name="connsiteY260" fmla="*/ 268706 h 1143000"/>
                    <a:gd name="connsiteX261" fmla="*/ 242636 w 1235242"/>
                    <a:gd name="connsiteY261" fmla="*/ 366963 h 1143000"/>
                    <a:gd name="connsiteX262" fmla="*/ 236621 w 1235242"/>
                    <a:gd name="connsiteY262" fmla="*/ 383006 h 1143000"/>
                    <a:gd name="connsiteX263" fmla="*/ 234615 w 1235242"/>
                    <a:gd name="connsiteY263" fmla="*/ 389021 h 1143000"/>
                    <a:gd name="connsiteX264" fmla="*/ 228600 w 1235242"/>
                    <a:gd name="connsiteY264" fmla="*/ 391027 h 1143000"/>
                    <a:gd name="connsiteX265" fmla="*/ 164983 w 1235242"/>
                    <a:gd name="connsiteY265" fmla="*/ 372177 h 1143000"/>
                    <a:gd name="connsiteX266" fmla="*/ 128336 w 1235242"/>
                    <a:gd name="connsiteY266" fmla="*/ 387016 h 1143000"/>
                    <a:gd name="connsiteX267" fmla="*/ 116305 w 1235242"/>
                    <a:gd name="connsiteY267" fmla="*/ 378995 h 1143000"/>
                    <a:gd name="connsiteX268" fmla="*/ 106279 w 1235242"/>
                    <a:gd name="connsiteY268" fmla="*/ 366963 h 1143000"/>
                    <a:gd name="connsiteX269" fmla="*/ 98257 w 1235242"/>
                    <a:gd name="connsiteY269" fmla="*/ 354932 h 1143000"/>
                    <a:gd name="connsiteX270" fmla="*/ 92242 w 1235242"/>
                    <a:gd name="connsiteY270" fmla="*/ 348916 h 1143000"/>
                    <a:gd name="connsiteX271" fmla="*/ 80210 w 1235242"/>
                    <a:gd name="connsiteY271" fmla="*/ 334879 h 1143000"/>
                    <a:gd name="connsiteX272" fmla="*/ 74194 w 1235242"/>
                    <a:gd name="connsiteY272" fmla="*/ 332874 h 1143000"/>
                    <a:gd name="connsiteX273" fmla="*/ 66173 w 1235242"/>
                    <a:gd name="connsiteY273" fmla="*/ 320842 h 1143000"/>
                    <a:gd name="connsiteX274" fmla="*/ 60157 w 1235242"/>
                    <a:gd name="connsiteY274" fmla="*/ 306806 h 1143000"/>
                    <a:gd name="connsiteX275" fmla="*/ 52136 w 1235242"/>
                    <a:gd name="connsiteY275" fmla="*/ 294774 h 1143000"/>
                    <a:gd name="connsiteX276" fmla="*/ 48126 w 1235242"/>
                    <a:gd name="connsiteY276" fmla="*/ 286753 h 1143000"/>
                    <a:gd name="connsiteX277" fmla="*/ 46121 w 1235242"/>
                    <a:gd name="connsiteY277" fmla="*/ 280737 h 1143000"/>
                    <a:gd name="connsiteX278" fmla="*/ 42110 w 1235242"/>
                    <a:gd name="connsiteY278" fmla="*/ 274721 h 1143000"/>
                    <a:gd name="connsiteX279" fmla="*/ 40105 w 1235242"/>
                    <a:gd name="connsiteY279" fmla="*/ 268706 h 1143000"/>
                    <a:gd name="connsiteX280" fmla="*/ 36094 w 1235242"/>
                    <a:gd name="connsiteY280" fmla="*/ 262690 h 1143000"/>
                    <a:gd name="connsiteX281" fmla="*/ 32084 w 1235242"/>
                    <a:gd name="connsiteY281" fmla="*/ 248653 h 1143000"/>
                    <a:gd name="connsiteX282" fmla="*/ 28073 w 1235242"/>
                    <a:gd name="connsiteY282" fmla="*/ 242637 h 1143000"/>
                    <a:gd name="connsiteX283" fmla="*/ 26068 w 1235242"/>
                    <a:gd name="connsiteY283" fmla="*/ 236621 h 1143000"/>
                    <a:gd name="connsiteX284" fmla="*/ 14036 w 1235242"/>
                    <a:gd name="connsiteY284" fmla="*/ 226595 h 1143000"/>
                    <a:gd name="connsiteX285" fmla="*/ 0 w 1235242"/>
                    <a:gd name="connsiteY285"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79521 w 1235242"/>
                    <a:gd name="connsiteY77" fmla="*/ 1016669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77666 w 1235242"/>
                    <a:gd name="connsiteY251" fmla="*/ 152400 h 1143000"/>
                    <a:gd name="connsiteX252" fmla="*/ 183581 w 1235242"/>
                    <a:gd name="connsiteY252" fmla="*/ 169095 h 1143000"/>
                    <a:gd name="connsiteX253" fmla="*/ 202531 w 1235242"/>
                    <a:gd name="connsiteY253" fmla="*/ 208548 h 1143000"/>
                    <a:gd name="connsiteX254" fmla="*/ 204536 w 1235242"/>
                    <a:gd name="connsiteY254" fmla="*/ 216569 h 1143000"/>
                    <a:gd name="connsiteX255" fmla="*/ 218573 w 1235242"/>
                    <a:gd name="connsiteY255" fmla="*/ 228600 h 1143000"/>
                    <a:gd name="connsiteX256" fmla="*/ 220579 w 1235242"/>
                    <a:gd name="connsiteY256" fmla="*/ 234616 h 1143000"/>
                    <a:gd name="connsiteX257" fmla="*/ 226594 w 1235242"/>
                    <a:gd name="connsiteY257" fmla="*/ 238627 h 1143000"/>
                    <a:gd name="connsiteX258" fmla="*/ 232610 w 1235242"/>
                    <a:gd name="connsiteY258" fmla="*/ 244642 h 1143000"/>
                    <a:gd name="connsiteX259" fmla="*/ 238626 w 1235242"/>
                    <a:gd name="connsiteY259" fmla="*/ 260684 h 1143000"/>
                    <a:gd name="connsiteX260" fmla="*/ 244642 w 1235242"/>
                    <a:gd name="connsiteY260" fmla="*/ 268706 h 1143000"/>
                    <a:gd name="connsiteX261" fmla="*/ 242636 w 1235242"/>
                    <a:gd name="connsiteY261" fmla="*/ 366963 h 1143000"/>
                    <a:gd name="connsiteX262" fmla="*/ 236621 w 1235242"/>
                    <a:gd name="connsiteY262" fmla="*/ 383006 h 1143000"/>
                    <a:gd name="connsiteX263" fmla="*/ 234615 w 1235242"/>
                    <a:gd name="connsiteY263" fmla="*/ 389021 h 1143000"/>
                    <a:gd name="connsiteX264" fmla="*/ 228600 w 1235242"/>
                    <a:gd name="connsiteY264" fmla="*/ 391027 h 1143000"/>
                    <a:gd name="connsiteX265" fmla="*/ 164983 w 1235242"/>
                    <a:gd name="connsiteY265" fmla="*/ 372177 h 1143000"/>
                    <a:gd name="connsiteX266" fmla="*/ 128336 w 1235242"/>
                    <a:gd name="connsiteY266" fmla="*/ 387016 h 1143000"/>
                    <a:gd name="connsiteX267" fmla="*/ 116305 w 1235242"/>
                    <a:gd name="connsiteY267" fmla="*/ 378995 h 1143000"/>
                    <a:gd name="connsiteX268" fmla="*/ 106279 w 1235242"/>
                    <a:gd name="connsiteY268" fmla="*/ 366963 h 1143000"/>
                    <a:gd name="connsiteX269" fmla="*/ 98257 w 1235242"/>
                    <a:gd name="connsiteY269" fmla="*/ 354932 h 1143000"/>
                    <a:gd name="connsiteX270" fmla="*/ 92242 w 1235242"/>
                    <a:gd name="connsiteY270" fmla="*/ 348916 h 1143000"/>
                    <a:gd name="connsiteX271" fmla="*/ 80210 w 1235242"/>
                    <a:gd name="connsiteY271" fmla="*/ 334879 h 1143000"/>
                    <a:gd name="connsiteX272" fmla="*/ 74194 w 1235242"/>
                    <a:gd name="connsiteY272" fmla="*/ 332874 h 1143000"/>
                    <a:gd name="connsiteX273" fmla="*/ 66173 w 1235242"/>
                    <a:gd name="connsiteY273" fmla="*/ 320842 h 1143000"/>
                    <a:gd name="connsiteX274" fmla="*/ 60157 w 1235242"/>
                    <a:gd name="connsiteY274" fmla="*/ 306806 h 1143000"/>
                    <a:gd name="connsiteX275" fmla="*/ 52136 w 1235242"/>
                    <a:gd name="connsiteY275" fmla="*/ 294774 h 1143000"/>
                    <a:gd name="connsiteX276" fmla="*/ 48126 w 1235242"/>
                    <a:gd name="connsiteY276" fmla="*/ 286753 h 1143000"/>
                    <a:gd name="connsiteX277" fmla="*/ 46121 w 1235242"/>
                    <a:gd name="connsiteY277" fmla="*/ 280737 h 1143000"/>
                    <a:gd name="connsiteX278" fmla="*/ 42110 w 1235242"/>
                    <a:gd name="connsiteY278" fmla="*/ 274721 h 1143000"/>
                    <a:gd name="connsiteX279" fmla="*/ 40105 w 1235242"/>
                    <a:gd name="connsiteY279" fmla="*/ 268706 h 1143000"/>
                    <a:gd name="connsiteX280" fmla="*/ 36094 w 1235242"/>
                    <a:gd name="connsiteY280" fmla="*/ 262690 h 1143000"/>
                    <a:gd name="connsiteX281" fmla="*/ 32084 w 1235242"/>
                    <a:gd name="connsiteY281" fmla="*/ 248653 h 1143000"/>
                    <a:gd name="connsiteX282" fmla="*/ 28073 w 1235242"/>
                    <a:gd name="connsiteY282" fmla="*/ 242637 h 1143000"/>
                    <a:gd name="connsiteX283" fmla="*/ 26068 w 1235242"/>
                    <a:gd name="connsiteY283" fmla="*/ 236621 h 1143000"/>
                    <a:gd name="connsiteX284" fmla="*/ 14036 w 1235242"/>
                    <a:gd name="connsiteY284" fmla="*/ 226595 h 1143000"/>
                    <a:gd name="connsiteX285" fmla="*/ 0 w 1235242"/>
                    <a:gd name="connsiteY285"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77515 w 1235242"/>
                    <a:gd name="connsiteY76" fmla="*/ 1010653 h 1143000"/>
                    <a:gd name="connsiteX77" fmla="*/ 556661 w 1235242"/>
                    <a:gd name="connsiteY77" fmla="*/ 1013812 h 1143000"/>
                    <a:gd name="connsiteX78" fmla="*/ 585536 w 1235242"/>
                    <a:gd name="connsiteY78" fmla="*/ 1020679 h 1143000"/>
                    <a:gd name="connsiteX79" fmla="*/ 589547 w 1235242"/>
                    <a:gd name="connsiteY79" fmla="*/ 1026695 h 1143000"/>
                    <a:gd name="connsiteX80" fmla="*/ 591552 w 1235242"/>
                    <a:gd name="connsiteY80" fmla="*/ 1036721 h 1143000"/>
                    <a:gd name="connsiteX81" fmla="*/ 609600 w 1235242"/>
                    <a:gd name="connsiteY81" fmla="*/ 1026695 h 1143000"/>
                    <a:gd name="connsiteX82" fmla="*/ 615615 w 1235242"/>
                    <a:gd name="connsiteY82" fmla="*/ 1024690 h 1143000"/>
                    <a:gd name="connsiteX83" fmla="*/ 621631 w 1235242"/>
                    <a:gd name="connsiteY83" fmla="*/ 1018674 h 1143000"/>
                    <a:gd name="connsiteX84" fmla="*/ 655721 w 1235242"/>
                    <a:gd name="connsiteY84" fmla="*/ 1016669 h 1143000"/>
                    <a:gd name="connsiteX85" fmla="*/ 703847 w 1235242"/>
                    <a:gd name="connsiteY85" fmla="*/ 1022684 h 1143000"/>
                    <a:gd name="connsiteX86" fmla="*/ 731921 w 1235242"/>
                    <a:gd name="connsiteY86" fmla="*/ 1026695 h 1143000"/>
                    <a:gd name="connsiteX87" fmla="*/ 764005 w 1235242"/>
                    <a:gd name="connsiteY87" fmla="*/ 1028700 h 1143000"/>
                    <a:gd name="connsiteX88" fmla="*/ 798094 w 1235242"/>
                    <a:gd name="connsiteY88" fmla="*/ 1032711 h 1143000"/>
                    <a:gd name="connsiteX89" fmla="*/ 806115 w 1235242"/>
                    <a:gd name="connsiteY89" fmla="*/ 1046748 h 1143000"/>
                    <a:gd name="connsiteX90" fmla="*/ 816142 w 1235242"/>
                    <a:gd name="connsiteY90" fmla="*/ 1058779 h 1143000"/>
                    <a:gd name="connsiteX91" fmla="*/ 818147 w 1235242"/>
                    <a:gd name="connsiteY91" fmla="*/ 1064795 h 1143000"/>
                    <a:gd name="connsiteX92" fmla="*/ 822157 w 1235242"/>
                    <a:gd name="connsiteY92" fmla="*/ 1070811 h 1143000"/>
                    <a:gd name="connsiteX93" fmla="*/ 824163 w 1235242"/>
                    <a:gd name="connsiteY93" fmla="*/ 1080837 h 1143000"/>
                    <a:gd name="connsiteX94" fmla="*/ 828173 w 1235242"/>
                    <a:gd name="connsiteY94" fmla="*/ 1086853 h 1143000"/>
                    <a:gd name="connsiteX95" fmla="*/ 838200 w 1235242"/>
                    <a:gd name="connsiteY95" fmla="*/ 1100890 h 1143000"/>
                    <a:gd name="connsiteX96" fmla="*/ 842210 w 1235242"/>
                    <a:gd name="connsiteY96" fmla="*/ 1108911 h 1143000"/>
                    <a:gd name="connsiteX97" fmla="*/ 848226 w 1235242"/>
                    <a:gd name="connsiteY97" fmla="*/ 1114927 h 1143000"/>
                    <a:gd name="connsiteX98" fmla="*/ 850231 w 1235242"/>
                    <a:gd name="connsiteY98" fmla="*/ 1120942 h 1143000"/>
                    <a:gd name="connsiteX99" fmla="*/ 862263 w 1235242"/>
                    <a:gd name="connsiteY99" fmla="*/ 1130969 h 1143000"/>
                    <a:gd name="connsiteX100" fmla="*/ 876300 w 1235242"/>
                    <a:gd name="connsiteY100" fmla="*/ 1140995 h 1143000"/>
                    <a:gd name="connsiteX101" fmla="*/ 886326 w 1235242"/>
                    <a:gd name="connsiteY101" fmla="*/ 1143000 h 1143000"/>
                    <a:gd name="connsiteX102" fmla="*/ 906379 w 1235242"/>
                    <a:gd name="connsiteY102" fmla="*/ 1138990 h 1143000"/>
                    <a:gd name="connsiteX103" fmla="*/ 896352 w 1235242"/>
                    <a:gd name="connsiteY103" fmla="*/ 1112921 h 1143000"/>
                    <a:gd name="connsiteX104" fmla="*/ 890336 w 1235242"/>
                    <a:gd name="connsiteY104" fmla="*/ 1108911 h 1143000"/>
                    <a:gd name="connsiteX105" fmla="*/ 882315 w 1235242"/>
                    <a:gd name="connsiteY105" fmla="*/ 1096879 h 1143000"/>
                    <a:gd name="connsiteX106" fmla="*/ 872289 w 1235242"/>
                    <a:gd name="connsiteY106" fmla="*/ 1082842 h 1143000"/>
                    <a:gd name="connsiteX107" fmla="*/ 864268 w 1235242"/>
                    <a:gd name="connsiteY107" fmla="*/ 1066800 h 1143000"/>
                    <a:gd name="connsiteX108" fmla="*/ 862263 w 1235242"/>
                    <a:gd name="connsiteY108" fmla="*/ 1058779 h 1143000"/>
                    <a:gd name="connsiteX109" fmla="*/ 858252 w 1235242"/>
                    <a:gd name="connsiteY109" fmla="*/ 1046748 h 1143000"/>
                    <a:gd name="connsiteX110" fmla="*/ 856247 w 1235242"/>
                    <a:gd name="connsiteY110" fmla="*/ 1036721 h 1143000"/>
                    <a:gd name="connsiteX111" fmla="*/ 852236 w 1235242"/>
                    <a:gd name="connsiteY111" fmla="*/ 1024690 h 1143000"/>
                    <a:gd name="connsiteX112" fmla="*/ 850231 w 1235242"/>
                    <a:gd name="connsiteY112" fmla="*/ 1016669 h 1143000"/>
                    <a:gd name="connsiteX113" fmla="*/ 846221 w 1235242"/>
                    <a:gd name="connsiteY113" fmla="*/ 1010653 h 1143000"/>
                    <a:gd name="connsiteX114" fmla="*/ 850231 w 1235242"/>
                    <a:gd name="connsiteY114" fmla="*/ 982579 h 1143000"/>
                    <a:gd name="connsiteX115" fmla="*/ 856247 w 1235242"/>
                    <a:gd name="connsiteY115" fmla="*/ 964532 h 1143000"/>
                    <a:gd name="connsiteX116" fmla="*/ 860257 w 1235242"/>
                    <a:gd name="connsiteY116" fmla="*/ 958516 h 1143000"/>
                    <a:gd name="connsiteX117" fmla="*/ 866273 w 1235242"/>
                    <a:gd name="connsiteY117" fmla="*/ 956511 h 1143000"/>
                    <a:gd name="connsiteX118" fmla="*/ 874294 w 1235242"/>
                    <a:gd name="connsiteY118" fmla="*/ 952500 h 1143000"/>
                    <a:gd name="connsiteX119" fmla="*/ 884321 w 1235242"/>
                    <a:gd name="connsiteY119" fmla="*/ 938463 h 1143000"/>
                    <a:gd name="connsiteX120" fmla="*/ 890336 w 1235242"/>
                    <a:gd name="connsiteY120" fmla="*/ 936458 h 1143000"/>
                    <a:gd name="connsiteX121" fmla="*/ 894347 w 1235242"/>
                    <a:gd name="connsiteY121" fmla="*/ 930442 h 1143000"/>
                    <a:gd name="connsiteX122" fmla="*/ 900363 w 1235242"/>
                    <a:gd name="connsiteY122" fmla="*/ 926432 h 1143000"/>
                    <a:gd name="connsiteX123" fmla="*/ 908384 w 1235242"/>
                    <a:gd name="connsiteY123" fmla="*/ 918411 h 1143000"/>
                    <a:gd name="connsiteX124" fmla="*/ 916405 w 1235242"/>
                    <a:gd name="connsiteY124" fmla="*/ 910390 h 1143000"/>
                    <a:gd name="connsiteX125" fmla="*/ 920415 w 1235242"/>
                    <a:gd name="connsiteY125" fmla="*/ 904374 h 1143000"/>
                    <a:gd name="connsiteX126" fmla="*/ 928436 w 1235242"/>
                    <a:gd name="connsiteY126" fmla="*/ 898358 h 1143000"/>
                    <a:gd name="connsiteX127" fmla="*/ 940468 w 1235242"/>
                    <a:gd name="connsiteY127" fmla="*/ 884321 h 1143000"/>
                    <a:gd name="connsiteX128" fmla="*/ 948489 w 1235242"/>
                    <a:gd name="connsiteY128" fmla="*/ 872290 h 1143000"/>
                    <a:gd name="connsiteX129" fmla="*/ 950494 w 1235242"/>
                    <a:gd name="connsiteY129" fmla="*/ 864269 h 1143000"/>
                    <a:gd name="connsiteX130" fmla="*/ 954505 w 1235242"/>
                    <a:gd name="connsiteY130" fmla="*/ 858253 h 1143000"/>
                    <a:gd name="connsiteX131" fmla="*/ 958515 w 1235242"/>
                    <a:gd name="connsiteY131" fmla="*/ 844216 h 1143000"/>
                    <a:gd name="connsiteX132" fmla="*/ 944479 w 1235242"/>
                    <a:gd name="connsiteY132" fmla="*/ 818148 h 1143000"/>
                    <a:gd name="connsiteX133" fmla="*/ 940468 w 1235242"/>
                    <a:gd name="connsiteY133" fmla="*/ 812132 h 1143000"/>
                    <a:gd name="connsiteX134" fmla="*/ 942473 w 1235242"/>
                    <a:gd name="connsiteY134" fmla="*/ 804111 h 1143000"/>
                    <a:gd name="connsiteX135" fmla="*/ 948489 w 1235242"/>
                    <a:gd name="connsiteY135" fmla="*/ 802106 h 1143000"/>
                    <a:gd name="connsiteX136" fmla="*/ 956510 w 1235242"/>
                    <a:gd name="connsiteY136" fmla="*/ 798095 h 1143000"/>
                    <a:gd name="connsiteX137" fmla="*/ 982579 w 1235242"/>
                    <a:gd name="connsiteY137" fmla="*/ 790074 h 1143000"/>
                    <a:gd name="connsiteX138" fmla="*/ 988594 w 1235242"/>
                    <a:gd name="connsiteY138" fmla="*/ 786063 h 1143000"/>
                    <a:gd name="connsiteX139" fmla="*/ 974557 w 1235242"/>
                    <a:gd name="connsiteY139" fmla="*/ 757990 h 1143000"/>
                    <a:gd name="connsiteX140" fmla="*/ 976563 w 1235242"/>
                    <a:gd name="connsiteY140" fmla="*/ 745958 h 1143000"/>
                    <a:gd name="connsiteX141" fmla="*/ 978568 w 1235242"/>
                    <a:gd name="connsiteY141" fmla="*/ 739942 h 1143000"/>
                    <a:gd name="connsiteX142" fmla="*/ 990600 w 1235242"/>
                    <a:gd name="connsiteY142" fmla="*/ 735932 h 1143000"/>
                    <a:gd name="connsiteX143" fmla="*/ 1016668 w 1235242"/>
                    <a:gd name="connsiteY143" fmla="*/ 727911 h 1143000"/>
                    <a:gd name="connsiteX144" fmla="*/ 1018673 w 1235242"/>
                    <a:gd name="connsiteY144" fmla="*/ 703848 h 1143000"/>
                    <a:gd name="connsiteX145" fmla="*/ 1012657 w 1235242"/>
                    <a:gd name="connsiteY145" fmla="*/ 699837 h 1143000"/>
                    <a:gd name="connsiteX146" fmla="*/ 1066800 w 1235242"/>
                    <a:gd name="connsiteY146" fmla="*/ 693821 h 1143000"/>
                    <a:gd name="connsiteX147" fmla="*/ 1082842 w 1235242"/>
                    <a:gd name="connsiteY147" fmla="*/ 691816 h 1143000"/>
                    <a:gd name="connsiteX148" fmla="*/ 1094873 w 1235242"/>
                    <a:gd name="connsiteY148" fmla="*/ 679784 h 1143000"/>
                    <a:gd name="connsiteX149" fmla="*/ 1100889 w 1235242"/>
                    <a:gd name="connsiteY149" fmla="*/ 673769 h 1143000"/>
                    <a:gd name="connsiteX150" fmla="*/ 1096879 w 1235242"/>
                    <a:gd name="connsiteY150" fmla="*/ 657727 h 1143000"/>
                    <a:gd name="connsiteX151" fmla="*/ 1094873 w 1235242"/>
                    <a:gd name="connsiteY151" fmla="*/ 647700 h 1143000"/>
                    <a:gd name="connsiteX152" fmla="*/ 1090863 w 1235242"/>
                    <a:gd name="connsiteY152" fmla="*/ 639679 h 1143000"/>
                    <a:gd name="connsiteX153" fmla="*/ 1092868 w 1235242"/>
                    <a:gd name="connsiteY153" fmla="*/ 625642 h 1143000"/>
                    <a:gd name="connsiteX154" fmla="*/ 1104900 w 1235242"/>
                    <a:gd name="connsiteY154" fmla="*/ 611606 h 1143000"/>
                    <a:gd name="connsiteX155" fmla="*/ 1108910 w 1235242"/>
                    <a:gd name="connsiteY155" fmla="*/ 605590 h 1143000"/>
                    <a:gd name="connsiteX156" fmla="*/ 1120942 w 1235242"/>
                    <a:gd name="connsiteY156" fmla="*/ 595563 h 1143000"/>
                    <a:gd name="connsiteX157" fmla="*/ 1126957 w 1235242"/>
                    <a:gd name="connsiteY157" fmla="*/ 593558 h 1143000"/>
                    <a:gd name="connsiteX158" fmla="*/ 1132973 w 1235242"/>
                    <a:gd name="connsiteY158" fmla="*/ 589548 h 1143000"/>
                    <a:gd name="connsiteX159" fmla="*/ 1151021 w 1235242"/>
                    <a:gd name="connsiteY159" fmla="*/ 583532 h 1143000"/>
                    <a:gd name="connsiteX160" fmla="*/ 1165057 w 1235242"/>
                    <a:gd name="connsiteY160" fmla="*/ 573506 h 1143000"/>
                    <a:gd name="connsiteX161" fmla="*/ 1179094 w 1235242"/>
                    <a:gd name="connsiteY161" fmla="*/ 563479 h 1143000"/>
                    <a:gd name="connsiteX162" fmla="*/ 1189121 w 1235242"/>
                    <a:gd name="connsiteY162" fmla="*/ 557463 h 1143000"/>
                    <a:gd name="connsiteX163" fmla="*/ 1203157 w 1235242"/>
                    <a:gd name="connsiteY163" fmla="*/ 547437 h 1143000"/>
                    <a:gd name="connsiteX164" fmla="*/ 1215189 w 1235242"/>
                    <a:gd name="connsiteY164" fmla="*/ 539416 h 1143000"/>
                    <a:gd name="connsiteX165" fmla="*/ 1229226 w 1235242"/>
                    <a:gd name="connsiteY165" fmla="*/ 529390 h 1143000"/>
                    <a:gd name="connsiteX166" fmla="*/ 1231231 w 1235242"/>
                    <a:gd name="connsiteY166" fmla="*/ 523374 h 1143000"/>
                    <a:gd name="connsiteX167" fmla="*/ 1235242 w 1235242"/>
                    <a:gd name="connsiteY167" fmla="*/ 515353 h 1143000"/>
                    <a:gd name="connsiteX168" fmla="*/ 1219200 w 1235242"/>
                    <a:gd name="connsiteY168" fmla="*/ 495300 h 1143000"/>
                    <a:gd name="connsiteX169" fmla="*/ 1213184 w 1235242"/>
                    <a:gd name="connsiteY169" fmla="*/ 493295 h 1143000"/>
                    <a:gd name="connsiteX170" fmla="*/ 1205163 w 1235242"/>
                    <a:gd name="connsiteY170" fmla="*/ 489284 h 1143000"/>
                    <a:gd name="connsiteX171" fmla="*/ 1197142 w 1235242"/>
                    <a:gd name="connsiteY171" fmla="*/ 497306 h 1143000"/>
                    <a:gd name="connsiteX172" fmla="*/ 1191126 w 1235242"/>
                    <a:gd name="connsiteY172" fmla="*/ 501316 h 1143000"/>
                    <a:gd name="connsiteX173" fmla="*/ 1138989 w 1235242"/>
                    <a:gd name="connsiteY173" fmla="*/ 501316 h 1143000"/>
                    <a:gd name="connsiteX174" fmla="*/ 1136984 w 1235242"/>
                    <a:gd name="connsiteY174" fmla="*/ 513348 h 1143000"/>
                    <a:gd name="connsiteX175" fmla="*/ 1130968 w 1235242"/>
                    <a:gd name="connsiteY175" fmla="*/ 517358 h 1143000"/>
                    <a:gd name="connsiteX176" fmla="*/ 1100889 w 1235242"/>
                    <a:gd name="connsiteY176" fmla="*/ 515353 h 1143000"/>
                    <a:gd name="connsiteX177" fmla="*/ 1092868 w 1235242"/>
                    <a:gd name="connsiteY177" fmla="*/ 513348 h 1143000"/>
                    <a:gd name="connsiteX178" fmla="*/ 1086852 w 1235242"/>
                    <a:gd name="connsiteY178" fmla="*/ 507332 h 1143000"/>
                    <a:gd name="connsiteX179" fmla="*/ 1064794 w 1235242"/>
                    <a:gd name="connsiteY179" fmla="*/ 501316 h 1143000"/>
                    <a:gd name="connsiteX180" fmla="*/ 1048752 w 1235242"/>
                    <a:gd name="connsiteY180" fmla="*/ 495300 h 1143000"/>
                    <a:gd name="connsiteX181" fmla="*/ 1038726 w 1235242"/>
                    <a:gd name="connsiteY181" fmla="*/ 491290 h 1143000"/>
                    <a:gd name="connsiteX182" fmla="*/ 998621 w 1235242"/>
                    <a:gd name="connsiteY182" fmla="*/ 485274 h 1143000"/>
                    <a:gd name="connsiteX183" fmla="*/ 974557 w 1235242"/>
                    <a:gd name="connsiteY183" fmla="*/ 477253 h 1143000"/>
                    <a:gd name="connsiteX184" fmla="*/ 956510 w 1235242"/>
                    <a:gd name="connsiteY184" fmla="*/ 473242 h 1143000"/>
                    <a:gd name="connsiteX185" fmla="*/ 942473 w 1235242"/>
                    <a:gd name="connsiteY185" fmla="*/ 471237 h 1143000"/>
                    <a:gd name="connsiteX186" fmla="*/ 914400 w 1235242"/>
                    <a:gd name="connsiteY186" fmla="*/ 465221 h 1143000"/>
                    <a:gd name="connsiteX187" fmla="*/ 896352 w 1235242"/>
                    <a:gd name="connsiteY187" fmla="*/ 459206 h 1143000"/>
                    <a:gd name="connsiteX188" fmla="*/ 884321 w 1235242"/>
                    <a:gd name="connsiteY188" fmla="*/ 455195 h 1143000"/>
                    <a:gd name="connsiteX189" fmla="*/ 874294 w 1235242"/>
                    <a:gd name="connsiteY189" fmla="*/ 453190 h 1143000"/>
                    <a:gd name="connsiteX190" fmla="*/ 860257 w 1235242"/>
                    <a:gd name="connsiteY190" fmla="*/ 445169 h 1143000"/>
                    <a:gd name="connsiteX191" fmla="*/ 850231 w 1235242"/>
                    <a:gd name="connsiteY191" fmla="*/ 441158 h 1143000"/>
                    <a:gd name="connsiteX192" fmla="*/ 828173 w 1235242"/>
                    <a:gd name="connsiteY192" fmla="*/ 431132 h 1143000"/>
                    <a:gd name="connsiteX193" fmla="*/ 812131 w 1235242"/>
                    <a:gd name="connsiteY193" fmla="*/ 427121 h 1143000"/>
                    <a:gd name="connsiteX194" fmla="*/ 794084 w 1235242"/>
                    <a:gd name="connsiteY194" fmla="*/ 419100 h 1143000"/>
                    <a:gd name="connsiteX195" fmla="*/ 786063 w 1235242"/>
                    <a:gd name="connsiteY195" fmla="*/ 413084 h 1143000"/>
                    <a:gd name="connsiteX196" fmla="*/ 776036 w 1235242"/>
                    <a:gd name="connsiteY196" fmla="*/ 411079 h 1143000"/>
                    <a:gd name="connsiteX197" fmla="*/ 762000 w 1235242"/>
                    <a:gd name="connsiteY197" fmla="*/ 403058 h 1143000"/>
                    <a:gd name="connsiteX198" fmla="*/ 749968 w 1235242"/>
                    <a:gd name="connsiteY198" fmla="*/ 393032 h 1143000"/>
                    <a:gd name="connsiteX199" fmla="*/ 743952 w 1235242"/>
                    <a:gd name="connsiteY199" fmla="*/ 391027 h 1143000"/>
                    <a:gd name="connsiteX200" fmla="*/ 735931 w 1235242"/>
                    <a:gd name="connsiteY200" fmla="*/ 385011 h 1143000"/>
                    <a:gd name="connsiteX201" fmla="*/ 729915 w 1235242"/>
                    <a:gd name="connsiteY201" fmla="*/ 383006 h 1143000"/>
                    <a:gd name="connsiteX202" fmla="*/ 725905 w 1235242"/>
                    <a:gd name="connsiteY202" fmla="*/ 376990 h 1143000"/>
                    <a:gd name="connsiteX203" fmla="*/ 713873 w 1235242"/>
                    <a:gd name="connsiteY203" fmla="*/ 368969 h 1143000"/>
                    <a:gd name="connsiteX204" fmla="*/ 697831 w 1235242"/>
                    <a:gd name="connsiteY204" fmla="*/ 358942 h 1143000"/>
                    <a:gd name="connsiteX205" fmla="*/ 683794 w 1235242"/>
                    <a:gd name="connsiteY205" fmla="*/ 348916 h 1143000"/>
                    <a:gd name="connsiteX206" fmla="*/ 665747 w 1235242"/>
                    <a:gd name="connsiteY206" fmla="*/ 336884 h 1143000"/>
                    <a:gd name="connsiteX207" fmla="*/ 643689 w 1235242"/>
                    <a:gd name="connsiteY207" fmla="*/ 318837 h 1143000"/>
                    <a:gd name="connsiteX208" fmla="*/ 627647 w 1235242"/>
                    <a:gd name="connsiteY208" fmla="*/ 310816 h 1143000"/>
                    <a:gd name="connsiteX209" fmla="*/ 605589 w 1235242"/>
                    <a:gd name="connsiteY209" fmla="*/ 292769 h 1143000"/>
                    <a:gd name="connsiteX210" fmla="*/ 589547 w 1235242"/>
                    <a:gd name="connsiteY210" fmla="*/ 278732 h 1143000"/>
                    <a:gd name="connsiteX211" fmla="*/ 583531 w 1235242"/>
                    <a:gd name="connsiteY211" fmla="*/ 270711 h 1143000"/>
                    <a:gd name="connsiteX212" fmla="*/ 577515 w 1235242"/>
                    <a:gd name="connsiteY212" fmla="*/ 264695 h 1143000"/>
                    <a:gd name="connsiteX213" fmla="*/ 569494 w 1235242"/>
                    <a:gd name="connsiteY213" fmla="*/ 250658 h 1143000"/>
                    <a:gd name="connsiteX214" fmla="*/ 567489 w 1235242"/>
                    <a:gd name="connsiteY214" fmla="*/ 244642 h 1143000"/>
                    <a:gd name="connsiteX215" fmla="*/ 563479 w 1235242"/>
                    <a:gd name="connsiteY215" fmla="*/ 238627 h 1143000"/>
                    <a:gd name="connsiteX216" fmla="*/ 561473 w 1235242"/>
                    <a:gd name="connsiteY216" fmla="*/ 232611 h 1143000"/>
                    <a:gd name="connsiteX217" fmla="*/ 555457 w 1235242"/>
                    <a:gd name="connsiteY217" fmla="*/ 224590 h 1143000"/>
                    <a:gd name="connsiteX218" fmla="*/ 543426 w 1235242"/>
                    <a:gd name="connsiteY218" fmla="*/ 206542 h 1143000"/>
                    <a:gd name="connsiteX219" fmla="*/ 535405 w 1235242"/>
                    <a:gd name="connsiteY219" fmla="*/ 198521 h 1143000"/>
                    <a:gd name="connsiteX220" fmla="*/ 517357 w 1235242"/>
                    <a:gd name="connsiteY220" fmla="*/ 172453 h 1143000"/>
                    <a:gd name="connsiteX221" fmla="*/ 501315 w 1235242"/>
                    <a:gd name="connsiteY221" fmla="*/ 150395 h 1143000"/>
                    <a:gd name="connsiteX222" fmla="*/ 491289 w 1235242"/>
                    <a:gd name="connsiteY222" fmla="*/ 140369 h 1143000"/>
                    <a:gd name="connsiteX223" fmla="*/ 485273 w 1235242"/>
                    <a:gd name="connsiteY223" fmla="*/ 130342 h 1143000"/>
                    <a:gd name="connsiteX224" fmla="*/ 473242 w 1235242"/>
                    <a:gd name="connsiteY224" fmla="*/ 118311 h 1143000"/>
                    <a:gd name="connsiteX225" fmla="*/ 465221 w 1235242"/>
                    <a:gd name="connsiteY225" fmla="*/ 106279 h 1143000"/>
                    <a:gd name="connsiteX226" fmla="*/ 435142 w 1235242"/>
                    <a:gd name="connsiteY226" fmla="*/ 68179 h 1143000"/>
                    <a:gd name="connsiteX227" fmla="*/ 429126 w 1235242"/>
                    <a:gd name="connsiteY227" fmla="*/ 62163 h 1143000"/>
                    <a:gd name="connsiteX228" fmla="*/ 415089 w 1235242"/>
                    <a:gd name="connsiteY228" fmla="*/ 58153 h 1143000"/>
                    <a:gd name="connsiteX229" fmla="*/ 409073 w 1235242"/>
                    <a:gd name="connsiteY229" fmla="*/ 54142 h 1143000"/>
                    <a:gd name="connsiteX230" fmla="*/ 403057 w 1235242"/>
                    <a:gd name="connsiteY230" fmla="*/ 48127 h 1143000"/>
                    <a:gd name="connsiteX231" fmla="*/ 391026 w 1235242"/>
                    <a:gd name="connsiteY231" fmla="*/ 42111 h 1143000"/>
                    <a:gd name="connsiteX232" fmla="*/ 376989 w 1235242"/>
                    <a:gd name="connsiteY232" fmla="*/ 34090 h 1143000"/>
                    <a:gd name="connsiteX233" fmla="*/ 364957 w 1235242"/>
                    <a:gd name="connsiteY233" fmla="*/ 28074 h 1143000"/>
                    <a:gd name="connsiteX234" fmla="*/ 350921 w 1235242"/>
                    <a:gd name="connsiteY234" fmla="*/ 22058 h 1143000"/>
                    <a:gd name="connsiteX235" fmla="*/ 326857 w 1235242"/>
                    <a:gd name="connsiteY235" fmla="*/ 12032 h 1143000"/>
                    <a:gd name="connsiteX236" fmla="*/ 316831 w 1235242"/>
                    <a:gd name="connsiteY236" fmla="*/ 8021 h 1143000"/>
                    <a:gd name="connsiteX237" fmla="*/ 308810 w 1235242"/>
                    <a:gd name="connsiteY237" fmla="*/ 4011 h 1143000"/>
                    <a:gd name="connsiteX238" fmla="*/ 296779 w 1235242"/>
                    <a:gd name="connsiteY238" fmla="*/ 0 h 1143000"/>
                    <a:gd name="connsiteX239" fmla="*/ 248652 w 1235242"/>
                    <a:gd name="connsiteY239" fmla="*/ 2006 h 1143000"/>
                    <a:gd name="connsiteX240" fmla="*/ 234615 w 1235242"/>
                    <a:gd name="connsiteY240" fmla="*/ 10027 h 1143000"/>
                    <a:gd name="connsiteX241" fmla="*/ 230605 w 1235242"/>
                    <a:gd name="connsiteY241" fmla="*/ 16042 h 1143000"/>
                    <a:gd name="connsiteX242" fmla="*/ 224589 w 1235242"/>
                    <a:gd name="connsiteY242" fmla="*/ 18048 h 1143000"/>
                    <a:gd name="connsiteX243" fmla="*/ 212557 w 1235242"/>
                    <a:gd name="connsiteY243" fmla="*/ 24063 h 1143000"/>
                    <a:gd name="connsiteX244" fmla="*/ 194510 w 1235242"/>
                    <a:gd name="connsiteY244" fmla="*/ 38100 h 1143000"/>
                    <a:gd name="connsiteX245" fmla="*/ 182479 w 1235242"/>
                    <a:gd name="connsiteY245" fmla="*/ 48127 h 1143000"/>
                    <a:gd name="connsiteX246" fmla="*/ 180473 w 1235242"/>
                    <a:gd name="connsiteY246" fmla="*/ 54142 h 1143000"/>
                    <a:gd name="connsiteX247" fmla="*/ 176463 w 1235242"/>
                    <a:gd name="connsiteY247" fmla="*/ 64169 h 1143000"/>
                    <a:gd name="connsiteX248" fmla="*/ 164431 w 1235242"/>
                    <a:gd name="connsiteY248" fmla="*/ 76200 h 1143000"/>
                    <a:gd name="connsiteX249" fmla="*/ 162426 w 1235242"/>
                    <a:gd name="connsiteY249" fmla="*/ 82216 h 1143000"/>
                    <a:gd name="connsiteX250" fmla="*/ 168442 w 1235242"/>
                    <a:gd name="connsiteY250" fmla="*/ 100263 h 1143000"/>
                    <a:gd name="connsiteX251" fmla="*/ 177666 w 1235242"/>
                    <a:gd name="connsiteY251" fmla="*/ 152400 h 1143000"/>
                    <a:gd name="connsiteX252" fmla="*/ 183581 w 1235242"/>
                    <a:gd name="connsiteY252" fmla="*/ 169095 h 1143000"/>
                    <a:gd name="connsiteX253" fmla="*/ 202531 w 1235242"/>
                    <a:gd name="connsiteY253" fmla="*/ 208548 h 1143000"/>
                    <a:gd name="connsiteX254" fmla="*/ 204536 w 1235242"/>
                    <a:gd name="connsiteY254" fmla="*/ 216569 h 1143000"/>
                    <a:gd name="connsiteX255" fmla="*/ 218573 w 1235242"/>
                    <a:gd name="connsiteY255" fmla="*/ 228600 h 1143000"/>
                    <a:gd name="connsiteX256" fmla="*/ 220579 w 1235242"/>
                    <a:gd name="connsiteY256" fmla="*/ 234616 h 1143000"/>
                    <a:gd name="connsiteX257" fmla="*/ 226594 w 1235242"/>
                    <a:gd name="connsiteY257" fmla="*/ 238627 h 1143000"/>
                    <a:gd name="connsiteX258" fmla="*/ 232610 w 1235242"/>
                    <a:gd name="connsiteY258" fmla="*/ 244642 h 1143000"/>
                    <a:gd name="connsiteX259" fmla="*/ 238626 w 1235242"/>
                    <a:gd name="connsiteY259" fmla="*/ 260684 h 1143000"/>
                    <a:gd name="connsiteX260" fmla="*/ 244642 w 1235242"/>
                    <a:gd name="connsiteY260" fmla="*/ 268706 h 1143000"/>
                    <a:gd name="connsiteX261" fmla="*/ 242636 w 1235242"/>
                    <a:gd name="connsiteY261" fmla="*/ 366963 h 1143000"/>
                    <a:gd name="connsiteX262" fmla="*/ 236621 w 1235242"/>
                    <a:gd name="connsiteY262" fmla="*/ 383006 h 1143000"/>
                    <a:gd name="connsiteX263" fmla="*/ 234615 w 1235242"/>
                    <a:gd name="connsiteY263" fmla="*/ 389021 h 1143000"/>
                    <a:gd name="connsiteX264" fmla="*/ 228600 w 1235242"/>
                    <a:gd name="connsiteY264" fmla="*/ 391027 h 1143000"/>
                    <a:gd name="connsiteX265" fmla="*/ 164983 w 1235242"/>
                    <a:gd name="connsiteY265" fmla="*/ 372177 h 1143000"/>
                    <a:gd name="connsiteX266" fmla="*/ 128336 w 1235242"/>
                    <a:gd name="connsiteY266" fmla="*/ 387016 h 1143000"/>
                    <a:gd name="connsiteX267" fmla="*/ 116305 w 1235242"/>
                    <a:gd name="connsiteY267" fmla="*/ 378995 h 1143000"/>
                    <a:gd name="connsiteX268" fmla="*/ 106279 w 1235242"/>
                    <a:gd name="connsiteY268" fmla="*/ 366963 h 1143000"/>
                    <a:gd name="connsiteX269" fmla="*/ 98257 w 1235242"/>
                    <a:gd name="connsiteY269" fmla="*/ 354932 h 1143000"/>
                    <a:gd name="connsiteX270" fmla="*/ 92242 w 1235242"/>
                    <a:gd name="connsiteY270" fmla="*/ 348916 h 1143000"/>
                    <a:gd name="connsiteX271" fmla="*/ 80210 w 1235242"/>
                    <a:gd name="connsiteY271" fmla="*/ 334879 h 1143000"/>
                    <a:gd name="connsiteX272" fmla="*/ 74194 w 1235242"/>
                    <a:gd name="connsiteY272" fmla="*/ 332874 h 1143000"/>
                    <a:gd name="connsiteX273" fmla="*/ 66173 w 1235242"/>
                    <a:gd name="connsiteY273" fmla="*/ 320842 h 1143000"/>
                    <a:gd name="connsiteX274" fmla="*/ 60157 w 1235242"/>
                    <a:gd name="connsiteY274" fmla="*/ 306806 h 1143000"/>
                    <a:gd name="connsiteX275" fmla="*/ 52136 w 1235242"/>
                    <a:gd name="connsiteY275" fmla="*/ 294774 h 1143000"/>
                    <a:gd name="connsiteX276" fmla="*/ 48126 w 1235242"/>
                    <a:gd name="connsiteY276" fmla="*/ 286753 h 1143000"/>
                    <a:gd name="connsiteX277" fmla="*/ 46121 w 1235242"/>
                    <a:gd name="connsiteY277" fmla="*/ 280737 h 1143000"/>
                    <a:gd name="connsiteX278" fmla="*/ 42110 w 1235242"/>
                    <a:gd name="connsiteY278" fmla="*/ 274721 h 1143000"/>
                    <a:gd name="connsiteX279" fmla="*/ 40105 w 1235242"/>
                    <a:gd name="connsiteY279" fmla="*/ 268706 h 1143000"/>
                    <a:gd name="connsiteX280" fmla="*/ 36094 w 1235242"/>
                    <a:gd name="connsiteY280" fmla="*/ 262690 h 1143000"/>
                    <a:gd name="connsiteX281" fmla="*/ 32084 w 1235242"/>
                    <a:gd name="connsiteY281" fmla="*/ 248653 h 1143000"/>
                    <a:gd name="connsiteX282" fmla="*/ 28073 w 1235242"/>
                    <a:gd name="connsiteY282" fmla="*/ 242637 h 1143000"/>
                    <a:gd name="connsiteX283" fmla="*/ 26068 w 1235242"/>
                    <a:gd name="connsiteY283" fmla="*/ 236621 h 1143000"/>
                    <a:gd name="connsiteX284" fmla="*/ 14036 w 1235242"/>
                    <a:gd name="connsiteY284" fmla="*/ 226595 h 1143000"/>
                    <a:gd name="connsiteX285" fmla="*/ 0 w 1235242"/>
                    <a:gd name="connsiteY285"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71500 w 1235242"/>
                    <a:gd name="connsiteY75" fmla="*/ 1004637 h 1143000"/>
                    <a:gd name="connsiteX76" fmla="*/ 556661 w 1235242"/>
                    <a:gd name="connsiteY76" fmla="*/ 1013812 h 1143000"/>
                    <a:gd name="connsiteX77" fmla="*/ 585536 w 1235242"/>
                    <a:gd name="connsiteY77" fmla="*/ 1020679 h 1143000"/>
                    <a:gd name="connsiteX78" fmla="*/ 589547 w 1235242"/>
                    <a:gd name="connsiteY78" fmla="*/ 1026695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74194 w 1235242"/>
                    <a:gd name="connsiteY271" fmla="*/ 332874 h 1143000"/>
                    <a:gd name="connsiteX272" fmla="*/ 66173 w 1235242"/>
                    <a:gd name="connsiteY272" fmla="*/ 320842 h 1143000"/>
                    <a:gd name="connsiteX273" fmla="*/ 60157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85536 w 1235242"/>
                    <a:gd name="connsiteY77" fmla="*/ 1020679 h 1143000"/>
                    <a:gd name="connsiteX78" fmla="*/ 589547 w 1235242"/>
                    <a:gd name="connsiteY78" fmla="*/ 1026695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74194 w 1235242"/>
                    <a:gd name="connsiteY271" fmla="*/ 332874 h 1143000"/>
                    <a:gd name="connsiteX272" fmla="*/ 66173 w 1235242"/>
                    <a:gd name="connsiteY272" fmla="*/ 320842 h 1143000"/>
                    <a:gd name="connsiteX273" fmla="*/ 60157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85536 w 1235242"/>
                    <a:gd name="connsiteY77" fmla="*/ 1020679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74194 w 1235242"/>
                    <a:gd name="connsiteY271" fmla="*/ 332874 h 1143000"/>
                    <a:gd name="connsiteX272" fmla="*/ 66173 w 1235242"/>
                    <a:gd name="connsiteY272" fmla="*/ 320842 h 1143000"/>
                    <a:gd name="connsiteX273" fmla="*/ 60157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74194 w 1235242"/>
                    <a:gd name="connsiteY22" fmla="*/ 48326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74194 w 1235242"/>
                    <a:gd name="connsiteY271" fmla="*/ 332874 h 1143000"/>
                    <a:gd name="connsiteX272" fmla="*/ 66173 w 1235242"/>
                    <a:gd name="connsiteY272" fmla="*/ 320842 h 1143000"/>
                    <a:gd name="connsiteX273" fmla="*/ 60157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74194 w 1235242"/>
                    <a:gd name="connsiteY271" fmla="*/ 332874 h 1143000"/>
                    <a:gd name="connsiteX272" fmla="*/ 66173 w 1235242"/>
                    <a:gd name="connsiteY272" fmla="*/ 320842 h 1143000"/>
                    <a:gd name="connsiteX273" fmla="*/ 60157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74194 w 1235242"/>
                    <a:gd name="connsiteY271" fmla="*/ 332874 h 1143000"/>
                    <a:gd name="connsiteX272" fmla="*/ 66173 w 1235242"/>
                    <a:gd name="connsiteY272" fmla="*/ 320842 h 1143000"/>
                    <a:gd name="connsiteX273" fmla="*/ 64920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74194 w 1235242"/>
                    <a:gd name="connsiteY271" fmla="*/ 332874 h 1143000"/>
                    <a:gd name="connsiteX272" fmla="*/ 77603 w 1235242"/>
                    <a:gd name="connsiteY272" fmla="*/ 314174 h 1143000"/>
                    <a:gd name="connsiteX273" fmla="*/ 64920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92242 w 1235242"/>
                    <a:gd name="connsiteY269" fmla="*/ 348916 h 1143000"/>
                    <a:gd name="connsiteX270" fmla="*/ 80210 w 1235242"/>
                    <a:gd name="connsiteY270" fmla="*/ 334879 h 1143000"/>
                    <a:gd name="connsiteX271" fmla="*/ 85624 w 1235242"/>
                    <a:gd name="connsiteY271" fmla="*/ 326207 h 1143000"/>
                    <a:gd name="connsiteX272" fmla="*/ 77603 w 1235242"/>
                    <a:gd name="connsiteY272" fmla="*/ 314174 h 1143000"/>
                    <a:gd name="connsiteX273" fmla="*/ 64920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104625 w 1235242"/>
                    <a:gd name="connsiteY269" fmla="*/ 347011 h 1143000"/>
                    <a:gd name="connsiteX270" fmla="*/ 80210 w 1235242"/>
                    <a:gd name="connsiteY270" fmla="*/ 334879 h 1143000"/>
                    <a:gd name="connsiteX271" fmla="*/ 85624 w 1235242"/>
                    <a:gd name="connsiteY271" fmla="*/ 326207 h 1143000"/>
                    <a:gd name="connsiteX272" fmla="*/ 77603 w 1235242"/>
                    <a:gd name="connsiteY272" fmla="*/ 314174 h 1143000"/>
                    <a:gd name="connsiteX273" fmla="*/ 64920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06279 w 1235242"/>
                    <a:gd name="connsiteY267" fmla="*/ 366963 h 1143000"/>
                    <a:gd name="connsiteX268" fmla="*/ 98257 w 1235242"/>
                    <a:gd name="connsiteY268" fmla="*/ 354932 h 1143000"/>
                    <a:gd name="connsiteX269" fmla="*/ 104625 w 1235242"/>
                    <a:gd name="connsiteY269" fmla="*/ 347011 h 1143000"/>
                    <a:gd name="connsiteX270" fmla="*/ 80210 w 1235242"/>
                    <a:gd name="connsiteY270" fmla="*/ 334879 h 1143000"/>
                    <a:gd name="connsiteX271" fmla="*/ 102769 w 1235242"/>
                    <a:gd name="connsiteY271" fmla="*/ 325255 h 1143000"/>
                    <a:gd name="connsiteX272" fmla="*/ 77603 w 1235242"/>
                    <a:gd name="connsiteY272" fmla="*/ 314174 h 1143000"/>
                    <a:gd name="connsiteX273" fmla="*/ 64920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16305 w 1235242"/>
                    <a:gd name="connsiteY266" fmla="*/ 378995 h 1143000"/>
                    <a:gd name="connsiteX267" fmla="*/ 122472 w 1235242"/>
                    <a:gd name="connsiteY267" fmla="*/ 365058 h 1143000"/>
                    <a:gd name="connsiteX268" fmla="*/ 98257 w 1235242"/>
                    <a:gd name="connsiteY268" fmla="*/ 354932 h 1143000"/>
                    <a:gd name="connsiteX269" fmla="*/ 104625 w 1235242"/>
                    <a:gd name="connsiteY269" fmla="*/ 347011 h 1143000"/>
                    <a:gd name="connsiteX270" fmla="*/ 80210 w 1235242"/>
                    <a:gd name="connsiteY270" fmla="*/ 334879 h 1143000"/>
                    <a:gd name="connsiteX271" fmla="*/ 102769 w 1235242"/>
                    <a:gd name="connsiteY271" fmla="*/ 325255 h 1143000"/>
                    <a:gd name="connsiteX272" fmla="*/ 77603 w 1235242"/>
                    <a:gd name="connsiteY272" fmla="*/ 314174 h 1143000"/>
                    <a:gd name="connsiteX273" fmla="*/ 64920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30593 w 1235242"/>
                    <a:gd name="connsiteY266" fmla="*/ 371375 h 1143000"/>
                    <a:gd name="connsiteX267" fmla="*/ 122472 w 1235242"/>
                    <a:gd name="connsiteY267" fmla="*/ 365058 h 1143000"/>
                    <a:gd name="connsiteX268" fmla="*/ 98257 w 1235242"/>
                    <a:gd name="connsiteY268" fmla="*/ 354932 h 1143000"/>
                    <a:gd name="connsiteX269" fmla="*/ 104625 w 1235242"/>
                    <a:gd name="connsiteY269" fmla="*/ 347011 h 1143000"/>
                    <a:gd name="connsiteX270" fmla="*/ 80210 w 1235242"/>
                    <a:gd name="connsiteY270" fmla="*/ 334879 h 1143000"/>
                    <a:gd name="connsiteX271" fmla="*/ 102769 w 1235242"/>
                    <a:gd name="connsiteY271" fmla="*/ 325255 h 1143000"/>
                    <a:gd name="connsiteX272" fmla="*/ 77603 w 1235242"/>
                    <a:gd name="connsiteY272" fmla="*/ 314174 h 1143000"/>
                    <a:gd name="connsiteX273" fmla="*/ 64920 w 1235242"/>
                    <a:gd name="connsiteY273" fmla="*/ 306806 h 1143000"/>
                    <a:gd name="connsiteX274" fmla="*/ 52136 w 1235242"/>
                    <a:gd name="connsiteY274" fmla="*/ 294774 h 1143000"/>
                    <a:gd name="connsiteX275" fmla="*/ 48126 w 1235242"/>
                    <a:gd name="connsiteY275" fmla="*/ 286753 h 1143000"/>
                    <a:gd name="connsiteX276" fmla="*/ 46121 w 1235242"/>
                    <a:gd name="connsiteY276" fmla="*/ 280737 h 1143000"/>
                    <a:gd name="connsiteX277" fmla="*/ 42110 w 1235242"/>
                    <a:gd name="connsiteY277" fmla="*/ 274721 h 1143000"/>
                    <a:gd name="connsiteX278" fmla="*/ 40105 w 1235242"/>
                    <a:gd name="connsiteY278" fmla="*/ 268706 h 1143000"/>
                    <a:gd name="connsiteX279" fmla="*/ 36094 w 1235242"/>
                    <a:gd name="connsiteY279" fmla="*/ 262690 h 1143000"/>
                    <a:gd name="connsiteX280" fmla="*/ 32084 w 1235242"/>
                    <a:gd name="connsiteY280" fmla="*/ 248653 h 1143000"/>
                    <a:gd name="connsiteX281" fmla="*/ 28073 w 1235242"/>
                    <a:gd name="connsiteY281" fmla="*/ 242637 h 1143000"/>
                    <a:gd name="connsiteX282" fmla="*/ 26068 w 1235242"/>
                    <a:gd name="connsiteY282" fmla="*/ 236621 h 1143000"/>
                    <a:gd name="connsiteX283" fmla="*/ 14036 w 1235242"/>
                    <a:gd name="connsiteY283" fmla="*/ 226595 h 1143000"/>
                    <a:gd name="connsiteX284" fmla="*/ 0 w 1235242"/>
                    <a:gd name="connsiteY284"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30593 w 1235242"/>
                    <a:gd name="connsiteY266" fmla="*/ 371375 h 1143000"/>
                    <a:gd name="connsiteX267" fmla="*/ 122472 w 1235242"/>
                    <a:gd name="connsiteY267" fmla="*/ 365058 h 1143000"/>
                    <a:gd name="connsiteX268" fmla="*/ 98257 w 1235242"/>
                    <a:gd name="connsiteY268" fmla="*/ 354932 h 1143000"/>
                    <a:gd name="connsiteX269" fmla="*/ 104625 w 1235242"/>
                    <a:gd name="connsiteY269" fmla="*/ 347011 h 1143000"/>
                    <a:gd name="connsiteX270" fmla="*/ 102769 w 1235242"/>
                    <a:gd name="connsiteY270" fmla="*/ 325255 h 1143000"/>
                    <a:gd name="connsiteX271" fmla="*/ 77603 w 1235242"/>
                    <a:gd name="connsiteY271" fmla="*/ 314174 h 1143000"/>
                    <a:gd name="connsiteX272" fmla="*/ 64920 w 1235242"/>
                    <a:gd name="connsiteY272" fmla="*/ 306806 h 1143000"/>
                    <a:gd name="connsiteX273" fmla="*/ 52136 w 1235242"/>
                    <a:gd name="connsiteY273" fmla="*/ 294774 h 1143000"/>
                    <a:gd name="connsiteX274" fmla="*/ 48126 w 1235242"/>
                    <a:gd name="connsiteY274" fmla="*/ 286753 h 1143000"/>
                    <a:gd name="connsiteX275" fmla="*/ 46121 w 1235242"/>
                    <a:gd name="connsiteY275" fmla="*/ 280737 h 1143000"/>
                    <a:gd name="connsiteX276" fmla="*/ 42110 w 1235242"/>
                    <a:gd name="connsiteY276" fmla="*/ 274721 h 1143000"/>
                    <a:gd name="connsiteX277" fmla="*/ 40105 w 1235242"/>
                    <a:gd name="connsiteY277" fmla="*/ 268706 h 1143000"/>
                    <a:gd name="connsiteX278" fmla="*/ 36094 w 1235242"/>
                    <a:gd name="connsiteY278" fmla="*/ 262690 h 1143000"/>
                    <a:gd name="connsiteX279" fmla="*/ 32084 w 1235242"/>
                    <a:gd name="connsiteY279" fmla="*/ 248653 h 1143000"/>
                    <a:gd name="connsiteX280" fmla="*/ 28073 w 1235242"/>
                    <a:gd name="connsiteY280" fmla="*/ 242637 h 1143000"/>
                    <a:gd name="connsiteX281" fmla="*/ 26068 w 1235242"/>
                    <a:gd name="connsiteY281" fmla="*/ 236621 h 1143000"/>
                    <a:gd name="connsiteX282" fmla="*/ 14036 w 1235242"/>
                    <a:gd name="connsiteY282" fmla="*/ 226595 h 1143000"/>
                    <a:gd name="connsiteX283" fmla="*/ 0 w 1235242"/>
                    <a:gd name="connsiteY283"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30593 w 1235242"/>
                    <a:gd name="connsiteY266" fmla="*/ 371375 h 1143000"/>
                    <a:gd name="connsiteX267" fmla="*/ 122472 w 1235242"/>
                    <a:gd name="connsiteY267" fmla="*/ 365058 h 1143000"/>
                    <a:gd name="connsiteX268" fmla="*/ 98257 w 1235242"/>
                    <a:gd name="connsiteY268" fmla="*/ 354932 h 1143000"/>
                    <a:gd name="connsiteX269" fmla="*/ 102769 w 1235242"/>
                    <a:gd name="connsiteY269" fmla="*/ 325255 h 1143000"/>
                    <a:gd name="connsiteX270" fmla="*/ 77603 w 1235242"/>
                    <a:gd name="connsiteY270" fmla="*/ 314174 h 1143000"/>
                    <a:gd name="connsiteX271" fmla="*/ 64920 w 1235242"/>
                    <a:gd name="connsiteY271" fmla="*/ 306806 h 1143000"/>
                    <a:gd name="connsiteX272" fmla="*/ 52136 w 1235242"/>
                    <a:gd name="connsiteY272" fmla="*/ 294774 h 1143000"/>
                    <a:gd name="connsiteX273" fmla="*/ 48126 w 1235242"/>
                    <a:gd name="connsiteY273" fmla="*/ 286753 h 1143000"/>
                    <a:gd name="connsiteX274" fmla="*/ 46121 w 1235242"/>
                    <a:gd name="connsiteY274" fmla="*/ 280737 h 1143000"/>
                    <a:gd name="connsiteX275" fmla="*/ 42110 w 1235242"/>
                    <a:gd name="connsiteY275" fmla="*/ 274721 h 1143000"/>
                    <a:gd name="connsiteX276" fmla="*/ 40105 w 1235242"/>
                    <a:gd name="connsiteY276" fmla="*/ 268706 h 1143000"/>
                    <a:gd name="connsiteX277" fmla="*/ 36094 w 1235242"/>
                    <a:gd name="connsiteY277" fmla="*/ 262690 h 1143000"/>
                    <a:gd name="connsiteX278" fmla="*/ 32084 w 1235242"/>
                    <a:gd name="connsiteY278" fmla="*/ 248653 h 1143000"/>
                    <a:gd name="connsiteX279" fmla="*/ 28073 w 1235242"/>
                    <a:gd name="connsiteY279" fmla="*/ 242637 h 1143000"/>
                    <a:gd name="connsiteX280" fmla="*/ 26068 w 1235242"/>
                    <a:gd name="connsiteY280" fmla="*/ 236621 h 1143000"/>
                    <a:gd name="connsiteX281" fmla="*/ 14036 w 1235242"/>
                    <a:gd name="connsiteY281" fmla="*/ 226595 h 1143000"/>
                    <a:gd name="connsiteX282" fmla="*/ 0 w 1235242"/>
                    <a:gd name="connsiteY282"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28600 w 1235242"/>
                    <a:gd name="connsiteY263" fmla="*/ 391027 h 1143000"/>
                    <a:gd name="connsiteX264" fmla="*/ 164983 w 1235242"/>
                    <a:gd name="connsiteY264" fmla="*/ 372177 h 1143000"/>
                    <a:gd name="connsiteX265" fmla="*/ 128336 w 1235242"/>
                    <a:gd name="connsiteY265" fmla="*/ 387016 h 1143000"/>
                    <a:gd name="connsiteX266" fmla="*/ 130593 w 1235242"/>
                    <a:gd name="connsiteY266" fmla="*/ 371375 h 1143000"/>
                    <a:gd name="connsiteX267" fmla="*/ 122472 w 1235242"/>
                    <a:gd name="connsiteY267" fmla="*/ 365058 h 1143000"/>
                    <a:gd name="connsiteX268" fmla="*/ 98257 w 1235242"/>
                    <a:gd name="connsiteY268" fmla="*/ 354932 h 1143000"/>
                    <a:gd name="connsiteX269" fmla="*/ 87529 w 1235242"/>
                    <a:gd name="connsiteY269" fmla="*/ 332875 h 1143000"/>
                    <a:gd name="connsiteX270" fmla="*/ 77603 w 1235242"/>
                    <a:gd name="connsiteY270" fmla="*/ 314174 h 1143000"/>
                    <a:gd name="connsiteX271" fmla="*/ 64920 w 1235242"/>
                    <a:gd name="connsiteY271" fmla="*/ 306806 h 1143000"/>
                    <a:gd name="connsiteX272" fmla="*/ 52136 w 1235242"/>
                    <a:gd name="connsiteY272" fmla="*/ 294774 h 1143000"/>
                    <a:gd name="connsiteX273" fmla="*/ 48126 w 1235242"/>
                    <a:gd name="connsiteY273" fmla="*/ 286753 h 1143000"/>
                    <a:gd name="connsiteX274" fmla="*/ 46121 w 1235242"/>
                    <a:gd name="connsiteY274" fmla="*/ 280737 h 1143000"/>
                    <a:gd name="connsiteX275" fmla="*/ 42110 w 1235242"/>
                    <a:gd name="connsiteY275" fmla="*/ 274721 h 1143000"/>
                    <a:gd name="connsiteX276" fmla="*/ 40105 w 1235242"/>
                    <a:gd name="connsiteY276" fmla="*/ 268706 h 1143000"/>
                    <a:gd name="connsiteX277" fmla="*/ 36094 w 1235242"/>
                    <a:gd name="connsiteY277" fmla="*/ 262690 h 1143000"/>
                    <a:gd name="connsiteX278" fmla="*/ 32084 w 1235242"/>
                    <a:gd name="connsiteY278" fmla="*/ 248653 h 1143000"/>
                    <a:gd name="connsiteX279" fmla="*/ 28073 w 1235242"/>
                    <a:gd name="connsiteY279" fmla="*/ 242637 h 1143000"/>
                    <a:gd name="connsiteX280" fmla="*/ 26068 w 1235242"/>
                    <a:gd name="connsiteY280" fmla="*/ 236621 h 1143000"/>
                    <a:gd name="connsiteX281" fmla="*/ 14036 w 1235242"/>
                    <a:gd name="connsiteY281" fmla="*/ 226595 h 1143000"/>
                    <a:gd name="connsiteX282" fmla="*/ 0 w 1235242"/>
                    <a:gd name="connsiteY282"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998621 w 1235242"/>
                    <a:gd name="connsiteY181" fmla="*/ 485274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03835 w 1235242"/>
                    <a:gd name="connsiteY263" fmla="*/ 384359 h 1143000"/>
                    <a:gd name="connsiteX264" fmla="*/ 164983 w 1235242"/>
                    <a:gd name="connsiteY264" fmla="*/ 372177 h 1143000"/>
                    <a:gd name="connsiteX265" fmla="*/ 128336 w 1235242"/>
                    <a:gd name="connsiteY265" fmla="*/ 387016 h 1143000"/>
                    <a:gd name="connsiteX266" fmla="*/ 130593 w 1235242"/>
                    <a:gd name="connsiteY266" fmla="*/ 371375 h 1143000"/>
                    <a:gd name="connsiteX267" fmla="*/ 122472 w 1235242"/>
                    <a:gd name="connsiteY267" fmla="*/ 365058 h 1143000"/>
                    <a:gd name="connsiteX268" fmla="*/ 98257 w 1235242"/>
                    <a:gd name="connsiteY268" fmla="*/ 354932 h 1143000"/>
                    <a:gd name="connsiteX269" fmla="*/ 87529 w 1235242"/>
                    <a:gd name="connsiteY269" fmla="*/ 332875 h 1143000"/>
                    <a:gd name="connsiteX270" fmla="*/ 77603 w 1235242"/>
                    <a:gd name="connsiteY270" fmla="*/ 314174 h 1143000"/>
                    <a:gd name="connsiteX271" fmla="*/ 64920 w 1235242"/>
                    <a:gd name="connsiteY271" fmla="*/ 306806 h 1143000"/>
                    <a:gd name="connsiteX272" fmla="*/ 52136 w 1235242"/>
                    <a:gd name="connsiteY272" fmla="*/ 294774 h 1143000"/>
                    <a:gd name="connsiteX273" fmla="*/ 48126 w 1235242"/>
                    <a:gd name="connsiteY273" fmla="*/ 286753 h 1143000"/>
                    <a:gd name="connsiteX274" fmla="*/ 46121 w 1235242"/>
                    <a:gd name="connsiteY274" fmla="*/ 280737 h 1143000"/>
                    <a:gd name="connsiteX275" fmla="*/ 42110 w 1235242"/>
                    <a:gd name="connsiteY275" fmla="*/ 274721 h 1143000"/>
                    <a:gd name="connsiteX276" fmla="*/ 40105 w 1235242"/>
                    <a:gd name="connsiteY276" fmla="*/ 268706 h 1143000"/>
                    <a:gd name="connsiteX277" fmla="*/ 36094 w 1235242"/>
                    <a:gd name="connsiteY277" fmla="*/ 262690 h 1143000"/>
                    <a:gd name="connsiteX278" fmla="*/ 32084 w 1235242"/>
                    <a:gd name="connsiteY278" fmla="*/ 248653 h 1143000"/>
                    <a:gd name="connsiteX279" fmla="*/ 28073 w 1235242"/>
                    <a:gd name="connsiteY279" fmla="*/ 242637 h 1143000"/>
                    <a:gd name="connsiteX280" fmla="*/ 26068 w 1235242"/>
                    <a:gd name="connsiteY280" fmla="*/ 236621 h 1143000"/>
                    <a:gd name="connsiteX281" fmla="*/ 14036 w 1235242"/>
                    <a:gd name="connsiteY281" fmla="*/ 226595 h 1143000"/>
                    <a:gd name="connsiteX282" fmla="*/ 0 w 1235242"/>
                    <a:gd name="connsiteY282" fmla="*/ 206542 h 1143000"/>
                    <a:gd name="connsiteX0" fmla="*/ 0 w 1235242"/>
                    <a:gd name="connsiteY0" fmla="*/ 206542 h 1143000"/>
                    <a:gd name="connsiteX1" fmla="*/ 0 w 1235242"/>
                    <a:gd name="connsiteY1" fmla="*/ 206542 h 1143000"/>
                    <a:gd name="connsiteX2" fmla="*/ 4010 w 1235242"/>
                    <a:gd name="connsiteY2" fmla="*/ 226595 h 1143000"/>
                    <a:gd name="connsiteX3" fmla="*/ 10026 w 1235242"/>
                    <a:gd name="connsiteY3" fmla="*/ 298784 h 1143000"/>
                    <a:gd name="connsiteX4" fmla="*/ 14036 w 1235242"/>
                    <a:gd name="connsiteY4" fmla="*/ 312821 h 1143000"/>
                    <a:gd name="connsiteX5" fmla="*/ 16042 w 1235242"/>
                    <a:gd name="connsiteY5" fmla="*/ 324853 h 1143000"/>
                    <a:gd name="connsiteX6" fmla="*/ 18047 w 1235242"/>
                    <a:gd name="connsiteY6" fmla="*/ 342900 h 1143000"/>
                    <a:gd name="connsiteX7" fmla="*/ 22057 w 1235242"/>
                    <a:gd name="connsiteY7" fmla="*/ 350921 h 1143000"/>
                    <a:gd name="connsiteX8" fmla="*/ 24063 w 1235242"/>
                    <a:gd name="connsiteY8" fmla="*/ 374984 h 1143000"/>
                    <a:gd name="connsiteX9" fmla="*/ 28073 w 1235242"/>
                    <a:gd name="connsiteY9" fmla="*/ 383006 h 1143000"/>
                    <a:gd name="connsiteX10" fmla="*/ 24063 w 1235242"/>
                    <a:gd name="connsiteY10" fmla="*/ 405063 h 1143000"/>
                    <a:gd name="connsiteX11" fmla="*/ 20052 w 1235242"/>
                    <a:gd name="connsiteY11" fmla="*/ 413084 h 1143000"/>
                    <a:gd name="connsiteX12" fmla="*/ 14036 w 1235242"/>
                    <a:gd name="connsiteY12" fmla="*/ 425116 h 1143000"/>
                    <a:gd name="connsiteX13" fmla="*/ 12031 w 1235242"/>
                    <a:gd name="connsiteY13" fmla="*/ 433137 h 1143000"/>
                    <a:gd name="connsiteX14" fmla="*/ 16042 w 1235242"/>
                    <a:gd name="connsiteY14" fmla="*/ 439153 h 1143000"/>
                    <a:gd name="connsiteX15" fmla="*/ 18047 w 1235242"/>
                    <a:gd name="connsiteY15" fmla="*/ 447174 h 1143000"/>
                    <a:gd name="connsiteX16" fmla="*/ 22057 w 1235242"/>
                    <a:gd name="connsiteY16" fmla="*/ 525379 h 1143000"/>
                    <a:gd name="connsiteX17" fmla="*/ 30079 w 1235242"/>
                    <a:gd name="connsiteY17" fmla="*/ 533400 h 1143000"/>
                    <a:gd name="connsiteX18" fmla="*/ 38100 w 1235242"/>
                    <a:gd name="connsiteY18" fmla="*/ 527384 h 1143000"/>
                    <a:gd name="connsiteX19" fmla="*/ 46121 w 1235242"/>
                    <a:gd name="connsiteY19" fmla="*/ 515353 h 1143000"/>
                    <a:gd name="connsiteX20" fmla="*/ 54142 w 1235242"/>
                    <a:gd name="connsiteY20" fmla="*/ 503321 h 1143000"/>
                    <a:gd name="connsiteX21" fmla="*/ 62163 w 1235242"/>
                    <a:gd name="connsiteY21" fmla="*/ 495300 h 1143000"/>
                    <a:gd name="connsiteX22" fmla="*/ 84671 w 1235242"/>
                    <a:gd name="connsiteY22" fmla="*/ 502319 h 1143000"/>
                    <a:gd name="connsiteX23" fmla="*/ 100263 w 1235242"/>
                    <a:gd name="connsiteY23" fmla="*/ 489284 h 1143000"/>
                    <a:gd name="connsiteX24" fmla="*/ 108284 w 1235242"/>
                    <a:gd name="connsiteY24" fmla="*/ 493295 h 1143000"/>
                    <a:gd name="connsiteX25" fmla="*/ 120315 w 1235242"/>
                    <a:gd name="connsiteY25" fmla="*/ 495300 h 1143000"/>
                    <a:gd name="connsiteX26" fmla="*/ 132347 w 1235242"/>
                    <a:gd name="connsiteY26" fmla="*/ 501316 h 1143000"/>
                    <a:gd name="connsiteX27" fmla="*/ 138363 w 1235242"/>
                    <a:gd name="connsiteY27" fmla="*/ 505327 h 1143000"/>
                    <a:gd name="connsiteX28" fmla="*/ 146384 w 1235242"/>
                    <a:gd name="connsiteY28" fmla="*/ 507332 h 1143000"/>
                    <a:gd name="connsiteX29" fmla="*/ 156410 w 1235242"/>
                    <a:gd name="connsiteY29" fmla="*/ 511342 h 1143000"/>
                    <a:gd name="connsiteX30" fmla="*/ 162426 w 1235242"/>
                    <a:gd name="connsiteY30" fmla="*/ 513348 h 1143000"/>
                    <a:gd name="connsiteX31" fmla="*/ 168442 w 1235242"/>
                    <a:gd name="connsiteY31" fmla="*/ 517358 h 1143000"/>
                    <a:gd name="connsiteX32" fmla="*/ 194510 w 1235242"/>
                    <a:gd name="connsiteY32" fmla="*/ 525379 h 1143000"/>
                    <a:gd name="connsiteX33" fmla="*/ 206542 w 1235242"/>
                    <a:gd name="connsiteY33" fmla="*/ 527384 h 1143000"/>
                    <a:gd name="connsiteX34" fmla="*/ 214563 w 1235242"/>
                    <a:gd name="connsiteY34" fmla="*/ 531395 h 1143000"/>
                    <a:gd name="connsiteX35" fmla="*/ 224589 w 1235242"/>
                    <a:gd name="connsiteY35" fmla="*/ 543427 h 1143000"/>
                    <a:gd name="connsiteX36" fmla="*/ 226594 w 1235242"/>
                    <a:gd name="connsiteY36" fmla="*/ 551448 h 1143000"/>
                    <a:gd name="connsiteX37" fmla="*/ 232610 w 1235242"/>
                    <a:gd name="connsiteY37" fmla="*/ 565484 h 1143000"/>
                    <a:gd name="connsiteX38" fmla="*/ 238626 w 1235242"/>
                    <a:gd name="connsiteY38" fmla="*/ 589548 h 1143000"/>
                    <a:gd name="connsiteX39" fmla="*/ 244642 w 1235242"/>
                    <a:gd name="connsiteY39" fmla="*/ 605590 h 1143000"/>
                    <a:gd name="connsiteX40" fmla="*/ 252663 w 1235242"/>
                    <a:gd name="connsiteY40" fmla="*/ 633663 h 1143000"/>
                    <a:gd name="connsiteX41" fmla="*/ 256673 w 1235242"/>
                    <a:gd name="connsiteY41" fmla="*/ 639679 h 1143000"/>
                    <a:gd name="connsiteX42" fmla="*/ 251059 w 1235242"/>
                    <a:gd name="connsiteY42" fmla="*/ 648652 h 1143000"/>
                    <a:gd name="connsiteX43" fmla="*/ 252211 w 1235242"/>
                    <a:gd name="connsiteY43" fmla="*/ 657526 h 1143000"/>
                    <a:gd name="connsiteX44" fmla="*/ 253264 w 1235242"/>
                    <a:gd name="connsiteY44" fmla="*/ 670510 h 1143000"/>
                    <a:gd name="connsiteX45" fmla="*/ 253465 w 1235242"/>
                    <a:gd name="connsiteY45" fmla="*/ 690161 h 1143000"/>
                    <a:gd name="connsiteX46" fmla="*/ 264694 w 1235242"/>
                    <a:gd name="connsiteY46" fmla="*/ 713874 h 1143000"/>
                    <a:gd name="connsiteX47" fmla="*/ 274721 w 1235242"/>
                    <a:gd name="connsiteY47" fmla="*/ 737937 h 1143000"/>
                    <a:gd name="connsiteX48" fmla="*/ 282742 w 1235242"/>
                    <a:gd name="connsiteY48" fmla="*/ 739942 h 1143000"/>
                    <a:gd name="connsiteX49" fmla="*/ 288757 w 1235242"/>
                    <a:gd name="connsiteY49" fmla="*/ 743953 h 1143000"/>
                    <a:gd name="connsiteX50" fmla="*/ 310815 w 1235242"/>
                    <a:gd name="connsiteY50" fmla="*/ 747963 h 1143000"/>
                    <a:gd name="connsiteX51" fmla="*/ 324852 w 1235242"/>
                    <a:gd name="connsiteY51" fmla="*/ 751974 h 1143000"/>
                    <a:gd name="connsiteX52" fmla="*/ 403057 w 1235242"/>
                    <a:gd name="connsiteY52" fmla="*/ 747963 h 1143000"/>
                    <a:gd name="connsiteX53" fmla="*/ 435142 w 1235242"/>
                    <a:gd name="connsiteY53" fmla="*/ 751974 h 1143000"/>
                    <a:gd name="connsiteX54" fmla="*/ 449179 w 1235242"/>
                    <a:gd name="connsiteY54" fmla="*/ 753979 h 1143000"/>
                    <a:gd name="connsiteX55" fmla="*/ 455194 w 1235242"/>
                    <a:gd name="connsiteY55" fmla="*/ 759995 h 1143000"/>
                    <a:gd name="connsiteX56" fmla="*/ 461210 w 1235242"/>
                    <a:gd name="connsiteY56" fmla="*/ 764006 h 1143000"/>
                    <a:gd name="connsiteX57" fmla="*/ 469231 w 1235242"/>
                    <a:gd name="connsiteY57" fmla="*/ 772027 h 1143000"/>
                    <a:gd name="connsiteX58" fmla="*/ 473242 w 1235242"/>
                    <a:gd name="connsiteY58" fmla="*/ 778042 h 1143000"/>
                    <a:gd name="connsiteX59" fmla="*/ 475247 w 1235242"/>
                    <a:gd name="connsiteY59" fmla="*/ 784058 h 1143000"/>
                    <a:gd name="connsiteX60" fmla="*/ 487279 w 1235242"/>
                    <a:gd name="connsiteY60" fmla="*/ 798095 h 1143000"/>
                    <a:gd name="connsiteX61" fmla="*/ 495300 w 1235242"/>
                    <a:gd name="connsiteY61" fmla="*/ 812132 h 1143000"/>
                    <a:gd name="connsiteX62" fmla="*/ 497305 w 1235242"/>
                    <a:gd name="connsiteY62" fmla="*/ 818148 h 1143000"/>
                    <a:gd name="connsiteX63" fmla="*/ 507331 w 1235242"/>
                    <a:gd name="connsiteY63" fmla="*/ 828174 h 1143000"/>
                    <a:gd name="connsiteX64" fmla="*/ 505326 w 1235242"/>
                    <a:gd name="connsiteY64" fmla="*/ 834190 h 1143000"/>
                    <a:gd name="connsiteX65" fmla="*/ 513347 w 1235242"/>
                    <a:gd name="connsiteY65" fmla="*/ 846221 h 1143000"/>
                    <a:gd name="connsiteX66" fmla="*/ 515352 w 1235242"/>
                    <a:gd name="connsiteY66" fmla="*/ 852237 h 1143000"/>
                    <a:gd name="connsiteX67" fmla="*/ 519363 w 1235242"/>
                    <a:gd name="connsiteY67" fmla="*/ 858253 h 1143000"/>
                    <a:gd name="connsiteX68" fmla="*/ 527384 w 1235242"/>
                    <a:gd name="connsiteY68" fmla="*/ 872290 h 1143000"/>
                    <a:gd name="connsiteX69" fmla="*/ 535405 w 1235242"/>
                    <a:gd name="connsiteY69" fmla="*/ 886327 h 1143000"/>
                    <a:gd name="connsiteX70" fmla="*/ 539415 w 1235242"/>
                    <a:gd name="connsiteY70" fmla="*/ 896353 h 1143000"/>
                    <a:gd name="connsiteX71" fmla="*/ 545431 w 1235242"/>
                    <a:gd name="connsiteY71" fmla="*/ 904374 h 1143000"/>
                    <a:gd name="connsiteX72" fmla="*/ 547436 w 1235242"/>
                    <a:gd name="connsiteY72" fmla="*/ 910390 h 1143000"/>
                    <a:gd name="connsiteX73" fmla="*/ 551447 w 1235242"/>
                    <a:gd name="connsiteY73" fmla="*/ 916406 h 1143000"/>
                    <a:gd name="connsiteX74" fmla="*/ 555457 w 1235242"/>
                    <a:gd name="connsiteY74" fmla="*/ 940469 h 1143000"/>
                    <a:gd name="connsiteX75" fmla="*/ 546735 w 1235242"/>
                    <a:gd name="connsiteY75" fmla="*/ 984634 h 1143000"/>
                    <a:gd name="connsiteX76" fmla="*/ 556661 w 1235242"/>
                    <a:gd name="connsiteY76" fmla="*/ 1013812 h 1143000"/>
                    <a:gd name="connsiteX77" fmla="*/ 567438 w 1235242"/>
                    <a:gd name="connsiteY77" fmla="*/ 1033062 h 1143000"/>
                    <a:gd name="connsiteX78" fmla="*/ 568592 w 1235242"/>
                    <a:gd name="connsiteY78" fmla="*/ 1040983 h 1143000"/>
                    <a:gd name="connsiteX79" fmla="*/ 591552 w 1235242"/>
                    <a:gd name="connsiteY79" fmla="*/ 1036721 h 1143000"/>
                    <a:gd name="connsiteX80" fmla="*/ 609600 w 1235242"/>
                    <a:gd name="connsiteY80" fmla="*/ 1026695 h 1143000"/>
                    <a:gd name="connsiteX81" fmla="*/ 615615 w 1235242"/>
                    <a:gd name="connsiteY81" fmla="*/ 1024690 h 1143000"/>
                    <a:gd name="connsiteX82" fmla="*/ 621631 w 1235242"/>
                    <a:gd name="connsiteY82" fmla="*/ 1018674 h 1143000"/>
                    <a:gd name="connsiteX83" fmla="*/ 655721 w 1235242"/>
                    <a:gd name="connsiteY83" fmla="*/ 1016669 h 1143000"/>
                    <a:gd name="connsiteX84" fmla="*/ 703847 w 1235242"/>
                    <a:gd name="connsiteY84" fmla="*/ 1022684 h 1143000"/>
                    <a:gd name="connsiteX85" fmla="*/ 731921 w 1235242"/>
                    <a:gd name="connsiteY85" fmla="*/ 1026695 h 1143000"/>
                    <a:gd name="connsiteX86" fmla="*/ 764005 w 1235242"/>
                    <a:gd name="connsiteY86" fmla="*/ 1028700 h 1143000"/>
                    <a:gd name="connsiteX87" fmla="*/ 798094 w 1235242"/>
                    <a:gd name="connsiteY87" fmla="*/ 1032711 h 1143000"/>
                    <a:gd name="connsiteX88" fmla="*/ 806115 w 1235242"/>
                    <a:gd name="connsiteY88" fmla="*/ 1046748 h 1143000"/>
                    <a:gd name="connsiteX89" fmla="*/ 816142 w 1235242"/>
                    <a:gd name="connsiteY89" fmla="*/ 1058779 h 1143000"/>
                    <a:gd name="connsiteX90" fmla="*/ 818147 w 1235242"/>
                    <a:gd name="connsiteY90" fmla="*/ 1064795 h 1143000"/>
                    <a:gd name="connsiteX91" fmla="*/ 822157 w 1235242"/>
                    <a:gd name="connsiteY91" fmla="*/ 1070811 h 1143000"/>
                    <a:gd name="connsiteX92" fmla="*/ 824163 w 1235242"/>
                    <a:gd name="connsiteY92" fmla="*/ 1080837 h 1143000"/>
                    <a:gd name="connsiteX93" fmla="*/ 828173 w 1235242"/>
                    <a:gd name="connsiteY93" fmla="*/ 1086853 h 1143000"/>
                    <a:gd name="connsiteX94" fmla="*/ 838200 w 1235242"/>
                    <a:gd name="connsiteY94" fmla="*/ 1100890 h 1143000"/>
                    <a:gd name="connsiteX95" fmla="*/ 842210 w 1235242"/>
                    <a:gd name="connsiteY95" fmla="*/ 1108911 h 1143000"/>
                    <a:gd name="connsiteX96" fmla="*/ 848226 w 1235242"/>
                    <a:gd name="connsiteY96" fmla="*/ 1114927 h 1143000"/>
                    <a:gd name="connsiteX97" fmla="*/ 850231 w 1235242"/>
                    <a:gd name="connsiteY97" fmla="*/ 1120942 h 1143000"/>
                    <a:gd name="connsiteX98" fmla="*/ 862263 w 1235242"/>
                    <a:gd name="connsiteY98" fmla="*/ 1130969 h 1143000"/>
                    <a:gd name="connsiteX99" fmla="*/ 876300 w 1235242"/>
                    <a:gd name="connsiteY99" fmla="*/ 1140995 h 1143000"/>
                    <a:gd name="connsiteX100" fmla="*/ 886326 w 1235242"/>
                    <a:gd name="connsiteY100" fmla="*/ 1143000 h 1143000"/>
                    <a:gd name="connsiteX101" fmla="*/ 906379 w 1235242"/>
                    <a:gd name="connsiteY101" fmla="*/ 1138990 h 1143000"/>
                    <a:gd name="connsiteX102" fmla="*/ 896352 w 1235242"/>
                    <a:gd name="connsiteY102" fmla="*/ 1112921 h 1143000"/>
                    <a:gd name="connsiteX103" fmla="*/ 890336 w 1235242"/>
                    <a:gd name="connsiteY103" fmla="*/ 1108911 h 1143000"/>
                    <a:gd name="connsiteX104" fmla="*/ 882315 w 1235242"/>
                    <a:gd name="connsiteY104" fmla="*/ 1096879 h 1143000"/>
                    <a:gd name="connsiteX105" fmla="*/ 872289 w 1235242"/>
                    <a:gd name="connsiteY105" fmla="*/ 1082842 h 1143000"/>
                    <a:gd name="connsiteX106" fmla="*/ 864268 w 1235242"/>
                    <a:gd name="connsiteY106" fmla="*/ 1066800 h 1143000"/>
                    <a:gd name="connsiteX107" fmla="*/ 862263 w 1235242"/>
                    <a:gd name="connsiteY107" fmla="*/ 1058779 h 1143000"/>
                    <a:gd name="connsiteX108" fmla="*/ 858252 w 1235242"/>
                    <a:gd name="connsiteY108" fmla="*/ 1046748 h 1143000"/>
                    <a:gd name="connsiteX109" fmla="*/ 856247 w 1235242"/>
                    <a:gd name="connsiteY109" fmla="*/ 1036721 h 1143000"/>
                    <a:gd name="connsiteX110" fmla="*/ 852236 w 1235242"/>
                    <a:gd name="connsiteY110" fmla="*/ 1024690 h 1143000"/>
                    <a:gd name="connsiteX111" fmla="*/ 850231 w 1235242"/>
                    <a:gd name="connsiteY111" fmla="*/ 1016669 h 1143000"/>
                    <a:gd name="connsiteX112" fmla="*/ 846221 w 1235242"/>
                    <a:gd name="connsiteY112" fmla="*/ 1010653 h 1143000"/>
                    <a:gd name="connsiteX113" fmla="*/ 850231 w 1235242"/>
                    <a:gd name="connsiteY113" fmla="*/ 982579 h 1143000"/>
                    <a:gd name="connsiteX114" fmla="*/ 856247 w 1235242"/>
                    <a:gd name="connsiteY114" fmla="*/ 964532 h 1143000"/>
                    <a:gd name="connsiteX115" fmla="*/ 860257 w 1235242"/>
                    <a:gd name="connsiteY115" fmla="*/ 958516 h 1143000"/>
                    <a:gd name="connsiteX116" fmla="*/ 866273 w 1235242"/>
                    <a:gd name="connsiteY116" fmla="*/ 956511 h 1143000"/>
                    <a:gd name="connsiteX117" fmla="*/ 874294 w 1235242"/>
                    <a:gd name="connsiteY117" fmla="*/ 952500 h 1143000"/>
                    <a:gd name="connsiteX118" fmla="*/ 884321 w 1235242"/>
                    <a:gd name="connsiteY118" fmla="*/ 938463 h 1143000"/>
                    <a:gd name="connsiteX119" fmla="*/ 890336 w 1235242"/>
                    <a:gd name="connsiteY119" fmla="*/ 936458 h 1143000"/>
                    <a:gd name="connsiteX120" fmla="*/ 894347 w 1235242"/>
                    <a:gd name="connsiteY120" fmla="*/ 930442 h 1143000"/>
                    <a:gd name="connsiteX121" fmla="*/ 900363 w 1235242"/>
                    <a:gd name="connsiteY121" fmla="*/ 926432 h 1143000"/>
                    <a:gd name="connsiteX122" fmla="*/ 908384 w 1235242"/>
                    <a:gd name="connsiteY122" fmla="*/ 918411 h 1143000"/>
                    <a:gd name="connsiteX123" fmla="*/ 916405 w 1235242"/>
                    <a:gd name="connsiteY123" fmla="*/ 910390 h 1143000"/>
                    <a:gd name="connsiteX124" fmla="*/ 920415 w 1235242"/>
                    <a:gd name="connsiteY124" fmla="*/ 904374 h 1143000"/>
                    <a:gd name="connsiteX125" fmla="*/ 928436 w 1235242"/>
                    <a:gd name="connsiteY125" fmla="*/ 898358 h 1143000"/>
                    <a:gd name="connsiteX126" fmla="*/ 940468 w 1235242"/>
                    <a:gd name="connsiteY126" fmla="*/ 884321 h 1143000"/>
                    <a:gd name="connsiteX127" fmla="*/ 948489 w 1235242"/>
                    <a:gd name="connsiteY127" fmla="*/ 872290 h 1143000"/>
                    <a:gd name="connsiteX128" fmla="*/ 950494 w 1235242"/>
                    <a:gd name="connsiteY128" fmla="*/ 864269 h 1143000"/>
                    <a:gd name="connsiteX129" fmla="*/ 954505 w 1235242"/>
                    <a:gd name="connsiteY129" fmla="*/ 858253 h 1143000"/>
                    <a:gd name="connsiteX130" fmla="*/ 958515 w 1235242"/>
                    <a:gd name="connsiteY130" fmla="*/ 844216 h 1143000"/>
                    <a:gd name="connsiteX131" fmla="*/ 944479 w 1235242"/>
                    <a:gd name="connsiteY131" fmla="*/ 818148 h 1143000"/>
                    <a:gd name="connsiteX132" fmla="*/ 940468 w 1235242"/>
                    <a:gd name="connsiteY132" fmla="*/ 812132 h 1143000"/>
                    <a:gd name="connsiteX133" fmla="*/ 942473 w 1235242"/>
                    <a:gd name="connsiteY133" fmla="*/ 804111 h 1143000"/>
                    <a:gd name="connsiteX134" fmla="*/ 948489 w 1235242"/>
                    <a:gd name="connsiteY134" fmla="*/ 802106 h 1143000"/>
                    <a:gd name="connsiteX135" fmla="*/ 956510 w 1235242"/>
                    <a:gd name="connsiteY135" fmla="*/ 798095 h 1143000"/>
                    <a:gd name="connsiteX136" fmla="*/ 982579 w 1235242"/>
                    <a:gd name="connsiteY136" fmla="*/ 790074 h 1143000"/>
                    <a:gd name="connsiteX137" fmla="*/ 988594 w 1235242"/>
                    <a:gd name="connsiteY137" fmla="*/ 786063 h 1143000"/>
                    <a:gd name="connsiteX138" fmla="*/ 974557 w 1235242"/>
                    <a:gd name="connsiteY138" fmla="*/ 757990 h 1143000"/>
                    <a:gd name="connsiteX139" fmla="*/ 976563 w 1235242"/>
                    <a:gd name="connsiteY139" fmla="*/ 745958 h 1143000"/>
                    <a:gd name="connsiteX140" fmla="*/ 978568 w 1235242"/>
                    <a:gd name="connsiteY140" fmla="*/ 739942 h 1143000"/>
                    <a:gd name="connsiteX141" fmla="*/ 990600 w 1235242"/>
                    <a:gd name="connsiteY141" fmla="*/ 735932 h 1143000"/>
                    <a:gd name="connsiteX142" fmla="*/ 1016668 w 1235242"/>
                    <a:gd name="connsiteY142" fmla="*/ 727911 h 1143000"/>
                    <a:gd name="connsiteX143" fmla="*/ 1018673 w 1235242"/>
                    <a:gd name="connsiteY143" fmla="*/ 703848 h 1143000"/>
                    <a:gd name="connsiteX144" fmla="*/ 1012657 w 1235242"/>
                    <a:gd name="connsiteY144" fmla="*/ 699837 h 1143000"/>
                    <a:gd name="connsiteX145" fmla="*/ 1066800 w 1235242"/>
                    <a:gd name="connsiteY145" fmla="*/ 693821 h 1143000"/>
                    <a:gd name="connsiteX146" fmla="*/ 1082842 w 1235242"/>
                    <a:gd name="connsiteY146" fmla="*/ 691816 h 1143000"/>
                    <a:gd name="connsiteX147" fmla="*/ 1094873 w 1235242"/>
                    <a:gd name="connsiteY147" fmla="*/ 679784 h 1143000"/>
                    <a:gd name="connsiteX148" fmla="*/ 1100889 w 1235242"/>
                    <a:gd name="connsiteY148" fmla="*/ 673769 h 1143000"/>
                    <a:gd name="connsiteX149" fmla="*/ 1096879 w 1235242"/>
                    <a:gd name="connsiteY149" fmla="*/ 657727 h 1143000"/>
                    <a:gd name="connsiteX150" fmla="*/ 1094873 w 1235242"/>
                    <a:gd name="connsiteY150" fmla="*/ 647700 h 1143000"/>
                    <a:gd name="connsiteX151" fmla="*/ 1090863 w 1235242"/>
                    <a:gd name="connsiteY151" fmla="*/ 639679 h 1143000"/>
                    <a:gd name="connsiteX152" fmla="*/ 1092868 w 1235242"/>
                    <a:gd name="connsiteY152" fmla="*/ 625642 h 1143000"/>
                    <a:gd name="connsiteX153" fmla="*/ 1104900 w 1235242"/>
                    <a:gd name="connsiteY153" fmla="*/ 611606 h 1143000"/>
                    <a:gd name="connsiteX154" fmla="*/ 1108910 w 1235242"/>
                    <a:gd name="connsiteY154" fmla="*/ 605590 h 1143000"/>
                    <a:gd name="connsiteX155" fmla="*/ 1120942 w 1235242"/>
                    <a:gd name="connsiteY155" fmla="*/ 595563 h 1143000"/>
                    <a:gd name="connsiteX156" fmla="*/ 1126957 w 1235242"/>
                    <a:gd name="connsiteY156" fmla="*/ 593558 h 1143000"/>
                    <a:gd name="connsiteX157" fmla="*/ 1132973 w 1235242"/>
                    <a:gd name="connsiteY157" fmla="*/ 589548 h 1143000"/>
                    <a:gd name="connsiteX158" fmla="*/ 1151021 w 1235242"/>
                    <a:gd name="connsiteY158" fmla="*/ 583532 h 1143000"/>
                    <a:gd name="connsiteX159" fmla="*/ 1165057 w 1235242"/>
                    <a:gd name="connsiteY159" fmla="*/ 573506 h 1143000"/>
                    <a:gd name="connsiteX160" fmla="*/ 1179094 w 1235242"/>
                    <a:gd name="connsiteY160" fmla="*/ 563479 h 1143000"/>
                    <a:gd name="connsiteX161" fmla="*/ 1189121 w 1235242"/>
                    <a:gd name="connsiteY161" fmla="*/ 557463 h 1143000"/>
                    <a:gd name="connsiteX162" fmla="*/ 1203157 w 1235242"/>
                    <a:gd name="connsiteY162" fmla="*/ 547437 h 1143000"/>
                    <a:gd name="connsiteX163" fmla="*/ 1215189 w 1235242"/>
                    <a:gd name="connsiteY163" fmla="*/ 539416 h 1143000"/>
                    <a:gd name="connsiteX164" fmla="*/ 1229226 w 1235242"/>
                    <a:gd name="connsiteY164" fmla="*/ 529390 h 1143000"/>
                    <a:gd name="connsiteX165" fmla="*/ 1231231 w 1235242"/>
                    <a:gd name="connsiteY165" fmla="*/ 523374 h 1143000"/>
                    <a:gd name="connsiteX166" fmla="*/ 1235242 w 1235242"/>
                    <a:gd name="connsiteY166" fmla="*/ 515353 h 1143000"/>
                    <a:gd name="connsiteX167" fmla="*/ 1219200 w 1235242"/>
                    <a:gd name="connsiteY167" fmla="*/ 495300 h 1143000"/>
                    <a:gd name="connsiteX168" fmla="*/ 1213184 w 1235242"/>
                    <a:gd name="connsiteY168" fmla="*/ 493295 h 1143000"/>
                    <a:gd name="connsiteX169" fmla="*/ 1205163 w 1235242"/>
                    <a:gd name="connsiteY169" fmla="*/ 489284 h 1143000"/>
                    <a:gd name="connsiteX170" fmla="*/ 1197142 w 1235242"/>
                    <a:gd name="connsiteY170" fmla="*/ 497306 h 1143000"/>
                    <a:gd name="connsiteX171" fmla="*/ 1191126 w 1235242"/>
                    <a:gd name="connsiteY171" fmla="*/ 501316 h 1143000"/>
                    <a:gd name="connsiteX172" fmla="*/ 1138989 w 1235242"/>
                    <a:gd name="connsiteY172" fmla="*/ 501316 h 1143000"/>
                    <a:gd name="connsiteX173" fmla="*/ 1136984 w 1235242"/>
                    <a:gd name="connsiteY173" fmla="*/ 513348 h 1143000"/>
                    <a:gd name="connsiteX174" fmla="*/ 1130968 w 1235242"/>
                    <a:gd name="connsiteY174" fmla="*/ 517358 h 1143000"/>
                    <a:gd name="connsiteX175" fmla="*/ 1100889 w 1235242"/>
                    <a:gd name="connsiteY175" fmla="*/ 515353 h 1143000"/>
                    <a:gd name="connsiteX176" fmla="*/ 1092868 w 1235242"/>
                    <a:gd name="connsiteY176" fmla="*/ 513348 h 1143000"/>
                    <a:gd name="connsiteX177" fmla="*/ 1086852 w 1235242"/>
                    <a:gd name="connsiteY177" fmla="*/ 507332 h 1143000"/>
                    <a:gd name="connsiteX178" fmla="*/ 1064794 w 1235242"/>
                    <a:gd name="connsiteY178" fmla="*/ 501316 h 1143000"/>
                    <a:gd name="connsiteX179" fmla="*/ 1048752 w 1235242"/>
                    <a:gd name="connsiteY179" fmla="*/ 495300 h 1143000"/>
                    <a:gd name="connsiteX180" fmla="*/ 1038726 w 1235242"/>
                    <a:gd name="connsiteY180" fmla="*/ 491290 h 1143000"/>
                    <a:gd name="connsiteX181" fmla="*/ 1010051 w 1235242"/>
                    <a:gd name="connsiteY181" fmla="*/ 478606 h 1143000"/>
                    <a:gd name="connsiteX182" fmla="*/ 974557 w 1235242"/>
                    <a:gd name="connsiteY182" fmla="*/ 477253 h 1143000"/>
                    <a:gd name="connsiteX183" fmla="*/ 956510 w 1235242"/>
                    <a:gd name="connsiteY183" fmla="*/ 473242 h 1143000"/>
                    <a:gd name="connsiteX184" fmla="*/ 942473 w 1235242"/>
                    <a:gd name="connsiteY184" fmla="*/ 471237 h 1143000"/>
                    <a:gd name="connsiteX185" fmla="*/ 914400 w 1235242"/>
                    <a:gd name="connsiteY185" fmla="*/ 465221 h 1143000"/>
                    <a:gd name="connsiteX186" fmla="*/ 896352 w 1235242"/>
                    <a:gd name="connsiteY186" fmla="*/ 459206 h 1143000"/>
                    <a:gd name="connsiteX187" fmla="*/ 884321 w 1235242"/>
                    <a:gd name="connsiteY187" fmla="*/ 455195 h 1143000"/>
                    <a:gd name="connsiteX188" fmla="*/ 874294 w 1235242"/>
                    <a:gd name="connsiteY188" fmla="*/ 453190 h 1143000"/>
                    <a:gd name="connsiteX189" fmla="*/ 860257 w 1235242"/>
                    <a:gd name="connsiteY189" fmla="*/ 445169 h 1143000"/>
                    <a:gd name="connsiteX190" fmla="*/ 850231 w 1235242"/>
                    <a:gd name="connsiteY190" fmla="*/ 441158 h 1143000"/>
                    <a:gd name="connsiteX191" fmla="*/ 828173 w 1235242"/>
                    <a:gd name="connsiteY191" fmla="*/ 431132 h 1143000"/>
                    <a:gd name="connsiteX192" fmla="*/ 812131 w 1235242"/>
                    <a:gd name="connsiteY192" fmla="*/ 427121 h 1143000"/>
                    <a:gd name="connsiteX193" fmla="*/ 794084 w 1235242"/>
                    <a:gd name="connsiteY193" fmla="*/ 419100 h 1143000"/>
                    <a:gd name="connsiteX194" fmla="*/ 786063 w 1235242"/>
                    <a:gd name="connsiteY194" fmla="*/ 413084 h 1143000"/>
                    <a:gd name="connsiteX195" fmla="*/ 776036 w 1235242"/>
                    <a:gd name="connsiteY195" fmla="*/ 411079 h 1143000"/>
                    <a:gd name="connsiteX196" fmla="*/ 762000 w 1235242"/>
                    <a:gd name="connsiteY196" fmla="*/ 403058 h 1143000"/>
                    <a:gd name="connsiteX197" fmla="*/ 749968 w 1235242"/>
                    <a:gd name="connsiteY197" fmla="*/ 393032 h 1143000"/>
                    <a:gd name="connsiteX198" fmla="*/ 743952 w 1235242"/>
                    <a:gd name="connsiteY198" fmla="*/ 391027 h 1143000"/>
                    <a:gd name="connsiteX199" fmla="*/ 735931 w 1235242"/>
                    <a:gd name="connsiteY199" fmla="*/ 385011 h 1143000"/>
                    <a:gd name="connsiteX200" fmla="*/ 729915 w 1235242"/>
                    <a:gd name="connsiteY200" fmla="*/ 383006 h 1143000"/>
                    <a:gd name="connsiteX201" fmla="*/ 725905 w 1235242"/>
                    <a:gd name="connsiteY201" fmla="*/ 376990 h 1143000"/>
                    <a:gd name="connsiteX202" fmla="*/ 713873 w 1235242"/>
                    <a:gd name="connsiteY202" fmla="*/ 368969 h 1143000"/>
                    <a:gd name="connsiteX203" fmla="*/ 697831 w 1235242"/>
                    <a:gd name="connsiteY203" fmla="*/ 358942 h 1143000"/>
                    <a:gd name="connsiteX204" fmla="*/ 683794 w 1235242"/>
                    <a:gd name="connsiteY204" fmla="*/ 348916 h 1143000"/>
                    <a:gd name="connsiteX205" fmla="*/ 665747 w 1235242"/>
                    <a:gd name="connsiteY205" fmla="*/ 336884 h 1143000"/>
                    <a:gd name="connsiteX206" fmla="*/ 643689 w 1235242"/>
                    <a:gd name="connsiteY206" fmla="*/ 318837 h 1143000"/>
                    <a:gd name="connsiteX207" fmla="*/ 627647 w 1235242"/>
                    <a:gd name="connsiteY207" fmla="*/ 310816 h 1143000"/>
                    <a:gd name="connsiteX208" fmla="*/ 605589 w 1235242"/>
                    <a:gd name="connsiteY208" fmla="*/ 292769 h 1143000"/>
                    <a:gd name="connsiteX209" fmla="*/ 589547 w 1235242"/>
                    <a:gd name="connsiteY209" fmla="*/ 278732 h 1143000"/>
                    <a:gd name="connsiteX210" fmla="*/ 583531 w 1235242"/>
                    <a:gd name="connsiteY210" fmla="*/ 270711 h 1143000"/>
                    <a:gd name="connsiteX211" fmla="*/ 577515 w 1235242"/>
                    <a:gd name="connsiteY211" fmla="*/ 264695 h 1143000"/>
                    <a:gd name="connsiteX212" fmla="*/ 569494 w 1235242"/>
                    <a:gd name="connsiteY212" fmla="*/ 250658 h 1143000"/>
                    <a:gd name="connsiteX213" fmla="*/ 567489 w 1235242"/>
                    <a:gd name="connsiteY213" fmla="*/ 244642 h 1143000"/>
                    <a:gd name="connsiteX214" fmla="*/ 563479 w 1235242"/>
                    <a:gd name="connsiteY214" fmla="*/ 238627 h 1143000"/>
                    <a:gd name="connsiteX215" fmla="*/ 561473 w 1235242"/>
                    <a:gd name="connsiteY215" fmla="*/ 232611 h 1143000"/>
                    <a:gd name="connsiteX216" fmla="*/ 555457 w 1235242"/>
                    <a:gd name="connsiteY216" fmla="*/ 224590 h 1143000"/>
                    <a:gd name="connsiteX217" fmla="*/ 543426 w 1235242"/>
                    <a:gd name="connsiteY217" fmla="*/ 206542 h 1143000"/>
                    <a:gd name="connsiteX218" fmla="*/ 535405 w 1235242"/>
                    <a:gd name="connsiteY218" fmla="*/ 198521 h 1143000"/>
                    <a:gd name="connsiteX219" fmla="*/ 517357 w 1235242"/>
                    <a:gd name="connsiteY219" fmla="*/ 172453 h 1143000"/>
                    <a:gd name="connsiteX220" fmla="*/ 501315 w 1235242"/>
                    <a:gd name="connsiteY220" fmla="*/ 150395 h 1143000"/>
                    <a:gd name="connsiteX221" fmla="*/ 491289 w 1235242"/>
                    <a:gd name="connsiteY221" fmla="*/ 140369 h 1143000"/>
                    <a:gd name="connsiteX222" fmla="*/ 485273 w 1235242"/>
                    <a:gd name="connsiteY222" fmla="*/ 130342 h 1143000"/>
                    <a:gd name="connsiteX223" fmla="*/ 473242 w 1235242"/>
                    <a:gd name="connsiteY223" fmla="*/ 118311 h 1143000"/>
                    <a:gd name="connsiteX224" fmla="*/ 465221 w 1235242"/>
                    <a:gd name="connsiteY224" fmla="*/ 106279 h 1143000"/>
                    <a:gd name="connsiteX225" fmla="*/ 435142 w 1235242"/>
                    <a:gd name="connsiteY225" fmla="*/ 68179 h 1143000"/>
                    <a:gd name="connsiteX226" fmla="*/ 429126 w 1235242"/>
                    <a:gd name="connsiteY226" fmla="*/ 62163 h 1143000"/>
                    <a:gd name="connsiteX227" fmla="*/ 415089 w 1235242"/>
                    <a:gd name="connsiteY227" fmla="*/ 58153 h 1143000"/>
                    <a:gd name="connsiteX228" fmla="*/ 409073 w 1235242"/>
                    <a:gd name="connsiteY228" fmla="*/ 54142 h 1143000"/>
                    <a:gd name="connsiteX229" fmla="*/ 403057 w 1235242"/>
                    <a:gd name="connsiteY229" fmla="*/ 48127 h 1143000"/>
                    <a:gd name="connsiteX230" fmla="*/ 391026 w 1235242"/>
                    <a:gd name="connsiteY230" fmla="*/ 42111 h 1143000"/>
                    <a:gd name="connsiteX231" fmla="*/ 376989 w 1235242"/>
                    <a:gd name="connsiteY231" fmla="*/ 34090 h 1143000"/>
                    <a:gd name="connsiteX232" fmla="*/ 364957 w 1235242"/>
                    <a:gd name="connsiteY232" fmla="*/ 28074 h 1143000"/>
                    <a:gd name="connsiteX233" fmla="*/ 350921 w 1235242"/>
                    <a:gd name="connsiteY233" fmla="*/ 22058 h 1143000"/>
                    <a:gd name="connsiteX234" fmla="*/ 326857 w 1235242"/>
                    <a:gd name="connsiteY234" fmla="*/ 12032 h 1143000"/>
                    <a:gd name="connsiteX235" fmla="*/ 316831 w 1235242"/>
                    <a:gd name="connsiteY235" fmla="*/ 8021 h 1143000"/>
                    <a:gd name="connsiteX236" fmla="*/ 308810 w 1235242"/>
                    <a:gd name="connsiteY236" fmla="*/ 4011 h 1143000"/>
                    <a:gd name="connsiteX237" fmla="*/ 296779 w 1235242"/>
                    <a:gd name="connsiteY237" fmla="*/ 0 h 1143000"/>
                    <a:gd name="connsiteX238" fmla="*/ 248652 w 1235242"/>
                    <a:gd name="connsiteY238" fmla="*/ 2006 h 1143000"/>
                    <a:gd name="connsiteX239" fmla="*/ 234615 w 1235242"/>
                    <a:gd name="connsiteY239" fmla="*/ 10027 h 1143000"/>
                    <a:gd name="connsiteX240" fmla="*/ 230605 w 1235242"/>
                    <a:gd name="connsiteY240" fmla="*/ 16042 h 1143000"/>
                    <a:gd name="connsiteX241" fmla="*/ 224589 w 1235242"/>
                    <a:gd name="connsiteY241" fmla="*/ 18048 h 1143000"/>
                    <a:gd name="connsiteX242" fmla="*/ 212557 w 1235242"/>
                    <a:gd name="connsiteY242" fmla="*/ 24063 h 1143000"/>
                    <a:gd name="connsiteX243" fmla="*/ 194510 w 1235242"/>
                    <a:gd name="connsiteY243" fmla="*/ 38100 h 1143000"/>
                    <a:gd name="connsiteX244" fmla="*/ 182479 w 1235242"/>
                    <a:gd name="connsiteY244" fmla="*/ 48127 h 1143000"/>
                    <a:gd name="connsiteX245" fmla="*/ 180473 w 1235242"/>
                    <a:gd name="connsiteY245" fmla="*/ 54142 h 1143000"/>
                    <a:gd name="connsiteX246" fmla="*/ 176463 w 1235242"/>
                    <a:gd name="connsiteY246" fmla="*/ 64169 h 1143000"/>
                    <a:gd name="connsiteX247" fmla="*/ 164431 w 1235242"/>
                    <a:gd name="connsiteY247" fmla="*/ 76200 h 1143000"/>
                    <a:gd name="connsiteX248" fmla="*/ 162426 w 1235242"/>
                    <a:gd name="connsiteY248" fmla="*/ 82216 h 1143000"/>
                    <a:gd name="connsiteX249" fmla="*/ 168442 w 1235242"/>
                    <a:gd name="connsiteY249" fmla="*/ 100263 h 1143000"/>
                    <a:gd name="connsiteX250" fmla="*/ 177666 w 1235242"/>
                    <a:gd name="connsiteY250" fmla="*/ 152400 h 1143000"/>
                    <a:gd name="connsiteX251" fmla="*/ 183581 w 1235242"/>
                    <a:gd name="connsiteY251" fmla="*/ 169095 h 1143000"/>
                    <a:gd name="connsiteX252" fmla="*/ 202531 w 1235242"/>
                    <a:gd name="connsiteY252" fmla="*/ 208548 h 1143000"/>
                    <a:gd name="connsiteX253" fmla="*/ 204536 w 1235242"/>
                    <a:gd name="connsiteY253" fmla="*/ 216569 h 1143000"/>
                    <a:gd name="connsiteX254" fmla="*/ 218573 w 1235242"/>
                    <a:gd name="connsiteY254" fmla="*/ 228600 h 1143000"/>
                    <a:gd name="connsiteX255" fmla="*/ 220579 w 1235242"/>
                    <a:gd name="connsiteY255" fmla="*/ 234616 h 1143000"/>
                    <a:gd name="connsiteX256" fmla="*/ 226594 w 1235242"/>
                    <a:gd name="connsiteY256" fmla="*/ 238627 h 1143000"/>
                    <a:gd name="connsiteX257" fmla="*/ 232610 w 1235242"/>
                    <a:gd name="connsiteY257" fmla="*/ 244642 h 1143000"/>
                    <a:gd name="connsiteX258" fmla="*/ 238626 w 1235242"/>
                    <a:gd name="connsiteY258" fmla="*/ 260684 h 1143000"/>
                    <a:gd name="connsiteX259" fmla="*/ 244642 w 1235242"/>
                    <a:gd name="connsiteY259" fmla="*/ 268706 h 1143000"/>
                    <a:gd name="connsiteX260" fmla="*/ 242636 w 1235242"/>
                    <a:gd name="connsiteY260" fmla="*/ 366963 h 1143000"/>
                    <a:gd name="connsiteX261" fmla="*/ 236621 w 1235242"/>
                    <a:gd name="connsiteY261" fmla="*/ 383006 h 1143000"/>
                    <a:gd name="connsiteX262" fmla="*/ 234615 w 1235242"/>
                    <a:gd name="connsiteY262" fmla="*/ 389021 h 1143000"/>
                    <a:gd name="connsiteX263" fmla="*/ 203835 w 1235242"/>
                    <a:gd name="connsiteY263" fmla="*/ 384359 h 1143000"/>
                    <a:gd name="connsiteX264" fmla="*/ 164983 w 1235242"/>
                    <a:gd name="connsiteY264" fmla="*/ 372177 h 1143000"/>
                    <a:gd name="connsiteX265" fmla="*/ 128336 w 1235242"/>
                    <a:gd name="connsiteY265" fmla="*/ 387016 h 1143000"/>
                    <a:gd name="connsiteX266" fmla="*/ 130593 w 1235242"/>
                    <a:gd name="connsiteY266" fmla="*/ 371375 h 1143000"/>
                    <a:gd name="connsiteX267" fmla="*/ 122472 w 1235242"/>
                    <a:gd name="connsiteY267" fmla="*/ 365058 h 1143000"/>
                    <a:gd name="connsiteX268" fmla="*/ 98257 w 1235242"/>
                    <a:gd name="connsiteY268" fmla="*/ 354932 h 1143000"/>
                    <a:gd name="connsiteX269" fmla="*/ 87529 w 1235242"/>
                    <a:gd name="connsiteY269" fmla="*/ 332875 h 1143000"/>
                    <a:gd name="connsiteX270" fmla="*/ 77603 w 1235242"/>
                    <a:gd name="connsiteY270" fmla="*/ 314174 h 1143000"/>
                    <a:gd name="connsiteX271" fmla="*/ 64920 w 1235242"/>
                    <a:gd name="connsiteY271" fmla="*/ 306806 h 1143000"/>
                    <a:gd name="connsiteX272" fmla="*/ 52136 w 1235242"/>
                    <a:gd name="connsiteY272" fmla="*/ 294774 h 1143000"/>
                    <a:gd name="connsiteX273" fmla="*/ 48126 w 1235242"/>
                    <a:gd name="connsiteY273" fmla="*/ 286753 h 1143000"/>
                    <a:gd name="connsiteX274" fmla="*/ 46121 w 1235242"/>
                    <a:gd name="connsiteY274" fmla="*/ 280737 h 1143000"/>
                    <a:gd name="connsiteX275" fmla="*/ 42110 w 1235242"/>
                    <a:gd name="connsiteY275" fmla="*/ 274721 h 1143000"/>
                    <a:gd name="connsiteX276" fmla="*/ 40105 w 1235242"/>
                    <a:gd name="connsiteY276" fmla="*/ 268706 h 1143000"/>
                    <a:gd name="connsiteX277" fmla="*/ 36094 w 1235242"/>
                    <a:gd name="connsiteY277" fmla="*/ 262690 h 1143000"/>
                    <a:gd name="connsiteX278" fmla="*/ 32084 w 1235242"/>
                    <a:gd name="connsiteY278" fmla="*/ 248653 h 1143000"/>
                    <a:gd name="connsiteX279" fmla="*/ 28073 w 1235242"/>
                    <a:gd name="connsiteY279" fmla="*/ 242637 h 1143000"/>
                    <a:gd name="connsiteX280" fmla="*/ 26068 w 1235242"/>
                    <a:gd name="connsiteY280" fmla="*/ 236621 h 1143000"/>
                    <a:gd name="connsiteX281" fmla="*/ 14036 w 1235242"/>
                    <a:gd name="connsiteY281" fmla="*/ 226595 h 1143000"/>
                    <a:gd name="connsiteX282" fmla="*/ 0 w 1235242"/>
                    <a:gd name="connsiteY282" fmla="*/ 206542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Lst>
                  <a:rect l="l" t="t" r="r" b="b"/>
                  <a:pathLst>
                    <a:path w="1235242" h="1143000">
                      <a:moveTo>
                        <a:pt x="0" y="206542"/>
                      </a:moveTo>
                      <a:lnTo>
                        <a:pt x="0" y="206542"/>
                      </a:lnTo>
                      <a:cubicBezTo>
                        <a:pt x="1337" y="213226"/>
                        <a:pt x="3273" y="219818"/>
                        <a:pt x="4010" y="226595"/>
                      </a:cubicBezTo>
                      <a:cubicBezTo>
                        <a:pt x="6619" y="250600"/>
                        <a:pt x="3393" y="275566"/>
                        <a:pt x="10026" y="298784"/>
                      </a:cubicBezTo>
                      <a:cubicBezTo>
                        <a:pt x="11363" y="303463"/>
                        <a:pt x="12942" y="308079"/>
                        <a:pt x="14036" y="312821"/>
                      </a:cubicBezTo>
                      <a:cubicBezTo>
                        <a:pt x="14950" y="316783"/>
                        <a:pt x="15505" y="320823"/>
                        <a:pt x="16042" y="324853"/>
                      </a:cubicBezTo>
                      <a:cubicBezTo>
                        <a:pt x="16842" y="330853"/>
                        <a:pt x="16686" y="337002"/>
                        <a:pt x="18047" y="342900"/>
                      </a:cubicBezTo>
                      <a:cubicBezTo>
                        <a:pt x="18719" y="345813"/>
                        <a:pt x="20720" y="348247"/>
                        <a:pt x="22057" y="350921"/>
                      </a:cubicBezTo>
                      <a:cubicBezTo>
                        <a:pt x="22726" y="358942"/>
                        <a:pt x="22580" y="367073"/>
                        <a:pt x="24063" y="374984"/>
                      </a:cubicBezTo>
                      <a:cubicBezTo>
                        <a:pt x="24614" y="377922"/>
                        <a:pt x="27825" y="380027"/>
                        <a:pt x="28073" y="383006"/>
                      </a:cubicBezTo>
                      <a:cubicBezTo>
                        <a:pt x="28529" y="388484"/>
                        <a:pt x="26704" y="398901"/>
                        <a:pt x="24063" y="405063"/>
                      </a:cubicBezTo>
                      <a:cubicBezTo>
                        <a:pt x="22885" y="407811"/>
                        <a:pt x="21230" y="410336"/>
                        <a:pt x="20052" y="413084"/>
                      </a:cubicBezTo>
                      <a:cubicBezTo>
                        <a:pt x="15070" y="424709"/>
                        <a:pt x="21746" y="413553"/>
                        <a:pt x="14036" y="425116"/>
                      </a:cubicBezTo>
                      <a:cubicBezTo>
                        <a:pt x="13368" y="427790"/>
                        <a:pt x="11641" y="430409"/>
                        <a:pt x="12031" y="433137"/>
                      </a:cubicBezTo>
                      <a:cubicBezTo>
                        <a:pt x="12372" y="435523"/>
                        <a:pt x="15093" y="436938"/>
                        <a:pt x="16042" y="439153"/>
                      </a:cubicBezTo>
                      <a:cubicBezTo>
                        <a:pt x="17128" y="441686"/>
                        <a:pt x="17379" y="444500"/>
                        <a:pt x="18047" y="447174"/>
                      </a:cubicBezTo>
                      <a:cubicBezTo>
                        <a:pt x="19384" y="473242"/>
                        <a:pt x="20197" y="499343"/>
                        <a:pt x="22057" y="525379"/>
                      </a:cubicBezTo>
                      <a:cubicBezTo>
                        <a:pt x="22579" y="532683"/>
                        <a:pt x="24210" y="531444"/>
                        <a:pt x="30079" y="533400"/>
                      </a:cubicBezTo>
                      <a:cubicBezTo>
                        <a:pt x="32753" y="531395"/>
                        <a:pt x="35880" y="529882"/>
                        <a:pt x="38100" y="527384"/>
                      </a:cubicBezTo>
                      <a:cubicBezTo>
                        <a:pt x="41302" y="523782"/>
                        <a:pt x="46121" y="515353"/>
                        <a:pt x="46121" y="515353"/>
                      </a:cubicBezTo>
                      <a:cubicBezTo>
                        <a:pt x="50888" y="501050"/>
                        <a:pt x="44129" y="518340"/>
                        <a:pt x="54142" y="503321"/>
                      </a:cubicBezTo>
                      <a:cubicBezTo>
                        <a:pt x="60253" y="494154"/>
                        <a:pt x="50703" y="499121"/>
                        <a:pt x="62163" y="495300"/>
                      </a:cubicBezTo>
                      <a:cubicBezTo>
                        <a:pt x="64620" y="491614"/>
                        <a:pt x="79446" y="502692"/>
                        <a:pt x="84671" y="502319"/>
                      </a:cubicBezTo>
                      <a:cubicBezTo>
                        <a:pt x="87114" y="502145"/>
                        <a:pt x="96328" y="490788"/>
                        <a:pt x="100263" y="489284"/>
                      </a:cubicBezTo>
                      <a:cubicBezTo>
                        <a:pt x="104198" y="487780"/>
                        <a:pt x="105421" y="492436"/>
                        <a:pt x="108284" y="493295"/>
                      </a:cubicBezTo>
                      <a:cubicBezTo>
                        <a:pt x="112178" y="494463"/>
                        <a:pt x="116305" y="494632"/>
                        <a:pt x="120315" y="495300"/>
                      </a:cubicBezTo>
                      <a:cubicBezTo>
                        <a:pt x="137556" y="506795"/>
                        <a:pt x="115742" y="493013"/>
                        <a:pt x="132347" y="501316"/>
                      </a:cubicBezTo>
                      <a:cubicBezTo>
                        <a:pt x="134503" y="502394"/>
                        <a:pt x="136148" y="504378"/>
                        <a:pt x="138363" y="505327"/>
                      </a:cubicBezTo>
                      <a:cubicBezTo>
                        <a:pt x="140896" y="506413"/>
                        <a:pt x="143769" y="506461"/>
                        <a:pt x="146384" y="507332"/>
                      </a:cubicBezTo>
                      <a:cubicBezTo>
                        <a:pt x="149799" y="508470"/>
                        <a:pt x="153040" y="510078"/>
                        <a:pt x="156410" y="511342"/>
                      </a:cubicBezTo>
                      <a:cubicBezTo>
                        <a:pt x="158389" y="512084"/>
                        <a:pt x="160535" y="512403"/>
                        <a:pt x="162426" y="513348"/>
                      </a:cubicBezTo>
                      <a:cubicBezTo>
                        <a:pt x="164582" y="514426"/>
                        <a:pt x="166217" y="516431"/>
                        <a:pt x="168442" y="517358"/>
                      </a:cubicBezTo>
                      <a:cubicBezTo>
                        <a:pt x="173636" y="519522"/>
                        <a:pt x="187060" y="523889"/>
                        <a:pt x="194510" y="525379"/>
                      </a:cubicBezTo>
                      <a:cubicBezTo>
                        <a:pt x="198497" y="526176"/>
                        <a:pt x="202531" y="526716"/>
                        <a:pt x="206542" y="527384"/>
                      </a:cubicBezTo>
                      <a:cubicBezTo>
                        <a:pt x="209216" y="528721"/>
                        <a:pt x="212131" y="529657"/>
                        <a:pt x="214563" y="531395"/>
                      </a:cubicBezTo>
                      <a:cubicBezTo>
                        <a:pt x="219477" y="534905"/>
                        <a:pt x="221391" y="538629"/>
                        <a:pt x="224589" y="543427"/>
                      </a:cubicBezTo>
                      <a:cubicBezTo>
                        <a:pt x="225257" y="546101"/>
                        <a:pt x="225626" y="548868"/>
                        <a:pt x="226594" y="551448"/>
                      </a:cubicBezTo>
                      <a:cubicBezTo>
                        <a:pt x="231712" y="565095"/>
                        <a:pt x="229546" y="553992"/>
                        <a:pt x="232610" y="565484"/>
                      </a:cubicBezTo>
                      <a:cubicBezTo>
                        <a:pt x="234740" y="573473"/>
                        <a:pt x="236011" y="581704"/>
                        <a:pt x="238626" y="589548"/>
                      </a:cubicBezTo>
                      <a:cubicBezTo>
                        <a:pt x="241769" y="598978"/>
                        <a:pt x="239846" y="593601"/>
                        <a:pt x="244642" y="605590"/>
                      </a:cubicBezTo>
                      <a:cubicBezTo>
                        <a:pt x="246257" y="613666"/>
                        <a:pt x="248608" y="627580"/>
                        <a:pt x="252663" y="633663"/>
                      </a:cubicBezTo>
                      <a:lnTo>
                        <a:pt x="256673" y="639679"/>
                      </a:lnTo>
                      <a:cubicBezTo>
                        <a:pt x="257342" y="642353"/>
                        <a:pt x="251803" y="645678"/>
                        <a:pt x="251059" y="648652"/>
                      </a:cubicBezTo>
                      <a:cubicBezTo>
                        <a:pt x="250315" y="651627"/>
                        <a:pt x="251844" y="653883"/>
                        <a:pt x="252211" y="657526"/>
                      </a:cubicBezTo>
                      <a:cubicBezTo>
                        <a:pt x="252578" y="661169"/>
                        <a:pt x="253055" y="665071"/>
                        <a:pt x="253264" y="670510"/>
                      </a:cubicBezTo>
                      <a:cubicBezTo>
                        <a:pt x="253473" y="675949"/>
                        <a:pt x="252128" y="686151"/>
                        <a:pt x="253465" y="690161"/>
                      </a:cubicBezTo>
                      <a:cubicBezTo>
                        <a:pt x="252205" y="698984"/>
                        <a:pt x="261151" y="705911"/>
                        <a:pt x="264694" y="713874"/>
                      </a:cubicBezTo>
                      <a:cubicBezTo>
                        <a:pt x="268237" y="721837"/>
                        <a:pt x="266275" y="733111"/>
                        <a:pt x="274721" y="737937"/>
                      </a:cubicBezTo>
                      <a:cubicBezTo>
                        <a:pt x="277114" y="739304"/>
                        <a:pt x="280068" y="739274"/>
                        <a:pt x="282742" y="739942"/>
                      </a:cubicBezTo>
                      <a:cubicBezTo>
                        <a:pt x="284747" y="741279"/>
                        <a:pt x="286602" y="742875"/>
                        <a:pt x="288757" y="743953"/>
                      </a:cubicBezTo>
                      <a:cubicBezTo>
                        <a:pt x="294937" y="747043"/>
                        <a:pt x="305290" y="747273"/>
                        <a:pt x="310815" y="747963"/>
                      </a:cubicBezTo>
                      <a:cubicBezTo>
                        <a:pt x="315494" y="749300"/>
                        <a:pt x="319988" y="751817"/>
                        <a:pt x="324852" y="751974"/>
                      </a:cubicBezTo>
                      <a:cubicBezTo>
                        <a:pt x="339565" y="752449"/>
                        <a:pt x="384152" y="749224"/>
                        <a:pt x="403057" y="747963"/>
                      </a:cubicBezTo>
                      <a:lnTo>
                        <a:pt x="435142" y="751974"/>
                      </a:lnTo>
                      <a:cubicBezTo>
                        <a:pt x="439829" y="752585"/>
                        <a:pt x="444791" y="752224"/>
                        <a:pt x="449179" y="753979"/>
                      </a:cubicBezTo>
                      <a:cubicBezTo>
                        <a:pt x="451812" y="755032"/>
                        <a:pt x="453016" y="758179"/>
                        <a:pt x="455194" y="759995"/>
                      </a:cubicBezTo>
                      <a:cubicBezTo>
                        <a:pt x="457045" y="761538"/>
                        <a:pt x="459205" y="762669"/>
                        <a:pt x="461210" y="764006"/>
                      </a:cubicBezTo>
                      <a:cubicBezTo>
                        <a:pt x="465584" y="777128"/>
                        <a:pt x="459509" y="764250"/>
                        <a:pt x="469231" y="772027"/>
                      </a:cubicBezTo>
                      <a:cubicBezTo>
                        <a:pt x="471113" y="773532"/>
                        <a:pt x="471905" y="776037"/>
                        <a:pt x="473242" y="778042"/>
                      </a:cubicBezTo>
                      <a:cubicBezTo>
                        <a:pt x="473910" y="780047"/>
                        <a:pt x="474198" y="782223"/>
                        <a:pt x="475247" y="784058"/>
                      </a:cubicBezTo>
                      <a:cubicBezTo>
                        <a:pt x="478676" y="790059"/>
                        <a:pt x="482539" y="793355"/>
                        <a:pt x="487279" y="798095"/>
                      </a:cubicBezTo>
                      <a:cubicBezTo>
                        <a:pt x="491876" y="811889"/>
                        <a:pt x="485588" y="795136"/>
                        <a:pt x="495300" y="812132"/>
                      </a:cubicBezTo>
                      <a:cubicBezTo>
                        <a:pt x="496349" y="813967"/>
                        <a:pt x="496360" y="816257"/>
                        <a:pt x="497305" y="818148"/>
                      </a:cubicBezTo>
                      <a:cubicBezTo>
                        <a:pt x="500646" y="824831"/>
                        <a:pt x="501316" y="824164"/>
                        <a:pt x="507331" y="828174"/>
                      </a:cubicBezTo>
                      <a:cubicBezTo>
                        <a:pt x="506663" y="830179"/>
                        <a:pt x="504658" y="832185"/>
                        <a:pt x="505326" y="834190"/>
                      </a:cubicBezTo>
                      <a:cubicBezTo>
                        <a:pt x="506850" y="838763"/>
                        <a:pt x="513347" y="846221"/>
                        <a:pt x="513347" y="846221"/>
                      </a:cubicBezTo>
                      <a:cubicBezTo>
                        <a:pt x="514015" y="848226"/>
                        <a:pt x="514407" y="850346"/>
                        <a:pt x="515352" y="852237"/>
                      </a:cubicBezTo>
                      <a:cubicBezTo>
                        <a:pt x="516430" y="854393"/>
                        <a:pt x="518414" y="856038"/>
                        <a:pt x="519363" y="858253"/>
                      </a:cubicBezTo>
                      <a:cubicBezTo>
                        <a:pt x="525423" y="872393"/>
                        <a:pt x="515954" y="860860"/>
                        <a:pt x="527384" y="872290"/>
                      </a:cubicBezTo>
                      <a:cubicBezTo>
                        <a:pt x="532411" y="897428"/>
                        <a:pt x="524750" y="871410"/>
                        <a:pt x="535405" y="886327"/>
                      </a:cubicBezTo>
                      <a:cubicBezTo>
                        <a:pt x="537497" y="889256"/>
                        <a:pt x="537667" y="893207"/>
                        <a:pt x="539415" y="896353"/>
                      </a:cubicBezTo>
                      <a:cubicBezTo>
                        <a:pt x="541038" y="899275"/>
                        <a:pt x="543426" y="901700"/>
                        <a:pt x="545431" y="904374"/>
                      </a:cubicBezTo>
                      <a:cubicBezTo>
                        <a:pt x="546099" y="906379"/>
                        <a:pt x="546491" y="908499"/>
                        <a:pt x="547436" y="910390"/>
                      </a:cubicBezTo>
                      <a:cubicBezTo>
                        <a:pt x="548514" y="912546"/>
                        <a:pt x="550826" y="914077"/>
                        <a:pt x="551447" y="916406"/>
                      </a:cubicBezTo>
                      <a:cubicBezTo>
                        <a:pt x="553542" y="924263"/>
                        <a:pt x="556242" y="929098"/>
                        <a:pt x="555457" y="940469"/>
                      </a:cubicBezTo>
                      <a:cubicBezTo>
                        <a:pt x="554672" y="951840"/>
                        <a:pt x="546534" y="972410"/>
                        <a:pt x="546735" y="984634"/>
                      </a:cubicBezTo>
                      <a:cubicBezTo>
                        <a:pt x="546936" y="996858"/>
                        <a:pt x="553211" y="1005741"/>
                        <a:pt x="556661" y="1013812"/>
                      </a:cubicBezTo>
                      <a:cubicBezTo>
                        <a:pt x="560111" y="1021883"/>
                        <a:pt x="565450" y="1028534"/>
                        <a:pt x="567438" y="1033062"/>
                      </a:cubicBezTo>
                      <a:cubicBezTo>
                        <a:pt x="569426" y="1037590"/>
                        <a:pt x="567255" y="1038978"/>
                        <a:pt x="568592" y="1040983"/>
                      </a:cubicBezTo>
                      <a:cubicBezTo>
                        <a:pt x="569260" y="1044325"/>
                        <a:pt x="584718" y="1039102"/>
                        <a:pt x="591552" y="1036721"/>
                      </a:cubicBezTo>
                      <a:cubicBezTo>
                        <a:pt x="598386" y="1034340"/>
                        <a:pt x="600832" y="1029618"/>
                        <a:pt x="609600" y="1026695"/>
                      </a:cubicBezTo>
                      <a:lnTo>
                        <a:pt x="615615" y="1024690"/>
                      </a:lnTo>
                      <a:cubicBezTo>
                        <a:pt x="617620" y="1022685"/>
                        <a:pt x="619323" y="1020322"/>
                        <a:pt x="621631" y="1018674"/>
                      </a:cubicBezTo>
                      <a:cubicBezTo>
                        <a:pt x="633164" y="1010435"/>
                        <a:pt x="639158" y="1015394"/>
                        <a:pt x="655721" y="1016669"/>
                      </a:cubicBezTo>
                      <a:cubicBezTo>
                        <a:pt x="677949" y="1022225"/>
                        <a:pt x="655282" y="1016970"/>
                        <a:pt x="703847" y="1022684"/>
                      </a:cubicBezTo>
                      <a:cubicBezTo>
                        <a:pt x="713235" y="1023788"/>
                        <a:pt x="722515" y="1025754"/>
                        <a:pt x="731921" y="1026695"/>
                      </a:cubicBezTo>
                      <a:cubicBezTo>
                        <a:pt x="742583" y="1027761"/>
                        <a:pt x="753333" y="1027730"/>
                        <a:pt x="764005" y="1028700"/>
                      </a:cubicBezTo>
                      <a:cubicBezTo>
                        <a:pt x="775399" y="1029736"/>
                        <a:pt x="786731" y="1031374"/>
                        <a:pt x="798094" y="1032711"/>
                      </a:cubicBezTo>
                      <a:cubicBezTo>
                        <a:pt x="812646" y="1052113"/>
                        <a:pt x="798457" y="1031433"/>
                        <a:pt x="806115" y="1046748"/>
                      </a:cubicBezTo>
                      <a:cubicBezTo>
                        <a:pt x="808906" y="1052329"/>
                        <a:pt x="811710" y="1054347"/>
                        <a:pt x="816142" y="1058779"/>
                      </a:cubicBezTo>
                      <a:cubicBezTo>
                        <a:pt x="816810" y="1060784"/>
                        <a:pt x="817202" y="1062904"/>
                        <a:pt x="818147" y="1064795"/>
                      </a:cubicBezTo>
                      <a:cubicBezTo>
                        <a:pt x="819225" y="1066951"/>
                        <a:pt x="821311" y="1068554"/>
                        <a:pt x="822157" y="1070811"/>
                      </a:cubicBezTo>
                      <a:cubicBezTo>
                        <a:pt x="823354" y="1074002"/>
                        <a:pt x="822966" y="1077646"/>
                        <a:pt x="824163" y="1080837"/>
                      </a:cubicBezTo>
                      <a:cubicBezTo>
                        <a:pt x="825009" y="1083094"/>
                        <a:pt x="826977" y="1084761"/>
                        <a:pt x="828173" y="1086853"/>
                      </a:cubicBezTo>
                      <a:cubicBezTo>
                        <a:pt x="835210" y="1099168"/>
                        <a:pt x="828403" y="1091093"/>
                        <a:pt x="838200" y="1100890"/>
                      </a:cubicBezTo>
                      <a:cubicBezTo>
                        <a:pt x="839537" y="1103564"/>
                        <a:pt x="840473" y="1106479"/>
                        <a:pt x="842210" y="1108911"/>
                      </a:cubicBezTo>
                      <a:cubicBezTo>
                        <a:pt x="843858" y="1111219"/>
                        <a:pt x="846653" y="1112567"/>
                        <a:pt x="848226" y="1114927"/>
                      </a:cubicBezTo>
                      <a:cubicBezTo>
                        <a:pt x="849398" y="1116685"/>
                        <a:pt x="849182" y="1119107"/>
                        <a:pt x="850231" y="1120942"/>
                      </a:cubicBezTo>
                      <a:cubicBezTo>
                        <a:pt x="855373" y="1129940"/>
                        <a:pt x="854432" y="1128358"/>
                        <a:pt x="862263" y="1130969"/>
                      </a:cubicBezTo>
                      <a:cubicBezTo>
                        <a:pt x="862721" y="1131313"/>
                        <a:pt x="874348" y="1140263"/>
                        <a:pt x="876300" y="1140995"/>
                      </a:cubicBezTo>
                      <a:cubicBezTo>
                        <a:pt x="879491" y="1142192"/>
                        <a:pt x="882984" y="1142332"/>
                        <a:pt x="886326" y="1143000"/>
                      </a:cubicBezTo>
                      <a:cubicBezTo>
                        <a:pt x="893010" y="1141663"/>
                        <a:pt x="902598" y="1144662"/>
                        <a:pt x="906379" y="1138990"/>
                      </a:cubicBezTo>
                      <a:cubicBezTo>
                        <a:pt x="912673" y="1129549"/>
                        <a:pt x="902670" y="1118185"/>
                        <a:pt x="896352" y="1112921"/>
                      </a:cubicBezTo>
                      <a:cubicBezTo>
                        <a:pt x="894501" y="1111378"/>
                        <a:pt x="892341" y="1110248"/>
                        <a:pt x="890336" y="1108911"/>
                      </a:cubicBezTo>
                      <a:cubicBezTo>
                        <a:pt x="885036" y="1093008"/>
                        <a:pt x="893044" y="1114045"/>
                        <a:pt x="882315" y="1096879"/>
                      </a:cubicBezTo>
                      <a:cubicBezTo>
                        <a:pt x="872679" y="1081461"/>
                        <a:pt x="884468" y="1090962"/>
                        <a:pt x="872289" y="1082842"/>
                      </a:cubicBezTo>
                      <a:cubicBezTo>
                        <a:pt x="867391" y="1058351"/>
                        <a:pt x="874638" y="1084948"/>
                        <a:pt x="864268" y="1066800"/>
                      </a:cubicBezTo>
                      <a:cubicBezTo>
                        <a:pt x="862901" y="1064407"/>
                        <a:pt x="863055" y="1061419"/>
                        <a:pt x="862263" y="1058779"/>
                      </a:cubicBezTo>
                      <a:cubicBezTo>
                        <a:pt x="861048" y="1054730"/>
                        <a:pt x="859364" y="1050826"/>
                        <a:pt x="858252" y="1046748"/>
                      </a:cubicBezTo>
                      <a:cubicBezTo>
                        <a:pt x="857355" y="1043460"/>
                        <a:pt x="857144" y="1040009"/>
                        <a:pt x="856247" y="1036721"/>
                      </a:cubicBezTo>
                      <a:cubicBezTo>
                        <a:pt x="855135" y="1032643"/>
                        <a:pt x="853451" y="1028739"/>
                        <a:pt x="852236" y="1024690"/>
                      </a:cubicBezTo>
                      <a:cubicBezTo>
                        <a:pt x="851444" y="1022050"/>
                        <a:pt x="851316" y="1019202"/>
                        <a:pt x="850231" y="1016669"/>
                      </a:cubicBezTo>
                      <a:cubicBezTo>
                        <a:pt x="849282" y="1014454"/>
                        <a:pt x="847558" y="1012658"/>
                        <a:pt x="846221" y="1010653"/>
                      </a:cubicBezTo>
                      <a:cubicBezTo>
                        <a:pt x="846701" y="1006809"/>
                        <a:pt x="848871" y="987679"/>
                        <a:pt x="850231" y="982579"/>
                      </a:cubicBezTo>
                      <a:cubicBezTo>
                        <a:pt x="851865" y="976452"/>
                        <a:pt x="852730" y="969808"/>
                        <a:pt x="856247" y="964532"/>
                      </a:cubicBezTo>
                      <a:cubicBezTo>
                        <a:pt x="857584" y="962527"/>
                        <a:pt x="858375" y="960022"/>
                        <a:pt x="860257" y="958516"/>
                      </a:cubicBezTo>
                      <a:cubicBezTo>
                        <a:pt x="861908" y="957196"/>
                        <a:pt x="864330" y="957344"/>
                        <a:pt x="866273" y="956511"/>
                      </a:cubicBezTo>
                      <a:cubicBezTo>
                        <a:pt x="869021" y="955333"/>
                        <a:pt x="871862" y="954238"/>
                        <a:pt x="874294" y="952500"/>
                      </a:cubicBezTo>
                      <a:cubicBezTo>
                        <a:pt x="891822" y="939979"/>
                        <a:pt x="869135" y="953649"/>
                        <a:pt x="884321" y="938463"/>
                      </a:cubicBezTo>
                      <a:cubicBezTo>
                        <a:pt x="885815" y="936969"/>
                        <a:pt x="888331" y="937126"/>
                        <a:pt x="890336" y="936458"/>
                      </a:cubicBezTo>
                      <a:cubicBezTo>
                        <a:pt x="891673" y="934453"/>
                        <a:pt x="892643" y="932146"/>
                        <a:pt x="894347" y="930442"/>
                      </a:cubicBezTo>
                      <a:cubicBezTo>
                        <a:pt x="896051" y="928738"/>
                        <a:pt x="898533" y="928000"/>
                        <a:pt x="900363" y="926432"/>
                      </a:cubicBezTo>
                      <a:cubicBezTo>
                        <a:pt x="903234" y="923971"/>
                        <a:pt x="905710" y="921085"/>
                        <a:pt x="908384" y="918411"/>
                      </a:cubicBezTo>
                      <a:cubicBezTo>
                        <a:pt x="912759" y="905285"/>
                        <a:pt x="906682" y="918168"/>
                        <a:pt x="916405" y="910390"/>
                      </a:cubicBezTo>
                      <a:cubicBezTo>
                        <a:pt x="918287" y="908884"/>
                        <a:pt x="918711" y="906078"/>
                        <a:pt x="920415" y="904374"/>
                      </a:cubicBezTo>
                      <a:cubicBezTo>
                        <a:pt x="922778" y="902011"/>
                        <a:pt x="925898" y="900533"/>
                        <a:pt x="928436" y="898358"/>
                      </a:cubicBezTo>
                      <a:cubicBezTo>
                        <a:pt x="934301" y="893330"/>
                        <a:pt x="935713" y="890661"/>
                        <a:pt x="940468" y="884321"/>
                      </a:cubicBezTo>
                      <a:cubicBezTo>
                        <a:pt x="946728" y="865540"/>
                        <a:pt x="936472" y="893320"/>
                        <a:pt x="948489" y="872290"/>
                      </a:cubicBezTo>
                      <a:cubicBezTo>
                        <a:pt x="949856" y="869897"/>
                        <a:pt x="949408" y="866802"/>
                        <a:pt x="950494" y="864269"/>
                      </a:cubicBezTo>
                      <a:cubicBezTo>
                        <a:pt x="951443" y="862054"/>
                        <a:pt x="953168" y="860258"/>
                        <a:pt x="954505" y="858253"/>
                      </a:cubicBezTo>
                      <a:cubicBezTo>
                        <a:pt x="955302" y="855862"/>
                        <a:pt x="958709" y="846153"/>
                        <a:pt x="958515" y="844216"/>
                      </a:cubicBezTo>
                      <a:cubicBezTo>
                        <a:pt x="957448" y="833545"/>
                        <a:pt x="950309" y="826310"/>
                        <a:pt x="944479" y="818148"/>
                      </a:cubicBezTo>
                      <a:cubicBezTo>
                        <a:pt x="943078" y="816187"/>
                        <a:pt x="941805" y="814137"/>
                        <a:pt x="940468" y="812132"/>
                      </a:cubicBezTo>
                      <a:cubicBezTo>
                        <a:pt x="941136" y="809458"/>
                        <a:pt x="940751" y="806263"/>
                        <a:pt x="942473" y="804111"/>
                      </a:cubicBezTo>
                      <a:cubicBezTo>
                        <a:pt x="943793" y="802460"/>
                        <a:pt x="946546" y="802939"/>
                        <a:pt x="948489" y="802106"/>
                      </a:cubicBezTo>
                      <a:cubicBezTo>
                        <a:pt x="951237" y="800928"/>
                        <a:pt x="953720" y="799168"/>
                        <a:pt x="956510" y="798095"/>
                      </a:cubicBezTo>
                      <a:cubicBezTo>
                        <a:pt x="969304" y="793174"/>
                        <a:pt x="971825" y="792762"/>
                        <a:pt x="982579" y="790074"/>
                      </a:cubicBezTo>
                      <a:cubicBezTo>
                        <a:pt x="984584" y="788737"/>
                        <a:pt x="988071" y="788416"/>
                        <a:pt x="988594" y="786063"/>
                      </a:cubicBezTo>
                      <a:cubicBezTo>
                        <a:pt x="991380" y="773524"/>
                        <a:pt x="982141" y="765574"/>
                        <a:pt x="974557" y="757990"/>
                      </a:cubicBezTo>
                      <a:cubicBezTo>
                        <a:pt x="975226" y="753979"/>
                        <a:pt x="975681" y="749927"/>
                        <a:pt x="976563" y="745958"/>
                      </a:cubicBezTo>
                      <a:cubicBezTo>
                        <a:pt x="977022" y="743895"/>
                        <a:pt x="976848" y="741171"/>
                        <a:pt x="978568" y="739942"/>
                      </a:cubicBezTo>
                      <a:cubicBezTo>
                        <a:pt x="982008" y="737485"/>
                        <a:pt x="986569" y="737205"/>
                        <a:pt x="990600" y="735932"/>
                      </a:cubicBezTo>
                      <a:lnTo>
                        <a:pt x="1016668" y="727911"/>
                      </a:lnTo>
                      <a:cubicBezTo>
                        <a:pt x="1020519" y="718283"/>
                        <a:pt x="1023702" y="715163"/>
                        <a:pt x="1018673" y="703848"/>
                      </a:cubicBezTo>
                      <a:cubicBezTo>
                        <a:pt x="1017694" y="701646"/>
                        <a:pt x="1014662" y="701174"/>
                        <a:pt x="1012657" y="699837"/>
                      </a:cubicBezTo>
                      <a:cubicBezTo>
                        <a:pt x="1036209" y="693950"/>
                        <a:pt x="1014803" y="698853"/>
                        <a:pt x="1066800" y="693821"/>
                      </a:cubicBezTo>
                      <a:cubicBezTo>
                        <a:pt x="1072164" y="693302"/>
                        <a:pt x="1077495" y="692484"/>
                        <a:pt x="1082842" y="691816"/>
                      </a:cubicBezTo>
                      <a:lnTo>
                        <a:pt x="1094873" y="679784"/>
                      </a:lnTo>
                      <a:lnTo>
                        <a:pt x="1100889" y="673769"/>
                      </a:lnTo>
                      <a:cubicBezTo>
                        <a:pt x="1099552" y="668422"/>
                        <a:pt x="1098118" y="663098"/>
                        <a:pt x="1096879" y="657727"/>
                      </a:cubicBezTo>
                      <a:cubicBezTo>
                        <a:pt x="1096113" y="654406"/>
                        <a:pt x="1095951" y="650934"/>
                        <a:pt x="1094873" y="647700"/>
                      </a:cubicBezTo>
                      <a:cubicBezTo>
                        <a:pt x="1093928" y="644864"/>
                        <a:pt x="1092200" y="642353"/>
                        <a:pt x="1090863" y="639679"/>
                      </a:cubicBezTo>
                      <a:cubicBezTo>
                        <a:pt x="1091531" y="635000"/>
                        <a:pt x="1091253" y="630084"/>
                        <a:pt x="1092868" y="625642"/>
                      </a:cubicBezTo>
                      <a:cubicBezTo>
                        <a:pt x="1094807" y="620310"/>
                        <a:pt x="1101424" y="615778"/>
                        <a:pt x="1104900" y="611606"/>
                      </a:cubicBezTo>
                      <a:cubicBezTo>
                        <a:pt x="1106443" y="609755"/>
                        <a:pt x="1107367" y="607441"/>
                        <a:pt x="1108910" y="605590"/>
                      </a:cubicBezTo>
                      <a:cubicBezTo>
                        <a:pt x="1112077" y="601789"/>
                        <a:pt x="1116436" y="597816"/>
                        <a:pt x="1120942" y="595563"/>
                      </a:cubicBezTo>
                      <a:cubicBezTo>
                        <a:pt x="1122832" y="594618"/>
                        <a:pt x="1125067" y="594503"/>
                        <a:pt x="1126957" y="593558"/>
                      </a:cubicBezTo>
                      <a:cubicBezTo>
                        <a:pt x="1129113" y="592480"/>
                        <a:pt x="1130748" y="590475"/>
                        <a:pt x="1132973" y="589548"/>
                      </a:cubicBezTo>
                      <a:cubicBezTo>
                        <a:pt x="1138827" y="587109"/>
                        <a:pt x="1151021" y="583532"/>
                        <a:pt x="1151021" y="583532"/>
                      </a:cubicBezTo>
                      <a:cubicBezTo>
                        <a:pt x="1160819" y="573732"/>
                        <a:pt x="1152739" y="580544"/>
                        <a:pt x="1165057" y="573506"/>
                      </a:cubicBezTo>
                      <a:cubicBezTo>
                        <a:pt x="1171331" y="569921"/>
                        <a:pt x="1172642" y="567780"/>
                        <a:pt x="1179094" y="563479"/>
                      </a:cubicBezTo>
                      <a:cubicBezTo>
                        <a:pt x="1182337" y="561317"/>
                        <a:pt x="1186044" y="559856"/>
                        <a:pt x="1189121" y="557463"/>
                      </a:cubicBezTo>
                      <a:cubicBezTo>
                        <a:pt x="1203395" y="546361"/>
                        <a:pt x="1190895" y="551524"/>
                        <a:pt x="1203157" y="547437"/>
                      </a:cubicBezTo>
                      <a:cubicBezTo>
                        <a:pt x="1214560" y="536034"/>
                        <a:pt x="1203581" y="545219"/>
                        <a:pt x="1215189" y="539416"/>
                      </a:cubicBezTo>
                      <a:cubicBezTo>
                        <a:pt x="1218125" y="537948"/>
                        <a:pt x="1227405" y="530756"/>
                        <a:pt x="1229226" y="529390"/>
                      </a:cubicBezTo>
                      <a:cubicBezTo>
                        <a:pt x="1229894" y="527385"/>
                        <a:pt x="1230398" y="525317"/>
                        <a:pt x="1231231" y="523374"/>
                      </a:cubicBezTo>
                      <a:cubicBezTo>
                        <a:pt x="1232409" y="520626"/>
                        <a:pt x="1235242" y="518342"/>
                        <a:pt x="1235242" y="515353"/>
                      </a:cubicBezTo>
                      <a:cubicBezTo>
                        <a:pt x="1235242" y="505140"/>
                        <a:pt x="1228438" y="498379"/>
                        <a:pt x="1219200" y="495300"/>
                      </a:cubicBezTo>
                      <a:cubicBezTo>
                        <a:pt x="1217195" y="494632"/>
                        <a:pt x="1215127" y="494128"/>
                        <a:pt x="1213184" y="493295"/>
                      </a:cubicBezTo>
                      <a:cubicBezTo>
                        <a:pt x="1210436" y="492117"/>
                        <a:pt x="1207837" y="490621"/>
                        <a:pt x="1205163" y="489284"/>
                      </a:cubicBezTo>
                      <a:cubicBezTo>
                        <a:pt x="1192035" y="493661"/>
                        <a:pt x="1204921" y="487582"/>
                        <a:pt x="1197142" y="497306"/>
                      </a:cubicBezTo>
                      <a:cubicBezTo>
                        <a:pt x="1195636" y="499188"/>
                        <a:pt x="1193131" y="499979"/>
                        <a:pt x="1191126" y="501316"/>
                      </a:cubicBezTo>
                      <a:cubicBezTo>
                        <a:pt x="1179972" y="500387"/>
                        <a:pt x="1149146" y="496576"/>
                        <a:pt x="1138989" y="501316"/>
                      </a:cubicBezTo>
                      <a:cubicBezTo>
                        <a:pt x="1135304" y="503035"/>
                        <a:pt x="1138802" y="509711"/>
                        <a:pt x="1136984" y="513348"/>
                      </a:cubicBezTo>
                      <a:cubicBezTo>
                        <a:pt x="1135906" y="515504"/>
                        <a:pt x="1132973" y="516021"/>
                        <a:pt x="1130968" y="517358"/>
                      </a:cubicBezTo>
                      <a:cubicBezTo>
                        <a:pt x="1120942" y="516690"/>
                        <a:pt x="1110882" y="516405"/>
                        <a:pt x="1100889" y="515353"/>
                      </a:cubicBezTo>
                      <a:cubicBezTo>
                        <a:pt x="1098148" y="515065"/>
                        <a:pt x="1095261" y="514715"/>
                        <a:pt x="1092868" y="513348"/>
                      </a:cubicBezTo>
                      <a:cubicBezTo>
                        <a:pt x="1090406" y="511941"/>
                        <a:pt x="1089331" y="508709"/>
                        <a:pt x="1086852" y="507332"/>
                      </a:cubicBezTo>
                      <a:cubicBezTo>
                        <a:pt x="1081125" y="504150"/>
                        <a:pt x="1071276" y="502612"/>
                        <a:pt x="1064794" y="501316"/>
                      </a:cubicBezTo>
                      <a:cubicBezTo>
                        <a:pt x="1053555" y="493824"/>
                        <a:pt x="1064519" y="500030"/>
                        <a:pt x="1048752" y="495300"/>
                      </a:cubicBezTo>
                      <a:cubicBezTo>
                        <a:pt x="1045304" y="494266"/>
                        <a:pt x="1045176" y="494072"/>
                        <a:pt x="1038726" y="491290"/>
                      </a:cubicBezTo>
                      <a:cubicBezTo>
                        <a:pt x="1032276" y="488508"/>
                        <a:pt x="1023419" y="480611"/>
                        <a:pt x="1010051" y="478606"/>
                      </a:cubicBezTo>
                      <a:cubicBezTo>
                        <a:pt x="1002030" y="475932"/>
                        <a:pt x="983480" y="478147"/>
                        <a:pt x="974557" y="477253"/>
                      </a:cubicBezTo>
                      <a:cubicBezTo>
                        <a:pt x="965634" y="476359"/>
                        <a:pt x="962567" y="474378"/>
                        <a:pt x="956510" y="473242"/>
                      </a:cubicBezTo>
                      <a:cubicBezTo>
                        <a:pt x="951864" y="472371"/>
                        <a:pt x="947108" y="472164"/>
                        <a:pt x="942473" y="471237"/>
                      </a:cubicBezTo>
                      <a:cubicBezTo>
                        <a:pt x="892423" y="461228"/>
                        <a:pt x="954043" y="471831"/>
                        <a:pt x="914400" y="465221"/>
                      </a:cubicBezTo>
                      <a:cubicBezTo>
                        <a:pt x="903291" y="457816"/>
                        <a:pt x="913645" y="463529"/>
                        <a:pt x="896352" y="459206"/>
                      </a:cubicBezTo>
                      <a:cubicBezTo>
                        <a:pt x="892251" y="458181"/>
                        <a:pt x="888399" y="456307"/>
                        <a:pt x="884321" y="455195"/>
                      </a:cubicBezTo>
                      <a:cubicBezTo>
                        <a:pt x="881033" y="454298"/>
                        <a:pt x="877636" y="453858"/>
                        <a:pt x="874294" y="453190"/>
                      </a:cubicBezTo>
                      <a:cubicBezTo>
                        <a:pt x="867837" y="448884"/>
                        <a:pt x="867897" y="448564"/>
                        <a:pt x="860257" y="445169"/>
                      </a:cubicBezTo>
                      <a:cubicBezTo>
                        <a:pt x="856968" y="443707"/>
                        <a:pt x="853508" y="442648"/>
                        <a:pt x="850231" y="441158"/>
                      </a:cubicBezTo>
                      <a:cubicBezTo>
                        <a:pt x="841360" y="437125"/>
                        <a:pt x="837242" y="433922"/>
                        <a:pt x="828173" y="431132"/>
                      </a:cubicBezTo>
                      <a:cubicBezTo>
                        <a:pt x="822905" y="429511"/>
                        <a:pt x="817399" y="428742"/>
                        <a:pt x="812131" y="427121"/>
                      </a:cubicBezTo>
                      <a:cubicBezTo>
                        <a:pt x="808382" y="425967"/>
                        <a:pt x="797806" y="421427"/>
                        <a:pt x="794084" y="419100"/>
                      </a:cubicBezTo>
                      <a:cubicBezTo>
                        <a:pt x="791250" y="417329"/>
                        <a:pt x="789117" y="414441"/>
                        <a:pt x="786063" y="413084"/>
                      </a:cubicBezTo>
                      <a:cubicBezTo>
                        <a:pt x="782948" y="411700"/>
                        <a:pt x="779378" y="411747"/>
                        <a:pt x="776036" y="411079"/>
                      </a:cubicBezTo>
                      <a:cubicBezTo>
                        <a:pt x="764611" y="399652"/>
                        <a:pt x="776136" y="409116"/>
                        <a:pt x="762000" y="403058"/>
                      </a:cubicBezTo>
                      <a:cubicBezTo>
                        <a:pt x="752813" y="399121"/>
                        <a:pt x="758643" y="398815"/>
                        <a:pt x="749968" y="393032"/>
                      </a:cubicBezTo>
                      <a:cubicBezTo>
                        <a:pt x="748209" y="391860"/>
                        <a:pt x="745957" y="391695"/>
                        <a:pt x="743952" y="391027"/>
                      </a:cubicBezTo>
                      <a:cubicBezTo>
                        <a:pt x="741278" y="389022"/>
                        <a:pt x="738833" y="386669"/>
                        <a:pt x="735931" y="385011"/>
                      </a:cubicBezTo>
                      <a:cubicBezTo>
                        <a:pt x="734096" y="383962"/>
                        <a:pt x="731566" y="384326"/>
                        <a:pt x="729915" y="383006"/>
                      </a:cubicBezTo>
                      <a:cubicBezTo>
                        <a:pt x="728033" y="381500"/>
                        <a:pt x="727448" y="378841"/>
                        <a:pt x="725905" y="376990"/>
                      </a:cubicBezTo>
                      <a:cubicBezTo>
                        <a:pt x="720128" y="370057"/>
                        <a:pt x="721287" y="371440"/>
                        <a:pt x="713873" y="368969"/>
                      </a:cubicBezTo>
                      <a:cubicBezTo>
                        <a:pt x="700145" y="359816"/>
                        <a:pt x="717151" y="371017"/>
                        <a:pt x="697831" y="358942"/>
                      </a:cubicBezTo>
                      <a:cubicBezTo>
                        <a:pt x="688319" y="352997"/>
                        <a:pt x="694734" y="356491"/>
                        <a:pt x="683794" y="348916"/>
                      </a:cubicBezTo>
                      <a:cubicBezTo>
                        <a:pt x="677850" y="344800"/>
                        <a:pt x="671343" y="341462"/>
                        <a:pt x="665747" y="336884"/>
                      </a:cubicBezTo>
                      <a:cubicBezTo>
                        <a:pt x="658394" y="330868"/>
                        <a:pt x="652186" y="323086"/>
                        <a:pt x="643689" y="318837"/>
                      </a:cubicBezTo>
                      <a:cubicBezTo>
                        <a:pt x="638342" y="316163"/>
                        <a:pt x="632468" y="314351"/>
                        <a:pt x="627647" y="310816"/>
                      </a:cubicBezTo>
                      <a:cubicBezTo>
                        <a:pt x="593044" y="285440"/>
                        <a:pt x="627864" y="303905"/>
                        <a:pt x="605589" y="292769"/>
                      </a:cubicBezTo>
                      <a:cubicBezTo>
                        <a:pt x="590601" y="272786"/>
                        <a:pt x="610174" y="296781"/>
                        <a:pt x="589547" y="278732"/>
                      </a:cubicBezTo>
                      <a:cubicBezTo>
                        <a:pt x="587032" y="276531"/>
                        <a:pt x="585706" y="273249"/>
                        <a:pt x="583531" y="270711"/>
                      </a:cubicBezTo>
                      <a:cubicBezTo>
                        <a:pt x="581685" y="268558"/>
                        <a:pt x="579520" y="266700"/>
                        <a:pt x="577515" y="264695"/>
                      </a:cubicBezTo>
                      <a:cubicBezTo>
                        <a:pt x="573274" y="247730"/>
                        <a:pt x="579052" y="264995"/>
                        <a:pt x="569494" y="250658"/>
                      </a:cubicBezTo>
                      <a:cubicBezTo>
                        <a:pt x="568322" y="248899"/>
                        <a:pt x="568434" y="246533"/>
                        <a:pt x="567489" y="244642"/>
                      </a:cubicBezTo>
                      <a:cubicBezTo>
                        <a:pt x="566411" y="242487"/>
                        <a:pt x="564557" y="240782"/>
                        <a:pt x="563479" y="238627"/>
                      </a:cubicBezTo>
                      <a:cubicBezTo>
                        <a:pt x="562534" y="236736"/>
                        <a:pt x="562522" y="234446"/>
                        <a:pt x="561473" y="232611"/>
                      </a:cubicBezTo>
                      <a:cubicBezTo>
                        <a:pt x="559815" y="229709"/>
                        <a:pt x="557311" y="227371"/>
                        <a:pt x="555457" y="224590"/>
                      </a:cubicBezTo>
                      <a:cubicBezTo>
                        <a:pt x="549304" y="215359"/>
                        <a:pt x="550425" y="214541"/>
                        <a:pt x="543426" y="206542"/>
                      </a:cubicBezTo>
                      <a:cubicBezTo>
                        <a:pt x="540936" y="203696"/>
                        <a:pt x="537895" y="201367"/>
                        <a:pt x="535405" y="198521"/>
                      </a:cubicBezTo>
                      <a:cubicBezTo>
                        <a:pt x="529789" y="192103"/>
                        <a:pt x="520992" y="177300"/>
                        <a:pt x="517357" y="172453"/>
                      </a:cubicBezTo>
                      <a:cubicBezTo>
                        <a:pt x="503880" y="154483"/>
                        <a:pt x="509034" y="161972"/>
                        <a:pt x="501315" y="150395"/>
                      </a:cubicBezTo>
                      <a:cubicBezTo>
                        <a:pt x="496576" y="131436"/>
                        <a:pt x="504050" y="151307"/>
                        <a:pt x="491289" y="140369"/>
                      </a:cubicBezTo>
                      <a:cubicBezTo>
                        <a:pt x="488330" y="137832"/>
                        <a:pt x="487435" y="133585"/>
                        <a:pt x="485273" y="130342"/>
                      </a:cubicBezTo>
                      <a:cubicBezTo>
                        <a:pt x="479304" y="121389"/>
                        <a:pt x="480961" y="123457"/>
                        <a:pt x="473242" y="118311"/>
                      </a:cubicBezTo>
                      <a:cubicBezTo>
                        <a:pt x="469095" y="105873"/>
                        <a:pt x="474400" y="118796"/>
                        <a:pt x="465221" y="106279"/>
                      </a:cubicBezTo>
                      <a:cubicBezTo>
                        <a:pt x="438121" y="69322"/>
                        <a:pt x="461067" y="94104"/>
                        <a:pt x="435142" y="68179"/>
                      </a:cubicBezTo>
                      <a:cubicBezTo>
                        <a:pt x="433137" y="66174"/>
                        <a:pt x="431877" y="62851"/>
                        <a:pt x="429126" y="62163"/>
                      </a:cubicBezTo>
                      <a:cubicBezTo>
                        <a:pt x="419054" y="59645"/>
                        <a:pt x="423720" y="61029"/>
                        <a:pt x="415089" y="58153"/>
                      </a:cubicBezTo>
                      <a:cubicBezTo>
                        <a:pt x="413084" y="56816"/>
                        <a:pt x="410925" y="55685"/>
                        <a:pt x="409073" y="54142"/>
                      </a:cubicBezTo>
                      <a:cubicBezTo>
                        <a:pt x="406894" y="52327"/>
                        <a:pt x="405416" y="49700"/>
                        <a:pt x="403057" y="48127"/>
                      </a:cubicBezTo>
                      <a:cubicBezTo>
                        <a:pt x="384976" y="36073"/>
                        <a:pt x="409952" y="57882"/>
                        <a:pt x="391026" y="42111"/>
                      </a:cubicBezTo>
                      <a:cubicBezTo>
                        <a:pt x="380785" y="33577"/>
                        <a:pt x="389974" y="37336"/>
                        <a:pt x="376989" y="34090"/>
                      </a:cubicBezTo>
                      <a:cubicBezTo>
                        <a:pt x="359743" y="22592"/>
                        <a:pt x="381566" y="36379"/>
                        <a:pt x="364957" y="28074"/>
                      </a:cubicBezTo>
                      <a:cubicBezTo>
                        <a:pt x="351108" y="21149"/>
                        <a:pt x="367617" y="26231"/>
                        <a:pt x="350921" y="22058"/>
                      </a:cubicBezTo>
                      <a:cubicBezTo>
                        <a:pt x="335506" y="11782"/>
                        <a:pt x="343644" y="14829"/>
                        <a:pt x="326857" y="12032"/>
                      </a:cubicBezTo>
                      <a:cubicBezTo>
                        <a:pt x="323515" y="10695"/>
                        <a:pt x="320120" y="9483"/>
                        <a:pt x="316831" y="8021"/>
                      </a:cubicBezTo>
                      <a:cubicBezTo>
                        <a:pt x="314099" y="6807"/>
                        <a:pt x="311585" y="5121"/>
                        <a:pt x="308810" y="4011"/>
                      </a:cubicBezTo>
                      <a:cubicBezTo>
                        <a:pt x="304885" y="2441"/>
                        <a:pt x="300789" y="1337"/>
                        <a:pt x="296779" y="0"/>
                      </a:cubicBezTo>
                      <a:cubicBezTo>
                        <a:pt x="280737" y="669"/>
                        <a:pt x="264667" y="862"/>
                        <a:pt x="248652" y="2006"/>
                      </a:cubicBezTo>
                      <a:cubicBezTo>
                        <a:pt x="240955" y="2556"/>
                        <a:pt x="239415" y="4267"/>
                        <a:pt x="234615" y="10027"/>
                      </a:cubicBezTo>
                      <a:cubicBezTo>
                        <a:pt x="233072" y="11878"/>
                        <a:pt x="232487" y="14537"/>
                        <a:pt x="230605" y="16042"/>
                      </a:cubicBezTo>
                      <a:cubicBezTo>
                        <a:pt x="228954" y="17363"/>
                        <a:pt x="226480" y="17103"/>
                        <a:pt x="224589" y="18048"/>
                      </a:cubicBezTo>
                      <a:cubicBezTo>
                        <a:pt x="209047" y="25819"/>
                        <a:pt x="227672" y="19026"/>
                        <a:pt x="212557" y="24063"/>
                      </a:cubicBezTo>
                      <a:cubicBezTo>
                        <a:pt x="199031" y="37590"/>
                        <a:pt x="205907" y="34302"/>
                        <a:pt x="194510" y="38100"/>
                      </a:cubicBezTo>
                      <a:cubicBezTo>
                        <a:pt x="190070" y="41060"/>
                        <a:pt x="185568" y="43494"/>
                        <a:pt x="182479" y="48127"/>
                      </a:cubicBezTo>
                      <a:cubicBezTo>
                        <a:pt x="181307" y="49886"/>
                        <a:pt x="181215" y="52163"/>
                        <a:pt x="180473" y="54142"/>
                      </a:cubicBezTo>
                      <a:cubicBezTo>
                        <a:pt x="179209" y="57512"/>
                        <a:pt x="178211" y="61022"/>
                        <a:pt x="176463" y="64169"/>
                      </a:cubicBezTo>
                      <a:cubicBezTo>
                        <a:pt x="172074" y="72070"/>
                        <a:pt x="171012" y="71813"/>
                        <a:pt x="164431" y="76200"/>
                      </a:cubicBezTo>
                      <a:cubicBezTo>
                        <a:pt x="163763" y="78205"/>
                        <a:pt x="162078" y="80131"/>
                        <a:pt x="162426" y="82216"/>
                      </a:cubicBezTo>
                      <a:cubicBezTo>
                        <a:pt x="163469" y="88471"/>
                        <a:pt x="165902" y="88566"/>
                        <a:pt x="168442" y="100263"/>
                      </a:cubicBezTo>
                      <a:cubicBezTo>
                        <a:pt x="170982" y="111960"/>
                        <a:pt x="175143" y="140928"/>
                        <a:pt x="177666" y="152400"/>
                      </a:cubicBezTo>
                      <a:cubicBezTo>
                        <a:pt x="180189" y="163872"/>
                        <a:pt x="182244" y="165753"/>
                        <a:pt x="183581" y="169095"/>
                      </a:cubicBezTo>
                      <a:cubicBezTo>
                        <a:pt x="182913" y="184469"/>
                        <a:pt x="199039" y="200636"/>
                        <a:pt x="202531" y="208548"/>
                      </a:cubicBezTo>
                      <a:cubicBezTo>
                        <a:pt x="206024" y="216460"/>
                        <a:pt x="203169" y="214176"/>
                        <a:pt x="204536" y="216569"/>
                      </a:cubicBezTo>
                      <a:cubicBezTo>
                        <a:pt x="206629" y="220232"/>
                        <a:pt x="215692" y="226439"/>
                        <a:pt x="218573" y="228600"/>
                      </a:cubicBezTo>
                      <a:cubicBezTo>
                        <a:pt x="219242" y="230605"/>
                        <a:pt x="219259" y="232965"/>
                        <a:pt x="220579" y="234616"/>
                      </a:cubicBezTo>
                      <a:cubicBezTo>
                        <a:pt x="222084" y="236498"/>
                        <a:pt x="224743" y="237084"/>
                        <a:pt x="226594" y="238627"/>
                      </a:cubicBezTo>
                      <a:cubicBezTo>
                        <a:pt x="228772" y="240442"/>
                        <a:pt x="230605" y="242637"/>
                        <a:pt x="232610" y="244642"/>
                      </a:cubicBezTo>
                      <a:cubicBezTo>
                        <a:pt x="234112" y="249148"/>
                        <a:pt x="236625" y="257082"/>
                        <a:pt x="238626" y="260684"/>
                      </a:cubicBezTo>
                      <a:cubicBezTo>
                        <a:pt x="240249" y="263606"/>
                        <a:pt x="242637" y="266032"/>
                        <a:pt x="244642" y="268706"/>
                      </a:cubicBezTo>
                      <a:cubicBezTo>
                        <a:pt x="253842" y="305510"/>
                        <a:pt x="247936" y="278639"/>
                        <a:pt x="242636" y="366963"/>
                      </a:cubicBezTo>
                      <a:cubicBezTo>
                        <a:pt x="241845" y="380150"/>
                        <a:pt x="241329" y="373590"/>
                        <a:pt x="236621" y="383006"/>
                      </a:cubicBezTo>
                      <a:cubicBezTo>
                        <a:pt x="235676" y="384896"/>
                        <a:pt x="240079" y="388796"/>
                        <a:pt x="234615" y="389021"/>
                      </a:cubicBezTo>
                      <a:cubicBezTo>
                        <a:pt x="229151" y="389247"/>
                        <a:pt x="215440" y="387166"/>
                        <a:pt x="203835" y="384359"/>
                      </a:cubicBezTo>
                      <a:cubicBezTo>
                        <a:pt x="192230" y="381552"/>
                        <a:pt x="189046" y="370840"/>
                        <a:pt x="164983" y="372177"/>
                      </a:cubicBezTo>
                      <a:cubicBezTo>
                        <a:pt x="152593" y="370628"/>
                        <a:pt x="134068" y="387150"/>
                        <a:pt x="128336" y="387016"/>
                      </a:cubicBezTo>
                      <a:cubicBezTo>
                        <a:pt x="122604" y="386882"/>
                        <a:pt x="150454" y="376340"/>
                        <a:pt x="130593" y="371375"/>
                      </a:cubicBezTo>
                      <a:cubicBezTo>
                        <a:pt x="116264" y="349884"/>
                        <a:pt x="127861" y="367799"/>
                        <a:pt x="122472" y="365058"/>
                      </a:cubicBezTo>
                      <a:cubicBezTo>
                        <a:pt x="117083" y="362318"/>
                        <a:pt x="104081" y="360296"/>
                        <a:pt x="98257" y="354932"/>
                      </a:cubicBezTo>
                      <a:cubicBezTo>
                        <a:pt x="92433" y="349568"/>
                        <a:pt x="90971" y="339668"/>
                        <a:pt x="87529" y="332875"/>
                      </a:cubicBezTo>
                      <a:cubicBezTo>
                        <a:pt x="84087" y="326082"/>
                        <a:pt x="81371" y="318519"/>
                        <a:pt x="77603" y="314174"/>
                      </a:cubicBezTo>
                      <a:cubicBezTo>
                        <a:pt x="73835" y="309829"/>
                        <a:pt x="69164" y="310039"/>
                        <a:pt x="64920" y="306806"/>
                      </a:cubicBezTo>
                      <a:cubicBezTo>
                        <a:pt x="60676" y="303573"/>
                        <a:pt x="54935" y="298116"/>
                        <a:pt x="52136" y="294774"/>
                      </a:cubicBezTo>
                      <a:cubicBezTo>
                        <a:pt x="49337" y="291432"/>
                        <a:pt x="49303" y="289501"/>
                        <a:pt x="48126" y="286753"/>
                      </a:cubicBezTo>
                      <a:cubicBezTo>
                        <a:pt x="47293" y="284810"/>
                        <a:pt x="47066" y="282628"/>
                        <a:pt x="46121" y="280737"/>
                      </a:cubicBezTo>
                      <a:cubicBezTo>
                        <a:pt x="45043" y="278581"/>
                        <a:pt x="43447" y="276726"/>
                        <a:pt x="42110" y="274721"/>
                      </a:cubicBezTo>
                      <a:cubicBezTo>
                        <a:pt x="41442" y="272716"/>
                        <a:pt x="41050" y="270596"/>
                        <a:pt x="40105" y="268706"/>
                      </a:cubicBezTo>
                      <a:cubicBezTo>
                        <a:pt x="39027" y="266550"/>
                        <a:pt x="37043" y="264905"/>
                        <a:pt x="36094" y="262690"/>
                      </a:cubicBezTo>
                      <a:cubicBezTo>
                        <a:pt x="32240" y="253698"/>
                        <a:pt x="35985" y="256455"/>
                        <a:pt x="32084" y="248653"/>
                      </a:cubicBezTo>
                      <a:cubicBezTo>
                        <a:pt x="31006" y="246497"/>
                        <a:pt x="29410" y="244642"/>
                        <a:pt x="28073" y="242637"/>
                      </a:cubicBezTo>
                      <a:cubicBezTo>
                        <a:pt x="27405" y="240632"/>
                        <a:pt x="27241" y="238380"/>
                        <a:pt x="26068" y="236621"/>
                      </a:cubicBezTo>
                      <a:cubicBezTo>
                        <a:pt x="19499" y="226768"/>
                        <a:pt x="21433" y="233993"/>
                        <a:pt x="14036" y="226595"/>
                      </a:cubicBezTo>
                      <a:cubicBezTo>
                        <a:pt x="12979" y="225538"/>
                        <a:pt x="2339" y="209884"/>
                        <a:pt x="0" y="206542"/>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0" name="Freeform: Shape 49">
                  <a:extLst>
                    <a:ext uri="{FF2B5EF4-FFF2-40B4-BE49-F238E27FC236}">
                      <a16:creationId xmlns:a16="http://schemas.microsoft.com/office/drawing/2014/main" id="{1ECAF64C-05FB-41A0-953E-BBC5200DE36B}"/>
                    </a:ext>
                  </a:extLst>
                </p:cNvPr>
                <p:cNvSpPr/>
                <p:nvPr/>
              </p:nvSpPr>
              <p:spPr>
                <a:xfrm>
                  <a:off x="7964214" y="4873436"/>
                  <a:ext cx="136634" cy="390197"/>
                </a:xfrm>
                <a:custGeom>
                  <a:avLst/>
                  <a:gdLst>
                    <a:gd name="connsiteX0" fmla="*/ 78827 w 136634"/>
                    <a:gd name="connsiteY0" fmla="*/ 0 h 390197"/>
                    <a:gd name="connsiteX1" fmla="*/ 78827 w 136634"/>
                    <a:gd name="connsiteY1" fmla="*/ 0 h 390197"/>
                    <a:gd name="connsiteX2" fmla="*/ 91965 w 136634"/>
                    <a:gd name="connsiteY2" fmla="*/ 1314 h 390197"/>
                    <a:gd name="connsiteX3" fmla="*/ 97220 w 136634"/>
                    <a:gd name="connsiteY3" fmla="*/ 3942 h 390197"/>
                    <a:gd name="connsiteX4" fmla="*/ 101162 w 136634"/>
                    <a:gd name="connsiteY4" fmla="*/ 5255 h 390197"/>
                    <a:gd name="connsiteX5" fmla="*/ 109045 w 136634"/>
                    <a:gd name="connsiteY5" fmla="*/ 14452 h 390197"/>
                    <a:gd name="connsiteX6" fmla="*/ 111672 w 136634"/>
                    <a:gd name="connsiteY6" fmla="*/ 24962 h 390197"/>
                    <a:gd name="connsiteX7" fmla="*/ 112986 w 136634"/>
                    <a:gd name="connsiteY7" fmla="*/ 42042 h 390197"/>
                    <a:gd name="connsiteX8" fmla="*/ 123496 w 136634"/>
                    <a:gd name="connsiteY8" fmla="*/ 68318 h 390197"/>
                    <a:gd name="connsiteX9" fmla="*/ 126124 w 136634"/>
                    <a:gd name="connsiteY9" fmla="*/ 73573 h 390197"/>
                    <a:gd name="connsiteX10" fmla="*/ 130065 w 136634"/>
                    <a:gd name="connsiteY10" fmla="*/ 78828 h 390197"/>
                    <a:gd name="connsiteX11" fmla="*/ 131379 w 136634"/>
                    <a:gd name="connsiteY11" fmla="*/ 85397 h 390197"/>
                    <a:gd name="connsiteX12" fmla="*/ 134007 w 136634"/>
                    <a:gd name="connsiteY12" fmla="*/ 89338 h 390197"/>
                    <a:gd name="connsiteX13" fmla="*/ 136634 w 136634"/>
                    <a:gd name="connsiteY13" fmla="*/ 94593 h 390197"/>
                    <a:gd name="connsiteX14" fmla="*/ 135320 w 136634"/>
                    <a:gd name="connsiteY14" fmla="*/ 132693 h 390197"/>
                    <a:gd name="connsiteX15" fmla="*/ 132693 w 136634"/>
                    <a:gd name="connsiteY15" fmla="*/ 141890 h 390197"/>
                    <a:gd name="connsiteX16" fmla="*/ 128752 w 136634"/>
                    <a:gd name="connsiteY16" fmla="*/ 161597 h 390197"/>
                    <a:gd name="connsiteX17" fmla="*/ 124810 w 136634"/>
                    <a:gd name="connsiteY17" fmla="*/ 173421 h 390197"/>
                    <a:gd name="connsiteX18" fmla="*/ 120869 w 136634"/>
                    <a:gd name="connsiteY18" fmla="*/ 181304 h 390197"/>
                    <a:gd name="connsiteX19" fmla="*/ 116927 w 136634"/>
                    <a:gd name="connsiteY19" fmla="*/ 182618 h 390197"/>
                    <a:gd name="connsiteX20" fmla="*/ 111672 w 136634"/>
                    <a:gd name="connsiteY20" fmla="*/ 186559 h 390197"/>
                    <a:gd name="connsiteX21" fmla="*/ 107731 w 136634"/>
                    <a:gd name="connsiteY21" fmla="*/ 187873 h 390197"/>
                    <a:gd name="connsiteX22" fmla="*/ 106417 w 136634"/>
                    <a:gd name="connsiteY22" fmla="*/ 191814 h 390197"/>
                    <a:gd name="connsiteX23" fmla="*/ 102476 w 136634"/>
                    <a:gd name="connsiteY23" fmla="*/ 203638 h 390197"/>
                    <a:gd name="connsiteX24" fmla="*/ 98534 w 136634"/>
                    <a:gd name="connsiteY24" fmla="*/ 212835 h 390197"/>
                    <a:gd name="connsiteX25" fmla="*/ 97220 w 136634"/>
                    <a:gd name="connsiteY25" fmla="*/ 216776 h 390197"/>
                    <a:gd name="connsiteX26" fmla="*/ 94593 w 136634"/>
                    <a:gd name="connsiteY26" fmla="*/ 225973 h 390197"/>
                    <a:gd name="connsiteX27" fmla="*/ 93279 w 136634"/>
                    <a:gd name="connsiteY27" fmla="*/ 246993 h 390197"/>
                    <a:gd name="connsiteX28" fmla="*/ 90652 w 136634"/>
                    <a:gd name="connsiteY28" fmla="*/ 253562 h 390197"/>
                    <a:gd name="connsiteX29" fmla="*/ 86710 w 136634"/>
                    <a:gd name="connsiteY29" fmla="*/ 268014 h 390197"/>
                    <a:gd name="connsiteX30" fmla="*/ 81455 w 136634"/>
                    <a:gd name="connsiteY30" fmla="*/ 286407 h 390197"/>
                    <a:gd name="connsiteX31" fmla="*/ 76200 w 136634"/>
                    <a:gd name="connsiteY31" fmla="*/ 295604 h 390197"/>
                    <a:gd name="connsiteX32" fmla="*/ 72258 w 136634"/>
                    <a:gd name="connsiteY32" fmla="*/ 304800 h 390197"/>
                    <a:gd name="connsiteX33" fmla="*/ 69631 w 136634"/>
                    <a:gd name="connsiteY33" fmla="*/ 308742 h 390197"/>
                    <a:gd name="connsiteX34" fmla="*/ 65689 w 136634"/>
                    <a:gd name="connsiteY34" fmla="*/ 328449 h 390197"/>
                    <a:gd name="connsiteX35" fmla="*/ 64376 w 136634"/>
                    <a:gd name="connsiteY35" fmla="*/ 335018 h 390197"/>
                    <a:gd name="connsiteX36" fmla="*/ 61748 w 136634"/>
                    <a:gd name="connsiteY36" fmla="*/ 342900 h 390197"/>
                    <a:gd name="connsiteX37" fmla="*/ 59120 w 136634"/>
                    <a:gd name="connsiteY37" fmla="*/ 352097 h 390197"/>
                    <a:gd name="connsiteX38" fmla="*/ 56493 w 136634"/>
                    <a:gd name="connsiteY38" fmla="*/ 356038 h 390197"/>
                    <a:gd name="connsiteX39" fmla="*/ 55179 w 136634"/>
                    <a:gd name="connsiteY39" fmla="*/ 359980 h 390197"/>
                    <a:gd name="connsiteX40" fmla="*/ 52552 w 136634"/>
                    <a:gd name="connsiteY40" fmla="*/ 365235 h 390197"/>
                    <a:gd name="connsiteX41" fmla="*/ 51238 w 136634"/>
                    <a:gd name="connsiteY41" fmla="*/ 369176 h 390197"/>
                    <a:gd name="connsiteX42" fmla="*/ 47296 w 136634"/>
                    <a:gd name="connsiteY42" fmla="*/ 373118 h 390197"/>
                    <a:gd name="connsiteX43" fmla="*/ 44669 w 136634"/>
                    <a:gd name="connsiteY43" fmla="*/ 377059 h 390197"/>
                    <a:gd name="connsiteX44" fmla="*/ 39414 w 136634"/>
                    <a:gd name="connsiteY44" fmla="*/ 378373 h 390197"/>
                    <a:gd name="connsiteX45" fmla="*/ 38100 w 136634"/>
                    <a:gd name="connsiteY45" fmla="*/ 382314 h 390197"/>
                    <a:gd name="connsiteX46" fmla="*/ 34158 w 136634"/>
                    <a:gd name="connsiteY46" fmla="*/ 383628 h 390197"/>
                    <a:gd name="connsiteX47" fmla="*/ 30217 w 136634"/>
                    <a:gd name="connsiteY47" fmla="*/ 386255 h 390197"/>
                    <a:gd name="connsiteX48" fmla="*/ 18393 w 136634"/>
                    <a:gd name="connsiteY48" fmla="*/ 390197 h 390197"/>
                    <a:gd name="connsiteX49" fmla="*/ 13138 w 136634"/>
                    <a:gd name="connsiteY49" fmla="*/ 388883 h 390197"/>
                    <a:gd name="connsiteX50" fmla="*/ 11824 w 136634"/>
                    <a:gd name="connsiteY50" fmla="*/ 384942 h 390197"/>
                    <a:gd name="connsiteX51" fmla="*/ 5255 w 136634"/>
                    <a:gd name="connsiteY51" fmla="*/ 374431 h 390197"/>
                    <a:gd name="connsiteX52" fmla="*/ 0 w 136634"/>
                    <a:gd name="connsiteY52" fmla="*/ 361293 h 390197"/>
                    <a:gd name="connsiteX53" fmla="*/ 6569 w 136634"/>
                    <a:gd name="connsiteY53" fmla="*/ 353411 h 390197"/>
                    <a:gd name="connsiteX54" fmla="*/ 7883 w 136634"/>
                    <a:gd name="connsiteY54" fmla="*/ 349469 h 390197"/>
                    <a:gd name="connsiteX55" fmla="*/ 10510 w 136634"/>
                    <a:gd name="connsiteY55" fmla="*/ 345528 h 390197"/>
                    <a:gd name="connsiteX56" fmla="*/ 11824 w 136634"/>
                    <a:gd name="connsiteY56" fmla="*/ 341586 h 390197"/>
                    <a:gd name="connsiteX57" fmla="*/ 14452 w 136634"/>
                    <a:gd name="connsiteY57" fmla="*/ 335018 h 390197"/>
                    <a:gd name="connsiteX58" fmla="*/ 17079 w 136634"/>
                    <a:gd name="connsiteY58" fmla="*/ 292976 h 390197"/>
                    <a:gd name="connsiteX59" fmla="*/ 23648 w 136634"/>
                    <a:gd name="connsiteY59" fmla="*/ 258818 h 390197"/>
                    <a:gd name="connsiteX60" fmla="*/ 24962 w 136634"/>
                    <a:gd name="connsiteY60" fmla="*/ 254876 h 390197"/>
                    <a:gd name="connsiteX61" fmla="*/ 27589 w 136634"/>
                    <a:gd name="connsiteY61" fmla="*/ 249621 h 390197"/>
                    <a:gd name="connsiteX62" fmla="*/ 31531 w 136634"/>
                    <a:gd name="connsiteY62" fmla="*/ 239111 h 390197"/>
                    <a:gd name="connsiteX63" fmla="*/ 34158 w 136634"/>
                    <a:gd name="connsiteY63" fmla="*/ 228600 h 390197"/>
                    <a:gd name="connsiteX64" fmla="*/ 36786 w 136634"/>
                    <a:gd name="connsiteY64" fmla="*/ 222031 h 390197"/>
                    <a:gd name="connsiteX65" fmla="*/ 38100 w 136634"/>
                    <a:gd name="connsiteY65" fmla="*/ 218090 h 390197"/>
                    <a:gd name="connsiteX66" fmla="*/ 40727 w 136634"/>
                    <a:gd name="connsiteY66" fmla="*/ 208893 h 390197"/>
                    <a:gd name="connsiteX67" fmla="*/ 42041 w 136634"/>
                    <a:gd name="connsiteY67" fmla="*/ 202324 h 390197"/>
                    <a:gd name="connsiteX68" fmla="*/ 44669 w 136634"/>
                    <a:gd name="connsiteY68" fmla="*/ 195755 h 390197"/>
                    <a:gd name="connsiteX69" fmla="*/ 47296 w 136634"/>
                    <a:gd name="connsiteY69" fmla="*/ 185245 h 390197"/>
                    <a:gd name="connsiteX70" fmla="*/ 49924 w 136634"/>
                    <a:gd name="connsiteY70" fmla="*/ 176049 h 390197"/>
                    <a:gd name="connsiteX71" fmla="*/ 53865 w 136634"/>
                    <a:gd name="connsiteY71" fmla="*/ 148459 h 390197"/>
                    <a:gd name="connsiteX72" fmla="*/ 59120 w 136634"/>
                    <a:gd name="connsiteY72" fmla="*/ 122183 h 390197"/>
                    <a:gd name="connsiteX73" fmla="*/ 63062 w 136634"/>
                    <a:gd name="connsiteY73" fmla="*/ 74886 h 390197"/>
                    <a:gd name="connsiteX74" fmla="*/ 65689 w 136634"/>
                    <a:gd name="connsiteY74" fmla="*/ 51238 h 390197"/>
                    <a:gd name="connsiteX75" fmla="*/ 67003 w 136634"/>
                    <a:gd name="connsiteY75" fmla="*/ 43355 h 390197"/>
                    <a:gd name="connsiteX76" fmla="*/ 69631 w 136634"/>
                    <a:gd name="connsiteY76" fmla="*/ 36786 h 390197"/>
                    <a:gd name="connsiteX77" fmla="*/ 70945 w 136634"/>
                    <a:gd name="connsiteY77" fmla="*/ 28904 h 390197"/>
                    <a:gd name="connsiteX78" fmla="*/ 73572 w 136634"/>
                    <a:gd name="connsiteY78" fmla="*/ 23649 h 390197"/>
                    <a:gd name="connsiteX79" fmla="*/ 78827 w 136634"/>
                    <a:gd name="connsiteY79" fmla="*/ 0 h 390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36634" h="390197">
                      <a:moveTo>
                        <a:pt x="78827" y="0"/>
                      </a:moveTo>
                      <a:lnTo>
                        <a:pt x="78827" y="0"/>
                      </a:lnTo>
                      <a:cubicBezTo>
                        <a:pt x="83206" y="438"/>
                        <a:pt x="87662" y="392"/>
                        <a:pt x="91965" y="1314"/>
                      </a:cubicBezTo>
                      <a:cubicBezTo>
                        <a:pt x="93880" y="1724"/>
                        <a:pt x="95420" y="3171"/>
                        <a:pt x="97220" y="3942"/>
                      </a:cubicBezTo>
                      <a:cubicBezTo>
                        <a:pt x="98493" y="4488"/>
                        <a:pt x="99848" y="4817"/>
                        <a:pt x="101162" y="5255"/>
                      </a:cubicBezTo>
                      <a:cubicBezTo>
                        <a:pt x="103381" y="7474"/>
                        <a:pt x="107842" y="11566"/>
                        <a:pt x="109045" y="14452"/>
                      </a:cubicBezTo>
                      <a:cubicBezTo>
                        <a:pt x="110434" y="17785"/>
                        <a:pt x="110796" y="21459"/>
                        <a:pt x="111672" y="24962"/>
                      </a:cubicBezTo>
                      <a:cubicBezTo>
                        <a:pt x="112110" y="30655"/>
                        <a:pt x="111484" y="36533"/>
                        <a:pt x="112986" y="42042"/>
                      </a:cubicBezTo>
                      <a:cubicBezTo>
                        <a:pt x="115468" y="51143"/>
                        <a:pt x="119868" y="59610"/>
                        <a:pt x="123496" y="68318"/>
                      </a:cubicBezTo>
                      <a:cubicBezTo>
                        <a:pt x="124249" y="70126"/>
                        <a:pt x="125086" y="71912"/>
                        <a:pt x="126124" y="73573"/>
                      </a:cubicBezTo>
                      <a:cubicBezTo>
                        <a:pt x="127284" y="75430"/>
                        <a:pt x="128751" y="77076"/>
                        <a:pt x="130065" y="78828"/>
                      </a:cubicBezTo>
                      <a:cubicBezTo>
                        <a:pt x="130503" y="81018"/>
                        <a:pt x="130595" y="83306"/>
                        <a:pt x="131379" y="85397"/>
                      </a:cubicBezTo>
                      <a:cubicBezTo>
                        <a:pt x="131934" y="86875"/>
                        <a:pt x="133224" y="87967"/>
                        <a:pt x="134007" y="89338"/>
                      </a:cubicBezTo>
                      <a:cubicBezTo>
                        <a:pt x="134979" y="91038"/>
                        <a:pt x="135758" y="92841"/>
                        <a:pt x="136634" y="94593"/>
                      </a:cubicBezTo>
                      <a:cubicBezTo>
                        <a:pt x="136196" y="107293"/>
                        <a:pt x="136375" y="120029"/>
                        <a:pt x="135320" y="132693"/>
                      </a:cubicBezTo>
                      <a:cubicBezTo>
                        <a:pt x="135055" y="135870"/>
                        <a:pt x="133466" y="138797"/>
                        <a:pt x="132693" y="141890"/>
                      </a:cubicBezTo>
                      <a:cubicBezTo>
                        <a:pt x="129550" y="154462"/>
                        <a:pt x="130687" y="150954"/>
                        <a:pt x="128752" y="161597"/>
                      </a:cubicBezTo>
                      <a:cubicBezTo>
                        <a:pt x="126888" y="171851"/>
                        <a:pt x="128582" y="164621"/>
                        <a:pt x="124810" y="173421"/>
                      </a:cubicBezTo>
                      <a:cubicBezTo>
                        <a:pt x="123569" y="176317"/>
                        <a:pt x="123612" y="179110"/>
                        <a:pt x="120869" y="181304"/>
                      </a:cubicBezTo>
                      <a:cubicBezTo>
                        <a:pt x="119788" y="182169"/>
                        <a:pt x="118241" y="182180"/>
                        <a:pt x="116927" y="182618"/>
                      </a:cubicBezTo>
                      <a:cubicBezTo>
                        <a:pt x="115175" y="183932"/>
                        <a:pt x="113573" y="185473"/>
                        <a:pt x="111672" y="186559"/>
                      </a:cubicBezTo>
                      <a:cubicBezTo>
                        <a:pt x="110470" y="187246"/>
                        <a:pt x="108710" y="186894"/>
                        <a:pt x="107731" y="187873"/>
                      </a:cubicBezTo>
                      <a:cubicBezTo>
                        <a:pt x="106752" y="188852"/>
                        <a:pt x="106903" y="190517"/>
                        <a:pt x="106417" y="191814"/>
                      </a:cubicBezTo>
                      <a:cubicBezTo>
                        <a:pt x="100982" y="206305"/>
                        <a:pt x="105996" y="191313"/>
                        <a:pt x="102476" y="203638"/>
                      </a:cubicBezTo>
                      <a:cubicBezTo>
                        <a:pt x="100717" y="209797"/>
                        <a:pt x="101536" y="205833"/>
                        <a:pt x="98534" y="212835"/>
                      </a:cubicBezTo>
                      <a:cubicBezTo>
                        <a:pt x="97988" y="214108"/>
                        <a:pt x="97618" y="215450"/>
                        <a:pt x="97220" y="216776"/>
                      </a:cubicBezTo>
                      <a:cubicBezTo>
                        <a:pt x="96304" y="219830"/>
                        <a:pt x="95469" y="222907"/>
                        <a:pt x="94593" y="225973"/>
                      </a:cubicBezTo>
                      <a:cubicBezTo>
                        <a:pt x="94155" y="232980"/>
                        <a:pt x="94272" y="240043"/>
                        <a:pt x="93279" y="246993"/>
                      </a:cubicBezTo>
                      <a:cubicBezTo>
                        <a:pt x="92946" y="249328"/>
                        <a:pt x="91224" y="251274"/>
                        <a:pt x="90652" y="253562"/>
                      </a:cubicBezTo>
                      <a:cubicBezTo>
                        <a:pt x="83765" y="281115"/>
                        <a:pt x="94073" y="249606"/>
                        <a:pt x="86710" y="268014"/>
                      </a:cubicBezTo>
                      <a:cubicBezTo>
                        <a:pt x="81652" y="280659"/>
                        <a:pt x="86435" y="271469"/>
                        <a:pt x="81455" y="286407"/>
                      </a:cubicBezTo>
                      <a:cubicBezTo>
                        <a:pt x="79869" y="291164"/>
                        <a:pt x="78503" y="291573"/>
                        <a:pt x="76200" y="295604"/>
                      </a:cubicBezTo>
                      <a:cubicBezTo>
                        <a:pt x="65270" y="314734"/>
                        <a:pt x="79624" y="290066"/>
                        <a:pt x="72258" y="304800"/>
                      </a:cubicBezTo>
                      <a:cubicBezTo>
                        <a:pt x="71552" y="306212"/>
                        <a:pt x="70507" y="307428"/>
                        <a:pt x="69631" y="308742"/>
                      </a:cubicBezTo>
                      <a:cubicBezTo>
                        <a:pt x="67443" y="324057"/>
                        <a:pt x="69492" y="311967"/>
                        <a:pt x="65689" y="328449"/>
                      </a:cubicBezTo>
                      <a:cubicBezTo>
                        <a:pt x="65187" y="330625"/>
                        <a:pt x="64964" y="332864"/>
                        <a:pt x="64376" y="335018"/>
                      </a:cubicBezTo>
                      <a:cubicBezTo>
                        <a:pt x="63647" y="337690"/>
                        <a:pt x="62544" y="340247"/>
                        <a:pt x="61748" y="342900"/>
                      </a:cubicBezTo>
                      <a:cubicBezTo>
                        <a:pt x="61116" y="345005"/>
                        <a:pt x="60224" y="349889"/>
                        <a:pt x="59120" y="352097"/>
                      </a:cubicBezTo>
                      <a:cubicBezTo>
                        <a:pt x="58414" y="353509"/>
                        <a:pt x="57199" y="354626"/>
                        <a:pt x="56493" y="356038"/>
                      </a:cubicBezTo>
                      <a:cubicBezTo>
                        <a:pt x="55874" y="357277"/>
                        <a:pt x="55725" y="358707"/>
                        <a:pt x="55179" y="359980"/>
                      </a:cubicBezTo>
                      <a:cubicBezTo>
                        <a:pt x="54408" y="361780"/>
                        <a:pt x="53323" y="363435"/>
                        <a:pt x="52552" y="365235"/>
                      </a:cubicBezTo>
                      <a:cubicBezTo>
                        <a:pt x="52007" y="366508"/>
                        <a:pt x="52006" y="368024"/>
                        <a:pt x="51238" y="369176"/>
                      </a:cubicBezTo>
                      <a:cubicBezTo>
                        <a:pt x="50207" y="370722"/>
                        <a:pt x="48486" y="371690"/>
                        <a:pt x="47296" y="373118"/>
                      </a:cubicBezTo>
                      <a:cubicBezTo>
                        <a:pt x="46285" y="374331"/>
                        <a:pt x="45983" y="376183"/>
                        <a:pt x="44669" y="377059"/>
                      </a:cubicBezTo>
                      <a:cubicBezTo>
                        <a:pt x="43167" y="378061"/>
                        <a:pt x="41166" y="377935"/>
                        <a:pt x="39414" y="378373"/>
                      </a:cubicBezTo>
                      <a:cubicBezTo>
                        <a:pt x="38976" y="379687"/>
                        <a:pt x="39079" y="381335"/>
                        <a:pt x="38100" y="382314"/>
                      </a:cubicBezTo>
                      <a:cubicBezTo>
                        <a:pt x="37121" y="383293"/>
                        <a:pt x="35397" y="383009"/>
                        <a:pt x="34158" y="383628"/>
                      </a:cubicBezTo>
                      <a:cubicBezTo>
                        <a:pt x="32746" y="384334"/>
                        <a:pt x="31674" y="385648"/>
                        <a:pt x="30217" y="386255"/>
                      </a:cubicBezTo>
                      <a:cubicBezTo>
                        <a:pt x="26382" y="387853"/>
                        <a:pt x="18393" y="390197"/>
                        <a:pt x="18393" y="390197"/>
                      </a:cubicBezTo>
                      <a:cubicBezTo>
                        <a:pt x="16641" y="389759"/>
                        <a:pt x="14548" y="390011"/>
                        <a:pt x="13138" y="388883"/>
                      </a:cubicBezTo>
                      <a:cubicBezTo>
                        <a:pt x="12057" y="388018"/>
                        <a:pt x="12511" y="386144"/>
                        <a:pt x="11824" y="384942"/>
                      </a:cubicBezTo>
                      <a:cubicBezTo>
                        <a:pt x="6555" y="375721"/>
                        <a:pt x="8999" y="383790"/>
                        <a:pt x="5255" y="374431"/>
                      </a:cubicBezTo>
                      <a:cubicBezTo>
                        <a:pt x="-1247" y="358179"/>
                        <a:pt x="6167" y="373632"/>
                        <a:pt x="0" y="361293"/>
                      </a:cubicBezTo>
                      <a:cubicBezTo>
                        <a:pt x="3013" y="352256"/>
                        <a:pt x="-1386" y="362957"/>
                        <a:pt x="6569" y="353411"/>
                      </a:cubicBezTo>
                      <a:cubicBezTo>
                        <a:pt x="7456" y="352347"/>
                        <a:pt x="7264" y="350708"/>
                        <a:pt x="7883" y="349469"/>
                      </a:cubicBezTo>
                      <a:cubicBezTo>
                        <a:pt x="8589" y="348057"/>
                        <a:pt x="9804" y="346940"/>
                        <a:pt x="10510" y="345528"/>
                      </a:cubicBezTo>
                      <a:cubicBezTo>
                        <a:pt x="11129" y="344289"/>
                        <a:pt x="11338" y="342883"/>
                        <a:pt x="11824" y="341586"/>
                      </a:cubicBezTo>
                      <a:cubicBezTo>
                        <a:pt x="12652" y="339378"/>
                        <a:pt x="13576" y="337207"/>
                        <a:pt x="14452" y="335018"/>
                      </a:cubicBezTo>
                      <a:cubicBezTo>
                        <a:pt x="18713" y="313701"/>
                        <a:pt x="12351" y="347345"/>
                        <a:pt x="17079" y="292976"/>
                      </a:cubicBezTo>
                      <a:cubicBezTo>
                        <a:pt x="18444" y="277282"/>
                        <a:pt x="19869" y="271414"/>
                        <a:pt x="23648" y="258818"/>
                      </a:cubicBezTo>
                      <a:cubicBezTo>
                        <a:pt x="24046" y="257491"/>
                        <a:pt x="24416" y="256149"/>
                        <a:pt x="24962" y="254876"/>
                      </a:cubicBezTo>
                      <a:cubicBezTo>
                        <a:pt x="25733" y="253076"/>
                        <a:pt x="26713" y="251373"/>
                        <a:pt x="27589" y="249621"/>
                      </a:cubicBezTo>
                      <a:cubicBezTo>
                        <a:pt x="30125" y="236945"/>
                        <a:pt x="27019" y="248133"/>
                        <a:pt x="31531" y="239111"/>
                      </a:cubicBezTo>
                      <a:cubicBezTo>
                        <a:pt x="33266" y="235641"/>
                        <a:pt x="33033" y="232351"/>
                        <a:pt x="34158" y="228600"/>
                      </a:cubicBezTo>
                      <a:cubicBezTo>
                        <a:pt x="34836" y="226341"/>
                        <a:pt x="35958" y="224239"/>
                        <a:pt x="36786" y="222031"/>
                      </a:cubicBezTo>
                      <a:cubicBezTo>
                        <a:pt x="37272" y="220734"/>
                        <a:pt x="37702" y="219416"/>
                        <a:pt x="38100" y="218090"/>
                      </a:cubicBezTo>
                      <a:cubicBezTo>
                        <a:pt x="39016" y="215036"/>
                        <a:pt x="39954" y="211986"/>
                        <a:pt x="40727" y="208893"/>
                      </a:cubicBezTo>
                      <a:cubicBezTo>
                        <a:pt x="41269" y="206727"/>
                        <a:pt x="41399" y="204463"/>
                        <a:pt x="42041" y="202324"/>
                      </a:cubicBezTo>
                      <a:cubicBezTo>
                        <a:pt x="42719" y="200065"/>
                        <a:pt x="43975" y="198009"/>
                        <a:pt x="44669" y="195755"/>
                      </a:cubicBezTo>
                      <a:cubicBezTo>
                        <a:pt x="45731" y="192304"/>
                        <a:pt x="46304" y="188717"/>
                        <a:pt x="47296" y="185245"/>
                      </a:cubicBezTo>
                      <a:lnTo>
                        <a:pt x="49924" y="176049"/>
                      </a:lnTo>
                      <a:cubicBezTo>
                        <a:pt x="52195" y="151071"/>
                        <a:pt x="49779" y="171952"/>
                        <a:pt x="53865" y="148459"/>
                      </a:cubicBezTo>
                      <a:cubicBezTo>
                        <a:pt x="58014" y="124601"/>
                        <a:pt x="54337" y="138927"/>
                        <a:pt x="59120" y="122183"/>
                      </a:cubicBezTo>
                      <a:cubicBezTo>
                        <a:pt x="64669" y="80571"/>
                        <a:pt x="59065" y="126849"/>
                        <a:pt x="63062" y="74886"/>
                      </a:cubicBezTo>
                      <a:cubicBezTo>
                        <a:pt x="63670" y="66978"/>
                        <a:pt x="64705" y="59108"/>
                        <a:pt x="65689" y="51238"/>
                      </a:cubicBezTo>
                      <a:cubicBezTo>
                        <a:pt x="66019" y="48595"/>
                        <a:pt x="66302" y="45925"/>
                        <a:pt x="67003" y="43355"/>
                      </a:cubicBezTo>
                      <a:cubicBezTo>
                        <a:pt x="67624" y="41080"/>
                        <a:pt x="68755" y="38976"/>
                        <a:pt x="69631" y="36786"/>
                      </a:cubicBezTo>
                      <a:cubicBezTo>
                        <a:pt x="70069" y="34159"/>
                        <a:pt x="70180" y="31455"/>
                        <a:pt x="70945" y="28904"/>
                      </a:cubicBezTo>
                      <a:cubicBezTo>
                        <a:pt x="71508" y="27028"/>
                        <a:pt x="73211" y="25574"/>
                        <a:pt x="73572" y="23649"/>
                      </a:cubicBezTo>
                      <a:cubicBezTo>
                        <a:pt x="75068" y="15670"/>
                        <a:pt x="77951" y="3942"/>
                        <a:pt x="78827"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1" name="Freeform: Shape 50">
                  <a:extLst>
                    <a:ext uri="{FF2B5EF4-FFF2-40B4-BE49-F238E27FC236}">
                      <a16:creationId xmlns:a16="http://schemas.microsoft.com/office/drawing/2014/main" id="{7C8F442B-23FC-4935-A960-A572BC949AC2}"/>
                    </a:ext>
                  </a:extLst>
                </p:cNvPr>
                <p:cNvSpPr/>
                <p:nvPr/>
              </p:nvSpPr>
              <p:spPr>
                <a:xfrm>
                  <a:off x="7882697" y="5317304"/>
                  <a:ext cx="98596" cy="122408"/>
                </a:xfrm>
                <a:custGeom>
                  <a:avLst/>
                  <a:gdLst>
                    <a:gd name="connsiteX0" fmla="*/ 9258 w 98596"/>
                    <a:gd name="connsiteY0" fmla="*/ 51432 h 122408"/>
                    <a:gd name="connsiteX1" fmla="*/ 9258 w 98596"/>
                    <a:gd name="connsiteY1" fmla="*/ 51432 h 122408"/>
                    <a:gd name="connsiteX2" fmla="*/ 17141 w 98596"/>
                    <a:gd name="connsiteY2" fmla="*/ 63256 h 122408"/>
                    <a:gd name="connsiteX3" fmla="*/ 18455 w 98596"/>
                    <a:gd name="connsiteY3" fmla="*/ 68512 h 122408"/>
                    <a:gd name="connsiteX4" fmla="*/ 21082 w 98596"/>
                    <a:gd name="connsiteY4" fmla="*/ 72453 h 122408"/>
                    <a:gd name="connsiteX5" fmla="*/ 25024 w 98596"/>
                    <a:gd name="connsiteY5" fmla="*/ 80336 h 122408"/>
                    <a:gd name="connsiteX6" fmla="*/ 30279 w 98596"/>
                    <a:gd name="connsiteY6" fmla="*/ 89532 h 122408"/>
                    <a:gd name="connsiteX7" fmla="*/ 35534 w 98596"/>
                    <a:gd name="connsiteY7" fmla="*/ 96101 h 122408"/>
                    <a:gd name="connsiteX8" fmla="*/ 40789 w 98596"/>
                    <a:gd name="connsiteY8" fmla="*/ 102670 h 122408"/>
                    <a:gd name="connsiteX9" fmla="*/ 47358 w 98596"/>
                    <a:gd name="connsiteY9" fmla="*/ 107925 h 122408"/>
                    <a:gd name="connsiteX10" fmla="*/ 53927 w 98596"/>
                    <a:gd name="connsiteY10" fmla="*/ 115808 h 122408"/>
                    <a:gd name="connsiteX11" fmla="*/ 57869 w 98596"/>
                    <a:gd name="connsiteY11" fmla="*/ 117122 h 122408"/>
                    <a:gd name="connsiteX12" fmla="*/ 61810 w 98596"/>
                    <a:gd name="connsiteY12" fmla="*/ 121063 h 122408"/>
                    <a:gd name="connsiteX13" fmla="*/ 74948 w 98596"/>
                    <a:gd name="connsiteY13" fmla="*/ 121063 h 122408"/>
                    <a:gd name="connsiteX14" fmla="*/ 78889 w 98596"/>
                    <a:gd name="connsiteY14" fmla="*/ 118436 h 122408"/>
                    <a:gd name="connsiteX15" fmla="*/ 82831 w 98596"/>
                    <a:gd name="connsiteY15" fmla="*/ 117122 h 122408"/>
                    <a:gd name="connsiteX16" fmla="*/ 88086 w 98596"/>
                    <a:gd name="connsiteY16" fmla="*/ 113181 h 122408"/>
                    <a:gd name="connsiteX17" fmla="*/ 92027 w 98596"/>
                    <a:gd name="connsiteY17" fmla="*/ 105298 h 122408"/>
                    <a:gd name="connsiteX18" fmla="*/ 93341 w 98596"/>
                    <a:gd name="connsiteY18" fmla="*/ 101356 h 122408"/>
                    <a:gd name="connsiteX19" fmla="*/ 95969 w 98596"/>
                    <a:gd name="connsiteY19" fmla="*/ 97415 h 122408"/>
                    <a:gd name="connsiteX20" fmla="*/ 98596 w 98596"/>
                    <a:gd name="connsiteY20" fmla="*/ 92160 h 122408"/>
                    <a:gd name="connsiteX21" fmla="*/ 95969 w 98596"/>
                    <a:gd name="connsiteY21" fmla="*/ 33039 h 122408"/>
                    <a:gd name="connsiteX22" fmla="*/ 94655 w 98596"/>
                    <a:gd name="connsiteY22" fmla="*/ 194 h 122408"/>
                    <a:gd name="connsiteX23" fmla="*/ 90713 w 98596"/>
                    <a:gd name="connsiteY23" fmla="*/ 10705 h 122408"/>
                    <a:gd name="connsiteX24" fmla="*/ 77575 w 98596"/>
                    <a:gd name="connsiteY24" fmla="*/ 19901 h 122408"/>
                    <a:gd name="connsiteX25" fmla="*/ 69693 w 98596"/>
                    <a:gd name="connsiteY25" fmla="*/ 23843 h 122408"/>
                    <a:gd name="connsiteX26" fmla="*/ 65751 w 98596"/>
                    <a:gd name="connsiteY26" fmla="*/ 26470 h 122408"/>
                    <a:gd name="connsiteX27" fmla="*/ 61810 w 98596"/>
                    <a:gd name="connsiteY27" fmla="*/ 27784 h 122408"/>
                    <a:gd name="connsiteX28" fmla="*/ 62 w 98596"/>
                    <a:gd name="connsiteY28" fmla="*/ 29098 h 122408"/>
                    <a:gd name="connsiteX29" fmla="*/ 9258 w 98596"/>
                    <a:gd name="connsiteY29" fmla="*/ 51432 h 1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8596" h="122408">
                      <a:moveTo>
                        <a:pt x="9258" y="51432"/>
                      </a:moveTo>
                      <a:lnTo>
                        <a:pt x="9258" y="51432"/>
                      </a:lnTo>
                      <a:cubicBezTo>
                        <a:pt x="11886" y="55373"/>
                        <a:pt x="14895" y="59085"/>
                        <a:pt x="17141" y="63256"/>
                      </a:cubicBezTo>
                      <a:cubicBezTo>
                        <a:pt x="17997" y="64846"/>
                        <a:pt x="17744" y="66852"/>
                        <a:pt x="18455" y="68512"/>
                      </a:cubicBezTo>
                      <a:cubicBezTo>
                        <a:pt x="19077" y="69963"/>
                        <a:pt x="20376" y="71041"/>
                        <a:pt x="21082" y="72453"/>
                      </a:cubicBezTo>
                      <a:cubicBezTo>
                        <a:pt x="26520" y="83329"/>
                        <a:pt x="17495" y="69042"/>
                        <a:pt x="25024" y="80336"/>
                      </a:cubicBezTo>
                      <a:cubicBezTo>
                        <a:pt x="28034" y="89370"/>
                        <a:pt x="23917" y="78400"/>
                        <a:pt x="30279" y="89532"/>
                      </a:cubicBezTo>
                      <a:cubicBezTo>
                        <a:pt x="34185" y="96367"/>
                        <a:pt x="28055" y="91116"/>
                        <a:pt x="35534" y="96101"/>
                      </a:cubicBezTo>
                      <a:cubicBezTo>
                        <a:pt x="38092" y="103776"/>
                        <a:pt x="34846" y="96727"/>
                        <a:pt x="40789" y="102670"/>
                      </a:cubicBezTo>
                      <a:cubicBezTo>
                        <a:pt x="46731" y="108612"/>
                        <a:pt x="39686" y="105369"/>
                        <a:pt x="47358" y="107925"/>
                      </a:cubicBezTo>
                      <a:cubicBezTo>
                        <a:pt x="49297" y="110833"/>
                        <a:pt x="50893" y="113785"/>
                        <a:pt x="53927" y="115808"/>
                      </a:cubicBezTo>
                      <a:cubicBezTo>
                        <a:pt x="55079" y="116576"/>
                        <a:pt x="56555" y="116684"/>
                        <a:pt x="57869" y="117122"/>
                      </a:cubicBezTo>
                      <a:cubicBezTo>
                        <a:pt x="59183" y="118436"/>
                        <a:pt x="60264" y="120032"/>
                        <a:pt x="61810" y="121063"/>
                      </a:cubicBezTo>
                      <a:cubicBezTo>
                        <a:pt x="65857" y="123761"/>
                        <a:pt x="70713" y="121668"/>
                        <a:pt x="74948" y="121063"/>
                      </a:cubicBezTo>
                      <a:cubicBezTo>
                        <a:pt x="76262" y="120187"/>
                        <a:pt x="77477" y="119142"/>
                        <a:pt x="78889" y="118436"/>
                      </a:cubicBezTo>
                      <a:cubicBezTo>
                        <a:pt x="80128" y="117817"/>
                        <a:pt x="81628" y="117809"/>
                        <a:pt x="82831" y="117122"/>
                      </a:cubicBezTo>
                      <a:cubicBezTo>
                        <a:pt x="84732" y="116036"/>
                        <a:pt x="86334" y="114495"/>
                        <a:pt x="88086" y="113181"/>
                      </a:cubicBezTo>
                      <a:cubicBezTo>
                        <a:pt x="91389" y="103272"/>
                        <a:pt x="86934" y="115486"/>
                        <a:pt x="92027" y="105298"/>
                      </a:cubicBezTo>
                      <a:cubicBezTo>
                        <a:pt x="92646" y="104059"/>
                        <a:pt x="92722" y="102595"/>
                        <a:pt x="93341" y="101356"/>
                      </a:cubicBezTo>
                      <a:cubicBezTo>
                        <a:pt x="94047" y="99944"/>
                        <a:pt x="95186" y="98786"/>
                        <a:pt x="95969" y="97415"/>
                      </a:cubicBezTo>
                      <a:cubicBezTo>
                        <a:pt x="96941" y="95715"/>
                        <a:pt x="97720" y="93912"/>
                        <a:pt x="98596" y="92160"/>
                      </a:cubicBezTo>
                      <a:cubicBezTo>
                        <a:pt x="97720" y="72453"/>
                        <a:pt x="96814" y="52747"/>
                        <a:pt x="95969" y="33039"/>
                      </a:cubicBezTo>
                      <a:cubicBezTo>
                        <a:pt x="95500" y="22092"/>
                        <a:pt x="96281" y="11030"/>
                        <a:pt x="94655" y="194"/>
                      </a:cubicBezTo>
                      <a:cubicBezTo>
                        <a:pt x="94379" y="-1648"/>
                        <a:pt x="91090" y="10221"/>
                        <a:pt x="90713" y="10705"/>
                      </a:cubicBezTo>
                      <a:cubicBezTo>
                        <a:pt x="84081" y="19232"/>
                        <a:pt x="85207" y="17993"/>
                        <a:pt x="77575" y="19901"/>
                      </a:cubicBezTo>
                      <a:cubicBezTo>
                        <a:pt x="66294" y="27423"/>
                        <a:pt x="80558" y="18411"/>
                        <a:pt x="69693" y="23843"/>
                      </a:cubicBezTo>
                      <a:cubicBezTo>
                        <a:pt x="68281" y="24549"/>
                        <a:pt x="67163" y="25764"/>
                        <a:pt x="65751" y="26470"/>
                      </a:cubicBezTo>
                      <a:cubicBezTo>
                        <a:pt x="64512" y="27089"/>
                        <a:pt x="63194" y="27729"/>
                        <a:pt x="61810" y="27784"/>
                      </a:cubicBezTo>
                      <a:cubicBezTo>
                        <a:pt x="41239" y="28607"/>
                        <a:pt x="20608" y="27787"/>
                        <a:pt x="62" y="29098"/>
                      </a:cubicBezTo>
                      <a:cubicBezTo>
                        <a:pt x="-812" y="29154"/>
                        <a:pt x="7725" y="47710"/>
                        <a:pt x="9258" y="51432"/>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72" name="Freeform: Shape 71">
                  <a:extLst>
                    <a:ext uri="{FF2B5EF4-FFF2-40B4-BE49-F238E27FC236}">
                      <a16:creationId xmlns:a16="http://schemas.microsoft.com/office/drawing/2014/main" id="{881AC085-EC6B-4694-A8AC-FD3F7DB5F5E1}"/>
                    </a:ext>
                  </a:extLst>
                </p:cNvPr>
                <p:cNvSpPr/>
                <p:nvPr/>
              </p:nvSpPr>
              <p:spPr>
                <a:xfrm>
                  <a:off x="2432050" y="5366255"/>
                  <a:ext cx="97367" cy="420158"/>
                </a:xfrm>
                <a:custGeom>
                  <a:avLst/>
                  <a:gdLst>
                    <a:gd name="connsiteX0" fmla="*/ 49742 w 97367"/>
                    <a:gd name="connsiteY0" fmla="*/ 17991 h 420158"/>
                    <a:gd name="connsiteX1" fmla="*/ 49742 w 97367"/>
                    <a:gd name="connsiteY1" fmla="*/ 17991 h 420158"/>
                    <a:gd name="connsiteX2" fmla="*/ 47625 w 97367"/>
                    <a:gd name="connsiteY2" fmla="*/ 61383 h 420158"/>
                    <a:gd name="connsiteX3" fmla="*/ 45508 w 97367"/>
                    <a:gd name="connsiteY3" fmla="*/ 67733 h 420158"/>
                    <a:gd name="connsiteX4" fmla="*/ 42333 w 97367"/>
                    <a:gd name="connsiteY4" fmla="*/ 87841 h 420158"/>
                    <a:gd name="connsiteX5" fmla="*/ 43392 w 97367"/>
                    <a:gd name="connsiteY5" fmla="*/ 97366 h 420158"/>
                    <a:gd name="connsiteX6" fmla="*/ 44450 w 97367"/>
                    <a:gd name="connsiteY6" fmla="*/ 102658 h 420158"/>
                    <a:gd name="connsiteX7" fmla="*/ 40217 w 97367"/>
                    <a:gd name="connsiteY7" fmla="*/ 106891 h 420158"/>
                    <a:gd name="connsiteX8" fmla="*/ 39158 w 97367"/>
                    <a:gd name="connsiteY8" fmla="*/ 110066 h 420158"/>
                    <a:gd name="connsiteX9" fmla="*/ 37042 w 97367"/>
                    <a:gd name="connsiteY9" fmla="*/ 117475 h 420158"/>
                    <a:gd name="connsiteX10" fmla="*/ 34925 w 97367"/>
                    <a:gd name="connsiteY10" fmla="*/ 120650 h 420158"/>
                    <a:gd name="connsiteX11" fmla="*/ 31750 w 97367"/>
                    <a:gd name="connsiteY11" fmla="*/ 134408 h 420158"/>
                    <a:gd name="connsiteX12" fmla="*/ 29633 w 97367"/>
                    <a:gd name="connsiteY12" fmla="*/ 148166 h 420158"/>
                    <a:gd name="connsiteX13" fmla="*/ 25400 w 97367"/>
                    <a:gd name="connsiteY13" fmla="*/ 169333 h 420158"/>
                    <a:gd name="connsiteX14" fmla="*/ 24342 w 97367"/>
                    <a:gd name="connsiteY14" fmla="*/ 178858 h 420158"/>
                    <a:gd name="connsiteX15" fmla="*/ 22225 w 97367"/>
                    <a:gd name="connsiteY15" fmla="*/ 185208 h 420158"/>
                    <a:gd name="connsiteX16" fmla="*/ 19050 w 97367"/>
                    <a:gd name="connsiteY16" fmla="*/ 194733 h 420158"/>
                    <a:gd name="connsiteX17" fmla="*/ 15875 w 97367"/>
                    <a:gd name="connsiteY17" fmla="*/ 203200 h 420158"/>
                    <a:gd name="connsiteX18" fmla="*/ 13758 w 97367"/>
                    <a:gd name="connsiteY18" fmla="*/ 214841 h 420158"/>
                    <a:gd name="connsiteX19" fmla="*/ 11642 w 97367"/>
                    <a:gd name="connsiteY19" fmla="*/ 222250 h 420158"/>
                    <a:gd name="connsiteX20" fmla="*/ 11642 w 97367"/>
                    <a:gd name="connsiteY20" fmla="*/ 262466 h 420158"/>
                    <a:gd name="connsiteX21" fmla="*/ 10583 w 97367"/>
                    <a:gd name="connsiteY21" fmla="*/ 270933 h 420158"/>
                    <a:gd name="connsiteX22" fmla="*/ 8467 w 97367"/>
                    <a:gd name="connsiteY22" fmla="*/ 277283 h 420158"/>
                    <a:gd name="connsiteX23" fmla="*/ 6350 w 97367"/>
                    <a:gd name="connsiteY23" fmla="*/ 292100 h 420158"/>
                    <a:gd name="connsiteX24" fmla="*/ 5292 w 97367"/>
                    <a:gd name="connsiteY24" fmla="*/ 301625 h 420158"/>
                    <a:gd name="connsiteX25" fmla="*/ 3175 w 97367"/>
                    <a:gd name="connsiteY25" fmla="*/ 309033 h 420158"/>
                    <a:gd name="connsiteX26" fmla="*/ 0 w 97367"/>
                    <a:gd name="connsiteY26" fmla="*/ 329141 h 420158"/>
                    <a:gd name="connsiteX27" fmla="*/ 2117 w 97367"/>
                    <a:gd name="connsiteY27" fmla="*/ 349250 h 420158"/>
                    <a:gd name="connsiteX28" fmla="*/ 3175 w 97367"/>
                    <a:gd name="connsiteY28" fmla="*/ 360891 h 420158"/>
                    <a:gd name="connsiteX29" fmla="*/ 7408 w 97367"/>
                    <a:gd name="connsiteY29" fmla="*/ 377825 h 420158"/>
                    <a:gd name="connsiteX30" fmla="*/ 11642 w 97367"/>
                    <a:gd name="connsiteY30" fmla="*/ 396875 h 420158"/>
                    <a:gd name="connsiteX31" fmla="*/ 12700 w 97367"/>
                    <a:gd name="connsiteY31" fmla="*/ 401108 h 420158"/>
                    <a:gd name="connsiteX32" fmla="*/ 14817 w 97367"/>
                    <a:gd name="connsiteY32" fmla="*/ 408516 h 420158"/>
                    <a:gd name="connsiteX33" fmla="*/ 17992 w 97367"/>
                    <a:gd name="connsiteY33" fmla="*/ 414866 h 420158"/>
                    <a:gd name="connsiteX34" fmla="*/ 21167 w 97367"/>
                    <a:gd name="connsiteY34" fmla="*/ 416983 h 420158"/>
                    <a:gd name="connsiteX35" fmla="*/ 24342 w 97367"/>
                    <a:gd name="connsiteY35" fmla="*/ 418041 h 420158"/>
                    <a:gd name="connsiteX36" fmla="*/ 45508 w 97367"/>
                    <a:gd name="connsiteY36" fmla="*/ 420158 h 420158"/>
                    <a:gd name="connsiteX37" fmla="*/ 88900 w 97367"/>
                    <a:gd name="connsiteY37" fmla="*/ 419100 h 420158"/>
                    <a:gd name="connsiteX38" fmla="*/ 85725 w 97367"/>
                    <a:gd name="connsiteY38" fmla="*/ 414866 h 420158"/>
                    <a:gd name="connsiteX39" fmla="*/ 80433 w 97367"/>
                    <a:gd name="connsiteY39" fmla="*/ 411691 h 420158"/>
                    <a:gd name="connsiteX40" fmla="*/ 74083 w 97367"/>
                    <a:gd name="connsiteY40" fmla="*/ 402166 h 420158"/>
                    <a:gd name="connsiteX41" fmla="*/ 70908 w 97367"/>
                    <a:gd name="connsiteY41" fmla="*/ 394758 h 420158"/>
                    <a:gd name="connsiteX42" fmla="*/ 66675 w 97367"/>
                    <a:gd name="connsiteY42" fmla="*/ 391583 h 420158"/>
                    <a:gd name="connsiteX43" fmla="*/ 64558 w 97367"/>
                    <a:gd name="connsiteY43" fmla="*/ 382058 h 420158"/>
                    <a:gd name="connsiteX44" fmla="*/ 63500 w 97367"/>
                    <a:gd name="connsiteY44" fmla="*/ 375708 h 420158"/>
                    <a:gd name="connsiteX45" fmla="*/ 61383 w 97367"/>
                    <a:gd name="connsiteY45" fmla="*/ 365125 h 420158"/>
                    <a:gd name="connsiteX46" fmla="*/ 63500 w 97367"/>
                    <a:gd name="connsiteY46" fmla="*/ 339725 h 420158"/>
                    <a:gd name="connsiteX47" fmla="*/ 64558 w 97367"/>
                    <a:gd name="connsiteY47" fmla="*/ 336550 h 420158"/>
                    <a:gd name="connsiteX48" fmla="*/ 66675 w 97367"/>
                    <a:gd name="connsiteY48" fmla="*/ 325966 h 420158"/>
                    <a:gd name="connsiteX49" fmla="*/ 69850 w 97367"/>
                    <a:gd name="connsiteY49" fmla="*/ 295275 h 420158"/>
                    <a:gd name="connsiteX50" fmla="*/ 74083 w 97367"/>
                    <a:gd name="connsiteY50" fmla="*/ 274108 h 420158"/>
                    <a:gd name="connsiteX51" fmla="*/ 76200 w 97367"/>
                    <a:gd name="connsiteY51" fmla="*/ 261408 h 420158"/>
                    <a:gd name="connsiteX52" fmla="*/ 78317 w 97367"/>
                    <a:gd name="connsiteY52" fmla="*/ 251883 h 420158"/>
                    <a:gd name="connsiteX53" fmla="*/ 79375 w 97367"/>
                    <a:gd name="connsiteY53" fmla="*/ 223308 h 420158"/>
                    <a:gd name="connsiteX54" fmla="*/ 80433 w 97367"/>
                    <a:gd name="connsiteY54" fmla="*/ 220133 h 420158"/>
                    <a:gd name="connsiteX55" fmla="*/ 82550 w 97367"/>
                    <a:gd name="connsiteY55" fmla="*/ 214841 h 420158"/>
                    <a:gd name="connsiteX56" fmla="*/ 81492 w 97367"/>
                    <a:gd name="connsiteY56" fmla="*/ 195791 h 420158"/>
                    <a:gd name="connsiteX57" fmla="*/ 82550 w 97367"/>
                    <a:gd name="connsiteY57" fmla="*/ 159808 h 420158"/>
                    <a:gd name="connsiteX58" fmla="*/ 80433 w 97367"/>
                    <a:gd name="connsiteY58" fmla="*/ 141816 h 420158"/>
                    <a:gd name="connsiteX59" fmla="*/ 81492 w 97367"/>
                    <a:gd name="connsiteY59" fmla="*/ 88900 h 420158"/>
                    <a:gd name="connsiteX60" fmla="*/ 83608 w 97367"/>
                    <a:gd name="connsiteY60" fmla="*/ 79375 h 420158"/>
                    <a:gd name="connsiteX61" fmla="*/ 84667 w 97367"/>
                    <a:gd name="connsiteY61" fmla="*/ 74083 h 420158"/>
                    <a:gd name="connsiteX62" fmla="*/ 86783 w 97367"/>
                    <a:gd name="connsiteY62" fmla="*/ 68791 h 420158"/>
                    <a:gd name="connsiteX63" fmla="*/ 89958 w 97367"/>
                    <a:gd name="connsiteY63" fmla="*/ 59266 h 420158"/>
                    <a:gd name="connsiteX64" fmla="*/ 91017 w 97367"/>
                    <a:gd name="connsiteY64" fmla="*/ 45508 h 420158"/>
                    <a:gd name="connsiteX65" fmla="*/ 93133 w 97367"/>
                    <a:gd name="connsiteY65" fmla="*/ 37041 h 420158"/>
                    <a:gd name="connsiteX66" fmla="*/ 97367 w 97367"/>
                    <a:gd name="connsiteY66" fmla="*/ 8466 h 420158"/>
                    <a:gd name="connsiteX67" fmla="*/ 96308 w 97367"/>
                    <a:gd name="connsiteY67" fmla="*/ 3175 h 420158"/>
                    <a:gd name="connsiteX68" fmla="*/ 93133 w 97367"/>
                    <a:gd name="connsiteY68" fmla="*/ 2116 h 420158"/>
                    <a:gd name="connsiteX69" fmla="*/ 88900 w 97367"/>
                    <a:gd name="connsiteY69" fmla="*/ 0 h 420158"/>
                    <a:gd name="connsiteX70" fmla="*/ 75142 w 97367"/>
                    <a:gd name="connsiteY70" fmla="*/ 1058 h 420158"/>
                    <a:gd name="connsiteX71" fmla="*/ 49742 w 97367"/>
                    <a:gd name="connsiteY71" fmla="*/ 17991 h 420158"/>
                    <a:gd name="connsiteX0" fmla="*/ 49742 w 97367"/>
                    <a:gd name="connsiteY0" fmla="*/ 17991 h 420158"/>
                    <a:gd name="connsiteX1" fmla="*/ 49742 w 97367"/>
                    <a:gd name="connsiteY1" fmla="*/ 17991 h 420158"/>
                    <a:gd name="connsiteX2" fmla="*/ 47625 w 97367"/>
                    <a:gd name="connsiteY2" fmla="*/ 61383 h 420158"/>
                    <a:gd name="connsiteX3" fmla="*/ 45508 w 97367"/>
                    <a:gd name="connsiteY3" fmla="*/ 67733 h 420158"/>
                    <a:gd name="connsiteX4" fmla="*/ 42333 w 97367"/>
                    <a:gd name="connsiteY4" fmla="*/ 87841 h 420158"/>
                    <a:gd name="connsiteX5" fmla="*/ 43392 w 97367"/>
                    <a:gd name="connsiteY5" fmla="*/ 97366 h 420158"/>
                    <a:gd name="connsiteX6" fmla="*/ 44450 w 97367"/>
                    <a:gd name="connsiteY6" fmla="*/ 102658 h 420158"/>
                    <a:gd name="connsiteX7" fmla="*/ 40217 w 97367"/>
                    <a:gd name="connsiteY7" fmla="*/ 106891 h 420158"/>
                    <a:gd name="connsiteX8" fmla="*/ 39158 w 97367"/>
                    <a:gd name="connsiteY8" fmla="*/ 110066 h 420158"/>
                    <a:gd name="connsiteX9" fmla="*/ 37042 w 97367"/>
                    <a:gd name="connsiteY9" fmla="*/ 117475 h 420158"/>
                    <a:gd name="connsiteX10" fmla="*/ 34925 w 97367"/>
                    <a:gd name="connsiteY10" fmla="*/ 120650 h 420158"/>
                    <a:gd name="connsiteX11" fmla="*/ 31750 w 97367"/>
                    <a:gd name="connsiteY11" fmla="*/ 134408 h 420158"/>
                    <a:gd name="connsiteX12" fmla="*/ 29633 w 97367"/>
                    <a:gd name="connsiteY12" fmla="*/ 148166 h 420158"/>
                    <a:gd name="connsiteX13" fmla="*/ 25400 w 97367"/>
                    <a:gd name="connsiteY13" fmla="*/ 169333 h 420158"/>
                    <a:gd name="connsiteX14" fmla="*/ 24342 w 97367"/>
                    <a:gd name="connsiteY14" fmla="*/ 178858 h 420158"/>
                    <a:gd name="connsiteX15" fmla="*/ 22225 w 97367"/>
                    <a:gd name="connsiteY15" fmla="*/ 185208 h 420158"/>
                    <a:gd name="connsiteX16" fmla="*/ 19050 w 97367"/>
                    <a:gd name="connsiteY16" fmla="*/ 194733 h 420158"/>
                    <a:gd name="connsiteX17" fmla="*/ 15875 w 97367"/>
                    <a:gd name="connsiteY17" fmla="*/ 203200 h 420158"/>
                    <a:gd name="connsiteX18" fmla="*/ 13758 w 97367"/>
                    <a:gd name="connsiteY18" fmla="*/ 214841 h 420158"/>
                    <a:gd name="connsiteX19" fmla="*/ 11642 w 97367"/>
                    <a:gd name="connsiteY19" fmla="*/ 222250 h 420158"/>
                    <a:gd name="connsiteX20" fmla="*/ 11642 w 97367"/>
                    <a:gd name="connsiteY20" fmla="*/ 262466 h 420158"/>
                    <a:gd name="connsiteX21" fmla="*/ 10583 w 97367"/>
                    <a:gd name="connsiteY21" fmla="*/ 270933 h 420158"/>
                    <a:gd name="connsiteX22" fmla="*/ 8467 w 97367"/>
                    <a:gd name="connsiteY22" fmla="*/ 277283 h 420158"/>
                    <a:gd name="connsiteX23" fmla="*/ 6350 w 97367"/>
                    <a:gd name="connsiteY23" fmla="*/ 292100 h 420158"/>
                    <a:gd name="connsiteX24" fmla="*/ 5292 w 97367"/>
                    <a:gd name="connsiteY24" fmla="*/ 301625 h 420158"/>
                    <a:gd name="connsiteX25" fmla="*/ 3175 w 97367"/>
                    <a:gd name="connsiteY25" fmla="*/ 309033 h 420158"/>
                    <a:gd name="connsiteX26" fmla="*/ 0 w 97367"/>
                    <a:gd name="connsiteY26" fmla="*/ 329141 h 420158"/>
                    <a:gd name="connsiteX27" fmla="*/ 2117 w 97367"/>
                    <a:gd name="connsiteY27" fmla="*/ 349250 h 420158"/>
                    <a:gd name="connsiteX28" fmla="*/ 3175 w 97367"/>
                    <a:gd name="connsiteY28" fmla="*/ 360891 h 420158"/>
                    <a:gd name="connsiteX29" fmla="*/ 7408 w 97367"/>
                    <a:gd name="connsiteY29" fmla="*/ 377825 h 420158"/>
                    <a:gd name="connsiteX30" fmla="*/ 11642 w 97367"/>
                    <a:gd name="connsiteY30" fmla="*/ 396875 h 420158"/>
                    <a:gd name="connsiteX31" fmla="*/ 12700 w 97367"/>
                    <a:gd name="connsiteY31" fmla="*/ 401108 h 420158"/>
                    <a:gd name="connsiteX32" fmla="*/ 14817 w 97367"/>
                    <a:gd name="connsiteY32" fmla="*/ 408516 h 420158"/>
                    <a:gd name="connsiteX33" fmla="*/ 17992 w 97367"/>
                    <a:gd name="connsiteY33" fmla="*/ 414866 h 420158"/>
                    <a:gd name="connsiteX34" fmla="*/ 21167 w 97367"/>
                    <a:gd name="connsiteY34" fmla="*/ 416983 h 420158"/>
                    <a:gd name="connsiteX35" fmla="*/ 24342 w 97367"/>
                    <a:gd name="connsiteY35" fmla="*/ 418041 h 420158"/>
                    <a:gd name="connsiteX36" fmla="*/ 45508 w 97367"/>
                    <a:gd name="connsiteY36" fmla="*/ 420158 h 420158"/>
                    <a:gd name="connsiteX37" fmla="*/ 88900 w 97367"/>
                    <a:gd name="connsiteY37" fmla="*/ 419100 h 420158"/>
                    <a:gd name="connsiteX38" fmla="*/ 85725 w 97367"/>
                    <a:gd name="connsiteY38" fmla="*/ 414866 h 420158"/>
                    <a:gd name="connsiteX39" fmla="*/ 80433 w 97367"/>
                    <a:gd name="connsiteY39" fmla="*/ 411691 h 420158"/>
                    <a:gd name="connsiteX40" fmla="*/ 74083 w 97367"/>
                    <a:gd name="connsiteY40" fmla="*/ 402166 h 420158"/>
                    <a:gd name="connsiteX41" fmla="*/ 70908 w 97367"/>
                    <a:gd name="connsiteY41" fmla="*/ 394758 h 420158"/>
                    <a:gd name="connsiteX42" fmla="*/ 66675 w 97367"/>
                    <a:gd name="connsiteY42" fmla="*/ 391583 h 420158"/>
                    <a:gd name="connsiteX43" fmla="*/ 64558 w 97367"/>
                    <a:gd name="connsiteY43" fmla="*/ 382058 h 420158"/>
                    <a:gd name="connsiteX44" fmla="*/ 63500 w 97367"/>
                    <a:gd name="connsiteY44" fmla="*/ 375708 h 420158"/>
                    <a:gd name="connsiteX45" fmla="*/ 84243 w 97367"/>
                    <a:gd name="connsiteY45" fmla="*/ 365125 h 420158"/>
                    <a:gd name="connsiteX46" fmla="*/ 63500 w 97367"/>
                    <a:gd name="connsiteY46" fmla="*/ 339725 h 420158"/>
                    <a:gd name="connsiteX47" fmla="*/ 64558 w 97367"/>
                    <a:gd name="connsiteY47" fmla="*/ 336550 h 420158"/>
                    <a:gd name="connsiteX48" fmla="*/ 66675 w 97367"/>
                    <a:gd name="connsiteY48" fmla="*/ 325966 h 420158"/>
                    <a:gd name="connsiteX49" fmla="*/ 69850 w 97367"/>
                    <a:gd name="connsiteY49" fmla="*/ 295275 h 420158"/>
                    <a:gd name="connsiteX50" fmla="*/ 74083 w 97367"/>
                    <a:gd name="connsiteY50" fmla="*/ 274108 h 420158"/>
                    <a:gd name="connsiteX51" fmla="*/ 76200 w 97367"/>
                    <a:gd name="connsiteY51" fmla="*/ 261408 h 420158"/>
                    <a:gd name="connsiteX52" fmla="*/ 78317 w 97367"/>
                    <a:gd name="connsiteY52" fmla="*/ 251883 h 420158"/>
                    <a:gd name="connsiteX53" fmla="*/ 79375 w 97367"/>
                    <a:gd name="connsiteY53" fmla="*/ 223308 h 420158"/>
                    <a:gd name="connsiteX54" fmla="*/ 80433 w 97367"/>
                    <a:gd name="connsiteY54" fmla="*/ 220133 h 420158"/>
                    <a:gd name="connsiteX55" fmla="*/ 82550 w 97367"/>
                    <a:gd name="connsiteY55" fmla="*/ 214841 h 420158"/>
                    <a:gd name="connsiteX56" fmla="*/ 81492 w 97367"/>
                    <a:gd name="connsiteY56" fmla="*/ 195791 h 420158"/>
                    <a:gd name="connsiteX57" fmla="*/ 82550 w 97367"/>
                    <a:gd name="connsiteY57" fmla="*/ 159808 h 420158"/>
                    <a:gd name="connsiteX58" fmla="*/ 80433 w 97367"/>
                    <a:gd name="connsiteY58" fmla="*/ 141816 h 420158"/>
                    <a:gd name="connsiteX59" fmla="*/ 81492 w 97367"/>
                    <a:gd name="connsiteY59" fmla="*/ 88900 h 420158"/>
                    <a:gd name="connsiteX60" fmla="*/ 83608 w 97367"/>
                    <a:gd name="connsiteY60" fmla="*/ 79375 h 420158"/>
                    <a:gd name="connsiteX61" fmla="*/ 84667 w 97367"/>
                    <a:gd name="connsiteY61" fmla="*/ 74083 h 420158"/>
                    <a:gd name="connsiteX62" fmla="*/ 86783 w 97367"/>
                    <a:gd name="connsiteY62" fmla="*/ 68791 h 420158"/>
                    <a:gd name="connsiteX63" fmla="*/ 89958 w 97367"/>
                    <a:gd name="connsiteY63" fmla="*/ 59266 h 420158"/>
                    <a:gd name="connsiteX64" fmla="*/ 91017 w 97367"/>
                    <a:gd name="connsiteY64" fmla="*/ 45508 h 420158"/>
                    <a:gd name="connsiteX65" fmla="*/ 93133 w 97367"/>
                    <a:gd name="connsiteY65" fmla="*/ 37041 h 420158"/>
                    <a:gd name="connsiteX66" fmla="*/ 97367 w 97367"/>
                    <a:gd name="connsiteY66" fmla="*/ 8466 h 420158"/>
                    <a:gd name="connsiteX67" fmla="*/ 96308 w 97367"/>
                    <a:gd name="connsiteY67" fmla="*/ 3175 h 420158"/>
                    <a:gd name="connsiteX68" fmla="*/ 93133 w 97367"/>
                    <a:gd name="connsiteY68" fmla="*/ 2116 h 420158"/>
                    <a:gd name="connsiteX69" fmla="*/ 88900 w 97367"/>
                    <a:gd name="connsiteY69" fmla="*/ 0 h 420158"/>
                    <a:gd name="connsiteX70" fmla="*/ 75142 w 97367"/>
                    <a:gd name="connsiteY70" fmla="*/ 1058 h 420158"/>
                    <a:gd name="connsiteX71" fmla="*/ 49742 w 97367"/>
                    <a:gd name="connsiteY71" fmla="*/ 17991 h 420158"/>
                    <a:gd name="connsiteX0" fmla="*/ 49742 w 97367"/>
                    <a:gd name="connsiteY0" fmla="*/ 17991 h 420158"/>
                    <a:gd name="connsiteX1" fmla="*/ 49742 w 97367"/>
                    <a:gd name="connsiteY1" fmla="*/ 17991 h 420158"/>
                    <a:gd name="connsiteX2" fmla="*/ 47625 w 97367"/>
                    <a:gd name="connsiteY2" fmla="*/ 61383 h 420158"/>
                    <a:gd name="connsiteX3" fmla="*/ 45508 w 97367"/>
                    <a:gd name="connsiteY3" fmla="*/ 67733 h 420158"/>
                    <a:gd name="connsiteX4" fmla="*/ 42333 w 97367"/>
                    <a:gd name="connsiteY4" fmla="*/ 87841 h 420158"/>
                    <a:gd name="connsiteX5" fmla="*/ 43392 w 97367"/>
                    <a:gd name="connsiteY5" fmla="*/ 97366 h 420158"/>
                    <a:gd name="connsiteX6" fmla="*/ 44450 w 97367"/>
                    <a:gd name="connsiteY6" fmla="*/ 102658 h 420158"/>
                    <a:gd name="connsiteX7" fmla="*/ 40217 w 97367"/>
                    <a:gd name="connsiteY7" fmla="*/ 106891 h 420158"/>
                    <a:gd name="connsiteX8" fmla="*/ 39158 w 97367"/>
                    <a:gd name="connsiteY8" fmla="*/ 110066 h 420158"/>
                    <a:gd name="connsiteX9" fmla="*/ 37042 w 97367"/>
                    <a:gd name="connsiteY9" fmla="*/ 117475 h 420158"/>
                    <a:gd name="connsiteX10" fmla="*/ 34925 w 97367"/>
                    <a:gd name="connsiteY10" fmla="*/ 120650 h 420158"/>
                    <a:gd name="connsiteX11" fmla="*/ 31750 w 97367"/>
                    <a:gd name="connsiteY11" fmla="*/ 134408 h 420158"/>
                    <a:gd name="connsiteX12" fmla="*/ 29633 w 97367"/>
                    <a:gd name="connsiteY12" fmla="*/ 148166 h 420158"/>
                    <a:gd name="connsiteX13" fmla="*/ 25400 w 97367"/>
                    <a:gd name="connsiteY13" fmla="*/ 169333 h 420158"/>
                    <a:gd name="connsiteX14" fmla="*/ 24342 w 97367"/>
                    <a:gd name="connsiteY14" fmla="*/ 178858 h 420158"/>
                    <a:gd name="connsiteX15" fmla="*/ 22225 w 97367"/>
                    <a:gd name="connsiteY15" fmla="*/ 185208 h 420158"/>
                    <a:gd name="connsiteX16" fmla="*/ 19050 w 97367"/>
                    <a:gd name="connsiteY16" fmla="*/ 194733 h 420158"/>
                    <a:gd name="connsiteX17" fmla="*/ 15875 w 97367"/>
                    <a:gd name="connsiteY17" fmla="*/ 203200 h 420158"/>
                    <a:gd name="connsiteX18" fmla="*/ 13758 w 97367"/>
                    <a:gd name="connsiteY18" fmla="*/ 214841 h 420158"/>
                    <a:gd name="connsiteX19" fmla="*/ 11642 w 97367"/>
                    <a:gd name="connsiteY19" fmla="*/ 222250 h 420158"/>
                    <a:gd name="connsiteX20" fmla="*/ 11642 w 97367"/>
                    <a:gd name="connsiteY20" fmla="*/ 262466 h 420158"/>
                    <a:gd name="connsiteX21" fmla="*/ 10583 w 97367"/>
                    <a:gd name="connsiteY21" fmla="*/ 270933 h 420158"/>
                    <a:gd name="connsiteX22" fmla="*/ 8467 w 97367"/>
                    <a:gd name="connsiteY22" fmla="*/ 277283 h 420158"/>
                    <a:gd name="connsiteX23" fmla="*/ 6350 w 97367"/>
                    <a:gd name="connsiteY23" fmla="*/ 292100 h 420158"/>
                    <a:gd name="connsiteX24" fmla="*/ 5292 w 97367"/>
                    <a:gd name="connsiteY24" fmla="*/ 301625 h 420158"/>
                    <a:gd name="connsiteX25" fmla="*/ 3175 w 97367"/>
                    <a:gd name="connsiteY25" fmla="*/ 309033 h 420158"/>
                    <a:gd name="connsiteX26" fmla="*/ 0 w 97367"/>
                    <a:gd name="connsiteY26" fmla="*/ 329141 h 420158"/>
                    <a:gd name="connsiteX27" fmla="*/ 2117 w 97367"/>
                    <a:gd name="connsiteY27" fmla="*/ 349250 h 420158"/>
                    <a:gd name="connsiteX28" fmla="*/ 3175 w 97367"/>
                    <a:gd name="connsiteY28" fmla="*/ 360891 h 420158"/>
                    <a:gd name="connsiteX29" fmla="*/ 7408 w 97367"/>
                    <a:gd name="connsiteY29" fmla="*/ 377825 h 420158"/>
                    <a:gd name="connsiteX30" fmla="*/ 11642 w 97367"/>
                    <a:gd name="connsiteY30" fmla="*/ 396875 h 420158"/>
                    <a:gd name="connsiteX31" fmla="*/ 12700 w 97367"/>
                    <a:gd name="connsiteY31" fmla="*/ 401108 h 420158"/>
                    <a:gd name="connsiteX32" fmla="*/ 14817 w 97367"/>
                    <a:gd name="connsiteY32" fmla="*/ 408516 h 420158"/>
                    <a:gd name="connsiteX33" fmla="*/ 17992 w 97367"/>
                    <a:gd name="connsiteY33" fmla="*/ 414866 h 420158"/>
                    <a:gd name="connsiteX34" fmla="*/ 21167 w 97367"/>
                    <a:gd name="connsiteY34" fmla="*/ 416983 h 420158"/>
                    <a:gd name="connsiteX35" fmla="*/ 24342 w 97367"/>
                    <a:gd name="connsiteY35" fmla="*/ 418041 h 420158"/>
                    <a:gd name="connsiteX36" fmla="*/ 45508 w 97367"/>
                    <a:gd name="connsiteY36" fmla="*/ 420158 h 420158"/>
                    <a:gd name="connsiteX37" fmla="*/ 88900 w 97367"/>
                    <a:gd name="connsiteY37" fmla="*/ 419100 h 420158"/>
                    <a:gd name="connsiteX38" fmla="*/ 85725 w 97367"/>
                    <a:gd name="connsiteY38" fmla="*/ 414866 h 420158"/>
                    <a:gd name="connsiteX39" fmla="*/ 80433 w 97367"/>
                    <a:gd name="connsiteY39" fmla="*/ 411691 h 420158"/>
                    <a:gd name="connsiteX40" fmla="*/ 74083 w 97367"/>
                    <a:gd name="connsiteY40" fmla="*/ 402166 h 420158"/>
                    <a:gd name="connsiteX41" fmla="*/ 70908 w 97367"/>
                    <a:gd name="connsiteY41" fmla="*/ 394758 h 420158"/>
                    <a:gd name="connsiteX42" fmla="*/ 66675 w 97367"/>
                    <a:gd name="connsiteY42" fmla="*/ 391583 h 420158"/>
                    <a:gd name="connsiteX43" fmla="*/ 64558 w 97367"/>
                    <a:gd name="connsiteY43" fmla="*/ 382058 h 420158"/>
                    <a:gd name="connsiteX44" fmla="*/ 84243 w 97367"/>
                    <a:gd name="connsiteY44" fmla="*/ 365125 h 420158"/>
                    <a:gd name="connsiteX45" fmla="*/ 63500 w 97367"/>
                    <a:gd name="connsiteY45" fmla="*/ 339725 h 420158"/>
                    <a:gd name="connsiteX46" fmla="*/ 64558 w 97367"/>
                    <a:gd name="connsiteY46" fmla="*/ 336550 h 420158"/>
                    <a:gd name="connsiteX47" fmla="*/ 66675 w 97367"/>
                    <a:gd name="connsiteY47" fmla="*/ 325966 h 420158"/>
                    <a:gd name="connsiteX48" fmla="*/ 69850 w 97367"/>
                    <a:gd name="connsiteY48" fmla="*/ 295275 h 420158"/>
                    <a:gd name="connsiteX49" fmla="*/ 74083 w 97367"/>
                    <a:gd name="connsiteY49" fmla="*/ 274108 h 420158"/>
                    <a:gd name="connsiteX50" fmla="*/ 76200 w 97367"/>
                    <a:gd name="connsiteY50" fmla="*/ 261408 h 420158"/>
                    <a:gd name="connsiteX51" fmla="*/ 78317 w 97367"/>
                    <a:gd name="connsiteY51" fmla="*/ 251883 h 420158"/>
                    <a:gd name="connsiteX52" fmla="*/ 79375 w 97367"/>
                    <a:gd name="connsiteY52" fmla="*/ 223308 h 420158"/>
                    <a:gd name="connsiteX53" fmla="*/ 80433 w 97367"/>
                    <a:gd name="connsiteY53" fmla="*/ 220133 h 420158"/>
                    <a:gd name="connsiteX54" fmla="*/ 82550 w 97367"/>
                    <a:gd name="connsiteY54" fmla="*/ 214841 h 420158"/>
                    <a:gd name="connsiteX55" fmla="*/ 81492 w 97367"/>
                    <a:gd name="connsiteY55" fmla="*/ 195791 h 420158"/>
                    <a:gd name="connsiteX56" fmla="*/ 82550 w 97367"/>
                    <a:gd name="connsiteY56" fmla="*/ 159808 h 420158"/>
                    <a:gd name="connsiteX57" fmla="*/ 80433 w 97367"/>
                    <a:gd name="connsiteY57" fmla="*/ 141816 h 420158"/>
                    <a:gd name="connsiteX58" fmla="*/ 81492 w 97367"/>
                    <a:gd name="connsiteY58" fmla="*/ 88900 h 420158"/>
                    <a:gd name="connsiteX59" fmla="*/ 83608 w 97367"/>
                    <a:gd name="connsiteY59" fmla="*/ 79375 h 420158"/>
                    <a:gd name="connsiteX60" fmla="*/ 84667 w 97367"/>
                    <a:gd name="connsiteY60" fmla="*/ 74083 h 420158"/>
                    <a:gd name="connsiteX61" fmla="*/ 86783 w 97367"/>
                    <a:gd name="connsiteY61" fmla="*/ 68791 h 420158"/>
                    <a:gd name="connsiteX62" fmla="*/ 89958 w 97367"/>
                    <a:gd name="connsiteY62" fmla="*/ 59266 h 420158"/>
                    <a:gd name="connsiteX63" fmla="*/ 91017 w 97367"/>
                    <a:gd name="connsiteY63" fmla="*/ 45508 h 420158"/>
                    <a:gd name="connsiteX64" fmla="*/ 93133 w 97367"/>
                    <a:gd name="connsiteY64" fmla="*/ 37041 h 420158"/>
                    <a:gd name="connsiteX65" fmla="*/ 97367 w 97367"/>
                    <a:gd name="connsiteY65" fmla="*/ 8466 h 420158"/>
                    <a:gd name="connsiteX66" fmla="*/ 96308 w 97367"/>
                    <a:gd name="connsiteY66" fmla="*/ 3175 h 420158"/>
                    <a:gd name="connsiteX67" fmla="*/ 93133 w 97367"/>
                    <a:gd name="connsiteY67" fmla="*/ 2116 h 420158"/>
                    <a:gd name="connsiteX68" fmla="*/ 88900 w 97367"/>
                    <a:gd name="connsiteY68" fmla="*/ 0 h 420158"/>
                    <a:gd name="connsiteX69" fmla="*/ 75142 w 97367"/>
                    <a:gd name="connsiteY69" fmla="*/ 1058 h 420158"/>
                    <a:gd name="connsiteX70" fmla="*/ 49742 w 97367"/>
                    <a:gd name="connsiteY70" fmla="*/ 17991 h 420158"/>
                    <a:gd name="connsiteX0" fmla="*/ 49742 w 97367"/>
                    <a:gd name="connsiteY0" fmla="*/ 17991 h 420158"/>
                    <a:gd name="connsiteX1" fmla="*/ 49742 w 97367"/>
                    <a:gd name="connsiteY1" fmla="*/ 17991 h 420158"/>
                    <a:gd name="connsiteX2" fmla="*/ 47625 w 97367"/>
                    <a:gd name="connsiteY2" fmla="*/ 61383 h 420158"/>
                    <a:gd name="connsiteX3" fmla="*/ 45508 w 97367"/>
                    <a:gd name="connsiteY3" fmla="*/ 67733 h 420158"/>
                    <a:gd name="connsiteX4" fmla="*/ 42333 w 97367"/>
                    <a:gd name="connsiteY4" fmla="*/ 87841 h 420158"/>
                    <a:gd name="connsiteX5" fmla="*/ 43392 w 97367"/>
                    <a:gd name="connsiteY5" fmla="*/ 97366 h 420158"/>
                    <a:gd name="connsiteX6" fmla="*/ 44450 w 97367"/>
                    <a:gd name="connsiteY6" fmla="*/ 102658 h 420158"/>
                    <a:gd name="connsiteX7" fmla="*/ 40217 w 97367"/>
                    <a:gd name="connsiteY7" fmla="*/ 106891 h 420158"/>
                    <a:gd name="connsiteX8" fmla="*/ 39158 w 97367"/>
                    <a:gd name="connsiteY8" fmla="*/ 110066 h 420158"/>
                    <a:gd name="connsiteX9" fmla="*/ 37042 w 97367"/>
                    <a:gd name="connsiteY9" fmla="*/ 117475 h 420158"/>
                    <a:gd name="connsiteX10" fmla="*/ 34925 w 97367"/>
                    <a:gd name="connsiteY10" fmla="*/ 120650 h 420158"/>
                    <a:gd name="connsiteX11" fmla="*/ 31750 w 97367"/>
                    <a:gd name="connsiteY11" fmla="*/ 134408 h 420158"/>
                    <a:gd name="connsiteX12" fmla="*/ 29633 w 97367"/>
                    <a:gd name="connsiteY12" fmla="*/ 148166 h 420158"/>
                    <a:gd name="connsiteX13" fmla="*/ 25400 w 97367"/>
                    <a:gd name="connsiteY13" fmla="*/ 169333 h 420158"/>
                    <a:gd name="connsiteX14" fmla="*/ 24342 w 97367"/>
                    <a:gd name="connsiteY14" fmla="*/ 178858 h 420158"/>
                    <a:gd name="connsiteX15" fmla="*/ 22225 w 97367"/>
                    <a:gd name="connsiteY15" fmla="*/ 185208 h 420158"/>
                    <a:gd name="connsiteX16" fmla="*/ 19050 w 97367"/>
                    <a:gd name="connsiteY16" fmla="*/ 194733 h 420158"/>
                    <a:gd name="connsiteX17" fmla="*/ 15875 w 97367"/>
                    <a:gd name="connsiteY17" fmla="*/ 203200 h 420158"/>
                    <a:gd name="connsiteX18" fmla="*/ 13758 w 97367"/>
                    <a:gd name="connsiteY18" fmla="*/ 214841 h 420158"/>
                    <a:gd name="connsiteX19" fmla="*/ 11642 w 97367"/>
                    <a:gd name="connsiteY19" fmla="*/ 222250 h 420158"/>
                    <a:gd name="connsiteX20" fmla="*/ 11642 w 97367"/>
                    <a:gd name="connsiteY20" fmla="*/ 262466 h 420158"/>
                    <a:gd name="connsiteX21" fmla="*/ 10583 w 97367"/>
                    <a:gd name="connsiteY21" fmla="*/ 270933 h 420158"/>
                    <a:gd name="connsiteX22" fmla="*/ 8467 w 97367"/>
                    <a:gd name="connsiteY22" fmla="*/ 277283 h 420158"/>
                    <a:gd name="connsiteX23" fmla="*/ 6350 w 97367"/>
                    <a:gd name="connsiteY23" fmla="*/ 292100 h 420158"/>
                    <a:gd name="connsiteX24" fmla="*/ 5292 w 97367"/>
                    <a:gd name="connsiteY24" fmla="*/ 301625 h 420158"/>
                    <a:gd name="connsiteX25" fmla="*/ 3175 w 97367"/>
                    <a:gd name="connsiteY25" fmla="*/ 309033 h 420158"/>
                    <a:gd name="connsiteX26" fmla="*/ 0 w 97367"/>
                    <a:gd name="connsiteY26" fmla="*/ 329141 h 420158"/>
                    <a:gd name="connsiteX27" fmla="*/ 2117 w 97367"/>
                    <a:gd name="connsiteY27" fmla="*/ 349250 h 420158"/>
                    <a:gd name="connsiteX28" fmla="*/ 3175 w 97367"/>
                    <a:gd name="connsiteY28" fmla="*/ 360891 h 420158"/>
                    <a:gd name="connsiteX29" fmla="*/ 7408 w 97367"/>
                    <a:gd name="connsiteY29" fmla="*/ 377825 h 420158"/>
                    <a:gd name="connsiteX30" fmla="*/ 11642 w 97367"/>
                    <a:gd name="connsiteY30" fmla="*/ 396875 h 420158"/>
                    <a:gd name="connsiteX31" fmla="*/ 12700 w 97367"/>
                    <a:gd name="connsiteY31" fmla="*/ 401108 h 420158"/>
                    <a:gd name="connsiteX32" fmla="*/ 14817 w 97367"/>
                    <a:gd name="connsiteY32" fmla="*/ 408516 h 420158"/>
                    <a:gd name="connsiteX33" fmla="*/ 17992 w 97367"/>
                    <a:gd name="connsiteY33" fmla="*/ 414866 h 420158"/>
                    <a:gd name="connsiteX34" fmla="*/ 21167 w 97367"/>
                    <a:gd name="connsiteY34" fmla="*/ 416983 h 420158"/>
                    <a:gd name="connsiteX35" fmla="*/ 24342 w 97367"/>
                    <a:gd name="connsiteY35" fmla="*/ 418041 h 420158"/>
                    <a:gd name="connsiteX36" fmla="*/ 45508 w 97367"/>
                    <a:gd name="connsiteY36" fmla="*/ 420158 h 420158"/>
                    <a:gd name="connsiteX37" fmla="*/ 88900 w 97367"/>
                    <a:gd name="connsiteY37" fmla="*/ 419100 h 420158"/>
                    <a:gd name="connsiteX38" fmla="*/ 85725 w 97367"/>
                    <a:gd name="connsiteY38" fmla="*/ 414866 h 420158"/>
                    <a:gd name="connsiteX39" fmla="*/ 80433 w 97367"/>
                    <a:gd name="connsiteY39" fmla="*/ 411691 h 420158"/>
                    <a:gd name="connsiteX40" fmla="*/ 74083 w 97367"/>
                    <a:gd name="connsiteY40" fmla="*/ 402166 h 420158"/>
                    <a:gd name="connsiteX41" fmla="*/ 70908 w 97367"/>
                    <a:gd name="connsiteY41" fmla="*/ 394758 h 420158"/>
                    <a:gd name="connsiteX42" fmla="*/ 66675 w 97367"/>
                    <a:gd name="connsiteY42" fmla="*/ 391583 h 420158"/>
                    <a:gd name="connsiteX43" fmla="*/ 84243 w 97367"/>
                    <a:gd name="connsiteY43" fmla="*/ 365125 h 420158"/>
                    <a:gd name="connsiteX44" fmla="*/ 63500 w 97367"/>
                    <a:gd name="connsiteY44" fmla="*/ 339725 h 420158"/>
                    <a:gd name="connsiteX45" fmla="*/ 64558 w 97367"/>
                    <a:gd name="connsiteY45" fmla="*/ 336550 h 420158"/>
                    <a:gd name="connsiteX46" fmla="*/ 66675 w 97367"/>
                    <a:gd name="connsiteY46" fmla="*/ 325966 h 420158"/>
                    <a:gd name="connsiteX47" fmla="*/ 69850 w 97367"/>
                    <a:gd name="connsiteY47" fmla="*/ 295275 h 420158"/>
                    <a:gd name="connsiteX48" fmla="*/ 74083 w 97367"/>
                    <a:gd name="connsiteY48" fmla="*/ 274108 h 420158"/>
                    <a:gd name="connsiteX49" fmla="*/ 76200 w 97367"/>
                    <a:gd name="connsiteY49" fmla="*/ 261408 h 420158"/>
                    <a:gd name="connsiteX50" fmla="*/ 78317 w 97367"/>
                    <a:gd name="connsiteY50" fmla="*/ 251883 h 420158"/>
                    <a:gd name="connsiteX51" fmla="*/ 79375 w 97367"/>
                    <a:gd name="connsiteY51" fmla="*/ 223308 h 420158"/>
                    <a:gd name="connsiteX52" fmla="*/ 80433 w 97367"/>
                    <a:gd name="connsiteY52" fmla="*/ 220133 h 420158"/>
                    <a:gd name="connsiteX53" fmla="*/ 82550 w 97367"/>
                    <a:gd name="connsiteY53" fmla="*/ 214841 h 420158"/>
                    <a:gd name="connsiteX54" fmla="*/ 81492 w 97367"/>
                    <a:gd name="connsiteY54" fmla="*/ 195791 h 420158"/>
                    <a:gd name="connsiteX55" fmla="*/ 82550 w 97367"/>
                    <a:gd name="connsiteY55" fmla="*/ 159808 h 420158"/>
                    <a:gd name="connsiteX56" fmla="*/ 80433 w 97367"/>
                    <a:gd name="connsiteY56" fmla="*/ 141816 h 420158"/>
                    <a:gd name="connsiteX57" fmla="*/ 81492 w 97367"/>
                    <a:gd name="connsiteY57" fmla="*/ 88900 h 420158"/>
                    <a:gd name="connsiteX58" fmla="*/ 83608 w 97367"/>
                    <a:gd name="connsiteY58" fmla="*/ 79375 h 420158"/>
                    <a:gd name="connsiteX59" fmla="*/ 84667 w 97367"/>
                    <a:gd name="connsiteY59" fmla="*/ 74083 h 420158"/>
                    <a:gd name="connsiteX60" fmla="*/ 86783 w 97367"/>
                    <a:gd name="connsiteY60" fmla="*/ 68791 h 420158"/>
                    <a:gd name="connsiteX61" fmla="*/ 89958 w 97367"/>
                    <a:gd name="connsiteY61" fmla="*/ 59266 h 420158"/>
                    <a:gd name="connsiteX62" fmla="*/ 91017 w 97367"/>
                    <a:gd name="connsiteY62" fmla="*/ 45508 h 420158"/>
                    <a:gd name="connsiteX63" fmla="*/ 93133 w 97367"/>
                    <a:gd name="connsiteY63" fmla="*/ 37041 h 420158"/>
                    <a:gd name="connsiteX64" fmla="*/ 97367 w 97367"/>
                    <a:gd name="connsiteY64" fmla="*/ 8466 h 420158"/>
                    <a:gd name="connsiteX65" fmla="*/ 96308 w 97367"/>
                    <a:gd name="connsiteY65" fmla="*/ 3175 h 420158"/>
                    <a:gd name="connsiteX66" fmla="*/ 93133 w 97367"/>
                    <a:gd name="connsiteY66" fmla="*/ 2116 h 420158"/>
                    <a:gd name="connsiteX67" fmla="*/ 88900 w 97367"/>
                    <a:gd name="connsiteY67" fmla="*/ 0 h 420158"/>
                    <a:gd name="connsiteX68" fmla="*/ 75142 w 97367"/>
                    <a:gd name="connsiteY68" fmla="*/ 1058 h 420158"/>
                    <a:gd name="connsiteX69" fmla="*/ 49742 w 97367"/>
                    <a:gd name="connsiteY69" fmla="*/ 17991 h 420158"/>
                    <a:gd name="connsiteX0" fmla="*/ 49742 w 97367"/>
                    <a:gd name="connsiteY0" fmla="*/ 17991 h 420158"/>
                    <a:gd name="connsiteX1" fmla="*/ 49742 w 97367"/>
                    <a:gd name="connsiteY1" fmla="*/ 17991 h 420158"/>
                    <a:gd name="connsiteX2" fmla="*/ 47625 w 97367"/>
                    <a:gd name="connsiteY2" fmla="*/ 61383 h 420158"/>
                    <a:gd name="connsiteX3" fmla="*/ 45508 w 97367"/>
                    <a:gd name="connsiteY3" fmla="*/ 67733 h 420158"/>
                    <a:gd name="connsiteX4" fmla="*/ 42333 w 97367"/>
                    <a:gd name="connsiteY4" fmla="*/ 87841 h 420158"/>
                    <a:gd name="connsiteX5" fmla="*/ 43392 w 97367"/>
                    <a:gd name="connsiteY5" fmla="*/ 97366 h 420158"/>
                    <a:gd name="connsiteX6" fmla="*/ 44450 w 97367"/>
                    <a:gd name="connsiteY6" fmla="*/ 102658 h 420158"/>
                    <a:gd name="connsiteX7" fmla="*/ 40217 w 97367"/>
                    <a:gd name="connsiteY7" fmla="*/ 106891 h 420158"/>
                    <a:gd name="connsiteX8" fmla="*/ 39158 w 97367"/>
                    <a:gd name="connsiteY8" fmla="*/ 110066 h 420158"/>
                    <a:gd name="connsiteX9" fmla="*/ 37042 w 97367"/>
                    <a:gd name="connsiteY9" fmla="*/ 117475 h 420158"/>
                    <a:gd name="connsiteX10" fmla="*/ 34925 w 97367"/>
                    <a:gd name="connsiteY10" fmla="*/ 120650 h 420158"/>
                    <a:gd name="connsiteX11" fmla="*/ 31750 w 97367"/>
                    <a:gd name="connsiteY11" fmla="*/ 134408 h 420158"/>
                    <a:gd name="connsiteX12" fmla="*/ 29633 w 97367"/>
                    <a:gd name="connsiteY12" fmla="*/ 148166 h 420158"/>
                    <a:gd name="connsiteX13" fmla="*/ 25400 w 97367"/>
                    <a:gd name="connsiteY13" fmla="*/ 169333 h 420158"/>
                    <a:gd name="connsiteX14" fmla="*/ 24342 w 97367"/>
                    <a:gd name="connsiteY14" fmla="*/ 178858 h 420158"/>
                    <a:gd name="connsiteX15" fmla="*/ 22225 w 97367"/>
                    <a:gd name="connsiteY15" fmla="*/ 185208 h 420158"/>
                    <a:gd name="connsiteX16" fmla="*/ 19050 w 97367"/>
                    <a:gd name="connsiteY16" fmla="*/ 194733 h 420158"/>
                    <a:gd name="connsiteX17" fmla="*/ 15875 w 97367"/>
                    <a:gd name="connsiteY17" fmla="*/ 203200 h 420158"/>
                    <a:gd name="connsiteX18" fmla="*/ 13758 w 97367"/>
                    <a:gd name="connsiteY18" fmla="*/ 214841 h 420158"/>
                    <a:gd name="connsiteX19" fmla="*/ 11642 w 97367"/>
                    <a:gd name="connsiteY19" fmla="*/ 222250 h 420158"/>
                    <a:gd name="connsiteX20" fmla="*/ 11642 w 97367"/>
                    <a:gd name="connsiteY20" fmla="*/ 262466 h 420158"/>
                    <a:gd name="connsiteX21" fmla="*/ 10583 w 97367"/>
                    <a:gd name="connsiteY21" fmla="*/ 270933 h 420158"/>
                    <a:gd name="connsiteX22" fmla="*/ 8467 w 97367"/>
                    <a:gd name="connsiteY22" fmla="*/ 277283 h 420158"/>
                    <a:gd name="connsiteX23" fmla="*/ 6350 w 97367"/>
                    <a:gd name="connsiteY23" fmla="*/ 292100 h 420158"/>
                    <a:gd name="connsiteX24" fmla="*/ 5292 w 97367"/>
                    <a:gd name="connsiteY24" fmla="*/ 301625 h 420158"/>
                    <a:gd name="connsiteX25" fmla="*/ 3175 w 97367"/>
                    <a:gd name="connsiteY25" fmla="*/ 309033 h 420158"/>
                    <a:gd name="connsiteX26" fmla="*/ 0 w 97367"/>
                    <a:gd name="connsiteY26" fmla="*/ 329141 h 420158"/>
                    <a:gd name="connsiteX27" fmla="*/ 2117 w 97367"/>
                    <a:gd name="connsiteY27" fmla="*/ 349250 h 420158"/>
                    <a:gd name="connsiteX28" fmla="*/ 3175 w 97367"/>
                    <a:gd name="connsiteY28" fmla="*/ 360891 h 420158"/>
                    <a:gd name="connsiteX29" fmla="*/ 7408 w 97367"/>
                    <a:gd name="connsiteY29" fmla="*/ 377825 h 420158"/>
                    <a:gd name="connsiteX30" fmla="*/ 11642 w 97367"/>
                    <a:gd name="connsiteY30" fmla="*/ 396875 h 420158"/>
                    <a:gd name="connsiteX31" fmla="*/ 12700 w 97367"/>
                    <a:gd name="connsiteY31" fmla="*/ 401108 h 420158"/>
                    <a:gd name="connsiteX32" fmla="*/ 14817 w 97367"/>
                    <a:gd name="connsiteY32" fmla="*/ 408516 h 420158"/>
                    <a:gd name="connsiteX33" fmla="*/ 17992 w 97367"/>
                    <a:gd name="connsiteY33" fmla="*/ 414866 h 420158"/>
                    <a:gd name="connsiteX34" fmla="*/ 21167 w 97367"/>
                    <a:gd name="connsiteY34" fmla="*/ 416983 h 420158"/>
                    <a:gd name="connsiteX35" fmla="*/ 24342 w 97367"/>
                    <a:gd name="connsiteY35" fmla="*/ 418041 h 420158"/>
                    <a:gd name="connsiteX36" fmla="*/ 45508 w 97367"/>
                    <a:gd name="connsiteY36" fmla="*/ 420158 h 420158"/>
                    <a:gd name="connsiteX37" fmla="*/ 88900 w 97367"/>
                    <a:gd name="connsiteY37" fmla="*/ 419100 h 420158"/>
                    <a:gd name="connsiteX38" fmla="*/ 85725 w 97367"/>
                    <a:gd name="connsiteY38" fmla="*/ 414866 h 420158"/>
                    <a:gd name="connsiteX39" fmla="*/ 80433 w 97367"/>
                    <a:gd name="connsiteY39" fmla="*/ 411691 h 420158"/>
                    <a:gd name="connsiteX40" fmla="*/ 74083 w 97367"/>
                    <a:gd name="connsiteY40" fmla="*/ 402166 h 420158"/>
                    <a:gd name="connsiteX41" fmla="*/ 70908 w 97367"/>
                    <a:gd name="connsiteY41" fmla="*/ 394758 h 420158"/>
                    <a:gd name="connsiteX42" fmla="*/ 84243 w 97367"/>
                    <a:gd name="connsiteY42" fmla="*/ 365125 h 420158"/>
                    <a:gd name="connsiteX43" fmla="*/ 63500 w 97367"/>
                    <a:gd name="connsiteY43" fmla="*/ 339725 h 420158"/>
                    <a:gd name="connsiteX44" fmla="*/ 64558 w 97367"/>
                    <a:gd name="connsiteY44" fmla="*/ 336550 h 420158"/>
                    <a:gd name="connsiteX45" fmla="*/ 66675 w 97367"/>
                    <a:gd name="connsiteY45" fmla="*/ 325966 h 420158"/>
                    <a:gd name="connsiteX46" fmla="*/ 69850 w 97367"/>
                    <a:gd name="connsiteY46" fmla="*/ 295275 h 420158"/>
                    <a:gd name="connsiteX47" fmla="*/ 74083 w 97367"/>
                    <a:gd name="connsiteY47" fmla="*/ 274108 h 420158"/>
                    <a:gd name="connsiteX48" fmla="*/ 76200 w 97367"/>
                    <a:gd name="connsiteY48" fmla="*/ 261408 h 420158"/>
                    <a:gd name="connsiteX49" fmla="*/ 78317 w 97367"/>
                    <a:gd name="connsiteY49" fmla="*/ 251883 h 420158"/>
                    <a:gd name="connsiteX50" fmla="*/ 79375 w 97367"/>
                    <a:gd name="connsiteY50" fmla="*/ 223308 h 420158"/>
                    <a:gd name="connsiteX51" fmla="*/ 80433 w 97367"/>
                    <a:gd name="connsiteY51" fmla="*/ 220133 h 420158"/>
                    <a:gd name="connsiteX52" fmla="*/ 82550 w 97367"/>
                    <a:gd name="connsiteY52" fmla="*/ 214841 h 420158"/>
                    <a:gd name="connsiteX53" fmla="*/ 81492 w 97367"/>
                    <a:gd name="connsiteY53" fmla="*/ 195791 h 420158"/>
                    <a:gd name="connsiteX54" fmla="*/ 82550 w 97367"/>
                    <a:gd name="connsiteY54" fmla="*/ 159808 h 420158"/>
                    <a:gd name="connsiteX55" fmla="*/ 80433 w 97367"/>
                    <a:gd name="connsiteY55" fmla="*/ 141816 h 420158"/>
                    <a:gd name="connsiteX56" fmla="*/ 81492 w 97367"/>
                    <a:gd name="connsiteY56" fmla="*/ 88900 h 420158"/>
                    <a:gd name="connsiteX57" fmla="*/ 83608 w 97367"/>
                    <a:gd name="connsiteY57" fmla="*/ 79375 h 420158"/>
                    <a:gd name="connsiteX58" fmla="*/ 84667 w 97367"/>
                    <a:gd name="connsiteY58" fmla="*/ 74083 h 420158"/>
                    <a:gd name="connsiteX59" fmla="*/ 86783 w 97367"/>
                    <a:gd name="connsiteY59" fmla="*/ 68791 h 420158"/>
                    <a:gd name="connsiteX60" fmla="*/ 89958 w 97367"/>
                    <a:gd name="connsiteY60" fmla="*/ 59266 h 420158"/>
                    <a:gd name="connsiteX61" fmla="*/ 91017 w 97367"/>
                    <a:gd name="connsiteY61" fmla="*/ 45508 h 420158"/>
                    <a:gd name="connsiteX62" fmla="*/ 93133 w 97367"/>
                    <a:gd name="connsiteY62" fmla="*/ 37041 h 420158"/>
                    <a:gd name="connsiteX63" fmla="*/ 97367 w 97367"/>
                    <a:gd name="connsiteY63" fmla="*/ 8466 h 420158"/>
                    <a:gd name="connsiteX64" fmla="*/ 96308 w 97367"/>
                    <a:gd name="connsiteY64" fmla="*/ 3175 h 420158"/>
                    <a:gd name="connsiteX65" fmla="*/ 93133 w 97367"/>
                    <a:gd name="connsiteY65" fmla="*/ 2116 h 420158"/>
                    <a:gd name="connsiteX66" fmla="*/ 88900 w 97367"/>
                    <a:gd name="connsiteY66" fmla="*/ 0 h 420158"/>
                    <a:gd name="connsiteX67" fmla="*/ 75142 w 97367"/>
                    <a:gd name="connsiteY67" fmla="*/ 1058 h 420158"/>
                    <a:gd name="connsiteX68" fmla="*/ 49742 w 97367"/>
                    <a:gd name="connsiteY68" fmla="*/ 17991 h 420158"/>
                    <a:gd name="connsiteX0" fmla="*/ 49742 w 97367"/>
                    <a:gd name="connsiteY0" fmla="*/ 17991 h 420158"/>
                    <a:gd name="connsiteX1" fmla="*/ 49742 w 97367"/>
                    <a:gd name="connsiteY1" fmla="*/ 17991 h 420158"/>
                    <a:gd name="connsiteX2" fmla="*/ 47625 w 97367"/>
                    <a:gd name="connsiteY2" fmla="*/ 61383 h 420158"/>
                    <a:gd name="connsiteX3" fmla="*/ 45508 w 97367"/>
                    <a:gd name="connsiteY3" fmla="*/ 67733 h 420158"/>
                    <a:gd name="connsiteX4" fmla="*/ 42333 w 97367"/>
                    <a:gd name="connsiteY4" fmla="*/ 87841 h 420158"/>
                    <a:gd name="connsiteX5" fmla="*/ 43392 w 97367"/>
                    <a:gd name="connsiteY5" fmla="*/ 97366 h 420158"/>
                    <a:gd name="connsiteX6" fmla="*/ 44450 w 97367"/>
                    <a:gd name="connsiteY6" fmla="*/ 102658 h 420158"/>
                    <a:gd name="connsiteX7" fmla="*/ 40217 w 97367"/>
                    <a:gd name="connsiteY7" fmla="*/ 106891 h 420158"/>
                    <a:gd name="connsiteX8" fmla="*/ 39158 w 97367"/>
                    <a:gd name="connsiteY8" fmla="*/ 110066 h 420158"/>
                    <a:gd name="connsiteX9" fmla="*/ 37042 w 97367"/>
                    <a:gd name="connsiteY9" fmla="*/ 117475 h 420158"/>
                    <a:gd name="connsiteX10" fmla="*/ 34925 w 97367"/>
                    <a:gd name="connsiteY10" fmla="*/ 120650 h 420158"/>
                    <a:gd name="connsiteX11" fmla="*/ 31750 w 97367"/>
                    <a:gd name="connsiteY11" fmla="*/ 134408 h 420158"/>
                    <a:gd name="connsiteX12" fmla="*/ 29633 w 97367"/>
                    <a:gd name="connsiteY12" fmla="*/ 148166 h 420158"/>
                    <a:gd name="connsiteX13" fmla="*/ 25400 w 97367"/>
                    <a:gd name="connsiteY13" fmla="*/ 169333 h 420158"/>
                    <a:gd name="connsiteX14" fmla="*/ 24342 w 97367"/>
                    <a:gd name="connsiteY14" fmla="*/ 178858 h 420158"/>
                    <a:gd name="connsiteX15" fmla="*/ 22225 w 97367"/>
                    <a:gd name="connsiteY15" fmla="*/ 185208 h 420158"/>
                    <a:gd name="connsiteX16" fmla="*/ 19050 w 97367"/>
                    <a:gd name="connsiteY16" fmla="*/ 194733 h 420158"/>
                    <a:gd name="connsiteX17" fmla="*/ 15875 w 97367"/>
                    <a:gd name="connsiteY17" fmla="*/ 203200 h 420158"/>
                    <a:gd name="connsiteX18" fmla="*/ 13758 w 97367"/>
                    <a:gd name="connsiteY18" fmla="*/ 214841 h 420158"/>
                    <a:gd name="connsiteX19" fmla="*/ 11642 w 97367"/>
                    <a:gd name="connsiteY19" fmla="*/ 222250 h 420158"/>
                    <a:gd name="connsiteX20" fmla="*/ 11642 w 97367"/>
                    <a:gd name="connsiteY20" fmla="*/ 262466 h 420158"/>
                    <a:gd name="connsiteX21" fmla="*/ 10583 w 97367"/>
                    <a:gd name="connsiteY21" fmla="*/ 270933 h 420158"/>
                    <a:gd name="connsiteX22" fmla="*/ 8467 w 97367"/>
                    <a:gd name="connsiteY22" fmla="*/ 277283 h 420158"/>
                    <a:gd name="connsiteX23" fmla="*/ 6350 w 97367"/>
                    <a:gd name="connsiteY23" fmla="*/ 292100 h 420158"/>
                    <a:gd name="connsiteX24" fmla="*/ 5292 w 97367"/>
                    <a:gd name="connsiteY24" fmla="*/ 301625 h 420158"/>
                    <a:gd name="connsiteX25" fmla="*/ 3175 w 97367"/>
                    <a:gd name="connsiteY25" fmla="*/ 309033 h 420158"/>
                    <a:gd name="connsiteX26" fmla="*/ 0 w 97367"/>
                    <a:gd name="connsiteY26" fmla="*/ 329141 h 420158"/>
                    <a:gd name="connsiteX27" fmla="*/ 2117 w 97367"/>
                    <a:gd name="connsiteY27" fmla="*/ 349250 h 420158"/>
                    <a:gd name="connsiteX28" fmla="*/ 3175 w 97367"/>
                    <a:gd name="connsiteY28" fmla="*/ 360891 h 420158"/>
                    <a:gd name="connsiteX29" fmla="*/ 7408 w 97367"/>
                    <a:gd name="connsiteY29" fmla="*/ 377825 h 420158"/>
                    <a:gd name="connsiteX30" fmla="*/ 11642 w 97367"/>
                    <a:gd name="connsiteY30" fmla="*/ 396875 h 420158"/>
                    <a:gd name="connsiteX31" fmla="*/ 12700 w 97367"/>
                    <a:gd name="connsiteY31" fmla="*/ 401108 h 420158"/>
                    <a:gd name="connsiteX32" fmla="*/ 14817 w 97367"/>
                    <a:gd name="connsiteY32" fmla="*/ 408516 h 420158"/>
                    <a:gd name="connsiteX33" fmla="*/ 17992 w 97367"/>
                    <a:gd name="connsiteY33" fmla="*/ 414866 h 420158"/>
                    <a:gd name="connsiteX34" fmla="*/ 21167 w 97367"/>
                    <a:gd name="connsiteY34" fmla="*/ 416983 h 420158"/>
                    <a:gd name="connsiteX35" fmla="*/ 24342 w 97367"/>
                    <a:gd name="connsiteY35" fmla="*/ 418041 h 420158"/>
                    <a:gd name="connsiteX36" fmla="*/ 45508 w 97367"/>
                    <a:gd name="connsiteY36" fmla="*/ 420158 h 420158"/>
                    <a:gd name="connsiteX37" fmla="*/ 88900 w 97367"/>
                    <a:gd name="connsiteY37" fmla="*/ 419100 h 420158"/>
                    <a:gd name="connsiteX38" fmla="*/ 85725 w 97367"/>
                    <a:gd name="connsiteY38" fmla="*/ 414866 h 420158"/>
                    <a:gd name="connsiteX39" fmla="*/ 80433 w 97367"/>
                    <a:gd name="connsiteY39" fmla="*/ 411691 h 420158"/>
                    <a:gd name="connsiteX40" fmla="*/ 74083 w 97367"/>
                    <a:gd name="connsiteY40" fmla="*/ 402166 h 420158"/>
                    <a:gd name="connsiteX41" fmla="*/ 84243 w 97367"/>
                    <a:gd name="connsiteY41" fmla="*/ 365125 h 420158"/>
                    <a:gd name="connsiteX42" fmla="*/ 63500 w 97367"/>
                    <a:gd name="connsiteY42" fmla="*/ 339725 h 420158"/>
                    <a:gd name="connsiteX43" fmla="*/ 64558 w 97367"/>
                    <a:gd name="connsiteY43" fmla="*/ 336550 h 420158"/>
                    <a:gd name="connsiteX44" fmla="*/ 66675 w 97367"/>
                    <a:gd name="connsiteY44" fmla="*/ 325966 h 420158"/>
                    <a:gd name="connsiteX45" fmla="*/ 69850 w 97367"/>
                    <a:gd name="connsiteY45" fmla="*/ 295275 h 420158"/>
                    <a:gd name="connsiteX46" fmla="*/ 74083 w 97367"/>
                    <a:gd name="connsiteY46" fmla="*/ 274108 h 420158"/>
                    <a:gd name="connsiteX47" fmla="*/ 76200 w 97367"/>
                    <a:gd name="connsiteY47" fmla="*/ 261408 h 420158"/>
                    <a:gd name="connsiteX48" fmla="*/ 78317 w 97367"/>
                    <a:gd name="connsiteY48" fmla="*/ 251883 h 420158"/>
                    <a:gd name="connsiteX49" fmla="*/ 79375 w 97367"/>
                    <a:gd name="connsiteY49" fmla="*/ 223308 h 420158"/>
                    <a:gd name="connsiteX50" fmla="*/ 80433 w 97367"/>
                    <a:gd name="connsiteY50" fmla="*/ 220133 h 420158"/>
                    <a:gd name="connsiteX51" fmla="*/ 82550 w 97367"/>
                    <a:gd name="connsiteY51" fmla="*/ 214841 h 420158"/>
                    <a:gd name="connsiteX52" fmla="*/ 81492 w 97367"/>
                    <a:gd name="connsiteY52" fmla="*/ 195791 h 420158"/>
                    <a:gd name="connsiteX53" fmla="*/ 82550 w 97367"/>
                    <a:gd name="connsiteY53" fmla="*/ 159808 h 420158"/>
                    <a:gd name="connsiteX54" fmla="*/ 80433 w 97367"/>
                    <a:gd name="connsiteY54" fmla="*/ 141816 h 420158"/>
                    <a:gd name="connsiteX55" fmla="*/ 81492 w 97367"/>
                    <a:gd name="connsiteY55" fmla="*/ 88900 h 420158"/>
                    <a:gd name="connsiteX56" fmla="*/ 83608 w 97367"/>
                    <a:gd name="connsiteY56" fmla="*/ 79375 h 420158"/>
                    <a:gd name="connsiteX57" fmla="*/ 84667 w 97367"/>
                    <a:gd name="connsiteY57" fmla="*/ 74083 h 420158"/>
                    <a:gd name="connsiteX58" fmla="*/ 86783 w 97367"/>
                    <a:gd name="connsiteY58" fmla="*/ 68791 h 420158"/>
                    <a:gd name="connsiteX59" fmla="*/ 89958 w 97367"/>
                    <a:gd name="connsiteY59" fmla="*/ 59266 h 420158"/>
                    <a:gd name="connsiteX60" fmla="*/ 91017 w 97367"/>
                    <a:gd name="connsiteY60" fmla="*/ 45508 h 420158"/>
                    <a:gd name="connsiteX61" fmla="*/ 93133 w 97367"/>
                    <a:gd name="connsiteY61" fmla="*/ 37041 h 420158"/>
                    <a:gd name="connsiteX62" fmla="*/ 97367 w 97367"/>
                    <a:gd name="connsiteY62" fmla="*/ 8466 h 420158"/>
                    <a:gd name="connsiteX63" fmla="*/ 96308 w 97367"/>
                    <a:gd name="connsiteY63" fmla="*/ 3175 h 420158"/>
                    <a:gd name="connsiteX64" fmla="*/ 93133 w 97367"/>
                    <a:gd name="connsiteY64" fmla="*/ 2116 h 420158"/>
                    <a:gd name="connsiteX65" fmla="*/ 88900 w 97367"/>
                    <a:gd name="connsiteY65" fmla="*/ 0 h 420158"/>
                    <a:gd name="connsiteX66" fmla="*/ 75142 w 97367"/>
                    <a:gd name="connsiteY66" fmla="*/ 1058 h 420158"/>
                    <a:gd name="connsiteX67" fmla="*/ 49742 w 97367"/>
                    <a:gd name="connsiteY67" fmla="*/ 17991 h 420158"/>
                    <a:gd name="connsiteX0" fmla="*/ 49742 w 97367"/>
                    <a:gd name="connsiteY0" fmla="*/ 17991 h 420158"/>
                    <a:gd name="connsiteX1" fmla="*/ 49742 w 97367"/>
                    <a:gd name="connsiteY1" fmla="*/ 17991 h 420158"/>
                    <a:gd name="connsiteX2" fmla="*/ 47625 w 97367"/>
                    <a:gd name="connsiteY2" fmla="*/ 61383 h 420158"/>
                    <a:gd name="connsiteX3" fmla="*/ 45508 w 97367"/>
                    <a:gd name="connsiteY3" fmla="*/ 67733 h 420158"/>
                    <a:gd name="connsiteX4" fmla="*/ 42333 w 97367"/>
                    <a:gd name="connsiteY4" fmla="*/ 87841 h 420158"/>
                    <a:gd name="connsiteX5" fmla="*/ 43392 w 97367"/>
                    <a:gd name="connsiteY5" fmla="*/ 97366 h 420158"/>
                    <a:gd name="connsiteX6" fmla="*/ 44450 w 97367"/>
                    <a:gd name="connsiteY6" fmla="*/ 102658 h 420158"/>
                    <a:gd name="connsiteX7" fmla="*/ 40217 w 97367"/>
                    <a:gd name="connsiteY7" fmla="*/ 106891 h 420158"/>
                    <a:gd name="connsiteX8" fmla="*/ 39158 w 97367"/>
                    <a:gd name="connsiteY8" fmla="*/ 110066 h 420158"/>
                    <a:gd name="connsiteX9" fmla="*/ 37042 w 97367"/>
                    <a:gd name="connsiteY9" fmla="*/ 117475 h 420158"/>
                    <a:gd name="connsiteX10" fmla="*/ 34925 w 97367"/>
                    <a:gd name="connsiteY10" fmla="*/ 120650 h 420158"/>
                    <a:gd name="connsiteX11" fmla="*/ 31750 w 97367"/>
                    <a:gd name="connsiteY11" fmla="*/ 134408 h 420158"/>
                    <a:gd name="connsiteX12" fmla="*/ 29633 w 97367"/>
                    <a:gd name="connsiteY12" fmla="*/ 148166 h 420158"/>
                    <a:gd name="connsiteX13" fmla="*/ 25400 w 97367"/>
                    <a:gd name="connsiteY13" fmla="*/ 169333 h 420158"/>
                    <a:gd name="connsiteX14" fmla="*/ 24342 w 97367"/>
                    <a:gd name="connsiteY14" fmla="*/ 178858 h 420158"/>
                    <a:gd name="connsiteX15" fmla="*/ 22225 w 97367"/>
                    <a:gd name="connsiteY15" fmla="*/ 185208 h 420158"/>
                    <a:gd name="connsiteX16" fmla="*/ 19050 w 97367"/>
                    <a:gd name="connsiteY16" fmla="*/ 194733 h 420158"/>
                    <a:gd name="connsiteX17" fmla="*/ 15875 w 97367"/>
                    <a:gd name="connsiteY17" fmla="*/ 203200 h 420158"/>
                    <a:gd name="connsiteX18" fmla="*/ 13758 w 97367"/>
                    <a:gd name="connsiteY18" fmla="*/ 214841 h 420158"/>
                    <a:gd name="connsiteX19" fmla="*/ 11642 w 97367"/>
                    <a:gd name="connsiteY19" fmla="*/ 222250 h 420158"/>
                    <a:gd name="connsiteX20" fmla="*/ 11642 w 97367"/>
                    <a:gd name="connsiteY20" fmla="*/ 262466 h 420158"/>
                    <a:gd name="connsiteX21" fmla="*/ 10583 w 97367"/>
                    <a:gd name="connsiteY21" fmla="*/ 270933 h 420158"/>
                    <a:gd name="connsiteX22" fmla="*/ 8467 w 97367"/>
                    <a:gd name="connsiteY22" fmla="*/ 277283 h 420158"/>
                    <a:gd name="connsiteX23" fmla="*/ 6350 w 97367"/>
                    <a:gd name="connsiteY23" fmla="*/ 292100 h 420158"/>
                    <a:gd name="connsiteX24" fmla="*/ 5292 w 97367"/>
                    <a:gd name="connsiteY24" fmla="*/ 301625 h 420158"/>
                    <a:gd name="connsiteX25" fmla="*/ 3175 w 97367"/>
                    <a:gd name="connsiteY25" fmla="*/ 309033 h 420158"/>
                    <a:gd name="connsiteX26" fmla="*/ 0 w 97367"/>
                    <a:gd name="connsiteY26" fmla="*/ 329141 h 420158"/>
                    <a:gd name="connsiteX27" fmla="*/ 2117 w 97367"/>
                    <a:gd name="connsiteY27" fmla="*/ 349250 h 420158"/>
                    <a:gd name="connsiteX28" fmla="*/ 3175 w 97367"/>
                    <a:gd name="connsiteY28" fmla="*/ 360891 h 420158"/>
                    <a:gd name="connsiteX29" fmla="*/ 7408 w 97367"/>
                    <a:gd name="connsiteY29" fmla="*/ 377825 h 420158"/>
                    <a:gd name="connsiteX30" fmla="*/ 11642 w 97367"/>
                    <a:gd name="connsiteY30" fmla="*/ 396875 h 420158"/>
                    <a:gd name="connsiteX31" fmla="*/ 12700 w 97367"/>
                    <a:gd name="connsiteY31" fmla="*/ 401108 h 420158"/>
                    <a:gd name="connsiteX32" fmla="*/ 14817 w 97367"/>
                    <a:gd name="connsiteY32" fmla="*/ 408516 h 420158"/>
                    <a:gd name="connsiteX33" fmla="*/ 17992 w 97367"/>
                    <a:gd name="connsiteY33" fmla="*/ 414866 h 420158"/>
                    <a:gd name="connsiteX34" fmla="*/ 21167 w 97367"/>
                    <a:gd name="connsiteY34" fmla="*/ 416983 h 420158"/>
                    <a:gd name="connsiteX35" fmla="*/ 24342 w 97367"/>
                    <a:gd name="connsiteY35" fmla="*/ 418041 h 420158"/>
                    <a:gd name="connsiteX36" fmla="*/ 45508 w 97367"/>
                    <a:gd name="connsiteY36" fmla="*/ 420158 h 420158"/>
                    <a:gd name="connsiteX37" fmla="*/ 88900 w 97367"/>
                    <a:gd name="connsiteY37" fmla="*/ 419100 h 420158"/>
                    <a:gd name="connsiteX38" fmla="*/ 85725 w 97367"/>
                    <a:gd name="connsiteY38" fmla="*/ 414866 h 420158"/>
                    <a:gd name="connsiteX39" fmla="*/ 80433 w 97367"/>
                    <a:gd name="connsiteY39" fmla="*/ 411691 h 420158"/>
                    <a:gd name="connsiteX40" fmla="*/ 84243 w 97367"/>
                    <a:gd name="connsiteY40" fmla="*/ 365125 h 420158"/>
                    <a:gd name="connsiteX41" fmla="*/ 63500 w 97367"/>
                    <a:gd name="connsiteY41" fmla="*/ 339725 h 420158"/>
                    <a:gd name="connsiteX42" fmla="*/ 64558 w 97367"/>
                    <a:gd name="connsiteY42" fmla="*/ 336550 h 420158"/>
                    <a:gd name="connsiteX43" fmla="*/ 66675 w 97367"/>
                    <a:gd name="connsiteY43" fmla="*/ 325966 h 420158"/>
                    <a:gd name="connsiteX44" fmla="*/ 69850 w 97367"/>
                    <a:gd name="connsiteY44" fmla="*/ 295275 h 420158"/>
                    <a:gd name="connsiteX45" fmla="*/ 74083 w 97367"/>
                    <a:gd name="connsiteY45" fmla="*/ 274108 h 420158"/>
                    <a:gd name="connsiteX46" fmla="*/ 76200 w 97367"/>
                    <a:gd name="connsiteY46" fmla="*/ 261408 h 420158"/>
                    <a:gd name="connsiteX47" fmla="*/ 78317 w 97367"/>
                    <a:gd name="connsiteY47" fmla="*/ 251883 h 420158"/>
                    <a:gd name="connsiteX48" fmla="*/ 79375 w 97367"/>
                    <a:gd name="connsiteY48" fmla="*/ 223308 h 420158"/>
                    <a:gd name="connsiteX49" fmla="*/ 80433 w 97367"/>
                    <a:gd name="connsiteY49" fmla="*/ 220133 h 420158"/>
                    <a:gd name="connsiteX50" fmla="*/ 82550 w 97367"/>
                    <a:gd name="connsiteY50" fmla="*/ 214841 h 420158"/>
                    <a:gd name="connsiteX51" fmla="*/ 81492 w 97367"/>
                    <a:gd name="connsiteY51" fmla="*/ 195791 h 420158"/>
                    <a:gd name="connsiteX52" fmla="*/ 82550 w 97367"/>
                    <a:gd name="connsiteY52" fmla="*/ 159808 h 420158"/>
                    <a:gd name="connsiteX53" fmla="*/ 80433 w 97367"/>
                    <a:gd name="connsiteY53" fmla="*/ 141816 h 420158"/>
                    <a:gd name="connsiteX54" fmla="*/ 81492 w 97367"/>
                    <a:gd name="connsiteY54" fmla="*/ 88900 h 420158"/>
                    <a:gd name="connsiteX55" fmla="*/ 83608 w 97367"/>
                    <a:gd name="connsiteY55" fmla="*/ 79375 h 420158"/>
                    <a:gd name="connsiteX56" fmla="*/ 84667 w 97367"/>
                    <a:gd name="connsiteY56" fmla="*/ 74083 h 420158"/>
                    <a:gd name="connsiteX57" fmla="*/ 86783 w 97367"/>
                    <a:gd name="connsiteY57" fmla="*/ 68791 h 420158"/>
                    <a:gd name="connsiteX58" fmla="*/ 89958 w 97367"/>
                    <a:gd name="connsiteY58" fmla="*/ 59266 h 420158"/>
                    <a:gd name="connsiteX59" fmla="*/ 91017 w 97367"/>
                    <a:gd name="connsiteY59" fmla="*/ 45508 h 420158"/>
                    <a:gd name="connsiteX60" fmla="*/ 93133 w 97367"/>
                    <a:gd name="connsiteY60" fmla="*/ 37041 h 420158"/>
                    <a:gd name="connsiteX61" fmla="*/ 97367 w 97367"/>
                    <a:gd name="connsiteY61" fmla="*/ 8466 h 420158"/>
                    <a:gd name="connsiteX62" fmla="*/ 96308 w 97367"/>
                    <a:gd name="connsiteY62" fmla="*/ 3175 h 420158"/>
                    <a:gd name="connsiteX63" fmla="*/ 93133 w 97367"/>
                    <a:gd name="connsiteY63" fmla="*/ 2116 h 420158"/>
                    <a:gd name="connsiteX64" fmla="*/ 88900 w 97367"/>
                    <a:gd name="connsiteY64" fmla="*/ 0 h 420158"/>
                    <a:gd name="connsiteX65" fmla="*/ 75142 w 97367"/>
                    <a:gd name="connsiteY65" fmla="*/ 1058 h 420158"/>
                    <a:gd name="connsiteX66" fmla="*/ 49742 w 97367"/>
                    <a:gd name="connsiteY66" fmla="*/ 17991 h 42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97367" h="420158">
                      <a:moveTo>
                        <a:pt x="49742" y="17991"/>
                      </a:moveTo>
                      <a:lnTo>
                        <a:pt x="49742" y="17991"/>
                      </a:lnTo>
                      <a:cubicBezTo>
                        <a:pt x="49036" y="32455"/>
                        <a:pt x="48853" y="46954"/>
                        <a:pt x="47625" y="61383"/>
                      </a:cubicBezTo>
                      <a:cubicBezTo>
                        <a:pt x="47436" y="63606"/>
                        <a:pt x="45896" y="65536"/>
                        <a:pt x="45508" y="67733"/>
                      </a:cubicBezTo>
                      <a:cubicBezTo>
                        <a:pt x="39958" y="99181"/>
                        <a:pt x="48552" y="62972"/>
                        <a:pt x="42333" y="87841"/>
                      </a:cubicBezTo>
                      <a:cubicBezTo>
                        <a:pt x="42686" y="91016"/>
                        <a:pt x="42940" y="94204"/>
                        <a:pt x="43392" y="97366"/>
                      </a:cubicBezTo>
                      <a:cubicBezTo>
                        <a:pt x="43646" y="99147"/>
                        <a:pt x="45019" y="100951"/>
                        <a:pt x="44450" y="102658"/>
                      </a:cubicBezTo>
                      <a:cubicBezTo>
                        <a:pt x="43819" y="104551"/>
                        <a:pt x="41628" y="105480"/>
                        <a:pt x="40217" y="106891"/>
                      </a:cubicBezTo>
                      <a:cubicBezTo>
                        <a:pt x="39864" y="107949"/>
                        <a:pt x="39479" y="108997"/>
                        <a:pt x="39158" y="110066"/>
                      </a:cubicBezTo>
                      <a:cubicBezTo>
                        <a:pt x="38420" y="112526"/>
                        <a:pt x="37996" y="115090"/>
                        <a:pt x="37042" y="117475"/>
                      </a:cubicBezTo>
                      <a:cubicBezTo>
                        <a:pt x="36570" y="118656"/>
                        <a:pt x="35631" y="119592"/>
                        <a:pt x="34925" y="120650"/>
                      </a:cubicBezTo>
                      <a:cubicBezTo>
                        <a:pt x="31028" y="147934"/>
                        <a:pt x="36913" y="109889"/>
                        <a:pt x="31750" y="134408"/>
                      </a:cubicBezTo>
                      <a:cubicBezTo>
                        <a:pt x="30794" y="138948"/>
                        <a:pt x="30267" y="143570"/>
                        <a:pt x="29633" y="148166"/>
                      </a:cubicBezTo>
                      <a:cubicBezTo>
                        <a:pt x="26990" y="167328"/>
                        <a:pt x="30153" y="159829"/>
                        <a:pt x="25400" y="169333"/>
                      </a:cubicBezTo>
                      <a:cubicBezTo>
                        <a:pt x="25047" y="172508"/>
                        <a:pt x="24968" y="175726"/>
                        <a:pt x="24342" y="178858"/>
                      </a:cubicBezTo>
                      <a:cubicBezTo>
                        <a:pt x="23904" y="181046"/>
                        <a:pt x="22866" y="183071"/>
                        <a:pt x="22225" y="185208"/>
                      </a:cubicBezTo>
                      <a:cubicBezTo>
                        <a:pt x="19490" y="194326"/>
                        <a:pt x="23297" y="184118"/>
                        <a:pt x="19050" y="194733"/>
                      </a:cubicBezTo>
                      <a:cubicBezTo>
                        <a:pt x="15542" y="212280"/>
                        <a:pt x="20546" y="190745"/>
                        <a:pt x="15875" y="203200"/>
                      </a:cubicBezTo>
                      <a:cubicBezTo>
                        <a:pt x="15334" y="204641"/>
                        <a:pt x="13993" y="213821"/>
                        <a:pt x="13758" y="214841"/>
                      </a:cubicBezTo>
                      <a:cubicBezTo>
                        <a:pt x="13180" y="217344"/>
                        <a:pt x="12347" y="219780"/>
                        <a:pt x="11642" y="222250"/>
                      </a:cubicBezTo>
                      <a:cubicBezTo>
                        <a:pt x="12644" y="248315"/>
                        <a:pt x="13563" y="243255"/>
                        <a:pt x="11642" y="262466"/>
                      </a:cubicBezTo>
                      <a:cubicBezTo>
                        <a:pt x="11359" y="265296"/>
                        <a:pt x="11179" y="268152"/>
                        <a:pt x="10583" y="270933"/>
                      </a:cubicBezTo>
                      <a:cubicBezTo>
                        <a:pt x="10116" y="273115"/>
                        <a:pt x="9172" y="275166"/>
                        <a:pt x="8467" y="277283"/>
                      </a:cubicBezTo>
                      <a:cubicBezTo>
                        <a:pt x="7761" y="282222"/>
                        <a:pt x="6995" y="287153"/>
                        <a:pt x="6350" y="292100"/>
                      </a:cubicBezTo>
                      <a:cubicBezTo>
                        <a:pt x="5937" y="295268"/>
                        <a:pt x="5881" y="298485"/>
                        <a:pt x="5292" y="301625"/>
                      </a:cubicBezTo>
                      <a:cubicBezTo>
                        <a:pt x="4819" y="304149"/>
                        <a:pt x="3763" y="306533"/>
                        <a:pt x="3175" y="309033"/>
                      </a:cubicBezTo>
                      <a:cubicBezTo>
                        <a:pt x="864" y="318852"/>
                        <a:pt x="1071" y="319500"/>
                        <a:pt x="0" y="329141"/>
                      </a:cubicBezTo>
                      <a:cubicBezTo>
                        <a:pt x="706" y="335844"/>
                        <a:pt x="1446" y="342543"/>
                        <a:pt x="2117" y="349250"/>
                      </a:cubicBezTo>
                      <a:cubicBezTo>
                        <a:pt x="2505" y="353127"/>
                        <a:pt x="2466" y="357060"/>
                        <a:pt x="3175" y="360891"/>
                      </a:cubicBezTo>
                      <a:cubicBezTo>
                        <a:pt x="4234" y="366612"/>
                        <a:pt x="6523" y="372074"/>
                        <a:pt x="7408" y="377825"/>
                      </a:cubicBezTo>
                      <a:cubicBezTo>
                        <a:pt x="11155" y="402175"/>
                        <a:pt x="7253" y="383707"/>
                        <a:pt x="11642" y="396875"/>
                      </a:cubicBezTo>
                      <a:cubicBezTo>
                        <a:pt x="12102" y="398255"/>
                        <a:pt x="12317" y="399705"/>
                        <a:pt x="12700" y="401108"/>
                      </a:cubicBezTo>
                      <a:cubicBezTo>
                        <a:pt x="13376" y="403586"/>
                        <a:pt x="14079" y="406056"/>
                        <a:pt x="14817" y="408516"/>
                      </a:cubicBezTo>
                      <a:cubicBezTo>
                        <a:pt x="15555" y="410977"/>
                        <a:pt x="16079" y="412953"/>
                        <a:pt x="17992" y="414866"/>
                      </a:cubicBezTo>
                      <a:cubicBezTo>
                        <a:pt x="18891" y="415765"/>
                        <a:pt x="20029" y="416414"/>
                        <a:pt x="21167" y="416983"/>
                      </a:cubicBezTo>
                      <a:cubicBezTo>
                        <a:pt x="22165" y="417482"/>
                        <a:pt x="23236" y="417897"/>
                        <a:pt x="24342" y="418041"/>
                      </a:cubicBezTo>
                      <a:cubicBezTo>
                        <a:pt x="31373" y="418958"/>
                        <a:pt x="38453" y="419452"/>
                        <a:pt x="45508" y="420158"/>
                      </a:cubicBezTo>
                      <a:lnTo>
                        <a:pt x="88900" y="419100"/>
                      </a:lnTo>
                      <a:cubicBezTo>
                        <a:pt x="90649" y="418870"/>
                        <a:pt x="87053" y="416028"/>
                        <a:pt x="85725" y="414866"/>
                      </a:cubicBezTo>
                      <a:cubicBezTo>
                        <a:pt x="84177" y="413511"/>
                        <a:pt x="82197" y="412749"/>
                        <a:pt x="80433" y="411691"/>
                      </a:cubicBezTo>
                      <a:cubicBezTo>
                        <a:pt x="80186" y="403401"/>
                        <a:pt x="87065" y="377119"/>
                        <a:pt x="84243" y="365125"/>
                      </a:cubicBezTo>
                      <a:cubicBezTo>
                        <a:pt x="84949" y="356658"/>
                        <a:pt x="62562" y="348169"/>
                        <a:pt x="63500" y="339725"/>
                      </a:cubicBezTo>
                      <a:cubicBezTo>
                        <a:pt x="63623" y="338616"/>
                        <a:pt x="64307" y="337637"/>
                        <a:pt x="64558" y="336550"/>
                      </a:cubicBezTo>
                      <a:cubicBezTo>
                        <a:pt x="65367" y="333044"/>
                        <a:pt x="65969" y="329494"/>
                        <a:pt x="66675" y="325966"/>
                      </a:cubicBezTo>
                      <a:cubicBezTo>
                        <a:pt x="67888" y="312616"/>
                        <a:pt x="67996" y="310566"/>
                        <a:pt x="69850" y="295275"/>
                      </a:cubicBezTo>
                      <a:cubicBezTo>
                        <a:pt x="71909" y="278290"/>
                        <a:pt x="70095" y="284082"/>
                        <a:pt x="74083" y="274108"/>
                      </a:cubicBezTo>
                      <a:cubicBezTo>
                        <a:pt x="74789" y="269875"/>
                        <a:pt x="75397" y="265624"/>
                        <a:pt x="76200" y="261408"/>
                      </a:cubicBezTo>
                      <a:cubicBezTo>
                        <a:pt x="76809" y="258213"/>
                        <a:pt x="78047" y="255124"/>
                        <a:pt x="78317" y="251883"/>
                      </a:cubicBezTo>
                      <a:cubicBezTo>
                        <a:pt x="79109" y="242384"/>
                        <a:pt x="78741" y="232818"/>
                        <a:pt x="79375" y="223308"/>
                      </a:cubicBezTo>
                      <a:cubicBezTo>
                        <a:pt x="79449" y="222195"/>
                        <a:pt x="80041" y="221178"/>
                        <a:pt x="80433" y="220133"/>
                      </a:cubicBezTo>
                      <a:cubicBezTo>
                        <a:pt x="81100" y="218354"/>
                        <a:pt x="81844" y="216605"/>
                        <a:pt x="82550" y="214841"/>
                      </a:cubicBezTo>
                      <a:cubicBezTo>
                        <a:pt x="82197" y="208491"/>
                        <a:pt x="81492" y="202151"/>
                        <a:pt x="81492" y="195791"/>
                      </a:cubicBezTo>
                      <a:cubicBezTo>
                        <a:pt x="81492" y="183791"/>
                        <a:pt x="82785" y="171805"/>
                        <a:pt x="82550" y="159808"/>
                      </a:cubicBezTo>
                      <a:cubicBezTo>
                        <a:pt x="82432" y="153770"/>
                        <a:pt x="81139" y="147813"/>
                        <a:pt x="80433" y="141816"/>
                      </a:cubicBezTo>
                      <a:cubicBezTo>
                        <a:pt x="80786" y="124177"/>
                        <a:pt x="80596" y="106519"/>
                        <a:pt x="81492" y="88900"/>
                      </a:cubicBezTo>
                      <a:cubicBezTo>
                        <a:pt x="81657" y="85652"/>
                        <a:pt x="82927" y="82555"/>
                        <a:pt x="83608" y="79375"/>
                      </a:cubicBezTo>
                      <a:cubicBezTo>
                        <a:pt x="83985" y="77616"/>
                        <a:pt x="84150" y="75806"/>
                        <a:pt x="84667" y="74083"/>
                      </a:cubicBezTo>
                      <a:cubicBezTo>
                        <a:pt x="85213" y="72263"/>
                        <a:pt x="86237" y="70611"/>
                        <a:pt x="86783" y="68791"/>
                      </a:cubicBezTo>
                      <a:cubicBezTo>
                        <a:pt x="89860" y="58535"/>
                        <a:pt x="85539" y="68108"/>
                        <a:pt x="89958" y="59266"/>
                      </a:cubicBezTo>
                      <a:cubicBezTo>
                        <a:pt x="90311" y="54680"/>
                        <a:pt x="90367" y="50061"/>
                        <a:pt x="91017" y="45508"/>
                      </a:cubicBezTo>
                      <a:cubicBezTo>
                        <a:pt x="91428" y="42628"/>
                        <a:pt x="92707" y="39919"/>
                        <a:pt x="93133" y="37041"/>
                      </a:cubicBezTo>
                      <a:cubicBezTo>
                        <a:pt x="97973" y="4366"/>
                        <a:pt x="92571" y="27647"/>
                        <a:pt x="97367" y="8466"/>
                      </a:cubicBezTo>
                      <a:cubicBezTo>
                        <a:pt x="97014" y="6702"/>
                        <a:pt x="97306" y="4671"/>
                        <a:pt x="96308" y="3175"/>
                      </a:cubicBezTo>
                      <a:cubicBezTo>
                        <a:pt x="95689" y="2247"/>
                        <a:pt x="94158" y="2555"/>
                        <a:pt x="93133" y="2116"/>
                      </a:cubicBezTo>
                      <a:cubicBezTo>
                        <a:pt x="91683" y="1495"/>
                        <a:pt x="90311" y="705"/>
                        <a:pt x="88900" y="0"/>
                      </a:cubicBezTo>
                      <a:cubicBezTo>
                        <a:pt x="84314" y="353"/>
                        <a:pt x="79710" y="521"/>
                        <a:pt x="75142" y="1058"/>
                      </a:cubicBezTo>
                      <a:cubicBezTo>
                        <a:pt x="70785" y="1570"/>
                        <a:pt x="53975" y="15169"/>
                        <a:pt x="49742" y="17991"/>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74" name="Freeform: Shape 73">
                  <a:extLst>
                    <a:ext uri="{FF2B5EF4-FFF2-40B4-BE49-F238E27FC236}">
                      <a16:creationId xmlns:a16="http://schemas.microsoft.com/office/drawing/2014/main" id="{3E475177-7B7D-45F6-8697-8EF7F7F3E8B7}"/>
                    </a:ext>
                  </a:extLst>
                </p:cNvPr>
                <p:cNvSpPr/>
                <p:nvPr/>
              </p:nvSpPr>
              <p:spPr>
                <a:xfrm>
                  <a:off x="2675467" y="4873071"/>
                  <a:ext cx="318558" cy="553509"/>
                </a:xfrm>
                <a:custGeom>
                  <a:avLst/>
                  <a:gdLst>
                    <a:gd name="connsiteX0" fmla="*/ 61383 w 318558"/>
                    <a:gd name="connsiteY0" fmla="*/ 59267 h 553509"/>
                    <a:gd name="connsiteX1" fmla="*/ 61383 w 318558"/>
                    <a:gd name="connsiteY1" fmla="*/ 59267 h 553509"/>
                    <a:gd name="connsiteX2" fmla="*/ 71966 w 318558"/>
                    <a:gd name="connsiteY2" fmla="*/ 45509 h 553509"/>
                    <a:gd name="connsiteX3" fmla="*/ 75141 w 318558"/>
                    <a:gd name="connsiteY3" fmla="*/ 41275 h 553509"/>
                    <a:gd name="connsiteX4" fmla="*/ 81491 w 318558"/>
                    <a:gd name="connsiteY4" fmla="*/ 38100 h 553509"/>
                    <a:gd name="connsiteX5" fmla="*/ 84666 w 318558"/>
                    <a:gd name="connsiteY5" fmla="*/ 35984 h 553509"/>
                    <a:gd name="connsiteX6" fmla="*/ 87841 w 318558"/>
                    <a:gd name="connsiteY6" fmla="*/ 34925 h 553509"/>
                    <a:gd name="connsiteX7" fmla="*/ 92075 w 318558"/>
                    <a:gd name="connsiteY7" fmla="*/ 32809 h 553509"/>
                    <a:gd name="connsiteX8" fmla="*/ 95250 w 318558"/>
                    <a:gd name="connsiteY8" fmla="*/ 31750 h 553509"/>
                    <a:gd name="connsiteX9" fmla="*/ 100541 w 318558"/>
                    <a:gd name="connsiteY9" fmla="*/ 28575 h 553509"/>
                    <a:gd name="connsiteX10" fmla="*/ 109008 w 318558"/>
                    <a:gd name="connsiteY10" fmla="*/ 26459 h 553509"/>
                    <a:gd name="connsiteX11" fmla="*/ 125941 w 318558"/>
                    <a:gd name="connsiteY11" fmla="*/ 17992 h 553509"/>
                    <a:gd name="connsiteX12" fmla="*/ 142875 w 318558"/>
                    <a:gd name="connsiteY12" fmla="*/ 11642 h 553509"/>
                    <a:gd name="connsiteX13" fmla="*/ 154516 w 318558"/>
                    <a:gd name="connsiteY13" fmla="*/ 5292 h 553509"/>
                    <a:gd name="connsiteX14" fmla="*/ 161925 w 318558"/>
                    <a:gd name="connsiteY14" fmla="*/ 3175 h 553509"/>
                    <a:gd name="connsiteX15" fmla="*/ 174625 w 318558"/>
                    <a:gd name="connsiteY15" fmla="*/ 0 h 553509"/>
                    <a:gd name="connsiteX16" fmla="*/ 190500 w 318558"/>
                    <a:gd name="connsiteY16" fmla="*/ 1059 h 553509"/>
                    <a:gd name="connsiteX17" fmla="*/ 197908 w 318558"/>
                    <a:gd name="connsiteY17" fmla="*/ 4234 h 553509"/>
                    <a:gd name="connsiteX18" fmla="*/ 205316 w 318558"/>
                    <a:gd name="connsiteY18" fmla="*/ 5292 h 553509"/>
                    <a:gd name="connsiteX19" fmla="*/ 212725 w 318558"/>
                    <a:gd name="connsiteY19" fmla="*/ 13759 h 553509"/>
                    <a:gd name="connsiteX20" fmla="*/ 219075 w 318558"/>
                    <a:gd name="connsiteY20" fmla="*/ 20109 h 553509"/>
                    <a:gd name="connsiteX21" fmla="*/ 222250 w 318558"/>
                    <a:gd name="connsiteY21" fmla="*/ 23284 h 553509"/>
                    <a:gd name="connsiteX22" fmla="*/ 223308 w 318558"/>
                    <a:gd name="connsiteY22" fmla="*/ 26459 h 553509"/>
                    <a:gd name="connsiteX23" fmla="*/ 230716 w 318558"/>
                    <a:gd name="connsiteY23" fmla="*/ 32809 h 553509"/>
                    <a:gd name="connsiteX24" fmla="*/ 233891 w 318558"/>
                    <a:gd name="connsiteY24" fmla="*/ 37042 h 553509"/>
                    <a:gd name="connsiteX25" fmla="*/ 240241 w 318558"/>
                    <a:gd name="connsiteY25" fmla="*/ 42334 h 553509"/>
                    <a:gd name="connsiteX26" fmla="*/ 244475 w 318558"/>
                    <a:gd name="connsiteY26" fmla="*/ 48684 h 553509"/>
                    <a:gd name="connsiteX27" fmla="*/ 250825 w 318558"/>
                    <a:gd name="connsiteY27" fmla="*/ 57150 h 553509"/>
                    <a:gd name="connsiteX28" fmla="*/ 254000 w 318558"/>
                    <a:gd name="connsiteY28" fmla="*/ 59267 h 553509"/>
                    <a:gd name="connsiteX29" fmla="*/ 264583 w 318558"/>
                    <a:gd name="connsiteY29" fmla="*/ 70909 h 553509"/>
                    <a:gd name="connsiteX30" fmla="*/ 267758 w 318558"/>
                    <a:gd name="connsiteY30" fmla="*/ 75142 h 553509"/>
                    <a:gd name="connsiteX31" fmla="*/ 271991 w 318558"/>
                    <a:gd name="connsiteY31" fmla="*/ 78317 h 553509"/>
                    <a:gd name="connsiteX32" fmla="*/ 274108 w 318558"/>
                    <a:gd name="connsiteY32" fmla="*/ 84667 h 553509"/>
                    <a:gd name="connsiteX33" fmla="*/ 277283 w 318558"/>
                    <a:gd name="connsiteY33" fmla="*/ 86784 h 553509"/>
                    <a:gd name="connsiteX34" fmla="*/ 282575 w 318558"/>
                    <a:gd name="connsiteY34" fmla="*/ 97367 h 553509"/>
                    <a:gd name="connsiteX35" fmla="*/ 285750 w 318558"/>
                    <a:gd name="connsiteY35" fmla="*/ 101600 h 553509"/>
                    <a:gd name="connsiteX36" fmla="*/ 286808 w 318558"/>
                    <a:gd name="connsiteY36" fmla="*/ 105834 h 553509"/>
                    <a:gd name="connsiteX37" fmla="*/ 295275 w 318558"/>
                    <a:gd name="connsiteY37" fmla="*/ 116417 h 553509"/>
                    <a:gd name="connsiteX38" fmla="*/ 296333 w 318558"/>
                    <a:gd name="connsiteY38" fmla="*/ 119592 h 553509"/>
                    <a:gd name="connsiteX39" fmla="*/ 298450 w 318558"/>
                    <a:gd name="connsiteY39" fmla="*/ 127000 h 553509"/>
                    <a:gd name="connsiteX40" fmla="*/ 301625 w 318558"/>
                    <a:gd name="connsiteY40" fmla="*/ 133350 h 553509"/>
                    <a:gd name="connsiteX41" fmla="*/ 303741 w 318558"/>
                    <a:gd name="connsiteY41" fmla="*/ 139700 h 553509"/>
                    <a:gd name="connsiteX42" fmla="*/ 305858 w 318558"/>
                    <a:gd name="connsiteY42" fmla="*/ 142875 h 553509"/>
                    <a:gd name="connsiteX43" fmla="*/ 311150 w 318558"/>
                    <a:gd name="connsiteY43" fmla="*/ 150284 h 553509"/>
                    <a:gd name="connsiteX44" fmla="*/ 312208 w 318558"/>
                    <a:gd name="connsiteY44" fmla="*/ 155575 h 553509"/>
                    <a:gd name="connsiteX45" fmla="*/ 314325 w 318558"/>
                    <a:gd name="connsiteY45" fmla="*/ 158750 h 553509"/>
                    <a:gd name="connsiteX46" fmla="*/ 315383 w 318558"/>
                    <a:gd name="connsiteY46" fmla="*/ 161925 h 553509"/>
                    <a:gd name="connsiteX47" fmla="*/ 318558 w 318558"/>
                    <a:gd name="connsiteY47" fmla="*/ 169334 h 553509"/>
                    <a:gd name="connsiteX48" fmla="*/ 313266 w 318558"/>
                    <a:gd name="connsiteY48" fmla="*/ 184150 h 553509"/>
                    <a:gd name="connsiteX49" fmla="*/ 312208 w 318558"/>
                    <a:gd name="connsiteY49" fmla="*/ 192617 h 553509"/>
                    <a:gd name="connsiteX50" fmla="*/ 310091 w 318558"/>
                    <a:gd name="connsiteY50" fmla="*/ 195792 h 553509"/>
                    <a:gd name="connsiteX51" fmla="*/ 309033 w 318558"/>
                    <a:gd name="connsiteY51" fmla="*/ 201084 h 553509"/>
                    <a:gd name="connsiteX52" fmla="*/ 306916 w 318558"/>
                    <a:gd name="connsiteY52" fmla="*/ 206375 h 553509"/>
                    <a:gd name="connsiteX53" fmla="*/ 303741 w 318558"/>
                    <a:gd name="connsiteY53" fmla="*/ 214842 h 553509"/>
                    <a:gd name="connsiteX54" fmla="*/ 300566 w 318558"/>
                    <a:gd name="connsiteY54" fmla="*/ 216959 h 553509"/>
                    <a:gd name="connsiteX55" fmla="*/ 297391 w 318558"/>
                    <a:gd name="connsiteY55" fmla="*/ 220134 h 553509"/>
                    <a:gd name="connsiteX56" fmla="*/ 291041 w 318558"/>
                    <a:gd name="connsiteY56" fmla="*/ 221192 h 553509"/>
                    <a:gd name="connsiteX57" fmla="*/ 275166 w 318558"/>
                    <a:gd name="connsiteY57" fmla="*/ 229659 h 553509"/>
                    <a:gd name="connsiteX58" fmla="*/ 263525 w 318558"/>
                    <a:gd name="connsiteY58" fmla="*/ 234950 h 553509"/>
                    <a:gd name="connsiteX59" fmla="*/ 258233 w 318558"/>
                    <a:gd name="connsiteY59" fmla="*/ 239184 h 553509"/>
                    <a:gd name="connsiteX60" fmla="*/ 236008 w 318558"/>
                    <a:gd name="connsiteY60" fmla="*/ 243417 h 553509"/>
                    <a:gd name="connsiteX61" fmla="*/ 229658 w 318558"/>
                    <a:gd name="connsiteY61" fmla="*/ 245534 h 553509"/>
                    <a:gd name="connsiteX62" fmla="*/ 218016 w 318558"/>
                    <a:gd name="connsiteY62" fmla="*/ 248709 h 553509"/>
                    <a:gd name="connsiteX63" fmla="*/ 192616 w 318558"/>
                    <a:gd name="connsiteY63" fmla="*/ 247650 h 553509"/>
                    <a:gd name="connsiteX64" fmla="*/ 176741 w 318558"/>
                    <a:gd name="connsiteY64" fmla="*/ 244475 h 553509"/>
                    <a:gd name="connsiteX65" fmla="*/ 179916 w 318558"/>
                    <a:gd name="connsiteY65" fmla="*/ 245534 h 553509"/>
                    <a:gd name="connsiteX66" fmla="*/ 183091 w 318558"/>
                    <a:gd name="connsiteY66" fmla="*/ 247650 h 553509"/>
                    <a:gd name="connsiteX67" fmla="*/ 188383 w 318558"/>
                    <a:gd name="connsiteY67" fmla="*/ 255059 h 553509"/>
                    <a:gd name="connsiteX68" fmla="*/ 191558 w 318558"/>
                    <a:gd name="connsiteY68" fmla="*/ 256117 h 553509"/>
                    <a:gd name="connsiteX69" fmla="*/ 200025 w 318558"/>
                    <a:gd name="connsiteY69" fmla="*/ 265642 h 553509"/>
                    <a:gd name="connsiteX70" fmla="*/ 203200 w 318558"/>
                    <a:gd name="connsiteY70" fmla="*/ 271992 h 553509"/>
                    <a:gd name="connsiteX71" fmla="*/ 211666 w 318558"/>
                    <a:gd name="connsiteY71" fmla="*/ 283634 h 553509"/>
                    <a:gd name="connsiteX72" fmla="*/ 214841 w 318558"/>
                    <a:gd name="connsiteY72" fmla="*/ 293159 h 553509"/>
                    <a:gd name="connsiteX73" fmla="*/ 219075 w 318558"/>
                    <a:gd name="connsiteY73" fmla="*/ 301625 h 553509"/>
                    <a:gd name="connsiteX74" fmla="*/ 218016 w 318558"/>
                    <a:gd name="connsiteY74" fmla="*/ 318559 h 553509"/>
                    <a:gd name="connsiteX75" fmla="*/ 213783 w 318558"/>
                    <a:gd name="connsiteY75" fmla="*/ 324909 h 553509"/>
                    <a:gd name="connsiteX76" fmla="*/ 211666 w 318558"/>
                    <a:gd name="connsiteY76" fmla="*/ 328084 h 553509"/>
                    <a:gd name="connsiteX77" fmla="*/ 205316 w 318558"/>
                    <a:gd name="connsiteY77" fmla="*/ 334434 h 553509"/>
                    <a:gd name="connsiteX78" fmla="*/ 202141 w 318558"/>
                    <a:gd name="connsiteY78" fmla="*/ 337609 h 553509"/>
                    <a:gd name="connsiteX79" fmla="*/ 194733 w 318558"/>
                    <a:gd name="connsiteY79" fmla="*/ 346075 h 553509"/>
                    <a:gd name="connsiteX80" fmla="*/ 188383 w 318558"/>
                    <a:gd name="connsiteY80" fmla="*/ 352425 h 553509"/>
                    <a:gd name="connsiteX81" fmla="*/ 182033 w 318558"/>
                    <a:gd name="connsiteY81" fmla="*/ 357717 h 553509"/>
                    <a:gd name="connsiteX82" fmla="*/ 180975 w 318558"/>
                    <a:gd name="connsiteY82" fmla="*/ 360892 h 553509"/>
                    <a:gd name="connsiteX83" fmla="*/ 174625 w 318558"/>
                    <a:gd name="connsiteY83" fmla="*/ 366184 h 553509"/>
                    <a:gd name="connsiteX84" fmla="*/ 171450 w 318558"/>
                    <a:gd name="connsiteY84" fmla="*/ 369359 h 553509"/>
                    <a:gd name="connsiteX85" fmla="*/ 162983 w 318558"/>
                    <a:gd name="connsiteY85" fmla="*/ 373592 h 553509"/>
                    <a:gd name="connsiteX86" fmla="*/ 148166 w 318558"/>
                    <a:gd name="connsiteY86" fmla="*/ 377825 h 553509"/>
                    <a:gd name="connsiteX87" fmla="*/ 141816 w 318558"/>
                    <a:gd name="connsiteY87" fmla="*/ 379942 h 553509"/>
                    <a:gd name="connsiteX88" fmla="*/ 117475 w 318558"/>
                    <a:gd name="connsiteY88" fmla="*/ 378884 h 553509"/>
                    <a:gd name="connsiteX89" fmla="*/ 106891 w 318558"/>
                    <a:gd name="connsiteY89" fmla="*/ 377825 h 553509"/>
                    <a:gd name="connsiteX90" fmla="*/ 99483 w 318558"/>
                    <a:gd name="connsiteY90" fmla="*/ 379942 h 553509"/>
                    <a:gd name="connsiteX91" fmla="*/ 96308 w 318558"/>
                    <a:gd name="connsiteY91" fmla="*/ 387350 h 553509"/>
                    <a:gd name="connsiteX92" fmla="*/ 95250 w 318558"/>
                    <a:gd name="connsiteY92" fmla="*/ 390525 h 553509"/>
                    <a:gd name="connsiteX93" fmla="*/ 92075 w 318558"/>
                    <a:gd name="connsiteY93" fmla="*/ 392642 h 553509"/>
                    <a:gd name="connsiteX94" fmla="*/ 88900 w 318558"/>
                    <a:gd name="connsiteY94" fmla="*/ 401109 h 553509"/>
                    <a:gd name="connsiteX95" fmla="*/ 87841 w 318558"/>
                    <a:gd name="connsiteY95" fmla="*/ 404284 h 553509"/>
                    <a:gd name="connsiteX96" fmla="*/ 84666 w 318558"/>
                    <a:gd name="connsiteY96" fmla="*/ 410634 h 553509"/>
                    <a:gd name="connsiteX97" fmla="*/ 80433 w 318558"/>
                    <a:gd name="connsiteY97" fmla="*/ 416984 h 553509"/>
                    <a:gd name="connsiteX98" fmla="*/ 77258 w 318558"/>
                    <a:gd name="connsiteY98" fmla="*/ 422275 h 553509"/>
                    <a:gd name="connsiteX99" fmla="*/ 68791 w 318558"/>
                    <a:gd name="connsiteY99" fmla="*/ 432859 h 553509"/>
                    <a:gd name="connsiteX100" fmla="*/ 66675 w 318558"/>
                    <a:gd name="connsiteY100" fmla="*/ 440267 h 553509"/>
                    <a:gd name="connsiteX101" fmla="*/ 65616 w 318558"/>
                    <a:gd name="connsiteY101" fmla="*/ 443442 h 553509"/>
                    <a:gd name="connsiteX102" fmla="*/ 58208 w 318558"/>
                    <a:gd name="connsiteY102" fmla="*/ 449792 h 553509"/>
                    <a:gd name="connsiteX103" fmla="*/ 42333 w 318558"/>
                    <a:gd name="connsiteY103" fmla="*/ 451909 h 553509"/>
                    <a:gd name="connsiteX104" fmla="*/ 39158 w 318558"/>
                    <a:gd name="connsiteY104" fmla="*/ 452967 h 553509"/>
                    <a:gd name="connsiteX105" fmla="*/ 38100 w 318558"/>
                    <a:gd name="connsiteY105" fmla="*/ 459317 h 553509"/>
                    <a:gd name="connsiteX106" fmla="*/ 44450 w 318558"/>
                    <a:gd name="connsiteY106" fmla="*/ 466725 h 553509"/>
                    <a:gd name="connsiteX107" fmla="*/ 48683 w 318558"/>
                    <a:gd name="connsiteY107" fmla="*/ 478367 h 553509"/>
                    <a:gd name="connsiteX108" fmla="*/ 50800 w 318558"/>
                    <a:gd name="connsiteY108" fmla="*/ 485775 h 553509"/>
                    <a:gd name="connsiteX109" fmla="*/ 51858 w 318558"/>
                    <a:gd name="connsiteY109" fmla="*/ 546100 h 553509"/>
                    <a:gd name="connsiteX110" fmla="*/ 48683 w 318558"/>
                    <a:gd name="connsiteY110" fmla="*/ 547159 h 553509"/>
                    <a:gd name="connsiteX111" fmla="*/ 45508 w 318558"/>
                    <a:gd name="connsiteY111" fmla="*/ 549275 h 553509"/>
                    <a:gd name="connsiteX112" fmla="*/ 34925 w 318558"/>
                    <a:gd name="connsiteY112" fmla="*/ 553509 h 553509"/>
                    <a:gd name="connsiteX113" fmla="*/ 31750 w 318558"/>
                    <a:gd name="connsiteY113" fmla="*/ 551392 h 553509"/>
                    <a:gd name="connsiteX114" fmla="*/ 25400 w 318558"/>
                    <a:gd name="connsiteY114" fmla="*/ 532342 h 553509"/>
                    <a:gd name="connsiteX115" fmla="*/ 23283 w 318558"/>
                    <a:gd name="connsiteY115" fmla="*/ 527050 h 553509"/>
                    <a:gd name="connsiteX116" fmla="*/ 21166 w 318558"/>
                    <a:gd name="connsiteY116" fmla="*/ 516467 h 553509"/>
                    <a:gd name="connsiteX117" fmla="*/ 14816 w 318558"/>
                    <a:gd name="connsiteY117" fmla="*/ 484717 h 553509"/>
                    <a:gd name="connsiteX118" fmla="*/ 10583 w 318558"/>
                    <a:gd name="connsiteY118" fmla="*/ 475192 h 553509"/>
                    <a:gd name="connsiteX119" fmla="*/ 7408 w 318558"/>
                    <a:gd name="connsiteY119" fmla="*/ 467784 h 553509"/>
                    <a:gd name="connsiteX120" fmla="*/ 4233 w 318558"/>
                    <a:gd name="connsiteY120" fmla="*/ 461434 h 553509"/>
                    <a:gd name="connsiteX121" fmla="*/ 0 w 318558"/>
                    <a:gd name="connsiteY121" fmla="*/ 447675 h 553509"/>
                    <a:gd name="connsiteX122" fmla="*/ 1058 w 318558"/>
                    <a:gd name="connsiteY122" fmla="*/ 386292 h 553509"/>
                    <a:gd name="connsiteX123" fmla="*/ 3175 w 318558"/>
                    <a:gd name="connsiteY123" fmla="*/ 369359 h 553509"/>
                    <a:gd name="connsiteX124" fmla="*/ 4233 w 318558"/>
                    <a:gd name="connsiteY124" fmla="*/ 355600 h 553509"/>
                    <a:gd name="connsiteX125" fmla="*/ 6350 w 318558"/>
                    <a:gd name="connsiteY125" fmla="*/ 338667 h 553509"/>
                    <a:gd name="connsiteX126" fmla="*/ 9525 w 318558"/>
                    <a:gd name="connsiteY126" fmla="*/ 306917 h 553509"/>
                    <a:gd name="connsiteX127" fmla="*/ 11641 w 318558"/>
                    <a:gd name="connsiteY127" fmla="*/ 266700 h 553509"/>
                    <a:gd name="connsiteX128" fmla="*/ 13758 w 318558"/>
                    <a:gd name="connsiteY128" fmla="*/ 258234 h 553509"/>
                    <a:gd name="connsiteX129" fmla="*/ 15875 w 318558"/>
                    <a:gd name="connsiteY129" fmla="*/ 228600 h 553509"/>
                    <a:gd name="connsiteX130" fmla="*/ 19050 w 318558"/>
                    <a:gd name="connsiteY130" fmla="*/ 220134 h 553509"/>
                    <a:gd name="connsiteX131" fmla="*/ 22225 w 318558"/>
                    <a:gd name="connsiteY131" fmla="*/ 216959 h 553509"/>
                    <a:gd name="connsiteX132" fmla="*/ 26458 w 318558"/>
                    <a:gd name="connsiteY132" fmla="*/ 210609 h 553509"/>
                    <a:gd name="connsiteX133" fmla="*/ 30691 w 318558"/>
                    <a:gd name="connsiteY133" fmla="*/ 205317 h 553509"/>
                    <a:gd name="connsiteX134" fmla="*/ 32808 w 318558"/>
                    <a:gd name="connsiteY134" fmla="*/ 200025 h 553509"/>
                    <a:gd name="connsiteX135" fmla="*/ 38100 w 318558"/>
                    <a:gd name="connsiteY135" fmla="*/ 189442 h 553509"/>
                    <a:gd name="connsiteX136" fmla="*/ 44450 w 318558"/>
                    <a:gd name="connsiteY136" fmla="*/ 169334 h 553509"/>
                    <a:gd name="connsiteX137" fmla="*/ 51858 w 318558"/>
                    <a:gd name="connsiteY137" fmla="*/ 155575 h 553509"/>
                    <a:gd name="connsiteX138" fmla="*/ 53975 w 318558"/>
                    <a:gd name="connsiteY138" fmla="*/ 151342 h 553509"/>
                    <a:gd name="connsiteX139" fmla="*/ 57150 w 318558"/>
                    <a:gd name="connsiteY139" fmla="*/ 144992 h 553509"/>
                    <a:gd name="connsiteX140" fmla="*/ 56091 w 318558"/>
                    <a:gd name="connsiteY140" fmla="*/ 92075 h 553509"/>
                    <a:gd name="connsiteX141" fmla="*/ 60325 w 318558"/>
                    <a:gd name="connsiteY141" fmla="*/ 69850 h 553509"/>
                    <a:gd name="connsiteX142" fmla="*/ 63500 w 318558"/>
                    <a:gd name="connsiteY142" fmla="*/ 58209 h 553509"/>
                    <a:gd name="connsiteX143" fmla="*/ 64558 w 318558"/>
                    <a:gd name="connsiteY143" fmla="*/ 52917 h 553509"/>
                    <a:gd name="connsiteX144" fmla="*/ 61383 w 318558"/>
                    <a:gd name="connsiteY144" fmla="*/ 59267 h 553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318558" h="553509">
                      <a:moveTo>
                        <a:pt x="61383" y="59267"/>
                      </a:moveTo>
                      <a:lnTo>
                        <a:pt x="61383" y="59267"/>
                      </a:lnTo>
                      <a:cubicBezTo>
                        <a:pt x="74147" y="40121"/>
                        <a:pt x="62260" y="56603"/>
                        <a:pt x="71966" y="45509"/>
                      </a:cubicBezTo>
                      <a:cubicBezTo>
                        <a:pt x="73128" y="44181"/>
                        <a:pt x="73894" y="42522"/>
                        <a:pt x="75141" y="41275"/>
                      </a:cubicBezTo>
                      <a:cubicBezTo>
                        <a:pt x="78170" y="38246"/>
                        <a:pt x="78052" y="39819"/>
                        <a:pt x="81491" y="38100"/>
                      </a:cubicBezTo>
                      <a:cubicBezTo>
                        <a:pt x="82629" y="37531"/>
                        <a:pt x="83528" y="36553"/>
                        <a:pt x="84666" y="35984"/>
                      </a:cubicBezTo>
                      <a:cubicBezTo>
                        <a:pt x="85664" y="35485"/>
                        <a:pt x="86816" y="35364"/>
                        <a:pt x="87841" y="34925"/>
                      </a:cubicBezTo>
                      <a:cubicBezTo>
                        <a:pt x="89291" y="34304"/>
                        <a:pt x="90625" y="33430"/>
                        <a:pt x="92075" y="32809"/>
                      </a:cubicBezTo>
                      <a:cubicBezTo>
                        <a:pt x="93100" y="32370"/>
                        <a:pt x="94252" y="32249"/>
                        <a:pt x="95250" y="31750"/>
                      </a:cubicBezTo>
                      <a:cubicBezTo>
                        <a:pt x="97090" y="30830"/>
                        <a:pt x="98621" y="29313"/>
                        <a:pt x="100541" y="28575"/>
                      </a:cubicBezTo>
                      <a:cubicBezTo>
                        <a:pt x="103256" y="27531"/>
                        <a:pt x="106186" y="27164"/>
                        <a:pt x="109008" y="26459"/>
                      </a:cubicBezTo>
                      <a:cubicBezTo>
                        <a:pt x="118664" y="18733"/>
                        <a:pt x="110093" y="24665"/>
                        <a:pt x="125941" y="17992"/>
                      </a:cubicBezTo>
                      <a:cubicBezTo>
                        <a:pt x="142119" y="11181"/>
                        <a:pt x="126637" y="15702"/>
                        <a:pt x="142875" y="11642"/>
                      </a:cubicBezTo>
                      <a:cubicBezTo>
                        <a:pt x="147224" y="8742"/>
                        <a:pt x="148512" y="7693"/>
                        <a:pt x="154516" y="5292"/>
                      </a:cubicBezTo>
                      <a:cubicBezTo>
                        <a:pt x="156901" y="4338"/>
                        <a:pt x="159465" y="3913"/>
                        <a:pt x="161925" y="3175"/>
                      </a:cubicBezTo>
                      <a:cubicBezTo>
                        <a:pt x="170864" y="494"/>
                        <a:pt x="156203" y="4094"/>
                        <a:pt x="174625" y="0"/>
                      </a:cubicBezTo>
                      <a:cubicBezTo>
                        <a:pt x="179917" y="353"/>
                        <a:pt x="185226" y="504"/>
                        <a:pt x="190500" y="1059"/>
                      </a:cubicBezTo>
                      <a:cubicBezTo>
                        <a:pt x="201349" y="2201"/>
                        <a:pt x="188816" y="1506"/>
                        <a:pt x="197908" y="4234"/>
                      </a:cubicBezTo>
                      <a:cubicBezTo>
                        <a:pt x="200297" y="4951"/>
                        <a:pt x="202847" y="4939"/>
                        <a:pt x="205316" y="5292"/>
                      </a:cubicBezTo>
                      <a:cubicBezTo>
                        <a:pt x="214312" y="11290"/>
                        <a:pt x="200377" y="1411"/>
                        <a:pt x="212725" y="13759"/>
                      </a:cubicBezTo>
                      <a:lnTo>
                        <a:pt x="219075" y="20109"/>
                      </a:lnTo>
                      <a:lnTo>
                        <a:pt x="222250" y="23284"/>
                      </a:lnTo>
                      <a:cubicBezTo>
                        <a:pt x="222603" y="24342"/>
                        <a:pt x="222689" y="25531"/>
                        <a:pt x="223308" y="26459"/>
                      </a:cubicBezTo>
                      <a:cubicBezTo>
                        <a:pt x="225611" y="29914"/>
                        <a:pt x="227783" y="29876"/>
                        <a:pt x="230716" y="32809"/>
                      </a:cubicBezTo>
                      <a:cubicBezTo>
                        <a:pt x="231963" y="34056"/>
                        <a:pt x="232644" y="35795"/>
                        <a:pt x="233891" y="37042"/>
                      </a:cubicBezTo>
                      <a:cubicBezTo>
                        <a:pt x="235839" y="38990"/>
                        <a:pt x="238388" y="40295"/>
                        <a:pt x="240241" y="42334"/>
                      </a:cubicBezTo>
                      <a:cubicBezTo>
                        <a:pt x="241952" y="44216"/>
                        <a:pt x="242996" y="46614"/>
                        <a:pt x="244475" y="48684"/>
                      </a:cubicBezTo>
                      <a:cubicBezTo>
                        <a:pt x="246526" y="51554"/>
                        <a:pt x="248465" y="54528"/>
                        <a:pt x="250825" y="57150"/>
                      </a:cubicBezTo>
                      <a:cubicBezTo>
                        <a:pt x="251676" y="58095"/>
                        <a:pt x="253101" y="58368"/>
                        <a:pt x="254000" y="59267"/>
                      </a:cubicBezTo>
                      <a:cubicBezTo>
                        <a:pt x="257708" y="62976"/>
                        <a:pt x="261148" y="66946"/>
                        <a:pt x="264583" y="70909"/>
                      </a:cubicBezTo>
                      <a:cubicBezTo>
                        <a:pt x="265738" y="72242"/>
                        <a:pt x="266511" y="73895"/>
                        <a:pt x="267758" y="75142"/>
                      </a:cubicBezTo>
                      <a:cubicBezTo>
                        <a:pt x="269005" y="76389"/>
                        <a:pt x="270580" y="77259"/>
                        <a:pt x="271991" y="78317"/>
                      </a:cubicBezTo>
                      <a:cubicBezTo>
                        <a:pt x="272697" y="80434"/>
                        <a:pt x="272925" y="82775"/>
                        <a:pt x="274108" y="84667"/>
                      </a:cubicBezTo>
                      <a:cubicBezTo>
                        <a:pt x="274782" y="85746"/>
                        <a:pt x="276577" y="85726"/>
                        <a:pt x="277283" y="86784"/>
                      </a:cubicBezTo>
                      <a:cubicBezTo>
                        <a:pt x="279471" y="90066"/>
                        <a:pt x="280208" y="94212"/>
                        <a:pt x="282575" y="97367"/>
                      </a:cubicBezTo>
                      <a:lnTo>
                        <a:pt x="285750" y="101600"/>
                      </a:lnTo>
                      <a:cubicBezTo>
                        <a:pt x="286103" y="103011"/>
                        <a:pt x="286111" y="104557"/>
                        <a:pt x="286808" y="105834"/>
                      </a:cubicBezTo>
                      <a:cubicBezTo>
                        <a:pt x="289764" y="111254"/>
                        <a:pt x="291535" y="112677"/>
                        <a:pt x="295275" y="116417"/>
                      </a:cubicBezTo>
                      <a:cubicBezTo>
                        <a:pt x="295628" y="117475"/>
                        <a:pt x="296012" y="118524"/>
                        <a:pt x="296333" y="119592"/>
                      </a:cubicBezTo>
                      <a:cubicBezTo>
                        <a:pt x="297071" y="122052"/>
                        <a:pt x="297528" y="124603"/>
                        <a:pt x="298450" y="127000"/>
                      </a:cubicBezTo>
                      <a:cubicBezTo>
                        <a:pt x="299300" y="129209"/>
                        <a:pt x="300715" y="131165"/>
                        <a:pt x="301625" y="133350"/>
                      </a:cubicBezTo>
                      <a:cubicBezTo>
                        <a:pt x="302483" y="135410"/>
                        <a:pt x="302835" y="137661"/>
                        <a:pt x="303741" y="139700"/>
                      </a:cubicBezTo>
                      <a:cubicBezTo>
                        <a:pt x="304258" y="140862"/>
                        <a:pt x="305119" y="141840"/>
                        <a:pt x="305858" y="142875"/>
                      </a:cubicBezTo>
                      <a:cubicBezTo>
                        <a:pt x="312422" y="152065"/>
                        <a:pt x="306161" y="142802"/>
                        <a:pt x="311150" y="150284"/>
                      </a:cubicBezTo>
                      <a:cubicBezTo>
                        <a:pt x="311503" y="152048"/>
                        <a:pt x="311576" y="153891"/>
                        <a:pt x="312208" y="155575"/>
                      </a:cubicBezTo>
                      <a:cubicBezTo>
                        <a:pt x="312655" y="156766"/>
                        <a:pt x="313756" y="157612"/>
                        <a:pt x="314325" y="158750"/>
                      </a:cubicBezTo>
                      <a:cubicBezTo>
                        <a:pt x="314824" y="159748"/>
                        <a:pt x="314944" y="160900"/>
                        <a:pt x="315383" y="161925"/>
                      </a:cubicBezTo>
                      <a:cubicBezTo>
                        <a:pt x="319306" y="171080"/>
                        <a:pt x="316077" y="161888"/>
                        <a:pt x="318558" y="169334"/>
                      </a:cubicBezTo>
                      <a:cubicBezTo>
                        <a:pt x="314782" y="180661"/>
                        <a:pt x="316626" y="175752"/>
                        <a:pt x="313266" y="184150"/>
                      </a:cubicBezTo>
                      <a:cubicBezTo>
                        <a:pt x="312913" y="186972"/>
                        <a:pt x="312956" y="189873"/>
                        <a:pt x="312208" y="192617"/>
                      </a:cubicBezTo>
                      <a:cubicBezTo>
                        <a:pt x="311873" y="193844"/>
                        <a:pt x="310538" y="194601"/>
                        <a:pt x="310091" y="195792"/>
                      </a:cubicBezTo>
                      <a:cubicBezTo>
                        <a:pt x="309459" y="197476"/>
                        <a:pt x="309550" y="199361"/>
                        <a:pt x="309033" y="201084"/>
                      </a:cubicBezTo>
                      <a:cubicBezTo>
                        <a:pt x="308487" y="202903"/>
                        <a:pt x="307517" y="204573"/>
                        <a:pt x="306916" y="206375"/>
                      </a:cubicBezTo>
                      <a:cubicBezTo>
                        <a:pt x="305807" y="209701"/>
                        <a:pt x="306149" y="211953"/>
                        <a:pt x="303741" y="214842"/>
                      </a:cubicBezTo>
                      <a:cubicBezTo>
                        <a:pt x="302927" y="215819"/>
                        <a:pt x="301543" y="216145"/>
                        <a:pt x="300566" y="216959"/>
                      </a:cubicBezTo>
                      <a:cubicBezTo>
                        <a:pt x="299416" y="217917"/>
                        <a:pt x="298759" y="219526"/>
                        <a:pt x="297391" y="220134"/>
                      </a:cubicBezTo>
                      <a:cubicBezTo>
                        <a:pt x="295430" y="221005"/>
                        <a:pt x="293158" y="220839"/>
                        <a:pt x="291041" y="221192"/>
                      </a:cubicBezTo>
                      <a:cubicBezTo>
                        <a:pt x="279660" y="228780"/>
                        <a:pt x="285136" y="226335"/>
                        <a:pt x="275166" y="229659"/>
                      </a:cubicBezTo>
                      <a:cubicBezTo>
                        <a:pt x="267929" y="236896"/>
                        <a:pt x="277341" y="228573"/>
                        <a:pt x="263525" y="234950"/>
                      </a:cubicBezTo>
                      <a:cubicBezTo>
                        <a:pt x="261474" y="235897"/>
                        <a:pt x="260284" y="238237"/>
                        <a:pt x="258233" y="239184"/>
                      </a:cubicBezTo>
                      <a:cubicBezTo>
                        <a:pt x="254185" y="241052"/>
                        <a:pt x="238414" y="243047"/>
                        <a:pt x="236008" y="243417"/>
                      </a:cubicBezTo>
                      <a:cubicBezTo>
                        <a:pt x="233891" y="244123"/>
                        <a:pt x="231811" y="244947"/>
                        <a:pt x="229658" y="245534"/>
                      </a:cubicBezTo>
                      <a:cubicBezTo>
                        <a:pt x="213203" y="250022"/>
                        <a:pt x="237205" y="242312"/>
                        <a:pt x="218016" y="248709"/>
                      </a:cubicBezTo>
                      <a:cubicBezTo>
                        <a:pt x="209549" y="248356"/>
                        <a:pt x="201071" y="248214"/>
                        <a:pt x="192616" y="247650"/>
                      </a:cubicBezTo>
                      <a:cubicBezTo>
                        <a:pt x="189198" y="247422"/>
                        <a:pt x="179055" y="244989"/>
                        <a:pt x="176741" y="244475"/>
                      </a:cubicBezTo>
                      <a:cubicBezTo>
                        <a:pt x="176741" y="244475"/>
                        <a:pt x="178918" y="245035"/>
                        <a:pt x="179916" y="245534"/>
                      </a:cubicBezTo>
                      <a:cubicBezTo>
                        <a:pt x="181054" y="246103"/>
                        <a:pt x="182033" y="246945"/>
                        <a:pt x="183091" y="247650"/>
                      </a:cubicBezTo>
                      <a:cubicBezTo>
                        <a:pt x="184055" y="249096"/>
                        <a:pt x="187401" y="254240"/>
                        <a:pt x="188383" y="255059"/>
                      </a:cubicBezTo>
                      <a:cubicBezTo>
                        <a:pt x="189240" y="255773"/>
                        <a:pt x="190500" y="255764"/>
                        <a:pt x="191558" y="256117"/>
                      </a:cubicBezTo>
                      <a:cubicBezTo>
                        <a:pt x="194665" y="259224"/>
                        <a:pt x="197628" y="261875"/>
                        <a:pt x="200025" y="265642"/>
                      </a:cubicBezTo>
                      <a:cubicBezTo>
                        <a:pt x="201296" y="267638"/>
                        <a:pt x="202008" y="269948"/>
                        <a:pt x="203200" y="271992"/>
                      </a:cubicBezTo>
                      <a:cubicBezTo>
                        <a:pt x="206154" y="277056"/>
                        <a:pt x="208092" y="279166"/>
                        <a:pt x="211666" y="283634"/>
                      </a:cubicBezTo>
                      <a:cubicBezTo>
                        <a:pt x="212724" y="286809"/>
                        <a:pt x="213344" y="290166"/>
                        <a:pt x="214841" y="293159"/>
                      </a:cubicBezTo>
                      <a:lnTo>
                        <a:pt x="219075" y="301625"/>
                      </a:lnTo>
                      <a:cubicBezTo>
                        <a:pt x="220831" y="308654"/>
                        <a:pt x="221381" y="308463"/>
                        <a:pt x="218016" y="318559"/>
                      </a:cubicBezTo>
                      <a:cubicBezTo>
                        <a:pt x="217212" y="320972"/>
                        <a:pt x="215194" y="322792"/>
                        <a:pt x="213783" y="324909"/>
                      </a:cubicBezTo>
                      <a:cubicBezTo>
                        <a:pt x="213077" y="325967"/>
                        <a:pt x="212565" y="327185"/>
                        <a:pt x="211666" y="328084"/>
                      </a:cubicBezTo>
                      <a:lnTo>
                        <a:pt x="205316" y="334434"/>
                      </a:lnTo>
                      <a:lnTo>
                        <a:pt x="202141" y="337609"/>
                      </a:lnTo>
                      <a:cubicBezTo>
                        <a:pt x="199986" y="346231"/>
                        <a:pt x="203133" y="337675"/>
                        <a:pt x="194733" y="346075"/>
                      </a:cubicBezTo>
                      <a:cubicBezTo>
                        <a:pt x="192616" y="348192"/>
                        <a:pt x="190874" y="350764"/>
                        <a:pt x="188383" y="352425"/>
                      </a:cubicBezTo>
                      <a:cubicBezTo>
                        <a:pt x="183963" y="355372"/>
                        <a:pt x="186107" y="353643"/>
                        <a:pt x="182033" y="357717"/>
                      </a:cubicBezTo>
                      <a:cubicBezTo>
                        <a:pt x="181680" y="358775"/>
                        <a:pt x="181594" y="359964"/>
                        <a:pt x="180975" y="360892"/>
                      </a:cubicBezTo>
                      <a:cubicBezTo>
                        <a:pt x="178657" y="364369"/>
                        <a:pt x="177552" y="363744"/>
                        <a:pt x="174625" y="366184"/>
                      </a:cubicBezTo>
                      <a:cubicBezTo>
                        <a:pt x="173475" y="367142"/>
                        <a:pt x="172600" y="368401"/>
                        <a:pt x="171450" y="369359"/>
                      </a:cubicBezTo>
                      <a:cubicBezTo>
                        <a:pt x="168525" y="371796"/>
                        <a:pt x="166721" y="372097"/>
                        <a:pt x="162983" y="373592"/>
                      </a:cubicBezTo>
                      <a:cubicBezTo>
                        <a:pt x="156528" y="380047"/>
                        <a:pt x="162663" y="375267"/>
                        <a:pt x="148166" y="377825"/>
                      </a:cubicBezTo>
                      <a:cubicBezTo>
                        <a:pt x="145969" y="378213"/>
                        <a:pt x="143933" y="379236"/>
                        <a:pt x="141816" y="379942"/>
                      </a:cubicBezTo>
                      <a:lnTo>
                        <a:pt x="117475" y="378884"/>
                      </a:lnTo>
                      <a:cubicBezTo>
                        <a:pt x="113936" y="378669"/>
                        <a:pt x="110431" y="377617"/>
                        <a:pt x="106891" y="377825"/>
                      </a:cubicBezTo>
                      <a:cubicBezTo>
                        <a:pt x="104327" y="377976"/>
                        <a:pt x="101952" y="379236"/>
                        <a:pt x="99483" y="379942"/>
                      </a:cubicBezTo>
                      <a:cubicBezTo>
                        <a:pt x="97281" y="388753"/>
                        <a:pt x="99963" y="380040"/>
                        <a:pt x="96308" y="387350"/>
                      </a:cubicBezTo>
                      <a:cubicBezTo>
                        <a:pt x="95809" y="388348"/>
                        <a:pt x="95947" y="389654"/>
                        <a:pt x="95250" y="390525"/>
                      </a:cubicBezTo>
                      <a:cubicBezTo>
                        <a:pt x="94455" y="391518"/>
                        <a:pt x="93133" y="391936"/>
                        <a:pt x="92075" y="392642"/>
                      </a:cubicBezTo>
                      <a:cubicBezTo>
                        <a:pt x="90032" y="402849"/>
                        <a:pt x="92533" y="393844"/>
                        <a:pt x="88900" y="401109"/>
                      </a:cubicBezTo>
                      <a:cubicBezTo>
                        <a:pt x="88401" y="402107"/>
                        <a:pt x="88294" y="403265"/>
                        <a:pt x="87841" y="404284"/>
                      </a:cubicBezTo>
                      <a:cubicBezTo>
                        <a:pt x="86880" y="406446"/>
                        <a:pt x="85858" y="408590"/>
                        <a:pt x="84666" y="410634"/>
                      </a:cubicBezTo>
                      <a:cubicBezTo>
                        <a:pt x="83384" y="412831"/>
                        <a:pt x="81742" y="414803"/>
                        <a:pt x="80433" y="416984"/>
                      </a:cubicBezTo>
                      <a:cubicBezTo>
                        <a:pt x="79375" y="418748"/>
                        <a:pt x="78399" y="420564"/>
                        <a:pt x="77258" y="422275"/>
                      </a:cubicBezTo>
                      <a:cubicBezTo>
                        <a:pt x="75108" y="425500"/>
                        <a:pt x="71029" y="430173"/>
                        <a:pt x="68791" y="432859"/>
                      </a:cubicBezTo>
                      <a:cubicBezTo>
                        <a:pt x="68086" y="435328"/>
                        <a:pt x="67413" y="437807"/>
                        <a:pt x="66675" y="440267"/>
                      </a:cubicBezTo>
                      <a:cubicBezTo>
                        <a:pt x="66354" y="441336"/>
                        <a:pt x="66170" y="442473"/>
                        <a:pt x="65616" y="443442"/>
                      </a:cubicBezTo>
                      <a:cubicBezTo>
                        <a:pt x="63832" y="446564"/>
                        <a:pt x="61928" y="449009"/>
                        <a:pt x="58208" y="449792"/>
                      </a:cubicBezTo>
                      <a:cubicBezTo>
                        <a:pt x="52984" y="450892"/>
                        <a:pt x="47625" y="451203"/>
                        <a:pt x="42333" y="451909"/>
                      </a:cubicBezTo>
                      <a:cubicBezTo>
                        <a:pt x="41275" y="452262"/>
                        <a:pt x="40029" y="452270"/>
                        <a:pt x="39158" y="452967"/>
                      </a:cubicBezTo>
                      <a:cubicBezTo>
                        <a:pt x="36487" y="455103"/>
                        <a:pt x="36582" y="456660"/>
                        <a:pt x="38100" y="459317"/>
                      </a:cubicBezTo>
                      <a:cubicBezTo>
                        <a:pt x="39911" y="462485"/>
                        <a:pt x="41948" y="464223"/>
                        <a:pt x="44450" y="466725"/>
                      </a:cubicBezTo>
                      <a:cubicBezTo>
                        <a:pt x="46727" y="478116"/>
                        <a:pt x="43710" y="465438"/>
                        <a:pt x="48683" y="478367"/>
                      </a:cubicBezTo>
                      <a:cubicBezTo>
                        <a:pt x="49605" y="480764"/>
                        <a:pt x="50094" y="483306"/>
                        <a:pt x="50800" y="485775"/>
                      </a:cubicBezTo>
                      <a:cubicBezTo>
                        <a:pt x="53258" y="510361"/>
                        <a:pt x="54870" y="517484"/>
                        <a:pt x="51858" y="546100"/>
                      </a:cubicBezTo>
                      <a:cubicBezTo>
                        <a:pt x="51741" y="547210"/>
                        <a:pt x="49681" y="546660"/>
                        <a:pt x="48683" y="547159"/>
                      </a:cubicBezTo>
                      <a:cubicBezTo>
                        <a:pt x="47545" y="547728"/>
                        <a:pt x="46620" y="548657"/>
                        <a:pt x="45508" y="549275"/>
                      </a:cubicBezTo>
                      <a:cubicBezTo>
                        <a:pt x="39248" y="552753"/>
                        <a:pt x="40599" y="552089"/>
                        <a:pt x="34925" y="553509"/>
                      </a:cubicBezTo>
                      <a:cubicBezTo>
                        <a:pt x="33867" y="552803"/>
                        <a:pt x="32649" y="552291"/>
                        <a:pt x="31750" y="551392"/>
                      </a:cubicBezTo>
                      <a:cubicBezTo>
                        <a:pt x="25135" y="544777"/>
                        <a:pt x="30117" y="544134"/>
                        <a:pt x="25400" y="532342"/>
                      </a:cubicBezTo>
                      <a:cubicBezTo>
                        <a:pt x="24694" y="530578"/>
                        <a:pt x="23773" y="528886"/>
                        <a:pt x="23283" y="527050"/>
                      </a:cubicBezTo>
                      <a:cubicBezTo>
                        <a:pt x="22356" y="523574"/>
                        <a:pt x="21829" y="520003"/>
                        <a:pt x="21166" y="516467"/>
                      </a:cubicBezTo>
                      <a:cubicBezTo>
                        <a:pt x="19962" y="510044"/>
                        <a:pt x="17537" y="493563"/>
                        <a:pt x="14816" y="484717"/>
                      </a:cubicBezTo>
                      <a:cubicBezTo>
                        <a:pt x="13733" y="481197"/>
                        <a:pt x="12206" y="478436"/>
                        <a:pt x="10583" y="475192"/>
                      </a:cubicBezTo>
                      <a:cubicBezTo>
                        <a:pt x="8381" y="466381"/>
                        <a:pt x="11063" y="475094"/>
                        <a:pt x="7408" y="467784"/>
                      </a:cubicBezTo>
                      <a:cubicBezTo>
                        <a:pt x="3026" y="459020"/>
                        <a:pt x="10300" y="470534"/>
                        <a:pt x="4233" y="461434"/>
                      </a:cubicBezTo>
                      <a:cubicBezTo>
                        <a:pt x="1304" y="452647"/>
                        <a:pt x="2729" y="457229"/>
                        <a:pt x="0" y="447675"/>
                      </a:cubicBezTo>
                      <a:cubicBezTo>
                        <a:pt x="353" y="427214"/>
                        <a:pt x="229" y="406739"/>
                        <a:pt x="1058" y="386292"/>
                      </a:cubicBezTo>
                      <a:cubicBezTo>
                        <a:pt x="1288" y="380608"/>
                        <a:pt x="2590" y="375017"/>
                        <a:pt x="3175" y="369359"/>
                      </a:cubicBezTo>
                      <a:cubicBezTo>
                        <a:pt x="3648" y="364784"/>
                        <a:pt x="3760" y="360175"/>
                        <a:pt x="4233" y="355600"/>
                      </a:cubicBezTo>
                      <a:cubicBezTo>
                        <a:pt x="4818" y="349942"/>
                        <a:pt x="5802" y="344329"/>
                        <a:pt x="6350" y="338667"/>
                      </a:cubicBezTo>
                      <a:cubicBezTo>
                        <a:pt x="10092" y="300002"/>
                        <a:pt x="4363" y="345628"/>
                        <a:pt x="9525" y="306917"/>
                      </a:cubicBezTo>
                      <a:cubicBezTo>
                        <a:pt x="10230" y="293511"/>
                        <a:pt x="10478" y="280074"/>
                        <a:pt x="11641" y="266700"/>
                      </a:cubicBezTo>
                      <a:cubicBezTo>
                        <a:pt x="11893" y="263802"/>
                        <a:pt x="13437" y="261125"/>
                        <a:pt x="13758" y="258234"/>
                      </a:cubicBezTo>
                      <a:cubicBezTo>
                        <a:pt x="14852" y="248391"/>
                        <a:pt x="14951" y="238460"/>
                        <a:pt x="15875" y="228600"/>
                      </a:cubicBezTo>
                      <a:cubicBezTo>
                        <a:pt x="16114" y="226048"/>
                        <a:pt x="17586" y="222184"/>
                        <a:pt x="19050" y="220134"/>
                      </a:cubicBezTo>
                      <a:cubicBezTo>
                        <a:pt x="19920" y="218916"/>
                        <a:pt x="21306" y="218140"/>
                        <a:pt x="22225" y="216959"/>
                      </a:cubicBezTo>
                      <a:cubicBezTo>
                        <a:pt x="23787" y="214951"/>
                        <a:pt x="26458" y="210609"/>
                        <a:pt x="26458" y="210609"/>
                      </a:cubicBezTo>
                      <a:cubicBezTo>
                        <a:pt x="29566" y="201281"/>
                        <a:pt x="24708" y="213693"/>
                        <a:pt x="30691" y="205317"/>
                      </a:cubicBezTo>
                      <a:cubicBezTo>
                        <a:pt x="31795" y="203771"/>
                        <a:pt x="32102" y="201789"/>
                        <a:pt x="32808" y="200025"/>
                      </a:cubicBezTo>
                      <a:cubicBezTo>
                        <a:pt x="36366" y="178672"/>
                        <a:pt x="30329" y="207314"/>
                        <a:pt x="38100" y="189442"/>
                      </a:cubicBezTo>
                      <a:cubicBezTo>
                        <a:pt x="40903" y="182996"/>
                        <a:pt x="41307" y="175621"/>
                        <a:pt x="44450" y="169334"/>
                      </a:cubicBezTo>
                      <a:cubicBezTo>
                        <a:pt x="54493" y="149246"/>
                        <a:pt x="43872" y="169950"/>
                        <a:pt x="51858" y="155575"/>
                      </a:cubicBezTo>
                      <a:cubicBezTo>
                        <a:pt x="52624" y="154196"/>
                        <a:pt x="53192" y="152712"/>
                        <a:pt x="53975" y="151342"/>
                      </a:cubicBezTo>
                      <a:cubicBezTo>
                        <a:pt x="57257" y="145599"/>
                        <a:pt x="55209" y="150812"/>
                        <a:pt x="57150" y="144992"/>
                      </a:cubicBezTo>
                      <a:cubicBezTo>
                        <a:pt x="54963" y="116562"/>
                        <a:pt x="54116" y="119724"/>
                        <a:pt x="56091" y="92075"/>
                      </a:cubicBezTo>
                      <a:cubicBezTo>
                        <a:pt x="57445" y="73115"/>
                        <a:pt x="54843" y="78071"/>
                        <a:pt x="60325" y="69850"/>
                      </a:cubicBezTo>
                      <a:cubicBezTo>
                        <a:pt x="61347" y="66274"/>
                        <a:pt x="62664" y="61971"/>
                        <a:pt x="63500" y="58209"/>
                      </a:cubicBezTo>
                      <a:cubicBezTo>
                        <a:pt x="63890" y="56453"/>
                        <a:pt x="64085" y="54653"/>
                        <a:pt x="64558" y="52917"/>
                      </a:cubicBezTo>
                      <a:cubicBezTo>
                        <a:pt x="65977" y="47715"/>
                        <a:pt x="61912" y="58209"/>
                        <a:pt x="61383" y="59267"/>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75" name="Freeform: Shape 74">
                  <a:extLst>
                    <a:ext uri="{FF2B5EF4-FFF2-40B4-BE49-F238E27FC236}">
                      <a16:creationId xmlns:a16="http://schemas.microsoft.com/office/drawing/2014/main" id="{A773C643-5847-4AF6-BE7E-BB84E6DB50B6}"/>
                    </a:ext>
                  </a:extLst>
                </p:cNvPr>
                <p:cNvSpPr/>
                <p:nvPr/>
              </p:nvSpPr>
              <p:spPr>
                <a:xfrm>
                  <a:off x="2557992" y="5828746"/>
                  <a:ext cx="148166" cy="89959"/>
                </a:xfrm>
                <a:custGeom>
                  <a:avLst/>
                  <a:gdLst>
                    <a:gd name="connsiteX0" fmla="*/ 16933 w 148166"/>
                    <a:gd name="connsiteY0" fmla="*/ 19050 h 89959"/>
                    <a:gd name="connsiteX1" fmla="*/ 16933 w 148166"/>
                    <a:gd name="connsiteY1" fmla="*/ 19050 h 89959"/>
                    <a:gd name="connsiteX2" fmla="*/ 9525 w 148166"/>
                    <a:gd name="connsiteY2" fmla="*/ 25400 h 89959"/>
                    <a:gd name="connsiteX3" fmla="*/ 8466 w 148166"/>
                    <a:gd name="connsiteY3" fmla="*/ 29634 h 89959"/>
                    <a:gd name="connsiteX4" fmla="*/ 2116 w 148166"/>
                    <a:gd name="connsiteY4" fmla="*/ 35984 h 89959"/>
                    <a:gd name="connsiteX5" fmla="*/ 0 w 148166"/>
                    <a:gd name="connsiteY5" fmla="*/ 39159 h 89959"/>
                    <a:gd name="connsiteX6" fmla="*/ 2116 w 148166"/>
                    <a:gd name="connsiteY6" fmla="*/ 51859 h 89959"/>
                    <a:gd name="connsiteX7" fmla="*/ 8466 w 148166"/>
                    <a:gd name="connsiteY7" fmla="*/ 57150 h 89959"/>
                    <a:gd name="connsiteX8" fmla="*/ 10583 w 148166"/>
                    <a:gd name="connsiteY8" fmla="*/ 60325 h 89959"/>
                    <a:gd name="connsiteX9" fmla="*/ 13758 w 148166"/>
                    <a:gd name="connsiteY9" fmla="*/ 63500 h 89959"/>
                    <a:gd name="connsiteX10" fmla="*/ 16933 w 148166"/>
                    <a:gd name="connsiteY10" fmla="*/ 71967 h 89959"/>
                    <a:gd name="connsiteX11" fmla="*/ 21166 w 148166"/>
                    <a:gd name="connsiteY11" fmla="*/ 75142 h 89959"/>
                    <a:gd name="connsiteX12" fmla="*/ 22225 w 148166"/>
                    <a:gd name="connsiteY12" fmla="*/ 79375 h 89959"/>
                    <a:gd name="connsiteX13" fmla="*/ 28575 w 148166"/>
                    <a:gd name="connsiteY13" fmla="*/ 83609 h 89959"/>
                    <a:gd name="connsiteX14" fmla="*/ 38100 w 148166"/>
                    <a:gd name="connsiteY14" fmla="*/ 78317 h 89959"/>
                    <a:gd name="connsiteX15" fmla="*/ 43391 w 148166"/>
                    <a:gd name="connsiteY15" fmla="*/ 75142 h 89959"/>
                    <a:gd name="connsiteX16" fmla="*/ 49741 w 148166"/>
                    <a:gd name="connsiteY16" fmla="*/ 68792 h 89959"/>
                    <a:gd name="connsiteX17" fmla="*/ 59266 w 148166"/>
                    <a:gd name="connsiteY17" fmla="*/ 65617 h 89959"/>
                    <a:gd name="connsiteX18" fmla="*/ 63500 w 148166"/>
                    <a:gd name="connsiteY18" fmla="*/ 67734 h 89959"/>
                    <a:gd name="connsiteX19" fmla="*/ 67733 w 148166"/>
                    <a:gd name="connsiteY19" fmla="*/ 77259 h 89959"/>
                    <a:gd name="connsiteX20" fmla="*/ 70908 w 148166"/>
                    <a:gd name="connsiteY20" fmla="*/ 81492 h 89959"/>
                    <a:gd name="connsiteX21" fmla="*/ 73025 w 148166"/>
                    <a:gd name="connsiteY21" fmla="*/ 84667 h 89959"/>
                    <a:gd name="connsiteX22" fmla="*/ 77258 w 148166"/>
                    <a:gd name="connsiteY22" fmla="*/ 87842 h 89959"/>
                    <a:gd name="connsiteX23" fmla="*/ 80433 w 148166"/>
                    <a:gd name="connsiteY23" fmla="*/ 88900 h 89959"/>
                    <a:gd name="connsiteX24" fmla="*/ 133350 w 148166"/>
                    <a:gd name="connsiteY24" fmla="*/ 87842 h 89959"/>
                    <a:gd name="connsiteX25" fmla="*/ 136525 w 148166"/>
                    <a:gd name="connsiteY25" fmla="*/ 89959 h 89959"/>
                    <a:gd name="connsiteX26" fmla="*/ 148166 w 148166"/>
                    <a:gd name="connsiteY26" fmla="*/ 84667 h 89959"/>
                    <a:gd name="connsiteX27" fmla="*/ 147108 w 148166"/>
                    <a:gd name="connsiteY27" fmla="*/ 69850 h 89959"/>
                    <a:gd name="connsiteX28" fmla="*/ 146050 w 148166"/>
                    <a:gd name="connsiteY28" fmla="*/ 64559 h 89959"/>
                    <a:gd name="connsiteX29" fmla="*/ 142875 w 148166"/>
                    <a:gd name="connsiteY29" fmla="*/ 62442 h 89959"/>
                    <a:gd name="connsiteX30" fmla="*/ 140758 w 148166"/>
                    <a:gd name="connsiteY30" fmla="*/ 59267 h 89959"/>
                    <a:gd name="connsiteX31" fmla="*/ 138641 w 148166"/>
                    <a:gd name="connsiteY31" fmla="*/ 52917 h 89959"/>
                    <a:gd name="connsiteX32" fmla="*/ 135466 w 148166"/>
                    <a:gd name="connsiteY32" fmla="*/ 51859 h 89959"/>
                    <a:gd name="connsiteX33" fmla="*/ 133350 w 148166"/>
                    <a:gd name="connsiteY33" fmla="*/ 48684 h 89959"/>
                    <a:gd name="connsiteX34" fmla="*/ 130175 w 148166"/>
                    <a:gd name="connsiteY34" fmla="*/ 45509 h 89959"/>
                    <a:gd name="connsiteX35" fmla="*/ 125941 w 148166"/>
                    <a:gd name="connsiteY35" fmla="*/ 35984 h 89959"/>
                    <a:gd name="connsiteX36" fmla="*/ 122766 w 148166"/>
                    <a:gd name="connsiteY36" fmla="*/ 33867 h 89959"/>
                    <a:gd name="connsiteX37" fmla="*/ 118533 w 148166"/>
                    <a:gd name="connsiteY37" fmla="*/ 27517 h 89959"/>
                    <a:gd name="connsiteX38" fmla="*/ 117475 w 148166"/>
                    <a:gd name="connsiteY38" fmla="*/ 24342 h 89959"/>
                    <a:gd name="connsiteX39" fmla="*/ 111125 w 148166"/>
                    <a:gd name="connsiteY39" fmla="*/ 17992 h 89959"/>
                    <a:gd name="connsiteX40" fmla="*/ 110066 w 148166"/>
                    <a:gd name="connsiteY40" fmla="*/ 14817 h 89959"/>
                    <a:gd name="connsiteX41" fmla="*/ 100541 w 148166"/>
                    <a:gd name="connsiteY41" fmla="*/ 9525 h 89959"/>
                    <a:gd name="connsiteX42" fmla="*/ 97366 w 148166"/>
                    <a:gd name="connsiteY42" fmla="*/ 7409 h 89959"/>
                    <a:gd name="connsiteX43" fmla="*/ 81491 w 148166"/>
                    <a:gd name="connsiteY43" fmla="*/ 4234 h 89959"/>
                    <a:gd name="connsiteX44" fmla="*/ 64558 w 148166"/>
                    <a:gd name="connsiteY44" fmla="*/ 0 h 89959"/>
                    <a:gd name="connsiteX45" fmla="*/ 42333 w 148166"/>
                    <a:gd name="connsiteY45" fmla="*/ 2117 h 89959"/>
                    <a:gd name="connsiteX46" fmla="*/ 41275 w 148166"/>
                    <a:gd name="connsiteY46" fmla="*/ 5292 h 89959"/>
                    <a:gd name="connsiteX47" fmla="*/ 39158 w 148166"/>
                    <a:gd name="connsiteY47" fmla="*/ 13759 h 89959"/>
                    <a:gd name="connsiteX48" fmla="*/ 16933 w 148166"/>
                    <a:gd name="connsiteY48" fmla="*/ 19050 h 89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8166" h="89959">
                      <a:moveTo>
                        <a:pt x="16933" y="19050"/>
                      </a:moveTo>
                      <a:lnTo>
                        <a:pt x="16933" y="19050"/>
                      </a:lnTo>
                      <a:cubicBezTo>
                        <a:pt x="14464" y="21167"/>
                        <a:pt x="11557" y="22860"/>
                        <a:pt x="9525" y="25400"/>
                      </a:cubicBezTo>
                      <a:cubicBezTo>
                        <a:pt x="8616" y="26536"/>
                        <a:pt x="9300" y="28442"/>
                        <a:pt x="8466" y="29634"/>
                      </a:cubicBezTo>
                      <a:cubicBezTo>
                        <a:pt x="6749" y="32086"/>
                        <a:pt x="3776" y="33493"/>
                        <a:pt x="2116" y="35984"/>
                      </a:cubicBezTo>
                      <a:lnTo>
                        <a:pt x="0" y="39159"/>
                      </a:lnTo>
                      <a:cubicBezTo>
                        <a:pt x="25" y="39334"/>
                        <a:pt x="1497" y="50622"/>
                        <a:pt x="2116" y="51859"/>
                      </a:cubicBezTo>
                      <a:cubicBezTo>
                        <a:pt x="3135" y="53897"/>
                        <a:pt x="6642" y="55934"/>
                        <a:pt x="8466" y="57150"/>
                      </a:cubicBezTo>
                      <a:cubicBezTo>
                        <a:pt x="9172" y="58208"/>
                        <a:pt x="9769" y="59348"/>
                        <a:pt x="10583" y="60325"/>
                      </a:cubicBezTo>
                      <a:cubicBezTo>
                        <a:pt x="11541" y="61475"/>
                        <a:pt x="12928" y="62255"/>
                        <a:pt x="13758" y="63500"/>
                      </a:cubicBezTo>
                      <a:cubicBezTo>
                        <a:pt x="19949" y="72788"/>
                        <a:pt x="6682" y="58298"/>
                        <a:pt x="16933" y="71967"/>
                      </a:cubicBezTo>
                      <a:cubicBezTo>
                        <a:pt x="17991" y="73378"/>
                        <a:pt x="19755" y="74084"/>
                        <a:pt x="21166" y="75142"/>
                      </a:cubicBezTo>
                      <a:cubicBezTo>
                        <a:pt x="21519" y="76553"/>
                        <a:pt x="21503" y="78112"/>
                        <a:pt x="22225" y="79375"/>
                      </a:cubicBezTo>
                      <a:cubicBezTo>
                        <a:pt x="24091" y="82639"/>
                        <a:pt x="25544" y="82598"/>
                        <a:pt x="28575" y="83609"/>
                      </a:cubicBezTo>
                      <a:cubicBezTo>
                        <a:pt x="37438" y="80063"/>
                        <a:pt x="30550" y="83350"/>
                        <a:pt x="38100" y="78317"/>
                      </a:cubicBezTo>
                      <a:cubicBezTo>
                        <a:pt x="39811" y="77176"/>
                        <a:pt x="41799" y="76445"/>
                        <a:pt x="43391" y="75142"/>
                      </a:cubicBezTo>
                      <a:cubicBezTo>
                        <a:pt x="45708" y="73246"/>
                        <a:pt x="46901" y="69739"/>
                        <a:pt x="49741" y="68792"/>
                      </a:cubicBezTo>
                      <a:lnTo>
                        <a:pt x="59266" y="65617"/>
                      </a:lnTo>
                      <a:cubicBezTo>
                        <a:pt x="60677" y="66323"/>
                        <a:pt x="62288" y="66724"/>
                        <a:pt x="63500" y="67734"/>
                      </a:cubicBezTo>
                      <a:cubicBezTo>
                        <a:pt x="67165" y="70789"/>
                        <a:pt x="64667" y="73171"/>
                        <a:pt x="67733" y="77259"/>
                      </a:cubicBezTo>
                      <a:cubicBezTo>
                        <a:pt x="68791" y="78670"/>
                        <a:pt x="69883" y="80057"/>
                        <a:pt x="70908" y="81492"/>
                      </a:cubicBezTo>
                      <a:cubicBezTo>
                        <a:pt x="71647" y="82527"/>
                        <a:pt x="72126" y="83768"/>
                        <a:pt x="73025" y="84667"/>
                      </a:cubicBezTo>
                      <a:cubicBezTo>
                        <a:pt x="74272" y="85914"/>
                        <a:pt x="75727" y="86967"/>
                        <a:pt x="77258" y="87842"/>
                      </a:cubicBezTo>
                      <a:cubicBezTo>
                        <a:pt x="78227" y="88395"/>
                        <a:pt x="79375" y="88547"/>
                        <a:pt x="80433" y="88900"/>
                      </a:cubicBezTo>
                      <a:cubicBezTo>
                        <a:pt x="114961" y="84584"/>
                        <a:pt x="97326" y="85070"/>
                        <a:pt x="133350" y="87842"/>
                      </a:cubicBezTo>
                      <a:cubicBezTo>
                        <a:pt x="134408" y="88548"/>
                        <a:pt x="135253" y="89959"/>
                        <a:pt x="136525" y="89959"/>
                      </a:cubicBezTo>
                      <a:cubicBezTo>
                        <a:pt x="145697" y="89959"/>
                        <a:pt x="144870" y="89613"/>
                        <a:pt x="148166" y="84667"/>
                      </a:cubicBezTo>
                      <a:cubicBezTo>
                        <a:pt x="147813" y="79728"/>
                        <a:pt x="147626" y="74774"/>
                        <a:pt x="147108" y="69850"/>
                      </a:cubicBezTo>
                      <a:cubicBezTo>
                        <a:pt x="146920" y="68061"/>
                        <a:pt x="146942" y="66121"/>
                        <a:pt x="146050" y="64559"/>
                      </a:cubicBezTo>
                      <a:cubicBezTo>
                        <a:pt x="145419" y="63455"/>
                        <a:pt x="143933" y="63148"/>
                        <a:pt x="142875" y="62442"/>
                      </a:cubicBezTo>
                      <a:cubicBezTo>
                        <a:pt x="142169" y="61384"/>
                        <a:pt x="141275" y="60429"/>
                        <a:pt x="140758" y="59267"/>
                      </a:cubicBezTo>
                      <a:cubicBezTo>
                        <a:pt x="139852" y="57228"/>
                        <a:pt x="140758" y="53622"/>
                        <a:pt x="138641" y="52917"/>
                      </a:cubicBezTo>
                      <a:lnTo>
                        <a:pt x="135466" y="51859"/>
                      </a:lnTo>
                      <a:cubicBezTo>
                        <a:pt x="134761" y="50801"/>
                        <a:pt x="134164" y="49661"/>
                        <a:pt x="133350" y="48684"/>
                      </a:cubicBezTo>
                      <a:cubicBezTo>
                        <a:pt x="132392" y="47534"/>
                        <a:pt x="130902" y="46817"/>
                        <a:pt x="130175" y="45509"/>
                      </a:cubicBezTo>
                      <a:cubicBezTo>
                        <a:pt x="127554" y="40791"/>
                        <a:pt x="129354" y="39397"/>
                        <a:pt x="125941" y="35984"/>
                      </a:cubicBezTo>
                      <a:cubicBezTo>
                        <a:pt x="125042" y="35085"/>
                        <a:pt x="123824" y="34573"/>
                        <a:pt x="122766" y="33867"/>
                      </a:cubicBezTo>
                      <a:cubicBezTo>
                        <a:pt x="120178" y="20921"/>
                        <a:pt x="124228" y="33212"/>
                        <a:pt x="118533" y="27517"/>
                      </a:cubicBezTo>
                      <a:cubicBezTo>
                        <a:pt x="117744" y="26728"/>
                        <a:pt x="118160" y="25223"/>
                        <a:pt x="117475" y="24342"/>
                      </a:cubicBezTo>
                      <a:cubicBezTo>
                        <a:pt x="115637" y="21979"/>
                        <a:pt x="111125" y="17992"/>
                        <a:pt x="111125" y="17992"/>
                      </a:cubicBezTo>
                      <a:cubicBezTo>
                        <a:pt x="110772" y="16934"/>
                        <a:pt x="110855" y="15606"/>
                        <a:pt x="110066" y="14817"/>
                      </a:cubicBezTo>
                      <a:cubicBezTo>
                        <a:pt x="103397" y="8149"/>
                        <a:pt x="105862" y="12185"/>
                        <a:pt x="100541" y="9525"/>
                      </a:cubicBezTo>
                      <a:cubicBezTo>
                        <a:pt x="99403" y="8956"/>
                        <a:pt x="98591" y="7749"/>
                        <a:pt x="97366" y="7409"/>
                      </a:cubicBezTo>
                      <a:cubicBezTo>
                        <a:pt x="92166" y="5965"/>
                        <a:pt x="86726" y="5543"/>
                        <a:pt x="81491" y="4234"/>
                      </a:cubicBezTo>
                      <a:lnTo>
                        <a:pt x="64558" y="0"/>
                      </a:lnTo>
                      <a:cubicBezTo>
                        <a:pt x="57150" y="706"/>
                        <a:pt x="49590" y="468"/>
                        <a:pt x="42333" y="2117"/>
                      </a:cubicBezTo>
                      <a:cubicBezTo>
                        <a:pt x="41245" y="2364"/>
                        <a:pt x="41569" y="4216"/>
                        <a:pt x="41275" y="5292"/>
                      </a:cubicBezTo>
                      <a:cubicBezTo>
                        <a:pt x="40510" y="8099"/>
                        <a:pt x="41430" y="11942"/>
                        <a:pt x="39158" y="13759"/>
                      </a:cubicBezTo>
                      <a:cubicBezTo>
                        <a:pt x="36954" y="15522"/>
                        <a:pt x="20637" y="18168"/>
                        <a:pt x="16933" y="1905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86" name="Freeform: Shape 85">
                  <a:extLst>
                    <a:ext uri="{FF2B5EF4-FFF2-40B4-BE49-F238E27FC236}">
                      <a16:creationId xmlns:a16="http://schemas.microsoft.com/office/drawing/2014/main" id="{461BCF3B-CC69-4AF0-A495-6B33F6F5A549}"/>
                    </a:ext>
                  </a:extLst>
                </p:cNvPr>
                <p:cNvSpPr/>
                <p:nvPr/>
              </p:nvSpPr>
              <p:spPr>
                <a:xfrm>
                  <a:off x="7045117" y="3331364"/>
                  <a:ext cx="316121" cy="316863"/>
                </a:xfrm>
                <a:custGeom>
                  <a:avLst/>
                  <a:gdLst>
                    <a:gd name="connsiteX0" fmla="*/ 28783 w 316121"/>
                    <a:gd name="connsiteY0" fmla="*/ 73799 h 315234"/>
                    <a:gd name="connsiteX1" fmla="*/ 28783 w 316121"/>
                    <a:gd name="connsiteY1" fmla="*/ 73799 h 315234"/>
                    <a:gd name="connsiteX2" fmla="*/ 41483 w 316121"/>
                    <a:gd name="connsiteY2" fmla="*/ 64274 h 315234"/>
                    <a:gd name="connsiteX3" fmla="*/ 46246 w 316121"/>
                    <a:gd name="connsiteY3" fmla="*/ 62687 h 315234"/>
                    <a:gd name="connsiteX4" fmla="*/ 54183 w 316121"/>
                    <a:gd name="connsiteY4" fmla="*/ 53162 h 315234"/>
                    <a:gd name="connsiteX5" fmla="*/ 58946 w 316121"/>
                    <a:gd name="connsiteY5" fmla="*/ 51574 h 315234"/>
                    <a:gd name="connsiteX6" fmla="*/ 70058 w 316121"/>
                    <a:gd name="connsiteY6" fmla="*/ 46812 h 315234"/>
                    <a:gd name="connsiteX7" fmla="*/ 82758 w 316121"/>
                    <a:gd name="connsiteY7" fmla="*/ 40462 h 315234"/>
                    <a:gd name="connsiteX8" fmla="*/ 87521 w 316121"/>
                    <a:gd name="connsiteY8" fmla="*/ 37287 h 315234"/>
                    <a:gd name="connsiteX9" fmla="*/ 92283 w 316121"/>
                    <a:gd name="connsiteY9" fmla="*/ 35699 h 315234"/>
                    <a:gd name="connsiteX10" fmla="*/ 103396 w 316121"/>
                    <a:gd name="connsiteY10" fmla="*/ 30937 h 315234"/>
                    <a:gd name="connsiteX11" fmla="*/ 108158 w 316121"/>
                    <a:gd name="connsiteY11" fmla="*/ 27762 h 315234"/>
                    <a:gd name="connsiteX12" fmla="*/ 149433 w 316121"/>
                    <a:gd name="connsiteY12" fmla="*/ 16649 h 315234"/>
                    <a:gd name="connsiteX13" fmla="*/ 166896 w 316121"/>
                    <a:gd name="connsiteY13" fmla="*/ 10299 h 315234"/>
                    <a:gd name="connsiteX14" fmla="*/ 173246 w 316121"/>
                    <a:gd name="connsiteY14" fmla="*/ 7124 h 315234"/>
                    <a:gd name="connsiteX15" fmla="*/ 182771 w 316121"/>
                    <a:gd name="connsiteY15" fmla="*/ 5537 h 315234"/>
                    <a:gd name="connsiteX16" fmla="*/ 190708 w 316121"/>
                    <a:gd name="connsiteY16" fmla="*/ 2362 h 315234"/>
                    <a:gd name="connsiteX17" fmla="*/ 243096 w 316121"/>
                    <a:gd name="connsiteY17" fmla="*/ 3949 h 315234"/>
                    <a:gd name="connsiteX18" fmla="*/ 249446 w 316121"/>
                    <a:gd name="connsiteY18" fmla="*/ 5537 h 315234"/>
                    <a:gd name="connsiteX19" fmla="*/ 263733 w 316121"/>
                    <a:gd name="connsiteY19" fmla="*/ 18237 h 315234"/>
                    <a:gd name="connsiteX20" fmla="*/ 268496 w 316121"/>
                    <a:gd name="connsiteY20" fmla="*/ 21412 h 315234"/>
                    <a:gd name="connsiteX21" fmla="*/ 273258 w 316121"/>
                    <a:gd name="connsiteY21" fmla="*/ 34112 h 315234"/>
                    <a:gd name="connsiteX22" fmla="*/ 274846 w 316121"/>
                    <a:gd name="connsiteY22" fmla="*/ 38874 h 315234"/>
                    <a:gd name="connsiteX23" fmla="*/ 279608 w 316121"/>
                    <a:gd name="connsiteY23" fmla="*/ 45224 h 315234"/>
                    <a:gd name="connsiteX24" fmla="*/ 281196 w 316121"/>
                    <a:gd name="connsiteY24" fmla="*/ 49987 h 315234"/>
                    <a:gd name="connsiteX25" fmla="*/ 289133 w 316121"/>
                    <a:gd name="connsiteY25" fmla="*/ 64274 h 315234"/>
                    <a:gd name="connsiteX26" fmla="*/ 293896 w 316121"/>
                    <a:gd name="connsiteY26" fmla="*/ 75387 h 315234"/>
                    <a:gd name="connsiteX27" fmla="*/ 298658 w 316121"/>
                    <a:gd name="connsiteY27" fmla="*/ 86499 h 315234"/>
                    <a:gd name="connsiteX28" fmla="*/ 301833 w 316121"/>
                    <a:gd name="connsiteY28" fmla="*/ 97612 h 315234"/>
                    <a:gd name="connsiteX29" fmla="*/ 308183 w 316121"/>
                    <a:gd name="connsiteY29" fmla="*/ 110312 h 315234"/>
                    <a:gd name="connsiteX30" fmla="*/ 311358 w 316121"/>
                    <a:gd name="connsiteY30" fmla="*/ 127774 h 315234"/>
                    <a:gd name="connsiteX31" fmla="*/ 316121 w 316121"/>
                    <a:gd name="connsiteY31" fmla="*/ 143649 h 315234"/>
                    <a:gd name="connsiteX32" fmla="*/ 314533 w 316121"/>
                    <a:gd name="connsiteY32" fmla="*/ 154762 h 315234"/>
                    <a:gd name="connsiteX33" fmla="*/ 312946 w 316121"/>
                    <a:gd name="connsiteY33" fmla="*/ 161112 h 315234"/>
                    <a:gd name="connsiteX34" fmla="*/ 298658 w 316121"/>
                    <a:gd name="connsiteY34" fmla="*/ 172224 h 315234"/>
                    <a:gd name="connsiteX35" fmla="*/ 289133 w 316121"/>
                    <a:gd name="connsiteY35" fmla="*/ 181749 h 315234"/>
                    <a:gd name="connsiteX36" fmla="*/ 282783 w 316121"/>
                    <a:gd name="connsiteY36" fmla="*/ 196037 h 315234"/>
                    <a:gd name="connsiteX37" fmla="*/ 281196 w 316121"/>
                    <a:gd name="connsiteY37" fmla="*/ 200799 h 315234"/>
                    <a:gd name="connsiteX38" fmla="*/ 276433 w 316121"/>
                    <a:gd name="connsiteY38" fmla="*/ 207149 h 315234"/>
                    <a:gd name="connsiteX39" fmla="*/ 273258 w 316121"/>
                    <a:gd name="connsiteY39" fmla="*/ 211912 h 315234"/>
                    <a:gd name="connsiteX40" fmla="*/ 268496 w 316121"/>
                    <a:gd name="connsiteY40" fmla="*/ 224612 h 315234"/>
                    <a:gd name="connsiteX41" fmla="*/ 266908 w 316121"/>
                    <a:gd name="connsiteY41" fmla="*/ 229374 h 315234"/>
                    <a:gd name="connsiteX42" fmla="*/ 262146 w 316121"/>
                    <a:gd name="connsiteY42" fmla="*/ 232549 h 315234"/>
                    <a:gd name="connsiteX43" fmla="*/ 257383 w 316121"/>
                    <a:gd name="connsiteY43" fmla="*/ 245249 h 315234"/>
                    <a:gd name="connsiteX44" fmla="*/ 255796 w 316121"/>
                    <a:gd name="connsiteY44" fmla="*/ 250012 h 315234"/>
                    <a:gd name="connsiteX45" fmla="*/ 251033 w 316121"/>
                    <a:gd name="connsiteY45" fmla="*/ 256362 h 315234"/>
                    <a:gd name="connsiteX46" fmla="*/ 243096 w 316121"/>
                    <a:gd name="connsiteY46" fmla="*/ 265887 h 315234"/>
                    <a:gd name="connsiteX47" fmla="*/ 236746 w 316121"/>
                    <a:gd name="connsiteY47" fmla="*/ 276999 h 315234"/>
                    <a:gd name="connsiteX48" fmla="*/ 235158 w 316121"/>
                    <a:gd name="connsiteY48" fmla="*/ 281762 h 315234"/>
                    <a:gd name="connsiteX49" fmla="*/ 230396 w 316121"/>
                    <a:gd name="connsiteY49" fmla="*/ 286524 h 315234"/>
                    <a:gd name="connsiteX50" fmla="*/ 220871 w 316121"/>
                    <a:gd name="connsiteY50" fmla="*/ 294462 h 315234"/>
                    <a:gd name="connsiteX51" fmla="*/ 219283 w 316121"/>
                    <a:gd name="connsiteY51" fmla="*/ 299224 h 315234"/>
                    <a:gd name="connsiteX52" fmla="*/ 209758 w 316121"/>
                    <a:gd name="connsiteY52" fmla="*/ 307162 h 315234"/>
                    <a:gd name="connsiteX53" fmla="*/ 204996 w 316121"/>
                    <a:gd name="connsiteY53" fmla="*/ 308749 h 315234"/>
                    <a:gd name="connsiteX54" fmla="*/ 203408 w 316121"/>
                    <a:gd name="connsiteY54" fmla="*/ 313512 h 315234"/>
                    <a:gd name="connsiteX55" fmla="*/ 192296 w 316121"/>
                    <a:gd name="connsiteY55" fmla="*/ 311924 h 315234"/>
                    <a:gd name="connsiteX56" fmla="*/ 187533 w 316121"/>
                    <a:gd name="connsiteY56" fmla="*/ 310337 h 315234"/>
                    <a:gd name="connsiteX57" fmla="*/ 182771 w 316121"/>
                    <a:gd name="connsiteY57" fmla="*/ 307162 h 315234"/>
                    <a:gd name="connsiteX58" fmla="*/ 173246 w 316121"/>
                    <a:gd name="connsiteY58" fmla="*/ 303987 h 315234"/>
                    <a:gd name="connsiteX59" fmla="*/ 168483 w 316121"/>
                    <a:gd name="connsiteY59" fmla="*/ 300812 h 315234"/>
                    <a:gd name="connsiteX60" fmla="*/ 160546 w 316121"/>
                    <a:gd name="connsiteY60" fmla="*/ 299224 h 315234"/>
                    <a:gd name="connsiteX61" fmla="*/ 114508 w 316121"/>
                    <a:gd name="connsiteY61" fmla="*/ 302399 h 315234"/>
                    <a:gd name="connsiteX62" fmla="*/ 93871 w 316121"/>
                    <a:gd name="connsiteY62" fmla="*/ 303987 h 315234"/>
                    <a:gd name="connsiteX63" fmla="*/ 71646 w 316121"/>
                    <a:gd name="connsiteY63" fmla="*/ 300812 h 315234"/>
                    <a:gd name="connsiteX64" fmla="*/ 63708 w 316121"/>
                    <a:gd name="connsiteY64" fmla="*/ 299224 h 315234"/>
                    <a:gd name="connsiteX65" fmla="*/ 58946 w 316121"/>
                    <a:gd name="connsiteY65" fmla="*/ 294462 h 315234"/>
                    <a:gd name="connsiteX66" fmla="*/ 54183 w 316121"/>
                    <a:gd name="connsiteY66" fmla="*/ 291287 h 315234"/>
                    <a:gd name="connsiteX67" fmla="*/ 39896 w 316121"/>
                    <a:gd name="connsiteY67" fmla="*/ 280174 h 315234"/>
                    <a:gd name="connsiteX68" fmla="*/ 33546 w 316121"/>
                    <a:gd name="connsiteY68" fmla="*/ 265887 h 315234"/>
                    <a:gd name="connsiteX69" fmla="*/ 31958 w 316121"/>
                    <a:gd name="connsiteY69" fmla="*/ 261124 h 315234"/>
                    <a:gd name="connsiteX70" fmla="*/ 28783 w 316121"/>
                    <a:gd name="connsiteY70" fmla="*/ 256362 h 315234"/>
                    <a:gd name="connsiteX71" fmla="*/ 22433 w 316121"/>
                    <a:gd name="connsiteY71" fmla="*/ 245249 h 315234"/>
                    <a:gd name="connsiteX72" fmla="*/ 19258 w 316121"/>
                    <a:gd name="connsiteY72" fmla="*/ 237312 h 315234"/>
                    <a:gd name="connsiteX73" fmla="*/ 14496 w 316121"/>
                    <a:gd name="connsiteY73" fmla="*/ 219849 h 315234"/>
                    <a:gd name="connsiteX74" fmla="*/ 11321 w 316121"/>
                    <a:gd name="connsiteY74" fmla="*/ 208737 h 315234"/>
                    <a:gd name="connsiteX75" fmla="*/ 4971 w 316121"/>
                    <a:gd name="connsiteY75" fmla="*/ 191274 h 315234"/>
                    <a:gd name="connsiteX76" fmla="*/ 3383 w 316121"/>
                    <a:gd name="connsiteY76" fmla="*/ 181749 h 315234"/>
                    <a:gd name="connsiteX77" fmla="*/ 208 w 316121"/>
                    <a:gd name="connsiteY77" fmla="*/ 170637 h 315234"/>
                    <a:gd name="connsiteX78" fmla="*/ 1796 w 316121"/>
                    <a:gd name="connsiteY78" fmla="*/ 115074 h 315234"/>
                    <a:gd name="connsiteX79" fmla="*/ 6558 w 316121"/>
                    <a:gd name="connsiteY79" fmla="*/ 108724 h 315234"/>
                    <a:gd name="connsiteX80" fmla="*/ 14496 w 316121"/>
                    <a:gd name="connsiteY80" fmla="*/ 102374 h 315234"/>
                    <a:gd name="connsiteX81" fmla="*/ 19258 w 316121"/>
                    <a:gd name="connsiteY81" fmla="*/ 97612 h 315234"/>
                    <a:gd name="connsiteX82" fmla="*/ 28783 w 316121"/>
                    <a:gd name="connsiteY82" fmla="*/ 73799 h 315234"/>
                    <a:gd name="connsiteX0" fmla="*/ 28783 w 316121"/>
                    <a:gd name="connsiteY0" fmla="*/ 73799 h 315234"/>
                    <a:gd name="connsiteX1" fmla="*/ 28783 w 316121"/>
                    <a:gd name="connsiteY1" fmla="*/ 73799 h 315234"/>
                    <a:gd name="connsiteX2" fmla="*/ 41483 w 316121"/>
                    <a:gd name="connsiteY2" fmla="*/ 64274 h 315234"/>
                    <a:gd name="connsiteX3" fmla="*/ 46246 w 316121"/>
                    <a:gd name="connsiteY3" fmla="*/ 62687 h 315234"/>
                    <a:gd name="connsiteX4" fmla="*/ 54183 w 316121"/>
                    <a:gd name="connsiteY4" fmla="*/ 53162 h 315234"/>
                    <a:gd name="connsiteX5" fmla="*/ 58946 w 316121"/>
                    <a:gd name="connsiteY5" fmla="*/ 51574 h 315234"/>
                    <a:gd name="connsiteX6" fmla="*/ 70058 w 316121"/>
                    <a:gd name="connsiteY6" fmla="*/ 46812 h 315234"/>
                    <a:gd name="connsiteX7" fmla="*/ 82758 w 316121"/>
                    <a:gd name="connsiteY7" fmla="*/ 40462 h 315234"/>
                    <a:gd name="connsiteX8" fmla="*/ 87521 w 316121"/>
                    <a:gd name="connsiteY8" fmla="*/ 37287 h 315234"/>
                    <a:gd name="connsiteX9" fmla="*/ 92283 w 316121"/>
                    <a:gd name="connsiteY9" fmla="*/ 35699 h 315234"/>
                    <a:gd name="connsiteX10" fmla="*/ 103396 w 316121"/>
                    <a:gd name="connsiteY10" fmla="*/ 30937 h 315234"/>
                    <a:gd name="connsiteX11" fmla="*/ 108158 w 316121"/>
                    <a:gd name="connsiteY11" fmla="*/ 27762 h 315234"/>
                    <a:gd name="connsiteX12" fmla="*/ 149433 w 316121"/>
                    <a:gd name="connsiteY12" fmla="*/ 16649 h 315234"/>
                    <a:gd name="connsiteX13" fmla="*/ 166896 w 316121"/>
                    <a:gd name="connsiteY13" fmla="*/ 10299 h 315234"/>
                    <a:gd name="connsiteX14" fmla="*/ 173246 w 316121"/>
                    <a:gd name="connsiteY14" fmla="*/ 7124 h 315234"/>
                    <a:gd name="connsiteX15" fmla="*/ 182771 w 316121"/>
                    <a:gd name="connsiteY15" fmla="*/ 5537 h 315234"/>
                    <a:gd name="connsiteX16" fmla="*/ 190708 w 316121"/>
                    <a:gd name="connsiteY16" fmla="*/ 2362 h 315234"/>
                    <a:gd name="connsiteX17" fmla="*/ 243096 w 316121"/>
                    <a:gd name="connsiteY17" fmla="*/ 3949 h 315234"/>
                    <a:gd name="connsiteX18" fmla="*/ 249446 w 316121"/>
                    <a:gd name="connsiteY18" fmla="*/ 5537 h 315234"/>
                    <a:gd name="connsiteX19" fmla="*/ 263733 w 316121"/>
                    <a:gd name="connsiteY19" fmla="*/ 18237 h 315234"/>
                    <a:gd name="connsiteX20" fmla="*/ 268496 w 316121"/>
                    <a:gd name="connsiteY20" fmla="*/ 21412 h 315234"/>
                    <a:gd name="connsiteX21" fmla="*/ 273258 w 316121"/>
                    <a:gd name="connsiteY21" fmla="*/ 34112 h 315234"/>
                    <a:gd name="connsiteX22" fmla="*/ 274846 w 316121"/>
                    <a:gd name="connsiteY22" fmla="*/ 38874 h 315234"/>
                    <a:gd name="connsiteX23" fmla="*/ 279608 w 316121"/>
                    <a:gd name="connsiteY23" fmla="*/ 45224 h 315234"/>
                    <a:gd name="connsiteX24" fmla="*/ 281196 w 316121"/>
                    <a:gd name="connsiteY24" fmla="*/ 49987 h 315234"/>
                    <a:gd name="connsiteX25" fmla="*/ 289133 w 316121"/>
                    <a:gd name="connsiteY25" fmla="*/ 64274 h 315234"/>
                    <a:gd name="connsiteX26" fmla="*/ 293896 w 316121"/>
                    <a:gd name="connsiteY26" fmla="*/ 75387 h 315234"/>
                    <a:gd name="connsiteX27" fmla="*/ 298658 w 316121"/>
                    <a:gd name="connsiteY27" fmla="*/ 86499 h 315234"/>
                    <a:gd name="connsiteX28" fmla="*/ 301833 w 316121"/>
                    <a:gd name="connsiteY28" fmla="*/ 97612 h 315234"/>
                    <a:gd name="connsiteX29" fmla="*/ 308183 w 316121"/>
                    <a:gd name="connsiteY29" fmla="*/ 110312 h 315234"/>
                    <a:gd name="connsiteX30" fmla="*/ 311358 w 316121"/>
                    <a:gd name="connsiteY30" fmla="*/ 127774 h 315234"/>
                    <a:gd name="connsiteX31" fmla="*/ 316121 w 316121"/>
                    <a:gd name="connsiteY31" fmla="*/ 143649 h 315234"/>
                    <a:gd name="connsiteX32" fmla="*/ 314533 w 316121"/>
                    <a:gd name="connsiteY32" fmla="*/ 154762 h 315234"/>
                    <a:gd name="connsiteX33" fmla="*/ 312946 w 316121"/>
                    <a:gd name="connsiteY33" fmla="*/ 161112 h 315234"/>
                    <a:gd name="connsiteX34" fmla="*/ 298658 w 316121"/>
                    <a:gd name="connsiteY34" fmla="*/ 172224 h 315234"/>
                    <a:gd name="connsiteX35" fmla="*/ 289133 w 316121"/>
                    <a:gd name="connsiteY35" fmla="*/ 181749 h 315234"/>
                    <a:gd name="connsiteX36" fmla="*/ 282783 w 316121"/>
                    <a:gd name="connsiteY36" fmla="*/ 196037 h 315234"/>
                    <a:gd name="connsiteX37" fmla="*/ 281196 w 316121"/>
                    <a:gd name="connsiteY37" fmla="*/ 200799 h 315234"/>
                    <a:gd name="connsiteX38" fmla="*/ 276433 w 316121"/>
                    <a:gd name="connsiteY38" fmla="*/ 207149 h 315234"/>
                    <a:gd name="connsiteX39" fmla="*/ 273258 w 316121"/>
                    <a:gd name="connsiteY39" fmla="*/ 211912 h 315234"/>
                    <a:gd name="connsiteX40" fmla="*/ 268496 w 316121"/>
                    <a:gd name="connsiteY40" fmla="*/ 224612 h 315234"/>
                    <a:gd name="connsiteX41" fmla="*/ 266908 w 316121"/>
                    <a:gd name="connsiteY41" fmla="*/ 229374 h 315234"/>
                    <a:gd name="connsiteX42" fmla="*/ 262146 w 316121"/>
                    <a:gd name="connsiteY42" fmla="*/ 232549 h 315234"/>
                    <a:gd name="connsiteX43" fmla="*/ 257383 w 316121"/>
                    <a:gd name="connsiteY43" fmla="*/ 245249 h 315234"/>
                    <a:gd name="connsiteX44" fmla="*/ 255796 w 316121"/>
                    <a:gd name="connsiteY44" fmla="*/ 250012 h 315234"/>
                    <a:gd name="connsiteX45" fmla="*/ 251033 w 316121"/>
                    <a:gd name="connsiteY45" fmla="*/ 256362 h 315234"/>
                    <a:gd name="connsiteX46" fmla="*/ 243096 w 316121"/>
                    <a:gd name="connsiteY46" fmla="*/ 265887 h 315234"/>
                    <a:gd name="connsiteX47" fmla="*/ 236746 w 316121"/>
                    <a:gd name="connsiteY47" fmla="*/ 276999 h 315234"/>
                    <a:gd name="connsiteX48" fmla="*/ 235158 w 316121"/>
                    <a:gd name="connsiteY48" fmla="*/ 281762 h 315234"/>
                    <a:gd name="connsiteX49" fmla="*/ 230396 w 316121"/>
                    <a:gd name="connsiteY49" fmla="*/ 286524 h 315234"/>
                    <a:gd name="connsiteX50" fmla="*/ 220871 w 316121"/>
                    <a:gd name="connsiteY50" fmla="*/ 294462 h 315234"/>
                    <a:gd name="connsiteX51" fmla="*/ 219283 w 316121"/>
                    <a:gd name="connsiteY51" fmla="*/ 299224 h 315234"/>
                    <a:gd name="connsiteX52" fmla="*/ 209758 w 316121"/>
                    <a:gd name="connsiteY52" fmla="*/ 307162 h 315234"/>
                    <a:gd name="connsiteX53" fmla="*/ 204996 w 316121"/>
                    <a:gd name="connsiteY53" fmla="*/ 308749 h 315234"/>
                    <a:gd name="connsiteX54" fmla="*/ 203408 w 316121"/>
                    <a:gd name="connsiteY54" fmla="*/ 313512 h 315234"/>
                    <a:gd name="connsiteX55" fmla="*/ 192296 w 316121"/>
                    <a:gd name="connsiteY55" fmla="*/ 311924 h 315234"/>
                    <a:gd name="connsiteX56" fmla="*/ 187533 w 316121"/>
                    <a:gd name="connsiteY56" fmla="*/ 310337 h 315234"/>
                    <a:gd name="connsiteX57" fmla="*/ 182771 w 316121"/>
                    <a:gd name="connsiteY57" fmla="*/ 307162 h 315234"/>
                    <a:gd name="connsiteX58" fmla="*/ 173246 w 316121"/>
                    <a:gd name="connsiteY58" fmla="*/ 303987 h 315234"/>
                    <a:gd name="connsiteX59" fmla="*/ 168483 w 316121"/>
                    <a:gd name="connsiteY59" fmla="*/ 300812 h 315234"/>
                    <a:gd name="connsiteX60" fmla="*/ 146509 w 316121"/>
                    <a:gd name="connsiteY60" fmla="*/ 310253 h 315234"/>
                    <a:gd name="connsiteX61" fmla="*/ 114508 w 316121"/>
                    <a:gd name="connsiteY61" fmla="*/ 302399 h 315234"/>
                    <a:gd name="connsiteX62" fmla="*/ 93871 w 316121"/>
                    <a:gd name="connsiteY62" fmla="*/ 303987 h 315234"/>
                    <a:gd name="connsiteX63" fmla="*/ 71646 w 316121"/>
                    <a:gd name="connsiteY63" fmla="*/ 300812 h 315234"/>
                    <a:gd name="connsiteX64" fmla="*/ 63708 w 316121"/>
                    <a:gd name="connsiteY64" fmla="*/ 299224 h 315234"/>
                    <a:gd name="connsiteX65" fmla="*/ 58946 w 316121"/>
                    <a:gd name="connsiteY65" fmla="*/ 294462 h 315234"/>
                    <a:gd name="connsiteX66" fmla="*/ 54183 w 316121"/>
                    <a:gd name="connsiteY66" fmla="*/ 291287 h 315234"/>
                    <a:gd name="connsiteX67" fmla="*/ 39896 w 316121"/>
                    <a:gd name="connsiteY67" fmla="*/ 280174 h 315234"/>
                    <a:gd name="connsiteX68" fmla="*/ 33546 w 316121"/>
                    <a:gd name="connsiteY68" fmla="*/ 265887 h 315234"/>
                    <a:gd name="connsiteX69" fmla="*/ 31958 w 316121"/>
                    <a:gd name="connsiteY69" fmla="*/ 261124 h 315234"/>
                    <a:gd name="connsiteX70" fmla="*/ 28783 w 316121"/>
                    <a:gd name="connsiteY70" fmla="*/ 256362 h 315234"/>
                    <a:gd name="connsiteX71" fmla="*/ 22433 w 316121"/>
                    <a:gd name="connsiteY71" fmla="*/ 245249 h 315234"/>
                    <a:gd name="connsiteX72" fmla="*/ 19258 w 316121"/>
                    <a:gd name="connsiteY72" fmla="*/ 237312 h 315234"/>
                    <a:gd name="connsiteX73" fmla="*/ 14496 w 316121"/>
                    <a:gd name="connsiteY73" fmla="*/ 219849 h 315234"/>
                    <a:gd name="connsiteX74" fmla="*/ 11321 w 316121"/>
                    <a:gd name="connsiteY74" fmla="*/ 208737 h 315234"/>
                    <a:gd name="connsiteX75" fmla="*/ 4971 w 316121"/>
                    <a:gd name="connsiteY75" fmla="*/ 191274 h 315234"/>
                    <a:gd name="connsiteX76" fmla="*/ 3383 w 316121"/>
                    <a:gd name="connsiteY76" fmla="*/ 181749 h 315234"/>
                    <a:gd name="connsiteX77" fmla="*/ 208 w 316121"/>
                    <a:gd name="connsiteY77" fmla="*/ 170637 h 315234"/>
                    <a:gd name="connsiteX78" fmla="*/ 1796 w 316121"/>
                    <a:gd name="connsiteY78" fmla="*/ 115074 h 315234"/>
                    <a:gd name="connsiteX79" fmla="*/ 6558 w 316121"/>
                    <a:gd name="connsiteY79" fmla="*/ 108724 h 315234"/>
                    <a:gd name="connsiteX80" fmla="*/ 14496 w 316121"/>
                    <a:gd name="connsiteY80" fmla="*/ 102374 h 315234"/>
                    <a:gd name="connsiteX81" fmla="*/ 19258 w 316121"/>
                    <a:gd name="connsiteY81" fmla="*/ 97612 h 315234"/>
                    <a:gd name="connsiteX82" fmla="*/ 28783 w 316121"/>
                    <a:gd name="connsiteY82" fmla="*/ 73799 h 315234"/>
                    <a:gd name="connsiteX0" fmla="*/ 28783 w 316121"/>
                    <a:gd name="connsiteY0" fmla="*/ 73799 h 316008"/>
                    <a:gd name="connsiteX1" fmla="*/ 28783 w 316121"/>
                    <a:gd name="connsiteY1" fmla="*/ 73799 h 316008"/>
                    <a:gd name="connsiteX2" fmla="*/ 41483 w 316121"/>
                    <a:gd name="connsiteY2" fmla="*/ 64274 h 316008"/>
                    <a:gd name="connsiteX3" fmla="*/ 46246 w 316121"/>
                    <a:gd name="connsiteY3" fmla="*/ 62687 h 316008"/>
                    <a:gd name="connsiteX4" fmla="*/ 54183 w 316121"/>
                    <a:gd name="connsiteY4" fmla="*/ 53162 h 316008"/>
                    <a:gd name="connsiteX5" fmla="*/ 58946 w 316121"/>
                    <a:gd name="connsiteY5" fmla="*/ 51574 h 316008"/>
                    <a:gd name="connsiteX6" fmla="*/ 70058 w 316121"/>
                    <a:gd name="connsiteY6" fmla="*/ 46812 h 316008"/>
                    <a:gd name="connsiteX7" fmla="*/ 82758 w 316121"/>
                    <a:gd name="connsiteY7" fmla="*/ 40462 h 316008"/>
                    <a:gd name="connsiteX8" fmla="*/ 87521 w 316121"/>
                    <a:gd name="connsiteY8" fmla="*/ 37287 h 316008"/>
                    <a:gd name="connsiteX9" fmla="*/ 92283 w 316121"/>
                    <a:gd name="connsiteY9" fmla="*/ 35699 h 316008"/>
                    <a:gd name="connsiteX10" fmla="*/ 103396 w 316121"/>
                    <a:gd name="connsiteY10" fmla="*/ 30937 h 316008"/>
                    <a:gd name="connsiteX11" fmla="*/ 108158 w 316121"/>
                    <a:gd name="connsiteY11" fmla="*/ 27762 h 316008"/>
                    <a:gd name="connsiteX12" fmla="*/ 149433 w 316121"/>
                    <a:gd name="connsiteY12" fmla="*/ 16649 h 316008"/>
                    <a:gd name="connsiteX13" fmla="*/ 166896 w 316121"/>
                    <a:gd name="connsiteY13" fmla="*/ 10299 h 316008"/>
                    <a:gd name="connsiteX14" fmla="*/ 173246 w 316121"/>
                    <a:gd name="connsiteY14" fmla="*/ 7124 h 316008"/>
                    <a:gd name="connsiteX15" fmla="*/ 182771 w 316121"/>
                    <a:gd name="connsiteY15" fmla="*/ 5537 h 316008"/>
                    <a:gd name="connsiteX16" fmla="*/ 190708 w 316121"/>
                    <a:gd name="connsiteY16" fmla="*/ 2362 h 316008"/>
                    <a:gd name="connsiteX17" fmla="*/ 243096 w 316121"/>
                    <a:gd name="connsiteY17" fmla="*/ 3949 h 316008"/>
                    <a:gd name="connsiteX18" fmla="*/ 249446 w 316121"/>
                    <a:gd name="connsiteY18" fmla="*/ 5537 h 316008"/>
                    <a:gd name="connsiteX19" fmla="*/ 263733 w 316121"/>
                    <a:gd name="connsiteY19" fmla="*/ 18237 h 316008"/>
                    <a:gd name="connsiteX20" fmla="*/ 268496 w 316121"/>
                    <a:gd name="connsiteY20" fmla="*/ 21412 h 316008"/>
                    <a:gd name="connsiteX21" fmla="*/ 273258 w 316121"/>
                    <a:gd name="connsiteY21" fmla="*/ 34112 h 316008"/>
                    <a:gd name="connsiteX22" fmla="*/ 274846 w 316121"/>
                    <a:gd name="connsiteY22" fmla="*/ 38874 h 316008"/>
                    <a:gd name="connsiteX23" fmla="*/ 279608 w 316121"/>
                    <a:gd name="connsiteY23" fmla="*/ 45224 h 316008"/>
                    <a:gd name="connsiteX24" fmla="*/ 281196 w 316121"/>
                    <a:gd name="connsiteY24" fmla="*/ 49987 h 316008"/>
                    <a:gd name="connsiteX25" fmla="*/ 289133 w 316121"/>
                    <a:gd name="connsiteY25" fmla="*/ 64274 h 316008"/>
                    <a:gd name="connsiteX26" fmla="*/ 293896 w 316121"/>
                    <a:gd name="connsiteY26" fmla="*/ 75387 h 316008"/>
                    <a:gd name="connsiteX27" fmla="*/ 298658 w 316121"/>
                    <a:gd name="connsiteY27" fmla="*/ 86499 h 316008"/>
                    <a:gd name="connsiteX28" fmla="*/ 301833 w 316121"/>
                    <a:gd name="connsiteY28" fmla="*/ 97612 h 316008"/>
                    <a:gd name="connsiteX29" fmla="*/ 308183 w 316121"/>
                    <a:gd name="connsiteY29" fmla="*/ 110312 h 316008"/>
                    <a:gd name="connsiteX30" fmla="*/ 311358 w 316121"/>
                    <a:gd name="connsiteY30" fmla="*/ 127774 h 316008"/>
                    <a:gd name="connsiteX31" fmla="*/ 316121 w 316121"/>
                    <a:gd name="connsiteY31" fmla="*/ 143649 h 316008"/>
                    <a:gd name="connsiteX32" fmla="*/ 314533 w 316121"/>
                    <a:gd name="connsiteY32" fmla="*/ 154762 h 316008"/>
                    <a:gd name="connsiteX33" fmla="*/ 312946 w 316121"/>
                    <a:gd name="connsiteY33" fmla="*/ 161112 h 316008"/>
                    <a:gd name="connsiteX34" fmla="*/ 298658 w 316121"/>
                    <a:gd name="connsiteY34" fmla="*/ 172224 h 316008"/>
                    <a:gd name="connsiteX35" fmla="*/ 289133 w 316121"/>
                    <a:gd name="connsiteY35" fmla="*/ 181749 h 316008"/>
                    <a:gd name="connsiteX36" fmla="*/ 282783 w 316121"/>
                    <a:gd name="connsiteY36" fmla="*/ 196037 h 316008"/>
                    <a:gd name="connsiteX37" fmla="*/ 281196 w 316121"/>
                    <a:gd name="connsiteY37" fmla="*/ 200799 h 316008"/>
                    <a:gd name="connsiteX38" fmla="*/ 276433 w 316121"/>
                    <a:gd name="connsiteY38" fmla="*/ 207149 h 316008"/>
                    <a:gd name="connsiteX39" fmla="*/ 273258 w 316121"/>
                    <a:gd name="connsiteY39" fmla="*/ 211912 h 316008"/>
                    <a:gd name="connsiteX40" fmla="*/ 268496 w 316121"/>
                    <a:gd name="connsiteY40" fmla="*/ 224612 h 316008"/>
                    <a:gd name="connsiteX41" fmla="*/ 266908 w 316121"/>
                    <a:gd name="connsiteY41" fmla="*/ 229374 h 316008"/>
                    <a:gd name="connsiteX42" fmla="*/ 262146 w 316121"/>
                    <a:gd name="connsiteY42" fmla="*/ 232549 h 316008"/>
                    <a:gd name="connsiteX43" fmla="*/ 257383 w 316121"/>
                    <a:gd name="connsiteY43" fmla="*/ 245249 h 316008"/>
                    <a:gd name="connsiteX44" fmla="*/ 255796 w 316121"/>
                    <a:gd name="connsiteY44" fmla="*/ 250012 h 316008"/>
                    <a:gd name="connsiteX45" fmla="*/ 251033 w 316121"/>
                    <a:gd name="connsiteY45" fmla="*/ 256362 h 316008"/>
                    <a:gd name="connsiteX46" fmla="*/ 243096 w 316121"/>
                    <a:gd name="connsiteY46" fmla="*/ 265887 h 316008"/>
                    <a:gd name="connsiteX47" fmla="*/ 236746 w 316121"/>
                    <a:gd name="connsiteY47" fmla="*/ 276999 h 316008"/>
                    <a:gd name="connsiteX48" fmla="*/ 235158 w 316121"/>
                    <a:gd name="connsiteY48" fmla="*/ 281762 h 316008"/>
                    <a:gd name="connsiteX49" fmla="*/ 230396 w 316121"/>
                    <a:gd name="connsiteY49" fmla="*/ 286524 h 316008"/>
                    <a:gd name="connsiteX50" fmla="*/ 220871 w 316121"/>
                    <a:gd name="connsiteY50" fmla="*/ 294462 h 316008"/>
                    <a:gd name="connsiteX51" fmla="*/ 219283 w 316121"/>
                    <a:gd name="connsiteY51" fmla="*/ 299224 h 316008"/>
                    <a:gd name="connsiteX52" fmla="*/ 209758 w 316121"/>
                    <a:gd name="connsiteY52" fmla="*/ 307162 h 316008"/>
                    <a:gd name="connsiteX53" fmla="*/ 204996 w 316121"/>
                    <a:gd name="connsiteY53" fmla="*/ 308749 h 316008"/>
                    <a:gd name="connsiteX54" fmla="*/ 203408 w 316121"/>
                    <a:gd name="connsiteY54" fmla="*/ 313512 h 316008"/>
                    <a:gd name="connsiteX55" fmla="*/ 192296 w 316121"/>
                    <a:gd name="connsiteY55" fmla="*/ 311924 h 316008"/>
                    <a:gd name="connsiteX56" fmla="*/ 187533 w 316121"/>
                    <a:gd name="connsiteY56" fmla="*/ 310337 h 316008"/>
                    <a:gd name="connsiteX57" fmla="*/ 182771 w 316121"/>
                    <a:gd name="connsiteY57" fmla="*/ 307162 h 316008"/>
                    <a:gd name="connsiteX58" fmla="*/ 173246 w 316121"/>
                    <a:gd name="connsiteY58" fmla="*/ 303987 h 316008"/>
                    <a:gd name="connsiteX59" fmla="*/ 157454 w 316121"/>
                    <a:gd name="connsiteY59" fmla="*/ 315851 h 316008"/>
                    <a:gd name="connsiteX60" fmla="*/ 146509 w 316121"/>
                    <a:gd name="connsiteY60" fmla="*/ 310253 h 316008"/>
                    <a:gd name="connsiteX61" fmla="*/ 114508 w 316121"/>
                    <a:gd name="connsiteY61" fmla="*/ 302399 h 316008"/>
                    <a:gd name="connsiteX62" fmla="*/ 93871 w 316121"/>
                    <a:gd name="connsiteY62" fmla="*/ 303987 h 316008"/>
                    <a:gd name="connsiteX63" fmla="*/ 71646 w 316121"/>
                    <a:gd name="connsiteY63" fmla="*/ 300812 h 316008"/>
                    <a:gd name="connsiteX64" fmla="*/ 63708 w 316121"/>
                    <a:gd name="connsiteY64" fmla="*/ 299224 h 316008"/>
                    <a:gd name="connsiteX65" fmla="*/ 58946 w 316121"/>
                    <a:gd name="connsiteY65" fmla="*/ 294462 h 316008"/>
                    <a:gd name="connsiteX66" fmla="*/ 54183 w 316121"/>
                    <a:gd name="connsiteY66" fmla="*/ 291287 h 316008"/>
                    <a:gd name="connsiteX67" fmla="*/ 39896 w 316121"/>
                    <a:gd name="connsiteY67" fmla="*/ 280174 h 316008"/>
                    <a:gd name="connsiteX68" fmla="*/ 33546 w 316121"/>
                    <a:gd name="connsiteY68" fmla="*/ 265887 h 316008"/>
                    <a:gd name="connsiteX69" fmla="*/ 31958 w 316121"/>
                    <a:gd name="connsiteY69" fmla="*/ 261124 h 316008"/>
                    <a:gd name="connsiteX70" fmla="*/ 28783 w 316121"/>
                    <a:gd name="connsiteY70" fmla="*/ 256362 h 316008"/>
                    <a:gd name="connsiteX71" fmla="*/ 22433 w 316121"/>
                    <a:gd name="connsiteY71" fmla="*/ 245249 h 316008"/>
                    <a:gd name="connsiteX72" fmla="*/ 19258 w 316121"/>
                    <a:gd name="connsiteY72" fmla="*/ 237312 h 316008"/>
                    <a:gd name="connsiteX73" fmla="*/ 14496 w 316121"/>
                    <a:gd name="connsiteY73" fmla="*/ 219849 h 316008"/>
                    <a:gd name="connsiteX74" fmla="*/ 11321 w 316121"/>
                    <a:gd name="connsiteY74" fmla="*/ 208737 h 316008"/>
                    <a:gd name="connsiteX75" fmla="*/ 4971 w 316121"/>
                    <a:gd name="connsiteY75" fmla="*/ 191274 h 316008"/>
                    <a:gd name="connsiteX76" fmla="*/ 3383 w 316121"/>
                    <a:gd name="connsiteY76" fmla="*/ 181749 h 316008"/>
                    <a:gd name="connsiteX77" fmla="*/ 208 w 316121"/>
                    <a:gd name="connsiteY77" fmla="*/ 170637 h 316008"/>
                    <a:gd name="connsiteX78" fmla="*/ 1796 w 316121"/>
                    <a:gd name="connsiteY78" fmla="*/ 115074 h 316008"/>
                    <a:gd name="connsiteX79" fmla="*/ 6558 w 316121"/>
                    <a:gd name="connsiteY79" fmla="*/ 108724 h 316008"/>
                    <a:gd name="connsiteX80" fmla="*/ 14496 w 316121"/>
                    <a:gd name="connsiteY80" fmla="*/ 102374 h 316008"/>
                    <a:gd name="connsiteX81" fmla="*/ 19258 w 316121"/>
                    <a:gd name="connsiteY81" fmla="*/ 97612 h 316008"/>
                    <a:gd name="connsiteX82" fmla="*/ 28783 w 316121"/>
                    <a:gd name="connsiteY82" fmla="*/ 73799 h 316008"/>
                    <a:gd name="connsiteX0" fmla="*/ 28783 w 316121"/>
                    <a:gd name="connsiteY0" fmla="*/ 73799 h 316863"/>
                    <a:gd name="connsiteX1" fmla="*/ 28783 w 316121"/>
                    <a:gd name="connsiteY1" fmla="*/ 73799 h 316863"/>
                    <a:gd name="connsiteX2" fmla="*/ 41483 w 316121"/>
                    <a:gd name="connsiteY2" fmla="*/ 64274 h 316863"/>
                    <a:gd name="connsiteX3" fmla="*/ 46246 w 316121"/>
                    <a:gd name="connsiteY3" fmla="*/ 62687 h 316863"/>
                    <a:gd name="connsiteX4" fmla="*/ 54183 w 316121"/>
                    <a:gd name="connsiteY4" fmla="*/ 53162 h 316863"/>
                    <a:gd name="connsiteX5" fmla="*/ 58946 w 316121"/>
                    <a:gd name="connsiteY5" fmla="*/ 51574 h 316863"/>
                    <a:gd name="connsiteX6" fmla="*/ 70058 w 316121"/>
                    <a:gd name="connsiteY6" fmla="*/ 46812 h 316863"/>
                    <a:gd name="connsiteX7" fmla="*/ 82758 w 316121"/>
                    <a:gd name="connsiteY7" fmla="*/ 40462 h 316863"/>
                    <a:gd name="connsiteX8" fmla="*/ 87521 w 316121"/>
                    <a:gd name="connsiteY8" fmla="*/ 37287 h 316863"/>
                    <a:gd name="connsiteX9" fmla="*/ 92283 w 316121"/>
                    <a:gd name="connsiteY9" fmla="*/ 35699 h 316863"/>
                    <a:gd name="connsiteX10" fmla="*/ 103396 w 316121"/>
                    <a:gd name="connsiteY10" fmla="*/ 30937 h 316863"/>
                    <a:gd name="connsiteX11" fmla="*/ 108158 w 316121"/>
                    <a:gd name="connsiteY11" fmla="*/ 27762 h 316863"/>
                    <a:gd name="connsiteX12" fmla="*/ 149433 w 316121"/>
                    <a:gd name="connsiteY12" fmla="*/ 16649 h 316863"/>
                    <a:gd name="connsiteX13" fmla="*/ 166896 w 316121"/>
                    <a:gd name="connsiteY13" fmla="*/ 10299 h 316863"/>
                    <a:gd name="connsiteX14" fmla="*/ 173246 w 316121"/>
                    <a:gd name="connsiteY14" fmla="*/ 7124 h 316863"/>
                    <a:gd name="connsiteX15" fmla="*/ 182771 w 316121"/>
                    <a:gd name="connsiteY15" fmla="*/ 5537 h 316863"/>
                    <a:gd name="connsiteX16" fmla="*/ 190708 w 316121"/>
                    <a:gd name="connsiteY16" fmla="*/ 2362 h 316863"/>
                    <a:gd name="connsiteX17" fmla="*/ 243096 w 316121"/>
                    <a:gd name="connsiteY17" fmla="*/ 3949 h 316863"/>
                    <a:gd name="connsiteX18" fmla="*/ 249446 w 316121"/>
                    <a:gd name="connsiteY18" fmla="*/ 5537 h 316863"/>
                    <a:gd name="connsiteX19" fmla="*/ 263733 w 316121"/>
                    <a:gd name="connsiteY19" fmla="*/ 18237 h 316863"/>
                    <a:gd name="connsiteX20" fmla="*/ 268496 w 316121"/>
                    <a:gd name="connsiteY20" fmla="*/ 21412 h 316863"/>
                    <a:gd name="connsiteX21" fmla="*/ 273258 w 316121"/>
                    <a:gd name="connsiteY21" fmla="*/ 34112 h 316863"/>
                    <a:gd name="connsiteX22" fmla="*/ 274846 w 316121"/>
                    <a:gd name="connsiteY22" fmla="*/ 38874 h 316863"/>
                    <a:gd name="connsiteX23" fmla="*/ 279608 w 316121"/>
                    <a:gd name="connsiteY23" fmla="*/ 45224 h 316863"/>
                    <a:gd name="connsiteX24" fmla="*/ 281196 w 316121"/>
                    <a:gd name="connsiteY24" fmla="*/ 49987 h 316863"/>
                    <a:gd name="connsiteX25" fmla="*/ 289133 w 316121"/>
                    <a:gd name="connsiteY25" fmla="*/ 64274 h 316863"/>
                    <a:gd name="connsiteX26" fmla="*/ 293896 w 316121"/>
                    <a:gd name="connsiteY26" fmla="*/ 75387 h 316863"/>
                    <a:gd name="connsiteX27" fmla="*/ 298658 w 316121"/>
                    <a:gd name="connsiteY27" fmla="*/ 86499 h 316863"/>
                    <a:gd name="connsiteX28" fmla="*/ 301833 w 316121"/>
                    <a:gd name="connsiteY28" fmla="*/ 97612 h 316863"/>
                    <a:gd name="connsiteX29" fmla="*/ 308183 w 316121"/>
                    <a:gd name="connsiteY29" fmla="*/ 110312 h 316863"/>
                    <a:gd name="connsiteX30" fmla="*/ 311358 w 316121"/>
                    <a:gd name="connsiteY30" fmla="*/ 127774 h 316863"/>
                    <a:gd name="connsiteX31" fmla="*/ 316121 w 316121"/>
                    <a:gd name="connsiteY31" fmla="*/ 143649 h 316863"/>
                    <a:gd name="connsiteX32" fmla="*/ 314533 w 316121"/>
                    <a:gd name="connsiteY32" fmla="*/ 154762 h 316863"/>
                    <a:gd name="connsiteX33" fmla="*/ 312946 w 316121"/>
                    <a:gd name="connsiteY33" fmla="*/ 161112 h 316863"/>
                    <a:gd name="connsiteX34" fmla="*/ 298658 w 316121"/>
                    <a:gd name="connsiteY34" fmla="*/ 172224 h 316863"/>
                    <a:gd name="connsiteX35" fmla="*/ 289133 w 316121"/>
                    <a:gd name="connsiteY35" fmla="*/ 181749 h 316863"/>
                    <a:gd name="connsiteX36" fmla="*/ 282783 w 316121"/>
                    <a:gd name="connsiteY36" fmla="*/ 196037 h 316863"/>
                    <a:gd name="connsiteX37" fmla="*/ 281196 w 316121"/>
                    <a:gd name="connsiteY37" fmla="*/ 200799 h 316863"/>
                    <a:gd name="connsiteX38" fmla="*/ 276433 w 316121"/>
                    <a:gd name="connsiteY38" fmla="*/ 207149 h 316863"/>
                    <a:gd name="connsiteX39" fmla="*/ 273258 w 316121"/>
                    <a:gd name="connsiteY39" fmla="*/ 211912 h 316863"/>
                    <a:gd name="connsiteX40" fmla="*/ 268496 w 316121"/>
                    <a:gd name="connsiteY40" fmla="*/ 224612 h 316863"/>
                    <a:gd name="connsiteX41" fmla="*/ 266908 w 316121"/>
                    <a:gd name="connsiteY41" fmla="*/ 229374 h 316863"/>
                    <a:gd name="connsiteX42" fmla="*/ 262146 w 316121"/>
                    <a:gd name="connsiteY42" fmla="*/ 232549 h 316863"/>
                    <a:gd name="connsiteX43" fmla="*/ 257383 w 316121"/>
                    <a:gd name="connsiteY43" fmla="*/ 245249 h 316863"/>
                    <a:gd name="connsiteX44" fmla="*/ 255796 w 316121"/>
                    <a:gd name="connsiteY44" fmla="*/ 250012 h 316863"/>
                    <a:gd name="connsiteX45" fmla="*/ 251033 w 316121"/>
                    <a:gd name="connsiteY45" fmla="*/ 256362 h 316863"/>
                    <a:gd name="connsiteX46" fmla="*/ 243096 w 316121"/>
                    <a:gd name="connsiteY46" fmla="*/ 265887 h 316863"/>
                    <a:gd name="connsiteX47" fmla="*/ 236746 w 316121"/>
                    <a:gd name="connsiteY47" fmla="*/ 276999 h 316863"/>
                    <a:gd name="connsiteX48" fmla="*/ 235158 w 316121"/>
                    <a:gd name="connsiteY48" fmla="*/ 281762 h 316863"/>
                    <a:gd name="connsiteX49" fmla="*/ 230396 w 316121"/>
                    <a:gd name="connsiteY49" fmla="*/ 286524 h 316863"/>
                    <a:gd name="connsiteX50" fmla="*/ 220871 w 316121"/>
                    <a:gd name="connsiteY50" fmla="*/ 294462 h 316863"/>
                    <a:gd name="connsiteX51" fmla="*/ 219283 w 316121"/>
                    <a:gd name="connsiteY51" fmla="*/ 299224 h 316863"/>
                    <a:gd name="connsiteX52" fmla="*/ 209758 w 316121"/>
                    <a:gd name="connsiteY52" fmla="*/ 307162 h 316863"/>
                    <a:gd name="connsiteX53" fmla="*/ 204996 w 316121"/>
                    <a:gd name="connsiteY53" fmla="*/ 308749 h 316863"/>
                    <a:gd name="connsiteX54" fmla="*/ 203408 w 316121"/>
                    <a:gd name="connsiteY54" fmla="*/ 313512 h 316863"/>
                    <a:gd name="connsiteX55" fmla="*/ 192296 w 316121"/>
                    <a:gd name="connsiteY55" fmla="*/ 311924 h 316863"/>
                    <a:gd name="connsiteX56" fmla="*/ 187533 w 316121"/>
                    <a:gd name="connsiteY56" fmla="*/ 310337 h 316863"/>
                    <a:gd name="connsiteX57" fmla="*/ 182771 w 316121"/>
                    <a:gd name="connsiteY57" fmla="*/ 307162 h 316863"/>
                    <a:gd name="connsiteX58" fmla="*/ 175251 w 316121"/>
                    <a:gd name="connsiteY58" fmla="*/ 316018 h 316863"/>
                    <a:gd name="connsiteX59" fmla="*/ 157454 w 316121"/>
                    <a:gd name="connsiteY59" fmla="*/ 315851 h 316863"/>
                    <a:gd name="connsiteX60" fmla="*/ 146509 w 316121"/>
                    <a:gd name="connsiteY60" fmla="*/ 310253 h 316863"/>
                    <a:gd name="connsiteX61" fmla="*/ 114508 w 316121"/>
                    <a:gd name="connsiteY61" fmla="*/ 302399 h 316863"/>
                    <a:gd name="connsiteX62" fmla="*/ 93871 w 316121"/>
                    <a:gd name="connsiteY62" fmla="*/ 303987 h 316863"/>
                    <a:gd name="connsiteX63" fmla="*/ 71646 w 316121"/>
                    <a:gd name="connsiteY63" fmla="*/ 300812 h 316863"/>
                    <a:gd name="connsiteX64" fmla="*/ 63708 w 316121"/>
                    <a:gd name="connsiteY64" fmla="*/ 299224 h 316863"/>
                    <a:gd name="connsiteX65" fmla="*/ 58946 w 316121"/>
                    <a:gd name="connsiteY65" fmla="*/ 294462 h 316863"/>
                    <a:gd name="connsiteX66" fmla="*/ 54183 w 316121"/>
                    <a:gd name="connsiteY66" fmla="*/ 291287 h 316863"/>
                    <a:gd name="connsiteX67" fmla="*/ 39896 w 316121"/>
                    <a:gd name="connsiteY67" fmla="*/ 280174 h 316863"/>
                    <a:gd name="connsiteX68" fmla="*/ 33546 w 316121"/>
                    <a:gd name="connsiteY68" fmla="*/ 265887 h 316863"/>
                    <a:gd name="connsiteX69" fmla="*/ 31958 w 316121"/>
                    <a:gd name="connsiteY69" fmla="*/ 261124 h 316863"/>
                    <a:gd name="connsiteX70" fmla="*/ 28783 w 316121"/>
                    <a:gd name="connsiteY70" fmla="*/ 256362 h 316863"/>
                    <a:gd name="connsiteX71" fmla="*/ 22433 w 316121"/>
                    <a:gd name="connsiteY71" fmla="*/ 245249 h 316863"/>
                    <a:gd name="connsiteX72" fmla="*/ 19258 w 316121"/>
                    <a:gd name="connsiteY72" fmla="*/ 237312 h 316863"/>
                    <a:gd name="connsiteX73" fmla="*/ 14496 w 316121"/>
                    <a:gd name="connsiteY73" fmla="*/ 219849 h 316863"/>
                    <a:gd name="connsiteX74" fmla="*/ 11321 w 316121"/>
                    <a:gd name="connsiteY74" fmla="*/ 208737 h 316863"/>
                    <a:gd name="connsiteX75" fmla="*/ 4971 w 316121"/>
                    <a:gd name="connsiteY75" fmla="*/ 191274 h 316863"/>
                    <a:gd name="connsiteX76" fmla="*/ 3383 w 316121"/>
                    <a:gd name="connsiteY76" fmla="*/ 181749 h 316863"/>
                    <a:gd name="connsiteX77" fmla="*/ 208 w 316121"/>
                    <a:gd name="connsiteY77" fmla="*/ 170637 h 316863"/>
                    <a:gd name="connsiteX78" fmla="*/ 1796 w 316121"/>
                    <a:gd name="connsiteY78" fmla="*/ 115074 h 316863"/>
                    <a:gd name="connsiteX79" fmla="*/ 6558 w 316121"/>
                    <a:gd name="connsiteY79" fmla="*/ 108724 h 316863"/>
                    <a:gd name="connsiteX80" fmla="*/ 14496 w 316121"/>
                    <a:gd name="connsiteY80" fmla="*/ 102374 h 316863"/>
                    <a:gd name="connsiteX81" fmla="*/ 19258 w 316121"/>
                    <a:gd name="connsiteY81" fmla="*/ 97612 h 316863"/>
                    <a:gd name="connsiteX82" fmla="*/ 28783 w 316121"/>
                    <a:gd name="connsiteY82" fmla="*/ 73799 h 31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16121" h="316863">
                      <a:moveTo>
                        <a:pt x="28783" y="73799"/>
                      </a:moveTo>
                      <a:lnTo>
                        <a:pt x="28783" y="73799"/>
                      </a:lnTo>
                      <a:cubicBezTo>
                        <a:pt x="33016" y="70624"/>
                        <a:pt x="37019" y="67115"/>
                        <a:pt x="41483" y="64274"/>
                      </a:cubicBezTo>
                      <a:cubicBezTo>
                        <a:pt x="42895" y="63376"/>
                        <a:pt x="44854" y="63615"/>
                        <a:pt x="46246" y="62687"/>
                      </a:cubicBezTo>
                      <a:cubicBezTo>
                        <a:pt x="64380" y="50597"/>
                        <a:pt x="39545" y="64871"/>
                        <a:pt x="54183" y="53162"/>
                      </a:cubicBezTo>
                      <a:cubicBezTo>
                        <a:pt x="55490" y="52117"/>
                        <a:pt x="57449" y="52323"/>
                        <a:pt x="58946" y="51574"/>
                      </a:cubicBezTo>
                      <a:cubicBezTo>
                        <a:pt x="69906" y="46093"/>
                        <a:pt x="56845" y="50114"/>
                        <a:pt x="70058" y="46812"/>
                      </a:cubicBezTo>
                      <a:cubicBezTo>
                        <a:pt x="84159" y="36235"/>
                        <a:pt x="68889" y="46405"/>
                        <a:pt x="82758" y="40462"/>
                      </a:cubicBezTo>
                      <a:cubicBezTo>
                        <a:pt x="84512" y="39710"/>
                        <a:pt x="85814" y="38140"/>
                        <a:pt x="87521" y="37287"/>
                      </a:cubicBezTo>
                      <a:cubicBezTo>
                        <a:pt x="89018" y="36539"/>
                        <a:pt x="90745" y="36358"/>
                        <a:pt x="92283" y="35699"/>
                      </a:cubicBezTo>
                      <a:cubicBezTo>
                        <a:pt x="105997" y="29821"/>
                        <a:pt x="92239" y="34654"/>
                        <a:pt x="103396" y="30937"/>
                      </a:cubicBezTo>
                      <a:cubicBezTo>
                        <a:pt x="104983" y="29879"/>
                        <a:pt x="106348" y="28365"/>
                        <a:pt x="108158" y="27762"/>
                      </a:cubicBezTo>
                      <a:cubicBezTo>
                        <a:pt x="140567" y="16958"/>
                        <a:pt x="127306" y="22971"/>
                        <a:pt x="149433" y="16649"/>
                      </a:cubicBezTo>
                      <a:cubicBezTo>
                        <a:pt x="154359" y="15241"/>
                        <a:pt x="162068" y="12445"/>
                        <a:pt x="166896" y="10299"/>
                      </a:cubicBezTo>
                      <a:cubicBezTo>
                        <a:pt x="169059" y="9338"/>
                        <a:pt x="170979" y="7804"/>
                        <a:pt x="173246" y="7124"/>
                      </a:cubicBezTo>
                      <a:cubicBezTo>
                        <a:pt x="176329" y="6199"/>
                        <a:pt x="179596" y="6066"/>
                        <a:pt x="182771" y="5537"/>
                      </a:cubicBezTo>
                      <a:cubicBezTo>
                        <a:pt x="185417" y="4479"/>
                        <a:pt x="188005" y="3263"/>
                        <a:pt x="190708" y="2362"/>
                      </a:cubicBezTo>
                      <a:cubicBezTo>
                        <a:pt x="207577" y="-3262"/>
                        <a:pt x="225933" y="2765"/>
                        <a:pt x="243096" y="3949"/>
                      </a:cubicBezTo>
                      <a:cubicBezTo>
                        <a:pt x="245213" y="4478"/>
                        <a:pt x="247441" y="4677"/>
                        <a:pt x="249446" y="5537"/>
                      </a:cubicBezTo>
                      <a:cubicBezTo>
                        <a:pt x="255914" y="8310"/>
                        <a:pt x="257636" y="14173"/>
                        <a:pt x="263733" y="18237"/>
                      </a:cubicBezTo>
                      <a:lnTo>
                        <a:pt x="268496" y="21412"/>
                      </a:lnTo>
                      <a:cubicBezTo>
                        <a:pt x="272093" y="32204"/>
                        <a:pt x="267574" y="18955"/>
                        <a:pt x="273258" y="34112"/>
                      </a:cubicBezTo>
                      <a:cubicBezTo>
                        <a:pt x="273846" y="35679"/>
                        <a:pt x="274016" y="37421"/>
                        <a:pt x="274846" y="38874"/>
                      </a:cubicBezTo>
                      <a:cubicBezTo>
                        <a:pt x="276159" y="41171"/>
                        <a:pt x="278021" y="43107"/>
                        <a:pt x="279608" y="45224"/>
                      </a:cubicBezTo>
                      <a:cubicBezTo>
                        <a:pt x="280137" y="46812"/>
                        <a:pt x="280447" y="48490"/>
                        <a:pt x="281196" y="49987"/>
                      </a:cubicBezTo>
                      <a:cubicBezTo>
                        <a:pt x="288466" y="64526"/>
                        <a:pt x="279562" y="40347"/>
                        <a:pt x="289133" y="64274"/>
                      </a:cubicBezTo>
                      <a:cubicBezTo>
                        <a:pt x="294258" y="77087"/>
                        <a:pt x="286822" y="64775"/>
                        <a:pt x="293896" y="75387"/>
                      </a:cubicBezTo>
                      <a:cubicBezTo>
                        <a:pt x="297616" y="86549"/>
                        <a:pt x="292776" y="72776"/>
                        <a:pt x="298658" y="86499"/>
                      </a:cubicBezTo>
                      <a:cubicBezTo>
                        <a:pt x="300955" y="91858"/>
                        <a:pt x="299816" y="91559"/>
                        <a:pt x="301833" y="97612"/>
                      </a:cubicBezTo>
                      <a:cubicBezTo>
                        <a:pt x="304421" y="105377"/>
                        <a:pt x="304295" y="104479"/>
                        <a:pt x="308183" y="110312"/>
                      </a:cubicBezTo>
                      <a:cubicBezTo>
                        <a:pt x="309241" y="116133"/>
                        <a:pt x="310385" y="121938"/>
                        <a:pt x="311358" y="127774"/>
                      </a:cubicBezTo>
                      <a:cubicBezTo>
                        <a:pt x="313628" y="141394"/>
                        <a:pt x="310660" y="135458"/>
                        <a:pt x="316121" y="143649"/>
                      </a:cubicBezTo>
                      <a:cubicBezTo>
                        <a:pt x="315592" y="147353"/>
                        <a:pt x="315202" y="151080"/>
                        <a:pt x="314533" y="154762"/>
                      </a:cubicBezTo>
                      <a:cubicBezTo>
                        <a:pt x="314143" y="156909"/>
                        <a:pt x="314197" y="159325"/>
                        <a:pt x="312946" y="161112"/>
                      </a:cubicBezTo>
                      <a:cubicBezTo>
                        <a:pt x="306428" y="170424"/>
                        <a:pt x="306119" y="169738"/>
                        <a:pt x="298658" y="172224"/>
                      </a:cubicBezTo>
                      <a:cubicBezTo>
                        <a:pt x="295483" y="175399"/>
                        <a:pt x="290553" y="177489"/>
                        <a:pt x="289133" y="181749"/>
                      </a:cubicBezTo>
                      <a:cubicBezTo>
                        <a:pt x="285355" y="193084"/>
                        <a:pt x="287814" y="188489"/>
                        <a:pt x="282783" y="196037"/>
                      </a:cubicBezTo>
                      <a:cubicBezTo>
                        <a:pt x="282254" y="197624"/>
                        <a:pt x="282026" y="199346"/>
                        <a:pt x="281196" y="200799"/>
                      </a:cubicBezTo>
                      <a:cubicBezTo>
                        <a:pt x="279883" y="203096"/>
                        <a:pt x="277971" y="204996"/>
                        <a:pt x="276433" y="207149"/>
                      </a:cubicBezTo>
                      <a:cubicBezTo>
                        <a:pt x="275324" y="208702"/>
                        <a:pt x="274316" y="210324"/>
                        <a:pt x="273258" y="211912"/>
                      </a:cubicBezTo>
                      <a:cubicBezTo>
                        <a:pt x="269661" y="222704"/>
                        <a:pt x="274180" y="209455"/>
                        <a:pt x="268496" y="224612"/>
                      </a:cubicBezTo>
                      <a:cubicBezTo>
                        <a:pt x="267908" y="226179"/>
                        <a:pt x="267953" y="228067"/>
                        <a:pt x="266908" y="229374"/>
                      </a:cubicBezTo>
                      <a:cubicBezTo>
                        <a:pt x="265716" y="230864"/>
                        <a:pt x="263733" y="231491"/>
                        <a:pt x="262146" y="232549"/>
                      </a:cubicBezTo>
                      <a:cubicBezTo>
                        <a:pt x="258536" y="243377"/>
                        <a:pt x="263088" y="230034"/>
                        <a:pt x="257383" y="245249"/>
                      </a:cubicBezTo>
                      <a:cubicBezTo>
                        <a:pt x="256795" y="246816"/>
                        <a:pt x="256626" y="248559"/>
                        <a:pt x="255796" y="250012"/>
                      </a:cubicBezTo>
                      <a:cubicBezTo>
                        <a:pt x="254483" y="252309"/>
                        <a:pt x="252571" y="254209"/>
                        <a:pt x="251033" y="256362"/>
                      </a:cubicBezTo>
                      <a:cubicBezTo>
                        <a:pt x="245507" y="264098"/>
                        <a:pt x="250508" y="258473"/>
                        <a:pt x="243096" y="265887"/>
                      </a:cubicBezTo>
                      <a:cubicBezTo>
                        <a:pt x="239737" y="279318"/>
                        <a:pt x="244312" y="265649"/>
                        <a:pt x="236746" y="276999"/>
                      </a:cubicBezTo>
                      <a:cubicBezTo>
                        <a:pt x="235818" y="278392"/>
                        <a:pt x="236086" y="280369"/>
                        <a:pt x="235158" y="281762"/>
                      </a:cubicBezTo>
                      <a:cubicBezTo>
                        <a:pt x="233913" y="283630"/>
                        <a:pt x="231833" y="284799"/>
                        <a:pt x="230396" y="286524"/>
                      </a:cubicBezTo>
                      <a:cubicBezTo>
                        <a:pt x="223985" y="294218"/>
                        <a:pt x="231313" y="289241"/>
                        <a:pt x="220871" y="294462"/>
                      </a:cubicBezTo>
                      <a:cubicBezTo>
                        <a:pt x="220342" y="296049"/>
                        <a:pt x="220211" y="297832"/>
                        <a:pt x="219283" y="299224"/>
                      </a:cubicBezTo>
                      <a:cubicBezTo>
                        <a:pt x="217526" y="301859"/>
                        <a:pt x="212688" y="305697"/>
                        <a:pt x="209758" y="307162"/>
                      </a:cubicBezTo>
                      <a:cubicBezTo>
                        <a:pt x="208261" y="307910"/>
                        <a:pt x="206583" y="308220"/>
                        <a:pt x="204996" y="308749"/>
                      </a:cubicBezTo>
                      <a:cubicBezTo>
                        <a:pt x="204467" y="310337"/>
                        <a:pt x="204591" y="312329"/>
                        <a:pt x="203408" y="313512"/>
                      </a:cubicBezTo>
                      <a:cubicBezTo>
                        <a:pt x="199394" y="317526"/>
                        <a:pt x="195909" y="313472"/>
                        <a:pt x="192296" y="311924"/>
                      </a:cubicBezTo>
                      <a:cubicBezTo>
                        <a:pt x="190758" y="311265"/>
                        <a:pt x="189121" y="310866"/>
                        <a:pt x="187533" y="310337"/>
                      </a:cubicBezTo>
                      <a:cubicBezTo>
                        <a:pt x="185946" y="309279"/>
                        <a:pt x="184818" y="306215"/>
                        <a:pt x="182771" y="307162"/>
                      </a:cubicBezTo>
                      <a:cubicBezTo>
                        <a:pt x="180724" y="308109"/>
                        <a:pt x="179470" y="314570"/>
                        <a:pt x="175251" y="316018"/>
                      </a:cubicBezTo>
                      <a:cubicBezTo>
                        <a:pt x="171032" y="317466"/>
                        <a:pt x="162244" y="316812"/>
                        <a:pt x="157454" y="315851"/>
                      </a:cubicBezTo>
                      <a:cubicBezTo>
                        <a:pt x="152664" y="314890"/>
                        <a:pt x="153667" y="312495"/>
                        <a:pt x="146509" y="310253"/>
                      </a:cubicBezTo>
                      <a:cubicBezTo>
                        <a:pt x="139351" y="308011"/>
                        <a:pt x="129851" y="301303"/>
                        <a:pt x="114508" y="302399"/>
                      </a:cubicBezTo>
                      <a:lnTo>
                        <a:pt x="93871" y="303987"/>
                      </a:lnTo>
                      <a:lnTo>
                        <a:pt x="71646" y="300812"/>
                      </a:lnTo>
                      <a:cubicBezTo>
                        <a:pt x="68981" y="300391"/>
                        <a:pt x="66122" y="300431"/>
                        <a:pt x="63708" y="299224"/>
                      </a:cubicBezTo>
                      <a:cubicBezTo>
                        <a:pt x="61700" y="298220"/>
                        <a:pt x="60671" y="295899"/>
                        <a:pt x="58946" y="294462"/>
                      </a:cubicBezTo>
                      <a:cubicBezTo>
                        <a:pt x="57480" y="293241"/>
                        <a:pt x="55632" y="292529"/>
                        <a:pt x="54183" y="291287"/>
                      </a:cubicBezTo>
                      <a:cubicBezTo>
                        <a:pt x="40908" y="279909"/>
                        <a:pt x="55289" y="289412"/>
                        <a:pt x="39896" y="280174"/>
                      </a:cubicBezTo>
                      <a:cubicBezTo>
                        <a:pt x="36954" y="265471"/>
                        <a:pt x="40745" y="278486"/>
                        <a:pt x="33546" y="265887"/>
                      </a:cubicBezTo>
                      <a:cubicBezTo>
                        <a:pt x="32716" y="264434"/>
                        <a:pt x="32707" y="262621"/>
                        <a:pt x="31958" y="261124"/>
                      </a:cubicBezTo>
                      <a:cubicBezTo>
                        <a:pt x="31105" y="259418"/>
                        <a:pt x="29841" y="257949"/>
                        <a:pt x="28783" y="256362"/>
                      </a:cubicBezTo>
                      <a:cubicBezTo>
                        <a:pt x="25121" y="241709"/>
                        <a:pt x="30314" y="257858"/>
                        <a:pt x="22433" y="245249"/>
                      </a:cubicBezTo>
                      <a:cubicBezTo>
                        <a:pt x="20923" y="242833"/>
                        <a:pt x="20316" y="239958"/>
                        <a:pt x="19258" y="237312"/>
                      </a:cubicBezTo>
                      <a:cubicBezTo>
                        <a:pt x="16552" y="223775"/>
                        <a:pt x="19099" y="234808"/>
                        <a:pt x="14496" y="219849"/>
                      </a:cubicBezTo>
                      <a:cubicBezTo>
                        <a:pt x="13363" y="216167"/>
                        <a:pt x="12454" y="212419"/>
                        <a:pt x="11321" y="208737"/>
                      </a:cubicBezTo>
                      <a:cubicBezTo>
                        <a:pt x="8604" y="199905"/>
                        <a:pt x="8232" y="199427"/>
                        <a:pt x="4971" y="191274"/>
                      </a:cubicBezTo>
                      <a:cubicBezTo>
                        <a:pt x="4442" y="188099"/>
                        <a:pt x="4107" y="184885"/>
                        <a:pt x="3383" y="181749"/>
                      </a:cubicBezTo>
                      <a:cubicBezTo>
                        <a:pt x="2517" y="177995"/>
                        <a:pt x="300" y="174488"/>
                        <a:pt x="208" y="170637"/>
                      </a:cubicBezTo>
                      <a:cubicBezTo>
                        <a:pt x="-233" y="152114"/>
                        <a:pt x="-94" y="133506"/>
                        <a:pt x="1796" y="115074"/>
                      </a:cubicBezTo>
                      <a:cubicBezTo>
                        <a:pt x="2066" y="112442"/>
                        <a:pt x="5020" y="110877"/>
                        <a:pt x="6558" y="108724"/>
                      </a:cubicBezTo>
                      <a:cubicBezTo>
                        <a:pt x="11045" y="102442"/>
                        <a:pt x="7586" y="104678"/>
                        <a:pt x="14496" y="102374"/>
                      </a:cubicBezTo>
                      <a:cubicBezTo>
                        <a:pt x="16083" y="100787"/>
                        <a:pt x="17880" y="99384"/>
                        <a:pt x="19258" y="97612"/>
                      </a:cubicBezTo>
                      <a:cubicBezTo>
                        <a:pt x="21601" y="94600"/>
                        <a:pt x="27195" y="77768"/>
                        <a:pt x="28783" y="73799"/>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87" name="Freeform: Shape 86">
                  <a:extLst>
                    <a:ext uri="{FF2B5EF4-FFF2-40B4-BE49-F238E27FC236}">
                      <a16:creationId xmlns:a16="http://schemas.microsoft.com/office/drawing/2014/main" id="{9F126C2A-A7F8-4494-897D-E6F5264B5D4F}"/>
                    </a:ext>
                  </a:extLst>
                </p:cNvPr>
                <p:cNvSpPr/>
                <p:nvPr/>
              </p:nvSpPr>
              <p:spPr>
                <a:xfrm>
                  <a:off x="7160261" y="2697138"/>
                  <a:ext cx="613458" cy="625475"/>
                </a:xfrm>
                <a:custGeom>
                  <a:avLst/>
                  <a:gdLst>
                    <a:gd name="connsiteX0" fmla="*/ 149225 w 574675"/>
                    <a:gd name="connsiteY0" fmla="*/ 85725 h 625475"/>
                    <a:gd name="connsiteX1" fmla="*/ 149225 w 574675"/>
                    <a:gd name="connsiteY1" fmla="*/ 85725 h 625475"/>
                    <a:gd name="connsiteX2" fmla="*/ 150813 w 574675"/>
                    <a:gd name="connsiteY2" fmla="*/ 101600 h 625475"/>
                    <a:gd name="connsiteX3" fmla="*/ 149225 w 574675"/>
                    <a:gd name="connsiteY3" fmla="*/ 114300 h 625475"/>
                    <a:gd name="connsiteX4" fmla="*/ 147638 w 574675"/>
                    <a:gd name="connsiteY4" fmla="*/ 134938 h 625475"/>
                    <a:gd name="connsiteX5" fmla="*/ 141288 w 574675"/>
                    <a:gd name="connsiteY5" fmla="*/ 152400 h 625475"/>
                    <a:gd name="connsiteX6" fmla="*/ 139700 w 574675"/>
                    <a:gd name="connsiteY6" fmla="*/ 158750 h 625475"/>
                    <a:gd name="connsiteX7" fmla="*/ 133350 w 574675"/>
                    <a:gd name="connsiteY7" fmla="*/ 171450 h 625475"/>
                    <a:gd name="connsiteX8" fmla="*/ 130175 w 574675"/>
                    <a:gd name="connsiteY8" fmla="*/ 184150 h 625475"/>
                    <a:gd name="connsiteX9" fmla="*/ 127000 w 574675"/>
                    <a:gd name="connsiteY9" fmla="*/ 188913 h 625475"/>
                    <a:gd name="connsiteX10" fmla="*/ 120650 w 574675"/>
                    <a:gd name="connsiteY10" fmla="*/ 201613 h 625475"/>
                    <a:gd name="connsiteX11" fmla="*/ 111125 w 574675"/>
                    <a:gd name="connsiteY11" fmla="*/ 215900 h 625475"/>
                    <a:gd name="connsiteX12" fmla="*/ 109538 w 574675"/>
                    <a:gd name="connsiteY12" fmla="*/ 220663 h 625475"/>
                    <a:gd name="connsiteX13" fmla="*/ 103188 w 574675"/>
                    <a:gd name="connsiteY13" fmla="*/ 231775 h 625475"/>
                    <a:gd name="connsiteX14" fmla="*/ 98425 w 574675"/>
                    <a:gd name="connsiteY14" fmla="*/ 244475 h 625475"/>
                    <a:gd name="connsiteX15" fmla="*/ 93663 w 574675"/>
                    <a:gd name="connsiteY15" fmla="*/ 249238 h 625475"/>
                    <a:gd name="connsiteX16" fmla="*/ 87313 w 574675"/>
                    <a:gd name="connsiteY16" fmla="*/ 260350 h 625475"/>
                    <a:gd name="connsiteX17" fmla="*/ 85725 w 574675"/>
                    <a:gd name="connsiteY17" fmla="*/ 265113 h 625475"/>
                    <a:gd name="connsiteX18" fmla="*/ 82550 w 574675"/>
                    <a:gd name="connsiteY18" fmla="*/ 269875 h 625475"/>
                    <a:gd name="connsiteX19" fmla="*/ 79375 w 574675"/>
                    <a:gd name="connsiteY19" fmla="*/ 276225 h 625475"/>
                    <a:gd name="connsiteX20" fmla="*/ 77788 w 574675"/>
                    <a:gd name="connsiteY20" fmla="*/ 285750 h 625475"/>
                    <a:gd name="connsiteX21" fmla="*/ 71438 w 574675"/>
                    <a:gd name="connsiteY21" fmla="*/ 292100 h 625475"/>
                    <a:gd name="connsiteX22" fmla="*/ 68263 w 574675"/>
                    <a:gd name="connsiteY22" fmla="*/ 296863 h 625475"/>
                    <a:gd name="connsiteX23" fmla="*/ 63500 w 574675"/>
                    <a:gd name="connsiteY23" fmla="*/ 312738 h 625475"/>
                    <a:gd name="connsiteX24" fmla="*/ 58738 w 574675"/>
                    <a:gd name="connsiteY24" fmla="*/ 325438 h 625475"/>
                    <a:gd name="connsiteX25" fmla="*/ 53975 w 574675"/>
                    <a:gd name="connsiteY25" fmla="*/ 330200 h 625475"/>
                    <a:gd name="connsiteX26" fmla="*/ 47625 w 574675"/>
                    <a:gd name="connsiteY26" fmla="*/ 352425 h 625475"/>
                    <a:gd name="connsiteX27" fmla="*/ 41275 w 574675"/>
                    <a:gd name="connsiteY27" fmla="*/ 366713 h 625475"/>
                    <a:gd name="connsiteX28" fmla="*/ 33338 w 574675"/>
                    <a:gd name="connsiteY28" fmla="*/ 387350 h 625475"/>
                    <a:gd name="connsiteX29" fmla="*/ 19050 w 574675"/>
                    <a:gd name="connsiteY29" fmla="*/ 414338 h 625475"/>
                    <a:gd name="connsiteX30" fmla="*/ 12700 w 574675"/>
                    <a:gd name="connsiteY30" fmla="*/ 431800 h 625475"/>
                    <a:gd name="connsiteX31" fmla="*/ 11113 w 574675"/>
                    <a:gd name="connsiteY31" fmla="*/ 438150 h 625475"/>
                    <a:gd name="connsiteX32" fmla="*/ 7938 w 574675"/>
                    <a:gd name="connsiteY32" fmla="*/ 442913 h 625475"/>
                    <a:gd name="connsiteX33" fmla="*/ 3175 w 574675"/>
                    <a:gd name="connsiteY33" fmla="*/ 457200 h 625475"/>
                    <a:gd name="connsiteX34" fmla="*/ 0 w 574675"/>
                    <a:gd name="connsiteY34" fmla="*/ 482600 h 625475"/>
                    <a:gd name="connsiteX35" fmla="*/ 1588 w 574675"/>
                    <a:gd name="connsiteY35" fmla="*/ 514350 h 625475"/>
                    <a:gd name="connsiteX36" fmla="*/ 4763 w 574675"/>
                    <a:gd name="connsiteY36" fmla="*/ 519113 h 625475"/>
                    <a:gd name="connsiteX37" fmla="*/ 9525 w 574675"/>
                    <a:gd name="connsiteY37" fmla="*/ 520700 h 625475"/>
                    <a:gd name="connsiteX38" fmla="*/ 19050 w 574675"/>
                    <a:gd name="connsiteY38" fmla="*/ 528638 h 625475"/>
                    <a:gd name="connsiteX39" fmla="*/ 23813 w 574675"/>
                    <a:gd name="connsiteY39" fmla="*/ 530225 h 625475"/>
                    <a:gd name="connsiteX40" fmla="*/ 30163 w 574675"/>
                    <a:gd name="connsiteY40" fmla="*/ 533400 h 625475"/>
                    <a:gd name="connsiteX41" fmla="*/ 39688 w 574675"/>
                    <a:gd name="connsiteY41" fmla="*/ 534988 h 625475"/>
                    <a:gd name="connsiteX42" fmla="*/ 44450 w 574675"/>
                    <a:gd name="connsiteY42" fmla="*/ 536575 h 625475"/>
                    <a:gd name="connsiteX43" fmla="*/ 57150 w 574675"/>
                    <a:gd name="connsiteY43" fmla="*/ 541338 h 625475"/>
                    <a:gd name="connsiteX44" fmla="*/ 61913 w 574675"/>
                    <a:gd name="connsiteY44" fmla="*/ 544513 h 625475"/>
                    <a:gd name="connsiteX45" fmla="*/ 69850 w 574675"/>
                    <a:gd name="connsiteY45" fmla="*/ 546100 h 625475"/>
                    <a:gd name="connsiteX46" fmla="*/ 84138 w 574675"/>
                    <a:gd name="connsiteY46" fmla="*/ 550863 h 625475"/>
                    <a:gd name="connsiteX47" fmla="*/ 95250 w 574675"/>
                    <a:gd name="connsiteY47" fmla="*/ 554038 h 625475"/>
                    <a:gd name="connsiteX48" fmla="*/ 101600 w 574675"/>
                    <a:gd name="connsiteY48" fmla="*/ 555625 h 625475"/>
                    <a:gd name="connsiteX49" fmla="*/ 115888 w 574675"/>
                    <a:gd name="connsiteY49" fmla="*/ 560388 h 625475"/>
                    <a:gd name="connsiteX50" fmla="*/ 123825 w 574675"/>
                    <a:gd name="connsiteY50" fmla="*/ 563563 h 625475"/>
                    <a:gd name="connsiteX51" fmla="*/ 136525 w 574675"/>
                    <a:gd name="connsiteY51" fmla="*/ 566738 h 625475"/>
                    <a:gd name="connsiteX52" fmla="*/ 141288 w 574675"/>
                    <a:gd name="connsiteY52" fmla="*/ 569913 h 625475"/>
                    <a:gd name="connsiteX53" fmla="*/ 153988 w 574675"/>
                    <a:gd name="connsiteY53" fmla="*/ 571500 h 625475"/>
                    <a:gd name="connsiteX54" fmla="*/ 182563 w 574675"/>
                    <a:gd name="connsiteY54" fmla="*/ 576263 h 625475"/>
                    <a:gd name="connsiteX55" fmla="*/ 195263 w 574675"/>
                    <a:gd name="connsiteY55" fmla="*/ 568325 h 625475"/>
                    <a:gd name="connsiteX56" fmla="*/ 192088 w 574675"/>
                    <a:gd name="connsiteY56" fmla="*/ 547688 h 625475"/>
                    <a:gd name="connsiteX57" fmla="*/ 187325 w 574675"/>
                    <a:gd name="connsiteY57" fmla="*/ 542925 h 625475"/>
                    <a:gd name="connsiteX58" fmla="*/ 185738 w 574675"/>
                    <a:gd name="connsiteY58" fmla="*/ 536575 h 625475"/>
                    <a:gd name="connsiteX59" fmla="*/ 180975 w 574675"/>
                    <a:gd name="connsiteY59" fmla="*/ 525463 h 625475"/>
                    <a:gd name="connsiteX60" fmla="*/ 184150 w 574675"/>
                    <a:gd name="connsiteY60" fmla="*/ 508000 h 625475"/>
                    <a:gd name="connsiteX61" fmla="*/ 193675 w 574675"/>
                    <a:gd name="connsiteY61" fmla="*/ 496888 h 625475"/>
                    <a:gd name="connsiteX62" fmla="*/ 198438 w 574675"/>
                    <a:gd name="connsiteY62" fmla="*/ 495300 h 625475"/>
                    <a:gd name="connsiteX63" fmla="*/ 204788 w 574675"/>
                    <a:gd name="connsiteY63" fmla="*/ 490538 h 625475"/>
                    <a:gd name="connsiteX64" fmla="*/ 219075 w 574675"/>
                    <a:gd name="connsiteY64" fmla="*/ 485775 h 625475"/>
                    <a:gd name="connsiteX65" fmla="*/ 236538 w 574675"/>
                    <a:gd name="connsiteY65" fmla="*/ 488950 h 625475"/>
                    <a:gd name="connsiteX66" fmla="*/ 241300 w 574675"/>
                    <a:gd name="connsiteY66" fmla="*/ 493713 h 625475"/>
                    <a:gd name="connsiteX67" fmla="*/ 249238 w 574675"/>
                    <a:gd name="connsiteY67" fmla="*/ 504825 h 625475"/>
                    <a:gd name="connsiteX68" fmla="*/ 255588 w 574675"/>
                    <a:gd name="connsiteY68" fmla="*/ 515938 h 625475"/>
                    <a:gd name="connsiteX69" fmla="*/ 261938 w 574675"/>
                    <a:gd name="connsiteY69" fmla="*/ 527050 h 625475"/>
                    <a:gd name="connsiteX70" fmla="*/ 268288 w 574675"/>
                    <a:gd name="connsiteY70" fmla="*/ 528638 h 625475"/>
                    <a:gd name="connsiteX71" fmla="*/ 273050 w 574675"/>
                    <a:gd name="connsiteY71" fmla="*/ 531813 h 625475"/>
                    <a:gd name="connsiteX72" fmla="*/ 282575 w 574675"/>
                    <a:gd name="connsiteY72" fmla="*/ 541338 h 625475"/>
                    <a:gd name="connsiteX73" fmla="*/ 287338 w 574675"/>
                    <a:gd name="connsiteY73" fmla="*/ 544513 h 625475"/>
                    <a:gd name="connsiteX74" fmla="*/ 293688 w 574675"/>
                    <a:gd name="connsiteY74" fmla="*/ 568325 h 625475"/>
                    <a:gd name="connsiteX75" fmla="*/ 295275 w 574675"/>
                    <a:gd name="connsiteY75" fmla="*/ 573088 h 625475"/>
                    <a:gd name="connsiteX76" fmla="*/ 298450 w 574675"/>
                    <a:gd name="connsiteY76" fmla="*/ 577850 h 625475"/>
                    <a:gd name="connsiteX77" fmla="*/ 300038 w 574675"/>
                    <a:gd name="connsiteY77" fmla="*/ 582613 h 625475"/>
                    <a:gd name="connsiteX78" fmla="*/ 303213 w 574675"/>
                    <a:gd name="connsiteY78" fmla="*/ 588963 h 625475"/>
                    <a:gd name="connsiteX79" fmla="*/ 301625 w 574675"/>
                    <a:gd name="connsiteY79" fmla="*/ 598488 h 625475"/>
                    <a:gd name="connsiteX80" fmla="*/ 296863 w 574675"/>
                    <a:gd name="connsiteY80" fmla="*/ 601663 h 625475"/>
                    <a:gd name="connsiteX81" fmla="*/ 295275 w 574675"/>
                    <a:gd name="connsiteY81" fmla="*/ 606425 h 625475"/>
                    <a:gd name="connsiteX82" fmla="*/ 312738 w 574675"/>
                    <a:gd name="connsiteY82" fmla="*/ 615950 h 625475"/>
                    <a:gd name="connsiteX83" fmla="*/ 322263 w 574675"/>
                    <a:gd name="connsiteY83" fmla="*/ 620713 h 625475"/>
                    <a:gd name="connsiteX84" fmla="*/ 333375 w 574675"/>
                    <a:gd name="connsiteY84" fmla="*/ 625475 h 625475"/>
                    <a:gd name="connsiteX85" fmla="*/ 347663 w 574675"/>
                    <a:gd name="connsiteY85" fmla="*/ 622300 h 625475"/>
                    <a:gd name="connsiteX86" fmla="*/ 352425 w 574675"/>
                    <a:gd name="connsiteY86" fmla="*/ 620713 h 625475"/>
                    <a:gd name="connsiteX87" fmla="*/ 357188 w 574675"/>
                    <a:gd name="connsiteY87" fmla="*/ 615950 h 625475"/>
                    <a:gd name="connsiteX88" fmla="*/ 361950 w 574675"/>
                    <a:gd name="connsiteY88" fmla="*/ 612775 h 625475"/>
                    <a:gd name="connsiteX89" fmla="*/ 371475 w 574675"/>
                    <a:gd name="connsiteY89" fmla="*/ 606425 h 625475"/>
                    <a:gd name="connsiteX90" fmla="*/ 374650 w 574675"/>
                    <a:gd name="connsiteY90" fmla="*/ 601663 h 625475"/>
                    <a:gd name="connsiteX91" fmla="*/ 379413 w 574675"/>
                    <a:gd name="connsiteY91" fmla="*/ 596900 h 625475"/>
                    <a:gd name="connsiteX92" fmla="*/ 381000 w 574675"/>
                    <a:gd name="connsiteY92" fmla="*/ 592138 h 625475"/>
                    <a:gd name="connsiteX93" fmla="*/ 377825 w 574675"/>
                    <a:gd name="connsiteY93" fmla="*/ 568325 h 625475"/>
                    <a:gd name="connsiteX94" fmla="*/ 376238 w 574675"/>
                    <a:gd name="connsiteY94" fmla="*/ 560388 h 625475"/>
                    <a:gd name="connsiteX95" fmla="*/ 368300 w 574675"/>
                    <a:gd name="connsiteY95" fmla="*/ 554038 h 625475"/>
                    <a:gd name="connsiteX96" fmla="*/ 366713 w 574675"/>
                    <a:gd name="connsiteY96" fmla="*/ 549275 h 625475"/>
                    <a:gd name="connsiteX97" fmla="*/ 357188 w 574675"/>
                    <a:gd name="connsiteY97" fmla="*/ 539750 h 625475"/>
                    <a:gd name="connsiteX98" fmla="*/ 352425 w 574675"/>
                    <a:gd name="connsiteY98" fmla="*/ 534988 h 625475"/>
                    <a:gd name="connsiteX99" fmla="*/ 349250 w 574675"/>
                    <a:gd name="connsiteY99" fmla="*/ 530225 h 625475"/>
                    <a:gd name="connsiteX100" fmla="*/ 342900 w 574675"/>
                    <a:gd name="connsiteY100" fmla="*/ 520700 h 625475"/>
                    <a:gd name="connsiteX101" fmla="*/ 338138 w 574675"/>
                    <a:gd name="connsiteY101" fmla="*/ 508000 h 625475"/>
                    <a:gd name="connsiteX102" fmla="*/ 334963 w 574675"/>
                    <a:gd name="connsiteY102" fmla="*/ 503238 h 625475"/>
                    <a:gd name="connsiteX103" fmla="*/ 334963 w 574675"/>
                    <a:gd name="connsiteY103" fmla="*/ 471488 h 625475"/>
                    <a:gd name="connsiteX104" fmla="*/ 338138 w 574675"/>
                    <a:gd name="connsiteY104" fmla="*/ 463550 h 625475"/>
                    <a:gd name="connsiteX105" fmla="*/ 339725 w 574675"/>
                    <a:gd name="connsiteY105" fmla="*/ 458788 h 625475"/>
                    <a:gd name="connsiteX106" fmla="*/ 347663 w 574675"/>
                    <a:gd name="connsiteY106" fmla="*/ 449263 h 625475"/>
                    <a:gd name="connsiteX107" fmla="*/ 349250 w 574675"/>
                    <a:gd name="connsiteY107" fmla="*/ 442913 h 625475"/>
                    <a:gd name="connsiteX108" fmla="*/ 354013 w 574675"/>
                    <a:gd name="connsiteY108" fmla="*/ 438150 h 625475"/>
                    <a:gd name="connsiteX109" fmla="*/ 363538 w 574675"/>
                    <a:gd name="connsiteY109" fmla="*/ 428625 h 625475"/>
                    <a:gd name="connsiteX110" fmla="*/ 371475 w 574675"/>
                    <a:gd name="connsiteY110" fmla="*/ 419100 h 625475"/>
                    <a:gd name="connsiteX111" fmla="*/ 384175 w 574675"/>
                    <a:gd name="connsiteY111" fmla="*/ 404813 h 625475"/>
                    <a:gd name="connsiteX112" fmla="*/ 390525 w 574675"/>
                    <a:gd name="connsiteY112" fmla="*/ 400050 h 625475"/>
                    <a:gd name="connsiteX113" fmla="*/ 395288 w 574675"/>
                    <a:gd name="connsiteY113" fmla="*/ 393700 h 625475"/>
                    <a:gd name="connsiteX114" fmla="*/ 398463 w 574675"/>
                    <a:gd name="connsiteY114" fmla="*/ 388938 h 625475"/>
                    <a:gd name="connsiteX115" fmla="*/ 404813 w 574675"/>
                    <a:gd name="connsiteY115" fmla="*/ 385763 h 625475"/>
                    <a:gd name="connsiteX116" fmla="*/ 411163 w 574675"/>
                    <a:gd name="connsiteY116" fmla="*/ 376238 h 625475"/>
                    <a:gd name="connsiteX117" fmla="*/ 412750 w 574675"/>
                    <a:gd name="connsiteY117" fmla="*/ 371475 h 625475"/>
                    <a:gd name="connsiteX118" fmla="*/ 417513 w 574675"/>
                    <a:gd name="connsiteY118" fmla="*/ 369888 h 625475"/>
                    <a:gd name="connsiteX119" fmla="*/ 423863 w 574675"/>
                    <a:gd name="connsiteY119" fmla="*/ 373063 h 625475"/>
                    <a:gd name="connsiteX120" fmla="*/ 427038 w 574675"/>
                    <a:gd name="connsiteY120" fmla="*/ 384175 h 625475"/>
                    <a:gd name="connsiteX121" fmla="*/ 428625 w 574675"/>
                    <a:gd name="connsiteY121" fmla="*/ 388938 h 625475"/>
                    <a:gd name="connsiteX122" fmla="*/ 433388 w 574675"/>
                    <a:gd name="connsiteY122" fmla="*/ 392113 h 625475"/>
                    <a:gd name="connsiteX123" fmla="*/ 439738 w 574675"/>
                    <a:gd name="connsiteY123" fmla="*/ 390525 h 625475"/>
                    <a:gd name="connsiteX124" fmla="*/ 449263 w 574675"/>
                    <a:gd name="connsiteY124" fmla="*/ 384175 h 625475"/>
                    <a:gd name="connsiteX125" fmla="*/ 452438 w 574675"/>
                    <a:gd name="connsiteY125" fmla="*/ 379413 h 625475"/>
                    <a:gd name="connsiteX126" fmla="*/ 461963 w 574675"/>
                    <a:gd name="connsiteY126" fmla="*/ 366713 h 625475"/>
                    <a:gd name="connsiteX127" fmla="*/ 468313 w 574675"/>
                    <a:gd name="connsiteY127" fmla="*/ 357188 h 625475"/>
                    <a:gd name="connsiteX128" fmla="*/ 477838 w 574675"/>
                    <a:gd name="connsiteY128" fmla="*/ 352425 h 625475"/>
                    <a:gd name="connsiteX129" fmla="*/ 492125 w 574675"/>
                    <a:gd name="connsiteY129" fmla="*/ 336550 h 625475"/>
                    <a:gd name="connsiteX130" fmla="*/ 498475 w 574675"/>
                    <a:gd name="connsiteY130" fmla="*/ 331788 h 625475"/>
                    <a:gd name="connsiteX131" fmla="*/ 503238 w 574675"/>
                    <a:gd name="connsiteY131" fmla="*/ 325438 h 625475"/>
                    <a:gd name="connsiteX132" fmla="*/ 514350 w 574675"/>
                    <a:gd name="connsiteY132" fmla="*/ 317500 h 625475"/>
                    <a:gd name="connsiteX133" fmla="*/ 517525 w 574675"/>
                    <a:gd name="connsiteY133" fmla="*/ 312738 h 625475"/>
                    <a:gd name="connsiteX134" fmla="*/ 527050 w 574675"/>
                    <a:gd name="connsiteY134" fmla="*/ 304800 h 625475"/>
                    <a:gd name="connsiteX135" fmla="*/ 533400 w 574675"/>
                    <a:gd name="connsiteY135" fmla="*/ 292100 h 625475"/>
                    <a:gd name="connsiteX136" fmla="*/ 538163 w 574675"/>
                    <a:gd name="connsiteY136" fmla="*/ 279400 h 625475"/>
                    <a:gd name="connsiteX137" fmla="*/ 541338 w 574675"/>
                    <a:gd name="connsiteY137" fmla="*/ 274638 h 625475"/>
                    <a:gd name="connsiteX138" fmla="*/ 549275 w 574675"/>
                    <a:gd name="connsiteY138" fmla="*/ 255588 h 625475"/>
                    <a:gd name="connsiteX139" fmla="*/ 558800 w 574675"/>
                    <a:gd name="connsiteY139" fmla="*/ 236538 h 625475"/>
                    <a:gd name="connsiteX140" fmla="*/ 560388 w 574675"/>
                    <a:gd name="connsiteY140" fmla="*/ 230188 h 625475"/>
                    <a:gd name="connsiteX141" fmla="*/ 563563 w 574675"/>
                    <a:gd name="connsiteY141" fmla="*/ 225425 h 625475"/>
                    <a:gd name="connsiteX142" fmla="*/ 560388 w 574675"/>
                    <a:gd name="connsiteY142" fmla="*/ 220663 h 625475"/>
                    <a:gd name="connsiteX143" fmla="*/ 563563 w 574675"/>
                    <a:gd name="connsiteY143" fmla="*/ 215900 h 625475"/>
                    <a:gd name="connsiteX144" fmla="*/ 569913 w 574675"/>
                    <a:gd name="connsiteY144" fmla="*/ 203200 h 625475"/>
                    <a:gd name="connsiteX145" fmla="*/ 574675 w 574675"/>
                    <a:gd name="connsiteY145" fmla="*/ 198438 h 625475"/>
                    <a:gd name="connsiteX146" fmla="*/ 571500 w 574675"/>
                    <a:gd name="connsiteY146" fmla="*/ 146050 h 625475"/>
                    <a:gd name="connsiteX147" fmla="*/ 568325 w 574675"/>
                    <a:gd name="connsiteY147" fmla="*/ 128588 h 625475"/>
                    <a:gd name="connsiteX148" fmla="*/ 565150 w 574675"/>
                    <a:gd name="connsiteY148" fmla="*/ 122238 h 625475"/>
                    <a:gd name="connsiteX149" fmla="*/ 560388 w 574675"/>
                    <a:gd name="connsiteY149" fmla="*/ 119063 h 625475"/>
                    <a:gd name="connsiteX150" fmla="*/ 558800 w 574675"/>
                    <a:gd name="connsiteY150" fmla="*/ 111125 h 625475"/>
                    <a:gd name="connsiteX151" fmla="*/ 552450 w 574675"/>
                    <a:gd name="connsiteY151" fmla="*/ 107950 h 625475"/>
                    <a:gd name="connsiteX152" fmla="*/ 546100 w 574675"/>
                    <a:gd name="connsiteY152" fmla="*/ 103188 h 625475"/>
                    <a:gd name="connsiteX153" fmla="*/ 541338 w 574675"/>
                    <a:gd name="connsiteY153" fmla="*/ 98425 h 625475"/>
                    <a:gd name="connsiteX154" fmla="*/ 534988 w 574675"/>
                    <a:gd name="connsiteY154" fmla="*/ 96838 h 625475"/>
                    <a:gd name="connsiteX155" fmla="*/ 520700 w 574675"/>
                    <a:gd name="connsiteY155" fmla="*/ 87313 h 625475"/>
                    <a:gd name="connsiteX156" fmla="*/ 495300 w 574675"/>
                    <a:gd name="connsiteY156" fmla="*/ 69850 h 625475"/>
                    <a:gd name="connsiteX157" fmla="*/ 485775 w 574675"/>
                    <a:gd name="connsiteY157" fmla="*/ 68263 h 625475"/>
                    <a:gd name="connsiteX158" fmla="*/ 479425 w 574675"/>
                    <a:gd name="connsiteY158" fmla="*/ 65088 h 625475"/>
                    <a:gd name="connsiteX159" fmla="*/ 463550 w 574675"/>
                    <a:gd name="connsiteY159" fmla="*/ 60325 h 625475"/>
                    <a:gd name="connsiteX160" fmla="*/ 452438 w 574675"/>
                    <a:gd name="connsiteY160" fmla="*/ 52388 h 625475"/>
                    <a:gd name="connsiteX161" fmla="*/ 447675 w 574675"/>
                    <a:gd name="connsiteY161" fmla="*/ 50800 h 625475"/>
                    <a:gd name="connsiteX162" fmla="*/ 441325 w 574675"/>
                    <a:gd name="connsiteY162" fmla="*/ 47625 h 625475"/>
                    <a:gd name="connsiteX163" fmla="*/ 431800 w 574675"/>
                    <a:gd name="connsiteY163" fmla="*/ 44450 h 625475"/>
                    <a:gd name="connsiteX164" fmla="*/ 417513 w 574675"/>
                    <a:gd name="connsiteY164" fmla="*/ 33338 h 625475"/>
                    <a:gd name="connsiteX165" fmla="*/ 411163 w 574675"/>
                    <a:gd name="connsiteY165" fmla="*/ 30163 h 625475"/>
                    <a:gd name="connsiteX166" fmla="*/ 403225 w 574675"/>
                    <a:gd name="connsiteY166" fmla="*/ 28575 h 625475"/>
                    <a:gd name="connsiteX167" fmla="*/ 388938 w 574675"/>
                    <a:gd name="connsiteY167" fmla="*/ 20638 h 625475"/>
                    <a:gd name="connsiteX168" fmla="*/ 369888 w 574675"/>
                    <a:gd name="connsiteY168" fmla="*/ 12700 h 625475"/>
                    <a:gd name="connsiteX169" fmla="*/ 346075 w 574675"/>
                    <a:gd name="connsiteY169" fmla="*/ 6350 h 625475"/>
                    <a:gd name="connsiteX170" fmla="*/ 315913 w 574675"/>
                    <a:gd name="connsiteY170" fmla="*/ 0 h 625475"/>
                    <a:gd name="connsiteX171" fmla="*/ 290513 w 574675"/>
                    <a:gd name="connsiteY171" fmla="*/ 3175 h 625475"/>
                    <a:gd name="connsiteX172" fmla="*/ 285750 w 574675"/>
                    <a:gd name="connsiteY172" fmla="*/ 4763 h 625475"/>
                    <a:gd name="connsiteX173" fmla="*/ 280988 w 574675"/>
                    <a:gd name="connsiteY173" fmla="*/ 9525 h 625475"/>
                    <a:gd name="connsiteX174" fmla="*/ 271463 w 574675"/>
                    <a:gd name="connsiteY174" fmla="*/ 15875 h 625475"/>
                    <a:gd name="connsiteX175" fmla="*/ 269875 w 574675"/>
                    <a:gd name="connsiteY175" fmla="*/ 20638 h 625475"/>
                    <a:gd name="connsiteX176" fmla="*/ 265113 w 574675"/>
                    <a:gd name="connsiteY176" fmla="*/ 23813 h 625475"/>
                    <a:gd name="connsiteX177" fmla="*/ 257175 w 574675"/>
                    <a:gd name="connsiteY177" fmla="*/ 28575 h 625475"/>
                    <a:gd name="connsiteX178" fmla="*/ 250825 w 574675"/>
                    <a:gd name="connsiteY178" fmla="*/ 33338 h 625475"/>
                    <a:gd name="connsiteX179" fmla="*/ 242888 w 574675"/>
                    <a:gd name="connsiteY179" fmla="*/ 38100 h 625475"/>
                    <a:gd name="connsiteX180" fmla="*/ 230188 w 574675"/>
                    <a:gd name="connsiteY180" fmla="*/ 47625 h 625475"/>
                    <a:gd name="connsiteX181" fmla="*/ 222250 w 574675"/>
                    <a:gd name="connsiteY181" fmla="*/ 50800 h 625475"/>
                    <a:gd name="connsiteX182" fmla="*/ 215900 w 574675"/>
                    <a:gd name="connsiteY182" fmla="*/ 57150 h 625475"/>
                    <a:gd name="connsiteX183" fmla="*/ 211138 w 574675"/>
                    <a:gd name="connsiteY183" fmla="*/ 58738 h 625475"/>
                    <a:gd name="connsiteX184" fmla="*/ 204788 w 574675"/>
                    <a:gd name="connsiteY184" fmla="*/ 61913 h 625475"/>
                    <a:gd name="connsiteX185" fmla="*/ 195263 w 574675"/>
                    <a:gd name="connsiteY185" fmla="*/ 69850 h 625475"/>
                    <a:gd name="connsiteX186" fmla="*/ 190500 w 574675"/>
                    <a:gd name="connsiteY186" fmla="*/ 71438 h 625475"/>
                    <a:gd name="connsiteX187" fmla="*/ 180975 w 574675"/>
                    <a:gd name="connsiteY187" fmla="*/ 77788 h 625475"/>
                    <a:gd name="connsiteX188" fmla="*/ 174625 w 574675"/>
                    <a:gd name="connsiteY188" fmla="*/ 80963 h 625475"/>
                    <a:gd name="connsiteX189" fmla="*/ 173038 w 574675"/>
                    <a:gd name="connsiteY189" fmla="*/ 85725 h 625475"/>
                    <a:gd name="connsiteX190" fmla="*/ 168275 w 574675"/>
                    <a:gd name="connsiteY190" fmla="*/ 88900 h 625475"/>
                    <a:gd name="connsiteX191" fmla="*/ 149225 w 574675"/>
                    <a:gd name="connsiteY191"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68325 w 598218"/>
                    <a:gd name="connsiteY147" fmla="*/ 128588 h 625475"/>
                    <a:gd name="connsiteX148" fmla="*/ 565150 w 598218"/>
                    <a:gd name="connsiteY148" fmla="*/ 122238 h 625475"/>
                    <a:gd name="connsiteX149" fmla="*/ 560388 w 598218"/>
                    <a:gd name="connsiteY149" fmla="*/ 119063 h 625475"/>
                    <a:gd name="connsiteX150" fmla="*/ 558800 w 598218"/>
                    <a:gd name="connsiteY150" fmla="*/ 111125 h 625475"/>
                    <a:gd name="connsiteX151" fmla="*/ 552450 w 598218"/>
                    <a:gd name="connsiteY151" fmla="*/ 107950 h 625475"/>
                    <a:gd name="connsiteX152" fmla="*/ 546100 w 598218"/>
                    <a:gd name="connsiteY152" fmla="*/ 103188 h 625475"/>
                    <a:gd name="connsiteX153" fmla="*/ 541338 w 598218"/>
                    <a:gd name="connsiteY153" fmla="*/ 98425 h 625475"/>
                    <a:gd name="connsiteX154" fmla="*/ 534988 w 598218"/>
                    <a:gd name="connsiteY154" fmla="*/ 96838 h 625475"/>
                    <a:gd name="connsiteX155" fmla="*/ 520700 w 598218"/>
                    <a:gd name="connsiteY155" fmla="*/ 87313 h 625475"/>
                    <a:gd name="connsiteX156" fmla="*/ 495300 w 598218"/>
                    <a:gd name="connsiteY156" fmla="*/ 69850 h 625475"/>
                    <a:gd name="connsiteX157" fmla="*/ 485775 w 598218"/>
                    <a:gd name="connsiteY157" fmla="*/ 68263 h 625475"/>
                    <a:gd name="connsiteX158" fmla="*/ 479425 w 598218"/>
                    <a:gd name="connsiteY158" fmla="*/ 65088 h 625475"/>
                    <a:gd name="connsiteX159" fmla="*/ 463550 w 598218"/>
                    <a:gd name="connsiteY159" fmla="*/ 60325 h 625475"/>
                    <a:gd name="connsiteX160" fmla="*/ 452438 w 598218"/>
                    <a:gd name="connsiteY160" fmla="*/ 52388 h 625475"/>
                    <a:gd name="connsiteX161" fmla="*/ 447675 w 598218"/>
                    <a:gd name="connsiteY161" fmla="*/ 50800 h 625475"/>
                    <a:gd name="connsiteX162" fmla="*/ 441325 w 598218"/>
                    <a:gd name="connsiteY162" fmla="*/ 47625 h 625475"/>
                    <a:gd name="connsiteX163" fmla="*/ 431800 w 598218"/>
                    <a:gd name="connsiteY163" fmla="*/ 44450 h 625475"/>
                    <a:gd name="connsiteX164" fmla="*/ 417513 w 598218"/>
                    <a:gd name="connsiteY164" fmla="*/ 33338 h 625475"/>
                    <a:gd name="connsiteX165" fmla="*/ 411163 w 598218"/>
                    <a:gd name="connsiteY165" fmla="*/ 30163 h 625475"/>
                    <a:gd name="connsiteX166" fmla="*/ 403225 w 598218"/>
                    <a:gd name="connsiteY166" fmla="*/ 28575 h 625475"/>
                    <a:gd name="connsiteX167" fmla="*/ 388938 w 598218"/>
                    <a:gd name="connsiteY167" fmla="*/ 20638 h 625475"/>
                    <a:gd name="connsiteX168" fmla="*/ 369888 w 598218"/>
                    <a:gd name="connsiteY168" fmla="*/ 12700 h 625475"/>
                    <a:gd name="connsiteX169" fmla="*/ 346075 w 598218"/>
                    <a:gd name="connsiteY169" fmla="*/ 6350 h 625475"/>
                    <a:gd name="connsiteX170" fmla="*/ 315913 w 598218"/>
                    <a:gd name="connsiteY170" fmla="*/ 0 h 625475"/>
                    <a:gd name="connsiteX171" fmla="*/ 290513 w 598218"/>
                    <a:gd name="connsiteY171" fmla="*/ 3175 h 625475"/>
                    <a:gd name="connsiteX172" fmla="*/ 285750 w 598218"/>
                    <a:gd name="connsiteY172" fmla="*/ 4763 h 625475"/>
                    <a:gd name="connsiteX173" fmla="*/ 280988 w 598218"/>
                    <a:gd name="connsiteY173" fmla="*/ 9525 h 625475"/>
                    <a:gd name="connsiteX174" fmla="*/ 271463 w 598218"/>
                    <a:gd name="connsiteY174" fmla="*/ 15875 h 625475"/>
                    <a:gd name="connsiteX175" fmla="*/ 269875 w 598218"/>
                    <a:gd name="connsiteY175" fmla="*/ 20638 h 625475"/>
                    <a:gd name="connsiteX176" fmla="*/ 265113 w 598218"/>
                    <a:gd name="connsiteY176" fmla="*/ 23813 h 625475"/>
                    <a:gd name="connsiteX177" fmla="*/ 257175 w 598218"/>
                    <a:gd name="connsiteY177" fmla="*/ 28575 h 625475"/>
                    <a:gd name="connsiteX178" fmla="*/ 250825 w 598218"/>
                    <a:gd name="connsiteY178" fmla="*/ 33338 h 625475"/>
                    <a:gd name="connsiteX179" fmla="*/ 242888 w 598218"/>
                    <a:gd name="connsiteY179" fmla="*/ 38100 h 625475"/>
                    <a:gd name="connsiteX180" fmla="*/ 230188 w 598218"/>
                    <a:gd name="connsiteY180" fmla="*/ 47625 h 625475"/>
                    <a:gd name="connsiteX181" fmla="*/ 222250 w 598218"/>
                    <a:gd name="connsiteY181" fmla="*/ 50800 h 625475"/>
                    <a:gd name="connsiteX182" fmla="*/ 215900 w 598218"/>
                    <a:gd name="connsiteY182" fmla="*/ 57150 h 625475"/>
                    <a:gd name="connsiteX183" fmla="*/ 211138 w 598218"/>
                    <a:gd name="connsiteY183" fmla="*/ 58738 h 625475"/>
                    <a:gd name="connsiteX184" fmla="*/ 204788 w 598218"/>
                    <a:gd name="connsiteY184" fmla="*/ 61913 h 625475"/>
                    <a:gd name="connsiteX185" fmla="*/ 195263 w 598218"/>
                    <a:gd name="connsiteY185" fmla="*/ 69850 h 625475"/>
                    <a:gd name="connsiteX186" fmla="*/ 190500 w 598218"/>
                    <a:gd name="connsiteY186" fmla="*/ 71438 h 625475"/>
                    <a:gd name="connsiteX187" fmla="*/ 180975 w 598218"/>
                    <a:gd name="connsiteY187" fmla="*/ 77788 h 625475"/>
                    <a:gd name="connsiteX188" fmla="*/ 174625 w 598218"/>
                    <a:gd name="connsiteY188" fmla="*/ 80963 h 625475"/>
                    <a:gd name="connsiteX189" fmla="*/ 173038 w 598218"/>
                    <a:gd name="connsiteY189" fmla="*/ 85725 h 625475"/>
                    <a:gd name="connsiteX190" fmla="*/ 168275 w 598218"/>
                    <a:gd name="connsiteY190" fmla="*/ 88900 h 625475"/>
                    <a:gd name="connsiteX191" fmla="*/ 149225 w 598218"/>
                    <a:gd name="connsiteY191"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68325 w 598218"/>
                    <a:gd name="connsiteY147" fmla="*/ 128588 h 625475"/>
                    <a:gd name="connsiteX148" fmla="*/ 565150 w 598218"/>
                    <a:gd name="connsiteY148" fmla="*/ 122238 h 625475"/>
                    <a:gd name="connsiteX149" fmla="*/ 569913 w 598218"/>
                    <a:gd name="connsiteY149" fmla="*/ 118111 h 625475"/>
                    <a:gd name="connsiteX150" fmla="*/ 558800 w 598218"/>
                    <a:gd name="connsiteY150" fmla="*/ 111125 h 625475"/>
                    <a:gd name="connsiteX151" fmla="*/ 552450 w 598218"/>
                    <a:gd name="connsiteY151" fmla="*/ 107950 h 625475"/>
                    <a:gd name="connsiteX152" fmla="*/ 546100 w 598218"/>
                    <a:gd name="connsiteY152" fmla="*/ 103188 h 625475"/>
                    <a:gd name="connsiteX153" fmla="*/ 541338 w 598218"/>
                    <a:gd name="connsiteY153" fmla="*/ 98425 h 625475"/>
                    <a:gd name="connsiteX154" fmla="*/ 534988 w 598218"/>
                    <a:gd name="connsiteY154" fmla="*/ 96838 h 625475"/>
                    <a:gd name="connsiteX155" fmla="*/ 520700 w 598218"/>
                    <a:gd name="connsiteY155" fmla="*/ 87313 h 625475"/>
                    <a:gd name="connsiteX156" fmla="*/ 495300 w 598218"/>
                    <a:gd name="connsiteY156" fmla="*/ 69850 h 625475"/>
                    <a:gd name="connsiteX157" fmla="*/ 485775 w 598218"/>
                    <a:gd name="connsiteY157" fmla="*/ 68263 h 625475"/>
                    <a:gd name="connsiteX158" fmla="*/ 479425 w 598218"/>
                    <a:gd name="connsiteY158" fmla="*/ 65088 h 625475"/>
                    <a:gd name="connsiteX159" fmla="*/ 463550 w 598218"/>
                    <a:gd name="connsiteY159" fmla="*/ 60325 h 625475"/>
                    <a:gd name="connsiteX160" fmla="*/ 452438 w 598218"/>
                    <a:gd name="connsiteY160" fmla="*/ 52388 h 625475"/>
                    <a:gd name="connsiteX161" fmla="*/ 447675 w 598218"/>
                    <a:gd name="connsiteY161" fmla="*/ 50800 h 625475"/>
                    <a:gd name="connsiteX162" fmla="*/ 441325 w 598218"/>
                    <a:gd name="connsiteY162" fmla="*/ 47625 h 625475"/>
                    <a:gd name="connsiteX163" fmla="*/ 431800 w 598218"/>
                    <a:gd name="connsiteY163" fmla="*/ 44450 h 625475"/>
                    <a:gd name="connsiteX164" fmla="*/ 417513 w 598218"/>
                    <a:gd name="connsiteY164" fmla="*/ 33338 h 625475"/>
                    <a:gd name="connsiteX165" fmla="*/ 411163 w 598218"/>
                    <a:gd name="connsiteY165" fmla="*/ 30163 h 625475"/>
                    <a:gd name="connsiteX166" fmla="*/ 403225 w 598218"/>
                    <a:gd name="connsiteY166" fmla="*/ 28575 h 625475"/>
                    <a:gd name="connsiteX167" fmla="*/ 388938 w 598218"/>
                    <a:gd name="connsiteY167" fmla="*/ 20638 h 625475"/>
                    <a:gd name="connsiteX168" fmla="*/ 369888 w 598218"/>
                    <a:gd name="connsiteY168" fmla="*/ 12700 h 625475"/>
                    <a:gd name="connsiteX169" fmla="*/ 346075 w 598218"/>
                    <a:gd name="connsiteY169" fmla="*/ 6350 h 625475"/>
                    <a:gd name="connsiteX170" fmla="*/ 315913 w 598218"/>
                    <a:gd name="connsiteY170" fmla="*/ 0 h 625475"/>
                    <a:gd name="connsiteX171" fmla="*/ 290513 w 598218"/>
                    <a:gd name="connsiteY171" fmla="*/ 3175 h 625475"/>
                    <a:gd name="connsiteX172" fmla="*/ 285750 w 598218"/>
                    <a:gd name="connsiteY172" fmla="*/ 4763 h 625475"/>
                    <a:gd name="connsiteX173" fmla="*/ 280988 w 598218"/>
                    <a:gd name="connsiteY173" fmla="*/ 9525 h 625475"/>
                    <a:gd name="connsiteX174" fmla="*/ 271463 w 598218"/>
                    <a:gd name="connsiteY174" fmla="*/ 15875 h 625475"/>
                    <a:gd name="connsiteX175" fmla="*/ 269875 w 598218"/>
                    <a:gd name="connsiteY175" fmla="*/ 20638 h 625475"/>
                    <a:gd name="connsiteX176" fmla="*/ 265113 w 598218"/>
                    <a:gd name="connsiteY176" fmla="*/ 23813 h 625475"/>
                    <a:gd name="connsiteX177" fmla="*/ 257175 w 598218"/>
                    <a:gd name="connsiteY177" fmla="*/ 28575 h 625475"/>
                    <a:gd name="connsiteX178" fmla="*/ 250825 w 598218"/>
                    <a:gd name="connsiteY178" fmla="*/ 33338 h 625475"/>
                    <a:gd name="connsiteX179" fmla="*/ 242888 w 598218"/>
                    <a:gd name="connsiteY179" fmla="*/ 38100 h 625475"/>
                    <a:gd name="connsiteX180" fmla="*/ 230188 w 598218"/>
                    <a:gd name="connsiteY180" fmla="*/ 47625 h 625475"/>
                    <a:gd name="connsiteX181" fmla="*/ 222250 w 598218"/>
                    <a:gd name="connsiteY181" fmla="*/ 50800 h 625475"/>
                    <a:gd name="connsiteX182" fmla="*/ 215900 w 598218"/>
                    <a:gd name="connsiteY182" fmla="*/ 57150 h 625475"/>
                    <a:gd name="connsiteX183" fmla="*/ 211138 w 598218"/>
                    <a:gd name="connsiteY183" fmla="*/ 58738 h 625475"/>
                    <a:gd name="connsiteX184" fmla="*/ 204788 w 598218"/>
                    <a:gd name="connsiteY184" fmla="*/ 61913 h 625475"/>
                    <a:gd name="connsiteX185" fmla="*/ 195263 w 598218"/>
                    <a:gd name="connsiteY185" fmla="*/ 69850 h 625475"/>
                    <a:gd name="connsiteX186" fmla="*/ 190500 w 598218"/>
                    <a:gd name="connsiteY186" fmla="*/ 71438 h 625475"/>
                    <a:gd name="connsiteX187" fmla="*/ 180975 w 598218"/>
                    <a:gd name="connsiteY187" fmla="*/ 77788 h 625475"/>
                    <a:gd name="connsiteX188" fmla="*/ 174625 w 598218"/>
                    <a:gd name="connsiteY188" fmla="*/ 80963 h 625475"/>
                    <a:gd name="connsiteX189" fmla="*/ 173038 w 598218"/>
                    <a:gd name="connsiteY189" fmla="*/ 85725 h 625475"/>
                    <a:gd name="connsiteX190" fmla="*/ 168275 w 598218"/>
                    <a:gd name="connsiteY190" fmla="*/ 88900 h 625475"/>
                    <a:gd name="connsiteX191" fmla="*/ 149225 w 598218"/>
                    <a:gd name="connsiteY191"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68325 w 598218"/>
                    <a:gd name="connsiteY147" fmla="*/ 128588 h 625475"/>
                    <a:gd name="connsiteX148" fmla="*/ 565150 w 598218"/>
                    <a:gd name="connsiteY148" fmla="*/ 122238 h 625475"/>
                    <a:gd name="connsiteX149" fmla="*/ 569913 w 598218"/>
                    <a:gd name="connsiteY149" fmla="*/ 118111 h 625475"/>
                    <a:gd name="connsiteX150" fmla="*/ 558800 w 598218"/>
                    <a:gd name="connsiteY150" fmla="*/ 111125 h 625475"/>
                    <a:gd name="connsiteX151" fmla="*/ 555307 w 598218"/>
                    <a:gd name="connsiteY151" fmla="*/ 103187 h 625475"/>
                    <a:gd name="connsiteX152" fmla="*/ 546100 w 598218"/>
                    <a:gd name="connsiteY152" fmla="*/ 103188 h 625475"/>
                    <a:gd name="connsiteX153" fmla="*/ 541338 w 598218"/>
                    <a:gd name="connsiteY153" fmla="*/ 98425 h 625475"/>
                    <a:gd name="connsiteX154" fmla="*/ 534988 w 598218"/>
                    <a:gd name="connsiteY154" fmla="*/ 96838 h 625475"/>
                    <a:gd name="connsiteX155" fmla="*/ 520700 w 598218"/>
                    <a:gd name="connsiteY155" fmla="*/ 87313 h 625475"/>
                    <a:gd name="connsiteX156" fmla="*/ 495300 w 598218"/>
                    <a:gd name="connsiteY156" fmla="*/ 69850 h 625475"/>
                    <a:gd name="connsiteX157" fmla="*/ 485775 w 598218"/>
                    <a:gd name="connsiteY157" fmla="*/ 68263 h 625475"/>
                    <a:gd name="connsiteX158" fmla="*/ 479425 w 598218"/>
                    <a:gd name="connsiteY158" fmla="*/ 65088 h 625475"/>
                    <a:gd name="connsiteX159" fmla="*/ 463550 w 598218"/>
                    <a:gd name="connsiteY159" fmla="*/ 60325 h 625475"/>
                    <a:gd name="connsiteX160" fmla="*/ 452438 w 598218"/>
                    <a:gd name="connsiteY160" fmla="*/ 52388 h 625475"/>
                    <a:gd name="connsiteX161" fmla="*/ 447675 w 598218"/>
                    <a:gd name="connsiteY161" fmla="*/ 50800 h 625475"/>
                    <a:gd name="connsiteX162" fmla="*/ 441325 w 598218"/>
                    <a:gd name="connsiteY162" fmla="*/ 47625 h 625475"/>
                    <a:gd name="connsiteX163" fmla="*/ 431800 w 598218"/>
                    <a:gd name="connsiteY163" fmla="*/ 44450 h 625475"/>
                    <a:gd name="connsiteX164" fmla="*/ 417513 w 598218"/>
                    <a:gd name="connsiteY164" fmla="*/ 33338 h 625475"/>
                    <a:gd name="connsiteX165" fmla="*/ 411163 w 598218"/>
                    <a:gd name="connsiteY165" fmla="*/ 30163 h 625475"/>
                    <a:gd name="connsiteX166" fmla="*/ 403225 w 598218"/>
                    <a:gd name="connsiteY166" fmla="*/ 28575 h 625475"/>
                    <a:gd name="connsiteX167" fmla="*/ 388938 w 598218"/>
                    <a:gd name="connsiteY167" fmla="*/ 20638 h 625475"/>
                    <a:gd name="connsiteX168" fmla="*/ 369888 w 598218"/>
                    <a:gd name="connsiteY168" fmla="*/ 12700 h 625475"/>
                    <a:gd name="connsiteX169" fmla="*/ 346075 w 598218"/>
                    <a:gd name="connsiteY169" fmla="*/ 6350 h 625475"/>
                    <a:gd name="connsiteX170" fmla="*/ 315913 w 598218"/>
                    <a:gd name="connsiteY170" fmla="*/ 0 h 625475"/>
                    <a:gd name="connsiteX171" fmla="*/ 290513 w 598218"/>
                    <a:gd name="connsiteY171" fmla="*/ 3175 h 625475"/>
                    <a:gd name="connsiteX172" fmla="*/ 285750 w 598218"/>
                    <a:gd name="connsiteY172" fmla="*/ 4763 h 625475"/>
                    <a:gd name="connsiteX173" fmla="*/ 280988 w 598218"/>
                    <a:gd name="connsiteY173" fmla="*/ 9525 h 625475"/>
                    <a:gd name="connsiteX174" fmla="*/ 271463 w 598218"/>
                    <a:gd name="connsiteY174" fmla="*/ 15875 h 625475"/>
                    <a:gd name="connsiteX175" fmla="*/ 269875 w 598218"/>
                    <a:gd name="connsiteY175" fmla="*/ 20638 h 625475"/>
                    <a:gd name="connsiteX176" fmla="*/ 265113 w 598218"/>
                    <a:gd name="connsiteY176" fmla="*/ 23813 h 625475"/>
                    <a:gd name="connsiteX177" fmla="*/ 257175 w 598218"/>
                    <a:gd name="connsiteY177" fmla="*/ 28575 h 625475"/>
                    <a:gd name="connsiteX178" fmla="*/ 250825 w 598218"/>
                    <a:gd name="connsiteY178" fmla="*/ 33338 h 625475"/>
                    <a:gd name="connsiteX179" fmla="*/ 242888 w 598218"/>
                    <a:gd name="connsiteY179" fmla="*/ 38100 h 625475"/>
                    <a:gd name="connsiteX180" fmla="*/ 230188 w 598218"/>
                    <a:gd name="connsiteY180" fmla="*/ 47625 h 625475"/>
                    <a:gd name="connsiteX181" fmla="*/ 222250 w 598218"/>
                    <a:gd name="connsiteY181" fmla="*/ 50800 h 625475"/>
                    <a:gd name="connsiteX182" fmla="*/ 215900 w 598218"/>
                    <a:gd name="connsiteY182" fmla="*/ 57150 h 625475"/>
                    <a:gd name="connsiteX183" fmla="*/ 211138 w 598218"/>
                    <a:gd name="connsiteY183" fmla="*/ 58738 h 625475"/>
                    <a:gd name="connsiteX184" fmla="*/ 204788 w 598218"/>
                    <a:gd name="connsiteY184" fmla="*/ 61913 h 625475"/>
                    <a:gd name="connsiteX185" fmla="*/ 195263 w 598218"/>
                    <a:gd name="connsiteY185" fmla="*/ 69850 h 625475"/>
                    <a:gd name="connsiteX186" fmla="*/ 190500 w 598218"/>
                    <a:gd name="connsiteY186" fmla="*/ 71438 h 625475"/>
                    <a:gd name="connsiteX187" fmla="*/ 180975 w 598218"/>
                    <a:gd name="connsiteY187" fmla="*/ 77788 h 625475"/>
                    <a:gd name="connsiteX188" fmla="*/ 174625 w 598218"/>
                    <a:gd name="connsiteY188" fmla="*/ 80963 h 625475"/>
                    <a:gd name="connsiteX189" fmla="*/ 173038 w 598218"/>
                    <a:gd name="connsiteY189" fmla="*/ 85725 h 625475"/>
                    <a:gd name="connsiteX190" fmla="*/ 168275 w 598218"/>
                    <a:gd name="connsiteY190" fmla="*/ 88900 h 625475"/>
                    <a:gd name="connsiteX191" fmla="*/ 149225 w 598218"/>
                    <a:gd name="connsiteY191"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68325 w 598218"/>
                    <a:gd name="connsiteY147" fmla="*/ 128588 h 625475"/>
                    <a:gd name="connsiteX148" fmla="*/ 565150 w 598218"/>
                    <a:gd name="connsiteY148" fmla="*/ 122238 h 625475"/>
                    <a:gd name="connsiteX149" fmla="*/ 569913 w 598218"/>
                    <a:gd name="connsiteY149" fmla="*/ 118111 h 625475"/>
                    <a:gd name="connsiteX150" fmla="*/ 558800 w 598218"/>
                    <a:gd name="connsiteY150" fmla="*/ 111125 h 625475"/>
                    <a:gd name="connsiteX151" fmla="*/ 555307 w 598218"/>
                    <a:gd name="connsiteY151" fmla="*/ 103187 h 625475"/>
                    <a:gd name="connsiteX152" fmla="*/ 546100 w 598218"/>
                    <a:gd name="connsiteY152" fmla="*/ 103188 h 625475"/>
                    <a:gd name="connsiteX153" fmla="*/ 541338 w 598218"/>
                    <a:gd name="connsiteY153" fmla="*/ 98425 h 625475"/>
                    <a:gd name="connsiteX154" fmla="*/ 534988 w 598218"/>
                    <a:gd name="connsiteY154" fmla="*/ 96838 h 625475"/>
                    <a:gd name="connsiteX155" fmla="*/ 495300 w 598218"/>
                    <a:gd name="connsiteY155" fmla="*/ 69850 h 625475"/>
                    <a:gd name="connsiteX156" fmla="*/ 485775 w 598218"/>
                    <a:gd name="connsiteY156" fmla="*/ 68263 h 625475"/>
                    <a:gd name="connsiteX157" fmla="*/ 479425 w 598218"/>
                    <a:gd name="connsiteY157" fmla="*/ 65088 h 625475"/>
                    <a:gd name="connsiteX158" fmla="*/ 463550 w 598218"/>
                    <a:gd name="connsiteY158" fmla="*/ 60325 h 625475"/>
                    <a:gd name="connsiteX159" fmla="*/ 452438 w 598218"/>
                    <a:gd name="connsiteY159" fmla="*/ 52388 h 625475"/>
                    <a:gd name="connsiteX160" fmla="*/ 447675 w 598218"/>
                    <a:gd name="connsiteY160" fmla="*/ 50800 h 625475"/>
                    <a:gd name="connsiteX161" fmla="*/ 441325 w 598218"/>
                    <a:gd name="connsiteY161" fmla="*/ 47625 h 625475"/>
                    <a:gd name="connsiteX162" fmla="*/ 431800 w 598218"/>
                    <a:gd name="connsiteY162" fmla="*/ 44450 h 625475"/>
                    <a:gd name="connsiteX163" fmla="*/ 417513 w 598218"/>
                    <a:gd name="connsiteY163" fmla="*/ 33338 h 625475"/>
                    <a:gd name="connsiteX164" fmla="*/ 411163 w 598218"/>
                    <a:gd name="connsiteY164" fmla="*/ 30163 h 625475"/>
                    <a:gd name="connsiteX165" fmla="*/ 403225 w 598218"/>
                    <a:gd name="connsiteY165" fmla="*/ 28575 h 625475"/>
                    <a:gd name="connsiteX166" fmla="*/ 388938 w 598218"/>
                    <a:gd name="connsiteY166" fmla="*/ 20638 h 625475"/>
                    <a:gd name="connsiteX167" fmla="*/ 369888 w 598218"/>
                    <a:gd name="connsiteY167" fmla="*/ 12700 h 625475"/>
                    <a:gd name="connsiteX168" fmla="*/ 346075 w 598218"/>
                    <a:gd name="connsiteY168" fmla="*/ 6350 h 625475"/>
                    <a:gd name="connsiteX169" fmla="*/ 315913 w 598218"/>
                    <a:gd name="connsiteY169" fmla="*/ 0 h 625475"/>
                    <a:gd name="connsiteX170" fmla="*/ 290513 w 598218"/>
                    <a:gd name="connsiteY170" fmla="*/ 3175 h 625475"/>
                    <a:gd name="connsiteX171" fmla="*/ 285750 w 598218"/>
                    <a:gd name="connsiteY171" fmla="*/ 4763 h 625475"/>
                    <a:gd name="connsiteX172" fmla="*/ 280988 w 598218"/>
                    <a:gd name="connsiteY172" fmla="*/ 9525 h 625475"/>
                    <a:gd name="connsiteX173" fmla="*/ 271463 w 598218"/>
                    <a:gd name="connsiteY173" fmla="*/ 15875 h 625475"/>
                    <a:gd name="connsiteX174" fmla="*/ 269875 w 598218"/>
                    <a:gd name="connsiteY174" fmla="*/ 20638 h 625475"/>
                    <a:gd name="connsiteX175" fmla="*/ 265113 w 598218"/>
                    <a:gd name="connsiteY175" fmla="*/ 23813 h 625475"/>
                    <a:gd name="connsiteX176" fmla="*/ 257175 w 598218"/>
                    <a:gd name="connsiteY176" fmla="*/ 28575 h 625475"/>
                    <a:gd name="connsiteX177" fmla="*/ 250825 w 598218"/>
                    <a:gd name="connsiteY177" fmla="*/ 33338 h 625475"/>
                    <a:gd name="connsiteX178" fmla="*/ 242888 w 598218"/>
                    <a:gd name="connsiteY178" fmla="*/ 38100 h 625475"/>
                    <a:gd name="connsiteX179" fmla="*/ 230188 w 598218"/>
                    <a:gd name="connsiteY179" fmla="*/ 47625 h 625475"/>
                    <a:gd name="connsiteX180" fmla="*/ 222250 w 598218"/>
                    <a:gd name="connsiteY180" fmla="*/ 50800 h 625475"/>
                    <a:gd name="connsiteX181" fmla="*/ 215900 w 598218"/>
                    <a:gd name="connsiteY181" fmla="*/ 57150 h 625475"/>
                    <a:gd name="connsiteX182" fmla="*/ 211138 w 598218"/>
                    <a:gd name="connsiteY182" fmla="*/ 58738 h 625475"/>
                    <a:gd name="connsiteX183" fmla="*/ 204788 w 598218"/>
                    <a:gd name="connsiteY183" fmla="*/ 61913 h 625475"/>
                    <a:gd name="connsiteX184" fmla="*/ 195263 w 598218"/>
                    <a:gd name="connsiteY184" fmla="*/ 69850 h 625475"/>
                    <a:gd name="connsiteX185" fmla="*/ 190500 w 598218"/>
                    <a:gd name="connsiteY185" fmla="*/ 71438 h 625475"/>
                    <a:gd name="connsiteX186" fmla="*/ 180975 w 598218"/>
                    <a:gd name="connsiteY186" fmla="*/ 77788 h 625475"/>
                    <a:gd name="connsiteX187" fmla="*/ 174625 w 598218"/>
                    <a:gd name="connsiteY187" fmla="*/ 80963 h 625475"/>
                    <a:gd name="connsiteX188" fmla="*/ 173038 w 598218"/>
                    <a:gd name="connsiteY188" fmla="*/ 85725 h 625475"/>
                    <a:gd name="connsiteX189" fmla="*/ 168275 w 598218"/>
                    <a:gd name="connsiteY189" fmla="*/ 88900 h 625475"/>
                    <a:gd name="connsiteX190" fmla="*/ 149225 w 598218"/>
                    <a:gd name="connsiteY190"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68325 w 598218"/>
                    <a:gd name="connsiteY147" fmla="*/ 128588 h 625475"/>
                    <a:gd name="connsiteX148" fmla="*/ 565150 w 598218"/>
                    <a:gd name="connsiteY148" fmla="*/ 122238 h 625475"/>
                    <a:gd name="connsiteX149" fmla="*/ 569913 w 598218"/>
                    <a:gd name="connsiteY149" fmla="*/ 118111 h 625475"/>
                    <a:gd name="connsiteX150" fmla="*/ 558800 w 598218"/>
                    <a:gd name="connsiteY150" fmla="*/ 111125 h 625475"/>
                    <a:gd name="connsiteX151" fmla="*/ 555307 w 598218"/>
                    <a:gd name="connsiteY151" fmla="*/ 103187 h 625475"/>
                    <a:gd name="connsiteX152" fmla="*/ 546100 w 598218"/>
                    <a:gd name="connsiteY152" fmla="*/ 103188 h 625475"/>
                    <a:gd name="connsiteX153" fmla="*/ 541338 w 598218"/>
                    <a:gd name="connsiteY153" fmla="*/ 98425 h 625475"/>
                    <a:gd name="connsiteX154" fmla="*/ 495300 w 598218"/>
                    <a:gd name="connsiteY154" fmla="*/ 69850 h 625475"/>
                    <a:gd name="connsiteX155" fmla="*/ 485775 w 598218"/>
                    <a:gd name="connsiteY155" fmla="*/ 68263 h 625475"/>
                    <a:gd name="connsiteX156" fmla="*/ 479425 w 598218"/>
                    <a:gd name="connsiteY156" fmla="*/ 65088 h 625475"/>
                    <a:gd name="connsiteX157" fmla="*/ 463550 w 598218"/>
                    <a:gd name="connsiteY157" fmla="*/ 60325 h 625475"/>
                    <a:gd name="connsiteX158" fmla="*/ 452438 w 598218"/>
                    <a:gd name="connsiteY158" fmla="*/ 52388 h 625475"/>
                    <a:gd name="connsiteX159" fmla="*/ 447675 w 598218"/>
                    <a:gd name="connsiteY159" fmla="*/ 50800 h 625475"/>
                    <a:gd name="connsiteX160" fmla="*/ 441325 w 598218"/>
                    <a:gd name="connsiteY160" fmla="*/ 47625 h 625475"/>
                    <a:gd name="connsiteX161" fmla="*/ 431800 w 598218"/>
                    <a:gd name="connsiteY161" fmla="*/ 44450 h 625475"/>
                    <a:gd name="connsiteX162" fmla="*/ 417513 w 598218"/>
                    <a:gd name="connsiteY162" fmla="*/ 33338 h 625475"/>
                    <a:gd name="connsiteX163" fmla="*/ 411163 w 598218"/>
                    <a:gd name="connsiteY163" fmla="*/ 30163 h 625475"/>
                    <a:gd name="connsiteX164" fmla="*/ 403225 w 598218"/>
                    <a:gd name="connsiteY164" fmla="*/ 28575 h 625475"/>
                    <a:gd name="connsiteX165" fmla="*/ 388938 w 598218"/>
                    <a:gd name="connsiteY165" fmla="*/ 20638 h 625475"/>
                    <a:gd name="connsiteX166" fmla="*/ 369888 w 598218"/>
                    <a:gd name="connsiteY166" fmla="*/ 12700 h 625475"/>
                    <a:gd name="connsiteX167" fmla="*/ 346075 w 598218"/>
                    <a:gd name="connsiteY167" fmla="*/ 6350 h 625475"/>
                    <a:gd name="connsiteX168" fmla="*/ 315913 w 598218"/>
                    <a:gd name="connsiteY168" fmla="*/ 0 h 625475"/>
                    <a:gd name="connsiteX169" fmla="*/ 290513 w 598218"/>
                    <a:gd name="connsiteY169" fmla="*/ 3175 h 625475"/>
                    <a:gd name="connsiteX170" fmla="*/ 285750 w 598218"/>
                    <a:gd name="connsiteY170" fmla="*/ 4763 h 625475"/>
                    <a:gd name="connsiteX171" fmla="*/ 280988 w 598218"/>
                    <a:gd name="connsiteY171" fmla="*/ 9525 h 625475"/>
                    <a:gd name="connsiteX172" fmla="*/ 271463 w 598218"/>
                    <a:gd name="connsiteY172" fmla="*/ 15875 h 625475"/>
                    <a:gd name="connsiteX173" fmla="*/ 269875 w 598218"/>
                    <a:gd name="connsiteY173" fmla="*/ 20638 h 625475"/>
                    <a:gd name="connsiteX174" fmla="*/ 265113 w 598218"/>
                    <a:gd name="connsiteY174" fmla="*/ 23813 h 625475"/>
                    <a:gd name="connsiteX175" fmla="*/ 257175 w 598218"/>
                    <a:gd name="connsiteY175" fmla="*/ 28575 h 625475"/>
                    <a:gd name="connsiteX176" fmla="*/ 250825 w 598218"/>
                    <a:gd name="connsiteY176" fmla="*/ 33338 h 625475"/>
                    <a:gd name="connsiteX177" fmla="*/ 242888 w 598218"/>
                    <a:gd name="connsiteY177" fmla="*/ 38100 h 625475"/>
                    <a:gd name="connsiteX178" fmla="*/ 230188 w 598218"/>
                    <a:gd name="connsiteY178" fmla="*/ 47625 h 625475"/>
                    <a:gd name="connsiteX179" fmla="*/ 222250 w 598218"/>
                    <a:gd name="connsiteY179" fmla="*/ 50800 h 625475"/>
                    <a:gd name="connsiteX180" fmla="*/ 215900 w 598218"/>
                    <a:gd name="connsiteY180" fmla="*/ 57150 h 625475"/>
                    <a:gd name="connsiteX181" fmla="*/ 211138 w 598218"/>
                    <a:gd name="connsiteY181" fmla="*/ 58738 h 625475"/>
                    <a:gd name="connsiteX182" fmla="*/ 204788 w 598218"/>
                    <a:gd name="connsiteY182" fmla="*/ 61913 h 625475"/>
                    <a:gd name="connsiteX183" fmla="*/ 195263 w 598218"/>
                    <a:gd name="connsiteY183" fmla="*/ 69850 h 625475"/>
                    <a:gd name="connsiteX184" fmla="*/ 190500 w 598218"/>
                    <a:gd name="connsiteY184" fmla="*/ 71438 h 625475"/>
                    <a:gd name="connsiteX185" fmla="*/ 180975 w 598218"/>
                    <a:gd name="connsiteY185" fmla="*/ 77788 h 625475"/>
                    <a:gd name="connsiteX186" fmla="*/ 174625 w 598218"/>
                    <a:gd name="connsiteY186" fmla="*/ 80963 h 625475"/>
                    <a:gd name="connsiteX187" fmla="*/ 173038 w 598218"/>
                    <a:gd name="connsiteY187" fmla="*/ 85725 h 625475"/>
                    <a:gd name="connsiteX188" fmla="*/ 168275 w 598218"/>
                    <a:gd name="connsiteY188" fmla="*/ 88900 h 625475"/>
                    <a:gd name="connsiteX189" fmla="*/ 149225 w 598218"/>
                    <a:gd name="connsiteY189"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68325 w 598218"/>
                    <a:gd name="connsiteY147" fmla="*/ 128588 h 625475"/>
                    <a:gd name="connsiteX148" fmla="*/ 581343 w 598218"/>
                    <a:gd name="connsiteY148" fmla="*/ 119380 h 625475"/>
                    <a:gd name="connsiteX149" fmla="*/ 569913 w 598218"/>
                    <a:gd name="connsiteY149" fmla="*/ 118111 h 625475"/>
                    <a:gd name="connsiteX150" fmla="*/ 558800 w 598218"/>
                    <a:gd name="connsiteY150" fmla="*/ 111125 h 625475"/>
                    <a:gd name="connsiteX151" fmla="*/ 555307 w 598218"/>
                    <a:gd name="connsiteY151" fmla="*/ 103187 h 625475"/>
                    <a:gd name="connsiteX152" fmla="*/ 546100 w 598218"/>
                    <a:gd name="connsiteY152" fmla="*/ 103188 h 625475"/>
                    <a:gd name="connsiteX153" fmla="*/ 541338 w 598218"/>
                    <a:gd name="connsiteY153" fmla="*/ 98425 h 625475"/>
                    <a:gd name="connsiteX154" fmla="*/ 495300 w 598218"/>
                    <a:gd name="connsiteY154" fmla="*/ 69850 h 625475"/>
                    <a:gd name="connsiteX155" fmla="*/ 485775 w 598218"/>
                    <a:gd name="connsiteY155" fmla="*/ 68263 h 625475"/>
                    <a:gd name="connsiteX156" fmla="*/ 479425 w 598218"/>
                    <a:gd name="connsiteY156" fmla="*/ 65088 h 625475"/>
                    <a:gd name="connsiteX157" fmla="*/ 463550 w 598218"/>
                    <a:gd name="connsiteY157" fmla="*/ 60325 h 625475"/>
                    <a:gd name="connsiteX158" fmla="*/ 452438 w 598218"/>
                    <a:gd name="connsiteY158" fmla="*/ 52388 h 625475"/>
                    <a:gd name="connsiteX159" fmla="*/ 447675 w 598218"/>
                    <a:gd name="connsiteY159" fmla="*/ 50800 h 625475"/>
                    <a:gd name="connsiteX160" fmla="*/ 441325 w 598218"/>
                    <a:gd name="connsiteY160" fmla="*/ 47625 h 625475"/>
                    <a:gd name="connsiteX161" fmla="*/ 431800 w 598218"/>
                    <a:gd name="connsiteY161" fmla="*/ 44450 h 625475"/>
                    <a:gd name="connsiteX162" fmla="*/ 417513 w 598218"/>
                    <a:gd name="connsiteY162" fmla="*/ 33338 h 625475"/>
                    <a:gd name="connsiteX163" fmla="*/ 411163 w 598218"/>
                    <a:gd name="connsiteY163" fmla="*/ 30163 h 625475"/>
                    <a:gd name="connsiteX164" fmla="*/ 403225 w 598218"/>
                    <a:gd name="connsiteY164" fmla="*/ 28575 h 625475"/>
                    <a:gd name="connsiteX165" fmla="*/ 388938 w 598218"/>
                    <a:gd name="connsiteY165" fmla="*/ 20638 h 625475"/>
                    <a:gd name="connsiteX166" fmla="*/ 369888 w 598218"/>
                    <a:gd name="connsiteY166" fmla="*/ 12700 h 625475"/>
                    <a:gd name="connsiteX167" fmla="*/ 346075 w 598218"/>
                    <a:gd name="connsiteY167" fmla="*/ 6350 h 625475"/>
                    <a:gd name="connsiteX168" fmla="*/ 315913 w 598218"/>
                    <a:gd name="connsiteY168" fmla="*/ 0 h 625475"/>
                    <a:gd name="connsiteX169" fmla="*/ 290513 w 598218"/>
                    <a:gd name="connsiteY169" fmla="*/ 3175 h 625475"/>
                    <a:gd name="connsiteX170" fmla="*/ 285750 w 598218"/>
                    <a:gd name="connsiteY170" fmla="*/ 4763 h 625475"/>
                    <a:gd name="connsiteX171" fmla="*/ 280988 w 598218"/>
                    <a:gd name="connsiteY171" fmla="*/ 9525 h 625475"/>
                    <a:gd name="connsiteX172" fmla="*/ 271463 w 598218"/>
                    <a:gd name="connsiteY172" fmla="*/ 15875 h 625475"/>
                    <a:gd name="connsiteX173" fmla="*/ 269875 w 598218"/>
                    <a:gd name="connsiteY173" fmla="*/ 20638 h 625475"/>
                    <a:gd name="connsiteX174" fmla="*/ 265113 w 598218"/>
                    <a:gd name="connsiteY174" fmla="*/ 23813 h 625475"/>
                    <a:gd name="connsiteX175" fmla="*/ 257175 w 598218"/>
                    <a:gd name="connsiteY175" fmla="*/ 28575 h 625475"/>
                    <a:gd name="connsiteX176" fmla="*/ 250825 w 598218"/>
                    <a:gd name="connsiteY176" fmla="*/ 33338 h 625475"/>
                    <a:gd name="connsiteX177" fmla="*/ 242888 w 598218"/>
                    <a:gd name="connsiteY177" fmla="*/ 38100 h 625475"/>
                    <a:gd name="connsiteX178" fmla="*/ 230188 w 598218"/>
                    <a:gd name="connsiteY178" fmla="*/ 47625 h 625475"/>
                    <a:gd name="connsiteX179" fmla="*/ 222250 w 598218"/>
                    <a:gd name="connsiteY179" fmla="*/ 50800 h 625475"/>
                    <a:gd name="connsiteX180" fmla="*/ 215900 w 598218"/>
                    <a:gd name="connsiteY180" fmla="*/ 57150 h 625475"/>
                    <a:gd name="connsiteX181" fmla="*/ 211138 w 598218"/>
                    <a:gd name="connsiteY181" fmla="*/ 58738 h 625475"/>
                    <a:gd name="connsiteX182" fmla="*/ 204788 w 598218"/>
                    <a:gd name="connsiteY182" fmla="*/ 61913 h 625475"/>
                    <a:gd name="connsiteX183" fmla="*/ 195263 w 598218"/>
                    <a:gd name="connsiteY183" fmla="*/ 69850 h 625475"/>
                    <a:gd name="connsiteX184" fmla="*/ 190500 w 598218"/>
                    <a:gd name="connsiteY184" fmla="*/ 71438 h 625475"/>
                    <a:gd name="connsiteX185" fmla="*/ 180975 w 598218"/>
                    <a:gd name="connsiteY185" fmla="*/ 77788 h 625475"/>
                    <a:gd name="connsiteX186" fmla="*/ 174625 w 598218"/>
                    <a:gd name="connsiteY186" fmla="*/ 80963 h 625475"/>
                    <a:gd name="connsiteX187" fmla="*/ 173038 w 598218"/>
                    <a:gd name="connsiteY187" fmla="*/ 85725 h 625475"/>
                    <a:gd name="connsiteX188" fmla="*/ 168275 w 598218"/>
                    <a:gd name="connsiteY188" fmla="*/ 88900 h 625475"/>
                    <a:gd name="connsiteX189" fmla="*/ 149225 w 598218"/>
                    <a:gd name="connsiteY189"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68325 w 598218"/>
                    <a:gd name="connsiteY147" fmla="*/ 128588 h 625475"/>
                    <a:gd name="connsiteX148" fmla="*/ 581343 w 598218"/>
                    <a:gd name="connsiteY148" fmla="*/ 119380 h 625475"/>
                    <a:gd name="connsiteX149" fmla="*/ 569913 w 598218"/>
                    <a:gd name="connsiteY149" fmla="*/ 118111 h 625475"/>
                    <a:gd name="connsiteX150" fmla="*/ 558800 w 598218"/>
                    <a:gd name="connsiteY150" fmla="*/ 111125 h 625475"/>
                    <a:gd name="connsiteX151" fmla="*/ 555307 w 598218"/>
                    <a:gd name="connsiteY151" fmla="*/ 103187 h 625475"/>
                    <a:gd name="connsiteX152" fmla="*/ 546100 w 598218"/>
                    <a:gd name="connsiteY152" fmla="*/ 103188 h 625475"/>
                    <a:gd name="connsiteX153" fmla="*/ 532766 w 598218"/>
                    <a:gd name="connsiteY153" fmla="*/ 88900 h 625475"/>
                    <a:gd name="connsiteX154" fmla="*/ 495300 w 598218"/>
                    <a:gd name="connsiteY154" fmla="*/ 69850 h 625475"/>
                    <a:gd name="connsiteX155" fmla="*/ 485775 w 598218"/>
                    <a:gd name="connsiteY155" fmla="*/ 68263 h 625475"/>
                    <a:gd name="connsiteX156" fmla="*/ 479425 w 598218"/>
                    <a:gd name="connsiteY156" fmla="*/ 65088 h 625475"/>
                    <a:gd name="connsiteX157" fmla="*/ 463550 w 598218"/>
                    <a:gd name="connsiteY157" fmla="*/ 60325 h 625475"/>
                    <a:gd name="connsiteX158" fmla="*/ 452438 w 598218"/>
                    <a:gd name="connsiteY158" fmla="*/ 52388 h 625475"/>
                    <a:gd name="connsiteX159" fmla="*/ 447675 w 598218"/>
                    <a:gd name="connsiteY159" fmla="*/ 50800 h 625475"/>
                    <a:gd name="connsiteX160" fmla="*/ 441325 w 598218"/>
                    <a:gd name="connsiteY160" fmla="*/ 47625 h 625475"/>
                    <a:gd name="connsiteX161" fmla="*/ 431800 w 598218"/>
                    <a:gd name="connsiteY161" fmla="*/ 44450 h 625475"/>
                    <a:gd name="connsiteX162" fmla="*/ 417513 w 598218"/>
                    <a:gd name="connsiteY162" fmla="*/ 33338 h 625475"/>
                    <a:gd name="connsiteX163" fmla="*/ 411163 w 598218"/>
                    <a:gd name="connsiteY163" fmla="*/ 30163 h 625475"/>
                    <a:gd name="connsiteX164" fmla="*/ 403225 w 598218"/>
                    <a:gd name="connsiteY164" fmla="*/ 28575 h 625475"/>
                    <a:gd name="connsiteX165" fmla="*/ 388938 w 598218"/>
                    <a:gd name="connsiteY165" fmla="*/ 20638 h 625475"/>
                    <a:gd name="connsiteX166" fmla="*/ 369888 w 598218"/>
                    <a:gd name="connsiteY166" fmla="*/ 12700 h 625475"/>
                    <a:gd name="connsiteX167" fmla="*/ 346075 w 598218"/>
                    <a:gd name="connsiteY167" fmla="*/ 6350 h 625475"/>
                    <a:gd name="connsiteX168" fmla="*/ 315913 w 598218"/>
                    <a:gd name="connsiteY168" fmla="*/ 0 h 625475"/>
                    <a:gd name="connsiteX169" fmla="*/ 290513 w 598218"/>
                    <a:gd name="connsiteY169" fmla="*/ 3175 h 625475"/>
                    <a:gd name="connsiteX170" fmla="*/ 285750 w 598218"/>
                    <a:gd name="connsiteY170" fmla="*/ 4763 h 625475"/>
                    <a:gd name="connsiteX171" fmla="*/ 280988 w 598218"/>
                    <a:gd name="connsiteY171" fmla="*/ 9525 h 625475"/>
                    <a:gd name="connsiteX172" fmla="*/ 271463 w 598218"/>
                    <a:gd name="connsiteY172" fmla="*/ 15875 h 625475"/>
                    <a:gd name="connsiteX173" fmla="*/ 269875 w 598218"/>
                    <a:gd name="connsiteY173" fmla="*/ 20638 h 625475"/>
                    <a:gd name="connsiteX174" fmla="*/ 265113 w 598218"/>
                    <a:gd name="connsiteY174" fmla="*/ 23813 h 625475"/>
                    <a:gd name="connsiteX175" fmla="*/ 257175 w 598218"/>
                    <a:gd name="connsiteY175" fmla="*/ 28575 h 625475"/>
                    <a:gd name="connsiteX176" fmla="*/ 250825 w 598218"/>
                    <a:gd name="connsiteY176" fmla="*/ 33338 h 625475"/>
                    <a:gd name="connsiteX177" fmla="*/ 242888 w 598218"/>
                    <a:gd name="connsiteY177" fmla="*/ 38100 h 625475"/>
                    <a:gd name="connsiteX178" fmla="*/ 230188 w 598218"/>
                    <a:gd name="connsiteY178" fmla="*/ 47625 h 625475"/>
                    <a:gd name="connsiteX179" fmla="*/ 222250 w 598218"/>
                    <a:gd name="connsiteY179" fmla="*/ 50800 h 625475"/>
                    <a:gd name="connsiteX180" fmla="*/ 215900 w 598218"/>
                    <a:gd name="connsiteY180" fmla="*/ 57150 h 625475"/>
                    <a:gd name="connsiteX181" fmla="*/ 211138 w 598218"/>
                    <a:gd name="connsiteY181" fmla="*/ 58738 h 625475"/>
                    <a:gd name="connsiteX182" fmla="*/ 204788 w 598218"/>
                    <a:gd name="connsiteY182" fmla="*/ 61913 h 625475"/>
                    <a:gd name="connsiteX183" fmla="*/ 195263 w 598218"/>
                    <a:gd name="connsiteY183" fmla="*/ 69850 h 625475"/>
                    <a:gd name="connsiteX184" fmla="*/ 190500 w 598218"/>
                    <a:gd name="connsiteY184" fmla="*/ 71438 h 625475"/>
                    <a:gd name="connsiteX185" fmla="*/ 180975 w 598218"/>
                    <a:gd name="connsiteY185" fmla="*/ 77788 h 625475"/>
                    <a:gd name="connsiteX186" fmla="*/ 174625 w 598218"/>
                    <a:gd name="connsiteY186" fmla="*/ 80963 h 625475"/>
                    <a:gd name="connsiteX187" fmla="*/ 173038 w 598218"/>
                    <a:gd name="connsiteY187" fmla="*/ 85725 h 625475"/>
                    <a:gd name="connsiteX188" fmla="*/ 168275 w 598218"/>
                    <a:gd name="connsiteY188" fmla="*/ 88900 h 625475"/>
                    <a:gd name="connsiteX189" fmla="*/ 149225 w 598218"/>
                    <a:gd name="connsiteY189"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87375 w 598218"/>
                    <a:gd name="connsiteY147" fmla="*/ 125731 h 625475"/>
                    <a:gd name="connsiteX148" fmla="*/ 581343 w 598218"/>
                    <a:gd name="connsiteY148" fmla="*/ 119380 h 625475"/>
                    <a:gd name="connsiteX149" fmla="*/ 569913 w 598218"/>
                    <a:gd name="connsiteY149" fmla="*/ 118111 h 625475"/>
                    <a:gd name="connsiteX150" fmla="*/ 558800 w 598218"/>
                    <a:gd name="connsiteY150" fmla="*/ 111125 h 625475"/>
                    <a:gd name="connsiteX151" fmla="*/ 555307 w 598218"/>
                    <a:gd name="connsiteY151" fmla="*/ 103187 h 625475"/>
                    <a:gd name="connsiteX152" fmla="*/ 546100 w 598218"/>
                    <a:gd name="connsiteY152" fmla="*/ 103188 h 625475"/>
                    <a:gd name="connsiteX153" fmla="*/ 532766 w 598218"/>
                    <a:gd name="connsiteY153" fmla="*/ 88900 h 625475"/>
                    <a:gd name="connsiteX154" fmla="*/ 495300 w 598218"/>
                    <a:gd name="connsiteY154" fmla="*/ 69850 h 625475"/>
                    <a:gd name="connsiteX155" fmla="*/ 485775 w 598218"/>
                    <a:gd name="connsiteY155" fmla="*/ 68263 h 625475"/>
                    <a:gd name="connsiteX156" fmla="*/ 479425 w 598218"/>
                    <a:gd name="connsiteY156" fmla="*/ 65088 h 625475"/>
                    <a:gd name="connsiteX157" fmla="*/ 463550 w 598218"/>
                    <a:gd name="connsiteY157" fmla="*/ 60325 h 625475"/>
                    <a:gd name="connsiteX158" fmla="*/ 452438 w 598218"/>
                    <a:gd name="connsiteY158" fmla="*/ 52388 h 625475"/>
                    <a:gd name="connsiteX159" fmla="*/ 447675 w 598218"/>
                    <a:gd name="connsiteY159" fmla="*/ 50800 h 625475"/>
                    <a:gd name="connsiteX160" fmla="*/ 441325 w 598218"/>
                    <a:gd name="connsiteY160" fmla="*/ 47625 h 625475"/>
                    <a:gd name="connsiteX161" fmla="*/ 431800 w 598218"/>
                    <a:gd name="connsiteY161" fmla="*/ 44450 h 625475"/>
                    <a:gd name="connsiteX162" fmla="*/ 417513 w 598218"/>
                    <a:gd name="connsiteY162" fmla="*/ 33338 h 625475"/>
                    <a:gd name="connsiteX163" fmla="*/ 411163 w 598218"/>
                    <a:gd name="connsiteY163" fmla="*/ 30163 h 625475"/>
                    <a:gd name="connsiteX164" fmla="*/ 403225 w 598218"/>
                    <a:gd name="connsiteY164" fmla="*/ 28575 h 625475"/>
                    <a:gd name="connsiteX165" fmla="*/ 388938 w 598218"/>
                    <a:gd name="connsiteY165" fmla="*/ 20638 h 625475"/>
                    <a:gd name="connsiteX166" fmla="*/ 369888 w 598218"/>
                    <a:gd name="connsiteY166" fmla="*/ 12700 h 625475"/>
                    <a:gd name="connsiteX167" fmla="*/ 346075 w 598218"/>
                    <a:gd name="connsiteY167" fmla="*/ 6350 h 625475"/>
                    <a:gd name="connsiteX168" fmla="*/ 315913 w 598218"/>
                    <a:gd name="connsiteY168" fmla="*/ 0 h 625475"/>
                    <a:gd name="connsiteX169" fmla="*/ 290513 w 598218"/>
                    <a:gd name="connsiteY169" fmla="*/ 3175 h 625475"/>
                    <a:gd name="connsiteX170" fmla="*/ 285750 w 598218"/>
                    <a:gd name="connsiteY170" fmla="*/ 4763 h 625475"/>
                    <a:gd name="connsiteX171" fmla="*/ 280988 w 598218"/>
                    <a:gd name="connsiteY171" fmla="*/ 9525 h 625475"/>
                    <a:gd name="connsiteX172" fmla="*/ 271463 w 598218"/>
                    <a:gd name="connsiteY172" fmla="*/ 15875 h 625475"/>
                    <a:gd name="connsiteX173" fmla="*/ 269875 w 598218"/>
                    <a:gd name="connsiteY173" fmla="*/ 20638 h 625475"/>
                    <a:gd name="connsiteX174" fmla="*/ 265113 w 598218"/>
                    <a:gd name="connsiteY174" fmla="*/ 23813 h 625475"/>
                    <a:gd name="connsiteX175" fmla="*/ 257175 w 598218"/>
                    <a:gd name="connsiteY175" fmla="*/ 28575 h 625475"/>
                    <a:gd name="connsiteX176" fmla="*/ 250825 w 598218"/>
                    <a:gd name="connsiteY176" fmla="*/ 33338 h 625475"/>
                    <a:gd name="connsiteX177" fmla="*/ 242888 w 598218"/>
                    <a:gd name="connsiteY177" fmla="*/ 38100 h 625475"/>
                    <a:gd name="connsiteX178" fmla="*/ 230188 w 598218"/>
                    <a:gd name="connsiteY178" fmla="*/ 47625 h 625475"/>
                    <a:gd name="connsiteX179" fmla="*/ 222250 w 598218"/>
                    <a:gd name="connsiteY179" fmla="*/ 50800 h 625475"/>
                    <a:gd name="connsiteX180" fmla="*/ 215900 w 598218"/>
                    <a:gd name="connsiteY180" fmla="*/ 57150 h 625475"/>
                    <a:gd name="connsiteX181" fmla="*/ 211138 w 598218"/>
                    <a:gd name="connsiteY181" fmla="*/ 58738 h 625475"/>
                    <a:gd name="connsiteX182" fmla="*/ 204788 w 598218"/>
                    <a:gd name="connsiteY182" fmla="*/ 61913 h 625475"/>
                    <a:gd name="connsiteX183" fmla="*/ 195263 w 598218"/>
                    <a:gd name="connsiteY183" fmla="*/ 69850 h 625475"/>
                    <a:gd name="connsiteX184" fmla="*/ 190500 w 598218"/>
                    <a:gd name="connsiteY184" fmla="*/ 71438 h 625475"/>
                    <a:gd name="connsiteX185" fmla="*/ 180975 w 598218"/>
                    <a:gd name="connsiteY185" fmla="*/ 77788 h 625475"/>
                    <a:gd name="connsiteX186" fmla="*/ 174625 w 598218"/>
                    <a:gd name="connsiteY186" fmla="*/ 80963 h 625475"/>
                    <a:gd name="connsiteX187" fmla="*/ 173038 w 598218"/>
                    <a:gd name="connsiteY187" fmla="*/ 85725 h 625475"/>
                    <a:gd name="connsiteX188" fmla="*/ 168275 w 598218"/>
                    <a:gd name="connsiteY188" fmla="*/ 88900 h 625475"/>
                    <a:gd name="connsiteX189" fmla="*/ 149225 w 598218"/>
                    <a:gd name="connsiteY189" fmla="*/ 85725 h 625475"/>
                    <a:gd name="connsiteX0" fmla="*/ 149225 w 598218"/>
                    <a:gd name="connsiteY0" fmla="*/ 85725 h 625475"/>
                    <a:gd name="connsiteX1" fmla="*/ 149225 w 598218"/>
                    <a:gd name="connsiteY1" fmla="*/ 85725 h 625475"/>
                    <a:gd name="connsiteX2" fmla="*/ 150813 w 598218"/>
                    <a:gd name="connsiteY2" fmla="*/ 101600 h 625475"/>
                    <a:gd name="connsiteX3" fmla="*/ 149225 w 598218"/>
                    <a:gd name="connsiteY3" fmla="*/ 114300 h 625475"/>
                    <a:gd name="connsiteX4" fmla="*/ 147638 w 598218"/>
                    <a:gd name="connsiteY4" fmla="*/ 134938 h 625475"/>
                    <a:gd name="connsiteX5" fmla="*/ 141288 w 598218"/>
                    <a:gd name="connsiteY5" fmla="*/ 152400 h 625475"/>
                    <a:gd name="connsiteX6" fmla="*/ 139700 w 598218"/>
                    <a:gd name="connsiteY6" fmla="*/ 158750 h 625475"/>
                    <a:gd name="connsiteX7" fmla="*/ 133350 w 598218"/>
                    <a:gd name="connsiteY7" fmla="*/ 171450 h 625475"/>
                    <a:gd name="connsiteX8" fmla="*/ 130175 w 598218"/>
                    <a:gd name="connsiteY8" fmla="*/ 184150 h 625475"/>
                    <a:gd name="connsiteX9" fmla="*/ 127000 w 598218"/>
                    <a:gd name="connsiteY9" fmla="*/ 188913 h 625475"/>
                    <a:gd name="connsiteX10" fmla="*/ 120650 w 598218"/>
                    <a:gd name="connsiteY10" fmla="*/ 201613 h 625475"/>
                    <a:gd name="connsiteX11" fmla="*/ 111125 w 598218"/>
                    <a:gd name="connsiteY11" fmla="*/ 215900 h 625475"/>
                    <a:gd name="connsiteX12" fmla="*/ 109538 w 598218"/>
                    <a:gd name="connsiteY12" fmla="*/ 220663 h 625475"/>
                    <a:gd name="connsiteX13" fmla="*/ 103188 w 598218"/>
                    <a:gd name="connsiteY13" fmla="*/ 231775 h 625475"/>
                    <a:gd name="connsiteX14" fmla="*/ 98425 w 598218"/>
                    <a:gd name="connsiteY14" fmla="*/ 244475 h 625475"/>
                    <a:gd name="connsiteX15" fmla="*/ 93663 w 598218"/>
                    <a:gd name="connsiteY15" fmla="*/ 249238 h 625475"/>
                    <a:gd name="connsiteX16" fmla="*/ 87313 w 598218"/>
                    <a:gd name="connsiteY16" fmla="*/ 260350 h 625475"/>
                    <a:gd name="connsiteX17" fmla="*/ 85725 w 598218"/>
                    <a:gd name="connsiteY17" fmla="*/ 265113 h 625475"/>
                    <a:gd name="connsiteX18" fmla="*/ 82550 w 598218"/>
                    <a:gd name="connsiteY18" fmla="*/ 269875 h 625475"/>
                    <a:gd name="connsiteX19" fmla="*/ 79375 w 598218"/>
                    <a:gd name="connsiteY19" fmla="*/ 276225 h 625475"/>
                    <a:gd name="connsiteX20" fmla="*/ 77788 w 598218"/>
                    <a:gd name="connsiteY20" fmla="*/ 285750 h 625475"/>
                    <a:gd name="connsiteX21" fmla="*/ 71438 w 598218"/>
                    <a:gd name="connsiteY21" fmla="*/ 292100 h 625475"/>
                    <a:gd name="connsiteX22" fmla="*/ 68263 w 598218"/>
                    <a:gd name="connsiteY22" fmla="*/ 296863 h 625475"/>
                    <a:gd name="connsiteX23" fmla="*/ 63500 w 598218"/>
                    <a:gd name="connsiteY23" fmla="*/ 312738 h 625475"/>
                    <a:gd name="connsiteX24" fmla="*/ 58738 w 598218"/>
                    <a:gd name="connsiteY24" fmla="*/ 325438 h 625475"/>
                    <a:gd name="connsiteX25" fmla="*/ 53975 w 598218"/>
                    <a:gd name="connsiteY25" fmla="*/ 330200 h 625475"/>
                    <a:gd name="connsiteX26" fmla="*/ 47625 w 598218"/>
                    <a:gd name="connsiteY26" fmla="*/ 352425 h 625475"/>
                    <a:gd name="connsiteX27" fmla="*/ 41275 w 598218"/>
                    <a:gd name="connsiteY27" fmla="*/ 366713 h 625475"/>
                    <a:gd name="connsiteX28" fmla="*/ 33338 w 598218"/>
                    <a:gd name="connsiteY28" fmla="*/ 387350 h 625475"/>
                    <a:gd name="connsiteX29" fmla="*/ 19050 w 598218"/>
                    <a:gd name="connsiteY29" fmla="*/ 414338 h 625475"/>
                    <a:gd name="connsiteX30" fmla="*/ 12700 w 598218"/>
                    <a:gd name="connsiteY30" fmla="*/ 431800 h 625475"/>
                    <a:gd name="connsiteX31" fmla="*/ 11113 w 598218"/>
                    <a:gd name="connsiteY31" fmla="*/ 438150 h 625475"/>
                    <a:gd name="connsiteX32" fmla="*/ 7938 w 598218"/>
                    <a:gd name="connsiteY32" fmla="*/ 442913 h 625475"/>
                    <a:gd name="connsiteX33" fmla="*/ 3175 w 598218"/>
                    <a:gd name="connsiteY33" fmla="*/ 457200 h 625475"/>
                    <a:gd name="connsiteX34" fmla="*/ 0 w 598218"/>
                    <a:gd name="connsiteY34" fmla="*/ 482600 h 625475"/>
                    <a:gd name="connsiteX35" fmla="*/ 1588 w 598218"/>
                    <a:gd name="connsiteY35" fmla="*/ 514350 h 625475"/>
                    <a:gd name="connsiteX36" fmla="*/ 4763 w 598218"/>
                    <a:gd name="connsiteY36" fmla="*/ 519113 h 625475"/>
                    <a:gd name="connsiteX37" fmla="*/ 9525 w 598218"/>
                    <a:gd name="connsiteY37" fmla="*/ 520700 h 625475"/>
                    <a:gd name="connsiteX38" fmla="*/ 19050 w 598218"/>
                    <a:gd name="connsiteY38" fmla="*/ 528638 h 625475"/>
                    <a:gd name="connsiteX39" fmla="*/ 23813 w 598218"/>
                    <a:gd name="connsiteY39" fmla="*/ 530225 h 625475"/>
                    <a:gd name="connsiteX40" fmla="*/ 30163 w 598218"/>
                    <a:gd name="connsiteY40" fmla="*/ 533400 h 625475"/>
                    <a:gd name="connsiteX41" fmla="*/ 39688 w 598218"/>
                    <a:gd name="connsiteY41" fmla="*/ 534988 h 625475"/>
                    <a:gd name="connsiteX42" fmla="*/ 44450 w 598218"/>
                    <a:gd name="connsiteY42" fmla="*/ 536575 h 625475"/>
                    <a:gd name="connsiteX43" fmla="*/ 57150 w 598218"/>
                    <a:gd name="connsiteY43" fmla="*/ 541338 h 625475"/>
                    <a:gd name="connsiteX44" fmla="*/ 61913 w 598218"/>
                    <a:gd name="connsiteY44" fmla="*/ 544513 h 625475"/>
                    <a:gd name="connsiteX45" fmla="*/ 69850 w 598218"/>
                    <a:gd name="connsiteY45" fmla="*/ 546100 h 625475"/>
                    <a:gd name="connsiteX46" fmla="*/ 84138 w 598218"/>
                    <a:gd name="connsiteY46" fmla="*/ 550863 h 625475"/>
                    <a:gd name="connsiteX47" fmla="*/ 95250 w 598218"/>
                    <a:gd name="connsiteY47" fmla="*/ 554038 h 625475"/>
                    <a:gd name="connsiteX48" fmla="*/ 101600 w 598218"/>
                    <a:gd name="connsiteY48" fmla="*/ 555625 h 625475"/>
                    <a:gd name="connsiteX49" fmla="*/ 115888 w 598218"/>
                    <a:gd name="connsiteY49" fmla="*/ 560388 h 625475"/>
                    <a:gd name="connsiteX50" fmla="*/ 123825 w 598218"/>
                    <a:gd name="connsiteY50" fmla="*/ 563563 h 625475"/>
                    <a:gd name="connsiteX51" fmla="*/ 136525 w 598218"/>
                    <a:gd name="connsiteY51" fmla="*/ 566738 h 625475"/>
                    <a:gd name="connsiteX52" fmla="*/ 141288 w 598218"/>
                    <a:gd name="connsiteY52" fmla="*/ 569913 h 625475"/>
                    <a:gd name="connsiteX53" fmla="*/ 153988 w 598218"/>
                    <a:gd name="connsiteY53" fmla="*/ 571500 h 625475"/>
                    <a:gd name="connsiteX54" fmla="*/ 182563 w 598218"/>
                    <a:gd name="connsiteY54" fmla="*/ 576263 h 625475"/>
                    <a:gd name="connsiteX55" fmla="*/ 195263 w 598218"/>
                    <a:gd name="connsiteY55" fmla="*/ 568325 h 625475"/>
                    <a:gd name="connsiteX56" fmla="*/ 192088 w 598218"/>
                    <a:gd name="connsiteY56" fmla="*/ 547688 h 625475"/>
                    <a:gd name="connsiteX57" fmla="*/ 187325 w 598218"/>
                    <a:gd name="connsiteY57" fmla="*/ 542925 h 625475"/>
                    <a:gd name="connsiteX58" fmla="*/ 185738 w 598218"/>
                    <a:gd name="connsiteY58" fmla="*/ 536575 h 625475"/>
                    <a:gd name="connsiteX59" fmla="*/ 180975 w 598218"/>
                    <a:gd name="connsiteY59" fmla="*/ 525463 h 625475"/>
                    <a:gd name="connsiteX60" fmla="*/ 184150 w 598218"/>
                    <a:gd name="connsiteY60" fmla="*/ 508000 h 625475"/>
                    <a:gd name="connsiteX61" fmla="*/ 193675 w 598218"/>
                    <a:gd name="connsiteY61" fmla="*/ 496888 h 625475"/>
                    <a:gd name="connsiteX62" fmla="*/ 198438 w 598218"/>
                    <a:gd name="connsiteY62" fmla="*/ 495300 h 625475"/>
                    <a:gd name="connsiteX63" fmla="*/ 204788 w 598218"/>
                    <a:gd name="connsiteY63" fmla="*/ 490538 h 625475"/>
                    <a:gd name="connsiteX64" fmla="*/ 219075 w 598218"/>
                    <a:gd name="connsiteY64" fmla="*/ 485775 h 625475"/>
                    <a:gd name="connsiteX65" fmla="*/ 236538 w 598218"/>
                    <a:gd name="connsiteY65" fmla="*/ 488950 h 625475"/>
                    <a:gd name="connsiteX66" fmla="*/ 241300 w 598218"/>
                    <a:gd name="connsiteY66" fmla="*/ 493713 h 625475"/>
                    <a:gd name="connsiteX67" fmla="*/ 249238 w 598218"/>
                    <a:gd name="connsiteY67" fmla="*/ 504825 h 625475"/>
                    <a:gd name="connsiteX68" fmla="*/ 255588 w 598218"/>
                    <a:gd name="connsiteY68" fmla="*/ 515938 h 625475"/>
                    <a:gd name="connsiteX69" fmla="*/ 261938 w 598218"/>
                    <a:gd name="connsiteY69" fmla="*/ 527050 h 625475"/>
                    <a:gd name="connsiteX70" fmla="*/ 268288 w 598218"/>
                    <a:gd name="connsiteY70" fmla="*/ 528638 h 625475"/>
                    <a:gd name="connsiteX71" fmla="*/ 273050 w 598218"/>
                    <a:gd name="connsiteY71" fmla="*/ 531813 h 625475"/>
                    <a:gd name="connsiteX72" fmla="*/ 282575 w 598218"/>
                    <a:gd name="connsiteY72" fmla="*/ 541338 h 625475"/>
                    <a:gd name="connsiteX73" fmla="*/ 287338 w 598218"/>
                    <a:gd name="connsiteY73" fmla="*/ 544513 h 625475"/>
                    <a:gd name="connsiteX74" fmla="*/ 293688 w 598218"/>
                    <a:gd name="connsiteY74" fmla="*/ 568325 h 625475"/>
                    <a:gd name="connsiteX75" fmla="*/ 295275 w 598218"/>
                    <a:gd name="connsiteY75" fmla="*/ 573088 h 625475"/>
                    <a:gd name="connsiteX76" fmla="*/ 298450 w 598218"/>
                    <a:gd name="connsiteY76" fmla="*/ 577850 h 625475"/>
                    <a:gd name="connsiteX77" fmla="*/ 300038 w 598218"/>
                    <a:gd name="connsiteY77" fmla="*/ 582613 h 625475"/>
                    <a:gd name="connsiteX78" fmla="*/ 303213 w 598218"/>
                    <a:gd name="connsiteY78" fmla="*/ 588963 h 625475"/>
                    <a:gd name="connsiteX79" fmla="*/ 301625 w 598218"/>
                    <a:gd name="connsiteY79" fmla="*/ 598488 h 625475"/>
                    <a:gd name="connsiteX80" fmla="*/ 296863 w 598218"/>
                    <a:gd name="connsiteY80" fmla="*/ 601663 h 625475"/>
                    <a:gd name="connsiteX81" fmla="*/ 295275 w 598218"/>
                    <a:gd name="connsiteY81" fmla="*/ 606425 h 625475"/>
                    <a:gd name="connsiteX82" fmla="*/ 312738 w 598218"/>
                    <a:gd name="connsiteY82" fmla="*/ 615950 h 625475"/>
                    <a:gd name="connsiteX83" fmla="*/ 322263 w 598218"/>
                    <a:gd name="connsiteY83" fmla="*/ 620713 h 625475"/>
                    <a:gd name="connsiteX84" fmla="*/ 333375 w 598218"/>
                    <a:gd name="connsiteY84" fmla="*/ 625475 h 625475"/>
                    <a:gd name="connsiteX85" fmla="*/ 347663 w 598218"/>
                    <a:gd name="connsiteY85" fmla="*/ 622300 h 625475"/>
                    <a:gd name="connsiteX86" fmla="*/ 352425 w 598218"/>
                    <a:gd name="connsiteY86" fmla="*/ 620713 h 625475"/>
                    <a:gd name="connsiteX87" fmla="*/ 357188 w 598218"/>
                    <a:gd name="connsiteY87" fmla="*/ 615950 h 625475"/>
                    <a:gd name="connsiteX88" fmla="*/ 361950 w 598218"/>
                    <a:gd name="connsiteY88" fmla="*/ 612775 h 625475"/>
                    <a:gd name="connsiteX89" fmla="*/ 371475 w 598218"/>
                    <a:gd name="connsiteY89" fmla="*/ 606425 h 625475"/>
                    <a:gd name="connsiteX90" fmla="*/ 374650 w 598218"/>
                    <a:gd name="connsiteY90" fmla="*/ 601663 h 625475"/>
                    <a:gd name="connsiteX91" fmla="*/ 379413 w 598218"/>
                    <a:gd name="connsiteY91" fmla="*/ 596900 h 625475"/>
                    <a:gd name="connsiteX92" fmla="*/ 381000 w 598218"/>
                    <a:gd name="connsiteY92" fmla="*/ 592138 h 625475"/>
                    <a:gd name="connsiteX93" fmla="*/ 377825 w 598218"/>
                    <a:gd name="connsiteY93" fmla="*/ 568325 h 625475"/>
                    <a:gd name="connsiteX94" fmla="*/ 376238 w 598218"/>
                    <a:gd name="connsiteY94" fmla="*/ 560388 h 625475"/>
                    <a:gd name="connsiteX95" fmla="*/ 368300 w 598218"/>
                    <a:gd name="connsiteY95" fmla="*/ 554038 h 625475"/>
                    <a:gd name="connsiteX96" fmla="*/ 366713 w 598218"/>
                    <a:gd name="connsiteY96" fmla="*/ 549275 h 625475"/>
                    <a:gd name="connsiteX97" fmla="*/ 357188 w 598218"/>
                    <a:gd name="connsiteY97" fmla="*/ 539750 h 625475"/>
                    <a:gd name="connsiteX98" fmla="*/ 352425 w 598218"/>
                    <a:gd name="connsiteY98" fmla="*/ 534988 h 625475"/>
                    <a:gd name="connsiteX99" fmla="*/ 349250 w 598218"/>
                    <a:gd name="connsiteY99" fmla="*/ 530225 h 625475"/>
                    <a:gd name="connsiteX100" fmla="*/ 342900 w 598218"/>
                    <a:gd name="connsiteY100" fmla="*/ 520700 h 625475"/>
                    <a:gd name="connsiteX101" fmla="*/ 338138 w 598218"/>
                    <a:gd name="connsiteY101" fmla="*/ 508000 h 625475"/>
                    <a:gd name="connsiteX102" fmla="*/ 334963 w 598218"/>
                    <a:gd name="connsiteY102" fmla="*/ 503238 h 625475"/>
                    <a:gd name="connsiteX103" fmla="*/ 334963 w 598218"/>
                    <a:gd name="connsiteY103" fmla="*/ 471488 h 625475"/>
                    <a:gd name="connsiteX104" fmla="*/ 338138 w 598218"/>
                    <a:gd name="connsiteY104" fmla="*/ 463550 h 625475"/>
                    <a:gd name="connsiteX105" fmla="*/ 339725 w 598218"/>
                    <a:gd name="connsiteY105" fmla="*/ 458788 h 625475"/>
                    <a:gd name="connsiteX106" fmla="*/ 347663 w 598218"/>
                    <a:gd name="connsiteY106" fmla="*/ 449263 h 625475"/>
                    <a:gd name="connsiteX107" fmla="*/ 349250 w 598218"/>
                    <a:gd name="connsiteY107" fmla="*/ 442913 h 625475"/>
                    <a:gd name="connsiteX108" fmla="*/ 354013 w 598218"/>
                    <a:gd name="connsiteY108" fmla="*/ 438150 h 625475"/>
                    <a:gd name="connsiteX109" fmla="*/ 363538 w 598218"/>
                    <a:gd name="connsiteY109" fmla="*/ 428625 h 625475"/>
                    <a:gd name="connsiteX110" fmla="*/ 371475 w 598218"/>
                    <a:gd name="connsiteY110" fmla="*/ 419100 h 625475"/>
                    <a:gd name="connsiteX111" fmla="*/ 384175 w 598218"/>
                    <a:gd name="connsiteY111" fmla="*/ 404813 h 625475"/>
                    <a:gd name="connsiteX112" fmla="*/ 390525 w 598218"/>
                    <a:gd name="connsiteY112" fmla="*/ 400050 h 625475"/>
                    <a:gd name="connsiteX113" fmla="*/ 395288 w 598218"/>
                    <a:gd name="connsiteY113" fmla="*/ 393700 h 625475"/>
                    <a:gd name="connsiteX114" fmla="*/ 398463 w 598218"/>
                    <a:gd name="connsiteY114" fmla="*/ 388938 h 625475"/>
                    <a:gd name="connsiteX115" fmla="*/ 404813 w 598218"/>
                    <a:gd name="connsiteY115" fmla="*/ 385763 h 625475"/>
                    <a:gd name="connsiteX116" fmla="*/ 411163 w 598218"/>
                    <a:gd name="connsiteY116" fmla="*/ 376238 h 625475"/>
                    <a:gd name="connsiteX117" fmla="*/ 412750 w 598218"/>
                    <a:gd name="connsiteY117" fmla="*/ 371475 h 625475"/>
                    <a:gd name="connsiteX118" fmla="*/ 417513 w 598218"/>
                    <a:gd name="connsiteY118" fmla="*/ 369888 h 625475"/>
                    <a:gd name="connsiteX119" fmla="*/ 423863 w 598218"/>
                    <a:gd name="connsiteY119" fmla="*/ 373063 h 625475"/>
                    <a:gd name="connsiteX120" fmla="*/ 427038 w 598218"/>
                    <a:gd name="connsiteY120" fmla="*/ 384175 h 625475"/>
                    <a:gd name="connsiteX121" fmla="*/ 428625 w 598218"/>
                    <a:gd name="connsiteY121" fmla="*/ 388938 h 625475"/>
                    <a:gd name="connsiteX122" fmla="*/ 433388 w 598218"/>
                    <a:gd name="connsiteY122" fmla="*/ 392113 h 625475"/>
                    <a:gd name="connsiteX123" fmla="*/ 439738 w 598218"/>
                    <a:gd name="connsiteY123" fmla="*/ 390525 h 625475"/>
                    <a:gd name="connsiteX124" fmla="*/ 449263 w 598218"/>
                    <a:gd name="connsiteY124" fmla="*/ 384175 h 625475"/>
                    <a:gd name="connsiteX125" fmla="*/ 452438 w 598218"/>
                    <a:gd name="connsiteY125" fmla="*/ 379413 h 625475"/>
                    <a:gd name="connsiteX126" fmla="*/ 461963 w 598218"/>
                    <a:gd name="connsiteY126" fmla="*/ 366713 h 625475"/>
                    <a:gd name="connsiteX127" fmla="*/ 468313 w 598218"/>
                    <a:gd name="connsiteY127" fmla="*/ 357188 h 625475"/>
                    <a:gd name="connsiteX128" fmla="*/ 477838 w 598218"/>
                    <a:gd name="connsiteY128" fmla="*/ 352425 h 625475"/>
                    <a:gd name="connsiteX129" fmla="*/ 492125 w 598218"/>
                    <a:gd name="connsiteY129" fmla="*/ 336550 h 625475"/>
                    <a:gd name="connsiteX130" fmla="*/ 498475 w 598218"/>
                    <a:gd name="connsiteY130" fmla="*/ 331788 h 625475"/>
                    <a:gd name="connsiteX131" fmla="*/ 503238 w 598218"/>
                    <a:gd name="connsiteY131" fmla="*/ 325438 h 625475"/>
                    <a:gd name="connsiteX132" fmla="*/ 514350 w 598218"/>
                    <a:gd name="connsiteY132" fmla="*/ 317500 h 625475"/>
                    <a:gd name="connsiteX133" fmla="*/ 517525 w 598218"/>
                    <a:gd name="connsiteY133" fmla="*/ 312738 h 625475"/>
                    <a:gd name="connsiteX134" fmla="*/ 527050 w 598218"/>
                    <a:gd name="connsiteY134" fmla="*/ 304800 h 625475"/>
                    <a:gd name="connsiteX135" fmla="*/ 533400 w 598218"/>
                    <a:gd name="connsiteY135" fmla="*/ 292100 h 625475"/>
                    <a:gd name="connsiteX136" fmla="*/ 538163 w 598218"/>
                    <a:gd name="connsiteY136" fmla="*/ 279400 h 625475"/>
                    <a:gd name="connsiteX137" fmla="*/ 541338 w 598218"/>
                    <a:gd name="connsiteY137" fmla="*/ 274638 h 625475"/>
                    <a:gd name="connsiteX138" fmla="*/ 549275 w 598218"/>
                    <a:gd name="connsiteY138" fmla="*/ 255588 h 625475"/>
                    <a:gd name="connsiteX139" fmla="*/ 558800 w 598218"/>
                    <a:gd name="connsiteY139" fmla="*/ 236538 h 625475"/>
                    <a:gd name="connsiteX140" fmla="*/ 560388 w 598218"/>
                    <a:gd name="connsiteY140" fmla="*/ 230188 h 625475"/>
                    <a:gd name="connsiteX141" fmla="*/ 563563 w 598218"/>
                    <a:gd name="connsiteY141" fmla="*/ 225425 h 625475"/>
                    <a:gd name="connsiteX142" fmla="*/ 560388 w 598218"/>
                    <a:gd name="connsiteY142" fmla="*/ 220663 h 625475"/>
                    <a:gd name="connsiteX143" fmla="*/ 563563 w 598218"/>
                    <a:gd name="connsiteY143" fmla="*/ 215900 h 625475"/>
                    <a:gd name="connsiteX144" fmla="*/ 569913 w 598218"/>
                    <a:gd name="connsiteY144" fmla="*/ 203200 h 625475"/>
                    <a:gd name="connsiteX145" fmla="*/ 574675 w 598218"/>
                    <a:gd name="connsiteY145" fmla="*/ 198438 h 625475"/>
                    <a:gd name="connsiteX146" fmla="*/ 598170 w 598218"/>
                    <a:gd name="connsiteY146" fmla="*/ 147003 h 625475"/>
                    <a:gd name="connsiteX147" fmla="*/ 587375 w 598218"/>
                    <a:gd name="connsiteY147" fmla="*/ 125731 h 625475"/>
                    <a:gd name="connsiteX148" fmla="*/ 581343 w 598218"/>
                    <a:gd name="connsiteY148" fmla="*/ 119380 h 625475"/>
                    <a:gd name="connsiteX149" fmla="*/ 569913 w 598218"/>
                    <a:gd name="connsiteY149" fmla="*/ 118111 h 625475"/>
                    <a:gd name="connsiteX150" fmla="*/ 558800 w 598218"/>
                    <a:gd name="connsiteY150" fmla="*/ 111125 h 625475"/>
                    <a:gd name="connsiteX151" fmla="*/ 561022 w 598218"/>
                    <a:gd name="connsiteY151" fmla="*/ 99377 h 625475"/>
                    <a:gd name="connsiteX152" fmla="*/ 546100 w 598218"/>
                    <a:gd name="connsiteY152" fmla="*/ 103188 h 625475"/>
                    <a:gd name="connsiteX153" fmla="*/ 532766 w 598218"/>
                    <a:gd name="connsiteY153" fmla="*/ 88900 h 625475"/>
                    <a:gd name="connsiteX154" fmla="*/ 495300 w 598218"/>
                    <a:gd name="connsiteY154" fmla="*/ 69850 h 625475"/>
                    <a:gd name="connsiteX155" fmla="*/ 485775 w 598218"/>
                    <a:gd name="connsiteY155" fmla="*/ 68263 h 625475"/>
                    <a:gd name="connsiteX156" fmla="*/ 479425 w 598218"/>
                    <a:gd name="connsiteY156" fmla="*/ 65088 h 625475"/>
                    <a:gd name="connsiteX157" fmla="*/ 463550 w 598218"/>
                    <a:gd name="connsiteY157" fmla="*/ 60325 h 625475"/>
                    <a:gd name="connsiteX158" fmla="*/ 452438 w 598218"/>
                    <a:gd name="connsiteY158" fmla="*/ 52388 h 625475"/>
                    <a:gd name="connsiteX159" fmla="*/ 447675 w 598218"/>
                    <a:gd name="connsiteY159" fmla="*/ 50800 h 625475"/>
                    <a:gd name="connsiteX160" fmla="*/ 441325 w 598218"/>
                    <a:gd name="connsiteY160" fmla="*/ 47625 h 625475"/>
                    <a:gd name="connsiteX161" fmla="*/ 431800 w 598218"/>
                    <a:gd name="connsiteY161" fmla="*/ 44450 h 625475"/>
                    <a:gd name="connsiteX162" fmla="*/ 417513 w 598218"/>
                    <a:gd name="connsiteY162" fmla="*/ 33338 h 625475"/>
                    <a:gd name="connsiteX163" fmla="*/ 411163 w 598218"/>
                    <a:gd name="connsiteY163" fmla="*/ 30163 h 625475"/>
                    <a:gd name="connsiteX164" fmla="*/ 403225 w 598218"/>
                    <a:gd name="connsiteY164" fmla="*/ 28575 h 625475"/>
                    <a:gd name="connsiteX165" fmla="*/ 388938 w 598218"/>
                    <a:gd name="connsiteY165" fmla="*/ 20638 h 625475"/>
                    <a:gd name="connsiteX166" fmla="*/ 369888 w 598218"/>
                    <a:gd name="connsiteY166" fmla="*/ 12700 h 625475"/>
                    <a:gd name="connsiteX167" fmla="*/ 346075 w 598218"/>
                    <a:gd name="connsiteY167" fmla="*/ 6350 h 625475"/>
                    <a:gd name="connsiteX168" fmla="*/ 315913 w 598218"/>
                    <a:gd name="connsiteY168" fmla="*/ 0 h 625475"/>
                    <a:gd name="connsiteX169" fmla="*/ 290513 w 598218"/>
                    <a:gd name="connsiteY169" fmla="*/ 3175 h 625475"/>
                    <a:gd name="connsiteX170" fmla="*/ 285750 w 598218"/>
                    <a:gd name="connsiteY170" fmla="*/ 4763 h 625475"/>
                    <a:gd name="connsiteX171" fmla="*/ 280988 w 598218"/>
                    <a:gd name="connsiteY171" fmla="*/ 9525 h 625475"/>
                    <a:gd name="connsiteX172" fmla="*/ 271463 w 598218"/>
                    <a:gd name="connsiteY172" fmla="*/ 15875 h 625475"/>
                    <a:gd name="connsiteX173" fmla="*/ 269875 w 598218"/>
                    <a:gd name="connsiteY173" fmla="*/ 20638 h 625475"/>
                    <a:gd name="connsiteX174" fmla="*/ 265113 w 598218"/>
                    <a:gd name="connsiteY174" fmla="*/ 23813 h 625475"/>
                    <a:gd name="connsiteX175" fmla="*/ 257175 w 598218"/>
                    <a:gd name="connsiteY175" fmla="*/ 28575 h 625475"/>
                    <a:gd name="connsiteX176" fmla="*/ 250825 w 598218"/>
                    <a:gd name="connsiteY176" fmla="*/ 33338 h 625475"/>
                    <a:gd name="connsiteX177" fmla="*/ 242888 w 598218"/>
                    <a:gd name="connsiteY177" fmla="*/ 38100 h 625475"/>
                    <a:gd name="connsiteX178" fmla="*/ 230188 w 598218"/>
                    <a:gd name="connsiteY178" fmla="*/ 47625 h 625475"/>
                    <a:gd name="connsiteX179" fmla="*/ 222250 w 598218"/>
                    <a:gd name="connsiteY179" fmla="*/ 50800 h 625475"/>
                    <a:gd name="connsiteX180" fmla="*/ 215900 w 598218"/>
                    <a:gd name="connsiteY180" fmla="*/ 57150 h 625475"/>
                    <a:gd name="connsiteX181" fmla="*/ 211138 w 598218"/>
                    <a:gd name="connsiteY181" fmla="*/ 58738 h 625475"/>
                    <a:gd name="connsiteX182" fmla="*/ 204788 w 598218"/>
                    <a:gd name="connsiteY182" fmla="*/ 61913 h 625475"/>
                    <a:gd name="connsiteX183" fmla="*/ 195263 w 598218"/>
                    <a:gd name="connsiteY183" fmla="*/ 69850 h 625475"/>
                    <a:gd name="connsiteX184" fmla="*/ 190500 w 598218"/>
                    <a:gd name="connsiteY184" fmla="*/ 71438 h 625475"/>
                    <a:gd name="connsiteX185" fmla="*/ 180975 w 598218"/>
                    <a:gd name="connsiteY185" fmla="*/ 77788 h 625475"/>
                    <a:gd name="connsiteX186" fmla="*/ 174625 w 598218"/>
                    <a:gd name="connsiteY186" fmla="*/ 80963 h 625475"/>
                    <a:gd name="connsiteX187" fmla="*/ 173038 w 598218"/>
                    <a:gd name="connsiteY187" fmla="*/ 85725 h 625475"/>
                    <a:gd name="connsiteX188" fmla="*/ 168275 w 598218"/>
                    <a:gd name="connsiteY188" fmla="*/ 88900 h 625475"/>
                    <a:gd name="connsiteX189" fmla="*/ 149225 w 598218"/>
                    <a:gd name="connsiteY189" fmla="*/ 85725 h 625475"/>
                    <a:gd name="connsiteX0" fmla="*/ 153263 w 602256"/>
                    <a:gd name="connsiteY0" fmla="*/ 85725 h 625475"/>
                    <a:gd name="connsiteX1" fmla="*/ 153263 w 602256"/>
                    <a:gd name="connsiteY1" fmla="*/ 85725 h 625475"/>
                    <a:gd name="connsiteX2" fmla="*/ 154851 w 602256"/>
                    <a:gd name="connsiteY2" fmla="*/ 101600 h 625475"/>
                    <a:gd name="connsiteX3" fmla="*/ 153263 w 602256"/>
                    <a:gd name="connsiteY3" fmla="*/ 114300 h 625475"/>
                    <a:gd name="connsiteX4" fmla="*/ 151676 w 602256"/>
                    <a:gd name="connsiteY4" fmla="*/ 134938 h 625475"/>
                    <a:gd name="connsiteX5" fmla="*/ 145326 w 602256"/>
                    <a:gd name="connsiteY5" fmla="*/ 152400 h 625475"/>
                    <a:gd name="connsiteX6" fmla="*/ 143738 w 602256"/>
                    <a:gd name="connsiteY6" fmla="*/ 158750 h 625475"/>
                    <a:gd name="connsiteX7" fmla="*/ 137388 w 602256"/>
                    <a:gd name="connsiteY7" fmla="*/ 171450 h 625475"/>
                    <a:gd name="connsiteX8" fmla="*/ 134213 w 602256"/>
                    <a:gd name="connsiteY8" fmla="*/ 184150 h 625475"/>
                    <a:gd name="connsiteX9" fmla="*/ 131038 w 602256"/>
                    <a:gd name="connsiteY9" fmla="*/ 188913 h 625475"/>
                    <a:gd name="connsiteX10" fmla="*/ 124688 w 602256"/>
                    <a:gd name="connsiteY10" fmla="*/ 201613 h 625475"/>
                    <a:gd name="connsiteX11" fmla="*/ 115163 w 602256"/>
                    <a:gd name="connsiteY11" fmla="*/ 215900 h 625475"/>
                    <a:gd name="connsiteX12" fmla="*/ 113576 w 602256"/>
                    <a:gd name="connsiteY12" fmla="*/ 220663 h 625475"/>
                    <a:gd name="connsiteX13" fmla="*/ 107226 w 602256"/>
                    <a:gd name="connsiteY13" fmla="*/ 231775 h 625475"/>
                    <a:gd name="connsiteX14" fmla="*/ 102463 w 602256"/>
                    <a:gd name="connsiteY14" fmla="*/ 244475 h 625475"/>
                    <a:gd name="connsiteX15" fmla="*/ 97701 w 602256"/>
                    <a:gd name="connsiteY15" fmla="*/ 249238 h 625475"/>
                    <a:gd name="connsiteX16" fmla="*/ 91351 w 602256"/>
                    <a:gd name="connsiteY16" fmla="*/ 260350 h 625475"/>
                    <a:gd name="connsiteX17" fmla="*/ 89763 w 602256"/>
                    <a:gd name="connsiteY17" fmla="*/ 265113 h 625475"/>
                    <a:gd name="connsiteX18" fmla="*/ 86588 w 602256"/>
                    <a:gd name="connsiteY18" fmla="*/ 269875 h 625475"/>
                    <a:gd name="connsiteX19" fmla="*/ 83413 w 602256"/>
                    <a:gd name="connsiteY19" fmla="*/ 276225 h 625475"/>
                    <a:gd name="connsiteX20" fmla="*/ 81826 w 602256"/>
                    <a:gd name="connsiteY20" fmla="*/ 285750 h 625475"/>
                    <a:gd name="connsiteX21" fmla="*/ 75476 w 602256"/>
                    <a:gd name="connsiteY21" fmla="*/ 292100 h 625475"/>
                    <a:gd name="connsiteX22" fmla="*/ 72301 w 602256"/>
                    <a:gd name="connsiteY22" fmla="*/ 296863 h 625475"/>
                    <a:gd name="connsiteX23" fmla="*/ 67538 w 602256"/>
                    <a:gd name="connsiteY23" fmla="*/ 312738 h 625475"/>
                    <a:gd name="connsiteX24" fmla="*/ 62776 w 602256"/>
                    <a:gd name="connsiteY24" fmla="*/ 325438 h 625475"/>
                    <a:gd name="connsiteX25" fmla="*/ 58013 w 602256"/>
                    <a:gd name="connsiteY25" fmla="*/ 330200 h 625475"/>
                    <a:gd name="connsiteX26" fmla="*/ 51663 w 602256"/>
                    <a:gd name="connsiteY26" fmla="*/ 352425 h 625475"/>
                    <a:gd name="connsiteX27" fmla="*/ 45313 w 602256"/>
                    <a:gd name="connsiteY27" fmla="*/ 366713 h 625475"/>
                    <a:gd name="connsiteX28" fmla="*/ 37376 w 602256"/>
                    <a:gd name="connsiteY28" fmla="*/ 387350 h 625475"/>
                    <a:gd name="connsiteX29" fmla="*/ 23088 w 602256"/>
                    <a:gd name="connsiteY29" fmla="*/ 414338 h 625475"/>
                    <a:gd name="connsiteX30" fmla="*/ 16738 w 602256"/>
                    <a:gd name="connsiteY30" fmla="*/ 431800 h 625475"/>
                    <a:gd name="connsiteX31" fmla="*/ 15151 w 602256"/>
                    <a:gd name="connsiteY31" fmla="*/ 438150 h 625475"/>
                    <a:gd name="connsiteX32" fmla="*/ 11976 w 602256"/>
                    <a:gd name="connsiteY32" fmla="*/ 442913 h 625475"/>
                    <a:gd name="connsiteX33" fmla="*/ 7213 w 602256"/>
                    <a:gd name="connsiteY33" fmla="*/ 457200 h 625475"/>
                    <a:gd name="connsiteX34" fmla="*/ 4038 w 602256"/>
                    <a:gd name="connsiteY34" fmla="*/ 482600 h 625475"/>
                    <a:gd name="connsiteX35" fmla="*/ 5626 w 602256"/>
                    <a:gd name="connsiteY35" fmla="*/ 514350 h 625475"/>
                    <a:gd name="connsiteX36" fmla="*/ 228 w 602256"/>
                    <a:gd name="connsiteY36" fmla="*/ 518160 h 625475"/>
                    <a:gd name="connsiteX37" fmla="*/ 13563 w 602256"/>
                    <a:gd name="connsiteY37" fmla="*/ 520700 h 625475"/>
                    <a:gd name="connsiteX38" fmla="*/ 23088 w 602256"/>
                    <a:gd name="connsiteY38" fmla="*/ 528638 h 625475"/>
                    <a:gd name="connsiteX39" fmla="*/ 27851 w 602256"/>
                    <a:gd name="connsiteY39" fmla="*/ 530225 h 625475"/>
                    <a:gd name="connsiteX40" fmla="*/ 34201 w 602256"/>
                    <a:gd name="connsiteY40" fmla="*/ 533400 h 625475"/>
                    <a:gd name="connsiteX41" fmla="*/ 43726 w 602256"/>
                    <a:gd name="connsiteY41" fmla="*/ 534988 h 625475"/>
                    <a:gd name="connsiteX42" fmla="*/ 48488 w 602256"/>
                    <a:gd name="connsiteY42" fmla="*/ 536575 h 625475"/>
                    <a:gd name="connsiteX43" fmla="*/ 61188 w 602256"/>
                    <a:gd name="connsiteY43" fmla="*/ 541338 h 625475"/>
                    <a:gd name="connsiteX44" fmla="*/ 65951 w 602256"/>
                    <a:gd name="connsiteY44" fmla="*/ 544513 h 625475"/>
                    <a:gd name="connsiteX45" fmla="*/ 73888 w 602256"/>
                    <a:gd name="connsiteY45" fmla="*/ 546100 h 625475"/>
                    <a:gd name="connsiteX46" fmla="*/ 88176 w 602256"/>
                    <a:gd name="connsiteY46" fmla="*/ 550863 h 625475"/>
                    <a:gd name="connsiteX47" fmla="*/ 99288 w 602256"/>
                    <a:gd name="connsiteY47" fmla="*/ 554038 h 625475"/>
                    <a:gd name="connsiteX48" fmla="*/ 105638 w 602256"/>
                    <a:gd name="connsiteY48" fmla="*/ 555625 h 625475"/>
                    <a:gd name="connsiteX49" fmla="*/ 119926 w 602256"/>
                    <a:gd name="connsiteY49" fmla="*/ 560388 h 625475"/>
                    <a:gd name="connsiteX50" fmla="*/ 127863 w 602256"/>
                    <a:gd name="connsiteY50" fmla="*/ 563563 h 625475"/>
                    <a:gd name="connsiteX51" fmla="*/ 140563 w 602256"/>
                    <a:gd name="connsiteY51" fmla="*/ 566738 h 625475"/>
                    <a:gd name="connsiteX52" fmla="*/ 145326 w 602256"/>
                    <a:gd name="connsiteY52" fmla="*/ 569913 h 625475"/>
                    <a:gd name="connsiteX53" fmla="*/ 158026 w 602256"/>
                    <a:gd name="connsiteY53" fmla="*/ 571500 h 625475"/>
                    <a:gd name="connsiteX54" fmla="*/ 186601 w 602256"/>
                    <a:gd name="connsiteY54" fmla="*/ 576263 h 625475"/>
                    <a:gd name="connsiteX55" fmla="*/ 199301 w 602256"/>
                    <a:gd name="connsiteY55" fmla="*/ 568325 h 625475"/>
                    <a:gd name="connsiteX56" fmla="*/ 196126 w 602256"/>
                    <a:gd name="connsiteY56" fmla="*/ 547688 h 625475"/>
                    <a:gd name="connsiteX57" fmla="*/ 191363 w 602256"/>
                    <a:gd name="connsiteY57" fmla="*/ 542925 h 625475"/>
                    <a:gd name="connsiteX58" fmla="*/ 189776 w 602256"/>
                    <a:gd name="connsiteY58" fmla="*/ 536575 h 625475"/>
                    <a:gd name="connsiteX59" fmla="*/ 185013 w 602256"/>
                    <a:gd name="connsiteY59" fmla="*/ 525463 h 625475"/>
                    <a:gd name="connsiteX60" fmla="*/ 188188 w 602256"/>
                    <a:gd name="connsiteY60" fmla="*/ 508000 h 625475"/>
                    <a:gd name="connsiteX61" fmla="*/ 197713 w 602256"/>
                    <a:gd name="connsiteY61" fmla="*/ 496888 h 625475"/>
                    <a:gd name="connsiteX62" fmla="*/ 202476 w 602256"/>
                    <a:gd name="connsiteY62" fmla="*/ 495300 h 625475"/>
                    <a:gd name="connsiteX63" fmla="*/ 208826 w 602256"/>
                    <a:gd name="connsiteY63" fmla="*/ 490538 h 625475"/>
                    <a:gd name="connsiteX64" fmla="*/ 223113 w 602256"/>
                    <a:gd name="connsiteY64" fmla="*/ 485775 h 625475"/>
                    <a:gd name="connsiteX65" fmla="*/ 240576 w 602256"/>
                    <a:gd name="connsiteY65" fmla="*/ 488950 h 625475"/>
                    <a:gd name="connsiteX66" fmla="*/ 245338 w 602256"/>
                    <a:gd name="connsiteY66" fmla="*/ 493713 h 625475"/>
                    <a:gd name="connsiteX67" fmla="*/ 253276 w 602256"/>
                    <a:gd name="connsiteY67" fmla="*/ 504825 h 625475"/>
                    <a:gd name="connsiteX68" fmla="*/ 259626 w 602256"/>
                    <a:gd name="connsiteY68" fmla="*/ 515938 h 625475"/>
                    <a:gd name="connsiteX69" fmla="*/ 265976 w 602256"/>
                    <a:gd name="connsiteY69" fmla="*/ 527050 h 625475"/>
                    <a:gd name="connsiteX70" fmla="*/ 272326 w 602256"/>
                    <a:gd name="connsiteY70" fmla="*/ 528638 h 625475"/>
                    <a:gd name="connsiteX71" fmla="*/ 277088 w 602256"/>
                    <a:gd name="connsiteY71" fmla="*/ 531813 h 625475"/>
                    <a:gd name="connsiteX72" fmla="*/ 286613 w 602256"/>
                    <a:gd name="connsiteY72" fmla="*/ 541338 h 625475"/>
                    <a:gd name="connsiteX73" fmla="*/ 291376 w 602256"/>
                    <a:gd name="connsiteY73" fmla="*/ 544513 h 625475"/>
                    <a:gd name="connsiteX74" fmla="*/ 297726 w 602256"/>
                    <a:gd name="connsiteY74" fmla="*/ 568325 h 625475"/>
                    <a:gd name="connsiteX75" fmla="*/ 299313 w 602256"/>
                    <a:gd name="connsiteY75" fmla="*/ 573088 h 625475"/>
                    <a:gd name="connsiteX76" fmla="*/ 302488 w 602256"/>
                    <a:gd name="connsiteY76" fmla="*/ 577850 h 625475"/>
                    <a:gd name="connsiteX77" fmla="*/ 304076 w 602256"/>
                    <a:gd name="connsiteY77" fmla="*/ 582613 h 625475"/>
                    <a:gd name="connsiteX78" fmla="*/ 307251 w 602256"/>
                    <a:gd name="connsiteY78" fmla="*/ 588963 h 625475"/>
                    <a:gd name="connsiteX79" fmla="*/ 305663 w 602256"/>
                    <a:gd name="connsiteY79" fmla="*/ 598488 h 625475"/>
                    <a:gd name="connsiteX80" fmla="*/ 300901 w 602256"/>
                    <a:gd name="connsiteY80" fmla="*/ 601663 h 625475"/>
                    <a:gd name="connsiteX81" fmla="*/ 299313 w 602256"/>
                    <a:gd name="connsiteY81" fmla="*/ 606425 h 625475"/>
                    <a:gd name="connsiteX82" fmla="*/ 316776 w 602256"/>
                    <a:gd name="connsiteY82" fmla="*/ 615950 h 625475"/>
                    <a:gd name="connsiteX83" fmla="*/ 326301 w 602256"/>
                    <a:gd name="connsiteY83" fmla="*/ 620713 h 625475"/>
                    <a:gd name="connsiteX84" fmla="*/ 337413 w 602256"/>
                    <a:gd name="connsiteY84" fmla="*/ 625475 h 625475"/>
                    <a:gd name="connsiteX85" fmla="*/ 351701 w 602256"/>
                    <a:gd name="connsiteY85" fmla="*/ 622300 h 625475"/>
                    <a:gd name="connsiteX86" fmla="*/ 356463 w 602256"/>
                    <a:gd name="connsiteY86" fmla="*/ 620713 h 625475"/>
                    <a:gd name="connsiteX87" fmla="*/ 361226 w 602256"/>
                    <a:gd name="connsiteY87" fmla="*/ 615950 h 625475"/>
                    <a:gd name="connsiteX88" fmla="*/ 365988 w 602256"/>
                    <a:gd name="connsiteY88" fmla="*/ 612775 h 625475"/>
                    <a:gd name="connsiteX89" fmla="*/ 375513 w 602256"/>
                    <a:gd name="connsiteY89" fmla="*/ 606425 h 625475"/>
                    <a:gd name="connsiteX90" fmla="*/ 378688 w 602256"/>
                    <a:gd name="connsiteY90" fmla="*/ 601663 h 625475"/>
                    <a:gd name="connsiteX91" fmla="*/ 383451 w 602256"/>
                    <a:gd name="connsiteY91" fmla="*/ 596900 h 625475"/>
                    <a:gd name="connsiteX92" fmla="*/ 385038 w 602256"/>
                    <a:gd name="connsiteY92" fmla="*/ 592138 h 625475"/>
                    <a:gd name="connsiteX93" fmla="*/ 381863 w 602256"/>
                    <a:gd name="connsiteY93" fmla="*/ 568325 h 625475"/>
                    <a:gd name="connsiteX94" fmla="*/ 380276 w 602256"/>
                    <a:gd name="connsiteY94" fmla="*/ 560388 h 625475"/>
                    <a:gd name="connsiteX95" fmla="*/ 372338 w 602256"/>
                    <a:gd name="connsiteY95" fmla="*/ 554038 h 625475"/>
                    <a:gd name="connsiteX96" fmla="*/ 370751 w 602256"/>
                    <a:gd name="connsiteY96" fmla="*/ 549275 h 625475"/>
                    <a:gd name="connsiteX97" fmla="*/ 361226 w 602256"/>
                    <a:gd name="connsiteY97" fmla="*/ 539750 h 625475"/>
                    <a:gd name="connsiteX98" fmla="*/ 356463 w 602256"/>
                    <a:gd name="connsiteY98" fmla="*/ 534988 h 625475"/>
                    <a:gd name="connsiteX99" fmla="*/ 353288 w 602256"/>
                    <a:gd name="connsiteY99" fmla="*/ 530225 h 625475"/>
                    <a:gd name="connsiteX100" fmla="*/ 346938 w 602256"/>
                    <a:gd name="connsiteY100" fmla="*/ 520700 h 625475"/>
                    <a:gd name="connsiteX101" fmla="*/ 342176 w 602256"/>
                    <a:gd name="connsiteY101" fmla="*/ 508000 h 625475"/>
                    <a:gd name="connsiteX102" fmla="*/ 339001 w 602256"/>
                    <a:gd name="connsiteY102" fmla="*/ 503238 h 625475"/>
                    <a:gd name="connsiteX103" fmla="*/ 339001 w 602256"/>
                    <a:gd name="connsiteY103" fmla="*/ 471488 h 625475"/>
                    <a:gd name="connsiteX104" fmla="*/ 342176 w 602256"/>
                    <a:gd name="connsiteY104" fmla="*/ 463550 h 625475"/>
                    <a:gd name="connsiteX105" fmla="*/ 343763 w 602256"/>
                    <a:gd name="connsiteY105" fmla="*/ 458788 h 625475"/>
                    <a:gd name="connsiteX106" fmla="*/ 351701 w 602256"/>
                    <a:gd name="connsiteY106" fmla="*/ 449263 h 625475"/>
                    <a:gd name="connsiteX107" fmla="*/ 353288 w 602256"/>
                    <a:gd name="connsiteY107" fmla="*/ 442913 h 625475"/>
                    <a:gd name="connsiteX108" fmla="*/ 358051 w 602256"/>
                    <a:gd name="connsiteY108" fmla="*/ 438150 h 625475"/>
                    <a:gd name="connsiteX109" fmla="*/ 367576 w 602256"/>
                    <a:gd name="connsiteY109" fmla="*/ 428625 h 625475"/>
                    <a:gd name="connsiteX110" fmla="*/ 375513 w 602256"/>
                    <a:gd name="connsiteY110" fmla="*/ 419100 h 625475"/>
                    <a:gd name="connsiteX111" fmla="*/ 388213 w 602256"/>
                    <a:gd name="connsiteY111" fmla="*/ 404813 h 625475"/>
                    <a:gd name="connsiteX112" fmla="*/ 394563 w 602256"/>
                    <a:gd name="connsiteY112" fmla="*/ 400050 h 625475"/>
                    <a:gd name="connsiteX113" fmla="*/ 399326 w 602256"/>
                    <a:gd name="connsiteY113" fmla="*/ 393700 h 625475"/>
                    <a:gd name="connsiteX114" fmla="*/ 402501 w 602256"/>
                    <a:gd name="connsiteY114" fmla="*/ 388938 h 625475"/>
                    <a:gd name="connsiteX115" fmla="*/ 408851 w 602256"/>
                    <a:gd name="connsiteY115" fmla="*/ 385763 h 625475"/>
                    <a:gd name="connsiteX116" fmla="*/ 415201 w 602256"/>
                    <a:gd name="connsiteY116" fmla="*/ 376238 h 625475"/>
                    <a:gd name="connsiteX117" fmla="*/ 416788 w 602256"/>
                    <a:gd name="connsiteY117" fmla="*/ 371475 h 625475"/>
                    <a:gd name="connsiteX118" fmla="*/ 421551 w 602256"/>
                    <a:gd name="connsiteY118" fmla="*/ 369888 h 625475"/>
                    <a:gd name="connsiteX119" fmla="*/ 427901 w 602256"/>
                    <a:gd name="connsiteY119" fmla="*/ 373063 h 625475"/>
                    <a:gd name="connsiteX120" fmla="*/ 431076 w 602256"/>
                    <a:gd name="connsiteY120" fmla="*/ 384175 h 625475"/>
                    <a:gd name="connsiteX121" fmla="*/ 432663 w 602256"/>
                    <a:gd name="connsiteY121" fmla="*/ 388938 h 625475"/>
                    <a:gd name="connsiteX122" fmla="*/ 437426 w 602256"/>
                    <a:gd name="connsiteY122" fmla="*/ 392113 h 625475"/>
                    <a:gd name="connsiteX123" fmla="*/ 443776 w 602256"/>
                    <a:gd name="connsiteY123" fmla="*/ 390525 h 625475"/>
                    <a:gd name="connsiteX124" fmla="*/ 453301 w 602256"/>
                    <a:gd name="connsiteY124" fmla="*/ 384175 h 625475"/>
                    <a:gd name="connsiteX125" fmla="*/ 456476 w 602256"/>
                    <a:gd name="connsiteY125" fmla="*/ 379413 h 625475"/>
                    <a:gd name="connsiteX126" fmla="*/ 466001 w 602256"/>
                    <a:gd name="connsiteY126" fmla="*/ 366713 h 625475"/>
                    <a:gd name="connsiteX127" fmla="*/ 472351 w 602256"/>
                    <a:gd name="connsiteY127" fmla="*/ 357188 h 625475"/>
                    <a:gd name="connsiteX128" fmla="*/ 481876 w 602256"/>
                    <a:gd name="connsiteY128" fmla="*/ 352425 h 625475"/>
                    <a:gd name="connsiteX129" fmla="*/ 496163 w 602256"/>
                    <a:gd name="connsiteY129" fmla="*/ 336550 h 625475"/>
                    <a:gd name="connsiteX130" fmla="*/ 502513 w 602256"/>
                    <a:gd name="connsiteY130" fmla="*/ 331788 h 625475"/>
                    <a:gd name="connsiteX131" fmla="*/ 507276 w 602256"/>
                    <a:gd name="connsiteY131" fmla="*/ 325438 h 625475"/>
                    <a:gd name="connsiteX132" fmla="*/ 518388 w 602256"/>
                    <a:gd name="connsiteY132" fmla="*/ 317500 h 625475"/>
                    <a:gd name="connsiteX133" fmla="*/ 521563 w 602256"/>
                    <a:gd name="connsiteY133" fmla="*/ 312738 h 625475"/>
                    <a:gd name="connsiteX134" fmla="*/ 531088 w 602256"/>
                    <a:gd name="connsiteY134" fmla="*/ 304800 h 625475"/>
                    <a:gd name="connsiteX135" fmla="*/ 537438 w 602256"/>
                    <a:gd name="connsiteY135" fmla="*/ 292100 h 625475"/>
                    <a:gd name="connsiteX136" fmla="*/ 542201 w 602256"/>
                    <a:gd name="connsiteY136" fmla="*/ 279400 h 625475"/>
                    <a:gd name="connsiteX137" fmla="*/ 545376 w 602256"/>
                    <a:gd name="connsiteY137" fmla="*/ 274638 h 625475"/>
                    <a:gd name="connsiteX138" fmla="*/ 553313 w 602256"/>
                    <a:gd name="connsiteY138" fmla="*/ 255588 h 625475"/>
                    <a:gd name="connsiteX139" fmla="*/ 562838 w 602256"/>
                    <a:gd name="connsiteY139" fmla="*/ 236538 h 625475"/>
                    <a:gd name="connsiteX140" fmla="*/ 564426 w 602256"/>
                    <a:gd name="connsiteY140" fmla="*/ 230188 h 625475"/>
                    <a:gd name="connsiteX141" fmla="*/ 567601 w 602256"/>
                    <a:gd name="connsiteY141" fmla="*/ 225425 h 625475"/>
                    <a:gd name="connsiteX142" fmla="*/ 564426 w 602256"/>
                    <a:gd name="connsiteY142" fmla="*/ 220663 h 625475"/>
                    <a:gd name="connsiteX143" fmla="*/ 567601 w 602256"/>
                    <a:gd name="connsiteY143" fmla="*/ 215900 h 625475"/>
                    <a:gd name="connsiteX144" fmla="*/ 573951 w 602256"/>
                    <a:gd name="connsiteY144" fmla="*/ 203200 h 625475"/>
                    <a:gd name="connsiteX145" fmla="*/ 578713 w 602256"/>
                    <a:gd name="connsiteY145" fmla="*/ 198438 h 625475"/>
                    <a:gd name="connsiteX146" fmla="*/ 602208 w 602256"/>
                    <a:gd name="connsiteY146" fmla="*/ 147003 h 625475"/>
                    <a:gd name="connsiteX147" fmla="*/ 591413 w 602256"/>
                    <a:gd name="connsiteY147" fmla="*/ 125731 h 625475"/>
                    <a:gd name="connsiteX148" fmla="*/ 585381 w 602256"/>
                    <a:gd name="connsiteY148" fmla="*/ 119380 h 625475"/>
                    <a:gd name="connsiteX149" fmla="*/ 573951 w 602256"/>
                    <a:gd name="connsiteY149" fmla="*/ 118111 h 625475"/>
                    <a:gd name="connsiteX150" fmla="*/ 562838 w 602256"/>
                    <a:gd name="connsiteY150" fmla="*/ 111125 h 625475"/>
                    <a:gd name="connsiteX151" fmla="*/ 565060 w 602256"/>
                    <a:gd name="connsiteY151" fmla="*/ 99377 h 625475"/>
                    <a:gd name="connsiteX152" fmla="*/ 550138 w 602256"/>
                    <a:gd name="connsiteY152" fmla="*/ 103188 h 625475"/>
                    <a:gd name="connsiteX153" fmla="*/ 536804 w 602256"/>
                    <a:gd name="connsiteY153" fmla="*/ 88900 h 625475"/>
                    <a:gd name="connsiteX154" fmla="*/ 499338 w 602256"/>
                    <a:gd name="connsiteY154" fmla="*/ 69850 h 625475"/>
                    <a:gd name="connsiteX155" fmla="*/ 489813 w 602256"/>
                    <a:gd name="connsiteY155" fmla="*/ 68263 h 625475"/>
                    <a:gd name="connsiteX156" fmla="*/ 483463 w 602256"/>
                    <a:gd name="connsiteY156" fmla="*/ 65088 h 625475"/>
                    <a:gd name="connsiteX157" fmla="*/ 467588 w 602256"/>
                    <a:gd name="connsiteY157" fmla="*/ 60325 h 625475"/>
                    <a:gd name="connsiteX158" fmla="*/ 456476 w 602256"/>
                    <a:gd name="connsiteY158" fmla="*/ 52388 h 625475"/>
                    <a:gd name="connsiteX159" fmla="*/ 451713 w 602256"/>
                    <a:gd name="connsiteY159" fmla="*/ 50800 h 625475"/>
                    <a:gd name="connsiteX160" fmla="*/ 445363 w 602256"/>
                    <a:gd name="connsiteY160" fmla="*/ 47625 h 625475"/>
                    <a:gd name="connsiteX161" fmla="*/ 435838 w 602256"/>
                    <a:gd name="connsiteY161" fmla="*/ 44450 h 625475"/>
                    <a:gd name="connsiteX162" fmla="*/ 421551 w 602256"/>
                    <a:gd name="connsiteY162" fmla="*/ 33338 h 625475"/>
                    <a:gd name="connsiteX163" fmla="*/ 415201 w 602256"/>
                    <a:gd name="connsiteY163" fmla="*/ 30163 h 625475"/>
                    <a:gd name="connsiteX164" fmla="*/ 407263 w 602256"/>
                    <a:gd name="connsiteY164" fmla="*/ 28575 h 625475"/>
                    <a:gd name="connsiteX165" fmla="*/ 392976 w 602256"/>
                    <a:gd name="connsiteY165" fmla="*/ 20638 h 625475"/>
                    <a:gd name="connsiteX166" fmla="*/ 373926 w 602256"/>
                    <a:gd name="connsiteY166" fmla="*/ 12700 h 625475"/>
                    <a:gd name="connsiteX167" fmla="*/ 350113 w 602256"/>
                    <a:gd name="connsiteY167" fmla="*/ 6350 h 625475"/>
                    <a:gd name="connsiteX168" fmla="*/ 319951 w 602256"/>
                    <a:gd name="connsiteY168" fmla="*/ 0 h 625475"/>
                    <a:gd name="connsiteX169" fmla="*/ 294551 w 602256"/>
                    <a:gd name="connsiteY169" fmla="*/ 3175 h 625475"/>
                    <a:gd name="connsiteX170" fmla="*/ 289788 w 602256"/>
                    <a:gd name="connsiteY170" fmla="*/ 4763 h 625475"/>
                    <a:gd name="connsiteX171" fmla="*/ 285026 w 602256"/>
                    <a:gd name="connsiteY171" fmla="*/ 9525 h 625475"/>
                    <a:gd name="connsiteX172" fmla="*/ 275501 w 602256"/>
                    <a:gd name="connsiteY172" fmla="*/ 15875 h 625475"/>
                    <a:gd name="connsiteX173" fmla="*/ 273913 w 602256"/>
                    <a:gd name="connsiteY173" fmla="*/ 20638 h 625475"/>
                    <a:gd name="connsiteX174" fmla="*/ 269151 w 602256"/>
                    <a:gd name="connsiteY174" fmla="*/ 23813 h 625475"/>
                    <a:gd name="connsiteX175" fmla="*/ 261213 w 602256"/>
                    <a:gd name="connsiteY175" fmla="*/ 28575 h 625475"/>
                    <a:gd name="connsiteX176" fmla="*/ 254863 w 602256"/>
                    <a:gd name="connsiteY176" fmla="*/ 33338 h 625475"/>
                    <a:gd name="connsiteX177" fmla="*/ 246926 w 602256"/>
                    <a:gd name="connsiteY177" fmla="*/ 38100 h 625475"/>
                    <a:gd name="connsiteX178" fmla="*/ 234226 w 602256"/>
                    <a:gd name="connsiteY178" fmla="*/ 47625 h 625475"/>
                    <a:gd name="connsiteX179" fmla="*/ 226288 w 602256"/>
                    <a:gd name="connsiteY179" fmla="*/ 50800 h 625475"/>
                    <a:gd name="connsiteX180" fmla="*/ 219938 w 602256"/>
                    <a:gd name="connsiteY180" fmla="*/ 57150 h 625475"/>
                    <a:gd name="connsiteX181" fmla="*/ 215176 w 602256"/>
                    <a:gd name="connsiteY181" fmla="*/ 58738 h 625475"/>
                    <a:gd name="connsiteX182" fmla="*/ 208826 w 602256"/>
                    <a:gd name="connsiteY182" fmla="*/ 61913 h 625475"/>
                    <a:gd name="connsiteX183" fmla="*/ 199301 w 602256"/>
                    <a:gd name="connsiteY183" fmla="*/ 69850 h 625475"/>
                    <a:gd name="connsiteX184" fmla="*/ 194538 w 602256"/>
                    <a:gd name="connsiteY184" fmla="*/ 71438 h 625475"/>
                    <a:gd name="connsiteX185" fmla="*/ 185013 w 602256"/>
                    <a:gd name="connsiteY185" fmla="*/ 77788 h 625475"/>
                    <a:gd name="connsiteX186" fmla="*/ 178663 w 602256"/>
                    <a:gd name="connsiteY186" fmla="*/ 80963 h 625475"/>
                    <a:gd name="connsiteX187" fmla="*/ 177076 w 602256"/>
                    <a:gd name="connsiteY187" fmla="*/ 85725 h 625475"/>
                    <a:gd name="connsiteX188" fmla="*/ 172313 w 602256"/>
                    <a:gd name="connsiteY188" fmla="*/ 88900 h 625475"/>
                    <a:gd name="connsiteX189" fmla="*/ 153263 w 602256"/>
                    <a:gd name="connsiteY189" fmla="*/ 85725 h 625475"/>
                    <a:gd name="connsiteX0" fmla="*/ 164465 w 613458"/>
                    <a:gd name="connsiteY0" fmla="*/ 85725 h 625475"/>
                    <a:gd name="connsiteX1" fmla="*/ 164465 w 613458"/>
                    <a:gd name="connsiteY1" fmla="*/ 85725 h 625475"/>
                    <a:gd name="connsiteX2" fmla="*/ 166053 w 613458"/>
                    <a:gd name="connsiteY2" fmla="*/ 101600 h 625475"/>
                    <a:gd name="connsiteX3" fmla="*/ 164465 w 613458"/>
                    <a:gd name="connsiteY3" fmla="*/ 114300 h 625475"/>
                    <a:gd name="connsiteX4" fmla="*/ 162878 w 613458"/>
                    <a:gd name="connsiteY4" fmla="*/ 134938 h 625475"/>
                    <a:gd name="connsiteX5" fmla="*/ 156528 w 613458"/>
                    <a:gd name="connsiteY5" fmla="*/ 152400 h 625475"/>
                    <a:gd name="connsiteX6" fmla="*/ 154940 w 613458"/>
                    <a:gd name="connsiteY6" fmla="*/ 158750 h 625475"/>
                    <a:gd name="connsiteX7" fmla="*/ 148590 w 613458"/>
                    <a:gd name="connsiteY7" fmla="*/ 171450 h 625475"/>
                    <a:gd name="connsiteX8" fmla="*/ 145415 w 613458"/>
                    <a:gd name="connsiteY8" fmla="*/ 184150 h 625475"/>
                    <a:gd name="connsiteX9" fmla="*/ 142240 w 613458"/>
                    <a:gd name="connsiteY9" fmla="*/ 188913 h 625475"/>
                    <a:gd name="connsiteX10" fmla="*/ 135890 w 613458"/>
                    <a:gd name="connsiteY10" fmla="*/ 201613 h 625475"/>
                    <a:gd name="connsiteX11" fmla="*/ 126365 w 613458"/>
                    <a:gd name="connsiteY11" fmla="*/ 215900 h 625475"/>
                    <a:gd name="connsiteX12" fmla="*/ 124778 w 613458"/>
                    <a:gd name="connsiteY12" fmla="*/ 220663 h 625475"/>
                    <a:gd name="connsiteX13" fmla="*/ 118428 w 613458"/>
                    <a:gd name="connsiteY13" fmla="*/ 231775 h 625475"/>
                    <a:gd name="connsiteX14" fmla="*/ 113665 w 613458"/>
                    <a:gd name="connsiteY14" fmla="*/ 244475 h 625475"/>
                    <a:gd name="connsiteX15" fmla="*/ 108903 w 613458"/>
                    <a:gd name="connsiteY15" fmla="*/ 249238 h 625475"/>
                    <a:gd name="connsiteX16" fmla="*/ 102553 w 613458"/>
                    <a:gd name="connsiteY16" fmla="*/ 260350 h 625475"/>
                    <a:gd name="connsiteX17" fmla="*/ 100965 w 613458"/>
                    <a:gd name="connsiteY17" fmla="*/ 265113 h 625475"/>
                    <a:gd name="connsiteX18" fmla="*/ 97790 w 613458"/>
                    <a:gd name="connsiteY18" fmla="*/ 269875 h 625475"/>
                    <a:gd name="connsiteX19" fmla="*/ 94615 w 613458"/>
                    <a:gd name="connsiteY19" fmla="*/ 276225 h 625475"/>
                    <a:gd name="connsiteX20" fmla="*/ 93028 w 613458"/>
                    <a:gd name="connsiteY20" fmla="*/ 285750 h 625475"/>
                    <a:gd name="connsiteX21" fmla="*/ 86678 w 613458"/>
                    <a:gd name="connsiteY21" fmla="*/ 292100 h 625475"/>
                    <a:gd name="connsiteX22" fmla="*/ 83503 w 613458"/>
                    <a:gd name="connsiteY22" fmla="*/ 296863 h 625475"/>
                    <a:gd name="connsiteX23" fmla="*/ 78740 w 613458"/>
                    <a:gd name="connsiteY23" fmla="*/ 312738 h 625475"/>
                    <a:gd name="connsiteX24" fmla="*/ 73978 w 613458"/>
                    <a:gd name="connsiteY24" fmla="*/ 325438 h 625475"/>
                    <a:gd name="connsiteX25" fmla="*/ 69215 w 613458"/>
                    <a:gd name="connsiteY25" fmla="*/ 330200 h 625475"/>
                    <a:gd name="connsiteX26" fmla="*/ 62865 w 613458"/>
                    <a:gd name="connsiteY26" fmla="*/ 352425 h 625475"/>
                    <a:gd name="connsiteX27" fmla="*/ 56515 w 613458"/>
                    <a:gd name="connsiteY27" fmla="*/ 366713 h 625475"/>
                    <a:gd name="connsiteX28" fmla="*/ 48578 w 613458"/>
                    <a:gd name="connsiteY28" fmla="*/ 387350 h 625475"/>
                    <a:gd name="connsiteX29" fmla="*/ 34290 w 613458"/>
                    <a:gd name="connsiteY29" fmla="*/ 414338 h 625475"/>
                    <a:gd name="connsiteX30" fmla="*/ 27940 w 613458"/>
                    <a:gd name="connsiteY30" fmla="*/ 431800 h 625475"/>
                    <a:gd name="connsiteX31" fmla="*/ 26353 w 613458"/>
                    <a:gd name="connsiteY31" fmla="*/ 438150 h 625475"/>
                    <a:gd name="connsiteX32" fmla="*/ 23178 w 613458"/>
                    <a:gd name="connsiteY32" fmla="*/ 442913 h 625475"/>
                    <a:gd name="connsiteX33" fmla="*/ 18415 w 613458"/>
                    <a:gd name="connsiteY33" fmla="*/ 457200 h 625475"/>
                    <a:gd name="connsiteX34" fmla="*/ 0 w 613458"/>
                    <a:gd name="connsiteY34" fmla="*/ 482600 h 625475"/>
                    <a:gd name="connsiteX35" fmla="*/ 16828 w 613458"/>
                    <a:gd name="connsiteY35" fmla="*/ 514350 h 625475"/>
                    <a:gd name="connsiteX36" fmla="*/ 11430 w 613458"/>
                    <a:gd name="connsiteY36" fmla="*/ 518160 h 625475"/>
                    <a:gd name="connsiteX37" fmla="*/ 24765 w 613458"/>
                    <a:gd name="connsiteY37" fmla="*/ 520700 h 625475"/>
                    <a:gd name="connsiteX38" fmla="*/ 34290 w 613458"/>
                    <a:gd name="connsiteY38" fmla="*/ 528638 h 625475"/>
                    <a:gd name="connsiteX39" fmla="*/ 39053 w 613458"/>
                    <a:gd name="connsiteY39" fmla="*/ 530225 h 625475"/>
                    <a:gd name="connsiteX40" fmla="*/ 45403 w 613458"/>
                    <a:gd name="connsiteY40" fmla="*/ 533400 h 625475"/>
                    <a:gd name="connsiteX41" fmla="*/ 54928 w 613458"/>
                    <a:gd name="connsiteY41" fmla="*/ 534988 h 625475"/>
                    <a:gd name="connsiteX42" fmla="*/ 59690 w 613458"/>
                    <a:gd name="connsiteY42" fmla="*/ 536575 h 625475"/>
                    <a:gd name="connsiteX43" fmla="*/ 72390 w 613458"/>
                    <a:gd name="connsiteY43" fmla="*/ 541338 h 625475"/>
                    <a:gd name="connsiteX44" fmla="*/ 77153 w 613458"/>
                    <a:gd name="connsiteY44" fmla="*/ 544513 h 625475"/>
                    <a:gd name="connsiteX45" fmla="*/ 85090 w 613458"/>
                    <a:gd name="connsiteY45" fmla="*/ 546100 h 625475"/>
                    <a:gd name="connsiteX46" fmla="*/ 99378 w 613458"/>
                    <a:gd name="connsiteY46" fmla="*/ 550863 h 625475"/>
                    <a:gd name="connsiteX47" fmla="*/ 110490 w 613458"/>
                    <a:gd name="connsiteY47" fmla="*/ 554038 h 625475"/>
                    <a:gd name="connsiteX48" fmla="*/ 116840 w 613458"/>
                    <a:gd name="connsiteY48" fmla="*/ 555625 h 625475"/>
                    <a:gd name="connsiteX49" fmla="*/ 131128 w 613458"/>
                    <a:gd name="connsiteY49" fmla="*/ 560388 h 625475"/>
                    <a:gd name="connsiteX50" fmla="*/ 139065 w 613458"/>
                    <a:gd name="connsiteY50" fmla="*/ 563563 h 625475"/>
                    <a:gd name="connsiteX51" fmla="*/ 151765 w 613458"/>
                    <a:gd name="connsiteY51" fmla="*/ 566738 h 625475"/>
                    <a:gd name="connsiteX52" fmla="*/ 156528 w 613458"/>
                    <a:gd name="connsiteY52" fmla="*/ 569913 h 625475"/>
                    <a:gd name="connsiteX53" fmla="*/ 169228 w 613458"/>
                    <a:gd name="connsiteY53" fmla="*/ 571500 h 625475"/>
                    <a:gd name="connsiteX54" fmla="*/ 197803 w 613458"/>
                    <a:gd name="connsiteY54" fmla="*/ 576263 h 625475"/>
                    <a:gd name="connsiteX55" fmla="*/ 210503 w 613458"/>
                    <a:gd name="connsiteY55" fmla="*/ 568325 h 625475"/>
                    <a:gd name="connsiteX56" fmla="*/ 207328 w 613458"/>
                    <a:gd name="connsiteY56" fmla="*/ 547688 h 625475"/>
                    <a:gd name="connsiteX57" fmla="*/ 202565 w 613458"/>
                    <a:gd name="connsiteY57" fmla="*/ 542925 h 625475"/>
                    <a:gd name="connsiteX58" fmla="*/ 200978 w 613458"/>
                    <a:gd name="connsiteY58" fmla="*/ 536575 h 625475"/>
                    <a:gd name="connsiteX59" fmla="*/ 196215 w 613458"/>
                    <a:gd name="connsiteY59" fmla="*/ 525463 h 625475"/>
                    <a:gd name="connsiteX60" fmla="*/ 199390 w 613458"/>
                    <a:gd name="connsiteY60" fmla="*/ 508000 h 625475"/>
                    <a:gd name="connsiteX61" fmla="*/ 208915 w 613458"/>
                    <a:gd name="connsiteY61" fmla="*/ 496888 h 625475"/>
                    <a:gd name="connsiteX62" fmla="*/ 213678 w 613458"/>
                    <a:gd name="connsiteY62" fmla="*/ 495300 h 625475"/>
                    <a:gd name="connsiteX63" fmla="*/ 220028 w 613458"/>
                    <a:gd name="connsiteY63" fmla="*/ 490538 h 625475"/>
                    <a:gd name="connsiteX64" fmla="*/ 234315 w 613458"/>
                    <a:gd name="connsiteY64" fmla="*/ 485775 h 625475"/>
                    <a:gd name="connsiteX65" fmla="*/ 251778 w 613458"/>
                    <a:gd name="connsiteY65" fmla="*/ 488950 h 625475"/>
                    <a:gd name="connsiteX66" fmla="*/ 256540 w 613458"/>
                    <a:gd name="connsiteY66" fmla="*/ 493713 h 625475"/>
                    <a:gd name="connsiteX67" fmla="*/ 264478 w 613458"/>
                    <a:gd name="connsiteY67" fmla="*/ 504825 h 625475"/>
                    <a:gd name="connsiteX68" fmla="*/ 270828 w 613458"/>
                    <a:gd name="connsiteY68" fmla="*/ 515938 h 625475"/>
                    <a:gd name="connsiteX69" fmla="*/ 277178 w 613458"/>
                    <a:gd name="connsiteY69" fmla="*/ 527050 h 625475"/>
                    <a:gd name="connsiteX70" fmla="*/ 283528 w 613458"/>
                    <a:gd name="connsiteY70" fmla="*/ 528638 h 625475"/>
                    <a:gd name="connsiteX71" fmla="*/ 288290 w 613458"/>
                    <a:gd name="connsiteY71" fmla="*/ 531813 h 625475"/>
                    <a:gd name="connsiteX72" fmla="*/ 297815 w 613458"/>
                    <a:gd name="connsiteY72" fmla="*/ 541338 h 625475"/>
                    <a:gd name="connsiteX73" fmla="*/ 302578 w 613458"/>
                    <a:gd name="connsiteY73" fmla="*/ 544513 h 625475"/>
                    <a:gd name="connsiteX74" fmla="*/ 308928 w 613458"/>
                    <a:gd name="connsiteY74" fmla="*/ 568325 h 625475"/>
                    <a:gd name="connsiteX75" fmla="*/ 310515 w 613458"/>
                    <a:gd name="connsiteY75" fmla="*/ 573088 h 625475"/>
                    <a:gd name="connsiteX76" fmla="*/ 313690 w 613458"/>
                    <a:gd name="connsiteY76" fmla="*/ 577850 h 625475"/>
                    <a:gd name="connsiteX77" fmla="*/ 315278 w 613458"/>
                    <a:gd name="connsiteY77" fmla="*/ 582613 h 625475"/>
                    <a:gd name="connsiteX78" fmla="*/ 318453 w 613458"/>
                    <a:gd name="connsiteY78" fmla="*/ 588963 h 625475"/>
                    <a:gd name="connsiteX79" fmla="*/ 316865 w 613458"/>
                    <a:gd name="connsiteY79" fmla="*/ 598488 h 625475"/>
                    <a:gd name="connsiteX80" fmla="*/ 312103 w 613458"/>
                    <a:gd name="connsiteY80" fmla="*/ 601663 h 625475"/>
                    <a:gd name="connsiteX81" fmla="*/ 310515 w 613458"/>
                    <a:gd name="connsiteY81" fmla="*/ 606425 h 625475"/>
                    <a:gd name="connsiteX82" fmla="*/ 327978 w 613458"/>
                    <a:gd name="connsiteY82" fmla="*/ 615950 h 625475"/>
                    <a:gd name="connsiteX83" fmla="*/ 337503 w 613458"/>
                    <a:gd name="connsiteY83" fmla="*/ 620713 h 625475"/>
                    <a:gd name="connsiteX84" fmla="*/ 348615 w 613458"/>
                    <a:gd name="connsiteY84" fmla="*/ 625475 h 625475"/>
                    <a:gd name="connsiteX85" fmla="*/ 362903 w 613458"/>
                    <a:gd name="connsiteY85" fmla="*/ 622300 h 625475"/>
                    <a:gd name="connsiteX86" fmla="*/ 367665 w 613458"/>
                    <a:gd name="connsiteY86" fmla="*/ 620713 h 625475"/>
                    <a:gd name="connsiteX87" fmla="*/ 372428 w 613458"/>
                    <a:gd name="connsiteY87" fmla="*/ 615950 h 625475"/>
                    <a:gd name="connsiteX88" fmla="*/ 377190 w 613458"/>
                    <a:gd name="connsiteY88" fmla="*/ 612775 h 625475"/>
                    <a:gd name="connsiteX89" fmla="*/ 386715 w 613458"/>
                    <a:gd name="connsiteY89" fmla="*/ 606425 h 625475"/>
                    <a:gd name="connsiteX90" fmla="*/ 389890 w 613458"/>
                    <a:gd name="connsiteY90" fmla="*/ 601663 h 625475"/>
                    <a:gd name="connsiteX91" fmla="*/ 394653 w 613458"/>
                    <a:gd name="connsiteY91" fmla="*/ 596900 h 625475"/>
                    <a:gd name="connsiteX92" fmla="*/ 396240 w 613458"/>
                    <a:gd name="connsiteY92" fmla="*/ 592138 h 625475"/>
                    <a:gd name="connsiteX93" fmla="*/ 393065 w 613458"/>
                    <a:gd name="connsiteY93" fmla="*/ 568325 h 625475"/>
                    <a:gd name="connsiteX94" fmla="*/ 391478 w 613458"/>
                    <a:gd name="connsiteY94" fmla="*/ 560388 h 625475"/>
                    <a:gd name="connsiteX95" fmla="*/ 383540 w 613458"/>
                    <a:gd name="connsiteY95" fmla="*/ 554038 h 625475"/>
                    <a:gd name="connsiteX96" fmla="*/ 381953 w 613458"/>
                    <a:gd name="connsiteY96" fmla="*/ 549275 h 625475"/>
                    <a:gd name="connsiteX97" fmla="*/ 372428 w 613458"/>
                    <a:gd name="connsiteY97" fmla="*/ 539750 h 625475"/>
                    <a:gd name="connsiteX98" fmla="*/ 367665 w 613458"/>
                    <a:gd name="connsiteY98" fmla="*/ 534988 h 625475"/>
                    <a:gd name="connsiteX99" fmla="*/ 364490 w 613458"/>
                    <a:gd name="connsiteY99" fmla="*/ 530225 h 625475"/>
                    <a:gd name="connsiteX100" fmla="*/ 358140 w 613458"/>
                    <a:gd name="connsiteY100" fmla="*/ 520700 h 625475"/>
                    <a:gd name="connsiteX101" fmla="*/ 353378 w 613458"/>
                    <a:gd name="connsiteY101" fmla="*/ 508000 h 625475"/>
                    <a:gd name="connsiteX102" fmla="*/ 350203 w 613458"/>
                    <a:gd name="connsiteY102" fmla="*/ 503238 h 625475"/>
                    <a:gd name="connsiteX103" fmla="*/ 350203 w 613458"/>
                    <a:gd name="connsiteY103" fmla="*/ 471488 h 625475"/>
                    <a:gd name="connsiteX104" fmla="*/ 353378 w 613458"/>
                    <a:gd name="connsiteY104" fmla="*/ 463550 h 625475"/>
                    <a:gd name="connsiteX105" fmla="*/ 354965 w 613458"/>
                    <a:gd name="connsiteY105" fmla="*/ 458788 h 625475"/>
                    <a:gd name="connsiteX106" fmla="*/ 362903 w 613458"/>
                    <a:gd name="connsiteY106" fmla="*/ 449263 h 625475"/>
                    <a:gd name="connsiteX107" fmla="*/ 364490 w 613458"/>
                    <a:gd name="connsiteY107" fmla="*/ 442913 h 625475"/>
                    <a:gd name="connsiteX108" fmla="*/ 369253 w 613458"/>
                    <a:gd name="connsiteY108" fmla="*/ 438150 h 625475"/>
                    <a:gd name="connsiteX109" fmla="*/ 378778 w 613458"/>
                    <a:gd name="connsiteY109" fmla="*/ 428625 h 625475"/>
                    <a:gd name="connsiteX110" fmla="*/ 386715 w 613458"/>
                    <a:gd name="connsiteY110" fmla="*/ 419100 h 625475"/>
                    <a:gd name="connsiteX111" fmla="*/ 399415 w 613458"/>
                    <a:gd name="connsiteY111" fmla="*/ 404813 h 625475"/>
                    <a:gd name="connsiteX112" fmla="*/ 405765 w 613458"/>
                    <a:gd name="connsiteY112" fmla="*/ 400050 h 625475"/>
                    <a:gd name="connsiteX113" fmla="*/ 410528 w 613458"/>
                    <a:gd name="connsiteY113" fmla="*/ 393700 h 625475"/>
                    <a:gd name="connsiteX114" fmla="*/ 413703 w 613458"/>
                    <a:gd name="connsiteY114" fmla="*/ 388938 h 625475"/>
                    <a:gd name="connsiteX115" fmla="*/ 420053 w 613458"/>
                    <a:gd name="connsiteY115" fmla="*/ 385763 h 625475"/>
                    <a:gd name="connsiteX116" fmla="*/ 426403 w 613458"/>
                    <a:gd name="connsiteY116" fmla="*/ 376238 h 625475"/>
                    <a:gd name="connsiteX117" fmla="*/ 427990 w 613458"/>
                    <a:gd name="connsiteY117" fmla="*/ 371475 h 625475"/>
                    <a:gd name="connsiteX118" fmla="*/ 432753 w 613458"/>
                    <a:gd name="connsiteY118" fmla="*/ 369888 h 625475"/>
                    <a:gd name="connsiteX119" fmla="*/ 439103 w 613458"/>
                    <a:gd name="connsiteY119" fmla="*/ 373063 h 625475"/>
                    <a:gd name="connsiteX120" fmla="*/ 442278 w 613458"/>
                    <a:gd name="connsiteY120" fmla="*/ 384175 h 625475"/>
                    <a:gd name="connsiteX121" fmla="*/ 443865 w 613458"/>
                    <a:gd name="connsiteY121" fmla="*/ 388938 h 625475"/>
                    <a:gd name="connsiteX122" fmla="*/ 448628 w 613458"/>
                    <a:gd name="connsiteY122" fmla="*/ 392113 h 625475"/>
                    <a:gd name="connsiteX123" fmla="*/ 454978 w 613458"/>
                    <a:gd name="connsiteY123" fmla="*/ 390525 h 625475"/>
                    <a:gd name="connsiteX124" fmla="*/ 464503 w 613458"/>
                    <a:gd name="connsiteY124" fmla="*/ 384175 h 625475"/>
                    <a:gd name="connsiteX125" fmla="*/ 467678 w 613458"/>
                    <a:gd name="connsiteY125" fmla="*/ 379413 h 625475"/>
                    <a:gd name="connsiteX126" fmla="*/ 477203 w 613458"/>
                    <a:gd name="connsiteY126" fmla="*/ 366713 h 625475"/>
                    <a:gd name="connsiteX127" fmla="*/ 483553 w 613458"/>
                    <a:gd name="connsiteY127" fmla="*/ 357188 h 625475"/>
                    <a:gd name="connsiteX128" fmla="*/ 493078 w 613458"/>
                    <a:gd name="connsiteY128" fmla="*/ 352425 h 625475"/>
                    <a:gd name="connsiteX129" fmla="*/ 507365 w 613458"/>
                    <a:gd name="connsiteY129" fmla="*/ 336550 h 625475"/>
                    <a:gd name="connsiteX130" fmla="*/ 513715 w 613458"/>
                    <a:gd name="connsiteY130" fmla="*/ 331788 h 625475"/>
                    <a:gd name="connsiteX131" fmla="*/ 518478 w 613458"/>
                    <a:gd name="connsiteY131" fmla="*/ 325438 h 625475"/>
                    <a:gd name="connsiteX132" fmla="*/ 529590 w 613458"/>
                    <a:gd name="connsiteY132" fmla="*/ 317500 h 625475"/>
                    <a:gd name="connsiteX133" fmla="*/ 532765 w 613458"/>
                    <a:gd name="connsiteY133" fmla="*/ 312738 h 625475"/>
                    <a:gd name="connsiteX134" fmla="*/ 542290 w 613458"/>
                    <a:gd name="connsiteY134" fmla="*/ 304800 h 625475"/>
                    <a:gd name="connsiteX135" fmla="*/ 548640 w 613458"/>
                    <a:gd name="connsiteY135" fmla="*/ 292100 h 625475"/>
                    <a:gd name="connsiteX136" fmla="*/ 553403 w 613458"/>
                    <a:gd name="connsiteY136" fmla="*/ 279400 h 625475"/>
                    <a:gd name="connsiteX137" fmla="*/ 556578 w 613458"/>
                    <a:gd name="connsiteY137" fmla="*/ 274638 h 625475"/>
                    <a:gd name="connsiteX138" fmla="*/ 564515 w 613458"/>
                    <a:gd name="connsiteY138" fmla="*/ 255588 h 625475"/>
                    <a:gd name="connsiteX139" fmla="*/ 574040 w 613458"/>
                    <a:gd name="connsiteY139" fmla="*/ 236538 h 625475"/>
                    <a:gd name="connsiteX140" fmla="*/ 575628 w 613458"/>
                    <a:gd name="connsiteY140" fmla="*/ 230188 h 625475"/>
                    <a:gd name="connsiteX141" fmla="*/ 578803 w 613458"/>
                    <a:gd name="connsiteY141" fmla="*/ 225425 h 625475"/>
                    <a:gd name="connsiteX142" fmla="*/ 575628 w 613458"/>
                    <a:gd name="connsiteY142" fmla="*/ 220663 h 625475"/>
                    <a:gd name="connsiteX143" fmla="*/ 578803 w 613458"/>
                    <a:gd name="connsiteY143" fmla="*/ 215900 h 625475"/>
                    <a:gd name="connsiteX144" fmla="*/ 585153 w 613458"/>
                    <a:gd name="connsiteY144" fmla="*/ 203200 h 625475"/>
                    <a:gd name="connsiteX145" fmla="*/ 589915 w 613458"/>
                    <a:gd name="connsiteY145" fmla="*/ 198438 h 625475"/>
                    <a:gd name="connsiteX146" fmla="*/ 613410 w 613458"/>
                    <a:gd name="connsiteY146" fmla="*/ 147003 h 625475"/>
                    <a:gd name="connsiteX147" fmla="*/ 602615 w 613458"/>
                    <a:gd name="connsiteY147" fmla="*/ 125731 h 625475"/>
                    <a:gd name="connsiteX148" fmla="*/ 596583 w 613458"/>
                    <a:gd name="connsiteY148" fmla="*/ 119380 h 625475"/>
                    <a:gd name="connsiteX149" fmla="*/ 585153 w 613458"/>
                    <a:gd name="connsiteY149" fmla="*/ 118111 h 625475"/>
                    <a:gd name="connsiteX150" fmla="*/ 574040 w 613458"/>
                    <a:gd name="connsiteY150" fmla="*/ 111125 h 625475"/>
                    <a:gd name="connsiteX151" fmla="*/ 576262 w 613458"/>
                    <a:gd name="connsiteY151" fmla="*/ 99377 h 625475"/>
                    <a:gd name="connsiteX152" fmla="*/ 561340 w 613458"/>
                    <a:gd name="connsiteY152" fmla="*/ 103188 h 625475"/>
                    <a:gd name="connsiteX153" fmla="*/ 548006 w 613458"/>
                    <a:gd name="connsiteY153" fmla="*/ 88900 h 625475"/>
                    <a:gd name="connsiteX154" fmla="*/ 510540 w 613458"/>
                    <a:gd name="connsiteY154" fmla="*/ 69850 h 625475"/>
                    <a:gd name="connsiteX155" fmla="*/ 501015 w 613458"/>
                    <a:gd name="connsiteY155" fmla="*/ 68263 h 625475"/>
                    <a:gd name="connsiteX156" fmla="*/ 494665 w 613458"/>
                    <a:gd name="connsiteY156" fmla="*/ 65088 h 625475"/>
                    <a:gd name="connsiteX157" fmla="*/ 478790 w 613458"/>
                    <a:gd name="connsiteY157" fmla="*/ 60325 h 625475"/>
                    <a:gd name="connsiteX158" fmla="*/ 467678 w 613458"/>
                    <a:gd name="connsiteY158" fmla="*/ 52388 h 625475"/>
                    <a:gd name="connsiteX159" fmla="*/ 462915 w 613458"/>
                    <a:gd name="connsiteY159" fmla="*/ 50800 h 625475"/>
                    <a:gd name="connsiteX160" fmla="*/ 456565 w 613458"/>
                    <a:gd name="connsiteY160" fmla="*/ 47625 h 625475"/>
                    <a:gd name="connsiteX161" fmla="*/ 447040 w 613458"/>
                    <a:gd name="connsiteY161" fmla="*/ 44450 h 625475"/>
                    <a:gd name="connsiteX162" fmla="*/ 432753 w 613458"/>
                    <a:gd name="connsiteY162" fmla="*/ 33338 h 625475"/>
                    <a:gd name="connsiteX163" fmla="*/ 426403 w 613458"/>
                    <a:gd name="connsiteY163" fmla="*/ 30163 h 625475"/>
                    <a:gd name="connsiteX164" fmla="*/ 418465 w 613458"/>
                    <a:gd name="connsiteY164" fmla="*/ 28575 h 625475"/>
                    <a:gd name="connsiteX165" fmla="*/ 404178 w 613458"/>
                    <a:gd name="connsiteY165" fmla="*/ 20638 h 625475"/>
                    <a:gd name="connsiteX166" fmla="*/ 385128 w 613458"/>
                    <a:gd name="connsiteY166" fmla="*/ 12700 h 625475"/>
                    <a:gd name="connsiteX167" fmla="*/ 361315 w 613458"/>
                    <a:gd name="connsiteY167" fmla="*/ 6350 h 625475"/>
                    <a:gd name="connsiteX168" fmla="*/ 331153 w 613458"/>
                    <a:gd name="connsiteY168" fmla="*/ 0 h 625475"/>
                    <a:gd name="connsiteX169" fmla="*/ 305753 w 613458"/>
                    <a:gd name="connsiteY169" fmla="*/ 3175 h 625475"/>
                    <a:gd name="connsiteX170" fmla="*/ 300990 w 613458"/>
                    <a:gd name="connsiteY170" fmla="*/ 4763 h 625475"/>
                    <a:gd name="connsiteX171" fmla="*/ 296228 w 613458"/>
                    <a:gd name="connsiteY171" fmla="*/ 9525 h 625475"/>
                    <a:gd name="connsiteX172" fmla="*/ 286703 w 613458"/>
                    <a:gd name="connsiteY172" fmla="*/ 15875 h 625475"/>
                    <a:gd name="connsiteX173" fmla="*/ 285115 w 613458"/>
                    <a:gd name="connsiteY173" fmla="*/ 20638 h 625475"/>
                    <a:gd name="connsiteX174" fmla="*/ 280353 w 613458"/>
                    <a:gd name="connsiteY174" fmla="*/ 23813 h 625475"/>
                    <a:gd name="connsiteX175" fmla="*/ 272415 w 613458"/>
                    <a:gd name="connsiteY175" fmla="*/ 28575 h 625475"/>
                    <a:gd name="connsiteX176" fmla="*/ 266065 w 613458"/>
                    <a:gd name="connsiteY176" fmla="*/ 33338 h 625475"/>
                    <a:gd name="connsiteX177" fmla="*/ 258128 w 613458"/>
                    <a:gd name="connsiteY177" fmla="*/ 38100 h 625475"/>
                    <a:gd name="connsiteX178" fmla="*/ 245428 w 613458"/>
                    <a:gd name="connsiteY178" fmla="*/ 47625 h 625475"/>
                    <a:gd name="connsiteX179" fmla="*/ 237490 w 613458"/>
                    <a:gd name="connsiteY179" fmla="*/ 50800 h 625475"/>
                    <a:gd name="connsiteX180" fmla="*/ 231140 w 613458"/>
                    <a:gd name="connsiteY180" fmla="*/ 57150 h 625475"/>
                    <a:gd name="connsiteX181" fmla="*/ 226378 w 613458"/>
                    <a:gd name="connsiteY181" fmla="*/ 58738 h 625475"/>
                    <a:gd name="connsiteX182" fmla="*/ 220028 w 613458"/>
                    <a:gd name="connsiteY182" fmla="*/ 61913 h 625475"/>
                    <a:gd name="connsiteX183" fmla="*/ 210503 w 613458"/>
                    <a:gd name="connsiteY183" fmla="*/ 69850 h 625475"/>
                    <a:gd name="connsiteX184" fmla="*/ 205740 w 613458"/>
                    <a:gd name="connsiteY184" fmla="*/ 71438 h 625475"/>
                    <a:gd name="connsiteX185" fmla="*/ 196215 w 613458"/>
                    <a:gd name="connsiteY185" fmla="*/ 77788 h 625475"/>
                    <a:gd name="connsiteX186" fmla="*/ 189865 w 613458"/>
                    <a:gd name="connsiteY186" fmla="*/ 80963 h 625475"/>
                    <a:gd name="connsiteX187" fmla="*/ 188278 w 613458"/>
                    <a:gd name="connsiteY187" fmla="*/ 85725 h 625475"/>
                    <a:gd name="connsiteX188" fmla="*/ 183515 w 613458"/>
                    <a:gd name="connsiteY188" fmla="*/ 88900 h 625475"/>
                    <a:gd name="connsiteX189" fmla="*/ 164465 w 613458"/>
                    <a:gd name="connsiteY189" fmla="*/ 85725 h 62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613458" h="625475">
                      <a:moveTo>
                        <a:pt x="164465" y="85725"/>
                      </a:moveTo>
                      <a:lnTo>
                        <a:pt x="164465" y="85725"/>
                      </a:lnTo>
                      <a:cubicBezTo>
                        <a:pt x="164994" y="91017"/>
                        <a:pt x="166053" y="96282"/>
                        <a:pt x="166053" y="101600"/>
                      </a:cubicBezTo>
                      <a:cubicBezTo>
                        <a:pt x="166053" y="105866"/>
                        <a:pt x="164869" y="110053"/>
                        <a:pt x="164465" y="114300"/>
                      </a:cubicBezTo>
                      <a:cubicBezTo>
                        <a:pt x="163811" y="121169"/>
                        <a:pt x="163954" y="128123"/>
                        <a:pt x="162878" y="134938"/>
                      </a:cubicBezTo>
                      <a:cubicBezTo>
                        <a:pt x="162100" y="139867"/>
                        <a:pt x="158138" y="147570"/>
                        <a:pt x="156528" y="152400"/>
                      </a:cubicBezTo>
                      <a:cubicBezTo>
                        <a:pt x="155838" y="154470"/>
                        <a:pt x="155779" y="156736"/>
                        <a:pt x="154940" y="158750"/>
                      </a:cubicBezTo>
                      <a:cubicBezTo>
                        <a:pt x="153120" y="163119"/>
                        <a:pt x="150252" y="167018"/>
                        <a:pt x="148590" y="171450"/>
                      </a:cubicBezTo>
                      <a:cubicBezTo>
                        <a:pt x="147058" y="175536"/>
                        <a:pt x="146906" y="180049"/>
                        <a:pt x="145415" y="184150"/>
                      </a:cubicBezTo>
                      <a:cubicBezTo>
                        <a:pt x="144763" y="185943"/>
                        <a:pt x="143154" y="187238"/>
                        <a:pt x="142240" y="188913"/>
                      </a:cubicBezTo>
                      <a:cubicBezTo>
                        <a:pt x="139974" y="193068"/>
                        <a:pt x="138290" y="197533"/>
                        <a:pt x="135890" y="201613"/>
                      </a:cubicBezTo>
                      <a:cubicBezTo>
                        <a:pt x="132988" y="206546"/>
                        <a:pt x="126365" y="215900"/>
                        <a:pt x="126365" y="215900"/>
                      </a:cubicBezTo>
                      <a:cubicBezTo>
                        <a:pt x="125836" y="217488"/>
                        <a:pt x="125437" y="219125"/>
                        <a:pt x="124778" y="220663"/>
                      </a:cubicBezTo>
                      <a:cubicBezTo>
                        <a:pt x="122362" y="226302"/>
                        <a:pt x="121616" y="226993"/>
                        <a:pt x="118428" y="231775"/>
                      </a:cubicBezTo>
                      <a:cubicBezTo>
                        <a:pt x="117149" y="236888"/>
                        <a:pt x="116858" y="240005"/>
                        <a:pt x="113665" y="244475"/>
                      </a:cubicBezTo>
                      <a:cubicBezTo>
                        <a:pt x="112360" y="246302"/>
                        <a:pt x="110490" y="247650"/>
                        <a:pt x="108903" y="249238"/>
                      </a:cubicBezTo>
                      <a:cubicBezTo>
                        <a:pt x="105544" y="262669"/>
                        <a:pt x="110119" y="249000"/>
                        <a:pt x="102553" y="260350"/>
                      </a:cubicBezTo>
                      <a:cubicBezTo>
                        <a:pt x="101625" y="261743"/>
                        <a:pt x="101714" y="263616"/>
                        <a:pt x="100965" y="265113"/>
                      </a:cubicBezTo>
                      <a:cubicBezTo>
                        <a:pt x="100112" y="266819"/>
                        <a:pt x="98737" y="268219"/>
                        <a:pt x="97790" y="269875"/>
                      </a:cubicBezTo>
                      <a:cubicBezTo>
                        <a:pt x="96616" y="271930"/>
                        <a:pt x="95673" y="274108"/>
                        <a:pt x="94615" y="276225"/>
                      </a:cubicBezTo>
                      <a:cubicBezTo>
                        <a:pt x="94086" y="279400"/>
                        <a:pt x="94467" y="282871"/>
                        <a:pt x="93028" y="285750"/>
                      </a:cubicBezTo>
                      <a:cubicBezTo>
                        <a:pt x="91689" y="288427"/>
                        <a:pt x="88626" y="289827"/>
                        <a:pt x="86678" y="292100"/>
                      </a:cubicBezTo>
                      <a:cubicBezTo>
                        <a:pt x="85436" y="293549"/>
                        <a:pt x="84561" y="295275"/>
                        <a:pt x="83503" y="296863"/>
                      </a:cubicBezTo>
                      <a:cubicBezTo>
                        <a:pt x="80615" y="317073"/>
                        <a:pt x="84516" y="301185"/>
                        <a:pt x="78740" y="312738"/>
                      </a:cubicBezTo>
                      <a:cubicBezTo>
                        <a:pt x="75047" y="320125"/>
                        <a:pt x="79827" y="316080"/>
                        <a:pt x="73978" y="325438"/>
                      </a:cubicBezTo>
                      <a:cubicBezTo>
                        <a:pt x="72788" y="327342"/>
                        <a:pt x="70803" y="328613"/>
                        <a:pt x="69215" y="330200"/>
                      </a:cubicBezTo>
                      <a:cubicBezTo>
                        <a:pt x="67649" y="338032"/>
                        <a:pt x="66611" y="344933"/>
                        <a:pt x="62865" y="352425"/>
                      </a:cubicBezTo>
                      <a:cubicBezTo>
                        <a:pt x="60435" y="357285"/>
                        <a:pt x="58137" y="361442"/>
                        <a:pt x="56515" y="366713"/>
                      </a:cubicBezTo>
                      <a:cubicBezTo>
                        <a:pt x="50734" y="385503"/>
                        <a:pt x="56899" y="373481"/>
                        <a:pt x="48578" y="387350"/>
                      </a:cubicBezTo>
                      <a:cubicBezTo>
                        <a:pt x="41506" y="415640"/>
                        <a:pt x="51448" y="383143"/>
                        <a:pt x="34290" y="414338"/>
                      </a:cubicBezTo>
                      <a:cubicBezTo>
                        <a:pt x="31305" y="419765"/>
                        <a:pt x="29899" y="425924"/>
                        <a:pt x="27940" y="431800"/>
                      </a:cubicBezTo>
                      <a:cubicBezTo>
                        <a:pt x="27250" y="433870"/>
                        <a:pt x="27212" y="436145"/>
                        <a:pt x="26353" y="438150"/>
                      </a:cubicBezTo>
                      <a:cubicBezTo>
                        <a:pt x="25601" y="439904"/>
                        <a:pt x="23912" y="441152"/>
                        <a:pt x="23178" y="442913"/>
                      </a:cubicBezTo>
                      <a:cubicBezTo>
                        <a:pt x="21247" y="447547"/>
                        <a:pt x="22278" y="450586"/>
                        <a:pt x="18415" y="457200"/>
                      </a:cubicBezTo>
                      <a:cubicBezTo>
                        <a:pt x="14552" y="463815"/>
                        <a:pt x="0" y="474976"/>
                        <a:pt x="0" y="482600"/>
                      </a:cubicBezTo>
                      <a:cubicBezTo>
                        <a:pt x="0" y="493197"/>
                        <a:pt x="14923" y="508424"/>
                        <a:pt x="16828" y="514350"/>
                      </a:cubicBezTo>
                      <a:cubicBezTo>
                        <a:pt x="18733" y="520276"/>
                        <a:pt x="9940" y="516968"/>
                        <a:pt x="11430" y="518160"/>
                      </a:cubicBezTo>
                      <a:cubicBezTo>
                        <a:pt x="12736" y="519205"/>
                        <a:pt x="23178" y="520171"/>
                        <a:pt x="24765" y="520700"/>
                      </a:cubicBezTo>
                      <a:cubicBezTo>
                        <a:pt x="28274" y="524209"/>
                        <a:pt x="29871" y="526429"/>
                        <a:pt x="34290" y="528638"/>
                      </a:cubicBezTo>
                      <a:cubicBezTo>
                        <a:pt x="35787" y="529386"/>
                        <a:pt x="37515" y="529566"/>
                        <a:pt x="39053" y="530225"/>
                      </a:cubicBezTo>
                      <a:cubicBezTo>
                        <a:pt x="41228" y="531157"/>
                        <a:pt x="43136" y="532720"/>
                        <a:pt x="45403" y="533400"/>
                      </a:cubicBezTo>
                      <a:cubicBezTo>
                        <a:pt x="48486" y="534325"/>
                        <a:pt x="51786" y="534290"/>
                        <a:pt x="54928" y="534988"/>
                      </a:cubicBezTo>
                      <a:cubicBezTo>
                        <a:pt x="56561" y="535351"/>
                        <a:pt x="58103" y="536046"/>
                        <a:pt x="59690" y="536575"/>
                      </a:cubicBezTo>
                      <a:cubicBezTo>
                        <a:pt x="70860" y="544021"/>
                        <a:pt x="56696" y="535452"/>
                        <a:pt x="72390" y="541338"/>
                      </a:cubicBezTo>
                      <a:cubicBezTo>
                        <a:pt x="74177" y="542008"/>
                        <a:pt x="75366" y="543843"/>
                        <a:pt x="77153" y="544513"/>
                      </a:cubicBezTo>
                      <a:cubicBezTo>
                        <a:pt x="79679" y="545460"/>
                        <a:pt x="82444" y="545571"/>
                        <a:pt x="85090" y="546100"/>
                      </a:cubicBezTo>
                      <a:cubicBezTo>
                        <a:pt x="95652" y="551381"/>
                        <a:pt x="87069" y="547785"/>
                        <a:pt x="99378" y="550863"/>
                      </a:cubicBezTo>
                      <a:cubicBezTo>
                        <a:pt x="103115" y="551797"/>
                        <a:pt x="106773" y="553024"/>
                        <a:pt x="110490" y="554038"/>
                      </a:cubicBezTo>
                      <a:cubicBezTo>
                        <a:pt x="112595" y="554612"/>
                        <a:pt x="114723" y="555096"/>
                        <a:pt x="116840" y="555625"/>
                      </a:cubicBezTo>
                      <a:cubicBezTo>
                        <a:pt x="126102" y="561799"/>
                        <a:pt x="116649" y="556439"/>
                        <a:pt x="131128" y="560388"/>
                      </a:cubicBezTo>
                      <a:cubicBezTo>
                        <a:pt x="133877" y="561138"/>
                        <a:pt x="136336" y="562744"/>
                        <a:pt x="139065" y="563563"/>
                      </a:cubicBezTo>
                      <a:cubicBezTo>
                        <a:pt x="143603" y="564924"/>
                        <a:pt x="147569" y="564640"/>
                        <a:pt x="151765" y="566738"/>
                      </a:cubicBezTo>
                      <a:cubicBezTo>
                        <a:pt x="153472" y="567591"/>
                        <a:pt x="154687" y="569411"/>
                        <a:pt x="156528" y="569913"/>
                      </a:cubicBezTo>
                      <a:cubicBezTo>
                        <a:pt x="160644" y="571035"/>
                        <a:pt x="164995" y="570971"/>
                        <a:pt x="169228" y="571500"/>
                      </a:cubicBezTo>
                      <a:cubicBezTo>
                        <a:pt x="175767" y="573135"/>
                        <a:pt x="191382" y="577690"/>
                        <a:pt x="197803" y="576263"/>
                      </a:cubicBezTo>
                      <a:cubicBezTo>
                        <a:pt x="202676" y="575180"/>
                        <a:pt x="206270" y="570971"/>
                        <a:pt x="210503" y="568325"/>
                      </a:cubicBezTo>
                      <a:cubicBezTo>
                        <a:pt x="209445" y="561446"/>
                        <a:pt x="209404" y="554331"/>
                        <a:pt x="207328" y="547688"/>
                      </a:cubicBezTo>
                      <a:cubicBezTo>
                        <a:pt x="206658" y="545545"/>
                        <a:pt x="203679" y="544874"/>
                        <a:pt x="202565" y="542925"/>
                      </a:cubicBezTo>
                      <a:cubicBezTo>
                        <a:pt x="201483" y="541031"/>
                        <a:pt x="201577" y="538673"/>
                        <a:pt x="200978" y="536575"/>
                      </a:cubicBezTo>
                      <a:cubicBezTo>
                        <a:pt x="199422" y="531129"/>
                        <a:pt x="199034" y="531101"/>
                        <a:pt x="196215" y="525463"/>
                      </a:cubicBezTo>
                      <a:cubicBezTo>
                        <a:pt x="196392" y="524400"/>
                        <a:pt x="198727" y="509769"/>
                        <a:pt x="199390" y="508000"/>
                      </a:cubicBezTo>
                      <a:cubicBezTo>
                        <a:pt x="200617" y="504727"/>
                        <a:pt x="206877" y="498343"/>
                        <a:pt x="208915" y="496888"/>
                      </a:cubicBezTo>
                      <a:cubicBezTo>
                        <a:pt x="210277" y="495915"/>
                        <a:pt x="212090" y="495829"/>
                        <a:pt x="213678" y="495300"/>
                      </a:cubicBezTo>
                      <a:cubicBezTo>
                        <a:pt x="215795" y="493713"/>
                        <a:pt x="217715" y="491823"/>
                        <a:pt x="220028" y="490538"/>
                      </a:cubicBezTo>
                      <a:cubicBezTo>
                        <a:pt x="224919" y="487821"/>
                        <a:pt x="229084" y="487083"/>
                        <a:pt x="234315" y="485775"/>
                      </a:cubicBezTo>
                      <a:cubicBezTo>
                        <a:pt x="240136" y="486833"/>
                        <a:pt x="246206" y="486960"/>
                        <a:pt x="251778" y="488950"/>
                      </a:cubicBezTo>
                      <a:cubicBezTo>
                        <a:pt x="253892" y="489705"/>
                        <a:pt x="255079" y="492008"/>
                        <a:pt x="256540" y="493713"/>
                      </a:cubicBezTo>
                      <a:cubicBezTo>
                        <a:pt x="259495" y="497161"/>
                        <a:pt x="261964" y="501054"/>
                        <a:pt x="264478" y="504825"/>
                      </a:cubicBezTo>
                      <a:cubicBezTo>
                        <a:pt x="268116" y="515744"/>
                        <a:pt x="263140" y="502485"/>
                        <a:pt x="270828" y="515938"/>
                      </a:cubicBezTo>
                      <a:cubicBezTo>
                        <a:pt x="273999" y="521487"/>
                        <a:pt x="270229" y="522086"/>
                        <a:pt x="277178" y="527050"/>
                      </a:cubicBezTo>
                      <a:cubicBezTo>
                        <a:pt x="278953" y="528318"/>
                        <a:pt x="281411" y="528109"/>
                        <a:pt x="283528" y="528638"/>
                      </a:cubicBezTo>
                      <a:cubicBezTo>
                        <a:pt x="285115" y="529696"/>
                        <a:pt x="286864" y="530546"/>
                        <a:pt x="288290" y="531813"/>
                      </a:cubicBezTo>
                      <a:cubicBezTo>
                        <a:pt x="291646" y="534796"/>
                        <a:pt x="294079" y="538848"/>
                        <a:pt x="297815" y="541338"/>
                      </a:cubicBezTo>
                      <a:lnTo>
                        <a:pt x="302578" y="544513"/>
                      </a:lnTo>
                      <a:cubicBezTo>
                        <a:pt x="306674" y="556805"/>
                        <a:pt x="302038" y="542488"/>
                        <a:pt x="308928" y="568325"/>
                      </a:cubicBezTo>
                      <a:cubicBezTo>
                        <a:pt x="309359" y="569942"/>
                        <a:pt x="309767" y="571591"/>
                        <a:pt x="310515" y="573088"/>
                      </a:cubicBezTo>
                      <a:cubicBezTo>
                        <a:pt x="311368" y="574794"/>
                        <a:pt x="312837" y="576144"/>
                        <a:pt x="313690" y="577850"/>
                      </a:cubicBezTo>
                      <a:cubicBezTo>
                        <a:pt x="314439" y="579347"/>
                        <a:pt x="314619" y="581075"/>
                        <a:pt x="315278" y="582613"/>
                      </a:cubicBezTo>
                      <a:cubicBezTo>
                        <a:pt x="316210" y="584788"/>
                        <a:pt x="317395" y="586846"/>
                        <a:pt x="318453" y="588963"/>
                      </a:cubicBezTo>
                      <a:cubicBezTo>
                        <a:pt x="317924" y="592138"/>
                        <a:pt x="318305" y="595609"/>
                        <a:pt x="316865" y="598488"/>
                      </a:cubicBezTo>
                      <a:cubicBezTo>
                        <a:pt x="316012" y="600194"/>
                        <a:pt x="313295" y="600173"/>
                        <a:pt x="312103" y="601663"/>
                      </a:cubicBezTo>
                      <a:cubicBezTo>
                        <a:pt x="311058" y="602970"/>
                        <a:pt x="311044" y="604838"/>
                        <a:pt x="310515" y="606425"/>
                      </a:cubicBezTo>
                      <a:cubicBezTo>
                        <a:pt x="324634" y="615250"/>
                        <a:pt x="318479" y="612785"/>
                        <a:pt x="327978" y="615950"/>
                      </a:cubicBezTo>
                      <a:cubicBezTo>
                        <a:pt x="341624" y="625048"/>
                        <a:pt x="324359" y="614140"/>
                        <a:pt x="337503" y="620713"/>
                      </a:cubicBezTo>
                      <a:cubicBezTo>
                        <a:pt x="348463" y="626194"/>
                        <a:pt x="335402" y="622173"/>
                        <a:pt x="348615" y="625475"/>
                      </a:cubicBezTo>
                      <a:cubicBezTo>
                        <a:pt x="353378" y="624417"/>
                        <a:pt x="358170" y="623483"/>
                        <a:pt x="362903" y="622300"/>
                      </a:cubicBezTo>
                      <a:cubicBezTo>
                        <a:pt x="364526" y="621894"/>
                        <a:pt x="366273" y="621641"/>
                        <a:pt x="367665" y="620713"/>
                      </a:cubicBezTo>
                      <a:cubicBezTo>
                        <a:pt x="369533" y="619468"/>
                        <a:pt x="370703" y="617387"/>
                        <a:pt x="372428" y="615950"/>
                      </a:cubicBezTo>
                      <a:cubicBezTo>
                        <a:pt x="373894" y="614729"/>
                        <a:pt x="375724" y="613996"/>
                        <a:pt x="377190" y="612775"/>
                      </a:cubicBezTo>
                      <a:cubicBezTo>
                        <a:pt x="385117" y="606169"/>
                        <a:pt x="378347" y="609216"/>
                        <a:pt x="386715" y="606425"/>
                      </a:cubicBezTo>
                      <a:cubicBezTo>
                        <a:pt x="387773" y="604838"/>
                        <a:pt x="388669" y="603129"/>
                        <a:pt x="389890" y="601663"/>
                      </a:cubicBezTo>
                      <a:cubicBezTo>
                        <a:pt x="391327" y="599938"/>
                        <a:pt x="393408" y="598768"/>
                        <a:pt x="394653" y="596900"/>
                      </a:cubicBezTo>
                      <a:cubicBezTo>
                        <a:pt x="395581" y="595508"/>
                        <a:pt x="395711" y="593725"/>
                        <a:pt x="396240" y="592138"/>
                      </a:cubicBezTo>
                      <a:cubicBezTo>
                        <a:pt x="393835" y="565675"/>
                        <a:pt x="396303" y="582894"/>
                        <a:pt x="393065" y="568325"/>
                      </a:cubicBezTo>
                      <a:cubicBezTo>
                        <a:pt x="392480" y="565691"/>
                        <a:pt x="392975" y="562633"/>
                        <a:pt x="391478" y="560388"/>
                      </a:cubicBezTo>
                      <a:cubicBezTo>
                        <a:pt x="389598" y="557569"/>
                        <a:pt x="386186" y="556155"/>
                        <a:pt x="383540" y="554038"/>
                      </a:cubicBezTo>
                      <a:cubicBezTo>
                        <a:pt x="383011" y="552450"/>
                        <a:pt x="382980" y="550596"/>
                        <a:pt x="381953" y="549275"/>
                      </a:cubicBezTo>
                      <a:cubicBezTo>
                        <a:pt x="379196" y="545731"/>
                        <a:pt x="375603" y="542925"/>
                        <a:pt x="372428" y="539750"/>
                      </a:cubicBezTo>
                      <a:cubicBezTo>
                        <a:pt x="370840" y="538163"/>
                        <a:pt x="368910" y="536856"/>
                        <a:pt x="367665" y="534988"/>
                      </a:cubicBezTo>
                      <a:lnTo>
                        <a:pt x="364490" y="530225"/>
                      </a:lnTo>
                      <a:cubicBezTo>
                        <a:pt x="360295" y="517639"/>
                        <a:pt x="366633" y="534287"/>
                        <a:pt x="358140" y="520700"/>
                      </a:cubicBezTo>
                      <a:cubicBezTo>
                        <a:pt x="352286" y="511334"/>
                        <a:pt x="357074" y="515393"/>
                        <a:pt x="353378" y="508000"/>
                      </a:cubicBezTo>
                      <a:cubicBezTo>
                        <a:pt x="352525" y="506294"/>
                        <a:pt x="351261" y="504825"/>
                        <a:pt x="350203" y="503238"/>
                      </a:cubicBezTo>
                      <a:cubicBezTo>
                        <a:pt x="346920" y="490109"/>
                        <a:pt x="347069" y="493427"/>
                        <a:pt x="350203" y="471488"/>
                      </a:cubicBezTo>
                      <a:cubicBezTo>
                        <a:pt x="350606" y="468667"/>
                        <a:pt x="352377" y="466218"/>
                        <a:pt x="353378" y="463550"/>
                      </a:cubicBezTo>
                      <a:cubicBezTo>
                        <a:pt x="353965" y="461983"/>
                        <a:pt x="354217" y="460285"/>
                        <a:pt x="354965" y="458788"/>
                      </a:cubicBezTo>
                      <a:cubicBezTo>
                        <a:pt x="357176" y="454366"/>
                        <a:pt x="359390" y="452775"/>
                        <a:pt x="362903" y="449263"/>
                      </a:cubicBezTo>
                      <a:cubicBezTo>
                        <a:pt x="363432" y="447146"/>
                        <a:pt x="363408" y="444807"/>
                        <a:pt x="364490" y="442913"/>
                      </a:cubicBezTo>
                      <a:cubicBezTo>
                        <a:pt x="365604" y="440964"/>
                        <a:pt x="367816" y="439875"/>
                        <a:pt x="369253" y="438150"/>
                      </a:cubicBezTo>
                      <a:cubicBezTo>
                        <a:pt x="376991" y="428865"/>
                        <a:pt x="366609" y="437753"/>
                        <a:pt x="378778" y="428625"/>
                      </a:cubicBezTo>
                      <a:cubicBezTo>
                        <a:pt x="384198" y="417786"/>
                        <a:pt x="378862" y="425831"/>
                        <a:pt x="386715" y="419100"/>
                      </a:cubicBezTo>
                      <a:cubicBezTo>
                        <a:pt x="399423" y="408207"/>
                        <a:pt x="386710" y="417518"/>
                        <a:pt x="399415" y="404813"/>
                      </a:cubicBezTo>
                      <a:cubicBezTo>
                        <a:pt x="401286" y="402942"/>
                        <a:pt x="403894" y="401921"/>
                        <a:pt x="405765" y="400050"/>
                      </a:cubicBezTo>
                      <a:cubicBezTo>
                        <a:pt x="407636" y="398179"/>
                        <a:pt x="408990" y="395853"/>
                        <a:pt x="410528" y="393700"/>
                      </a:cubicBezTo>
                      <a:cubicBezTo>
                        <a:pt x="411637" y="392148"/>
                        <a:pt x="412237" y="390159"/>
                        <a:pt x="413703" y="388938"/>
                      </a:cubicBezTo>
                      <a:cubicBezTo>
                        <a:pt x="415521" y="387423"/>
                        <a:pt x="417936" y="386821"/>
                        <a:pt x="420053" y="385763"/>
                      </a:cubicBezTo>
                      <a:cubicBezTo>
                        <a:pt x="422170" y="382588"/>
                        <a:pt x="425197" y="379858"/>
                        <a:pt x="426403" y="376238"/>
                      </a:cubicBezTo>
                      <a:cubicBezTo>
                        <a:pt x="426932" y="374650"/>
                        <a:pt x="426807" y="372658"/>
                        <a:pt x="427990" y="371475"/>
                      </a:cubicBezTo>
                      <a:cubicBezTo>
                        <a:pt x="429173" y="370292"/>
                        <a:pt x="431165" y="370417"/>
                        <a:pt x="432753" y="369888"/>
                      </a:cubicBezTo>
                      <a:cubicBezTo>
                        <a:pt x="434870" y="370946"/>
                        <a:pt x="437790" y="371094"/>
                        <a:pt x="439103" y="373063"/>
                      </a:cubicBezTo>
                      <a:cubicBezTo>
                        <a:pt x="441240" y="376268"/>
                        <a:pt x="441171" y="380485"/>
                        <a:pt x="442278" y="384175"/>
                      </a:cubicBezTo>
                      <a:cubicBezTo>
                        <a:pt x="442759" y="385778"/>
                        <a:pt x="442820" y="387631"/>
                        <a:pt x="443865" y="388938"/>
                      </a:cubicBezTo>
                      <a:cubicBezTo>
                        <a:pt x="445057" y="390428"/>
                        <a:pt x="447040" y="391055"/>
                        <a:pt x="448628" y="392113"/>
                      </a:cubicBezTo>
                      <a:cubicBezTo>
                        <a:pt x="450745" y="391584"/>
                        <a:pt x="453027" y="391501"/>
                        <a:pt x="454978" y="390525"/>
                      </a:cubicBezTo>
                      <a:cubicBezTo>
                        <a:pt x="458391" y="388818"/>
                        <a:pt x="464503" y="384175"/>
                        <a:pt x="464503" y="384175"/>
                      </a:cubicBezTo>
                      <a:cubicBezTo>
                        <a:pt x="465561" y="382588"/>
                        <a:pt x="466556" y="380956"/>
                        <a:pt x="467678" y="379413"/>
                      </a:cubicBezTo>
                      <a:cubicBezTo>
                        <a:pt x="470790" y="375133"/>
                        <a:pt x="474268" y="371116"/>
                        <a:pt x="477203" y="366713"/>
                      </a:cubicBezTo>
                      <a:cubicBezTo>
                        <a:pt x="479320" y="363538"/>
                        <a:pt x="480717" y="359741"/>
                        <a:pt x="483553" y="357188"/>
                      </a:cubicBezTo>
                      <a:cubicBezTo>
                        <a:pt x="486192" y="354813"/>
                        <a:pt x="489903" y="354013"/>
                        <a:pt x="493078" y="352425"/>
                      </a:cubicBezTo>
                      <a:cubicBezTo>
                        <a:pt x="498008" y="346509"/>
                        <a:pt x="501659" y="341543"/>
                        <a:pt x="507365" y="336550"/>
                      </a:cubicBezTo>
                      <a:cubicBezTo>
                        <a:pt x="509356" y="334808"/>
                        <a:pt x="511844" y="333659"/>
                        <a:pt x="513715" y="331788"/>
                      </a:cubicBezTo>
                      <a:cubicBezTo>
                        <a:pt x="515586" y="329917"/>
                        <a:pt x="516607" y="327309"/>
                        <a:pt x="518478" y="325438"/>
                      </a:cubicBezTo>
                      <a:cubicBezTo>
                        <a:pt x="520448" y="323468"/>
                        <a:pt x="526885" y="319303"/>
                        <a:pt x="529590" y="317500"/>
                      </a:cubicBezTo>
                      <a:cubicBezTo>
                        <a:pt x="530648" y="315913"/>
                        <a:pt x="531416" y="314087"/>
                        <a:pt x="532765" y="312738"/>
                      </a:cubicBezTo>
                      <a:cubicBezTo>
                        <a:pt x="538071" y="307433"/>
                        <a:pt x="537738" y="311954"/>
                        <a:pt x="542290" y="304800"/>
                      </a:cubicBezTo>
                      <a:cubicBezTo>
                        <a:pt x="544831" y="300807"/>
                        <a:pt x="547143" y="296590"/>
                        <a:pt x="548640" y="292100"/>
                      </a:cubicBezTo>
                      <a:cubicBezTo>
                        <a:pt x="550013" y="287982"/>
                        <a:pt x="551508" y="283190"/>
                        <a:pt x="553403" y="279400"/>
                      </a:cubicBezTo>
                      <a:cubicBezTo>
                        <a:pt x="554256" y="277694"/>
                        <a:pt x="555520" y="276225"/>
                        <a:pt x="556578" y="274638"/>
                      </a:cubicBezTo>
                      <a:cubicBezTo>
                        <a:pt x="562351" y="257319"/>
                        <a:pt x="556691" y="272801"/>
                        <a:pt x="564515" y="255588"/>
                      </a:cubicBezTo>
                      <a:cubicBezTo>
                        <a:pt x="572445" y="238141"/>
                        <a:pt x="561530" y="258430"/>
                        <a:pt x="574040" y="236538"/>
                      </a:cubicBezTo>
                      <a:cubicBezTo>
                        <a:pt x="574569" y="234421"/>
                        <a:pt x="574768" y="232193"/>
                        <a:pt x="575628" y="230188"/>
                      </a:cubicBezTo>
                      <a:cubicBezTo>
                        <a:pt x="576380" y="228434"/>
                        <a:pt x="578803" y="227333"/>
                        <a:pt x="578803" y="225425"/>
                      </a:cubicBezTo>
                      <a:cubicBezTo>
                        <a:pt x="578803" y="223517"/>
                        <a:pt x="576686" y="222250"/>
                        <a:pt x="575628" y="220663"/>
                      </a:cubicBezTo>
                      <a:cubicBezTo>
                        <a:pt x="576686" y="219075"/>
                        <a:pt x="577889" y="217575"/>
                        <a:pt x="578803" y="215900"/>
                      </a:cubicBezTo>
                      <a:cubicBezTo>
                        <a:pt x="581069" y="211745"/>
                        <a:pt x="581806" y="206547"/>
                        <a:pt x="585153" y="203200"/>
                      </a:cubicBezTo>
                      <a:lnTo>
                        <a:pt x="589915" y="198438"/>
                      </a:lnTo>
                      <a:cubicBezTo>
                        <a:pt x="588857" y="180975"/>
                        <a:pt x="614718" y="164449"/>
                        <a:pt x="613410" y="147003"/>
                      </a:cubicBezTo>
                      <a:cubicBezTo>
                        <a:pt x="613174" y="143859"/>
                        <a:pt x="605419" y="130335"/>
                        <a:pt x="602615" y="125731"/>
                      </a:cubicBezTo>
                      <a:cubicBezTo>
                        <a:pt x="599811" y="121127"/>
                        <a:pt x="599493" y="120650"/>
                        <a:pt x="596583" y="119380"/>
                      </a:cubicBezTo>
                      <a:cubicBezTo>
                        <a:pt x="593673" y="118110"/>
                        <a:pt x="586740" y="119169"/>
                        <a:pt x="585153" y="118111"/>
                      </a:cubicBezTo>
                      <a:cubicBezTo>
                        <a:pt x="584624" y="115465"/>
                        <a:pt x="575522" y="114247"/>
                        <a:pt x="574040" y="111125"/>
                      </a:cubicBezTo>
                      <a:cubicBezTo>
                        <a:pt x="572558" y="108003"/>
                        <a:pt x="578269" y="100631"/>
                        <a:pt x="576262" y="99377"/>
                      </a:cubicBezTo>
                      <a:cubicBezTo>
                        <a:pt x="574018" y="97975"/>
                        <a:pt x="566049" y="104934"/>
                        <a:pt x="561340" y="103188"/>
                      </a:cubicBezTo>
                      <a:cubicBezTo>
                        <a:pt x="556631" y="101442"/>
                        <a:pt x="556473" y="94456"/>
                        <a:pt x="548006" y="88900"/>
                      </a:cubicBezTo>
                      <a:cubicBezTo>
                        <a:pt x="539539" y="83344"/>
                        <a:pt x="518372" y="73289"/>
                        <a:pt x="510540" y="69850"/>
                      </a:cubicBezTo>
                      <a:cubicBezTo>
                        <a:pt x="502708" y="66411"/>
                        <a:pt x="504190" y="68792"/>
                        <a:pt x="501015" y="68263"/>
                      </a:cubicBezTo>
                      <a:cubicBezTo>
                        <a:pt x="498898" y="67205"/>
                        <a:pt x="496862" y="65967"/>
                        <a:pt x="494665" y="65088"/>
                      </a:cubicBezTo>
                      <a:cubicBezTo>
                        <a:pt x="488226" y="62512"/>
                        <a:pt x="485025" y="61884"/>
                        <a:pt x="478790" y="60325"/>
                      </a:cubicBezTo>
                      <a:cubicBezTo>
                        <a:pt x="477356" y="59249"/>
                        <a:pt x="469996" y="53547"/>
                        <a:pt x="467678" y="52388"/>
                      </a:cubicBezTo>
                      <a:cubicBezTo>
                        <a:pt x="466181" y="51639"/>
                        <a:pt x="464453" y="51459"/>
                        <a:pt x="462915" y="50800"/>
                      </a:cubicBezTo>
                      <a:cubicBezTo>
                        <a:pt x="460740" y="49868"/>
                        <a:pt x="458762" y="48504"/>
                        <a:pt x="456565" y="47625"/>
                      </a:cubicBezTo>
                      <a:cubicBezTo>
                        <a:pt x="453458" y="46382"/>
                        <a:pt x="447040" y="44450"/>
                        <a:pt x="447040" y="44450"/>
                      </a:cubicBezTo>
                      <a:cubicBezTo>
                        <a:pt x="441814" y="39224"/>
                        <a:pt x="440348" y="37136"/>
                        <a:pt x="432753" y="33338"/>
                      </a:cubicBezTo>
                      <a:cubicBezTo>
                        <a:pt x="430636" y="32280"/>
                        <a:pt x="428648" y="30911"/>
                        <a:pt x="426403" y="30163"/>
                      </a:cubicBezTo>
                      <a:cubicBezTo>
                        <a:pt x="423843" y="29310"/>
                        <a:pt x="421111" y="29104"/>
                        <a:pt x="418465" y="28575"/>
                      </a:cubicBezTo>
                      <a:cubicBezTo>
                        <a:pt x="407548" y="21297"/>
                        <a:pt x="412560" y="23431"/>
                        <a:pt x="404178" y="20638"/>
                      </a:cubicBezTo>
                      <a:cubicBezTo>
                        <a:pt x="395598" y="14919"/>
                        <a:pt x="400277" y="17434"/>
                        <a:pt x="385128" y="12700"/>
                      </a:cubicBezTo>
                      <a:cubicBezTo>
                        <a:pt x="379461" y="10929"/>
                        <a:pt x="366832" y="7511"/>
                        <a:pt x="361315" y="6350"/>
                      </a:cubicBezTo>
                      <a:cubicBezTo>
                        <a:pt x="323737" y="-1561"/>
                        <a:pt x="361263" y="7527"/>
                        <a:pt x="331153" y="0"/>
                      </a:cubicBezTo>
                      <a:cubicBezTo>
                        <a:pt x="322686" y="1058"/>
                        <a:pt x="314181" y="1844"/>
                        <a:pt x="305753" y="3175"/>
                      </a:cubicBezTo>
                      <a:cubicBezTo>
                        <a:pt x="304100" y="3436"/>
                        <a:pt x="302383" y="3835"/>
                        <a:pt x="300990" y="4763"/>
                      </a:cubicBezTo>
                      <a:cubicBezTo>
                        <a:pt x="299122" y="6008"/>
                        <a:pt x="298000" y="8147"/>
                        <a:pt x="296228" y="9525"/>
                      </a:cubicBezTo>
                      <a:cubicBezTo>
                        <a:pt x="293216" y="11868"/>
                        <a:pt x="286703" y="15875"/>
                        <a:pt x="286703" y="15875"/>
                      </a:cubicBezTo>
                      <a:cubicBezTo>
                        <a:pt x="286174" y="17463"/>
                        <a:pt x="286160" y="19331"/>
                        <a:pt x="285115" y="20638"/>
                      </a:cubicBezTo>
                      <a:cubicBezTo>
                        <a:pt x="283923" y="22128"/>
                        <a:pt x="281971" y="22802"/>
                        <a:pt x="280353" y="23813"/>
                      </a:cubicBezTo>
                      <a:cubicBezTo>
                        <a:pt x="277736" y="25448"/>
                        <a:pt x="274982" y="26863"/>
                        <a:pt x="272415" y="28575"/>
                      </a:cubicBezTo>
                      <a:cubicBezTo>
                        <a:pt x="270213" y="30043"/>
                        <a:pt x="268267" y="31870"/>
                        <a:pt x="266065" y="33338"/>
                      </a:cubicBezTo>
                      <a:cubicBezTo>
                        <a:pt x="263498" y="35049"/>
                        <a:pt x="260665" y="36344"/>
                        <a:pt x="258128" y="38100"/>
                      </a:cubicBezTo>
                      <a:cubicBezTo>
                        <a:pt x="253777" y="41112"/>
                        <a:pt x="250341" y="45660"/>
                        <a:pt x="245428" y="47625"/>
                      </a:cubicBezTo>
                      <a:lnTo>
                        <a:pt x="237490" y="50800"/>
                      </a:lnTo>
                      <a:cubicBezTo>
                        <a:pt x="235373" y="52917"/>
                        <a:pt x="233576" y="55410"/>
                        <a:pt x="231140" y="57150"/>
                      </a:cubicBezTo>
                      <a:cubicBezTo>
                        <a:pt x="229778" y="58123"/>
                        <a:pt x="227916" y="58079"/>
                        <a:pt x="226378" y="58738"/>
                      </a:cubicBezTo>
                      <a:cubicBezTo>
                        <a:pt x="224203" y="59670"/>
                        <a:pt x="222083" y="60739"/>
                        <a:pt x="220028" y="61913"/>
                      </a:cubicBezTo>
                      <a:cubicBezTo>
                        <a:pt x="201847" y="72301"/>
                        <a:pt x="230202" y="56717"/>
                        <a:pt x="210503" y="69850"/>
                      </a:cubicBezTo>
                      <a:cubicBezTo>
                        <a:pt x="209110" y="70778"/>
                        <a:pt x="207203" y="70625"/>
                        <a:pt x="205740" y="71438"/>
                      </a:cubicBezTo>
                      <a:cubicBezTo>
                        <a:pt x="202404" y="73291"/>
                        <a:pt x="199628" y="76081"/>
                        <a:pt x="196215" y="77788"/>
                      </a:cubicBezTo>
                      <a:lnTo>
                        <a:pt x="189865" y="80963"/>
                      </a:lnTo>
                      <a:cubicBezTo>
                        <a:pt x="189336" y="82550"/>
                        <a:pt x="189323" y="84419"/>
                        <a:pt x="188278" y="85725"/>
                      </a:cubicBezTo>
                      <a:cubicBezTo>
                        <a:pt x="187086" y="87215"/>
                        <a:pt x="184368" y="87193"/>
                        <a:pt x="183515" y="88900"/>
                      </a:cubicBezTo>
                      <a:cubicBezTo>
                        <a:pt x="182568" y="90793"/>
                        <a:pt x="167640" y="86254"/>
                        <a:pt x="164465" y="8572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88" name="Freeform: Shape 87">
                  <a:extLst>
                    <a:ext uri="{FF2B5EF4-FFF2-40B4-BE49-F238E27FC236}">
                      <a16:creationId xmlns:a16="http://schemas.microsoft.com/office/drawing/2014/main" id="{83F8B4A6-21A9-4111-9F48-465B838AC561}"/>
                    </a:ext>
                  </a:extLst>
                </p:cNvPr>
                <p:cNvSpPr/>
                <p:nvPr/>
              </p:nvSpPr>
              <p:spPr>
                <a:xfrm>
                  <a:off x="7596010" y="3141638"/>
                  <a:ext cx="239978" cy="222296"/>
                </a:xfrm>
                <a:custGeom>
                  <a:avLst/>
                  <a:gdLst>
                    <a:gd name="connsiteX0" fmla="*/ 208140 w 239978"/>
                    <a:gd name="connsiteY0" fmla="*/ 23813 h 222296"/>
                    <a:gd name="connsiteX1" fmla="*/ 208140 w 239978"/>
                    <a:gd name="connsiteY1" fmla="*/ 23813 h 222296"/>
                    <a:gd name="connsiteX2" fmla="*/ 198615 w 239978"/>
                    <a:gd name="connsiteY2" fmla="*/ 34925 h 222296"/>
                    <a:gd name="connsiteX3" fmla="*/ 197028 w 239978"/>
                    <a:gd name="connsiteY3" fmla="*/ 39688 h 222296"/>
                    <a:gd name="connsiteX4" fmla="*/ 193853 w 239978"/>
                    <a:gd name="connsiteY4" fmla="*/ 44450 h 222296"/>
                    <a:gd name="connsiteX5" fmla="*/ 189090 w 239978"/>
                    <a:gd name="connsiteY5" fmla="*/ 53975 h 222296"/>
                    <a:gd name="connsiteX6" fmla="*/ 187503 w 239978"/>
                    <a:gd name="connsiteY6" fmla="*/ 58738 h 222296"/>
                    <a:gd name="connsiteX7" fmla="*/ 184328 w 239978"/>
                    <a:gd name="connsiteY7" fmla="*/ 63500 h 222296"/>
                    <a:gd name="connsiteX8" fmla="*/ 182740 w 239978"/>
                    <a:gd name="connsiteY8" fmla="*/ 69850 h 222296"/>
                    <a:gd name="connsiteX9" fmla="*/ 179565 w 239978"/>
                    <a:gd name="connsiteY9" fmla="*/ 79375 h 222296"/>
                    <a:gd name="connsiteX10" fmla="*/ 176390 w 239978"/>
                    <a:gd name="connsiteY10" fmla="*/ 90488 h 222296"/>
                    <a:gd name="connsiteX11" fmla="*/ 173215 w 239978"/>
                    <a:gd name="connsiteY11" fmla="*/ 95250 h 222296"/>
                    <a:gd name="connsiteX12" fmla="*/ 168453 w 239978"/>
                    <a:gd name="connsiteY12" fmla="*/ 106363 h 222296"/>
                    <a:gd name="connsiteX13" fmla="*/ 163690 w 239978"/>
                    <a:gd name="connsiteY13" fmla="*/ 111125 h 222296"/>
                    <a:gd name="connsiteX14" fmla="*/ 157340 w 239978"/>
                    <a:gd name="connsiteY14" fmla="*/ 120650 h 222296"/>
                    <a:gd name="connsiteX15" fmla="*/ 152578 w 239978"/>
                    <a:gd name="connsiteY15" fmla="*/ 128588 h 222296"/>
                    <a:gd name="connsiteX16" fmla="*/ 143053 w 239978"/>
                    <a:gd name="connsiteY16" fmla="*/ 134938 h 222296"/>
                    <a:gd name="connsiteX17" fmla="*/ 127178 w 239978"/>
                    <a:gd name="connsiteY17" fmla="*/ 149225 h 222296"/>
                    <a:gd name="connsiteX18" fmla="*/ 124003 w 239978"/>
                    <a:gd name="connsiteY18" fmla="*/ 153988 h 222296"/>
                    <a:gd name="connsiteX19" fmla="*/ 119240 w 239978"/>
                    <a:gd name="connsiteY19" fmla="*/ 155575 h 222296"/>
                    <a:gd name="connsiteX20" fmla="*/ 112890 w 239978"/>
                    <a:gd name="connsiteY20" fmla="*/ 158750 h 222296"/>
                    <a:gd name="connsiteX21" fmla="*/ 103365 w 239978"/>
                    <a:gd name="connsiteY21" fmla="*/ 161925 h 222296"/>
                    <a:gd name="connsiteX22" fmla="*/ 93840 w 239978"/>
                    <a:gd name="connsiteY22" fmla="*/ 165100 h 222296"/>
                    <a:gd name="connsiteX23" fmla="*/ 74790 w 239978"/>
                    <a:gd name="connsiteY23" fmla="*/ 169863 h 222296"/>
                    <a:gd name="connsiteX24" fmla="*/ 66853 w 239978"/>
                    <a:gd name="connsiteY24" fmla="*/ 168275 h 222296"/>
                    <a:gd name="connsiteX25" fmla="*/ 60503 w 239978"/>
                    <a:gd name="connsiteY25" fmla="*/ 166688 h 222296"/>
                    <a:gd name="connsiteX26" fmla="*/ 58915 w 239978"/>
                    <a:gd name="connsiteY26" fmla="*/ 161925 h 222296"/>
                    <a:gd name="connsiteX27" fmla="*/ 54153 w 239978"/>
                    <a:gd name="connsiteY27" fmla="*/ 160338 h 222296"/>
                    <a:gd name="connsiteX28" fmla="*/ 38278 w 239978"/>
                    <a:gd name="connsiteY28" fmla="*/ 166688 h 222296"/>
                    <a:gd name="connsiteX29" fmla="*/ 31928 w 239978"/>
                    <a:gd name="connsiteY29" fmla="*/ 176213 h 222296"/>
                    <a:gd name="connsiteX30" fmla="*/ 27165 w 239978"/>
                    <a:gd name="connsiteY30" fmla="*/ 180975 h 222296"/>
                    <a:gd name="connsiteX31" fmla="*/ 23990 w 239978"/>
                    <a:gd name="connsiteY31" fmla="*/ 185738 h 222296"/>
                    <a:gd name="connsiteX32" fmla="*/ 19228 w 239978"/>
                    <a:gd name="connsiteY32" fmla="*/ 187325 h 222296"/>
                    <a:gd name="connsiteX33" fmla="*/ 12878 w 239978"/>
                    <a:gd name="connsiteY33" fmla="*/ 192088 h 222296"/>
                    <a:gd name="connsiteX34" fmla="*/ 8115 w 239978"/>
                    <a:gd name="connsiteY34" fmla="*/ 193675 h 222296"/>
                    <a:gd name="connsiteX35" fmla="*/ 6528 w 239978"/>
                    <a:gd name="connsiteY35" fmla="*/ 198438 h 222296"/>
                    <a:gd name="connsiteX36" fmla="*/ 1765 w 239978"/>
                    <a:gd name="connsiteY36" fmla="*/ 201613 h 222296"/>
                    <a:gd name="connsiteX37" fmla="*/ 178 w 239978"/>
                    <a:gd name="connsiteY37" fmla="*/ 206375 h 222296"/>
                    <a:gd name="connsiteX38" fmla="*/ 4940 w 239978"/>
                    <a:gd name="connsiteY38" fmla="*/ 207963 h 222296"/>
                    <a:gd name="connsiteX39" fmla="*/ 25578 w 239978"/>
                    <a:gd name="connsiteY39" fmla="*/ 203200 h 222296"/>
                    <a:gd name="connsiteX40" fmla="*/ 30340 w 239978"/>
                    <a:gd name="connsiteY40" fmla="*/ 200025 h 222296"/>
                    <a:gd name="connsiteX41" fmla="*/ 36690 w 239978"/>
                    <a:gd name="connsiteY41" fmla="*/ 198438 h 222296"/>
                    <a:gd name="connsiteX42" fmla="*/ 43040 w 239978"/>
                    <a:gd name="connsiteY42" fmla="*/ 195263 h 222296"/>
                    <a:gd name="connsiteX43" fmla="*/ 58915 w 239978"/>
                    <a:gd name="connsiteY43" fmla="*/ 198438 h 222296"/>
                    <a:gd name="connsiteX44" fmla="*/ 68440 w 239978"/>
                    <a:gd name="connsiteY44" fmla="*/ 206375 h 222296"/>
                    <a:gd name="connsiteX45" fmla="*/ 77965 w 239978"/>
                    <a:gd name="connsiteY45" fmla="*/ 209550 h 222296"/>
                    <a:gd name="connsiteX46" fmla="*/ 82728 w 239978"/>
                    <a:gd name="connsiteY46" fmla="*/ 212725 h 222296"/>
                    <a:gd name="connsiteX47" fmla="*/ 89078 w 239978"/>
                    <a:gd name="connsiteY47" fmla="*/ 217488 h 222296"/>
                    <a:gd name="connsiteX48" fmla="*/ 93840 w 239978"/>
                    <a:gd name="connsiteY48" fmla="*/ 219075 h 222296"/>
                    <a:gd name="connsiteX49" fmla="*/ 98603 w 239978"/>
                    <a:gd name="connsiteY49" fmla="*/ 222250 h 222296"/>
                    <a:gd name="connsiteX50" fmla="*/ 104953 w 239978"/>
                    <a:gd name="connsiteY50" fmla="*/ 220663 h 222296"/>
                    <a:gd name="connsiteX51" fmla="*/ 116065 w 239978"/>
                    <a:gd name="connsiteY51" fmla="*/ 215900 h 222296"/>
                    <a:gd name="connsiteX52" fmla="*/ 120828 w 239978"/>
                    <a:gd name="connsiteY52" fmla="*/ 214313 h 222296"/>
                    <a:gd name="connsiteX53" fmla="*/ 131940 w 239978"/>
                    <a:gd name="connsiteY53" fmla="*/ 206375 h 222296"/>
                    <a:gd name="connsiteX54" fmla="*/ 141465 w 239978"/>
                    <a:gd name="connsiteY54" fmla="*/ 203200 h 222296"/>
                    <a:gd name="connsiteX55" fmla="*/ 150990 w 239978"/>
                    <a:gd name="connsiteY55" fmla="*/ 198438 h 222296"/>
                    <a:gd name="connsiteX56" fmla="*/ 154165 w 239978"/>
                    <a:gd name="connsiteY56" fmla="*/ 193675 h 222296"/>
                    <a:gd name="connsiteX57" fmla="*/ 158928 w 239978"/>
                    <a:gd name="connsiteY57" fmla="*/ 192088 h 222296"/>
                    <a:gd name="connsiteX58" fmla="*/ 168453 w 239978"/>
                    <a:gd name="connsiteY58" fmla="*/ 187325 h 222296"/>
                    <a:gd name="connsiteX59" fmla="*/ 170040 w 239978"/>
                    <a:gd name="connsiteY59" fmla="*/ 182563 h 222296"/>
                    <a:gd name="connsiteX60" fmla="*/ 174803 w 239978"/>
                    <a:gd name="connsiteY60" fmla="*/ 177800 h 222296"/>
                    <a:gd name="connsiteX61" fmla="*/ 177978 w 239978"/>
                    <a:gd name="connsiteY61" fmla="*/ 173038 h 222296"/>
                    <a:gd name="connsiteX62" fmla="*/ 187503 w 239978"/>
                    <a:gd name="connsiteY62" fmla="*/ 150813 h 222296"/>
                    <a:gd name="connsiteX63" fmla="*/ 192265 w 239978"/>
                    <a:gd name="connsiteY63" fmla="*/ 144463 h 222296"/>
                    <a:gd name="connsiteX64" fmla="*/ 198615 w 239978"/>
                    <a:gd name="connsiteY64" fmla="*/ 136525 h 222296"/>
                    <a:gd name="connsiteX65" fmla="*/ 200203 w 239978"/>
                    <a:gd name="connsiteY65" fmla="*/ 131763 h 222296"/>
                    <a:gd name="connsiteX66" fmla="*/ 203378 w 239978"/>
                    <a:gd name="connsiteY66" fmla="*/ 127000 h 222296"/>
                    <a:gd name="connsiteX67" fmla="*/ 208140 w 239978"/>
                    <a:gd name="connsiteY67" fmla="*/ 117475 h 222296"/>
                    <a:gd name="connsiteX68" fmla="*/ 211315 w 239978"/>
                    <a:gd name="connsiteY68" fmla="*/ 106363 h 222296"/>
                    <a:gd name="connsiteX69" fmla="*/ 214490 w 239978"/>
                    <a:gd name="connsiteY69" fmla="*/ 101600 h 222296"/>
                    <a:gd name="connsiteX70" fmla="*/ 219253 w 239978"/>
                    <a:gd name="connsiteY70" fmla="*/ 87313 h 222296"/>
                    <a:gd name="connsiteX71" fmla="*/ 220840 w 239978"/>
                    <a:gd name="connsiteY71" fmla="*/ 82550 h 222296"/>
                    <a:gd name="connsiteX72" fmla="*/ 224015 w 239978"/>
                    <a:gd name="connsiteY72" fmla="*/ 71438 h 222296"/>
                    <a:gd name="connsiteX73" fmla="*/ 228778 w 239978"/>
                    <a:gd name="connsiteY73" fmla="*/ 55563 h 222296"/>
                    <a:gd name="connsiteX74" fmla="*/ 235128 w 239978"/>
                    <a:gd name="connsiteY74" fmla="*/ 41275 h 222296"/>
                    <a:gd name="connsiteX75" fmla="*/ 236715 w 239978"/>
                    <a:gd name="connsiteY75" fmla="*/ 34925 h 222296"/>
                    <a:gd name="connsiteX76" fmla="*/ 239890 w 239978"/>
                    <a:gd name="connsiteY76" fmla="*/ 26988 h 222296"/>
                    <a:gd name="connsiteX77" fmla="*/ 238303 w 239978"/>
                    <a:gd name="connsiteY77" fmla="*/ 11113 h 222296"/>
                    <a:gd name="connsiteX78" fmla="*/ 235128 w 239978"/>
                    <a:gd name="connsiteY78" fmla="*/ 6350 h 222296"/>
                    <a:gd name="connsiteX79" fmla="*/ 225603 w 239978"/>
                    <a:gd name="connsiteY79" fmla="*/ 0 h 222296"/>
                    <a:gd name="connsiteX80" fmla="*/ 220840 w 239978"/>
                    <a:gd name="connsiteY80" fmla="*/ 1588 h 222296"/>
                    <a:gd name="connsiteX81" fmla="*/ 206553 w 239978"/>
                    <a:gd name="connsiteY81" fmla="*/ 7938 h 222296"/>
                    <a:gd name="connsiteX82" fmla="*/ 208140 w 239978"/>
                    <a:gd name="connsiteY82" fmla="*/ 23813 h 22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39978" h="222296">
                      <a:moveTo>
                        <a:pt x="208140" y="23813"/>
                      </a:moveTo>
                      <a:lnTo>
                        <a:pt x="208140" y="23813"/>
                      </a:lnTo>
                      <a:cubicBezTo>
                        <a:pt x="204965" y="27517"/>
                        <a:pt x="201413" y="30928"/>
                        <a:pt x="198615" y="34925"/>
                      </a:cubicBezTo>
                      <a:cubicBezTo>
                        <a:pt x="197655" y="36296"/>
                        <a:pt x="197776" y="38191"/>
                        <a:pt x="197028" y="39688"/>
                      </a:cubicBezTo>
                      <a:cubicBezTo>
                        <a:pt x="196175" y="41394"/>
                        <a:pt x="194706" y="42744"/>
                        <a:pt x="193853" y="44450"/>
                      </a:cubicBezTo>
                      <a:cubicBezTo>
                        <a:pt x="187280" y="57594"/>
                        <a:pt x="198188" y="40329"/>
                        <a:pt x="189090" y="53975"/>
                      </a:cubicBezTo>
                      <a:cubicBezTo>
                        <a:pt x="188561" y="55563"/>
                        <a:pt x="188251" y="57241"/>
                        <a:pt x="187503" y="58738"/>
                      </a:cubicBezTo>
                      <a:cubicBezTo>
                        <a:pt x="186650" y="60444"/>
                        <a:pt x="185080" y="61746"/>
                        <a:pt x="184328" y="63500"/>
                      </a:cubicBezTo>
                      <a:cubicBezTo>
                        <a:pt x="183468" y="65505"/>
                        <a:pt x="183367" y="67760"/>
                        <a:pt x="182740" y="69850"/>
                      </a:cubicBezTo>
                      <a:cubicBezTo>
                        <a:pt x="181778" y="73056"/>
                        <a:pt x="180527" y="76169"/>
                        <a:pt x="179565" y="79375"/>
                      </a:cubicBezTo>
                      <a:cubicBezTo>
                        <a:pt x="178800" y="81924"/>
                        <a:pt x="177726" y="87816"/>
                        <a:pt x="176390" y="90488"/>
                      </a:cubicBezTo>
                      <a:cubicBezTo>
                        <a:pt x="175537" y="92194"/>
                        <a:pt x="174273" y="93663"/>
                        <a:pt x="173215" y="95250"/>
                      </a:cubicBezTo>
                      <a:cubicBezTo>
                        <a:pt x="171920" y="99138"/>
                        <a:pt x="170906" y="102929"/>
                        <a:pt x="168453" y="106363"/>
                      </a:cubicBezTo>
                      <a:cubicBezTo>
                        <a:pt x="167148" y="108190"/>
                        <a:pt x="165278" y="109538"/>
                        <a:pt x="163690" y="111125"/>
                      </a:cubicBezTo>
                      <a:cubicBezTo>
                        <a:pt x="160507" y="120678"/>
                        <a:pt x="164476" y="111136"/>
                        <a:pt x="157340" y="120650"/>
                      </a:cubicBezTo>
                      <a:cubicBezTo>
                        <a:pt x="155489" y="123118"/>
                        <a:pt x="154760" y="126406"/>
                        <a:pt x="152578" y="128588"/>
                      </a:cubicBezTo>
                      <a:cubicBezTo>
                        <a:pt x="149880" y="131286"/>
                        <a:pt x="145751" y="132240"/>
                        <a:pt x="143053" y="134938"/>
                      </a:cubicBezTo>
                      <a:cubicBezTo>
                        <a:pt x="130591" y="147399"/>
                        <a:pt x="136299" y="143144"/>
                        <a:pt x="127178" y="149225"/>
                      </a:cubicBezTo>
                      <a:cubicBezTo>
                        <a:pt x="126120" y="150813"/>
                        <a:pt x="125493" y="152796"/>
                        <a:pt x="124003" y="153988"/>
                      </a:cubicBezTo>
                      <a:cubicBezTo>
                        <a:pt x="122696" y="155033"/>
                        <a:pt x="120778" y="154916"/>
                        <a:pt x="119240" y="155575"/>
                      </a:cubicBezTo>
                      <a:cubicBezTo>
                        <a:pt x="117065" y="156507"/>
                        <a:pt x="115087" y="157871"/>
                        <a:pt x="112890" y="158750"/>
                      </a:cubicBezTo>
                      <a:cubicBezTo>
                        <a:pt x="109783" y="159993"/>
                        <a:pt x="106540" y="160867"/>
                        <a:pt x="103365" y="161925"/>
                      </a:cubicBezTo>
                      <a:cubicBezTo>
                        <a:pt x="100190" y="162983"/>
                        <a:pt x="97122" y="164443"/>
                        <a:pt x="93840" y="165100"/>
                      </a:cubicBezTo>
                      <a:cubicBezTo>
                        <a:pt x="82125" y="167444"/>
                        <a:pt x="88497" y="165947"/>
                        <a:pt x="74790" y="169863"/>
                      </a:cubicBezTo>
                      <a:cubicBezTo>
                        <a:pt x="72144" y="169334"/>
                        <a:pt x="69487" y="168860"/>
                        <a:pt x="66853" y="168275"/>
                      </a:cubicBezTo>
                      <a:cubicBezTo>
                        <a:pt x="64723" y="167802"/>
                        <a:pt x="62207" y="168051"/>
                        <a:pt x="60503" y="166688"/>
                      </a:cubicBezTo>
                      <a:cubicBezTo>
                        <a:pt x="59196" y="165643"/>
                        <a:pt x="60098" y="163108"/>
                        <a:pt x="58915" y="161925"/>
                      </a:cubicBezTo>
                      <a:cubicBezTo>
                        <a:pt x="57732" y="160742"/>
                        <a:pt x="55740" y="160867"/>
                        <a:pt x="54153" y="160338"/>
                      </a:cubicBezTo>
                      <a:cubicBezTo>
                        <a:pt x="50143" y="161484"/>
                        <a:pt x="41820" y="162640"/>
                        <a:pt x="38278" y="166688"/>
                      </a:cubicBezTo>
                      <a:cubicBezTo>
                        <a:pt x="35765" y="169560"/>
                        <a:pt x="34627" y="173515"/>
                        <a:pt x="31928" y="176213"/>
                      </a:cubicBezTo>
                      <a:cubicBezTo>
                        <a:pt x="30340" y="177800"/>
                        <a:pt x="28602" y="179250"/>
                        <a:pt x="27165" y="180975"/>
                      </a:cubicBezTo>
                      <a:cubicBezTo>
                        <a:pt x="25943" y="182441"/>
                        <a:pt x="25480" y="184546"/>
                        <a:pt x="23990" y="185738"/>
                      </a:cubicBezTo>
                      <a:cubicBezTo>
                        <a:pt x="22684" y="186783"/>
                        <a:pt x="20815" y="186796"/>
                        <a:pt x="19228" y="187325"/>
                      </a:cubicBezTo>
                      <a:cubicBezTo>
                        <a:pt x="17111" y="188913"/>
                        <a:pt x="15175" y="190775"/>
                        <a:pt x="12878" y="192088"/>
                      </a:cubicBezTo>
                      <a:cubicBezTo>
                        <a:pt x="11425" y="192918"/>
                        <a:pt x="9298" y="192492"/>
                        <a:pt x="8115" y="193675"/>
                      </a:cubicBezTo>
                      <a:cubicBezTo>
                        <a:pt x="6932" y="194858"/>
                        <a:pt x="7573" y="197131"/>
                        <a:pt x="6528" y="198438"/>
                      </a:cubicBezTo>
                      <a:cubicBezTo>
                        <a:pt x="5336" y="199928"/>
                        <a:pt x="3353" y="200555"/>
                        <a:pt x="1765" y="201613"/>
                      </a:cubicBezTo>
                      <a:cubicBezTo>
                        <a:pt x="1236" y="203200"/>
                        <a:pt x="-570" y="204878"/>
                        <a:pt x="178" y="206375"/>
                      </a:cubicBezTo>
                      <a:cubicBezTo>
                        <a:pt x="926" y="207872"/>
                        <a:pt x="3273" y="208102"/>
                        <a:pt x="4940" y="207963"/>
                      </a:cubicBezTo>
                      <a:cubicBezTo>
                        <a:pt x="7683" y="207734"/>
                        <a:pt x="20610" y="204442"/>
                        <a:pt x="25578" y="203200"/>
                      </a:cubicBezTo>
                      <a:cubicBezTo>
                        <a:pt x="27165" y="202142"/>
                        <a:pt x="28586" y="200776"/>
                        <a:pt x="30340" y="200025"/>
                      </a:cubicBezTo>
                      <a:cubicBezTo>
                        <a:pt x="32345" y="199166"/>
                        <a:pt x="34647" y="199204"/>
                        <a:pt x="36690" y="198438"/>
                      </a:cubicBezTo>
                      <a:cubicBezTo>
                        <a:pt x="38906" y="197607"/>
                        <a:pt x="40923" y="196321"/>
                        <a:pt x="43040" y="195263"/>
                      </a:cubicBezTo>
                      <a:cubicBezTo>
                        <a:pt x="45195" y="195622"/>
                        <a:pt x="55897" y="197145"/>
                        <a:pt x="58915" y="198438"/>
                      </a:cubicBezTo>
                      <a:cubicBezTo>
                        <a:pt x="71301" y="203747"/>
                        <a:pt x="55558" y="199218"/>
                        <a:pt x="68440" y="206375"/>
                      </a:cubicBezTo>
                      <a:cubicBezTo>
                        <a:pt x="71366" y="208000"/>
                        <a:pt x="77965" y="209550"/>
                        <a:pt x="77965" y="209550"/>
                      </a:cubicBezTo>
                      <a:cubicBezTo>
                        <a:pt x="79553" y="210608"/>
                        <a:pt x="81175" y="211616"/>
                        <a:pt x="82728" y="212725"/>
                      </a:cubicBezTo>
                      <a:cubicBezTo>
                        <a:pt x="84881" y="214263"/>
                        <a:pt x="86781" y="216175"/>
                        <a:pt x="89078" y="217488"/>
                      </a:cubicBezTo>
                      <a:cubicBezTo>
                        <a:pt x="90531" y="218318"/>
                        <a:pt x="92253" y="218546"/>
                        <a:pt x="93840" y="219075"/>
                      </a:cubicBezTo>
                      <a:cubicBezTo>
                        <a:pt x="95428" y="220133"/>
                        <a:pt x="96714" y="221980"/>
                        <a:pt x="98603" y="222250"/>
                      </a:cubicBezTo>
                      <a:cubicBezTo>
                        <a:pt x="100763" y="222559"/>
                        <a:pt x="102855" y="221262"/>
                        <a:pt x="104953" y="220663"/>
                      </a:cubicBezTo>
                      <a:cubicBezTo>
                        <a:pt x="112395" y="218537"/>
                        <a:pt x="107603" y="219526"/>
                        <a:pt x="116065" y="215900"/>
                      </a:cubicBezTo>
                      <a:cubicBezTo>
                        <a:pt x="117603" y="215241"/>
                        <a:pt x="119240" y="214842"/>
                        <a:pt x="120828" y="214313"/>
                      </a:cubicBezTo>
                      <a:cubicBezTo>
                        <a:pt x="121680" y="213674"/>
                        <a:pt x="130041" y="207219"/>
                        <a:pt x="131940" y="206375"/>
                      </a:cubicBezTo>
                      <a:cubicBezTo>
                        <a:pt x="134998" y="205016"/>
                        <a:pt x="138680" y="205056"/>
                        <a:pt x="141465" y="203200"/>
                      </a:cubicBezTo>
                      <a:cubicBezTo>
                        <a:pt x="147620" y="199097"/>
                        <a:pt x="144418" y="200628"/>
                        <a:pt x="150990" y="198438"/>
                      </a:cubicBezTo>
                      <a:cubicBezTo>
                        <a:pt x="152048" y="196850"/>
                        <a:pt x="152675" y="194867"/>
                        <a:pt x="154165" y="193675"/>
                      </a:cubicBezTo>
                      <a:cubicBezTo>
                        <a:pt x="155472" y="192630"/>
                        <a:pt x="157431" y="192836"/>
                        <a:pt x="158928" y="192088"/>
                      </a:cubicBezTo>
                      <a:cubicBezTo>
                        <a:pt x="171246" y="185930"/>
                        <a:pt x="156473" y="191319"/>
                        <a:pt x="168453" y="187325"/>
                      </a:cubicBezTo>
                      <a:cubicBezTo>
                        <a:pt x="168982" y="185738"/>
                        <a:pt x="169112" y="183955"/>
                        <a:pt x="170040" y="182563"/>
                      </a:cubicBezTo>
                      <a:cubicBezTo>
                        <a:pt x="171285" y="180695"/>
                        <a:pt x="173366" y="179525"/>
                        <a:pt x="174803" y="177800"/>
                      </a:cubicBezTo>
                      <a:cubicBezTo>
                        <a:pt x="176024" y="176334"/>
                        <a:pt x="176920" y="174625"/>
                        <a:pt x="177978" y="173038"/>
                      </a:cubicBezTo>
                      <a:cubicBezTo>
                        <a:pt x="180431" y="165680"/>
                        <a:pt x="182795" y="157092"/>
                        <a:pt x="187503" y="150813"/>
                      </a:cubicBezTo>
                      <a:lnTo>
                        <a:pt x="192265" y="144463"/>
                      </a:lnTo>
                      <a:cubicBezTo>
                        <a:pt x="196256" y="132492"/>
                        <a:pt x="190409" y="146782"/>
                        <a:pt x="198615" y="136525"/>
                      </a:cubicBezTo>
                      <a:cubicBezTo>
                        <a:pt x="199660" y="135218"/>
                        <a:pt x="199455" y="133260"/>
                        <a:pt x="200203" y="131763"/>
                      </a:cubicBezTo>
                      <a:cubicBezTo>
                        <a:pt x="201056" y="130056"/>
                        <a:pt x="202320" y="128588"/>
                        <a:pt x="203378" y="127000"/>
                      </a:cubicBezTo>
                      <a:cubicBezTo>
                        <a:pt x="210059" y="106953"/>
                        <a:pt x="198916" y="138997"/>
                        <a:pt x="208140" y="117475"/>
                      </a:cubicBezTo>
                      <a:cubicBezTo>
                        <a:pt x="211187" y="110366"/>
                        <a:pt x="208231" y="112532"/>
                        <a:pt x="211315" y="106363"/>
                      </a:cubicBezTo>
                      <a:cubicBezTo>
                        <a:pt x="212168" y="104656"/>
                        <a:pt x="213756" y="103361"/>
                        <a:pt x="214490" y="101600"/>
                      </a:cubicBezTo>
                      <a:cubicBezTo>
                        <a:pt x="216421" y="96966"/>
                        <a:pt x="217666" y="92075"/>
                        <a:pt x="219253" y="87313"/>
                      </a:cubicBezTo>
                      <a:cubicBezTo>
                        <a:pt x="219782" y="85725"/>
                        <a:pt x="220380" y="84159"/>
                        <a:pt x="220840" y="82550"/>
                      </a:cubicBezTo>
                      <a:cubicBezTo>
                        <a:pt x="221898" y="78846"/>
                        <a:pt x="223208" y="75205"/>
                        <a:pt x="224015" y="71438"/>
                      </a:cubicBezTo>
                      <a:cubicBezTo>
                        <a:pt x="227241" y="56384"/>
                        <a:pt x="222830" y="64485"/>
                        <a:pt x="228778" y="55563"/>
                      </a:cubicBezTo>
                      <a:cubicBezTo>
                        <a:pt x="232556" y="44228"/>
                        <a:pt x="230097" y="48823"/>
                        <a:pt x="235128" y="41275"/>
                      </a:cubicBezTo>
                      <a:cubicBezTo>
                        <a:pt x="235657" y="39158"/>
                        <a:pt x="236025" y="36995"/>
                        <a:pt x="236715" y="34925"/>
                      </a:cubicBezTo>
                      <a:cubicBezTo>
                        <a:pt x="237616" y="32222"/>
                        <a:pt x="239700" y="29831"/>
                        <a:pt x="239890" y="26988"/>
                      </a:cubicBezTo>
                      <a:cubicBezTo>
                        <a:pt x="240244" y="21682"/>
                        <a:pt x="239499" y="16295"/>
                        <a:pt x="238303" y="11113"/>
                      </a:cubicBezTo>
                      <a:cubicBezTo>
                        <a:pt x="237874" y="9254"/>
                        <a:pt x="236564" y="7607"/>
                        <a:pt x="235128" y="6350"/>
                      </a:cubicBezTo>
                      <a:cubicBezTo>
                        <a:pt x="232256" y="3837"/>
                        <a:pt x="225603" y="0"/>
                        <a:pt x="225603" y="0"/>
                      </a:cubicBezTo>
                      <a:cubicBezTo>
                        <a:pt x="224015" y="529"/>
                        <a:pt x="222474" y="1225"/>
                        <a:pt x="220840" y="1588"/>
                      </a:cubicBezTo>
                      <a:cubicBezTo>
                        <a:pt x="216722" y="2503"/>
                        <a:pt x="208275" y="1625"/>
                        <a:pt x="206553" y="7938"/>
                      </a:cubicBezTo>
                      <a:cubicBezTo>
                        <a:pt x="205439" y="12022"/>
                        <a:pt x="207876" y="21167"/>
                        <a:pt x="208140" y="2381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89" name="Freeform: Shape 88">
                  <a:extLst>
                    <a:ext uri="{FF2B5EF4-FFF2-40B4-BE49-F238E27FC236}">
                      <a16:creationId xmlns:a16="http://schemas.microsoft.com/office/drawing/2014/main" id="{6CC0961F-D671-4D12-97A3-DC0E0F610AE0}"/>
                    </a:ext>
                  </a:extLst>
                </p:cNvPr>
                <p:cNvSpPr/>
                <p:nvPr/>
              </p:nvSpPr>
              <p:spPr>
                <a:xfrm>
                  <a:off x="7793038" y="3005113"/>
                  <a:ext cx="123825" cy="96925"/>
                </a:xfrm>
                <a:custGeom>
                  <a:avLst/>
                  <a:gdLst>
                    <a:gd name="connsiteX0" fmla="*/ 23812 w 123825"/>
                    <a:gd name="connsiteY0" fmla="*/ 0 h 96925"/>
                    <a:gd name="connsiteX1" fmla="*/ 23812 w 123825"/>
                    <a:gd name="connsiteY1" fmla="*/ 0 h 96925"/>
                    <a:gd name="connsiteX2" fmla="*/ 22225 w 123825"/>
                    <a:gd name="connsiteY2" fmla="*/ 42863 h 96925"/>
                    <a:gd name="connsiteX3" fmla="*/ 19050 w 123825"/>
                    <a:gd name="connsiteY3" fmla="*/ 49213 h 96925"/>
                    <a:gd name="connsiteX4" fmla="*/ 17462 w 123825"/>
                    <a:gd name="connsiteY4" fmla="*/ 53975 h 96925"/>
                    <a:gd name="connsiteX5" fmla="*/ 14287 w 123825"/>
                    <a:gd name="connsiteY5" fmla="*/ 60325 h 96925"/>
                    <a:gd name="connsiteX6" fmla="*/ 12700 w 123825"/>
                    <a:gd name="connsiteY6" fmla="*/ 65088 h 96925"/>
                    <a:gd name="connsiteX7" fmla="*/ 7937 w 123825"/>
                    <a:gd name="connsiteY7" fmla="*/ 69850 h 96925"/>
                    <a:gd name="connsiteX8" fmla="*/ 0 w 123825"/>
                    <a:gd name="connsiteY8" fmla="*/ 80963 h 96925"/>
                    <a:gd name="connsiteX9" fmla="*/ 1587 w 123825"/>
                    <a:gd name="connsiteY9" fmla="*/ 85725 h 96925"/>
                    <a:gd name="connsiteX10" fmla="*/ 6350 w 123825"/>
                    <a:gd name="connsiteY10" fmla="*/ 84138 h 96925"/>
                    <a:gd name="connsiteX11" fmla="*/ 30162 w 123825"/>
                    <a:gd name="connsiteY11" fmla="*/ 85725 h 96925"/>
                    <a:gd name="connsiteX12" fmla="*/ 41275 w 123825"/>
                    <a:gd name="connsiteY12" fmla="*/ 87313 h 96925"/>
                    <a:gd name="connsiteX13" fmla="*/ 50800 w 123825"/>
                    <a:gd name="connsiteY13" fmla="*/ 92075 h 96925"/>
                    <a:gd name="connsiteX14" fmla="*/ 61912 w 123825"/>
                    <a:gd name="connsiteY14" fmla="*/ 93663 h 96925"/>
                    <a:gd name="connsiteX15" fmla="*/ 66675 w 123825"/>
                    <a:gd name="connsiteY15" fmla="*/ 96838 h 96925"/>
                    <a:gd name="connsiteX16" fmla="*/ 96837 w 123825"/>
                    <a:gd name="connsiteY16" fmla="*/ 90488 h 96925"/>
                    <a:gd name="connsiteX17" fmla="*/ 103187 w 123825"/>
                    <a:gd name="connsiteY17" fmla="*/ 87313 h 96925"/>
                    <a:gd name="connsiteX18" fmla="*/ 104775 w 123825"/>
                    <a:gd name="connsiteY18" fmla="*/ 82550 h 96925"/>
                    <a:gd name="connsiteX19" fmla="*/ 112712 w 123825"/>
                    <a:gd name="connsiteY19" fmla="*/ 73025 h 96925"/>
                    <a:gd name="connsiteX20" fmla="*/ 119062 w 123825"/>
                    <a:gd name="connsiteY20" fmla="*/ 58738 h 96925"/>
                    <a:gd name="connsiteX21" fmla="*/ 120650 w 123825"/>
                    <a:gd name="connsiteY21" fmla="*/ 46038 h 96925"/>
                    <a:gd name="connsiteX22" fmla="*/ 123825 w 123825"/>
                    <a:gd name="connsiteY22" fmla="*/ 36513 h 96925"/>
                    <a:gd name="connsiteX23" fmla="*/ 120650 w 123825"/>
                    <a:gd name="connsiteY23" fmla="*/ 30163 h 96925"/>
                    <a:gd name="connsiteX24" fmla="*/ 92075 w 123825"/>
                    <a:gd name="connsiteY24" fmla="*/ 31750 h 96925"/>
                    <a:gd name="connsiteX25" fmla="*/ 65087 w 123825"/>
                    <a:gd name="connsiteY25" fmla="*/ 28575 h 96925"/>
                    <a:gd name="connsiteX26" fmla="*/ 60325 w 123825"/>
                    <a:gd name="connsiteY26" fmla="*/ 25400 h 96925"/>
                    <a:gd name="connsiteX27" fmla="*/ 53975 w 123825"/>
                    <a:gd name="connsiteY27" fmla="*/ 23813 h 96925"/>
                    <a:gd name="connsiteX28" fmla="*/ 50800 w 123825"/>
                    <a:gd name="connsiteY28" fmla="*/ 19050 h 96925"/>
                    <a:gd name="connsiteX29" fmla="*/ 46037 w 123825"/>
                    <a:gd name="connsiteY29" fmla="*/ 14288 h 96925"/>
                    <a:gd name="connsiteX30" fmla="*/ 23812 w 123825"/>
                    <a:gd name="connsiteY30" fmla="*/ 0 h 96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3825" h="96925">
                      <a:moveTo>
                        <a:pt x="23812" y="0"/>
                      </a:moveTo>
                      <a:lnTo>
                        <a:pt x="23812" y="0"/>
                      </a:lnTo>
                      <a:cubicBezTo>
                        <a:pt x="23283" y="14288"/>
                        <a:pt x="23602" y="28632"/>
                        <a:pt x="22225" y="42863"/>
                      </a:cubicBezTo>
                      <a:cubicBezTo>
                        <a:pt x="21997" y="45219"/>
                        <a:pt x="19982" y="47038"/>
                        <a:pt x="19050" y="49213"/>
                      </a:cubicBezTo>
                      <a:cubicBezTo>
                        <a:pt x="18391" y="50751"/>
                        <a:pt x="18121" y="52437"/>
                        <a:pt x="17462" y="53975"/>
                      </a:cubicBezTo>
                      <a:cubicBezTo>
                        <a:pt x="16530" y="56150"/>
                        <a:pt x="15219" y="58150"/>
                        <a:pt x="14287" y="60325"/>
                      </a:cubicBezTo>
                      <a:cubicBezTo>
                        <a:pt x="13628" y="61863"/>
                        <a:pt x="13628" y="63696"/>
                        <a:pt x="12700" y="65088"/>
                      </a:cubicBezTo>
                      <a:cubicBezTo>
                        <a:pt x="11455" y="66956"/>
                        <a:pt x="9398" y="68145"/>
                        <a:pt x="7937" y="69850"/>
                      </a:cubicBezTo>
                      <a:cubicBezTo>
                        <a:pt x="4985" y="73294"/>
                        <a:pt x="2511" y="77195"/>
                        <a:pt x="0" y="80963"/>
                      </a:cubicBezTo>
                      <a:cubicBezTo>
                        <a:pt x="529" y="82550"/>
                        <a:pt x="90" y="84977"/>
                        <a:pt x="1587" y="85725"/>
                      </a:cubicBezTo>
                      <a:cubicBezTo>
                        <a:pt x="3084" y="86473"/>
                        <a:pt x="4677" y="84138"/>
                        <a:pt x="6350" y="84138"/>
                      </a:cubicBezTo>
                      <a:cubicBezTo>
                        <a:pt x="14305" y="84138"/>
                        <a:pt x="22225" y="85196"/>
                        <a:pt x="30162" y="85725"/>
                      </a:cubicBezTo>
                      <a:cubicBezTo>
                        <a:pt x="33866" y="86254"/>
                        <a:pt x="37606" y="86579"/>
                        <a:pt x="41275" y="87313"/>
                      </a:cubicBezTo>
                      <a:cubicBezTo>
                        <a:pt x="58870" y="90832"/>
                        <a:pt x="32074" y="86457"/>
                        <a:pt x="50800" y="92075"/>
                      </a:cubicBezTo>
                      <a:cubicBezTo>
                        <a:pt x="54384" y="93150"/>
                        <a:pt x="58208" y="93134"/>
                        <a:pt x="61912" y="93663"/>
                      </a:cubicBezTo>
                      <a:cubicBezTo>
                        <a:pt x="63500" y="94721"/>
                        <a:pt x="64773" y="96692"/>
                        <a:pt x="66675" y="96838"/>
                      </a:cubicBezTo>
                      <a:cubicBezTo>
                        <a:pt x="75227" y="97496"/>
                        <a:pt x="89132" y="94340"/>
                        <a:pt x="96837" y="90488"/>
                      </a:cubicBezTo>
                      <a:lnTo>
                        <a:pt x="103187" y="87313"/>
                      </a:lnTo>
                      <a:cubicBezTo>
                        <a:pt x="103716" y="85725"/>
                        <a:pt x="103847" y="83943"/>
                        <a:pt x="104775" y="82550"/>
                      </a:cubicBezTo>
                      <a:cubicBezTo>
                        <a:pt x="109761" y="75071"/>
                        <a:pt x="109248" y="80818"/>
                        <a:pt x="112712" y="73025"/>
                      </a:cubicBezTo>
                      <a:cubicBezTo>
                        <a:pt x="120267" y="56026"/>
                        <a:pt x="111878" y="69514"/>
                        <a:pt x="119062" y="58738"/>
                      </a:cubicBezTo>
                      <a:cubicBezTo>
                        <a:pt x="119591" y="54505"/>
                        <a:pt x="119756" y="50210"/>
                        <a:pt x="120650" y="46038"/>
                      </a:cubicBezTo>
                      <a:cubicBezTo>
                        <a:pt x="121351" y="42766"/>
                        <a:pt x="123825" y="39860"/>
                        <a:pt x="123825" y="36513"/>
                      </a:cubicBezTo>
                      <a:cubicBezTo>
                        <a:pt x="123825" y="34146"/>
                        <a:pt x="121708" y="32280"/>
                        <a:pt x="120650" y="30163"/>
                      </a:cubicBezTo>
                      <a:cubicBezTo>
                        <a:pt x="111125" y="30692"/>
                        <a:pt x="101615" y="31750"/>
                        <a:pt x="92075" y="31750"/>
                      </a:cubicBezTo>
                      <a:cubicBezTo>
                        <a:pt x="82673" y="31750"/>
                        <a:pt x="74173" y="30090"/>
                        <a:pt x="65087" y="28575"/>
                      </a:cubicBezTo>
                      <a:cubicBezTo>
                        <a:pt x="63500" y="27517"/>
                        <a:pt x="62079" y="26151"/>
                        <a:pt x="60325" y="25400"/>
                      </a:cubicBezTo>
                      <a:cubicBezTo>
                        <a:pt x="58320" y="24541"/>
                        <a:pt x="55790" y="25023"/>
                        <a:pt x="53975" y="23813"/>
                      </a:cubicBezTo>
                      <a:cubicBezTo>
                        <a:pt x="52387" y="22755"/>
                        <a:pt x="52022" y="20516"/>
                        <a:pt x="50800" y="19050"/>
                      </a:cubicBezTo>
                      <a:cubicBezTo>
                        <a:pt x="49363" y="17325"/>
                        <a:pt x="47864" y="15593"/>
                        <a:pt x="46037" y="14288"/>
                      </a:cubicBezTo>
                      <a:cubicBezTo>
                        <a:pt x="37395" y="8116"/>
                        <a:pt x="27516" y="2381"/>
                        <a:pt x="23812"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91" name="Freeform: Shape 90">
                  <a:extLst>
                    <a:ext uri="{FF2B5EF4-FFF2-40B4-BE49-F238E27FC236}">
                      <a16:creationId xmlns:a16="http://schemas.microsoft.com/office/drawing/2014/main" id="{D9D4DC03-4108-472A-9D08-27B3F943FFC2}"/>
                    </a:ext>
                  </a:extLst>
                </p:cNvPr>
                <p:cNvSpPr/>
                <p:nvPr/>
              </p:nvSpPr>
              <p:spPr>
                <a:xfrm>
                  <a:off x="7543800" y="3365476"/>
                  <a:ext cx="71510" cy="84137"/>
                </a:xfrm>
                <a:custGeom>
                  <a:avLst/>
                  <a:gdLst>
                    <a:gd name="connsiteX0" fmla="*/ 0 w 71510"/>
                    <a:gd name="connsiteY0" fmla="*/ 22225 h 84137"/>
                    <a:gd name="connsiteX1" fmla="*/ 0 w 71510"/>
                    <a:gd name="connsiteY1" fmla="*/ 22225 h 84137"/>
                    <a:gd name="connsiteX2" fmla="*/ 11113 w 71510"/>
                    <a:gd name="connsiteY2" fmla="*/ 33337 h 84137"/>
                    <a:gd name="connsiteX3" fmla="*/ 14288 w 71510"/>
                    <a:gd name="connsiteY3" fmla="*/ 38100 h 84137"/>
                    <a:gd name="connsiteX4" fmla="*/ 12700 w 71510"/>
                    <a:gd name="connsiteY4" fmla="*/ 49212 h 84137"/>
                    <a:gd name="connsiteX5" fmla="*/ 19050 w 71510"/>
                    <a:gd name="connsiteY5" fmla="*/ 63500 h 84137"/>
                    <a:gd name="connsiteX6" fmla="*/ 25400 w 71510"/>
                    <a:gd name="connsiteY6" fmla="*/ 68262 h 84137"/>
                    <a:gd name="connsiteX7" fmla="*/ 30163 w 71510"/>
                    <a:gd name="connsiteY7" fmla="*/ 74612 h 84137"/>
                    <a:gd name="connsiteX8" fmla="*/ 34925 w 71510"/>
                    <a:gd name="connsiteY8" fmla="*/ 76200 h 84137"/>
                    <a:gd name="connsiteX9" fmla="*/ 46038 w 71510"/>
                    <a:gd name="connsiteY9" fmla="*/ 79375 h 84137"/>
                    <a:gd name="connsiteX10" fmla="*/ 57150 w 71510"/>
                    <a:gd name="connsiteY10" fmla="*/ 84137 h 84137"/>
                    <a:gd name="connsiteX11" fmla="*/ 61913 w 71510"/>
                    <a:gd name="connsiteY11" fmla="*/ 82550 h 84137"/>
                    <a:gd name="connsiteX12" fmla="*/ 63500 w 71510"/>
                    <a:gd name="connsiteY12" fmla="*/ 77787 h 84137"/>
                    <a:gd name="connsiteX13" fmla="*/ 66675 w 71510"/>
                    <a:gd name="connsiteY13" fmla="*/ 71437 h 84137"/>
                    <a:gd name="connsiteX14" fmla="*/ 68263 w 71510"/>
                    <a:gd name="connsiteY14" fmla="*/ 63500 h 84137"/>
                    <a:gd name="connsiteX15" fmla="*/ 71438 w 71510"/>
                    <a:gd name="connsiteY15" fmla="*/ 52387 h 84137"/>
                    <a:gd name="connsiteX16" fmla="*/ 69850 w 71510"/>
                    <a:gd name="connsiteY16" fmla="*/ 26987 h 84137"/>
                    <a:gd name="connsiteX17" fmla="*/ 68263 w 71510"/>
                    <a:gd name="connsiteY17" fmla="*/ 20637 h 84137"/>
                    <a:gd name="connsiteX18" fmla="*/ 65088 w 71510"/>
                    <a:gd name="connsiteY18" fmla="*/ 15875 h 84137"/>
                    <a:gd name="connsiteX19" fmla="*/ 58738 w 71510"/>
                    <a:gd name="connsiteY19" fmla="*/ 6350 h 84137"/>
                    <a:gd name="connsiteX20" fmla="*/ 53975 w 71510"/>
                    <a:gd name="connsiteY20" fmla="*/ 4762 h 84137"/>
                    <a:gd name="connsiteX21" fmla="*/ 42863 w 71510"/>
                    <a:gd name="connsiteY21" fmla="*/ 0 h 84137"/>
                    <a:gd name="connsiteX22" fmla="*/ 22225 w 71510"/>
                    <a:gd name="connsiteY22" fmla="*/ 3175 h 84137"/>
                    <a:gd name="connsiteX23" fmla="*/ 12700 w 71510"/>
                    <a:gd name="connsiteY23" fmla="*/ 7937 h 84137"/>
                    <a:gd name="connsiteX24" fmla="*/ 1588 w 71510"/>
                    <a:gd name="connsiteY24" fmla="*/ 14287 h 84137"/>
                    <a:gd name="connsiteX25" fmla="*/ 0 w 71510"/>
                    <a:gd name="connsiteY25" fmla="*/ 22225 h 84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1510" h="84137">
                      <a:moveTo>
                        <a:pt x="0" y="22225"/>
                      </a:moveTo>
                      <a:lnTo>
                        <a:pt x="0" y="22225"/>
                      </a:lnTo>
                      <a:cubicBezTo>
                        <a:pt x="3704" y="25929"/>
                        <a:pt x="7609" y="29443"/>
                        <a:pt x="11113" y="33337"/>
                      </a:cubicBezTo>
                      <a:cubicBezTo>
                        <a:pt x="12389" y="34755"/>
                        <a:pt x="14098" y="36201"/>
                        <a:pt x="14288" y="38100"/>
                      </a:cubicBezTo>
                      <a:cubicBezTo>
                        <a:pt x="14660" y="41823"/>
                        <a:pt x="13229" y="45508"/>
                        <a:pt x="12700" y="49212"/>
                      </a:cubicBezTo>
                      <a:cubicBezTo>
                        <a:pt x="14271" y="53926"/>
                        <a:pt x="15277" y="59727"/>
                        <a:pt x="19050" y="63500"/>
                      </a:cubicBezTo>
                      <a:cubicBezTo>
                        <a:pt x="20921" y="65371"/>
                        <a:pt x="23529" y="66391"/>
                        <a:pt x="25400" y="68262"/>
                      </a:cubicBezTo>
                      <a:cubicBezTo>
                        <a:pt x="27271" y="70133"/>
                        <a:pt x="28130" y="72918"/>
                        <a:pt x="30163" y="74612"/>
                      </a:cubicBezTo>
                      <a:cubicBezTo>
                        <a:pt x="31448" y="75683"/>
                        <a:pt x="33322" y="75719"/>
                        <a:pt x="34925" y="76200"/>
                      </a:cubicBezTo>
                      <a:cubicBezTo>
                        <a:pt x="38615" y="77307"/>
                        <a:pt x="42348" y="78268"/>
                        <a:pt x="46038" y="79375"/>
                      </a:cubicBezTo>
                      <a:cubicBezTo>
                        <a:pt x="51879" y="81127"/>
                        <a:pt x="50953" y="81039"/>
                        <a:pt x="57150" y="84137"/>
                      </a:cubicBezTo>
                      <a:cubicBezTo>
                        <a:pt x="58738" y="83608"/>
                        <a:pt x="60730" y="83733"/>
                        <a:pt x="61913" y="82550"/>
                      </a:cubicBezTo>
                      <a:cubicBezTo>
                        <a:pt x="63096" y="81367"/>
                        <a:pt x="62841" y="79325"/>
                        <a:pt x="63500" y="77787"/>
                      </a:cubicBezTo>
                      <a:cubicBezTo>
                        <a:pt x="64432" y="75612"/>
                        <a:pt x="65617" y="73554"/>
                        <a:pt x="66675" y="71437"/>
                      </a:cubicBezTo>
                      <a:cubicBezTo>
                        <a:pt x="67204" y="68791"/>
                        <a:pt x="67609" y="66118"/>
                        <a:pt x="68263" y="63500"/>
                      </a:cubicBezTo>
                      <a:cubicBezTo>
                        <a:pt x="69197" y="59762"/>
                        <a:pt x="71271" y="56236"/>
                        <a:pt x="71438" y="52387"/>
                      </a:cubicBezTo>
                      <a:cubicBezTo>
                        <a:pt x="71806" y="43912"/>
                        <a:pt x="70694" y="35428"/>
                        <a:pt x="69850" y="26987"/>
                      </a:cubicBezTo>
                      <a:cubicBezTo>
                        <a:pt x="69633" y="24816"/>
                        <a:pt x="69122" y="22642"/>
                        <a:pt x="68263" y="20637"/>
                      </a:cubicBezTo>
                      <a:cubicBezTo>
                        <a:pt x="67512" y="18883"/>
                        <a:pt x="65941" y="17581"/>
                        <a:pt x="65088" y="15875"/>
                      </a:cubicBezTo>
                      <a:cubicBezTo>
                        <a:pt x="62175" y="10050"/>
                        <a:pt x="65508" y="10863"/>
                        <a:pt x="58738" y="6350"/>
                      </a:cubicBezTo>
                      <a:cubicBezTo>
                        <a:pt x="57345" y="5422"/>
                        <a:pt x="55472" y="5511"/>
                        <a:pt x="53975" y="4762"/>
                      </a:cubicBezTo>
                      <a:cubicBezTo>
                        <a:pt x="43015" y="-719"/>
                        <a:pt x="56076" y="3302"/>
                        <a:pt x="42863" y="0"/>
                      </a:cubicBezTo>
                      <a:cubicBezTo>
                        <a:pt x="35984" y="1058"/>
                        <a:pt x="29066" y="1892"/>
                        <a:pt x="22225" y="3175"/>
                      </a:cubicBezTo>
                      <a:cubicBezTo>
                        <a:pt x="16810" y="4190"/>
                        <a:pt x="17535" y="5174"/>
                        <a:pt x="12700" y="7937"/>
                      </a:cubicBezTo>
                      <a:cubicBezTo>
                        <a:pt x="-1390" y="15988"/>
                        <a:pt x="13183" y="6556"/>
                        <a:pt x="1588" y="14287"/>
                      </a:cubicBezTo>
                      <a:lnTo>
                        <a:pt x="0" y="22225"/>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95" name="Freeform: Shape 94">
                  <a:extLst>
                    <a:ext uri="{FF2B5EF4-FFF2-40B4-BE49-F238E27FC236}">
                      <a16:creationId xmlns:a16="http://schemas.microsoft.com/office/drawing/2014/main" id="{22897C00-D6FF-4F64-A64A-8AB3B2D17DB3}"/>
                    </a:ext>
                  </a:extLst>
                </p:cNvPr>
                <p:cNvSpPr/>
                <p:nvPr/>
              </p:nvSpPr>
              <p:spPr>
                <a:xfrm>
                  <a:off x="4740442" y="2182788"/>
                  <a:ext cx="294973" cy="427375"/>
                </a:xfrm>
                <a:custGeom>
                  <a:avLst/>
                  <a:gdLst>
                    <a:gd name="connsiteX0" fmla="*/ 160421 w 294973"/>
                    <a:gd name="connsiteY0" fmla="*/ 0 h 427375"/>
                    <a:gd name="connsiteX1" fmla="*/ 160421 w 294973"/>
                    <a:gd name="connsiteY1" fmla="*/ 0 h 427375"/>
                    <a:gd name="connsiteX2" fmla="*/ 148390 w 294973"/>
                    <a:gd name="connsiteY2" fmla="*/ 14037 h 427375"/>
                    <a:gd name="connsiteX3" fmla="*/ 142374 w 294973"/>
                    <a:gd name="connsiteY3" fmla="*/ 18047 h 427375"/>
                    <a:gd name="connsiteX4" fmla="*/ 140369 w 294973"/>
                    <a:gd name="connsiteY4" fmla="*/ 24063 h 427375"/>
                    <a:gd name="connsiteX5" fmla="*/ 130342 w 294973"/>
                    <a:gd name="connsiteY5" fmla="*/ 34089 h 427375"/>
                    <a:gd name="connsiteX6" fmla="*/ 116305 w 294973"/>
                    <a:gd name="connsiteY6" fmla="*/ 52137 h 427375"/>
                    <a:gd name="connsiteX7" fmla="*/ 104274 w 294973"/>
                    <a:gd name="connsiteY7" fmla="*/ 62163 h 427375"/>
                    <a:gd name="connsiteX8" fmla="*/ 82216 w 294973"/>
                    <a:gd name="connsiteY8" fmla="*/ 78205 h 427375"/>
                    <a:gd name="connsiteX9" fmla="*/ 74195 w 294973"/>
                    <a:gd name="connsiteY9" fmla="*/ 86226 h 427375"/>
                    <a:gd name="connsiteX10" fmla="*/ 62163 w 294973"/>
                    <a:gd name="connsiteY10" fmla="*/ 96253 h 427375"/>
                    <a:gd name="connsiteX11" fmla="*/ 54142 w 294973"/>
                    <a:gd name="connsiteY11" fmla="*/ 108284 h 427375"/>
                    <a:gd name="connsiteX12" fmla="*/ 48126 w 294973"/>
                    <a:gd name="connsiteY12" fmla="*/ 110289 h 427375"/>
                    <a:gd name="connsiteX13" fmla="*/ 42111 w 294973"/>
                    <a:gd name="connsiteY13" fmla="*/ 116305 h 427375"/>
                    <a:gd name="connsiteX14" fmla="*/ 34090 w 294973"/>
                    <a:gd name="connsiteY14" fmla="*/ 128337 h 427375"/>
                    <a:gd name="connsiteX15" fmla="*/ 28074 w 294973"/>
                    <a:gd name="connsiteY15" fmla="*/ 134353 h 427375"/>
                    <a:gd name="connsiteX16" fmla="*/ 26069 w 294973"/>
                    <a:gd name="connsiteY16" fmla="*/ 140368 h 427375"/>
                    <a:gd name="connsiteX17" fmla="*/ 14037 w 294973"/>
                    <a:gd name="connsiteY17" fmla="*/ 152400 h 427375"/>
                    <a:gd name="connsiteX18" fmla="*/ 12032 w 294973"/>
                    <a:gd name="connsiteY18" fmla="*/ 158416 h 427375"/>
                    <a:gd name="connsiteX19" fmla="*/ 2005 w 294973"/>
                    <a:gd name="connsiteY19" fmla="*/ 178468 h 427375"/>
                    <a:gd name="connsiteX20" fmla="*/ 0 w 294973"/>
                    <a:gd name="connsiteY20" fmla="*/ 184484 h 427375"/>
                    <a:gd name="connsiteX21" fmla="*/ 4011 w 294973"/>
                    <a:gd name="connsiteY21" fmla="*/ 220579 h 427375"/>
                    <a:gd name="connsiteX22" fmla="*/ 10026 w 294973"/>
                    <a:gd name="connsiteY22" fmla="*/ 232611 h 427375"/>
                    <a:gd name="connsiteX23" fmla="*/ 12032 w 294973"/>
                    <a:gd name="connsiteY23" fmla="*/ 238626 h 427375"/>
                    <a:gd name="connsiteX24" fmla="*/ 18047 w 294973"/>
                    <a:gd name="connsiteY24" fmla="*/ 268705 h 427375"/>
                    <a:gd name="connsiteX25" fmla="*/ 24063 w 294973"/>
                    <a:gd name="connsiteY25" fmla="*/ 292768 h 427375"/>
                    <a:gd name="connsiteX26" fmla="*/ 32084 w 294973"/>
                    <a:gd name="connsiteY26" fmla="*/ 302795 h 427375"/>
                    <a:gd name="connsiteX27" fmla="*/ 34090 w 294973"/>
                    <a:gd name="connsiteY27" fmla="*/ 308811 h 427375"/>
                    <a:gd name="connsiteX28" fmla="*/ 46121 w 294973"/>
                    <a:gd name="connsiteY28" fmla="*/ 316832 h 427375"/>
                    <a:gd name="connsiteX29" fmla="*/ 66174 w 294973"/>
                    <a:gd name="connsiteY29" fmla="*/ 314826 h 427375"/>
                    <a:gd name="connsiteX30" fmla="*/ 74195 w 294973"/>
                    <a:gd name="connsiteY30" fmla="*/ 302795 h 427375"/>
                    <a:gd name="connsiteX31" fmla="*/ 78205 w 294973"/>
                    <a:gd name="connsiteY31" fmla="*/ 296779 h 427375"/>
                    <a:gd name="connsiteX32" fmla="*/ 80211 w 294973"/>
                    <a:gd name="connsiteY32" fmla="*/ 290763 h 427375"/>
                    <a:gd name="connsiteX33" fmla="*/ 86226 w 294973"/>
                    <a:gd name="connsiteY33" fmla="*/ 284747 h 427375"/>
                    <a:gd name="connsiteX34" fmla="*/ 96253 w 294973"/>
                    <a:gd name="connsiteY34" fmla="*/ 272716 h 427375"/>
                    <a:gd name="connsiteX35" fmla="*/ 104274 w 294973"/>
                    <a:gd name="connsiteY35" fmla="*/ 264695 h 427375"/>
                    <a:gd name="connsiteX36" fmla="*/ 112295 w 294973"/>
                    <a:gd name="connsiteY36" fmla="*/ 256674 h 427375"/>
                    <a:gd name="connsiteX37" fmla="*/ 118311 w 294973"/>
                    <a:gd name="connsiteY37" fmla="*/ 252663 h 427375"/>
                    <a:gd name="connsiteX38" fmla="*/ 124326 w 294973"/>
                    <a:gd name="connsiteY38" fmla="*/ 246647 h 427375"/>
                    <a:gd name="connsiteX39" fmla="*/ 130342 w 294973"/>
                    <a:gd name="connsiteY39" fmla="*/ 244642 h 427375"/>
                    <a:gd name="connsiteX40" fmla="*/ 146384 w 294973"/>
                    <a:gd name="connsiteY40" fmla="*/ 248653 h 427375"/>
                    <a:gd name="connsiteX41" fmla="*/ 150395 w 294973"/>
                    <a:gd name="connsiteY41" fmla="*/ 254668 h 427375"/>
                    <a:gd name="connsiteX42" fmla="*/ 148390 w 294973"/>
                    <a:gd name="connsiteY42" fmla="*/ 282742 h 427375"/>
                    <a:gd name="connsiteX43" fmla="*/ 158416 w 294973"/>
                    <a:gd name="connsiteY43" fmla="*/ 340895 h 427375"/>
                    <a:gd name="connsiteX44" fmla="*/ 164432 w 294973"/>
                    <a:gd name="connsiteY44" fmla="*/ 354932 h 427375"/>
                    <a:gd name="connsiteX45" fmla="*/ 166437 w 294973"/>
                    <a:gd name="connsiteY45" fmla="*/ 360947 h 427375"/>
                    <a:gd name="connsiteX46" fmla="*/ 172453 w 294973"/>
                    <a:gd name="connsiteY46" fmla="*/ 370974 h 427375"/>
                    <a:gd name="connsiteX47" fmla="*/ 174458 w 294973"/>
                    <a:gd name="connsiteY47" fmla="*/ 376989 h 427375"/>
                    <a:gd name="connsiteX48" fmla="*/ 180474 w 294973"/>
                    <a:gd name="connsiteY48" fmla="*/ 383005 h 427375"/>
                    <a:gd name="connsiteX49" fmla="*/ 190500 w 294973"/>
                    <a:gd name="connsiteY49" fmla="*/ 401053 h 427375"/>
                    <a:gd name="connsiteX50" fmla="*/ 198521 w 294973"/>
                    <a:gd name="connsiteY50" fmla="*/ 417095 h 427375"/>
                    <a:gd name="connsiteX51" fmla="*/ 204537 w 294973"/>
                    <a:gd name="connsiteY51" fmla="*/ 421105 h 427375"/>
                    <a:gd name="connsiteX52" fmla="*/ 206542 w 294973"/>
                    <a:gd name="connsiteY52" fmla="*/ 427121 h 427375"/>
                    <a:gd name="connsiteX53" fmla="*/ 232611 w 294973"/>
                    <a:gd name="connsiteY53" fmla="*/ 419100 h 427375"/>
                    <a:gd name="connsiteX54" fmla="*/ 256674 w 294973"/>
                    <a:gd name="connsiteY54" fmla="*/ 387016 h 427375"/>
                    <a:gd name="connsiteX55" fmla="*/ 266700 w 294973"/>
                    <a:gd name="connsiteY55" fmla="*/ 366963 h 427375"/>
                    <a:gd name="connsiteX56" fmla="*/ 270711 w 294973"/>
                    <a:gd name="connsiteY56" fmla="*/ 356937 h 427375"/>
                    <a:gd name="connsiteX57" fmla="*/ 278732 w 294973"/>
                    <a:gd name="connsiteY57" fmla="*/ 344905 h 427375"/>
                    <a:gd name="connsiteX58" fmla="*/ 280737 w 294973"/>
                    <a:gd name="connsiteY58" fmla="*/ 338889 h 427375"/>
                    <a:gd name="connsiteX59" fmla="*/ 284747 w 294973"/>
                    <a:gd name="connsiteY59" fmla="*/ 330868 h 427375"/>
                    <a:gd name="connsiteX60" fmla="*/ 286753 w 294973"/>
                    <a:gd name="connsiteY60" fmla="*/ 320842 h 427375"/>
                    <a:gd name="connsiteX61" fmla="*/ 290763 w 294973"/>
                    <a:gd name="connsiteY61" fmla="*/ 306805 h 427375"/>
                    <a:gd name="connsiteX62" fmla="*/ 292769 w 294973"/>
                    <a:gd name="connsiteY62" fmla="*/ 292768 h 427375"/>
                    <a:gd name="connsiteX63" fmla="*/ 294774 w 294973"/>
                    <a:gd name="connsiteY63" fmla="*/ 280737 h 427375"/>
                    <a:gd name="connsiteX64" fmla="*/ 292769 w 294973"/>
                    <a:gd name="connsiteY64" fmla="*/ 218574 h 427375"/>
                    <a:gd name="connsiteX65" fmla="*/ 280737 w 294973"/>
                    <a:gd name="connsiteY65" fmla="*/ 206542 h 427375"/>
                    <a:gd name="connsiteX66" fmla="*/ 276726 w 294973"/>
                    <a:gd name="connsiteY66" fmla="*/ 200526 h 427375"/>
                    <a:gd name="connsiteX67" fmla="*/ 276726 w 294973"/>
                    <a:gd name="connsiteY67" fmla="*/ 180474 h 427375"/>
                    <a:gd name="connsiteX68" fmla="*/ 282742 w 294973"/>
                    <a:gd name="connsiteY68" fmla="*/ 156411 h 427375"/>
                    <a:gd name="connsiteX69" fmla="*/ 280737 w 294973"/>
                    <a:gd name="connsiteY69" fmla="*/ 136358 h 427375"/>
                    <a:gd name="connsiteX70" fmla="*/ 250658 w 294973"/>
                    <a:gd name="connsiteY70" fmla="*/ 146384 h 427375"/>
                    <a:gd name="connsiteX71" fmla="*/ 238626 w 294973"/>
                    <a:gd name="connsiteY71" fmla="*/ 166437 h 427375"/>
                    <a:gd name="connsiteX72" fmla="*/ 232611 w 294973"/>
                    <a:gd name="connsiteY72" fmla="*/ 168442 h 427375"/>
                    <a:gd name="connsiteX73" fmla="*/ 230605 w 294973"/>
                    <a:gd name="connsiteY73" fmla="*/ 178468 h 427375"/>
                    <a:gd name="connsiteX74" fmla="*/ 224590 w 294973"/>
                    <a:gd name="connsiteY74" fmla="*/ 180474 h 427375"/>
                    <a:gd name="connsiteX75" fmla="*/ 218574 w 294973"/>
                    <a:gd name="connsiteY75" fmla="*/ 184484 h 427375"/>
                    <a:gd name="connsiteX76" fmla="*/ 192505 w 294973"/>
                    <a:gd name="connsiteY76" fmla="*/ 192505 h 427375"/>
                    <a:gd name="connsiteX77" fmla="*/ 168442 w 294973"/>
                    <a:gd name="connsiteY77" fmla="*/ 188495 h 427375"/>
                    <a:gd name="connsiteX78" fmla="*/ 164432 w 294973"/>
                    <a:gd name="connsiteY78" fmla="*/ 180474 h 427375"/>
                    <a:gd name="connsiteX79" fmla="*/ 160421 w 294973"/>
                    <a:gd name="connsiteY79" fmla="*/ 154405 h 427375"/>
                    <a:gd name="connsiteX80" fmla="*/ 160421 w 294973"/>
                    <a:gd name="connsiteY80" fmla="*/ 0 h 42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94973" h="427375">
                      <a:moveTo>
                        <a:pt x="160421" y="0"/>
                      </a:moveTo>
                      <a:lnTo>
                        <a:pt x="160421" y="0"/>
                      </a:lnTo>
                      <a:cubicBezTo>
                        <a:pt x="156411" y="4679"/>
                        <a:pt x="152748" y="9679"/>
                        <a:pt x="148390" y="14037"/>
                      </a:cubicBezTo>
                      <a:cubicBezTo>
                        <a:pt x="146686" y="15741"/>
                        <a:pt x="143880" y="16165"/>
                        <a:pt x="142374" y="18047"/>
                      </a:cubicBezTo>
                      <a:cubicBezTo>
                        <a:pt x="141054" y="19698"/>
                        <a:pt x="141637" y="22372"/>
                        <a:pt x="140369" y="24063"/>
                      </a:cubicBezTo>
                      <a:cubicBezTo>
                        <a:pt x="137533" y="27844"/>
                        <a:pt x="133418" y="30500"/>
                        <a:pt x="130342" y="34089"/>
                      </a:cubicBezTo>
                      <a:cubicBezTo>
                        <a:pt x="125382" y="39876"/>
                        <a:pt x="122160" y="47258"/>
                        <a:pt x="116305" y="52137"/>
                      </a:cubicBezTo>
                      <a:cubicBezTo>
                        <a:pt x="112295" y="55479"/>
                        <a:pt x="108450" y="59031"/>
                        <a:pt x="104274" y="62163"/>
                      </a:cubicBezTo>
                      <a:cubicBezTo>
                        <a:pt x="89262" y="73422"/>
                        <a:pt x="95490" y="66406"/>
                        <a:pt x="82216" y="78205"/>
                      </a:cubicBezTo>
                      <a:cubicBezTo>
                        <a:pt x="79390" y="80717"/>
                        <a:pt x="77066" y="83765"/>
                        <a:pt x="74195" y="86226"/>
                      </a:cubicBezTo>
                      <a:cubicBezTo>
                        <a:pt x="54652" y="102977"/>
                        <a:pt x="83023" y="75393"/>
                        <a:pt x="62163" y="96253"/>
                      </a:cubicBezTo>
                      <a:cubicBezTo>
                        <a:pt x="60061" y="102560"/>
                        <a:pt x="60579" y="103993"/>
                        <a:pt x="54142" y="108284"/>
                      </a:cubicBezTo>
                      <a:cubicBezTo>
                        <a:pt x="52383" y="109456"/>
                        <a:pt x="50131" y="109621"/>
                        <a:pt x="48126" y="110289"/>
                      </a:cubicBezTo>
                      <a:cubicBezTo>
                        <a:pt x="46121" y="112294"/>
                        <a:pt x="43852" y="114067"/>
                        <a:pt x="42111" y="116305"/>
                      </a:cubicBezTo>
                      <a:cubicBezTo>
                        <a:pt x="39152" y="120110"/>
                        <a:pt x="37498" y="124929"/>
                        <a:pt x="34090" y="128337"/>
                      </a:cubicBezTo>
                      <a:lnTo>
                        <a:pt x="28074" y="134353"/>
                      </a:lnTo>
                      <a:cubicBezTo>
                        <a:pt x="27406" y="136358"/>
                        <a:pt x="27367" y="138700"/>
                        <a:pt x="26069" y="140368"/>
                      </a:cubicBezTo>
                      <a:cubicBezTo>
                        <a:pt x="22587" y="144845"/>
                        <a:pt x="14037" y="152400"/>
                        <a:pt x="14037" y="152400"/>
                      </a:cubicBezTo>
                      <a:cubicBezTo>
                        <a:pt x="13369" y="154405"/>
                        <a:pt x="12918" y="156497"/>
                        <a:pt x="12032" y="158416"/>
                      </a:cubicBezTo>
                      <a:cubicBezTo>
                        <a:pt x="8900" y="165201"/>
                        <a:pt x="4368" y="171378"/>
                        <a:pt x="2005" y="178468"/>
                      </a:cubicBezTo>
                      <a:lnTo>
                        <a:pt x="0" y="184484"/>
                      </a:lnTo>
                      <a:cubicBezTo>
                        <a:pt x="1337" y="196516"/>
                        <a:pt x="2299" y="208595"/>
                        <a:pt x="4011" y="220579"/>
                      </a:cubicBezTo>
                      <a:cubicBezTo>
                        <a:pt x="5019" y="227634"/>
                        <a:pt x="6849" y="226258"/>
                        <a:pt x="10026" y="232611"/>
                      </a:cubicBezTo>
                      <a:cubicBezTo>
                        <a:pt x="10971" y="234501"/>
                        <a:pt x="11451" y="236594"/>
                        <a:pt x="12032" y="238626"/>
                      </a:cubicBezTo>
                      <a:cubicBezTo>
                        <a:pt x="14634" y="247732"/>
                        <a:pt x="16839" y="260654"/>
                        <a:pt x="18047" y="268705"/>
                      </a:cubicBezTo>
                      <a:cubicBezTo>
                        <a:pt x="21344" y="290685"/>
                        <a:pt x="16287" y="281105"/>
                        <a:pt x="24063" y="292768"/>
                      </a:cubicBezTo>
                      <a:cubicBezTo>
                        <a:pt x="29084" y="312843"/>
                        <a:pt x="21536" y="292246"/>
                        <a:pt x="32084" y="302795"/>
                      </a:cubicBezTo>
                      <a:cubicBezTo>
                        <a:pt x="33579" y="304290"/>
                        <a:pt x="32595" y="307316"/>
                        <a:pt x="34090" y="308811"/>
                      </a:cubicBezTo>
                      <a:cubicBezTo>
                        <a:pt x="37498" y="312219"/>
                        <a:pt x="46121" y="316832"/>
                        <a:pt x="46121" y="316832"/>
                      </a:cubicBezTo>
                      <a:cubicBezTo>
                        <a:pt x="52805" y="316163"/>
                        <a:pt x="59753" y="316802"/>
                        <a:pt x="66174" y="314826"/>
                      </a:cubicBezTo>
                      <a:cubicBezTo>
                        <a:pt x="72914" y="312752"/>
                        <a:pt x="71868" y="307449"/>
                        <a:pt x="74195" y="302795"/>
                      </a:cubicBezTo>
                      <a:cubicBezTo>
                        <a:pt x="75273" y="300639"/>
                        <a:pt x="77127" y="298935"/>
                        <a:pt x="78205" y="296779"/>
                      </a:cubicBezTo>
                      <a:cubicBezTo>
                        <a:pt x="79150" y="294888"/>
                        <a:pt x="79038" y="292522"/>
                        <a:pt x="80211" y="290763"/>
                      </a:cubicBezTo>
                      <a:cubicBezTo>
                        <a:pt x="81784" y="288403"/>
                        <a:pt x="84411" y="286925"/>
                        <a:pt x="86226" y="284747"/>
                      </a:cubicBezTo>
                      <a:cubicBezTo>
                        <a:pt x="100178" y="268005"/>
                        <a:pt x="78686" y="290283"/>
                        <a:pt x="96253" y="272716"/>
                      </a:cubicBezTo>
                      <a:cubicBezTo>
                        <a:pt x="101600" y="256673"/>
                        <a:pt x="93579" y="275390"/>
                        <a:pt x="104274" y="264695"/>
                      </a:cubicBezTo>
                      <a:cubicBezTo>
                        <a:pt x="114969" y="254000"/>
                        <a:pt x="96252" y="262021"/>
                        <a:pt x="112295" y="256674"/>
                      </a:cubicBezTo>
                      <a:cubicBezTo>
                        <a:pt x="114300" y="255337"/>
                        <a:pt x="116460" y="254206"/>
                        <a:pt x="118311" y="252663"/>
                      </a:cubicBezTo>
                      <a:cubicBezTo>
                        <a:pt x="120489" y="250847"/>
                        <a:pt x="121967" y="248220"/>
                        <a:pt x="124326" y="246647"/>
                      </a:cubicBezTo>
                      <a:cubicBezTo>
                        <a:pt x="126085" y="245474"/>
                        <a:pt x="128337" y="245310"/>
                        <a:pt x="130342" y="244642"/>
                      </a:cubicBezTo>
                      <a:cubicBezTo>
                        <a:pt x="135689" y="245979"/>
                        <a:pt x="141454" y="246188"/>
                        <a:pt x="146384" y="248653"/>
                      </a:cubicBezTo>
                      <a:cubicBezTo>
                        <a:pt x="148539" y="249731"/>
                        <a:pt x="150253" y="252262"/>
                        <a:pt x="150395" y="254668"/>
                      </a:cubicBezTo>
                      <a:cubicBezTo>
                        <a:pt x="150946" y="264034"/>
                        <a:pt x="149058" y="273384"/>
                        <a:pt x="148390" y="282742"/>
                      </a:cubicBezTo>
                      <a:cubicBezTo>
                        <a:pt x="152578" y="339288"/>
                        <a:pt x="137343" y="326845"/>
                        <a:pt x="158416" y="340895"/>
                      </a:cubicBezTo>
                      <a:cubicBezTo>
                        <a:pt x="162588" y="357587"/>
                        <a:pt x="157508" y="341085"/>
                        <a:pt x="164432" y="354932"/>
                      </a:cubicBezTo>
                      <a:cubicBezTo>
                        <a:pt x="165377" y="356822"/>
                        <a:pt x="165492" y="359057"/>
                        <a:pt x="166437" y="360947"/>
                      </a:cubicBezTo>
                      <a:cubicBezTo>
                        <a:pt x="168180" y="364433"/>
                        <a:pt x="170710" y="367488"/>
                        <a:pt x="172453" y="370974"/>
                      </a:cubicBezTo>
                      <a:cubicBezTo>
                        <a:pt x="173398" y="372864"/>
                        <a:pt x="173286" y="375231"/>
                        <a:pt x="174458" y="376989"/>
                      </a:cubicBezTo>
                      <a:cubicBezTo>
                        <a:pt x="176031" y="379349"/>
                        <a:pt x="178469" y="381000"/>
                        <a:pt x="180474" y="383005"/>
                      </a:cubicBezTo>
                      <a:cubicBezTo>
                        <a:pt x="190613" y="408357"/>
                        <a:pt x="177786" y="378805"/>
                        <a:pt x="190500" y="401053"/>
                      </a:cubicBezTo>
                      <a:cubicBezTo>
                        <a:pt x="197374" y="413082"/>
                        <a:pt x="184711" y="400983"/>
                        <a:pt x="198521" y="417095"/>
                      </a:cubicBezTo>
                      <a:cubicBezTo>
                        <a:pt x="200089" y="418925"/>
                        <a:pt x="202532" y="419768"/>
                        <a:pt x="204537" y="421105"/>
                      </a:cubicBezTo>
                      <a:cubicBezTo>
                        <a:pt x="205205" y="423110"/>
                        <a:pt x="204437" y="426930"/>
                        <a:pt x="206542" y="427121"/>
                      </a:cubicBezTo>
                      <a:cubicBezTo>
                        <a:pt x="220351" y="428377"/>
                        <a:pt x="223967" y="424863"/>
                        <a:pt x="232611" y="419100"/>
                      </a:cubicBezTo>
                      <a:cubicBezTo>
                        <a:pt x="251170" y="393581"/>
                        <a:pt x="242973" y="404141"/>
                        <a:pt x="256674" y="387016"/>
                      </a:cubicBezTo>
                      <a:cubicBezTo>
                        <a:pt x="260602" y="363445"/>
                        <a:pt x="254594" y="385121"/>
                        <a:pt x="266700" y="366963"/>
                      </a:cubicBezTo>
                      <a:cubicBezTo>
                        <a:pt x="268697" y="363968"/>
                        <a:pt x="268987" y="360097"/>
                        <a:pt x="270711" y="356937"/>
                      </a:cubicBezTo>
                      <a:cubicBezTo>
                        <a:pt x="273019" y="352705"/>
                        <a:pt x="276058" y="348916"/>
                        <a:pt x="278732" y="344905"/>
                      </a:cubicBezTo>
                      <a:cubicBezTo>
                        <a:pt x="279400" y="342900"/>
                        <a:pt x="279904" y="340832"/>
                        <a:pt x="280737" y="338889"/>
                      </a:cubicBezTo>
                      <a:cubicBezTo>
                        <a:pt x="281914" y="336141"/>
                        <a:pt x="283802" y="333704"/>
                        <a:pt x="284747" y="330868"/>
                      </a:cubicBezTo>
                      <a:cubicBezTo>
                        <a:pt x="285825" y="327635"/>
                        <a:pt x="285926" y="324148"/>
                        <a:pt x="286753" y="320842"/>
                      </a:cubicBezTo>
                      <a:cubicBezTo>
                        <a:pt x="287933" y="316121"/>
                        <a:pt x="289743" y="311563"/>
                        <a:pt x="290763" y="306805"/>
                      </a:cubicBezTo>
                      <a:cubicBezTo>
                        <a:pt x="291753" y="302183"/>
                        <a:pt x="292050" y="297440"/>
                        <a:pt x="292769" y="292768"/>
                      </a:cubicBezTo>
                      <a:cubicBezTo>
                        <a:pt x="293387" y="288750"/>
                        <a:pt x="294106" y="284747"/>
                        <a:pt x="294774" y="280737"/>
                      </a:cubicBezTo>
                      <a:cubicBezTo>
                        <a:pt x="294106" y="260016"/>
                        <a:pt x="296623" y="238944"/>
                        <a:pt x="292769" y="218574"/>
                      </a:cubicBezTo>
                      <a:cubicBezTo>
                        <a:pt x="291715" y="213001"/>
                        <a:pt x="283883" y="211261"/>
                        <a:pt x="280737" y="206542"/>
                      </a:cubicBezTo>
                      <a:lnTo>
                        <a:pt x="276726" y="200526"/>
                      </a:lnTo>
                      <a:cubicBezTo>
                        <a:pt x="273281" y="190190"/>
                        <a:pt x="274300" y="196238"/>
                        <a:pt x="276726" y="180474"/>
                      </a:cubicBezTo>
                      <a:cubicBezTo>
                        <a:pt x="279040" y="165434"/>
                        <a:pt x="277849" y="171092"/>
                        <a:pt x="282742" y="156411"/>
                      </a:cubicBezTo>
                      <a:cubicBezTo>
                        <a:pt x="282074" y="149727"/>
                        <a:pt x="286326" y="140084"/>
                        <a:pt x="280737" y="136358"/>
                      </a:cubicBezTo>
                      <a:cubicBezTo>
                        <a:pt x="270571" y="129580"/>
                        <a:pt x="257869" y="140976"/>
                        <a:pt x="250658" y="146384"/>
                      </a:cubicBezTo>
                      <a:cubicBezTo>
                        <a:pt x="248120" y="153999"/>
                        <a:pt x="245757" y="161683"/>
                        <a:pt x="238626" y="166437"/>
                      </a:cubicBezTo>
                      <a:cubicBezTo>
                        <a:pt x="236868" y="167609"/>
                        <a:pt x="234616" y="167774"/>
                        <a:pt x="232611" y="168442"/>
                      </a:cubicBezTo>
                      <a:cubicBezTo>
                        <a:pt x="231942" y="171784"/>
                        <a:pt x="232495" y="175632"/>
                        <a:pt x="230605" y="178468"/>
                      </a:cubicBezTo>
                      <a:cubicBezTo>
                        <a:pt x="229433" y="180227"/>
                        <a:pt x="226480" y="179529"/>
                        <a:pt x="224590" y="180474"/>
                      </a:cubicBezTo>
                      <a:cubicBezTo>
                        <a:pt x="222434" y="181552"/>
                        <a:pt x="220776" y="183505"/>
                        <a:pt x="218574" y="184484"/>
                      </a:cubicBezTo>
                      <a:cubicBezTo>
                        <a:pt x="213573" y="186707"/>
                        <a:pt x="197200" y="191164"/>
                        <a:pt x="192505" y="192505"/>
                      </a:cubicBezTo>
                      <a:cubicBezTo>
                        <a:pt x="184484" y="191168"/>
                        <a:pt x="175916" y="191698"/>
                        <a:pt x="168442" y="188495"/>
                      </a:cubicBezTo>
                      <a:cubicBezTo>
                        <a:pt x="165695" y="187318"/>
                        <a:pt x="165117" y="183384"/>
                        <a:pt x="164432" y="180474"/>
                      </a:cubicBezTo>
                      <a:cubicBezTo>
                        <a:pt x="162418" y="171916"/>
                        <a:pt x="161758" y="163095"/>
                        <a:pt x="160421" y="154405"/>
                      </a:cubicBezTo>
                      <a:cubicBezTo>
                        <a:pt x="157440" y="76887"/>
                        <a:pt x="160421" y="25734"/>
                        <a:pt x="160421"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08" name="Freeform 54">
                  <a:extLst>
                    <a:ext uri="{FF2B5EF4-FFF2-40B4-BE49-F238E27FC236}">
                      <a16:creationId xmlns:a16="http://schemas.microsoft.com/office/drawing/2014/main" id="{1D727F3E-08C3-466F-ADAB-B3C2DF535939}"/>
                    </a:ext>
                  </a:extLst>
                </p:cNvPr>
                <p:cNvSpPr/>
                <p:nvPr/>
              </p:nvSpPr>
              <p:spPr>
                <a:xfrm>
                  <a:off x="8402080" y="5317303"/>
                  <a:ext cx="90227" cy="188357"/>
                </a:xfrm>
                <a:custGeom>
                  <a:avLst/>
                  <a:gdLst>
                    <a:gd name="connsiteX0" fmla="*/ 0 w 190500"/>
                    <a:gd name="connsiteY0" fmla="*/ 0 h 254000"/>
                    <a:gd name="connsiteX1" fmla="*/ 31750 w 190500"/>
                    <a:gd name="connsiteY1" fmla="*/ 50800 h 254000"/>
                    <a:gd name="connsiteX2" fmla="*/ 44450 w 190500"/>
                    <a:gd name="connsiteY2" fmla="*/ 88900 h 254000"/>
                    <a:gd name="connsiteX3" fmla="*/ 57150 w 190500"/>
                    <a:gd name="connsiteY3" fmla="*/ 146050 h 254000"/>
                    <a:gd name="connsiteX4" fmla="*/ 38100 w 190500"/>
                    <a:gd name="connsiteY4" fmla="*/ 171450 h 254000"/>
                    <a:gd name="connsiteX5" fmla="*/ 76200 w 190500"/>
                    <a:gd name="connsiteY5" fmla="*/ 196850 h 254000"/>
                    <a:gd name="connsiteX6" fmla="*/ 76200 w 190500"/>
                    <a:gd name="connsiteY6" fmla="*/ 196850 h 254000"/>
                    <a:gd name="connsiteX7" fmla="*/ 95250 w 190500"/>
                    <a:gd name="connsiteY7" fmla="*/ 254000 h 254000"/>
                    <a:gd name="connsiteX8" fmla="*/ 133350 w 190500"/>
                    <a:gd name="connsiteY8" fmla="*/ 215900 h 254000"/>
                    <a:gd name="connsiteX9" fmla="*/ 120650 w 190500"/>
                    <a:gd name="connsiteY9" fmla="*/ 171450 h 254000"/>
                    <a:gd name="connsiteX10" fmla="*/ 165100 w 190500"/>
                    <a:gd name="connsiteY10" fmla="*/ 152400 h 254000"/>
                    <a:gd name="connsiteX11" fmla="*/ 190500 w 190500"/>
                    <a:gd name="connsiteY11" fmla="*/ 120650 h 254000"/>
                    <a:gd name="connsiteX12" fmla="*/ 184150 w 190500"/>
                    <a:gd name="connsiteY12" fmla="*/ 101600 h 254000"/>
                    <a:gd name="connsiteX13" fmla="*/ 158750 w 190500"/>
                    <a:gd name="connsiteY13" fmla="*/ 88900 h 254000"/>
                    <a:gd name="connsiteX14" fmla="*/ 139700 w 190500"/>
                    <a:gd name="connsiteY14" fmla="*/ 120650 h 254000"/>
                    <a:gd name="connsiteX15" fmla="*/ 114300 w 190500"/>
                    <a:gd name="connsiteY15" fmla="*/ 120650 h 254000"/>
                    <a:gd name="connsiteX16" fmla="*/ 69850 w 190500"/>
                    <a:gd name="connsiteY16" fmla="*/ 25400 h 254000"/>
                    <a:gd name="connsiteX17" fmla="*/ 0 w 190500"/>
                    <a:gd name="connsiteY17" fmla="*/ 0 h 254000"/>
                    <a:gd name="connsiteX0" fmla="*/ 0 w 178594"/>
                    <a:gd name="connsiteY0" fmla="*/ 0 h 265907"/>
                    <a:gd name="connsiteX1" fmla="*/ 19844 w 178594"/>
                    <a:gd name="connsiteY1" fmla="*/ 62707 h 265907"/>
                    <a:gd name="connsiteX2" fmla="*/ 32544 w 178594"/>
                    <a:gd name="connsiteY2" fmla="*/ 100807 h 265907"/>
                    <a:gd name="connsiteX3" fmla="*/ 45244 w 178594"/>
                    <a:gd name="connsiteY3" fmla="*/ 157957 h 265907"/>
                    <a:gd name="connsiteX4" fmla="*/ 26194 w 178594"/>
                    <a:gd name="connsiteY4" fmla="*/ 183357 h 265907"/>
                    <a:gd name="connsiteX5" fmla="*/ 64294 w 178594"/>
                    <a:gd name="connsiteY5" fmla="*/ 208757 h 265907"/>
                    <a:gd name="connsiteX6" fmla="*/ 64294 w 178594"/>
                    <a:gd name="connsiteY6" fmla="*/ 208757 h 265907"/>
                    <a:gd name="connsiteX7" fmla="*/ 83344 w 178594"/>
                    <a:gd name="connsiteY7" fmla="*/ 265907 h 265907"/>
                    <a:gd name="connsiteX8" fmla="*/ 121444 w 178594"/>
                    <a:gd name="connsiteY8" fmla="*/ 227807 h 265907"/>
                    <a:gd name="connsiteX9" fmla="*/ 108744 w 178594"/>
                    <a:gd name="connsiteY9" fmla="*/ 183357 h 265907"/>
                    <a:gd name="connsiteX10" fmla="*/ 153194 w 178594"/>
                    <a:gd name="connsiteY10" fmla="*/ 164307 h 265907"/>
                    <a:gd name="connsiteX11" fmla="*/ 178594 w 178594"/>
                    <a:gd name="connsiteY11" fmla="*/ 132557 h 265907"/>
                    <a:gd name="connsiteX12" fmla="*/ 172244 w 178594"/>
                    <a:gd name="connsiteY12" fmla="*/ 113507 h 265907"/>
                    <a:gd name="connsiteX13" fmla="*/ 146844 w 178594"/>
                    <a:gd name="connsiteY13" fmla="*/ 100807 h 265907"/>
                    <a:gd name="connsiteX14" fmla="*/ 127794 w 178594"/>
                    <a:gd name="connsiteY14" fmla="*/ 132557 h 265907"/>
                    <a:gd name="connsiteX15" fmla="*/ 102394 w 178594"/>
                    <a:gd name="connsiteY15" fmla="*/ 132557 h 265907"/>
                    <a:gd name="connsiteX16" fmla="*/ 57944 w 178594"/>
                    <a:gd name="connsiteY16" fmla="*/ 37307 h 265907"/>
                    <a:gd name="connsiteX17" fmla="*/ 0 w 178594"/>
                    <a:gd name="connsiteY17" fmla="*/ 0 h 265907"/>
                    <a:gd name="connsiteX0" fmla="*/ 1194 w 179788"/>
                    <a:gd name="connsiteY0" fmla="*/ 583 h 266490"/>
                    <a:gd name="connsiteX1" fmla="*/ 21038 w 179788"/>
                    <a:gd name="connsiteY1" fmla="*/ 63290 h 266490"/>
                    <a:gd name="connsiteX2" fmla="*/ 33738 w 179788"/>
                    <a:gd name="connsiteY2" fmla="*/ 101390 h 266490"/>
                    <a:gd name="connsiteX3" fmla="*/ 46438 w 179788"/>
                    <a:gd name="connsiteY3" fmla="*/ 158540 h 266490"/>
                    <a:gd name="connsiteX4" fmla="*/ 27388 w 179788"/>
                    <a:gd name="connsiteY4" fmla="*/ 183940 h 266490"/>
                    <a:gd name="connsiteX5" fmla="*/ 65488 w 179788"/>
                    <a:gd name="connsiteY5" fmla="*/ 209340 h 266490"/>
                    <a:gd name="connsiteX6" fmla="*/ 65488 w 179788"/>
                    <a:gd name="connsiteY6" fmla="*/ 209340 h 266490"/>
                    <a:gd name="connsiteX7" fmla="*/ 84538 w 179788"/>
                    <a:gd name="connsiteY7" fmla="*/ 266490 h 266490"/>
                    <a:gd name="connsiteX8" fmla="*/ 122638 w 179788"/>
                    <a:gd name="connsiteY8" fmla="*/ 228390 h 266490"/>
                    <a:gd name="connsiteX9" fmla="*/ 109938 w 179788"/>
                    <a:gd name="connsiteY9" fmla="*/ 183940 h 266490"/>
                    <a:gd name="connsiteX10" fmla="*/ 154388 w 179788"/>
                    <a:gd name="connsiteY10" fmla="*/ 164890 h 266490"/>
                    <a:gd name="connsiteX11" fmla="*/ 179788 w 179788"/>
                    <a:gd name="connsiteY11" fmla="*/ 133140 h 266490"/>
                    <a:gd name="connsiteX12" fmla="*/ 173438 w 179788"/>
                    <a:gd name="connsiteY12" fmla="*/ 114090 h 266490"/>
                    <a:gd name="connsiteX13" fmla="*/ 148038 w 179788"/>
                    <a:gd name="connsiteY13" fmla="*/ 101390 h 266490"/>
                    <a:gd name="connsiteX14" fmla="*/ 128988 w 179788"/>
                    <a:gd name="connsiteY14" fmla="*/ 133140 h 266490"/>
                    <a:gd name="connsiteX15" fmla="*/ 103588 w 179788"/>
                    <a:gd name="connsiteY15" fmla="*/ 133140 h 266490"/>
                    <a:gd name="connsiteX16" fmla="*/ 59138 w 179788"/>
                    <a:gd name="connsiteY16" fmla="*/ 37890 h 266490"/>
                    <a:gd name="connsiteX17" fmla="*/ 1194 w 179788"/>
                    <a:gd name="connsiteY17" fmla="*/ 583 h 26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9788" h="266490">
                      <a:moveTo>
                        <a:pt x="1194" y="583"/>
                      </a:moveTo>
                      <a:cubicBezTo>
                        <a:pt x="-5156" y="4816"/>
                        <a:pt x="15614" y="46489"/>
                        <a:pt x="21038" y="63290"/>
                      </a:cubicBezTo>
                      <a:lnTo>
                        <a:pt x="33738" y="101390"/>
                      </a:lnTo>
                      <a:lnTo>
                        <a:pt x="46438" y="158540"/>
                      </a:lnTo>
                      <a:lnTo>
                        <a:pt x="27388" y="183940"/>
                      </a:lnTo>
                      <a:lnTo>
                        <a:pt x="65488" y="209340"/>
                      </a:lnTo>
                      <a:lnTo>
                        <a:pt x="65488" y="209340"/>
                      </a:lnTo>
                      <a:lnTo>
                        <a:pt x="84538" y="266490"/>
                      </a:lnTo>
                      <a:lnTo>
                        <a:pt x="122638" y="228390"/>
                      </a:lnTo>
                      <a:lnTo>
                        <a:pt x="109938" y="183940"/>
                      </a:lnTo>
                      <a:lnTo>
                        <a:pt x="154388" y="164890"/>
                      </a:lnTo>
                      <a:lnTo>
                        <a:pt x="179788" y="133140"/>
                      </a:lnTo>
                      <a:lnTo>
                        <a:pt x="173438" y="114090"/>
                      </a:lnTo>
                      <a:lnTo>
                        <a:pt x="148038" y="101390"/>
                      </a:lnTo>
                      <a:lnTo>
                        <a:pt x="128988" y="133140"/>
                      </a:lnTo>
                      <a:lnTo>
                        <a:pt x="103588" y="133140"/>
                      </a:lnTo>
                      <a:lnTo>
                        <a:pt x="59138" y="37890"/>
                      </a:lnTo>
                      <a:cubicBezTo>
                        <a:pt x="42072" y="15797"/>
                        <a:pt x="7544" y="-3650"/>
                        <a:pt x="1194" y="583"/>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350" dirty="0"/>
                </a:p>
              </p:txBody>
            </p:sp>
            <p:sp>
              <p:nvSpPr>
                <p:cNvPr id="109" name="Freeform 55">
                  <a:extLst>
                    <a:ext uri="{FF2B5EF4-FFF2-40B4-BE49-F238E27FC236}">
                      <a16:creationId xmlns:a16="http://schemas.microsoft.com/office/drawing/2014/main" id="{7F9709BC-AB9C-41E3-AA49-49970A7D0CA9}"/>
                    </a:ext>
                  </a:extLst>
                </p:cNvPr>
                <p:cNvSpPr/>
                <p:nvPr/>
              </p:nvSpPr>
              <p:spPr>
                <a:xfrm>
                  <a:off x="8263136" y="5502532"/>
                  <a:ext cx="138945" cy="203339"/>
                </a:xfrm>
                <a:custGeom>
                  <a:avLst/>
                  <a:gdLst>
                    <a:gd name="connsiteX0" fmla="*/ 101600 w 228600"/>
                    <a:gd name="connsiteY0" fmla="*/ 95250 h 215900"/>
                    <a:gd name="connsiteX1" fmla="*/ 146050 w 228600"/>
                    <a:gd name="connsiteY1" fmla="*/ 6350 h 215900"/>
                    <a:gd name="connsiteX2" fmla="*/ 177800 w 228600"/>
                    <a:gd name="connsiteY2" fmla="*/ 0 h 215900"/>
                    <a:gd name="connsiteX3" fmla="*/ 190500 w 228600"/>
                    <a:gd name="connsiteY3" fmla="*/ 0 h 215900"/>
                    <a:gd name="connsiteX4" fmla="*/ 228600 w 228600"/>
                    <a:gd name="connsiteY4" fmla="*/ 38100 h 215900"/>
                    <a:gd name="connsiteX5" fmla="*/ 196850 w 228600"/>
                    <a:gd name="connsiteY5" fmla="*/ 57150 h 215900"/>
                    <a:gd name="connsiteX6" fmla="*/ 196850 w 228600"/>
                    <a:gd name="connsiteY6" fmla="*/ 57150 h 215900"/>
                    <a:gd name="connsiteX7" fmla="*/ 158750 w 228600"/>
                    <a:gd name="connsiteY7" fmla="*/ 139700 h 215900"/>
                    <a:gd name="connsiteX8" fmla="*/ 127000 w 228600"/>
                    <a:gd name="connsiteY8" fmla="*/ 171450 h 215900"/>
                    <a:gd name="connsiteX9" fmla="*/ 95250 w 228600"/>
                    <a:gd name="connsiteY9" fmla="*/ 203200 h 215900"/>
                    <a:gd name="connsiteX10" fmla="*/ 76200 w 228600"/>
                    <a:gd name="connsiteY10" fmla="*/ 215900 h 215900"/>
                    <a:gd name="connsiteX11" fmla="*/ 44450 w 228600"/>
                    <a:gd name="connsiteY11" fmla="*/ 196850 h 215900"/>
                    <a:gd name="connsiteX12" fmla="*/ 0 w 228600"/>
                    <a:gd name="connsiteY12" fmla="*/ 196850 h 215900"/>
                    <a:gd name="connsiteX13" fmla="*/ 19050 w 228600"/>
                    <a:gd name="connsiteY13" fmla="*/ 152400 h 215900"/>
                    <a:gd name="connsiteX14" fmla="*/ 101600 w 228600"/>
                    <a:gd name="connsiteY14" fmla="*/ 95250 h 215900"/>
                    <a:gd name="connsiteX0" fmla="*/ 111125 w 228600"/>
                    <a:gd name="connsiteY0" fmla="*/ 109538 h 215900"/>
                    <a:gd name="connsiteX1" fmla="*/ 146050 w 228600"/>
                    <a:gd name="connsiteY1" fmla="*/ 6350 h 215900"/>
                    <a:gd name="connsiteX2" fmla="*/ 177800 w 228600"/>
                    <a:gd name="connsiteY2" fmla="*/ 0 h 215900"/>
                    <a:gd name="connsiteX3" fmla="*/ 190500 w 228600"/>
                    <a:gd name="connsiteY3" fmla="*/ 0 h 215900"/>
                    <a:gd name="connsiteX4" fmla="*/ 228600 w 228600"/>
                    <a:gd name="connsiteY4" fmla="*/ 38100 h 215900"/>
                    <a:gd name="connsiteX5" fmla="*/ 196850 w 228600"/>
                    <a:gd name="connsiteY5" fmla="*/ 57150 h 215900"/>
                    <a:gd name="connsiteX6" fmla="*/ 196850 w 228600"/>
                    <a:gd name="connsiteY6" fmla="*/ 57150 h 215900"/>
                    <a:gd name="connsiteX7" fmla="*/ 158750 w 228600"/>
                    <a:gd name="connsiteY7" fmla="*/ 139700 h 215900"/>
                    <a:gd name="connsiteX8" fmla="*/ 127000 w 228600"/>
                    <a:gd name="connsiteY8" fmla="*/ 171450 h 215900"/>
                    <a:gd name="connsiteX9" fmla="*/ 95250 w 228600"/>
                    <a:gd name="connsiteY9" fmla="*/ 203200 h 215900"/>
                    <a:gd name="connsiteX10" fmla="*/ 76200 w 228600"/>
                    <a:gd name="connsiteY10" fmla="*/ 215900 h 215900"/>
                    <a:gd name="connsiteX11" fmla="*/ 44450 w 228600"/>
                    <a:gd name="connsiteY11" fmla="*/ 196850 h 215900"/>
                    <a:gd name="connsiteX12" fmla="*/ 0 w 228600"/>
                    <a:gd name="connsiteY12" fmla="*/ 196850 h 215900"/>
                    <a:gd name="connsiteX13" fmla="*/ 19050 w 228600"/>
                    <a:gd name="connsiteY13" fmla="*/ 152400 h 215900"/>
                    <a:gd name="connsiteX14" fmla="*/ 111125 w 228600"/>
                    <a:gd name="connsiteY14" fmla="*/ 109538 h 215900"/>
                    <a:gd name="connsiteX0" fmla="*/ 111125 w 228600"/>
                    <a:gd name="connsiteY0" fmla="*/ 109538 h 215900"/>
                    <a:gd name="connsiteX1" fmla="*/ 146050 w 228600"/>
                    <a:gd name="connsiteY1" fmla="*/ 6350 h 215900"/>
                    <a:gd name="connsiteX2" fmla="*/ 177800 w 228600"/>
                    <a:gd name="connsiteY2" fmla="*/ 0 h 215900"/>
                    <a:gd name="connsiteX3" fmla="*/ 190500 w 228600"/>
                    <a:gd name="connsiteY3" fmla="*/ 0 h 215900"/>
                    <a:gd name="connsiteX4" fmla="*/ 228600 w 228600"/>
                    <a:gd name="connsiteY4" fmla="*/ 38100 h 215900"/>
                    <a:gd name="connsiteX5" fmla="*/ 196850 w 228600"/>
                    <a:gd name="connsiteY5" fmla="*/ 57150 h 215900"/>
                    <a:gd name="connsiteX6" fmla="*/ 196850 w 228600"/>
                    <a:gd name="connsiteY6" fmla="*/ 57150 h 215900"/>
                    <a:gd name="connsiteX7" fmla="*/ 158750 w 228600"/>
                    <a:gd name="connsiteY7" fmla="*/ 139700 h 215900"/>
                    <a:gd name="connsiteX8" fmla="*/ 127000 w 228600"/>
                    <a:gd name="connsiteY8" fmla="*/ 171450 h 215900"/>
                    <a:gd name="connsiteX9" fmla="*/ 95250 w 228600"/>
                    <a:gd name="connsiteY9" fmla="*/ 203200 h 215900"/>
                    <a:gd name="connsiteX10" fmla="*/ 76200 w 228600"/>
                    <a:gd name="connsiteY10" fmla="*/ 215900 h 215900"/>
                    <a:gd name="connsiteX11" fmla="*/ 44450 w 228600"/>
                    <a:gd name="connsiteY11" fmla="*/ 196850 h 215900"/>
                    <a:gd name="connsiteX12" fmla="*/ 0 w 228600"/>
                    <a:gd name="connsiteY12" fmla="*/ 196850 h 215900"/>
                    <a:gd name="connsiteX13" fmla="*/ 33338 w 228600"/>
                    <a:gd name="connsiteY13" fmla="*/ 161925 h 215900"/>
                    <a:gd name="connsiteX14" fmla="*/ 111125 w 228600"/>
                    <a:gd name="connsiteY14" fmla="*/ 109538 h 215900"/>
                    <a:gd name="connsiteX0" fmla="*/ 96838 w 214313"/>
                    <a:gd name="connsiteY0" fmla="*/ 109538 h 215900"/>
                    <a:gd name="connsiteX1" fmla="*/ 131763 w 214313"/>
                    <a:gd name="connsiteY1" fmla="*/ 6350 h 215900"/>
                    <a:gd name="connsiteX2" fmla="*/ 163513 w 214313"/>
                    <a:gd name="connsiteY2" fmla="*/ 0 h 215900"/>
                    <a:gd name="connsiteX3" fmla="*/ 176213 w 214313"/>
                    <a:gd name="connsiteY3" fmla="*/ 0 h 215900"/>
                    <a:gd name="connsiteX4" fmla="*/ 214313 w 214313"/>
                    <a:gd name="connsiteY4" fmla="*/ 38100 h 215900"/>
                    <a:gd name="connsiteX5" fmla="*/ 182563 w 214313"/>
                    <a:gd name="connsiteY5" fmla="*/ 57150 h 215900"/>
                    <a:gd name="connsiteX6" fmla="*/ 182563 w 214313"/>
                    <a:gd name="connsiteY6" fmla="*/ 57150 h 215900"/>
                    <a:gd name="connsiteX7" fmla="*/ 144463 w 214313"/>
                    <a:gd name="connsiteY7" fmla="*/ 139700 h 215900"/>
                    <a:gd name="connsiteX8" fmla="*/ 112713 w 214313"/>
                    <a:gd name="connsiteY8" fmla="*/ 171450 h 215900"/>
                    <a:gd name="connsiteX9" fmla="*/ 80963 w 214313"/>
                    <a:gd name="connsiteY9" fmla="*/ 203200 h 215900"/>
                    <a:gd name="connsiteX10" fmla="*/ 61913 w 214313"/>
                    <a:gd name="connsiteY10" fmla="*/ 215900 h 215900"/>
                    <a:gd name="connsiteX11" fmla="*/ 30163 w 214313"/>
                    <a:gd name="connsiteY11" fmla="*/ 196850 h 215900"/>
                    <a:gd name="connsiteX12" fmla="*/ 0 w 214313"/>
                    <a:gd name="connsiteY12" fmla="*/ 196850 h 215900"/>
                    <a:gd name="connsiteX13" fmla="*/ 19051 w 214313"/>
                    <a:gd name="connsiteY13" fmla="*/ 161925 h 215900"/>
                    <a:gd name="connsiteX14" fmla="*/ 96838 w 214313"/>
                    <a:gd name="connsiteY14" fmla="*/ 109538 h 215900"/>
                    <a:gd name="connsiteX0" fmla="*/ 96838 w 214313"/>
                    <a:gd name="connsiteY0" fmla="*/ 109538 h 215900"/>
                    <a:gd name="connsiteX1" fmla="*/ 131763 w 214313"/>
                    <a:gd name="connsiteY1" fmla="*/ 6350 h 215900"/>
                    <a:gd name="connsiteX2" fmla="*/ 163513 w 214313"/>
                    <a:gd name="connsiteY2" fmla="*/ 0 h 215900"/>
                    <a:gd name="connsiteX3" fmla="*/ 176213 w 214313"/>
                    <a:gd name="connsiteY3" fmla="*/ 0 h 215900"/>
                    <a:gd name="connsiteX4" fmla="*/ 214313 w 214313"/>
                    <a:gd name="connsiteY4" fmla="*/ 38100 h 215900"/>
                    <a:gd name="connsiteX5" fmla="*/ 182563 w 214313"/>
                    <a:gd name="connsiteY5" fmla="*/ 57150 h 215900"/>
                    <a:gd name="connsiteX6" fmla="*/ 182563 w 214313"/>
                    <a:gd name="connsiteY6" fmla="*/ 57150 h 215900"/>
                    <a:gd name="connsiteX7" fmla="*/ 144463 w 214313"/>
                    <a:gd name="connsiteY7" fmla="*/ 139700 h 215900"/>
                    <a:gd name="connsiteX8" fmla="*/ 112713 w 214313"/>
                    <a:gd name="connsiteY8" fmla="*/ 171450 h 215900"/>
                    <a:gd name="connsiteX9" fmla="*/ 80963 w 214313"/>
                    <a:gd name="connsiteY9" fmla="*/ 203200 h 215900"/>
                    <a:gd name="connsiteX10" fmla="*/ 61913 w 214313"/>
                    <a:gd name="connsiteY10" fmla="*/ 215900 h 215900"/>
                    <a:gd name="connsiteX11" fmla="*/ 30163 w 214313"/>
                    <a:gd name="connsiteY11" fmla="*/ 196850 h 215900"/>
                    <a:gd name="connsiteX12" fmla="*/ 0 w 214313"/>
                    <a:gd name="connsiteY12" fmla="*/ 196850 h 215900"/>
                    <a:gd name="connsiteX13" fmla="*/ 19051 w 214313"/>
                    <a:gd name="connsiteY13" fmla="*/ 161925 h 215900"/>
                    <a:gd name="connsiteX14" fmla="*/ 96838 w 214313"/>
                    <a:gd name="connsiteY14" fmla="*/ 109538 h 21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4313" h="215900">
                      <a:moveTo>
                        <a:pt x="96838" y="109538"/>
                      </a:moveTo>
                      <a:lnTo>
                        <a:pt x="131763" y="6350"/>
                      </a:lnTo>
                      <a:lnTo>
                        <a:pt x="163513" y="0"/>
                      </a:lnTo>
                      <a:lnTo>
                        <a:pt x="176213" y="0"/>
                      </a:lnTo>
                      <a:lnTo>
                        <a:pt x="214313" y="38100"/>
                      </a:lnTo>
                      <a:lnTo>
                        <a:pt x="182563" y="57150"/>
                      </a:lnTo>
                      <a:lnTo>
                        <a:pt x="182563" y="57150"/>
                      </a:lnTo>
                      <a:cubicBezTo>
                        <a:pt x="169863" y="84667"/>
                        <a:pt x="188119" y="107421"/>
                        <a:pt x="144463" y="139700"/>
                      </a:cubicBezTo>
                      <a:lnTo>
                        <a:pt x="112713" y="171450"/>
                      </a:lnTo>
                      <a:lnTo>
                        <a:pt x="80963" y="203200"/>
                      </a:lnTo>
                      <a:lnTo>
                        <a:pt x="61913" y="215900"/>
                      </a:lnTo>
                      <a:lnTo>
                        <a:pt x="30163" y="196850"/>
                      </a:lnTo>
                      <a:lnTo>
                        <a:pt x="0" y="196850"/>
                      </a:lnTo>
                      <a:lnTo>
                        <a:pt x="19051" y="161925"/>
                      </a:lnTo>
                      <a:lnTo>
                        <a:pt x="96838" y="109538"/>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350" dirty="0"/>
                </a:p>
              </p:txBody>
            </p:sp>
            <p:sp>
              <p:nvSpPr>
                <p:cNvPr id="10" name="Freeform: Shape 9">
                  <a:extLst>
                    <a:ext uri="{FF2B5EF4-FFF2-40B4-BE49-F238E27FC236}">
                      <a16:creationId xmlns:a16="http://schemas.microsoft.com/office/drawing/2014/main" id="{CF1BD0BF-E3EE-433C-BDED-72811CEDDB72}"/>
                    </a:ext>
                  </a:extLst>
                </p:cNvPr>
                <p:cNvSpPr/>
                <p:nvPr/>
              </p:nvSpPr>
              <p:spPr>
                <a:xfrm>
                  <a:off x="1118803" y="2395346"/>
                  <a:ext cx="286127" cy="597568"/>
                </a:xfrm>
                <a:custGeom>
                  <a:avLst/>
                  <a:gdLst>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96386 w 284881"/>
                    <a:gd name="connsiteY12" fmla="*/ 98258 h 597568"/>
                    <a:gd name="connsiteX13" fmla="*/ 100397 w 284881"/>
                    <a:gd name="connsiteY13" fmla="*/ 104274 h 597568"/>
                    <a:gd name="connsiteX14" fmla="*/ 108418 w 284881"/>
                    <a:gd name="connsiteY14" fmla="*/ 108284 h 597568"/>
                    <a:gd name="connsiteX15" fmla="*/ 110423 w 284881"/>
                    <a:gd name="connsiteY15" fmla="*/ 118310 h 597568"/>
                    <a:gd name="connsiteX16" fmla="*/ 122455 w 284881"/>
                    <a:gd name="connsiteY16" fmla="*/ 126331 h 597568"/>
                    <a:gd name="connsiteX17" fmla="*/ 134486 w 284881"/>
                    <a:gd name="connsiteY17" fmla="*/ 134353 h 597568"/>
                    <a:gd name="connsiteX18" fmla="*/ 140502 w 284881"/>
                    <a:gd name="connsiteY18" fmla="*/ 140368 h 597568"/>
                    <a:gd name="connsiteX19" fmla="*/ 146518 w 284881"/>
                    <a:gd name="connsiteY19" fmla="*/ 144379 h 597568"/>
                    <a:gd name="connsiteX20" fmla="*/ 148523 w 284881"/>
                    <a:gd name="connsiteY20" fmla="*/ 150395 h 597568"/>
                    <a:gd name="connsiteX21" fmla="*/ 154539 w 284881"/>
                    <a:gd name="connsiteY21" fmla="*/ 154405 h 597568"/>
                    <a:gd name="connsiteX22" fmla="*/ 160555 w 284881"/>
                    <a:gd name="connsiteY22" fmla="*/ 160421 h 597568"/>
                    <a:gd name="connsiteX23" fmla="*/ 168576 w 284881"/>
                    <a:gd name="connsiteY23" fmla="*/ 166437 h 597568"/>
                    <a:gd name="connsiteX24" fmla="*/ 178602 w 284881"/>
                    <a:gd name="connsiteY24" fmla="*/ 182479 h 597568"/>
                    <a:gd name="connsiteX25" fmla="*/ 182613 w 284881"/>
                    <a:gd name="connsiteY25" fmla="*/ 188495 h 597568"/>
                    <a:gd name="connsiteX26" fmla="*/ 200660 w 284881"/>
                    <a:gd name="connsiteY26" fmla="*/ 210553 h 597568"/>
                    <a:gd name="connsiteX27" fmla="*/ 204671 w 284881"/>
                    <a:gd name="connsiteY27" fmla="*/ 220579 h 597568"/>
                    <a:gd name="connsiteX28" fmla="*/ 210686 w 284881"/>
                    <a:gd name="connsiteY28" fmla="*/ 226595 h 597568"/>
                    <a:gd name="connsiteX29" fmla="*/ 214697 w 284881"/>
                    <a:gd name="connsiteY29" fmla="*/ 242637 h 597568"/>
                    <a:gd name="connsiteX30" fmla="*/ 218708 w 284881"/>
                    <a:gd name="connsiteY30" fmla="*/ 250658 h 597568"/>
                    <a:gd name="connsiteX31" fmla="*/ 226729 w 284881"/>
                    <a:gd name="connsiteY31" fmla="*/ 264695 h 597568"/>
                    <a:gd name="connsiteX32" fmla="*/ 232744 w 284881"/>
                    <a:gd name="connsiteY32" fmla="*/ 282742 h 597568"/>
                    <a:gd name="connsiteX33" fmla="*/ 234750 w 284881"/>
                    <a:gd name="connsiteY33" fmla="*/ 290763 h 597568"/>
                    <a:gd name="connsiteX34" fmla="*/ 238760 w 284881"/>
                    <a:gd name="connsiteY34" fmla="*/ 296779 h 597568"/>
                    <a:gd name="connsiteX35" fmla="*/ 240765 w 284881"/>
                    <a:gd name="connsiteY35" fmla="*/ 302795 h 597568"/>
                    <a:gd name="connsiteX36" fmla="*/ 256808 w 284881"/>
                    <a:gd name="connsiteY36" fmla="*/ 322847 h 597568"/>
                    <a:gd name="connsiteX37" fmla="*/ 258813 w 284881"/>
                    <a:gd name="connsiteY37" fmla="*/ 328863 h 597568"/>
                    <a:gd name="connsiteX38" fmla="*/ 262823 w 284881"/>
                    <a:gd name="connsiteY38" fmla="*/ 342900 h 597568"/>
                    <a:gd name="connsiteX39" fmla="*/ 268839 w 284881"/>
                    <a:gd name="connsiteY39" fmla="*/ 364958 h 597568"/>
                    <a:gd name="connsiteX40" fmla="*/ 270844 w 284881"/>
                    <a:gd name="connsiteY40" fmla="*/ 378995 h 597568"/>
                    <a:gd name="connsiteX41" fmla="*/ 276860 w 284881"/>
                    <a:gd name="connsiteY41" fmla="*/ 407068 h 597568"/>
                    <a:gd name="connsiteX42" fmla="*/ 278865 w 284881"/>
                    <a:gd name="connsiteY42" fmla="*/ 447174 h 597568"/>
                    <a:gd name="connsiteX43" fmla="*/ 282876 w 284881"/>
                    <a:gd name="connsiteY43" fmla="*/ 507331 h 597568"/>
                    <a:gd name="connsiteX44" fmla="*/ 284881 w 284881"/>
                    <a:gd name="connsiteY44" fmla="*/ 541421 h 597568"/>
                    <a:gd name="connsiteX45" fmla="*/ 280871 w 284881"/>
                    <a:gd name="connsiteY45" fmla="*/ 569495 h 597568"/>
                    <a:gd name="connsiteX46" fmla="*/ 278865 w 284881"/>
                    <a:gd name="connsiteY46" fmla="*/ 575510 h 597568"/>
                    <a:gd name="connsiteX47" fmla="*/ 272850 w 284881"/>
                    <a:gd name="connsiteY47" fmla="*/ 581526 h 597568"/>
                    <a:gd name="connsiteX48" fmla="*/ 266834 w 284881"/>
                    <a:gd name="connsiteY48" fmla="*/ 583531 h 597568"/>
                    <a:gd name="connsiteX49" fmla="*/ 252797 w 284881"/>
                    <a:gd name="connsiteY49" fmla="*/ 587542 h 597568"/>
                    <a:gd name="connsiteX50" fmla="*/ 240765 w 284881"/>
                    <a:gd name="connsiteY50" fmla="*/ 589547 h 597568"/>
                    <a:gd name="connsiteX51" fmla="*/ 214697 w 284881"/>
                    <a:gd name="connsiteY51" fmla="*/ 597568 h 597568"/>
                    <a:gd name="connsiteX52" fmla="*/ 208681 w 284881"/>
                    <a:gd name="connsiteY52" fmla="*/ 595563 h 597568"/>
                    <a:gd name="connsiteX53" fmla="*/ 216702 w 284881"/>
                    <a:gd name="connsiteY53" fmla="*/ 577516 h 597568"/>
                    <a:gd name="connsiteX54" fmla="*/ 220713 w 284881"/>
                    <a:gd name="connsiteY54" fmla="*/ 563479 h 597568"/>
                    <a:gd name="connsiteX55" fmla="*/ 226729 w 284881"/>
                    <a:gd name="connsiteY55" fmla="*/ 557463 h 597568"/>
                    <a:gd name="connsiteX56" fmla="*/ 230739 w 284881"/>
                    <a:gd name="connsiteY56" fmla="*/ 551447 h 597568"/>
                    <a:gd name="connsiteX57" fmla="*/ 228734 w 284881"/>
                    <a:gd name="connsiteY57" fmla="*/ 531395 h 597568"/>
                    <a:gd name="connsiteX58" fmla="*/ 222718 w 284881"/>
                    <a:gd name="connsiteY58" fmla="*/ 525379 h 597568"/>
                    <a:gd name="connsiteX59" fmla="*/ 218708 w 284881"/>
                    <a:gd name="connsiteY59" fmla="*/ 519363 h 597568"/>
                    <a:gd name="connsiteX60" fmla="*/ 224723 w 284881"/>
                    <a:gd name="connsiteY60" fmla="*/ 517358 h 597568"/>
                    <a:gd name="connsiteX61" fmla="*/ 230739 w 284881"/>
                    <a:gd name="connsiteY61" fmla="*/ 511342 h 597568"/>
                    <a:gd name="connsiteX62" fmla="*/ 236755 w 284881"/>
                    <a:gd name="connsiteY62" fmla="*/ 507331 h 597568"/>
                    <a:gd name="connsiteX63" fmla="*/ 232744 w 284881"/>
                    <a:gd name="connsiteY63" fmla="*/ 493295 h 597568"/>
                    <a:gd name="connsiteX64" fmla="*/ 230739 w 284881"/>
                    <a:gd name="connsiteY64" fmla="*/ 487279 h 597568"/>
                    <a:gd name="connsiteX65" fmla="*/ 220713 w 284881"/>
                    <a:gd name="connsiteY65" fmla="*/ 485274 h 597568"/>
                    <a:gd name="connsiteX66" fmla="*/ 218708 w 284881"/>
                    <a:gd name="connsiteY66" fmla="*/ 471237 h 597568"/>
                    <a:gd name="connsiteX67" fmla="*/ 230739 w 284881"/>
                    <a:gd name="connsiteY67" fmla="*/ 463216 h 597568"/>
                    <a:gd name="connsiteX68" fmla="*/ 236755 w 284881"/>
                    <a:gd name="connsiteY68" fmla="*/ 445168 h 597568"/>
                    <a:gd name="connsiteX69" fmla="*/ 232744 w 284881"/>
                    <a:gd name="connsiteY69" fmla="*/ 425116 h 597568"/>
                    <a:gd name="connsiteX70" fmla="*/ 230739 w 284881"/>
                    <a:gd name="connsiteY70" fmla="*/ 405063 h 597568"/>
                    <a:gd name="connsiteX71" fmla="*/ 226729 w 284881"/>
                    <a:gd name="connsiteY71" fmla="*/ 399047 h 597568"/>
                    <a:gd name="connsiteX72" fmla="*/ 224723 w 284881"/>
                    <a:gd name="connsiteY72" fmla="*/ 389021 h 597568"/>
                    <a:gd name="connsiteX73" fmla="*/ 220713 w 284881"/>
                    <a:gd name="connsiteY73" fmla="*/ 378995 h 597568"/>
                    <a:gd name="connsiteX74" fmla="*/ 210686 w 284881"/>
                    <a:gd name="connsiteY74" fmla="*/ 364958 h 597568"/>
                    <a:gd name="connsiteX75" fmla="*/ 204671 w 284881"/>
                    <a:gd name="connsiteY75" fmla="*/ 362953 h 597568"/>
                    <a:gd name="connsiteX76" fmla="*/ 198655 w 284881"/>
                    <a:gd name="connsiteY76" fmla="*/ 356937 h 597568"/>
                    <a:gd name="connsiteX77" fmla="*/ 192639 w 284881"/>
                    <a:gd name="connsiteY77" fmla="*/ 354931 h 597568"/>
                    <a:gd name="connsiteX78" fmla="*/ 190634 w 284881"/>
                    <a:gd name="connsiteY78" fmla="*/ 348916 h 597568"/>
                    <a:gd name="connsiteX79" fmla="*/ 184618 w 284881"/>
                    <a:gd name="connsiteY79" fmla="*/ 344905 h 597568"/>
                    <a:gd name="connsiteX80" fmla="*/ 178602 w 284881"/>
                    <a:gd name="connsiteY80" fmla="*/ 330868 h 597568"/>
                    <a:gd name="connsiteX81" fmla="*/ 172586 w 284881"/>
                    <a:gd name="connsiteY81" fmla="*/ 322847 h 597568"/>
                    <a:gd name="connsiteX82" fmla="*/ 168576 w 284881"/>
                    <a:gd name="connsiteY82" fmla="*/ 316831 h 597568"/>
                    <a:gd name="connsiteX83" fmla="*/ 160555 w 284881"/>
                    <a:gd name="connsiteY83" fmla="*/ 300789 h 597568"/>
                    <a:gd name="connsiteX84" fmla="*/ 152534 w 284881"/>
                    <a:gd name="connsiteY84" fmla="*/ 288758 h 597568"/>
                    <a:gd name="connsiteX85" fmla="*/ 148523 w 284881"/>
                    <a:gd name="connsiteY85" fmla="*/ 282742 h 597568"/>
                    <a:gd name="connsiteX86" fmla="*/ 136492 w 284881"/>
                    <a:gd name="connsiteY86" fmla="*/ 272716 h 597568"/>
                    <a:gd name="connsiteX87" fmla="*/ 132481 w 284881"/>
                    <a:gd name="connsiteY87" fmla="*/ 266700 h 597568"/>
                    <a:gd name="connsiteX88" fmla="*/ 116439 w 284881"/>
                    <a:gd name="connsiteY88" fmla="*/ 248653 h 597568"/>
                    <a:gd name="connsiteX89" fmla="*/ 112429 w 284881"/>
                    <a:gd name="connsiteY89" fmla="*/ 234616 h 597568"/>
                    <a:gd name="connsiteX90" fmla="*/ 108418 w 284881"/>
                    <a:gd name="connsiteY90" fmla="*/ 226595 h 597568"/>
                    <a:gd name="connsiteX91" fmla="*/ 102402 w 284881"/>
                    <a:gd name="connsiteY91" fmla="*/ 214563 h 597568"/>
                    <a:gd name="connsiteX92" fmla="*/ 96386 w 284881"/>
                    <a:gd name="connsiteY92" fmla="*/ 202531 h 597568"/>
                    <a:gd name="connsiteX93" fmla="*/ 88365 w 284881"/>
                    <a:gd name="connsiteY93" fmla="*/ 200526 h 597568"/>
                    <a:gd name="connsiteX94" fmla="*/ 86360 w 284881"/>
                    <a:gd name="connsiteY94" fmla="*/ 194510 h 597568"/>
                    <a:gd name="connsiteX95" fmla="*/ 80344 w 284881"/>
                    <a:gd name="connsiteY95" fmla="*/ 190500 h 597568"/>
                    <a:gd name="connsiteX96" fmla="*/ 78339 w 284881"/>
                    <a:gd name="connsiteY96" fmla="*/ 180474 h 597568"/>
                    <a:gd name="connsiteX97" fmla="*/ 88365 w 284881"/>
                    <a:gd name="connsiteY97" fmla="*/ 174458 h 597568"/>
                    <a:gd name="connsiteX98" fmla="*/ 90371 w 284881"/>
                    <a:gd name="connsiteY98" fmla="*/ 168442 h 597568"/>
                    <a:gd name="connsiteX99" fmla="*/ 96386 w 284881"/>
                    <a:gd name="connsiteY99" fmla="*/ 162426 h 597568"/>
                    <a:gd name="connsiteX100" fmla="*/ 98392 w 284881"/>
                    <a:gd name="connsiteY100" fmla="*/ 156410 h 597568"/>
                    <a:gd name="connsiteX101" fmla="*/ 86360 w 284881"/>
                    <a:gd name="connsiteY101" fmla="*/ 136358 h 597568"/>
                    <a:gd name="connsiteX102" fmla="*/ 78339 w 284881"/>
                    <a:gd name="connsiteY102" fmla="*/ 134353 h 597568"/>
                    <a:gd name="connsiteX103" fmla="*/ 70318 w 284881"/>
                    <a:gd name="connsiteY103" fmla="*/ 130342 h 597568"/>
                    <a:gd name="connsiteX104" fmla="*/ 60292 w 284881"/>
                    <a:gd name="connsiteY104" fmla="*/ 128337 h 597568"/>
                    <a:gd name="connsiteX105" fmla="*/ 58286 w 284881"/>
                    <a:gd name="connsiteY105" fmla="*/ 122321 h 597568"/>
                    <a:gd name="connsiteX106" fmla="*/ 54276 w 284881"/>
                    <a:gd name="connsiteY106" fmla="*/ 90237 h 597568"/>
                    <a:gd name="connsiteX107" fmla="*/ 50265 w 284881"/>
                    <a:gd name="connsiteY107" fmla="*/ 84221 h 597568"/>
                    <a:gd name="connsiteX108" fmla="*/ 38234 w 284881"/>
                    <a:gd name="connsiteY108" fmla="*/ 80210 h 597568"/>
                    <a:gd name="connsiteX109" fmla="*/ 36229 w 284881"/>
                    <a:gd name="connsiteY109" fmla="*/ 74195 h 597568"/>
                    <a:gd name="connsiteX110" fmla="*/ 32218 w 284881"/>
                    <a:gd name="connsiteY110" fmla="*/ 68179 h 597568"/>
                    <a:gd name="connsiteX111" fmla="*/ 20186 w 284881"/>
                    <a:gd name="connsiteY111" fmla="*/ 42110 h 597568"/>
                    <a:gd name="connsiteX112" fmla="*/ 18181 w 284881"/>
                    <a:gd name="connsiteY112" fmla="*/ 36095 h 597568"/>
                    <a:gd name="connsiteX113" fmla="*/ 12165 w 284881"/>
                    <a:gd name="connsiteY113" fmla="*/ 30079 h 597568"/>
                    <a:gd name="connsiteX114" fmla="*/ 6150 w 284881"/>
                    <a:gd name="connsiteY114" fmla="*/ 22058 h 597568"/>
                    <a:gd name="connsiteX115" fmla="*/ 4144 w 284881"/>
                    <a:gd name="connsiteY115" fmla="*/ 16042 h 597568"/>
                    <a:gd name="connsiteX116" fmla="*/ 134 w 284881"/>
                    <a:gd name="connsiteY116" fmla="*/ 10026 h 597568"/>
                    <a:gd name="connsiteX117" fmla="*/ 8155 w 284881"/>
                    <a:gd name="connsiteY117" fmla="*/ 6016 h 597568"/>
                    <a:gd name="connsiteX118" fmla="*/ 28208 w 284881"/>
                    <a:gd name="connsiteY118" fmla="*/ 2005 h 597568"/>
                    <a:gd name="connsiteX119" fmla="*/ 34223 w 284881"/>
                    <a:gd name="connsiteY119" fmla="*/ 0 h 597568"/>
                    <a:gd name="connsiteX120" fmla="*/ 22192 w 284881"/>
                    <a:gd name="connsiteY120"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96386 w 284881"/>
                    <a:gd name="connsiteY12" fmla="*/ 98258 h 597568"/>
                    <a:gd name="connsiteX13" fmla="*/ 100397 w 284881"/>
                    <a:gd name="connsiteY13" fmla="*/ 104274 h 597568"/>
                    <a:gd name="connsiteX14" fmla="*/ 108418 w 284881"/>
                    <a:gd name="connsiteY14" fmla="*/ 108284 h 597568"/>
                    <a:gd name="connsiteX15" fmla="*/ 110423 w 284881"/>
                    <a:gd name="connsiteY15" fmla="*/ 118310 h 597568"/>
                    <a:gd name="connsiteX16" fmla="*/ 139600 w 284881"/>
                    <a:gd name="connsiteY16" fmla="*/ 120616 h 597568"/>
                    <a:gd name="connsiteX17" fmla="*/ 134486 w 284881"/>
                    <a:gd name="connsiteY17" fmla="*/ 134353 h 597568"/>
                    <a:gd name="connsiteX18" fmla="*/ 140502 w 284881"/>
                    <a:gd name="connsiteY18" fmla="*/ 140368 h 597568"/>
                    <a:gd name="connsiteX19" fmla="*/ 146518 w 284881"/>
                    <a:gd name="connsiteY19" fmla="*/ 144379 h 597568"/>
                    <a:gd name="connsiteX20" fmla="*/ 148523 w 284881"/>
                    <a:gd name="connsiteY20" fmla="*/ 150395 h 597568"/>
                    <a:gd name="connsiteX21" fmla="*/ 154539 w 284881"/>
                    <a:gd name="connsiteY21" fmla="*/ 154405 h 597568"/>
                    <a:gd name="connsiteX22" fmla="*/ 160555 w 284881"/>
                    <a:gd name="connsiteY22" fmla="*/ 160421 h 597568"/>
                    <a:gd name="connsiteX23" fmla="*/ 168576 w 284881"/>
                    <a:gd name="connsiteY23" fmla="*/ 166437 h 597568"/>
                    <a:gd name="connsiteX24" fmla="*/ 178602 w 284881"/>
                    <a:gd name="connsiteY24" fmla="*/ 182479 h 597568"/>
                    <a:gd name="connsiteX25" fmla="*/ 182613 w 284881"/>
                    <a:gd name="connsiteY25" fmla="*/ 188495 h 597568"/>
                    <a:gd name="connsiteX26" fmla="*/ 200660 w 284881"/>
                    <a:gd name="connsiteY26" fmla="*/ 210553 h 597568"/>
                    <a:gd name="connsiteX27" fmla="*/ 204671 w 284881"/>
                    <a:gd name="connsiteY27" fmla="*/ 220579 h 597568"/>
                    <a:gd name="connsiteX28" fmla="*/ 210686 w 284881"/>
                    <a:gd name="connsiteY28" fmla="*/ 226595 h 597568"/>
                    <a:gd name="connsiteX29" fmla="*/ 214697 w 284881"/>
                    <a:gd name="connsiteY29" fmla="*/ 242637 h 597568"/>
                    <a:gd name="connsiteX30" fmla="*/ 218708 w 284881"/>
                    <a:gd name="connsiteY30" fmla="*/ 250658 h 597568"/>
                    <a:gd name="connsiteX31" fmla="*/ 226729 w 284881"/>
                    <a:gd name="connsiteY31" fmla="*/ 264695 h 597568"/>
                    <a:gd name="connsiteX32" fmla="*/ 232744 w 284881"/>
                    <a:gd name="connsiteY32" fmla="*/ 282742 h 597568"/>
                    <a:gd name="connsiteX33" fmla="*/ 234750 w 284881"/>
                    <a:gd name="connsiteY33" fmla="*/ 290763 h 597568"/>
                    <a:gd name="connsiteX34" fmla="*/ 238760 w 284881"/>
                    <a:gd name="connsiteY34" fmla="*/ 296779 h 597568"/>
                    <a:gd name="connsiteX35" fmla="*/ 240765 w 284881"/>
                    <a:gd name="connsiteY35" fmla="*/ 302795 h 597568"/>
                    <a:gd name="connsiteX36" fmla="*/ 256808 w 284881"/>
                    <a:gd name="connsiteY36" fmla="*/ 322847 h 597568"/>
                    <a:gd name="connsiteX37" fmla="*/ 258813 w 284881"/>
                    <a:gd name="connsiteY37" fmla="*/ 328863 h 597568"/>
                    <a:gd name="connsiteX38" fmla="*/ 262823 w 284881"/>
                    <a:gd name="connsiteY38" fmla="*/ 342900 h 597568"/>
                    <a:gd name="connsiteX39" fmla="*/ 268839 w 284881"/>
                    <a:gd name="connsiteY39" fmla="*/ 364958 h 597568"/>
                    <a:gd name="connsiteX40" fmla="*/ 270844 w 284881"/>
                    <a:gd name="connsiteY40" fmla="*/ 378995 h 597568"/>
                    <a:gd name="connsiteX41" fmla="*/ 276860 w 284881"/>
                    <a:gd name="connsiteY41" fmla="*/ 407068 h 597568"/>
                    <a:gd name="connsiteX42" fmla="*/ 278865 w 284881"/>
                    <a:gd name="connsiteY42" fmla="*/ 447174 h 597568"/>
                    <a:gd name="connsiteX43" fmla="*/ 282876 w 284881"/>
                    <a:gd name="connsiteY43" fmla="*/ 507331 h 597568"/>
                    <a:gd name="connsiteX44" fmla="*/ 284881 w 284881"/>
                    <a:gd name="connsiteY44" fmla="*/ 541421 h 597568"/>
                    <a:gd name="connsiteX45" fmla="*/ 280871 w 284881"/>
                    <a:gd name="connsiteY45" fmla="*/ 569495 h 597568"/>
                    <a:gd name="connsiteX46" fmla="*/ 278865 w 284881"/>
                    <a:gd name="connsiteY46" fmla="*/ 575510 h 597568"/>
                    <a:gd name="connsiteX47" fmla="*/ 272850 w 284881"/>
                    <a:gd name="connsiteY47" fmla="*/ 581526 h 597568"/>
                    <a:gd name="connsiteX48" fmla="*/ 266834 w 284881"/>
                    <a:gd name="connsiteY48" fmla="*/ 583531 h 597568"/>
                    <a:gd name="connsiteX49" fmla="*/ 252797 w 284881"/>
                    <a:gd name="connsiteY49" fmla="*/ 587542 h 597568"/>
                    <a:gd name="connsiteX50" fmla="*/ 240765 w 284881"/>
                    <a:gd name="connsiteY50" fmla="*/ 589547 h 597568"/>
                    <a:gd name="connsiteX51" fmla="*/ 214697 w 284881"/>
                    <a:gd name="connsiteY51" fmla="*/ 597568 h 597568"/>
                    <a:gd name="connsiteX52" fmla="*/ 208681 w 284881"/>
                    <a:gd name="connsiteY52" fmla="*/ 595563 h 597568"/>
                    <a:gd name="connsiteX53" fmla="*/ 216702 w 284881"/>
                    <a:gd name="connsiteY53" fmla="*/ 577516 h 597568"/>
                    <a:gd name="connsiteX54" fmla="*/ 220713 w 284881"/>
                    <a:gd name="connsiteY54" fmla="*/ 563479 h 597568"/>
                    <a:gd name="connsiteX55" fmla="*/ 226729 w 284881"/>
                    <a:gd name="connsiteY55" fmla="*/ 557463 h 597568"/>
                    <a:gd name="connsiteX56" fmla="*/ 230739 w 284881"/>
                    <a:gd name="connsiteY56" fmla="*/ 551447 h 597568"/>
                    <a:gd name="connsiteX57" fmla="*/ 228734 w 284881"/>
                    <a:gd name="connsiteY57" fmla="*/ 531395 h 597568"/>
                    <a:gd name="connsiteX58" fmla="*/ 222718 w 284881"/>
                    <a:gd name="connsiteY58" fmla="*/ 525379 h 597568"/>
                    <a:gd name="connsiteX59" fmla="*/ 218708 w 284881"/>
                    <a:gd name="connsiteY59" fmla="*/ 519363 h 597568"/>
                    <a:gd name="connsiteX60" fmla="*/ 224723 w 284881"/>
                    <a:gd name="connsiteY60" fmla="*/ 517358 h 597568"/>
                    <a:gd name="connsiteX61" fmla="*/ 230739 w 284881"/>
                    <a:gd name="connsiteY61" fmla="*/ 511342 h 597568"/>
                    <a:gd name="connsiteX62" fmla="*/ 236755 w 284881"/>
                    <a:gd name="connsiteY62" fmla="*/ 507331 h 597568"/>
                    <a:gd name="connsiteX63" fmla="*/ 232744 w 284881"/>
                    <a:gd name="connsiteY63" fmla="*/ 493295 h 597568"/>
                    <a:gd name="connsiteX64" fmla="*/ 230739 w 284881"/>
                    <a:gd name="connsiteY64" fmla="*/ 487279 h 597568"/>
                    <a:gd name="connsiteX65" fmla="*/ 220713 w 284881"/>
                    <a:gd name="connsiteY65" fmla="*/ 485274 h 597568"/>
                    <a:gd name="connsiteX66" fmla="*/ 218708 w 284881"/>
                    <a:gd name="connsiteY66" fmla="*/ 471237 h 597568"/>
                    <a:gd name="connsiteX67" fmla="*/ 230739 w 284881"/>
                    <a:gd name="connsiteY67" fmla="*/ 463216 h 597568"/>
                    <a:gd name="connsiteX68" fmla="*/ 236755 w 284881"/>
                    <a:gd name="connsiteY68" fmla="*/ 445168 h 597568"/>
                    <a:gd name="connsiteX69" fmla="*/ 232744 w 284881"/>
                    <a:gd name="connsiteY69" fmla="*/ 425116 h 597568"/>
                    <a:gd name="connsiteX70" fmla="*/ 230739 w 284881"/>
                    <a:gd name="connsiteY70" fmla="*/ 405063 h 597568"/>
                    <a:gd name="connsiteX71" fmla="*/ 226729 w 284881"/>
                    <a:gd name="connsiteY71" fmla="*/ 399047 h 597568"/>
                    <a:gd name="connsiteX72" fmla="*/ 224723 w 284881"/>
                    <a:gd name="connsiteY72" fmla="*/ 389021 h 597568"/>
                    <a:gd name="connsiteX73" fmla="*/ 220713 w 284881"/>
                    <a:gd name="connsiteY73" fmla="*/ 378995 h 597568"/>
                    <a:gd name="connsiteX74" fmla="*/ 210686 w 284881"/>
                    <a:gd name="connsiteY74" fmla="*/ 364958 h 597568"/>
                    <a:gd name="connsiteX75" fmla="*/ 204671 w 284881"/>
                    <a:gd name="connsiteY75" fmla="*/ 362953 h 597568"/>
                    <a:gd name="connsiteX76" fmla="*/ 198655 w 284881"/>
                    <a:gd name="connsiteY76" fmla="*/ 356937 h 597568"/>
                    <a:gd name="connsiteX77" fmla="*/ 192639 w 284881"/>
                    <a:gd name="connsiteY77" fmla="*/ 354931 h 597568"/>
                    <a:gd name="connsiteX78" fmla="*/ 190634 w 284881"/>
                    <a:gd name="connsiteY78" fmla="*/ 348916 h 597568"/>
                    <a:gd name="connsiteX79" fmla="*/ 184618 w 284881"/>
                    <a:gd name="connsiteY79" fmla="*/ 344905 h 597568"/>
                    <a:gd name="connsiteX80" fmla="*/ 178602 w 284881"/>
                    <a:gd name="connsiteY80" fmla="*/ 330868 h 597568"/>
                    <a:gd name="connsiteX81" fmla="*/ 172586 w 284881"/>
                    <a:gd name="connsiteY81" fmla="*/ 322847 h 597568"/>
                    <a:gd name="connsiteX82" fmla="*/ 168576 w 284881"/>
                    <a:gd name="connsiteY82" fmla="*/ 316831 h 597568"/>
                    <a:gd name="connsiteX83" fmla="*/ 160555 w 284881"/>
                    <a:gd name="connsiteY83" fmla="*/ 300789 h 597568"/>
                    <a:gd name="connsiteX84" fmla="*/ 152534 w 284881"/>
                    <a:gd name="connsiteY84" fmla="*/ 288758 h 597568"/>
                    <a:gd name="connsiteX85" fmla="*/ 148523 w 284881"/>
                    <a:gd name="connsiteY85" fmla="*/ 282742 h 597568"/>
                    <a:gd name="connsiteX86" fmla="*/ 136492 w 284881"/>
                    <a:gd name="connsiteY86" fmla="*/ 272716 h 597568"/>
                    <a:gd name="connsiteX87" fmla="*/ 132481 w 284881"/>
                    <a:gd name="connsiteY87" fmla="*/ 266700 h 597568"/>
                    <a:gd name="connsiteX88" fmla="*/ 116439 w 284881"/>
                    <a:gd name="connsiteY88" fmla="*/ 248653 h 597568"/>
                    <a:gd name="connsiteX89" fmla="*/ 112429 w 284881"/>
                    <a:gd name="connsiteY89" fmla="*/ 234616 h 597568"/>
                    <a:gd name="connsiteX90" fmla="*/ 108418 w 284881"/>
                    <a:gd name="connsiteY90" fmla="*/ 226595 h 597568"/>
                    <a:gd name="connsiteX91" fmla="*/ 102402 w 284881"/>
                    <a:gd name="connsiteY91" fmla="*/ 214563 h 597568"/>
                    <a:gd name="connsiteX92" fmla="*/ 96386 w 284881"/>
                    <a:gd name="connsiteY92" fmla="*/ 202531 h 597568"/>
                    <a:gd name="connsiteX93" fmla="*/ 88365 w 284881"/>
                    <a:gd name="connsiteY93" fmla="*/ 200526 h 597568"/>
                    <a:gd name="connsiteX94" fmla="*/ 86360 w 284881"/>
                    <a:gd name="connsiteY94" fmla="*/ 194510 h 597568"/>
                    <a:gd name="connsiteX95" fmla="*/ 80344 w 284881"/>
                    <a:gd name="connsiteY95" fmla="*/ 190500 h 597568"/>
                    <a:gd name="connsiteX96" fmla="*/ 78339 w 284881"/>
                    <a:gd name="connsiteY96" fmla="*/ 180474 h 597568"/>
                    <a:gd name="connsiteX97" fmla="*/ 88365 w 284881"/>
                    <a:gd name="connsiteY97" fmla="*/ 174458 h 597568"/>
                    <a:gd name="connsiteX98" fmla="*/ 90371 w 284881"/>
                    <a:gd name="connsiteY98" fmla="*/ 168442 h 597568"/>
                    <a:gd name="connsiteX99" fmla="*/ 96386 w 284881"/>
                    <a:gd name="connsiteY99" fmla="*/ 162426 h 597568"/>
                    <a:gd name="connsiteX100" fmla="*/ 98392 w 284881"/>
                    <a:gd name="connsiteY100" fmla="*/ 156410 h 597568"/>
                    <a:gd name="connsiteX101" fmla="*/ 86360 w 284881"/>
                    <a:gd name="connsiteY101" fmla="*/ 136358 h 597568"/>
                    <a:gd name="connsiteX102" fmla="*/ 78339 w 284881"/>
                    <a:gd name="connsiteY102" fmla="*/ 134353 h 597568"/>
                    <a:gd name="connsiteX103" fmla="*/ 70318 w 284881"/>
                    <a:gd name="connsiteY103" fmla="*/ 130342 h 597568"/>
                    <a:gd name="connsiteX104" fmla="*/ 60292 w 284881"/>
                    <a:gd name="connsiteY104" fmla="*/ 128337 h 597568"/>
                    <a:gd name="connsiteX105" fmla="*/ 58286 w 284881"/>
                    <a:gd name="connsiteY105" fmla="*/ 122321 h 597568"/>
                    <a:gd name="connsiteX106" fmla="*/ 54276 w 284881"/>
                    <a:gd name="connsiteY106" fmla="*/ 90237 h 597568"/>
                    <a:gd name="connsiteX107" fmla="*/ 50265 w 284881"/>
                    <a:gd name="connsiteY107" fmla="*/ 84221 h 597568"/>
                    <a:gd name="connsiteX108" fmla="*/ 38234 w 284881"/>
                    <a:gd name="connsiteY108" fmla="*/ 80210 h 597568"/>
                    <a:gd name="connsiteX109" fmla="*/ 36229 w 284881"/>
                    <a:gd name="connsiteY109" fmla="*/ 74195 h 597568"/>
                    <a:gd name="connsiteX110" fmla="*/ 32218 w 284881"/>
                    <a:gd name="connsiteY110" fmla="*/ 68179 h 597568"/>
                    <a:gd name="connsiteX111" fmla="*/ 20186 w 284881"/>
                    <a:gd name="connsiteY111" fmla="*/ 42110 h 597568"/>
                    <a:gd name="connsiteX112" fmla="*/ 18181 w 284881"/>
                    <a:gd name="connsiteY112" fmla="*/ 36095 h 597568"/>
                    <a:gd name="connsiteX113" fmla="*/ 12165 w 284881"/>
                    <a:gd name="connsiteY113" fmla="*/ 30079 h 597568"/>
                    <a:gd name="connsiteX114" fmla="*/ 6150 w 284881"/>
                    <a:gd name="connsiteY114" fmla="*/ 22058 h 597568"/>
                    <a:gd name="connsiteX115" fmla="*/ 4144 w 284881"/>
                    <a:gd name="connsiteY115" fmla="*/ 16042 h 597568"/>
                    <a:gd name="connsiteX116" fmla="*/ 134 w 284881"/>
                    <a:gd name="connsiteY116" fmla="*/ 10026 h 597568"/>
                    <a:gd name="connsiteX117" fmla="*/ 8155 w 284881"/>
                    <a:gd name="connsiteY117" fmla="*/ 6016 h 597568"/>
                    <a:gd name="connsiteX118" fmla="*/ 28208 w 284881"/>
                    <a:gd name="connsiteY118" fmla="*/ 2005 h 597568"/>
                    <a:gd name="connsiteX119" fmla="*/ 34223 w 284881"/>
                    <a:gd name="connsiteY119" fmla="*/ 0 h 597568"/>
                    <a:gd name="connsiteX120" fmla="*/ 22192 w 284881"/>
                    <a:gd name="connsiteY120"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96386 w 284881"/>
                    <a:gd name="connsiteY12" fmla="*/ 98258 h 597568"/>
                    <a:gd name="connsiteX13" fmla="*/ 100397 w 284881"/>
                    <a:gd name="connsiteY13" fmla="*/ 104274 h 597568"/>
                    <a:gd name="connsiteX14" fmla="*/ 108418 w 284881"/>
                    <a:gd name="connsiteY14" fmla="*/ 108284 h 597568"/>
                    <a:gd name="connsiteX15" fmla="*/ 124710 w 284881"/>
                    <a:gd name="connsiteY15" fmla="*/ 108785 h 597568"/>
                    <a:gd name="connsiteX16" fmla="*/ 139600 w 284881"/>
                    <a:gd name="connsiteY16" fmla="*/ 120616 h 597568"/>
                    <a:gd name="connsiteX17" fmla="*/ 134486 w 284881"/>
                    <a:gd name="connsiteY17" fmla="*/ 134353 h 597568"/>
                    <a:gd name="connsiteX18" fmla="*/ 140502 w 284881"/>
                    <a:gd name="connsiteY18" fmla="*/ 140368 h 597568"/>
                    <a:gd name="connsiteX19" fmla="*/ 146518 w 284881"/>
                    <a:gd name="connsiteY19" fmla="*/ 144379 h 597568"/>
                    <a:gd name="connsiteX20" fmla="*/ 148523 w 284881"/>
                    <a:gd name="connsiteY20" fmla="*/ 150395 h 597568"/>
                    <a:gd name="connsiteX21" fmla="*/ 154539 w 284881"/>
                    <a:gd name="connsiteY21" fmla="*/ 154405 h 597568"/>
                    <a:gd name="connsiteX22" fmla="*/ 160555 w 284881"/>
                    <a:gd name="connsiteY22" fmla="*/ 160421 h 597568"/>
                    <a:gd name="connsiteX23" fmla="*/ 168576 w 284881"/>
                    <a:gd name="connsiteY23" fmla="*/ 166437 h 597568"/>
                    <a:gd name="connsiteX24" fmla="*/ 178602 w 284881"/>
                    <a:gd name="connsiteY24" fmla="*/ 182479 h 597568"/>
                    <a:gd name="connsiteX25" fmla="*/ 182613 w 284881"/>
                    <a:gd name="connsiteY25" fmla="*/ 188495 h 597568"/>
                    <a:gd name="connsiteX26" fmla="*/ 200660 w 284881"/>
                    <a:gd name="connsiteY26" fmla="*/ 210553 h 597568"/>
                    <a:gd name="connsiteX27" fmla="*/ 204671 w 284881"/>
                    <a:gd name="connsiteY27" fmla="*/ 220579 h 597568"/>
                    <a:gd name="connsiteX28" fmla="*/ 210686 w 284881"/>
                    <a:gd name="connsiteY28" fmla="*/ 226595 h 597568"/>
                    <a:gd name="connsiteX29" fmla="*/ 214697 w 284881"/>
                    <a:gd name="connsiteY29" fmla="*/ 242637 h 597568"/>
                    <a:gd name="connsiteX30" fmla="*/ 218708 w 284881"/>
                    <a:gd name="connsiteY30" fmla="*/ 250658 h 597568"/>
                    <a:gd name="connsiteX31" fmla="*/ 226729 w 284881"/>
                    <a:gd name="connsiteY31" fmla="*/ 264695 h 597568"/>
                    <a:gd name="connsiteX32" fmla="*/ 232744 w 284881"/>
                    <a:gd name="connsiteY32" fmla="*/ 282742 h 597568"/>
                    <a:gd name="connsiteX33" fmla="*/ 234750 w 284881"/>
                    <a:gd name="connsiteY33" fmla="*/ 290763 h 597568"/>
                    <a:gd name="connsiteX34" fmla="*/ 238760 w 284881"/>
                    <a:gd name="connsiteY34" fmla="*/ 296779 h 597568"/>
                    <a:gd name="connsiteX35" fmla="*/ 240765 w 284881"/>
                    <a:gd name="connsiteY35" fmla="*/ 302795 h 597568"/>
                    <a:gd name="connsiteX36" fmla="*/ 256808 w 284881"/>
                    <a:gd name="connsiteY36" fmla="*/ 322847 h 597568"/>
                    <a:gd name="connsiteX37" fmla="*/ 258813 w 284881"/>
                    <a:gd name="connsiteY37" fmla="*/ 328863 h 597568"/>
                    <a:gd name="connsiteX38" fmla="*/ 262823 w 284881"/>
                    <a:gd name="connsiteY38" fmla="*/ 342900 h 597568"/>
                    <a:gd name="connsiteX39" fmla="*/ 268839 w 284881"/>
                    <a:gd name="connsiteY39" fmla="*/ 364958 h 597568"/>
                    <a:gd name="connsiteX40" fmla="*/ 270844 w 284881"/>
                    <a:gd name="connsiteY40" fmla="*/ 378995 h 597568"/>
                    <a:gd name="connsiteX41" fmla="*/ 276860 w 284881"/>
                    <a:gd name="connsiteY41" fmla="*/ 407068 h 597568"/>
                    <a:gd name="connsiteX42" fmla="*/ 278865 w 284881"/>
                    <a:gd name="connsiteY42" fmla="*/ 447174 h 597568"/>
                    <a:gd name="connsiteX43" fmla="*/ 282876 w 284881"/>
                    <a:gd name="connsiteY43" fmla="*/ 507331 h 597568"/>
                    <a:gd name="connsiteX44" fmla="*/ 284881 w 284881"/>
                    <a:gd name="connsiteY44" fmla="*/ 541421 h 597568"/>
                    <a:gd name="connsiteX45" fmla="*/ 280871 w 284881"/>
                    <a:gd name="connsiteY45" fmla="*/ 569495 h 597568"/>
                    <a:gd name="connsiteX46" fmla="*/ 278865 w 284881"/>
                    <a:gd name="connsiteY46" fmla="*/ 575510 h 597568"/>
                    <a:gd name="connsiteX47" fmla="*/ 272850 w 284881"/>
                    <a:gd name="connsiteY47" fmla="*/ 581526 h 597568"/>
                    <a:gd name="connsiteX48" fmla="*/ 266834 w 284881"/>
                    <a:gd name="connsiteY48" fmla="*/ 583531 h 597568"/>
                    <a:gd name="connsiteX49" fmla="*/ 252797 w 284881"/>
                    <a:gd name="connsiteY49" fmla="*/ 587542 h 597568"/>
                    <a:gd name="connsiteX50" fmla="*/ 240765 w 284881"/>
                    <a:gd name="connsiteY50" fmla="*/ 589547 h 597568"/>
                    <a:gd name="connsiteX51" fmla="*/ 214697 w 284881"/>
                    <a:gd name="connsiteY51" fmla="*/ 597568 h 597568"/>
                    <a:gd name="connsiteX52" fmla="*/ 208681 w 284881"/>
                    <a:gd name="connsiteY52" fmla="*/ 595563 h 597568"/>
                    <a:gd name="connsiteX53" fmla="*/ 216702 w 284881"/>
                    <a:gd name="connsiteY53" fmla="*/ 577516 h 597568"/>
                    <a:gd name="connsiteX54" fmla="*/ 220713 w 284881"/>
                    <a:gd name="connsiteY54" fmla="*/ 563479 h 597568"/>
                    <a:gd name="connsiteX55" fmla="*/ 226729 w 284881"/>
                    <a:gd name="connsiteY55" fmla="*/ 557463 h 597568"/>
                    <a:gd name="connsiteX56" fmla="*/ 230739 w 284881"/>
                    <a:gd name="connsiteY56" fmla="*/ 551447 h 597568"/>
                    <a:gd name="connsiteX57" fmla="*/ 228734 w 284881"/>
                    <a:gd name="connsiteY57" fmla="*/ 531395 h 597568"/>
                    <a:gd name="connsiteX58" fmla="*/ 222718 w 284881"/>
                    <a:gd name="connsiteY58" fmla="*/ 525379 h 597568"/>
                    <a:gd name="connsiteX59" fmla="*/ 218708 w 284881"/>
                    <a:gd name="connsiteY59" fmla="*/ 519363 h 597568"/>
                    <a:gd name="connsiteX60" fmla="*/ 224723 w 284881"/>
                    <a:gd name="connsiteY60" fmla="*/ 517358 h 597568"/>
                    <a:gd name="connsiteX61" fmla="*/ 230739 w 284881"/>
                    <a:gd name="connsiteY61" fmla="*/ 511342 h 597568"/>
                    <a:gd name="connsiteX62" fmla="*/ 236755 w 284881"/>
                    <a:gd name="connsiteY62" fmla="*/ 507331 h 597568"/>
                    <a:gd name="connsiteX63" fmla="*/ 232744 w 284881"/>
                    <a:gd name="connsiteY63" fmla="*/ 493295 h 597568"/>
                    <a:gd name="connsiteX64" fmla="*/ 230739 w 284881"/>
                    <a:gd name="connsiteY64" fmla="*/ 487279 h 597568"/>
                    <a:gd name="connsiteX65" fmla="*/ 220713 w 284881"/>
                    <a:gd name="connsiteY65" fmla="*/ 485274 h 597568"/>
                    <a:gd name="connsiteX66" fmla="*/ 218708 w 284881"/>
                    <a:gd name="connsiteY66" fmla="*/ 471237 h 597568"/>
                    <a:gd name="connsiteX67" fmla="*/ 230739 w 284881"/>
                    <a:gd name="connsiteY67" fmla="*/ 463216 h 597568"/>
                    <a:gd name="connsiteX68" fmla="*/ 236755 w 284881"/>
                    <a:gd name="connsiteY68" fmla="*/ 445168 h 597568"/>
                    <a:gd name="connsiteX69" fmla="*/ 232744 w 284881"/>
                    <a:gd name="connsiteY69" fmla="*/ 425116 h 597568"/>
                    <a:gd name="connsiteX70" fmla="*/ 230739 w 284881"/>
                    <a:gd name="connsiteY70" fmla="*/ 405063 h 597568"/>
                    <a:gd name="connsiteX71" fmla="*/ 226729 w 284881"/>
                    <a:gd name="connsiteY71" fmla="*/ 399047 h 597568"/>
                    <a:gd name="connsiteX72" fmla="*/ 224723 w 284881"/>
                    <a:gd name="connsiteY72" fmla="*/ 389021 h 597568"/>
                    <a:gd name="connsiteX73" fmla="*/ 220713 w 284881"/>
                    <a:gd name="connsiteY73" fmla="*/ 378995 h 597568"/>
                    <a:gd name="connsiteX74" fmla="*/ 210686 w 284881"/>
                    <a:gd name="connsiteY74" fmla="*/ 364958 h 597568"/>
                    <a:gd name="connsiteX75" fmla="*/ 204671 w 284881"/>
                    <a:gd name="connsiteY75" fmla="*/ 362953 h 597568"/>
                    <a:gd name="connsiteX76" fmla="*/ 198655 w 284881"/>
                    <a:gd name="connsiteY76" fmla="*/ 356937 h 597568"/>
                    <a:gd name="connsiteX77" fmla="*/ 192639 w 284881"/>
                    <a:gd name="connsiteY77" fmla="*/ 354931 h 597568"/>
                    <a:gd name="connsiteX78" fmla="*/ 190634 w 284881"/>
                    <a:gd name="connsiteY78" fmla="*/ 348916 h 597568"/>
                    <a:gd name="connsiteX79" fmla="*/ 184618 w 284881"/>
                    <a:gd name="connsiteY79" fmla="*/ 344905 h 597568"/>
                    <a:gd name="connsiteX80" fmla="*/ 178602 w 284881"/>
                    <a:gd name="connsiteY80" fmla="*/ 330868 h 597568"/>
                    <a:gd name="connsiteX81" fmla="*/ 172586 w 284881"/>
                    <a:gd name="connsiteY81" fmla="*/ 322847 h 597568"/>
                    <a:gd name="connsiteX82" fmla="*/ 168576 w 284881"/>
                    <a:gd name="connsiteY82" fmla="*/ 316831 h 597568"/>
                    <a:gd name="connsiteX83" fmla="*/ 160555 w 284881"/>
                    <a:gd name="connsiteY83" fmla="*/ 300789 h 597568"/>
                    <a:gd name="connsiteX84" fmla="*/ 152534 w 284881"/>
                    <a:gd name="connsiteY84" fmla="*/ 288758 h 597568"/>
                    <a:gd name="connsiteX85" fmla="*/ 148523 w 284881"/>
                    <a:gd name="connsiteY85" fmla="*/ 282742 h 597568"/>
                    <a:gd name="connsiteX86" fmla="*/ 136492 w 284881"/>
                    <a:gd name="connsiteY86" fmla="*/ 272716 h 597568"/>
                    <a:gd name="connsiteX87" fmla="*/ 132481 w 284881"/>
                    <a:gd name="connsiteY87" fmla="*/ 266700 h 597568"/>
                    <a:gd name="connsiteX88" fmla="*/ 116439 w 284881"/>
                    <a:gd name="connsiteY88" fmla="*/ 248653 h 597568"/>
                    <a:gd name="connsiteX89" fmla="*/ 112429 w 284881"/>
                    <a:gd name="connsiteY89" fmla="*/ 234616 h 597568"/>
                    <a:gd name="connsiteX90" fmla="*/ 108418 w 284881"/>
                    <a:gd name="connsiteY90" fmla="*/ 226595 h 597568"/>
                    <a:gd name="connsiteX91" fmla="*/ 102402 w 284881"/>
                    <a:gd name="connsiteY91" fmla="*/ 214563 h 597568"/>
                    <a:gd name="connsiteX92" fmla="*/ 96386 w 284881"/>
                    <a:gd name="connsiteY92" fmla="*/ 202531 h 597568"/>
                    <a:gd name="connsiteX93" fmla="*/ 88365 w 284881"/>
                    <a:gd name="connsiteY93" fmla="*/ 200526 h 597568"/>
                    <a:gd name="connsiteX94" fmla="*/ 86360 w 284881"/>
                    <a:gd name="connsiteY94" fmla="*/ 194510 h 597568"/>
                    <a:gd name="connsiteX95" fmla="*/ 80344 w 284881"/>
                    <a:gd name="connsiteY95" fmla="*/ 190500 h 597568"/>
                    <a:gd name="connsiteX96" fmla="*/ 78339 w 284881"/>
                    <a:gd name="connsiteY96" fmla="*/ 180474 h 597568"/>
                    <a:gd name="connsiteX97" fmla="*/ 88365 w 284881"/>
                    <a:gd name="connsiteY97" fmla="*/ 174458 h 597568"/>
                    <a:gd name="connsiteX98" fmla="*/ 90371 w 284881"/>
                    <a:gd name="connsiteY98" fmla="*/ 168442 h 597568"/>
                    <a:gd name="connsiteX99" fmla="*/ 96386 w 284881"/>
                    <a:gd name="connsiteY99" fmla="*/ 162426 h 597568"/>
                    <a:gd name="connsiteX100" fmla="*/ 98392 w 284881"/>
                    <a:gd name="connsiteY100" fmla="*/ 156410 h 597568"/>
                    <a:gd name="connsiteX101" fmla="*/ 86360 w 284881"/>
                    <a:gd name="connsiteY101" fmla="*/ 136358 h 597568"/>
                    <a:gd name="connsiteX102" fmla="*/ 78339 w 284881"/>
                    <a:gd name="connsiteY102" fmla="*/ 134353 h 597568"/>
                    <a:gd name="connsiteX103" fmla="*/ 70318 w 284881"/>
                    <a:gd name="connsiteY103" fmla="*/ 130342 h 597568"/>
                    <a:gd name="connsiteX104" fmla="*/ 60292 w 284881"/>
                    <a:gd name="connsiteY104" fmla="*/ 128337 h 597568"/>
                    <a:gd name="connsiteX105" fmla="*/ 58286 w 284881"/>
                    <a:gd name="connsiteY105" fmla="*/ 122321 h 597568"/>
                    <a:gd name="connsiteX106" fmla="*/ 54276 w 284881"/>
                    <a:gd name="connsiteY106" fmla="*/ 90237 h 597568"/>
                    <a:gd name="connsiteX107" fmla="*/ 50265 w 284881"/>
                    <a:gd name="connsiteY107" fmla="*/ 84221 h 597568"/>
                    <a:gd name="connsiteX108" fmla="*/ 38234 w 284881"/>
                    <a:gd name="connsiteY108" fmla="*/ 80210 h 597568"/>
                    <a:gd name="connsiteX109" fmla="*/ 36229 w 284881"/>
                    <a:gd name="connsiteY109" fmla="*/ 74195 h 597568"/>
                    <a:gd name="connsiteX110" fmla="*/ 32218 w 284881"/>
                    <a:gd name="connsiteY110" fmla="*/ 68179 h 597568"/>
                    <a:gd name="connsiteX111" fmla="*/ 20186 w 284881"/>
                    <a:gd name="connsiteY111" fmla="*/ 42110 h 597568"/>
                    <a:gd name="connsiteX112" fmla="*/ 18181 w 284881"/>
                    <a:gd name="connsiteY112" fmla="*/ 36095 h 597568"/>
                    <a:gd name="connsiteX113" fmla="*/ 12165 w 284881"/>
                    <a:gd name="connsiteY113" fmla="*/ 30079 h 597568"/>
                    <a:gd name="connsiteX114" fmla="*/ 6150 w 284881"/>
                    <a:gd name="connsiteY114" fmla="*/ 22058 h 597568"/>
                    <a:gd name="connsiteX115" fmla="*/ 4144 w 284881"/>
                    <a:gd name="connsiteY115" fmla="*/ 16042 h 597568"/>
                    <a:gd name="connsiteX116" fmla="*/ 134 w 284881"/>
                    <a:gd name="connsiteY116" fmla="*/ 10026 h 597568"/>
                    <a:gd name="connsiteX117" fmla="*/ 8155 w 284881"/>
                    <a:gd name="connsiteY117" fmla="*/ 6016 h 597568"/>
                    <a:gd name="connsiteX118" fmla="*/ 28208 w 284881"/>
                    <a:gd name="connsiteY118" fmla="*/ 2005 h 597568"/>
                    <a:gd name="connsiteX119" fmla="*/ 34223 w 284881"/>
                    <a:gd name="connsiteY119" fmla="*/ 0 h 597568"/>
                    <a:gd name="connsiteX120" fmla="*/ 22192 w 284881"/>
                    <a:gd name="connsiteY120"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96386 w 284881"/>
                    <a:gd name="connsiteY12" fmla="*/ 98258 h 597568"/>
                    <a:gd name="connsiteX13" fmla="*/ 100397 w 284881"/>
                    <a:gd name="connsiteY13" fmla="*/ 104274 h 597568"/>
                    <a:gd name="connsiteX14" fmla="*/ 108418 w 284881"/>
                    <a:gd name="connsiteY14" fmla="*/ 108284 h 597568"/>
                    <a:gd name="connsiteX15" fmla="*/ 124710 w 284881"/>
                    <a:gd name="connsiteY15" fmla="*/ 108785 h 597568"/>
                    <a:gd name="connsiteX16" fmla="*/ 139600 w 284881"/>
                    <a:gd name="connsiteY16" fmla="*/ 120616 h 597568"/>
                    <a:gd name="connsiteX17" fmla="*/ 134486 w 284881"/>
                    <a:gd name="connsiteY17" fmla="*/ 134353 h 597568"/>
                    <a:gd name="connsiteX18" fmla="*/ 140502 w 284881"/>
                    <a:gd name="connsiteY18" fmla="*/ 140368 h 597568"/>
                    <a:gd name="connsiteX19" fmla="*/ 146518 w 284881"/>
                    <a:gd name="connsiteY19" fmla="*/ 144379 h 597568"/>
                    <a:gd name="connsiteX20" fmla="*/ 148523 w 284881"/>
                    <a:gd name="connsiteY20" fmla="*/ 150395 h 597568"/>
                    <a:gd name="connsiteX21" fmla="*/ 154539 w 284881"/>
                    <a:gd name="connsiteY21" fmla="*/ 154405 h 597568"/>
                    <a:gd name="connsiteX22" fmla="*/ 160555 w 284881"/>
                    <a:gd name="connsiteY22" fmla="*/ 160421 h 597568"/>
                    <a:gd name="connsiteX23" fmla="*/ 168576 w 284881"/>
                    <a:gd name="connsiteY23" fmla="*/ 166437 h 597568"/>
                    <a:gd name="connsiteX24" fmla="*/ 187174 w 284881"/>
                    <a:gd name="connsiteY24" fmla="*/ 182479 h 597568"/>
                    <a:gd name="connsiteX25" fmla="*/ 182613 w 284881"/>
                    <a:gd name="connsiteY25" fmla="*/ 188495 h 597568"/>
                    <a:gd name="connsiteX26" fmla="*/ 200660 w 284881"/>
                    <a:gd name="connsiteY26" fmla="*/ 210553 h 597568"/>
                    <a:gd name="connsiteX27" fmla="*/ 204671 w 284881"/>
                    <a:gd name="connsiteY27" fmla="*/ 220579 h 597568"/>
                    <a:gd name="connsiteX28" fmla="*/ 210686 w 284881"/>
                    <a:gd name="connsiteY28" fmla="*/ 226595 h 597568"/>
                    <a:gd name="connsiteX29" fmla="*/ 214697 w 284881"/>
                    <a:gd name="connsiteY29" fmla="*/ 242637 h 597568"/>
                    <a:gd name="connsiteX30" fmla="*/ 218708 w 284881"/>
                    <a:gd name="connsiteY30" fmla="*/ 250658 h 597568"/>
                    <a:gd name="connsiteX31" fmla="*/ 226729 w 284881"/>
                    <a:gd name="connsiteY31" fmla="*/ 264695 h 597568"/>
                    <a:gd name="connsiteX32" fmla="*/ 232744 w 284881"/>
                    <a:gd name="connsiteY32" fmla="*/ 282742 h 597568"/>
                    <a:gd name="connsiteX33" fmla="*/ 234750 w 284881"/>
                    <a:gd name="connsiteY33" fmla="*/ 290763 h 597568"/>
                    <a:gd name="connsiteX34" fmla="*/ 238760 w 284881"/>
                    <a:gd name="connsiteY34" fmla="*/ 296779 h 597568"/>
                    <a:gd name="connsiteX35" fmla="*/ 240765 w 284881"/>
                    <a:gd name="connsiteY35" fmla="*/ 302795 h 597568"/>
                    <a:gd name="connsiteX36" fmla="*/ 256808 w 284881"/>
                    <a:gd name="connsiteY36" fmla="*/ 322847 h 597568"/>
                    <a:gd name="connsiteX37" fmla="*/ 258813 w 284881"/>
                    <a:gd name="connsiteY37" fmla="*/ 328863 h 597568"/>
                    <a:gd name="connsiteX38" fmla="*/ 262823 w 284881"/>
                    <a:gd name="connsiteY38" fmla="*/ 342900 h 597568"/>
                    <a:gd name="connsiteX39" fmla="*/ 268839 w 284881"/>
                    <a:gd name="connsiteY39" fmla="*/ 364958 h 597568"/>
                    <a:gd name="connsiteX40" fmla="*/ 270844 w 284881"/>
                    <a:gd name="connsiteY40" fmla="*/ 378995 h 597568"/>
                    <a:gd name="connsiteX41" fmla="*/ 276860 w 284881"/>
                    <a:gd name="connsiteY41" fmla="*/ 407068 h 597568"/>
                    <a:gd name="connsiteX42" fmla="*/ 278865 w 284881"/>
                    <a:gd name="connsiteY42" fmla="*/ 447174 h 597568"/>
                    <a:gd name="connsiteX43" fmla="*/ 282876 w 284881"/>
                    <a:gd name="connsiteY43" fmla="*/ 507331 h 597568"/>
                    <a:gd name="connsiteX44" fmla="*/ 284881 w 284881"/>
                    <a:gd name="connsiteY44" fmla="*/ 541421 h 597568"/>
                    <a:gd name="connsiteX45" fmla="*/ 280871 w 284881"/>
                    <a:gd name="connsiteY45" fmla="*/ 569495 h 597568"/>
                    <a:gd name="connsiteX46" fmla="*/ 278865 w 284881"/>
                    <a:gd name="connsiteY46" fmla="*/ 575510 h 597568"/>
                    <a:gd name="connsiteX47" fmla="*/ 272850 w 284881"/>
                    <a:gd name="connsiteY47" fmla="*/ 581526 h 597568"/>
                    <a:gd name="connsiteX48" fmla="*/ 266834 w 284881"/>
                    <a:gd name="connsiteY48" fmla="*/ 583531 h 597568"/>
                    <a:gd name="connsiteX49" fmla="*/ 252797 w 284881"/>
                    <a:gd name="connsiteY49" fmla="*/ 587542 h 597568"/>
                    <a:gd name="connsiteX50" fmla="*/ 240765 w 284881"/>
                    <a:gd name="connsiteY50" fmla="*/ 589547 h 597568"/>
                    <a:gd name="connsiteX51" fmla="*/ 214697 w 284881"/>
                    <a:gd name="connsiteY51" fmla="*/ 597568 h 597568"/>
                    <a:gd name="connsiteX52" fmla="*/ 208681 w 284881"/>
                    <a:gd name="connsiteY52" fmla="*/ 595563 h 597568"/>
                    <a:gd name="connsiteX53" fmla="*/ 216702 w 284881"/>
                    <a:gd name="connsiteY53" fmla="*/ 577516 h 597568"/>
                    <a:gd name="connsiteX54" fmla="*/ 220713 w 284881"/>
                    <a:gd name="connsiteY54" fmla="*/ 563479 h 597568"/>
                    <a:gd name="connsiteX55" fmla="*/ 226729 w 284881"/>
                    <a:gd name="connsiteY55" fmla="*/ 557463 h 597568"/>
                    <a:gd name="connsiteX56" fmla="*/ 230739 w 284881"/>
                    <a:gd name="connsiteY56" fmla="*/ 551447 h 597568"/>
                    <a:gd name="connsiteX57" fmla="*/ 228734 w 284881"/>
                    <a:gd name="connsiteY57" fmla="*/ 531395 h 597568"/>
                    <a:gd name="connsiteX58" fmla="*/ 222718 w 284881"/>
                    <a:gd name="connsiteY58" fmla="*/ 525379 h 597568"/>
                    <a:gd name="connsiteX59" fmla="*/ 218708 w 284881"/>
                    <a:gd name="connsiteY59" fmla="*/ 519363 h 597568"/>
                    <a:gd name="connsiteX60" fmla="*/ 224723 w 284881"/>
                    <a:gd name="connsiteY60" fmla="*/ 517358 h 597568"/>
                    <a:gd name="connsiteX61" fmla="*/ 230739 w 284881"/>
                    <a:gd name="connsiteY61" fmla="*/ 511342 h 597568"/>
                    <a:gd name="connsiteX62" fmla="*/ 236755 w 284881"/>
                    <a:gd name="connsiteY62" fmla="*/ 507331 h 597568"/>
                    <a:gd name="connsiteX63" fmla="*/ 232744 w 284881"/>
                    <a:gd name="connsiteY63" fmla="*/ 493295 h 597568"/>
                    <a:gd name="connsiteX64" fmla="*/ 230739 w 284881"/>
                    <a:gd name="connsiteY64" fmla="*/ 487279 h 597568"/>
                    <a:gd name="connsiteX65" fmla="*/ 220713 w 284881"/>
                    <a:gd name="connsiteY65" fmla="*/ 485274 h 597568"/>
                    <a:gd name="connsiteX66" fmla="*/ 218708 w 284881"/>
                    <a:gd name="connsiteY66" fmla="*/ 471237 h 597568"/>
                    <a:gd name="connsiteX67" fmla="*/ 230739 w 284881"/>
                    <a:gd name="connsiteY67" fmla="*/ 463216 h 597568"/>
                    <a:gd name="connsiteX68" fmla="*/ 236755 w 284881"/>
                    <a:gd name="connsiteY68" fmla="*/ 445168 h 597568"/>
                    <a:gd name="connsiteX69" fmla="*/ 232744 w 284881"/>
                    <a:gd name="connsiteY69" fmla="*/ 425116 h 597568"/>
                    <a:gd name="connsiteX70" fmla="*/ 230739 w 284881"/>
                    <a:gd name="connsiteY70" fmla="*/ 405063 h 597568"/>
                    <a:gd name="connsiteX71" fmla="*/ 226729 w 284881"/>
                    <a:gd name="connsiteY71" fmla="*/ 399047 h 597568"/>
                    <a:gd name="connsiteX72" fmla="*/ 224723 w 284881"/>
                    <a:gd name="connsiteY72" fmla="*/ 389021 h 597568"/>
                    <a:gd name="connsiteX73" fmla="*/ 220713 w 284881"/>
                    <a:gd name="connsiteY73" fmla="*/ 378995 h 597568"/>
                    <a:gd name="connsiteX74" fmla="*/ 210686 w 284881"/>
                    <a:gd name="connsiteY74" fmla="*/ 364958 h 597568"/>
                    <a:gd name="connsiteX75" fmla="*/ 204671 w 284881"/>
                    <a:gd name="connsiteY75" fmla="*/ 362953 h 597568"/>
                    <a:gd name="connsiteX76" fmla="*/ 198655 w 284881"/>
                    <a:gd name="connsiteY76" fmla="*/ 356937 h 597568"/>
                    <a:gd name="connsiteX77" fmla="*/ 192639 w 284881"/>
                    <a:gd name="connsiteY77" fmla="*/ 354931 h 597568"/>
                    <a:gd name="connsiteX78" fmla="*/ 190634 w 284881"/>
                    <a:gd name="connsiteY78" fmla="*/ 348916 h 597568"/>
                    <a:gd name="connsiteX79" fmla="*/ 184618 w 284881"/>
                    <a:gd name="connsiteY79" fmla="*/ 344905 h 597568"/>
                    <a:gd name="connsiteX80" fmla="*/ 178602 w 284881"/>
                    <a:gd name="connsiteY80" fmla="*/ 330868 h 597568"/>
                    <a:gd name="connsiteX81" fmla="*/ 172586 w 284881"/>
                    <a:gd name="connsiteY81" fmla="*/ 322847 h 597568"/>
                    <a:gd name="connsiteX82" fmla="*/ 168576 w 284881"/>
                    <a:gd name="connsiteY82" fmla="*/ 316831 h 597568"/>
                    <a:gd name="connsiteX83" fmla="*/ 160555 w 284881"/>
                    <a:gd name="connsiteY83" fmla="*/ 300789 h 597568"/>
                    <a:gd name="connsiteX84" fmla="*/ 152534 w 284881"/>
                    <a:gd name="connsiteY84" fmla="*/ 288758 h 597568"/>
                    <a:gd name="connsiteX85" fmla="*/ 148523 w 284881"/>
                    <a:gd name="connsiteY85" fmla="*/ 282742 h 597568"/>
                    <a:gd name="connsiteX86" fmla="*/ 136492 w 284881"/>
                    <a:gd name="connsiteY86" fmla="*/ 272716 h 597568"/>
                    <a:gd name="connsiteX87" fmla="*/ 132481 w 284881"/>
                    <a:gd name="connsiteY87" fmla="*/ 266700 h 597568"/>
                    <a:gd name="connsiteX88" fmla="*/ 116439 w 284881"/>
                    <a:gd name="connsiteY88" fmla="*/ 248653 h 597568"/>
                    <a:gd name="connsiteX89" fmla="*/ 112429 w 284881"/>
                    <a:gd name="connsiteY89" fmla="*/ 234616 h 597568"/>
                    <a:gd name="connsiteX90" fmla="*/ 108418 w 284881"/>
                    <a:gd name="connsiteY90" fmla="*/ 226595 h 597568"/>
                    <a:gd name="connsiteX91" fmla="*/ 102402 w 284881"/>
                    <a:gd name="connsiteY91" fmla="*/ 214563 h 597568"/>
                    <a:gd name="connsiteX92" fmla="*/ 96386 w 284881"/>
                    <a:gd name="connsiteY92" fmla="*/ 202531 h 597568"/>
                    <a:gd name="connsiteX93" fmla="*/ 88365 w 284881"/>
                    <a:gd name="connsiteY93" fmla="*/ 200526 h 597568"/>
                    <a:gd name="connsiteX94" fmla="*/ 86360 w 284881"/>
                    <a:gd name="connsiteY94" fmla="*/ 194510 h 597568"/>
                    <a:gd name="connsiteX95" fmla="*/ 80344 w 284881"/>
                    <a:gd name="connsiteY95" fmla="*/ 190500 h 597568"/>
                    <a:gd name="connsiteX96" fmla="*/ 78339 w 284881"/>
                    <a:gd name="connsiteY96" fmla="*/ 180474 h 597568"/>
                    <a:gd name="connsiteX97" fmla="*/ 88365 w 284881"/>
                    <a:gd name="connsiteY97" fmla="*/ 174458 h 597568"/>
                    <a:gd name="connsiteX98" fmla="*/ 90371 w 284881"/>
                    <a:gd name="connsiteY98" fmla="*/ 168442 h 597568"/>
                    <a:gd name="connsiteX99" fmla="*/ 96386 w 284881"/>
                    <a:gd name="connsiteY99" fmla="*/ 162426 h 597568"/>
                    <a:gd name="connsiteX100" fmla="*/ 98392 w 284881"/>
                    <a:gd name="connsiteY100" fmla="*/ 156410 h 597568"/>
                    <a:gd name="connsiteX101" fmla="*/ 86360 w 284881"/>
                    <a:gd name="connsiteY101" fmla="*/ 136358 h 597568"/>
                    <a:gd name="connsiteX102" fmla="*/ 78339 w 284881"/>
                    <a:gd name="connsiteY102" fmla="*/ 134353 h 597568"/>
                    <a:gd name="connsiteX103" fmla="*/ 70318 w 284881"/>
                    <a:gd name="connsiteY103" fmla="*/ 130342 h 597568"/>
                    <a:gd name="connsiteX104" fmla="*/ 60292 w 284881"/>
                    <a:gd name="connsiteY104" fmla="*/ 128337 h 597568"/>
                    <a:gd name="connsiteX105" fmla="*/ 58286 w 284881"/>
                    <a:gd name="connsiteY105" fmla="*/ 122321 h 597568"/>
                    <a:gd name="connsiteX106" fmla="*/ 54276 w 284881"/>
                    <a:gd name="connsiteY106" fmla="*/ 90237 h 597568"/>
                    <a:gd name="connsiteX107" fmla="*/ 50265 w 284881"/>
                    <a:gd name="connsiteY107" fmla="*/ 84221 h 597568"/>
                    <a:gd name="connsiteX108" fmla="*/ 38234 w 284881"/>
                    <a:gd name="connsiteY108" fmla="*/ 80210 h 597568"/>
                    <a:gd name="connsiteX109" fmla="*/ 36229 w 284881"/>
                    <a:gd name="connsiteY109" fmla="*/ 74195 h 597568"/>
                    <a:gd name="connsiteX110" fmla="*/ 32218 w 284881"/>
                    <a:gd name="connsiteY110" fmla="*/ 68179 h 597568"/>
                    <a:gd name="connsiteX111" fmla="*/ 20186 w 284881"/>
                    <a:gd name="connsiteY111" fmla="*/ 42110 h 597568"/>
                    <a:gd name="connsiteX112" fmla="*/ 18181 w 284881"/>
                    <a:gd name="connsiteY112" fmla="*/ 36095 h 597568"/>
                    <a:gd name="connsiteX113" fmla="*/ 12165 w 284881"/>
                    <a:gd name="connsiteY113" fmla="*/ 30079 h 597568"/>
                    <a:gd name="connsiteX114" fmla="*/ 6150 w 284881"/>
                    <a:gd name="connsiteY114" fmla="*/ 22058 h 597568"/>
                    <a:gd name="connsiteX115" fmla="*/ 4144 w 284881"/>
                    <a:gd name="connsiteY115" fmla="*/ 16042 h 597568"/>
                    <a:gd name="connsiteX116" fmla="*/ 134 w 284881"/>
                    <a:gd name="connsiteY116" fmla="*/ 10026 h 597568"/>
                    <a:gd name="connsiteX117" fmla="*/ 8155 w 284881"/>
                    <a:gd name="connsiteY117" fmla="*/ 6016 h 597568"/>
                    <a:gd name="connsiteX118" fmla="*/ 28208 w 284881"/>
                    <a:gd name="connsiteY118" fmla="*/ 2005 h 597568"/>
                    <a:gd name="connsiteX119" fmla="*/ 34223 w 284881"/>
                    <a:gd name="connsiteY119" fmla="*/ 0 h 597568"/>
                    <a:gd name="connsiteX120" fmla="*/ 22192 w 284881"/>
                    <a:gd name="connsiteY120"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96386 w 284881"/>
                    <a:gd name="connsiteY12" fmla="*/ 98258 h 597568"/>
                    <a:gd name="connsiteX13" fmla="*/ 100397 w 284881"/>
                    <a:gd name="connsiteY13" fmla="*/ 104274 h 597568"/>
                    <a:gd name="connsiteX14" fmla="*/ 124710 w 284881"/>
                    <a:gd name="connsiteY14" fmla="*/ 108785 h 597568"/>
                    <a:gd name="connsiteX15" fmla="*/ 139600 w 284881"/>
                    <a:gd name="connsiteY15" fmla="*/ 120616 h 597568"/>
                    <a:gd name="connsiteX16" fmla="*/ 134486 w 284881"/>
                    <a:gd name="connsiteY16" fmla="*/ 134353 h 597568"/>
                    <a:gd name="connsiteX17" fmla="*/ 140502 w 284881"/>
                    <a:gd name="connsiteY17" fmla="*/ 140368 h 597568"/>
                    <a:gd name="connsiteX18" fmla="*/ 146518 w 284881"/>
                    <a:gd name="connsiteY18" fmla="*/ 144379 h 597568"/>
                    <a:gd name="connsiteX19" fmla="*/ 148523 w 284881"/>
                    <a:gd name="connsiteY19" fmla="*/ 150395 h 597568"/>
                    <a:gd name="connsiteX20" fmla="*/ 154539 w 284881"/>
                    <a:gd name="connsiteY20" fmla="*/ 154405 h 597568"/>
                    <a:gd name="connsiteX21" fmla="*/ 160555 w 284881"/>
                    <a:gd name="connsiteY21" fmla="*/ 160421 h 597568"/>
                    <a:gd name="connsiteX22" fmla="*/ 168576 w 284881"/>
                    <a:gd name="connsiteY22" fmla="*/ 166437 h 597568"/>
                    <a:gd name="connsiteX23" fmla="*/ 187174 w 284881"/>
                    <a:gd name="connsiteY23" fmla="*/ 182479 h 597568"/>
                    <a:gd name="connsiteX24" fmla="*/ 182613 w 284881"/>
                    <a:gd name="connsiteY24" fmla="*/ 188495 h 597568"/>
                    <a:gd name="connsiteX25" fmla="*/ 200660 w 284881"/>
                    <a:gd name="connsiteY25" fmla="*/ 210553 h 597568"/>
                    <a:gd name="connsiteX26" fmla="*/ 204671 w 284881"/>
                    <a:gd name="connsiteY26" fmla="*/ 220579 h 597568"/>
                    <a:gd name="connsiteX27" fmla="*/ 210686 w 284881"/>
                    <a:gd name="connsiteY27" fmla="*/ 226595 h 597568"/>
                    <a:gd name="connsiteX28" fmla="*/ 214697 w 284881"/>
                    <a:gd name="connsiteY28" fmla="*/ 242637 h 597568"/>
                    <a:gd name="connsiteX29" fmla="*/ 218708 w 284881"/>
                    <a:gd name="connsiteY29" fmla="*/ 250658 h 597568"/>
                    <a:gd name="connsiteX30" fmla="*/ 226729 w 284881"/>
                    <a:gd name="connsiteY30" fmla="*/ 264695 h 597568"/>
                    <a:gd name="connsiteX31" fmla="*/ 232744 w 284881"/>
                    <a:gd name="connsiteY31" fmla="*/ 282742 h 597568"/>
                    <a:gd name="connsiteX32" fmla="*/ 234750 w 284881"/>
                    <a:gd name="connsiteY32" fmla="*/ 290763 h 597568"/>
                    <a:gd name="connsiteX33" fmla="*/ 238760 w 284881"/>
                    <a:gd name="connsiteY33" fmla="*/ 296779 h 597568"/>
                    <a:gd name="connsiteX34" fmla="*/ 240765 w 284881"/>
                    <a:gd name="connsiteY34" fmla="*/ 302795 h 597568"/>
                    <a:gd name="connsiteX35" fmla="*/ 256808 w 284881"/>
                    <a:gd name="connsiteY35" fmla="*/ 322847 h 597568"/>
                    <a:gd name="connsiteX36" fmla="*/ 258813 w 284881"/>
                    <a:gd name="connsiteY36" fmla="*/ 328863 h 597568"/>
                    <a:gd name="connsiteX37" fmla="*/ 262823 w 284881"/>
                    <a:gd name="connsiteY37" fmla="*/ 342900 h 597568"/>
                    <a:gd name="connsiteX38" fmla="*/ 268839 w 284881"/>
                    <a:gd name="connsiteY38" fmla="*/ 364958 h 597568"/>
                    <a:gd name="connsiteX39" fmla="*/ 270844 w 284881"/>
                    <a:gd name="connsiteY39" fmla="*/ 378995 h 597568"/>
                    <a:gd name="connsiteX40" fmla="*/ 276860 w 284881"/>
                    <a:gd name="connsiteY40" fmla="*/ 407068 h 597568"/>
                    <a:gd name="connsiteX41" fmla="*/ 278865 w 284881"/>
                    <a:gd name="connsiteY41" fmla="*/ 447174 h 597568"/>
                    <a:gd name="connsiteX42" fmla="*/ 282876 w 284881"/>
                    <a:gd name="connsiteY42" fmla="*/ 507331 h 597568"/>
                    <a:gd name="connsiteX43" fmla="*/ 284881 w 284881"/>
                    <a:gd name="connsiteY43" fmla="*/ 541421 h 597568"/>
                    <a:gd name="connsiteX44" fmla="*/ 280871 w 284881"/>
                    <a:gd name="connsiteY44" fmla="*/ 569495 h 597568"/>
                    <a:gd name="connsiteX45" fmla="*/ 278865 w 284881"/>
                    <a:gd name="connsiteY45" fmla="*/ 575510 h 597568"/>
                    <a:gd name="connsiteX46" fmla="*/ 272850 w 284881"/>
                    <a:gd name="connsiteY46" fmla="*/ 581526 h 597568"/>
                    <a:gd name="connsiteX47" fmla="*/ 266834 w 284881"/>
                    <a:gd name="connsiteY47" fmla="*/ 583531 h 597568"/>
                    <a:gd name="connsiteX48" fmla="*/ 252797 w 284881"/>
                    <a:gd name="connsiteY48" fmla="*/ 587542 h 597568"/>
                    <a:gd name="connsiteX49" fmla="*/ 240765 w 284881"/>
                    <a:gd name="connsiteY49" fmla="*/ 589547 h 597568"/>
                    <a:gd name="connsiteX50" fmla="*/ 214697 w 284881"/>
                    <a:gd name="connsiteY50" fmla="*/ 597568 h 597568"/>
                    <a:gd name="connsiteX51" fmla="*/ 208681 w 284881"/>
                    <a:gd name="connsiteY51" fmla="*/ 595563 h 597568"/>
                    <a:gd name="connsiteX52" fmla="*/ 216702 w 284881"/>
                    <a:gd name="connsiteY52" fmla="*/ 577516 h 597568"/>
                    <a:gd name="connsiteX53" fmla="*/ 220713 w 284881"/>
                    <a:gd name="connsiteY53" fmla="*/ 563479 h 597568"/>
                    <a:gd name="connsiteX54" fmla="*/ 226729 w 284881"/>
                    <a:gd name="connsiteY54" fmla="*/ 557463 h 597568"/>
                    <a:gd name="connsiteX55" fmla="*/ 230739 w 284881"/>
                    <a:gd name="connsiteY55" fmla="*/ 551447 h 597568"/>
                    <a:gd name="connsiteX56" fmla="*/ 228734 w 284881"/>
                    <a:gd name="connsiteY56" fmla="*/ 531395 h 597568"/>
                    <a:gd name="connsiteX57" fmla="*/ 222718 w 284881"/>
                    <a:gd name="connsiteY57" fmla="*/ 525379 h 597568"/>
                    <a:gd name="connsiteX58" fmla="*/ 218708 w 284881"/>
                    <a:gd name="connsiteY58" fmla="*/ 519363 h 597568"/>
                    <a:gd name="connsiteX59" fmla="*/ 224723 w 284881"/>
                    <a:gd name="connsiteY59" fmla="*/ 517358 h 597568"/>
                    <a:gd name="connsiteX60" fmla="*/ 230739 w 284881"/>
                    <a:gd name="connsiteY60" fmla="*/ 511342 h 597568"/>
                    <a:gd name="connsiteX61" fmla="*/ 236755 w 284881"/>
                    <a:gd name="connsiteY61" fmla="*/ 507331 h 597568"/>
                    <a:gd name="connsiteX62" fmla="*/ 232744 w 284881"/>
                    <a:gd name="connsiteY62" fmla="*/ 493295 h 597568"/>
                    <a:gd name="connsiteX63" fmla="*/ 230739 w 284881"/>
                    <a:gd name="connsiteY63" fmla="*/ 487279 h 597568"/>
                    <a:gd name="connsiteX64" fmla="*/ 220713 w 284881"/>
                    <a:gd name="connsiteY64" fmla="*/ 485274 h 597568"/>
                    <a:gd name="connsiteX65" fmla="*/ 218708 w 284881"/>
                    <a:gd name="connsiteY65" fmla="*/ 471237 h 597568"/>
                    <a:gd name="connsiteX66" fmla="*/ 230739 w 284881"/>
                    <a:gd name="connsiteY66" fmla="*/ 463216 h 597568"/>
                    <a:gd name="connsiteX67" fmla="*/ 236755 w 284881"/>
                    <a:gd name="connsiteY67" fmla="*/ 445168 h 597568"/>
                    <a:gd name="connsiteX68" fmla="*/ 232744 w 284881"/>
                    <a:gd name="connsiteY68" fmla="*/ 425116 h 597568"/>
                    <a:gd name="connsiteX69" fmla="*/ 230739 w 284881"/>
                    <a:gd name="connsiteY69" fmla="*/ 405063 h 597568"/>
                    <a:gd name="connsiteX70" fmla="*/ 226729 w 284881"/>
                    <a:gd name="connsiteY70" fmla="*/ 399047 h 597568"/>
                    <a:gd name="connsiteX71" fmla="*/ 224723 w 284881"/>
                    <a:gd name="connsiteY71" fmla="*/ 389021 h 597568"/>
                    <a:gd name="connsiteX72" fmla="*/ 220713 w 284881"/>
                    <a:gd name="connsiteY72" fmla="*/ 378995 h 597568"/>
                    <a:gd name="connsiteX73" fmla="*/ 210686 w 284881"/>
                    <a:gd name="connsiteY73" fmla="*/ 364958 h 597568"/>
                    <a:gd name="connsiteX74" fmla="*/ 204671 w 284881"/>
                    <a:gd name="connsiteY74" fmla="*/ 362953 h 597568"/>
                    <a:gd name="connsiteX75" fmla="*/ 198655 w 284881"/>
                    <a:gd name="connsiteY75" fmla="*/ 356937 h 597568"/>
                    <a:gd name="connsiteX76" fmla="*/ 192639 w 284881"/>
                    <a:gd name="connsiteY76" fmla="*/ 354931 h 597568"/>
                    <a:gd name="connsiteX77" fmla="*/ 190634 w 284881"/>
                    <a:gd name="connsiteY77" fmla="*/ 348916 h 597568"/>
                    <a:gd name="connsiteX78" fmla="*/ 184618 w 284881"/>
                    <a:gd name="connsiteY78" fmla="*/ 344905 h 597568"/>
                    <a:gd name="connsiteX79" fmla="*/ 178602 w 284881"/>
                    <a:gd name="connsiteY79" fmla="*/ 330868 h 597568"/>
                    <a:gd name="connsiteX80" fmla="*/ 172586 w 284881"/>
                    <a:gd name="connsiteY80" fmla="*/ 322847 h 597568"/>
                    <a:gd name="connsiteX81" fmla="*/ 168576 w 284881"/>
                    <a:gd name="connsiteY81" fmla="*/ 316831 h 597568"/>
                    <a:gd name="connsiteX82" fmla="*/ 160555 w 284881"/>
                    <a:gd name="connsiteY82" fmla="*/ 300789 h 597568"/>
                    <a:gd name="connsiteX83" fmla="*/ 152534 w 284881"/>
                    <a:gd name="connsiteY83" fmla="*/ 288758 h 597568"/>
                    <a:gd name="connsiteX84" fmla="*/ 148523 w 284881"/>
                    <a:gd name="connsiteY84" fmla="*/ 282742 h 597568"/>
                    <a:gd name="connsiteX85" fmla="*/ 136492 w 284881"/>
                    <a:gd name="connsiteY85" fmla="*/ 272716 h 597568"/>
                    <a:gd name="connsiteX86" fmla="*/ 132481 w 284881"/>
                    <a:gd name="connsiteY86" fmla="*/ 266700 h 597568"/>
                    <a:gd name="connsiteX87" fmla="*/ 116439 w 284881"/>
                    <a:gd name="connsiteY87" fmla="*/ 248653 h 597568"/>
                    <a:gd name="connsiteX88" fmla="*/ 112429 w 284881"/>
                    <a:gd name="connsiteY88" fmla="*/ 234616 h 597568"/>
                    <a:gd name="connsiteX89" fmla="*/ 108418 w 284881"/>
                    <a:gd name="connsiteY89" fmla="*/ 226595 h 597568"/>
                    <a:gd name="connsiteX90" fmla="*/ 102402 w 284881"/>
                    <a:gd name="connsiteY90" fmla="*/ 214563 h 597568"/>
                    <a:gd name="connsiteX91" fmla="*/ 96386 w 284881"/>
                    <a:gd name="connsiteY91" fmla="*/ 202531 h 597568"/>
                    <a:gd name="connsiteX92" fmla="*/ 88365 w 284881"/>
                    <a:gd name="connsiteY92" fmla="*/ 200526 h 597568"/>
                    <a:gd name="connsiteX93" fmla="*/ 86360 w 284881"/>
                    <a:gd name="connsiteY93" fmla="*/ 194510 h 597568"/>
                    <a:gd name="connsiteX94" fmla="*/ 80344 w 284881"/>
                    <a:gd name="connsiteY94" fmla="*/ 190500 h 597568"/>
                    <a:gd name="connsiteX95" fmla="*/ 78339 w 284881"/>
                    <a:gd name="connsiteY95" fmla="*/ 180474 h 597568"/>
                    <a:gd name="connsiteX96" fmla="*/ 88365 w 284881"/>
                    <a:gd name="connsiteY96" fmla="*/ 174458 h 597568"/>
                    <a:gd name="connsiteX97" fmla="*/ 90371 w 284881"/>
                    <a:gd name="connsiteY97" fmla="*/ 168442 h 597568"/>
                    <a:gd name="connsiteX98" fmla="*/ 96386 w 284881"/>
                    <a:gd name="connsiteY98" fmla="*/ 162426 h 597568"/>
                    <a:gd name="connsiteX99" fmla="*/ 98392 w 284881"/>
                    <a:gd name="connsiteY99" fmla="*/ 156410 h 597568"/>
                    <a:gd name="connsiteX100" fmla="*/ 86360 w 284881"/>
                    <a:gd name="connsiteY100" fmla="*/ 136358 h 597568"/>
                    <a:gd name="connsiteX101" fmla="*/ 78339 w 284881"/>
                    <a:gd name="connsiteY101" fmla="*/ 134353 h 597568"/>
                    <a:gd name="connsiteX102" fmla="*/ 70318 w 284881"/>
                    <a:gd name="connsiteY102" fmla="*/ 130342 h 597568"/>
                    <a:gd name="connsiteX103" fmla="*/ 60292 w 284881"/>
                    <a:gd name="connsiteY103" fmla="*/ 128337 h 597568"/>
                    <a:gd name="connsiteX104" fmla="*/ 58286 w 284881"/>
                    <a:gd name="connsiteY104" fmla="*/ 122321 h 597568"/>
                    <a:gd name="connsiteX105" fmla="*/ 54276 w 284881"/>
                    <a:gd name="connsiteY105" fmla="*/ 90237 h 597568"/>
                    <a:gd name="connsiteX106" fmla="*/ 50265 w 284881"/>
                    <a:gd name="connsiteY106" fmla="*/ 84221 h 597568"/>
                    <a:gd name="connsiteX107" fmla="*/ 38234 w 284881"/>
                    <a:gd name="connsiteY107" fmla="*/ 80210 h 597568"/>
                    <a:gd name="connsiteX108" fmla="*/ 36229 w 284881"/>
                    <a:gd name="connsiteY108" fmla="*/ 74195 h 597568"/>
                    <a:gd name="connsiteX109" fmla="*/ 32218 w 284881"/>
                    <a:gd name="connsiteY109" fmla="*/ 68179 h 597568"/>
                    <a:gd name="connsiteX110" fmla="*/ 20186 w 284881"/>
                    <a:gd name="connsiteY110" fmla="*/ 42110 h 597568"/>
                    <a:gd name="connsiteX111" fmla="*/ 18181 w 284881"/>
                    <a:gd name="connsiteY111" fmla="*/ 36095 h 597568"/>
                    <a:gd name="connsiteX112" fmla="*/ 12165 w 284881"/>
                    <a:gd name="connsiteY112" fmla="*/ 30079 h 597568"/>
                    <a:gd name="connsiteX113" fmla="*/ 6150 w 284881"/>
                    <a:gd name="connsiteY113" fmla="*/ 22058 h 597568"/>
                    <a:gd name="connsiteX114" fmla="*/ 4144 w 284881"/>
                    <a:gd name="connsiteY114" fmla="*/ 16042 h 597568"/>
                    <a:gd name="connsiteX115" fmla="*/ 134 w 284881"/>
                    <a:gd name="connsiteY115" fmla="*/ 10026 h 597568"/>
                    <a:gd name="connsiteX116" fmla="*/ 8155 w 284881"/>
                    <a:gd name="connsiteY116" fmla="*/ 6016 h 597568"/>
                    <a:gd name="connsiteX117" fmla="*/ 28208 w 284881"/>
                    <a:gd name="connsiteY117" fmla="*/ 2005 h 597568"/>
                    <a:gd name="connsiteX118" fmla="*/ 34223 w 284881"/>
                    <a:gd name="connsiteY118" fmla="*/ 0 h 597568"/>
                    <a:gd name="connsiteX119" fmla="*/ 22192 w 284881"/>
                    <a:gd name="connsiteY119"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96386 w 284881"/>
                    <a:gd name="connsiteY12" fmla="*/ 98258 h 597568"/>
                    <a:gd name="connsiteX13" fmla="*/ 124710 w 284881"/>
                    <a:gd name="connsiteY13" fmla="*/ 108785 h 597568"/>
                    <a:gd name="connsiteX14" fmla="*/ 139600 w 284881"/>
                    <a:gd name="connsiteY14" fmla="*/ 120616 h 597568"/>
                    <a:gd name="connsiteX15" fmla="*/ 134486 w 284881"/>
                    <a:gd name="connsiteY15" fmla="*/ 134353 h 597568"/>
                    <a:gd name="connsiteX16" fmla="*/ 140502 w 284881"/>
                    <a:gd name="connsiteY16" fmla="*/ 140368 h 597568"/>
                    <a:gd name="connsiteX17" fmla="*/ 146518 w 284881"/>
                    <a:gd name="connsiteY17" fmla="*/ 144379 h 597568"/>
                    <a:gd name="connsiteX18" fmla="*/ 148523 w 284881"/>
                    <a:gd name="connsiteY18" fmla="*/ 150395 h 597568"/>
                    <a:gd name="connsiteX19" fmla="*/ 154539 w 284881"/>
                    <a:gd name="connsiteY19" fmla="*/ 154405 h 597568"/>
                    <a:gd name="connsiteX20" fmla="*/ 160555 w 284881"/>
                    <a:gd name="connsiteY20" fmla="*/ 160421 h 597568"/>
                    <a:gd name="connsiteX21" fmla="*/ 168576 w 284881"/>
                    <a:gd name="connsiteY21" fmla="*/ 166437 h 597568"/>
                    <a:gd name="connsiteX22" fmla="*/ 187174 w 284881"/>
                    <a:gd name="connsiteY22" fmla="*/ 182479 h 597568"/>
                    <a:gd name="connsiteX23" fmla="*/ 182613 w 284881"/>
                    <a:gd name="connsiteY23" fmla="*/ 188495 h 597568"/>
                    <a:gd name="connsiteX24" fmla="*/ 200660 w 284881"/>
                    <a:gd name="connsiteY24" fmla="*/ 210553 h 597568"/>
                    <a:gd name="connsiteX25" fmla="*/ 204671 w 284881"/>
                    <a:gd name="connsiteY25" fmla="*/ 220579 h 597568"/>
                    <a:gd name="connsiteX26" fmla="*/ 210686 w 284881"/>
                    <a:gd name="connsiteY26" fmla="*/ 226595 h 597568"/>
                    <a:gd name="connsiteX27" fmla="*/ 214697 w 284881"/>
                    <a:gd name="connsiteY27" fmla="*/ 242637 h 597568"/>
                    <a:gd name="connsiteX28" fmla="*/ 218708 w 284881"/>
                    <a:gd name="connsiteY28" fmla="*/ 250658 h 597568"/>
                    <a:gd name="connsiteX29" fmla="*/ 226729 w 284881"/>
                    <a:gd name="connsiteY29" fmla="*/ 264695 h 597568"/>
                    <a:gd name="connsiteX30" fmla="*/ 232744 w 284881"/>
                    <a:gd name="connsiteY30" fmla="*/ 282742 h 597568"/>
                    <a:gd name="connsiteX31" fmla="*/ 234750 w 284881"/>
                    <a:gd name="connsiteY31" fmla="*/ 290763 h 597568"/>
                    <a:gd name="connsiteX32" fmla="*/ 238760 w 284881"/>
                    <a:gd name="connsiteY32" fmla="*/ 296779 h 597568"/>
                    <a:gd name="connsiteX33" fmla="*/ 240765 w 284881"/>
                    <a:gd name="connsiteY33" fmla="*/ 302795 h 597568"/>
                    <a:gd name="connsiteX34" fmla="*/ 256808 w 284881"/>
                    <a:gd name="connsiteY34" fmla="*/ 322847 h 597568"/>
                    <a:gd name="connsiteX35" fmla="*/ 258813 w 284881"/>
                    <a:gd name="connsiteY35" fmla="*/ 328863 h 597568"/>
                    <a:gd name="connsiteX36" fmla="*/ 262823 w 284881"/>
                    <a:gd name="connsiteY36" fmla="*/ 342900 h 597568"/>
                    <a:gd name="connsiteX37" fmla="*/ 268839 w 284881"/>
                    <a:gd name="connsiteY37" fmla="*/ 364958 h 597568"/>
                    <a:gd name="connsiteX38" fmla="*/ 270844 w 284881"/>
                    <a:gd name="connsiteY38" fmla="*/ 378995 h 597568"/>
                    <a:gd name="connsiteX39" fmla="*/ 276860 w 284881"/>
                    <a:gd name="connsiteY39" fmla="*/ 407068 h 597568"/>
                    <a:gd name="connsiteX40" fmla="*/ 278865 w 284881"/>
                    <a:gd name="connsiteY40" fmla="*/ 447174 h 597568"/>
                    <a:gd name="connsiteX41" fmla="*/ 282876 w 284881"/>
                    <a:gd name="connsiteY41" fmla="*/ 507331 h 597568"/>
                    <a:gd name="connsiteX42" fmla="*/ 284881 w 284881"/>
                    <a:gd name="connsiteY42" fmla="*/ 541421 h 597568"/>
                    <a:gd name="connsiteX43" fmla="*/ 280871 w 284881"/>
                    <a:gd name="connsiteY43" fmla="*/ 569495 h 597568"/>
                    <a:gd name="connsiteX44" fmla="*/ 278865 w 284881"/>
                    <a:gd name="connsiteY44" fmla="*/ 575510 h 597568"/>
                    <a:gd name="connsiteX45" fmla="*/ 272850 w 284881"/>
                    <a:gd name="connsiteY45" fmla="*/ 581526 h 597568"/>
                    <a:gd name="connsiteX46" fmla="*/ 266834 w 284881"/>
                    <a:gd name="connsiteY46" fmla="*/ 583531 h 597568"/>
                    <a:gd name="connsiteX47" fmla="*/ 252797 w 284881"/>
                    <a:gd name="connsiteY47" fmla="*/ 587542 h 597568"/>
                    <a:gd name="connsiteX48" fmla="*/ 240765 w 284881"/>
                    <a:gd name="connsiteY48" fmla="*/ 589547 h 597568"/>
                    <a:gd name="connsiteX49" fmla="*/ 214697 w 284881"/>
                    <a:gd name="connsiteY49" fmla="*/ 597568 h 597568"/>
                    <a:gd name="connsiteX50" fmla="*/ 208681 w 284881"/>
                    <a:gd name="connsiteY50" fmla="*/ 595563 h 597568"/>
                    <a:gd name="connsiteX51" fmla="*/ 216702 w 284881"/>
                    <a:gd name="connsiteY51" fmla="*/ 577516 h 597568"/>
                    <a:gd name="connsiteX52" fmla="*/ 220713 w 284881"/>
                    <a:gd name="connsiteY52" fmla="*/ 563479 h 597568"/>
                    <a:gd name="connsiteX53" fmla="*/ 226729 w 284881"/>
                    <a:gd name="connsiteY53" fmla="*/ 557463 h 597568"/>
                    <a:gd name="connsiteX54" fmla="*/ 230739 w 284881"/>
                    <a:gd name="connsiteY54" fmla="*/ 551447 h 597568"/>
                    <a:gd name="connsiteX55" fmla="*/ 228734 w 284881"/>
                    <a:gd name="connsiteY55" fmla="*/ 531395 h 597568"/>
                    <a:gd name="connsiteX56" fmla="*/ 222718 w 284881"/>
                    <a:gd name="connsiteY56" fmla="*/ 525379 h 597568"/>
                    <a:gd name="connsiteX57" fmla="*/ 218708 w 284881"/>
                    <a:gd name="connsiteY57" fmla="*/ 519363 h 597568"/>
                    <a:gd name="connsiteX58" fmla="*/ 224723 w 284881"/>
                    <a:gd name="connsiteY58" fmla="*/ 517358 h 597568"/>
                    <a:gd name="connsiteX59" fmla="*/ 230739 w 284881"/>
                    <a:gd name="connsiteY59" fmla="*/ 511342 h 597568"/>
                    <a:gd name="connsiteX60" fmla="*/ 236755 w 284881"/>
                    <a:gd name="connsiteY60" fmla="*/ 507331 h 597568"/>
                    <a:gd name="connsiteX61" fmla="*/ 232744 w 284881"/>
                    <a:gd name="connsiteY61" fmla="*/ 493295 h 597568"/>
                    <a:gd name="connsiteX62" fmla="*/ 230739 w 284881"/>
                    <a:gd name="connsiteY62" fmla="*/ 487279 h 597568"/>
                    <a:gd name="connsiteX63" fmla="*/ 220713 w 284881"/>
                    <a:gd name="connsiteY63" fmla="*/ 485274 h 597568"/>
                    <a:gd name="connsiteX64" fmla="*/ 218708 w 284881"/>
                    <a:gd name="connsiteY64" fmla="*/ 471237 h 597568"/>
                    <a:gd name="connsiteX65" fmla="*/ 230739 w 284881"/>
                    <a:gd name="connsiteY65" fmla="*/ 463216 h 597568"/>
                    <a:gd name="connsiteX66" fmla="*/ 236755 w 284881"/>
                    <a:gd name="connsiteY66" fmla="*/ 445168 h 597568"/>
                    <a:gd name="connsiteX67" fmla="*/ 232744 w 284881"/>
                    <a:gd name="connsiteY67" fmla="*/ 425116 h 597568"/>
                    <a:gd name="connsiteX68" fmla="*/ 230739 w 284881"/>
                    <a:gd name="connsiteY68" fmla="*/ 405063 h 597568"/>
                    <a:gd name="connsiteX69" fmla="*/ 226729 w 284881"/>
                    <a:gd name="connsiteY69" fmla="*/ 399047 h 597568"/>
                    <a:gd name="connsiteX70" fmla="*/ 224723 w 284881"/>
                    <a:gd name="connsiteY70" fmla="*/ 389021 h 597568"/>
                    <a:gd name="connsiteX71" fmla="*/ 220713 w 284881"/>
                    <a:gd name="connsiteY71" fmla="*/ 378995 h 597568"/>
                    <a:gd name="connsiteX72" fmla="*/ 210686 w 284881"/>
                    <a:gd name="connsiteY72" fmla="*/ 364958 h 597568"/>
                    <a:gd name="connsiteX73" fmla="*/ 204671 w 284881"/>
                    <a:gd name="connsiteY73" fmla="*/ 362953 h 597568"/>
                    <a:gd name="connsiteX74" fmla="*/ 198655 w 284881"/>
                    <a:gd name="connsiteY74" fmla="*/ 356937 h 597568"/>
                    <a:gd name="connsiteX75" fmla="*/ 192639 w 284881"/>
                    <a:gd name="connsiteY75" fmla="*/ 354931 h 597568"/>
                    <a:gd name="connsiteX76" fmla="*/ 190634 w 284881"/>
                    <a:gd name="connsiteY76" fmla="*/ 348916 h 597568"/>
                    <a:gd name="connsiteX77" fmla="*/ 184618 w 284881"/>
                    <a:gd name="connsiteY77" fmla="*/ 344905 h 597568"/>
                    <a:gd name="connsiteX78" fmla="*/ 178602 w 284881"/>
                    <a:gd name="connsiteY78" fmla="*/ 330868 h 597568"/>
                    <a:gd name="connsiteX79" fmla="*/ 172586 w 284881"/>
                    <a:gd name="connsiteY79" fmla="*/ 322847 h 597568"/>
                    <a:gd name="connsiteX80" fmla="*/ 168576 w 284881"/>
                    <a:gd name="connsiteY80" fmla="*/ 316831 h 597568"/>
                    <a:gd name="connsiteX81" fmla="*/ 160555 w 284881"/>
                    <a:gd name="connsiteY81" fmla="*/ 300789 h 597568"/>
                    <a:gd name="connsiteX82" fmla="*/ 152534 w 284881"/>
                    <a:gd name="connsiteY82" fmla="*/ 288758 h 597568"/>
                    <a:gd name="connsiteX83" fmla="*/ 148523 w 284881"/>
                    <a:gd name="connsiteY83" fmla="*/ 282742 h 597568"/>
                    <a:gd name="connsiteX84" fmla="*/ 136492 w 284881"/>
                    <a:gd name="connsiteY84" fmla="*/ 272716 h 597568"/>
                    <a:gd name="connsiteX85" fmla="*/ 132481 w 284881"/>
                    <a:gd name="connsiteY85" fmla="*/ 266700 h 597568"/>
                    <a:gd name="connsiteX86" fmla="*/ 116439 w 284881"/>
                    <a:gd name="connsiteY86" fmla="*/ 248653 h 597568"/>
                    <a:gd name="connsiteX87" fmla="*/ 112429 w 284881"/>
                    <a:gd name="connsiteY87" fmla="*/ 234616 h 597568"/>
                    <a:gd name="connsiteX88" fmla="*/ 108418 w 284881"/>
                    <a:gd name="connsiteY88" fmla="*/ 226595 h 597568"/>
                    <a:gd name="connsiteX89" fmla="*/ 102402 w 284881"/>
                    <a:gd name="connsiteY89" fmla="*/ 214563 h 597568"/>
                    <a:gd name="connsiteX90" fmla="*/ 96386 w 284881"/>
                    <a:gd name="connsiteY90" fmla="*/ 202531 h 597568"/>
                    <a:gd name="connsiteX91" fmla="*/ 88365 w 284881"/>
                    <a:gd name="connsiteY91" fmla="*/ 200526 h 597568"/>
                    <a:gd name="connsiteX92" fmla="*/ 86360 w 284881"/>
                    <a:gd name="connsiteY92" fmla="*/ 194510 h 597568"/>
                    <a:gd name="connsiteX93" fmla="*/ 80344 w 284881"/>
                    <a:gd name="connsiteY93" fmla="*/ 190500 h 597568"/>
                    <a:gd name="connsiteX94" fmla="*/ 78339 w 284881"/>
                    <a:gd name="connsiteY94" fmla="*/ 180474 h 597568"/>
                    <a:gd name="connsiteX95" fmla="*/ 88365 w 284881"/>
                    <a:gd name="connsiteY95" fmla="*/ 174458 h 597568"/>
                    <a:gd name="connsiteX96" fmla="*/ 90371 w 284881"/>
                    <a:gd name="connsiteY96" fmla="*/ 168442 h 597568"/>
                    <a:gd name="connsiteX97" fmla="*/ 96386 w 284881"/>
                    <a:gd name="connsiteY97" fmla="*/ 162426 h 597568"/>
                    <a:gd name="connsiteX98" fmla="*/ 98392 w 284881"/>
                    <a:gd name="connsiteY98" fmla="*/ 156410 h 597568"/>
                    <a:gd name="connsiteX99" fmla="*/ 86360 w 284881"/>
                    <a:gd name="connsiteY99" fmla="*/ 136358 h 597568"/>
                    <a:gd name="connsiteX100" fmla="*/ 78339 w 284881"/>
                    <a:gd name="connsiteY100" fmla="*/ 134353 h 597568"/>
                    <a:gd name="connsiteX101" fmla="*/ 70318 w 284881"/>
                    <a:gd name="connsiteY101" fmla="*/ 130342 h 597568"/>
                    <a:gd name="connsiteX102" fmla="*/ 60292 w 284881"/>
                    <a:gd name="connsiteY102" fmla="*/ 128337 h 597568"/>
                    <a:gd name="connsiteX103" fmla="*/ 58286 w 284881"/>
                    <a:gd name="connsiteY103" fmla="*/ 122321 h 597568"/>
                    <a:gd name="connsiteX104" fmla="*/ 54276 w 284881"/>
                    <a:gd name="connsiteY104" fmla="*/ 90237 h 597568"/>
                    <a:gd name="connsiteX105" fmla="*/ 50265 w 284881"/>
                    <a:gd name="connsiteY105" fmla="*/ 84221 h 597568"/>
                    <a:gd name="connsiteX106" fmla="*/ 38234 w 284881"/>
                    <a:gd name="connsiteY106" fmla="*/ 80210 h 597568"/>
                    <a:gd name="connsiteX107" fmla="*/ 36229 w 284881"/>
                    <a:gd name="connsiteY107" fmla="*/ 74195 h 597568"/>
                    <a:gd name="connsiteX108" fmla="*/ 32218 w 284881"/>
                    <a:gd name="connsiteY108" fmla="*/ 68179 h 597568"/>
                    <a:gd name="connsiteX109" fmla="*/ 20186 w 284881"/>
                    <a:gd name="connsiteY109" fmla="*/ 42110 h 597568"/>
                    <a:gd name="connsiteX110" fmla="*/ 18181 w 284881"/>
                    <a:gd name="connsiteY110" fmla="*/ 36095 h 597568"/>
                    <a:gd name="connsiteX111" fmla="*/ 12165 w 284881"/>
                    <a:gd name="connsiteY111" fmla="*/ 30079 h 597568"/>
                    <a:gd name="connsiteX112" fmla="*/ 6150 w 284881"/>
                    <a:gd name="connsiteY112" fmla="*/ 22058 h 597568"/>
                    <a:gd name="connsiteX113" fmla="*/ 4144 w 284881"/>
                    <a:gd name="connsiteY113" fmla="*/ 16042 h 597568"/>
                    <a:gd name="connsiteX114" fmla="*/ 134 w 284881"/>
                    <a:gd name="connsiteY114" fmla="*/ 10026 h 597568"/>
                    <a:gd name="connsiteX115" fmla="*/ 8155 w 284881"/>
                    <a:gd name="connsiteY115" fmla="*/ 6016 h 597568"/>
                    <a:gd name="connsiteX116" fmla="*/ 28208 w 284881"/>
                    <a:gd name="connsiteY116" fmla="*/ 2005 h 597568"/>
                    <a:gd name="connsiteX117" fmla="*/ 34223 w 284881"/>
                    <a:gd name="connsiteY117" fmla="*/ 0 h 597568"/>
                    <a:gd name="connsiteX118" fmla="*/ 22192 w 284881"/>
                    <a:gd name="connsiteY118"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102101 w 284881"/>
                    <a:gd name="connsiteY12" fmla="*/ 97306 h 597568"/>
                    <a:gd name="connsiteX13" fmla="*/ 124710 w 284881"/>
                    <a:gd name="connsiteY13" fmla="*/ 108785 h 597568"/>
                    <a:gd name="connsiteX14" fmla="*/ 139600 w 284881"/>
                    <a:gd name="connsiteY14" fmla="*/ 120616 h 597568"/>
                    <a:gd name="connsiteX15" fmla="*/ 134486 w 284881"/>
                    <a:gd name="connsiteY15" fmla="*/ 134353 h 597568"/>
                    <a:gd name="connsiteX16" fmla="*/ 140502 w 284881"/>
                    <a:gd name="connsiteY16" fmla="*/ 140368 h 597568"/>
                    <a:gd name="connsiteX17" fmla="*/ 146518 w 284881"/>
                    <a:gd name="connsiteY17" fmla="*/ 144379 h 597568"/>
                    <a:gd name="connsiteX18" fmla="*/ 148523 w 284881"/>
                    <a:gd name="connsiteY18" fmla="*/ 150395 h 597568"/>
                    <a:gd name="connsiteX19" fmla="*/ 154539 w 284881"/>
                    <a:gd name="connsiteY19" fmla="*/ 154405 h 597568"/>
                    <a:gd name="connsiteX20" fmla="*/ 160555 w 284881"/>
                    <a:gd name="connsiteY20" fmla="*/ 160421 h 597568"/>
                    <a:gd name="connsiteX21" fmla="*/ 168576 w 284881"/>
                    <a:gd name="connsiteY21" fmla="*/ 166437 h 597568"/>
                    <a:gd name="connsiteX22" fmla="*/ 187174 w 284881"/>
                    <a:gd name="connsiteY22" fmla="*/ 182479 h 597568"/>
                    <a:gd name="connsiteX23" fmla="*/ 182613 w 284881"/>
                    <a:gd name="connsiteY23" fmla="*/ 188495 h 597568"/>
                    <a:gd name="connsiteX24" fmla="*/ 200660 w 284881"/>
                    <a:gd name="connsiteY24" fmla="*/ 210553 h 597568"/>
                    <a:gd name="connsiteX25" fmla="*/ 204671 w 284881"/>
                    <a:gd name="connsiteY25" fmla="*/ 220579 h 597568"/>
                    <a:gd name="connsiteX26" fmla="*/ 210686 w 284881"/>
                    <a:gd name="connsiteY26" fmla="*/ 226595 h 597568"/>
                    <a:gd name="connsiteX27" fmla="*/ 214697 w 284881"/>
                    <a:gd name="connsiteY27" fmla="*/ 242637 h 597568"/>
                    <a:gd name="connsiteX28" fmla="*/ 218708 w 284881"/>
                    <a:gd name="connsiteY28" fmla="*/ 250658 h 597568"/>
                    <a:gd name="connsiteX29" fmla="*/ 226729 w 284881"/>
                    <a:gd name="connsiteY29" fmla="*/ 264695 h 597568"/>
                    <a:gd name="connsiteX30" fmla="*/ 232744 w 284881"/>
                    <a:gd name="connsiteY30" fmla="*/ 282742 h 597568"/>
                    <a:gd name="connsiteX31" fmla="*/ 234750 w 284881"/>
                    <a:gd name="connsiteY31" fmla="*/ 290763 h 597568"/>
                    <a:gd name="connsiteX32" fmla="*/ 238760 w 284881"/>
                    <a:gd name="connsiteY32" fmla="*/ 296779 h 597568"/>
                    <a:gd name="connsiteX33" fmla="*/ 240765 w 284881"/>
                    <a:gd name="connsiteY33" fmla="*/ 302795 h 597568"/>
                    <a:gd name="connsiteX34" fmla="*/ 256808 w 284881"/>
                    <a:gd name="connsiteY34" fmla="*/ 322847 h 597568"/>
                    <a:gd name="connsiteX35" fmla="*/ 258813 w 284881"/>
                    <a:gd name="connsiteY35" fmla="*/ 328863 h 597568"/>
                    <a:gd name="connsiteX36" fmla="*/ 262823 w 284881"/>
                    <a:gd name="connsiteY36" fmla="*/ 342900 h 597568"/>
                    <a:gd name="connsiteX37" fmla="*/ 268839 w 284881"/>
                    <a:gd name="connsiteY37" fmla="*/ 364958 h 597568"/>
                    <a:gd name="connsiteX38" fmla="*/ 270844 w 284881"/>
                    <a:gd name="connsiteY38" fmla="*/ 378995 h 597568"/>
                    <a:gd name="connsiteX39" fmla="*/ 276860 w 284881"/>
                    <a:gd name="connsiteY39" fmla="*/ 407068 h 597568"/>
                    <a:gd name="connsiteX40" fmla="*/ 278865 w 284881"/>
                    <a:gd name="connsiteY40" fmla="*/ 447174 h 597568"/>
                    <a:gd name="connsiteX41" fmla="*/ 282876 w 284881"/>
                    <a:gd name="connsiteY41" fmla="*/ 507331 h 597568"/>
                    <a:gd name="connsiteX42" fmla="*/ 284881 w 284881"/>
                    <a:gd name="connsiteY42" fmla="*/ 541421 h 597568"/>
                    <a:gd name="connsiteX43" fmla="*/ 280871 w 284881"/>
                    <a:gd name="connsiteY43" fmla="*/ 569495 h 597568"/>
                    <a:gd name="connsiteX44" fmla="*/ 278865 w 284881"/>
                    <a:gd name="connsiteY44" fmla="*/ 575510 h 597568"/>
                    <a:gd name="connsiteX45" fmla="*/ 272850 w 284881"/>
                    <a:gd name="connsiteY45" fmla="*/ 581526 h 597568"/>
                    <a:gd name="connsiteX46" fmla="*/ 266834 w 284881"/>
                    <a:gd name="connsiteY46" fmla="*/ 583531 h 597568"/>
                    <a:gd name="connsiteX47" fmla="*/ 252797 w 284881"/>
                    <a:gd name="connsiteY47" fmla="*/ 587542 h 597568"/>
                    <a:gd name="connsiteX48" fmla="*/ 240765 w 284881"/>
                    <a:gd name="connsiteY48" fmla="*/ 589547 h 597568"/>
                    <a:gd name="connsiteX49" fmla="*/ 214697 w 284881"/>
                    <a:gd name="connsiteY49" fmla="*/ 597568 h 597568"/>
                    <a:gd name="connsiteX50" fmla="*/ 208681 w 284881"/>
                    <a:gd name="connsiteY50" fmla="*/ 595563 h 597568"/>
                    <a:gd name="connsiteX51" fmla="*/ 216702 w 284881"/>
                    <a:gd name="connsiteY51" fmla="*/ 577516 h 597568"/>
                    <a:gd name="connsiteX52" fmla="*/ 220713 w 284881"/>
                    <a:gd name="connsiteY52" fmla="*/ 563479 h 597568"/>
                    <a:gd name="connsiteX53" fmla="*/ 226729 w 284881"/>
                    <a:gd name="connsiteY53" fmla="*/ 557463 h 597568"/>
                    <a:gd name="connsiteX54" fmla="*/ 230739 w 284881"/>
                    <a:gd name="connsiteY54" fmla="*/ 551447 h 597568"/>
                    <a:gd name="connsiteX55" fmla="*/ 228734 w 284881"/>
                    <a:gd name="connsiteY55" fmla="*/ 531395 h 597568"/>
                    <a:gd name="connsiteX56" fmla="*/ 222718 w 284881"/>
                    <a:gd name="connsiteY56" fmla="*/ 525379 h 597568"/>
                    <a:gd name="connsiteX57" fmla="*/ 218708 w 284881"/>
                    <a:gd name="connsiteY57" fmla="*/ 519363 h 597568"/>
                    <a:gd name="connsiteX58" fmla="*/ 224723 w 284881"/>
                    <a:gd name="connsiteY58" fmla="*/ 517358 h 597568"/>
                    <a:gd name="connsiteX59" fmla="*/ 230739 w 284881"/>
                    <a:gd name="connsiteY59" fmla="*/ 511342 h 597568"/>
                    <a:gd name="connsiteX60" fmla="*/ 236755 w 284881"/>
                    <a:gd name="connsiteY60" fmla="*/ 507331 h 597568"/>
                    <a:gd name="connsiteX61" fmla="*/ 232744 w 284881"/>
                    <a:gd name="connsiteY61" fmla="*/ 493295 h 597568"/>
                    <a:gd name="connsiteX62" fmla="*/ 230739 w 284881"/>
                    <a:gd name="connsiteY62" fmla="*/ 487279 h 597568"/>
                    <a:gd name="connsiteX63" fmla="*/ 220713 w 284881"/>
                    <a:gd name="connsiteY63" fmla="*/ 485274 h 597568"/>
                    <a:gd name="connsiteX64" fmla="*/ 218708 w 284881"/>
                    <a:gd name="connsiteY64" fmla="*/ 471237 h 597568"/>
                    <a:gd name="connsiteX65" fmla="*/ 230739 w 284881"/>
                    <a:gd name="connsiteY65" fmla="*/ 463216 h 597568"/>
                    <a:gd name="connsiteX66" fmla="*/ 236755 w 284881"/>
                    <a:gd name="connsiteY66" fmla="*/ 445168 h 597568"/>
                    <a:gd name="connsiteX67" fmla="*/ 232744 w 284881"/>
                    <a:gd name="connsiteY67" fmla="*/ 425116 h 597568"/>
                    <a:gd name="connsiteX68" fmla="*/ 230739 w 284881"/>
                    <a:gd name="connsiteY68" fmla="*/ 405063 h 597568"/>
                    <a:gd name="connsiteX69" fmla="*/ 226729 w 284881"/>
                    <a:gd name="connsiteY69" fmla="*/ 399047 h 597568"/>
                    <a:gd name="connsiteX70" fmla="*/ 224723 w 284881"/>
                    <a:gd name="connsiteY70" fmla="*/ 389021 h 597568"/>
                    <a:gd name="connsiteX71" fmla="*/ 220713 w 284881"/>
                    <a:gd name="connsiteY71" fmla="*/ 378995 h 597568"/>
                    <a:gd name="connsiteX72" fmla="*/ 210686 w 284881"/>
                    <a:gd name="connsiteY72" fmla="*/ 364958 h 597568"/>
                    <a:gd name="connsiteX73" fmla="*/ 204671 w 284881"/>
                    <a:gd name="connsiteY73" fmla="*/ 362953 h 597568"/>
                    <a:gd name="connsiteX74" fmla="*/ 198655 w 284881"/>
                    <a:gd name="connsiteY74" fmla="*/ 356937 h 597568"/>
                    <a:gd name="connsiteX75" fmla="*/ 192639 w 284881"/>
                    <a:gd name="connsiteY75" fmla="*/ 354931 h 597568"/>
                    <a:gd name="connsiteX76" fmla="*/ 190634 w 284881"/>
                    <a:gd name="connsiteY76" fmla="*/ 348916 h 597568"/>
                    <a:gd name="connsiteX77" fmla="*/ 184618 w 284881"/>
                    <a:gd name="connsiteY77" fmla="*/ 344905 h 597568"/>
                    <a:gd name="connsiteX78" fmla="*/ 178602 w 284881"/>
                    <a:gd name="connsiteY78" fmla="*/ 330868 h 597568"/>
                    <a:gd name="connsiteX79" fmla="*/ 172586 w 284881"/>
                    <a:gd name="connsiteY79" fmla="*/ 322847 h 597568"/>
                    <a:gd name="connsiteX80" fmla="*/ 168576 w 284881"/>
                    <a:gd name="connsiteY80" fmla="*/ 316831 h 597568"/>
                    <a:gd name="connsiteX81" fmla="*/ 160555 w 284881"/>
                    <a:gd name="connsiteY81" fmla="*/ 300789 h 597568"/>
                    <a:gd name="connsiteX82" fmla="*/ 152534 w 284881"/>
                    <a:gd name="connsiteY82" fmla="*/ 288758 h 597568"/>
                    <a:gd name="connsiteX83" fmla="*/ 148523 w 284881"/>
                    <a:gd name="connsiteY83" fmla="*/ 282742 h 597568"/>
                    <a:gd name="connsiteX84" fmla="*/ 136492 w 284881"/>
                    <a:gd name="connsiteY84" fmla="*/ 272716 h 597568"/>
                    <a:gd name="connsiteX85" fmla="*/ 132481 w 284881"/>
                    <a:gd name="connsiteY85" fmla="*/ 266700 h 597568"/>
                    <a:gd name="connsiteX86" fmla="*/ 116439 w 284881"/>
                    <a:gd name="connsiteY86" fmla="*/ 248653 h 597568"/>
                    <a:gd name="connsiteX87" fmla="*/ 112429 w 284881"/>
                    <a:gd name="connsiteY87" fmla="*/ 234616 h 597568"/>
                    <a:gd name="connsiteX88" fmla="*/ 108418 w 284881"/>
                    <a:gd name="connsiteY88" fmla="*/ 226595 h 597568"/>
                    <a:gd name="connsiteX89" fmla="*/ 102402 w 284881"/>
                    <a:gd name="connsiteY89" fmla="*/ 214563 h 597568"/>
                    <a:gd name="connsiteX90" fmla="*/ 96386 w 284881"/>
                    <a:gd name="connsiteY90" fmla="*/ 202531 h 597568"/>
                    <a:gd name="connsiteX91" fmla="*/ 88365 w 284881"/>
                    <a:gd name="connsiteY91" fmla="*/ 200526 h 597568"/>
                    <a:gd name="connsiteX92" fmla="*/ 86360 w 284881"/>
                    <a:gd name="connsiteY92" fmla="*/ 194510 h 597568"/>
                    <a:gd name="connsiteX93" fmla="*/ 80344 w 284881"/>
                    <a:gd name="connsiteY93" fmla="*/ 190500 h 597568"/>
                    <a:gd name="connsiteX94" fmla="*/ 78339 w 284881"/>
                    <a:gd name="connsiteY94" fmla="*/ 180474 h 597568"/>
                    <a:gd name="connsiteX95" fmla="*/ 88365 w 284881"/>
                    <a:gd name="connsiteY95" fmla="*/ 174458 h 597568"/>
                    <a:gd name="connsiteX96" fmla="*/ 90371 w 284881"/>
                    <a:gd name="connsiteY96" fmla="*/ 168442 h 597568"/>
                    <a:gd name="connsiteX97" fmla="*/ 96386 w 284881"/>
                    <a:gd name="connsiteY97" fmla="*/ 162426 h 597568"/>
                    <a:gd name="connsiteX98" fmla="*/ 98392 w 284881"/>
                    <a:gd name="connsiteY98" fmla="*/ 156410 h 597568"/>
                    <a:gd name="connsiteX99" fmla="*/ 86360 w 284881"/>
                    <a:gd name="connsiteY99" fmla="*/ 136358 h 597568"/>
                    <a:gd name="connsiteX100" fmla="*/ 78339 w 284881"/>
                    <a:gd name="connsiteY100" fmla="*/ 134353 h 597568"/>
                    <a:gd name="connsiteX101" fmla="*/ 70318 w 284881"/>
                    <a:gd name="connsiteY101" fmla="*/ 130342 h 597568"/>
                    <a:gd name="connsiteX102" fmla="*/ 60292 w 284881"/>
                    <a:gd name="connsiteY102" fmla="*/ 128337 h 597568"/>
                    <a:gd name="connsiteX103" fmla="*/ 58286 w 284881"/>
                    <a:gd name="connsiteY103" fmla="*/ 122321 h 597568"/>
                    <a:gd name="connsiteX104" fmla="*/ 54276 w 284881"/>
                    <a:gd name="connsiteY104" fmla="*/ 90237 h 597568"/>
                    <a:gd name="connsiteX105" fmla="*/ 50265 w 284881"/>
                    <a:gd name="connsiteY105" fmla="*/ 84221 h 597568"/>
                    <a:gd name="connsiteX106" fmla="*/ 38234 w 284881"/>
                    <a:gd name="connsiteY106" fmla="*/ 80210 h 597568"/>
                    <a:gd name="connsiteX107" fmla="*/ 36229 w 284881"/>
                    <a:gd name="connsiteY107" fmla="*/ 74195 h 597568"/>
                    <a:gd name="connsiteX108" fmla="*/ 32218 w 284881"/>
                    <a:gd name="connsiteY108" fmla="*/ 68179 h 597568"/>
                    <a:gd name="connsiteX109" fmla="*/ 20186 w 284881"/>
                    <a:gd name="connsiteY109" fmla="*/ 42110 h 597568"/>
                    <a:gd name="connsiteX110" fmla="*/ 18181 w 284881"/>
                    <a:gd name="connsiteY110" fmla="*/ 36095 h 597568"/>
                    <a:gd name="connsiteX111" fmla="*/ 12165 w 284881"/>
                    <a:gd name="connsiteY111" fmla="*/ 30079 h 597568"/>
                    <a:gd name="connsiteX112" fmla="*/ 6150 w 284881"/>
                    <a:gd name="connsiteY112" fmla="*/ 22058 h 597568"/>
                    <a:gd name="connsiteX113" fmla="*/ 4144 w 284881"/>
                    <a:gd name="connsiteY113" fmla="*/ 16042 h 597568"/>
                    <a:gd name="connsiteX114" fmla="*/ 134 w 284881"/>
                    <a:gd name="connsiteY114" fmla="*/ 10026 h 597568"/>
                    <a:gd name="connsiteX115" fmla="*/ 8155 w 284881"/>
                    <a:gd name="connsiteY115" fmla="*/ 6016 h 597568"/>
                    <a:gd name="connsiteX116" fmla="*/ 28208 w 284881"/>
                    <a:gd name="connsiteY116" fmla="*/ 2005 h 597568"/>
                    <a:gd name="connsiteX117" fmla="*/ 34223 w 284881"/>
                    <a:gd name="connsiteY117" fmla="*/ 0 h 597568"/>
                    <a:gd name="connsiteX118" fmla="*/ 22192 w 284881"/>
                    <a:gd name="connsiteY118"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102101 w 284881"/>
                    <a:gd name="connsiteY12" fmla="*/ 97306 h 597568"/>
                    <a:gd name="connsiteX13" fmla="*/ 124710 w 284881"/>
                    <a:gd name="connsiteY13" fmla="*/ 108785 h 597568"/>
                    <a:gd name="connsiteX14" fmla="*/ 139600 w 284881"/>
                    <a:gd name="connsiteY14" fmla="*/ 120616 h 597568"/>
                    <a:gd name="connsiteX15" fmla="*/ 134486 w 284881"/>
                    <a:gd name="connsiteY15" fmla="*/ 134353 h 597568"/>
                    <a:gd name="connsiteX16" fmla="*/ 140502 w 284881"/>
                    <a:gd name="connsiteY16" fmla="*/ 140368 h 597568"/>
                    <a:gd name="connsiteX17" fmla="*/ 146518 w 284881"/>
                    <a:gd name="connsiteY17" fmla="*/ 144379 h 597568"/>
                    <a:gd name="connsiteX18" fmla="*/ 148523 w 284881"/>
                    <a:gd name="connsiteY18" fmla="*/ 150395 h 597568"/>
                    <a:gd name="connsiteX19" fmla="*/ 154539 w 284881"/>
                    <a:gd name="connsiteY19" fmla="*/ 154405 h 597568"/>
                    <a:gd name="connsiteX20" fmla="*/ 160555 w 284881"/>
                    <a:gd name="connsiteY20" fmla="*/ 160421 h 597568"/>
                    <a:gd name="connsiteX21" fmla="*/ 168576 w 284881"/>
                    <a:gd name="connsiteY21" fmla="*/ 166437 h 597568"/>
                    <a:gd name="connsiteX22" fmla="*/ 187174 w 284881"/>
                    <a:gd name="connsiteY22" fmla="*/ 182479 h 597568"/>
                    <a:gd name="connsiteX23" fmla="*/ 182613 w 284881"/>
                    <a:gd name="connsiteY23" fmla="*/ 188495 h 597568"/>
                    <a:gd name="connsiteX24" fmla="*/ 200660 w 284881"/>
                    <a:gd name="connsiteY24" fmla="*/ 210553 h 597568"/>
                    <a:gd name="connsiteX25" fmla="*/ 204671 w 284881"/>
                    <a:gd name="connsiteY25" fmla="*/ 220579 h 597568"/>
                    <a:gd name="connsiteX26" fmla="*/ 210686 w 284881"/>
                    <a:gd name="connsiteY26" fmla="*/ 226595 h 597568"/>
                    <a:gd name="connsiteX27" fmla="*/ 214697 w 284881"/>
                    <a:gd name="connsiteY27" fmla="*/ 242637 h 597568"/>
                    <a:gd name="connsiteX28" fmla="*/ 218708 w 284881"/>
                    <a:gd name="connsiteY28" fmla="*/ 250658 h 597568"/>
                    <a:gd name="connsiteX29" fmla="*/ 226729 w 284881"/>
                    <a:gd name="connsiteY29" fmla="*/ 264695 h 597568"/>
                    <a:gd name="connsiteX30" fmla="*/ 232744 w 284881"/>
                    <a:gd name="connsiteY30" fmla="*/ 282742 h 597568"/>
                    <a:gd name="connsiteX31" fmla="*/ 234750 w 284881"/>
                    <a:gd name="connsiteY31" fmla="*/ 290763 h 597568"/>
                    <a:gd name="connsiteX32" fmla="*/ 238760 w 284881"/>
                    <a:gd name="connsiteY32" fmla="*/ 296779 h 597568"/>
                    <a:gd name="connsiteX33" fmla="*/ 240765 w 284881"/>
                    <a:gd name="connsiteY33" fmla="*/ 302795 h 597568"/>
                    <a:gd name="connsiteX34" fmla="*/ 272048 w 284881"/>
                    <a:gd name="connsiteY34" fmla="*/ 319990 h 597568"/>
                    <a:gd name="connsiteX35" fmla="*/ 258813 w 284881"/>
                    <a:gd name="connsiteY35" fmla="*/ 328863 h 597568"/>
                    <a:gd name="connsiteX36" fmla="*/ 262823 w 284881"/>
                    <a:gd name="connsiteY36" fmla="*/ 342900 h 597568"/>
                    <a:gd name="connsiteX37" fmla="*/ 268839 w 284881"/>
                    <a:gd name="connsiteY37" fmla="*/ 364958 h 597568"/>
                    <a:gd name="connsiteX38" fmla="*/ 270844 w 284881"/>
                    <a:gd name="connsiteY38" fmla="*/ 378995 h 597568"/>
                    <a:gd name="connsiteX39" fmla="*/ 276860 w 284881"/>
                    <a:gd name="connsiteY39" fmla="*/ 407068 h 597568"/>
                    <a:gd name="connsiteX40" fmla="*/ 278865 w 284881"/>
                    <a:gd name="connsiteY40" fmla="*/ 447174 h 597568"/>
                    <a:gd name="connsiteX41" fmla="*/ 282876 w 284881"/>
                    <a:gd name="connsiteY41" fmla="*/ 507331 h 597568"/>
                    <a:gd name="connsiteX42" fmla="*/ 284881 w 284881"/>
                    <a:gd name="connsiteY42" fmla="*/ 541421 h 597568"/>
                    <a:gd name="connsiteX43" fmla="*/ 280871 w 284881"/>
                    <a:gd name="connsiteY43" fmla="*/ 569495 h 597568"/>
                    <a:gd name="connsiteX44" fmla="*/ 278865 w 284881"/>
                    <a:gd name="connsiteY44" fmla="*/ 575510 h 597568"/>
                    <a:gd name="connsiteX45" fmla="*/ 272850 w 284881"/>
                    <a:gd name="connsiteY45" fmla="*/ 581526 h 597568"/>
                    <a:gd name="connsiteX46" fmla="*/ 266834 w 284881"/>
                    <a:gd name="connsiteY46" fmla="*/ 583531 h 597568"/>
                    <a:gd name="connsiteX47" fmla="*/ 252797 w 284881"/>
                    <a:gd name="connsiteY47" fmla="*/ 587542 h 597568"/>
                    <a:gd name="connsiteX48" fmla="*/ 240765 w 284881"/>
                    <a:gd name="connsiteY48" fmla="*/ 589547 h 597568"/>
                    <a:gd name="connsiteX49" fmla="*/ 214697 w 284881"/>
                    <a:gd name="connsiteY49" fmla="*/ 597568 h 597568"/>
                    <a:gd name="connsiteX50" fmla="*/ 208681 w 284881"/>
                    <a:gd name="connsiteY50" fmla="*/ 595563 h 597568"/>
                    <a:gd name="connsiteX51" fmla="*/ 216702 w 284881"/>
                    <a:gd name="connsiteY51" fmla="*/ 577516 h 597568"/>
                    <a:gd name="connsiteX52" fmla="*/ 220713 w 284881"/>
                    <a:gd name="connsiteY52" fmla="*/ 563479 h 597568"/>
                    <a:gd name="connsiteX53" fmla="*/ 226729 w 284881"/>
                    <a:gd name="connsiteY53" fmla="*/ 557463 h 597568"/>
                    <a:gd name="connsiteX54" fmla="*/ 230739 w 284881"/>
                    <a:gd name="connsiteY54" fmla="*/ 551447 h 597568"/>
                    <a:gd name="connsiteX55" fmla="*/ 228734 w 284881"/>
                    <a:gd name="connsiteY55" fmla="*/ 531395 h 597568"/>
                    <a:gd name="connsiteX56" fmla="*/ 222718 w 284881"/>
                    <a:gd name="connsiteY56" fmla="*/ 525379 h 597568"/>
                    <a:gd name="connsiteX57" fmla="*/ 218708 w 284881"/>
                    <a:gd name="connsiteY57" fmla="*/ 519363 h 597568"/>
                    <a:gd name="connsiteX58" fmla="*/ 224723 w 284881"/>
                    <a:gd name="connsiteY58" fmla="*/ 517358 h 597568"/>
                    <a:gd name="connsiteX59" fmla="*/ 230739 w 284881"/>
                    <a:gd name="connsiteY59" fmla="*/ 511342 h 597568"/>
                    <a:gd name="connsiteX60" fmla="*/ 236755 w 284881"/>
                    <a:gd name="connsiteY60" fmla="*/ 507331 h 597568"/>
                    <a:gd name="connsiteX61" fmla="*/ 232744 w 284881"/>
                    <a:gd name="connsiteY61" fmla="*/ 493295 h 597568"/>
                    <a:gd name="connsiteX62" fmla="*/ 230739 w 284881"/>
                    <a:gd name="connsiteY62" fmla="*/ 487279 h 597568"/>
                    <a:gd name="connsiteX63" fmla="*/ 220713 w 284881"/>
                    <a:gd name="connsiteY63" fmla="*/ 485274 h 597568"/>
                    <a:gd name="connsiteX64" fmla="*/ 218708 w 284881"/>
                    <a:gd name="connsiteY64" fmla="*/ 471237 h 597568"/>
                    <a:gd name="connsiteX65" fmla="*/ 230739 w 284881"/>
                    <a:gd name="connsiteY65" fmla="*/ 463216 h 597568"/>
                    <a:gd name="connsiteX66" fmla="*/ 236755 w 284881"/>
                    <a:gd name="connsiteY66" fmla="*/ 445168 h 597568"/>
                    <a:gd name="connsiteX67" fmla="*/ 232744 w 284881"/>
                    <a:gd name="connsiteY67" fmla="*/ 425116 h 597568"/>
                    <a:gd name="connsiteX68" fmla="*/ 230739 w 284881"/>
                    <a:gd name="connsiteY68" fmla="*/ 405063 h 597568"/>
                    <a:gd name="connsiteX69" fmla="*/ 226729 w 284881"/>
                    <a:gd name="connsiteY69" fmla="*/ 399047 h 597568"/>
                    <a:gd name="connsiteX70" fmla="*/ 224723 w 284881"/>
                    <a:gd name="connsiteY70" fmla="*/ 389021 h 597568"/>
                    <a:gd name="connsiteX71" fmla="*/ 220713 w 284881"/>
                    <a:gd name="connsiteY71" fmla="*/ 378995 h 597568"/>
                    <a:gd name="connsiteX72" fmla="*/ 210686 w 284881"/>
                    <a:gd name="connsiteY72" fmla="*/ 364958 h 597568"/>
                    <a:gd name="connsiteX73" fmla="*/ 204671 w 284881"/>
                    <a:gd name="connsiteY73" fmla="*/ 362953 h 597568"/>
                    <a:gd name="connsiteX74" fmla="*/ 198655 w 284881"/>
                    <a:gd name="connsiteY74" fmla="*/ 356937 h 597568"/>
                    <a:gd name="connsiteX75" fmla="*/ 192639 w 284881"/>
                    <a:gd name="connsiteY75" fmla="*/ 354931 h 597568"/>
                    <a:gd name="connsiteX76" fmla="*/ 190634 w 284881"/>
                    <a:gd name="connsiteY76" fmla="*/ 348916 h 597568"/>
                    <a:gd name="connsiteX77" fmla="*/ 184618 w 284881"/>
                    <a:gd name="connsiteY77" fmla="*/ 344905 h 597568"/>
                    <a:gd name="connsiteX78" fmla="*/ 178602 w 284881"/>
                    <a:gd name="connsiteY78" fmla="*/ 330868 h 597568"/>
                    <a:gd name="connsiteX79" fmla="*/ 172586 w 284881"/>
                    <a:gd name="connsiteY79" fmla="*/ 322847 h 597568"/>
                    <a:gd name="connsiteX80" fmla="*/ 168576 w 284881"/>
                    <a:gd name="connsiteY80" fmla="*/ 316831 h 597568"/>
                    <a:gd name="connsiteX81" fmla="*/ 160555 w 284881"/>
                    <a:gd name="connsiteY81" fmla="*/ 300789 h 597568"/>
                    <a:gd name="connsiteX82" fmla="*/ 152534 w 284881"/>
                    <a:gd name="connsiteY82" fmla="*/ 288758 h 597568"/>
                    <a:gd name="connsiteX83" fmla="*/ 148523 w 284881"/>
                    <a:gd name="connsiteY83" fmla="*/ 282742 h 597568"/>
                    <a:gd name="connsiteX84" fmla="*/ 136492 w 284881"/>
                    <a:gd name="connsiteY84" fmla="*/ 272716 h 597568"/>
                    <a:gd name="connsiteX85" fmla="*/ 132481 w 284881"/>
                    <a:gd name="connsiteY85" fmla="*/ 266700 h 597568"/>
                    <a:gd name="connsiteX86" fmla="*/ 116439 w 284881"/>
                    <a:gd name="connsiteY86" fmla="*/ 248653 h 597568"/>
                    <a:gd name="connsiteX87" fmla="*/ 112429 w 284881"/>
                    <a:gd name="connsiteY87" fmla="*/ 234616 h 597568"/>
                    <a:gd name="connsiteX88" fmla="*/ 108418 w 284881"/>
                    <a:gd name="connsiteY88" fmla="*/ 226595 h 597568"/>
                    <a:gd name="connsiteX89" fmla="*/ 102402 w 284881"/>
                    <a:gd name="connsiteY89" fmla="*/ 214563 h 597568"/>
                    <a:gd name="connsiteX90" fmla="*/ 96386 w 284881"/>
                    <a:gd name="connsiteY90" fmla="*/ 202531 h 597568"/>
                    <a:gd name="connsiteX91" fmla="*/ 88365 w 284881"/>
                    <a:gd name="connsiteY91" fmla="*/ 200526 h 597568"/>
                    <a:gd name="connsiteX92" fmla="*/ 86360 w 284881"/>
                    <a:gd name="connsiteY92" fmla="*/ 194510 h 597568"/>
                    <a:gd name="connsiteX93" fmla="*/ 80344 w 284881"/>
                    <a:gd name="connsiteY93" fmla="*/ 190500 h 597568"/>
                    <a:gd name="connsiteX94" fmla="*/ 78339 w 284881"/>
                    <a:gd name="connsiteY94" fmla="*/ 180474 h 597568"/>
                    <a:gd name="connsiteX95" fmla="*/ 88365 w 284881"/>
                    <a:gd name="connsiteY95" fmla="*/ 174458 h 597568"/>
                    <a:gd name="connsiteX96" fmla="*/ 90371 w 284881"/>
                    <a:gd name="connsiteY96" fmla="*/ 168442 h 597568"/>
                    <a:gd name="connsiteX97" fmla="*/ 96386 w 284881"/>
                    <a:gd name="connsiteY97" fmla="*/ 162426 h 597568"/>
                    <a:gd name="connsiteX98" fmla="*/ 98392 w 284881"/>
                    <a:gd name="connsiteY98" fmla="*/ 156410 h 597568"/>
                    <a:gd name="connsiteX99" fmla="*/ 86360 w 284881"/>
                    <a:gd name="connsiteY99" fmla="*/ 136358 h 597568"/>
                    <a:gd name="connsiteX100" fmla="*/ 78339 w 284881"/>
                    <a:gd name="connsiteY100" fmla="*/ 134353 h 597568"/>
                    <a:gd name="connsiteX101" fmla="*/ 70318 w 284881"/>
                    <a:gd name="connsiteY101" fmla="*/ 130342 h 597568"/>
                    <a:gd name="connsiteX102" fmla="*/ 60292 w 284881"/>
                    <a:gd name="connsiteY102" fmla="*/ 128337 h 597568"/>
                    <a:gd name="connsiteX103" fmla="*/ 58286 w 284881"/>
                    <a:gd name="connsiteY103" fmla="*/ 122321 h 597568"/>
                    <a:gd name="connsiteX104" fmla="*/ 54276 w 284881"/>
                    <a:gd name="connsiteY104" fmla="*/ 90237 h 597568"/>
                    <a:gd name="connsiteX105" fmla="*/ 50265 w 284881"/>
                    <a:gd name="connsiteY105" fmla="*/ 84221 h 597568"/>
                    <a:gd name="connsiteX106" fmla="*/ 38234 w 284881"/>
                    <a:gd name="connsiteY106" fmla="*/ 80210 h 597568"/>
                    <a:gd name="connsiteX107" fmla="*/ 36229 w 284881"/>
                    <a:gd name="connsiteY107" fmla="*/ 74195 h 597568"/>
                    <a:gd name="connsiteX108" fmla="*/ 32218 w 284881"/>
                    <a:gd name="connsiteY108" fmla="*/ 68179 h 597568"/>
                    <a:gd name="connsiteX109" fmla="*/ 20186 w 284881"/>
                    <a:gd name="connsiteY109" fmla="*/ 42110 h 597568"/>
                    <a:gd name="connsiteX110" fmla="*/ 18181 w 284881"/>
                    <a:gd name="connsiteY110" fmla="*/ 36095 h 597568"/>
                    <a:gd name="connsiteX111" fmla="*/ 12165 w 284881"/>
                    <a:gd name="connsiteY111" fmla="*/ 30079 h 597568"/>
                    <a:gd name="connsiteX112" fmla="*/ 6150 w 284881"/>
                    <a:gd name="connsiteY112" fmla="*/ 22058 h 597568"/>
                    <a:gd name="connsiteX113" fmla="*/ 4144 w 284881"/>
                    <a:gd name="connsiteY113" fmla="*/ 16042 h 597568"/>
                    <a:gd name="connsiteX114" fmla="*/ 134 w 284881"/>
                    <a:gd name="connsiteY114" fmla="*/ 10026 h 597568"/>
                    <a:gd name="connsiteX115" fmla="*/ 8155 w 284881"/>
                    <a:gd name="connsiteY115" fmla="*/ 6016 h 597568"/>
                    <a:gd name="connsiteX116" fmla="*/ 28208 w 284881"/>
                    <a:gd name="connsiteY116" fmla="*/ 2005 h 597568"/>
                    <a:gd name="connsiteX117" fmla="*/ 34223 w 284881"/>
                    <a:gd name="connsiteY117" fmla="*/ 0 h 597568"/>
                    <a:gd name="connsiteX118" fmla="*/ 22192 w 284881"/>
                    <a:gd name="connsiteY118"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102101 w 284881"/>
                    <a:gd name="connsiteY12" fmla="*/ 97306 h 597568"/>
                    <a:gd name="connsiteX13" fmla="*/ 124710 w 284881"/>
                    <a:gd name="connsiteY13" fmla="*/ 108785 h 597568"/>
                    <a:gd name="connsiteX14" fmla="*/ 139600 w 284881"/>
                    <a:gd name="connsiteY14" fmla="*/ 120616 h 597568"/>
                    <a:gd name="connsiteX15" fmla="*/ 134486 w 284881"/>
                    <a:gd name="connsiteY15" fmla="*/ 134353 h 597568"/>
                    <a:gd name="connsiteX16" fmla="*/ 140502 w 284881"/>
                    <a:gd name="connsiteY16" fmla="*/ 140368 h 597568"/>
                    <a:gd name="connsiteX17" fmla="*/ 146518 w 284881"/>
                    <a:gd name="connsiteY17" fmla="*/ 144379 h 597568"/>
                    <a:gd name="connsiteX18" fmla="*/ 148523 w 284881"/>
                    <a:gd name="connsiteY18" fmla="*/ 150395 h 597568"/>
                    <a:gd name="connsiteX19" fmla="*/ 154539 w 284881"/>
                    <a:gd name="connsiteY19" fmla="*/ 154405 h 597568"/>
                    <a:gd name="connsiteX20" fmla="*/ 160555 w 284881"/>
                    <a:gd name="connsiteY20" fmla="*/ 160421 h 597568"/>
                    <a:gd name="connsiteX21" fmla="*/ 168576 w 284881"/>
                    <a:gd name="connsiteY21" fmla="*/ 166437 h 597568"/>
                    <a:gd name="connsiteX22" fmla="*/ 187174 w 284881"/>
                    <a:gd name="connsiteY22" fmla="*/ 182479 h 597568"/>
                    <a:gd name="connsiteX23" fmla="*/ 182613 w 284881"/>
                    <a:gd name="connsiteY23" fmla="*/ 188495 h 597568"/>
                    <a:gd name="connsiteX24" fmla="*/ 200660 w 284881"/>
                    <a:gd name="connsiteY24" fmla="*/ 210553 h 597568"/>
                    <a:gd name="connsiteX25" fmla="*/ 204671 w 284881"/>
                    <a:gd name="connsiteY25" fmla="*/ 220579 h 597568"/>
                    <a:gd name="connsiteX26" fmla="*/ 210686 w 284881"/>
                    <a:gd name="connsiteY26" fmla="*/ 226595 h 597568"/>
                    <a:gd name="connsiteX27" fmla="*/ 214697 w 284881"/>
                    <a:gd name="connsiteY27" fmla="*/ 242637 h 597568"/>
                    <a:gd name="connsiteX28" fmla="*/ 218708 w 284881"/>
                    <a:gd name="connsiteY28" fmla="*/ 250658 h 597568"/>
                    <a:gd name="connsiteX29" fmla="*/ 226729 w 284881"/>
                    <a:gd name="connsiteY29" fmla="*/ 264695 h 597568"/>
                    <a:gd name="connsiteX30" fmla="*/ 232744 w 284881"/>
                    <a:gd name="connsiteY30" fmla="*/ 282742 h 597568"/>
                    <a:gd name="connsiteX31" fmla="*/ 234750 w 284881"/>
                    <a:gd name="connsiteY31" fmla="*/ 290763 h 597568"/>
                    <a:gd name="connsiteX32" fmla="*/ 238760 w 284881"/>
                    <a:gd name="connsiteY32" fmla="*/ 296779 h 597568"/>
                    <a:gd name="connsiteX33" fmla="*/ 240765 w 284881"/>
                    <a:gd name="connsiteY33" fmla="*/ 302795 h 597568"/>
                    <a:gd name="connsiteX34" fmla="*/ 272048 w 284881"/>
                    <a:gd name="connsiteY34" fmla="*/ 319990 h 597568"/>
                    <a:gd name="connsiteX35" fmla="*/ 258813 w 284881"/>
                    <a:gd name="connsiteY35" fmla="*/ 328863 h 597568"/>
                    <a:gd name="connsiteX36" fmla="*/ 279015 w 284881"/>
                    <a:gd name="connsiteY36" fmla="*/ 344805 h 597568"/>
                    <a:gd name="connsiteX37" fmla="*/ 268839 w 284881"/>
                    <a:gd name="connsiteY37" fmla="*/ 364958 h 597568"/>
                    <a:gd name="connsiteX38" fmla="*/ 270844 w 284881"/>
                    <a:gd name="connsiteY38" fmla="*/ 378995 h 597568"/>
                    <a:gd name="connsiteX39" fmla="*/ 276860 w 284881"/>
                    <a:gd name="connsiteY39" fmla="*/ 407068 h 597568"/>
                    <a:gd name="connsiteX40" fmla="*/ 278865 w 284881"/>
                    <a:gd name="connsiteY40" fmla="*/ 447174 h 597568"/>
                    <a:gd name="connsiteX41" fmla="*/ 282876 w 284881"/>
                    <a:gd name="connsiteY41" fmla="*/ 507331 h 597568"/>
                    <a:gd name="connsiteX42" fmla="*/ 284881 w 284881"/>
                    <a:gd name="connsiteY42" fmla="*/ 541421 h 597568"/>
                    <a:gd name="connsiteX43" fmla="*/ 280871 w 284881"/>
                    <a:gd name="connsiteY43" fmla="*/ 569495 h 597568"/>
                    <a:gd name="connsiteX44" fmla="*/ 278865 w 284881"/>
                    <a:gd name="connsiteY44" fmla="*/ 575510 h 597568"/>
                    <a:gd name="connsiteX45" fmla="*/ 272850 w 284881"/>
                    <a:gd name="connsiteY45" fmla="*/ 581526 h 597568"/>
                    <a:gd name="connsiteX46" fmla="*/ 266834 w 284881"/>
                    <a:gd name="connsiteY46" fmla="*/ 583531 h 597568"/>
                    <a:gd name="connsiteX47" fmla="*/ 252797 w 284881"/>
                    <a:gd name="connsiteY47" fmla="*/ 587542 h 597568"/>
                    <a:gd name="connsiteX48" fmla="*/ 240765 w 284881"/>
                    <a:gd name="connsiteY48" fmla="*/ 589547 h 597568"/>
                    <a:gd name="connsiteX49" fmla="*/ 214697 w 284881"/>
                    <a:gd name="connsiteY49" fmla="*/ 597568 h 597568"/>
                    <a:gd name="connsiteX50" fmla="*/ 208681 w 284881"/>
                    <a:gd name="connsiteY50" fmla="*/ 595563 h 597568"/>
                    <a:gd name="connsiteX51" fmla="*/ 216702 w 284881"/>
                    <a:gd name="connsiteY51" fmla="*/ 577516 h 597568"/>
                    <a:gd name="connsiteX52" fmla="*/ 220713 w 284881"/>
                    <a:gd name="connsiteY52" fmla="*/ 563479 h 597568"/>
                    <a:gd name="connsiteX53" fmla="*/ 226729 w 284881"/>
                    <a:gd name="connsiteY53" fmla="*/ 557463 h 597568"/>
                    <a:gd name="connsiteX54" fmla="*/ 230739 w 284881"/>
                    <a:gd name="connsiteY54" fmla="*/ 551447 h 597568"/>
                    <a:gd name="connsiteX55" fmla="*/ 228734 w 284881"/>
                    <a:gd name="connsiteY55" fmla="*/ 531395 h 597568"/>
                    <a:gd name="connsiteX56" fmla="*/ 222718 w 284881"/>
                    <a:gd name="connsiteY56" fmla="*/ 525379 h 597568"/>
                    <a:gd name="connsiteX57" fmla="*/ 218708 w 284881"/>
                    <a:gd name="connsiteY57" fmla="*/ 519363 h 597568"/>
                    <a:gd name="connsiteX58" fmla="*/ 224723 w 284881"/>
                    <a:gd name="connsiteY58" fmla="*/ 517358 h 597568"/>
                    <a:gd name="connsiteX59" fmla="*/ 230739 w 284881"/>
                    <a:gd name="connsiteY59" fmla="*/ 511342 h 597568"/>
                    <a:gd name="connsiteX60" fmla="*/ 236755 w 284881"/>
                    <a:gd name="connsiteY60" fmla="*/ 507331 h 597568"/>
                    <a:gd name="connsiteX61" fmla="*/ 232744 w 284881"/>
                    <a:gd name="connsiteY61" fmla="*/ 493295 h 597568"/>
                    <a:gd name="connsiteX62" fmla="*/ 230739 w 284881"/>
                    <a:gd name="connsiteY62" fmla="*/ 487279 h 597568"/>
                    <a:gd name="connsiteX63" fmla="*/ 220713 w 284881"/>
                    <a:gd name="connsiteY63" fmla="*/ 485274 h 597568"/>
                    <a:gd name="connsiteX64" fmla="*/ 218708 w 284881"/>
                    <a:gd name="connsiteY64" fmla="*/ 471237 h 597568"/>
                    <a:gd name="connsiteX65" fmla="*/ 230739 w 284881"/>
                    <a:gd name="connsiteY65" fmla="*/ 463216 h 597568"/>
                    <a:gd name="connsiteX66" fmla="*/ 236755 w 284881"/>
                    <a:gd name="connsiteY66" fmla="*/ 445168 h 597568"/>
                    <a:gd name="connsiteX67" fmla="*/ 232744 w 284881"/>
                    <a:gd name="connsiteY67" fmla="*/ 425116 h 597568"/>
                    <a:gd name="connsiteX68" fmla="*/ 230739 w 284881"/>
                    <a:gd name="connsiteY68" fmla="*/ 405063 h 597568"/>
                    <a:gd name="connsiteX69" fmla="*/ 226729 w 284881"/>
                    <a:gd name="connsiteY69" fmla="*/ 399047 h 597568"/>
                    <a:gd name="connsiteX70" fmla="*/ 224723 w 284881"/>
                    <a:gd name="connsiteY70" fmla="*/ 389021 h 597568"/>
                    <a:gd name="connsiteX71" fmla="*/ 220713 w 284881"/>
                    <a:gd name="connsiteY71" fmla="*/ 378995 h 597568"/>
                    <a:gd name="connsiteX72" fmla="*/ 210686 w 284881"/>
                    <a:gd name="connsiteY72" fmla="*/ 364958 h 597568"/>
                    <a:gd name="connsiteX73" fmla="*/ 204671 w 284881"/>
                    <a:gd name="connsiteY73" fmla="*/ 362953 h 597568"/>
                    <a:gd name="connsiteX74" fmla="*/ 198655 w 284881"/>
                    <a:gd name="connsiteY74" fmla="*/ 356937 h 597568"/>
                    <a:gd name="connsiteX75" fmla="*/ 192639 w 284881"/>
                    <a:gd name="connsiteY75" fmla="*/ 354931 h 597568"/>
                    <a:gd name="connsiteX76" fmla="*/ 190634 w 284881"/>
                    <a:gd name="connsiteY76" fmla="*/ 348916 h 597568"/>
                    <a:gd name="connsiteX77" fmla="*/ 184618 w 284881"/>
                    <a:gd name="connsiteY77" fmla="*/ 344905 h 597568"/>
                    <a:gd name="connsiteX78" fmla="*/ 178602 w 284881"/>
                    <a:gd name="connsiteY78" fmla="*/ 330868 h 597568"/>
                    <a:gd name="connsiteX79" fmla="*/ 172586 w 284881"/>
                    <a:gd name="connsiteY79" fmla="*/ 322847 h 597568"/>
                    <a:gd name="connsiteX80" fmla="*/ 168576 w 284881"/>
                    <a:gd name="connsiteY80" fmla="*/ 316831 h 597568"/>
                    <a:gd name="connsiteX81" fmla="*/ 160555 w 284881"/>
                    <a:gd name="connsiteY81" fmla="*/ 300789 h 597568"/>
                    <a:gd name="connsiteX82" fmla="*/ 152534 w 284881"/>
                    <a:gd name="connsiteY82" fmla="*/ 288758 h 597568"/>
                    <a:gd name="connsiteX83" fmla="*/ 148523 w 284881"/>
                    <a:gd name="connsiteY83" fmla="*/ 282742 h 597568"/>
                    <a:gd name="connsiteX84" fmla="*/ 136492 w 284881"/>
                    <a:gd name="connsiteY84" fmla="*/ 272716 h 597568"/>
                    <a:gd name="connsiteX85" fmla="*/ 132481 w 284881"/>
                    <a:gd name="connsiteY85" fmla="*/ 266700 h 597568"/>
                    <a:gd name="connsiteX86" fmla="*/ 116439 w 284881"/>
                    <a:gd name="connsiteY86" fmla="*/ 248653 h 597568"/>
                    <a:gd name="connsiteX87" fmla="*/ 112429 w 284881"/>
                    <a:gd name="connsiteY87" fmla="*/ 234616 h 597568"/>
                    <a:gd name="connsiteX88" fmla="*/ 108418 w 284881"/>
                    <a:gd name="connsiteY88" fmla="*/ 226595 h 597568"/>
                    <a:gd name="connsiteX89" fmla="*/ 102402 w 284881"/>
                    <a:gd name="connsiteY89" fmla="*/ 214563 h 597568"/>
                    <a:gd name="connsiteX90" fmla="*/ 96386 w 284881"/>
                    <a:gd name="connsiteY90" fmla="*/ 202531 h 597568"/>
                    <a:gd name="connsiteX91" fmla="*/ 88365 w 284881"/>
                    <a:gd name="connsiteY91" fmla="*/ 200526 h 597568"/>
                    <a:gd name="connsiteX92" fmla="*/ 86360 w 284881"/>
                    <a:gd name="connsiteY92" fmla="*/ 194510 h 597568"/>
                    <a:gd name="connsiteX93" fmla="*/ 80344 w 284881"/>
                    <a:gd name="connsiteY93" fmla="*/ 190500 h 597568"/>
                    <a:gd name="connsiteX94" fmla="*/ 78339 w 284881"/>
                    <a:gd name="connsiteY94" fmla="*/ 180474 h 597568"/>
                    <a:gd name="connsiteX95" fmla="*/ 88365 w 284881"/>
                    <a:gd name="connsiteY95" fmla="*/ 174458 h 597568"/>
                    <a:gd name="connsiteX96" fmla="*/ 90371 w 284881"/>
                    <a:gd name="connsiteY96" fmla="*/ 168442 h 597568"/>
                    <a:gd name="connsiteX97" fmla="*/ 96386 w 284881"/>
                    <a:gd name="connsiteY97" fmla="*/ 162426 h 597568"/>
                    <a:gd name="connsiteX98" fmla="*/ 98392 w 284881"/>
                    <a:gd name="connsiteY98" fmla="*/ 156410 h 597568"/>
                    <a:gd name="connsiteX99" fmla="*/ 86360 w 284881"/>
                    <a:gd name="connsiteY99" fmla="*/ 136358 h 597568"/>
                    <a:gd name="connsiteX100" fmla="*/ 78339 w 284881"/>
                    <a:gd name="connsiteY100" fmla="*/ 134353 h 597568"/>
                    <a:gd name="connsiteX101" fmla="*/ 70318 w 284881"/>
                    <a:gd name="connsiteY101" fmla="*/ 130342 h 597568"/>
                    <a:gd name="connsiteX102" fmla="*/ 60292 w 284881"/>
                    <a:gd name="connsiteY102" fmla="*/ 128337 h 597568"/>
                    <a:gd name="connsiteX103" fmla="*/ 58286 w 284881"/>
                    <a:gd name="connsiteY103" fmla="*/ 122321 h 597568"/>
                    <a:gd name="connsiteX104" fmla="*/ 54276 w 284881"/>
                    <a:gd name="connsiteY104" fmla="*/ 90237 h 597568"/>
                    <a:gd name="connsiteX105" fmla="*/ 50265 w 284881"/>
                    <a:gd name="connsiteY105" fmla="*/ 84221 h 597568"/>
                    <a:gd name="connsiteX106" fmla="*/ 38234 w 284881"/>
                    <a:gd name="connsiteY106" fmla="*/ 80210 h 597568"/>
                    <a:gd name="connsiteX107" fmla="*/ 36229 w 284881"/>
                    <a:gd name="connsiteY107" fmla="*/ 74195 h 597568"/>
                    <a:gd name="connsiteX108" fmla="*/ 32218 w 284881"/>
                    <a:gd name="connsiteY108" fmla="*/ 68179 h 597568"/>
                    <a:gd name="connsiteX109" fmla="*/ 20186 w 284881"/>
                    <a:gd name="connsiteY109" fmla="*/ 42110 h 597568"/>
                    <a:gd name="connsiteX110" fmla="*/ 18181 w 284881"/>
                    <a:gd name="connsiteY110" fmla="*/ 36095 h 597568"/>
                    <a:gd name="connsiteX111" fmla="*/ 12165 w 284881"/>
                    <a:gd name="connsiteY111" fmla="*/ 30079 h 597568"/>
                    <a:gd name="connsiteX112" fmla="*/ 6150 w 284881"/>
                    <a:gd name="connsiteY112" fmla="*/ 22058 h 597568"/>
                    <a:gd name="connsiteX113" fmla="*/ 4144 w 284881"/>
                    <a:gd name="connsiteY113" fmla="*/ 16042 h 597568"/>
                    <a:gd name="connsiteX114" fmla="*/ 134 w 284881"/>
                    <a:gd name="connsiteY114" fmla="*/ 10026 h 597568"/>
                    <a:gd name="connsiteX115" fmla="*/ 8155 w 284881"/>
                    <a:gd name="connsiteY115" fmla="*/ 6016 h 597568"/>
                    <a:gd name="connsiteX116" fmla="*/ 28208 w 284881"/>
                    <a:gd name="connsiteY116" fmla="*/ 2005 h 597568"/>
                    <a:gd name="connsiteX117" fmla="*/ 34223 w 284881"/>
                    <a:gd name="connsiteY117" fmla="*/ 0 h 597568"/>
                    <a:gd name="connsiteX118" fmla="*/ 22192 w 284881"/>
                    <a:gd name="connsiteY118" fmla="*/ 2005 h 597568"/>
                    <a:gd name="connsiteX0" fmla="*/ 22192 w 284881"/>
                    <a:gd name="connsiteY0" fmla="*/ 2005 h 597568"/>
                    <a:gd name="connsiteX1" fmla="*/ 22192 w 284881"/>
                    <a:gd name="connsiteY1" fmla="*/ 2005 h 597568"/>
                    <a:gd name="connsiteX2" fmla="*/ 36229 w 284881"/>
                    <a:gd name="connsiteY2" fmla="*/ 14037 h 597568"/>
                    <a:gd name="connsiteX3" fmla="*/ 42244 w 284881"/>
                    <a:gd name="connsiteY3" fmla="*/ 16042 h 597568"/>
                    <a:gd name="connsiteX4" fmla="*/ 50265 w 284881"/>
                    <a:gd name="connsiteY4" fmla="*/ 24063 h 597568"/>
                    <a:gd name="connsiteX5" fmla="*/ 56281 w 284881"/>
                    <a:gd name="connsiteY5" fmla="*/ 28074 h 597568"/>
                    <a:gd name="connsiteX6" fmla="*/ 60292 w 284881"/>
                    <a:gd name="connsiteY6" fmla="*/ 36095 h 597568"/>
                    <a:gd name="connsiteX7" fmla="*/ 66308 w 284881"/>
                    <a:gd name="connsiteY7" fmla="*/ 46121 h 597568"/>
                    <a:gd name="connsiteX8" fmla="*/ 70318 w 284881"/>
                    <a:gd name="connsiteY8" fmla="*/ 60158 h 597568"/>
                    <a:gd name="connsiteX9" fmla="*/ 80344 w 284881"/>
                    <a:gd name="connsiteY9" fmla="*/ 72189 h 597568"/>
                    <a:gd name="connsiteX10" fmla="*/ 86360 w 284881"/>
                    <a:gd name="connsiteY10" fmla="*/ 84221 h 597568"/>
                    <a:gd name="connsiteX11" fmla="*/ 90371 w 284881"/>
                    <a:gd name="connsiteY11" fmla="*/ 92242 h 597568"/>
                    <a:gd name="connsiteX12" fmla="*/ 102101 w 284881"/>
                    <a:gd name="connsiteY12" fmla="*/ 97306 h 597568"/>
                    <a:gd name="connsiteX13" fmla="*/ 124710 w 284881"/>
                    <a:gd name="connsiteY13" fmla="*/ 108785 h 597568"/>
                    <a:gd name="connsiteX14" fmla="*/ 139600 w 284881"/>
                    <a:gd name="connsiteY14" fmla="*/ 120616 h 597568"/>
                    <a:gd name="connsiteX15" fmla="*/ 134486 w 284881"/>
                    <a:gd name="connsiteY15" fmla="*/ 134353 h 597568"/>
                    <a:gd name="connsiteX16" fmla="*/ 140502 w 284881"/>
                    <a:gd name="connsiteY16" fmla="*/ 140368 h 597568"/>
                    <a:gd name="connsiteX17" fmla="*/ 146518 w 284881"/>
                    <a:gd name="connsiteY17" fmla="*/ 144379 h 597568"/>
                    <a:gd name="connsiteX18" fmla="*/ 148523 w 284881"/>
                    <a:gd name="connsiteY18" fmla="*/ 150395 h 597568"/>
                    <a:gd name="connsiteX19" fmla="*/ 154539 w 284881"/>
                    <a:gd name="connsiteY19" fmla="*/ 154405 h 597568"/>
                    <a:gd name="connsiteX20" fmla="*/ 160555 w 284881"/>
                    <a:gd name="connsiteY20" fmla="*/ 160421 h 597568"/>
                    <a:gd name="connsiteX21" fmla="*/ 168576 w 284881"/>
                    <a:gd name="connsiteY21" fmla="*/ 166437 h 597568"/>
                    <a:gd name="connsiteX22" fmla="*/ 187174 w 284881"/>
                    <a:gd name="connsiteY22" fmla="*/ 182479 h 597568"/>
                    <a:gd name="connsiteX23" fmla="*/ 182613 w 284881"/>
                    <a:gd name="connsiteY23" fmla="*/ 188495 h 597568"/>
                    <a:gd name="connsiteX24" fmla="*/ 200660 w 284881"/>
                    <a:gd name="connsiteY24" fmla="*/ 210553 h 597568"/>
                    <a:gd name="connsiteX25" fmla="*/ 204671 w 284881"/>
                    <a:gd name="connsiteY25" fmla="*/ 220579 h 597568"/>
                    <a:gd name="connsiteX26" fmla="*/ 210686 w 284881"/>
                    <a:gd name="connsiteY26" fmla="*/ 226595 h 597568"/>
                    <a:gd name="connsiteX27" fmla="*/ 214697 w 284881"/>
                    <a:gd name="connsiteY27" fmla="*/ 242637 h 597568"/>
                    <a:gd name="connsiteX28" fmla="*/ 218708 w 284881"/>
                    <a:gd name="connsiteY28" fmla="*/ 250658 h 597568"/>
                    <a:gd name="connsiteX29" fmla="*/ 226729 w 284881"/>
                    <a:gd name="connsiteY29" fmla="*/ 264695 h 597568"/>
                    <a:gd name="connsiteX30" fmla="*/ 232744 w 284881"/>
                    <a:gd name="connsiteY30" fmla="*/ 282742 h 597568"/>
                    <a:gd name="connsiteX31" fmla="*/ 234750 w 284881"/>
                    <a:gd name="connsiteY31" fmla="*/ 290763 h 597568"/>
                    <a:gd name="connsiteX32" fmla="*/ 238760 w 284881"/>
                    <a:gd name="connsiteY32" fmla="*/ 296779 h 597568"/>
                    <a:gd name="connsiteX33" fmla="*/ 240765 w 284881"/>
                    <a:gd name="connsiteY33" fmla="*/ 302795 h 597568"/>
                    <a:gd name="connsiteX34" fmla="*/ 272048 w 284881"/>
                    <a:gd name="connsiteY34" fmla="*/ 319990 h 597568"/>
                    <a:gd name="connsiteX35" fmla="*/ 258813 w 284881"/>
                    <a:gd name="connsiteY35" fmla="*/ 328863 h 597568"/>
                    <a:gd name="connsiteX36" fmla="*/ 279015 w 284881"/>
                    <a:gd name="connsiteY36" fmla="*/ 344805 h 597568"/>
                    <a:gd name="connsiteX37" fmla="*/ 280269 w 284881"/>
                    <a:gd name="connsiteY37" fmla="*/ 375435 h 597568"/>
                    <a:gd name="connsiteX38" fmla="*/ 270844 w 284881"/>
                    <a:gd name="connsiteY38" fmla="*/ 378995 h 597568"/>
                    <a:gd name="connsiteX39" fmla="*/ 276860 w 284881"/>
                    <a:gd name="connsiteY39" fmla="*/ 407068 h 597568"/>
                    <a:gd name="connsiteX40" fmla="*/ 278865 w 284881"/>
                    <a:gd name="connsiteY40" fmla="*/ 447174 h 597568"/>
                    <a:gd name="connsiteX41" fmla="*/ 282876 w 284881"/>
                    <a:gd name="connsiteY41" fmla="*/ 507331 h 597568"/>
                    <a:gd name="connsiteX42" fmla="*/ 284881 w 284881"/>
                    <a:gd name="connsiteY42" fmla="*/ 541421 h 597568"/>
                    <a:gd name="connsiteX43" fmla="*/ 280871 w 284881"/>
                    <a:gd name="connsiteY43" fmla="*/ 569495 h 597568"/>
                    <a:gd name="connsiteX44" fmla="*/ 278865 w 284881"/>
                    <a:gd name="connsiteY44" fmla="*/ 575510 h 597568"/>
                    <a:gd name="connsiteX45" fmla="*/ 272850 w 284881"/>
                    <a:gd name="connsiteY45" fmla="*/ 581526 h 597568"/>
                    <a:gd name="connsiteX46" fmla="*/ 266834 w 284881"/>
                    <a:gd name="connsiteY46" fmla="*/ 583531 h 597568"/>
                    <a:gd name="connsiteX47" fmla="*/ 252797 w 284881"/>
                    <a:gd name="connsiteY47" fmla="*/ 587542 h 597568"/>
                    <a:gd name="connsiteX48" fmla="*/ 240765 w 284881"/>
                    <a:gd name="connsiteY48" fmla="*/ 589547 h 597568"/>
                    <a:gd name="connsiteX49" fmla="*/ 214697 w 284881"/>
                    <a:gd name="connsiteY49" fmla="*/ 597568 h 597568"/>
                    <a:gd name="connsiteX50" fmla="*/ 208681 w 284881"/>
                    <a:gd name="connsiteY50" fmla="*/ 595563 h 597568"/>
                    <a:gd name="connsiteX51" fmla="*/ 216702 w 284881"/>
                    <a:gd name="connsiteY51" fmla="*/ 577516 h 597568"/>
                    <a:gd name="connsiteX52" fmla="*/ 220713 w 284881"/>
                    <a:gd name="connsiteY52" fmla="*/ 563479 h 597568"/>
                    <a:gd name="connsiteX53" fmla="*/ 226729 w 284881"/>
                    <a:gd name="connsiteY53" fmla="*/ 557463 h 597568"/>
                    <a:gd name="connsiteX54" fmla="*/ 230739 w 284881"/>
                    <a:gd name="connsiteY54" fmla="*/ 551447 h 597568"/>
                    <a:gd name="connsiteX55" fmla="*/ 228734 w 284881"/>
                    <a:gd name="connsiteY55" fmla="*/ 531395 h 597568"/>
                    <a:gd name="connsiteX56" fmla="*/ 222718 w 284881"/>
                    <a:gd name="connsiteY56" fmla="*/ 525379 h 597568"/>
                    <a:gd name="connsiteX57" fmla="*/ 218708 w 284881"/>
                    <a:gd name="connsiteY57" fmla="*/ 519363 h 597568"/>
                    <a:gd name="connsiteX58" fmla="*/ 224723 w 284881"/>
                    <a:gd name="connsiteY58" fmla="*/ 517358 h 597568"/>
                    <a:gd name="connsiteX59" fmla="*/ 230739 w 284881"/>
                    <a:gd name="connsiteY59" fmla="*/ 511342 h 597568"/>
                    <a:gd name="connsiteX60" fmla="*/ 236755 w 284881"/>
                    <a:gd name="connsiteY60" fmla="*/ 507331 h 597568"/>
                    <a:gd name="connsiteX61" fmla="*/ 232744 w 284881"/>
                    <a:gd name="connsiteY61" fmla="*/ 493295 h 597568"/>
                    <a:gd name="connsiteX62" fmla="*/ 230739 w 284881"/>
                    <a:gd name="connsiteY62" fmla="*/ 487279 h 597568"/>
                    <a:gd name="connsiteX63" fmla="*/ 220713 w 284881"/>
                    <a:gd name="connsiteY63" fmla="*/ 485274 h 597568"/>
                    <a:gd name="connsiteX64" fmla="*/ 218708 w 284881"/>
                    <a:gd name="connsiteY64" fmla="*/ 471237 h 597568"/>
                    <a:gd name="connsiteX65" fmla="*/ 230739 w 284881"/>
                    <a:gd name="connsiteY65" fmla="*/ 463216 h 597568"/>
                    <a:gd name="connsiteX66" fmla="*/ 236755 w 284881"/>
                    <a:gd name="connsiteY66" fmla="*/ 445168 h 597568"/>
                    <a:gd name="connsiteX67" fmla="*/ 232744 w 284881"/>
                    <a:gd name="connsiteY67" fmla="*/ 425116 h 597568"/>
                    <a:gd name="connsiteX68" fmla="*/ 230739 w 284881"/>
                    <a:gd name="connsiteY68" fmla="*/ 405063 h 597568"/>
                    <a:gd name="connsiteX69" fmla="*/ 226729 w 284881"/>
                    <a:gd name="connsiteY69" fmla="*/ 399047 h 597568"/>
                    <a:gd name="connsiteX70" fmla="*/ 224723 w 284881"/>
                    <a:gd name="connsiteY70" fmla="*/ 389021 h 597568"/>
                    <a:gd name="connsiteX71" fmla="*/ 220713 w 284881"/>
                    <a:gd name="connsiteY71" fmla="*/ 378995 h 597568"/>
                    <a:gd name="connsiteX72" fmla="*/ 210686 w 284881"/>
                    <a:gd name="connsiteY72" fmla="*/ 364958 h 597568"/>
                    <a:gd name="connsiteX73" fmla="*/ 204671 w 284881"/>
                    <a:gd name="connsiteY73" fmla="*/ 362953 h 597568"/>
                    <a:gd name="connsiteX74" fmla="*/ 198655 w 284881"/>
                    <a:gd name="connsiteY74" fmla="*/ 356937 h 597568"/>
                    <a:gd name="connsiteX75" fmla="*/ 192639 w 284881"/>
                    <a:gd name="connsiteY75" fmla="*/ 354931 h 597568"/>
                    <a:gd name="connsiteX76" fmla="*/ 190634 w 284881"/>
                    <a:gd name="connsiteY76" fmla="*/ 348916 h 597568"/>
                    <a:gd name="connsiteX77" fmla="*/ 184618 w 284881"/>
                    <a:gd name="connsiteY77" fmla="*/ 344905 h 597568"/>
                    <a:gd name="connsiteX78" fmla="*/ 178602 w 284881"/>
                    <a:gd name="connsiteY78" fmla="*/ 330868 h 597568"/>
                    <a:gd name="connsiteX79" fmla="*/ 172586 w 284881"/>
                    <a:gd name="connsiteY79" fmla="*/ 322847 h 597568"/>
                    <a:gd name="connsiteX80" fmla="*/ 168576 w 284881"/>
                    <a:gd name="connsiteY80" fmla="*/ 316831 h 597568"/>
                    <a:gd name="connsiteX81" fmla="*/ 160555 w 284881"/>
                    <a:gd name="connsiteY81" fmla="*/ 300789 h 597568"/>
                    <a:gd name="connsiteX82" fmla="*/ 152534 w 284881"/>
                    <a:gd name="connsiteY82" fmla="*/ 288758 h 597568"/>
                    <a:gd name="connsiteX83" fmla="*/ 148523 w 284881"/>
                    <a:gd name="connsiteY83" fmla="*/ 282742 h 597568"/>
                    <a:gd name="connsiteX84" fmla="*/ 136492 w 284881"/>
                    <a:gd name="connsiteY84" fmla="*/ 272716 h 597568"/>
                    <a:gd name="connsiteX85" fmla="*/ 132481 w 284881"/>
                    <a:gd name="connsiteY85" fmla="*/ 266700 h 597568"/>
                    <a:gd name="connsiteX86" fmla="*/ 116439 w 284881"/>
                    <a:gd name="connsiteY86" fmla="*/ 248653 h 597568"/>
                    <a:gd name="connsiteX87" fmla="*/ 112429 w 284881"/>
                    <a:gd name="connsiteY87" fmla="*/ 234616 h 597568"/>
                    <a:gd name="connsiteX88" fmla="*/ 108418 w 284881"/>
                    <a:gd name="connsiteY88" fmla="*/ 226595 h 597568"/>
                    <a:gd name="connsiteX89" fmla="*/ 102402 w 284881"/>
                    <a:gd name="connsiteY89" fmla="*/ 214563 h 597568"/>
                    <a:gd name="connsiteX90" fmla="*/ 96386 w 284881"/>
                    <a:gd name="connsiteY90" fmla="*/ 202531 h 597568"/>
                    <a:gd name="connsiteX91" fmla="*/ 88365 w 284881"/>
                    <a:gd name="connsiteY91" fmla="*/ 200526 h 597568"/>
                    <a:gd name="connsiteX92" fmla="*/ 86360 w 284881"/>
                    <a:gd name="connsiteY92" fmla="*/ 194510 h 597568"/>
                    <a:gd name="connsiteX93" fmla="*/ 80344 w 284881"/>
                    <a:gd name="connsiteY93" fmla="*/ 190500 h 597568"/>
                    <a:gd name="connsiteX94" fmla="*/ 78339 w 284881"/>
                    <a:gd name="connsiteY94" fmla="*/ 180474 h 597568"/>
                    <a:gd name="connsiteX95" fmla="*/ 88365 w 284881"/>
                    <a:gd name="connsiteY95" fmla="*/ 174458 h 597568"/>
                    <a:gd name="connsiteX96" fmla="*/ 90371 w 284881"/>
                    <a:gd name="connsiteY96" fmla="*/ 168442 h 597568"/>
                    <a:gd name="connsiteX97" fmla="*/ 96386 w 284881"/>
                    <a:gd name="connsiteY97" fmla="*/ 162426 h 597568"/>
                    <a:gd name="connsiteX98" fmla="*/ 98392 w 284881"/>
                    <a:gd name="connsiteY98" fmla="*/ 156410 h 597568"/>
                    <a:gd name="connsiteX99" fmla="*/ 86360 w 284881"/>
                    <a:gd name="connsiteY99" fmla="*/ 136358 h 597568"/>
                    <a:gd name="connsiteX100" fmla="*/ 78339 w 284881"/>
                    <a:gd name="connsiteY100" fmla="*/ 134353 h 597568"/>
                    <a:gd name="connsiteX101" fmla="*/ 70318 w 284881"/>
                    <a:gd name="connsiteY101" fmla="*/ 130342 h 597568"/>
                    <a:gd name="connsiteX102" fmla="*/ 60292 w 284881"/>
                    <a:gd name="connsiteY102" fmla="*/ 128337 h 597568"/>
                    <a:gd name="connsiteX103" fmla="*/ 58286 w 284881"/>
                    <a:gd name="connsiteY103" fmla="*/ 122321 h 597568"/>
                    <a:gd name="connsiteX104" fmla="*/ 54276 w 284881"/>
                    <a:gd name="connsiteY104" fmla="*/ 90237 h 597568"/>
                    <a:gd name="connsiteX105" fmla="*/ 50265 w 284881"/>
                    <a:gd name="connsiteY105" fmla="*/ 84221 h 597568"/>
                    <a:gd name="connsiteX106" fmla="*/ 38234 w 284881"/>
                    <a:gd name="connsiteY106" fmla="*/ 80210 h 597568"/>
                    <a:gd name="connsiteX107" fmla="*/ 36229 w 284881"/>
                    <a:gd name="connsiteY107" fmla="*/ 74195 h 597568"/>
                    <a:gd name="connsiteX108" fmla="*/ 32218 w 284881"/>
                    <a:gd name="connsiteY108" fmla="*/ 68179 h 597568"/>
                    <a:gd name="connsiteX109" fmla="*/ 20186 w 284881"/>
                    <a:gd name="connsiteY109" fmla="*/ 42110 h 597568"/>
                    <a:gd name="connsiteX110" fmla="*/ 18181 w 284881"/>
                    <a:gd name="connsiteY110" fmla="*/ 36095 h 597568"/>
                    <a:gd name="connsiteX111" fmla="*/ 12165 w 284881"/>
                    <a:gd name="connsiteY111" fmla="*/ 30079 h 597568"/>
                    <a:gd name="connsiteX112" fmla="*/ 6150 w 284881"/>
                    <a:gd name="connsiteY112" fmla="*/ 22058 h 597568"/>
                    <a:gd name="connsiteX113" fmla="*/ 4144 w 284881"/>
                    <a:gd name="connsiteY113" fmla="*/ 16042 h 597568"/>
                    <a:gd name="connsiteX114" fmla="*/ 134 w 284881"/>
                    <a:gd name="connsiteY114" fmla="*/ 10026 h 597568"/>
                    <a:gd name="connsiteX115" fmla="*/ 8155 w 284881"/>
                    <a:gd name="connsiteY115" fmla="*/ 6016 h 597568"/>
                    <a:gd name="connsiteX116" fmla="*/ 28208 w 284881"/>
                    <a:gd name="connsiteY116" fmla="*/ 2005 h 597568"/>
                    <a:gd name="connsiteX117" fmla="*/ 34223 w 284881"/>
                    <a:gd name="connsiteY117" fmla="*/ 0 h 597568"/>
                    <a:gd name="connsiteX118" fmla="*/ 22192 w 284881"/>
                    <a:gd name="connsiteY118" fmla="*/ 2005 h 597568"/>
                    <a:gd name="connsiteX0" fmla="*/ 22192 w 286127"/>
                    <a:gd name="connsiteY0" fmla="*/ 2005 h 597568"/>
                    <a:gd name="connsiteX1" fmla="*/ 22192 w 286127"/>
                    <a:gd name="connsiteY1" fmla="*/ 2005 h 597568"/>
                    <a:gd name="connsiteX2" fmla="*/ 36229 w 286127"/>
                    <a:gd name="connsiteY2" fmla="*/ 14037 h 597568"/>
                    <a:gd name="connsiteX3" fmla="*/ 42244 w 286127"/>
                    <a:gd name="connsiteY3" fmla="*/ 16042 h 597568"/>
                    <a:gd name="connsiteX4" fmla="*/ 50265 w 286127"/>
                    <a:gd name="connsiteY4" fmla="*/ 24063 h 597568"/>
                    <a:gd name="connsiteX5" fmla="*/ 56281 w 286127"/>
                    <a:gd name="connsiteY5" fmla="*/ 28074 h 597568"/>
                    <a:gd name="connsiteX6" fmla="*/ 60292 w 286127"/>
                    <a:gd name="connsiteY6" fmla="*/ 36095 h 597568"/>
                    <a:gd name="connsiteX7" fmla="*/ 66308 w 286127"/>
                    <a:gd name="connsiteY7" fmla="*/ 46121 h 597568"/>
                    <a:gd name="connsiteX8" fmla="*/ 70318 w 286127"/>
                    <a:gd name="connsiteY8" fmla="*/ 60158 h 597568"/>
                    <a:gd name="connsiteX9" fmla="*/ 80344 w 286127"/>
                    <a:gd name="connsiteY9" fmla="*/ 72189 h 597568"/>
                    <a:gd name="connsiteX10" fmla="*/ 86360 w 286127"/>
                    <a:gd name="connsiteY10" fmla="*/ 84221 h 597568"/>
                    <a:gd name="connsiteX11" fmla="*/ 90371 w 286127"/>
                    <a:gd name="connsiteY11" fmla="*/ 92242 h 597568"/>
                    <a:gd name="connsiteX12" fmla="*/ 102101 w 286127"/>
                    <a:gd name="connsiteY12" fmla="*/ 97306 h 597568"/>
                    <a:gd name="connsiteX13" fmla="*/ 124710 w 286127"/>
                    <a:gd name="connsiteY13" fmla="*/ 108785 h 597568"/>
                    <a:gd name="connsiteX14" fmla="*/ 139600 w 286127"/>
                    <a:gd name="connsiteY14" fmla="*/ 120616 h 597568"/>
                    <a:gd name="connsiteX15" fmla="*/ 134486 w 286127"/>
                    <a:gd name="connsiteY15" fmla="*/ 134353 h 597568"/>
                    <a:gd name="connsiteX16" fmla="*/ 140502 w 286127"/>
                    <a:gd name="connsiteY16" fmla="*/ 140368 h 597568"/>
                    <a:gd name="connsiteX17" fmla="*/ 146518 w 286127"/>
                    <a:gd name="connsiteY17" fmla="*/ 144379 h 597568"/>
                    <a:gd name="connsiteX18" fmla="*/ 148523 w 286127"/>
                    <a:gd name="connsiteY18" fmla="*/ 150395 h 597568"/>
                    <a:gd name="connsiteX19" fmla="*/ 154539 w 286127"/>
                    <a:gd name="connsiteY19" fmla="*/ 154405 h 597568"/>
                    <a:gd name="connsiteX20" fmla="*/ 160555 w 286127"/>
                    <a:gd name="connsiteY20" fmla="*/ 160421 h 597568"/>
                    <a:gd name="connsiteX21" fmla="*/ 168576 w 286127"/>
                    <a:gd name="connsiteY21" fmla="*/ 166437 h 597568"/>
                    <a:gd name="connsiteX22" fmla="*/ 187174 w 286127"/>
                    <a:gd name="connsiteY22" fmla="*/ 182479 h 597568"/>
                    <a:gd name="connsiteX23" fmla="*/ 182613 w 286127"/>
                    <a:gd name="connsiteY23" fmla="*/ 188495 h 597568"/>
                    <a:gd name="connsiteX24" fmla="*/ 200660 w 286127"/>
                    <a:gd name="connsiteY24" fmla="*/ 210553 h 597568"/>
                    <a:gd name="connsiteX25" fmla="*/ 204671 w 286127"/>
                    <a:gd name="connsiteY25" fmla="*/ 220579 h 597568"/>
                    <a:gd name="connsiteX26" fmla="*/ 210686 w 286127"/>
                    <a:gd name="connsiteY26" fmla="*/ 226595 h 597568"/>
                    <a:gd name="connsiteX27" fmla="*/ 214697 w 286127"/>
                    <a:gd name="connsiteY27" fmla="*/ 242637 h 597568"/>
                    <a:gd name="connsiteX28" fmla="*/ 218708 w 286127"/>
                    <a:gd name="connsiteY28" fmla="*/ 250658 h 597568"/>
                    <a:gd name="connsiteX29" fmla="*/ 226729 w 286127"/>
                    <a:gd name="connsiteY29" fmla="*/ 264695 h 597568"/>
                    <a:gd name="connsiteX30" fmla="*/ 232744 w 286127"/>
                    <a:gd name="connsiteY30" fmla="*/ 282742 h 597568"/>
                    <a:gd name="connsiteX31" fmla="*/ 234750 w 286127"/>
                    <a:gd name="connsiteY31" fmla="*/ 290763 h 597568"/>
                    <a:gd name="connsiteX32" fmla="*/ 238760 w 286127"/>
                    <a:gd name="connsiteY32" fmla="*/ 296779 h 597568"/>
                    <a:gd name="connsiteX33" fmla="*/ 240765 w 286127"/>
                    <a:gd name="connsiteY33" fmla="*/ 302795 h 597568"/>
                    <a:gd name="connsiteX34" fmla="*/ 272048 w 286127"/>
                    <a:gd name="connsiteY34" fmla="*/ 319990 h 597568"/>
                    <a:gd name="connsiteX35" fmla="*/ 258813 w 286127"/>
                    <a:gd name="connsiteY35" fmla="*/ 328863 h 597568"/>
                    <a:gd name="connsiteX36" fmla="*/ 279015 w 286127"/>
                    <a:gd name="connsiteY36" fmla="*/ 344805 h 597568"/>
                    <a:gd name="connsiteX37" fmla="*/ 280269 w 286127"/>
                    <a:gd name="connsiteY37" fmla="*/ 375435 h 597568"/>
                    <a:gd name="connsiteX38" fmla="*/ 286084 w 286127"/>
                    <a:gd name="connsiteY38" fmla="*/ 387568 h 597568"/>
                    <a:gd name="connsiteX39" fmla="*/ 276860 w 286127"/>
                    <a:gd name="connsiteY39" fmla="*/ 407068 h 597568"/>
                    <a:gd name="connsiteX40" fmla="*/ 278865 w 286127"/>
                    <a:gd name="connsiteY40" fmla="*/ 447174 h 597568"/>
                    <a:gd name="connsiteX41" fmla="*/ 282876 w 286127"/>
                    <a:gd name="connsiteY41" fmla="*/ 507331 h 597568"/>
                    <a:gd name="connsiteX42" fmla="*/ 284881 w 286127"/>
                    <a:gd name="connsiteY42" fmla="*/ 541421 h 597568"/>
                    <a:gd name="connsiteX43" fmla="*/ 280871 w 286127"/>
                    <a:gd name="connsiteY43" fmla="*/ 569495 h 597568"/>
                    <a:gd name="connsiteX44" fmla="*/ 278865 w 286127"/>
                    <a:gd name="connsiteY44" fmla="*/ 575510 h 597568"/>
                    <a:gd name="connsiteX45" fmla="*/ 272850 w 286127"/>
                    <a:gd name="connsiteY45" fmla="*/ 581526 h 597568"/>
                    <a:gd name="connsiteX46" fmla="*/ 266834 w 286127"/>
                    <a:gd name="connsiteY46" fmla="*/ 583531 h 597568"/>
                    <a:gd name="connsiteX47" fmla="*/ 252797 w 286127"/>
                    <a:gd name="connsiteY47" fmla="*/ 587542 h 597568"/>
                    <a:gd name="connsiteX48" fmla="*/ 240765 w 286127"/>
                    <a:gd name="connsiteY48" fmla="*/ 589547 h 597568"/>
                    <a:gd name="connsiteX49" fmla="*/ 214697 w 286127"/>
                    <a:gd name="connsiteY49" fmla="*/ 597568 h 597568"/>
                    <a:gd name="connsiteX50" fmla="*/ 208681 w 286127"/>
                    <a:gd name="connsiteY50" fmla="*/ 595563 h 597568"/>
                    <a:gd name="connsiteX51" fmla="*/ 216702 w 286127"/>
                    <a:gd name="connsiteY51" fmla="*/ 577516 h 597568"/>
                    <a:gd name="connsiteX52" fmla="*/ 220713 w 286127"/>
                    <a:gd name="connsiteY52" fmla="*/ 563479 h 597568"/>
                    <a:gd name="connsiteX53" fmla="*/ 226729 w 286127"/>
                    <a:gd name="connsiteY53" fmla="*/ 557463 h 597568"/>
                    <a:gd name="connsiteX54" fmla="*/ 230739 w 286127"/>
                    <a:gd name="connsiteY54" fmla="*/ 551447 h 597568"/>
                    <a:gd name="connsiteX55" fmla="*/ 228734 w 286127"/>
                    <a:gd name="connsiteY55" fmla="*/ 531395 h 597568"/>
                    <a:gd name="connsiteX56" fmla="*/ 222718 w 286127"/>
                    <a:gd name="connsiteY56" fmla="*/ 525379 h 597568"/>
                    <a:gd name="connsiteX57" fmla="*/ 218708 w 286127"/>
                    <a:gd name="connsiteY57" fmla="*/ 519363 h 597568"/>
                    <a:gd name="connsiteX58" fmla="*/ 224723 w 286127"/>
                    <a:gd name="connsiteY58" fmla="*/ 517358 h 597568"/>
                    <a:gd name="connsiteX59" fmla="*/ 230739 w 286127"/>
                    <a:gd name="connsiteY59" fmla="*/ 511342 h 597568"/>
                    <a:gd name="connsiteX60" fmla="*/ 236755 w 286127"/>
                    <a:gd name="connsiteY60" fmla="*/ 507331 h 597568"/>
                    <a:gd name="connsiteX61" fmla="*/ 232744 w 286127"/>
                    <a:gd name="connsiteY61" fmla="*/ 493295 h 597568"/>
                    <a:gd name="connsiteX62" fmla="*/ 230739 w 286127"/>
                    <a:gd name="connsiteY62" fmla="*/ 487279 h 597568"/>
                    <a:gd name="connsiteX63" fmla="*/ 220713 w 286127"/>
                    <a:gd name="connsiteY63" fmla="*/ 485274 h 597568"/>
                    <a:gd name="connsiteX64" fmla="*/ 218708 w 286127"/>
                    <a:gd name="connsiteY64" fmla="*/ 471237 h 597568"/>
                    <a:gd name="connsiteX65" fmla="*/ 230739 w 286127"/>
                    <a:gd name="connsiteY65" fmla="*/ 463216 h 597568"/>
                    <a:gd name="connsiteX66" fmla="*/ 236755 w 286127"/>
                    <a:gd name="connsiteY66" fmla="*/ 445168 h 597568"/>
                    <a:gd name="connsiteX67" fmla="*/ 232744 w 286127"/>
                    <a:gd name="connsiteY67" fmla="*/ 425116 h 597568"/>
                    <a:gd name="connsiteX68" fmla="*/ 230739 w 286127"/>
                    <a:gd name="connsiteY68" fmla="*/ 405063 h 597568"/>
                    <a:gd name="connsiteX69" fmla="*/ 226729 w 286127"/>
                    <a:gd name="connsiteY69" fmla="*/ 399047 h 597568"/>
                    <a:gd name="connsiteX70" fmla="*/ 224723 w 286127"/>
                    <a:gd name="connsiteY70" fmla="*/ 389021 h 597568"/>
                    <a:gd name="connsiteX71" fmla="*/ 220713 w 286127"/>
                    <a:gd name="connsiteY71" fmla="*/ 378995 h 597568"/>
                    <a:gd name="connsiteX72" fmla="*/ 210686 w 286127"/>
                    <a:gd name="connsiteY72" fmla="*/ 364958 h 597568"/>
                    <a:gd name="connsiteX73" fmla="*/ 204671 w 286127"/>
                    <a:gd name="connsiteY73" fmla="*/ 362953 h 597568"/>
                    <a:gd name="connsiteX74" fmla="*/ 198655 w 286127"/>
                    <a:gd name="connsiteY74" fmla="*/ 356937 h 597568"/>
                    <a:gd name="connsiteX75" fmla="*/ 192639 w 286127"/>
                    <a:gd name="connsiteY75" fmla="*/ 354931 h 597568"/>
                    <a:gd name="connsiteX76" fmla="*/ 190634 w 286127"/>
                    <a:gd name="connsiteY76" fmla="*/ 348916 h 597568"/>
                    <a:gd name="connsiteX77" fmla="*/ 184618 w 286127"/>
                    <a:gd name="connsiteY77" fmla="*/ 344905 h 597568"/>
                    <a:gd name="connsiteX78" fmla="*/ 178602 w 286127"/>
                    <a:gd name="connsiteY78" fmla="*/ 330868 h 597568"/>
                    <a:gd name="connsiteX79" fmla="*/ 172586 w 286127"/>
                    <a:gd name="connsiteY79" fmla="*/ 322847 h 597568"/>
                    <a:gd name="connsiteX80" fmla="*/ 168576 w 286127"/>
                    <a:gd name="connsiteY80" fmla="*/ 316831 h 597568"/>
                    <a:gd name="connsiteX81" fmla="*/ 160555 w 286127"/>
                    <a:gd name="connsiteY81" fmla="*/ 300789 h 597568"/>
                    <a:gd name="connsiteX82" fmla="*/ 152534 w 286127"/>
                    <a:gd name="connsiteY82" fmla="*/ 288758 h 597568"/>
                    <a:gd name="connsiteX83" fmla="*/ 148523 w 286127"/>
                    <a:gd name="connsiteY83" fmla="*/ 282742 h 597568"/>
                    <a:gd name="connsiteX84" fmla="*/ 136492 w 286127"/>
                    <a:gd name="connsiteY84" fmla="*/ 272716 h 597568"/>
                    <a:gd name="connsiteX85" fmla="*/ 132481 w 286127"/>
                    <a:gd name="connsiteY85" fmla="*/ 266700 h 597568"/>
                    <a:gd name="connsiteX86" fmla="*/ 116439 w 286127"/>
                    <a:gd name="connsiteY86" fmla="*/ 248653 h 597568"/>
                    <a:gd name="connsiteX87" fmla="*/ 112429 w 286127"/>
                    <a:gd name="connsiteY87" fmla="*/ 234616 h 597568"/>
                    <a:gd name="connsiteX88" fmla="*/ 108418 w 286127"/>
                    <a:gd name="connsiteY88" fmla="*/ 226595 h 597568"/>
                    <a:gd name="connsiteX89" fmla="*/ 102402 w 286127"/>
                    <a:gd name="connsiteY89" fmla="*/ 214563 h 597568"/>
                    <a:gd name="connsiteX90" fmla="*/ 96386 w 286127"/>
                    <a:gd name="connsiteY90" fmla="*/ 202531 h 597568"/>
                    <a:gd name="connsiteX91" fmla="*/ 88365 w 286127"/>
                    <a:gd name="connsiteY91" fmla="*/ 200526 h 597568"/>
                    <a:gd name="connsiteX92" fmla="*/ 86360 w 286127"/>
                    <a:gd name="connsiteY92" fmla="*/ 194510 h 597568"/>
                    <a:gd name="connsiteX93" fmla="*/ 80344 w 286127"/>
                    <a:gd name="connsiteY93" fmla="*/ 190500 h 597568"/>
                    <a:gd name="connsiteX94" fmla="*/ 78339 w 286127"/>
                    <a:gd name="connsiteY94" fmla="*/ 180474 h 597568"/>
                    <a:gd name="connsiteX95" fmla="*/ 88365 w 286127"/>
                    <a:gd name="connsiteY95" fmla="*/ 174458 h 597568"/>
                    <a:gd name="connsiteX96" fmla="*/ 90371 w 286127"/>
                    <a:gd name="connsiteY96" fmla="*/ 168442 h 597568"/>
                    <a:gd name="connsiteX97" fmla="*/ 96386 w 286127"/>
                    <a:gd name="connsiteY97" fmla="*/ 162426 h 597568"/>
                    <a:gd name="connsiteX98" fmla="*/ 98392 w 286127"/>
                    <a:gd name="connsiteY98" fmla="*/ 156410 h 597568"/>
                    <a:gd name="connsiteX99" fmla="*/ 86360 w 286127"/>
                    <a:gd name="connsiteY99" fmla="*/ 136358 h 597568"/>
                    <a:gd name="connsiteX100" fmla="*/ 78339 w 286127"/>
                    <a:gd name="connsiteY100" fmla="*/ 134353 h 597568"/>
                    <a:gd name="connsiteX101" fmla="*/ 70318 w 286127"/>
                    <a:gd name="connsiteY101" fmla="*/ 130342 h 597568"/>
                    <a:gd name="connsiteX102" fmla="*/ 60292 w 286127"/>
                    <a:gd name="connsiteY102" fmla="*/ 128337 h 597568"/>
                    <a:gd name="connsiteX103" fmla="*/ 58286 w 286127"/>
                    <a:gd name="connsiteY103" fmla="*/ 122321 h 597568"/>
                    <a:gd name="connsiteX104" fmla="*/ 54276 w 286127"/>
                    <a:gd name="connsiteY104" fmla="*/ 90237 h 597568"/>
                    <a:gd name="connsiteX105" fmla="*/ 50265 w 286127"/>
                    <a:gd name="connsiteY105" fmla="*/ 84221 h 597568"/>
                    <a:gd name="connsiteX106" fmla="*/ 38234 w 286127"/>
                    <a:gd name="connsiteY106" fmla="*/ 80210 h 597568"/>
                    <a:gd name="connsiteX107" fmla="*/ 36229 w 286127"/>
                    <a:gd name="connsiteY107" fmla="*/ 74195 h 597568"/>
                    <a:gd name="connsiteX108" fmla="*/ 32218 w 286127"/>
                    <a:gd name="connsiteY108" fmla="*/ 68179 h 597568"/>
                    <a:gd name="connsiteX109" fmla="*/ 20186 w 286127"/>
                    <a:gd name="connsiteY109" fmla="*/ 42110 h 597568"/>
                    <a:gd name="connsiteX110" fmla="*/ 18181 w 286127"/>
                    <a:gd name="connsiteY110" fmla="*/ 36095 h 597568"/>
                    <a:gd name="connsiteX111" fmla="*/ 12165 w 286127"/>
                    <a:gd name="connsiteY111" fmla="*/ 30079 h 597568"/>
                    <a:gd name="connsiteX112" fmla="*/ 6150 w 286127"/>
                    <a:gd name="connsiteY112" fmla="*/ 22058 h 597568"/>
                    <a:gd name="connsiteX113" fmla="*/ 4144 w 286127"/>
                    <a:gd name="connsiteY113" fmla="*/ 16042 h 597568"/>
                    <a:gd name="connsiteX114" fmla="*/ 134 w 286127"/>
                    <a:gd name="connsiteY114" fmla="*/ 10026 h 597568"/>
                    <a:gd name="connsiteX115" fmla="*/ 8155 w 286127"/>
                    <a:gd name="connsiteY115" fmla="*/ 6016 h 597568"/>
                    <a:gd name="connsiteX116" fmla="*/ 28208 w 286127"/>
                    <a:gd name="connsiteY116" fmla="*/ 2005 h 597568"/>
                    <a:gd name="connsiteX117" fmla="*/ 34223 w 286127"/>
                    <a:gd name="connsiteY117" fmla="*/ 0 h 597568"/>
                    <a:gd name="connsiteX118" fmla="*/ 22192 w 286127"/>
                    <a:gd name="connsiteY118" fmla="*/ 2005 h 597568"/>
                    <a:gd name="connsiteX0" fmla="*/ 22192 w 286127"/>
                    <a:gd name="connsiteY0" fmla="*/ 2005 h 597568"/>
                    <a:gd name="connsiteX1" fmla="*/ 22192 w 286127"/>
                    <a:gd name="connsiteY1" fmla="*/ 2005 h 597568"/>
                    <a:gd name="connsiteX2" fmla="*/ 36229 w 286127"/>
                    <a:gd name="connsiteY2" fmla="*/ 14037 h 597568"/>
                    <a:gd name="connsiteX3" fmla="*/ 42244 w 286127"/>
                    <a:gd name="connsiteY3" fmla="*/ 16042 h 597568"/>
                    <a:gd name="connsiteX4" fmla="*/ 50265 w 286127"/>
                    <a:gd name="connsiteY4" fmla="*/ 24063 h 597568"/>
                    <a:gd name="connsiteX5" fmla="*/ 56281 w 286127"/>
                    <a:gd name="connsiteY5" fmla="*/ 28074 h 597568"/>
                    <a:gd name="connsiteX6" fmla="*/ 60292 w 286127"/>
                    <a:gd name="connsiteY6" fmla="*/ 36095 h 597568"/>
                    <a:gd name="connsiteX7" fmla="*/ 66308 w 286127"/>
                    <a:gd name="connsiteY7" fmla="*/ 46121 h 597568"/>
                    <a:gd name="connsiteX8" fmla="*/ 70318 w 286127"/>
                    <a:gd name="connsiteY8" fmla="*/ 60158 h 597568"/>
                    <a:gd name="connsiteX9" fmla="*/ 80344 w 286127"/>
                    <a:gd name="connsiteY9" fmla="*/ 72189 h 597568"/>
                    <a:gd name="connsiteX10" fmla="*/ 86360 w 286127"/>
                    <a:gd name="connsiteY10" fmla="*/ 84221 h 597568"/>
                    <a:gd name="connsiteX11" fmla="*/ 90371 w 286127"/>
                    <a:gd name="connsiteY11" fmla="*/ 92242 h 597568"/>
                    <a:gd name="connsiteX12" fmla="*/ 102101 w 286127"/>
                    <a:gd name="connsiteY12" fmla="*/ 97306 h 597568"/>
                    <a:gd name="connsiteX13" fmla="*/ 124710 w 286127"/>
                    <a:gd name="connsiteY13" fmla="*/ 108785 h 597568"/>
                    <a:gd name="connsiteX14" fmla="*/ 139600 w 286127"/>
                    <a:gd name="connsiteY14" fmla="*/ 120616 h 597568"/>
                    <a:gd name="connsiteX15" fmla="*/ 134486 w 286127"/>
                    <a:gd name="connsiteY15" fmla="*/ 134353 h 597568"/>
                    <a:gd name="connsiteX16" fmla="*/ 140502 w 286127"/>
                    <a:gd name="connsiteY16" fmla="*/ 140368 h 597568"/>
                    <a:gd name="connsiteX17" fmla="*/ 146518 w 286127"/>
                    <a:gd name="connsiteY17" fmla="*/ 144379 h 597568"/>
                    <a:gd name="connsiteX18" fmla="*/ 148523 w 286127"/>
                    <a:gd name="connsiteY18" fmla="*/ 150395 h 597568"/>
                    <a:gd name="connsiteX19" fmla="*/ 154539 w 286127"/>
                    <a:gd name="connsiteY19" fmla="*/ 154405 h 597568"/>
                    <a:gd name="connsiteX20" fmla="*/ 160555 w 286127"/>
                    <a:gd name="connsiteY20" fmla="*/ 160421 h 597568"/>
                    <a:gd name="connsiteX21" fmla="*/ 168576 w 286127"/>
                    <a:gd name="connsiteY21" fmla="*/ 166437 h 597568"/>
                    <a:gd name="connsiteX22" fmla="*/ 187174 w 286127"/>
                    <a:gd name="connsiteY22" fmla="*/ 182479 h 597568"/>
                    <a:gd name="connsiteX23" fmla="*/ 182613 w 286127"/>
                    <a:gd name="connsiteY23" fmla="*/ 188495 h 597568"/>
                    <a:gd name="connsiteX24" fmla="*/ 200660 w 286127"/>
                    <a:gd name="connsiteY24" fmla="*/ 210553 h 597568"/>
                    <a:gd name="connsiteX25" fmla="*/ 204671 w 286127"/>
                    <a:gd name="connsiteY25" fmla="*/ 220579 h 597568"/>
                    <a:gd name="connsiteX26" fmla="*/ 210686 w 286127"/>
                    <a:gd name="connsiteY26" fmla="*/ 226595 h 597568"/>
                    <a:gd name="connsiteX27" fmla="*/ 214697 w 286127"/>
                    <a:gd name="connsiteY27" fmla="*/ 242637 h 597568"/>
                    <a:gd name="connsiteX28" fmla="*/ 218708 w 286127"/>
                    <a:gd name="connsiteY28" fmla="*/ 250658 h 597568"/>
                    <a:gd name="connsiteX29" fmla="*/ 226729 w 286127"/>
                    <a:gd name="connsiteY29" fmla="*/ 264695 h 597568"/>
                    <a:gd name="connsiteX30" fmla="*/ 232744 w 286127"/>
                    <a:gd name="connsiteY30" fmla="*/ 282742 h 597568"/>
                    <a:gd name="connsiteX31" fmla="*/ 234750 w 286127"/>
                    <a:gd name="connsiteY31" fmla="*/ 290763 h 597568"/>
                    <a:gd name="connsiteX32" fmla="*/ 238760 w 286127"/>
                    <a:gd name="connsiteY32" fmla="*/ 296779 h 597568"/>
                    <a:gd name="connsiteX33" fmla="*/ 256005 w 286127"/>
                    <a:gd name="connsiteY33" fmla="*/ 296128 h 597568"/>
                    <a:gd name="connsiteX34" fmla="*/ 272048 w 286127"/>
                    <a:gd name="connsiteY34" fmla="*/ 319990 h 597568"/>
                    <a:gd name="connsiteX35" fmla="*/ 258813 w 286127"/>
                    <a:gd name="connsiteY35" fmla="*/ 328863 h 597568"/>
                    <a:gd name="connsiteX36" fmla="*/ 279015 w 286127"/>
                    <a:gd name="connsiteY36" fmla="*/ 344805 h 597568"/>
                    <a:gd name="connsiteX37" fmla="*/ 280269 w 286127"/>
                    <a:gd name="connsiteY37" fmla="*/ 375435 h 597568"/>
                    <a:gd name="connsiteX38" fmla="*/ 286084 w 286127"/>
                    <a:gd name="connsiteY38" fmla="*/ 387568 h 597568"/>
                    <a:gd name="connsiteX39" fmla="*/ 276860 w 286127"/>
                    <a:gd name="connsiteY39" fmla="*/ 407068 h 597568"/>
                    <a:gd name="connsiteX40" fmla="*/ 278865 w 286127"/>
                    <a:gd name="connsiteY40" fmla="*/ 447174 h 597568"/>
                    <a:gd name="connsiteX41" fmla="*/ 282876 w 286127"/>
                    <a:gd name="connsiteY41" fmla="*/ 507331 h 597568"/>
                    <a:gd name="connsiteX42" fmla="*/ 284881 w 286127"/>
                    <a:gd name="connsiteY42" fmla="*/ 541421 h 597568"/>
                    <a:gd name="connsiteX43" fmla="*/ 280871 w 286127"/>
                    <a:gd name="connsiteY43" fmla="*/ 569495 h 597568"/>
                    <a:gd name="connsiteX44" fmla="*/ 278865 w 286127"/>
                    <a:gd name="connsiteY44" fmla="*/ 575510 h 597568"/>
                    <a:gd name="connsiteX45" fmla="*/ 272850 w 286127"/>
                    <a:gd name="connsiteY45" fmla="*/ 581526 h 597568"/>
                    <a:gd name="connsiteX46" fmla="*/ 266834 w 286127"/>
                    <a:gd name="connsiteY46" fmla="*/ 583531 h 597568"/>
                    <a:gd name="connsiteX47" fmla="*/ 252797 w 286127"/>
                    <a:gd name="connsiteY47" fmla="*/ 587542 h 597568"/>
                    <a:gd name="connsiteX48" fmla="*/ 240765 w 286127"/>
                    <a:gd name="connsiteY48" fmla="*/ 589547 h 597568"/>
                    <a:gd name="connsiteX49" fmla="*/ 214697 w 286127"/>
                    <a:gd name="connsiteY49" fmla="*/ 597568 h 597568"/>
                    <a:gd name="connsiteX50" fmla="*/ 208681 w 286127"/>
                    <a:gd name="connsiteY50" fmla="*/ 595563 h 597568"/>
                    <a:gd name="connsiteX51" fmla="*/ 216702 w 286127"/>
                    <a:gd name="connsiteY51" fmla="*/ 577516 h 597568"/>
                    <a:gd name="connsiteX52" fmla="*/ 220713 w 286127"/>
                    <a:gd name="connsiteY52" fmla="*/ 563479 h 597568"/>
                    <a:gd name="connsiteX53" fmla="*/ 226729 w 286127"/>
                    <a:gd name="connsiteY53" fmla="*/ 557463 h 597568"/>
                    <a:gd name="connsiteX54" fmla="*/ 230739 w 286127"/>
                    <a:gd name="connsiteY54" fmla="*/ 551447 h 597568"/>
                    <a:gd name="connsiteX55" fmla="*/ 228734 w 286127"/>
                    <a:gd name="connsiteY55" fmla="*/ 531395 h 597568"/>
                    <a:gd name="connsiteX56" fmla="*/ 222718 w 286127"/>
                    <a:gd name="connsiteY56" fmla="*/ 525379 h 597568"/>
                    <a:gd name="connsiteX57" fmla="*/ 218708 w 286127"/>
                    <a:gd name="connsiteY57" fmla="*/ 519363 h 597568"/>
                    <a:gd name="connsiteX58" fmla="*/ 224723 w 286127"/>
                    <a:gd name="connsiteY58" fmla="*/ 517358 h 597568"/>
                    <a:gd name="connsiteX59" fmla="*/ 230739 w 286127"/>
                    <a:gd name="connsiteY59" fmla="*/ 511342 h 597568"/>
                    <a:gd name="connsiteX60" fmla="*/ 236755 w 286127"/>
                    <a:gd name="connsiteY60" fmla="*/ 507331 h 597568"/>
                    <a:gd name="connsiteX61" fmla="*/ 232744 w 286127"/>
                    <a:gd name="connsiteY61" fmla="*/ 493295 h 597568"/>
                    <a:gd name="connsiteX62" fmla="*/ 230739 w 286127"/>
                    <a:gd name="connsiteY62" fmla="*/ 487279 h 597568"/>
                    <a:gd name="connsiteX63" fmla="*/ 220713 w 286127"/>
                    <a:gd name="connsiteY63" fmla="*/ 485274 h 597568"/>
                    <a:gd name="connsiteX64" fmla="*/ 218708 w 286127"/>
                    <a:gd name="connsiteY64" fmla="*/ 471237 h 597568"/>
                    <a:gd name="connsiteX65" fmla="*/ 230739 w 286127"/>
                    <a:gd name="connsiteY65" fmla="*/ 463216 h 597568"/>
                    <a:gd name="connsiteX66" fmla="*/ 236755 w 286127"/>
                    <a:gd name="connsiteY66" fmla="*/ 445168 h 597568"/>
                    <a:gd name="connsiteX67" fmla="*/ 232744 w 286127"/>
                    <a:gd name="connsiteY67" fmla="*/ 425116 h 597568"/>
                    <a:gd name="connsiteX68" fmla="*/ 230739 w 286127"/>
                    <a:gd name="connsiteY68" fmla="*/ 405063 h 597568"/>
                    <a:gd name="connsiteX69" fmla="*/ 226729 w 286127"/>
                    <a:gd name="connsiteY69" fmla="*/ 399047 h 597568"/>
                    <a:gd name="connsiteX70" fmla="*/ 224723 w 286127"/>
                    <a:gd name="connsiteY70" fmla="*/ 389021 h 597568"/>
                    <a:gd name="connsiteX71" fmla="*/ 220713 w 286127"/>
                    <a:gd name="connsiteY71" fmla="*/ 378995 h 597568"/>
                    <a:gd name="connsiteX72" fmla="*/ 210686 w 286127"/>
                    <a:gd name="connsiteY72" fmla="*/ 364958 h 597568"/>
                    <a:gd name="connsiteX73" fmla="*/ 204671 w 286127"/>
                    <a:gd name="connsiteY73" fmla="*/ 362953 h 597568"/>
                    <a:gd name="connsiteX74" fmla="*/ 198655 w 286127"/>
                    <a:gd name="connsiteY74" fmla="*/ 356937 h 597568"/>
                    <a:gd name="connsiteX75" fmla="*/ 192639 w 286127"/>
                    <a:gd name="connsiteY75" fmla="*/ 354931 h 597568"/>
                    <a:gd name="connsiteX76" fmla="*/ 190634 w 286127"/>
                    <a:gd name="connsiteY76" fmla="*/ 348916 h 597568"/>
                    <a:gd name="connsiteX77" fmla="*/ 184618 w 286127"/>
                    <a:gd name="connsiteY77" fmla="*/ 344905 h 597568"/>
                    <a:gd name="connsiteX78" fmla="*/ 178602 w 286127"/>
                    <a:gd name="connsiteY78" fmla="*/ 330868 h 597568"/>
                    <a:gd name="connsiteX79" fmla="*/ 172586 w 286127"/>
                    <a:gd name="connsiteY79" fmla="*/ 322847 h 597568"/>
                    <a:gd name="connsiteX80" fmla="*/ 168576 w 286127"/>
                    <a:gd name="connsiteY80" fmla="*/ 316831 h 597568"/>
                    <a:gd name="connsiteX81" fmla="*/ 160555 w 286127"/>
                    <a:gd name="connsiteY81" fmla="*/ 300789 h 597568"/>
                    <a:gd name="connsiteX82" fmla="*/ 152534 w 286127"/>
                    <a:gd name="connsiteY82" fmla="*/ 288758 h 597568"/>
                    <a:gd name="connsiteX83" fmla="*/ 148523 w 286127"/>
                    <a:gd name="connsiteY83" fmla="*/ 282742 h 597568"/>
                    <a:gd name="connsiteX84" fmla="*/ 136492 w 286127"/>
                    <a:gd name="connsiteY84" fmla="*/ 272716 h 597568"/>
                    <a:gd name="connsiteX85" fmla="*/ 132481 w 286127"/>
                    <a:gd name="connsiteY85" fmla="*/ 266700 h 597568"/>
                    <a:gd name="connsiteX86" fmla="*/ 116439 w 286127"/>
                    <a:gd name="connsiteY86" fmla="*/ 248653 h 597568"/>
                    <a:gd name="connsiteX87" fmla="*/ 112429 w 286127"/>
                    <a:gd name="connsiteY87" fmla="*/ 234616 h 597568"/>
                    <a:gd name="connsiteX88" fmla="*/ 108418 w 286127"/>
                    <a:gd name="connsiteY88" fmla="*/ 226595 h 597568"/>
                    <a:gd name="connsiteX89" fmla="*/ 102402 w 286127"/>
                    <a:gd name="connsiteY89" fmla="*/ 214563 h 597568"/>
                    <a:gd name="connsiteX90" fmla="*/ 96386 w 286127"/>
                    <a:gd name="connsiteY90" fmla="*/ 202531 h 597568"/>
                    <a:gd name="connsiteX91" fmla="*/ 88365 w 286127"/>
                    <a:gd name="connsiteY91" fmla="*/ 200526 h 597568"/>
                    <a:gd name="connsiteX92" fmla="*/ 86360 w 286127"/>
                    <a:gd name="connsiteY92" fmla="*/ 194510 h 597568"/>
                    <a:gd name="connsiteX93" fmla="*/ 80344 w 286127"/>
                    <a:gd name="connsiteY93" fmla="*/ 190500 h 597568"/>
                    <a:gd name="connsiteX94" fmla="*/ 78339 w 286127"/>
                    <a:gd name="connsiteY94" fmla="*/ 180474 h 597568"/>
                    <a:gd name="connsiteX95" fmla="*/ 88365 w 286127"/>
                    <a:gd name="connsiteY95" fmla="*/ 174458 h 597568"/>
                    <a:gd name="connsiteX96" fmla="*/ 90371 w 286127"/>
                    <a:gd name="connsiteY96" fmla="*/ 168442 h 597568"/>
                    <a:gd name="connsiteX97" fmla="*/ 96386 w 286127"/>
                    <a:gd name="connsiteY97" fmla="*/ 162426 h 597568"/>
                    <a:gd name="connsiteX98" fmla="*/ 98392 w 286127"/>
                    <a:gd name="connsiteY98" fmla="*/ 156410 h 597568"/>
                    <a:gd name="connsiteX99" fmla="*/ 86360 w 286127"/>
                    <a:gd name="connsiteY99" fmla="*/ 136358 h 597568"/>
                    <a:gd name="connsiteX100" fmla="*/ 78339 w 286127"/>
                    <a:gd name="connsiteY100" fmla="*/ 134353 h 597568"/>
                    <a:gd name="connsiteX101" fmla="*/ 70318 w 286127"/>
                    <a:gd name="connsiteY101" fmla="*/ 130342 h 597568"/>
                    <a:gd name="connsiteX102" fmla="*/ 60292 w 286127"/>
                    <a:gd name="connsiteY102" fmla="*/ 128337 h 597568"/>
                    <a:gd name="connsiteX103" fmla="*/ 58286 w 286127"/>
                    <a:gd name="connsiteY103" fmla="*/ 122321 h 597568"/>
                    <a:gd name="connsiteX104" fmla="*/ 54276 w 286127"/>
                    <a:gd name="connsiteY104" fmla="*/ 90237 h 597568"/>
                    <a:gd name="connsiteX105" fmla="*/ 50265 w 286127"/>
                    <a:gd name="connsiteY105" fmla="*/ 84221 h 597568"/>
                    <a:gd name="connsiteX106" fmla="*/ 38234 w 286127"/>
                    <a:gd name="connsiteY106" fmla="*/ 80210 h 597568"/>
                    <a:gd name="connsiteX107" fmla="*/ 36229 w 286127"/>
                    <a:gd name="connsiteY107" fmla="*/ 74195 h 597568"/>
                    <a:gd name="connsiteX108" fmla="*/ 32218 w 286127"/>
                    <a:gd name="connsiteY108" fmla="*/ 68179 h 597568"/>
                    <a:gd name="connsiteX109" fmla="*/ 20186 w 286127"/>
                    <a:gd name="connsiteY109" fmla="*/ 42110 h 597568"/>
                    <a:gd name="connsiteX110" fmla="*/ 18181 w 286127"/>
                    <a:gd name="connsiteY110" fmla="*/ 36095 h 597568"/>
                    <a:gd name="connsiteX111" fmla="*/ 12165 w 286127"/>
                    <a:gd name="connsiteY111" fmla="*/ 30079 h 597568"/>
                    <a:gd name="connsiteX112" fmla="*/ 6150 w 286127"/>
                    <a:gd name="connsiteY112" fmla="*/ 22058 h 597568"/>
                    <a:gd name="connsiteX113" fmla="*/ 4144 w 286127"/>
                    <a:gd name="connsiteY113" fmla="*/ 16042 h 597568"/>
                    <a:gd name="connsiteX114" fmla="*/ 134 w 286127"/>
                    <a:gd name="connsiteY114" fmla="*/ 10026 h 597568"/>
                    <a:gd name="connsiteX115" fmla="*/ 8155 w 286127"/>
                    <a:gd name="connsiteY115" fmla="*/ 6016 h 597568"/>
                    <a:gd name="connsiteX116" fmla="*/ 28208 w 286127"/>
                    <a:gd name="connsiteY116" fmla="*/ 2005 h 597568"/>
                    <a:gd name="connsiteX117" fmla="*/ 34223 w 286127"/>
                    <a:gd name="connsiteY117" fmla="*/ 0 h 597568"/>
                    <a:gd name="connsiteX118" fmla="*/ 22192 w 286127"/>
                    <a:gd name="connsiteY118" fmla="*/ 2005 h 597568"/>
                    <a:gd name="connsiteX0" fmla="*/ 22192 w 286127"/>
                    <a:gd name="connsiteY0" fmla="*/ 2005 h 597568"/>
                    <a:gd name="connsiteX1" fmla="*/ 22192 w 286127"/>
                    <a:gd name="connsiteY1" fmla="*/ 2005 h 597568"/>
                    <a:gd name="connsiteX2" fmla="*/ 36229 w 286127"/>
                    <a:gd name="connsiteY2" fmla="*/ 14037 h 597568"/>
                    <a:gd name="connsiteX3" fmla="*/ 42244 w 286127"/>
                    <a:gd name="connsiteY3" fmla="*/ 16042 h 597568"/>
                    <a:gd name="connsiteX4" fmla="*/ 50265 w 286127"/>
                    <a:gd name="connsiteY4" fmla="*/ 24063 h 597568"/>
                    <a:gd name="connsiteX5" fmla="*/ 56281 w 286127"/>
                    <a:gd name="connsiteY5" fmla="*/ 28074 h 597568"/>
                    <a:gd name="connsiteX6" fmla="*/ 60292 w 286127"/>
                    <a:gd name="connsiteY6" fmla="*/ 36095 h 597568"/>
                    <a:gd name="connsiteX7" fmla="*/ 66308 w 286127"/>
                    <a:gd name="connsiteY7" fmla="*/ 46121 h 597568"/>
                    <a:gd name="connsiteX8" fmla="*/ 70318 w 286127"/>
                    <a:gd name="connsiteY8" fmla="*/ 60158 h 597568"/>
                    <a:gd name="connsiteX9" fmla="*/ 80344 w 286127"/>
                    <a:gd name="connsiteY9" fmla="*/ 72189 h 597568"/>
                    <a:gd name="connsiteX10" fmla="*/ 86360 w 286127"/>
                    <a:gd name="connsiteY10" fmla="*/ 84221 h 597568"/>
                    <a:gd name="connsiteX11" fmla="*/ 90371 w 286127"/>
                    <a:gd name="connsiteY11" fmla="*/ 92242 h 597568"/>
                    <a:gd name="connsiteX12" fmla="*/ 102101 w 286127"/>
                    <a:gd name="connsiteY12" fmla="*/ 97306 h 597568"/>
                    <a:gd name="connsiteX13" fmla="*/ 124710 w 286127"/>
                    <a:gd name="connsiteY13" fmla="*/ 108785 h 597568"/>
                    <a:gd name="connsiteX14" fmla="*/ 139600 w 286127"/>
                    <a:gd name="connsiteY14" fmla="*/ 120616 h 597568"/>
                    <a:gd name="connsiteX15" fmla="*/ 134486 w 286127"/>
                    <a:gd name="connsiteY15" fmla="*/ 134353 h 597568"/>
                    <a:gd name="connsiteX16" fmla="*/ 140502 w 286127"/>
                    <a:gd name="connsiteY16" fmla="*/ 140368 h 597568"/>
                    <a:gd name="connsiteX17" fmla="*/ 146518 w 286127"/>
                    <a:gd name="connsiteY17" fmla="*/ 144379 h 597568"/>
                    <a:gd name="connsiteX18" fmla="*/ 148523 w 286127"/>
                    <a:gd name="connsiteY18" fmla="*/ 150395 h 597568"/>
                    <a:gd name="connsiteX19" fmla="*/ 154539 w 286127"/>
                    <a:gd name="connsiteY19" fmla="*/ 154405 h 597568"/>
                    <a:gd name="connsiteX20" fmla="*/ 160555 w 286127"/>
                    <a:gd name="connsiteY20" fmla="*/ 160421 h 597568"/>
                    <a:gd name="connsiteX21" fmla="*/ 168576 w 286127"/>
                    <a:gd name="connsiteY21" fmla="*/ 166437 h 597568"/>
                    <a:gd name="connsiteX22" fmla="*/ 187174 w 286127"/>
                    <a:gd name="connsiteY22" fmla="*/ 182479 h 597568"/>
                    <a:gd name="connsiteX23" fmla="*/ 182613 w 286127"/>
                    <a:gd name="connsiteY23" fmla="*/ 188495 h 597568"/>
                    <a:gd name="connsiteX24" fmla="*/ 200660 w 286127"/>
                    <a:gd name="connsiteY24" fmla="*/ 210553 h 597568"/>
                    <a:gd name="connsiteX25" fmla="*/ 204671 w 286127"/>
                    <a:gd name="connsiteY25" fmla="*/ 220579 h 597568"/>
                    <a:gd name="connsiteX26" fmla="*/ 210686 w 286127"/>
                    <a:gd name="connsiteY26" fmla="*/ 226595 h 597568"/>
                    <a:gd name="connsiteX27" fmla="*/ 214697 w 286127"/>
                    <a:gd name="connsiteY27" fmla="*/ 242637 h 597568"/>
                    <a:gd name="connsiteX28" fmla="*/ 218708 w 286127"/>
                    <a:gd name="connsiteY28" fmla="*/ 250658 h 597568"/>
                    <a:gd name="connsiteX29" fmla="*/ 226729 w 286127"/>
                    <a:gd name="connsiteY29" fmla="*/ 264695 h 597568"/>
                    <a:gd name="connsiteX30" fmla="*/ 232744 w 286127"/>
                    <a:gd name="connsiteY30" fmla="*/ 282742 h 597568"/>
                    <a:gd name="connsiteX31" fmla="*/ 234750 w 286127"/>
                    <a:gd name="connsiteY31" fmla="*/ 290763 h 597568"/>
                    <a:gd name="connsiteX32" fmla="*/ 258762 w 286127"/>
                    <a:gd name="connsiteY32" fmla="*/ 299637 h 597568"/>
                    <a:gd name="connsiteX33" fmla="*/ 256005 w 286127"/>
                    <a:gd name="connsiteY33" fmla="*/ 296128 h 597568"/>
                    <a:gd name="connsiteX34" fmla="*/ 272048 w 286127"/>
                    <a:gd name="connsiteY34" fmla="*/ 319990 h 597568"/>
                    <a:gd name="connsiteX35" fmla="*/ 258813 w 286127"/>
                    <a:gd name="connsiteY35" fmla="*/ 328863 h 597568"/>
                    <a:gd name="connsiteX36" fmla="*/ 279015 w 286127"/>
                    <a:gd name="connsiteY36" fmla="*/ 344805 h 597568"/>
                    <a:gd name="connsiteX37" fmla="*/ 280269 w 286127"/>
                    <a:gd name="connsiteY37" fmla="*/ 375435 h 597568"/>
                    <a:gd name="connsiteX38" fmla="*/ 286084 w 286127"/>
                    <a:gd name="connsiteY38" fmla="*/ 387568 h 597568"/>
                    <a:gd name="connsiteX39" fmla="*/ 276860 w 286127"/>
                    <a:gd name="connsiteY39" fmla="*/ 407068 h 597568"/>
                    <a:gd name="connsiteX40" fmla="*/ 278865 w 286127"/>
                    <a:gd name="connsiteY40" fmla="*/ 447174 h 597568"/>
                    <a:gd name="connsiteX41" fmla="*/ 282876 w 286127"/>
                    <a:gd name="connsiteY41" fmla="*/ 507331 h 597568"/>
                    <a:gd name="connsiteX42" fmla="*/ 284881 w 286127"/>
                    <a:gd name="connsiteY42" fmla="*/ 541421 h 597568"/>
                    <a:gd name="connsiteX43" fmla="*/ 280871 w 286127"/>
                    <a:gd name="connsiteY43" fmla="*/ 569495 h 597568"/>
                    <a:gd name="connsiteX44" fmla="*/ 278865 w 286127"/>
                    <a:gd name="connsiteY44" fmla="*/ 575510 h 597568"/>
                    <a:gd name="connsiteX45" fmla="*/ 272850 w 286127"/>
                    <a:gd name="connsiteY45" fmla="*/ 581526 h 597568"/>
                    <a:gd name="connsiteX46" fmla="*/ 266834 w 286127"/>
                    <a:gd name="connsiteY46" fmla="*/ 583531 h 597568"/>
                    <a:gd name="connsiteX47" fmla="*/ 252797 w 286127"/>
                    <a:gd name="connsiteY47" fmla="*/ 587542 h 597568"/>
                    <a:gd name="connsiteX48" fmla="*/ 240765 w 286127"/>
                    <a:gd name="connsiteY48" fmla="*/ 589547 h 597568"/>
                    <a:gd name="connsiteX49" fmla="*/ 214697 w 286127"/>
                    <a:gd name="connsiteY49" fmla="*/ 597568 h 597568"/>
                    <a:gd name="connsiteX50" fmla="*/ 208681 w 286127"/>
                    <a:gd name="connsiteY50" fmla="*/ 595563 h 597568"/>
                    <a:gd name="connsiteX51" fmla="*/ 216702 w 286127"/>
                    <a:gd name="connsiteY51" fmla="*/ 577516 h 597568"/>
                    <a:gd name="connsiteX52" fmla="*/ 220713 w 286127"/>
                    <a:gd name="connsiteY52" fmla="*/ 563479 h 597568"/>
                    <a:gd name="connsiteX53" fmla="*/ 226729 w 286127"/>
                    <a:gd name="connsiteY53" fmla="*/ 557463 h 597568"/>
                    <a:gd name="connsiteX54" fmla="*/ 230739 w 286127"/>
                    <a:gd name="connsiteY54" fmla="*/ 551447 h 597568"/>
                    <a:gd name="connsiteX55" fmla="*/ 228734 w 286127"/>
                    <a:gd name="connsiteY55" fmla="*/ 531395 h 597568"/>
                    <a:gd name="connsiteX56" fmla="*/ 222718 w 286127"/>
                    <a:gd name="connsiteY56" fmla="*/ 525379 h 597568"/>
                    <a:gd name="connsiteX57" fmla="*/ 218708 w 286127"/>
                    <a:gd name="connsiteY57" fmla="*/ 519363 h 597568"/>
                    <a:gd name="connsiteX58" fmla="*/ 224723 w 286127"/>
                    <a:gd name="connsiteY58" fmla="*/ 517358 h 597568"/>
                    <a:gd name="connsiteX59" fmla="*/ 230739 w 286127"/>
                    <a:gd name="connsiteY59" fmla="*/ 511342 h 597568"/>
                    <a:gd name="connsiteX60" fmla="*/ 236755 w 286127"/>
                    <a:gd name="connsiteY60" fmla="*/ 507331 h 597568"/>
                    <a:gd name="connsiteX61" fmla="*/ 232744 w 286127"/>
                    <a:gd name="connsiteY61" fmla="*/ 493295 h 597568"/>
                    <a:gd name="connsiteX62" fmla="*/ 230739 w 286127"/>
                    <a:gd name="connsiteY62" fmla="*/ 487279 h 597568"/>
                    <a:gd name="connsiteX63" fmla="*/ 220713 w 286127"/>
                    <a:gd name="connsiteY63" fmla="*/ 485274 h 597568"/>
                    <a:gd name="connsiteX64" fmla="*/ 218708 w 286127"/>
                    <a:gd name="connsiteY64" fmla="*/ 471237 h 597568"/>
                    <a:gd name="connsiteX65" fmla="*/ 230739 w 286127"/>
                    <a:gd name="connsiteY65" fmla="*/ 463216 h 597568"/>
                    <a:gd name="connsiteX66" fmla="*/ 236755 w 286127"/>
                    <a:gd name="connsiteY66" fmla="*/ 445168 h 597568"/>
                    <a:gd name="connsiteX67" fmla="*/ 232744 w 286127"/>
                    <a:gd name="connsiteY67" fmla="*/ 425116 h 597568"/>
                    <a:gd name="connsiteX68" fmla="*/ 230739 w 286127"/>
                    <a:gd name="connsiteY68" fmla="*/ 405063 h 597568"/>
                    <a:gd name="connsiteX69" fmla="*/ 226729 w 286127"/>
                    <a:gd name="connsiteY69" fmla="*/ 399047 h 597568"/>
                    <a:gd name="connsiteX70" fmla="*/ 224723 w 286127"/>
                    <a:gd name="connsiteY70" fmla="*/ 389021 h 597568"/>
                    <a:gd name="connsiteX71" fmla="*/ 220713 w 286127"/>
                    <a:gd name="connsiteY71" fmla="*/ 378995 h 597568"/>
                    <a:gd name="connsiteX72" fmla="*/ 210686 w 286127"/>
                    <a:gd name="connsiteY72" fmla="*/ 364958 h 597568"/>
                    <a:gd name="connsiteX73" fmla="*/ 204671 w 286127"/>
                    <a:gd name="connsiteY73" fmla="*/ 362953 h 597568"/>
                    <a:gd name="connsiteX74" fmla="*/ 198655 w 286127"/>
                    <a:gd name="connsiteY74" fmla="*/ 356937 h 597568"/>
                    <a:gd name="connsiteX75" fmla="*/ 192639 w 286127"/>
                    <a:gd name="connsiteY75" fmla="*/ 354931 h 597568"/>
                    <a:gd name="connsiteX76" fmla="*/ 190634 w 286127"/>
                    <a:gd name="connsiteY76" fmla="*/ 348916 h 597568"/>
                    <a:gd name="connsiteX77" fmla="*/ 184618 w 286127"/>
                    <a:gd name="connsiteY77" fmla="*/ 344905 h 597568"/>
                    <a:gd name="connsiteX78" fmla="*/ 178602 w 286127"/>
                    <a:gd name="connsiteY78" fmla="*/ 330868 h 597568"/>
                    <a:gd name="connsiteX79" fmla="*/ 172586 w 286127"/>
                    <a:gd name="connsiteY79" fmla="*/ 322847 h 597568"/>
                    <a:gd name="connsiteX80" fmla="*/ 168576 w 286127"/>
                    <a:gd name="connsiteY80" fmla="*/ 316831 h 597568"/>
                    <a:gd name="connsiteX81" fmla="*/ 160555 w 286127"/>
                    <a:gd name="connsiteY81" fmla="*/ 300789 h 597568"/>
                    <a:gd name="connsiteX82" fmla="*/ 152534 w 286127"/>
                    <a:gd name="connsiteY82" fmla="*/ 288758 h 597568"/>
                    <a:gd name="connsiteX83" fmla="*/ 148523 w 286127"/>
                    <a:gd name="connsiteY83" fmla="*/ 282742 h 597568"/>
                    <a:gd name="connsiteX84" fmla="*/ 136492 w 286127"/>
                    <a:gd name="connsiteY84" fmla="*/ 272716 h 597568"/>
                    <a:gd name="connsiteX85" fmla="*/ 132481 w 286127"/>
                    <a:gd name="connsiteY85" fmla="*/ 266700 h 597568"/>
                    <a:gd name="connsiteX86" fmla="*/ 116439 w 286127"/>
                    <a:gd name="connsiteY86" fmla="*/ 248653 h 597568"/>
                    <a:gd name="connsiteX87" fmla="*/ 112429 w 286127"/>
                    <a:gd name="connsiteY87" fmla="*/ 234616 h 597568"/>
                    <a:gd name="connsiteX88" fmla="*/ 108418 w 286127"/>
                    <a:gd name="connsiteY88" fmla="*/ 226595 h 597568"/>
                    <a:gd name="connsiteX89" fmla="*/ 102402 w 286127"/>
                    <a:gd name="connsiteY89" fmla="*/ 214563 h 597568"/>
                    <a:gd name="connsiteX90" fmla="*/ 96386 w 286127"/>
                    <a:gd name="connsiteY90" fmla="*/ 202531 h 597568"/>
                    <a:gd name="connsiteX91" fmla="*/ 88365 w 286127"/>
                    <a:gd name="connsiteY91" fmla="*/ 200526 h 597568"/>
                    <a:gd name="connsiteX92" fmla="*/ 86360 w 286127"/>
                    <a:gd name="connsiteY92" fmla="*/ 194510 h 597568"/>
                    <a:gd name="connsiteX93" fmla="*/ 80344 w 286127"/>
                    <a:gd name="connsiteY93" fmla="*/ 190500 h 597568"/>
                    <a:gd name="connsiteX94" fmla="*/ 78339 w 286127"/>
                    <a:gd name="connsiteY94" fmla="*/ 180474 h 597568"/>
                    <a:gd name="connsiteX95" fmla="*/ 88365 w 286127"/>
                    <a:gd name="connsiteY95" fmla="*/ 174458 h 597568"/>
                    <a:gd name="connsiteX96" fmla="*/ 90371 w 286127"/>
                    <a:gd name="connsiteY96" fmla="*/ 168442 h 597568"/>
                    <a:gd name="connsiteX97" fmla="*/ 96386 w 286127"/>
                    <a:gd name="connsiteY97" fmla="*/ 162426 h 597568"/>
                    <a:gd name="connsiteX98" fmla="*/ 98392 w 286127"/>
                    <a:gd name="connsiteY98" fmla="*/ 156410 h 597568"/>
                    <a:gd name="connsiteX99" fmla="*/ 86360 w 286127"/>
                    <a:gd name="connsiteY99" fmla="*/ 136358 h 597568"/>
                    <a:gd name="connsiteX100" fmla="*/ 78339 w 286127"/>
                    <a:gd name="connsiteY100" fmla="*/ 134353 h 597568"/>
                    <a:gd name="connsiteX101" fmla="*/ 70318 w 286127"/>
                    <a:gd name="connsiteY101" fmla="*/ 130342 h 597568"/>
                    <a:gd name="connsiteX102" fmla="*/ 60292 w 286127"/>
                    <a:gd name="connsiteY102" fmla="*/ 128337 h 597568"/>
                    <a:gd name="connsiteX103" fmla="*/ 58286 w 286127"/>
                    <a:gd name="connsiteY103" fmla="*/ 122321 h 597568"/>
                    <a:gd name="connsiteX104" fmla="*/ 54276 w 286127"/>
                    <a:gd name="connsiteY104" fmla="*/ 90237 h 597568"/>
                    <a:gd name="connsiteX105" fmla="*/ 50265 w 286127"/>
                    <a:gd name="connsiteY105" fmla="*/ 84221 h 597568"/>
                    <a:gd name="connsiteX106" fmla="*/ 38234 w 286127"/>
                    <a:gd name="connsiteY106" fmla="*/ 80210 h 597568"/>
                    <a:gd name="connsiteX107" fmla="*/ 36229 w 286127"/>
                    <a:gd name="connsiteY107" fmla="*/ 74195 h 597568"/>
                    <a:gd name="connsiteX108" fmla="*/ 32218 w 286127"/>
                    <a:gd name="connsiteY108" fmla="*/ 68179 h 597568"/>
                    <a:gd name="connsiteX109" fmla="*/ 20186 w 286127"/>
                    <a:gd name="connsiteY109" fmla="*/ 42110 h 597568"/>
                    <a:gd name="connsiteX110" fmla="*/ 18181 w 286127"/>
                    <a:gd name="connsiteY110" fmla="*/ 36095 h 597568"/>
                    <a:gd name="connsiteX111" fmla="*/ 12165 w 286127"/>
                    <a:gd name="connsiteY111" fmla="*/ 30079 h 597568"/>
                    <a:gd name="connsiteX112" fmla="*/ 6150 w 286127"/>
                    <a:gd name="connsiteY112" fmla="*/ 22058 h 597568"/>
                    <a:gd name="connsiteX113" fmla="*/ 4144 w 286127"/>
                    <a:gd name="connsiteY113" fmla="*/ 16042 h 597568"/>
                    <a:gd name="connsiteX114" fmla="*/ 134 w 286127"/>
                    <a:gd name="connsiteY114" fmla="*/ 10026 h 597568"/>
                    <a:gd name="connsiteX115" fmla="*/ 8155 w 286127"/>
                    <a:gd name="connsiteY115" fmla="*/ 6016 h 597568"/>
                    <a:gd name="connsiteX116" fmla="*/ 28208 w 286127"/>
                    <a:gd name="connsiteY116" fmla="*/ 2005 h 597568"/>
                    <a:gd name="connsiteX117" fmla="*/ 34223 w 286127"/>
                    <a:gd name="connsiteY117" fmla="*/ 0 h 597568"/>
                    <a:gd name="connsiteX118" fmla="*/ 22192 w 286127"/>
                    <a:gd name="connsiteY118" fmla="*/ 2005 h 597568"/>
                    <a:gd name="connsiteX0" fmla="*/ 22192 w 286127"/>
                    <a:gd name="connsiteY0" fmla="*/ 2005 h 597568"/>
                    <a:gd name="connsiteX1" fmla="*/ 22192 w 286127"/>
                    <a:gd name="connsiteY1" fmla="*/ 2005 h 597568"/>
                    <a:gd name="connsiteX2" fmla="*/ 36229 w 286127"/>
                    <a:gd name="connsiteY2" fmla="*/ 14037 h 597568"/>
                    <a:gd name="connsiteX3" fmla="*/ 42244 w 286127"/>
                    <a:gd name="connsiteY3" fmla="*/ 16042 h 597568"/>
                    <a:gd name="connsiteX4" fmla="*/ 50265 w 286127"/>
                    <a:gd name="connsiteY4" fmla="*/ 24063 h 597568"/>
                    <a:gd name="connsiteX5" fmla="*/ 56281 w 286127"/>
                    <a:gd name="connsiteY5" fmla="*/ 28074 h 597568"/>
                    <a:gd name="connsiteX6" fmla="*/ 60292 w 286127"/>
                    <a:gd name="connsiteY6" fmla="*/ 36095 h 597568"/>
                    <a:gd name="connsiteX7" fmla="*/ 66308 w 286127"/>
                    <a:gd name="connsiteY7" fmla="*/ 46121 h 597568"/>
                    <a:gd name="connsiteX8" fmla="*/ 70318 w 286127"/>
                    <a:gd name="connsiteY8" fmla="*/ 60158 h 597568"/>
                    <a:gd name="connsiteX9" fmla="*/ 80344 w 286127"/>
                    <a:gd name="connsiteY9" fmla="*/ 72189 h 597568"/>
                    <a:gd name="connsiteX10" fmla="*/ 86360 w 286127"/>
                    <a:gd name="connsiteY10" fmla="*/ 84221 h 597568"/>
                    <a:gd name="connsiteX11" fmla="*/ 90371 w 286127"/>
                    <a:gd name="connsiteY11" fmla="*/ 92242 h 597568"/>
                    <a:gd name="connsiteX12" fmla="*/ 102101 w 286127"/>
                    <a:gd name="connsiteY12" fmla="*/ 97306 h 597568"/>
                    <a:gd name="connsiteX13" fmla="*/ 124710 w 286127"/>
                    <a:gd name="connsiteY13" fmla="*/ 108785 h 597568"/>
                    <a:gd name="connsiteX14" fmla="*/ 139600 w 286127"/>
                    <a:gd name="connsiteY14" fmla="*/ 120616 h 597568"/>
                    <a:gd name="connsiteX15" fmla="*/ 134486 w 286127"/>
                    <a:gd name="connsiteY15" fmla="*/ 134353 h 597568"/>
                    <a:gd name="connsiteX16" fmla="*/ 140502 w 286127"/>
                    <a:gd name="connsiteY16" fmla="*/ 140368 h 597568"/>
                    <a:gd name="connsiteX17" fmla="*/ 160805 w 286127"/>
                    <a:gd name="connsiteY17" fmla="*/ 144379 h 597568"/>
                    <a:gd name="connsiteX18" fmla="*/ 148523 w 286127"/>
                    <a:gd name="connsiteY18" fmla="*/ 150395 h 597568"/>
                    <a:gd name="connsiteX19" fmla="*/ 154539 w 286127"/>
                    <a:gd name="connsiteY19" fmla="*/ 154405 h 597568"/>
                    <a:gd name="connsiteX20" fmla="*/ 160555 w 286127"/>
                    <a:gd name="connsiteY20" fmla="*/ 160421 h 597568"/>
                    <a:gd name="connsiteX21" fmla="*/ 168576 w 286127"/>
                    <a:gd name="connsiteY21" fmla="*/ 166437 h 597568"/>
                    <a:gd name="connsiteX22" fmla="*/ 187174 w 286127"/>
                    <a:gd name="connsiteY22" fmla="*/ 182479 h 597568"/>
                    <a:gd name="connsiteX23" fmla="*/ 182613 w 286127"/>
                    <a:gd name="connsiteY23" fmla="*/ 188495 h 597568"/>
                    <a:gd name="connsiteX24" fmla="*/ 200660 w 286127"/>
                    <a:gd name="connsiteY24" fmla="*/ 210553 h 597568"/>
                    <a:gd name="connsiteX25" fmla="*/ 204671 w 286127"/>
                    <a:gd name="connsiteY25" fmla="*/ 220579 h 597568"/>
                    <a:gd name="connsiteX26" fmla="*/ 210686 w 286127"/>
                    <a:gd name="connsiteY26" fmla="*/ 226595 h 597568"/>
                    <a:gd name="connsiteX27" fmla="*/ 214697 w 286127"/>
                    <a:gd name="connsiteY27" fmla="*/ 242637 h 597568"/>
                    <a:gd name="connsiteX28" fmla="*/ 218708 w 286127"/>
                    <a:gd name="connsiteY28" fmla="*/ 250658 h 597568"/>
                    <a:gd name="connsiteX29" fmla="*/ 226729 w 286127"/>
                    <a:gd name="connsiteY29" fmla="*/ 264695 h 597568"/>
                    <a:gd name="connsiteX30" fmla="*/ 232744 w 286127"/>
                    <a:gd name="connsiteY30" fmla="*/ 282742 h 597568"/>
                    <a:gd name="connsiteX31" fmla="*/ 234750 w 286127"/>
                    <a:gd name="connsiteY31" fmla="*/ 290763 h 597568"/>
                    <a:gd name="connsiteX32" fmla="*/ 258762 w 286127"/>
                    <a:gd name="connsiteY32" fmla="*/ 299637 h 597568"/>
                    <a:gd name="connsiteX33" fmla="*/ 256005 w 286127"/>
                    <a:gd name="connsiteY33" fmla="*/ 296128 h 597568"/>
                    <a:gd name="connsiteX34" fmla="*/ 272048 w 286127"/>
                    <a:gd name="connsiteY34" fmla="*/ 319990 h 597568"/>
                    <a:gd name="connsiteX35" fmla="*/ 258813 w 286127"/>
                    <a:gd name="connsiteY35" fmla="*/ 328863 h 597568"/>
                    <a:gd name="connsiteX36" fmla="*/ 279015 w 286127"/>
                    <a:gd name="connsiteY36" fmla="*/ 344805 h 597568"/>
                    <a:gd name="connsiteX37" fmla="*/ 280269 w 286127"/>
                    <a:gd name="connsiteY37" fmla="*/ 375435 h 597568"/>
                    <a:gd name="connsiteX38" fmla="*/ 286084 w 286127"/>
                    <a:gd name="connsiteY38" fmla="*/ 387568 h 597568"/>
                    <a:gd name="connsiteX39" fmla="*/ 276860 w 286127"/>
                    <a:gd name="connsiteY39" fmla="*/ 407068 h 597568"/>
                    <a:gd name="connsiteX40" fmla="*/ 278865 w 286127"/>
                    <a:gd name="connsiteY40" fmla="*/ 447174 h 597568"/>
                    <a:gd name="connsiteX41" fmla="*/ 282876 w 286127"/>
                    <a:gd name="connsiteY41" fmla="*/ 507331 h 597568"/>
                    <a:gd name="connsiteX42" fmla="*/ 284881 w 286127"/>
                    <a:gd name="connsiteY42" fmla="*/ 541421 h 597568"/>
                    <a:gd name="connsiteX43" fmla="*/ 280871 w 286127"/>
                    <a:gd name="connsiteY43" fmla="*/ 569495 h 597568"/>
                    <a:gd name="connsiteX44" fmla="*/ 278865 w 286127"/>
                    <a:gd name="connsiteY44" fmla="*/ 575510 h 597568"/>
                    <a:gd name="connsiteX45" fmla="*/ 272850 w 286127"/>
                    <a:gd name="connsiteY45" fmla="*/ 581526 h 597568"/>
                    <a:gd name="connsiteX46" fmla="*/ 266834 w 286127"/>
                    <a:gd name="connsiteY46" fmla="*/ 583531 h 597568"/>
                    <a:gd name="connsiteX47" fmla="*/ 252797 w 286127"/>
                    <a:gd name="connsiteY47" fmla="*/ 587542 h 597568"/>
                    <a:gd name="connsiteX48" fmla="*/ 240765 w 286127"/>
                    <a:gd name="connsiteY48" fmla="*/ 589547 h 597568"/>
                    <a:gd name="connsiteX49" fmla="*/ 214697 w 286127"/>
                    <a:gd name="connsiteY49" fmla="*/ 597568 h 597568"/>
                    <a:gd name="connsiteX50" fmla="*/ 208681 w 286127"/>
                    <a:gd name="connsiteY50" fmla="*/ 595563 h 597568"/>
                    <a:gd name="connsiteX51" fmla="*/ 216702 w 286127"/>
                    <a:gd name="connsiteY51" fmla="*/ 577516 h 597568"/>
                    <a:gd name="connsiteX52" fmla="*/ 220713 w 286127"/>
                    <a:gd name="connsiteY52" fmla="*/ 563479 h 597568"/>
                    <a:gd name="connsiteX53" fmla="*/ 226729 w 286127"/>
                    <a:gd name="connsiteY53" fmla="*/ 557463 h 597568"/>
                    <a:gd name="connsiteX54" fmla="*/ 230739 w 286127"/>
                    <a:gd name="connsiteY54" fmla="*/ 551447 h 597568"/>
                    <a:gd name="connsiteX55" fmla="*/ 228734 w 286127"/>
                    <a:gd name="connsiteY55" fmla="*/ 531395 h 597568"/>
                    <a:gd name="connsiteX56" fmla="*/ 222718 w 286127"/>
                    <a:gd name="connsiteY56" fmla="*/ 525379 h 597568"/>
                    <a:gd name="connsiteX57" fmla="*/ 218708 w 286127"/>
                    <a:gd name="connsiteY57" fmla="*/ 519363 h 597568"/>
                    <a:gd name="connsiteX58" fmla="*/ 224723 w 286127"/>
                    <a:gd name="connsiteY58" fmla="*/ 517358 h 597568"/>
                    <a:gd name="connsiteX59" fmla="*/ 230739 w 286127"/>
                    <a:gd name="connsiteY59" fmla="*/ 511342 h 597568"/>
                    <a:gd name="connsiteX60" fmla="*/ 236755 w 286127"/>
                    <a:gd name="connsiteY60" fmla="*/ 507331 h 597568"/>
                    <a:gd name="connsiteX61" fmla="*/ 232744 w 286127"/>
                    <a:gd name="connsiteY61" fmla="*/ 493295 h 597568"/>
                    <a:gd name="connsiteX62" fmla="*/ 230739 w 286127"/>
                    <a:gd name="connsiteY62" fmla="*/ 487279 h 597568"/>
                    <a:gd name="connsiteX63" fmla="*/ 220713 w 286127"/>
                    <a:gd name="connsiteY63" fmla="*/ 485274 h 597568"/>
                    <a:gd name="connsiteX64" fmla="*/ 218708 w 286127"/>
                    <a:gd name="connsiteY64" fmla="*/ 471237 h 597568"/>
                    <a:gd name="connsiteX65" fmla="*/ 230739 w 286127"/>
                    <a:gd name="connsiteY65" fmla="*/ 463216 h 597568"/>
                    <a:gd name="connsiteX66" fmla="*/ 236755 w 286127"/>
                    <a:gd name="connsiteY66" fmla="*/ 445168 h 597568"/>
                    <a:gd name="connsiteX67" fmla="*/ 232744 w 286127"/>
                    <a:gd name="connsiteY67" fmla="*/ 425116 h 597568"/>
                    <a:gd name="connsiteX68" fmla="*/ 230739 w 286127"/>
                    <a:gd name="connsiteY68" fmla="*/ 405063 h 597568"/>
                    <a:gd name="connsiteX69" fmla="*/ 226729 w 286127"/>
                    <a:gd name="connsiteY69" fmla="*/ 399047 h 597568"/>
                    <a:gd name="connsiteX70" fmla="*/ 224723 w 286127"/>
                    <a:gd name="connsiteY70" fmla="*/ 389021 h 597568"/>
                    <a:gd name="connsiteX71" fmla="*/ 220713 w 286127"/>
                    <a:gd name="connsiteY71" fmla="*/ 378995 h 597568"/>
                    <a:gd name="connsiteX72" fmla="*/ 210686 w 286127"/>
                    <a:gd name="connsiteY72" fmla="*/ 364958 h 597568"/>
                    <a:gd name="connsiteX73" fmla="*/ 204671 w 286127"/>
                    <a:gd name="connsiteY73" fmla="*/ 362953 h 597568"/>
                    <a:gd name="connsiteX74" fmla="*/ 198655 w 286127"/>
                    <a:gd name="connsiteY74" fmla="*/ 356937 h 597568"/>
                    <a:gd name="connsiteX75" fmla="*/ 192639 w 286127"/>
                    <a:gd name="connsiteY75" fmla="*/ 354931 h 597568"/>
                    <a:gd name="connsiteX76" fmla="*/ 190634 w 286127"/>
                    <a:gd name="connsiteY76" fmla="*/ 348916 h 597568"/>
                    <a:gd name="connsiteX77" fmla="*/ 184618 w 286127"/>
                    <a:gd name="connsiteY77" fmla="*/ 344905 h 597568"/>
                    <a:gd name="connsiteX78" fmla="*/ 178602 w 286127"/>
                    <a:gd name="connsiteY78" fmla="*/ 330868 h 597568"/>
                    <a:gd name="connsiteX79" fmla="*/ 172586 w 286127"/>
                    <a:gd name="connsiteY79" fmla="*/ 322847 h 597568"/>
                    <a:gd name="connsiteX80" fmla="*/ 168576 w 286127"/>
                    <a:gd name="connsiteY80" fmla="*/ 316831 h 597568"/>
                    <a:gd name="connsiteX81" fmla="*/ 160555 w 286127"/>
                    <a:gd name="connsiteY81" fmla="*/ 300789 h 597568"/>
                    <a:gd name="connsiteX82" fmla="*/ 152534 w 286127"/>
                    <a:gd name="connsiteY82" fmla="*/ 288758 h 597568"/>
                    <a:gd name="connsiteX83" fmla="*/ 148523 w 286127"/>
                    <a:gd name="connsiteY83" fmla="*/ 282742 h 597568"/>
                    <a:gd name="connsiteX84" fmla="*/ 136492 w 286127"/>
                    <a:gd name="connsiteY84" fmla="*/ 272716 h 597568"/>
                    <a:gd name="connsiteX85" fmla="*/ 132481 w 286127"/>
                    <a:gd name="connsiteY85" fmla="*/ 266700 h 597568"/>
                    <a:gd name="connsiteX86" fmla="*/ 116439 w 286127"/>
                    <a:gd name="connsiteY86" fmla="*/ 248653 h 597568"/>
                    <a:gd name="connsiteX87" fmla="*/ 112429 w 286127"/>
                    <a:gd name="connsiteY87" fmla="*/ 234616 h 597568"/>
                    <a:gd name="connsiteX88" fmla="*/ 108418 w 286127"/>
                    <a:gd name="connsiteY88" fmla="*/ 226595 h 597568"/>
                    <a:gd name="connsiteX89" fmla="*/ 102402 w 286127"/>
                    <a:gd name="connsiteY89" fmla="*/ 214563 h 597568"/>
                    <a:gd name="connsiteX90" fmla="*/ 96386 w 286127"/>
                    <a:gd name="connsiteY90" fmla="*/ 202531 h 597568"/>
                    <a:gd name="connsiteX91" fmla="*/ 88365 w 286127"/>
                    <a:gd name="connsiteY91" fmla="*/ 200526 h 597568"/>
                    <a:gd name="connsiteX92" fmla="*/ 86360 w 286127"/>
                    <a:gd name="connsiteY92" fmla="*/ 194510 h 597568"/>
                    <a:gd name="connsiteX93" fmla="*/ 80344 w 286127"/>
                    <a:gd name="connsiteY93" fmla="*/ 190500 h 597568"/>
                    <a:gd name="connsiteX94" fmla="*/ 78339 w 286127"/>
                    <a:gd name="connsiteY94" fmla="*/ 180474 h 597568"/>
                    <a:gd name="connsiteX95" fmla="*/ 88365 w 286127"/>
                    <a:gd name="connsiteY95" fmla="*/ 174458 h 597568"/>
                    <a:gd name="connsiteX96" fmla="*/ 90371 w 286127"/>
                    <a:gd name="connsiteY96" fmla="*/ 168442 h 597568"/>
                    <a:gd name="connsiteX97" fmla="*/ 96386 w 286127"/>
                    <a:gd name="connsiteY97" fmla="*/ 162426 h 597568"/>
                    <a:gd name="connsiteX98" fmla="*/ 98392 w 286127"/>
                    <a:gd name="connsiteY98" fmla="*/ 156410 h 597568"/>
                    <a:gd name="connsiteX99" fmla="*/ 86360 w 286127"/>
                    <a:gd name="connsiteY99" fmla="*/ 136358 h 597568"/>
                    <a:gd name="connsiteX100" fmla="*/ 78339 w 286127"/>
                    <a:gd name="connsiteY100" fmla="*/ 134353 h 597568"/>
                    <a:gd name="connsiteX101" fmla="*/ 70318 w 286127"/>
                    <a:gd name="connsiteY101" fmla="*/ 130342 h 597568"/>
                    <a:gd name="connsiteX102" fmla="*/ 60292 w 286127"/>
                    <a:gd name="connsiteY102" fmla="*/ 128337 h 597568"/>
                    <a:gd name="connsiteX103" fmla="*/ 58286 w 286127"/>
                    <a:gd name="connsiteY103" fmla="*/ 122321 h 597568"/>
                    <a:gd name="connsiteX104" fmla="*/ 54276 w 286127"/>
                    <a:gd name="connsiteY104" fmla="*/ 90237 h 597568"/>
                    <a:gd name="connsiteX105" fmla="*/ 50265 w 286127"/>
                    <a:gd name="connsiteY105" fmla="*/ 84221 h 597568"/>
                    <a:gd name="connsiteX106" fmla="*/ 38234 w 286127"/>
                    <a:gd name="connsiteY106" fmla="*/ 80210 h 597568"/>
                    <a:gd name="connsiteX107" fmla="*/ 36229 w 286127"/>
                    <a:gd name="connsiteY107" fmla="*/ 74195 h 597568"/>
                    <a:gd name="connsiteX108" fmla="*/ 32218 w 286127"/>
                    <a:gd name="connsiteY108" fmla="*/ 68179 h 597568"/>
                    <a:gd name="connsiteX109" fmla="*/ 20186 w 286127"/>
                    <a:gd name="connsiteY109" fmla="*/ 42110 h 597568"/>
                    <a:gd name="connsiteX110" fmla="*/ 18181 w 286127"/>
                    <a:gd name="connsiteY110" fmla="*/ 36095 h 597568"/>
                    <a:gd name="connsiteX111" fmla="*/ 12165 w 286127"/>
                    <a:gd name="connsiteY111" fmla="*/ 30079 h 597568"/>
                    <a:gd name="connsiteX112" fmla="*/ 6150 w 286127"/>
                    <a:gd name="connsiteY112" fmla="*/ 22058 h 597568"/>
                    <a:gd name="connsiteX113" fmla="*/ 4144 w 286127"/>
                    <a:gd name="connsiteY113" fmla="*/ 16042 h 597568"/>
                    <a:gd name="connsiteX114" fmla="*/ 134 w 286127"/>
                    <a:gd name="connsiteY114" fmla="*/ 10026 h 597568"/>
                    <a:gd name="connsiteX115" fmla="*/ 8155 w 286127"/>
                    <a:gd name="connsiteY115" fmla="*/ 6016 h 597568"/>
                    <a:gd name="connsiteX116" fmla="*/ 28208 w 286127"/>
                    <a:gd name="connsiteY116" fmla="*/ 2005 h 597568"/>
                    <a:gd name="connsiteX117" fmla="*/ 34223 w 286127"/>
                    <a:gd name="connsiteY117" fmla="*/ 0 h 597568"/>
                    <a:gd name="connsiteX118" fmla="*/ 22192 w 286127"/>
                    <a:gd name="connsiteY118" fmla="*/ 2005 h 597568"/>
                    <a:gd name="connsiteX0" fmla="*/ 22192 w 286127"/>
                    <a:gd name="connsiteY0" fmla="*/ 2005 h 597568"/>
                    <a:gd name="connsiteX1" fmla="*/ 22192 w 286127"/>
                    <a:gd name="connsiteY1" fmla="*/ 2005 h 597568"/>
                    <a:gd name="connsiteX2" fmla="*/ 36229 w 286127"/>
                    <a:gd name="connsiteY2" fmla="*/ 14037 h 597568"/>
                    <a:gd name="connsiteX3" fmla="*/ 42244 w 286127"/>
                    <a:gd name="connsiteY3" fmla="*/ 16042 h 597568"/>
                    <a:gd name="connsiteX4" fmla="*/ 50265 w 286127"/>
                    <a:gd name="connsiteY4" fmla="*/ 24063 h 597568"/>
                    <a:gd name="connsiteX5" fmla="*/ 56281 w 286127"/>
                    <a:gd name="connsiteY5" fmla="*/ 28074 h 597568"/>
                    <a:gd name="connsiteX6" fmla="*/ 60292 w 286127"/>
                    <a:gd name="connsiteY6" fmla="*/ 36095 h 597568"/>
                    <a:gd name="connsiteX7" fmla="*/ 66308 w 286127"/>
                    <a:gd name="connsiteY7" fmla="*/ 46121 h 597568"/>
                    <a:gd name="connsiteX8" fmla="*/ 70318 w 286127"/>
                    <a:gd name="connsiteY8" fmla="*/ 60158 h 597568"/>
                    <a:gd name="connsiteX9" fmla="*/ 80344 w 286127"/>
                    <a:gd name="connsiteY9" fmla="*/ 72189 h 597568"/>
                    <a:gd name="connsiteX10" fmla="*/ 86360 w 286127"/>
                    <a:gd name="connsiteY10" fmla="*/ 84221 h 597568"/>
                    <a:gd name="connsiteX11" fmla="*/ 90371 w 286127"/>
                    <a:gd name="connsiteY11" fmla="*/ 92242 h 597568"/>
                    <a:gd name="connsiteX12" fmla="*/ 102101 w 286127"/>
                    <a:gd name="connsiteY12" fmla="*/ 97306 h 597568"/>
                    <a:gd name="connsiteX13" fmla="*/ 124710 w 286127"/>
                    <a:gd name="connsiteY13" fmla="*/ 108785 h 597568"/>
                    <a:gd name="connsiteX14" fmla="*/ 139600 w 286127"/>
                    <a:gd name="connsiteY14" fmla="*/ 120616 h 597568"/>
                    <a:gd name="connsiteX15" fmla="*/ 134486 w 286127"/>
                    <a:gd name="connsiteY15" fmla="*/ 134353 h 597568"/>
                    <a:gd name="connsiteX16" fmla="*/ 160805 w 286127"/>
                    <a:gd name="connsiteY16" fmla="*/ 144379 h 597568"/>
                    <a:gd name="connsiteX17" fmla="*/ 148523 w 286127"/>
                    <a:gd name="connsiteY17" fmla="*/ 150395 h 597568"/>
                    <a:gd name="connsiteX18" fmla="*/ 154539 w 286127"/>
                    <a:gd name="connsiteY18" fmla="*/ 154405 h 597568"/>
                    <a:gd name="connsiteX19" fmla="*/ 160555 w 286127"/>
                    <a:gd name="connsiteY19" fmla="*/ 160421 h 597568"/>
                    <a:gd name="connsiteX20" fmla="*/ 168576 w 286127"/>
                    <a:gd name="connsiteY20" fmla="*/ 166437 h 597568"/>
                    <a:gd name="connsiteX21" fmla="*/ 187174 w 286127"/>
                    <a:gd name="connsiteY21" fmla="*/ 182479 h 597568"/>
                    <a:gd name="connsiteX22" fmla="*/ 182613 w 286127"/>
                    <a:gd name="connsiteY22" fmla="*/ 188495 h 597568"/>
                    <a:gd name="connsiteX23" fmla="*/ 200660 w 286127"/>
                    <a:gd name="connsiteY23" fmla="*/ 210553 h 597568"/>
                    <a:gd name="connsiteX24" fmla="*/ 204671 w 286127"/>
                    <a:gd name="connsiteY24" fmla="*/ 220579 h 597568"/>
                    <a:gd name="connsiteX25" fmla="*/ 210686 w 286127"/>
                    <a:gd name="connsiteY25" fmla="*/ 226595 h 597568"/>
                    <a:gd name="connsiteX26" fmla="*/ 214697 w 286127"/>
                    <a:gd name="connsiteY26" fmla="*/ 242637 h 597568"/>
                    <a:gd name="connsiteX27" fmla="*/ 218708 w 286127"/>
                    <a:gd name="connsiteY27" fmla="*/ 250658 h 597568"/>
                    <a:gd name="connsiteX28" fmla="*/ 226729 w 286127"/>
                    <a:gd name="connsiteY28" fmla="*/ 264695 h 597568"/>
                    <a:gd name="connsiteX29" fmla="*/ 232744 w 286127"/>
                    <a:gd name="connsiteY29" fmla="*/ 282742 h 597568"/>
                    <a:gd name="connsiteX30" fmla="*/ 234750 w 286127"/>
                    <a:gd name="connsiteY30" fmla="*/ 290763 h 597568"/>
                    <a:gd name="connsiteX31" fmla="*/ 258762 w 286127"/>
                    <a:gd name="connsiteY31" fmla="*/ 299637 h 597568"/>
                    <a:gd name="connsiteX32" fmla="*/ 256005 w 286127"/>
                    <a:gd name="connsiteY32" fmla="*/ 296128 h 597568"/>
                    <a:gd name="connsiteX33" fmla="*/ 272048 w 286127"/>
                    <a:gd name="connsiteY33" fmla="*/ 319990 h 597568"/>
                    <a:gd name="connsiteX34" fmla="*/ 258813 w 286127"/>
                    <a:gd name="connsiteY34" fmla="*/ 328863 h 597568"/>
                    <a:gd name="connsiteX35" fmla="*/ 279015 w 286127"/>
                    <a:gd name="connsiteY35" fmla="*/ 344805 h 597568"/>
                    <a:gd name="connsiteX36" fmla="*/ 280269 w 286127"/>
                    <a:gd name="connsiteY36" fmla="*/ 375435 h 597568"/>
                    <a:gd name="connsiteX37" fmla="*/ 286084 w 286127"/>
                    <a:gd name="connsiteY37" fmla="*/ 387568 h 597568"/>
                    <a:gd name="connsiteX38" fmla="*/ 276860 w 286127"/>
                    <a:gd name="connsiteY38" fmla="*/ 407068 h 597568"/>
                    <a:gd name="connsiteX39" fmla="*/ 278865 w 286127"/>
                    <a:gd name="connsiteY39" fmla="*/ 447174 h 597568"/>
                    <a:gd name="connsiteX40" fmla="*/ 282876 w 286127"/>
                    <a:gd name="connsiteY40" fmla="*/ 507331 h 597568"/>
                    <a:gd name="connsiteX41" fmla="*/ 284881 w 286127"/>
                    <a:gd name="connsiteY41" fmla="*/ 541421 h 597568"/>
                    <a:gd name="connsiteX42" fmla="*/ 280871 w 286127"/>
                    <a:gd name="connsiteY42" fmla="*/ 569495 h 597568"/>
                    <a:gd name="connsiteX43" fmla="*/ 278865 w 286127"/>
                    <a:gd name="connsiteY43" fmla="*/ 575510 h 597568"/>
                    <a:gd name="connsiteX44" fmla="*/ 272850 w 286127"/>
                    <a:gd name="connsiteY44" fmla="*/ 581526 h 597568"/>
                    <a:gd name="connsiteX45" fmla="*/ 266834 w 286127"/>
                    <a:gd name="connsiteY45" fmla="*/ 583531 h 597568"/>
                    <a:gd name="connsiteX46" fmla="*/ 252797 w 286127"/>
                    <a:gd name="connsiteY46" fmla="*/ 587542 h 597568"/>
                    <a:gd name="connsiteX47" fmla="*/ 240765 w 286127"/>
                    <a:gd name="connsiteY47" fmla="*/ 589547 h 597568"/>
                    <a:gd name="connsiteX48" fmla="*/ 214697 w 286127"/>
                    <a:gd name="connsiteY48" fmla="*/ 597568 h 597568"/>
                    <a:gd name="connsiteX49" fmla="*/ 208681 w 286127"/>
                    <a:gd name="connsiteY49" fmla="*/ 595563 h 597568"/>
                    <a:gd name="connsiteX50" fmla="*/ 216702 w 286127"/>
                    <a:gd name="connsiteY50" fmla="*/ 577516 h 597568"/>
                    <a:gd name="connsiteX51" fmla="*/ 220713 w 286127"/>
                    <a:gd name="connsiteY51" fmla="*/ 563479 h 597568"/>
                    <a:gd name="connsiteX52" fmla="*/ 226729 w 286127"/>
                    <a:gd name="connsiteY52" fmla="*/ 557463 h 597568"/>
                    <a:gd name="connsiteX53" fmla="*/ 230739 w 286127"/>
                    <a:gd name="connsiteY53" fmla="*/ 551447 h 597568"/>
                    <a:gd name="connsiteX54" fmla="*/ 228734 w 286127"/>
                    <a:gd name="connsiteY54" fmla="*/ 531395 h 597568"/>
                    <a:gd name="connsiteX55" fmla="*/ 222718 w 286127"/>
                    <a:gd name="connsiteY55" fmla="*/ 525379 h 597568"/>
                    <a:gd name="connsiteX56" fmla="*/ 218708 w 286127"/>
                    <a:gd name="connsiteY56" fmla="*/ 519363 h 597568"/>
                    <a:gd name="connsiteX57" fmla="*/ 224723 w 286127"/>
                    <a:gd name="connsiteY57" fmla="*/ 517358 h 597568"/>
                    <a:gd name="connsiteX58" fmla="*/ 230739 w 286127"/>
                    <a:gd name="connsiteY58" fmla="*/ 511342 h 597568"/>
                    <a:gd name="connsiteX59" fmla="*/ 236755 w 286127"/>
                    <a:gd name="connsiteY59" fmla="*/ 507331 h 597568"/>
                    <a:gd name="connsiteX60" fmla="*/ 232744 w 286127"/>
                    <a:gd name="connsiteY60" fmla="*/ 493295 h 597568"/>
                    <a:gd name="connsiteX61" fmla="*/ 230739 w 286127"/>
                    <a:gd name="connsiteY61" fmla="*/ 487279 h 597568"/>
                    <a:gd name="connsiteX62" fmla="*/ 220713 w 286127"/>
                    <a:gd name="connsiteY62" fmla="*/ 485274 h 597568"/>
                    <a:gd name="connsiteX63" fmla="*/ 218708 w 286127"/>
                    <a:gd name="connsiteY63" fmla="*/ 471237 h 597568"/>
                    <a:gd name="connsiteX64" fmla="*/ 230739 w 286127"/>
                    <a:gd name="connsiteY64" fmla="*/ 463216 h 597568"/>
                    <a:gd name="connsiteX65" fmla="*/ 236755 w 286127"/>
                    <a:gd name="connsiteY65" fmla="*/ 445168 h 597568"/>
                    <a:gd name="connsiteX66" fmla="*/ 232744 w 286127"/>
                    <a:gd name="connsiteY66" fmla="*/ 425116 h 597568"/>
                    <a:gd name="connsiteX67" fmla="*/ 230739 w 286127"/>
                    <a:gd name="connsiteY67" fmla="*/ 405063 h 597568"/>
                    <a:gd name="connsiteX68" fmla="*/ 226729 w 286127"/>
                    <a:gd name="connsiteY68" fmla="*/ 399047 h 597568"/>
                    <a:gd name="connsiteX69" fmla="*/ 224723 w 286127"/>
                    <a:gd name="connsiteY69" fmla="*/ 389021 h 597568"/>
                    <a:gd name="connsiteX70" fmla="*/ 220713 w 286127"/>
                    <a:gd name="connsiteY70" fmla="*/ 378995 h 597568"/>
                    <a:gd name="connsiteX71" fmla="*/ 210686 w 286127"/>
                    <a:gd name="connsiteY71" fmla="*/ 364958 h 597568"/>
                    <a:gd name="connsiteX72" fmla="*/ 204671 w 286127"/>
                    <a:gd name="connsiteY72" fmla="*/ 362953 h 597568"/>
                    <a:gd name="connsiteX73" fmla="*/ 198655 w 286127"/>
                    <a:gd name="connsiteY73" fmla="*/ 356937 h 597568"/>
                    <a:gd name="connsiteX74" fmla="*/ 192639 w 286127"/>
                    <a:gd name="connsiteY74" fmla="*/ 354931 h 597568"/>
                    <a:gd name="connsiteX75" fmla="*/ 190634 w 286127"/>
                    <a:gd name="connsiteY75" fmla="*/ 348916 h 597568"/>
                    <a:gd name="connsiteX76" fmla="*/ 184618 w 286127"/>
                    <a:gd name="connsiteY76" fmla="*/ 344905 h 597568"/>
                    <a:gd name="connsiteX77" fmla="*/ 178602 w 286127"/>
                    <a:gd name="connsiteY77" fmla="*/ 330868 h 597568"/>
                    <a:gd name="connsiteX78" fmla="*/ 172586 w 286127"/>
                    <a:gd name="connsiteY78" fmla="*/ 322847 h 597568"/>
                    <a:gd name="connsiteX79" fmla="*/ 168576 w 286127"/>
                    <a:gd name="connsiteY79" fmla="*/ 316831 h 597568"/>
                    <a:gd name="connsiteX80" fmla="*/ 160555 w 286127"/>
                    <a:gd name="connsiteY80" fmla="*/ 300789 h 597568"/>
                    <a:gd name="connsiteX81" fmla="*/ 152534 w 286127"/>
                    <a:gd name="connsiteY81" fmla="*/ 288758 h 597568"/>
                    <a:gd name="connsiteX82" fmla="*/ 148523 w 286127"/>
                    <a:gd name="connsiteY82" fmla="*/ 282742 h 597568"/>
                    <a:gd name="connsiteX83" fmla="*/ 136492 w 286127"/>
                    <a:gd name="connsiteY83" fmla="*/ 272716 h 597568"/>
                    <a:gd name="connsiteX84" fmla="*/ 132481 w 286127"/>
                    <a:gd name="connsiteY84" fmla="*/ 266700 h 597568"/>
                    <a:gd name="connsiteX85" fmla="*/ 116439 w 286127"/>
                    <a:gd name="connsiteY85" fmla="*/ 248653 h 597568"/>
                    <a:gd name="connsiteX86" fmla="*/ 112429 w 286127"/>
                    <a:gd name="connsiteY86" fmla="*/ 234616 h 597568"/>
                    <a:gd name="connsiteX87" fmla="*/ 108418 w 286127"/>
                    <a:gd name="connsiteY87" fmla="*/ 226595 h 597568"/>
                    <a:gd name="connsiteX88" fmla="*/ 102402 w 286127"/>
                    <a:gd name="connsiteY88" fmla="*/ 214563 h 597568"/>
                    <a:gd name="connsiteX89" fmla="*/ 96386 w 286127"/>
                    <a:gd name="connsiteY89" fmla="*/ 202531 h 597568"/>
                    <a:gd name="connsiteX90" fmla="*/ 88365 w 286127"/>
                    <a:gd name="connsiteY90" fmla="*/ 200526 h 597568"/>
                    <a:gd name="connsiteX91" fmla="*/ 86360 w 286127"/>
                    <a:gd name="connsiteY91" fmla="*/ 194510 h 597568"/>
                    <a:gd name="connsiteX92" fmla="*/ 80344 w 286127"/>
                    <a:gd name="connsiteY92" fmla="*/ 190500 h 597568"/>
                    <a:gd name="connsiteX93" fmla="*/ 78339 w 286127"/>
                    <a:gd name="connsiteY93" fmla="*/ 180474 h 597568"/>
                    <a:gd name="connsiteX94" fmla="*/ 88365 w 286127"/>
                    <a:gd name="connsiteY94" fmla="*/ 174458 h 597568"/>
                    <a:gd name="connsiteX95" fmla="*/ 90371 w 286127"/>
                    <a:gd name="connsiteY95" fmla="*/ 168442 h 597568"/>
                    <a:gd name="connsiteX96" fmla="*/ 96386 w 286127"/>
                    <a:gd name="connsiteY96" fmla="*/ 162426 h 597568"/>
                    <a:gd name="connsiteX97" fmla="*/ 98392 w 286127"/>
                    <a:gd name="connsiteY97" fmla="*/ 156410 h 597568"/>
                    <a:gd name="connsiteX98" fmla="*/ 86360 w 286127"/>
                    <a:gd name="connsiteY98" fmla="*/ 136358 h 597568"/>
                    <a:gd name="connsiteX99" fmla="*/ 78339 w 286127"/>
                    <a:gd name="connsiteY99" fmla="*/ 134353 h 597568"/>
                    <a:gd name="connsiteX100" fmla="*/ 70318 w 286127"/>
                    <a:gd name="connsiteY100" fmla="*/ 130342 h 597568"/>
                    <a:gd name="connsiteX101" fmla="*/ 60292 w 286127"/>
                    <a:gd name="connsiteY101" fmla="*/ 128337 h 597568"/>
                    <a:gd name="connsiteX102" fmla="*/ 58286 w 286127"/>
                    <a:gd name="connsiteY102" fmla="*/ 122321 h 597568"/>
                    <a:gd name="connsiteX103" fmla="*/ 54276 w 286127"/>
                    <a:gd name="connsiteY103" fmla="*/ 90237 h 597568"/>
                    <a:gd name="connsiteX104" fmla="*/ 50265 w 286127"/>
                    <a:gd name="connsiteY104" fmla="*/ 84221 h 597568"/>
                    <a:gd name="connsiteX105" fmla="*/ 38234 w 286127"/>
                    <a:gd name="connsiteY105" fmla="*/ 80210 h 597568"/>
                    <a:gd name="connsiteX106" fmla="*/ 36229 w 286127"/>
                    <a:gd name="connsiteY106" fmla="*/ 74195 h 597568"/>
                    <a:gd name="connsiteX107" fmla="*/ 32218 w 286127"/>
                    <a:gd name="connsiteY107" fmla="*/ 68179 h 597568"/>
                    <a:gd name="connsiteX108" fmla="*/ 20186 w 286127"/>
                    <a:gd name="connsiteY108" fmla="*/ 42110 h 597568"/>
                    <a:gd name="connsiteX109" fmla="*/ 18181 w 286127"/>
                    <a:gd name="connsiteY109" fmla="*/ 36095 h 597568"/>
                    <a:gd name="connsiteX110" fmla="*/ 12165 w 286127"/>
                    <a:gd name="connsiteY110" fmla="*/ 30079 h 597568"/>
                    <a:gd name="connsiteX111" fmla="*/ 6150 w 286127"/>
                    <a:gd name="connsiteY111" fmla="*/ 22058 h 597568"/>
                    <a:gd name="connsiteX112" fmla="*/ 4144 w 286127"/>
                    <a:gd name="connsiteY112" fmla="*/ 16042 h 597568"/>
                    <a:gd name="connsiteX113" fmla="*/ 134 w 286127"/>
                    <a:gd name="connsiteY113" fmla="*/ 10026 h 597568"/>
                    <a:gd name="connsiteX114" fmla="*/ 8155 w 286127"/>
                    <a:gd name="connsiteY114" fmla="*/ 6016 h 597568"/>
                    <a:gd name="connsiteX115" fmla="*/ 28208 w 286127"/>
                    <a:gd name="connsiteY115" fmla="*/ 2005 h 597568"/>
                    <a:gd name="connsiteX116" fmla="*/ 34223 w 286127"/>
                    <a:gd name="connsiteY116" fmla="*/ 0 h 597568"/>
                    <a:gd name="connsiteX117" fmla="*/ 22192 w 286127"/>
                    <a:gd name="connsiteY117" fmla="*/ 2005 h 597568"/>
                    <a:gd name="connsiteX0" fmla="*/ 22192 w 286127"/>
                    <a:gd name="connsiteY0" fmla="*/ 2005 h 597568"/>
                    <a:gd name="connsiteX1" fmla="*/ 22192 w 286127"/>
                    <a:gd name="connsiteY1" fmla="*/ 2005 h 597568"/>
                    <a:gd name="connsiteX2" fmla="*/ 36229 w 286127"/>
                    <a:gd name="connsiteY2" fmla="*/ 14037 h 597568"/>
                    <a:gd name="connsiteX3" fmla="*/ 42244 w 286127"/>
                    <a:gd name="connsiteY3" fmla="*/ 16042 h 597568"/>
                    <a:gd name="connsiteX4" fmla="*/ 50265 w 286127"/>
                    <a:gd name="connsiteY4" fmla="*/ 24063 h 597568"/>
                    <a:gd name="connsiteX5" fmla="*/ 56281 w 286127"/>
                    <a:gd name="connsiteY5" fmla="*/ 28074 h 597568"/>
                    <a:gd name="connsiteX6" fmla="*/ 60292 w 286127"/>
                    <a:gd name="connsiteY6" fmla="*/ 36095 h 597568"/>
                    <a:gd name="connsiteX7" fmla="*/ 66308 w 286127"/>
                    <a:gd name="connsiteY7" fmla="*/ 46121 h 597568"/>
                    <a:gd name="connsiteX8" fmla="*/ 70318 w 286127"/>
                    <a:gd name="connsiteY8" fmla="*/ 60158 h 597568"/>
                    <a:gd name="connsiteX9" fmla="*/ 80344 w 286127"/>
                    <a:gd name="connsiteY9" fmla="*/ 72189 h 597568"/>
                    <a:gd name="connsiteX10" fmla="*/ 86360 w 286127"/>
                    <a:gd name="connsiteY10" fmla="*/ 84221 h 597568"/>
                    <a:gd name="connsiteX11" fmla="*/ 90371 w 286127"/>
                    <a:gd name="connsiteY11" fmla="*/ 92242 h 597568"/>
                    <a:gd name="connsiteX12" fmla="*/ 102101 w 286127"/>
                    <a:gd name="connsiteY12" fmla="*/ 97306 h 597568"/>
                    <a:gd name="connsiteX13" fmla="*/ 124710 w 286127"/>
                    <a:gd name="connsiteY13" fmla="*/ 108785 h 597568"/>
                    <a:gd name="connsiteX14" fmla="*/ 139600 w 286127"/>
                    <a:gd name="connsiteY14" fmla="*/ 120616 h 597568"/>
                    <a:gd name="connsiteX15" fmla="*/ 160805 w 286127"/>
                    <a:gd name="connsiteY15" fmla="*/ 144379 h 597568"/>
                    <a:gd name="connsiteX16" fmla="*/ 148523 w 286127"/>
                    <a:gd name="connsiteY16" fmla="*/ 150395 h 597568"/>
                    <a:gd name="connsiteX17" fmla="*/ 154539 w 286127"/>
                    <a:gd name="connsiteY17" fmla="*/ 154405 h 597568"/>
                    <a:gd name="connsiteX18" fmla="*/ 160555 w 286127"/>
                    <a:gd name="connsiteY18" fmla="*/ 160421 h 597568"/>
                    <a:gd name="connsiteX19" fmla="*/ 168576 w 286127"/>
                    <a:gd name="connsiteY19" fmla="*/ 166437 h 597568"/>
                    <a:gd name="connsiteX20" fmla="*/ 187174 w 286127"/>
                    <a:gd name="connsiteY20" fmla="*/ 182479 h 597568"/>
                    <a:gd name="connsiteX21" fmla="*/ 182613 w 286127"/>
                    <a:gd name="connsiteY21" fmla="*/ 188495 h 597568"/>
                    <a:gd name="connsiteX22" fmla="*/ 200660 w 286127"/>
                    <a:gd name="connsiteY22" fmla="*/ 210553 h 597568"/>
                    <a:gd name="connsiteX23" fmla="*/ 204671 w 286127"/>
                    <a:gd name="connsiteY23" fmla="*/ 220579 h 597568"/>
                    <a:gd name="connsiteX24" fmla="*/ 210686 w 286127"/>
                    <a:gd name="connsiteY24" fmla="*/ 226595 h 597568"/>
                    <a:gd name="connsiteX25" fmla="*/ 214697 w 286127"/>
                    <a:gd name="connsiteY25" fmla="*/ 242637 h 597568"/>
                    <a:gd name="connsiteX26" fmla="*/ 218708 w 286127"/>
                    <a:gd name="connsiteY26" fmla="*/ 250658 h 597568"/>
                    <a:gd name="connsiteX27" fmla="*/ 226729 w 286127"/>
                    <a:gd name="connsiteY27" fmla="*/ 264695 h 597568"/>
                    <a:gd name="connsiteX28" fmla="*/ 232744 w 286127"/>
                    <a:gd name="connsiteY28" fmla="*/ 282742 h 597568"/>
                    <a:gd name="connsiteX29" fmla="*/ 234750 w 286127"/>
                    <a:gd name="connsiteY29" fmla="*/ 290763 h 597568"/>
                    <a:gd name="connsiteX30" fmla="*/ 258762 w 286127"/>
                    <a:gd name="connsiteY30" fmla="*/ 299637 h 597568"/>
                    <a:gd name="connsiteX31" fmla="*/ 256005 w 286127"/>
                    <a:gd name="connsiteY31" fmla="*/ 296128 h 597568"/>
                    <a:gd name="connsiteX32" fmla="*/ 272048 w 286127"/>
                    <a:gd name="connsiteY32" fmla="*/ 319990 h 597568"/>
                    <a:gd name="connsiteX33" fmla="*/ 258813 w 286127"/>
                    <a:gd name="connsiteY33" fmla="*/ 328863 h 597568"/>
                    <a:gd name="connsiteX34" fmla="*/ 279015 w 286127"/>
                    <a:gd name="connsiteY34" fmla="*/ 344805 h 597568"/>
                    <a:gd name="connsiteX35" fmla="*/ 280269 w 286127"/>
                    <a:gd name="connsiteY35" fmla="*/ 375435 h 597568"/>
                    <a:gd name="connsiteX36" fmla="*/ 286084 w 286127"/>
                    <a:gd name="connsiteY36" fmla="*/ 387568 h 597568"/>
                    <a:gd name="connsiteX37" fmla="*/ 276860 w 286127"/>
                    <a:gd name="connsiteY37" fmla="*/ 407068 h 597568"/>
                    <a:gd name="connsiteX38" fmla="*/ 278865 w 286127"/>
                    <a:gd name="connsiteY38" fmla="*/ 447174 h 597568"/>
                    <a:gd name="connsiteX39" fmla="*/ 282876 w 286127"/>
                    <a:gd name="connsiteY39" fmla="*/ 507331 h 597568"/>
                    <a:gd name="connsiteX40" fmla="*/ 284881 w 286127"/>
                    <a:gd name="connsiteY40" fmla="*/ 541421 h 597568"/>
                    <a:gd name="connsiteX41" fmla="*/ 280871 w 286127"/>
                    <a:gd name="connsiteY41" fmla="*/ 569495 h 597568"/>
                    <a:gd name="connsiteX42" fmla="*/ 278865 w 286127"/>
                    <a:gd name="connsiteY42" fmla="*/ 575510 h 597568"/>
                    <a:gd name="connsiteX43" fmla="*/ 272850 w 286127"/>
                    <a:gd name="connsiteY43" fmla="*/ 581526 h 597568"/>
                    <a:gd name="connsiteX44" fmla="*/ 266834 w 286127"/>
                    <a:gd name="connsiteY44" fmla="*/ 583531 h 597568"/>
                    <a:gd name="connsiteX45" fmla="*/ 252797 w 286127"/>
                    <a:gd name="connsiteY45" fmla="*/ 587542 h 597568"/>
                    <a:gd name="connsiteX46" fmla="*/ 240765 w 286127"/>
                    <a:gd name="connsiteY46" fmla="*/ 589547 h 597568"/>
                    <a:gd name="connsiteX47" fmla="*/ 214697 w 286127"/>
                    <a:gd name="connsiteY47" fmla="*/ 597568 h 597568"/>
                    <a:gd name="connsiteX48" fmla="*/ 208681 w 286127"/>
                    <a:gd name="connsiteY48" fmla="*/ 595563 h 597568"/>
                    <a:gd name="connsiteX49" fmla="*/ 216702 w 286127"/>
                    <a:gd name="connsiteY49" fmla="*/ 577516 h 597568"/>
                    <a:gd name="connsiteX50" fmla="*/ 220713 w 286127"/>
                    <a:gd name="connsiteY50" fmla="*/ 563479 h 597568"/>
                    <a:gd name="connsiteX51" fmla="*/ 226729 w 286127"/>
                    <a:gd name="connsiteY51" fmla="*/ 557463 h 597568"/>
                    <a:gd name="connsiteX52" fmla="*/ 230739 w 286127"/>
                    <a:gd name="connsiteY52" fmla="*/ 551447 h 597568"/>
                    <a:gd name="connsiteX53" fmla="*/ 228734 w 286127"/>
                    <a:gd name="connsiteY53" fmla="*/ 531395 h 597568"/>
                    <a:gd name="connsiteX54" fmla="*/ 222718 w 286127"/>
                    <a:gd name="connsiteY54" fmla="*/ 525379 h 597568"/>
                    <a:gd name="connsiteX55" fmla="*/ 218708 w 286127"/>
                    <a:gd name="connsiteY55" fmla="*/ 519363 h 597568"/>
                    <a:gd name="connsiteX56" fmla="*/ 224723 w 286127"/>
                    <a:gd name="connsiteY56" fmla="*/ 517358 h 597568"/>
                    <a:gd name="connsiteX57" fmla="*/ 230739 w 286127"/>
                    <a:gd name="connsiteY57" fmla="*/ 511342 h 597568"/>
                    <a:gd name="connsiteX58" fmla="*/ 236755 w 286127"/>
                    <a:gd name="connsiteY58" fmla="*/ 507331 h 597568"/>
                    <a:gd name="connsiteX59" fmla="*/ 232744 w 286127"/>
                    <a:gd name="connsiteY59" fmla="*/ 493295 h 597568"/>
                    <a:gd name="connsiteX60" fmla="*/ 230739 w 286127"/>
                    <a:gd name="connsiteY60" fmla="*/ 487279 h 597568"/>
                    <a:gd name="connsiteX61" fmla="*/ 220713 w 286127"/>
                    <a:gd name="connsiteY61" fmla="*/ 485274 h 597568"/>
                    <a:gd name="connsiteX62" fmla="*/ 218708 w 286127"/>
                    <a:gd name="connsiteY62" fmla="*/ 471237 h 597568"/>
                    <a:gd name="connsiteX63" fmla="*/ 230739 w 286127"/>
                    <a:gd name="connsiteY63" fmla="*/ 463216 h 597568"/>
                    <a:gd name="connsiteX64" fmla="*/ 236755 w 286127"/>
                    <a:gd name="connsiteY64" fmla="*/ 445168 h 597568"/>
                    <a:gd name="connsiteX65" fmla="*/ 232744 w 286127"/>
                    <a:gd name="connsiteY65" fmla="*/ 425116 h 597568"/>
                    <a:gd name="connsiteX66" fmla="*/ 230739 w 286127"/>
                    <a:gd name="connsiteY66" fmla="*/ 405063 h 597568"/>
                    <a:gd name="connsiteX67" fmla="*/ 226729 w 286127"/>
                    <a:gd name="connsiteY67" fmla="*/ 399047 h 597568"/>
                    <a:gd name="connsiteX68" fmla="*/ 224723 w 286127"/>
                    <a:gd name="connsiteY68" fmla="*/ 389021 h 597568"/>
                    <a:gd name="connsiteX69" fmla="*/ 220713 w 286127"/>
                    <a:gd name="connsiteY69" fmla="*/ 378995 h 597568"/>
                    <a:gd name="connsiteX70" fmla="*/ 210686 w 286127"/>
                    <a:gd name="connsiteY70" fmla="*/ 364958 h 597568"/>
                    <a:gd name="connsiteX71" fmla="*/ 204671 w 286127"/>
                    <a:gd name="connsiteY71" fmla="*/ 362953 h 597568"/>
                    <a:gd name="connsiteX72" fmla="*/ 198655 w 286127"/>
                    <a:gd name="connsiteY72" fmla="*/ 356937 h 597568"/>
                    <a:gd name="connsiteX73" fmla="*/ 192639 w 286127"/>
                    <a:gd name="connsiteY73" fmla="*/ 354931 h 597568"/>
                    <a:gd name="connsiteX74" fmla="*/ 190634 w 286127"/>
                    <a:gd name="connsiteY74" fmla="*/ 348916 h 597568"/>
                    <a:gd name="connsiteX75" fmla="*/ 184618 w 286127"/>
                    <a:gd name="connsiteY75" fmla="*/ 344905 h 597568"/>
                    <a:gd name="connsiteX76" fmla="*/ 178602 w 286127"/>
                    <a:gd name="connsiteY76" fmla="*/ 330868 h 597568"/>
                    <a:gd name="connsiteX77" fmla="*/ 172586 w 286127"/>
                    <a:gd name="connsiteY77" fmla="*/ 322847 h 597568"/>
                    <a:gd name="connsiteX78" fmla="*/ 168576 w 286127"/>
                    <a:gd name="connsiteY78" fmla="*/ 316831 h 597568"/>
                    <a:gd name="connsiteX79" fmla="*/ 160555 w 286127"/>
                    <a:gd name="connsiteY79" fmla="*/ 300789 h 597568"/>
                    <a:gd name="connsiteX80" fmla="*/ 152534 w 286127"/>
                    <a:gd name="connsiteY80" fmla="*/ 288758 h 597568"/>
                    <a:gd name="connsiteX81" fmla="*/ 148523 w 286127"/>
                    <a:gd name="connsiteY81" fmla="*/ 282742 h 597568"/>
                    <a:gd name="connsiteX82" fmla="*/ 136492 w 286127"/>
                    <a:gd name="connsiteY82" fmla="*/ 272716 h 597568"/>
                    <a:gd name="connsiteX83" fmla="*/ 132481 w 286127"/>
                    <a:gd name="connsiteY83" fmla="*/ 266700 h 597568"/>
                    <a:gd name="connsiteX84" fmla="*/ 116439 w 286127"/>
                    <a:gd name="connsiteY84" fmla="*/ 248653 h 597568"/>
                    <a:gd name="connsiteX85" fmla="*/ 112429 w 286127"/>
                    <a:gd name="connsiteY85" fmla="*/ 234616 h 597568"/>
                    <a:gd name="connsiteX86" fmla="*/ 108418 w 286127"/>
                    <a:gd name="connsiteY86" fmla="*/ 226595 h 597568"/>
                    <a:gd name="connsiteX87" fmla="*/ 102402 w 286127"/>
                    <a:gd name="connsiteY87" fmla="*/ 214563 h 597568"/>
                    <a:gd name="connsiteX88" fmla="*/ 96386 w 286127"/>
                    <a:gd name="connsiteY88" fmla="*/ 202531 h 597568"/>
                    <a:gd name="connsiteX89" fmla="*/ 88365 w 286127"/>
                    <a:gd name="connsiteY89" fmla="*/ 200526 h 597568"/>
                    <a:gd name="connsiteX90" fmla="*/ 86360 w 286127"/>
                    <a:gd name="connsiteY90" fmla="*/ 194510 h 597568"/>
                    <a:gd name="connsiteX91" fmla="*/ 80344 w 286127"/>
                    <a:gd name="connsiteY91" fmla="*/ 190500 h 597568"/>
                    <a:gd name="connsiteX92" fmla="*/ 78339 w 286127"/>
                    <a:gd name="connsiteY92" fmla="*/ 180474 h 597568"/>
                    <a:gd name="connsiteX93" fmla="*/ 88365 w 286127"/>
                    <a:gd name="connsiteY93" fmla="*/ 174458 h 597568"/>
                    <a:gd name="connsiteX94" fmla="*/ 90371 w 286127"/>
                    <a:gd name="connsiteY94" fmla="*/ 168442 h 597568"/>
                    <a:gd name="connsiteX95" fmla="*/ 96386 w 286127"/>
                    <a:gd name="connsiteY95" fmla="*/ 162426 h 597568"/>
                    <a:gd name="connsiteX96" fmla="*/ 98392 w 286127"/>
                    <a:gd name="connsiteY96" fmla="*/ 156410 h 597568"/>
                    <a:gd name="connsiteX97" fmla="*/ 86360 w 286127"/>
                    <a:gd name="connsiteY97" fmla="*/ 136358 h 597568"/>
                    <a:gd name="connsiteX98" fmla="*/ 78339 w 286127"/>
                    <a:gd name="connsiteY98" fmla="*/ 134353 h 597568"/>
                    <a:gd name="connsiteX99" fmla="*/ 70318 w 286127"/>
                    <a:gd name="connsiteY99" fmla="*/ 130342 h 597568"/>
                    <a:gd name="connsiteX100" fmla="*/ 60292 w 286127"/>
                    <a:gd name="connsiteY100" fmla="*/ 128337 h 597568"/>
                    <a:gd name="connsiteX101" fmla="*/ 58286 w 286127"/>
                    <a:gd name="connsiteY101" fmla="*/ 122321 h 597568"/>
                    <a:gd name="connsiteX102" fmla="*/ 54276 w 286127"/>
                    <a:gd name="connsiteY102" fmla="*/ 90237 h 597568"/>
                    <a:gd name="connsiteX103" fmla="*/ 50265 w 286127"/>
                    <a:gd name="connsiteY103" fmla="*/ 84221 h 597568"/>
                    <a:gd name="connsiteX104" fmla="*/ 38234 w 286127"/>
                    <a:gd name="connsiteY104" fmla="*/ 80210 h 597568"/>
                    <a:gd name="connsiteX105" fmla="*/ 36229 w 286127"/>
                    <a:gd name="connsiteY105" fmla="*/ 74195 h 597568"/>
                    <a:gd name="connsiteX106" fmla="*/ 32218 w 286127"/>
                    <a:gd name="connsiteY106" fmla="*/ 68179 h 597568"/>
                    <a:gd name="connsiteX107" fmla="*/ 20186 w 286127"/>
                    <a:gd name="connsiteY107" fmla="*/ 42110 h 597568"/>
                    <a:gd name="connsiteX108" fmla="*/ 18181 w 286127"/>
                    <a:gd name="connsiteY108" fmla="*/ 36095 h 597568"/>
                    <a:gd name="connsiteX109" fmla="*/ 12165 w 286127"/>
                    <a:gd name="connsiteY109" fmla="*/ 30079 h 597568"/>
                    <a:gd name="connsiteX110" fmla="*/ 6150 w 286127"/>
                    <a:gd name="connsiteY110" fmla="*/ 22058 h 597568"/>
                    <a:gd name="connsiteX111" fmla="*/ 4144 w 286127"/>
                    <a:gd name="connsiteY111" fmla="*/ 16042 h 597568"/>
                    <a:gd name="connsiteX112" fmla="*/ 134 w 286127"/>
                    <a:gd name="connsiteY112" fmla="*/ 10026 h 597568"/>
                    <a:gd name="connsiteX113" fmla="*/ 8155 w 286127"/>
                    <a:gd name="connsiteY113" fmla="*/ 6016 h 597568"/>
                    <a:gd name="connsiteX114" fmla="*/ 28208 w 286127"/>
                    <a:gd name="connsiteY114" fmla="*/ 2005 h 597568"/>
                    <a:gd name="connsiteX115" fmla="*/ 34223 w 286127"/>
                    <a:gd name="connsiteY115" fmla="*/ 0 h 597568"/>
                    <a:gd name="connsiteX116" fmla="*/ 22192 w 286127"/>
                    <a:gd name="connsiteY116" fmla="*/ 2005 h 597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286127" h="597568">
                      <a:moveTo>
                        <a:pt x="22192" y="2005"/>
                      </a:moveTo>
                      <a:lnTo>
                        <a:pt x="22192" y="2005"/>
                      </a:lnTo>
                      <a:cubicBezTo>
                        <a:pt x="26871" y="6016"/>
                        <a:pt x="31180" y="10503"/>
                        <a:pt x="36229" y="14037"/>
                      </a:cubicBezTo>
                      <a:cubicBezTo>
                        <a:pt x="37960" y="15249"/>
                        <a:pt x="40750" y="14548"/>
                        <a:pt x="42244" y="16042"/>
                      </a:cubicBezTo>
                      <a:cubicBezTo>
                        <a:pt x="52938" y="26736"/>
                        <a:pt x="34227" y="18717"/>
                        <a:pt x="50265" y="24063"/>
                      </a:cubicBezTo>
                      <a:cubicBezTo>
                        <a:pt x="52270" y="25400"/>
                        <a:pt x="54738" y="26222"/>
                        <a:pt x="56281" y="28074"/>
                      </a:cubicBezTo>
                      <a:cubicBezTo>
                        <a:pt x="58195" y="30370"/>
                        <a:pt x="58840" y="33482"/>
                        <a:pt x="60292" y="36095"/>
                      </a:cubicBezTo>
                      <a:cubicBezTo>
                        <a:pt x="62185" y="39502"/>
                        <a:pt x="64565" y="42635"/>
                        <a:pt x="66308" y="46121"/>
                      </a:cubicBezTo>
                      <a:cubicBezTo>
                        <a:pt x="70209" y="53923"/>
                        <a:pt x="66464" y="51166"/>
                        <a:pt x="70318" y="60158"/>
                      </a:cubicBezTo>
                      <a:cubicBezTo>
                        <a:pt x="72412" y="65043"/>
                        <a:pt x="76731" y="68576"/>
                        <a:pt x="80344" y="72189"/>
                      </a:cubicBezTo>
                      <a:cubicBezTo>
                        <a:pt x="84021" y="83218"/>
                        <a:pt x="80141" y="73338"/>
                        <a:pt x="86360" y="84221"/>
                      </a:cubicBezTo>
                      <a:cubicBezTo>
                        <a:pt x="87843" y="86816"/>
                        <a:pt x="87748" y="90061"/>
                        <a:pt x="90371" y="92242"/>
                      </a:cubicBezTo>
                      <a:cubicBezTo>
                        <a:pt x="92995" y="94423"/>
                        <a:pt x="96378" y="94549"/>
                        <a:pt x="102101" y="97306"/>
                      </a:cubicBezTo>
                      <a:cubicBezTo>
                        <a:pt x="107824" y="100063"/>
                        <a:pt x="118460" y="104900"/>
                        <a:pt x="124710" y="108785"/>
                      </a:cubicBezTo>
                      <a:cubicBezTo>
                        <a:pt x="130960" y="112670"/>
                        <a:pt x="134252" y="118834"/>
                        <a:pt x="139600" y="120616"/>
                      </a:cubicBezTo>
                      <a:cubicBezTo>
                        <a:pt x="145616" y="126548"/>
                        <a:pt x="159318" y="139416"/>
                        <a:pt x="160805" y="144379"/>
                      </a:cubicBezTo>
                      <a:cubicBezTo>
                        <a:pt x="162292" y="149342"/>
                        <a:pt x="149567" y="148724"/>
                        <a:pt x="148523" y="150395"/>
                      </a:cubicBezTo>
                      <a:cubicBezTo>
                        <a:pt x="147479" y="152066"/>
                        <a:pt x="152688" y="152862"/>
                        <a:pt x="154539" y="154405"/>
                      </a:cubicBezTo>
                      <a:cubicBezTo>
                        <a:pt x="156718" y="156220"/>
                        <a:pt x="158402" y="158575"/>
                        <a:pt x="160555" y="160421"/>
                      </a:cubicBezTo>
                      <a:cubicBezTo>
                        <a:pt x="163093" y="162596"/>
                        <a:pt x="165902" y="164432"/>
                        <a:pt x="168576" y="166437"/>
                      </a:cubicBezTo>
                      <a:cubicBezTo>
                        <a:pt x="175310" y="183274"/>
                        <a:pt x="177296" y="170626"/>
                        <a:pt x="187174" y="182479"/>
                      </a:cubicBezTo>
                      <a:cubicBezTo>
                        <a:pt x="188717" y="184331"/>
                        <a:pt x="180365" y="183816"/>
                        <a:pt x="182613" y="188495"/>
                      </a:cubicBezTo>
                      <a:cubicBezTo>
                        <a:pt x="184861" y="193174"/>
                        <a:pt x="190564" y="200457"/>
                        <a:pt x="200660" y="210553"/>
                      </a:cubicBezTo>
                      <a:cubicBezTo>
                        <a:pt x="201997" y="213895"/>
                        <a:pt x="202763" y="217527"/>
                        <a:pt x="204671" y="220579"/>
                      </a:cubicBezTo>
                      <a:cubicBezTo>
                        <a:pt x="206174" y="222984"/>
                        <a:pt x="209513" y="224013"/>
                        <a:pt x="210686" y="226595"/>
                      </a:cubicBezTo>
                      <a:cubicBezTo>
                        <a:pt x="212967" y="231613"/>
                        <a:pt x="212232" y="237707"/>
                        <a:pt x="214697" y="242637"/>
                      </a:cubicBezTo>
                      <a:cubicBezTo>
                        <a:pt x="216034" y="245311"/>
                        <a:pt x="217225" y="248063"/>
                        <a:pt x="218708" y="250658"/>
                      </a:cubicBezTo>
                      <a:cubicBezTo>
                        <a:pt x="230045" y="270499"/>
                        <a:pt x="214608" y="240456"/>
                        <a:pt x="226729" y="264695"/>
                      </a:cubicBezTo>
                      <a:cubicBezTo>
                        <a:pt x="231122" y="286660"/>
                        <a:pt x="225630" y="263772"/>
                        <a:pt x="232744" y="282742"/>
                      </a:cubicBezTo>
                      <a:cubicBezTo>
                        <a:pt x="233712" y="285323"/>
                        <a:pt x="230414" y="287947"/>
                        <a:pt x="234750" y="290763"/>
                      </a:cubicBezTo>
                      <a:cubicBezTo>
                        <a:pt x="239086" y="293579"/>
                        <a:pt x="255220" y="298743"/>
                        <a:pt x="258762" y="299637"/>
                      </a:cubicBezTo>
                      <a:cubicBezTo>
                        <a:pt x="262304" y="300531"/>
                        <a:pt x="253791" y="292736"/>
                        <a:pt x="256005" y="296128"/>
                      </a:cubicBezTo>
                      <a:cubicBezTo>
                        <a:pt x="258219" y="299520"/>
                        <a:pt x="271580" y="314534"/>
                        <a:pt x="272048" y="319990"/>
                      </a:cubicBezTo>
                      <a:cubicBezTo>
                        <a:pt x="272516" y="325446"/>
                        <a:pt x="257652" y="324727"/>
                        <a:pt x="258813" y="328863"/>
                      </a:cubicBezTo>
                      <a:cubicBezTo>
                        <a:pt x="259974" y="332999"/>
                        <a:pt x="275439" y="337043"/>
                        <a:pt x="279015" y="344805"/>
                      </a:cubicBezTo>
                      <a:cubicBezTo>
                        <a:pt x="282591" y="352567"/>
                        <a:pt x="279091" y="368308"/>
                        <a:pt x="280269" y="375435"/>
                      </a:cubicBezTo>
                      <a:cubicBezTo>
                        <a:pt x="281447" y="382562"/>
                        <a:pt x="286652" y="382296"/>
                        <a:pt x="286084" y="387568"/>
                      </a:cubicBezTo>
                      <a:cubicBezTo>
                        <a:pt x="285516" y="392840"/>
                        <a:pt x="273939" y="395382"/>
                        <a:pt x="276860" y="407068"/>
                      </a:cubicBezTo>
                      <a:cubicBezTo>
                        <a:pt x="277528" y="420437"/>
                        <a:pt x="278063" y="433813"/>
                        <a:pt x="278865" y="447174"/>
                      </a:cubicBezTo>
                      <a:cubicBezTo>
                        <a:pt x="280069" y="467235"/>
                        <a:pt x="281596" y="487275"/>
                        <a:pt x="282876" y="507331"/>
                      </a:cubicBezTo>
                      <a:cubicBezTo>
                        <a:pt x="283601" y="518691"/>
                        <a:pt x="284213" y="530058"/>
                        <a:pt x="284881" y="541421"/>
                      </a:cubicBezTo>
                      <a:cubicBezTo>
                        <a:pt x="283544" y="550779"/>
                        <a:pt x="282514" y="560186"/>
                        <a:pt x="280871" y="569495"/>
                      </a:cubicBezTo>
                      <a:cubicBezTo>
                        <a:pt x="280504" y="571576"/>
                        <a:pt x="280037" y="573751"/>
                        <a:pt x="278865" y="575510"/>
                      </a:cubicBezTo>
                      <a:cubicBezTo>
                        <a:pt x="277292" y="577869"/>
                        <a:pt x="275209" y="579953"/>
                        <a:pt x="272850" y="581526"/>
                      </a:cubicBezTo>
                      <a:cubicBezTo>
                        <a:pt x="271091" y="582699"/>
                        <a:pt x="268859" y="582924"/>
                        <a:pt x="266834" y="583531"/>
                      </a:cubicBezTo>
                      <a:cubicBezTo>
                        <a:pt x="262173" y="584929"/>
                        <a:pt x="257539" y="586448"/>
                        <a:pt x="252797" y="587542"/>
                      </a:cubicBezTo>
                      <a:cubicBezTo>
                        <a:pt x="248835" y="588456"/>
                        <a:pt x="244776" y="588879"/>
                        <a:pt x="240765" y="589547"/>
                      </a:cubicBezTo>
                      <a:cubicBezTo>
                        <a:pt x="220104" y="596435"/>
                        <a:pt x="228870" y="594025"/>
                        <a:pt x="214697" y="597568"/>
                      </a:cubicBezTo>
                      <a:cubicBezTo>
                        <a:pt x="212692" y="596900"/>
                        <a:pt x="209350" y="597568"/>
                        <a:pt x="208681" y="595563"/>
                      </a:cubicBezTo>
                      <a:cubicBezTo>
                        <a:pt x="206429" y="588809"/>
                        <a:pt x="213458" y="581841"/>
                        <a:pt x="216702" y="577516"/>
                      </a:cubicBezTo>
                      <a:cubicBezTo>
                        <a:pt x="216969" y="576450"/>
                        <a:pt x="219564" y="565203"/>
                        <a:pt x="220713" y="563479"/>
                      </a:cubicBezTo>
                      <a:cubicBezTo>
                        <a:pt x="222286" y="561119"/>
                        <a:pt x="224914" y="559642"/>
                        <a:pt x="226729" y="557463"/>
                      </a:cubicBezTo>
                      <a:cubicBezTo>
                        <a:pt x="228272" y="555612"/>
                        <a:pt x="229402" y="553452"/>
                        <a:pt x="230739" y="551447"/>
                      </a:cubicBezTo>
                      <a:cubicBezTo>
                        <a:pt x="230071" y="544763"/>
                        <a:pt x="230709" y="537815"/>
                        <a:pt x="228734" y="531395"/>
                      </a:cubicBezTo>
                      <a:cubicBezTo>
                        <a:pt x="227900" y="528684"/>
                        <a:pt x="224533" y="527558"/>
                        <a:pt x="222718" y="525379"/>
                      </a:cubicBezTo>
                      <a:cubicBezTo>
                        <a:pt x="221175" y="523528"/>
                        <a:pt x="220045" y="521368"/>
                        <a:pt x="218708" y="519363"/>
                      </a:cubicBezTo>
                      <a:cubicBezTo>
                        <a:pt x="220713" y="518695"/>
                        <a:pt x="222965" y="518530"/>
                        <a:pt x="224723" y="517358"/>
                      </a:cubicBezTo>
                      <a:cubicBezTo>
                        <a:pt x="227083" y="515785"/>
                        <a:pt x="228560" y="513158"/>
                        <a:pt x="230739" y="511342"/>
                      </a:cubicBezTo>
                      <a:cubicBezTo>
                        <a:pt x="232591" y="509799"/>
                        <a:pt x="234750" y="508668"/>
                        <a:pt x="236755" y="507331"/>
                      </a:cubicBezTo>
                      <a:cubicBezTo>
                        <a:pt x="235418" y="502652"/>
                        <a:pt x="234142" y="497956"/>
                        <a:pt x="232744" y="493295"/>
                      </a:cubicBezTo>
                      <a:cubicBezTo>
                        <a:pt x="232137" y="491270"/>
                        <a:pt x="232498" y="488452"/>
                        <a:pt x="230739" y="487279"/>
                      </a:cubicBezTo>
                      <a:cubicBezTo>
                        <a:pt x="227903" y="485388"/>
                        <a:pt x="224055" y="485942"/>
                        <a:pt x="220713" y="485274"/>
                      </a:cubicBezTo>
                      <a:cubicBezTo>
                        <a:pt x="217621" y="480637"/>
                        <a:pt x="213318" y="477397"/>
                        <a:pt x="218708" y="471237"/>
                      </a:cubicBezTo>
                      <a:cubicBezTo>
                        <a:pt x="221882" y="467610"/>
                        <a:pt x="230739" y="463216"/>
                        <a:pt x="230739" y="463216"/>
                      </a:cubicBezTo>
                      <a:cubicBezTo>
                        <a:pt x="241771" y="446667"/>
                        <a:pt x="239478" y="456966"/>
                        <a:pt x="236755" y="445168"/>
                      </a:cubicBezTo>
                      <a:cubicBezTo>
                        <a:pt x="235222" y="438526"/>
                        <a:pt x="234081" y="431800"/>
                        <a:pt x="232744" y="425116"/>
                      </a:cubicBezTo>
                      <a:cubicBezTo>
                        <a:pt x="232076" y="418432"/>
                        <a:pt x="232249" y="411609"/>
                        <a:pt x="230739" y="405063"/>
                      </a:cubicBezTo>
                      <a:cubicBezTo>
                        <a:pt x="230197" y="402715"/>
                        <a:pt x="227575" y="401304"/>
                        <a:pt x="226729" y="399047"/>
                      </a:cubicBezTo>
                      <a:cubicBezTo>
                        <a:pt x="225532" y="395856"/>
                        <a:pt x="225702" y="392285"/>
                        <a:pt x="224723" y="389021"/>
                      </a:cubicBezTo>
                      <a:cubicBezTo>
                        <a:pt x="223689" y="385573"/>
                        <a:pt x="222175" y="382284"/>
                        <a:pt x="220713" y="378995"/>
                      </a:cubicBezTo>
                      <a:cubicBezTo>
                        <a:pt x="218072" y="373053"/>
                        <a:pt x="216313" y="368709"/>
                        <a:pt x="210686" y="364958"/>
                      </a:cubicBezTo>
                      <a:cubicBezTo>
                        <a:pt x="208928" y="363786"/>
                        <a:pt x="206676" y="363621"/>
                        <a:pt x="204671" y="362953"/>
                      </a:cubicBezTo>
                      <a:cubicBezTo>
                        <a:pt x="202666" y="360948"/>
                        <a:pt x="201015" y="358510"/>
                        <a:pt x="198655" y="356937"/>
                      </a:cubicBezTo>
                      <a:cubicBezTo>
                        <a:pt x="196896" y="355764"/>
                        <a:pt x="194134" y="356426"/>
                        <a:pt x="192639" y="354931"/>
                      </a:cubicBezTo>
                      <a:cubicBezTo>
                        <a:pt x="191145" y="353437"/>
                        <a:pt x="191954" y="350566"/>
                        <a:pt x="190634" y="348916"/>
                      </a:cubicBezTo>
                      <a:cubicBezTo>
                        <a:pt x="189128" y="347034"/>
                        <a:pt x="186623" y="346242"/>
                        <a:pt x="184618" y="344905"/>
                      </a:cubicBezTo>
                      <a:cubicBezTo>
                        <a:pt x="170014" y="322996"/>
                        <a:pt x="191559" y="356780"/>
                        <a:pt x="178602" y="330868"/>
                      </a:cubicBezTo>
                      <a:cubicBezTo>
                        <a:pt x="177107" y="327879"/>
                        <a:pt x="174529" y="325567"/>
                        <a:pt x="172586" y="322847"/>
                      </a:cubicBezTo>
                      <a:cubicBezTo>
                        <a:pt x="171185" y="320886"/>
                        <a:pt x="169654" y="318987"/>
                        <a:pt x="168576" y="316831"/>
                      </a:cubicBezTo>
                      <a:cubicBezTo>
                        <a:pt x="158645" y="296966"/>
                        <a:pt x="180004" y="331351"/>
                        <a:pt x="160555" y="300789"/>
                      </a:cubicBezTo>
                      <a:cubicBezTo>
                        <a:pt x="157967" y="296723"/>
                        <a:pt x="155208" y="292768"/>
                        <a:pt x="152534" y="288758"/>
                      </a:cubicBezTo>
                      <a:cubicBezTo>
                        <a:pt x="151197" y="286753"/>
                        <a:pt x="150528" y="284079"/>
                        <a:pt x="148523" y="282742"/>
                      </a:cubicBezTo>
                      <a:cubicBezTo>
                        <a:pt x="142611" y="278800"/>
                        <a:pt x="141315" y="278503"/>
                        <a:pt x="136492" y="272716"/>
                      </a:cubicBezTo>
                      <a:cubicBezTo>
                        <a:pt x="134949" y="270865"/>
                        <a:pt x="134082" y="268501"/>
                        <a:pt x="132481" y="266700"/>
                      </a:cubicBezTo>
                      <a:cubicBezTo>
                        <a:pt x="114164" y="246092"/>
                        <a:pt x="125544" y="262306"/>
                        <a:pt x="116439" y="248653"/>
                      </a:cubicBezTo>
                      <a:cubicBezTo>
                        <a:pt x="115422" y="244582"/>
                        <a:pt x="114155" y="238644"/>
                        <a:pt x="112429" y="234616"/>
                      </a:cubicBezTo>
                      <a:cubicBezTo>
                        <a:pt x="111251" y="231868"/>
                        <a:pt x="109596" y="229343"/>
                        <a:pt x="108418" y="226595"/>
                      </a:cubicBezTo>
                      <a:cubicBezTo>
                        <a:pt x="103436" y="214970"/>
                        <a:pt x="110112" y="226126"/>
                        <a:pt x="102402" y="214563"/>
                      </a:cubicBezTo>
                      <a:cubicBezTo>
                        <a:pt x="101258" y="211130"/>
                        <a:pt x="99719" y="204753"/>
                        <a:pt x="96386" y="202531"/>
                      </a:cubicBezTo>
                      <a:cubicBezTo>
                        <a:pt x="94093" y="201002"/>
                        <a:pt x="91039" y="201194"/>
                        <a:pt x="88365" y="200526"/>
                      </a:cubicBezTo>
                      <a:cubicBezTo>
                        <a:pt x="87697" y="198521"/>
                        <a:pt x="87680" y="196161"/>
                        <a:pt x="86360" y="194510"/>
                      </a:cubicBezTo>
                      <a:cubicBezTo>
                        <a:pt x="84854" y="192628"/>
                        <a:pt x="81540" y="192592"/>
                        <a:pt x="80344" y="190500"/>
                      </a:cubicBezTo>
                      <a:cubicBezTo>
                        <a:pt x="78653" y="187541"/>
                        <a:pt x="79007" y="183816"/>
                        <a:pt x="78339" y="180474"/>
                      </a:cubicBezTo>
                      <a:cubicBezTo>
                        <a:pt x="81681" y="178469"/>
                        <a:pt x="85609" y="177214"/>
                        <a:pt x="88365" y="174458"/>
                      </a:cubicBezTo>
                      <a:cubicBezTo>
                        <a:pt x="89860" y="172963"/>
                        <a:pt x="89198" y="170201"/>
                        <a:pt x="90371" y="168442"/>
                      </a:cubicBezTo>
                      <a:cubicBezTo>
                        <a:pt x="91944" y="166082"/>
                        <a:pt x="94381" y="164431"/>
                        <a:pt x="96386" y="162426"/>
                      </a:cubicBezTo>
                      <a:cubicBezTo>
                        <a:pt x="97055" y="160421"/>
                        <a:pt x="98739" y="158495"/>
                        <a:pt x="98392" y="156410"/>
                      </a:cubicBezTo>
                      <a:cubicBezTo>
                        <a:pt x="95518" y="139165"/>
                        <a:pt x="97122" y="139432"/>
                        <a:pt x="86360" y="136358"/>
                      </a:cubicBezTo>
                      <a:cubicBezTo>
                        <a:pt x="83710" y="135601"/>
                        <a:pt x="81013" y="135021"/>
                        <a:pt x="78339" y="134353"/>
                      </a:cubicBezTo>
                      <a:cubicBezTo>
                        <a:pt x="75665" y="133016"/>
                        <a:pt x="73154" y="131287"/>
                        <a:pt x="70318" y="130342"/>
                      </a:cubicBezTo>
                      <a:cubicBezTo>
                        <a:pt x="67085" y="129264"/>
                        <a:pt x="63128" y="130227"/>
                        <a:pt x="60292" y="128337"/>
                      </a:cubicBezTo>
                      <a:cubicBezTo>
                        <a:pt x="58533" y="127164"/>
                        <a:pt x="58955" y="124326"/>
                        <a:pt x="58286" y="122321"/>
                      </a:cubicBezTo>
                      <a:cubicBezTo>
                        <a:pt x="56949" y="111626"/>
                        <a:pt x="56496" y="100784"/>
                        <a:pt x="54276" y="90237"/>
                      </a:cubicBezTo>
                      <a:cubicBezTo>
                        <a:pt x="53779" y="87879"/>
                        <a:pt x="52309" y="85498"/>
                        <a:pt x="50265" y="84221"/>
                      </a:cubicBezTo>
                      <a:cubicBezTo>
                        <a:pt x="46680" y="81980"/>
                        <a:pt x="38234" y="80210"/>
                        <a:pt x="38234" y="80210"/>
                      </a:cubicBezTo>
                      <a:cubicBezTo>
                        <a:pt x="37566" y="78205"/>
                        <a:pt x="37174" y="76085"/>
                        <a:pt x="36229" y="74195"/>
                      </a:cubicBezTo>
                      <a:cubicBezTo>
                        <a:pt x="35151" y="72039"/>
                        <a:pt x="33145" y="70404"/>
                        <a:pt x="32218" y="68179"/>
                      </a:cubicBezTo>
                      <a:cubicBezTo>
                        <a:pt x="21166" y="41655"/>
                        <a:pt x="32104" y="58000"/>
                        <a:pt x="20186" y="42110"/>
                      </a:cubicBezTo>
                      <a:cubicBezTo>
                        <a:pt x="19518" y="40105"/>
                        <a:pt x="19353" y="37853"/>
                        <a:pt x="18181" y="36095"/>
                      </a:cubicBezTo>
                      <a:cubicBezTo>
                        <a:pt x="16608" y="33735"/>
                        <a:pt x="14011" y="32232"/>
                        <a:pt x="12165" y="30079"/>
                      </a:cubicBezTo>
                      <a:cubicBezTo>
                        <a:pt x="9990" y="27542"/>
                        <a:pt x="8155" y="24732"/>
                        <a:pt x="6150" y="22058"/>
                      </a:cubicBezTo>
                      <a:cubicBezTo>
                        <a:pt x="5481" y="20053"/>
                        <a:pt x="5089" y="17933"/>
                        <a:pt x="4144" y="16042"/>
                      </a:cubicBezTo>
                      <a:cubicBezTo>
                        <a:pt x="3066" y="13886"/>
                        <a:pt x="-761" y="12264"/>
                        <a:pt x="134" y="10026"/>
                      </a:cubicBezTo>
                      <a:cubicBezTo>
                        <a:pt x="1244" y="7251"/>
                        <a:pt x="5281" y="6837"/>
                        <a:pt x="8155" y="6016"/>
                      </a:cubicBezTo>
                      <a:cubicBezTo>
                        <a:pt x="14709" y="4143"/>
                        <a:pt x="21566" y="3538"/>
                        <a:pt x="28208" y="2005"/>
                      </a:cubicBezTo>
                      <a:cubicBezTo>
                        <a:pt x="30267" y="1530"/>
                        <a:pt x="32218" y="668"/>
                        <a:pt x="34223" y="0"/>
                      </a:cubicBezTo>
                      <a:cubicBezTo>
                        <a:pt x="45561" y="2267"/>
                        <a:pt x="24197" y="1671"/>
                        <a:pt x="22192" y="200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 name="Freeform: Shape 12">
                  <a:extLst>
                    <a:ext uri="{FF2B5EF4-FFF2-40B4-BE49-F238E27FC236}">
                      <a16:creationId xmlns:a16="http://schemas.microsoft.com/office/drawing/2014/main" id="{09C23841-B79F-4F45-AB5F-3C686D399784}"/>
                    </a:ext>
                  </a:extLst>
                </p:cNvPr>
                <p:cNvSpPr/>
                <p:nvPr/>
              </p:nvSpPr>
              <p:spPr>
                <a:xfrm>
                  <a:off x="2660984" y="2924581"/>
                  <a:ext cx="90237" cy="80365"/>
                </a:xfrm>
                <a:custGeom>
                  <a:avLst/>
                  <a:gdLst>
                    <a:gd name="connsiteX0" fmla="*/ 0 w 90237"/>
                    <a:gd name="connsiteY0" fmla="*/ 40260 h 80365"/>
                    <a:gd name="connsiteX1" fmla="*/ 0 w 90237"/>
                    <a:gd name="connsiteY1" fmla="*/ 40260 h 80365"/>
                    <a:gd name="connsiteX2" fmla="*/ 22058 w 90237"/>
                    <a:gd name="connsiteY2" fmla="*/ 26223 h 80365"/>
                    <a:gd name="connsiteX3" fmla="*/ 32084 w 90237"/>
                    <a:gd name="connsiteY3" fmla="*/ 18202 h 80365"/>
                    <a:gd name="connsiteX4" fmla="*/ 46121 w 90237"/>
                    <a:gd name="connsiteY4" fmla="*/ 10181 h 80365"/>
                    <a:gd name="connsiteX5" fmla="*/ 52137 w 90237"/>
                    <a:gd name="connsiteY5" fmla="*/ 6170 h 80365"/>
                    <a:gd name="connsiteX6" fmla="*/ 58153 w 90237"/>
                    <a:gd name="connsiteY6" fmla="*/ 4165 h 80365"/>
                    <a:gd name="connsiteX7" fmla="*/ 64169 w 90237"/>
                    <a:gd name="connsiteY7" fmla="*/ 154 h 80365"/>
                    <a:gd name="connsiteX8" fmla="*/ 78205 w 90237"/>
                    <a:gd name="connsiteY8" fmla="*/ 8175 h 80365"/>
                    <a:gd name="connsiteX9" fmla="*/ 90237 w 90237"/>
                    <a:gd name="connsiteY9" fmla="*/ 18202 h 80365"/>
                    <a:gd name="connsiteX10" fmla="*/ 80211 w 90237"/>
                    <a:gd name="connsiteY10" fmla="*/ 30233 h 80365"/>
                    <a:gd name="connsiteX11" fmla="*/ 74195 w 90237"/>
                    <a:gd name="connsiteY11" fmla="*/ 32239 h 80365"/>
                    <a:gd name="connsiteX12" fmla="*/ 72190 w 90237"/>
                    <a:gd name="connsiteY12" fmla="*/ 40260 h 80365"/>
                    <a:gd name="connsiteX13" fmla="*/ 66174 w 90237"/>
                    <a:gd name="connsiteY13" fmla="*/ 44270 h 80365"/>
                    <a:gd name="connsiteX14" fmla="*/ 54142 w 90237"/>
                    <a:gd name="connsiteY14" fmla="*/ 56302 h 80365"/>
                    <a:gd name="connsiteX15" fmla="*/ 48127 w 90237"/>
                    <a:gd name="connsiteY15" fmla="*/ 62318 h 80365"/>
                    <a:gd name="connsiteX16" fmla="*/ 40105 w 90237"/>
                    <a:gd name="connsiteY16" fmla="*/ 70339 h 80365"/>
                    <a:gd name="connsiteX17" fmla="*/ 34090 w 90237"/>
                    <a:gd name="connsiteY17" fmla="*/ 76354 h 80365"/>
                    <a:gd name="connsiteX18" fmla="*/ 28074 w 90237"/>
                    <a:gd name="connsiteY18" fmla="*/ 80365 h 80365"/>
                    <a:gd name="connsiteX19" fmla="*/ 8021 w 90237"/>
                    <a:gd name="connsiteY19" fmla="*/ 76354 h 80365"/>
                    <a:gd name="connsiteX20" fmla="*/ 2005 w 90237"/>
                    <a:gd name="connsiteY20" fmla="*/ 70339 h 80365"/>
                    <a:gd name="connsiteX21" fmla="*/ 10027 w 90237"/>
                    <a:gd name="connsiteY21" fmla="*/ 44270 h 80365"/>
                    <a:gd name="connsiteX22" fmla="*/ 0 w 90237"/>
                    <a:gd name="connsiteY22" fmla="*/ 40260 h 8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37" h="80365">
                      <a:moveTo>
                        <a:pt x="0" y="40260"/>
                      </a:moveTo>
                      <a:lnTo>
                        <a:pt x="0" y="40260"/>
                      </a:lnTo>
                      <a:cubicBezTo>
                        <a:pt x="7353" y="35581"/>
                        <a:pt x="17223" y="33474"/>
                        <a:pt x="22058" y="26223"/>
                      </a:cubicBezTo>
                      <a:cubicBezTo>
                        <a:pt x="27241" y="18449"/>
                        <a:pt x="23783" y="20969"/>
                        <a:pt x="32084" y="18202"/>
                      </a:cubicBezTo>
                      <a:cubicBezTo>
                        <a:pt x="43514" y="6772"/>
                        <a:pt x="31981" y="16241"/>
                        <a:pt x="46121" y="10181"/>
                      </a:cubicBezTo>
                      <a:cubicBezTo>
                        <a:pt x="48336" y="9232"/>
                        <a:pt x="49981" y="7248"/>
                        <a:pt x="52137" y="6170"/>
                      </a:cubicBezTo>
                      <a:cubicBezTo>
                        <a:pt x="54028" y="5225"/>
                        <a:pt x="56148" y="4833"/>
                        <a:pt x="58153" y="4165"/>
                      </a:cubicBezTo>
                      <a:cubicBezTo>
                        <a:pt x="60158" y="2828"/>
                        <a:pt x="61783" y="495"/>
                        <a:pt x="64169" y="154"/>
                      </a:cubicBezTo>
                      <a:cubicBezTo>
                        <a:pt x="71926" y="-954"/>
                        <a:pt x="73343" y="4123"/>
                        <a:pt x="78205" y="8175"/>
                      </a:cubicBezTo>
                      <a:cubicBezTo>
                        <a:pt x="94955" y="22133"/>
                        <a:pt x="72663" y="628"/>
                        <a:pt x="90237" y="18202"/>
                      </a:cubicBezTo>
                      <a:cubicBezTo>
                        <a:pt x="87277" y="22643"/>
                        <a:pt x="84845" y="27143"/>
                        <a:pt x="80211" y="30233"/>
                      </a:cubicBezTo>
                      <a:cubicBezTo>
                        <a:pt x="78452" y="31406"/>
                        <a:pt x="76200" y="31570"/>
                        <a:pt x="74195" y="32239"/>
                      </a:cubicBezTo>
                      <a:cubicBezTo>
                        <a:pt x="73527" y="34913"/>
                        <a:pt x="73719" y="37967"/>
                        <a:pt x="72190" y="40260"/>
                      </a:cubicBezTo>
                      <a:cubicBezTo>
                        <a:pt x="70853" y="42265"/>
                        <a:pt x="67975" y="42669"/>
                        <a:pt x="66174" y="44270"/>
                      </a:cubicBezTo>
                      <a:cubicBezTo>
                        <a:pt x="61935" y="48038"/>
                        <a:pt x="58153" y="52291"/>
                        <a:pt x="54142" y="56302"/>
                      </a:cubicBezTo>
                      <a:lnTo>
                        <a:pt x="48127" y="62318"/>
                      </a:lnTo>
                      <a:cubicBezTo>
                        <a:pt x="44306" y="73775"/>
                        <a:pt x="49272" y="64227"/>
                        <a:pt x="40105" y="70339"/>
                      </a:cubicBezTo>
                      <a:cubicBezTo>
                        <a:pt x="37746" y="71912"/>
                        <a:pt x="36268" y="74539"/>
                        <a:pt x="34090" y="76354"/>
                      </a:cubicBezTo>
                      <a:cubicBezTo>
                        <a:pt x="32238" y="77897"/>
                        <a:pt x="30079" y="79028"/>
                        <a:pt x="28074" y="80365"/>
                      </a:cubicBezTo>
                      <a:cubicBezTo>
                        <a:pt x="26878" y="80194"/>
                        <a:pt x="11842" y="78901"/>
                        <a:pt x="8021" y="76354"/>
                      </a:cubicBezTo>
                      <a:cubicBezTo>
                        <a:pt x="5661" y="74781"/>
                        <a:pt x="4010" y="72344"/>
                        <a:pt x="2005" y="70339"/>
                      </a:cubicBezTo>
                      <a:cubicBezTo>
                        <a:pt x="3351" y="54188"/>
                        <a:pt x="-3406" y="46189"/>
                        <a:pt x="10027" y="44270"/>
                      </a:cubicBezTo>
                      <a:cubicBezTo>
                        <a:pt x="12674" y="43892"/>
                        <a:pt x="1671" y="40928"/>
                        <a:pt x="0" y="4026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22" name="Freeform 44">
                  <a:extLst>
                    <a:ext uri="{FF2B5EF4-FFF2-40B4-BE49-F238E27FC236}">
                      <a16:creationId xmlns:a16="http://schemas.microsoft.com/office/drawing/2014/main" id="{4A59E761-684C-43E1-8FE0-40EF887D2500}"/>
                    </a:ext>
                  </a:extLst>
                </p:cNvPr>
                <p:cNvSpPr/>
                <p:nvPr/>
              </p:nvSpPr>
              <p:spPr>
                <a:xfrm>
                  <a:off x="4356516" y="2607341"/>
                  <a:ext cx="120650" cy="163512"/>
                </a:xfrm>
                <a:custGeom>
                  <a:avLst/>
                  <a:gdLst>
                    <a:gd name="connsiteX0" fmla="*/ 95416 w 127221"/>
                    <a:gd name="connsiteY0" fmla="*/ 0 h 143123"/>
                    <a:gd name="connsiteX1" fmla="*/ 31805 w 127221"/>
                    <a:gd name="connsiteY1" fmla="*/ 23854 h 143123"/>
                    <a:gd name="connsiteX2" fmla="*/ 0 w 127221"/>
                    <a:gd name="connsiteY2" fmla="*/ 47707 h 143123"/>
                    <a:gd name="connsiteX3" fmla="*/ 31805 w 127221"/>
                    <a:gd name="connsiteY3" fmla="*/ 71561 h 143123"/>
                    <a:gd name="connsiteX4" fmla="*/ 23854 w 127221"/>
                    <a:gd name="connsiteY4" fmla="*/ 95415 h 143123"/>
                    <a:gd name="connsiteX5" fmla="*/ 7951 w 127221"/>
                    <a:gd name="connsiteY5" fmla="*/ 119269 h 143123"/>
                    <a:gd name="connsiteX6" fmla="*/ 15903 w 127221"/>
                    <a:gd name="connsiteY6" fmla="*/ 143123 h 143123"/>
                    <a:gd name="connsiteX7" fmla="*/ 15903 w 127221"/>
                    <a:gd name="connsiteY7" fmla="*/ 143123 h 143123"/>
                    <a:gd name="connsiteX8" fmla="*/ 79513 w 127221"/>
                    <a:gd name="connsiteY8" fmla="*/ 143123 h 143123"/>
                    <a:gd name="connsiteX9" fmla="*/ 95416 w 127221"/>
                    <a:gd name="connsiteY9" fmla="*/ 127220 h 143123"/>
                    <a:gd name="connsiteX10" fmla="*/ 127221 w 127221"/>
                    <a:gd name="connsiteY10" fmla="*/ 127220 h 143123"/>
                    <a:gd name="connsiteX11" fmla="*/ 111318 w 127221"/>
                    <a:gd name="connsiteY11" fmla="*/ 79513 h 143123"/>
                    <a:gd name="connsiteX12" fmla="*/ 111318 w 127221"/>
                    <a:gd name="connsiteY12" fmla="*/ 47707 h 143123"/>
                    <a:gd name="connsiteX13" fmla="*/ 95416 w 127221"/>
                    <a:gd name="connsiteY13" fmla="*/ 0 h 143123"/>
                    <a:gd name="connsiteX0" fmla="*/ 87465 w 119270"/>
                    <a:gd name="connsiteY0" fmla="*/ 0 h 143123"/>
                    <a:gd name="connsiteX1" fmla="*/ 23854 w 119270"/>
                    <a:gd name="connsiteY1" fmla="*/ 23854 h 143123"/>
                    <a:gd name="connsiteX2" fmla="*/ 10897 w 119270"/>
                    <a:gd name="connsiteY2" fmla="*/ 54785 h 143123"/>
                    <a:gd name="connsiteX3" fmla="*/ 23854 w 119270"/>
                    <a:gd name="connsiteY3" fmla="*/ 71561 h 143123"/>
                    <a:gd name="connsiteX4" fmla="*/ 15903 w 119270"/>
                    <a:gd name="connsiteY4" fmla="*/ 95415 h 143123"/>
                    <a:gd name="connsiteX5" fmla="*/ 0 w 119270"/>
                    <a:gd name="connsiteY5" fmla="*/ 119269 h 143123"/>
                    <a:gd name="connsiteX6" fmla="*/ 7952 w 119270"/>
                    <a:gd name="connsiteY6" fmla="*/ 143123 h 143123"/>
                    <a:gd name="connsiteX7" fmla="*/ 7952 w 119270"/>
                    <a:gd name="connsiteY7" fmla="*/ 143123 h 143123"/>
                    <a:gd name="connsiteX8" fmla="*/ 71562 w 119270"/>
                    <a:gd name="connsiteY8" fmla="*/ 143123 h 143123"/>
                    <a:gd name="connsiteX9" fmla="*/ 87465 w 119270"/>
                    <a:gd name="connsiteY9" fmla="*/ 127220 h 143123"/>
                    <a:gd name="connsiteX10" fmla="*/ 119270 w 119270"/>
                    <a:gd name="connsiteY10" fmla="*/ 127220 h 143123"/>
                    <a:gd name="connsiteX11" fmla="*/ 103367 w 119270"/>
                    <a:gd name="connsiteY11" fmla="*/ 79513 h 143123"/>
                    <a:gd name="connsiteX12" fmla="*/ 103367 w 119270"/>
                    <a:gd name="connsiteY12" fmla="*/ 47707 h 143123"/>
                    <a:gd name="connsiteX13" fmla="*/ 87465 w 119270"/>
                    <a:gd name="connsiteY13" fmla="*/ 0 h 143123"/>
                    <a:gd name="connsiteX0" fmla="*/ 87465 w 119270"/>
                    <a:gd name="connsiteY0" fmla="*/ 0 h 143123"/>
                    <a:gd name="connsiteX1" fmla="*/ 37990 w 119270"/>
                    <a:gd name="connsiteY1" fmla="*/ 19136 h 143123"/>
                    <a:gd name="connsiteX2" fmla="*/ 10897 w 119270"/>
                    <a:gd name="connsiteY2" fmla="*/ 54785 h 143123"/>
                    <a:gd name="connsiteX3" fmla="*/ 23854 w 119270"/>
                    <a:gd name="connsiteY3" fmla="*/ 71561 h 143123"/>
                    <a:gd name="connsiteX4" fmla="*/ 15903 w 119270"/>
                    <a:gd name="connsiteY4" fmla="*/ 95415 h 143123"/>
                    <a:gd name="connsiteX5" fmla="*/ 0 w 119270"/>
                    <a:gd name="connsiteY5" fmla="*/ 119269 h 143123"/>
                    <a:gd name="connsiteX6" fmla="*/ 7952 w 119270"/>
                    <a:gd name="connsiteY6" fmla="*/ 143123 h 143123"/>
                    <a:gd name="connsiteX7" fmla="*/ 7952 w 119270"/>
                    <a:gd name="connsiteY7" fmla="*/ 143123 h 143123"/>
                    <a:gd name="connsiteX8" fmla="*/ 71562 w 119270"/>
                    <a:gd name="connsiteY8" fmla="*/ 143123 h 143123"/>
                    <a:gd name="connsiteX9" fmla="*/ 87465 w 119270"/>
                    <a:gd name="connsiteY9" fmla="*/ 127220 h 143123"/>
                    <a:gd name="connsiteX10" fmla="*/ 119270 w 119270"/>
                    <a:gd name="connsiteY10" fmla="*/ 127220 h 143123"/>
                    <a:gd name="connsiteX11" fmla="*/ 103367 w 119270"/>
                    <a:gd name="connsiteY11" fmla="*/ 79513 h 143123"/>
                    <a:gd name="connsiteX12" fmla="*/ 103367 w 119270"/>
                    <a:gd name="connsiteY12" fmla="*/ 47707 h 143123"/>
                    <a:gd name="connsiteX13" fmla="*/ 87465 w 119270"/>
                    <a:gd name="connsiteY13" fmla="*/ 0 h 143123"/>
                    <a:gd name="connsiteX0" fmla="*/ 87465 w 119270"/>
                    <a:gd name="connsiteY0" fmla="*/ 922 h 144045"/>
                    <a:gd name="connsiteX1" fmla="*/ 37990 w 119270"/>
                    <a:gd name="connsiteY1" fmla="*/ 20058 h 144045"/>
                    <a:gd name="connsiteX2" fmla="*/ 10897 w 119270"/>
                    <a:gd name="connsiteY2" fmla="*/ 55707 h 144045"/>
                    <a:gd name="connsiteX3" fmla="*/ 23854 w 119270"/>
                    <a:gd name="connsiteY3" fmla="*/ 72483 h 144045"/>
                    <a:gd name="connsiteX4" fmla="*/ 15903 w 119270"/>
                    <a:gd name="connsiteY4" fmla="*/ 96337 h 144045"/>
                    <a:gd name="connsiteX5" fmla="*/ 0 w 119270"/>
                    <a:gd name="connsiteY5" fmla="*/ 120191 h 144045"/>
                    <a:gd name="connsiteX6" fmla="*/ 7952 w 119270"/>
                    <a:gd name="connsiteY6" fmla="*/ 144045 h 144045"/>
                    <a:gd name="connsiteX7" fmla="*/ 7952 w 119270"/>
                    <a:gd name="connsiteY7" fmla="*/ 144045 h 144045"/>
                    <a:gd name="connsiteX8" fmla="*/ 71562 w 119270"/>
                    <a:gd name="connsiteY8" fmla="*/ 144045 h 144045"/>
                    <a:gd name="connsiteX9" fmla="*/ 87465 w 119270"/>
                    <a:gd name="connsiteY9" fmla="*/ 128142 h 144045"/>
                    <a:gd name="connsiteX10" fmla="*/ 119270 w 119270"/>
                    <a:gd name="connsiteY10" fmla="*/ 128142 h 144045"/>
                    <a:gd name="connsiteX11" fmla="*/ 103367 w 119270"/>
                    <a:gd name="connsiteY11" fmla="*/ 80435 h 144045"/>
                    <a:gd name="connsiteX12" fmla="*/ 103367 w 119270"/>
                    <a:gd name="connsiteY12" fmla="*/ 48629 h 144045"/>
                    <a:gd name="connsiteX13" fmla="*/ 87465 w 119270"/>
                    <a:gd name="connsiteY13" fmla="*/ 922 h 144045"/>
                    <a:gd name="connsiteX0" fmla="*/ 87465 w 119566"/>
                    <a:gd name="connsiteY0" fmla="*/ 922 h 144045"/>
                    <a:gd name="connsiteX1" fmla="*/ 37990 w 119566"/>
                    <a:gd name="connsiteY1" fmla="*/ 20058 h 144045"/>
                    <a:gd name="connsiteX2" fmla="*/ 10897 w 119566"/>
                    <a:gd name="connsiteY2" fmla="*/ 55707 h 144045"/>
                    <a:gd name="connsiteX3" fmla="*/ 23854 w 119566"/>
                    <a:gd name="connsiteY3" fmla="*/ 72483 h 144045"/>
                    <a:gd name="connsiteX4" fmla="*/ 15903 w 119566"/>
                    <a:gd name="connsiteY4" fmla="*/ 96337 h 144045"/>
                    <a:gd name="connsiteX5" fmla="*/ 0 w 119566"/>
                    <a:gd name="connsiteY5" fmla="*/ 120191 h 144045"/>
                    <a:gd name="connsiteX6" fmla="*/ 7952 w 119566"/>
                    <a:gd name="connsiteY6" fmla="*/ 144045 h 144045"/>
                    <a:gd name="connsiteX7" fmla="*/ 7952 w 119566"/>
                    <a:gd name="connsiteY7" fmla="*/ 144045 h 144045"/>
                    <a:gd name="connsiteX8" fmla="*/ 71562 w 119566"/>
                    <a:gd name="connsiteY8" fmla="*/ 144045 h 144045"/>
                    <a:gd name="connsiteX9" fmla="*/ 87465 w 119566"/>
                    <a:gd name="connsiteY9" fmla="*/ 128142 h 144045"/>
                    <a:gd name="connsiteX10" fmla="*/ 119270 w 119566"/>
                    <a:gd name="connsiteY10" fmla="*/ 128142 h 144045"/>
                    <a:gd name="connsiteX11" fmla="*/ 103367 w 119566"/>
                    <a:gd name="connsiteY11" fmla="*/ 80435 h 144045"/>
                    <a:gd name="connsiteX12" fmla="*/ 103367 w 119566"/>
                    <a:gd name="connsiteY12" fmla="*/ 48629 h 144045"/>
                    <a:gd name="connsiteX13" fmla="*/ 87465 w 119566"/>
                    <a:gd name="connsiteY13" fmla="*/ 922 h 144045"/>
                    <a:gd name="connsiteX0" fmla="*/ 87465 w 110470"/>
                    <a:gd name="connsiteY0" fmla="*/ 922 h 144045"/>
                    <a:gd name="connsiteX1" fmla="*/ 37990 w 110470"/>
                    <a:gd name="connsiteY1" fmla="*/ 20058 h 144045"/>
                    <a:gd name="connsiteX2" fmla="*/ 10897 w 110470"/>
                    <a:gd name="connsiteY2" fmla="*/ 55707 h 144045"/>
                    <a:gd name="connsiteX3" fmla="*/ 23854 w 110470"/>
                    <a:gd name="connsiteY3" fmla="*/ 72483 h 144045"/>
                    <a:gd name="connsiteX4" fmla="*/ 15903 w 110470"/>
                    <a:gd name="connsiteY4" fmla="*/ 96337 h 144045"/>
                    <a:gd name="connsiteX5" fmla="*/ 0 w 110470"/>
                    <a:gd name="connsiteY5" fmla="*/ 120191 h 144045"/>
                    <a:gd name="connsiteX6" fmla="*/ 7952 w 110470"/>
                    <a:gd name="connsiteY6" fmla="*/ 144045 h 144045"/>
                    <a:gd name="connsiteX7" fmla="*/ 7952 w 110470"/>
                    <a:gd name="connsiteY7" fmla="*/ 144045 h 144045"/>
                    <a:gd name="connsiteX8" fmla="*/ 71562 w 110470"/>
                    <a:gd name="connsiteY8" fmla="*/ 144045 h 144045"/>
                    <a:gd name="connsiteX9" fmla="*/ 87465 w 110470"/>
                    <a:gd name="connsiteY9" fmla="*/ 128142 h 144045"/>
                    <a:gd name="connsiteX10" fmla="*/ 109846 w 110470"/>
                    <a:gd name="connsiteY10" fmla="*/ 116346 h 144045"/>
                    <a:gd name="connsiteX11" fmla="*/ 103367 w 110470"/>
                    <a:gd name="connsiteY11" fmla="*/ 80435 h 144045"/>
                    <a:gd name="connsiteX12" fmla="*/ 103367 w 110470"/>
                    <a:gd name="connsiteY12" fmla="*/ 48629 h 144045"/>
                    <a:gd name="connsiteX13" fmla="*/ 87465 w 110470"/>
                    <a:gd name="connsiteY13" fmla="*/ 922 h 144045"/>
                    <a:gd name="connsiteX0" fmla="*/ 87465 w 119859"/>
                    <a:gd name="connsiteY0" fmla="*/ 922 h 144045"/>
                    <a:gd name="connsiteX1" fmla="*/ 37990 w 119859"/>
                    <a:gd name="connsiteY1" fmla="*/ 20058 h 144045"/>
                    <a:gd name="connsiteX2" fmla="*/ 10897 w 119859"/>
                    <a:gd name="connsiteY2" fmla="*/ 55707 h 144045"/>
                    <a:gd name="connsiteX3" fmla="*/ 23854 w 119859"/>
                    <a:gd name="connsiteY3" fmla="*/ 72483 h 144045"/>
                    <a:gd name="connsiteX4" fmla="*/ 15903 w 119859"/>
                    <a:gd name="connsiteY4" fmla="*/ 96337 h 144045"/>
                    <a:gd name="connsiteX5" fmla="*/ 0 w 119859"/>
                    <a:gd name="connsiteY5" fmla="*/ 120191 h 144045"/>
                    <a:gd name="connsiteX6" fmla="*/ 7952 w 119859"/>
                    <a:gd name="connsiteY6" fmla="*/ 144045 h 144045"/>
                    <a:gd name="connsiteX7" fmla="*/ 7952 w 119859"/>
                    <a:gd name="connsiteY7" fmla="*/ 144045 h 144045"/>
                    <a:gd name="connsiteX8" fmla="*/ 71562 w 119859"/>
                    <a:gd name="connsiteY8" fmla="*/ 144045 h 144045"/>
                    <a:gd name="connsiteX9" fmla="*/ 87465 w 119859"/>
                    <a:gd name="connsiteY9" fmla="*/ 128142 h 144045"/>
                    <a:gd name="connsiteX10" fmla="*/ 109846 w 119859"/>
                    <a:gd name="connsiteY10" fmla="*/ 116346 h 144045"/>
                    <a:gd name="connsiteX11" fmla="*/ 103367 w 119859"/>
                    <a:gd name="connsiteY11" fmla="*/ 80435 h 144045"/>
                    <a:gd name="connsiteX12" fmla="*/ 119859 w 119859"/>
                    <a:gd name="connsiteY12" fmla="*/ 27396 h 144045"/>
                    <a:gd name="connsiteX13" fmla="*/ 87465 w 119859"/>
                    <a:gd name="connsiteY13" fmla="*/ 922 h 144045"/>
                    <a:gd name="connsiteX0" fmla="*/ 87465 w 119859"/>
                    <a:gd name="connsiteY0" fmla="*/ 922 h 160559"/>
                    <a:gd name="connsiteX1" fmla="*/ 37990 w 119859"/>
                    <a:gd name="connsiteY1" fmla="*/ 20058 h 160559"/>
                    <a:gd name="connsiteX2" fmla="*/ 10897 w 119859"/>
                    <a:gd name="connsiteY2" fmla="*/ 55707 h 160559"/>
                    <a:gd name="connsiteX3" fmla="*/ 23854 w 119859"/>
                    <a:gd name="connsiteY3" fmla="*/ 72483 h 160559"/>
                    <a:gd name="connsiteX4" fmla="*/ 15903 w 119859"/>
                    <a:gd name="connsiteY4" fmla="*/ 96337 h 160559"/>
                    <a:gd name="connsiteX5" fmla="*/ 0 w 119859"/>
                    <a:gd name="connsiteY5" fmla="*/ 120191 h 160559"/>
                    <a:gd name="connsiteX6" fmla="*/ 7952 w 119859"/>
                    <a:gd name="connsiteY6" fmla="*/ 144045 h 160559"/>
                    <a:gd name="connsiteX7" fmla="*/ 7952 w 119859"/>
                    <a:gd name="connsiteY7" fmla="*/ 160559 h 160559"/>
                    <a:gd name="connsiteX8" fmla="*/ 71562 w 119859"/>
                    <a:gd name="connsiteY8" fmla="*/ 144045 h 160559"/>
                    <a:gd name="connsiteX9" fmla="*/ 87465 w 119859"/>
                    <a:gd name="connsiteY9" fmla="*/ 128142 h 160559"/>
                    <a:gd name="connsiteX10" fmla="*/ 109846 w 119859"/>
                    <a:gd name="connsiteY10" fmla="*/ 116346 h 160559"/>
                    <a:gd name="connsiteX11" fmla="*/ 103367 w 119859"/>
                    <a:gd name="connsiteY11" fmla="*/ 80435 h 160559"/>
                    <a:gd name="connsiteX12" fmla="*/ 119859 w 119859"/>
                    <a:gd name="connsiteY12" fmla="*/ 27396 h 160559"/>
                    <a:gd name="connsiteX13" fmla="*/ 87465 w 119859"/>
                    <a:gd name="connsiteY13" fmla="*/ 922 h 160559"/>
                    <a:gd name="connsiteX0" fmla="*/ 87465 w 119859"/>
                    <a:gd name="connsiteY0" fmla="*/ 922 h 160559"/>
                    <a:gd name="connsiteX1" fmla="*/ 37990 w 119859"/>
                    <a:gd name="connsiteY1" fmla="*/ 20058 h 160559"/>
                    <a:gd name="connsiteX2" fmla="*/ 10897 w 119859"/>
                    <a:gd name="connsiteY2" fmla="*/ 55707 h 160559"/>
                    <a:gd name="connsiteX3" fmla="*/ 23854 w 119859"/>
                    <a:gd name="connsiteY3" fmla="*/ 72483 h 160559"/>
                    <a:gd name="connsiteX4" fmla="*/ 15903 w 119859"/>
                    <a:gd name="connsiteY4" fmla="*/ 96337 h 160559"/>
                    <a:gd name="connsiteX5" fmla="*/ 0 w 119859"/>
                    <a:gd name="connsiteY5" fmla="*/ 120191 h 160559"/>
                    <a:gd name="connsiteX6" fmla="*/ 7952 w 119859"/>
                    <a:gd name="connsiteY6" fmla="*/ 144045 h 160559"/>
                    <a:gd name="connsiteX7" fmla="*/ 7952 w 119859"/>
                    <a:gd name="connsiteY7" fmla="*/ 160559 h 160559"/>
                    <a:gd name="connsiteX8" fmla="*/ 71562 w 119859"/>
                    <a:gd name="connsiteY8" fmla="*/ 144045 h 160559"/>
                    <a:gd name="connsiteX9" fmla="*/ 87465 w 119859"/>
                    <a:gd name="connsiteY9" fmla="*/ 128142 h 160559"/>
                    <a:gd name="connsiteX10" fmla="*/ 109846 w 119859"/>
                    <a:gd name="connsiteY10" fmla="*/ 116346 h 160559"/>
                    <a:gd name="connsiteX11" fmla="*/ 103367 w 119859"/>
                    <a:gd name="connsiteY11" fmla="*/ 80435 h 160559"/>
                    <a:gd name="connsiteX12" fmla="*/ 119859 w 119859"/>
                    <a:gd name="connsiteY12" fmla="*/ 27396 h 160559"/>
                    <a:gd name="connsiteX13" fmla="*/ 87465 w 119859"/>
                    <a:gd name="connsiteY13" fmla="*/ 922 h 160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9859" h="160559">
                      <a:moveTo>
                        <a:pt x="87465" y="922"/>
                      </a:moveTo>
                      <a:cubicBezTo>
                        <a:pt x="76569" y="-3840"/>
                        <a:pt x="50751" y="10927"/>
                        <a:pt x="37990" y="20058"/>
                      </a:cubicBezTo>
                      <a:cubicBezTo>
                        <a:pt x="25229" y="29189"/>
                        <a:pt x="13253" y="46970"/>
                        <a:pt x="10897" y="55707"/>
                      </a:cubicBezTo>
                      <a:lnTo>
                        <a:pt x="23854" y="72483"/>
                      </a:lnTo>
                      <a:lnTo>
                        <a:pt x="15903" y="96337"/>
                      </a:lnTo>
                      <a:lnTo>
                        <a:pt x="0" y="120191"/>
                      </a:lnTo>
                      <a:lnTo>
                        <a:pt x="7952" y="144045"/>
                      </a:lnTo>
                      <a:cubicBezTo>
                        <a:pt x="9277" y="150773"/>
                        <a:pt x="-2650" y="160559"/>
                        <a:pt x="7952" y="160559"/>
                      </a:cubicBezTo>
                      <a:cubicBezTo>
                        <a:pt x="18554" y="160559"/>
                        <a:pt x="58310" y="149448"/>
                        <a:pt x="71562" y="144045"/>
                      </a:cubicBezTo>
                      <a:lnTo>
                        <a:pt x="87465" y="128142"/>
                      </a:lnTo>
                      <a:cubicBezTo>
                        <a:pt x="95416" y="125492"/>
                        <a:pt x="107196" y="124297"/>
                        <a:pt x="109846" y="116346"/>
                      </a:cubicBezTo>
                      <a:cubicBezTo>
                        <a:pt x="112496" y="108395"/>
                        <a:pt x="106017" y="93687"/>
                        <a:pt x="103367" y="80435"/>
                      </a:cubicBezTo>
                      <a:lnTo>
                        <a:pt x="119859" y="27396"/>
                      </a:lnTo>
                      <a:lnTo>
                        <a:pt x="87465" y="922"/>
                      </a:ln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350" dirty="0"/>
                </a:p>
              </p:txBody>
            </p:sp>
            <p:sp>
              <p:nvSpPr>
                <p:cNvPr id="123" name="Freeform: Shape 122">
                  <a:extLst>
                    <a:ext uri="{FF2B5EF4-FFF2-40B4-BE49-F238E27FC236}">
                      <a16:creationId xmlns:a16="http://schemas.microsoft.com/office/drawing/2014/main" id="{FFED3819-9BEC-49D9-8D78-D667D467A703}"/>
                    </a:ext>
                  </a:extLst>
                </p:cNvPr>
                <p:cNvSpPr/>
                <p:nvPr/>
              </p:nvSpPr>
              <p:spPr>
                <a:xfrm>
                  <a:off x="4485291" y="2499437"/>
                  <a:ext cx="179102" cy="344386"/>
                </a:xfrm>
                <a:custGeom>
                  <a:avLst/>
                  <a:gdLst>
                    <a:gd name="connsiteX0" fmla="*/ 57182 w 179102"/>
                    <a:gd name="connsiteY0" fmla="*/ 534 h 344386"/>
                    <a:gd name="connsiteX1" fmla="*/ 57182 w 179102"/>
                    <a:gd name="connsiteY1" fmla="*/ 534 h 344386"/>
                    <a:gd name="connsiteX2" fmla="*/ 50514 w 179102"/>
                    <a:gd name="connsiteY2" fmla="*/ 5296 h 344386"/>
                    <a:gd name="connsiteX3" fmla="*/ 40037 w 179102"/>
                    <a:gd name="connsiteY3" fmla="*/ 7201 h 344386"/>
                    <a:gd name="connsiteX4" fmla="*/ 26702 w 179102"/>
                    <a:gd name="connsiteY4" fmla="*/ 5296 h 344386"/>
                    <a:gd name="connsiteX5" fmla="*/ 21939 w 179102"/>
                    <a:gd name="connsiteY5" fmla="*/ 4344 h 344386"/>
                    <a:gd name="connsiteX6" fmla="*/ 17177 w 179102"/>
                    <a:gd name="connsiteY6" fmla="*/ 2439 h 344386"/>
                    <a:gd name="connsiteX7" fmla="*/ 13367 w 179102"/>
                    <a:gd name="connsiteY7" fmla="*/ 12916 h 344386"/>
                    <a:gd name="connsiteX8" fmla="*/ 11462 w 179102"/>
                    <a:gd name="connsiteY8" fmla="*/ 17679 h 344386"/>
                    <a:gd name="connsiteX9" fmla="*/ 10509 w 179102"/>
                    <a:gd name="connsiteY9" fmla="*/ 21489 h 344386"/>
                    <a:gd name="connsiteX10" fmla="*/ 7652 w 179102"/>
                    <a:gd name="connsiteY10" fmla="*/ 23394 h 344386"/>
                    <a:gd name="connsiteX11" fmla="*/ 5747 w 179102"/>
                    <a:gd name="connsiteY11" fmla="*/ 26251 h 344386"/>
                    <a:gd name="connsiteX12" fmla="*/ 4794 w 179102"/>
                    <a:gd name="connsiteY12" fmla="*/ 29109 h 344386"/>
                    <a:gd name="connsiteX13" fmla="*/ 32 w 179102"/>
                    <a:gd name="connsiteY13" fmla="*/ 31966 h 344386"/>
                    <a:gd name="connsiteX14" fmla="*/ 984 w 179102"/>
                    <a:gd name="connsiteY14" fmla="*/ 40539 h 344386"/>
                    <a:gd name="connsiteX15" fmla="*/ 8604 w 179102"/>
                    <a:gd name="connsiteY15" fmla="*/ 58636 h 344386"/>
                    <a:gd name="connsiteX16" fmla="*/ 10509 w 179102"/>
                    <a:gd name="connsiteY16" fmla="*/ 65304 h 344386"/>
                    <a:gd name="connsiteX17" fmla="*/ 8604 w 179102"/>
                    <a:gd name="connsiteY17" fmla="*/ 85306 h 344386"/>
                    <a:gd name="connsiteX18" fmla="*/ 7652 w 179102"/>
                    <a:gd name="connsiteY18" fmla="*/ 88164 h 344386"/>
                    <a:gd name="connsiteX19" fmla="*/ 3842 w 179102"/>
                    <a:gd name="connsiteY19" fmla="*/ 89116 h 344386"/>
                    <a:gd name="connsiteX20" fmla="*/ 984 w 179102"/>
                    <a:gd name="connsiteY20" fmla="*/ 97689 h 344386"/>
                    <a:gd name="connsiteX21" fmla="*/ 1937 w 179102"/>
                    <a:gd name="connsiteY21" fmla="*/ 104356 h 344386"/>
                    <a:gd name="connsiteX22" fmla="*/ 4794 w 179102"/>
                    <a:gd name="connsiteY22" fmla="*/ 107214 h 344386"/>
                    <a:gd name="connsiteX23" fmla="*/ 15272 w 179102"/>
                    <a:gd name="connsiteY23" fmla="*/ 109119 h 344386"/>
                    <a:gd name="connsiteX24" fmla="*/ 21939 w 179102"/>
                    <a:gd name="connsiteY24" fmla="*/ 111024 h 344386"/>
                    <a:gd name="connsiteX25" fmla="*/ 21939 w 179102"/>
                    <a:gd name="connsiteY25" fmla="*/ 152934 h 344386"/>
                    <a:gd name="connsiteX26" fmla="*/ 24797 w 179102"/>
                    <a:gd name="connsiteY26" fmla="*/ 154839 h 344386"/>
                    <a:gd name="connsiteX27" fmla="*/ 34322 w 179102"/>
                    <a:gd name="connsiteY27" fmla="*/ 152934 h 344386"/>
                    <a:gd name="connsiteX28" fmla="*/ 37179 w 179102"/>
                    <a:gd name="connsiteY28" fmla="*/ 151029 h 344386"/>
                    <a:gd name="connsiteX29" fmla="*/ 40037 w 179102"/>
                    <a:gd name="connsiteY29" fmla="*/ 150076 h 344386"/>
                    <a:gd name="connsiteX30" fmla="*/ 42894 w 179102"/>
                    <a:gd name="connsiteY30" fmla="*/ 148171 h 344386"/>
                    <a:gd name="connsiteX31" fmla="*/ 48609 w 179102"/>
                    <a:gd name="connsiteY31" fmla="*/ 146266 h 344386"/>
                    <a:gd name="connsiteX32" fmla="*/ 50514 w 179102"/>
                    <a:gd name="connsiteY32" fmla="*/ 159601 h 344386"/>
                    <a:gd name="connsiteX33" fmla="*/ 52419 w 179102"/>
                    <a:gd name="connsiteY33" fmla="*/ 172936 h 344386"/>
                    <a:gd name="connsiteX34" fmla="*/ 54324 w 179102"/>
                    <a:gd name="connsiteY34" fmla="*/ 177699 h 344386"/>
                    <a:gd name="connsiteX35" fmla="*/ 57182 w 179102"/>
                    <a:gd name="connsiteY35" fmla="*/ 185319 h 344386"/>
                    <a:gd name="connsiteX36" fmla="*/ 63849 w 179102"/>
                    <a:gd name="connsiteY36" fmla="*/ 186271 h 344386"/>
                    <a:gd name="connsiteX37" fmla="*/ 66707 w 179102"/>
                    <a:gd name="connsiteY37" fmla="*/ 189129 h 344386"/>
                    <a:gd name="connsiteX38" fmla="*/ 65754 w 179102"/>
                    <a:gd name="connsiteY38" fmla="*/ 194844 h 344386"/>
                    <a:gd name="connsiteX39" fmla="*/ 61944 w 179102"/>
                    <a:gd name="connsiteY39" fmla="*/ 200559 h 344386"/>
                    <a:gd name="connsiteX40" fmla="*/ 59087 w 179102"/>
                    <a:gd name="connsiteY40" fmla="*/ 201511 h 344386"/>
                    <a:gd name="connsiteX41" fmla="*/ 49562 w 179102"/>
                    <a:gd name="connsiteY41" fmla="*/ 204369 h 344386"/>
                    <a:gd name="connsiteX42" fmla="*/ 35274 w 179102"/>
                    <a:gd name="connsiteY42" fmla="*/ 207226 h 344386"/>
                    <a:gd name="connsiteX43" fmla="*/ 30512 w 179102"/>
                    <a:gd name="connsiteY43" fmla="*/ 215799 h 344386"/>
                    <a:gd name="connsiteX44" fmla="*/ 32417 w 179102"/>
                    <a:gd name="connsiteY44" fmla="*/ 227229 h 344386"/>
                    <a:gd name="connsiteX45" fmla="*/ 33369 w 179102"/>
                    <a:gd name="connsiteY45" fmla="*/ 230086 h 344386"/>
                    <a:gd name="connsiteX46" fmla="*/ 30512 w 179102"/>
                    <a:gd name="connsiteY46" fmla="*/ 244374 h 344386"/>
                    <a:gd name="connsiteX47" fmla="*/ 28607 w 179102"/>
                    <a:gd name="connsiteY47" fmla="*/ 248184 h 344386"/>
                    <a:gd name="connsiteX48" fmla="*/ 25749 w 179102"/>
                    <a:gd name="connsiteY48" fmla="*/ 254851 h 344386"/>
                    <a:gd name="connsiteX49" fmla="*/ 26702 w 179102"/>
                    <a:gd name="connsiteY49" fmla="*/ 261519 h 344386"/>
                    <a:gd name="connsiteX50" fmla="*/ 29559 w 179102"/>
                    <a:gd name="connsiteY50" fmla="*/ 262471 h 344386"/>
                    <a:gd name="connsiteX51" fmla="*/ 30512 w 179102"/>
                    <a:gd name="connsiteY51" fmla="*/ 265329 h 344386"/>
                    <a:gd name="connsiteX52" fmla="*/ 32417 w 179102"/>
                    <a:gd name="connsiteY52" fmla="*/ 271996 h 344386"/>
                    <a:gd name="connsiteX53" fmla="*/ 16224 w 179102"/>
                    <a:gd name="connsiteY53" fmla="*/ 276759 h 344386"/>
                    <a:gd name="connsiteX54" fmla="*/ 10509 w 179102"/>
                    <a:gd name="connsiteY54" fmla="*/ 280569 h 344386"/>
                    <a:gd name="connsiteX55" fmla="*/ 14319 w 179102"/>
                    <a:gd name="connsiteY55" fmla="*/ 279616 h 344386"/>
                    <a:gd name="connsiteX56" fmla="*/ 22892 w 179102"/>
                    <a:gd name="connsiteY56" fmla="*/ 275806 h 344386"/>
                    <a:gd name="connsiteX57" fmla="*/ 26702 w 179102"/>
                    <a:gd name="connsiteY57" fmla="*/ 274854 h 344386"/>
                    <a:gd name="connsiteX58" fmla="*/ 31464 w 179102"/>
                    <a:gd name="connsiteY58" fmla="*/ 272949 h 344386"/>
                    <a:gd name="connsiteX59" fmla="*/ 38132 w 179102"/>
                    <a:gd name="connsiteY59" fmla="*/ 271996 h 344386"/>
                    <a:gd name="connsiteX60" fmla="*/ 59087 w 179102"/>
                    <a:gd name="connsiteY60" fmla="*/ 273901 h 344386"/>
                    <a:gd name="connsiteX61" fmla="*/ 61944 w 179102"/>
                    <a:gd name="connsiteY61" fmla="*/ 274854 h 344386"/>
                    <a:gd name="connsiteX62" fmla="*/ 64802 w 179102"/>
                    <a:gd name="connsiteY62" fmla="*/ 276759 h 344386"/>
                    <a:gd name="connsiteX63" fmla="*/ 71469 w 179102"/>
                    <a:gd name="connsiteY63" fmla="*/ 278664 h 344386"/>
                    <a:gd name="connsiteX64" fmla="*/ 74327 w 179102"/>
                    <a:gd name="connsiteY64" fmla="*/ 280569 h 344386"/>
                    <a:gd name="connsiteX65" fmla="*/ 72422 w 179102"/>
                    <a:gd name="connsiteY65" fmla="*/ 286284 h 344386"/>
                    <a:gd name="connsiteX66" fmla="*/ 68612 w 179102"/>
                    <a:gd name="connsiteY66" fmla="*/ 287236 h 344386"/>
                    <a:gd name="connsiteX67" fmla="*/ 65754 w 179102"/>
                    <a:gd name="connsiteY67" fmla="*/ 288189 h 344386"/>
                    <a:gd name="connsiteX68" fmla="*/ 38132 w 179102"/>
                    <a:gd name="connsiteY68" fmla="*/ 290094 h 344386"/>
                    <a:gd name="connsiteX69" fmla="*/ 32417 w 179102"/>
                    <a:gd name="connsiteY69" fmla="*/ 292951 h 344386"/>
                    <a:gd name="connsiteX70" fmla="*/ 26702 w 179102"/>
                    <a:gd name="connsiteY70" fmla="*/ 296761 h 344386"/>
                    <a:gd name="connsiteX71" fmla="*/ 23844 w 179102"/>
                    <a:gd name="connsiteY71" fmla="*/ 299619 h 344386"/>
                    <a:gd name="connsiteX72" fmla="*/ 22892 w 179102"/>
                    <a:gd name="connsiteY72" fmla="*/ 302476 h 344386"/>
                    <a:gd name="connsiteX73" fmla="*/ 20034 w 179102"/>
                    <a:gd name="connsiteY73" fmla="*/ 303429 h 344386"/>
                    <a:gd name="connsiteX74" fmla="*/ 19082 w 179102"/>
                    <a:gd name="connsiteY74" fmla="*/ 306286 h 344386"/>
                    <a:gd name="connsiteX75" fmla="*/ 14319 w 179102"/>
                    <a:gd name="connsiteY75" fmla="*/ 312001 h 344386"/>
                    <a:gd name="connsiteX76" fmla="*/ 13367 w 179102"/>
                    <a:gd name="connsiteY76" fmla="*/ 314859 h 344386"/>
                    <a:gd name="connsiteX77" fmla="*/ 10509 w 179102"/>
                    <a:gd name="connsiteY77" fmla="*/ 316764 h 344386"/>
                    <a:gd name="connsiteX78" fmla="*/ 7652 w 179102"/>
                    <a:gd name="connsiteY78" fmla="*/ 319621 h 344386"/>
                    <a:gd name="connsiteX79" fmla="*/ 6699 w 179102"/>
                    <a:gd name="connsiteY79" fmla="*/ 322479 h 344386"/>
                    <a:gd name="connsiteX80" fmla="*/ 4794 w 179102"/>
                    <a:gd name="connsiteY80" fmla="*/ 325336 h 344386"/>
                    <a:gd name="connsiteX81" fmla="*/ 8604 w 179102"/>
                    <a:gd name="connsiteY81" fmla="*/ 332956 h 344386"/>
                    <a:gd name="connsiteX82" fmla="*/ 11462 w 179102"/>
                    <a:gd name="connsiteY82" fmla="*/ 341529 h 344386"/>
                    <a:gd name="connsiteX83" fmla="*/ 12414 w 179102"/>
                    <a:gd name="connsiteY83" fmla="*/ 344386 h 344386"/>
                    <a:gd name="connsiteX84" fmla="*/ 23844 w 179102"/>
                    <a:gd name="connsiteY84" fmla="*/ 339624 h 344386"/>
                    <a:gd name="connsiteX85" fmla="*/ 28607 w 179102"/>
                    <a:gd name="connsiteY85" fmla="*/ 336766 h 344386"/>
                    <a:gd name="connsiteX86" fmla="*/ 32417 w 179102"/>
                    <a:gd name="connsiteY86" fmla="*/ 335814 h 344386"/>
                    <a:gd name="connsiteX87" fmla="*/ 38132 w 179102"/>
                    <a:gd name="connsiteY87" fmla="*/ 331051 h 344386"/>
                    <a:gd name="connsiteX88" fmla="*/ 40989 w 179102"/>
                    <a:gd name="connsiteY88" fmla="*/ 328194 h 344386"/>
                    <a:gd name="connsiteX89" fmla="*/ 46704 w 179102"/>
                    <a:gd name="connsiteY89" fmla="*/ 326289 h 344386"/>
                    <a:gd name="connsiteX90" fmla="*/ 52419 w 179102"/>
                    <a:gd name="connsiteY90" fmla="*/ 321526 h 344386"/>
                    <a:gd name="connsiteX91" fmla="*/ 56229 w 179102"/>
                    <a:gd name="connsiteY91" fmla="*/ 318669 h 344386"/>
                    <a:gd name="connsiteX92" fmla="*/ 62897 w 179102"/>
                    <a:gd name="connsiteY92" fmla="*/ 317716 h 344386"/>
                    <a:gd name="connsiteX93" fmla="*/ 87662 w 179102"/>
                    <a:gd name="connsiteY93" fmla="*/ 315811 h 344386"/>
                    <a:gd name="connsiteX94" fmla="*/ 93377 w 179102"/>
                    <a:gd name="connsiteY94" fmla="*/ 314859 h 344386"/>
                    <a:gd name="connsiteX95" fmla="*/ 96234 w 179102"/>
                    <a:gd name="connsiteY95" fmla="*/ 313906 h 344386"/>
                    <a:gd name="connsiteX96" fmla="*/ 104807 w 179102"/>
                    <a:gd name="connsiteY96" fmla="*/ 309144 h 344386"/>
                    <a:gd name="connsiteX97" fmla="*/ 107664 w 179102"/>
                    <a:gd name="connsiteY97" fmla="*/ 305334 h 344386"/>
                    <a:gd name="connsiteX98" fmla="*/ 113379 w 179102"/>
                    <a:gd name="connsiteY98" fmla="*/ 302476 h 344386"/>
                    <a:gd name="connsiteX99" fmla="*/ 116237 w 179102"/>
                    <a:gd name="connsiteY99" fmla="*/ 300571 h 344386"/>
                    <a:gd name="connsiteX100" fmla="*/ 123857 w 179102"/>
                    <a:gd name="connsiteY100" fmla="*/ 301524 h 344386"/>
                    <a:gd name="connsiteX101" fmla="*/ 128619 w 179102"/>
                    <a:gd name="connsiteY101" fmla="*/ 304381 h 344386"/>
                    <a:gd name="connsiteX102" fmla="*/ 139097 w 179102"/>
                    <a:gd name="connsiteY102" fmla="*/ 303429 h 344386"/>
                    <a:gd name="connsiteX103" fmla="*/ 158147 w 179102"/>
                    <a:gd name="connsiteY103" fmla="*/ 300571 h 344386"/>
                    <a:gd name="connsiteX104" fmla="*/ 161004 w 179102"/>
                    <a:gd name="connsiteY104" fmla="*/ 299619 h 344386"/>
                    <a:gd name="connsiteX105" fmla="*/ 172434 w 179102"/>
                    <a:gd name="connsiteY105" fmla="*/ 297714 h 344386"/>
                    <a:gd name="connsiteX106" fmla="*/ 174339 w 179102"/>
                    <a:gd name="connsiteY106" fmla="*/ 294856 h 344386"/>
                    <a:gd name="connsiteX107" fmla="*/ 179102 w 179102"/>
                    <a:gd name="connsiteY107" fmla="*/ 288189 h 344386"/>
                    <a:gd name="connsiteX108" fmla="*/ 174339 w 179102"/>
                    <a:gd name="connsiteY108" fmla="*/ 278664 h 344386"/>
                    <a:gd name="connsiteX109" fmla="*/ 167672 w 179102"/>
                    <a:gd name="connsiteY109" fmla="*/ 279616 h 344386"/>
                    <a:gd name="connsiteX110" fmla="*/ 149574 w 179102"/>
                    <a:gd name="connsiteY110" fmla="*/ 277711 h 344386"/>
                    <a:gd name="connsiteX111" fmla="*/ 149574 w 179102"/>
                    <a:gd name="connsiteY111" fmla="*/ 269139 h 344386"/>
                    <a:gd name="connsiteX112" fmla="*/ 154337 w 179102"/>
                    <a:gd name="connsiteY112" fmla="*/ 264376 h 344386"/>
                    <a:gd name="connsiteX113" fmla="*/ 157194 w 179102"/>
                    <a:gd name="connsiteY113" fmla="*/ 262471 h 344386"/>
                    <a:gd name="connsiteX114" fmla="*/ 161004 w 179102"/>
                    <a:gd name="connsiteY114" fmla="*/ 259614 h 344386"/>
                    <a:gd name="connsiteX115" fmla="*/ 163862 w 179102"/>
                    <a:gd name="connsiteY115" fmla="*/ 256756 h 344386"/>
                    <a:gd name="connsiteX116" fmla="*/ 169577 w 179102"/>
                    <a:gd name="connsiteY116" fmla="*/ 251994 h 344386"/>
                    <a:gd name="connsiteX117" fmla="*/ 171482 w 179102"/>
                    <a:gd name="connsiteY117" fmla="*/ 249136 h 344386"/>
                    <a:gd name="connsiteX118" fmla="*/ 174339 w 179102"/>
                    <a:gd name="connsiteY118" fmla="*/ 245326 h 344386"/>
                    <a:gd name="connsiteX119" fmla="*/ 175292 w 179102"/>
                    <a:gd name="connsiteY119" fmla="*/ 240564 h 344386"/>
                    <a:gd name="connsiteX120" fmla="*/ 177197 w 179102"/>
                    <a:gd name="connsiteY120" fmla="*/ 237706 h 344386"/>
                    <a:gd name="connsiteX121" fmla="*/ 176244 w 179102"/>
                    <a:gd name="connsiteY121" fmla="*/ 233896 h 344386"/>
                    <a:gd name="connsiteX122" fmla="*/ 172434 w 179102"/>
                    <a:gd name="connsiteY122" fmla="*/ 225324 h 344386"/>
                    <a:gd name="connsiteX123" fmla="*/ 171482 w 179102"/>
                    <a:gd name="connsiteY123" fmla="*/ 222466 h 344386"/>
                    <a:gd name="connsiteX124" fmla="*/ 168624 w 179102"/>
                    <a:gd name="connsiteY124" fmla="*/ 221514 h 344386"/>
                    <a:gd name="connsiteX125" fmla="*/ 165767 w 179102"/>
                    <a:gd name="connsiteY125" fmla="*/ 219609 h 344386"/>
                    <a:gd name="connsiteX126" fmla="*/ 154337 w 179102"/>
                    <a:gd name="connsiteY126" fmla="*/ 220561 h 344386"/>
                    <a:gd name="connsiteX127" fmla="*/ 146717 w 179102"/>
                    <a:gd name="connsiteY127" fmla="*/ 221514 h 344386"/>
                    <a:gd name="connsiteX128" fmla="*/ 140049 w 179102"/>
                    <a:gd name="connsiteY128" fmla="*/ 219609 h 344386"/>
                    <a:gd name="connsiteX129" fmla="*/ 138144 w 179102"/>
                    <a:gd name="connsiteY129" fmla="*/ 215799 h 344386"/>
                    <a:gd name="connsiteX130" fmla="*/ 138144 w 179102"/>
                    <a:gd name="connsiteY130" fmla="*/ 194844 h 344386"/>
                    <a:gd name="connsiteX131" fmla="*/ 135287 w 179102"/>
                    <a:gd name="connsiteY131" fmla="*/ 192939 h 344386"/>
                    <a:gd name="connsiteX132" fmla="*/ 115284 w 179102"/>
                    <a:gd name="connsiteY132" fmla="*/ 191986 h 344386"/>
                    <a:gd name="connsiteX133" fmla="*/ 114332 w 179102"/>
                    <a:gd name="connsiteY133" fmla="*/ 187224 h 344386"/>
                    <a:gd name="connsiteX134" fmla="*/ 115284 w 179102"/>
                    <a:gd name="connsiteY134" fmla="*/ 162459 h 344386"/>
                    <a:gd name="connsiteX135" fmla="*/ 111474 w 179102"/>
                    <a:gd name="connsiteY135" fmla="*/ 156744 h 344386"/>
                    <a:gd name="connsiteX136" fmla="*/ 107664 w 179102"/>
                    <a:gd name="connsiteY136" fmla="*/ 151981 h 344386"/>
                    <a:gd name="connsiteX137" fmla="*/ 105759 w 179102"/>
                    <a:gd name="connsiteY137" fmla="*/ 148171 h 344386"/>
                    <a:gd name="connsiteX138" fmla="*/ 101949 w 179102"/>
                    <a:gd name="connsiteY138" fmla="*/ 139599 h 344386"/>
                    <a:gd name="connsiteX139" fmla="*/ 99092 w 179102"/>
                    <a:gd name="connsiteY139" fmla="*/ 138646 h 344386"/>
                    <a:gd name="connsiteX140" fmla="*/ 96234 w 179102"/>
                    <a:gd name="connsiteY140" fmla="*/ 133884 h 344386"/>
                    <a:gd name="connsiteX141" fmla="*/ 93377 w 179102"/>
                    <a:gd name="connsiteY141" fmla="*/ 130074 h 344386"/>
                    <a:gd name="connsiteX142" fmla="*/ 92424 w 179102"/>
                    <a:gd name="connsiteY142" fmla="*/ 124359 h 344386"/>
                    <a:gd name="connsiteX143" fmla="*/ 87662 w 179102"/>
                    <a:gd name="connsiteY143" fmla="*/ 118644 h 344386"/>
                    <a:gd name="connsiteX144" fmla="*/ 84804 w 179102"/>
                    <a:gd name="connsiteY144" fmla="*/ 111976 h 344386"/>
                    <a:gd name="connsiteX145" fmla="*/ 83852 w 179102"/>
                    <a:gd name="connsiteY145" fmla="*/ 109119 h 344386"/>
                    <a:gd name="connsiteX146" fmla="*/ 80994 w 179102"/>
                    <a:gd name="connsiteY146" fmla="*/ 107214 h 344386"/>
                    <a:gd name="connsiteX147" fmla="*/ 74327 w 179102"/>
                    <a:gd name="connsiteY147" fmla="*/ 102451 h 344386"/>
                    <a:gd name="connsiteX148" fmla="*/ 55277 w 179102"/>
                    <a:gd name="connsiteY148" fmla="*/ 103404 h 344386"/>
                    <a:gd name="connsiteX149" fmla="*/ 46704 w 179102"/>
                    <a:gd name="connsiteY149" fmla="*/ 102451 h 344386"/>
                    <a:gd name="connsiteX150" fmla="*/ 51467 w 179102"/>
                    <a:gd name="connsiteY150" fmla="*/ 93879 h 344386"/>
                    <a:gd name="connsiteX151" fmla="*/ 52419 w 179102"/>
                    <a:gd name="connsiteY151" fmla="*/ 91021 h 344386"/>
                    <a:gd name="connsiteX152" fmla="*/ 54324 w 179102"/>
                    <a:gd name="connsiteY152" fmla="*/ 88164 h 344386"/>
                    <a:gd name="connsiteX153" fmla="*/ 52419 w 179102"/>
                    <a:gd name="connsiteY153" fmla="*/ 84354 h 344386"/>
                    <a:gd name="connsiteX154" fmla="*/ 53372 w 179102"/>
                    <a:gd name="connsiteY154" fmla="*/ 74829 h 344386"/>
                    <a:gd name="connsiteX155" fmla="*/ 54324 w 179102"/>
                    <a:gd name="connsiteY155" fmla="*/ 71971 h 344386"/>
                    <a:gd name="connsiteX156" fmla="*/ 57182 w 179102"/>
                    <a:gd name="connsiteY156" fmla="*/ 70066 h 344386"/>
                    <a:gd name="connsiteX157" fmla="*/ 62897 w 179102"/>
                    <a:gd name="connsiteY157" fmla="*/ 68161 h 344386"/>
                    <a:gd name="connsiteX158" fmla="*/ 67659 w 179102"/>
                    <a:gd name="connsiteY158" fmla="*/ 66256 h 344386"/>
                    <a:gd name="connsiteX159" fmla="*/ 70517 w 179102"/>
                    <a:gd name="connsiteY159" fmla="*/ 63399 h 344386"/>
                    <a:gd name="connsiteX160" fmla="*/ 73374 w 179102"/>
                    <a:gd name="connsiteY160" fmla="*/ 62446 h 344386"/>
                    <a:gd name="connsiteX161" fmla="*/ 74327 w 179102"/>
                    <a:gd name="connsiteY161" fmla="*/ 59589 h 344386"/>
                    <a:gd name="connsiteX162" fmla="*/ 76232 w 179102"/>
                    <a:gd name="connsiteY162" fmla="*/ 56731 h 344386"/>
                    <a:gd name="connsiteX163" fmla="*/ 80994 w 179102"/>
                    <a:gd name="connsiteY163" fmla="*/ 51016 h 344386"/>
                    <a:gd name="connsiteX164" fmla="*/ 82899 w 179102"/>
                    <a:gd name="connsiteY164" fmla="*/ 46254 h 344386"/>
                    <a:gd name="connsiteX165" fmla="*/ 83852 w 179102"/>
                    <a:gd name="connsiteY165" fmla="*/ 43396 h 344386"/>
                    <a:gd name="connsiteX166" fmla="*/ 88614 w 179102"/>
                    <a:gd name="connsiteY166" fmla="*/ 37681 h 344386"/>
                    <a:gd name="connsiteX167" fmla="*/ 86709 w 179102"/>
                    <a:gd name="connsiteY167" fmla="*/ 30061 h 344386"/>
                    <a:gd name="connsiteX168" fmla="*/ 81947 w 179102"/>
                    <a:gd name="connsiteY168" fmla="*/ 31014 h 344386"/>
                    <a:gd name="connsiteX169" fmla="*/ 74327 w 179102"/>
                    <a:gd name="connsiteY169" fmla="*/ 31966 h 344386"/>
                    <a:gd name="connsiteX170" fmla="*/ 65754 w 179102"/>
                    <a:gd name="connsiteY170" fmla="*/ 34824 h 344386"/>
                    <a:gd name="connsiteX171" fmla="*/ 60039 w 179102"/>
                    <a:gd name="connsiteY171" fmla="*/ 39586 h 344386"/>
                    <a:gd name="connsiteX172" fmla="*/ 57182 w 179102"/>
                    <a:gd name="connsiteY172" fmla="*/ 40539 h 344386"/>
                    <a:gd name="connsiteX173" fmla="*/ 49562 w 179102"/>
                    <a:gd name="connsiteY173" fmla="*/ 38634 h 344386"/>
                    <a:gd name="connsiteX174" fmla="*/ 46704 w 179102"/>
                    <a:gd name="connsiteY174" fmla="*/ 31966 h 344386"/>
                    <a:gd name="connsiteX175" fmla="*/ 48609 w 179102"/>
                    <a:gd name="connsiteY175" fmla="*/ 13869 h 344386"/>
                    <a:gd name="connsiteX176" fmla="*/ 49562 w 179102"/>
                    <a:gd name="connsiteY176" fmla="*/ 9106 h 344386"/>
                    <a:gd name="connsiteX177" fmla="*/ 51467 w 179102"/>
                    <a:gd name="connsiteY177" fmla="*/ 6249 h 344386"/>
                    <a:gd name="connsiteX178" fmla="*/ 52419 w 179102"/>
                    <a:gd name="connsiteY178" fmla="*/ 3391 h 344386"/>
                    <a:gd name="connsiteX179" fmla="*/ 54324 w 179102"/>
                    <a:gd name="connsiteY179" fmla="*/ 534 h 344386"/>
                    <a:gd name="connsiteX180" fmla="*/ 57182 w 179102"/>
                    <a:gd name="connsiteY180" fmla="*/ 534 h 34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79102" h="344386">
                      <a:moveTo>
                        <a:pt x="57182" y="534"/>
                      </a:moveTo>
                      <a:lnTo>
                        <a:pt x="57182" y="534"/>
                      </a:lnTo>
                      <a:cubicBezTo>
                        <a:pt x="54959" y="2121"/>
                        <a:pt x="52957" y="4075"/>
                        <a:pt x="50514" y="5296"/>
                      </a:cubicBezTo>
                      <a:cubicBezTo>
                        <a:pt x="49844" y="5631"/>
                        <a:pt x="40207" y="7173"/>
                        <a:pt x="40037" y="7201"/>
                      </a:cubicBezTo>
                      <a:lnTo>
                        <a:pt x="26702" y="5296"/>
                      </a:lnTo>
                      <a:cubicBezTo>
                        <a:pt x="25103" y="5044"/>
                        <a:pt x="23490" y="4809"/>
                        <a:pt x="21939" y="4344"/>
                      </a:cubicBezTo>
                      <a:cubicBezTo>
                        <a:pt x="20301" y="3853"/>
                        <a:pt x="18764" y="3074"/>
                        <a:pt x="17177" y="2439"/>
                      </a:cubicBezTo>
                      <a:cubicBezTo>
                        <a:pt x="13534" y="9725"/>
                        <a:pt x="16809" y="2590"/>
                        <a:pt x="13367" y="12916"/>
                      </a:cubicBezTo>
                      <a:cubicBezTo>
                        <a:pt x="12826" y="14538"/>
                        <a:pt x="12003" y="16057"/>
                        <a:pt x="11462" y="17679"/>
                      </a:cubicBezTo>
                      <a:cubicBezTo>
                        <a:pt x="11048" y="18921"/>
                        <a:pt x="11235" y="20400"/>
                        <a:pt x="10509" y="21489"/>
                      </a:cubicBezTo>
                      <a:cubicBezTo>
                        <a:pt x="9874" y="22441"/>
                        <a:pt x="8604" y="22759"/>
                        <a:pt x="7652" y="23394"/>
                      </a:cubicBezTo>
                      <a:cubicBezTo>
                        <a:pt x="7017" y="24346"/>
                        <a:pt x="6259" y="25227"/>
                        <a:pt x="5747" y="26251"/>
                      </a:cubicBezTo>
                      <a:cubicBezTo>
                        <a:pt x="5298" y="27149"/>
                        <a:pt x="5504" y="28399"/>
                        <a:pt x="4794" y="29109"/>
                      </a:cubicBezTo>
                      <a:cubicBezTo>
                        <a:pt x="3485" y="30418"/>
                        <a:pt x="1619" y="31014"/>
                        <a:pt x="32" y="31966"/>
                      </a:cubicBezTo>
                      <a:cubicBezTo>
                        <a:pt x="349" y="34824"/>
                        <a:pt x="104" y="37802"/>
                        <a:pt x="984" y="40539"/>
                      </a:cubicBezTo>
                      <a:cubicBezTo>
                        <a:pt x="2987" y="46770"/>
                        <a:pt x="6254" y="52527"/>
                        <a:pt x="8604" y="58636"/>
                      </a:cubicBezTo>
                      <a:cubicBezTo>
                        <a:pt x="9434" y="60794"/>
                        <a:pt x="9874" y="63081"/>
                        <a:pt x="10509" y="65304"/>
                      </a:cubicBezTo>
                      <a:cubicBezTo>
                        <a:pt x="10149" y="69982"/>
                        <a:pt x="9583" y="79921"/>
                        <a:pt x="8604" y="85306"/>
                      </a:cubicBezTo>
                      <a:cubicBezTo>
                        <a:pt x="8424" y="86294"/>
                        <a:pt x="8436" y="87537"/>
                        <a:pt x="7652" y="88164"/>
                      </a:cubicBezTo>
                      <a:cubicBezTo>
                        <a:pt x="6630" y="88982"/>
                        <a:pt x="5112" y="88799"/>
                        <a:pt x="3842" y="89116"/>
                      </a:cubicBezTo>
                      <a:cubicBezTo>
                        <a:pt x="-525" y="95666"/>
                        <a:pt x="-692" y="92659"/>
                        <a:pt x="984" y="97689"/>
                      </a:cubicBezTo>
                      <a:cubicBezTo>
                        <a:pt x="1302" y="99911"/>
                        <a:pt x="1103" y="102272"/>
                        <a:pt x="1937" y="104356"/>
                      </a:cubicBezTo>
                      <a:cubicBezTo>
                        <a:pt x="2437" y="105607"/>
                        <a:pt x="3624" y="106546"/>
                        <a:pt x="4794" y="107214"/>
                      </a:cubicBezTo>
                      <a:cubicBezTo>
                        <a:pt x="6318" y="108085"/>
                        <a:pt x="14965" y="109053"/>
                        <a:pt x="15272" y="109119"/>
                      </a:cubicBezTo>
                      <a:cubicBezTo>
                        <a:pt x="17532" y="109603"/>
                        <a:pt x="19717" y="110389"/>
                        <a:pt x="21939" y="111024"/>
                      </a:cubicBezTo>
                      <a:cubicBezTo>
                        <a:pt x="21276" y="124285"/>
                        <a:pt x="19919" y="139803"/>
                        <a:pt x="21939" y="152934"/>
                      </a:cubicBezTo>
                      <a:cubicBezTo>
                        <a:pt x="22113" y="154066"/>
                        <a:pt x="23844" y="154204"/>
                        <a:pt x="24797" y="154839"/>
                      </a:cubicBezTo>
                      <a:cubicBezTo>
                        <a:pt x="26080" y="154625"/>
                        <a:pt x="32517" y="153707"/>
                        <a:pt x="34322" y="152934"/>
                      </a:cubicBezTo>
                      <a:cubicBezTo>
                        <a:pt x="35374" y="152483"/>
                        <a:pt x="36155" y="151541"/>
                        <a:pt x="37179" y="151029"/>
                      </a:cubicBezTo>
                      <a:cubicBezTo>
                        <a:pt x="38077" y="150580"/>
                        <a:pt x="39139" y="150525"/>
                        <a:pt x="40037" y="150076"/>
                      </a:cubicBezTo>
                      <a:cubicBezTo>
                        <a:pt x="41061" y="149564"/>
                        <a:pt x="41848" y="148636"/>
                        <a:pt x="42894" y="148171"/>
                      </a:cubicBezTo>
                      <a:cubicBezTo>
                        <a:pt x="44729" y="147355"/>
                        <a:pt x="48609" y="146266"/>
                        <a:pt x="48609" y="146266"/>
                      </a:cubicBezTo>
                      <a:cubicBezTo>
                        <a:pt x="55644" y="148612"/>
                        <a:pt x="50514" y="145874"/>
                        <a:pt x="50514" y="159601"/>
                      </a:cubicBezTo>
                      <a:cubicBezTo>
                        <a:pt x="50514" y="162966"/>
                        <a:pt x="51138" y="169092"/>
                        <a:pt x="52419" y="172936"/>
                      </a:cubicBezTo>
                      <a:cubicBezTo>
                        <a:pt x="52960" y="174558"/>
                        <a:pt x="53783" y="176077"/>
                        <a:pt x="54324" y="177699"/>
                      </a:cubicBezTo>
                      <a:cubicBezTo>
                        <a:pt x="54794" y="179110"/>
                        <a:pt x="55589" y="184434"/>
                        <a:pt x="57182" y="185319"/>
                      </a:cubicBezTo>
                      <a:cubicBezTo>
                        <a:pt x="59144" y="186409"/>
                        <a:pt x="61627" y="185954"/>
                        <a:pt x="63849" y="186271"/>
                      </a:cubicBezTo>
                      <a:cubicBezTo>
                        <a:pt x="64802" y="187224"/>
                        <a:pt x="66415" y="187814"/>
                        <a:pt x="66707" y="189129"/>
                      </a:cubicBezTo>
                      <a:cubicBezTo>
                        <a:pt x="67126" y="191014"/>
                        <a:pt x="66173" y="192959"/>
                        <a:pt x="65754" y="194844"/>
                      </a:cubicBezTo>
                      <a:cubicBezTo>
                        <a:pt x="65146" y="197580"/>
                        <a:pt x="64478" y="198869"/>
                        <a:pt x="61944" y="200559"/>
                      </a:cubicBezTo>
                      <a:cubicBezTo>
                        <a:pt x="61109" y="201116"/>
                        <a:pt x="60039" y="201194"/>
                        <a:pt x="59087" y="201511"/>
                      </a:cubicBezTo>
                      <a:cubicBezTo>
                        <a:pt x="54244" y="204739"/>
                        <a:pt x="57592" y="203101"/>
                        <a:pt x="49562" y="204369"/>
                      </a:cubicBezTo>
                      <a:cubicBezTo>
                        <a:pt x="37761" y="206233"/>
                        <a:pt x="41635" y="205107"/>
                        <a:pt x="35274" y="207226"/>
                      </a:cubicBezTo>
                      <a:cubicBezTo>
                        <a:pt x="30907" y="213776"/>
                        <a:pt x="32188" y="210769"/>
                        <a:pt x="30512" y="215799"/>
                      </a:cubicBezTo>
                      <a:cubicBezTo>
                        <a:pt x="31147" y="219609"/>
                        <a:pt x="31660" y="223441"/>
                        <a:pt x="32417" y="227229"/>
                      </a:cubicBezTo>
                      <a:cubicBezTo>
                        <a:pt x="32614" y="228213"/>
                        <a:pt x="33436" y="229084"/>
                        <a:pt x="33369" y="230086"/>
                      </a:cubicBezTo>
                      <a:cubicBezTo>
                        <a:pt x="33211" y="232460"/>
                        <a:pt x="32188" y="240463"/>
                        <a:pt x="30512" y="244374"/>
                      </a:cubicBezTo>
                      <a:cubicBezTo>
                        <a:pt x="29953" y="245679"/>
                        <a:pt x="29166" y="246879"/>
                        <a:pt x="28607" y="248184"/>
                      </a:cubicBezTo>
                      <a:cubicBezTo>
                        <a:pt x="24402" y="257994"/>
                        <a:pt x="32068" y="242214"/>
                        <a:pt x="25749" y="254851"/>
                      </a:cubicBezTo>
                      <a:cubicBezTo>
                        <a:pt x="26067" y="257074"/>
                        <a:pt x="25698" y="259511"/>
                        <a:pt x="26702" y="261519"/>
                      </a:cubicBezTo>
                      <a:cubicBezTo>
                        <a:pt x="27151" y="262417"/>
                        <a:pt x="28849" y="261761"/>
                        <a:pt x="29559" y="262471"/>
                      </a:cubicBezTo>
                      <a:cubicBezTo>
                        <a:pt x="30269" y="263181"/>
                        <a:pt x="30223" y="264367"/>
                        <a:pt x="30512" y="265329"/>
                      </a:cubicBezTo>
                      <a:cubicBezTo>
                        <a:pt x="31176" y="267543"/>
                        <a:pt x="31782" y="269774"/>
                        <a:pt x="32417" y="271996"/>
                      </a:cubicBezTo>
                      <a:cubicBezTo>
                        <a:pt x="16740" y="274408"/>
                        <a:pt x="24030" y="271294"/>
                        <a:pt x="16224" y="276759"/>
                      </a:cubicBezTo>
                      <a:cubicBezTo>
                        <a:pt x="14348" y="278072"/>
                        <a:pt x="8288" y="281125"/>
                        <a:pt x="10509" y="280569"/>
                      </a:cubicBezTo>
                      <a:cubicBezTo>
                        <a:pt x="11779" y="280251"/>
                        <a:pt x="13093" y="280076"/>
                        <a:pt x="14319" y="279616"/>
                      </a:cubicBezTo>
                      <a:cubicBezTo>
                        <a:pt x="27557" y="274651"/>
                        <a:pt x="7299" y="281003"/>
                        <a:pt x="22892" y="275806"/>
                      </a:cubicBezTo>
                      <a:cubicBezTo>
                        <a:pt x="24134" y="275392"/>
                        <a:pt x="25460" y="275268"/>
                        <a:pt x="26702" y="274854"/>
                      </a:cubicBezTo>
                      <a:cubicBezTo>
                        <a:pt x="28324" y="274313"/>
                        <a:pt x="29805" y="273364"/>
                        <a:pt x="31464" y="272949"/>
                      </a:cubicBezTo>
                      <a:cubicBezTo>
                        <a:pt x="33642" y="272404"/>
                        <a:pt x="35909" y="272314"/>
                        <a:pt x="38132" y="271996"/>
                      </a:cubicBezTo>
                      <a:cubicBezTo>
                        <a:pt x="45117" y="272631"/>
                        <a:pt x="52123" y="273065"/>
                        <a:pt x="59087" y="273901"/>
                      </a:cubicBezTo>
                      <a:cubicBezTo>
                        <a:pt x="60084" y="274021"/>
                        <a:pt x="61046" y="274405"/>
                        <a:pt x="61944" y="274854"/>
                      </a:cubicBezTo>
                      <a:cubicBezTo>
                        <a:pt x="62968" y="275366"/>
                        <a:pt x="63750" y="276308"/>
                        <a:pt x="64802" y="276759"/>
                      </a:cubicBezTo>
                      <a:cubicBezTo>
                        <a:pt x="69089" y="278596"/>
                        <a:pt x="67751" y="276805"/>
                        <a:pt x="71469" y="278664"/>
                      </a:cubicBezTo>
                      <a:cubicBezTo>
                        <a:pt x="72493" y="279176"/>
                        <a:pt x="73374" y="279934"/>
                        <a:pt x="74327" y="280569"/>
                      </a:cubicBezTo>
                      <a:cubicBezTo>
                        <a:pt x="73692" y="282474"/>
                        <a:pt x="73729" y="284759"/>
                        <a:pt x="72422" y="286284"/>
                      </a:cubicBezTo>
                      <a:cubicBezTo>
                        <a:pt x="71570" y="287278"/>
                        <a:pt x="69871" y="286876"/>
                        <a:pt x="68612" y="287236"/>
                      </a:cubicBezTo>
                      <a:cubicBezTo>
                        <a:pt x="67646" y="287512"/>
                        <a:pt x="66754" y="288095"/>
                        <a:pt x="65754" y="288189"/>
                      </a:cubicBezTo>
                      <a:cubicBezTo>
                        <a:pt x="56565" y="289051"/>
                        <a:pt x="47339" y="289459"/>
                        <a:pt x="38132" y="290094"/>
                      </a:cubicBezTo>
                      <a:cubicBezTo>
                        <a:pt x="35267" y="291048"/>
                        <a:pt x="34880" y="290899"/>
                        <a:pt x="32417" y="292951"/>
                      </a:cubicBezTo>
                      <a:cubicBezTo>
                        <a:pt x="27661" y="296915"/>
                        <a:pt x="31722" y="295088"/>
                        <a:pt x="26702" y="296761"/>
                      </a:cubicBezTo>
                      <a:cubicBezTo>
                        <a:pt x="25749" y="297714"/>
                        <a:pt x="24591" y="298498"/>
                        <a:pt x="23844" y="299619"/>
                      </a:cubicBezTo>
                      <a:cubicBezTo>
                        <a:pt x="23287" y="300454"/>
                        <a:pt x="23602" y="301766"/>
                        <a:pt x="22892" y="302476"/>
                      </a:cubicBezTo>
                      <a:cubicBezTo>
                        <a:pt x="22182" y="303186"/>
                        <a:pt x="20987" y="303111"/>
                        <a:pt x="20034" y="303429"/>
                      </a:cubicBezTo>
                      <a:cubicBezTo>
                        <a:pt x="19717" y="304381"/>
                        <a:pt x="19531" y="305388"/>
                        <a:pt x="19082" y="306286"/>
                      </a:cubicBezTo>
                      <a:cubicBezTo>
                        <a:pt x="17755" y="308940"/>
                        <a:pt x="16427" y="309893"/>
                        <a:pt x="14319" y="312001"/>
                      </a:cubicBezTo>
                      <a:cubicBezTo>
                        <a:pt x="14002" y="312954"/>
                        <a:pt x="13994" y="314075"/>
                        <a:pt x="13367" y="314859"/>
                      </a:cubicBezTo>
                      <a:cubicBezTo>
                        <a:pt x="12652" y="315753"/>
                        <a:pt x="11389" y="316031"/>
                        <a:pt x="10509" y="316764"/>
                      </a:cubicBezTo>
                      <a:cubicBezTo>
                        <a:pt x="9474" y="317626"/>
                        <a:pt x="8604" y="318669"/>
                        <a:pt x="7652" y="319621"/>
                      </a:cubicBezTo>
                      <a:cubicBezTo>
                        <a:pt x="7334" y="320574"/>
                        <a:pt x="7148" y="321581"/>
                        <a:pt x="6699" y="322479"/>
                      </a:cubicBezTo>
                      <a:cubicBezTo>
                        <a:pt x="6187" y="323503"/>
                        <a:pt x="4794" y="324191"/>
                        <a:pt x="4794" y="325336"/>
                      </a:cubicBezTo>
                      <a:cubicBezTo>
                        <a:pt x="4794" y="327667"/>
                        <a:pt x="7310" y="331015"/>
                        <a:pt x="8604" y="332956"/>
                      </a:cubicBezTo>
                      <a:lnTo>
                        <a:pt x="11462" y="341529"/>
                      </a:lnTo>
                      <a:lnTo>
                        <a:pt x="12414" y="344386"/>
                      </a:lnTo>
                      <a:cubicBezTo>
                        <a:pt x="17821" y="343035"/>
                        <a:pt x="17565" y="343392"/>
                        <a:pt x="23844" y="339624"/>
                      </a:cubicBezTo>
                      <a:cubicBezTo>
                        <a:pt x="25432" y="338671"/>
                        <a:pt x="26915" y="337518"/>
                        <a:pt x="28607" y="336766"/>
                      </a:cubicBezTo>
                      <a:cubicBezTo>
                        <a:pt x="29803" y="336234"/>
                        <a:pt x="31147" y="336131"/>
                        <a:pt x="32417" y="335814"/>
                      </a:cubicBezTo>
                      <a:cubicBezTo>
                        <a:pt x="40753" y="327475"/>
                        <a:pt x="30184" y="337674"/>
                        <a:pt x="38132" y="331051"/>
                      </a:cubicBezTo>
                      <a:cubicBezTo>
                        <a:pt x="39167" y="330189"/>
                        <a:pt x="39812" y="328848"/>
                        <a:pt x="40989" y="328194"/>
                      </a:cubicBezTo>
                      <a:cubicBezTo>
                        <a:pt x="42744" y="327219"/>
                        <a:pt x="46704" y="326289"/>
                        <a:pt x="46704" y="326289"/>
                      </a:cubicBezTo>
                      <a:cubicBezTo>
                        <a:pt x="51149" y="321844"/>
                        <a:pt x="47780" y="324839"/>
                        <a:pt x="52419" y="321526"/>
                      </a:cubicBezTo>
                      <a:cubicBezTo>
                        <a:pt x="53711" y="320603"/>
                        <a:pt x="54737" y="319211"/>
                        <a:pt x="56229" y="318669"/>
                      </a:cubicBezTo>
                      <a:cubicBezTo>
                        <a:pt x="58339" y="317902"/>
                        <a:pt x="60661" y="317919"/>
                        <a:pt x="62897" y="317716"/>
                      </a:cubicBezTo>
                      <a:cubicBezTo>
                        <a:pt x="71142" y="316966"/>
                        <a:pt x="79407" y="316446"/>
                        <a:pt x="87662" y="315811"/>
                      </a:cubicBezTo>
                      <a:cubicBezTo>
                        <a:pt x="89567" y="315494"/>
                        <a:pt x="91492" y="315278"/>
                        <a:pt x="93377" y="314859"/>
                      </a:cubicBezTo>
                      <a:cubicBezTo>
                        <a:pt x="94357" y="314641"/>
                        <a:pt x="95294" y="314259"/>
                        <a:pt x="96234" y="313906"/>
                      </a:cubicBezTo>
                      <a:cubicBezTo>
                        <a:pt x="99990" y="312497"/>
                        <a:pt x="101932" y="312019"/>
                        <a:pt x="104807" y="309144"/>
                      </a:cubicBezTo>
                      <a:cubicBezTo>
                        <a:pt x="105929" y="308022"/>
                        <a:pt x="106542" y="306456"/>
                        <a:pt x="107664" y="305334"/>
                      </a:cubicBezTo>
                      <a:cubicBezTo>
                        <a:pt x="110392" y="302606"/>
                        <a:pt x="110283" y="304024"/>
                        <a:pt x="113379" y="302476"/>
                      </a:cubicBezTo>
                      <a:cubicBezTo>
                        <a:pt x="114403" y="301964"/>
                        <a:pt x="115284" y="301206"/>
                        <a:pt x="116237" y="300571"/>
                      </a:cubicBezTo>
                      <a:cubicBezTo>
                        <a:pt x="118777" y="300889"/>
                        <a:pt x="121410" y="300771"/>
                        <a:pt x="123857" y="301524"/>
                      </a:cubicBezTo>
                      <a:cubicBezTo>
                        <a:pt x="125626" y="302068"/>
                        <a:pt x="126782" y="304151"/>
                        <a:pt x="128619" y="304381"/>
                      </a:cubicBezTo>
                      <a:cubicBezTo>
                        <a:pt x="132099" y="304816"/>
                        <a:pt x="135619" y="303878"/>
                        <a:pt x="139097" y="303429"/>
                      </a:cubicBezTo>
                      <a:cubicBezTo>
                        <a:pt x="145465" y="302607"/>
                        <a:pt x="158147" y="300571"/>
                        <a:pt x="158147" y="300571"/>
                      </a:cubicBezTo>
                      <a:cubicBezTo>
                        <a:pt x="159099" y="300254"/>
                        <a:pt x="160020" y="299816"/>
                        <a:pt x="161004" y="299619"/>
                      </a:cubicBezTo>
                      <a:cubicBezTo>
                        <a:pt x="164792" y="298862"/>
                        <a:pt x="168797" y="299013"/>
                        <a:pt x="172434" y="297714"/>
                      </a:cubicBezTo>
                      <a:cubicBezTo>
                        <a:pt x="173512" y="297329"/>
                        <a:pt x="173674" y="295788"/>
                        <a:pt x="174339" y="294856"/>
                      </a:cubicBezTo>
                      <a:cubicBezTo>
                        <a:pt x="180259" y="286568"/>
                        <a:pt x="174604" y="294935"/>
                        <a:pt x="179102" y="288189"/>
                      </a:cubicBezTo>
                      <a:cubicBezTo>
                        <a:pt x="176919" y="279458"/>
                        <a:pt x="179376" y="282021"/>
                        <a:pt x="174339" y="278664"/>
                      </a:cubicBezTo>
                      <a:cubicBezTo>
                        <a:pt x="172117" y="278981"/>
                        <a:pt x="169917" y="279616"/>
                        <a:pt x="167672" y="279616"/>
                      </a:cubicBezTo>
                      <a:cubicBezTo>
                        <a:pt x="154472" y="279616"/>
                        <a:pt x="156660" y="280074"/>
                        <a:pt x="149574" y="277711"/>
                      </a:cubicBezTo>
                      <a:cubicBezTo>
                        <a:pt x="148512" y="274525"/>
                        <a:pt x="147494" y="272953"/>
                        <a:pt x="149574" y="269139"/>
                      </a:cubicBezTo>
                      <a:cubicBezTo>
                        <a:pt x="150649" y="267168"/>
                        <a:pt x="152647" y="265855"/>
                        <a:pt x="154337" y="264376"/>
                      </a:cubicBezTo>
                      <a:cubicBezTo>
                        <a:pt x="155198" y="263622"/>
                        <a:pt x="156263" y="263136"/>
                        <a:pt x="157194" y="262471"/>
                      </a:cubicBezTo>
                      <a:cubicBezTo>
                        <a:pt x="158486" y="261548"/>
                        <a:pt x="159799" y="260647"/>
                        <a:pt x="161004" y="259614"/>
                      </a:cubicBezTo>
                      <a:cubicBezTo>
                        <a:pt x="162027" y="258737"/>
                        <a:pt x="162827" y="257619"/>
                        <a:pt x="163862" y="256756"/>
                      </a:cubicBezTo>
                      <a:cubicBezTo>
                        <a:pt x="167946" y="253352"/>
                        <a:pt x="165785" y="256544"/>
                        <a:pt x="169577" y="251994"/>
                      </a:cubicBezTo>
                      <a:cubicBezTo>
                        <a:pt x="170310" y="251115"/>
                        <a:pt x="170817" y="250068"/>
                        <a:pt x="171482" y="249136"/>
                      </a:cubicBezTo>
                      <a:cubicBezTo>
                        <a:pt x="172405" y="247844"/>
                        <a:pt x="173387" y="246596"/>
                        <a:pt x="174339" y="245326"/>
                      </a:cubicBezTo>
                      <a:cubicBezTo>
                        <a:pt x="174657" y="243739"/>
                        <a:pt x="174724" y="242080"/>
                        <a:pt x="175292" y="240564"/>
                      </a:cubicBezTo>
                      <a:cubicBezTo>
                        <a:pt x="175694" y="239492"/>
                        <a:pt x="177035" y="238839"/>
                        <a:pt x="177197" y="237706"/>
                      </a:cubicBezTo>
                      <a:cubicBezTo>
                        <a:pt x="177382" y="236410"/>
                        <a:pt x="176501" y="235180"/>
                        <a:pt x="176244" y="233896"/>
                      </a:cubicBezTo>
                      <a:cubicBezTo>
                        <a:pt x="174776" y="226558"/>
                        <a:pt x="176863" y="229752"/>
                        <a:pt x="172434" y="225324"/>
                      </a:cubicBezTo>
                      <a:cubicBezTo>
                        <a:pt x="172117" y="224371"/>
                        <a:pt x="172192" y="223176"/>
                        <a:pt x="171482" y="222466"/>
                      </a:cubicBezTo>
                      <a:cubicBezTo>
                        <a:pt x="170772" y="221756"/>
                        <a:pt x="169522" y="221963"/>
                        <a:pt x="168624" y="221514"/>
                      </a:cubicBezTo>
                      <a:cubicBezTo>
                        <a:pt x="167600" y="221002"/>
                        <a:pt x="166719" y="220244"/>
                        <a:pt x="165767" y="219609"/>
                      </a:cubicBezTo>
                      <a:lnTo>
                        <a:pt x="154337" y="220561"/>
                      </a:lnTo>
                      <a:cubicBezTo>
                        <a:pt x="151790" y="220816"/>
                        <a:pt x="149271" y="221684"/>
                        <a:pt x="146717" y="221514"/>
                      </a:cubicBezTo>
                      <a:cubicBezTo>
                        <a:pt x="144411" y="221360"/>
                        <a:pt x="142272" y="220244"/>
                        <a:pt x="140049" y="219609"/>
                      </a:cubicBezTo>
                      <a:cubicBezTo>
                        <a:pt x="139414" y="218339"/>
                        <a:pt x="138219" y="217217"/>
                        <a:pt x="138144" y="215799"/>
                      </a:cubicBezTo>
                      <a:cubicBezTo>
                        <a:pt x="137990" y="212878"/>
                        <a:pt x="140363" y="199837"/>
                        <a:pt x="138144" y="194844"/>
                      </a:cubicBezTo>
                      <a:cubicBezTo>
                        <a:pt x="137679" y="193798"/>
                        <a:pt x="136239" y="193574"/>
                        <a:pt x="135287" y="192939"/>
                      </a:cubicBezTo>
                      <a:cubicBezTo>
                        <a:pt x="130742" y="193318"/>
                        <a:pt x="120084" y="195345"/>
                        <a:pt x="115284" y="191986"/>
                      </a:cubicBezTo>
                      <a:cubicBezTo>
                        <a:pt x="113958" y="191058"/>
                        <a:pt x="114649" y="188811"/>
                        <a:pt x="114332" y="187224"/>
                      </a:cubicBezTo>
                      <a:cubicBezTo>
                        <a:pt x="123032" y="148939"/>
                        <a:pt x="123271" y="175240"/>
                        <a:pt x="115284" y="162459"/>
                      </a:cubicBezTo>
                      <a:cubicBezTo>
                        <a:pt x="110891" y="155430"/>
                        <a:pt x="118188" y="161219"/>
                        <a:pt x="111474" y="156744"/>
                      </a:cubicBezTo>
                      <a:cubicBezTo>
                        <a:pt x="109202" y="149922"/>
                        <a:pt x="112451" y="157724"/>
                        <a:pt x="107664" y="151981"/>
                      </a:cubicBezTo>
                      <a:cubicBezTo>
                        <a:pt x="106755" y="150890"/>
                        <a:pt x="106394" y="149441"/>
                        <a:pt x="105759" y="148171"/>
                      </a:cubicBezTo>
                      <a:cubicBezTo>
                        <a:pt x="104964" y="144193"/>
                        <a:pt x="105319" y="142408"/>
                        <a:pt x="101949" y="139599"/>
                      </a:cubicBezTo>
                      <a:cubicBezTo>
                        <a:pt x="101178" y="138956"/>
                        <a:pt x="100044" y="138964"/>
                        <a:pt x="99092" y="138646"/>
                      </a:cubicBezTo>
                      <a:cubicBezTo>
                        <a:pt x="98139" y="137059"/>
                        <a:pt x="97261" y="135424"/>
                        <a:pt x="96234" y="133884"/>
                      </a:cubicBezTo>
                      <a:cubicBezTo>
                        <a:pt x="95353" y="132563"/>
                        <a:pt x="93967" y="131548"/>
                        <a:pt x="93377" y="130074"/>
                      </a:cubicBezTo>
                      <a:cubicBezTo>
                        <a:pt x="92660" y="128281"/>
                        <a:pt x="93035" y="126191"/>
                        <a:pt x="92424" y="124359"/>
                      </a:cubicBezTo>
                      <a:cubicBezTo>
                        <a:pt x="91761" y="122369"/>
                        <a:pt x="88989" y="119971"/>
                        <a:pt x="87662" y="118644"/>
                      </a:cubicBezTo>
                      <a:cubicBezTo>
                        <a:pt x="85678" y="110712"/>
                        <a:pt x="88094" y="118557"/>
                        <a:pt x="84804" y="111976"/>
                      </a:cubicBezTo>
                      <a:cubicBezTo>
                        <a:pt x="84355" y="111078"/>
                        <a:pt x="84479" y="109903"/>
                        <a:pt x="83852" y="109119"/>
                      </a:cubicBezTo>
                      <a:cubicBezTo>
                        <a:pt x="83137" y="108225"/>
                        <a:pt x="81926" y="107879"/>
                        <a:pt x="80994" y="107214"/>
                      </a:cubicBezTo>
                      <a:cubicBezTo>
                        <a:pt x="72706" y="101294"/>
                        <a:pt x="81073" y="106949"/>
                        <a:pt x="74327" y="102451"/>
                      </a:cubicBezTo>
                      <a:cubicBezTo>
                        <a:pt x="67977" y="102769"/>
                        <a:pt x="61635" y="103404"/>
                        <a:pt x="55277" y="103404"/>
                      </a:cubicBezTo>
                      <a:cubicBezTo>
                        <a:pt x="52402" y="103404"/>
                        <a:pt x="48737" y="104484"/>
                        <a:pt x="46704" y="102451"/>
                      </a:cubicBezTo>
                      <a:cubicBezTo>
                        <a:pt x="44372" y="100119"/>
                        <a:pt x="50317" y="95029"/>
                        <a:pt x="51467" y="93879"/>
                      </a:cubicBezTo>
                      <a:cubicBezTo>
                        <a:pt x="51784" y="92926"/>
                        <a:pt x="51970" y="91919"/>
                        <a:pt x="52419" y="91021"/>
                      </a:cubicBezTo>
                      <a:cubicBezTo>
                        <a:pt x="52931" y="89997"/>
                        <a:pt x="54324" y="89309"/>
                        <a:pt x="54324" y="88164"/>
                      </a:cubicBezTo>
                      <a:cubicBezTo>
                        <a:pt x="54324" y="86744"/>
                        <a:pt x="53054" y="85624"/>
                        <a:pt x="52419" y="84354"/>
                      </a:cubicBezTo>
                      <a:cubicBezTo>
                        <a:pt x="52737" y="81179"/>
                        <a:pt x="52887" y="77983"/>
                        <a:pt x="53372" y="74829"/>
                      </a:cubicBezTo>
                      <a:cubicBezTo>
                        <a:pt x="53525" y="73837"/>
                        <a:pt x="53697" y="72755"/>
                        <a:pt x="54324" y="71971"/>
                      </a:cubicBezTo>
                      <a:cubicBezTo>
                        <a:pt x="55039" y="71077"/>
                        <a:pt x="56136" y="70531"/>
                        <a:pt x="57182" y="70066"/>
                      </a:cubicBezTo>
                      <a:cubicBezTo>
                        <a:pt x="59017" y="69250"/>
                        <a:pt x="61033" y="68907"/>
                        <a:pt x="62897" y="68161"/>
                      </a:cubicBezTo>
                      <a:lnTo>
                        <a:pt x="67659" y="66256"/>
                      </a:lnTo>
                      <a:cubicBezTo>
                        <a:pt x="68612" y="65304"/>
                        <a:pt x="69396" y="64146"/>
                        <a:pt x="70517" y="63399"/>
                      </a:cubicBezTo>
                      <a:cubicBezTo>
                        <a:pt x="71352" y="62842"/>
                        <a:pt x="72664" y="63156"/>
                        <a:pt x="73374" y="62446"/>
                      </a:cubicBezTo>
                      <a:cubicBezTo>
                        <a:pt x="74084" y="61736"/>
                        <a:pt x="73878" y="60487"/>
                        <a:pt x="74327" y="59589"/>
                      </a:cubicBezTo>
                      <a:cubicBezTo>
                        <a:pt x="74839" y="58565"/>
                        <a:pt x="75499" y="57611"/>
                        <a:pt x="76232" y="56731"/>
                      </a:cubicBezTo>
                      <a:cubicBezTo>
                        <a:pt x="78867" y="53569"/>
                        <a:pt x="79219" y="54566"/>
                        <a:pt x="80994" y="51016"/>
                      </a:cubicBezTo>
                      <a:cubicBezTo>
                        <a:pt x="81759" y="49487"/>
                        <a:pt x="82299" y="47855"/>
                        <a:pt x="82899" y="46254"/>
                      </a:cubicBezTo>
                      <a:cubicBezTo>
                        <a:pt x="83252" y="45314"/>
                        <a:pt x="83403" y="44294"/>
                        <a:pt x="83852" y="43396"/>
                      </a:cubicBezTo>
                      <a:cubicBezTo>
                        <a:pt x="85177" y="40746"/>
                        <a:pt x="86509" y="39786"/>
                        <a:pt x="88614" y="37681"/>
                      </a:cubicBezTo>
                      <a:cubicBezTo>
                        <a:pt x="87979" y="35141"/>
                        <a:pt x="88560" y="31912"/>
                        <a:pt x="86709" y="30061"/>
                      </a:cubicBezTo>
                      <a:cubicBezTo>
                        <a:pt x="85564" y="28916"/>
                        <a:pt x="83547" y="30768"/>
                        <a:pt x="81947" y="31014"/>
                      </a:cubicBezTo>
                      <a:cubicBezTo>
                        <a:pt x="79417" y="31403"/>
                        <a:pt x="76867" y="31649"/>
                        <a:pt x="74327" y="31966"/>
                      </a:cubicBezTo>
                      <a:cubicBezTo>
                        <a:pt x="61509" y="38375"/>
                        <a:pt x="80530" y="29282"/>
                        <a:pt x="65754" y="34824"/>
                      </a:cubicBezTo>
                      <a:cubicBezTo>
                        <a:pt x="62197" y="36158"/>
                        <a:pt x="63211" y="37471"/>
                        <a:pt x="60039" y="39586"/>
                      </a:cubicBezTo>
                      <a:cubicBezTo>
                        <a:pt x="59204" y="40143"/>
                        <a:pt x="58134" y="40221"/>
                        <a:pt x="57182" y="40539"/>
                      </a:cubicBezTo>
                      <a:cubicBezTo>
                        <a:pt x="54642" y="39904"/>
                        <a:pt x="51807" y="39981"/>
                        <a:pt x="49562" y="38634"/>
                      </a:cubicBezTo>
                      <a:cubicBezTo>
                        <a:pt x="48582" y="38046"/>
                        <a:pt x="47135" y="33257"/>
                        <a:pt x="46704" y="31966"/>
                      </a:cubicBezTo>
                      <a:cubicBezTo>
                        <a:pt x="47339" y="25934"/>
                        <a:pt x="47857" y="19888"/>
                        <a:pt x="48609" y="13869"/>
                      </a:cubicBezTo>
                      <a:cubicBezTo>
                        <a:pt x="48810" y="12262"/>
                        <a:pt x="48993" y="10622"/>
                        <a:pt x="49562" y="9106"/>
                      </a:cubicBezTo>
                      <a:cubicBezTo>
                        <a:pt x="49964" y="8034"/>
                        <a:pt x="50832" y="7201"/>
                        <a:pt x="51467" y="6249"/>
                      </a:cubicBezTo>
                      <a:cubicBezTo>
                        <a:pt x="51784" y="5296"/>
                        <a:pt x="51970" y="4289"/>
                        <a:pt x="52419" y="3391"/>
                      </a:cubicBezTo>
                      <a:cubicBezTo>
                        <a:pt x="52931" y="2367"/>
                        <a:pt x="53873" y="1586"/>
                        <a:pt x="54324" y="534"/>
                      </a:cubicBezTo>
                      <a:cubicBezTo>
                        <a:pt x="54840" y="-669"/>
                        <a:pt x="56706" y="534"/>
                        <a:pt x="57182" y="534"/>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24" name="Freeform: Shape 123">
                  <a:extLst>
                    <a:ext uri="{FF2B5EF4-FFF2-40B4-BE49-F238E27FC236}">
                      <a16:creationId xmlns:a16="http://schemas.microsoft.com/office/drawing/2014/main" id="{22B1D943-3BA7-409D-9450-E1FEA7C6138F}"/>
                    </a:ext>
                  </a:extLst>
                </p:cNvPr>
                <p:cNvSpPr/>
                <p:nvPr/>
              </p:nvSpPr>
              <p:spPr>
                <a:xfrm>
                  <a:off x="4569143" y="2379956"/>
                  <a:ext cx="33957" cy="61000"/>
                </a:xfrm>
                <a:custGeom>
                  <a:avLst/>
                  <a:gdLst>
                    <a:gd name="connsiteX0" fmla="*/ 7620 w 33957"/>
                    <a:gd name="connsiteY0" fmla="*/ 5715 h 61000"/>
                    <a:gd name="connsiteX1" fmla="*/ 7620 w 33957"/>
                    <a:gd name="connsiteY1" fmla="*/ 5715 h 61000"/>
                    <a:gd name="connsiteX2" fmla="*/ 4762 w 33957"/>
                    <a:gd name="connsiteY2" fmla="*/ 13335 h 61000"/>
                    <a:gd name="connsiteX3" fmla="*/ 2857 w 33957"/>
                    <a:gd name="connsiteY3" fmla="*/ 16192 h 61000"/>
                    <a:gd name="connsiteX4" fmla="*/ 0 w 33957"/>
                    <a:gd name="connsiteY4" fmla="*/ 21907 h 61000"/>
                    <a:gd name="connsiteX5" fmla="*/ 1905 w 33957"/>
                    <a:gd name="connsiteY5" fmla="*/ 35242 h 61000"/>
                    <a:gd name="connsiteX6" fmla="*/ 3810 w 33957"/>
                    <a:gd name="connsiteY6" fmla="*/ 38100 h 61000"/>
                    <a:gd name="connsiteX7" fmla="*/ 7620 w 33957"/>
                    <a:gd name="connsiteY7" fmla="*/ 43815 h 61000"/>
                    <a:gd name="connsiteX8" fmla="*/ 8572 w 33957"/>
                    <a:gd name="connsiteY8" fmla="*/ 47625 h 61000"/>
                    <a:gd name="connsiteX9" fmla="*/ 14287 w 33957"/>
                    <a:gd name="connsiteY9" fmla="*/ 51435 h 61000"/>
                    <a:gd name="connsiteX10" fmla="*/ 16192 w 33957"/>
                    <a:gd name="connsiteY10" fmla="*/ 54292 h 61000"/>
                    <a:gd name="connsiteX11" fmla="*/ 22860 w 33957"/>
                    <a:gd name="connsiteY11" fmla="*/ 58102 h 61000"/>
                    <a:gd name="connsiteX12" fmla="*/ 24765 w 33957"/>
                    <a:gd name="connsiteY12" fmla="*/ 60960 h 61000"/>
                    <a:gd name="connsiteX13" fmla="*/ 32385 w 33957"/>
                    <a:gd name="connsiteY13" fmla="*/ 56197 h 61000"/>
                    <a:gd name="connsiteX14" fmla="*/ 31432 w 33957"/>
                    <a:gd name="connsiteY14" fmla="*/ 9525 h 61000"/>
                    <a:gd name="connsiteX15" fmla="*/ 30480 w 33957"/>
                    <a:gd name="connsiteY15" fmla="*/ 4762 h 61000"/>
                    <a:gd name="connsiteX16" fmla="*/ 24765 w 33957"/>
                    <a:gd name="connsiteY16" fmla="*/ 0 h 61000"/>
                    <a:gd name="connsiteX17" fmla="*/ 18097 w 33957"/>
                    <a:gd name="connsiteY17" fmla="*/ 952 h 61000"/>
                    <a:gd name="connsiteX18" fmla="*/ 12382 w 33957"/>
                    <a:gd name="connsiteY18" fmla="*/ 5715 h 61000"/>
                    <a:gd name="connsiteX19" fmla="*/ 9525 w 33957"/>
                    <a:gd name="connsiteY19" fmla="*/ 12382 h 61000"/>
                    <a:gd name="connsiteX20" fmla="*/ 7620 w 33957"/>
                    <a:gd name="connsiteY20" fmla="*/ 5715 h 6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957" h="61000">
                      <a:moveTo>
                        <a:pt x="7620" y="5715"/>
                      </a:moveTo>
                      <a:lnTo>
                        <a:pt x="7620" y="5715"/>
                      </a:lnTo>
                      <a:cubicBezTo>
                        <a:pt x="6667" y="8255"/>
                        <a:pt x="5885" y="10865"/>
                        <a:pt x="4762" y="13335"/>
                      </a:cubicBezTo>
                      <a:cubicBezTo>
                        <a:pt x="4288" y="14377"/>
                        <a:pt x="3369" y="15168"/>
                        <a:pt x="2857" y="16192"/>
                      </a:cubicBezTo>
                      <a:cubicBezTo>
                        <a:pt x="-1086" y="24079"/>
                        <a:pt x="5459" y="13720"/>
                        <a:pt x="0" y="21907"/>
                      </a:cubicBezTo>
                      <a:cubicBezTo>
                        <a:pt x="244" y="24594"/>
                        <a:pt x="71" y="31574"/>
                        <a:pt x="1905" y="35242"/>
                      </a:cubicBezTo>
                      <a:cubicBezTo>
                        <a:pt x="2417" y="36266"/>
                        <a:pt x="3175" y="37147"/>
                        <a:pt x="3810" y="38100"/>
                      </a:cubicBezTo>
                      <a:cubicBezTo>
                        <a:pt x="6782" y="47019"/>
                        <a:pt x="1913" y="33827"/>
                        <a:pt x="7620" y="43815"/>
                      </a:cubicBezTo>
                      <a:cubicBezTo>
                        <a:pt x="8269" y="44952"/>
                        <a:pt x="7922" y="46488"/>
                        <a:pt x="8572" y="47625"/>
                      </a:cubicBezTo>
                      <a:cubicBezTo>
                        <a:pt x="10250" y="50561"/>
                        <a:pt x="11561" y="50526"/>
                        <a:pt x="14287" y="51435"/>
                      </a:cubicBezTo>
                      <a:cubicBezTo>
                        <a:pt x="14922" y="52387"/>
                        <a:pt x="15383" y="53483"/>
                        <a:pt x="16192" y="54292"/>
                      </a:cubicBezTo>
                      <a:cubicBezTo>
                        <a:pt x="19077" y="57177"/>
                        <a:pt x="19589" y="57012"/>
                        <a:pt x="22860" y="58102"/>
                      </a:cubicBezTo>
                      <a:cubicBezTo>
                        <a:pt x="23495" y="59055"/>
                        <a:pt x="23632" y="60798"/>
                        <a:pt x="24765" y="60960"/>
                      </a:cubicBezTo>
                      <a:cubicBezTo>
                        <a:pt x="27921" y="61411"/>
                        <a:pt x="30569" y="58013"/>
                        <a:pt x="32385" y="56197"/>
                      </a:cubicBezTo>
                      <a:cubicBezTo>
                        <a:pt x="35145" y="36871"/>
                        <a:pt x="33917" y="48460"/>
                        <a:pt x="31432" y="9525"/>
                      </a:cubicBezTo>
                      <a:cubicBezTo>
                        <a:pt x="31329" y="7909"/>
                        <a:pt x="31204" y="6210"/>
                        <a:pt x="30480" y="4762"/>
                      </a:cubicBezTo>
                      <a:cubicBezTo>
                        <a:pt x="29564" y="2931"/>
                        <a:pt x="26404" y="1093"/>
                        <a:pt x="24765" y="0"/>
                      </a:cubicBezTo>
                      <a:cubicBezTo>
                        <a:pt x="22542" y="317"/>
                        <a:pt x="20248" y="307"/>
                        <a:pt x="18097" y="952"/>
                      </a:cubicBezTo>
                      <a:cubicBezTo>
                        <a:pt x="16204" y="1520"/>
                        <a:pt x="13596" y="4501"/>
                        <a:pt x="12382" y="5715"/>
                      </a:cubicBezTo>
                      <a:cubicBezTo>
                        <a:pt x="10151" y="12410"/>
                        <a:pt x="13053" y="4151"/>
                        <a:pt x="9525" y="12382"/>
                      </a:cubicBezTo>
                      <a:cubicBezTo>
                        <a:pt x="9129" y="13305"/>
                        <a:pt x="7937" y="6826"/>
                        <a:pt x="7620" y="5715"/>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25" name="Freeform: Shape 124">
                  <a:extLst>
                    <a:ext uri="{FF2B5EF4-FFF2-40B4-BE49-F238E27FC236}">
                      <a16:creationId xmlns:a16="http://schemas.microsoft.com/office/drawing/2014/main" id="{A875AFB2-A8B8-4229-9B6E-A2635771D9EC}"/>
                    </a:ext>
                  </a:extLst>
                </p:cNvPr>
                <p:cNvSpPr/>
                <p:nvPr/>
              </p:nvSpPr>
              <p:spPr>
                <a:xfrm>
                  <a:off x="4436745" y="2480921"/>
                  <a:ext cx="25718" cy="85725"/>
                </a:xfrm>
                <a:custGeom>
                  <a:avLst/>
                  <a:gdLst>
                    <a:gd name="connsiteX0" fmla="*/ 13335 w 25718"/>
                    <a:gd name="connsiteY0" fmla="*/ 0 h 85725"/>
                    <a:gd name="connsiteX1" fmla="*/ 13335 w 25718"/>
                    <a:gd name="connsiteY1" fmla="*/ 0 h 85725"/>
                    <a:gd name="connsiteX2" fmla="*/ 9525 w 25718"/>
                    <a:gd name="connsiteY2" fmla="*/ 7620 h 85725"/>
                    <a:gd name="connsiteX3" fmla="*/ 8573 w 25718"/>
                    <a:gd name="connsiteY3" fmla="*/ 10477 h 85725"/>
                    <a:gd name="connsiteX4" fmla="*/ 6668 w 25718"/>
                    <a:gd name="connsiteY4" fmla="*/ 13335 h 85725"/>
                    <a:gd name="connsiteX5" fmla="*/ 3810 w 25718"/>
                    <a:gd name="connsiteY5" fmla="*/ 19050 h 85725"/>
                    <a:gd name="connsiteX6" fmla="*/ 2858 w 25718"/>
                    <a:gd name="connsiteY6" fmla="*/ 22860 h 85725"/>
                    <a:gd name="connsiteX7" fmla="*/ 0 w 25718"/>
                    <a:gd name="connsiteY7" fmla="*/ 44767 h 85725"/>
                    <a:gd name="connsiteX8" fmla="*/ 1905 w 25718"/>
                    <a:gd name="connsiteY8" fmla="*/ 66675 h 85725"/>
                    <a:gd name="connsiteX9" fmla="*/ 3810 w 25718"/>
                    <a:gd name="connsiteY9" fmla="*/ 70485 h 85725"/>
                    <a:gd name="connsiteX10" fmla="*/ 5715 w 25718"/>
                    <a:gd name="connsiteY10" fmla="*/ 80010 h 85725"/>
                    <a:gd name="connsiteX11" fmla="*/ 7620 w 25718"/>
                    <a:gd name="connsiteY11" fmla="*/ 82867 h 85725"/>
                    <a:gd name="connsiteX12" fmla="*/ 10478 w 25718"/>
                    <a:gd name="connsiteY12" fmla="*/ 83820 h 85725"/>
                    <a:gd name="connsiteX13" fmla="*/ 14288 w 25718"/>
                    <a:gd name="connsiteY13" fmla="*/ 85725 h 85725"/>
                    <a:gd name="connsiteX14" fmla="*/ 18098 w 25718"/>
                    <a:gd name="connsiteY14" fmla="*/ 84772 h 85725"/>
                    <a:gd name="connsiteX15" fmla="*/ 20003 w 25718"/>
                    <a:gd name="connsiteY15" fmla="*/ 81915 h 85725"/>
                    <a:gd name="connsiteX16" fmla="*/ 22860 w 25718"/>
                    <a:gd name="connsiteY16" fmla="*/ 73342 h 85725"/>
                    <a:gd name="connsiteX17" fmla="*/ 25718 w 25718"/>
                    <a:gd name="connsiteY17" fmla="*/ 64770 h 85725"/>
                    <a:gd name="connsiteX18" fmla="*/ 24765 w 25718"/>
                    <a:gd name="connsiteY18" fmla="*/ 36195 h 85725"/>
                    <a:gd name="connsiteX19" fmla="*/ 23813 w 25718"/>
                    <a:gd name="connsiteY19" fmla="*/ 26670 h 85725"/>
                    <a:gd name="connsiteX20" fmla="*/ 21908 w 25718"/>
                    <a:gd name="connsiteY20" fmla="*/ 20955 h 85725"/>
                    <a:gd name="connsiteX21" fmla="*/ 19050 w 25718"/>
                    <a:gd name="connsiteY21" fmla="*/ 13335 h 85725"/>
                    <a:gd name="connsiteX22" fmla="*/ 18098 w 25718"/>
                    <a:gd name="connsiteY22" fmla="*/ 10477 h 85725"/>
                    <a:gd name="connsiteX23" fmla="*/ 13335 w 25718"/>
                    <a:gd name="connsiteY23"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718" h="85725">
                      <a:moveTo>
                        <a:pt x="13335" y="0"/>
                      </a:moveTo>
                      <a:lnTo>
                        <a:pt x="13335" y="0"/>
                      </a:lnTo>
                      <a:cubicBezTo>
                        <a:pt x="12065" y="2540"/>
                        <a:pt x="10700" y="5035"/>
                        <a:pt x="9525" y="7620"/>
                      </a:cubicBezTo>
                      <a:cubicBezTo>
                        <a:pt x="9110" y="8534"/>
                        <a:pt x="9022" y="9579"/>
                        <a:pt x="8573" y="10477"/>
                      </a:cubicBezTo>
                      <a:cubicBezTo>
                        <a:pt x="8061" y="11501"/>
                        <a:pt x="7180" y="12311"/>
                        <a:pt x="6668" y="13335"/>
                      </a:cubicBezTo>
                      <a:cubicBezTo>
                        <a:pt x="2724" y="21223"/>
                        <a:pt x="9270" y="10858"/>
                        <a:pt x="3810" y="19050"/>
                      </a:cubicBezTo>
                      <a:cubicBezTo>
                        <a:pt x="3493" y="20320"/>
                        <a:pt x="3050" y="21565"/>
                        <a:pt x="2858" y="22860"/>
                      </a:cubicBezTo>
                      <a:cubicBezTo>
                        <a:pt x="1779" y="30145"/>
                        <a:pt x="0" y="44767"/>
                        <a:pt x="0" y="44767"/>
                      </a:cubicBezTo>
                      <a:cubicBezTo>
                        <a:pt x="63" y="45908"/>
                        <a:pt x="108" y="61283"/>
                        <a:pt x="1905" y="66675"/>
                      </a:cubicBezTo>
                      <a:cubicBezTo>
                        <a:pt x="2354" y="68022"/>
                        <a:pt x="3175" y="69215"/>
                        <a:pt x="3810" y="70485"/>
                      </a:cubicBezTo>
                      <a:cubicBezTo>
                        <a:pt x="4024" y="71768"/>
                        <a:pt x="4942" y="78205"/>
                        <a:pt x="5715" y="80010"/>
                      </a:cubicBezTo>
                      <a:cubicBezTo>
                        <a:pt x="6166" y="81062"/>
                        <a:pt x="6726" y="82152"/>
                        <a:pt x="7620" y="82867"/>
                      </a:cubicBezTo>
                      <a:cubicBezTo>
                        <a:pt x="8404" y="83494"/>
                        <a:pt x="9555" y="83424"/>
                        <a:pt x="10478" y="83820"/>
                      </a:cubicBezTo>
                      <a:cubicBezTo>
                        <a:pt x="11783" y="84379"/>
                        <a:pt x="13018" y="85090"/>
                        <a:pt x="14288" y="85725"/>
                      </a:cubicBezTo>
                      <a:cubicBezTo>
                        <a:pt x="15558" y="85407"/>
                        <a:pt x="17009" y="85498"/>
                        <a:pt x="18098" y="84772"/>
                      </a:cubicBezTo>
                      <a:cubicBezTo>
                        <a:pt x="19050" y="84137"/>
                        <a:pt x="19563" y="82972"/>
                        <a:pt x="20003" y="81915"/>
                      </a:cubicBezTo>
                      <a:cubicBezTo>
                        <a:pt x="21161" y="79134"/>
                        <a:pt x="22365" y="76313"/>
                        <a:pt x="22860" y="73342"/>
                      </a:cubicBezTo>
                      <a:cubicBezTo>
                        <a:pt x="24001" y="66498"/>
                        <a:pt x="22742" y="69234"/>
                        <a:pt x="25718" y="64770"/>
                      </a:cubicBezTo>
                      <a:cubicBezTo>
                        <a:pt x="25400" y="55245"/>
                        <a:pt x="25241" y="45713"/>
                        <a:pt x="24765" y="36195"/>
                      </a:cubicBezTo>
                      <a:cubicBezTo>
                        <a:pt x="24606" y="33008"/>
                        <a:pt x="24401" y="29806"/>
                        <a:pt x="23813" y="26670"/>
                      </a:cubicBezTo>
                      <a:cubicBezTo>
                        <a:pt x="23443" y="24696"/>
                        <a:pt x="22436" y="22892"/>
                        <a:pt x="21908" y="20955"/>
                      </a:cubicBezTo>
                      <a:cubicBezTo>
                        <a:pt x="20007" y="13984"/>
                        <a:pt x="22365" y="18307"/>
                        <a:pt x="19050" y="13335"/>
                      </a:cubicBezTo>
                      <a:cubicBezTo>
                        <a:pt x="18733" y="12382"/>
                        <a:pt x="18808" y="11187"/>
                        <a:pt x="18098" y="10477"/>
                      </a:cubicBezTo>
                      <a:cubicBezTo>
                        <a:pt x="16479" y="8858"/>
                        <a:pt x="14129" y="1746"/>
                        <a:pt x="13335" y="0"/>
                      </a:cubicBezTo>
                      <a:close/>
                    </a:path>
                  </a:pathLst>
                </a:cu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59" name="Rectangle 158">
                  <a:extLst>
                    <a:ext uri="{FF2B5EF4-FFF2-40B4-BE49-F238E27FC236}">
                      <a16:creationId xmlns:a16="http://schemas.microsoft.com/office/drawing/2014/main" id="{AA6CDB9E-64BE-46F8-8349-26D0241C55F7}"/>
                    </a:ext>
                  </a:extLst>
                </p:cNvPr>
                <p:cNvSpPr/>
                <p:nvPr/>
              </p:nvSpPr>
              <p:spPr>
                <a:xfrm>
                  <a:off x="0" y="4921972"/>
                  <a:ext cx="395288" cy="358775"/>
                </a:xfrm>
                <a:prstGeom prst="rect">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350" dirty="0">
                    <a:solidFill>
                      <a:schemeClr val="tx1"/>
                    </a:solidFill>
                  </a:endParaRPr>
                </a:p>
              </p:txBody>
            </p:sp>
          </p:grpSp>
        </p:grpSp>
        <p:sp>
          <p:nvSpPr>
            <p:cNvPr id="161" name="Rectangle 160">
              <a:extLst>
                <a:ext uri="{FF2B5EF4-FFF2-40B4-BE49-F238E27FC236}">
                  <a16:creationId xmlns:a16="http://schemas.microsoft.com/office/drawing/2014/main" id="{271428E7-3B8E-491A-A824-3FBEDA8E79C5}"/>
                </a:ext>
              </a:extLst>
            </p:cNvPr>
            <p:cNvSpPr/>
            <p:nvPr/>
          </p:nvSpPr>
          <p:spPr>
            <a:xfrm>
              <a:off x="2158467" y="3724605"/>
              <a:ext cx="296466" cy="216694"/>
            </a:xfrm>
            <a:prstGeom prst="rect">
              <a:avLst/>
            </a:prstGeom>
            <a:pattFill prst="pct25">
              <a:fgClr>
                <a:schemeClr val="tx2"/>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350" dirty="0">
                <a:solidFill>
                  <a:schemeClr val="tx1"/>
                </a:solidFill>
              </a:endParaRPr>
            </a:p>
          </p:txBody>
        </p:sp>
        <p:sp>
          <p:nvSpPr>
            <p:cNvPr id="162" name="Rectangle 161">
              <a:extLst>
                <a:ext uri="{FF2B5EF4-FFF2-40B4-BE49-F238E27FC236}">
                  <a16:creationId xmlns:a16="http://schemas.microsoft.com/office/drawing/2014/main" id="{54F462FF-4CD5-45AA-B9E8-016A5D32C484}"/>
                </a:ext>
              </a:extLst>
            </p:cNvPr>
            <p:cNvSpPr/>
            <p:nvPr/>
          </p:nvSpPr>
          <p:spPr>
            <a:xfrm>
              <a:off x="2158467" y="3941298"/>
              <a:ext cx="296466" cy="215504"/>
            </a:xfrm>
            <a:prstGeom prst="rect">
              <a:avLst/>
            </a:prstGeom>
            <a:solidFill>
              <a:schemeClr val="accent2">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350" dirty="0">
                <a:solidFill>
                  <a:schemeClr val="tx1"/>
                </a:solidFill>
              </a:endParaRPr>
            </a:p>
          </p:txBody>
        </p:sp>
        <p:sp>
          <p:nvSpPr>
            <p:cNvPr id="163" name="Rectangle 162">
              <a:extLst>
                <a:ext uri="{FF2B5EF4-FFF2-40B4-BE49-F238E27FC236}">
                  <a16:creationId xmlns:a16="http://schemas.microsoft.com/office/drawing/2014/main" id="{39CEDC33-DB0A-427C-B1AF-F19376605197}"/>
                </a:ext>
              </a:extLst>
            </p:cNvPr>
            <p:cNvSpPr/>
            <p:nvPr/>
          </p:nvSpPr>
          <p:spPr>
            <a:xfrm>
              <a:off x="2158467" y="4156803"/>
              <a:ext cx="296466" cy="216694"/>
            </a:xfrm>
            <a:prstGeom prst="rect">
              <a:avLst/>
            </a:prstGeom>
            <a:pattFill prst="dkDnDiag">
              <a:fgClr>
                <a:srgbClr val="00B0F0"/>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350" dirty="0">
                <a:solidFill>
                  <a:schemeClr val="tx1"/>
                </a:solidFill>
              </a:endParaRPr>
            </a:p>
          </p:txBody>
        </p:sp>
        <p:sp>
          <p:nvSpPr>
            <p:cNvPr id="164" name="Rectangle 163">
              <a:extLst>
                <a:ext uri="{FF2B5EF4-FFF2-40B4-BE49-F238E27FC236}">
                  <a16:creationId xmlns:a16="http://schemas.microsoft.com/office/drawing/2014/main" id="{50EDE127-D25B-47B6-AB7C-3F024668586C}"/>
                </a:ext>
              </a:extLst>
            </p:cNvPr>
            <p:cNvSpPr/>
            <p:nvPr/>
          </p:nvSpPr>
          <p:spPr>
            <a:xfrm>
              <a:off x="2158653" y="3252111"/>
              <a:ext cx="296466" cy="215503"/>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350" dirty="0">
                <a:solidFill>
                  <a:schemeClr val="tx1"/>
                </a:solidFill>
              </a:endParaRPr>
            </a:p>
          </p:txBody>
        </p:sp>
        <p:sp>
          <p:nvSpPr>
            <p:cNvPr id="165" name="Rectangle 164">
              <a:extLst>
                <a:ext uri="{FF2B5EF4-FFF2-40B4-BE49-F238E27FC236}">
                  <a16:creationId xmlns:a16="http://schemas.microsoft.com/office/drawing/2014/main" id="{45761B2B-1885-4399-B970-FE14A183AB84}"/>
                </a:ext>
              </a:extLst>
            </p:cNvPr>
            <p:cNvSpPr/>
            <p:nvPr/>
          </p:nvSpPr>
          <p:spPr>
            <a:xfrm>
              <a:off x="2158653" y="3035418"/>
              <a:ext cx="296466" cy="216694"/>
            </a:xfrm>
            <a:prstGeom prst="rect">
              <a:avLst/>
            </a:prstGeom>
            <a:pattFill prst="smGrid">
              <a:fgClr>
                <a:srgbClr val="FF9900"/>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350" dirty="0">
                <a:solidFill>
                  <a:schemeClr val="tx1"/>
                </a:solidFill>
              </a:endParaRPr>
            </a:p>
          </p:txBody>
        </p:sp>
        <p:sp>
          <p:nvSpPr>
            <p:cNvPr id="166" name="Rectangle 165">
              <a:extLst>
                <a:ext uri="{FF2B5EF4-FFF2-40B4-BE49-F238E27FC236}">
                  <a16:creationId xmlns:a16="http://schemas.microsoft.com/office/drawing/2014/main" id="{4D2B352B-0251-4F81-829E-AA478D61E736}"/>
                </a:ext>
              </a:extLst>
            </p:cNvPr>
            <p:cNvSpPr/>
            <p:nvPr/>
          </p:nvSpPr>
          <p:spPr>
            <a:xfrm>
              <a:off x="2158653" y="2819913"/>
              <a:ext cx="296466" cy="215504"/>
            </a:xfrm>
            <a:prstGeom prst="rect">
              <a:avLst/>
            </a:prstGeom>
            <a:pattFill prst="smConfetti">
              <a:fgClr>
                <a:srgbClr val="00B050"/>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350" dirty="0">
                <a:solidFill>
                  <a:schemeClr val="tx1"/>
                </a:solidFill>
              </a:endParaRPr>
            </a:p>
          </p:txBody>
        </p:sp>
        <p:sp>
          <p:nvSpPr>
            <p:cNvPr id="167" name="TextBox 1">
              <a:extLst>
                <a:ext uri="{FF2B5EF4-FFF2-40B4-BE49-F238E27FC236}">
                  <a16:creationId xmlns:a16="http://schemas.microsoft.com/office/drawing/2014/main" id="{E82DB5BF-7F2F-4875-BD8C-D820A96A3BBD}"/>
                </a:ext>
              </a:extLst>
            </p:cNvPr>
            <p:cNvSpPr txBox="1">
              <a:spLocks noChangeArrowheads="1"/>
            </p:cNvSpPr>
            <p:nvPr/>
          </p:nvSpPr>
          <p:spPr bwMode="auto">
            <a:xfrm>
              <a:off x="2442239" y="2767843"/>
              <a:ext cx="1174211" cy="1640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lnSpc>
                  <a:spcPct val="150000"/>
                </a:lnSpc>
                <a:spcBef>
                  <a:spcPct val="0"/>
                </a:spcBef>
                <a:buFontTx/>
                <a:buNone/>
              </a:pPr>
              <a:r>
                <a:rPr lang="en-GB" altLang="en-US" sz="975" dirty="0"/>
                <a:t>A</a:t>
              </a:r>
            </a:p>
            <a:p>
              <a:pPr eaLnBrk="1" hangingPunct="1">
                <a:lnSpc>
                  <a:spcPct val="150000"/>
                </a:lnSpc>
                <a:spcBef>
                  <a:spcPct val="0"/>
                </a:spcBef>
                <a:buFontTx/>
                <a:buNone/>
              </a:pPr>
              <a:r>
                <a:rPr lang="en-GB" altLang="en-US" sz="975" dirty="0"/>
                <a:t>B</a:t>
              </a:r>
            </a:p>
            <a:p>
              <a:pPr eaLnBrk="1" hangingPunct="1">
                <a:lnSpc>
                  <a:spcPct val="150000"/>
                </a:lnSpc>
                <a:spcBef>
                  <a:spcPct val="0"/>
                </a:spcBef>
                <a:buFontTx/>
                <a:buNone/>
              </a:pPr>
              <a:r>
                <a:rPr lang="en-GB" altLang="en-US" sz="975" dirty="0"/>
                <a:t>C</a:t>
              </a:r>
            </a:p>
            <a:p>
              <a:pPr eaLnBrk="1" hangingPunct="1">
                <a:lnSpc>
                  <a:spcPct val="150000"/>
                </a:lnSpc>
                <a:spcBef>
                  <a:spcPct val="0"/>
                </a:spcBef>
                <a:buFontTx/>
                <a:buNone/>
              </a:pPr>
              <a:r>
                <a:rPr lang="en-GB" altLang="en-US" sz="975" dirty="0"/>
                <a:t>D</a:t>
              </a:r>
            </a:p>
            <a:p>
              <a:pPr eaLnBrk="1" hangingPunct="1">
                <a:lnSpc>
                  <a:spcPct val="150000"/>
                </a:lnSpc>
                <a:spcBef>
                  <a:spcPct val="0"/>
                </a:spcBef>
                <a:buFontTx/>
                <a:buNone/>
              </a:pPr>
              <a:r>
                <a:rPr lang="en-GB" altLang="en-US" sz="975" dirty="0"/>
                <a:t>E</a:t>
              </a:r>
            </a:p>
            <a:p>
              <a:pPr eaLnBrk="1" hangingPunct="1">
                <a:lnSpc>
                  <a:spcPct val="150000"/>
                </a:lnSpc>
                <a:spcBef>
                  <a:spcPct val="0"/>
                </a:spcBef>
                <a:buFontTx/>
                <a:buNone/>
              </a:pPr>
              <a:r>
                <a:rPr lang="en-GB" altLang="en-US" sz="975" dirty="0"/>
                <a:t>F</a:t>
              </a:r>
            </a:p>
            <a:p>
              <a:pPr eaLnBrk="1" hangingPunct="1">
                <a:lnSpc>
                  <a:spcPct val="150000"/>
                </a:lnSpc>
                <a:spcBef>
                  <a:spcPct val="0"/>
                </a:spcBef>
                <a:buFontTx/>
                <a:buNone/>
              </a:pPr>
              <a:r>
                <a:rPr lang="en-GB" altLang="en-US" sz="975" dirty="0"/>
                <a:t>G</a:t>
              </a:r>
            </a:p>
          </p:txBody>
        </p:sp>
        <p:sp>
          <p:nvSpPr>
            <p:cNvPr id="174" name="Freeform: Shape 173">
              <a:extLst>
                <a:ext uri="{FF2B5EF4-FFF2-40B4-BE49-F238E27FC236}">
                  <a16:creationId xmlns:a16="http://schemas.microsoft.com/office/drawing/2014/main" id="{308D402D-7EC0-42FD-8820-F3891CEDD058}"/>
                </a:ext>
              </a:extLst>
            </p:cNvPr>
            <p:cNvSpPr/>
            <p:nvPr/>
          </p:nvSpPr>
          <p:spPr>
            <a:xfrm>
              <a:off x="2350726" y="1383260"/>
              <a:ext cx="43485" cy="50285"/>
            </a:xfrm>
            <a:custGeom>
              <a:avLst/>
              <a:gdLst>
                <a:gd name="connsiteX0" fmla="*/ 48455 w 57980"/>
                <a:gd name="connsiteY0" fmla="*/ 23835 h 67047"/>
                <a:gd name="connsiteX1" fmla="*/ 48455 w 57980"/>
                <a:gd name="connsiteY1" fmla="*/ 23835 h 67047"/>
                <a:gd name="connsiteX2" fmla="*/ 38930 w 57980"/>
                <a:gd name="connsiteY2" fmla="*/ 4785 h 67047"/>
                <a:gd name="connsiteX3" fmla="*/ 7974 w 57980"/>
                <a:gd name="connsiteY3" fmla="*/ 2404 h 67047"/>
                <a:gd name="connsiteX4" fmla="*/ 830 w 57980"/>
                <a:gd name="connsiteY4" fmla="*/ 11929 h 67047"/>
                <a:gd name="connsiteX5" fmla="*/ 12736 w 57980"/>
                <a:gd name="connsiteY5" fmla="*/ 47648 h 67047"/>
                <a:gd name="connsiteX6" fmla="*/ 15118 w 57980"/>
                <a:gd name="connsiteY6" fmla="*/ 54791 h 67047"/>
                <a:gd name="connsiteX7" fmla="*/ 24643 w 57980"/>
                <a:gd name="connsiteY7" fmla="*/ 57173 h 67047"/>
                <a:gd name="connsiteX8" fmla="*/ 31786 w 57980"/>
                <a:gd name="connsiteY8" fmla="*/ 59554 h 67047"/>
                <a:gd name="connsiteX9" fmla="*/ 38930 w 57980"/>
                <a:gd name="connsiteY9" fmla="*/ 66698 h 67047"/>
                <a:gd name="connsiteX10" fmla="*/ 57980 w 57980"/>
                <a:gd name="connsiteY10" fmla="*/ 52410 h 67047"/>
                <a:gd name="connsiteX11" fmla="*/ 55599 w 57980"/>
                <a:gd name="connsiteY11" fmla="*/ 33360 h 67047"/>
                <a:gd name="connsiteX12" fmla="*/ 43693 w 57980"/>
                <a:gd name="connsiteY12" fmla="*/ 28598 h 67047"/>
                <a:gd name="connsiteX13" fmla="*/ 48455 w 57980"/>
                <a:gd name="connsiteY13" fmla="*/ 23835 h 6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980" h="67047">
                  <a:moveTo>
                    <a:pt x="48455" y="23835"/>
                  </a:moveTo>
                  <a:lnTo>
                    <a:pt x="48455" y="23835"/>
                  </a:lnTo>
                  <a:cubicBezTo>
                    <a:pt x="45280" y="17485"/>
                    <a:pt x="43679" y="10062"/>
                    <a:pt x="38930" y="4785"/>
                  </a:cubicBezTo>
                  <a:cubicBezTo>
                    <a:pt x="31350" y="-3637"/>
                    <a:pt x="15892" y="1414"/>
                    <a:pt x="7974" y="2404"/>
                  </a:cubicBezTo>
                  <a:cubicBezTo>
                    <a:pt x="5593" y="5579"/>
                    <a:pt x="1063" y="7967"/>
                    <a:pt x="830" y="11929"/>
                  </a:cubicBezTo>
                  <a:cubicBezTo>
                    <a:pt x="-886" y="41103"/>
                    <a:pt x="-1198" y="38357"/>
                    <a:pt x="12736" y="47648"/>
                  </a:cubicBezTo>
                  <a:cubicBezTo>
                    <a:pt x="13530" y="50029"/>
                    <a:pt x="13158" y="53223"/>
                    <a:pt x="15118" y="54791"/>
                  </a:cubicBezTo>
                  <a:cubicBezTo>
                    <a:pt x="17674" y="56835"/>
                    <a:pt x="21496" y="56274"/>
                    <a:pt x="24643" y="57173"/>
                  </a:cubicBezTo>
                  <a:cubicBezTo>
                    <a:pt x="27056" y="57863"/>
                    <a:pt x="29405" y="58760"/>
                    <a:pt x="31786" y="59554"/>
                  </a:cubicBezTo>
                  <a:cubicBezTo>
                    <a:pt x="34167" y="61935"/>
                    <a:pt x="35579" y="66363"/>
                    <a:pt x="38930" y="66698"/>
                  </a:cubicBezTo>
                  <a:cubicBezTo>
                    <a:pt x="56882" y="68493"/>
                    <a:pt x="55253" y="63318"/>
                    <a:pt x="57980" y="52410"/>
                  </a:cubicBezTo>
                  <a:cubicBezTo>
                    <a:pt x="57186" y="46060"/>
                    <a:pt x="58891" y="38847"/>
                    <a:pt x="55599" y="33360"/>
                  </a:cubicBezTo>
                  <a:cubicBezTo>
                    <a:pt x="53400" y="29695"/>
                    <a:pt x="46977" y="31334"/>
                    <a:pt x="43693" y="28598"/>
                  </a:cubicBezTo>
                  <a:cubicBezTo>
                    <a:pt x="40558" y="25985"/>
                    <a:pt x="47661" y="24629"/>
                    <a:pt x="48455" y="23835"/>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75" name="Freeform: Shape 174">
              <a:extLst>
                <a:ext uri="{FF2B5EF4-FFF2-40B4-BE49-F238E27FC236}">
                  <a16:creationId xmlns:a16="http://schemas.microsoft.com/office/drawing/2014/main" id="{F531F497-1B84-4B95-BC83-B464A58084E3}"/>
                </a:ext>
              </a:extLst>
            </p:cNvPr>
            <p:cNvSpPr/>
            <p:nvPr/>
          </p:nvSpPr>
          <p:spPr>
            <a:xfrm>
              <a:off x="2637961" y="1623464"/>
              <a:ext cx="35372" cy="27852"/>
            </a:xfrm>
            <a:custGeom>
              <a:avLst/>
              <a:gdLst>
                <a:gd name="connsiteX0" fmla="*/ 51928 w 65418"/>
                <a:gd name="connsiteY0" fmla="*/ 1277 h 37136"/>
                <a:gd name="connsiteX1" fmla="*/ 51928 w 65418"/>
                <a:gd name="connsiteY1" fmla="*/ 1277 h 37136"/>
                <a:gd name="connsiteX2" fmla="*/ 381 w 65418"/>
                <a:gd name="connsiteY2" fmla="*/ 3518 h 37136"/>
                <a:gd name="connsiteX3" fmla="*/ 3743 w 65418"/>
                <a:gd name="connsiteY3" fmla="*/ 6880 h 37136"/>
                <a:gd name="connsiteX4" fmla="*/ 8225 w 65418"/>
                <a:gd name="connsiteY4" fmla="*/ 10242 h 37136"/>
                <a:gd name="connsiteX5" fmla="*/ 11587 w 65418"/>
                <a:gd name="connsiteY5" fmla="*/ 12483 h 37136"/>
                <a:gd name="connsiteX6" fmla="*/ 18311 w 65418"/>
                <a:gd name="connsiteY6" fmla="*/ 18086 h 37136"/>
                <a:gd name="connsiteX7" fmla="*/ 22793 w 65418"/>
                <a:gd name="connsiteY7" fmla="*/ 19207 h 37136"/>
                <a:gd name="connsiteX8" fmla="*/ 37361 w 65418"/>
                <a:gd name="connsiteY8" fmla="*/ 25930 h 37136"/>
                <a:gd name="connsiteX9" fmla="*/ 44084 w 65418"/>
                <a:gd name="connsiteY9" fmla="*/ 27051 h 37136"/>
                <a:gd name="connsiteX10" fmla="*/ 49687 w 65418"/>
                <a:gd name="connsiteY10" fmla="*/ 29292 h 37136"/>
                <a:gd name="connsiteX11" fmla="*/ 57531 w 65418"/>
                <a:gd name="connsiteY11" fmla="*/ 36015 h 37136"/>
                <a:gd name="connsiteX12" fmla="*/ 63134 w 65418"/>
                <a:gd name="connsiteY12" fmla="*/ 37136 h 37136"/>
                <a:gd name="connsiteX13" fmla="*/ 65375 w 65418"/>
                <a:gd name="connsiteY13" fmla="*/ 31533 h 37136"/>
                <a:gd name="connsiteX14" fmla="*/ 57531 w 65418"/>
                <a:gd name="connsiteY14" fmla="*/ 14724 h 37136"/>
                <a:gd name="connsiteX15" fmla="*/ 54170 w 65418"/>
                <a:gd name="connsiteY15" fmla="*/ 6880 h 37136"/>
                <a:gd name="connsiteX16" fmla="*/ 53049 w 65418"/>
                <a:gd name="connsiteY16" fmla="*/ 3518 h 37136"/>
                <a:gd name="connsiteX17" fmla="*/ 49687 w 65418"/>
                <a:gd name="connsiteY17" fmla="*/ 157 h 37136"/>
                <a:gd name="connsiteX18" fmla="*/ 51928 w 65418"/>
                <a:gd name="connsiteY18" fmla="*/ 1277 h 37136"/>
                <a:gd name="connsiteX0" fmla="*/ 51928 w 65418"/>
                <a:gd name="connsiteY0" fmla="*/ 1277 h 37136"/>
                <a:gd name="connsiteX1" fmla="*/ 51928 w 65418"/>
                <a:gd name="connsiteY1" fmla="*/ 1277 h 37136"/>
                <a:gd name="connsiteX2" fmla="*/ 381 w 65418"/>
                <a:gd name="connsiteY2" fmla="*/ 3518 h 37136"/>
                <a:gd name="connsiteX3" fmla="*/ 3743 w 65418"/>
                <a:gd name="connsiteY3" fmla="*/ 6880 h 37136"/>
                <a:gd name="connsiteX4" fmla="*/ 8225 w 65418"/>
                <a:gd name="connsiteY4" fmla="*/ 10242 h 37136"/>
                <a:gd name="connsiteX5" fmla="*/ 30637 w 65418"/>
                <a:gd name="connsiteY5" fmla="*/ 3518 h 37136"/>
                <a:gd name="connsiteX6" fmla="*/ 18311 w 65418"/>
                <a:gd name="connsiteY6" fmla="*/ 18086 h 37136"/>
                <a:gd name="connsiteX7" fmla="*/ 22793 w 65418"/>
                <a:gd name="connsiteY7" fmla="*/ 19207 h 37136"/>
                <a:gd name="connsiteX8" fmla="*/ 37361 w 65418"/>
                <a:gd name="connsiteY8" fmla="*/ 25930 h 37136"/>
                <a:gd name="connsiteX9" fmla="*/ 44084 w 65418"/>
                <a:gd name="connsiteY9" fmla="*/ 27051 h 37136"/>
                <a:gd name="connsiteX10" fmla="*/ 49687 w 65418"/>
                <a:gd name="connsiteY10" fmla="*/ 29292 h 37136"/>
                <a:gd name="connsiteX11" fmla="*/ 57531 w 65418"/>
                <a:gd name="connsiteY11" fmla="*/ 36015 h 37136"/>
                <a:gd name="connsiteX12" fmla="*/ 63134 w 65418"/>
                <a:gd name="connsiteY12" fmla="*/ 37136 h 37136"/>
                <a:gd name="connsiteX13" fmla="*/ 65375 w 65418"/>
                <a:gd name="connsiteY13" fmla="*/ 31533 h 37136"/>
                <a:gd name="connsiteX14" fmla="*/ 57531 w 65418"/>
                <a:gd name="connsiteY14" fmla="*/ 14724 h 37136"/>
                <a:gd name="connsiteX15" fmla="*/ 54170 w 65418"/>
                <a:gd name="connsiteY15" fmla="*/ 6880 h 37136"/>
                <a:gd name="connsiteX16" fmla="*/ 53049 w 65418"/>
                <a:gd name="connsiteY16" fmla="*/ 3518 h 37136"/>
                <a:gd name="connsiteX17" fmla="*/ 49687 w 65418"/>
                <a:gd name="connsiteY17" fmla="*/ 157 h 37136"/>
                <a:gd name="connsiteX18" fmla="*/ 51928 w 65418"/>
                <a:gd name="connsiteY18" fmla="*/ 1277 h 37136"/>
                <a:gd name="connsiteX0" fmla="*/ 52505 w 65995"/>
                <a:gd name="connsiteY0" fmla="*/ 1277 h 37136"/>
                <a:gd name="connsiteX1" fmla="*/ 52505 w 65995"/>
                <a:gd name="connsiteY1" fmla="*/ 1277 h 37136"/>
                <a:gd name="connsiteX2" fmla="*/ 958 w 65995"/>
                <a:gd name="connsiteY2" fmla="*/ 3518 h 37136"/>
                <a:gd name="connsiteX3" fmla="*/ 4320 w 65995"/>
                <a:gd name="connsiteY3" fmla="*/ 6880 h 37136"/>
                <a:gd name="connsiteX4" fmla="*/ 31214 w 65995"/>
                <a:gd name="connsiteY4" fmla="*/ 3518 h 37136"/>
                <a:gd name="connsiteX5" fmla="*/ 18888 w 65995"/>
                <a:gd name="connsiteY5" fmla="*/ 18086 h 37136"/>
                <a:gd name="connsiteX6" fmla="*/ 23370 w 65995"/>
                <a:gd name="connsiteY6" fmla="*/ 19207 h 37136"/>
                <a:gd name="connsiteX7" fmla="*/ 37938 w 65995"/>
                <a:gd name="connsiteY7" fmla="*/ 25930 h 37136"/>
                <a:gd name="connsiteX8" fmla="*/ 44661 w 65995"/>
                <a:gd name="connsiteY8" fmla="*/ 27051 h 37136"/>
                <a:gd name="connsiteX9" fmla="*/ 50264 w 65995"/>
                <a:gd name="connsiteY9" fmla="*/ 29292 h 37136"/>
                <a:gd name="connsiteX10" fmla="*/ 58108 w 65995"/>
                <a:gd name="connsiteY10" fmla="*/ 36015 h 37136"/>
                <a:gd name="connsiteX11" fmla="*/ 63711 w 65995"/>
                <a:gd name="connsiteY11" fmla="*/ 37136 h 37136"/>
                <a:gd name="connsiteX12" fmla="*/ 65952 w 65995"/>
                <a:gd name="connsiteY12" fmla="*/ 31533 h 37136"/>
                <a:gd name="connsiteX13" fmla="*/ 58108 w 65995"/>
                <a:gd name="connsiteY13" fmla="*/ 14724 h 37136"/>
                <a:gd name="connsiteX14" fmla="*/ 54747 w 65995"/>
                <a:gd name="connsiteY14" fmla="*/ 6880 h 37136"/>
                <a:gd name="connsiteX15" fmla="*/ 53626 w 65995"/>
                <a:gd name="connsiteY15" fmla="*/ 3518 h 37136"/>
                <a:gd name="connsiteX16" fmla="*/ 50264 w 65995"/>
                <a:gd name="connsiteY16" fmla="*/ 157 h 37136"/>
                <a:gd name="connsiteX17" fmla="*/ 52505 w 65995"/>
                <a:gd name="connsiteY17" fmla="*/ 1277 h 37136"/>
                <a:gd name="connsiteX0" fmla="*/ 52505 w 65995"/>
                <a:gd name="connsiteY0" fmla="*/ 1277 h 37136"/>
                <a:gd name="connsiteX1" fmla="*/ 52505 w 65995"/>
                <a:gd name="connsiteY1" fmla="*/ 1277 h 37136"/>
                <a:gd name="connsiteX2" fmla="*/ 958 w 65995"/>
                <a:gd name="connsiteY2" fmla="*/ 3518 h 37136"/>
                <a:gd name="connsiteX3" fmla="*/ 4320 w 65995"/>
                <a:gd name="connsiteY3" fmla="*/ 6880 h 37136"/>
                <a:gd name="connsiteX4" fmla="*/ 31214 w 65995"/>
                <a:gd name="connsiteY4" fmla="*/ 3518 h 37136"/>
                <a:gd name="connsiteX5" fmla="*/ 18888 w 65995"/>
                <a:gd name="connsiteY5" fmla="*/ 18086 h 37136"/>
                <a:gd name="connsiteX6" fmla="*/ 37938 w 65995"/>
                <a:gd name="connsiteY6" fmla="*/ 25930 h 37136"/>
                <a:gd name="connsiteX7" fmla="*/ 44661 w 65995"/>
                <a:gd name="connsiteY7" fmla="*/ 27051 h 37136"/>
                <a:gd name="connsiteX8" fmla="*/ 50264 w 65995"/>
                <a:gd name="connsiteY8" fmla="*/ 29292 h 37136"/>
                <a:gd name="connsiteX9" fmla="*/ 58108 w 65995"/>
                <a:gd name="connsiteY9" fmla="*/ 36015 h 37136"/>
                <a:gd name="connsiteX10" fmla="*/ 63711 w 65995"/>
                <a:gd name="connsiteY10" fmla="*/ 37136 h 37136"/>
                <a:gd name="connsiteX11" fmla="*/ 65952 w 65995"/>
                <a:gd name="connsiteY11" fmla="*/ 31533 h 37136"/>
                <a:gd name="connsiteX12" fmla="*/ 58108 w 65995"/>
                <a:gd name="connsiteY12" fmla="*/ 14724 h 37136"/>
                <a:gd name="connsiteX13" fmla="*/ 54747 w 65995"/>
                <a:gd name="connsiteY13" fmla="*/ 6880 h 37136"/>
                <a:gd name="connsiteX14" fmla="*/ 53626 w 65995"/>
                <a:gd name="connsiteY14" fmla="*/ 3518 h 37136"/>
                <a:gd name="connsiteX15" fmla="*/ 50264 w 65995"/>
                <a:gd name="connsiteY15" fmla="*/ 157 h 37136"/>
                <a:gd name="connsiteX16" fmla="*/ 52505 w 65995"/>
                <a:gd name="connsiteY16" fmla="*/ 1277 h 37136"/>
                <a:gd name="connsiteX0" fmla="*/ 51832 w 65322"/>
                <a:gd name="connsiteY0" fmla="*/ 1277 h 37136"/>
                <a:gd name="connsiteX1" fmla="*/ 51832 w 65322"/>
                <a:gd name="connsiteY1" fmla="*/ 1277 h 37136"/>
                <a:gd name="connsiteX2" fmla="*/ 285 w 65322"/>
                <a:gd name="connsiteY2" fmla="*/ 3518 h 37136"/>
                <a:gd name="connsiteX3" fmla="*/ 30541 w 65322"/>
                <a:gd name="connsiteY3" fmla="*/ 3518 h 37136"/>
                <a:gd name="connsiteX4" fmla="*/ 18215 w 65322"/>
                <a:gd name="connsiteY4" fmla="*/ 18086 h 37136"/>
                <a:gd name="connsiteX5" fmla="*/ 37265 w 65322"/>
                <a:gd name="connsiteY5" fmla="*/ 25930 h 37136"/>
                <a:gd name="connsiteX6" fmla="*/ 43988 w 65322"/>
                <a:gd name="connsiteY6" fmla="*/ 27051 h 37136"/>
                <a:gd name="connsiteX7" fmla="*/ 49591 w 65322"/>
                <a:gd name="connsiteY7" fmla="*/ 29292 h 37136"/>
                <a:gd name="connsiteX8" fmla="*/ 57435 w 65322"/>
                <a:gd name="connsiteY8" fmla="*/ 36015 h 37136"/>
                <a:gd name="connsiteX9" fmla="*/ 63038 w 65322"/>
                <a:gd name="connsiteY9" fmla="*/ 37136 h 37136"/>
                <a:gd name="connsiteX10" fmla="*/ 65279 w 65322"/>
                <a:gd name="connsiteY10" fmla="*/ 31533 h 37136"/>
                <a:gd name="connsiteX11" fmla="*/ 57435 w 65322"/>
                <a:gd name="connsiteY11" fmla="*/ 14724 h 37136"/>
                <a:gd name="connsiteX12" fmla="*/ 54074 w 65322"/>
                <a:gd name="connsiteY12" fmla="*/ 6880 h 37136"/>
                <a:gd name="connsiteX13" fmla="*/ 52953 w 65322"/>
                <a:gd name="connsiteY13" fmla="*/ 3518 h 37136"/>
                <a:gd name="connsiteX14" fmla="*/ 49591 w 65322"/>
                <a:gd name="connsiteY14" fmla="*/ 157 h 37136"/>
                <a:gd name="connsiteX15" fmla="*/ 51832 w 65322"/>
                <a:gd name="connsiteY15" fmla="*/ 1277 h 37136"/>
                <a:gd name="connsiteX0" fmla="*/ 33672 w 47162"/>
                <a:gd name="connsiteY0" fmla="*/ 1277 h 37136"/>
                <a:gd name="connsiteX1" fmla="*/ 33672 w 47162"/>
                <a:gd name="connsiteY1" fmla="*/ 1277 h 37136"/>
                <a:gd name="connsiteX2" fmla="*/ 12381 w 47162"/>
                <a:gd name="connsiteY2" fmla="*/ 3518 h 37136"/>
                <a:gd name="connsiteX3" fmla="*/ 55 w 47162"/>
                <a:gd name="connsiteY3" fmla="*/ 18086 h 37136"/>
                <a:gd name="connsiteX4" fmla="*/ 19105 w 47162"/>
                <a:gd name="connsiteY4" fmla="*/ 25930 h 37136"/>
                <a:gd name="connsiteX5" fmla="*/ 25828 w 47162"/>
                <a:gd name="connsiteY5" fmla="*/ 27051 h 37136"/>
                <a:gd name="connsiteX6" fmla="*/ 31431 w 47162"/>
                <a:gd name="connsiteY6" fmla="*/ 29292 h 37136"/>
                <a:gd name="connsiteX7" fmla="*/ 39275 w 47162"/>
                <a:gd name="connsiteY7" fmla="*/ 36015 h 37136"/>
                <a:gd name="connsiteX8" fmla="*/ 44878 w 47162"/>
                <a:gd name="connsiteY8" fmla="*/ 37136 h 37136"/>
                <a:gd name="connsiteX9" fmla="*/ 47119 w 47162"/>
                <a:gd name="connsiteY9" fmla="*/ 31533 h 37136"/>
                <a:gd name="connsiteX10" fmla="*/ 39275 w 47162"/>
                <a:gd name="connsiteY10" fmla="*/ 14724 h 37136"/>
                <a:gd name="connsiteX11" fmla="*/ 35914 w 47162"/>
                <a:gd name="connsiteY11" fmla="*/ 6880 h 37136"/>
                <a:gd name="connsiteX12" fmla="*/ 34793 w 47162"/>
                <a:gd name="connsiteY12" fmla="*/ 3518 h 37136"/>
                <a:gd name="connsiteX13" fmla="*/ 31431 w 47162"/>
                <a:gd name="connsiteY13" fmla="*/ 157 h 37136"/>
                <a:gd name="connsiteX14" fmla="*/ 33672 w 47162"/>
                <a:gd name="connsiteY14" fmla="*/ 1277 h 3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162" h="37136">
                  <a:moveTo>
                    <a:pt x="33672" y="1277"/>
                  </a:moveTo>
                  <a:lnTo>
                    <a:pt x="33672" y="1277"/>
                  </a:lnTo>
                  <a:lnTo>
                    <a:pt x="12381" y="3518"/>
                  </a:lnTo>
                  <a:cubicBezTo>
                    <a:pt x="15369" y="5946"/>
                    <a:pt x="-1066" y="14351"/>
                    <a:pt x="55" y="18086"/>
                  </a:cubicBezTo>
                  <a:cubicBezTo>
                    <a:pt x="1176" y="21821"/>
                    <a:pt x="14810" y="24436"/>
                    <a:pt x="19105" y="25930"/>
                  </a:cubicBezTo>
                  <a:cubicBezTo>
                    <a:pt x="23400" y="27424"/>
                    <a:pt x="23587" y="26677"/>
                    <a:pt x="25828" y="27051"/>
                  </a:cubicBezTo>
                  <a:cubicBezTo>
                    <a:pt x="27696" y="27798"/>
                    <a:pt x="29757" y="28176"/>
                    <a:pt x="31431" y="29292"/>
                  </a:cubicBezTo>
                  <a:cubicBezTo>
                    <a:pt x="35040" y="31698"/>
                    <a:pt x="35319" y="34531"/>
                    <a:pt x="39275" y="36015"/>
                  </a:cubicBezTo>
                  <a:cubicBezTo>
                    <a:pt x="41058" y="36684"/>
                    <a:pt x="43010" y="36762"/>
                    <a:pt x="44878" y="37136"/>
                  </a:cubicBezTo>
                  <a:cubicBezTo>
                    <a:pt x="45625" y="35268"/>
                    <a:pt x="47469" y="33514"/>
                    <a:pt x="47119" y="31533"/>
                  </a:cubicBezTo>
                  <a:cubicBezTo>
                    <a:pt x="45797" y="24042"/>
                    <a:pt x="42878" y="20130"/>
                    <a:pt x="39275" y="14724"/>
                  </a:cubicBezTo>
                  <a:cubicBezTo>
                    <a:pt x="36945" y="5400"/>
                    <a:pt x="39782" y="14616"/>
                    <a:pt x="35914" y="6880"/>
                  </a:cubicBezTo>
                  <a:cubicBezTo>
                    <a:pt x="35386" y="5823"/>
                    <a:pt x="35448" y="4501"/>
                    <a:pt x="34793" y="3518"/>
                  </a:cubicBezTo>
                  <a:cubicBezTo>
                    <a:pt x="33914" y="2200"/>
                    <a:pt x="32750" y="1036"/>
                    <a:pt x="31431" y="157"/>
                  </a:cubicBezTo>
                  <a:cubicBezTo>
                    <a:pt x="30448" y="-498"/>
                    <a:pt x="33298" y="1090"/>
                    <a:pt x="33672" y="1277"/>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76" name="Freeform: Shape 175">
              <a:extLst>
                <a:ext uri="{FF2B5EF4-FFF2-40B4-BE49-F238E27FC236}">
                  <a16:creationId xmlns:a16="http://schemas.microsoft.com/office/drawing/2014/main" id="{69AB7CD2-B3B2-4CF4-8573-A5F47F6AC4D0}"/>
                </a:ext>
              </a:extLst>
            </p:cNvPr>
            <p:cNvSpPr/>
            <p:nvPr/>
          </p:nvSpPr>
          <p:spPr>
            <a:xfrm>
              <a:off x="2675961" y="1520372"/>
              <a:ext cx="43485" cy="50285"/>
            </a:xfrm>
            <a:custGeom>
              <a:avLst/>
              <a:gdLst>
                <a:gd name="connsiteX0" fmla="*/ 48455 w 57980"/>
                <a:gd name="connsiteY0" fmla="*/ 23835 h 67047"/>
                <a:gd name="connsiteX1" fmla="*/ 48455 w 57980"/>
                <a:gd name="connsiteY1" fmla="*/ 23835 h 67047"/>
                <a:gd name="connsiteX2" fmla="*/ 38930 w 57980"/>
                <a:gd name="connsiteY2" fmla="*/ 4785 h 67047"/>
                <a:gd name="connsiteX3" fmla="*/ 7974 w 57980"/>
                <a:gd name="connsiteY3" fmla="*/ 2404 h 67047"/>
                <a:gd name="connsiteX4" fmla="*/ 830 w 57980"/>
                <a:gd name="connsiteY4" fmla="*/ 11929 h 67047"/>
                <a:gd name="connsiteX5" fmla="*/ 12736 w 57980"/>
                <a:gd name="connsiteY5" fmla="*/ 47648 h 67047"/>
                <a:gd name="connsiteX6" fmla="*/ 15118 w 57980"/>
                <a:gd name="connsiteY6" fmla="*/ 54791 h 67047"/>
                <a:gd name="connsiteX7" fmla="*/ 24643 w 57980"/>
                <a:gd name="connsiteY7" fmla="*/ 57173 h 67047"/>
                <a:gd name="connsiteX8" fmla="*/ 31786 w 57980"/>
                <a:gd name="connsiteY8" fmla="*/ 59554 h 67047"/>
                <a:gd name="connsiteX9" fmla="*/ 38930 w 57980"/>
                <a:gd name="connsiteY9" fmla="*/ 66698 h 67047"/>
                <a:gd name="connsiteX10" fmla="*/ 57980 w 57980"/>
                <a:gd name="connsiteY10" fmla="*/ 52410 h 67047"/>
                <a:gd name="connsiteX11" fmla="*/ 55599 w 57980"/>
                <a:gd name="connsiteY11" fmla="*/ 33360 h 67047"/>
                <a:gd name="connsiteX12" fmla="*/ 43693 w 57980"/>
                <a:gd name="connsiteY12" fmla="*/ 28598 h 67047"/>
                <a:gd name="connsiteX13" fmla="*/ 48455 w 57980"/>
                <a:gd name="connsiteY13" fmla="*/ 23835 h 6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980" h="67047">
                  <a:moveTo>
                    <a:pt x="48455" y="23835"/>
                  </a:moveTo>
                  <a:lnTo>
                    <a:pt x="48455" y="23835"/>
                  </a:lnTo>
                  <a:cubicBezTo>
                    <a:pt x="45280" y="17485"/>
                    <a:pt x="43679" y="10062"/>
                    <a:pt x="38930" y="4785"/>
                  </a:cubicBezTo>
                  <a:cubicBezTo>
                    <a:pt x="31350" y="-3637"/>
                    <a:pt x="15892" y="1414"/>
                    <a:pt x="7974" y="2404"/>
                  </a:cubicBezTo>
                  <a:cubicBezTo>
                    <a:pt x="5593" y="5579"/>
                    <a:pt x="1063" y="7967"/>
                    <a:pt x="830" y="11929"/>
                  </a:cubicBezTo>
                  <a:cubicBezTo>
                    <a:pt x="-886" y="41103"/>
                    <a:pt x="-1198" y="38357"/>
                    <a:pt x="12736" y="47648"/>
                  </a:cubicBezTo>
                  <a:cubicBezTo>
                    <a:pt x="13530" y="50029"/>
                    <a:pt x="13158" y="53223"/>
                    <a:pt x="15118" y="54791"/>
                  </a:cubicBezTo>
                  <a:cubicBezTo>
                    <a:pt x="17674" y="56835"/>
                    <a:pt x="21496" y="56274"/>
                    <a:pt x="24643" y="57173"/>
                  </a:cubicBezTo>
                  <a:cubicBezTo>
                    <a:pt x="27056" y="57863"/>
                    <a:pt x="29405" y="58760"/>
                    <a:pt x="31786" y="59554"/>
                  </a:cubicBezTo>
                  <a:cubicBezTo>
                    <a:pt x="34167" y="61935"/>
                    <a:pt x="35579" y="66363"/>
                    <a:pt x="38930" y="66698"/>
                  </a:cubicBezTo>
                  <a:cubicBezTo>
                    <a:pt x="56882" y="68493"/>
                    <a:pt x="55253" y="63318"/>
                    <a:pt x="57980" y="52410"/>
                  </a:cubicBezTo>
                  <a:cubicBezTo>
                    <a:pt x="57186" y="46060"/>
                    <a:pt x="58891" y="38847"/>
                    <a:pt x="55599" y="33360"/>
                  </a:cubicBezTo>
                  <a:cubicBezTo>
                    <a:pt x="53400" y="29695"/>
                    <a:pt x="46977" y="31334"/>
                    <a:pt x="43693" y="28598"/>
                  </a:cubicBezTo>
                  <a:cubicBezTo>
                    <a:pt x="40558" y="25985"/>
                    <a:pt x="47661" y="24629"/>
                    <a:pt x="48455" y="23835"/>
                  </a:cubicBezTo>
                  <a:close/>
                </a:path>
              </a:pathLst>
            </a:cu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cxnSp>
          <p:nvCxnSpPr>
            <p:cNvPr id="177" name="Straight Connector 176">
              <a:extLst>
                <a:ext uri="{FF2B5EF4-FFF2-40B4-BE49-F238E27FC236}">
                  <a16:creationId xmlns:a16="http://schemas.microsoft.com/office/drawing/2014/main" id="{F61A18E1-9990-41BA-8CC5-81994EB4BBFC}"/>
                </a:ext>
              </a:extLst>
            </p:cNvPr>
            <p:cNvCxnSpPr>
              <a:cxnSpLocks/>
            </p:cNvCxnSpPr>
            <p:nvPr/>
          </p:nvCxnSpPr>
          <p:spPr>
            <a:xfrm>
              <a:off x="3104866" y="2870882"/>
              <a:ext cx="5911601" cy="0"/>
            </a:xfrm>
            <a:prstGeom prst="line">
              <a:avLst/>
            </a:prstGeom>
            <a:ln>
              <a:solidFill>
                <a:schemeClr val="tx1"/>
              </a:solidFill>
              <a:prstDash val="sysDot"/>
            </a:ln>
          </p:spPr>
          <p:style>
            <a:lnRef idx="2">
              <a:schemeClr val="dk1"/>
            </a:lnRef>
            <a:fillRef idx="0">
              <a:schemeClr val="dk1"/>
            </a:fillRef>
            <a:effectRef idx="1">
              <a:schemeClr val="dk1"/>
            </a:effectRef>
            <a:fontRef idx="minor">
              <a:schemeClr val="tx1"/>
            </a:fontRef>
          </p:style>
        </p:cxnSp>
        <p:cxnSp>
          <p:nvCxnSpPr>
            <p:cNvPr id="178" name="Straight Connector 177">
              <a:extLst>
                <a:ext uri="{FF2B5EF4-FFF2-40B4-BE49-F238E27FC236}">
                  <a16:creationId xmlns:a16="http://schemas.microsoft.com/office/drawing/2014/main" id="{5BD70626-C58C-4A41-8A4D-59BF1847C028}"/>
                </a:ext>
              </a:extLst>
            </p:cNvPr>
            <p:cNvCxnSpPr/>
            <p:nvPr/>
          </p:nvCxnSpPr>
          <p:spPr>
            <a:xfrm>
              <a:off x="2165681" y="2414260"/>
              <a:ext cx="6858000" cy="0"/>
            </a:xfrm>
            <a:prstGeom prst="line">
              <a:avLst/>
            </a:prstGeom>
            <a:ln>
              <a:solidFill>
                <a:schemeClr val="tx1"/>
              </a:solidFill>
              <a:prstDash val="sysDot"/>
            </a:ln>
          </p:spPr>
          <p:style>
            <a:lnRef idx="2">
              <a:schemeClr val="dk1"/>
            </a:lnRef>
            <a:fillRef idx="0">
              <a:schemeClr val="dk1"/>
            </a:fillRef>
            <a:effectRef idx="1">
              <a:schemeClr val="dk1"/>
            </a:effectRef>
            <a:fontRef idx="minor">
              <a:schemeClr val="tx1"/>
            </a:fontRef>
          </p:style>
        </p:cxnSp>
        <p:cxnSp>
          <p:nvCxnSpPr>
            <p:cNvPr id="179" name="Straight Connector 178">
              <a:extLst>
                <a:ext uri="{FF2B5EF4-FFF2-40B4-BE49-F238E27FC236}">
                  <a16:creationId xmlns:a16="http://schemas.microsoft.com/office/drawing/2014/main" id="{3BE0E99A-CD5E-4DD2-912B-4698454254DD}"/>
                </a:ext>
              </a:extLst>
            </p:cNvPr>
            <p:cNvCxnSpPr>
              <a:cxnSpLocks/>
            </p:cNvCxnSpPr>
            <p:nvPr/>
          </p:nvCxnSpPr>
          <p:spPr>
            <a:xfrm>
              <a:off x="3155017" y="3359861"/>
              <a:ext cx="5859308" cy="0"/>
            </a:xfrm>
            <a:prstGeom prst="line">
              <a:avLst/>
            </a:prstGeom>
            <a:ln>
              <a:solidFill>
                <a:schemeClr val="tx1"/>
              </a:solidFill>
              <a:prstDash val="sysDot"/>
            </a:ln>
          </p:spPr>
          <p:style>
            <a:lnRef idx="2">
              <a:schemeClr val="dk1"/>
            </a:lnRef>
            <a:fillRef idx="0">
              <a:schemeClr val="dk1"/>
            </a:fillRef>
            <a:effectRef idx="1">
              <a:schemeClr val="dk1"/>
            </a:effectRef>
            <a:fontRef idx="minor">
              <a:schemeClr val="tx1"/>
            </a:fontRef>
          </p:style>
        </p:cxnSp>
        <p:cxnSp>
          <p:nvCxnSpPr>
            <p:cNvPr id="180" name="Straight Connector 179">
              <a:extLst>
                <a:ext uri="{FF2B5EF4-FFF2-40B4-BE49-F238E27FC236}">
                  <a16:creationId xmlns:a16="http://schemas.microsoft.com/office/drawing/2014/main" id="{F89BE9C5-D525-46EC-8F70-A1AAAD913F11}"/>
                </a:ext>
              </a:extLst>
            </p:cNvPr>
            <p:cNvCxnSpPr/>
            <p:nvPr/>
          </p:nvCxnSpPr>
          <p:spPr>
            <a:xfrm>
              <a:off x="2158467" y="1221350"/>
              <a:ext cx="6858000" cy="0"/>
            </a:xfrm>
            <a:prstGeom prst="line">
              <a:avLst/>
            </a:prstGeom>
            <a:ln>
              <a:solidFill>
                <a:schemeClr val="tx1"/>
              </a:solidFill>
              <a:prstDash val="sysDot"/>
            </a:ln>
          </p:spPr>
          <p:style>
            <a:lnRef idx="2">
              <a:schemeClr val="dk1"/>
            </a:lnRef>
            <a:fillRef idx="0">
              <a:schemeClr val="dk1"/>
            </a:fillRef>
            <a:effectRef idx="1">
              <a:schemeClr val="dk1"/>
            </a:effectRef>
            <a:fontRef idx="minor">
              <a:schemeClr val="tx1"/>
            </a:fontRef>
          </p:style>
        </p:cxnSp>
        <p:sp>
          <p:nvSpPr>
            <p:cNvPr id="181" name="TextBox 141">
              <a:extLst>
                <a:ext uri="{FF2B5EF4-FFF2-40B4-BE49-F238E27FC236}">
                  <a16:creationId xmlns:a16="http://schemas.microsoft.com/office/drawing/2014/main" id="{2C044062-3EE3-4C00-93A8-28D8DDAEC087}"/>
                </a:ext>
              </a:extLst>
            </p:cNvPr>
            <p:cNvSpPr txBox="1">
              <a:spLocks noChangeArrowheads="1"/>
            </p:cNvSpPr>
            <p:nvPr/>
          </p:nvSpPr>
          <p:spPr bwMode="auto">
            <a:xfrm>
              <a:off x="8542469" y="2277981"/>
              <a:ext cx="715814"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GB" altLang="en-US" sz="675" b="1" dirty="0">
                  <a:latin typeface="Calibri" panose="020F0502020204030204" pitchFamily="34" charset="0"/>
                </a:rPr>
                <a:t>TROPIC OF CANCER</a:t>
              </a:r>
            </a:p>
          </p:txBody>
        </p:sp>
        <p:sp>
          <p:nvSpPr>
            <p:cNvPr id="182" name="TextBox 143">
              <a:extLst>
                <a:ext uri="{FF2B5EF4-FFF2-40B4-BE49-F238E27FC236}">
                  <a16:creationId xmlns:a16="http://schemas.microsoft.com/office/drawing/2014/main" id="{C467C703-6837-4BCE-ABA3-0365406C63CE}"/>
                </a:ext>
              </a:extLst>
            </p:cNvPr>
            <p:cNvSpPr txBox="1">
              <a:spLocks noChangeArrowheads="1"/>
            </p:cNvSpPr>
            <p:nvPr/>
          </p:nvSpPr>
          <p:spPr bwMode="auto">
            <a:xfrm>
              <a:off x="8491817" y="3225641"/>
              <a:ext cx="689675"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GB" altLang="en-US" sz="675" b="1" dirty="0">
                  <a:latin typeface="Calibri" panose="020F0502020204030204" pitchFamily="34" charset="0"/>
                </a:rPr>
                <a:t>TROPIC OF CAPRICORN</a:t>
              </a:r>
            </a:p>
          </p:txBody>
        </p:sp>
        <p:sp>
          <p:nvSpPr>
            <p:cNvPr id="183" name="TextBox 145">
              <a:extLst>
                <a:ext uri="{FF2B5EF4-FFF2-40B4-BE49-F238E27FC236}">
                  <a16:creationId xmlns:a16="http://schemas.microsoft.com/office/drawing/2014/main" id="{CCCEECF5-8715-4A6A-B0B7-49D47B6819EB}"/>
                </a:ext>
              </a:extLst>
            </p:cNvPr>
            <p:cNvSpPr txBox="1">
              <a:spLocks noChangeArrowheads="1"/>
            </p:cNvSpPr>
            <p:nvPr/>
          </p:nvSpPr>
          <p:spPr bwMode="auto">
            <a:xfrm>
              <a:off x="8665809" y="1074774"/>
              <a:ext cx="56600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GB" altLang="en-US" sz="675" b="1" dirty="0">
                  <a:latin typeface="Calibri" panose="020F0502020204030204" pitchFamily="34" charset="0"/>
                </a:rPr>
                <a:t>ARCTIC CIRCLE</a:t>
              </a:r>
            </a:p>
          </p:txBody>
        </p:sp>
        <p:cxnSp>
          <p:nvCxnSpPr>
            <p:cNvPr id="184" name="Straight Connector 183">
              <a:extLst>
                <a:ext uri="{FF2B5EF4-FFF2-40B4-BE49-F238E27FC236}">
                  <a16:creationId xmlns:a16="http://schemas.microsoft.com/office/drawing/2014/main" id="{E2674DBE-03C5-4DD2-B44E-98D72DE506AE}"/>
                </a:ext>
              </a:extLst>
            </p:cNvPr>
            <p:cNvCxnSpPr>
              <a:cxnSpLocks/>
            </p:cNvCxnSpPr>
            <p:nvPr/>
          </p:nvCxnSpPr>
          <p:spPr>
            <a:xfrm>
              <a:off x="3198074" y="4271099"/>
              <a:ext cx="5825607" cy="0"/>
            </a:xfrm>
            <a:prstGeom prst="line">
              <a:avLst/>
            </a:prstGeom>
            <a:ln>
              <a:solidFill>
                <a:schemeClr val="tx1"/>
              </a:solidFill>
              <a:prstDash val="sysDot"/>
            </a:ln>
          </p:spPr>
          <p:style>
            <a:lnRef idx="2">
              <a:schemeClr val="dk1"/>
            </a:lnRef>
            <a:fillRef idx="0">
              <a:schemeClr val="dk1"/>
            </a:fillRef>
            <a:effectRef idx="1">
              <a:schemeClr val="dk1"/>
            </a:effectRef>
            <a:fontRef idx="minor">
              <a:schemeClr val="tx1"/>
            </a:fontRef>
          </p:style>
        </p:cxnSp>
        <p:sp>
          <p:nvSpPr>
            <p:cNvPr id="185" name="TextBox 146">
              <a:extLst>
                <a:ext uri="{FF2B5EF4-FFF2-40B4-BE49-F238E27FC236}">
                  <a16:creationId xmlns:a16="http://schemas.microsoft.com/office/drawing/2014/main" id="{B024EFFD-D163-4AEE-91A1-6C45957FBE96}"/>
                </a:ext>
              </a:extLst>
            </p:cNvPr>
            <p:cNvSpPr txBox="1">
              <a:spLocks noChangeArrowheads="1"/>
            </p:cNvSpPr>
            <p:nvPr/>
          </p:nvSpPr>
          <p:spPr bwMode="auto">
            <a:xfrm>
              <a:off x="8514897" y="4139903"/>
              <a:ext cx="777449"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GB" altLang="en-US" sz="675" b="1" dirty="0">
                  <a:latin typeface="Calibri" panose="020F0502020204030204" pitchFamily="34" charset="0"/>
                </a:rPr>
                <a:t>ANTARCTIC CIRCLE</a:t>
              </a:r>
            </a:p>
          </p:txBody>
        </p:sp>
        <p:sp>
          <p:nvSpPr>
            <p:cNvPr id="186" name="TextBox 144">
              <a:extLst>
                <a:ext uri="{FF2B5EF4-FFF2-40B4-BE49-F238E27FC236}">
                  <a16:creationId xmlns:a16="http://schemas.microsoft.com/office/drawing/2014/main" id="{9068130D-576D-4C33-9428-D88C2EFF6146}"/>
                </a:ext>
              </a:extLst>
            </p:cNvPr>
            <p:cNvSpPr txBox="1">
              <a:spLocks noChangeArrowheads="1"/>
            </p:cNvSpPr>
            <p:nvPr/>
          </p:nvSpPr>
          <p:spPr bwMode="auto">
            <a:xfrm>
              <a:off x="8535760" y="2746970"/>
              <a:ext cx="607741"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GB" altLang="en-US" sz="675" b="1" dirty="0">
                  <a:latin typeface="Calibri" panose="020F0502020204030204" pitchFamily="34" charset="0"/>
                </a:rPr>
                <a:t>EQUATOR</a:t>
              </a:r>
            </a:p>
          </p:txBody>
        </p:sp>
        <p:sp>
          <p:nvSpPr>
            <p:cNvPr id="188" name="TextBox 1">
              <a:extLst>
                <a:ext uri="{FF2B5EF4-FFF2-40B4-BE49-F238E27FC236}">
                  <a16:creationId xmlns:a16="http://schemas.microsoft.com/office/drawing/2014/main" id="{9353D189-D53F-4DE7-A2A7-8629110D9C11}"/>
                </a:ext>
              </a:extLst>
            </p:cNvPr>
            <p:cNvSpPr txBox="1">
              <a:spLocks noChangeArrowheads="1"/>
            </p:cNvSpPr>
            <p:nvPr/>
          </p:nvSpPr>
          <p:spPr bwMode="auto">
            <a:xfrm>
              <a:off x="2694794" y="2834050"/>
              <a:ext cx="1565614" cy="1520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lnSpc>
                  <a:spcPct val="150000"/>
                </a:lnSpc>
                <a:spcBef>
                  <a:spcPct val="0"/>
                </a:spcBef>
                <a:buFontTx/>
                <a:buNone/>
              </a:pPr>
              <a:r>
                <a:rPr lang="en-GB" altLang="en-US" sz="900" dirty="0">
                  <a:solidFill>
                    <a:srgbClr val="FF0000"/>
                  </a:solidFill>
                </a:rPr>
                <a:t>Tropical</a:t>
              </a:r>
            </a:p>
            <a:p>
              <a:pPr eaLnBrk="1" hangingPunct="1">
                <a:lnSpc>
                  <a:spcPct val="150000"/>
                </a:lnSpc>
                <a:spcBef>
                  <a:spcPct val="0"/>
                </a:spcBef>
                <a:buFontTx/>
                <a:buNone/>
              </a:pPr>
              <a:r>
                <a:rPr lang="en-GB" altLang="en-US" sz="900" dirty="0">
                  <a:solidFill>
                    <a:srgbClr val="FF0000"/>
                  </a:solidFill>
                </a:rPr>
                <a:t>Mediterranean</a:t>
              </a:r>
            </a:p>
            <a:p>
              <a:pPr eaLnBrk="1" hangingPunct="1">
                <a:lnSpc>
                  <a:spcPct val="150000"/>
                </a:lnSpc>
                <a:spcBef>
                  <a:spcPct val="0"/>
                </a:spcBef>
                <a:buFontTx/>
                <a:buNone/>
              </a:pPr>
              <a:r>
                <a:rPr lang="en-GB" altLang="en-US" sz="900" dirty="0">
                  <a:solidFill>
                    <a:srgbClr val="FF0000"/>
                  </a:solidFill>
                </a:rPr>
                <a:t>Dry</a:t>
              </a:r>
            </a:p>
            <a:p>
              <a:pPr eaLnBrk="1" hangingPunct="1">
                <a:lnSpc>
                  <a:spcPct val="150000"/>
                </a:lnSpc>
                <a:spcBef>
                  <a:spcPct val="0"/>
                </a:spcBef>
                <a:buFontTx/>
                <a:buNone/>
              </a:pPr>
              <a:r>
                <a:rPr lang="en-GB" altLang="en-US" sz="900" dirty="0">
                  <a:solidFill>
                    <a:srgbClr val="FF0000"/>
                  </a:solidFill>
                </a:rPr>
                <a:t>Temperate</a:t>
              </a:r>
            </a:p>
            <a:p>
              <a:pPr eaLnBrk="1" hangingPunct="1">
                <a:lnSpc>
                  <a:spcPct val="150000"/>
                </a:lnSpc>
                <a:spcBef>
                  <a:spcPct val="0"/>
                </a:spcBef>
                <a:buFontTx/>
                <a:buNone/>
              </a:pPr>
              <a:r>
                <a:rPr lang="en-GB" altLang="en-US" sz="900" dirty="0">
                  <a:solidFill>
                    <a:srgbClr val="FF0000"/>
                  </a:solidFill>
                </a:rPr>
                <a:t>Mountainous</a:t>
              </a:r>
            </a:p>
            <a:p>
              <a:pPr eaLnBrk="1" hangingPunct="1">
                <a:lnSpc>
                  <a:spcPct val="150000"/>
                </a:lnSpc>
                <a:spcBef>
                  <a:spcPct val="0"/>
                </a:spcBef>
                <a:buFontTx/>
                <a:buNone/>
              </a:pPr>
              <a:r>
                <a:rPr lang="en-GB" altLang="en-US" sz="900" dirty="0">
                  <a:solidFill>
                    <a:srgbClr val="FF0000"/>
                  </a:solidFill>
                </a:rPr>
                <a:t>Continental</a:t>
              </a:r>
            </a:p>
            <a:p>
              <a:pPr eaLnBrk="1" hangingPunct="1">
                <a:lnSpc>
                  <a:spcPct val="150000"/>
                </a:lnSpc>
                <a:spcBef>
                  <a:spcPct val="0"/>
                </a:spcBef>
                <a:buFontTx/>
                <a:buNone/>
              </a:pPr>
              <a:r>
                <a:rPr lang="en-GB" altLang="en-US" sz="900" dirty="0">
                  <a:solidFill>
                    <a:srgbClr val="FF0000"/>
                  </a:solidFill>
                </a:rPr>
                <a:t>Polar</a:t>
              </a:r>
            </a:p>
          </p:txBody>
        </p:sp>
      </p:grpSp>
      <p:grpSp>
        <p:nvGrpSpPr>
          <p:cNvPr id="336" name="Group 335">
            <a:extLst>
              <a:ext uri="{FF2B5EF4-FFF2-40B4-BE49-F238E27FC236}">
                <a16:creationId xmlns:a16="http://schemas.microsoft.com/office/drawing/2014/main" id="{EC9A1546-584C-42BB-84A2-AFA414D8CE7C}"/>
              </a:ext>
            </a:extLst>
          </p:cNvPr>
          <p:cNvGrpSpPr/>
          <p:nvPr/>
        </p:nvGrpSpPr>
        <p:grpSpPr>
          <a:xfrm>
            <a:off x="3646600" y="1066323"/>
            <a:ext cx="6473141" cy="3324901"/>
            <a:chOff x="122335" y="690284"/>
            <a:chExt cx="8772211" cy="5148139"/>
          </a:xfrm>
        </p:grpSpPr>
        <p:sp>
          <p:nvSpPr>
            <p:cNvPr id="265" name="Freeform 277">
              <a:extLst>
                <a:ext uri="{FF2B5EF4-FFF2-40B4-BE49-F238E27FC236}">
                  <a16:creationId xmlns:a16="http://schemas.microsoft.com/office/drawing/2014/main" id="{19A40869-87CA-433F-A5A0-E33B080CA59A}"/>
                </a:ext>
              </a:extLst>
            </p:cNvPr>
            <p:cNvSpPr>
              <a:spLocks/>
            </p:cNvSpPr>
            <p:nvPr/>
          </p:nvSpPr>
          <p:spPr bwMode="auto">
            <a:xfrm>
              <a:off x="671849" y="2831214"/>
              <a:ext cx="276225" cy="77787"/>
            </a:xfrm>
            <a:custGeom>
              <a:avLst/>
              <a:gdLst>
                <a:gd name="T0" fmla="*/ 2147483647 w 35"/>
                <a:gd name="T1" fmla="*/ 2147483647 h 10"/>
                <a:gd name="T2" fmla="*/ 2147483647 w 35"/>
                <a:gd name="T3" fmla="*/ 0 h 10"/>
                <a:gd name="T4" fmla="*/ 2147483647 w 35"/>
                <a:gd name="T5" fmla="*/ 0 h 10"/>
                <a:gd name="T6" fmla="*/ 2147483647 w 35"/>
                <a:gd name="T7" fmla="*/ 2147483647 h 10"/>
                <a:gd name="T8" fmla="*/ 2147483647 w 35"/>
                <a:gd name="T9" fmla="*/ 2147483647 h 10"/>
                <a:gd name="T10" fmla="*/ 2147483647 w 35"/>
                <a:gd name="T11" fmla="*/ 2147483647 h 10"/>
                <a:gd name="T12" fmla="*/ 2147483647 w 35"/>
                <a:gd name="T13" fmla="*/ 2147483647 h 10"/>
                <a:gd name="T14" fmla="*/ 2147483647 w 35"/>
                <a:gd name="T15" fmla="*/ 2147483647 h 10"/>
                <a:gd name="T16" fmla="*/ 2147483647 w 35"/>
                <a:gd name="T17" fmla="*/ 2147483647 h 10"/>
                <a:gd name="T18" fmla="*/ 2147483647 w 35"/>
                <a:gd name="T19" fmla="*/ 2147483647 h 10"/>
                <a:gd name="T20" fmla="*/ 2147483647 w 35"/>
                <a:gd name="T21" fmla="*/ 2147483647 h 10"/>
                <a:gd name="T22" fmla="*/ 2147483647 w 35"/>
                <a:gd name="T23" fmla="*/ 2147483647 h 10"/>
                <a:gd name="T24" fmla="*/ 2147483647 w 35"/>
                <a:gd name="T25" fmla="*/ 2147483647 h 10"/>
                <a:gd name="T26" fmla="*/ 2147483647 w 35"/>
                <a:gd name="T27" fmla="*/ 2147483647 h 10"/>
                <a:gd name="T28" fmla="*/ 0 w 35"/>
                <a:gd name="T29" fmla="*/ 2147483647 h 10"/>
                <a:gd name="T30" fmla="*/ 2147483647 w 35"/>
                <a:gd name="T31" fmla="*/ 2147483647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5"/>
                <a:gd name="T49" fmla="*/ 0 h 10"/>
                <a:gd name="T50" fmla="*/ 35 w 35"/>
                <a:gd name="T51" fmla="*/ 10 h 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5" h="10">
                  <a:moveTo>
                    <a:pt x="2" y="1"/>
                  </a:moveTo>
                  <a:cubicBezTo>
                    <a:pt x="8" y="0"/>
                    <a:pt x="8" y="0"/>
                    <a:pt x="8" y="0"/>
                  </a:cubicBezTo>
                  <a:cubicBezTo>
                    <a:pt x="19" y="0"/>
                    <a:pt x="19" y="0"/>
                    <a:pt x="19" y="0"/>
                  </a:cubicBezTo>
                  <a:cubicBezTo>
                    <a:pt x="26" y="3"/>
                    <a:pt x="26" y="3"/>
                    <a:pt x="26" y="3"/>
                  </a:cubicBezTo>
                  <a:cubicBezTo>
                    <a:pt x="26" y="3"/>
                    <a:pt x="27" y="5"/>
                    <a:pt x="28" y="6"/>
                  </a:cubicBezTo>
                  <a:cubicBezTo>
                    <a:pt x="30" y="7"/>
                    <a:pt x="33" y="7"/>
                    <a:pt x="33" y="7"/>
                  </a:cubicBezTo>
                  <a:cubicBezTo>
                    <a:pt x="35" y="9"/>
                    <a:pt x="35" y="9"/>
                    <a:pt x="35" y="9"/>
                  </a:cubicBezTo>
                  <a:cubicBezTo>
                    <a:pt x="35" y="9"/>
                    <a:pt x="35" y="10"/>
                    <a:pt x="33" y="10"/>
                  </a:cubicBezTo>
                  <a:cubicBezTo>
                    <a:pt x="31" y="10"/>
                    <a:pt x="25" y="10"/>
                    <a:pt x="25" y="10"/>
                  </a:cubicBezTo>
                  <a:cubicBezTo>
                    <a:pt x="23" y="8"/>
                    <a:pt x="23" y="8"/>
                    <a:pt x="23" y="8"/>
                  </a:cubicBezTo>
                  <a:cubicBezTo>
                    <a:pt x="21" y="5"/>
                    <a:pt x="21" y="5"/>
                    <a:pt x="21" y="5"/>
                  </a:cubicBezTo>
                  <a:cubicBezTo>
                    <a:pt x="15" y="4"/>
                    <a:pt x="15" y="4"/>
                    <a:pt x="15" y="4"/>
                  </a:cubicBezTo>
                  <a:cubicBezTo>
                    <a:pt x="9" y="4"/>
                    <a:pt x="9" y="4"/>
                    <a:pt x="9" y="4"/>
                  </a:cubicBezTo>
                  <a:cubicBezTo>
                    <a:pt x="5" y="4"/>
                    <a:pt x="5" y="4"/>
                    <a:pt x="5" y="4"/>
                  </a:cubicBezTo>
                  <a:cubicBezTo>
                    <a:pt x="0" y="3"/>
                    <a:pt x="0" y="3"/>
                    <a:pt x="0" y="3"/>
                  </a:cubicBezTo>
                  <a:lnTo>
                    <a:pt x="2" y="1"/>
                  </a:lnTo>
                  <a:close/>
                </a:path>
              </a:pathLst>
            </a:custGeom>
            <a:solidFill>
              <a:sysClr val="window" lastClr="FFFFFF">
                <a:lumMod val="85000"/>
              </a:sysClr>
            </a:solidFill>
            <a:ln w="3175">
              <a:solidFill>
                <a:sysClr val="window" lastClr="FFFFFF">
                  <a:lumMod val="85000"/>
                </a:sysClr>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266" name="Freeform 445">
              <a:extLst>
                <a:ext uri="{FF2B5EF4-FFF2-40B4-BE49-F238E27FC236}">
                  <a16:creationId xmlns:a16="http://schemas.microsoft.com/office/drawing/2014/main" id="{90EB79C7-32B1-4A46-9219-F7C0F499D466}"/>
                </a:ext>
              </a:extLst>
            </p:cNvPr>
            <p:cNvSpPr>
              <a:spLocks/>
            </p:cNvSpPr>
            <p:nvPr/>
          </p:nvSpPr>
          <p:spPr bwMode="auto">
            <a:xfrm>
              <a:off x="1128022" y="2941308"/>
              <a:ext cx="54285" cy="45719"/>
            </a:xfrm>
            <a:custGeom>
              <a:avLst/>
              <a:gdLst>
                <a:gd name="T0" fmla="*/ 2147483647 w 23"/>
                <a:gd name="T1" fmla="*/ 0 h 18"/>
                <a:gd name="T2" fmla="*/ 2147483647 w 23"/>
                <a:gd name="T3" fmla="*/ 2147483647 h 18"/>
                <a:gd name="T4" fmla="*/ 2147483647 w 23"/>
                <a:gd name="T5" fmla="*/ 2147483647 h 18"/>
                <a:gd name="T6" fmla="*/ 0 w 23"/>
                <a:gd name="T7" fmla="*/ 2147483647 h 18"/>
                <a:gd name="T8" fmla="*/ 2147483647 w 23"/>
                <a:gd name="T9" fmla="*/ 0 h 18"/>
                <a:gd name="T10" fmla="*/ 0 60000 65536"/>
                <a:gd name="T11" fmla="*/ 0 60000 65536"/>
                <a:gd name="T12" fmla="*/ 0 60000 65536"/>
                <a:gd name="T13" fmla="*/ 0 60000 65536"/>
                <a:gd name="T14" fmla="*/ 0 60000 65536"/>
                <a:gd name="T15" fmla="*/ 0 w 23"/>
                <a:gd name="T16" fmla="*/ 0 h 18"/>
                <a:gd name="T17" fmla="*/ 23 w 23"/>
                <a:gd name="T18" fmla="*/ 18 h 18"/>
              </a:gdLst>
              <a:ahLst/>
              <a:cxnLst>
                <a:cxn ang="T10">
                  <a:pos x="T0" y="T1"/>
                </a:cxn>
                <a:cxn ang="T11">
                  <a:pos x="T2" y="T3"/>
                </a:cxn>
                <a:cxn ang="T12">
                  <a:pos x="T4" y="T5"/>
                </a:cxn>
                <a:cxn ang="T13">
                  <a:pos x="T6" y="T7"/>
                </a:cxn>
                <a:cxn ang="T14">
                  <a:pos x="T8" y="T9"/>
                </a:cxn>
              </a:cxnLst>
              <a:rect l="T15" t="T16" r="T17" b="T18"/>
              <a:pathLst>
                <a:path w="23" h="18">
                  <a:moveTo>
                    <a:pt x="2" y="0"/>
                  </a:moveTo>
                  <a:lnTo>
                    <a:pt x="23" y="1"/>
                  </a:lnTo>
                  <a:lnTo>
                    <a:pt x="21" y="18"/>
                  </a:lnTo>
                  <a:lnTo>
                    <a:pt x="0" y="13"/>
                  </a:lnTo>
                  <a:lnTo>
                    <a:pt x="2" y="0"/>
                  </a:lnTo>
                  <a:close/>
                </a:path>
              </a:pathLst>
            </a:custGeom>
            <a:solidFill>
              <a:sysClr val="window" lastClr="FFFFFF">
                <a:lumMod val="85000"/>
              </a:sysClr>
            </a:solidFill>
            <a:ln w="3175" cap="flat" cmpd="sng">
              <a:solidFill>
                <a:sysClr val="window" lastClr="FFFFFF">
                  <a:lumMod val="85000"/>
                </a:sysClr>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267" name="Freeform 14">
              <a:extLst>
                <a:ext uri="{FF2B5EF4-FFF2-40B4-BE49-F238E27FC236}">
                  <a16:creationId xmlns:a16="http://schemas.microsoft.com/office/drawing/2014/main" id="{DCAB05E1-4FD4-47A4-B3DE-B39155DEF6A3}"/>
                </a:ext>
              </a:extLst>
            </p:cNvPr>
            <p:cNvSpPr/>
            <p:nvPr/>
          </p:nvSpPr>
          <p:spPr>
            <a:xfrm>
              <a:off x="1004520" y="2908434"/>
              <a:ext cx="92869" cy="45244"/>
            </a:xfrm>
            <a:custGeom>
              <a:avLst/>
              <a:gdLst>
                <a:gd name="connsiteX0" fmla="*/ 92869 w 92869"/>
                <a:gd name="connsiteY0" fmla="*/ 42862 h 45244"/>
                <a:gd name="connsiteX1" fmla="*/ 45244 w 92869"/>
                <a:gd name="connsiteY1" fmla="*/ 33337 h 45244"/>
                <a:gd name="connsiteX2" fmla="*/ 21431 w 92869"/>
                <a:gd name="connsiteY2" fmla="*/ 45244 h 45244"/>
                <a:gd name="connsiteX3" fmla="*/ 0 w 92869"/>
                <a:gd name="connsiteY3" fmla="*/ 42862 h 45244"/>
                <a:gd name="connsiteX4" fmla="*/ 4763 w 92869"/>
                <a:gd name="connsiteY4" fmla="*/ 0 h 45244"/>
                <a:gd name="connsiteX5" fmla="*/ 33338 w 92869"/>
                <a:gd name="connsiteY5" fmla="*/ 2381 h 45244"/>
                <a:gd name="connsiteX6" fmla="*/ 92869 w 92869"/>
                <a:gd name="connsiteY6" fmla="*/ 42862 h 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869" h="45244">
                  <a:moveTo>
                    <a:pt x="92869" y="42862"/>
                  </a:moveTo>
                  <a:lnTo>
                    <a:pt x="45244" y="33337"/>
                  </a:lnTo>
                  <a:lnTo>
                    <a:pt x="21431" y="45244"/>
                  </a:lnTo>
                  <a:lnTo>
                    <a:pt x="0" y="42862"/>
                  </a:lnTo>
                  <a:lnTo>
                    <a:pt x="4763" y="0"/>
                  </a:lnTo>
                  <a:lnTo>
                    <a:pt x="33338" y="2381"/>
                  </a:lnTo>
                  <a:lnTo>
                    <a:pt x="92869" y="42862"/>
                  </a:lnTo>
                  <a:close/>
                </a:path>
              </a:pathLst>
            </a:custGeom>
            <a:solidFill>
              <a:sysClr val="window" lastClr="FFFFFF">
                <a:lumMod val="85000"/>
              </a:sysClr>
            </a:solidFill>
            <a:ln w="3175" cap="flat" cmpd="sng" algn="ctr">
              <a:solidFill>
                <a:sysClr val="window" lastClr="FFFFFF">
                  <a:lumMod val="8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68" name="Freeform 445">
              <a:extLst>
                <a:ext uri="{FF2B5EF4-FFF2-40B4-BE49-F238E27FC236}">
                  <a16:creationId xmlns:a16="http://schemas.microsoft.com/office/drawing/2014/main" id="{149B2EFF-5DB9-4C2A-B01A-EDC86420537F}"/>
                </a:ext>
              </a:extLst>
            </p:cNvPr>
            <p:cNvSpPr>
              <a:spLocks/>
            </p:cNvSpPr>
            <p:nvPr/>
          </p:nvSpPr>
          <p:spPr bwMode="auto">
            <a:xfrm>
              <a:off x="834916" y="2933657"/>
              <a:ext cx="63701" cy="35105"/>
            </a:xfrm>
            <a:custGeom>
              <a:avLst/>
              <a:gdLst>
                <a:gd name="T0" fmla="*/ 2147483647 w 23"/>
                <a:gd name="T1" fmla="*/ 0 h 18"/>
                <a:gd name="T2" fmla="*/ 2147483647 w 23"/>
                <a:gd name="T3" fmla="*/ 2147483647 h 18"/>
                <a:gd name="T4" fmla="*/ 2147483647 w 23"/>
                <a:gd name="T5" fmla="*/ 2147483647 h 18"/>
                <a:gd name="T6" fmla="*/ 0 w 23"/>
                <a:gd name="T7" fmla="*/ 2147483647 h 18"/>
                <a:gd name="T8" fmla="*/ 2147483647 w 23"/>
                <a:gd name="T9" fmla="*/ 0 h 18"/>
                <a:gd name="T10" fmla="*/ 0 60000 65536"/>
                <a:gd name="T11" fmla="*/ 0 60000 65536"/>
                <a:gd name="T12" fmla="*/ 0 60000 65536"/>
                <a:gd name="T13" fmla="*/ 0 60000 65536"/>
                <a:gd name="T14" fmla="*/ 0 60000 65536"/>
                <a:gd name="T15" fmla="*/ 0 w 23"/>
                <a:gd name="T16" fmla="*/ 0 h 18"/>
                <a:gd name="T17" fmla="*/ 23 w 23"/>
                <a:gd name="T18" fmla="*/ 18 h 18"/>
                <a:gd name="connsiteX0" fmla="*/ 870 w 18074"/>
                <a:gd name="connsiteY0" fmla="*/ 0 h 18572"/>
                <a:gd name="connsiteX1" fmla="*/ 10000 w 18074"/>
                <a:gd name="connsiteY1" fmla="*/ 556 h 18572"/>
                <a:gd name="connsiteX2" fmla="*/ 18074 w 18074"/>
                <a:gd name="connsiteY2" fmla="*/ 18572 h 18572"/>
                <a:gd name="connsiteX3" fmla="*/ 0 w 18074"/>
                <a:gd name="connsiteY3" fmla="*/ 7222 h 18572"/>
                <a:gd name="connsiteX4" fmla="*/ 870 w 18074"/>
                <a:gd name="connsiteY4" fmla="*/ 0 h 18572"/>
                <a:gd name="connsiteX0" fmla="*/ 0 w 17204"/>
                <a:gd name="connsiteY0" fmla="*/ 0 h 18572"/>
                <a:gd name="connsiteX1" fmla="*/ 9130 w 17204"/>
                <a:gd name="connsiteY1" fmla="*/ 556 h 18572"/>
                <a:gd name="connsiteX2" fmla="*/ 17204 w 17204"/>
                <a:gd name="connsiteY2" fmla="*/ 18572 h 18572"/>
                <a:gd name="connsiteX3" fmla="*/ 2857 w 17204"/>
                <a:gd name="connsiteY3" fmla="*/ 15793 h 18572"/>
                <a:gd name="connsiteX4" fmla="*/ 0 w 17204"/>
                <a:gd name="connsiteY4" fmla="*/ 0 h 18572"/>
                <a:gd name="connsiteX0" fmla="*/ 0 w 17204"/>
                <a:gd name="connsiteY0" fmla="*/ 0 h 18572"/>
                <a:gd name="connsiteX1" fmla="*/ 12111 w 17204"/>
                <a:gd name="connsiteY1" fmla="*/ 556 h 18572"/>
                <a:gd name="connsiteX2" fmla="*/ 17204 w 17204"/>
                <a:gd name="connsiteY2" fmla="*/ 18572 h 18572"/>
                <a:gd name="connsiteX3" fmla="*/ 2857 w 17204"/>
                <a:gd name="connsiteY3" fmla="*/ 15793 h 18572"/>
                <a:gd name="connsiteX4" fmla="*/ 0 w 17204"/>
                <a:gd name="connsiteY4" fmla="*/ 0 h 18572"/>
                <a:gd name="connsiteX0" fmla="*/ 0 w 17561"/>
                <a:gd name="connsiteY0" fmla="*/ 0 h 19676"/>
                <a:gd name="connsiteX1" fmla="*/ 12111 w 17561"/>
                <a:gd name="connsiteY1" fmla="*/ 556 h 19676"/>
                <a:gd name="connsiteX2" fmla="*/ 17204 w 17561"/>
                <a:gd name="connsiteY2" fmla="*/ 18572 h 19676"/>
                <a:gd name="connsiteX3" fmla="*/ 2857 w 17561"/>
                <a:gd name="connsiteY3" fmla="*/ 15793 h 19676"/>
                <a:gd name="connsiteX4" fmla="*/ 0 w 17561"/>
                <a:gd name="connsiteY4" fmla="*/ 0 h 19676"/>
                <a:gd name="connsiteX0" fmla="*/ 62 w 17623"/>
                <a:gd name="connsiteY0" fmla="*/ 2970 h 22646"/>
                <a:gd name="connsiteX1" fmla="*/ 12173 w 17623"/>
                <a:gd name="connsiteY1" fmla="*/ 3526 h 22646"/>
                <a:gd name="connsiteX2" fmla="*/ 17266 w 17623"/>
                <a:gd name="connsiteY2" fmla="*/ 21542 h 22646"/>
                <a:gd name="connsiteX3" fmla="*/ 2919 w 17623"/>
                <a:gd name="connsiteY3" fmla="*/ 18763 h 22646"/>
                <a:gd name="connsiteX4" fmla="*/ 62 w 17623"/>
                <a:gd name="connsiteY4" fmla="*/ 2970 h 22646"/>
                <a:gd name="connsiteX0" fmla="*/ 62 w 17623"/>
                <a:gd name="connsiteY0" fmla="*/ 2970 h 19558"/>
                <a:gd name="connsiteX1" fmla="*/ 12173 w 17623"/>
                <a:gd name="connsiteY1" fmla="*/ 3526 h 19558"/>
                <a:gd name="connsiteX2" fmla="*/ 17266 w 17623"/>
                <a:gd name="connsiteY2" fmla="*/ 12558 h 19558"/>
                <a:gd name="connsiteX3" fmla="*/ 2919 w 17623"/>
                <a:gd name="connsiteY3" fmla="*/ 18763 h 19558"/>
                <a:gd name="connsiteX4" fmla="*/ 62 w 17623"/>
                <a:gd name="connsiteY4" fmla="*/ 2970 h 19558"/>
                <a:gd name="connsiteX0" fmla="*/ 93 w 17447"/>
                <a:gd name="connsiteY0" fmla="*/ 1840 h 18428"/>
                <a:gd name="connsiteX1" fmla="*/ 12204 w 17447"/>
                <a:gd name="connsiteY1" fmla="*/ 2396 h 18428"/>
                <a:gd name="connsiteX2" fmla="*/ 17297 w 17447"/>
                <a:gd name="connsiteY2" fmla="*/ 11428 h 18428"/>
                <a:gd name="connsiteX3" fmla="*/ 6968 w 17447"/>
                <a:gd name="connsiteY3" fmla="*/ 17633 h 18428"/>
                <a:gd name="connsiteX4" fmla="*/ 93 w 17447"/>
                <a:gd name="connsiteY4" fmla="*/ 1840 h 18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 h="18428">
                  <a:moveTo>
                    <a:pt x="93" y="1840"/>
                  </a:moveTo>
                  <a:cubicBezTo>
                    <a:pt x="966" y="-699"/>
                    <a:pt x="9337" y="-699"/>
                    <a:pt x="12204" y="2396"/>
                  </a:cubicBezTo>
                  <a:cubicBezTo>
                    <a:pt x="15071" y="5491"/>
                    <a:pt x="18170" y="8889"/>
                    <a:pt x="17297" y="11428"/>
                  </a:cubicBezTo>
                  <a:cubicBezTo>
                    <a:pt x="16424" y="13967"/>
                    <a:pt x="9835" y="20728"/>
                    <a:pt x="6968" y="17633"/>
                  </a:cubicBezTo>
                  <a:cubicBezTo>
                    <a:pt x="4676" y="12369"/>
                    <a:pt x="-780" y="4379"/>
                    <a:pt x="93" y="1840"/>
                  </a:cubicBezTo>
                  <a:close/>
                </a:path>
              </a:pathLst>
            </a:custGeom>
            <a:solidFill>
              <a:sysClr val="window" lastClr="FFFFFF">
                <a:lumMod val="85000"/>
              </a:sysClr>
            </a:solidFill>
            <a:ln w="3175" cap="flat" cmpd="sng">
              <a:solidFill>
                <a:sysClr val="window" lastClr="FFFFFF">
                  <a:lumMod val="85000"/>
                </a:sysClr>
              </a:solidFill>
              <a:prstDash val="solid"/>
              <a:round/>
              <a:headEnd type="none" w="med" len="med"/>
              <a:tailEnd type="non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269" name="S_GBR5">
              <a:extLst>
                <a:ext uri="{FF2B5EF4-FFF2-40B4-BE49-F238E27FC236}">
                  <a16:creationId xmlns:a16="http://schemas.microsoft.com/office/drawing/2014/main" id="{1CEFB383-C33D-45A1-9098-072DD3CD78E6}"/>
                </a:ext>
              </a:extLst>
            </p:cNvPr>
            <p:cNvSpPr>
              <a:spLocks noChangeAspect="1"/>
            </p:cNvSpPr>
            <p:nvPr/>
          </p:nvSpPr>
          <p:spPr bwMode="auto">
            <a:xfrm>
              <a:off x="2598779" y="1653286"/>
              <a:ext cx="5487" cy="20113"/>
            </a:xfrm>
            <a:custGeom>
              <a:avLst/>
              <a:gdLst>
                <a:gd name="T0" fmla="*/ 17585 w 13"/>
                <a:gd name="T1" fmla="*/ 42740 h 39"/>
                <a:gd name="T2" fmla="*/ 13188 w 13"/>
                <a:gd name="T3" fmla="*/ 64965 h 39"/>
                <a:gd name="T4" fmla="*/ 4396 w 13"/>
                <a:gd name="T5" fmla="*/ 58127 h 39"/>
                <a:gd name="T6" fmla="*/ 7327 w 13"/>
                <a:gd name="T7" fmla="*/ 35902 h 39"/>
                <a:gd name="T8" fmla="*/ 0 w 13"/>
                <a:gd name="T9" fmla="*/ 35902 h 39"/>
                <a:gd name="T10" fmla="*/ 2931 w 13"/>
                <a:gd name="T11" fmla="*/ 10258 h 39"/>
                <a:gd name="T12" fmla="*/ 7327 w 13"/>
                <a:gd name="T13" fmla="*/ 0 h 39"/>
                <a:gd name="T14" fmla="*/ 14654 w 13"/>
                <a:gd name="T15" fmla="*/ 10258 h 39"/>
                <a:gd name="T16" fmla="*/ 11723 w 13"/>
                <a:gd name="T17" fmla="*/ 25644 h 39"/>
                <a:gd name="T18" fmla="*/ 17585 w 13"/>
                <a:gd name="T19" fmla="*/ 42740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39"/>
                <a:gd name="T32" fmla="*/ 13 w 13"/>
                <a:gd name="T33" fmla="*/ 39 h 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39">
                  <a:moveTo>
                    <a:pt x="12" y="25"/>
                  </a:moveTo>
                  <a:lnTo>
                    <a:pt x="9" y="38"/>
                  </a:lnTo>
                  <a:lnTo>
                    <a:pt x="3" y="34"/>
                  </a:lnTo>
                  <a:lnTo>
                    <a:pt x="5" y="21"/>
                  </a:lnTo>
                  <a:lnTo>
                    <a:pt x="0" y="21"/>
                  </a:lnTo>
                  <a:lnTo>
                    <a:pt x="2" y="6"/>
                  </a:lnTo>
                  <a:lnTo>
                    <a:pt x="5" y="0"/>
                  </a:lnTo>
                  <a:lnTo>
                    <a:pt x="10" y="6"/>
                  </a:lnTo>
                  <a:lnTo>
                    <a:pt x="8" y="15"/>
                  </a:lnTo>
                  <a:lnTo>
                    <a:pt x="12" y="25"/>
                  </a:lnTo>
                </a:path>
              </a:pathLst>
            </a:custGeom>
            <a:solidFill>
              <a:sysClr val="window" lastClr="FFFFFF">
                <a:lumMod val="85000"/>
              </a:sysClr>
            </a:solidFill>
            <a:ln w="3175">
              <a:solidFill>
                <a:sysClr val="window" lastClr="FFFFFF">
                  <a:lumMod val="85000"/>
                </a:sysClr>
              </a:solidFill>
              <a:round/>
              <a:headEnd/>
              <a:tailEnd/>
            </a:ln>
          </p:spPr>
          <p:txBody>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270" name="S_GBR4">
              <a:extLst>
                <a:ext uri="{FF2B5EF4-FFF2-40B4-BE49-F238E27FC236}">
                  <a16:creationId xmlns:a16="http://schemas.microsoft.com/office/drawing/2014/main" id="{4B80D15B-0C47-4CF3-BFC9-9DB7950B4B90}"/>
                </a:ext>
              </a:extLst>
            </p:cNvPr>
            <p:cNvSpPr>
              <a:spLocks noChangeAspect="1"/>
            </p:cNvSpPr>
            <p:nvPr/>
          </p:nvSpPr>
          <p:spPr bwMode="auto">
            <a:xfrm>
              <a:off x="2683824" y="1575706"/>
              <a:ext cx="5487" cy="11493"/>
            </a:xfrm>
            <a:custGeom>
              <a:avLst/>
              <a:gdLst>
                <a:gd name="T0" fmla="*/ 0 w 14"/>
                <a:gd name="T1" fmla="*/ 8659 h 22"/>
                <a:gd name="T2" fmla="*/ 12246 w 14"/>
                <a:gd name="T3" fmla="*/ 0 h 22"/>
                <a:gd name="T4" fmla="*/ 10886 w 14"/>
                <a:gd name="T5" fmla="*/ 13855 h 22"/>
                <a:gd name="T6" fmla="*/ 17689 w 14"/>
                <a:gd name="T7" fmla="*/ 15586 h 22"/>
                <a:gd name="T8" fmla="*/ 12246 w 14"/>
                <a:gd name="T9" fmla="*/ 36368 h 22"/>
                <a:gd name="T10" fmla="*/ 8164 w 14"/>
                <a:gd name="T11" fmla="*/ 20782 h 22"/>
                <a:gd name="T12" fmla="*/ 5443 w 14"/>
                <a:gd name="T13" fmla="*/ 34636 h 22"/>
                <a:gd name="T14" fmla="*/ 0 w 14"/>
                <a:gd name="T15" fmla="*/ 29441 h 22"/>
                <a:gd name="T16" fmla="*/ 0 w 14"/>
                <a:gd name="T17" fmla="*/ 8659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22"/>
                <a:gd name="T29" fmla="*/ 14 w 14"/>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22">
                  <a:moveTo>
                    <a:pt x="0" y="5"/>
                  </a:moveTo>
                  <a:lnTo>
                    <a:pt x="9" y="0"/>
                  </a:lnTo>
                  <a:lnTo>
                    <a:pt x="8" y="8"/>
                  </a:lnTo>
                  <a:lnTo>
                    <a:pt x="13" y="9"/>
                  </a:lnTo>
                  <a:lnTo>
                    <a:pt x="9" y="21"/>
                  </a:lnTo>
                  <a:lnTo>
                    <a:pt x="6" y="12"/>
                  </a:lnTo>
                  <a:lnTo>
                    <a:pt x="4" y="20"/>
                  </a:lnTo>
                  <a:lnTo>
                    <a:pt x="0" y="17"/>
                  </a:lnTo>
                  <a:lnTo>
                    <a:pt x="0" y="5"/>
                  </a:lnTo>
                </a:path>
              </a:pathLst>
            </a:custGeom>
            <a:solidFill>
              <a:sysClr val="window" lastClr="FFFFFF">
                <a:lumMod val="85000"/>
              </a:sysClr>
            </a:solidFill>
            <a:ln w="3175">
              <a:solidFill>
                <a:sysClr val="window" lastClr="FFFFFF">
                  <a:lumMod val="85000"/>
                </a:sysClr>
              </a:solidFill>
              <a:round/>
              <a:headEnd/>
              <a:tailEnd/>
            </a:ln>
          </p:spPr>
          <p:txBody>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271" name="S_GBR3">
              <a:extLst>
                <a:ext uri="{FF2B5EF4-FFF2-40B4-BE49-F238E27FC236}">
                  <a16:creationId xmlns:a16="http://schemas.microsoft.com/office/drawing/2014/main" id="{3FC79BAA-2E84-4057-920F-73F6E88ABAD6}"/>
                </a:ext>
              </a:extLst>
            </p:cNvPr>
            <p:cNvSpPr>
              <a:spLocks noChangeAspect="1"/>
            </p:cNvSpPr>
            <p:nvPr/>
          </p:nvSpPr>
          <p:spPr bwMode="auto">
            <a:xfrm>
              <a:off x="2582318" y="1607313"/>
              <a:ext cx="16460" cy="68960"/>
            </a:xfrm>
            <a:custGeom>
              <a:avLst/>
              <a:gdLst>
                <a:gd name="T0" fmla="*/ 0 w 38"/>
                <a:gd name="T1" fmla="*/ 227034 h 146"/>
                <a:gd name="T2" fmla="*/ 12032 w 38"/>
                <a:gd name="T3" fmla="*/ 148747 h 146"/>
                <a:gd name="T4" fmla="*/ 3008 w 38"/>
                <a:gd name="T5" fmla="*/ 128392 h 146"/>
                <a:gd name="T6" fmla="*/ 21055 w 38"/>
                <a:gd name="T7" fmla="*/ 114300 h 146"/>
                <a:gd name="T8" fmla="*/ 28575 w 38"/>
                <a:gd name="T9" fmla="*/ 43841 h 146"/>
                <a:gd name="T10" fmla="*/ 49630 w 38"/>
                <a:gd name="T11" fmla="*/ 0 h 146"/>
                <a:gd name="T12" fmla="*/ 55646 w 38"/>
                <a:gd name="T13" fmla="*/ 43841 h 146"/>
                <a:gd name="T14" fmla="*/ 46622 w 38"/>
                <a:gd name="T15" fmla="*/ 73590 h 146"/>
                <a:gd name="T16" fmla="*/ 37599 w 38"/>
                <a:gd name="T17" fmla="*/ 73590 h 146"/>
                <a:gd name="T18" fmla="*/ 21055 w 38"/>
                <a:gd name="T19" fmla="*/ 89248 h 146"/>
                <a:gd name="T20" fmla="*/ 28575 w 38"/>
                <a:gd name="T21" fmla="*/ 118997 h 146"/>
                <a:gd name="T22" fmla="*/ 9024 w 38"/>
                <a:gd name="T23" fmla="*/ 212942 h 146"/>
                <a:gd name="T24" fmla="*/ 0 w 38"/>
                <a:gd name="T25" fmla="*/ 227034 h 1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146"/>
                <a:gd name="T41" fmla="*/ 38 w 38"/>
                <a:gd name="T42" fmla="*/ 146 h 1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146">
                  <a:moveTo>
                    <a:pt x="0" y="145"/>
                  </a:moveTo>
                  <a:lnTo>
                    <a:pt x="8" y="95"/>
                  </a:lnTo>
                  <a:lnTo>
                    <a:pt x="2" y="82"/>
                  </a:lnTo>
                  <a:lnTo>
                    <a:pt x="14" y="73"/>
                  </a:lnTo>
                  <a:lnTo>
                    <a:pt x="19" y="28"/>
                  </a:lnTo>
                  <a:lnTo>
                    <a:pt x="33" y="0"/>
                  </a:lnTo>
                  <a:lnTo>
                    <a:pt x="37" y="28"/>
                  </a:lnTo>
                  <a:lnTo>
                    <a:pt x="31" y="47"/>
                  </a:lnTo>
                  <a:lnTo>
                    <a:pt x="25" y="47"/>
                  </a:lnTo>
                  <a:lnTo>
                    <a:pt x="14" y="57"/>
                  </a:lnTo>
                  <a:lnTo>
                    <a:pt x="19" y="76"/>
                  </a:lnTo>
                  <a:lnTo>
                    <a:pt x="6" y="136"/>
                  </a:lnTo>
                  <a:lnTo>
                    <a:pt x="0" y="145"/>
                  </a:lnTo>
                </a:path>
              </a:pathLst>
            </a:custGeom>
            <a:solidFill>
              <a:sysClr val="window" lastClr="FFFFFF">
                <a:lumMod val="85000"/>
              </a:sysClr>
            </a:solidFill>
            <a:ln w="3175">
              <a:solidFill>
                <a:sysClr val="window" lastClr="FFFFFF">
                  <a:lumMod val="85000"/>
                </a:sysClr>
              </a:solidFill>
              <a:round/>
              <a:headEnd/>
              <a:tailEnd/>
            </a:ln>
          </p:spPr>
          <p:txBody>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272" name="Freeform 1035">
              <a:extLst>
                <a:ext uri="{FF2B5EF4-FFF2-40B4-BE49-F238E27FC236}">
                  <a16:creationId xmlns:a16="http://schemas.microsoft.com/office/drawing/2014/main" id="{E0081A64-76AF-467C-B6DC-2F5322C00B97}"/>
                </a:ext>
              </a:extLst>
            </p:cNvPr>
            <p:cNvSpPr/>
            <p:nvPr/>
          </p:nvSpPr>
          <p:spPr>
            <a:xfrm>
              <a:off x="2518995" y="1778135"/>
              <a:ext cx="116681" cy="169068"/>
            </a:xfrm>
            <a:custGeom>
              <a:avLst/>
              <a:gdLst>
                <a:gd name="connsiteX0" fmla="*/ 92869 w 116681"/>
                <a:gd name="connsiteY0" fmla="*/ 0 h 169068"/>
                <a:gd name="connsiteX1" fmla="*/ 64294 w 116681"/>
                <a:gd name="connsiteY1" fmla="*/ 0 h 169068"/>
                <a:gd name="connsiteX2" fmla="*/ 42862 w 116681"/>
                <a:gd name="connsiteY2" fmla="*/ 14287 h 169068"/>
                <a:gd name="connsiteX3" fmla="*/ 40481 w 116681"/>
                <a:gd name="connsiteY3" fmla="*/ 33337 h 169068"/>
                <a:gd name="connsiteX4" fmla="*/ 14287 w 116681"/>
                <a:gd name="connsiteY4" fmla="*/ 50006 h 169068"/>
                <a:gd name="connsiteX5" fmla="*/ 14287 w 116681"/>
                <a:gd name="connsiteY5" fmla="*/ 50006 h 169068"/>
                <a:gd name="connsiteX6" fmla="*/ 0 w 116681"/>
                <a:gd name="connsiteY6" fmla="*/ 104775 h 169068"/>
                <a:gd name="connsiteX7" fmla="*/ 14287 w 116681"/>
                <a:gd name="connsiteY7" fmla="*/ 138112 h 169068"/>
                <a:gd name="connsiteX8" fmla="*/ 7144 w 116681"/>
                <a:gd name="connsiteY8" fmla="*/ 169068 h 169068"/>
                <a:gd name="connsiteX9" fmla="*/ 47625 w 116681"/>
                <a:gd name="connsiteY9" fmla="*/ 166687 h 169068"/>
                <a:gd name="connsiteX10" fmla="*/ 78581 w 116681"/>
                <a:gd name="connsiteY10" fmla="*/ 145256 h 169068"/>
                <a:gd name="connsiteX11" fmla="*/ 104775 w 116681"/>
                <a:gd name="connsiteY11" fmla="*/ 140493 h 169068"/>
                <a:gd name="connsiteX12" fmla="*/ 109537 w 116681"/>
                <a:gd name="connsiteY12" fmla="*/ 102393 h 169068"/>
                <a:gd name="connsiteX13" fmla="*/ 116681 w 116681"/>
                <a:gd name="connsiteY13" fmla="*/ 64293 h 169068"/>
                <a:gd name="connsiteX14" fmla="*/ 92869 w 116681"/>
                <a:gd name="connsiteY14" fmla="*/ 0 h 169068"/>
                <a:gd name="connsiteX0" fmla="*/ 92869 w 116681"/>
                <a:gd name="connsiteY0" fmla="*/ 2382 h 171450"/>
                <a:gd name="connsiteX1" fmla="*/ 88106 w 116681"/>
                <a:gd name="connsiteY1" fmla="*/ 0 h 171450"/>
                <a:gd name="connsiteX2" fmla="*/ 64294 w 116681"/>
                <a:gd name="connsiteY2" fmla="*/ 2382 h 171450"/>
                <a:gd name="connsiteX3" fmla="*/ 42862 w 116681"/>
                <a:gd name="connsiteY3" fmla="*/ 16669 h 171450"/>
                <a:gd name="connsiteX4" fmla="*/ 40481 w 116681"/>
                <a:gd name="connsiteY4" fmla="*/ 35719 h 171450"/>
                <a:gd name="connsiteX5" fmla="*/ 14287 w 116681"/>
                <a:gd name="connsiteY5" fmla="*/ 52388 h 171450"/>
                <a:gd name="connsiteX6" fmla="*/ 14287 w 116681"/>
                <a:gd name="connsiteY6" fmla="*/ 52388 h 171450"/>
                <a:gd name="connsiteX7" fmla="*/ 0 w 116681"/>
                <a:gd name="connsiteY7" fmla="*/ 107157 h 171450"/>
                <a:gd name="connsiteX8" fmla="*/ 14287 w 116681"/>
                <a:gd name="connsiteY8" fmla="*/ 140494 h 171450"/>
                <a:gd name="connsiteX9" fmla="*/ 7144 w 116681"/>
                <a:gd name="connsiteY9" fmla="*/ 171450 h 171450"/>
                <a:gd name="connsiteX10" fmla="*/ 47625 w 116681"/>
                <a:gd name="connsiteY10" fmla="*/ 169069 h 171450"/>
                <a:gd name="connsiteX11" fmla="*/ 78581 w 116681"/>
                <a:gd name="connsiteY11" fmla="*/ 147638 h 171450"/>
                <a:gd name="connsiteX12" fmla="*/ 104775 w 116681"/>
                <a:gd name="connsiteY12" fmla="*/ 142875 h 171450"/>
                <a:gd name="connsiteX13" fmla="*/ 109537 w 116681"/>
                <a:gd name="connsiteY13" fmla="*/ 104775 h 171450"/>
                <a:gd name="connsiteX14" fmla="*/ 116681 w 116681"/>
                <a:gd name="connsiteY14" fmla="*/ 66675 h 171450"/>
                <a:gd name="connsiteX15" fmla="*/ 92869 w 116681"/>
                <a:gd name="connsiteY15" fmla="*/ 2382 h 171450"/>
                <a:gd name="connsiteX0" fmla="*/ 92869 w 116681"/>
                <a:gd name="connsiteY0" fmla="*/ 2382 h 171450"/>
                <a:gd name="connsiteX1" fmla="*/ 88106 w 116681"/>
                <a:gd name="connsiteY1" fmla="*/ 0 h 171450"/>
                <a:gd name="connsiteX2" fmla="*/ 78581 w 116681"/>
                <a:gd name="connsiteY2" fmla="*/ 0 h 171450"/>
                <a:gd name="connsiteX3" fmla="*/ 64294 w 116681"/>
                <a:gd name="connsiteY3" fmla="*/ 2382 h 171450"/>
                <a:gd name="connsiteX4" fmla="*/ 42862 w 116681"/>
                <a:gd name="connsiteY4" fmla="*/ 16669 h 171450"/>
                <a:gd name="connsiteX5" fmla="*/ 40481 w 116681"/>
                <a:gd name="connsiteY5" fmla="*/ 35719 h 171450"/>
                <a:gd name="connsiteX6" fmla="*/ 14287 w 116681"/>
                <a:gd name="connsiteY6" fmla="*/ 52388 h 171450"/>
                <a:gd name="connsiteX7" fmla="*/ 14287 w 116681"/>
                <a:gd name="connsiteY7" fmla="*/ 52388 h 171450"/>
                <a:gd name="connsiteX8" fmla="*/ 0 w 116681"/>
                <a:gd name="connsiteY8" fmla="*/ 107157 h 171450"/>
                <a:gd name="connsiteX9" fmla="*/ 14287 w 116681"/>
                <a:gd name="connsiteY9" fmla="*/ 140494 h 171450"/>
                <a:gd name="connsiteX10" fmla="*/ 7144 w 116681"/>
                <a:gd name="connsiteY10" fmla="*/ 171450 h 171450"/>
                <a:gd name="connsiteX11" fmla="*/ 47625 w 116681"/>
                <a:gd name="connsiteY11" fmla="*/ 169069 h 171450"/>
                <a:gd name="connsiteX12" fmla="*/ 78581 w 116681"/>
                <a:gd name="connsiteY12" fmla="*/ 147638 h 171450"/>
                <a:gd name="connsiteX13" fmla="*/ 104775 w 116681"/>
                <a:gd name="connsiteY13" fmla="*/ 142875 h 171450"/>
                <a:gd name="connsiteX14" fmla="*/ 109537 w 116681"/>
                <a:gd name="connsiteY14" fmla="*/ 104775 h 171450"/>
                <a:gd name="connsiteX15" fmla="*/ 116681 w 116681"/>
                <a:gd name="connsiteY15" fmla="*/ 66675 h 171450"/>
                <a:gd name="connsiteX16" fmla="*/ 92869 w 116681"/>
                <a:gd name="connsiteY16" fmla="*/ 2382 h 171450"/>
                <a:gd name="connsiteX0" fmla="*/ 66675 w 116681"/>
                <a:gd name="connsiteY0" fmla="*/ 57151 h 171450"/>
                <a:gd name="connsiteX1" fmla="*/ 88106 w 116681"/>
                <a:gd name="connsiteY1" fmla="*/ 0 h 171450"/>
                <a:gd name="connsiteX2" fmla="*/ 78581 w 116681"/>
                <a:gd name="connsiteY2" fmla="*/ 0 h 171450"/>
                <a:gd name="connsiteX3" fmla="*/ 64294 w 116681"/>
                <a:gd name="connsiteY3" fmla="*/ 2382 h 171450"/>
                <a:gd name="connsiteX4" fmla="*/ 42862 w 116681"/>
                <a:gd name="connsiteY4" fmla="*/ 16669 h 171450"/>
                <a:gd name="connsiteX5" fmla="*/ 40481 w 116681"/>
                <a:gd name="connsiteY5" fmla="*/ 35719 h 171450"/>
                <a:gd name="connsiteX6" fmla="*/ 14287 w 116681"/>
                <a:gd name="connsiteY6" fmla="*/ 52388 h 171450"/>
                <a:gd name="connsiteX7" fmla="*/ 14287 w 116681"/>
                <a:gd name="connsiteY7" fmla="*/ 52388 h 171450"/>
                <a:gd name="connsiteX8" fmla="*/ 0 w 116681"/>
                <a:gd name="connsiteY8" fmla="*/ 107157 h 171450"/>
                <a:gd name="connsiteX9" fmla="*/ 14287 w 116681"/>
                <a:gd name="connsiteY9" fmla="*/ 140494 h 171450"/>
                <a:gd name="connsiteX10" fmla="*/ 7144 w 116681"/>
                <a:gd name="connsiteY10" fmla="*/ 171450 h 171450"/>
                <a:gd name="connsiteX11" fmla="*/ 47625 w 116681"/>
                <a:gd name="connsiteY11" fmla="*/ 169069 h 171450"/>
                <a:gd name="connsiteX12" fmla="*/ 78581 w 116681"/>
                <a:gd name="connsiteY12" fmla="*/ 147638 h 171450"/>
                <a:gd name="connsiteX13" fmla="*/ 104775 w 116681"/>
                <a:gd name="connsiteY13" fmla="*/ 142875 h 171450"/>
                <a:gd name="connsiteX14" fmla="*/ 109537 w 116681"/>
                <a:gd name="connsiteY14" fmla="*/ 104775 h 171450"/>
                <a:gd name="connsiteX15" fmla="*/ 116681 w 116681"/>
                <a:gd name="connsiteY15" fmla="*/ 66675 h 171450"/>
                <a:gd name="connsiteX16" fmla="*/ 66675 w 116681"/>
                <a:gd name="connsiteY16" fmla="*/ 57151 h 171450"/>
                <a:gd name="connsiteX0" fmla="*/ 66675 w 116681"/>
                <a:gd name="connsiteY0" fmla="*/ 57151 h 171450"/>
                <a:gd name="connsiteX1" fmla="*/ 71438 w 116681"/>
                <a:gd name="connsiteY1" fmla="*/ 28575 h 171450"/>
                <a:gd name="connsiteX2" fmla="*/ 78581 w 116681"/>
                <a:gd name="connsiteY2" fmla="*/ 0 h 171450"/>
                <a:gd name="connsiteX3" fmla="*/ 64294 w 116681"/>
                <a:gd name="connsiteY3" fmla="*/ 2382 h 171450"/>
                <a:gd name="connsiteX4" fmla="*/ 42862 w 116681"/>
                <a:gd name="connsiteY4" fmla="*/ 16669 h 171450"/>
                <a:gd name="connsiteX5" fmla="*/ 40481 w 116681"/>
                <a:gd name="connsiteY5" fmla="*/ 35719 h 171450"/>
                <a:gd name="connsiteX6" fmla="*/ 14287 w 116681"/>
                <a:gd name="connsiteY6" fmla="*/ 52388 h 171450"/>
                <a:gd name="connsiteX7" fmla="*/ 14287 w 116681"/>
                <a:gd name="connsiteY7" fmla="*/ 52388 h 171450"/>
                <a:gd name="connsiteX8" fmla="*/ 0 w 116681"/>
                <a:gd name="connsiteY8" fmla="*/ 107157 h 171450"/>
                <a:gd name="connsiteX9" fmla="*/ 14287 w 116681"/>
                <a:gd name="connsiteY9" fmla="*/ 140494 h 171450"/>
                <a:gd name="connsiteX10" fmla="*/ 7144 w 116681"/>
                <a:gd name="connsiteY10" fmla="*/ 171450 h 171450"/>
                <a:gd name="connsiteX11" fmla="*/ 47625 w 116681"/>
                <a:gd name="connsiteY11" fmla="*/ 169069 h 171450"/>
                <a:gd name="connsiteX12" fmla="*/ 78581 w 116681"/>
                <a:gd name="connsiteY12" fmla="*/ 147638 h 171450"/>
                <a:gd name="connsiteX13" fmla="*/ 104775 w 116681"/>
                <a:gd name="connsiteY13" fmla="*/ 142875 h 171450"/>
                <a:gd name="connsiteX14" fmla="*/ 109537 w 116681"/>
                <a:gd name="connsiteY14" fmla="*/ 104775 h 171450"/>
                <a:gd name="connsiteX15" fmla="*/ 116681 w 116681"/>
                <a:gd name="connsiteY15" fmla="*/ 66675 h 171450"/>
                <a:gd name="connsiteX16" fmla="*/ 66675 w 116681"/>
                <a:gd name="connsiteY16" fmla="*/ 57151 h 171450"/>
                <a:gd name="connsiteX0" fmla="*/ 66675 w 116681"/>
                <a:gd name="connsiteY0" fmla="*/ 54769 h 169068"/>
                <a:gd name="connsiteX1" fmla="*/ 71438 w 116681"/>
                <a:gd name="connsiteY1" fmla="*/ 26193 h 169068"/>
                <a:gd name="connsiteX2" fmla="*/ 92869 w 116681"/>
                <a:gd name="connsiteY2" fmla="*/ 4761 h 169068"/>
                <a:gd name="connsiteX3" fmla="*/ 64294 w 116681"/>
                <a:gd name="connsiteY3" fmla="*/ 0 h 169068"/>
                <a:gd name="connsiteX4" fmla="*/ 42862 w 116681"/>
                <a:gd name="connsiteY4" fmla="*/ 14287 h 169068"/>
                <a:gd name="connsiteX5" fmla="*/ 40481 w 116681"/>
                <a:gd name="connsiteY5" fmla="*/ 33337 h 169068"/>
                <a:gd name="connsiteX6" fmla="*/ 14287 w 116681"/>
                <a:gd name="connsiteY6" fmla="*/ 50006 h 169068"/>
                <a:gd name="connsiteX7" fmla="*/ 14287 w 116681"/>
                <a:gd name="connsiteY7" fmla="*/ 50006 h 169068"/>
                <a:gd name="connsiteX8" fmla="*/ 0 w 116681"/>
                <a:gd name="connsiteY8" fmla="*/ 104775 h 169068"/>
                <a:gd name="connsiteX9" fmla="*/ 14287 w 116681"/>
                <a:gd name="connsiteY9" fmla="*/ 138112 h 169068"/>
                <a:gd name="connsiteX10" fmla="*/ 7144 w 116681"/>
                <a:gd name="connsiteY10" fmla="*/ 169068 h 169068"/>
                <a:gd name="connsiteX11" fmla="*/ 47625 w 116681"/>
                <a:gd name="connsiteY11" fmla="*/ 166687 h 169068"/>
                <a:gd name="connsiteX12" fmla="*/ 78581 w 116681"/>
                <a:gd name="connsiteY12" fmla="*/ 145256 h 169068"/>
                <a:gd name="connsiteX13" fmla="*/ 104775 w 116681"/>
                <a:gd name="connsiteY13" fmla="*/ 140493 h 169068"/>
                <a:gd name="connsiteX14" fmla="*/ 109537 w 116681"/>
                <a:gd name="connsiteY14" fmla="*/ 102393 h 169068"/>
                <a:gd name="connsiteX15" fmla="*/ 116681 w 116681"/>
                <a:gd name="connsiteY15" fmla="*/ 64293 h 169068"/>
                <a:gd name="connsiteX16" fmla="*/ 66675 w 116681"/>
                <a:gd name="connsiteY16" fmla="*/ 54769 h 169068"/>
                <a:gd name="connsiteX0" fmla="*/ 66675 w 116681"/>
                <a:gd name="connsiteY0" fmla="*/ 54769 h 169068"/>
                <a:gd name="connsiteX1" fmla="*/ 71438 w 116681"/>
                <a:gd name="connsiteY1" fmla="*/ 26193 h 169068"/>
                <a:gd name="connsiteX2" fmla="*/ 92869 w 116681"/>
                <a:gd name="connsiteY2" fmla="*/ 4761 h 169068"/>
                <a:gd name="connsiteX3" fmla="*/ 64294 w 116681"/>
                <a:gd name="connsiteY3" fmla="*/ 0 h 169068"/>
                <a:gd name="connsiteX4" fmla="*/ 42862 w 116681"/>
                <a:gd name="connsiteY4" fmla="*/ 14287 h 169068"/>
                <a:gd name="connsiteX5" fmla="*/ 40481 w 116681"/>
                <a:gd name="connsiteY5" fmla="*/ 33337 h 169068"/>
                <a:gd name="connsiteX6" fmla="*/ 14287 w 116681"/>
                <a:gd name="connsiteY6" fmla="*/ 50006 h 169068"/>
                <a:gd name="connsiteX7" fmla="*/ 14287 w 116681"/>
                <a:gd name="connsiteY7" fmla="*/ 50006 h 169068"/>
                <a:gd name="connsiteX8" fmla="*/ 0 w 116681"/>
                <a:gd name="connsiteY8" fmla="*/ 104775 h 169068"/>
                <a:gd name="connsiteX9" fmla="*/ 14287 w 116681"/>
                <a:gd name="connsiteY9" fmla="*/ 138112 h 169068"/>
                <a:gd name="connsiteX10" fmla="*/ 7144 w 116681"/>
                <a:gd name="connsiteY10" fmla="*/ 169068 h 169068"/>
                <a:gd name="connsiteX11" fmla="*/ 47625 w 116681"/>
                <a:gd name="connsiteY11" fmla="*/ 166687 h 169068"/>
                <a:gd name="connsiteX12" fmla="*/ 78581 w 116681"/>
                <a:gd name="connsiteY12" fmla="*/ 145256 h 169068"/>
                <a:gd name="connsiteX13" fmla="*/ 104775 w 116681"/>
                <a:gd name="connsiteY13" fmla="*/ 140493 h 169068"/>
                <a:gd name="connsiteX14" fmla="*/ 109537 w 116681"/>
                <a:gd name="connsiteY14" fmla="*/ 102393 h 169068"/>
                <a:gd name="connsiteX15" fmla="*/ 116681 w 116681"/>
                <a:gd name="connsiteY15" fmla="*/ 52386 h 169068"/>
                <a:gd name="connsiteX16" fmla="*/ 66675 w 116681"/>
                <a:gd name="connsiteY16" fmla="*/ 54769 h 169068"/>
                <a:gd name="connsiteX0" fmla="*/ 69056 w 116681"/>
                <a:gd name="connsiteY0" fmla="*/ 50006 h 169068"/>
                <a:gd name="connsiteX1" fmla="*/ 71438 w 116681"/>
                <a:gd name="connsiteY1" fmla="*/ 26193 h 169068"/>
                <a:gd name="connsiteX2" fmla="*/ 92869 w 116681"/>
                <a:gd name="connsiteY2" fmla="*/ 4761 h 169068"/>
                <a:gd name="connsiteX3" fmla="*/ 64294 w 116681"/>
                <a:gd name="connsiteY3" fmla="*/ 0 h 169068"/>
                <a:gd name="connsiteX4" fmla="*/ 42862 w 116681"/>
                <a:gd name="connsiteY4" fmla="*/ 14287 h 169068"/>
                <a:gd name="connsiteX5" fmla="*/ 40481 w 116681"/>
                <a:gd name="connsiteY5" fmla="*/ 33337 h 169068"/>
                <a:gd name="connsiteX6" fmla="*/ 14287 w 116681"/>
                <a:gd name="connsiteY6" fmla="*/ 50006 h 169068"/>
                <a:gd name="connsiteX7" fmla="*/ 14287 w 116681"/>
                <a:gd name="connsiteY7" fmla="*/ 50006 h 169068"/>
                <a:gd name="connsiteX8" fmla="*/ 0 w 116681"/>
                <a:gd name="connsiteY8" fmla="*/ 104775 h 169068"/>
                <a:gd name="connsiteX9" fmla="*/ 14287 w 116681"/>
                <a:gd name="connsiteY9" fmla="*/ 138112 h 169068"/>
                <a:gd name="connsiteX10" fmla="*/ 7144 w 116681"/>
                <a:gd name="connsiteY10" fmla="*/ 169068 h 169068"/>
                <a:gd name="connsiteX11" fmla="*/ 47625 w 116681"/>
                <a:gd name="connsiteY11" fmla="*/ 166687 h 169068"/>
                <a:gd name="connsiteX12" fmla="*/ 78581 w 116681"/>
                <a:gd name="connsiteY12" fmla="*/ 145256 h 169068"/>
                <a:gd name="connsiteX13" fmla="*/ 104775 w 116681"/>
                <a:gd name="connsiteY13" fmla="*/ 140493 h 169068"/>
                <a:gd name="connsiteX14" fmla="*/ 109537 w 116681"/>
                <a:gd name="connsiteY14" fmla="*/ 102393 h 169068"/>
                <a:gd name="connsiteX15" fmla="*/ 116681 w 116681"/>
                <a:gd name="connsiteY15" fmla="*/ 52386 h 169068"/>
                <a:gd name="connsiteX16" fmla="*/ 69056 w 116681"/>
                <a:gd name="connsiteY16" fmla="*/ 50006 h 169068"/>
                <a:gd name="connsiteX0" fmla="*/ 69056 w 116681"/>
                <a:gd name="connsiteY0" fmla="*/ 50006 h 169068"/>
                <a:gd name="connsiteX1" fmla="*/ 71438 w 116681"/>
                <a:gd name="connsiteY1" fmla="*/ 26193 h 169068"/>
                <a:gd name="connsiteX2" fmla="*/ 92869 w 116681"/>
                <a:gd name="connsiteY2" fmla="*/ 4761 h 169068"/>
                <a:gd name="connsiteX3" fmla="*/ 64294 w 116681"/>
                <a:gd name="connsiteY3" fmla="*/ 0 h 169068"/>
                <a:gd name="connsiteX4" fmla="*/ 42862 w 116681"/>
                <a:gd name="connsiteY4" fmla="*/ 14287 h 169068"/>
                <a:gd name="connsiteX5" fmla="*/ 40481 w 116681"/>
                <a:gd name="connsiteY5" fmla="*/ 33337 h 169068"/>
                <a:gd name="connsiteX6" fmla="*/ 14287 w 116681"/>
                <a:gd name="connsiteY6" fmla="*/ 50006 h 169068"/>
                <a:gd name="connsiteX7" fmla="*/ 14287 w 116681"/>
                <a:gd name="connsiteY7" fmla="*/ 50006 h 169068"/>
                <a:gd name="connsiteX8" fmla="*/ 0 w 116681"/>
                <a:gd name="connsiteY8" fmla="*/ 104775 h 169068"/>
                <a:gd name="connsiteX9" fmla="*/ 14287 w 116681"/>
                <a:gd name="connsiteY9" fmla="*/ 138112 h 169068"/>
                <a:gd name="connsiteX10" fmla="*/ 7144 w 116681"/>
                <a:gd name="connsiteY10" fmla="*/ 169068 h 169068"/>
                <a:gd name="connsiteX11" fmla="*/ 47625 w 116681"/>
                <a:gd name="connsiteY11" fmla="*/ 166687 h 169068"/>
                <a:gd name="connsiteX12" fmla="*/ 78581 w 116681"/>
                <a:gd name="connsiteY12" fmla="*/ 145256 h 169068"/>
                <a:gd name="connsiteX13" fmla="*/ 104775 w 116681"/>
                <a:gd name="connsiteY13" fmla="*/ 140493 h 169068"/>
                <a:gd name="connsiteX14" fmla="*/ 109537 w 116681"/>
                <a:gd name="connsiteY14" fmla="*/ 102393 h 169068"/>
                <a:gd name="connsiteX15" fmla="*/ 116681 w 116681"/>
                <a:gd name="connsiteY15" fmla="*/ 52386 h 169068"/>
                <a:gd name="connsiteX16" fmla="*/ 69056 w 116681"/>
                <a:gd name="connsiteY16" fmla="*/ 50006 h 169068"/>
                <a:gd name="connsiteX0" fmla="*/ 69056 w 116681"/>
                <a:gd name="connsiteY0" fmla="*/ 50006 h 169068"/>
                <a:gd name="connsiteX1" fmla="*/ 71438 w 116681"/>
                <a:gd name="connsiteY1" fmla="*/ 26193 h 169068"/>
                <a:gd name="connsiteX2" fmla="*/ 92869 w 116681"/>
                <a:gd name="connsiteY2" fmla="*/ 4761 h 169068"/>
                <a:gd name="connsiteX3" fmla="*/ 64294 w 116681"/>
                <a:gd name="connsiteY3" fmla="*/ 0 h 169068"/>
                <a:gd name="connsiteX4" fmla="*/ 42862 w 116681"/>
                <a:gd name="connsiteY4" fmla="*/ 14287 h 169068"/>
                <a:gd name="connsiteX5" fmla="*/ 40481 w 116681"/>
                <a:gd name="connsiteY5" fmla="*/ 33337 h 169068"/>
                <a:gd name="connsiteX6" fmla="*/ 14287 w 116681"/>
                <a:gd name="connsiteY6" fmla="*/ 50006 h 169068"/>
                <a:gd name="connsiteX7" fmla="*/ 14287 w 116681"/>
                <a:gd name="connsiteY7" fmla="*/ 50006 h 169068"/>
                <a:gd name="connsiteX8" fmla="*/ 0 w 116681"/>
                <a:gd name="connsiteY8" fmla="*/ 104775 h 169068"/>
                <a:gd name="connsiteX9" fmla="*/ 14287 w 116681"/>
                <a:gd name="connsiteY9" fmla="*/ 138112 h 169068"/>
                <a:gd name="connsiteX10" fmla="*/ 7144 w 116681"/>
                <a:gd name="connsiteY10" fmla="*/ 169068 h 169068"/>
                <a:gd name="connsiteX11" fmla="*/ 47625 w 116681"/>
                <a:gd name="connsiteY11" fmla="*/ 166687 h 169068"/>
                <a:gd name="connsiteX12" fmla="*/ 78581 w 116681"/>
                <a:gd name="connsiteY12" fmla="*/ 145256 h 169068"/>
                <a:gd name="connsiteX13" fmla="*/ 104775 w 116681"/>
                <a:gd name="connsiteY13" fmla="*/ 140493 h 169068"/>
                <a:gd name="connsiteX14" fmla="*/ 109537 w 116681"/>
                <a:gd name="connsiteY14" fmla="*/ 102393 h 169068"/>
                <a:gd name="connsiteX15" fmla="*/ 116681 w 116681"/>
                <a:gd name="connsiteY15" fmla="*/ 52386 h 169068"/>
                <a:gd name="connsiteX16" fmla="*/ 69056 w 116681"/>
                <a:gd name="connsiteY16" fmla="*/ 50006 h 169068"/>
                <a:gd name="connsiteX0" fmla="*/ 69056 w 116681"/>
                <a:gd name="connsiteY0" fmla="*/ 50006 h 169068"/>
                <a:gd name="connsiteX1" fmla="*/ 78581 w 116681"/>
                <a:gd name="connsiteY1" fmla="*/ 26193 h 169068"/>
                <a:gd name="connsiteX2" fmla="*/ 92869 w 116681"/>
                <a:gd name="connsiteY2" fmla="*/ 4761 h 169068"/>
                <a:gd name="connsiteX3" fmla="*/ 64294 w 116681"/>
                <a:gd name="connsiteY3" fmla="*/ 0 h 169068"/>
                <a:gd name="connsiteX4" fmla="*/ 42862 w 116681"/>
                <a:gd name="connsiteY4" fmla="*/ 14287 h 169068"/>
                <a:gd name="connsiteX5" fmla="*/ 40481 w 116681"/>
                <a:gd name="connsiteY5" fmla="*/ 33337 h 169068"/>
                <a:gd name="connsiteX6" fmla="*/ 14287 w 116681"/>
                <a:gd name="connsiteY6" fmla="*/ 50006 h 169068"/>
                <a:gd name="connsiteX7" fmla="*/ 14287 w 116681"/>
                <a:gd name="connsiteY7" fmla="*/ 50006 h 169068"/>
                <a:gd name="connsiteX8" fmla="*/ 0 w 116681"/>
                <a:gd name="connsiteY8" fmla="*/ 104775 h 169068"/>
                <a:gd name="connsiteX9" fmla="*/ 14287 w 116681"/>
                <a:gd name="connsiteY9" fmla="*/ 138112 h 169068"/>
                <a:gd name="connsiteX10" fmla="*/ 7144 w 116681"/>
                <a:gd name="connsiteY10" fmla="*/ 169068 h 169068"/>
                <a:gd name="connsiteX11" fmla="*/ 47625 w 116681"/>
                <a:gd name="connsiteY11" fmla="*/ 166687 h 169068"/>
                <a:gd name="connsiteX12" fmla="*/ 78581 w 116681"/>
                <a:gd name="connsiteY12" fmla="*/ 145256 h 169068"/>
                <a:gd name="connsiteX13" fmla="*/ 104775 w 116681"/>
                <a:gd name="connsiteY13" fmla="*/ 140493 h 169068"/>
                <a:gd name="connsiteX14" fmla="*/ 109537 w 116681"/>
                <a:gd name="connsiteY14" fmla="*/ 102393 h 169068"/>
                <a:gd name="connsiteX15" fmla="*/ 116681 w 116681"/>
                <a:gd name="connsiteY15" fmla="*/ 52386 h 169068"/>
                <a:gd name="connsiteX16" fmla="*/ 69056 w 116681"/>
                <a:gd name="connsiteY16" fmla="*/ 50006 h 169068"/>
                <a:gd name="connsiteX0" fmla="*/ 69056 w 116681"/>
                <a:gd name="connsiteY0" fmla="*/ 50006 h 169068"/>
                <a:gd name="connsiteX1" fmla="*/ 64294 w 116681"/>
                <a:gd name="connsiteY1" fmla="*/ 52387 h 169068"/>
                <a:gd name="connsiteX2" fmla="*/ 78581 w 116681"/>
                <a:gd name="connsiteY2" fmla="*/ 26193 h 169068"/>
                <a:gd name="connsiteX3" fmla="*/ 92869 w 116681"/>
                <a:gd name="connsiteY3" fmla="*/ 4761 h 169068"/>
                <a:gd name="connsiteX4" fmla="*/ 64294 w 116681"/>
                <a:gd name="connsiteY4" fmla="*/ 0 h 169068"/>
                <a:gd name="connsiteX5" fmla="*/ 42862 w 116681"/>
                <a:gd name="connsiteY5" fmla="*/ 14287 h 169068"/>
                <a:gd name="connsiteX6" fmla="*/ 40481 w 116681"/>
                <a:gd name="connsiteY6" fmla="*/ 33337 h 169068"/>
                <a:gd name="connsiteX7" fmla="*/ 14287 w 116681"/>
                <a:gd name="connsiteY7" fmla="*/ 50006 h 169068"/>
                <a:gd name="connsiteX8" fmla="*/ 14287 w 116681"/>
                <a:gd name="connsiteY8" fmla="*/ 50006 h 169068"/>
                <a:gd name="connsiteX9" fmla="*/ 0 w 116681"/>
                <a:gd name="connsiteY9" fmla="*/ 104775 h 169068"/>
                <a:gd name="connsiteX10" fmla="*/ 14287 w 116681"/>
                <a:gd name="connsiteY10" fmla="*/ 138112 h 169068"/>
                <a:gd name="connsiteX11" fmla="*/ 7144 w 116681"/>
                <a:gd name="connsiteY11" fmla="*/ 169068 h 169068"/>
                <a:gd name="connsiteX12" fmla="*/ 47625 w 116681"/>
                <a:gd name="connsiteY12" fmla="*/ 166687 h 169068"/>
                <a:gd name="connsiteX13" fmla="*/ 78581 w 116681"/>
                <a:gd name="connsiteY13" fmla="*/ 145256 h 169068"/>
                <a:gd name="connsiteX14" fmla="*/ 104775 w 116681"/>
                <a:gd name="connsiteY14" fmla="*/ 140493 h 169068"/>
                <a:gd name="connsiteX15" fmla="*/ 109537 w 116681"/>
                <a:gd name="connsiteY15" fmla="*/ 102393 h 169068"/>
                <a:gd name="connsiteX16" fmla="*/ 116681 w 116681"/>
                <a:gd name="connsiteY16" fmla="*/ 52386 h 169068"/>
                <a:gd name="connsiteX17" fmla="*/ 69056 w 116681"/>
                <a:gd name="connsiteY17" fmla="*/ 50006 h 169068"/>
                <a:gd name="connsiteX0" fmla="*/ 95250 w 116681"/>
                <a:gd name="connsiteY0" fmla="*/ 50006 h 169068"/>
                <a:gd name="connsiteX1" fmla="*/ 64294 w 116681"/>
                <a:gd name="connsiteY1" fmla="*/ 52387 h 169068"/>
                <a:gd name="connsiteX2" fmla="*/ 78581 w 116681"/>
                <a:gd name="connsiteY2" fmla="*/ 26193 h 169068"/>
                <a:gd name="connsiteX3" fmla="*/ 92869 w 116681"/>
                <a:gd name="connsiteY3" fmla="*/ 4761 h 169068"/>
                <a:gd name="connsiteX4" fmla="*/ 64294 w 116681"/>
                <a:gd name="connsiteY4" fmla="*/ 0 h 169068"/>
                <a:gd name="connsiteX5" fmla="*/ 42862 w 116681"/>
                <a:gd name="connsiteY5" fmla="*/ 14287 h 169068"/>
                <a:gd name="connsiteX6" fmla="*/ 40481 w 116681"/>
                <a:gd name="connsiteY6" fmla="*/ 33337 h 169068"/>
                <a:gd name="connsiteX7" fmla="*/ 14287 w 116681"/>
                <a:gd name="connsiteY7" fmla="*/ 50006 h 169068"/>
                <a:gd name="connsiteX8" fmla="*/ 14287 w 116681"/>
                <a:gd name="connsiteY8" fmla="*/ 50006 h 169068"/>
                <a:gd name="connsiteX9" fmla="*/ 0 w 116681"/>
                <a:gd name="connsiteY9" fmla="*/ 104775 h 169068"/>
                <a:gd name="connsiteX10" fmla="*/ 14287 w 116681"/>
                <a:gd name="connsiteY10" fmla="*/ 138112 h 169068"/>
                <a:gd name="connsiteX11" fmla="*/ 7144 w 116681"/>
                <a:gd name="connsiteY11" fmla="*/ 169068 h 169068"/>
                <a:gd name="connsiteX12" fmla="*/ 47625 w 116681"/>
                <a:gd name="connsiteY12" fmla="*/ 166687 h 169068"/>
                <a:gd name="connsiteX13" fmla="*/ 78581 w 116681"/>
                <a:gd name="connsiteY13" fmla="*/ 145256 h 169068"/>
                <a:gd name="connsiteX14" fmla="*/ 104775 w 116681"/>
                <a:gd name="connsiteY14" fmla="*/ 140493 h 169068"/>
                <a:gd name="connsiteX15" fmla="*/ 109537 w 116681"/>
                <a:gd name="connsiteY15" fmla="*/ 102393 h 169068"/>
                <a:gd name="connsiteX16" fmla="*/ 116681 w 116681"/>
                <a:gd name="connsiteY16" fmla="*/ 52386 h 169068"/>
                <a:gd name="connsiteX17" fmla="*/ 95250 w 116681"/>
                <a:gd name="connsiteY17" fmla="*/ 50006 h 169068"/>
                <a:gd name="connsiteX0" fmla="*/ 95250 w 116681"/>
                <a:gd name="connsiteY0" fmla="*/ 50006 h 169068"/>
                <a:gd name="connsiteX1" fmla="*/ 71438 w 116681"/>
                <a:gd name="connsiteY1" fmla="*/ 47624 h 169068"/>
                <a:gd name="connsiteX2" fmla="*/ 78581 w 116681"/>
                <a:gd name="connsiteY2" fmla="*/ 26193 h 169068"/>
                <a:gd name="connsiteX3" fmla="*/ 92869 w 116681"/>
                <a:gd name="connsiteY3" fmla="*/ 4761 h 169068"/>
                <a:gd name="connsiteX4" fmla="*/ 64294 w 116681"/>
                <a:gd name="connsiteY4" fmla="*/ 0 h 169068"/>
                <a:gd name="connsiteX5" fmla="*/ 42862 w 116681"/>
                <a:gd name="connsiteY5" fmla="*/ 14287 h 169068"/>
                <a:gd name="connsiteX6" fmla="*/ 40481 w 116681"/>
                <a:gd name="connsiteY6" fmla="*/ 33337 h 169068"/>
                <a:gd name="connsiteX7" fmla="*/ 14287 w 116681"/>
                <a:gd name="connsiteY7" fmla="*/ 50006 h 169068"/>
                <a:gd name="connsiteX8" fmla="*/ 14287 w 116681"/>
                <a:gd name="connsiteY8" fmla="*/ 50006 h 169068"/>
                <a:gd name="connsiteX9" fmla="*/ 0 w 116681"/>
                <a:gd name="connsiteY9" fmla="*/ 104775 h 169068"/>
                <a:gd name="connsiteX10" fmla="*/ 14287 w 116681"/>
                <a:gd name="connsiteY10" fmla="*/ 138112 h 169068"/>
                <a:gd name="connsiteX11" fmla="*/ 7144 w 116681"/>
                <a:gd name="connsiteY11" fmla="*/ 169068 h 169068"/>
                <a:gd name="connsiteX12" fmla="*/ 47625 w 116681"/>
                <a:gd name="connsiteY12" fmla="*/ 166687 h 169068"/>
                <a:gd name="connsiteX13" fmla="*/ 78581 w 116681"/>
                <a:gd name="connsiteY13" fmla="*/ 145256 h 169068"/>
                <a:gd name="connsiteX14" fmla="*/ 104775 w 116681"/>
                <a:gd name="connsiteY14" fmla="*/ 140493 h 169068"/>
                <a:gd name="connsiteX15" fmla="*/ 109537 w 116681"/>
                <a:gd name="connsiteY15" fmla="*/ 102393 h 169068"/>
                <a:gd name="connsiteX16" fmla="*/ 116681 w 116681"/>
                <a:gd name="connsiteY16" fmla="*/ 52386 h 169068"/>
                <a:gd name="connsiteX17" fmla="*/ 95250 w 116681"/>
                <a:gd name="connsiteY17" fmla="*/ 50006 h 169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681" h="169068">
                  <a:moveTo>
                    <a:pt x="95250" y="50006"/>
                  </a:moveTo>
                  <a:lnTo>
                    <a:pt x="71438" y="47624"/>
                  </a:lnTo>
                  <a:lnTo>
                    <a:pt x="78581" y="26193"/>
                  </a:lnTo>
                  <a:lnTo>
                    <a:pt x="92869" y="4761"/>
                  </a:lnTo>
                  <a:lnTo>
                    <a:pt x="64294" y="0"/>
                  </a:lnTo>
                  <a:lnTo>
                    <a:pt x="42862" y="14287"/>
                  </a:lnTo>
                  <a:lnTo>
                    <a:pt x="40481" y="33337"/>
                  </a:lnTo>
                  <a:lnTo>
                    <a:pt x="14287" y="50006"/>
                  </a:lnTo>
                  <a:lnTo>
                    <a:pt x="14287" y="50006"/>
                  </a:lnTo>
                  <a:lnTo>
                    <a:pt x="0" y="104775"/>
                  </a:lnTo>
                  <a:lnTo>
                    <a:pt x="14287" y="138112"/>
                  </a:lnTo>
                  <a:lnTo>
                    <a:pt x="7144" y="169068"/>
                  </a:lnTo>
                  <a:lnTo>
                    <a:pt x="47625" y="166687"/>
                  </a:lnTo>
                  <a:lnTo>
                    <a:pt x="78581" y="145256"/>
                  </a:lnTo>
                  <a:lnTo>
                    <a:pt x="104775" y="140493"/>
                  </a:lnTo>
                  <a:lnTo>
                    <a:pt x="109537" y="102393"/>
                  </a:lnTo>
                  <a:lnTo>
                    <a:pt x="116681" y="52386"/>
                  </a:lnTo>
                  <a:cubicBezTo>
                    <a:pt x="100806" y="51593"/>
                    <a:pt x="123031" y="48417"/>
                    <a:pt x="95250" y="50006"/>
                  </a:cubicBezTo>
                  <a:close/>
                </a:path>
              </a:pathLst>
            </a:custGeom>
            <a:solidFill>
              <a:sysClr val="window" lastClr="FFFFFF">
                <a:lumMod val="85000"/>
              </a:sysClr>
            </a:solidFill>
            <a:ln w="3175" cap="flat" cmpd="sng" algn="ctr">
              <a:solidFill>
                <a:sysClr val="window" lastClr="FFFFFF">
                  <a:lumMod val="8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73" name="Freeform 344">
              <a:extLst>
                <a:ext uri="{FF2B5EF4-FFF2-40B4-BE49-F238E27FC236}">
                  <a16:creationId xmlns:a16="http://schemas.microsoft.com/office/drawing/2014/main" id="{E8EA2CCA-C0A0-4738-81CB-DFE608F19AF6}"/>
                </a:ext>
              </a:extLst>
            </p:cNvPr>
            <p:cNvSpPr/>
            <p:nvPr/>
          </p:nvSpPr>
          <p:spPr>
            <a:xfrm>
              <a:off x="5939413" y="3572630"/>
              <a:ext cx="63684" cy="42685"/>
            </a:xfrm>
            <a:custGeom>
              <a:avLst/>
              <a:gdLst>
                <a:gd name="connsiteX0" fmla="*/ 0 w 134857"/>
                <a:gd name="connsiteY0" fmla="*/ 26314 h 85520"/>
                <a:gd name="connsiteX1" fmla="*/ 42760 w 134857"/>
                <a:gd name="connsiteY1" fmla="*/ 85520 h 85520"/>
                <a:gd name="connsiteX2" fmla="*/ 72362 w 134857"/>
                <a:gd name="connsiteY2" fmla="*/ 39471 h 85520"/>
                <a:gd name="connsiteX3" fmla="*/ 121701 w 134857"/>
                <a:gd name="connsiteY3" fmla="*/ 32893 h 85520"/>
                <a:gd name="connsiteX4" fmla="*/ 134857 w 134857"/>
                <a:gd name="connsiteY4" fmla="*/ 0 h 85520"/>
                <a:gd name="connsiteX5" fmla="*/ 65784 w 134857"/>
                <a:gd name="connsiteY5" fmla="*/ 13157 h 85520"/>
                <a:gd name="connsiteX6" fmla="*/ 0 w 134857"/>
                <a:gd name="connsiteY6" fmla="*/ 26314 h 8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857" h="85520">
                  <a:moveTo>
                    <a:pt x="0" y="26314"/>
                  </a:moveTo>
                  <a:lnTo>
                    <a:pt x="42760" y="85520"/>
                  </a:lnTo>
                  <a:lnTo>
                    <a:pt x="72362" y="39471"/>
                  </a:lnTo>
                  <a:lnTo>
                    <a:pt x="121701" y="32893"/>
                  </a:lnTo>
                  <a:lnTo>
                    <a:pt x="134857" y="0"/>
                  </a:lnTo>
                  <a:lnTo>
                    <a:pt x="65784" y="13157"/>
                  </a:lnTo>
                  <a:lnTo>
                    <a:pt x="0" y="26314"/>
                  </a:lnTo>
                  <a:close/>
                </a:path>
              </a:pathLst>
            </a:custGeom>
            <a:solidFill>
              <a:sysClr val="window" lastClr="FFFFFF">
                <a:lumMod val="85000"/>
              </a:sysClr>
            </a:solidFill>
            <a:ln w="3175" cap="flat" cmpd="sng" algn="ctr">
              <a:solidFill>
                <a:sysClr val="window" lastClr="FFFFFF">
                  <a:lumMod val="8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74" name="Freeform: Shape 273">
              <a:extLst>
                <a:ext uri="{FF2B5EF4-FFF2-40B4-BE49-F238E27FC236}">
                  <a16:creationId xmlns:a16="http://schemas.microsoft.com/office/drawing/2014/main" id="{7C106BC7-FDCA-450B-970A-848062DDA9AA}"/>
                </a:ext>
              </a:extLst>
            </p:cNvPr>
            <p:cNvSpPr/>
            <p:nvPr/>
          </p:nvSpPr>
          <p:spPr>
            <a:xfrm>
              <a:off x="1309106" y="690284"/>
              <a:ext cx="6822522" cy="5123654"/>
            </a:xfrm>
            <a:custGeom>
              <a:avLst/>
              <a:gdLst>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316334 w 7038871"/>
                <a:gd name="connsiteY5" fmla="*/ 331596 h 5491424"/>
                <a:gd name="connsiteX6" fmla="*/ 894304 w 7038871"/>
                <a:gd name="connsiteY6" fmla="*/ 562708 h 5491424"/>
                <a:gd name="connsiteX7" fmla="*/ 763675 w 7038871"/>
                <a:gd name="connsiteY7" fmla="*/ 778747 h 5491424"/>
                <a:gd name="connsiteX8" fmla="*/ 653143 w 7038871"/>
                <a:gd name="connsiteY8" fmla="*/ 964642 h 5491424"/>
                <a:gd name="connsiteX9" fmla="*/ 406959 w 7038871"/>
                <a:gd name="connsiteY9" fmla="*/ 914400 h 5491424"/>
                <a:gd name="connsiteX10" fmla="*/ 301451 w 7038871"/>
                <a:gd name="connsiteY10" fmla="*/ 934497 h 5491424"/>
                <a:gd name="connsiteX11" fmla="*/ 246185 w 7038871"/>
                <a:gd name="connsiteY11" fmla="*/ 1170633 h 5491424"/>
                <a:gd name="connsiteX12" fmla="*/ 351693 w 7038871"/>
                <a:gd name="connsiteY12" fmla="*/ 1441938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57684 w 7038871"/>
                <a:gd name="connsiteY65" fmla="*/ 1311310 h 5491424"/>
                <a:gd name="connsiteX66" fmla="*/ 572756 w 7038871"/>
                <a:gd name="connsiteY66" fmla="*/ 1180681 h 5491424"/>
                <a:gd name="connsiteX67" fmla="*/ 818941 w 7038871"/>
                <a:gd name="connsiteY67" fmla="*/ 1210826 h 5491424"/>
                <a:gd name="connsiteX68" fmla="*/ 994787 w 7038871"/>
                <a:gd name="connsiteY68" fmla="*/ 1090246 h 5491424"/>
                <a:gd name="connsiteX69" fmla="*/ 1060101 w 7038871"/>
                <a:gd name="connsiteY69" fmla="*/ 813916 h 5491424"/>
                <a:gd name="connsiteX70" fmla="*/ 1095271 w 7038871"/>
                <a:gd name="connsiteY70" fmla="*/ 572756 h 5491424"/>
                <a:gd name="connsiteX71" fmla="*/ 1421842 w 7038871"/>
                <a:gd name="connsiteY71" fmla="*/ 422031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316334 w 7038871"/>
                <a:gd name="connsiteY5" fmla="*/ 331596 h 5491424"/>
                <a:gd name="connsiteX6" fmla="*/ 894304 w 7038871"/>
                <a:gd name="connsiteY6" fmla="*/ 562708 h 5491424"/>
                <a:gd name="connsiteX7" fmla="*/ 763675 w 7038871"/>
                <a:gd name="connsiteY7" fmla="*/ 778747 h 5491424"/>
                <a:gd name="connsiteX8" fmla="*/ 653143 w 7038871"/>
                <a:gd name="connsiteY8" fmla="*/ 964642 h 5491424"/>
                <a:gd name="connsiteX9" fmla="*/ 406959 w 7038871"/>
                <a:gd name="connsiteY9" fmla="*/ 914400 h 5491424"/>
                <a:gd name="connsiteX10" fmla="*/ 301451 w 7038871"/>
                <a:gd name="connsiteY10" fmla="*/ 934497 h 5491424"/>
                <a:gd name="connsiteX11" fmla="*/ 246185 w 7038871"/>
                <a:gd name="connsiteY11" fmla="*/ 1170633 h 5491424"/>
                <a:gd name="connsiteX12" fmla="*/ 351693 w 7038871"/>
                <a:gd name="connsiteY12" fmla="*/ 1441938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57684 w 7038871"/>
                <a:gd name="connsiteY65" fmla="*/ 1311310 h 5491424"/>
                <a:gd name="connsiteX66" fmla="*/ 572756 w 7038871"/>
                <a:gd name="connsiteY66" fmla="*/ 1180681 h 5491424"/>
                <a:gd name="connsiteX67" fmla="*/ 818941 w 7038871"/>
                <a:gd name="connsiteY67" fmla="*/ 1210826 h 5491424"/>
                <a:gd name="connsiteX68" fmla="*/ 994787 w 7038871"/>
                <a:gd name="connsiteY68" fmla="*/ 1090246 h 5491424"/>
                <a:gd name="connsiteX69" fmla="*/ 1060101 w 7038871"/>
                <a:gd name="connsiteY69" fmla="*/ 813916 h 5491424"/>
                <a:gd name="connsiteX70" fmla="*/ 1095271 w 7038871"/>
                <a:gd name="connsiteY70" fmla="*/ 572756 h 5491424"/>
                <a:gd name="connsiteX71" fmla="*/ 1421842 w 7038871"/>
                <a:gd name="connsiteY71" fmla="*/ 422031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316334 w 7038871"/>
                <a:gd name="connsiteY5" fmla="*/ 331596 h 5491424"/>
                <a:gd name="connsiteX6" fmla="*/ 894304 w 7038871"/>
                <a:gd name="connsiteY6" fmla="*/ 562708 h 5491424"/>
                <a:gd name="connsiteX7" fmla="*/ 763675 w 7038871"/>
                <a:gd name="connsiteY7" fmla="*/ 778747 h 5491424"/>
                <a:gd name="connsiteX8" fmla="*/ 653143 w 7038871"/>
                <a:gd name="connsiteY8" fmla="*/ 964642 h 5491424"/>
                <a:gd name="connsiteX9" fmla="*/ 406959 w 7038871"/>
                <a:gd name="connsiteY9" fmla="*/ 914400 h 5491424"/>
                <a:gd name="connsiteX10" fmla="*/ 301451 w 7038871"/>
                <a:gd name="connsiteY10" fmla="*/ 934497 h 5491424"/>
                <a:gd name="connsiteX11" fmla="*/ 246185 w 7038871"/>
                <a:gd name="connsiteY11" fmla="*/ 1170633 h 5491424"/>
                <a:gd name="connsiteX12" fmla="*/ 351693 w 7038871"/>
                <a:gd name="connsiteY12" fmla="*/ 1441938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57684 w 7038871"/>
                <a:gd name="connsiteY65" fmla="*/ 1311310 h 5491424"/>
                <a:gd name="connsiteX66" fmla="*/ 572756 w 7038871"/>
                <a:gd name="connsiteY66" fmla="*/ 1180681 h 5491424"/>
                <a:gd name="connsiteX67" fmla="*/ 818941 w 7038871"/>
                <a:gd name="connsiteY67" fmla="*/ 1210826 h 5491424"/>
                <a:gd name="connsiteX68" fmla="*/ 994787 w 7038871"/>
                <a:gd name="connsiteY68" fmla="*/ 1090246 h 5491424"/>
                <a:gd name="connsiteX69" fmla="*/ 1060101 w 7038871"/>
                <a:gd name="connsiteY69" fmla="*/ 813916 h 5491424"/>
                <a:gd name="connsiteX70" fmla="*/ 1095271 w 7038871"/>
                <a:gd name="connsiteY70" fmla="*/ 572756 h 5491424"/>
                <a:gd name="connsiteX71" fmla="*/ 1421842 w 7038871"/>
                <a:gd name="connsiteY71" fmla="*/ 422031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316334 w 7038871"/>
                <a:gd name="connsiteY5" fmla="*/ 331596 h 5491424"/>
                <a:gd name="connsiteX6" fmla="*/ 894304 w 7038871"/>
                <a:gd name="connsiteY6" fmla="*/ 562708 h 5491424"/>
                <a:gd name="connsiteX7" fmla="*/ 763675 w 7038871"/>
                <a:gd name="connsiteY7" fmla="*/ 778747 h 5491424"/>
                <a:gd name="connsiteX8" fmla="*/ 653143 w 7038871"/>
                <a:gd name="connsiteY8" fmla="*/ 964642 h 5491424"/>
                <a:gd name="connsiteX9" fmla="*/ 406959 w 7038871"/>
                <a:gd name="connsiteY9" fmla="*/ 914400 h 5491424"/>
                <a:gd name="connsiteX10" fmla="*/ 301451 w 7038871"/>
                <a:gd name="connsiteY10" fmla="*/ 934497 h 5491424"/>
                <a:gd name="connsiteX11" fmla="*/ 246185 w 7038871"/>
                <a:gd name="connsiteY11" fmla="*/ 1170633 h 5491424"/>
                <a:gd name="connsiteX12" fmla="*/ 351693 w 7038871"/>
                <a:gd name="connsiteY12" fmla="*/ 1441938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57684 w 7038871"/>
                <a:gd name="connsiteY65" fmla="*/ 1311310 h 5491424"/>
                <a:gd name="connsiteX66" fmla="*/ 572756 w 7038871"/>
                <a:gd name="connsiteY66" fmla="*/ 1180681 h 5491424"/>
                <a:gd name="connsiteX67" fmla="*/ 818941 w 7038871"/>
                <a:gd name="connsiteY67" fmla="*/ 1210826 h 5491424"/>
                <a:gd name="connsiteX68" fmla="*/ 994787 w 7038871"/>
                <a:gd name="connsiteY68" fmla="*/ 1090246 h 5491424"/>
                <a:gd name="connsiteX69" fmla="*/ 1060101 w 7038871"/>
                <a:gd name="connsiteY69" fmla="*/ 813916 h 5491424"/>
                <a:gd name="connsiteX70" fmla="*/ 1095271 w 7038871"/>
                <a:gd name="connsiteY70" fmla="*/ 572756 h 5491424"/>
                <a:gd name="connsiteX71" fmla="*/ 1421842 w 7038871"/>
                <a:gd name="connsiteY71" fmla="*/ 422031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316334 w 7038871"/>
                <a:gd name="connsiteY5" fmla="*/ 331596 h 5491424"/>
                <a:gd name="connsiteX6" fmla="*/ 894304 w 7038871"/>
                <a:gd name="connsiteY6" fmla="*/ 562708 h 5491424"/>
                <a:gd name="connsiteX7" fmla="*/ 763675 w 7038871"/>
                <a:gd name="connsiteY7" fmla="*/ 778747 h 5491424"/>
                <a:gd name="connsiteX8" fmla="*/ 653143 w 7038871"/>
                <a:gd name="connsiteY8" fmla="*/ 964642 h 5491424"/>
                <a:gd name="connsiteX9" fmla="*/ 406959 w 7038871"/>
                <a:gd name="connsiteY9" fmla="*/ 914400 h 5491424"/>
                <a:gd name="connsiteX10" fmla="*/ 301451 w 7038871"/>
                <a:gd name="connsiteY10" fmla="*/ 934497 h 5491424"/>
                <a:gd name="connsiteX11" fmla="*/ 246185 w 7038871"/>
                <a:gd name="connsiteY11" fmla="*/ 1170633 h 5491424"/>
                <a:gd name="connsiteX12" fmla="*/ 351693 w 7038871"/>
                <a:gd name="connsiteY12" fmla="*/ 1441938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57684 w 7038871"/>
                <a:gd name="connsiteY65" fmla="*/ 1311310 h 5491424"/>
                <a:gd name="connsiteX66" fmla="*/ 572756 w 7038871"/>
                <a:gd name="connsiteY66" fmla="*/ 1180681 h 5491424"/>
                <a:gd name="connsiteX67" fmla="*/ 818941 w 7038871"/>
                <a:gd name="connsiteY67" fmla="*/ 1210826 h 5491424"/>
                <a:gd name="connsiteX68" fmla="*/ 994787 w 7038871"/>
                <a:gd name="connsiteY68" fmla="*/ 1090246 h 5491424"/>
                <a:gd name="connsiteX69" fmla="*/ 1060101 w 7038871"/>
                <a:gd name="connsiteY69" fmla="*/ 813916 h 5491424"/>
                <a:gd name="connsiteX70" fmla="*/ 1095271 w 7038871"/>
                <a:gd name="connsiteY70" fmla="*/ 572756 h 5491424"/>
                <a:gd name="connsiteX71" fmla="*/ 1421842 w 7038871"/>
                <a:gd name="connsiteY71" fmla="*/ 422031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94304 w 7038871"/>
                <a:gd name="connsiteY6" fmla="*/ 562708 h 5491424"/>
                <a:gd name="connsiteX7" fmla="*/ 763675 w 7038871"/>
                <a:gd name="connsiteY7" fmla="*/ 778747 h 5491424"/>
                <a:gd name="connsiteX8" fmla="*/ 653143 w 7038871"/>
                <a:gd name="connsiteY8" fmla="*/ 964642 h 5491424"/>
                <a:gd name="connsiteX9" fmla="*/ 406959 w 7038871"/>
                <a:gd name="connsiteY9" fmla="*/ 914400 h 5491424"/>
                <a:gd name="connsiteX10" fmla="*/ 301451 w 7038871"/>
                <a:gd name="connsiteY10" fmla="*/ 934497 h 5491424"/>
                <a:gd name="connsiteX11" fmla="*/ 246185 w 7038871"/>
                <a:gd name="connsiteY11" fmla="*/ 1170633 h 5491424"/>
                <a:gd name="connsiteX12" fmla="*/ 351693 w 7038871"/>
                <a:gd name="connsiteY12" fmla="*/ 1441938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57684 w 7038871"/>
                <a:gd name="connsiteY65" fmla="*/ 1311310 h 5491424"/>
                <a:gd name="connsiteX66" fmla="*/ 572756 w 7038871"/>
                <a:gd name="connsiteY66" fmla="*/ 1180681 h 5491424"/>
                <a:gd name="connsiteX67" fmla="*/ 818941 w 7038871"/>
                <a:gd name="connsiteY67" fmla="*/ 1210826 h 5491424"/>
                <a:gd name="connsiteX68" fmla="*/ 994787 w 7038871"/>
                <a:gd name="connsiteY68" fmla="*/ 1090246 h 5491424"/>
                <a:gd name="connsiteX69" fmla="*/ 1060101 w 7038871"/>
                <a:gd name="connsiteY69" fmla="*/ 813916 h 5491424"/>
                <a:gd name="connsiteX70" fmla="*/ 1095271 w 7038871"/>
                <a:gd name="connsiteY70" fmla="*/ 572756 h 5491424"/>
                <a:gd name="connsiteX71" fmla="*/ 1421842 w 7038871"/>
                <a:gd name="connsiteY71" fmla="*/ 422031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94304 w 7038871"/>
                <a:gd name="connsiteY6" fmla="*/ 562708 h 5491424"/>
                <a:gd name="connsiteX7" fmla="*/ 763675 w 7038871"/>
                <a:gd name="connsiteY7" fmla="*/ 778747 h 5491424"/>
                <a:gd name="connsiteX8" fmla="*/ 653143 w 7038871"/>
                <a:gd name="connsiteY8" fmla="*/ 964642 h 5491424"/>
                <a:gd name="connsiteX9" fmla="*/ 406959 w 7038871"/>
                <a:gd name="connsiteY9" fmla="*/ 914400 h 5491424"/>
                <a:gd name="connsiteX10" fmla="*/ 301451 w 7038871"/>
                <a:gd name="connsiteY10" fmla="*/ 934497 h 5491424"/>
                <a:gd name="connsiteX11" fmla="*/ 246185 w 7038871"/>
                <a:gd name="connsiteY11" fmla="*/ 1170633 h 5491424"/>
                <a:gd name="connsiteX12" fmla="*/ 351693 w 7038871"/>
                <a:gd name="connsiteY12" fmla="*/ 1441938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57684 w 7038871"/>
                <a:gd name="connsiteY65" fmla="*/ 1311310 h 5491424"/>
                <a:gd name="connsiteX66" fmla="*/ 572756 w 7038871"/>
                <a:gd name="connsiteY66" fmla="*/ 1180681 h 5491424"/>
                <a:gd name="connsiteX67" fmla="*/ 818941 w 7038871"/>
                <a:gd name="connsiteY67" fmla="*/ 1210826 h 5491424"/>
                <a:gd name="connsiteX68" fmla="*/ 994787 w 7038871"/>
                <a:gd name="connsiteY68" fmla="*/ 1090246 h 5491424"/>
                <a:gd name="connsiteX69" fmla="*/ 1060101 w 7038871"/>
                <a:gd name="connsiteY69" fmla="*/ 813916 h 5491424"/>
                <a:gd name="connsiteX70" fmla="*/ 1095271 w 7038871"/>
                <a:gd name="connsiteY70" fmla="*/ 572756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94304 w 7038871"/>
                <a:gd name="connsiteY6" fmla="*/ 562708 h 5491424"/>
                <a:gd name="connsiteX7" fmla="*/ 763675 w 7038871"/>
                <a:gd name="connsiteY7" fmla="*/ 778747 h 5491424"/>
                <a:gd name="connsiteX8" fmla="*/ 653143 w 7038871"/>
                <a:gd name="connsiteY8" fmla="*/ 964642 h 5491424"/>
                <a:gd name="connsiteX9" fmla="*/ 406959 w 7038871"/>
                <a:gd name="connsiteY9" fmla="*/ 914400 h 5491424"/>
                <a:gd name="connsiteX10" fmla="*/ 301451 w 7038871"/>
                <a:gd name="connsiteY10" fmla="*/ 934497 h 5491424"/>
                <a:gd name="connsiteX11" fmla="*/ 246185 w 7038871"/>
                <a:gd name="connsiteY11" fmla="*/ 1170633 h 5491424"/>
                <a:gd name="connsiteX12" fmla="*/ 351693 w 7038871"/>
                <a:gd name="connsiteY12" fmla="*/ 1441938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57684 w 7038871"/>
                <a:gd name="connsiteY65" fmla="*/ 1311310 h 5491424"/>
                <a:gd name="connsiteX66" fmla="*/ 572756 w 7038871"/>
                <a:gd name="connsiteY66" fmla="*/ 1180681 h 5491424"/>
                <a:gd name="connsiteX67" fmla="*/ 818941 w 7038871"/>
                <a:gd name="connsiteY67" fmla="*/ 1210826 h 5491424"/>
                <a:gd name="connsiteX68" fmla="*/ 994787 w 7038871"/>
                <a:gd name="connsiteY68" fmla="*/ 1090246 h 5491424"/>
                <a:gd name="connsiteX69" fmla="*/ 1060101 w 7038871"/>
                <a:gd name="connsiteY69" fmla="*/ 813916 h 5491424"/>
                <a:gd name="connsiteX70" fmla="*/ 1095271 w 7038871"/>
                <a:gd name="connsiteY70" fmla="*/ 572756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06959 w 7038871"/>
                <a:gd name="connsiteY9" fmla="*/ 914400 h 5491424"/>
                <a:gd name="connsiteX10" fmla="*/ 301451 w 7038871"/>
                <a:gd name="connsiteY10" fmla="*/ 934497 h 5491424"/>
                <a:gd name="connsiteX11" fmla="*/ 246185 w 7038871"/>
                <a:gd name="connsiteY11" fmla="*/ 1170633 h 5491424"/>
                <a:gd name="connsiteX12" fmla="*/ 351693 w 7038871"/>
                <a:gd name="connsiteY12" fmla="*/ 1441938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57684 w 7038871"/>
                <a:gd name="connsiteY65" fmla="*/ 1311310 h 5491424"/>
                <a:gd name="connsiteX66" fmla="*/ 572756 w 7038871"/>
                <a:gd name="connsiteY66" fmla="*/ 1180681 h 5491424"/>
                <a:gd name="connsiteX67" fmla="*/ 818941 w 7038871"/>
                <a:gd name="connsiteY67" fmla="*/ 1210826 h 5491424"/>
                <a:gd name="connsiteX68" fmla="*/ 994787 w 7038871"/>
                <a:gd name="connsiteY68" fmla="*/ 1090246 h 5491424"/>
                <a:gd name="connsiteX69" fmla="*/ 1060101 w 7038871"/>
                <a:gd name="connsiteY69" fmla="*/ 813916 h 5491424"/>
                <a:gd name="connsiteX70" fmla="*/ 1095271 w 7038871"/>
                <a:gd name="connsiteY70" fmla="*/ 572756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06959 w 7038871"/>
                <a:gd name="connsiteY9" fmla="*/ 914400 h 5491424"/>
                <a:gd name="connsiteX10" fmla="*/ 301451 w 7038871"/>
                <a:gd name="connsiteY10" fmla="*/ 934497 h 5491424"/>
                <a:gd name="connsiteX11" fmla="*/ 246185 w 7038871"/>
                <a:gd name="connsiteY11" fmla="*/ 1170633 h 5491424"/>
                <a:gd name="connsiteX12" fmla="*/ 351693 w 7038871"/>
                <a:gd name="connsiteY12" fmla="*/ 1441938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57684 w 7038871"/>
                <a:gd name="connsiteY65" fmla="*/ 1311310 h 5491424"/>
                <a:gd name="connsiteX66" fmla="*/ 572756 w 7038871"/>
                <a:gd name="connsiteY66" fmla="*/ 1180681 h 5491424"/>
                <a:gd name="connsiteX67" fmla="*/ 818941 w 7038871"/>
                <a:gd name="connsiteY67" fmla="*/ 1210826 h 5491424"/>
                <a:gd name="connsiteX68" fmla="*/ 994787 w 7038871"/>
                <a:gd name="connsiteY68" fmla="*/ 1090246 h 5491424"/>
                <a:gd name="connsiteX69" fmla="*/ 1060101 w 7038871"/>
                <a:gd name="connsiteY69" fmla="*/ 813916 h 5491424"/>
                <a:gd name="connsiteX70" fmla="*/ 1095271 w 7038871"/>
                <a:gd name="connsiteY70" fmla="*/ 572756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06959 w 7038871"/>
                <a:gd name="connsiteY9" fmla="*/ 914400 h 5491424"/>
                <a:gd name="connsiteX10" fmla="*/ 301451 w 7038871"/>
                <a:gd name="connsiteY10" fmla="*/ 934497 h 5491424"/>
                <a:gd name="connsiteX11" fmla="*/ 246185 w 7038871"/>
                <a:gd name="connsiteY11" fmla="*/ 1170633 h 5491424"/>
                <a:gd name="connsiteX12" fmla="*/ 351693 w 7038871"/>
                <a:gd name="connsiteY12" fmla="*/ 1441938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57684 w 7038871"/>
                <a:gd name="connsiteY65" fmla="*/ 1311310 h 5491424"/>
                <a:gd name="connsiteX66" fmla="*/ 572756 w 7038871"/>
                <a:gd name="connsiteY66" fmla="*/ 1180681 h 5491424"/>
                <a:gd name="connsiteX67" fmla="*/ 818941 w 7038871"/>
                <a:gd name="connsiteY67" fmla="*/ 1210826 h 5491424"/>
                <a:gd name="connsiteX68" fmla="*/ 994787 w 7038871"/>
                <a:gd name="connsiteY68" fmla="*/ 1090246 h 5491424"/>
                <a:gd name="connsiteX69" fmla="*/ 1060101 w 7038871"/>
                <a:gd name="connsiteY69" fmla="*/ 813916 h 5491424"/>
                <a:gd name="connsiteX70" fmla="*/ 1095271 w 7038871"/>
                <a:gd name="connsiteY70" fmla="*/ 572756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06959 w 7038871"/>
                <a:gd name="connsiteY9" fmla="*/ 914400 h 5491424"/>
                <a:gd name="connsiteX10" fmla="*/ 301451 w 7038871"/>
                <a:gd name="connsiteY10" fmla="*/ 934497 h 5491424"/>
                <a:gd name="connsiteX11" fmla="*/ 246185 w 7038871"/>
                <a:gd name="connsiteY11" fmla="*/ 1170633 h 5491424"/>
                <a:gd name="connsiteX12" fmla="*/ 351693 w 7038871"/>
                <a:gd name="connsiteY12" fmla="*/ 1441938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57684 w 7038871"/>
                <a:gd name="connsiteY65" fmla="*/ 1311310 h 5491424"/>
                <a:gd name="connsiteX66" fmla="*/ 572756 w 7038871"/>
                <a:gd name="connsiteY66" fmla="*/ 1180681 h 5491424"/>
                <a:gd name="connsiteX67" fmla="*/ 818941 w 7038871"/>
                <a:gd name="connsiteY67" fmla="*/ 1210826 h 5491424"/>
                <a:gd name="connsiteX68" fmla="*/ 994787 w 7038871"/>
                <a:gd name="connsiteY68" fmla="*/ 1090246 h 5491424"/>
                <a:gd name="connsiteX69" fmla="*/ 1060101 w 7038871"/>
                <a:gd name="connsiteY69" fmla="*/ 813916 h 5491424"/>
                <a:gd name="connsiteX70" fmla="*/ 1095271 w 7038871"/>
                <a:gd name="connsiteY70" fmla="*/ 572756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06959 w 7038871"/>
                <a:gd name="connsiteY9" fmla="*/ 914400 h 5491424"/>
                <a:gd name="connsiteX10" fmla="*/ 301451 w 7038871"/>
                <a:gd name="connsiteY10" fmla="*/ 934497 h 5491424"/>
                <a:gd name="connsiteX11" fmla="*/ 246185 w 7038871"/>
                <a:gd name="connsiteY11" fmla="*/ 1170633 h 5491424"/>
                <a:gd name="connsiteX12" fmla="*/ 351693 w 7038871"/>
                <a:gd name="connsiteY12" fmla="*/ 1441938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57684 w 7038871"/>
                <a:gd name="connsiteY65" fmla="*/ 1311310 h 5491424"/>
                <a:gd name="connsiteX66" fmla="*/ 572756 w 7038871"/>
                <a:gd name="connsiteY66" fmla="*/ 1180681 h 5491424"/>
                <a:gd name="connsiteX67" fmla="*/ 818941 w 7038871"/>
                <a:gd name="connsiteY67" fmla="*/ 1210826 h 5491424"/>
                <a:gd name="connsiteX68" fmla="*/ 884256 w 7038871"/>
                <a:gd name="connsiteY68" fmla="*/ 1040004 h 5491424"/>
                <a:gd name="connsiteX69" fmla="*/ 1060101 w 7038871"/>
                <a:gd name="connsiteY69" fmla="*/ 813916 h 5491424"/>
                <a:gd name="connsiteX70" fmla="*/ 1095271 w 7038871"/>
                <a:gd name="connsiteY70" fmla="*/ 572756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06959 w 7038871"/>
                <a:gd name="connsiteY9" fmla="*/ 914400 h 5491424"/>
                <a:gd name="connsiteX10" fmla="*/ 301451 w 7038871"/>
                <a:gd name="connsiteY10" fmla="*/ 934497 h 5491424"/>
                <a:gd name="connsiteX11" fmla="*/ 246185 w 7038871"/>
                <a:gd name="connsiteY11" fmla="*/ 1170633 h 5491424"/>
                <a:gd name="connsiteX12" fmla="*/ 351693 w 7038871"/>
                <a:gd name="connsiteY12" fmla="*/ 1441938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57684 w 7038871"/>
                <a:gd name="connsiteY65" fmla="*/ 1311310 h 5491424"/>
                <a:gd name="connsiteX66" fmla="*/ 572756 w 7038871"/>
                <a:gd name="connsiteY66" fmla="*/ 1180681 h 5491424"/>
                <a:gd name="connsiteX67" fmla="*/ 818941 w 7038871"/>
                <a:gd name="connsiteY67" fmla="*/ 1210826 h 5491424"/>
                <a:gd name="connsiteX68" fmla="*/ 884256 w 7038871"/>
                <a:gd name="connsiteY68" fmla="*/ 1040004 h 5491424"/>
                <a:gd name="connsiteX69" fmla="*/ 974690 w 7038871"/>
                <a:gd name="connsiteY69" fmla="*/ 788795 h 5491424"/>
                <a:gd name="connsiteX70" fmla="*/ 1095271 w 7038871"/>
                <a:gd name="connsiteY70" fmla="*/ 572756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06959 w 7038871"/>
                <a:gd name="connsiteY9" fmla="*/ 914400 h 5491424"/>
                <a:gd name="connsiteX10" fmla="*/ 301451 w 7038871"/>
                <a:gd name="connsiteY10" fmla="*/ 934497 h 5491424"/>
                <a:gd name="connsiteX11" fmla="*/ 246185 w 7038871"/>
                <a:gd name="connsiteY11" fmla="*/ 1170633 h 5491424"/>
                <a:gd name="connsiteX12" fmla="*/ 351693 w 7038871"/>
                <a:gd name="connsiteY12" fmla="*/ 1441938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57684 w 7038871"/>
                <a:gd name="connsiteY65" fmla="*/ 1311310 h 5491424"/>
                <a:gd name="connsiteX66" fmla="*/ 572756 w 7038871"/>
                <a:gd name="connsiteY66" fmla="*/ 1180681 h 5491424"/>
                <a:gd name="connsiteX67" fmla="*/ 818941 w 7038871"/>
                <a:gd name="connsiteY67" fmla="*/ 121082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06959 w 7038871"/>
                <a:gd name="connsiteY9" fmla="*/ 914400 h 5491424"/>
                <a:gd name="connsiteX10" fmla="*/ 301451 w 7038871"/>
                <a:gd name="connsiteY10" fmla="*/ 934497 h 5491424"/>
                <a:gd name="connsiteX11" fmla="*/ 246185 w 7038871"/>
                <a:gd name="connsiteY11" fmla="*/ 1170633 h 5491424"/>
                <a:gd name="connsiteX12" fmla="*/ 351693 w 7038871"/>
                <a:gd name="connsiteY12" fmla="*/ 1441938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57684 w 7038871"/>
                <a:gd name="connsiteY65" fmla="*/ 1311310 h 5491424"/>
                <a:gd name="connsiteX66" fmla="*/ 572756 w 7038871"/>
                <a:gd name="connsiteY66" fmla="*/ 1180681 h 5491424"/>
                <a:gd name="connsiteX67" fmla="*/ 818941 w 7038871"/>
                <a:gd name="connsiteY67" fmla="*/ 121082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06959 w 7038871"/>
                <a:gd name="connsiteY9" fmla="*/ 914400 h 5491424"/>
                <a:gd name="connsiteX10" fmla="*/ 301451 w 7038871"/>
                <a:gd name="connsiteY10" fmla="*/ 934497 h 5491424"/>
                <a:gd name="connsiteX11" fmla="*/ 246185 w 7038871"/>
                <a:gd name="connsiteY11" fmla="*/ 1170633 h 5491424"/>
                <a:gd name="connsiteX12" fmla="*/ 351693 w 7038871"/>
                <a:gd name="connsiteY12" fmla="*/ 1441938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57684 w 7038871"/>
                <a:gd name="connsiteY65" fmla="*/ 1311310 h 5491424"/>
                <a:gd name="connsiteX66" fmla="*/ 572756 w 7038871"/>
                <a:gd name="connsiteY66" fmla="*/ 1180681 h 5491424"/>
                <a:gd name="connsiteX67" fmla="*/ 818941 w 7038871"/>
                <a:gd name="connsiteY67" fmla="*/ 121082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06959 w 7038871"/>
                <a:gd name="connsiteY9" fmla="*/ 914400 h 5491424"/>
                <a:gd name="connsiteX10" fmla="*/ 301451 w 7038871"/>
                <a:gd name="connsiteY10" fmla="*/ 934497 h 5491424"/>
                <a:gd name="connsiteX11" fmla="*/ 246185 w 7038871"/>
                <a:gd name="connsiteY11" fmla="*/ 1170633 h 5491424"/>
                <a:gd name="connsiteX12" fmla="*/ 351693 w 7038871"/>
                <a:gd name="connsiteY12" fmla="*/ 1441938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57684 w 7038871"/>
                <a:gd name="connsiteY65" fmla="*/ 1311310 h 5491424"/>
                <a:gd name="connsiteX66" fmla="*/ 487345 w 7038871"/>
                <a:gd name="connsiteY66" fmla="*/ 1165609 h 5491424"/>
                <a:gd name="connsiteX67" fmla="*/ 818941 w 7038871"/>
                <a:gd name="connsiteY67" fmla="*/ 121082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06959 w 7038871"/>
                <a:gd name="connsiteY9" fmla="*/ 914400 h 5491424"/>
                <a:gd name="connsiteX10" fmla="*/ 301451 w 7038871"/>
                <a:gd name="connsiteY10" fmla="*/ 934497 h 5491424"/>
                <a:gd name="connsiteX11" fmla="*/ 246185 w 7038871"/>
                <a:gd name="connsiteY11" fmla="*/ 1170633 h 5491424"/>
                <a:gd name="connsiteX12" fmla="*/ 351693 w 7038871"/>
                <a:gd name="connsiteY12" fmla="*/ 1441938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07442 w 7038871"/>
                <a:gd name="connsiteY65" fmla="*/ 1331407 h 5491424"/>
                <a:gd name="connsiteX66" fmla="*/ 487345 w 7038871"/>
                <a:gd name="connsiteY66" fmla="*/ 1165609 h 5491424"/>
                <a:gd name="connsiteX67" fmla="*/ 818941 w 7038871"/>
                <a:gd name="connsiteY67" fmla="*/ 121082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06959 w 7038871"/>
                <a:gd name="connsiteY9" fmla="*/ 914400 h 5491424"/>
                <a:gd name="connsiteX10" fmla="*/ 301451 w 7038871"/>
                <a:gd name="connsiteY10" fmla="*/ 934497 h 5491424"/>
                <a:gd name="connsiteX11" fmla="*/ 246185 w 7038871"/>
                <a:gd name="connsiteY11" fmla="*/ 1170633 h 5491424"/>
                <a:gd name="connsiteX12" fmla="*/ 351693 w 7038871"/>
                <a:gd name="connsiteY12" fmla="*/ 1441938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07442 w 7038871"/>
                <a:gd name="connsiteY65" fmla="*/ 1331407 h 5491424"/>
                <a:gd name="connsiteX66" fmla="*/ 487345 w 7038871"/>
                <a:gd name="connsiteY66" fmla="*/ 1165609 h 5491424"/>
                <a:gd name="connsiteX67" fmla="*/ 818941 w 7038871"/>
                <a:gd name="connsiteY67" fmla="*/ 121082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47152 w 7038871"/>
                <a:gd name="connsiteY9" fmla="*/ 904352 h 5491424"/>
                <a:gd name="connsiteX10" fmla="*/ 301451 w 7038871"/>
                <a:gd name="connsiteY10" fmla="*/ 934497 h 5491424"/>
                <a:gd name="connsiteX11" fmla="*/ 246185 w 7038871"/>
                <a:gd name="connsiteY11" fmla="*/ 1170633 h 5491424"/>
                <a:gd name="connsiteX12" fmla="*/ 351693 w 7038871"/>
                <a:gd name="connsiteY12" fmla="*/ 1441938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07442 w 7038871"/>
                <a:gd name="connsiteY65" fmla="*/ 1331407 h 5491424"/>
                <a:gd name="connsiteX66" fmla="*/ 487345 w 7038871"/>
                <a:gd name="connsiteY66" fmla="*/ 1165609 h 5491424"/>
                <a:gd name="connsiteX67" fmla="*/ 818941 w 7038871"/>
                <a:gd name="connsiteY67" fmla="*/ 121082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47152 w 7038871"/>
                <a:gd name="connsiteY9" fmla="*/ 904352 h 5491424"/>
                <a:gd name="connsiteX10" fmla="*/ 301451 w 7038871"/>
                <a:gd name="connsiteY10" fmla="*/ 934497 h 5491424"/>
                <a:gd name="connsiteX11" fmla="*/ 246185 w 7038871"/>
                <a:gd name="connsiteY11" fmla="*/ 1170633 h 5491424"/>
                <a:gd name="connsiteX12" fmla="*/ 351693 w 7038871"/>
                <a:gd name="connsiteY12" fmla="*/ 1441938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07442 w 7038871"/>
                <a:gd name="connsiteY65" fmla="*/ 1331407 h 5491424"/>
                <a:gd name="connsiteX66" fmla="*/ 487345 w 7038871"/>
                <a:gd name="connsiteY66" fmla="*/ 1165609 h 5491424"/>
                <a:gd name="connsiteX67" fmla="*/ 783772 w 7038871"/>
                <a:gd name="connsiteY67" fmla="*/ 117565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47152 w 7038871"/>
                <a:gd name="connsiteY9" fmla="*/ 904352 h 5491424"/>
                <a:gd name="connsiteX10" fmla="*/ 301451 w 7038871"/>
                <a:gd name="connsiteY10" fmla="*/ 934497 h 5491424"/>
                <a:gd name="connsiteX11" fmla="*/ 246185 w 7038871"/>
                <a:gd name="connsiteY11" fmla="*/ 1170633 h 5491424"/>
                <a:gd name="connsiteX12" fmla="*/ 306476 w 7038871"/>
                <a:gd name="connsiteY12" fmla="*/ 1492179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914400 w 7038871"/>
                <a:gd name="connsiteY62" fmla="*/ 2411604 h 5491424"/>
                <a:gd name="connsiteX63" fmla="*/ 683288 w 7038871"/>
                <a:gd name="connsiteY63" fmla="*/ 2080009 h 5491424"/>
                <a:gd name="connsiteX64" fmla="*/ 557684 w 7038871"/>
                <a:gd name="connsiteY64" fmla="*/ 1582615 h 5491424"/>
                <a:gd name="connsiteX65" fmla="*/ 507442 w 7038871"/>
                <a:gd name="connsiteY65" fmla="*/ 1331407 h 5491424"/>
                <a:gd name="connsiteX66" fmla="*/ 487345 w 7038871"/>
                <a:gd name="connsiteY66" fmla="*/ 1165609 h 5491424"/>
                <a:gd name="connsiteX67" fmla="*/ 783772 w 7038871"/>
                <a:gd name="connsiteY67" fmla="*/ 117565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47152 w 7038871"/>
                <a:gd name="connsiteY9" fmla="*/ 904352 h 5491424"/>
                <a:gd name="connsiteX10" fmla="*/ 301451 w 7038871"/>
                <a:gd name="connsiteY10" fmla="*/ 934497 h 5491424"/>
                <a:gd name="connsiteX11" fmla="*/ 246185 w 7038871"/>
                <a:gd name="connsiteY11" fmla="*/ 1170633 h 5491424"/>
                <a:gd name="connsiteX12" fmla="*/ 306476 w 7038871"/>
                <a:gd name="connsiteY12" fmla="*/ 1492179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793820 w 7038871"/>
                <a:gd name="connsiteY16" fmla="*/ 2753248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894303 w 7038871"/>
                <a:gd name="connsiteY62" fmla="*/ 2411604 h 5491424"/>
                <a:gd name="connsiteX63" fmla="*/ 683288 w 7038871"/>
                <a:gd name="connsiteY63" fmla="*/ 2080009 h 5491424"/>
                <a:gd name="connsiteX64" fmla="*/ 557684 w 7038871"/>
                <a:gd name="connsiteY64" fmla="*/ 1582615 h 5491424"/>
                <a:gd name="connsiteX65" fmla="*/ 507442 w 7038871"/>
                <a:gd name="connsiteY65" fmla="*/ 1331407 h 5491424"/>
                <a:gd name="connsiteX66" fmla="*/ 487345 w 7038871"/>
                <a:gd name="connsiteY66" fmla="*/ 1165609 h 5491424"/>
                <a:gd name="connsiteX67" fmla="*/ 783772 w 7038871"/>
                <a:gd name="connsiteY67" fmla="*/ 117565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47152 w 7038871"/>
                <a:gd name="connsiteY9" fmla="*/ 904352 h 5491424"/>
                <a:gd name="connsiteX10" fmla="*/ 301451 w 7038871"/>
                <a:gd name="connsiteY10" fmla="*/ 934497 h 5491424"/>
                <a:gd name="connsiteX11" fmla="*/ 246185 w 7038871"/>
                <a:gd name="connsiteY11" fmla="*/ 1170633 h 5491424"/>
                <a:gd name="connsiteX12" fmla="*/ 306476 w 7038871"/>
                <a:gd name="connsiteY12" fmla="*/ 1492179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828989 w 7038871"/>
                <a:gd name="connsiteY16" fmla="*/ 2758272 h 5491424"/>
                <a:gd name="connsiteX17" fmla="*/ 929473 w 7038871"/>
                <a:gd name="connsiteY17" fmla="*/ 3004457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894303 w 7038871"/>
                <a:gd name="connsiteY62" fmla="*/ 2411604 h 5491424"/>
                <a:gd name="connsiteX63" fmla="*/ 683288 w 7038871"/>
                <a:gd name="connsiteY63" fmla="*/ 2080009 h 5491424"/>
                <a:gd name="connsiteX64" fmla="*/ 557684 w 7038871"/>
                <a:gd name="connsiteY64" fmla="*/ 1582615 h 5491424"/>
                <a:gd name="connsiteX65" fmla="*/ 507442 w 7038871"/>
                <a:gd name="connsiteY65" fmla="*/ 1331407 h 5491424"/>
                <a:gd name="connsiteX66" fmla="*/ 487345 w 7038871"/>
                <a:gd name="connsiteY66" fmla="*/ 1165609 h 5491424"/>
                <a:gd name="connsiteX67" fmla="*/ 783772 w 7038871"/>
                <a:gd name="connsiteY67" fmla="*/ 117565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47152 w 7038871"/>
                <a:gd name="connsiteY9" fmla="*/ 904352 h 5491424"/>
                <a:gd name="connsiteX10" fmla="*/ 301451 w 7038871"/>
                <a:gd name="connsiteY10" fmla="*/ 934497 h 5491424"/>
                <a:gd name="connsiteX11" fmla="*/ 246185 w 7038871"/>
                <a:gd name="connsiteY11" fmla="*/ 1170633 h 5491424"/>
                <a:gd name="connsiteX12" fmla="*/ 306476 w 7038871"/>
                <a:gd name="connsiteY12" fmla="*/ 1492179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828989 w 7038871"/>
                <a:gd name="connsiteY16" fmla="*/ 2758272 h 5491424"/>
                <a:gd name="connsiteX17" fmla="*/ 939522 w 7038871"/>
                <a:gd name="connsiteY17" fmla="*/ 2984360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894303 w 7038871"/>
                <a:gd name="connsiteY62" fmla="*/ 2411604 h 5491424"/>
                <a:gd name="connsiteX63" fmla="*/ 683288 w 7038871"/>
                <a:gd name="connsiteY63" fmla="*/ 2080009 h 5491424"/>
                <a:gd name="connsiteX64" fmla="*/ 557684 w 7038871"/>
                <a:gd name="connsiteY64" fmla="*/ 1582615 h 5491424"/>
                <a:gd name="connsiteX65" fmla="*/ 507442 w 7038871"/>
                <a:gd name="connsiteY65" fmla="*/ 1331407 h 5491424"/>
                <a:gd name="connsiteX66" fmla="*/ 487345 w 7038871"/>
                <a:gd name="connsiteY66" fmla="*/ 1165609 h 5491424"/>
                <a:gd name="connsiteX67" fmla="*/ 783772 w 7038871"/>
                <a:gd name="connsiteY67" fmla="*/ 117565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47152 w 7038871"/>
                <a:gd name="connsiteY9" fmla="*/ 904352 h 5491424"/>
                <a:gd name="connsiteX10" fmla="*/ 301451 w 7038871"/>
                <a:gd name="connsiteY10" fmla="*/ 934497 h 5491424"/>
                <a:gd name="connsiteX11" fmla="*/ 246185 w 7038871"/>
                <a:gd name="connsiteY11" fmla="*/ 1170633 h 5491424"/>
                <a:gd name="connsiteX12" fmla="*/ 306476 w 7038871"/>
                <a:gd name="connsiteY12" fmla="*/ 1492179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828989 w 7038871"/>
                <a:gd name="connsiteY16" fmla="*/ 2758272 h 5491424"/>
                <a:gd name="connsiteX17" fmla="*/ 939522 w 7038871"/>
                <a:gd name="connsiteY17" fmla="*/ 2984360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894303 w 7038871"/>
                <a:gd name="connsiteY62" fmla="*/ 2411604 h 5491424"/>
                <a:gd name="connsiteX63" fmla="*/ 683288 w 7038871"/>
                <a:gd name="connsiteY63" fmla="*/ 2080009 h 5491424"/>
                <a:gd name="connsiteX64" fmla="*/ 557684 w 7038871"/>
                <a:gd name="connsiteY64" fmla="*/ 1582615 h 5491424"/>
                <a:gd name="connsiteX65" fmla="*/ 507442 w 7038871"/>
                <a:gd name="connsiteY65" fmla="*/ 1331407 h 5491424"/>
                <a:gd name="connsiteX66" fmla="*/ 487345 w 7038871"/>
                <a:gd name="connsiteY66" fmla="*/ 1165609 h 5491424"/>
                <a:gd name="connsiteX67" fmla="*/ 783772 w 7038871"/>
                <a:gd name="connsiteY67" fmla="*/ 117565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47152 w 7038871"/>
                <a:gd name="connsiteY9" fmla="*/ 904352 h 5491424"/>
                <a:gd name="connsiteX10" fmla="*/ 301451 w 7038871"/>
                <a:gd name="connsiteY10" fmla="*/ 934497 h 5491424"/>
                <a:gd name="connsiteX11" fmla="*/ 246185 w 7038871"/>
                <a:gd name="connsiteY11" fmla="*/ 1170633 h 5491424"/>
                <a:gd name="connsiteX12" fmla="*/ 306476 w 7038871"/>
                <a:gd name="connsiteY12" fmla="*/ 1492179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828989 w 7038871"/>
                <a:gd name="connsiteY16" fmla="*/ 2758272 h 5491424"/>
                <a:gd name="connsiteX17" fmla="*/ 939522 w 7038871"/>
                <a:gd name="connsiteY17" fmla="*/ 2984360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894303 w 7038871"/>
                <a:gd name="connsiteY62" fmla="*/ 2411604 h 5491424"/>
                <a:gd name="connsiteX63" fmla="*/ 683288 w 7038871"/>
                <a:gd name="connsiteY63" fmla="*/ 2080009 h 5491424"/>
                <a:gd name="connsiteX64" fmla="*/ 557684 w 7038871"/>
                <a:gd name="connsiteY64" fmla="*/ 1582615 h 5491424"/>
                <a:gd name="connsiteX65" fmla="*/ 507442 w 7038871"/>
                <a:gd name="connsiteY65" fmla="*/ 1331407 h 5491424"/>
                <a:gd name="connsiteX66" fmla="*/ 487345 w 7038871"/>
                <a:gd name="connsiteY66" fmla="*/ 1165609 h 5491424"/>
                <a:gd name="connsiteX67" fmla="*/ 783772 w 7038871"/>
                <a:gd name="connsiteY67" fmla="*/ 117565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47152 w 7038871"/>
                <a:gd name="connsiteY9" fmla="*/ 904352 h 5491424"/>
                <a:gd name="connsiteX10" fmla="*/ 301451 w 7038871"/>
                <a:gd name="connsiteY10" fmla="*/ 934497 h 5491424"/>
                <a:gd name="connsiteX11" fmla="*/ 246185 w 7038871"/>
                <a:gd name="connsiteY11" fmla="*/ 1170633 h 5491424"/>
                <a:gd name="connsiteX12" fmla="*/ 306476 w 7038871"/>
                <a:gd name="connsiteY12" fmla="*/ 1492179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828989 w 7038871"/>
                <a:gd name="connsiteY16" fmla="*/ 2758272 h 5491424"/>
                <a:gd name="connsiteX17" fmla="*/ 939522 w 7038871"/>
                <a:gd name="connsiteY17" fmla="*/ 2984360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894303 w 7038871"/>
                <a:gd name="connsiteY62" fmla="*/ 2411604 h 5491424"/>
                <a:gd name="connsiteX63" fmla="*/ 683288 w 7038871"/>
                <a:gd name="connsiteY63" fmla="*/ 2080009 h 5491424"/>
                <a:gd name="connsiteX64" fmla="*/ 557684 w 7038871"/>
                <a:gd name="connsiteY64" fmla="*/ 1582615 h 5491424"/>
                <a:gd name="connsiteX65" fmla="*/ 507442 w 7038871"/>
                <a:gd name="connsiteY65" fmla="*/ 1331407 h 5491424"/>
                <a:gd name="connsiteX66" fmla="*/ 487345 w 7038871"/>
                <a:gd name="connsiteY66" fmla="*/ 1165609 h 5491424"/>
                <a:gd name="connsiteX67" fmla="*/ 783772 w 7038871"/>
                <a:gd name="connsiteY67" fmla="*/ 117565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47152 w 7038871"/>
                <a:gd name="connsiteY9" fmla="*/ 904352 h 5491424"/>
                <a:gd name="connsiteX10" fmla="*/ 301451 w 7038871"/>
                <a:gd name="connsiteY10" fmla="*/ 934497 h 5491424"/>
                <a:gd name="connsiteX11" fmla="*/ 246185 w 7038871"/>
                <a:gd name="connsiteY11" fmla="*/ 1170633 h 5491424"/>
                <a:gd name="connsiteX12" fmla="*/ 306476 w 7038871"/>
                <a:gd name="connsiteY12" fmla="*/ 1492179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828989 w 7038871"/>
                <a:gd name="connsiteY16" fmla="*/ 2758272 h 5491424"/>
                <a:gd name="connsiteX17" fmla="*/ 939522 w 7038871"/>
                <a:gd name="connsiteY17" fmla="*/ 2984360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894303 w 7038871"/>
                <a:gd name="connsiteY62" fmla="*/ 2411604 h 5491424"/>
                <a:gd name="connsiteX63" fmla="*/ 683288 w 7038871"/>
                <a:gd name="connsiteY63" fmla="*/ 2080009 h 5491424"/>
                <a:gd name="connsiteX64" fmla="*/ 557684 w 7038871"/>
                <a:gd name="connsiteY64" fmla="*/ 1582615 h 5491424"/>
                <a:gd name="connsiteX65" fmla="*/ 507442 w 7038871"/>
                <a:gd name="connsiteY65" fmla="*/ 1331407 h 5491424"/>
                <a:gd name="connsiteX66" fmla="*/ 487345 w 7038871"/>
                <a:gd name="connsiteY66" fmla="*/ 1165609 h 5491424"/>
                <a:gd name="connsiteX67" fmla="*/ 783772 w 7038871"/>
                <a:gd name="connsiteY67" fmla="*/ 117565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47152 w 7038871"/>
                <a:gd name="connsiteY9" fmla="*/ 904352 h 5491424"/>
                <a:gd name="connsiteX10" fmla="*/ 301451 w 7038871"/>
                <a:gd name="connsiteY10" fmla="*/ 934497 h 5491424"/>
                <a:gd name="connsiteX11" fmla="*/ 246185 w 7038871"/>
                <a:gd name="connsiteY11" fmla="*/ 1170633 h 5491424"/>
                <a:gd name="connsiteX12" fmla="*/ 306476 w 7038871"/>
                <a:gd name="connsiteY12" fmla="*/ 1492179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828989 w 7038871"/>
                <a:gd name="connsiteY16" fmla="*/ 2758272 h 5491424"/>
                <a:gd name="connsiteX17" fmla="*/ 939522 w 7038871"/>
                <a:gd name="connsiteY17" fmla="*/ 2984360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894303 w 7038871"/>
                <a:gd name="connsiteY62" fmla="*/ 2411604 h 5491424"/>
                <a:gd name="connsiteX63" fmla="*/ 683288 w 7038871"/>
                <a:gd name="connsiteY63" fmla="*/ 2080009 h 5491424"/>
                <a:gd name="connsiteX64" fmla="*/ 557684 w 7038871"/>
                <a:gd name="connsiteY64" fmla="*/ 1582615 h 5491424"/>
                <a:gd name="connsiteX65" fmla="*/ 507442 w 7038871"/>
                <a:gd name="connsiteY65" fmla="*/ 1331407 h 5491424"/>
                <a:gd name="connsiteX66" fmla="*/ 487345 w 7038871"/>
                <a:gd name="connsiteY66" fmla="*/ 1165609 h 5491424"/>
                <a:gd name="connsiteX67" fmla="*/ 783772 w 7038871"/>
                <a:gd name="connsiteY67" fmla="*/ 117565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47152 w 7038871"/>
                <a:gd name="connsiteY9" fmla="*/ 904352 h 5491424"/>
                <a:gd name="connsiteX10" fmla="*/ 301451 w 7038871"/>
                <a:gd name="connsiteY10" fmla="*/ 934497 h 5491424"/>
                <a:gd name="connsiteX11" fmla="*/ 246185 w 7038871"/>
                <a:gd name="connsiteY11" fmla="*/ 1170633 h 5491424"/>
                <a:gd name="connsiteX12" fmla="*/ 306476 w 7038871"/>
                <a:gd name="connsiteY12" fmla="*/ 1492179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828989 w 7038871"/>
                <a:gd name="connsiteY16" fmla="*/ 2758272 h 5491424"/>
                <a:gd name="connsiteX17" fmla="*/ 939522 w 7038871"/>
                <a:gd name="connsiteY17" fmla="*/ 2984360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376814 w 7038871"/>
                <a:gd name="connsiteY58" fmla="*/ 4124848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894303 w 7038871"/>
                <a:gd name="connsiteY62" fmla="*/ 2411604 h 5491424"/>
                <a:gd name="connsiteX63" fmla="*/ 683288 w 7038871"/>
                <a:gd name="connsiteY63" fmla="*/ 2080009 h 5491424"/>
                <a:gd name="connsiteX64" fmla="*/ 557684 w 7038871"/>
                <a:gd name="connsiteY64" fmla="*/ 1582615 h 5491424"/>
                <a:gd name="connsiteX65" fmla="*/ 507442 w 7038871"/>
                <a:gd name="connsiteY65" fmla="*/ 1331407 h 5491424"/>
                <a:gd name="connsiteX66" fmla="*/ 487345 w 7038871"/>
                <a:gd name="connsiteY66" fmla="*/ 1165609 h 5491424"/>
                <a:gd name="connsiteX67" fmla="*/ 783772 w 7038871"/>
                <a:gd name="connsiteY67" fmla="*/ 117565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47152 w 7038871"/>
                <a:gd name="connsiteY9" fmla="*/ 904352 h 5491424"/>
                <a:gd name="connsiteX10" fmla="*/ 301451 w 7038871"/>
                <a:gd name="connsiteY10" fmla="*/ 934497 h 5491424"/>
                <a:gd name="connsiteX11" fmla="*/ 246185 w 7038871"/>
                <a:gd name="connsiteY11" fmla="*/ 1170633 h 5491424"/>
                <a:gd name="connsiteX12" fmla="*/ 306476 w 7038871"/>
                <a:gd name="connsiteY12" fmla="*/ 1492179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828989 w 7038871"/>
                <a:gd name="connsiteY16" fmla="*/ 2758272 h 5491424"/>
                <a:gd name="connsiteX17" fmla="*/ 939522 w 7038871"/>
                <a:gd name="connsiteY17" fmla="*/ 2984360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32079 w 7038871"/>
                <a:gd name="connsiteY57" fmla="*/ 4421275 h 5491424"/>
                <a:gd name="connsiteX58" fmla="*/ 406959 w 7038871"/>
                <a:gd name="connsiteY58" fmla="*/ 4119824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894303 w 7038871"/>
                <a:gd name="connsiteY62" fmla="*/ 2411604 h 5491424"/>
                <a:gd name="connsiteX63" fmla="*/ 683288 w 7038871"/>
                <a:gd name="connsiteY63" fmla="*/ 2080009 h 5491424"/>
                <a:gd name="connsiteX64" fmla="*/ 557684 w 7038871"/>
                <a:gd name="connsiteY64" fmla="*/ 1582615 h 5491424"/>
                <a:gd name="connsiteX65" fmla="*/ 507442 w 7038871"/>
                <a:gd name="connsiteY65" fmla="*/ 1331407 h 5491424"/>
                <a:gd name="connsiteX66" fmla="*/ 487345 w 7038871"/>
                <a:gd name="connsiteY66" fmla="*/ 1165609 h 5491424"/>
                <a:gd name="connsiteX67" fmla="*/ 783772 w 7038871"/>
                <a:gd name="connsiteY67" fmla="*/ 117565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47152 w 7038871"/>
                <a:gd name="connsiteY9" fmla="*/ 904352 h 5491424"/>
                <a:gd name="connsiteX10" fmla="*/ 301451 w 7038871"/>
                <a:gd name="connsiteY10" fmla="*/ 934497 h 5491424"/>
                <a:gd name="connsiteX11" fmla="*/ 246185 w 7038871"/>
                <a:gd name="connsiteY11" fmla="*/ 1170633 h 5491424"/>
                <a:gd name="connsiteX12" fmla="*/ 306476 w 7038871"/>
                <a:gd name="connsiteY12" fmla="*/ 1492179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828989 w 7038871"/>
                <a:gd name="connsiteY16" fmla="*/ 2758272 h 5491424"/>
                <a:gd name="connsiteX17" fmla="*/ 939522 w 7038871"/>
                <a:gd name="connsiteY17" fmla="*/ 2984360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41455 w 7038871"/>
                <a:gd name="connsiteY55" fmla="*/ 4687556 h 5491424"/>
                <a:gd name="connsiteX56" fmla="*/ 718457 w 7038871"/>
                <a:gd name="connsiteY56" fmla="*/ 4541855 h 5491424"/>
                <a:gd name="connsiteX57" fmla="*/ 482320 w 7038871"/>
                <a:gd name="connsiteY57" fmla="*/ 4376057 h 5491424"/>
                <a:gd name="connsiteX58" fmla="*/ 406959 w 7038871"/>
                <a:gd name="connsiteY58" fmla="*/ 4119824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894303 w 7038871"/>
                <a:gd name="connsiteY62" fmla="*/ 2411604 h 5491424"/>
                <a:gd name="connsiteX63" fmla="*/ 683288 w 7038871"/>
                <a:gd name="connsiteY63" fmla="*/ 2080009 h 5491424"/>
                <a:gd name="connsiteX64" fmla="*/ 557684 w 7038871"/>
                <a:gd name="connsiteY64" fmla="*/ 1582615 h 5491424"/>
                <a:gd name="connsiteX65" fmla="*/ 507442 w 7038871"/>
                <a:gd name="connsiteY65" fmla="*/ 1331407 h 5491424"/>
                <a:gd name="connsiteX66" fmla="*/ 487345 w 7038871"/>
                <a:gd name="connsiteY66" fmla="*/ 1165609 h 5491424"/>
                <a:gd name="connsiteX67" fmla="*/ 783772 w 7038871"/>
                <a:gd name="connsiteY67" fmla="*/ 117565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47152 w 7038871"/>
                <a:gd name="connsiteY9" fmla="*/ 904352 h 5491424"/>
                <a:gd name="connsiteX10" fmla="*/ 301451 w 7038871"/>
                <a:gd name="connsiteY10" fmla="*/ 934497 h 5491424"/>
                <a:gd name="connsiteX11" fmla="*/ 246185 w 7038871"/>
                <a:gd name="connsiteY11" fmla="*/ 1170633 h 5491424"/>
                <a:gd name="connsiteX12" fmla="*/ 306476 w 7038871"/>
                <a:gd name="connsiteY12" fmla="*/ 1492179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828989 w 7038871"/>
                <a:gd name="connsiteY16" fmla="*/ 2758272 h 5491424"/>
                <a:gd name="connsiteX17" fmla="*/ 939522 w 7038871"/>
                <a:gd name="connsiteY17" fmla="*/ 2984360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28233 w 7038871"/>
                <a:gd name="connsiteY51" fmla="*/ 4637314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36431 w 7038871"/>
                <a:gd name="connsiteY55" fmla="*/ 4702629 h 5491424"/>
                <a:gd name="connsiteX56" fmla="*/ 718457 w 7038871"/>
                <a:gd name="connsiteY56" fmla="*/ 4541855 h 5491424"/>
                <a:gd name="connsiteX57" fmla="*/ 482320 w 7038871"/>
                <a:gd name="connsiteY57" fmla="*/ 4376057 h 5491424"/>
                <a:gd name="connsiteX58" fmla="*/ 406959 w 7038871"/>
                <a:gd name="connsiteY58" fmla="*/ 4119824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894303 w 7038871"/>
                <a:gd name="connsiteY62" fmla="*/ 2411604 h 5491424"/>
                <a:gd name="connsiteX63" fmla="*/ 683288 w 7038871"/>
                <a:gd name="connsiteY63" fmla="*/ 2080009 h 5491424"/>
                <a:gd name="connsiteX64" fmla="*/ 557684 w 7038871"/>
                <a:gd name="connsiteY64" fmla="*/ 1582615 h 5491424"/>
                <a:gd name="connsiteX65" fmla="*/ 507442 w 7038871"/>
                <a:gd name="connsiteY65" fmla="*/ 1331407 h 5491424"/>
                <a:gd name="connsiteX66" fmla="*/ 487345 w 7038871"/>
                <a:gd name="connsiteY66" fmla="*/ 1165609 h 5491424"/>
                <a:gd name="connsiteX67" fmla="*/ 783772 w 7038871"/>
                <a:gd name="connsiteY67" fmla="*/ 117565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47152 w 7038871"/>
                <a:gd name="connsiteY9" fmla="*/ 904352 h 5491424"/>
                <a:gd name="connsiteX10" fmla="*/ 301451 w 7038871"/>
                <a:gd name="connsiteY10" fmla="*/ 934497 h 5491424"/>
                <a:gd name="connsiteX11" fmla="*/ 246185 w 7038871"/>
                <a:gd name="connsiteY11" fmla="*/ 1170633 h 5491424"/>
                <a:gd name="connsiteX12" fmla="*/ 306476 w 7038871"/>
                <a:gd name="connsiteY12" fmla="*/ 1492179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828989 w 7038871"/>
                <a:gd name="connsiteY16" fmla="*/ 2758272 h 5491424"/>
                <a:gd name="connsiteX17" fmla="*/ 939522 w 7038871"/>
                <a:gd name="connsiteY17" fmla="*/ 2984360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53354 w 7038871"/>
                <a:gd name="connsiteY51" fmla="*/ 4702629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36431 w 7038871"/>
                <a:gd name="connsiteY55" fmla="*/ 4702629 h 5491424"/>
                <a:gd name="connsiteX56" fmla="*/ 718457 w 7038871"/>
                <a:gd name="connsiteY56" fmla="*/ 4541855 h 5491424"/>
                <a:gd name="connsiteX57" fmla="*/ 482320 w 7038871"/>
                <a:gd name="connsiteY57" fmla="*/ 4376057 h 5491424"/>
                <a:gd name="connsiteX58" fmla="*/ 406959 w 7038871"/>
                <a:gd name="connsiteY58" fmla="*/ 4119824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894303 w 7038871"/>
                <a:gd name="connsiteY62" fmla="*/ 2411604 h 5491424"/>
                <a:gd name="connsiteX63" fmla="*/ 683288 w 7038871"/>
                <a:gd name="connsiteY63" fmla="*/ 2080009 h 5491424"/>
                <a:gd name="connsiteX64" fmla="*/ 557684 w 7038871"/>
                <a:gd name="connsiteY64" fmla="*/ 1582615 h 5491424"/>
                <a:gd name="connsiteX65" fmla="*/ 507442 w 7038871"/>
                <a:gd name="connsiteY65" fmla="*/ 1331407 h 5491424"/>
                <a:gd name="connsiteX66" fmla="*/ 487345 w 7038871"/>
                <a:gd name="connsiteY66" fmla="*/ 1165609 h 5491424"/>
                <a:gd name="connsiteX67" fmla="*/ 783772 w 7038871"/>
                <a:gd name="connsiteY67" fmla="*/ 117565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47152 w 7038871"/>
                <a:gd name="connsiteY9" fmla="*/ 904352 h 5491424"/>
                <a:gd name="connsiteX10" fmla="*/ 301451 w 7038871"/>
                <a:gd name="connsiteY10" fmla="*/ 934497 h 5491424"/>
                <a:gd name="connsiteX11" fmla="*/ 246185 w 7038871"/>
                <a:gd name="connsiteY11" fmla="*/ 1170633 h 5491424"/>
                <a:gd name="connsiteX12" fmla="*/ 306476 w 7038871"/>
                <a:gd name="connsiteY12" fmla="*/ 1492179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828989 w 7038871"/>
                <a:gd name="connsiteY16" fmla="*/ 2758272 h 5491424"/>
                <a:gd name="connsiteX17" fmla="*/ 939522 w 7038871"/>
                <a:gd name="connsiteY17" fmla="*/ 2984360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53354 w 7038871"/>
                <a:gd name="connsiteY51" fmla="*/ 4702629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36431 w 7038871"/>
                <a:gd name="connsiteY55" fmla="*/ 4702629 h 5491424"/>
                <a:gd name="connsiteX56" fmla="*/ 718457 w 7038871"/>
                <a:gd name="connsiteY56" fmla="*/ 4541855 h 5491424"/>
                <a:gd name="connsiteX57" fmla="*/ 482320 w 7038871"/>
                <a:gd name="connsiteY57" fmla="*/ 4376057 h 5491424"/>
                <a:gd name="connsiteX58" fmla="*/ 406959 w 7038871"/>
                <a:gd name="connsiteY58" fmla="*/ 4119824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894303 w 7038871"/>
                <a:gd name="connsiteY62" fmla="*/ 2411604 h 5491424"/>
                <a:gd name="connsiteX63" fmla="*/ 683288 w 7038871"/>
                <a:gd name="connsiteY63" fmla="*/ 2080009 h 5491424"/>
                <a:gd name="connsiteX64" fmla="*/ 557684 w 7038871"/>
                <a:gd name="connsiteY64" fmla="*/ 1582615 h 5491424"/>
                <a:gd name="connsiteX65" fmla="*/ 507442 w 7038871"/>
                <a:gd name="connsiteY65" fmla="*/ 1331407 h 5491424"/>
                <a:gd name="connsiteX66" fmla="*/ 487345 w 7038871"/>
                <a:gd name="connsiteY66" fmla="*/ 1165609 h 5491424"/>
                <a:gd name="connsiteX67" fmla="*/ 783772 w 7038871"/>
                <a:gd name="connsiteY67" fmla="*/ 117565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47152 w 7038871"/>
                <a:gd name="connsiteY9" fmla="*/ 904352 h 5491424"/>
                <a:gd name="connsiteX10" fmla="*/ 301451 w 7038871"/>
                <a:gd name="connsiteY10" fmla="*/ 934497 h 5491424"/>
                <a:gd name="connsiteX11" fmla="*/ 246185 w 7038871"/>
                <a:gd name="connsiteY11" fmla="*/ 1170633 h 5491424"/>
                <a:gd name="connsiteX12" fmla="*/ 306476 w 7038871"/>
                <a:gd name="connsiteY12" fmla="*/ 1492179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828989 w 7038871"/>
                <a:gd name="connsiteY16" fmla="*/ 2758272 h 5491424"/>
                <a:gd name="connsiteX17" fmla="*/ 939522 w 7038871"/>
                <a:gd name="connsiteY17" fmla="*/ 2984360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53354 w 7038871"/>
                <a:gd name="connsiteY51" fmla="*/ 4702629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36431 w 7038871"/>
                <a:gd name="connsiteY55" fmla="*/ 4702629 h 5491424"/>
                <a:gd name="connsiteX56" fmla="*/ 718457 w 7038871"/>
                <a:gd name="connsiteY56" fmla="*/ 4541855 h 5491424"/>
                <a:gd name="connsiteX57" fmla="*/ 482320 w 7038871"/>
                <a:gd name="connsiteY57" fmla="*/ 4376057 h 5491424"/>
                <a:gd name="connsiteX58" fmla="*/ 406959 w 7038871"/>
                <a:gd name="connsiteY58" fmla="*/ 4119824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894303 w 7038871"/>
                <a:gd name="connsiteY62" fmla="*/ 2411604 h 5491424"/>
                <a:gd name="connsiteX63" fmla="*/ 683288 w 7038871"/>
                <a:gd name="connsiteY63" fmla="*/ 2080009 h 5491424"/>
                <a:gd name="connsiteX64" fmla="*/ 557684 w 7038871"/>
                <a:gd name="connsiteY64" fmla="*/ 1582615 h 5491424"/>
                <a:gd name="connsiteX65" fmla="*/ 507442 w 7038871"/>
                <a:gd name="connsiteY65" fmla="*/ 1331407 h 5491424"/>
                <a:gd name="connsiteX66" fmla="*/ 487345 w 7038871"/>
                <a:gd name="connsiteY66" fmla="*/ 1165609 h 5491424"/>
                <a:gd name="connsiteX67" fmla="*/ 783772 w 7038871"/>
                <a:gd name="connsiteY67" fmla="*/ 117565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38871"/>
                <a:gd name="connsiteY0" fmla="*/ 221064 h 5491424"/>
                <a:gd name="connsiteX1" fmla="*/ 2029767 w 7038871"/>
                <a:gd name="connsiteY1" fmla="*/ 55266 h 5491424"/>
                <a:gd name="connsiteX2" fmla="*/ 1929284 w 7038871"/>
                <a:gd name="connsiteY2" fmla="*/ 5024 h 5491424"/>
                <a:gd name="connsiteX3" fmla="*/ 1748414 w 7038871"/>
                <a:gd name="connsiteY3" fmla="*/ 0 h 5491424"/>
                <a:gd name="connsiteX4" fmla="*/ 1502229 w 7038871"/>
                <a:gd name="connsiteY4" fmla="*/ 115556 h 5491424"/>
                <a:gd name="connsiteX5" fmla="*/ 1251020 w 7038871"/>
                <a:gd name="connsiteY5" fmla="*/ 296427 h 5491424"/>
                <a:gd name="connsiteX6" fmla="*/ 884255 w 7038871"/>
                <a:gd name="connsiteY6" fmla="*/ 527539 h 5491424"/>
                <a:gd name="connsiteX7" fmla="*/ 763675 w 7038871"/>
                <a:gd name="connsiteY7" fmla="*/ 778747 h 5491424"/>
                <a:gd name="connsiteX8" fmla="*/ 653143 w 7038871"/>
                <a:gd name="connsiteY8" fmla="*/ 964642 h 5491424"/>
                <a:gd name="connsiteX9" fmla="*/ 447152 w 7038871"/>
                <a:gd name="connsiteY9" fmla="*/ 904352 h 5491424"/>
                <a:gd name="connsiteX10" fmla="*/ 301451 w 7038871"/>
                <a:gd name="connsiteY10" fmla="*/ 934497 h 5491424"/>
                <a:gd name="connsiteX11" fmla="*/ 246185 w 7038871"/>
                <a:gd name="connsiteY11" fmla="*/ 1170633 h 5491424"/>
                <a:gd name="connsiteX12" fmla="*/ 306476 w 7038871"/>
                <a:gd name="connsiteY12" fmla="*/ 1492179 h 5491424"/>
                <a:gd name="connsiteX13" fmla="*/ 366765 w 7038871"/>
                <a:gd name="connsiteY13" fmla="*/ 1748413 h 5491424"/>
                <a:gd name="connsiteX14" fmla="*/ 467249 w 7038871"/>
                <a:gd name="connsiteY14" fmla="*/ 2125226 h 5491424"/>
                <a:gd name="connsiteX15" fmla="*/ 607926 w 7038871"/>
                <a:gd name="connsiteY15" fmla="*/ 2371411 h 5491424"/>
                <a:gd name="connsiteX16" fmla="*/ 828989 w 7038871"/>
                <a:gd name="connsiteY16" fmla="*/ 2758272 h 5491424"/>
                <a:gd name="connsiteX17" fmla="*/ 939522 w 7038871"/>
                <a:gd name="connsiteY17" fmla="*/ 2984360 h 5491424"/>
                <a:gd name="connsiteX18" fmla="*/ 683288 w 7038871"/>
                <a:gd name="connsiteY18" fmla="*/ 3376246 h 5491424"/>
                <a:gd name="connsiteX19" fmla="*/ 507442 w 7038871"/>
                <a:gd name="connsiteY19" fmla="*/ 3557116 h 5491424"/>
                <a:gd name="connsiteX20" fmla="*/ 261257 w 7038871"/>
                <a:gd name="connsiteY20" fmla="*/ 3923881 h 5491424"/>
                <a:gd name="connsiteX21" fmla="*/ 185895 w 7038871"/>
                <a:gd name="connsiteY21" fmla="*/ 4255477 h 5491424"/>
                <a:gd name="connsiteX22" fmla="*/ 236137 w 7038871"/>
                <a:gd name="connsiteY22" fmla="*/ 4491613 h 5491424"/>
                <a:gd name="connsiteX23" fmla="*/ 401934 w 7038871"/>
                <a:gd name="connsiteY23" fmla="*/ 4607169 h 5491424"/>
                <a:gd name="connsiteX24" fmla="*/ 668216 w 7038871"/>
                <a:gd name="connsiteY24" fmla="*/ 4777991 h 5491424"/>
                <a:gd name="connsiteX25" fmla="*/ 753627 w 7038871"/>
                <a:gd name="connsiteY25" fmla="*/ 4808136 h 5491424"/>
                <a:gd name="connsiteX26" fmla="*/ 472273 w 7038871"/>
                <a:gd name="connsiteY26" fmla="*/ 5059345 h 5491424"/>
                <a:gd name="connsiteX27" fmla="*/ 246185 w 7038871"/>
                <a:gd name="connsiteY27" fmla="*/ 5230167 h 5491424"/>
                <a:gd name="connsiteX28" fmla="*/ 0 w 7038871"/>
                <a:gd name="connsiteY28" fmla="*/ 5431134 h 5491424"/>
                <a:gd name="connsiteX29" fmla="*/ 301451 w 7038871"/>
                <a:gd name="connsiteY29" fmla="*/ 5491424 h 5491424"/>
                <a:gd name="connsiteX30" fmla="*/ 597877 w 7038871"/>
                <a:gd name="connsiteY30" fmla="*/ 5215094 h 5491424"/>
                <a:gd name="connsiteX31" fmla="*/ 954594 w 7038871"/>
                <a:gd name="connsiteY31" fmla="*/ 5034224 h 5491424"/>
                <a:gd name="connsiteX32" fmla="*/ 1446963 w 7038871"/>
                <a:gd name="connsiteY32" fmla="*/ 4958861 h 5491424"/>
                <a:gd name="connsiteX33" fmla="*/ 1954405 w 7038871"/>
                <a:gd name="connsiteY33" fmla="*/ 4953837 h 5491424"/>
                <a:gd name="connsiteX34" fmla="*/ 2396532 w 7038871"/>
                <a:gd name="connsiteY34" fmla="*/ 4898571 h 5491424"/>
                <a:gd name="connsiteX35" fmla="*/ 2883877 w 7038871"/>
                <a:gd name="connsiteY35" fmla="*/ 4898571 h 5491424"/>
                <a:gd name="connsiteX36" fmla="*/ 3642528 w 7038871"/>
                <a:gd name="connsiteY36" fmla="*/ 4923692 h 5491424"/>
                <a:gd name="connsiteX37" fmla="*/ 4355961 w 7038871"/>
                <a:gd name="connsiteY37" fmla="*/ 4923692 h 5491424"/>
                <a:gd name="connsiteX38" fmla="*/ 4994031 w 7038871"/>
                <a:gd name="connsiteY38" fmla="*/ 4868426 h 5491424"/>
                <a:gd name="connsiteX39" fmla="*/ 6094326 w 7038871"/>
                <a:gd name="connsiteY39" fmla="*/ 4798088 h 5491424"/>
                <a:gd name="connsiteX40" fmla="*/ 6596743 w 7038871"/>
                <a:gd name="connsiteY40" fmla="*/ 4692580 h 5491424"/>
                <a:gd name="connsiteX41" fmla="*/ 6878097 w 7038871"/>
                <a:gd name="connsiteY41" fmla="*/ 4421275 h 5491424"/>
                <a:gd name="connsiteX42" fmla="*/ 7038871 w 7038871"/>
                <a:gd name="connsiteY42" fmla="*/ 3913833 h 5491424"/>
                <a:gd name="connsiteX43" fmla="*/ 6968532 w 7038871"/>
                <a:gd name="connsiteY43" fmla="*/ 3572189 h 5491424"/>
                <a:gd name="connsiteX44" fmla="*/ 6812783 w 7038871"/>
                <a:gd name="connsiteY44" fmla="*/ 3290835 h 5491424"/>
                <a:gd name="connsiteX45" fmla="*/ 6641961 w 7038871"/>
                <a:gd name="connsiteY45" fmla="*/ 3411415 h 5491424"/>
                <a:gd name="connsiteX46" fmla="*/ 6747468 w 7038871"/>
                <a:gd name="connsiteY46" fmla="*/ 3637503 h 5491424"/>
                <a:gd name="connsiteX47" fmla="*/ 6812783 w 7038871"/>
                <a:gd name="connsiteY47" fmla="*/ 3793253 h 5491424"/>
                <a:gd name="connsiteX48" fmla="*/ 6767565 w 7038871"/>
                <a:gd name="connsiteY48" fmla="*/ 4139921 h 5491424"/>
                <a:gd name="connsiteX49" fmla="*/ 6581671 w 7038871"/>
                <a:gd name="connsiteY49" fmla="*/ 4436347 h 5491424"/>
                <a:gd name="connsiteX50" fmla="*/ 5868238 w 7038871"/>
                <a:gd name="connsiteY50" fmla="*/ 4561952 h 5491424"/>
                <a:gd name="connsiteX51" fmla="*/ 4853354 w 7038871"/>
                <a:gd name="connsiteY51" fmla="*/ 4702629 h 5491424"/>
                <a:gd name="connsiteX52" fmla="*/ 3893737 w 7038871"/>
                <a:gd name="connsiteY52" fmla="*/ 4732774 h 5491424"/>
                <a:gd name="connsiteX53" fmla="*/ 3094893 w 7038871"/>
                <a:gd name="connsiteY53" fmla="*/ 4783015 h 5491424"/>
                <a:gd name="connsiteX54" fmla="*/ 2376436 w 7038871"/>
                <a:gd name="connsiteY54" fmla="*/ 4752870 h 5491424"/>
                <a:gd name="connsiteX55" fmla="*/ 1336431 w 7038871"/>
                <a:gd name="connsiteY55" fmla="*/ 4702629 h 5491424"/>
                <a:gd name="connsiteX56" fmla="*/ 718457 w 7038871"/>
                <a:gd name="connsiteY56" fmla="*/ 4541855 h 5491424"/>
                <a:gd name="connsiteX57" fmla="*/ 482320 w 7038871"/>
                <a:gd name="connsiteY57" fmla="*/ 4376057 h 5491424"/>
                <a:gd name="connsiteX58" fmla="*/ 406959 w 7038871"/>
                <a:gd name="connsiteY58" fmla="*/ 4119824 h 5491424"/>
                <a:gd name="connsiteX59" fmla="*/ 628022 w 7038871"/>
                <a:gd name="connsiteY59" fmla="*/ 3667648 h 5491424"/>
                <a:gd name="connsiteX60" fmla="*/ 994787 w 7038871"/>
                <a:gd name="connsiteY60" fmla="*/ 3250642 h 5491424"/>
                <a:gd name="connsiteX61" fmla="*/ 1105319 w 7038871"/>
                <a:gd name="connsiteY61" fmla="*/ 2939143 h 5491424"/>
                <a:gd name="connsiteX62" fmla="*/ 894303 w 7038871"/>
                <a:gd name="connsiteY62" fmla="*/ 2411604 h 5491424"/>
                <a:gd name="connsiteX63" fmla="*/ 683288 w 7038871"/>
                <a:gd name="connsiteY63" fmla="*/ 2080009 h 5491424"/>
                <a:gd name="connsiteX64" fmla="*/ 557684 w 7038871"/>
                <a:gd name="connsiteY64" fmla="*/ 1582615 h 5491424"/>
                <a:gd name="connsiteX65" fmla="*/ 507442 w 7038871"/>
                <a:gd name="connsiteY65" fmla="*/ 1331407 h 5491424"/>
                <a:gd name="connsiteX66" fmla="*/ 487345 w 7038871"/>
                <a:gd name="connsiteY66" fmla="*/ 1165609 h 5491424"/>
                <a:gd name="connsiteX67" fmla="*/ 783772 w 7038871"/>
                <a:gd name="connsiteY67" fmla="*/ 1175656 h 5491424"/>
                <a:gd name="connsiteX68" fmla="*/ 884256 w 7038871"/>
                <a:gd name="connsiteY68" fmla="*/ 1040004 h 5491424"/>
                <a:gd name="connsiteX69" fmla="*/ 974690 w 7038871"/>
                <a:gd name="connsiteY69" fmla="*/ 788795 h 5491424"/>
                <a:gd name="connsiteX70" fmla="*/ 1130440 w 7038871"/>
                <a:gd name="connsiteY70" fmla="*/ 602901 h 5491424"/>
                <a:gd name="connsiteX71" fmla="*/ 1396721 w 7038871"/>
                <a:gd name="connsiteY71" fmla="*/ 417007 h 5491424"/>
                <a:gd name="connsiteX72" fmla="*/ 1708220 w 7038871"/>
                <a:gd name="connsiteY72" fmla="*/ 226088 h 5491424"/>
                <a:gd name="connsiteX73" fmla="*/ 1879042 w 7038871"/>
                <a:gd name="connsiteY73" fmla="*/ 246185 h 5491424"/>
                <a:gd name="connsiteX74" fmla="*/ 2095082 w 7038871"/>
                <a:gd name="connsiteY74" fmla="*/ 221064 h 5491424"/>
                <a:gd name="connsiteX0" fmla="*/ 2095082 w 7041725"/>
                <a:gd name="connsiteY0" fmla="*/ 221064 h 5491424"/>
                <a:gd name="connsiteX1" fmla="*/ 2029767 w 7041725"/>
                <a:gd name="connsiteY1" fmla="*/ 55266 h 5491424"/>
                <a:gd name="connsiteX2" fmla="*/ 1929284 w 7041725"/>
                <a:gd name="connsiteY2" fmla="*/ 5024 h 5491424"/>
                <a:gd name="connsiteX3" fmla="*/ 1748414 w 7041725"/>
                <a:gd name="connsiteY3" fmla="*/ 0 h 5491424"/>
                <a:gd name="connsiteX4" fmla="*/ 1502229 w 7041725"/>
                <a:gd name="connsiteY4" fmla="*/ 115556 h 5491424"/>
                <a:gd name="connsiteX5" fmla="*/ 1251020 w 7041725"/>
                <a:gd name="connsiteY5" fmla="*/ 296427 h 5491424"/>
                <a:gd name="connsiteX6" fmla="*/ 884255 w 7041725"/>
                <a:gd name="connsiteY6" fmla="*/ 527539 h 5491424"/>
                <a:gd name="connsiteX7" fmla="*/ 763675 w 7041725"/>
                <a:gd name="connsiteY7" fmla="*/ 778747 h 5491424"/>
                <a:gd name="connsiteX8" fmla="*/ 653143 w 7041725"/>
                <a:gd name="connsiteY8" fmla="*/ 964642 h 5491424"/>
                <a:gd name="connsiteX9" fmla="*/ 447152 w 7041725"/>
                <a:gd name="connsiteY9" fmla="*/ 904352 h 5491424"/>
                <a:gd name="connsiteX10" fmla="*/ 301451 w 7041725"/>
                <a:gd name="connsiteY10" fmla="*/ 934497 h 5491424"/>
                <a:gd name="connsiteX11" fmla="*/ 246185 w 7041725"/>
                <a:gd name="connsiteY11" fmla="*/ 1170633 h 5491424"/>
                <a:gd name="connsiteX12" fmla="*/ 306476 w 7041725"/>
                <a:gd name="connsiteY12" fmla="*/ 1492179 h 5491424"/>
                <a:gd name="connsiteX13" fmla="*/ 366765 w 7041725"/>
                <a:gd name="connsiteY13" fmla="*/ 1748413 h 5491424"/>
                <a:gd name="connsiteX14" fmla="*/ 467249 w 7041725"/>
                <a:gd name="connsiteY14" fmla="*/ 2125226 h 5491424"/>
                <a:gd name="connsiteX15" fmla="*/ 607926 w 7041725"/>
                <a:gd name="connsiteY15" fmla="*/ 2371411 h 5491424"/>
                <a:gd name="connsiteX16" fmla="*/ 828989 w 7041725"/>
                <a:gd name="connsiteY16" fmla="*/ 2758272 h 5491424"/>
                <a:gd name="connsiteX17" fmla="*/ 939522 w 7041725"/>
                <a:gd name="connsiteY17" fmla="*/ 2984360 h 5491424"/>
                <a:gd name="connsiteX18" fmla="*/ 683288 w 7041725"/>
                <a:gd name="connsiteY18" fmla="*/ 3376246 h 5491424"/>
                <a:gd name="connsiteX19" fmla="*/ 507442 w 7041725"/>
                <a:gd name="connsiteY19" fmla="*/ 3557116 h 5491424"/>
                <a:gd name="connsiteX20" fmla="*/ 261257 w 7041725"/>
                <a:gd name="connsiteY20" fmla="*/ 3923881 h 5491424"/>
                <a:gd name="connsiteX21" fmla="*/ 185895 w 7041725"/>
                <a:gd name="connsiteY21" fmla="*/ 4255477 h 5491424"/>
                <a:gd name="connsiteX22" fmla="*/ 236137 w 7041725"/>
                <a:gd name="connsiteY22" fmla="*/ 4491613 h 5491424"/>
                <a:gd name="connsiteX23" fmla="*/ 401934 w 7041725"/>
                <a:gd name="connsiteY23" fmla="*/ 4607169 h 5491424"/>
                <a:gd name="connsiteX24" fmla="*/ 668216 w 7041725"/>
                <a:gd name="connsiteY24" fmla="*/ 4777991 h 5491424"/>
                <a:gd name="connsiteX25" fmla="*/ 753627 w 7041725"/>
                <a:gd name="connsiteY25" fmla="*/ 4808136 h 5491424"/>
                <a:gd name="connsiteX26" fmla="*/ 472273 w 7041725"/>
                <a:gd name="connsiteY26" fmla="*/ 5059345 h 5491424"/>
                <a:gd name="connsiteX27" fmla="*/ 246185 w 7041725"/>
                <a:gd name="connsiteY27" fmla="*/ 5230167 h 5491424"/>
                <a:gd name="connsiteX28" fmla="*/ 0 w 7041725"/>
                <a:gd name="connsiteY28" fmla="*/ 5431134 h 5491424"/>
                <a:gd name="connsiteX29" fmla="*/ 301451 w 7041725"/>
                <a:gd name="connsiteY29" fmla="*/ 5491424 h 5491424"/>
                <a:gd name="connsiteX30" fmla="*/ 597877 w 7041725"/>
                <a:gd name="connsiteY30" fmla="*/ 5215094 h 5491424"/>
                <a:gd name="connsiteX31" fmla="*/ 954594 w 7041725"/>
                <a:gd name="connsiteY31" fmla="*/ 5034224 h 5491424"/>
                <a:gd name="connsiteX32" fmla="*/ 1446963 w 7041725"/>
                <a:gd name="connsiteY32" fmla="*/ 4958861 h 5491424"/>
                <a:gd name="connsiteX33" fmla="*/ 1954405 w 7041725"/>
                <a:gd name="connsiteY33" fmla="*/ 4953837 h 5491424"/>
                <a:gd name="connsiteX34" fmla="*/ 2396532 w 7041725"/>
                <a:gd name="connsiteY34" fmla="*/ 4898571 h 5491424"/>
                <a:gd name="connsiteX35" fmla="*/ 2883877 w 7041725"/>
                <a:gd name="connsiteY35" fmla="*/ 4898571 h 5491424"/>
                <a:gd name="connsiteX36" fmla="*/ 3642528 w 7041725"/>
                <a:gd name="connsiteY36" fmla="*/ 4923692 h 5491424"/>
                <a:gd name="connsiteX37" fmla="*/ 4355961 w 7041725"/>
                <a:gd name="connsiteY37" fmla="*/ 4923692 h 5491424"/>
                <a:gd name="connsiteX38" fmla="*/ 4994031 w 7041725"/>
                <a:gd name="connsiteY38" fmla="*/ 4868426 h 5491424"/>
                <a:gd name="connsiteX39" fmla="*/ 6094326 w 7041725"/>
                <a:gd name="connsiteY39" fmla="*/ 4798088 h 5491424"/>
                <a:gd name="connsiteX40" fmla="*/ 6596743 w 7041725"/>
                <a:gd name="connsiteY40" fmla="*/ 4692580 h 5491424"/>
                <a:gd name="connsiteX41" fmla="*/ 6878097 w 7041725"/>
                <a:gd name="connsiteY41" fmla="*/ 4421275 h 5491424"/>
                <a:gd name="connsiteX42" fmla="*/ 7038871 w 7041725"/>
                <a:gd name="connsiteY42" fmla="*/ 3913833 h 5491424"/>
                <a:gd name="connsiteX43" fmla="*/ 6968532 w 7041725"/>
                <a:gd name="connsiteY43" fmla="*/ 3572189 h 5491424"/>
                <a:gd name="connsiteX44" fmla="*/ 6812783 w 7041725"/>
                <a:gd name="connsiteY44" fmla="*/ 3290835 h 5491424"/>
                <a:gd name="connsiteX45" fmla="*/ 6641961 w 7041725"/>
                <a:gd name="connsiteY45" fmla="*/ 3411415 h 5491424"/>
                <a:gd name="connsiteX46" fmla="*/ 6747468 w 7041725"/>
                <a:gd name="connsiteY46" fmla="*/ 3637503 h 5491424"/>
                <a:gd name="connsiteX47" fmla="*/ 6812783 w 7041725"/>
                <a:gd name="connsiteY47" fmla="*/ 3793253 h 5491424"/>
                <a:gd name="connsiteX48" fmla="*/ 6767565 w 7041725"/>
                <a:gd name="connsiteY48" fmla="*/ 4139921 h 5491424"/>
                <a:gd name="connsiteX49" fmla="*/ 6581671 w 7041725"/>
                <a:gd name="connsiteY49" fmla="*/ 4436347 h 5491424"/>
                <a:gd name="connsiteX50" fmla="*/ 5868238 w 7041725"/>
                <a:gd name="connsiteY50" fmla="*/ 4561952 h 5491424"/>
                <a:gd name="connsiteX51" fmla="*/ 4853354 w 7041725"/>
                <a:gd name="connsiteY51" fmla="*/ 4702629 h 5491424"/>
                <a:gd name="connsiteX52" fmla="*/ 3893737 w 7041725"/>
                <a:gd name="connsiteY52" fmla="*/ 4732774 h 5491424"/>
                <a:gd name="connsiteX53" fmla="*/ 3094893 w 7041725"/>
                <a:gd name="connsiteY53" fmla="*/ 4783015 h 5491424"/>
                <a:gd name="connsiteX54" fmla="*/ 2376436 w 7041725"/>
                <a:gd name="connsiteY54" fmla="*/ 4752870 h 5491424"/>
                <a:gd name="connsiteX55" fmla="*/ 1336431 w 7041725"/>
                <a:gd name="connsiteY55" fmla="*/ 4702629 h 5491424"/>
                <a:gd name="connsiteX56" fmla="*/ 718457 w 7041725"/>
                <a:gd name="connsiteY56" fmla="*/ 4541855 h 5491424"/>
                <a:gd name="connsiteX57" fmla="*/ 482320 w 7041725"/>
                <a:gd name="connsiteY57" fmla="*/ 4376057 h 5491424"/>
                <a:gd name="connsiteX58" fmla="*/ 406959 w 7041725"/>
                <a:gd name="connsiteY58" fmla="*/ 4119824 h 5491424"/>
                <a:gd name="connsiteX59" fmla="*/ 628022 w 7041725"/>
                <a:gd name="connsiteY59" fmla="*/ 3667648 h 5491424"/>
                <a:gd name="connsiteX60" fmla="*/ 994787 w 7041725"/>
                <a:gd name="connsiteY60" fmla="*/ 3250642 h 5491424"/>
                <a:gd name="connsiteX61" fmla="*/ 1105319 w 7041725"/>
                <a:gd name="connsiteY61" fmla="*/ 2939143 h 5491424"/>
                <a:gd name="connsiteX62" fmla="*/ 894303 w 7041725"/>
                <a:gd name="connsiteY62" fmla="*/ 2411604 h 5491424"/>
                <a:gd name="connsiteX63" fmla="*/ 683288 w 7041725"/>
                <a:gd name="connsiteY63" fmla="*/ 2080009 h 5491424"/>
                <a:gd name="connsiteX64" fmla="*/ 557684 w 7041725"/>
                <a:gd name="connsiteY64" fmla="*/ 1582615 h 5491424"/>
                <a:gd name="connsiteX65" fmla="*/ 507442 w 7041725"/>
                <a:gd name="connsiteY65" fmla="*/ 1331407 h 5491424"/>
                <a:gd name="connsiteX66" fmla="*/ 487345 w 7041725"/>
                <a:gd name="connsiteY66" fmla="*/ 1165609 h 5491424"/>
                <a:gd name="connsiteX67" fmla="*/ 783772 w 7041725"/>
                <a:gd name="connsiteY67" fmla="*/ 1175656 h 5491424"/>
                <a:gd name="connsiteX68" fmla="*/ 884256 w 7041725"/>
                <a:gd name="connsiteY68" fmla="*/ 1040004 h 5491424"/>
                <a:gd name="connsiteX69" fmla="*/ 974690 w 7041725"/>
                <a:gd name="connsiteY69" fmla="*/ 788795 h 5491424"/>
                <a:gd name="connsiteX70" fmla="*/ 1130440 w 7041725"/>
                <a:gd name="connsiteY70" fmla="*/ 602901 h 5491424"/>
                <a:gd name="connsiteX71" fmla="*/ 1396721 w 7041725"/>
                <a:gd name="connsiteY71" fmla="*/ 417007 h 5491424"/>
                <a:gd name="connsiteX72" fmla="*/ 1708220 w 7041725"/>
                <a:gd name="connsiteY72" fmla="*/ 226088 h 5491424"/>
                <a:gd name="connsiteX73" fmla="*/ 1879042 w 7041725"/>
                <a:gd name="connsiteY73" fmla="*/ 246185 h 5491424"/>
                <a:gd name="connsiteX74" fmla="*/ 2095082 w 7041725"/>
                <a:gd name="connsiteY74" fmla="*/ 221064 h 5491424"/>
                <a:gd name="connsiteX0" fmla="*/ 2095082 w 7041481"/>
                <a:gd name="connsiteY0" fmla="*/ 221064 h 5491424"/>
                <a:gd name="connsiteX1" fmla="*/ 2029767 w 7041481"/>
                <a:gd name="connsiteY1" fmla="*/ 55266 h 5491424"/>
                <a:gd name="connsiteX2" fmla="*/ 1929284 w 7041481"/>
                <a:gd name="connsiteY2" fmla="*/ 5024 h 5491424"/>
                <a:gd name="connsiteX3" fmla="*/ 1748414 w 7041481"/>
                <a:gd name="connsiteY3" fmla="*/ 0 h 5491424"/>
                <a:gd name="connsiteX4" fmla="*/ 1502229 w 7041481"/>
                <a:gd name="connsiteY4" fmla="*/ 115556 h 5491424"/>
                <a:gd name="connsiteX5" fmla="*/ 1251020 w 7041481"/>
                <a:gd name="connsiteY5" fmla="*/ 296427 h 5491424"/>
                <a:gd name="connsiteX6" fmla="*/ 884255 w 7041481"/>
                <a:gd name="connsiteY6" fmla="*/ 527539 h 5491424"/>
                <a:gd name="connsiteX7" fmla="*/ 763675 w 7041481"/>
                <a:gd name="connsiteY7" fmla="*/ 778747 h 5491424"/>
                <a:gd name="connsiteX8" fmla="*/ 653143 w 7041481"/>
                <a:gd name="connsiteY8" fmla="*/ 964642 h 5491424"/>
                <a:gd name="connsiteX9" fmla="*/ 447152 w 7041481"/>
                <a:gd name="connsiteY9" fmla="*/ 904352 h 5491424"/>
                <a:gd name="connsiteX10" fmla="*/ 301451 w 7041481"/>
                <a:gd name="connsiteY10" fmla="*/ 934497 h 5491424"/>
                <a:gd name="connsiteX11" fmla="*/ 246185 w 7041481"/>
                <a:gd name="connsiteY11" fmla="*/ 1170633 h 5491424"/>
                <a:gd name="connsiteX12" fmla="*/ 306476 w 7041481"/>
                <a:gd name="connsiteY12" fmla="*/ 1492179 h 5491424"/>
                <a:gd name="connsiteX13" fmla="*/ 366765 w 7041481"/>
                <a:gd name="connsiteY13" fmla="*/ 1748413 h 5491424"/>
                <a:gd name="connsiteX14" fmla="*/ 467249 w 7041481"/>
                <a:gd name="connsiteY14" fmla="*/ 2125226 h 5491424"/>
                <a:gd name="connsiteX15" fmla="*/ 607926 w 7041481"/>
                <a:gd name="connsiteY15" fmla="*/ 2371411 h 5491424"/>
                <a:gd name="connsiteX16" fmla="*/ 828989 w 7041481"/>
                <a:gd name="connsiteY16" fmla="*/ 2758272 h 5491424"/>
                <a:gd name="connsiteX17" fmla="*/ 939522 w 7041481"/>
                <a:gd name="connsiteY17" fmla="*/ 2984360 h 5491424"/>
                <a:gd name="connsiteX18" fmla="*/ 683288 w 7041481"/>
                <a:gd name="connsiteY18" fmla="*/ 3376246 h 5491424"/>
                <a:gd name="connsiteX19" fmla="*/ 507442 w 7041481"/>
                <a:gd name="connsiteY19" fmla="*/ 3557116 h 5491424"/>
                <a:gd name="connsiteX20" fmla="*/ 261257 w 7041481"/>
                <a:gd name="connsiteY20" fmla="*/ 3923881 h 5491424"/>
                <a:gd name="connsiteX21" fmla="*/ 185895 w 7041481"/>
                <a:gd name="connsiteY21" fmla="*/ 4255477 h 5491424"/>
                <a:gd name="connsiteX22" fmla="*/ 236137 w 7041481"/>
                <a:gd name="connsiteY22" fmla="*/ 4491613 h 5491424"/>
                <a:gd name="connsiteX23" fmla="*/ 401934 w 7041481"/>
                <a:gd name="connsiteY23" fmla="*/ 4607169 h 5491424"/>
                <a:gd name="connsiteX24" fmla="*/ 668216 w 7041481"/>
                <a:gd name="connsiteY24" fmla="*/ 4777991 h 5491424"/>
                <a:gd name="connsiteX25" fmla="*/ 753627 w 7041481"/>
                <a:gd name="connsiteY25" fmla="*/ 4808136 h 5491424"/>
                <a:gd name="connsiteX26" fmla="*/ 472273 w 7041481"/>
                <a:gd name="connsiteY26" fmla="*/ 5059345 h 5491424"/>
                <a:gd name="connsiteX27" fmla="*/ 246185 w 7041481"/>
                <a:gd name="connsiteY27" fmla="*/ 5230167 h 5491424"/>
                <a:gd name="connsiteX28" fmla="*/ 0 w 7041481"/>
                <a:gd name="connsiteY28" fmla="*/ 5431134 h 5491424"/>
                <a:gd name="connsiteX29" fmla="*/ 301451 w 7041481"/>
                <a:gd name="connsiteY29" fmla="*/ 5491424 h 5491424"/>
                <a:gd name="connsiteX30" fmla="*/ 597877 w 7041481"/>
                <a:gd name="connsiteY30" fmla="*/ 5215094 h 5491424"/>
                <a:gd name="connsiteX31" fmla="*/ 954594 w 7041481"/>
                <a:gd name="connsiteY31" fmla="*/ 5034224 h 5491424"/>
                <a:gd name="connsiteX32" fmla="*/ 1446963 w 7041481"/>
                <a:gd name="connsiteY32" fmla="*/ 4958861 h 5491424"/>
                <a:gd name="connsiteX33" fmla="*/ 1954405 w 7041481"/>
                <a:gd name="connsiteY33" fmla="*/ 4953837 h 5491424"/>
                <a:gd name="connsiteX34" fmla="*/ 2396532 w 7041481"/>
                <a:gd name="connsiteY34" fmla="*/ 4898571 h 5491424"/>
                <a:gd name="connsiteX35" fmla="*/ 2883877 w 7041481"/>
                <a:gd name="connsiteY35" fmla="*/ 4898571 h 5491424"/>
                <a:gd name="connsiteX36" fmla="*/ 3642528 w 7041481"/>
                <a:gd name="connsiteY36" fmla="*/ 4923692 h 5491424"/>
                <a:gd name="connsiteX37" fmla="*/ 4355961 w 7041481"/>
                <a:gd name="connsiteY37" fmla="*/ 4923692 h 5491424"/>
                <a:gd name="connsiteX38" fmla="*/ 4994031 w 7041481"/>
                <a:gd name="connsiteY38" fmla="*/ 4868426 h 5491424"/>
                <a:gd name="connsiteX39" fmla="*/ 6094326 w 7041481"/>
                <a:gd name="connsiteY39" fmla="*/ 4798088 h 5491424"/>
                <a:gd name="connsiteX40" fmla="*/ 6596743 w 7041481"/>
                <a:gd name="connsiteY40" fmla="*/ 4692580 h 5491424"/>
                <a:gd name="connsiteX41" fmla="*/ 6883121 w 7041481"/>
                <a:gd name="connsiteY41" fmla="*/ 4416251 h 5491424"/>
                <a:gd name="connsiteX42" fmla="*/ 7038871 w 7041481"/>
                <a:gd name="connsiteY42" fmla="*/ 3913833 h 5491424"/>
                <a:gd name="connsiteX43" fmla="*/ 6968532 w 7041481"/>
                <a:gd name="connsiteY43" fmla="*/ 3572189 h 5491424"/>
                <a:gd name="connsiteX44" fmla="*/ 6812783 w 7041481"/>
                <a:gd name="connsiteY44" fmla="*/ 3290835 h 5491424"/>
                <a:gd name="connsiteX45" fmla="*/ 6641961 w 7041481"/>
                <a:gd name="connsiteY45" fmla="*/ 3411415 h 5491424"/>
                <a:gd name="connsiteX46" fmla="*/ 6747468 w 7041481"/>
                <a:gd name="connsiteY46" fmla="*/ 3637503 h 5491424"/>
                <a:gd name="connsiteX47" fmla="*/ 6812783 w 7041481"/>
                <a:gd name="connsiteY47" fmla="*/ 3793253 h 5491424"/>
                <a:gd name="connsiteX48" fmla="*/ 6767565 w 7041481"/>
                <a:gd name="connsiteY48" fmla="*/ 4139921 h 5491424"/>
                <a:gd name="connsiteX49" fmla="*/ 6581671 w 7041481"/>
                <a:gd name="connsiteY49" fmla="*/ 4436347 h 5491424"/>
                <a:gd name="connsiteX50" fmla="*/ 5868238 w 7041481"/>
                <a:gd name="connsiteY50" fmla="*/ 4561952 h 5491424"/>
                <a:gd name="connsiteX51" fmla="*/ 4853354 w 7041481"/>
                <a:gd name="connsiteY51" fmla="*/ 4702629 h 5491424"/>
                <a:gd name="connsiteX52" fmla="*/ 3893737 w 7041481"/>
                <a:gd name="connsiteY52" fmla="*/ 4732774 h 5491424"/>
                <a:gd name="connsiteX53" fmla="*/ 3094893 w 7041481"/>
                <a:gd name="connsiteY53" fmla="*/ 4783015 h 5491424"/>
                <a:gd name="connsiteX54" fmla="*/ 2376436 w 7041481"/>
                <a:gd name="connsiteY54" fmla="*/ 4752870 h 5491424"/>
                <a:gd name="connsiteX55" fmla="*/ 1336431 w 7041481"/>
                <a:gd name="connsiteY55" fmla="*/ 4702629 h 5491424"/>
                <a:gd name="connsiteX56" fmla="*/ 718457 w 7041481"/>
                <a:gd name="connsiteY56" fmla="*/ 4541855 h 5491424"/>
                <a:gd name="connsiteX57" fmla="*/ 482320 w 7041481"/>
                <a:gd name="connsiteY57" fmla="*/ 4376057 h 5491424"/>
                <a:gd name="connsiteX58" fmla="*/ 406959 w 7041481"/>
                <a:gd name="connsiteY58" fmla="*/ 4119824 h 5491424"/>
                <a:gd name="connsiteX59" fmla="*/ 628022 w 7041481"/>
                <a:gd name="connsiteY59" fmla="*/ 3667648 h 5491424"/>
                <a:gd name="connsiteX60" fmla="*/ 994787 w 7041481"/>
                <a:gd name="connsiteY60" fmla="*/ 3250642 h 5491424"/>
                <a:gd name="connsiteX61" fmla="*/ 1105319 w 7041481"/>
                <a:gd name="connsiteY61" fmla="*/ 2939143 h 5491424"/>
                <a:gd name="connsiteX62" fmla="*/ 894303 w 7041481"/>
                <a:gd name="connsiteY62" fmla="*/ 2411604 h 5491424"/>
                <a:gd name="connsiteX63" fmla="*/ 683288 w 7041481"/>
                <a:gd name="connsiteY63" fmla="*/ 2080009 h 5491424"/>
                <a:gd name="connsiteX64" fmla="*/ 557684 w 7041481"/>
                <a:gd name="connsiteY64" fmla="*/ 1582615 h 5491424"/>
                <a:gd name="connsiteX65" fmla="*/ 507442 w 7041481"/>
                <a:gd name="connsiteY65" fmla="*/ 1331407 h 5491424"/>
                <a:gd name="connsiteX66" fmla="*/ 487345 w 7041481"/>
                <a:gd name="connsiteY66" fmla="*/ 1165609 h 5491424"/>
                <a:gd name="connsiteX67" fmla="*/ 783772 w 7041481"/>
                <a:gd name="connsiteY67" fmla="*/ 1175656 h 5491424"/>
                <a:gd name="connsiteX68" fmla="*/ 884256 w 7041481"/>
                <a:gd name="connsiteY68" fmla="*/ 1040004 h 5491424"/>
                <a:gd name="connsiteX69" fmla="*/ 974690 w 7041481"/>
                <a:gd name="connsiteY69" fmla="*/ 788795 h 5491424"/>
                <a:gd name="connsiteX70" fmla="*/ 1130440 w 7041481"/>
                <a:gd name="connsiteY70" fmla="*/ 602901 h 5491424"/>
                <a:gd name="connsiteX71" fmla="*/ 1396721 w 7041481"/>
                <a:gd name="connsiteY71" fmla="*/ 417007 h 5491424"/>
                <a:gd name="connsiteX72" fmla="*/ 1708220 w 7041481"/>
                <a:gd name="connsiteY72" fmla="*/ 226088 h 5491424"/>
                <a:gd name="connsiteX73" fmla="*/ 1879042 w 7041481"/>
                <a:gd name="connsiteY73" fmla="*/ 246185 h 5491424"/>
                <a:gd name="connsiteX74" fmla="*/ 2095082 w 7041481"/>
                <a:gd name="connsiteY74" fmla="*/ 221064 h 5491424"/>
                <a:gd name="connsiteX0" fmla="*/ 2095082 w 7005584"/>
                <a:gd name="connsiteY0" fmla="*/ 221064 h 5491424"/>
                <a:gd name="connsiteX1" fmla="*/ 2029767 w 7005584"/>
                <a:gd name="connsiteY1" fmla="*/ 55266 h 5491424"/>
                <a:gd name="connsiteX2" fmla="*/ 1929284 w 7005584"/>
                <a:gd name="connsiteY2" fmla="*/ 5024 h 5491424"/>
                <a:gd name="connsiteX3" fmla="*/ 1748414 w 7005584"/>
                <a:gd name="connsiteY3" fmla="*/ 0 h 5491424"/>
                <a:gd name="connsiteX4" fmla="*/ 1502229 w 7005584"/>
                <a:gd name="connsiteY4" fmla="*/ 115556 h 5491424"/>
                <a:gd name="connsiteX5" fmla="*/ 1251020 w 7005584"/>
                <a:gd name="connsiteY5" fmla="*/ 296427 h 5491424"/>
                <a:gd name="connsiteX6" fmla="*/ 884255 w 7005584"/>
                <a:gd name="connsiteY6" fmla="*/ 527539 h 5491424"/>
                <a:gd name="connsiteX7" fmla="*/ 763675 w 7005584"/>
                <a:gd name="connsiteY7" fmla="*/ 778747 h 5491424"/>
                <a:gd name="connsiteX8" fmla="*/ 653143 w 7005584"/>
                <a:gd name="connsiteY8" fmla="*/ 964642 h 5491424"/>
                <a:gd name="connsiteX9" fmla="*/ 447152 w 7005584"/>
                <a:gd name="connsiteY9" fmla="*/ 904352 h 5491424"/>
                <a:gd name="connsiteX10" fmla="*/ 301451 w 7005584"/>
                <a:gd name="connsiteY10" fmla="*/ 934497 h 5491424"/>
                <a:gd name="connsiteX11" fmla="*/ 246185 w 7005584"/>
                <a:gd name="connsiteY11" fmla="*/ 1170633 h 5491424"/>
                <a:gd name="connsiteX12" fmla="*/ 306476 w 7005584"/>
                <a:gd name="connsiteY12" fmla="*/ 1492179 h 5491424"/>
                <a:gd name="connsiteX13" fmla="*/ 366765 w 7005584"/>
                <a:gd name="connsiteY13" fmla="*/ 1748413 h 5491424"/>
                <a:gd name="connsiteX14" fmla="*/ 467249 w 7005584"/>
                <a:gd name="connsiteY14" fmla="*/ 2125226 h 5491424"/>
                <a:gd name="connsiteX15" fmla="*/ 607926 w 7005584"/>
                <a:gd name="connsiteY15" fmla="*/ 2371411 h 5491424"/>
                <a:gd name="connsiteX16" fmla="*/ 828989 w 7005584"/>
                <a:gd name="connsiteY16" fmla="*/ 2758272 h 5491424"/>
                <a:gd name="connsiteX17" fmla="*/ 939522 w 7005584"/>
                <a:gd name="connsiteY17" fmla="*/ 2984360 h 5491424"/>
                <a:gd name="connsiteX18" fmla="*/ 683288 w 7005584"/>
                <a:gd name="connsiteY18" fmla="*/ 3376246 h 5491424"/>
                <a:gd name="connsiteX19" fmla="*/ 507442 w 7005584"/>
                <a:gd name="connsiteY19" fmla="*/ 3557116 h 5491424"/>
                <a:gd name="connsiteX20" fmla="*/ 261257 w 7005584"/>
                <a:gd name="connsiteY20" fmla="*/ 3923881 h 5491424"/>
                <a:gd name="connsiteX21" fmla="*/ 185895 w 7005584"/>
                <a:gd name="connsiteY21" fmla="*/ 4255477 h 5491424"/>
                <a:gd name="connsiteX22" fmla="*/ 236137 w 7005584"/>
                <a:gd name="connsiteY22" fmla="*/ 4491613 h 5491424"/>
                <a:gd name="connsiteX23" fmla="*/ 401934 w 7005584"/>
                <a:gd name="connsiteY23" fmla="*/ 4607169 h 5491424"/>
                <a:gd name="connsiteX24" fmla="*/ 668216 w 7005584"/>
                <a:gd name="connsiteY24" fmla="*/ 4777991 h 5491424"/>
                <a:gd name="connsiteX25" fmla="*/ 753627 w 7005584"/>
                <a:gd name="connsiteY25" fmla="*/ 4808136 h 5491424"/>
                <a:gd name="connsiteX26" fmla="*/ 472273 w 7005584"/>
                <a:gd name="connsiteY26" fmla="*/ 5059345 h 5491424"/>
                <a:gd name="connsiteX27" fmla="*/ 246185 w 7005584"/>
                <a:gd name="connsiteY27" fmla="*/ 5230167 h 5491424"/>
                <a:gd name="connsiteX28" fmla="*/ 0 w 7005584"/>
                <a:gd name="connsiteY28" fmla="*/ 5431134 h 5491424"/>
                <a:gd name="connsiteX29" fmla="*/ 301451 w 7005584"/>
                <a:gd name="connsiteY29" fmla="*/ 5491424 h 5491424"/>
                <a:gd name="connsiteX30" fmla="*/ 597877 w 7005584"/>
                <a:gd name="connsiteY30" fmla="*/ 5215094 h 5491424"/>
                <a:gd name="connsiteX31" fmla="*/ 954594 w 7005584"/>
                <a:gd name="connsiteY31" fmla="*/ 5034224 h 5491424"/>
                <a:gd name="connsiteX32" fmla="*/ 1446963 w 7005584"/>
                <a:gd name="connsiteY32" fmla="*/ 4958861 h 5491424"/>
                <a:gd name="connsiteX33" fmla="*/ 1954405 w 7005584"/>
                <a:gd name="connsiteY33" fmla="*/ 4953837 h 5491424"/>
                <a:gd name="connsiteX34" fmla="*/ 2396532 w 7005584"/>
                <a:gd name="connsiteY34" fmla="*/ 4898571 h 5491424"/>
                <a:gd name="connsiteX35" fmla="*/ 2883877 w 7005584"/>
                <a:gd name="connsiteY35" fmla="*/ 4898571 h 5491424"/>
                <a:gd name="connsiteX36" fmla="*/ 3642528 w 7005584"/>
                <a:gd name="connsiteY36" fmla="*/ 4923692 h 5491424"/>
                <a:gd name="connsiteX37" fmla="*/ 4355961 w 7005584"/>
                <a:gd name="connsiteY37" fmla="*/ 4923692 h 5491424"/>
                <a:gd name="connsiteX38" fmla="*/ 4994031 w 7005584"/>
                <a:gd name="connsiteY38" fmla="*/ 4868426 h 5491424"/>
                <a:gd name="connsiteX39" fmla="*/ 6094326 w 7005584"/>
                <a:gd name="connsiteY39" fmla="*/ 4798088 h 5491424"/>
                <a:gd name="connsiteX40" fmla="*/ 6596743 w 7005584"/>
                <a:gd name="connsiteY40" fmla="*/ 4692580 h 5491424"/>
                <a:gd name="connsiteX41" fmla="*/ 6883121 w 7005584"/>
                <a:gd name="connsiteY41" fmla="*/ 4416251 h 5491424"/>
                <a:gd name="connsiteX42" fmla="*/ 6998678 w 7005584"/>
                <a:gd name="connsiteY42" fmla="*/ 3949002 h 5491424"/>
                <a:gd name="connsiteX43" fmla="*/ 6968532 w 7005584"/>
                <a:gd name="connsiteY43" fmla="*/ 3572189 h 5491424"/>
                <a:gd name="connsiteX44" fmla="*/ 6812783 w 7005584"/>
                <a:gd name="connsiteY44" fmla="*/ 3290835 h 5491424"/>
                <a:gd name="connsiteX45" fmla="*/ 6641961 w 7005584"/>
                <a:gd name="connsiteY45" fmla="*/ 3411415 h 5491424"/>
                <a:gd name="connsiteX46" fmla="*/ 6747468 w 7005584"/>
                <a:gd name="connsiteY46" fmla="*/ 3637503 h 5491424"/>
                <a:gd name="connsiteX47" fmla="*/ 6812783 w 7005584"/>
                <a:gd name="connsiteY47" fmla="*/ 3793253 h 5491424"/>
                <a:gd name="connsiteX48" fmla="*/ 6767565 w 7005584"/>
                <a:gd name="connsiteY48" fmla="*/ 4139921 h 5491424"/>
                <a:gd name="connsiteX49" fmla="*/ 6581671 w 7005584"/>
                <a:gd name="connsiteY49" fmla="*/ 4436347 h 5491424"/>
                <a:gd name="connsiteX50" fmla="*/ 5868238 w 7005584"/>
                <a:gd name="connsiteY50" fmla="*/ 4561952 h 5491424"/>
                <a:gd name="connsiteX51" fmla="*/ 4853354 w 7005584"/>
                <a:gd name="connsiteY51" fmla="*/ 4702629 h 5491424"/>
                <a:gd name="connsiteX52" fmla="*/ 3893737 w 7005584"/>
                <a:gd name="connsiteY52" fmla="*/ 4732774 h 5491424"/>
                <a:gd name="connsiteX53" fmla="*/ 3094893 w 7005584"/>
                <a:gd name="connsiteY53" fmla="*/ 4783015 h 5491424"/>
                <a:gd name="connsiteX54" fmla="*/ 2376436 w 7005584"/>
                <a:gd name="connsiteY54" fmla="*/ 4752870 h 5491424"/>
                <a:gd name="connsiteX55" fmla="*/ 1336431 w 7005584"/>
                <a:gd name="connsiteY55" fmla="*/ 4702629 h 5491424"/>
                <a:gd name="connsiteX56" fmla="*/ 718457 w 7005584"/>
                <a:gd name="connsiteY56" fmla="*/ 4541855 h 5491424"/>
                <a:gd name="connsiteX57" fmla="*/ 482320 w 7005584"/>
                <a:gd name="connsiteY57" fmla="*/ 4376057 h 5491424"/>
                <a:gd name="connsiteX58" fmla="*/ 406959 w 7005584"/>
                <a:gd name="connsiteY58" fmla="*/ 4119824 h 5491424"/>
                <a:gd name="connsiteX59" fmla="*/ 628022 w 7005584"/>
                <a:gd name="connsiteY59" fmla="*/ 3667648 h 5491424"/>
                <a:gd name="connsiteX60" fmla="*/ 994787 w 7005584"/>
                <a:gd name="connsiteY60" fmla="*/ 3250642 h 5491424"/>
                <a:gd name="connsiteX61" fmla="*/ 1105319 w 7005584"/>
                <a:gd name="connsiteY61" fmla="*/ 2939143 h 5491424"/>
                <a:gd name="connsiteX62" fmla="*/ 894303 w 7005584"/>
                <a:gd name="connsiteY62" fmla="*/ 2411604 h 5491424"/>
                <a:gd name="connsiteX63" fmla="*/ 683288 w 7005584"/>
                <a:gd name="connsiteY63" fmla="*/ 2080009 h 5491424"/>
                <a:gd name="connsiteX64" fmla="*/ 557684 w 7005584"/>
                <a:gd name="connsiteY64" fmla="*/ 1582615 h 5491424"/>
                <a:gd name="connsiteX65" fmla="*/ 507442 w 7005584"/>
                <a:gd name="connsiteY65" fmla="*/ 1331407 h 5491424"/>
                <a:gd name="connsiteX66" fmla="*/ 487345 w 7005584"/>
                <a:gd name="connsiteY66" fmla="*/ 1165609 h 5491424"/>
                <a:gd name="connsiteX67" fmla="*/ 783772 w 7005584"/>
                <a:gd name="connsiteY67" fmla="*/ 1175656 h 5491424"/>
                <a:gd name="connsiteX68" fmla="*/ 884256 w 7005584"/>
                <a:gd name="connsiteY68" fmla="*/ 1040004 h 5491424"/>
                <a:gd name="connsiteX69" fmla="*/ 974690 w 7005584"/>
                <a:gd name="connsiteY69" fmla="*/ 788795 h 5491424"/>
                <a:gd name="connsiteX70" fmla="*/ 1130440 w 7005584"/>
                <a:gd name="connsiteY70" fmla="*/ 602901 h 5491424"/>
                <a:gd name="connsiteX71" fmla="*/ 1396721 w 7005584"/>
                <a:gd name="connsiteY71" fmla="*/ 417007 h 5491424"/>
                <a:gd name="connsiteX72" fmla="*/ 1708220 w 7005584"/>
                <a:gd name="connsiteY72" fmla="*/ 226088 h 5491424"/>
                <a:gd name="connsiteX73" fmla="*/ 1879042 w 7005584"/>
                <a:gd name="connsiteY73" fmla="*/ 246185 h 5491424"/>
                <a:gd name="connsiteX74" fmla="*/ 2095082 w 7005584"/>
                <a:gd name="connsiteY74" fmla="*/ 221064 h 5491424"/>
                <a:gd name="connsiteX0" fmla="*/ 2095082 w 7005584"/>
                <a:gd name="connsiteY0" fmla="*/ 221064 h 5491424"/>
                <a:gd name="connsiteX1" fmla="*/ 2029767 w 7005584"/>
                <a:gd name="connsiteY1" fmla="*/ 55266 h 5491424"/>
                <a:gd name="connsiteX2" fmla="*/ 1929284 w 7005584"/>
                <a:gd name="connsiteY2" fmla="*/ 5024 h 5491424"/>
                <a:gd name="connsiteX3" fmla="*/ 1748414 w 7005584"/>
                <a:gd name="connsiteY3" fmla="*/ 0 h 5491424"/>
                <a:gd name="connsiteX4" fmla="*/ 1502229 w 7005584"/>
                <a:gd name="connsiteY4" fmla="*/ 115556 h 5491424"/>
                <a:gd name="connsiteX5" fmla="*/ 1251020 w 7005584"/>
                <a:gd name="connsiteY5" fmla="*/ 296427 h 5491424"/>
                <a:gd name="connsiteX6" fmla="*/ 884255 w 7005584"/>
                <a:gd name="connsiteY6" fmla="*/ 527539 h 5491424"/>
                <a:gd name="connsiteX7" fmla="*/ 763675 w 7005584"/>
                <a:gd name="connsiteY7" fmla="*/ 778747 h 5491424"/>
                <a:gd name="connsiteX8" fmla="*/ 653143 w 7005584"/>
                <a:gd name="connsiteY8" fmla="*/ 964642 h 5491424"/>
                <a:gd name="connsiteX9" fmla="*/ 447152 w 7005584"/>
                <a:gd name="connsiteY9" fmla="*/ 904352 h 5491424"/>
                <a:gd name="connsiteX10" fmla="*/ 301451 w 7005584"/>
                <a:gd name="connsiteY10" fmla="*/ 934497 h 5491424"/>
                <a:gd name="connsiteX11" fmla="*/ 246185 w 7005584"/>
                <a:gd name="connsiteY11" fmla="*/ 1170633 h 5491424"/>
                <a:gd name="connsiteX12" fmla="*/ 306476 w 7005584"/>
                <a:gd name="connsiteY12" fmla="*/ 1492179 h 5491424"/>
                <a:gd name="connsiteX13" fmla="*/ 366765 w 7005584"/>
                <a:gd name="connsiteY13" fmla="*/ 1748413 h 5491424"/>
                <a:gd name="connsiteX14" fmla="*/ 467249 w 7005584"/>
                <a:gd name="connsiteY14" fmla="*/ 2125226 h 5491424"/>
                <a:gd name="connsiteX15" fmla="*/ 607926 w 7005584"/>
                <a:gd name="connsiteY15" fmla="*/ 2371411 h 5491424"/>
                <a:gd name="connsiteX16" fmla="*/ 828989 w 7005584"/>
                <a:gd name="connsiteY16" fmla="*/ 2758272 h 5491424"/>
                <a:gd name="connsiteX17" fmla="*/ 939522 w 7005584"/>
                <a:gd name="connsiteY17" fmla="*/ 2984360 h 5491424"/>
                <a:gd name="connsiteX18" fmla="*/ 683288 w 7005584"/>
                <a:gd name="connsiteY18" fmla="*/ 3376246 h 5491424"/>
                <a:gd name="connsiteX19" fmla="*/ 507442 w 7005584"/>
                <a:gd name="connsiteY19" fmla="*/ 3557116 h 5491424"/>
                <a:gd name="connsiteX20" fmla="*/ 261257 w 7005584"/>
                <a:gd name="connsiteY20" fmla="*/ 3923881 h 5491424"/>
                <a:gd name="connsiteX21" fmla="*/ 185895 w 7005584"/>
                <a:gd name="connsiteY21" fmla="*/ 4255477 h 5491424"/>
                <a:gd name="connsiteX22" fmla="*/ 236137 w 7005584"/>
                <a:gd name="connsiteY22" fmla="*/ 4491613 h 5491424"/>
                <a:gd name="connsiteX23" fmla="*/ 401934 w 7005584"/>
                <a:gd name="connsiteY23" fmla="*/ 4607169 h 5491424"/>
                <a:gd name="connsiteX24" fmla="*/ 668216 w 7005584"/>
                <a:gd name="connsiteY24" fmla="*/ 4777991 h 5491424"/>
                <a:gd name="connsiteX25" fmla="*/ 753627 w 7005584"/>
                <a:gd name="connsiteY25" fmla="*/ 4808136 h 5491424"/>
                <a:gd name="connsiteX26" fmla="*/ 472273 w 7005584"/>
                <a:gd name="connsiteY26" fmla="*/ 5059345 h 5491424"/>
                <a:gd name="connsiteX27" fmla="*/ 246185 w 7005584"/>
                <a:gd name="connsiteY27" fmla="*/ 5230167 h 5491424"/>
                <a:gd name="connsiteX28" fmla="*/ 0 w 7005584"/>
                <a:gd name="connsiteY28" fmla="*/ 5431134 h 5491424"/>
                <a:gd name="connsiteX29" fmla="*/ 301451 w 7005584"/>
                <a:gd name="connsiteY29" fmla="*/ 5491424 h 5491424"/>
                <a:gd name="connsiteX30" fmla="*/ 597877 w 7005584"/>
                <a:gd name="connsiteY30" fmla="*/ 5215094 h 5491424"/>
                <a:gd name="connsiteX31" fmla="*/ 954594 w 7005584"/>
                <a:gd name="connsiteY31" fmla="*/ 5034224 h 5491424"/>
                <a:gd name="connsiteX32" fmla="*/ 1446963 w 7005584"/>
                <a:gd name="connsiteY32" fmla="*/ 4958861 h 5491424"/>
                <a:gd name="connsiteX33" fmla="*/ 1954405 w 7005584"/>
                <a:gd name="connsiteY33" fmla="*/ 4953837 h 5491424"/>
                <a:gd name="connsiteX34" fmla="*/ 2396532 w 7005584"/>
                <a:gd name="connsiteY34" fmla="*/ 4898571 h 5491424"/>
                <a:gd name="connsiteX35" fmla="*/ 2883877 w 7005584"/>
                <a:gd name="connsiteY35" fmla="*/ 4898571 h 5491424"/>
                <a:gd name="connsiteX36" fmla="*/ 3642528 w 7005584"/>
                <a:gd name="connsiteY36" fmla="*/ 4923692 h 5491424"/>
                <a:gd name="connsiteX37" fmla="*/ 4355961 w 7005584"/>
                <a:gd name="connsiteY37" fmla="*/ 4923692 h 5491424"/>
                <a:gd name="connsiteX38" fmla="*/ 4994031 w 7005584"/>
                <a:gd name="connsiteY38" fmla="*/ 4868426 h 5491424"/>
                <a:gd name="connsiteX39" fmla="*/ 6104374 w 7005584"/>
                <a:gd name="connsiteY39" fmla="*/ 4742822 h 5491424"/>
                <a:gd name="connsiteX40" fmla="*/ 6596743 w 7005584"/>
                <a:gd name="connsiteY40" fmla="*/ 4692580 h 5491424"/>
                <a:gd name="connsiteX41" fmla="*/ 6883121 w 7005584"/>
                <a:gd name="connsiteY41" fmla="*/ 4416251 h 5491424"/>
                <a:gd name="connsiteX42" fmla="*/ 6998678 w 7005584"/>
                <a:gd name="connsiteY42" fmla="*/ 3949002 h 5491424"/>
                <a:gd name="connsiteX43" fmla="*/ 6968532 w 7005584"/>
                <a:gd name="connsiteY43" fmla="*/ 3572189 h 5491424"/>
                <a:gd name="connsiteX44" fmla="*/ 6812783 w 7005584"/>
                <a:gd name="connsiteY44" fmla="*/ 3290835 h 5491424"/>
                <a:gd name="connsiteX45" fmla="*/ 6641961 w 7005584"/>
                <a:gd name="connsiteY45" fmla="*/ 3411415 h 5491424"/>
                <a:gd name="connsiteX46" fmla="*/ 6747468 w 7005584"/>
                <a:gd name="connsiteY46" fmla="*/ 3637503 h 5491424"/>
                <a:gd name="connsiteX47" fmla="*/ 6812783 w 7005584"/>
                <a:gd name="connsiteY47" fmla="*/ 3793253 h 5491424"/>
                <a:gd name="connsiteX48" fmla="*/ 6767565 w 7005584"/>
                <a:gd name="connsiteY48" fmla="*/ 4139921 h 5491424"/>
                <a:gd name="connsiteX49" fmla="*/ 6581671 w 7005584"/>
                <a:gd name="connsiteY49" fmla="*/ 4436347 h 5491424"/>
                <a:gd name="connsiteX50" fmla="*/ 5868238 w 7005584"/>
                <a:gd name="connsiteY50" fmla="*/ 4561952 h 5491424"/>
                <a:gd name="connsiteX51" fmla="*/ 4853354 w 7005584"/>
                <a:gd name="connsiteY51" fmla="*/ 4702629 h 5491424"/>
                <a:gd name="connsiteX52" fmla="*/ 3893737 w 7005584"/>
                <a:gd name="connsiteY52" fmla="*/ 4732774 h 5491424"/>
                <a:gd name="connsiteX53" fmla="*/ 3094893 w 7005584"/>
                <a:gd name="connsiteY53" fmla="*/ 4783015 h 5491424"/>
                <a:gd name="connsiteX54" fmla="*/ 2376436 w 7005584"/>
                <a:gd name="connsiteY54" fmla="*/ 4752870 h 5491424"/>
                <a:gd name="connsiteX55" fmla="*/ 1336431 w 7005584"/>
                <a:gd name="connsiteY55" fmla="*/ 4702629 h 5491424"/>
                <a:gd name="connsiteX56" fmla="*/ 718457 w 7005584"/>
                <a:gd name="connsiteY56" fmla="*/ 4541855 h 5491424"/>
                <a:gd name="connsiteX57" fmla="*/ 482320 w 7005584"/>
                <a:gd name="connsiteY57" fmla="*/ 4376057 h 5491424"/>
                <a:gd name="connsiteX58" fmla="*/ 406959 w 7005584"/>
                <a:gd name="connsiteY58" fmla="*/ 4119824 h 5491424"/>
                <a:gd name="connsiteX59" fmla="*/ 628022 w 7005584"/>
                <a:gd name="connsiteY59" fmla="*/ 3667648 h 5491424"/>
                <a:gd name="connsiteX60" fmla="*/ 994787 w 7005584"/>
                <a:gd name="connsiteY60" fmla="*/ 3250642 h 5491424"/>
                <a:gd name="connsiteX61" fmla="*/ 1105319 w 7005584"/>
                <a:gd name="connsiteY61" fmla="*/ 2939143 h 5491424"/>
                <a:gd name="connsiteX62" fmla="*/ 894303 w 7005584"/>
                <a:gd name="connsiteY62" fmla="*/ 2411604 h 5491424"/>
                <a:gd name="connsiteX63" fmla="*/ 683288 w 7005584"/>
                <a:gd name="connsiteY63" fmla="*/ 2080009 h 5491424"/>
                <a:gd name="connsiteX64" fmla="*/ 557684 w 7005584"/>
                <a:gd name="connsiteY64" fmla="*/ 1582615 h 5491424"/>
                <a:gd name="connsiteX65" fmla="*/ 507442 w 7005584"/>
                <a:gd name="connsiteY65" fmla="*/ 1331407 h 5491424"/>
                <a:gd name="connsiteX66" fmla="*/ 487345 w 7005584"/>
                <a:gd name="connsiteY66" fmla="*/ 1165609 h 5491424"/>
                <a:gd name="connsiteX67" fmla="*/ 783772 w 7005584"/>
                <a:gd name="connsiteY67" fmla="*/ 1175656 h 5491424"/>
                <a:gd name="connsiteX68" fmla="*/ 884256 w 7005584"/>
                <a:gd name="connsiteY68" fmla="*/ 1040004 h 5491424"/>
                <a:gd name="connsiteX69" fmla="*/ 974690 w 7005584"/>
                <a:gd name="connsiteY69" fmla="*/ 788795 h 5491424"/>
                <a:gd name="connsiteX70" fmla="*/ 1130440 w 7005584"/>
                <a:gd name="connsiteY70" fmla="*/ 602901 h 5491424"/>
                <a:gd name="connsiteX71" fmla="*/ 1396721 w 7005584"/>
                <a:gd name="connsiteY71" fmla="*/ 417007 h 5491424"/>
                <a:gd name="connsiteX72" fmla="*/ 1708220 w 7005584"/>
                <a:gd name="connsiteY72" fmla="*/ 226088 h 5491424"/>
                <a:gd name="connsiteX73" fmla="*/ 1879042 w 7005584"/>
                <a:gd name="connsiteY73" fmla="*/ 246185 h 5491424"/>
                <a:gd name="connsiteX74" fmla="*/ 2095082 w 7005584"/>
                <a:gd name="connsiteY74" fmla="*/ 221064 h 5491424"/>
                <a:gd name="connsiteX0" fmla="*/ 2095082 w 7005584"/>
                <a:gd name="connsiteY0" fmla="*/ 221064 h 5491424"/>
                <a:gd name="connsiteX1" fmla="*/ 2029767 w 7005584"/>
                <a:gd name="connsiteY1" fmla="*/ 55266 h 5491424"/>
                <a:gd name="connsiteX2" fmla="*/ 1929284 w 7005584"/>
                <a:gd name="connsiteY2" fmla="*/ 5024 h 5491424"/>
                <a:gd name="connsiteX3" fmla="*/ 1748414 w 7005584"/>
                <a:gd name="connsiteY3" fmla="*/ 0 h 5491424"/>
                <a:gd name="connsiteX4" fmla="*/ 1502229 w 7005584"/>
                <a:gd name="connsiteY4" fmla="*/ 115556 h 5491424"/>
                <a:gd name="connsiteX5" fmla="*/ 1251020 w 7005584"/>
                <a:gd name="connsiteY5" fmla="*/ 296427 h 5491424"/>
                <a:gd name="connsiteX6" fmla="*/ 884255 w 7005584"/>
                <a:gd name="connsiteY6" fmla="*/ 527539 h 5491424"/>
                <a:gd name="connsiteX7" fmla="*/ 763675 w 7005584"/>
                <a:gd name="connsiteY7" fmla="*/ 778747 h 5491424"/>
                <a:gd name="connsiteX8" fmla="*/ 653143 w 7005584"/>
                <a:gd name="connsiteY8" fmla="*/ 964642 h 5491424"/>
                <a:gd name="connsiteX9" fmla="*/ 447152 w 7005584"/>
                <a:gd name="connsiteY9" fmla="*/ 904352 h 5491424"/>
                <a:gd name="connsiteX10" fmla="*/ 301451 w 7005584"/>
                <a:gd name="connsiteY10" fmla="*/ 934497 h 5491424"/>
                <a:gd name="connsiteX11" fmla="*/ 246185 w 7005584"/>
                <a:gd name="connsiteY11" fmla="*/ 1170633 h 5491424"/>
                <a:gd name="connsiteX12" fmla="*/ 306476 w 7005584"/>
                <a:gd name="connsiteY12" fmla="*/ 1492179 h 5491424"/>
                <a:gd name="connsiteX13" fmla="*/ 366765 w 7005584"/>
                <a:gd name="connsiteY13" fmla="*/ 1748413 h 5491424"/>
                <a:gd name="connsiteX14" fmla="*/ 467249 w 7005584"/>
                <a:gd name="connsiteY14" fmla="*/ 2125226 h 5491424"/>
                <a:gd name="connsiteX15" fmla="*/ 607926 w 7005584"/>
                <a:gd name="connsiteY15" fmla="*/ 2371411 h 5491424"/>
                <a:gd name="connsiteX16" fmla="*/ 828989 w 7005584"/>
                <a:gd name="connsiteY16" fmla="*/ 2758272 h 5491424"/>
                <a:gd name="connsiteX17" fmla="*/ 939522 w 7005584"/>
                <a:gd name="connsiteY17" fmla="*/ 2984360 h 5491424"/>
                <a:gd name="connsiteX18" fmla="*/ 683288 w 7005584"/>
                <a:gd name="connsiteY18" fmla="*/ 3376246 h 5491424"/>
                <a:gd name="connsiteX19" fmla="*/ 507442 w 7005584"/>
                <a:gd name="connsiteY19" fmla="*/ 3557116 h 5491424"/>
                <a:gd name="connsiteX20" fmla="*/ 261257 w 7005584"/>
                <a:gd name="connsiteY20" fmla="*/ 3923881 h 5491424"/>
                <a:gd name="connsiteX21" fmla="*/ 185895 w 7005584"/>
                <a:gd name="connsiteY21" fmla="*/ 4255477 h 5491424"/>
                <a:gd name="connsiteX22" fmla="*/ 236137 w 7005584"/>
                <a:gd name="connsiteY22" fmla="*/ 4491613 h 5491424"/>
                <a:gd name="connsiteX23" fmla="*/ 401934 w 7005584"/>
                <a:gd name="connsiteY23" fmla="*/ 4607169 h 5491424"/>
                <a:gd name="connsiteX24" fmla="*/ 668216 w 7005584"/>
                <a:gd name="connsiteY24" fmla="*/ 4777991 h 5491424"/>
                <a:gd name="connsiteX25" fmla="*/ 753627 w 7005584"/>
                <a:gd name="connsiteY25" fmla="*/ 4808136 h 5491424"/>
                <a:gd name="connsiteX26" fmla="*/ 472273 w 7005584"/>
                <a:gd name="connsiteY26" fmla="*/ 5059345 h 5491424"/>
                <a:gd name="connsiteX27" fmla="*/ 246185 w 7005584"/>
                <a:gd name="connsiteY27" fmla="*/ 5230167 h 5491424"/>
                <a:gd name="connsiteX28" fmla="*/ 0 w 7005584"/>
                <a:gd name="connsiteY28" fmla="*/ 5431134 h 5491424"/>
                <a:gd name="connsiteX29" fmla="*/ 301451 w 7005584"/>
                <a:gd name="connsiteY29" fmla="*/ 5491424 h 5491424"/>
                <a:gd name="connsiteX30" fmla="*/ 597877 w 7005584"/>
                <a:gd name="connsiteY30" fmla="*/ 5215094 h 5491424"/>
                <a:gd name="connsiteX31" fmla="*/ 954594 w 7005584"/>
                <a:gd name="connsiteY31" fmla="*/ 5034224 h 5491424"/>
                <a:gd name="connsiteX32" fmla="*/ 1446963 w 7005584"/>
                <a:gd name="connsiteY32" fmla="*/ 4958861 h 5491424"/>
                <a:gd name="connsiteX33" fmla="*/ 1954405 w 7005584"/>
                <a:gd name="connsiteY33" fmla="*/ 4953837 h 5491424"/>
                <a:gd name="connsiteX34" fmla="*/ 2396532 w 7005584"/>
                <a:gd name="connsiteY34" fmla="*/ 4898571 h 5491424"/>
                <a:gd name="connsiteX35" fmla="*/ 2883877 w 7005584"/>
                <a:gd name="connsiteY35" fmla="*/ 4898571 h 5491424"/>
                <a:gd name="connsiteX36" fmla="*/ 3642528 w 7005584"/>
                <a:gd name="connsiteY36" fmla="*/ 4923692 h 5491424"/>
                <a:gd name="connsiteX37" fmla="*/ 4355961 w 7005584"/>
                <a:gd name="connsiteY37" fmla="*/ 4923692 h 5491424"/>
                <a:gd name="connsiteX38" fmla="*/ 4994031 w 7005584"/>
                <a:gd name="connsiteY38" fmla="*/ 4868426 h 5491424"/>
                <a:gd name="connsiteX39" fmla="*/ 6104374 w 7005584"/>
                <a:gd name="connsiteY39" fmla="*/ 4742822 h 5491424"/>
                <a:gd name="connsiteX40" fmla="*/ 6511333 w 7005584"/>
                <a:gd name="connsiteY40" fmla="*/ 4657411 h 5491424"/>
                <a:gd name="connsiteX41" fmla="*/ 6883121 w 7005584"/>
                <a:gd name="connsiteY41" fmla="*/ 4416251 h 5491424"/>
                <a:gd name="connsiteX42" fmla="*/ 6998678 w 7005584"/>
                <a:gd name="connsiteY42" fmla="*/ 3949002 h 5491424"/>
                <a:gd name="connsiteX43" fmla="*/ 6968532 w 7005584"/>
                <a:gd name="connsiteY43" fmla="*/ 3572189 h 5491424"/>
                <a:gd name="connsiteX44" fmla="*/ 6812783 w 7005584"/>
                <a:gd name="connsiteY44" fmla="*/ 3290835 h 5491424"/>
                <a:gd name="connsiteX45" fmla="*/ 6641961 w 7005584"/>
                <a:gd name="connsiteY45" fmla="*/ 3411415 h 5491424"/>
                <a:gd name="connsiteX46" fmla="*/ 6747468 w 7005584"/>
                <a:gd name="connsiteY46" fmla="*/ 3637503 h 5491424"/>
                <a:gd name="connsiteX47" fmla="*/ 6812783 w 7005584"/>
                <a:gd name="connsiteY47" fmla="*/ 3793253 h 5491424"/>
                <a:gd name="connsiteX48" fmla="*/ 6767565 w 7005584"/>
                <a:gd name="connsiteY48" fmla="*/ 4139921 h 5491424"/>
                <a:gd name="connsiteX49" fmla="*/ 6581671 w 7005584"/>
                <a:gd name="connsiteY49" fmla="*/ 4436347 h 5491424"/>
                <a:gd name="connsiteX50" fmla="*/ 5868238 w 7005584"/>
                <a:gd name="connsiteY50" fmla="*/ 4561952 h 5491424"/>
                <a:gd name="connsiteX51" fmla="*/ 4853354 w 7005584"/>
                <a:gd name="connsiteY51" fmla="*/ 4702629 h 5491424"/>
                <a:gd name="connsiteX52" fmla="*/ 3893737 w 7005584"/>
                <a:gd name="connsiteY52" fmla="*/ 4732774 h 5491424"/>
                <a:gd name="connsiteX53" fmla="*/ 3094893 w 7005584"/>
                <a:gd name="connsiteY53" fmla="*/ 4783015 h 5491424"/>
                <a:gd name="connsiteX54" fmla="*/ 2376436 w 7005584"/>
                <a:gd name="connsiteY54" fmla="*/ 4752870 h 5491424"/>
                <a:gd name="connsiteX55" fmla="*/ 1336431 w 7005584"/>
                <a:gd name="connsiteY55" fmla="*/ 4702629 h 5491424"/>
                <a:gd name="connsiteX56" fmla="*/ 718457 w 7005584"/>
                <a:gd name="connsiteY56" fmla="*/ 4541855 h 5491424"/>
                <a:gd name="connsiteX57" fmla="*/ 482320 w 7005584"/>
                <a:gd name="connsiteY57" fmla="*/ 4376057 h 5491424"/>
                <a:gd name="connsiteX58" fmla="*/ 406959 w 7005584"/>
                <a:gd name="connsiteY58" fmla="*/ 4119824 h 5491424"/>
                <a:gd name="connsiteX59" fmla="*/ 628022 w 7005584"/>
                <a:gd name="connsiteY59" fmla="*/ 3667648 h 5491424"/>
                <a:gd name="connsiteX60" fmla="*/ 994787 w 7005584"/>
                <a:gd name="connsiteY60" fmla="*/ 3250642 h 5491424"/>
                <a:gd name="connsiteX61" fmla="*/ 1105319 w 7005584"/>
                <a:gd name="connsiteY61" fmla="*/ 2939143 h 5491424"/>
                <a:gd name="connsiteX62" fmla="*/ 894303 w 7005584"/>
                <a:gd name="connsiteY62" fmla="*/ 2411604 h 5491424"/>
                <a:gd name="connsiteX63" fmla="*/ 683288 w 7005584"/>
                <a:gd name="connsiteY63" fmla="*/ 2080009 h 5491424"/>
                <a:gd name="connsiteX64" fmla="*/ 557684 w 7005584"/>
                <a:gd name="connsiteY64" fmla="*/ 1582615 h 5491424"/>
                <a:gd name="connsiteX65" fmla="*/ 507442 w 7005584"/>
                <a:gd name="connsiteY65" fmla="*/ 1331407 h 5491424"/>
                <a:gd name="connsiteX66" fmla="*/ 487345 w 7005584"/>
                <a:gd name="connsiteY66" fmla="*/ 1165609 h 5491424"/>
                <a:gd name="connsiteX67" fmla="*/ 783772 w 7005584"/>
                <a:gd name="connsiteY67" fmla="*/ 1175656 h 5491424"/>
                <a:gd name="connsiteX68" fmla="*/ 884256 w 7005584"/>
                <a:gd name="connsiteY68" fmla="*/ 1040004 h 5491424"/>
                <a:gd name="connsiteX69" fmla="*/ 974690 w 7005584"/>
                <a:gd name="connsiteY69" fmla="*/ 788795 h 5491424"/>
                <a:gd name="connsiteX70" fmla="*/ 1130440 w 7005584"/>
                <a:gd name="connsiteY70" fmla="*/ 602901 h 5491424"/>
                <a:gd name="connsiteX71" fmla="*/ 1396721 w 7005584"/>
                <a:gd name="connsiteY71" fmla="*/ 417007 h 5491424"/>
                <a:gd name="connsiteX72" fmla="*/ 1708220 w 7005584"/>
                <a:gd name="connsiteY72" fmla="*/ 226088 h 5491424"/>
                <a:gd name="connsiteX73" fmla="*/ 1879042 w 7005584"/>
                <a:gd name="connsiteY73" fmla="*/ 246185 h 5491424"/>
                <a:gd name="connsiteX74" fmla="*/ 2095082 w 7005584"/>
                <a:gd name="connsiteY74" fmla="*/ 221064 h 5491424"/>
                <a:gd name="connsiteX0" fmla="*/ 2095082 w 7005584"/>
                <a:gd name="connsiteY0" fmla="*/ 221064 h 5491424"/>
                <a:gd name="connsiteX1" fmla="*/ 2029767 w 7005584"/>
                <a:gd name="connsiteY1" fmla="*/ 55266 h 5491424"/>
                <a:gd name="connsiteX2" fmla="*/ 1929284 w 7005584"/>
                <a:gd name="connsiteY2" fmla="*/ 5024 h 5491424"/>
                <a:gd name="connsiteX3" fmla="*/ 1748414 w 7005584"/>
                <a:gd name="connsiteY3" fmla="*/ 0 h 5491424"/>
                <a:gd name="connsiteX4" fmla="*/ 1502229 w 7005584"/>
                <a:gd name="connsiteY4" fmla="*/ 115556 h 5491424"/>
                <a:gd name="connsiteX5" fmla="*/ 1251020 w 7005584"/>
                <a:gd name="connsiteY5" fmla="*/ 296427 h 5491424"/>
                <a:gd name="connsiteX6" fmla="*/ 884255 w 7005584"/>
                <a:gd name="connsiteY6" fmla="*/ 527539 h 5491424"/>
                <a:gd name="connsiteX7" fmla="*/ 763675 w 7005584"/>
                <a:gd name="connsiteY7" fmla="*/ 778747 h 5491424"/>
                <a:gd name="connsiteX8" fmla="*/ 653143 w 7005584"/>
                <a:gd name="connsiteY8" fmla="*/ 964642 h 5491424"/>
                <a:gd name="connsiteX9" fmla="*/ 447152 w 7005584"/>
                <a:gd name="connsiteY9" fmla="*/ 904352 h 5491424"/>
                <a:gd name="connsiteX10" fmla="*/ 301451 w 7005584"/>
                <a:gd name="connsiteY10" fmla="*/ 934497 h 5491424"/>
                <a:gd name="connsiteX11" fmla="*/ 246185 w 7005584"/>
                <a:gd name="connsiteY11" fmla="*/ 1170633 h 5491424"/>
                <a:gd name="connsiteX12" fmla="*/ 306476 w 7005584"/>
                <a:gd name="connsiteY12" fmla="*/ 1492179 h 5491424"/>
                <a:gd name="connsiteX13" fmla="*/ 366765 w 7005584"/>
                <a:gd name="connsiteY13" fmla="*/ 1748413 h 5491424"/>
                <a:gd name="connsiteX14" fmla="*/ 467249 w 7005584"/>
                <a:gd name="connsiteY14" fmla="*/ 2125226 h 5491424"/>
                <a:gd name="connsiteX15" fmla="*/ 607926 w 7005584"/>
                <a:gd name="connsiteY15" fmla="*/ 2371411 h 5491424"/>
                <a:gd name="connsiteX16" fmla="*/ 828989 w 7005584"/>
                <a:gd name="connsiteY16" fmla="*/ 2758272 h 5491424"/>
                <a:gd name="connsiteX17" fmla="*/ 939522 w 7005584"/>
                <a:gd name="connsiteY17" fmla="*/ 2984360 h 5491424"/>
                <a:gd name="connsiteX18" fmla="*/ 683288 w 7005584"/>
                <a:gd name="connsiteY18" fmla="*/ 3376246 h 5491424"/>
                <a:gd name="connsiteX19" fmla="*/ 507442 w 7005584"/>
                <a:gd name="connsiteY19" fmla="*/ 3557116 h 5491424"/>
                <a:gd name="connsiteX20" fmla="*/ 261257 w 7005584"/>
                <a:gd name="connsiteY20" fmla="*/ 3923881 h 5491424"/>
                <a:gd name="connsiteX21" fmla="*/ 185895 w 7005584"/>
                <a:gd name="connsiteY21" fmla="*/ 4255477 h 5491424"/>
                <a:gd name="connsiteX22" fmla="*/ 236137 w 7005584"/>
                <a:gd name="connsiteY22" fmla="*/ 4491613 h 5491424"/>
                <a:gd name="connsiteX23" fmla="*/ 401934 w 7005584"/>
                <a:gd name="connsiteY23" fmla="*/ 4607169 h 5491424"/>
                <a:gd name="connsiteX24" fmla="*/ 668216 w 7005584"/>
                <a:gd name="connsiteY24" fmla="*/ 4777991 h 5491424"/>
                <a:gd name="connsiteX25" fmla="*/ 753627 w 7005584"/>
                <a:gd name="connsiteY25" fmla="*/ 4808136 h 5491424"/>
                <a:gd name="connsiteX26" fmla="*/ 472273 w 7005584"/>
                <a:gd name="connsiteY26" fmla="*/ 5059345 h 5491424"/>
                <a:gd name="connsiteX27" fmla="*/ 246185 w 7005584"/>
                <a:gd name="connsiteY27" fmla="*/ 5230167 h 5491424"/>
                <a:gd name="connsiteX28" fmla="*/ 0 w 7005584"/>
                <a:gd name="connsiteY28" fmla="*/ 5431134 h 5491424"/>
                <a:gd name="connsiteX29" fmla="*/ 301451 w 7005584"/>
                <a:gd name="connsiteY29" fmla="*/ 5491424 h 5491424"/>
                <a:gd name="connsiteX30" fmla="*/ 597877 w 7005584"/>
                <a:gd name="connsiteY30" fmla="*/ 5215094 h 5491424"/>
                <a:gd name="connsiteX31" fmla="*/ 954594 w 7005584"/>
                <a:gd name="connsiteY31" fmla="*/ 5034224 h 5491424"/>
                <a:gd name="connsiteX32" fmla="*/ 1446963 w 7005584"/>
                <a:gd name="connsiteY32" fmla="*/ 4958861 h 5491424"/>
                <a:gd name="connsiteX33" fmla="*/ 1954405 w 7005584"/>
                <a:gd name="connsiteY33" fmla="*/ 4953837 h 5491424"/>
                <a:gd name="connsiteX34" fmla="*/ 2396532 w 7005584"/>
                <a:gd name="connsiteY34" fmla="*/ 4898571 h 5491424"/>
                <a:gd name="connsiteX35" fmla="*/ 2883877 w 7005584"/>
                <a:gd name="connsiteY35" fmla="*/ 4898571 h 5491424"/>
                <a:gd name="connsiteX36" fmla="*/ 3642528 w 7005584"/>
                <a:gd name="connsiteY36" fmla="*/ 4923692 h 5491424"/>
                <a:gd name="connsiteX37" fmla="*/ 4355961 w 7005584"/>
                <a:gd name="connsiteY37" fmla="*/ 4923692 h 5491424"/>
                <a:gd name="connsiteX38" fmla="*/ 4994031 w 7005584"/>
                <a:gd name="connsiteY38" fmla="*/ 4868426 h 5491424"/>
                <a:gd name="connsiteX39" fmla="*/ 6104374 w 7005584"/>
                <a:gd name="connsiteY39" fmla="*/ 4742822 h 5491424"/>
                <a:gd name="connsiteX40" fmla="*/ 6586696 w 7005584"/>
                <a:gd name="connsiteY40" fmla="*/ 4682532 h 5491424"/>
                <a:gd name="connsiteX41" fmla="*/ 6883121 w 7005584"/>
                <a:gd name="connsiteY41" fmla="*/ 4416251 h 5491424"/>
                <a:gd name="connsiteX42" fmla="*/ 6998678 w 7005584"/>
                <a:gd name="connsiteY42" fmla="*/ 3949002 h 5491424"/>
                <a:gd name="connsiteX43" fmla="*/ 6968532 w 7005584"/>
                <a:gd name="connsiteY43" fmla="*/ 3572189 h 5491424"/>
                <a:gd name="connsiteX44" fmla="*/ 6812783 w 7005584"/>
                <a:gd name="connsiteY44" fmla="*/ 3290835 h 5491424"/>
                <a:gd name="connsiteX45" fmla="*/ 6641961 w 7005584"/>
                <a:gd name="connsiteY45" fmla="*/ 3411415 h 5491424"/>
                <a:gd name="connsiteX46" fmla="*/ 6747468 w 7005584"/>
                <a:gd name="connsiteY46" fmla="*/ 3637503 h 5491424"/>
                <a:gd name="connsiteX47" fmla="*/ 6812783 w 7005584"/>
                <a:gd name="connsiteY47" fmla="*/ 3793253 h 5491424"/>
                <a:gd name="connsiteX48" fmla="*/ 6767565 w 7005584"/>
                <a:gd name="connsiteY48" fmla="*/ 4139921 h 5491424"/>
                <a:gd name="connsiteX49" fmla="*/ 6581671 w 7005584"/>
                <a:gd name="connsiteY49" fmla="*/ 4436347 h 5491424"/>
                <a:gd name="connsiteX50" fmla="*/ 5868238 w 7005584"/>
                <a:gd name="connsiteY50" fmla="*/ 4561952 h 5491424"/>
                <a:gd name="connsiteX51" fmla="*/ 4853354 w 7005584"/>
                <a:gd name="connsiteY51" fmla="*/ 4702629 h 5491424"/>
                <a:gd name="connsiteX52" fmla="*/ 3893737 w 7005584"/>
                <a:gd name="connsiteY52" fmla="*/ 4732774 h 5491424"/>
                <a:gd name="connsiteX53" fmla="*/ 3094893 w 7005584"/>
                <a:gd name="connsiteY53" fmla="*/ 4783015 h 5491424"/>
                <a:gd name="connsiteX54" fmla="*/ 2376436 w 7005584"/>
                <a:gd name="connsiteY54" fmla="*/ 4752870 h 5491424"/>
                <a:gd name="connsiteX55" fmla="*/ 1336431 w 7005584"/>
                <a:gd name="connsiteY55" fmla="*/ 4702629 h 5491424"/>
                <a:gd name="connsiteX56" fmla="*/ 718457 w 7005584"/>
                <a:gd name="connsiteY56" fmla="*/ 4541855 h 5491424"/>
                <a:gd name="connsiteX57" fmla="*/ 482320 w 7005584"/>
                <a:gd name="connsiteY57" fmla="*/ 4376057 h 5491424"/>
                <a:gd name="connsiteX58" fmla="*/ 406959 w 7005584"/>
                <a:gd name="connsiteY58" fmla="*/ 4119824 h 5491424"/>
                <a:gd name="connsiteX59" fmla="*/ 628022 w 7005584"/>
                <a:gd name="connsiteY59" fmla="*/ 3667648 h 5491424"/>
                <a:gd name="connsiteX60" fmla="*/ 994787 w 7005584"/>
                <a:gd name="connsiteY60" fmla="*/ 3250642 h 5491424"/>
                <a:gd name="connsiteX61" fmla="*/ 1105319 w 7005584"/>
                <a:gd name="connsiteY61" fmla="*/ 2939143 h 5491424"/>
                <a:gd name="connsiteX62" fmla="*/ 894303 w 7005584"/>
                <a:gd name="connsiteY62" fmla="*/ 2411604 h 5491424"/>
                <a:gd name="connsiteX63" fmla="*/ 683288 w 7005584"/>
                <a:gd name="connsiteY63" fmla="*/ 2080009 h 5491424"/>
                <a:gd name="connsiteX64" fmla="*/ 557684 w 7005584"/>
                <a:gd name="connsiteY64" fmla="*/ 1582615 h 5491424"/>
                <a:gd name="connsiteX65" fmla="*/ 507442 w 7005584"/>
                <a:gd name="connsiteY65" fmla="*/ 1331407 h 5491424"/>
                <a:gd name="connsiteX66" fmla="*/ 487345 w 7005584"/>
                <a:gd name="connsiteY66" fmla="*/ 1165609 h 5491424"/>
                <a:gd name="connsiteX67" fmla="*/ 783772 w 7005584"/>
                <a:gd name="connsiteY67" fmla="*/ 1175656 h 5491424"/>
                <a:gd name="connsiteX68" fmla="*/ 884256 w 7005584"/>
                <a:gd name="connsiteY68" fmla="*/ 1040004 h 5491424"/>
                <a:gd name="connsiteX69" fmla="*/ 974690 w 7005584"/>
                <a:gd name="connsiteY69" fmla="*/ 788795 h 5491424"/>
                <a:gd name="connsiteX70" fmla="*/ 1130440 w 7005584"/>
                <a:gd name="connsiteY70" fmla="*/ 602901 h 5491424"/>
                <a:gd name="connsiteX71" fmla="*/ 1396721 w 7005584"/>
                <a:gd name="connsiteY71" fmla="*/ 417007 h 5491424"/>
                <a:gd name="connsiteX72" fmla="*/ 1708220 w 7005584"/>
                <a:gd name="connsiteY72" fmla="*/ 226088 h 5491424"/>
                <a:gd name="connsiteX73" fmla="*/ 1879042 w 7005584"/>
                <a:gd name="connsiteY73" fmla="*/ 246185 h 5491424"/>
                <a:gd name="connsiteX74" fmla="*/ 2095082 w 7005584"/>
                <a:gd name="connsiteY74" fmla="*/ 221064 h 5491424"/>
                <a:gd name="connsiteX0" fmla="*/ 2095082 w 7005584"/>
                <a:gd name="connsiteY0" fmla="*/ 221064 h 5491424"/>
                <a:gd name="connsiteX1" fmla="*/ 2029767 w 7005584"/>
                <a:gd name="connsiteY1" fmla="*/ 55266 h 5491424"/>
                <a:gd name="connsiteX2" fmla="*/ 1929284 w 7005584"/>
                <a:gd name="connsiteY2" fmla="*/ 5024 h 5491424"/>
                <a:gd name="connsiteX3" fmla="*/ 1748414 w 7005584"/>
                <a:gd name="connsiteY3" fmla="*/ 0 h 5491424"/>
                <a:gd name="connsiteX4" fmla="*/ 1502229 w 7005584"/>
                <a:gd name="connsiteY4" fmla="*/ 115556 h 5491424"/>
                <a:gd name="connsiteX5" fmla="*/ 1251020 w 7005584"/>
                <a:gd name="connsiteY5" fmla="*/ 296427 h 5491424"/>
                <a:gd name="connsiteX6" fmla="*/ 884255 w 7005584"/>
                <a:gd name="connsiteY6" fmla="*/ 527539 h 5491424"/>
                <a:gd name="connsiteX7" fmla="*/ 763675 w 7005584"/>
                <a:gd name="connsiteY7" fmla="*/ 778747 h 5491424"/>
                <a:gd name="connsiteX8" fmla="*/ 653143 w 7005584"/>
                <a:gd name="connsiteY8" fmla="*/ 964642 h 5491424"/>
                <a:gd name="connsiteX9" fmla="*/ 447152 w 7005584"/>
                <a:gd name="connsiteY9" fmla="*/ 904352 h 5491424"/>
                <a:gd name="connsiteX10" fmla="*/ 301451 w 7005584"/>
                <a:gd name="connsiteY10" fmla="*/ 934497 h 5491424"/>
                <a:gd name="connsiteX11" fmla="*/ 246185 w 7005584"/>
                <a:gd name="connsiteY11" fmla="*/ 1170633 h 5491424"/>
                <a:gd name="connsiteX12" fmla="*/ 306476 w 7005584"/>
                <a:gd name="connsiteY12" fmla="*/ 1492179 h 5491424"/>
                <a:gd name="connsiteX13" fmla="*/ 366765 w 7005584"/>
                <a:gd name="connsiteY13" fmla="*/ 1748413 h 5491424"/>
                <a:gd name="connsiteX14" fmla="*/ 467249 w 7005584"/>
                <a:gd name="connsiteY14" fmla="*/ 2125226 h 5491424"/>
                <a:gd name="connsiteX15" fmla="*/ 607926 w 7005584"/>
                <a:gd name="connsiteY15" fmla="*/ 2371411 h 5491424"/>
                <a:gd name="connsiteX16" fmla="*/ 828989 w 7005584"/>
                <a:gd name="connsiteY16" fmla="*/ 2758272 h 5491424"/>
                <a:gd name="connsiteX17" fmla="*/ 939522 w 7005584"/>
                <a:gd name="connsiteY17" fmla="*/ 2984360 h 5491424"/>
                <a:gd name="connsiteX18" fmla="*/ 683288 w 7005584"/>
                <a:gd name="connsiteY18" fmla="*/ 3376246 h 5491424"/>
                <a:gd name="connsiteX19" fmla="*/ 507442 w 7005584"/>
                <a:gd name="connsiteY19" fmla="*/ 3557116 h 5491424"/>
                <a:gd name="connsiteX20" fmla="*/ 261257 w 7005584"/>
                <a:gd name="connsiteY20" fmla="*/ 3923881 h 5491424"/>
                <a:gd name="connsiteX21" fmla="*/ 185895 w 7005584"/>
                <a:gd name="connsiteY21" fmla="*/ 4255477 h 5491424"/>
                <a:gd name="connsiteX22" fmla="*/ 236137 w 7005584"/>
                <a:gd name="connsiteY22" fmla="*/ 4491613 h 5491424"/>
                <a:gd name="connsiteX23" fmla="*/ 401934 w 7005584"/>
                <a:gd name="connsiteY23" fmla="*/ 4607169 h 5491424"/>
                <a:gd name="connsiteX24" fmla="*/ 668216 w 7005584"/>
                <a:gd name="connsiteY24" fmla="*/ 4777991 h 5491424"/>
                <a:gd name="connsiteX25" fmla="*/ 753627 w 7005584"/>
                <a:gd name="connsiteY25" fmla="*/ 4808136 h 5491424"/>
                <a:gd name="connsiteX26" fmla="*/ 472273 w 7005584"/>
                <a:gd name="connsiteY26" fmla="*/ 5059345 h 5491424"/>
                <a:gd name="connsiteX27" fmla="*/ 246185 w 7005584"/>
                <a:gd name="connsiteY27" fmla="*/ 5230167 h 5491424"/>
                <a:gd name="connsiteX28" fmla="*/ 0 w 7005584"/>
                <a:gd name="connsiteY28" fmla="*/ 5431134 h 5491424"/>
                <a:gd name="connsiteX29" fmla="*/ 301451 w 7005584"/>
                <a:gd name="connsiteY29" fmla="*/ 5491424 h 5491424"/>
                <a:gd name="connsiteX30" fmla="*/ 597877 w 7005584"/>
                <a:gd name="connsiteY30" fmla="*/ 5215094 h 5491424"/>
                <a:gd name="connsiteX31" fmla="*/ 954594 w 7005584"/>
                <a:gd name="connsiteY31" fmla="*/ 5034224 h 5491424"/>
                <a:gd name="connsiteX32" fmla="*/ 1446963 w 7005584"/>
                <a:gd name="connsiteY32" fmla="*/ 4958861 h 5491424"/>
                <a:gd name="connsiteX33" fmla="*/ 1954405 w 7005584"/>
                <a:gd name="connsiteY33" fmla="*/ 4953837 h 5491424"/>
                <a:gd name="connsiteX34" fmla="*/ 2396532 w 7005584"/>
                <a:gd name="connsiteY34" fmla="*/ 4898571 h 5491424"/>
                <a:gd name="connsiteX35" fmla="*/ 2883877 w 7005584"/>
                <a:gd name="connsiteY35" fmla="*/ 4898571 h 5491424"/>
                <a:gd name="connsiteX36" fmla="*/ 3642528 w 7005584"/>
                <a:gd name="connsiteY36" fmla="*/ 4923692 h 5491424"/>
                <a:gd name="connsiteX37" fmla="*/ 4355961 w 7005584"/>
                <a:gd name="connsiteY37" fmla="*/ 4923692 h 5491424"/>
                <a:gd name="connsiteX38" fmla="*/ 4994031 w 7005584"/>
                <a:gd name="connsiteY38" fmla="*/ 4868426 h 5491424"/>
                <a:gd name="connsiteX39" fmla="*/ 6104374 w 7005584"/>
                <a:gd name="connsiteY39" fmla="*/ 4742822 h 5491424"/>
                <a:gd name="connsiteX40" fmla="*/ 6586696 w 7005584"/>
                <a:gd name="connsiteY40" fmla="*/ 4682532 h 5491424"/>
                <a:gd name="connsiteX41" fmla="*/ 6883121 w 7005584"/>
                <a:gd name="connsiteY41" fmla="*/ 4416251 h 5491424"/>
                <a:gd name="connsiteX42" fmla="*/ 6998678 w 7005584"/>
                <a:gd name="connsiteY42" fmla="*/ 3949002 h 5491424"/>
                <a:gd name="connsiteX43" fmla="*/ 6968532 w 7005584"/>
                <a:gd name="connsiteY43" fmla="*/ 3572189 h 5491424"/>
                <a:gd name="connsiteX44" fmla="*/ 6812783 w 7005584"/>
                <a:gd name="connsiteY44" fmla="*/ 3290835 h 5491424"/>
                <a:gd name="connsiteX45" fmla="*/ 6641961 w 7005584"/>
                <a:gd name="connsiteY45" fmla="*/ 3411415 h 5491424"/>
                <a:gd name="connsiteX46" fmla="*/ 6782637 w 7005584"/>
                <a:gd name="connsiteY46" fmla="*/ 3627455 h 5491424"/>
                <a:gd name="connsiteX47" fmla="*/ 6812783 w 7005584"/>
                <a:gd name="connsiteY47" fmla="*/ 3793253 h 5491424"/>
                <a:gd name="connsiteX48" fmla="*/ 6767565 w 7005584"/>
                <a:gd name="connsiteY48" fmla="*/ 4139921 h 5491424"/>
                <a:gd name="connsiteX49" fmla="*/ 6581671 w 7005584"/>
                <a:gd name="connsiteY49" fmla="*/ 4436347 h 5491424"/>
                <a:gd name="connsiteX50" fmla="*/ 5868238 w 7005584"/>
                <a:gd name="connsiteY50" fmla="*/ 4561952 h 5491424"/>
                <a:gd name="connsiteX51" fmla="*/ 4853354 w 7005584"/>
                <a:gd name="connsiteY51" fmla="*/ 4702629 h 5491424"/>
                <a:gd name="connsiteX52" fmla="*/ 3893737 w 7005584"/>
                <a:gd name="connsiteY52" fmla="*/ 4732774 h 5491424"/>
                <a:gd name="connsiteX53" fmla="*/ 3094893 w 7005584"/>
                <a:gd name="connsiteY53" fmla="*/ 4783015 h 5491424"/>
                <a:gd name="connsiteX54" fmla="*/ 2376436 w 7005584"/>
                <a:gd name="connsiteY54" fmla="*/ 4752870 h 5491424"/>
                <a:gd name="connsiteX55" fmla="*/ 1336431 w 7005584"/>
                <a:gd name="connsiteY55" fmla="*/ 4702629 h 5491424"/>
                <a:gd name="connsiteX56" fmla="*/ 718457 w 7005584"/>
                <a:gd name="connsiteY56" fmla="*/ 4541855 h 5491424"/>
                <a:gd name="connsiteX57" fmla="*/ 482320 w 7005584"/>
                <a:gd name="connsiteY57" fmla="*/ 4376057 h 5491424"/>
                <a:gd name="connsiteX58" fmla="*/ 406959 w 7005584"/>
                <a:gd name="connsiteY58" fmla="*/ 4119824 h 5491424"/>
                <a:gd name="connsiteX59" fmla="*/ 628022 w 7005584"/>
                <a:gd name="connsiteY59" fmla="*/ 3667648 h 5491424"/>
                <a:gd name="connsiteX60" fmla="*/ 994787 w 7005584"/>
                <a:gd name="connsiteY60" fmla="*/ 3250642 h 5491424"/>
                <a:gd name="connsiteX61" fmla="*/ 1105319 w 7005584"/>
                <a:gd name="connsiteY61" fmla="*/ 2939143 h 5491424"/>
                <a:gd name="connsiteX62" fmla="*/ 894303 w 7005584"/>
                <a:gd name="connsiteY62" fmla="*/ 2411604 h 5491424"/>
                <a:gd name="connsiteX63" fmla="*/ 683288 w 7005584"/>
                <a:gd name="connsiteY63" fmla="*/ 2080009 h 5491424"/>
                <a:gd name="connsiteX64" fmla="*/ 557684 w 7005584"/>
                <a:gd name="connsiteY64" fmla="*/ 1582615 h 5491424"/>
                <a:gd name="connsiteX65" fmla="*/ 507442 w 7005584"/>
                <a:gd name="connsiteY65" fmla="*/ 1331407 h 5491424"/>
                <a:gd name="connsiteX66" fmla="*/ 487345 w 7005584"/>
                <a:gd name="connsiteY66" fmla="*/ 1165609 h 5491424"/>
                <a:gd name="connsiteX67" fmla="*/ 783772 w 7005584"/>
                <a:gd name="connsiteY67" fmla="*/ 1175656 h 5491424"/>
                <a:gd name="connsiteX68" fmla="*/ 884256 w 7005584"/>
                <a:gd name="connsiteY68" fmla="*/ 1040004 h 5491424"/>
                <a:gd name="connsiteX69" fmla="*/ 974690 w 7005584"/>
                <a:gd name="connsiteY69" fmla="*/ 788795 h 5491424"/>
                <a:gd name="connsiteX70" fmla="*/ 1130440 w 7005584"/>
                <a:gd name="connsiteY70" fmla="*/ 602901 h 5491424"/>
                <a:gd name="connsiteX71" fmla="*/ 1396721 w 7005584"/>
                <a:gd name="connsiteY71" fmla="*/ 417007 h 5491424"/>
                <a:gd name="connsiteX72" fmla="*/ 1708220 w 7005584"/>
                <a:gd name="connsiteY72" fmla="*/ 226088 h 5491424"/>
                <a:gd name="connsiteX73" fmla="*/ 1879042 w 7005584"/>
                <a:gd name="connsiteY73" fmla="*/ 246185 h 5491424"/>
                <a:gd name="connsiteX74" fmla="*/ 2095082 w 7005584"/>
                <a:gd name="connsiteY74" fmla="*/ 221064 h 5491424"/>
                <a:gd name="connsiteX0" fmla="*/ 1913146 w 6823648"/>
                <a:gd name="connsiteY0" fmla="*/ 221064 h 5491424"/>
                <a:gd name="connsiteX1" fmla="*/ 1847831 w 6823648"/>
                <a:gd name="connsiteY1" fmla="*/ 55266 h 5491424"/>
                <a:gd name="connsiteX2" fmla="*/ 1747348 w 6823648"/>
                <a:gd name="connsiteY2" fmla="*/ 5024 h 5491424"/>
                <a:gd name="connsiteX3" fmla="*/ 1566478 w 6823648"/>
                <a:gd name="connsiteY3" fmla="*/ 0 h 5491424"/>
                <a:gd name="connsiteX4" fmla="*/ 1320293 w 6823648"/>
                <a:gd name="connsiteY4" fmla="*/ 115556 h 5491424"/>
                <a:gd name="connsiteX5" fmla="*/ 1069084 w 6823648"/>
                <a:gd name="connsiteY5" fmla="*/ 296427 h 5491424"/>
                <a:gd name="connsiteX6" fmla="*/ 702319 w 6823648"/>
                <a:gd name="connsiteY6" fmla="*/ 527539 h 5491424"/>
                <a:gd name="connsiteX7" fmla="*/ 581739 w 6823648"/>
                <a:gd name="connsiteY7" fmla="*/ 778747 h 5491424"/>
                <a:gd name="connsiteX8" fmla="*/ 471207 w 6823648"/>
                <a:gd name="connsiteY8" fmla="*/ 964642 h 5491424"/>
                <a:gd name="connsiteX9" fmla="*/ 265216 w 6823648"/>
                <a:gd name="connsiteY9" fmla="*/ 904352 h 5491424"/>
                <a:gd name="connsiteX10" fmla="*/ 119515 w 6823648"/>
                <a:gd name="connsiteY10" fmla="*/ 934497 h 5491424"/>
                <a:gd name="connsiteX11" fmla="*/ 64249 w 6823648"/>
                <a:gd name="connsiteY11" fmla="*/ 1170633 h 5491424"/>
                <a:gd name="connsiteX12" fmla="*/ 124540 w 6823648"/>
                <a:gd name="connsiteY12" fmla="*/ 1492179 h 5491424"/>
                <a:gd name="connsiteX13" fmla="*/ 184829 w 6823648"/>
                <a:gd name="connsiteY13" fmla="*/ 1748413 h 5491424"/>
                <a:gd name="connsiteX14" fmla="*/ 285313 w 6823648"/>
                <a:gd name="connsiteY14" fmla="*/ 2125226 h 5491424"/>
                <a:gd name="connsiteX15" fmla="*/ 425990 w 6823648"/>
                <a:gd name="connsiteY15" fmla="*/ 2371411 h 5491424"/>
                <a:gd name="connsiteX16" fmla="*/ 647053 w 6823648"/>
                <a:gd name="connsiteY16" fmla="*/ 2758272 h 5491424"/>
                <a:gd name="connsiteX17" fmla="*/ 757586 w 6823648"/>
                <a:gd name="connsiteY17" fmla="*/ 2984360 h 5491424"/>
                <a:gd name="connsiteX18" fmla="*/ 501352 w 6823648"/>
                <a:gd name="connsiteY18" fmla="*/ 3376246 h 5491424"/>
                <a:gd name="connsiteX19" fmla="*/ 325506 w 6823648"/>
                <a:gd name="connsiteY19" fmla="*/ 3557116 h 5491424"/>
                <a:gd name="connsiteX20" fmla="*/ 79321 w 6823648"/>
                <a:gd name="connsiteY20" fmla="*/ 3923881 h 5491424"/>
                <a:gd name="connsiteX21" fmla="*/ 3959 w 6823648"/>
                <a:gd name="connsiteY21" fmla="*/ 4255477 h 5491424"/>
                <a:gd name="connsiteX22" fmla="*/ 54201 w 6823648"/>
                <a:gd name="connsiteY22" fmla="*/ 4491613 h 5491424"/>
                <a:gd name="connsiteX23" fmla="*/ 219998 w 6823648"/>
                <a:gd name="connsiteY23" fmla="*/ 4607169 h 5491424"/>
                <a:gd name="connsiteX24" fmla="*/ 486280 w 6823648"/>
                <a:gd name="connsiteY24" fmla="*/ 4777991 h 5491424"/>
                <a:gd name="connsiteX25" fmla="*/ 571691 w 6823648"/>
                <a:gd name="connsiteY25" fmla="*/ 4808136 h 5491424"/>
                <a:gd name="connsiteX26" fmla="*/ 290337 w 6823648"/>
                <a:gd name="connsiteY26" fmla="*/ 5059345 h 5491424"/>
                <a:gd name="connsiteX27" fmla="*/ 64249 w 6823648"/>
                <a:gd name="connsiteY27" fmla="*/ 5230167 h 5491424"/>
                <a:gd name="connsiteX28" fmla="*/ 119515 w 6823648"/>
                <a:gd name="connsiteY28" fmla="*/ 5491424 h 5491424"/>
                <a:gd name="connsiteX29" fmla="*/ 415941 w 6823648"/>
                <a:gd name="connsiteY29" fmla="*/ 5215094 h 5491424"/>
                <a:gd name="connsiteX30" fmla="*/ 772658 w 6823648"/>
                <a:gd name="connsiteY30" fmla="*/ 5034224 h 5491424"/>
                <a:gd name="connsiteX31" fmla="*/ 1265027 w 6823648"/>
                <a:gd name="connsiteY31" fmla="*/ 4958861 h 5491424"/>
                <a:gd name="connsiteX32" fmla="*/ 1772469 w 6823648"/>
                <a:gd name="connsiteY32" fmla="*/ 4953837 h 5491424"/>
                <a:gd name="connsiteX33" fmla="*/ 2214596 w 6823648"/>
                <a:gd name="connsiteY33" fmla="*/ 4898571 h 5491424"/>
                <a:gd name="connsiteX34" fmla="*/ 2701941 w 6823648"/>
                <a:gd name="connsiteY34" fmla="*/ 4898571 h 5491424"/>
                <a:gd name="connsiteX35" fmla="*/ 3460592 w 6823648"/>
                <a:gd name="connsiteY35" fmla="*/ 4923692 h 5491424"/>
                <a:gd name="connsiteX36" fmla="*/ 4174025 w 6823648"/>
                <a:gd name="connsiteY36" fmla="*/ 4923692 h 5491424"/>
                <a:gd name="connsiteX37" fmla="*/ 4812095 w 6823648"/>
                <a:gd name="connsiteY37" fmla="*/ 4868426 h 5491424"/>
                <a:gd name="connsiteX38" fmla="*/ 5922438 w 6823648"/>
                <a:gd name="connsiteY38" fmla="*/ 4742822 h 5491424"/>
                <a:gd name="connsiteX39" fmla="*/ 6404760 w 6823648"/>
                <a:gd name="connsiteY39" fmla="*/ 4682532 h 5491424"/>
                <a:gd name="connsiteX40" fmla="*/ 6701185 w 6823648"/>
                <a:gd name="connsiteY40" fmla="*/ 4416251 h 5491424"/>
                <a:gd name="connsiteX41" fmla="*/ 6816742 w 6823648"/>
                <a:gd name="connsiteY41" fmla="*/ 3949002 h 5491424"/>
                <a:gd name="connsiteX42" fmla="*/ 6786596 w 6823648"/>
                <a:gd name="connsiteY42" fmla="*/ 3572189 h 5491424"/>
                <a:gd name="connsiteX43" fmla="*/ 6630847 w 6823648"/>
                <a:gd name="connsiteY43" fmla="*/ 3290835 h 5491424"/>
                <a:gd name="connsiteX44" fmla="*/ 6460025 w 6823648"/>
                <a:gd name="connsiteY44" fmla="*/ 3411415 h 5491424"/>
                <a:gd name="connsiteX45" fmla="*/ 6600701 w 6823648"/>
                <a:gd name="connsiteY45" fmla="*/ 3627455 h 5491424"/>
                <a:gd name="connsiteX46" fmla="*/ 6630847 w 6823648"/>
                <a:gd name="connsiteY46" fmla="*/ 3793253 h 5491424"/>
                <a:gd name="connsiteX47" fmla="*/ 6585629 w 6823648"/>
                <a:gd name="connsiteY47" fmla="*/ 4139921 h 5491424"/>
                <a:gd name="connsiteX48" fmla="*/ 6399735 w 6823648"/>
                <a:gd name="connsiteY48" fmla="*/ 4436347 h 5491424"/>
                <a:gd name="connsiteX49" fmla="*/ 5686302 w 6823648"/>
                <a:gd name="connsiteY49" fmla="*/ 4561952 h 5491424"/>
                <a:gd name="connsiteX50" fmla="*/ 4671418 w 6823648"/>
                <a:gd name="connsiteY50" fmla="*/ 4702629 h 5491424"/>
                <a:gd name="connsiteX51" fmla="*/ 3711801 w 6823648"/>
                <a:gd name="connsiteY51" fmla="*/ 4732774 h 5491424"/>
                <a:gd name="connsiteX52" fmla="*/ 2912957 w 6823648"/>
                <a:gd name="connsiteY52" fmla="*/ 4783015 h 5491424"/>
                <a:gd name="connsiteX53" fmla="*/ 2194500 w 6823648"/>
                <a:gd name="connsiteY53" fmla="*/ 4752870 h 5491424"/>
                <a:gd name="connsiteX54" fmla="*/ 1154495 w 6823648"/>
                <a:gd name="connsiteY54" fmla="*/ 4702629 h 5491424"/>
                <a:gd name="connsiteX55" fmla="*/ 536521 w 6823648"/>
                <a:gd name="connsiteY55" fmla="*/ 4541855 h 5491424"/>
                <a:gd name="connsiteX56" fmla="*/ 300384 w 6823648"/>
                <a:gd name="connsiteY56" fmla="*/ 4376057 h 5491424"/>
                <a:gd name="connsiteX57" fmla="*/ 225023 w 6823648"/>
                <a:gd name="connsiteY57" fmla="*/ 4119824 h 5491424"/>
                <a:gd name="connsiteX58" fmla="*/ 446086 w 6823648"/>
                <a:gd name="connsiteY58" fmla="*/ 3667648 h 5491424"/>
                <a:gd name="connsiteX59" fmla="*/ 812851 w 6823648"/>
                <a:gd name="connsiteY59" fmla="*/ 3250642 h 5491424"/>
                <a:gd name="connsiteX60" fmla="*/ 923383 w 6823648"/>
                <a:gd name="connsiteY60" fmla="*/ 2939143 h 5491424"/>
                <a:gd name="connsiteX61" fmla="*/ 712367 w 6823648"/>
                <a:gd name="connsiteY61" fmla="*/ 2411604 h 5491424"/>
                <a:gd name="connsiteX62" fmla="*/ 501352 w 6823648"/>
                <a:gd name="connsiteY62" fmla="*/ 2080009 h 5491424"/>
                <a:gd name="connsiteX63" fmla="*/ 375748 w 6823648"/>
                <a:gd name="connsiteY63" fmla="*/ 1582615 h 5491424"/>
                <a:gd name="connsiteX64" fmla="*/ 325506 w 6823648"/>
                <a:gd name="connsiteY64" fmla="*/ 1331407 h 5491424"/>
                <a:gd name="connsiteX65" fmla="*/ 305409 w 6823648"/>
                <a:gd name="connsiteY65" fmla="*/ 1165609 h 5491424"/>
                <a:gd name="connsiteX66" fmla="*/ 601836 w 6823648"/>
                <a:gd name="connsiteY66" fmla="*/ 1175656 h 5491424"/>
                <a:gd name="connsiteX67" fmla="*/ 702320 w 6823648"/>
                <a:gd name="connsiteY67" fmla="*/ 1040004 h 5491424"/>
                <a:gd name="connsiteX68" fmla="*/ 792754 w 6823648"/>
                <a:gd name="connsiteY68" fmla="*/ 788795 h 5491424"/>
                <a:gd name="connsiteX69" fmla="*/ 948504 w 6823648"/>
                <a:gd name="connsiteY69" fmla="*/ 602901 h 5491424"/>
                <a:gd name="connsiteX70" fmla="*/ 1214785 w 6823648"/>
                <a:gd name="connsiteY70" fmla="*/ 417007 h 5491424"/>
                <a:gd name="connsiteX71" fmla="*/ 1526284 w 6823648"/>
                <a:gd name="connsiteY71" fmla="*/ 226088 h 5491424"/>
                <a:gd name="connsiteX72" fmla="*/ 1697106 w 6823648"/>
                <a:gd name="connsiteY72" fmla="*/ 246185 h 5491424"/>
                <a:gd name="connsiteX73" fmla="*/ 1913146 w 6823648"/>
                <a:gd name="connsiteY73" fmla="*/ 221064 h 5491424"/>
                <a:gd name="connsiteX0" fmla="*/ 1913146 w 6823648"/>
                <a:gd name="connsiteY0" fmla="*/ 221064 h 5230167"/>
                <a:gd name="connsiteX1" fmla="*/ 1847831 w 6823648"/>
                <a:gd name="connsiteY1" fmla="*/ 55266 h 5230167"/>
                <a:gd name="connsiteX2" fmla="*/ 1747348 w 6823648"/>
                <a:gd name="connsiteY2" fmla="*/ 5024 h 5230167"/>
                <a:gd name="connsiteX3" fmla="*/ 1566478 w 6823648"/>
                <a:gd name="connsiteY3" fmla="*/ 0 h 5230167"/>
                <a:gd name="connsiteX4" fmla="*/ 1320293 w 6823648"/>
                <a:gd name="connsiteY4" fmla="*/ 115556 h 5230167"/>
                <a:gd name="connsiteX5" fmla="*/ 1069084 w 6823648"/>
                <a:gd name="connsiteY5" fmla="*/ 296427 h 5230167"/>
                <a:gd name="connsiteX6" fmla="*/ 702319 w 6823648"/>
                <a:gd name="connsiteY6" fmla="*/ 527539 h 5230167"/>
                <a:gd name="connsiteX7" fmla="*/ 581739 w 6823648"/>
                <a:gd name="connsiteY7" fmla="*/ 778747 h 5230167"/>
                <a:gd name="connsiteX8" fmla="*/ 471207 w 6823648"/>
                <a:gd name="connsiteY8" fmla="*/ 964642 h 5230167"/>
                <a:gd name="connsiteX9" fmla="*/ 265216 w 6823648"/>
                <a:gd name="connsiteY9" fmla="*/ 904352 h 5230167"/>
                <a:gd name="connsiteX10" fmla="*/ 119515 w 6823648"/>
                <a:gd name="connsiteY10" fmla="*/ 934497 h 5230167"/>
                <a:gd name="connsiteX11" fmla="*/ 64249 w 6823648"/>
                <a:gd name="connsiteY11" fmla="*/ 1170633 h 5230167"/>
                <a:gd name="connsiteX12" fmla="*/ 124540 w 6823648"/>
                <a:gd name="connsiteY12" fmla="*/ 1492179 h 5230167"/>
                <a:gd name="connsiteX13" fmla="*/ 184829 w 6823648"/>
                <a:gd name="connsiteY13" fmla="*/ 1748413 h 5230167"/>
                <a:gd name="connsiteX14" fmla="*/ 285313 w 6823648"/>
                <a:gd name="connsiteY14" fmla="*/ 2125226 h 5230167"/>
                <a:gd name="connsiteX15" fmla="*/ 425990 w 6823648"/>
                <a:gd name="connsiteY15" fmla="*/ 2371411 h 5230167"/>
                <a:gd name="connsiteX16" fmla="*/ 647053 w 6823648"/>
                <a:gd name="connsiteY16" fmla="*/ 2758272 h 5230167"/>
                <a:gd name="connsiteX17" fmla="*/ 757586 w 6823648"/>
                <a:gd name="connsiteY17" fmla="*/ 2984360 h 5230167"/>
                <a:gd name="connsiteX18" fmla="*/ 501352 w 6823648"/>
                <a:gd name="connsiteY18" fmla="*/ 3376246 h 5230167"/>
                <a:gd name="connsiteX19" fmla="*/ 325506 w 6823648"/>
                <a:gd name="connsiteY19" fmla="*/ 3557116 h 5230167"/>
                <a:gd name="connsiteX20" fmla="*/ 79321 w 6823648"/>
                <a:gd name="connsiteY20" fmla="*/ 3923881 h 5230167"/>
                <a:gd name="connsiteX21" fmla="*/ 3959 w 6823648"/>
                <a:gd name="connsiteY21" fmla="*/ 4255477 h 5230167"/>
                <a:gd name="connsiteX22" fmla="*/ 54201 w 6823648"/>
                <a:gd name="connsiteY22" fmla="*/ 4491613 h 5230167"/>
                <a:gd name="connsiteX23" fmla="*/ 219998 w 6823648"/>
                <a:gd name="connsiteY23" fmla="*/ 4607169 h 5230167"/>
                <a:gd name="connsiteX24" fmla="*/ 486280 w 6823648"/>
                <a:gd name="connsiteY24" fmla="*/ 4777991 h 5230167"/>
                <a:gd name="connsiteX25" fmla="*/ 571691 w 6823648"/>
                <a:gd name="connsiteY25" fmla="*/ 4808136 h 5230167"/>
                <a:gd name="connsiteX26" fmla="*/ 290337 w 6823648"/>
                <a:gd name="connsiteY26" fmla="*/ 5059345 h 5230167"/>
                <a:gd name="connsiteX27" fmla="*/ 64249 w 6823648"/>
                <a:gd name="connsiteY27" fmla="*/ 5230167 h 5230167"/>
                <a:gd name="connsiteX28" fmla="*/ 415941 w 6823648"/>
                <a:gd name="connsiteY28" fmla="*/ 5215094 h 5230167"/>
                <a:gd name="connsiteX29" fmla="*/ 772658 w 6823648"/>
                <a:gd name="connsiteY29" fmla="*/ 5034224 h 5230167"/>
                <a:gd name="connsiteX30" fmla="*/ 1265027 w 6823648"/>
                <a:gd name="connsiteY30" fmla="*/ 4958861 h 5230167"/>
                <a:gd name="connsiteX31" fmla="*/ 1772469 w 6823648"/>
                <a:gd name="connsiteY31" fmla="*/ 4953837 h 5230167"/>
                <a:gd name="connsiteX32" fmla="*/ 2214596 w 6823648"/>
                <a:gd name="connsiteY32" fmla="*/ 4898571 h 5230167"/>
                <a:gd name="connsiteX33" fmla="*/ 2701941 w 6823648"/>
                <a:gd name="connsiteY33" fmla="*/ 4898571 h 5230167"/>
                <a:gd name="connsiteX34" fmla="*/ 3460592 w 6823648"/>
                <a:gd name="connsiteY34" fmla="*/ 4923692 h 5230167"/>
                <a:gd name="connsiteX35" fmla="*/ 4174025 w 6823648"/>
                <a:gd name="connsiteY35" fmla="*/ 4923692 h 5230167"/>
                <a:gd name="connsiteX36" fmla="*/ 4812095 w 6823648"/>
                <a:gd name="connsiteY36" fmla="*/ 4868426 h 5230167"/>
                <a:gd name="connsiteX37" fmla="*/ 5922438 w 6823648"/>
                <a:gd name="connsiteY37" fmla="*/ 4742822 h 5230167"/>
                <a:gd name="connsiteX38" fmla="*/ 6404760 w 6823648"/>
                <a:gd name="connsiteY38" fmla="*/ 4682532 h 5230167"/>
                <a:gd name="connsiteX39" fmla="*/ 6701185 w 6823648"/>
                <a:gd name="connsiteY39" fmla="*/ 4416251 h 5230167"/>
                <a:gd name="connsiteX40" fmla="*/ 6816742 w 6823648"/>
                <a:gd name="connsiteY40" fmla="*/ 3949002 h 5230167"/>
                <a:gd name="connsiteX41" fmla="*/ 6786596 w 6823648"/>
                <a:gd name="connsiteY41" fmla="*/ 3572189 h 5230167"/>
                <a:gd name="connsiteX42" fmla="*/ 6630847 w 6823648"/>
                <a:gd name="connsiteY42" fmla="*/ 3290835 h 5230167"/>
                <a:gd name="connsiteX43" fmla="*/ 6460025 w 6823648"/>
                <a:gd name="connsiteY43" fmla="*/ 3411415 h 5230167"/>
                <a:gd name="connsiteX44" fmla="*/ 6600701 w 6823648"/>
                <a:gd name="connsiteY44" fmla="*/ 3627455 h 5230167"/>
                <a:gd name="connsiteX45" fmla="*/ 6630847 w 6823648"/>
                <a:gd name="connsiteY45" fmla="*/ 3793253 h 5230167"/>
                <a:gd name="connsiteX46" fmla="*/ 6585629 w 6823648"/>
                <a:gd name="connsiteY46" fmla="*/ 4139921 h 5230167"/>
                <a:gd name="connsiteX47" fmla="*/ 6399735 w 6823648"/>
                <a:gd name="connsiteY47" fmla="*/ 4436347 h 5230167"/>
                <a:gd name="connsiteX48" fmla="*/ 5686302 w 6823648"/>
                <a:gd name="connsiteY48" fmla="*/ 4561952 h 5230167"/>
                <a:gd name="connsiteX49" fmla="*/ 4671418 w 6823648"/>
                <a:gd name="connsiteY49" fmla="*/ 4702629 h 5230167"/>
                <a:gd name="connsiteX50" fmla="*/ 3711801 w 6823648"/>
                <a:gd name="connsiteY50" fmla="*/ 4732774 h 5230167"/>
                <a:gd name="connsiteX51" fmla="*/ 2912957 w 6823648"/>
                <a:gd name="connsiteY51" fmla="*/ 4783015 h 5230167"/>
                <a:gd name="connsiteX52" fmla="*/ 2194500 w 6823648"/>
                <a:gd name="connsiteY52" fmla="*/ 4752870 h 5230167"/>
                <a:gd name="connsiteX53" fmla="*/ 1154495 w 6823648"/>
                <a:gd name="connsiteY53" fmla="*/ 4702629 h 5230167"/>
                <a:gd name="connsiteX54" fmla="*/ 536521 w 6823648"/>
                <a:gd name="connsiteY54" fmla="*/ 4541855 h 5230167"/>
                <a:gd name="connsiteX55" fmla="*/ 300384 w 6823648"/>
                <a:gd name="connsiteY55" fmla="*/ 4376057 h 5230167"/>
                <a:gd name="connsiteX56" fmla="*/ 225023 w 6823648"/>
                <a:gd name="connsiteY56" fmla="*/ 4119824 h 5230167"/>
                <a:gd name="connsiteX57" fmla="*/ 446086 w 6823648"/>
                <a:gd name="connsiteY57" fmla="*/ 3667648 h 5230167"/>
                <a:gd name="connsiteX58" fmla="*/ 812851 w 6823648"/>
                <a:gd name="connsiteY58" fmla="*/ 3250642 h 5230167"/>
                <a:gd name="connsiteX59" fmla="*/ 923383 w 6823648"/>
                <a:gd name="connsiteY59" fmla="*/ 2939143 h 5230167"/>
                <a:gd name="connsiteX60" fmla="*/ 712367 w 6823648"/>
                <a:gd name="connsiteY60" fmla="*/ 2411604 h 5230167"/>
                <a:gd name="connsiteX61" fmla="*/ 501352 w 6823648"/>
                <a:gd name="connsiteY61" fmla="*/ 2080009 h 5230167"/>
                <a:gd name="connsiteX62" fmla="*/ 375748 w 6823648"/>
                <a:gd name="connsiteY62" fmla="*/ 1582615 h 5230167"/>
                <a:gd name="connsiteX63" fmla="*/ 325506 w 6823648"/>
                <a:gd name="connsiteY63" fmla="*/ 1331407 h 5230167"/>
                <a:gd name="connsiteX64" fmla="*/ 305409 w 6823648"/>
                <a:gd name="connsiteY64" fmla="*/ 1165609 h 5230167"/>
                <a:gd name="connsiteX65" fmla="*/ 601836 w 6823648"/>
                <a:gd name="connsiteY65" fmla="*/ 1175656 h 5230167"/>
                <a:gd name="connsiteX66" fmla="*/ 702320 w 6823648"/>
                <a:gd name="connsiteY66" fmla="*/ 1040004 h 5230167"/>
                <a:gd name="connsiteX67" fmla="*/ 792754 w 6823648"/>
                <a:gd name="connsiteY67" fmla="*/ 788795 h 5230167"/>
                <a:gd name="connsiteX68" fmla="*/ 948504 w 6823648"/>
                <a:gd name="connsiteY68" fmla="*/ 602901 h 5230167"/>
                <a:gd name="connsiteX69" fmla="*/ 1214785 w 6823648"/>
                <a:gd name="connsiteY69" fmla="*/ 417007 h 5230167"/>
                <a:gd name="connsiteX70" fmla="*/ 1526284 w 6823648"/>
                <a:gd name="connsiteY70" fmla="*/ 226088 h 5230167"/>
                <a:gd name="connsiteX71" fmla="*/ 1697106 w 6823648"/>
                <a:gd name="connsiteY71" fmla="*/ 246185 h 5230167"/>
                <a:gd name="connsiteX72" fmla="*/ 1913146 w 6823648"/>
                <a:gd name="connsiteY72" fmla="*/ 221064 h 5230167"/>
                <a:gd name="connsiteX0" fmla="*/ 1913146 w 6823648"/>
                <a:gd name="connsiteY0" fmla="*/ 221064 h 5230167"/>
                <a:gd name="connsiteX1" fmla="*/ 1847831 w 6823648"/>
                <a:gd name="connsiteY1" fmla="*/ 55266 h 5230167"/>
                <a:gd name="connsiteX2" fmla="*/ 1747348 w 6823648"/>
                <a:gd name="connsiteY2" fmla="*/ 5024 h 5230167"/>
                <a:gd name="connsiteX3" fmla="*/ 1566478 w 6823648"/>
                <a:gd name="connsiteY3" fmla="*/ 0 h 5230167"/>
                <a:gd name="connsiteX4" fmla="*/ 1320293 w 6823648"/>
                <a:gd name="connsiteY4" fmla="*/ 115556 h 5230167"/>
                <a:gd name="connsiteX5" fmla="*/ 1069084 w 6823648"/>
                <a:gd name="connsiteY5" fmla="*/ 296427 h 5230167"/>
                <a:gd name="connsiteX6" fmla="*/ 702319 w 6823648"/>
                <a:gd name="connsiteY6" fmla="*/ 527539 h 5230167"/>
                <a:gd name="connsiteX7" fmla="*/ 581739 w 6823648"/>
                <a:gd name="connsiteY7" fmla="*/ 778747 h 5230167"/>
                <a:gd name="connsiteX8" fmla="*/ 471207 w 6823648"/>
                <a:gd name="connsiteY8" fmla="*/ 964642 h 5230167"/>
                <a:gd name="connsiteX9" fmla="*/ 265216 w 6823648"/>
                <a:gd name="connsiteY9" fmla="*/ 904352 h 5230167"/>
                <a:gd name="connsiteX10" fmla="*/ 119515 w 6823648"/>
                <a:gd name="connsiteY10" fmla="*/ 934497 h 5230167"/>
                <a:gd name="connsiteX11" fmla="*/ 64249 w 6823648"/>
                <a:gd name="connsiteY11" fmla="*/ 1170633 h 5230167"/>
                <a:gd name="connsiteX12" fmla="*/ 124540 w 6823648"/>
                <a:gd name="connsiteY12" fmla="*/ 1492179 h 5230167"/>
                <a:gd name="connsiteX13" fmla="*/ 184829 w 6823648"/>
                <a:gd name="connsiteY13" fmla="*/ 1748413 h 5230167"/>
                <a:gd name="connsiteX14" fmla="*/ 285313 w 6823648"/>
                <a:gd name="connsiteY14" fmla="*/ 2125226 h 5230167"/>
                <a:gd name="connsiteX15" fmla="*/ 425990 w 6823648"/>
                <a:gd name="connsiteY15" fmla="*/ 2371411 h 5230167"/>
                <a:gd name="connsiteX16" fmla="*/ 647053 w 6823648"/>
                <a:gd name="connsiteY16" fmla="*/ 2758272 h 5230167"/>
                <a:gd name="connsiteX17" fmla="*/ 757586 w 6823648"/>
                <a:gd name="connsiteY17" fmla="*/ 2984360 h 5230167"/>
                <a:gd name="connsiteX18" fmla="*/ 501352 w 6823648"/>
                <a:gd name="connsiteY18" fmla="*/ 3376246 h 5230167"/>
                <a:gd name="connsiteX19" fmla="*/ 325506 w 6823648"/>
                <a:gd name="connsiteY19" fmla="*/ 3557116 h 5230167"/>
                <a:gd name="connsiteX20" fmla="*/ 79321 w 6823648"/>
                <a:gd name="connsiteY20" fmla="*/ 3923881 h 5230167"/>
                <a:gd name="connsiteX21" fmla="*/ 3959 w 6823648"/>
                <a:gd name="connsiteY21" fmla="*/ 4255477 h 5230167"/>
                <a:gd name="connsiteX22" fmla="*/ 54201 w 6823648"/>
                <a:gd name="connsiteY22" fmla="*/ 4491613 h 5230167"/>
                <a:gd name="connsiteX23" fmla="*/ 219998 w 6823648"/>
                <a:gd name="connsiteY23" fmla="*/ 4607169 h 5230167"/>
                <a:gd name="connsiteX24" fmla="*/ 486280 w 6823648"/>
                <a:gd name="connsiteY24" fmla="*/ 4777991 h 5230167"/>
                <a:gd name="connsiteX25" fmla="*/ 571691 w 6823648"/>
                <a:gd name="connsiteY25" fmla="*/ 4808136 h 5230167"/>
                <a:gd name="connsiteX26" fmla="*/ 290337 w 6823648"/>
                <a:gd name="connsiteY26" fmla="*/ 5059345 h 5230167"/>
                <a:gd name="connsiteX27" fmla="*/ 64249 w 6823648"/>
                <a:gd name="connsiteY27" fmla="*/ 5230167 h 5230167"/>
                <a:gd name="connsiteX28" fmla="*/ 484521 w 6823648"/>
                <a:gd name="connsiteY28" fmla="*/ 5123654 h 5230167"/>
                <a:gd name="connsiteX29" fmla="*/ 772658 w 6823648"/>
                <a:gd name="connsiteY29" fmla="*/ 5034224 h 5230167"/>
                <a:gd name="connsiteX30" fmla="*/ 1265027 w 6823648"/>
                <a:gd name="connsiteY30" fmla="*/ 4958861 h 5230167"/>
                <a:gd name="connsiteX31" fmla="*/ 1772469 w 6823648"/>
                <a:gd name="connsiteY31" fmla="*/ 4953837 h 5230167"/>
                <a:gd name="connsiteX32" fmla="*/ 2214596 w 6823648"/>
                <a:gd name="connsiteY32" fmla="*/ 4898571 h 5230167"/>
                <a:gd name="connsiteX33" fmla="*/ 2701941 w 6823648"/>
                <a:gd name="connsiteY33" fmla="*/ 4898571 h 5230167"/>
                <a:gd name="connsiteX34" fmla="*/ 3460592 w 6823648"/>
                <a:gd name="connsiteY34" fmla="*/ 4923692 h 5230167"/>
                <a:gd name="connsiteX35" fmla="*/ 4174025 w 6823648"/>
                <a:gd name="connsiteY35" fmla="*/ 4923692 h 5230167"/>
                <a:gd name="connsiteX36" fmla="*/ 4812095 w 6823648"/>
                <a:gd name="connsiteY36" fmla="*/ 4868426 h 5230167"/>
                <a:gd name="connsiteX37" fmla="*/ 5922438 w 6823648"/>
                <a:gd name="connsiteY37" fmla="*/ 4742822 h 5230167"/>
                <a:gd name="connsiteX38" fmla="*/ 6404760 w 6823648"/>
                <a:gd name="connsiteY38" fmla="*/ 4682532 h 5230167"/>
                <a:gd name="connsiteX39" fmla="*/ 6701185 w 6823648"/>
                <a:gd name="connsiteY39" fmla="*/ 4416251 h 5230167"/>
                <a:gd name="connsiteX40" fmla="*/ 6816742 w 6823648"/>
                <a:gd name="connsiteY40" fmla="*/ 3949002 h 5230167"/>
                <a:gd name="connsiteX41" fmla="*/ 6786596 w 6823648"/>
                <a:gd name="connsiteY41" fmla="*/ 3572189 h 5230167"/>
                <a:gd name="connsiteX42" fmla="*/ 6630847 w 6823648"/>
                <a:gd name="connsiteY42" fmla="*/ 3290835 h 5230167"/>
                <a:gd name="connsiteX43" fmla="*/ 6460025 w 6823648"/>
                <a:gd name="connsiteY43" fmla="*/ 3411415 h 5230167"/>
                <a:gd name="connsiteX44" fmla="*/ 6600701 w 6823648"/>
                <a:gd name="connsiteY44" fmla="*/ 3627455 h 5230167"/>
                <a:gd name="connsiteX45" fmla="*/ 6630847 w 6823648"/>
                <a:gd name="connsiteY45" fmla="*/ 3793253 h 5230167"/>
                <a:gd name="connsiteX46" fmla="*/ 6585629 w 6823648"/>
                <a:gd name="connsiteY46" fmla="*/ 4139921 h 5230167"/>
                <a:gd name="connsiteX47" fmla="*/ 6399735 w 6823648"/>
                <a:gd name="connsiteY47" fmla="*/ 4436347 h 5230167"/>
                <a:gd name="connsiteX48" fmla="*/ 5686302 w 6823648"/>
                <a:gd name="connsiteY48" fmla="*/ 4561952 h 5230167"/>
                <a:gd name="connsiteX49" fmla="*/ 4671418 w 6823648"/>
                <a:gd name="connsiteY49" fmla="*/ 4702629 h 5230167"/>
                <a:gd name="connsiteX50" fmla="*/ 3711801 w 6823648"/>
                <a:gd name="connsiteY50" fmla="*/ 4732774 h 5230167"/>
                <a:gd name="connsiteX51" fmla="*/ 2912957 w 6823648"/>
                <a:gd name="connsiteY51" fmla="*/ 4783015 h 5230167"/>
                <a:gd name="connsiteX52" fmla="*/ 2194500 w 6823648"/>
                <a:gd name="connsiteY52" fmla="*/ 4752870 h 5230167"/>
                <a:gd name="connsiteX53" fmla="*/ 1154495 w 6823648"/>
                <a:gd name="connsiteY53" fmla="*/ 4702629 h 5230167"/>
                <a:gd name="connsiteX54" fmla="*/ 536521 w 6823648"/>
                <a:gd name="connsiteY54" fmla="*/ 4541855 h 5230167"/>
                <a:gd name="connsiteX55" fmla="*/ 300384 w 6823648"/>
                <a:gd name="connsiteY55" fmla="*/ 4376057 h 5230167"/>
                <a:gd name="connsiteX56" fmla="*/ 225023 w 6823648"/>
                <a:gd name="connsiteY56" fmla="*/ 4119824 h 5230167"/>
                <a:gd name="connsiteX57" fmla="*/ 446086 w 6823648"/>
                <a:gd name="connsiteY57" fmla="*/ 3667648 h 5230167"/>
                <a:gd name="connsiteX58" fmla="*/ 812851 w 6823648"/>
                <a:gd name="connsiteY58" fmla="*/ 3250642 h 5230167"/>
                <a:gd name="connsiteX59" fmla="*/ 923383 w 6823648"/>
                <a:gd name="connsiteY59" fmla="*/ 2939143 h 5230167"/>
                <a:gd name="connsiteX60" fmla="*/ 712367 w 6823648"/>
                <a:gd name="connsiteY60" fmla="*/ 2411604 h 5230167"/>
                <a:gd name="connsiteX61" fmla="*/ 501352 w 6823648"/>
                <a:gd name="connsiteY61" fmla="*/ 2080009 h 5230167"/>
                <a:gd name="connsiteX62" fmla="*/ 375748 w 6823648"/>
                <a:gd name="connsiteY62" fmla="*/ 1582615 h 5230167"/>
                <a:gd name="connsiteX63" fmla="*/ 325506 w 6823648"/>
                <a:gd name="connsiteY63" fmla="*/ 1331407 h 5230167"/>
                <a:gd name="connsiteX64" fmla="*/ 305409 w 6823648"/>
                <a:gd name="connsiteY64" fmla="*/ 1165609 h 5230167"/>
                <a:gd name="connsiteX65" fmla="*/ 601836 w 6823648"/>
                <a:gd name="connsiteY65" fmla="*/ 1175656 h 5230167"/>
                <a:gd name="connsiteX66" fmla="*/ 702320 w 6823648"/>
                <a:gd name="connsiteY66" fmla="*/ 1040004 h 5230167"/>
                <a:gd name="connsiteX67" fmla="*/ 792754 w 6823648"/>
                <a:gd name="connsiteY67" fmla="*/ 788795 h 5230167"/>
                <a:gd name="connsiteX68" fmla="*/ 948504 w 6823648"/>
                <a:gd name="connsiteY68" fmla="*/ 602901 h 5230167"/>
                <a:gd name="connsiteX69" fmla="*/ 1214785 w 6823648"/>
                <a:gd name="connsiteY69" fmla="*/ 417007 h 5230167"/>
                <a:gd name="connsiteX70" fmla="*/ 1526284 w 6823648"/>
                <a:gd name="connsiteY70" fmla="*/ 226088 h 5230167"/>
                <a:gd name="connsiteX71" fmla="*/ 1697106 w 6823648"/>
                <a:gd name="connsiteY71" fmla="*/ 246185 h 5230167"/>
                <a:gd name="connsiteX72" fmla="*/ 1913146 w 6823648"/>
                <a:gd name="connsiteY72" fmla="*/ 221064 h 5230167"/>
                <a:gd name="connsiteX0" fmla="*/ 1913146 w 6823648"/>
                <a:gd name="connsiteY0" fmla="*/ 221064 h 5123654"/>
                <a:gd name="connsiteX1" fmla="*/ 1847831 w 6823648"/>
                <a:gd name="connsiteY1" fmla="*/ 55266 h 5123654"/>
                <a:gd name="connsiteX2" fmla="*/ 1747348 w 6823648"/>
                <a:gd name="connsiteY2" fmla="*/ 5024 h 5123654"/>
                <a:gd name="connsiteX3" fmla="*/ 1566478 w 6823648"/>
                <a:gd name="connsiteY3" fmla="*/ 0 h 5123654"/>
                <a:gd name="connsiteX4" fmla="*/ 1320293 w 6823648"/>
                <a:gd name="connsiteY4" fmla="*/ 115556 h 5123654"/>
                <a:gd name="connsiteX5" fmla="*/ 1069084 w 6823648"/>
                <a:gd name="connsiteY5" fmla="*/ 296427 h 5123654"/>
                <a:gd name="connsiteX6" fmla="*/ 702319 w 6823648"/>
                <a:gd name="connsiteY6" fmla="*/ 527539 h 5123654"/>
                <a:gd name="connsiteX7" fmla="*/ 581739 w 6823648"/>
                <a:gd name="connsiteY7" fmla="*/ 778747 h 5123654"/>
                <a:gd name="connsiteX8" fmla="*/ 471207 w 6823648"/>
                <a:gd name="connsiteY8" fmla="*/ 964642 h 5123654"/>
                <a:gd name="connsiteX9" fmla="*/ 265216 w 6823648"/>
                <a:gd name="connsiteY9" fmla="*/ 904352 h 5123654"/>
                <a:gd name="connsiteX10" fmla="*/ 119515 w 6823648"/>
                <a:gd name="connsiteY10" fmla="*/ 934497 h 5123654"/>
                <a:gd name="connsiteX11" fmla="*/ 64249 w 6823648"/>
                <a:gd name="connsiteY11" fmla="*/ 1170633 h 5123654"/>
                <a:gd name="connsiteX12" fmla="*/ 124540 w 6823648"/>
                <a:gd name="connsiteY12" fmla="*/ 1492179 h 5123654"/>
                <a:gd name="connsiteX13" fmla="*/ 184829 w 6823648"/>
                <a:gd name="connsiteY13" fmla="*/ 1748413 h 5123654"/>
                <a:gd name="connsiteX14" fmla="*/ 285313 w 6823648"/>
                <a:gd name="connsiteY14" fmla="*/ 2125226 h 5123654"/>
                <a:gd name="connsiteX15" fmla="*/ 425990 w 6823648"/>
                <a:gd name="connsiteY15" fmla="*/ 2371411 h 5123654"/>
                <a:gd name="connsiteX16" fmla="*/ 647053 w 6823648"/>
                <a:gd name="connsiteY16" fmla="*/ 2758272 h 5123654"/>
                <a:gd name="connsiteX17" fmla="*/ 757586 w 6823648"/>
                <a:gd name="connsiteY17" fmla="*/ 2984360 h 5123654"/>
                <a:gd name="connsiteX18" fmla="*/ 501352 w 6823648"/>
                <a:gd name="connsiteY18" fmla="*/ 3376246 h 5123654"/>
                <a:gd name="connsiteX19" fmla="*/ 325506 w 6823648"/>
                <a:gd name="connsiteY19" fmla="*/ 3557116 h 5123654"/>
                <a:gd name="connsiteX20" fmla="*/ 79321 w 6823648"/>
                <a:gd name="connsiteY20" fmla="*/ 3923881 h 5123654"/>
                <a:gd name="connsiteX21" fmla="*/ 3959 w 6823648"/>
                <a:gd name="connsiteY21" fmla="*/ 4255477 h 5123654"/>
                <a:gd name="connsiteX22" fmla="*/ 54201 w 6823648"/>
                <a:gd name="connsiteY22" fmla="*/ 4491613 h 5123654"/>
                <a:gd name="connsiteX23" fmla="*/ 219998 w 6823648"/>
                <a:gd name="connsiteY23" fmla="*/ 4607169 h 5123654"/>
                <a:gd name="connsiteX24" fmla="*/ 486280 w 6823648"/>
                <a:gd name="connsiteY24" fmla="*/ 4777991 h 5123654"/>
                <a:gd name="connsiteX25" fmla="*/ 571691 w 6823648"/>
                <a:gd name="connsiteY25" fmla="*/ 4808136 h 5123654"/>
                <a:gd name="connsiteX26" fmla="*/ 290337 w 6823648"/>
                <a:gd name="connsiteY26" fmla="*/ 5059345 h 5123654"/>
                <a:gd name="connsiteX27" fmla="*/ 201409 w 6823648"/>
                <a:gd name="connsiteY27" fmla="*/ 5062527 h 5123654"/>
                <a:gd name="connsiteX28" fmla="*/ 484521 w 6823648"/>
                <a:gd name="connsiteY28" fmla="*/ 5123654 h 5123654"/>
                <a:gd name="connsiteX29" fmla="*/ 772658 w 6823648"/>
                <a:gd name="connsiteY29" fmla="*/ 5034224 h 5123654"/>
                <a:gd name="connsiteX30" fmla="*/ 1265027 w 6823648"/>
                <a:gd name="connsiteY30" fmla="*/ 4958861 h 5123654"/>
                <a:gd name="connsiteX31" fmla="*/ 1772469 w 6823648"/>
                <a:gd name="connsiteY31" fmla="*/ 4953837 h 5123654"/>
                <a:gd name="connsiteX32" fmla="*/ 2214596 w 6823648"/>
                <a:gd name="connsiteY32" fmla="*/ 4898571 h 5123654"/>
                <a:gd name="connsiteX33" fmla="*/ 2701941 w 6823648"/>
                <a:gd name="connsiteY33" fmla="*/ 4898571 h 5123654"/>
                <a:gd name="connsiteX34" fmla="*/ 3460592 w 6823648"/>
                <a:gd name="connsiteY34" fmla="*/ 4923692 h 5123654"/>
                <a:gd name="connsiteX35" fmla="*/ 4174025 w 6823648"/>
                <a:gd name="connsiteY35" fmla="*/ 4923692 h 5123654"/>
                <a:gd name="connsiteX36" fmla="*/ 4812095 w 6823648"/>
                <a:gd name="connsiteY36" fmla="*/ 4868426 h 5123654"/>
                <a:gd name="connsiteX37" fmla="*/ 5922438 w 6823648"/>
                <a:gd name="connsiteY37" fmla="*/ 4742822 h 5123654"/>
                <a:gd name="connsiteX38" fmla="*/ 6404760 w 6823648"/>
                <a:gd name="connsiteY38" fmla="*/ 4682532 h 5123654"/>
                <a:gd name="connsiteX39" fmla="*/ 6701185 w 6823648"/>
                <a:gd name="connsiteY39" fmla="*/ 4416251 h 5123654"/>
                <a:gd name="connsiteX40" fmla="*/ 6816742 w 6823648"/>
                <a:gd name="connsiteY40" fmla="*/ 3949002 h 5123654"/>
                <a:gd name="connsiteX41" fmla="*/ 6786596 w 6823648"/>
                <a:gd name="connsiteY41" fmla="*/ 3572189 h 5123654"/>
                <a:gd name="connsiteX42" fmla="*/ 6630847 w 6823648"/>
                <a:gd name="connsiteY42" fmla="*/ 3290835 h 5123654"/>
                <a:gd name="connsiteX43" fmla="*/ 6460025 w 6823648"/>
                <a:gd name="connsiteY43" fmla="*/ 3411415 h 5123654"/>
                <a:gd name="connsiteX44" fmla="*/ 6600701 w 6823648"/>
                <a:gd name="connsiteY44" fmla="*/ 3627455 h 5123654"/>
                <a:gd name="connsiteX45" fmla="*/ 6630847 w 6823648"/>
                <a:gd name="connsiteY45" fmla="*/ 3793253 h 5123654"/>
                <a:gd name="connsiteX46" fmla="*/ 6585629 w 6823648"/>
                <a:gd name="connsiteY46" fmla="*/ 4139921 h 5123654"/>
                <a:gd name="connsiteX47" fmla="*/ 6399735 w 6823648"/>
                <a:gd name="connsiteY47" fmla="*/ 4436347 h 5123654"/>
                <a:gd name="connsiteX48" fmla="*/ 5686302 w 6823648"/>
                <a:gd name="connsiteY48" fmla="*/ 4561952 h 5123654"/>
                <a:gd name="connsiteX49" fmla="*/ 4671418 w 6823648"/>
                <a:gd name="connsiteY49" fmla="*/ 4702629 h 5123654"/>
                <a:gd name="connsiteX50" fmla="*/ 3711801 w 6823648"/>
                <a:gd name="connsiteY50" fmla="*/ 4732774 h 5123654"/>
                <a:gd name="connsiteX51" fmla="*/ 2912957 w 6823648"/>
                <a:gd name="connsiteY51" fmla="*/ 4783015 h 5123654"/>
                <a:gd name="connsiteX52" fmla="*/ 2194500 w 6823648"/>
                <a:gd name="connsiteY52" fmla="*/ 4752870 h 5123654"/>
                <a:gd name="connsiteX53" fmla="*/ 1154495 w 6823648"/>
                <a:gd name="connsiteY53" fmla="*/ 4702629 h 5123654"/>
                <a:gd name="connsiteX54" fmla="*/ 536521 w 6823648"/>
                <a:gd name="connsiteY54" fmla="*/ 4541855 h 5123654"/>
                <a:gd name="connsiteX55" fmla="*/ 300384 w 6823648"/>
                <a:gd name="connsiteY55" fmla="*/ 4376057 h 5123654"/>
                <a:gd name="connsiteX56" fmla="*/ 225023 w 6823648"/>
                <a:gd name="connsiteY56" fmla="*/ 4119824 h 5123654"/>
                <a:gd name="connsiteX57" fmla="*/ 446086 w 6823648"/>
                <a:gd name="connsiteY57" fmla="*/ 3667648 h 5123654"/>
                <a:gd name="connsiteX58" fmla="*/ 812851 w 6823648"/>
                <a:gd name="connsiteY58" fmla="*/ 3250642 h 5123654"/>
                <a:gd name="connsiteX59" fmla="*/ 923383 w 6823648"/>
                <a:gd name="connsiteY59" fmla="*/ 2939143 h 5123654"/>
                <a:gd name="connsiteX60" fmla="*/ 712367 w 6823648"/>
                <a:gd name="connsiteY60" fmla="*/ 2411604 h 5123654"/>
                <a:gd name="connsiteX61" fmla="*/ 501352 w 6823648"/>
                <a:gd name="connsiteY61" fmla="*/ 2080009 h 5123654"/>
                <a:gd name="connsiteX62" fmla="*/ 375748 w 6823648"/>
                <a:gd name="connsiteY62" fmla="*/ 1582615 h 5123654"/>
                <a:gd name="connsiteX63" fmla="*/ 325506 w 6823648"/>
                <a:gd name="connsiteY63" fmla="*/ 1331407 h 5123654"/>
                <a:gd name="connsiteX64" fmla="*/ 305409 w 6823648"/>
                <a:gd name="connsiteY64" fmla="*/ 1165609 h 5123654"/>
                <a:gd name="connsiteX65" fmla="*/ 601836 w 6823648"/>
                <a:gd name="connsiteY65" fmla="*/ 1175656 h 5123654"/>
                <a:gd name="connsiteX66" fmla="*/ 702320 w 6823648"/>
                <a:gd name="connsiteY66" fmla="*/ 1040004 h 5123654"/>
                <a:gd name="connsiteX67" fmla="*/ 792754 w 6823648"/>
                <a:gd name="connsiteY67" fmla="*/ 788795 h 5123654"/>
                <a:gd name="connsiteX68" fmla="*/ 948504 w 6823648"/>
                <a:gd name="connsiteY68" fmla="*/ 602901 h 5123654"/>
                <a:gd name="connsiteX69" fmla="*/ 1214785 w 6823648"/>
                <a:gd name="connsiteY69" fmla="*/ 417007 h 5123654"/>
                <a:gd name="connsiteX70" fmla="*/ 1526284 w 6823648"/>
                <a:gd name="connsiteY70" fmla="*/ 226088 h 5123654"/>
                <a:gd name="connsiteX71" fmla="*/ 1697106 w 6823648"/>
                <a:gd name="connsiteY71" fmla="*/ 246185 h 5123654"/>
                <a:gd name="connsiteX72" fmla="*/ 1913146 w 6823648"/>
                <a:gd name="connsiteY72" fmla="*/ 221064 h 5123654"/>
                <a:gd name="connsiteX0" fmla="*/ 1913146 w 6823648"/>
                <a:gd name="connsiteY0" fmla="*/ 221064 h 5123654"/>
                <a:gd name="connsiteX1" fmla="*/ 1847831 w 6823648"/>
                <a:gd name="connsiteY1" fmla="*/ 55266 h 5123654"/>
                <a:gd name="connsiteX2" fmla="*/ 1747348 w 6823648"/>
                <a:gd name="connsiteY2" fmla="*/ 5024 h 5123654"/>
                <a:gd name="connsiteX3" fmla="*/ 1566478 w 6823648"/>
                <a:gd name="connsiteY3" fmla="*/ 0 h 5123654"/>
                <a:gd name="connsiteX4" fmla="*/ 1320293 w 6823648"/>
                <a:gd name="connsiteY4" fmla="*/ 115556 h 5123654"/>
                <a:gd name="connsiteX5" fmla="*/ 1069084 w 6823648"/>
                <a:gd name="connsiteY5" fmla="*/ 296427 h 5123654"/>
                <a:gd name="connsiteX6" fmla="*/ 702319 w 6823648"/>
                <a:gd name="connsiteY6" fmla="*/ 527539 h 5123654"/>
                <a:gd name="connsiteX7" fmla="*/ 581739 w 6823648"/>
                <a:gd name="connsiteY7" fmla="*/ 778747 h 5123654"/>
                <a:gd name="connsiteX8" fmla="*/ 471207 w 6823648"/>
                <a:gd name="connsiteY8" fmla="*/ 964642 h 5123654"/>
                <a:gd name="connsiteX9" fmla="*/ 265216 w 6823648"/>
                <a:gd name="connsiteY9" fmla="*/ 904352 h 5123654"/>
                <a:gd name="connsiteX10" fmla="*/ 119515 w 6823648"/>
                <a:gd name="connsiteY10" fmla="*/ 934497 h 5123654"/>
                <a:gd name="connsiteX11" fmla="*/ 64249 w 6823648"/>
                <a:gd name="connsiteY11" fmla="*/ 1170633 h 5123654"/>
                <a:gd name="connsiteX12" fmla="*/ 124540 w 6823648"/>
                <a:gd name="connsiteY12" fmla="*/ 1492179 h 5123654"/>
                <a:gd name="connsiteX13" fmla="*/ 184829 w 6823648"/>
                <a:gd name="connsiteY13" fmla="*/ 1748413 h 5123654"/>
                <a:gd name="connsiteX14" fmla="*/ 285313 w 6823648"/>
                <a:gd name="connsiteY14" fmla="*/ 2125226 h 5123654"/>
                <a:gd name="connsiteX15" fmla="*/ 425990 w 6823648"/>
                <a:gd name="connsiteY15" fmla="*/ 2371411 h 5123654"/>
                <a:gd name="connsiteX16" fmla="*/ 647053 w 6823648"/>
                <a:gd name="connsiteY16" fmla="*/ 2758272 h 5123654"/>
                <a:gd name="connsiteX17" fmla="*/ 757586 w 6823648"/>
                <a:gd name="connsiteY17" fmla="*/ 2984360 h 5123654"/>
                <a:gd name="connsiteX18" fmla="*/ 501352 w 6823648"/>
                <a:gd name="connsiteY18" fmla="*/ 3376246 h 5123654"/>
                <a:gd name="connsiteX19" fmla="*/ 325506 w 6823648"/>
                <a:gd name="connsiteY19" fmla="*/ 3557116 h 5123654"/>
                <a:gd name="connsiteX20" fmla="*/ 79321 w 6823648"/>
                <a:gd name="connsiteY20" fmla="*/ 3923881 h 5123654"/>
                <a:gd name="connsiteX21" fmla="*/ 3959 w 6823648"/>
                <a:gd name="connsiteY21" fmla="*/ 4255477 h 5123654"/>
                <a:gd name="connsiteX22" fmla="*/ 54201 w 6823648"/>
                <a:gd name="connsiteY22" fmla="*/ 4491613 h 5123654"/>
                <a:gd name="connsiteX23" fmla="*/ 219998 w 6823648"/>
                <a:gd name="connsiteY23" fmla="*/ 4607169 h 5123654"/>
                <a:gd name="connsiteX24" fmla="*/ 486280 w 6823648"/>
                <a:gd name="connsiteY24" fmla="*/ 4777991 h 5123654"/>
                <a:gd name="connsiteX25" fmla="*/ 571691 w 6823648"/>
                <a:gd name="connsiteY25" fmla="*/ 4808136 h 5123654"/>
                <a:gd name="connsiteX26" fmla="*/ 290337 w 6823648"/>
                <a:gd name="connsiteY26" fmla="*/ 5059345 h 5123654"/>
                <a:gd name="connsiteX27" fmla="*/ 201409 w 6823648"/>
                <a:gd name="connsiteY27" fmla="*/ 5062527 h 5123654"/>
                <a:gd name="connsiteX28" fmla="*/ 484521 w 6823648"/>
                <a:gd name="connsiteY28" fmla="*/ 5123654 h 5123654"/>
                <a:gd name="connsiteX29" fmla="*/ 772658 w 6823648"/>
                <a:gd name="connsiteY29" fmla="*/ 5034224 h 5123654"/>
                <a:gd name="connsiteX30" fmla="*/ 1265027 w 6823648"/>
                <a:gd name="connsiteY30" fmla="*/ 4958861 h 5123654"/>
                <a:gd name="connsiteX31" fmla="*/ 1772469 w 6823648"/>
                <a:gd name="connsiteY31" fmla="*/ 4953837 h 5123654"/>
                <a:gd name="connsiteX32" fmla="*/ 2214596 w 6823648"/>
                <a:gd name="connsiteY32" fmla="*/ 4898571 h 5123654"/>
                <a:gd name="connsiteX33" fmla="*/ 2701941 w 6823648"/>
                <a:gd name="connsiteY33" fmla="*/ 4898571 h 5123654"/>
                <a:gd name="connsiteX34" fmla="*/ 3460592 w 6823648"/>
                <a:gd name="connsiteY34" fmla="*/ 4923692 h 5123654"/>
                <a:gd name="connsiteX35" fmla="*/ 4174025 w 6823648"/>
                <a:gd name="connsiteY35" fmla="*/ 4923692 h 5123654"/>
                <a:gd name="connsiteX36" fmla="*/ 4812095 w 6823648"/>
                <a:gd name="connsiteY36" fmla="*/ 4868426 h 5123654"/>
                <a:gd name="connsiteX37" fmla="*/ 5922438 w 6823648"/>
                <a:gd name="connsiteY37" fmla="*/ 4742822 h 5123654"/>
                <a:gd name="connsiteX38" fmla="*/ 6526680 w 6823648"/>
                <a:gd name="connsiteY38" fmla="*/ 4659672 h 5123654"/>
                <a:gd name="connsiteX39" fmla="*/ 6701185 w 6823648"/>
                <a:gd name="connsiteY39" fmla="*/ 4416251 h 5123654"/>
                <a:gd name="connsiteX40" fmla="*/ 6816742 w 6823648"/>
                <a:gd name="connsiteY40" fmla="*/ 3949002 h 5123654"/>
                <a:gd name="connsiteX41" fmla="*/ 6786596 w 6823648"/>
                <a:gd name="connsiteY41" fmla="*/ 3572189 h 5123654"/>
                <a:gd name="connsiteX42" fmla="*/ 6630847 w 6823648"/>
                <a:gd name="connsiteY42" fmla="*/ 3290835 h 5123654"/>
                <a:gd name="connsiteX43" fmla="*/ 6460025 w 6823648"/>
                <a:gd name="connsiteY43" fmla="*/ 3411415 h 5123654"/>
                <a:gd name="connsiteX44" fmla="*/ 6600701 w 6823648"/>
                <a:gd name="connsiteY44" fmla="*/ 3627455 h 5123654"/>
                <a:gd name="connsiteX45" fmla="*/ 6630847 w 6823648"/>
                <a:gd name="connsiteY45" fmla="*/ 3793253 h 5123654"/>
                <a:gd name="connsiteX46" fmla="*/ 6585629 w 6823648"/>
                <a:gd name="connsiteY46" fmla="*/ 4139921 h 5123654"/>
                <a:gd name="connsiteX47" fmla="*/ 6399735 w 6823648"/>
                <a:gd name="connsiteY47" fmla="*/ 4436347 h 5123654"/>
                <a:gd name="connsiteX48" fmla="*/ 5686302 w 6823648"/>
                <a:gd name="connsiteY48" fmla="*/ 4561952 h 5123654"/>
                <a:gd name="connsiteX49" fmla="*/ 4671418 w 6823648"/>
                <a:gd name="connsiteY49" fmla="*/ 4702629 h 5123654"/>
                <a:gd name="connsiteX50" fmla="*/ 3711801 w 6823648"/>
                <a:gd name="connsiteY50" fmla="*/ 4732774 h 5123654"/>
                <a:gd name="connsiteX51" fmla="*/ 2912957 w 6823648"/>
                <a:gd name="connsiteY51" fmla="*/ 4783015 h 5123654"/>
                <a:gd name="connsiteX52" fmla="*/ 2194500 w 6823648"/>
                <a:gd name="connsiteY52" fmla="*/ 4752870 h 5123654"/>
                <a:gd name="connsiteX53" fmla="*/ 1154495 w 6823648"/>
                <a:gd name="connsiteY53" fmla="*/ 4702629 h 5123654"/>
                <a:gd name="connsiteX54" fmla="*/ 536521 w 6823648"/>
                <a:gd name="connsiteY54" fmla="*/ 4541855 h 5123654"/>
                <a:gd name="connsiteX55" fmla="*/ 300384 w 6823648"/>
                <a:gd name="connsiteY55" fmla="*/ 4376057 h 5123654"/>
                <a:gd name="connsiteX56" fmla="*/ 225023 w 6823648"/>
                <a:gd name="connsiteY56" fmla="*/ 4119824 h 5123654"/>
                <a:gd name="connsiteX57" fmla="*/ 446086 w 6823648"/>
                <a:gd name="connsiteY57" fmla="*/ 3667648 h 5123654"/>
                <a:gd name="connsiteX58" fmla="*/ 812851 w 6823648"/>
                <a:gd name="connsiteY58" fmla="*/ 3250642 h 5123654"/>
                <a:gd name="connsiteX59" fmla="*/ 923383 w 6823648"/>
                <a:gd name="connsiteY59" fmla="*/ 2939143 h 5123654"/>
                <a:gd name="connsiteX60" fmla="*/ 712367 w 6823648"/>
                <a:gd name="connsiteY60" fmla="*/ 2411604 h 5123654"/>
                <a:gd name="connsiteX61" fmla="*/ 501352 w 6823648"/>
                <a:gd name="connsiteY61" fmla="*/ 2080009 h 5123654"/>
                <a:gd name="connsiteX62" fmla="*/ 375748 w 6823648"/>
                <a:gd name="connsiteY62" fmla="*/ 1582615 h 5123654"/>
                <a:gd name="connsiteX63" fmla="*/ 325506 w 6823648"/>
                <a:gd name="connsiteY63" fmla="*/ 1331407 h 5123654"/>
                <a:gd name="connsiteX64" fmla="*/ 305409 w 6823648"/>
                <a:gd name="connsiteY64" fmla="*/ 1165609 h 5123654"/>
                <a:gd name="connsiteX65" fmla="*/ 601836 w 6823648"/>
                <a:gd name="connsiteY65" fmla="*/ 1175656 h 5123654"/>
                <a:gd name="connsiteX66" fmla="*/ 702320 w 6823648"/>
                <a:gd name="connsiteY66" fmla="*/ 1040004 h 5123654"/>
                <a:gd name="connsiteX67" fmla="*/ 792754 w 6823648"/>
                <a:gd name="connsiteY67" fmla="*/ 788795 h 5123654"/>
                <a:gd name="connsiteX68" fmla="*/ 948504 w 6823648"/>
                <a:gd name="connsiteY68" fmla="*/ 602901 h 5123654"/>
                <a:gd name="connsiteX69" fmla="*/ 1214785 w 6823648"/>
                <a:gd name="connsiteY69" fmla="*/ 417007 h 5123654"/>
                <a:gd name="connsiteX70" fmla="*/ 1526284 w 6823648"/>
                <a:gd name="connsiteY70" fmla="*/ 226088 h 5123654"/>
                <a:gd name="connsiteX71" fmla="*/ 1697106 w 6823648"/>
                <a:gd name="connsiteY71" fmla="*/ 246185 h 5123654"/>
                <a:gd name="connsiteX72" fmla="*/ 1913146 w 6823648"/>
                <a:gd name="connsiteY72" fmla="*/ 221064 h 5123654"/>
                <a:gd name="connsiteX0" fmla="*/ 1913146 w 6822522"/>
                <a:gd name="connsiteY0" fmla="*/ 221064 h 5123654"/>
                <a:gd name="connsiteX1" fmla="*/ 1847831 w 6822522"/>
                <a:gd name="connsiteY1" fmla="*/ 55266 h 5123654"/>
                <a:gd name="connsiteX2" fmla="*/ 1747348 w 6822522"/>
                <a:gd name="connsiteY2" fmla="*/ 5024 h 5123654"/>
                <a:gd name="connsiteX3" fmla="*/ 1566478 w 6822522"/>
                <a:gd name="connsiteY3" fmla="*/ 0 h 5123654"/>
                <a:gd name="connsiteX4" fmla="*/ 1320293 w 6822522"/>
                <a:gd name="connsiteY4" fmla="*/ 115556 h 5123654"/>
                <a:gd name="connsiteX5" fmla="*/ 1069084 w 6822522"/>
                <a:gd name="connsiteY5" fmla="*/ 296427 h 5123654"/>
                <a:gd name="connsiteX6" fmla="*/ 702319 w 6822522"/>
                <a:gd name="connsiteY6" fmla="*/ 527539 h 5123654"/>
                <a:gd name="connsiteX7" fmla="*/ 581739 w 6822522"/>
                <a:gd name="connsiteY7" fmla="*/ 778747 h 5123654"/>
                <a:gd name="connsiteX8" fmla="*/ 471207 w 6822522"/>
                <a:gd name="connsiteY8" fmla="*/ 964642 h 5123654"/>
                <a:gd name="connsiteX9" fmla="*/ 265216 w 6822522"/>
                <a:gd name="connsiteY9" fmla="*/ 904352 h 5123654"/>
                <a:gd name="connsiteX10" fmla="*/ 119515 w 6822522"/>
                <a:gd name="connsiteY10" fmla="*/ 934497 h 5123654"/>
                <a:gd name="connsiteX11" fmla="*/ 64249 w 6822522"/>
                <a:gd name="connsiteY11" fmla="*/ 1170633 h 5123654"/>
                <a:gd name="connsiteX12" fmla="*/ 124540 w 6822522"/>
                <a:gd name="connsiteY12" fmla="*/ 1492179 h 5123654"/>
                <a:gd name="connsiteX13" fmla="*/ 184829 w 6822522"/>
                <a:gd name="connsiteY13" fmla="*/ 1748413 h 5123654"/>
                <a:gd name="connsiteX14" fmla="*/ 285313 w 6822522"/>
                <a:gd name="connsiteY14" fmla="*/ 2125226 h 5123654"/>
                <a:gd name="connsiteX15" fmla="*/ 425990 w 6822522"/>
                <a:gd name="connsiteY15" fmla="*/ 2371411 h 5123654"/>
                <a:gd name="connsiteX16" fmla="*/ 647053 w 6822522"/>
                <a:gd name="connsiteY16" fmla="*/ 2758272 h 5123654"/>
                <a:gd name="connsiteX17" fmla="*/ 757586 w 6822522"/>
                <a:gd name="connsiteY17" fmla="*/ 2984360 h 5123654"/>
                <a:gd name="connsiteX18" fmla="*/ 501352 w 6822522"/>
                <a:gd name="connsiteY18" fmla="*/ 3376246 h 5123654"/>
                <a:gd name="connsiteX19" fmla="*/ 325506 w 6822522"/>
                <a:gd name="connsiteY19" fmla="*/ 3557116 h 5123654"/>
                <a:gd name="connsiteX20" fmla="*/ 79321 w 6822522"/>
                <a:gd name="connsiteY20" fmla="*/ 3923881 h 5123654"/>
                <a:gd name="connsiteX21" fmla="*/ 3959 w 6822522"/>
                <a:gd name="connsiteY21" fmla="*/ 4255477 h 5123654"/>
                <a:gd name="connsiteX22" fmla="*/ 54201 w 6822522"/>
                <a:gd name="connsiteY22" fmla="*/ 4491613 h 5123654"/>
                <a:gd name="connsiteX23" fmla="*/ 219998 w 6822522"/>
                <a:gd name="connsiteY23" fmla="*/ 4607169 h 5123654"/>
                <a:gd name="connsiteX24" fmla="*/ 486280 w 6822522"/>
                <a:gd name="connsiteY24" fmla="*/ 4777991 h 5123654"/>
                <a:gd name="connsiteX25" fmla="*/ 571691 w 6822522"/>
                <a:gd name="connsiteY25" fmla="*/ 4808136 h 5123654"/>
                <a:gd name="connsiteX26" fmla="*/ 290337 w 6822522"/>
                <a:gd name="connsiteY26" fmla="*/ 5059345 h 5123654"/>
                <a:gd name="connsiteX27" fmla="*/ 201409 w 6822522"/>
                <a:gd name="connsiteY27" fmla="*/ 5062527 h 5123654"/>
                <a:gd name="connsiteX28" fmla="*/ 484521 w 6822522"/>
                <a:gd name="connsiteY28" fmla="*/ 5123654 h 5123654"/>
                <a:gd name="connsiteX29" fmla="*/ 772658 w 6822522"/>
                <a:gd name="connsiteY29" fmla="*/ 5034224 h 5123654"/>
                <a:gd name="connsiteX30" fmla="*/ 1265027 w 6822522"/>
                <a:gd name="connsiteY30" fmla="*/ 4958861 h 5123654"/>
                <a:gd name="connsiteX31" fmla="*/ 1772469 w 6822522"/>
                <a:gd name="connsiteY31" fmla="*/ 4953837 h 5123654"/>
                <a:gd name="connsiteX32" fmla="*/ 2214596 w 6822522"/>
                <a:gd name="connsiteY32" fmla="*/ 4898571 h 5123654"/>
                <a:gd name="connsiteX33" fmla="*/ 2701941 w 6822522"/>
                <a:gd name="connsiteY33" fmla="*/ 4898571 h 5123654"/>
                <a:gd name="connsiteX34" fmla="*/ 3460592 w 6822522"/>
                <a:gd name="connsiteY34" fmla="*/ 4923692 h 5123654"/>
                <a:gd name="connsiteX35" fmla="*/ 4174025 w 6822522"/>
                <a:gd name="connsiteY35" fmla="*/ 4923692 h 5123654"/>
                <a:gd name="connsiteX36" fmla="*/ 4812095 w 6822522"/>
                <a:gd name="connsiteY36" fmla="*/ 4868426 h 5123654"/>
                <a:gd name="connsiteX37" fmla="*/ 5922438 w 6822522"/>
                <a:gd name="connsiteY37" fmla="*/ 4742822 h 5123654"/>
                <a:gd name="connsiteX38" fmla="*/ 6526680 w 6822522"/>
                <a:gd name="connsiteY38" fmla="*/ 4659672 h 5123654"/>
                <a:gd name="connsiteX39" fmla="*/ 6716425 w 6822522"/>
                <a:gd name="connsiteY39" fmla="*/ 4416251 h 5123654"/>
                <a:gd name="connsiteX40" fmla="*/ 6816742 w 6822522"/>
                <a:gd name="connsiteY40" fmla="*/ 3949002 h 5123654"/>
                <a:gd name="connsiteX41" fmla="*/ 6786596 w 6822522"/>
                <a:gd name="connsiteY41" fmla="*/ 3572189 h 5123654"/>
                <a:gd name="connsiteX42" fmla="*/ 6630847 w 6822522"/>
                <a:gd name="connsiteY42" fmla="*/ 3290835 h 5123654"/>
                <a:gd name="connsiteX43" fmla="*/ 6460025 w 6822522"/>
                <a:gd name="connsiteY43" fmla="*/ 3411415 h 5123654"/>
                <a:gd name="connsiteX44" fmla="*/ 6600701 w 6822522"/>
                <a:gd name="connsiteY44" fmla="*/ 3627455 h 5123654"/>
                <a:gd name="connsiteX45" fmla="*/ 6630847 w 6822522"/>
                <a:gd name="connsiteY45" fmla="*/ 3793253 h 5123654"/>
                <a:gd name="connsiteX46" fmla="*/ 6585629 w 6822522"/>
                <a:gd name="connsiteY46" fmla="*/ 4139921 h 5123654"/>
                <a:gd name="connsiteX47" fmla="*/ 6399735 w 6822522"/>
                <a:gd name="connsiteY47" fmla="*/ 4436347 h 5123654"/>
                <a:gd name="connsiteX48" fmla="*/ 5686302 w 6822522"/>
                <a:gd name="connsiteY48" fmla="*/ 4561952 h 5123654"/>
                <a:gd name="connsiteX49" fmla="*/ 4671418 w 6822522"/>
                <a:gd name="connsiteY49" fmla="*/ 4702629 h 5123654"/>
                <a:gd name="connsiteX50" fmla="*/ 3711801 w 6822522"/>
                <a:gd name="connsiteY50" fmla="*/ 4732774 h 5123654"/>
                <a:gd name="connsiteX51" fmla="*/ 2912957 w 6822522"/>
                <a:gd name="connsiteY51" fmla="*/ 4783015 h 5123654"/>
                <a:gd name="connsiteX52" fmla="*/ 2194500 w 6822522"/>
                <a:gd name="connsiteY52" fmla="*/ 4752870 h 5123654"/>
                <a:gd name="connsiteX53" fmla="*/ 1154495 w 6822522"/>
                <a:gd name="connsiteY53" fmla="*/ 4702629 h 5123654"/>
                <a:gd name="connsiteX54" fmla="*/ 536521 w 6822522"/>
                <a:gd name="connsiteY54" fmla="*/ 4541855 h 5123654"/>
                <a:gd name="connsiteX55" fmla="*/ 300384 w 6822522"/>
                <a:gd name="connsiteY55" fmla="*/ 4376057 h 5123654"/>
                <a:gd name="connsiteX56" fmla="*/ 225023 w 6822522"/>
                <a:gd name="connsiteY56" fmla="*/ 4119824 h 5123654"/>
                <a:gd name="connsiteX57" fmla="*/ 446086 w 6822522"/>
                <a:gd name="connsiteY57" fmla="*/ 3667648 h 5123654"/>
                <a:gd name="connsiteX58" fmla="*/ 812851 w 6822522"/>
                <a:gd name="connsiteY58" fmla="*/ 3250642 h 5123654"/>
                <a:gd name="connsiteX59" fmla="*/ 923383 w 6822522"/>
                <a:gd name="connsiteY59" fmla="*/ 2939143 h 5123654"/>
                <a:gd name="connsiteX60" fmla="*/ 712367 w 6822522"/>
                <a:gd name="connsiteY60" fmla="*/ 2411604 h 5123654"/>
                <a:gd name="connsiteX61" fmla="*/ 501352 w 6822522"/>
                <a:gd name="connsiteY61" fmla="*/ 2080009 h 5123654"/>
                <a:gd name="connsiteX62" fmla="*/ 375748 w 6822522"/>
                <a:gd name="connsiteY62" fmla="*/ 1582615 h 5123654"/>
                <a:gd name="connsiteX63" fmla="*/ 325506 w 6822522"/>
                <a:gd name="connsiteY63" fmla="*/ 1331407 h 5123654"/>
                <a:gd name="connsiteX64" fmla="*/ 305409 w 6822522"/>
                <a:gd name="connsiteY64" fmla="*/ 1165609 h 5123654"/>
                <a:gd name="connsiteX65" fmla="*/ 601836 w 6822522"/>
                <a:gd name="connsiteY65" fmla="*/ 1175656 h 5123654"/>
                <a:gd name="connsiteX66" fmla="*/ 702320 w 6822522"/>
                <a:gd name="connsiteY66" fmla="*/ 1040004 h 5123654"/>
                <a:gd name="connsiteX67" fmla="*/ 792754 w 6822522"/>
                <a:gd name="connsiteY67" fmla="*/ 788795 h 5123654"/>
                <a:gd name="connsiteX68" fmla="*/ 948504 w 6822522"/>
                <a:gd name="connsiteY68" fmla="*/ 602901 h 5123654"/>
                <a:gd name="connsiteX69" fmla="*/ 1214785 w 6822522"/>
                <a:gd name="connsiteY69" fmla="*/ 417007 h 5123654"/>
                <a:gd name="connsiteX70" fmla="*/ 1526284 w 6822522"/>
                <a:gd name="connsiteY70" fmla="*/ 226088 h 5123654"/>
                <a:gd name="connsiteX71" fmla="*/ 1697106 w 6822522"/>
                <a:gd name="connsiteY71" fmla="*/ 246185 h 5123654"/>
                <a:gd name="connsiteX72" fmla="*/ 1913146 w 6822522"/>
                <a:gd name="connsiteY72" fmla="*/ 221064 h 5123654"/>
                <a:gd name="connsiteX0" fmla="*/ 1913146 w 6822522"/>
                <a:gd name="connsiteY0" fmla="*/ 221064 h 5123654"/>
                <a:gd name="connsiteX1" fmla="*/ 1847831 w 6822522"/>
                <a:gd name="connsiteY1" fmla="*/ 55266 h 5123654"/>
                <a:gd name="connsiteX2" fmla="*/ 1747348 w 6822522"/>
                <a:gd name="connsiteY2" fmla="*/ 5024 h 5123654"/>
                <a:gd name="connsiteX3" fmla="*/ 1566478 w 6822522"/>
                <a:gd name="connsiteY3" fmla="*/ 0 h 5123654"/>
                <a:gd name="connsiteX4" fmla="*/ 1320293 w 6822522"/>
                <a:gd name="connsiteY4" fmla="*/ 115556 h 5123654"/>
                <a:gd name="connsiteX5" fmla="*/ 1069084 w 6822522"/>
                <a:gd name="connsiteY5" fmla="*/ 296427 h 5123654"/>
                <a:gd name="connsiteX6" fmla="*/ 702319 w 6822522"/>
                <a:gd name="connsiteY6" fmla="*/ 527539 h 5123654"/>
                <a:gd name="connsiteX7" fmla="*/ 581739 w 6822522"/>
                <a:gd name="connsiteY7" fmla="*/ 778747 h 5123654"/>
                <a:gd name="connsiteX8" fmla="*/ 471207 w 6822522"/>
                <a:gd name="connsiteY8" fmla="*/ 964642 h 5123654"/>
                <a:gd name="connsiteX9" fmla="*/ 265216 w 6822522"/>
                <a:gd name="connsiteY9" fmla="*/ 904352 h 5123654"/>
                <a:gd name="connsiteX10" fmla="*/ 119515 w 6822522"/>
                <a:gd name="connsiteY10" fmla="*/ 934497 h 5123654"/>
                <a:gd name="connsiteX11" fmla="*/ 64249 w 6822522"/>
                <a:gd name="connsiteY11" fmla="*/ 1170633 h 5123654"/>
                <a:gd name="connsiteX12" fmla="*/ 124540 w 6822522"/>
                <a:gd name="connsiteY12" fmla="*/ 1492179 h 5123654"/>
                <a:gd name="connsiteX13" fmla="*/ 184829 w 6822522"/>
                <a:gd name="connsiteY13" fmla="*/ 1748413 h 5123654"/>
                <a:gd name="connsiteX14" fmla="*/ 285313 w 6822522"/>
                <a:gd name="connsiteY14" fmla="*/ 2125226 h 5123654"/>
                <a:gd name="connsiteX15" fmla="*/ 425990 w 6822522"/>
                <a:gd name="connsiteY15" fmla="*/ 2371411 h 5123654"/>
                <a:gd name="connsiteX16" fmla="*/ 647053 w 6822522"/>
                <a:gd name="connsiteY16" fmla="*/ 2758272 h 5123654"/>
                <a:gd name="connsiteX17" fmla="*/ 757586 w 6822522"/>
                <a:gd name="connsiteY17" fmla="*/ 2984360 h 5123654"/>
                <a:gd name="connsiteX18" fmla="*/ 501352 w 6822522"/>
                <a:gd name="connsiteY18" fmla="*/ 3376246 h 5123654"/>
                <a:gd name="connsiteX19" fmla="*/ 325506 w 6822522"/>
                <a:gd name="connsiteY19" fmla="*/ 3557116 h 5123654"/>
                <a:gd name="connsiteX20" fmla="*/ 79321 w 6822522"/>
                <a:gd name="connsiteY20" fmla="*/ 3923881 h 5123654"/>
                <a:gd name="connsiteX21" fmla="*/ 3959 w 6822522"/>
                <a:gd name="connsiteY21" fmla="*/ 4255477 h 5123654"/>
                <a:gd name="connsiteX22" fmla="*/ 54201 w 6822522"/>
                <a:gd name="connsiteY22" fmla="*/ 4491613 h 5123654"/>
                <a:gd name="connsiteX23" fmla="*/ 219998 w 6822522"/>
                <a:gd name="connsiteY23" fmla="*/ 4607169 h 5123654"/>
                <a:gd name="connsiteX24" fmla="*/ 486280 w 6822522"/>
                <a:gd name="connsiteY24" fmla="*/ 4777991 h 5123654"/>
                <a:gd name="connsiteX25" fmla="*/ 571691 w 6822522"/>
                <a:gd name="connsiteY25" fmla="*/ 4808136 h 5123654"/>
                <a:gd name="connsiteX26" fmla="*/ 290337 w 6822522"/>
                <a:gd name="connsiteY26" fmla="*/ 5059345 h 5123654"/>
                <a:gd name="connsiteX27" fmla="*/ 201409 w 6822522"/>
                <a:gd name="connsiteY27" fmla="*/ 5062527 h 5123654"/>
                <a:gd name="connsiteX28" fmla="*/ 484521 w 6822522"/>
                <a:gd name="connsiteY28" fmla="*/ 5123654 h 5123654"/>
                <a:gd name="connsiteX29" fmla="*/ 772658 w 6822522"/>
                <a:gd name="connsiteY29" fmla="*/ 5034224 h 5123654"/>
                <a:gd name="connsiteX30" fmla="*/ 1265027 w 6822522"/>
                <a:gd name="connsiteY30" fmla="*/ 4958861 h 5123654"/>
                <a:gd name="connsiteX31" fmla="*/ 1772469 w 6822522"/>
                <a:gd name="connsiteY31" fmla="*/ 4953837 h 5123654"/>
                <a:gd name="connsiteX32" fmla="*/ 2214596 w 6822522"/>
                <a:gd name="connsiteY32" fmla="*/ 4898571 h 5123654"/>
                <a:gd name="connsiteX33" fmla="*/ 2701941 w 6822522"/>
                <a:gd name="connsiteY33" fmla="*/ 4898571 h 5123654"/>
                <a:gd name="connsiteX34" fmla="*/ 3460592 w 6822522"/>
                <a:gd name="connsiteY34" fmla="*/ 4923692 h 5123654"/>
                <a:gd name="connsiteX35" fmla="*/ 4174025 w 6822522"/>
                <a:gd name="connsiteY35" fmla="*/ 4923692 h 5123654"/>
                <a:gd name="connsiteX36" fmla="*/ 4812095 w 6822522"/>
                <a:gd name="connsiteY36" fmla="*/ 4868426 h 5123654"/>
                <a:gd name="connsiteX37" fmla="*/ 5922438 w 6822522"/>
                <a:gd name="connsiteY37" fmla="*/ 4742822 h 5123654"/>
                <a:gd name="connsiteX38" fmla="*/ 6526680 w 6822522"/>
                <a:gd name="connsiteY38" fmla="*/ 4659672 h 5123654"/>
                <a:gd name="connsiteX39" fmla="*/ 6716425 w 6822522"/>
                <a:gd name="connsiteY39" fmla="*/ 4416251 h 5123654"/>
                <a:gd name="connsiteX40" fmla="*/ 6816742 w 6822522"/>
                <a:gd name="connsiteY40" fmla="*/ 3949002 h 5123654"/>
                <a:gd name="connsiteX41" fmla="*/ 6786596 w 6822522"/>
                <a:gd name="connsiteY41" fmla="*/ 3572189 h 5123654"/>
                <a:gd name="connsiteX42" fmla="*/ 6588937 w 6822522"/>
                <a:gd name="connsiteY42" fmla="*/ 3239400 h 5123654"/>
                <a:gd name="connsiteX43" fmla="*/ 6460025 w 6822522"/>
                <a:gd name="connsiteY43" fmla="*/ 3411415 h 5123654"/>
                <a:gd name="connsiteX44" fmla="*/ 6600701 w 6822522"/>
                <a:gd name="connsiteY44" fmla="*/ 3627455 h 5123654"/>
                <a:gd name="connsiteX45" fmla="*/ 6630847 w 6822522"/>
                <a:gd name="connsiteY45" fmla="*/ 3793253 h 5123654"/>
                <a:gd name="connsiteX46" fmla="*/ 6585629 w 6822522"/>
                <a:gd name="connsiteY46" fmla="*/ 4139921 h 5123654"/>
                <a:gd name="connsiteX47" fmla="*/ 6399735 w 6822522"/>
                <a:gd name="connsiteY47" fmla="*/ 4436347 h 5123654"/>
                <a:gd name="connsiteX48" fmla="*/ 5686302 w 6822522"/>
                <a:gd name="connsiteY48" fmla="*/ 4561952 h 5123654"/>
                <a:gd name="connsiteX49" fmla="*/ 4671418 w 6822522"/>
                <a:gd name="connsiteY49" fmla="*/ 4702629 h 5123654"/>
                <a:gd name="connsiteX50" fmla="*/ 3711801 w 6822522"/>
                <a:gd name="connsiteY50" fmla="*/ 4732774 h 5123654"/>
                <a:gd name="connsiteX51" fmla="*/ 2912957 w 6822522"/>
                <a:gd name="connsiteY51" fmla="*/ 4783015 h 5123654"/>
                <a:gd name="connsiteX52" fmla="*/ 2194500 w 6822522"/>
                <a:gd name="connsiteY52" fmla="*/ 4752870 h 5123654"/>
                <a:gd name="connsiteX53" fmla="*/ 1154495 w 6822522"/>
                <a:gd name="connsiteY53" fmla="*/ 4702629 h 5123654"/>
                <a:gd name="connsiteX54" fmla="*/ 536521 w 6822522"/>
                <a:gd name="connsiteY54" fmla="*/ 4541855 h 5123654"/>
                <a:gd name="connsiteX55" fmla="*/ 300384 w 6822522"/>
                <a:gd name="connsiteY55" fmla="*/ 4376057 h 5123654"/>
                <a:gd name="connsiteX56" fmla="*/ 225023 w 6822522"/>
                <a:gd name="connsiteY56" fmla="*/ 4119824 h 5123654"/>
                <a:gd name="connsiteX57" fmla="*/ 446086 w 6822522"/>
                <a:gd name="connsiteY57" fmla="*/ 3667648 h 5123654"/>
                <a:gd name="connsiteX58" fmla="*/ 812851 w 6822522"/>
                <a:gd name="connsiteY58" fmla="*/ 3250642 h 5123654"/>
                <a:gd name="connsiteX59" fmla="*/ 923383 w 6822522"/>
                <a:gd name="connsiteY59" fmla="*/ 2939143 h 5123654"/>
                <a:gd name="connsiteX60" fmla="*/ 712367 w 6822522"/>
                <a:gd name="connsiteY60" fmla="*/ 2411604 h 5123654"/>
                <a:gd name="connsiteX61" fmla="*/ 501352 w 6822522"/>
                <a:gd name="connsiteY61" fmla="*/ 2080009 h 5123654"/>
                <a:gd name="connsiteX62" fmla="*/ 375748 w 6822522"/>
                <a:gd name="connsiteY62" fmla="*/ 1582615 h 5123654"/>
                <a:gd name="connsiteX63" fmla="*/ 325506 w 6822522"/>
                <a:gd name="connsiteY63" fmla="*/ 1331407 h 5123654"/>
                <a:gd name="connsiteX64" fmla="*/ 305409 w 6822522"/>
                <a:gd name="connsiteY64" fmla="*/ 1165609 h 5123654"/>
                <a:gd name="connsiteX65" fmla="*/ 601836 w 6822522"/>
                <a:gd name="connsiteY65" fmla="*/ 1175656 h 5123654"/>
                <a:gd name="connsiteX66" fmla="*/ 702320 w 6822522"/>
                <a:gd name="connsiteY66" fmla="*/ 1040004 h 5123654"/>
                <a:gd name="connsiteX67" fmla="*/ 792754 w 6822522"/>
                <a:gd name="connsiteY67" fmla="*/ 788795 h 5123654"/>
                <a:gd name="connsiteX68" fmla="*/ 948504 w 6822522"/>
                <a:gd name="connsiteY68" fmla="*/ 602901 h 5123654"/>
                <a:gd name="connsiteX69" fmla="*/ 1214785 w 6822522"/>
                <a:gd name="connsiteY69" fmla="*/ 417007 h 5123654"/>
                <a:gd name="connsiteX70" fmla="*/ 1526284 w 6822522"/>
                <a:gd name="connsiteY70" fmla="*/ 226088 h 5123654"/>
                <a:gd name="connsiteX71" fmla="*/ 1697106 w 6822522"/>
                <a:gd name="connsiteY71" fmla="*/ 246185 h 5123654"/>
                <a:gd name="connsiteX72" fmla="*/ 1913146 w 6822522"/>
                <a:gd name="connsiteY72" fmla="*/ 221064 h 5123654"/>
                <a:gd name="connsiteX0" fmla="*/ 1913146 w 6822522"/>
                <a:gd name="connsiteY0" fmla="*/ 221064 h 5123654"/>
                <a:gd name="connsiteX1" fmla="*/ 1847831 w 6822522"/>
                <a:gd name="connsiteY1" fmla="*/ 55266 h 5123654"/>
                <a:gd name="connsiteX2" fmla="*/ 1747348 w 6822522"/>
                <a:gd name="connsiteY2" fmla="*/ 5024 h 5123654"/>
                <a:gd name="connsiteX3" fmla="*/ 1566478 w 6822522"/>
                <a:gd name="connsiteY3" fmla="*/ 0 h 5123654"/>
                <a:gd name="connsiteX4" fmla="*/ 1320293 w 6822522"/>
                <a:gd name="connsiteY4" fmla="*/ 115556 h 5123654"/>
                <a:gd name="connsiteX5" fmla="*/ 1069084 w 6822522"/>
                <a:gd name="connsiteY5" fmla="*/ 296427 h 5123654"/>
                <a:gd name="connsiteX6" fmla="*/ 702319 w 6822522"/>
                <a:gd name="connsiteY6" fmla="*/ 527539 h 5123654"/>
                <a:gd name="connsiteX7" fmla="*/ 581739 w 6822522"/>
                <a:gd name="connsiteY7" fmla="*/ 778747 h 5123654"/>
                <a:gd name="connsiteX8" fmla="*/ 471207 w 6822522"/>
                <a:gd name="connsiteY8" fmla="*/ 964642 h 5123654"/>
                <a:gd name="connsiteX9" fmla="*/ 265216 w 6822522"/>
                <a:gd name="connsiteY9" fmla="*/ 904352 h 5123654"/>
                <a:gd name="connsiteX10" fmla="*/ 119515 w 6822522"/>
                <a:gd name="connsiteY10" fmla="*/ 934497 h 5123654"/>
                <a:gd name="connsiteX11" fmla="*/ 64249 w 6822522"/>
                <a:gd name="connsiteY11" fmla="*/ 1170633 h 5123654"/>
                <a:gd name="connsiteX12" fmla="*/ 124540 w 6822522"/>
                <a:gd name="connsiteY12" fmla="*/ 1492179 h 5123654"/>
                <a:gd name="connsiteX13" fmla="*/ 184829 w 6822522"/>
                <a:gd name="connsiteY13" fmla="*/ 1748413 h 5123654"/>
                <a:gd name="connsiteX14" fmla="*/ 285313 w 6822522"/>
                <a:gd name="connsiteY14" fmla="*/ 2125226 h 5123654"/>
                <a:gd name="connsiteX15" fmla="*/ 425990 w 6822522"/>
                <a:gd name="connsiteY15" fmla="*/ 2371411 h 5123654"/>
                <a:gd name="connsiteX16" fmla="*/ 647053 w 6822522"/>
                <a:gd name="connsiteY16" fmla="*/ 2758272 h 5123654"/>
                <a:gd name="connsiteX17" fmla="*/ 757586 w 6822522"/>
                <a:gd name="connsiteY17" fmla="*/ 2984360 h 5123654"/>
                <a:gd name="connsiteX18" fmla="*/ 501352 w 6822522"/>
                <a:gd name="connsiteY18" fmla="*/ 3376246 h 5123654"/>
                <a:gd name="connsiteX19" fmla="*/ 325506 w 6822522"/>
                <a:gd name="connsiteY19" fmla="*/ 3557116 h 5123654"/>
                <a:gd name="connsiteX20" fmla="*/ 79321 w 6822522"/>
                <a:gd name="connsiteY20" fmla="*/ 3923881 h 5123654"/>
                <a:gd name="connsiteX21" fmla="*/ 3959 w 6822522"/>
                <a:gd name="connsiteY21" fmla="*/ 4255477 h 5123654"/>
                <a:gd name="connsiteX22" fmla="*/ 54201 w 6822522"/>
                <a:gd name="connsiteY22" fmla="*/ 4491613 h 5123654"/>
                <a:gd name="connsiteX23" fmla="*/ 219998 w 6822522"/>
                <a:gd name="connsiteY23" fmla="*/ 4607169 h 5123654"/>
                <a:gd name="connsiteX24" fmla="*/ 486280 w 6822522"/>
                <a:gd name="connsiteY24" fmla="*/ 4777991 h 5123654"/>
                <a:gd name="connsiteX25" fmla="*/ 571691 w 6822522"/>
                <a:gd name="connsiteY25" fmla="*/ 4808136 h 5123654"/>
                <a:gd name="connsiteX26" fmla="*/ 290337 w 6822522"/>
                <a:gd name="connsiteY26" fmla="*/ 5059345 h 5123654"/>
                <a:gd name="connsiteX27" fmla="*/ 201409 w 6822522"/>
                <a:gd name="connsiteY27" fmla="*/ 5062527 h 5123654"/>
                <a:gd name="connsiteX28" fmla="*/ 484521 w 6822522"/>
                <a:gd name="connsiteY28" fmla="*/ 5123654 h 5123654"/>
                <a:gd name="connsiteX29" fmla="*/ 772658 w 6822522"/>
                <a:gd name="connsiteY29" fmla="*/ 5034224 h 5123654"/>
                <a:gd name="connsiteX30" fmla="*/ 1265027 w 6822522"/>
                <a:gd name="connsiteY30" fmla="*/ 4958861 h 5123654"/>
                <a:gd name="connsiteX31" fmla="*/ 1772469 w 6822522"/>
                <a:gd name="connsiteY31" fmla="*/ 4953837 h 5123654"/>
                <a:gd name="connsiteX32" fmla="*/ 2214596 w 6822522"/>
                <a:gd name="connsiteY32" fmla="*/ 4898571 h 5123654"/>
                <a:gd name="connsiteX33" fmla="*/ 2701941 w 6822522"/>
                <a:gd name="connsiteY33" fmla="*/ 4898571 h 5123654"/>
                <a:gd name="connsiteX34" fmla="*/ 3460592 w 6822522"/>
                <a:gd name="connsiteY34" fmla="*/ 4923692 h 5123654"/>
                <a:gd name="connsiteX35" fmla="*/ 4174025 w 6822522"/>
                <a:gd name="connsiteY35" fmla="*/ 4923692 h 5123654"/>
                <a:gd name="connsiteX36" fmla="*/ 4812095 w 6822522"/>
                <a:gd name="connsiteY36" fmla="*/ 4868426 h 5123654"/>
                <a:gd name="connsiteX37" fmla="*/ 5922438 w 6822522"/>
                <a:gd name="connsiteY37" fmla="*/ 4742822 h 5123654"/>
                <a:gd name="connsiteX38" fmla="*/ 6526680 w 6822522"/>
                <a:gd name="connsiteY38" fmla="*/ 4659672 h 5123654"/>
                <a:gd name="connsiteX39" fmla="*/ 6716425 w 6822522"/>
                <a:gd name="connsiteY39" fmla="*/ 4416251 h 5123654"/>
                <a:gd name="connsiteX40" fmla="*/ 6816742 w 6822522"/>
                <a:gd name="connsiteY40" fmla="*/ 3949002 h 5123654"/>
                <a:gd name="connsiteX41" fmla="*/ 6786596 w 6822522"/>
                <a:gd name="connsiteY41" fmla="*/ 3572189 h 5123654"/>
                <a:gd name="connsiteX42" fmla="*/ 6588937 w 6822522"/>
                <a:gd name="connsiteY42" fmla="*/ 3239400 h 5123654"/>
                <a:gd name="connsiteX43" fmla="*/ 6460025 w 6822522"/>
                <a:gd name="connsiteY43" fmla="*/ 3384745 h 5123654"/>
                <a:gd name="connsiteX44" fmla="*/ 6600701 w 6822522"/>
                <a:gd name="connsiteY44" fmla="*/ 3627455 h 5123654"/>
                <a:gd name="connsiteX45" fmla="*/ 6630847 w 6822522"/>
                <a:gd name="connsiteY45" fmla="*/ 3793253 h 5123654"/>
                <a:gd name="connsiteX46" fmla="*/ 6585629 w 6822522"/>
                <a:gd name="connsiteY46" fmla="*/ 4139921 h 5123654"/>
                <a:gd name="connsiteX47" fmla="*/ 6399735 w 6822522"/>
                <a:gd name="connsiteY47" fmla="*/ 4436347 h 5123654"/>
                <a:gd name="connsiteX48" fmla="*/ 5686302 w 6822522"/>
                <a:gd name="connsiteY48" fmla="*/ 4561952 h 5123654"/>
                <a:gd name="connsiteX49" fmla="*/ 4671418 w 6822522"/>
                <a:gd name="connsiteY49" fmla="*/ 4702629 h 5123654"/>
                <a:gd name="connsiteX50" fmla="*/ 3711801 w 6822522"/>
                <a:gd name="connsiteY50" fmla="*/ 4732774 h 5123654"/>
                <a:gd name="connsiteX51" fmla="*/ 2912957 w 6822522"/>
                <a:gd name="connsiteY51" fmla="*/ 4783015 h 5123654"/>
                <a:gd name="connsiteX52" fmla="*/ 2194500 w 6822522"/>
                <a:gd name="connsiteY52" fmla="*/ 4752870 h 5123654"/>
                <a:gd name="connsiteX53" fmla="*/ 1154495 w 6822522"/>
                <a:gd name="connsiteY53" fmla="*/ 4702629 h 5123654"/>
                <a:gd name="connsiteX54" fmla="*/ 536521 w 6822522"/>
                <a:gd name="connsiteY54" fmla="*/ 4541855 h 5123654"/>
                <a:gd name="connsiteX55" fmla="*/ 300384 w 6822522"/>
                <a:gd name="connsiteY55" fmla="*/ 4376057 h 5123654"/>
                <a:gd name="connsiteX56" fmla="*/ 225023 w 6822522"/>
                <a:gd name="connsiteY56" fmla="*/ 4119824 h 5123654"/>
                <a:gd name="connsiteX57" fmla="*/ 446086 w 6822522"/>
                <a:gd name="connsiteY57" fmla="*/ 3667648 h 5123654"/>
                <a:gd name="connsiteX58" fmla="*/ 812851 w 6822522"/>
                <a:gd name="connsiteY58" fmla="*/ 3250642 h 5123654"/>
                <a:gd name="connsiteX59" fmla="*/ 923383 w 6822522"/>
                <a:gd name="connsiteY59" fmla="*/ 2939143 h 5123654"/>
                <a:gd name="connsiteX60" fmla="*/ 712367 w 6822522"/>
                <a:gd name="connsiteY60" fmla="*/ 2411604 h 5123654"/>
                <a:gd name="connsiteX61" fmla="*/ 501352 w 6822522"/>
                <a:gd name="connsiteY61" fmla="*/ 2080009 h 5123654"/>
                <a:gd name="connsiteX62" fmla="*/ 375748 w 6822522"/>
                <a:gd name="connsiteY62" fmla="*/ 1582615 h 5123654"/>
                <a:gd name="connsiteX63" fmla="*/ 325506 w 6822522"/>
                <a:gd name="connsiteY63" fmla="*/ 1331407 h 5123654"/>
                <a:gd name="connsiteX64" fmla="*/ 305409 w 6822522"/>
                <a:gd name="connsiteY64" fmla="*/ 1165609 h 5123654"/>
                <a:gd name="connsiteX65" fmla="*/ 601836 w 6822522"/>
                <a:gd name="connsiteY65" fmla="*/ 1175656 h 5123654"/>
                <a:gd name="connsiteX66" fmla="*/ 702320 w 6822522"/>
                <a:gd name="connsiteY66" fmla="*/ 1040004 h 5123654"/>
                <a:gd name="connsiteX67" fmla="*/ 792754 w 6822522"/>
                <a:gd name="connsiteY67" fmla="*/ 788795 h 5123654"/>
                <a:gd name="connsiteX68" fmla="*/ 948504 w 6822522"/>
                <a:gd name="connsiteY68" fmla="*/ 602901 h 5123654"/>
                <a:gd name="connsiteX69" fmla="*/ 1214785 w 6822522"/>
                <a:gd name="connsiteY69" fmla="*/ 417007 h 5123654"/>
                <a:gd name="connsiteX70" fmla="*/ 1526284 w 6822522"/>
                <a:gd name="connsiteY70" fmla="*/ 226088 h 5123654"/>
                <a:gd name="connsiteX71" fmla="*/ 1697106 w 6822522"/>
                <a:gd name="connsiteY71" fmla="*/ 246185 h 5123654"/>
                <a:gd name="connsiteX72" fmla="*/ 1913146 w 6822522"/>
                <a:gd name="connsiteY72" fmla="*/ 221064 h 5123654"/>
                <a:gd name="connsiteX0" fmla="*/ 1913146 w 6822522"/>
                <a:gd name="connsiteY0" fmla="*/ 221064 h 5123654"/>
                <a:gd name="connsiteX1" fmla="*/ 1847831 w 6822522"/>
                <a:gd name="connsiteY1" fmla="*/ 55266 h 5123654"/>
                <a:gd name="connsiteX2" fmla="*/ 1747348 w 6822522"/>
                <a:gd name="connsiteY2" fmla="*/ 5024 h 5123654"/>
                <a:gd name="connsiteX3" fmla="*/ 1566478 w 6822522"/>
                <a:gd name="connsiteY3" fmla="*/ 0 h 5123654"/>
                <a:gd name="connsiteX4" fmla="*/ 1320293 w 6822522"/>
                <a:gd name="connsiteY4" fmla="*/ 115556 h 5123654"/>
                <a:gd name="connsiteX5" fmla="*/ 1069084 w 6822522"/>
                <a:gd name="connsiteY5" fmla="*/ 296427 h 5123654"/>
                <a:gd name="connsiteX6" fmla="*/ 702319 w 6822522"/>
                <a:gd name="connsiteY6" fmla="*/ 527539 h 5123654"/>
                <a:gd name="connsiteX7" fmla="*/ 581739 w 6822522"/>
                <a:gd name="connsiteY7" fmla="*/ 778747 h 5123654"/>
                <a:gd name="connsiteX8" fmla="*/ 471207 w 6822522"/>
                <a:gd name="connsiteY8" fmla="*/ 964642 h 5123654"/>
                <a:gd name="connsiteX9" fmla="*/ 265216 w 6822522"/>
                <a:gd name="connsiteY9" fmla="*/ 904352 h 5123654"/>
                <a:gd name="connsiteX10" fmla="*/ 119515 w 6822522"/>
                <a:gd name="connsiteY10" fmla="*/ 934497 h 5123654"/>
                <a:gd name="connsiteX11" fmla="*/ 64249 w 6822522"/>
                <a:gd name="connsiteY11" fmla="*/ 1170633 h 5123654"/>
                <a:gd name="connsiteX12" fmla="*/ 124540 w 6822522"/>
                <a:gd name="connsiteY12" fmla="*/ 1492179 h 5123654"/>
                <a:gd name="connsiteX13" fmla="*/ 184829 w 6822522"/>
                <a:gd name="connsiteY13" fmla="*/ 1748413 h 5123654"/>
                <a:gd name="connsiteX14" fmla="*/ 285313 w 6822522"/>
                <a:gd name="connsiteY14" fmla="*/ 2125226 h 5123654"/>
                <a:gd name="connsiteX15" fmla="*/ 425990 w 6822522"/>
                <a:gd name="connsiteY15" fmla="*/ 2371411 h 5123654"/>
                <a:gd name="connsiteX16" fmla="*/ 647053 w 6822522"/>
                <a:gd name="connsiteY16" fmla="*/ 2758272 h 5123654"/>
                <a:gd name="connsiteX17" fmla="*/ 757586 w 6822522"/>
                <a:gd name="connsiteY17" fmla="*/ 2984360 h 5123654"/>
                <a:gd name="connsiteX18" fmla="*/ 501352 w 6822522"/>
                <a:gd name="connsiteY18" fmla="*/ 3376246 h 5123654"/>
                <a:gd name="connsiteX19" fmla="*/ 325506 w 6822522"/>
                <a:gd name="connsiteY19" fmla="*/ 3557116 h 5123654"/>
                <a:gd name="connsiteX20" fmla="*/ 79321 w 6822522"/>
                <a:gd name="connsiteY20" fmla="*/ 3923881 h 5123654"/>
                <a:gd name="connsiteX21" fmla="*/ 3959 w 6822522"/>
                <a:gd name="connsiteY21" fmla="*/ 4255477 h 5123654"/>
                <a:gd name="connsiteX22" fmla="*/ 54201 w 6822522"/>
                <a:gd name="connsiteY22" fmla="*/ 4491613 h 5123654"/>
                <a:gd name="connsiteX23" fmla="*/ 219998 w 6822522"/>
                <a:gd name="connsiteY23" fmla="*/ 4607169 h 5123654"/>
                <a:gd name="connsiteX24" fmla="*/ 486280 w 6822522"/>
                <a:gd name="connsiteY24" fmla="*/ 4777991 h 5123654"/>
                <a:gd name="connsiteX25" fmla="*/ 571691 w 6822522"/>
                <a:gd name="connsiteY25" fmla="*/ 4808136 h 5123654"/>
                <a:gd name="connsiteX26" fmla="*/ 290337 w 6822522"/>
                <a:gd name="connsiteY26" fmla="*/ 5059345 h 5123654"/>
                <a:gd name="connsiteX27" fmla="*/ 201409 w 6822522"/>
                <a:gd name="connsiteY27" fmla="*/ 5062527 h 5123654"/>
                <a:gd name="connsiteX28" fmla="*/ 484521 w 6822522"/>
                <a:gd name="connsiteY28" fmla="*/ 5123654 h 5123654"/>
                <a:gd name="connsiteX29" fmla="*/ 772658 w 6822522"/>
                <a:gd name="connsiteY29" fmla="*/ 5034224 h 5123654"/>
                <a:gd name="connsiteX30" fmla="*/ 1265027 w 6822522"/>
                <a:gd name="connsiteY30" fmla="*/ 4958861 h 5123654"/>
                <a:gd name="connsiteX31" fmla="*/ 1772469 w 6822522"/>
                <a:gd name="connsiteY31" fmla="*/ 4953837 h 5123654"/>
                <a:gd name="connsiteX32" fmla="*/ 2214596 w 6822522"/>
                <a:gd name="connsiteY32" fmla="*/ 4898571 h 5123654"/>
                <a:gd name="connsiteX33" fmla="*/ 2701941 w 6822522"/>
                <a:gd name="connsiteY33" fmla="*/ 4898571 h 5123654"/>
                <a:gd name="connsiteX34" fmla="*/ 3460592 w 6822522"/>
                <a:gd name="connsiteY34" fmla="*/ 4923692 h 5123654"/>
                <a:gd name="connsiteX35" fmla="*/ 4174025 w 6822522"/>
                <a:gd name="connsiteY35" fmla="*/ 4923692 h 5123654"/>
                <a:gd name="connsiteX36" fmla="*/ 4812095 w 6822522"/>
                <a:gd name="connsiteY36" fmla="*/ 4868426 h 5123654"/>
                <a:gd name="connsiteX37" fmla="*/ 5922438 w 6822522"/>
                <a:gd name="connsiteY37" fmla="*/ 4742822 h 5123654"/>
                <a:gd name="connsiteX38" fmla="*/ 6526680 w 6822522"/>
                <a:gd name="connsiteY38" fmla="*/ 4659672 h 5123654"/>
                <a:gd name="connsiteX39" fmla="*/ 6716425 w 6822522"/>
                <a:gd name="connsiteY39" fmla="*/ 4416251 h 5123654"/>
                <a:gd name="connsiteX40" fmla="*/ 6816742 w 6822522"/>
                <a:gd name="connsiteY40" fmla="*/ 3949002 h 5123654"/>
                <a:gd name="connsiteX41" fmla="*/ 6786596 w 6822522"/>
                <a:gd name="connsiteY41" fmla="*/ 3572189 h 5123654"/>
                <a:gd name="connsiteX42" fmla="*/ 6588937 w 6822522"/>
                <a:gd name="connsiteY42" fmla="*/ 3239400 h 5123654"/>
                <a:gd name="connsiteX43" fmla="*/ 6460025 w 6822522"/>
                <a:gd name="connsiteY43" fmla="*/ 3384745 h 5123654"/>
                <a:gd name="connsiteX44" fmla="*/ 6600701 w 6822522"/>
                <a:gd name="connsiteY44" fmla="*/ 3627455 h 5123654"/>
                <a:gd name="connsiteX45" fmla="*/ 6630847 w 6822522"/>
                <a:gd name="connsiteY45" fmla="*/ 3793253 h 5123654"/>
                <a:gd name="connsiteX46" fmla="*/ 6585629 w 6822522"/>
                <a:gd name="connsiteY46" fmla="*/ 4139921 h 5123654"/>
                <a:gd name="connsiteX47" fmla="*/ 6399735 w 6822522"/>
                <a:gd name="connsiteY47" fmla="*/ 4436347 h 5123654"/>
                <a:gd name="connsiteX48" fmla="*/ 5686302 w 6822522"/>
                <a:gd name="connsiteY48" fmla="*/ 4561952 h 5123654"/>
                <a:gd name="connsiteX49" fmla="*/ 4671418 w 6822522"/>
                <a:gd name="connsiteY49" fmla="*/ 4702629 h 5123654"/>
                <a:gd name="connsiteX50" fmla="*/ 3711801 w 6822522"/>
                <a:gd name="connsiteY50" fmla="*/ 4732774 h 5123654"/>
                <a:gd name="connsiteX51" fmla="*/ 2912957 w 6822522"/>
                <a:gd name="connsiteY51" fmla="*/ 4783015 h 5123654"/>
                <a:gd name="connsiteX52" fmla="*/ 2194500 w 6822522"/>
                <a:gd name="connsiteY52" fmla="*/ 4752870 h 5123654"/>
                <a:gd name="connsiteX53" fmla="*/ 1154495 w 6822522"/>
                <a:gd name="connsiteY53" fmla="*/ 4702629 h 5123654"/>
                <a:gd name="connsiteX54" fmla="*/ 536521 w 6822522"/>
                <a:gd name="connsiteY54" fmla="*/ 4541855 h 5123654"/>
                <a:gd name="connsiteX55" fmla="*/ 300384 w 6822522"/>
                <a:gd name="connsiteY55" fmla="*/ 4376057 h 5123654"/>
                <a:gd name="connsiteX56" fmla="*/ 225023 w 6822522"/>
                <a:gd name="connsiteY56" fmla="*/ 4119824 h 5123654"/>
                <a:gd name="connsiteX57" fmla="*/ 446086 w 6822522"/>
                <a:gd name="connsiteY57" fmla="*/ 3667648 h 5123654"/>
                <a:gd name="connsiteX58" fmla="*/ 812851 w 6822522"/>
                <a:gd name="connsiteY58" fmla="*/ 3250642 h 5123654"/>
                <a:gd name="connsiteX59" fmla="*/ 923383 w 6822522"/>
                <a:gd name="connsiteY59" fmla="*/ 2939143 h 5123654"/>
                <a:gd name="connsiteX60" fmla="*/ 712367 w 6822522"/>
                <a:gd name="connsiteY60" fmla="*/ 2411604 h 5123654"/>
                <a:gd name="connsiteX61" fmla="*/ 501352 w 6822522"/>
                <a:gd name="connsiteY61" fmla="*/ 2080009 h 5123654"/>
                <a:gd name="connsiteX62" fmla="*/ 375748 w 6822522"/>
                <a:gd name="connsiteY62" fmla="*/ 1582615 h 5123654"/>
                <a:gd name="connsiteX63" fmla="*/ 325506 w 6822522"/>
                <a:gd name="connsiteY63" fmla="*/ 1331407 h 5123654"/>
                <a:gd name="connsiteX64" fmla="*/ 305409 w 6822522"/>
                <a:gd name="connsiteY64" fmla="*/ 1165609 h 5123654"/>
                <a:gd name="connsiteX65" fmla="*/ 601836 w 6822522"/>
                <a:gd name="connsiteY65" fmla="*/ 1175656 h 5123654"/>
                <a:gd name="connsiteX66" fmla="*/ 702320 w 6822522"/>
                <a:gd name="connsiteY66" fmla="*/ 1040004 h 5123654"/>
                <a:gd name="connsiteX67" fmla="*/ 792754 w 6822522"/>
                <a:gd name="connsiteY67" fmla="*/ 788795 h 5123654"/>
                <a:gd name="connsiteX68" fmla="*/ 948504 w 6822522"/>
                <a:gd name="connsiteY68" fmla="*/ 602901 h 5123654"/>
                <a:gd name="connsiteX69" fmla="*/ 1214785 w 6822522"/>
                <a:gd name="connsiteY69" fmla="*/ 417007 h 5123654"/>
                <a:gd name="connsiteX70" fmla="*/ 1526284 w 6822522"/>
                <a:gd name="connsiteY70" fmla="*/ 226088 h 5123654"/>
                <a:gd name="connsiteX71" fmla="*/ 1697106 w 6822522"/>
                <a:gd name="connsiteY71" fmla="*/ 246185 h 5123654"/>
                <a:gd name="connsiteX72" fmla="*/ 1913146 w 6822522"/>
                <a:gd name="connsiteY72" fmla="*/ 221064 h 5123654"/>
                <a:gd name="connsiteX0" fmla="*/ 1913146 w 6822522"/>
                <a:gd name="connsiteY0" fmla="*/ 221064 h 5123654"/>
                <a:gd name="connsiteX1" fmla="*/ 1847831 w 6822522"/>
                <a:gd name="connsiteY1" fmla="*/ 55266 h 5123654"/>
                <a:gd name="connsiteX2" fmla="*/ 1747348 w 6822522"/>
                <a:gd name="connsiteY2" fmla="*/ 5024 h 5123654"/>
                <a:gd name="connsiteX3" fmla="*/ 1566478 w 6822522"/>
                <a:gd name="connsiteY3" fmla="*/ 0 h 5123654"/>
                <a:gd name="connsiteX4" fmla="*/ 1320293 w 6822522"/>
                <a:gd name="connsiteY4" fmla="*/ 115556 h 5123654"/>
                <a:gd name="connsiteX5" fmla="*/ 1069084 w 6822522"/>
                <a:gd name="connsiteY5" fmla="*/ 296427 h 5123654"/>
                <a:gd name="connsiteX6" fmla="*/ 702319 w 6822522"/>
                <a:gd name="connsiteY6" fmla="*/ 527539 h 5123654"/>
                <a:gd name="connsiteX7" fmla="*/ 581739 w 6822522"/>
                <a:gd name="connsiteY7" fmla="*/ 778747 h 5123654"/>
                <a:gd name="connsiteX8" fmla="*/ 471207 w 6822522"/>
                <a:gd name="connsiteY8" fmla="*/ 964642 h 5123654"/>
                <a:gd name="connsiteX9" fmla="*/ 265216 w 6822522"/>
                <a:gd name="connsiteY9" fmla="*/ 904352 h 5123654"/>
                <a:gd name="connsiteX10" fmla="*/ 119515 w 6822522"/>
                <a:gd name="connsiteY10" fmla="*/ 934497 h 5123654"/>
                <a:gd name="connsiteX11" fmla="*/ 64249 w 6822522"/>
                <a:gd name="connsiteY11" fmla="*/ 1170633 h 5123654"/>
                <a:gd name="connsiteX12" fmla="*/ 124540 w 6822522"/>
                <a:gd name="connsiteY12" fmla="*/ 1492179 h 5123654"/>
                <a:gd name="connsiteX13" fmla="*/ 184829 w 6822522"/>
                <a:gd name="connsiteY13" fmla="*/ 1748413 h 5123654"/>
                <a:gd name="connsiteX14" fmla="*/ 285313 w 6822522"/>
                <a:gd name="connsiteY14" fmla="*/ 2125226 h 5123654"/>
                <a:gd name="connsiteX15" fmla="*/ 425990 w 6822522"/>
                <a:gd name="connsiteY15" fmla="*/ 2371411 h 5123654"/>
                <a:gd name="connsiteX16" fmla="*/ 647053 w 6822522"/>
                <a:gd name="connsiteY16" fmla="*/ 2758272 h 5123654"/>
                <a:gd name="connsiteX17" fmla="*/ 757586 w 6822522"/>
                <a:gd name="connsiteY17" fmla="*/ 2984360 h 5123654"/>
                <a:gd name="connsiteX18" fmla="*/ 501352 w 6822522"/>
                <a:gd name="connsiteY18" fmla="*/ 3376246 h 5123654"/>
                <a:gd name="connsiteX19" fmla="*/ 325506 w 6822522"/>
                <a:gd name="connsiteY19" fmla="*/ 3557116 h 5123654"/>
                <a:gd name="connsiteX20" fmla="*/ 79321 w 6822522"/>
                <a:gd name="connsiteY20" fmla="*/ 3923881 h 5123654"/>
                <a:gd name="connsiteX21" fmla="*/ 3959 w 6822522"/>
                <a:gd name="connsiteY21" fmla="*/ 4255477 h 5123654"/>
                <a:gd name="connsiteX22" fmla="*/ 54201 w 6822522"/>
                <a:gd name="connsiteY22" fmla="*/ 4491613 h 5123654"/>
                <a:gd name="connsiteX23" fmla="*/ 219998 w 6822522"/>
                <a:gd name="connsiteY23" fmla="*/ 4607169 h 5123654"/>
                <a:gd name="connsiteX24" fmla="*/ 486280 w 6822522"/>
                <a:gd name="connsiteY24" fmla="*/ 4777991 h 5123654"/>
                <a:gd name="connsiteX25" fmla="*/ 571691 w 6822522"/>
                <a:gd name="connsiteY25" fmla="*/ 4808136 h 5123654"/>
                <a:gd name="connsiteX26" fmla="*/ 290337 w 6822522"/>
                <a:gd name="connsiteY26" fmla="*/ 5059345 h 5123654"/>
                <a:gd name="connsiteX27" fmla="*/ 201409 w 6822522"/>
                <a:gd name="connsiteY27" fmla="*/ 5062527 h 5123654"/>
                <a:gd name="connsiteX28" fmla="*/ 484521 w 6822522"/>
                <a:gd name="connsiteY28" fmla="*/ 5123654 h 5123654"/>
                <a:gd name="connsiteX29" fmla="*/ 772658 w 6822522"/>
                <a:gd name="connsiteY29" fmla="*/ 5034224 h 5123654"/>
                <a:gd name="connsiteX30" fmla="*/ 1265027 w 6822522"/>
                <a:gd name="connsiteY30" fmla="*/ 4958861 h 5123654"/>
                <a:gd name="connsiteX31" fmla="*/ 1772469 w 6822522"/>
                <a:gd name="connsiteY31" fmla="*/ 4953837 h 5123654"/>
                <a:gd name="connsiteX32" fmla="*/ 2214596 w 6822522"/>
                <a:gd name="connsiteY32" fmla="*/ 4898571 h 5123654"/>
                <a:gd name="connsiteX33" fmla="*/ 2701941 w 6822522"/>
                <a:gd name="connsiteY33" fmla="*/ 4898571 h 5123654"/>
                <a:gd name="connsiteX34" fmla="*/ 3460592 w 6822522"/>
                <a:gd name="connsiteY34" fmla="*/ 4923692 h 5123654"/>
                <a:gd name="connsiteX35" fmla="*/ 4174025 w 6822522"/>
                <a:gd name="connsiteY35" fmla="*/ 4923692 h 5123654"/>
                <a:gd name="connsiteX36" fmla="*/ 4812095 w 6822522"/>
                <a:gd name="connsiteY36" fmla="*/ 4868426 h 5123654"/>
                <a:gd name="connsiteX37" fmla="*/ 5922438 w 6822522"/>
                <a:gd name="connsiteY37" fmla="*/ 4742822 h 5123654"/>
                <a:gd name="connsiteX38" fmla="*/ 6526680 w 6822522"/>
                <a:gd name="connsiteY38" fmla="*/ 4659672 h 5123654"/>
                <a:gd name="connsiteX39" fmla="*/ 6716425 w 6822522"/>
                <a:gd name="connsiteY39" fmla="*/ 4416251 h 5123654"/>
                <a:gd name="connsiteX40" fmla="*/ 6816742 w 6822522"/>
                <a:gd name="connsiteY40" fmla="*/ 3949002 h 5123654"/>
                <a:gd name="connsiteX41" fmla="*/ 6786596 w 6822522"/>
                <a:gd name="connsiteY41" fmla="*/ 3572189 h 5123654"/>
                <a:gd name="connsiteX42" fmla="*/ 6588937 w 6822522"/>
                <a:gd name="connsiteY42" fmla="*/ 3239400 h 5123654"/>
                <a:gd name="connsiteX43" fmla="*/ 6460025 w 6822522"/>
                <a:gd name="connsiteY43" fmla="*/ 3384745 h 5123654"/>
                <a:gd name="connsiteX44" fmla="*/ 6600701 w 6822522"/>
                <a:gd name="connsiteY44" fmla="*/ 3627455 h 5123654"/>
                <a:gd name="connsiteX45" fmla="*/ 6630847 w 6822522"/>
                <a:gd name="connsiteY45" fmla="*/ 3793253 h 5123654"/>
                <a:gd name="connsiteX46" fmla="*/ 6585629 w 6822522"/>
                <a:gd name="connsiteY46" fmla="*/ 4139921 h 5123654"/>
                <a:gd name="connsiteX47" fmla="*/ 6399735 w 6822522"/>
                <a:gd name="connsiteY47" fmla="*/ 4436347 h 5123654"/>
                <a:gd name="connsiteX48" fmla="*/ 5686302 w 6822522"/>
                <a:gd name="connsiteY48" fmla="*/ 4561952 h 5123654"/>
                <a:gd name="connsiteX49" fmla="*/ 4671418 w 6822522"/>
                <a:gd name="connsiteY49" fmla="*/ 4702629 h 5123654"/>
                <a:gd name="connsiteX50" fmla="*/ 3711801 w 6822522"/>
                <a:gd name="connsiteY50" fmla="*/ 4732774 h 5123654"/>
                <a:gd name="connsiteX51" fmla="*/ 2912957 w 6822522"/>
                <a:gd name="connsiteY51" fmla="*/ 4783015 h 5123654"/>
                <a:gd name="connsiteX52" fmla="*/ 2194500 w 6822522"/>
                <a:gd name="connsiteY52" fmla="*/ 4752870 h 5123654"/>
                <a:gd name="connsiteX53" fmla="*/ 1154495 w 6822522"/>
                <a:gd name="connsiteY53" fmla="*/ 4702629 h 5123654"/>
                <a:gd name="connsiteX54" fmla="*/ 536521 w 6822522"/>
                <a:gd name="connsiteY54" fmla="*/ 4541855 h 5123654"/>
                <a:gd name="connsiteX55" fmla="*/ 300384 w 6822522"/>
                <a:gd name="connsiteY55" fmla="*/ 4376057 h 5123654"/>
                <a:gd name="connsiteX56" fmla="*/ 225023 w 6822522"/>
                <a:gd name="connsiteY56" fmla="*/ 4119824 h 5123654"/>
                <a:gd name="connsiteX57" fmla="*/ 446086 w 6822522"/>
                <a:gd name="connsiteY57" fmla="*/ 3667648 h 5123654"/>
                <a:gd name="connsiteX58" fmla="*/ 812851 w 6822522"/>
                <a:gd name="connsiteY58" fmla="*/ 3250642 h 5123654"/>
                <a:gd name="connsiteX59" fmla="*/ 923383 w 6822522"/>
                <a:gd name="connsiteY59" fmla="*/ 2939143 h 5123654"/>
                <a:gd name="connsiteX60" fmla="*/ 712367 w 6822522"/>
                <a:gd name="connsiteY60" fmla="*/ 2411604 h 5123654"/>
                <a:gd name="connsiteX61" fmla="*/ 501352 w 6822522"/>
                <a:gd name="connsiteY61" fmla="*/ 2080009 h 5123654"/>
                <a:gd name="connsiteX62" fmla="*/ 375748 w 6822522"/>
                <a:gd name="connsiteY62" fmla="*/ 1582615 h 5123654"/>
                <a:gd name="connsiteX63" fmla="*/ 325506 w 6822522"/>
                <a:gd name="connsiteY63" fmla="*/ 1331407 h 5123654"/>
                <a:gd name="connsiteX64" fmla="*/ 305409 w 6822522"/>
                <a:gd name="connsiteY64" fmla="*/ 1165609 h 5123654"/>
                <a:gd name="connsiteX65" fmla="*/ 601836 w 6822522"/>
                <a:gd name="connsiteY65" fmla="*/ 1175656 h 5123654"/>
                <a:gd name="connsiteX66" fmla="*/ 702320 w 6822522"/>
                <a:gd name="connsiteY66" fmla="*/ 1040004 h 5123654"/>
                <a:gd name="connsiteX67" fmla="*/ 792754 w 6822522"/>
                <a:gd name="connsiteY67" fmla="*/ 788795 h 5123654"/>
                <a:gd name="connsiteX68" fmla="*/ 948504 w 6822522"/>
                <a:gd name="connsiteY68" fmla="*/ 602901 h 5123654"/>
                <a:gd name="connsiteX69" fmla="*/ 1214785 w 6822522"/>
                <a:gd name="connsiteY69" fmla="*/ 417007 h 5123654"/>
                <a:gd name="connsiteX70" fmla="*/ 1526284 w 6822522"/>
                <a:gd name="connsiteY70" fmla="*/ 226088 h 5123654"/>
                <a:gd name="connsiteX71" fmla="*/ 1706631 w 6822522"/>
                <a:gd name="connsiteY71" fmla="*/ 270950 h 5123654"/>
                <a:gd name="connsiteX72" fmla="*/ 1913146 w 6822522"/>
                <a:gd name="connsiteY72" fmla="*/ 221064 h 5123654"/>
                <a:gd name="connsiteX0" fmla="*/ 1913146 w 6822522"/>
                <a:gd name="connsiteY0" fmla="*/ 221064 h 5123654"/>
                <a:gd name="connsiteX1" fmla="*/ 1847831 w 6822522"/>
                <a:gd name="connsiteY1" fmla="*/ 55266 h 5123654"/>
                <a:gd name="connsiteX2" fmla="*/ 1747348 w 6822522"/>
                <a:gd name="connsiteY2" fmla="*/ 5024 h 5123654"/>
                <a:gd name="connsiteX3" fmla="*/ 1566478 w 6822522"/>
                <a:gd name="connsiteY3" fmla="*/ 0 h 5123654"/>
                <a:gd name="connsiteX4" fmla="*/ 1320293 w 6822522"/>
                <a:gd name="connsiteY4" fmla="*/ 115556 h 5123654"/>
                <a:gd name="connsiteX5" fmla="*/ 1069084 w 6822522"/>
                <a:gd name="connsiteY5" fmla="*/ 296427 h 5123654"/>
                <a:gd name="connsiteX6" fmla="*/ 702319 w 6822522"/>
                <a:gd name="connsiteY6" fmla="*/ 527539 h 5123654"/>
                <a:gd name="connsiteX7" fmla="*/ 581739 w 6822522"/>
                <a:gd name="connsiteY7" fmla="*/ 778747 h 5123654"/>
                <a:gd name="connsiteX8" fmla="*/ 471207 w 6822522"/>
                <a:gd name="connsiteY8" fmla="*/ 964642 h 5123654"/>
                <a:gd name="connsiteX9" fmla="*/ 265216 w 6822522"/>
                <a:gd name="connsiteY9" fmla="*/ 904352 h 5123654"/>
                <a:gd name="connsiteX10" fmla="*/ 119515 w 6822522"/>
                <a:gd name="connsiteY10" fmla="*/ 934497 h 5123654"/>
                <a:gd name="connsiteX11" fmla="*/ 64249 w 6822522"/>
                <a:gd name="connsiteY11" fmla="*/ 1170633 h 5123654"/>
                <a:gd name="connsiteX12" fmla="*/ 124540 w 6822522"/>
                <a:gd name="connsiteY12" fmla="*/ 1492179 h 5123654"/>
                <a:gd name="connsiteX13" fmla="*/ 184829 w 6822522"/>
                <a:gd name="connsiteY13" fmla="*/ 1748413 h 5123654"/>
                <a:gd name="connsiteX14" fmla="*/ 285313 w 6822522"/>
                <a:gd name="connsiteY14" fmla="*/ 2125226 h 5123654"/>
                <a:gd name="connsiteX15" fmla="*/ 425990 w 6822522"/>
                <a:gd name="connsiteY15" fmla="*/ 2371411 h 5123654"/>
                <a:gd name="connsiteX16" fmla="*/ 647053 w 6822522"/>
                <a:gd name="connsiteY16" fmla="*/ 2758272 h 5123654"/>
                <a:gd name="connsiteX17" fmla="*/ 757586 w 6822522"/>
                <a:gd name="connsiteY17" fmla="*/ 2984360 h 5123654"/>
                <a:gd name="connsiteX18" fmla="*/ 501352 w 6822522"/>
                <a:gd name="connsiteY18" fmla="*/ 3376246 h 5123654"/>
                <a:gd name="connsiteX19" fmla="*/ 325506 w 6822522"/>
                <a:gd name="connsiteY19" fmla="*/ 3557116 h 5123654"/>
                <a:gd name="connsiteX20" fmla="*/ 79321 w 6822522"/>
                <a:gd name="connsiteY20" fmla="*/ 3923881 h 5123654"/>
                <a:gd name="connsiteX21" fmla="*/ 3959 w 6822522"/>
                <a:gd name="connsiteY21" fmla="*/ 4255477 h 5123654"/>
                <a:gd name="connsiteX22" fmla="*/ 54201 w 6822522"/>
                <a:gd name="connsiteY22" fmla="*/ 4491613 h 5123654"/>
                <a:gd name="connsiteX23" fmla="*/ 219998 w 6822522"/>
                <a:gd name="connsiteY23" fmla="*/ 4607169 h 5123654"/>
                <a:gd name="connsiteX24" fmla="*/ 486280 w 6822522"/>
                <a:gd name="connsiteY24" fmla="*/ 4777991 h 5123654"/>
                <a:gd name="connsiteX25" fmla="*/ 571691 w 6822522"/>
                <a:gd name="connsiteY25" fmla="*/ 4808136 h 5123654"/>
                <a:gd name="connsiteX26" fmla="*/ 290337 w 6822522"/>
                <a:gd name="connsiteY26" fmla="*/ 5059345 h 5123654"/>
                <a:gd name="connsiteX27" fmla="*/ 201409 w 6822522"/>
                <a:gd name="connsiteY27" fmla="*/ 5062527 h 5123654"/>
                <a:gd name="connsiteX28" fmla="*/ 484521 w 6822522"/>
                <a:gd name="connsiteY28" fmla="*/ 5123654 h 5123654"/>
                <a:gd name="connsiteX29" fmla="*/ 772658 w 6822522"/>
                <a:gd name="connsiteY29" fmla="*/ 5034224 h 5123654"/>
                <a:gd name="connsiteX30" fmla="*/ 1265027 w 6822522"/>
                <a:gd name="connsiteY30" fmla="*/ 4958861 h 5123654"/>
                <a:gd name="connsiteX31" fmla="*/ 1772469 w 6822522"/>
                <a:gd name="connsiteY31" fmla="*/ 4953837 h 5123654"/>
                <a:gd name="connsiteX32" fmla="*/ 2214596 w 6822522"/>
                <a:gd name="connsiteY32" fmla="*/ 4898571 h 5123654"/>
                <a:gd name="connsiteX33" fmla="*/ 2701941 w 6822522"/>
                <a:gd name="connsiteY33" fmla="*/ 4898571 h 5123654"/>
                <a:gd name="connsiteX34" fmla="*/ 3460592 w 6822522"/>
                <a:gd name="connsiteY34" fmla="*/ 4923692 h 5123654"/>
                <a:gd name="connsiteX35" fmla="*/ 4174025 w 6822522"/>
                <a:gd name="connsiteY35" fmla="*/ 4923692 h 5123654"/>
                <a:gd name="connsiteX36" fmla="*/ 4812095 w 6822522"/>
                <a:gd name="connsiteY36" fmla="*/ 4868426 h 5123654"/>
                <a:gd name="connsiteX37" fmla="*/ 5922438 w 6822522"/>
                <a:gd name="connsiteY37" fmla="*/ 4742822 h 5123654"/>
                <a:gd name="connsiteX38" fmla="*/ 6526680 w 6822522"/>
                <a:gd name="connsiteY38" fmla="*/ 4659672 h 5123654"/>
                <a:gd name="connsiteX39" fmla="*/ 6716425 w 6822522"/>
                <a:gd name="connsiteY39" fmla="*/ 4416251 h 5123654"/>
                <a:gd name="connsiteX40" fmla="*/ 6816742 w 6822522"/>
                <a:gd name="connsiteY40" fmla="*/ 3949002 h 5123654"/>
                <a:gd name="connsiteX41" fmla="*/ 6786596 w 6822522"/>
                <a:gd name="connsiteY41" fmla="*/ 3572189 h 5123654"/>
                <a:gd name="connsiteX42" fmla="*/ 6588937 w 6822522"/>
                <a:gd name="connsiteY42" fmla="*/ 3239400 h 5123654"/>
                <a:gd name="connsiteX43" fmla="*/ 6460025 w 6822522"/>
                <a:gd name="connsiteY43" fmla="*/ 3384745 h 5123654"/>
                <a:gd name="connsiteX44" fmla="*/ 6600701 w 6822522"/>
                <a:gd name="connsiteY44" fmla="*/ 3627455 h 5123654"/>
                <a:gd name="connsiteX45" fmla="*/ 6630847 w 6822522"/>
                <a:gd name="connsiteY45" fmla="*/ 3793253 h 5123654"/>
                <a:gd name="connsiteX46" fmla="*/ 6585629 w 6822522"/>
                <a:gd name="connsiteY46" fmla="*/ 4139921 h 5123654"/>
                <a:gd name="connsiteX47" fmla="*/ 6399735 w 6822522"/>
                <a:gd name="connsiteY47" fmla="*/ 4436347 h 5123654"/>
                <a:gd name="connsiteX48" fmla="*/ 5686302 w 6822522"/>
                <a:gd name="connsiteY48" fmla="*/ 4561952 h 5123654"/>
                <a:gd name="connsiteX49" fmla="*/ 4671418 w 6822522"/>
                <a:gd name="connsiteY49" fmla="*/ 4702629 h 5123654"/>
                <a:gd name="connsiteX50" fmla="*/ 3711801 w 6822522"/>
                <a:gd name="connsiteY50" fmla="*/ 4732774 h 5123654"/>
                <a:gd name="connsiteX51" fmla="*/ 2912957 w 6822522"/>
                <a:gd name="connsiteY51" fmla="*/ 4783015 h 5123654"/>
                <a:gd name="connsiteX52" fmla="*/ 2194500 w 6822522"/>
                <a:gd name="connsiteY52" fmla="*/ 4752870 h 5123654"/>
                <a:gd name="connsiteX53" fmla="*/ 1154495 w 6822522"/>
                <a:gd name="connsiteY53" fmla="*/ 4702629 h 5123654"/>
                <a:gd name="connsiteX54" fmla="*/ 536521 w 6822522"/>
                <a:gd name="connsiteY54" fmla="*/ 4541855 h 5123654"/>
                <a:gd name="connsiteX55" fmla="*/ 300384 w 6822522"/>
                <a:gd name="connsiteY55" fmla="*/ 4376057 h 5123654"/>
                <a:gd name="connsiteX56" fmla="*/ 225023 w 6822522"/>
                <a:gd name="connsiteY56" fmla="*/ 4119824 h 5123654"/>
                <a:gd name="connsiteX57" fmla="*/ 446086 w 6822522"/>
                <a:gd name="connsiteY57" fmla="*/ 3667648 h 5123654"/>
                <a:gd name="connsiteX58" fmla="*/ 812851 w 6822522"/>
                <a:gd name="connsiteY58" fmla="*/ 3250642 h 5123654"/>
                <a:gd name="connsiteX59" fmla="*/ 923383 w 6822522"/>
                <a:gd name="connsiteY59" fmla="*/ 2939143 h 5123654"/>
                <a:gd name="connsiteX60" fmla="*/ 712367 w 6822522"/>
                <a:gd name="connsiteY60" fmla="*/ 2411604 h 5123654"/>
                <a:gd name="connsiteX61" fmla="*/ 501352 w 6822522"/>
                <a:gd name="connsiteY61" fmla="*/ 2080009 h 5123654"/>
                <a:gd name="connsiteX62" fmla="*/ 375748 w 6822522"/>
                <a:gd name="connsiteY62" fmla="*/ 1582615 h 5123654"/>
                <a:gd name="connsiteX63" fmla="*/ 325506 w 6822522"/>
                <a:gd name="connsiteY63" fmla="*/ 1331407 h 5123654"/>
                <a:gd name="connsiteX64" fmla="*/ 305409 w 6822522"/>
                <a:gd name="connsiteY64" fmla="*/ 1165609 h 5123654"/>
                <a:gd name="connsiteX65" fmla="*/ 601836 w 6822522"/>
                <a:gd name="connsiteY65" fmla="*/ 1175656 h 5123654"/>
                <a:gd name="connsiteX66" fmla="*/ 702320 w 6822522"/>
                <a:gd name="connsiteY66" fmla="*/ 1040004 h 5123654"/>
                <a:gd name="connsiteX67" fmla="*/ 792754 w 6822522"/>
                <a:gd name="connsiteY67" fmla="*/ 788795 h 5123654"/>
                <a:gd name="connsiteX68" fmla="*/ 948504 w 6822522"/>
                <a:gd name="connsiteY68" fmla="*/ 602901 h 5123654"/>
                <a:gd name="connsiteX69" fmla="*/ 1214785 w 6822522"/>
                <a:gd name="connsiteY69" fmla="*/ 417007 h 5123654"/>
                <a:gd name="connsiteX70" fmla="*/ 1526284 w 6822522"/>
                <a:gd name="connsiteY70" fmla="*/ 226088 h 5123654"/>
                <a:gd name="connsiteX71" fmla="*/ 1706631 w 6822522"/>
                <a:gd name="connsiteY71" fmla="*/ 270950 h 5123654"/>
                <a:gd name="connsiteX72" fmla="*/ 1913146 w 6822522"/>
                <a:gd name="connsiteY72" fmla="*/ 221064 h 5123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822522" h="5123654">
                  <a:moveTo>
                    <a:pt x="1913146" y="221064"/>
                  </a:moveTo>
                  <a:cubicBezTo>
                    <a:pt x="1938267" y="189244"/>
                    <a:pt x="1875464" y="91273"/>
                    <a:pt x="1847831" y="55266"/>
                  </a:cubicBezTo>
                  <a:cubicBezTo>
                    <a:pt x="1820198" y="19259"/>
                    <a:pt x="1807638" y="6699"/>
                    <a:pt x="1747348" y="5024"/>
                  </a:cubicBezTo>
                  <a:lnTo>
                    <a:pt x="1566478" y="0"/>
                  </a:lnTo>
                  <a:cubicBezTo>
                    <a:pt x="1495302" y="18422"/>
                    <a:pt x="1403192" y="66152"/>
                    <a:pt x="1320293" y="115556"/>
                  </a:cubicBezTo>
                  <a:cubicBezTo>
                    <a:pt x="1237394" y="164960"/>
                    <a:pt x="1172080" y="227763"/>
                    <a:pt x="1069084" y="296427"/>
                  </a:cubicBezTo>
                  <a:cubicBezTo>
                    <a:pt x="966088" y="365091"/>
                    <a:pt x="824574" y="450502"/>
                    <a:pt x="702319" y="527539"/>
                  </a:cubicBezTo>
                  <a:cubicBezTo>
                    <a:pt x="583414" y="616299"/>
                    <a:pt x="621933" y="711758"/>
                    <a:pt x="581739" y="778747"/>
                  </a:cubicBezTo>
                  <a:lnTo>
                    <a:pt x="471207" y="964642"/>
                  </a:lnTo>
                  <a:cubicBezTo>
                    <a:pt x="411754" y="987251"/>
                    <a:pt x="323831" y="909376"/>
                    <a:pt x="265216" y="904352"/>
                  </a:cubicBezTo>
                  <a:cubicBezTo>
                    <a:pt x="206601" y="899328"/>
                    <a:pt x="153010" y="890117"/>
                    <a:pt x="119515" y="934497"/>
                  </a:cubicBezTo>
                  <a:cubicBezTo>
                    <a:pt x="86021" y="978877"/>
                    <a:pt x="82671" y="1091921"/>
                    <a:pt x="64249" y="1170633"/>
                  </a:cubicBezTo>
                  <a:lnTo>
                    <a:pt x="124540" y="1492179"/>
                  </a:lnTo>
                  <a:lnTo>
                    <a:pt x="184829" y="1748413"/>
                  </a:lnTo>
                  <a:lnTo>
                    <a:pt x="285313" y="2125226"/>
                  </a:lnTo>
                  <a:lnTo>
                    <a:pt x="425990" y="2371411"/>
                  </a:lnTo>
                  <a:lnTo>
                    <a:pt x="647053" y="2758272"/>
                  </a:lnTo>
                  <a:cubicBezTo>
                    <a:pt x="702319" y="2860430"/>
                    <a:pt x="781869" y="2881364"/>
                    <a:pt x="757586" y="2984360"/>
                  </a:cubicBezTo>
                  <a:cubicBezTo>
                    <a:pt x="733303" y="3087356"/>
                    <a:pt x="573365" y="3280787"/>
                    <a:pt x="501352" y="3376246"/>
                  </a:cubicBezTo>
                  <a:lnTo>
                    <a:pt x="325506" y="3557116"/>
                  </a:lnTo>
                  <a:cubicBezTo>
                    <a:pt x="255168" y="3648388"/>
                    <a:pt x="132912" y="3807488"/>
                    <a:pt x="79321" y="3923881"/>
                  </a:cubicBezTo>
                  <a:cubicBezTo>
                    <a:pt x="25730" y="4040274"/>
                    <a:pt x="-12788" y="4176765"/>
                    <a:pt x="3959" y="4255477"/>
                  </a:cubicBezTo>
                  <a:lnTo>
                    <a:pt x="54201" y="4491613"/>
                  </a:lnTo>
                  <a:cubicBezTo>
                    <a:pt x="90208" y="4550228"/>
                    <a:pt x="147985" y="4559439"/>
                    <a:pt x="219998" y="4607169"/>
                  </a:cubicBezTo>
                  <a:cubicBezTo>
                    <a:pt x="292011" y="4654899"/>
                    <a:pt x="427665" y="4744497"/>
                    <a:pt x="486280" y="4777991"/>
                  </a:cubicBezTo>
                  <a:lnTo>
                    <a:pt x="571691" y="4808136"/>
                  </a:lnTo>
                  <a:lnTo>
                    <a:pt x="290337" y="5059345"/>
                  </a:lnTo>
                  <a:lnTo>
                    <a:pt x="201409" y="5062527"/>
                  </a:lnTo>
                  <a:lnTo>
                    <a:pt x="484521" y="5123654"/>
                  </a:lnTo>
                  <a:lnTo>
                    <a:pt x="772658" y="5034224"/>
                  </a:lnTo>
                  <a:lnTo>
                    <a:pt x="1265027" y="4958861"/>
                  </a:lnTo>
                  <a:lnTo>
                    <a:pt x="1772469" y="4953837"/>
                  </a:lnTo>
                  <a:lnTo>
                    <a:pt x="2214596" y="4898571"/>
                  </a:lnTo>
                  <a:lnTo>
                    <a:pt x="2701941" y="4898571"/>
                  </a:lnTo>
                  <a:lnTo>
                    <a:pt x="3460592" y="4923692"/>
                  </a:lnTo>
                  <a:lnTo>
                    <a:pt x="4174025" y="4923692"/>
                  </a:lnTo>
                  <a:cubicBezTo>
                    <a:pt x="4386715" y="4905270"/>
                    <a:pt x="4520693" y="4898571"/>
                    <a:pt x="4812095" y="4868426"/>
                  </a:cubicBezTo>
                  <a:lnTo>
                    <a:pt x="5922438" y="4742822"/>
                  </a:lnTo>
                  <a:cubicBezTo>
                    <a:pt x="6208202" y="4708030"/>
                    <a:pt x="6396052" y="4722474"/>
                    <a:pt x="6526680" y="4659672"/>
                  </a:cubicBezTo>
                  <a:lnTo>
                    <a:pt x="6716425" y="4416251"/>
                  </a:lnTo>
                  <a:cubicBezTo>
                    <a:pt x="6790113" y="4286460"/>
                    <a:pt x="6805047" y="4089679"/>
                    <a:pt x="6816742" y="3949002"/>
                  </a:cubicBezTo>
                  <a:cubicBezTo>
                    <a:pt x="6828437" y="3808325"/>
                    <a:pt x="6824277" y="3676022"/>
                    <a:pt x="6786596" y="3572189"/>
                  </a:cubicBezTo>
                  <a:lnTo>
                    <a:pt x="6588937" y="3239400"/>
                  </a:lnTo>
                  <a:lnTo>
                    <a:pt x="6460025" y="3384745"/>
                  </a:lnTo>
                  <a:lnTo>
                    <a:pt x="6600701" y="3627455"/>
                  </a:lnTo>
                  <a:cubicBezTo>
                    <a:pt x="6629171" y="3691095"/>
                    <a:pt x="6633359" y="3707842"/>
                    <a:pt x="6630847" y="3793253"/>
                  </a:cubicBezTo>
                  <a:cubicBezTo>
                    <a:pt x="6628335" y="3878664"/>
                    <a:pt x="6624148" y="4032739"/>
                    <a:pt x="6585629" y="4139921"/>
                  </a:cubicBezTo>
                  <a:cubicBezTo>
                    <a:pt x="6547110" y="4247103"/>
                    <a:pt x="6549623" y="4366009"/>
                    <a:pt x="6399735" y="4436347"/>
                  </a:cubicBezTo>
                  <a:cubicBezTo>
                    <a:pt x="6249847" y="4506686"/>
                    <a:pt x="5974355" y="4517572"/>
                    <a:pt x="5686302" y="4561952"/>
                  </a:cubicBezTo>
                  <a:lnTo>
                    <a:pt x="4671418" y="4702629"/>
                  </a:lnTo>
                  <a:lnTo>
                    <a:pt x="3711801" y="4732774"/>
                  </a:lnTo>
                  <a:lnTo>
                    <a:pt x="2912957" y="4783015"/>
                  </a:lnTo>
                  <a:lnTo>
                    <a:pt x="2194500" y="4752870"/>
                  </a:lnTo>
                  <a:lnTo>
                    <a:pt x="1154495" y="4702629"/>
                  </a:lnTo>
                  <a:lnTo>
                    <a:pt x="536521" y="4541855"/>
                  </a:lnTo>
                  <a:cubicBezTo>
                    <a:pt x="384958" y="4497475"/>
                    <a:pt x="352300" y="4446395"/>
                    <a:pt x="300384" y="4376057"/>
                  </a:cubicBezTo>
                  <a:cubicBezTo>
                    <a:pt x="248468" y="4305719"/>
                    <a:pt x="192366" y="4245429"/>
                    <a:pt x="225023" y="4119824"/>
                  </a:cubicBezTo>
                  <a:lnTo>
                    <a:pt x="446086" y="3667648"/>
                  </a:lnTo>
                  <a:lnTo>
                    <a:pt x="812851" y="3250642"/>
                  </a:lnTo>
                  <a:cubicBezTo>
                    <a:pt x="892401" y="3129224"/>
                    <a:pt x="940130" y="3078983"/>
                    <a:pt x="923383" y="2939143"/>
                  </a:cubicBezTo>
                  <a:cubicBezTo>
                    <a:pt x="906636" y="2799303"/>
                    <a:pt x="782706" y="2554793"/>
                    <a:pt x="712367" y="2411604"/>
                  </a:cubicBezTo>
                  <a:lnTo>
                    <a:pt x="501352" y="2080009"/>
                  </a:lnTo>
                  <a:lnTo>
                    <a:pt x="375748" y="1582615"/>
                  </a:lnTo>
                  <a:lnTo>
                    <a:pt x="325506" y="1331407"/>
                  </a:lnTo>
                  <a:lnTo>
                    <a:pt x="305409" y="1165609"/>
                  </a:lnTo>
                  <a:cubicBezTo>
                    <a:pt x="348952" y="1148862"/>
                    <a:pt x="535684" y="1196590"/>
                    <a:pt x="601836" y="1175656"/>
                  </a:cubicBezTo>
                  <a:cubicBezTo>
                    <a:pt x="667988" y="1154722"/>
                    <a:pt x="670500" y="1104481"/>
                    <a:pt x="702320" y="1040004"/>
                  </a:cubicBezTo>
                  <a:cubicBezTo>
                    <a:pt x="734140" y="975527"/>
                    <a:pt x="751723" y="861645"/>
                    <a:pt x="792754" y="788795"/>
                  </a:cubicBezTo>
                  <a:cubicBezTo>
                    <a:pt x="833785" y="715945"/>
                    <a:pt x="878166" y="664866"/>
                    <a:pt x="948504" y="602901"/>
                  </a:cubicBezTo>
                  <a:cubicBezTo>
                    <a:pt x="1018842" y="540936"/>
                    <a:pt x="1112627" y="474785"/>
                    <a:pt x="1214785" y="417007"/>
                  </a:cubicBezTo>
                  <a:cubicBezTo>
                    <a:pt x="1318618" y="353367"/>
                    <a:pt x="1444310" y="250431"/>
                    <a:pt x="1526284" y="226088"/>
                  </a:cubicBezTo>
                  <a:cubicBezTo>
                    <a:pt x="1608258" y="201745"/>
                    <a:pt x="1638344" y="201302"/>
                    <a:pt x="1706631" y="270950"/>
                  </a:cubicBezTo>
                  <a:lnTo>
                    <a:pt x="1913146" y="221064"/>
                  </a:lnTo>
                  <a:close/>
                </a:path>
              </a:pathLst>
            </a:custGeom>
            <a:gradFill>
              <a:gsLst>
                <a:gs pos="0">
                  <a:srgbClr val="FFFF99"/>
                </a:gs>
                <a:gs pos="48000">
                  <a:srgbClr val="4F81BD">
                    <a:lumMod val="40000"/>
                    <a:lumOff val="60000"/>
                  </a:srgbClr>
                </a:gs>
                <a:gs pos="100000">
                  <a:srgbClr val="4F81BD">
                    <a:lumMod val="60000"/>
                    <a:lumOff val="40000"/>
                  </a:srgbClr>
                </a:gs>
              </a:gsLst>
              <a:lin ang="54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75" name="Freeform: Shape 274">
              <a:extLst>
                <a:ext uri="{FF2B5EF4-FFF2-40B4-BE49-F238E27FC236}">
                  <a16:creationId xmlns:a16="http://schemas.microsoft.com/office/drawing/2014/main" id="{2C23CC89-BE03-42E3-9D3D-E59ACA851535}"/>
                </a:ext>
              </a:extLst>
            </p:cNvPr>
            <p:cNvSpPr/>
            <p:nvPr/>
          </p:nvSpPr>
          <p:spPr>
            <a:xfrm>
              <a:off x="3131215" y="3294263"/>
              <a:ext cx="1682382" cy="2175300"/>
            </a:xfrm>
            <a:custGeom>
              <a:avLst/>
              <a:gdLst>
                <a:gd name="connsiteX0" fmla="*/ 0 w 1843873"/>
                <a:gd name="connsiteY0" fmla="*/ 2130251 h 2160396"/>
                <a:gd name="connsiteX1" fmla="*/ 221064 w 1843873"/>
                <a:gd name="connsiteY1" fmla="*/ 1964453 h 2160396"/>
                <a:gd name="connsiteX2" fmla="*/ 291403 w 1843873"/>
                <a:gd name="connsiteY2" fmla="*/ 1637881 h 2160396"/>
                <a:gd name="connsiteX3" fmla="*/ 427055 w 1843873"/>
                <a:gd name="connsiteY3" fmla="*/ 1160585 h 2160396"/>
                <a:gd name="connsiteX4" fmla="*/ 567732 w 1843873"/>
                <a:gd name="connsiteY4" fmla="*/ 688312 h 2160396"/>
                <a:gd name="connsiteX5" fmla="*/ 718458 w 1843873"/>
                <a:gd name="connsiteY5" fmla="*/ 361741 h 2160396"/>
                <a:gd name="connsiteX6" fmla="*/ 864159 w 1843873"/>
                <a:gd name="connsiteY6" fmla="*/ 155749 h 2160396"/>
                <a:gd name="connsiteX7" fmla="*/ 1150537 w 1843873"/>
                <a:gd name="connsiteY7" fmla="*/ 15073 h 2160396"/>
                <a:gd name="connsiteX8" fmla="*/ 1406770 w 1843873"/>
                <a:gd name="connsiteY8" fmla="*/ 0 h 2160396"/>
                <a:gd name="connsiteX9" fmla="*/ 1602713 w 1843873"/>
                <a:gd name="connsiteY9" fmla="*/ 55266 h 2160396"/>
                <a:gd name="connsiteX10" fmla="*/ 1713244 w 1843873"/>
                <a:gd name="connsiteY10" fmla="*/ 125604 h 2160396"/>
                <a:gd name="connsiteX11" fmla="*/ 1813728 w 1843873"/>
                <a:gd name="connsiteY11" fmla="*/ 371789 h 2160396"/>
                <a:gd name="connsiteX12" fmla="*/ 1843873 w 1843873"/>
                <a:gd name="connsiteY12" fmla="*/ 547635 h 2160396"/>
                <a:gd name="connsiteX13" fmla="*/ 1783583 w 1843873"/>
                <a:gd name="connsiteY13" fmla="*/ 788796 h 2160396"/>
                <a:gd name="connsiteX14" fmla="*/ 1391697 w 1843873"/>
                <a:gd name="connsiteY14" fmla="*/ 969666 h 2160396"/>
                <a:gd name="connsiteX15" fmla="*/ 1597688 w 1843873"/>
                <a:gd name="connsiteY15" fmla="*/ 703385 h 2160396"/>
                <a:gd name="connsiteX16" fmla="*/ 1622809 w 1843873"/>
                <a:gd name="connsiteY16" fmla="*/ 432079 h 2160396"/>
                <a:gd name="connsiteX17" fmla="*/ 1502229 w 1843873"/>
                <a:gd name="connsiteY17" fmla="*/ 231112 h 2160396"/>
                <a:gd name="connsiteX18" fmla="*/ 1286190 w 1843873"/>
                <a:gd name="connsiteY18" fmla="*/ 190919 h 2160396"/>
                <a:gd name="connsiteX19" fmla="*/ 1055077 w 1843873"/>
                <a:gd name="connsiteY19" fmla="*/ 271306 h 2160396"/>
                <a:gd name="connsiteX20" fmla="*/ 839038 w 1843873"/>
                <a:gd name="connsiteY20" fmla="*/ 437103 h 2160396"/>
                <a:gd name="connsiteX21" fmla="*/ 693337 w 1843873"/>
                <a:gd name="connsiteY21" fmla="*/ 884255 h 2160396"/>
                <a:gd name="connsiteX22" fmla="*/ 587829 w 1843873"/>
                <a:gd name="connsiteY22" fmla="*/ 1306286 h 2160396"/>
                <a:gd name="connsiteX23" fmla="*/ 467249 w 1843873"/>
                <a:gd name="connsiteY23" fmla="*/ 1868993 h 2160396"/>
                <a:gd name="connsiteX24" fmla="*/ 376814 w 1843873"/>
                <a:gd name="connsiteY24" fmla="*/ 2059912 h 2160396"/>
                <a:gd name="connsiteX25" fmla="*/ 286379 w 1843873"/>
                <a:gd name="connsiteY25" fmla="*/ 2160396 h 2160396"/>
                <a:gd name="connsiteX0" fmla="*/ 0 w 1843873"/>
                <a:gd name="connsiteY0" fmla="*/ 2130251 h 2160396"/>
                <a:gd name="connsiteX1" fmla="*/ 221064 w 1843873"/>
                <a:gd name="connsiteY1" fmla="*/ 1964453 h 2160396"/>
                <a:gd name="connsiteX2" fmla="*/ 291403 w 1843873"/>
                <a:gd name="connsiteY2" fmla="*/ 1637881 h 2160396"/>
                <a:gd name="connsiteX3" fmla="*/ 427055 w 1843873"/>
                <a:gd name="connsiteY3" fmla="*/ 1160585 h 2160396"/>
                <a:gd name="connsiteX4" fmla="*/ 567732 w 1843873"/>
                <a:gd name="connsiteY4" fmla="*/ 688312 h 2160396"/>
                <a:gd name="connsiteX5" fmla="*/ 718458 w 1843873"/>
                <a:gd name="connsiteY5" fmla="*/ 361741 h 2160396"/>
                <a:gd name="connsiteX6" fmla="*/ 864159 w 1843873"/>
                <a:gd name="connsiteY6" fmla="*/ 155749 h 2160396"/>
                <a:gd name="connsiteX7" fmla="*/ 1150537 w 1843873"/>
                <a:gd name="connsiteY7" fmla="*/ 15073 h 2160396"/>
                <a:gd name="connsiteX8" fmla="*/ 1406770 w 1843873"/>
                <a:gd name="connsiteY8" fmla="*/ 0 h 2160396"/>
                <a:gd name="connsiteX9" fmla="*/ 1602713 w 1843873"/>
                <a:gd name="connsiteY9" fmla="*/ 55266 h 2160396"/>
                <a:gd name="connsiteX10" fmla="*/ 1713244 w 1843873"/>
                <a:gd name="connsiteY10" fmla="*/ 125604 h 2160396"/>
                <a:gd name="connsiteX11" fmla="*/ 1813728 w 1843873"/>
                <a:gd name="connsiteY11" fmla="*/ 371789 h 2160396"/>
                <a:gd name="connsiteX12" fmla="*/ 1843873 w 1843873"/>
                <a:gd name="connsiteY12" fmla="*/ 547635 h 2160396"/>
                <a:gd name="connsiteX13" fmla="*/ 1783583 w 1843873"/>
                <a:gd name="connsiteY13" fmla="*/ 788796 h 2160396"/>
                <a:gd name="connsiteX14" fmla="*/ 1391697 w 1843873"/>
                <a:gd name="connsiteY14" fmla="*/ 969666 h 2160396"/>
                <a:gd name="connsiteX15" fmla="*/ 1597688 w 1843873"/>
                <a:gd name="connsiteY15" fmla="*/ 703385 h 2160396"/>
                <a:gd name="connsiteX16" fmla="*/ 1622809 w 1843873"/>
                <a:gd name="connsiteY16" fmla="*/ 432079 h 2160396"/>
                <a:gd name="connsiteX17" fmla="*/ 1502229 w 1843873"/>
                <a:gd name="connsiteY17" fmla="*/ 231112 h 2160396"/>
                <a:gd name="connsiteX18" fmla="*/ 1286190 w 1843873"/>
                <a:gd name="connsiteY18" fmla="*/ 190919 h 2160396"/>
                <a:gd name="connsiteX19" fmla="*/ 1055077 w 1843873"/>
                <a:gd name="connsiteY19" fmla="*/ 271306 h 2160396"/>
                <a:gd name="connsiteX20" fmla="*/ 839038 w 1843873"/>
                <a:gd name="connsiteY20" fmla="*/ 437103 h 2160396"/>
                <a:gd name="connsiteX21" fmla="*/ 693337 w 1843873"/>
                <a:gd name="connsiteY21" fmla="*/ 884255 h 2160396"/>
                <a:gd name="connsiteX22" fmla="*/ 587829 w 1843873"/>
                <a:gd name="connsiteY22" fmla="*/ 1306286 h 2160396"/>
                <a:gd name="connsiteX23" fmla="*/ 467249 w 1843873"/>
                <a:gd name="connsiteY23" fmla="*/ 1868993 h 2160396"/>
                <a:gd name="connsiteX24" fmla="*/ 376814 w 1843873"/>
                <a:gd name="connsiteY24" fmla="*/ 2059912 h 2160396"/>
                <a:gd name="connsiteX25" fmla="*/ 286379 w 1843873"/>
                <a:gd name="connsiteY25" fmla="*/ 2160396 h 2160396"/>
                <a:gd name="connsiteX26" fmla="*/ 0 w 1843873"/>
                <a:gd name="connsiteY26" fmla="*/ 2130251 h 2160396"/>
                <a:gd name="connsiteX0" fmla="*/ 465 w 1844338"/>
                <a:gd name="connsiteY0" fmla="*/ 2130251 h 2160396"/>
                <a:gd name="connsiteX1" fmla="*/ 221529 w 1844338"/>
                <a:gd name="connsiteY1" fmla="*/ 1964453 h 2160396"/>
                <a:gd name="connsiteX2" fmla="*/ 291868 w 1844338"/>
                <a:gd name="connsiteY2" fmla="*/ 1637881 h 2160396"/>
                <a:gd name="connsiteX3" fmla="*/ 427520 w 1844338"/>
                <a:gd name="connsiteY3" fmla="*/ 1160585 h 2160396"/>
                <a:gd name="connsiteX4" fmla="*/ 568197 w 1844338"/>
                <a:gd name="connsiteY4" fmla="*/ 688312 h 2160396"/>
                <a:gd name="connsiteX5" fmla="*/ 718923 w 1844338"/>
                <a:gd name="connsiteY5" fmla="*/ 361741 h 2160396"/>
                <a:gd name="connsiteX6" fmla="*/ 864624 w 1844338"/>
                <a:gd name="connsiteY6" fmla="*/ 155749 h 2160396"/>
                <a:gd name="connsiteX7" fmla="*/ 1151002 w 1844338"/>
                <a:gd name="connsiteY7" fmla="*/ 15073 h 2160396"/>
                <a:gd name="connsiteX8" fmla="*/ 1407235 w 1844338"/>
                <a:gd name="connsiteY8" fmla="*/ 0 h 2160396"/>
                <a:gd name="connsiteX9" fmla="*/ 1603178 w 1844338"/>
                <a:gd name="connsiteY9" fmla="*/ 55266 h 2160396"/>
                <a:gd name="connsiteX10" fmla="*/ 1713709 w 1844338"/>
                <a:gd name="connsiteY10" fmla="*/ 125604 h 2160396"/>
                <a:gd name="connsiteX11" fmla="*/ 1814193 w 1844338"/>
                <a:gd name="connsiteY11" fmla="*/ 371789 h 2160396"/>
                <a:gd name="connsiteX12" fmla="*/ 1844338 w 1844338"/>
                <a:gd name="connsiteY12" fmla="*/ 547635 h 2160396"/>
                <a:gd name="connsiteX13" fmla="*/ 1784048 w 1844338"/>
                <a:gd name="connsiteY13" fmla="*/ 788796 h 2160396"/>
                <a:gd name="connsiteX14" fmla="*/ 1392162 w 1844338"/>
                <a:gd name="connsiteY14" fmla="*/ 969666 h 2160396"/>
                <a:gd name="connsiteX15" fmla="*/ 1598153 w 1844338"/>
                <a:gd name="connsiteY15" fmla="*/ 703385 h 2160396"/>
                <a:gd name="connsiteX16" fmla="*/ 1623274 w 1844338"/>
                <a:gd name="connsiteY16" fmla="*/ 432079 h 2160396"/>
                <a:gd name="connsiteX17" fmla="*/ 1502694 w 1844338"/>
                <a:gd name="connsiteY17" fmla="*/ 231112 h 2160396"/>
                <a:gd name="connsiteX18" fmla="*/ 1286655 w 1844338"/>
                <a:gd name="connsiteY18" fmla="*/ 190919 h 2160396"/>
                <a:gd name="connsiteX19" fmla="*/ 1055542 w 1844338"/>
                <a:gd name="connsiteY19" fmla="*/ 271306 h 2160396"/>
                <a:gd name="connsiteX20" fmla="*/ 839503 w 1844338"/>
                <a:gd name="connsiteY20" fmla="*/ 437103 h 2160396"/>
                <a:gd name="connsiteX21" fmla="*/ 693802 w 1844338"/>
                <a:gd name="connsiteY21" fmla="*/ 884255 h 2160396"/>
                <a:gd name="connsiteX22" fmla="*/ 588294 w 1844338"/>
                <a:gd name="connsiteY22" fmla="*/ 1306286 h 2160396"/>
                <a:gd name="connsiteX23" fmla="*/ 467714 w 1844338"/>
                <a:gd name="connsiteY23" fmla="*/ 1868993 h 2160396"/>
                <a:gd name="connsiteX24" fmla="*/ 377279 w 1844338"/>
                <a:gd name="connsiteY24" fmla="*/ 2059912 h 2160396"/>
                <a:gd name="connsiteX25" fmla="*/ 286844 w 1844338"/>
                <a:gd name="connsiteY25" fmla="*/ 2160396 h 2160396"/>
                <a:gd name="connsiteX26" fmla="*/ 465 w 1844338"/>
                <a:gd name="connsiteY26" fmla="*/ 2130251 h 2160396"/>
                <a:gd name="connsiteX0" fmla="*/ 599 w 1844472"/>
                <a:gd name="connsiteY0" fmla="*/ 2130251 h 2160396"/>
                <a:gd name="connsiteX1" fmla="*/ 178593 w 1844472"/>
                <a:gd name="connsiteY1" fmla="*/ 1941262 h 2160396"/>
                <a:gd name="connsiteX2" fmla="*/ 292002 w 1844472"/>
                <a:gd name="connsiteY2" fmla="*/ 1637881 h 2160396"/>
                <a:gd name="connsiteX3" fmla="*/ 427654 w 1844472"/>
                <a:gd name="connsiteY3" fmla="*/ 1160585 h 2160396"/>
                <a:gd name="connsiteX4" fmla="*/ 568331 w 1844472"/>
                <a:gd name="connsiteY4" fmla="*/ 688312 h 2160396"/>
                <a:gd name="connsiteX5" fmla="*/ 719057 w 1844472"/>
                <a:gd name="connsiteY5" fmla="*/ 361741 h 2160396"/>
                <a:gd name="connsiteX6" fmla="*/ 864758 w 1844472"/>
                <a:gd name="connsiteY6" fmla="*/ 155749 h 2160396"/>
                <a:gd name="connsiteX7" fmla="*/ 1151136 w 1844472"/>
                <a:gd name="connsiteY7" fmla="*/ 15073 h 2160396"/>
                <a:gd name="connsiteX8" fmla="*/ 1407369 w 1844472"/>
                <a:gd name="connsiteY8" fmla="*/ 0 h 2160396"/>
                <a:gd name="connsiteX9" fmla="*/ 1603312 w 1844472"/>
                <a:gd name="connsiteY9" fmla="*/ 55266 h 2160396"/>
                <a:gd name="connsiteX10" fmla="*/ 1713843 w 1844472"/>
                <a:gd name="connsiteY10" fmla="*/ 125604 h 2160396"/>
                <a:gd name="connsiteX11" fmla="*/ 1814327 w 1844472"/>
                <a:gd name="connsiteY11" fmla="*/ 371789 h 2160396"/>
                <a:gd name="connsiteX12" fmla="*/ 1844472 w 1844472"/>
                <a:gd name="connsiteY12" fmla="*/ 547635 h 2160396"/>
                <a:gd name="connsiteX13" fmla="*/ 1784182 w 1844472"/>
                <a:gd name="connsiteY13" fmla="*/ 788796 h 2160396"/>
                <a:gd name="connsiteX14" fmla="*/ 1392296 w 1844472"/>
                <a:gd name="connsiteY14" fmla="*/ 969666 h 2160396"/>
                <a:gd name="connsiteX15" fmla="*/ 1598287 w 1844472"/>
                <a:gd name="connsiteY15" fmla="*/ 703385 h 2160396"/>
                <a:gd name="connsiteX16" fmla="*/ 1623408 w 1844472"/>
                <a:gd name="connsiteY16" fmla="*/ 432079 h 2160396"/>
                <a:gd name="connsiteX17" fmla="*/ 1502828 w 1844472"/>
                <a:gd name="connsiteY17" fmla="*/ 231112 h 2160396"/>
                <a:gd name="connsiteX18" fmla="*/ 1286789 w 1844472"/>
                <a:gd name="connsiteY18" fmla="*/ 190919 h 2160396"/>
                <a:gd name="connsiteX19" fmla="*/ 1055676 w 1844472"/>
                <a:gd name="connsiteY19" fmla="*/ 271306 h 2160396"/>
                <a:gd name="connsiteX20" fmla="*/ 839637 w 1844472"/>
                <a:gd name="connsiteY20" fmla="*/ 437103 h 2160396"/>
                <a:gd name="connsiteX21" fmla="*/ 693936 w 1844472"/>
                <a:gd name="connsiteY21" fmla="*/ 884255 h 2160396"/>
                <a:gd name="connsiteX22" fmla="*/ 588428 w 1844472"/>
                <a:gd name="connsiteY22" fmla="*/ 1306286 h 2160396"/>
                <a:gd name="connsiteX23" fmla="*/ 467848 w 1844472"/>
                <a:gd name="connsiteY23" fmla="*/ 1868993 h 2160396"/>
                <a:gd name="connsiteX24" fmla="*/ 377413 w 1844472"/>
                <a:gd name="connsiteY24" fmla="*/ 2059912 h 2160396"/>
                <a:gd name="connsiteX25" fmla="*/ 286978 w 1844472"/>
                <a:gd name="connsiteY25" fmla="*/ 2160396 h 2160396"/>
                <a:gd name="connsiteX26" fmla="*/ 599 w 1844472"/>
                <a:gd name="connsiteY26" fmla="*/ 2130251 h 2160396"/>
                <a:gd name="connsiteX0" fmla="*/ 599 w 1844472"/>
                <a:gd name="connsiteY0" fmla="*/ 2130251 h 2133892"/>
                <a:gd name="connsiteX1" fmla="*/ 178593 w 1844472"/>
                <a:gd name="connsiteY1" fmla="*/ 1941262 h 2133892"/>
                <a:gd name="connsiteX2" fmla="*/ 292002 w 1844472"/>
                <a:gd name="connsiteY2" fmla="*/ 1637881 h 2133892"/>
                <a:gd name="connsiteX3" fmla="*/ 427654 w 1844472"/>
                <a:gd name="connsiteY3" fmla="*/ 1160585 h 2133892"/>
                <a:gd name="connsiteX4" fmla="*/ 568331 w 1844472"/>
                <a:gd name="connsiteY4" fmla="*/ 688312 h 2133892"/>
                <a:gd name="connsiteX5" fmla="*/ 719057 w 1844472"/>
                <a:gd name="connsiteY5" fmla="*/ 361741 h 2133892"/>
                <a:gd name="connsiteX6" fmla="*/ 864758 w 1844472"/>
                <a:gd name="connsiteY6" fmla="*/ 155749 h 2133892"/>
                <a:gd name="connsiteX7" fmla="*/ 1151136 w 1844472"/>
                <a:gd name="connsiteY7" fmla="*/ 15073 h 2133892"/>
                <a:gd name="connsiteX8" fmla="*/ 1407369 w 1844472"/>
                <a:gd name="connsiteY8" fmla="*/ 0 h 2133892"/>
                <a:gd name="connsiteX9" fmla="*/ 1603312 w 1844472"/>
                <a:gd name="connsiteY9" fmla="*/ 55266 h 2133892"/>
                <a:gd name="connsiteX10" fmla="*/ 1713843 w 1844472"/>
                <a:gd name="connsiteY10" fmla="*/ 125604 h 2133892"/>
                <a:gd name="connsiteX11" fmla="*/ 1814327 w 1844472"/>
                <a:gd name="connsiteY11" fmla="*/ 371789 h 2133892"/>
                <a:gd name="connsiteX12" fmla="*/ 1844472 w 1844472"/>
                <a:gd name="connsiteY12" fmla="*/ 547635 h 2133892"/>
                <a:gd name="connsiteX13" fmla="*/ 1784182 w 1844472"/>
                <a:gd name="connsiteY13" fmla="*/ 788796 h 2133892"/>
                <a:gd name="connsiteX14" fmla="*/ 1392296 w 1844472"/>
                <a:gd name="connsiteY14" fmla="*/ 969666 h 2133892"/>
                <a:gd name="connsiteX15" fmla="*/ 1598287 w 1844472"/>
                <a:gd name="connsiteY15" fmla="*/ 703385 h 2133892"/>
                <a:gd name="connsiteX16" fmla="*/ 1623408 w 1844472"/>
                <a:gd name="connsiteY16" fmla="*/ 432079 h 2133892"/>
                <a:gd name="connsiteX17" fmla="*/ 1502828 w 1844472"/>
                <a:gd name="connsiteY17" fmla="*/ 231112 h 2133892"/>
                <a:gd name="connsiteX18" fmla="*/ 1286789 w 1844472"/>
                <a:gd name="connsiteY18" fmla="*/ 190919 h 2133892"/>
                <a:gd name="connsiteX19" fmla="*/ 1055676 w 1844472"/>
                <a:gd name="connsiteY19" fmla="*/ 271306 h 2133892"/>
                <a:gd name="connsiteX20" fmla="*/ 839637 w 1844472"/>
                <a:gd name="connsiteY20" fmla="*/ 437103 h 2133892"/>
                <a:gd name="connsiteX21" fmla="*/ 693936 w 1844472"/>
                <a:gd name="connsiteY21" fmla="*/ 884255 h 2133892"/>
                <a:gd name="connsiteX22" fmla="*/ 588428 w 1844472"/>
                <a:gd name="connsiteY22" fmla="*/ 1306286 h 2133892"/>
                <a:gd name="connsiteX23" fmla="*/ 467848 w 1844472"/>
                <a:gd name="connsiteY23" fmla="*/ 1868993 h 2133892"/>
                <a:gd name="connsiteX24" fmla="*/ 377413 w 1844472"/>
                <a:gd name="connsiteY24" fmla="*/ 2059912 h 2133892"/>
                <a:gd name="connsiteX25" fmla="*/ 296918 w 1844472"/>
                <a:gd name="connsiteY25" fmla="*/ 2133892 h 2133892"/>
                <a:gd name="connsiteX26" fmla="*/ 599 w 1844472"/>
                <a:gd name="connsiteY26" fmla="*/ 2130251 h 2133892"/>
                <a:gd name="connsiteX0" fmla="*/ 599 w 1844472"/>
                <a:gd name="connsiteY0" fmla="*/ 2130251 h 2133892"/>
                <a:gd name="connsiteX1" fmla="*/ 178593 w 1844472"/>
                <a:gd name="connsiteY1" fmla="*/ 1941262 h 2133892"/>
                <a:gd name="connsiteX2" fmla="*/ 292002 w 1844472"/>
                <a:gd name="connsiteY2" fmla="*/ 1637881 h 2133892"/>
                <a:gd name="connsiteX3" fmla="*/ 427654 w 1844472"/>
                <a:gd name="connsiteY3" fmla="*/ 1160585 h 2133892"/>
                <a:gd name="connsiteX4" fmla="*/ 568331 w 1844472"/>
                <a:gd name="connsiteY4" fmla="*/ 688312 h 2133892"/>
                <a:gd name="connsiteX5" fmla="*/ 719057 w 1844472"/>
                <a:gd name="connsiteY5" fmla="*/ 361741 h 2133892"/>
                <a:gd name="connsiteX6" fmla="*/ 864758 w 1844472"/>
                <a:gd name="connsiteY6" fmla="*/ 155749 h 2133892"/>
                <a:gd name="connsiteX7" fmla="*/ 1151136 w 1844472"/>
                <a:gd name="connsiteY7" fmla="*/ 15073 h 2133892"/>
                <a:gd name="connsiteX8" fmla="*/ 1407369 w 1844472"/>
                <a:gd name="connsiteY8" fmla="*/ 0 h 2133892"/>
                <a:gd name="connsiteX9" fmla="*/ 1603312 w 1844472"/>
                <a:gd name="connsiteY9" fmla="*/ 55266 h 2133892"/>
                <a:gd name="connsiteX10" fmla="*/ 1713843 w 1844472"/>
                <a:gd name="connsiteY10" fmla="*/ 125604 h 2133892"/>
                <a:gd name="connsiteX11" fmla="*/ 1814327 w 1844472"/>
                <a:gd name="connsiteY11" fmla="*/ 371789 h 2133892"/>
                <a:gd name="connsiteX12" fmla="*/ 1844472 w 1844472"/>
                <a:gd name="connsiteY12" fmla="*/ 547635 h 2133892"/>
                <a:gd name="connsiteX13" fmla="*/ 1784182 w 1844472"/>
                <a:gd name="connsiteY13" fmla="*/ 788796 h 2133892"/>
                <a:gd name="connsiteX14" fmla="*/ 1392296 w 1844472"/>
                <a:gd name="connsiteY14" fmla="*/ 969666 h 2133892"/>
                <a:gd name="connsiteX15" fmla="*/ 1598287 w 1844472"/>
                <a:gd name="connsiteY15" fmla="*/ 703385 h 2133892"/>
                <a:gd name="connsiteX16" fmla="*/ 1623408 w 1844472"/>
                <a:gd name="connsiteY16" fmla="*/ 432079 h 2133892"/>
                <a:gd name="connsiteX17" fmla="*/ 1502828 w 1844472"/>
                <a:gd name="connsiteY17" fmla="*/ 231112 h 2133892"/>
                <a:gd name="connsiteX18" fmla="*/ 1286789 w 1844472"/>
                <a:gd name="connsiteY18" fmla="*/ 190919 h 2133892"/>
                <a:gd name="connsiteX19" fmla="*/ 1055676 w 1844472"/>
                <a:gd name="connsiteY19" fmla="*/ 271306 h 2133892"/>
                <a:gd name="connsiteX20" fmla="*/ 839637 w 1844472"/>
                <a:gd name="connsiteY20" fmla="*/ 437103 h 2133892"/>
                <a:gd name="connsiteX21" fmla="*/ 693936 w 1844472"/>
                <a:gd name="connsiteY21" fmla="*/ 884255 h 2133892"/>
                <a:gd name="connsiteX22" fmla="*/ 588428 w 1844472"/>
                <a:gd name="connsiteY22" fmla="*/ 1306286 h 2133892"/>
                <a:gd name="connsiteX23" fmla="*/ 467848 w 1844472"/>
                <a:gd name="connsiteY23" fmla="*/ 1868993 h 2133892"/>
                <a:gd name="connsiteX24" fmla="*/ 352565 w 1844472"/>
                <a:gd name="connsiteY24" fmla="*/ 2040034 h 2133892"/>
                <a:gd name="connsiteX25" fmla="*/ 296918 w 1844472"/>
                <a:gd name="connsiteY25" fmla="*/ 2133892 h 2133892"/>
                <a:gd name="connsiteX26" fmla="*/ 599 w 1844472"/>
                <a:gd name="connsiteY26" fmla="*/ 2130251 h 2133892"/>
                <a:gd name="connsiteX0" fmla="*/ 599 w 1844472"/>
                <a:gd name="connsiteY0" fmla="*/ 2130251 h 2133892"/>
                <a:gd name="connsiteX1" fmla="*/ 178593 w 1844472"/>
                <a:gd name="connsiteY1" fmla="*/ 1941262 h 2133892"/>
                <a:gd name="connsiteX2" fmla="*/ 292002 w 1844472"/>
                <a:gd name="connsiteY2" fmla="*/ 1637881 h 2133892"/>
                <a:gd name="connsiteX3" fmla="*/ 427654 w 1844472"/>
                <a:gd name="connsiteY3" fmla="*/ 1160585 h 2133892"/>
                <a:gd name="connsiteX4" fmla="*/ 568331 w 1844472"/>
                <a:gd name="connsiteY4" fmla="*/ 688312 h 2133892"/>
                <a:gd name="connsiteX5" fmla="*/ 719057 w 1844472"/>
                <a:gd name="connsiteY5" fmla="*/ 361741 h 2133892"/>
                <a:gd name="connsiteX6" fmla="*/ 864758 w 1844472"/>
                <a:gd name="connsiteY6" fmla="*/ 155749 h 2133892"/>
                <a:gd name="connsiteX7" fmla="*/ 1151136 w 1844472"/>
                <a:gd name="connsiteY7" fmla="*/ 15073 h 2133892"/>
                <a:gd name="connsiteX8" fmla="*/ 1407369 w 1844472"/>
                <a:gd name="connsiteY8" fmla="*/ 0 h 2133892"/>
                <a:gd name="connsiteX9" fmla="*/ 1603312 w 1844472"/>
                <a:gd name="connsiteY9" fmla="*/ 55266 h 2133892"/>
                <a:gd name="connsiteX10" fmla="*/ 1713843 w 1844472"/>
                <a:gd name="connsiteY10" fmla="*/ 125604 h 2133892"/>
                <a:gd name="connsiteX11" fmla="*/ 1814327 w 1844472"/>
                <a:gd name="connsiteY11" fmla="*/ 371789 h 2133892"/>
                <a:gd name="connsiteX12" fmla="*/ 1844472 w 1844472"/>
                <a:gd name="connsiteY12" fmla="*/ 547635 h 2133892"/>
                <a:gd name="connsiteX13" fmla="*/ 1784182 w 1844472"/>
                <a:gd name="connsiteY13" fmla="*/ 788796 h 2133892"/>
                <a:gd name="connsiteX14" fmla="*/ 1392296 w 1844472"/>
                <a:gd name="connsiteY14" fmla="*/ 969666 h 2133892"/>
                <a:gd name="connsiteX15" fmla="*/ 1598287 w 1844472"/>
                <a:gd name="connsiteY15" fmla="*/ 703385 h 2133892"/>
                <a:gd name="connsiteX16" fmla="*/ 1623408 w 1844472"/>
                <a:gd name="connsiteY16" fmla="*/ 432079 h 2133892"/>
                <a:gd name="connsiteX17" fmla="*/ 1502828 w 1844472"/>
                <a:gd name="connsiteY17" fmla="*/ 231112 h 2133892"/>
                <a:gd name="connsiteX18" fmla="*/ 1286789 w 1844472"/>
                <a:gd name="connsiteY18" fmla="*/ 190919 h 2133892"/>
                <a:gd name="connsiteX19" fmla="*/ 1055676 w 1844472"/>
                <a:gd name="connsiteY19" fmla="*/ 271306 h 2133892"/>
                <a:gd name="connsiteX20" fmla="*/ 839637 w 1844472"/>
                <a:gd name="connsiteY20" fmla="*/ 437103 h 2133892"/>
                <a:gd name="connsiteX21" fmla="*/ 693936 w 1844472"/>
                <a:gd name="connsiteY21" fmla="*/ 884255 h 2133892"/>
                <a:gd name="connsiteX22" fmla="*/ 588428 w 1844472"/>
                <a:gd name="connsiteY22" fmla="*/ 1306286 h 2133892"/>
                <a:gd name="connsiteX23" fmla="*/ 467848 w 1844472"/>
                <a:gd name="connsiteY23" fmla="*/ 1868993 h 2133892"/>
                <a:gd name="connsiteX24" fmla="*/ 352565 w 1844472"/>
                <a:gd name="connsiteY24" fmla="*/ 2040034 h 2133892"/>
                <a:gd name="connsiteX25" fmla="*/ 296918 w 1844472"/>
                <a:gd name="connsiteY25" fmla="*/ 2133892 h 2133892"/>
                <a:gd name="connsiteX26" fmla="*/ 599 w 1844472"/>
                <a:gd name="connsiteY26" fmla="*/ 2130251 h 2133892"/>
                <a:gd name="connsiteX0" fmla="*/ 599 w 1844472"/>
                <a:gd name="connsiteY0" fmla="*/ 2130251 h 2133892"/>
                <a:gd name="connsiteX1" fmla="*/ 178593 w 1844472"/>
                <a:gd name="connsiteY1" fmla="*/ 1941262 h 2133892"/>
                <a:gd name="connsiteX2" fmla="*/ 292002 w 1844472"/>
                <a:gd name="connsiteY2" fmla="*/ 1637881 h 2133892"/>
                <a:gd name="connsiteX3" fmla="*/ 427654 w 1844472"/>
                <a:gd name="connsiteY3" fmla="*/ 1160585 h 2133892"/>
                <a:gd name="connsiteX4" fmla="*/ 568331 w 1844472"/>
                <a:gd name="connsiteY4" fmla="*/ 688312 h 2133892"/>
                <a:gd name="connsiteX5" fmla="*/ 719057 w 1844472"/>
                <a:gd name="connsiteY5" fmla="*/ 361741 h 2133892"/>
                <a:gd name="connsiteX6" fmla="*/ 864758 w 1844472"/>
                <a:gd name="connsiteY6" fmla="*/ 155749 h 2133892"/>
                <a:gd name="connsiteX7" fmla="*/ 1151136 w 1844472"/>
                <a:gd name="connsiteY7" fmla="*/ 15073 h 2133892"/>
                <a:gd name="connsiteX8" fmla="*/ 1407369 w 1844472"/>
                <a:gd name="connsiteY8" fmla="*/ 0 h 2133892"/>
                <a:gd name="connsiteX9" fmla="*/ 1603312 w 1844472"/>
                <a:gd name="connsiteY9" fmla="*/ 55266 h 2133892"/>
                <a:gd name="connsiteX10" fmla="*/ 1713843 w 1844472"/>
                <a:gd name="connsiteY10" fmla="*/ 125604 h 2133892"/>
                <a:gd name="connsiteX11" fmla="*/ 1814327 w 1844472"/>
                <a:gd name="connsiteY11" fmla="*/ 371789 h 2133892"/>
                <a:gd name="connsiteX12" fmla="*/ 1844472 w 1844472"/>
                <a:gd name="connsiteY12" fmla="*/ 547635 h 2133892"/>
                <a:gd name="connsiteX13" fmla="*/ 1784182 w 1844472"/>
                <a:gd name="connsiteY13" fmla="*/ 788796 h 2133892"/>
                <a:gd name="connsiteX14" fmla="*/ 1392296 w 1844472"/>
                <a:gd name="connsiteY14" fmla="*/ 969666 h 2133892"/>
                <a:gd name="connsiteX15" fmla="*/ 1598287 w 1844472"/>
                <a:gd name="connsiteY15" fmla="*/ 703385 h 2133892"/>
                <a:gd name="connsiteX16" fmla="*/ 1623408 w 1844472"/>
                <a:gd name="connsiteY16" fmla="*/ 432079 h 2133892"/>
                <a:gd name="connsiteX17" fmla="*/ 1502828 w 1844472"/>
                <a:gd name="connsiteY17" fmla="*/ 231112 h 2133892"/>
                <a:gd name="connsiteX18" fmla="*/ 1286789 w 1844472"/>
                <a:gd name="connsiteY18" fmla="*/ 190919 h 2133892"/>
                <a:gd name="connsiteX19" fmla="*/ 1055676 w 1844472"/>
                <a:gd name="connsiteY19" fmla="*/ 271306 h 2133892"/>
                <a:gd name="connsiteX20" fmla="*/ 839637 w 1844472"/>
                <a:gd name="connsiteY20" fmla="*/ 437103 h 2133892"/>
                <a:gd name="connsiteX21" fmla="*/ 693936 w 1844472"/>
                <a:gd name="connsiteY21" fmla="*/ 884255 h 2133892"/>
                <a:gd name="connsiteX22" fmla="*/ 588428 w 1844472"/>
                <a:gd name="connsiteY22" fmla="*/ 1306286 h 2133892"/>
                <a:gd name="connsiteX23" fmla="*/ 434718 w 1844472"/>
                <a:gd name="connsiteY23" fmla="*/ 1854085 h 2133892"/>
                <a:gd name="connsiteX24" fmla="*/ 352565 w 1844472"/>
                <a:gd name="connsiteY24" fmla="*/ 2040034 h 2133892"/>
                <a:gd name="connsiteX25" fmla="*/ 296918 w 1844472"/>
                <a:gd name="connsiteY25" fmla="*/ 2133892 h 2133892"/>
                <a:gd name="connsiteX26" fmla="*/ 599 w 1844472"/>
                <a:gd name="connsiteY26" fmla="*/ 2130251 h 2133892"/>
                <a:gd name="connsiteX0" fmla="*/ 599 w 1844472"/>
                <a:gd name="connsiteY0" fmla="*/ 2130251 h 2133892"/>
                <a:gd name="connsiteX1" fmla="*/ 178593 w 1844472"/>
                <a:gd name="connsiteY1" fmla="*/ 1941262 h 2133892"/>
                <a:gd name="connsiteX2" fmla="*/ 292002 w 1844472"/>
                <a:gd name="connsiteY2" fmla="*/ 1637881 h 2133892"/>
                <a:gd name="connsiteX3" fmla="*/ 427654 w 1844472"/>
                <a:gd name="connsiteY3" fmla="*/ 1160585 h 2133892"/>
                <a:gd name="connsiteX4" fmla="*/ 568331 w 1844472"/>
                <a:gd name="connsiteY4" fmla="*/ 688312 h 2133892"/>
                <a:gd name="connsiteX5" fmla="*/ 719057 w 1844472"/>
                <a:gd name="connsiteY5" fmla="*/ 361741 h 2133892"/>
                <a:gd name="connsiteX6" fmla="*/ 864758 w 1844472"/>
                <a:gd name="connsiteY6" fmla="*/ 155749 h 2133892"/>
                <a:gd name="connsiteX7" fmla="*/ 1151136 w 1844472"/>
                <a:gd name="connsiteY7" fmla="*/ 15073 h 2133892"/>
                <a:gd name="connsiteX8" fmla="*/ 1407369 w 1844472"/>
                <a:gd name="connsiteY8" fmla="*/ 0 h 2133892"/>
                <a:gd name="connsiteX9" fmla="*/ 1603312 w 1844472"/>
                <a:gd name="connsiteY9" fmla="*/ 55266 h 2133892"/>
                <a:gd name="connsiteX10" fmla="*/ 1713843 w 1844472"/>
                <a:gd name="connsiteY10" fmla="*/ 125604 h 2133892"/>
                <a:gd name="connsiteX11" fmla="*/ 1814327 w 1844472"/>
                <a:gd name="connsiteY11" fmla="*/ 371789 h 2133892"/>
                <a:gd name="connsiteX12" fmla="*/ 1844472 w 1844472"/>
                <a:gd name="connsiteY12" fmla="*/ 547635 h 2133892"/>
                <a:gd name="connsiteX13" fmla="*/ 1784182 w 1844472"/>
                <a:gd name="connsiteY13" fmla="*/ 788796 h 2133892"/>
                <a:gd name="connsiteX14" fmla="*/ 1392296 w 1844472"/>
                <a:gd name="connsiteY14" fmla="*/ 969666 h 2133892"/>
                <a:gd name="connsiteX15" fmla="*/ 1598287 w 1844472"/>
                <a:gd name="connsiteY15" fmla="*/ 703385 h 2133892"/>
                <a:gd name="connsiteX16" fmla="*/ 1623408 w 1844472"/>
                <a:gd name="connsiteY16" fmla="*/ 432079 h 2133892"/>
                <a:gd name="connsiteX17" fmla="*/ 1502828 w 1844472"/>
                <a:gd name="connsiteY17" fmla="*/ 231112 h 2133892"/>
                <a:gd name="connsiteX18" fmla="*/ 1286789 w 1844472"/>
                <a:gd name="connsiteY18" fmla="*/ 190919 h 2133892"/>
                <a:gd name="connsiteX19" fmla="*/ 1055676 w 1844472"/>
                <a:gd name="connsiteY19" fmla="*/ 271306 h 2133892"/>
                <a:gd name="connsiteX20" fmla="*/ 839637 w 1844472"/>
                <a:gd name="connsiteY20" fmla="*/ 437103 h 2133892"/>
                <a:gd name="connsiteX21" fmla="*/ 693936 w 1844472"/>
                <a:gd name="connsiteY21" fmla="*/ 884255 h 2133892"/>
                <a:gd name="connsiteX22" fmla="*/ 588428 w 1844472"/>
                <a:gd name="connsiteY22" fmla="*/ 1306286 h 2133892"/>
                <a:gd name="connsiteX23" fmla="*/ 434718 w 1844472"/>
                <a:gd name="connsiteY23" fmla="*/ 1854085 h 2133892"/>
                <a:gd name="connsiteX24" fmla="*/ 352565 w 1844472"/>
                <a:gd name="connsiteY24" fmla="*/ 2040034 h 2133892"/>
                <a:gd name="connsiteX25" fmla="*/ 296918 w 1844472"/>
                <a:gd name="connsiteY25" fmla="*/ 2133892 h 2133892"/>
                <a:gd name="connsiteX26" fmla="*/ 599 w 1844472"/>
                <a:gd name="connsiteY26" fmla="*/ 2130251 h 2133892"/>
                <a:gd name="connsiteX0" fmla="*/ 599 w 1844472"/>
                <a:gd name="connsiteY0" fmla="*/ 2130251 h 2133892"/>
                <a:gd name="connsiteX1" fmla="*/ 178593 w 1844472"/>
                <a:gd name="connsiteY1" fmla="*/ 1941262 h 2133892"/>
                <a:gd name="connsiteX2" fmla="*/ 292002 w 1844472"/>
                <a:gd name="connsiteY2" fmla="*/ 1637881 h 2133892"/>
                <a:gd name="connsiteX3" fmla="*/ 427654 w 1844472"/>
                <a:gd name="connsiteY3" fmla="*/ 1160585 h 2133892"/>
                <a:gd name="connsiteX4" fmla="*/ 568331 w 1844472"/>
                <a:gd name="connsiteY4" fmla="*/ 688312 h 2133892"/>
                <a:gd name="connsiteX5" fmla="*/ 719057 w 1844472"/>
                <a:gd name="connsiteY5" fmla="*/ 361741 h 2133892"/>
                <a:gd name="connsiteX6" fmla="*/ 864758 w 1844472"/>
                <a:gd name="connsiteY6" fmla="*/ 155749 h 2133892"/>
                <a:gd name="connsiteX7" fmla="*/ 1151136 w 1844472"/>
                <a:gd name="connsiteY7" fmla="*/ 15073 h 2133892"/>
                <a:gd name="connsiteX8" fmla="*/ 1407369 w 1844472"/>
                <a:gd name="connsiteY8" fmla="*/ 0 h 2133892"/>
                <a:gd name="connsiteX9" fmla="*/ 1603312 w 1844472"/>
                <a:gd name="connsiteY9" fmla="*/ 55266 h 2133892"/>
                <a:gd name="connsiteX10" fmla="*/ 1713843 w 1844472"/>
                <a:gd name="connsiteY10" fmla="*/ 125604 h 2133892"/>
                <a:gd name="connsiteX11" fmla="*/ 1814327 w 1844472"/>
                <a:gd name="connsiteY11" fmla="*/ 371789 h 2133892"/>
                <a:gd name="connsiteX12" fmla="*/ 1844472 w 1844472"/>
                <a:gd name="connsiteY12" fmla="*/ 547635 h 2133892"/>
                <a:gd name="connsiteX13" fmla="*/ 1784182 w 1844472"/>
                <a:gd name="connsiteY13" fmla="*/ 788796 h 2133892"/>
                <a:gd name="connsiteX14" fmla="*/ 1392296 w 1844472"/>
                <a:gd name="connsiteY14" fmla="*/ 969666 h 2133892"/>
                <a:gd name="connsiteX15" fmla="*/ 1598287 w 1844472"/>
                <a:gd name="connsiteY15" fmla="*/ 703385 h 2133892"/>
                <a:gd name="connsiteX16" fmla="*/ 1623408 w 1844472"/>
                <a:gd name="connsiteY16" fmla="*/ 432079 h 2133892"/>
                <a:gd name="connsiteX17" fmla="*/ 1502828 w 1844472"/>
                <a:gd name="connsiteY17" fmla="*/ 231112 h 2133892"/>
                <a:gd name="connsiteX18" fmla="*/ 1286789 w 1844472"/>
                <a:gd name="connsiteY18" fmla="*/ 190919 h 2133892"/>
                <a:gd name="connsiteX19" fmla="*/ 1055676 w 1844472"/>
                <a:gd name="connsiteY19" fmla="*/ 271306 h 2133892"/>
                <a:gd name="connsiteX20" fmla="*/ 859515 w 1844472"/>
                <a:gd name="connsiteY20" fmla="*/ 456981 h 2133892"/>
                <a:gd name="connsiteX21" fmla="*/ 693936 w 1844472"/>
                <a:gd name="connsiteY21" fmla="*/ 884255 h 2133892"/>
                <a:gd name="connsiteX22" fmla="*/ 588428 w 1844472"/>
                <a:gd name="connsiteY22" fmla="*/ 1306286 h 2133892"/>
                <a:gd name="connsiteX23" fmla="*/ 434718 w 1844472"/>
                <a:gd name="connsiteY23" fmla="*/ 1854085 h 2133892"/>
                <a:gd name="connsiteX24" fmla="*/ 352565 w 1844472"/>
                <a:gd name="connsiteY24" fmla="*/ 2040034 h 2133892"/>
                <a:gd name="connsiteX25" fmla="*/ 296918 w 1844472"/>
                <a:gd name="connsiteY25" fmla="*/ 2133892 h 2133892"/>
                <a:gd name="connsiteX26" fmla="*/ 599 w 1844472"/>
                <a:gd name="connsiteY26" fmla="*/ 2130251 h 2133892"/>
                <a:gd name="connsiteX0" fmla="*/ 599 w 1844472"/>
                <a:gd name="connsiteY0" fmla="*/ 2130251 h 2133892"/>
                <a:gd name="connsiteX1" fmla="*/ 178593 w 1844472"/>
                <a:gd name="connsiteY1" fmla="*/ 1941262 h 2133892"/>
                <a:gd name="connsiteX2" fmla="*/ 292002 w 1844472"/>
                <a:gd name="connsiteY2" fmla="*/ 1637881 h 2133892"/>
                <a:gd name="connsiteX3" fmla="*/ 427654 w 1844472"/>
                <a:gd name="connsiteY3" fmla="*/ 1160585 h 2133892"/>
                <a:gd name="connsiteX4" fmla="*/ 568331 w 1844472"/>
                <a:gd name="connsiteY4" fmla="*/ 688312 h 2133892"/>
                <a:gd name="connsiteX5" fmla="*/ 719057 w 1844472"/>
                <a:gd name="connsiteY5" fmla="*/ 361741 h 2133892"/>
                <a:gd name="connsiteX6" fmla="*/ 864758 w 1844472"/>
                <a:gd name="connsiteY6" fmla="*/ 155749 h 2133892"/>
                <a:gd name="connsiteX7" fmla="*/ 1151136 w 1844472"/>
                <a:gd name="connsiteY7" fmla="*/ 15073 h 2133892"/>
                <a:gd name="connsiteX8" fmla="*/ 1407369 w 1844472"/>
                <a:gd name="connsiteY8" fmla="*/ 0 h 2133892"/>
                <a:gd name="connsiteX9" fmla="*/ 1603312 w 1844472"/>
                <a:gd name="connsiteY9" fmla="*/ 55266 h 2133892"/>
                <a:gd name="connsiteX10" fmla="*/ 1713843 w 1844472"/>
                <a:gd name="connsiteY10" fmla="*/ 125604 h 2133892"/>
                <a:gd name="connsiteX11" fmla="*/ 1814327 w 1844472"/>
                <a:gd name="connsiteY11" fmla="*/ 371789 h 2133892"/>
                <a:gd name="connsiteX12" fmla="*/ 1844472 w 1844472"/>
                <a:gd name="connsiteY12" fmla="*/ 547635 h 2133892"/>
                <a:gd name="connsiteX13" fmla="*/ 1784182 w 1844472"/>
                <a:gd name="connsiteY13" fmla="*/ 788796 h 2133892"/>
                <a:gd name="connsiteX14" fmla="*/ 1392296 w 1844472"/>
                <a:gd name="connsiteY14" fmla="*/ 969666 h 2133892"/>
                <a:gd name="connsiteX15" fmla="*/ 1598287 w 1844472"/>
                <a:gd name="connsiteY15" fmla="*/ 703385 h 2133892"/>
                <a:gd name="connsiteX16" fmla="*/ 1623408 w 1844472"/>
                <a:gd name="connsiteY16" fmla="*/ 432079 h 2133892"/>
                <a:gd name="connsiteX17" fmla="*/ 1502828 w 1844472"/>
                <a:gd name="connsiteY17" fmla="*/ 231112 h 2133892"/>
                <a:gd name="connsiteX18" fmla="*/ 1305011 w 1844472"/>
                <a:gd name="connsiteY18" fmla="*/ 176010 h 2133892"/>
                <a:gd name="connsiteX19" fmla="*/ 1055676 w 1844472"/>
                <a:gd name="connsiteY19" fmla="*/ 271306 h 2133892"/>
                <a:gd name="connsiteX20" fmla="*/ 859515 w 1844472"/>
                <a:gd name="connsiteY20" fmla="*/ 456981 h 2133892"/>
                <a:gd name="connsiteX21" fmla="*/ 693936 w 1844472"/>
                <a:gd name="connsiteY21" fmla="*/ 884255 h 2133892"/>
                <a:gd name="connsiteX22" fmla="*/ 588428 w 1844472"/>
                <a:gd name="connsiteY22" fmla="*/ 1306286 h 2133892"/>
                <a:gd name="connsiteX23" fmla="*/ 434718 w 1844472"/>
                <a:gd name="connsiteY23" fmla="*/ 1854085 h 2133892"/>
                <a:gd name="connsiteX24" fmla="*/ 352565 w 1844472"/>
                <a:gd name="connsiteY24" fmla="*/ 2040034 h 2133892"/>
                <a:gd name="connsiteX25" fmla="*/ 296918 w 1844472"/>
                <a:gd name="connsiteY25" fmla="*/ 2133892 h 2133892"/>
                <a:gd name="connsiteX26" fmla="*/ 599 w 1844472"/>
                <a:gd name="connsiteY26" fmla="*/ 2130251 h 2133892"/>
                <a:gd name="connsiteX0" fmla="*/ 599 w 1844472"/>
                <a:gd name="connsiteY0" fmla="*/ 2130251 h 2133892"/>
                <a:gd name="connsiteX1" fmla="*/ 178593 w 1844472"/>
                <a:gd name="connsiteY1" fmla="*/ 1941262 h 2133892"/>
                <a:gd name="connsiteX2" fmla="*/ 292002 w 1844472"/>
                <a:gd name="connsiteY2" fmla="*/ 1637881 h 2133892"/>
                <a:gd name="connsiteX3" fmla="*/ 427654 w 1844472"/>
                <a:gd name="connsiteY3" fmla="*/ 1160585 h 2133892"/>
                <a:gd name="connsiteX4" fmla="*/ 568331 w 1844472"/>
                <a:gd name="connsiteY4" fmla="*/ 688312 h 2133892"/>
                <a:gd name="connsiteX5" fmla="*/ 719057 w 1844472"/>
                <a:gd name="connsiteY5" fmla="*/ 361741 h 2133892"/>
                <a:gd name="connsiteX6" fmla="*/ 864758 w 1844472"/>
                <a:gd name="connsiteY6" fmla="*/ 155749 h 2133892"/>
                <a:gd name="connsiteX7" fmla="*/ 1151136 w 1844472"/>
                <a:gd name="connsiteY7" fmla="*/ 15073 h 2133892"/>
                <a:gd name="connsiteX8" fmla="*/ 1407369 w 1844472"/>
                <a:gd name="connsiteY8" fmla="*/ 0 h 2133892"/>
                <a:gd name="connsiteX9" fmla="*/ 1603312 w 1844472"/>
                <a:gd name="connsiteY9" fmla="*/ 55266 h 2133892"/>
                <a:gd name="connsiteX10" fmla="*/ 1713843 w 1844472"/>
                <a:gd name="connsiteY10" fmla="*/ 125604 h 2133892"/>
                <a:gd name="connsiteX11" fmla="*/ 1814327 w 1844472"/>
                <a:gd name="connsiteY11" fmla="*/ 371789 h 2133892"/>
                <a:gd name="connsiteX12" fmla="*/ 1844472 w 1844472"/>
                <a:gd name="connsiteY12" fmla="*/ 547635 h 2133892"/>
                <a:gd name="connsiteX13" fmla="*/ 1784182 w 1844472"/>
                <a:gd name="connsiteY13" fmla="*/ 788796 h 2133892"/>
                <a:gd name="connsiteX14" fmla="*/ 1392296 w 1844472"/>
                <a:gd name="connsiteY14" fmla="*/ 969666 h 2133892"/>
                <a:gd name="connsiteX15" fmla="*/ 1598287 w 1844472"/>
                <a:gd name="connsiteY15" fmla="*/ 703385 h 2133892"/>
                <a:gd name="connsiteX16" fmla="*/ 1623408 w 1844472"/>
                <a:gd name="connsiteY16" fmla="*/ 432079 h 2133892"/>
                <a:gd name="connsiteX17" fmla="*/ 1502828 w 1844472"/>
                <a:gd name="connsiteY17" fmla="*/ 231112 h 2133892"/>
                <a:gd name="connsiteX18" fmla="*/ 1305011 w 1844472"/>
                <a:gd name="connsiteY18" fmla="*/ 180980 h 2133892"/>
                <a:gd name="connsiteX19" fmla="*/ 1055676 w 1844472"/>
                <a:gd name="connsiteY19" fmla="*/ 271306 h 2133892"/>
                <a:gd name="connsiteX20" fmla="*/ 859515 w 1844472"/>
                <a:gd name="connsiteY20" fmla="*/ 456981 h 2133892"/>
                <a:gd name="connsiteX21" fmla="*/ 693936 w 1844472"/>
                <a:gd name="connsiteY21" fmla="*/ 884255 h 2133892"/>
                <a:gd name="connsiteX22" fmla="*/ 588428 w 1844472"/>
                <a:gd name="connsiteY22" fmla="*/ 1306286 h 2133892"/>
                <a:gd name="connsiteX23" fmla="*/ 434718 w 1844472"/>
                <a:gd name="connsiteY23" fmla="*/ 1854085 h 2133892"/>
                <a:gd name="connsiteX24" fmla="*/ 352565 w 1844472"/>
                <a:gd name="connsiteY24" fmla="*/ 2040034 h 2133892"/>
                <a:gd name="connsiteX25" fmla="*/ 296918 w 1844472"/>
                <a:gd name="connsiteY25" fmla="*/ 2133892 h 2133892"/>
                <a:gd name="connsiteX26" fmla="*/ 599 w 1844472"/>
                <a:gd name="connsiteY26" fmla="*/ 2130251 h 2133892"/>
                <a:gd name="connsiteX0" fmla="*/ 599 w 1844472"/>
                <a:gd name="connsiteY0" fmla="*/ 2130251 h 2133892"/>
                <a:gd name="connsiteX1" fmla="*/ 178593 w 1844472"/>
                <a:gd name="connsiteY1" fmla="*/ 1941262 h 2133892"/>
                <a:gd name="connsiteX2" fmla="*/ 292002 w 1844472"/>
                <a:gd name="connsiteY2" fmla="*/ 1637881 h 2133892"/>
                <a:gd name="connsiteX3" fmla="*/ 427654 w 1844472"/>
                <a:gd name="connsiteY3" fmla="*/ 1160585 h 2133892"/>
                <a:gd name="connsiteX4" fmla="*/ 568331 w 1844472"/>
                <a:gd name="connsiteY4" fmla="*/ 688312 h 2133892"/>
                <a:gd name="connsiteX5" fmla="*/ 719057 w 1844472"/>
                <a:gd name="connsiteY5" fmla="*/ 361741 h 2133892"/>
                <a:gd name="connsiteX6" fmla="*/ 864758 w 1844472"/>
                <a:gd name="connsiteY6" fmla="*/ 155749 h 2133892"/>
                <a:gd name="connsiteX7" fmla="*/ 1151136 w 1844472"/>
                <a:gd name="connsiteY7" fmla="*/ 15073 h 2133892"/>
                <a:gd name="connsiteX8" fmla="*/ 1407369 w 1844472"/>
                <a:gd name="connsiteY8" fmla="*/ 0 h 2133892"/>
                <a:gd name="connsiteX9" fmla="*/ 1603312 w 1844472"/>
                <a:gd name="connsiteY9" fmla="*/ 55266 h 2133892"/>
                <a:gd name="connsiteX10" fmla="*/ 1713843 w 1844472"/>
                <a:gd name="connsiteY10" fmla="*/ 125604 h 2133892"/>
                <a:gd name="connsiteX11" fmla="*/ 1814327 w 1844472"/>
                <a:gd name="connsiteY11" fmla="*/ 371789 h 2133892"/>
                <a:gd name="connsiteX12" fmla="*/ 1844472 w 1844472"/>
                <a:gd name="connsiteY12" fmla="*/ 547635 h 2133892"/>
                <a:gd name="connsiteX13" fmla="*/ 1784182 w 1844472"/>
                <a:gd name="connsiteY13" fmla="*/ 788796 h 2133892"/>
                <a:gd name="connsiteX14" fmla="*/ 1392296 w 1844472"/>
                <a:gd name="connsiteY14" fmla="*/ 969666 h 2133892"/>
                <a:gd name="connsiteX15" fmla="*/ 1598287 w 1844472"/>
                <a:gd name="connsiteY15" fmla="*/ 703385 h 2133892"/>
                <a:gd name="connsiteX16" fmla="*/ 1623408 w 1844472"/>
                <a:gd name="connsiteY16" fmla="*/ 432079 h 2133892"/>
                <a:gd name="connsiteX17" fmla="*/ 1502828 w 1844472"/>
                <a:gd name="connsiteY17" fmla="*/ 231112 h 2133892"/>
                <a:gd name="connsiteX18" fmla="*/ 1305011 w 1844472"/>
                <a:gd name="connsiteY18" fmla="*/ 180980 h 2133892"/>
                <a:gd name="connsiteX19" fmla="*/ 1055676 w 1844472"/>
                <a:gd name="connsiteY19" fmla="*/ 271306 h 2133892"/>
                <a:gd name="connsiteX20" fmla="*/ 859515 w 1844472"/>
                <a:gd name="connsiteY20" fmla="*/ 456981 h 2133892"/>
                <a:gd name="connsiteX21" fmla="*/ 693936 w 1844472"/>
                <a:gd name="connsiteY21" fmla="*/ 884255 h 2133892"/>
                <a:gd name="connsiteX22" fmla="*/ 588428 w 1844472"/>
                <a:gd name="connsiteY22" fmla="*/ 1306286 h 2133892"/>
                <a:gd name="connsiteX23" fmla="*/ 434718 w 1844472"/>
                <a:gd name="connsiteY23" fmla="*/ 1854085 h 2133892"/>
                <a:gd name="connsiteX24" fmla="*/ 352565 w 1844472"/>
                <a:gd name="connsiteY24" fmla="*/ 2040034 h 2133892"/>
                <a:gd name="connsiteX25" fmla="*/ 296918 w 1844472"/>
                <a:gd name="connsiteY25" fmla="*/ 2133892 h 2133892"/>
                <a:gd name="connsiteX26" fmla="*/ 599 w 1844472"/>
                <a:gd name="connsiteY26" fmla="*/ 2130251 h 2133892"/>
                <a:gd name="connsiteX0" fmla="*/ 599 w 1844472"/>
                <a:gd name="connsiteY0" fmla="*/ 2130251 h 2133892"/>
                <a:gd name="connsiteX1" fmla="*/ 178593 w 1844472"/>
                <a:gd name="connsiteY1" fmla="*/ 1941262 h 2133892"/>
                <a:gd name="connsiteX2" fmla="*/ 292002 w 1844472"/>
                <a:gd name="connsiteY2" fmla="*/ 1637881 h 2133892"/>
                <a:gd name="connsiteX3" fmla="*/ 427654 w 1844472"/>
                <a:gd name="connsiteY3" fmla="*/ 1160585 h 2133892"/>
                <a:gd name="connsiteX4" fmla="*/ 568331 w 1844472"/>
                <a:gd name="connsiteY4" fmla="*/ 688312 h 2133892"/>
                <a:gd name="connsiteX5" fmla="*/ 719057 w 1844472"/>
                <a:gd name="connsiteY5" fmla="*/ 361741 h 2133892"/>
                <a:gd name="connsiteX6" fmla="*/ 864758 w 1844472"/>
                <a:gd name="connsiteY6" fmla="*/ 155749 h 2133892"/>
                <a:gd name="connsiteX7" fmla="*/ 1151136 w 1844472"/>
                <a:gd name="connsiteY7" fmla="*/ 15073 h 2133892"/>
                <a:gd name="connsiteX8" fmla="*/ 1407369 w 1844472"/>
                <a:gd name="connsiteY8" fmla="*/ 0 h 2133892"/>
                <a:gd name="connsiteX9" fmla="*/ 1603312 w 1844472"/>
                <a:gd name="connsiteY9" fmla="*/ 55266 h 2133892"/>
                <a:gd name="connsiteX10" fmla="*/ 1713843 w 1844472"/>
                <a:gd name="connsiteY10" fmla="*/ 125604 h 2133892"/>
                <a:gd name="connsiteX11" fmla="*/ 1814327 w 1844472"/>
                <a:gd name="connsiteY11" fmla="*/ 371789 h 2133892"/>
                <a:gd name="connsiteX12" fmla="*/ 1844472 w 1844472"/>
                <a:gd name="connsiteY12" fmla="*/ 547635 h 2133892"/>
                <a:gd name="connsiteX13" fmla="*/ 1784182 w 1844472"/>
                <a:gd name="connsiteY13" fmla="*/ 788796 h 2133892"/>
                <a:gd name="connsiteX14" fmla="*/ 1392296 w 1844472"/>
                <a:gd name="connsiteY14" fmla="*/ 969666 h 2133892"/>
                <a:gd name="connsiteX15" fmla="*/ 1598287 w 1844472"/>
                <a:gd name="connsiteY15" fmla="*/ 703385 h 2133892"/>
                <a:gd name="connsiteX16" fmla="*/ 1623408 w 1844472"/>
                <a:gd name="connsiteY16" fmla="*/ 432079 h 2133892"/>
                <a:gd name="connsiteX17" fmla="*/ 1502828 w 1844472"/>
                <a:gd name="connsiteY17" fmla="*/ 231112 h 2133892"/>
                <a:gd name="connsiteX18" fmla="*/ 1313293 w 1844472"/>
                <a:gd name="connsiteY18" fmla="*/ 209141 h 2133892"/>
                <a:gd name="connsiteX19" fmla="*/ 1055676 w 1844472"/>
                <a:gd name="connsiteY19" fmla="*/ 271306 h 2133892"/>
                <a:gd name="connsiteX20" fmla="*/ 859515 w 1844472"/>
                <a:gd name="connsiteY20" fmla="*/ 456981 h 2133892"/>
                <a:gd name="connsiteX21" fmla="*/ 693936 w 1844472"/>
                <a:gd name="connsiteY21" fmla="*/ 884255 h 2133892"/>
                <a:gd name="connsiteX22" fmla="*/ 588428 w 1844472"/>
                <a:gd name="connsiteY22" fmla="*/ 1306286 h 2133892"/>
                <a:gd name="connsiteX23" fmla="*/ 434718 w 1844472"/>
                <a:gd name="connsiteY23" fmla="*/ 1854085 h 2133892"/>
                <a:gd name="connsiteX24" fmla="*/ 352565 w 1844472"/>
                <a:gd name="connsiteY24" fmla="*/ 2040034 h 2133892"/>
                <a:gd name="connsiteX25" fmla="*/ 296918 w 1844472"/>
                <a:gd name="connsiteY25" fmla="*/ 2133892 h 2133892"/>
                <a:gd name="connsiteX26" fmla="*/ 599 w 1844472"/>
                <a:gd name="connsiteY26" fmla="*/ 2130251 h 2133892"/>
                <a:gd name="connsiteX0" fmla="*/ 599 w 1844472"/>
                <a:gd name="connsiteY0" fmla="*/ 2130251 h 2133892"/>
                <a:gd name="connsiteX1" fmla="*/ 178593 w 1844472"/>
                <a:gd name="connsiteY1" fmla="*/ 1941262 h 2133892"/>
                <a:gd name="connsiteX2" fmla="*/ 292002 w 1844472"/>
                <a:gd name="connsiteY2" fmla="*/ 1637881 h 2133892"/>
                <a:gd name="connsiteX3" fmla="*/ 427654 w 1844472"/>
                <a:gd name="connsiteY3" fmla="*/ 1160585 h 2133892"/>
                <a:gd name="connsiteX4" fmla="*/ 568331 w 1844472"/>
                <a:gd name="connsiteY4" fmla="*/ 688312 h 2133892"/>
                <a:gd name="connsiteX5" fmla="*/ 719057 w 1844472"/>
                <a:gd name="connsiteY5" fmla="*/ 361741 h 2133892"/>
                <a:gd name="connsiteX6" fmla="*/ 864758 w 1844472"/>
                <a:gd name="connsiteY6" fmla="*/ 155749 h 2133892"/>
                <a:gd name="connsiteX7" fmla="*/ 1151136 w 1844472"/>
                <a:gd name="connsiteY7" fmla="*/ 15073 h 2133892"/>
                <a:gd name="connsiteX8" fmla="*/ 1407369 w 1844472"/>
                <a:gd name="connsiteY8" fmla="*/ 0 h 2133892"/>
                <a:gd name="connsiteX9" fmla="*/ 1603312 w 1844472"/>
                <a:gd name="connsiteY9" fmla="*/ 55266 h 2133892"/>
                <a:gd name="connsiteX10" fmla="*/ 1713843 w 1844472"/>
                <a:gd name="connsiteY10" fmla="*/ 125604 h 2133892"/>
                <a:gd name="connsiteX11" fmla="*/ 1814327 w 1844472"/>
                <a:gd name="connsiteY11" fmla="*/ 371789 h 2133892"/>
                <a:gd name="connsiteX12" fmla="*/ 1844472 w 1844472"/>
                <a:gd name="connsiteY12" fmla="*/ 547635 h 2133892"/>
                <a:gd name="connsiteX13" fmla="*/ 1784182 w 1844472"/>
                <a:gd name="connsiteY13" fmla="*/ 788796 h 2133892"/>
                <a:gd name="connsiteX14" fmla="*/ 1392296 w 1844472"/>
                <a:gd name="connsiteY14" fmla="*/ 969666 h 2133892"/>
                <a:gd name="connsiteX15" fmla="*/ 1598287 w 1844472"/>
                <a:gd name="connsiteY15" fmla="*/ 703385 h 2133892"/>
                <a:gd name="connsiteX16" fmla="*/ 1623408 w 1844472"/>
                <a:gd name="connsiteY16" fmla="*/ 432079 h 2133892"/>
                <a:gd name="connsiteX17" fmla="*/ 1502828 w 1844472"/>
                <a:gd name="connsiteY17" fmla="*/ 231112 h 2133892"/>
                <a:gd name="connsiteX18" fmla="*/ 1313293 w 1844472"/>
                <a:gd name="connsiteY18" fmla="*/ 209141 h 2133892"/>
                <a:gd name="connsiteX19" fmla="*/ 1055676 w 1844472"/>
                <a:gd name="connsiteY19" fmla="*/ 271306 h 2133892"/>
                <a:gd name="connsiteX20" fmla="*/ 859515 w 1844472"/>
                <a:gd name="connsiteY20" fmla="*/ 456981 h 2133892"/>
                <a:gd name="connsiteX21" fmla="*/ 693936 w 1844472"/>
                <a:gd name="connsiteY21" fmla="*/ 884255 h 2133892"/>
                <a:gd name="connsiteX22" fmla="*/ 588428 w 1844472"/>
                <a:gd name="connsiteY22" fmla="*/ 1306286 h 2133892"/>
                <a:gd name="connsiteX23" fmla="*/ 434718 w 1844472"/>
                <a:gd name="connsiteY23" fmla="*/ 1854085 h 2133892"/>
                <a:gd name="connsiteX24" fmla="*/ 352565 w 1844472"/>
                <a:gd name="connsiteY24" fmla="*/ 2040034 h 2133892"/>
                <a:gd name="connsiteX25" fmla="*/ 296918 w 1844472"/>
                <a:gd name="connsiteY25" fmla="*/ 2133892 h 2133892"/>
                <a:gd name="connsiteX26" fmla="*/ 599 w 1844472"/>
                <a:gd name="connsiteY26" fmla="*/ 2130251 h 2133892"/>
                <a:gd name="connsiteX0" fmla="*/ 599 w 1844472"/>
                <a:gd name="connsiteY0" fmla="*/ 2130251 h 2133892"/>
                <a:gd name="connsiteX1" fmla="*/ 178593 w 1844472"/>
                <a:gd name="connsiteY1" fmla="*/ 1941262 h 2133892"/>
                <a:gd name="connsiteX2" fmla="*/ 292002 w 1844472"/>
                <a:gd name="connsiteY2" fmla="*/ 1637881 h 2133892"/>
                <a:gd name="connsiteX3" fmla="*/ 427654 w 1844472"/>
                <a:gd name="connsiteY3" fmla="*/ 1160585 h 2133892"/>
                <a:gd name="connsiteX4" fmla="*/ 568331 w 1844472"/>
                <a:gd name="connsiteY4" fmla="*/ 688312 h 2133892"/>
                <a:gd name="connsiteX5" fmla="*/ 719057 w 1844472"/>
                <a:gd name="connsiteY5" fmla="*/ 361741 h 2133892"/>
                <a:gd name="connsiteX6" fmla="*/ 864758 w 1844472"/>
                <a:gd name="connsiteY6" fmla="*/ 155749 h 2133892"/>
                <a:gd name="connsiteX7" fmla="*/ 1151136 w 1844472"/>
                <a:gd name="connsiteY7" fmla="*/ 15073 h 2133892"/>
                <a:gd name="connsiteX8" fmla="*/ 1407369 w 1844472"/>
                <a:gd name="connsiteY8" fmla="*/ 0 h 2133892"/>
                <a:gd name="connsiteX9" fmla="*/ 1603312 w 1844472"/>
                <a:gd name="connsiteY9" fmla="*/ 55266 h 2133892"/>
                <a:gd name="connsiteX10" fmla="*/ 1713843 w 1844472"/>
                <a:gd name="connsiteY10" fmla="*/ 125604 h 2133892"/>
                <a:gd name="connsiteX11" fmla="*/ 1814327 w 1844472"/>
                <a:gd name="connsiteY11" fmla="*/ 371789 h 2133892"/>
                <a:gd name="connsiteX12" fmla="*/ 1844472 w 1844472"/>
                <a:gd name="connsiteY12" fmla="*/ 547635 h 2133892"/>
                <a:gd name="connsiteX13" fmla="*/ 1784182 w 1844472"/>
                <a:gd name="connsiteY13" fmla="*/ 788796 h 2133892"/>
                <a:gd name="connsiteX14" fmla="*/ 1392296 w 1844472"/>
                <a:gd name="connsiteY14" fmla="*/ 969666 h 2133892"/>
                <a:gd name="connsiteX15" fmla="*/ 1598287 w 1844472"/>
                <a:gd name="connsiteY15" fmla="*/ 703385 h 2133892"/>
                <a:gd name="connsiteX16" fmla="*/ 1623408 w 1844472"/>
                <a:gd name="connsiteY16" fmla="*/ 432079 h 2133892"/>
                <a:gd name="connsiteX17" fmla="*/ 1502828 w 1844472"/>
                <a:gd name="connsiteY17" fmla="*/ 255960 h 2133892"/>
                <a:gd name="connsiteX18" fmla="*/ 1313293 w 1844472"/>
                <a:gd name="connsiteY18" fmla="*/ 209141 h 2133892"/>
                <a:gd name="connsiteX19" fmla="*/ 1055676 w 1844472"/>
                <a:gd name="connsiteY19" fmla="*/ 271306 h 2133892"/>
                <a:gd name="connsiteX20" fmla="*/ 859515 w 1844472"/>
                <a:gd name="connsiteY20" fmla="*/ 456981 h 2133892"/>
                <a:gd name="connsiteX21" fmla="*/ 693936 w 1844472"/>
                <a:gd name="connsiteY21" fmla="*/ 884255 h 2133892"/>
                <a:gd name="connsiteX22" fmla="*/ 588428 w 1844472"/>
                <a:gd name="connsiteY22" fmla="*/ 1306286 h 2133892"/>
                <a:gd name="connsiteX23" fmla="*/ 434718 w 1844472"/>
                <a:gd name="connsiteY23" fmla="*/ 1854085 h 2133892"/>
                <a:gd name="connsiteX24" fmla="*/ 352565 w 1844472"/>
                <a:gd name="connsiteY24" fmla="*/ 2040034 h 2133892"/>
                <a:gd name="connsiteX25" fmla="*/ 296918 w 1844472"/>
                <a:gd name="connsiteY25" fmla="*/ 2133892 h 2133892"/>
                <a:gd name="connsiteX26" fmla="*/ 599 w 1844472"/>
                <a:gd name="connsiteY26" fmla="*/ 2130251 h 2133892"/>
                <a:gd name="connsiteX0" fmla="*/ 599 w 1844472"/>
                <a:gd name="connsiteY0" fmla="*/ 2130251 h 2133892"/>
                <a:gd name="connsiteX1" fmla="*/ 178593 w 1844472"/>
                <a:gd name="connsiteY1" fmla="*/ 1941262 h 2133892"/>
                <a:gd name="connsiteX2" fmla="*/ 292002 w 1844472"/>
                <a:gd name="connsiteY2" fmla="*/ 1637881 h 2133892"/>
                <a:gd name="connsiteX3" fmla="*/ 427654 w 1844472"/>
                <a:gd name="connsiteY3" fmla="*/ 1160585 h 2133892"/>
                <a:gd name="connsiteX4" fmla="*/ 568331 w 1844472"/>
                <a:gd name="connsiteY4" fmla="*/ 688312 h 2133892"/>
                <a:gd name="connsiteX5" fmla="*/ 719057 w 1844472"/>
                <a:gd name="connsiteY5" fmla="*/ 361741 h 2133892"/>
                <a:gd name="connsiteX6" fmla="*/ 864758 w 1844472"/>
                <a:gd name="connsiteY6" fmla="*/ 155749 h 2133892"/>
                <a:gd name="connsiteX7" fmla="*/ 1151136 w 1844472"/>
                <a:gd name="connsiteY7" fmla="*/ 15073 h 2133892"/>
                <a:gd name="connsiteX8" fmla="*/ 1407369 w 1844472"/>
                <a:gd name="connsiteY8" fmla="*/ 0 h 2133892"/>
                <a:gd name="connsiteX9" fmla="*/ 1603312 w 1844472"/>
                <a:gd name="connsiteY9" fmla="*/ 55266 h 2133892"/>
                <a:gd name="connsiteX10" fmla="*/ 1713843 w 1844472"/>
                <a:gd name="connsiteY10" fmla="*/ 125604 h 2133892"/>
                <a:gd name="connsiteX11" fmla="*/ 1814327 w 1844472"/>
                <a:gd name="connsiteY11" fmla="*/ 371789 h 2133892"/>
                <a:gd name="connsiteX12" fmla="*/ 1844472 w 1844472"/>
                <a:gd name="connsiteY12" fmla="*/ 547635 h 2133892"/>
                <a:gd name="connsiteX13" fmla="*/ 1784182 w 1844472"/>
                <a:gd name="connsiteY13" fmla="*/ 788796 h 2133892"/>
                <a:gd name="connsiteX14" fmla="*/ 1392296 w 1844472"/>
                <a:gd name="connsiteY14" fmla="*/ 969666 h 2133892"/>
                <a:gd name="connsiteX15" fmla="*/ 1598287 w 1844472"/>
                <a:gd name="connsiteY15" fmla="*/ 703385 h 2133892"/>
                <a:gd name="connsiteX16" fmla="*/ 1623408 w 1844472"/>
                <a:gd name="connsiteY16" fmla="*/ 432079 h 2133892"/>
                <a:gd name="connsiteX17" fmla="*/ 1502828 w 1844472"/>
                <a:gd name="connsiteY17" fmla="*/ 255960 h 2133892"/>
                <a:gd name="connsiteX18" fmla="*/ 1313293 w 1844472"/>
                <a:gd name="connsiteY18" fmla="*/ 209141 h 2133892"/>
                <a:gd name="connsiteX19" fmla="*/ 1055676 w 1844472"/>
                <a:gd name="connsiteY19" fmla="*/ 271306 h 2133892"/>
                <a:gd name="connsiteX20" fmla="*/ 859515 w 1844472"/>
                <a:gd name="connsiteY20" fmla="*/ 456981 h 2133892"/>
                <a:gd name="connsiteX21" fmla="*/ 693936 w 1844472"/>
                <a:gd name="connsiteY21" fmla="*/ 884255 h 2133892"/>
                <a:gd name="connsiteX22" fmla="*/ 588428 w 1844472"/>
                <a:gd name="connsiteY22" fmla="*/ 1306286 h 2133892"/>
                <a:gd name="connsiteX23" fmla="*/ 434718 w 1844472"/>
                <a:gd name="connsiteY23" fmla="*/ 1854085 h 2133892"/>
                <a:gd name="connsiteX24" fmla="*/ 352565 w 1844472"/>
                <a:gd name="connsiteY24" fmla="*/ 2040034 h 2133892"/>
                <a:gd name="connsiteX25" fmla="*/ 296918 w 1844472"/>
                <a:gd name="connsiteY25" fmla="*/ 2133892 h 2133892"/>
                <a:gd name="connsiteX26" fmla="*/ 599 w 1844472"/>
                <a:gd name="connsiteY26" fmla="*/ 2130251 h 2133892"/>
                <a:gd name="connsiteX0" fmla="*/ 599 w 1844472"/>
                <a:gd name="connsiteY0" fmla="*/ 2130251 h 2133892"/>
                <a:gd name="connsiteX1" fmla="*/ 178593 w 1844472"/>
                <a:gd name="connsiteY1" fmla="*/ 1941262 h 2133892"/>
                <a:gd name="connsiteX2" fmla="*/ 292002 w 1844472"/>
                <a:gd name="connsiteY2" fmla="*/ 1637881 h 2133892"/>
                <a:gd name="connsiteX3" fmla="*/ 427654 w 1844472"/>
                <a:gd name="connsiteY3" fmla="*/ 1160585 h 2133892"/>
                <a:gd name="connsiteX4" fmla="*/ 568331 w 1844472"/>
                <a:gd name="connsiteY4" fmla="*/ 688312 h 2133892"/>
                <a:gd name="connsiteX5" fmla="*/ 719057 w 1844472"/>
                <a:gd name="connsiteY5" fmla="*/ 361741 h 2133892"/>
                <a:gd name="connsiteX6" fmla="*/ 864758 w 1844472"/>
                <a:gd name="connsiteY6" fmla="*/ 155749 h 2133892"/>
                <a:gd name="connsiteX7" fmla="*/ 1151136 w 1844472"/>
                <a:gd name="connsiteY7" fmla="*/ 15073 h 2133892"/>
                <a:gd name="connsiteX8" fmla="*/ 1407369 w 1844472"/>
                <a:gd name="connsiteY8" fmla="*/ 0 h 2133892"/>
                <a:gd name="connsiteX9" fmla="*/ 1603312 w 1844472"/>
                <a:gd name="connsiteY9" fmla="*/ 55266 h 2133892"/>
                <a:gd name="connsiteX10" fmla="*/ 1713843 w 1844472"/>
                <a:gd name="connsiteY10" fmla="*/ 125604 h 2133892"/>
                <a:gd name="connsiteX11" fmla="*/ 1814327 w 1844472"/>
                <a:gd name="connsiteY11" fmla="*/ 371789 h 2133892"/>
                <a:gd name="connsiteX12" fmla="*/ 1844472 w 1844472"/>
                <a:gd name="connsiteY12" fmla="*/ 547635 h 2133892"/>
                <a:gd name="connsiteX13" fmla="*/ 1784182 w 1844472"/>
                <a:gd name="connsiteY13" fmla="*/ 788796 h 2133892"/>
                <a:gd name="connsiteX14" fmla="*/ 1392296 w 1844472"/>
                <a:gd name="connsiteY14" fmla="*/ 969666 h 2133892"/>
                <a:gd name="connsiteX15" fmla="*/ 1598287 w 1844472"/>
                <a:gd name="connsiteY15" fmla="*/ 703385 h 2133892"/>
                <a:gd name="connsiteX16" fmla="*/ 1623408 w 1844472"/>
                <a:gd name="connsiteY16" fmla="*/ 432079 h 2133892"/>
                <a:gd name="connsiteX17" fmla="*/ 1502828 w 1844472"/>
                <a:gd name="connsiteY17" fmla="*/ 255960 h 2133892"/>
                <a:gd name="connsiteX18" fmla="*/ 1313293 w 1844472"/>
                <a:gd name="connsiteY18" fmla="*/ 209141 h 2133892"/>
                <a:gd name="connsiteX19" fmla="*/ 1055676 w 1844472"/>
                <a:gd name="connsiteY19" fmla="*/ 271306 h 2133892"/>
                <a:gd name="connsiteX20" fmla="*/ 859515 w 1844472"/>
                <a:gd name="connsiteY20" fmla="*/ 456981 h 2133892"/>
                <a:gd name="connsiteX21" fmla="*/ 693936 w 1844472"/>
                <a:gd name="connsiteY21" fmla="*/ 884255 h 2133892"/>
                <a:gd name="connsiteX22" fmla="*/ 588428 w 1844472"/>
                <a:gd name="connsiteY22" fmla="*/ 1306286 h 2133892"/>
                <a:gd name="connsiteX23" fmla="*/ 434718 w 1844472"/>
                <a:gd name="connsiteY23" fmla="*/ 1854085 h 2133892"/>
                <a:gd name="connsiteX24" fmla="*/ 352565 w 1844472"/>
                <a:gd name="connsiteY24" fmla="*/ 2040034 h 2133892"/>
                <a:gd name="connsiteX25" fmla="*/ 296918 w 1844472"/>
                <a:gd name="connsiteY25" fmla="*/ 2133892 h 2133892"/>
                <a:gd name="connsiteX26" fmla="*/ 599 w 1844472"/>
                <a:gd name="connsiteY26" fmla="*/ 2130251 h 2133892"/>
                <a:gd name="connsiteX0" fmla="*/ 599 w 1845526"/>
                <a:gd name="connsiteY0" fmla="*/ 2130251 h 2133892"/>
                <a:gd name="connsiteX1" fmla="*/ 178593 w 1845526"/>
                <a:gd name="connsiteY1" fmla="*/ 1941262 h 2133892"/>
                <a:gd name="connsiteX2" fmla="*/ 292002 w 1845526"/>
                <a:gd name="connsiteY2" fmla="*/ 1637881 h 2133892"/>
                <a:gd name="connsiteX3" fmla="*/ 427654 w 1845526"/>
                <a:gd name="connsiteY3" fmla="*/ 1160585 h 2133892"/>
                <a:gd name="connsiteX4" fmla="*/ 568331 w 1845526"/>
                <a:gd name="connsiteY4" fmla="*/ 688312 h 2133892"/>
                <a:gd name="connsiteX5" fmla="*/ 719057 w 1845526"/>
                <a:gd name="connsiteY5" fmla="*/ 361741 h 2133892"/>
                <a:gd name="connsiteX6" fmla="*/ 864758 w 1845526"/>
                <a:gd name="connsiteY6" fmla="*/ 155749 h 2133892"/>
                <a:gd name="connsiteX7" fmla="*/ 1151136 w 1845526"/>
                <a:gd name="connsiteY7" fmla="*/ 15073 h 2133892"/>
                <a:gd name="connsiteX8" fmla="*/ 1407369 w 1845526"/>
                <a:gd name="connsiteY8" fmla="*/ 0 h 2133892"/>
                <a:gd name="connsiteX9" fmla="*/ 1603312 w 1845526"/>
                <a:gd name="connsiteY9" fmla="*/ 55266 h 2133892"/>
                <a:gd name="connsiteX10" fmla="*/ 1713843 w 1845526"/>
                <a:gd name="connsiteY10" fmla="*/ 125604 h 2133892"/>
                <a:gd name="connsiteX11" fmla="*/ 1814327 w 1845526"/>
                <a:gd name="connsiteY11" fmla="*/ 371789 h 2133892"/>
                <a:gd name="connsiteX12" fmla="*/ 1844472 w 1845526"/>
                <a:gd name="connsiteY12" fmla="*/ 547635 h 2133892"/>
                <a:gd name="connsiteX13" fmla="*/ 1784182 w 1845526"/>
                <a:gd name="connsiteY13" fmla="*/ 788796 h 2133892"/>
                <a:gd name="connsiteX14" fmla="*/ 1392296 w 1845526"/>
                <a:gd name="connsiteY14" fmla="*/ 969666 h 2133892"/>
                <a:gd name="connsiteX15" fmla="*/ 1598287 w 1845526"/>
                <a:gd name="connsiteY15" fmla="*/ 703385 h 2133892"/>
                <a:gd name="connsiteX16" fmla="*/ 1623408 w 1845526"/>
                <a:gd name="connsiteY16" fmla="*/ 432079 h 2133892"/>
                <a:gd name="connsiteX17" fmla="*/ 1502828 w 1845526"/>
                <a:gd name="connsiteY17" fmla="*/ 255960 h 2133892"/>
                <a:gd name="connsiteX18" fmla="*/ 1313293 w 1845526"/>
                <a:gd name="connsiteY18" fmla="*/ 209141 h 2133892"/>
                <a:gd name="connsiteX19" fmla="*/ 1055676 w 1845526"/>
                <a:gd name="connsiteY19" fmla="*/ 271306 h 2133892"/>
                <a:gd name="connsiteX20" fmla="*/ 859515 w 1845526"/>
                <a:gd name="connsiteY20" fmla="*/ 456981 h 2133892"/>
                <a:gd name="connsiteX21" fmla="*/ 693936 w 1845526"/>
                <a:gd name="connsiteY21" fmla="*/ 884255 h 2133892"/>
                <a:gd name="connsiteX22" fmla="*/ 588428 w 1845526"/>
                <a:gd name="connsiteY22" fmla="*/ 1306286 h 2133892"/>
                <a:gd name="connsiteX23" fmla="*/ 434718 w 1845526"/>
                <a:gd name="connsiteY23" fmla="*/ 1854085 h 2133892"/>
                <a:gd name="connsiteX24" fmla="*/ 352565 w 1845526"/>
                <a:gd name="connsiteY24" fmla="*/ 2040034 h 2133892"/>
                <a:gd name="connsiteX25" fmla="*/ 296918 w 1845526"/>
                <a:gd name="connsiteY25" fmla="*/ 2133892 h 2133892"/>
                <a:gd name="connsiteX26" fmla="*/ 599 w 1845526"/>
                <a:gd name="connsiteY26" fmla="*/ 2130251 h 2133892"/>
                <a:gd name="connsiteX0" fmla="*/ 599 w 1826942"/>
                <a:gd name="connsiteY0" fmla="*/ 2130251 h 2133892"/>
                <a:gd name="connsiteX1" fmla="*/ 178593 w 1826942"/>
                <a:gd name="connsiteY1" fmla="*/ 1941262 h 2133892"/>
                <a:gd name="connsiteX2" fmla="*/ 292002 w 1826942"/>
                <a:gd name="connsiteY2" fmla="*/ 1637881 h 2133892"/>
                <a:gd name="connsiteX3" fmla="*/ 427654 w 1826942"/>
                <a:gd name="connsiteY3" fmla="*/ 1160585 h 2133892"/>
                <a:gd name="connsiteX4" fmla="*/ 568331 w 1826942"/>
                <a:gd name="connsiteY4" fmla="*/ 688312 h 2133892"/>
                <a:gd name="connsiteX5" fmla="*/ 719057 w 1826942"/>
                <a:gd name="connsiteY5" fmla="*/ 361741 h 2133892"/>
                <a:gd name="connsiteX6" fmla="*/ 864758 w 1826942"/>
                <a:gd name="connsiteY6" fmla="*/ 155749 h 2133892"/>
                <a:gd name="connsiteX7" fmla="*/ 1151136 w 1826942"/>
                <a:gd name="connsiteY7" fmla="*/ 15073 h 2133892"/>
                <a:gd name="connsiteX8" fmla="*/ 1407369 w 1826942"/>
                <a:gd name="connsiteY8" fmla="*/ 0 h 2133892"/>
                <a:gd name="connsiteX9" fmla="*/ 1603312 w 1826942"/>
                <a:gd name="connsiteY9" fmla="*/ 55266 h 2133892"/>
                <a:gd name="connsiteX10" fmla="*/ 1713843 w 1826942"/>
                <a:gd name="connsiteY10" fmla="*/ 125604 h 2133892"/>
                <a:gd name="connsiteX11" fmla="*/ 1814327 w 1826942"/>
                <a:gd name="connsiteY11" fmla="*/ 371789 h 2133892"/>
                <a:gd name="connsiteX12" fmla="*/ 1816311 w 1826942"/>
                <a:gd name="connsiteY12" fmla="*/ 542666 h 2133892"/>
                <a:gd name="connsiteX13" fmla="*/ 1784182 w 1826942"/>
                <a:gd name="connsiteY13" fmla="*/ 788796 h 2133892"/>
                <a:gd name="connsiteX14" fmla="*/ 1392296 w 1826942"/>
                <a:gd name="connsiteY14" fmla="*/ 969666 h 2133892"/>
                <a:gd name="connsiteX15" fmla="*/ 1598287 w 1826942"/>
                <a:gd name="connsiteY15" fmla="*/ 703385 h 2133892"/>
                <a:gd name="connsiteX16" fmla="*/ 1623408 w 1826942"/>
                <a:gd name="connsiteY16" fmla="*/ 432079 h 2133892"/>
                <a:gd name="connsiteX17" fmla="*/ 1502828 w 1826942"/>
                <a:gd name="connsiteY17" fmla="*/ 255960 h 2133892"/>
                <a:gd name="connsiteX18" fmla="*/ 1313293 w 1826942"/>
                <a:gd name="connsiteY18" fmla="*/ 209141 h 2133892"/>
                <a:gd name="connsiteX19" fmla="*/ 1055676 w 1826942"/>
                <a:gd name="connsiteY19" fmla="*/ 271306 h 2133892"/>
                <a:gd name="connsiteX20" fmla="*/ 859515 w 1826942"/>
                <a:gd name="connsiteY20" fmla="*/ 456981 h 2133892"/>
                <a:gd name="connsiteX21" fmla="*/ 693936 w 1826942"/>
                <a:gd name="connsiteY21" fmla="*/ 884255 h 2133892"/>
                <a:gd name="connsiteX22" fmla="*/ 588428 w 1826942"/>
                <a:gd name="connsiteY22" fmla="*/ 1306286 h 2133892"/>
                <a:gd name="connsiteX23" fmla="*/ 434718 w 1826942"/>
                <a:gd name="connsiteY23" fmla="*/ 1854085 h 2133892"/>
                <a:gd name="connsiteX24" fmla="*/ 352565 w 1826942"/>
                <a:gd name="connsiteY24" fmla="*/ 2040034 h 2133892"/>
                <a:gd name="connsiteX25" fmla="*/ 296918 w 1826942"/>
                <a:gd name="connsiteY25" fmla="*/ 2133892 h 2133892"/>
                <a:gd name="connsiteX26" fmla="*/ 599 w 1826942"/>
                <a:gd name="connsiteY26" fmla="*/ 2130251 h 2133892"/>
                <a:gd name="connsiteX0" fmla="*/ 599 w 1828818"/>
                <a:gd name="connsiteY0" fmla="*/ 2130251 h 2133892"/>
                <a:gd name="connsiteX1" fmla="*/ 178593 w 1828818"/>
                <a:gd name="connsiteY1" fmla="*/ 1941262 h 2133892"/>
                <a:gd name="connsiteX2" fmla="*/ 292002 w 1828818"/>
                <a:gd name="connsiteY2" fmla="*/ 1637881 h 2133892"/>
                <a:gd name="connsiteX3" fmla="*/ 427654 w 1828818"/>
                <a:gd name="connsiteY3" fmla="*/ 1160585 h 2133892"/>
                <a:gd name="connsiteX4" fmla="*/ 568331 w 1828818"/>
                <a:gd name="connsiteY4" fmla="*/ 688312 h 2133892"/>
                <a:gd name="connsiteX5" fmla="*/ 719057 w 1828818"/>
                <a:gd name="connsiteY5" fmla="*/ 361741 h 2133892"/>
                <a:gd name="connsiteX6" fmla="*/ 864758 w 1828818"/>
                <a:gd name="connsiteY6" fmla="*/ 155749 h 2133892"/>
                <a:gd name="connsiteX7" fmla="*/ 1151136 w 1828818"/>
                <a:gd name="connsiteY7" fmla="*/ 15073 h 2133892"/>
                <a:gd name="connsiteX8" fmla="*/ 1407369 w 1828818"/>
                <a:gd name="connsiteY8" fmla="*/ 0 h 2133892"/>
                <a:gd name="connsiteX9" fmla="*/ 1603312 w 1828818"/>
                <a:gd name="connsiteY9" fmla="*/ 55266 h 2133892"/>
                <a:gd name="connsiteX10" fmla="*/ 1713843 w 1828818"/>
                <a:gd name="connsiteY10" fmla="*/ 125604 h 2133892"/>
                <a:gd name="connsiteX11" fmla="*/ 1814327 w 1828818"/>
                <a:gd name="connsiteY11" fmla="*/ 371789 h 2133892"/>
                <a:gd name="connsiteX12" fmla="*/ 1816311 w 1828818"/>
                <a:gd name="connsiteY12" fmla="*/ 542666 h 2133892"/>
                <a:gd name="connsiteX13" fmla="*/ 1729517 w 1828818"/>
                <a:gd name="connsiteY13" fmla="*/ 798735 h 2133892"/>
                <a:gd name="connsiteX14" fmla="*/ 1392296 w 1828818"/>
                <a:gd name="connsiteY14" fmla="*/ 969666 h 2133892"/>
                <a:gd name="connsiteX15" fmla="*/ 1598287 w 1828818"/>
                <a:gd name="connsiteY15" fmla="*/ 703385 h 2133892"/>
                <a:gd name="connsiteX16" fmla="*/ 1623408 w 1828818"/>
                <a:gd name="connsiteY16" fmla="*/ 432079 h 2133892"/>
                <a:gd name="connsiteX17" fmla="*/ 1502828 w 1828818"/>
                <a:gd name="connsiteY17" fmla="*/ 255960 h 2133892"/>
                <a:gd name="connsiteX18" fmla="*/ 1313293 w 1828818"/>
                <a:gd name="connsiteY18" fmla="*/ 209141 h 2133892"/>
                <a:gd name="connsiteX19" fmla="*/ 1055676 w 1828818"/>
                <a:gd name="connsiteY19" fmla="*/ 271306 h 2133892"/>
                <a:gd name="connsiteX20" fmla="*/ 859515 w 1828818"/>
                <a:gd name="connsiteY20" fmla="*/ 456981 h 2133892"/>
                <a:gd name="connsiteX21" fmla="*/ 693936 w 1828818"/>
                <a:gd name="connsiteY21" fmla="*/ 884255 h 2133892"/>
                <a:gd name="connsiteX22" fmla="*/ 588428 w 1828818"/>
                <a:gd name="connsiteY22" fmla="*/ 1306286 h 2133892"/>
                <a:gd name="connsiteX23" fmla="*/ 434718 w 1828818"/>
                <a:gd name="connsiteY23" fmla="*/ 1854085 h 2133892"/>
                <a:gd name="connsiteX24" fmla="*/ 352565 w 1828818"/>
                <a:gd name="connsiteY24" fmla="*/ 2040034 h 2133892"/>
                <a:gd name="connsiteX25" fmla="*/ 296918 w 1828818"/>
                <a:gd name="connsiteY25" fmla="*/ 2133892 h 2133892"/>
                <a:gd name="connsiteX26" fmla="*/ 599 w 1828818"/>
                <a:gd name="connsiteY26" fmla="*/ 2130251 h 2133892"/>
                <a:gd name="connsiteX0" fmla="*/ 599 w 1828818"/>
                <a:gd name="connsiteY0" fmla="*/ 2130251 h 2133892"/>
                <a:gd name="connsiteX1" fmla="*/ 178593 w 1828818"/>
                <a:gd name="connsiteY1" fmla="*/ 1941262 h 2133892"/>
                <a:gd name="connsiteX2" fmla="*/ 292002 w 1828818"/>
                <a:gd name="connsiteY2" fmla="*/ 1637881 h 2133892"/>
                <a:gd name="connsiteX3" fmla="*/ 427654 w 1828818"/>
                <a:gd name="connsiteY3" fmla="*/ 1160585 h 2133892"/>
                <a:gd name="connsiteX4" fmla="*/ 568331 w 1828818"/>
                <a:gd name="connsiteY4" fmla="*/ 688312 h 2133892"/>
                <a:gd name="connsiteX5" fmla="*/ 719057 w 1828818"/>
                <a:gd name="connsiteY5" fmla="*/ 361741 h 2133892"/>
                <a:gd name="connsiteX6" fmla="*/ 864758 w 1828818"/>
                <a:gd name="connsiteY6" fmla="*/ 155749 h 2133892"/>
                <a:gd name="connsiteX7" fmla="*/ 1151136 w 1828818"/>
                <a:gd name="connsiteY7" fmla="*/ 15073 h 2133892"/>
                <a:gd name="connsiteX8" fmla="*/ 1407369 w 1828818"/>
                <a:gd name="connsiteY8" fmla="*/ 0 h 2133892"/>
                <a:gd name="connsiteX9" fmla="*/ 1603312 w 1828818"/>
                <a:gd name="connsiteY9" fmla="*/ 55266 h 2133892"/>
                <a:gd name="connsiteX10" fmla="*/ 1713843 w 1828818"/>
                <a:gd name="connsiteY10" fmla="*/ 125604 h 2133892"/>
                <a:gd name="connsiteX11" fmla="*/ 1814327 w 1828818"/>
                <a:gd name="connsiteY11" fmla="*/ 371789 h 2133892"/>
                <a:gd name="connsiteX12" fmla="*/ 1816311 w 1828818"/>
                <a:gd name="connsiteY12" fmla="*/ 542666 h 2133892"/>
                <a:gd name="connsiteX13" fmla="*/ 1729517 w 1828818"/>
                <a:gd name="connsiteY13" fmla="*/ 798735 h 2133892"/>
                <a:gd name="connsiteX14" fmla="*/ 1392296 w 1828818"/>
                <a:gd name="connsiteY14" fmla="*/ 969666 h 2133892"/>
                <a:gd name="connsiteX15" fmla="*/ 1598287 w 1828818"/>
                <a:gd name="connsiteY15" fmla="*/ 703385 h 2133892"/>
                <a:gd name="connsiteX16" fmla="*/ 1623408 w 1828818"/>
                <a:gd name="connsiteY16" fmla="*/ 432079 h 2133892"/>
                <a:gd name="connsiteX17" fmla="*/ 1502828 w 1828818"/>
                <a:gd name="connsiteY17" fmla="*/ 255960 h 2133892"/>
                <a:gd name="connsiteX18" fmla="*/ 1313293 w 1828818"/>
                <a:gd name="connsiteY18" fmla="*/ 209141 h 2133892"/>
                <a:gd name="connsiteX19" fmla="*/ 1055676 w 1828818"/>
                <a:gd name="connsiteY19" fmla="*/ 271306 h 2133892"/>
                <a:gd name="connsiteX20" fmla="*/ 859515 w 1828818"/>
                <a:gd name="connsiteY20" fmla="*/ 456981 h 2133892"/>
                <a:gd name="connsiteX21" fmla="*/ 693936 w 1828818"/>
                <a:gd name="connsiteY21" fmla="*/ 884255 h 2133892"/>
                <a:gd name="connsiteX22" fmla="*/ 588428 w 1828818"/>
                <a:gd name="connsiteY22" fmla="*/ 1306286 h 2133892"/>
                <a:gd name="connsiteX23" fmla="*/ 434718 w 1828818"/>
                <a:gd name="connsiteY23" fmla="*/ 1854085 h 2133892"/>
                <a:gd name="connsiteX24" fmla="*/ 352565 w 1828818"/>
                <a:gd name="connsiteY24" fmla="*/ 2040034 h 2133892"/>
                <a:gd name="connsiteX25" fmla="*/ 296918 w 1828818"/>
                <a:gd name="connsiteY25" fmla="*/ 2133892 h 2133892"/>
                <a:gd name="connsiteX26" fmla="*/ 599 w 1828818"/>
                <a:gd name="connsiteY26" fmla="*/ 2130251 h 2133892"/>
                <a:gd name="connsiteX0" fmla="*/ 599 w 1828818"/>
                <a:gd name="connsiteY0" fmla="*/ 2130251 h 2133892"/>
                <a:gd name="connsiteX1" fmla="*/ 178593 w 1828818"/>
                <a:gd name="connsiteY1" fmla="*/ 1941262 h 2133892"/>
                <a:gd name="connsiteX2" fmla="*/ 292002 w 1828818"/>
                <a:gd name="connsiteY2" fmla="*/ 1637881 h 2133892"/>
                <a:gd name="connsiteX3" fmla="*/ 427654 w 1828818"/>
                <a:gd name="connsiteY3" fmla="*/ 1160585 h 2133892"/>
                <a:gd name="connsiteX4" fmla="*/ 568331 w 1828818"/>
                <a:gd name="connsiteY4" fmla="*/ 688312 h 2133892"/>
                <a:gd name="connsiteX5" fmla="*/ 719057 w 1828818"/>
                <a:gd name="connsiteY5" fmla="*/ 361741 h 2133892"/>
                <a:gd name="connsiteX6" fmla="*/ 864758 w 1828818"/>
                <a:gd name="connsiteY6" fmla="*/ 155749 h 2133892"/>
                <a:gd name="connsiteX7" fmla="*/ 1151136 w 1828818"/>
                <a:gd name="connsiteY7" fmla="*/ 15073 h 2133892"/>
                <a:gd name="connsiteX8" fmla="*/ 1407369 w 1828818"/>
                <a:gd name="connsiteY8" fmla="*/ 0 h 2133892"/>
                <a:gd name="connsiteX9" fmla="*/ 1603312 w 1828818"/>
                <a:gd name="connsiteY9" fmla="*/ 55266 h 2133892"/>
                <a:gd name="connsiteX10" fmla="*/ 1682369 w 1828818"/>
                <a:gd name="connsiteY10" fmla="*/ 148795 h 2133892"/>
                <a:gd name="connsiteX11" fmla="*/ 1814327 w 1828818"/>
                <a:gd name="connsiteY11" fmla="*/ 371789 h 2133892"/>
                <a:gd name="connsiteX12" fmla="*/ 1816311 w 1828818"/>
                <a:gd name="connsiteY12" fmla="*/ 542666 h 2133892"/>
                <a:gd name="connsiteX13" fmla="*/ 1729517 w 1828818"/>
                <a:gd name="connsiteY13" fmla="*/ 798735 h 2133892"/>
                <a:gd name="connsiteX14" fmla="*/ 1392296 w 1828818"/>
                <a:gd name="connsiteY14" fmla="*/ 969666 h 2133892"/>
                <a:gd name="connsiteX15" fmla="*/ 1598287 w 1828818"/>
                <a:gd name="connsiteY15" fmla="*/ 703385 h 2133892"/>
                <a:gd name="connsiteX16" fmla="*/ 1623408 w 1828818"/>
                <a:gd name="connsiteY16" fmla="*/ 432079 h 2133892"/>
                <a:gd name="connsiteX17" fmla="*/ 1502828 w 1828818"/>
                <a:gd name="connsiteY17" fmla="*/ 255960 h 2133892"/>
                <a:gd name="connsiteX18" fmla="*/ 1313293 w 1828818"/>
                <a:gd name="connsiteY18" fmla="*/ 209141 h 2133892"/>
                <a:gd name="connsiteX19" fmla="*/ 1055676 w 1828818"/>
                <a:gd name="connsiteY19" fmla="*/ 271306 h 2133892"/>
                <a:gd name="connsiteX20" fmla="*/ 859515 w 1828818"/>
                <a:gd name="connsiteY20" fmla="*/ 456981 h 2133892"/>
                <a:gd name="connsiteX21" fmla="*/ 693936 w 1828818"/>
                <a:gd name="connsiteY21" fmla="*/ 884255 h 2133892"/>
                <a:gd name="connsiteX22" fmla="*/ 588428 w 1828818"/>
                <a:gd name="connsiteY22" fmla="*/ 1306286 h 2133892"/>
                <a:gd name="connsiteX23" fmla="*/ 434718 w 1828818"/>
                <a:gd name="connsiteY23" fmla="*/ 1854085 h 2133892"/>
                <a:gd name="connsiteX24" fmla="*/ 352565 w 1828818"/>
                <a:gd name="connsiteY24" fmla="*/ 2040034 h 2133892"/>
                <a:gd name="connsiteX25" fmla="*/ 296918 w 1828818"/>
                <a:gd name="connsiteY25" fmla="*/ 2133892 h 2133892"/>
                <a:gd name="connsiteX26" fmla="*/ 599 w 1828818"/>
                <a:gd name="connsiteY26" fmla="*/ 2130251 h 2133892"/>
                <a:gd name="connsiteX0" fmla="*/ 599 w 1828818"/>
                <a:gd name="connsiteY0" fmla="*/ 2181002 h 2184643"/>
                <a:gd name="connsiteX1" fmla="*/ 178593 w 1828818"/>
                <a:gd name="connsiteY1" fmla="*/ 1992013 h 2184643"/>
                <a:gd name="connsiteX2" fmla="*/ 292002 w 1828818"/>
                <a:gd name="connsiteY2" fmla="*/ 1688632 h 2184643"/>
                <a:gd name="connsiteX3" fmla="*/ 427654 w 1828818"/>
                <a:gd name="connsiteY3" fmla="*/ 1211336 h 2184643"/>
                <a:gd name="connsiteX4" fmla="*/ 568331 w 1828818"/>
                <a:gd name="connsiteY4" fmla="*/ 739063 h 2184643"/>
                <a:gd name="connsiteX5" fmla="*/ 719057 w 1828818"/>
                <a:gd name="connsiteY5" fmla="*/ 412492 h 2184643"/>
                <a:gd name="connsiteX6" fmla="*/ 864758 w 1828818"/>
                <a:gd name="connsiteY6" fmla="*/ 206500 h 2184643"/>
                <a:gd name="connsiteX7" fmla="*/ 1151136 w 1828818"/>
                <a:gd name="connsiteY7" fmla="*/ 65824 h 2184643"/>
                <a:gd name="connsiteX8" fmla="*/ 1407369 w 1828818"/>
                <a:gd name="connsiteY8" fmla="*/ 50751 h 2184643"/>
                <a:gd name="connsiteX9" fmla="*/ 1687795 w 1828818"/>
                <a:gd name="connsiteY9" fmla="*/ 0 h 2184643"/>
                <a:gd name="connsiteX10" fmla="*/ 1682369 w 1828818"/>
                <a:gd name="connsiteY10" fmla="*/ 199546 h 2184643"/>
                <a:gd name="connsiteX11" fmla="*/ 1814327 w 1828818"/>
                <a:gd name="connsiteY11" fmla="*/ 422540 h 2184643"/>
                <a:gd name="connsiteX12" fmla="*/ 1816311 w 1828818"/>
                <a:gd name="connsiteY12" fmla="*/ 593417 h 2184643"/>
                <a:gd name="connsiteX13" fmla="*/ 1729517 w 1828818"/>
                <a:gd name="connsiteY13" fmla="*/ 849486 h 2184643"/>
                <a:gd name="connsiteX14" fmla="*/ 1392296 w 1828818"/>
                <a:gd name="connsiteY14" fmla="*/ 1020417 h 2184643"/>
                <a:gd name="connsiteX15" fmla="*/ 1598287 w 1828818"/>
                <a:gd name="connsiteY15" fmla="*/ 754136 h 2184643"/>
                <a:gd name="connsiteX16" fmla="*/ 1623408 w 1828818"/>
                <a:gd name="connsiteY16" fmla="*/ 482830 h 2184643"/>
                <a:gd name="connsiteX17" fmla="*/ 1502828 w 1828818"/>
                <a:gd name="connsiteY17" fmla="*/ 306711 h 2184643"/>
                <a:gd name="connsiteX18" fmla="*/ 1313293 w 1828818"/>
                <a:gd name="connsiteY18" fmla="*/ 259892 h 2184643"/>
                <a:gd name="connsiteX19" fmla="*/ 1055676 w 1828818"/>
                <a:gd name="connsiteY19" fmla="*/ 322057 h 2184643"/>
                <a:gd name="connsiteX20" fmla="*/ 859515 w 1828818"/>
                <a:gd name="connsiteY20" fmla="*/ 507732 h 2184643"/>
                <a:gd name="connsiteX21" fmla="*/ 693936 w 1828818"/>
                <a:gd name="connsiteY21" fmla="*/ 935006 h 2184643"/>
                <a:gd name="connsiteX22" fmla="*/ 588428 w 1828818"/>
                <a:gd name="connsiteY22" fmla="*/ 1357037 h 2184643"/>
                <a:gd name="connsiteX23" fmla="*/ 434718 w 1828818"/>
                <a:gd name="connsiteY23" fmla="*/ 1904836 h 2184643"/>
                <a:gd name="connsiteX24" fmla="*/ 352565 w 1828818"/>
                <a:gd name="connsiteY24" fmla="*/ 2090785 h 2184643"/>
                <a:gd name="connsiteX25" fmla="*/ 296918 w 1828818"/>
                <a:gd name="connsiteY25" fmla="*/ 2184643 h 2184643"/>
                <a:gd name="connsiteX26" fmla="*/ 599 w 1828818"/>
                <a:gd name="connsiteY26" fmla="*/ 2181002 h 2184643"/>
                <a:gd name="connsiteX0" fmla="*/ 599 w 1828818"/>
                <a:gd name="connsiteY0" fmla="*/ 2186627 h 2190268"/>
                <a:gd name="connsiteX1" fmla="*/ 178593 w 1828818"/>
                <a:gd name="connsiteY1" fmla="*/ 1997638 h 2190268"/>
                <a:gd name="connsiteX2" fmla="*/ 292002 w 1828818"/>
                <a:gd name="connsiteY2" fmla="*/ 1694257 h 2190268"/>
                <a:gd name="connsiteX3" fmla="*/ 427654 w 1828818"/>
                <a:gd name="connsiteY3" fmla="*/ 1216961 h 2190268"/>
                <a:gd name="connsiteX4" fmla="*/ 568331 w 1828818"/>
                <a:gd name="connsiteY4" fmla="*/ 744688 h 2190268"/>
                <a:gd name="connsiteX5" fmla="*/ 719057 w 1828818"/>
                <a:gd name="connsiteY5" fmla="*/ 418117 h 2190268"/>
                <a:gd name="connsiteX6" fmla="*/ 864758 w 1828818"/>
                <a:gd name="connsiteY6" fmla="*/ 212125 h 2190268"/>
                <a:gd name="connsiteX7" fmla="*/ 1151136 w 1828818"/>
                <a:gd name="connsiteY7" fmla="*/ 71449 h 2190268"/>
                <a:gd name="connsiteX8" fmla="*/ 1407369 w 1828818"/>
                <a:gd name="connsiteY8" fmla="*/ 56376 h 2190268"/>
                <a:gd name="connsiteX9" fmla="*/ 1687795 w 1828818"/>
                <a:gd name="connsiteY9" fmla="*/ 5625 h 2190268"/>
                <a:gd name="connsiteX10" fmla="*/ 1682369 w 1828818"/>
                <a:gd name="connsiteY10" fmla="*/ 205171 h 2190268"/>
                <a:gd name="connsiteX11" fmla="*/ 1814327 w 1828818"/>
                <a:gd name="connsiteY11" fmla="*/ 428165 h 2190268"/>
                <a:gd name="connsiteX12" fmla="*/ 1816311 w 1828818"/>
                <a:gd name="connsiteY12" fmla="*/ 599042 h 2190268"/>
                <a:gd name="connsiteX13" fmla="*/ 1729517 w 1828818"/>
                <a:gd name="connsiteY13" fmla="*/ 855111 h 2190268"/>
                <a:gd name="connsiteX14" fmla="*/ 1392296 w 1828818"/>
                <a:gd name="connsiteY14" fmla="*/ 1026042 h 2190268"/>
                <a:gd name="connsiteX15" fmla="*/ 1598287 w 1828818"/>
                <a:gd name="connsiteY15" fmla="*/ 759761 h 2190268"/>
                <a:gd name="connsiteX16" fmla="*/ 1623408 w 1828818"/>
                <a:gd name="connsiteY16" fmla="*/ 488455 h 2190268"/>
                <a:gd name="connsiteX17" fmla="*/ 1502828 w 1828818"/>
                <a:gd name="connsiteY17" fmla="*/ 312336 h 2190268"/>
                <a:gd name="connsiteX18" fmla="*/ 1313293 w 1828818"/>
                <a:gd name="connsiteY18" fmla="*/ 265517 h 2190268"/>
                <a:gd name="connsiteX19" fmla="*/ 1055676 w 1828818"/>
                <a:gd name="connsiteY19" fmla="*/ 327682 h 2190268"/>
                <a:gd name="connsiteX20" fmla="*/ 859515 w 1828818"/>
                <a:gd name="connsiteY20" fmla="*/ 513357 h 2190268"/>
                <a:gd name="connsiteX21" fmla="*/ 693936 w 1828818"/>
                <a:gd name="connsiteY21" fmla="*/ 940631 h 2190268"/>
                <a:gd name="connsiteX22" fmla="*/ 588428 w 1828818"/>
                <a:gd name="connsiteY22" fmla="*/ 1362662 h 2190268"/>
                <a:gd name="connsiteX23" fmla="*/ 434718 w 1828818"/>
                <a:gd name="connsiteY23" fmla="*/ 1910461 h 2190268"/>
                <a:gd name="connsiteX24" fmla="*/ 352565 w 1828818"/>
                <a:gd name="connsiteY24" fmla="*/ 2096410 h 2190268"/>
                <a:gd name="connsiteX25" fmla="*/ 296918 w 1828818"/>
                <a:gd name="connsiteY25" fmla="*/ 2190268 h 2190268"/>
                <a:gd name="connsiteX26" fmla="*/ 599 w 1828818"/>
                <a:gd name="connsiteY26" fmla="*/ 2186627 h 2190268"/>
                <a:gd name="connsiteX0" fmla="*/ 599 w 1828818"/>
                <a:gd name="connsiteY0" fmla="*/ 2133186 h 2136827"/>
                <a:gd name="connsiteX1" fmla="*/ 178593 w 1828818"/>
                <a:gd name="connsiteY1" fmla="*/ 1944197 h 2136827"/>
                <a:gd name="connsiteX2" fmla="*/ 292002 w 1828818"/>
                <a:gd name="connsiteY2" fmla="*/ 1640816 h 2136827"/>
                <a:gd name="connsiteX3" fmla="*/ 427654 w 1828818"/>
                <a:gd name="connsiteY3" fmla="*/ 1163520 h 2136827"/>
                <a:gd name="connsiteX4" fmla="*/ 568331 w 1828818"/>
                <a:gd name="connsiteY4" fmla="*/ 691247 h 2136827"/>
                <a:gd name="connsiteX5" fmla="*/ 719057 w 1828818"/>
                <a:gd name="connsiteY5" fmla="*/ 364676 h 2136827"/>
                <a:gd name="connsiteX6" fmla="*/ 864758 w 1828818"/>
                <a:gd name="connsiteY6" fmla="*/ 158684 h 2136827"/>
                <a:gd name="connsiteX7" fmla="*/ 1151136 w 1828818"/>
                <a:gd name="connsiteY7" fmla="*/ 18008 h 2136827"/>
                <a:gd name="connsiteX8" fmla="*/ 1407369 w 1828818"/>
                <a:gd name="connsiteY8" fmla="*/ 2935 h 2136827"/>
                <a:gd name="connsiteX9" fmla="*/ 1493982 w 1828818"/>
                <a:gd name="connsiteY9" fmla="*/ 38323 h 2136827"/>
                <a:gd name="connsiteX10" fmla="*/ 1682369 w 1828818"/>
                <a:gd name="connsiteY10" fmla="*/ 151730 h 2136827"/>
                <a:gd name="connsiteX11" fmla="*/ 1814327 w 1828818"/>
                <a:gd name="connsiteY11" fmla="*/ 374724 h 2136827"/>
                <a:gd name="connsiteX12" fmla="*/ 1816311 w 1828818"/>
                <a:gd name="connsiteY12" fmla="*/ 545601 h 2136827"/>
                <a:gd name="connsiteX13" fmla="*/ 1729517 w 1828818"/>
                <a:gd name="connsiteY13" fmla="*/ 801670 h 2136827"/>
                <a:gd name="connsiteX14" fmla="*/ 1392296 w 1828818"/>
                <a:gd name="connsiteY14" fmla="*/ 972601 h 2136827"/>
                <a:gd name="connsiteX15" fmla="*/ 1598287 w 1828818"/>
                <a:gd name="connsiteY15" fmla="*/ 706320 h 2136827"/>
                <a:gd name="connsiteX16" fmla="*/ 1623408 w 1828818"/>
                <a:gd name="connsiteY16" fmla="*/ 435014 h 2136827"/>
                <a:gd name="connsiteX17" fmla="*/ 1502828 w 1828818"/>
                <a:gd name="connsiteY17" fmla="*/ 258895 h 2136827"/>
                <a:gd name="connsiteX18" fmla="*/ 1313293 w 1828818"/>
                <a:gd name="connsiteY18" fmla="*/ 212076 h 2136827"/>
                <a:gd name="connsiteX19" fmla="*/ 1055676 w 1828818"/>
                <a:gd name="connsiteY19" fmla="*/ 274241 h 2136827"/>
                <a:gd name="connsiteX20" fmla="*/ 859515 w 1828818"/>
                <a:gd name="connsiteY20" fmla="*/ 459916 h 2136827"/>
                <a:gd name="connsiteX21" fmla="*/ 693936 w 1828818"/>
                <a:gd name="connsiteY21" fmla="*/ 887190 h 2136827"/>
                <a:gd name="connsiteX22" fmla="*/ 588428 w 1828818"/>
                <a:gd name="connsiteY22" fmla="*/ 1309221 h 2136827"/>
                <a:gd name="connsiteX23" fmla="*/ 434718 w 1828818"/>
                <a:gd name="connsiteY23" fmla="*/ 1857020 h 2136827"/>
                <a:gd name="connsiteX24" fmla="*/ 352565 w 1828818"/>
                <a:gd name="connsiteY24" fmla="*/ 2042969 h 2136827"/>
                <a:gd name="connsiteX25" fmla="*/ 296918 w 1828818"/>
                <a:gd name="connsiteY25" fmla="*/ 2136827 h 2136827"/>
                <a:gd name="connsiteX26" fmla="*/ 599 w 1828818"/>
                <a:gd name="connsiteY26" fmla="*/ 2133186 h 2136827"/>
                <a:gd name="connsiteX0" fmla="*/ 599 w 1828818"/>
                <a:gd name="connsiteY0" fmla="*/ 2133913 h 2137554"/>
                <a:gd name="connsiteX1" fmla="*/ 178593 w 1828818"/>
                <a:gd name="connsiteY1" fmla="*/ 1944924 h 2137554"/>
                <a:gd name="connsiteX2" fmla="*/ 292002 w 1828818"/>
                <a:gd name="connsiteY2" fmla="*/ 1641543 h 2137554"/>
                <a:gd name="connsiteX3" fmla="*/ 427654 w 1828818"/>
                <a:gd name="connsiteY3" fmla="*/ 1164247 h 2137554"/>
                <a:gd name="connsiteX4" fmla="*/ 568331 w 1828818"/>
                <a:gd name="connsiteY4" fmla="*/ 691974 h 2137554"/>
                <a:gd name="connsiteX5" fmla="*/ 719057 w 1828818"/>
                <a:gd name="connsiteY5" fmla="*/ 365403 h 2137554"/>
                <a:gd name="connsiteX6" fmla="*/ 864758 w 1828818"/>
                <a:gd name="connsiteY6" fmla="*/ 159411 h 2137554"/>
                <a:gd name="connsiteX7" fmla="*/ 1151136 w 1828818"/>
                <a:gd name="connsiteY7" fmla="*/ 18735 h 2137554"/>
                <a:gd name="connsiteX8" fmla="*/ 1407369 w 1828818"/>
                <a:gd name="connsiteY8" fmla="*/ 3662 h 2137554"/>
                <a:gd name="connsiteX9" fmla="*/ 1493982 w 1828818"/>
                <a:gd name="connsiteY9" fmla="*/ 39050 h 2137554"/>
                <a:gd name="connsiteX10" fmla="*/ 1682369 w 1828818"/>
                <a:gd name="connsiteY10" fmla="*/ 152457 h 2137554"/>
                <a:gd name="connsiteX11" fmla="*/ 1814327 w 1828818"/>
                <a:gd name="connsiteY11" fmla="*/ 375451 h 2137554"/>
                <a:gd name="connsiteX12" fmla="*/ 1816311 w 1828818"/>
                <a:gd name="connsiteY12" fmla="*/ 546328 h 2137554"/>
                <a:gd name="connsiteX13" fmla="*/ 1729517 w 1828818"/>
                <a:gd name="connsiteY13" fmla="*/ 802397 h 2137554"/>
                <a:gd name="connsiteX14" fmla="*/ 1392296 w 1828818"/>
                <a:gd name="connsiteY14" fmla="*/ 973328 h 2137554"/>
                <a:gd name="connsiteX15" fmla="*/ 1598287 w 1828818"/>
                <a:gd name="connsiteY15" fmla="*/ 707047 h 2137554"/>
                <a:gd name="connsiteX16" fmla="*/ 1623408 w 1828818"/>
                <a:gd name="connsiteY16" fmla="*/ 435741 h 2137554"/>
                <a:gd name="connsiteX17" fmla="*/ 1502828 w 1828818"/>
                <a:gd name="connsiteY17" fmla="*/ 259622 h 2137554"/>
                <a:gd name="connsiteX18" fmla="*/ 1313293 w 1828818"/>
                <a:gd name="connsiteY18" fmla="*/ 212803 h 2137554"/>
                <a:gd name="connsiteX19" fmla="*/ 1055676 w 1828818"/>
                <a:gd name="connsiteY19" fmla="*/ 274968 h 2137554"/>
                <a:gd name="connsiteX20" fmla="*/ 859515 w 1828818"/>
                <a:gd name="connsiteY20" fmla="*/ 460643 h 2137554"/>
                <a:gd name="connsiteX21" fmla="*/ 693936 w 1828818"/>
                <a:gd name="connsiteY21" fmla="*/ 887917 h 2137554"/>
                <a:gd name="connsiteX22" fmla="*/ 588428 w 1828818"/>
                <a:gd name="connsiteY22" fmla="*/ 1309948 h 2137554"/>
                <a:gd name="connsiteX23" fmla="*/ 434718 w 1828818"/>
                <a:gd name="connsiteY23" fmla="*/ 1857747 h 2137554"/>
                <a:gd name="connsiteX24" fmla="*/ 352565 w 1828818"/>
                <a:gd name="connsiteY24" fmla="*/ 2043696 h 2137554"/>
                <a:gd name="connsiteX25" fmla="*/ 296918 w 1828818"/>
                <a:gd name="connsiteY25" fmla="*/ 2137554 h 2137554"/>
                <a:gd name="connsiteX26" fmla="*/ 599 w 1828818"/>
                <a:gd name="connsiteY26" fmla="*/ 2133913 h 2137554"/>
                <a:gd name="connsiteX0" fmla="*/ 599 w 1828818"/>
                <a:gd name="connsiteY0" fmla="*/ 2132951 h 2136592"/>
                <a:gd name="connsiteX1" fmla="*/ 178593 w 1828818"/>
                <a:gd name="connsiteY1" fmla="*/ 1943962 h 2136592"/>
                <a:gd name="connsiteX2" fmla="*/ 292002 w 1828818"/>
                <a:gd name="connsiteY2" fmla="*/ 1640581 h 2136592"/>
                <a:gd name="connsiteX3" fmla="*/ 427654 w 1828818"/>
                <a:gd name="connsiteY3" fmla="*/ 1163285 h 2136592"/>
                <a:gd name="connsiteX4" fmla="*/ 568331 w 1828818"/>
                <a:gd name="connsiteY4" fmla="*/ 691012 h 2136592"/>
                <a:gd name="connsiteX5" fmla="*/ 719057 w 1828818"/>
                <a:gd name="connsiteY5" fmla="*/ 364441 h 2136592"/>
                <a:gd name="connsiteX6" fmla="*/ 864758 w 1828818"/>
                <a:gd name="connsiteY6" fmla="*/ 158449 h 2136592"/>
                <a:gd name="connsiteX7" fmla="*/ 1151136 w 1828818"/>
                <a:gd name="connsiteY7" fmla="*/ 17773 h 2136592"/>
                <a:gd name="connsiteX8" fmla="*/ 1331169 w 1828818"/>
                <a:gd name="connsiteY8" fmla="*/ 4356 h 2136592"/>
                <a:gd name="connsiteX9" fmla="*/ 1493982 w 1828818"/>
                <a:gd name="connsiteY9" fmla="*/ 38088 h 2136592"/>
                <a:gd name="connsiteX10" fmla="*/ 1682369 w 1828818"/>
                <a:gd name="connsiteY10" fmla="*/ 151495 h 2136592"/>
                <a:gd name="connsiteX11" fmla="*/ 1814327 w 1828818"/>
                <a:gd name="connsiteY11" fmla="*/ 374489 h 2136592"/>
                <a:gd name="connsiteX12" fmla="*/ 1816311 w 1828818"/>
                <a:gd name="connsiteY12" fmla="*/ 545366 h 2136592"/>
                <a:gd name="connsiteX13" fmla="*/ 1729517 w 1828818"/>
                <a:gd name="connsiteY13" fmla="*/ 801435 h 2136592"/>
                <a:gd name="connsiteX14" fmla="*/ 1392296 w 1828818"/>
                <a:gd name="connsiteY14" fmla="*/ 972366 h 2136592"/>
                <a:gd name="connsiteX15" fmla="*/ 1598287 w 1828818"/>
                <a:gd name="connsiteY15" fmla="*/ 706085 h 2136592"/>
                <a:gd name="connsiteX16" fmla="*/ 1623408 w 1828818"/>
                <a:gd name="connsiteY16" fmla="*/ 434779 h 2136592"/>
                <a:gd name="connsiteX17" fmla="*/ 1502828 w 1828818"/>
                <a:gd name="connsiteY17" fmla="*/ 258660 h 2136592"/>
                <a:gd name="connsiteX18" fmla="*/ 1313293 w 1828818"/>
                <a:gd name="connsiteY18" fmla="*/ 211841 h 2136592"/>
                <a:gd name="connsiteX19" fmla="*/ 1055676 w 1828818"/>
                <a:gd name="connsiteY19" fmla="*/ 274006 h 2136592"/>
                <a:gd name="connsiteX20" fmla="*/ 859515 w 1828818"/>
                <a:gd name="connsiteY20" fmla="*/ 459681 h 2136592"/>
                <a:gd name="connsiteX21" fmla="*/ 693936 w 1828818"/>
                <a:gd name="connsiteY21" fmla="*/ 886955 h 2136592"/>
                <a:gd name="connsiteX22" fmla="*/ 588428 w 1828818"/>
                <a:gd name="connsiteY22" fmla="*/ 1308986 h 2136592"/>
                <a:gd name="connsiteX23" fmla="*/ 434718 w 1828818"/>
                <a:gd name="connsiteY23" fmla="*/ 1856785 h 2136592"/>
                <a:gd name="connsiteX24" fmla="*/ 352565 w 1828818"/>
                <a:gd name="connsiteY24" fmla="*/ 2042734 h 2136592"/>
                <a:gd name="connsiteX25" fmla="*/ 296918 w 1828818"/>
                <a:gd name="connsiteY25" fmla="*/ 2136592 h 2136592"/>
                <a:gd name="connsiteX26" fmla="*/ 599 w 1828818"/>
                <a:gd name="connsiteY26" fmla="*/ 2132951 h 2136592"/>
                <a:gd name="connsiteX0" fmla="*/ 599 w 1828818"/>
                <a:gd name="connsiteY0" fmla="*/ 2132857 h 2136498"/>
                <a:gd name="connsiteX1" fmla="*/ 178593 w 1828818"/>
                <a:gd name="connsiteY1" fmla="*/ 1943868 h 2136498"/>
                <a:gd name="connsiteX2" fmla="*/ 292002 w 1828818"/>
                <a:gd name="connsiteY2" fmla="*/ 1640487 h 2136498"/>
                <a:gd name="connsiteX3" fmla="*/ 427654 w 1828818"/>
                <a:gd name="connsiteY3" fmla="*/ 1163191 h 2136498"/>
                <a:gd name="connsiteX4" fmla="*/ 568331 w 1828818"/>
                <a:gd name="connsiteY4" fmla="*/ 690918 h 2136498"/>
                <a:gd name="connsiteX5" fmla="*/ 719057 w 1828818"/>
                <a:gd name="connsiteY5" fmla="*/ 364347 h 2136498"/>
                <a:gd name="connsiteX6" fmla="*/ 864758 w 1828818"/>
                <a:gd name="connsiteY6" fmla="*/ 158355 h 2136498"/>
                <a:gd name="connsiteX7" fmla="*/ 1151136 w 1828818"/>
                <a:gd name="connsiteY7" fmla="*/ 17679 h 2136498"/>
                <a:gd name="connsiteX8" fmla="*/ 1331169 w 1828818"/>
                <a:gd name="connsiteY8" fmla="*/ 4262 h 2136498"/>
                <a:gd name="connsiteX9" fmla="*/ 1493982 w 1828818"/>
                <a:gd name="connsiteY9" fmla="*/ 37994 h 2136498"/>
                <a:gd name="connsiteX10" fmla="*/ 1682369 w 1828818"/>
                <a:gd name="connsiteY10" fmla="*/ 151401 h 2136498"/>
                <a:gd name="connsiteX11" fmla="*/ 1814327 w 1828818"/>
                <a:gd name="connsiteY11" fmla="*/ 374395 h 2136498"/>
                <a:gd name="connsiteX12" fmla="*/ 1816311 w 1828818"/>
                <a:gd name="connsiteY12" fmla="*/ 545272 h 2136498"/>
                <a:gd name="connsiteX13" fmla="*/ 1729517 w 1828818"/>
                <a:gd name="connsiteY13" fmla="*/ 801341 h 2136498"/>
                <a:gd name="connsiteX14" fmla="*/ 1392296 w 1828818"/>
                <a:gd name="connsiteY14" fmla="*/ 972272 h 2136498"/>
                <a:gd name="connsiteX15" fmla="*/ 1598287 w 1828818"/>
                <a:gd name="connsiteY15" fmla="*/ 705991 h 2136498"/>
                <a:gd name="connsiteX16" fmla="*/ 1623408 w 1828818"/>
                <a:gd name="connsiteY16" fmla="*/ 434685 h 2136498"/>
                <a:gd name="connsiteX17" fmla="*/ 1502828 w 1828818"/>
                <a:gd name="connsiteY17" fmla="*/ 258566 h 2136498"/>
                <a:gd name="connsiteX18" fmla="*/ 1313293 w 1828818"/>
                <a:gd name="connsiteY18" fmla="*/ 211747 h 2136498"/>
                <a:gd name="connsiteX19" fmla="*/ 1055676 w 1828818"/>
                <a:gd name="connsiteY19" fmla="*/ 273912 h 2136498"/>
                <a:gd name="connsiteX20" fmla="*/ 859515 w 1828818"/>
                <a:gd name="connsiteY20" fmla="*/ 459587 h 2136498"/>
                <a:gd name="connsiteX21" fmla="*/ 693936 w 1828818"/>
                <a:gd name="connsiteY21" fmla="*/ 886861 h 2136498"/>
                <a:gd name="connsiteX22" fmla="*/ 588428 w 1828818"/>
                <a:gd name="connsiteY22" fmla="*/ 1308892 h 2136498"/>
                <a:gd name="connsiteX23" fmla="*/ 434718 w 1828818"/>
                <a:gd name="connsiteY23" fmla="*/ 1856691 h 2136498"/>
                <a:gd name="connsiteX24" fmla="*/ 352565 w 1828818"/>
                <a:gd name="connsiteY24" fmla="*/ 2042640 h 2136498"/>
                <a:gd name="connsiteX25" fmla="*/ 296918 w 1828818"/>
                <a:gd name="connsiteY25" fmla="*/ 2136498 h 2136498"/>
                <a:gd name="connsiteX26" fmla="*/ 599 w 1828818"/>
                <a:gd name="connsiteY26" fmla="*/ 2132857 h 2136498"/>
                <a:gd name="connsiteX0" fmla="*/ 599 w 1828818"/>
                <a:gd name="connsiteY0" fmla="*/ 2128796 h 2132437"/>
                <a:gd name="connsiteX1" fmla="*/ 178593 w 1828818"/>
                <a:gd name="connsiteY1" fmla="*/ 1939807 h 2132437"/>
                <a:gd name="connsiteX2" fmla="*/ 292002 w 1828818"/>
                <a:gd name="connsiteY2" fmla="*/ 1636426 h 2132437"/>
                <a:gd name="connsiteX3" fmla="*/ 427654 w 1828818"/>
                <a:gd name="connsiteY3" fmla="*/ 1159130 h 2132437"/>
                <a:gd name="connsiteX4" fmla="*/ 568331 w 1828818"/>
                <a:gd name="connsiteY4" fmla="*/ 686857 h 2132437"/>
                <a:gd name="connsiteX5" fmla="*/ 719057 w 1828818"/>
                <a:gd name="connsiteY5" fmla="*/ 360286 h 2132437"/>
                <a:gd name="connsiteX6" fmla="*/ 864758 w 1828818"/>
                <a:gd name="connsiteY6" fmla="*/ 154294 h 2132437"/>
                <a:gd name="connsiteX7" fmla="*/ 1050088 w 1828818"/>
                <a:gd name="connsiteY7" fmla="*/ 45092 h 2132437"/>
                <a:gd name="connsiteX8" fmla="*/ 1331169 w 1828818"/>
                <a:gd name="connsiteY8" fmla="*/ 201 h 2132437"/>
                <a:gd name="connsiteX9" fmla="*/ 1493982 w 1828818"/>
                <a:gd name="connsiteY9" fmla="*/ 33933 h 2132437"/>
                <a:gd name="connsiteX10" fmla="*/ 1682369 w 1828818"/>
                <a:gd name="connsiteY10" fmla="*/ 147340 h 2132437"/>
                <a:gd name="connsiteX11" fmla="*/ 1814327 w 1828818"/>
                <a:gd name="connsiteY11" fmla="*/ 370334 h 2132437"/>
                <a:gd name="connsiteX12" fmla="*/ 1816311 w 1828818"/>
                <a:gd name="connsiteY12" fmla="*/ 541211 h 2132437"/>
                <a:gd name="connsiteX13" fmla="*/ 1729517 w 1828818"/>
                <a:gd name="connsiteY13" fmla="*/ 797280 h 2132437"/>
                <a:gd name="connsiteX14" fmla="*/ 1392296 w 1828818"/>
                <a:gd name="connsiteY14" fmla="*/ 968211 h 2132437"/>
                <a:gd name="connsiteX15" fmla="*/ 1598287 w 1828818"/>
                <a:gd name="connsiteY15" fmla="*/ 701930 h 2132437"/>
                <a:gd name="connsiteX16" fmla="*/ 1623408 w 1828818"/>
                <a:gd name="connsiteY16" fmla="*/ 430624 h 2132437"/>
                <a:gd name="connsiteX17" fmla="*/ 1502828 w 1828818"/>
                <a:gd name="connsiteY17" fmla="*/ 254505 h 2132437"/>
                <a:gd name="connsiteX18" fmla="*/ 1313293 w 1828818"/>
                <a:gd name="connsiteY18" fmla="*/ 207686 h 2132437"/>
                <a:gd name="connsiteX19" fmla="*/ 1055676 w 1828818"/>
                <a:gd name="connsiteY19" fmla="*/ 269851 h 2132437"/>
                <a:gd name="connsiteX20" fmla="*/ 859515 w 1828818"/>
                <a:gd name="connsiteY20" fmla="*/ 455526 h 2132437"/>
                <a:gd name="connsiteX21" fmla="*/ 693936 w 1828818"/>
                <a:gd name="connsiteY21" fmla="*/ 882800 h 2132437"/>
                <a:gd name="connsiteX22" fmla="*/ 588428 w 1828818"/>
                <a:gd name="connsiteY22" fmla="*/ 1304831 h 2132437"/>
                <a:gd name="connsiteX23" fmla="*/ 434718 w 1828818"/>
                <a:gd name="connsiteY23" fmla="*/ 1852630 h 2132437"/>
                <a:gd name="connsiteX24" fmla="*/ 352565 w 1828818"/>
                <a:gd name="connsiteY24" fmla="*/ 2038579 h 2132437"/>
                <a:gd name="connsiteX25" fmla="*/ 296918 w 1828818"/>
                <a:gd name="connsiteY25" fmla="*/ 2132437 h 2132437"/>
                <a:gd name="connsiteX26" fmla="*/ 599 w 1828818"/>
                <a:gd name="connsiteY26" fmla="*/ 2128796 h 2132437"/>
                <a:gd name="connsiteX0" fmla="*/ 599 w 1828818"/>
                <a:gd name="connsiteY0" fmla="*/ 2128796 h 2132437"/>
                <a:gd name="connsiteX1" fmla="*/ 178593 w 1828818"/>
                <a:gd name="connsiteY1" fmla="*/ 1939807 h 2132437"/>
                <a:gd name="connsiteX2" fmla="*/ 292002 w 1828818"/>
                <a:gd name="connsiteY2" fmla="*/ 1636426 h 2132437"/>
                <a:gd name="connsiteX3" fmla="*/ 427654 w 1828818"/>
                <a:gd name="connsiteY3" fmla="*/ 1159130 h 2132437"/>
                <a:gd name="connsiteX4" fmla="*/ 568331 w 1828818"/>
                <a:gd name="connsiteY4" fmla="*/ 686857 h 2132437"/>
                <a:gd name="connsiteX5" fmla="*/ 719057 w 1828818"/>
                <a:gd name="connsiteY5" fmla="*/ 360286 h 2132437"/>
                <a:gd name="connsiteX6" fmla="*/ 866414 w 1828818"/>
                <a:gd name="connsiteY6" fmla="*/ 129446 h 2132437"/>
                <a:gd name="connsiteX7" fmla="*/ 1050088 w 1828818"/>
                <a:gd name="connsiteY7" fmla="*/ 45092 h 2132437"/>
                <a:gd name="connsiteX8" fmla="*/ 1331169 w 1828818"/>
                <a:gd name="connsiteY8" fmla="*/ 201 h 2132437"/>
                <a:gd name="connsiteX9" fmla="*/ 1493982 w 1828818"/>
                <a:gd name="connsiteY9" fmla="*/ 33933 h 2132437"/>
                <a:gd name="connsiteX10" fmla="*/ 1682369 w 1828818"/>
                <a:gd name="connsiteY10" fmla="*/ 147340 h 2132437"/>
                <a:gd name="connsiteX11" fmla="*/ 1814327 w 1828818"/>
                <a:gd name="connsiteY11" fmla="*/ 370334 h 2132437"/>
                <a:gd name="connsiteX12" fmla="*/ 1816311 w 1828818"/>
                <a:gd name="connsiteY12" fmla="*/ 541211 h 2132437"/>
                <a:gd name="connsiteX13" fmla="*/ 1729517 w 1828818"/>
                <a:gd name="connsiteY13" fmla="*/ 797280 h 2132437"/>
                <a:gd name="connsiteX14" fmla="*/ 1392296 w 1828818"/>
                <a:gd name="connsiteY14" fmla="*/ 968211 h 2132437"/>
                <a:gd name="connsiteX15" fmla="*/ 1598287 w 1828818"/>
                <a:gd name="connsiteY15" fmla="*/ 701930 h 2132437"/>
                <a:gd name="connsiteX16" fmla="*/ 1623408 w 1828818"/>
                <a:gd name="connsiteY16" fmla="*/ 430624 h 2132437"/>
                <a:gd name="connsiteX17" fmla="*/ 1502828 w 1828818"/>
                <a:gd name="connsiteY17" fmla="*/ 254505 h 2132437"/>
                <a:gd name="connsiteX18" fmla="*/ 1313293 w 1828818"/>
                <a:gd name="connsiteY18" fmla="*/ 207686 h 2132437"/>
                <a:gd name="connsiteX19" fmla="*/ 1055676 w 1828818"/>
                <a:gd name="connsiteY19" fmla="*/ 269851 h 2132437"/>
                <a:gd name="connsiteX20" fmla="*/ 859515 w 1828818"/>
                <a:gd name="connsiteY20" fmla="*/ 455526 h 2132437"/>
                <a:gd name="connsiteX21" fmla="*/ 693936 w 1828818"/>
                <a:gd name="connsiteY21" fmla="*/ 882800 h 2132437"/>
                <a:gd name="connsiteX22" fmla="*/ 588428 w 1828818"/>
                <a:gd name="connsiteY22" fmla="*/ 1304831 h 2132437"/>
                <a:gd name="connsiteX23" fmla="*/ 434718 w 1828818"/>
                <a:gd name="connsiteY23" fmla="*/ 1852630 h 2132437"/>
                <a:gd name="connsiteX24" fmla="*/ 352565 w 1828818"/>
                <a:gd name="connsiteY24" fmla="*/ 2038579 h 2132437"/>
                <a:gd name="connsiteX25" fmla="*/ 296918 w 1828818"/>
                <a:gd name="connsiteY25" fmla="*/ 2132437 h 2132437"/>
                <a:gd name="connsiteX26" fmla="*/ 599 w 1828818"/>
                <a:gd name="connsiteY26" fmla="*/ 2128796 h 2132437"/>
                <a:gd name="connsiteX0" fmla="*/ 599 w 1828818"/>
                <a:gd name="connsiteY0" fmla="*/ 2128796 h 2132437"/>
                <a:gd name="connsiteX1" fmla="*/ 178593 w 1828818"/>
                <a:gd name="connsiteY1" fmla="*/ 1939807 h 2132437"/>
                <a:gd name="connsiteX2" fmla="*/ 292002 w 1828818"/>
                <a:gd name="connsiteY2" fmla="*/ 1636426 h 2132437"/>
                <a:gd name="connsiteX3" fmla="*/ 427654 w 1828818"/>
                <a:gd name="connsiteY3" fmla="*/ 1159130 h 2132437"/>
                <a:gd name="connsiteX4" fmla="*/ 568331 w 1828818"/>
                <a:gd name="connsiteY4" fmla="*/ 686857 h 2132437"/>
                <a:gd name="connsiteX5" fmla="*/ 719057 w 1828818"/>
                <a:gd name="connsiteY5" fmla="*/ 360286 h 2132437"/>
                <a:gd name="connsiteX6" fmla="*/ 866414 w 1828818"/>
                <a:gd name="connsiteY6" fmla="*/ 129446 h 2132437"/>
                <a:gd name="connsiteX7" fmla="*/ 1050088 w 1828818"/>
                <a:gd name="connsiteY7" fmla="*/ 45092 h 2132437"/>
                <a:gd name="connsiteX8" fmla="*/ 1331169 w 1828818"/>
                <a:gd name="connsiteY8" fmla="*/ 201 h 2132437"/>
                <a:gd name="connsiteX9" fmla="*/ 1493982 w 1828818"/>
                <a:gd name="connsiteY9" fmla="*/ 33933 h 2132437"/>
                <a:gd name="connsiteX10" fmla="*/ 1682369 w 1828818"/>
                <a:gd name="connsiteY10" fmla="*/ 147340 h 2132437"/>
                <a:gd name="connsiteX11" fmla="*/ 1814327 w 1828818"/>
                <a:gd name="connsiteY11" fmla="*/ 370334 h 2132437"/>
                <a:gd name="connsiteX12" fmla="*/ 1816311 w 1828818"/>
                <a:gd name="connsiteY12" fmla="*/ 541211 h 2132437"/>
                <a:gd name="connsiteX13" fmla="*/ 1729517 w 1828818"/>
                <a:gd name="connsiteY13" fmla="*/ 797280 h 2132437"/>
                <a:gd name="connsiteX14" fmla="*/ 1392296 w 1828818"/>
                <a:gd name="connsiteY14" fmla="*/ 968211 h 2132437"/>
                <a:gd name="connsiteX15" fmla="*/ 1598287 w 1828818"/>
                <a:gd name="connsiteY15" fmla="*/ 701930 h 2132437"/>
                <a:gd name="connsiteX16" fmla="*/ 1623408 w 1828818"/>
                <a:gd name="connsiteY16" fmla="*/ 430624 h 2132437"/>
                <a:gd name="connsiteX17" fmla="*/ 1502828 w 1828818"/>
                <a:gd name="connsiteY17" fmla="*/ 254505 h 2132437"/>
                <a:gd name="connsiteX18" fmla="*/ 1313293 w 1828818"/>
                <a:gd name="connsiteY18" fmla="*/ 207686 h 2132437"/>
                <a:gd name="connsiteX19" fmla="*/ 1055676 w 1828818"/>
                <a:gd name="connsiteY19" fmla="*/ 269851 h 2132437"/>
                <a:gd name="connsiteX20" fmla="*/ 859515 w 1828818"/>
                <a:gd name="connsiteY20" fmla="*/ 455526 h 2132437"/>
                <a:gd name="connsiteX21" fmla="*/ 693936 w 1828818"/>
                <a:gd name="connsiteY21" fmla="*/ 882800 h 2132437"/>
                <a:gd name="connsiteX22" fmla="*/ 588428 w 1828818"/>
                <a:gd name="connsiteY22" fmla="*/ 1304831 h 2132437"/>
                <a:gd name="connsiteX23" fmla="*/ 434718 w 1828818"/>
                <a:gd name="connsiteY23" fmla="*/ 1852630 h 2132437"/>
                <a:gd name="connsiteX24" fmla="*/ 352565 w 1828818"/>
                <a:gd name="connsiteY24" fmla="*/ 2038579 h 2132437"/>
                <a:gd name="connsiteX25" fmla="*/ 296918 w 1828818"/>
                <a:gd name="connsiteY25" fmla="*/ 2132437 h 2132437"/>
                <a:gd name="connsiteX26" fmla="*/ 599 w 1828818"/>
                <a:gd name="connsiteY26" fmla="*/ 2128796 h 2132437"/>
                <a:gd name="connsiteX0" fmla="*/ 599 w 1828818"/>
                <a:gd name="connsiteY0" fmla="*/ 2128796 h 2132437"/>
                <a:gd name="connsiteX1" fmla="*/ 178593 w 1828818"/>
                <a:gd name="connsiteY1" fmla="*/ 1939807 h 2132437"/>
                <a:gd name="connsiteX2" fmla="*/ 292002 w 1828818"/>
                <a:gd name="connsiteY2" fmla="*/ 1636426 h 2132437"/>
                <a:gd name="connsiteX3" fmla="*/ 427654 w 1828818"/>
                <a:gd name="connsiteY3" fmla="*/ 1159130 h 2132437"/>
                <a:gd name="connsiteX4" fmla="*/ 568331 w 1828818"/>
                <a:gd name="connsiteY4" fmla="*/ 686857 h 2132437"/>
                <a:gd name="connsiteX5" fmla="*/ 719057 w 1828818"/>
                <a:gd name="connsiteY5" fmla="*/ 360286 h 2132437"/>
                <a:gd name="connsiteX6" fmla="*/ 879666 w 1828818"/>
                <a:gd name="connsiteY6" fmla="*/ 150980 h 2132437"/>
                <a:gd name="connsiteX7" fmla="*/ 1050088 w 1828818"/>
                <a:gd name="connsiteY7" fmla="*/ 45092 h 2132437"/>
                <a:gd name="connsiteX8" fmla="*/ 1331169 w 1828818"/>
                <a:gd name="connsiteY8" fmla="*/ 201 h 2132437"/>
                <a:gd name="connsiteX9" fmla="*/ 1493982 w 1828818"/>
                <a:gd name="connsiteY9" fmla="*/ 33933 h 2132437"/>
                <a:gd name="connsiteX10" fmla="*/ 1682369 w 1828818"/>
                <a:gd name="connsiteY10" fmla="*/ 147340 h 2132437"/>
                <a:gd name="connsiteX11" fmla="*/ 1814327 w 1828818"/>
                <a:gd name="connsiteY11" fmla="*/ 370334 h 2132437"/>
                <a:gd name="connsiteX12" fmla="*/ 1816311 w 1828818"/>
                <a:gd name="connsiteY12" fmla="*/ 541211 h 2132437"/>
                <a:gd name="connsiteX13" fmla="*/ 1729517 w 1828818"/>
                <a:gd name="connsiteY13" fmla="*/ 797280 h 2132437"/>
                <a:gd name="connsiteX14" fmla="*/ 1392296 w 1828818"/>
                <a:gd name="connsiteY14" fmla="*/ 968211 h 2132437"/>
                <a:gd name="connsiteX15" fmla="*/ 1598287 w 1828818"/>
                <a:gd name="connsiteY15" fmla="*/ 701930 h 2132437"/>
                <a:gd name="connsiteX16" fmla="*/ 1623408 w 1828818"/>
                <a:gd name="connsiteY16" fmla="*/ 430624 h 2132437"/>
                <a:gd name="connsiteX17" fmla="*/ 1502828 w 1828818"/>
                <a:gd name="connsiteY17" fmla="*/ 254505 h 2132437"/>
                <a:gd name="connsiteX18" fmla="*/ 1313293 w 1828818"/>
                <a:gd name="connsiteY18" fmla="*/ 207686 h 2132437"/>
                <a:gd name="connsiteX19" fmla="*/ 1055676 w 1828818"/>
                <a:gd name="connsiteY19" fmla="*/ 269851 h 2132437"/>
                <a:gd name="connsiteX20" fmla="*/ 859515 w 1828818"/>
                <a:gd name="connsiteY20" fmla="*/ 455526 h 2132437"/>
                <a:gd name="connsiteX21" fmla="*/ 693936 w 1828818"/>
                <a:gd name="connsiteY21" fmla="*/ 882800 h 2132437"/>
                <a:gd name="connsiteX22" fmla="*/ 588428 w 1828818"/>
                <a:gd name="connsiteY22" fmla="*/ 1304831 h 2132437"/>
                <a:gd name="connsiteX23" fmla="*/ 434718 w 1828818"/>
                <a:gd name="connsiteY23" fmla="*/ 1852630 h 2132437"/>
                <a:gd name="connsiteX24" fmla="*/ 352565 w 1828818"/>
                <a:gd name="connsiteY24" fmla="*/ 2038579 h 2132437"/>
                <a:gd name="connsiteX25" fmla="*/ 296918 w 1828818"/>
                <a:gd name="connsiteY25" fmla="*/ 2132437 h 2132437"/>
                <a:gd name="connsiteX26" fmla="*/ 599 w 1828818"/>
                <a:gd name="connsiteY26" fmla="*/ 2128796 h 2132437"/>
                <a:gd name="connsiteX0" fmla="*/ 599 w 1826068"/>
                <a:gd name="connsiteY0" fmla="*/ 2128796 h 2132437"/>
                <a:gd name="connsiteX1" fmla="*/ 178593 w 1826068"/>
                <a:gd name="connsiteY1" fmla="*/ 1939807 h 2132437"/>
                <a:gd name="connsiteX2" fmla="*/ 292002 w 1826068"/>
                <a:gd name="connsiteY2" fmla="*/ 1636426 h 2132437"/>
                <a:gd name="connsiteX3" fmla="*/ 427654 w 1826068"/>
                <a:gd name="connsiteY3" fmla="*/ 1159130 h 2132437"/>
                <a:gd name="connsiteX4" fmla="*/ 568331 w 1826068"/>
                <a:gd name="connsiteY4" fmla="*/ 686857 h 2132437"/>
                <a:gd name="connsiteX5" fmla="*/ 719057 w 1826068"/>
                <a:gd name="connsiteY5" fmla="*/ 360286 h 2132437"/>
                <a:gd name="connsiteX6" fmla="*/ 879666 w 1826068"/>
                <a:gd name="connsiteY6" fmla="*/ 150980 h 2132437"/>
                <a:gd name="connsiteX7" fmla="*/ 1050088 w 1826068"/>
                <a:gd name="connsiteY7" fmla="*/ 45092 h 2132437"/>
                <a:gd name="connsiteX8" fmla="*/ 1331169 w 1826068"/>
                <a:gd name="connsiteY8" fmla="*/ 201 h 2132437"/>
                <a:gd name="connsiteX9" fmla="*/ 1493982 w 1826068"/>
                <a:gd name="connsiteY9" fmla="*/ 33933 h 2132437"/>
                <a:gd name="connsiteX10" fmla="*/ 1682369 w 1826068"/>
                <a:gd name="connsiteY10" fmla="*/ 147340 h 2132437"/>
                <a:gd name="connsiteX11" fmla="*/ 1809358 w 1826068"/>
                <a:gd name="connsiteY11" fmla="*/ 368677 h 2132437"/>
                <a:gd name="connsiteX12" fmla="*/ 1816311 w 1826068"/>
                <a:gd name="connsiteY12" fmla="*/ 541211 h 2132437"/>
                <a:gd name="connsiteX13" fmla="*/ 1729517 w 1826068"/>
                <a:gd name="connsiteY13" fmla="*/ 797280 h 2132437"/>
                <a:gd name="connsiteX14" fmla="*/ 1392296 w 1826068"/>
                <a:gd name="connsiteY14" fmla="*/ 968211 h 2132437"/>
                <a:gd name="connsiteX15" fmla="*/ 1598287 w 1826068"/>
                <a:gd name="connsiteY15" fmla="*/ 701930 h 2132437"/>
                <a:gd name="connsiteX16" fmla="*/ 1623408 w 1826068"/>
                <a:gd name="connsiteY16" fmla="*/ 430624 h 2132437"/>
                <a:gd name="connsiteX17" fmla="*/ 1502828 w 1826068"/>
                <a:gd name="connsiteY17" fmla="*/ 254505 h 2132437"/>
                <a:gd name="connsiteX18" fmla="*/ 1313293 w 1826068"/>
                <a:gd name="connsiteY18" fmla="*/ 207686 h 2132437"/>
                <a:gd name="connsiteX19" fmla="*/ 1055676 w 1826068"/>
                <a:gd name="connsiteY19" fmla="*/ 269851 h 2132437"/>
                <a:gd name="connsiteX20" fmla="*/ 859515 w 1826068"/>
                <a:gd name="connsiteY20" fmla="*/ 455526 h 2132437"/>
                <a:gd name="connsiteX21" fmla="*/ 693936 w 1826068"/>
                <a:gd name="connsiteY21" fmla="*/ 882800 h 2132437"/>
                <a:gd name="connsiteX22" fmla="*/ 588428 w 1826068"/>
                <a:gd name="connsiteY22" fmla="*/ 1304831 h 2132437"/>
                <a:gd name="connsiteX23" fmla="*/ 434718 w 1826068"/>
                <a:gd name="connsiteY23" fmla="*/ 1852630 h 2132437"/>
                <a:gd name="connsiteX24" fmla="*/ 352565 w 1826068"/>
                <a:gd name="connsiteY24" fmla="*/ 2038579 h 2132437"/>
                <a:gd name="connsiteX25" fmla="*/ 296918 w 1826068"/>
                <a:gd name="connsiteY25" fmla="*/ 2132437 h 2132437"/>
                <a:gd name="connsiteX26" fmla="*/ 599 w 1826068"/>
                <a:gd name="connsiteY26" fmla="*/ 2128796 h 2132437"/>
                <a:gd name="connsiteX0" fmla="*/ 599 w 1836520"/>
                <a:gd name="connsiteY0" fmla="*/ 2128796 h 2132437"/>
                <a:gd name="connsiteX1" fmla="*/ 178593 w 1836520"/>
                <a:gd name="connsiteY1" fmla="*/ 1939807 h 2132437"/>
                <a:gd name="connsiteX2" fmla="*/ 292002 w 1836520"/>
                <a:gd name="connsiteY2" fmla="*/ 1636426 h 2132437"/>
                <a:gd name="connsiteX3" fmla="*/ 427654 w 1836520"/>
                <a:gd name="connsiteY3" fmla="*/ 1159130 h 2132437"/>
                <a:gd name="connsiteX4" fmla="*/ 568331 w 1836520"/>
                <a:gd name="connsiteY4" fmla="*/ 686857 h 2132437"/>
                <a:gd name="connsiteX5" fmla="*/ 719057 w 1836520"/>
                <a:gd name="connsiteY5" fmla="*/ 360286 h 2132437"/>
                <a:gd name="connsiteX6" fmla="*/ 879666 w 1836520"/>
                <a:gd name="connsiteY6" fmla="*/ 150980 h 2132437"/>
                <a:gd name="connsiteX7" fmla="*/ 1050088 w 1836520"/>
                <a:gd name="connsiteY7" fmla="*/ 45092 h 2132437"/>
                <a:gd name="connsiteX8" fmla="*/ 1331169 w 1836520"/>
                <a:gd name="connsiteY8" fmla="*/ 201 h 2132437"/>
                <a:gd name="connsiteX9" fmla="*/ 1493982 w 1836520"/>
                <a:gd name="connsiteY9" fmla="*/ 33933 h 2132437"/>
                <a:gd name="connsiteX10" fmla="*/ 1682369 w 1836520"/>
                <a:gd name="connsiteY10" fmla="*/ 147340 h 2132437"/>
                <a:gd name="connsiteX11" fmla="*/ 1809358 w 1836520"/>
                <a:gd name="connsiteY11" fmla="*/ 368677 h 2132437"/>
                <a:gd name="connsiteX12" fmla="*/ 1831220 w 1836520"/>
                <a:gd name="connsiteY12" fmla="*/ 557777 h 2132437"/>
                <a:gd name="connsiteX13" fmla="*/ 1729517 w 1836520"/>
                <a:gd name="connsiteY13" fmla="*/ 797280 h 2132437"/>
                <a:gd name="connsiteX14" fmla="*/ 1392296 w 1836520"/>
                <a:gd name="connsiteY14" fmla="*/ 968211 h 2132437"/>
                <a:gd name="connsiteX15" fmla="*/ 1598287 w 1836520"/>
                <a:gd name="connsiteY15" fmla="*/ 701930 h 2132437"/>
                <a:gd name="connsiteX16" fmla="*/ 1623408 w 1836520"/>
                <a:gd name="connsiteY16" fmla="*/ 430624 h 2132437"/>
                <a:gd name="connsiteX17" fmla="*/ 1502828 w 1836520"/>
                <a:gd name="connsiteY17" fmla="*/ 254505 h 2132437"/>
                <a:gd name="connsiteX18" fmla="*/ 1313293 w 1836520"/>
                <a:gd name="connsiteY18" fmla="*/ 207686 h 2132437"/>
                <a:gd name="connsiteX19" fmla="*/ 1055676 w 1836520"/>
                <a:gd name="connsiteY19" fmla="*/ 269851 h 2132437"/>
                <a:gd name="connsiteX20" fmla="*/ 859515 w 1836520"/>
                <a:gd name="connsiteY20" fmla="*/ 455526 h 2132437"/>
                <a:gd name="connsiteX21" fmla="*/ 693936 w 1836520"/>
                <a:gd name="connsiteY21" fmla="*/ 882800 h 2132437"/>
                <a:gd name="connsiteX22" fmla="*/ 588428 w 1836520"/>
                <a:gd name="connsiteY22" fmla="*/ 1304831 h 2132437"/>
                <a:gd name="connsiteX23" fmla="*/ 434718 w 1836520"/>
                <a:gd name="connsiteY23" fmla="*/ 1852630 h 2132437"/>
                <a:gd name="connsiteX24" fmla="*/ 352565 w 1836520"/>
                <a:gd name="connsiteY24" fmla="*/ 2038579 h 2132437"/>
                <a:gd name="connsiteX25" fmla="*/ 296918 w 1836520"/>
                <a:gd name="connsiteY25" fmla="*/ 2132437 h 2132437"/>
                <a:gd name="connsiteX26" fmla="*/ 599 w 1836520"/>
                <a:gd name="connsiteY26" fmla="*/ 2128796 h 2132437"/>
                <a:gd name="connsiteX0" fmla="*/ 599 w 1825173"/>
                <a:gd name="connsiteY0" fmla="*/ 2128796 h 2132437"/>
                <a:gd name="connsiteX1" fmla="*/ 178593 w 1825173"/>
                <a:gd name="connsiteY1" fmla="*/ 1939807 h 2132437"/>
                <a:gd name="connsiteX2" fmla="*/ 292002 w 1825173"/>
                <a:gd name="connsiteY2" fmla="*/ 1636426 h 2132437"/>
                <a:gd name="connsiteX3" fmla="*/ 427654 w 1825173"/>
                <a:gd name="connsiteY3" fmla="*/ 1159130 h 2132437"/>
                <a:gd name="connsiteX4" fmla="*/ 568331 w 1825173"/>
                <a:gd name="connsiteY4" fmla="*/ 686857 h 2132437"/>
                <a:gd name="connsiteX5" fmla="*/ 719057 w 1825173"/>
                <a:gd name="connsiteY5" fmla="*/ 360286 h 2132437"/>
                <a:gd name="connsiteX6" fmla="*/ 879666 w 1825173"/>
                <a:gd name="connsiteY6" fmla="*/ 150980 h 2132437"/>
                <a:gd name="connsiteX7" fmla="*/ 1050088 w 1825173"/>
                <a:gd name="connsiteY7" fmla="*/ 45092 h 2132437"/>
                <a:gd name="connsiteX8" fmla="*/ 1331169 w 1825173"/>
                <a:gd name="connsiteY8" fmla="*/ 201 h 2132437"/>
                <a:gd name="connsiteX9" fmla="*/ 1493982 w 1825173"/>
                <a:gd name="connsiteY9" fmla="*/ 33933 h 2132437"/>
                <a:gd name="connsiteX10" fmla="*/ 1682369 w 1825173"/>
                <a:gd name="connsiteY10" fmla="*/ 147340 h 2132437"/>
                <a:gd name="connsiteX11" fmla="*/ 1809358 w 1825173"/>
                <a:gd name="connsiteY11" fmla="*/ 368677 h 2132437"/>
                <a:gd name="connsiteX12" fmla="*/ 1814655 w 1825173"/>
                <a:gd name="connsiteY12" fmla="*/ 569372 h 2132437"/>
                <a:gd name="connsiteX13" fmla="*/ 1729517 w 1825173"/>
                <a:gd name="connsiteY13" fmla="*/ 797280 h 2132437"/>
                <a:gd name="connsiteX14" fmla="*/ 1392296 w 1825173"/>
                <a:gd name="connsiteY14" fmla="*/ 968211 h 2132437"/>
                <a:gd name="connsiteX15" fmla="*/ 1598287 w 1825173"/>
                <a:gd name="connsiteY15" fmla="*/ 701930 h 2132437"/>
                <a:gd name="connsiteX16" fmla="*/ 1623408 w 1825173"/>
                <a:gd name="connsiteY16" fmla="*/ 430624 h 2132437"/>
                <a:gd name="connsiteX17" fmla="*/ 1502828 w 1825173"/>
                <a:gd name="connsiteY17" fmla="*/ 254505 h 2132437"/>
                <a:gd name="connsiteX18" fmla="*/ 1313293 w 1825173"/>
                <a:gd name="connsiteY18" fmla="*/ 207686 h 2132437"/>
                <a:gd name="connsiteX19" fmla="*/ 1055676 w 1825173"/>
                <a:gd name="connsiteY19" fmla="*/ 269851 h 2132437"/>
                <a:gd name="connsiteX20" fmla="*/ 859515 w 1825173"/>
                <a:gd name="connsiteY20" fmla="*/ 455526 h 2132437"/>
                <a:gd name="connsiteX21" fmla="*/ 693936 w 1825173"/>
                <a:gd name="connsiteY21" fmla="*/ 882800 h 2132437"/>
                <a:gd name="connsiteX22" fmla="*/ 588428 w 1825173"/>
                <a:gd name="connsiteY22" fmla="*/ 1304831 h 2132437"/>
                <a:gd name="connsiteX23" fmla="*/ 434718 w 1825173"/>
                <a:gd name="connsiteY23" fmla="*/ 1852630 h 2132437"/>
                <a:gd name="connsiteX24" fmla="*/ 352565 w 1825173"/>
                <a:gd name="connsiteY24" fmla="*/ 2038579 h 2132437"/>
                <a:gd name="connsiteX25" fmla="*/ 296918 w 1825173"/>
                <a:gd name="connsiteY25" fmla="*/ 2132437 h 2132437"/>
                <a:gd name="connsiteX26" fmla="*/ 599 w 1825173"/>
                <a:gd name="connsiteY26" fmla="*/ 2128796 h 2132437"/>
                <a:gd name="connsiteX0" fmla="*/ 599 w 1849272"/>
                <a:gd name="connsiteY0" fmla="*/ 2128796 h 2132437"/>
                <a:gd name="connsiteX1" fmla="*/ 178593 w 1849272"/>
                <a:gd name="connsiteY1" fmla="*/ 1939807 h 2132437"/>
                <a:gd name="connsiteX2" fmla="*/ 292002 w 1849272"/>
                <a:gd name="connsiteY2" fmla="*/ 1636426 h 2132437"/>
                <a:gd name="connsiteX3" fmla="*/ 427654 w 1849272"/>
                <a:gd name="connsiteY3" fmla="*/ 1159130 h 2132437"/>
                <a:gd name="connsiteX4" fmla="*/ 568331 w 1849272"/>
                <a:gd name="connsiteY4" fmla="*/ 686857 h 2132437"/>
                <a:gd name="connsiteX5" fmla="*/ 719057 w 1849272"/>
                <a:gd name="connsiteY5" fmla="*/ 360286 h 2132437"/>
                <a:gd name="connsiteX6" fmla="*/ 879666 w 1849272"/>
                <a:gd name="connsiteY6" fmla="*/ 150980 h 2132437"/>
                <a:gd name="connsiteX7" fmla="*/ 1050088 w 1849272"/>
                <a:gd name="connsiteY7" fmla="*/ 45092 h 2132437"/>
                <a:gd name="connsiteX8" fmla="*/ 1331169 w 1849272"/>
                <a:gd name="connsiteY8" fmla="*/ 201 h 2132437"/>
                <a:gd name="connsiteX9" fmla="*/ 1493982 w 1849272"/>
                <a:gd name="connsiteY9" fmla="*/ 33933 h 2132437"/>
                <a:gd name="connsiteX10" fmla="*/ 1682369 w 1849272"/>
                <a:gd name="connsiteY10" fmla="*/ 147340 h 2132437"/>
                <a:gd name="connsiteX11" fmla="*/ 1809358 w 1849272"/>
                <a:gd name="connsiteY11" fmla="*/ 368677 h 2132437"/>
                <a:gd name="connsiteX12" fmla="*/ 1814655 w 1849272"/>
                <a:gd name="connsiteY12" fmla="*/ 569372 h 2132437"/>
                <a:gd name="connsiteX13" fmla="*/ 1392296 w 1849272"/>
                <a:gd name="connsiteY13" fmla="*/ 968211 h 2132437"/>
                <a:gd name="connsiteX14" fmla="*/ 1598287 w 1849272"/>
                <a:gd name="connsiteY14" fmla="*/ 701930 h 2132437"/>
                <a:gd name="connsiteX15" fmla="*/ 1623408 w 1849272"/>
                <a:gd name="connsiteY15" fmla="*/ 430624 h 2132437"/>
                <a:gd name="connsiteX16" fmla="*/ 1502828 w 1849272"/>
                <a:gd name="connsiteY16" fmla="*/ 254505 h 2132437"/>
                <a:gd name="connsiteX17" fmla="*/ 1313293 w 1849272"/>
                <a:gd name="connsiteY17" fmla="*/ 207686 h 2132437"/>
                <a:gd name="connsiteX18" fmla="*/ 1055676 w 1849272"/>
                <a:gd name="connsiteY18" fmla="*/ 269851 h 2132437"/>
                <a:gd name="connsiteX19" fmla="*/ 859515 w 1849272"/>
                <a:gd name="connsiteY19" fmla="*/ 455526 h 2132437"/>
                <a:gd name="connsiteX20" fmla="*/ 693936 w 1849272"/>
                <a:gd name="connsiteY20" fmla="*/ 882800 h 2132437"/>
                <a:gd name="connsiteX21" fmla="*/ 588428 w 1849272"/>
                <a:gd name="connsiteY21" fmla="*/ 1304831 h 2132437"/>
                <a:gd name="connsiteX22" fmla="*/ 434718 w 1849272"/>
                <a:gd name="connsiteY22" fmla="*/ 1852630 h 2132437"/>
                <a:gd name="connsiteX23" fmla="*/ 352565 w 1849272"/>
                <a:gd name="connsiteY23" fmla="*/ 2038579 h 2132437"/>
                <a:gd name="connsiteX24" fmla="*/ 296918 w 1849272"/>
                <a:gd name="connsiteY24" fmla="*/ 2132437 h 2132437"/>
                <a:gd name="connsiteX25" fmla="*/ 599 w 1849272"/>
                <a:gd name="connsiteY25" fmla="*/ 2128796 h 2132437"/>
                <a:gd name="connsiteX0" fmla="*/ 599 w 1834258"/>
                <a:gd name="connsiteY0" fmla="*/ 2128796 h 2132437"/>
                <a:gd name="connsiteX1" fmla="*/ 178593 w 1834258"/>
                <a:gd name="connsiteY1" fmla="*/ 1939807 h 2132437"/>
                <a:gd name="connsiteX2" fmla="*/ 292002 w 1834258"/>
                <a:gd name="connsiteY2" fmla="*/ 1636426 h 2132437"/>
                <a:gd name="connsiteX3" fmla="*/ 427654 w 1834258"/>
                <a:gd name="connsiteY3" fmla="*/ 1159130 h 2132437"/>
                <a:gd name="connsiteX4" fmla="*/ 568331 w 1834258"/>
                <a:gd name="connsiteY4" fmla="*/ 686857 h 2132437"/>
                <a:gd name="connsiteX5" fmla="*/ 719057 w 1834258"/>
                <a:gd name="connsiteY5" fmla="*/ 360286 h 2132437"/>
                <a:gd name="connsiteX6" fmla="*/ 879666 w 1834258"/>
                <a:gd name="connsiteY6" fmla="*/ 150980 h 2132437"/>
                <a:gd name="connsiteX7" fmla="*/ 1050088 w 1834258"/>
                <a:gd name="connsiteY7" fmla="*/ 45092 h 2132437"/>
                <a:gd name="connsiteX8" fmla="*/ 1331169 w 1834258"/>
                <a:gd name="connsiteY8" fmla="*/ 201 h 2132437"/>
                <a:gd name="connsiteX9" fmla="*/ 1493982 w 1834258"/>
                <a:gd name="connsiteY9" fmla="*/ 33933 h 2132437"/>
                <a:gd name="connsiteX10" fmla="*/ 1682369 w 1834258"/>
                <a:gd name="connsiteY10" fmla="*/ 147340 h 2132437"/>
                <a:gd name="connsiteX11" fmla="*/ 1809358 w 1834258"/>
                <a:gd name="connsiteY11" fmla="*/ 368677 h 2132437"/>
                <a:gd name="connsiteX12" fmla="*/ 1814655 w 1834258"/>
                <a:gd name="connsiteY12" fmla="*/ 569372 h 2132437"/>
                <a:gd name="connsiteX13" fmla="*/ 1598287 w 1834258"/>
                <a:gd name="connsiteY13" fmla="*/ 701930 h 2132437"/>
                <a:gd name="connsiteX14" fmla="*/ 1623408 w 1834258"/>
                <a:gd name="connsiteY14" fmla="*/ 430624 h 2132437"/>
                <a:gd name="connsiteX15" fmla="*/ 1502828 w 1834258"/>
                <a:gd name="connsiteY15" fmla="*/ 254505 h 2132437"/>
                <a:gd name="connsiteX16" fmla="*/ 1313293 w 1834258"/>
                <a:gd name="connsiteY16" fmla="*/ 207686 h 2132437"/>
                <a:gd name="connsiteX17" fmla="*/ 1055676 w 1834258"/>
                <a:gd name="connsiteY17" fmla="*/ 269851 h 2132437"/>
                <a:gd name="connsiteX18" fmla="*/ 859515 w 1834258"/>
                <a:gd name="connsiteY18" fmla="*/ 455526 h 2132437"/>
                <a:gd name="connsiteX19" fmla="*/ 693936 w 1834258"/>
                <a:gd name="connsiteY19" fmla="*/ 882800 h 2132437"/>
                <a:gd name="connsiteX20" fmla="*/ 588428 w 1834258"/>
                <a:gd name="connsiteY20" fmla="*/ 1304831 h 2132437"/>
                <a:gd name="connsiteX21" fmla="*/ 434718 w 1834258"/>
                <a:gd name="connsiteY21" fmla="*/ 1852630 h 2132437"/>
                <a:gd name="connsiteX22" fmla="*/ 352565 w 1834258"/>
                <a:gd name="connsiteY22" fmla="*/ 2038579 h 2132437"/>
                <a:gd name="connsiteX23" fmla="*/ 296918 w 1834258"/>
                <a:gd name="connsiteY23" fmla="*/ 2132437 h 2132437"/>
                <a:gd name="connsiteX24" fmla="*/ 599 w 1834258"/>
                <a:gd name="connsiteY24" fmla="*/ 2128796 h 2132437"/>
                <a:gd name="connsiteX0" fmla="*/ 599 w 1832461"/>
                <a:gd name="connsiteY0" fmla="*/ 2128796 h 2132437"/>
                <a:gd name="connsiteX1" fmla="*/ 178593 w 1832461"/>
                <a:gd name="connsiteY1" fmla="*/ 1939807 h 2132437"/>
                <a:gd name="connsiteX2" fmla="*/ 292002 w 1832461"/>
                <a:gd name="connsiteY2" fmla="*/ 1636426 h 2132437"/>
                <a:gd name="connsiteX3" fmla="*/ 427654 w 1832461"/>
                <a:gd name="connsiteY3" fmla="*/ 1159130 h 2132437"/>
                <a:gd name="connsiteX4" fmla="*/ 568331 w 1832461"/>
                <a:gd name="connsiteY4" fmla="*/ 686857 h 2132437"/>
                <a:gd name="connsiteX5" fmla="*/ 719057 w 1832461"/>
                <a:gd name="connsiteY5" fmla="*/ 360286 h 2132437"/>
                <a:gd name="connsiteX6" fmla="*/ 879666 w 1832461"/>
                <a:gd name="connsiteY6" fmla="*/ 150980 h 2132437"/>
                <a:gd name="connsiteX7" fmla="*/ 1050088 w 1832461"/>
                <a:gd name="connsiteY7" fmla="*/ 45092 h 2132437"/>
                <a:gd name="connsiteX8" fmla="*/ 1331169 w 1832461"/>
                <a:gd name="connsiteY8" fmla="*/ 201 h 2132437"/>
                <a:gd name="connsiteX9" fmla="*/ 1493982 w 1832461"/>
                <a:gd name="connsiteY9" fmla="*/ 33933 h 2132437"/>
                <a:gd name="connsiteX10" fmla="*/ 1682369 w 1832461"/>
                <a:gd name="connsiteY10" fmla="*/ 147340 h 2132437"/>
                <a:gd name="connsiteX11" fmla="*/ 1809358 w 1832461"/>
                <a:gd name="connsiteY11" fmla="*/ 368677 h 2132437"/>
                <a:gd name="connsiteX12" fmla="*/ 1814655 w 1832461"/>
                <a:gd name="connsiteY12" fmla="*/ 569372 h 2132437"/>
                <a:gd name="connsiteX13" fmla="*/ 1623408 w 1832461"/>
                <a:gd name="connsiteY13" fmla="*/ 430624 h 2132437"/>
                <a:gd name="connsiteX14" fmla="*/ 1502828 w 1832461"/>
                <a:gd name="connsiteY14" fmla="*/ 254505 h 2132437"/>
                <a:gd name="connsiteX15" fmla="*/ 1313293 w 1832461"/>
                <a:gd name="connsiteY15" fmla="*/ 207686 h 2132437"/>
                <a:gd name="connsiteX16" fmla="*/ 1055676 w 1832461"/>
                <a:gd name="connsiteY16" fmla="*/ 269851 h 2132437"/>
                <a:gd name="connsiteX17" fmla="*/ 859515 w 1832461"/>
                <a:gd name="connsiteY17" fmla="*/ 455526 h 2132437"/>
                <a:gd name="connsiteX18" fmla="*/ 693936 w 1832461"/>
                <a:gd name="connsiteY18" fmla="*/ 882800 h 2132437"/>
                <a:gd name="connsiteX19" fmla="*/ 588428 w 1832461"/>
                <a:gd name="connsiteY19" fmla="*/ 1304831 h 2132437"/>
                <a:gd name="connsiteX20" fmla="*/ 434718 w 1832461"/>
                <a:gd name="connsiteY20" fmla="*/ 1852630 h 2132437"/>
                <a:gd name="connsiteX21" fmla="*/ 352565 w 1832461"/>
                <a:gd name="connsiteY21" fmla="*/ 2038579 h 2132437"/>
                <a:gd name="connsiteX22" fmla="*/ 296918 w 1832461"/>
                <a:gd name="connsiteY22" fmla="*/ 2132437 h 2132437"/>
                <a:gd name="connsiteX23" fmla="*/ 599 w 1832461"/>
                <a:gd name="connsiteY23" fmla="*/ 2128796 h 2132437"/>
                <a:gd name="connsiteX0" fmla="*/ 599 w 1809358"/>
                <a:gd name="connsiteY0" fmla="*/ 2128796 h 2132437"/>
                <a:gd name="connsiteX1" fmla="*/ 178593 w 1809358"/>
                <a:gd name="connsiteY1" fmla="*/ 1939807 h 2132437"/>
                <a:gd name="connsiteX2" fmla="*/ 292002 w 1809358"/>
                <a:gd name="connsiteY2" fmla="*/ 1636426 h 2132437"/>
                <a:gd name="connsiteX3" fmla="*/ 427654 w 1809358"/>
                <a:gd name="connsiteY3" fmla="*/ 1159130 h 2132437"/>
                <a:gd name="connsiteX4" fmla="*/ 568331 w 1809358"/>
                <a:gd name="connsiteY4" fmla="*/ 686857 h 2132437"/>
                <a:gd name="connsiteX5" fmla="*/ 719057 w 1809358"/>
                <a:gd name="connsiteY5" fmla="*/ 360286 h 2132437"/>
                <a:gd name="connsiteX6" fmla="*/ 879666 w 1809358"/>
                <a:gd name="connsiteY6" fmla="*/ 150980 h 2132437"/>
                <a:gd name="connsiteX7" fmla="*/ 1050088 w 1809358"/>
                <a:gd name="connsiteY7" fmla="*/ 45092 h 2132437"/>
                <a:gd name="connsiteX8" fmla="*/ 1331169 w 1809358"/>
                <a:gd name="connsiteY8" fmla="*/ 201 h 2132437"/>
                <a:gd name="connsiteX9" fmla="*/ 1493982 w 1809358"/>
                <a:gd name="connsiteY9" fmla="*/ 33933 h 2132437"/>
                <a:gd name="connsiteX10" fmla="*/ 1682369 w 1809358"/>
                <a:gd name="connsiteY10" fmla="*/ 147340 h 2132437"/>
                <a:gd name="connsiteX11" fmla="*/ 1809358 w 1809358"/>
                <a:gd name="connsiteY11" fmla="*/ 368677 h 2132437"/>
                <a:gd name="connsiteX12" fmla="*/ 1623408 w 1809358"/>
                <a:gd name="connsiteY12" fmla="*/ 430624 h 2132437"/>
                <a:gd name="connsiteX13" fmla="*/ 1502828 w 1809358"/>
                <a:gd name="connsiteY13" fmla="*/ 254505 h 2132437"/>
                <a:gd name="connsiteX14" fmla="*/ 1313293 w 1809358"/>
                <a:gd name="connsiteY14" fmla="*/ 207686 h 2132437"/>
                <a:gd name="connsiteX15" fmla="*/ 1055676 w 1809358"/>
                <a:gd name="connsiteY15" fmla="*/ 269851 h 2132437"/>
                <a:gd name="connsiteX16" fmla="*/ 859515 w 1809358"/>
                <a:gd name="connsiteY16" fmla="*/ 455526 h 2132437"/>
                <a:gd name="connsiteX17" fmla="*/ 693936 w 1809358"/>
                <a:gd name="connsiteY17" fmla="*/ 882800 h 2132437"/>
                <a:gd name="connsiteX18" fmla="*/ 588428 w 1809358"/>
                <a:gd name="connsiteY18" fmla="*/ 1304831 h 2132437"/>
                <a:gd name="connsiteX19" fmla="*/ 434718 w 1809358"/>
                <a:gd name="connsiteY19" fmla="*/ 1852630 h 2132437"/>
                <a:gd name="connsiteX20" fmla="*/ 352565 w 1809358"/>
                <a:gd name="connsiteY20" fmla="*/ 2038579 h 2132437"/>
                <a:gd name="connsiteX21" fmla="*/ 296918 w 1809358"/>
                <a:gd name="connsiteY21" fmla="*/ 2132437 h 2132437"/>
                <a:gd name="connsiteX22" fmla="*/ 599 w 1809358"/>
                <a:gd name="connsiteY22" fmla="*/ 2128796 h 2132437"/>
                <a:gd name="connsiteX0" fmla="*/ 599 w 1687569"/>
                <a:gd name="connsiteY0" fmla="*/ 2128796 h 2132437"/>
                <a:gd name="connsiteX1" fmla="*/ 178593 w 1687569"/>
                <a:gd name="connsiteY1" fmla="*/ 1939807 h 2132437"/>
                <a:gd name="connsiteX2" fmla="*/ 292002 w 1687569"/>
                <a:gd name="connsiteY2" fmla="*/ 1636426 h 2132437"/>
                <a:gd name="connsiteX3" fmla="*/ 427654 w 1687569"/>
                <a:gd name="connsiteY3" fmla="*/ 1159130 h 2132437"/>
                <a:gd name="connsiteX4" fmla="*/ 568331 w 1687569"/>
                <a:gd name="connsiteY4" fmla="*/ 686857 h 2132437"/>
                <a:gd name="connsiteX5" fmla="*/ 719057 w 1687569"/>
                <a:gd name="connsiteY5" fmla="*/ 360286 h 2132437"/>
                <a:gd name="connsiteX6" fmla="*/ 879666 w 1687569"/>
                <a:gd name="connsiteY6" fmla="*/ 150980 h 2132437"/>
                <a:gd name="connsiteX7" fmla="*/ 1050088 w 1687569"/>
                <a:gd name="connsiteY7" fmla="*/ 45092 h 2132437"/>
                <a:gd name="connsiteX8" fmla="*/ 1331169 w 1687569"/>
                <a:gd name="connsiteY8" fmla="*/ 201 h 2132437"/>
                <a:gd name="connsiteX9" fmla="*/ 1493982 w 1687569"/>
                <a:gd name="connsiteY9" fmla="*/ 33933 h 2132437"/>
                <a:gd name="connsiteX10" fmla="*/ 1682369 w 1687569"/>
                <a:gd name="connsiteY10" fmla="*/ 147340 h 2132437"/>
                <a:gd name="connsiteX11" fmla="*/ 1623408 w 1687569"/>
                <a:gd name="connsiteY11" fmla="*/ 430624 h 2132437"/>
                <a:gd name="connsiteX12" fmla="*/ 1502828 w 1687569"/>
                <a:gd name="connsiteY12" fmla="*/ 254505 h 2132437"/>
                <a:gd name="connsiteX13" fmla="*/ 1313293 w 1687569"/>
                <a:gd name="connsiteY13" fmla="*/ 207686 h 2132437"/>
                <a:gd name="connsiteX14" fmla="*/ 1055676 w 1687569"/>
                <a:gd name="connsiteY14" fmla="*/ 269851 h 2132437"/>
                <a:gd name="connsiteX15" fmla="*/ 859515 w 1687569"/>
                <a:gd name="connsiteY15" fmla="*/ 455526 h 2132437"/>
                <a:gd name="connsiteX16" fmla="*/ 693936 w 1687569"/>
                <a:gd name="connsiteY16" fmla="*/ 882800 h 2132437"/>
                <a:gd name="connsiteX17" fmla="*/ 588428 w 1687569"/>
                <a:gd name="connsiteY17" fmla="*/ 1304831 h 2132437"/>
                <a:gd name="connsiteX18" fmla="*/ 434718 w 1687569"/>
                <a:gd name="connsiteY18" fmla="*/ 1852630 h 2132437"/>
                <a:gd name="connsiteX19" fmla="*/ 352565 w 1687569"/>
                <a:gd name="connsiteY19" fmla="*/ 2038579 h 2132437"/>
                <a:gd name="connsiteX20" fmla="*/ 296918 w 1687569"/>
                <a:gd name="connsiteY20" fmla="*/ 2132437 h 2132437"/>
                <a:gd name="connsiteX21" fmla="*/ 599 w 1687569"/>
                <a:gd name="connsiteY21" fmla="*/ 2128796 h 2132437"/>
                <a:gd name="connsiteX0" fmla="*/ 599 w 1682382"/>
                <a:gd name="connsiteY0" fmla="*/ 2128796 h 2132437"/>
                <a:gd name="connsiteX1" fmla="*/ 178593 w 1682382"/>
                <a:gd name="connsiteY1" fmla="*/ 1939807 h 2132437"/>
                <a:gd name="connsiteX2" fmla="*/ 292002 w 1682382"/>
                <a:gd name="connsiteY2" fmla="*/ 1636426 h 2132437"/>
                <a:gd name="connsiteX3" fmla="*/ 427654 w 1682382"/>
                <a:gd name="connsiteY3" fmla="*/ 1159130 h 2132437"/>
                <a:gd name="connsiteX4" fmla="*/ 568331 w 1682382"/>
                <a:gd name="connsiteY4" fmla="*/ 686857 h 2132437"/>
                <a:gd name="connsiteX5" fmla="*/ 719057 w 1682382"/>
                <a:gd name="connsiteY5" fmla="*/ 360286 h 2132437"/>
                <a:gd name="connsiteX6" fmla="*/ 879666 w 1682382"/>
                <a:gd name="connsiteY6" fmla="*/ 150980 h 2132437"/>
                <a:gd name="connsiteX7" fmla="*/ 1050088 w 1682382"/>
                <a:gd name="connsiteY7" fmla="*/ 45092 h 2132437"/>
                <a:gd name="connsiteX8" fmla="*/ 1331169 w 1682382"/>
                <a:gd name="connsiteY8" fmla="*/ 201 h 2132437"/>
                <a:gd name="connsiteX9" fmla="*/ 1493982 w 1682382"/>
                <a:gd name="connsiteY9" fmla="*/ 33933 h 2132437"/>
                <a:gd name="connsiteX10" fmla="*/ 1682369 w 1682382"/>
                <a:gd name="connsiteY10" fmla="*/ 147340 h 2132437"/>
                <a:gd name="connsiteX11" fmla="*/ 1502828 w 1682382"/>
                <a:gd name="connsiteY11" fmla="*/ 254505 h 2132437"/>
                <a:gd name="connsiteX12" fmla="*/ 1313293 w 1682382"/>
                <a:gd name="connsiteY12" fmla="*/ 207686 h 2132437"/>
                <a:gd name="connsiteX13" fmla="*/ 1055676 w 1682382"/>
                <a:gd name="connsiteY13" fmla="*/ 269851 h 2132437"/>
                <a:gd name="connsiteX14" fmla="*/ 859515 w 1682382"/>
                <a:gd name="connsiteY14" fmla="*/ 455526 h 2132437"/>
                <a:gd name="connsiteX15" fmla="*/ 693936 w 1682382"/>
                <a:gd name="connsiteY15" fmla="*/ 882800 h 2132437"/>
                <a:gd name="connsiteX16" fmla="*/ 588428 w 1682382"/>
                <a:gd name="connsiteY16" fmla="*/ 1304831 h 2132437"/>
                <a:gd name="connsiteX17" fmla="*/ 434718 w 1682382"/>
                <a:gd name="connsiteY17" fmla="*/ 1852630 h 2132437"/>
                <a:gd name="connsiteX18" fmla="*/ 352565 w 1682382"/>
                <a:gd name="connsiteY18" fmla="*/ 2038579 h 2132437"/>
                <a:gd name="connsiteX19" fmla="*/ 296918 w 1682382"/>
                <a:gd name="connsiteY19" fmla="*/ 2132437 h 2132437"/>
                <a:gd name="connsiteX20" fmla="*/ 599 w 1682382"/>
                <a:gd name="connsiteY20" fmla="*/ 2128796 h 2132437"/>
                <a:gd name="connsiteX0" fmla="*/ 599 w 1682382"/>
                <a:gd name="connsiteY0" fmla="*/ 2128796 h 2175300"/>
                <a:gd name="connsiteX1" fmla="*/ 178593 w 1682382"/>
                <a:gd name="connsiteY1" fmla="*/ 1939807 h 2175300"/>
                <a:gd name="connsiteX2" fmla="*/ 292002 w 1682382"/>
                <a:gd name="connsiteY2" fmla="*/ 1636426 h 2175300"/>
                <a:gd name="connsiteX3" fmla="*/ 427654 w 1682382"/>
                <a:gd name="connsiteY3" fmla="*/ 1159130 h 2175300"/>
                <a:gd name="connsiteX4" fmla="*/ 568331 w 1682382"/>
                <a:gd name="connsiteY4" fmla="*/ 686857 h 2175300"/>
                <a:gd name="connsiteX5" fmla="*/ 719057 w 1682382"/>
                <a:gd name="connsiteY5" fmla="*/ 360286 h 2175300"/>
                <a:gd name="connsiteX6" fmla="*/ 879666 w 1682382"/>
                <a:gd name="connsiteY6" fmla="*/ 150980 h 2175300"/>
                <a:gd name="connsiteX7" fmla="*/ 1050088 w 1682382"/>
                <a:gd name="connsiteY7" fmla="*/ 45092 h 2175300"/>
                <a:gd name="connsiteX8" fmla="*/ 1331169 w 1682382"/>
                <a:gd name="connsiteY8" fmla="*/ 201 h 2175300"/>
                <a:gd name="connsiteX9" fmla="*/ 1493982 w 1682382"/>
                <a:gd name="connsiteY9" fmla="*/ 33933 h 2175300"/>
                <a:gd name="connsiteX10" fmla="*/ 1682369 w 1682382"/>
                <a:gd name="connsiteY10" fmla="*/ 147340 h 2175300"/>
                <a:gd name="connsiteX11" fmla="*/ 1502828 w 1682382"/>
                <a:gd name="connsiteY11" fmla="*/ 254505 h 2175300"/>
                <a:gd name="connsiteX12" fmla="*/ 1313293 w 1682382"/>
                <a:gd name="connsiteY12" fmla="*/ 207686 h 2175300"/>
                <a:gd name="connsiteX13" fmla="*/ 1055676 w 1682382"/>
                <a:gd name="connsiteY13" fmla="*/ 269851 h 2175300"/>
                <a:gd name="connsiteX14" fmla="*/ 859515 w 1682382"/>
                <a:gd name="connsiteY14" fmla="*/ 455526 h 2175300"/>
                <a:gd name="connsiteX15" fmla="*/ 693936 w 1682382"/>
                <a:gd name="connsiteY15" fmla="*/ 882800 h 2175300"/>
                <a:gd name="connsiteX16" fmla="*/ 588428 w 1682382"/>
                <a:gd name="connsiteY16" fmla="*/ 1304831 h 2175300"/>
                <a:gd name="connsiteX17" fmla="*/ 434718 w 1682382"/>
                <a:gd name="connsiteY17" fmla="*/ 1852630 h 2175300"/>
                <a:gd name="connsiteX18" fmla="*/ 352565 w 1682382"/>
                <a:gd name="connsiteY18" fmla="*/ 2038579 h 2175300"/>
                <a:gd name="connsiteX19" fmla="*/ 296918 w 1682382"/>
                <a:gd name="connsiteY19" fmla="*/ 2175300 h 2175300"/>
                <a:gd name="connsiteX20" fmla="*/ 599 w 1682382"/>
                <a:gd name="connsiteY20" fmla="*/ 2128796 h 217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82382" h="2175300">
                  <a:moveTo>
                    <a:pt x="599" y="2128796"/>
                  </a:moveTo>
                  <a:cubicBezTo>
                    <a:pt x="-10287" y="2096139"/>
                    <a:pt x="130026" y="2021869"/>
                    <a:pt x="178593" y="1939807"/>
                  </a:cubicBezTo>
                  <a:cubicBezTo>
                    <a:pt x="227160" y="1857745"/>
                    <a:pt x="257670" y="1770404"/>
                    <a:pt x="292002" y="1636426"/>
                  </a:cubicBezTo>
                  <a:lnTo>
                    <a:pt x="427654" y="1159130"/>
                  </a:lnTo>
                  <a:lnTo>
                    <a:pt x="568331" y="686857"/>
                  </a:lnTo>
                  <a:lnTo>
                    <a:pt x="719057" y="360286"/>
                  </a:lnTo>
                  <a:cubicBezTo>
                    <a:pt x="768738" y="267384"/>
                    <a:pt x="824494" y="203512"/>
                    <a:pt x="879666" y="150980"/>
                  </a:cubicBezTo>
                  <a:cubicBezTo>
                    <a:pt x="934838" y="98448"/>
                    <a:pt x="974838" y="70222"/>
                    <a:pt x="1050088" y="45092"/>
                  </a:cubicBezTo>
                  <a:cubicBezTo>
                    <a:pt x="1125339" y="19962"/>
                    <a:pt x="1257187" y="2061"/>
                    <a:pt x="1331169" y="201"/>
                  </a:cubicBezTo>
                  <a:cubicBezTo>
                    <a:pt x="1405151" y="-1659"/>
                    <a:pt x="1435449" y="9410"/>
                    <a:pt x="1493982" y="33933"/>
                  </a:cubicBezTo>
                  <a:cubicBezTo>
                    <a:pt x="1552515" y="58456"/>
                    <a:pt x="1680895" y="110578"/>
                    <a:pt x="1682369" y="147340"/>
                  </a:cubicBezTo>
                  <a:cubicBezTo>
                    <a:pt x="1683843" y="184102"/>
                    <a:pt x="1564341" y="244447"/>
                    <a:pt x="1502828" y="254505"/>
                  </a:cubicBezTo>
                  <a:cubicBezTo>
                    <a:pt x="1441315" y="264563"/>
                    <a:pt x="1387818" y="205128"/>
                    <a:pt x="1313293" y="207686"/>
                  </a:cubicBezTo>
                  <a:cubicBezTo>
                    <a:pt x="1238768" y="210244"/>
                    <a:pt x="1129925" y="223851"/>
                    <a:pt x="1055676" y="269851"/>
                  </a:cubicBezTo>
                  <a:cubicBezTo>
                    <a:pt x="981151" y="310882"/>
                    <a:pt x="919805" y="353368"/>
                    <a:pt x="859515" y="455526"/>
                  </a:cubicBezTo>
                  <a:cubicBezTo>
                    <a:pt x="799225" y="557684"/>
                    <a:pt x="735804" y="737936"/>
                    <a:pt x="693936" y="882800"/>
                  </a:cubicBezTo>
                  <a:lnTo>
                    <a:pt x="588428" y="1304831"/>
                  </a:lnTo>
                  <a:cubicBezTo>
                    <a:pt x="550747" y="1468954"/>
                    <a:pt x="474028" y="1730339"/>
                    <a:pt x="434718" y="1852630"/>
                  </a:cubicBezTo>
                  <a:cubicBezTo>
                    <a:pt x="395408" y="1974921"/>
                    <a:pt x="381053" y="1994429"/>
                    <a:pt x="352565" y="2038579"/>
                  </a:cubicBezTo>
                  <a:lnTo>
                    <a:pt x="296918" y="2175300"/>
                  </a:lnTo>
                  <a:lnTo>
                    <a:pt x="599" y="2128796"/>
                  </a:lnTo>
                  <a:close/>
                </a:path>
              </a:pathLst>
            </a:custGeom>
            <a:gradFill flip="none" rotWithShape="1">
              <a:gsLst>
                <a:gs pos="40000">
                  <a:srgbClr val="FDE095"/>
                </a:gs>
                <a:gs pos="13000">
                  <a:srgbClr val="F79646">
                    <a:lumMod val="60000"/>
                    <a:lumOff val="40000"/>
                  </a:srgbClr>
                </a:gs>
                <a:gs pos="59000">
                  <a:srgbClr val="4F81BD">
                    <a:lumMod val="60000"/>
                    <a:lumOff val="40000"/>
                  </a:srgbClr>
                </a:gs>
                <a:gs pos="100000">
                  <a:srgbClr val="4F81BD">
                    <a:lumMod val="60000"/>
                    <a:lumOff val="40000"/>
                  </a:srgbClr>
                </a:gs>
              </a:gsLst>
              <a:lin ang="54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76" name="Freeform: Shape 275">
              <a:extLst>
                <a:ext uri="{FF2B5EF4-FFF2-40B4-BE49-F238E27FC236}">
                  <a16:creationId xmlns:a16="http://schemas.microsoft.com/office/drawing/2014/main" id="{B07CE3BF-2D3C-4DCF-A2B1-5D4406DA99AA}"/>
                </a:ext>
              </a:extLst>
            </p:cNvPr>
            <p:cNvSpPr/>
            <p:nvPr/>
          </p:nvSpPr>
          <p:spPr>
            <a:xfrm>
              <a:off x="6795030" y="1911468"/>
              <a:ext cx="1124825" cy="2185207"/>
            </a:xfrm>
            <a:custGeom>
              <a:avLst/>
              <a:gdLst>
                <a:gd name="connsiteX0" fmla="*/ 1115367 w 1306286"/>
                <a:gd name="connsiteY0" fmla="*/ 2049864 h 2180492"/>
                <a:gd name="connsiteX1" fmla="*/ 964642 w 1306286"/>
                <a:gd name="connsiteY1" fmla="*/ 2180492 h 2180492"/>
                <a:gd name="connsiteX2" fmla="*/ 658167 w 1306286"/>
                <a:gd name="connsiteY2" fmla="*/ 1813727 h 2180492"/>
                <a:gd name="connsiteX3" fmla="*/ 150725 w 1306286"/>
                <a:gd name="connsiteY3" fmla="*/ 1100294 h 2180492"/>
                <a:gd name="connsiteX4" fmla="*/ 0 w 1306286"/>
                <a:gd name="connsiteY4" fmla="*/ 823965 h 2180492"/>
                <a:gd name="connsiteX5" fmla="*/ 5024 w 1306286"/>
                <a:gd name="connsiteY5" fmla="*/ 497393 h 2180492"/>
                <a:gd name="connsiteX6" fmla="*/ 105508 w 1306286"/>
                <a:gd name="connsiteY6" fmla="*/ 321547 h 2180492"/>
                <a:gd name="connsiteX7" fmla="*/ 281354 w 1306286"/>
                <a:gd name="connsiteY7" fmla="*/ 120580 h 2180492"/>
                <a:gd name="connsiteX8" fmla="*/ 517490 w 1306286"/>
                <a:gd name="connsiteY8" fmla="*/ 20097 h 2180492"/>
                <a:gd name="connsiteX9" fmla="*/ 713433 w 1306286"/>
                <a:gd name="connsiteY9" fmla="*/ 0 h 2180492"/>
                <a:gd name="connsiteX10" fmla="*/ 974690 w 1306286"/>
                <a:gd name="connsiteY10" fmla="*/ 70338 h 2180492"/>
                <a:gd name="connsiteX11" fmla="*/ 1130440 w 1306286"/>
                <a:gd name="connsiteY11" fmla="*/ 190919 h 2180492"/>
                <a:gd name="connsiteX12" fmla="*/ 1306286 w 1306286"/>
                <a:gd name="connsiteY12" fmla="*/ 683288 h 2180492"/>
                <a:gd name="connsiteX13" fmla="*/ 1215851 w 1306286"/>
                <a:gd name="connsiteY13" fmla="*/ 1045028 h 2180492"/>
                <a:gd name="connsiteX14" fmla="*/ 1029956 w 1306286"/>
                <a:gd name="connsiteY14" fmla="*/ 944545 h 2180492"/>
                <a:gd name="connsiteX15" fmla="*/ 1100295 w 1306286"/>
                <a:gd name="connsiteY15" fmla="*/ 693336 h 2180492"/>
                <a:gd name="connsiteX16" fmla="*/ 984738 w 1306286"/>
                <a:gd name="connsiteY16" fmla="*/ 336620 h 2180492"/>
                <a:gd name="connsiteX17" fmla="*/ 758651 w 1306286"/>
                <a:gd name="connsiteY17" fmla="*/ 221064 h 2180492"/>
                <a:gd name="connsiteX18" fmla="*/ 638070 w 1306286"/>
                <a:gd name="connsiteY18" fmla="*/ 185894 h 2180492"/>
                <a:gd name="connsiteX19" fmla="*/ 411982 w 1306286"/>
                <a:gd name="connsiteY19" fmla="*/ 231112 h 2180492"/>
                <a:gd name="connsiteX20" fmla="*/ 251209 w 1306286"/>
                <a:gd name="connsiteY20" fmla="*/ 497393 h 2180492"/>
                <a:gd name="connsiteX21" fmla="*/ 195943 w 1306286"/>
                <a:gd name="connsiteY21" fmla="*/ 773723 h 2180492"/>
                <a:gd name="connsiteX22" fmla="*/ 341644 w 1306286"/>
                <a:gd name="connsiteY22" fmla="*/ 1075173 h 2180492"/>
                <a:gd name="connsiteX23" fmla="*/ 462224 w 1306286"/>
                <a:gd name="connsiteY23" fmla="*/ 1256044 h 2180492"/>
                <a:gd name="connsiteX24" fmla="*/ 1115367 w 1306286"/>
                <a:gd name="connsiteY24" fmla="*/ 2049864 h 2180492"/>
                <a:gd name="connsiteX0" fmla="*/ 1115367 w 1308459"/>
                <a:gd name="connsiteY0" fmla="*/ 2049864 h 2180492"/>
                <a:gd name="connsiteX1" fmla="*/ 964642 w 1308459"/>
                <a:gd name="connsiteY1" fmla="*/ 2180492 h 2180492"/>
                <a:gd name="connsiteX2" fmla="*/ 658167 w 1308459"/>
                <a:gd name="connsiteY2" fmla="*/ 1813727 h 2180492"/>
                <a:gd name="connsiteX3" fmla="*/ 150725 w 1308459"/>
                <a:gd name="connsiteY3" fmla="*/ 1100294 h 2180492"/>
                <a:gd name="connsiteX4" fmla="*/ 0 w 1308459"/>
                <a:gd name="connsiteY4" fmla="*/ 823965 h 2180492"/>
                <a:gd name="connsiteX5" fmla="*/ 5024 w 1308459"/>
                <a:gd name="connsiteY5" fmla="*/ 497393 h 2180492"/>
                <a:gd name="connsiteX6" fmla="*/ 105508 w 1308459"/>
                <a:gd name="connsiteY6" fmla="*/ 321547 h 2180492"/>
                <a:gd name="connsiteX7" fmla="*/ 281354 w 1308459"/>
                <a:gd name="connsiteY7" fmla="*/ 120580 h 2180492"/>
                <a:gd name="connsiteX8" fmla="*/ 517490 w 1308459"/>
                <a:gd name="connsiteY8" fmla="*/ 20097 h 2180492"/>
                <a:gd name="connsiteX9" fmla="*/ 713433 w 1308459"/>
                <a:gd name="connsiteY9" fmla="*/ 0 h 2180492"/>
                <a:gd name="connsiteX10" fmla="*/ 974690 w 1308459"/>
                <a:gd name="connsiteY10" fmla="*/ 70338 h 2180492"/>
                <a:gd name="connsiteX11" fmla="*/ 1130440 w 1308459"/>
                <a:gd name="connsiteY11" fmla="*/ 190919 h 2180492"/>
                <a:gd name="connsiteX12" fmla="*/ 1306286 w 1308459"/>
                <a:gd name="connsiteY12" fmla="*/ 683288 h 2180492"/>
                <a:gd name="connsiteX13" fmla="*/ 1215851 w 1308459"/>
                <a:gd name="connsiteY13" fmla="*/ 1045028 h 2180492"/>
                <a:gd name="connsiteX14" fmla="*/ 1029956 w 1308459"/>
                <a:gd name="connsiteY14" fmla="*/ 944545 h 2180492"/>
                <a:gd name="connsiteX15" fmla="*/ 1100295 w 1308459"/>
                <a:gd name="connsiteY15" fmla="*/ 693336 h 2180492"/>
                <a:gd name="connsiteX16" fmla="*/ 984738 w 1308459"/>
                <a:gd name="connsiteY16" fmla="*/ 336620 h 2180492"/>
                <a:gd name="connsiteX17" fmla="*/ 758651 w 1308459"/>
                <a:gd name="connsiteY17" fmla="*/ 221064 h 2180492"/>
                <a:gd name="connsiteX18" fmla="*/ 638070 w 1308459"/>
                <a:gd name="connsiteY18" fmla="*/ 185894 h 2180492"/>
                <a:gd name="connsiteX19" fmla="*/ 411982 w 1308459"/>
                <a:gd name="connsiteY19" fmla="*/ 231112 h 2180492"/>
                <a:gd name="connsiteX20" fmla="*/ 251209 w 1308459"/>
                <a:gd name="connsiteY20" fmla="*/ 497393 h 2180492"/>
                <a:gd name="connsiteX21" fmla="*/ 195943 w 1308459"/>
                <a:gd name="connsiteY21" fmla="*/ 773723 h 2180492"/>
                <a:gd name="connsiteX22" fmla="*/ 341644 w 1308459"/>
                <a:gd name="connsiteY22" fmla="*/ 1075173 h 2180492"/>
                <a:gd name="connsiteX23" fmla="*/ 462224 w 1308459"/>
                <a:gd name="connsiteY23" fmla="*/ 1256044 h 2180492"/>
                <a:gd name="connsiteX24" fmla="*/ 1115367 w 1308459"/>
                <a:gd name="connsiteY24" fmla="*/ 2049864 h 2180492"/>
                <a:gd name="connsiteX0" fmla="*/ 1115367 w 1308459"/>
                <a:gd name="connsiteY0" fmla="*/ 2049864 h 2180492"/>
                <a:gd name="connsiteX1" fmla="*/ 964642 w 1308459"/>
                <a:gd name="connsiteY1" fmla="*/ 2180492 h 2180492"/>
                <a:gd name="connsiteX2" fmla="*/ 658167 w 1308459"/>
                <a:gd name="connsiteY2" fmla="*/ 1813727 h 2180492"/>
                <a:gd name="connsiteX3" fmla="*/ 150725 w 1308459"/>
                <a:gd name="connsiteY3" fmla="*/ 1100294 h 2180492"/>
                <a:gd name="connsiteX4" fmla="*/ 0 w 1308459"/>
                <a:gd name="connsiteY4" fmla="*/ 823965 h 2180492"/>
                <a:gd name="connsiteX5" fmla="*/ 5024 w 1308459"/>
                <a:gd name="connsiteY5" fmla="*/ 497393 h 2180492"/>
                <a:gd name="connsiteX6" fmla="*/ 105508 w 1308459"/>
                <a:gd name="connsiteY6" fmla="*/ 321547 h 2180492"/>
                <a:gd name="connsiteX7" fmla="*/ 281354 w 1308459"/>
                <a:gd name="connsiteY7" fmla="*/ 120580 h 2180492"/>
                <a:gd name="connsiteX8" fmla="*/ 517490 w 1308459"/>
                <a:gd name="connsiteY8" fmla="*/ 20097 h 2180492"/>
                <a:gd name="connsiteX9" fmla="*/ 713433 w 1308459"/>
                <a:gd name="connsiteY9" fmla="*/ 0 h 2180492"/>
                <a:gd name="connsiteX10" fmla="*/ 974690 w 1308459"/>
                <a:gd name="connsiteY10" fmla="*/ 70338 h 2180492"/>
                <a:gd name="connsiteX11" fmla="*/ 1130440 w 1308459"/>
                <a:gd name="connsiteY11" fmla="*/ 190919 h 2180492"/>
                <a:gd name="connsiteX12" fmla="*/ 1306286 w 1308459"/>
                <a:gd name="connsiteY12" fmla="*/ 683288 h 2180492"/>
                <a:gd name="connsiteX13" fmla="*/ 1215851 w 1308459"/>
                <a:gd name="connsiteY13" fmla="*/ 1045028 h 2180492"/>
                <a:gd name="connsiteX14" fmla="*/ 1029956 w 1308459"/>
                <a:gd name="connsiteY14" fmla="*/ 944545 h 2180492"/>
                <a:gd name="connsiteX15" fmla="*/ 1100295 w 1308459"/>
                <a:gd name="connsiteY15" fmla="*/ 693336 h 2180492"/>
                <a:gd name="connsiteX16" fmla="*/ 984738 w 1308459"/>
                <a:gd name="connsiteY16" fmla="*/ 336620 h 2180492"/>
                <a:gd name="connsiteX17" fmla="*/ 758651 w 1308459"/>
                <a:gd name="connsiteY17" fmla="*/ 221064 h 2180492"/>
                <a:gd name="connsiteX18" fmla="*/ 638070 w 1308459"/>
                <a:gd name="connsiteY18" fmla="*/ 185894 h 2180492"/>
                <a:gd name="connsiteX19" fmla="*/ 411982 w 1308459"/>
                <a:gd name="connsiteY19" fmla="*/ 231112 h 2180492"/>
                <a:gd name="connsiteX20" fmla="*/ 251209 w 1308459"/>
                <a:gd name="connsiteY20" fmla="*/ 497393 h 2180492"/>
                <a:gd name="connsiteX21" fmla="*/ 195943 w 1308459"/>
                <a:gd name="connsiteY21" fmla="*/ 773723 h 2180492"/>
                <a:gd name="connsiteX22" fmla="*/ 341644 w 1308459"/>
                <a:gd name="connsiteY22" fmla="*/ 1075173 h 2180492"/>
                <a:gd name="connsiteX23" fmla="*/ 462224 w 1308459"/>
                <a:gd name="connsiteY23" fmla="*/ 1256044 h 2180492"/>
                <a:gd name="connsiteX24" fmla="*/ 1115367 w 1308459"/>
                <a:gd name="connsiteY24" fmla="*/ 2049864 h 2180492"/>
                <a:gd name="connsiteX0" fmla="*/ 1115367 w 1308459"/>
                <a:gd name="connsiteY0" fmla="*/ 2049864 h 2180492"/>
                <a:gd name="connsiteX1" fmla="*/ 964642 w 1308459"/>
                <a:gd name="connsiteY1" fmla="*/ 2180492 h 2180492"/>
                <a:gd name="connsiteX2" fmla="*/ 658167 w 1308459"/>
                <a:gd name="connsiteY2" fmla="*/ 1813727 h 2180492"/>
                <a:gd name="connsiteX3" fmla="*/ 150725 w 1308459"/>
                <a:gd name="connsiteY3" fmla="*/ 1100294 h 2180492"/>
                <a:gd name="connsiteX4" fmla="*/ 0 w 1308459"/>
                <a:gd name="connsiteY4" fmla="*/ 823965 h 2180492"/>
                <a:gd name="connsiteX5" fmla="*/ 5024 w 1308459"/>
                <a:gd name="connsiteY5" fmla="*/ 497393 h 2180492"/>
                <a:gd name="connsiteX6" fmla="*/ 105508 w 1308459"/>
                <a:gd name="connsiteY6" fmla="*/ 321547 h 2180492"/>
                <a:gd name="connsiteX7" fmla="*/ 281354 w 1308459"/>
                <a:gd name="connsiteY7" fmla="*/ 120580 h 2180492"/>
                <a:gd name="connsiteX8" fmla="*/ 517490 w 1308459"/>
                <a:gd name="connsiteY8" fmla="*/ 20097 h 2180492"/>
                <a:gd name="connsiteX9" fmla="*/ 713433 w 1308459"/>
                <a:gd name="connsiteY9" fmla="*/ 0 h 2180492"/>
                <a:gd name="connsiteX10" fmla="*/ 974690 w 1308459"/>
                <a:gd name="connsiteY10" fmla="*/ 70338 h 2180492"/>
                <a:gd name="connsiteX11" fmla="*/ 1130440 w 1308459"/>
                <a:gd name="connsiteY11" fmla="*/ 190919 h 2180492"/>
                <a:gd name="connsiteX12" fmla="*/ 1306286 w 1308459"/>
                <a:gd name="connsiteY12" fmla="*/ 683288 h 2180492"/>
                <a:gd name="connsiteX13" fmla="*/ 1215851 w 1308459"/>
                <a:gd name="connsiteY13" fmla="*/ 1045028 h 2180492"/>
                <a:gd name="connsiteX14" fmla="*/ 1029956 w 1308459"/>
                <a:gd name="connsiteY14" fmla="*/ 944545 h 2180492"/>
                <a:gd name="connsiteX15" fmla="*/ 1100295 w 1308459"/>
                <a:gd name="connsiteY15" fmla="*/ 693336 h 2180492"/>
                <a:gd name="connsiteX16" fmla="*/ 984738 w 1308459"/>
                <a:gd name="connsiteY16" fmla="*/ 336620 h 2180492"/>
                <a:gd name="connsiteX17" fmla="*/ 758651 w 1308459"/>
                <a:gd name="connsiteY17" fmla="*/ 221064 h 2180492"/>
                <a:gd name="connsiteX18" fmla="*/ 638070 w 1308459"/>
                <a:gd name="connsiteY18" fmla="*/ 185894 h 2180492"/>
                <a:gd name="connsiteX19" fmla="*/ 411982 w 1308459"/>
                <a:gd name="connsiteY19" fmla="*/ 231112 h 2180492"/>
                <a:gd name="connsiteX20" fmla="*/ 251209 w 1308459"/>
                <a:gd name="connsiteY20" fmla="*/ 497393 h 2180492"/>
                <a:gd name="connsiteX21" fmla="*/ 195943 w 1308459"/>
                <a:gd name="connsiteY21" fmla="*/ 773723 h 2180492"/>
                <a:gd name="connsiteX22" fmla="*/ 341644 w 1308459"/>
                <a:gd name="connsiteY22" fmla="*/ 1075173 h 2180492"/>
                <a:gd name="connsiteX23" fmla="*/ 462224 w 1308459"/>
                <a:gd name="connsiteY23" fmla="*/ 1256044 h 2180492"/>
                <a:gd name="connsiteX24" fmla="*/ 1115367 w 1308459"/>
                <a:gd name="connsiteY24" fmla="*/ 2049864 h 2180492"/>
                <a:gd name="connsiteX0" fmla="*/ 1129156 w 1322248"/>
                <a:gd name="connsiteY0" fmla="*/ 2049864 h 2180492"/>
                <a:gd name="connsiteX1" fmla="*/ 978431 w 1322248"/>
                <a:gd name="connsiteY1" fmla="*/ 2180492 h 2180492"/>
                <a:gd name="connsiteX2" fmla="*/ 671956 w 1322248"/>
                <a:gd name="connsiteY2" fmla="*/ 1813727 h 2180492"/>
                <a:gd name="connsiteX3" fmla="*/ 164514 w 1322248"/>
                <a:gd name="connsiteY3" fmla="*/ 1100294 h 2180492"/>
                <a:gd name="connsiteX4" fmla="*/ 13789 w 1322248"/>
                <a:gd name="connsiteY4" fmla="*/ 823965 h 2180492"/>
                <a:gd name="connsiteX5" fmla="*/ 18813 w 1322248"/>
                <a:gd name="connsiteY5" fmla="*/ 497393 h 2180492"/>
                <a:gd name="connsiteX6" fmla="*/ 119297 w 1322248"/>
                <a:gd name="connsiteY6" fmla="*/ 321547 h 2180492"/>
                <a:gd name="connsiteX7" fmla="*/ 295143 w 1322248"/>
                <a:gd name="connsiteY7" fmla="*/ 120580 h 2180492"/>
                <a:gd name="connsiteX8" fmla="*/ 531279 w 1322248"/>
                <a:gd name="connsiteY8" fmla="*/ 20097 h 2180492"/>
                <a:gd name="connsiteX9" fmla="*/ 727222 w 1322248"/>
                <a:gd name="connsiteY9" fmla="*/ 0 h 2180492"/>
                <a:gd name="connsiteX10" fmla="*/ 988479 w 1322248"/>
                <a:gd name="connsiteY10" fmla="*/ 70338 h 2180492"/>
                <a:gd name="connsiteX11" fmla="*/ 1144229 w 1322248"/>
                <a:gd name="connsiteY11" fmla="*/ 190919 h 2180492"/>
                <a:gd name="connsiteX12" fmla="*/ 1320075 w 1322248"/>
                <a:gd name="connsiteY12" fmla="*/ 683288 h 2180492"/>
                <a:gd name="connsiteX13" fmla="*/ 1229640 w 1322248"/>
                <a:gd name="connsiteY13" fmla="*/ 1045028 h 2180492"/>
                <a:gd name="connsiteX14" fmla="*/ 1043745 w 1322248"/>
                <a:gd name="connsiteY14" fmla="*/ 944545 h 2180492"/>
                <a:gd name="connsiteX15" fmla="*/ 1114084 w 1322248"/>
                <a:gd name="connsiteY15" fmla="*/ 693336 h 2180492"/>
                <a:gd name="connsiteX16" fmla="*/ 998527 w 1322248"/>
                <a:gd name="connsiteY16" fmla="*/ 336620 h 2180492"/>
                <a:gd name="connsiteX17" fmla="*/ 772440 w 1322248"/>
                <a:gd name="connsiteY17" fmla="*/ 221064 h 2180492"/>
                <a:gd name="connsiteX18" fmla="*/ 651859 w 1322248"/>
                <a:gd name="connsiteY18" fmla="*/ 185894 h 2180492"/>
                <a:gd name="connsiteX19" fmla="*/ 425771 w 1322248"/>
                <a:gd name="connsiteY19" fmla="*/ 231112 h 2180492"/>
                <a:gd name="connsiteX20" fmla="*/ 264998 w 1322248"/>
                <a:gd name="connsiteY20" fmla="*/ 497393 h 2180492"/>
                <a:gd name="connsiteX21" fmla="*/ 209732 w 1322248"/>
                <a:gd name="connsiteY21" fmla="*/ 773723 h 2180492"/>
                <a:gd name="connsiteX22" fmla="*/ 355433 w 1322248"/>
                <a:gd name="connsiteY22" fmla="*/ 1075173 h 2180492"/>
                <a:gd name="connsiteX23" fmla="*/ 476013 w 1322248"/>
                <a:gd name="connsiteY23" fmla="*/ 1256044 h 2180492"/>
                <a:gd name="connsiteX24" fmla="*/ 1129156 w 1322248"/>
                <a:gd name="connsiteY24" fmla="*/ 2049864 h 2180492"/>
                <a:gd name="connsiteX0" fmla="*/ 1129156 w 1322248"/>
                <a:gd name="connsiteY0" fmla="*/ 2049864 h 2180492"/>
                <a:gd name="connsiteX1" fmla="*/ 978431 w 1322248"/>
                <a:gd name="connsiteY1" fmla="*/ 2180492 h 2180492"/>
                <a:gd name="connsiteX2" fmla="*/ 671956 w 1322248"/>
                <a:gd name="connsiteY2" fmla="*/ 1813727 h 2180492"/>
                <a:gd name="connsiteX3" fmla="*/ 164514 w 1322248"/>
                <a:gd name="connsiteY3" fmla="*/ 1100294 h 2180492"/>
                <a:gd name="connsiteX4" fmla="*/ 13789 w 1322248"/>
                <a:gd name="connsiteY4" fmla="*/ 823965 h 2180492"/>
                <a:gd name="connsiteX5" fmla="*/ 18813 w 1322248"/>
                <a:gd name="connsiteY5" fmla="*/ 497393 h 2180492"/>
                <a:gd name="connsiteX6" fmla="*/ 119297 w 1322248"/>
                <a:gd name="connsiteY6" fmla="*/ 321547 h 2180492"/>
                <a:gd name="connsiteX7" fmla="*/ 295143 w 1322248"/>
                <a:gd name="connsiteY7" fmla="*/ 120580 h 2180492"/>
                <a:gd name="connsiteX8" fmla="*/ 531279 w 1322248"/>
                <a:gd name="connsiteY8" fmla="*/ 20097 h 2180492"/>
                <a:gd name="connsiteX9" fmla="*/ 727222 w 1322248"/>
                <a:gd name="connsiteY9" fmla="*/ 0 h 2180492"/>
                <a:gd name="connsiteX10" fmla="*/ 988479 w 1322248"/>
                <a:gd name="connsiteY10" fmla="*/ 70338 h 2180492"/>
                <a:gd name="connsiteX11" fmla="*/ 1144229 w 1322248"/>
                <a:gd name="connsiteY11" fmla="*/ 190919 h 2180492"/>
                <a:gd name="connsiteX12" fmla="*/ 1320075 w 1322248"/>
                <a:gd name="connsiteY12" fmla="*/ 683288 h 2180492"/>
                <a:gd name="connsiteX13" fmla="*/ 1229640 w 1322248"/>
                <a:gd name="connsiteY13" fmla="*/ 1045028 h 2180492"/>
                <a:gd name="connsiteX14" fmla="*/ 1043745 w 1322248"/>
                <a:gd name="connsiteY14" fmla="*/ 944545 h 2180492"/>
                <a:gd name="connsiteX15" fmla="*/ 1114084 w 1322248"/>
                <a:gd name="connsiteY15" fmla="*/ 693336 h 2180492"/>
                <a:gd name="connsiteX16" fmla="*/ 998527 w 1322248"/>
                <a:gd name="connsiteY16" fmla="*/ 336620 h 2180492"/>
                <a:gd name="connsiteX17" fmla="*/ 772440 w 1322248"/>
                <a:gd name="connsiteY17" fmla="*/ 221064 h 2180492"/>
                <a:gd name="connsiteX18" fmla="*/ 651859 w 1322248"/>
                <a:gd name="connsiteY18" fmla="*/ 185894 h 2180492"/>
                <a:gd name="connsiteX19" fmla="*/ 425771 w 1322248"/>
                <a:gd name="connsiteY19" fmla="*/ 231112 h 2180492"/>
                <a:gd name="connsiteX20" fmla="*/ 264998 w 1322248"/>
                <a:gd name="connsiteY20" fmla="*/ 497393 h 2180492"/>
                <a:gd name="connsiteX21" fmla="*/ 209732 w 1322248"/>
                <a:gd name="connsiteY21" fmla="*/ 773723 h 2180492"/>
                <a:gd name="connsiteX22" fmla="*/ 355433 w 1322248"/>
                <a:gd name="connsiteY22" fmla="*/ 1075173 h 2180492"/>
                <a:gd name="connsiteX23" fmla="*/ 476013 w 1322248"/>
                <a:gd name="connsiteY23" fmla="*/ 1256044 h 2180492"/>
                <a:gd name="connsiteX24" fmla="*/ 1129156 w 1322248"/>
                <a:gd name="connsiteY24" fmla="*/ 2049864 h 2180492"/>
                <a:gd name="connsiteX0" fmla="*/ 1129156 w 1322248"/>
                <a:gd name="connsiteY0" fmla="*/ 2049864 h 2180492"/>
                <a:gd name="connsiteX1" fmla="*/ 978431 w 1322248"/>
                <a:gd name="connsiteY1" fmla="*/ 2180492 h 2180492"/>
                <a:gd name="connsiteX2" fmla="*/ 671956 w 1322248"/>
                <a:gd name="connsiteY2" fmla="*/ 1813727 h 2180492"/>
                <a:gd name="connsiteX3" fmla="*/ 164514 w 1322248"/>
                <a:gd name="connsiteY3" fmla="*/ 1100294 h 2180492"/>
                <a:gd name="connsiteX4" fmla="*/ 13789 w 1322248"/>
                <a:gd name="connsiteY4" fmla="*/ 823965 h 2180492"/>
                <a:gd name="connsiteX5" fmla="*/ 18813 w 1322248"/>
                <a:gd name="connsiteY5" fmla="*/ 497393 h 2180492"/>
                <a:gd name="connsiteX6" fmla="*/ 119297 w 1322248"/>
                <a:gd name="connsiteY6" fmla="*/ 321547 h 2180492"/>
                <a:gd name="connsiteX7" fmla="*/ 295143 w 1322248"/>
                <a:gd name="connsiteY7" fmla="*/ 120580 h 2180492"/>
                <a:gd name="connsiteX8" fmla="*/ 531279 w 1322248"/>
                <a:gd name="connsiteY8" fmla="*/ 20097 h 2180492"/>
                <a:gd name="connsiteX9" fmla="*/ 727222 w 1322248"/>
                <a:gd name="connsiteY9" fmla="*/ 0 h 2180492"/>
                <a:gd name="connsiteX10" fmla="*/ 988479 w 1322248"/>
                <a:gd name="connsiteY10" fmla="*/ 70338 h 2180492"/>
                <a:gd name="connsiteX11" fmla="*/ 1144229 w 1322248"/>
                <a:gd name="connsiteY11" fmla="*/ 190919 h 2180492"/>
                <a:gd name="connsiteX12" fmla="*/ 1320075 w 1322248"/>
                <a:gd name="connsiteY12" fmla="*/ 683288 h 2180492"/>
                <a:gd name="connsiteX13" fmla="*/ 1229640 w 1322248"/>
                <a:gd name="connsiteY13" fmla="*/ 1045028 h 2180492"/>
                <a:gd name="connsiteX14" fmla="*/ 1043745 w 1322248"/>
                <a:gd name="connsiteY14" fmla="*/ 944545 h 2180492"/>
                <a:gd name="connsiteX15" fmla="*/ 1114084 w 1322248"/>
                <a:gd name="connsiteY15" fmla="*/ 693336 h 2180492"/>
                <a:gd name="connsiteX16" fmla="*/ 998527 w 1322248"/>
                <a:gd name="connsiteY16" fmla="*/ 336620 h 2180492"/>
                <a:gd name="connsiteX17" fmla="*/ 772440 w 1322248"/>
                <a:gd name="connsiteY17" fmla="*/ 221064 h 2180492"/>
                <a:gd name="connsiteX18" fmla="*/ 651859 w 1322248"/>
                <a:gd name="connsiteY18" fmla="*/ 185894 h 2180492"/>
                <a:gd name="connsiteX19" fmla="*/ 425771 w 1322248"/>
                <a:gd name="connsiteY19" fmla="*/ 231112 h 2180492"/>
                <a:gd name="connsiteX20" fmla="*/ 264998 w 1322248"/>
                <a:gd name="connsiteY20" fmla="*/ 497393 h 2180492"/>
                <a:gd name="connsiteX21" fmla="*/ 209732 w 1322248"/>
                <a:gd name="connsiteY21" fmla="*/ 773723 h 2180492"/>
                <a:gd name="connsiteX22" fmla="*/ 355433 w 1322248"/>
                <a:gd name="connsiteY22" fmla="*/ 1075173 h 2180492"/>
                <a:gd name="connsiteX23" fmla="*/ 476013 w 1322248"/>
                <a:gd name="connsiteY23" fmla="*/ 1256044 h 2180492"/>
                <a:gd name="connsiteX24" fmla="*/ 1129156 w 1322248"/>
                <a:gd name="connsiteY24" fmla="*/ 2049864 h 2180492"/>
                <a:gd name="connsiteX0" fmla="*/ 1129156 w 1322248"/>
                <a:gd name="connsiteY0" fmla="*/ 2049864 h 2180492"/>
                <a:gd name="connsiteX1" fmla="*/ 978431 w 1322248"/>
                <a:gd name="connsiteY1" fmla="*/ 2180492 h 2180492"/>
                <a:gd name="connsiteX2" fmla="*/ 671956 w 1322248"/>
                <a:gd name="connsiteY2" fmla="*/ 1813727 h 2180492"/>
                <a:gd name="connsiteX3" fmla="*/ 164514 w 1322248"/>
                <a:gd name="connsiteY3" fmla="*/ 1100294 h 2180492"/>
                <a:gd name="connsiteX4" fmla="*/ 13789 w 1322248"/>
                <a:gd name="connsiteY4" fmla="*/ 823965 h 2180492"/>
                <a:gd name="connsiteX5" fmla="*/ 18813 w 1322248"/>
                <a:gd name="connsiteY5" fmla="*/ 497393 h 2180492"/>
                <a:gd name="connsiteX6" fmla="*/ 119297 w 1322248"/>
                <a:gd name="connsiteY6" fmla="*/ 321547 h 2180492"/>
                <a:gd name="connsiteX7" fmla="*/ 295143 w 1322248"/>
                <a:gd name="connsiteY7" fmla="*/ 120580 h 2180492"/>
                <a:gd name="connsiteX8" fmla="*/ 531279 w 1322248"/>
                <a:gd name="connsiteY8" fmla="*/ 20097 h 2180492"/>
                <a:gd name="connsiteX9" fmla="*/ 727222 w 1322248"/>
                <a:gd name="connsiteY9" fmla="*/ 0 h 2180492"/>
                <a:gd name="connsiteX10" fmla="*/ 988479 w 1322248"/>
                <a:gd name="connsiteY10" fmla="*/ 70338 h 2180492"/>
                <a:gd name="connsiteX11" fmla="*/ 1144229 w 1322248"/>
                <a:gd name="connsiteY11" fmla="*/ 190919 h 2180492"/>
                <a:gd name="connsiteX12" fmla="*/ 1320075 w 1322248"/>
                <a:gd name="connsiteY12" fmla="*/ 683288 h 2180492"/>
                <a:gd name="connsiteX13" fmla="*/ 1229640 w 1322248"/>
                <a:gd name="connsiteY13" fmla="*/ 1045028 h 2180492"/>
                <a:gd name="connsiteX14" fmla="*/ 1043745 w 1322248"/>
                <a:gd name="connsiteY14" fmla="*/ 944545 h 2180492"/>
                <a:gd name="connsiteX15" fmla="*/ 1114084 w 1322248"/>
                <a:gd name="connsiteY15" fmla="*/ 693336 h 2180492"/>
                <a:gd name="connsiteX16" fmla="*/ 998527 w 1322248"/>
                <a:gd name="connsiteY16" fmla="*/ 336620 h 2180492"/>
                <a:gd name="connsiteX17" fmla="*/ 772440 w 1322248"/>
                <a:gd name="connsiteY17" fmla="*/ 221064 h 2180492"/>
                <a:gd name="connsiteX18" fmla="*/ 651859 w 1322248"/>
                <a:gd name="connsiteY18" fmla="*/ 185894 h 2180492"/>
                <a:gd name="connsiteX19" fmla="*/ 425771 w 1322248"/>
                <a:gd name="connsiteY19" fmla="*/ 231112 h 2180492"/>
                <a:gd name="connsiteX20" fmla="*/ 264998 w 1322248"/>
                <a:gd name="connsiteY20" fmla="*/ 497393 h 2180492"/>
                <a:gd name="connsiteX21" fmla="*/ 209732 w 1322248"/>
                <a:gd name="connsiteY21" fmla="*/ 773723 h 2180492"/>
                <a:gd name="connsiteX22" fmla="*/ 355433 w 1322248"/>
                <a:gd name="connsiteY22" fmla="*/ 1075173 h 2180492"/>
                <a:gd name="connsiteX23" fmla="*/ 476013 w 1322248"/>
                <a:gd name="connsiteY23" fmla="*/ 1256044 h 2180492"/>
                <a:gd name="connsiteX24" fmla="*/ 1129156 w 1322248"/>
                <a:gd name="connsiteY24" fmla="*/ 2049864 h 2180492"/>
                <a:gd name="connsiteX0" fmla="*/ 1129156 w 1322248"/>
                <a:gd name="connsiteY0" fmla="*/ 2049864 h 2180492"/>
                <a:gd name="connsiteX1" fmla="*/ 978431 w 1322248"/>
                <a:gd name="connsiteY1" fmla="*/ 2180492 h 2180492"/>
                <a:gd name="connsiteX2" fmla="*/ 671956 w 1322248"/>
                <a:gd name="connsiteY2" fmla="*/ 1813727 h 2180492"/>
                <a:gd name="connsiteX3" fmla="*/ 164514 w 1322248"/>
                <a:gd name="connsiteY3" fmla="*/ 1100294 h 2180492"/>
                <a:gd name="connsiteX4" fmla="*/ 13789 w 1322248"/>
                <a:gd name="connsiteY4" fmla="*/ 823965 h 2180492"/>
                <a:gd name="connsiteX5" fmla="*/ 18813 w 1322248"/>
                <a:gd name="connsiteY5" fmla="*/ 497393 h 2180492"/>
                <a:gd name="connsiteX6" fmla="*/ 119297 w 1322248"/>
                <a:gd name="connsiteY6" fmla="*/ 321547 h 2180492"/>
                <a:gd name="connsiteX7" fmla="*/ 295143 w 1322248"/>
                <a:gd name="connsiteY7" fmla="*/ 120580 h 2180492"/>
                <a:gd name="connsiteX8" fmla="*/ 531279 w 1322248"/>
                <a:gd name="connsiteY8" fmla="*/ 20097 h 2180492"/>
                <a:gd name="connsiteX9" fmla="*/ 727222 w 1322248"/>
                <a:gd name="connsiteY9" fmla="*/ 0 h 2180492"/>
                <a:gd name="connsiteX10" fmla="*/ 988479 w 1322248"/>
                <a:gd name="connsiteY10" fmla="*/ 70338 h 2180492"/>
                <a:gd name="connsiteX11" fmla="*/ 1144229 w 1322248"/>
                <a:gd name="connsiteY11" fmla="*/ 190919 h 2180492"/>
                <a:gd name="connsiteX12" fmla="*/ 1320075 w 1322248"/>
                <a:gd name="connsiteY12" fmla="*/ 683288 h 2180492"/>
                <a:gd name="connsiteX13" fmla="*/ 1229640 w 1322248"/>
                <a:gd name="connsiteY13" fmla="*/ 1045028 h 2180492"/>
                <a:gd name="connsiteX14" fmla="*/ 1043745 w 1322248"/>
                <a:gd name="connsiteY14" fmla="*/ 944545 h 2180492"/>
                <a:gd name="connsiteX15" fmla="*/ 1114084 w 1322248"/>
                <a:gd name="connsiteY15" fmla="*/ 693336 h 2180492"/>
                <a:gd name="connsiteX16" fmla="*/ 972550 w 1322248"/>
                <a:gd name="connsiteY16" fmla="*/ 353938 h 2180492"/>
                <a:gd name="connsiteX17" fmla="*/ 772440 w 1322248"/>
                <a:gd name="connsiteY17" fmla="*/ 221064 h 2180492"/>
                <a:gd name="connsiteX18" fmla="*/ 651859 w 1322248"/>
                <a:gd name="connsiteY18" fmla="*/ 185894 h 2180492"/>
                <a:gd name="connsiteX19" fmla="*/ 425771 w 1322248"/>
                <a:gd name="connsiteY19" fmla="*/ 231112 h 2180492"/>
                <a:gd name="connsiteX20" fmla="*/ 264998 w 1322248"/>
                <a:gd name="connsiteY20" fmla="*/ 497393 h 2180492"/>
                <a:gd name="connsiteX21" fmla="*/ 209732 w 1322248"/>
                <a:gd name="connsiteY21" fmla="*/ 773723 h 2180492"/>
                <a:gd name="connsiteX22" fmla="*/ 355433 w 1322248"/>
                <a:gd name="connsiteY22" fmla="*/ 1075173 h 2180492"/>
                <a:gd name="connsiteX23" fmla="*/ 476013 w 1322248"/>
                <a:gd name="connsiteY23" fmla="*/ 1256044 h 2180492"/>
                <a:gd name="connsiteX24" fmla="*/ 1129156 w 1322248"/>
                <a:gd name="connsiteY24" fmla="*/ 2049864 h 2180492"/>
                <a:gd name="connsiteX0" fmla="*/ 1129156 w 1322248"/>
                <a:gd name="connsiteY0" fmla="*/ 2049864 h 2180492"/>
                <a:gd name="connsiteX1" fmla="*/ 978431 w 1322248"/>
                <a:gd name="connsiteY1" fmla="*/ 2180492 h 2180492"/>
                <a:gd name="connsiteX2" fmla="*/ 671956 w 1322248"/>
                <a:gd name="connsiteY2" fmla="*/ 1813727 h 2180492"/>
                <a:gd name="connsiteX3" fmla="*/ 164514 w 1322248"/>
                <a:gd name="connsiteY3" fmla="*/ 1100294 h 2180492"/>
                <a:gd name="connsiteX4" fmla="*/ 13789 w 1322248"/>
                <a:gd name="connsiteY4" fmla="*/ 823965 h 2180492"/>
                <a:gd name="connsiteX5" fmla="*/ 18813 w 1322248"/>
                <a:gd name="connsiteY5" fmla="*/ 497393 h 2180492"/>
                <a:gd name="connsiteX6" fmla="*/ 119297 w 1322248"/>
                <a:gd name="connsiteY6" fmla="*/ 321547 h 2180492"/>
                <a:gd name="connsiteX7" fmla="*/ 295143 w 1322248"/>
                <a:gd name="connsiteY7" fmla="*/ 120580 h 2180492"/>
                <a:gd name="connsiteX8" fmla="*/ 531279 w 1322248"/>
                <a:gd name="connsiteY8" fmla="*/ 20097 h 2180492"/>
                <a:gd name="connsiteX9" fmla="*/ 727222 w 1322248"/>
                <a:gd name="connsiteY9" fmla="*/ 0 h 2180492"/>
                <a:gd name="connsiteX10" fmla="*/ 988479 w 1322248"/>
                <a:gd name="connsiteY10" fmla="*/ 70338 h 2180492"/>
                <a:gd name="connsiteX11" fmla="*/ 1144229 w 1322248"/>
                <a:gd name="connsiteY11" fmla="*/ 190919 h 2180492"/>
                <a:gd name="connsiteX12" fmla="*/ 1320075 w 1322248"/>
                <a:gd name="connsiteY12" fmla="*/ 683288 h 2180492"/>
                <a:gd name="connsiteX13" fmla="*/ 1229640 w 1322248"/>
                <a:gd name="connsiteY13" fmla="*/ 1045028 h 2180492"/>
                <a:gd name="connsiteX14" fmla="*/ 1043745 w 1322248"/>
                <a:gd name="connsiteY14" fmla="*/ 944545 h 2180492"/>
                <a:gd name="connsiteX15" fmla="*/ 1114084 w 1322248"/>
                <a:gd name="connsiteY15" fmla="*/ 693336 h 2180492"/>
                <a:gd name="connsiteX16" fmla="*/ 972550 w 1322248"/>
                <a:gd name="connsiteY16" fmla="*/ 353938 h 2180492"/>
                <a:gd name="connsiteX17" fmla="*/ 772440 w 1322248"/>
                <a:gd name="connsiteY17" fmla="*/ 221064 h 2180492"/>
                <a:gd name="connsiteX18" fmla="*/ 651859 w 1322248"/>
                <a:gd name="connsiteY18" fmla="*/ 185894 h 2180492"/>
                <a:gd name="connsiteX19" fmla="*/ 425771 w 1322248"/>
                <a:gd name="connsiteY19" fmla="*/ 231112 h 2180492"/>
                <a:gd name="connsiteX20" fmla="*/ 264998 w 1322248"/>
                <a:gd name="connsiteY20" fmla="*/ 497393 h 2180492"/>
                <a:gd name="connsiteX21" fmla="*/ 209732 w 1322248"/>
                <a:gd name="connsiteY21" fmla="*/ 773723 h 2180492"/>
                <a:gd name="connsiteX22" fmla="*/ 355433 w 1322248"/>
                <a:gd name="connsiteY22" fmla="*/ 1075173 h 2180492"/>
                <a:gd name="connsiteX23" fmla="*/ 476013 w 1322248"/>
                <a:gd name="connsiteY23" fmla="*/ 1256044 h 2180492"/>
                <a:gd name="connsiteX24" fmla="*/ 1129156 w 1322248"/>
                <a:gd name="connsiteY24" fmla="*/ 2049864 h 2180492"/>
                <a:gd name="connsiteX0" fmla="*/ 1129156 w 1322248"/>
                <a:gd name="connsiteY0" fmla="*/ 2049864 h 2180492"/>
                <a:gd name="connsiteX1" fmla="*/ 978431 w 1322248"/>
                <a:gd name="connsiteY1" fmla="*/ 2180492 h 2180492"/>
                <a:gd name="connsiteX2" fmla="*/ 671956 w 1322248"/>
                <a:gd name="connsiteY2" fmla="*/ 1813727 h 2180492"/>
                <a:gd name="connsiteX3" fmla="*/ 164514 w 1322248"/>
                <a:gd name="connsiteY3" fmla="*/ 1100294 h 2180492"/>
                <a:gd name="connsiteX4" fmla="*/ 13789 w 1322248"/>
                <a:gd name="connsiteY4" fmla="*/ 823965 h 2180492"/>
                <a:gd name="connsiteX5" fmla="*/ 18813 w 1322248"/>
                <a:gd name="connsiteY5" fmla="*/ 497393 h 2180492"/>
                <a:gd name="connsiteX6" fmla="*/ 119297 w 1322248"/>
                <a:gd name="connsiteY6" fmla="*/ 321547 h 2180492"/>
                <a:gd name="connsiteX7" fmla="*/ 295143 w 1322248"/>
                <a:gd name="connsiteY7" fmla="*/ 120580 h 2180492"/>
                <a:gd name="connsiteX8" fmla="*/ 531279 w 1322248"/>
                <a:gd name="connsiteY8" fmla="*/ 20097 h 2180492"/>
                <a:gd name="connsiteX9" fmla="*/ 727222 w 1322248"/>
                <a:gd name="connsiteY9" fmla="*/ 0 h 2180492"/>
                <a:gd name="connsiteX10" fmla="*/ 988479 w 1322248"/>
                <a:gd name="connsiteY10" fmla="*/ 70338 h 2180492"/>
                <a:gd name="connsiteX11" fmla="*/ 1144229 w 1322248"/>
                <a:gd name="connsiteY11" fmla="*/ 190919 h 2180492"/>
                <a:gd name="connsiteX12" fmla="*/ 1320075 w 1322248"/>
                <a:gd name="connsiteY12" fmla="*/ 683288 h 2180492"/>
                <a:gd name="connsiteX13" fmla="*/ 1229640 w 1322248"/>
                <a:gd name="connsiteY13" fmla="*/ 1045028 h 2180492"/>
                <a:gd name="connsiteX14" fmla="*/ 1043745 w 1322248"/>
                <a:gd name="connsiteY14" fmla="*/ 944545 h 2180492"/>
                <a:gd name="connsiteX15" fmla="*/ 1114084 w 1322248"/>
                <a:gd name="connsiteY15" fmla="*/ 693336 h 2180492"/>
                <a:gd name="connsiteX16" fmla="*/ 972550 w 1322248"/>
                <a:gd name="connsiteY16" fmla="*/ 353938 h 2180492"/>
                <a:gd name="connsiteX17" fmla="*/ 817467 w 1322248"/>
                <a:gd name="connsiteY17" fmla="*/ 224528 h 2180492"/>
                <a:gd name="connsiteX18" fmla="*/ 651859 w 1322248"/>
                <a:gd name="connsiteY18" fmla="*/ 185894 h 2180492"/>
                <a:gd name="connsiteX19" fmla="*/ 425771 w 1322248"/>
                <a:gd name="connsiteY19" fmla="*/ 231112 h 2180492"/>
                <a:gd name="connsiteX20" fmla="*/ 264998 w 1322248"/>
                <a:gd name="connsiteY20" fmla="*/ 497393 h 2180492"/>
                <a:gd name="connsiteX21" fmla="*/ 209732 w 1322248"/>
                <a:gd name="connsiteY21" fmla="*/ 773723 h 2180492"/>
                <a:gd name="connsiteX22" fmla="*/ 355433 w 1322248"/>
                <a:gd name="connsiteY22" fmla="*/ 1075173 h 2180492"/>
                <a:gd name="connsiteX23" fmla="*/ 476013 w 1322248"/>
                <a:gd name="connsiteY23" fmla="*/ 1256044 h 2180492"/>
                <a:gd name="connsiteX24" fmla="*/ 1129156 w 1322248"/>
                <a:gd name="connsiteY24" fmla="*/ 2049864 h 2180492"/>
                <a:gd name="connsiteX0" fmla="*/ 1129156 w 1322248"/>
                <a:gd name="connsiteY0" fmla="*/ 2049864 h 2180492"/>
                <a:gd name="connsiteX1" fmla="*/ 978431 w 1322248"/>
                <a:gd name="connsiteY1" fmla="*/ 2180492 h 2180492"/>
                <a:gd name="connsiteX2" fmla="*/ 671956 w 1322248"/>
                <a:gd name="connsiteY2" fmla="*/ 1813727 h 2180492"/>
                <a:gd name="connsiteX3" fmla="*/ 164514 w 1322248"/>
                <a:gd name="connsiteY3" fmla="*/ 1100294 h 2180492"/>
                <a:gd name="connsiteX4" fmla="*/ 13789 w 1322248"/>
                <a:gd name="connsiteY4" fmla="*/ 823965 h 2180492"/>
                <a:gd name="connsiteX5" fmla="*/ 18813 w 1322248"/>
                <a:gd name="connsiteY5" fmla="*/ 497393 h 2180492"/>
                <a:gd name="connsiteX6" fmla="*/ 119297 w 1322248"/>
                <a:gd name="connsiteY6" fmla="*/ 321547 h 2180492"/>
                <a:gd name="connsiteX7" fmla="*/ 295143 w 1322248"/>
                <a:gd name="connsiteY7" fmla="*/ 120580 h 2180492"/>
                <a:gd name="connsiteX8" fmla="*/ 531279 w 1322248"/>
                <a:gd name="connsiteY8" fmla="*/ 20097 h 2180492"/>
                <a:gd name="connsiteX9" fmla="*/ 727222 w 1322248"/>
                <a:gd name="connsiteY9" fmla="*/ 0 h 2180492"/>
                <a:gd name="connsiteX10" fmla="*/ 988479 w 1322248"/>
                <a:gd name="connsiteY10" fmla="*/ 70338 h 2180492"/>
                <a:gd name="connsiteX11" fmla="*/ 1144229 w 1322248"/>
                <a:gd name="connsiteY11" fmla="*/ 190919 h 2180492"/>
                <a:gd name="connsiteX12" fmla="*/ 1320075 w 1322248"/>
                <a:gd name="connsiteY12" fmla="*/ 683288 h 2180492"/>
                <a:gd name="connsiteX13" fmla="*/ 1229640 w 1322248"/>
                <a:gd name="connsiteY13" fmla="*/ 1045028 h 2180492"/>
                <a:gd name="connsiteX14" fmla="*/ 1043745 w 1322248"/>
                <a:gd name="connsiteY14" fmla="*/ 944545 h 2180492"/>
                <a:gd name="connsiteX15" fmla="*/ 1114084 w 1322248"/>
                <a:gd name="connsiteY15" fmla="*/ 693336 h 2180492"/>
                <a:gd name="connsiteX16" fmla="*/ 972550 w 1322248"/>
                <a:gd name="connsiteY16" fmla="*/ 353938 h 2180492"/>
                <a:gd name="connsiteX17" fmla="*/ 817467 w 1322248"/>
                <a:gd name="connsiteY17" fmla="*/ 224528 h 2180492"/>
                <a:gd name="connsiteX18" fmla="*/ 651859 w 1322248"/>
                <a:gd name="connsiteY18" fmla="*/ 185894 h 2180492"/>
                <a:gd name="connsiteX19" fmla="*/ 425771 w 1322248"/>
                <a:gd name="connsiteY19" fmla="*/ 231112 h 2180492"/>
                <a:gd name="connsiteX20" fmla="*/ 264998 w 1322248"/>
                <a:gd name="connsiteY20" fmla="*/ 497393 h 2180492"/>
                <a:gd name="connsiteX21" fmla="*/ 209732 w 1322248"/>
                <a:gd name="connsiteY21" fmla="*/ 773723 h 2180492"/>
                <a:gd name="connsiteX22" fmla="*/ 355433 w 1322248"/>
                <a:gd name="connsiteY22" fmla="*/ 1075173 h 2180492"/>
                <a:gd name="connsiteX23" fmla="*/ 476013 w 1322248"/>
                <a:gd name="connsiteY23" fmla="*/ 1256044 h 2180492"/>
                <a:gd name="connsiteX24" fmla="*/ 1129156 w 1322248"/>
                <a:gd name="connsiteY24" fmla="*/ 2049864 h 2180492"/>
                <a:gd name="connsiteX0" fmla="*/ 1129156 w 1322248"/>
                <a:gd name="connsiteY0" fmla="*/ 2049864 h 2180492"/>
                <a:gd name="connsiteX1" fmla="*/ 978431 w 1322248"/>
                <a:gd name="connsiteY1" fmla="*/ 2180492 h 2180492"/>
                <a:gd name="connsiteX2" fmla="*/ 671956 w 1322248"/>
                <a:gd name="connsiteY2" fmla="*/ 1813727 h 2180492"/>
                <a:gd name="connsiteX3" fmla="*/ 164514 w 1322248"/>
                <a:gd name="connsiteY3" fmla="*/ 1100294 h 2180492"/>
                <a:gd name="connsiteX4" fmla="*/ 13789 w 1322248"/>
                <a:gd name="connsiteY4" fmla="*/ 823965 h 2180492"/>
                <a:gd name="connsiteX5" fmla="*/ 18813 w 1322248"/>
                <a:gd name="connsiteY5" fmla="*/ 497393 h 2180492"/>
                <a:gd name="connsiteX6" fmla="*/ 119297 w 1322248"/>
                <a:gd name="connsiteY6" fmla="*/ 321547 h 2180492"/>
                <a:gd name="connsiteX7" fmla="*/ 295143 w 1322248"/>
                <a:gd name="connsiteY7" fmla="*/ 120580 h 2180492"/>
                <a:gd name="connsiteX8" fmla="*/ 531279 w 1322248"/>
                <a:gd name="connsiteY8" fmla="*/ 20097 h 2180492"/>
                <a:gd name="connsiteX9" fmla="*/ 727222 w 1322248"/>
                <a:gd name="connsiteY9" fmla="*/ 0 h 2180492"/>
                <a:gd name="connsiteX10" fmla="*/ 988479 w 1322248"/>
                <a:gd name="connsiteY10" fmla="*/ 70338 h 2180492"/>
                <a:gd name="connsiteX11" fmla="*/ 1144229 w 1322248"/>
                <a:gd name="connsiteY11" fmla="*/ 190919 h 2180492"/>
                <a:gd name="connsiteX12" fmla="*/ 1320075 w 1322248"/>
                <a:gd name="connsiteY12" fmla="*/ 683288 h 2180492"/>
                <a:gd name="connsiteX13" fmla="*/ 1229640 w 1322248"/>
                <a:gd name="connsiteY13" fmla="*/ 1045028 h 2180492"/>
                <a:gd name="connsiteX14" fmla="*/ 1043745 w 1322248"/>
                <a:gd name="connsiteY14" fmla="*/ 944545 h 2180492"/>
                <a:gd name="connsiteX15" fmla="*/ 1114084 w 1322248"/>
                <a:gd name="connsiteY15" fmla="*/ 693336 h 2180492"/>
                <a:gd name="connsiteX16" fmla="*/ 972550 w 1322248"/>
                <a:gd name="connsiteY16" fmla="*/ 353938 h 2180492"/>
                <a:gd name="connsiteX17" fmla="*/ 817467 w 1322248"/>
                <a:gd name="connsiteY17" fmla="*/ 224528 h 2180492"/>
                <a:gd name="connsiteX18" fmla="*/ 651859 w 1322248"/>
                <a:gd name="connsiteY18" fmla="*/ 185894 h 2180492"/>
                <a:gd name="connsiteX19" fmla="*/ 425771 w 1322248"/>
                <a:gd name="connsiteY19" fmla="*/ 231112 h 2180492"/>
                <a:gd name="connsiteX20" fmla="*/ 264998 w 1322248"/>
                <a:gd name="connsiteY20" fmla="*/ 497393 h 2180492"/>
                <a:gd name="connsiteX21" fmla="*/ 209732 w 1322248"/>
                <a:gd name="connsiteY21" fmla="*/ 773723 h 2180492"/>
                <a:gd name="connsiteX22" fmla="*/ 355433 w 1322248"/>
                <a:gd name="connsiteY22" fmla="*/ 1075173 h 2180492"/>
                <a:gd name="connsiteX23" fmla="*/ 476013 w 1322248"/>
                <a:gd name="connsiteY23" fmla="*/ 1256044 h 2180492"/>
                <a:gd name="connsiteX24" fmla="*/ 1129156 w 1322248"/>
                <a:gd name="connsiteY24" fmla="*/ 2049864 h 2180492"/>
                <a:gd name="connsiteX0" fmla="*/ 1129156 w 1322248"/>
                <a:gd name="connsiteY0" fmla="*/ 2049864 h 2180492"/>
                <a:gd name="connsiteX1" fmla="*/ 978431 w 1322248"/>
                <a:gd name="connsiteY1" fmla="*/ 2180492 h 2180492"/>
                <a:gd name="connsiteX2" fmla="*/ 671956 w 1322248"/>
                <a:gd name="connsiteY2" fmla="*/ 1813727 h 2180492"/>
                <a:gd name="connsiteX3" fmla="*/ 164514 w 1322248"/>
                <a:gd name="connsiteY3" fmla="*/ 1100294 h 2180492"/>
                <a:gd name="connsiteX4" fmla="*/ 13789 w 1322248"/>
                <a:gd name="connsiteY4" fmla="*/ 823965 h 2180492"/>
                <a:gd name="connsiteX5" fmla="*/ 18813 w 1322248"/>
                <a:gd name="connsiteY5" fmla="*/ 497393 h 2180492"/>
                <a:gd name="connsiteX6" fmla="*/ 119297 w 1322248"/>
                <a:gd name="connsiteY6" fmla="*/ 321547 h 2180492"/>
                <a:gd name="connsiteX7" fmla="*/ 295143 w 1322248"/>
                <a:gd name="connsiteY7" fmla="*/ 120580 h 2180492"/>
                <a:gd name="connsiteX8" fmla="*/ 531279 w 1322248"/>
                <a:gd name="connsiteY8" fmla="*/ 20097 h 2180492"/>
                <a:gd name="connsiteX9" fmla="*/ 727222 w 1322248"/>
                <a:gd name="connsiteY9" fmla="*/ 0 h 2180492"/>
                <a:gd name="connsiteX10" fmla="*/ 988479 w 1322248"/>
                <a:gd name="connsiteY10" fmla="*/ 70338 h 2180492"/>
                <a:gd name="connsiteX11" fmla="*/ 1144229 w 1322248"/>
                <a:gd name="connsiteY11" fmla="*/ 190919 h 2180492"/>
                <a:gd name="connsiteX12" fmla="*/ 1320075 w 1322248"/>
                <a:gd name="connsiteY12" fmla="*/ 683288 h 2180492"/>
                <a:gd name="connsiteX13" fmla="*/ 1229640 w 1322248"/>
                <a:gd name="connsiteY13" fmla="*/ 1045028 h 2180492"/>
                <a:gd name="connsiteX14" fmla="*/ 1043745 w 1322248"/>
                <a:gd name="connsiteY14" fmla="*/ 944545 h 2180492"/>
                <a:gd name="connsiteX15" fmla="*/ 1114084 w 1322248"/>
                <a:gd name="connsiteY15" fmla="*/ 693336 h 2180492"/>
                <a:gd name="connsiteX16" fmla="*/ 972550 w 1322248"/>
                <a:gd name="connsiteY16" fmla="*/ 353938 h 2180492"/>
                <a:gd name="connsiteX17" fmla="*/ 817467 w 1322248"/>
                <a:gd name="connsiteY17" fmla="*/ 224528 h 2180492"/>
                <a:gd name="connsiteX18" fmla="*/ 651859 w 1322248"/>
                <a:gd name="connsiteY18" fmla="*/ 185894 h 2180492"/>
                <a:gd name="connsiteX19" fmla="*/ 430967 w 1322248"/>
                <a:gd name="connsiteY19" fmla="*/ 262285 h 2180492"/>
                <a:gd name="connsiteX20" fmla="*/ 264998 w 1322248"/>
                <a:gd name="connsiteY20" fmla="*/ 497393 h 2180492"/>
                <a:gd name="connsiteX21" fmla="*/ 209732 w 1322248"/>
                <a:gd name="connsiteY21" fmla="*/ 773723 h 2180492"/>
                <a:gd name="connsiteX22" fmla="*/ 355433 w 1322248"/>
                <a:gd name="connsiteY22" fmla="*/ 1075173 h 2180492"/>
                <a:gd name="connsiteX23" fmla="*/ 476013 w 1322248"/>
                <a:gd name="connsiteY23" fmla="*/ 1256044 h 2180492"/>
                <a:gd name="connsiteX24" fmla="*/ 1129156 w 1322248"/>
                <a:gd name="connsiteY24" fmla="*/ 2049864 h 2180492"/>
                <a:gd name="connsiteX0" fmla="*/ 1129156 w 1308908"/>
                <a:gd name="connsiteY0" fmla="*/ 2049864 h 2180492"/>
                <a:gd name="connsiteX1" fmla="*/ 978431 w 1308908"/>
                <a:gd name="connsiteY1" fmla="*/ 2180492 h 2180492"/>
                <a:gd name="connsiteX2" fmla="*/ 671956 w 1308908"/>
                <a:gd name="connsiteY2" fmla="*/ 1813727 h 2180492"/>
                <a:gd name="connsiteX3" fmla="*/ 164514 w 1308908"/>
                <a:gd name="connsiteY3" fmla="*/ 1100294 h 2180492"/>
                <a:gd name="connsiteX4" fmla="*/ 13789 w 1308908"/>
                <a:gd name="connsiteY4" fmla="*/ 823965 h 2180492"/>
                <a:gd name="connsiteX5" fmla="*/ 18813 w 1308908"/>
                <a:gd name="connsiteY5" fmla="*/ 497393 h 2180492"/>
                <a:gd name="connsiteX6" fmla="*/ 119297 w 1308908"/>
                <a:gd name="connsiteY6" fmla="*/ 321547 h 2180492"/>
                <a:gd name="connsiteX7" fmla="*/ 295143 w 1308908"/>
                <a:gd name="connsiteY7" fmla="*/ 120580 h 2180492"/>
                <a:gd name="connsiteX8" fmla="*/ 531279 w 1308908"/>
                <a:gd name="connsiteY8" fmla="*/ 20097 h 2180492"/>
                <a:gd name="connsiteX9" fmla="*/ 727222 w 1308908"/>
                <a:gd name="connsiteY9" fmla="*/ 0 h 2180492"/>
                <a:gd name="connsiteX10" fmla="*/ 988479 w 1308908"/>
                <a:gd name="connsiteY10" fmla="*/ 70338 h 2180492"/>
                <a:gd name="connsiteX11" fmla="*/ 1144229 w 1308908"/>
                <a:gd name="connsiteY11" fmla="*/ 190919 h 2180492"/>
                <a:gd name="connsiteX12" fmla="*/ 1306221 w 1308908"/>
                <a:gd name="connsiteY12" fmla="*/ 678092 h 2180492"/>
                <a:gd name="connsiteX13" fmla="*/ 1229640 w 1308908"/>
                <a:gd name="connsiteY13" fmla="*/ 1045028 h 2180492"/>
                <a:gd name="connsiteX14" fmla="*/ 1043745 w 1308908"/>
                <a:gd name="connsiteY14" fmla="*/ 944545 h 2180492"/>
                <a:gd name="connsiteX15" fmla="*/ 1114084 w 1308908"/>
                <a:gd name="connsiteY15" fmla="*/ 693336 h 2180492"/>
                <a:gd name="connsiteX16" fmla="*/ 972550 w 1308908"/>
                <a:gd name="connsiteY16" fmla="*/ 353938 h 2180492"/>
                <a:gd name="connsiteX17" fmla="*/ 817467 w 1308908"/>
                <a:gd name="connsiteY17" fmla="*/ 224528 h 2180492"/>
                <a:gd name="connsiteX18" fmla="*/ 651859 w 1308908"/>
                <a:gd name="connsiteY18" fmla="*/ 185894 h 2180492"/>
                <a:gd name="connsiteX19" fmla="*/ 430967 w 1308908"/>
                <a:gd name="connsiteY19" fmla="*/ 262285 h 2180492"/>
                <a:gd name="connsiteX20" fmla="*/ 264998 w 1308908"/>
                <a:gd name="connsiteY20" fmla="*/ 497393 h 2180492"/>
                <a:gd name="connsiteX21" fmla="*/ 209732 w 1308908"/>
                <a:gd name="connsiteY21" fmla="*/ 773723 h 2180492"/>
                <a:gd name="connsiteX22" fmla="*/ 355433 w 1308908"/>
                <a:gd name="connsiteY22" fmla="*/ 1075173 h 2180492"/>
                <a:gd name="connsiteX23" fmla="*/ 476013 w 1308908"/>
                <a:gd name="connsiteY23" fmla="*/ 1256044 h 2180492"/>
                <a:gd name="connsiteX24" fmla="*/ 1129156 w 1308908"/>
                <a:gd name="connsiteY24" fmla="*/ 2049864 h 2180492"/>
                <a:gd name="connsiteX0" fmla="*/ 1129156 w 1306737"/>
                <a:gd name="connsiteY0" fmla="*/ 2049864 h 2180492"/>
                <a:gd name="connsiteX1" fmla="*/ 978431 w 1306737"/>
                <a:gd name="connsiteY1" fmla="*/ 2180492 h 2180492"/>
                <a:gd name="connsiteX2" fmla="*/ 671956 w 1306737"/>
                <a:gd name="connsiteY2" fmla="*/ 1813727 h 2180492"/>
                <a:gd name="connsiteX3" fmla="*/ 164514 w 1306737"/>
                <a:gd name="connsiteY3" fmla="*/ 1100294 h 2180492"/>
                <a:gd name="connsiteX4" fmla="*/ 13789 w 1306737"/>
                <a:gd name="connsiteY4" fmla="*/ 823965 h 2180492"/>
                <a:gd name="connsiteX5" fmla="*/ 18813 w 1306737"/>
                <a:gd name="connsiteY5" fmla="*/ 497393 h 2180492"/>
                <a:gd name="connsiteX6" fmla="*/ 119297 w 1306737"/>
                <a:gd name="connsiteY6" fmla="*/ 321547 h 2180492"/>
                <a:gd name="connsiteX7" fmla="*/ 295143 w 1306737"/>
                <a:gd name="connsiteY7" fmla="*/ 120580 h 2180492"/>
                <a:gd name="connsiteX8" fmla="*/ 531279 w 1306737"/>
                <a:gd name="connsiteY8" fmla="*/ 20097 h 2180492"/>
                <a:gd name="connsiteX9" fmla="*/ 727222 w 1306737"/>
                <a:gd name="connsiteY9" fmla="*/ 0 h 2180492"/>
                <a:gd name="connsiteX10" fmla="*/ 988479 w 1306737"/>
                <a:gd name="connsiteY10" fmla="*/ 70338 h 2180492"/>
                <a:gd name="connsiteX11" fmla="*/ 1144229 w 1306737"/>
                <a:gd name="connsiteY11" fmla="*/ 190919 h 2180492"/>
                <a:gd name="connsiteX12" fmla="*/ 1306221 w 1306737"/>
                <a:gd name="connsiteY12" fmla="*/ 678092 h 2180492"/>
                <a:gd name="connsiteX13" fmla="*/ 1189808 w 1306737"/>
                <a:gd name="connsiteY13" fmla="*/ 1017319 h 2180492"/>
                <a:gd name="connsiteX14" fmla="*/ 1043745 w 1306737"/>
                <a:gd name="connsiteY14" fmla="*/ 944545 h 2180492"/>
                <a:gd name="connsiteX15" fmla="*/ 1114084 w 1306737"/>
                <a:gd name="connsiteY15" fmla="*/ 693336 h 2180492"/>
                <a:gd name="connsiteX16" fmla="*/ 972550 w 1306737"/>
                <a:gd name="connsiteY16" fmla="*/ 353938 h 2180492"/>
                <a:gd name="connsiteX17" fmla="*/ 817467 w 1306737"/>
                <a:gd name="connsiteY17" fmla="*/ 224528 h 2180492"/>
                <a:gd name="connsiteX18" fmla="*/ 651859 w 1306737"/>
                <a:gd name="connsiteY18" fmla="*/ 185894 h 2180492"/>
                <a:gd name="connsiteX19" fmla="*/ 430967 w 1306737"/>
                <a:gd name="connsiteY19" fmla="*/ 262285 h 2180492"/>
                <a:gd name="connsiteX20" fmla="*/ 264998 w 1306737"/>
                <a:gd name="connsiteY20" fmla="*/ 497393 h 2180492"/>
                <a:gd name="connsiteX21" fmla="*/ 209732 w 1306737"/>
                <a:gd name="connsiteY21" fmla="*/ 773723 h 2180492"/>
                <a:gd name="connsiteX22" fmla="*/ 355433 w 1306737"/>
                <a:gd name="connsiteY22" fmla="*/ 1075173 h 2180492"/>
                <a:gd name="connsiteX23" fmla="*/ 476013 w 1306737"/>
                <a:gd name="connsiteY23" fmla="*/ 1256044 h 2180492"/>
                <a:gd name="connsiteX24" fmla="*/ 1129156 w 1306737"/>
                <a:gd name="connsiteY24" fmla="*/ 2049864 h 2180492"/>
                <a:gd name="connsiteX0" fmla="*/ 1129156 w 1306737"/>
                <a:gd name="connsiteY0" fmla="*/ 2049864 h 2180492"/>
                <a:gd name="connsiteX1" fmla="*/ 978431 w 1306737"/>
                <a:gd name="connsiteY1" fmla="*/ 2180492 h 2180492"/>
                <a:gd name="connsiteX2" fmla="*/ 671956 w 1306737"/>
                <a:gd name="connsiteY2" fmla="*/ 1813727 h 2180492"/>
                <a:gd name="connsiteX3" fmla="*/ 164514 w 1306737"/>
                <a:gd name="connsiteY3" fmla="*/ 1100294 h 2180492"/>
                <a:gd name="connsiteX4" fmla="*/ 13789 w 1306737"/>
                <a:gd name="connsiteY4" fmla="*/ 823965 h 2180492"/>
                <a:gd name="connsiteX5" fmla="*/ 18813 w 1306737"/>
                <a:gd name="connsiteY5" fmla="*/ 497393 h 2180492"/>
                <a:gd name="connsiteX6" fmla="*/ 119297 w 1306737"/>
                <a:gd name="connsiteY6" fmla="*/ 321547 h 2180492"/>
                <a:gd name="connsiteX7" fmla="*/ 295143 w 1306737"/>
                <a:gd name="connsiteY7" fmla="*/ 120580 h 2180492"/>
                <a:gd name="connsiteX8" fmla="*/ 531279 w 1306737"/>
                <a:gd name="connsiteY8" fmla="*/ 20097 h 2180492"/>
                <a:gd name="connsiteX9" fmla="*/ 727222 w 1306737"/>
                <a:gd name="connsiteY9" fmla="*/ 0 h 2180492"/>
                <a:gd name="connsiteX10" fmla="*/ 988479 w 1306737"/>
                <a:gd name="connsiteY10" fmla="*/ 70338 h 2180492"/>
                <a:gd name="connsiteX11" fmla="*/ 1144229 w 1306737"/>
                <a:gd name="connsiteY11" fmla="*/ 190919 h 2180492"/>
                <a:gd name="connsiteX12" fmla="*/ 1306221 w 1306737"/>
                <a:gd name="connsiteY12" fmla="*/ 678092 h 2180492"/>
                <a:gd name="connsiteX13" fmla="*/ 1189808 w 1306737"/>
                <a:gd name="connsiteY13" fmla="*/ 1017319 h 2180492"/>
                <a:gd name="connsiteX14" fmla="*/ 1043745 w 1306737"/>
                <a:gd name="connsiteY14" fmla="*/ 944545 h 2180492"/>
                <a:gd name="connsiteX15" fmla="*/ 1114084 w 1306737"/>
                <a:gd name="connsiteY15" fmla="*/ 693336 h 2180492"/>
                <a:gd name="connsiteX16" fmla="*/ 972550 w 1306737"/>
                <a:gd name="connsiteY16" fmla="*/ 353938 h 2180492"/>
                <a:gd name="connsiteX17" fmla="*/ 817467 w 1306737"/>
                <a:gd name="connsiteY17" fmla="*/ 224528 h 2180492"/>
                <a:gd name="connsiteX18" fmla="*/ 651859 w 1306737"/>
                <a:gd name="connsiteY18" fmla="*/ 185894 h 2180492"/>
                <a:gd name="connsiteX19" fmla="*/ 430967 w 1306737"/>
                <a:gd name="connsiteY19" fmla="*/ 262285 h 2180492"/>
                <a:gd name="connsiteX20" fmla="*/ 264998 w 1306737"/>
                <a:gd name="connsiteY20" fmla="*/ 497393 h 2180492"/>
                <a:gd name="connsiteX21" fmla="*/ 209732 w 1306737"/>
                <a:gd name="connsiteY21" fmla="*/ 773723 h 2180492"/>
                <a:gd name="connsiteX22" fmla="*/ 355433 w 1306737"/>
                <a:gd name="connsiteY22" fmla="*/ 1075173 h 2180492"/>
                <a:gd name="connsiteX23" fmla="*/ 476013 w 1306737"/>
                <a:gd name="connsiteY23" fmla="*/ 1256044 h 2180492"/>
                <a:gd name="connsiteX24" fmla="*/ 1129156 w 1306737"/>
                <a:gd name="connsiteY24" fmla="*/ 2049864 h 2180492"/>
                <a:gd name="connsiteX0" fmla="*/ 1129156 w 1307290"/>
                <a:gd name="connsiteY0" fmla="*/ 2049864 h 2180492"/>
                <a:gd name="connsiteX1" fmla="*/ 978431 w 1307290"/>
                <a:gd name="connsiteY1" fmla="*/ 2180492 h 2180492"/>
                <a:gd name="connsiteX2" fmla="*/ 671956 w 1307290"/>
                <a:gd name="connsiteY2" fmla="*/ 1813727 h 2180492"/>
                <a:gd name="connsiteX3" fmla="*/ 164514 w 1307290"/>
                <a:gd name="connsiteY3" fmla="*/ 1100294 h 2180492"/>
                <a:gd name="connsiteX4" fmla="*/ 13789 w 1307290"/>
                <a:gd name="connsiteY4" fmla="*/ 823965 h 2180492"/>
                <a:gd name="connsiteX5" fmla="*/ 18813 w 1307290"/>
                <a:gd name="connsiteY5" fmla="*/ 497393 h 2180492"/>
                <a:gd name="connsiteX6" fmla="*/ 119297 w 1307290"/>
                <a:gd name="connsiteY6" fmla="*/ 321547 h 2180492"/>
                <a:gd name="connsiteX7" fmla="*/ 295143 w 1307290"/>
                <a:gd name="connsiteY7" fmla="*/ 120580 h 2180492"/>
                <a:gd name="connsiteX8" fmla="*/ 531279 w 1307290"/>
                <a:gd name="connsiteY8" fmla="*/ 20097 h 2180492"/>
                <a:gd name="connsiteX9" fmla="*/ 727222 w 1307290"/>
                <a:gd name="connsiteY9" fmla="*/ 0 h 2180492"/>
                <a:gd name="connsiteX10" fmla="*/ 988479 w 1307290"/>
                <a:gd name="connsiteY10" fmla="*/ 70338 h 2180492"/>
                <a:gd name="connsiteX11" fmla="*/ 1121715 w 1307290"/>
                <a:gd name="connsiteY11" fmla="*/ 218628 h 2180492"/>
                <a:gd name="connsiteX12" fmla="*/ 1306221 w 1307290"/>
                <a:gd name="connsiteY12" fmla="*/ 678092 h 2180492"/>
                <a:gd name="connsiteX13" fmla="*/ 1189808 w 1307290"/>
                <a:gd name="connsiteY13" fmla="*/ 1017319 h 2180492"/>
                <a:gd name="connsiteX14" fmla="*/ 1043745 w 1307290"/>
                <a:gd name="connsiteY14" fmla="*/ 944545 h 2180492"/>
                <a:gd name="connsiteX15" fmla="*/ 1114084 w 1307290"/>
                <a:gd name="connsiteY15" fmla="*/ 693336 h 2180492"/>
                <a:gd name="connsiteX16" fmla="*/ 972550 w 1307290"/>
                <a:gd name="connsiteY16" fmla="*/ 353938 h 2180492"/>
                <a:gd name="connsiteX17" fmla="*/ 817467 w 1307290"/>
                <a:gd name="connsiteY17" fmla="*/ 224528 h 2180492"/>
                <a:gd name="connsiteX18" fmla="*/ 651859 w 1307290"/>
                <a:gd name="connsiteY18" fmla="*/ 185894 h 2180492"/>
                <a:gd name="connsiteX19" fmla="*/ 430967 w 1307290"/>
                <a:gd name="connsiteY19" fmla="*/ 262285 h 2180492"/>
                <a:gd name="connsiteX20" fmla="*/ 264998 w 1307290"/>
                <a:gd name="connsiteY20" fmla="*/ 497393 h 2180492"/>
                <a:gd name="connsiteX21" fmla="*/ 209732 w 1307290"/>
                <a:gd name="connsiteY21" fmla="*/ 773723 h 2180492"/>
                <a:gd name="connsiteX22" fmla="*/ 355433 w 1307290"/>
                <a:gd name="connsiteY22" fmla="*/ 1075173 h 2180492"/>
                <a:gd name="connsiteX23" fmla="*/ 476013 w 1307290"/>
                <a:gd name="connsiteY23" fmla="*/ 1256044 h 2180492"/>
                <a:gd name="connsiteX24" fmla="*/ 1129156 w 1307290"/>
                <a:gd name="connsiteY24" fmla="*/ 2049864 h 2180492"/>
                <a:gd name="connsiteX0" fmla="*/ 1129156 w 1307290"/>
                <a:gd name="connsiteY0" fmla="*/ 2049864 h 2180492"/>
                <a:gd name="connsiteX1" fmla="*/ 978431 w 1307290"/>
                <a:gd name="connsiteY1" fmla="*/ 2180492 h 2180492"/>
                <a:gd name="connsiteX2" fmla="*/ 671956 w 1307290"/>
                <a:gd name="connsiteY2" fmla="*/ 1813727 h 2180492"/>
                <a:gd name="connsiteX3" fmla="*/ 164514 w 1307290"/>
                <a:gd name="connsiteY3" fmla="*/ 1100294 h 2180492"/>
                <a:gd name="connsiteX4" fmla="*/ 13789 w 1307290"/>
                <a:gd name="connsiteY4" fmla="*/ 823965 h 2180492"/>
                <a:gd name="connsiteX5" fmla="*/ 18813 w 1307290"/>
                <a:gd name="connsiteY5" fmla="*/ 497393 h 2180492"/>
                <a:gd name="connsiteX6" fmla="*/ 119297 w 1307290"/>
                <a:gd name="connsiteY6" fmla="*/ 321547 h 2180492"/>
                <a:gd name="connsiteX7" fmla="*/ 295143 w 1307290"/>
                <a:gd name="connsiteY7" fmla="*/ 120580 h 2180492"/>
                <a:gd name="connsiteX8" fmla="*/ 531279 w 1307290"/>
                <a:gd name="connsiteY8" fmla="*/ 20097 h 2180492"/>
                <a:gd name="connsiteX9" fmla="*/ 727222 w 1307290"/>
                <a:gd name="connsiteY9" fmla="*/ 0 h 2180492"/>
                <a:gd name="connsiteX10" fmla="*/ 988479 w 1307290"/>
                <a:gd name="connsiteY10" fmla="*/ 70338 h 2180492"/>
                <a:gd name="connsiteX11" fmla="*/ 1121715 w 1307290"/>
                <a:gd name="connsiteY11" fmla="*/ 218628 h 2180492"/>
                <a:gd name="connsiteX12" fmla="*/ 1306221 w 1307290"/>
                <a:gd name="connsiteY12" fmla="*/ 678092 h 2180492"/>
                <a:gd name="connsiteX13" fmla="*/ 1189808 w 1307290"/>
                <a:gd name="connsiteY13" fmla="*/ 1017319 h 2180492"/>
                <a:gd name="connsiteX14" fmla="*/ 1043745 w 1307290"/>
                <a:gd name="connsiteY14" fmla="*/ 944545 h 2180492"/>
                <a:gd name="connsiteX15" fmla="*/ 1114084 w 1307290"/>
                <a:gd name="connsiteY15" fmla="*/ 693336 h 2180492"/>
                <a:gd name="connsiteX16" fmla="*/ 972550 w 1307290"/>
                <a:gd name="connsiteY16" fmla="*/ 353938 h 2180492"/>
                <a:gd name="connsiteX17" fmla="*/ 817467 w 1307290"/>
                <a:gd name="connsiteY17" fmla="*/ 224528 h 2180492"/>
                <a:gd name="connsiteX18" fmla="*/ 651859 w 1307290"/>
                <a:gd name="connsiteY18" fmla="*/ 185894 h 2180492"/>
                <a:gd name="connsiteX19" fmla="*/ 430967 w 1307290"/>
                <a:gd name="connsiteY19" fmla="*/ 262285 h 2180492"/>
                <a:gd name="connsiteX20" fmla="*/ 264998 w 1307290"/>
                <a:gd name="connsiteY20" fmla="*/ 497393 h 2180492"/>
                <a:gd name="connsiteX21" fmla="*/ 209732 w 1307290"/>
                <a:gd name="connsiteY21" fmla="*/ 773723 h 2180492"/>
                <a:gd name="connsiteX22" fmla="*/ 355433 w 1307290"/>
                <a:gd name="connsiteY22" fmla="*/ 1075173 h 2180492"/>
                <a:gd name="connsiteX23" fmla="*/ 476013 w 1307290"/>
                <a:gd name="connsiteY23" fmla="*/ 1256044 h 2180492"/>
                <a:gd name="connsiteX24" fmla="*/ 1129156 w 1307290"/>
                <a:gd name="connsiteY24" fmla="*/ 2049864 h 2180492"/>
                <a:gd name="connsiteX0" fmla="*/ 1129156 w 1307290"/>
                <a:gd name="connsiteY0" fmla="*/ 2049864 h 2180492"/>
                <a:gd name="connsiteX1" fmla="*/ 978431 w 1307290"/>
                <a:gd name="connsiteY1" fmla="*/ 2180492 h 2180492"/>
                <a:gd name="connsiteX2" fmla="*/ 671956 w 1307290"/>
                <a:gd name="connsiteY2" fmla="*/ 1813727 h 2180492"/>
                <a:gd name="connsiteX3" fmla="*/ 164514 w 1307290"/>
                <a:gd name="connsiteY3" fmla="*/ 1100294 h 2180492"/>
                <a:gd name="connsiteX4" fmla="*/ 13789 w 1307290"/>
                <a:gd name="connsiteY4" fmla="*/ 823965 h 2180492"/>
                <a:gd name="connsiteX5" fmla="*/ 18813 w 1307290"/>
                <a:gd name="connsiteY5" fmla="*/ 497393 h 2180492"/>
                <a:gd name="connsiteX6" fmla="*/ 119297 w 1307290"/>
                <a:gd name="connsiteY6" fmla="*/ 321547 h 2180492"/>
                <a:gd name="connsiteX7" fmla="*/ 295143 w 1307290"/>
                <a:gd name="connsiteY7" fmla="*/ 120580 h 2180492"/>
                <a:gd name="connsiteX8" fmla="*/ 531279 w 1307290"/>
                <a:gd name="connsiteY8" fmla="*/ 20097 h 2180492"/>
                <a:gd name="connsiteX9" fmla="*/ 727222 w 1307290"/>
                <a:gd name="connsiteY9" fmla="*/ 0 h 2180492"/>
                <a:gd name="connsiteX10" fmla="*/ 988479 w 1307290"/>
                <a:gd name="connsiteY10" fmla="*/ 70338 h 2180492"/>
                <a:gd name="connsiteX11" fmla="*/ 1121715 w 1307290"/>
                <a:gd name="connsiteY11" fmla="*/ 218628 h 2180492"/>
                <a:gd name="connsiteX12" fmla="*/ 1306221 w 1307290"/>
                <a:gd name="connsiteY12" fmla="*/ 678092 h 2180492"/>
                <a:gd name="connsiteX13" fmla="*/ 1189808 w 1307290"/>
                <a:gd name="connsiteY13" fmla="*/ 1017319 h 2180492"/>
                <a:gd name="connsiteX14" fmla="*/ 1043745 w 1307290"/>
                <a:gd name="connsiteY14" fmla="*/ 944545 h 2180492"/>
                <a:gd name="connsiteX15" fmla="*/ 1114084 w 1307290"/>
                <a:gd name="connsiteY15" fmla="*/ 693336 h 2180492"/>
                <a:gd name="connsiteX16" fmla="*/ 972550 w 1307290"/>
                <a:gd name="connsiteY16" fmla="*/ 353938 h 2180492"/>
                <a:gd name="connsiteX17" fmla="*/ 817467 w 1307290"/>
                <a:gd name="connsiteY17" fmla="*/ 224528 h 2180492"/>
                <a:gd name="connsiteX18" fmla="*/ 651859 w 1307290"/>
                <a:gd name="connsiteY18" fmla="*/ 185894 h 2180492"/>
                <a:gd name="connsiteX19" fmla="*/ 430967 w 1307290"/>
                <a:gd name="connsiteY19" fmla="*/ 262285 h 2180492"/>
                <a:gd name="connsiteX20" fmla="*/ 264998 w 1307290"/>
                <a:gd name="connsiteY20" fmla="*/ 497393 h 2180492"/>
                <a:gd name="connsiteX21" fmla="*/ 209732 w 1307290"/>
                <a:gd name="connsiteY21" fmla="*/ 773723 h 2180492"/>
                <a:gd name="connsiteX22" fmla="*/ 355433 w 1307290"/>
                <a:gd name="connsiteY22" fmla="*/ 1075173 h 2180492"/>
                <a:gd name="connsiteX23" fmla="*/ 476013 w 1307290"/>
                <a:gd name="connsiteY23" fmla="*/ 1256044 h 2180492"/>
                <a:gd name="connsiteX24" fmla="*/ 1129156 w 1307290"/>
                <a:gd name="connsiteY24" fmla="*/ 2049864 h 2180492"/>
                <a:gd name="connsiteX0" fmla="*/ 1129156 w 1307290"/>
                <a:gd name="connsiteY0" fmla="*/ 2049864 h 2180492"/>
                <a:gd name="connsiteX1" fmla="*/ 978431 w 1307290"/>
                <a:gd name="connsiteY1" fmla="*/ 2180492 h 2180492"/>
                <a:gd name="connsiteX2" fmla="*/ 671956 w 1307290"/>
                <a:gd name="connsiteY2" fmla="*/ 1813727 h 2180492"/>
                <a:gd name="connsiteX3" fmla="*/ 164514 w 1307290"/>
                <a:gd name="connsiteY3" fmla="*/ 1100294 h 2180492"/>
                <a:gd name="connsiteX4" fmla="*/ 13789 w 1307290"/>
                <a:gd name="connsiteY4" fmla="*/ 823965 h 2180492"/>
                <a:gd name="connsiteX5" fmla="*/ 18813 w 1307290"/>
                <a:gd name="connsiteY5" fmla="*/ 497393 h 2180492"/>
                <a:gd name="connsiteX6" fmla="*/ 119297 w 1307290"/>
                <a:gd name="connsiteY6" fmla="*/ 321547 h 2180492"/>
                <a:gd name="connsiteX7" fmla="*/ 295143 w 1307290"/>
                <a:gd name="connsiteY7" fmla="*/ 120580 h 2180492"/>
                <a:gd name="connsiteX8" fmla="*/ 531279 w 1307290"/>
                <a:gd name="connsiteY8" fmla="*/ 20097 h 2180492"/>
                <a:gd name="connsiteX9" fmla="*/ 727222 w 1307290"/>
                <a:gd name="connsiteY9" fmla="*/ 0 h 2180492"/>
                <a:gd name="connsiteX10" fmla="*/ 962502 w 1307290"/>
                <a:gd name="connsiteY10" fmla="*/ 91120 h 2180492"/>
                <a:gd name="connsiteX11" fmla="*/ 1121715 w 1307290"/>
                <a:gd name="connsiteY11" fmla="*/ 218628 h 2180492"/>
                <a:gd name="connsiteX12" fmla="*/ 1306221 w 1307290"/>
                <a:gd name="connsiteY12" fmla="*/ 678092 h 2180492"/>
                <a:gd name="connsiteX13" fmla="*/ 1189808 w 1307290"/>
                <a:gd name="connsiteY13" fmla="*/ 1017319 h 2180492"/>
                <a:gd name="connsiteX14" fmla="*/ 1043745 w 1307290"/>
                <a:gd name="connsiteY14" fmla="*/ 944545 h 2180492"/>
                <a:gd name="connsiteX15" fmla="*/ 1114084 w 1307290"/>
                <a:gd name="connsiteY15" fmla="*/ 693336 h 2180492"/>
                <a:gd name="connsiteX16" fmla="*/ 972550 w 1307290"/>
                <a:gd name="connsiteY16" fmla="*/ 353938 h 2180492"/>
                <a:gd name="connsiteX17" fmla="*/ 817467 w 1307290"/>
                <a:gd name="connsiteY17" fmla="*/ 224528 h 2180492"/>
                <a:gd name="connsiteX18" fmla="*/ 651859 w 1307290"/>
                <a:gd name="connsiteY18" fmla="*/ 185894 h 2180492"/>
                <a:gd name="connsiteX19" fmla="*/ 430967 w 1307290"/>
                <a:gd name="connsiteY19" fmla="*/ 262285 h 2180492"/>
                <a:gd name="connsiteX20" fmla="*/ 264998 w 1307290"/>
                <a:gd name="connsiteY20" fmla="*/ 497393 h 2180492"/>
                <a:gd name="connsiteX21" fmla="*/ 209732 w 1307290"/>
                <a:gd name="connsiteY21" fmla="*/ 773723 h 2180492"/>
                <a:gd name="connsiteX22" fmla="*/ 355433 w 1307290"/>
                <a:gd name="connsiteY22" fmla="*/ 1075173 h 2180492"/>
                <a:gd name="connsiteX23" fmla="*/ 476013 w 1307290"/>
                <a:gd name="connsiteY23" fmla="*/ 1256044 h 2180492"/>
                <a:gd name="connsiteX24" fmla="*/ 1129156 w 1307290"/>
                <a:gd name="connsiteY24" fmla="*/ 2049864 h 2180492"/>
                <a:gd name="connsiteX0" fmla="*/ 1129156 w 1307290"/>
                <a:gd name="connsiteY0" fmla="*/ 2049864 h 2180492"/>
                <a:gd name="connsiteX1" fmla="*/ 978431 w 1307290"/>
                <a:gd name="connsiteY1" fmla="*/ 2180492 h 2180492"/>
                <a:gd name="connsiteX2" fmla="*/ 671956 w 1307290"/>
                <a:gd name="connsiteY2" fmla="*/ 1813727 h 2180492"/>
                <a:gd name="connsiteX3" fmla="*/ 164514 w 1307290"/>
                <a:gd name="connsiteY3" fmla="*/ 1100294 h 2180492"/>
                <a:gd name="connsiteX4" fmla="*/ 13789 w 1307290"/>
                <a:gd name="connsiteY4" fmla="*/ 823965 h 2180492"/>
                <a:gd name="connsiteX5" fmla="*/ 18813 w 1307290"/>
                <a:gd name="connsiteY5" fmla="*/ 497393 h 2180492"/>
                <a:gd name="connsiteX6" fmla="*/ 119297 w 1307290"/>
                <a:gd name="connsiteY6" fmla="*/ 321547 h 2180492"/>
                <a:gd name="connsiteX7" fmla="*/ 295143 w 1307290"/>
                <a:gd name="connsiteY7" fmla="*/ 120580 h 2180492"/>
                <a:gd name="connsiteX8" fmla="*/ 531279 w 1307290"/>
                <a:gd name="connsiteY8" fmla="*/ 20097 h 2180492"/>
                <a:gd name="connsiteX9" fmla="*/ 727222 w 1307290"/>
                <a:gd name="connsiteY9" fmla="*/ 0 h 2180492"/>
                <a:gd name="connsiteX10" fmla="*/ 962502 w 1307290"/>
                <a:gd name="connsiteY10" fmla="*/ 91120 h 2180492"/>
                <a:gd name="connsiteX11" fmla="*/ 1121715 w 1307290"/>
                <a:gd name="connsiteY11" fmla="*/ 220360 h 2180492"/>
                <a:gd name="connsiteX12" fmla="*/ 1306221 w 1307290"/>
                <a:gd name="connsiteY12" fmla="*/ 678092 h 2180492"/>
                <a:gd name="connsiteX13" fmla="*/ 1189808 w 1307290"/>
                <a:gd name="connsiteY13" fmla="*/ 1017319 h 2180492"/>
                <a:gd name="connsiteX14" fmla="*/ 1043745 w 1307290"/>
                <a:gd name="connsiteY14" fmla="*/ 944545 h 2180492"/>
                <a:gd name="connsiteX15" fmla="*/ 1114084 w 1307290"/>
                <a:gd name="connsiteY15" fmla="*/ 693336 h 2180492"/>
                <a:gd name="connsiteX16" fmla="*/ 972550 w 1307290"/>
                <a:gd name="connsiteY16" fmla="*/ 353938 h 2180492"/>
                <a:gd name="connsiteX17" fmla="*/ 817467 w 1307290"/>
                <a:gd name="connsiteY17" fmla="*/ 224528 h 2180492"/>
                <a:gd name="connsiteX18" fmla="*/ 651859 w 1307290"/>
                <a:gd name="connsiteY18" fmla="*/ 185894 h 2180492"/>
                <a:gd name="connsiteX19" fmla="*/ 430967 w 1307290"/>
                <a:gd name="connsiteY19" fmla="*/ 262285 h 2180492"/>
                <a:gd name="connsiteX20" fmla="*/ 264998 w 1307290"/>
                <a:gd name="connsiteY20" fmla="*/ 497393 h 2180492"/>
                <a:gd name="connsiteX21" fmla="*/ 209732 w 1307290"/>
                <a:gd name="connsiteY21" fmla="*/ 773723 h 2180492"/>
                <a:gd name="connsiteX22" fmla="*/ 355433 w 1307290"/>
                <a:gd name="connsiteY22" fmla="*/ 1075173 h 2180492"/>
                <a:gd name="connsiteX23" fmla="*/ 476013 w 1307290"/>
                <a:gd name="connsiteY23" fmla="*/ 1256044 h 2180492"/>
                <a:gd name="connsiteX24" fmla="*/ 1129156 w 1307290"/>
                <a:gd name="connsiteY24" fmla="*/ 2049864 h 2180492"/>
                <a:gd name="connsiteX0" fmla="*/ 1129156 w 1307290"/>
                <a:gd name="connsiteY0" fmla="*/ 2049864 h 2180492"/>
                <a:gd name="connsiteX1" fmla="*/ 978431 w 1307290"/>
                <a:gd name="connsiteY1" fmla="*/ 2180492 h 2180492"/>
                <a:gd name="connsiteX2" fmla="*/ 671956 w 1307290"/>
                <a:gd name="connsiteY2" fmla="*/ 1813727 h 2180492"/>
                <a:gd name="connsiteX3" fmla="*/ 164514 w 1307290"/>
                <a:gd name="connsiteY3" fmla="*/ 1100294 h 2180492"/>
                <a:gd name="connsiteX4" fmla="*/ 13789 w 1307290"/>
                <a:gd name="connsiteY4" fmla="*/ 823965 h 2180492"/>
                <a:gd name="connsiteX5" fmla="*/ 18813 w 1307290"/>
                <a:gd name="connsiteY5" fmla="*/ 497393 h 2180492"/>
                <a:gd name="connsiteX6" fmla="*/ 119297 w 1307290"/>
                <a:gd name="connsiteY6" fmla="*/ 321547 h 2180492"/>
                <a:gd name="connsiteX7" fmla="*/ 295143 w 1307290"/>
                <a:gd name="connsiteY7" fmla="*/ 120580 h 2180492"/>
                <a:gd name="connsiteX8" fmla="*/ 531279 w 1307290"/>
                <a:gd name="connsiteY8" fmla="*/ 20097 h 2180492"/>
                <a:gd name="connsiteX9" fmla="*/ 727222 w 1307290"/>
                <a:gd name="connsiteY9" fmla="*/ 0 h 2180492"/>
                <a:gd name="connsiteX10" fmla="*/ 962502 w 1307290"/>
                <a:gd name="connsiteY10" fmla="*/ 91120 h 2180492"/>
                <a:gd name="connsiteX11" fmla="*/ 1121715 w 1307290"/>
                <a:gd name="connsiteY11" fmla="*/ 220360 h 2180492"/>
                <a:gd name="connsiteX12" fmla="*/ 1306221 w 1307290"/>
                <a:gd name="connsiteY12" fmla="*/ 678092 h 2180492"/>
                <a:gd name="connsiteX13" fmla="*/ 1189808 w 1307290"/>
                <a:gd name="connsiteY13" fmla="*/ 1017319 h 2180492"/>
                <a:gd name="connsiteX14" fmla="*/ 1043745 w 1307290"/>
                <a:gd name="connsiteY14" fmla="*/ 944545 h 2180492"/>
                <a:gd name="connsiteX15" fmla="*/ 1114084 w 1307290"/>
                <a:gd name="connsiteY15" fmla="*/ 693336 h 2180492"/>
                <a:gd name="connsiteX16" fmla="*/ 972550 w 1307290"/>
                <a:gd name="connsiteY16" fmla="*/ 353938 h 2180492"/>
                <a:gd name="connsiteX17" fmla="*/ 817467 w 1307290"/>
                <a:gd name="connsiteY17" fmla="*/ 224528 h 2180492"/>
                <a:gd name="connsiteX18" fmla="*/ 651859 w 1307290"/>
                <a:gd name="connsiteY18" fmla="*/ 185894 h 2180492"/>
                <a:gd name="connsiteX19" fmla="*/ 430967 w 1307290"/>
                <a:gd name="connsiteY19" fmla="*/ 262285 h 2180492"/>
                <a:gd name="connsiteX20" fmla="*/ 264998 w 1307290"/>
                <a:gd name="connsiteY20" fmla="*/ 497393 h 2180492"/>
                <a:gd name="connsiteX21" fmla="*/ 209732 w 1307290"/>
                <a:gd name="connsiteY21" fmla="*/ 773723 h 2180492"/>
                <a:gd name="connsiteX22" fmla="*/ 355433 w 1307290"/>
                <a:gd name="connsiteY22" fmla="*/ 1075173 h 2180492"/>
                <a:gd name="connsiteX23" fmla="*/ 476013 w 1307290"/>
                <a:gd name="connsiteY23" fmla="*/ 1256044 h 2180492"/>
                <a:gd name="connsiteX24" fmla="*/ 1129156 w 1307290"/>
                <a:gd name="connsiteY24" fmla="*/ 2049864 h 2180492"/>
                <a:gd name="connsiteX0" fmla="*/ 1129156 w 1307290"/>
                <a:gd name="connsiteY0" fmla="*/ 2054579 h 2185207"/>
                <a:gd name="connsiteX1" fmla="*/ 978431 w 1307290"/>
                <a:gd name="connsiteY1" fmla="*/ 2185207 h 2185207"/>
                <a:gd name="connsiteX2" fmla="*/ 671956 w 1307290"/>
                <a:gd name="connsiteY2" fmla="*/ 1818442 h 2185207"/>
                <a:gd name="connsiteX3" fmla="*/ 164514 w 1307290"/>
                <a:gd name="connsiteY3" fmla="*/ 1105009 h 2185207"/>
                <a:gd name="connsiteX4" fmla="*/ 13789 w 1307290"/>
                <a:gd name="connsiteY4" fmla="*/ 828680 h 2185207"/>
                <a:gd name="connsiteX5" fmla="*/ 18813 w 1307290"/>
                <a:gd name="connsiteY5" fmla="*/ 502108 h 2185207"/>
                <a:gd name="connsiteX6" fmla="*/ 119297 w 1307290"/>
                <a:gd name="connsiteY6" fmla="*/ 326262 h 2185207"/>
                <a:gd name="connsiteX7" fmla="*/ 295143 w 1307290"/>
                <a:gd name="connsiteY7" fmla="*/ 125295 h 2185207"/>
                <a:gd name="connsiteX8" fmla="*/ 531279 w 1307290"/>
                <a:gd name="connsiteY8" fmla="*/ 24812 h 2185207"/>
                <a:gd name="connsiteX9" fmla="*/ 727222 w 1307290"/>
                <a:gd name="connsiteY9" fmla="*/ 4715 h 2185207"/>
                <a:gd name="connsiteX10" fmla="*/ 962502 w 1307290"/>
                <a:gd name="connsiteY10" fmla="*/ 95835 h 2185207"/>
                <a:gd name="connsiteX11" fmla="*/ 1121715 w 1307290"/>
                <a:gd name="connsiteY11" fmla="*/ 225075 h 2185207"/>
                <a:gd name="connsiteX12" fmla="*/ 1306221 w 1307290"/>
                <a:gd name="connsiteY12" fmla="*/ 682807 h 2185207"/>
                <a:gd name="connsiteX13" fmla="*/ 1189808 w 1307290"/>
                <a:gd name="connsiteY13" fmla="*/ 1022034 h 2185207"/>
                <a:gd name="connsiteX14" fmla="*/ 1043745 w 1307290"/>
                <a:gd name="connsiteY14" fmla="*/ 949260 h 2185207"/>
                <a:gd name="connsiteX15" fmla="*/ 1114084 w 1307290"/>
                <a:gd name="connsiteY15" fmla="*/ 698051 h 2185207"/>
                <a:gd name="connsiteX16" fmla="*/ 972550 w 1307290"/>
                <a:gd name="connsiteY16" fmla="*/ 358653 h 2185207"/>
                <a:gd name="connsiteX17" fmla="*/ 817467 w 1307290"/>
                <a:gd name="connsiteY17" fmla="*/ 229243 h 2185207"/>
                <a:gd name="connsiteX18" fmla="*/ 651859 w 1307290"/>
                <a:gd name="connsiteY18" fmla="*/ 190609 h 2185207"/>
                <a:gd name="connsiteX19" fmla="*/ 430967 w 1307290"/>
                <a:gd name="connsiteY19" fmla="*/ 267000 h 2185207"/>
                <a:gd name="connsiteX20" fmla="*/ 264998 w 1307290"/>
                <a:gd name="connsiteY20" fmla="*/ 502108 h 2185207"/>
                <a:gd name="connsiteX21" fmla="*/ 209732 w 1307290"/>
                <a:gd name="connsiteY21" fmla="*/ 778438 h 2185207"/>
                <a:gd name="connsiteX22" fmla="*/ 355433 w 1307290"/>
                <a:gd name="connsiteY22" fmla="*/ 1079888 h 2185207"/>
                <a:gd name="connsiteX23" fmla="*/ 476013 w 1307290"/>
                <a:gd name="connsiteY23" fmla="*/ 1260759 h 2185207"/>
                <a:gd name="connsiteX24" fmla="*/ 1129156 w 1307290"/>
                <a:gd name="connsiteY24" fmla="*/ 2054579 h 2185207"/>
                <a:gd name="connsiteX0" fmla="*/ 1129156 w 1307290"/>
                <a:gd name="connsiteY0" fmla="*/ 2054579 h 2185207"/>
                <a:gd name="connsiteX1" fmla="*/ 978431 w 1307290"/>
                <a:gd name="connsiteY1" fmla="*/ 2185207 h 2185207"/>
                <a:gd name="connsiteX2" fmla="*/ 671956 w 1307290"/>
                <a:gd name="connsiteY2" fmla="*/ 1818442 h 2185207"/>
                <a:gd name="connsiteX3" fmla="*/ 164514 w 1307290"/>
                <a:gd name="connsiteY3" fmla="*/ 1105009 h 2185207"/>
                <a:gd name="connsiteX4" fmla="*/ 13789 w 1307290"/>
                <a:gd name="connsiteY4" fmla="*/ 828680 h 2185207"/>
                <a:gd name="connsiteX5" fmla="*/ 18813 w 1307290"/>
                <a:gd name="connsiteY5" fmla="*/ 502108 h 2185207"/>
                <a:gd name="connsiteX6" fmla="*/ 119297 w 1307290"/>
                <a:gd name="connsiteY6" fmla="*/ 326262 h 2185207"/>
                <a:gd name="connsiteX7" fmla="*/ 295143 w 1307290"/>
                <a:gd name="connsiteY7" fmla="*/ 125295 h 2185207"/>
                <a:gd name="connsiteX8" fmla="*/ 531279 w 1307290"/>
                <a:gd name="connsiteY8" fmla="*/ 24812 h 2185207"/>
                <a:gd name="connsiteX9" fmla="*/ 727222 w 1307290"/>
                <a:gd name="connsiteY9" fmla="*/ 4715 h 2185207"/>
                <a:gd name="connsiteX10" fmla="*/ 962502 w 1307290"/>
                <a:gd name="connsiteY10" fmla="*/ 95835 h 2185207"/>
                <a:gd name="connsiteX11" fmla="*/ 1121715 w 1307290"/>
                <a:gd name="connsiteY11" fmla="*/ 225075 h 2185207"/>
                <a:gd name="connsiteX12" fmla="*/ 1306221 w 1307290"/>
                <a:gd name="connsiteY12" fmla="*/ 682807 h 2185207"/>
                <a:gd name="connsiteX13" fmla="*/ 1189808 w 1307290"/>
                <a:gd name="connsiteY13" fmla="*/ 1022034 h 2185207"/>
                <a:gd name="connsiteX14" fmla="*/ 1043745 w 1307290"/>
                <a:gd name="connsiteY14" fmla="*/ 949260 h 2185207"/>
                <a:gd name="connsiteX15" fmla="*/ 1114084 w 1307290"/>
                <a:gd name="connsiteY15" fmla="*/ 698051 h 2185207"/>
                <a:gd name="connsiteX16" fmla="*/ 972550 w 1307290"/>
                <a:gd name="connsiteY16" fmla="*/ 358653 h 2185207"/>
                <a:gd name="connsiteX17" fmla="*/ 817467 w 1307290"/>
                <a:gd name="connsiteY17" fmla="*/ 229243 h 2185207"/>
                <a:gd name="connsiteX18" fmla="*/ 651859 w 1307290"/>
                <a:gd name="connsiteY18" fmla="*/ 190609 h 2185207"/>
                <a:gd name="connsiteX19" fmla="*/ 430967 w 1307290"/>
                <a:gd name="connsiteY19" fmla="*/ 267000 h 2185207"/>
                <a:gd name="connsiteX20" fmla="*/ 264998 w 1307290"/>
                <a:gd name="connsiteY20" fmla="*/ 502108 h 2185207"/>
                <a:gd name="connsiteX21" fmla="*/ 209732 w 1307290"/>
                <a:gd name="connsiteY21" fmla="*/ 778438 h 2185207"/>
                <a:gd name="connsiteX22" fmla="*/ 355433 w 1307290"/>
                <a:gd name="connsiteY22" fmla="*/ 1079888 h 2185207"/>
                <a:gd name="connsiteX23" fmla="*/ 476013 w 1307290"/>
                <a:gd name="connsiteY23" fmla="*/ 1260759 h 2185207"/>
                <a:gd name="connsiteX24" fmla="*/ 1129156 w 1307290"/>
                <a:gd name="connsiteY24" fmla="*/ 2054579 h 2185207"/>
                <a:gd name="connsiteX0" fmla="*/ 1134522 w 1312656"/>
                <a:gd name="connsiteY0" fmla="*/ 2054579 h 2185207"/>
                <a:gd name="connsiteX1" fmla="*/ 983797 w 1312656"/>
                <a:gd name="connsiteY1" fmla="*/ 2185207 h 2185207"/>
                <a:gd name="connsiteX2" fmla="*/ 677322 w 1312656"/>
                <a:gd name="connsiteY2" fmla="*/ 1818442 h 2185207"/>
                <a:gd name="connsiteX3" fmla="*/ 169880 w 1312656"/>
                <a:gd name="connsiteY3" fmla="*/ 1105009 h 2185207"/>
                <a:gd name="connsiteX4" fmla="*/ 19155 w 1312656"/>
                <a:gd name="connsiteY4" fmla="*/ 828680 h 2185207"/>
                <a:gd name="connsiteX5" fmla="*/ 24179 w 1312656"/>
                <a:gd name="connsiteY5" fmla="*/ 502108 h 2185207"/>
                <a:gd name="connsiteX6" fmla="*/ 124663 w 1312656"/>
                <a:gd name="connsiteY6" fmla="*/ 326262 h 2185207"/>
                <a:gd name="connsiteX7" fmla="*/ 300509 w 1312656"/>
                <a:gd name="connsiteY7" fmla="*/ 125295 h 2185207"/>
                <a:gd name="connsiteX8" fmla="*/ 536645 w 1312656"/>
                <a:gd name="connsiteY8" fmla="*/ 24812 h 2185207"/>
                <a:gd name="connsiteX9" fmla="*/ 732588 w 1312656"/>
                <a:gd name="connsiteY9" fmla="*/ 4715 h 2185207"/>
                <a:gd name="connsiteX10" fmla="*/ 967868 w 1312656"/>
                <a:gd name="connsiteY10" fmla="*/ 95835 h 2185207"/>
                <a:gd name="connsiteX11" fmla="*/ 1127081 w 1312656"/>
                <a:gd name="connsiteY11" fmla="*/ 225075 h 2185207"/>
                <a:gd name="connsiteX12" fmla="*/ 1311587 w 1312656"/>
                <a:gd name="connsiteY12" fmla="*/ 682807 h 2185207"/>
                <a:gd name="connsiteX13" fmla="*/ 1195174 w 1312656"/>
                <a:gd name="connsiteY13" fmla="*/ 1022034 h 2185207"/>
                <a:gd name="connsiteX14" fmla="*/ 1049111 w 1312656"/>
                <a:gd name="connsiteY14" fmla="*/ 949260 h 2185207"/>
                <a:gd name="connsiteX15" fmla="*/ 1119450 w 1312656"/>
                <a:gd name="connsiteY15" fmla="*/ 698051 h 2185207"/>
                <a:gd name="connsiteX16" fmla="*/ 977916 w 1312656"/>
                <a:gd name="connsiteY16" fmla="*/ 358653 h 2185207"/>
                <a:gd name="connsiteX17" fmla="*/ 822833 w 1312656"/>
                <a:gd name="connsiteY17" fmla="*/ 229243 h 2185207"/>
                <a:gd name="connsiteX18" fmla="*/ 657225 w 1312656"/>
                <a:gd name="connsiteY18" fmla="*/ 190609 h 2185207"/>
                <a:gd name="connsiteX19" fmla="*/ 436333 w 1312656"/>
                <a:gd name="connsiteY19" fmla="*/ 267000 h 2185207"/>
                <a:gd name="connsiteX20" fmla="*/ 270364 w 1312656"/>
                <a:gd name="connsiteY20" fmla="*/ 502108 h 2185207"/>
                <a:gd name="connsiteX21" fmla="*/ 215098 w 1312656"/>
                <a:gd name="connsiteY21" fmla="*/ 778438 h 2185207"/>
                <a:gd name="connsiteX22" fmla="*/ 360799 w 1312656"/>
                <a:gd name="connsiteY22" fmla="*/ 1079888 h 2185207"/>
                <a:gd name="connsiteX23" fmla="*/ 481379 w 1312656"/>
                <a:gd name="connsiteY23" fmla="*/ 1260759 h 2185207"/>
                <a:gd name="connsiteX24" fmla="*/ 1134522 w 1312656"/>
                <a:gd name="connsiteY24" fmla="*/ 2054579 h 2185207"/>
                <a:gd name="connsiteX0" fmla="*/ 1124825 w 1302959"/>
                <a:gd name="connsiteY0" fmla="*/ 2054579 h 2185207"/>
                <a:gd name="connsiteX1" fmla="*/ 974100 w 1302959"/>
                <a:gd name="connsiteY1" fmla="*/ 2185207 h 2185207"/>
                <a:gd name="connsiteX2" fmla="*/ 667625 w 1302959"/>
                <a:gd name="connsiteY2" fmla="*/ 1818442 h 2185207"/>
                <a:gd name="connsiteX3" fmla="*/ 160183 w 1302959"/>
                <a:gd name="connsiteY3" fmla="*/ 1105009 h 2185207"/>
                <a:gd name="connsiteX4" fmla="*/ 9458 w 1302959"/>
                <a:gd name="connsiteY4" fmla="*/ 828680 h 2185207"/>
                <a:gd name="connsiteX5" fmla="*/ 36996 w 1302959"/>
                <a:gd name="connsiteY5" fmla="*/ 507304 h 2185207"/>
                <a:gd name="connsiteX6" fmla="*/ 114966 w 1302959"/>
                <a:gd name="connsiteY6" fmla="*/ 326262 h 2185207"/>
                <a:gd name="connsiteX7" fmla="*/ 290812 w 1302959"/>
                <a:gd name="connsiteY7" fmla="*/ 125295 h 2185207"/>
                <a:gd name="connsiteX8" fmla="*/ 526948 w 1302959"/>
                <a:gd name="connsiteY8" fmla="*/ 24812 h 2185207"/>
                <a:gd name="connsiteX9" fmla="*/ 722891 w 1302959"/>
                <a:gd name="connsiteY9" fmla="*/ 4715 h 2185207"/>
                <a:gd name="connsiteX10" fmla="*/ 958171 w 1302959"/>
                <a:gd name="connsiteY10" fmla="*/ 95835 h 2185207"/>
                <a:gd name="connsiteX11" fmla="*/ 1117384 w 1302959"/>
                <a:gd name="connsiteY11" fmla="*/ 225075 h 2185207"/>
                <a:gd name="connsiteX12" fmla="*/ 1301890 w 1302959"/>
                <a:gd name="connsiteY12" fmla="*/ 682807 h 2185207"/>
                <a:gd name="connsiteX13" fmla="*/ 1185477 w 1302959"/>
                <a:gd name="connsiteY13" fmla="*/ 1022034 h 2185207"/>
                <a:gd name="connsiteX14" fmla="*/ 1039414 w 1302959"/>
                <a:gd name="connsiteY14" fmla="*/ 949260 h 2185207"/>
                <a:gd name="connsiteX15" fmla="*/ 1109753 w 1302959"/>
                <a:gd name="connsiteY15" fmla="*/ 698051 h 2185207"/>
                <a:gd name="connsiteX16" fmla="*/ 968219 w 1302959"/>
                <a:gd name="connsiteY16" fmla="*/ 358653 h 2185207"/>
                <a:gd name="connsiteX17" fmla="*/ 813136 w 1302959"/>
                <a:gd name="connsiteY17" fmla="*/ 229243 h 2185207"/>
                <a:gd name="connsiteX18" fmla="*/ 647528 w 1302959"/>
                <a:gd name="connsiteY18" fmla="*/ 190609 h 2185207"/>
                <a:gd name="connsiteX19" fmla="*/ 426636 w 1302959"/>
                <a:gd name="connsiteY19" fmla="*/ 267000 h 2185207"/>
                <a:gd name="connsiteX20" fmla="*/ 260667 w 1302959"/>
                <a:gd name="connsiteY20" fmla="*/ 502108 h 2185207"/>
                <a:gd name="connsiteX21" fmla="*/ 205401 w 1302959"/>
                <a:gd name="connsiteY21" fmla="*/ 778438 h 2185207"/>
                <a:gd name="connsiteX22" fmla="*/ 351102 w 1302959"/>
                <a:gd name="connsiteY22" fmla="*/ 1079888 h 2185207"/>
                <a:gd name="connsiteX23" fmla="*/ 471682 w 1302959"/>
                <a:gd name="connsiteY23" fmla="*/ 1260759 h 2185207"/>
                <a:gd name="connsiteX24" fmla="*/ 1124825 w 1302959"/>
                <a:gd name="connsiteY24" fmla="*/ 2054579 h 2185207"/>
                <a:gd name="connsiteX0" fmla="*/ 1124825 w 1187836"/>
                <a:gd name="connsiteY0" fmla="*/ 2054579 h 2185207"/>
                <a:gd name="connsiteX1" fmla="*/ 974100 w 1187836"/>
                <a:gd name="connsiteY1" fmla="*/ 2185207 h 2185207"/>
                <a:gd name="connsiteX2" fmla="*/ 667625 w 1187836"/>
                <a:gd name="connsiteY2" fmla="*/ 1818442 h 2185207"/>
                <a:gd name="connsiteX3" fmla="*/ 160183 w 1187836"/>
                <a:gd name="connsiteY3" fmla="*/ 1105009 h 2185207"/>
                <a:gd name="connsiteX4" fmla="*/ 9458 w 1187836"/>
                <a:gd name="connsiteY4" fmla="*/ 828680 h 2185207"/>
                <a:gd name="connsiteX5" fmla="*/ 36996 w 1187836"/>
                <a:gd name="connsiteY5" fmla="*/ 507304 h 2185207"/>
                <a:gd name="connsiteX6" fmla="*/ 114966 w 1187836"/>
                <a:gd name="connsiteY6" fmla="*/ 326262 h 2185207"/>
                <a:gd name="connsiteX7" fmla="*/ 290812 w 1187836"/>
                <a:gd name="connsiteY7" fmla="*/ 125295 h 2185207"/>
                <a:gd name="connsiteX8" fmla="*/ 526948 w 1187836"/>
                <a:gd name="connsiteY8" fmla="*/ 24812 h 2185207"/>
                <a:gd name="connsiteX9" fmla="*/ 722891 w 1187836"/>
                <a:gd name="connsiteY9" fmla="*/ 4715 h 2185207"/>
                <a:gd name="connsiteX10" fmla="*/ 958171 w 1187836"/>
                <a:gd name="connsiteY10" fmla="*/ 95835 h 2185207"/>
                <a:gd name="connsiteX11" fmla="*/ 1117384 w 1187836"/>
                <a:gd name="connsiteY11" fmla="*/ 225075 h 2185207"/>
                <a:gd name="connsiteX12" fmla="*/ 1185477 w 1187836"/>
                <a:gd name="connsiteY12" fmla="*/ 1022034 h 2185207"/>
                <a:gd name="connsiteX13" fmla="*/ 1039414 w 1187836"/>
                <a:gd name="connsiteY13" fmla="*/ 949260 h 2185207"/>
                <a:gd name="connsiteX14" fmla="*/ 1109753 w 1187836"/>
                <a:gd name="connsiteY14" fmla="*/ 698051 h 2185207"/>
                <a:gd name="connsiteX15" fmla="*/ 968219 w 1187836"/>
                <a:gd name="connsiteY15" fmla="*/ 358653 h 2185207"/>
                <a:gd name="connsiteX16" fmla="*/ 813136 w 1187836"/>
                <a:gd name="connsiteY16" fmla="*/ 229243 h 2185207"/>
                <a:gd name="connsiteX17" fmla="*/ 647528 w 1187836"/>
                <a:gd name="connsiteY17" fmla="*/ 190609 h 2185207"/>
                <a:gd name="connsiteX18" fmla="*/ 426636 w 1187836"/>
                <a:gd name="connsiteY18" fmla="*/ 267000 h 2185207"/>
                <a:gd name="connsiteX19" fmla="*/ 260667 w 1187836"/>
                <a:gd name="connsiteY19" fmla="*/ 502108 h 2185207"/>
                <a:gd name="connsiteX20" fmla="*/ 205401 w 1187836"/>
                <a:gd name="connsiteY20" fmla="*/ 778438 h 2185207"/>
                <a:gd name="connsiteX21" fmla="*/ 351102 w 1187836"/>
                <a:gd name="connsiteY21" fmla="*/ 1079888 h 2185207"/>
                <a:gd name="connsiteX22" fmla="*/ 471682 w 1187836"/>
                <a:gd name="connsiteY22" fmla="*/ 1260759 h 2185207"/>
                <a:gd name="connsiteX23" fmla="*/ 1124825 w 1187836"/>
                <a:gd name="connsiteY23" fmla="*/ 2054579 h 2185207"/>
                <a:gd name="connsiteX0" fmla="*/ 1124825 w 1124825"/>
                <a:gd name="connsiteY0" fmla="*/ 2054579 h 2185207"/>
                <a:gd name="connsiteX1" fmla="*/ 974100 w 1124825"/>
                <a:gd name="connsiteY1" fmla="*/ 2185207 h 2185207"/>
                <a:gd name="connsiteX2" fmla="*/ 667625 w 1124825"/>
                <a:gd name="connsiteY2" fmla="*/ 1818442 h 2185207"/>
                <a:gd name="connsiteX3" fmla="*/ 160183 w 1124825"/>
                <a:gd name="connsiteY3" fmla="*/ 1105009 h 2185207"/>
                <a:gd name="connsiteX4" fmla="*/ 9458 w 1124825"/>
                <a:gd name="connsiteY4" fmla="*/ 828680 h 2185207"/>
                <a:gd name="connsiteX5" fmla="*/ 36996 w 1124825"/>
                <a:gd name="connsiteY5" fmla="*/ 507304 h 2185207"/>
                <a:gd name="connsiteX6" fmla="*/ 114966 w 1124825"/>
                <a:gd name="connsiteY6" fmla="*/ 326262 h 2185207"/>
                <a:gd name="connsiteX7" fmla="*/ 290812 w 1124825"/>
                <a:gd name="connsiteY7" fmla="*/ 125295 h 2185207"/>
                <a:gd name="connsiteX8" fmla="*/ 526948 w 1124825"/>
                <a:gd name="connsiteY8" fmla="*/ 24812 h 2185207"/>
                <a:gd name="connsiteX9" fmla="*/ 722891 w 1124825"/>
                <a:gd name="connsiteY9" fmla="*/ 4715 h 2185207"/>
                <a:gd name="connsiteX10" fmla="*/ 958171 w 1124825"/>
                <a:gd name="connsiteY10" fmla="*/ 95835 h 2185207"/>
                <a:gd name="connsiteX11" fmla="*/ 1117384 w 1124825"/>
                <a:gd name="connsiteY11" fmla="*/ 225075 h 2185207"/>
                <a:gd name="connsiteX12" fmla="*/ 1039414 w 1124825"/>
                <a:gd name="connsiteY12" fmla="*/ 949260 h 2185207"/>
                <a:gd name="connsiteX13" fmla="*/ 1109753 w 1124825"/>
                <a:gd name="connsiteY13" fmla="*/ 698051 h 2185207"/>
                <a:gd name="connsiteX14" fmla="*/ 968219 w 1124825"/>
                <a:gd name="connsiteY14" fmla="*/ 358653 h 2185207"/>
                <a:gd name="connsiteX15" fmla="*/ 813136 w 1124825"/>
                <a:gd name="connsiteY15" fmla="*/ 229243 h 2185207"/>
                <a:gd name="connsiteX16" fmla="*/ 647528 w 1124825"/>
                <a:gd name="connsiteY16" fmla="*/ 190609 h 2185207"/>
                <a:gd name="connsiteX17" fmla="*/ 426636 w 1124825"/>
                <a:gd name="connsiteY17" fmla="*/ 267000 h 2185207"/>
                <a:gd name="connsiteX18" fmla="*/ 260667 w 1124825"/>
                <a:gd name="connsiteY18" fmla="*/ 502108 h 2185207"/>
                <a:gd name="connsiteX19" fmla="*/ 205401 w 1124825"/>
                <a:gd name="connsiteY19" fmla="*/ 778438 h 2185207"/>
                <a:gd name="connsiteX20" fmla="*/ 351102 w 1124825"/>
                <a:gd name="connsiteY20" fmla="*/ 1079888 h 2185207"/>
                <a:gd name="connsiteX21" fmla="*/ 471682 w 1124825"/>
                <a:gd name="connsiteY21" fmla="*/ 1260759 h 2185207"/>
                <a:gd name="connsiteX22" fmla="*/ 1124825 w 1124825"/>
                <a:gd name="connsiteY22" fmla="*/ 2054579 h 2185207"/>
                <a:gd name="connsiteX0" fmla="*/ 1124825 w 1132816"/>
                <a:gd name="connsiteY0" fmla="*/ 2054579 h 2185207"/>
                <a:gd name="connsiteX1" fmla="*/ 974100 w 1132816"/>
                <a:gd name="connsiteY1" fmla="*/ 2185207 h 2185207"/>
                <a:gd name="connsiteX2" fmla="*/ 667625 w 1132816"/>
                <a:gd name="connsiteY2" fmla="*/ 1818442 h 2185207"/>
                <a:gd name="connsiteX3" fmla="*/ 160183 w 1132816"/>
                <a:gd name="connsiteY3" fmla="*/ 1105009 h 2185207"/>
                <a:gd name="connsiteX4" fmla="*/ 9458 w 1132816"/>
                <a:gd name="connsiteY4" fmla="*/ 828680 h 2185207"/>
                <a:gd name="connsiteX5" fmla="*/ 36996 w 1132816"/>
                <a:gd name="connsiteY5" fmla="*/ 507304 h 2185207"/>
                <a:gd name="connsiteX6" fmla="*/ 114966 w 1132816"/>
                <a:gd name="connsiteY6" fmla="*/ 326262 h 2185207"/>
                <a:gd name="connsiteX7" fmla="*/ 290812 w 1132816"/>
                <a:gd name="connsiteY7" fmla="*/ 125295 h 2185207"/>
                <a:gd name="connsiteX8" fmla="*/ 526948 w 1132816"/>
                <a:gd name="connsiteY8" fmla="*/ 24812 h 2185207"/>
                <a:gd name="connsiteX9" fmla="*/ 722891 w 1132816"/>
                <a:gd name="connsiteY9" fmla="*/ 4715 h 2185207"/>
                <a:gd name="connsiteX10" fmla="*/ 958171 w 1132816"/>
                <a:gd name="connsiteY10" fmla="*/ 95835 h 2185207"/>
                <a:gd name="connsiteX11" fmla="*/ 1117384 w 1132816"/>
                <a:gd name="connsiteY11" fmla="*/ 225075 h 2185207"/>
                <a:gd name="connsiteX12" fmla="*/ 1109753 w 1132816"/>
                <a:gd name="connsiteY12" fmla="*/ 698051 h 2185207"/>
                <a:gd name="connsiteX13" fmla="*/ 968219 w 1132816"/>
                <a:gd name="connsiteY13" fmla="*/ 358653 h 2185207"/>
                <a:gd name="connsiteX14" fmla="*/ 813136 w 1132816"/>
                <a:gd name="connsiteY14" fmla="*/ 229243 h 2185207"/>
                <a:gd name="connsiteX15" fmla="*/ 647528 w 1132816"/>
                <a:gd name="connsiteY15" fmla="*/ 190609 h 2185207"/>
                <a:gd name="connsiteX16" fmla="*/ 426636 w 1132816"/>
                <a:gd name="connsiteY16" fmla="*/ 267000 h 2185207"/>
                <a:gd name="connsiteX17" fmla="*/ 260667 w 1132816"/>
                <a:gd name="connsiteY17" fmla="*/ 502108 h 2185207"/>
                <a:gd name="connsiteX18" fmla="*/ 205401 w 1132816"/>
                <a:gd name="connsiteY18" fmla="*/ 778438 h 2185207"/>
                <a:gd name="connsiteX19" fmla="*/ 351102 w 1132816"/>
                <a:gd name="connsiteY19" fmla="*/ 1079888 h 2185207"/>
                <a:gd name="connsiteX20" fmla="*/ 471682 w 1132816"/>
                <a:gd name="connsiteY20" fmla="*/ 1260759 h 2185207"/>
                <a:gd name="connsiteX21" fmla="*/ 1124825 w 1132816"/>
                <a:gd name="connsiteY21" fmla="*/ 2054579 h 2185207"/>
                <a:gd name="connsiteX0" fmla="*/ 1124825 w 1124825"/>
                <a:gd name="connsiteY0" fmla="*/ 2054579 h 2185207"/>
                <a:gd name="connsiteX1" fmla="*/ 974100 w 1124825"/>
                <a:gd name="connsiteY1" fmla="*/ 2185207 h 2185207"/>
                <a:gd name="connsiteX2" fmla="*/ 667625 w 1124825"/>
                <a:gd name="connsiteY2" fmla="*/ 1818442 h 2185207"/>
                <a:gd name="connsiteX3" fmla="*/ 160183 w 1124825"/>
                <a:gd name="connsiteY3" fmla="*/ 1105009 h 2185207"/>
                <a:gd name="connsiteX4" fmla="*/ 9458 w 1124825"/>
                <a:gd name="connsiteY4" fmla="*/ 828680 h 2185207"/>
                <a:gd name="connsiteX5" fmla="*/ 36996 w 1124825"/>
                <a:gd name="connsiteY5" fmla="*/ 507304 h 2185207"/>
                <a:gd name="connsiteX6" fmla="*/ 114966 w 1124825"/>
                <a:gd name="connsiteY6" fmla="*/ 326262 h 2185207"/>
                <a:gd name="connsiteX7" fmla="*/ 290812 w 1124825"/>
                <a:gd name="connsiteY7" fmla="*/ 125295 h 2185207"/>
                <a:gd name="connsiteX8" fmla="*/ 526948 w 1124825"/>
                <a:gd name="connsiteY8" fmla="*/ 24812 h 2185207"/>
                <a:gd name="connsiteX9" fmla="*/ 722891 w 1124825"/>
                <a:gd name="connsiteY9" fmla="*/ 4715 h 2185207"/>
                <a:gd name="connsiteX10" fmla="*/ 958171 w 1124825"/>
                <a:gd name="connsiteY10" fmla="*/ 95835 h 2185207"/>
                <a:gd name="connsiteX11" fmla="*/ 1117384 w 1124825"/>
                <a:gd name="connsiteY11" fmla="*/ 225075 h 2185207"/>
                <a:gd name="connsiteX12" fmla="*/ 968219 w 1124825"/>
                <a:gd name="connsiteY12" fmla="*/ 358653 h 2185207"/>
                <a:gd name="connsiteX13" fmla="*/ 813136 w 1124825"/>
                <a:gd name="connsiteY13" fmla="*/ 229243 h 2185207"/>
                <a:gd name="connsiteX14" fmla="*/ 647528 w 1124825"/>
                <a:gd name="connsiteY14" fmla="*/ 190609 h 2185207"/>
                <a:gd name="connsiteX15" fmla="*/ 426636 w 1124825"/>
                <a:gd name="connsiteY15" fmla="*/ 267000 h 2185207"/>
                <a:gd name="connsiteX16" fmla="*/ 260667 w 1124825"/>
                <a:gd name="connsiteY16" fmla="*/ 502108 h 2185207"/>
                <a:gd name="connsiteX17" fmla="*/ 205401 w 1124825"/>
                <a:gd name="connsiteY17" fmla="*/ 778438 h 2185207"/>
                <a:gd name="connsiteX18" fmla="*/ 351102 w 1124825"/>
                <a:gd name="connsiteY18" fmla="*/ 1079888 h 2185207"/>
                <a:gd name="connsiteX19" fmla="*/ 471682 w 1124825"/>
                <a:gd name="connsiteY19" fmla="*/ 1260759 h 2185207"/>
                <a:gd name="connsiteX20" fmla="*/ 1124825 w 1124825"/>
                <a:gd name="connsiteY20" fmla="*/ 2054579 h 2185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24825" h="2185207">
                  <a:moveTo>
                    <a:pt x="1124825" y="2054579"/>
                  </a:moveTo>
                  <a:lnTo>
                    <a:pt x="974100" y="2185207"/>
                  </a:lnTo>
                  <a:lnTo>
                    <a:pt x="667625" y="1818442"/>
                  </a:lnTo>
                  <a:lnTo>
                    <a:pt x="160183" y="1105009"/>
                  </a:lnTo>
                  <a:cubicBezTo>
                    <a:pt x="50488" y="940049"/>
                    <a:pt x="29989" y="928298"/>
                    <a:pt x="9458" y="828680"/>
                  </a:cubicBezTo>
                  <a:cubicBezTo>
                    <a:pt x="-11073" y="729063"/>
                    <a:pt x="3501" y="565919"/>
                    <a:pt x="36996" y="507304"/>
                  </a:cubicBezTo>
                  <a:lnTo>
                    <a:pt x="114966" y="326262"/>
                  </a:lnTo>
                  <a:cubicBezTo>
                    <a:pt x="161021" y="263460"/>
                    <a:pt x="222148" y="175537"/>
                    <a:pt x="290812" y="125295"/>
                  </a:cubicBezTo>
                  <a:cubicBezTo>
                    <a:pt x="359476" y="75053"/>
                    <a:pt x="454935" y="44909"/>
                    <a:pt x="526948" y="24812"/>
                  </a:cubicBezTo>
                  <a:cubicBezTo>
                    <a:pt x="598961" y="4715"/>
                    <a:pt x="651021" y="-7122"/>
                    <a:pt x="722891" y="4715"/>
                  </a:cubicBezTo>
                  <a:cubicBezTo>
                    <a:pt x="799091" y="13089"/>
                    <a:pt x="892422" y="59108"/>
                    <a:pt x="958171" y="95835"/>
                  </a:cubicBezTo>
                  <a:cubicBezTo>
                    <a:pt x="1023920" y="132562"/>
                    <a:pt x="1115709" y="181272"/>
                    <a:pt x="1117384" y="225075"/>
                  </a:cubicBezTo>
                  <a:cubicBezTo>
                    <a:pt x="1119059" y="268878"/>
                    <a:pt x="1018927" y="357958"/>
                    <a:pt x="968219" y="358653"/>
                  </a:cubicBezTo>
                  <a:cubicBezTo>
                    <a:pt x="918783" y="280518"/>
                    <a:pt x="864830" y="272380"/>
                    <a:pt x="813136" y="229243"/>
                  </a:cubicBezTo>
                  <a:cubicBezTo>
                    <a:pt x="746433" y="184952"/>
                    <a:pt x="711945" y="184316"/>
                    <a:pt x="647528" y="190609"/>
                  </a:cubicBezTo>
                  <a:cubicBezTo>
                    <a:pt x="583111" y="196902"/>
                    <a:pt x="500267" y="241536"/>
                    <a:pt x="426636" y="267000"/>
                  </a:cubicBezTo>
                  <a:cubicBezTo>
                    <a:pt x="351273" y="282073"/>
                    <a:pt x="296673" y="411673"/>
                    <a:pt x="260667" y="502108"/>
                  </a:cubicBezTo>
                  <a:cubicBezTo>
                    <a:pt x="224661" y="592543"/>
                    <a:pt x="190329" y="682141"/>
                    <a:pt x="205401" y="778438"/>
                  </a:cubicBezTo>
                  <a:cubicBezTo>
                    <a:pt x="220474" y="874735"/>
                    <a:pt x="306722" y="999501"/>
                    <a:pt x="351102" y="1079888"/>
                  </a:cubicBezTo>
                  <a:lnTo>
                    <a:pt x="471682" y="1260759"/>
                  </a:lnTo>
                  <a:lnTo>
                    <a:pt x="1124825" y="2054579"/>
                  </a:lnTo>
                  <a:close/>
                </a:path>
              </a:pathLst>
            </a:custGeom>
            <a:gradFill>
              <a:gsLst>
                <a:gs pos="0">
                  <a:srgbClr val="F79646">
                    <a:lumMod val="60000"/>
                    <a:lumOff val="40000"/>
                  </a:srgbClr>
                </a:gs>
                <a:gs pos="48000">
                  <a:srgbClr val="FFFF99"/>
                </a:gs>
                <a:gs pos="100000">
                  <a:srgbClr val="4F81BD">
                    <a:lumMod val="60000"/>
                    <a:lumOff val="40000"/>
                  </a:srgbClr>
                </a:gs>
              </a:gsLst>
              <a:lin ang="54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77" name="Freeform: Shape 276">
              <a:extLst>
                <a:ext uri="{FF2B5EF4-FFF2-40B4-BE49-F238E27FC236}">
                  <a16:creationId xmlns:a16="http://schemas.microsoft.com/office/drawing/2014/main" id="{C0178122-F041-4684-A078-B7EE852371E5}"/>
                </a:ext>
              </a:extLst>
            </p:cNvPr>
            <p:cNvSpPr/>
            <p:nvPr/>
          </p:nvSpPr>
          <p:spPr>
            <a:xfrm>
              <a:off x="2545889" y="2876146"/>
              <a:ext cx="5453495" cy="2228488"/>
            </a:xfrm>
            <a:custGeom>
              <a:avLst/>
              <a:gdLst>
                <a:gd name="connsiteX0" fmla="*/ 5200022 w 5390941"/>
                <a:gd name="connsiteY0" fmla="*/ 0 h 2150347"/>
                <a:gd name="connsiteX1" fmla="*/ 4999055 w 5390941"/>
                <a:gd name="connsiteY1" fmla="*/ 185895 h 2150347"/>
                <a:gd name="connsiteX2" fmla="*/ 4757895 w 5390941"/>
                <a:gd name="connsiteY2" fmla="*/ 296426 h 2150347"/>
                <a:gd name="connsiteX3" fmla="*/ 4411226 w 5390941"/>
                <a:gd name="connsiteY3" fmla="*/ 351692 h 2150347"/>
                <a:gd name="connsiteX4" fmla="*/ 4119824 w 5390941"/>
                <a:gd name="connsiteY4" fmla="*/ 401934 h 2150347"/>
                <a:gd name="connsiteX5" fmla="*/ 3788229 w 5390941"/>
                <a:gd name="connsiteY5" fmla="*/ 517490 h 2150347"/>
                <a:gd name="connsiteX6" fmla="*/ 3285811 w 5390941"/>
                <a:gd name="connsiteY6" fmla="*/ 713433 h 2150347"/>
                <a:gd name="connsiteX7" fmla="*/ 2708031 w 5390941"/>
                <a:gd name="connsiteY7" fmla="*/ 1014884 h 2150347"/>
                <a:gd name="connsiteX8" fmla="*/ 2255855 w 5390941"/>
                <a:gd name="connsiteY8" fmla="*/ 1200778 h 2150347"/>
                <a:gd name="connsiteX9" fmla="*/ 1587640 w 5390941"/>
                <a:gd name="connsiteY9" fmla="*/ 1522325 h 2150347"/>
                <a:gd name="connsiteX10" fmla="*/ 658167 w 5390941"/>
                <a:gd name="connsiteY10" fmla="*/ 1874018 h 2150347"/>
                <a:gd name="connsiteX11" fmla="*/ 311499 w 5390941"/>
                <a:gd name="connsiteY11" fmla="*/ 1934308 h 2150347"/>
                <a:gd name="connsiteX12" fmla="*/ 115556 w 5390941"/>
                <a:gd name="connsiteY12" fmla="*/ 1904163 h 2150347"/>
                <a:gd name="connsiteX13" fmla="*/ 35169 w 5390941"/>
                <a:gd name="connsiteY13" fmla="*/ 1808703 h 2150347"/>
                <a:gd name="connsiteX14" fmla="*/ 0 w 5390941"/>
                <a:gd name="connsiteY14" fmla="*/ 2049864 h 2150347"/>
                <a:gd name="connsiteX15" fmla="*/ 216040 w 5390941"/>
                <a:gd name="connsiteY15" fmla="*/ 2130251 h 2150347"/>
                <a:gd name="connsiteX16" fmla="*/ 969666 w 5390941"/>
                <a:gd name="connsiteY16" fmla="*/ 2004646 h 2150347"/>
                <a:gd name="connsiteX17" fmla="*/ 1200778 w 5390941"/>
                <a:gd name="connsiteY17" fmla="*/ 1919235 h 2150347"/>
                <a:gd name="connsiteX18" fmla="*/ 1190730 w 5390941"/>
                <a:gd name="connsiteY18" fmla="*/ 1969477 h 2150347"/>
                <a:gd name="connsiteX19" fmla="*/ 1205802 w 5390941"/>
                <a:gd name="connsiteY19" fmla="*/ 2100106 h 2150347"/>
                <a:gd name="connsiteX20" fmla="*/ 1256044 w 5390941"/>
                <a:gd name="connsiteY20" fmla="*/ 2135275 h 2150347"/>
                <a:gd name="connsiteX21" fmla="*/ 1582615 w 5390941"/>
                <a:gd name="connsiteY21" fmla="*/ 2150347 h 2150347"/>
                <a:gd name="connsiteX22" fmla="*/ 1436914 w 5390941"/>
                <a:gd name="connsiteY22" fmla="*/ 2069961 h 2150347"/>
                <a:gd name="connsiteX23" fmla="*/ 1356528 w 5390941"/>
                <a:gd name="connsiteY23" fmla="*/ 2004646 h 2150347"/>
                <a:gd name="connsiteX24" fmla="*/ 1416818 w 5390941"/>
                <a:gd name="connsiteY24" fmla="*/ 1874018 h 2150347"/>
                <a:gd name="connsiteX25" fmla="*/ 1693147 w 5390941"/>
                <a:gd name="connsiteY25" fmla="*/ 1698171 h 2150347"/>
                <a:gd name="connsiteX26" fmla="*/ 2517112 w 5390941"/>
                <a:gd name="connsiteY26" fmla="*/ 1321358 h 2150347"/>
                <a:gd name="connsiteX27" fmla="*/ 3049675 w 5390941"/>
                <a:gd name="connsiteY27" fmla="*/ 1050053 h 2150347"/>
                <a:gd name="connsiteX28" fmla="*/ 3602334 w 5390941"/>
                <a:gd name="connsiteY28" fmla="*/ 803868 h 2150347"/>
                <a:gd name="connsiteX29" fmla="*/ 4074607 w 5390941"/>
                <a:gd name="connsiteY29" fmla="*/ 643095 h 2150347"/>
                <a:gd name="connsiteX30" fmla="*/ 4310743 w 5390941"/>
                <a:gd name="connsiteY30" fmla="*/ 562708 h 2150347"/>
                <a:gd name="connsiteX31" fmla="*/ 4607169 w 5390941"/>
                <a:gd name="connsiteY31" fmla="*/ 547635 h 2150347"/>
                <a:gd name="connsiteX32" fmla="*/ 5024176 w 5390941"/>
                <a:gd name="connsiteY32" fmla="*/ 442128 h 2150347"/>
                <a:gd name="connsiteX33" fmla="*/ 5390941 w 5390941"/>
                <a:gd name="connsiteY33" fmla="*/ 65314 h 2150347"/>
                <a:gd name="connsiteX34" fmla="*/ 5200022 w 5390941"/>
                <a:gd name="connsiteY34" fmla="*/ 0 h 2150347"/>
                <a:gd name="connsiteX0" fmla="*/ 5200022 w 5390941"/>
                <a:gd name="connsiteY0" fmla="*/ 0 h 2150347"/>
                <a:gd name="connsiteX1" fmla="*/ 4999055 w 5390941"/>
                <a:gd name="connsiteY1" fmla="*/ 185895 h 2150347"/>
                <a:gd name="connsiteX2" fmla="*/ 4757895 w 5390941"/>
                <a:gd name="connsiteY2" fmla="*/ 296426 h 2150347"/>
                <a:gd name="connsiteX3" fmla="*/ 4411226 w 5390941"/>
                <a:gd name="connsiteY3" fmla="*/ 351692 h 2150347"/>
                <a:gd name="connsiteX4" fmla="*/ 4119824 w 5390941"/>
                <a:gd name="connsiteY4" fmla="*/ 401934 h 2150347"/>
                <a:gd name="connsiteX5" fmla="*/ 3788229 w 5390941"/>
                <a:gd name="connsiteY5" fmla="*/ 517490 h 2150347"/>
                <a:gd name="connsiteX6" fmla="*/ 3285811 w 5390941"/>
                <a:gd name="connsiteY6" fmla="*/ 713433 h 2150347"/>
                <a:gd name="connsiteX7" fmla="*/ 2708031 w 5390941"/>
                <a:gd name="connsiteY7" fmla="*/ 1014884 h 2150347"/>
                <a:gd name="connsiteX8" fmla="*/ 2255855 w 5390941"/>
                <a:gd name="connsiteY8" fmla="*/ 1200778 h 2150347"/>
                <a:gd name="connsiteX9" fmla="*/ 1587640 w 5390941"/>
                <a:gd name="connsiteY9" fmla="*/ 1522325 h 2150347"/>
                <a:gd name="connsiteX10" fmla="*/ 658167 w 5390941"/>
                <a:gd name="connsiteY10" fmla="*/ 1874018 h 2150347"/>
                <a:gd name="connsiteX11" fmla="*/ 311499 w 5390941"/>
                <a:gd name="connsiteY11" fmla="*/ 1934308 h 2150347"/>
                <a:gd name="connsiteX12" fmla="*/ 115556 w 5390941"/>
                <a:gd name="connsiteY12" fmla="*/ 1904163 h 2150347"/>
                <a:gd name="connsiteX13" fmla="*/ 35169 w 5390941"/>
                <a:gd name="connsiteY13" fmla="*/ 1808703 h 2150347"/>
                <a:gd name="connsiteX14" fmla="*/ 0 w 5390941"/>
                <a:gd name="connsiteY14" fmla="*/ 2049864 h 2150347"/>
                <a:gd name="connsiteX15" fmla="*/ 216040 w 5390941"/>
                <a:gd name="connsiteY15" fmla="*/ 2130251 h 2150347"/>
                <a:gd name="connsiteX16" fmla="*/ 969666 w 5390941"/>
                <a:gd name="connsiteY16" fmla="*/ 2004646 h 2150347"/>
                <a:gd name="connsiteX17" fmla="*/ 1200778 w 5390941"/>
                <a:gd name="connsiteY17" fmla="*/ 1919235 h 2150347"/>
                <a:gd name="connsiteX18" fmla="*/ 1190730 w 5390941"/>
                <a:gd name="connsiteY18" fmla="*/ 1969477 h 2150347"/>
                <a:gd name="connsiteX19" fmla="*/ 1205802 w 5390941"/>
                <a:gd name="connsiteY19" fmla="*/ 2100106 h 2150347"/>
                <a:gd name="connsiteX20" fmla="*/ 1256044 w 5390941"/>
                <a:gd name="connsiteY20" fmla="*/ 2135275 h 2150347"/>
                <a:gd name="connsiteX21" fmla="*/ 1582615 w 5390941"/>
                <a:gd name="connsiteY21" fmla="*/ 2150347 h 2150347"/>
                <a:gd name="connsiteX22" fmla="*/ 1436914 w 5390941"/>
                <a:gd name="connsiteY22" fmla="*/ 2069961 h 2150347"/>
                <a:gd name="connsiteX23" fmla="*/ 1356528 w 5390941"/>
                <a:gd name="connsiteY23" fmla="*/ 2004646 h 2150347"/>
                <a:gd name="connsiteX24" fmla="*/ 1416818 w 5390941"/>
                <a:gd name="connsiteY24" fmla="*/ 1874018 h 2150347"/>
                <a:gd name="connsiteX25" fmla="*/ 1693147 w 5390941"/>
                <a:gd name="connsiteY25" fmla="*/ 1698171 h 2150347"/>
                <a:gd name="connsiteX26" fmla="*/ 2517112 w 5390941"/>
                <a:gd name="connsiteY26" fmla="*/ 1321358 h 2150347"/>
                <a:gd name="connsiteX27" fmla="*/ 3049675 w 5390941"/>
                <a:gd name="connsiteY27" fmla="*/ 1050053 h 2150347"/>
                <a:gd name="connsiteX28" fmla="*/ 3602334 w 5390941"/>
                <a:gd name="connsiteY28" fmla="*/ 803868 h 2150347"/>
                <a:gd name="connsiteX29" fmla="*/ 4074607 w 5390941"/>
                <a:gd name="connsiteY29" fmla="*/ 643095 h 2150347"/>
                <a:gd name="connsiteX30" fmla="*/ 4310743 w 5390941"/>
                <a:gd name="connsiteY30" fmla="*/ 562708 h 2150347"/>
                <a:gd name="connsiteX31" fmla="*/ 4607169 w 5390941"/>
                <a:gd name="connsiteY31" fmla="*/ 547635 h 2150347"/>
                <a:gd name="connsiteX32" fmla="*/ 5024176 w 5390941"/>
                <a:gd name="connsiteY32" fmla="*/ 442128 h 2150347"/>
                <a:gd name="connsiteX33" fmla="*/ 5390941 w 5390941"/>
                <a:gd name="connsiteY33" fmla="*/ 65314 h 2150347"/>
                <a:gd name="connsiteX34" fmla="*/ 5200022 w 5390941"/>
                <a:gd name="connsiteY34" fmla="*/ 0 h 2150347"/>
                <a:gd name="connsiteX0" fmla="*/ 5216587 w 5407506"/>
                <a:gd name="connsiteY0" fmla="*/ 0 h 2150347"/>
                <a:gd name="connsiteX1" fmla="*/ 5015620 w 5407506"/>
                <a:gd name="connsiteY1" fmla="*/ 185895 h 2150347"/>
                <a:gd name="connsiteX2" fmla="*/ 4774460 w 5407506"/>
                <a:gd name="connsiteY2" fmla="*/ 296426 h 2150347"/>
                <a:gd name="connsiteX3" fmla="*/ 4427791 w 5407506"/>
                <a:gd name="connsiteY3" fmla="*/ 351692 h 2150347"/>
                <a:gd name="connsiteX4" fmla="*/ 4136389 w 5407506"/>
                <a:gd name="connsiteY4" fmla="*/ 401934 h 2150347"/>
                <a:gd name="connsiteX5" fmla="*/ 3804794 w 5407506"/>
                <a:gd name="connsiteY5" fmla="*/ 517490 h 2150347"/>
                <a:gd name="connsiteX6" fmla="*/ 3302376 w 5407506"/>
                <a:gd name="connsiteY6" fmla="*/ 713433 h 2150347"/>
                <a:gd name="connsiteX7" fmla="*/ 2724596 w 5407506"/>
                <a:gd name="connsiteY7" fmla="*/ 1014884 h 2150347"/>
                <a:gd name="connsiteX8" fmla="*/ 2272420 w 5407506"/>
                <a:gd name="connsiteY8" fmla="*/ 1200778 h 2150347"/>
                <a:gd name="connsiteX9" fmla="*/ 1604205 w 5407506"/>
                <a:gd name="connsiteY9" fmla="*/ 1522325 h 2150347"/>
                <a:gd name="connsiteX10" fmla="*/ 674732 w 5407506"/>
                <a:gd name="connsiteY10" fmla="*/ 1874018 h 2150347"/>
                <a:gd name="connsiteX11" fmla="*/ 328064 w 5407506"/>
                <a:gd name="connsiteY11" fmla="*/ 1934308 h 2150347"/>
                <a:gd name="connsiteX12" fmla="*/ 132121 w 5407506"/>
                <a:gd name="connsiteY12" fmla="*/ 1904163 h 2150347"/>
                <a:gd name="connsiteX13" fmla="*/ 51734 w 5407506"/>
                <a:gd name="connsiteY13" fmla="*/ 1808703 h 2150347"/>
                <a:gd name="connsiteX14" fmla="*/ 0 w 5407506"/>
                <a:gd name="connsiteY14" fmla="*/ 2039925 h 2150347"/>
                <a:gd name="connsiteX15" fmla="*/ 232605 w 5407506"/>
                <a:gd name="connsiteY15" fmla="*/ 2130251 h 2150347"/>
                <a:gd name="connsiteX16" fmla="*/ 986231 w 5407506"/>
                <a:gd name="connsiteY16" fmla="*/ 2004646 h 2150347"/>
                <a:gd name="connsiteX17" fmla="*/ 1217343 w 5407506"/>
                <a:gd name="connsiteY17" fmla="*/ 1919235 h 2150347"/>
                <a:gd name="connsiteX18" fmla="*/ 1207295 w 5407506"/>
                <a:gd name="connsiteY18" fmla="*/ 1969477 h 2150347"/>
                <a:gd name="connsiteX19" fmla="*/ 1222367 w 5407506"/>
                <a:gd name="connsiteY19" fmla="*/ 2100106 h 2150347"/>
                <a:gd name="connsiteX20" fmla="*/ 1272609 w 5407506"/>
                <a:gd name="connsiteY20" fmla="*/ 2135275 h 2150347"/>
                <a:gd name="connsiteX21" fmla="*/ 1599180 w 5407506"/>
                <a:gd name="connsiteY21" fmla="*/ 2150347 h 2150347"/>
                <a:gd name="connsiteX22" fmla="*/ 1453479 w 5407506"/>
                <a:gd name="connsiteY22" fmla="*/ 2069961 h 2150347"/>
                <a:gd name="connsiteX23" fmla="*/ 1373093 w 5407506"/>
                <a:gd name="connsiteY23" fmla="*/ 2004646 h 2150347"/>
                <a:gd name="connsiteX24" fmla="*/ 1433383 w 5407506"/>
                <a:gd name="connsiteY24" fmla="*/ 1874018 h 2150347"/>
                <a:gd name="connsiteX25" fmla="*/ 1709712 w 5407506"/>
                <a:gd name="connsiteY25" fmla="*/ 1698171 h 2150347"/>
                <a:gd name="connsiteX26" fmla="*/ 2533677 w 5407506"/>
                <a:gd name="connsiteY26" fmla="*/ 1321358 h 2150347"/>
                <a:gd name="connsiteX27" fmla="*/ 3066240 w 5407506"/>
                <a:gd name="connsiteY27" fmla="*/ 1050053 h 2150347"/>
                <a:gd name="connsiteX28" fmla="*/ 3618899 w 5407506"/>
                <a:gd name="connsiteY28" fmla="*/ 803868 h 2150347"/>
                <a:gd name="connsiteX29" fmla="*/ 4091172 w 5407506"/>
                <a:gd name="connsiteY29" fmla="*/ 643095 h 2150347"/>
                <a:gd name="connsiteX30" fmla="*/ 4327308 w 5407506"/>
                <a:gd name="connsiteY30" fmla="*/ 562708 h 2150347"/>
                <a:gd name="connsiteX31" fmla="*/ 4623734 w 5407506"/>
                <a:gd name="connsiteY31" fmla="*/ 547635 h 2150347"/>
                <a:gd name="connsiteX32" fmla="*/ 5040741 w 5407506"/>
                <a:gd name="connsiteY32" fmla="*/ 442128 h 2150347"/>
                <a:gd name="connsiteX33" fmla="*/ 5407506 w 5407506"/>
                <a:gd name="connsiteY33" fmla="*/ 65314 h 2150347"/>
                <a:gd name="connsiteX34" fmla="*/ 5216587 w 5407506"/>
                <a:gd name="connsiteY34" fmla="*/ 0 h 2150347"/>
                <a:gd name="connsiteX0" fmla="*/ 5216587 w 5407506"/>
                <a:gd name="connsiteY0" fmla="*/ 0 h 2150347"/>
                <a:gd name="connsiteX1" fmla="*/ 5015620 w 5407506"/>
                <a:gd name="connsiteY1" fmla="*/ 185895 h 2150347"/>
                <a:gd name="connsiteX2" fmla="*/ 4774460 w 5407506"/>
                <a:gd name="connsiteY2" fmla="*/ 296426 h 2150347"/>
                <a:gd name="connsiteX3" fmla="*/ 4427791 w 5407506"/>
                <a:gd name="connsiteY3" fmla="*/ 351692 h 2150347"/>
                <a:gd name="connsiteX4" fmla="*/ 4136389 w 5407506"/>
                <a:gd name="connsiteY4" fmla="*/ 401934 h 2150347"/>
                <a:gd name="connsiteX5" fmla="*/ 3804794 w 5407506"/>
                <a:gd name="connsiteY5" fmla="*/ 517490 h 2150347"/>
                <a:gd name="connsiteX6" fmla="*/ 3302376 w 5407506"/>
                <a:gd name="connsiteY6" fmla="*/ 713433 h 2150347"/>
                <a:gd name="connsiteX7" fmla="*/ 2724596 w 5407506"/>
                <a:gd name="connsiteY7" fmla="*/ 1014884 h 2150347"/>
                <a:gd name="connsiteX8" fmla="*/ 2272420 w 5407506"/>
                <a:gd name="connsiteY8" fmla="*/ 1200778 h 2150347"/>
                <a:gd name="connsiteX9" fmla="*/ 1604205 w 5407506"/>
                <a:gd name="connsiteY9" fmla="*/ 1522325 h 2150347"/>
                <a:gd name="connsiteX10" fmla="*/ 674732 w 5407506"/>
                <a:gd name="connsiteY10" fmla="*/ 1874018 h 2150347"/>
                <a:gd name="connsiteX11" fmla="*/ 328064 w 5407506"/>
                <a:gd name="connsiteY11" fmla="*/ 1934308 h 2150347"/>
                <a:gd name="connsiteX12" fmla="*/ 132121 w 5407506"/>
                <a:gd name="connsiteY12" fmla="*/ 1904163 h 2150347"/>
                <a:gd name="connsiteX13" fmla="*/ 51734 w 5407506"/>
                <a:gd name="connsiteY13" fmla="*/ 1808703 h 2150347"/>
                <a:gd name="connsiteX14" fmla="*/ 0 w 5407506"/>
                <a:gd name="connsiteY14" fmla="*/ 2039925 h 2150347"/>
                <a:gd name="connsiteX15" fmla="*/ 232605 w 5407506"/>
                <a:gd name="connsiteY15" fmla="*/ 2130251 h 2150347"/>
                <a:gd name="connsiteX16" fmla="*/ 986231 w 5407506"/>
                <a:gd name="connsiteY16" fmla="*/ 2004646 h 2150347"/>
                <a:gd name="connsiteX17" fmla="*/ 1217343 w 5407506"/>
                <a:gd name="connsiteY17" fmla="*/ 1919235 h 2150347"/>
                <a:gd name="connsiteX18" fmla="*/ 1207295 w 5407506"/>
                <a:gd name="connsiteY18" fmla="*/ 1969477 h 2150347"/>
                <a:gd name="connsiteX19" fmla="*/ 1222367 w 5407506"/>
                <a:gd name="connsiteY19" fmla="*/ 2100106 h 2150347"/>
                <a:gd name="connsiteX20" fmla="*/ 1272609 w 5407506"/>
                <a:gd name="connsiteY20" fmla="*/ 2135275 h 2150347"/>
                <a:gd name="connsiteX21" fmla="*/ 1599180 w 5407506"/>
                <a:gd name="connsiteY21" fmla="*/ 2150347 h 2150347"/>
                <a:gd name="connsiteX22" fmla="*/ 1453479 w 5407506"/>
                <a:gd name="connsiteY22" fmla="*/ 2069961 h 2150347"/>
                <a:gd name="connsiteX23" fmla="*/ 1373093 w 5407506"/>
                <a:gd name="connsiteY23" fmla="*/ 2004646 h 2150347"/>
                <a:gd name="connsiteX24" fmla="*/ 1433383 w 5407506"/>
                <a:gd name="connsiteY24" fmla="*/ 1874018 h 2150347"/>
                <a:gd name="connsiteX25" fmla="*/ 1709712 w 5407506"/>
                <a:gd name="connsiteY25" fmla="*/ 1698171 h 2150347"/>
                <a:gd name="connsiteX26" fmla="*/ 2533677 w 5407506"/>
                <a:gd name="connsiteY26" fmla="*/ 1321358 h 2150347"/>
                <a:gd name="connsiteX27" fmla="*/ 3066240 w 5407506"/>
                <a:gd name="connsiteY27" fmla="*/ 1050053 h 2150347"/>
                <a:gd name="connsiteX28" fmla="*/ 3618899 w 5407506"/>
                <a:gd name="connsiteY28" fmla="*/ 803868 h 2150347"/>
                <a:gd name="connsiteX29" fmla="*/ 4091172 w 5407506"/>
                <a:gd name="connsiteY29" fmla="*/ 643095 h 2150347"/>
                <a:gd name="connsiteX30" fmla="*/ 4327308 w 5407506"/>
                <a:gd name="connsiteY30" fmla="*/ 562708 h 2150347"/>
                <a:gd name="connsiteX31" fmla="*/ 4623734 w 5407506"/>
                <a:gd name="connsiteY31" fmla="*/ 547635 h 2150347"/>
                <a:gd name="connsiteX32" fmla="*/ 5040741 w 5407506"/>
                <a:gd name="connsiteY32" fmla="*/ 442128 h 2150347"/>
                <a:gd name="connsiteX33" fmla="*/ 5407506 w 5407506"/>
                <a:gd name="connsiteY33" fmla="*/ 65314 h 2150347"/>
                <a:gd name="connsiteX34" fmla="*/ 5216587 w 5407506"/>
                <a:gd name="connsiteY34" fmla="*/ 0 h 2150347"/>
                <a:gd name="connsiteX0" fmla="*/ 5216587 w 5407506"/>
                <a:gd name="connsiteY0" fmla="*/ 0 h 2150347"/>
                <a:gd name="connsiteX1" fmla="*/ 5015620 w 5407506"/>
                <a:gd name="connsiteY1" fmla="*/ 185895 h 2150347"/>
                <a:gd name="connsiteX2" fmla="*/ 4774460 w 5407506"/>
                <a:gd name="connsiteY2" fmla="*/ 296426 h 2150347"/>
                <a:gd name="connsiteX3" fmla="*/ 4427791 w 5407506"/>
                <a:gd name="connsiteY3" fmla="*/ 351692 h 2150347"/>
                <a:gd name="connsiteX4" fmla="*/ 4136389 w 5407506"/>
                <a:gd name="connsiteY4" fmla="*/ 401934 h 2150347"/>
                <a:gd name="connsiteX5" fmla="*/ 3804794 w 5407506"/>
                <a:gd name="connsiteY5" fmla="*/ 517490 h 2150347"/>
                <a:gd name="connsiteX6" fmla="*/ 3302376 w 5407506"/>
                <a:gd name="connsiteY6" fmla="*/ 713433 h 2150347"/>
                <a:gd name="connsiteX7" fmla="*/ 2724596 w 5407506"/>
                <a:gd name="connsiteY7" fmla="*/ 1014884 h 2150347"/>
                <a:gd name="connsiteX8" fmla="*/ 2272420 w 5407506"/>
                <a:gd name="connsiteY8" fmla="*/ 1200778 h 2150347"/>
                <a:gd name="connsiteX9" fmla="*/ 1604205 w 5407506"/>
                <a:gd name="connsiteY9" fmla="*/ 1522325 h 2150347"/>
                <a:gd name="connsiteX10" fmla="*/ 674732 w 5407506"/>
                <a:gd name="connsiteY10" fmla="*/ 1874018 h 2150347"/>
                <a:gd name="connsiteX11" fmla="*/ 328064 w 5407506"/>
                <a:gd name="connsiteY11" fmla="*/ 1934308 h 2150347"/>
                <a:gd name="connsiteX12" fmla="*/ 132121 w 5407506"/>
                <a:gd name="connsiteY12" fmla="*/ 1904163 h 2150347"/>
                <a:gd name="connsiteX13" fmla="*/ 51734 w 5407506"/>
                <a:gd name="connsiteY13" fmla="*/ 1808703 h 2150347"/>
                <a:gd name="connsiteX14" fmla="*/ 0 w 5407506"/>
                <a:gd name="connsiteY14" fmla="*/ 2039925 h 2150347"/>
                <a:gd name="connsiteX15" fmla="*/ 232605 w 5407506"/>
                <a:gd name="connsiteY15" fmla="*/ 2130251 h 2150347"/>
                <a:gd name="connsiteX16" fmla="*/ 986231 w 5407506"/>
                <a:gd name="connsiteY16" fmla="*/ 2004646 h 2150347"/>
                <a:gd name="connsiteX17" fmla="*/ 1217343 w 5407506"/>
                <a:gd name="connsiteY17" fmla="*/ 1919235 h 2150347"/>
                <a:gd name="connsiteX18" fmla="*/ 1207295 w 5407506"/>
                <a:gd name="connsiteY18" fmla="*/ 1969477 h 2150347"/>
                <a:gd name="connsiteX19" fmla="*/ 1222367 w 5407506"/>
                <a:gd name="connsiteY19" fmla="*/ 2100106 h 2150347"/>
                <a:gd name="connsiteX20" fmla="*/ 1272609 w 5407506"/>
                <a:gd name="connsiteY20" fmla="*/ 2135275 h 2150347"/>
                <a:gd name="connsiteX21" fmla="*/ 1599180 w 5407506"/>
                <a:gd name="connsiteY21" fmla="*/ 2150347 h 2150347"/>
                <a:gd name="connsiteX22" fmla="*/ 1453479 w 5407506"/>
                <a:gd name="connsiteY22" fmla="*/ 2069961 h 2150347"/>
                <a:gd name="connsiteX23" fmla="*/ 1373093 w 5407506"/>
                <a:gd name="connsiteY23" fmla="*/ 2004646 h 2150347"/>
                <a:gd name="connsiteX24" fmla="*/ 1433383 w 5407506"/>
                <a:gd name="connsiteY24" fmla="*/ 1874018 h 2150347"/>
                <a:gd name="connsiteX25" fmla="*/ 1709712 w 5407506"/>
                <a:gd name="connsiteY25" fmla="*/ 1698171 h 2150347"/>
                <a:gd name="connsiteX26" fmla="*/ 2533677 w 5407506"/>
                <a:gd name="connsiteY26" fmla="*/ 1321358 h 2150347"/>
                <a:gd name="connsiteX27" fmla="*/ 3066240 w 5407506"/>
                <a:gd name="connsiteY27" fmla="*/ 1050053 h 2150347"/>
                <a:gd name="connsiteX28" fmla="*/ 3618899 w 5407506"/>
                <a:gd name="connsiteY28" fmla="*/ 803868 h 2150347"/>
                <a:gd name="connsiteX29" fmla="*/ 4091172 w 5407506"/>
                <a:gd name="connsiteY29" fmla="*/ 643095 h 2150347"/>
                <a:gd name="connsiteX30" fmla="*/ 4327308 w 5407506"/>
                <a:gd name="connsiteY30" fmla="*/ 562708 h 2150347"/>
                <a:gd name="connsiteX31" fmla="*/ 4623734 w 5407506"/>
                <a:gd name="connsiteY31" fmla="*/ 547635 h 2150347"/>
                <a:gd name="connsiteX32" fmla="*/ 5040741 w 5407506"/>
                <a:gd name="connsiteY32" fmla="*/ 442128 h 2150347"/>
                <a:gd name="connsiteX33" fmla="*/ 5407506 w 5407506"/>
                <a:gd name="connsiteY33" fmla="*/ 65314 h 2150347"/>
                <a:gd name="connsiteX34" fmla="*/ 5216587 w 5407506"/>
                <a:gd name="connsiteY34" fmla="*/ 0 h 2150347"/>
                <a:gd name="connsiteX0" fmla="*/ 5216587 w 5407506"/>
                <a:gd name="connsiteY0" fmla="*/ 0 h 2150347"/>
                <a:gd name="connsiteX1" fmla="*/ 5015620 w 5407506"/>
                <a:gd name="connsiteY1" fmla="*/ 185895 h 2150347"/>
                <a:gd name="connsiteX2" fmla="*/ 4774460 w 5407506"/>
                <a:gd name="connsiteY2" fmla="*/ 296426 h 2150347"/>
                <a:gd name="connsiteX3" fmla="*/ 4427791 w 5407506"/>
                <a:gd name="connsiteY3" fmla="*/ 351692 h 2150347"/>
                <a:gd name="connsiteX4" fmla="*/ 4136389 w 5407506"/>
                <a:gd name="connsiteY4" fmla="*/ 401934 h 2150347"/>
                <a:gd name="connsiteX5" fmla="*/ 3804794 w 5407506"/>
                <a:gd name="connsiteY5" fmla="*/ 517490 h 2150347"/>
                <a:gd name="connsiteX6" fmla="*/ 3302376 w 5407506"/>
                <a:gd name="connsiteY6" fmla="*/ 713433 h 2150347"/>
                <a:gd name="connsiteX7" fmla="*/ 2724596 w 5407506"/>
                <a:gd name="connsiteY7" fmla="*/ 1014884 h 2150347"/>
                <a:gd name="connsiteX8" fmla="*/ 2272420 w 5407506"/>
                <a:gd name="connsiteY8" fmla="*/ 1200778 h 2150347"/>
                <a:gd name="connsiteX9" fmla="*/ 1604205 w 5407506"/>
                <a:gd name="connsiteY9" fmla="*/ 1522325 h 2150347"/>
                <a:gd name="connsiteX10" fmla="*/ 1259484 w 5407506"/>
                <a:gd name="connsiteY10" fmla="*/ 1676892 h 2150347"/>
                <a:gd name="connsiteX11" fmla="*/ 328064 w 5407506"/>
                <a:gd name="connsiteY11" fmla="*/ 1934308 h 2150347"/>
                <a:gd name="connsiteX12" fmla="*/ 132121 w 5407506"/>
                <a:gd name="connsiteY12" fmla="*/ 1904163 h 2150347"/>
                <a:gd name="connsiteX13" fmla="*/ 51734 w 5407506"/>
                <a:gd name="connsiteY13" fmla="*/ 1808703 h 2150347"/>
                <a:gd name="connsiteX14" fmla="*/ 0 w 5407506"/>
                <a:gd name="connsiteY14" fmla="*/ 2039925 h 2150347"/>
                <a:gd name="connsiteX15" fmla="*/ 232605 w 5407506"/>
                <a:gd name="connsiteY15" fmla="*/ 2130251 h 2150347"/>
                <a:gd name="connsiteX16" fmla="*/ 986231 w 5407506"/>
                <a:gd name="connsiteY16" fmla="*/ 2004646 h 2150347"/>
                <a:gd name="connsiteX17" fmla="*/ 1217343 w 5407506"/>
                <a:gd name="connsiteY17" fmla="*/ 1919235 h 2150347"/>
                <a:gd name="connsiteX18" fmla="*/ 1207295 w 5407506"/>
                <a:gd name="connsiteY18" fmla="*/ 1969477 h 2150347"/>
                <a:gd name="connsiteX19" fmla="*/ 1222367 w 5407506"/>
                <a:gd name="connsiteY19" fmla="*/ 2100106 h 2150347"/>
                <a:gd name="connsiteX20" fmla="*/ 1272609 w 5407506"/>
                <a:gd name="connsiteY20" fmla="*/ 2135275 h 2150347"/>
                <a:gd name="connsiteX21" fmla="*/ 1599180 w 5407506"/>
                <a:gd name="connsiteY21" fmla="*/ 2150347 h 2150347"/>
                <a:gd name="connsiteX22" fmla="*/ 1453479 w 5407506"/>
                <a:gd name="connsiteY22" fmla="*/ 2069961 h 2150347"/>
                <a:gd name="connsiteX23" fmla="*/ 1373093 w 5407506"/>
                <a:gd name="connsiteY23" fmla="*/ 2004646 h 2150347"/>
                <a:gd name="connsiteX24" fmla="*/ 1433383 w 5407506"/>
                <a:gd name="connsiteY24" fmla="*/ 1874018 h 2150347"/>
                <a:gd name="connsiteX25" fmla="*/ 1709712 w 5407506"/>
                <a:gd name="connsiteY25" fmla="*/ 1698171 h 2150347"/>
                <a:gd name="connsiteX26" fmla="*/ 2533677 w 5407506"/>
                <a:gd name="connsiteY26" fmla="*/ 1321358 h 2150347"/>
                <a:gd name="connsiteX27" fmla="*/ 3066240 w 5407506"/>
                <a:gd name="connsiteY27" fmla="*/ 1050053 h 2150347"/>
                <a:gd name="connsiteX28" fmla="*/ 3618899 w 5407506"/>
                <a:gd name="connsiteY28" fmla="*/ 803868 h 2150347"/>
                <a:gd name="connsiteX29" fmla="*/ 4091172 w 5407506"/>
                <a:gd name="connsiteY29" fmla="*/ 643095 h 2150347"/>
                <a:gd name="connsiteX30" fmla="*/ 4327308 w 5407506"/>
                <a:gd name="connsiteY30" fmla="*/ 562708 h 2150347"/>
                <a:gd name="connsiteX31" fmla="*/ 4623734 w 5407506"/>
                <a:gd name="connsiteY31" fmla="*/ 547635 h 2150347"/>
                <a:gd name="connsiteX32" fmla="*/ 5040741 w 5407506"/>
                <a:gd name="connsiteY32" fmla="*/ 442128 h 2150347"/>
                <a:gd name="connsiteX33" fmla="*/ 5407506 w 5407506"/>
                <a:gd name="connsiteY33" fmla="*/ 65314 h 2150347"/>
                <a:gd name="connsiteX34" fmla="*/ 5216587 w 5407506"/>
                <a:gd name="connsiteY34" fmla="*/ 0 h 2150347"/>
                <a:gd name="connsiteX0" fmla="*/ 5216587 w 5407506"/>
                <a:gd name="connsiteY0" fmla="*/ 0 h 2150347"/>
                <a:gd name="connsiteX1" fmla="*/ 5015620 w 5407506"/>
                <a:gd name="connsiteY1" fmla="*/ 185895 h 2150347"/>
                <a:gd name="connsiteX2" fmla="*/ 4774460 w 5407506"/>
                <a:gd name="connsiteY2" fmla="*/ 296426 h 2150347"/>
                <a:gd name="connsiteX3" fmla="*/ 4427791 w 5407506"/>
                <a:gd name="connsiteY3" fmla="*/ 351692 h 2150347"/>
                <a:gd name="connsiteX4" fmla="*/ 4136389 w 5407506"/>
                <a:gd name="connsiteY4" fmla="*/ 401934 h 2150347"/>
                <a:gd name="connsiteX5" fmla="*/ 3804794 w 5407506"/>
                <a:gd name="connsiteY5" fmla="*/ 517490 h 2150347"/>
                <a:gd name="connsiteX6" fmla="*/ 3302376 w 5407506"/>
                <a:gd name="connsiteY6" fmla="*/ 713433 h 2150347"/>
                <a:gd name="connsiteX7" fmla="*/ 2724596 w 5407506"/>
                <a:gd name="connsiteY7" fmla="*/ 1014884 h 2150347"/>
                <a:gd name="connsiteX8" fmla="*/ 2272420 w 5407506"/>
                <a:gd name="connsiteY8" fmla="*/ 1200778 h 2150347"/>
                <a:gd name="connsiteX9" fmla="*/ 1604205 w 5407506"/>
                <a:gd name="connsiteY9" fmla="*/ 1522325 h 2150347"/>
                <a:gd name="connsiteX10" fmla="*/ 1259484 w 5407506"/>
                <a:gd name="connsiteY10" fmla="*/ 1676892 h 2150347"/>
                <a:gd name="connsiteX11" fmla="*/ 328064 w 5407506"/>
                <a:gd name="connsiteY11" fmla="*/ 1934308 h 2150347"/>
                <a:gd name="connsiteX12" fmla="*/ 132121 w 5407506"/>
                <a:gd name="connsiteY12" fmla="*/ 1904163 h 2150347"/>
                <a:gd name="connsiteX13" fmla="*/ 51734 w 5407506"/>
                <a:gd name="connsiteY13" fmla="*/ 1808703 h 2150347"/>
                <a:gd name="connsiteX14" fmla="*/ 0 w 5407506"/>
                <a:gd name="connsiteY14" fmla="*/ 2039925 h 2150347"/>
                <a:gd name="connsiteX15" fmla="*/ 232605 w 5407506"/>
                <a:gd name="connsiteY15" fmla="*/ 2130251 h 2150347"/>
                <a:gd name="connsiteX16" fmla="*/ 986231 w 5407506"/>
                <a:gd name="connsiteY16" fmla="*/ 2004646 h 2150347"/>
                <a:gd name="connsiteX17" fmla="*/ 1217343 w 5407506"/>
                <a:gd name="connsiteY17" fmla="*/ 1919235 h 2150347"/>
                <a:gd name="connsiteX18" fmla="*/ 1207295 w 5407506"/>
                <a:gd name="connsiteY18" fmla="*/ 1969477 h 2150347"/>
                <a:gd name="connsiteX19" fmla="*/ 1222367 w 5407506"/>
                <a:gd name="connsiteY19" fmla="*/ 2100106 h 2150347"/>
                <a:gd name="connsiteX20" fmla="*/ 1272609 w 5407506"/>
                <a:gd name="connsiteY20" fmla="*/ 2135275 h 2150347"/>
                <a:gd name="connsiteX21" fmla="*/ 1599180 w 5407506"/>
                <a:gd name="connsiteY21" fmla="*/ 2150347 h 2150347"/>
                <a:gd name="connsiteX22" fmla="*/ 1453479 w 5407506"/>
                <a:gd name="connsiteY22" fmla="*/ 2069961 h 2150347"/>
                <a:gd name="connsiteX23" fmla="*/ 1373093 w 5407506"/>
                <a:gd name="connsiteY23" fmla="*/ 2004646 h 2150347"/>
                <a:gd name="connsiteX24" fmla="*/ 1433383 w 5407506"/>
                <a:gd name="connsiteY24" fmla="*/ 1874018 h 2150347"/>
                <a:gd name="connsiteX25" fmla="*/ 1709712 w 5407506"/>
                <a:gd name="connsiteY25" fmla="*/ 1698171 h 2150347"/>
                <a:gd name="connsiteX26" fmla="*/ 2533677 w 5407506"/>
                <a:gd name="connsiteY26" fmla="*/ 1321358 h 2150347"/>
                <a:gd name="connsiteX27" fmla="*/ 3066240 w 5407506"/>
                <a:gd name="connsiteY27" fmla="*/ 1050053 h 2150347"/>
                <a:gd name="connsiteX28" fmla="*/ 3618899 w 5407506"/>
                <a:gd name="connsiteY28" fmla="*/ 803868 h 2150347"/>
                <a:gd name="connsiteX29" fmla="*/ 4091172 w 5407506"/>
                <a:gd name="connsiteY29" fmla="*/ 643095 h 2150347"/>
                <a:gd name="connsiteX30" fmla="*/ 4327308 w 5407506"/>
                <a:gd name="connsiteY30" fmla="*/ 562708 h 2150347"/>
                <a:gd name="connsiteX31" fmla="*/ 4623734 w 5407506"/>
                <a:gd name="connsiteY31" fmla="*/ 547635 h 2150347"/>
                <a:gd name="connsiteX32" fmla="*/ 5040741 w 5407506"/>
                <a:gd name="connsiteY32" fmla="*/ 442128 h 2150347"/>
                <a:gd name="connsiteX33" fmla="*/ 5407506 w 5407506"/>
                <a:gd name="connsiteY33" fmla="*/ 65314 h 2150347"/>
                <a:gd name="connsiteX34" fmla="*/ 5216587 w 5407506"/>
                <a:gd name="connsiteY34" fmla="*/ 0 h 2150347"/>
                <a:gd name="connsiteX0" fmla="*/ 5216587 w 5407506"/>
                <a:gd name="connsiteY0" fmla="*/ 0 h 2150347"/>
                <a:gd name="connsiteX1" fmla="*/ 5015620 w 5407506"/>
                <a:gd name="connsiteY1" fmla="*/ 185895 h 2150347"/>
                <a:gd name="connsiteX2" fmla="*/ 4774460 w 5407506"/>
                <a:gd name="connsiteY2" fmla="*/ 296426 h 2150347"/>
                <a:gd name="connsiteX3" fmla="*/ 4427791 w 5407506"/>
                <a:gd name="connsiteY3" fmla="*/ 351692 h 2150347"/>
                <a:gd name="connsiteX4" fmla="*/ 4136389 w 5407506"/>
                <a:gd name="connsiteY4" fmla="*/ 401934 h 2150347"/>
                <a:gd name="connsiteX5" fmla="*/ 3804794 w 5407506"/>
                <a:gd name="connsiteY5" fmla="*/ 517490 h 2150347"/>
                <a:gd name="connsiteX6" fmla="*/ 3302376 w 5407506"/>
                <a:gd name="connsiteY6" fmla="*/ 713433 h 2150347"/>
                <a:gd name="connsiteX7" fmla="*/ 2724596 w 5407506"/>
                <a:gd name="connsiteY7" fmla="*/ 1014884 h 2150347"/>
                <a:gd name="connsiteX8" fmla="*/ 2272420 w 5407506"/>
                <a:gd name="connsiteY8" fmla="*/ 1200778 h 2150347"/>
                <a:gd name="connsiteX9" fmla="*/ 1605861 w 5407506"/>
                <a:gd name="connsiteY9" fmla="*/ 1530607 h 2150347"/>
                <a:gd name="connsiteX10" fmla="*/ 1259484 w 5407506"/>
                <a:gd name="connsiteY10" fmla="*/ 1676892 h 2150347"/>
                <a:gd name="connsiteX11" fmla="*/ 328064 w 5407506"/>
                <a:gd name="connsiteY11" fmla="*/ 1934308 h 2150347"/>
                <a:gd name="connsiteX12" fmla="*/ 132121 w 5407506"/>
                <a:gd name="connsiteY12" fmla="*/ 1904163 h 2150347"/>
                <a:gd name="connsiteX13" fmla="*/ 51734 w 5407506"/>
                <a:gd name="connsiteY13" fmla="*/ 1808703 h 2150347"/>
                <a:gd name="connsiteX14" fmla="*/ 0 w 5407506"/>
                <a:gd name="connsiteY14" fmla="*/ 2039925 h 2150347"/>
                <a:gd name="connsiteX15" fmla="*/ 232605 w 5407506"/>
                <a:gd name="connsiteY15" fmla="*/ 2130251 h 2150347"/>
                <a:gd name="connsiteX16" fmla="*/ 986231 w 5407506"/>
                <a:gd name="connsiteY16" fmla="*/ 2004646 h 2150347"/>
                <a:gd name="connsiteX17" fmla="*/ 1217343 w 5407506"/>
                <a:gd name="connsiteY17" fmla="*/ 1919235 h 2150347"/>
                <a:gd name="connsiteX18" fmla="*/ 1207295 w 5407506"/>
                <a:gd name="connsiteY18" fmla="*/ 1969477 h 2150347"/>
                <a:gd name="connsiteX19" fmla="*/ 1222367 w 5407506"/>
                <a:gd name="connsiteY19" fmla="*/ 2100106 h 2150347"/>
                <a:gd name="connsiteX20" fmla="*/ 1272609 w 5407506"/>
                <a:gd name="connsiteY20" fmla="*/ 2135275 h 2150347"/>
                <a:gd name="connsiteX21" fmla="*/ 1599180 w 5407506"/>
                <a:gd name="connsiteY21" fmla="*/ 2150347 h 2150347"/>
                <a:gd name="connsiteX22" fmla="*/ 1453479 w 5407506"/>
                <a:gd name="connsiteY22" fmla="*/ 2069961 h 2150347"/>
                <a:gd name="connsiteX23" fmla="*/ 1373093 w 5407506"/>
                <a:gd name="connsiteY23" fmla="*/ 2004646 h 2150347"/>
                <a:gd name="connsiteX24" fmla="*/ 1433383 w 5407506"/>
                <a:gd name="connsiteY24" fmla="*/ 1874018 h 2150347"/>
                <a:gd name="connsiteX25" fmla="*/ 1709712 w 5407506"/>
                <a:gd name="connsiteY25" fmla="*/ 1698171 h 2150347"/>
                <a:gd name="connsiteX26" fmla="*/ 2533677 w 5407506"/>
                <a:gd name="connsiteY26" fmla="*/ 1321358 h 2150347"/>
                <a:gd name="connsiteX27" fmla="*/ 3066240 w 5407506"/>
                <a:gd name="connsiteY27" fmla="*/ 1050053 h 2150347"/>
                <a:gd name="connsiteX28" fmla="*/ 3618899 w 5407506"/>
                <a:gd name="connsiteY28" fmla="*/ 803868 h 2150347"/>
                <a:gd name="connsiteX29" fmla="*/ 4091172 w 5407506"/>
                <a:gd name="connsiteY29" fmla="*/ 643095 h 2150347"/>
                <a:gd name="connsiteX30" fmla="*/ 4327308 w 5407506"/>
                <a:gd name="connsiteY30" fmla="*/ 562708 h 2150347"/>
                <a:gd name="connsiteX31" fmla="*/ 4623734 w 5407506"/>
                <a:gd name="connsiteY31" fmla="*/ 547635 h 2150347"/>
                <a:gd name="connsiteX32" fmla="*/ 5040741 w 5407506"/>
                <a:gd name="connsiteY32" fmla="*/ 442128 h 2150347"/>
                <a:gd name="connsiteX33" fmla="*/ 5407506 w 5407506"/>
                <a:gd name="connsiteY33" fmla="*/ 65314 h 2150347"/>
                <a:gd name="connsiteX34" fmla="*/ 5216587 w 5407506"/>
                <a:gd name="connsiteY34" fmla="*/ 0 h 2150347"/>
                <a:gd name="connsiteX0" fmla="*/ 5216587 w 5407506"/>
                <a:gd name="connsiteY0" fmla="*/ 0 h 2150347"/>
                <a:gd name="connsiteX1" fmla="*/ 5015620 w 5407506"/>
                <a:gd name="connsiteY1" fmla="*/ 185895 h 2150347"/>
                <a:gd name="connsiteX2" fmla="*/ 4774460 w 5407506"/>
                <a:gd name="connsiteY2" fmla="*/ 296426 h 2150347"/>
                <a:gd name="connsiteX3" fmla="*/ 4427791 w 5407506"/>
                <a:gd name="connsiteY3" fmla="*/ 351692 h 2150347"/>
                <a:gd name="connsiteX4" fmla="*/ 4136389 w 5407506"/>
                <a:gd name="connsiteY4" fmla="*/ 401934 h 2150347"/>
                <a:gd name="connsiteX5" fmla="*/ 3804794 w 5407506"/>
                <a:gd name="connsiteY5" fmla="*/ 517490 h 2150347"/>
                <a:gd name="connsiteX6" fmla="*/ 3302376 w 5407506"/>
                <a:gd name="connsiteY6" fmla="*/ 713433 h 2150347"/>
                <a:gd name="connsiteX7" fmla="*/ 2724596 w 5407506"/>
                <a:gd name="connsiteY7" fmla="*/ 1014884 h 2150347"/>
                <a:gd name="connsiteX8" fmla="*/ 2272420 w 5407506"/>
                <a:gd name="connsiteY8" fmla="*/ 1200778 h 2150347"/>
                <a:gd name="connsiteX9" fmla="*/ 1605861 w 5407506"/>
                <a:gd name="connsiteY9" fmla="*/ 1530607 h 2150347"/>
                <a:gd name="connsiteX10" fmla="*/ 1259484 w 5407506"/>
                <a:gd name="connsiteY10" fmla="*/ 1676892 h 2150347"/>
                <a:gd name="connsiteX11" fmla="*/ 328064 w 5407506"/>
                <a:gd name="connsiteY11" fmla="*/ 1934308 h 2150347"/>
                <a:gd name="connsiteX12" fmla="*/ 132121 w 5407506"/>
                <a:gd name="connsiteY12" fmla="*/ 1904163 h 2150347"/>
                <a:gd name="connsiteX13" fmla="*/ 51734 w 5407506"/>
                <a:gd name="connsiteY13" fmla="*/ 1808703 h 2150347"/>
                <a:gd name="connsiteX14" fmla="*/ 0 w 5407506"/>
                <a:gd name="connsiteY14" fmla="*/ 2039925 h 2150347"/>
                <a:gd name="connsiteX15" fmla="*/ 232605 w 5407506"/>
                <a:gd name="connsiteY15" fmla="*/ 2130251 h 2150347"/>
                <a:gd name="connsiteX16" fmla="*/ 986231 w 5407506"/>
                <a:gd name="connsiteY16" fmla="*/ 2004646 h 2150347"/>
                <a:gd name="connsiteX17" fmla="*/ 1217343 w 5407506"/>
                <a:gd name="connsiteY17" fmla="*/ 1919235 h 2150347"/>
                <a:gd name="connsiteX18" fmla="*/ 1207295 w 5407506"/>
                <a:gd name="connsiteY18" fmla="*/ 1969477 h 2150347"/>
                <a:gd name="connsiteX19" fmla="*/ 1222367 w 5407506"/>
                <a:gd name="connsiteY19" fmla="*/ 2100106 h 2150347"/>
                <a:gd name="connsiteX20" fmla="*/ 1272609 w 5407506"/>
                <a:gd name="connsiteY20" fmla="*/ 2135275 h 2150347"/>
                <a:gd name="connsiteX21" fmla="*/ 1599180 w 5407506"/>
                <a:gd name="connsiteY21" fmla="*/ 2150347 h 2150347"/>
                <a:gd name="connsiteX22" fmla="*/ 1453479 w 5407506"/>
                <a:gd name="connsiteY22" fmla="*/ 2069961 h 2150347"/>
                <a:gd name="connsiteX23" fmla="*/ 1373093 w 5407506"/>
                <a:gd name="connsiteY23" fmla="*/ 2004646 h 2150347"/>
                <a:gd name="connsiteX24" fmla="*/ 1433383 w 5407506"/>
                <a:gd name="connsiteY24" fmla="*/ 1874018 h 2150347"/>
                <a:gd name="connsiteX25" fmla="*/ 1709712 w 5407506"/>
                <a:gd name="connsiteY25" fmla="*/ 1698171 h 2150347"/>
                <a:gd name="connsiteX26" fmla="*/ 2533677 w 5407506"/>
                <a:gd name="connsiteY26" fmla="*/ 1321358 h 2150347"/>
                <a:gd name="connsiteX27" fmla="*/ 3066240 w 5407506"/>
                <a:gd name="connsiteY27" fmla="*/ 1050053 h 2150347"/>
                <a:gd name="connsiteX28" fmla="*/ 3618899 w 5407506"/>
                <a:gd name="connsiteY28" fmla="*/ 803868 h 2150347"/>
                <a:gd name="connsiteX29" fmla="*/ 4091172 w 5407506"/>
                <a:gd name="connsiteY29" fmla="*/ 643095 h 2150347"/>
                <a:gd name="connsiteX30" fmla="*/ 4327308 w 5407506"/>
                <a:gd name="connsiteY30" fmla="*/ 562708 h 2150347"/>
                <a:gd name="connsiteX31" fmla="*/ 4623734 w 5407506"/>
                <a:gd name="connsiteY31" fmla="*/ 547635 h 2150347"/>
                <a:gd name="connsiteX32" fmla="*/ 5040741 w 5407506"/>
                <a:gd name="connsiteY32" fmla="*/ 442128 h 2150347"/>
                <a:gd name="connsiteX33" fmla="*/ 5407506 w 5407506"/>
                <a:gd name="connsiteY33" fmla="*/ 65314 h 2150347"/>
                <a:gd name="connsiteX34" fmla="*/ 5216587 w 5407506"/>
                <a:gd name="connsiteY34" fmla="*/ 0 h 2150347"/>
                <a:gd name="connsiteX0" fmla="*/ 5216587 w 5407506"/>
                <a:gd name="connsiteY0" fmla="*/ 0 h 2150347"/>
                <a:gd name="connsiteX1" fmla="*/ 5015620 w 5407506"/>
                <a:gd name="connsiteY1" fmla="*/ 185895 h 2150347"/>
                <a:gd name="connsiteX2" fmla="*/ 4774460 w 5407506"/>
                <a:gd name="connsiteY2" fmla="*/ 296426 h 2150347"/>
                <a:gd name="connsiteX3" fmla="*/ 4427791 w 5407506"/>
                <a:gd name="connsiteY3" fmla="*/ 351692 h 2150347"/>
                <a:gd name="connsiteX4" fmla="*/ 4136389 w 5407506"/>
                <a:gd name="connsiteY4" fmla="*/ 401934 h 2150347"/>
                <a:gd name="connsiteX5" fmla="*/ 3804794 w 5407506"/>
                <a:gd name="connsiteY5" fmla="*/ 517490 h 2150347"/>
                <a:gd name="connsiteX6" fmla="*/ 3302376 w 5407506"/>
                <a:gd name="connsiteY6" fmla="*/ 713433 h 2150347"/>
                <a:gd name="connsiteX7" fmla="*/ 2724596 w 5407506"/>
                <a:gd name="connsiteY7" fmla="*/ 1014884 h 2150347"/>
                <a:gd name="connsiteX8" fmla="*/ 2272420 w 5407506"/>
                <a:gd name="connsiteY8" fmla="*/ 1200778 h 2150347"/>
                <a:gd name="connsiteX9" fmla="*/ 1605861 w 5407506"/>
                <a:gd name="connsiteY9" fmla="*/ 1530607 h 2150347"/>
                <a:gd name="connsiteX10" fmla="*/ 1259484 w 5407506"/>
                <a:gd name="connsiteY10" fmla="*/ 1676892 h 2150347"/>
                <a:gd name="connsiteX11" fmla="*/ 328064 w 5407506"/>
                <a:gd name="connsiteY11" fmla="*/ 1934308 h 2150347"/>
                <a:gd name="connsiteX12" fmla="*/ 132121 w 5407506"/>
                <a:gd name="connsiteY12" fmla="*/ 1904163 h 2150347"/>
                <a:gd name="connsiteX13" fmla="*/ 51734 w 5407506"/>
                <a:gd name="connsiteY13" fmla="*/ 1808703 h 2150347"/>
                <a:gd name="connsiteX14" fmla="*/ 0 w 5407506"/>
                <a:gd name="connsiteY14" fmla="*/ 2039925 h 2150347"/>
                <a:gd name="connsiteX15" fmla="*/ 232605 w 5407506"/>
                <a:gd name="connsiteY15" fmla="*/ 2130251 h 2150347"/>
                <a:gd name="connsiteX16" fmla="*/ 986231 w 5407506"/>
                <a:gd name="connsiteY16" fmla="*/ 2004646 h 2150347"/>
                <a:gd name="connsiteX17" fmla="*/ 1217343 w 5407506"/>
                <a:gd name="connsiteY17" fmla="*/ 1919235 h 2150347"/>
                <a:gd name="connsiteX18" fmla="*/ 1207295 w 5407506"/>
                <a:gd name="connsiteY18" fmla="*/ 1969477 h 2150347"/>
                <a:gd name="connsiteX19" fmla="*/ 1222367 w 5407506"/>
                <a:gd name="connsiteY19" fmla="*/ 2100106 h 2150347"/>
                <a:gd name="connsiteX20" fmla="*/ 1272609 w 5407506"/>
                <a:gd name="connsiteY20" fmla="*/ 2135275 h 2150347"/>
                <a:gd name="connsiteX21" fmla="*/ 1599180 w 5407506"/>
                <a:gd name="connsiteY21" fmla="*/ 2150347 h 2150347"/>
                <a:gd name="connsiteX22" fmla="*/ 1453479 w 5407506"/>
                <a:gd name="connsiteY22" fmla="*/ 2069961 h 2150347"/>
                <a:gd name="connsiteX23" fmla="*/ 1373093 w 5407506"/>
                <a:gd name="connsiteY23" fmla="*/ 2004646 h 2150347"/>
                <a:gd name="connsiteX24" fmla="*/ 1433383 w 5407506"/>
                <a:gd name="connsiteY24" fmla="*/ 1874018 h 2150347"/>
                <a:gd name="connsiteX25" fmla="*/ 1709712 w 5407506"/>
                <a:gd name="connsiteY25" fmla="*/ 1698171 h 2150347"/>
                <a:gd name="connsiteX26" fmla="*/ 2533677 w 5407506"/>
                <a:gd name="connsiteY26" fmla="*/ 1321358 h 2150347"/>
                <a:gd name="connsiteX27" fmla="*/ 3066240 w 5407506"/>
                <a:gd name="connsiteY27" fmla="*/ 1050053 h 2150347"/>
                <a:gd name="connsiteX28" fmla="*/ 3618899 w 5407506"/>
                <a:gd name="connsiteY28" fmla="*/ 803868 h 2150347"/>
                <a:gd name="connsiteX29" fmla="*/ 4091172 w 5407506"/>
                <a:gd name="connsiteY29" fmla="*/ 643095 h 2150347"/>
                <a:gd name="connsiteX30" fmla="*/ 4327308 w 5407506"/>
                <a:gd name="connsiteY30" fmla="*/ 562708 h 2150347"/>
                <a:gd name="connsiteX31" fmla="*/ 4623734 w 5407506"/>
                <a:gd name="connsiteY31" fmla="*/ 547635 h 2150347"/>
                <a:gd name="connsiteX32" fmla="*/ 5040741 w 5407506"/>
                <a:gd name="connsiteY32" fmla="*/ 442128 h 2150347"/>
                <a:gd name="connsiteX33" fmla="*/ 5407506 w 5407506"/>
                <a:gd name="connsiteY33" fmla="*/ 65314 h 2150347"/>
                <a:gd name="connsiteX34" fmla="*/ 5216587 w 5407506"/>
                <a:gd name="connsiteY34" fmla="*/ 0 h 2150347"/>
                <a:gd name="connsiteX0" fmla="*/ 5216587 w 5407506"/>
                <a:gd name="connsiteY0" fmla="*/ 0 h 2150347"/>
                <a:gd name="connsiteX1" fmla="*/ 5015620 w 5407506"/>
                <a:gd name="connsiteY1" fmla="*/ 185895 h 2150347"/>
                <a:gd name="connsiteX2" fmla="*/ 4774460 w 5407506"/>
                <a:gd name="connsiteY2" fmla="*/ 296426 h 2150347"/>
                <a:gd name="connsiteX3" fmla="*/ 4427791 w 5407506"/>
                <a:gd name="connsiteY3" fmla="*/ 351692 h 2150347"/>
                <a:gd name="connsiteX4" fmla="*/ 4136389 w 5407506"/>
                <a:gd name="connsiteY4" fmla="*/ 401934 h 2150347"/>
                <a:gd name="connsiteX5" fmla="*/ 3804794 w 5407506"/>
                <a:gd name="connsiteY5" fmla="*/ 517490 h 2150347"/>
                <a:gd name="connsiteX6" fmla="*/ 3302376 w 5407506"/>
                <a:gd name="connsiteY6" fmla="*/ 713433 h 2150347"/>
                <a:gd name="connsiteX7" fmla="*/ 2724596 w 5407506"/>
                <a:gd name="connsiteY7" fmla="*/ 1014884 h 2150347"/>
                <a:gd name="connsiteX8" fmla="*/ 2272420 w 5407506"/>
                <a:gd name="connsiteY8" fmla="*/ 1200778 h 2150347"/>
                <a:gd name="connsiteX9" fmla="*/ 1605861 w 5407506"/>
                <a:gd name="connsiteY9" fmla="*/ 1530607 h 2150347"/>
                <a:gd name="connsiteX10" fmla="*/ 1259484 w 5407506"/>
                <a:gd name="connsiteY10" fmla="*/ 1676892 h 2150347"/>
                <a:gd name="connsiteX11" fmla="*/ 328064 w 5407506"/>
                <a:gd name="connsiteY11" fmla="*/ 1934308 h 2150347"/>
                <a:gd name="connsiteX12" fmla="*/ 132121 w 5407506"/>
                <a:gd name="connsiteY12" fmla="*/ 1904163 h 2150347"/>
                <a:gd name="connsiteX13" fmla="*/ 51734 w 5407506"/>
                <a:gd name="connsiteY13" fmla="*/ 1808703 h 2150347"/>
                <a:gd name="connsiteX14" fmla="*/ 0 w 5407506"/>
                <a:gd name="connsiteY14" fmla="*/ 2039925 h 2150347"/>
                <a:gd name="connsiteX15" fmla="*/ 232605 w 5407506"/>
                <a:gd name="connsiteY15" fmla="*/ 2130251 h 2150347"/>
                <a:gd name="connsiteX16" fmla="*/ 986231 w 5407506"/>
                <a:gd name="connsiteY16" fmla="*/ 2004646 h 2150347"/>
                <a:gd name="connsiteX17" fmla="*/ 1217343 w 5407506"/>
                <a:gd name="connsiteY17" fmla="*/ 1919235 h 2150347"/>
                <a:gd name="connsiteX18" fmla="*/ 1207295 w 5407506"/>
                <a:gd name="connsiteY18" fmla="*/ 1969477 h 2150347"/>
                <a:gd name="connsiteX19" fmla="*/ 1222367 w 5407506"/>
                <a:gd name="connsiteY19" fmla="*/ 2100106 h 2150347"/>
                <a:gd name="connsiteX20" fmla="*/ 1272609 w 5407506"/>
                <a:gd name="connsiteY20" fmla="*/ 2135275 h 2150347"/>
                <a:gd name="connsiteX21" fmla="*/ 1599180 w 5407506"/>
                <a:gd name="connsiteY21" fmla="*/ 2150347 h 2150347"/>
                <a:gd name="connsiteX22" fmla="*/ 1453479 w 5407506"/>
                <a:gd name="connsiteY22" fmla="*/ 2069961 h 2150347"/>
                <a:gd name="connsiteX23" fmla="*/ 1373093 w 5407506"/>
                <a:gd name="connsiteY23" fmla="*/ 2004646 h 2150347"/>
                <a:gd name="connsiteX24" fmla="*/ 1433383 w 5407506"/>
                <a:gd name="connsiteY24" fmla="*/ 1874018 h 2150347"/>
                <a:gd name="connsiteX25" fmla="*/ 1709712 w 5407506"/>
                <a:gd name="connsiteY25" fmla="*/ 1698171 h 2150347"/>
                <a:gd name="connsiteX26" fmla="*/ 2533677 w 5407506"/>
                <a:gd name="connsiteY26" fmla="*/ 1321358 h 2150347"/>
                <a:gd name="connsiteX27" fmla="*/ 3066240 w 5407506"/>
                <a:gd name="connsiteY27" fmla="*/ 1050053 h 2150347"/>
                <a:gd name="connsiteX28" fmla="*/ 3618899 w 5407506"/>
                <a:gd name="connsiteY28" fmla="*/ 803868 h 2150347"/>
                <a:gd name="connsiteX29" fmla="*/ 4091172 w 5407506"/>
                <a:gd name="connsiteY29" fmla="*/ 643095 h 2150347"/>
                <a:gd name="connsiteX30" fmla="*/ 4327308 w 5407506"/>
                <a:gd name="connsiteY30" fmla="*/ 562708 h 2150347"/>
                <a:gd name="connsiteX31" fmla="*/ 4623734 w 5407506"/>
                <a:gd name="connsiteY31" fmla="*/ 547635 h 2150347"/>
                <a:gd name="connsiteX32" fmla="*/ 5040741 w 5407506"/>
                <a:gd name="connsiteY32" fmla="*/ 442128 h 2150347"/>
                <a:gd name="connsiteX33" fmla="*/ 5407506 w 5407506"/>
                <a:gd name="connsiteY33" fmla="*/ 65314 h 2150347"/>
                <a:gd name="connsiteX34" fmla="*/ 5216587 w 5407506"/>
                <a:gd name="connsiteY34" fmla="*/ 0 h 2150347"/>
                <a:gd name="connsiteX0" fmla="*/ 5216587 w 5407506"/>
                <a:gd name="connsiteY0" fmla="*/ 0 h 2150347"/>
                <a:gd name="connsiteX1" fmla="*/ 5015620 w 5407506"/>
                <a:gd name="connsiteY1" fmla="*/ 185895 h 2150347"/>
                <a:gd name="connsiteX2" fmla="*/ 4774460 w 5407506"/>
                <a:gd name="connsiteY2" fmla="*/ 296426 h 2150347"/>
                <a:gd name="connsiteX3" fmla="*/ 4427791 w 5407506"/>
                <a:gd name="connsiteY3" fmla="*/ 351692 h 2150347"/>
                <a:gd name="connsiteX4" fmla="*/ 4136389 w 5407506"/>
                <a:gd name="connsiteY4" fmla="*/ 401934 h 2150347"/>
                <a:gd name="connsiteX5" fmla="*/ 3804794 w 5407506"/>
                <a:gd name="connsiteY5" fmla="*/ 517490 h 2150347"/>
                <a:gd name="connsiteX6" fmla="*/ 3302376 w 5407506"/>
                <a:gd name="connsiteY6" fmla="*/ 713433 h 2150347"/>
                <a:gd name="connsiteX7" fmla="*/ 2724596 w 5407506"/>
                <a:gd name="connsiteY7" fmla="*/ 1014884 h 2150347"/>
                <a:gd name="connsiteX8" fmla="*/ 2272420 w 5407506"/>
                <a:gd name="connsiteY8" fmla="*/ 1200778 h 2150347"/>
                <a:gd name="connsiteX9" fmla="*/ 1605861 w 5407506"/>
                <a:gd name="connsiteY9" fmla="*/ 1530607 h 2150347"/>
                <a:gd name="connsiteX10" fmla="*/ 1259484 w 5407506"/>
                <a:gd name="connsiteY10" fmla="*/ 1676892 h 2150347"/>
                <a:gd name="connsiteX11" fmla="*/ 328064 w 5407506"/>
                <a:gd name="connsiteY11" fmla="*/ 1934308 h 2150347"/>
                <a:gd name="connsiteX12" fmla="*/ 132121 w 5407506"/>
                <a:gd name="connsiteY12" fmla="*/ 1904163 h 2150347"/>
                <a:gd name="connsiteX13" fmla="*/ 51734 w 5407506"/>
                <a:gd name="connsiteY13" fmla="*/ 1808703 h 2150347"/>
                <a:gd name="connsiteX14" fmla="*/ 0 w 5407506"/>
                <a:gd name="connsiteY14" fmla="*/ 2039925 h 2150347"/>
                <a:gd name="connsiteX15" fmla="*/ 232605 w 5407506"/>
                <a:gd name="connsiteY15" fmla="*/ 2130251 h 2150347"/>
                <a:gd name="connsiteX16" fmla="*/ 986231 w 5407506"/>
                <a:gd name="connsiteY16" fmla="*/ 2004646 h 2150347"/>
                <a:gd name="connsiteX17" fmla="*/ 1217343 w 5407506"/>
                <a:gd name="connsiteY17" fmla="*/ 1919235 h 2150347"/>
                <a:gd name="connsiteX18" fmla="*/ 1165882 w 5407506"/>
                <a:gd name="connsiteY18" fmla="*/ 1974446 h 2150347"/>
                <a:gd name="connsiteX19" fmla="*/ 1222367 w 5407506"/>
                <a:gd name="connsiteY19" fmla="*/ 2100106 h 2150347"/>
                <a:gd name="connsiteX20" fmla="*/ 1272609 w 5407506"/>
                <a:gd name="connsiteY20" fmla="*/ 2135275 h 2150347"/>
                <a:gd name="connsiteX21" fmla="*/ 1599180 w 5407506"/>
                <a:gd name="connsiteY21" fmla="*/ 2150347 h 2150347"/>
                <a:gd name="connsiteX22" fmla="*/ 1453479 w 5407506"/>
                <a:gd name="connsiteY22" fmla="*/ 2069961 h 2150347"/>
                <a:gd name="connsiteX23" fmla="*/ 1373093 w 5407506"/>
                <a:gd name="connsiteY23" fmla="*/ 2004646 h 2150347"/>
                <a:gd name="connsiteX24" fmla="*/ 1433383 w 5407506"/>
                <a:gd name="connsiteY24" fmla="*/ 1874018 h 2150347"/>
                <a:gd name="connsiteX25" fmla="*/ 1709712 w 5407506"/>
                <a:gd name="connsiteY25" fmla="*/ 1698171 h 2150347"/>
                <a:gd name="connsiteX26" fmla="*/ 2533677 w 5407506"/>
                <a:gd name="connsiteY26" fmla="*/ 1321358 h 2150347"/>
                <a:gd name="connsiteX27" fmla="*/ 3066240 w 5407506"/>
                <a:gd name="connsiteY27" fmla="*/ 1050053 h 2150347"/>
                <a:gd name="connsiteX28" fmla="*/ 3618899 w 5407506"/>
                <a:gd name="connsiteY28" fmla="*/ 803868 h 2150347"/>
                <a:gd name="connsiteX29" fmla="*/ 4091172 w 5407506"/>
                <a:gd name="connsiteY29" fmla="*/ 643095 h 2150347"/>
                <a:gd name="connsiteX30" fmla="*/ 4327308 w 5407506"/>
                <a:gd name="connsiteY30" fmla="*/ 562708 h 2150347"/>
                <a:gd name="connsiteX31" fmla="*/ 4623734 w 5407506"/>
                <a:gd name="connsiteY31" fmla="*/ 547635 h 2150347"/>
                <a:gd name="connsiteX32" fmla="*/ 5040741 w 5407506"/>
                <a:gd name="connsiteY32" fmla="*/ 442128 h 2150347"/>
                <a:gd name="connsiteX33" fmla="*/ 5407506 w 5407506"/>
                <a:gd name="connsiteY33" fmla="*/ 65314 h 2150347"/>
                <a:gd name="connsiteX34" fmla="*/ 5216587 w 5407506"/>
                <a:gd name="connsiteY34" fmla="*/ 0 h 2150347"/>
                <a:gd name="connsiteX0" fmla="*/ 5216587 w 5407506"/>
                <a:gd name="connsiteY0" fmla="*/ 0 h 2150347"/>
                <a:gd name="connsiteX1" fmla="*/ 5015620 w 5407506"/>
                <a:gd name="connsiteY1" fmla="*/ 185895 h 2150347"/>
                <a:gd name="connsiteX2" fmla="*/ 4774460 w 5407506"/>
                <a:gd name="connsiteY2" fmla="*/ 296426 h 2150347"/>
                <a:gd name="connsiteX3" fmla="*/ 4427791 w 5407506"/>
                <a:gd name="connsiteY3" fmla="*/ 351692 h 2150347"/>
                <a:gd name="connsiteX4" fmla="*/ 4136389 w 5407506"/>
                <a:gd name="connsiteY4" fmla="*/ 401934 h 2150347"/>
                <a:gd name="connsiteX5" fmla="*/ 3804794 w 5407506"/>
                <a:gd name="connsiteY5" fmla="*/ 517490 h 2150347"/>
                <a:gd name="connsiteX6" fmla="*/ 3302376 w 5407506"/>
                <a:gd name="connsiteY6" fmla="*/ 713433 h 2150347"/>
                <a:gd name="connsiteX7" fmla="*/ 2724596 w 5407506"/>
                <a:gd name="connsiteY7" fmla="*/ 1014884 h 2150347"/>
                <a:gd name="connsiteX8" fmla="*/ 2272420 w 5407506"/>
                <a:gd name="connsiteY8" fmla="*/ 1200778 h 2150347"/>
                <a:gd name="connsiteX9" fmla="*/ 1605861 w 5407506"/>
                <a:gd name="connsiteY9" fmla="*/ 1530607 h 2150347"/>
                <a:gd name="connsiteX10" fmla="*/ 1259484 w 5407506"/>
                <a:gd name="connsiteY10" fmla="*/ 1676892 h 2150347"/>
                <a:gd name="connsiteX11" fmla="*/ 328064 w 5407506"/>
                <a:gd name="connsiteY11" fmla="*/ 1934308 h 2150347"/>
                <a:gd name="connsiteX12" fmla="*/ 132121 w 5407506"/>
                <a:gd name="connsiteY12" fmla="*/ 1904163 h 2150347"/>
                <a:gd name="connsiteX13" fmla="*/ 51734 w 5407506"/>
                <a:gd name="connsiteY13" fmla="*/ 1808703 h 2150347"/>
                <a:gd name="connsiteX14" fmla="*/ 0 w 5407506"/>
                <a:gd name="connsiteY14" fmla="*/ 2039925 h 2150347"/>
                <a:gd name="connsiteX15" fmla="*/ 232605 w 5407506"/>
                <a:gd name="connsiteY15" fmla="*/ 2130251 h 2150347"/>
                <a:gd name="connsiteX16" fmla="*/ 986231 w 5407506"/>
                <a:gd name="connsiteY16" fmla="*/ 2004646 h 2150347"/>
                <a:gd name="connsiteX17" fmla="*/ 1217343 w 5407506"/>
                <a:gd name="connsiteY17" fmla="*/ 1919235 h 2150347"/>
                <a:gd name="connsiteX18" fmla="*/ 1165882 w 5407506"/>
                <a:gd name="connsiteY18" fmla="*/ 1974446 h 2150347"/>
                <a:gd name="connsiteX19" fmla="*/ 1209115 w 5407506"/>
                <a:gd name="connsiteY19" fmla="*/ 2101763 h 2150347"/>
                <a:gd name="connsiteX20" fmla="*/ 1272609 w 5407506"/>
                <a:gd name="connsiteY20" fmla="*/ 2135275 h 2150347"/>
                <a:gd name="connsiteX21" fmla="*/ 1599180 w 5407506"/>
                <a:gd name="connsiteY21" fmla="*/ 2150347 h 2150347"/>
                <a:gd name="connsiteX22" fmla="*/ 1453479 w 5407506"/>
                <a:gd name="connsiteY22" fmla="*/ 2069961 h 2150347"/>
                <a:gd name="connsiteX23" fmla="*/ 1373093 w 5407506"/>
                <a:gd name="connsiteY23" fmla="*/ 2004646 h 2150347"/>
                <a:gd name="connsiteX24" fmla="*/ 1433383 w 5407506"/>
                <a:gd name="connsiteY24" fmla="*/ 1874018 h 2150347"/>
                <a:gd name="connsiteX25" fmla="*/ 1709712 w 5407506"/>
                <a:gd name="connsiteY25" fmla="*/ 1698171 h 2150347"/>
                <a:gd name="connsiteX26" fmla="*/ 2533677 w 5407506"/>
                <a:gd name="connsiteY26" fmla="*/ 1321358 h 2150347"/>
                <a:gd name="connsiteX27" fmla="*/ 3066240 w 5407506"/>
                <a:gd name="connsiteY27" fmla="*/ 1050053 h 2150347"/>
                <a:gd name="connsiteX28" fmla="*/ 3618899 w 5407506"/>
                <a:gd name="connsiteY28" fmla="*/ 803868 h 2150347"/>
                <a:gd name="connsiteX29" fmla="*/ 4091172 w 5407506"/>
                <a:gd name="connsiteY29" fmla="*/ 643095 h 2150347"/>
                <a:gd name="connsiteX30" fmla="*/ 4327308 w 5407506"/>
                <a:gd name="connsiteY30" fmla="*/ 562708 h 2150347"/>
                <a:gd name="connsiteX31" fmla="*/ 4623734 w 5407506"/>
                <a:gd name="connsiteY31" fmla="*/ 547635 h 2150347"/>
                <a:gd name="connsiteX32" fmla="*/ 5040741 w 5407506"/>
                <a:gd name="connsiteY32" fmla="*/ 442128 h 2150347"/>
                <a:gd name="connsiteX33" fmla="*/ 5407506 w 5407506"/>
                <a:gd name="connsiteY33" fmla="*/ 65314 h 2150347"/>
                <a:gd name="connsiteX34" fmla="*/ 5216587 w 5407506"/>
                <a:gd name="connsiteY34" fmla="*/ 0 h 2150347"/>
                <a:gd name="connsiteX0" fmla="*/ 5216587 w 5407506"/>
                <a:gd name="connsiteY0" fmla="*/ 0 h 2150347"/>
                <a:gd name="connsiteX1" fmla="*/ 5015620 w 5407506"/>
                <a:gd name="connsiteY1" fmla="*/ 185895 h 2150347"/>
                <a:gd name="connsiteX2" fmla="*/ 4774460 w 5407506"/>
                <a:gd name="connsiteY2" fmla="*/ 296426 h 2150347"/>
                <a:gd name="connsiteX3" fmla="*/ 4427791 w 5407506"/>
                <a:gd name="connsiteY3" fmla="*/ 351692 h 2150347"/>
                <a:gd name="connsiteX4" fmla="*/ 4136389 w 5407506"/>
                <a:gd name="connsiteY4" fmla="*/ 401934 h 2150347"/>
                <a:gd name="connsiteX5" fmla="*/ 3804794 w 5407506"/>
                <a:gd name="connsiteY5" fmla="*/ 517490 h 2150347"/>
                <a:gd name="connsiteX6" fmla="*/ 3302376 w 5407506"/>
                <a:gd name="connsiteY6" fmla="*/ 713433 h 2150347"/>
                <a:gd name="connsiteX7" fmla="*/ 2724596 w 5407506"/>
                <a:gd name="connsiteY7" fmla="*/ 1014884 h 2150347"/>
                <a:gd name="connsiteX8" fmla="*/ 2272420 w 5407506"/>
                <a:gd name="connsiteY8" fmla="*/ 1200778 h 2150347"/>
                <a:gd name="connsiteX9" fmla="*/ 1605861 w 5407506"/>
                <a:gd name="connsiteY9" fmla="*/ 1530607 h 2150347"/>
                <a:gd name="connsiteX10" fmla="*/ 1259484 w 5407506"/>
                <a:gd name="connsiteY10" fmla="*/ 1676892 h 2150347"/>
                <a:gd name="connsiteX11" fmla="*/ 328064 w 5407506"/>
                <a:gd name="connsiteY11" fmla="*/ 1934308 h 2150347"/>
                <a:gd name="connsiteX12" fmla="*/ 132121 w 5407506"/>
                <a:gd name="connsiteY12" fmla="*/ 1904163 h 2150347"/>
                <a:gd name="connsiteX13" fmla="*/ 51734 w 5407506"/>
                <a:gd name="connsiteY13" fmla="*/ 1808703 h 2150347"/>
                <a:gd name="connsiteX14" fmla="*/ 0 w 5407506"/>
                <a:gd name="connsiteY14" fmla="*/ 2039925 h 2150347"/>
                <a:gd name="connsiteX15" fmla="*/ 232605 w 5407506"/>
                <a:gd name="connsiteY15" fmla="*/ 2130251 h 2150347"/>
                <a:gd name="connsiteX16" fmla="*/ 976292 w 5407506"/>
                <a:gd name="connsiteY16" fmla="*/ 1981455 h 2150347"/>
                <a:gd name="connsiteX17" fmla="*/ 1217343 w 5407506"/>
                <a:gd name="connsiteY17" fmla="*/ 1919235 h 2150347"/>
                <a:gd name="connsiteX18" fmla="*/ 1165882 w 5407506"/>
                <a:gd name="connsiteY18" fmla="*/ 1974446 h 2150347"/>
                <a:gd name="connsiteX19" fmla="*/ 1209115 w 5407506"/>
                <a:gd name="connsiteY19" fmla="*/ 2101763 h 2150347"/>
                <a:gd name="connsiteX20" fmla="*/ 1272609 w 5407506"/>
                <a:gd name="connsiteY20" fmla="*/ 2135275 h 2150347"/>
                <a:gd name="connsiteX21" fmla="*/ 1599180 w 5407506"/>
                <a:gd name="connsiteY21" fmla="*/ 2150347 h 2150347"/>
                <a:gd name="connsiteX22" fmla="*/ 1453479 w 5407506"/>
                <a:gd name="connsiteY22" fmla="*/ 2069961 h 2150347"/>
                <a:gd name="connsiteX23" fmla="*/ 1373093 w 5407506"/>
                <a:gd name="connsiteY23" fmla="*/ 2004646 h 2150347"/>
                <a:gd name="connsiteX24" fmla="*/ 1433383 w 5407506"/>
                <a:gd name="connsiteY24" fmla="*/ 1874018 h 2150347"/>
                <a:gd name="connsiteX25" fmla="*/ 1709712 w 5407506"/>
                <a:gd name="connsiteY25" fmla="*/ 1698171 h 2150347"/>
                <a:gd name="connsiteX26" fmla="*/ 2533677 w 5407506"/>
                <a:gd name="connsiteY26" fmla="*/ 1321358 h 2150347"/>
                <a:gd name="connsiteX27" fmla="*/ 3066240 w 5407506"/>
                <a:gd name="connsiteY27" fmla="*/ 1050053 h 2150347"/>
                <a:gd name="connsiteX28" fmla="*/ 3618899 w 5407506"/>
                <a:gd name="connsiteY28" fmla="*/ 803868 h 2150347"/>
                <a:gd name="connsiteX29" fmla="*/ 4091172 w 5407506"/>
                <a:gd name="connsiteY29" fmla="*/ 643095 h 2150347"/>
                <a:gd name="connsiteX30" fmla="*/ 4327308 w 5407506"/>
                <a:gd name="connsiteY30" fmla="*/ 562708 h 2150347"/>
                <a:gd name="connsiteX31" fmla="*/ 4623734 w 5407506"/>
                <a:gd name="connsiteY31" fmla="*/ 547635 h 2150347"/>
                <a:gd name="connsiteX32" fmla="*/ 5040741 w 5407506"/>
                <a:gd name="connsiteY32" fmla="*/ 442128 h 2150347"/>
                <a:gd name="connsiteX33" fmla="*/ 5407506 w 5407506"/>
                <a:gd name="connsiteY33" fmla="*/ 65314 h 2150347"/>
                <a:gd name="connsiteX34" fmla="*/ 5216587 w 5407506"/>
                <a:gd name="connsiteY34" fmla="*/ 0 h 2150347"/>
                <a:gd name="connsiteX0" fmla="*/ 5216587 w 5407506"/>
                <a:gd name="connsiteY0" fmla="*/ 0 h 2150347"/>
                <a:gd name="connsiteX1" fmla="*/ 5015620 w 5407506"/>
                <a:gd name="connsiteY1" fmla="*/ 185895 h 2150347"/>
                <a:gd name="connsiteX2" fmla="*/ 4774460 w 5407506"/>
                <a:gd name="connsiteY2" fmla="*/ 296426 h 2150347"/>
                <a:gd name="connsiteX3" fmla="*/ 4427791 w 5407506"/>
                <a:gd name="connsiteY3" fmla="*/ 351692 h 2150347"/>
                <a:gd name="connsiteX4" fmla="*/ 4136389 w 5407506"/>
                <a:gd name="connsiteY4" fmla="*/ 401934 h 2150347"/>
                <a:gd name="connsiteX5" fmla="*/ 3804794 w 5407506"/>
                <a:gd name="connsiteY5" fmla="*/ 517490 h 2150347"/>
                <a:gd name="connsiteX6" fmla="*/ 3302376 w 5407506"/>
                <a:gd name="connsiteY6" fmla="*/ 713433 h 2150347"/>
                <a:gd name="connsiteX7" fmla="*/ 2724596 w 5407506"/>
                <a:gd name="connsiteY7" fmla="*/ 1014884 h 2150347"/>
                <a:gd name="connsiteX8" fmla="*/ 2272420 w 5407506"/>
                <a:gd name="connsiteY8" fmla="*/ 1200778 h 2150347"/>
                <a:gd name="connsiteX9" fmla="*/ 1605861 w 5407506"/>
                <a:gd name="connsiteY9" fmla="*/ 1530607 h 2150347"/>
                <a:gd name="connsiteX10" fmla="*/ 1259484 w 5407506"/>
                <a:gd name="connsiteY10" fmla="*/ 1676892 h 2150347"/>
                <a:gd name="connsiteX11" fmla="*/ 328064 w 5407506"/>
                <a:gd name="connsiteY11" fmla="*/ 1934308 h 2150347"/>
                <a:gd name="connsiteX12" fmla="*/ 132121 w 5407506"/>
                <a:gd name="connsiteY12" fmla="*/ 1904163 h 2150347"/>
                <a:gd name="connsiteX13" fmla="*/ 51734 w 5407506"/>
                <a:gd name="connsiteY13" fmla="*/ 1808703 h 2150347"/>
                <a:gd name="connsiteX14" fmla="*/ 0 w 5407506"/>
                <a:gd name="connsiteY14" fmla="*/ 2039925 h 2150347"/>
                <a:gd name="connsiteX15" fmla="*/ 232605 w 5407506"/>
                <a:gd name="connsiteY15" fmla="*/ 2130251 h 2150347"/>
                <a:gd name="connsiteX16" fmla="*/ 976292 w 5407506"/>
                <a:gd name="connsiteY16" fmla="*/ 1981455 h 2150347"/>
                <a:gd name="connsiteX17" fmla="*/ 1200778 w 5407506"/>
                <a:gd name="connsiteY17" fmla="*/ 1901013 h 2150347"/>
                <a:gd name="connsiteX18" fmla="*/ 1165882 w 5407506"/>
                <a:gd name="connsiteY18" fmla="*/ 1974446 h 2150347"/>
                <a:gd name="connsiteX19" fmla="*/ 1209115 w 5407506"/>
                <a:gd name="connsiteY19" fmla="*/ 2101763 h 2150347"/>
                <a:gd name="connsiteX20" fmla="*/ 1272609 w 5407506"/>
                <a:gd name="connsiteY20" fmla="*/ 2135275 h 2150347"/>
                <a:gd name="connsiteX21" fmla="*/ 1599180 w 5407506"/>
                <a:gd name="connsiteY21" fmla="*/ 2150347 h 2150347"/>
                <a:gd name="connsiteX22" fmla="*/ 1453479 w 5407506"/>
                <a:gd name="connsiteY22" fmla="*/ 2069961 h 2150347"/>
                <a:gd name="connsiteX23" fmla="*/ 1373093 w 5407506"/>
                <a:gd name="connsiteY23" fmla="*/ 2004646 h 2150347"/>
                <a:gd name="connsiteX24" fmla="*/ 1433383 w 5407506"/>
                <a:gd name="connsiteY24" fmla="*/ 1874018 h 2150347"/>
                <a:gd name="connsiteX25" fmla="*/ 1709712 w 5407506"/>
                <a:gd name="connsiteY25" fmla="*/ 1698171 h 2150347"/>
                <a:gd name="connsiteX26" fmla="*/ 2533677 w 5407506"/>
                <a:gd name="connsiteY26" fmla="*/ 1321358 h 2150347"/>
                <a:gd name="connsiteX27" fmla="*/ 3066240 w 5407506"/>
                <a:gd name="connsiteY27" fmla="*/ 1050053 h 2150347"/>
                <a:gd name="connsiteX28" fmla="*/ 3618899 w 5407506"/>
                <a:gd name="connsiteY28" fmla="*/ 803868 h 2150347"/>
                <a:gd name="connsiteX29" fmla="*/ 4091172 w 5407506"/>
                <a:gd name="connsiteY29" fmla="*/ 643095 h 2150347"/>
                <a:gd name="connsiteX30" fmla="*/ 4327308 w 5407506"/>
                <a:gd name="connsiteY30" fmla="*/ 562708 h 2150347"/>
                <a:gd name="connsiteX31" fmla="*/ 4623734 w 5407506"/>
                <a:gd name="connsiteY31" fmla="*/ 547635 h 2150347"/>
                <a:gd name="connsiteX32" fmla="*/ 5040741 w 5407506"/>
                <a:gd name="connsiteY32" fmla="*/ 442128 h 2150347"/>
                <a:gd name="connsiteX33" fmla="*/ 5407506 w 5407506"/>
                <a:gd name="connsiteY33" fmla="*/ 65314 h 2150347"/>
                <a:gd name="connsiteX34" fmla="*/ 5216587 w 5407506"/>
                <a:gd name="connsiteY34" fmla="*/ 0 h 2150347"/>
                <a:gd name="connsiteX0" fmla="*/ 5216587 w 5407506"/>
                <a:gd name="connsiteY0" fmla="*/ 0 h 2150347"/>
                <a:gd name="connsiteX1" fmla="*/ 5015620 w 5407506"/>
                <a:gd name="connsiteY1" fmla="*/ 185895 h 2150347"/>
                <a:gd name="connsiteX2" fmla="*/ 4774460 w 5407506"/>
                <a:gd name="connsiteY2" fmla="*/ 296426 h 2150347"/>
                <a:gd name="connsiteX3" fmla="*/ 4427791 w 5407506"/>
                <a:gd name="connsiteY3" fmla="*/ 351692 h 2150347"/>
                <a:gd name="connsiteX4" fmla="*/ 4136389 w 5407506"/>
                <a:gd name="connsiteY4" fmla="*/ 401934 h 2150347"/>
                <a:gd name="connsiteX5" fmla="*/ 3804794 w 5407506"/>
                <a:gd name="connsiteY5" fmla="*/ 517490 h 2150347"/>
                <a:gd name="connsiteX6" fmla="*/ 3302376 w 5407506"/>
                <a:gd name="connsiteY6" fmla="*/ 713433 h 2150347"/>
                <a:gd name="connsiteX7" fmla="*/ 2724596 w 5407506"/>
                <a:gd name="connsiteY7" fmla="*/ 1014884 h 2150347"/>
                <a:gd name="connsiteX8" fmla="*/ 2272420 w 5407506"/>
                <a:gd name="connsiteY8" fmla="*/ 1200778 h 2150347"/>
                <a:gd name="connsiteX9" fmla="*/ 1605861 w 5407506"/>
                <a:gd name="connsiteY9" fmla="*/ 1530607 h 2150347"/>
                <a:gd name="connsiteX10" fmla="*/ 1259484 w 5407506"/>
                <a:gd name="connsiteY10" fmla="*/ 1676892 h 2150347"/>
                <a:gd name="connsiteX11" fmla="*/ 328064 w 5407506"/>
                <a:gd name="connsiteY11" fmla="*/ 1934308 h 2150347"/>
                <a:gd name="connsiteX12" fmla="*/ 132121 w 5407506"/>
                <a:gd name="connsiteY12" fmla="*/ 1904163 h 2150347"/>
                <a:gd name="connsiteX13" fmla="*/ 51734 w 5407506"/>
                <a:gd name="connsiteY13" fmla="*/ 1808703 h 2150347"/>
                <a:gd name="connsiteX14" fmla="*/ 0 w 5407506"/>
                <a:gd name="connsiteY14" fmla="*/ 2039925 h 2150347"/>
                <a:gd name="connsiteX15" fmla="*/ 360158 w 5407506"/>
                <a:gd name="connsiteY15" fmla="*/ 2123625 h 2150347"/>
                <a:gd name="connsiteX16" fmla="*/ 976292 w 5407506"/>
                <a:gd name="connsiteY16" fmla="*/ 1981455 h 2150347"/>
                <a:gd name="connsiteX17" fmla="*/ 1200778 w 5407506"/>
                <a:gd name="connsiteY17" fmla="*/ 1901013 h 2150347"/>
                <a:gd name="connsiteX18" fmla="*/ 1165882 w 5407506"/>
                <a:gd name="connsiteY18" fmla="*/ 1974446 h 2150347"/>
                <a:gd name="connsiteX19" fmla="*/ 1209115 w 5407506"/>
                <a:gd name="connsiteY19" fmla="*/ 2101763 h 2150347"/>
                <a:gd name="connsiteX20" fmla="*/ 1272609 w 5407506"/>
                <a:gd name="connsiteY20" fmla="*/ 2135275 h 2150347"/>
                <a:gd name="connsiteX21" fmla="*/ 1599180 w 5407506"/>
                <a:gd name="connsiteY21" fmla="*/ 2150347 h 2150347"/>
                <a:gd name="connsiteX22" fmla="*/ 1453479 w 5407506"/>
                <a:gd name="connsiteY22" fmla="*/ 2069961 h 2150347"/>
                <a:gd name="connsiteX23" fmla="*/ 1373093 w 5407506"/>
                <a:gd name="connsiteY23" fmla="*/ 2004646 h 2150347"/>
                <a:gd name="connsiteX24" fmla="*/ 1433383 w 5407506"/>
                <a:gd name="connsiteY24" fmla="*/ 1874018 h 2150347"/>
                <a:gd name="connsiteX25" fmla="*/ 1709712 w 5407506"/>
                <a:gd name="connsiteY25" fmla="*/ 1698171 h 2150347"/>
                <a:gd name="connsiteX26" fmla="*/ 2533677 w 5407506"/>
                <a:gd name="connsiteY26" fmla="*/ 1321358 h 2150347"/>
                <a:gd name="connsiteX27" fmla="*/ 3066240 w 5407506"/>
                <a:gd name="connsiteY27" fmla="*/ 1050053 h 2150347"/>
                <a:gd name="connsiteX28" fmla="*/ 3618899 w 5407506"/>
                <a:gd name="connsiteY28" fmla="*/ 803868 h 2150347"/>
                <a:gd name="connsiteX29" fmla="*/ 4091172 w 5407506"/>
                <a:gd name="connsiteY29" fmla="*/ 643095 h 2150347"/>
                <a:gd name="connsiteX30" fmla="*/ 4327308 w 5407506"/>
                <a:gd name="connsiteY30" fmla="*/ 562708 h 2150347"/>
                <a:gd name="connsiteX31" fmla="*/ 4623734 w 5407506"/>
                <a:gd name="connsiteY31" fmla="*/ 547635 h 2150347"/>
                <a:gd name="connsiteX32" fmla="*/ 5040741 w 5407506"/>
                <a:gd name="connsiteY32" fmla="*/ 442128 h 2150347"/>
                <a:gd name="connsiteX33" fmla="*/ 5407506 w 5407506"/>
                <a:gd name="connsiteY33" fmla="*/ 65314 h 2150347"/>
                <a:gd name="connsiteX34" fmla="*/ 5216587 w 5407506"/>
                <a:gd name="connsiteY34" fmla="*/ 0 h 2150347"/>
                <a:gd name="connsiteX0" fmla="*/ 5216587 w 5407506"/>
                <a:gd name="connsiteY0" fmla="*/ 0 h 2150347"/>
                <a:gd name="connsiteX1" fmla="*/ 5015620 w 5407506"/>
                <a:gd name="connsiteY1" fmla="*/ 185895 h 2150347"/>
                <a:gd name="connsiteX2" fmla="*/ 4774460 w 5407506"/>
                <a:gd name="connsiteY2" fmla="*/ 296426 h 2150347"/>
                <a:gd name="connsiteX3" fmla="*/ 4427791 w 5407506"/>
                <a:gd name="connsiteY3" fmla="*/ 351692 h 2150347"/>
                <a:gd name="connsiteX4" fmla="*/ 4136389 w 5407506"/>
                <a:gd name="connsiteY4" fmla="*/ 401934 h 2150347"/>
                <a:gd name="connsiteX5" fmla="*/ 3804794 w 5407506"/>
                <a:gd name="connsiteY5" fmla="*/ 517490 h 2150347"/>
                <a:gd name="connsiteX6" fmla="*/ 3302376 w 5407506"/>
                <a:gd name="connsiteY6" fmla="*/ 713433 h 2150347"/>
                <a:gd name="connsiteX7" fmla="*/ 2724596 w 5407506"/>
                <a:gd name="connsiteY7" fmla="*/ 1014884 h 2150347"/>
                <a:gd name="connsiteX8" fmla="*/ 2272420 w 5407506"/>
                <a:gd name="connsiteY8" fmla="*/ 1200778 h 2150347"/>
                <a:gd name="connsiteX9" fmla="*/ 1605861 w 5407506"/>
                <a:gd name="connsiteY9" fmla="*/ 1530607 h 2150347"/>
                <a:gd name="connsiteX10" fmla="*/ 1259484 w 5407506"/>
                <a:gd name="connsiteY10" fmla="*/ 1676892 h 2150347"/>
                <a:gd name="connsiteX11" fmla="*/ 328064 w 5407506"/>
                <a:gd name="connsiteY11" fmla="*/ 1934308 h 2150347"/>
                <a:gd name="connsiteX12" fmla="*/ 132121 w 5407506"/>
                <a:gd name="connsiteY12" fmla="*/ 1904163 h 2150347"/>
                <a:gd name="connsiteX13" fmla="*/ 51734 w 5407506"/>
                <a:gd name="connsiteY13" fmla="*/ 1808703 h 2150347"/>
                <a:gd name="connsiteX14" fmla="*/ 0 w 5407506"/>
                <a:gd name="connsiteY14" fmla="*/ 2039925 h 2150347"/>
                <a:gd name="connsiteX15" fmla="*/ 360158 w 5407506"/>
                <a:gd name="connsiteY15" fmla="*/ 2123625 h 2150347"/>
                <a:gd name="connsiteX16" fmla="*/ 976292 w 5407506"/>
                <a:gd name="connsiteY16" fmla="*/ 1981455 h 2150347"/>
                <a:gd name="connsiteX17" fmla="*/ 1200778 w 5407506"/>
                <a:gd name="connsiteY17" fmla="*/ 1901013 h 2150347"/>
                <a:gd name="connsiteX18" fmla="*/ 1165882 w 5407506"/>
                <a:gd name="connsiteY18" fmla="*/ 1974446 h 2150347"/>
                <a:gd name="connsiteX19" fmla="*/ 1209115 w 5407506"/>
                <a:gd name="connsiteY19" fmla="*/ 2101763 h 2150347"/>
                <a:gd name="connsiteX20" fmla="*/ 1272609 w 5407506"/>
                <a:gd name="connsiteY20" fmla="*/ 2135275 h 2150347"/>
                <a:gd name="connsiteX21" fmla="*/ 1599180 w 5407506"/>
                <a:gd name="connsiteY21" fmla="*/ 2150347 h 2150347"/>
                <a:gd name="connsiteX22" fmla="*/ 1453479 w 5407506"/>
                <a:gd name="connsiteY22" fmla="*/ 2069961 h 2150347"/>
                <a:gd name="connsiteX23" fmla="*/ 1373093 w 5407506"/>
                <a:gd name="connsiteY23" fmla="*/ 2004646 h 2150347"/>
                <a:gd name="connsiteX24" fmla="*/ 1433383 w 5407506"/>
                <a:gd name="connsiteY24" fmla="*/ 1874018 h 2150347"/>
                <a:gd name="connsiteX25" fmla="*/ 1709712 w 5407506"/>
                <a:gd name="connsiteY25" fmla="*/ 1698171 h 2150347"/>
                <a:gd name="connsiteX26" fmla="*/ 2533677 w 5407506"/>
                <a:gd name="connsiteY26" fmla="*/ 1321358 h 2150347"/>
                <a:gd name="connsiteX27" fmla="*/ 3066240 w 5407506"/>
                <a:gd name="connsiteY27" fmla="*/ 1050053 h 2150347"/>
                <a:gd name="connsiteX28" fmla="*/ 3618899 w 5407506"/>
                <a:gd name="connsiteY28" fmla="*/ 803868 h 2150347"/>
                <a:gd name="connsiteX29" fmla="*/ 4091172 w 5407506"/>
                <a:gd name="connsiteY29" fmla="*/ 643095 h 2150347"/>
                <a:gd name="connsiteX30" fmla="*/ 4327308 w 5407506"/>
                <a:gd name="connsiteY30" fmla="*/ 562708 h 2150347"/>
                <a:gd name="connsiteX31" fmla="*/ 4623734 w 5407506"/>
                <a:gd name="connsiteY31" fmla="*/ 547635 h 2150347"/>
                <a:gd name="connsiteX32" fmla="*/ 5040741 w 5407506"/>
                <a:gd name="connsiteY32" fmla="*/ 442128 h 2150347"/>
                <a:gd name="connsiteX33" fmla="*/ 5407506 w 5407506"/>
                <a:gd name="connsiteY33" fmla="*/ 65314 h 2150347"/>
                <a:gd name="connsiteX34" fmla="*/ 5216587 w 5407506"/>
                <a:gd name="connsiteY34" fmla="*/ 0 h 2150347"/>
                <a:gd name="connsiteX0" fmla="*/ 5216587 w 5407506"/>
                <a:gd name="connsiteY0" fmla="*/ 0 h 2150347"/>
                <a:gd name="connsiteX1" fmla="*/ 5015620 w 5407506"/>
                <a:gd name="connsiteY1" fmla="*/ 185895 h 2150347"/>
                <a:gd name="connsiteX2" fmla="*/ 4774460 w 5407506"/>
                <a:gd name="connsiteY2" fmla="*/ 296426 h 2150347"/>
                <a:gd name="connsiteX3" fmla="*/ 4427791 w 5407506"/>
                <a:gd name="connsiteY3" fmla="*/ 351692 h 2150347"/>
                <a:gd name="connsiteX4" fmla="*/ 4136389 w 5407506"/>
                <a:gd name="connsiteY4" fmla="*/ 401934 h 2150347"/>
                <a:gd name="connsiteX5" fmla="*/ 3804794 w 5407506"/>
                <a:gd name="connsiteY5" fmla="*/ 517490 h 2150347"/>
                <a:gd name="connsiteX6" fmla="*/ 3302376 w 5407506"/>
                <a:gd name="connsiteY6" fmla="*/ 713433 h 2150347"/>
                <a:gd name="connsiteX7" fmla="*/ 2724596 w 5407506"/>
                <a:gd name="connsiteY7" fmla="*/ 1014884 h 2150347"/>
                <a:gd name="connsiteX8" fmla="*/ 2272420 w 5407506"/>
                <a:gd name="connsiteY8" fmla="*/ 1200778 h 2150347"/>
                <a:gd name="connsiteX9" fmla="*/ 1605861 w 5407506"/>
                <a:gd name="connsiteY9" fmla="*/ 1530607 h 2150347"/>
                <a:gd name="connsiteX10" fmla="*/ 1259484 w 5407506"/>
                <a:gd name="connsiteY10" fmla="*/ 1676892 h 2150347"/>
                <a:gd name="connsiteX11" fmla="*/ 328064 w 5407506"/>
                <a:gd name="connsiteY11" fmla="*/ 1934308 h 2150347"/>
                <a:gd name="connsiteX12" fmla="*/ 132121 w 5407506"/>
                <a:gd name="connsiteY12" fmla="*/ 1904163 h 2150347"/>
                <a:gd name="connsiteX13" fmla="*/ 51734 w 5407506"/>
                <a:gd name="connsiteY13" fmla="*/ 1808703 h 2150347"/>
                <a:gd name="connsiteX14" fmla="*/ 0 w 5407506"/>
                <a:gd name="connsiteY14" fmla="*/ 2039925 h 2150347"/>
                <a:gd name="connsiteX15" fmla="*/ 360158 w 5407506"/>
                <a:gd name="connsiteY15" fmla="*/ 2123625 h 2150347"/>
                <a:gd name="connsiteX16" fmla="*/ 976292 w 5407506"/>
                <a:gd name="connsiteY16" fmla="*/ 1981455 h 2150347"/>
                <a:gd name="connsiteX17" fmla="*/ 1200778 w 5407506"/>
                <a:gd name="connsiteY17" fmla="*/ 1901013 h 2150347"/>
                <a:gd name="connsiteX18" fmla="*/ 1165882 w 5407506"/>
                <a:gd name="connsiteY18" fmla="*/ 1974446 h 2150347"/>
                <a:gd name="connsiteX19" fmla="*/ 1209115 w 5407506"/>
                <a:gd name="connsiteY19" fmla="*/ 2101763 h 2150347"/>
                <a:gd name="connsiteX20" fmla="*/ 1272609 w 5407506"/>
                <a:gd name="connsiteY20" fmla="*/ 2135275 h 2150347"/>
                <a:gd name="connsiteX21" fmla="*/ 1599180 w 5407506"/>
                <a:gd name="connsiteY21" fmla="*/ 2150347 h 2150347"/>
                <a:gd name="connsiteX22" fmla="*/ 1448509 w 5407506"/>
                <a:gd name="connsiteY22" fmla="*/ 2074930 h 2150347"/>
                <a:gd name="connsiteX23" fmla="*/ 1373093 w 5407506"/>
                <a:gd name="connsiteY23" fmla="*/ 2004646 h 2150347"/>
                <a:gd name="connsiteX24" fmla="*/ 1433383 w 5407506"/>
                <a:gd name="connsiteY24" fmla="*/ 1874018 h 2150347"/>
                <a:gd name="connsiteX25" fmla="*/ 1709712 w 5407506"/>
                <a:gd name="connsiteY25" fmla="*/ 1698171 h 2150347"/>
                <a:gd name="connsiteX26" fmla="*/ 2533677 w 5407506"/>
                <a:gd name="connsiteY26" fmla="*/ 1321358 h 2150347"/>
                <a:gd name="connsiteX27" fmla="*/ 3066240 w 5407506"/>
                <a:gd name="connsiteY27" fmla="*/ 1050053 h 2150347"/>
                <a:gd name="connsiteX28" fmla="*/ 3618899 w 5407506"/>
                <a:gd name="connsiteY28" fmla="*/ 803868 h 2150347"/>
                <a:gd name="connsiteX29" fmla="*/ 4091172 w 5407506"/>
                <a:gd name="connsiteY29" fmla="*/ 643095 h 2150347"/>
                <a:gd name="connsiteX30" fmla="*/ 4327308 w 5407506"/>
                <a:gd name="connsiteY30" fmla="*/ 562708 h 2150347"/>
                <a:gd name="connsiteX31" fmla="*/ 4623734 w 5407506"/>
                <a:gd name="connsiteY31" fmla="*/ 547635 h 2150347"/>
                <a:gd name="connsiteX32" fmla="*/ 5040741 w 5407506"/>
                <a:gd name="connsiteY32" fmla="*/ 442128 h 2150347"/>
                <a:gd name="connsiteX33" fmla="*/ 5407506 w 5407506"/>
                <a:gd name="connsiteY33" fmla="*/ 65314 h 2150347"/>
                <a:gd name="connsiteX34" fmla="*/ 5216587 w 5407506"/>
                <a:gd name="connsiteY34" fmla="*/ 0 h 2150347"/>
                <a:gd name="connsiteX0" fmla="*/ 5216587 w 5407506"/>
                <a:gd name="connsiteY0" fmla="*/ 0 h 2166912"/>
                <a:gd name="connsiteX1" fmla="*/ 5015620 w 5407506"/>
                <a:gd name="connsiteY1" fmla="*/ 185895 h 2166912"/>
                <a:gd name="connsiteX2" fmla="*/ 4774460 w 5407506"/>
                <a:gd name="connsiteY2" fmla="*/ 296426 h 2166912"/>
                <a:gd name="connsiteX3" fmla="*/ 4427791 w 5407506"/>
                <a:gd name="connsiteY3" fmla="*/ 351692 h 2166912"/>
                <a:gd name="connsiteX4" fmla="*/ 4136389 w 5407506"/>
                <a:gd name="connsiteY4" fmla="*/ 401934 h 2166912"/>
                <a:gd name="connsiteX5" fmla="*/ 3804794 w 5407506"/>
                <a:gd name="connsiteY5" fmla="*/ 517490 h 2166912"/>
                <a:gd name="connsiteX6" fmla="*/ 3302376 w 5407506"/>
                <a:gd name="connsiteY6" fmla="*/ 713433 h 2166912"/>
                <a:gd name="connsiteX7" fmla="*/ 2724596 w 5407506"/>
                <a:gd name="connsiteY7" fmla="*/ 1014884 h 2166912"/>
                <a:gd name="connsiteX8" fmla="*/ 2272420 w 5407506"/>
                <a:gd name="connsiteY8" fmla="*/ 1200778 h 2166912"/>
                <a:gd name="connsiteX9" fmla="*/ 1605861 w 5407506"/>
                <a:gd name="connsiteY9" fmla="*/ 1530607 h 2166912"/>
                <a:gd name="connsiteX10" fmla="*/ 1259484 w 5407506"/>
                <a:gd name="connsiteY10" fmla="*/ 1676892 h 2166912"/>
                <a:gd name="connsiteX11" fmla="*/ 328064 w 5407506"/>
                <a:gd name="connsiteY11" fmla="*/ 1934308 h 2166912"/>
                <a:gd name="connsiteX12" fmla="*/ 132121 w 5407506"/>
                <a:gd name="connsiteY12" fmla="*/ 1904163 h 2166912"/>
                <a:gd name="connsiteX13" fmla="*/ 51734 w 5407506"/>
                <a:gd name="connsiteY13" fmla="*/ 1808703 h 2166912"/>
                <a:gd name="connsiteX14" fmla="*/ 0 w 5407506"/>
                <a:gd name="connsiteY14" fmla="*/ 2039925 h 2166912"/>
                <a:gd name="connsiteX15" fmla="*/ 360158 w 5407506"/>
                <a:gd name="connsiteY15" fmla="*/ 2123625 h 2166912"/>
                <a:gd name="connsiteX16" fmla="*/ 976292 w 5407506"/>
                <a:gd name="connsiteY16" fmla="*/ 1981455 h 2166912"/>
                <a:gd name="connsiteX17" fmla="*/ 1200778 w 5407506"/>
                <a:gd name="connsiteY17" fmla="*/ 1901013 h 2166912"/>
                <a:gd name="connsiteX18" fmla="*/ 1165882 w 5407506"/>
                <a:gd name="connsiteY18" fmla="*/ 1974446 h 2166912"/>
                <a:gd name="connsiteX19" fmla="*/ 1209115 w 5407506"/>
                <a:gd name="connsiteY19" fmla="*/ 2101763 h 2166912"/>
                <a:gd name="connsiteX20" fmla="*/ 1272609 w 5407506"/>
                <a:gd name="connsiteY20" fmla="*/ 2135275 h 2166912"/>
                <a:gd name="connsiteX21" fmla="*/ 1663785 w 5407506"/>
                <a:gd name="connsiteY21" fmla="*/ 2166912 h 2166912"/>
                <a:gd name="connsiteX22" fmla="*/ 1448509 w 5407506"/>
                <a:gd name="connsiteY22" fmla="*/ 2074930 h 2166912"/>
                <a:gd name="connsiteX23" fmla="*/ 1373093 w 5407506"/>
                <a:gd name="connsiteY23" fmla="*/ 2004646 h 2166912"/>
                <a:gd name="connsiteX24" fmla="*/ 1433383 w 5407506"/>
                <a:gd name="connsiteY24" fmla="*/ 1874018 h 2166912"/>
                <a:gd name="connsiteX25" fmla="*/ 1709712 w 5407506"/>
                <a:gd name="connsiteY25" fmla="*/ 1698171 h 2166912"/>
                <a:gd name="connsiteX26" fmla="*/ 2533677 w 5407506"/>
                <a:gd name="connsiteY26" fmla="*/ 1321358 h 2166912"/>
                <a:gd name="connsiteX27" fmla="*/ 3066240 w 5407506"/>
                <a:gd name="connsiteY27" fmla="*/ 1050053 h 2166912"/>
                <a:gd name="connsiteX28" fmla="*/ 3618899 w 5407506"/>
                <a:gd name="connsiteY28" fmla="*/ 803868 h 2166912"/>
                <a:gd name="connsiteX29" fmla="*/ 4091172 w 5407506"/>
                <a:gd name="connsiteY29" fmla="*/ 643095 h 2166912"/>
                <a:gd name="connsiteX30" fmla="*/ 4327308 w 5407506"/>
                <a:gd name="connsiteY30" fmla="*/ 562708 h 2166912"/>
                <a:gd name="connsiteX31" fmla="*/ 4623734 w 5407506"/>
                <a:gd name="connsiteY31" fmla="*/ 547635 h 2166912"/>
                <a:gd name="connsiteX32" fmla="*/ 5040741 w 5407506"/>
                <a:gd name="connsiteY32" fmla="*/ 442128 h 2166912"/>
                <a:gd name="connsiteX33" fmla="*/ 5407506 w 5407506"/>
                <a:gd name="connsiteY33" fmla="*/ 65314 h 2166912"/>
                <a:gd name="connsiteX34" fmla="*/ 5216587 w 5407506"/>
                <a:gd name="connsiteY34" fmla="*/ 0 h 2166912"/>
                <a:gd name="connsiteX0" fmla="*/ 5216587 w 5407506"/>
                <a:gd name="connsiteY0" fmla="*/ 0 h 2166912"/>
                <a:gd name="connsiteX1" fmla="*/ 5015620 w 5407506"/>
                <a:gd name="connsiteY1" fmla="*/ 185895 h 2166912"/>
                <a:gd name="connsiteX2" fmla="*/ 4774460 w 5407506"/>
                <a:gd name="connsiteY2" fmla="*/ 296426 h 2166912"/>
                <a:gd name="connsiteX3" fmla="*/ 4427791 w 5407506"/>
                <a:gd name="connsiteY3" fmla="*/ 351692 h 2166912"/>
                <a:gd name="connsiteX4" fmla="*/ 4136389 w 5407506"/>
                <a:gd name="connsiteY4" fmla="*/ 401934 h 2166912"/>
                <a:gd name="connsiteX5" fmla="*/ 3804794 w 5407506"/>
                <a:gd name="connsiteY5" fmla="*/ 517490 h 2166912"/>
                <a:gd name="connsiteX6" fmla="*/ 3302376 w 5407506"/>
                <a:gd name="connsiteY6" fmla="*/ 713433 h 2166912"/>
                <a:gd name="connsiteX7" fmla="*/ 2724596 w 5407506"/>
                <a:gd name="connsiteY7" fmla="*/ 1014884 h 2166912"/>
                <a:gd name="connsiteX8" fmla="*/ 2272420 w 5407506"/>
                <a:gd name="connsiteY8" fmla="*/ 1200778 h 2166912"/>
                <a:gd name="connsiteX9" fmla="*/ 1605861 w 5407506"/>
                <a:gd name="connsiteY9" fmla="*/ 1530607 h 2166912"/>
                <a:gd name="connsiteX10" fmla="*/ 1259484 w 5407506"/>
                <a:gd name="connsiteY10" fmla="*/ 1676892 h 2166912"/>
                <a:gd name="connsiteX11" fmla="*/ 328064 w 5407506"/>
                <a:gd name="connsiteY11" fmla="*/ 1934308 h 2166912"/>
                <a:gd name="connsiteX12" fmla="*/ 132121 w 5407506"/>
                <a:gd name="connsiteY12" fmla="*/ 1904163 h 2166912"/>
                <a:gd name="connsiteX13" fmla="*/ 51734 w 5407506"/>
                <a:gd name="connsiteY13" fmla="*/ 1808703 h 2166912"/>
                <a:gd name="connsiteX14" fmla="*/ 0 w 5407506"/>
                <a:gd name="connsiteY14" fmla="*/ 2039925 h 2166912"/>
                <a:gd name="connsiteX15" fmla="*/ 360158 w 5407506"/>
                <a:gd name="connsiteY15" fmla="*/ 2123625 h 2166912"/>
                <a:gd name="connsiteX16" fmla="*/ 976292 w 5407506"/>
                <a:gd name="connsiteY16" fmla="*/ 1981455 h 2166912"/>
                <a:gd name="connsiteX17" fmla="*/ 1200778 w 5407506"/>
                <a:gd name="connsiteY17" fmla="*/ 1901013 h 2166912"/>
                <a:gd name="connsiteX18" fmla="*/ 1165882 w 5407506"/>
                <a:gd name="connsiteY18" fmla="*/ 1974446 h 2166912"/>
                <a:gd name="connsiteX19" fmla="*/ 1209115 w 5407506"/>
                <a:gd name="connsiteY19" fmla="*/ 2101763 h 2166912"/>
                <a:gd name="connsiteX20" fmla="*/ 1272609 w 5407506"/>
                <a:gd name="connsiteY20" fmla="*/ 2135275 h 2166912"/>
                <a:gd name="connsiteX21" fmla="*/ 1663785 w 5407506"/>
                <a:gd name="connsiteY21" fmla="*/ 2166912 h 2166912"/>
                <a:gd name="connsiteX22" fmla="*/ 1448509 w 5407506"/>
                <a:gd name="connsiteY22" fmla="*/ 2074930 h 2166912"/>
                <a:gd name="connsiteX23" fmla="*/ 1373093 w 5407506"/>
                <a:gd name="connsiteY23" fmla="*/ 2004646 h 2166912"/>
                <a:gd name="connsiteX24" fmla="*/ 1433383 w 5407506"/>
                <a:gd name="connsiteY24" fmla="*/ 1874018 h 2166912"/>
                <a:gd name="connsiteX25" fmla="*/ 1709712 w 5407506"/>
                <a:gd name="connsiteY25" fmla="*/ 1698171 h 2166912"/>
                <a:gd name="connsiteX26" fmla="*/ 2533677 w 5407506"/>
                <a:gd name="connsiteY26" fmla="*/ 1321358 h 2166912"/>
                <a:gd name="connsiteX27" fmla="*/ 3066240 w 5407506"/>
                <a:gd name="connsiteY27" fmla="*/ 1050053 h 2166912"/>
                <a:gd name="connsiteX28" fmla="*/ 3618899 w 5407506"/>
                <a:gd name="connsiteY28" fmla="*/ 803868 h 2166912"/>
                <a:gd name="connsiteX29" fmla="*/ 4091172 w 5407506"/>
                <a:gd name="connsiteY29" fmla="*/ 643095 h 2166912"/>
                <a:gd name="connsiteX30" fmla="*/ 4327308 w 5407506"/>
                <a:gd name="connsiteY30" fmla="*/ 562708 h 2166912"/>
                <a:gd name="connsiteX31" fmla="*/ 4623734 w 5407506"/>
                <a:gd name="connsiteY31" fmla="*/ 547635 h 2166912"/>
                <a:gd name="connsiteX32" fmla="*/ 5040741 w 5407506"/>
                <a:gd name="connsiteY32" fmla="*/ 442128 h 2166912"/>
                <a:gd name="connsiteX33" fmla="*/ 5407506 w 5407506"/>
                <a:gd name="connsiteY33" fmla="*/ 65314 h 2166912"/>
                <a:gd name="connsiteX34" fmla="*/ 5216587 w 5407506"/>
                <a:gd name="connsiteY34" fmla="*/ 0 h 2166912"/>
                <a:gd name="connsiteX0" fmla="*/ 5216587 w 5407506"/>
                <a:gd name="connsiteY0" fmla="*/ 0 h 2166912"/>
                <a:gd name="connsiteX1" fmla="*/ 5015620 w 5407506"/>
                <a:gd name="connsiteY1" fmla="*/ 185895 h 2166912"/>
                <a:gd name="connsiteX2" fmla="*/ 4774460 w 5407506"/>
                <a:gd name="connsiteY2" fmla="*/ 296426 h 2166912"/>
                <a:gd name="connsiteX3" fmla="*/ 4427791 w 5407506"/>
                <a:gd name="connsiteY3" fmla="*/ 351692 h 2166912"/>
                <a:gd name="connsiteX4" fmla="*/ 4136389 w 5407506"/>
                <a:gd name="connsiteY4" fmla="*/ 401934 h 2166912"/>
                <a:gd name="connsiteX5" fmla="*/ 3804794 w 5407506"/>
                <a:gd name="connsiteY5" fmla="*/ 517490 h 2166912"/>
                <a:gd name="connsiteX6" fmla="*/ 3302376 w 5407506"/>
                <a:gd name="connsiteY6" fmla="*/ 713433 h 2166912"/>
                <a:gd name="connsiteX7" fmla="*/ 2724596 w 5407506"/>
                <a:gd name="connsiteY7" fmla="*/ 1014884 h 2166912"/>
                <a:gd name="connsiteX8" fmla="*/ 2272420 w 5407506"/>
                <a:gd name="connsiteY8" fmla="*/ 1200778 h 2166912"/>
                <a:gd name="connsiteX9" fmla="*/ 1605861 w 5407506"/>
                <a:gd name="connsiteY9" fmla="*/ 1530607 h 2166912"/>
                <a:gd name="connsiteX10" fmla="*/ 1259484 w 5407506"/>
                <a:gd name="connsiteY10" fmla="*/ 1676892 h 2166912"/>
                <a:gd name="connsiteX11" fmla="*/ 328064 w 5407506"/>
                <a:gd name="connsiteY11" fmla="*/ 1934308 h 2166912"/>
                <a:gd name="connsiteX12" fmla="*/ 132121 w 5407506"/>
                <a:gd name="connsiteY12" fmla="*/ 1904163 h 2166912"/>
                <a:gd name="connsiteX13" fmla="*/ 51734 w 5407506"/>
                <a:gd name="connsiteY13" fmla="*/ 1808703 h 2166912"/>
                <a:gd name="connsiteX14" fmla="*/ 0 w 5407506"/>
                <a:gd name="connsiteY14" fmla="*/ 2039925 h 2166912"/>
                <a:gd name="connsiteX15" fmla="*/ 360158 w 5407506"/>
                <a:gd name="connsiteY15" fmla="*/ 2123625 h 2166912"/>
                <a:gd name="connsiteX16" fmla="*/ 976292 w 5407506"/>
                <a:gd name="connsiteY16" fmla="*/ 1981455 h 2166912"/>
                <a:gd name="connsiteX17" fmla="*/ 1200778 w 5407506"/>
                <a:gd name="connsiteY17" fmla="*/ 1901013 h 2166912"/>
                <a:gd name="connsiteX18" fmla="*/ 1165882 w 5407506"/>
                <a:gd name="connsiteY18" fmla="*/ 1974446 h 2166912"/>
                <a:gd name="connsiteX19" fmla="*/ 1209115 w 5407506"/>
                <a:gd name="connsiteY19" fmla="*/ 2101763 h 2166912"/>
                <a:gd name="connsiteX20" fmla="*/ 1272609 w 5407506"/>
                <a:gd name="connsiteY20" fmla="*/ 2135275 h 2166912"/>
                <a:gd name="connsiteX21" fmla="*/ 1663785 w 5407506"/>
                <a:gd name="connsiteY21" fmla="*/ 2166912 h 2166912"/>
                <a:gd name="connsiteX22" fmla="*/ 1448509 w 5407506"/>
                <a:gd name="connsiteY22" fmla="*/ 2074930 h 2166912"/>
                <a:gd name="connsiteX23" fmla="*/ 1373093 w 5407506"/>
                <a:gd name="connsiteY23" fmla="*/ 2004646 h 2166912"/>
                <a:gd name="connsiteX24" fmla="*/ 1433383 w 5407506"/>
                <a:gd name="connsiteY24" fmla="*/ 1874018 h 2166912"/>
                <a:gd name="connsiteX25" fmla="*/ 1709712 w 5407506"/>
                <a:gd name="connsiteY25" fmla="*/ 1698171 h 2166912"/>
                <a:gd name="connsiteX26" fmla="*/ 2533677 w 5407506"/>
                <a:gd name="connsiteY26" fmla="*/ 1321358 h 2166912"/>
                <a:gd name="connsiteX27" fmla="*/ 3066240 w 5407506"/>
                <a:gd name="connsiteY27" fmla="*/ 1050053 h 2166912"/>
                <a:gd name="connsiteX28" fmla="*/ 3618899 w 5407506"/>
                <a:gd name="connsiteY28" fmla="*/ 803868 h 2166912"/>
                <a:gd name="connsiteX29" fmla="*/ 4091172 w 5407506"/>
                <a:gd name="connsiteY29" fmla="*/ 643095 h 2166912"/>
                <a:gd name="connsiteX30" fmla="*/ 4327308 w 5407506"/>
                <a:gd name="connsiteY30" fmla="*/ 562708 h 2166912"/>
                <a:gd name="connsiteX31" fmla="*/ 4623734 w 5407506"/>
                <a:gd name="connsiteY31" fmla="*/ 547635 h 2166912"/>
                <a:gd name="connsiteX32" fmla="*/ 5040741 w 5407506"/>
                <a:gd name="connsiteY32" fmla="*/ 442128 h 2166912"/>
                <a:gd name="connsiteX33" fmla="*/ 5407506 w 5407506"/>
                <a:gd name="connsiteY33" fmla="*/ 65314 h 2166912"/>
                <a:gd name="connsiteX34" fmla="*/ 5216587 w 5407506"/>
                <a:gd name="connsiteY34" fmla="*/ 0 h 2166912"/>
                <a:gd name="connsiteX0" fmla="*/ 5216587 w 5407506"/>
                <a:gd name="connsiteY0" fmla="*/ 0 h 2166912"/>
                <a:gd name="connsiteX1" fmla="*/ 5015620 w 5407506"/>
                <a:gd name="connsiteY1" fmla="*/ 185895 h 2166912"/>
                <a:gd name="connsiteX2" fmla="*/ 4774460 w 5407506"/>
                <a:gd name="connsiteY2" fmla="*/ 296426 h 2166912"/>
                <a:gd name="connsiteX3" fmla="*/ 4427791 w 5407506"/>
                <a:gd name="connsiteY3" fmla="*/ 351692 h 2166912"/>
                <a:gd name="connsiteX4" fmla="*/ 4136389 w 5407506"/>
                <a:gd name="connsiteY4" fmla="*/ 401934 h 2166912"/>
                <a:gd name="connsiteX5" fmla="*/ 3804794 w 5407506"/>
                <a:gd name="connsiteY5" fmla="*/ 517490 h 2166912"/>
                <a:gd name="connsiteX6" fmla="*/ 3302376 w 5407506"/>
                <a:gd name="connsiteY6" fmla="*/ 713433 h 2166912"/>
                <a:gd name="connsiteX7" fmla="*/ 2724596 w 5407506"/>
                <a:gd name="connsiteY7" fmla="*/ 1014884 h 2166912"/>
                <a:gd name="connsiteX8" fmla="*/ 2272420 w 5407506"/>
                <a:gd name="connsiteY8" fmla="*/ 1200778 h 2166912"/>
                <a:gd name="connsiteX9" fmla="*/ 1605861 w 5407506"/>
                <a:gd name="connsiteY9" fmla="*/ 1530607 h 2166912"/>
                <a:gd name="connsiteX10" fmla="*/ 1259484 w 5407506"/>
                <a:gd name="connsiteY10" fmla="*/ 1676892 h 2166912"/>
                <a:gd name="connsiteX11" fmla="*/ 328064 w 5407506"/>
                <a:gd name="connsiteY11" fmla="*/ 1934308 h 2166912"/>
                <a:gd name="connsiteX12" fmla="*/ 132121 w 5407506"/>
                <a:gd name="connsiteY12" fmla="*/ 1904163 h 2166912"/>
                <a:gd name="connsiteX13" fmla="*/ 51734 w 5407506"/>
                <a:gd name="connsiteY13" fmla="*/ 1808703 h 2166912"/>
                <a:gd name="connsiteX14" fmla="*/ 0 w 5407506"/>
                <a:gd name="connsiteY14" fmla="*/ 2039925 h 2166912"/>
                <a:gd name="connsiteX15" fmla="*/ 360158 w 5407506"/>
                <a:gd name="connsiteY15" fmla="*/ 2123625 h 2166912"/>
                <a:gd name="connsiteX16" fmla="*/ 976292 w 5407506"/>
                <a:gd name="connsiteY16" fmla="*/ 1981455 h 2166912"/>
                <a:gd name="connsiteX17" fmla="*/ 1200778 w 5407506"/>
                <a:gd name="connsiteY17" fmla="*/ 1901013 h 2166912"/>
                <a:gd name="connsiteX18" fmla="*/ 1165882 w 5407506"/>
                <a:gd name="connsiteY18" fmla="*/ 1974446 h 2166912"/>
                <a:gd name="connsiteX19" fmla="*/ 1209115 w 5407506"/>
                <a:gd name="connsiteY19" fmla="*/ 2101763 h 2166912"/>
                <a:gd name="connsiteX20" fmla="*/ 1272609 w 5407506"/>
                <a:gd name="connsiteY20" fmla="*/ 2135275 h 2166912"/>
                <a:gd name="connsiteX21" fmla="*/ 1663785 w 5407506"/>
                <a:gd name="connsiteY21" fmla="*/ 2166912 h 2166912"/>
                <a:gd name="connsiteX22" fmla="*/ 1448509 w 5407506"/>
                <a:gd name="connsiteY22" fmla="*/ 2074930 h 2166912"/>
                <a:gd name="connsiteX23" fmla="*/ 1373093 w 5407506"/>
                <a:gd name="connsiteY23" fmla="*/ 2004646 h 2166912"/>
                <a:gd name="connsiteX24" fmla="*/ 1433383 w 5407506"/>
                <a:gd name="connsiteY24" fmla="*/ 1874018 h 2166912"/>
                <a:gd name="connsiteX25" fmla="*/ 1699773 w 5407506"/>
                <a:gd name="connsiteY25" fmla="*/ 1679949 h 2166912"/>
                <a:gd name="connsiteX26" fmla="*/ 2533677 w 5407506"/>
                <a:gd name="connsiteY26" fmla="*/ 1321358 h 2166912"/>
                <a:gd name="connsiteX27" fmla="*/ 3066240 w 5407506"/>
                <a:gd name="connsiteY27" fmla="*/ 1050053 h 2166912"/>
                <a:gd name="connsiteX28" fmla="*/ 3618899 w 5407506"/>
                <a:gd name="connsiteY28" fmla="*/ 803868 h 2166912"/>
                <a:gd name="connsiteX29" fmla="*/ 4091172 w 5407506"/>
                <a:gd name="connsiteY29" fmla="*/ 643095 h 2166912"/>
                <a:gd name="connsiteX30" fmla="*/ 4327308 w 5407506"/>
                <a:gd name="connsiteY30" fmla="*/ 562708 h 2166912"/>
                <a:gd name="connsiteX31" fmla="*/ 4623734 w 5407506"/>
                <a:gd name="connsiteY31" fmla="*/ 547635 h 2166912"/>
                <a:gd name="connsiteX32" fmla="*/ 5040741 w 5407506"/>
                <a:gd name="connsiteY32" fmla="*/ 442128 h 2166912"/>
                <a:gd name="connsiteX33" fmla="*/ 5407506 w 5407506"/>
                <a:gd name="connsiteY33" fmla="*/ 65314 h 2166912"/>
                <a:gd name="connsiteX34" fmla="*/ 5216587 w 5407506"/>
                <a:gd name="connsiteY34" fmla="*/ 0 h 2166912"/>
                <a:gd name="connsiteX0" fmla="*/ 5216587 w 5407506"/>
                <a:gd name="connsiteY0" fmla="*/ 0 h 2166912"/>
                <a:gd name="connsiteX1" fmla="*/ 5015620 w 5407506"/>
                <a:gd name="connsiteY1" fmla="*/ 185895 h 2166912"/>
                <a:gd name="connsiteX2" fmla="*/ 4774460 w 5407506"/>
                <a:gd name="connsiteY2" fmla="*/ 296426 h 2166912"/>
                <a:gd name="connsiteX3" fmla="*/ 4427791 w 5407506"/>
                <a:gd name="connsiteY3" fmla="*/ 351692 h 2166912"/>
                <a:gd name="connsiteX4" fmla="*/ 4136389 w 5407506"/>
                <a:gd name="connsiteY4" fmla="*/ 401934 h 2166912"/>
                <a:gd name="connsiteX5" fmla="*/ 3804794 w 5407506"/>
                <a:gd name="connsiteY5" fmla="*/ 517490 h 2166912"/>
                <a:gd name="connsiteX6" fmla="*/ 3302376 w 5407506"/>
                <a:gd name="connsiteY6" fmla="*/ 713433 h 2166912"/>
                <a:gd name="connsiteX7" fmla="*/ 2724596 w 5407506"/>
                <a:gd name="connsiteY7" fmla="*/ 1014884 h 2166912"/>
                <a:gd name="connsiteX8" fmla="*/ 2272420 w 5407506"/>
                <a:gd name="connsiteY8" fmla="*/ 1200778 h 2166912"/>
                <a:gd name="connsiteX9" fmla="*/ 1605861 w 5407506"/>
                <a:gd name="connsiteY9" fmla="*/ 1530607 h 2166912"/>
                <a:gd name="connsiteX10" fmla="*/ 1259484 w 5407506"/>
                <a:gd name="connsiteY10" fmla="*/ 1676892 h 2166912"/>
                <a:gd name="connsiteX11" fmla="*/ 328064 w 5407506"/>
                <a:gd name="connsiteY11" fmla="*/ 1934308 h 2166912"/>
                <a:gd name="connsiteX12" fmla="*/ 132121 w 5407506"/>
                <a:gd name="connsiteY12" fmla="*/ 1904163 h 2166912"/>
                <a:gd name="connsiteX13" fmla="*/ 51734 w 5407506"/>
                <a:gd name="connsiteY13" fmla="*/ 1808703 h 2166912"/>
                <a:gd name="connsiteX14" fmla="*/ 0 w 5407506"/>
                <a:gd name="connsiteY14" fmla="*/ 2039925 h 2166912"/>
                <a:gd name="connsiteX15" fmla="*/ 360158 w 5407506"/>
                <a:gd name="connsiteY15" fmla="*/ 2123625 h 2166912"/>
                <a:gd name="connsiteX16" fmla="*/ 976292 w 5407506"/>
                <a:gd name="connsiteY16" fmla="*/ 1981455 h 2166912"/>
                <a:gd name="connsiteX17" fmla="*/ 1200778 w 5407506"/>
                <a:gd name="connsiteY17" fmla="*/ 1901013 h 2166912"/>
                <a:gd name="connsiteX18" fmla="*/ 1165882 w 5407506"/>
                <a:gd name="connsiteY18" fmla="*/ 1974446 h 2166912"/>
                <a:gd name="connsiteX19" fmla="*/ 1209115 w 5407506"/>
                <a:gd name="connsiteY19" fmla="*/ 2101763 h 2166912"/>
                <a:gd name="connsiteX20" fmla="*/ 1272609 w 5407506"/>
                <a:gd name="connsiteY20" fmla="*/ 2135275 h 2166912"/>
                <a:gd name="connsiteX21" fmla="*/ 1663785 w 5407506"/>
                <a:gd name="connsiteY21" fmla="*/ 2166912 h 2166912"/>
                <a:gd name="connsiteX22" fmla="*/ 1448509 w 5407506"/>
                <a:gd name="connsiteY22" fmla="*/ 2074930 h 2166912"/>
                <a:gd name="connsiteX23" fmla="*/ 1373093 w 5407506"/>
                <a:gd name="connsiteY23" fmla="*/ 2004646 h 2166912"/>
                <a:gd name="connsiteX24" fmla="*/ 1433383 w 5407506"/>
                <a:gd name="connsiteY24" fmla="*/ 1874018 h 2166912"/>
                <a:gd name="connsiteX25" fmla="*/ 1699773 w 5407506"/>
                <a:gd name="connsiteY25" fmla="*/ 1679949 h 2166912"/>
                <a:gd name="connsiteX26" fmla="*/ 2528707 w 5407506"/>
                <a:gd name="connsiteY26" fmla="*/ 1318045 h 2166912"/>
                <a:gd name="connsiteX27" fmla="*/ 3066240 w 5407506"/>
                <a:gd name="connsiteY27" fmla="*/ 1050053 h 2166912"/>
                <a:gd name="connsiteX28" fmla="*/ 3618899 w 5407506"/>
                <a:gd name="connsiteY28" fmla="*/ 803868 h 2166912"/>
                <a:gd name="connsiteX29" fmla="*/ 4091172 w 5407506"/>
                <a:gd name="connsiteY29" fmla="*/ 643095 h 2166912"/>
                <a:gd name="connsiteX30" fmla="*/ 4327308 w 5407506"/>
                <a:gd name="connsiteY30" fmla="*/ 562708 h 2166912"/>
                <a:gd name="connsiteX31" fmla="*/ 4623734 w 5407506"/>
                <a:gd name="connsiteY31" fmla="*/ 547635 h 2166912"/>
                <a:gd name="connsiteX32" fmla="*/ 5040741 w 5407506"/>
                <a:gd name="connsiteY32" fmla="*/ 442128 h 2166912"/>
                <a:gd name="connsiteX33" fmla="*/ 5407506 w 5407506"/>
                <a:gd name="connsiteY33" fmla="*/ 65314 h 2166912"/>
                <a:gd name="connsiteX34" fmla="*/ 5216587 w 5407506"/>
                <a:gd name="connsiteY34" fmla="*/ 0 h 2166912"/>
                <a:gd name="connsiteX0" fmla="*/ 5216587 w 5407506"/>
                <a:gd name="connsiteY0" fmla="*/ 0 h 2166912"/>
                <a:gd name="connsiteX1" fmla="*/ 5015620 w 5407506"/>
                <a:gd name="connsiteY1" fmla="*/ 185895 h 2166912"/>
                <a:gd name="connsiteX2" fmla="*/ 4774460 w 5407506"/>
                <a:gd name="connsiteY2" fmla="*/ 296426 h 2166912"/>
                <a:gd name="connsiteX3" fmla="*/ 4427791 w 5407506"/>
                <a:gd name="connsiteY3" fmla="*/ 351692 h 2166912"/>
                <a:gd name="connsiteX4" fmla="*/ 4136389 w 5407506"/>
                <a:gd name="connsiteY4" fmla="*/ 401934 h 2166912"/>
                <a:gd name="connsiteX5" fmla="*/ 3804794 w 5407506"/>
                <a:gd name="connsiteY5" fmla="*/ 517490 h 2166912"/>
                <a:gd name="connsiteX6" fmla="*/ 3302376 w 5407506"/>
                <a:gd name="connsiteY6" fmla="*/ 713433 h 2166912"/>
                <a:gd name="connsiteX7" fmla="*/ 2717970 w 5407506"/>
                <a:gd name="connsiteY7" fmla="*/ 999976 h 2166912"/>
                <a:gd name="connsiteX8" fmla="*/ 2272420 w 5407506"/>
                <a:gd name="connsiteY8" fmla="*/ 1200778 h 2166912"/>
                <a:gd name="connsiteX9" fmla="*/ 1605861 w 5407506"/>
                <a:gd name="connsiteY9" fmla="*/ 1530607 h 2166912"/>
                <a:gd name="connsiteX10" fmla="*/ 1259484 w 5407506"/>
                <a:gd name="connsiteY10" fmla="*/ 1676892 h 2166912"/>
                <a:gd name="connsiteX11" fmla="*/ 328064 w 5407506"/>
                <a:gd name="connsiteY11" fmla="*/ 1934308 h 2166912"/>
                <a:gd name="connsiteX12" fmla="*/ 132121 w 5407506"/>
                <a:gd name="connsiteY12" fmla="*/ 1904163 h 2166912"/>
                <a:gd name="connsiteX13" fmla="*/ 51734 w 5407506"/>
                <a:gd name="connsiteY13" fmla="*/ 1808703 h 2166912"/>
                <a:gd name="connsiteX14" fmla="*/ 0 w 5407506"/>
                <a:gd name="connsiteY14" fmla="*/ 2039925 h 2166912"/>
                <a:gd name="connsiteX15" fmla="*/ 360158 w 5407506"/>
                <a:gd name="connsiteY15" fmla="*/ 2123625 h 2166912"/>
                <a:gd name="connsiteX16" fmla="*/ 976292 w 5407506"/>
                <a:gd name="connsiteY16" fmla="*/ 1981455 h 2166912"/>
                <a:gd name="connsiteX17" fmla="*/ 1200778 w 5407506"/>
                <a:gd name="connsiteY17" fmla="*/ 1901013 h 2166912"/>
                <a:gd name="connsiteX18" fmla="*/ 1165882 w 5407506"/>
                <a:gd name="connsiteY18" fmla="*/ 1974446 h 2166912"/>
                <a:gd name="connsiteX19" fmla="*/ 1209115 w 5407506"/>
                <a:gd name="connsiteY19" fmla="*/ 2101763 h 2166912"/>
                <a:gd name="connsiteX20" fmla="*/ 1272609 w 5407506"/>
                <a:gd name="connsiteY20" fmla="*/ 2135275 h 2166912"/>
                <a:gd name="connsiteX21" fmla="*/ 1663785 w 5407506"/>
                <a:gd name="connsiteY21" fmla="*/ 2166912 h 2166912"/>
                <a:gd name="connsiteX22" fmla="*/ 1448509 w 5407506"/>
                <a:gd name="connsiteY22" fmla="*/ 2074930 h 2166912"/>
                <a:gd name="connsiteX23" fmla="*/ 1373093 w 5407506"/>
                <a:gd name="connsiteY23" fmla="*/ 2004646 h 2166912"/>
                <a:gd name="connsiteX24" fmla="*/ 1433383 w 5407506"/>
                <a:gd name="connsiteY24" fmla="*/ 1874018 h 2166912"/>
                <a:gd name="connsiteX25" fmla="*/ 1699773 w 5407506"/>
                <a:gd name="connsiteY25" fmla="*/ 1679949 h 2166912"/>
                <a:gd name="connsiteX26" fmla="*/ 2528707 w 5407506"/>
                <a:gd name="connsiteY26" fmla="*/ 1318045 h 2166912"/>
                <a:gd name="connsiteX27" fmla="*/ 3066240 w 5407506"/>
                <a:gd name="connsiteY27" fmla="*/ 1050053 h 2166912"/>
                <a:gd name="connsiteX28" fmla="*/ 3618899 w 5407506"/>
                <a:gd name="connsiteY28" fmla="*/ 803868 h 2166912"/>
                <a:gd name="connsiteX29" fmla="*/ 4091172 w 5407506"/>
                <a:gd name="connsiteY29" fmla="*/ 643095 h 2166912"/>
                <a:gd name="connsiteX30" fmla="*/ 4327308 w 5407506"/>
                <a:gd name="connsiteY30" fmla="*/ 562708 h 2166912"/>
                <a:gd name="connsiteX31" fmla="*/ 4623734 w 5407506"/>
                <a:gd name="connsiteY31" fmla="*/ 547635 h 2166912"/>
                <a:gd name="connsiteX32" fmla="*/ 5040741 w 5407506"/>
                <a:gd name="connsiteY32" fmla="*/ 442128 h 2166912"/>
                <a:gd name="connsiteX33" fmla="*/ 5407506 w 5407506"/>
                <a:gd name="connsiteY33" fmla="*/ 65314 h 2166912"/>
                <a:gd name="connsiteX34" fmla="*/ 5216587 w 5407506"/>
                <a:gd name="connsiteY34" fmla="*/ 0 h 2166912"/>
                <a:gd name="connsiteX0" fmla="*/ 5216587 w 5407506"/>
                <a:gd name="connsiteY0" fmla="*/ 0 h 2166912"/>
                <a:gd name="connsiteX1" fmla="*/ 5015620 w 5407506"/>
                <a:gd name="connsiteY1" fmla="*/ 185895 h 2166912"/>
                <a:gd name="connsiteX2" fmla="*/ 4774460 w 5407506"/>
                <a:gd name="connsiteY2" fmla="*/ 296426 h 2166912"/>
                <a:gd name="connsiteX3" fmla="*/ 4427791 w 5407506"/>
                <a:gd name="connsiteY3" fmla="*/ 351692 h 2166912"/>
                <a:gd name="connsiteX4" fmla="*/ 4136389 w 5407506"/>
                <a:gd name="connsiteY4" fmla="*/ 401934 h 2166912"/>
                <a:gd name="connsiteX5" fmla="*/ 3804794 w 5407506"/>
                <a:gd name="connsiteY5" fmla="*/ 517490 h 2166912"/>
                <a:gd name="connsiteX6" fmla="*/ 3302376 w 5407506"/>
                <a:gd name="connsiteY6" fmla="*/ 713433 h 2166912"/>
                <a:gd name="connsiteX7" fmla="*/ 2717970 w 5407506"/>
                <a:gd name="connsiteY7" fmla="*/ 999976 h 2166912"/>
                <a:gd name="connsiteX8" fmla="*/ 2272420 w 5407506"/>
                <a:gd name="connsiteY8" fmla="*/ 1200778 h 2166912"/>
                <a:gd name="connsiteX9" fmla="*/ 1605861 w 5407506"/>
                <a:gd name="connsiteY9" fmla="*/ 1530607 h 2166912"/>
                <a:gd name="connsiteX10" fmla="*/ 1259484 w 5407506"/>
                <a:gd name="connsiteY10" fmla="*/ 1676892 h 2166912"/>
                <a:gd name="connsiteX11" fmla="*/ 328064 w 5407506"/>
                <a:gd name="connsiteY11" fmla="*/ 1934308 h 2166912"/>
                <a:gd name="connsiteX12" fmla="*/ 132121 w 5407506"/>
                <a:gd name="connsiteY12" fmla="*/ 1904163 h 2166912"/>
                <a:gd name="connsiteX13" fmla="*/ 51734 w 5407506"/>
                <a:gd name="connsiteY13" fmla="*/ 1808703 h 2166912"/>
                <a:gd name="connsiteX14" fmla="*/ 0 w 5407506"/>
                <a:gd name="connsiteY14" fmla="*/ 2039925 h 2166912"/>
                <a:gd name="connsiteX15" fmla="*/ 360158 w 5407506"/>
                <a:gd name="connsiteY15" fmla="*/ 2123625 h 2166912"/>
                <a:gd name="connsiteX16" fmla="*/ 976292 w 5407506"/>
                <a:gd name="connsiteY16" fmla="*/ 1981455 h 2166912"/>
                <a:gd name="connsiteX17" fmla="*/ 1200778 w 5407506"/>
                <a:gd name="connsiteY17" fmla="*/ 1901013 h 2166912"/>
                <a:gd name="connsiteX18" fmla="*/ 1165882 w 5407506"/>
                <a:gd name="connsiteY18" fmla="*/ 1974446 h 2166912"/>
                <a:gd name="connsiteX19" fmla="*/ 1209115 w 5407506"/>
                <a:gd name="connsiteY19" fmla="*/ 2101763 h 2166912"/>
                <a:gd name="connsiteX20" fmla="*/ 1272609 w 5407506"/>
                <a:gd name="connsiteY20" fmla="*/ 2135275 h 2166912"/>
                <a:gd name="connsiteX21" fmla="*/ 1663785 w 5407506"/>
                <a:gd name="connsiteY21" fmla="*/ 2166912 h 2166912"/>
                <a:gd name="connsiteX22" fmla="*/ 1448509 w 5407506"/>
                <a:gd name="connsiteY22" fmla="*/ 2074930 h 2166912"/>
                <a:gd name="connsiteX23" fmla="*/ 1373093 w 5407506"/>
                <a:gd name="connsiteY23" fmla="*/ 2004646 h 2166912"/>
                <a:gd name="connsiteX24" fmla="*/ 1433383 w 5407506"/>
                <a:gd name="connsiteY24" fmla="*/ 1874018 h 2166912"/>
                <a:gd name="connsiteX25" fmla="*/ 1699773 w 5407506"/>
                <a:gd name="connsiteY25" fmla="*/ 1679949 h 2166912"/>
                <a:gd name="connsiteX26" fmla="*/ 2528707 w 5407506"/>
                <a:gd name="connsiteY26" fmla="*/ 1318045 h 2166912"/>
                <a:gd name="connsiteX27" fmla="*/ 3066240 w 5407506"/>
                <a:gd name="connsiteY27" fmla="*/ 1050053 h 2166912"/>
                <a:gd name="connsiteX28" fmla="*/ 3618899 w 5407506"/>
                <a:gd name="connsiteY28" fmla="*/ 803868 h 2166912"/>
                <a:gd name="connsiteX29" fmla="*/ 4091172 w 5407506"/>
                <a:gd name="connsiteY29" fmla="*/ 643095 h 2166912"/>
                <a:gd name="connsiteX30" fmla="*/ 4327308 w 5407506"/>
                <a:gd name="connsiteY30" fmla="*/ 562708 h 2166912"/>
                <a:gd name="connsiteX31" fmla="*/ 4623734 w 5407506"/>
                <a:gd name="connsiteY31" fmla="*/ 547635 h 2166912"/>
                <a:gd name="connsiteX32" fmla="*/ 4988786 w 5407506"/>
                <a:gd name="connsiteY32" fmla="*/ 414419 h 2166912"/>
                <a:gd name="connsiteX33" fmla="*/ 5407506 w 5407506"/>
                <a:gd name="connsiteY33" fmla="*/ 65314 h 2166912"/>
                <a:gd name="connsiteX34" fmla="*/ 5216587 w 5407506"/>
                <a:gd name="connsiteY34" fmla="*/ 0 h 2166912"/>
                <a:gd name="connsiteX0" fmla="*/ 5216587 w 5407506"/>
                <a:gd name="connsiteY0" fmla="*/ 0 h 2166912"/>
                <a:gd name="connsiteX1" fmla="*/ 5015620 w 5407506"/>
                <a:gd name="connsiteY1" fmla="*/ 185895 h 2166912"/>
                <a:gd name="connsiteX2" fmla="*/ 4774460 w 5407506"/>
                <a:gd name="connsiteY2" fmla="*/ 296426 h 2166912"/>
                <a:gd name="connsiteX3" fmla="*/ 4427791 w 5407506"/>
                <a:gd name="connsiteY3" fmla="*/ 351692 h 2166912"/>
                <a:gd name="connsiteX4" fmla="*/ 4136389 w 5407506"/>
                <a:gd name="connsiteY4" fmla="*/ 401934 h 2166912"/>
                <a:gd name="connsiteX5" fmla="*/ 3804794 w 5407506"/>
                <a:gd name="connsiteY5" fmla="*/ 517490 h 2166912"/>
                <a:gd name="connsiteX6" fmla="*/ 3302376 w 5407506"/>
                <a:gd name="connsiteY6" fmla="*/ 713433 h 2166912"/>
                <a:gd name="connsiteX7" fmla="*/ 2717970 w 5407506"/>
                <a:gd name="connsiteY7" fmla="*/ 999976 h 2166912"/>
                <a:gd name="connsiteX8" fmla="*/ 2272420 w 5407506"/>
                <a:gd name="connsiteY8" fmla="*/ 1200778 h 2166912"/>
                <a:gd name="connsiteX9" fmla="*/ 1605861 w 5407506"/>
                <a:gd name="connsiteY9" fmla="*/ 1530607 h 2166912"/>
                <a:gd name="connsiteX10" fmla="*/ 1259484 w 5407506"/>
                <a:gd name="connsiteY10" fmla="*/ 1676892 h 2166912"/>
                <a:gd name="connsiteX11" fmla="*/ 328064 w 5407506"/>
                <a:gd name="connsiteY11" fmla="*/ 1934308 h 2166912"/>
                <a:gd name="connsiteX12" fmla="*/ 132121 w 5407506"/>
                <a:gd name="connsiteY12" fmla="*/ 1904163 h 2166912"/>
                <a:gd name="connsiteX13" fmla="*/ 51734 w 5407506"/>
                <a:gd name="connsiteY13" fmla="*/ 1808703 h 2166912"/>
                <a:gd name="connsiteX14" fmla="*/ 0 w 5407506"/>
                <a:gd name="connsiteY14" fmla="*/ 2039925 h 2166912"/>
                <a:gd name="connsiteX15" fmla="*/ 360158 w 5407506"/>
                <a:gd name="connsiteY15" fmla="*/ 2123625 h 2166912"/>
                <a:gd name="connsiteX16" fmla="*/ 976292 w 5407506"/>
                <a:gd name="connsiteY16" fmla="*/ 1981455 h 2166912"/>
                <a:gd name="connsiteX17" fmla="*/ 1200778 w 5407506"/>
                <a:gd name="connsiteY17" fmla="*/ 1901013 h 2166912"/>
                <a:gd name="connsiteX18" fmla="*/ 1165882 w 5407506"/>
                <a:gd name="connsiteY18" fmla="*/ 1974446 h 2166912"/>
                <a:gd name="connsiteX19" fmla="*/ 1209115 w 5407506"/>
                <a:gd name="connsiteY19" fmla="*/ 2101763 h 2166912"/>
                <a:gd name="connsiteX20" fmla="*/ 1272609 w 5407506"/>
                <a:gd name="connsiteY20" fmla="*/ 2135275 h 2166912"/>
                <a:gd name="connsiteX21" fmla="*/ 1663785 w 5407506"/>
                <a:gd name="connsiteY21" fmla="*/ 2166912 h 2166912"/>
                <a:gd name="connsiteX22" fmla="*/ 1448509 w 5407506"/>
                <a:gd name="connsiteY22" fmla="*/ 2074930 h 2166912"/>
                <a:gd name="connsiteX23" fmla="*/ 1373093 w 5407506"/>
                <a:gd name="connsiteY23" fmla="*/ 2004646 h 2166912"/>
                <a:gd name="connsiteX24" fmla="*/ 1433383 w 5407506"/>
                <a:gd name="connsiteY24" fmla="*/ 1874018 h 2166912"/>
                <a:gd name="connsiteX25" fmla="*/ 1699773 w 5407506"/>
                <a:gd name="connsiteY25" fmla="*/ 1679949 h 2166912"/>
                <a:gd name="connsiteX26" fmla="*/ 2528707 w 5407506"/>
                <a:gd name="connsiteY26" fmla="*/ 1318045 h 2166912"/>
                <a:gd name="connsiteX27" fmla="*/ 3066240 w 5407506"/>
                <a:gd name="connsiteY27" fmla="*/ 1050053 h 2166912"/>
                <a:gd name="connsiteX28" fmla="*/ 3618899 w 5407506"/>
                <a:gd name="connsiteY28" fmla="*/ 803868 h 2166912"/>
                <a:gd name="connsiteX29" fmla="*/ 4091172 w 5407506"/>
                <a:gd name="connsiteY29" fmla="*/ 643095 h 2166912"/>
                <a:gd name="connsiteX30" fmla="*/ 4327308 w 5407506"/>
                <a:gd name="connsiteY30" fmla="*/ 562708 h 2166912"/>
                <a:gd name="connsiteX31" fmla="*/ 4623734 w 5407506"/>
                <a:gd name="connsiteY31" fmla="*/ 547635 h 2166912"/>
                <a:gd name="connsiteX32" fmla="*/ 4988786 w 5407506"/>
                <a:gd name="connsiteY32" fmla="*/ 414419 h 2166912"/>
                <a:gd name="connsiteX33" fmla="*/ 5407506 w 5407506"/>
                <a:gd name="connsiteY33" fmla="*/ 65314 h 2166912"/>
                <a:gd name="connsiteX34" fmla="*/ 5216587 w 5407506"/>
                <a:gd name="connsiteY34" fmla="*/ 0 h 2166912"/>
                <a:gd name="connsiteX0" fmla="*/ 5216587 w 5398847"/>
                <a:gd name="connsiteY0" fmla="*/ 0 h 2166912"/>
                <a:gd name="connsiteX1" fmla="*/ 5015620 w 5398847"/>
                <a:gd name="connsiteY1" fmla="*/ 185895 h 2166912"/>
                <a:gd name="connsiteX2" fmla="*/ 4774460 w 5398847"/>
                <a:gd name="connsiteY2" fmla="*/ 296426 h 2166912"/>
                <a:gd name="connsiteX3" fmla="*/ 4427791 w 5398847"/>
                <a:gd name="connsiteY3" fmla="*/ 351692 h 2166912"/>
                <a:gd name="connsiteX4" fmla="*/ 4136389 w 5398847"/>
                <a:gd name="connsiteY4" fmla="*/ 401934 h 2166912"/>
                <a:gd name="connsiteX5" fmla="*/ 3804794 w 5398847"/>
                <a:gd name="connsiteY5" fmla="*/ 517490 h 2166912"/>
                <a:gd name="connsiteX6" fmla="*/ 3302376 w 5398847"/>
                <a:gd name="connsiteY6" fmla="*/ 713433 h 2166912"/>
                <a:gd name="connsiteX7" fmla="*/ 2717970 w 5398847"/>
                <a:gd name="connsiteY7" fmla="*/ 999976 h 2166912"/>
                <a:gd name="connsiteX8" fmla="*/ 2272420 w 5398847"/>
                <a:gd name="connsiteY8" fmla="*/ 1200778 h 2166912"/>
                <a:gd name="connsiteX9" fmla="*/ 1605861 w 5398847"/>
                <a:gd name="connsiteY9" fmla="*/ 1530607 h 2166912"/>
                <a:gd name="connsiteX10" fmla="*/ 1259484 w 5398847"/>
                <a:gd name="connsiteY10" fmla="*/ 1676892 h 2166912"/>
                <a:gd name="connsiteX11" fmla="*/ 328064 w 5398847"/>
                <a:gd name="connsiteY11" fmla="*/ 1934308 h 2166912"/>
                <a:gd name="connsiteX12" fmla="*/ 132121 w 5398847"/>
                <a:gd name="connsiteY12" fmla="*/ 1904163 h 2166912"/>
                <a:gd name="connsiteX13" fmla="*/ 51734 w 5398847"/>
                <a:gd name="connsiteY13" fmla="*/ 1808703 h 2166912"/>
                <a:gd name="connsiteX14" fmla="*/ 0 w 5398847"/>
                <a:gd name="connsiteY14" fmla="*/ 2039925 h 2166912"/>
                <a:gd name="connsiteX15" fmla="*/ 360158 w 5398847"/>
                <a:gd name="connsiteY15" fmla="*/ 2123625 h 2166912"/>
                <a:gd name="connsiteX16" fmla="*/ 976292 w 5398847"/>
                <a:gd name="connsiteY16" fmla="*/ 1981455 h 2166912"/>
                <a:gd name="connsiteX17" fmla="*/ 1200778 w 5398847"/>
                <a:gd name="connsiteY17" fmla="*/ 1901013 h 2166912"/>
                <a:gd name="connsiteX18" fmla="*/ 1165882 w 5398847"/>
                <a:gd name="connsiteY18" fmla="*/ 1974446 h 2166912"/>
                <a:gd name="connsiteX19" fmla="*/ 1209115 w 5398847"/>
                <a:gd name="connsiteY19" fmla="*/ 2101763 h 2166912"/>
                <a:gd name="connsiteX20" fmla="*/ 1272609 w 5398847"/>
                <a:gd name="connsiteY20" fmla="*/ 2135275 h 2166912"/>
                <a:gd name="connsiteX21" fmla="*/ 1663785 w 5398847"/>
                <a:gd name="connsiteY21" fmla="*/ 2166912 h 2166912"/>
                <a:gd name="connsiteX22" fmla="*/ 1448509 w 5398847"/>
                <a:gd name="connsiteY22" fmla="*/ 2074930 h 2166912"/>
                <a:gd name="connsiteX23" fmla="*/ 1373093 w 5398847"/>
                <a:gd name="connsiteY23" fmla="*/ 2004646 h 2166912"/>
                <a:gd name="connsiteX24" fmla="*/ 1433383 w 5398847"/>
                <a:gd name="connsiteY24" fmla="*/ 1874018 h 2166912"/>
                <a:gd name="connsiteX25" fmla="*/ 1699773 w 5398847"/>
                <a:gd name="connsiteY25" fmla="*/ 1679949 h 2166912"/>
                <a:gd name="connsiteX26" fmla="*/ 2528707 w 5398847"/>
                <a:gd name="connsiteY26" fmla="*/ 1318045 h 2166912"/>
                <a:gd name="connsiteX27" fmla="*/ 3066240 w 5398847"/>
                <a:gd name="connsiteY27" fmla="*/ 1050053 h 2166912"/>
                <a:gd name="connsiteX28" fmla="*/ 3618899 w 5398847"/>
                <a:gd name="connsiteY28" fmla="*/ 803868 h 2166912"/>
                <a:gd name="connsiteX29" fmla="*/ 4091172 w 5398847"/>
                <a:gd name="connsiteY29" fmla="*/ 643095 h 2166912"/>
                <a:gd name="connsiteX30" fmla="*/ 4327308 w 5398847"/>
                <a:gd name="connsiteY30" fmla="*/ 562708 h 2166912"/>
                <a:gd name="connsiteX31" fmla="*/ 4623734 w 5398847"/>
                <a:gd name="connsiteY31" fmla="*/ 547635 h 2166912"/>
                <a:gd name="connsiteX32" fmla="*/ 4988786 w 5398847"/>
                <a:gd name="connsiteY32" fmla="*/ 414419 h 2166912"/>
                <a:gd name="connsiteX33" fmla="*/ 5398847 w 5398847"/>
                <a:gd name="connsiteY33" fmla="*/ 99950 h 2166912"/>
                <a:gd name="connsiteX34" fmla="*/ 5216587 w 5398847"/>
                <a:gd name="connsiteY34" fmla="*/ 0 h 2166912"/>
                <a:gd name="connsiteX0" fmla="*/ 5216587 w 5398847"/>
                <a:gd name="connsiteY0" fmla="*/ 0 h 2166912"/>
                <a:gd name="connsiteX1" fmla="*/ 5015620 w 5398847"/>
                <a:gd name="connsiteY1" fmla="*/ 185895 h 2166912"/>
                <a:gd name="connsiteX2" fmla="*/ 4774460 w 5398847"/>
                <a:gd name="connsiteY2" fmla="*/ 296426 h 2166912"/>
                <a:gd name="connsiteX3" fmla="*/ 4427791 w 5398847"/>
                <a:gd name="connsiteY3" fmla="*/ 351692 h 2166912"/>
                <a:gd name="connsiteX4" fmla="*/ 4136389 w 5398847"/>
                <a:gd name="connsiteY4" fmla="*/ 401934 h 2166912"/>
                <a:gd name="connsiteX5" fmla="*/ 3804794 w 5398847"/>
                <a:gd name="connsiteY5" fmla="*/ 517490 h 2166912"/>
                <a:gd name="connsiteX6" fmla="*/ 3302376 w 5398847"/>
                <a:gd name="connsiteY6" fmla="*/ 713433 h 2166912"/>
                <a:gd name="connsiteX7" fmla="*/ 2717970 w 5398847"/>
                <a:gd name="connsiteY7" fmla="*/ 999976 h 2166912"/>
                <a:gd name="connsiteX8" fmla="*/ 2272420 w 5398847"/>
                <a:gd name="connsiteY8" fmla="*/ 1200778 h 2166912"/>
                <a:gd name="connsiteX9" fmla="*/ 1605861 w 5398847"/>
                <a:gd name="connsiteY9" fmla="*/ 1530607 h 2166912"/>
                <a:gd name="connsiteX10" fmla="*/ 1259484 w 5398847"/>
                <a:gd name="connsiteY10" fmla="*/ 1676892 h 2166912"/>
                <a:gd name="connsiteX11" fmla="*/ 328064 w 5398847"/>
                <a:gd name="connsiteY11" fmla="*/ 1934308 h 2166912"/>
                <a:gd name="connsiteX12" fmla="*/ 132121 w 5398847"/>
                <a:gd name="connsiteY12" fmla="*/ 1904163 h 2166912"/>
                <a:gd name="connsiteX13" fmla="*/ 51734 w 5398847"/>
                <a:gd name="connsiteY13" fmla="*/ 1808703 h 2166912"/>
                <a:gd name="connsiteX14" fmla="*/ 0 w 5398847"/>
                <a:gd name="connsiteY14" fmla="*/ 2039925 h 2166912"/>
                <a:gd name="connsiteX15" fmla="*/ 360158 w 5398847"/>
                <a:gd name="connsiteY15" fmla="*/ 2123625 h 2166912"/>
                <a:gd name="connsiteX16" fmla="*/ 976292 w 5398847"/>
                <a:gd name="connsiteY16" fmla="*/ 1981455 h 2166912"/>
                <a:gd name="connsiteX17" fmla="*/ 1200778 w 5398847"/>
                <a:gd name="connsiteY17" fmla="*/ 1901013 h 2166912"/>
                <a:gd name="connsiteX18" fmla="*/ 1165882 w 5398847"/>
                <a:gd name="connsiteY18" fmla="*/ 1974446 h 2166912"/>
                <a:gd name="connsiteX19" fmla="*/ 1209115 w 5398847"/>
                <a:gd name="connsiteY19" fmla="*/ 2101763 h 2166912"/>
                <a:gd name="connsiteX20" fmla="*/ 1272609 w 5398847"/>
                <a:gd name="connsiteY20" fmla="*/ 2135275 h 2166912"/>
                <a:gd name="connsiteX21" fmla="*/ 1663785 w 5398847"/>
                <a:gd name="connsiteY21" fmla="*/ 2166912 h 2166912"/>
                <a:gd name="connsiteX22" fmla="*/ 1448509 w 5398847"/>
                <a:gd name="connsiteY22" fmla="*/ 2074930 h 2166912"/>
                <a:gd name="connsiteX23" fmla="*/ 1373093 w 5398847"/>
                <a:gd name="connsiteY23" fmla="*/ 2004646 h 2166912"/>
                <a:gd name="connsiteX24" fmla="*/ 1433383 w 5398847"/>
                <a:gd name="connsiteY24" fmla="*/ 1874018 h 2166912"/>
                <a:gd name="connsiteX25" fmla="*/ 1699773 w 5398847"/>
                <a:gd name="connsiteY25" fmla="*/ 1679949 h 2166912"/>
                <a:gd name="connsiteX26" fmla="*/ 2528707 w 5398847"/>
                <a:gd name="connsiteY26" fmla="*/ 1318045 h 2166912"/>
                <a:gd name="connsiteX27" fmla="*/ 3066240 w 5398847"/>
                <a:gd name="connsiteY27" fmla="*/ 1050053 h 2166912"/>
                <a:gd name="connsiteX28" fmla="*/ 3618899 w 5398847"/>
                <a:gd name="connsiteY28" fmla="*/ 803868 h 2166912"/>
                <a:gd name="connsiteX29" fmla="*/ 4091172 w 5398847"/>
                <a:gd name="connsiteY29" fmla="*/ 643095 h 2166912"/>
                <a:gd name="connsiteX30" fmla="*/ 4327308 w 5398847"/>
                <a:gd name="connsiteY30" fmla="*/ 562708 h 2166912"/>
                <a:gd name="connsiteX31" fmla="*/ 4623734 w 5398847"/>
                <a:gd name="connsiteY31" fmla="*/ 547635 h 2166912"/>
                <a:gd name="connsiteX32" fmla="*/ 4988786 w 5398847"/>
                <a:gd name="connsiteY32" fmla="*/ 414419 h 2166912"/>
                <a:gd name="connsiteX33" fmla="*/ 5398847 w 5398847"/>
                <a:gd name="connsiteY33" fmla="*/ 99950 h 2166912"/>
                <a:gd name="connsiteX34" fmla="*/ 5216587 w 5398847"/>
                <a:gd name="connsiteY34" fmla="*/ 0 h 2166912"/>
                <a:gd name="connsiteX0" fmla="*/ 5216587 w 5398847"/>
                <a:gd name="connsiteY0" fmla="*/ 0 h 2166912"/>
                <a:gd name="connsiteX1" fmla="*/ 5015620 w 5398847"/>
                <a:gd name="connsiteY1" fmla="*/ 185895 h 2166912"/>
                <a:gd name="connsiteX2" fmla="*/ 4774460 w 5398847"/>
                <a:gd name="connsiteY2" fmla="*/ 296426 h 2166912"/>
                <a:gd name="connsiteX3" fmla="*/ 4526504 w 5398847"/>
                <a:gd name="connsiteY3" fmla="*/ 356887 h 2166912"/>
                <a:gd name="connsiteX4" fmla="*/ 4136389 w 5398847"/>
                <a:gd name="connsiteY4" fmla="*/ 401934 h 2166912"/>
                <a:gd name="connsiteX5" fmla="*/ 3804794 w 5398847"/>
                <a:gd name="connsiteY5" fmla="*/ 517490 h 2166912"/>
                <a:gd name="connsiteX6" fmla="*/ 3302376 w 5398847"/>
                <a:gd name="connsiteY6" fmla="*/ 713433 h 2166912"/>
                <a:gd name="connsiteX7" fmla="*/ 2717970 w 5398847"/>
                <a:gd name="connsiteY7" fmla="*/ 999976 h 2166912"/>
                <a:gd name="connsiteX8" fmla="*/ 2272420 w 5398847"/>
                <a:gd name="connsiteY8" fmla="*/ 1200778 h 2166912"/>
                <a:gd name="connsiteX9" fmla="*/ 1605861 w 5398847"/>
                <a:gd name="connsiteY9" fmla="*/ 1530607 h 2166912"/>
                <a:gd name="connsiteX10" fmla="*/ 1259484 w 5398847"/>
                <a:gd name="connsiteY10" fmla="*/ 1676892 h 2166912"/>
                <a:gd name="connsiteX11" fmla="*/ 328064 w 5398847"/>
                <a:gd name="connsiteY11" fmla="*/ 1934308 h 2166912"/>
                <a:gd name="connsiteX12" fmla="*/ 132121 w 5398847"/>
                <a:gd name="connsiteY12" fmla="*/ 1904163 h 2166912"/>
                <a:gd name="connsiteX13" fmla="*/ 51734 w 5398847"/>
                <a:gd name="connsiteY13" fmla="*/ 1808703 h 2166912"/>
                <a:gd name="connsiteX14" fmla="*/ 0 w 5398847"/>
                <a:gd name="connsiteY14" fmla="*/ 2039925 h 2166912"/>
                <a:gd name="connsiteX15" fmla="*/ 360158 w 5398847"/>
                <a:gd name="connsiteY15" fmla="*/ 2123625 h 2166912"/>
                <a:gd name="connsiteX16" fmla="*/ 976292 w 5398847"/>
                <a:gd name="connsiteY16" fmla="*/ 1981455 h 2166912"/>
                <a:gd name="connsiteX17" fmla="*/ 1200778 w 5398847"/>
                <a:gd name="connsiteY17" fmla="*/ 1901013 h 2166912"/>
                <a:gd name="connsiteX18" fmla="*/ 1165882 w 5398847"/>
                <a:gd name="connsiteY18" fmla="*/ 1974446 h 2166912"/>
                <a:gd name="connsiteX19" fmla="*/ 1209115 w 5398847"/>
                <a:gd name="connsiteY19" fmla="*/ 2101763 h 2166912"/>
                <a:gd name="connsiteX20" fmla="*/ 1272609 w 5398847"/>
                <a:gd name="connsiteY20" fmla="*/ 2135275 h 2166912"/>
                <a:gd name="connsiteX21" fmla="*/ 1663785 w 5398847"/>
                <a:gd name="connsiteY21" fmla="*/ 2166912 h 2166912"/>
                <a:gd name="connsiteX22" fmla="*/ 1448509 w 5398847"/>
                <a:gd name="connsiteY22" fmla="*/ 2074930 h 2166912"/>
                <a:gd name="connsiteX23" fmla="*/ 1373093 w 5398847"/>
                <a:gd name="connsiteY23" fmla="*/ 2004646 h 2166912"/>
                <a:gd name="connsiteX24" fmla="*/ 1433383 w 5398847"/>
                <a:gd name="connsiteY24" fmla="*/ 1874018 h 2166912"/>
                <a:gd name="connsiteX25" fmla="*/ 1699773 w 5398847"/>
                <a:gd name="connsiteY25" fmla="*/ 1679949 h 2166912"/>
                <a:gd name="connsiteX26" fmla="*/ 2528707 w 5398847"/>
                <a:gd name="connsiteY26" fmla="*/ 1318045 h 2166912"/>
                <a:gd name="connsiteX27" fmla="*/ 3066240 w 5398847"/>
                <a:gd name="connsiteY27" fmla="*/ 1050053 h 2166912"/>
                <a:gd name="connsiteX28" fmla="*/ 3618899 w 5398847"/>
                <a:gd name="connsiteY28" fmla="*/ 803868 h 2166912"/>
                <a:gd name="connsiteX29" fmla="*/ 4091172 w 5398847"/>
                <a:gd name="connsiteY29" fmla="*/ 643095 h 2166912"/>
                <a:gd name="connsiteX30" fmla="*/ 4327308 w 5398847"/>
                <a:gd name="connsiteY30" fmla="*/ 562708 h 2166912"/>
                <a:gd name="connsiteX31" fmla="*/ 4623734 w 5398847"/>
                <a:gd name="connsiteY31" fmla="*/ 547635 h 2166912"/>
                <a:gd name="connsiteX32" fmla="*/ 4988786 w 5398847"/>
                <a:gd name="connsiteY32" fmla="*/ 414419 h 2166912"/>
                <a:gd name="connsiteX33" fmla="*/ 5398847 w 5398847"/>
                <a:gd name="connsiteY33" fmla="*/ 99950 h 2166912"/>
                <a:gd name="connsiteX34" fmla="*/ 5216587 w 5398847"/>
                <a:gd name="connsiteY34" fmla="*/ 0 h 2166912"/>
                <a:gd name="connsiteX0" fmla="*/ 5216587 w 5398847"/>
                <a:gd name="connsiteY0" fmla="*/ 0 h 2166912"/>
                <a:gd name="connsiteX1" fmla="*/ 5015620 w 5398847"/>
                <a:gd name="connsiteY1" fmla="*/ 185895 h 2166912"/>
                <a:gd name="connsiteX2" fmla="*/ 4774460 w 5398847"/>
                <a:gd name="connsiteY2" fmla="*/ 296426 h 2166912"/>
                <a:gd name="connsiteX3" fmla="*/ 4526504 w 5398847"/>
                <a:gd name="connsiteY3" fmla="*/ 356887 h 2166912"/>
                <a:gd name="connsiteX4" fmla="*/ 4136389 w 5398847"/>
                <a:gd name="connsiteY4" fmla="*/ 401934 h 2166912"/>
                <a:gd name="connsiteX5" fmla="*/ 3804794 w 5398847"/>
                <a:gd name="connsiteY5" fmla="*/ 517490 h 2166912"/>
                <a:gd name="connsiteX6" fmla="*/ 3302376 w 5398847"/>
                <a:gd name="connsiteY6" fmla="*/ 713433 h 2166912"/>
                <a:gd name="connsiteX7" fmla="*/ 2717970 w 5398847"/>
                <a:gd name="connsiteY7" fmla="*/ 999976 h 2166912"/>
                <a:gd name="connsiteX8" fmla="*/ 2272420 w 5398847"/>
                <a:gd name="connsiteY8" fmla="*/ 1200778 h 2166912"/>
                <a:gd name="connsiteX9" fmla="*/ 1605861 w 5398847"/>
                <a:gd name="connsiteY9" fmla="*/ 1530607 h 2166912"/>
                <a:gd name="connsiteX10" fmla="*/ 1259484 w 5398847"/>
                <a:gd name="connsiteY10" fmla="*/ 1676892 h 2166912"/>
                <a:gd name="connsiteX11" fmla="*/ 328064 w 5398847"/>
                <a:gd name="connsiteY11" fmla="*/ 1934308 h 2166912"/>
                <a:gd name="connsiteX12" fmla="*/ 132121 w 5398847"/>
                <a:gd name="connsiteY12" fmla="*/ 1904163 h 2166912"/>
                <a:gd name="connsiteX13" fmla="*/ 51734 w 5398847"/>
                <a:gd name="connsiteY13" fmla="*/ 1808703 h 2166912"/>
                <a:gd name="connsiteX14" fmla="*/ 0 w 5398847"/>
                <a:gd name="connsiteY14" fmla="*/ 2039925 h 2166912"/>
                <a:gd name="connsiteX15" fmla="*/ 360158 w 5398847"/>
                <a:gd name="connsiteY15" fmla="*/ 2123625 h 2166912"/>
                <a:gd name="connsiteX16" fmla="*/ 976292 w 5398847"/>
                <a:gd name="connsiteY16" fmla="*/ 1981455 h 2166912"/>
                <a:gd name="connsiteX17" fmla="*/ 1200778 w 5398847"/>
                <a:gd name="connsiteY17" fmla="*/ 1901013 h 2166912"/>
                <a:gd name="connsiteX18" fmla="*/ 1165882 w 5398847"/>
                <a:gd name="connsiteY18" fmla="*/ 1974446 h 2166912"/>
                <a:gd name="connsiteX19" fmla="*/ 1209115 w 5398847"/>
                <a:gd name="connsiteY19" fmla="*/ 2101763 h 2166912"/>
                <a:gd name="connsiteX20" fmla="*/ 1272609 w 5398847"/>
                <a:gd name="connsiteY20" fmla="*/ 2135275 h 2166912"/>
                <a:gd name="connsiteX21" fmla="*/ 1663785 w 5398847"/>
                <a:gd name="connsiteY21" fmla="*/ 2166912 h 2166912"/>
                <a:gd name="connsiteX22" fmla="*/ 1448509 w 5398847"/>
                <a:gd name="connsiteY22" fmla="*/ 2074930 h 2166912"/>
                <a:gd name="connsiteX23" fmla="*/ 1373093 w 5398847"/>
                <a:gd name="connsiteY23" fmla="*/ 2004646 h 2166912"/>
                <a:gd name="connsiteX24" fmla="*/ 1433383 w 5398847"/>
                <a:gd name="connsiteY24" fmla="*/ 1874018 h 2166912"/>
                <a:gd name="connsiteX25" fmla="*/ 1699773 w 5398847"/>
                <a:gd name="connsiteY25" fmla="*/ 1679949 h 2166912"/>
                <a:gd name="connsiteX26" fmla="*/ 2528707 w 5398847"/>
                <a:gd name="connsiteY26" fmla="*/ 1318045 h 2166912"/>
                <a:gd name="connsiteX27" fmla="*/ 3066240 w 5398847"/>
                <a:gd name="connsiteY27" fmla="*/ 1050053 h 2166912"/>
                <a:gd name="connsiteX28" fmla="*/ 3618899 w 5398847"/>
                <a:gd name="connsiteY28" fmla="*/ 803868 h 2166912"/>
                <a:gd name="connsiteX29" fmla="*/ 4091172 w 5398847"/>
                <a:gd name="connsiteY29" fmla="*/ 643095 h 2166912"/>
                <a:gd name="connsiteX30" fmla="*/ 4327308 w 5398847"/>
                <a:gd name="connsiteY30" fmla="*/ 562708 h 2166912"/>
                <a:gd name="connsiteX31" fmla="*/ 4623734 w 5398847"/>
                <a:gd name="connsiteY31" fmla="*/ 547635 h 2166912"/>
                <a:gd name="connsiteX32" fmla="*/ 4988786 w 5398847"/>
                <a:gd name="connsiteY32" fmla="*/ 414419 h 2166912"/>
                <a:gd name="connsiteX33" fmla="*/ 5398847 w 5398847"/>
                <a:gd name="connsiteY33" fmla="*/ 99950 h 2166912"/>
                <a:gd name="connsiteX34" fmla="*/ 5216587 w 5398847"/>
                <a:gd name="connsiteY34" fmla="*/ 0 h 2166912"/>
                <a:gd name="connsiteX0" fmla="*/ 5216587 w 5398847"/>
                <a:gd name="connsiteY0" fmla="*/ 0 h 2166912"/>
                <a:gd name="connsiteX1" fmla="*/ 5015620 w 5398847"/>
                <a:gd name="connsiteY1" fmla="*/ 185895 h 2166912"/>
                <a:gd name="connsiteX2" fmla="*/ 4774460 w 5398847"/>
                <a:gd name="connsiteY2" fmla="*/ 296426 h 2166912"/>
                <a:gd name="connsiteX3" fmla="*/ 4526504 w 5398847"/>
                <a:gd name="connsiteY3" fmla="*/ 356887 h 2166912"/>
                <a:gd name="connsiteX4" fmla="*/ 4136389 w 5398847"/>
                <a:gd name="connsiteY4" fmla="*/ 401934 h 2166912"/>
                <a:gd name="connsiteX5" fmla="*/ 3804794 w 5398847"/>
                <a:gd name="connsiteY5" fmla="*/ 517490 h 2166912"/>
                <a:gd name="connsiteX6" fmla="*/ 3302376 w 5398847"/>
                <a:gd name="connsiteY6" fmla="*/ 713433 h 2166912"/>
                <a:gd name="connsiteX7" fmla="*/ 2717970 w 5398847"/>
                <a:gd name="connsiteY7" fmla="*/ 999976 h 2166912"/>
                <a:gd name="connsiteX8" fmla="*/ 2272420 w 5398847"/>
                <a:gd name="connsiteY8" fmla="*/ 1200778 h 2166912"/>
                <a:gd name="connsiteX9" fmla="*/ 1605861 w 5398847"/>
                <a:gd name="connsiteY9" fmla="*/ 1530607 h 2166912"/>
                <a:gd name="connsiteX10" fmla="*/ 1259484 w 5398847"/>
                <a:gd name="connsiteY10" fmla="*/ 1676892 h 2166912"/>
                <a:gd name="connsiteX11" fmla="*/ 328064 w 5398847"/>
                <a:gd name="connsiteY11" fmla="*/ 1934308 h 2166912"/>
                <a:gd name="connsiteX12" fmla="*/ 132121 w 5398847"/>
                <a:gd name="connsiteY12" fmla="*/ 1904163 h 2166912"/>
                <a:gd name="connsiteX13" fmla="*/ 51734 w 5398847"/>
                <a:gd name="connsiteY13" fmla="*/ 1808703 h 2166912"/>
                <a:gd name="connsiteX14" fmla="*/ 0 w 5398847"/>
                <a:gd name="connsiteY14" fmla="*/ 2039925 h 2166912"/>
                <a:gd name="connsiteX15" fmla="*/ 360158 w 5398847"/>
                <a:gd name="connsiteY15" fmla="*/ 2123625 h 2166912"/>
                <a:gd name="connsiteX16" fmla="*/ 976292 w 5398847"/>
                <a:gd name="connsiteY16" fmla="*/ 1981455 h 2166912"/>
                <a:gd name="connsiteX17" fmla="*/ 1200778 w 5398847"/>
                <a:gd name="connsiteY17" fmla="*/ 1901013 h 2166912"/>
                <a:gd name="connsiteX18" fmla="*/ 1165882 w 5398847"/>
                <a:gd name="connsiteY18" fmla="*/ 1974446 h 2166912"/>
                <a:gd name="connsiteX19" fmla="*/ 1209115 w 5398847"/>
                <a:gd name="connsiteY19" fmla="*/ 2101763 h 2166912"/>
                <a:gd name="connsiteX20" fmla="*/ 1272609 w 5398847"/>
                <a:gd name="connsiteY20" fmla="*/ 2135275 h 2166912"/>
                <a:gd name="connsiteX21" fmla="*/ 1663785 w 5398847"/>
                <a:gd name="connsiteY21" fmla="*/ 2166912 h 2166912"/>
                <a:gd name="connsiteX22" fmla="*/ 1448509 w 5398847"/>
                <a:gd name="connsiteY22" fmla="*/ 2074930 h 2166912"/>
                <a:gd name="connsiteX23" fmla="*/ 1373093 w 5398847"/>
                <a:gd name="connsiteY23" fmla="*/ 2004646 h 2166912"/>
                <a:gd name="connsiteX24" fmla="*/ 1433383 w 5398847"/>
                <a:gd name="connsiteY24" fmla="*/ 1874018 h 2166912"/>
                <a:gd name="connsiteX25" fmla="*/ 1699773 w 5398847"/>
                <a:gd name="connsiteY25" fmla="*/ 1679949 h 2166912"/>
                <a:gd name="connsiteX26" fmla="*/ 2528707 w 5398847"/>
                <a:gd name="connsiteY26" fmla="*/ 1318045 h 2166912"/>
                <a:gd name="connsiteX27" fmla="*/ 3066240 w 5398847"/>
                <a:gd name="connsiteY27" fmla="*/ 1050053 h 2166912"/>
                <a:gd name="connsiteX28" fmla="*/ 3618899 w 5398847"/>
                <a:gd name="connsiteY28" fmla="*/ 803868 h 2166912"/>
                <a:gd name="connsiteX29" fmla="*/ 4091172 w 5398847"/>
                <a:gd name="connsiteY29" fmla="*/ 643095 h 2166912"/>
                <a:gd name="connsiteX30" fmla="*/ 4327308 w 5398847"/>
                <a:gd name="connsiteY30" fmla="*/ 562708 h 2166912"/>
                <a:gd name="connsiteX31" fmla="*/ 4623734 w 5398847"/>
                <a:gd name="connsiteY31" fmla="*/ 547635 h 2166912"/>
                <a:gd name="connsiteX32" fmla="*/ 4988786 w 5398847"/>
                <a:gd name="connsiteY32" fmla="*/ 414419 h 2166912"/>
                <a:gd name="connsiteX33" fmla="*/ 5398847 w 5398847"/>
                <a:gd name="connsiteY33" fmla="*/ 99950 h 2166912"/>
                <a:gd name="connsiteX34" fmla="*/ 5216587 w 5398847"/>
                <a:gd name="connsiteY34" fmla="*/ 0 h 2166912"/>
                <a:gd name="connsiteX0" fmla="*/ 5216587 w 5398847"/>
                <a:gd name="connsiteY0" fmla="*/ 0 h 2166912"/>
                <a:gd name="connsiteX1" fmla="*/ 5015620 w 5398847"/>
                <a:gd name="connsiteY1" fmla="*/ 185895 h 2166912"/>
                <a:gd name="connsiteX2" fmla="*/ 4774460 w 5398847"/>
                <a:gd name="connsiteY2" fmla="*/ 296426 h 2166912"/>
                <a:gd name="connsiteX3" fmla="*/ 4526504 w 5398847"/>
                <a:gd name="connsiteY3" fmla="*/ 356887 h 2166912"/>
                <a:gd name="connsiteX4" fmla="*/ 4132926 w 5398847"/>
                <a:gd name="connsiteY4" fmla="*/ 431375 h 2166912"/>
                <a:gd name="connsiteX5" fmla="*/ 3804794 w 5398847"/>
                <a:gd name="connsiteY5" fmla="*/ 517490 h 2166912"/>
                <a:gd name="connsiteX6" fmla="*/ 3302376 w 5398847"/>
                <a:gd name="connsiteY6" fmla="*/ 713433 h 2166912"/>
                <a:gd name="connsiteX7" fmla="*/ 2717970 w 5398847"/>
                <a:gd name="connsiteY7" fmla="*/ 999976 h 2166912"/>
                <a:gd name="connsiteX8" fmla="*/ 2272420 w 5398847"/>
                <a:gd name="connsiteY8" fmla="*/ 1200778 h 2166912"/>
                <a:gd name="connsiteX9" fmla="*/ 1605861 w 5398847"/>
                <a:gd name="connsiteY9" fmla="*/ 1530607 h 2166912"/>
                <a:gd name="connsiteX10" fmla="*/ 1259484 w 5398847"/>
                <a:gd name="connsiteY10" fmla="*/ 1676892 h 2166912"/>
                <a:gd name="connsiteX11" fmla="*/ 328064 w 5398847"/>
                <a:gd name="connsiteY11" fmla="*/ 1934308 h 2166912"/>
                <a:gd name="connsiteX12" fmla="*/ 132121 w 5398847"/>
                <a:gd name="connsiteY12" fmla="*/ 1904163 h 2166912"/>
                <a:gd name="connsiteX13" fmla="*/ 51734 w 5398847"/>
                <a:gd name="connsiteY13" fmla="*/ 1808703 h 2166912"/>
                <a:gd name="connsiteX14" fmla="*/ 0 w 5398847"/>
                <a:gd name="connsiteY14" fmla="*/ 2039925 h 2166912"/>
                <a:gd name="connsiteX15" fmla="*/ 360158 w 5398847"/>
                <a:gd name="connsiteY15" fmla="*/ 2123625 h 2166912"/>
                <a:gd name="connsiteX16" fmla="*/ 976292 w 5398847"/>
                <a:gd name="connsiteY16" fmla="*/ 1981455 h 2166912"/>
                <a:gd name="connsiteX17" fmla="*/ 1200778 w 5398847"/>
                <a:gd name="connsiteY17" fmla="*/ 1901013 h 2166912"/>
                <a:gd name="connsiteX18" fmla="*/ 1165882 w 5398847"/>
                <a:gd name="connsiteY18" fmla="*/ 1974446 h 2166912"/>
                <a:gd name="connsiteX19" fmla="*/ 1209115 w 5398847"/>
                <a:gd name="connsiteY19" fmla="*/ 2101763 h 2166912"/>
                <a:gd name="connsiteX20" fmla="*/ 1272609 w 5398847"/>
                <a:gd name="connsiteY20" fmla="*/ 2135275 h 2166912"/>
                <a:gd name="connsiteX21" fmla="*/ 1663785 w 5398847"/>
                <a:gd name="connsiteY21" fmla="*/ 2166912 h 2166912"/>
                <a:gd name="connsiteX22" fmla="*/ 1448509 w 5398847"/>
                <a:gd name="connsiteY22" fmla="*/ 2074930 h 2166912"/>
                <a:gd name="connsiteX23" fmla="*/ 1373093 w 5398847"/>
                <a:gd name="connsiteY23" fmla="*/ 2004646 h 2166912"/>
                <a:gd name="connsiteX24" fmla="*/ 1433383 w 5398847"/>
                <a:gd name="connsiteY24" fmla="*/ 1874018 h 2166912"/>
                <a:gd name="connsiteX25" fmla="*/ 1699773 w 5398847"/>
                <a:gd name="connsiteY25" fmla="*/ 1679949 h 2166912"/>
                <a:gd name="connsiteX26" fmla="*/ 2528707 w 5398847"/>
                <a:gd name="connsiteY26" fmla="*/ 1318045 h 2166912"/>
                <a:gd name="connsiteX27" fmla="*/ 3066240 w 5398847"/>
                <a:gd name="connsiteY27" fmla="*/ 1050053 h 2166912"/>
                <a:gd name="connsiteX28" fmla="*/ 3618899 w 5398847"/>
                <a:gd name="connsiteY28" fmla="*/ 803868 h 2166912"/>
                <a:gd name="connsiteX29" fmla="*/ 4091172 w 5398847"/>
                <a:gd name="connsiteY29" fmla="*/ 643095 h 2166912"/>
                <a:gd name="connsiteX30" fmla="*/ 4327308 w 5398847"/>
                <a:gd name="connsiteY30" fmla="*/ 562708 h 2166912"/>
                <a:gd name="connsiteX31" fmla="*/ 4623734 w 5398847"/>
                <a:gd name="connsiteY31" fmla="*/ 547635 h 2166912"/>
                <a:gd name="connsiteX32" fmla="*/ 4988786 w 5398847"/>
                <a:gd name="connsiteY32" fmla="*/ 414419 h 2166912"/>
                <a:gd name="connsiteX33" fmla="*/ 5398847 w 5398847"/>
                <a:gd name="connsiteY33" fmla="*/ 99950 h 2166912"/>
                <a:gd name="connsiteX34" fmla="*/ 5216587 w 5398847"/>
                <a:gd name="connsiteY34" fmla="*/ 0 h 2166912"/>
                <a:gd name="connsiteX0" fmla="*/ 5216587 w 5398847"/>
                <a:gd name="connsiteY0" fmla="*/ 0 h 2166912"/>
                <a:gd name="connsiteX1" fmla="*/ 5015620 w 5398847"/>
                <a:gd name="connsiteY1" fmla="*/ 185895 h 2166912"/>
                <a:gd name="connsiteX2" fmla="*/ 4774460 w 5398847"/>
                <a:gd name="connsiteY2" fmla="*/ 296426 h 2166912"/>
                <a:gd name="connsiteX3" fmla="*/ 4526504 w 5398847"/>
                <a:gd name="connsiteY3" fmla="*/ 356887 h 2166912"/>
                <a:gd name="connsiteX4" fmla="*/ 4132926 w 5398847"/>
                <a:gd name="connsiteY4" fmla="*/ 431375 h 2166912"/>
                <a:gd name="connsiteX5" fmla="*/ 3806526 w 5398847"/>
                <a:gd name="connsiteY5" fmla="*/ 522686 h 2166912"/>
                <a:gd name="connsiteX6" fmla="*/ 3302376 w 5398847"/>
                <a:gd name="connsiteY6" fmla="*/ 713433 h 2166912"/>
                <a:gd name="connsiteX7" fmla="*/ 2717970 w 5398847"/>
                <a:gd name="connsiteY7" fmla="*/ 999976 h 2166912"/>
                <a:gd name="connsiteX8" fmla="*/ 2272420 w 5398847"/>
                <a:gd name="connsiteY8" fmla="*/ 1200778 h 2166912"/>
                <a:gd name="connsiteX9" fmla="*/ 1605861 w 5398847"/>
                <a:gd name="connsiteY9" fmla="*/ 1530607 h 2166912"/>
                <a:gd name="connsiteX10" fmla="*/ 1259484 w 5398847"/>
                <a:gd name="connsiteY10" fmla="*/ 1676892 h 2166912"/>
                <a:gd name="connsiteX11" fmla="*/ 328064 w 5398847"/>
                <a:gd name="connsiteY11" fmla="*/ 1934308 h 2166912"/>
                <a:gd name="connsiteX12" fmla="*/ 132121 w 5398847"/>
                <a:gd name="connsiteY12" fmla="*/ 1904163 h 2166912"/>
                <a:gd name="connsiteX13" fmla="*/ 51734 w 5398847"/>
                <a:gd name="connsiteY13" fmla="*/ 1808703 h 2166912"/>
                <a:gd name="connsiteX14" fmla="*/ 0 w 5398847"/>
                <a:gd name="connsiteY14" fmla="*/ 2039925 h 2166912"/>
                <a:gd name="connsiteX15" fmla="*/ 360158 w 5398847"/>
                <a:gd name="connsiteY15" fmla="*/ 2123625 h 2166912"/>
                <a:gd name="connsiteX16" fmla="*/ 976292 w 5398847"/>
                <a:gd name="connsiteY16" fmla="*/ 1981455 h 2166912"/>
                <a:gd name="connsiteX17" fmla="*/ 1200778 w 5398847"/>
                <a:gd name="connsiteY17" fmla="*/ 1901013 h 2166912"/>
                <a:gd name="connsiteX18" fmla="*/ 1165882 w 5398847"/>
                <a:gd name="connsiteY18" fmla="*/ 1974446 h 2166912"/>
                <a:gd name="connsiteX19" fmla="*/ 1209115 w 5398847"/>
                <a:gd name="connsiteY19" fmla="*/ 2101763 h 2166912"/>
                <a:gd name="connsiteX20" fmla="*/ 1272609 w 5398847"/>
                <a:gd name="connsiteY20" fmla="*/ 2135275 h 2166912"/>
                <a:gd name="connsiteX21" fmla="*/ 1663785 w 5398847"/>
                <a:gd name="connsiteY21" fmla="*/ 2166912 h 2166912"/>
                <a:gd name="connsiteX22" fmla="*/ 1448509 w 5398847"/>
                <a:gd name="connsiteY22" fmla="*/ 2074930 h 2166912"/>
                <a:gd name="connsiteX23" fmla="*/ 1373093 w 5398847"/>
                <a:gd name="connsiteY23" fmla="*/ 2004646 h 2166912"/>
                <a:gd name="connsiteX24" fmla="*/ 1433383 w 5398847"/>
                <a:gd name="connsiteY24" fmla="*/ 1874018 h 2166912"/>
                <a:gd name="connsiteX25" fmla="*/ 1699773 w 5398847"/>
                <a:gd name="connsiteY25" fmla="*/ 1679949 h 2166912"/>
                <a:gd name="connsiteX26" fmla="*/ 2528707 w 5398847"/>
                <a:gd name="connsiteY26" fmla="*/ 1318045 h 2166912"/>
                <a:gd name="connsiteX27" fmla="*/ 3066240 w 5398847"/>
                <a:gd name="connsiteY27" fmla="*/ 1050053 h 2166912"/>
                <a:gd name="connsiteX28" fmla="*/ 3618899 w 5398847"/>
                <a:gd name="connsiteY28" fmla="*/ 803868 h 2166912"/>
                <a:gd name="connsiteX29" fmla="*/ 4091172 w 5398847"/>
                <a:gd name="connsiteY29" fmla="*/ 643095 h 2166912"/>
                <a:gd name="connsiteX30" fmla="*/ 4327308 w 5398847"/>
                <a:gd name="connsiteY30" fmla="*/ 562708 h 2166912"/>
                <a:gd name="connsiteX31" fmla="*/ 4623734 w 5398847"/>
                <a:gd name="connsiteY31" fmla="*/ 547635 h 2166912"/>
                <a:gd name="connsiteX32" fmla="*/ 4988786 w 5398847"/>
                <a:gd name="connsiteY32" fmla="*/ 414419 h 2166912"/>
                <a:gd name="connsiteX33" fmla="*/ 5398847 w 5398847"/>
                <a:gd name="connsiteY33" fmla="*/ 99950 h 2166912"/>
                <a:gd name="connsiteX34" fmla="*/ 5216587 w 5398847"/>
                <a:gd name="connsiteY34" fmla="*/ 0 h 2166912"/>
                <a:gd name="connsiteX0" fmla="*/ 5216587 w 5398847"/>
                <a:gd name="connsiteY0" fmla="*/ 0 h 2166912"/>
                <a:gd name="connsiteX1" fmla="*/ 5015620 w 5398847"/>
                <a:gd name="connsiteY1" fmla="*/ 185895 h 2166912"/>
                <a:gd name="connsiteX2" fmla="*/ 4774460 w 5398847"/>
                <a:gd name="connsiteY2" fmla="*/ 296426 h 2166912"/>
                <a:gd name="connsiteX3" fmla="*/ 4526504 w 5398847"/>
                <a:gd name="connsiteY3" fmla="*/ 356887 h 2166912"/>
                <a:gd name="connsiteX4" fmla="*/ 4132926 w 5398847"/>
                <a:gd name="connsiteY4" fmla="*/ 431375 h 2166912"/>
                <a:gd name="connsiteX5" fmla="*/ 3806526 w 5398847"/>
                <a:gd name="connsiteY5" fmla="*/ 522686 h 2166912"/>
                <a:gd name="connsiteX6" fmla="*/ 3305839 w 5398847"/>
                <a:gd name="connsiteY6" fmla="*/ 723824 h 2166912"/>
                <a:gd name="connsiteX7" fmla="*/ 2717970 w 5398847"/>
                <a:gd name="connsiteY7" fmla="*/ 999976 h 2166912"/>
                <a:gd name="connsiteX8" fmla="*/ 2272420 w 5398847"/>
                <a:gd name="connsiteY8" fmla="*/ 1200778 h 2166912"/>
                <a:gd name="connsiteX9" fmla="*/ 1605861 w 5398847"/>
                <a:gd name="connsiteY9" fmla="*/ 1530607 h 2166912"/>
                <a:gd name="connsiteX10" fmla="*/ 1259484 w 5398847"/>
                <a:gd name="connsiteY10" fmla="*/ 1676892 h 2166912"/>
                <a:gd name="connsiteX11" fmla="*/ 328064 w 5398847"/>
                <a:gd name="connsiteY11" fmla="*/ 1934308 h 2166912"/>
                <a:gd name="connsiteX12" fmla="*/ 132121 w 5398847"/>
                <a:gd name="connsiteY12" fmla="*/ 1904163 h 2166912"/>
                <a:gd name="connsiteX13" fmla="*/ 51734 w 5398847"/>
                <a:gd name="connsiteY13" fmla="*/ 1808703 h 2166912"/>
                <a:gd name="connsiteX14" fmla="*/ 0 w 5398847"/>
                <a:gd name="connsiteY14" fmla="*/ 2039925 h 2166912"/>
                <a:gd name="connsiteX15" fmla="*/ 360158 w 5398847"/>
                <a:gd name="connsiteY15" fmla="*/ 2123625 h 2166912"/>
                <a:gd name="connsiteX16" fmla="*/ 976292 w 5398847"/>
                <a:gd name="connsiteY16" fmla="*/ 1981455 h 2166912"/>
                <a:gd name="connsiteX17" fmla="*/ 1200778 w 5398847"/>
                <a:gd name="connsiteY17" fmla="*/ 1901013 h 2166912"/>
                <a:gd name="connsiteX18" fmla="*/ 1165882 w 5398847"/>
                <a:gd name="connsiteY18" fmla="*/ 1974446 h 2166912"/>
                <a:gd name="connsiteX19" fmla="*/ 1209115 w 5398847"/>
                <a:gd name="connsiteY19" fmla="*/ 2101763 h 2166912"/>
                <a:gd name="connsiteX20" fmla="*/ 1272609 w 5398847"/>
                <a:gd name="connsiteY20" fmla="*/ 2135275 h 2166912"/>
                <a:gd name="connsiteX21" fmla="*/ 1663785 w 5398847"/>
                <a:gd name="connsiteY21" fmla="*/ 2166912 h 2166912"/>
                <a:gd name="connsiteX22" fmla="*/ 1448509 w 5398847"/>
                <a:gd name="connsiteY22" fmla="*/ 2074930 h 2166912"/>
                <a:gd name="connsiteX23" fmla="*/ 1373093 w 5398847"/>
                <a:gd name="connsiteY23" fmla="*/ 2004646 h 2166912"/>
                <a:gd name="connsiteX24" fmla="*/ 1433383 w 5398847"/>
                <a:gd name="connsiteY24" fmla="*/ 1874018 h 2166912"/>
                <a:gd name="connsiteX25" fmla="*/ 1699773 w 5398847"/>
                <a:gd name="connsiteY25" fmla="*/ 1679949 h 2166912"/>
                <a:gd name="connsiteX26" fmla="*/ 2528707 w 5398847"/>
                <a:gd name="connsiteY26" fmla="*/ 1318045 h 2166912"/>
                <a:gd name="connsiteX27" fmla="*/ 3066240 w 5398847"/>
                <a:gd name="connsiteY27" fmla="*/ 1050053 h 2166912"/>
                <a:gd name="connsiteX28" fmla="*/ 3618899 w 5398847"/>
                <a:gd name="connsiteY28" fmla="*/ 803868 h 2166912"/>
                <a:gd name="connsiteX29" fmla="*/ 4091172 w 5398847"/>
                <a:gd name="connsiteY29" fmla="*/ 643095 h 2166912"/>
                <a:gd name="connsiteX30" fmla="*/ 4327308 w 5398847"/>
                <a:gd name="connsiteY30" fmla="*/ 562708 h 2166912"/>
                <a:gd name="connsiteX31" fmla="*/ 4623734 w 5398847"/>
                <a:gd name="connsiteY31" fmla="*/ 547635 h 2166912"/>
                <a:gd name="connsiteX32" fmla="*/ 4988786 w 5398847"/>
                <a:gd name="connsiteY32" fmla="*/ 414419 h 2166912"/>
                <a:gd name="connsiteX33" fmla="*/ 5398847 w 5398847"/>
                <a:gd name="connsiteY33" fmla="*/ 99950 h 2166912"/>
                <a:gd name="connsiteX34" fmla="*/ 5216587 w 5398847"/>
                <a:gd name="connsiteY34" fmla="*/ 0 h 2166912"/>
                <a:gd name="connsiteX0" fmla="*/ 5216587 w 5398847"/>
                <a:gd name="connsiteY0" fmla="*/ 0 h 2166912"/>
                <a:gd name="connsiteX1" fmla="*/ 5015620 w 5398847"/>
                <a:gd name="connsiteY1" fmla="*/ 185895 h 2166912"/>
                <a:gd name="connsiteX2" fmla="*/ 4774460 w 5398847"/>
                <a:gd name="connsiteY2" fmla="*/ 296426 h 2166912"/>
                <a:gd name="connsiteX3" fmla="*/ 4526504 w 5398847"/>
                <a:gd name="connsiteY3" fmla="*/ 356887 h 2166912"/>
                <a:gd name="connsiteX4" fmla="*/ 4132926 w 5398847"/>
                <a:gd name="connsiteY4" fmla="*/ 431375 h 2166912"/>
                <a:gd name="connsiteX5" fmla="*/ 3806526 w 5398847"/>
                <a:gd name="connsiteY5" fmla="*/ 522686 h 2166912"/>
                <a:gd name="connsiteX6" fmla="*/ 3305839 w 5398847"/>
                <a:gd name="connsiteY6" fmla="*/ 723824 h 2166912"/>
                <a:gd name="connsiteX7" fmla="*/ 2717970 w 5398847"/>
                <a:gd name="connsiteY7" fmla="*/ 999976 h 2166912"/>
                <a:gd name="connsiteX8" fmla="*/ 2272420 w 5398847"/>
                <a:gd name="connsiteY8" fmla="*/ 1200778 h 2166912"/>
                <a:gd name="connsiteX9" fmla="*/ 1605861 w 5398847"/>
                <a:gd name="connsiteY9" fmla="*/ 1530607 h 2166912"/>
                <a:gd name="connsiteX10" fmla="*/ 1259484 w 5398847"/>
                <a:gd name="connsiteY10" fmla="*/ 1676892 h 2166912"/>
                <a:gd name="connsiteX11" fmla="*/ 328064 w 5398847"/>
                <a:gd name="connsiteY11" fmla="*/ 1934308 h 2166912"/>
                <a:gd name="connsiteX12" fmla="*/ 132121 w 5398847"/>
                <a:gd name="connsiteY12" fmla="*/ 1904163 h 2166912"/>
                <a:gd name="connsiteX13" fmla="*/ 51734 w 5398847"/>
                <a:gd name="connsiteY13" fmla="*/ 1808703 h 2166912"/>
                <a:gd name="connsiteX14" fmla="*/ 0 w 5398847"/>
                <a:gd name="connsiteY14" fmla="*/ 2039925 h 2166912"/>
                <a:gd name="connsiteX15" fmla="*/ 360158 w 5398847"/>
                <a:gd name="connsiteY15" fmla="*/ 2123625 h 2166912"/>
                <a:gd name="connsiteX16" fmla="*/ 976292 w 5398847"/>
                <a:gd name="connsiteY16" fmla="*/ 1981455 h 2166912"/>
                <a:gd name="connsiteX17" fmla="*/ 1200778 w 5398847"/>
                <a:gd name="connsiteY17" fmla="*/ 1901013 h 2166912"/>
                <a:gd name="connsiteX18" fmla="*/ 1165882 w 5398847"/>
                <a:gd name="connsiteY18" fmla="*/ 1974446 h 2166912"/>
                <a:gd name="connsiteX19" fmla="*/ 1209115 w 5398847"/>
                <a:gd name="connsiteY19" fmla="*/ 2101763 h 2166912"/>
                <a:gd name="connsiteX20" fmla="*/ 1272609 w 5398847"/>
                <a:gd name="connsiteY20" fmla="*/ 2135275 h 2166912"/>
                <a:gd name="connsiteX21" fmla="*/ 1663785 w 5398847"/>
                <a:gd name="connsiteY21" fmla="*/ 2166912 h 2166912"/>
                <a:gd name="connsiteX22" fmla="*/ 1448509 w 5398847"/>
                <a:gd name="connsiteY22" fmla="*/ 2074930 h 2166912"/>
                <a:gd name="connsiteX23" fmla="*/ 1373093 w 5398847"/>
                <a:gd name="connsiteY23" fmla="*/ 2004646 h 2166912"/>
                <a:gd name="connsiteX24" fmla="*/ 1433383 w 5398847"/>
                <a:gd name="connsiteY24" fmla="*/ 1874018 h 2166912"/>
                <a:gd name="connsiteX25" fmla="*/ 1699773 w 5398847"/>
                <a:gd name="connsiteY25" fmla="*/ 1679949 h 2166912"/>
                <a:gd name="connsiteX26" fmla="*/ 2528707 w 5398847"/>
                <a:gd name="connsiteY26" fmla="*/ 1318045 h 2166912"/>
                <a:gd name="connsiteX27" fmla="*/ 3066240 w 5398847"/>
                <a:gd name="connsiteY27" fmla="*/ 1050053 h 2166912"/>
                <a:gd name="connsiteX28" fmla="*/ 3618899 w 5398847"/>
                <a:gd name="connsiteY28" fmla="*/ 803868 h 2166912"/>
                <a:gd name="connsiteX29" fmla="*/ 4091172 w 5398847"/>
                <a:gd name="connsiteY29" fmla="*/ 643095 h 2166912"/>
                <a:gd name="connsiteX30" fmla="*/ 4327308 w 5398847"/>
                <a:gd name="connsiteY30" fmla="*/ 562708 h 2166912"/>
                <a:gd name="connsiteX31" fmla="*/ 4623734 w 5398847"/>
                <a:gd name="connsiteY31" fmla="*/ 547635 h 2166912"/>
                <a:gd name="connsiteX32" fmla="*/ 4988786 w 5398847"/>
                <a:gd name="connsiteY32" fmla="*/ 414419 h 2166912"/>
                <a:gd name="connsiteX33" fmla="*/ 5398847 w 5398847"/>
                <a:gd name="connsiteY33" fmla="*/ 99950 h 2166912"/>
                <a:gd name="connsiteX34" fmla="*/ 5216587 w 5398847"/>
                <a:gd name="connsiteY34" fmla="*/ 0 h 2166912"/>
                <a:gd name="connsiteX0" fmla="*/ 5216587 w 5398847"/>
                <a:gd name="connsiteY0" fmla="*/ 0 h 2166912"/>
                <a:gd name="connsiteX1" fmla="*/ 5015620 w 5398847"/>
                <a:gd name="connsiteY1" fmla="*/ 185895 h 2166912"/>
                <a:gd name="connsiteX2" fmla="*/ 4774460 w 5398847"/>
                <a:gd name="connsiteY2" fmla="*/ 296426 h 2166912"/>
                <a:gd name="connsiteX3" fmla="*/ 4526504 w 5398847"/>
                <a:gd name="connsiteY3" fmla="*/ 356887 h 2166912"/>
                <a:gd name="connsiteX4" fmla="*/ 4132926 w 5398847"/>
                <a:gd name="connsiteY4" fmla="*/ 431375 h 2166912"/>
                <a:gd name="connsiteX5" fmla="*/ 3806526 w 5398847"/>
                <a:gd name="connsiteY5" fmla="*/ 522686 h 2166912"/>
                <a:gd name="connsiteX6" fmla="*/ 3305839 w 5398847"/>
                <a:gd name="connsiteY6" fmla="*/ 723824 h 2166912"/>
                <a:gd name="connsiteX7" fmla="*/ 2717970 w 5398847"/>
                <a:gd name="connsiteY7" fmla="*/ 999976 h 2166912"/>
                <a:gd name="connsiteX8" fmla="*/ 2272420 w 5398847"/>
                <a:gd name="connsiteY8" fmla="*/ 1200778 h 2166912"/>
                <a:gd name="connsiteX9" fmla="*/ 1605861 w 5398847"/>
                <a:gd name="connsiteY9" fmla="*/ 1530607 h 2166912"/>
                <a:gd name="connsiteX10" fmla="*/ 1259484 w 5398847"/>
                <a:gd name="connsiteY10" fmla="*/ 1676892 h 2166912"/>
                <a:gd name="connsiteX11" fmla="*/ 328064 w 5398847"/>
                <a:gd name="connsiteY11" fmla="*/ 1934308 h 2166912"/>
                <a:gd name="connsiteX12" fmla="*/ 132121 w 5398847"/>
                <a:gd name="connsiteY12" fmla="*/ 1904163 h 2166912"/>
                <a:gd name="connsiteX13" fmla="*/ 51734 w 5398847"/>
                <a:gd name="connsiteY13" fmla="*/ 1808703 h 2166912"/>
                <a:gd name="connsiteX14" fmla="*/ 0 w 5398847"/>
                <a:gd name="connsiteY14" fmla="*/ 2039925 h 2166912"/>
                <a:gd name="connsiteX15" fmla="*/ 360158 w 5398847"/>
                <a:gd name="connsiteY15" fmla="*/ 2123625 h 2166912"/>
                <a:gd name="connsiteX16" fmla="*/ 976292 w 5398847"/>
                <a:gd name="connsiteY16" fmla="*/ 1981455 h 2166912"/>
                <a:gd name="connsiteX17" fmla="*/ 1200778 w 5398847"/>
                <a:gd name="connsiteY17" fmla="*/ 1901013 h 2166912"/>
                <a:gd name="connsiteX18" fmla="*/ 1165882 w 5398847"/>
                <a:gd name="connsiteY18" fmla="*/ 1974446 h 2166912"/>
                <a:gd name="connsiteX19" fmla="*/ 1209115 w 5398847"/>
                <a:gd name="connsiteY19" fmla="*/ 2101763 h 2166912"/>
                <a:gd name="connsiteX20" fmla="*/ 1272609 w 5398847"/>
                <a:gd name="connsiteY20" fmla="*/ 2135275 h 2166912"/>
                <a:gd name="connsiteX21" fmla="*/ 1663785 w 5398847"/>
                <a:gd name="connsiteY21" fmla="*/ 2166912 h 2166912"/>
                <a:gd name="connsiteX22" fmla="*/ 1448509 w 5398847"/>
                <a:gd name="connsiteY22" fmla="*/ 2074930 h 2166912"/>
                <a:gd name="connsiteX23" fmla="*/ 1373093 w 5398847"/>
                <a:gd name="connsiteY23" fmla="*/ 2004646 h 2166912"/>
                <a:gd name="connsiteX24" fmla="*/ 1433383 w 5398847"/>
                <a:gd name="connsiteY24" fmla="*/ 1874018 h 2166912"/>
                <a:gd name="connsiteX25" fmla="*/ 1699773 w 5398847"/>
                <a:gd name="connsiteY25" fmla="*/ 1679949 h 2166912"/>
                <a:gd name="connsiteX26" fmla="*/ 2528707 w 5398847"/>
                <a:gd name="connsiteY26" fmla="*/ 1318045 h 2166912"/>
                <a:gd name="connsiteX27" fmla="*/ 3066240 w 5398847"/>
                <a:gd name="connsiteY27" fmla="*/ 1050053 h 2166912"/>
                <a:gd name="connsiteX28" fmla="*/ 3618899 w 5398847"/>
                <a:gd name="connsiteY28" fmla="*/ 803868 h 2166912"/>
                <a:gd name="connsiteX29" fmla="*/ 4091172 w 5398847"/>
                <a:gd name="connsiteY29" fmla="*/ 643095 h 2166912"/>
                <a:gd name="connsiteX30" fmla="*/ 4327308 w 5398847"/>
                <a:gd name="connsiteY30" fmla="*/ 580027 h 2166912"/>
                <a:gd name="connsiteX31" fmla="*/ 4623734 w 5398847"/>
                <a:gd name="connsiteY31" fmla="*/ 547635 h 2166912"/>
                <a:gd name="connsiteX32" fmla="*/ 4988786 w 5398847"/>
                <a:gd name="connsiteY32" fmla="*/ 414419 h 2166912"/>
                <a:gd name="connsiteX33" fmla="*/ 5398847 w 5398847"/>
                <a:gd name="connsiteY33" fmla="*/ 99950 h 2166912"/>
                <a:gd name="connsiteX34" fmla="*/ 5216587 w 5398847"/>
                <a:gd name="connsiteY34" fmla="*/ 0 h 2166912"/>
                <a:gd name="connsiteX0" fmla="*/ 5216587 w 5381528"/>
                <a:gd name="connsiteY0" fmla="*/ 0 h 2166912"/>
                <a:gd name="connsiteX1" fmla="*/ 5015620 w 5381528"/>
                <a:gd name="connsiteY1" fmla="*/ 185895 h 2166912"/>
                <a:gd name="connsiteX2" fmla="*/ 4774460 w 5381528"/>
                <a:gd name="connsiteY2" fmla="*/ 296426 h 2166912"/>
                <a:gd name="connsiteX3" fmla="*/ 4526504 w 5381528"/>
                <a:gd name="connsiteY3" fmla="*/ 356887 h 2166912"/>
                <a:gd name="connsiteX4" fmla="*/ 4132926 w 5381528"/>
                <a:gd name="connsiteY4" fmla="*/ 431375 h 2166912"/>
                <a:gd name="connsiteX5" fmla="*/ 3806526 w 5381528"/>
                <a:gd name="connsiteY5" fmla="*/ 522686 h 2166912"/>
                <a:gd name="connsiteX6" fmla="*/ 3305839 w 5381528"/>
                <a:gd name="connsiteY6" fmla="*/ 723824 h 2166912"/>
                <a:gd name="connsiteX7" fmla="*/ 2717970 w 5381528"/>
                <a:gd name="connsiteY7" fmla="*/ 999976 h 2166912"/>
                <a:gd name="connsiteX8" fmla="*/ 2272420 w 5381528"/>
                <a:gd name="connsiteY8" fmla="*/ 1200778 h 2166912"/>
                <a:gd name="connsiteX9" fmla="*/ 1605861 w 5381528"/>
                <a:gd name="connsiteY9" fmla="*/ 1530607 h 2166912"/>
                <a:gd name="connsiteX10" fmla="*/ 1259484 w 5381528"/>
                <a:gd name="connsiteY10" fmla="*/ 1676892 h 2166912"/>
                <a:gd name="connsiteX11" fmla="*/ 328064 w 5381528"/>
                <a:gd name="connsiteY11" fmla="*/ 1934308 h 2166912"/>
                <a:gd name="connsiteX12" fmla="*/ 132121 w 5381528"/>
                <a:gd name="connsiteY12" fmla="*/ 1904163 h 2166912"/>
                <a:gd name="connsiteX13" fmla="*/ 51734 w 5381528"/>
                <a:gd name="connsiteY13" fmla="*/ 1808703 h 2166912"/>
                <a:gd name="connsiteX14" fmla="*/ 0 w 5381528"/>
                <a:gd name="connsiteY14" fmla="*/ 2039925 h 2166912"/>
                <a:gd name="connsiteX15" fmla="*/ 360158 w 5381528"/>
                <a:gd name="connsiteY15" fmla="*/ 2123625 h 2166912"/>
                <a:gd name="connsiteX16" fmla="*/ 976292 w 5381528"/>
                <a:gd name="connsiteY16" fmla="*/ 1981455 h 2166912"/>
                <a:gd name="connsiteX17" fmla="*/ 1200778 w 5381528"/>
                <a:gd name="connsiteY17" fmla="*/ 1901013 h 2166912"/>
                <a:gd name="connsiteX18" fmla="*/ 1165882 w 5381528"/>
                <a:gd name="connsiteY18" fmla="*/ 1974446 h 2166912"/>
                <a:gd name="connsiteX19" fmla="*/ 1209115 w 5381528"/>
                <a:gd name="connsiteY19" fmla="*/ 2101763 h 2166912"/>
                <a:gd name="connsiteX20" fmla="*/ 1272609 w 5381528"/>
                <a:gd name="connsiteY20" fmla="*/ 2135275 h 2166912"/>
                <a:gd name="connsiteX21" fmla="*/ 1663785 w 5381528"/>
                <a:gd name="connsiteY21" fmla="*/ 2166912 h 2166912"/>
                <a:gd name="connsiteX22" fmla="*/ 1448509 w 5381528"/>
                <a:gd name="connsiteY22" fmla="*/ 2074930 h 2166912"/>
                <a:gd name="connsiteX23" fmla="*/ 1373093 w 5381528"/>
                <a:gd name="connsiteY23" fmla="*/ 2004646 h 2166912"/>
                <a:gd name="connsiteX24" fmla="*/ 1433383 w 5381528"/>
                <a:gd name="connsiteY24" fmla="*/ 1874018 h 2166912"/>
                <a:gd name="connsiteX25" fmla="*/ 1699773 w 5381528"/>
                <a:gd name="connsiteY25" fmla="*/ 1679949 h 2166912"/>
                <a:gd name="connsiteX26" fmla="*/ 2528707 w 5381528"/>
                <a:gd name="connsiteY26" fmla="*/ 1318045 h 2166912"/>
                <a:gd name="connsiteX27" fmla="*/ 3066240 w 5381528"/>
                <a:gd name="connsiteY27" fmla="*/ 1050053 h 2166912"/>
                <a:gd name="connsiteX28" fmla="*/ 3618899 w 5381528"/>
                <a:gd name="connsiteY28" fmla="*/ 803868 h 2166912"/>
                <a:gd name="connsiteX29" fmla="*/ 4091172 w 5381528"/>
                <a:gd name="connsiteY29" fmla="*/ 643095 h 2166912"/>
                <a:gd name="connsiteX30" fmla="*/ 4327308 w 5381528"/>
                <a:gd name="connsiteY30" fmla="*/ 580027 h 2166912"/>
                <a:gd name="connsiteX31" fmla="*/ 4623734 w 5381528"/>
                <a:gd name="connsiteY31" fmla="*/ 547635 h 2166912"/>
                <a:gd name="connsiteX32" fmla="*/ 4988786 w 5381528"/>
                <a:gd name="connsiteY32" fmla="*/ 414419 h 2166912"/>
                <a:gd name="connsiteX33" fmla="*/ 5381528 w 5381528"/>
                <a:gd name="connsiteY33" fmla="*/ 72240 h 2166912"/>
                <a:gd name="connsiteX34" fmla="*/ 5216587 w 5381528"/>
                <a:gd name="connsiteY34" fmla="*/ 0 h 2166912"/>
                <a:gd name="connsiteX0" fmla="*/ 5211391 w 5381528"/>
                <a:gd name="connsiteY0" fmla="*/ 0 h 2156521"/>
                <a:gd name="connsiteX1" fmla="*/ 5015620 w 5381528"/>
                <a:gd name="connsiteY1" fmla="*/ 175504 h 2156521"/>
                <a:gd name="connsiteX2" fmla="*/ 4774460 w 5381528"/>
                <a:gd name="connsiteY2" fmla="*/ 286035 h 2156521"/>
                <a:gd name="connsiteX3" fmla="*/ 4526504 w 5381528"/>
                <a:gd name="connsiteY3" fmla="*/ 346496 h 2156521"/>
                <a:gd name="connsiteX4" fmla="*/ 4132926 w 5381528"/>
                <a:gd name="connsiteY4" fmla="*/ 420984 h 2156521"/>
                <a:gd name="connsiteX5" fmla="*/ 3806526 w 5381528"/>
                <a:gd name="connsiteY5" fmla="*/ 512295 h 2156521"/>
                <a:gd name="connsiteX6" fmla="*/ 3305839 w 5381528"/>
                <a:gd name="connsiteY6" fmla="*/ 713433 h 2156521"/>
                <a:gd name="connsiteX7" fmla="*/ 2717970 w 5381528"/>
                <a:gd name="connsiteY7" fmla="*/ 989585 h 2156521"/>
                <a:gd name="connsiteX8" fmla="*/ 2272420 w 5381528"/>
                <a:gd name="connsiteY8" fmla="*/ 1190387 h 2156521"/>
                <a:gd name="connsiteX9" fmla="*/ 1605861 w 5381528"/>
                <a:gd name="connsiteY9" fmla="*/ 1520216 h 2156521"/>
                <a:gd name="connsiteX10" fmla="*/ 1259484 w 5381528"/>
                <a:gd name="connsiteY10" fmla="*/ 1666501 h 2156521"/>
                <a:gd name="connsiteX11" fmla="*/ 328064 w 5381528"/>
                <a:gd name="connsiteY11" fmla="*/ 1923917 h 2156521"/>
                <a:gd name="connsiteX12" fmla="*/ 132121 w 5381528"/>
                <a:gd name="connsiteY12" fmla="*/ 1893772 h 2156521"/>
                <a:gd name="connsiteX13" fmla="*/ 51734 w 5381528"/>
                <a:gd name="connsiteY13" fmla="*/ 1798312 h 2156521"/>
                <a:gd name="connsiteX14" fmla="*/ 0 w 5381528"/>
                <a:gd name="connsiteY14" fmla="*/ 2029534 h 2156521"/>
                <a:gd name="connsiteX15" fmla="*/ 360158 w 5381528"/>
                <a:gd name="connsiteY15" fmla="*/ 2113234 h 2156521"/>
                <a:gd name="connsiteX16" fmla="*/ 976292 w 5381528"/>
                <a:gd name="connsiteY16" fmla="*/ 1971064 h 2156521"/>
                <a:gd name="connsiteX17" fmla="*/ 1200778 w 5381528"/>
                <a:gd name="connsiteY17" fmla="*/ 1890622 h 2156521"/>
                <a:gd name="connsiteX18" fmla="*/ 1165882 w 5381528"/>
                <a:gd name="connsiteY18" fmla="*/ 1964055 h 2156521"/>
                <a:gd name="connsiteX19" fmla="*/ 1209115 w 5381528"/>
                <a:gd name="connsiteY19" fmla="*/ 2091372 h 2156521"/>
                <a:gd name="connsiteX20" fmla="*/ 1272609 w 5381528"/>
                <a:gd name="connsiteY20" fmla="*/ 2124884 h 2156521"/>
                <a:gd name="connsiteX21" fmla="*/ 1663785 w 5381528"/>
                <a:gd name="connsiteY21" fmla="*/ 2156521 h 2156521"/>
                <a:gd name="connsiteX22" fmla="*/ 1448509 w 5381528"/>
                <a:gd name="connsiteY22" fmla="*/ 2064539 h 2156521"/>
                <a:gd name="connsiteX23" fmla="*/ 1373093 w 5381528"/>
                <a:gd name="connsiteY23" fmla="*/ 1994255 h 2156521"/>
                <a:gd name="connsiteX24" fmla="*/ 1433383 w 5381528"/>
                <a:gd name="connsiteY24" fmla="*/ 1863627 h 2156521"/>
                <a:gd name="connsiteX25" fmla="*/ 1699773 w 5381528"/>
                <a:gd name="connsiteY25" fmla="*/ 1669558 h 2156521"/>
                <a:gd name="connsiteX26" fmla="*/ 2528707 w 5381528"/>
                <a:gd name="connsiteY26" fmla="*/ 1307654 h 2156521"/>
                <a:gd name="connsiteX27" fmla="*/ 3066240 w 5381528"/>
                <a:gd name="connsiteY27" fmla="*/ 1039662 h 2156521"/>
                <a:gd name="connsiteX28" fmla="*/ 3618899 w 5381528"/>
                <a:gd name="connsiteY28" fmla="*/ 793477 h 2156521"/>
                <a:gd name="connsiteX29" fmla="*/ 4091172 w 5381528"/>
                <a:gd name="connsiteY29" fmla="*/ 632704 h 2156521"/>
                <a:gd name="connsiteX30" fmla="*/ 4327308 w 5381528"/>
                <a:gd name="connsiteY30" fmla="*/ 569636 h 2156521"/>
                <a:gd name="connsiteX31" fmla="*/ 4623734 w 5381528"/>
                <a:gd name="connsiteY31" fmla="*/ 537244 h 2156521"/>
                <a:gd name="connsiteX32" fmla="*/ 4988786 w 5381528"/>
                <a:gd name="connsiteY32" fmla="*/ 404028 h 2156521"/>
                <a:gd name="connsiteX33" fmla="*/ 5381528 w 5381528"/>
                <a:gd name="connsiteY33" fmla="*/ 61849 h 2156521"/>
                <a:gd name="connsiteX34" fmla="*/ 5211391 w 5381528"/>
                <a:gd name="connsiteY34" fmla="*/ 0 h 2156521"/>
                <a:gd name="connsiteX0" fmla="*/ 5211391 w 5381528"/>
                <a:gd name="connsiteY0" fmla="*/ 0 h 2156521"/>
                <a:gd name="connsiteX1" fmla="*/ 5015620 w 5381528"/>
                <a:gd name="connsiteY1" fmla="*/ 175504 h 2156521"/>
                <a:gd name="connsiteX2" fmla="*/ 4774460 w 5381528"/>
                <a:gd name="connsiteY2" fmla="*/ 286035 h 2156521"/>
                <a:gd name="connsiteX3" fmla="*/ 4526504 w 5381528"/>
                <a:gd name="connsiteY3" fmla="*/ 346496 h 2156521"/>
                <a:gd name="connsiteX4" fmla="*/ 4132926 w 5381528"/>
                <a:gd name="connsiteY4" fmla="*/ 420984 h 2156521"/>
                <a:gd name="connsiteX5" fmla="*/ 3806526 w 5381528"/>
                <a:gd name="connsiteY5" fmla="*/ 512295 h 2156521"/>
                <a:gd name="connsiteX6" fmla="*/ 3305839 w 5381528"/>
                <a:gd name="connsiteY6" fmla="*/ 713433 h 2156521"/>
                <a:gd name="connsiteX7" fmla="*/ 2717970 w 5381528"/>
                <a:gd name="connsiteY7" fmla="*/ 989585 h 2156521"/>
                <a:gd name="connsiteX8" fmla="*/ 2272420 w 5381528"/>
                <a:gd name="connsiteY8" fmla="*/ 1190387 h 2156521"/>
                <a:gd name="connsiteX9" fmla="*/ 1605861 w 5381528"/>
                <a:gd name="connsiteY9" fmla="*/ 1520216 h 2156521"/>
                <a:gd name="connsiteX10" fmla="*/ 1259484 w 5381528"/>
                <a:gd name="connsiteY10" fmla="*/ 1666501 h 2156521"/>
                <a:gd name="connsiteX11" fmla="*/ 328064 w 5381528"/>
                <a:gd name="connsiteY11" fmla="*/ 1923917 h 2156521"/>
                <a:gd name="connsiteX12" fmla="*/ 132121 w 5381528"/>
                <a:gd name="connsiteY12" fmla="*/ 1893772 h 2156521"/>
                <a:gd name="connsiteX13" fmla="*/ 51734 w 5381528"/>
                <a:gd name="connsiteY13" fmla="*/ 1798312 h 2156521"/>
                <a:gd name="connsiteX14" fmla="*/ 0 w 5381528"/>
                <a:gd name="connsiteY14" fmla="*/ 2029534 h 2156521"/>
                <a:gd name="connsiteX15" fmla="*/ 360158 w 5381528"/>
                <a:gd name="connsiteY15" fmla="*/ 2113234 h 2156521"/>
                <a:gd name="connsiteX16" fmla="*/ 976292 w 5381528"/>
                <a:gd name="connsiteY16" fmla="*/ 1971064 h 2156521"/>
                <a:gd name="connsiteX17" fmla="*/ 1200778 w 5381528"/>
                <a:gd name="connsiteY17" fmla="*/ 1890622 h 2156521"/>
                <a:gd name="connsiteX18" fmla="*/ 1165882 w 5381528"/>
                <a:gd name="connsiteY18" fmla="*/ 1964055 h 2156521"/>
                <a:gd name="connsiteX19" fmla="*/ 1209115 w 5381528"/>
                <a:gd name="connsiteY19" fmla="*/ 2091372 h 2156521"/>
                <a:gd name="connsiteX20" fmla="*/ 1272609 w 5381528"/>
                <a:gd name="connsiteY20" fmla="*/ 2124884 h 2156521"/>
                <a:gd name="connsiteX21" fmla="*/ 1663785 w 5381528"/>
                <a:gd name="connsiteY21" fmla="*/ 2156521 h 2156521"/>
                <a:gd name="connsiteX22" fmla="*/ 1448509 w 5381528"/>
                <a:gd name="connsiteY22" fmla="*/ 2064539 h 2156521"/>
                <a:gd name="connsiteX23" fmla="*/ 1373093 w 5381528"/>
                <a:gd name="connsiteY23" fmla="*/ 1994255 h 2156521"/>
                <a:gd name="connsiteX24" fmla="*/ 1433383 w 5381528"/>
                <a:gd name="connsiteY24" fmla="*/ 1863627 h 2156521"/>
                <a:gd name="connsiteX25" fmla="*/ 1699773 w 5381528"/>
                <a:gd name="connsiteY25" fmla="*/ 1669558 h 2156521"/>
                <a:gd name="connsiteX26" fmla="*/ 2528707 w 5381528"/>
                <a:gd name="connsiteY26" fmla="*/ 1307654 h 2156521"/>
                <a:gd name="connsiteX27" fmla="*/ 3066240 w 5381528"/>
                <a:gd name="connsiteY27" fmla="*/ 1039662 h 2156521"/>
                <a:gd name="connsiteX28" fmla="*/ 3618899 w 5381528"/>
                <a:gd name="connsiteY28" fmla="*/ 793477 h 2156521"/>
                <a:gd name="connsiteX29" fmla="*/ 4091172 w 5381528"/>
                <a:gd name="connsiteY29" fmla="*/ 632704 h 2156521"/>
                <a:gd name="connsiteX30" fmla="*/ 4327308 w 5381528"/>
                <a:gd name="connsiteY30" fmla="*/ 569636 h 2156521"/>
                <a:gd name="connsiteX31" fmla="*/ 4623734 w 5381528"/>
                <a:gd name="connsiteY31" fmla="*/ 537244 h 2156521"/>
                <a:gd name="connsiteX32" fmla="*/ 4988786 w 5381528"/>
                <a:gd name="connsiteY32" fmla="*/ 404028 h 2156521"/>
                <a:gd name="connsiteX33" fmla="*/ 5381528 w 5381528"/>
                <a:gd name="connsiteY33" fmla="*/ 61849 h 2156521"/>
                <a:gd name="connsiteX34" fmla="*/ 5211391 w 5381528"/>
                <a:gd name="connsiteY34" fmla="*/ 0 h 2156521"/>
                <a:gd name="connsiteX0" fmla="*/ 5283358 w 5453495"/>
                <a:gd name="connsiteY0" fmla="*/ 0 h 2156521"/>
                <a:gd name="connsiteX1" fmla="*/ 5087587 w 5453495"/>
                <a:gd name="connsiteY1" fmla="*/ 175504 h 2156521"/>
                <a:gd name="connsiteX2" fmla="*/ 4846427 w 5453495"/>
                <a:gd name="connsiteY2" fmla="*/ 286035 h 2156521"/>
                <a:gd name="connsiteX3" fmla="*/ 4598471 w 5453495"/>
                <a:gd name="connsiteY3" fmla="*/ 346496 h 2156521"/>
                <a:gd name="connsiteX4" fmla="*/ 4204893 w 5453495"/>
                <a:gd name="connsiteY4" fmla="*/ 420984 h 2156521"/>
                <a:gd name="connsiteX5" fmla="*/ 3878493 w 5453495"/>
                <a:gd name="connsiteY5" fmla="*/ 512295 h 2156521"/>
                <a:gd name="connsiteX6" fmla="*/ 3377806 w 5453495"/>
                <a:gd name="connsiteY6" fmla="*/ 713433 h 2156521"/>
                <a:gd name="connsiteX7" fmla="*/ 2789937 w 5453495"/>
                <a:gd name="connsiteY7" fmla="*/ 989585 h 2156521"/>
                <a:gd name="connsiteX8" fmla="*/ 2344387 w 5453495"/>
                <a:gd name="connsiteY8" fmla="*/ 1190387 h 2156521"/>
                <a:gd name="connsiteX9" fmla="*/ 1677828 w 5453495"/>
                <a:gd name="connsiteY9" fmla="*/ 1520216 h 2156521"/>
                <a:gd name="connsiteX10" fmla="*/ 1331451 w 5453495"/>
                <a:gd name="connsiteY10" fmla="*/ 1666501 h 2156521"/>
                <a:gd name="connsiteX11" fmla="*/ 400031 w 5453495"/>
                <a:gd name="connsiteY11" fmla="*/ 1923917 h 2156521"/>
                <a:gd name="connsiteX12" fmla="*/ 204088 w 5453495"/>
                <a:gd name="connsiteY12" fmla="*/ 1893772 h 2156521"/>
                <a:gd name="connsiteX13" fmla="*/ 123701 w 5453495"/>
                <a:gd name="connsiteY13" fmla="*/ 1798312 h 2156521"/>
                <a:gd name="connsiteX14" fmla="*/ 0 w 5453495"/>
                <a:gd name="connsiteY14" fmla="*/ 1995668 h 2156521"/>
                <a:gd name="connsiteX15" fmla="*/ 432125 w 5453495"/>
                <a:gd name="connsiteY15" fmla="*/ 2113234 h 2156521"/>
                <a:gd name="connsiteX16" fmla="*/ 1048259 w 5453495"/>
                <a:gd name="connsiteY16" fmla="*/ 1971064 h 2156521"/>
                <a:gd name="connsiteX17" fmla="*/ 1272745 w 5453495"/>
                <a:gd name="connsiteY17" fmla="*/ 1890622 h 2156521"/>
                <a:gd name="connsiteX18" fmla="*/ 1237849 w 5453495"/>
                <a:gd name="connsiteY18" fmla="*/ 1964055 h 2156521"/>
                <a:gd name="connsiteX19" fmla="*/ 1281082 w 5453495"/>
                <a:gd name="connsiteY19" fmla="*/ 2091372 h 2156521"/>
                <a:gd name="connsiteX20" fmla="*/ 1344576 w 5453495"/>
                <a:gd name="connsiteY20" fmla="*/ 2124884 h 2156521"/>
                <a:gd name="connsiteX21" fmla="*/ 1735752 w 5453495"/>
                <a:gd name="connsiteY21" fmla="*/ 2156521 h 2156521"/>
                <a:gd name="connsiteX22" fmla="*/ 1520476 w 5453495"/>
                <a:gd name="connsiteY22" fmla="*/ 2064539 h 2156521"/>
                <a:gd name="connsiteX23" fmla="*/ 1445060 w 5453495"/>
                <a:gd name="connsiteY23" fmla="*/ 1994255 h 2156521"/>
                <a:gd name="connsiteX24" fmla="*/ 1505350 w 5453495"/>
                <a:gd name="connsiteY24" fmla="*/ 1863627 h 2156521"/>
                <a:gd name="connsiteX25" fmla="*/ 1771740 w 5453495"/>
                <a:gd name="connsiteY25" fmla="*/ 1669558 h 2156521"/>
                <a:gd name="connsiteX26" fmla="*/ 2600674 w 5453495"/>
                <a:gd name="connsiteY26" fmla="*/ 1307654 h 2156521"/>
                <a:gd name="connsiteX27" fmla="*/ 3138207 w 5453495"/>
                <a:gd name="connsiteY27" fmla="*/ 1039662 h 2156521"/>
                <a:gd name="connsiteX28" fmla="*/ 3690866 w 5453495"/>
                <a:gd name="connsiteY28" fmla="*/ 793477 h 2156521"/>
                <a:gd name="connsiteX29" fmla="*/ 4163139 w 5453495"/>
                <a:gd name="connsiteY29" fmla="*/ 632704 h 2156521"/>
                <a:gd name="connsiteX30" fmla="*/ 4399275 w 5453495"/>
                <a:gd name="connsiteY30" fmla="*/ 569636 h 2156521"/>
                <a:gd name="connsiteX31" fmla="*/ 4695701 w 5453495"/>
                <a:gd name="connsiteY31" fmla="*/ 537244 h 2156521"/>
                <a:gd name="connsiteX32" fmla="*/ 5060753 w 5453495"/>
                <a:gd name="connsiteY32" fmla="*/ 404028 h 2156521"/>
                <a:gd name="connsiteX33" fmla="*/ 5453495 w 5453495"/>
                <a:gd name="connsiteY33" fmla="*/ 61849 h 2156521"/>
                <a:gd name="connsiteX34" fmla="*/ 5283358 w 5453495"/>
                <a:gd name="connsiteY34" fmla="*/ 0 h 2156521"/>
                <a:gd name="connsiteX0" fmla="*/ 5283358 w 5453495"/>
                <a:gd name="connsiteY0" fmla="*/ 0 h 2167218"/>
                <a:gd name="connsiteX1" fmla="*/ 5087587 w 5453495"/>
                <a:gd name="connsiteY1" fmla="*/ 175504 h 2167218"/>
                <a:gd name="connsiteX2" fmla="*/ 4846427 w 5453495"/>
                <a:gd name="connsiteY2" fmla="*/ 286035 h 2167218"/>
                <a:gd name="connsiteX3" fmla="*/ 4598471 w 5453495"/>
                <a:gd name="connsiteY3" fmla="*/ 346496 h 2167218"/>
                <a:gd name="connsiteX4" fmla="*/ 4204893 w 5453495"/>
                <a:gd name="connsiteY4" fmla="*/ 420984 h 2167218"/>
                <a:gd name="connsiteX5" fmla="*/ 3878493 w 5453495"/>
                <a:gd name="connsiteY5" fmla="*/ 512295 h 2167218"/>
                <a:gd name="connsiteX6" fmla="*/ 3377806 w 5453495"/>
                <a:gd name="connsiteY6" fmla="*/ 713433 h 2167218"/>
                <a:gd name="connsiteX7" fmla="*/ 2789937 w 5453495"/>
                <a:gd name="connsiteY7" fmla="*/ 989585 h 2167218"/>
                <a:gd name="connsiteX8" fmla="*/ 2344387 w 5453495"/>
                <a:gd name="connsiteY8" fmla="*/ 1190387 h 2167218"/>
                <a:gd name="connsiteX9" fmla="*/ 1677828 w 5453495"/>
                <a:gd name="connsiteY9" fmla="*/ 1520216 h 2167218"/>
                <a:gd name="connsiteX10" fmla="*/ 1331451 w 5453495"/>
                <a:gd name="connsiteY10" fmla="*/ 1666501 h 2167218"/>
                <a:gd name="connsiteX11" fmla="*/ 400031 w 5453495"/>
                <a:gd name="connsiteY11" fmla="*/ 1923917 h 2167218"/>
                <a:gd name="connsiteX12" fmla="*/ 204088 w 5453495"/>
                <a:gd name="connsiteY12" fmla="*/ 1893772 h 2167218"/>
                <a:gd name="connsiteX13" fmla="*/ 123701 w 5453495"/>
                <a:gd name="connsiteY13" fmla="*/ 1798312 h 2167218"/>
                <a:gd name="connsiteX14" fmla="*/ 0 w 5453495"/>
                <a:gd name="connsiteY14" fmla="*/ 1995668 h 2167218"/>
                <a:gd name="connsiteX15" fmla="*/ 432125 w 5453495"/>
                <a:gd name="connsiteY15" fmla="*/ 2113234 h 2167218"/>
                <a:gd name="connsiteX16" fmla="*/ 1048259 w 5453495"/>
                <a:gd name="connsiteY16" fmla="*/ 1971064 h 2167218"/>
                <a:gd name="connsiteX17" fmla="*/ 1272745 w 5453495"/>
                <a:gd name="connsiteY17" fmla="*/ 1890622 h 2167218"/>
                <a:gd name="connsiteX18" fmla="*/ 1237849 w 5453495"/>
                <a:gd name="connsiteY18" fmla="*/ 1964055 h 2167218"/>
                <a:gd name="connsiteX19" fmla="*/ 1281082 w 5453495"/>
                <a:gd name="connsiteY19" fmla="*/ 2091372 h 2167218"/>
                <a:gd name="connsiteX20" fmla="*/ 1344576 w 5453495"/>
                <a:gd name="connsiteY20" fmla="*/ 2167218 h 2167218"/>
                <a:gd name="connsiteX21" fmla="*/ 1735752 w 5453495"/>
                <a:gd name="connsiteY21" fmla="*/ 2156521 h 2167218"/>
                <a:gd name="connsiteX22" fmla="*/ 1520476 w 5453495"/>
                <a:gd name="connsiteY22" fmla="*/ 2064539 h 2167218"/>
                <a:gd name="connsiteX23" fmla="*/ 1445060 w 5453495"/>
                <a:gd name="connsiteY23" fmla="*/ 1994255 h 2167218"/>
                <a:gd name="connsiteX24" fmla="*/ 1505350 w 5453495"/>
                <a:gd name="connsiteY24" fmla="*/ 1863627 h 2167218"/>
                <a:gd name="connsiteX25" fmla="*/ 1771740 w 5453495"/>
                <a:gd name="connsiteY25" fmla="*/ 1669558 h 2167218"/>
                <a:gd name="connsiteX26" fmla="*/ 2600674 w 5453495"/>
                <a:gd name="connsiteY26" fmla="*/ 1307654 h 2167218"/>
                <a:gd name="connsiteX27" fmla="*/ 3138207 w 5453495"/>
                <a:gd name="connsiteY27" fmla="*/ 1039662 h 2167218"/>
                <a:gd name="connsiteX28" fmla="*/ 3690866 w 5453495"/>
                <a:gd name="connsiteY28" fmla="*/ 793477 h 2167218"/>
                <a:gd name="connsiteX29" fmla="*/ 4163139 w 5453495"/>
                <a:gd name="connsiteY29" fmla="*/ 632704 h 2167218"/>
                <a:gd name="connsiteX30" fmla="*/ 4399275 w 5453495"/>
                <a:gd name="connsiteY30" fmla="*/ 569636 h 2167218"/>
                <a:gd name="connsiteX31" fmla="*/ 4695701 w 5453495"/>
                <a:gd name="connsiteY31" fmla="*/ 537244 h 2167218"/>
                <a:gd name="connsiteX32" fmla="*/ 5060753 w 5453495"/>
                <a:gd name="connsiteY32" fmla="*/ 404028 h 2167218"/>
                <a:gd name="connsiteX33" fmla="*/ 5453495 w 5453495"/>
                <a:gd name="connsiteY33" fmla="*/ 61849 h 2167218"/>
                <a:gd name="connsiteX34" fmla="*/ 5283358 w 5453495"/>
                <a:gd name="connsiteY34" fmla="*/ 0 h 2167218"/>
                <a:gd name="connsiteX0" fmla="*/ 5283358 w 5453495"/>
                <a:gd name="connsiteY0" fmla="*/ 0 h 2228488"/>
                <a:gd name="connsiteX1" fmla="*/ 5087587 w 5453495"/>
                <a:gd name="connsiteY1" fmla="*/ 175504 h 2228488"/>
                <a:gd name="connsiteX2" fmla="*/ 4846427 w 5453495"/>
                <a:gd name="connsiteY2" fmla="*/ 286035 h 2228488"/>
                <a:gd name="connsiteX3" fmla="*/ 4598471 w 5453495"/>
                <a:gd name="connsiteY3" fmla="*/ 346496 h 2228488"/>
                <a:gd name="connsiteX4" fmla="*/ 4204893 w 5453495"/>
                <a:gd name="connsiteY4" fmla="*/ 420984 h 2228488"/>
                <a:gd name="connsiteX5" fmla="*/ 3878493 w 5453495"/>
                <a:gd name="connsiteY5" fmla="*/ 512295 h 2228488"/>
                <a:gd name="connsiteX6" fmla="*/ 3377806 w 5453495"/>
                <a:gd name="connsiteY6" fmla="*/ 713433 h 2228488"/>
                <a:gd name="connsiteX7" fmla="*/ 2789937 w 5453495"/>
                <a:gd name="connsiteY7" fmla="*/ 989585 h 2228488"/>
                <a:gd name="connsiteX8" fmla="*/ 2344387 w 5453495"/>
                <a:gd name="connsiteY8" fmla="*/ 1190387 h 2228488"/>
                <a:gd name="connsiteX9" fmla="*/ 1677828 w 5453495"/>
                <a:gd name="connsiteY9" fmla="*/ 1520216 h 2228488"/>
                <a:gd name="connsiteX10" fmla="*/ 1331451 w 5453495"/>
                <a:gd name="connsiteY10" fmla="*/ 1666501 h 2228488"/>
                <a:gd name="connsiteX11" fmla="*/ 400031 w 5453495"/>
                <a:gd name="connsiteY11" fmla="*/ 1923917 h 2228488"/>
                <a:gd name="connsiteX12" fmla="*/ 204088 w 5453495"/>
                <a:gd name="connsiteY12" fmla="*/ 1893772 h 2228488"/>
                <a:gd name="connsiteX13" fmla="*/ 123701 w 5453495"/>
                <a:gd name="connsiteY13" fmla="*/ 1798312 h 2228488"/>
                <a:gd name="connsiteX14" fmla="*/ 0 w 5453495"/>
                <a:gd name="connsiteY14" fmla="*/ 1995668 h 2228488"/>
                <a:gd name="connsiteX15" fmla="*/ 432125 w 5453495"/>
                <a:gd name="connsiteY15" fmla="*/ 2113234 h 2228488"/>
                <a:gd name="connsiteX16" fmla="*/ 1048259 w 5453495"/>
                <a:gd name="connsiteY16" fmla="*/ 1971064 h 2228488"/>
                <a:gd name="connsiteX17" fmla="*/ 1272745 w 5453495"/>
                <a:gd name="connsiteY17" fmla="*/ 1890622 h 2228488"/>
                <a:gd name="connsiteX18" fmla="*/ 1237849 w 5453495"/>
                <a:gd name="connsiteY18" fmla="*/ 1964055 h 2228488"/>
                <a:gd name="connsiteX19" fmla="*/ 1281082 w 5453495"/>
                <a:gd name="connsiteY19" fmla="*/ 2091372 h 2228488"/>
                <a:gd name="connsiteX20" fmla="*/ 1344576 w 5453495"/>
                <a:gd name="connsiteY20" fmla="*/ 2167218 h 2228488"/>
                <a:gd name="connsiteX21" fmla="*/ 1731519 w 5453495"/>
                <a:gd name="connsiteY21" fmla="*/ 2228488 h 2228488"/>
                <a:gd name="connsiteX22" fmla="*/ 1520476 w 5453495"/>
                <a:gd name="connsiteY22" fmla="*/ 2064539 h 2228488"/>
                <a:gd name="connsiteX23" fmla="*/ 1445060 w 5453495"/>
                <a:gd name="connsiteY23" fmla="*/ 1994255 h 2228488"/>
                <a:gd name="connsiteX24" fmla="*/ 1505350 w 5453495"/>
                <a:gd name="connsiteY24" fmla="*/ 1863627 h 2228488"/>
                <a:gd name="connsiteX25" fmla="*/ 1771740 w 5453495"/>
                <a:gd name="connsiteY25" fmla="*/ 1669558 h 2228488"/>
                <a:gd name="connsiteX26" fmla="*/ 2600674 w 5453495"/>
                <a:gd name="connsiteY26" fmla="*/ 1307654 h 2228488"/>
                <a:gd name="connsiteX27" fmla="*/ 3138207 w 5453495"/>
                <a:gd name="connsiteY27" fmla="*/ 1039662 h 2228488"/>
                <a:gd name="connsiteX28" fmla="*/ 3690866 w 5453495"/>
                <a:gd name="connsiteY28" fmla="*/ 793477 h 2228488"/>
                <a:gd name="connsiteX29" fmla="*/ 4163139 w 5453495"/>
                <a:gd name="connsiteY29" fmla="*/ 632704 h 2228488"/>
                <a:gd name="connsiteX30" fmla="*/ 4399275 w 5453495"/>
                <a:gd name="connsiteY30" fmla="*/ 569636 h 2228488"/>
                <a:gd name="connsiteX31" fmla="*/ 4695701 w 5453495"/>
                <a:gd name="connsiteY31" fmla="*/ 537244 h 2228488"/>
                <a:gd name="connsiteX32" fmla="*/ 5060753 w 5453495"/>
                <a:gd name="connsiteY32" fmla="*/ 404028 h 2228488"/>
                <a:gd name="connsiteX33" fmla="*/ 5453495 w 5453495"/>
                <a:gd name="connsiteY33" fmla="*/ 61849 h 2228488"/>
                <a:gd name="connsiteX34" fmla="*/ 5283358 w 5453495"/>
                <a:gd name="connsiteY34" fmla="*/ 0 h 222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453495" h="2228488">
                  <a:moveTo>
                    <a:pt x="5283358" y="0"/>
                  </a:moveTo>
                  <a:cubicBezTo>
                    <a:pt x="5226415" y="43765"/>
                    <a:pt x="5160409" y="127831"/>
                    <a:pt x="5087587" y="175504"/>
                  </a:cubicBezTo>
                  <a:cubicBezTo>
                    <a:pt x="5014765" y="223177"/>
                    <a:pt x="4929079" y="265881"/>
                    <a:pt x="4846427" y="286035"/>
                  </a:cubicBezTo>
                  <a:cubicBezTo>
                    <a:pt x="4763775" y="306189"/>
                    <a:pt x="4705393" y="324005"/>
                    <a:pt x="4598471" y="346496"/>
                  </a:cubicBezTo>
                  <a:cubicBezTo>
                    <a:pt x="4491549" y="368988"/>
                    <a:pt x="4324889" y="393351"/>
                    <a:pt x="4204893" y="420984"/>
                  </a:cubicBezTo>
                  <a:cubicBezTo>
                    <a:pt x="4084897" y="448617"/>
                    <a:pt x="4017495" y="460378"/>
                    <a:pt x="3878493" y="512295"/>
                  </a:cubicBezTo>
                  <a:lnTo>
                    <a:pt x="3377806" y="713433"/>
                  </a:lnTo>
                  <a:lnTo>
                    <a:pt x="2789937" y="989585"/>
                  </a:lnTo>
                  <a:lnTo>
                    <a:pt x="2344387" y="1190387"/>
                  </a:lnTo>
                  <a:lnTo>
                    <a:pt x="1677828" y="1520216"/>
                  </a:lnTo>
                  <a:lnTo>
                    <a:pt x="1331451" y="1666501"/>
                  </a:lnTo>
                  <a:cubicBezTo>
                    <a:pt x="1103853" y="1768295"/>
                    <a:pt x="587925" y="1886039"/>
                    <a:pt x="400031" y="1923917"/>
                  </a:cubicBezTo>
                  <a:cubicBezTo>
                    <a:pt x="212137" y="1961796"/>
                    <a:pt x="250143" y="1914706"/>
                    <a:pt x="204088" y="1893772"/>
                  </a:cubicBezTo>
                  <a:cubicBezTo>
                    <a:pt x="158033" y="1872838"/>
                    <a:pt x="145721" y="1775685"/>
                    <a:pt x="123701" y="1798312"/>
                  </a:cubicBezTo>
                  <a:lnTo>
                    <a:pt x="0" y="1995668"/>
                  </a:lnTo>
                  <a:cubicBezTo>
                    <a:pt x="30145" y="2049259"/>
                    <a:pt x="257415" y="2117335"/>
                    <a:pt x="432125" y="2113234"/>
                  </a:cubicBezTo>
                  <a:cubicBezTo>
                    <a:pt x="606835" y="2109133"/>
                    <a:pt x="884136" y="2006233"/>
                    <a:pt x="1048259" y="1971064"/>
                  </a:cubicBezTo>
                  <a:lnTo>
                    <a:pt x="1272745" y="1890622"/>
                  </a:lnTo>
                  <a:cubicBezTo>
                    <a:pt x="1309589" y="1884761"/>
                    <a:pt x="1236460" y="1930597"/>
                    <a:pt x="1237849" y="1964055"/>
                  </a:cubicBezTo>
                  <a:cubicBezTo>
                    <a:pt x="1239238" y="1997513"/>
                    <a:pt x="1263294" y="2057512"/>
                    <a:pt x="1281082" y="2091372"/>
                  </a:cubicBezTo>
                  <a:cubicBezTo>
                    <a:pt x="1298870" y="2125232"/>
                    <a:pt x="1327829" y="2155495"/>
                    <a:pt x="1344576" y="2167218"/>
                  </a:cubicBezTo>
                  <a:lnTo>
                    <a:pt x="1731519" y="2228488"/>
                  </a:lnTo>
                  <a:lnTo>
                    <a:pt x="1520476" y="2064539"/>
                  </a:lnTo>
                  <a:cubicBezTo>
                    <a:pt x="1482795" y="2040256"/>
                    <a:pt x="1447581" y="2027740"/>
                    <a:pt x="1445060" y="1994255"/>
                  </a:cubicBezTo>
                  <a:cubicBezTo>
                    <a:pt x="1442539" y="1960770"/>
                    <a:pt x="1449247" y="1914706"/>
                    <a:pt x="1505350" y="1863627"/>
                  </a:cubicBezTo>
                  <a:cubicBezTo>
                    <a:pt x="1597460" y="1805011"/>
                    <a:pt x="1589186" y="1762220"/>
                    <a:pt x="1771740" y="1669558"/>
                  </a:cubicBezTo>
                  <a:cubicBezTo>
                    <a:pt x="1954294" y="1576896"/>
                    <a:pt x="2374586" y="1415674"/>
                    <a:pt x="2600674" y="1307654"/>
                  </a:cubicBezTo>
                  <a:lnTo>
                    <a:pt x="3138207" y="1039662"/>
                  </a:lnTo>
                  <a:lnTo>
                    <a:pt x="3690866" y="793477"/>
                  </a:lnTo>
                  <a:lnTo>
                    <a:pt x="4163139" y="632704"/>
                  </a:lnTo>
                  <a:cubicBezTo>
                    <a:pt x="4281207" y="595397"/>
                    <a:pt x="4310515" y="585546"/>
                    <a:pt x="4399275" y="569636"/>
                  </a:cubicBezTo>
                  <a:cubicBezTo>
                    <a:pt x="4488035" y="553726"/>
                    <a:pt x="4585455" y="561959"/>
                    <a:pt x="4695701" y="537244"/>
                  </a:cubicBezTo>
                  <a:cubicBezTo>
                    <a:pt x="4805947" y="512529"/>
                    <a:pt x="4934454" y="483260"/>
                    <a:pt x="5060753" y="404028"/>
                  </a:cubicBezTo>
                  <a:cubicBezTo>
                    <a:pt x="5187052" y="324796"/>
                    <a:pt x="5415528" y="130919"/>
                    <a:pt x="5453495" y="61849"/>
                  </a:cubicBezTo>
                  <a:lnTo>
                    <a:pt x="5283358" y="0"/>
                  </a:lnTo>
                  <a:close/>
                </a:path>
              </a:pathLst>
            </a:custGeom>
            <a:solidFill>
              <a:srgbClr val="F79646">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78" name="Freeform: Shape 277">
              <a:extLst>
                <a:ext uri="{FF2B5EF4-FFF2-40B4-BE49-F238E27FC236}">
                  <a16:creationId xmlns:a16="http://schemas.microsoft.com/office/drawing/2014/main" id="{6E0AD5B8-1B26-4BC2-AEA6-2A2BE7A04ECD}"/>
                </a:ext>
              </a:extLst>
            </p:cNvPr>
            <p:cNvSpPr/>
            <p:nvPr/>
          </p:nvSpPr>
          <p:spPr>
            <a:xfrm>
              <a:off x="2368886" y="5006052"/>
              <a:ext cx="6525660" cy="728505"/>
            </a:xfrm>
            <a:custGeom>
              <a:avLst/>
              <a:gdLst>
                <a:gd name="connsiteX0" fmla="*/ 70339 w 6511332"/>
                <a:gd name="connsiteY0" fmla="*/ 170822 h 728505"/>
                <a:gd name="connsiteX1" fmla="*/ 472273 w 6511332"/>
                <a:gd name="connsiteY1" fmla="*/ 90435 h 728505"/>
                <a:gd name="connsiteX2" fmla="*/ 869183 w 6511332"/>
                <a:gd name="connsiteY2" fmla="*/ 30145 h 728505"/>
                <a:gd name="connsiteX3" fmla="*/ 1346479 w 6511332"/>
                <a:gd name="connsiteY3" fmla="*/ 0 h 728505"/>
                <a:gd name="connsiteX4" fmla="*/ 1587640 w 6511332"/>
                <a:gd name="connsiteY4" fmla="*/ 5024 h 728505"/>
                <a:gd name="connsiteX5" fmla="*/ 2115178 w 6511332"/>
                <a:gd name="connsiteY5" fmla="*/ 20097 h 728505"/>
                <a:gd name="connsiteX6" fmla="*/ 3024554 w 6511332"/>
                <a:gd name="connsiteY6" fmla="*/ 150725 h 728505"/>
                <a:gd name="connsiteX7" fmla="*/ 3928906 w 6511332"/>
                <a:gd name="connsiteY7" fmla="*/ 301451 h 728505"/>
                <a:gd name="connsiteX8" fmla="*/ 4677508 w 6511332"/>
                <a:gd name="connsiteY8" fmla="*/ 371789 h 728505"/>
                <a:gd name="connsiteX9" fmla="*/ 5556739 w 6511332"/>
                <a:gd name="connsiteY9" fmla="*/ 477297 h 728505"/>
                <a:gd name="connsiteX10" fmla="*/ 6104374 w 6511332"/>
                <a:gd name="connsiteY10" fmla="*/ 522514 h 728505"/>
                <a:gd name="connsiteX11" fmla="*/ 6511332 w 6511332"/>
                <a:gd name="connsiteY11" fmla="*/ 547635 h 728505"/>
                <a:gd name="connsiteX12" fmla="*/ 6506308 w 6511332"/>
                <a:gd name="connsiteY12" fmla="*/ 728505 h 728505"/>
                <a:gd name="connsiteX13" fmla="*/ 5662246 w 6511332"/>
                <a:gd name="connsiteY13" fmla="*/ 693336 h 728505"/>
                <a:gd name="connsiteX14" fmla="*/ 4762919 w 6511332"/>
                <a:gd name="connsiteY14" fmla="*/ 587829 h 728505"/>
                <a:gd name="connsiteX15" fmla="*/ 3547068 w 6511332"/>
                <a:gd name="connsiteY15" fmla="*/ 417007 h 728505"/>
                <a:gd name="connsiteX16" fmla="*/ 2642717 w 6511332"/>
                <a:gd name="connsiteY16" fmla="*/ 301451 h 728505"/>
                <a:gd name="connsiteX17" fmla="*/ 1964453 w 6511332"/>
                <a:gd name="connsiteY17" fmla="*/ 226088 h 728505"/>
                <a:gd name="connsiteX18" fmla="*/ 1150537 w 6511332"/>
                <a:gd name="connsiteY18" fmla="*/ 195943 h 728505"/>
                <a:gd name="connsiteX19" fmla="*/ 557684 w 6511332"/>
                <a:gd name="connsiteY19" fmla="*/ 256233 h 728505"/>
                <a:gd name="connsiteX20" fmla="*/ 0 w 6511332"/>
                <a:gd name="connsiteY20" fmla="*/ 391886 h 728505"/>
                <a:gd name="connsiteX21" fmla="*/ 70339 w 6511332"/>
                <a:gd name="connsiteY21" fmla="*/ 170822 h 728505"/>
                <a:gd name="connsiteX0" fmla="*/ 70339 w 6511332"/>
                <a:gd name="connsiteY0" fmla="*/ 170822 h 728505"/>
                <a:gd name="connsiteX1" fmla="*/ 472273 w 6511332"/>
                <a:gd name="connsiteY1" fmla="*/ 90435 h 728505"/>
                <a:gd name="connsiteX2" fmla="*/ 869183 w 6511332"/>
                <a:gd name="connsiteY2" fmla="*/ 30145 h 728505"/>
                <a:gd name="connsiteX3" fmla="*/ 1346479 w 6511332"/>
                <a:gd name="connsiteY3" fmla="*/ 0 h 728505"/>
                <a:gd name="connsiteX4" fmla="*/ 1587640 w 6511332"/>
                <a:gd name="connsiteY4" fmla="*/ 5024 h 728505"/>
                <a:gd name="connsiteX5" fmla="*/ 2115178 w 6511332"/>
                <a:gd name="connsiteY5" fmla="*/ 20097 h 728505"/>
                <a:gd name="connsiteX6" fmla="*/ 3024554 w 6511332"/>
                <a:gd name="connsiteY6" fmla="*/ 150725 h 728505"/>
                <a:gd name="connsiteX7" fmla="*/ 3928906 w 6511332"/>
                <a:gd name="connsiteY7" fmla="*/ 301451 h 728505"/>
                <a:gd name="connsiteX8" fmla="*/ 4677508 w 6511332"/>
                <a:gd name="connsiteY8" fmla="*/ 371789 h 728505"/>
                <a:gd name="connsiteX9" fmla="*/ 5556739 w 6511332"/>
                <a:gd name="connsiteY9" fmla="*/ 477297 h 728505"/>
                <a:gd name="connsiteX10" fmla="*/ 6104374 w 6511332"/>
                <a:gd name="connsiteY10" fmla="*/ 522514 h 728505"/>
                <a:gd name="connsiteX11" fmla="*/ 6511332 w 6511332"/>
                <a:gd name="connsiteY11" fmla="*/ 547635 h 728505"/>
                <a:gd name="connsiteX12" fmla="*/ 6506308 w 6511332"/>
                <a:gd name="connsiteY12" fmla="*/ 728505 h 728505"/>
                <a:gd name="connsiteX13" fmla="*/ 5662246 w 6511332"/>
                <a:gd name="connsiteY13" fmla="*/ 693336 h 728505"/>
                <a:gd name="connsiteX14" fmla="*/ 4762919 w 6511332"/>
                <a:gd name="connsiteY14" fmla="*/ 587829 h 728505"/>
                <a:gd name="connsiteX15" fmla="*/ 3547068 w 6511332"/>
                <a:gd name="connsiteY15" fmla="*/ 417007 h 728505"/>
                <a:gd name="connsiteX16" fmla="*/ 2642717 w 6511332"/>
                <a:gd name="connsiteY16" fmla="*/ 301451 h 728505"/>
                <a:gd name="connsiteX17" fmla="*/ 1964453 w 6511332"/>
                <a:gd name="connsiteY17" fmla="*/ 226088 h 728505"/>
                <a:gd name="connsiteX18" fmla="*/ 1150537 w 6511332"/>
                <a:gd name="connsiteY18" fmla="*/ 195943 h 728505"/>
                <a:gd name="connsiteX19" fmla="*/ 557684 w 6511332"/>
                <a:gd name="connsiteY19" fmla="*/ 256233 h 728505"/>
                <a:gd name="connsiteX20" fmla="*/ 0 w 6511332"/>
                <a:gd name="connsiteY20" fmla="*/ 391886 h 728505"/>
                <a:gd name="connsiteX21" fmla="*/ 70339 w 6511332"/>
                <a:gd name="connsiteY21" fmla="*/ 170822 h 728505"/>
                <a:gd name="connsiteX0" fmla="*/ 70339 w 6511332"/>
                <a:gd name="connsiteY0" fmla="*/ 170822 h 728505"/>
                <a:gd name="connsiteX1" fmla="*/ 472273 w 6511332"/>
                <a:gd name="connsiteY1" fmla="*/ 90435 h 728505"/>
                <a:gd name="connsiteX2" fmla="*/ 869183 w 6511332"/>
                <a:gd name="connsiteY2" fmla="*/ 30145 h 728505"/>
                <a:gd name="connsiteX3" fmla="*/ 1346479 w 6511332"/>
                <a:gd name="connsiteY3" fmla="*/ 0 h 728505"/>
                <a:gd name="connsiteX4" fmla="*/ 1587640 w 6511332"/>
                <a:gd name="connsiteY4" fmla="*/ 5024 h 728505"/>
                <a:gd name="connsiteX5" fmla="*/ 2120202 w 6511332"/>
                <a:gd name="connsiteY5" fmla="*/ 35170 h 728505"/>
                <a:gd name="connsiteX6" fmla="*/ 3024554 w 6511332"/>
                <a:gd name="connsiteY6" fmla="*/ 150725 h 728505"/>
                <a:gd name="connsiteX7" fmla="*/ 3928906 w 6511332"/>
                <a:gd name="connsiteY7" fmla="*/ 301451 h 728505"/>
                <a:gd name="connsiteX8" fmla="*/ 4677508 w 6511332"/>
                <a:gd name="connsiteY8" fmla="*/ 371789 h 728505"/>
                <a:gd name="connsiteX9" fmla="*/ 5556739 w 6511332"/>
                <a:gd name="connsiteY9" fmla="*/ 477297 h 728505"/>
                <a:gd name="connsiteX10" fmla="*/ 6104374 w 6511332"/>
                <a:gd name="connsiteY10" fmla="*/ 522514 h 728505"/>
                <a:gd name="connsiteX11" fmla="*/ 6511332 w 6511332"/>
                <a:gd name="connsiteY11" fmla="*/ 547635 h 728505"/>
                <a:gd name="connsiteX12" fmla="*/ 6506308 w 6511332"/>
                <a:gd name="connsiteY12" fmla="*/ 728505 h 728505"/>
                <a:gd name="connsiteX13" fmla="*/ 5662246 w 6511332"/>
                <a:gd name="connsiteY13" fmla="*/ 693336 h 728505"/>
                <a:gd name="connsiteX14" fmla="*/ 4762919 w 6511332"/>
                <a:gd name="connsiteY14" fmla="*/ 587829 h 728505"/>
                <a:gd name="connsiteX15" fmla="*/ 3547068 w 6511332"/>
                <a:gd name="connsiteY15" fmla="*/ 417007 h 728505"/>
                <a:gd name="connsiteX16" fmla="*/ 2642717 w 6511332"/>
                <a:gd name="connsiteY16" fmla="*/ 301451 h 728505"/>
                <a:gd name="connsiteX17" fmla="*/ 1964453 w 6511332"/>
                <a:gd name="connsiteY17" fmla="*/ 226088 h 728505"/>
                <a:gd name="connsiteX18" fmla="*/ 1150537 w 6511332"/>
                <a:gd name="connsiteY18" fmla="*/ 195943 h 728505"/>
                <a:gd name="connsiteX19" fmla="*/ 557684 w 6511332"/>
                <a:gd name="connsiteY19" fmla="*/ 256233 h 728505"/>
                <a:gd name="connsiteX20" fmla="*/ 0 w 6511332"/>
                <a:gd name="connsiteY20" fmla="*/ 391886 h 728505"/>
                <a:gd name="connsiteX21" fmla="*/ 70339 w 6511332"/>
                <a:gd name="connsiteY21" fmla="*/ 170822 h 728505"/>
                <a:gd name="connsiteX0" fmla="*/ 70339 w 6511332"/>
                <a:gd name="connsiteY0" fmla="*/ 170822 h 728505"/>
                <a:gd name="connsiteX1" fmla="*/ 472273 w 6511332"/>
                <a:gd name="connsiteY1" fmla="*/ 90435 h 728505"/>
                <a:gd name="connsiteX2" fmla="*/ 869183 w 6511332"/>
                <a:gd name="connsiteY2" fmla="*/ 30145 h 728505"/>
                <a:gd name="connsiteX3" fmla="*/ 1346479 w 6511332"/>
                <a:gd name="connsiteY3" fmla="*/ 0 h 728505"/>
                <a:gd name="connsiteX4" fmla="*/ 1587640 w 6511332"/>
                <a:gd name="connsiteY4" fmla="*/ 5024 h 728505"/>
                <a:gd name="connsiteX5" fmla="*/ 2120202 w 6511332"/>
                <a:gd name="connsiteY5" fmla="*/ 35170 h 728505"/>
                <a:gd name="connsiteX6" fmla="*/ 3024554 w 6511332"/>
                <a:gd name="connsiteY6" fmla="*/ 150725 h 728505"/>
                <a:gd name="connsiteX7" fmla="*/ 3928906 w 6511332"/>
                <a:gd name="connsiteY7" fmla="*/ 301451 h 728505"/>
                <a:gd name="connsiteX8" fmla="*/ 4677508 w 6511332"/>
                <a:gd name="connsiteY8" fmla="*/ 371789 h 728505"/>
                <a:gd name="connsiteX9" fmla="*/ 5556739 w 6511332"/>
                <a:gd name="connsiteY9" fmla="*/ 477297 h 728505"/>
                <a:gd name="connsiteX10" fmla="*/ 6104374 w 6511332"/>
                <a:gd name="connsiteY10" fmla="*/ 522514 h 728505"/>
                <a:gd name="connsiteX11" fmla="*/ 6511332 w 6511332"/>
                <a:gd name="connsiteY11" fmla="*/ 547635 h 728505"/>
                <a:gd name="connsiteX12" fmla="*/ 6506308 w 6511332"/>
                <a:gd name="connsiteY12" fmla="*/ 728505 h 728505"/>
                <a:gd name="connsiteX13" fmla="*/ 5662246 w 6511332"/>
                <a:gd name="connsiteY13" fmla="*/ 693336 h 728505"/>
                <a:gd name="connsiteX14" fmla="*/ 4762919 w 6511332"/>
                <a:gd name="connsiteY14" fmla="*/ 587829 h 728505"/>
                <a:gd name="connsiteX15" fmla="*/ 3547068 w 6511332"/>
                <a:gd name="connsiteY15" fmla="*/ 417007 h 728505"/>
                <a:gd name="connsiteX16" fmla="*/ 2642717 w 6511332"/>
                <a:gd name="connsiteY16" fmla="*/ 301451 h 728505"/>
                <a:gd name="connsiteX17" fmla="*/ 1964453 w 6511332"/>
                <a:gd name="connsiteY17" fmla="*/ 226088 h 728505"/>
                <a:gd name="connsiteX18" fmla="*/ 1150537 w 6511332"/>
                <a:gd name="connsiteY18" fmla="*/ 195943 h 728505"/>
                <a:gd name="connsiteX19" fmla="*/ 557684 w 6511332"/>
                <a:gd name="connsiteY19" fmla="*/ 256233 h 728505"/>
                <a:gd name="connsiteX20" fmla="*/ 0 w 6511332"/>
                <a:gd name="connsiteY20" fmla="*/ 391886 h 728505"/>
                <a:gd name="connsiteX21" fmla="*/ 70339 w 6511332"/>
                <a:gd name="connsiteY21" fmla="*/ 170822 h 728505"/>
                <a:gd name="connsiteX0" fmla="*/ 70339 w 6511332"/>
                <a:gd name="connsiteY0" fmla="*/ 170822 h 728505"/>
                <a:gd name="connsiteX1" fmla="*/ 472273 w 6511332"/>
                <a:gd name="connsiteY1" fmla="*/ 90435 h 728505"/>
                <a:gd name="connsiteX2" fmla="*/ 869183 w 6511332"/>
                <a:gd name="connsiteY2" fmla="*/ 30145 h 728505"/>
                <a:gd name="connsiteX3" fmla="*/ 1346479 w 6511332"/>
                <a:gd name="connsiteY3" fmla="*/ 0 h 728505"/>
                <a:gd name="connsiteX4" fmla="*/ 1587640 w 6511332"/>
                <a:gd name="connsiteY4" fmla="*/ 5024 h 728505"/>
                <a:gd name="connsiteX5" fmla="*/ 2120202 w 6511332"/>
                <a:gd name="connsiteY5" fmla="*/ 35170 h 728505"/>
                <a:gd name="connsiteX6" fmla="*/ 3024554 w 6511332"/>
                <a:gd name="connsiteY6" fmla="*/ 150725 h 728505"/>
                <a:gd name="connsiteX7" fmla="*/ 3928906 w 6511332"/>
                <a:gd name="connsiteY7" fmla="*/ 301451 h 728505"/>
                <a:gd name="connsiteX8" fmla="*/ 4677508 w 6511332"/>
                <a:gd name="connsiteY8" fmla="*/ 371789 h 728505"/>
                <a:gd name="connsiteX9" fmla="*/ 5556739 w 6511332"/>
                <a:gd name="connsiteY9" fmla="*/ 477297 h 728505"/>
                <a:gd name="connsiteX10" fmla="*/ 6104374 w 6511332"/>
                <a:gd name="connsiteY10" fmla="*/ 522514 h 728505"/>
                <a:gd name="connsiteX11" fmla="*/ 6511332 w 6511332"/>
                <a:gd name="connsiteY11" fmla="*/ 547635 h 728505"/>
                <a:gd name="connsiteX12" fmla="*/ 6506308 w 6511332"/>
                <a:gd name="connsiteY12" fmla="*/ 728505 h 728505"/>
                <a:gd name="connsiteX13" fmla="*/ 5662246 w 6511332"/>
                <a:gd name="connsiteY13" fmla="*/ 693336 h 728505"/>
                <a:gd name="connsiteX14" fmla="*/ 4762919 w 6511332"/>
                <a:gd name="connsiteY14" fmla="*/ 587829 h 728505"/>
                <a:gd name="connsiteX15" fmla="*/ 3547068 w 6511332"/>
                <a:gd name="connsiteY15" fmla="*/ 417007 h 728505"/>
                <a:gd name="connsiteX16" fmla="*/ 2642717 w 6511332"/>
                <a:gd name="connsiteY16" fmla="*/ 301451 h 728505"/>
                <a:gd name="connsiteX17" fmla="*/ 1964453 w 6511332"/>
                <a:gd name="connsiteY17" fmla="*/ 226088 h 728505"/>
                <a:gd name="connsiteX18" fmla="*/ 1150537 w 6511332"/>
                <a:gd name="connsiteY18" fmla="*/ 195943 h 728505"/>
                <a:gd name="connsiteX19" fmla="*/ 557684 w 6511332"/>
                <a:gd name="connsiteY19" fmla="*/ 256233 h 728505"/>
                <a:gd name="connsiteX20" fmla="*/ 0 w 6511332"/>
                <a:gd name="connsiteY20" fmla="*/ 391886 h 728505"/>
                <a:gd name="connsiteX21" fmla="*/ 70339 w 6511332"/>
                <a:gd name="connsiteY21" fmla="*/ 170822 h 728505"/>
                <a:gd name="connsiteX0" fmla="*/ 70339 w 6511332"/>
                <a:gd name="connsiteY0" fmla="*/ 170822 h 728505"/>
                <a:gd name="connsiteX1" fmla="*/ 472273 w 6511332"/>
                <a:gd name="connsiteY1" fmla="*/ 90435 h 728505"/>
                <a:gd name="connsiteX2" fmla="*/ 869183 w 6511332"/>
                <a:gd name="connsiteY2" fmla="*/ 30145 h 728505"/>
                <a:gd name="connsiteX3" fmla="*/ 1346479 w 6511332"/>
                <a:gd name="connsiteY3" fmla="*/ 0 h 728505"/>
                <a:gd name="connsiteX4" fmla="*/ 1587640 w 6511332"/>
                <a:gd name="connsiteY4" fmla="*/ 5024 h 728505"/>
                <a:gd name="connsiteX5" fmla="*/ 2120202 w 6511332"/>
                <a:gd name="connsiteY5" fmla="*/ 35170 h 728505"/>
                <a:gd name="connsiteX6" fmla="*/ 3024554 w 6511332"/>
                <a:gd name="connsiteY6" fmla="*/ 150725 h 728505"/>
                <a:gd name="connsiteX7" fmla="*/ 3928906 w 6511332"/>
                <a:gd name="connsiteY7" fmla="*/ 301451 h 728505"/>
                <a:gd name="connsiteX8" fmla="*/ 4677508 w 6511332"/>
                <a:gd name="connsiteY8" fmla="*/ 371789 h 728505"/>
                <a:gd name="connsiteX9" fmla="*/ 5556739 w 6511332"/>
                <a:gd name="connsiteY9" fmla="*/ 477297 h 728505"/>
                <a:gd name="connsiteX10" fmla="*/ 6104374 w 6511332"/>
                <a:gd name="connsiteY10" fmla="*/ 522514 h 728505"/>
                <a:gd name="connsiteX11" fmla="*/ 6511332 w 6511332"/>
                <a:gd name="connsiteY11" fmla="*/ 547635 h 728505"/>
                <a:gd name="connsiteX12" fmla="*/ 6506308 w 6511332"/>
                <a:gd name="connsiteY12" fmla="*/ 728505 h 728505"/>
                <a:gd name="connsiteX13" fmla="*/ 5662246 w 6511332"/>
                <a:gd name="connsiteY13" fmla="*/ 693336 h 728505"/>
                <a:gd name="connsiteX14" fmla="*/ 4762919 w 6511332"/>
                <a:gd name="connsiteY14" fmla="*/ 587829 h 728505"/>
                <a:gd name="connsiteX15" fmla="*/ 3547068 w 6511332"/>
                <a:gd name="connsiteY15" fmla="*/ 417007 h 728505"/>
                <a:gd name="connsiteX16" fmla="*/ 2642717 w 6511332"/>
                <a:gd name="connsiteY16" fmla="*/ 301451 h 728505"/>
                <a:gd name="connsiteX17" fmla="*/ 1964453 w 6511332"/>
                <a:gd name="connsiteY17" fmla="*/ 226088 h 728505"/>
                <a:gd name="connsiteX18" fmla="*/ 1150537 w 6511332"/>
                <a:gd name="connsiteY18" fmla="*/ 195943 h 728505"/>
                <a:gd name="connsiteX19" fmla="*/ 557684 w 6511332"/>
                <a:gd name="connsiteY19" fmla="*/ 256233 h 728505"/>
                <a:gd name="connsiteX20" fmla="*/ 0 w 6511332"/>
                <a:gd name="connsiteY20" fmla="*/ 391886 h 728505"/>
                <a:gd name="connsiteX21" fmla="*/ 70339 w 6511332"/>
                <a:gd name="connsiteY21" fmla="*/ 170822 h 728505"/>
                <a:gd name="connsiteX0" fmla="*/ 0 w 6525660"/>
                <a:gd name="connsiteY0" fmla="*/ 158122 h 728505"/>
                <a:gd name="connsiteX1" fmla="*/ 486601 w 6525660"/>
                <a:gd name="connsiteY1" fmla="*/ 90435 h 728505"/>
                <a:gd name="connsiteX2" fmla="*/ 883511 w 6525660"/>
                <a:gd name="connsiteY2" fmla="*/ 30145 h 728505"/>
                <a:gd name="connsiteX3" fmla="*/ 1360807 w 6525660"/>
                <a:gd name="connsiteY3" fmla="*/ 0 h 728505"/>
                <a:gd name="connsiteX4" fmla="*/ 1601968 w 6525660"/>
                <a:gd name="connsiteY4" fmla="*/ 5024 h 728505"/>
                <a:gd name="connsiteX5" fmla="*/ 2134530 w 6525660"/>
                <a:gd name="connsiteY5" fmla="*/ 35170 h 728505"/>
                <a:gd name="connsiteX6" fmla="*/ 3038882 w 6525660"/>
                <a:gd name="connsiteY6" fmla="*/ 150725 h 728505"/>
                <a:gd name="connsiteX7" fmla="*/ 3943234 w 6525660"/>
                <a:gd name="connsiteY7" fmla="*/ 301451 h 728505"/>
                <a:gd name="connsiteX8" fmla="*/ 4691836 w 6525660"/>
                <a:gd name="connsiteY8" fmla="*/ 371789 h 728505"/>
                <a:gd name="connsiteX9" fmla="*/ 5571067 w 6525660"/>
                <a:gd name="connsiteY9" fmla="*/ 477297 h 728505"/>
                <a:gd name="connsiteX10" fmla="*/ 6118702 w 6525660"/>
                <a:gd name="connsiteY10" fmla="*/ 522514 h 728505"/>
                <a:gd name="connsiteX11" fmla="*/ 6525660 w 6525660"/>
                <a:gd name="connsiteY11" fmla="*/ 547635 h 728505"/>
                <a:gd name="connsiteX12" fmla="*/ 6520636 w 6525660"/>
                <a:gd name="connsiteY12" fmla="*/ 728505 h 728505"/>
                <a:gd name="connsiteX13" fmla="*/ 5676574 w 6525660"/>
                <a:gd name="connsiteY13" fmla="*/ 693336 h 728505"/>
                <a:gd name="connsiteX14" fmla="*/ 4777247 w 6525660"/>
                <a:gd name="connsiteY14" fmla="*/ 587829 h 728505"/>
                <a:gd name="connsiteX15" fmla="*/ 3561396 w 6525660"/>
                <a:gd name="connsiteY15" fmla="*/ 417007 h 728505"/>
                <a:gd name="connsiteX16" fmla="*/ 2657045 w 6525660"/>
                <a:gd name="connsiteY16" fmla="*/ 301451 h 728505"/>
                <a:gd name="connsiteX17" fmla="*/ 1978781 w 6525660"/>
                <a:gd name="connsiteY17" fmla="*/ 226088 h 728505"/>
                <a:gd name="connsiteX18" fmla="*/ 1164865 w 6525660"/>
                <a:gd name="connsiteY18" fmla="*/ 195943 h 728505"/>
                <a:gd name="connsiteX19" fmla="*/ 572012 w 6525660"/>
                <a:gd name="connsiteY19" fmla="*/ 256233 h 728505"/>
                <a:gd name="connsiteX20" fmla="*/ 14328 w 6525660"/>
                <a:gd name="connsiteY20" fmla="*/ 391886 h 728505"/>
                <a:gd name="connsiteX21" fmla="*/ 0 w 6525660"/>
                <a:gd name="connsiteY21" fmla="*/ 158122 h 728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25660" h="728505">
                  <a:moveTo>
                    <a:pt x="0" y="158122"/>
                  </a:moveTo>
                  <a:lnTo>
                    <a:pt x="486601" y="90435"/>
                  </a:lnTo>
                  <a:lnTo>
                    <a:pt x="883511" y="30145"/>
                  </a:lnTo>
                  <a:lnTo>
                    <a:pt x="1360807" y="0"/>
                  </a:lnTo>
                  <a:cubicBezTo>
                    <a:pt x="1441194" y="1675"/>
                    <a:pt x="1473014" y="-838"/>
                    <a:pt x="1601968" y="5024"/>
                  </a:cubicBezTo>
                  <a:cubicBezTo>
                    <a:pt x="1730922" y="10886"/>
                    <a:pt x="1957009" y="25121"/>
                    <a:pt x="2134530" y="35170"/>
                  </a:cubicBezTo>
                  <a:cubicBezTo>
                    <a:pt x="2374016" y="59453"/>
                    <a:pt x="2736594" y="103833"/>
                    <a:pt x="3038882" y="150725"/>
                  </a:cubicBezTo>
                  <a:lnTo>
                    <a:pt x="3943234" y="301451"/>
                  </a:lnTo>
                  <a:lnTo>
                    <a:pt x="4691836" y="371789"/>
                  </a:lnTo>
                  <a:lnTo>
                    <a:pt x="5571067" y="477297"/>
                  </a:lnTo>
                  <a:lnTo>
                    <a:pt x="6118702" y="522514"/>
                  </a:lnTo>
                  <a:lnTo>
                    <a:pt x="6525660" y="547635"/>
                  </a:lnTo>
                  <a:lnTo>
                    <a:pt x="6520636" y="728505"/>
                  </a:lnTo>
                  <a:lnTo>
                    <a:pt x="5676574" y="693336"/>
                  </a:lnTo>
                  <a:cubicBezTo>
                    <a:pt x="5386009" y="669890"/>
                    <a:pt x="5129777" y="633884"/>
                    <a:pt x="4777247" y="587829"/>
                  </a:cubicBezTo>
                  <a:lnTo>
                    <a:pt x="3561396" y="417007"/>
                  </a:lnTo>
                  <a:lnTo>
                    <a:pt x="2657045" y="301451"/>
                  </a:lnTo>
                  <a:cubicBezTo>
                    <a:pt x="2393276" y="269631"/>
                    <a:pt x="2227478" y="243673"/>
                    <a:pt x="1978781" y="226088"/>
                  </a:cubicBezTo>
                  <a:cubicBezTo>
                    <a:pt x="1730084" y="208503"/>
                    <a:pt x="1399326" y="190919"/>
                    <a:pt x="1164865" y="195943"/>
                  </a:cubicBezTo>
                  <a:lnTo>
                    <a:pt x="572012" y="256233"/>
                  </a:lnTo>
                  <a:cubicBezTo>
                    <a:pt x="374394" y="276330"/>
                    <a:pt x="95552" y="406121"/>
                    <a:pt x="14328" y="391886"/>
                  </a:cubicBezTo>
                  <a:lnTo>
                    <a:pt x="0" y="158122"/>
                  </a:lnTo>
                  <a:close/>
                </a:path>
              </a:pathLst>
            </a:custGeom>
            <a:solidFill>
              <a:srgbClr val="F79646">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79" name="Freeform: Shape 278">
              <a:extLst>
                <a:ext uri="{FF2B5EF4-FFF2-40B4-BE49-F238E27FC236}">
                  <a16:creationId xmlns:a16="http://schemas.microsoft.com/office/drawing/2014/main" id="{BAE25A0F-4974-4BB1-901B-2A7EEDB2894C}"/>
                </a:ext>
              </a:extLst>
            </p:cNvPr>
            <p:cNvSpPr/>
            <p:nvPr/>
          </p:nvSpPr>
          <p:spPr>
            <a:xfrm>
              <a:off x="7728572" y="2101510"/>
              <a:ext cx="421016" cy="895708"/>
            </a:xfrm>
            <a:custGeom>
              <a:avLst/>
              <a:gdLst>
                <a:gd name="connsiteX0" fmla="*/ 0 w 342900"/>
                <a:gd name="connsiteY0" fmla="*/ 121920 h 861060"/>
                <a:gd name="connsiteX1" fmla="*/ 76200 w 342900"/>
                <a:gd name="connsiteY1" fmla="*/ 266700 h 861060"/>
                <a:gd name="connsiteX2" fmla="*/ 144780 w 342900"/>
                <a:gd name="connsiteY2" fmla="*/ 411480 h 861060"/>
                <a:gd name="connsiteX3" fmla="*/ 129540 w 342900"/>
                <a:gd name="connsiteY3" fmla="*/ 556260 h 861060"/>
                <a:gd name="connsiteX4" fmla="*/ 22860 w 342900"/>
                <a:gd name="connsiteY4" fmla="*/ 769620 h 861060"/>
                <a:gd name="connsiteX5" fmla="*/ 160020 w 342900"/>
                <a:gd name="connsiteY5" fmla="*/ 861060 h 861060"/>
                <a:gd name="connsiteX6" fmla="*/ 243840 w 342900"/>
                <a:gd name="connsiteY6" fmla="*/ 792480 h 861060"/>
                <a:gd name="connsiteX7" fmla="*/ 342900 w 342900"/>
                <a:gd name="connsiteY7" fmla="*/ 518160 h 861060"/>
                <a:gd name="connsiteX8" fmla="*/ 327660 w 342900"/>
                <a:gd name="connsiteY8" fmla="*/ 289560 h 861060"/>
                <a:gd name="connsiteX9" fmla="*/ 266700 w 342900"/>
                <a:gd name="connsiteY9" fmla="*/ 114300 h 861060"/>
                <a:gd name="connsiteX10" fmla="*/ 121920 w 342900"/>
                <a:gd name="connsiteY10" fmla="*/ 0 h 861060"/>
                <a:gd name="connsiteX11" fmla="*/ 0 w 342900"/>
                <a:gd name="connsiteY11" fmla="*/ 121920 h 861060"/>
                <a:gd name="connsiteX0" fmla="*/ 0 w 342900"/>
                <a:gd name="connsiteY0" fmla="*/ 121937 h 861077"/>
                <a:gd name="connsiteX1" fmla="*/ 76200 w 342900"/>
                <a:gd name="connsiteY1" fmla="*/ 266717 h 861077"/>
                <a:gd name="connsiteX2" fmla="*/ 144780 w 342900"/>
                <a:gd name="connsiteY2" fmla="*/ 411497 h 861077"/>
                <a:gd name="connsiteX3" fmla="*/ 129540 w 342900"/>
                <a:gd name="connsiteY3" fmla="*/ 556277 h 861077"/>
                <a:gd name="connsiteX4" fmla="*/ 22860 w 342900"/>
                <a:gd name="connsiteY4" fmla="*/ 769637 h 861077"/>
                <a:gd name="connsiteX5" fmla="*/ 160020 w 342900"/>
                <a:gd name="connsiteY5" fmla="*/ 861077 h 861077"/>
                <a:gd name="connsiteX6" fmla="*/ 243840 w 342900"/>
                <a:gd name="connsiteY6" fmla="*/ 792497 h 861077"/>
                <a:gd name="connsiteX7" fmla="*/ 342900 w 342900"/>
                <a:gd name="connsiteY7" fmla="*/ 518177 h 861077"/>
                <a:gd name="connsiteX8" fmla="*/ 327660 w 342900"/>
                <a:gd name="connsiteY8" fmla="*/ 289577 h 861077"/>
                <a:gd name="connsiteX9" fmla="*/ 266700 w 342900"/>
                <a:gd name="connsiteY9" fmla="*/ 114317 h 861077"/>
                <a:gd name="connsiteX10" fmla="*/ 121920 w 342900"/>
                <a:gd name="connsiteY10" fmla="*/ 17 h 861077"/>
                <a:gd name="connsiteX11" fmla="*/ 0 w 342900"/>
                <a:gd name="connsiteY11" fmla="*/ 121937 h 861077"/>
                <a:gd name="connsiteX0" fmla="*/ 0 w 342900"/>
                <a:gd name="connsiteY0" fmla="*/ 156568 h 895708"/>
                <a:gd name="connsiteX1" fmla="*/ 76200 w 342900"/>
                <a:gd name="connsiteY1" fmla="*/ 301348 h 895708"/>
                <a:gd name="connsiteX2" fmla="*/ 144780 w 342900"/>
                <a:gd name="connsiteY2" fmla="*/ 446128 h 895708"/>
                <a:gd name="connsiteX3" fmla="*/ 129540 w 342900"/>
                <a:gd name="connsiteY3" fmla="*/ 590908 h 895708"/>
                <a:gd name="connsiteX4" fmla="*/ 22860 w 342900"/>
                <a:gd name="connsiteY4" fmla="*/ 804268 h 895708"/>
                <a:gd name="connsiteX5" fmla="*/ 160020 w 342900"/>
                <a:gd name="connsiteY5" fmla="*/ 895708 h 895708"/>
                <a:gd name="connsiteX6" fmla="*/ 243840 w 342900"/>
                <a:gd name="connsiteY6" fmla="*/ 827128 h 895708"/>
                <a:gd name="connsiteX7" fmla="*/ 342900 w 342900"/>
                <a:gd name="connsiteY7" fmla="*/ 552808 h 895708"/>
                <a:gd name="connsiteX8" fmla="*/ 327660 w 342900"/>
                <a:gd name="connsiteY8" fmla="*/ 324208 h 895708"/>
                <a:gd name="connsiteX9" fmla="*/ 266700 w 342900"/>
                <a:gd name="connsiteY9" fmla="*/ 148948 h 895708"/>
                <a:gd name="connsiteX10" fmla="*/ 97675 w 342900"/>
                <a:gd name="connsiteY10" fmla="*/ 12 h 895708"/>
                <a:gd name="connsiteX11" fmla="*/ 0 w 342900"/>
                <a:gd name="connsiteY11" fmla="*/ 156568 h 895708"/>
                <a:gd name="connsiteX0" fmla="*/ 0 w 360218"/>
                <a:gd name="connsiteY0" fmla="*/ 134054 h 895708"/>
                <a:gd name="connsiteX1" fmla="*/ 93518 w 360218"/>
                <a:gd name="connsiteY1" fmla="*/ 301348 h 895708"/>
                <a:gd name="connsiteX2" fmla="*/ 162098 w 360218"/>
                <a:gd name="connsiteY2" fmla="*/ 446128 h 895708"/>
                <a:gd name="connsiteX3" fmla="*/ 146858 w 360218"/>
                <a:gd name="connsiteY3" fmla="*/ 590908 h 895708"/>
                <a:gd name="connsiteX4" fmla="*/ 40178 w 360218"/>
                <a:gd name="connsiteY4" fmla="*/ 804268 h 895708"/>
                <a:gd name="connsiteX5" fmla="*/ 177338 w 360218"/>
                <a:gd name="connsiteY5" fmla="*/ 895708 h 895708"/>
                <a:gd name="connsiteX6" fmla="*/ 261158 w 360218"/>
                <a:gd name="connsiteY6" fmla="*/ 827128 h 895708"/>
                <a:gd name="connsiteX7" fmla="*/ 360218 w 360218"/>
                <a:gd name="connsiteY7" fmla="*/ 552808 h 895708"/>
                <a:gd name="connsiteX8" fmla="*/ 344978 w 360218"/>
                <a:gd name="connsiteY8" fmla="*/ 324208 h 895708"/>
                <a:gd name="connsiteX9" fmla="*/ 284018 w 360218"/>
                <a:gd name="connsiteY9" fmla="*/ 148948 h 895708"/>
                <a:gd name="connsiteX10" fmla="*/ 114993 w 360218"/>
                <a:gd name="connsiteY10" fmla="*/ 12 h 895708"/>
                <a:gd name="connsiteX11" fmla="*/ 0 w 360218"/>
                <a:gd name="connsiteY11" fmla="*/ 134054 h 895708"/>
                <a:gd name="connsiteX0" fmla="*/ 0 w 384463"/>
                <a:gd name="connsiteY0" fmla="*/ 134054 h 895708"/>
                <a:gd name="connsiteX1" fmla="*/ 117763 w 384463"/>
                <a:gd name="connsiteY1" fmla="*/ 301348 h 895708"/>
                <a:gd name="connsiteX2" fmla="*/ 186343 w 384463"/>
                <a:gd name="connsiteY2" fmla="*/ 446128 h 895708"/>
                <a:gd name="connsiteX3" fmla="*/ 171103 w 384463"/>
                <a:gd name="connsiteY3" fmla="*/ 590908 h 895708"/>
                <a:gd name="connsiteX4" fmla="*/ 64423 w 384463"/>
                <a:gd name="connsiteY4" fmla="*/ 804268 h 895708"/>
                <a:gd name="connsiteX5" fmla="*/ 201583 w 384463"/>
                <a:gd name="connsiteY5" fmla="*/ 895708 h 895708"/>
                <a:gd name="connsiteX6" fmla="*/ 285403 w 384463"/>
                <a:gd name="connsiteY6" fmla="*/ 827128 h 895708"/>
                <a:gd name="connsiteX7" fmla="*/ 384463 w 384463"/>
                <a:gd name="connsiteY7" fmla="*/ 552808 h 895708"/>
                <a:gd name="connsiteX8" fmla="*/ 369223 w 384463"/>
                <a:gd name="connsiteY8" fmla="*/ 324208 h 895708"/>
                <a:gd name="connsiteX9" fmla="*/ 308263 w 384463"/>
                <a:gd name="connsiteY9" fmla="*/ 148948 h 895708"/>
                <a:gd name="connsiteX10" fmla="*/ 139238 w 384463"/>
                <a:gd name="connsiteY10" fmla="*/ 12 h 895708"/>
                <a:gd name="connsiteX11" fmla="*/ 0 w 384463"/>
                <a:gd name="connsiteY11" fmla="*/ 134054 h 895708"/>
                <a:gd name="connsiteX0" fmla="*/ 103 w 384566"/>
                <a:gd name="connsiteY0" fmla="*/ 134054 h 895708"/>
                <a:gd name="connsiteX1" fmla="*/ 117866 w 384566"/>
                <a:gd name="connsiteY1" fmla="*/ 301348 h 895708"/>
                <a:gd name="connsiteX2" fmla="*/ 186446 w 384566"/>
                <a:gd name="connsiteY2" fmla="*/ 446128 h 895708"/>
                <a:gd name="connsiteX3" fmla="*/ 171206 w 384566"/>
                <a:gd name="connsiteY3" fmla="*/ 590908 h 895708"/>
                <a:gd name="connsiteX4" fmla="*/ 64526 w 384566"/>
                <a:gd name="connsiteY4" fmla="*/ 804268 h 895708"/>
                <a:gd name="connsiteX5" fmla="*/ 201686 w 384566"/>
                <a:gd name="connsiteY5" fmla="*/ 895708 h 895708"/>
                <a:gd name="connsiteX6" fmla="*/ 285506 w 384566"/>
                <a:gd name="connsiteY6" fmla="*/ 827128 h 895708"/>
                <a:gd name="connsiteX7" fmla="*/ 384566 w 384566"/>
                <a:gd name="connsiteY7" fmla="*/ 552808 h 895708"/>
                <a:gd name="connsiteX8" fmla="*/ 369326 w 384566"/>
                <a:gd name="connsiteY8" fmla="*/ 324208 h 895708"/>
                <a:gd name="connsiteX9" fmla="*/ 308366 w 384566"/>
                <a:gd name="connsiteY9" fmla="*/ 148948 h 895708"/>
                <a:gd name="connsiteX10" fmla="*/ 139341 w 384566"/>
                <a:gd name="connsiteY10" fmla="*/ 12 h 895708"/>
                <a:gd name="connsiteX11" fmla="*/ 103 w 384566"/>
                <a:gd name="connsiteY11" fmla="*/ 134054 h 895708"/>
                <a:gd name="connsiteX0" fmla="*/ 103 w 384566"/>
                <a:gd name="connsiteY0" fmla="*/ 134054 h 895708"/>
                <a:gd name="connsiteX1" fmla="*/ 117866 w 384566"/>
                <a:gd name="connsiteY1" fmla="*/ 301348 h 895708"/>
                <a:gd name="connsiteX2" fmla="*/ 186446 w 384566"/>
                <a:gd name="connsiteY2" fmla="*/ 446128 h 895708"/>
                <a:gd name="connsiteX3" fmla="*/ 171206 w 384566"/>
                <a:gd name="connsiteY3" fmla="*/ 590908 h 895708"/>
                <a:gd name="connsiteX4" fmla="*/ 64526 w 384566"/>
                <a:gd name="connsiteY4" fmla="*/ 804268 h 895708"/>
                <a:gd name="connsiteX5" fmla="*/ 201686 w 384566"/>
                <a:gd name="connsiteY5" fmla="*/ 895708 h 895708"/>
                <a:gd name="connsiteX6" fmla="*/ 285506 w 384566"/>
                <a:gd name="connsiteY6" fmla="*/ 827128 h 895708"/>
                <a:gd name="connsiteX7" fmla="*/ 384566 w 384566"/>
                <a:gd name="connsiteY7" fmla="*/ 552808 h 895708"/>
                <a:gd name="connsiteX8" fmla="*/ 369326 w 384566"/>
                <a:gd name="connsiteY8" fmla="*/ 324208 h 895708"/>
                <a:gd name="connsiteX9" fmla="*/ 308366 w 384566"/>
                <a:gd name="connsiteY9" fmla="*/ 148948 h 895708"/>
                <a:gd name="connsiteX10" fmla="*/ 139341 w 384566"/>
                <a:gd name="connsiteY10" fmla="*/ 12 h 895708"/>
                <a:gd name="connsiteX11" fmla="*/ 103 w 384566"/>
                <a:gd name="connsiteY11" fmla="*/ 134054 h 895708"/>
                <a:gd name="connsiteX0" fmla="*/ 103 w 389890"/>
                <a:gd name="connsiteY0" fmla="*/ 134054 h 895708"/>
                <a:gd name="connsiteX1" fmla="*/ 117866 w 389890"/>
                <a:gd name="connsiteY1" fmla="*/ 301348 h 895708"/>
                <a:gd name="connsiteX2" fmla="*/ 186446 w 389890"/>
                <a:gd name="connsiteY2" fmla="*/ 446128 h 895708"/>
                <a:gd name="connsiteX3" fmla="*/ 171206 w 389890"/>
                <a:gd name="connsiteY3" fmla="*/ 590908 h 895708"/>
                <a:gd name="connsiteX4" fmla="*/ 64526 w 389890"/>
                <a:gd name="connsiteY4" fmla="*/ 804268 h 895708"/>
                <a:gd name="connsiteX5" fmla="*/ 201686 w 389890"/>
                <a:gd name="connsiteY5" fmla="*/ 895708 h 895708"/>
                <a:gd name="connsiteX6" fmla="*/ 285506 w 389890"/>
                <a:gd name="connsiteY6" fmla="*/ 827128 h 895708"/>
                <a:gd name="connsiteX7" fmla="*/ 384566 w 389890"/>
                <a:gd name="connsiteY7" fmla="*/ 552808 h 895708"/>
                <a:gd name="connsiteX8" fmla="*/ 369326 w 389890"/>
                <a:gd name="connsiteY8" fmla="*/ 324208 h 895708"/>
                <a:gd name="connsiteX9" fmla="*/ 308366 w 389890"/>
                <a:gd name="connsiteY9" fmla="*/ 148948 h 895708"/>
                <a:gd name="connsiteX10" fmla="*/ 139341 w 389890"/>
                <a:gd name="connsiteY10" fmla="*/ 12 h 895708"/>
                <a:gd name="connsiteX11" fmla="*/ 103 w 389890"/>
                <a:gd name="connsiteY11" fmla="*/ 134054 h 895708"/>
                <a:gd name="connsiteX0" fmla="*/ 103 w 403949"/>
                <a:gd name="connsiteY0" fmla="*/ 134054 h 895708"/>
                <a:gd name="connsiteX1" fmla="*/ 117866 w 403949"/>
                <a:gd name="connsiteY1" fmla="*/ 301348 h 895708"/>
                <a:gd name="connsiteX2" fmla="*/ 186446 w 403949"/>
                <a:gd name="connsiteY2" fmla="*/ 446128 h 895708"/>
                <a:gd name="connsiteX3" fmla="*/ 171206 w 403949"/>
                <a:gd name="connsiteY3" fmla="*/ 590908 h 895708"/>
                <a:gd name="connsiteX4" fmla="*/ 64526 w 403949"/>
                <a:gd name="connsiteY4" fmla="*/ 804268 h 895708"/>
                <a:gd name="connsiteX5" fmla="*/ 201686 w 403949"/>
                <a:gd name="connsiteY5" fmla="*/ 895708 h 895708"/>
                <a:gd name="connsiteX6" fmla="*/ 285506 w 403949"/>
                <a:gd name="connsiteY6" fmla="*/ 827128 h 895708"/>
                <a:gd name="connsiteX7" fmla="*/ 384566 w 403949"/>
                <a:gd name="connsiteY7" fmla="*/ 552808 h 895708"/>
                <a:gd name="connsiteX8" fmla="*/ 398767 w 403949"/>
                <a:gd name="connsiteY8" fmla="*/ 331135 h 895708"/>
                <a:gd name="connsiteX9" fmla="*/ 308366 w 403949"/>
                <a:gd name="connsiteY9" fmla="*/ 148948 h 895708"/>
                <a:gd name="connsiteX10" fmla="*/ 139341 w 403949"/>
                <a:gd name="connsiteY10" fmla="*/ 12 h 895708"/>
                <a:gd name="connsiteX11" fmla="*/ 103 w 403949"/>
                <a:gd name="connsiteY11" fmla="*/ 134054 h 895708"/>
                <a:gd name="connsiteX0" fmla="*/ 85 w 403931"/>
                <a:gd name="connsiteY0" fmla="*/ 134054 h 895708"/>
                <a:gd name="connsiteX1" fmla="*/ 138630 w 403931"/>
                <a:gd name="connsiteY1" fmla="*/ 289225 h 895708"/>
                <a:gd name="connsiteX2" fmla="*/ 186428 w 403931"/>
                <a:gd name="connsiteY2" fmla="*/ 446128 h 895708"/>
                <a:gd name="connsiteX3" fmla="*/ 171188 w 403931"/>
                <a:gd name="connsiteY3" fmla="*/ 590908 h 895708"/>
                <a:gd name="connsiteX4" fmla="*/ 64508 w 403931"/>
                <a:gd name="connsiteY4" fmla="*/ 804268 h 895708"/>
                <a:gd name="connsiteX5" fmla="*/ 201668 w 403931"/>
                <a:gd name="connsiteY5" fmla="*/ 895708 h 895708"/>
                <a:gd name="connsiteX6" fmla="*/ 285488 w 403931"/>
                <a:gd name="connsiteY6" fmla="*/ 827128 h 895708"/>
                <a:gd name="connsiteX7" fmla="*/ 384548 w 403931"/>
                <a:gd name="connsiteY7" fmla="*/ 552808 h 895708"/>
                <a:gd name="connsiteX8" fmla="*/ 398749 w 403931"/>
                <a:gd name="connsiteY8" fmla="*/ 331135 h 895708"/>
                <a:gd name="connsiteX9" fmla="*/ 308348 w 403931"/>
                <a:gd name="connsiteY9" fmla="*/ 148948 h 895708"/>
                <a:gd name="connsiteX10" fmla="*/ 139323 w 403931"/>
                <a:gd name="connsiteY10" fmla="*/ 12 h 895708"/>
                <a:gd name="connsiteX11" fmla="*/ 85 w 403931"/>
                <a:gd name="connsiteY11" fmla="*/ 134054 h 895708"/>
                <a:gd name="connsiteX0" fmla="*/ 81 w 409122"/>
                <a:gd name="connsiteY0" fmla="*/ 111541 h 895708"/>
                <a:gd name="connsiteX1" fmla="*/ 143821 w 409122"/>
                <a:gd name="connsiteY1" fmla="*/ 289225 h 895708"/>
                <a:gd name="connsiteX2" fmla="*/ 191619 w 409122"/>
                <a:gd name="connsiteY2" fmla="*/ 446128 h 895708"/>
                <a:gd name="connsiteX3" fmla="*/ 176379 w 409122"/>
                <a:gd name="connsiteY3" fmla="*/ 590908 h 895708"/>
                <a:gd name="connsiteX4" fmla="*/ 69699 w 409122"/>
                <a:gd name="connsiteY4" fmla="*/ 804268 h 895708"/>
                <a:gd name="connsiteX5" fmla="*/ 206859 w 409122"/>
                <a:gd name="connsiteY5" fmla="*/ 895708 h 895708"/>
                <a:gd name="connsiteX6" fmla="*/ 290679 w 409122"/>
                <a:gd name="connsiteY6" fmla="*/ 827128 h 895708"/>
                <a:gd name="connsiteX7" fmla="*/ 389739 w 409122"/>
                <a:gd name="connsiteY7" fmla="*/ 552808 h 895708"/>
                <a:gd name="connsiteX8" fmla="*/ 403940 w 409122"/>
                <a:gd name="connsiteY8" fmla="*/ 331135 h 895708"/>
                <a:gd name="connsiteX9" fmla="*/ 313539 w 409122"/>
                <a:gd name="connsiteY9" fmla="*/ 148948 h 895708"/>
                <a:gd name="connsiteX10" fmla="*/ 144514 w 409122"/>
                <a:gd name="connsiteY10" fmla="*/ 12 h 895708"/>
                <a:gd name="connsiteX11" fmla="*/ 81 w 409122"/>
                <a:gd name="connsiteY11" fmla="*/ 111541 h 895708"/>
                <a:gd name="connsiteX0" fmla="*/ 81 w 409122"/>
                <a:gd name="connsiteY0" fmla="*/ 111541 h 895708"/>
                <a:gd name="connsiteX1" fmla="*/ 143821 w 409122"/>
                <a:gd name="connsiteY1" fmla="*/ 289225 h 895708"/>
                <a:gd name="connsiteX2" fmla="*/ 191619 w 409122"/>
                <a:gd name="connsiteY2" fmla="*/ 446128 h 895708"/>
                <a:gd name="connsiteX3" fmla="*/ 176379 w 409122"/>
                <a:gd name="connsiteY3" fmla="*/ 590908 h 895708"/>
                <a:gd name="connsiteX4" fmla="*/ 69699 w 409122"/>
                <a:gd name="connsiteY4" fmla="*/ 804268 h 895708"/>
                <a:gd name="connsiteX5" fmla="*/ 206859 w 409122"/>
                <a:gd name="connsiteY5" fmla="*/ 895708 h 895708"/>
                <a:gd name="connsiteX6" fmla="*/ 290679 w 409122"/>
                <a:gd name="connsiteY6" fmla="*/ 827128 h 895708"/>
                <a:gd name="connsiteX7" fmla="*/ 389739 w 409122"/>
                <a:gd name="connsiteY7" fmla="*/ 552808 h 895708"/>
                <a:gd name="connsiteX8" fmla="*/ 403940 w 409122"/>
                <a:gd name="connsiteY8" fmla="*/ 331135 h 895708"/>
                <a:gd name="connsiteX9" fmla="*/ 313539 w 409122"/>
                <a:gd name="connsiteY9" fmla="*/ 148948 h 895708"/>
                <a:gd name="connsiteX10" fmla="*/ 144514 w 409122"/>
                <a:gd name="connsiteY10" fmla="*/ 12 h 895708"/>
                <a:gd name="connsiteX11" fmla="*/ 81 w 409122"/>
                <a:gd name="connsiteY11" fmla="*/ 111541 h 895708"/>
                <a:gd name="connsiteX0" fmla="*/ 81 w 418899"/>
                <a:gd name="connsiteY0" fmla="*/ 111541 h 895708"/>
                <a:gd name="connsiteX1" fmla="*/ 143821 w 418899"/>
                <a:gd name="connsiteY1" fmla="*/ 289225 h 895708"/>
                <a:gd name="connsiteX2" fmla="*/ 191619 w 418899"/>
                <a:gd name="connsiteY2" fmla="*/ 446128 h 895708"/>
                <a:gd name="connsiteX3" fmla="*/ 176379 w 418899"/>
                <a:gd name="connsiteY3" fmla="*/ 590908 h 895708"/>
                <a:gd name="connsiteX4" fmla="*/ 69699 w 418899"/>
                <a:gd name="connsiteY4" fmla="*/ 804268 h 895708"/>
                <a:gd name="connsiteX5" fmla="*/ 206859 w 418899"/>
                <a:gd name="connsiteY5" fmla="*/ 895708 h 895708"/>
                <a:gd name="connsiteX6" fmla="*/ 290679 w 418899"/>
                <a:gd name="connsiteY6" fmla="*/ 827128 h 895708"/>
                <a:gd name="connsiteX7" fmla="*/ 410520 w 418899"/>
                <a:gd name="connsiteY7" fmla="*/ 566662 h 895708"/>
                <a:gd name="connsiteX8" fmla="*/ 403940 w 418899"/>
                <a:gd name="connsiteY8" fmla="*/ 331135 h 895708"/>
                <a:gd name="connsiteX9" fmla="*/ 313539 w 418899"/>
                <a:gd name="connsiteY9" fmla="*/ 148948 h 895708"/>
                <a:gd name="connsiteX10" fmla="*/ 144514 w 418899"/>
                <a:gd name="connsiteY10" fmla="*/ 12 h 895708"/>
                <a:gd name="connsiteX11" fmla="*/ 81 w 418899"/>
                <a:gd name="connsiteY11" fmla="*/ 111541 h 895708"/>
                <a:gd name="connsiteX0" fmla="*/ 81 w 421016"/>
                <a:gd name="connsiteY0" fmla="*/ 111541 h 895708"/>
                <a:gd name="connsiteX1" fmla="*/ 143821 w 421016"/>
                <a:gd name="connsiteY1" fmla="*/ 289225 h 895708"/>
                <a:gd name="connsiteX2" fmla="*/ 191619 w 421016"/>
                <a:gd name="connsiteY2" fmla="*/ 446128 h 895708"/>
                <a:gd name="connsiteX3" fmla="*/ 176379 w 421016"/>
                <a:gd name="connsiteY3" fmla="*/ 590908 h 895708"/>
                <a:gd name="connsiteX4" fmla="*/ 69699 w 421016"/>
                <a:gd name="connsiteY4" fmla="*/ 804268 h 895708"/>
                <a:gd name="connsiteX5" fmla="*/ 206859 w 421016"/>
                <a:gd name="connsiteY5" fmla="*/ 895708 h 895708"/>
                <a:gd name="connsiteX6" fmla="*/ 290679 w 421016"/>
                <a:gd name="connsiteY6" fmla="*/ 827128 h 895708"/>
                <a:gd name="connsiteX7" fmla="*/ 410520 w 421016"/>
                <a:gd name="connsiteY7" fmla="*/ 566662 h 895708"/>
                <a:gd name="connsiteX8" fmla="*/ 403940 w 421016"/>
                <a:gd name="connsiteY8" fmla="*/ 331135 h 895708"/>
                <a:gd name="connsiteX9" fmla="*/ 313539 w 421016"/>
                <a:gd name="connsiteY9" fmla="*/ 148948 h 895708"/>
                <a:gd name="connsiteX10" fmla="*/ 144514 w 421016"/>
                <a:gd name="connsiteY10" fmla="*/ 12 h 895708"/>
                <a:gd name="connsiteX11" fmla="*/ 81 w 421016"/>
                <a:gd name="connsiteY11" fmla="*/ 111541 h 895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1016" h="895708">
                  <a:moveTo>
                    <a:pt x="81" y="111541"/>
                  </a:moveTo>
                  <a:cubicBezTo>
                    <a:pt x="-3498" y="161764"/>
                    <a:pt x="111898" y="233461"/>
                    <a:pt x="143821" y="289225"/>
                  </a:cubicBezTo>
                  <a:cubicBezTo>
                    <a:pt x="175744" y="344989"/>
                    <a:pt x="186193" y="395848"/>
                    <a:pt x="191619" y="446128"/>
                  </a:cubicBezTo>
                  <a:cubicBezTo>
                    <a:pt x="197045" y="496408"/>
                    <a:pt x="211939" y="519788"/>
                    <a:pt x="176379" y="590908"/>
                  </a:cubicBezTo>
                  <a:lnTo>
                    <a:pt x="69699" y="804268"/>
                  </a:lnTo>
                  <a:lnTo>
                    <a:pt x="206859" y="895708"/>
                  </a:lnTo>
                  <a:lnTo>
                    <a:pt x="290679" y="827128"/>
                  </a:lnTo>
                  <a:cubicBezTo>
                    <a:pt x="324622" y="772287"/>
                    <a:pt x="391643" y="649328"/>
                    <a:pt x="410520" y="566662"/>
                  </a:cubicBezTo>
                  <a:cubicBezTo>
                    <a:pt x="429397" y="483997"/>
                    <a:pt x="420103" y="400754"/>
                    <a:pt x="403940" y="331135"/>
                  </a:cubicBezTo>
                  <a:cubicBezTo>
                    <a:pt x="387777" y="261516"/>
                    <a:pt x="356777" y="204135"/>
                    <a:pt x="313539" y="148948"/>
                  </a:cubicBezTo>
                  <a:cubicBezTo>
                    <a:pt x="270301" y="93761"/>
                    <a:pt x="188964" y="-1258"/>
                    <a:pt x="144514" y="12"/>
                  </a:cubicBezTo>
                  <a:lnTo>
                    <a:pt x="81" y="111541"/>
                  </a:lnTo>
                  <a:close/>
                </a:path>
              </a:pathLst>
            </a:custGeom>
            <a:gradFill>
              <a:gsLst>
                <a:gs pos="0">
                  <a:srgbClr val="F79646">
                    <a:lumMod val="40000"/>
                    <a:lumOff val="60000"/>
                  </a:srgbClr>
                </a:gs>
                <a:gs pos="48000">
                  <a:srgbClr val="F79646">
                    <a:lumMod val="60000"/>
                    <a:lumOff val="40000"/>
                  </a:srgbClr>
                </a:gs>
                <a:gs pos="100000">
                  <a:srgbClr val="F79646">
                    <a:lumMod val="60000"/>
                    <a:lumOff val="40000"/>
                  </a:srgbClr>
                </a:gs>
              </a:gsLst>
              <a:lin ang="54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80" name="Freeform: Shape 279">
              <a:extLst>
                <a:ext uri="{FF2B5EF4-FFF2-40B4-BE49-F238E27FC236}">
                  <a16:creationId xmlns:a16="http://schemas.microsoft.com/office/drawing/2014/main" id="{52CDE8B8-6230-4DAA-98AF-9822A6C4B276}"/>
                </a:ext>
              </a:extLst>
            </p:cNvPr>
            <p:cNvSpPr/>
            <p:nvPr/>
          </p:nvSpPr>
          <p:spPr>
            <a:xfrm>
              <a:off x="122335" y="901300"/>
              <a:ext cx="3099917" cy="4937123"/>
            </a:xfrm>
            <a:custGeom>
              <a:avLst/>
              <a:gdLst>
                <a:gd name="connsiteX0" fmla="*/ 1688124 w 3120014"/>
                <a:gd name="connsiteY0" fmla="*/ 4446396 h 4908620"/>
                <a:gd name="connsiteX1" fmla="*/ 2049864 w 3120014"/>
                <a:gd name="connsiteY1" fmla="*/ 4255477 h 4908620"/>
                <a:gd name="connsiteX2" fmla="*/ 2316146 w 3120014"/>
                <a:gd name="connsiteY2" fmla="*/ 3989196 h 4908620"/>
                <a:gd name="connsiteX3" fmla="*/ 2386484 w 3120014"/>
                <a:gd name="connsiteY3" fmla="*/ 3622431 h 4908620"/>
                <a:gd name="connsiteX4" fmla="*/ 2275952 w 3120014"/>
                <a:gd name="connsiteY4" fmla="*/ 3009482 h 4908620"/>
                <a:gd name="connsiteX5" fmla="*/ 2019719 w 3120014"/>
                <a:gd name="connsiteY5" fmla="*/ 2657789 h 4908620"/>
                <a:gd name="connsiteX6" fmla="*/ 1683099 w 3120014"/>
                <a:gd name="connsiteY6" fmla="*/ 2406581 h 4908620"/>
                <a:gd name="connsiteX7" fmla="*/ 1361552 w 3120014"/>
                <a:gd name="connsiteY7" fmla="*/ 2286000 h 4908620"/>
                <a:gd name="connsiteX8" fmla="*/ 1019908 w 3120014"/>
                <a:gd name="connsiteY8" fmla="*/ 2165420 h 4908620"/>
                <a:gd name="connsiteX9" fmla="*/ 778748 w 3120014"/>
                <a:gd name="connsiteY9" fmla="*/ 2085033 h 4908620"/>
                <a:gd name="connsiteX10" fmla="*/ 557684 w 3120014"/>
                <a:gd name="connsiteY10" fmla="*/ 1984550 h 4908620"/>
                <a:gd name="connsiteX11" fmla="*/ 542611 w 3120014"/>
                <a:gd name="connsiteY11" fmla="*/ 1803679 h 4908620"/>
                <a:gd name="connsiteX12" fmla="*/ 743578 w 3120014"/>
                <a:gd name="connsiteY12" fmla="*/ 1607737 h 4908620"/>
                <a:gd name="connsiteX13" fmla="*/ 1065126 w 3120014"/>
                <a:gd name="connsiteY13" fmla="*/ 1477108 h 4908620"/>
                <a:gd name="connsiteX14" fmla="*/ 1994598 w 3120014"/>
                <a:gd name="connsiteY14" fmla="*/ 1170633 h 4908620"/>
                <a:gd name="connsiteX15" fmla="*/ 2331218 w 3120014"/>
                <a:gd name="connsiteY15" fmla="*/ 964642 h 4908620"/>
                <a:gd name="connsiteX16" fmla="*/ 2552282 w 3120014"/>
                <a:gd name="connsiteY16" fmla="*/ 653143 h 4908620"/>
                <a:gd name="connsiteX17" fmla="*/ 2828611 w 3120014"/>
                <a:gd name="connsiteY17" fmla="*/ 326572 h 4908620"/>
                <a:gd name="connsiteX18" fmla="*/ 2898950 w 3120014"/>
                <a:gd name="connsiteY18" fmla="*/ 110532 h 4908620"/>
                <a:gd name="connsiteX19" fmla="*/ 2903974 w 3120014"/>
                <a:gd name="connsiteY19" fmla="*/ 55266 h 4908620"/>
                <a:gd name="connsiteX20" fmla="*/ 3120014 w 3120014"/>
                <a:gd name="connsiteY20" fmla="*/ 0 h 4908620"/>
                <a:gd name="connsiteX21" fmla="*/ 3114989 w 3120014"/>
                <a:gd name="connsiteY21" fmla="*/ 130629 h 4908620"/>
                <a:gd name="connsiteX22" fmla="*/ 2803491 w 3120014"/>
                <a:gd name="connsiteY22" fmla="*/ 728506 h 4908620"/>
                <a:gd name="connsiteX23" fmla="*/ 2557306 w 3120014"/>
                <a:gd name="connsiteY23" fmla="*/ 1009860 h 4908620"/>
                <a:gd name="connsiteX24" fmla="*/ 2336242 w 3120014"/>
                <a:gd name="connsiteY24" fmla="*/ 1200778 h 4908620"/>
                <a:gd name="connsiteX25" fmla="*/ 1914211 w 3120014"/>
                <a:gd name="connsiteY25" fmla="*/ 1371600 h 4908620"/>
                <a:gd name="connsiteX26" fmla="*/ 1130440 w 3120014"/>
                <a:gd name="connsiteY26" fmla="*/ 1663003 h 4908620"/>
                <a:gd name="connsiteX27" fmla="*/ 778748 w 3120014"/>
                <a:gd name="connsiteY27" fmla="*/ 1798655 h 4908620"/>
                <a:gd name="connsiteX28" fmla="*/ 728506 w 3120014"/>
                <a:gd name="connsiteY28" fmla="*/ 1884066 h 4908620"/>
                <a:gd name="connsiteX29" fmla="*/ 1034981 w 3120014"/>
                <a:gd name="connsiteY29" fmla="*/ 1994598 h 4908620"/>
                <a:gd name="connsiteX30" fmla="*/ 1326383 w 3120014"/>
                <a:gd name="connsiteY30" fmla="*/ 2069961 h 4908620"/>
                <a:gd name="connsiteX31" fmla="*/ 1657978 w 3120014"/>
                <a:gd name="connsiteY31" fmla="*/ 2185517 h 4908620"/>
                <a:gd name="connsiteX32" fmla="*/ 2235759 w 3120014"/>
                <a:gd name="connsiteY32" fmla="*/ 2562330 h 4908620"/>
                <a:gd name="connsiteX33" fmla="*/ 2346291 w 3120014"/>
                <a:gd name="connsiteY33" fmla="*/ 2828611 h 4908620"/>
                <a:gd name="connsiteX34" fmla="*/ 2461847 w 3120014"/>
                <a:gd name="connsiteY34" fmla="*/ 3049675 h 4908620"/>
                <a:gd name="connsiteX35" fmla="*/ 2522137 w 3120014"/>
                <a:gd name="connsiteY35" fmla="*/ 3396343 h 4908620"/>
                <a:gd name="connsiteX36" fmla="*/ 2557306 w 3120014"/>
                <a:gd name="connsiteY36" fmla="*/ 3682721 h 4908620"/>
                <a:gd name="connsiteX37" fmla="*/ 2552282 w 3120014"/>
                <a:gd name="connsiteY37" fmla="*/ 3863592 h 4908620"/>
                <a:gd name="connsiteX38" fmla="*/ 2486968 w 3120014"/>
                <a:gd name="connsiteY38" fmla="*/ 4109776 h 4908620"/>
                <a:gd name="connsiteX39" fmla="*/ 2321170 w 3120014"/>
                <a:gd name="connsiteY39" fmla="*/ 4310743 h 4908620"/>
                <a:gd name="connsiteX40" fmla="*/ 2280976 w 3120014"/>
                <a:gd name="connsiteY40" fmla="*/ 4501662 h 4908620"/>
                <a:gd name="connsiteX41" fmla="*/ 1497205 w 3120014"/>
                <a:gd name="connsiteY41" fmla="*/ 4717701 h 4908620"/>
                <a:gd name="connsiteX42" fmla="*/ 336620 w 3120014"/>
                <a:gd name="connsiteY42" fmla="*/ 4908620 h 4908620"/>
                <a:gd name="connsiteX43" fmla="*/ 0 w 3120014"/>
                <a:gd name="connsiteY43" fmla="*/ 4908620 h 4908620"/>
                <a:gd name="connsiteX44" fmla="*/ 20097 w 3120014"/>
                <a:gd name="connsiteY44" fmla="*/ 4692581 h 4908620"/>
                <a:gd name="connsiteX45" fmla="*/ 748603 w 3120014"/>
                <a:gd name="connsiteY45" fmla="*/ 4652387 h 4908620"/>
                <a:gd name="connsiteX46" fmla="*/ 1688124 w 3120014"/>
                <a:gd name="connsiteY46" fmla="*/ 4446396 h 4908620"/>
                <a:gd name="connsiteX0" fmla="*/ 1688124 w 3120014"/>
                <a:gd name="connsiteY0" fmla="*/ 4446396 h 4908620"/>
                <a:gd name="connsiteX1" fmla="*/ 2049864 w 3120014"/>
                <a:gd name="connsiteY1" fmla="*/ 4255477 h 4908620"/>
                <a:gd name="connsiteX2" fmla="*/ 2316146 w 3120014"/>
                <a:gd name="connsiteY2" fmla="*/ 3989196 h 4908620"/>
                <a:gd name="connsiteX3" fmla="*/ 2386484 w 3120014"/>
                <a:gd name="connsiteY3" fmla="*/ 3622431 h 4908620"/>
                <a:gd name="connsiteX4" fmla="*/ 2275952 w 3120014"/>
                <a:gd name="connsiteY4" fmla="*/ 3009482 h 4908620"/>
                <a:gd name="connsiteX5" fmla="*/ 2019719 w 3120014"/>
                <a:gd name="connsiteY5" fmla="*/ 2657789 h 4908620"/>
                <a:gd name="connsiteX6" fmla="*/ 1683099 w 3120014"/>
                <a:gd name="connsiteY6" fmla="*/ 2406581 h 4908620"/>
                <a:gd name="connsiteX7" fmla="*/ 1361552 w 3120014"/>
                <a:gd name="connsiteY7" fmla="*/ 2286000 h 4908620"/>
                <a:gd name="connsiteX8" fmla="*/ 1019908 w 3120014"/>
                <a:gd name="connsiteY8" fmla="*/ 2165420 h 4908620"/>
                <a:gd name="connsiteX9" fmla="*/ 778748 w 3120014"/>
                <a:gd name="connsiteY9" fmla="*/ 2085033 h 4908620"/>
                <a:gd name="connsiteX10" fmla="*/ 557684 w 3120014"/>
                <a:gd name="connsiteY10" fmla="*/ 1984550 h 4908620"/>
                <a:gd name="connsiteX11" fmla="*/ 542611 w 3120014"/>
                <a:gd name="connsiteY11" fmla="*/ 1803679 h 4908620"/>
                <a:gd name="connsiteX12" fmla="*/ 743578 w 3120014"/>
                <a:gd name="connsiteY12" fmla="*/ 1607737 h 4908620"/>
                <a:gd name="connsiteX13" fmla="*/ 1065126 w 3120014"/>
                <a:gd name="connsiteY13" fmla="*/ 1477108 h 4908620"/>
                <a:gd name="connsiteX14" fmla="*/ 1994598 w 3120014"/>
                <a:gd name="connsiteY14" fmla="*/ 1170633 h 4908620"/>
                <a:gd name="connsiteX15" fmla="*/ 2331218 w 3120014"/>
                <a:gd name="connsiteY15" fmla="*/ 964642 h 4908620"/>
                <a:gd name="connsiteX16" fmla="*/ 2552282 w 3120014"/>
                <a:gd name="connsiteY16" fmla="*/ 653143 h 4908620"/>
                <a:gd name="connsiteX17" fmla="*/ 2828611 w 3120014"/>
                <a:gd name="connsiteY17" fmla="*/ 326572 h 4908620"/>
                <a:gd name="connsiteX18" fmla="*/ 2898950 w 3120014"/>
                <a:gd name="connsiteY18" fmla="*/ 110532 h 4908620"/>
                <a:gd name="connsiteX19" fmla="*/ 2903974 w 3120014"/>
                <a:gd name="connsiteY19" fmla="*/ 55266 h 4908620"/>
                <a:gd name="connsiteX20" fmla="*/ 3120014 w 3120014"/>
                <a:gd name="connsiteY20" fmla="*/ 0 h 4908620"/>
                <a:gd name="connsiteX21" fmla="*/ 3114989 w 3120014"/>
                <a:gd name="connsiteY21" fmla="*/ 130629 h 4908620"/>
                <a:gd name="connsiteX22" fmla="*/ 2803491 w 3120014"/>
                <a:gd name="connsiteY22" fmla="*/ 728506 h 4908620"/>
                <a:gd name="connsiteX23" fmla="*/ 2557306 w 3120014"/>
                <a:gd name="connsiteY23" fmla="*/ 1009860 h 4908620"/>
                <a:gd name="connsiteX24" fmla="*/ 2336242 w 3120014"/>
                <a:gd name="connsiteY24" fmla="*/ 1200778 h 4908620"/>
                <a:gd name="connsiteX25" fmla="*/ 1914211 w 3120014"/>
                <a:gd name="connsiteY25" fmla="*/ 1371600 h 4908620"/>
                <a:gd name="connsiteX26" fmla="*/ 1130440 w 3120014"/>
                <a:gd name="connsiteY26" fmla="*/ 1663003 h 4908620"/>
                <a:gd name="connsiteX27" fmla="*/ 778748 w 3120014"/>
                <a:gd name="connsiteY27" fmla="*/ 1798655 h 4908620"/>
                <a:gd name="connsiteX28" fmla="*/ 728506 w 3120014"/>
                <a:gd name="connsiteY28" fmla="*/ 1884066 h 4908620"/>
                <a:gd name="connsiteX29" fmla="*/ 1034981 w 3120014"/>
                <a:gd name="connsiteY29" fmla="*/ 1994598 h 4908620"/>
                <a:gd name="connsiteX30" fmla="*/ 1326383 w 3120014"/>
                <a:gd name="connsiteY30" fmla="*/ 2069961 h 4908620"/>
                <a:gd name="connsiteX31" fmla="*/ 1657978 w 3120014"/>
                <a:gd name="connsiteY31" fmla="*/ 2185517 h 4908620"/>
                <a:gd name="connsiteX32" fmla="*/ 2235759 w 3120014"/>
                <a:gd name="connsiteY32" fmla="*/ 2562330 h 4908620"/>
                <a:gd name="connsiteX33" fmla="*/ 2346291 w 3120014"/>
                <a:gd name="connsiteY33" fmla="*/ 2828611 h 4908620"/>
                <a:gd name="connsiteX34" fmla="*/ 2461847 w 3120014"/>
                <a:gd name="connsiteY34" fmla="*/ 3049675 h 4908620"/>
                <a:gd name="connsiteX35" fmla="*/ 2522137 w 3120014"/>
                <a:gd name="connsiteY35" fmla="*/ 3396343 h 4908620"/>
                <a:gd name="connsiteX36" fmla="*/ 2557306 w 3120014"/>
                <a:gd name="connsiteY36" fmla="*/ 3682721 h 4908620"/>
                <a:gd name="connsiteX37" fmla="*/ 2552282 w 3120014"/>
                <a:gd name="connsiteY37" fmla="*/ 3863592 h 4908620"/>
                <a:gd name="connsiteX38" fmla="*/ 2486968 w 3120014"/>
                <a:gd name="connsiteY38" fmla="*/ 4109776 h 4908620"/>
                <a:gd name="connsiteX39" fmla="*/ 2321170 w 3120014"/>
                <a:gd name="connsiteY39" fmla="*/ 4310743 h 4908620"/>
                <a:gd name="connsiteX40" fmla="*/ 2280976 w 3120014"/>
                <a:gd name="connsiteY40" fmla="*/ 4501662 h 4908620"/>
                <a:gd name="connsiteX41" fmla="*/ 1497205 w 3120014"/>
                <a:gd name="connsiteY41" fmla="*/ 4717701 h 4908620"/>
                <a:gd name="connsiteX42" fmla="*/ 336620 w 3120014"/>
                <a:gd name="connsiteY42" fmla="*/ 4908620 h 4908620"/>
                <a:gd name="connsiteX43" fmla="*/ 0 w 3120014"/>
                <a:gd name="connsiteY43" fmla="*/ 4908620 h 4908620"/>
                <a:gd name="connsiteX44" fmla="*/ 20097 w 3120014"/>
                <a:gd name="connsiteY44" fmla="*/ 4692581 h 4908620"/>
                <a:gd name="connsiteX45" fmla="*/ 748603 w 3120014"/>
                <a:gd name="connsiteY45" fmla="*/ 4652387 h 4908620"/>
                <a:gd name="connsiteX46" fmla="*/ 1688124 w 3120014"/>
                <a:gd name="connsiteY46" fmla="*/ 4446396 h 4908620"/>
                <a:gd name="connsiteX0" fmla="*/ 1688124 w 3120014"/>
                <a:gd name="connsiteY0" fmla="*/ 4446396 h 4908620"/>
                <a:gd name="connsiteX1" fmla="*/ 2049864 w 3120014"/>
                <a:gd name="connsiteY1" fmla="*/ 4255477 h 4908620"/>
                <a:gd name="connsiteX2" fmla="*/ 2316146 w 3120014"/>
                <a:gd name="connsiteY2" fmla="*/ 3989196 h 4908620"/>
                <a:gd name="connsiteX3" fmla="*/ 2386484 w 3120014"/>
                <a:gd name="connsiteY3" fmla="*/ 3622431 h 4908620"/>
                <a:gd name="connsiteX4" fmla="*/ 2275952 w 3120014"/>
                <a:gd name="connsiteY4" fmla="*/ 3009482 h 4908620"/>
                <a:gd name="connsiteX5" fmla="*/ 2019719 w 3120014"/>
                <a:gd name="connsiteY5" fmla="*/ 2657789 h 4908620"/>
                <a:gd name="connsiteX6" fmla="*/ 1683099 w 3120014"/>
                <a:gd name="connsiteY6" fmla="*/ 2406581 h 4908620"/>
                <a:gd name="connsiteX7" fmla="*/ 1361552 w 3120014"/>
                <a:gd name="connsiteY7" fmla="*/ 2286000 h 4908620"/>
                <a:gd name="connsiteX8" fmla="*/ 1019908 w 3120014"/>
                <a:gd name="connsiteY8" fmla="*/ 2165420 h 4908620"/>
                <a:gd name="connsiteX9" fmla="*/ 778748 w 3120014"/>
                <a:gd name="connsiteY9" fmla="*/ 2085033 h 4908620"/>
                <a:gd name="connsiteX10" fmla="*/ 557684 w 3120014"/>
                <a:gd name="connsiteY10" fmla="*/ 1984550 h 4908620"/>
                <a:gd name="connsiteX11" fmla="*/ 542611 w 3120014"/>
                <a:gd name="connsiteY11" fmla="*/ 1803679 h 4908620"/>
                <a:gd name="connsiteX12" fmla="*/ 743578 w 3120014"/>
                <a:gd name="connsiteY12" fmla="*/ 1607737 h 4908620"/>
                <a:gd name="connsiteX13" fmla="*/ 1065126 w 3120014"/>
                <a:gd name="connsiteY13" fmla="*/ 1477108 h 4908620"/>
                <a:gd name="connsiteX14" fmla="*/ 1994598 w 3120014"/>
                <a:gd name="connsiteY14" fmla="*/ 1170633 h 4908620"/>
                <a:gd name="connsiteX15" fmla="*/ 2331218 w 3120014"/>
                <a:gd name="connsiteY15" fmla="*/ 964642 h 4908620"/>
                <a:gd name="connsiteX16" fmla="*/ 2552282 w 3120014"/>
                <a:gd name="connsiteY16" fmla="*/ 653143 h 4908620"/>
                <a:gd name="connsiteX17" fmla="*/ 2828611 w 3120014"/>
                <a:gd name="connsiteY17" fmla="*/ 326572 h 4908620"/>
                <a:gd name="connsiteX18" fmla="*/ 2898950 w 3120014"/>
                <a:gd name="connsiteY18" fmla="*/ 110532 h 4908620"/>
                <a:gd name="connsiteX19" fmla="*/ 2903974 w 3120014"/>
                <a:gd name="connsiteY19" fmla="*/ 55266 h 4908620"/>
                <a:gd name="connsiteX20" fmla="*/ 3120014 w 3120014"/>
                <a:gd name="connsiteY20" fmla="*/ 0 h 4908620"/>
                <a:gd name="connsiteX21" fmla="*/ 3114989 w 3120014"/>
                <a:gd name="connsiteY21" fmla="*/ 130629 h 4908620"/>
                <a:gd name="connsiteX22" fmla="*/ 2803491 w 3120014"/>
                <a:gd name="connsiteY22" fmla="*/ 728506 h 4908620"/>
                <a:gd name="connsiteX23" fmla="*/ 2557306 w 3120014"/>
                <a:gd name="connsiteY23" fmla="*/ 1009860 h 4908620"/>
                <a:gd name="connsiteX24" fmla="*/ 2336242 w 3120014"/>
                <a:gd name="connsiteY24" fmla="*/ 1200778 h 4908620"/>
                <a:gd name="connsiteX25" fmla="*/ 1914211 w 3120014"/>
                <a:gd name="connsiteY25" fmla="*/ 1371600 h 4908620"/>
                <a:gd name="connsiteX26" fmla="*/ 1130440 w 3120014"/>
                <a:gd name="connsiteY26" fmla="*/ 1663003 h 4908620"/>
                <a:gd name="connsiteX27" fmla="*/ 778748 w 3120014"/>
                <a:gd name="connsiteY27" fmla="*/ 1798655 h 4908620"/>
                <a:gd name="connsiteX28" fmla="*/ 728506 w 3120014"/>
                <a:gd name="connsiteY28" fmla="*/ 1884066 h 4908620"/>
                <a:gd name="connsiteX29" fmla="*/ 1034981 w 3120014"/>
                <a:gd name="connsiteY29" fmla="*/ 1994598 h 4908620"/>
                <a:gd name="connsiteX30" fmla="*/ 1326383 w 3120014"/>
                <a:gd name="connsiteY30" fmla="*/ 2069961 h 4908620"/>
                <a:gd name="connsiteX31" fmla="*/ 1657978 w 3120014"/>
                <a:gd name="connsiteY31" fmla="*/ 2185517 h 4908620"/>
                <a:gd name="connsiteX32" fmla="*/ 2235759 w 3120014"/>
                <a:gd name="connsiteY32" fmla="*/ 2562330 h 4908620"/>
                <a:gd name="connsiteX33" fmla="*/ 2376436 w 3120014"/>
                <a:gd name="connsiteY33" fmla="*/ 2843684 h 4908620"/>
                <a:gd name="connsiteX34" fmla="*/ 2461847 w 3120014"/>
                <a:gd name="connsiteY34" fmla="*/ 3049675 h 4908620"/>
                <a:gd name="connsiteX35" fmla="*/ 2522137 w 3120014"/>
                <a:gd name="connsiteY35" fmla="*/ 3396343 h 4908620"/>
                <a:gd name="connsiteX36" fmla="*/ 2557306 w 3120014"/>
                <a:gd name="connsiteY36" fmla="*/ 3682721 h 4908620"/>
                <a:gd name="connsiteX37" fmla="*/ 2552282 w 3120014"/>
                <a:gd name="connsiteY37" fmla="*/ 3863592 h 4908620"/>
                <a:gd name="connsiteX38" fmla="*/ 2486968 w 3120014"/>
                <a:gd name="connsiteY38" fmla="*/ 4109776 h 4908620"/>
                <a:gd name="connsiteX39" fmla="*/ 2321170 w 3120014"/>
                <a:gd name="connsiteY39" fmla="*/ 4310743 h 4908620"/>
                <a:gd name="connsiteX40" fmla="*/ 2280976 w 3120014"/>
                <a:gd name="connsiteY40" fmla="*/ 4501662 h 4908620"/>
                <a:gd name="connsiteX41" fmla="*/ 1497205 w 3120014"/>
                <a:gd name="connsiteY41" fmla="*/ 4717701 h 4908620"/>
                <a:gd name="connsiteX42" fmla="*/ 336620 w 3120014"/>
                <a:gd name="connsiteY42" fmla="*/ 4908620 h 4908620"/>
                <a:gd name="connsiteX43" fmla="*/ 0 w 3120014"/>
                <a:gd name="connsiteY43" fmla="*/ 4908620 h 4908620"/>
                <a:gd name="connsiteX44" fmla="*/ 20097 w 3120014"/>
                <a:gd name="connsiteY44" fmla="*/ 4692581 h 4908620"/>
                <a:gd name="connsiteX45" fmla="*/ 748603 w 3120014"/>
                <a:gd name="connsiteY45" fmla="*/ 4652387 h 4908620"/>
                <a:gd name="connsiteX46" fmla="*/ 1688124 w 3120014"/>
                <a:gd name="connsiteY46" fmla="*/ 4446396 h 4908620"/>
                <a:gd name="connsiteX0" fmla="*/ 1688124 w 3120014"/>
                <a:gd name="connsiteY0" fmla="*/ 4446396 h 4908620"/>
                <a:gd name="connsiteX1" fmla="*/ 2049864 w 3120014"/>
                <a:gd name="connsiteY1" fmla="*/ 4255477 h 4908620"/>
                <a:gd name="connsiteX2" fmla="*/ 2316146 w 3120014"/>
                <a:gd name="connsiteY2" fmla="*/ 3989196 h 4908620"/>
                <a:gd name="connsiteX3" fmla="*/ 2386484 w 3120014"/>
                <a:gd name="connsiteY3" fmla="*/ 3622431 h 4908620"/>
                <a:gd name="connsiteX4" fmla="*/ 2275952 w 3120014"/>
                <a:gd name="connsiteY4" fmla="*/ 3009482 h 4908620"/>
                <a:gd name="connsiteX5" fmla="*/ 2019719 w 3120014"/>
                <a:gd name="connsiteY5" fmla="*/ 2657789 h 4908620"/>
                <a:gd name="connsiteX6" fmla="*/ 1683099 w 3120014"/>
                <a:gd name="connsiteY6" fmla="*/ 2406581 h 4908620"/>
                <a:gd name="connsiteX7" fmla="*/ 1361552 w 3120014"/>
                <a:gd name="connsiteY7" fmla="*/ 2286000 h 4908620"/>
                <a:gd name="connsiteX8" fmla="*/ 1019908 w 3120014"/>
                <a:gd name="connsiteY8" fmla="*/ 2165420 h 4908620"/>
                <a:gd name="connsiteX9" fmla="*/ 778748 w 3120014"/>
                <a:gd name="connsiteY9" fmla="*/ 2085033 h 4908620"/>
                <a:gd name="connsiteX10" fmla="*/ 557684 w 3120014"/>
                <a:gd name="connsiteY10" fmla="*/ 1984550 h 4908620"/>
                <a:gd name="connsiteX11" fmla="*/ 542611 w 3120014"/>
                <a:gd name="connsiteY11" fmla="*/ 1803679 h 4908620"/>
                <a:gd name="connsiteX12" fmla="*/ 743578 w 3120014"/>
                <a:gd name="connsiteY12" fmla="*/ 1607737 h 4908620"/>
                <a:gd name="connsiteX13" fmla="*/ 1065126 w 3120014"/>
                <a:gd name="connsiteY13" fmla="*/ 1477108 h 4908620"/>
                <a:gd name="connsiteX14" fmla="*/ 1994598 w 3120014"/>
                <a:gd name="connsiteY14" fmla="*/ 1170633 h 4908620"/>
                <a:gd name="connsiteX15" fmla="*/ 2331218 w 3120014"/>
                <a:gd name="connsiteY15" fmla="*/ 964642 h 4908620"/>
                <a:gd name="connsiteX16" fmla="*/ 2552282 w 3120014"/>
                <a:gd name="connsiteY16" fmla="*/ 653143 h 4908620"/>
                <a:gd name="connsiteX17" fmla="*/ 2828611 w 3120014"/>
                <a:gd name="connsiteY17" fmla="*/ 326572 h 4908620"/>
                <a:gd name="connsiteX18" fmla="*/ 2898950 w 3120014"/>
                <a:gd name="connsiteY18" fmla="*/ 110532 h 4908620"/>
                <a:gd name="connsiteX19" fmla="*/ 2903974 w 3120014"/>
                <a:gd name="connsiteY19" fmla="*/ 55266 h 4908620"/>
                <a:gd name="connsiteX20" fmla="*/ 3120014 w 3120014"/>
                <a:gd name="connsiteY20" fmla="*/ 0 h 4908620"/>
                <a:gd name="connsiteX21" fmla="*/ 3114989 w 3120014"/>
                <a:gd name="connsiteY21" fmla="*/ 130629 h 4908620"/>
                <a:gd name="connsiteX22" fmla="*/ 2803491 w 3120014"/>
                <a:gd name="connsiteY22" fmla="*/ 728506 h 4908620"/>
                <a:gd name="connsiteX23" fmla="*/ 2557306 w 3120014"/>
                <a:gd name="connsiteY23" fmla="*/ 1009860 h 4908620"/>
                <a:gd name="connsiteX24" fmla="*/ 2336242 w 3120014"/>
                <a:gd name="connsiteY24" fmla="*/ 1200778 h 4908620"/>
                <a:gd name="connsiteX25" fmla="*/ 1914211 w 3120014"/>
                <a:gd name="connsiteY25" fmla="*/ 1371600 h 4908620"/>
                <a:gd name="connsiteX26" fmla="*/ 1130440 w 3120014"/>
                <a:gd name="connsiteY26" fmla="*/ 1663003 h 4908620"/>
                <a:gd name="connsiteX27" fmla="*/ 778748 w 3120014"/>
                <a:gd name="connsiteY27" fmla="*/ 1798655 h 4908620"/>
                <a:gd name="connsiteX28" fmla="*/ 728506 w 3120014"/>
                <a:gd name="connsiteY28" fmla="*/ 1884066 h 4908620"/>
                <a:gd name="connsiteX29" fmla="*/ 1034981 w 3120014"/>
                <a:gd name="connsiteY29" fmla="*/ 1994598 h 4908620"/>
                <a:gd name="connsiteX30" fmla="*/ 1326383 w 3120014"/>
                <a:gd name="connsiteY30" fmla="*/ 2069961 h 4908620"/>
                <a:gd name="connsiteX31" fmla="*/ 1657978 w 3120014"/>
                <a:gd name="connsiteY31" fmla="*/ 2185517 h 4908620"/>
                <a:gd name="connsiteX32" fmla="*/ 2235759 w 3120014"/>
                <a:gd name="connsiteY32" fmla="*/ 2562330 h 4908620"/>
                <a:gd name="connsiteX33" fmla="*/ 2376436 w 3120014"/>
                <a:gd name="connsiteY33" fmla="*/ 2843684 h 4908620"/>
                <a:gd name="connsiteX34" fmla="*/ 2461847 w 3120014"/>
                <a:gd name="connsiteY34" fmla="*/ 3049675 h 4908620"/>
                <a:gd name="connsiteX35" fmla="*/ 2522137 w 3120014"/>
                <a:gd name="connsiteY35" fmla="*/ 3396343 h 4908620"/>
                <a:gd name="connsiteX36" fmla="*/ 2557306 w 3120014"/>
                <a:gd name="connsiteY36" fmla="*/ 3682721 h 4908620"/>
                <a:gd name="connsiteX37" fmla="*/ 2552282 w 3120014"/>
                <a:gd name="connsiteY37" fmla="*/ 3863592 h 4908620"/>
                <a:gd name="connsiteX38" fmla="*/ 2486968 w 3120014"/>
                <a:gd name="connsiteY38" fmla="*/ 4109776 h 4908620"/>
                <a:gd name="connsiteX39" fmla="*/ 2321170 w 3120014"/>
                <a:gd name="connsiteY39" fmla="*/ 4310743 h 4908620"/>
                <a:gd name="connsiteX40" fmla="*/ 2280976 w 3120014"/>
                <a:gd name="connsiteY40" fmla="*/ 4501662 h 4908620"/>
                <a:gd name="connsiteX41" fmla="*/ 1497205 w 3120014"/>
                <a:gd name="connsiteY41" fmla="*/ 4717701 h 4908620"/>
                <a:gd name="connsiteX42" fmla="*/ 336620 w 3120014"/>
                <a:gd name="connsiteY42" fmla="*/ 4908620 h 4908620"/>
                <a:gd name="connsiteX43" fmla="*/ 0 w 3120014"/>
                <a:gd name="connsiteY43" fmla="*/ 4908620 h 4908620"/>
                <a:gd name="connsiteX44" fmla="*/ 20097 w 3120014"/>
                <a:gd name="connsiteY44" fmla="*/ 4692581 h 4908620"/>
                <a:gd name="connsiteX45" fmla="*/ 748603 w 3120014"/>
                <a:gd name="connsiteY45" fmla="*/ 4652387 h 4908620"/>
                <a:gd name="connsiteX46" fmla="*/ 1688124 w 3120014"/>
                <a:gd name="connsiteY46" fmla="*/ 4446396 h 4908620"/>
                <a:gd name="connsiteX0" fmla="*/ 1688124 w 3120014"/>
                <a:gd name="connsiteY0" fmla="*/ 4446396 h 4908620"/>
                <a:gd name="connsiteX1" fmla="*/ 2049864 w 3120014"/>
                <a:gd name="connsiteY1" fmla="*/ 4255477 h 4908620"/>
                <a:gd name="connsiteX2" fmla="*/ 2316146 w 3120014"/>
                <a:gd name="connsiteY2" fmla="*/ 3989196 h 4908620"/>
                <a:gd name="connsiteX3" fmla="*/ 2386484 w 3120014"/>
                <a:gd name="connsiteY3" fmla="*/ 3622431 h 4908620"/>
                <a:gd name="connsiteX4" fmla="*/ 2275952 w 3120014"/>
                <a:gd name="connsiteY4" fmla="*/ 3009482 h 4908620"/>
                <a:gd name="connsiteX5" fmla="*/ 2019719 w 3120014"/>
                <a:gd name="connsiteY5" fmla="*/ 2657789 h 4908620"/>
                <a:gd name="connsiteX6" fmla="*/ 1683099 w 3120014"/>
                <a:gd name="connsiteY6" fmla="*/ 2406581 h 4908620"/>
                <a:gd name="connsiteX7" fmla="*/ 1361552 w 3120014"/>
                <a:gd name="connsiteY7" fmla="*/ 2286000 h 4908620"/>
                <a:gd name="connsiteX8" fmla="*/ 1019908 w 3120014"/>
                <a:gd name="connsiteY8" fmla="*/ 2165420 h 4908620"/>
                <a:gd name="connsiteX9" fmla="*/ 778748 w 3120014"/>
                <a:gd name="connsiteY9" fmla="*/ 2085033 h 4908620"/>
                <a:gd name="connsiteX10" fmla="*/ 557684 w 3120014"/>
                <a:gd name="connsiteY10" fmla="*/ 1984550 h 4908620"/>
                <a:gd name="connsiteX11" fmla="*/ 542611 w 3120014"/>
                <a:gd name="connsiteY11" fmla="*/ 1803679 h 4908620"/>
                <a:gd name="connsiteX12" fmla="*/ 743578 w 3120014"/>
                <a:gd name="connsiteY12" fmla="*/ 1607737 h 4908620"/>
                <a:gd name="connsiteX13" fmla="*/ 1065126 w 3120014"/>
                <a:gd name="connsiteY13" fmla="*/ 1477108 h 4908620"/>
                <a:gd name="connsiteX14" fmla="*/ 1994598 w 3120014"/>
                <a:gd name="connsiteY14" fmla="*/ 1170633 h 4908620"/>
                <a:gd name="connsiteX15" fmla="*/ 2331218 w 3120014"/>
                <a:gd name="connsiteY15" fmla="*/ 964642 h 4908620"/>
                <a:gd name="connsiteX16" fmla="*/ 2552282 w 3120014"/>
                <a:gd name="connsiteY16" fmla="*/ 653143 h 4908620"/>
                <a:gd name="connsiteX17" fmla="*/ 2828611 w 3120014"/>
                <a:gd name="connsiteY17" fmla="*/ 326572 h 4908620"/>
                <a:gd name="connsiteX18" fmla="*/ 2898950 w 3120014"/>
                <a:gd name="connsiteY18" fmla="*/ 110532 h 4908620"/>
                <a:gd name="connsiteX19" fmla="*/ 2903974 w 3120014"/>
                <a:gd name="connsiteY19" fmla="*/ 55266 h 4908620"/>
                <a:gd name="connsiteX20" fmla="*/ 3120014 w 3120014"/>
                <a:gd name="connsiteY20" fmla="*/ 0 h 4908620"/>
                <a:gd name="connsiteX21" fmla="*/ 3114989 w 3120014"/>
                <a:gd name="connsiteY21" fmla="*/ 130629 h 4908620"/>
                <a:gd name="connsiteX22" fmla="*/ 2803491 w 3120014"/>
                <a:gd name="connsiteY22" fmla="*/ 728506 h 4908620"/>
                <a:gd name="connsiteX23" fmla="*/ 2557306 w 3120014"/>
                <a:gd name="connsiteY23" fmla="*/ 1009860 h 4908620"/>
                <a:gd name="connsiteX24" fmla="*/ 2336242 w 3120014"/>
                <a:gd name="connsiteY24" fmla="*/ 1200778 h 4908620"/>
                <a:gd name="connsiteX25" fmla="*/ 1914211 w 3120014"/>
                <a:gd name="connsiteY25" fmla="*/ 1371600 h 4908620"/>
                <a:gd name="connsiteX26" fmla="*/ 1130440 w 3120014"/>
                <a:gd name="connsiteY26" fmla="*/ 1663003 h 4908620"/>
                <a:gd name="connsiteX27" fmla="*/ 778748 w 3120014"/>
                <a:gd name="connsiteY27" fmla="*/ 1798655 h 4908620"/>
                <a:gd name="connsiteX28" fmla="*/ 728506 w 3120014"/>
                <a:gd name="connsiteY28" fmla="*/ 1884066 h 4908620"/>
                <a:gd name="connsiteX29" fmla="*/ 1034981 w 3120014"/>
                <a:gd name="connsiteY29" fmla="*/ 1994598 h 4908620"/>
                <a:gd name="connsiteX30" fmla="*/ 1326383 w 3120014"/>
                <a:gd name="connsiteY30" fmla="*/ 2069961 h 4908620"/>
                <a:gd name="connsiteX31" fmla="*/ 1657978 w 3120014"/>
                <a:gd name="connsiteY31" fmla="*/ 2185517 h 4908620"/>
                <a:gd name="connsiteX32" fmla="*/ 2235759 w 3120014"/>
                <a:gd name="connsiteY32" fmla="*/ 2562330 h 4908620"/>
                <a:gd name="connsiteX33" fmla="*/ 2376436 w 3120014"/>
                <a:gd name="connsiteY33" fmla="*/ 2843684 h 4908620"/>
                <a:gd name="connsiteX34" fmla="*/ 2461847 w 3120014"/>
                <a:gd name="connsiteY34" fmla="*/ 3049675 h 4908620"/>
                <a:gd name="connsiteX35" fmla="*/ 2522137 w 3120014"/>
                <a:gd name="connsiteY35" fmla="*/ 3396343 h 4908620"/>
                <a:gd name="connsiteX36" fmla="*/ 2557306 w 3120014"/>
                <a:gd name="connsiteY36" fmla="*/ 3682721 h 4908620"/>
                <a:gd name="connsiteX37" fmla="*/ 2552282 w 3120014"/>
                <a:gd name="connsiteY37" fmla="*/ 3863592 h 4908620"/>
                <a:gd name="connsiteX38" fmla="*/ 2486968 w 3120014"/>
                <a:gd name="connsiteY38" fmla="*/ 4109776 h 4908620"/>
                <a:gd name="connsiteX39" fmla="*/ 2321170 w 3120014"/>
                <a:gd name="connsiteY39" fmla="*/ 4310743 h 4908620"/>
                <a:gd name="connsiteX40" fmla="*/ 2280976 w 3120014"/>
                <a:gd name="connsiteY40" fmla="*/ 4501662 h 4908620"/>
                <a:gd name="connsiteX41" fmla="*/ 1497205 w 3120014"/>
                <a:gd name="connsiteY41" fmla="*/ 4717701 h 4908620"/>
                <a:gd name="connsiteX42" fmla="*/ 336620 w 3120014"/>
                <a:gd name="connsiteY42" fmla="*/ 4908620 h 4908620"/>
                <a:gd name="connsiteX43" fmla="*/ 0 w 3120014"/>
                <a:gd name="connsiteY43" fmla="*/ 4908620 h 4908620"/>
                <a:gd name="connsiteX44" fmla="*/ 20097 w 3120014"/>
                <a:gd name="connsiteY44" fmla="*/ 4692581 h 4908620"/>
                <a:gd name="connsiteX45" fmla="*/ 748603 w 3120014"/>
                <a:gd name="connsiteY45" fmla="*/ 4652387 h 4908620"/>
                <a:gd name="connsiteX46" fmla="*/ 1688124 w 3120014"/>
                <a:gd name="connsiteY46" fmla="*/ 4446396 h 4908620"/>
                <a:gd name="connsiteX0" fmla="*/ 1688124 w 3120014"/>
                <a:gd name="connsiteY0" fmla="*/ 4446396 h 4908620"/>
                <a:gd name="connsiteX1" fmla="*/ 2049864 w 3120014"/>
                <a:gd name="connsiteY1" fmla="*/ 4255477 h 4908620"/>
                <a:gd name="connsiteX2" fmla="*/ 2316146 w 3120014"/>
                <a:gd name="connsiteY2" fmla="*/ 3989196 h 4908620"/>
                <a:gd name="connsiteX3" fmla="*/ 2386484 w 3120014"/>
                <a:gd name="connsiteY3" fmla="*/ 3622431 h 4908620"/>
                <a:gd name="connsiteX4" fmla="*/ 2270927 w 3120014"/>
                <a:gd name="connsiteY4" fmla="*/ 3054700 h 4908620"/>
                <a:gd name="connsiteX5" fmla="*/ 2019719 w 3120014"/>
                <a:gd name="connsiteY5" fmla="*/ 2657789 h 4908620"/>
                <a:gd name="connsiteX6" fmla="*/ 1683099 w 3120014"/>
                <a:gd name="connsiteY6" fmla="*/ 2406581 h 4908620"/>
                <a:gd name="connsiteX7" fmla="*/ 1361552 w 3120014"/>
                <a:gd name="connsiteY7" fmla="*/ 2286000 h 4908620"/>
                <a:gd name="connsiteX8" fmla="*/ 1019908 w 3120014"/>
                <a:gd name="connsiteY8" fmla="*/ 2165420 h 4908620"/>
                <a:gd name="connsiteX9" fmla="*/ 778748 w 3120014"/>
                <a:gd name="connsiteY9" fmla="*/ 2085033 h 4908620"/>
                <a:gd name="connsiteX10" fmla="*/ 557684 w 3120014"/>
                <a:gd name="connsiteY10" fmla="*/ 1984550 h 4908620"/>
                <a:gd name="connsiteX11" fmla="*/ 542611 w 3120014"/>
                <a:gd name="connsiteY11" fmla="*/ 1803679 h 4908620"/>
                <a:gd name="connsiteX12" fmla="*/ 743578 w 3120014"/>
                <a:gd name="connsiteY12" fmla="*/ 1607737 h 4908620"/>
                <a:gd name="connsiteX13" fmla="*/ 1065126 w 3120014"/>
                <a:gd name="connsiteY13" fmla="*/ 1477108 h 4908620"/>
                <a:gd name="connsiteX14" fmla="*/ 1994598 w 3120014"/>
                <a:gd name="connsiteY14" fmla="*/ 1170633 h 4908620"/>
                <a:gd name="connsiteX15" fmla="*/ 2331218 w 3120014"/>
                <a:gd name="connsiteY15" fmla="*/ 964642 h 4908620"/>
                <a:gd name="connsiteX16" fmla="*/ 2552282 w 3120014"/>
                <a:gd name="connsiteY16" fmla="*/ 653143 h 4908620"/>
                <a:gd name="connsiteX17" fmla="*/ 2828611 w 3120014"/>
                <a:gd name="connsiteY17" fmla="*/ 326572 h 4908620"/>
                <a:gd name="connsiteX18" fmla="*/ 2898950 w 3120014"/>
                <a:gd name="connsiteY18" fmla="*/ 110532 h 4908620"/>
                <a:gd name="connsiteX19" fmla="*/ 2903974 w 3120014"/>
                <a:gd name="connsiteY19" fmla="*/ 55266 h 4908620"/>
                <a:gd name="connsiteX20" fmla="*/ 3120014 w 3120014"/>
                <a:gd name="connsiteY20" fmla="*/ 0 h 4908620"/>
                <a:gd name="connsiteX21" fmla="*/ 3114989 w 3120014"/>
                <a:gd name="connsiteY21" fmla="*/ 130629 h 4908620"/>
                <a:gd name="connsiteX22" fmla="*/ 2803491 w 3120014"/>
                <a:gd name="connsiteY22" fmla="*/ 728506 h 4908620"/>
                <a:gd name="connsiteX23" fmla="*/ 2557306 w 3120014"/>
                <a:gd name="connsiteY23" fmla="*/ 1009860 h 4908620"/>
                <a:gd name="connsiteX24" fmla="*/ 2336242 w 3120014"/>
                <a:gd name="connsiteY24" fmla="*/ 1200778 h 4908620"/>
                <a:gd name="connsiteX25" fmla="*/ 1914211 w 3120014"/>
                <a:gd name="connsiteY25" fmla="*/ 1371600 h 4908620"/>
                <a:gd name="connsiteX26" fmla="*/ 1130440 w 3120014"/>
                <a:gd name="connsiteY26" fmla="*/ 1663003 h 4908620"/>
                <a:gd name="connsiteX27" fmla="*/ 778748 w 3120014"/>
                <a:gd name="connsiteY27" fmla="*/ 1798655 h 4908620"/>
                <a:gd name="connsiteX28" fmla="*/ 728506 w 3120014"/>
                <a:gd name="connsiteY28" fmla="*/ 1884066 h 4908620"/>
                <a:gd name="connsiteX29" fmla="*/ 1034981 w 3120014"/>
                <a:gd name="connsiteY29" fmla="*/ 1994598 h 4908620"/>
                <a:gd name="connsiteX30" fmla="*/ 1326383 w 3120014"/>
                <a:gd name="connsiteY30" fmla="*/ 2069961 h 4908620"/>
                <a:gd name="connsiteX31" fmla="*/ 1657978 w 3120014"/>
                <a:gd name="connsiteY31" fmla="*/ 2185517 h 4908620"/>
                <a:gd name="connsiteX32" fmla="*/ 2235759 w 3120014"/>
                <a:gd name="connsiteY32" fmla="*/ 2562330 h 4908620"/>
                <a:gd name="connsiteX33" fmla="*/ 2376436 w 3120014"/>
                <a:gd name="connsiteY33" fmla="*/ 2843684 h 4908620"/>
                <a:gd name="connsiteX34" fmla="*/ 2461847 w 3120014"/>
                <a:gd name="connsiteY34" fmla="*/ 3049675 h 4908620"/>
                <a:gd name="connsiteX35" fmla="*/ 2522137 w 3120014"/>
                <a:gd name="connsiteY35" fmla="*/ 3396343 h 4908620"/>
                <a:gd name="connsiteX36" fmla="*/ 2557306 w 3120014"/>
                <a:gd name="connsiteY36" fmla="*/ 3682721 h 4908620"/>
                <a:gd name="connsiteX37" fmla="*/ 2552282 w 3120014"/>
                <a:gd name="connsiteY37" fmla="*/ 3863592 h 4908620"/>
                <a:gd name="connsiteX38" fmla="*/ 2486968 w 3120014"/>
                <a:gd name="connsiteY38" fmla="*/ 4109776 h 4908620"/>
                <a:gd name="connsiteX39" fmla="*/ 2321170 w 3120014"/>
                <a:gd name="connsiteY39" fmla="*/ 4310743 h 4908620"/>
                <a:gd name="connsiteX40" fmla="*/ 2280976 w 3120014"/>
                <a:gd name="connsiteY40" fmla="*/ 4501662 h 4908620"/>
                <a:gd name="connsiteX41" fmla="*/ 1497205 w 3120014"/>
                <a:gd name="connsiteY41" fmla="*/ 4717701 h 4908620"/>
                <a:gd name="connsiteX42" fmla="*/ 336620 w 3120014"/>
                <a:gd name="connsiteY42" fmla="*/ 4908620 h 4908620"/>
                <a:gd name="connsiteX43" fmla="*/ 0 w 3120014"/>
                <a:gd name="connsiteY43" fmla="*/ 4908620 h 4908620"/>
                <a:gd name="connsiteX44" fmla="*/ 20097 w 3120014"/>
                <a:gd name="connsiteY44" fmla="*/ 4692581 h 4908620"/>
                <a:gd name="connsiteX45" fmla="*/ 748603 w 3120014"/>
                <a:gd name="connsiteY45" fmla="*/ 4652387 h 4908620"/>
                <a:gd name="connsiteX46" fmla="*/ 1688124 w 3120014"/>
                <a:gd name="connsiteY46" fmla="*/ 4446396 h 4908620"/>
                <a:gd name="connsiteX0" fmla="*/ 1688124 w 3120014"/>
                <a:gd name="connsiteY0" fmla="*/ 4446396 h 4908620"/>
                <a:gd name="connsiteX1" fmla="*/ 2049864 w 3120014"/>
                <a:gd name="connsiteY1" fmla="*/ 4255477 h 4908620"/>
                <a:gd name="connsiteX2" fmla="*/ 2316146 w 3120014"/>
                <a:gd name="connsiteY2" fmla="*/ 3989196 h 4908620"/>
                <a:gd name="connsiteX3" fmla="*/ 2386484 w 3120014"/>
                <a:gd name="connsiteY3" fmla="*/ 3622431 h 4908620"/>
                <a:gd name="connsiteX4" fmla="*/ 2270927 w 3120014"/>
                <a:gd name="connsiteY4" fmla="*/ 3054700 h 4908620"/>
                <a:gd name="connsiteX5" fmla="*/ 2019719 w 3120014"/>
                <a:gd name="connsiteY5" fmla="*/ 2657789 h 4908620"/>
                <a:gd name="connsiteX6" fmla="*/ 1683099 w 3120014"/>
                <a:gd name="connsiteY6" fmla="*/ 2406581 h 4908620"/>
                <a:gd name="connsiteX7" fmla="*/ 1361552 w 3120014"/>
                <a:gd name="connsiteY7" fmla="*/ 2286000 h 4908620"/>
                <a:gd name="connsiteX8" fmla="*/ 1019908 w 3120014"/>
                <a:gd name="connsiteY8" fmla="*/ 2165420 h 4908620"/>
                <a:gd name="connsiteX9" fmla="*/ 778748 w 3120014"/>
                <a:gd name="connsiteY9" fmla="*/ 2085033 h 4908620"/>
                <a:gd name="connsiteX10" fmla="*/ 557684 w 3120014"/>
                <a:gd name="connsiteY10" fmla="*/ 1984550 h 4908620"/>
                <a:gd name="connsiteX11" fmla="*/ 542611 w 3120014"/>
                <a:gd name="connsiteY11" fmla="*/ 1803679 h 4908620"/>
                <a:gd name="connsiteX12" fmla="*/ 743578 w 3120014"/>
                <a:gd name="connsiteY12" fmla="*/ 1607737 h 4908620"/>
                <a:gd name="connsiteX13" fmla="*/ 1065126 w 3120014"/>
                <a:gd name="connsiteY13" fmla="*/ 1477108 h 4908620"/>
                <a:gd name="connsiteX14" fmla="*/ 1994598 w 3120014"/>
                <a:gd name="connsiteY14" fmla="*/ 1170633 h 4908620"/>
                <a:gd name="connsiteX15" fmla="*/ 2331218 w 3120014"/>
                <a:gd name="connsiteY15" fmla="*/ 964642 h 4908620"/>
                <a:gd name="connsiteX16" fmla="*/ 2552282 w 3120014"/>
                <a:gd name="connsiteY16" fmla="*/ 653143 h 4908620"/>
                <a:gd name="connsiteX17" fmla="*/ 2828611 w 3120014"/>
                <a:gd name="connsiteY17" fmla="*/ 326572 h 4908620"/>
                <a:gd name="connsiteX18" fmla="*/ 2898950 w 3120014"/>
                <a:gd name="connsiteY18" fmla="*/ 110532 h 4908620"/>
                <a:gd name="connsiteX19" fmla="*/ 2903974 w 3120014"/>
                <a:gd name="connsiteY19" fmla="*/ 55266 h 4908620"/>
                <a:gd name="connsiteX20" fmla="*/ 3120014 w 3120014"/>
                <a:gd name="connsiteY20" fmla="*/ 0 h 4908620"/>
                <a:gd name="connsiteX21" fmla="*/ 3114989 w 3120014"/>
                <a:gd name="connsiteY21" fmla="*/ 130629 h 4908620"/>
                <a:gd name="connsiteX22" fmla="*/ 2803491 w 3120014"/>
                <a:gd name="connsiteY22" fmla="*/ 728506 h 4908620"/>
                <a:gd name="connsiteX23" fmla="*/ 2557306 w 3120014"/>
                <a:gd name="connsiteY23" fmla="*/ 1009860 h 4908620"/>
                <a:gd name="connsiteX24" fmla="*/ 2336242 w 3120014"/>
                <a:gd name="connsiteY24" fmla="*/ 1200778 h 4908620"/>
                <a:gd name="connsiteX25" fmla="*/ 1914211 w 3120014"/>
                <a:gd name="connsiteY25" fmla="*/ 1371600 h 4908620"/>
                <a:gd name="connsiteX26" fmla="*/ 1130440 w 3120014"/>
                <a:gd name="connsiteY26" fmla="*/ 1663003 h 4908620"/>
                <a:gd name="connsiteX27" fmla="*/ 778748 w 3120014"/>
                <a:gd name="connsiteY27" fmla="*/ 1798655 h 4908620"/>
                <a:gd name="connsiteX28" fmla="*/ 728506 w 3120014"/>
                <a:gd name="connsiteY28" fmla="*/ 1884066 h 4908620"/>
                <a:gd name="connsiteX29" fmla="*/ 1034981 w 3120014"/>
                <a:gd name="connsiteY29" fmla="*/ 1994598 h 4908620"/>
                <a:gd name="connsiteX30" fmla="*/ 1326383 w 3120014"/>
                <a:gd name="connsiteY30" fmla="*/ 2069961 h 4908620"/>
                <a:gd name="connsiteX31" fmla="*/ 1657978 w 3120014"/>
                <a:gd name="connsiteY31" fmla="*/ 2185517 h 4908620"/>
                <a:gd name="connsiteX32" fmla="*/ 2235759 w 3120014"/>
                <a:gd name="connsiteY32" fmla="*/ 2562330 h 4908620"/>
                <a:gd name="connsiteX33" fmla="*/ 2376436 w 3120014"/>
                <a:gd name="connsiteY33" fmla="*/ 2843684 h 4908620"/>
                <a:gd name="connsiteX34" fmla="*/ 2461847 w 3120014"/>
                <a:gd name="connsiteY34" fmla="*/ 3049675 h 4908620"/>
                <a:gd name="connsiteX35" fmla="*/ 2522137 w 3120014"/>
                <a:gd name="connsiteY35" fmla="*/ 3396343 h 4908620"/>
                <a:gd name="connsiteX36" fmla="*/ 2557306 w 3120014"/>
                <a:gd name="connsiteY36" fmla="*/ 3682721 h 4908620"/>
                <a:gd name="connsiteX37" fmla="*/ 2552282 w 3120014"/>
                <a:gd name="connsiteY37" fmla="*/ 3863592 h 4908620"/>
                <a:gd name="connsiteX38" fmla="*/ 2486968 w 3120014"/>
                <a:gd name="connsiteY38" fmla="*/ 4109776 h 4908620"/>
                <a:gd name="connsiteX39" fmla="*/ 2321170 w 3120014"/>
                <a:gd name="connsiteY39" fmla="*/ 4310743 h 4908620"/>
                <a:gd name="connsiteX40" fmla="*/ 2280976 w 3120014"/>
                <a:gd name="connsiteY40" fmla="*/ 4501662 h 4908620"/>
                <a:gd name="connsiteX41" fmla="*/ 1497205 w 3120014"/>
                <a:gd name="connsiteY41" fmla="*/ 4717701 h 4908620"/>
                <a:gd name="connsiteX42" fmla="*/ 336620 w 3120014"/>
                <a:gd name="connsiteY42" fmla="*/ 4908620 h 4908620"/>
                <a:gd name="connsiteX43" fmla="*/ 0 w 3120014"/>
                <a:gd name="connsiteY43" fmla="*/ 4908620 h 4908620"/>
                <a:gd name="connsiteX44" fmla="*/ 20097 w 3120014"/>
                <a:gd name="connsiteY44" fmla="*/ 4692581 h 4908620"/>
                <a:gd name="connsiteX45" fmla="*/ 748603 w 3120014"/>
                <a:gd name="connsiteY45" fmla="*/ 4652387 h 4908620"/>
                <a:gd name="connsiteX46" fmla="*/ 1688124 w 3120014"/>
                <a:gd name="connsiteY46" fmla="*/ 4446396 h 4908620"/>
                <a:gd name="connsiteX0" fmla="*/ 1688124 w 3120014"/>
                <a:gd name="connsiteY0" fmla="*/ 4446396 h 4908620"/>
                <a:gd name="connsiteX1" fmla="*/ 2049864 w 3120014"/>
                <a:gd name="connsiteY1" fmla="*/ 4255477 h 4908620"/>
                <a:gd name="connsiteX2" fmla="*/ 2316146 w 3120014"/>
                <a:gd name="connsiteY2" fmla="*/ 3989196 h 4908620"/>
                <a:gd name="connsiteX3" fmla="*/ 2386484 w 3120014"/>
                <a:gd name="connsiteY3" fmla="*/ 3622431 h 4908620"/>
                <a:gd name="connsiteX4" fmla="*/ 2270927 w 3120014"/>
                <a:gd name="connsiteY4" fmla="*/ 3054700 h 4908620"/>
                <a:gd name="connsiteX5" fmla="*/ 2019719 w 3120014"/>
                <a:gd name="connsiteY5" fmla="*/ 2657789 h 4908620"/>
                <a:gd name="connsiteX6" fmla="*/ 1683099 w 3120014"/>
                <a:gd name="connsiteY6" fmla="*/ 2406581 h 4908620"/>
                <a:gd name="connsiteX7" fmla="*/ 1361552 w 3120014"/>
                <a:gd name="connsiteY7" fmla="*/ 2286000 h 4908620"/>
                <a:gd name="connsiteX8" fmla="*/ 1019908 w 3120014"/>
                <a:gd name="connsiteY8" fmla="*/ 2165420 h 4908620"/>
                <a:gd name="connsiteX9" fmla="*/ 778748 w 3120014"/>
                <a:gd name="connsiteY9" fmla="*/ 2085033 h 4908620"/>
                <a:gd name="connsiteX10" fmla="*/ 557684 w 3120014"/>
                <a:gd name="connsiteY10" fmla="*/ 1984550 h 4908620"/>
                <a:gd name="connsiteX11" fmla="*/ 542611 w 3120014"/>
                <a:gd name="connsiteY11" fmla="*/ 1803679 h 4908620"/>
                <a:gd name="connsiteX12" fmla="*/ 743578 w 3120014"/>
                <a:gd name="connsiteY12" fmla="*/ 1607737 h 4908620"/>
                <a:gd name="connsiteX13" fmla="*/ 1065126 w 3120014"/>
                <a:gd name="connsiteY13" fmla="*/ 1477108 h 4908620"/>
                <a:gd name="connsiteX14" fmla="*/ 1994598 w 3120014"/>
                <a:gd name="connsiteY14" fmla="*/ 1170633 h 4908620"/>
                <a:gd name="connsiteX15" fmla="*/ 2331218 w 3120014"/>
                <a:gd name="connsiteY15" fmla="*/ 964642 h 4908620"/>
                <a:gd name="connsiteX16" fmla="*/ 2552282 w 3120014"/>
                <a:gd name="connsiteY16" fmla="*/ 653143 h 4908620"/>
                <a:gd name="connsiteX17" fmla="*/ 2828611 w 3120014"/>
                <a:gd name="connsiteY17" fmla="*/ 326572 h 4908620"/>
                <a:gd name="connsiteX18" fmla="*/ 2898950 w 3120014"/>
                <a:gd name="connsiteY18" fmla="*/ 110532 h 4908620"/>
                <a:gd name="connsiteX19" fmla="*/ 2903974 w 3120014"/>
                <a:gd name="connsiteY19" fmla="*/ 55266 h 4908620"/>
                <a:gd name="connsiteX20" fmla="*/ 3120014 w 3120014"/>
                <a:gd name="connsiteY20" fmla="*/ 0 h 4908620"/>
                <a:gd name="connsiteX21" fmla="*/ 3114989 w 3120014"/>
                <a:gd name="connsiteY21" fmla="*/ 130629 h 4908620"/>
                <a:gd name="connsiteX22" fmla="*/ 2803491 w 3120014"/>
                <a:gd name="connsiteY22" fmla="*/ 728506 h 4908620"/>
                <a:gd name="connsiteX23" fmla="*/ 2557306 w 3120014"/>
                <a:gd name="connsiteY23" fmla="*/ 1009860 h 4908620"/>
                <a:gd name="connsiteX24" fmla="*/ 2336242 w 3120014"/>
                <a:gd name="connsiteY24" fmla="*/ 1200778 h 4908620"/>
                <a:gd name="connsiteX25" fmla="*/ 1914211 w 3120014"/>
                <a:gd name="connsiteY25" fmla="*/ 1371600 h 4908620"/>
                <a:gd name="connsiteX26" fmla="*/ 1130440 w 3120014"/>
                <a:gd name="connsiteY26" fmla="*/ 1663003 h 4908620"/>
                <a:gd name="connsiteX27" fmla="*/ 778748 w 3120014"/>
                <a:gd name="connsiteY27" fmla="*/ 1798655 h 4908620"/>
                <a:gd name="connsiteX28" fmla="*/ 728506 w 3120014"/>
                <a:gd name="connsiteY28" fmla="*/ 1884066 h 4908620"/>
                <a:gd name="connsiteX29" fmla="*/ 1034981 w 3120014"/>
                <a:gd name="connsiteY29" fmla="*/ 1994598 h 4908620"/>
                <a:gd name="connsiteX30" fmla="*/ 1326383 w 3120014"/>
                <a:gd name="connsiteY30" fmla="*/ 2069961 h 4908620"/>
                <a:gd name="connsiteX31" fmla="*/ 1657978 w 3120014"/>
                <a:gd name="connsiteY31" fmla="*/ 2185517 h 4908620"/>
                <a:gd name="connsiteX32" fmla="*/ 2235759 w 3120014"/>
                <a:gd name="connsiteY32" fmla="*/ 2562330 h 4908620"/>
                <a:gd name="connsiteX33" fmla="*/ 2376436 w 3120014"/>
                <a:gd name="connsiteY33" fmla="*/ 2843684 h 4908620"/>
                <a:gd name="connsiteX34" fmla="*/ 2461847 w 3120014"/>
                <a:gd name="connsiteY34" fmla="*/ 3049675 h 4908620"/>
                <a:gd name="connsiteX35" fmla="*/ 2522137 w 3120014"/>
                <a:gd name="connsiteY35" fmla="*/ 3396343 h 4908620"/>
                <a:gd name="connsiteX36" fmla="*/ 2557306 w 3120014"/>
                <a:gd name="connsiteY36" fmla="*/ 3682721 h 4908620"/>
                <a:gd name="connsiteX37" fmla="*/ 2552282 w 3120014"/>
                <a:gd name="connsiteY37" fmla="*/ 3863592 h 4908620"/>
                <a:gd name="connsiteX38" fmla="*/ 2486968 w 3120014"/>
                <a:gd name="connsiteY38" fmla="*/ 4109776 h 4908620"/>
                <a:gd name="connsiteX39" fmla="*/ 2321170 w 3120014"/>
                <a:gd name="connsiteY39" fmla="*/ 4310743 h 4908620"/>
                <a:gd name="connsiteX40" fmla="*/ 2280976 w 3120014"/>
                <a:gd name="connsiteY40" fmla="*/ 4501662 h 4908620"/>
                <a:gd name="connsiteX41" fmla="*/ 1497205 w 3120014"/>
                <a:gd name="connsiteY41" fmla="*/ 4717701 h 4908620"/>
                <a:gd name="connsiteX42" fmla="*/ 336620 w 3120014"/>
                <a:gd name="connsiteY42" fmla="*/ 4908620 h 4908620"/>
                <a:gd name="connsiteX43" fmla="*/ 0 w 3120014"/>
                <a:gd name="connsiteY43" fmla="*/ 4908620 h 4908620"/>
                <a:gd name="connsiteX44" fmla="*/ 20097 w 3120014"/>
                <a:gd name="connsiteY44" fmla="*/ 4692581 h 4908620"/>
                <a:gd name="connsiteX45" fmla="*/ 748603 w 3120014"/>
                <a:gd name="connsiteY45" fmla="*/ 4652387 h 4908620"/>
                <a:gd name="connsiteX46" fmla="*/ 1688124 w 3120014"/>
                <a:gd name="connsiteY46" fmla="*/ 4446396 h 4908620"/>
                <a:gd name="connsiteX0" fmla="*/ 1688124 w 3120014"/>
                <a:gd name="connsiteY0" fmla="*/ 4446396 h 4908620"/>
                <a:gd name="connsiteX1" fmla="*/ 2049864 w 3120014"/>
                <a:gd name="connsiteY1" fmla="*/ 4255477 h 4908620"/>
                <a:gd name="connsiteX2" fmla="*/ 2316146 w 3120014"/>
                <a:gd name="connsiteY2" fmla="*/ 3989196 h 4908620"/>
                <a:gd name="connsiteX3" fmla="*/ 2386484 w 3120014"/>
                <a:gd name="connsiteY3" fmla="*/ 3622431 h 4908620"/>
                <a:gd name="connsiteX4" fmla="*/ 2270927 w 3120014"/>
                <a:gd name="connsiteY4" fmla="*/ 3054700 h 4908620"/>
                <a:gd name="connsiteX5" fmla="*/ 2019719 w 3120014"/>
                <a:gd name="connsiteY5" fmla="*/ 2657789 h 4908620"/>
                <a:gd name="connsiteX6" fmla="*/ 1683099 w 3120014"/>
                <a:gd name="connsiteY6" fmla="*/ 2406581 h 4908620"/>
                <a:gd name="connsiteX7" fmla="*/ 1361552 w 3120014"/>
                <a:gd name="connsiteY7" fmla="*/ 2286000 h 4908620"/>
                <a:gd name="connsiteX8" fmla="*/ 1019908 w 3120014"/>
                <a:gd name="connsiteY8" fmla="*/ 2165420 h 4908620"/>
                <a:gd name="connsiteX9" fmla="*/ 778748 w 3120014"/>
                <a:gd name="connsiteY9" fmla="*/ 2085033 h 4908620"/>
                <a:gd name="connsiteX10" fmla="*/ 557684 w 3120014"/>
                <a:gd name="connsiteY10" fmla="*/ 1984550 h 4908620"/>
                <a:gd name="connsiteX11" fmla="*/ 542611 w 3120014"/>
                <a:gd name="connsiteY11" fmla="*/ 1803679 h 4908620"/>
                <a:gd name="connsiteX12" fmla="*/ 743578 w 3120014"/>
                <a:gd name="connsiteY12" fmla="*/ 1607737 h 4908620"/>
                <a:gd name="connsiteX13" fmla="*/ 1065126 w 3120014"/>
                <a:gd name="connsiteY13" fmla="*/ 1477108 h 4908620"/>
                <a:gd name="connsiteX14" fmla="*/ 1994598 w 3120014"/>
                <a:gd name="connsiteY14" fmla="*/ 1170633 h 4908620"/>
                <a:gd name="connsiteX15" fmla="*/ 2331218 w 3120014"/>
                <a:gd name="connsiteY15" fmla="*/ 964642 h 4908620"/>
                <a:gd name="connsiteX16" fmla="*/ 2552282 w 3120014"/>
                <a:gd name="connsiteY16" fmla="*/ 653143 h 4908620"/>
                <a:gd name="connsiteX17" fmla="*/ 2828611 w 3120014"/>
                <a:gd name="connsiteY17" fmla="*/ 326572 h 4908620"/>
                <a:gd name="connsiteX18" fmla="*/ 2898950 w 3120014"/>
                <a:gd name="connsiteY18" fmla="*/ 110532 h 4908620"/>
                <a:gd name="connsiteX19" fmla="*/ 2903974 w 3120014"/>
                <a:gd name="connsiteY19" fmla="*/ 55266 h 4908620"/>
                <a:gd name="connsiteX20" fmla="*/ 3120014 w 3120014"/>
                <a:gd name="connsiteY20" fmla="*/ 0 h 4908620"/>
                <a:gd name="connsiteX21" fmla="*/ 3114989 w 3120014"/>
                <a:gd name="connsiteY21" fmla="*/ 130629 h 4908620"/>
                <a:gd name="connsiteX22" fmla="*/ 2803491 w 3120014"/>
                <a:gd name="connsiteY22" fmla="*/ 728506 h 4908620"/>
                <a:gd name="connsiteX23" fmla="*/ 2557306 w 3120014"/>
                <a:gd name="connsiteY23" fmla="*/ 1009860 h 4908620"/>
                <a:gd name="connsiteX24" fmla="*/ 2336242 w 3120014"/>
                <a:gd name="connsiteY24" fmla="*/ 1200778 h 4908620"/>
                <a:gd name="connsiteX25" fmla="*/ 1914211 w 3120014"/>
                <a:gd name="connsiteY25" fmla="*/ 1371600 h 4908620"/>
                <a:gd name="connsiteX26" fmla="*/ 1130440 w 3120014"/>
                <a:gd name="connsiteY26" fmla="*/ 1663003 h 4908620"/>
                <a:gd name="connsiteX27" fmla="*/ 778748 w 3120014"/>
                <a:gd name="connsiteY27" fmla="*/ 1798655 h 4908620"/>
                <a:gd name="connsiteX28" fmla="*/ 728506 w 3120014"/>
                <a:gd name="connsiteY28" fmla="*/ 1884066 h 4908620"/>
                <a:gd name="connsiteX29" fmla="*/ 1034981 w 3120014"/>
                <a:gd name="connsiteY29" fmla="*/ 1994598 h 4908620"/>
                <a:gd name="connsiteX30" fmla="*/ 1326383 w 3120014"/>
                <a:gd name="connsiteY30" fmla="*/ 2069961 h 4908620"/>
                <a:gd name="connsiteX31" fmla="*/ 1657978 w 3120014"/>
                <a:gd name="connsiteY31" fmla="*/ 2185517 h 4908620"/>
                <a:gd name="connsiteX32" fmla="*/ 2235759 w 3120014"/>
                <a:gd name="connsiteY32" fmla="*/ 2562330 h 4908620"/>
                <a:gd name="connsiteX33" fmla="*/ 2376436 w 3120014"/>
                <a:gd name="connsiteY33" fmla="*/ 2843684 h 4908620"/>
                <a:gd name="connsiteX34" fmla="*/ 2461847 w 3120014"/>
                <a:gd name="connsiteY34" fmla="*/ 3049675 h 4908620"/>
                <a:gd name="connsiteX35" fmla="*/ 2522137 w 3120014"/>
                <a:gd name="connsiteY35" fmla="*/ 3396343 h 4908620"/>
                <a:gd name="connsiteX36" fmla="*/ 2557306 w 3120014"/>
                <a:gd name="connsiteY36" fmla="*/ 3682721 h 4908620"/>
                <a:gd name="connsiteX37" fmla="*/ 2552282 w 3120014"/>
                <a:gd name="connsiteY37" fmla="*/ 3863592 h 4908620"/>
                <a:gd name="connsiteX38" fmla="*/ 2486968 w 3120014"/>
                <a:gd name="connsiteY38" fmla="*/ 4109776 h 4908620"/>
                <a:gd name="connsiteX39" fmla="*/ 2321170 w 3120014"/>
                <a:gd name="connsiteY39" fmla="*/ 4310743 h 4908620"/>
                <a:gd name="connsiteX40" fmla="*/ 2280976 w 3120014"/>
                <a:gd name="connsiteY40" fmla="*/ 4501662 h 4908620"/>
                <a:gd name="connsiteX41" fmla="*/ 1497205 w 3120014"/>
                <a:gd name="connsiteY41" fmla="*/ 4717701 h 4908620"/>
                <a:gd name="connsiteX42" fmla="*/ 336620 w 3120014"/>
                <a:gd name="connsiteY42" fmla="*/ 4908620 h 4908620"/>
                <a:gd name="connsiteX43" fmla="*/ 0 w 3120014"/>
                <a:gd name="connsiteY43" fmla="*/ 4908620 h 4908620"/>
                <a:gd name="connsiteX44" fmla="*/ 20097 w 3120014"/>
                <a:gd name="connsiteY44" fmla="*/ 4692581 h 4908620"/>
                <a:gd name="connsiteX45" fmla="*/ 748603 w 3120014"/>
                <a:gd name="connsiteY45" fmla="*/ 4652387 h 4908620"/>
                <a:gd name="connsiteX46" fmla="*/ 1688124 w 3120014"/>
                <a:gd name="connsiteY46" fmla="*/ 4446396 h 4908620"/>
                <a:gd name="connsiteX0" fmla="*/ 1688124 w 3120014"/>
                <a:gd name="connsiteY0" fmla="*/ 4446396 h 4908620"/>
                <a:gd name="connsiteX1" fmla="*/ 2049864 w 3120014"/>
                <a:gd name="connsiteY1" fmla="*/ 4255477 h 4908620"/>
                <a:gd name="connsiteX2" fmla="*/ 2316146 w 3120014"/>
                <a:gd name="connsiteY2" fmla="*/ 3989196 h 4908620"/>
                <a:gd name="connsiteX3" fmla="*/ 2386484 w 3120014"/>
                <a:gd name="connsiteY3" fmla="*/ 3622431 h 4908620"/>
                <a:gd name="connsiteX4" fmla="*/ 2270927 w 3120014"/>
                <a:gd name="connsiteY4" fmla="*/ 3054700 h 4908620"/>
                <a:gd name="connsiteX5" fmla="*/ 2019719 w 3120014"/>
                <a:gd name="connsiteY5" fmla="*/ 2657789 h 4908620"/>
                <a:gd name="connsiteX6" fmla="*/ 1683099 w 3120014"/>
                <a:gd name="connsiteY6" fmla="*/ 2406581 h 4908620"/>
                <a:gd name="connsiteX7" fmla="*/ 1361552 w 3120014"/>
                <a:gd name="connsiteY7" fmla="*/ 2286000 h 4908620"/>
                <a:gd name="connsiteX8" fmla="*/ 1019908 w 3120014"/>
                <a:gd name="connsiteY8" fmla="*/ 2165420 h 4908620"/>
                <a:gd name="connsiteX9" fmla="*/ 778748 w 3120014"/>
                <a:gd name="connsiteY9" fmla="*/ 2085033 h 4908620"/>
                <a:gd name="connsiteX10" fmla="*/ 557684 w 3120014"/>
                <a:gd name="connsiteY10" fmla="*/ 1984550 h 4908620"/>
                <a:gd name="connsiteX11" fmla="*/ 542611 w 3120014"/>
                <a:gd name="connsiteY11" fmla="*/ 1803679 h 4908620"/>
                <a:gd name="connsiteX12" fmla="*/ 743578 w 3120014"/>
                <a:gd name="connsiteY12" fmla="*/ 1607737 h 4908620"/>
                <a:gd name="connsiteX13" fmla="*/ 1065126 w 3120014"/>
                <a:gd name="connsiteY13" fmla="*/ 1477108 h 4908620"/>
                <a:gd name="connsiteX14" fmla="*/ 1994598 w 3120014"/>
                <a:gd name="connsiteY14" fmla="*/ 1170633 h 4908620"/>
                <a:gd name="connsiteX15" fmla="*/ 2331218 w 3120014"/>
                <a:gd name="connsiteY15" fmla="*/ 964642 h 4908620"/>
                <a:gd name="connsiteX16" fmla="*/ 2552282 w 3120014"/>
                <a:gd name="connsiteY16" fmla="*/ 653143 h 4908620"/>
                <a:gd name="connsiteX17" fmla="*/ 2828611 w 3120014"/>
                <a:gd name="connsiteY17" fmla="*/ 326572 h 4908620"/>
                <a:gd name="connsiteX18" fmla="*/ 2898950 w 3120014"/>
                <a:gd name="connsiteY18" fmla="*/ 110532 h 4908620"/>
                <a:gd name="connsiteX19" fmla="*/ 2903974 w 3120014"/>
                <a:gd name="connsiteY19" fmla="*/ 55266 h 4908620"/>
                <a:gd name="connsiteX20" fmla="*/ 3120014 w 3120014"/>
                <a:gd name="connsiteY20" fmla="*/ 0 h 4908620"/>
                <a:gd name="connsiteX21" fmla="*/ 3114989 w 3120014"/>
                <a:gd name="connsiteY21" fmla="*/ 130629 h 4908620"/>
                <a:gd name="connsiteX22" fmla="*/ 2803491 w 3120014"/>
                <a:gd name="connsiteY22" fmla="*/ 728506 h 4908620"/>
                <a:gd name="connsiteX23" fmla="*/ 2557306 w 3120014"/>
                <a:gd name="connsiteY23" fmla="*/ 1009860 h 4908620"/>
                <a:gd name="connsiteX24" fmla="*/ 2336242 w 3120014"/>
                <a:gd name="connsiteY24" fmla="*/ 1200778 h 4908620"/>
                <a:gd name="connsiteX25" fmla="*/ 1914211 w 3120014"/>
                <a:gd name="connsiteY25" fmla="*/ 1371600 h 4908620"/>
                <a:gd name="connsiteX26" fmla="*/ 1130440 w 3120014"/>
                <a:gd name="connsiteY26" fmla="*/ 1663003 h 4908620"/>
                <a:gd name="connsiteX27" fmla="*/ 778748 w 3120014"/>
                <a:gd name="connsiteY27" fmla="*/ 1798655 h 4908620"/>
                <a:gd name="connsiteX28" fmla="*/ 728506 w 3120014"/>
                <a:gd name="connsiteY28" fmla="*/ 1884066 h 4908620"/>
                <a:gd name="connsiteX29" fmla="*/ 1034981 w 3120014"/>
                <a:gd name="connsiteY29" fmla="*/ 1994598 h 4908620"/>
                <a:gd name="connsiteX30" fmla="*/ 1326383 w 3120014"/>
                <a:gd name="connsiteY30" fmla="*/ 2069961 h 4908620"/>
                <a:gd name="connsiteX31" fmla="*/ 1657978 w 3120014"/>
                <a:gd name="connsiteY31" fmla="*/ 2185517 h 4908620"/>
                <a:gd name="connsiteX32" fmla="*/ 2235759 w 3120014"/>
                <a:gd name="connsiteY32" fmla="*/ 2562330 h 4908620"/>
                <a:gd name="connsiteX33" fmla="*/ 2376436 w 3120014"/>
                <a:gd name="connsiteY33" fmla="*/ 2843684 h 4908620"/>
                <a:gd name="connsiteX34" fmla="*/ 2461847 w 3120014"/>
                <a:gd name="connsiteY34" fmla="*/ 3049675 h 4908620"/>
                <a:gd name="connsiteX35" fmla="*/ 2522137 w 3120014"/>
                <a:gd name="connsiteY35" fmla="*/ 3396343 h 4908620"/>
                <a:gd name="connsiteX36" fmla="*/ 2557306 w 3120014"/>
                <a:gd name="connsiteY36" fmla="*/ 3682721 h 4908620"/>
                <a:gd name="connsiteX37" fmla="*/ 2552282 w 3120014"/>
                <a:gd name="connsiteY37" fmla="*/ 3863592 h 4908620"/>
                <a:gd name="connsiteX38" fmla="*/ 2486968 w 3120014"/>
                <a:gd name="connsiteY38" fmla="*/ 4109776 h 4908620"/>
                <a:gd name="connsiteX39" fmla="*/ 2321170 w 3120014"/>
                <a:gd name="connsiteY39" fmla="*/ 4310743 h 4908620"/>
                <a:gd name="connsiteX40" fmla="*/ 2280976 w 3120014"/>
                <a:gd name="connsiteY40" fmla="*/ 4501662 h 4908620"/>
                <a:gd name="connsiteX41" fmla="*/ 1497205 w 3120014"/>
                <a:gd name="connsiteY41" fmla="*/ 4717701 h 4908620"/>
                <a:gd name="connsiteX42" fmla="*/ 336620 w 3120014"/>
                <a:gd name="connsiteY42" fmla="*/ 4908620 h 4908620"/>
                <a:gd name="connsiteX43" fmla="*/ 0 w 3120014"/>
                <a:gd name="connsiteY43" fmla="*/ 4908620 h 4908620"/>
                <a:gd name="connsiteX44" fmla="*/ 20097 w 3120014"/>
                <a:gd name="connsiteY44" fmla="*/ 4692581 h 4908620"/>
                <a:gd name="connsiteX45" fmla="*/ 748603 w 3120014"/>
                <a:gd name="connsiteY45" fmla="*/ 4652387 h 4908620"/>
                <a:gd name="connsiteX46" fmla="*/ 1688124 w 3120014"/>
                <a:gd name="connsiteY46" fmla="*/ 4446396 h 4908620"/>
                <a:gd name="connsiteX0" fmla="*/ 1688124 w 3120014"/>
                <a:gd name="connsiteY0" fmla="*/ 4446396 h 4908620"/>
                <a:gd name="connsiteX1" fmla="*/ 2049864 w 3120014"/>
                <a:gd name="connsiteY1" fmla="*/ 4255477 h 4908620"/>
                <a:gd name="connsiteX2" fmla="*/ 2316146 w 3120014"/>
                <a:gd name="connsiteY2" fmla="*/ 3989196 h 4908620"/>
                <a:gd name="connsiteX3" fmla="*/ 2386484 w 3120014"/>
                <a:gd name="connsiteY3" fmla="*/ 3622431 h 4908620"/>
                <a:gd name="connsiteX4" fmla="*/ 2270927 w 3120014"/>
                <a:gd name="connsiteY4" fmla="*/ 3054700 h 4908620"/>
                <a:gd name="connsiteX5" fmla="*/ 2019719 w 3120014"/>
                <a:gd name="connsiteY5" fmla="*/ 2657789 h 4908620"/>
                <a:gd name="connsiteX6" fmla="*/ 1683099 w 3120014"/>
                <a:gd name="connsiteY6" fmla="*/ 2406581 h 4908620"/>
                <a:gd name="connsiteX7" fmla="*/ 1361552 w 3120014"/>
                <a:gd name="connsiteY7" fmla="*/ 2286000 h 4908620"/>
                <a:gd name="connsiteX8" fmla="*/ 1019908 w 3120014"/>
                <a:gd name="connsiteY8" fmla="*/ 2165420 h 4908620"/>
                <a:gd name="connsiteX9" fmla="*/ 778748 w 3120014"/>
                <a:gd name="connsiteY9" fmla="*/ 2085033 h 4908620"/>
                <a:gd name="connsiteX10" fmla="*/ 557684 w 3120014"/>
                <a:gd name="connsiteY10" fmla="*/ 1984550 h 4908620"/>
                <a:gd name="connsiteX11" fmla="*/ 542611 w 3120014"/>
                <a:gd name="connsiteY11" fmla="*/ 1803679 h 4908620"/>
                <a:gd name="connsiteX12" fmla="*/ 743578 w 3120014"/>
                <a:gd name="connsiteY12" fmla="*/ 1607737 h 4908620"/>
                <a:gd name="connsiteX13" fmla="*/ 1065126 w 3120014"/>
                <a:gd name="connsiteY13" fmla="*/ 1477108 h 4908620"/>
                <a:gd name="connsiteX14" fmla="*/ 1994598 w 3120014"/>
                <a:gd name="connsiteY14" fmla="*/ 1170633 h 4908620"/>
                <a:gd name="connsiteX15" fmla="*/ 2331218 w 3120014"/>
                <a:gd name="connsiteY15" fmla="*/ 964642 h 4908620"/>
                <a:gd name="connsiteX16" fmla="*/ 2552282 w 3120014"/>
                <a:gd name="connsiteY16" fmla="*/ 653143 h 4908620"/>
                <a:gd name="connsiteX17" fmla="*/ 2828611 w 3120014"/>
                <a:gd name="connsiteY17" fmla="*/ 326572 h 4908620"/>
                <a:gd name="connsiteX18" fmla="*/ 2898950 w 3120014"/>
                <a:gd name="connsiteY18" fmla="*/ 110532 h 4908620"/>
                <a:gd name="connsiteX19" fmla="*/ 2903974 w 3120014"/>
                <a:gd name="connsiteY19" fmla="*/ 55266 h 4908620"/>
                <a:gd name="connsiteX20" fmla="*/ 3120014 w 3120014"/>
                <a:gd name="connsiteY20" fmla="*/ 0 h 4908620"/>
                <a:gd name="connsiteX21" fmla="*/ 3114989 w 3120014"/>
                <a:gd name="connsiteY21" fmla="*/ 130629 h 4908620"/>
                <a:gd name="connsiteX22" fmla="*/ 2803491 w 3120014"/>
                <a:gd name="connsiteY22" fmla="*/ 728506 h 4908620"/>
                <a:gd name="connsiteX23" fmla="*/ 2557306 w 3120014"/>
                <a:gd name="connsiteY23" fmla="*/ 1009860 h 4908620"/>
                <a:gd name="connsiteX24" fmla="*/ 2336242 w 3120014"/>
                <a:gd name="connsiteY24" fmla="*/ 1200778 h 4908620"/>
                <a:gd name="connsiteX25" fmla="*/ 1914211 w 3120014"/>
                <a:gd name="connsiteY25" fmla="*/ 1371600 h 4908620"/>
                <a:gd name="connsiteX26" fmla="*/ 1130440 w 3120014"/>
                <a:gd name="connsiteY26" fmla="*/ 1663003 h 4908620"/>
                <a:gd name="connsiteX27" fmla="*/ 778748 w 3120014"/>
                <a:gd name="connsiteY27" fmla="*/ 1798655 h 4908620"/>
                <a:gd name="connsiteX28" fmla="*/ 728506 w 3120014"/>
                <a:gd name="connsiteY28" fmla="*/ 1884066 h 4908620"/>
                <a:gd name="connsiteX29" fmla="*/ 1034981 w 3120014"/>
                <a:gd name="connsiteY29" fmla="*/ 1994598 h 4908620"/>
                <a:gd name="connsiteX30" fmla="*/ 1326383 w 3120014"/>
                <a:gd name="connsiteY30" fmla="*/ 2069961 h 4908620"/>
                <a:gd name="connsiteX31" fmla="*/ 1657978 w 3120014"/>
                <a:gd name="connsiteY31" fmla="*/ 2185517 h 4908620"/>
                <a:gd name="connsiteX32" fmla="*/ 2235759 w 3120014"/>
                <a:gd name="connsiteY32" fmla="*/ 2562330 h 4908620"/>
                <a:gd name="connsiteX33" fmla="*/ 2376436 w 3120014"/>
                <a:gd name="connsiteY33" fmla="*/ 2843684 h 4908620"/>
                <a:gd name="connsiteX34" fmla="*/ 2461847 w 3120014"/>
                <a:gd name="connsiteY34" fmla="*/ 3049675 h 4908620"/>
                <a:gd name="connsiteX35" fmla="*/ 2522137 w 3120014"/>
                <a:gd name="connsiteY35" fmla="*/ 3396343 h 4908620"/>
                <a:gd name="connsiteX36" fmla="*/ 2557306 w 3120014"/>
                <a:gd name="connsiteY36" fmla="*/ 3682721 h 4908620"/>
                <a:gd name="connsiteX37" fmla="*/ 2552282 w 3120014"/>
                <a:gd name="connsiteY37" fmla="*/ 3863592 h 4908620"/>
                <a:gd name="connsiteX38" fmla="*/ 2486968 w 3120014"/>
                <a:gd name="connsiteY38" fmla="*/ 4109776 h 4908620"/>
                <a:gd name="connsiteX39" fmla="*/ 2321170 w 3120014"/>
                <a:gd name="connsiteY39" fmla="*/ 4310743 h 4908620"/>
                <a:gd name="connsiteX40" fmla="*/ 2280976 w 3120014"/>
                <a:gd name="connsiteY40" fmla="*/ 4501662 h 4908620"/>
                <a:gd name="connsiteX41" fmla="*/ 1497205 w 3120014"/>
                <a:gd name="connsiteY41" fmla="*/ 4717701 h 4908620"/>
                <a:gd name="connsiteX42" fmla="*/ 336620 w 3120014"/>
                <a:gd name="connsiteY42" fmla="*/ 4908620 h 4908620"/>
                <a:gd name="connsiteX43" fmla="*/ 0 w 3120014"/>
                <a:gd name="connsiteY43" fmla="*/ 4908620 h 4908620"/>
                <a:gd name="connsiteX44" fmla="*/ 20097 w 3120014"/>
                <a:gd name="connsiteY44" fmla="*/ 4692581 h 4908620"/>
                <a:gd name="connsiteX45" fmla="*/ 748603 w 3120014"/>
                <a:gd name="connsiteY45" fmla="*/ 4652387 h 4908620"/>
                <a:gd name="connsiteX46" fmla="*/ 1688124 w 3120014"/>
                <a:gd name="connsiteY46" fmla="*/ 4446396 h 4908620"/>
                <a:gd name="connsiteX0" fmla="*/ 1688124 w 3120014"/>
                <a:gd name="connsiteY0" fmla="*/ 4446396 h 4908620"/>
                <a:gd name="connsiteX1" fmla="*/ 2049864 w 3120014"/>
                <a:gd name="connsiteY1" fmla="*/ 4255477 h 4908620"/>
                <a:gd name="connsiteX2" fmla="*/ 2316146 w 3120014"/>
                <a:gd name="connsiteY2" fmla="*/ 3989196 h 4908620"/>
                <a:gd name="connsiteX3" fmla="*/ 2386484 w 3120014"/>
                <a:gd name="connsiteY3" fmla="*/ 3622431 h 4908620"/>
                <a:gd name="connsiteX4" fmla="*/ 2270927 w 3120014"/>
                <a:gd name="connsiteY4" fmla="*/ 3054700 h 4908620"/>
                <a:gd name="connsiteX5" fmla="*/ 2019719 w 3120014"/>
                <a:gd name="connsiteY5" fmla="*/ 2657789 h 4908620"/>
                <a:gd name="connsiteX6" fmla="*/ 1683099 w 3120014"/>
                <a:gd name="connsiteY6" fmla="*/ 2406581 h 4908620"/>
                <a:gd name="connsiteX7" fmla="*/ 1361552 w 3120014"/>
                <a:gd name="connsiteY7" fmla="*/ 2286000 h 4908620"/>
                <a:gd name="connsiteX8" fmla="*/ 1019908 w 3120014"/>
                <a:gd name="connsiteY8" fmla="*/ 2165420 h 4908620"/>
                <a:gd name="connsiteX9" fmla="*/ 778748 w 3120014"/>
                <a:gd name="connsiteY9" fmla="*/ 2085033 h 4908620"/>
                <a:gd name="connsiteX10" fmla="*/ 557684 w 3120014"/>
                <a:gd name="connsiteY10" fmla="*/ 1984550 h 4908620"/>
                <a:gd name="connsiteX11" fmla="*/ 542611 w 3120014"/>
                <a:gd name="connsiteY11" fmla="*/ 1803679 h 4908620"/>
                <a:gd name="connsiteX12" fmla="*/ 743578 w 3120014"/>
                <a:gd name="connsiteY12" fmla="*/ 1607737 h 4908620"/>
                <a:gd name="connsiteX13" fmla="*/ 1065126 w 3120014"/>
                <a:gd name="connsiteY13" fmla="*/ 1477108 h 4908620"/>
                <a:gd name="connsiteX14" fmla="*/ 1994598 w 3120014"/>
                <a:gd name="connsiteY14" fmla="*/ 1170633 h 4908620"/>
                <a:gd name="connsiteX15" fmla="*/ 2331218 w 3120014"/>
                <a:gd name="connsiteY15" fmla="*/ 964642 h 4908620"/>
                <a:gd name="connsiteX16" fmla="*/ 2582427 w 3120014"/>
                <a:gd name="connsiteY16" fmla="*/ 663191 h 4908620"/>
                <a:gd name="connsiteX17" fmla="*/ 2828611 w 3120014"/>
                <a:gd name="connsiteY17" fmla="*/ 326572 h 4908620"/>
                <a:gd name="connsiteX18" fmla="*/ 2898950 w 3120014"/>
                <a:gd name="connsiteY18" fmla="*/ 110532 h 4908620"/>
                <a:gd name="connsiteX19" fmla="*/ 2903974 w 3120014"/>
                <a:gd name="connsiteY19" fmla="*/ 55266 h 4908620"/>
                <a:gd name="connsiteX20" fmla="*/ 3120014 w 3120014"/>
                <a:gd name="connsiteY20" fmla="*/ 0 h 4908620"/>
                <a:gd name="connsiteX21" fmla="*/ 3114989 w 3120014"/>
                <a:gd name="connsiteY21" fmla="*/ 130629 h 4908620"/>
                <a:gd name="connsiteX22" fmla="*/ 2803491 w 3120014"/>
                <a:gd name="connsiteY22" fmla="*/ 728506 h 4908620"/>
                <a:gd name="connsiteX23" fmla="*/ 2557306 w 3120014"/>
                <a:gd name="connsiteY23" fmla="*/ 1009860 h 4908620"/>
                <a:gd name="connsiteX24" fmla="*/ 2336242 w 3120014"/>
                <a:gd name="connsiteY24" fmla="*/ 1200778 h 4908620"/>
                <a:gd name="connsiteX25" fmla="*/ 1914211 w 3120014"/>
                <a:gd name="connsiteY25" fmla="*/ 1371600 h 4908620"/>
                <a:gd name="connsiteX26" fmla="*/ 1130440 w 3120014"/>
                <a:gd name="connsiteY26" fmla="*/ 1663003 h 4908620"/>
                <a:gd name="connsiteX27" fmla="*/ 778748 w 3120014"/>
                <a:gd name="connsiteY27" fmla="*/ 1798655 h 4908620"/>
                <a:gd name="connsiteX28" fmla="*/ 728506 w 3120014"/>
                <a:gd name="connsiteY28" fmla="*/ 1884066 h 4908620"/>
                <a:gd name="connsiteX29" fmla="*/ 1034981 w 3120014"/>
                <a:gd name="connsiteY29" fmla="*/ 1994598 h 4908620"/>
                <a:gd name="connsiteX30" fmla="*/ 1326383 w 3120014"/>
                <a:gd name="connsiteY30" fmla="*/ 2069961 h 4908620"/>
                <a:gd name="connsiteX31" fmla="*/ 1657978 w 3120014"/>
                <a:gd name="connsiteY31" fmla="*/ 2185517 h 4908620"/>
                <a:gd name="connsiteX32" fmla="*/ 2235759 w 3120014"/>
                <a:gd name="connsiteY32" fmla="*/ 2562330 h 4908620"/>
                <a:gd name="connsiteX33" fmla="*/ 2376436 w 3120014"/>
                <a:gd name="connsiteY33" fmla="*/ 2843684 h 4908620"/>
                <a:gd name="connsiteX34" fmla="*/ 2461847 w 3120014"/>
                <a:gd name="connsiteY34" fmla="*/ 3049675 h 4908620"/>
                <a:gd name="connsiteX35" fmla="*/ 2522137 w 3120014"/>
                <a:gd name="connsiteY35" fmla="*/ 3396343 h 4908620"/>
                <a:gd name="connsiteX36" fmla="*/ 2557306 w 3120014"/>
                <a:gd name="connsiteY36" fmla="*/ 3682721 h 4908620"/>
                <a:gd name="connsiteX37" fmla="*/ 2552282 w 3120014"/>
                <a:gd name="connsiteY37" fmla="*/ 3863592 h 4908620"/>
                <a:gd name="connsiteX38" fmla="*/ 2486968 w 3120014"/>
                <a:gd name="connsiteY38" fmla="*/ 4109776 h 4908620"/>
                <a:gd name="connsiteX39" fmla="*/ 2321170 w 3120014"/>
                <a:gd name="connsiteY39" fmla="*/ 4310743 h 4908620"/>
                <a:gd name="connsiteX40" fmla="*/ 2280976 w 3120014"/>
                <a:gd name="connsiteY40" fmla="*/ 4501662 h 4908620"/>
                <a:gd name="connsiteX41" fmla="*/ 1497205 w 3120014"/>
                <a:gd name="connsiteY41" fmla="*/ 4717701 h 4908620"/>
                <a:gd name="connsiteX42" fmla="*/ 336620 w 3120014"/>
                <a:gd name="connsiteY42" fmla="*/ 4908620 h 4908620"/>
                <a:gd name="connsiteX43" fmla="*/ 0 w 3120014"/>
                <a:gd name="connsiteY43" fmla="*/ 4908620 h 4908620"/>
                <a:gd name="connsiteX44" fmla="*/ 20097 w 3120014"/>
                <a:gd name="connsiteY44" fmla="*/ 4692581 h 4908620"/>
                <a:gd name="connsiteX45" fmla="*/ 748603 w 3120014"/>
                <a:gd name="connsiteY45" fmla="*/ 4652387 h 4908620"/>
                <a:gd name="connsiteX46" fmla="*/ 1688124 w 3120014"/>
                <a:gd name="connsiteY46" fmla="*/ 4446396 h 4908620"/>
                <a:gd name="connsiteX0" fmla="*/ 1688124 w 3120014"/>
                <a:gd name="connsiteY0" fmla="*/ 4446396 h 4908620"/>
                <a:gd name="connsiteX1" fmla="*/ 2049864 w 3120014"/>
                <a:gd name="connsiteY1" fmla="*/ 4255477 h 4908620"/>
                <a:gd name="connsiteX2" fmla="*/ 2316146 w 3120014"/>
                <a:gd name="connsiteY2" fmla="*/ 3989196 h 4908620"/>
                <a:gd name="connsiteX3" fmla="*/ 2386484 w 3120014"/>
                <a:gd name="connsiteY3" fmla="*/ 3622431 h 4908620"/>
                <a:gd name="connsiteX4" fmla="*/ 2270927 w 3120014"/>
                <a:gd name="connsiteY4" fmla="*/ 3054700 h 4908620"/>
                <a:gd name="connsiteX5" fmla="*/ 2019719 w 3120014"/>
                <a:gd name="connsiteY5" fmla="*/ 2657789 h 4908620"/>
                <a:gd name="connsiteX6" fmla="*/ 1683099 w 3120014"/>
                <a:gd name="connsiteY6" fmla="*/ 2406581 h 4908620"/>
                <a:gd name="connsiteX7" fmla="*/ 1361552 w 3120014"/>
                <a:gd name="connsiteY7" fmla="*/ 2286000 h 4908620"/>
                <a:gd name="connsiteX8" fmla="*/ 1019908 w 3120014"/>
                <a:gd name="connsiteY8" fmla="*/ 2165420 h 4908620"/>
                <a:gd name="connsiteX9" fmla="*/ 778748 w 3120014"/>
                <a:gd name="connsiteY9" fmla="*/ 2085033 h 4908620"/>
                <a:gd name="connsiteX10" fmla="*/ 557684 w 3120014"/>
                <a:gd name="connsiteY10" fmla="*/ 1984550 h 4908620"/>
                <a:gd name="connsiteX11" fmla="*/ 542611 w 3120014"/>
                <a:gd name="connsiteY11" fmla="*/ 1803679 h 4908620"/>
                <a:gd name="connsiteX12" fmla="*/ 743578 w 3120014"/>
                <a:gd name="connsiteY12" fmla="*/ 1607737 h 4908620"/>
                <a:gd name="connsiteX13" fmla="*/ 1065126 w 3120014"/>
                <a:gd name="connsiteY13" fmla="*/ 1477108 h 4908620"/>
                <a:gd name="connsiteX14" fmla="*/ 1994598 w 3120014"/>
                <a:gd name="connsiteY14" fmla="*/ 1170633 h 4908620"/>
                <a:gd name="connsiteX15" fmla="*/ 2331218 w 3120014"/>
                <a:gd name="connsiteY15" fmla="*/ 964642 h 4908620"/>
                <a:gd name="connsiteX16" fmla="*/ 2582427 w 3120014"/>
                <a:gd name="connsiteY16" fmla="*/ 663191 h 4908620"/>
                <a:gd name="connsiteX17" fmla="*/ 2828611 w 3120014"/>
                <a:gd name="connsiteY17" fmla="*/ 326572 h 4908620"/>
                <a:gd name="connsiteX18" fmla="*/ 2898950 w 3120014"/>
                <a:gd name="connsiteY18" fmla="*/ 110532 h 4908620"/>
                <a:gd name="connsiteX19" fmla="*/ 2903974 w 3120014"/>
                <a:gd name="connsiteY19" fmla="*/ 55266 h 4908620"/>
                <a:gd name="connsiteX20" fmla="*/ 3120014 w 3120014"/>
                <a:gd name="connsiteY20" fmla="*/ 0 h 4908620"/>
                <a:gd name="connsiteX21" fmla="*/ 3114989 w 3120014"/>
                <a:gd name="connsiteY21" fmla="*/ 130629 h 4908620"/>
                <a:gd name="connsiteX22" fmla="*/ 2803491 w 3120014"/>
                <a:gd name="connsiteY22" fmla="*/ 728506 h 4908620"/>
                <a:gd name="connsiteX23" fmla="*/ 2557306 w 3120014"/>
                <a:gd name="connsiteY23" fmla="*/ 1009860 h 4908620"/>
                <a:gd name="connsiteX24" fmla="*/ 2336242 w 3120014"/>
                <a:gd name="connsiteY24" fmla="*/ 1200778 h 4908620"/>
                <a:gd name="connsiteX25" fmla="*/ 1914211 w 3120014"/>
                <a:gd name="connsiteY25" fmla="*/ 1371600 h 4908620"/>
                <a:gd name="connsiteX26" fmla="*/ 1130440 w 3120014"/>
                <a:gd name="connsiteY26" fmla="*/ 1663003 h 4908620"/>
                <a:gd name="connsiteX27" fmla="*/ 778748 w 3120014"/>
                <a:gd name="connsiteY27" fmla="*/ 1798655 h 4908620"/>
                <a:gd name="connsiteX28" fmla="*/ 728506 w 3120014"/>
                <a:gd name="connsiteY28" fmla="*/ 1884066 h 4908620"/>
                <a:gd name="connsiteX29" fmla="*/ 1034981 w 3120014"/>
                <a:gd name="connsiteY29" fmla="*/ 1994598 h 4908620"/>
                <a:gd name="connsiteX30" fmla="*/ 1326383 w 3120014"/>
                <a:gd name="connsiteY30" fmla="*/ 2069961 h 4908620"/>
                <a:gd name="connsiteX31" fmla="*/ 1657978 w 3120014"/>
                <a:gd name="connsiteY31" fmla="*/ 2185517 h 4908620"/>
                <a:gd name="connsiteX32" fmla="*/ 2235759 w 3120014"/>
                <a:gd name="connsiteY32" fmla="*/ 2562330 h 4908620"/>
                <a:gd name="connsiteX33" fmla="*/ 2376436 w 3120014"/>
                <a:gd name="connsiteY33" fmla="*/ 2843684 h 4908620"/>
                <a:gd name="connsiteX34" fmla="*/ 2461847 w 3120014"/>
                <a:gd name="connsiteY34" fmla="*/ 3049675 h 4908620"/>
                <a:gd name="connsiteX35" fmla="*/ 2522137 w 3120014"/>
                <a:gd name="connsiteY35" fmla="*/ 3396343 h 4908620"/>
                <a:gd name="connsiteX36" fmla="*/ 2557306 w 3120014"/>
                <a:gd name="connsiteY36" fmla="*/ 3682721 h 4908620"/>
                <a:gd name="connsiteX37" fmla="*/ 2552282 w 3120014"/>
                <a:gd name="connsiteY37" fmla="*/ 3863592 h 4908620"/>
                <a:gd name="connsiteX38" fmla="*/ 2486968 w 3120014"/>
                <a:gd name="connsiteY38" fmla="*/ 4109776 h 4908620"/>
                <a:gd name="connsiteX39" fmla="*/ 2321170 w 3120014"/>
                <a:gd name="connsiteY39" fmla="*/ 4310743 h 4908620"/>
                <a:gd name="connsiteX40" fmla="*/ 2280976 w 3120014"/>
                <a:gd name="connsiteY40" fmla="*/ 4501662 h 4908620"/>
                <a:gd name="connsiteX41" fmla="*/ 1497205 w 3120014"/>
                <a:gd name="connsiteY41" fmla="*/ 4717701 h 4908620"/>
                <a:gd name="connsiteX42" fmla="*/ 336620 w 3120014"/>
                <a:gd name="connsiteY42" fmla="*/ 4908620 h 4908620"/>
                <a:gd name="connsiteX43" fmla="*/ 0 w 3120014"/>
                <a:gd name="connsiteY43" fmla="*/ 4908620 h 4908620"/>
                <a:gd name="connsiteX44" fmla="*/ 20097 w 3120014"/>
                <a:gd name="connsiteY44" fmla="*/ 4692581 h 4908620"/>
                <a:gd name="connsiteX45" fmla="*/ 748603 w 3120014"/>
                <a:gd name="connsiteY45" fmla="*/ 4652387 h 4908620"/>
                <a:gd name="connsiteX46" fmla="*/ 1688124 w 3120014"/>
                <a:gd name="connsiteY46" fmla="*/ 4446396 h 4908620"/>
                <a:gd name="connsiteX0" fmla="*/ 1688124 w 3120014"/>
                <a:gd name="connsiteY0" fmla="*/ 4446396 h 4934078"/>
                <a:gd name="connsiteX1" fmla="*/ 2049864 w 3120014"/>
                <a:gd name="connsiteY1" fmla="*/ 4255477 h 4934078"/>
                <a:gd name="connsiteX2" fmla="*/ 2316146 w 3120014"/>
                <a:gd name="connsiteY2" fmla="*/ 3989196 h 4934078"/>
                <a:gd name="connsiteX3" fmla="*/ 2386484 w 3120014"/>
                <a:gd name="connsiteY3" fmla="*/ 3622431 h 4934078"/>
                <a:gd name="connsiteX4" fmla="*/ 2270927 w 3120014"/>
                <a:gd name="connsiteY4" fmla="*/ 3054700 h 4934078"/>
                <a:gd name="connsiteX5" fmla="*/ 2019719 w 3120014"/>
                <a:gd name="connsiteY5" fmla="*/ 2657789 h 4934078"/>
                <a:gd name="connsiteX6" fmla="*/ 1683099 w 3120014"/>
                <a:gd name="connsiteY6" fmla="*/ 2406581 h 4934078"/>
                <a:gd name="connsiteX7" fmla="*/ 1361552 w 3120014"/>
                <a:gd name="connsiteY7" fmla="*/ 2286000 h 4934078"/>
                <a:gd name="connsiteX8" fmla="*/ 1019908 w 3120014"/>
                <a:gd name="connsiteY8" fmla="*/ 2165420 h 4934078"/>
                <a:gd name="connsiteX9" fmla="*/ 778748 w 3120014"/>
                <a:gd name="connsiteY9" fmla="*/ 2085033 h 4934078"/>
                <a:gd name="connsiteX10" fmla="*/ 557684 w 3120014"/>
                <a:gd name="connsiteY10" fmla="*/ 1984550 h 4934078"/>
                <a:gd name="connsiteX11" fmla="*/ 542611 w 3120014"/>
                <a:gd name="connsiteY11" fmla="*/ 1803679 h 4934078"/>
                <a:gd name="connsiteX12" fmla="*/ 743578 w 3120014"/>
                <a:gd name="connsiteY12" fmla="*/ 1607737 h 4934078"/>
                <a:gd name="connsiteX13" fmla="*/ 1065126 w 3120014"/>
                <a:gd name="connsiteY13" fmla="*/ 1477108 h 4934078"/>
                <a:gd name="connsiteX14" fmla="*/ 1994598 w 3120014"/>
                <a:gd name="connsiteY14" fmla="*/ 1170633 h 4934078"/>
                <a:gd name="connsiteX15" fmla="*/ 2331218 w 3120014"/>
                <a:gd name="connsiteY15" fmla="*/ 964642 h 4934078"/>
                <a:gd name="connsiteX16" fmla="*/ 2582427 w 3120014"/>
                <a:gd name="connsiteY16" fmla="*/ 663191 h 4934078"/>
                <a:gd name="connsiteX17" fmla="*/ 2828611 w 3120014"/>
                <a:gd name="connsiteY17" fmla="*/ 326572 h 4934078"/>
                <a:gd name="connsiteX18" fmla="*/ 2898950 w 3120014"/>
                <a:gd name="connsiteY18" fmla="*/ 110532 h 4934078"/>
                <a:gd name="connsiteX19" fmla="*/ 2903974 w 3120014"/>
                <a:gd name="connsiteY19" fmla="*/ 55266 h 4934078"/>
                <a:gd name="connsiteX20" fmla="*/ 3120014 w 3120014"/>
                <a:gd name="connsiteY20" fmla="*/ 0 h 4934078"/>
                <a:gd name="connsiteX21" fmla="*/ 3114989 w 3120014"/>
                <a:gd name="connsiteY21" fmla="*/ 130629 h 4934078"/>
                <a:gd name="connsiteX22" fmla="*/ 2803491 w 3120014"/>
                <a:gd name="connsiteY22" fmla="*/ 728506 h 4934078"/>
                <a:gd name="connsiteX23" fmla="*/ 2557306 w 3120014"/>
                <a:gd name="connsiteY23" fmla="*/ 1009860 h 4934078"/>
                <a:gd name="connsiteX24" fmla="*/ 2336242 w 3120014"/>
                <a:gd name="connsiteY24" fmla="*/ 1200778 h 4934078"/>
                <a:gd name="connsiteX25" fmla="*/ 1914211 w 3120014"/>
                <a:gd name="connsiteY25" fmla="*/ 1371600 h 4934078"/>
                <a:gd name="connsiteX26" fmla="*/ 1130440 w 3120014"/>
                <a:gd name="connsiteY26" fmla="*/ 1663003 h 4934078"/>
                <a:gd name="connsiteX27" fmla="*/ 778748 w 3120014"/>
                <a:gd name="connsiteY27" fmla="*/ 1798655 h 4934078"/>
                <a:gd name="connsiteX28" fmla="*/ 728506 w 3120014"/>
                <a:gd name="connsiteY28" fmla="*/ 1884066 h 4934078"/>
                <a:gd name="connsiteX29" fmla="*/ 1034981 w 3120014"/>
                <a:gd name="connsiteY29" fmla="*/ 1994598 h 4934078"/>
                <a:gd name="connsiteX30" fmla="*/ 1326383 w 3120014"/>
                <a:gd name="connsiteY30" fmla="*/ 2069961 h 4934078"/>
                <a:gd name="connsiteX31" fmla="*/ 1657978 w 3120014"/>
                <a:gd name="connsiteY31" fmla="*/ 2185517 h 4934078"/>
                <a:gd name="connsiteX32" fmla="*/ 2235759 w 3120014"/>
                <a:gd name="connsiteY32" fmla="*/ 2562330 h 4934078"/>
                <a:gd name="connsiteX33" fmla="*/ 2376436 w 3120014"/>
                <a:gd name="connsiteY33" fmla="*/ 2843684 h 4934078"/>
                <a:gd name="connsiteX34" fmla="*/ 2461847 w 3120014"/>
                <a:gd name="connsiteY34" fmla="*/ 3049675 h 4934078"/>
                <a:gd name="connsiteX35" fmla="*/ 2522137 w 3120014"/>
                <a:gd name="connsiteY35" fmla="*/ 3396343 h 4934078"/>
                <a:gd name="connsiteX36" fmla="*/ 2557306 w 3120014"/>
                <a:gd name="connsiteY36" fmla="*/ 3682721 h 4934078"/>
                <a:gd name="connsiteX37" fmla="*/ 2552282 w 3120014"/>
                <a:gd name="connsiteY37" fmla="*/ 3863592 h 4934078"/>
                <a:gd name="connsiteX38" fmla="*/ 2486968 w 3120014"/>
                <a:gd name="connsiteY38" fmla="*/ 4109776 h 4934078"/>
                <a:gd name="connsiteX39" fmla="*/ 2321170 w 3120014"/>
                <a:gd name="connsiteY39" fmla="*/ 4310743 h 4934078"/>
                <a:gd name="connsiteX40" fmla="*/ 2280976 w 3120014"/>
                <a:gd name="connsiteY40" fmla="*/ 4501662 h 4934078"/>
                <a:gd name="connsiteX41" fmla="*/ 1497205 w 3120014"/>
                <a:gd name="connsiteY41" fmla="*/ 4717701 h 4934078"/>
                <a:gd name="connsiteX42" fmla="*/ 336620 w 3120014"/>
                <a:gd name="connsiteY42" fmla="*/ 4908620 h 4934078"/>
                <a:gd name="connsiteX43" fmla="*/ 0 w 3120014"/>
                <a:gd name="connsiteY43" fmla="*/ 4908620 h 4934078"/>
                <a:gd name="connsiteX44" fmla="*/ 20097 w 3120014"/>
                <a:gd name="connsiteY44" fmla="*/ 4692581 h 4934078"/>
                <a:gd name="connsiteX45" fmla="*/ 748603 w 3120014"/>
                <a:gd name="connsiteY45" fmla="*/ 4652387 h 4934078"/>
                <a:gd name="connsiteX46" fmla="*/ 1688124 w 3120014"/>
                <a:gd name="connsiteY46" fmla="*/ 4446396 h 4934078"/>
                <a:gd name="connsiteX0" fmla="*/ 1668027 w 3099917"/>
                <a:gd name="connsiteY0" fmla="*/ 4446396 h 4937123"/>
                <a:gd name="connsiteX1" fmla="*/ 2029767 w 3099917"/>
                <a:gd name="connsiteY1" fmla="*/ 4255477 h 4937123"/>
                <a:gd name="connsiteX2" fmla="*/ 2296049 w 3099917"/>
                <a:gd name="connsiteY2" fmla="*/ 3989196 h 4937123"/>
                <a:gd name="connsiteX3" fmla="*/ 2366387 w 3099917"/>
                <a:gd name="connsiteY3" fmla="*/ 3622431 h 4937123"/>
                <a:gd name="connsiteX4" fmla="*/ 2250830 w 3099917"/>
                <a:gd name="connsiteY4" fmla="*/ 3054700 h 4937123"/>
                <a:gd name="connsiteX5" fmla="*/ 1999622 w 3099917"/>
                <a:gd name="connsiteY5" fmla="*/ 2657789 h 4937123"/>
                <a:gd name="connsiteX6" fmla="*/ 1663002 w 3099917"/>
                <a:gd name="connsiteY6" fmla="*/ 2406581 h 4937123"/>
                <a:gd name="connsiteX7" fmla="*/ 1341455 w 3099917"/>
                <a:gd name="connsiteY7" fmla="*/ 2286000 h 4937123"/>
                <a:gd name="connsiteX8" fmla="*/ 999811 w 3099917"/>
                <a:gd name="connsiteY8" fmla="*/ 2165420 h 4937123"/>
                <a:gd name="connsiteX9" fmla="*/ 758651 w 3099917"/>
                <a:gd name="connsiteY9" fmla="*/ 2085033 h 4937123"/>
                <a:gd name="connsiteX10" fmla="*/ 537587 w 3099917"/>
                <a:gd name="connsiteY10" fmla="*/ 1984550 h 4937123"/>
                <a:gd name="connsiteX11" fmla="*/ 522514 w 3099917"/>
                <a:gd name="connsiteY11" fmla="*/ 1803679 h 4937123"/>
                <a:gd name="connsiteX12" fmla="*/ 723481 w 3099917"/>
                <a:gd name="connsiteY12" fmla="*/ 1607737 h 4937123"/>
                <a:gd name="connsiteX13" fmla="*/ 1045029 w 3099917"/>
                <a:gd name="connsiteY13" fmla="*/ 1477108 h 4937123"/>
                <a:gd name="connsiteX14" fmla="*/ 1974501 w 3099917"/>
                <a:gd name="connsiteY14" fmla="*/ 1170633 h 4937123"/>
                <a:gd name="connsiteX15" fmla="*/ 2311121 w 3099917"/>
                <a:gd name="connsiteY15" fmla="*/ 964642 h 4937123"/>
                <a:gd name="connsiteX16" fmla="*/ 2562330 w 3099917"/>
                <a:gd name="connsiteY16" fmla="*/ 663191 h 4937123"/>
                <a:gd name="connsiteX17" fmla="*/ 2808514 w 3099917"/>
                <a:gd name="connsiteY17" fmla="*/ 326572 h 4937123"/>
                <a:gd name="connsiteX18" fmla="*/ 2878853 w 3099917"/>
                <a:gd name="connsiteY18" fmla="*/ 110532 h 4937123"/>
                <a:gd name="connsiteX19" fmla="*/ 2883877 w 3099917"/>
                <a:gd name="connsiteY19" fmla="*/ 55266 h 4937123"/>
                <a:gd name="connsiteX20" fmla="*/ 3099917 w 3099917"/>
                <a:gd name="connsiteY20" fmla="*/ 0 h 4937123"/>
                <a:gd name="connsiteX21" fmla="*/ 3094892 w 3099917"/>
                <a:gd name="connsiteY21" fmla="*/ 130629 h 4937123"/>
                <a:gd name="connsiteX22" fmla="*/ 2783394 w 3099917"/>
                <a:gd name="connsiteY22" fmla="*/ 728506 h 4937123"/>
                <a:gd name="connsiteX23" fmla="*/ 2537209 w 3099917"/>
                <a:gd name="connsiteY23" fmla="*/ 1009860 h 4937123"/>
                <a:gd name="connsiteX24" fmla="*/ 2316145 w 3099917"/>
                <a:gd name="connsiteY24" fmla="*/ 1200778 h 4937123"/>
                <a:gd name="connsiteX25" fmla="*/ 1894114 w 3099917"/>
                <a:gd name="connsiteY25" fmla="*/ 1371600 h 4937123"/>
                <a:gd name="connsiteX26" fmla="*/ 1110343 w 3099917"/>
                <a:gd name="connsiteY26" fmla="*/ 1663003 h 4937123"/>
                <a:gd name="connsiteX27" fmla="*/ 758651 w 3099917"/>
                <a:gd name="connsiteY27" fmla="*/ 1798655 h 4937123"/>
                <a:gd name="connsiteX28" fmla="*/ 708409 w 3099917"/>
                <a:gd name="connsiteY28" fmla="*/ 1884066 h 4937123"/>
                <a:gd name="connsiteX29" fmla="*/ 1014884 w 3099917"/>
                <a:gd name="connsiteY29" fmla="*/ 1994598 h 4937123"/>
                <a:gd name="connsiteX30" fmla="*/ 1306286 w 3099917"/>
                <a:gd name="connsiteY30" fmla="*/ 2069961 h 4937123"/>
                <a:gd name="connsiteX31" fmla="*/ 1637881 w 3099917"/>
                <a:gd name="connsiteY31" fmla="*/ 2185517 h 4937123"/>
                <a:gd name="connsiteX32" fmla="*/ 2215662 w 3099917"/>
                <a:gd name="connsiteY32" fmla="*/ 2562330 h 4937123"/>
                <a:gd name="connsiteX33" fmla="*/ 2356339 w 3099917"/>
                <a:gd name="connsiteY33" fmla="*/ 2843684 h 4937123"/>
                <a:gd name="connsiteX34" fmla="*/ 2441750 w 3099917"/>
                <a:gd name="connsiteY34" fmla="*/ 3049675 h 4937123"/>
                <a:gd name="connsiteX35" fmla="*/ 2502040 w 3099917"/>
                <a:gd name="connsiteY35" fmla="*/ 3396343 h 4937123"/>
                <a:gd name="connsiteX36" fmla="*/ 2537209 w 3099917"/>
                <a:gd name="connsiteY36" fmla="*/ 3682721 h 4937123"/>
                <a:gd name="connsiteX37" fmla="*/ 2532185 w 3099917"/>
                <a:gd name="connsiteY37" fmla="*/ 3863592 h 4937123"/>
                <a:gd name="connsiteX38" fmla="*/ 2466871 w 3099917"/>
                <a:gd name="connsiteY38" fmla="*/ 4109776 h 4937123"/>
                <a:gd name="connsiteX39" fmla="*/ 2301073 w 3099917"/>
                <a:gd name="connsiteY39" fmla="*/ 4310743 h 4937123"/>
                <a:gd name="connsiteX40" fmla="*/ 2260879 w 3099917"/>
                <a:gd name="connsiteY40" fmla="*/ 4501662 h 4937123"/>
                <a:gd name="connsiteX41" fmla="*/ 1477108 w 3099917"/>
                <a:gd name="connsiteY41" fmla="*/ 4717701 h 4937123"/>
                <a:gd name="connsiteX42" fmla="*/ 316523 w 3099917"/>
                <a:gd name="connsiteY42" fmla="*/ 4908620 h 4937123"/>
                <a:gd name="connsiteX43" fmla="*/ 10048 w 3099917"/>
                <a:gd name="connsiteY43" fmla="*/ 4913644 h 4937123"/>
                <a:gd name="connsiteX44" fmla="*/ 0 w 3099917"/>
                <a:gd name="connsiteY44" fmla="*/ 4692581 h 4937123"/>
                <a:gd name="connsiteX45" fmla="*/ 728506 w 3099917"/>
                <a:gd name="connsiteY45" fmla="*/ 4652387 h 4937123"/>
                <a:gd name="connsiteX46" fmla="*/ 1668027 w 3099917"/>
                <a:gd name="connsiteY46" fmla="*/ 4446396 h 4937123"/>
                <a:gd name="connsiteX0" fmla="*/ 1668027 w 3099917"/>
                <a:gd name="connsiteY0" fmla="*/ 4446396 h 4937123"/>
                <a:gd name="connsiteX1" fmla="*/ 2029767 w 3099917"/>
                <a:gd name="connsiteY1" fmla="*/ 4255477 h 4937123"/>
                <a:gd name="connsiteX2" fmla="*/ 2296049 w 3099917"/>
                <a:gd name="connsiteY2" fmla="*/ 3989196 h 4937123"/>
                <a:gd name="connsiteX3" fmla="*/ 2366387 w 3099917"/>
                <a:gd name="connsiteY3" fmla="*/ 3622431 h 4937123"/>
                <a:gd name="connsiteX4" fmla="*/ 2250830 w 3099917"/>
                <a:gd name="connsiteY4" fmla="*/ 3054700 h 4937123"/>
                <a:gd name="connsiteX5" fmla="*/ 1999622 w 3099917"/>
                <a:gd name="connsiteY5" fmla="*/ 2657789 h 4937123"/>
                <a:gd name="connsiteX6" fmla="*/ 1663002 w 3099917"/>
                <a:gd name="connsiteY6" fmla="*/ 2406581 h 4937123"/>
                <a:gd name="connsiteX7" fmla="*/ 1341455 w 3099917"/>
                <a:gd name="connsiteY7" fmla="*/ 2286000 h 4937123"/>
                <a:gd name="connsiteX8" fmla="*/ 999811 w 3099917"/>
                <a:gd name="connsiteY8" fmla="*/ 2165420 h 4937123"/>
                <a:gd name="connsiteX9" fmla="*/ 758651 w 3099917"/>
                <a:gd name="connsiteY9" fmla="*/ 2085033 h 4937123"/>
                <a:gd name="connsiteX10" fmla="*/ 537587 w 3099917"/>
                <a:gd name="connsiteY10" fmla="*/ 1984550 h 4937123"/>
                <a:gd name="connsiteX11" fmla="*/ 522514 w 3099917"/>
                <a:gd name="connsiteY11" fmla="*/ 1803679 h 4937123"/>
                <a:gd name="connsiteX12" fmla="*/ 723481 w 3099917"/>
                <a:gd name="connsiteY12" fmla="*/ 1607737 h 4937123"/>
                <a:gd name="connsiteX13" fmla="*/ 1045029 w 3099917"/>
                <a:gd name="connsiteY13" fmla="*/ 1477108 h 4937123"/>
                <a:gd name="connsiteX14" fmla="*/ 1974501 w 3099917"/>
                <a:gd name="connsiteY14" fmla="*/ 1170633 h 4937123"/>
                <a:gd name="connsiteX15" fmla="*/ 2311121 w 3099917"/>
                <a:gd name="connsiteY15" fmla="*/ 964642 h 4937123"/>
                <a:gd name="connsiteX16" fmla="*/ 2562330 w 3099917"/>
                <a:gd name="connsiteY16" fmla="*/ 663191 h 4937123"/>
                <a:gd name="connsiteX17" fmla="*/ 2808514 w 3099917"/>
                <a:gd name="connsiteY17" fmla="*/ 326572 h 4937123"/>
                <a:gd name="connsiteX18" fmla="*/ 2878853 w 3099917"/>
                <a:gd name="connsiteY18" fmla="*/ 110532 h 4937123"/>
                <a:gd name="connsiteX19" fmla="*/ 2883877 w 3099917"/>
                <a:gd name="connsiteY19" fmla="*/ 55266 h 4937123"/>
                <a:gd name="connsiteX20" fmla="*/ 3099917 w 3099917"/>
                <a:gd name="connsiteY20" fmla="*/ 0 h 4937123"/>
                <a:gd name="connsiteX21" fmla="*/ 3094892 w 3099917"/>
                <a:gd name="connsiteY21" fmla="*/ 130629 h 4937123"/>
                <a:gd name="connsiteX22" fmla="*/ 2783394 w 3099917"/>
                <a:gd name="connsiteY22" fmla="*/ 728506 h 4937123"/>
                <a:gd name="connsiteX23" fmla="*/ 2537209 w 3099917"/>
                <a:gd name="connsiteY23" fmla="*/ 1009860 h 4937123"/>
                <a:gd name="connsiteX24" fmla="*/ 2316145 w 3099917"/>
                <a:gd name="connsiteY24" fmla="*/ 1200778 h 4937123"/>
                <a:gd name="connsiteX25" fmla="*/ 1894114 w 3099917"/>
                <a:gd name="connsiteY25" fmla="*/ 1371600 h 4937123"/>
                <a:gd name="connsiteX26" fmla="*/ 1110343 w 3099917"/>
                <a:gd name="connsiteY26" fmla="*/ 1663003 h 4937123"/>
                <a:gd name="connsiteX27" fmla="*/ 758651 w 3099917"/>
                <a:gd name="connsiteY27" fmla="*/ 1798655 h 4937123"/>
                <a:gd name="connsiteX28" fmla="*/ 708409 w 3099917"/>
                <a:gd name="connsiteY28" fmla="*/ 1884066 h 4937123"/>
                <a:gd name="connsiteX29" fmla="*/ 1014884 w 3099917"/>
                <a:gd name="connsiteY29" fmla="*/ 1994598 h 4937123"/>
                <a:gd name="connsiteX30" fmla="*/ 1306286 w 3099917"/>
                <a:gd name="connsiteY30" fmla="*/ 2069961 h 4937123"/>
                <a:gd name="connsiteX31" fmla="*/ 1637881 w 3099917"/>
                <a:gd name="connsiteY31" fmla="*/ 2185517 h 4937123"/>
                <a:gd name="connsiteX32" fmla="*/ 2165420 w 3099917"/>
                <a:gd name="connsiteY32" fmla="*/ 2592475 h 4937123"/>
                <a:gd name="connsiteX33" fmla="*/ 2356339 w 3099917"/>
                <a:gd name="connsiteY33" fmla="*/ 2843684 h 4937123"/>
                <a:gd name="connsiteX34" fmla="*/ 2441750 w 3099917"/>
                <a:gd name="connsiteY34" fmla="*/ 3049675 h 4937123"/>
                <a:gd name="connsiteX35" fmla="*/ 2502040 w 3099917"/>
                <a:gd name="connsiteY35" fmla="*/ 3396343 h 4937123"/>
                <a:gd name="connsiteX36" fmla="*/ 2537209 w 3099917"/>
                <a:gd name="connsiteY36" fmla="*/ 3682721 h 4937123"/>
                <a:gd name="connsiteX37" fmla="*/ 2532185 w 3099917"/>
                <a:gd name="connsiteY37" fmla="*/ 3863592 h 4937123"/>
                <a:gd name="connsiteX38" fmla="*/ 2466871 w 3099917"/>
                <a:gd name="connsiteY38" fmla="*/ 4109776 h 4937123"/>
                <a:gd name="connsiteX39" fmla="*/ 2301073 w 3099917"/>
                <a:gd name="connsiteY39" fmla="*/ 4310743 h 4937123"/>
                <a:gd name="connsiteX40" fmla="*/ 2260879 w 3099917"/>
                <a:gd name="connsiteY40" fmla="*/ 4501662 h 4937123"/>
                <a:gd name="connsiteX41" fmla="*/ 1477108 w 3099917"/>
                <a:gd name="connsiteY41" fmla="*/ 4717701 h 4937123"/>
                <a:gd name="connsiteX42" fmla="*/ 316523 w 3099917"/>
                <a:gd name="connsiteY42" fmla="*/ 4908620 h 4937123"/>
                <a:gd name="connsiteX43" fmla="*/ 10048 w 3099917"/>
                <a:gd name="connsiteY43" fmla="*/ 4913644 h 4937123"/>
                <a:gd name="connsiteX44" fmla="*/ 0 w 3099917"/>
                <a:gd name="connsiteY44" fmla="*/ 4692581 h 4937123"/>
                <a:gd name="connsiteX45" fmla="*/ 728506 w 3099917"/>
                <a:gd name="connsiteY45" fmla="*/ 4652387 h 4937123"/>
                <a:gd name="connsiteX46" fmla="*/ 1668027 w 3099917"/>
                <a:gd name="connsiteY46" fmla="*/ 4446396 h 4937123"/>
                <a:gd name="connsiteX0" fmla="*/ 1668027 w 3099917"/>
                <a:gd name="connsiteY0" fmla="*/ 4446396 h 4937123"/>
                <a:gd name="connsiteX1" fmla="*/ 2029767 w 3099917"/>
                <a:gd name="connsiteY1" fmla="*/ 4255477 h 4937123"/>
                <a:gd name="connsiteX2" fmla="*/ 2296049 w 3099917"/>
                <a:gd name="connsiteY2" fmla="*/ 3989196 h 4937123"/>
                <a:gd name="connsiteX3" fmla="*/ 2366387 w 3099917"/>
                <a:gd name="connsiteY3" fmla="*/ 3622431 h 4937123"/>
                <a:gd name="connsiteX4" fmla="*/ 2250830 w 3099917"/>
                <a:gd name="connsiteY4" fmla="*/ 3054700 h 4937123"/>
                <a:gd name="connsiteX5" fmla="*/ 1999622 w 3099917"/>
                <a:gd name="connsiteY5" fmla="*/ 2657789 h 4937123"/>
                <a:gd name="connsiteX6" fmla="*/ 1663002 w 3099917"/>
                <a:gd name="connsiteY6" fmla="*/ 2406581 h 4937123"/>
                <a:gd name="connsiteX7" fmla="*/ 1341455 w 3099917"/>
                <a:gd name="connsiteY7" fmla="*/ 2286000 h 4937123"/>
                <a:gd name="connsiteX8" fmla="*/ 999811 w 3099917"/>
                <a:gd name="connsiteY8" fmla="*/ 2165420 h 4937123"/>
                <a:gd name="connsiteX9" fmla="*/ 758651 w 3099917"/>
                <a:gd name="connsiteY9" fmla="*/ 2085033 h 4937123"/>
                <a:gd name="connsiteX10" fmla="*/ 537587 w 3099917"/>
                <a:gd name="connsiteY10" fmla="*/ 1984550 h 4937123"/>
                <a:gd name="connsiteX11" fmla="*/ 522514 w 3099917"/>
                <a:gd name="connsiteY11" fmla="*/ 1803679 h 4937123"/>
                <a:gd name="connsiteX12" fmla="*/ 723481 w 3099917"/>
                <a:gd name="connsiteY12" fmla="*/ 1607737 h 4937123"/>
                <a:gd name="connsiteX13" fmla="*/ 1045029 w 3099917"/>
                <a:gd name="connsiteY13" fmla="*/ 1477108 h 4937123"/>
                <a:gd name="connsiteX14" fmla="*/ 1974501 w 3099917"/>
                <a:gd name="connsiteY14" fmla="*/ 1170633 h 4937123"/>
                <a:gd name="connsiteX15" fmla="*/ 2311121 w 3099917"/>
                <a:gd name="connsiteY15" fmla="*/ 964642 h 4937123"/>
                <a:gd name="connsiteX16" fmla="*/ 2562330 w 3099917"/>
                <a:gd name="connsiteY16" fmla="*/ 663191 h 4937123"/>
                <a:gd name="connsiteX17" fmla="*/ 2808514 w 3099917"/>
                <a:gd name="connsiteY17" fmla="*/ 326572 h 4937123"/>
                <a:gd name="connsiteX18" fmla="*/ 2878853 w 3099917"/>
                <a:gd name="connsiteY18" fmla="*/ 110532 h 4937123"/>
                <a:gd name="connsiteX19" fmla="*/ 2883877 w 3099917"/>
                <a:gd name="connsiteY19" fmla="*/ 55266 h 4937123"/>
                <a:gd name="connsiteX20" fmla="*/ 3099917 w 3099917"/>
                <a:gd name="connsiteY20" fmla="*/ 0 h 4937123"/>
                <a:gd name="connsiteX21" fmla="*/ 3094892 w 3099917"/>
                <a:gd name="connsiteY21" fmla="*/ 130629 h 4937123"/>
                <a:gd name="connsiteX22" fmla="*/ 2783394 w 3099917"/>
                <a:gd name="connsiteY22" fmla="*/ 728506 h 4937123"/>
                <a:gd name="connsiteX23" fmla="*/ 2537209 w 3099917"/>
                <a:gd name="connsiteY23" fmla="*/ 1009860 h 4937123"/>
                <a:gd name="connsiteX24" fmla="*/ 2316145 w 3099917"/>
                <a:gd name="connsiteY24" fmla="*/ 1200778 h 4937123"/>
                <a:gd name="connsiteX25" fmla="*/ 1894114 w 3099917"/>
                <a:gd name="connsiteY25" fmla="*/ 1371600 h 4937123"/>
                <a:gd name="connsiteX26" fmla="*/ 1110343 w 3099917"/>
                <a:gd name="connsiteY26" fmla="*/ 1663003 h 4937123"/>
                <a:gd name="connsiteX27" fmla="*/ 758651 w 3099917"/>
                <a:gd name="connsiteY27" fmla="*/ 1798655 h 4937123"/>
                <a:gd name="connsiteX28" fmla="*/ 708409 w 3099917"/>
                <a:gd name="connsiteY28" fmla="*/ 1884066 h 4937123"/>
                <a:gd name="connsiteX29" fmla="*/ 1014884 w 3099917"/>
                <a:gd name="connsiteY29" fmla="*/ 1994598 h 4937123"/>
                <a:gd name="connsiteX30" fmla="*/ 1306286 w 3099917"/>
                <a:gd name="connsiteY30" fmla="*/ 2069961 h 4937123"/>
                <a:gd name="connsiteX31" fmla="*/ 1637881 w 3099917"/>
                <a:gd name="connsiteY31" fmla="*/ 2185517 h 4937123"/>
                <a:gd name="connsiteX32" fmla="*/ 2165420 w 3099917"/>
                <a:gd name="connsiteY32" fmla="*/ 2592475 h 4937123"/>
                <a:gd name="connsiteX33" fmla="*/ 2356339 w 3099917"/>
                <a:gd name="connsiteY33" fmla="*/ 2843684 h 4937123"/>
                <a:gd name="connsiteX34" fmla="*/ 2441750 w 3099917"/>
                <a:gd name="connsiteY34" fmla="*/ 3049675 h 4937123"/>
                <a:gd name="connsiteX35" fmla="*/ 2502040 w 3099917"/>
                <a:gd name="connsiteY35" fmla="*/ 3396343 h 4937123"/>
                <a:gd name="connsiteX36" fmla="*/ 2537209 w 3099917"/>
                <a:gd name="connsiteY36" fmla="*/ 3682721 h 4937123"/>
                <a:gd name="connsiteX37" fmla="*/ 2532185 w 3099917"/>
                <a:gd name="connsiteY37" fmla="*/ 3863592 h 4937123"/>
                <a:gd name="connsiteX38" fmla="*/ 2466871 w 3099917"/>
                <a:gd name="connsiteY38" fmla="*/ 4109776 h 4937123"/>
                <a:gd name="connsiteX39" fmla="*/ 2301073 w 3099917"/>
                <a:gd name="connsiteY39" fmla="*/ 4310743 h 4937123"/>
                <a:gd name="connsiteX40" fmla="*/ 2260879 w 3099917"/>
                <a:gd name="connsiteY40" fmla="*/ 4501662 h 4937123"/>
                <a:gd name="connsiteX41" fmla="*/ 1477108 w 3099917"/>
                <a:gd name="connsiteY41" fmla="*/ 4717701 h 4937123"/>
                <a:gd name="connsiteX42" fmla="*/ 316523 w 3099917"/>
                <a:gd name="connsiteY42" fmla="*/ 4908620 h 4937123"/>
                <a:gd name="connsiteX43" fmla="*/ 10048 w 3099917"/>
                <a:gd name="connsiteY43" fmla="*/ 4913644 h 4937123"/>
                <a:gd name="connsiteX44" fmla="*/ 0 w 3099917"/>
                <a:gd name="connsiteY44" fmla="*/ 4692581 h 4937123"/>
                <a:gd name="connsiteX45" fmla="*/ 728506 w 3099917"/>
                <a:gd name="connsiteY45" fmla="*/ 4652387 h 4937123"/>
                <a:gd name="connsiteX46" fmla="*/ 1668027 w 3099917"/>
                <a:gd name="connsiteY46" fmla="*/ 4446396 h 4937123"/>
                <a:gd name="connsiteX0" fmla="*/ 1668027 w 3099917"/>
                <a:gd name="connsiteY0" fmla="*/ 4446396 h 4937123"/>
                <a:gd name="connsiteX1" fmla="*/ 2029767 w 3099917"/>
                <a:gd name="connsiteY1" fmla="*/ 4255477 h 4937123"/>
                <a:gd name="connsiteX2" fmla="*/ 2296049 w 3099917"/>
                <a:gd name="connsiteY2" fmla="*/ 3989196 h 4937123"/>
                <a:gd name="connsiteX3" fmla="*/ 2366387 w 3099917"/>
                <a:gd name="connsiteY3" fmla="*/ 3622431 h 4937123"/>
                <a:gd name="connsiteX4" fmla="*/ 2250830 w 3099917"/>
                <a:gd name="connsiteY4" fmla="*/ 3054700 h 4937123"/>
                <a:gd name="connsiteX5" fmla="*/ 1999622 w 3099917"/>
                <a:gd name="connsiteY5" fmla="*/ 2657789 h 4937123"/>
                <a:gd name="connsiteX6" fmla="*/ 1663002 w 3099917"/>
                <a:gd name="connsiteY6" fmla="*/ 2406581 h 4937123"/>
                <a:gd name="connsiteX7" fmla="*/ 1341455 w 3099917"/>
                <a:gd name="connsiteY7" fmla="*/ 2286000 h 4937123"/>
                <a:gd name="connsiteX8" fmla="*/ 999811 w 3099917"/>
                <a:gd name="connsiteY8" fmla="*/ 2165420 h 4937123"/>
                <a:gd name="connsiteX9" fmla="*/ 758651 w 3099917"/>
                <a:gd name="connsiteY9" fmla="*/ 2085033 h 4937123"/>
                <a:gd name="connsiteX10" fmla="*/ 537587 w 3099917"/>
                <a:gd name="connsiteY10" fmla="*/ 1984550 h 4937123"/>
                <a:gd name="connsiteX11" fmla="*/ 522514 w 3099917"/>
                <a:gd name="connsiteY11" fmla="*/ 1803679 h 4937123"/>
                <a:gd name="connsiteX12" fmla="*/ 723481 w 3099917"/>
                <a:gd name="connsiteY12" fmla="*/ 1607737 h 4937123"/>
                <a:gd name="connsiteX13" fmla="*/ 1045029 w 3099917"/>
                <a:gd name="connsiteY13" fmla="*/ 1477108 h 4937123"/>
                <a:gd name="connsiteX14" fmla="*/ 1974501 w 3099917"/>
                <a:gd name="connsiteY14" fmla="*/ 1170633 h 4937123"/>
                <a:gd name="connsiteX15" fmla="*/ 2311121 w 3099917"/>
                <a:gd name="connsiteY15" fmla="*/ 964642 h 4937123"/>
                <a:gd name="connsiteX16" fmla="*/ 2562330 w 3099917"/>
                <a:gd name="connsiteY16" fmla="*/ 663191 h 4937123"/>
                <a:gd name="connsiteX17" fmla="*/ 2808514 w 3099917"/>
                <a:gd name="connsiteY17" fmla="*/ 326572 h 4937123"/>
                <a:gd name="connsiteX18" fmla="*/ 2878853 w 3099917"/>
                <a:gd name="connsiteY18" fmla="*/ 110532 h 4937123"/>
                <a:gd name="connsiteX19" fmla="*/ 2883877 w 3099917"/>
                <a:gd name="connsiteY19" fmla="*/ 55266 h 4937123"/>
                <a:gd name="connsiteX20" fmla="*/ 3099917 w 3099917"/>
                <a:gd name="connsiteY20" fmla="*/ 0 h 4937123"/>
                <a:gd name="connsiteX21" fmla="*/ 3094892 w 3099917"/>
                <a:gd name="connsiteY21" fmla="*/ 130629 h 4937123"/>
                <a:gd name="connsiteX22" fmla="*/ 2783394 w 3099917"/>
                <a:gd name="connsiteY22" fmla="*/ 728506 h 4937123"/>
                <a:gd name="connsiteX23" fmla="*/ 2537209 w 3099917"/>
                <a:gd name="connsiteY23" fmla="*/ 1009860 h 4937123"/>
                <a:gd name="connsiteX24" fmla="*/ 2316145 w 3099917"/>
                <a:gd name="connsiteY24" fmla="*/ 1200778 h 4937123"/>
                <a:gd name="connsiteX25" fmla="*/ 1894114 w 3099917"/>
                <a:gd name="connsiteY25" fmla="*/ 1371600 h 4937123"/>
                <a:gd name="connsiteX26" fmla="*/ 1110343 w 3099917"/>
                <a:gd name="connsiteY26" fmla="*/ 1663003 h 4937123"/>
                <a:gd name="connsiteX27" fmla="*/ 758651 w 3099917"/>
                <a:gd name="connsiteY27" fmla="*/ 1798655 h 4937123"/>
                <a:gd name="connsiteX28" fmla="*/ 708409 w 3099917"/>
                <a:gd name="connsiteY28" fmla="*/ 1884066 h 4937123"/>
                <a:gd name="connsiteX29" fmla="*/ 1014884 w 3099917"/>
                <a:gd name="connsiteY29" fmla="*/ 1994598 h 4937123"/>
                <a:gd name="connsiteX30" fmla="*/ 1306286 w 3099917"/>
                <a:gd name="connsiteY30" fmla="*/ 2069961 h 4937123"/>
                <a:gd name="connsiteX31" fmla="*/ 1637881 w 3099917"/>
                <a:gd name="connsiteY31" fmla="*/ 2185517 h 4937123"/>
                <a:gd name="connsiteX32" fmla="*/ 2165420 w 3099917"/>
                <a:gd name="connsiteY32" fmla="*/ 2592475 h 4937123"/>
                <a:gd name="connsiteX33" fmla="*/ 2356339 w 3099917"/>
                <a:gd name="connsiteY33" fmla="*/ 2843684 h 4937123"/>
                <a:gd name="connsiteX34" fmla="*/ 2441750 w 3099917"/>
                <a:gd name="connsiteY34" fmla="*/ 3049675 h 4937123"/>
                <a:gd name="connsiteX35" fmla="*/ 2502040 w 3099917"/>
                <a:gd name="connsiteY35" fmla="*/ 3396343 h 4937123"/>
                <a:gd name="connsiteX36" fmla="*/ 2537209 w 3099917"/>
                <a:gd name="connsiteY36" fmla="*/ 3682721 h 4937123"/>
                <a:gd name="connsiteX37" fmla="*/ 2532185 w 3099917"/>
                <a:gd name="connsiteY37" fmla="*/ 3863592 h 4937123"/>
                <a:gd name="connsiteX38" fmla="*/ 2466871 w 3099917"/>
                <a:gd name="connsiteY38" fmla="*/ 4109776 h 4937123"/>
                <a:gd name="connsiteX39" fmla="*/ 2301073 w 3099917"/>
                <a:gd name="connsiteY39" fmla="*/ 4310743 h 4937123"/>
                <a:gd name="connsiteX40" fmla="*/ 2260879 w 3099917"/>
                <a:gd name="connsiteY40" fmla="*/ 4501662 h 4937123"/>
                <a:gd name="connsiteX41" fmla="*/ 1477108 w 3099917"/>
                <a:gd name="connsiteY41" fmla="*/ 4717701 h 4937123"/>
                <a:gd name="connsiteX42" fmla="*/ 316523 w 3099917"/>
                <a:gd name="connsiteY42" fmla="*/ 4908620 h 4937123"/>
                <a:gd name="connsiteX43" fmla="*/ 10048 w 3099917"/>
                <a:gd name="connsiteY43" fmla="*/ 4913644 h 4937123"/>
                <a:gd name="connsiteX44" fmla="*/ 0 w 3099917"/>
                <a:gd name="connsiteY44" fmla="*/ 4692581 h 4937123"/>
                <a:gd name="connsiteX45" fmla="*/ 728506 w 3099917"/>
                <a:gd name="connsiteY45" fmla="*/ 4652387 h 4937123"/>
                <a:gd name="connsiteX46" fmla="*/ 1668027 w 3099917"/>
                <a:gd name="connsiteY46" fmla="*/ 4446396 h 4937123"/>
                <a:gd name="connsiteX0" fmla="*/ 1668027 w 3099917"/>
                <a:gd name="connsiteY0" fmla="*/ 4446396 h 4937123"/>
                <a:gd name="connsiteX1" fmla="*/ 2029767 w 3099917"/>
                <a:gd name="connsiteY1" fmla="*/ 4255477 h 4937123"/>
                <a:gd name="connsiteX2" fmla="*/ 2296049 w 3099917"/>
                <a:gd name="connsiteY2" fmla="*/ 3989196 h 4937123"/>
                <a:gd name="connsiteX3" fmla="*/ 2366387 w 3099917"/>
                <a:gd name="connsiteY3" fmla="*/ 3622431 h 4937123"/>
                <a:gd name="connsiteX4" fmla="*/ 2250830 w 3099917"/>
                <a:gd name="connsiteY4" fmla="*/ 3054700 h 4937123"/>
                <a:gd name="connsiteX5" fmla="*/ 1999622 w 3099917"/>
                <a:gd name="connsiteY5" fmla="*/ 2657789 h 4937123"/>
                <a:gd name="connsiteX6" fmla="*/ 1663002 w 3099917"/>
                <a:gd name="connsiteY6" fmla="*/ 2406581 h 4937123"/>
                <a:gd name="connsiteX7" fmla="*/ 1341455 w 3099917"/>
                <a:gd name="connsiteY7" fmla="*/ 2286000 h 4937123"/>
                <a:gd name="connsiteX8" fmla="*/ 999811 w 3099917"/>
                <a:gd name="connsiteY8" fmla="*/ 2165420 h 4937123"/>
                <a:gd name="connsiteX9" fmla="*/ 758651 w 3099917"/>
                <a:gd name="connsiteY9" fmla="*/ 2085033 h 4937123"/>
                <a:gd name="connsiteX10" fmla="*/ 537587 w 3099917"/>
                <a:gd name="connsiteY10" fmla="*/ 1984550 h 4937123"/>
                <a:gd name="connsiteX11" fmla="*/ 522514 w 3099917"/>
                <a:gd name="connsiteY11" fmla="*/ 1803679 h 4937123"/>
                <a:gd name="connsiteX12" fmla="*/ 723481 w 3099917"/>
                <a:gd name="connsiteY12" fmla="*/ 1607737 h 4937123"/>
                <a:gd name="connsiteX13" fmla="*/ 1045029 w 3099917"/>
                <a:gd name="connsiteY13" fmla="*/ 1477108 h 4937123"/>
                <a:gd name="connsiteX14" fmla="*/ 1974501 w 3099917"/>
                <a:gd name="connsiteY14" fmla="*/ 1170633 h 4937123"/>
                <a:gd name="connsiteX15" fmla="*/ 2311121 w 3099917"/>
                <a:gd name="connsiteY15" fmla="*/ 964642 h 4937123"/>
                <a:gd name="connsiteX16" fmla="*/ 2562330 w 3099917"/>
                <a:gd name="connsiteY16" fmla="*/ 663191 h 4937123"/>
                <a:gd name="connsiteX17" fmla="*/ 2808514 w 3099917"/>
                <a:gd name="connsiteY17" fmla="*/ 326572 h 4937123"/>
                <a:gd name="connsiteX18" fmla="*/ 2878853 w 3099917"/>
                <a:gd name="connsiteY18" fmla="*/ 110532 h 4937123"/>
                <a:gd name="connsiteX19" fmla="*/ 2883877 w 3099917"/>
                <a:gd name="connsiteY19" fmla="*/ 55266 h 4937123"/>
                <a:gd name="connsiteX20" fmla="*/ 3099917 w 3099917"/>
                <a:gd name="connsiteY20" fmla="*/ 0 h 4937123"/>
                <a:gd name="connsiteX21" fmla="*/ 3094892 w 3099917"/>
                <a:gd name="connsiteY21" fmla="*/ 130629 h 4937123"/>
                <a:gd name="connsiteX22" fmla="*/ 2783394 w 3099917"/>
                <a:gd name="connsiteY22" fmla="*/ 728506 h 4937123"/>
                <a:gd name="connsiteX23" fmla="*/ 2537209 w 3099917"/>
                <a:gd name="connsiteY23" fmla="*/ 1009860 h 4937123"/>
                <a:gd name="connsiteX24" fmla="*/ 2316145 w 3099917"/>
                <a:gd name="connsiteY24" fmla="*/ 1200778 h 4937123"/>
                <a:gd name="connsiteX25" fmla="*/ 1894114 w 3099917"/>
                <a:gd name="connsiteY25" fmla="*/ 1371600 h 4937123"/>
                <a:gd name="connsiteX26" fmla="*/ 1110343 w 3099917"/>
                <a:gd name="connsiteY26" fmla="*/ 1663003 h 4937123"/>
                <a:gd name="connsiteX27" fmla="*/ 758651 w 3099917"/>
                <a:gd name="connsiteY27" fmla="*/ 1798655 h 4937123"/>
                <a:gd name="connsiteX28" fmla="*/ 708409 w 3099917"/>
                <a:gd name="connsiteY28" fmla="*/ 1884066 h 4937123"/>
                <a:gd name="connsiteX29" fmla="*/ 1014884 w 3099917"/>
                <a:gd name="connsiteY29" fmla="*/ 1994598 h 4937123"/>
                <a:gd name="connsiteX30" fmla="*/ 1306286 w 3099917"/>
                <a:gd name="connsiteY30" fmla="*/ 2069961 h 4937123"/>
                <a:gd name="connsiteX31" fmla="*/ 1637881 w 3099917"/>
                <a:gd name="connsiteY31" fmla="*/ 2185517 h 4937123"/>
                <a:gd name="connsiteX32" fmla="*/ 2165420 w 3099917"/>
                <a:gd name="connsiteY32" fmla="*/ 2592475 h 4937123"/>
                <a:gd name="connsiteX33" fmla="*/ 2356339 w 3099917"/>
                <a:gd name="connsiteY33" fmla="*/ 2843684 h 4937123"/>
                <a:gd name="connsiteX34" fmla="*/ 2441750 w 3099917"/>
                <a:gd name="connsiteY34" fmla="*/ 3049675 h 4937123"/>
                <a:gd name="connsiteX35" fmla="*/ 2502040 w 3099917"/>
                <a:gd name="connsiteY35" fmla="*/ 3396343 h 4937123"/>
                <a:gd name="connsiteX36" fmla="*/ 2537209 w 3099917"/>
                <a:gd name="connsiteY36" fmla="*/ 3682721 h 4937123"/>
                <a:gd name="connsiteX37" fmla="*/ 2532185 w 3099917"/>
                <a:gd name="connsiteY37" fmla="*/ 3863592 h 4937123"/>
                <a:gd name="connsiteX38" fmla="*/ 2466871 w 3099917"/>
                <a:gd name="connsiteY38" fmla="*/ 4109776 h 4937123"/>
                <a:gd name="connsiteX39" fmla="*/ 2301073 w 3099917"/>
                <a:gd name="connsiteY39" fmla="*/ 4310743 h 4937123"/>
                <a:gd name="connsiteX40" fmla="*/ 2260879 w 3099917"/>
                <a:gd name="connsiteY40" fmla="*/ 4501662 h 4937123"/>
                <a:gd name="connsiteX41" fmla="*/ 1477108 w 3099917"/>
                <a:gd name="connsiteY41" fmla="*/ 4717701 h 4937123"/>
                <a:gd name="connsiteX42" fmla="*/ 316523 w 3099917"/>
                <a:gd name="connsiteY42" fmla="*/ 4908620 h 4937123"/>
                <a:gd name="connsiteX43" fmla="*/ 10048 w 3099917"/>
                <a:gd name="connsiteY43" fmla="*/ 4913644 h 4937123"/>
                <a:gd name="connsiteX44" fmla="*/ 0 w 3099917"/>
                <a:gd name="connsiteY44" fmla="*/ 4692581 h 4937123"/>
                <a:gd name="connsiteX45" fmla="*/ 728506 w 3099917"/>
                <a:gd name="connsiteY45" fmla="*/ 4652387 h 4937123"/>
                <a:gd name="connsiteX46" fmla="*/ 1668027 w 3099917"/>
                <a:gd name="connsiteY46" fmla="*/ 4446396 h 4937123"/>
                <a:gd name="connsiteX0" fmla="*/ 1668027 w 3099917"/>
                <a:gd name="connsiteY0" fmla="*/ 4446396 h 4937123"/>
                <a:gd name="connsiteX1" fmla="*/ 2029767 w 3099917"/>
                <a:gd name="connsiteY1" fmla="*/ 4255477 h 4937123"/>
                <a:gd name="connsiteX2" fmla="*/ 2296049 w 3099917"/>
                <a:gd name="connsiteY2" fmla="*/ 3989196 h 4937123"/>
                <a:gd name="connsiteX3" fmla="*/ 2366387 w 3099917"/>
                <a:gd name="connsiteY3" fmla="*/ 3622431 h 4937123"/>
                <a:gd name="connsiteX4" fmla="*/ 2250830 w 3099917"/>
                <a:gd name="connsiteY4" fmla="*/ 3054700 h 4937123"/>
                <a:gd name="connsiteX5" fmla="*/ 1999622 w 3099917"/>
                <a:gd name="connsiteY5" fmla="*/ 2657789 h 4937123"/>
                <a:gd name="connsiteX6" fmla="*/ 1663002 w 3099917"/>
                <a:gd name="connsiteY6" fmla="*/ 2406581 h 4937123"/>
                <a:gd name="connsiteX7" fmla="*/ 1341455 w 3099917"/>
                <a:gd name="connsiteY7" fmla="*/ 2286000 h 4937123"/>
                <a:gd name="connsiteX8" fmla="*/ 999811 w 3099917"/>
                <a:gd name="connsiteY8" fmla="*/ 2165420 h 4937123"/>
                <a:gd name="connsiteX9" fmla="*/ 758651 w 3099917"/>
                <a:gd name="connsiteY9" fmla="*/ 2085033 h 4937123"/>
                <a:gd name="connsiteX10" fmla="*/ 537587 w 3099917"/>
                <a:gd name="connsiteY10" fmla="*/ 1984550 h 4937123"/>
                <a:gd name="connsiteX11" fmla="*/ 522514 w 3099917"/>
                <a:gd name="connsiteY11" fmla="*/ 1803679 h 4937123"/>
                <a:gd name="connsiteX12" fmla="*/ 723481 w 3099917"/>
                <a:gd name="connsiteY12" fmla="*/ 1607737 h 4937123"/>
                <a:gd name="connsiteX13" fmla="*/ 1045029 w 3099917"/>
                <a:gd name="connsiteY13" fmla="*/ 1477108 h 4937123"/>
                <a:gd name="connsiteX14" fmla="*/ 1974501 w 3099917"/>
                <a:gd name="connsiteY14" fmla="*/ 1170633 h 4937123"/>
                <a:gd name="connsiteX15" fmla="*/ 2311121 w 3099917"/>
                <a:gd name="connsiteY15" fmla="*/ 964642 h 4937123"/>
                <a:gd name="connsiteX16" fmla="*/ 2562330 w 3099917"/>
                <a:gd name="connsiteY16" fmla="*/ 663191 h 4937123"/>
                <a:gd name="connsiteX17" fmla="*/ 2808514 w 3099917"/>
                <a:gd name="connsiteY17" fmla="*/ 326572 h 4937123"/>
                <a:gd name="connsiteX18" fmla="*/ 2878853 w 3099917"/>
                <a:gd name="connsiteY18" fmla="*/ 110532 h 4937123"/>
                <a:gd name="connsiteX19" fmla="*/ 2883877 w 3099917"/>
                <a:gd name="connsiteY19" fmla="*/ 55266 h 4937123"/>
                <a:gd name="connsiteX20" fmla="*/ 3099917 w 3099917"/>
                <a:gd name="connsiteY20" fmla="*/ 0 h 4937123"/>
                <a:gd name="connsiteX21" fmla="*/ 3094892 w 3099917"/>
                <a:gd name="connsiteY21" fmla="*/ 130629 h 4937123"/>
                <a:gd name="connsiteX22" fmla="*/ 2783394 w 3099917"/>
                <a:gd name="connsiteY22" fmla="*/ 728506 h 4937123"/>
                <a:gd name="connsiteX23" fmla="*/ 2537209 w 3099917"/>
                <a:gd name="connsiteY23" fmla="*/ 1009860 h 4937123"/>
                <a:gd name="connsiteX24" fmla="*/ 2316145 w 3099917"/>
                <a:gd name="connsiteY24" fmla="*/ 1200778 h 4937123"/>
                <a:gd name="connsiteX25" fmla="*/ 1894114 w 3099917"/>
                <a:gd name="connsiteY25" fmla="*/ 1371600 h 4937123"/>
                <a:gd name="connsiteX26" fmla="*/ 1110343 w 3099917"/>
                <a:gd name="connsiteY26" fmla="*/ 1663003 h 4937123"/>
                <a:gd name="connsiteX27" fmla="*/ 758651 w 3099917"/>
                <a:gd name="connsiteY27" fmla="*/ 1798655 h 4937123"/>
                <a:gd name="connsiteX28" fmla="*/ 708409 w 3099917"/>
                <a:gd name="connsiteY28" fmla="*/ 1884066 h 4937123"/>
                <a:gd name="connsiteX29" fmla="*/ 1014884 w 3099917"/>
                <a:gd name="connsiteY29" fmla="*/ 1994598 h 4937123"/>
                <a:gd name="connsiteX30" fmla="*/ 1306286 w 3099917"/>
                <a:gd name="connsiteY30" fmla="*/ 2069961 h 4937123"/>
                <a:gd name="connsiteX31" fmla="*/ 1637881 w 3099917"/>
                <a:gd name="connsiteY31" fmla="*/ 2185517 h 4937123"/>
                <a:gd name="connsiteX32" fmla="*/ 2165420 w 3099917"/>
                <a:gd name="connsiteY32" fmla="*/ 2592475 h 4937123"/>
                <a:gd name="connsiteX33" fmla="*/ 2356339 w 3099917"/>
                <a:gd name="connsiteY33" fmla="*/ 2843684 h 4937123"/>
                <a:gd name="connsiteX34" fmla="*/ 2441750 w 3099917"/>
                <a:gd name="connsiteY34" fmla="*/ 3049675 h 4937123"/>
                <a:gd name="connsiteX35" fmla="*/ 2502040 w 3099917"/>
                <a:gd name="connsiteY35" fmla="*/ 3396343 h 4937123"/>
                <a:gd name="connsiteX36" fmla="*/ 2557088 w 3099917"/>
                <a:gd name="connsiteY36" fmla="*/ 3692660 h 4937123"/>
                <a:gd name="connsiteX37" fmla="*/ 2532185 w 3099917"/>
                <a:gd name="connsiteY37" fmla="*/ 3863592 h 4937123"/>
                <a:gd name="connsiteX38" fmla="*/ 2466871 w 3099917"/>
                <a:gd name="connsiteY38" fmla="*/ 4109776 h 4937123"/>
                <a:gd name="connsiteX39" fmla="*/ 2301073 w 3099917"/>
                <a:gd name="connsiteY39" fmla="*/ 4310743 h 4937123"/>
                <a:gd name="connsiteX40" fmla="*/ 2260879 w 3099917"/>
                <a:gd name="connsiteY40" fmla="*/ 4501662 h 4937123"/>
                <a:gd name="connsiteX41" fmla="*/ 1477108 w 3099917"/>
                <a:gd name="connsiteY41" fmla="*/ 4717701 h 4937123"/>
                <a:gd name="connsiteX42" fmla="*/ 316523 w 3099917"/>
                <a:gd name="connsiteY42" fmla="*/ 4908620 h 4937123"/>
                <a:gd name="connsiteX43" fmla="*/ 10048 w 3099917"/>
                <a:gd name="connsiteY43" fmla="*/ 4913644 h 4937123"/>
                <a:gd name="connsiteX44" fmla="*/ 0 w 3099917"/>
                <a:gd name="connsiteY44" fmla="*/ 4692581 h 4937123"/>
                <a:gd name="connsiteX45" fmla="*/ 728506 w 3099917"/>
                <a:gd name="connsiteY45" fmla="*/ 4652387 h 4937123"/>
                <a:gd name="connsiteX46" fmla="*/ 1668027 w 3099917"/>
                <a:gd name="connsiteY46" fmla="*/ 4446396 h 4937123"/>
                <a:gd name="connsiteX0" fmla="*/ 1668027 w 3099917"/>
                <a:gd name="connsiteY0" fmla="*/ 4446396 h 4937123"/>
                <a:gd name="connsiteX1" fmla="*/ 2029767 w 3099917"/>
                <a:gd name="connsiteY1" fmla="*/ 4255477 h 4937123"/>
                <a:gd name="connsiteX2" fmla="*/ 2296049 w 3099917"/>
                <a:gd name="connsiteY2" fmla="*/ 3989196 h 4937123"/>
                <a:gd name="connsiteX3" fmla="*/ 2366387 w 3099917"/>
                <a:gd name="connsiteY3" fmla="*/ 3622431 h 4937123"/>
                <a:gd name="connsiteX4" fmla="*/ 2250830 w 3099917"/>
                <a:gd name="connsiteY4" fmla="*/ 3054700 h 4937123"/>
                <a:gd name="connsiteX5" fmla="*/ 1999622 w 3099917"/>
                <a:gd name="connsiteY5" fmla="*/ 2657789 h 4937123"/>
                <a:gd name="connsiteX6" fmla="*/ 1663002 w 3099917"/>
                <a:gd name="connsiteY6" fmla="*/ 2406581 h 4937123"/>
                <a:gd name="connsiteX7" fmla="*/ 1341455 w 3099917"/>
                <a:gd name="connsiteY7" fmla="*/ 2286000 h 4937123"/>
                <a:gd name="connsiteX8" fmla="*/ 999811 w 3099917"/>
                <a:gd name="connsiteY8" fmla="*/ 2165420 h 4937123"/>
                <a:gd name="connsiteX9" fmla="*/ 758651 w 3099917"/>
                <a:gd name="connsiteY9" fmla="*/ 2085033 h 4937123"/>
                <a:gd name="connsiteX10" fmla="*/ 537587 w 3099917"/>
                <a:gd name="connsiteY10" fmla="*/ 1984550 h 4937123"/>
                <a:gd name="connsiteX11" fmla="*/ 522514 w 3099917"/>
                <a:gd name="connsiteY11" fmla="*/ 1803679 h 4937123"/>
                <a:gd name="connsiteX12" fmla="*/ 723481 w 3099917"/>
                <a:gd name="connsiteY12" fmla="*/ 1607737 h 4937123"/>
                <a:gd name="connsiteX13" fmla="*/ 1045029 w 3099917"/>
                <a:gd name="connsiteY13" fmla="*/ 1477108 h 4937123"/>
                <a:gd name="connsiteX14" fmla="*/ 1974501 w 3099917"/>
                <a:gd name="connsiteY14" fmla="*/ 1170633 h 4937123"/>
                <a:gd name="connsiteX15" fmla="*/ 2311121 w 3099917"/>
                <a:gd name="connsiteY15" fmla="*/ 964642 h 4937123"/>
                <a:gd name="connsiteX16" fmla="*/ 2562330 w 3099917"/>
                <a:gd name="connsiteY16" fmla="*/ 663191 h 4937123"/>
                <a:gd name="connsiteX17" fmla="*/ 2808514 w 3099917"/>
                <a:gd name="connsiteY17" fmla="*/ 326572 h 4937123"/>
                <a:gd name="connsiteX18" fmla="*/ 2878853 w 3099917"/>
                <a:gd name="connsiteY18" fmla="*/ 110532 h 4937123"/>
                <a:gd name="connsiteX19" fmla="*/ 2883877 w 3099917"/>
                <a:gd name="connsiteY19" fmla="*/ 55266 h 4937123"/>
                <a:gd name="connsiteX20" fmla="*/ 3099917 w 3099917"/>
                <a:gd name="connsiteY20" fmla="*/ 0 h 4937123"/>
                <a:gd name="connsiteX21" fmla="*/ 3094892 w 3099917"/>
                <a:gd name="connsiteY21" fmla="*/ 130629 h 4937123"/>
                <a:gd name="connsiteX22" fmla="*/ 2783394 w 3099917"/>
                <a:gd name="connsiteY22" fmla="*/ 728506 h 4937123"/>
                <a:gd name="connsiteX23" fmla="*/ 2537209 w 3099917"/>
                <a:gd name="connsiteY23" fmla="*/ 1009860 h 4937123"/>
                <a:gd name="connsiteX24" fmla="*/ 2316145 w 3099917"/>
                <a:gd name="connsiteY24" fmla="*/ 1200778 h 4937123"/>
                <a:gd name="connsiteX25" fmla="*/ 1894114 w 3099917"/>
                <a:gd name="connsiteY25" fmla="*/ 1371600 h 4937123"/>
                <a:gd name="connsiteX26" fmla="*/ 1110343 w 3099917"/>
                <a:gd name="connsiteY26" fmla="*/ 1663003 h 4937123"/>
                <a:gd name="connsiteX27" fmla="*/ 758651 w 3099917"/>
                <a:gd name="connsiteY27" fmla="*/ 1798655 h 4937123"/>
                <a:gd name="connsiteX28" fmla="*/ 708409 w 3099917"/>
                <a:gd name="connsiteY28" fmla="*/ 1884066 h 4937123"/>
                <a:gd name="connsiteX29" fmla="*/ 1014884 w 3099917"/>
                <a:gd name="connsiteY29" fmla="*/ 1994598 h 4937123"/>
                <a:gd name="connsiteX30" fmla="*/ 1306286 w 3099917"/>
                <a:gd name="connsiteY30" fmla="*/ 2069961 h 4937123"/>
                <a:gd name="connsiteX31" fmla="*/ 1637881 w 3099917"/>
                <a:gd name="connsiteY31" fmla="*/ 2185517 h 4937123"/>
                <a:gd name="connsiteX32" fmla="*/ 2165420 w 3099917"/>
                <a:gd name="connsiteY32" fmla="*/ 2592475 h 4937123"/>
                <a:gd name="connsiteX33" fmla="*/ 2356339 w 3099917"/>
                <a:gd name="connsiteY33" fmla="*/ 2843684 h 4937123"/>
                <a:gd name="connsiteX34" fmla="*/ 2441750 w 3099917"/>
                <a:gd name="connsiteY34" fmla="*/ 3049675 h 4937123"/>
                <a:gd name="connsiteX35" fmla="*/ 2516948 w 3099917"/>
                <a:gd name="connsiteY35" fmla="*/ 3396343 h 4937123"/>
                <a:gd name="connsiteX36" fmla="*/ 2557088 w 3099917"/>
                <a:gd name="connsiteY36" fmla="*/ 3692660 h 4937123"/>
                <a:gd name="connsiteX37" fmla="*/ 2532185 w 3099917"/>
                <a:gd name="connsiteY37" fmla="*/ 3863592 h 4937123"/>
                <a:gd name="connsiteX38" fmla="*/ 2466871 w 3099917"/>
                <a:gd name="connsiteY38" fmla="*/ 4109776 h 4937123"/>
                <a:gd name="connsiteX39" fmla="*/ 2301073 w 3099917"/>
                <a:gd name="connsiteY39" fmla="*/ 4310743 h 4937123"/>
                <a:gd name="connsiteX40" fmla="*/ 2260879 w 3099917"/>
                <a:gd name="connsiteY40" fmla="*/ 4501662 h 4937123"/>
                <a:gd name="connsiteX41" fmla="*/ 1477108 w 3099917"/>
                <a:gd name="connsiteY41" fmla="*/ 4717701 h 4937123"/>
                <a:gd name="connsiteX42" fmla="*/ 316523 w 3099917"/>
                <a:gd name="connsiteY42" fmla="*/ 4908620 h 4937123"/>
                <a:gd name="connsiteX43" fmla="*/ 10048 w 3099917"/>
                <a:gd name="connsiteY43" fmla="*/ 4913644 h 4937123"/>
                <a:gd name="connsiteX44" fmla="*/ 0 w 3099917"/>
                <a:gd name="connsiteY44" fmla="*/ 4692581 h 4937123"/>
                <a:gd name="connsiteX45" fmla="*/ 728506 w 3099917"/>
                <a:gd name="connsiteY45" fmla="*/ 4652387 h 4937123"/>
                <a:gd name="connsiteX46" fmla="*/ 1668027 w 3099917"/>
                <a:gd name="connsiteY46" fmla="*/ 4446396 h 4937123"/>
                <a:gd name="connsiteX0" fmla="*/ 1668027 w 3099917"/>
                <a:gd name="connsiteY0" fmla="*/ 4446396 h 4937123"/>
                <a:gd name="connsiteX1" fmla="*/ 2029767 w 3099917"/>
                <a:gd name="connsiteY1" fmla="*/ 4255477 h 4937123"/>
                <a:gd name="connsiteX2" fmla="*/ 2296049 w 3099917"/>
                <a:gd name="connsiteY2" fmla="*/ 3989196 h 4937123"/>
                <a:gd name="connsiteX3" fmla="*/ 2366387 w 3099917"/>
                <a:gd name="connsiteY3" fmla="*/ 3622431 h 4937123"/>
                <a:gd name="connsiteX4" fmla="*/ 2250830 w 3099917"/>
                <a:gd name="connsiteY4" fmla="*/ 3054700 h 4937123"/>
                <a:gd name="connsiteX5" fmla="*/ 1999622 w 3099917"/>
                <a:gd name="connsiteY5" fmla="*/ 2657789 h 4937123"/>
                <a:gd name="connsiteX6" fmla="*/ 1663002 w 3099917"/>
                <a:gd name="connsiteY6" fmla="*/ 2406581 h 4937123"/>
                <a:gd name="connsiteX7" fmla="*/ 1341455 w 3099917"/>
                <a:gd name="connsiteY7" fmla="*/ 2286000 h 4937123"/>
                <a:gd name="connsiteX8" fmla="*/ 999811 w 3099917"/>
                <a:gd name="connsiteY8" fmla="*/ 2165420 h 4937123"/>
                <a:gd name="connsiteX9" fmla="*/ 758651 w 3099917"/>
                <a:gd name="connsiteY9" fmla="*/ 2085033 h 4937123"/>
                <a:gd name="connsiteX10" fmla="*/ 537587 w 3099917"/>
                <a:gd name="connsiteY10" fmla="*/ 1984550 h 4937123"/>
                <a:gd name="connsiteX11" fmla="*/ 522514 w 3099917"/>
                <a:gd name="connsiteY11" fmla="*/ 1803679 h 4937123"/>
                <a:gd name="connsiteX12" fmla="*/ 723481 w 3099917"/>
                <a:gd name="connsiteY12" fmla="*/ 1607737 h 4937123"/>
                <a:gd name="connsiteX13" fmla="*/ 1045029 w 3099917"/>
                <a:gd name="connsiteY13" fmla="*/ 1477108 h 4937123"/>
                <a:gd name="connsiteX14" fmla="*/ 1974501 w 3099917"/>
                <a:gd name="connsiteY14" fmla="*/ 1170633 h 4937123"/>
                <a:gd name="connsiteX15" fmla="*/ 2311121 w 3099917"/>
                <a:gd name="connsiteY15" fmla="*/ 964642 h 4937123"/>
                <a:gd name="connsiteX16" fmla="*/ 2562330 w 3099917"/>
                <a:gd name="connsiteY16" fmla="*/ 663191 h 4937123"/>
                <a:gd name="connsiteX17" fmla="*/ 2808514 w 3099917"/>
                <a:gd name="connsiteY17" fmla="*/ 326572 h 4937123"/>
                <a:gd name="connsiteX18" fmla="*/ 2878853 w 3099917"/>
                <a:gd name="connsiteY18" fmla="*/ 110532 h 4937123"/>
                <a:gd name="connsiteX19" fmla="*/ 2883877 w 3099917"/>
                <a:gd name="connsiteY19" fmla="*/ 55266 h 4937123"/>
                <a:gd name="connsiteX20" fmla="*/ 3099917 w 3099917"/>
                <a:gd name="connsiteY20" fmla="*/ 0 h 4937123"/>
                <a:gd name="connsiteX21" fmla="*/ 3094892 w 3099917"/>
                <a:gd name="connsiteY21" fmla="*/ 130629 h 4937123"/>
                <a:gd name="connsiteX22" fmla="*/ 2783394 w 3099917"/>
                <a:gd name="connsiteY22" fmla="*/ 728506 h 4937123"/>
                <a:gd name="connsiteX23" fmla="*/ 2537209 w 3099917"/>
                <a:gd name="connsiteY23" fmla="*/ 1009860 h 4937123"/>
                <a:gd name="connsiteX24" fmla="*/ 2316145 w 3099917"/>
                <a:gd name="connsiteY24" fmla="*/ 1200778 h 4937123"/>
                <a:gd name="connsiteX25" fmla="*/ 1894114 w 3099917"/>
                <a:gd name="connsiteY25" fmla="*/ 1371600 h 4937123"/>
                <a:gd name="connsiteX26" fmla="*/ 1110343 w 3099917"/>
                <a:gd name="connsiteY26" fmla="*/ 1663003 h 4937123"/>
                <a:gd name="connsiteX27" fmla="*/ 758651 w 3099917"/>
                <a:gd name="connsiteY27" fmla="*/ 1798655 h 4937123"/>
                <a:gd name="connsiteX28" fmla="*/ 708409 w 3099917"/>
                <a:gd name="connsiteY28" fmla="*/ 1884066 h 4937123"/>
                <a:gd name="connsiteX29" fmla="*/ 1014884 w 3099917"/>
                <a:gd name="connsiteY29" fmla="*/ 1994598 h 4937123"/>
                <a:gd name="connsiteX30" fmla="*/ 1306286 w 3099917"/>
                <a:gd name="connsiteY30" fmla="*/ 2069961 h 4937123"/>
                <a:gd name="connsiteX31" fmla="*/ 1637881 w 3099917"/>
                <a:gd name="connsiteY31" fmla="*/ 2185517 h 4937123"/>
                <a:gd name="connsiteX32" fmla="*/ 2165420 w 3099917"/>
                <a:gd name="connsiteY32" fmla="*/ 2592475 h 4937123"/>
                <a:gd name="connsiteX33" fmla="*/ 2356339 w 3099917"/>
                <a:gd name="connsiteY33" fmla="*/ 2843684 h 4937123"/>
                <a:gd name="connsiteX34" fmla="*/ 2441750 w 3099917"/>
                <a:gd name="connsiteY34" fmla="*/ 3049675 h 4937123"/>
                <a:gd name="connsiteX35" fmla="*/ 2516948 w 3099917"/>
                <a:gd name="connsiteY35" fmla="*/ 3396343 h 4937123"/>
                <a:gd name="connsiteX36" fmla="*/ 2557088 w 3099917"/>
                <a:gd name="connsiteY36" fmla="*/ 3692660 h 4937123"/>
                <a:gd name="connsiteX37" fmla="*/ 2532185 w 3099917"/>
                <a:gd name="connsiteY37" fmla="*/ 3863592 h 4937123"/>
                <a:gd name="connsiteX38" fmla="*/ 2466871 w 3099917"/>
                <a:gd name="connsiteY38" fmla="*/ 4109776 h 4937123"/>
                <a:gd name="connsiteX39" fmla="*/ 2301073 w 3099917"/>
                <a:gd name="connsiteY39" fmla="*/ 4310743 h 4937123"/>
                <a:gd name="connsiteX40" fmla="*/ 2260879 w 3099917"/>
                <a:gd name="connsiteY40" fmla="*/ 4501662 h 4937123"/>
                <a:gd name="connsiteX41" fmla="*/ 1477108 w 3099917"/>
                <a:gd name="connsiteY41" fmla="*/ 4717701 h 4937123"/>
                <a:gd name="connsiteX42" fmla="*/ 316523 w 3099917"/>
                <a:gd name="connsiteY42" fmla="*/ 4908620 h 4937123"/>
                <a:gd name="connsiteX43" fmla="*/ 10048 w 3099917"/>
                <a:gd name="connsiteY43" fmla="*/ 4913644 h 4937123"/>
                <a:gd name="connsiteX44" fmla="*/ 0 w 3099917"/>
                <a:gd name="connsiteY44" fmla="*/ 4692581 h 4937123"/>
                <a:gd name="connsiteX45" fmla="*/ 728506 w 3099917"/>
                <a:gd name="connsiteY45" fmla="*/ 4652387 h 4937123"/>
                <a:gd name="connsiteX46" fmla="*/ 1668027 w 3099917"/>
                <a:gd name="connsiteY46" fmla="*/ 4446396 h 4937123"/>
                <a:gd name="connsiteX0" fmla="*/ 1668027 w 3099917"/>
                <a:gd name="connsiteY0" fmla="*/ 4446396 h 4937123"/>
                <a:gd name="connsiteX1" fmla="*/ 2029767 w 3099917"/>
                <a:gd name="connsiteY1" fmla="*/ 4255477 h 4937123"/>
                <a:gd name="connsiteX2" fmla="*/ 2296049 w 3099917"/>
                <a:gd name="connsiteY2" fmla="*/ 3989196 h 4937123"/>
                <a:gd name="connsiteX3" fmla="*/ 2366387 w 3099917"/>
                <a:gd name="connsiteY3" fmla="*/ 3622431 h 4937123"/>
                <a:gd name="connsiteX4" fmla="*/ 2250830 w 3099917"/>
                <a:gd name="connsiteY4" fmla="*/ 3054700 h 4937123"/>
                <a:gd name="connsiteX5" fmla="*/ 1999622 w 3099917"/>
                <a:gd name="connsiteY5" fmla="*/ 2657789 h 4937123"/>
                <a:gd name="connsiteX6" fmla="*/ 1663002 w 3099917"/>
                <a:gd name="connsiteY6" fmla="*/ 2406581 h 4937123"/>
                <a:gd name="connsiteX7" fmla="*/ 1341455 w 3099917"/>
                <a:gd name="connsiteY7" fmla="*/ 2286000 h 4937123"/>
                <a:gd name="connsiteX8" fmla="*/ 999811 w 3099917"/>
                <a:gd name="connsiteY8" fmla="*/ 2165420 h 4937123"/>
                <a:gd name="connsiteX9" fmla="*/ 758651 w 3099917"/>
                <a:gd name="connsiteY9" fmla="*/ 2085033 h 4937123"/>
                <a:gd name="connsiteX10" fmla="*/ 537587 w 3099917"/>
                <a:gd name="connsiteY10" fmla="*/ 1984550 h 4937123"/>
                <a:gd name="connsiteX11" fmla="*/ 522514 w 3099917"/>
                <a:gd name="connsiteY11" fmla="*/ 1803679 h 4937123"/>
                <a:gd name="connsiteX12" fmla="*/ 723481 w 3099917"/>
                <a:gd name="connsiteY12" fmla="*/ 1607737 h 4937123"/>
                <a:gd name="connsiteX13" fmla="*/ 1045029 w 3099917"/>
                <a:gd name="connsiteY13" fmla="*/ 1477108 h 4937123"/>
                <a:gd name="connsiteX14" fmla="*/ 1974501 w 3099917"/>
                <a:gd name="connsiteY14" fmla="*/ 1170633 h 4937123"/>
                <a:gd name="connsiteX15" fmla="*/ 2311121 w 3099917"/>
                <a:gd name="connsiteY15" fmla="*/ 964642 h 4937123"/>
                <a:gd name="connsiteX16" fmla="*/ 2562330 w 3099917"/>
                <a:gd name="connsiteY16" fmla="*/ 663191 h 4937123"/>
                <a:gd name="connsiteX17" fmla="*/ 2808514 w 3099917"/>
                <a:gd name="connsiteY17" fmla="*/ 326572 h 4937123"/>
                <a:gd name="connsiteX18" fmla="*/ 2878853 w 3099917"/>
                <a:gd name="connsiteY18" fmla="*/ 110532 h 4937123"/>
                <a:gd name="connsiteX19" fmla="*/ 2883877 w 3099917"/>
                <a:gd name="connsiteY19" fmla="*/ 55266 h 4937123"/>
                <a:gd name="connsiteX20" fmla="*/ 3099917 w 3099917"/>
                <a:gd name="connsiteY20" fmla="*/ 0 h 4937123"/>
                <a:gd name="connsiteX21" fmla="*/ 3094892 w 3099917"/>
                <a:gd name="connsiteY21" fmla="*/ 130629 h 4937123"/>
                <a:gd name="connsiteX22" fmla="*/ 2783394 w 3099917"/>
                <a:gd name="connsiteY22" fmla="*/ 728506 h 4937123"/>
                <a:gd name="connsiteX23" fmla="*/ 2537209 w 3099917"/>
                <a:gd name="connsiteY23" fmla="*/ 1009860 h 4937123"/>
                <a:gd name="connsiteX24" fmla="*/ 2316145 w 3099917"/>
                <a:gd name="connsiteY24" fmla="*/ 1200778 h 4937123"/>
                <a:gd name="connsiteX25" fmla="*/ 1894114 w 3099917"/>
                <a:gd name="connsiteY25" fmla="*/ 1371600 h 4937123"/>
                <a:gd name="connsiteX26" fmla="*/ 1110343 w 3099917"/>
                <a:gd name="connsiteY26" fmla="*/ 1663003 h 4937123"/>
                <a:gd name="connsiteX27" fmla="*/ 758651 w 3099917"/>
                <a:gd name="connsiteY27" fmla="*/ 1798655 h 4937123"/>
                <a:gd name="connsiteX28" fmla="*/ 708409 w 3099917"/>
                <a:gd name="connsiteY28" fmla="*/ 1884066 h 4937123"/>
                <a:gd name="connsiteX29" fmla="*/ 1014884 w 3099917"/>
                <a:gd name="connsiteY29" fmla="*/ 1994598 h 4937123"/>
                <a:gd name="connsiteX30" fmla="*/ 1306286 w 3099917"/>
                <a:gd name="connsiteY30" fmla="*/ 2069961 h 4937123"/>
                <a:gd name="connsiteX31" fmla="*/ 1637881 w 3099917"/>
                <a:gd name="connsiteY31" fmla="*/ 2185517 h 4937123"/>
                <a:gd name="connsiteX32" fmla="*/ 2165420 w 3099917"/>
                <a:gd name="connsiteY32" fmla="*/ 2592475 h 4937123"/>
                <a:gd name="connsiteX33" fmla="*/ 2356339 w 3099917"/>
                <a:gd name="connsiteY33" fmla="*/ 2843684 h 4937123"/>
                <a:gd name="connsiteX34" fmla="*/ 2441750 w 3099917"/>
                <a:gd name="connsiteY34" fmla="*/ 3049675 h 4937123"/>
                <a:gd name="connsiteX35" fmla="*/ 2516948 w 3099917"/>
                <a:gd name="connsiteY35" fmla="*/ 3396343 h 4937123"/>
                <a:gd name="connsiteX36" fmla="*/ 2557088 w 3099917"/>
                <a:gd name="connsiteY36" fmla="*/ 3692660 h 4937123"/>
                <a:gd name="connsiteX37" fmla="*/ 2532185 w 3099917"/>
                <a:gd name="connsiteY37" fmla="*/ 3863592 h 4937123"/>
                <a:gd name="connsiteX38" fmla="*/ 2445337 w 3099917"/>
                <a:gd name="connsiteY38" fmla="*/ 4106463 h 4937123"/>
                <a:gd name="connsiteX39" fmla="*/ 2301073 w 3099917"/>
                <a:gd name="connsiteY39" fmla="*/ 4310743 h 4937123"/>
                <a:gd name="connsiteX40" fmla="*/ 2260879 w 3099917"/>
                <a:gd name="connsiteY40" fmla="*/ 4501662 h 4937123"/>
                <a:gd name="connsiteX41" fmla="*/ 1477108 w 3099917"/>
                <a:gd name="connsiteY41" fmla="*/ 4717701 h 4937123"/>
                <a:gd name="connsiteX42" fmla="*/ 316523 w 3099917"/>
                <a:gd name="connsiteY42" fmla="*/ 4908620 h 4937123"/>
                <a:gd name="connsiteX43" fmla="*/ 10048 w 3099917"/>
                <a:gd name="connsiteY43" fmla="*/ 4913644 h 4937123"/>
                <a:gd name="connsiteX44" fmla="*/ 0 w 3099917"/>
                <a:gd name="connsiteY44" fmla="*/ 4692581 h 4937123"/>
                <a:gd name="connsiteX45" fmla="*/ 728506 w 3099917"/>
                <a:gd name="connsiteY45" fmla="*/ 4652387 h 4937123"/>
                <a:gd name="connsiteX46" fmla="*/ 1668027 w 3099917"/>
                <a:gd name="connsiteY46" fmla="*/ 4446396 h 4937123"/>
                <a:gd name="connsiteX0" fmla="*/ 1668027 w 3099917"/>
                <a:gd name="connsiteY0" fmla="*/ 4446396 h 4937123"/>
                <a:gd name="connsiteX1" fmla="*/ 2029767 w 3099917"/>
                <a:gd name="connsiteY1" fmla="*/ 4255477 h 4937123"/>
                <a:gd name="connsiteX2" fmla="*/ 2296049 w 3099917"/>
                <a:gd name="connsiteY2" fmla="*/ 3989196 h 4937123"/>
                <a:gd name="connsiteX3" fmla="*/ 2366387 w 3099917"/>
                <a:gd name="connsiteY3" fmla="*/ 3622431 h 4937123"/>
                <a:gd name="connsiteX4" fmla="*/ 2250830 w 3099917"/>
                <a:gd name="connsiteY4" fmla="*/ 3054700 h 4937123"/>
                <a:gd name="connsiteX5" fmla="*/ 1999622 w 3099917"/>
                <a:gd name="connsiteY5" fmla="*/ 2657789 h 4937123"/>
                <a:gd name="connsiteX6" fmla="*/ 1663002 w 3099917"/>
                <a:gd name="connsiteY6" fmla="*/ 2406581 h 4937123"/>
                <a:gd name="connsiteX7" fmla="*/ 1341455 w 3099917"/>
                <a:gd name="connsiteY7" fmla="*/ 2286000 h 4937123"/>
                <a:gd name="connsiteX8" fmla="*/ 999811 w 3099917"/>
                <a:gd name="connsiteY8" fmla="*/ 2165420 h 4937123"/>
                <a:gd name="connsiteX9" fmla="*/ 758651 w 3099917"/>
                <a:gd name="connsiteY9" fmla="*/ 2085033 h 4937123"/>
                <a:gd name="connsiteX10" fmla="*/ 537587 w 3099917"/>
                <a:gd name="connsiteY10" fmla="*/ 1984550 h 4937123"/>
                <a:gd name="connsiteX11" fmla="*/ 522514 w 3099917"/>
                <a:gd name="connsiteY11" fmla="*/ 1803679 h 4937123"/>
                <a:gd name="connsiteX12" fmla="*/ 723481 w 3099917"/>
                <a:gd name="connsiteY12" fmla="*/ 1607737 h 4937123"/>
                <a:gd name="connsiteX13" fmla="*/ 1045029 w 3099917"/>
                <a:gd name="connsiteY13" fmla="*/ 1477108 h 4937123"/>
                <a:gd name="connsiteX14" fmla="*/ 1974501 w 3099917"/>
                <a:gd name="connsiteY14" fmla="*/ 1170633 h 4937123"/>
                <a:gd name="connsiteX15" fmla="*/ 2311121 w 3099917"/>
                <a:gd name="connsiteY15" fmla="*/ 964642 h 4937123"/>
                <a:gd name="connsiteX16" fmla="*/ 2562330 w 3099917"/>
                <a:gd name="connsiteY16" fmla="*/ 663191 h 4937123"/>
                <a:gd name="connsiteX17" fmla="*/ 2808514 w 3099917"/>
                <a:gd name="connsiteY17" fmla="*/ 326572 h 4937123"/>
                <a:gd name="connsiteX18" fmla="*/ 2878853 w 3099917"/>
                <a:gd name="connsiteY18" fmla="*/ 110532 h 4937123"/>
                <a:gd name="connsiteX19" fmla="*/ 2883877 w 3099917"/>
                <a:gd name="connsiteY19" fmla="*/ 55266 h 4937123"/>
                <a:gd name="connsiteX20" fmla="*/ 3099917 w 3099917"/>
                <a:gd name="connsiteY20" fmla="*/ 0 h 4937123"/>
                <a:gd name="connsiteX21" fmla="*/ 3094892 w 3099917"/>
                <a:gd name="connsiteY21" fmla="*/ 130629 h 4937123"/>
                <a:gd name="connsiteX22" fmla="*/ 2783394 w 3099917"/>
                <a:gd name="connsiteY22" fmla="*/ 728506 h 4937123"/>
                <a:gd name="connsiteX23" fmla="*/ 2537209 w 3099917"/>
                <a:gd name="connsiteY23" fmla="*/ 1009860 h 4937123"/>
                <a:gd name="connsiteX24" fmla="*/ 2316145 w 3099917"/>
                <a:gd name="connsiteY24" fmla="*/ 1200778 h 4937123"/>
                <a:gd name="connsiteX25" fmla="*/ 1894114 w 3099917"/>
                <a:gd name="connsiteY25" fmla="*/ 1371600 h 4937123"/>
                <a:gd name="connsiteX26" fmla="*/ 1110343 w 3099917"/>
                <a:gd name="connsiteY26" fmla="*/ 1663003 h 4937123"/>
                <a:gd name="connsiteX27" fmla="*/ 758651 w 3099917"/>
                <a:gd name="connsiteY27" fmla="*/ 1798655 h 4937123"/>
                <a:gd name="connsiteX28" fmla="*/ 708409 w 3099917"/>
                <a:gd name="connsiteY28" fmla="*/ 1884066 h 4937123"/>
                <a:gd name="connsiteX29" fmla="*/ 1014884 w 3099917"/>
                <a:gd name="connsiteY29" fmla="*/ 1994598 h 4937123"/>
                <a:gd name="connsiteX30" fmla="*/ 1306286 w 3099917"/>
                <a:gd name="connsiteY30" fmla="*/ 2069961 h 4937123"/>
                <a:gd name="connsiteX31" fmla="*/ 1637881 w 3099917"/>
                <a:gd name="connsiteY31" fmla="*/ 2185517 h 4937123"/>
                <a:gd name="connsiteX32" fmla="*/ 2165420 w 3099917"/>
                <a:gd name="connsiteY32" fmla="*/ 2592475 h 4937123"/>
                <a:gd name="connsiteX33" fmla="*/ 2356339 w 3099917"/>
                <a:gd name="connsiteY33" fmla="*/ 2843684 h 4937123"/>
                <a:gd name="connsiteX34" fmla="*/ 2441750 w 3099917"/>
                <a:gd name="connsiteY34" fmla="*/ 3049675 h 4937123"/>
                <a:gd name="connsiteX35" fmla="*/ 2516948 w 3099917"/>
                <a:gd name="connsiteY35" fmla="*/ 3396343 h 4937123"/>
                <a:gd name="connsiteX36" fmla="*/ 2557088 w 3099917"/>
                <a:gd name="connsiteY36" fmla="*/ 3692660 h 4937123"/>
                <a:gd name="connsiteX37" fmla="*/ 2532185 w 3099917"/>
                <a:gd name="connsiteY37" fmla="*/ 3863592 h 4937123"/>
                <a:gd name="connsiteX38" fmla="*/ 2445337 w 3099917"/>
                <a:gd name="connsiteY38" fmla="*/ 4106463 h 4937123"/>
                <a:gd name="connsiteX39" fmla="*/ 2301073 w 3099917"/>
                <a:gd name="connsiteY39" fmla="*/ 4310743 h 4937123"/>
                <a:gd name="connsiteX40" fmla="*/ 2260879 w 3099917"/>
                <a:gd name="connsiteY40" fmla="*/ 4501662 h 4937123"/>
                <a:gd name="connsiteX41" fmla="*/ 1477108 w 3099917"/>
                <a:gd name="connsiteY41" fmla="*/ 4717701 h 4937123"/>
                <a:gd name="connsiteX42" fmla="*/ 316523 w 3099917"/>
                <a:gd name="connsiteY42" fmla="*/ 4908620 h 4937123"/>
                <a:gd name="connsiteX43" fmla="*/ 10048 w 3099917"/>
                <a:gd name="connsiteY43" fmla="*/ 4913644 h 4937123"/>
                <a:gd name="connsiteX44" fmla="*/ 0 w 3099917"/>
                <a:gd name="connsiteY44" fmla="*/ 4692581 h 4937123"/>
                <a:gd name="connsiteX45" fmla="*/ 728506 w 3099917"/>
                <a:gd name="connsiteY45" fmla="*/ 4652387 h 4937123"/>
                <a:gd name="connsiteX46" fmla="*/ 1668027 w 3099917"/>
                <a:gd name="connsiteY46" fmla="*/ 4446396 h 4937123"/>
                <a:gd name="connsiteX0" fmla="*/ 1668027 w 3099917"/>
                <a:gd name="connsiteY0" fmla="*/ 4446396 h 4937123"/>
                <a:gd name="connsiteX1" fmla="*/ 2029767 w 3099917"/>
                <a:gd name="connsiteY1" fmla="*/ 4255477 h 4937123"/>
                <a:gd name="connsiteX2" fmla="*/ 2296049 w 3099917"/>
                <a:gd name="connsiteY2" fmla="*/ 3989196 h 4937123"/>
                <a:gd name="connsiteX3" fmla="*/ 2366387 w 3099917"/>
                <a:gd name="connsiteY3" fmla="*/ 3622431 h 4937123"/>
                <a:gd name="connsiteX4" fmla="*/ 2250830 w 3099917"/>
                <a:gd name="connsiteY4" fmla="*/ 3054700 h 4937123"/>
                <a:gd name="connsiteX5" fmla="*/ 1999622 w 3099917"/>
                <a:gd name="connsiteY5" fmla="*/ 2657789 h 4937123"/>
                <a:gd name="connsiteX6" fmla="*/ 1663002 w 3099917"/>
                <a:gd name="connsiteY6" fmla="*/ 2406581 h 4937123"/>
                <a:gd name="connsiteX7" fmla="*/ 1341455 w 3099917"/>
                <a:gd name="connsiteY7" fmla="*/ 2286000 h 4937123"/>
                <a:gd name="connsiteX8" fmla="*/ 999811 w 3099917"/>
                <a:gd name="connsiteY8" fmla="*/ 2165420 h 4937123"/>
                <a:gd name="connsiteX9" fmla="*/ 758651 w 3099917"/>
                <a:gd name="connsiteY9" fmla="*/ 2085033 h 4937123"/>
                <a:gd name="connsiteX10" fmla="*/ 537587 w 3099917"/>
                <a:gd name="connsiteY10" fmla="*/ 1984550 h 4937123"/>
                <a:gd name="connsiteX11" fmla="*/ 522514 w 3099917"/>
                <a:gd name="connsiteY11" fmla="*/ 1803679 h 4937123"/>
                <a:gd name="connsiteX12" fmla="*/ 723481 w 3099917"/>
                <a:gd name="connsiteY12" fmla="*/ 1607737 h 4937123"/>
                <a:gd name="connsiteX13" fmla="*/ 1045029 w 3099917"/>
                <a:gd name="connsiteY13" fmla="*/ 1477108 h 4937123"/>
                <a:gd name="connsiteX14" fmla="*/ 1974501 w 3099917"/>
                <a:gd name="connsiteY14" fmla="*/ 1170633 h 4937123"/>
                <a:gd name="connsiteX15" fmla="*/ 2311121 w 3099917"/>
                <a:gd name="connsiteY15" fmla="*/ 964642 h 4937123"/>
                <a:gd name="connsiteX16" fmla="*/ 2562330 w 3099917"/>
                <a:gd name="connsiteY16" fmla="*/ 663191 h 4937123"/>
                <a:gd name="connsiteX17" fmla="*/ 2808514 w 3099917"/>
                <a:gd name="connsiteY17" fmla="*/ 326572 h 4937123"/>
                <a:gd name="connsiteX18" fmla="*/ 2878853 w 3099917"/>
                <a:gd name="connsiteY18" fmla="*/ 110532 h 4937123"/>
                <a:gd name="connsiteX19" fmla="*/ 2883877 w 3099917"/>
                <a:gd name="connsiteY19" fmla="*/ 55266 h 4937123"/>
                <a:gd name="connsiteX20" fmla="*/ 3099917 w 3099917"/>
                <a:gd name="connsiteY20" fmla="*/ 0 h 4937123"/>
                <a:gd name="connsiteX21" fmla="*/ 3094892 w 3099917"/>
                <a:gd name="connsiteY21" fmla="*/ 130629 h 4937123"/>
                <a:gd name="connsiteX22" fmla="*/ 2783394 w 3099917"/>
                <a:gd name="connsiteY22" fmla="*/ 728506 h 4937123"/>
                <a:gd name="connsiteX23" fmla="*/ 2537209 w 3099917"/>
                <a:gd name="connsiteY23" fmla="*/ 1009860 h 4937123"/>
                <a:gd name="connsiteX24" fmla="*/ 2316145 w 3099917"/>
                <a:gd name="connsiteY24" fmla="*/ 1200778 h 4937123"/>
                <a:gd name="connsiteX25" fmla="*/ 1894114 w 3099917"/>
                <a:gd name="connsiteY25" fmla="*/ 1371600 h 4937123"/>
                <a:gd name="connsiteX26" fmla="*/ 1110343 w 3099917"/>
                <a:gd name="connsiteY26" fmla="*/ 1663003 h 4937123"/>
                <a:gd name="connsiteX27" fmla="*/ 758651 w 3099917"/>
                <a:gd name="connsiteY27" fmla="*/ 1798655 h 4937123"/>
                <a:gd name="connsiteX28" fmla="*/ 708409 w 3099917"/>
                <a:gd name="connsiteY28" fmla="*/ 1884066 h 4937123"/>
                <a:gd name="connsiteX29" fmla="*/ 1014884 w 3099917"/>
                <a:gd name="connsiteY29" fmla="*/ 1994598 h 4937123"/>
                <a:gd name="connsiteX30" fmla="*/ 1306286 w 3099917"/>
                <a:gd name="connsiteY30" fmla="*/ 2069961 h 4937123"/>
                <a:gd name="connsiteX31" fmla="*/ 1637881 w 3099917"/>
                <a:gd name="connsiteY31" fmla="*/ 2185517 h 4937123"/>
                <a:gd name="connsiteX32" fmla="*/ 2017989 w 3099917"/>
                <a:gd name="connsiteY32" fmla="*/ 2421854 h 4937123"/>
                <a:gd name="connsiteX33" fmla="*/ 2356339 w 3099917"/>
                <a:gd name="connsiteY33" fmla="*/ 2843684 h 4937123"/>
                <a:gd name="connsiteX34" fmla="*/ 2441750 w 3099917"/>
                <a:gd name="connsiteY34" fmla="*/ 3049675 h 4937123"/>
                <a:gd name="connsiteX35" fmla="*/ 2516948 w 3099917"/>
                <a:gd name="connsiteY35" fmla="*/ 3396343 h 4937123"/>
                <a:gd name="connsiteX36" fmla="*/ 2557088 w 3099917"/>
                <a:gd name="connsiteY36" fmla="*/ 3692660 h 4937123"/>
                <a:gd name="connsiteX37" fmla="*/ 2532185 w 3099917"/>
                <a:gd name="connsiteY37" fmla="*/ 3863592 h 4937123"/>
                <a:gd name="connsiteX38" fmla="*/ 2445337 w 3099917"/>
                <a:gd name="connsiteY38" fmla="*/ 4106463 h 4937123"/>
                <a:gd name="connsiteX39" fmla="*/ 2301073 w 3099917"/>
                <a:gd name="connsiteY39" fmla="*/ 4310743 h 4937123"/>
                <a:gd name="connsiteX40" fmla="*/ 2260879 w 3099917"/>
                <a:gd name="connsiteY40" fmla="*/ 4501662 h 4937123"/>
                <a:gd name="connsiteX41" fmla="*/ 1477108 w 3099917"/>
                <a:gd name="connsiteY41" fmla="*/ 4717701 h 4937123"/>
                <a:gd name="connsiteX42" fmla="*/ 316523 w 3099917"/>
                <a:gd name="connsiteY42" fmla="*/ 4908620 h 4937123"/>
                <a:gd name="connsiteX43" fmla="*/ 10048 w 3099917"/>
                <a:gd name="connsiteY43" fmla="*/ 4913644 h 4937123"/>
                <a:gd name="connsiteX44" fmla="*/ 0 w 3099917"/>
                <a:gd name="connsiteY44" fmla="*/ 4692581 h 4937123"/>
                <a:gd name="connsiteX45" fmla="*/ 728506 w 3099917"/>
                <a:gd name="connsiteY45" fmla="*/ 4652387 h 4937123"/>
                <a:gd name="connsiteX46" fmla="*/ 1668027 w 3099917"/>
                <a:gd name="connsiteY46" fmla="*/ 4446396 h 4937123"/>
                <a:gd name="connsiteX0" fmla="*/ 1668027 w 3099917"/>
                <a:gd name="connsiteY0" fmla="*/ 4446396 h 4937123"/>
                <a:gd name="connsiteX1" fmla="*/ 2029767 w 3099917"/>
                <a:gd name="connsiteY1" fmla="*/ 4255477 h 4937123"/>
                <a:gd name="connsiteX2" fmla="*/ 2296049 w 3099917"/>
                <a:gd name="connsiteY2" fmla="*/ 3989196 h 4937123"/>
                <a:gd name="connsiteX3" fmla="*/ 2366387 w 3099917"/>
                <a:gd name="connsiteY3" fmla="*/ 3622431 h 4937123"/>
                <a:gd name="connsiteX4" fmla="*/ 2250830 w 3099917"/>
                <a:gd name="connsiteY4" fmla="*/ 3054700 h 4937123"/>
                <a:gd name="connsiteX5" fmla="*/ 1999622 w 3099917"/>
                <a:gd name="connsiteY5" fmla="*/ 2657789 h 4937123"/>
                <a:gd name="connsiteX6" fmla="*/ 1663002 w 3099917"/>
                <a:gd name="connsiteY6" fmla="*/ 2406581 h 4937123"/>
                <a:gd name="connsiteX7" fmla="*/ 1341455 w 3099917"/>
                <a:gd name="connsiteY7" fmla="*/ 2286000 h 4937123"/>
                <a:gd name="connsiteX8" fmla="*/ 999811 w 3099917"/>
                <a:gd name="connsiteY8" fmla="*/ 2165420 h 4937123"/>
                <a:gd name="connsiteX9" fmla="*/ 758651 w 3099917"/>
                <a:gd name="connsiteY9" fmla="*/ 2085033 h 4937123"/>
                <a:gd name="connsiteX10" fmla="*/ 537587 w 3099917"/>
                <a:gd name="connsiteY10" fmla="*/ 1984550 h 4937123"/>
                <a:gd name="connsiteX11" fmla="*/ 522514 w 3099917"/>
                <a:gd name="connsiteY11" fmla="*/ 1803679 h 4937123"/>
                <a:gd name="connsiteX12" fmla="*/ 723481 w 3099917"/>
                <a:gd name="connsiteY12" fmla="*/ 1607737 h 4937123"/>
                <a:gd name="connsiteX13" fmla="*/ 1045029 w 3099917"/>
                <a:gd name="connsiteY13" fmla="*/ 1477108 h 4937123"/>
                <a:gd name="connsiteX14" fmla="*/ 1974501 w 3099917"/>
                <a:gd name="connsiteY14" fmla="*/ 1170633 h 4937123"/>
                <a:gd name="connsiteX15" fmla="*/ 2311121 w 3099917"/>
                <a:gd name="connsiteY15" fmla="*/ 964642 h 4937123"/>
                <a:gd name="connsiteX16" fmla="*/ 2562330 w 3099917"/>
                <a:gd name="connsiteY16" fmla="*/ 663191 h 4937123"/>
                <a:gd name="connsiteX17" fmla="*/ 2808514 w 3099917"/>
                <a:gd name="connsiteY17" fmla="*/ 326572 h 4937123"/>
                <a:gd name="connsiteX18" fmla="*/ 2878853 w 3099917"/>
                <a:gd name="connsiteY18" fmla="*/ 110532 h 4937123"/>
                <a:gd name="connsiteX19" fmla="*/ 2883877 w 3099917"/>
                <a:gd name="connsiteY19" fmla="*/ 55266 h 4937123"/>
                <a:gd name="connsiteX20" fmla="*/ 3099917 w 3099917"/>
                <a:gd name="connsiteY20" fmla="*/ 0 h 4937123"/>
                <a:gd name="connsiteX21" fmla="*/ 3094892 w 3099917"/>
                <a:gd name="connsiteY21" fmla="*/ 130629 h 4937123"/>
                <a:gd name="connsiteX22" fmla="*/ 2783394 w 3099917"/>
                <a:gd name="connsiteY22" fmla="*/ 728506 h 4937123"/>
                <a:gd name="connsiteX23" fmla="*/ 2537209 w 3099917"/>
                <a:gd name="connsiteY23" fmla="*/ 1009860 h 4937123"/>
                <a:gd name="connsiteX24" fmla="*/ 2316145 w 3099917"/>
                <a:gd name="connsiteY24" fmla="*/ 1200778 h 4937123"/>
                <a:gd name="connsiteX25" fmla="*/ 1894114 w 3099917"/>
                <a:gd name="connsiteY25" fmla="*/ 1371600 h 4937123"/>
                <a:gd name="connsiteX26" fmla="*/ 1110343 w 3099917"/>
                <a:gd name="connsiteY26" fmla="*/ 1663003 h 4937123"/>
                <a:gd name="connsiteX27" fmla="*/ 758651 w 3099917"/>
                <a:gd name="connsiteY27" fmla="*/ 1798655 h 4937123"/>
                <a:gd name="connsiteX28" fmla="*/ 708409 w 3099917"/>
                <a:gd name="connsiteY28" fmla="*/ 1884066 h 4937123"/>
                <a:gd name="connsiteX29" fmla="*/ 1014884 w 3099917"/>
                <a:gd name="connsiteY29" fmla="*/ 1994598 h 4937123"/>
                <a:gd name="connsiteX30" fmla="*/ 1306286 w 3099917"/>
                <a:gd name="connsiteY30" fmla="*/ 2069961 h 4937123"/>
                <a:gd name="connsiteX31" fmla="*/ 1637881 w 3099917"/>
                <a:gd name="connsiteY31" fmla="*/ 2185517 h 4937123"/>
                <a:gd name="connsiteX32" fmla="*/ 2017989 w 3099917"/>
                <a:gd name="connsiteY32" fmla="*/ 2421854 h 4937123"/>
                <a:gd name="connsiteX33" fmla="*/ 2356339 w 3099917"/>
                <a:gd name="connsiteY33" fmla="*/ 2843684 h 4937123"/>
                <a:gd name="connsiteX34" fmla="*/ 2441750 w 3099917"/>
                <a:gd name="connsiteY34" fmla="*/ 3049675 h 4937123"/>
                <a:gd name="connsiteX35" fmla="*/ 2516948 w 3099917"/>
                <a:gd name="connsiteY35" fmla="*/ 3396343 h 4937123"/>
                <a:gd name="connsiteX36" fmla="*/ 2557088 w 3099917"/>
                <a:gd name="connsiteY36" fmla="*/ 3692660 h 4937123"/>
                <a:gd name="connsiteX37" fmla="*/ 2532185 w 3099917"/>
                <a:gd name="connsiteY37" fmla="*/ 3863592 h 4937123"/>
                <a:gd name="connsiteX38" fmla="*/ 2445337 w 3099917"/>
                <a:gd name="connsiteY38" fmla="*/ 4106463 h 4937123"/>
                <a:gd name="connsiteX39" fmla="*/ 2301073 w 3099917"/>
                <a:gd name="connsiteY39" fmla="*/ 4310743 h 4937123"/>
                <a:gd name="connsiteX40" fmla="*/ 2260879 w 3099917"/>
                <a:gd name="connsiteY40" fmla="*/ 4501662 h 4937123"/>
                <a:gd name="connsiteX41" fmla="*/ 1477108 w 3099917"/>
                <a:gd name="connsiteY41" fmla="*/ 4717701 h 4937123"/>
                <a:gd name="connsiteX42" fmla="*/ 316523 w 3099917"/>
                <a:gd name="connsiteY42" fmla="*/ 4908620 h 4937123"/>
                <a:gd name="connsiteX43" fmla="*/ 10048 w 3099917"/>
                <a:gd name="connsiteY43" fmla="*/ 4913644 h 4937123"/>
                <a:gd name="connsiteX44" fmla="*/ 0 w 3099917"/>
                <a:gd name="connsiteY44" fmla="*/ 4692581 h 4937123"/>
                <a:gd name="connsiteX45" fmla="*/ 728506 w 3099917"/>
                <a:gd name="connsiteY45" fmla="*/ 4652387 h 4937123"/>
                <a:gd name="connsiteX46" fmla="*/ 1668027 w 3099917"/>
                <a:gd name="connsiteY46" fmla="*/ 4446396 h 493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099917" h="4937123">
                  <a:moveTo>
                    <a:pt x="1668027" y="4446396"/>
                  </a:moveTo>
                  <a:lnTo>
                    <a:pt x="2029767" y="4255477"/>
                  </a:lnTo>
                  <a:cubicBezTo>
                    <a:pt x="2134437" y="4179277"/>
                    <a:pt x="2239946" y="4094704"/>
                    <a:pt x="2296049" y="3989196"/>
                  </a:cubicBezTo>
                  <a:cubicBezTo>
                    <a:pt x="2352152" y="3883688"/>
                    <a:pt x="2373924" y="3778180"/>
                    <a:pt x="2366387" y="3622431"/>
                  </a:cubicBezTo>
                  <a:cubicBezTo>
                    <a:pt x="2359688" y="3459145"/>
                    <a:pt x="2311957" y="3215474"/>
                    <a:pt x="2250830" y="3054700"/>
                  </a:cubicBezTo>
                  <a:cubicBezTo>
                    <a:pt x="2189703" y="2893926"/>
                    <a:pt x="2098431" y="2758272"/>
                    <a:pt x="1999622" y="2657789"/>
                  </a:cubicBezTo>
                  <a:lnTo>
                    <a:pt x="1663002" y="2406581"/>
                  </a:lnTo>
                  <a:cubicBezTo>
                    <a:pt x="1550795" y="2322845"/>
                    <a:pt x="1451987" y="2326194"/>
                    <a:pt x="1341455" y="2286000"/>
                  </a:cubicBezTo>
                  <a:lnTo>
                    <a:pt x="999811" y="2165420"/>
                  </a:lnTo>
                  <a:lnTo>
                    <a:pt x="758651" y="2085033"/>
                  </a:lnTo>
                  <a:cubicBezTo>
                    <a:pt x="681614" y="2054888"/>
                    <a:pt x="576943" y="2031442"/>
                    <a:pt x="537587" y="1984550"/>
                  </a:cubicBezTo>
                  <a:cubicBezTo>
                    <a:pt x="498231" y="1937658"/>
                    <a:pt x="455525" y="1868993"/>
                    <a:pt x="522514" y="1803679"/>
                  </a:cubicBezTo>
                  <a:lnTo>
                    <a:pt x="723481" y="1607737"/>
                  </a:lnTo>
                  <a:cubicBezTo>
                    <a:pt x="790470" y="1542423"/>
                    <a:pt x="836526" y="1549959"/>
                    <a:pt x="1045029" y="1477108"/>
                  </a:cubicBezTo>
                  <a:lnTo>
                    <a:pt x="1974501" y="1170633"/>
                  </a:lnTo>
                  <a:lnTo>
                    <a:pt x="2311121" y="964642"/>
                  </a:lnTo>
                  <a:cubicBezTo>
                    <a:pt x="2409092" y="880068"/>
                    <a:pt x="2479431" y="769536"/>
                    <a:pt x="2562330" y="663191"/>
                  </a:cubicBezTo>
                  <a:cubicBezTo>
                    <a:pt x="2645229" y="556846"/>
                    <a:pt x="2755760" y="418682"/>
                    <a:pt x="2808514" y="326572"/>
                  </a:cubicBezTo>
                  <a:lnTo>
                    <a:pt x="2878853" y="110532"/>
                  </a:lnTo>
                  <a:lnTo>
                    <a:pt x="2883877" y="55266"/>
                  </a:lnTo>
                  <a:lnTo>
                    <a:pt x="3099917" y="0"/>
                  </a:lnTo>
                  <a:lnTo>
                    <a:pt x="3094892" y="130629"/>
                  </a:lnTo>
                  <a:lnTo>
                    <a:pt x="2783394" y="728506"/>
                  </a:lnTo>
                  <a:cubicBezTo>
                    <a:pt x="2690447" y="875044"/>
                    <a:pt x="2615084" y="931148"/>
                    <a:pt x="2537209" y="1009860"/>
                  </a:cubicBezTo>
                  <a:cubicBezTo>
                    <a:pt x="2459334" y="1088572"/>
                    <a:pt x="2423327" y="1140488"/>
                    <a:pt x="2316145" y="1200778"/>
                  </a:cubicBezTo>
                  <a:lnTo>
                    <a:pt x="1894114" y="1371600"/>
                  </a:lnTo>
                  <a:lnTo>
                    <a:pt x="1110343" y="1663003"/>
                  </a:lnTo>
                  <a:lnTo>
                    <a:pt x="758651" y="1798655"/>
                  </a:lnTo>
                  <a:cubicBezTo>
                    <a:pt x="691662" y="1835499"/>
                    <a:pt x="665704" y="1851409"/>
                    <a:pt x="708409" y="1884066"/>
                  </a:cubicBezTo>
                  <a:cubicBezTo>
                    <a:pt x="751115" y="1916723"/>
                    <a:pt x="915238" y="1963616"/>
                    <a:pt x="1014884" y="1994598"/>
                  </a:cubicBezTo>
                  <a:lnTo>
                    <a:pt x="1306286" y="2069961"/>
                  </a:lnTo>
                  <a:lnTo>
                    <a:pt x="1637881" y="2185517"/>
                  </a:lnTo>
                  <a:cubicBezTo>
                    <a:pt x="1789444" y="2267578"/>
                    <a:pt x="1898246" y="2312160"/>
                    <a:pt x="2017989" y="2421854"/>
                  </a:cubicBezTo>
                  <a:cubicBezTo>
                    <a:pt x="2137732" y="2531548"/>
                    <a:pt x="2318658" y="2762460"/>
                    <a:pt x="2356339" y="2843684"/>
                  </a:cubicBezTo>
                  <a:cubicBezTo>
                    <a:pt x="2384809" y="2912348"/>
                    <a:pt x="2414982" y="2957565"/>
                    <a:pt x="2441750" y="3049675"/>
                  </a:cubicBezTo>
                  <a:cubicBezTo>
                    <a:pt x="2468518" y="3141785"/>
                    <a:pt x="2503568" y="3297571"/>
                    <a:pt x="2516948" y="3396343"/>
                  </a:cubicBezTo>
                  <a:cubicBezTo>
                    <a:pt x="2530328" y="3495115"/>
                    <a:pt x="2554549" y="3614785"/>
                    <a:pt x="2557088" y="3692660"/>
                  </a:cubicBezTo>
                  <a:cubicBezTo>
                    <a:pt x="2559627" y="3770535"/>
                    <a:pt x="2543908" y="3792416"/>
                    <a:pt x="2532185" y="3863592"/>
                  </a:cubicBezTo>
                  <a:lnTo>
                    <a:pt x="2445337" y="4106463"/>
                  </a:lnTo>
                  <a:cubicBezTo>
                    <a:pt x="2416388" y="4187420"/>
                    <a:pt x="2331816" y="4244877"/>
                    <a:pt x="2301073" y="4310743"/>
                  </a:cubicBezTo>
                  <a:lnTo>
                    <a:pt x="2260879" y="4501662"/>
                  </a:lnTo>
                  <a:lnTo>
                    <a:pt x="1477108" y="4717701"/>
                  </a:lnTo>
                  <a:cubicBezTo>
                    <a:pt x="1153049" y="4785527"/>
                    <a:pt x="561033" y="4875963"/>
                    <a:pt x="316523" y="4908620"/>
                  </a:cubicBezTo>
                  <a:cubicBezTo>
                    <a:pt x="72013" y="4941277"/>
                    <a:pt x="62802" y="4949650"/>
                    <a:pt x="10048" y="4913644"/>
                  </a:cubicBezTo>
                  <a:lnTo>
                    <a:pt x="0" y="4692581"/>
                  </a:lnTo>
                  <a:lnTo>
                    <a:pt x="728506" y="4652387"/>
                  </a:lnTo>
                  <a:lnTo>
                    <a:pt x="1668027" y="4446396"/>
                  </a:lnTo>
                  <a:close/>
                </a:path>
              </a:pathLst>
            </a:custGeom>
            <a:gradFill>
              <a:gsLst>
                <a:gs pos="0">
                  <a:srgbClr val="FFFF99"/>
                </a:gs>
                <a:gs pos="48000">
                  <a:srgbClr val="F79646">
                    <a:lumMod val="60000"/>
                    <a:lumOff val="40000"/>
                  </a:srgbClr>
                </a:gs>
                <a:gs pos="100000">
                  <a:srgbClr val="F79646">
                    <a:lumMod val="60000"/>
                    <a:lumOff val="40000"/>
                  </a:srgbClr>
                </a:gs>
              </a:gsLst>
              <a:lin ang="54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81" name="Freeform: Shape 280">
              <a:extLst>
                <a:ext uri="{FF2B5EF4-FFF2-40B4-BE49-F238E27FC236}">
                  <a16:creationId xmlns:a16="http://schemas.microsoft.com/office/drawing/2014/main" id="{B4CC8347-274A-4C15-B224-3EA47AA98639}"/>
                </a:ext>
              </a:extLst>
            </p:cNvPr>
            <p:cNvSpPr/>
            <p:nvPr/>
          </p:nvSpPr>
          <p:spPr>
            <a:xfrm>
              <a:off x="4363745" y="3402559"/>
              <a:ext cx="580597" cy="937485"/>
            </a:xfrm>
            <a:custGeom>
              <a:avLst/>
              <a:gdLst>
                <a:gd name="connsiteX0" fmla="*/ 261257 w 544286"/>
                <a:gd name="connsiteY0" fmla="*/ 59872 h 859972"/>
                <a:gd name="connsiteX1" fmla="*/ 457200 w 544286"/>
                <a:gd name="connsiteY1" fmla="*/ 0 h 859972"/>
                <a:gd name="connsiteX2" fmla="*/ 544286 w 544286"/>
                <a:gd name="connsiteY2" fmla="*/ 119743 h 859972"/>
                <a:gd name="connsiteX3" fmla="*/ 538843 w 544286"/>
                <a:gd name="connsiteY3" fmla="*/ 321129 h 859972"/>
                <a:gd name="connsiteX4" fmla="*/ 457200 w 544286"/>
                <a:gd name="connsiteY4" fmla="*/ 576943 h 859972"/>
                <a:gd name="connsiteX5" fmla="*/ 451757 w 544286"/>
                <a:gd name="connsiteY5" fmla="*/ 685800 h 859972"/>
                <a:gd name="connsiteX6" fmla="*/ 0 w 544286"/>
                <a:gd name="connsiteY6" fmla="*/ 859972 h 859972"/>
                <a:gd name="connsiteX7" fmla="*/ 163286 w 544286"/>
                <a:gd name="connsiteY7" fmla="*/ 615043 h 859972"/>
                <a:gd name="connsiteX8" fmla="*/ 321129 w 544286"/>
                <a:gd name="connsiteY8" fmla="*/ 462643 h 859972"/>
                <a:gd name="connsiteX9" fmla="*/ 332014 w 544286"/>
                <a:gd name="connsiteY9" fmla="*/ 185057 h 859972"/>
                <a:gd name="connsiteX10" fmla="*/ 261257 w 544286"/>
                <a:gd name="connsiteY10" fmla="*/ 59872 h 859972"/>
                <a:gd name="connsiteX0" fmla="*/ 261257 w 544286"/>
                <a:gd name="connsiteY0" fmla="*/ 59872 h 859972"/>
                <a:gd name="connsiteX1" fmla="*/ 457200 w 544286"/>
                <a:gd name="connsiteY1" fmla="*/ 0 h 859972"/>
                <a:gd name="connsiteX2" fmla="*/ 544286 w 544286"/>
                <a:gd name="connsiteY2" fmla="*/ 119743 h 859972"/>
                <a:gd name="connsiteX3" fmla="*/ 538843 w 544286"/>
                <a:gd name="connsiteY3" fmla="*/ 321129 h 859972"/>
                <a:gd name="connsiteX4" fmla="*/ 457200 w 544286"/>
                <a:gd name="connsiteY4" fmla="*/ 576943 h 859972"/>
                <a:gd name="connsiteX5" fmla="*/ 451757 w 544286"/>
                <a:gd name="connsiteY5" fmla="*/ 685800 h 859972"/>
                <a:gd name="connsiteX6" fmla="*/ 0 w 544286"/>
                <a:gd name="connsiteY6" fmla="*/ 859972 h 859972"/>
                <a:gd name="connsiteX7" fmla="*/ 163286 w 544286"/>
                <a:gd name="connsiteY7" fmla="*/ 615043 h 859972"/>
                <a:gd name="connsiteX8" fmla="*/ 321129 w 544286"/>
                <a:gd name="connsiteY8" fmla="*/ 462643 h 859972"/>
                <a:gd name="connsiteX9" fmla="*/ 332014 w 544286"/>
                <a:gd name="connsiteY9" fmla="*/ 185057 h 859972"/>
                <a:gd name="connsiteX10" fmla="*/ 261257 w 544286"/>
                <a:gd name="connsiteY10" fmla="*/ 59872 h 859972"/>
                <a:gd name="connsiteX0" fmla="*/ 217902 w 544286"/>
                <a:gd name="connsiteY0" fmla="*/ 49361 h 859972"/>
                <a:gd name="connsiteX1" fmla="*/ 457200 w 544286"/>
                <a:gd name="connsiteY1" fmla="*/ 0 h 859972"/>
                <a:gd name="connsiteX2" fmla="*/ 544286 w 544286"/>
                <a:gd name="connsiteY2" fmla="*/ 119743 h 859972"/>
                <a:gd name="connsiteX3" fmla="*/ 538843 w 544286"/>
                <a:gd name="connsiteY3" fmla="*/ 321129 h 859972"/>
                <a:gd name="connsiteX4" fmla="*/ 457200 w 544286"/>
                <a:gd name="connsiteY4" fmla="*/ 576943 h 859972"/>
                <a:gd name="connsiteX5" fmla="*/ 451757 w 544286"/>
                <a:gd name="connsiteY5" fmla="*/ 685800 h 859972"/>
                <a:gd name="connsiteX6" fmla="*/ 0 w 544286"/>
                <a:gd name="connsiteY6" fmla="*/ 859972 h 859972"/>
                <a:gd name="connsiteX7" fmla="*/ 163286 w 544286"/>
                <a:gd name="connsiteY7" fmla="*/ 615043 h 859972"/>
                <a:gd name="connsiteX8" fmla="*/ 321129 w 544286"/>
                <a:gd name="connsiteY8" fmla="*/ 462643 h 859972"/>
                <a:gd name="connsiteX9" fmla="*/ 332014 w 544286"/>
                <a:gd name="connsiteY9" fmla="*/ 185057 h 859972"/>
                <a:gd name="connsiteX10" fmla="*/ 217902 w 544286"/>
                <a:gd name="connsiteY10" fmla="*/ 49361 h 859972"/>
                <a:gd name="connsiteX0" fmla="*/ 217902 w 544286"/>
                <a:gd name="connsiteY0" fmla="*/ 49361 h 859972"/>
                <a:gd name="connsiteX1" fmla="*/ 457200 w 544286"/>
                <a:gd name="connsiteY1" fmla="*/ 0 h 859972"/>
                <a:gd name="connsiteX2" fmla="*/ 544286 w 544286"/>
                <a:gd name="connsiteY2" fmla="*/ 119743 h 859972"/>
                <a:gd name="connsiteX3" fmla="*/ 538843 w 544286"/>
                <a:gd name="connsiteY3" fmla="*/ 321129 h 859972"/>
                <a:gd name="connsiteX4" fmla="*/ 457200 w 544286"/>
                <a:gd name="connsiteY4" fmla="*/ 576943 h 859972"/>
                <a:gd name="connsiteX5" fmla="*/ 451757 w 544286"/>
                <a:gd name="connsiteY5" fmla="*/ 685800 h 859972"/>
                <a:gd name="connsiteX6" fmla="*/ 0 w 544286"/>
                <a:gd name="connsiteY6" fmla="*/ 859972 h 859972"/>
                <a:gd name="connsiteX7" fmla="*/ 163286 w 544286"/>
                <a:gd name="connsiteY7" fmla="*/ 615043 h 859972"/>
                <a:gd name="connsiteX8" fmla="*/ 321129 w 544286"/>
                <a:gd name="connsiteY8" fmla="*/ 462643 h 859972"/>
                <a:gd name="connsiteX9" fmla="*/ 332014 w 544286"/>
                <a:gd name="connsiteY9" fmla="*/ 185057 h 859972"/>
                <a:gd name="connsiteX10" fmla="*/ 217902 w 544286"/>
                <a:gd name="connsiteY10" fmla="*/ 49361 h 859972"/>
                <a:gd name="connsiteX0" fmla="*/ 217902 w 544286"/>
                <a:gd name="connsiteY0" fmla="*/ 126874 h 937485"/>
                <a:gd name="connsiteX1" fmla="*/ 407276 w 544286"/>
                <a:gd name="connsiteY1" fmla="*/ 0 h 937485"/>
                <a:gd name="connsiteX2" fmla="*/ 544286 w 544286"/>
                <a:gd name="connsiteY2" fmla="*/ 197256 h 937485"/>
                <a:gd name="connsiteX3" fmla="*/ 538843 w 544286"/>
                <a:gd name="connsiteY3" fmla="*/ 398642 h 937485"/>
                <a:gd name="connsiteX4" fmla="*/ 457200 w 544286"/>
                <a:gd name="connsiteY4" fmla="*/ 654456 h 937485"/>
                <a:gd name="connsiteX5" fmla="*/ 451757 w 544286"/>
                <a:gd name="connsiteY5" fmla="*/ 763313 h 937485"/>
                <a:gd name="connsiteX6" fmla="*/ 0 w 544286"/>
                <a:gd name="connsiteY6" fmla="*/ 937485 h 937485"/>
                <a:gd name="connsiteX7" fmla="*/ 163286 w 544286"/>
                <a:gd name="connsiteY7" fmla="*/ 692556 h 937485"/>
                <a:gd name="connsiteX8" fmla="*/ 321129 w 544286"/>
                <a:gd name="connsiteY8" fmla="*/ 540156 h 937485"/>
                <a:gd name="connsiteX9" fmla="*/ 332014 w 544286"/>
                <a:gd name="connsiteY9" fmla="*/ 262570 h 937485"/>
                <a:gd name="connsiteX10" fmla="*/ 217902 w 544286"/>
                <a:gd name="connsiteY10" fmla="*/ 126874 h 937485"/>
                <a:gd name="connsiteX0" fmla="*/ 217902 w 556035"/>
                <a:gd name="connsiteY0" fmla="*/ 126874 h 937485"/>
                <a:gd name="connsiteX1" fmla="*/ 407276 w 556035"/>
                <a:gd name="connsiteY1" fmla="*/ 0 h 937485"/>
                <a:gd name="connsiteX2" fmla="*/ 544286 w 556035"/>
                <a:gd name="connsiteY2" fmla="*/ 197256 h 937485"/>
                <a:gd name="connsiteX3" fmla="*/ 538843 w 556035"/>
                <a:gd name="connsiteY3" fmla="*/ 398642 h 937485"/>
                <a:gd name="connsiteX4" fmla="*/ 457200 w 556035"/>
                <a:gd name="connsiteY4" fmla="*/ 654456 h 937485"/>
                <a:gd name="connsiteX5" fmla="*/ 451757 w 556035"/>
                <a:gd name="connsiteY5" fmla="*/ 763313 h 937485"/>
                <a:gd name="connsiteX6" fmla="*/ 0 w 556035"/>
                <a:gd name="connsiteY6" fmla="*/ 937485 h 937485"/>
                <a:gd name="connsiteX7" fmla="*/ 163286 w 556035"/>
                <a:gd name="connsiteY7" fmla="*/ 692556 h 937485"/>
                <a:gd name="connsiteX8" fmla="*/ 321129 w 556035"/>
                <a:gd name="connsiteY8" fmla="*/ 540156 h 937485"/>
                <a:gd name="connsiteX9" fmla="*/ 332014 w 556035"/>
                <a:gd name="connsiteY9" fmla="*/ 262570 h 937485"/>
                <a:gd name="connsiteX10" fmla="*/ 217902 w 556035"/>
                <a:gd name="connsiteY10" fmla="*/ 126874 h 937485"/>
                <a:gd name="connsiteX0" fmla="*/ 217902 w 560052"/>
                <a:gd name="connsiteY0" fmla="*/ 126874 h 937485"/>
                <a:gd name="connsiteX1" fmla="*/ 407276 w 560052"/>
                <a:gd name="connsiteY1" fmla="*/ 0 h 937485"/>
                <a:gd name="connsiteX2" fmla="*/ 544286 w 560052"/>
                <a:gd name="connsiteY2" fmla="*/ 197256 h 937485"/>
                <a:gd name="connsiteX3" fmla="*/ 538843 w 560052"/>
                <a:gd name="connsiteY3" fmla="*/ 398642 h 937485"/>
                <a:gd name="connsiteX4" fmla="*/ 457200 w 560052"/>
                <a:gd name="connsiteY4" fmla="*/ 654456 h 937485"/>
                <a:gd name="connsiteX5" fmla="*/ 451757 w 560052"/>
                <a:gd name="connsiteY5" fmla="*/ 763313 h 937485"/>
                <a:gd name="connsiteX6" fmla="*/ 0 w 560052"/>
                <a:gd name="connsiteY6" fmla="*/ 937485 h 937485"/>
                <a:gd name="connsiteX7" fmla="*/ 163286 w 560052"/>
                <a:gd name="connsiteY7" fmla="*/ 692556 h 937485"/>
                <a:gd name="connsiteX8" fmla="*/ 321129 w 560052"/>
                <a:gd name="connsiteY8" fmla="*/ 540156 h 937485"/>
                <a:gd name="connsiteX9" fmla="*/ 332014 w 560052"/>
                <a:gd name="connsiteY9" fmla="*/ 262570 h 937485"/>
                <a:gd name="connsiteX10" fmla="*/ 217902 w 560052"/>
                <a:gd name="connsiteY10" fmla="*/ 126874 h 937485"/>
                <a:gd name="connsiteX0" fmla="*/ 217902 w 588465"/>
                <a:gd name="connsiteY0" fmla="*/ 126874 h 937485"/>
                <a:gd name="connsiteX1" fmla="*/ 407276 w 588465"/>
                <a:gd name="connsiteY1" fmla="*/ 0 h 937485"/>
                <a:gd name="connsiteX2" fmla="*/ 544286 w 588465"/>
                <a:gd name="connsiteY2" fmla="*/ 197256 h 937485"/>
                <a:gd name="connsiteX3" fmla="*/ 578257 w 588465"/>
                <a:gd name="connsiteY3" fmla="*/ 417035 h 937485"/>
                <a:gd name="connsiteX4" fmla="*/ 457200 w 588465"/>
                <a:gd name="connsiteY4" fmla="*/ 654456 h 937485"/>
                <a:gd name="connsiteX5" fmla="*/ 451757 w 588465"/>
                <a:gd name="connsiteY5" fmla="*/ 763313 h 937485"/>
                <a:gd name="connsiteX6" fmla="*/ 0 w 588465"/>
                <a:gd name="connsiteY6" fmla="*/ 937485 h 937485"/>
                <a:gd name="connsiteX7" fmla="*/ 163286 w 588465"/>
                <a:gd name="connsiteY7" fmla="*/ 692556 h 937485"/>
                <a:gd name="connsiteX8" fmla="*/ 321129 w 588465"/>
                <a:gd name="connsiteY8" fmla="*/ 540156 h 937485"/>
                <a:gd name="connsiteX9" fmla="*/ 332014 w 588465"/>
                <a:gd name="connsiteY9" fmla="*/ 262570 h 937485"/>
                <a:gd name="connsiteX10" fmla="*/ 217902 w 588465"/>
                <a:gd name="connsiteY10" fmla="*/ 126874 h 937485"/>
                <a:gd name="connsiteX0" fmla="*/ 217902 w 580597"/>
                <a:gd name="connsiteY0" fmla="*/ 126874 h 937485"/>
                <a:gd name="connsiteX1" fmla="*/ 407276 w 580597"/>
                <a:gd name="connsiteY1" fmla="*/ 0 h 937485"/>
                <a:gd name="connsiteX2" fmla="*/ 544286 w 580597"/>
                <a:gd name="connsiteY2" fmla="*/ 197256 h 937485"/>
                <a:gd name="connsiteX3" fmla="*/ 578257 w 580597"/>
                <a:gd name="connsiteY3" fmla="*/ 417035 h 937485"/>
                <a:gd name="connsiteX4" fmla="*/ 495300 w 580597"/>
                <a:gd name="connsiteY4" fmla="*/ 650515 h 937485"/>
                <a:gd name="connsiteX5" fmla="*/ 451757 w 580597"/>
                <a:gd name="connsiteY5" fmla="*/ 763313 h 937485"/>
                <a:gd name="connsiteX6" fmla="*/ 0 w 580597"/>
                <a:gd name="connsiteY6" fmla="*/ 937485 h 937485"/>
                <a:gd name="connsiteX7" fmla="*/ 163286 w 580597"/>
                <a:gd name="connsiteY7" fmla="*/ 692556 h 937485"/>
                <a:gd name="connsiteX8" fmla="*/ 321129 w 580597"/>
                <a:gd name="connsiteY8" fmla="*/ 540156 h 937485"/>
                <a:gd name="connsiteX9" fmla="*/ 332014 w 580597"/>
                <a:gd name="connsiteY9" fmla="*/ 262570 h 937485"/>
                <a:gd name="connsiteX10" fmla="*/ 217902 w 580597"/>
                <a:gd name="connsiteY10" fmla="*/ 126874 h 937485"/>
                <a:gd name="connsiteX0" fmla="*/ 192940 w 580597"/>
                <a:gd name="connsiteY0" fmla="*/ 132129 h 937485"/>
                <a:gd name="connsiteX1" fmla="*/ 407276 w 580597"/>
                <a:gd name="connsiteY1" fmla="*/ 0 h 937485"/>
                <a:gd name="connsiteX2" fmla="*/ 544286 w 580597"/>
                <a:gd name="connsiteY2" fmla="*/ 197256 h 937485"/>
                <a:gd name="connsiteX3" fmla="*/ 578257 w 580597"/>
                <a:gd name="connsiteY3" fmla="*/ 417035 h 937485"/>
                <a:gd name="connsiteX4" fmla="*/ 495300 w 580597"/>
                <a:gd name="connsiteY4" fmla="*/ 650515 h 937485"/>
                <a:gd name="connsiteX5" fmla="*/ 451757 w 580597"/>
                <a:gd name="connsiteY5" fmla="*/ 763313 h 937485"/>
                <a:gd name="connsiteX6" fmla="*/ 0 w 580597"/>
                <a:gd name="connsiteY6" fmla="*/ 937485 h 937485"/>
                <a:gd name="connsiteX7" fmla="*/ 163286 w 580597"/>
                <a:gd name="connsiteY7" fmla="*/ 692556 h 937485"/>
                <a:gd name="connsiteX8" fmla="*/ 321129 w 580597"/>
                <a:gd name="connsiteY8" fmla="*/ 540156 h 937485"/>
                <a:gd name="connsiteX9" fmla="*/ 332014 w 580597"/>
                <a:gd name="connsiteY9" fmla="*/ 262570 h 937485"/>
                <a:gd name="connsiteX10" fmla="*/ 192940 w 580597"/>
                <a:gd name="connsiteY10" fmla="*/ 132129 h 937485"/>
                <a:gd name="connsiteX0" fmla="*/ 192940 w 580597"/>
                <a:gd name="connsiteY0" fmla="*/ 132129 h 937485"/>
                <a:gd name="connsiteX1" fmla="*/ 407276 w 580597"/>
                <a:gd name="connsiteY1" fmla="*/ 0 h 937485"/>
                <a:gd name="connsiteX2" fmla="*/ 544286 w 580597"/>
                <a:gd name="connsiteY2" fmla="*/ 197256 h 937485"/>
                <a:gd name="connsiteX3" fmla="*/ 578257 w 580597"/>
                <a:gd name="connsiteY3" fmla="*/ 417035 h 937485"/>
                <a:gd name="connsiteX4" fmla="*/ 495300 w 580597"/>
                <a:gd name="connsiteY4" fmla="*/ 650515 h 937485"/>
                <a:gd name="connsiteX5" fmla="*/ 451757 w 580597"/>
                <a:gd name="connsiteY5" fmla="*/ 763313 h 937485"/>
                <a:gd name="connsiteX6" fmla="*/ 0 w 580597"/>
                <a:gd name="connsiteY6" fmla="*/ 937485 h 937485"/>
                <a:gd name="connsiteX7" fmla="*/ 163286 w 580597"/>
                <a:gd name="connsiteY7" fmla="*/ 692556 h 937485"/>
                <a:gd name="connsiteX8" fmla="*/ 321129 w 580597"/>
                <a:gd name="connsiteY8" fmla="*/ 540156 h 937485"/>
                <a:gd name="connsiteX9" fmla="*/ 318876 w 580597"/>
                <a:gd name="connsiteY9" fmla="*/ 265197 h 937485"/>
                <a:gd name="connsiteX10" fmla="*/ 192940 w 580597"/>
                <a:gd name="connsiteY10" fmla="*/ 132129 h 937485"/>
                <a:gd name="connsiteX0" fmla="*/ 192940 w 580597"/>
                <a:gd name="connsiteY0" fmla="*/ 132129 h 937485"/>
                <a:gd name="connsiteX1" fmla="*/ 407276 w 580597"/>
                <a:gd name="connsiteY1" fmla="*/ 0 h 937485"/>
                <a:gd name="connsiteX2" fmla="*/ 544286 w 580597"/>
                <a:gd name="connsiteY2" fmla="*/ 197256 h 937485"/>
                <a:gd name="connsiteX3" fmla="*/ 578257 w 580597"/>
                <a:gd name="connsiteY3" fmla="*/ 417035 h 937485"/>
                <a:gd name="connsiteX4" fmla="*/ 495300 w 580597"/>
                <a:gd name="connsiteY4" fmla="*/ 650515 h 937485"/>
                <a:gd name="connsiteX5" fmla="*/ 451757 w 580597"/>
                <a:gd name="connsiteY5" fmla="*/ 763313 h 937485"/>
                <a:gd name="connsiteX6" fmla="*/ 0 w 580597"/>
                <a:gd name="connsiteY6" fmla="*/ 937485 h 937485"/>
                <a:gd name="connsiteX7" fmla="*/ 201386 w 580597"/>
                <a:gd name="connsiteY7" fmla="*/ 701752 h 937485"/>
                <a:gd name="connsiteX8" fmla="*/ 321129 w 580597"/>
                <a:gd name="connsiteY8" fmla="*/ 540156 h 937485"/>
                <a:gd name="connsiteX9" fmla="*/ 318876 w 580597"/>
                <a:gd name="connsiteY9" fmla="*/ 265197 h 937485"/>
                <a:gd name="connsiteX10" fmla="*/ 192940 w 580597"/>
                <a:gd name="connsiteY10" fmla="*/ 132129 h 93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0597" h="937485">
                  <a:moveTo>
                    <a:pt x="192940" y="132129"/>
                  </a:moveTo>
                  <a:lnTo>
                    <a:pt x="407276" y="0"/>
                  </a:lnTo>
                  <a:cubicBezTo>
                    <a:pt x="461673" y="11730"/>
                    <a:pt x="515789" y="127750"/>
                    <a:pt x="544286" y="197256"/>
                  </a:cubicBezTo>
                  <a:cubicBezTo>
                    <a:pt x="572783" y="266762"/>
                    <a:pt x="586421" y="341492"/>
                    <a:pt x="578257" y="417035"/>
                  </a:cubicBezTo>
                  <a:cubicBezTo>
                    <a:pt x="570093" y="492578"/>
                    <a:pt x="522952" y="572688"/>
                    <a:pt x="495300" y="650515"/>
                  </a:cubicBezTo>
                  <a:lnTo>
                    <a:pt x="451757" y="763313"/>
                  </a:lnTo>
                  <a:lnTo>
                    <a:pt x="0" y="937485"/>
                  </a:lnTo>
                  <a:lnTo>
                    <a:pt x="201386" y="701752"/>
                  </a:lnTo>
                  <a:cubicBezTo>
                    <a:pt x="254907" y="635531"/>
                    <a:pt x="301547" y="612915"/>
                    <a:pt x="321129" y="540156"/>
                  </a:cubicBezTo>
                  <a:cubicBezTo>
                    <a:pt x="340711" y="467397"/>
                    <a:pt x="340241" y="333201"/>
                    <a:pt x="318876" y="265197"/>
                  </a:cubicBezTo>
                  <a:cubicBezTo>
                    <a:pt x="297511" y="197193"/>
                    <a:pt x="239298" y="175609"/>
                    <a:pt x="192940" y="132129"/>
                  </a:cubicBezTo>
                  <a:close/>
                </a:path>
              </a:pathLst>
            </a:custGeom>
            <a:solidFill>
              <a:srgbClr val="F79646">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82" name="Freeform: Shape 281">
              <a:extLst>
                <a:ext uri="{FF2B5EF4-FFF2-40B4-BE49-F238E27FC236}">
                  <a16:creationId xmlns:a16="http://schemas.microsoft.com/office/drawing/2014/main" id="{37B58BA7-2E60-4FEB-8BD0-46B4304C3444}"/>
                </a:ext>
              </a:extLst>
            </p:cNvPr>
            <p:cNvSpPr/>
            <p:nvPr/>
          </p:nvSpPr>
          <p:spPr>
            <a:xfrm>
              <a:off x="1559668" y="3127848"/>
              <a:ext cx="751114" cy="582385"/>
            </a:xfrm>
            <a:custGeom>
              <a:avLst/>
              <a:gdLst>
                <a:gd name="connsiteX0" fmla="*/ 751114 w 751114"/>
                <a:gd name="connsiteY0" fmla="*/ 582385 h 582385"/>
                <a:gd name="connsiteX1" fmla="*/ 549729 w 751114"/>
                <a:gd name="connsiteY1" fmla="*/ 342900 h 582385"/>
                <a:gd name="connsiteX2" fmla="*/ 364672 w 751114"/>
                <a:gd name="connsiteY2" fmla="*/ 163285 h 582385"/>
                <a:gd name="connsiteX3" fmla="*/ 0 w 751114"/>
                <a:gd name="connsiteY3" fmla="*/ 0 h 582385"/>
              </a:gdLst>
              <a:ahLst/>
              <a:cxnLst>
                <a:cxn ang="0">
                  <a:pos x="connsiteX0" y="connsiteY0"/>
                </a:cxn>
                <a:cxn ang="0">
                  <a:pos x="connsiteX1" y="connsiteY1"/>
                </a:cxn>
                <a:cxn ang="0">
                  <a:pos x="connsiteX2" y="connsiteY2"/>
                </a:cxn>
                <a:cxn ang="0">
                  <a:pos x="connsiteX3" y="connsiteY3"/>
                </a:cxn>
              </a:cxnLst>
              <a:rect l="l" t="t" r="r" b="b"/>
              <a:pathLst>
                <a:path w="751114" h="582385">
                  <a:moveTo>
                    <a:pt x="751114" y="582385"/>
                  </a:moveTo>
                  <a:cubicBezTo>
                    <a:pt x="682625" y="497567"/>
                    <a:pt x="614136" y="412750"/>
                    <a:pt x="549729" y="342900"/>
                  </a:cubicBezTo>
                  <a:cubicBezTo>
                    <a:pt x="485322" y="273050"/>
                    <a:pt x="456293" y="220435"/>
                    <a:pt x="364672" y="163285"/>
                  </a:cubicBezTo>
                  <a:cubicBezTo>
                    <a:pt x="273050" y="106135"/>
                    <a:pt x="136525" y="53067"/>
                    <a:pt x="0" y="0"/>
                  </a:cubicBezTo>
                </a:path>
              </a:pathLst>
            </a:custGeom>
            <a:no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83" name="Freeform: Shape 282">
              <a:extLst>
                <a:ext uri="{FF2B5EF4-FFF2-40B4-BE49-F238E27FC236}">
                  <a16:creationId xmlns:a16="http://schemas.microsoft.com/office/drawing/2014/main" id="{1B7EE464-9F0F-4140-8022-BA0095835233}"/>
                </a:ext>
              </a:extLst>
            </p:cNvPr>
            <p:cNvSpPr/>
            <p:nvPr/>
          </p:nvSpPr>
          <p:spPr>
            <a:xfrm>
              <a:off x="681987" y="2621662"/>
              <a:ext cx="415038" cy="397328"/>
            </a:xfrm>
            <a:custGeom>
              <a:avLst/>
              <a:gdLst>
                <a:gd name="connsiteX0" fmla="*/ 415038 w 415038"/>
                <a:gd name="connsiteY0" fmla="*/ 397328 h 397328"/>
                <a:gd name="connsiteX1" fmla="*/ 121124 w 415038"/>
                <a:gd name="connsiteY1" fmla="*/ 272143 h 397328"/>
                <a:gd name="connsiteX2" fmla="*/ 1381 w 415038"/>
                <a:gd name="connsiteY2" fmla="*/ 195943 h 397328"/>
                <a:gd name="connsiteX3" fmla="*/ 66695 w 415038"/>
                <a:gd name="connsiteY3" fmla="*/ 70757 h 397328"/>
                <a:gd name="connsiteX4" fmla="*/ 224538 w 415038"/>
                <a:gd name="connsiteY4" fmla="*/ 0 h 397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038" h="397328">
                  <a:moveTo>
                    <a:pt x="415038" y="397328"/>
                  </a:moveTo>
                  <a:cubicBezTo>
                    <a:pt x="302552" y="351517"/>
                    <a:pt x="190067" y="305707"/>
                    <a:pt x="121124" y="272143"/>
                  </a:cubicBezTo>
                  <a:cubicBezTo>
                    <a:pt x="52181" y="238579"/>
                    <a:pt x="10452" y="229507"/>
                    <a:pt x="1381" y="195943"/>
                  </a:cubicBezTo>
                  <a:cubicBezTo>
                    <a:pt x="-7690" y="162379"/>
                    <a:pt x="29502" y="103414"/>
                    <a:pt x="66695" y="70757"/>
                  </a:cubicBezTo>
                  <a:cubicBezTo>
                    <a:pt x="103888" y="38100"/>
                    <a:pt x="164213" y="19050"/>
                    <a:pt x="224538" y="0"/>
                  </a:cubicBezTo>
                </a:path>
              </a:pathLst>
            </a:custGeom>
            <a:no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84" name="Freeform: Shape 283">
              <a:extLst>
                <a:ext uri="{FF2B5EF4-FFF2-40B4-BE49-F238E27FC236}">
                  <a16:creationId xmlns:a16="http://schemas.microsoft.com/office/drawing/2014/main" id="{DE8790B6-7BB7-4D6C-8574-949301D0BADD}"/>
                </a:ext>
              </a:extLst>
            </p:cNvPr>
            <p:cNvSpPr/>
            <p:nvPr/>
          </p:nvSpPr>
          <p:spPr>
            <a:xfrm>
              <a:off x="2528497" y="769965"/>
              <a:ext cx="567439" cy="752240"/>
            </a:xfrm>
            <a:custGeom>
              <a:avLst/>
              <a:gdLst>
                <a:gd name="connsiteX0" fmla="*/ 326571 w 567439"/>
                <a:gd name="connsiteY0" fmla="*/ 752240 h 752240"/>
                <a:gd name="connsiteX1" fmla="*/ 511628 w 567439"/>
                <a:gd name="connsiteY1" fmla="*/ 354911 h 752240"/>
                <a:gd name="connsiteX2" fmla="*/ 566057 w 567439"/>
                <a:gd name="connsiteY2" fmla="*/ 131754 h 752240"/>
                <a:gd name="connsiteX3" fmla="*/ 468085 w 567439"/>
                <a:gd name="connsiteY3" fmla="*/ 1125 h 752240"/>
                <a:gd name="connsiteX4" fmla="*/ 0 w 567439"/>
                <a:gd name="connsiteY4" fmla="*/ 202511 h 752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439" h="752240">
                  <a:moveTo>
                    <a:pt x="326571" y="752240"/>
                  </a:moveTo>
                  <a:cubicBezTo>
                    <a:pt x="399142" y="605282"/>
                    <a:pt x="471714" y="458325"/>
                    <a:pt x="511628" y="354911"/>
                  </a:cubicBezTo>
                  <a:cubicBezTo>
                    <a:pt x="551542" y="251497"/>
                    <a:pt x="573314" y="190718"/>
                    <a:pt x="566057" y="131754"/>
                  </a:cubicBezTo>
                  <a:cubicBezTo>
                    <a:pt x="558800" y="72790"/>
                    <a:pt x="562428" y="-10668"/>
                    <a:pt x="468085" y="1125"/>
                  </a:cubicBezTo>
                  <a:cubicBezTo>
                    <a:pt x="373742" y="12918"/>
                    <a:pt x="186871" y="107714"/>
                    <a:pt x="0" y="202511"/>
                  </a:cubicBezTo>
                </a:path>
              </a:pathLst>
            </a:custGeom>
            <a:noFill/>
            <a:ln w="25400" cap="flat" cmpd="sng" algn="ctr">
              <a:gradFill>
                <a:gsLst>
                  <a:gs pos="0">
                    <a:srgbClr val="00B0F0"/>
                  </a:gs>
                  <a:gs pos="18000">
                    <a:srgbClr val="4F81BD">
                      <a:lumMod val="45000"/>
                      <a:lumOff val="55000"/>
                    </a:srgbClr>
                  </a:gs>
                  <a:gs pos="100000">
                    <a:srgbClr val="FF0000"/>
                  </a:gs>
                </a:gsLst>
                <a:lin ang="5400000" scaled="1"/>
              </a:gra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85" name="Freeform: Shape 284">
              <a:extLst>
                <a:ext uri="{FF2B5EF4-FFF2-40B4-BE49-F238E27FC236}">
                  <a16:creationId xmlns:a16="http://schemas.microsoft.com/office/drawing/2014/main" id="{AF080587-622F-41DC-B965-9987556F74A4}"/>
                </a:ext>
              </a:extLst>
            </p:cNvPr>
            <p:cNvSpPr/>
            <p:nvPr/>
          </p:nvSpPr>
          <p:spPr>
            <a:xfrm>
              <a:off x="7030420" y="4782476"/>
              <a:ext cx="951820" cy="593272"/>
            </a:xfrm>
            <a:custGeom>
              <a:avLst/>
              <a:gdLst>
                <a:gd name="connsiteX0" fmla="*/ 0 w 2383972"/>
                <a:gd name="connsiteY0" fmla="*/ 718457 h 718457"/>
                <a:gd name="connsiteX1" fmla="*/ 1436914 w 2383972"/>
                <a:gd name="connsiteY1" fmla="*/ 555172 h 718457"/>
                <a:gd name="connsiteX2" fmla="*/ 1975757 w 2383972"/>
                <a:gd name="connsiteY2" fmla="*/ 506186 h 718457"/>
                <a:gd name="connsiteX3" fmla="*/ 2313214 w 2383972"/>
                <a:gd name="connsiteY3" fmla="*/ 261257 h 718457"/>
                <a:gd name="connsiteX4" fmla="*/ 2383972 w 2383972"/>
                <a:gd name="connsiteY4" fmla="*/ 0 h 718457"/>
                <a:gd name="connsiteX0" fmla="*/ 0 w 947058"/>
                <a:gd name="connsiteY0" fmla="*/ 555172 h 555172"/>
                <a:gd name="connsiteX1" fmla="*/ 538843 w 947058"/>
                <a:gd name="connsiteY1" fmla="*/ 506186 h 555172"/>
                <a:gd name="connsiteX2" fmla="*/ 876300 w 947058"/>
                <a:gd name="connsiteY2" fmla="*/ 261257 h 555172"/>
                <a:gd name="connsiteX3" fmla="*/ 947058 w 947058"/>
                <a:gd name="connsiteY3" fmla="*/ 0 h 555172"/>
                <a:gd name="connsiteX0" fmla="*/ 0 w 951820"/>
                <a:gd name="connsiteY0" fmla="*/ 593272 h 593272"/>
                <a:gd name="connsiteX1" fmla="*/ 543605 w 951820"/>
                <a:gd name="connsiteY1" fmla="*/ 506186 h 593272"/>
                <a:gd name="connsiteX2" fmla="*/ 881062 w 951820"/>
                <a:gd name="connsiteY2" fmla="*/ 261257 h 593272"/>
                <a:gd name="connsiteX3" fmla="*/ 951820 w 951820"/>
                <a:gd name="connsiteY3" fmla="*/ 0 h 593272"/>
              </a:gdLst>
              <a:ahLst/>
              <a:cxnLst>
                <a:cxn ang="0">
                  <a:pos x="connsiteX0" y="connsiteY0"/>
                </a:cxn>
                <a:cxn ang="0">
                  <a:pos x="connsiteX1" y="connsiteY1"/>
                </a:cxn>
                <a:cxn ang="0">
                  <a:pos x="connsiteX2" y="connsiteY2"/>
                </a:cxn>
                <a:cxn ang="0">
                  <a:pos x="connsiteX3" y="connsiteY3"/>
                </a:cxn>
              </a:cxnLst>
              <a:rect l="l" t="t" r="r" b="b"/>
              <a:pathLst>
                <a:path w="951820" h="593272">
                  <a:moveTo>
                    <a:pt x="0" y="593272"/>
                  </a:moveTo>
                  <a:cubicBezTo>
                    <a:pt x="329293" y="557894"/>
                    <a:pt x="396761" y="561522"/>
                    <a:pt x="543605" y="506186"/>
                  </a:cubicBezTo>
                  <a:cubicBezTo>
                    <a:pt x="690449" y="450850"/>
                    <a:pt x="813026" y="345621"/>
                    <a:pt x="881062" y="261257"/>
                  </a:cubicBezTo>
                  <a:cubicBezTo>
                    <a:pt x="949098" y="176893"/>
                    <a:pt x="950459" y="88446"/>
                    <a:pt x="951820" y="0"/>
                  </a:cubicBezTo>
                </a:path>
              </a:pathLst>
            </a:custGeom>
            <a:noFill/>
            <a:ln w="25400" cap="flat" cmpd="sng" algn="ctr">
              <a:solidFill>
                <a:srgbClr val="00B0F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86" name="Freeform: Shape 285">
              <a:extLst>
                <a:ext uri="{FF2B5EF4-FFF2-40B4-BE49-F238E27FC236}">
                  <a16:creationId xmlns:a16="http://schemas.microsoft.com/office/drawing/2014/main" id="{63AC3992-484E-4577-84A3-D0887D0DF0B4}"/>
                </a:ext>
              </a:extLst>
            </p:cNvPr>
            <p:cNvSpPr/>
            <p:nvPr/>
          </p:nvSpPr>
          <p:spPr>
            <a:xfrm>
              <a:off x="1984212" y="3561658"/>
              <a:ext cx="168144" cy="437048"/>
            </a:xfrm>
            <a:custGeom>
              <a:avLst/>
              <a:gdLst>
                <a:gd name="connsiteX0" fmla="*/ 0 w 509008"/>
                <a:gd name="connsiteY0" fmla="*/ 0 h 1464129"/>
                <a:gd name="connsiteX1" fmla="*/ 141515 w 509008"/>
                <a:gd name="connsiteY1" fmla="*/ 359229 h 1464129"/>
                <a:gd name="connsiteX2" fmla="*/ 293915 w 509008"/>
                <a:gd name="connsiteY2" fmla="*/ 615043 h 1464129"/>
                <a:gd name="connsiteX3" fmla="*/ 440872 w 509008"/>
                <a:gd name="connsiteY3" fmla="*/ 881743 h 1464129"/>
                <a:gd name="connsiteX4" fmla="*/ 506186 w 509008"/>
                <a:gd name="connsiteY4" fmla="*/ 1170214 h 1464129"/>
                <a:gd name="connsiteX5" fmla="*/ 353786 w 509008"/>
                <a:gd name="connsiteY5" fmla="*/ 1464129 h 1464129"/>
                <a:gd name="connsiteX0" fmla="*/ 0 w 367493"/>
                <a:gd name="connsiteY0" fmla="*/ 0 h 1104900"/>
                <a:gd name="connsiteX1" fmla="*/ 152400 w 367493"/>
                <a:gd name="connsiteY1" fmla="*/ 255814 h 1104900"/>
                <a:gd name="connsiteX2" fmla="*/ 299357 w 367493"/>
                <a:gd name="connsiteY2" fmla="*/ 522514 h 1104900"/>
                <a:gd name="connsiteX3" fmla="*/ 364671 w 367493"/>
                <a:gd name="connsiteY3" fmla="*/ 810985 h 1104900"/>
                <a:gd name="connsiteX4" fmla="*/ 212271 w 367493"/>
                <a:gd name="connsiteY4" fmla="*/ 1104900 h 1104900"/>
                <a:gd name="connsiteX0" fmla="*/ 0 w 215093"/>
                <a:gd name="connsiteY0" fmla="*/ 0 h 849086"/>
                <a:gd name="connsiteX1" fmla="*/ 146957 w 215093"/>
                <a:gd name="connsiteY1" fmla="*/ 266700 h 849086"/>
                <a:gd name="connsiteX2" fmla="*/ 212271 w 215093"/>
                <a:gd name="connsiteY2" fmla="*/ 555171 h 849086"/>
                <a:gd name="connsiteX3" fmla="*/ 59871 w 215093"/>
                <a:gd name="connsiteY3" fmla="*/ 849086 h 849086"/>
                <a:gd name="connsiteX0" fmla="*/ 87086 w 155222"/>
                <a:gd name="connsiteY0" fmla="*/ 0 h 582386"/>
                <a:gd name="connsiteX1" fmla="*/ 152400 w 155222"/>
                <a:gd name="connsiteY1" fmla="*/ 288471 h 582386"/>
                <a:gd name="connsiteX2" fmla="*/ 0 w 155222"/>
                <a:gd name="connsiteY2" fmla="*/ 582386 h 582386"/>
                <a:gd name="connsiteX0" fmla="*/ 101373 w 156996"/>
                <a:gd name="connsiteY0" fmla="*/ 0 h 396648"/>
                <a:gd name="connsiteX1" fmla="*/ 152400 w 156996"/>
                <a:gd name="connsiteY1" fmla="*/ 102733 h 396648"/>
                <a:gd name="connsiteX2" fmla="*/ 0 w 156996"/>
                <a:gd name="connsiteY2" fmla="*/ 396648 h 396648"/>
                <a:gd name="connsiteX0" fmla="*/ 115661 w 159784"/>
                <a:gd name="connsiteY0" fmla="*/ 0 h 425223"/>
                <a:gd name="connsiteX1" fmla="*/ 152400 w 159784"/>
                <a:gd name="connsiteY1" fmla="*/ 131308 h 425223"/>
                <a:gd name="connsiteX2" fmla="*/ 0 w 159784"/>
                <a:gd name="connsiteY2" fmla="*/ 425223 h 425223"/>
                <a:gd name="connsiteX0" fmla="*/ 145878 w 171529"/>
                <a:gd name="connsiteY0" fmla="*/ 0 h 439675"/>
                <a:gd name="connsiteX1" fmla="*/ 152400 w 171529"/>
                <a:gd name="connsiteY1" fmla="*/ 145760 h 439675"/>
                <a:gd name="connsiteX2" fmla="*/ 0 w 171529"/>
                <a:gd name="connsiteY2" fmla="*/ 439675 h 439675"/>
                <a:gd name="connsiteX0" fmla="*/ 139309 w 168144"/>
                <a:gd name="connsiteY0" fmla="*/ 0 h 437048"/>
                <a:gd name="connsiteX1" fmla="*/ 152400 w 168144"/>
                <a:gd name="connsiteY1" fmla="*/ 143133 h 437048"/>
                <a:gd name="connsiteX2" fmla="*/ 0 w 168144"/>
                <a:gd name="connsiteY2" fmla="*/ 437048 h 437048"/>
              </a:gdLst>
              <a:ahLst/>
              <a:cxnLst>
                <a:cxn ang="0">
                  <a:pos x="connsiteX0" y="connsiteY0"/>
                </a:cxn>
                <a:cxn ang="0">
                  <a:pos x="connsiteX1" y="connsiteY1"/>
                </a:cxn>
                <a:cxn ang="0">
                  <a:pos x="connsiteX2" y="connsiteY2"/>
                </a:cxn>
              </a:cxnLst>
              <a:rect l="l" t="t" r="r" b="b"/>
              <a:pathLst>
                <a:path w="168144" h="437048">
                  <a:moveTo>
                    <a:pt x="139309" y="0"/>
                  </a:moveTo>
                  <a:cubicBezTo>
                    <a:pt x="174687" y="92528"/>
                    <a:pt x="175618" y="70292"/>
                    <a:pt x="152400" y="143133"/>
                  </a:cubicBezTo>
                  <a:cubicBezTo>
                    <a:pt x="129182" y="215974"/>
                    <a:pt x="68943" y="338622"/>
                    <a:pt x="0" y="437048"/>
                  </a:cubicBezTo>
                </a:path>
              </a:pathLst>
            </a:custGeom>
            <a:noFill/>
            <a:ln w="25400" cap="flat" cmpd="sng" algn="ctr">
              <a:solidFill>
                <a:srgbClr val="00B0F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87" name="Freeform: Shape 286">
              <a:extLst>
                <a:ext uri="{FF2B5EF4-FFF2-40B4-BE49-F238E27FC236}">
                  <a16:creationId xmlns:a16="http://schemas.microsoft.com/office/drawing/2014/main" id="{E471B624-E7F7-407E-930C-B16AEC790300}"/>
                </a:ext>
              </a:extLst>
            </p:cNvPr>
            <p:cNvSpPr/>
            <p:nvPr/>
          </p:nvSpPr>
          <p:spPr>
            <a:xfrm>
              <a:off x="1501779" y="1342590"/>
              <a:ext cx="536861" cy="664029"/>
            </a:xfrm>
            <a:custGeom>
              <a:avLst/>
              <a:gdLst>
                <a:gd name="connsiteX0" fmla="*/ 536861 w 536861"/>
                <a:gd name="connsiteY0" fmla="*/ 0 h 664029"/>
                <a:gd name="connsiteX1" fmla="*/ 411675 w 536861"/>
                <a:gd name="connsiteY1" fmla="*/ 266700 h 664029"/>
                <a:gd name="connsiteX2" fmla="*/ 308261 w 536861"/>
                <a:gd name="connsiteY2" fmla="*/ 391886 h 664029"/>
                <a:gd name="connsiteX3" fmla="*/ 101432 w 536861"/>
                <a:gd name="connsiteY3" fmla="*/ 381000 h 664029"/>
                <a:gd name="connsiteX4" fmla="*/ 8903 w 536861"/>
                <a:gd name="connsiteY4" fmla="*/ 446315 h 664029"/>
                <a:gd name="connsiteX5" fmla="*/ 8903 w 536861"/>
                <a:gd name="connsiteY5" fmla="*/ 664029 h 66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861" h="664029">
                  <a:moveTo>
                    <a:pt x="536861" y="0"/>
                  </a:moveTo>
                  <a:cubicBezTo>
                    <a:pt x="493318" y="100693"/>
                    <a:pt x="449775" y="201386"/>
                    <a:pt x="411675" y="266700"/>
                  </a:cubicBezTo>
                  <a:cubicBezTo>
                    <a:pt x="373575" y="332014"/>
                    <a:pt x="359968" y="372836"/>
                    <a:pt x="308261" y="391886"/>
                  </a:cubicBezTo>
                  <a:cubicBezTo>
                    <a:pt x="256554" y="410936"/>
                    <a:pt x="151325" y="371929"/>
                    <a:pt x="101432" y="381000"/>
                  </a:cubicBezTo>
                  <a:cubicBezTo>
                    <a:pt x="51539" y="390071"/>
                    <a:pt x="24324" y="399144"/>
                    <a:pt x="8903" y="446315"/>
                  </a:cubicBezTo>
                  <a:cubicBezTo>
                    <a:pt x="-6519" y="493487"/>
                    <a:pt x="1192" y="578758"/>
                    <a:pt x="8903" y="664029"/>
                  </a:cubicBezTo>
                </a:path>
              </a:pathLst>
            </a:custGeom>
            <a:noFill/>
            <a:ln w="25400" cap="flat" cmpd="sng" algn="ctr">
              <a:solidFill>
                <a:srgbClr val="00B0F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88" name="Freeform: Shape 287">
              <a:extLst>
                <a:ext uri="{FF2B5EF4-FFF2-40B4-BE49-F238E27FC236}">
                  <a16:creationId xmlns:a16="http://schemas.microsoft.com/office/drawing/2014/main" id="{299848FC-BAF6-440D-9013-8EAFAB74FE35}"/>
                </a:ext>
              </a:extLst>
            </p:cNvPr>
            <p:cNvSpPr/>
            <p:nvPr/>
          </p:nvSpPr>
          <p:spPr>
            <a:xfrm>
              <a:off x="2106676" y="5488687"/>
              <a:ext cx="1238250" cy="45232"/>
            </a:xfrm>
            <a:custGeom>
              <a:avLst/>
              <a:gdLst>
                <a:gd name="connsiteX0" fmla="*/ 0 w 1583871"/>
                <a:gd name="connsiteY0" fmla="*/ 0 h 206489"/>
                <a:gd name="connsiteX1" fmla="*/ 478971 w 1583871"/>
                <a:gd name="connsiteY1" fmla="*/ 185057 h 206489"/>
                <a:gd name="connsiteX2" fmla="*/ 941614 w 1583871"/>
                <a:gd name="connsiteY2" fmla="*/ 201385 h 206489"/>
                <a:gd name="connsiteX3" fmla="*/ 1583871 w 1583871"/>
                <a:gd name="connsiteY3" fmla="*/ 174171 h 206489"/>
                <a:gd name="connsiteX0" fmla="*/ 0 w 1104900"/>
                <a:gd name="connsiteY0" fmla="*/ 10886 h 32318"/>
                <a:gd name="connsiteX1" fmla="*/ 462643 w 1104900"/>
                <a:gd name="connsiteY1" fmla="*/ 27214 h 32318"/>
                <a:gd name="connsiteX2" fmla="*/ 1104900 w 1104900"/>
                <a:gd name="connsiteY2" fmla="*/ 0 h 32318"/>
                <a:gd name="connsiteX0" fmla="*/ 0 w 1238250"/>
                <a:gd name="connsiteY0" fmla="*/ 0 h 45232"/>
                <a:gd name="connsiteX1" fmla="*/ 595993 w 1238250"/>
                <a:gd name="connsiteY1" fmla="*/ 44903 h 45232"/>
                <a:gd name="connsiteX2" fmla="*/ 1238250 w 1238250"/>
                <a:gd name="connsiteY2" fmla="*/ 17689 h 45232"/>
              </a:gdLst>
              <a:ahLst/>
              <a:cxnLst>
                <a:cxn ang="0">
                  <a:pos x="connsiteX0" y="connsiteY0"/>
                </a:cxn>
                <a:cxn ang="0">
                  <a:pos x="connsiteX1" y="connsiteY1"/>
                </a:cxn>
                <a:cxn ang="0">
                  <a:pos x="connsiteX2" y="connsiteY2"/>
                </a:cxn>
              </a:cxnLst>
              <a:rect l="l" t="t" r="r" b="b"/>
              <a:pathLst>
                <a:path w="1238250" h="45232">
                  <a:moveTo>
                    <a:pt x="0" y="0"/>
                  </a:moveTo>
                  <a:cubicBezTo>
                    <a:pt x="156936" y="33564"/>
                    <a:pt x="389618" y="41955"/>
                    <a:pt x="595993" y="44903"/>
                  </a:cubicBezTo>
                  <a:cubicBezTo>
                    <a:pt x="802368" y="47851"/>
                    <a:pt x="1009196" y="30389"/>
                    <a:pt x="1238250" y="17689"/>
                  </a:cubicBezTo>
                </a:path>
              </a:pathLst>
            </a:custGeom>
            <a:noFill/>
            <a:ln w="25400" cap="flat" cmpd="sng" algn="ctr">
              <a:solidFill>
                <a:srgbClr val="00B0F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89" name="Freeform: Shape 288">
              <a:extLst>
                <a:ext uri="{FF2B5EF4-FFF2-40B4-BE49-F238E27FC236}">
                  <a16:creationId xmlns:a16="http://schemas.microsoft.com/office/drawing/2014/main" id="{A209970C-CF95-4F2B-AB4D-0F2609FEDD1A}"/>
                </a:ext>
              </a:extLst>
            </p:cNvPr>
            <p:cNvSpPr/>
            <p:nvPr/>
          </p:nvSpPr>
          <p:spPr>
            <a:xfrm>
              <a:off x="1436158" y="4276290"/>
              <a:ext cx="319453" cy="876300"/>
            </a:xfrm>
            <a:custGeom>
              <a:avLst/>
              <a:gdLst>
                <a:gd name="connsiteX0" fmla="*/ 319453 w 319453"/>
                <a:gd name="connsiteY0" fmla="*/ 0 h 876300"/>
                <a:gd name="connsiteX1" fmla="*/ 74524 w 319453"/>
                <a:gd name="connsiteY1" fmla="*/ 310243 h 876300"/>
                <a:gd name="connsiteX2" fmla="*/ 3767 w 319453"/>
                <a:gd name="connsiteY2" fmla="*/ 620486 h 876300"/>
                <a:gd name="connsiteX3" fmla="*/ 167053 w 319453"/>
                <a:gd name="connsiteY3" fmla="*/ 876300 h 876300"/>
              </a:gdLst>
              <a:ahLst/>
              <a:cxnLst>
                <a:cxn ang="0">
                  <a:pos x="connsiteX0" y="connsiteY0"/>
                </a:cxn>
                <a:cxn ang="0">
                  <a:pos x="connsiteX1" y="connsiteY1"/>
                </a:cxn>
                <a:cxn ang="0">
                  <a:pos x="connsiteX2" y="connsiteY2"/>
                </a:cxn>
                <a:cxn ang="0">
                  <a:pos x="connsiteX3" y="connsiteY3"/>
                </a:cxn>
              </a:cxnLst>
              <a:rect l="l" t="t" r="r" b="b"/>
              <a:pathLst>
                <a:path w="319453" h="876300">
                  <a:moveTo>
                    <a:pt x="319453" y="0"/>
                  </a:moveTo>
                  <a:cubicBezTo>
                    <a:pt x="223295" y="103414"/>
                    <a:pt x="127138" y="206829"/>
                    <a:pt x="74524" y="310243"/>
                  </a:cubicBezTo>
                  <a:cubicBezTo>
                    <a:pt x="21910" y="413657"/>
                    <a:pt x="-11655" y="526143"/>
                    <a:pt x="3767" y="620486"/>
                  </a:cubicBezTo>
                  <a:cubicBezTo>
                    <a:pt x="19189" y="714829"/>
                    <a:pt x="93121" y="795564"/>
                    <a:pt x="167053" y="876300"/>
                  </a:cubicBezTo>
                </a:path>
              </a:pathLst>
            </a:custGeom>
            <a:noFill/>
            <a:ln w="25400" cap="flat" cmpd="sng" algn="ctr">
              <a:solidFill>
                <a:srgbClr val="00B0F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90" name="Freeform: Shape 289">
              <a:extLst>
                <a:ext uri="{FF2B5EF4-FFF2-40B4-BE49-F238E27FC236}">
                  <a16:creationId xmlns:a16="http://schemas.microsoft.com/office/drawing/2014/main" id="{49619076-5104-47ED-9F5C-43CA252452C4}"/>
                </a:ext>
              </a:extLst>
            </p:cNvPr>
            <p:cNvSpPr/>
            <p:nvPr/>
          </p:nvSpPr>
          <p:spPr>
            <a:xfrm>
              <a:off x="7525040" y="3623148"/>
              <a:ext cx="495300" cy="838200"/>
            </a:xfrm>
            <a:custGeom>
              <a:avLst/>
              <a:gdLst>
                <a:gd name="connsiteX0" fmla="*/ 495300 w 495300"/>
                <a:gd name="connsiteY0" fmla="*/ 838200 h 838200"/>
                <a:gd name="connsiteX1" fmla="*/ 375557 w 495300"/>
                <a:gd name="connsiteY1" fmla="*/ 538842 h 838200"/>
                <a:gd name="connsiteX2" fmla="*/ 0 w 495300"/>
                <a:gd name="connsiteY2" fmla="*/ 0 h 838200"/>
              </a:gdLst>
              <a:ahLst/>
              <a:cxnLst>
                <a:cxn ang="0">
                  <a:pos x="connsiteX0" y="connsiteY0"/>
                </a:cxn>
                <a:cxn ang="0">
                  <a:pos x="connsiteX1" y="connsiteY1"/>
                </a:cxn>
                <a:cxn ang="0">
                  <a:pos x="connsiteX2" y="connsiteY2"/>
                </a:cxn>
              </a:cxnLst>
              <a:rect l="l" t="t" r="r" b="b"/>
              <a:pathLst>
                <a:path w="495300" h="838200">
                  <a:moveTo>
                    <a:pt x="495300" y="838200"/>
                  </a:moveTo>
                  <a:cubicBezTo>
                    <a:pt x="476703" y="758371"/>
                    <a:pt x="458107" y="678542"/>
                    <a:pt x="375557" y="538842"/>
                  </a:cubicBezTo>
                  <a:cubicBezTo>
                    <a:pt x="293007" y="399142"/>
                    <a:pt x="146503" y="199571"/>
                    <a:pt x="0" y="0"/>
                  </a:cubicBezTo>
                </a:path>
              </a:pathLst>
            </a:custGeom>
            <a:noFill/>
            <a:ln w="25400" cap="flat" cmpd="sng" algn="ctr">
              <a:solidFill>
                <a:srgbClr val="00B0F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91" name="Freeform: Shape 290">
              <a:extLst>
                <a:ext uri="{FF2B5EF4-FFF2-40B4-BE49-F238E27FC236}">
                  <a16:creationId xmlns:a16="http://schemas.microsoft.com/office/drawing/2014/main" id="{C5D8E2E3-6759-4D76-9BE6-9D870939118A}"/>
                </a:ext>
              </a:extLst>
            </p:cNvPr>
            <p:cNvSpPr/>
            <p:nvPr/>
          </p:nvSpPr>
          <p:spPr>
            <a:xfrm>
              <a:off x="6893143" y="2104590"/>
              <a:ext cx="234568" cy="990600"/>
            </a:xfrm>
            <a:custGeom>
              <a:avLst/>
              <a:gdLst>
                <a:gd name="connsiteX0" fmla="*/ 201911 w 234568"/>
                <a:gd name="connsiteY0" fmla="*/ 990600 h 990600"/>
                <a:gd name="connsiteX1" fmla="*/ 16854 w 234568"/>
                <a:gd name="connsiteY1" fmla="*/ 669472 h 990600"/>
                <a:gd name="connsiteX2" fmla="*/ 33182 w 234568"/>
                <a:gd name="connsiteY2" fmla="*/ 370115 h 990600"/>
                <a:gd name="connsiteX3" fmla="*/ 234568 w 234568"/>
                <a:gd name="connsiteY3" fmla="*/ 0 h 990600"/>
              </a:gdLst>
              <a:ahLst/>
              <a:cxnLst>
                <a:cxn ang="0">
                  <a:pos x="connsiteX0" y="connsiteY0"/>
                </a:cxn>
                <a:cxn ang="0">
                  <a:pos x="connsiteX1" y="connsiteY1"/>
                </a:cxn>
                <a:cxn ang="0">
                  <a:pos x="connsiteX2" y="connsiteY2"/>
                </a:cxn>
                <a:cxn ang="0">
                  <a:pos x="connsiteX3" y="connsiteY3"/>
                </a:cxn>
              </a:cxnLst>
              <a:rect l="l" t="t" r="r" b="b"/>
              <a:pathLst>
                <a:path w="234568" h="990600">
                  <a:moveTo>
                    <a:pt x="201911" y="990600"/>
                  </a:moveTo>
                  <a:cubicBezTo>
                    <a:pt x="123443" y="881743"/>
                    <a:pt x="44975" y="772886"/>
                    <a:pt x="16854" y="669472"/>
                  </a:cubicBezTo>
                  <a:cubicBezTo>
                    <a:pt x="-11267" y="566058"/>
                    <a:pt x="-3104" y="481694"/>
                    <a:pt x="33182" y="370115"/>
                  </a:cubicBezTo>
                  <a:cubicBezTo>
                    <a:pt x="69468" y="258536"/>
                    <a:pt x="152018" y="129268"/>
                    <a:pt x="234568" y="0"/>
                  </a:cubicBezTo>
                </a:path>
              </a:pathLst>
            </a:custGeom>
            <a:noFill/>
            <a:ln w="25400" cap="flat" cmpd="sng" algn="ctr">
              <a:gradFill>
                <a:gsLst>
                  <a:gs pos="0">
                    <a:srgbClr val="FF0000"/>
                  </a:gs>
                  <a:gs pos="59000">
                    <a:srgbClr val="4F81BD">
                      <a:lumMod val="45000"/>
                      <a:lumOff val="55000"/>
                    </a:srgbClr>
                  </a:gs>
                  <a:gs pos="83000">
                    <a:srgbClr val="4F81BD">
                      <a:lumMod val="45000"/>
                      <a:lumOff val="55000"/>
                    </a:srgbClr>
                  </a:gs>
                  <a:gs pos="100000">
                    <a:srgbClr val="00B0F0"/>
                  </a:gs>
                </a:gsLst>
                <a:lin ang="5400000" scaled="1"/>
              </a:gra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92" name="Freeform: Shape 291">
              <a:extLst>
                <a:ext uri="{FF2B5EF4-FFF2-40B4-BE49-F238E27FC236}">
                  <a16:creationId xmlns:a16="http://schemas.microsoft.com/office/drawing/2014/main" id="{F4AC41FD-8DBC-4F9F-AA9A-9F73E53CE1DA}"/>
                </a:ext>
              </a:extLst>
            </p:cNvPr>
            <p:cNvSpPr/>
            <p:nvPr/>
          </p:nvSpPr>
          <p:spPr>
            <a:xfrm>
              <a:off x="3606183" y="3949719"/>
              <a:ext cx="190500" cy="693057"/>
            </a:xfrm>
            <a:custGeom>
              <a:avLst/>
              <a:gdLst>
                <a:gd name="connsiteX0" fmla="*/ 0 w 468085"/>
                <a:gd name="connsiteY0" fmla="*/ 1426029 h 1426029"/>
                <a:gd name="connsiteX1" fmla="*/ 277585 w 468085"/>
                <a:gd name="connsiteY1" fmla="*/ 756557 h 1426029"/>
                <a:gd name="connsiteX2" fmla="*/ 326571 w 468085"/>
                <a:gd name="connsiteY2" fmla="*/ 424543 h 1426029"/>
                <a:gd name="connsiteX3" fmla="*/ 402771 w 468085"/>
                <a:gd name="connsiteY3" fmla="*/ 157843 h 1426029"/>
                <a:gd name="connsiteX4" fmla="*/ 468085 w 468085"/>
                <a:gd name="connsiteY4" fmla="*/ 0 h 1426029"/>
                <a:gd name="connsiteX0" fmla="*/ 0 w 190500"/>
                <a:gd name="connsiteY0" fmla="*/ 756557 h 756557"/>
                <a:gd name="connsiteX1" fmla="*/ 48986 w 190500"/>
                <a:gd name="connsiteY1" fmla="*/ 424543 h 756557"/>
                <a:gd name="connsiteX2" fmla="*/ 125186 w 190500"/>
                <a:gd name="connsiteY2" fmla="*/ 157843 h 756557"/>
                <a:gd name="connsiteX3" fmla="*/ 190500 w 190500"/>
                <a:gd name="connsiteY3" fmla="*/ 0 h 756557"/>
                <a:gd name="connsiteX0" fmla="*/ 0 w 190500"/>
                <a:gd name="connsiteY0" fmla="*/ 693057 h 693057"/>
                <a:gd name="connsiteX1" fmla="*/ 48986 w 190500"/>
                <a:gd name="connsiteY1" fmla="*/ 424543 h 693057"/>
                <a:gd name="connsiteX2" fmla="*/ 125186 w 190500"/>
                <a:gd name="connsiteY2" fmla="*/ 157843 h 693057"/>
                <a:gd name="connsiteX3" fmla="*/ 190500 w 190500"/>
                <a:gd name="connsiteY3" fmla="*/ 0 h 693057"/>
              </a:gdLst>
              <a:ahLst/>
              <a:cxnLst>
                <a:cxn ang="0">
                  <a:pos x="connsiteX0" y="connsiteY0"/>
                </a:cxn>
                <a:cxn ang="0">
                  <a:pos x="connsiteX1" y="connsiteY1"/>
                </a:cxn>
                <a:cxn ang="0">
                  <a:pos x="connsiteX2" y="connsiteY2"/>
                </a:cxn>
                <a:cxn ang="0">
                  <a:pos x="connsiteX3" y="connsiteY3"/>
                </a:cxn>
              </a:cxnLst>
              <a:rect l="l" t="t" r="r" b="b"/>
              <a:pathLst>
                <a:path w="190500" h="693057">
                  <a:moveTo>
                    <a:pt x="0" y="693057"/>
                  </a:moveTo>
                  <a:cubicBezTo>
                    <a:pt x="54428" y="526143"/>
                    <a:pt x="28122" y="513745"/>
                    <a:pt x="48986" y="424543"/>
                  </a:cubicBezTo>
                  <a:cubicBezTo>
                    <a:pt x="69850" y="335341"/>
                    <a:pt x="101600" y="228600"/>
                    <a:pt x="125186" y="157843"/>
                  </a:cubicBezTo>
                  <a:cubicBezTo>
                    <a:pt x="148772" y="87086"/>
                    <a:pt x="169636" y="43543"/>
                    <a:pt x="190500" y="0"/>
                  </a:cubicBezTo>
                </a:path>
              </a:pathLst>
            </a:custGeom>
            <a:noFill/>
            <a:ln w="25400" cap="flat" cmpd="sng" algn="ctr">
              <a:gradFill>
                <a:gsLst>
                  <a:gs pos="0">
                    <a:srgbClr val="FF0000"/>
                  </a:gs>
                  <a:gs pos="74000">
                    <a:srgbClr val="4F81BD">
                      <a:lumMod val="45000"/>
                      <a:lumOff val="55000"/>
                    </a:srgbClr>
                  </a:gs>
                  <a:gs pos="83000">
                    <a:srgbClr val="4F81BD">
                      <a:lumMod val="45000"/>
                      <a:lumOff val="55000"/>
                    </a:srgbClr>
                  </a:gs>
                  <a:gs pos="100000">
                    <a:srgbClr val="00B0F0"/>
                  </a:gs>
                </a:gsLst>
                <a:lin ang="5400000" scaled="1"/>
              </a:gra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93" name="Freeform: Shape 292">
              <a:extLst>
                <a:ext uri="{FF2B5EF4-FFF2-40B4-BE49-F238E27FC236}">
                  <a16:creationId xmlns:a16="http://schemas.microsoft.com/office/drawing/2014/main" id="{D15C6369-F773-4202-8D29-4F0692D0CE2A}"/>
                </a:ext>
              </a:extLst>
            </p:cNvPr>
            <p:cNvSpPr/>
            <p:nvPr/>
          </p:nvSpPr>
          <p:spPr>
            <a:xfrm>
              <a:off x="7459725" y="2006619"/>
              <a:ext cx="575624" cy="892629"/>
            </a:xfrm>
            <a:custGeom>
              <a:avLst/>
              <a:gdLst>
                <a:gd name="connsiteX0" fmla="*/ 0 w 575624"/>
                <a:gd name="connsiteY0" fmla="*/ 0 h 892629"/>
                <a:gd name="connsiteX1" fmla="*/ 370115 w 575624"/>
                <a:gd name="connsiteY1" fmla="*/ 152400 h 892629"/>
                <a:gd name="connsiteX2" fmla="*/ 566057 w 575624"/>
                <a:gd name="connsiteY2" fmla="*/ 489857 h 892629"/>
                <a:gd name="connsiteX3" fmla="*/ 533400 w 575624"/>
                <a:gd name="connsiteY3" fmla="*/ 767443 h 892629"/>
                <a:gd name="connsiteX4" fmla="*/ 429986 w 575624"/>
                <a:gd name="connsiteY4" fmla="*/ 892629 h 892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24" h="892629">
                  <a:moveTo>
                    <a:pt x="0" y="0"/>
                  </a:moveTo>
                  <a:cubicBezTo>
                    <a:pt x="137886" y="35378"/>
                    <a:pt x="275772" y="70757"/>
                    <a:pt x="370115" y="152400"/>
                  </a:cubicBezTo>
                  <a:cubicBezTo>
                    <a:pt x="464458" y="234043"/>
                    <a:pt x="538843" y="387350"/>
                    <a:pt x="566057" y="489857"/>
                  </a:cubicBezTo>
                  <a:cubicBezTo>
                    <a:pt x="593271" y="592364"/>
                    <a:pt x="556079" y="700314"/>
                    <a:pt x="533400" y="767443"/>
                  </a:cubicBezTo>
                  <a:cubicBezTo>
                    <a:pt x="510722" y="834572"/>
                    <a:pt x="470354" y="863600"/>
                    <a:pt x="429986" y="892629"/>
                  </a:cubicBezTo>
                </a:path>
              </a:pathLst>
            </a:custGeom>
            <a:no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94" name="Freeform: Shape 293">
              <a:extLst>
                <a:ext uri="{FF2B5EF4-FFF2-40B4-BE49-F238E27FC236}">
                  <a16:creationId xmlns:a16="http://schemas.microsoft.com/office/drawing/2014/main" id="{2D7F041D-2555-49AB-8C90-A74B9A91CBF3}"/>
                </a:ext>
              </a:extLst>
            </p:cNvPr>
            <p:cNvSpPr/>
            <p:nvPr/>
          </p:nvSpPr>
          <p:spPr>
            <a:xfrm>
              <a:off x="3943640" y="3377327"/>
              <a:ext cx="832757" cy="262149"/>
            </a:xfrm>
            <a:custGeom>
              <a:avLst/>
              <a:gdLst>
                <a:gd name="connsiteX0" fmla="*/ 0 w 832757"/>
                <a:gd name="connsiteY0" fmla="*/ 234935 h 262149"/>
                <a:gd name="connsiteX1" fmla="*/ 195942 w 832757"/>
                <a:gd name="connsiteY1" fmla="*/ 104306 h 262149"/>
                <a:gd name="connsiteX2" fmla="*/ 495300 w 832757"/>
                <a:gd name="connsiteY2" fmla="*/ 892 h 262149"/>
                <a:gd name="connsiteX3" fmla="*/ 707571 w 832757"/>
                <a:gd name="connsiteY3" fmla="*/ 66206 h 262149"/>
                <a:gd name="connsiteX4" fmla="*/ 832757 w 832757"/>
                <a:gd name="connsiteY4" fmla="*/ 262149 h 262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757" h="262149">
                  <a:moveTo>
                    <a:pt x="0" y="234935"/>
                  </a:moveTo>
                  <a:cubicBezTo>
                    <a:pt x="56696" y="189124"/>
                    <a:pt x="113392" y="143313"/>
                    <a:pt x="195942" y="104306"/>
                  </a:cubicBezTo>
                  <a:cubicBezTo>
                    <a:pt x="278492" y="65299"/>
                    <a:pt x="410029" y="7242"/>
                    <a:pt x="495300" y="892"/>
                  </a:cubicBezTo>
                  <a:cubicBezTo>
                    <a:pt x="580572" y="-5458"/>
                    <a:pt x="651328" y="22663"/>
                    <a:pt x="707571" y="66206"/>
                  </a:cubicBezTo>
                  <a:cubicBezTo>
                    <a:pt x="763814" y="109749"/>
                    <a:pt x="798285" y="185949"/>
                    <a:pt x="832757" y="262149"/>
                  </a:cubicBezTo>
                </a:path>
              </a:pathLst>
            </a:custGeom>
            <a:no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95" name="Freeform: Shape 294">
              <a:extLst>
                <a:ext uri="{FF2B5EF4-FFF2-40B4-BE49-F238E27FC236}">
                  <a16:creationId xmlns:a16="http://schemas.microsoft.com/office/drawing/2014/main" id="{227055C5-CA43-4EE8-9E0A-5D086A0FAF67}"/>
                </a:ext>
              </a:extLst>
            </p:cNvPr>
            <p:cNvSpPr/>
            <p:nvPr/>
          </p:nvSpPr>
          <p:spPr>
            <a:xfrm>
              <a:off x="3372140" y="4423248"/>
              <a:ext cx="947057" cy="391885"/>
            </a:xfrm>
            <a:custGeom>
              <a:avLst/>
              <a:gdLst>
                <a:gd name="connsiteX0" fmla="*/ 947057 w 947057"/>
                <a:gd name="connsiteY0" fmla="*/ 0 h 391885"/>
                <a:gd name="connsiteX1" fmla="*/ 506185 w 947057"/>
                <a:gd name="connsiteY1" fmla="*/ 168728 h 391885"/>
                <a:gd name="connsiteX2" fmla="*/ 0 w 947057"/>
                <a:gd name="connsiteY2" fmla="*/ 391885 h 391885"/>
              </a:gdLst>
              <a:ahLst/>
              <a:cxnLst>
                <a:cxn ang="0">
                  <a:pos x="connsiteX0" y="connsiteY0"/>
                </a:cxn>
                <a:cxn ang="0">
                  <a:pos x="connsiteX1" y="connsiteY1"/>
                </a:cxn>
                <a:cxn ang="0">
                  <a:pos x="connsiteX2" y="connsiteY2"/>
                </a:cxn>
              </a:cxnLst>
              <a:rect l="l" t="t" r="r" b="b"/>
              <a:pathLst>
                <a:path w="947057" h="391885">
                  <a:moveTo>
                    <a:pt x="947057" y="0"/>
                  </a:moveTo>
                  <a:cubicBezTo>
                    <a:pt x="805542" y="51707"/>
                    <a:pt x="664028" y="103414"/>
                    <a:pt x="506185" y="168728"/>
                  </a:cubicBezTo>
                  <a:cubicBezTo>
                    <a:pt x="348342" y="234042"/>
                    <a:pt x="174171" y="312963"/>
                    <a:pt x="0" y="391885"/>
                  </a:cubicBezTo>
                </a:path>
              </a:pathLst>
            </a:custGeom>
            <a:no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96" name="Freeform: Shape 295">
              <a:extLst>
                <a:ext uri="{FF2B5EF4-FFF2-40B4-BE49-F238E27FC236}">
                  <a16:creationId xmlns:a16="http://schemas.microsoft.com/office/drawing/2014/main" id="{FDB722E0-1F67-4EF2-B07C-28CC29AA2B7D}"/>
                </a:ext>
              </a:extLst>
            </p:cNvPr>
            <p:cNvSpPr/>
            <p:nvPr/>
          </p:nvSpPr>
          <p:spPr>
            <a:xfrm>
              <a:off x="2637354" y="4793362"/>
              <a:ext cx="511628" cy="110376"/>
            </a:xfrm>
            <a:custGeom>
              <a:avLst/>
              <a:gdLst>
                <a:gd name="connsiteX0" fmla="*/ 511628 w 511628"/>
                <a:gd name="connsiteY0" fmla="*/ 92528 h 110376"/>
                <a:gd name="connsiteX1" fmla="*/ 190500 w 511628"/>
                <a:gd name="connsiteY1" fmla="*/ 103414 h 110376"/>
                <a:gd name="connsiteX2" fmla="*/ 0 w 511628"/>
                <a:gd name="connsiteY2" fmla="*/ 0 h 110376"/>
              </a:gdLst>
              <a:ahLst/>
              <a:cxnLst>
                <a:cxn ang="0">
                  <a:pos x="connsiteX0" y="connsiteY0"/>
                </a:cxn>
                <a:cxn ang="0">
                  <a:pos x="connsiteX1" y="connsiteY1"/>
                </a:cxn>
                <a:cxn ang="0">
                  <a:pos x="connsiteX2" y="connsiteY2"/>
                </a:cxn>
              </a:cxnLst>
              <a:rect l="l" t="t" r="r" b="b"/>
              <a:pathLst>
                <a:path w="511628" h="110376">
                  <a:moveTo>
                    <a:pt x="511628" y="92528"/>
                  </a:moveTo>
                  <a:cubicBezTo>
                    <a:pt x="393699" y="105681"/>
                    <a:pt x="275771" y="118835"/>
                    <a:pt x="190500" y="103414"/>
                  </a:cubicBezTo>
                  <a:cubicBezTo>
                    <a:pt x="105229" y="87993"/>
                    <a:pt x="52614" y="43996"/>
                    <a:pt x="0" y="0"/>
                  </a:cubicBezTo>
                </a:path>
              </a:pathLst>
            </a:custGeom>
            <a:no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97" name="Freeform: Shape 296">
              <a:extLst>
                <a:ext uri="{FF2B5EF4-FFF2-40B4-BE49-F238E27FC236}">
                  <a16:creationId xmlns:a16="http://schemas.microsoft.com/office/drawing/2014/main" id="{14DACDB8-8A2F-486A-AB77-80B8CCF4D860}"/>
                </a:ext>
              </a:extLst>
            </p:cNvPr>
            <p:cNvSpPr/>
            <p:nvPr/>
          </p:nvSpPr>
          <p:spPr>
            <a:xfrm>
              <a:off x="2207368" y="5147148"/>
              <a:ext cx="1017814" cy="179614"/>
            </a:xfrm>
            <a:custGeom>
              <a:avLst/>
              <a:gdLst>
                <a:gd name="connsiteX0" fmla="*/ 0 w 1017814"/>
                <a:gd name="connsiteY0" fmla="*/ 179614 h 179614"/>
                <a:gd name="connsiteX1" fmla="*/ 462643 w 1017814"/>
                <a:gd name="connsiteY1" fmla="*/ 103414 h 179614"/>
                <a:gd name="connsiteX2" fmla="*/ 810986 w 1017814"/>
                <a:gd name="connsiteY2" fmla="*/ 21771 h 179614"/>
                <a:gd name="connsiteX3" fmla="*/ 1017814 w 1017814"/>
                <a:gd name="connsiteY3" fmla="*/ 0 h 179614"/>
              </a:gdLst>
              <a:ahLst/>
              <a:cxnLst>
                <a:cxn ang="0">
                  <a:pos x="connsiteX0" y="connsiteY0"/>
                </a:cxn>
                <a:cxn ang="0">
                  <a:pos x="connsiteX1" y="connsiteY1"/>
                </a:cxn>
                <a:cxn ang="0">
                  <a:pos x="connsiteX2" y="connsiteY2"/>
                </a:cxn>
                <a:cxn ang="0">
                  <a:pos x="connsiteX3" y="connsiteY3"/>
                </a:cxn>
              </a:cxnLst>
              <a:rect l="l" t="t" r="r" b="b"/>
              <a:pathLst>
                <a:path w="1017814" h="179614">
                  <a:moveTo>
                    <a:pt x="0" y="179614"/>
                  </a:moveTo>
                  <a:cubicBezTo>
                    <a:pt x="163739" y="154667"/>
                    <a:pt x="327479" y="129721"/>
                    <a:pt x="462643" y="103414"/>
                  </a:cubicBezTo>
                  <a:cubicBezTo>
                    <a:pt x="597807" y="77107"/>
                    <a:pt x="718458" y="39007"/>
                    <a:pt x="810986" y="21771"/>
                  </a:cubicBezTo>
                  <a:cubicBezTo>
                    <a:pt x="903514" y="4535"/>
                    <a:pt x="960664" y="2267"/>
                    <a:pt x="1017814" y="0"/>
                  </a:cubicBezTo>
                </a:path>
              </a:pathLst>
            </a:custGeom>
            <a:no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98" name="Freeform: Shape 297">
              <a:extLst>
                <a:ext uri="{FF2B5EF4-FFF2-40B4-BE49-F238E27FC236}">
                  <a16:creationId xmlns:a16="http://schemas.microsoft.com/office/drawing/2014/main" id="{1D813303-8B86-43B1-AF0E-0F157D1A9FFC}"/>
                </a:ext>
              </a:extLst>
            </p:cNvPr>
            <p:cNvSpPr/>
            <p:nvPr/>
          </p:nvSpPr>
          <p:spPr>
            <a:xfrm>
              <a:off x="1570554" y="4918548"/>
              <a:ext cx="941614" cy="587828"/>
            </a:xfrm>
            <a:custGeom>
              <a:avLst/>
              <a:gdLst>
                <a:gd name="connsiteX0" fmla="*/ 0 w 941614"/>
                <a:gd name="connsiteY0" fmla="*/ 587828 h 587828"/>
                <a:gd name="connsiteX1" fmla="*/ 435428 w 941614"/>
                <a:gd name="connsiteY1" fmla="*/ 429985 h 587828"/>
                <a:gd name="connsiteX2" fmla="*/ 789214 w 941614"/>
                <a:gd name="connsiteY2" fmla="*/ 223157 h 587828"/>
                <a:gd name="connsiteX3" fmla="*/ 941614 w 941614"/>
                <a:gd name="connsiteY3" fmla="*/ 0 h 587828"/>
              </a:gdLst>
              <a:ahLst/>
              <a:cxnLst>
                <a:cxn ang="0">
                  <a:pos x="connsiteX0" y="connsiteY0"/>
                </a:cxn>
                <a:cxn ang="0">
                  <a:pos x="connsiteX1" y="connsiteY1"/>
                </a:cxn>
                <a:cxn ang="0">
                  <a:pos x="connsiteX2" y="connsiteY2"/>
                </a:cxn>
                <a:cxn ang="0">
                  <a:pos x="connsiteX3" y="connsiteY3"/>
                </a:cxn>
              </a:cxnLst>
              <a:rect l="l" t="t" r="r" b="b"/>
              <a:pathLst>
                <a:path w="941614" h="587828">
                  <a:moveTo>
                    <a:pt x="0" y="587828"/>
                  </a:moveTo>
                  <a:cubicBezTo>
                    <a:pt x="151946" y="539295"/>
                    <a:pt x="303892" y="490763"/>
                    <a:pt x="435428" y="429985"/>
                  </a:cubicBezTo>
                  <a:cubicBezTo>
                    <a:pt x="566964" y="369206"/>
                    <a:pt x="704850" y="294821"/>
                    <a:pt x="789214" y="223157"/>
                  </a:cubicBezTo>
                  <a:cubicBezTo>
                    <a:pt x="873578" y="151493"/>
                    <a:pt x="907596" y="75746"/>
                    <a:pt x="941614" y="0"/>
                  </a:cubicBezTo>
                </a:path>
              </a:pathLst>
            </a:custGeom>
            <a:no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99" name="Freeform: Shape 298">
              <a:extLst>
                <a:ext uri="{FF2B5EF4-FFF2-40B4-BE49-F238E27FC236}">
                  <a16:creationId xmlns:a16="http://schemas.microsoft.com/office/drawing/2014/main" id="{6C55BD03-29E1-44CA-B5F4-3468A5907B4D}"/>
                </a:ext>
              </a:extLst>
            </p:cNvPr>
            <p:cNvSpPr/>
            <p:nvPr/>
          </p:nvSpPr>
          <p:spPr>
            <a:xfrm>
              <a:off x="5598268" y="5261448"/>
              <a:ext cx="1850572" cy="299357"/>
            </a:xfrm>
            <a:custGeom>
              <a:avLst/>
              <a:gdLst>
                <a:gd name="connsiteX0" fmla="*/ 0 w 1850572"/>
                <a:gd name="connsiteY0" fmla="*/ 0 h 299357"/>
                <a:gd name="connsiteX1" fmla="*/ 1393372 w 1850572"/>
                <a:gd name="connsiteY1" fmla="*/ 217714 h 299357"/>
                <a:gd name="connsiteX2" fmla="*/ 1850572 w 1850572"/>
                <a:gd name="connsiteY2" fmla="*/ 299357 h 299357"/>
              </a:gdLst>
              <a:ahLst/>
              <a:cxnLst>
                <a:cxn ang="0">
                  <a:pos x="connsiteX0" y="connsiteY0"/>
                </a:cxn>
                <a:cxn ang="0">
                  <a:pos x="connsiteX1" y="connsiteY1"/>
                </a:cxn>
                <a:cxn ang="0">
                  <a:pos x="connsiteX2" y="connsiteY2"/>
                </a:cxn>
              </a:cxnLst>
              <a:rect l="l" t="t" r="r" b="b"/>
              <a:pathLst>
                <a:path w="1850572" h="299357">
                  <a:moveTo>
                    <a:pt x="0" y="0"/>
                  </a:moveTo>
                  <a:lnTo>
                    <a:pt x="1393372" y="217714"/>
                  </a:lnTo>
                  <a:cubicBezTo>
                    <a:pt x="1701801" y="267607"/>
                    <a:pt x="1776186" y="283482"/>
                    <a:pt x="1850572" y="299357"/>
                  </a:cubicBezTo>
                </a:path>
              </a:pathLst>
            </a:custGeom>
            <a:no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00" name="Freeform: Shape 299">
              <a:extLst>
                <a:ext uri="{FF2B5EF4-FFF2-40B4-BE49-F238E27FC236}">
                  <a16:creationId xmlns:a16="http://schemas.microsoft.com/office/drawing/2014/main" id="{28552756-DB1F-4AB5-8DBD-8629DCB86F30}"/>
                </a:ext>
              </a:extLst>
            </p:cNvPr>
            <p:cNvSpPr/>
            <p:nvPr/>
          </p:nvSpPr>
          <p:spPr>
            <a:xfrm>
              <a:off x="3880285" y="4673619"/>
              <a:ext cx="504226" cy="440871"/>
            </a:xfrm>
            <a:custGeom>
              <a:avLst/>
              <a:gdLst>
                <a:gd name="connsiteX0" fmla="*/ 117783 w 504226"/>
                <a:gd name="connsiteY0" fmla="*/ 0 h 440871"/>
                <a:gd name="connsiteX1" fmla="*/ 30697 w 504226"/>
                <a:gd name="connsiteY1" fmla="*/ 87086 h 440871"/>
                <a:gd name="connsiteX2" fmla="*/ 41583 w 504226"/>
                <a:gd name="connsiteY2" fmla="*/ 304800 h 440871"/>
                <a:gd name="connsiteX3" fmla="*/ 504226 w 504226"/>
                <a:gd name="connsiteY3" fmla="*/ 440871 h 440871"/>
              </a:gdLst>
              <a:ahLst/>
              <a:cxnLst>
                <a:cxn ang="0">
                  <a:pos x="connsiteX0" y="connsiteY0"/>
                </a:cxn>
                <a:cxn ang="0">
                  <a:pos x="connsiteX1" y="connsiteY1"/>
                </a:cxn>
                <a:cxn ang="0">
                  <a:pos x="connsiteX2" y="connsiteY2"/>
                </a:cxn>
                <a:cxn ang="0">
                  <a:pos x="connsiteX3" y="connsiteY3"/>
                </a:cxn>
              </a:cxnLst>
              <a:rect l="l" t="t" r="r" b="b"/>
              <a:pathLst>
                <a:path w="504226" h="440871">
                  <a:moveTo>
                    <a:pt x="117783" y="0"/>
                  </a:moveTo>
                  <a:cubicBezTo>
                    <a:pt x="80590" y="18143"/>
                    <a:pt x="43397" y="36286"/>
                    <a:pt x="30697" y="87086"/>
                  </a:cubicBezTo>
                  <a:cubicBezTo>
                    <a:pt x="17997" y="137886"/>
                    <a:pt x="-37338" y="245836"/>
                    <a:pt x="41583" y="304800"/>
                  </a:cubicBezTo>
                  <a:cubicBezTo>
                    <a:pt x="120504" y="363764"/>
                    <a:pt x="312365" y="402317"/>
                    <a:pt x="504226" y="440871"/>
                  </a:cubicBezTo>
                </a:path>
              </a:pathLst>
            </a:custGeom>
            <a:no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01" name="Isosceles Triangle 300">
              <a:extLst>
                <a:ext uri="{FF2B5EF4-FFF2-40B4-BE49-F238E27FC236}">
                  <a16:creationId xmlns:a16="http://schemas.microsoft.com/office/drawing/2014/main" id="{390778E4-7393-4C80-A8DF-CC9AFA558529}"/>
                </a:ext>
              </a:extLst>
            </p:cNvPr>
            <p:cNvSpPr/>
            <p:nvPr/>
          </p:nvSpPr>
          <p:spPr>
            <a:xfrm rot="10225436">
              <a:off x="1467029" y="2023619"/>
              <a:ext cx="108000" cy="108000"/>
            </a:xfrm>
            <a:prstGeom prst="triangle">
              <a:avLst/>
            </a:prstGeom>
            <a:solidFill>
              <a:srgbClr val="00B0F0"/>
            </a:solidFill>
            <a:ln w="25400" cap="flat" cmpd="sng" algn="ctr">
              <a:solidFill>
                <a:srgbClr val="00B0F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02" name="Isosceles Triangle 301">
              <a:extLst>
                <a:ext uri="{FF2B5EF4-FFF2-40B4-BE49-F238E27FC236}">
                  <a16:creationId xmlns:a16="http://schemas.microsoft.com/office/drawing/2014/main" id="{EC21B07A-8A28-4FB2-97EE-E061F6727B6B}"/>
                </a:ext>
              </a:extLst>
            </p:cNvPr>
            <p:cNvSpPr/>
            <p:nvPr/>
          </p:nvSpPr>
          <p:spPr>
            <a:xfrm>
              <a:off x="1956553" y="3880298"/>
              <a:ext cx="108000" cy="108000"/>
            </a:xfrm>
            <a:prstGeom prst="triangle">
              <a:avLst/>
            </a:prstGeom>
            <a:solidFill>
              <a:srgbClr val="00B0F0"/>
            </a:solidFill>
            <a:ln w="25400" cap="flat" cmpd="sng" algn="ctr">
              <a:solidFill>
                <a:srgbClr val="00B0F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03" name="Isosceles Triangle 302">
              <a:extLst>
                <a:ext uri="{FF2B5EF4-FFF2-40B4-BE49-F238E27FC236}">
                  <a16:creationId xmlns:a16="http://schemas.microsoft.com/office/drawing/2014/main" id="{9ACBF52E-3A0B-4112-9A1F-279624CC6AD0}"/>
                </a:ext>
              </a:extLst>
            </p:cNvPr>
            <p:cNvSpPr/>
            <p:nvPr/>
          </p:nvSpPr>
          <p:spPr>
            <a:xfrm>
              <a:off x="7859995" y="2799172"/>
              <a:ext cx="108000" cy="108000"/>
            </a:xfrm>
            <a:prstGeom prst="triangle">
              <a:avLst/>
            </a:prstGeom>
            <a:solidFill>
              <a:srgbClr val="FF0000"/>
            </a:solid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04" name="Isosceles Triangle 303">
              <a:extLst>
                <a:ext uri="{FF2B5EF4-FFF2-40B4-BE49-F238E27FC236}">
                  <a16:creationId xmlns:a16="http://schemas.microsoft.com/office/drawing/2014/main" id="{A307C646-EBDD-43F1-BB5A-AB5404E42946}"/>
                </a:ext>
              </a:extLst>
            </p:cNvPr>
            <p:cNvSpPr/>
            <p:nvPr/>
          </p:nvSpPr>
          <p:spPr>
            <a:xfrm rot="5868118">
              <a:off x="3300271" y="5457908"/>
              <a:ext cx="108000" cy="108000"/>
            </a:xfrm>
            <a:prstGeom prst="triangle">
              <a:avLst/>
            </a:prstGeom>
            <a:solidFill>
              <a:srgbClr val="00B0F0"/>
            </a:solidFill>
            <a:ln w="25400" cap="flat" cmpd="sng" algn="ctr">
              <a:solidFill>
                <a:srgbClr val="00B0F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05" name="Isosceles Triangle 304">
              <a:extLst>
                <a:ext uri="{FF2B5EF4-FFF2-40B4-BE49-F238E27FC236}">
                  <a16:creationId xmlns:a16="http://schemas.microsoft.com/office/drawing/2014/main" id="{630FA37C-E28D-428D-9DA6-9536E8E00C61}"/>
                </a:ext>
              </a:extLst>
            </p:cNvPr>
            <p:cNvSpPr/>
            <p:nvPr/>
          </p:nvSpPr>
          <p:spPr>
            <a:xfrm rot="18971322">
              <a:off x="7478784" y="3591005"/>
              <a:ext cx="108000" cy="108000"/>
            </a:xfrm>
            <a:prstGeom prst="triangle">
              <a:avLst/>
            </a:prstGeom>
            <a:solidFill>
              <a:srgbClr val="00B0F0"/>
            </a:solidFill>
            <a:ln w="25400" cap="flat" cmpd="sng" algn="ctr">
              <a:solidFill>
                <a:srgbClr val="00B0F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06" name="Isosceles Triangle 305">
              <a:extLst>
                <a:ext uri="{FF2B5EF4-FFF2-40B4-BE49-F238E27FC236}">
                  <a16:creationId xmlns:a16="http://schemas.microsoft.com/office/drawing/2014/main" id="{F4590118-F0B9-4AC0-BD35-125F66B2AD03}"/>
                </a:ext>
              </a:extLst>
            </p:cNvPr>
            <p:cNvSpPr/>
            <p:nvPr/>
          </p:nvSpPr>
          <p:spPr>
            <a:xfrm>
              <a:off x="7935732" y="4722309"/>
              <a:ext cx="108000" cy="108000"/>
            </a:xfrm>
            <a:prstGeom prst="triangle">
              <a:avLst/>
            </a:prstGeom>
            <a:solidFill>
              <a:srgbClr val="00B0F0"/>
            </a:solidFill>
            <a:ln w="25400" cap="flat" cmpd="sng" algn="ctr">
              <a:solidFill>
                <a:srgbClr val="00B0F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07" name="Isosceles Triangle 306">
              <a:extLst>
                <a:ext uri="{FF2B5EF4-FFF2-40B4-BE49-F238E27FC236}">
                  <a16:creationId xmlns:a16="http://schemas.microsoft.com/office/drawing/2014/main" id="{E730E7D2-7BB9-43D3-BC89-7944EEECC6CB}"/>
                </a:ext>
              </a:extLst>
            </p:cNvPr>
            <p:cNvSpPr/>
            <p:nvPr/>
          </p:nvSpPr>
          <p:spPr>
            <a:xfrm>
              <a:off x="1543746" y="5110505"/>
              <a:ext cx="108000" cy="108000"/>
            </a:xfrm>
            <a:prstGeom prst="triangle">
              <a:avLst/>
            </a:prstGeom>
            <a:solidFill>
              <a:srgbClr val="00B0F0"/>
            </a:solidFill>
            <a:ln w="25400" cap="flat" cmpd="sng" algn="ctr">
              <a:solidFill>
                <a:srgbClr val="00B0F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08" name="Isosceles Triangle 307">
              <a:extLst>
                <a:ext uri="{FF2B5EF4-FFF2-40B4-BE49-F238E27FC236}">
                  <a16:creationId xmlns:a16="http://schemas.microsoft.com/office/drawing/2014/main" id="{02AED173-1EA5-4746-84E5-A494F02DC049}"/>
                </a:ext>
              </a:extLst>
            </p:cNvPr>
            <p:cNvSpPr/>
            <p:nvPr/>
          </p:nvSpPr>
          <p:spPr>
            <a:xfrm rot="17602363">
              <a:off x="1520794" y="3087968"/>
              <a:ext cx="108000" cy="108000"/>
            </a:xfrm>
            <a:prstGeom prst="triangle">
              <a:avLst/>
            </a:prstGeom>
            <a:solidFill>
              <a:srgbClr val="FF0000"/>
            </a:solid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09" name="Isosceles Triangle 308">
              <a:extLst>
                <a:ext uri="{FF2B5EF4-FFF2-40B4-BE49-F238E27FC236}">
                  <a16:creationId xmlns:a16="http://schemas.microsoft.com/office/drawing/2014/main" id="{5DFDDF23-1055-469A-92A7-6995DFBD7307}"/>
                </a:ext>
              </a:extLst>
            </p:cNvPr>
            <p:cNvSpPr/>
            <p:nvPr/>
          </p:nvSpPr>
          <p:spPr>
            <a:xfrm rot="2062839">
              <a:off x="7073377" y="2054381"/>
              <a:ext cx="108000" cy="108000"/>
            </a:xfrm>
            <a:prstGeom prst="triangle">
              <a:avLst/>
            </a:prstGeom>
            <a:solidFill>
              <a:srgbClr val="FF0000"/>
            </a:solid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10" name="Isosceles Triangle 309">
              <a:extLst>
                <a:ext uri="{FF2B5EF4-FFF2-40B4-BE49-F238E27FC236}">
                  <a16:creationId xmlns:a16="http://schemas.microsoft.com/office/drawing/2014/main" id="{A0A45B36-4BD9-4ECC-A403-9A5826808A58}"/>
                </a:ext>
              </a:extLst>
            </p:cNvPr>
            <p:cNvSpPr/>
            <p:nvPr/>
          </p:nvSpPr>
          <p:spPr>
            <a:xfrm>
              <a:off x="2447973" y="4855538"/>
              <a:ext cx="108000" cy="108000"/>
            </a:xfrm>
            <a:prstGeom prst="triangle">
              <a:avLst/>
            </a:prstGeom>
            <a:solidFill>
              <a:srgbClr val="FF0000"/>
            </a:solid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11" name="Isosceles Triangle 310">
              <a:extLst>
                <a:ext uri="{FF2B5EF4-FFF2-40B4-BE49-F238E27FC236}">
                  <a16:creationId xmlns:a16="http://schemas.microsoft.com/office/drawing/2014/main" id="{9E85E4B5-B84E-43F6-BD97-5EDC3C63AA62}"/>
                </a:ext>
              </a:extLst>
            </p:cNvPr>
            <p:cNvSpPr/>
            <p:nvPr/>
          </p:nvSpPr>
          <p:spPr>
            <a:xfrm rot="9364763">
              <a:off x="4709735" y="3576872"/>
              <a:ext cx="108000" cy="108000"/>
            </a:xfrm>
            <a:prstGeom prst="triangle">
              <a:avLst/>
            </a:prstGeom>
            <a:solidFill>
              <a:srgbClr val="FF0000"/>
            </a:solid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12" name="Isosceles Triangle 311">
              <a:extLst>
                <a:ext uri="{FF2B5EF4-FFF2-40B4-BE49-F238E27FC236}">
                  <a16:creationId xmlns:a16="http://schemas.microsoft.com/office/drawing/2014/main" id="{4B665DAC-14D4-4BE0-A6BC-E05E9BD46C10}"/>
                </a:ext>
              </a:extLst>
            </p:cNvPr>
            <p:cNvSpPr/>
            <p:nvPr/>
          </p:nvSpPr>
          <p:spPr>
            <a:xfrm rot="14619175">
              <a:off x="3312554" y="4767757"/>
              <a:ext cx="108000" cy="108000"/>
            </a:xfrm>
            <a:prstGeom prst="triangle">
              <a:avLst/>
            </a:prstGeom>
            <a:solidFill>
              <a:srgbClr val="FF0000"/>
            </a:solid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13" name="Isosceles Triangle 312">
              <a:extLst>
                <a:ext uri="{FF2B5EF4-FFF2-40B4-BE49-F238E27FC236}">
                  <a16:creationId xmlns:a16="http://schemas.microsoft.com/office/drawing/2014/main" id="{B186C5BE-BCB3-4C36-BDDB-B1A7C7E13F34}"/>
                </a:ext>
              </a:extLst>
            </p:cNvPr>
            <p:cNvSpPr/>
            <p:nvPr/>
          </p:nvSpPr>
          <p:spPr>
            <a:xfrm rot="4669870">
              <a:off x="871932" y="2574249"/>
              <a:ext cx="108000" cy="108000"/>
            </a:xfrm>
            <a:prstGeom prst="triangle">
              <a:avLst/>
            </a:prstGeom>
            <a:solidFill>
              <a:srgbClr val="FF0000"/>
            </a:solid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14" name="Isosceles Triangle 313">
              <a:extLst>
                <a:ext uri="{FF2B5EF4-FFF2-40B4-BE49-F238E27FC236}">
                  <a16:creationId xmlns:a16="http://schemas.microsoft.com/office/drawing/2014/main" id="{ABCEA667-2A8C-4E5E-B4BA-722701D6AB26}"/>
                </a:ext>
              </a:extLst>
            </p:cNvPr>
            <p:cNvSpPr/>
            <p:nvPr/>
          </p:nvSpPr>
          <p:spPr>
            <a:xfrm>
              <a:off x="2498750" y="905009"/>
              <a:ext cx="108000" cy="108000"/>
            </a:xfrm>
            <a:prstGeom prst="triangle">
              <a:avLst/>
            </a:prstGeom>
            <a:solidFill>
              <a:srgbClr val="00B0F0"/>
            </a:solidFill>
            <a:ln w="25400" cap="flat" cmpd="sng" algn="ctr">
              <a:solidFill>
                <a:srgbClr val="00B0F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15" name="Isosceles Triangle 314">
              <a:extLst>
                <a:ext uri="{FF2B5EF4-FFF2-40B4-BE49-F238E27FC236}">
                  <a16:creationId xmlns:a16="http://schemas.microsoft.com/office/drawing/2014/main" id="{8D879544-69C7-4F98-9CEA-6955F88505B1}"/>
                </a:ext>
              </a:extLst>
            </p:cNvPr>
            <p:cNvSpPr/>
            <p:nvPr/>
          </p:nvSpPr>
          <p:spPr>
            <a:xfrm rot="5400000">
              <a:off x="3177143" y="5104699"/>
              <a:ext cx="108000" cy="108000"/>
            </a:xfrm>
            <a:prstGeom prst="triangle">
              <a:avLst/>
            </a:prstGeom>
            <a:solidFill>
              <a:srgbClr val="FF0000"/>
            </a:solid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16" name="Isosceles Triangle 315">
              <a:extLst>
                <a:ext uri="{FF2B5EF4-FFF2-40B4-BE49-F238E27FC236}">
                  <a16:creationId xmlns:a16="http://schemas.microsoft.com/office/drawing/2014/main" id="{98A1036B-8C26-4F82-B2E7-DE69ABD3DBE2}"/>
                </a:ext>
              </a:extLst>
            </p:cNvPr>
            <p:cNvSpPr/>
            <p:nvPr/>
          </p:nvSpPr>
          <p:spPr>
            <a:xfrm rot="6029615">
              <a:off x="4328009" y="5042236"/>
              <a:ext cx="108000" cy="108000"/>
            </a:xfrm>
            <a:prstGeom prst="triangle">
              <a:avLst/>
            </a:prstGeom>
            <a:solidFill>
              <a:srgbClr val="FF0000"/>
            </a:solid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17" name="Isosceles Triangle 316">
              <a:extLst>
                <a:ext uri="{FF2B5EF4-FFF2-40B4-BE49-F238E27FC236}">
                  <a16:creationId xmlns:a16="http://schemas.microsoft.com/office/drawing/2014/main" id="{03F7110A-F19E-425E-A3DE-7C0AB00DC964}"/>
                </a:ext>
              </a:extLst>
            </p:cNvPr>
            <p:cNvSpPr/>
            <p:nvPr/>
          </p:nvSpPr>
          <p:spPr>
            <a:xfrm rot="19591447">
              <a:off x="2606625" y="4736211"/>
              <a:ext cx="108000" cy="108000"/>
            </a:xfrm>
            <a:prstGeom prst="triangle">
              <a:avLst/>
            </a:prstGeom>
            <a:solidFill>
              <a:srgbClr val="FF0000"/>
            </a:solid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318" name="Group 317">
              <a:extLst>
                <a:ext uri="{FF2B5EF4-FFF2-40B4-BE49-F238E27FC236}">
                  <a16:creationId xmlns:a16="http://schemas.microsoft.com/office/drawing/2014/main" id="{9D27B72F-6CC5-4918-AAF4-A5A99FDD1504}"/>
                </a:ext>
              </a:extLst>
            </p:cNvPr>
            <p:cNvGrpSpPr/>
            <p:nvPr/>
          </p:nvGrpSpPr>
          <p:grpSpPr>
            <a:xfrm>
              <a:off x="4905889" y="3949147"/>
              <a:ext cx="541153" cy="273386"/>
              <a:chOff x="4788578" y="4685728"/>
              <a:chExt cx="541153" cy="273386"/>
            </a:xfrm>
          </p:grpSpPr>
          <p:cxnSp>
            <p:nvCxnSpPr>
              <p:cNvPr id="319" name="Straight Connector 318">
                <a:extLst>
                  <a:ext uri="{FF2B5EF4-FFF2-40B4-BE49-F238E27FC236}">
                    <a16:creationId xmlns:a16="http://schemas.microsoft.com/office/drawing/2014/main" id="{4B8D3EE8-2C4D-4CE5-9D97-4B02D64B3BD8}"/>
                  </a:ext>
                </a:extLst>
              </p:cNvPr>
              <p:cNvCxnSpPr>
                <a:cxnSpLocks/>
              </p:cNvCxnSpPr>
              <p:nvPr/>
            </p:nvCxnSpPr>
            <p:spPr>
              <a:xfrm flipV="1">
                <a:off x="4818357" y="4685728"/>
                <a:ext cx="511374" cy="236410"/>
              </a:xfrm>
              <a:prstGeom prst="line">
                <a:avLst/>
              </a:prstGeom>
              <a:noFill/>
              <a:ln w="28575" cap="flat" cmpd="sng" algn="ctr">
                <a:solidFill>
                  <a:srgbClr val="FF0000"/>
                </a:solidFill>
                <a:prstDash val="solid"/>
              </a:ln>
              <a:effectLst/>
            </p:spPr>
          </p:cxnSp>
          <p:sp>
            <p:nvSpPr>
              <p:cNvPr id="320" name="Isosceles Triangle 319">
                <a:extLst>
                  <a:ext uri="{FF2B5EF4-FFF2-40B4-BE49-F238E27FC236}">
                    <a16:creationId xmlns:a16="http://schemas.microsoft.com/office/drawing/2014/main" id="{2AF9DE9F-B13E-49B5-9748-4B451D3C7DF0}"/>
                  </a:ext>
                </a:extLst>
              </p:cNvPr>
              <p:cNvSpPr/>
              <p:nvPr/>
            </p:nvSpPr>
            <p:spPr>
              <a:xfrm rot="14930819">
                <a:off x="4788578" y="4851114"/>
                <a:ext cx="108000" cy="108000"/>
              </a:xfrm>
              <a:prstGeom prst="triangle">
                <a:avLst/>
              </a:prstGeom>
              <a:solidFill>
                <a:srgbClr val="FF0000"/>
              </a:solid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321" name="Group 320">
              <a:extLst>
                <a:ext uri="{FF2B5EF4-FFF2-40B4-BE49-F238E27FC236}">
                  <a16:creationId xmlns:a16="http://schemas.microsoft.com/office/drawing/2014/main" id="{269C0230-5DB5-47E2-887D-4D235F8916FA}"/>
                </a:ext>
              </a:extLst>
            </p:cNvPr>
            <p:cNvGrpSpPr/>
            <p:nvPr/>
          </p:nvGrpSpPr>
          <p:grpSpPr>
            <a:xfrm rot="11025191">
              <a:off x="1410555" y="2154825"/>
              <a:ext cx="541153" cy="273386"/>
              <a:chOff x="4788578" y="4685728"/>
              <a:chExt cx="541153" cy="273386"/>
            </a:xfrm>
          </p:grpSpPr>
          <p:cxnSp>
            <p:nvCxnSpPr>
              <p:cNvPr id="322" name="Straight Connector 321">
                <a:extLst>
                  <a:ext uri="{FF2B5EF4-FFF2-40B4-BE49-F238E27FC236}">
                    <a16:creationId xmlns:a16="http://schemas.microsoft.com/office/drawing/2014/main" id="{5D06F1B7-2AAE-4EC4-8DA8-4613423938D8}"/>
                  </a:ext>
                </a:extLst>
              </p:cNvPr>
              <p:cNvCxnSpPr>
                <a:cxnSpLocks/>
              </p:cNvCxnSpPr>
              <p:nvPr/>
            </p:nvCxnSpPr>
            <p:spPr>
              <a:xfrm flipV="1">
                <a:off x="4818357" y="4685728"/>
                <a:ext cx="511374" cy="236410"/>
              </a:xfrm>
              <a:prstGeom prst="line">
                <a:avLst/>
              </a:prstGeom>
              <a:noFill/>
              <a:ln w="28575" cap="flat" cmpd="sng" algn="ctr">
                <a:solidFill>
                  <a:srgbClr val="FF0000"/>
                </a:solidFill>
                <a:prstDash val="solid"/>
              </a:ln>
              <a:effectLst/>
            </p:spPr>
          </p:cxnSp>
          <p:sp>
            <p:nvSpPr>
              <p:cNvPr id="323" name="Isosceles Triangle 322">
                <a:extLst>
                  <a:ext uri="{FF2B5EF4-FFF2-40B4-BE49-F238E27FC236}">
                    <a16:creationId xmlns:a16="http://schemas.microsoft.com/office/drawing/2014/main" id="{C8886EA8-8548-43BA-902F-E98607A035B4}"/>
                  </a:ext>
                </a:extLst>
              </p:cNvPr>
              <p:cNvSpPr/>
              <p:nvPr/>
            </p:nvSpPr>
            <p:spPr>
              <a:xfrm rot="14930819">
                <a:off x="4788578" y="4851114"/>
                <a:ext cx="108000" cy="108000"/>
              </a:xfrm>
              <a:prstGeom prst="triangle">
                <a:avLst/>
              </a:prstGeom>
              <a:solidFill>
                <a:srgbClr val="FF0000"/>
              </a:solid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324" name="Freeform: Shape 323">
              <a:extLst>
                <a:ext uri="{FF2B5EF4-FFF2-40B4-BE49-F238E27FC236}">
                  <a16:creationId xmlns:a16="http://schemas.microsoft.com/office/drawing/2014/main" id="{FE171667-08FC-46C9-AB67-4A8AE7B539E5}"/>
                </a:ext>
              </a:extLst>
            </p:cNvPr>
            <p:cNvSpPr/>
            <p:nvPr/>
          </p:nvSpPr>
          <p:spPr>
            <a:xfrm>
              <a:off x="5665624" y="5483244"/>
              <a:ext cx="642937" cy="28575"/>
            </a:xfrm>
            <a:custGeom>
              <a:avLst/>
              <a:gdLst>
                <a:gd name="connsiteX0" fmla="*/ 0 w 642937"/>
                <a:gd name="connsiteY0" fmla="*/ 28575 h 28575"/>
                <a:gd name="connsiteX1" fmla="*/ 642937 w 642937"/>
                <a:gd name="connsiteY1" fmla="*/ 0 h 28575"/>
              </a:gdLst>
              <a:ahLst/>
              <a:cxnLst>
                <a:cxn ang="0">
                  <a:pos x="connsiteX0" y="connsiteY0"/>
                </a:cxn>
                <a:cxn ang="0">
                  <a:pos x="connsiteX1" y="connsiteY1"/>
                </a:cxn>
              </a:cxnLst>
              <a:rect l="l" t="t" r="r" b="b"/>
              <a:pathLst>
                <a:path w="642937" h="28575">
                  <a:moveTo>
                    <a:pt x="0" y="28575"/>
                  </a:moveTo>
                  <a:lnTo>
                    <a:pt x="642937" y="0"/>
                  </a:lnTo>
                </a:path>
              </a:pathLst>
            </a:custGeom>
            <a:noFill/>
            <a:ln w="28575" cap="flat" cmpd="sng" algn="ctr">
              <a:solidFill>
                <a:srgbClr val="00B0F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25" name="Freeform: Shape 324">
              <a:extLst>
                <a:ext uri="{FF2B5EF4-FFF2-40B4-BE49-F238E27FC236}">
                  <a16:creationId xmlns:a16="http://schemas.microsoft.com/office/drawing/2014/main" id="{0577AB8D-8F0F-44C3-AFB6-FDA4A0BFB6D2}"/>
                </a:ext>
              </a:extLst>
            </p:cNvPr>
            <p:cNvSpPr/>
            <p:nvPr/>
          </p:nvSpPr>
          <p:spPr>
            <a:xfrm>
              <a:off x="1816045" y="2964374"/>
              <a:ext cx="122183" cy="214148"/>
            </a:xfrm>
            <a:custGeom>
              <a:avLst/>
              <a:gdLst>
                <a:gd name="connsiteX0" fmla="*/ 122183 w 122183"/>
                <a:gd name="connsiteY0" fmla="*/ 214148 h 214148"/>
                <a:gd name="connsiteX1" fmla="*/ 0 w 122183"/>
                <a:gd name="connsiteY1" fmla="*/ 0 h 214148"/>
                <a:gd name="connsiteX2" fmla="*/ 0 w 122183"/>
                <a:gd name="connsiteY2" fmla="*/ 0 h 214148"/>
              </a:gdLst>
              <a:ahLst/>
              <a:cxnLst>
                <a:cxn ang="0">
                  <a:pos x="connsiteX0" y="connsiteY0"/>
                </a:cxn>
                <a:cxn ang="0">
                  <a:pos x="connsiteX1" y="connsiteY1"/>
                </a:cxn>
                <a:cxn ang="0">
                  <a:pos x="connsiteX2" y="connsiteY2"/>
                </a:cxn>
              </a:cxnLst>
              <a:rect l="l" t="t" r="r" b="b"/>
              <a:pathLst>
                <a:path w="122183" h="214148">
                  <a:moveTo>
                    <a:pt x="122183" y="214148"/>
                  </a:moveTo>
                  <a:lnTo>
                    <a:pt x="0" y="0"/>
                  </a:lnTo>
                  <a:lnTo>
                    <a:pt x="0" y="0"/>
                  </a:lnTo>
                </a:path>
              </a:pathLst>
            </a:custGeom>
            <a:noFill/>
            <a:ln w="25400" cap="flat" cmpd="sng" algn="ctr">
              <a:solidFill>
                <a:srgbClr val="00B0F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26" name="Isosceles Triangle 325">
              <a:extLst>
                <a:ext uri="{FF2B5EF4-FFF2-40B4-BE49-F238E27FC236}">
                  <a16:creationId xmlns:a16="http://schemas.microsoft.com/office/drawing/2014/main" id="{04A0E64B-EE37-4414-BAA3-E836398DDDEC}"/>
                </a:ext>
              </a:extLst>
            </p:cNvPr>
            <p:cNvSpPr/>
            <p:nvPr/>
          </p:nvSpPr>
          <p:spPr>
            <a:xfrm rot="6275963">
              <a:off x="7369785" y="5501884"/>
              <a:ext cx="108000" cy="108000"/>
            </a:xfrm>
            <a:prstGeom prst="triangle">
              <a:avLst/>
            </a:prstGeom>
            <a:solidFill>
              <a:srgbClr val="FF0000"/>
            </a:solid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327" name="Group 326">
              <a:extLst>
                <a:ext uri="{FF2B5EF4-FFF2-40B4-BE49-F238E27FC236}">
                  <a16:creationId xmlns:a16="http://schemas.microsoft.com/office/drawing/2014/main" id="{5D43B663-120B-4CB0-86FC-3654310B7E2F}"/>
                </a:ext>
              </a:extLst>
            </p:cNvPr>
            <p:cNvGrpSpPr/>
            <p:nvPr/>
          </p:nvGrpSpPr>
          <p:grpSpPr>
            <a:xfrm>
              <a:off x="7197887" y="3153139"/>
              <a:ext cx="422257" cy="205204"/>
              <a:chOff x="4788578" y="4685728"/>
              <a:chExt cx="541153" cy="273386"/>
            </a:xfrm>
          </p:grpSpPr>
          <p:cxnSp>
            <p:nvCxnSpPr>
              <p:cNvPr id="328" name="Straight Connector 327">
                <a:extLst>
                  <a:ext uri="{FF2B5EF4-FFF2-40B4-BE49-F238E27FC236}">
                    <a16:creationId xmlns:a16="http://schemas.microsoft.com/office/drawing/2014/main" id="{96CC8A29-02D2-4B1C-80CC-308FC4BE11EE}"/>
                  </a:ext>
                </a:extLst>
              </p:cNvPr>
              <p:cNvCxnSpPr>
                <a:cxnSpLocks/>
              </p:cNvCxnSpPr>
              <p:nvPr/>
            </p:nvCxnSpPr>
            <p:spPr>
              <a:xfrm flipV="1">
                <a:off x="4818357" y="4685728"/>
                <a:ext cx="511374" cy="236410"/>
              </a:xfrm>
              <a:prstGeom prst="line">
                <a:avLst/>
              </a:prstGeom>
              <a:noFill/>
              <a:ln w="28575" cap="flat" cmpd="sng" algn="ctr">
                <a:solidFill>
                  <a:srgbClr val="FF0000"/>
                </a:solidFill>
                <a:prstDash val="solid"/>
              </a:ln>
              <a:effectLst/>
            </p:spPr>
          </p:cxnSp>
          <p:sp>
            <p:nvSpPr>
              <p:cNvPr id="329" name="Isosceles Triangle 328">
                <a:extLst>
                  <a:ext uri="{FF2B5EF4-FFF2-40B4-BE49-F238E27FC236}">
                    <a16:creationId xmlns:a16="http://schemas.microsoft.com/office/drawing/2014/main" id="{50858E12-6032-47D0-8F57-8E17F058C26D}"/>
                  </a:ext>
                </a:extLst>
              </p:cNvPr>
              <p:cNvSpPr/>
              <p:nvPr/>
            </p:nvSpPr>
            <p:spPr>
              <a:xfrm rot="14930819">
                <a:off x="4788578" y="4851114"/>
                <a:ext cx="108000" cy="108000"/>
              </a:xfrm>
              <a:prstGeom prst="triangle">
                <a:avLst/>
              </a:prstGeom>
              <a:solidFill>
                <a:srgbClr val="FF0000"/>
              </a:solid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330" name="Group 329">
              <a:extLst>
                <a:ext uri="{FF2B5EF4-FFF2-40B4-BE49-F238E27FC236}">
                  <a16:creationId xmlns:a16="http://schemas.microsoft.com/office/drawing/2014/main" id="{A5A2B837-A035-4176-90CA-E6DA700E50E4}"/>
                </a:ext>
              </a:extLst>
            </p:cNvPr>
            <p:cNvGrpSpPr/>
            <p:nvPr/>
          </p:nvGrpSpPr>
          <p:grpSpPr>
            <a:xfrm rot="11871509">
              <a:off x="323294" y="5533106"/>
              <a:ext cx="541153" cy="273386"/>
              <a:chOff x="4788578" y="4685728"/>
              <a:chExt cx="541153" cy="273386"/>
            </a:xfrm>
          </p:grpSpPr>
          <p:cxnSp>
            <p:nvCxnSpPr>
              <p:cNvPr id="331" name="Straight Connector 330">
                <a:extLst>
                  <a:ext uri="{FF2B5EF4-FFF2-40B4-BE49-F238E27FC236}">
                    <a16:creationId xmlns:a16="http://schemas.microsoft.com/office/drawing/2014/main" id="{22517DF5-7199-4DBC-8E1E-91DB89EF4E0E}"/>
                  </a:ext>
                </a:extLst>
              </p:cNvPr>
              <p:cNvCxnSpPr>
                <a:cxnSpLocks/>
              </p:cNvCxnSpPr>
              <p:nvPr/>
            </p:nvCxnSpPr>
            <p:spPr>
              <a:xfrm flipV="1">
                <a:off x="4818357" y="4685728"/>
                <a:ext cx="511374" cy="236410"/>
              </a:xfrm>
              <a:prstGeom prst="line">
                <a:avLst/>
              </a:prstGeom>
              <a:noFill/>
              <a:ln w="28575" cap="flat" cmpd="sng" algn="ctr">
                <a:solidFill>
                  <a:srgbClr val="FF0000"/>
                </a:solidFill>
                <a:prstDash val="solid"/>
              </a:ln>
              <a:effectLst/>
            </p:spPr>
          </p:cxnSp>
          <p:sp>
            <p:nvSpPr>
              <p:cNvPr id="332" name="Isosceles Triangle 331">
                <a:extLst>
                  <a:ext uri="{FF2B5EF4-FFF2-40B4-BE49-F238E27FC236}">
                    <a16:creationId xmlns:a16="http://schemas.microsoft.com/office/drawing/2014/main" id="{5A091270-9672-42F9-9B89-26F18CB918A6}"/>
                  </a:ext>
                </a:extLst>
              </p:cNvPr>
              <p:cNvSpPr/>
              <p:nvPr/>
            </p:nvSpPr>
            <p:spPr>
              <a:xfrm rot="14930819">
                <a:off x="4788578" y="4851114"/>
                <a:ext cx="108000" cy="108000"/>
              </a:xfrm>
              <a:prstGeom prst="triangle">
                <a:avLst/>
              </a:prstGeom>
              <a:solidFill>
                <a:srgbClr val="FF0000"/>
              </a:solid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333" name="Freeform: Shape 332">
              <a:extLst>
                <a:ext uri="{FF2B5EF4-FFF2-40B4-BE49-F238E27FC236}">
                  <a16:creationId xmlns:a16="http://schemas.microsoft.com/office/drawing/2014/main" id="{E4187AC6-CD69-4BBF-A42A-FB50490A2653}"/>
                </a:ext>
              </a:extLst>
            </p:cNvPr>
            <p:cNvSpPr/>
            <p:nvPr/>
          </p:nvSpPr>
          <p:spPr>
            <a:xfrm>
              <a:off x="3207027" y="5207019"/>
              <a:ext cx="252355" cy="222250"/>
            </a:xfrm>
            <a:custGeom>
              <a:avLst/>
              <a:gdLst>
                <a:gd name="connsiteX0" fmla="*/ 0 w 237119"/>
                <a:gd name="connsiteY0" fmla="*/ 222250 h 222250"/>
                <a:gd name="connsiteX1" fmla="*/ 209550 w 237119"/>
                <a:gd name="connsiteY1" fmla="*/ 76200 h 222250"/>
                <a:gd name="connsiteX2" fmla="*/ 228600 w 237119"/>
                <a:gd name="connsiteY2" fmla="*/ 0 h 222250"/>
                <a:gd name="connsiteX0" fmla="*/ 0 w 254196"/>
                <a:gd name="connsiteY0" fmla="*/ 222250 h 222250"/>
                <a:gd name="connsiteX1" fmla="*/ 209550 w 254196"/>
                <a:gd name="connsiteY1" fmla="*/ 76200 h 222250"/>
                <a:gd name="connsiteX2" fmla="*/ 250723 w 254196"/>
                <a:gd name="connsiteY2" fmla="*/ 0 h 222250"/>
                <a:gd name="connsiteX0" fmla="*/ 0 w 252355"/>
                <a:gd name="connsiteY0" fmla="*/ 222250 h 222250"/>
                <a:gd name="connsiteX1" fmla="*/ 184969 w 252355"/>
                <a:gd name="connsiteY1" fmla="*/ 76200 h 222250"/>
                <a:gd name="connsiteX2" fmla="*/ 250723 w 252355"/>
                <a:gd name="connsiteY2" fmla="*/ 0 h 222250"/>
              </a:gdLst>
              <a:ahLst/>
              <a:cxnLst>
                <a:cxn ang="0">
                  <a:pos x="connsiteX0" y="connsiteY0"/>
                </a:cxn>
                <a:cxn ang="0">
                  <a:pos x="connsiteX1" y="connsiteY1"/>
                </a:cxn>
                <a:cxn ang="0">
                  <a:pos x="connsiteX2" y="connsiteY2"/>
                </a:cxn>
              </a:cxnLst>
              <a:rect l="l" t="t" r="r" b="b"/>
              <a:pathLst>
                <a:path w="252355" h="222250">
                  <a:moveTo>
                    <a:pt x="0" y="222250"/>
                  </a:moveTo>
                  <a:cubicBezTo>
                    <a:pt x="85725" y="167746"/>
                    <a:pt x="143182" y="113242"/>
                    <a:pt x="184969" y="76200"/>
                  </a:cubicBezTo>
                  <a:cubicBezTo>
                    <a:pt x="226756" y="39158"/>
                    <a:pt x="260248" y="19579"/>
                    <a:pt x="250723" y="0"/>
                  </a:cubicBezTo>
                </a:path>
              </a:pathLst>
            </a:custGeom>
            <a:noFill/>
            <a:ln w="25400" cap="flat" cmpd="sng" algn="ctr">
              <a:solidFill>
                <a:srgbClr val="00B0F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34" name="Freeform: Shape 333">
              <a:extLst>
                <a:ext uri="{FF2B5EF4-FFF2-40B4-BE49-F238E27FC236}">
                  <a16:creationId xmlns:a16="http://schemas.microsoft.com/office/drawing/2014/main" id="{B948716C-1164-4553-8485-1BF9876DC029}"/>
                </a:ext>
              </a:extLst>
            </p:cNvPr>
            <p:cNvSpPr/>
            <p:nvPr/>
          </p:nvSpPr>
          <p:spPr>
            <a:xfrm>
              <a:off x="3495501" y="4857769"/>
              <a:ext cx="60775" cy="163588"/>
            </a:xfrm>
            <a:custGeom>
              <a:avLst/>
              <a:gdLst>
                <a:gd name="connsiteX0" fmla="*/ 0 w 63500"/>
                <a:gd name="connsiteY0" fmla="*/ 139700 h 139700"/>
                <a:gd name="connsiteX1" fmla="*/ 63500 w 63500"/>
                <a:gd name="connsiteY1" fmla="*/ 0 h 139700"/>
              </a:gdLst>
              <a:ahLst/>
              <a:cxnLst>
                <a:cxn ang="0">
                  <a:pos x="connsiteX0" y="connsiteY0"/>
                </a:cxn>
                <a:cxn ang="0">
                  <a:pos x="connsiteX1" y="connsiteY1"/>
                </a:cxn>
              </a:cxnLst>
              <a:rect l="l" t="t" r="r" b="b"/>
              <a:pathLst>
                <a:path w="63500" h="139700">
                  <a:moveTo>
                    <a:pt x="0" y="139700"/>
                  </a:moveTo>
                  <a:lnTo>
                    <a:pt x="63500" y="0"/>
                  </a:lnTo>
                </a:path>
              </a:pathLst>
            </a:custGeom>
            <a:noFill/>
            <a:ln w="25400" cap="flat" cmpd="sng" algn="ctr">
              <a:solidFill>
                <a:srgbClr val="00B0F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35" name="Isosceles Triangle 334">
              <a:extLst>
                <a:ext uri="{FF2B5EF4-FFF2-40B4-BE49-F238E27FC236}">
                  <a16:creationId xmlns:a16="http://schemas.microsoft.com/office/drawing/2014/main" id="{FE4180EB-0B66-4B78-9A1B-8550B65119A8}"/>
                </a:ext>
              </a:extLst>
            </p:cNvPr>
            <p:cNvSpPr/>
            <p:nvPr/>
          </p:nvSpPr>
          <p:spPr>
            <a:xfrm rot="1023520">
              <a:off x="3722347" y="3914560"/>
              <a:ext cx="108000" cy="108000"/>
            </a:xfrm>
            <a:prstGeom prst="triangle">
              <a:avLst/>
            </a:prstGeom>
            <a:solidFill>
              <a:srgbClr val="FF0000"/>
            </a:solidFill>
            <a:ln w="25400"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347" name="Group 346">
            <a:extLst>
              <a:ext uri="{FF2B5EF4-FFF2-40B4-BE49-F238E27FC236}">
                <a16:creationId xmlns:a16="http://schemas.microsoft.com/office/drawing/2014/main" id="{32C2007C-CA74-461A-BD03-F571F84A349B}"/>
              </a:ext>
            </a:extLst>
          </p:cNvPr>
          <p:cNvGrpSpPr/>
          <p:nvPr/>
        </p:nvGrpSpPr>
        <p:grpSpPr>
          <a:xfrm>
            <a:off x="1023604" y="579184"/>
            <a:ext cx="789642" cy="2313093"/>
            <a:chOff x="1377542" y="591993"/>
            <a:chExt cx="789642" cy="2313093"/>
          </a:xfrm>
        </p:grpSpPr>
        <p:sp>
          <p:nvSpPr>
            <p:cNvPr id="338" name="Freeform 26">
              <a:extLst>
                <a:ext uri="{FF2B5EF4-FFF2-40B4-BE49-F238E27FC236}">
                  <a16:creationId xmlns:a16="http://schemas.microsoft.com/office/drawing/2014/main" id="{22F81CD9-4D85-48C4-B65A-641694F2982E}"/>
                </a:ext>
              </a:extLst>
            </p:cNvPr>
            <p:cNvSpPr/>
            <p:nvPr/>
          </p:nvSpPr>
          <p:spPr>
            <a:xfrm rot="1456439" flipH="1">
              <a:off x="1399660" y="2296805"/>
              <a:ext cx="682683" cy="608281"/>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312220 h 509975"/>
                <a:gd name="connsiteX1" fmla="*/ 716441 w 1165947"/>
                <a:gd name="connsiteY1" fmla="*/ 433871 h 509975"/>
                <a:gd name="connsiteX2" fmla="*/ 920989 w 1165947"/>
                <a:gd name="connsiteY2" fmla="*/ 233533 h 509975"/>
                <a:gd name="connsiteX3" fmla="*/ 988252 w 1165947"/>
                <a:gd name="connsiteY3" fmla="*/ 10904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312220 h 509975"/>
                <a:gd name="connsiteX1" fmla="*/ 716441 w 1165947"/>
                <a:gd name="connsiteY1" fmla="*/ 433871 h 509975"/>
                <a:gd name="connsiteX2" fmla="*/ 920989 w 1165947"/>
                <a:gd name="connsiteY2" fmla="*/ 233533 h 509975"/>
                <a:gd name="connsiteX3" fmla="*/ 968876 w 1165947"/>
                <a:gd name="connsiteY3" fmla="*/ 12927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29421 w 1165947"/>
                <a:gd name="connsiteY4" fmla="*/ 57161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64591 w 1165947"/>
                <a:gd name="connsiteY4" fmla="*/ 60905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097399 w 1209604"/>
                <a:gd name="connsiteY7" fmla="*/ 70769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957361 w 1209604"/>
                <a:gd name="connsiteY4" fmla="*/ 69248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4245 h 452000"/>
                <a:gd name="connsiteX1" fmla="*/ 716441 w 1209604"/>
                <a:gd name="connsiteY1" fmla="*/ 375896 h 452000"/>
                <a:gd name="connsiteX2" fmla="*/ 937968 w 1209604"/>
                <a:gd name="connsiteY2" fmla="*/ 179411 h 452000"/>
                <a:gd name="connsiteX3" fmla="*/ 1016777 w 1209604"/>
                <a:gd name="connsiteY3" fmla="*/ 77930 h 452000"/>
                <a:gd name="connsiteX4" fmla="*/ 957361 w 1209604"/>
                <a:gd name="connsiteY4" fmla="*/ 69943 h 452000"/>
                <a:gd name="connsiteX5" fmla="*/ 1058315 w 1209604"/>
                <a:gd name="connsiteY5" fmla="*/ 695 h 452000"/>
                <a:gd name="connsiteX6" fmla="*/ 1147448 w 1209604"/>
                <a:gd name="connsiteY6" fmla="*/ 182 h 452000"/>
                <a:gd name="connsiteX7" fmla="*/ 1209604 w 1209604"/>
                <a:gd name="connsiteY7" fmla="*/ 82052 h 452000"/>
                <a:gd name="connsiteX8" fmla="*/ 1135601 w 1209604"/>
                <a:gd name="connsiteY8" fmla="*/ 80132 h 452000"/>
                <a:gd name="connsiteX9" fmla="*/ 987419 w 1209604"/>
                <a:gd name="connsiteY9" fmla="*/ 200489 h 452000"/>
                <a:gd name="connsiteX10" fmla="*/ 849246 w 1209604"/>
                <a:gd name="connsiteY10" fmla="*/ 333803 h 452000"/>
                <a:gd name="connsiteX11" fmla="*/ 744641 w 1209604"/>
                <a:gd name="connsiteY11" fmla="*/ 451808 h 452000"/>
                <a:gd name="connsiteX12" fmla="*/ 0 w 1209604"/>
                <a:gd name="connsiteY12" fmla="*/ 313279 h 452000"/>
                <a:gd name="connsiteX13" fmla="*/ 117778 w 1209604"/>
                <a:gd name="connsiteY13" fmla="*/ 254245 h 452000"/>
                <a:gd name="connsiteX0" fmla="*/ 117778 w 1209604"/>
                <a:gd name="connsiteY0" fmla="*/ 256982 h 454737"/>
                <a:gd name="connsiteX1" fmla="*/ 716441 w 1209604"/>
                <a:gd name="connsiteY1" fmla="*/ 378633 h 454737"/>
                <a:gd name="connsiteX2" fmla="*/ 937968 w 1209604"/>
                <a:gd name="connsiteY2" fmla="*/ 182148 h 454737"/>
                <a:gd name="connsiteX3" fmla="*/ 1016777 w 1209604"/>
                <a:gd name="connsiteY3" fmla="*/ 80667 h 454737"/>
                <a:gd name="connsiteX4" fmla="*/ 957361 w 1209604"/>
                <a:gd name="connsiteY4" fmla="*/ 72680 h 454737"/>
                <a:gd name="connsiteX5" fmla="*/ 1136527 w 1209604"/>
                <a:gd name="connsiteY5" fmla="*/ 0 h 454737"/>
                <a:gd name="connsiteX6" fmla="*/ 1147448 w 1209604"/>
                <a:gd name="connsiteY6" fmla="*/ 2919 h 454737"/>
                <a:gd name="connsiteX7" fmla="*/ 1209604 w 1209604"/>
                <a:gd name="connsiteY7" fmla="*/ 84789 h 454737"/>
                <a:gd name="connsiteX8" fmla="*/ 1135601 w 1209604"/>
                <a:gd name="connsiteY8" fmla="*/ 82869 h 454737"/>
                <a:gd name="connsiteX9" fmla="*/ 987419 w 1209604"/>
                <a:gd name="connsiteY9" fmla="*/ 203226 h 454737"/>
                <a:gd name="connsiteX10" fmla="*/ 849246 w 1209604"/>
                <a:gd name="connsiteY10" fmla="*/ 336540 h 454737"/>
                <a:gd name="connsiteX11" fmla="*/ 744641 w 1209604"/>
                <a:gd name="connsiteY11" fmla="*/ 454545 h 454737"/>
                <a:gd name="connsiteX12" fmla="*/ 0 w 1209604"/>
                <a:gd name="connsiteY12" fmla="*/ 316016 h 454737"/>
                <a:gd name="connsiteX13" fmla="*/ 117778 w 1209604"/>
                <a:gd name="connsiteY13" fmla="*/ 256982 h 454737"/>
                <a:gd name="connsiteX0" fmla="*/ 117778 w 1209604"/>
                <a:gd name="connsiteY0" fmla="*/ 254063 h 451818"/>
                <a:gd name="connsiteX1" fmla="*/ 716441 w 1209604"/>
                <a:gd name="connsiteY1" fmla="*/ 375714 h 451818"/>
                <a:gd name="connsiteX2" fmla="*/ 937968 w 1209604"/>
                <a:gd name="connsiteY2" fmla="*/ 179229 h 451818"/>
                <a:gd name="connsiteX3" fmla="*/ 1016777 w 1209604"/>
                <a:gd name="connsiteY3" fmla="*/ 77748 h 451818"/>
                <a:gd name="connsiteX4" fmla="*/ 957361 w 1209604"/>
                <a:gd name="connsiteY4" fmla="*/ 69761 h 451818"/>
                <a:gd name="connsiteX5" fmla="*/ 1147448 w 1209604"/>
                <a:gd name="connsiteY5" fmla="*/ 0 h 451818"/>
                <a:gd name="connsiteX6" fmla="*/ 1209604 w 1209604"/>
                <a:gd name="connsiteY6" fmla="*/ 81870 h 451818"/>
                <a:gd name="connsiteX7" fmla="*/ 1135601 w 1209604"/>
                <a:gd name="connsiteY7" fmla="*/ 79950 h 451818"/>
                <a:gd name="connsiteX8" fmla="*/ 987419 w 1209604"/>
                <a:gd name="connsiteY8" fmla="*/ 200307 h 451818"/>
                <a:gd name="connsiteX9" fmla="*/ 849246 w 1209604"/>
                <a:gd name="connsiteY9" fmla="*/ 333621 h 451818"/>
                <a:gd name="connsiteX10" fmla="*/ 744641 w 1209604"/>
                <a:gd name="connsiteY10" fmla="*/ 451626 h 451818"/>
                <a:gd name="connsiteX11" fmla="*/ 0 w 1209604"/>
                <a:gd name="connsiteY11" fmla="*/ 313097 h 451818"/>
                <a:gd name="connsiteX12" fmla="*/ 117778 w 1209604"/>
                <a:gd name="connsiteY12" fmla="*/ 254063 h 451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9604" h="451818">
                  <a:moveTo>
                    <a:pt x="117778" y="254063"/>
                  </a:moveTo>
                  <a:cubicBezTo>
                    <a:pt x="217182" y="340568"/>
                    <a:pt x="663222" y="409581"/>
                    <a:pt x="716441" y="375714"/>
                  </a:cubicBezTo>
                  <a:cubicBezTo>
                    <a:pt x="776917" y="332171"/>
                    <a:pt x="887912" y="228890"/>
                    <a:pt x="937968" y="179229"/>
                  </a:cubicBezTo>
                  <a:cubicBezTo>
                    <a:pt x="988024" y="129568"/>
                    <a:pt x="993110" y="108834"/>
                    <a:pt x="1016777" y="77748"/>
                  </a:cubicBezTo>
                  <a:lnTo>
                    <a:pt x="957361" y="69761"/>
                  </a:lnTo>
                  <a:lnTo>
                    <a:pt x="1147448" y="0"/>
                  </a:lnTo>
                  <a:lnTo>
                    <a:pt x="1209604" y="81870"/>
                  </a:lnTo>
                  <a:lnTo>
                    <a:pt x="1135601" y="79950"/>
                  </a:lnTo>
                  <a:cubicBezTo>
                    <a:pt x="1108991" y="87207"/>
                    <a:pt x="1035145" y="158028"/>
                    <a:pt x="987419" y="200307"/>
                  </a:cubicBezTo>
                  <a:cubicBezTo>
                    <a:pt x="939693" y="242586"/>
                    <a:pt x="889709" y="291735"/>
                    <a:pt x="849246" y="333621"/>
                  </a:cubicBezTo>
                  <a:cubicBezTo>
                    <a:pt x="808783" y="375507"/>
                    <a:pt x="796288" y="446963"/>
                    <a:pt x="744641" y="451626"/>
                  </a:cubicBezTo>
                  <a:cubicBezTo>
                    <a:pt x="692994" y="456289"/>
                    <a:pt x="251836" y="375414"/>
                    <a:pt x="0" y="313097"/>
                  </a:cubicBezTo>
                  <a:lnTo>
                    <a:pt x="117778" y="254063"/>
                  </a:lnTo>
                  <a:close/>
                </a:path>
              </a:pathLst>
            </a:custGeom>
            <a:gradFill flip="none" rotWithShape="1">
              <a:gsLst>
                <a:gs pos="0">
                  <a:srgbClr val="FF0000"/>
                </a:gs>
                <a:gs pos="50000">
                  <a:schemeClr val="accent2">
                    <a:lumMod val="60000"/>
                    <a:lumOff val="40000"/>
                  </a:schemeClr>
                </a:gs>
                <a:gs pos="100000">
                  <a:srgbClr val="0070C0"/>
                </a:gs>
              </a:gsLst>
              <a:path path="circle">
                <a:fillToRect t="100000" r="100000"/>
              </a:path>
              <a:tileRect l="-100000" b="-100000"/>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800" dirty="0"/>
            </a:p>
          </p:txBody>
        </p:sp>
        <p:sp>
          <p:nvSpPr>
            <p:cNvPr id="339" name="Freeform 30">
              <a:extLst>
                <a:ext uri="{FF2B5EF4-FFF2-40B4-BE49-F238E27FC236}">
                  <a16:creationId xmlns:a16="http://schemas.microsoft.com/office/drawing/2014/main" id="{2D563ECE-9DFC-4584-9AF0-1B5FC113CD72}"/>
                </a:ext>
              </a:extLst>
            </p:cNvPr>
            <p:cNvSpPr/>
            <p:nvPr/>
          </p:nvSpPr>
          <p:spPr>
            <a:xfrm rot="1101956" flipV="1">
              <a:off x="1582333" y="2196111"/>
              <a:ext cx="522389" cy="492230"/>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288284 h 486039"/>
                <a:gd name="connsiteX1" fmla="*/ 716441 w 1165947"/>
                <a:gd name="connsiteY1" fmla="*/ 409935 h 486039"/>
                <a:gd name="connsiteX2" fmla="*/ 920989 w 1165947"/>
                <a:gd name="connsiteY2" fmla="*/ 209597 h 486039"/>
                <a:gd name="connsiteX3" fmla="*/ 988252 w 1165947"/>
                <a:gd name="connsiteY3" fmla="*/ 8510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232944 w 1165947"/>
                <a:gd name="connsiteY0" fmla="*/ 310885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232944 w 1165947"/>
                <a:gd name="connsiteY12" fmla="*/ 310885 h 486039"/>
                <a:gd name="connsiteX0" fmla="*/ 116914 w 1049917"/>
                <a:gd name="connsiteY0" fmla="*/ 310885 h 485919"/>
                <a:gd name="connsiteX1" fmla="*/ 600411 w 1049917"/>
                <a:gd name="connsiteY1" fmla="*/ 409935 h 485919"/>
                <a:gd name="connsiteX2" fmla="*/ 804959 w 1049917"/>
                <a:gd name="connsiteY2" fmla="*/ 209597 h 485919"/>
                <a:gd name="connsiteX3" fmla="*/ 849290 w 1049917"/>
                <a:gd name="connsiteY3" fmla="*/ 98426 h 485919"/>
                <a:gd name="connsiteX4" fmla="*/ 713391 w 1049917"/>
                <a:gd name="connsiteY4" fmla="*/ 91895 h 485919"/>
                <a:gd name="connsiteX5" fmla="*/ 993626 w 1049917"/>
                <a:gd name="connsiteY5" fmla="*/ 0 h 485919"/>
                <a:gd name="connsiteX6" fmla="*/ 1049917 w 1049917"/>
                <a:gd name="connsiteY6" fmla="*/ 110421 h 485919"/>
                <a:gd name="connsiteX7" fmla="*/ 944629 w 1049917"/>
                <a:gd name="connsiteY7" fmla="*/ 100827 h 485919"/>
                <a:gd name="connsiteX8" fmla="*/ 843193 w 1049917"/>
                <a:gd name="connsiteY8" fmla="*/ 230249 h 485919"/>
                <a:gd name="connsiteX9" fmla="*/ 733216 w 1049917"/>
                <a:gd name="connsiteY9" fmla="*/ 367842 h 485919"/>
                <a:gd name="connsiteX10" fmla="*/ 628611 w 1049917"/>
                <a:gd name="connsiteY10" fmla="*/ 485847 h 485919"/>
                <a:gd name="connsiteX11" fmla="*/ 0 w 1049917"/>
                <a:gd name="connsiteY11" fmla="*/ 380620 h 485919"/>
                <a:gd name="connsiteX12" fmla="*/ 116914 w 1049917"/>
                <a:gd name="connsiteY12" fmla="*/ 310885 h 48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9917" h="485919">
                  <a:moveTo>
                    <a:pt x="116914" y="310885"/>
                  </a:moveTo>
                  <a:cubicBezTo>
                    <a:pt x="216318" y="397390"/>
                    <a:pt x="547192" y="443802"/>
                    <a:pt x="600411" y="409935"/>
                  </a:cubicBezTo>
                  <a:cubicBezTo>
                    <a:pt x="660887" y="366392"/>
                    <a:pt x="763479" y="261515"/>
                    <a:pt x="804959" y="209597"/>
                  </a:cubicBezTo>
                  <a:cubicBezTo>
                    <a:pt x="846439" y="157679"/>
                    <a:pt x="856547" y="132293"/>
                    <a:pt x="849290" y="98426"/>
                  </a:cubicBezTo>
                  <a:lnTo>
                    <a:pt x="713391" y="91895"/>
                  </a:lnTo>
                  <a:lnTo>
                    <a:pt x="993626" y="0"/>
                  </a:lnTo>
                  <a:lnTo>
                    <a:pt x="1049917" y="110421"/>
                  </a:lnTo>
                  <a:lnTo>
                    <a:pt x="944629" y="100827"/>
                  </a:lnTo>
                  <a:cubicBezTo>
                    <a:pt x="918019" y="108084"/>
                    <a:pt x="878429" y="185746"/>
                    <a:pt x="843193" y="230249"/>
                  </a:cubicBezTo>
                  <a:cubicBezTo>
                    <a:pt x="807957" y="274752"/>
                    <a:pt x="768980" y="325242"/>
                    <a:pt x="733216" y="367842"/>
                  </a:cubicBezTo>
                  <a:cubicBezTo>
                    <a:pt x="697452" y="410442"/>
                    <a:pt x="750814" y="483717"/>
                    <a:pt x="628611" y="485847"/>
                  </a:cubicBezTo>
                  <a:cubicBezTo>
                    <a:pt x="506408" y="487977"/>
                    <a:pt x="251836" y="442937"/>
                    <a:pt x="0" y="380620"/>
                  </a:cubicBezTo>
                  <a:lnTo>
                    <a:pt x="116914" y="310885"/>
                  </a:lnTo>
                  <a:close/>
                </a:path>
              </a:pathLst>
            </a:custGeom>
            <a:gradFill flip="none" rotWithShape="1">
              <a:gsLst>
                <a:gs pos="0">
                  <a:srgbClr val="0070C0"/>
                </a:gs>
                <a:gs pos="50000">
                  <a:schemeClr val="accent2">
                    <a:lumMod val="60000"/>
                    <a:lumOff val="40000"/>
                  </a:schemeClr>
                </a:gs>
                <a:gs pos="100000">
                  <a:srgbClr val="FF0000"/>
                </a:gs>
              </a:gsLst>
              <a:lin ang="0" scaled="1"/>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800" dirty="0"/>
            </a:p>
          </p:txBody>
        </p:sp>
        <p:sp>
          <p:nvSpPr>
            <p:cNvPr id="340" name="Freeform 33">
              <a:extLst>
                <a:ext uri="{FF2B5EF4-FFF2-40B4-BE49-F238E27FC236}">
                  <a16:creationId xmlns:a16="http://schemas.microsoft.com/office/drawing/2014/main" id="{F949065D-9083-42C4-8E66-7CE0D9A35F8A}"/>
                </a:ext>
              </a:extLst>
            </p:cNvPr>
            <p:cNvSpPr/>
            <p:nvPr/>
          </p:nvSpPr>
          <p:spPr>
            <a:xfrm rot="21059258" flipH="1" flipV="1">
              <a:off x="1476116" y="1507362"/>
              <a:ext cx="553682" cy="622279"/>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312220 h 509975"/>
                <a:gd name="connsiteX1" fmla="*/ 716441 w 1165947"/>
                <a:gd name="connsiteY1" fmla="*/ 433871 h 509975"/>
                <a:gd name="connsiteX2" fmla="*/ 920989 w 1165947"/>
                <a:gd name="connsiteY2" fmla="*/ 233533 h 509975"/>
                <a:gd name="connsiteX3" fmla="*/ 988252 w 1165947"/>
                <a:gd name="connsiteY3" fmla="*/ 10904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312220 h 509975"/>
                <a:gd name="connsiteX1" fmla="*/ 716441 w 1165947"/>
                <a:gd name="connsiteY1" fmla="*/ 433871 h 509975"/>
                <a:gd name="connsiteX2" fmla="*/ 920989 w 1165947"/>
                <a:gd name="connsiteY2" fmla="*/ 233533 h 509975"/>
                <a:gd name="connsiteX3" fmla="*/ 968876 w 1165947"/>
                <a:gd name="connsiteY3" fmla="*/ 12927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29421 w 1165947"/>
                <a:gd name="connsiteY4" fmla="*/ 57161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64591 w 1165947"/>
                <a:gd name="connsiteY4" fmla="*/ 60905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097399 w 1209604"/>
                <a:gd name="connsiteY7" fmla="*/ 70769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957361 w 1209604"/>
                <a:gd name="connsiteY4" fmla="*/ 69248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4245 h 452000"/>
                <a:gd name="connsiteX1" fmla="*/ 716441 w 1209604"/>
                <a:gd name="connsiteY1" fmla="*/ 375896 h 452000"/>
                <a:gd name="connsiteX2" fmla="*/ 937968 w 1209604"/>
                <a:gd name="connsiteY2" fmla="*/ 179411 h 452000"/>
                <a:gd name="connsiteX3" fmla="*/ 1016777 w 1209604"/>
                <a:gd name="connsiteY3" fmla="*/ 77930 h 452000"/>
                <a:gd name="connsiteX4" fmla="*/ 957361 w 1209604"/>
                <a:gd name="connsiteY4" fmla="*/ 69943 h 452000"/>
                <a:gd name="connsiteX5" fmla="*/ 1058315 w 1209604"/>
                <a:gd name="connsiteY5" fmla="*/ 695 h 452000"/>
                <a:gd name="connsiteX6" fmla="*/ 1147448 w 1209604"/>
                <a:gd name="connsiteY6" fmla="*/ 182 h 452000"/>
                <a:gd name="connsiteX7" fmla="*/ 1209604 w 1209604"/>
                <a:gd name="connsiteY7" fmla="*/ 82052 h 452000"/>
                <a:gd name="connsiteX8" fmla="*/ 1135601 w 1209604"/>
                <a:gd name="connsiteY8" fmla="*/ 80132 h 452000"/>
                <a:gd name="connsiteX9" fmla="*/ 987419 w 1209604"/>
                <a:gd name="connsiteY9" fmla="*/ 200489 h 452000"/>
                <a:gd name="connsiteX10" fmla="*/ 849246 w 1209604"/>
                <a:gd name="connsiteY10" fmla="*/ 333803 h 452000"/>
                <a:gd name="connsiteX11" fmla="*/ 744641 w 1209604"/>
                <a:gd name="connsiteY11" fmla="*/ 451808 h 452000"/>
                <a:gd name="connsiteX12" fmla="*/ 0 w 1209604"/>
                <a:gd name="connsiteY12" fmla="*/ 313279 h 452000"/>
                <a:gd name="connsiteX13" fmla="*/ 117778 w 1209604"/>
                <a:gd name="connsiteY13" fmla="*/ 254245 h 452000"/>
                <a:gd name="connsiteX0" fmla="*/ 117778 w 1209604"/>
                <a:gd name="connsiteY0" fmla="*/ 256982 h 454737"/>
                <a:gd name="connsiteX1" fmla="*/ 716441 w 1209604"/>
                <a:gd name="connsiteY1" fmla="*/ 378633 h 454737"/>
                <a:gd name="connsiteX2" fmla="*/ 937968 w 1209604"/>
                <a:gd name="connsiteY2" fmla="*/ 182148 h 454737"/>
                <a:gd name="connsiteX3" fmla="*/ 1016777 w 1209604"/>
                <a:gd name="connsiteY3" fmla="*/ 80667 h 454737"/>
                <a:gd name="connsiteX4" fmla="*/ 957361 w 1209604"/>
                <a:gd name="connsiteY4" fmla="*/ 72680 h 454737"/>
                <a:gd name="connsiteX5" fmla="*/ 1136527 w 1209604"/>
                <a:gd name="connsiteY5" fmla="*/ 0 h 454737"/>
                <a:gd name="connsiteX6" fmla="*/ 1147448 w 1209604"/>
                <a:gd name="connsiteY6" fmla="*/ 2919 h 454737"/>
                <a:gd name="connsiteX7" fmla="*/ 1209604 w 1209604"/>
                <a:gd name="connsiteY7" fmla="*/ 84789 h 454737"/>
                <a:gd name="connsiteX8" fmla="*/ 1135601 w 1209604"/>
                <a:gd name="connsiteY8" fmla="*/ 82869 h 454737"/>
                <a:gd name="connsiteX9" fmla="*/ 987419 w 1209604"/>
                <a:gd name="connsiteY9" fmla="*/ 203226 h 454737"/>
                <a:gd name="connsiteX10" fmla="*/ 849246 w 1209604"/>
                <a:gd name="connsiteY10" fmla="*/ 336540 h 454737"/>
                <a:gd name="connsiteX11" fmla="*/ 744641 w 1209604"/>
                <a:gd name="connsiteY11" fmla="*/ 454545 h 454737"/>
                <a:gd name="connsiteX12" fmla="*/ 0 w 1209604"/>
                <a:gd name="connsiteY12" fmla="*/ 316016 h 454737"/>
                <a:gd name="connsiteX13" fmla="*/ 117778 w 1209604"/>
                <a:gd name="connsiteY13" fmla="*/ 256982 h 454737"/>
                <a:gd name="connsiteX0" fmla="*/ 117778 w 1209604"/>
                <a:gd name="connsiteY0" fmla="*/ 254063 h 451818"/>
                <a:gd name="connsiteX1" fmla="*/ 716441 w 1209604"/>
                <a:gd name="connsiteY1" fmla="*/ 375714 h 451818"/>
                <a:gd name="connsiteX2" fmla="*/ 937968 w 1209604"/>
                <a:gd name="connsiteY2" fmla="*/ 179229 h 451818"/>
                <a:gd name="connsiteX3" fmla="*/ 1016777 w 1209604"/>
                <a:gd name="connsiteY3" fmla="*/ 77748 h 451818"/>
                <a:gd name="connsiteX4" fmla="*/ 957361 w 1209604"/>
                <a:gd name="connsiteY4" fmla="*/ 69761 h 451818"/>
                <a:gd name="connsiteX5" fmla="*/ 1147448 w 1209604"/>
                <a:gd name="connsiteY5" fmla="*/ 0 h 451818"/>
                <a:gd name="connsiteX6" fmla="*/ 1209604 w 1209604"/>
                <a:gd name="connsiteY6" fmla="*/ 81870 h 451818"/>
                <a:gd name="connsiteX7" fmla="*/ 1135601 w 1209604"/>
                <a:gd name="connsiteY7" fmla="*/ 79950 h 451818"/>
                <a:gd name="connsiteX8" fmla="*/ 987419 w 1209604"/>
                <a:gd name="connsiteY8" fmla="*/ 200307 h 451818"/>
                <a:gd name="connsiteX9" fmla="*/ 849246 w 1209604"/>
                <a:gd name="connsiteY9" fmla="*/ 333621 h 451818"/>
                <a:gd name="connsiteX10" fmla="*/ 744641 w 1209604"/>
                <a:gd name="connsiteY10" fmla="*/ 451626 h 451818"/>
                <a:gd name="connsiteX11" fmla="*/ 0 w 1209604"/>
                <a:gd name="connsiteY11" fmla="*/ 313097 h 451818"/>
                <a:gd name="connsiteX12" fmla="*/ 117778 w 1209604"/>
                <a:gd name="connsiteY12" fmla="*/ 254063 h 451818"/>
                <a:gd name="connsiteX0" fmla="*/ 329704 w 1421530"/>
                <a:gd name="connsiteY0" fmla="*/ 254063 h 460528"/>
                <a:gd name="connsiteX1" fmla="*/ 928367 w 1421530"/>
                <a:gd name="connsiteY1" fmla="*/ 375714 h 460528"/>
                <a:gd name="connsiteX2" fmla="*/ 1149894 w 1421530"/>
                <a:gd name="connsiteY2" fmla="*/ 179229 h 460528"/>
                <a:gd name="connsiteX3" fmla="*/ 1228703 w 1421530"/>
                <a:gd name="connsiteY3" fmla="*/ 77748 h 460528"/>
                <a:gd name="connsiteX4" fmla="*/ 1169287 w 1421530"/>
                <a:gd name="connsiteY4" fmla="*/ 69761 h 460528"/>
                <a:gd name="connsiteX5" fmla="*/ 1359374 w 1421530"/>
                <a:gd name="connsiteY5" fmla="*/ 0 h 460528"/>
                <a:gd name="connsiteX6" fmla="*/ 1421530 w 1421530"/>
                <a:gd name="connsiteY6" fmla="*/ 81870 h 460528"/>
                <a:gd name="connsiteX7" fmla="*/ 1347527 w 1421530"/>
                <a:gd name="connsiteY7" fmla="*/ 79950 h 460528"/>
                <a:gd name="connsiteX8" fmla="*/ 1199345 w 1421530"/>
                <a:gd name="connsiteY8" fmla="*/ 200307 h 460528"/>
                <a:gd name="connsiteX9" fmla="*/ 1061172 w 1421530"/>
                <a:gd name="connsiteY9" fmla="*/ 333621 h 460528"/>
                <a:gd name="connsiteX10" fmla="*/ 956567 w 1421530"/>
                <a:gd name="connsiteY10" fmla="*/ 451626 h 460528"/>
                <a:gd name="connsiteX11" fmla="*/ 0 w 1421530"/>
                <a:gd name="connsiteY11" fmla="*/ 410123 h 460528"/>
                <a:gd name="connsiteX12" fmla="*/ 329704 w 1421530"/>
                <a:gd name="connsiteY12" fmla="*/ 254063 h 460528"/>
                <a:gd name="connsiteX0" fmla="*/ 84766 w 1421530"/>
                <a:gd name="connsiteY0" fmla="*/ 371367 h 460528"/>
                <a:gd name="connsiteX1" fmla="*/ 928367 w 1421530"/>
                <a:gd name="connsiteY1" fmla="*/ 375714 h 460528"/>
                <a:gd name="connsiteX2" fmla="*/ 1149894 w 1421530"/>
                <a:gd name="connsiteY2" fmla="*/ 179229 h 460528"/>
                <a:gd name="connsiteX3" fmla="*/ 1228703 w 1421530"/>
                <a:gd name="connsiteY3" fmla="*/ 77748 h 460528"/>
                <a:gd name="connsiteX4" fmla="*/ 1169287 w 1421530"/>
                <a:gd name="connsiteY4" fmla="*/ 69761 h 460528"/>
                <a:gd name="connsiteX5" fmla="*/ 1359374 w 1421530"/>
                <a:gd name="connsiteY5" fmla="*/ 0 h 460528"/>
                <a:gd name="connsiteX6" fmla="*/ 1421530 w 1421530"/>
                <a:gd name="connsiteY6" fmla="*/ 81870 h 460528"/>
                <a:gd name="connsiteX7" fmla="*/ 1347527 w 1421530"/>
                <a:gd name="connsiteY7" fmla="*/ 79950 h 460528"/>
                <a:gd name="connsiteX8" fmla="*/ 1199345 w 1421530"/>
                <a:gd name="connsiteY8" fmla="*/ 200307 h 460528"/>
                <a:gd name="connsiteX9" fmla="*/ 1061172 w 1421530"/>
                <a:gd name="connsiteY9" fmla="*/ 333621 h 460528"/>
                <a:gd name="connsiteX10" fmla="*/ 956567 w 1421530"/>
                <a:gd name="connsiteY10" fmla="*/ 451626 h 460528"/>
                <a:gd name="connsiteX11" fmla="*/ 0 w 1421530"/>
                <a:gd name="connsiteY11" fmla="*/ 410123 h 460528"/>
                <a:gd name="connsiteX12" fmla="*/ 84766 w 1421530"/>
                <a:gd name="connsiteY12" fmla="*/ 371367 h 460528"/>
                <a:gd name="connsiteX0" fmla="*/ 84766 w 1421530"/>
                <a:gd name="connsiteY0" fmla="*/ 371367 h 460528"/>
                <a:gd name="connsiteX1" fmla="*/ 927860 w 1421530"/>
                <a:gd name="connsiteY1" fmla="*/ 401140 h 460528"/>
                <a:gd name="connsiteX2" fmla="*/ 1149894 w 1421530"/>
                <a:gd name="connsiteY2" fmla="*/ 179229 h 460528"/>
                <a:gd name="connsiteX3" fmla="*/ 1228703 w 1421530"/>
                <a:gd name="connsiteY3" fmla="*/ 77748 h 460528"/>
                <a:gd name="connsiteX4" fmla="*/ 1169287 w 1421530"/>
                <a:gd name="connsiteY4" fmla="*/ 69761 h 460528"/>
                <a:gd name="connsiteX5" fmla="*/ 1359374 w 1421530"/>
                <a:gd name="connsiteY5" fmla="*/ 0 h 460528"/>
                <a:gd name="connsiteX6" fmla="*/ 1421530 w 1421530"/>
                <a:gd name="connsiteY6" fmla="*/ 81870 h 460528"/>
                <a:gd name="connsiteX7" fmla="*/ 1347527 w 1421530"/>
                <a:gd name="connsiteY7" fmla="*/ 79950 h 460528"/>
                <a:gd name="connsiteX8" fmla="*/ 1199345 w 1421530"/>
                <a:gd name="connsiteY8" fmla="*/ 200307 h 460528"/>
                <a:gd name="connsiteX9" fmla="*/ 1061172 w 1421530"/>
                <a:gd name="connsiteY9" fmla="*/ 333621 h 460528"/>
                <a:gd name="connsiteX10" fmla="*/ 956567 w 1421530"/>
                <a:gd name="connsiteY10" fmla="*/ 451626 h 460528"/>
                <a:gd name="connsiteX11" fmla="*/ 0 w 1421530"/>
                <a:gd name="connsiteY11" fmla="*/ 410123 h 460528"/>
                <a:gd name="connsiteX12" fmla="*/ 84766 w 1421530"/>
                <a:gd name="connsiteY12" fmla="*/ 371367 h 460528"/>
                <a:gd name="connsiteX0" fmla="*/ 84766 w 1421530"/>
                <a:gd name="connsiteY0" fmla="*/ 371367 h 467219"/>
                <a:gd name="connsiteX1" fmla="*/ 927860 w 1421530"/>
                <a:gd name="connsiteY1" fmla="*/ 401140 h 467219"/>
                <a:gd name="connsiteX2" fmla="*/ 1149894 w 1421530"/>
                <a:gd name="connsiteY2" fmla="*/ 179229 h 467219"/>
                <a:gd name="connsiteX3" fmla="*/ 1228703 w 1421530"/>
                <a:gd name="connsiteY3" fmla="*/ 77748 h 467219"/>
                <a:gd name="connsiteX4" fmla="*/ 1169287 w 1421530"/>
                <a:gd name="connsiteY4" fmla="*/ 69761 h 467219"/>
                <a:gd name="connsiteX5" fmla="*/ 1359374 w 1421530"/>
                <a:gd name="connsiteY5" fmla="*/ 0 h 467219"/>
                <a:gd name="connsiteX6" fmla="*/ 1421530 w 1421530"/>
                <a:gd name="connsiteY6" fmla="*/ 81870 h 467219"/>
                <a:gd name="connsiteX7" fmla="*/ 1347527 w 1421530"/>
                <a:gd name="connsiteY7" fmla="*/ 79950 h 467219"/>
                <a:gd name="connsiteX8" fmla="*/ 1199345 w 1421530"/>
                <a:gd name="connsiteY8" fmla="*/ 200307 h 467219"/>
                <a:gd name="connsiteX9" fmla="*/ 1061172 w 1421530"/>
                <a:gd name="connsiteY9" fmla="*/ 333621 h 467219"/>
                <a:gd name="connsiteX10" fmla="*/ 956567 w 1421530"/>
                <a:gd name="connsiteY10" fmla="*/ 451626 h 467219"/>
                <a:gd name="connsiteX11" fmla="*/ 0 w 1421530"/>
                <a:gd name="connsiteY11" fmla="*/ 410123 h 467219"/>
                <a:gd name="connsiteX12" fmla="*/ 84766 w 1421530"/>
                <a:gd name="connsiteY12" fmla="*/ 371367 h 467219"/>
                <a:gd name="connsiteX0" fmla="*/ 84766 w 1421530"/>
                <a:gd name="connsiteY0" fmla="*/ 371367 h 459987"/>
                <a:gd name="connsiteX1" fmla="*/ 927860 w 1421530"/>
                <a:gd name="connsiteY1" fmla="*/ 401140 h 459987"/>
                <a:gd name="connsiteX2" fmla="*/ 1149894 w 1421530"/>
                <a:gd name="connsiteY2" fmla="*/ 179229 h 459987"/>
                <a:gd name="connsiteX3" fmla="*/ 1228703 w 1421530"/>
                <a:gd name="connsiteY3" fmla="*/ 77748 h 459987"/>
                <a:gd name="connsiteX4" fmla="*/ 1169287 w 1421530"/>
                <a:gd name="connsiteY4" fmla="*/ 69761 h 459987"/>
                <a:gd name="connsiteX5" fmla="*/ 1359374 w 1421530"/>
                <a:gd name="connsiteY5" fmla="*/ 0 h 459987"/>
                <a:gd name="connsiteX6" fmla="*/ 1421530 w 1421530"/>
                <a:gd name="connsiteY6" fmla="*/ 81870 h 459987"/>
                <a:gd name="connsiteX7" fmla="*/ 1347527 w 1421530"/>
                <a:gd name="connsiteY7" fmla="*/ 79950 h 459987"/>
                <a:gd name="connsiteX8" fmla="*/ 1199345 w 1421530"/>
                <a:gd name="connsiteY8" fmla="*/ 200307 h 459987"/>
                <a:gd name="connsiteX9" fmla="*/ 1094935 w 1421530"/>
                <a:gd name="connsiteY9" fmla="*/ 341009 h 459987"/>
                <a:gd name="connsiteX10" fmla="*/ 956567 w 1421530"/>
                <a:gd name="connsiteY10" fmla="*/ 451626 h 459987"/>
                <a:gd name="connsiteX11" fmla="*/ 0 w 1421530"/>
                <a:gd name="connsiteY11" fmla="*/ 410123 h 459987"/>
                <a:gd name="connsiteX12" fmla="*/ 84766 w 1421530"/>
                <a:gd name="connsiteY12" fmla="*/ 371367 h 45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530" h="459987">
                  <a:moveTo>
                    <a:pt x="84766" y="371367"/>
                  </a:moveTo>
                  <a:cubicBezTo>
                    <a:pt x="184170" y="457872"/>
                    <a:pt x="874641" y="435007"/>
                    <a:pt x="927860" y="401140"/>
                  </a:cubicBezTo>
                  <a:cubicBezTo>
                    <a:pt x="988336" y="357597"/>
                    <a:pt x="1099754" y="233127"/>
                    <a:pt x="1149894" y="179229"/>
                  </a:cubicBezTo>
                  <a:cubicBezTo>
                    <a:pt x="1200034" y="125331"/>
                    <a:pt x="1205036" y="108834"/>
                    <a:pt x="1228703" y="77748"/>
                  </a:cubicBezTo>
                  <a:lnTo>
                    <a:pt x="1169287" y="69761"/>
                  </a:lnTo>
                  <a:lnTo>
                    <a:pt x="1359374" y="0"/>
                  </a:lnTo>
                  <a:lnTo>
                    <a:pt x="1421530" y="81870"/>
                  </a:lnTo>
                  <a:lnTo>
                    <a:pt x="1347527" y="79950"/>
                  </a:lnTo>
                  <a:cubicBezTo>
                    <a:pt x="1320917" y="87207"/>
                    <a:pt x="1241444" y="156797"/>
                    <a:pt x="1199345" y="200307"/>
                  </a:cubicBezTo>
                  <a:cubicBezTo>
                    <a:pt x="1157246" y="243817"/>
                    <a:pt x="1135398" y="299123"/>
                    <a:pt x="1094935" y="341009"/>
                  </a:cubicBezTo>
                  <a:cubicBezTo>
                    <a:pt x="1054472" y="382895"/>
                    <a:pt x="1139056" y="440107"/>
                    <a:pt x="956567" y="451626"/>
                  </a:cubicBezTo>
                  <a:cubicBezTo>
                    <a:pt x="774078" y="463145"/>
                    <a:pt x="251836" y="472440"/>
                    <a:pt x="0" y="410123"/>
                  </a:cubicBezTo>
                  <a:lnTo>
                    <a:pt x="84766" y="371367"/>
                  </a:lnTo>
                  <a:close/>
                </a:path>
              </a:pathLst>
            </a:custGeom>
            <a:gradFill flip="none" rotWithShape="1">
              <a:gsLst>
                <a:gs pos="0">
                  <a:srgbClr val="FF0000"/>
                </a:gs>
                <a:gs pos="50000">
                  <a:schemeClr val="accent2">
                    <a:lumMod val="60000"/>
                    <a:lumOff val="40000"/>
                  </a:schemeClr>
                </a:gs>
                <a:gs pos="100000">
                  <a:srgbClr val="0070C0"/>
                </a:gs>
              </a:gsLst>
              <a:path path="circle">
                <a:fillToRect t="100000" r="100000"/>
              </a:path>
              <a:tileRect l="-100000" b="-100000"/>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800" dirty="0"/>
            </a:p>
          </p:txBody>
        </p:sp>
        <p:sp>
          <p:nvSpPr>
            <p:cNvPr id="341" name="Freeform 34">
              <a:extLst>
                <a:ext uri="{FF2B5EF4-FFF2-40B4-BE49-F238E27FC236}">
                  <a16:creationId xmlns:a16="http://schemas.microsoft.com/office/drawing/2014/main" id="{E9157EF6-DEF6-49E1-9F52-5414E818FA2C}"/>
                </a:ext>
              </a:extLst>
            </p:cNvPr>
            <p:cNvSpPr/>
            <p:nvPr/>
          </p:nvSpPr>
          <p:spPr>
            <a:xfrm rot="21132589">
              <a:off x="1585598" y="1656192"/>
              <a:ext cx="509782" cy="488519"/>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288284 h 486039"/>
                <a:gd name="connsiteX1" fmla="*/ 716441 w 1165947"/>
                <a:gd name="connsiteY1" fmla="*/ 409935 h 486039"/>
                <a:gd name="connsiteX2" fmla="*/ 920989 w 1165947"/>
                <a:gd name="connsiteY2" fmla="*/ 209597 h 486039"/>
                <a:gd name="connsiteX3" fmla="*/ 988252 w 1165947"/>
                <a:gd name="connsiteY3" fmla="*/ 8510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232944 w 1165947"/>
                <a:gd name="connsiteY0" fmla="*/ 310885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232944 w 1165947"/>
                <a:gd name="connsiteY12" fmla="*/ 310885 h 486039"/>
                <a:gd name="connsiteX0" fmla="*/ 116914 w 1049917"/>
                <a:gd name="connsiteY0" fmla="*/ 310885 h 485919"/>
                <a:gd name="connsiteX1" fmla="*/ 600411 w 1049917"/>
                <a:gd name="connsiteY1" fmla="*/ 409935 h 485919"/>
                <a:gd name="connsiteX2" fmla="*/ 804959 w 1049917"/>
                <a:gd name="connsiteY2" fmla="*/ 209597 h 485919"/>
                <a:gd name="connsiteX3" fmla="*/ 849290 w 1049917"/>
                <a:gd name="connsiteY3" fmla="*/ 98426 h 485919"/>
                <a:gd name="connsiteX4" fmla="*/ 713391 w 1049917"/>
                <a:gd name="connsiteY4" fmla="*/ 91895 h 485919"/>
                <a:gd name="connsiteX5" fmla="*/ 993626 w 1049917"/>
                <a:gd name="connsiteY5" fmla="*/ 0 h 485919"/>
                <a:gd name="connsiteX6" fmla="*/ 1049917 w 1049917"/>
                <a:gd name="connsiteY6" fmla="*/ 110421 h 485919"/>
                <a:gd name="connsiteX7" fmla="*/ 944629 w 1049917"/>
                <a:gd name="connsiteY7" fmla="*/ 100827 h 485919"/>
                <a:gd name="connsiteX8" fmla="*/ 843193 w 1049917"/>
                <a:gd name="connsiteY8" fmla="*/ 230249 h 485919"/>
                <a:gd name="connsiteX9" fmla="*/ 733216 w 1049917"/>
                <a:gd name="connsiteY9" fmla="*/ 367842 h 485919"/>
                <a:gd name="connsiteX10" fmla="*/ 628611 w 1049917"/>
                <a:gd name="connsiteY10" fmla="*/ 485847 h 485919"/>
                <a:gd name="connsiteX11" fmla="*/ 0 w 1049917"/>
                <a:gd name="connsiteY11" fmla="*/ 380620 h 485919"/>
                <a:gd name="connsiteX12" fmla="*/ 116914 w 1049917"/>
                <a:gd name="connsiteY12" fmla="*/ 310885 h 485919"/>
                <a:gd name="connsiteX0" fmla="*/ 95097 w 1028100"/>
                <a:gd name="connsiteY0" fmla="*/ 310885 h 499230"/>
                <a:gd name="connsiteX1" fmla="*/ 578594 w 1028100"/>
                <a:gd name="connsiteY1" fmla="*/ 409935 h 499230"/>
                <a:gd name="connsiteX2" fmla="*/ 783142 w 1028100"/>
                <a:gd name="connsiteY2" fmla="*/ 209597 h 499230"/>
                <a:gd name="connsiteX3" fmla="*/ 827473 w 1028100"/>
                <a:gd name="connsiteY3" fmla="*/ 98426 h 499230"/>
                <a:gd name="connsiteX4" fmla="*/ 691574 w 1028100"/>
                <a:gd name="connsiteY4" fmla="*/ 91895 h 499230"/>
                <a:gd name="connsiteX5" fmla="*/ 971809 w 1028100"/>
                <a:gd name="connsiteY5" fmla="*/ 0 h 499230"/>
                <a:gd name="connsiteX6" fmla="*/ 1028100 w 1028100"/>
                <a:gd name="connsiteY6" fmla="*/ 110421 h 499230"/>
                <a:gd name="connsiteX7" fmla="*/ 922812 w 1028100"/>
                <a:gd name="connsiteY7" fmla="*/ 100827 h 499230"/>
                <a:gd name="connsiteX8" fmla="*/ 821376 w 1028100"/>
                <a:gd name="connsiteY8" fmla="*/ 230249 h 499230"/>
                <a:gd name="connsiteX9" fmla="*/ 711399 w 1028100"/>
                <a:gd name="connsiteY9" fmla="*/ 367842 h 499230"/>
                <a:gd name="connsiteX10" fmla="*/ 606794 w 1028100"/>
                <a:gd name="connsiteY10" fmla="*/ 485847 h 499230"/>
                <a:gd name="connsiteX11" fmla="*/ 0 w 1028100"/>
                <a:gd name="connsiteY11" fmla="*/ 454488 h 499230"/>
                <a:gd name="connsiteX12" fmla="*/ 95097 w 1028100"/>
                <a:gd name="connsiteY12" fmla="*/ 310885 h 499230"/>
                <a:gd name="connsiteX0" fmla="*/ 20849 w 1028100"/>
                <a:gd name="connsiteY0" fmla="*/ 406625 h 499230"/>
                <a:gd name="connsiteX1" fmla="*/ 578594 w 1028100"/>
                <a:gd name="connsiteY1" fmla="*/ 409935 h 499230"/>
                <a:gd name="connsiteX2" fmla="*/ 783142 w 1028100"/>
                <a:gd name="connsiteY2" fmla="*/ 209597 h 499230"/>
                <a:gd name="connsiteX3" fmla="*/ 827473 w 1028100"/>
                <a:gd name="connsiteY3" fmla="*/ 98426 h 499230"/>
                <a:gd name="connsiteX4" fmla="*/ 691574 w 1028100"/>
                <a:gd name="connsiteY4" fmla="*/ 91895 h 499230"/>
                <a:gd name="connsiteX5" fmla="*/ 971809 w 1028100"/>
                <a:gd name="connsiteY5" fmla="*/ 0 h 499230"/>
                <a:gd name="connsiteX6" fmla="*/ 1028100 w 1028100"/>
                <a:gd name="connsiteY6" fmla="*/ 110421 h 499230"/>
                <a:gd name="connsiteX7" fmla="*/ 922812 w 1028100"/>
                <a:gd name="connsiteY7" fmla="*/ 100827 h 499230"/>
                <a:gd name="connsiteX8" fmla="*/ 821376 w 1028100"/>
                <a:gd name="connsiteY8" fmla="*/ 230249 h 499230"/>
                <a:gd name="connsiteX9" fmla="*/ 711399 w 1028100"/>
                <a:gd name="connsiteY9" fmla="*/ 367842 h 499230"/>
                <a:gd name="connsiteX10" fmla="*/ 606794 w 1028100"/>
                <a:gd name="connsiteY10" fmla="*/ 485847 h 499230"/>
                <a:gd name="connsiteX11" fmla="*/ 0 w 1028100"/>
                <a:gd name="connsiteY11" fmla="*/ 454488 h 499230"/>
                <a:gd name="connsiteX12" fmla="*/ 20849 w 1028100"/>
                <a:gd name="connsiteY12" fmla="*/ 406625 h 499230"/>
                <a:gd name="connsiteX0" fmla="*/ 49426 w 1056677"/>
                <a:gd name="connsiteY0" fmla="*/ 406625 h 542319"/>
                <a:gd name="connsiteX1" fmla="*/ 607171 w 1056677"/>
                <a:gd name="connsiteY1" fmla="*/ 409935 h 542319"/>
                <a:gd name="connsiteX2" fmla="*/ 811719 w 1056677"/>
                <a:gd name="connsiteY2" fmla="*/ 209597 h 542319"/>
                <a:gd name="connsiteX3" fmla="*/ 856050 w 1056677"/>
                <a:gd name="connsiteY3" fmla="*/ 98426 h 542319"/>
                <a:gd name="connsiteX4" fmla="*/ 720151 w 1056677"/>
                <a:gd name="connsiteY4" fmla="*/ 91895 h 542319"/>
                <a:gd name="connsiteX5" fmla="*/ 1000386 w 1056677"/>
                <a:gd name="connsiteY5" fmla="*/ 0 h 542319"/>
                <a:gd name="connsiteX6" fmla="*/ 1056677 w 1056677"/>
                <a:gd name="connsiteY6" fmla="*/ 110421 h 542319"/>
                <a:gd name="connsiteX7" fmla="*/ 951389 w 1056677"/>
                <a:gd name="connsiteY7" fmla="*/ 100827 h 542319"/>
                <a:gd name="connsiteX8" fmla="*/ 849953 w 1056677"/>
                <a:gd name="connsiteY8" fmla="*/ 230249 h 542319"/>
                <a:gd name="connsiteX9" fmla="*/ 739976 w 1056677"/>
                <a:gd name="connsiteY9" fmla="*/ 367842 h 542319"/>
                <a:gd name="connsiteX10" fmla="*/ 635371 w 1056677"/>
                <a:gd name="connsiteY10" fmla="*/ 485847 h 542319"/>
                <a:gd name="connsiteX11" fmla="*/ 0 w 1056677"/>
                <a:gd name="connsiteY11" fmla="*/ 516836 h 542319"/>
                <a:gd name="connsiteX12" fmla="*/ 49426 w 1056677"/>
                <a:gd name="connsiteY12" fmla="*/ 406625 h 542319"/>
                <a:gd name="connsiteX0" fmla="*/ 49426 w 1056677"/>
                <a:gd name="connsiteY0" fmla="*/ 406625 h 516836"/>
                <a:gd name="connsiteX1" fmla="*/ 607171 w 1056677"/>
                <a:gd name="connsiteY1" fmla="*/ 409935 h 516836"/>
                <a:gd name="connsiteX2" fmla="*/ 811719 w 1056677"/>
                <a:gd name="connsiteY2" fmla="*/ 209597 h 516836"/>
                <a:gd name="connsiteX3" fmla="*/ 856050 w 1056677"/>
                <a:gd name="connsiteY3" fmla="*/ 98426 h 516836"/>
                <a:gd name="connsiteX4" fmla="*/ 720151 w 1056677"/>
                <a:gd name="connsiteY4" fmla="*/ 91895 h 516836"/>
                <a:gd name="connsiteX5" fmla="*/ 1000386 w 1056677"/>
                <a:gd name="connsiteY5" fmla="*/ 0 h 516836"/>
                <a:gd name="connsiteX6" fmla="*/ 1056677 w 1056677"/>
                <a:gd name="connsiteY6" fmla="*/ 110421 h 516836"/>
                <a:gd name="connsiteX7" fmla="*/ 951389 w 1056677"/>
                <a:gd name="connsiteY7" fmla="*/ 100827 h 516836"/>
                <a:gd name="connsiteX8" fmla="*/ 849953 w 1056677"/>
                <a:gd name="connsiteY8" fmla="*/ 230249 h 516836"/>
                <a:gd name="connsiteX9" fmla="*/ 739976 w 1056677"/>
                <a:gd name="connsiteY9" fmla="*/ 367842 h 516836"/>
                <a:gd name="connsiteX10" fmla="*/ 635371 w 1056677"/>
                <a:gd name="connsiteY10" fmla="*/ 485847 h 516836"/>
                <a:gd name="connsiteX11" fmla="*/ 0 w 1056677"/>
                <a:gd name="connsiteY11" fmla="*/ 516836 h 516836"/>
                <a:gd name="connsiteX12" fmla="*/ 49426 w 1056677"/>
                <a:gd name="connsiteY12" fmla="*/ 406625 h 516836"/>
                <a:gd name="connsiteX0" fmla="*/ 20671 w 1056677"/>
                <a:gd name="connsiteY0" fmla="*/ 443704 h 516836"/>
                <a:gd name="connsiteX1" fmla="*/ 607171 w 1056677"/>
                <a:gd name="connsiteY1" fmla="*/ 409935 h 516836"/>
                <a:gd name="connsiteX2" fmla="*/ 811719 w 1056677"/>
                <a:gd name="connsiteY2" fmla="*/ 209597 h 516836"/>
                <a:gd name="connsiteX3" fmla="*/ 856050 w 1056677"/>
                <a:gd name="connsiteY3" fmla="*/ 98426 h 516836"/>
                <a:gd name="connsiteX4" fmla="*/ 720151 w 1056677"/>
                <a:gd name="connsiteY4" fmla="*/ 91895 h 516836"/>
                <a:gd name="connsiteX5" fmla="*/ 1000386 w 1056677"/>
                <a:gd name="connsiteY5" fmla="*/ 0 h 516836"/>
                <a:gd name="connsiteX6" fmla="*/ 1056677 w 1056677"/>
                <a:gd name="connsiteY6" fmla="*/ 110421 h 516836"/>
                <a:gd name="connsiteX7" fmla="*/ 951389 w 1056677"/>
                <a:gd name="connsiteY7" fmla="*/ 100827 h 516836"/>
                <a:gd name="connsiteX8" fmla="*/ 849953 w 1056677"/>
                <a:gd name="connsiteY8" fmla="*/ 230249 h 516836"/>
                <a:gd name="connsiteX9" fmla="*/ 739976 w 1056677"/>
                <a:gd name="connsiteY9" fmla="*/ 367842 h 516836"/>
                <a:gd name="connsiteX10" fmla="*/ 635371 w 1056677"/>
                <a:gd name="connsiteY10" fmla="*/ 485847 h 516836"/>
                <a:gd name="connsiteX11" fmla="*/ 0 w 1056677"/>
                <a:gd name="connsiteY11" fmla="*/ 516836 h 516836"/>
                <a:gd name="connsiteX12" fmla="*/ 20671 w 1056677"/>
                <a:gd name="connsiteY12" fmla="*/ 443704 h 516836"/>
                <a:gd name="connsiteX0" fmla="*/ 20671 w 1056677"/>
                <a:gd name="connsiteY0" fmla="*/ 443704 h 516836"/>
                <a:gd name="connsiteX1" fmla="*/ 607171 w 1056677"/>
                <a:gd name="connsiteY1" fmla="*/ 409935 h 516836"/>
                <a:gd name="connsiteX2" fmla="*/ 811719 w 1056677"/>
                <a:gd name="connsiteY2" fmla="*/ 209597 h 516836"/>
                <a:gd name="connsiteX3" fmla="*/ 856050 w 1056677"/>
                <a:gd name="connsiteY3" fmla="*/ 98426 h 516836"/>
                <a:gd name="connsiteX4" fmla="*/ 720151 w 1056677"/>
                <a:gd name="connsiteY4" fmla="*/ 91895 h 516836"/>
                <a:gd name="connsiteX5" fmla="*/ 1000386 w 1056677"/>
                <a:gd name="connsiteY5" fmla="*/ 0 h 516836"/>
                <a:gd name="connsiteX6" fmla="*/ 1056677 w 1056677"/>
                <a:gd name="connsiteY6" fmla="*/ 110421 h 516836"/>
                <a:gd name="connsiteX7" fmla="*/ 951389 w 1056677"/>
                <a:gd name="connsiteY7" fmla="*/ 100827 h 516836"/>
                <a:gd name="connsiteX8" fmla="*/ 849953 w 1056677"/>
                <a:gd name="connsiteY8" fmla="*/ 230249 h 516836"/>
                <a:gd name="connsiteX9" fmla="*/ 739976 w 1056677"/>
                <a:gd name="connsiteY9" fmla="*/ 367842 h 516836"/>
                <a:gd name="connsiteX10" fmla="*/ 635371 w 1056677"/>
                <a:gd name="connsiteY10" fmla="*/ 485847 h 516836"/>
                <a:gd name="connsiteX11" fmla="*/ 0 w 1056677"/>
                <a:gd name="connsiteY11" fmla="*/ 516836 h 516836"/>
                <a:gd name="connsiteX12" fmla="*/ 20671 w 1056677"/>
                <a:gd name="connsiteY12" fmla="*/ 443704 h 5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6677" h="516836">
                  <a:moveTo>
                    <a:pt x="20671" y="443704"/>
                  </a:moveTo>
                  <a:cubicBezTo>
                    <a:pt x="229687" y="472814"/>
                    <a:pt x="553952" y="443802"/>
                    <a:pt x="607171" y="409935"/>
                  </a:cubicBezTo>
                  <a:cubicBezTo>
                    <a:pt x="667647" y="366392"/>
                    <a:pt x="770239" y="261515"/>
                    <a:pt x="811719" y="209597"/>
                  </a:cubicBezTo>
                  <a:cubicBezTo>
                    <a:pt x="853199" y="157679"/>
                    <a:pt x="863307" y="132293"/>
                    <a:pt x="856050" y="98426"/>
                  </a:cubicBezTo>
                  <a:lnTo>
                    <a:pt x="720151" y="91895"/>
                  </a:lnTo>
                  <a:lnTo>
                    <a:pt x="1000386" y="0"/>
                  </a:lnTo>
                  <a:lnTo>
                    <a:pt x="1056677" y="110421"/>
                  </a:lnTo>
                  <a:lnTo>
                    <a:pt x="951389" y="100827"/>
                  </a:lnTo>
                  <a:cubicBezTo>
                    <a:pt x="924779" y="108084"/>
                    <a:pt x="885189" y="185746"/>
                    <a:pt x="849953" y="230249"/>
                  </a:cubicBezTo>
                  <a:cubicBezTo>
                    <a:pt x="814717" y="274752"/>
                    <a:pt x="775740" y="325242"/>
                    <a:pt x="739976" y="367842"/>
                  </a:cubicBezTo>
                  <a:cubicBezTo>
                    <a:pt x="704212" y="410442"/>
                    <a:pt x="758700" y="461015"/>
                    <a:pt x="635371" y="485847"/>
                  </a:cubicBezTo>
                  <a:cubicBezTo>
                    <a:pt x="512042" y="510679"/>
                    <a:pt x="313710" y="499370"/>
                    <a:pt x="0" y="516836"/>
                  </a:cubicBezTo>
                  <a:lnTo>
                    <a:pt x="20671" y="443704"/>
                  </a:lnTo>
                  <a:close/>
                </a:path>
              </a:pathLst>
            </a:custGeom>
            <a:gradFill flip="none" rotWithShape="1">
              <a:gsLst>
                <a:gs pos="0">
                  <a:srgbClr val="0070C0"/>
                </a:gs>
                <a:gs pos="50000">
                  <a:schemeClr val="accent2">
                    <a:lumMod val="60000"/>
                    <a:lumOff val="40000"/>
                  </a:schemeClr>
                </a:gs>
                <a:gs pos="100000">
                  <a:srgbClr val="FF0000"/>
                </a:gs>
              </a:gsLst>
              <a:lin ang="0" scaled="1"/>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800" dirty="0"/>
            </a:p>
          </p:txBody>
        </p:sp>
        <p:sp>
          <p:nvSpPr>
            <p:cNvPr id="342" name="Text Box 34">
              <a:extLst>
                <a:ext uri="{FF2B5EF4-FFF2-40B4-BE49-F238E27FC236}">
                  <a16:creationId xmlns:a16="http://schemas.microsoft.com/office/drawing/2014/main" id="{AA46BBCD-1FBC-43CC-AFDC-E42F59AC5160}"/>
                </a:ext>
              </a:extLst>
            </p:cNvPr>
            <p:cNvSpPr txBox="1">
              <a:spLocks noChangeArrowheads="1"/>
            </p:cNvSpPr>
            <p:nvPr/>
          </p:nvSpPr>
          <p:spPr bwMode="auto">
            <a:xfrm flipH="1">
              <a:off x="1575592" y="2286996"/>
              <a:ext cx="50734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GB" altLang="en-US" sz="800" b="1" dirty="0"/>
                <a:t>Hadley Cell</a:t>
              </a:r>
            </a:p>
          </p:txBody>
        </p:sp>
        <p:sp>
          <p:nvSpPr>
            <p:cNvPr id="343" name="Text Box 58">
              <a:extLst>
                <a:ext uri="{FF2B5EF4-FFF2-40B4-BE49-F238E27FC236}">
                  <a16:creationId xmlns:a16="http://schemas.microsoft.com/office/drawing/2014/main" id="{BB611AE7-4953-483F-B486-6E6442869669}"/>
                </a:ext>
              </a:extLst>
            </p:cNvPr>
            <p:cNvSpPr txBox="1">
              <a:spLocks noChangeArrowheads="1"/>
            </p:cNvSpPr>
            <p:nvPr/>
          </p:nvSpPr>
          <p:spPr bwMode="auto">
            <a:xfrm flipH="1">
              <a:off x="1562298" y="1658167"/>
              <a:ext cx="58679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GB" altLang="en-US" sz="800" b="1" dirty="0"/>
                <a:t>Ferrell Cell</a:t>
              </a:r>
            </a:p>
          </p:txBody>
        </p:sp>
        <p:sp>
          <p:nvSpPr>
            <p:cNvPr id="344" name="Text Box 65">
              <a:extLst>
                <a:ext uri="{FF2B5EF4-FFF2-40B4-BE49-F238E27FC236}">
                  <a16:creationId xmlns:a16="http://schemas.microsoft.com/office/drawing/2014/main" id="{5133056D-A4FF-47D3-B78C-F969D19BB7A2}"/>
                </a:ext>
              </a:extLst>
            </p:cNvPr>
            <p:cNvSpPr txBox="1">
              <a:spLocks noChangeArrowheads="1"/>
            </p:cNvSpPr>
            <p:nvPr/>
          </p:nvSpPr>
          <p:spPr bwMode="auto">
            <a:xfrm flipH="1">
              <a:off x="1498862" y="879220"/>
              <a:ext cx="52918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GB" altLang="en-US" sz="800" b="1" dirty="0"/>
                <a:t>Polar Cell</a:t>
              </a:r>
            </a:p>
          </p:txBody>
        </p:sp>
        <p:sp>
          <p:nvSpPr>
            <p:cNvPr id="345" name="Freeform 26">
              <a:extLst>
                <a:ext uri="{FF2B5EF4-FFF2-40B4-BE49-F238E27FC236}">
                  <a16:creationId xmlns:a16="http://schemas.microsoft.com/office/drawing/2014/main" id="{FF719139-78C8-4C45-8814-622A4990A7B6}"/>
                </a:ext>
              </a:extLst>
            </p:cNvPr>
            <p:cNvSpPr/>
            <p:nvPr/>
          </p:nvSpPr>
          <p:spPr>
            <a:xfrm rot="1456439" flipH="1">
              <a:off x="1377542" y="824501"/>
              <a:ext cx="745772" cy="591155"/>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312220 h 509975"/>
                <a:gd name="connsiteX1" fmla="*/ 716441 w 1165947"/>
                <a:gd name="connsiteY1" fmla="*/ 433871 h 509975"/>
                <a:gd name="connsiteX2" fmla="*/ 920989 w 1165947"/>
                <a:gd name="connsiteY2" fmla="*/ 233533 h 509975"/>
                <a:gd name="connsiteX3" fmla="*/ 988252 w 1165947"/>
                <a:gd name="connsiteY3" fmla="*/ 10904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312220 h 509975"/>
                <a:gd name="connsiteX1" fmla="*/ 716441 w 1165947"/>
                <a:gd name="connsiteY1" fmla="*/ 433871 h 509975"/>
                <a:gd name="connsiteX2" fmla="*/ 920989 w 1165947"/>
                <a:gd name="connsiteY2" fmla="*/ 233533 h 509975"/>
                <a:gd name="connsiteX3" fmla="*/ 968876 w 1165947"/>
                <a:gd name="connsiteY3" fmla="*/ 12927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29421 w 1165947"/>
                <a:gd name="connsiteY4" fmla="*/ 57161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64591 w 1165947"/>
                <a:gd name="connsiteY4" fmla="*/ 60905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097399 w 1209604"/>
                <a:gd name="connsiteY7" fmla="*/ 70769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957361 w 1209604"/>
                <a:gd name="connsiteY4" fmla="*/ 69248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4245 h 452000"/>
                <a:gd name="connsiteX1" fmla="*/ 716441 w 1209604"/>
                <a:gd name="connsiteY1" fmla="*/ 375896 h 452000"/>
                <a:gd name="connsiteX2" fmla="*/ 937968 w 1209604"/>
                <a:gd name="connsiteY2" fmla="*/ 179411 h 452000"/>
                <a:gd name="connsiteX3" fmla="*/ 1016777 w 1209604"/>
                <a:gd name="connsiteY3" fmla="*/ 77930 h 452000"/>
                <a:gd name="connsiteX4" fmla="*/ 957361 w 1209604"/>
                <a:gd name="connsiteY4" fmla="*/ 69943 h 452000"/>
                <a:gd name="connsiteX5" fmla="*/ 1058315 w 1209604"/>
                <a:gd name="connsiteY5" fmla="*/ 695 h 452000"/>
                <a:gd name="connsiteX6" fmla="*/ 1147448 w 1209604"/>
                <a:gd name="connsiteY6" fmla="*/ 182 h 452000"/>
                <a:gd name="connsiteX7" fmla="*/ 1209604 w 1209604"/>
                <a:gd name="connsiteY7" fmla="*/ 82052 h 452000"/>
                <a:gd name="connsiteX8" fmla="*/ 1135601 w 1209604"/>
                <a:gd name="connsiteY8" fmla="*/ 80132 h 452000"/>
                <a:gd name="connsiteX9" fmla="*/ 987419 w 1209604"/>
                <a:gd name="connsiteY9" fmla="*/ 200489 h 452000"/>
                <a:gd name="connsiteX10" fmla="*/ 849246 w 1209604"/>
                <a:gd name="connsiteY10" fmla="*/ 333803 h 452000"/>
                <a:gd name="connsiteX11" fmla="*/ 744641 w 1209604"/>
                <a:gd name="connsiteY11" fmla="*/ 451808 h 452000"/>
                <a:gd name="connsiteX12" fmla="*/ 0 w 1209604"/>
                <a:gd name="connsiteY12" fmla="*/ 313279 h 452000"/>
                <a:gd name="connsiteX13" fmla="*/ 117778 w 1209604"/>
                <a:gd name="connsiteY13" fmla="*/ 254245 h 452000"/>
                <a:gd name="connsiteX0" fmla="*/ 117778 w 1209604"/>
                <a:gd name="connsiteY0" fmla="*/ 256982 h 454737"/>
                <a:gd name="connsiteX1" fmla="*/ 716441 w 1209604"/>
                <a:gd name="connsiteY1" fmla="*/ 378633 h 454737"/>
                <a:gd name="connsiteX2" fmla="*/ 937968 w 1209604"/>
                <a:gd name="connsiteY2" fmla="*/ 182148 h 454737"/>
                <a:gd name="connsiteX3" fmla="*/ 1016777 w 1209604"/>
                <a:gd name="connsiteY3" fmla="*/ 80667 h 454737"/>
                <a:gd name="connsiteX4" fmla="*/ 957361 w 1209604"/>
                <a:gd name="connsiteY4" fmla="*/ 72680 h 454737"/>
                <a:gd name="connsiteX5" fmla="*/ 1136527 w 1209604"/>
                <a:gd name="connsiteY5" fmla="*/ 0 h 454737"/>
                <a:gd name="connsiteX6" fmla="*/ 1147448 w 1209604"/>
                <a:gd name="connsiteY6" fmla="*/ 2919 h 454737"/>
                <a:gd name="connsiteX7" fmla="*/ 1209604 w 1209604"/>
                <a:gd name="connsiteY7" fmla="*/ 84789 h 454737"/>
                <a:gd name="connsiteX8" fmla="*/ 1135601 w 1209604"/>
                <a:gd name="connsiteY8" fmla="*/ 82869 h 454737"/>
                <a:gd name="connsiteX9" fmla="*/ 987419 w 1209604"/>
                <a:gd name="connsiteY9" fmla="*/ 203226 h 454737"/>
                <a:gd name="connsiteX10" fmla="*/ 849246 w 1209604"/>
                <a:gd name="connsiteY10" fmla="*/ 336540 h 454737"/>
                <a:gd name="connsiteX11" fmla="*/ 744641 w 1209604"/>
                <a:gd name="connsiteY11" fmla="*/ 454545 h 454737"/>
                <a:gd name="connsiteX12" fmla="*/ 0 w 1209604"/>
                <a:gd name="connsiteY12" fmla="*/ 316016 h 454737"/>
                <a:gd name="connsiteX13" fmla="*/ 117778 w 1209604"/>
                <a:gd name="connsiteY13" fmla="*/ 256982 h 454737"/>
                <a:gd name="connsiteX0" fmla="*/ 117778 w 1209604"/>
                <a:gd name="connsiteY0" fmla="*/ 254063 h 451818"/>
                <a:gd name="connsiteX1" fmla="*/ 716441 w 1209604"/>
                <a:gd name="connsiteY1" fmla="*/ 375714 h 451818"/>
                <a:gd name="connsiteX2" fmla="*/ 937968 w 1209604"/>
                <a:gd name="connsiteY2" fmla="*/ 179229 h 451818"/>
                <a:gd name="connsiteX3" fmla="*/ 1016777 w 1209604"/>
                <a:gd name="connsiteY3" fmla="*/ 77748 h 451818"/>
                <a:gd name="connsiteX4" fmla="*/ 957361 w 1209604"/>
                <a:gd name="connsiteY4" fmla="*/ 69761 h 451818"/>
                <a:gd name="connsiteX5" fmla="*/ 1147448 w 1209604"/>
                <a:gd name="connsiteY5" fmla="*/ 0 h 451818"/>
                <a:gd name="connsiteX6" fmla="*/ 1209604 w 1209604"/>
                <a:gd name="connsiteY6" fmla="*/ 81870 h 451818"/>
                <a:gd name="connsiteX7" fmla="*/ 1135601 w 1209604"/>
                <a:gd name="connsiteY7" fmla="*/ 79950 h 451818"/>
                <a:gd name="connsiteX8" fmla="*/ 987419 w 1209604"/>
                <a:gd name="connsiteY8" fmla="*/ 200307 h 451818"/>
                <a:gd name="connsiteX9" fmla="*/ 849246 w 1209604"/>
                <a:gd name="connsiteY9" fmla="*/ 333621 h 451818"/>
                <a:gd name="connsiteX10" fmla="*/ 744641 w 1209604"/>
                <a:gd name="connsiteY10" fmla="*/ 451626 h 451818"/>
                <a:gd name="connsiteX11" fmla="*/ 0 w 1209604"/>
                <a:gd name="connsiteY11" fmla="*/ 313097 h 451818"/>
                <a:gd name="connsiteX12" fmla="*/ 117778 w 1209604"/>
                <a:gd name="connsiteY12" fmla="*/ 254063 h 451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9604" h="451818">
                  <a:moveTo>
                    <a:pt x="117778" y="254063"/>
                  </a:moveTo>
                  <a:cubicBezTo>
                    <a:pt x="217182" y="340568"/>
                    <a:pt x="663222" y="409581"/>
                    <a:pt x="716441" y="375714"/>
                  </a:cubicBezTo>
                  <a:cubicBezTo>
                    <a:pt x="776917" y="332171"/>
                    <a:pt x="887912" y="228890"/>
                    <a:pt x="937968" y="179229"/>
                  </a:cubicBezTo>
                  <a:cubicBezTo>
                    <a:pt x="988024" y="129568"/>
                    <a:pt x="993110" y="108834"/>
                    <a:pt x="1016777" y="77748"/>
                  </a:cubicBezTo>
                  <a:lnTo>
                    <a:pt x="957361" y="69761"/>
                  </a:lnTo>
                  <a:lnTo>
                    <a:pt x="1147448" y="0"/>
                  </a:lnTo>
                  <a:lnTo>
                    <a:pt x="1209604" y="81870"/>
                  </a:lnTo>
                  <a:lnTo>
                    <a:pt x="1135601" y="79950"/>
                  </a:lnTo>
                  <a:cubicBezTo>
                    <a:pt x="1108991" y="87207"/>
                    <a:pt x="1035145" y="158028"/>
                    <a:pt x="987419" y="200307"/>
                  </a:cubicBezTo>
                  <a:cubicBezTo>
                    <a:pt x="939693" y="242586"/>
                    <a:pt x="889709" y="291735"/>
                    <a:pt x="849246" y="333621"/>
                  </a:cubicBezTo>
                  <a:cubicBezTo>
                    <a:pt x="808783" y="375507"/>
                    <a:pt x="796288" y="446963"/>
                    <a:pt x="744641" y="451626"/>
                  </a:cubicBezTo>
                  <a:cubicBezTo>
                    <a:pt x="692994" y="456289"/>
                    <a:pt x="251836" y="375414"/>
                    <a:pt x="0" y="313097"/>
                  </a:cubicBezTo>
                  <a:lnTo>
                    <a:pt x="117778" y="254063"/>
                  </a:lnTo>
                  <a:close/>
                </a:path>
              </a:pathLst>
            </a:custGeom>
            <a:gradFill flip="none" rotWithShape="1">
              <a:gsLst>
                <a:gs pos="0">
                  <a:srgbClr val="FF0000"/>
                </a:gs>
                <a:gs pos="50000">
                  <a:schemeClr val="accent2">
                    <a:lumMod val="60000"/>
                    <a:lumOff val="40000"/>
                  </a:schemeClr>
                </a:gs>
                <a:gs pos="100000">
                  <a:srgbClr val="0070C0"/>
                </a:gs>
              </a:gsLst>
              <a:path path="circle">
                <a:fillToRect t="100000" r="100000"/>
              </a:path>
              <a:tileRect l="-100000" b="-100000"/>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800" dirty="0"/>
            </a:p>
          </p:txBody>
        </p:sp>
        <p:sp>
          <p:nvSpPr>
            <p:cNvPr id="346" name="Freeform 30">
              <a:extLst>
                <a:ext uri="{FF2B5EF4-FFF2-40B4-BE49-F238E27FC236}">
                  <a16:creationId xmlns:a16="http://schemas.microsoft.com/office/drawing/2014/main" id="{A4170725-5E64-4DA0-96D6-35BC429121C4}"/>
                </a:ext>
              </a:extLst>
            </p:cNvPr>
            <p:cNvSpPr/>
            <p:nvPr/>
          </p:nvSpPr>
          <p:spPr>
            <a:xfrm rot="1101956" flipV="1">
              <a:off x="1596519" y="591993"/>
              <a:ext cx="570665" cy="616193"/>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288284 h 486039"/>
                <a:gd name="connsiteX1" fmla="*/ 716441 w 1165947"/>
                <a:gd name="connsiteY1" fmla="*/ 409935 h 486039"/>
                <a:gd name="connsiteX2" fmla="*/ 920989 w 1165947"/>
                <a:gd name="connsiteY2" fmla="*/ 209597 h 486039"/>
                <a:gd name="connsiteX3" fmla="*/ 988252 w 1165947"/>
                <a:gd name="connsiteY3" fmla="*/ 8510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232944 w 1165947"/>
                <a:gd name="connsiteY0" fmla="*/ 310885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232944 w 1165947"/>
                <a:gd name="connsiteY12" fmla="*/ 310885 h 486039"/>
                <a:gd name="connsiteX0" fmla="*/ 116914 w 1049917"/>
                <a:gd name="connsiteY0" fmla="*/ 310885 h 485919"/>
                <a:gd name="connsiteX1" fmla="*/ 600411 w 1049917"/>
                <a:gd name="connsiteY1" fmla="*/ 409935 h 485919"/>
                <a:gd name="connsiteX2" fmla="*/ 804959 w 1049917"/>
                <a:gd name="connsiteY2" fmla="*/ 209597 h 485919"/>
                <a:gd name="connsiteX3" fmla="*/ 849290 w 1049917"/>
                <a:gd name="connsiteY3" fmla="*/ 98426 h 485919"/>
                <a:gd name="connsiteX4" fmla="*/ 713391 w 1049917"/>
                <a:gd name="connsiteY4" fmla="*/ 91895 h 485919"/>
                <a:gd name="connsiteX5" fmla="*/ 993626 w 1049917"/>
                <a:gd name="connsiteY5" fmla="*/ 0 h 485919"/>
                <a:gd name="connsiteX6" fmla="*/ 1049917 w 1049917"/>
                <a:gd name="connsiteY6" fmla="*/ 110421 h 485919"/>
                <a:gd name="connsiteX7" fmla="*/ 944629 w 1049917"/>
                <a:gd name="connsiteY7" fmla="*/ 100827 h 485919"/>
                <a:gd name="connsiteX8" fmla="*/ 843193 w 1049917"/>
                <a:gd name="connsiteY8" fmla="*/ 230249 h 485919"/>
                <a:gd name="connsiteX9" fmla="*/ 733216 w 1049917"/>
                <a:gd name="connsiteY9" fmla="*/ 367842 h 485919"/>
                <a:gd name="connsiteX10" fmla="*/ 628611 w 1049917"/>
                <a:gd name="connsiteY10" fmla="*/ 485847 h 485919"/>
                <a:gd name="connsiteX11" fmla="*/ 0 w 1049917"/>
                <a:gd name="connsiteY11" fmla="*/ 380620 h 485919"/>
                <a:gd name="connsiteX12" fmla="*/ 116914 w 1049917"/>
                <a:gd name="connsiteY12" fmla="*/ 310885 h 48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9917" h="485919">
                  <a:moveTo>
                    <a:pt x="116914" y="310885"/>
                  </a:moveTo>
                  <a:cubicBezTo>
                    <a:pt x="216318" y="397390"/>
                    <a:pt x="547192" y="443802"/>
                    <a:pt x="600411" y="409935"/>
                  </a:cubicBezTo>
                  <a:cubicBezTo>
                    <a:pt x="660887" y="366392"/>
                    <a:pt x="763479" y="261515"/>
                    <a:pt x="804959" y="209597"/>
                  </a:cubicBezTo>
                  <a:cubicBezTo>
                    <a:pt x="846439" y="157679"/>
                    <a:pt x="856547" y="132293"/>
                    <a:pt x="849290" y="98426"/>
                  </a:cubicBezTo>
                  <a:lnTo>
                    <a:pt x="713391" y="91895"/>
                  </a:lnTo>
                  <a:lnTo>
                    <a:pt x="993626" y="0"/>
                  </a:lnTo>
                  <a:lnTo>
                    <a:pt x="1049917" y="110421"/>
                  </a:lnTo>
                  <a:lnTo>
                    <a:pt x="944629" y="100827"/>
                  </a:lnTo>
                  <a:cubicBezTo>
                    <a:pt x="918019" y="108084"/>
                    <a:pt x="878429" y="185746"/>
                    <a:pt x="843193" y="230249"/>
                  </a:cubicBezTo>
                  <a:cubicBezTo>
                    <a:pt x="807957" y="274752"/>
                    <a:pt x="768980" y="325242"/>
                    <a:pt x="733216" y="367842"/>
                  </a:cubicBezTo>
                  <a:cubicBezTo>
                    <a:pt x="697452" y="410442"/>
                    <a:pt x="750814" y="483717"/>
                    <a:pt x="628611" y="485847"/>
                  </a:cubicBezTo>
                  <a:cubicBezTo>
                    <a:pt x="506408" y="487977"/>
                    <a:pt x="251836" y="442937"/>
                    <a:pt x="0" y="380620"/>
                  </a:cubicBezTo>
                  <a:lnTo>
                    <a:pt x="116914" y="310885"/>
                  </a:lnTo>
                  <a:close/>
                </a:path>
              </a:pathLst>
            </a:custGeom>
            <a:gradFill flip="none" rotWithShape="1">
              <a:gsLst>
                <a:gs pos="0">
                  <a:srgbClr val="0070C0"/>
                </a:gs>
                <a:gs pos="48400">
                  <a:srgbClr val="00B0F0"/>
                </a:gs>
                <a:gs pos="80000">
                  <a:schemeClr val="accent2">
                    <a:lumMod val="60000"/>
                    <a:lumOff val="40000"/>
                  </a:schemeClr>
                </a:gs>
                <a:gs pos="100000">
                  <a:srgbClr val="FF0000"/>
                </a:gs>
              </a:gsLst>
              <a:lin ang="0" scaled="1"/>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800" dirty="0"/>
            </a:p>
          </p:txBody>
        </p:sp>
      </p:grpSp>
      <p:grpSp>
        <p:nvGrpSpPr>
          <p:cNvPr id="348" name="Group 347">
            <a:extLst>
              <a:ext uri="{FF2B5EF4-FFF2-40B4-BE49-F238E27FC236}">
                <a16:creationId xmlns:a16="http://schemas.microsoft.com/office/drawing/2014/main" id="{077BE2AE-15FC-4981-81F8-15A962E39596}"/>
              </a:ext>
            </a:extLst>
          </p:cNvPr>
          <p:cNvGrpSpPr/>
          <p:nvPr/>
        </p:nvGrpSpPr>
        <p:grpSpPr>
          <a:xfrm flipV="1">
            <a:off x="1037739" y="2873582"/>
            <a:ext cx="789642" cy="2088254"/>
            <a:chOff x="1377542" y="591993"/>
            <a:chExt cx="789642" cy="2313093"/>
          </a:xfrm>
        </p:grpSpPr>
        <p:sp>
          <p:nvSpPr>
            <p:cNvPr id="349" name="Freeform 26">
              <a:extLst>
                <a:ext uri="{FF2B5EF4-FFF2-40B4-BE49-F238E27FC236}">
                  <a16:creationId xmlns:a16="http://schemas.microsoft.com/office/drawing/2014/main" id="{D02213A4-3E1C-4374-9EFD-4F9D919623A6}"/>
                </a:ext>
              </a:extLst>
            </p:cNvPr>
            <p:cNvSpPr/>
            <p:nvPr/>
          </p:nvSpPr>
          <p:spPr>
            <a:xfrm rot="1456439" flipH="1">
              <a:off x="1399660" y="2296805"/>
              <a:ext cx="682683" cy="608281"/>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312220 h 509975"/>
                <a:gd name="connsiteX1" fmla="*/ 716441 w 1165947"/>
                <a:gd name="connsiteY1" fmla="*/ 433871 h 509975"/>
                <a:gd name="connsiteX2" fmla="*/ 920989 w 1165947"/>
                <a:gd name="connsiteY2" fmla="*/ 233533 h 509975"/>
                <a:gd name="connsiteX3" fmla="*/ 988252 w 1165947"/>
                <a:gd name="connsiteY3" fmla="*/ 10904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312220 h 509975"/>
                <a:gd name="connsiteX1" fmla="*/ 716441 w 1165947"/>
                <a:gd name="connsiteY1" fmla="*/ 433871 h 509975"/>
                <a:gd name="connsiteX2" fmla="*/ 920989 w 1165947"/>
                <a:gd name="connsiteY2" fmla="*/ 233533 h 509975"/>
                <a:gd name="connsiteX3" fmla="*/ 968876 w 1165947"/>
                <a:gd name="connsiteY3" fmla="*/ 12927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29421 w 1165947"/>
                <a:gd name="connsiteY4" fmla="*/ 57161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64591 w 1165947"/>
                <a:gd name="connsiteY4" fmla="*/ 60905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097399 w 1209604"/>
                <a:gd name="connsiteY7" fmla="*/ 70769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957361 w 1209604"/>
                <a:gd name="connsiteY4" fmla="*/ 69248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4245 h 452000"/>
                <a:gd name="connsiteX1" fmla="*/ 716441 w 1209604"/>
                <a:gd name="connsiteY1" fmla="*/ 375896 h 452000"/>
                <a:gd name="connsiteX2" fmla="*/ 937968 w 1209604"/>
                <a:gd name="connsiteY2" fmla="*/ 179411 h 452000"/>
                <a:gd name="connsiteX3" fmla="*/ 1016777 w 1209604"/>
                <a:gd name="connsiteY3" fmla="*/ 77930 h 452000"/>
                <a:gd name="connsiteX4" fmla="*/ 957361 w 1209604"/>
                <a:gd name="connsiteY4" fmla="*/ 69943 h 452000"/>
                <a:gd name="connsiteX5" fmla="*/ 1058315 w 1209604"/>
                <a:gd name="connsiteY5" fmla="*/ 695 h 452000"/>
                <a:gd name="connsiteX6" fmla="*/ 1147448 w 1209604"/>
                <a:gd name="connsiteY6" fmla="*/ 182 h 452000"/>
                <a:gd name="connsiteX7" fmla="*/ 1209604 w 1209604"/>
                <a:gd name="connsiteY7" fmla="*/ 82052 h 452000"/>
                <a:gd name="connsiteX8" fmla="*/ 1135601 w 1209604"/>
                <a:gd name="connsiteY8" fmla="*/ 80132 h 452000"/>
                <a:gd name="connsiteX9" fmla="*/ 987419 w 1209604"/>
                <a:gd name="connsiteY9" fmla="*/ 200489 h 452000"/>
                <a:gd name="connsiteX10" fmla="*/ 849246 w 1209604"/>
                <a:gd name="connsiteY10" fmla="*/ 333803 h 452000"/>
                <a:gd name="connsiteX11" fmla="*/ 744641 w 1209604"/>
                <a:gd name="connsiteY11" fmla="*/ 451808 h 452000"/>
                <a:gd name="connsiteX12" fmla="*/ 0 w 1209604"/>
                <a:gd name="connsiteY12" fmla="*/ 313279 h 452000"/>
                <a:gd name="connsiteX13" fmla="*/ 117778 w 1209604"/>
                <a:gd name="connsiteY13" fmla="*/ 254245 h 452000"/>
                <a:gd name="connsiteX0" fmla="*/ 117778 w 1209604"/>
                <a:gd name="connsiteY0" fmla="*/ 256982 h 454737"/>
                <a:gd name="connsiteX1" fmla="*/ 716441 w 1209604"/>
                <a:gd name="connsiteY1" fmla="*/ 378633 h 454737"/>
                <a:gd name="connsiteX2" fmla="*/ 937968 w 1209604"/>
                <a:gd name="connsiteY2" fmla="*/ 182148 h 454737"/>
                <a:gd name="connsiteX3" fmla="*/ 1016777 w 1209604"/>
                <a:gd name="connsiteY3" fmla="*/ 80667 h 454737"/>
                <a:gd name="connsiteX4" fmla="*/ 957361 w 1209604"/>
                <a:gd name="connsiteY4" fmla="*/ 72680 h 454737"/>
                <a:gd name="connsiteX5" fmla="*/ 1136527 w 1209604"/>
                <a:gd name="connsiteY5" fmla="*/ 0 h 454737"/>
                <a:gd name="connsiteX6" fmla="*/ 1147448 w 1209604"/>
                <a:gd name="connsiteY6" fmla="*/ 2919 h 454737"/>
                <a:gd name="connsiteX7" fmla="*/ 1209604 w 1209604"/>
                <a:gd name="connsiteY7" fmla="*/ 84789 h 454737"/>
                <a:gd name="connsiteX8" fmla="*/ 1135601 w 1209604"/>
                <a:gd name="connsiteY8" fmla="*/ 82869 h 454737"/>
                <a:gd name="connsiteX9" fmla="*/ 987419 w 1209604"/>
                <a:gd name="connsiteY9" fmla="*/ 203226 h 454737"/>
                <a:gd name="connsiteX10" fmla="*/ 849246 w 1209604"/>
                <a:gd name="connsiteY10" fmla="*/ 336540 h 454737"/>
                <a:gd name="connsiteX11" fmla="*/ 744641 w 1209604"/>
                <a:gd name="connsiteY11" fmla="*/ 454545 h 454737"/>
                <a:gd name="connsiteX12" fmla="*/ 0 w 1209604"/>
                <a:gd name="connsiteY12" fmla="*/ 316016 h 454737"/>
                <a:gd name="connsiteX13" fmla="*/ 117778 w 1209604"/>
                <a:gd name="connsiteY13" fmla="*/ 256982 h 454737"/>
                <a:gd name="connsiteX0" fmla="*/ 117778 w 1209604"/>
                <a:gd name="connsiteY0" fmla="*/ 254063 h 451818"/>
                <a:gd name="connsiteX1" fmla="*/ 716441 w 1209604"/>
                <a:gd name="connsiteY1" fmla="*/ 375714 h 451818"/>
                <a:gd name="connsiteX2" fmla="*/ 937968 w 1209604"/>
                <a:gd name="connsiteY2" fmla="*/ 179229 h 451818"/>
                <a:gd name="connsiteX3" fmla="*/ 1016777 w 1209604"/>
                <a:gd name="connsiteY3" fmla="*/ 77748 h 451818"/>
                <a:gd name="connsiteX4" fmla="*/ 957361 w 1209604"/>
                <a:gd name="connsiteY4" fmla="*/ 69761 h 451818"/>
                <a:gd name="connsiteX5" fmla="*/ 1147448 w 1209604"/>
                <a:gd name="connsiteY5" fmla="*/ 0 h 451818"/>
                <a:gd name="connsiteX6" fmla="*/ 1209604 w 1209604"/>
                <a:gd name="connsiteY6" fmla="*/ 81870 h 451818"/>
                <a:gd name="connsiteX7" fmla="*/ 1135601 w 1209604"/>
                <a:gd name="connsiteY7" fmla="*/ 79950 h 451818"/>
                <a:gd name="connsiteX8" fmla="*/ 987419 w 1209604"/>
                <a:gd name="connsiteY8" fmla="*/ 200307 h 451818"/>
                <a:gd name="connsiteX9" fmla="*/ 849246 w 1209604"/>
                <a:gd name="connsiteY9" fmla="*/ 333621 h 451818"/>
                <a:gd name="connsiteX10" fmla="*/ 744641 w 1209604"/>
                <a:gd name="connsiteY10" fmla="*/ 451626 h 451818"/>
                <a:gd name="connsiteX11" fmla="*/ 0 w 1209604"/>
                <a:gd name="connsiteY11" fmla="*/ 313097 h 451818"/>
                <a:gd name="connsiteX12" fmla="*/ 117778 w 1209604"/>
                <a:gd name="connsiteY12" fmla="*/ 254063 h 451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9604" h="451818">
                  <a:moveTo>
                    <a:pt x="117778" y="254063"/>
                  </a:moveTo>
                  <a:cubicBezTo>
                    <a:pt x="217182" y="340568"/>
                    <a:pt x="663222" y="409581"/>
                    <a:pt x="716441" y="375714"/>
                  </a:cubicBezTo>
                  <a:cubicBezTo>
                    <a:pt x="776917" y="332171"/>
                    <a:pt x="887912" y="228890"/>
                    <a:pt x="937968" y="179229"/>
                  </a:cubicBezTo>
                  <a:cubicBezTo>
                    <a:pt x="988024" y="129568"/>
                    <a:pt x="993110" y="108834"/>
                    <a:pt x="1016777" y="77748"/>
                  </a:cubicBezTo>
                  <a:lnTo>
                    <a:pt x="957361" y="69761"/>
                  </a:lnTo>
                  <a:lnTo>
                    <a:pt x="1147448" y="0"/>
                  </a:lnTo>
                  <a:lnTo>
                    <a:pt x="1209604" y="81870"/>
                  </a:lnTo>
                  <a:lnTo>
                    <a:pt x="1135601" y="79950"/>
                  </a:lnTo>
                  <a:cubicBezTo>
                    <a:pt x="1108991" y="87207"/>
                    <a:pt x="1035145" y="158028"/>
                    <a:pt x="987419" y="200307"/>
                  </a:cubicBezTo>
                  <a:cubicBezTo>
                    <a:pt x="939693" y="242586"/>
                    <a:pt x="889709" y="291735"/>
                    <a:pt x="849246" y="333621"/>
                  </a:cubicBezTo>
                  <a:cubicBezTo>
                    <a:pt x="808783" y="375507"/>
                    <a:pt x="796288" y="446963"/>
                    <a:pt x="744641" y="451626"/>
                  </a:cubicBezTo>
                  <a:cubicBezTo>
                    <a:pt x="692994" y="456289"/>
                    <a:pt x="251836" y="375414"/>
                    <a:pt x="0" y="313097"/>
                  </a:cubicBezTo>
                  <a:lnTo>
                    <a:pt x="117778" y="254063"/>
                  </a:lnTo>
                  <a:close/>
                </a:path>
              </a:pathLst>
            </a:custGeom>
            <a:gradFill flip="none" rotWithShape="1">
              <a:gsLst>
                <a:gs pos="0">
                  <a:srgbClr val="FF0000"/>
                </a:gs>
                <a:gs pos="50000">
                  <a:schemeClr val="accent2">
                    <a:lumMod val="60000"/>
                    <a:lumOff val="40000"/>
                  </a:schemeClr>
                </a:gs>
                <a:gs pos="100000">
                  <a:srgbClr val="0070C0"/>
                </a:gs>
              </a:gsLst>
              <a:path path="circle">
                <a:fillToRect t="100000" r="100000"/>
              </a:path>
              <a:tileRect l="-100000" b="-100000"/>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800" dirty="0"/>
            </a:p>
          </p:txBody>
        </p:sp>
        <p:sp>
          <p:nvSpPr>
            <p:cNvPr id="350" name="Freeform 30">
              <a:extLst>
                <a:ext uri="{FF2B5EF4-FFF2-40B4-BE49-F238E27FC236}">
                  <a16:creationId xmlns:a16="http://schemas.microsoft.com/office/drawing/2014/main" id="{C65D32FA-432A-4DD5-BB7D-2E345657F3B9}"/>
                </a:ext>
              </a:extLst>
            </p:cNvPr>
            <p:cNvSpPr/>
            <p:nvPr/>
          </p:nvSpPr>
          <p:spPr>
            <a:xfrm rot="1101956" flipV="1">
              <a:off x="1582333" y="2196111"/>
              <a:ext cx="522389" cy="492230"/>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288284 h 486039"/>
                <a:gd name="connsiteX1" fmla="*/ 716441 w 1165947"/>
                <a:gd name="connsiteY1" fmla="*/ 409935 h 486039"/>
                <a:gd name="connsiteX2" fmla="*/ 920989 w 1165947"/>
                <a:gd name="connsiteY2" fmla="*/ 209597 h 486039"/>
                <a:gd name="connsiteX3" fmla="*/ 988252 w 1165947"/>
                <a:gd name="connsiteY3" fmla="*/ 8510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232944 w 1165947"/>
                <a:gd name="connsiteY0" fmla="*/ 310885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232944 w 1165947"/>
                <a:gd name="connsiteY12" fmla="*/ 310885 h 486039"/>
                <a:gd name="connsiteX0" fmla="*/ 116914 w 1049917"/>
                <a:gd name="connsiteY0" fmla="*/ 310885 h 485919"/>
                <a:gd name="connsiteX1" fmla="*/ 600411 w 1049917"/>
                <a:gd name="connsiteY1" fmla="*/ 409935 h 485919"/>
                <a:gd name="connsiteX2" fmla="*/ 804959 w 1049917"/>
                <a:gd name="connsiteY2" fmla="*/ 209597 h 485919"/>
                <a:gd name="connsiteX3" fmla="*/ 849290 w 1049917"/>
                <a:gd name="connsiteY3" fmla="*/ 98426 h 485919"/>
                <a:gd name="connsiteX4" fmla="*/ 713391 w 1049917"/>
                <a:gd name="connsiteY4" fmla="*/ 91895 h 485919"/>
                <a:gd name="connsiteX5" fmla="*/ 993626 w 1049917"/>
                <a:gd name="connsiteY5" fmla="*/ 0 h 485919"/>
                <a:gd name="connsiteX6" fmla="*/ 1049917 w 1049917"/>
                <a:gd name="connsiteY6" fmla="*/ 110421 h 485919"/>
                <a:gd name="connsiteX7" fmla="*/ 944629 w 1049917"/>
                <a:gd name="connsiteY7" fmla="*/ 100827 h 485919"/>
                <a:gd name="connsiteX8" fmla="*/ 843193 w 1049917"/>
                <a:gd name="connsiteY8" fmla="*/ 230249 h 485919"/>
                <a:gd name="connsiteX9" fmla="*/ 733216 w 1049917"/>
                <a:gd name="connsiteY9" fmla="*/ 367842 h 485919"/>
                <a:gd name="connsiteX10" fmla="*/ 628611 w 1049917"/>
                <a:gd name="connsiteY10" fmla="*/ 485847 h 485919"/>
                <a:gd name="connsiteX11" fmla="*/ 0 w 1049917"/>
                <a:gd name="connsiteY11" fmla="*/ 380620 h 485919"/>
                <a:gd name="connsiteX12" fmla="*/ 116914 w 1049917"/>
                <a:gd name="connsiteY12" fmla="*/ 310885 h 48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9917" h="485919">
                  <a:moveTo>
                    <a:pt x="116914" y="310885"/>
                  </a:moveTo>
                  <a:cubicBezTo>
                    <a:pt x="216318" y="397390"/>
                    <a:pt x="547192" y="443802"/>
                    <a:pt x="600411" y="409935"/>
                  </a:cubicBezTo>
                  <a:cubicBezTo>
                    <a:pt x="660887" y="366392"/>
                    <a:pt x="763479" y="261515"/>
                    <a:pt x="804959" y="209597"/>
                  </a:cubicBezTo>
                  <a:cubicBezTo>
                    <a:pt x="846439" y="157679"/>
                    <a:pt x="856547" y="132293"/>
                    <a:pt x="849290" y="98426"/>
                  </a:cubicBezTo>
                  <a:lnTo>
                    <a:pt x="713391" y="91895"/>
                  </a:lnTo>
                  <a:lnTo>
                    <a:pt x="993626" y="0"/>
                  </a:lnTo>
                  <a:lnTo>
                    <a:pt x="1049917" y="110421"/>
                  </a:lnTo>
                  <a:lnTo>
                    <a:pt x="944629" y="100827"/>
                  </a:lnTo>
                  <a:cubicBezTo>
                    <a:pt x="918019" y="108084"/>
                    <a:pt x="878429" y="185746"/>
                    <a:pt x="843193" y="230249"/>
                  </a:cubicBezTo>
                  <a:cubicBezTo>
                    <a:pt x="807957" y="274752"/>
                    <a:pt x="768980" y="325242"/>
                    <a:pt x="733216" y="367842"/>
                  </a:cubicBezTo>
                  <a:cubicBezTo>
                    <a:pt x="697452" y="410442"/>
                    <a:pt x="750814" y="483717"/>
                    <a:pt x="628611" y="485847"/>
                  </a:cubicBezTo>
                  <a:cubicBezTo>
                    <a:pt x="506408" y="487977"/>
                    <a:pt x="251836" y="442937"/>
                    <a:pt x="0" y="380620"/>
                  </a:cubicBezTo>
                  <a:lnTo>
                    <a:pt x="116914" y="310885"/>
                  </a:lnTo>
                  <a:close/>
                </a:path>
              </a:pathLst>
            </a:custGeom>
            <a:gradFill flip="none" rotWithShape="1">
              <a:gsLst>
                <a:gs pos="0">
                  <a:srgbClr val="0070C0"/>
                </a:gs>
                <a:gs pos="50000">
                  <a:schemeClr val="accent2">
                    <a:lumMod val="60000"/>
                    <a:lumOff val="40000"/>
                  </a:schemeClr>
                </a:gs>
                <a:gs pos="100000">
                  <a:srgbClr val="FF0000"/>
                </a:gs>
              </a:gsLst>
              <a:lin ang="0" scaled="1"/>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800" dirty="0"/>
            </a:p>
          </p:txBody>
        </p:sp>
        <p:sp>
          <p:nvSpPr>
            <p:cNvPr id="351" name="Freeform 33">
              <a:extLst>
                <a:ext uri="{FF2B5EF4-FFF2-40B4-BE49-F238E27FC236}">
                  <a16:creationId xmlns:a16="http://schemas.microsoft.com/office/drawing/2014/main" id="{7711697F-96E5-4AE8-BC3D-181E313395CA}"/>
                </a:ext>
              </a:extLst>
            </p:cNvPr>
            <p:cNvSpPr/>
            <p:nvPr/>
          </p:nvSpPr>
          <p:spPr>
            <a:xfrm rot="21059258" flipH="1" flipV="1">
              <a:off x="1476116" y="1507362"/>
              <a:ext cx="553682" cy="622279"/>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312220 h 509975"/>
                <a:gd name="connsiteX1" fmla="*/ 716441 w 1165947"/>
                <a:gd name="connsiteY1" fmla="*/ 433871 h 509975"/>
                <a:gd name="connsiteX2" fmla="*/ 920989 w 1165947"/>
                <a:gd name="connsiteY2" fmla="*/ 233533 h 509975"/>
                <a:gd name="connsiteX3" fmla="*/ 988252 w 1165947"/>
                <a:gd name="connsiteY3" fmla="*/ 10904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312220 h 509975"/>
                <a:gd name="connsiteX1" fmla="*/ 716441 w 1165947"/>
                <a:gd name="connsiteY1" fmla="*/ 433871 h 509975"/>
                <a:gd name="connsiteX2" fmla="*/ 920989 w 1165947"/>
                <a:gd name="connsiteY2" fmla="*/ 233533 h 509975"/>
                <a:gd name="connsiteX3" fmla="*/ 968876 w 1165947"/>
                <a:gd name="connsiteY3" fmla="*/ 12927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29421 w 1165947"/>
                <a:gd name="connsiteY4" fmla="*/ 57161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64591 w 1165947"/>
                <a:gd name="connsiteY4" fmla="*/ 60905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097399 w 1209604"/>
                <a:gd name="connsiteY7" fmla="*/ 70769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957361 w 1209604"/>
                <a:gd name="connsiteY4" fmla="*/ 69248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4245 h 452000"/>
                <a:gd name="connsiteX1" fmla="*/ 716441 w 1209604"/>
                <a:gd name="connsiteY1" fmla="*/ 375896 h 452000"/>
                <a:gd name="connsiteX2" fmla="*/ 937968 w 1209604"/>
                <a:gd name="connsiteY2" fmla="*/ 179411 h 452000"/>
                <a:gd name="connsiteX3" fmla="*/ 1016777 w 1209604"/>
                <a:gd name="connsiteY3" fmla="*/ 77930 h 452000"/>
                <a:gd name="connsiteX4" fmla="*/ 957361 w 1209604"/>
                <a:gd name="connsiteY4" fmla="*/ 69943 h 452000"/>
                <a:gd name="connsiteX5" fmla="*/ 1058315 w 1209604"/>
                <a:gd name="connsiteY5" fmla="*/ 695 h 452000"/>
                <a:gd name="connsiteX6" fmla="*/ 1147448 w 1209604"/>
                <a:gd name="connsiteY6" fmla="*/ 182 h 452000"/>
                <a:gd name="connsiteX7" fmla="*/ 1209604 w 1209604"/>
                <a:gd name="connsiteY7" fmla="*/ 82052 h 452000"/>
                <a:gd name="connsiteX8" fmla="*/ 1135601 w 1209604"/>
                <a:gd name="connsiteY8" fmla="*/ 80132 h 452000"/>
                <a:gd name="connsiteX9" fmla="*/ 987419 w 1209604"/>
                <a:gd name="connsiteY9" fmla="*/ 200489 h 452000"/>
                <a:gd name="connsiteX10" fmla="*/ 849246 w 1209604"/>
                <a:gd name="connsiteY10" fmla="*/ 333803 h 452000"/>
                <a:gd name="connsiteX11" fmla="*/ 744641 w 1209604"/>
                <a:gd name="connsiteY11" fmla="*/ 451808 h 452000"/>
                <a:gd name="connsiteX12" fmla="*/ 0 w 1209604"/>
                <a:gd name="connsiteY12" fmla="*/ 313279 h 452000"/>
                <a:gd name="connsiteX13" fmla="*/ 117778 w 1209604"/>
                <a:gd name="connsiteY13" fmla="*/ 254245 h 452000"/>
                <a:gd name="connsiteX0" fmla="*/ 117778 w 1209604"/>
                <a:gd name="connsiteY0" fmla="*/ 256982 h 454737"/>
                <a:gd name="connsiteX1" fmla="*/ 716441 w 1209604"/>
                <a:gd name="connsiteY1" fmla="*/ 378633 h 454737"/>
                <a:gd name="connsiteX2" fmla="*/ 937968 w 1209604"/>
                <a:gd name="connsiteY2" fmla="*/ 182148 h 454737"/>
                <a:gd name="connsiteX3" fmla="*/ 1016777 w 1209604"/>
                <a:gd name="connsiteY3" fmla="*/ 80667 h 454737"/>
                <a:gd name="connsiteX4" fmla="*/ 957361 w 1209604"/>
                <a:gd name="connsiteY4" fmla="*/ 72680 h 454737"/>
                <a:gd name="connsiteX5" fmla="*/ 1136527 w 1209604"/>
                <a:gd name="connsiteY5" fmla="*/ 0 h 454737"/>
                <a:gd name="connsiteX6" fmla="*/ 1147448 w 1209604"/>
                <a:gd name="connsiteY6" fmla="*/ 2919 h 454737"/>
                <a:gd name="connsiteX7" fmla="*/ 1209604 w 1209604"/>
                <a:gd name="connsiteY7" fmla="*/ 84789 h 454737"/>
                <a:gd name="connsiteX8" fmla="*/ 1135601 w 1209604"/>
                <a:gd name="connsiteY8" fmla="*/ 82869 h 454737"/>
                <a:gd name="connsiteX9" fmla="*/ 987419 w 1209604"/>
                <a:gd name="connsiteY9" fmla="*/ 203226 h 454737"/>
                <a:gd name="connsiteX10" fmla="*/ 849246 w 1209604"/>
                <a:gd name="connsiteY10" fmla="*/ 336540 h 454737"/>
                <a:gd name="connsiteX11" fmla="*/ 744641 w 1209604"/>
                <a:gd name="connsiteY11" fmla="*/ 454545 h 454737"/>
                <a:gd name="connsiteX12" fmla="*/ 0 w 1209604"/>
                <a:gd name="connsiteY12" fmla="*/ 316016 h 454737"/>
                <a:gd name="connsiteX13" fmla="*/ 117778 w 1209604"/>
                <a:gd name="connsiteY13" fmla="*/ 256982 h 454737"/>
                <a:gd name="connsiteX0" fmla="*/ 117778 w 1209604"/>
                <a:gd name="connsiteY0" fmla="*/ 254063 h 451818"/>
                <a:gd name="connsiteX1" fmla="*/ 716441 w 1209604"/>
                <a:gd name="connsiteY1" fmla="*/ 375714 h 451818"/>
                <a:gd name="connsiteX2" fmla="*/ 937968 w 1209604"/>
                <a:gd name="connsiteY2" fmla="*/ 179229 h 451818"/>
                <a:gd name="connsiteX3" fmla="*/ 1016777 w 1209604"/>
                <a:gd name="connsiteY3" fmla="*/ 77748 h 451818"/>
                <a:gd name="connsiteX4" fmla="*/ 957361 w 1209604"/>
                <a:gd name="connsiteY4" fmla="*/ 69761 h 451818"/>
                <a:gd name="connsiteX5" fmla="*/ 1147448 w 1209604"/>
                <a:gd name="connsiteY5" fmla="*/ 0 h 451818"/>
                <a:gd name="connsiteX6" fmla="*/ 1209604 w 1209604"/>
                <a:gd name="connsiteY6" fmla="*/ 81870 h 451818"/>
                <a:gd name="connsiteX7" fmla="*/ 1135601 w 1209604"/>
                <a:gd name="connsiteY7" fmla="*/ 79950 h 451818"/>
                <a:gd name="connsiteX8" fmla="*/ 987419 w 1209604"/>
                <a:gd name="connsiteY8" fmla="*/ 200307 h 451818"/>
                <a:gd name="connsiteX9" fmla="*/ 849246 w 1209604"/>
                <a:gd name="connsiteY9" fmla="*/ 333621 h 451818"/>
                <a:gd name="connsiteX10" fmla="*/ 744641 w 1209604"/>
                <a:gd name="connsiteY10" fmla="*/ 451626 h 451818"/>
                <a:gd name="connsiteX11" fmla="*/ 0 w 1209604"/>
                <a:gd name="connsiteY11" fmla="*/ 313097 h 451818"/>
                <a:gd name="connsiteX12" fmla="*/ 117778 w 1209604"/>
                <a:gd name="connsiteY12" fmla="*/ 254063 h 451818"/>
                <a:gd name="connsiteX0" fmla="*/ 329704 w 1421530"/>
                <a:gd name="connsiteY0" fmla="*/ 254063 h 460528"/>
                <a:gd name="connsiteX1" fmla="*/ 928367 w 1421530"/>
                <a:gd name="connsiteY1" fmla="*/ 375714 h 460528"/>
                <a:gd name="connsiteX2" fmla="*/ 1149894 w 1421530"/>
                <a:gd name="connsiteY2" fmla="*/ 179229 h 460528"/>
                <a:gd name="connsiteX3" fmla="*/ 1228703 w 1421530"/>
                <a:gd name="connsiteY3" fmla="*/ 77748 h 460528"/>
                <a:gd name="connsiteX4" fmla="*/ 1169287 w 1421530"/>
                <a:gd name="connsiteY4" fmla="*/ 69761 h 460528"/>
                <a:gd name="connsiteX5" fmla="*/ 1359374 w 1421530"/>
                <a:gd name="connsiteY5" fmla="*/ 0 h 460528"/>
                <a:gd name="connsiteX6" fmla="*/ 1421530 w 1421530"/>
                <a:gd name="connsiteY6" fmla="*/ 81870 h 460528"/>
                <a:gd name="connsiteX7" fmla="*/ 1347527 w 1421530"/>
                <a:gd name="connsiteY7" fmla="*/ 79950 h 460528"/>
                <a:gd name="connsiteX8" fmla="*/ 1199345 w 1421530"/>
                <a:gd name="connsiteY8" fmla="*/ 200307 h 460528"/>
                <a:gd name="connsiteX9" fmla="*/ 1061172 w 1421530"/>
                <a:gd name="connsiteY9" fmla="*/ 333621 h 460528"/>
                <a:gd name="connsiteX10" fmla="*/ 956567 w 1421530"/>
                <a:gd name="connsiteY10" fmla="*/ 451626 h 460528"/>
                <a:gd name="connsiteX11" fmla="*/ 0 w 1421530"/>
                <a:gd name="connsiteY11" fmla="*/ 410123 h 460528"/>
                <a:gd name="connsiteX12" fmla="*/ 329704 w 1421530"/>
                <a:gd name="connsiteY12" fmla="*/ 254063 h 460528"/>
                <a:gd name="connsiteX0" fmla="*/ 84766 w 1421530"/>
                <a:gd name="connsiteY0" fmla="*/ 371367 h 460528"/>
                <a:gd name="connsiteX1" fmla="*/ 928367 w 1421530"/>
                <a:gd name="connsiteY1" fmla="*/ 375714 h 460528"/>
                <a:gd name="connsiteX2" fmla="*/ 1149894 w 1421530"/>
                <a:gd name="connsiteY2" fmla="*/ 179229 h 460528"/>
                <a:gd name="connsiteX3" fmla="*/ 1228703 w 1421530"/>
                <a:gd name="connsiteY3" fmla="*/ 77748 h 460528"/>
                <a:gd name="connsiteX4" fmla="*/ 1169287 w 1421530"/>
                <a:gd name="connsiteY4" fmla="*/ 69761 h 460528"/>
                <a:gd name="connsiteX5" fmla="*/ 1359374 w 1421530"/>
                <a:gd name="connsiteY5" fmla="*/ 0 h 460528"/>
                <a:gd name="connsiteX6" fmla="*/ 1421530 w 1421530"/>
                <a:gd name="connsiteY6" fmla="*/ 81870 h 460528"/>
                <a:gd name="connsiteX7" fmla="*/ 1347527 w 1421530"/>
                <a:gd name="connsiteY7" fmla="*/ 79950 h 460528"/>
                <a:gd name="connsiteX8" fmla="*/ 1199345 w 1421530"/>
                <a:gd name="connsiteY8" fmla="*/ 200307 h 460528"/>
                <a:gd name="connsiteX9" fmla="*/ 1061172 w 1421530"/>
                <a:gd name="connsiteY9" fmla="*/ 333621 h 460528"/>
                <a:gd name="connsiteX10" fmla="*/ 956567 w 1421530"/>
                <a:gd name="connsiteY10" fmla="*/ 451626 h 460528"/>
                <a:gd name="connsiteX11" fmla="*/ 0 w 1421530"/>
                <a:gd name="connsiteY11" fmla="*/ 410123 h 460528"/>
                <a:gd name="connsiteX12" fmla="*/ 84766 w 1421530"/>
                <a:gd name="connsiteY12" fmla="*/ 371367 h 460528"/>
                <a:gd name="connsiteX0" fmla="*/ 84766 w 1421530"/>
                <a:gd name="connsiteY0" fmla="*/ 371367 h 460528"/>
                <a:gd name="connsiteX1" fmla="*/ 927860 w 1421530"/>
                <a:gd name="connsiteY1" fmla="*/ 401140 h 460528"/>
                <a:gd name="connsiteX2" fmla="*/ 1149894 w 1421530"/>
                <a:gd name="connsiteY2" fmla="*/ 179229 h 460528"/>
                <a:gd name="connsiteX3" fmla="*/ 1228703 w 1421530"/>
                <a:gd name="connsiteY3" fmla="*/ 77748 h 460528"/>
                <a:gd name="connsiteX4" fmla="*/ 1169287 w 1421530"/>
                <a:gd name="connsiteY4" fmla="*/ 69761 h 460528"/>
                <a:gd name="connsiteX5" fmla="*/ 1359374 w 1421530"/>
                <a:gd name="connsiteY5" fmla="*/ 0 h 460528"/>
                <a:gd name="connsiteX6" fmla="*/ 1421530 w 1421530"/>
                <a:gd name="connsiteY6" fmla="*/ 81870 h 460528"/>
                <a:gd name="connsiteX7" fmla="*/ 1347527 w 1421530"/>
                <a:gd name="connsiteY7" fmla="*/ 79950 h 460528"/>
                <a:gd name="connsiteX8" fmla="*/ 1199345 w 1421530"/>
                <a:gd name="connsiteY8" fmla="*/ 200307 h 460528"/>
                <a:gd name="connsiteX9" fmla="*/ 1061172 w 1421530"/>
                <a:gd name="connsiteY9" fmla="*/ 333621 h 460528"/>
                <a:gd name="connsiteX10" fmla="*/ 956567 w 1421530"/>
                <a:gd name="connsiteY10" fmla="*/ 451626 h 460528"/>
                <a:gd name="connsiteX11" fmla="*/ 0 w 1421530"/>
                <a:gd name="connsiteY11" fmla="*/ 410123 h 460528"/>
                <a:gd name="connsiteX12" fmla="*/ 84766 w 1421530"/>
                <a:gd name="connsiteY12" fmla="*/ 371367 h 460528"/>
                <a:gd name="connsiteX0" fmla="*/ 84766 w 1421530"/>
                <a:gd name="connsiteY0" fmla="*/ 371367 h 467219"/>
                <a:gd name="connsiteX1" fmla="*/ 927860 w 1421530"/>
                <a:gd name="connsiteY1" fmla="*/ 401140 h 467219"/>
                <a:gd name="connsiteX2" fmla="*/ 1149894 w 1421530"/>
                <a:gd name="connsiteY2" fmla="*/ 179229 h 467219"/>
                <a:gd name="connsiteX3" fmla="*/ 1228703 w 1421530"/>
                <a:gd name="connsiteY3" fmla="*/ 77748 h 467219"/>
                <a:gd name="connsiteX4" fmla="*/ 1169287 w 1421530"/>
                <a:gd name="connsiteY4" fmla="*/ 69761 h 467219"/>
                <a:gd name="connsiteX5" fmla="*/ 1359374 w 1421530"/>
                <a:gd name="connsiteY5" fmla="*/ 0 h 467219"/>
                <a:gd name="connsiteX6" fmla="*/ 1421530 w 1421530"/>
                <a:gd name="connsiteY6" fmla="*/ 81870 h 467219"/>
                <a:gd name="connsiteX7" fmla="*/ 1347527 w 1421530"/>
                <a:gd name="connsiteY7" fmla="*/ 79950 h 467219"/>
                <a:gd name="connsiteX8" fmla="*/ 1199345 w 1421530"/>
                <a:gd name="connsiteY8" fmla="*/ 200307 h 467219"/>
                <a:gd name="connsiteX9" fmla="*/ 1061172 w 1421530"/>
                <a:gd name="connsiteY9" fmla="*/ 333621 h 467219"/>
                <a:gd name="connsiteX10" fmla="*/ 956567 w 1421530"/>
                <a:gd name="connsiteY10" fmla="*/ 451626 h 467219"/>
                <a:gd name="connsiteX11" fmla="*/ 0 w 1421530"/>
                <a:gd name="connsiteY11" fmla="*/ 410123 h 467219"/>
                <a:gd name="connsiteX12" fmla="*/ 84766 w 1421530"/>
                <a:gd name="connsiteY12" fmla="*/ 371367 h 467219"/>
                <a:gd name="connsiteX0" fmla="*/ 84766 w 1421530"/>
                <a:gd name="connsiteY0" fmla="*/ 371367 h 459987"/>
                <a:gd name="connsiteX1" fmla="*/ 927860 w 1421530"/>
                <a:gd name="connsiteY1" fmla="*/ 401140 h 459987"/>
                <a:gd name="connsiteX2" fmla="*/ 1149894 w 1421530"/>
                <a:gd name="connsiteY2" fmla="*/ 179229 h 459987"/>
                <a:gd name="connsiteX3" fmla="*/ 1228703 w 1421530"/>
                <a:gd name="connsiteY3" fmla="*/ 77748 h 459987"/>
                <a:gd name="connsiteX4" fmla="*/ 1169287 w 1421530"/>
                <a:gd name="connsiteY4" fmla="*/ 69761 h 459987"/>
                <a:gd name="connsiteX5" fmla="*/ 1359374 w 1421530"/>
                <a:gd name="connsiteY5" fmla="*/ 0 h 459987"/>
                <a:gd name="connsiteX6" fmla="*/ 1421530 w 1421530"/>
                <a:gd name="connsiteY6" fmla="*/ 81870 h 459987"/>
                <a:gd name="connsiteX7" fmla="*/ 1347527 w 1421530"/>
                <a:gd name="connsiteY7" fmla="*/ 79950 h 459987"/>
                <a:gd name="connsiteX8" fmla="*/ 1199345 w 1421530"/>
                <a:gd name="connsiteY8" fmla="*/ 200307 h 459987"/>
                <a:gd name="connsiteX9" fmla="*/ 1094935 w 1421530"/>
                <a:gd name="connsiteY9" fmla="*/ 341009 h 459987"/>
                <a:gd name="connsiteX10" fmla="*/ 956567 w 1421530"/>
                <a:gd name="connsiteY10" fmla="*/ 451626 h 459987"/>
                <a:gd name="connsiteX11" fmla="*/ 0 w 1421530"/>
                <a:gd name="connsiteY11" fmla="*/ 410123 h 459987"/>
                <a:gd name="connsiteX12" fmla="*/ 84766 w 1421530"/>
                <a:gd name="connsiteY12" fmla="*/ 371367 h 45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530" h="459987">
                  <a:moveTo>
                    <a:pt x="84766" y="371367"/>
                  </a:moveTo>
                  <a:cubicBezTo>
                    <a:pt x="184170" y="457872"/>
                    <a:pt x="874641" y="435007"/>
                    <a:pt x="927860" y="401140"/>
                  </a:cubicBezTo>
                  <a:cubicBezTo>
                    <a:pt x="988336" y="357597"/>
                    <a:pt x="1099754" y="233127"/>
                    <a:pt x="1149894" y="179229"/>
                  </a:cubicBezTo>
                  <a:cubicBezTo>
                    <a:pt x="1200034" y="125331"/>
                    <a:pt x="1205036" y="108834"/>
                    <a:pt x="1228703" y="77748"/>
                  </a:cubicBezTo>
                  <a:lnTo>
                    <a:pt x="1169287" y="69761"/>
                  </a:lnTo>
                  <a:lnTo>
                    <a:pt x="1359374" y="0"/>
                  </a:lnTo>
                  <a:lnTo>
                    <a:pt x="1421530" y="81870"/>
                  </a:lnTo>
                  <a:lnTo>
                    <a:pt x="1347527" y="79950"/>
                  </a:lnTo>
                  <a:cubicBezTo>
                    <a:pt x="1320917" y="87207"/>
                    <a:pt x="1241444" y="156797"/>
                    <a:pt x="1199345" y="200307"/>
                  </a:cubicBezTo>
                  <a:cubicBezTo>
                    <a:pt x="1157246" y="243817"/>
                    <a:pt x="1135398" y="299123"/>
                    <a:pt x="1094935" y="341009"/>
                  </a:cubicBezTo>
                  <a:cubicBezTo>
                    <a:pt x="1054472" y="382895"/>
                    <a:pt x="1139056" y="440107"/>
                    <a:pt x="956567" y="451626"/>
                  </a:cubicBezTo>
                  <a:cubicBezTo>
                    <a:pt x="774078" y="463145"/>
                    <a:pt x="251836" y="472440"/>
                    <a:pt x="0" y="410123"/>
                  </a:cubicBezTo>
                  <a:lnTo>
                    <a:pt x="84766" y="371367"/>
                  </a:lnTo>
                  <a:close/>
                </a:path>
              </a:pathLst>
            </a:custGeom>
            <a:gradFill flip="none" rotWithShape="1">
              <a:gsLst>
                <a:gs pos="0">
                  <a:srgbClr val="FF0000"/>
                </a:gs>
                <a:gs pos="50000">
                  <a:schemeClr val="accent2">
                    <a:lumMod val="60000"/>
                    <a:lumOff val="40000"/>
                  </a:schemeClr>
                </a:gs>
                <a:gs pos="100000">
                  <a:srgbClr val="0070C0"/>
                </a:gs>
              </a:gsLst>
              <a:path path="circle">
                <a:fillToRect t="100000" r="100000"/>
              </a:path>
              <a:tileRect l="-100000" b="-100000"/>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800" dirty="0"/>
            </a:p>
          </p:txBody>
        </p:sp>
        <p:sp>
          <p:nvSpPr>
            <p:cNvPr id="352" name="Freeform 34">
              <a:extLst>
                <a:ext uri="{FF2B5EF4-FFF2-40B4-BE49-F238E27FC236}">
                  <a16:creationId xmlns:a16="http://schemas.microsoft.com/office/drawing/2014/main" id="{3DB9F974-5AE7-4563-B3A7-C542BB418199}"/>
                </a:ext>
              </a:extLst>
            </p:cNvPr>
            <p:cNvSpPr/>
            <p:nvPr/>
          </p:nvSpPr>
          <p:spPr>
            <a:xfrm rot="21132589">
              <a:off x="1585598" y="1656192"/>
              <a:ext cx="509782" cy="488519"/>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288284 h 486039"/>
                <a:gd name="connsiteX1" fmla="*/ 716441 w 1165947"/>
                <a:gd name="connsiteY1" fmla="*/ 409935 h 486039"/>
                <a:gd name="connsiteX2" fmla="*/ 920989 w 1165947"/>
                <a:gd name="connsiteY2" fmla="*/ 209597 h 486039"/>
                <a:gd name="connsiteX3" fmla="*/ 988252 w 1165947"/>
                <a:gd name="connsiteY3" fmla="*/ 8510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232944 w 1165947"/>
                <a:gd name="connsiteY0" fmla="*/ 310885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232944 w 1165947"/>
                <a:gd name="connsiteY12" fmla="*/ 310885 h 486039"/>
                <a:gd name="connsiteX0" fmla="*/ 116914 w 1049917"/>
                <a:gd name="connsiteY0" fmla="*/ 310885 h 485919"/>
                <a:gd name="connsiteX1" fmla="*/ 600411 w 1049917"/>
                <a:gd name="connsiteY1" fmla="*/ 409935 h 485919"/>
                <a:gd name="connsiteX2" fmla="*/ 804959 w 1049917"/>
                <a:gd name="connsiteY2" fmla="*/ 209597 h 485919"/>
                <a:gd name="connsiteX3" fmla="*/ 849290 w 1049917"/>
                <a:gd name="connsiteY3" fmla="*/ 98426 h 485919"/>
                <a:gd name="connsiteX4" fmla="*/ 713391 w 1049917"/>
                <a:gd name="connsiteY4" fmla="*/ 91895 h 485919"/>
                <a:gd name="connsiteX5" fmla="*/ 993626 w 1049917"/>
                <a:gd name="connsiteY5" fmla="*/ 0 h 485919"/>
                <a:gd name="connsiteX6" fmla="*/ 1049917 w 1049917"/>
                <a:gd name="connsiteY6" fmla="*/ 110421 h 485919"/>
                <a:gd name="connsiteX7" fmla="*/ 944629 w 1049917"/>
                <a:gd name="connsiteY7" fmla="*/ 100827 h 485919"/>
                <a:gd name="connsiteX8" fmla="*/ 843193 w 1049917"/>
                <a:gd name="connsiteY8" fmla="*/ 230249 h 485919"/>
                <a:gd name="connsiteX9" fmla="*/ 733216 w 1049917"/>
                <a:gd name="connsiteY9" fmla="*/ 367842 h 485919"/>
                <a:gd name="connsiteX10" fmla="*/ 628611 w 1049917"/>
                <a:gd name="connsiteY10" fmla="*/ 485847 h 485919"/>
                <a:gd name="connsiteX11" fmla="*/ 0 w 1049917"/>
                <a:gd name="connsiteY11" fmla="*/ 380620 h 485919"/>
                <a:gd name="connsiteX12" fmla="*/ 116914 w 1049917"/>
                <a:gd name="connsiteY12" fmla="*/ 310885 h 485919"/>
                <a:gd name="connsiteX0" fmla="*/ 95097 w 1028100"/>
                <a:gd name="connsiteY0" fmla="*/ 310885 h 499230"/>
                <a:gd name="connsiteX1" fmla="*/ 578594 w 1028100"/>
                <a:gd name="connsiteY1" fmla="*/ 409935 h 499230"/>
                <a:gd name="connsiteX2" fmla="*/ 783142 w 1028100"/>
                <a:gd name="connsiteY2" fmla="*/ 209597 h 499230"/>
                <a:gd name="connsiteX3" fmla="*/ 827473 w 1028100"/>
                <a:gd name="connsiteY3" fmla="*/ 98426 h 499230"/>
                <a:gd name="connsiteX4" fmla="*/ 691574 w 1028100"/>
                <a:gd name="connsiteY4" fmla="*/ 91895 h 499230"/>
                <a:gd name="connsiteX5" fmla="*/ 971809 w 1028100"/>
                <a:gd name="connsiteY5" fmla="*/ 0 h 499230"/>
                <a:gd name="connsiteX6" fmla="*/ 1028100 w 1028100"/>
                <a:gd name="connsiteY6" fmla="*/ 110421 h 499230"/>
                <a:gd name="connsiteX7" fmla="*/ 922812 w 1028100"/>
                <a:gd name="connsiteY7" fmla="*/ 100827 h 499230"/>
                <a:gd name="connsiteX8" fmla="*/ 821376 w 1028100"/>
                <a:gd name="connsiteY8" fmla="*/ 230249 h 499230"/>
                <a:gd name="connsiteX9" fmla="*/ 711399 w 1028100"/>
                <a:gd name="connsiteY9" fmla="*/ 367842 h 499230"/>
                <a:gd name="connsiteX10" fmla="*/ 606794 w 1028100"/>
                <a:gd name="connsiteY10" fmla="*/ 485847 h 499230"/>
                <a:gd name="connsiteX11" fmla="*/ 0 w 1028100"/>
                <a:gd name="connsiteY11" fmla="*/ 454488 h 499230"/>
                <a:gd name="connsiteX12" fmla="*/ 95097 w 1028100"/>
                <a:gd name="connsiteY12" fmla="*/ 310885 h 499230"/>
                <a:gd name="connsiteX0" fmla="*/ 20849 w 1028100"/>
                <a:gd name="connsiteY0" fmla="*/ 406625 h 499230"/>
                <a:gd name="connsiteX1" fmla="*/ 578594 w 1028100"/>
                <a:gd name="connsiteY1" fmla="*/ 409935 h 499230"/>
                <a:gd name="connsiteX2" fmla="*/ 783142 w 1028100"/>
                <a:gd name="connsiteY2" fmla="*/ 209597 h 499230"/>
                <a:gd name="connsiteX3" fmla="*/ 827473 w 1028100"/>
                <a:gd name="connsiteY3" fmla="*/ 98426 h 499230"/>
                <a:gd name="connsiteX4" fmla="*/ 691574 w 1028100"/>
                <a:gd name="connsiteY4" fmla="*/ 91895 h 499230"/>
                <a:gd name="connsiteX5" fmla="*/ 971809 w 1028100"/>
                <a:gd name="connsiteY5" fmla="*/ 0 h 499230"/>
                <a:gd name="connsiteX6" fmla="*/ 1028100 w 1028100"/>
                <a:gd name="connsiteY6" fmla="*/ 110421 h 499230"/>
                <a:gd name="connsiteX7" fmla="*/ 922812 w 1028100"/>
                <a:gd name="connsiteY7" fmla="*/ 100827 h 499230"/>
                <a:gd name="connsiteX8" fmla="*/ 821376 w 1028100"/>
                <a:gd name="connsiteY8" fmla="*/ 230249 h 499230"/>
                <a:gd name="connsiteX9" fmla="*/ 711399 w 1028100"/>
                <a:gd name="connsiteY9" fmla="*/ 367842 h 499230"/>
                <a:gd name="connsiteX10" fmla="*/ 606794 w 1028100"/>
                <a:gd name="connsiteY10" fmla="*/ 485847 h 499230"/>
                <a:gd name="connsiteX11" fmla="*/ 0 w 1028100"/>
                <a:gd name="connsiteY11" fmla="*/ 454488 h 499230"/>
                <a:gd name="connsiteX12" fmla="*/ 20849 w 1028100"/>
                <a:gd name="connsiteY12" fmla="*/ 406625 h 499230"/>
                <a:gd name="connsiteX0" fmla="*/ 49426 w 1056677"/>
                <a:gd name="connsiteY0" fmla="*/ 406625 h 542319"/>
                <a:gd name="connsiteX1" fmla="*/ 607171 w 1056677"/>
                <a:gd name="connsiteY1" fmla="*/ 409935 h 542319"/>
                <a:gd name="connsiteX2" fmla="*/ 811719 w 1056677"/>
                <a:gd name="connsiteY2" fmla="*/ 209597 h 542319"/>
                <a:gd name="connsiteX3" fmla="*/ 856050 w 1056677"/>
                <a:gd name="connsiteY3" fmla="*/ 98426 h 542319"/>
                <a:gd name="connsiteX4" fmla="*/ 720151 w 1056677"/>
                <a:gd name="connsiteY4" fmla="*/ 91895 h 542319"/>
                <a:gd name="connsiteX5" fmla="*/ 1000386 w 1056677"/>
                <a:gd name="connsiteY5" fmla="*/ 0 h 542319"/>
                <a:gd name="connsiteX6" fmla="*/ 1056677 w 1056677"/>
                <a:gd name="connsiteY6" fmla="*/ 110421 h 542319"/>
                <a:gd name="connsiteX7" fmla="*/ 951389 w 1056677"/>
                <a:gd name="connsiteY7" fmla="*/ 100827 h 542319"/>
                <a:gd name="connsiteX8" fmla="*/ 849953 w 1056677"/>
                <a:gd name="connsiteY8" fmla="*/ 230249 h 542319"/>
                <a:gd name="connsiteX9" fmla="*/ 739976 w 1056677"/>
                <a:gd name="connsiteY9" fmla="*/ 367842 h 542319"/>
                <a:gd name="connsiteX10" fmla="*/ 635371 w 1056677"/>
                <a:gd name="connsiteY10" fmla="*/ 485847 h 542319"/>
                <a:gd name="connsiteX11" fmla="*/ 0 w 1056677"/>
                <a:gd name="connsiteY11" fmla="*/ 516836 h 542319"/>
                <a:gd name="connsiteX12" fmla="*/ 49426 w 1056677"/>
                <a:gd name="connsiteY12" fmla="*/ 406625 h 542319"/>
                <a:gd name="connsiteX0" fmla="*/ 49426 w 1056677"/>
                <a:gd name="connsiteY0" fmla="*/ 406625 h 516836"/>
                <a:gd name="connsiteX1" fmla="*/ 607171 w 1056677"/>
                <a:gd name="connsiteY1" fmla="*/ 409935 h 516836"/>
                <a:gd name="connsiteX2" fmla="*/ 811719 w 1056677"/>
                <a:gd name="connsiteY2" fmla="*/ 209597 h 516836"/>
                <a:gd name="connsiteX3" fmla="*/ 856050 w 1056677"/>
                <a:gd name="connsiteY3" fmla="*/ 98426 h 516836"/>
                <a:gd name="connsiteX4" fmla="*/ 720151 w 1056677"/>
                <a:gd name="connsiteY4" fmla="*/ 91895 h 516836"/>
                <a:gd name="connsiteX5" fmla="*/ 1000386 w 1056677"/>
                <a:gd name="connsiteY5" fmla="*/ 0 h 516836"/>
                <a:gd name="connsiteX6" fmla="*/ 1056677 w 1056677"/>
                <a:gd name="connsiteY6" fmla="*/ 110421 h 516836"/>
                <a:gd name="connsiteX7" fmla="*/ 951389 w 1056677"/>
                <a:gd name="connsiteY7" fmla="*/ 100827 h 516836"/>
                <a:gd name="connsiteX8" fmla="*/ 849953 w 1056677"/>
                <a:gd name="connsiteY8" fmla="*/ 230249 h 516836"/>
                <a:gd name="connsiteX9" fmla="*/ 739976 w 1056677"/>
                <a:gd name="connsiteY9" fmla="*/ 367842 h 516836"/>
                <a:gd name="connsiteX10" fmla="*/ 635371 w 1056677"/>
                <a:gd name="connsiteY10" fmla="*/ 485847 h 516836"/>
                <a:gd name="connsiteX11" fmla="*/ 0 w 1056677"/>
                <a:gd name="connsiteY11" fmla="*/ 516836 h 516836"/>
                <a:gd name="connsiteX12" fmla="*/ 49426 w 1056677"/>
                <a:gd name="connsiteY12" fmla="*/ 406625 h 516836"/>
                <a:gd name="connsiteX0" fmla="*/ 20671 w 1056677"/>
                <a:gd name="connsiteY0" fmla="*/ 443704 h 516836"/>
                <a:gd name="connsiteX1" fmla="*/ 607171 w 1056677"/>
                <a:gd name="connsiteY1" fmla="*/ 409935 h 516836"/>
                <a:gd name="connsiteX2" fmla="*/ 811719 w 1056677"/>
                <a:gd name="connsiteY2" fmla="*/ 209597 h 516836"/>
                <a:gd name="connsiteX3" fmla="*/ 856050 w 1056677"/>
                <a:gd name="connsiteY3" fmla="*/ 98426 h 516836"/>
                <a:gd name="connsiteX4" fmla="*/ 720151 w 1056677"/>
                <a:gd name="connsiteY4" fmla="*/ 91895 h 516836"/>
                <a:gd name="connsiteX5" fmla="*/ 1000386 w 1056677"/>
                <a:gd name="connsiteY5" fmla="*/ 0 h 516836"/>
                <a:gd name="connsiteX6" fmla="*/ 1056677 w 1056677"/>
                <a:gd name="connsiteY6" fmla="*/ 110421 h 516836"/>
                <a:gd name="connsiteX7" fmla="*/ 951389 w 1056677"/>
                <a:gd name="connsiteY7" fmla="*/ 100827 h 516836"/>
                <a:gd name="connsiteX8" fmla="*/ 849953 w 1056677"/>
                <a:gd name="connsiteY8" fmla="*/ 230249 h 516836"/>
                <a:gd name="connsiteX9" fmla="*/ 739976 w 1056677"/>
                <a:gd name="connsiteY9" fmla="*/ 367842 h 516836"/>
                <a:gd name="connsiteX10" fmla="*/ 635371 w 1056677"/>
                <a:gd name="connsiteY10" fmla="*/ 485847 h 516836"/>
                <a:gd name="connsiteX11" fmla="*/ 0 w 1056677"/>
                <a:gd name="connsiteY11" fmla="*/ 516836 h 516836"/>
                <a:gd name="connsiteX12" fmla="*/ 20671 w 1056677"/>
                <a:gd name="connsiteY12" fmla="*/ 443704 h 516836"/>
                <a:gd name="connsiteX0" fmla="*/ 20671 w 1056677"/>
                <a:gd name="connsiteY0" fmla="*/ 443704 h 516836"/>
                <a:gd name="connsiteX1" fmla="*/ 607171 w 1056677"/>
                <a:gd name="connsiteY1" fmla="*/ 409935 h 516836"/>
                <a:gd name="connsiteX2" fmla="*/ 811719 w 1056677"/>
                <a:gd name="connsiteY2" fmla="*/ 209597 h 516836"/>
                <a:gd name="connsiteX3" fmla="*/ 856050 w 1056677"/>
                <a:gd name="connsiteY3" fmla="*/ 98426 h 516836"/>
                <a:gd name="connsiteX4" fmla="*/ 720151 w 1056677"/>
                <a:gd name="connsiteY4" fmla="*/ 91895 h 516836"/>
                <a:gd name="connsiteX5" fmla="*/ 1000386 w 1056677"/>
                <a:gd name="connsiteY5" fmla="*/ 0 h 516836"/>
                <a:gd name="connsiteX6" fmla="*/ 1056677 w 1056677"/>
                <a:gd name="connsiteY6" fmla="*/ 110421 h 516836"/>
                <a:gd name="connsiteX7" fmla="*/ 951389 w 1056677"/>
                <a:gd name="connsiteY7" fmla="*/ 100827 h 516836"/>
                <a:gd name="connsiteX8" fmla="*/ 849953 w 1056677"/>
                <a:gd name="connsiteY8" fmla="*/ 230249 h 516836"/>
                <a:gd name="connsiteX9" fmla="*/ 739976 w 1056677"/>
                <a:gd name="connsiteY9" fmla="*/ 367842 h 516836"/>
                <a:gd name="connsiteX10" fmla="*/ 635371 w 1056677"/>
                <a:gd name="connsiteY10" fmla="*/ 485847 h 516836"/>
                <a:gd name="connsiteX11" fmla="*/ 0 w 1056677"/>
                <a:gd name="connsiteY11" fmla="*/ 516836 h 516836"/>
                <a:gd name="connsiteX12" fmla="*/ 20671 w 1056677"/>
                <a:gd name="connsiteY12" fmla="*/ 443704 h 516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6677" h="516836">
                  <a:moveTo>
                    <a:pt x="20671" y="443704"/>
                  </a:moveTo>
                  <a:cubicBezTo>
                    <a:pt x="229687" y="472814"/>
                    <a:pt x="553952" y="443802"/>
                    <a:pt x="607171" y="409935"/>
                  </a:cubicBezTo>
                  <a:cubicBezTo>
                    <a:pt x="667647" y="366392"/>
                    <a:pt x="770239" y="261515"/>
                    <a:pt x="811719" y="209597"/>
                  </a:cubicBezTo>
                  <a:cubicBezTo>
                    <a:pt x="853199" y="157679"/>
                    <a:pt x="863307" y="132293"/>
                    <a:pt x="856050" y="98426"/>
                  </a:cubicBezTo>
                  <a:lnTo>
                    <a:pt x="720151" y="91895"/>
                  </a:lnTo>
                  <a:lnTo>
                    <a:pt x="1000386" y="0"/>
                  </a:lnTo>
                  <a:lnTo>
                    <a:pt x="1056677" y="110421"/>
                  </a:lnTo>
                  <a:lnTo>
                    <a:pt x="951389" y="100827"/>
                  </a:lnTo>
                  <a:cubicBezTo>
                    <a:pt x="924779" y="108084"/>
                    <a:pt x="885189" y="185746"/>
                    <a:pt x="849953" y="230249"/>
                  </a:cubicBezTo>
                  <a:cubicBezTo>
                    <a:pt x="814717" y="274752"/>
                    <a:pt x="775740" y="325242"/>
                    <a:pt x="739976" y="367842"/>
                  </a:cubicBezTo>
                  <a:cubicBezTo>
                    <a:pt x="704212" y="410442"/>
                    <a:pt x="758700" y="461015"/>
                    <a:pt x="635371" y="485847"/>
                  </a:cubicBezTo>
                  <a:cubicBezTo>
                    <a:pt x="512042" y="510679"/>
                    <a:pt x="313710" y="499370"/>
                    <a:pt x="0" y="516836"/>
                  </a:cubicBezTo>
                  <a:lnTo>
                    <a:pt x="20671" y="443704"/>
                  </a:lnTo>
                  <a:close/>
                </a:path>
              </a:pathLst>
            </a:custGeom>
            <a:gradFill flip="none" rotWithShape="1">
              <a:gsLst>
                <a:gs pos="0">
                  <a:srgbClr val="0070C0"/>
                </a:gs>
                <a:gs pos="50000">
                  <a:schemeClr val="accent2">
                    <a:lumMod val="60000"/>
                    <a:lumOff val="40000"/>
                  </a:schemeClr>
                </a:gs>
                <a:gs pos="100000">
                  <a:srgbClr val="FF0000"/>
                </a:gs>
              </a:gsLst>
              <a:lin ang="0" scaled="1"/>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800" dirty="0"/>
            </a:p>
          </p:txBody>
        </p:sp>
        <p:sp>
          <p:nvSpPr>
            <p:cNvPr id="353" name="Text Box 34">
              <a:extLst>
                <a:ext uri="{FF2B5EF4-FFF2-40B4-BE49-F238E27FC236}">
                  <a16:creationId xmlns:a16="http://schemas.microsoft.com/office/drawing/2014/main" id="{B1FB8F46-DDB4-43EA-9712-4A0517C912B2}"/>
                </a:ext>
              </a:extLst>
            </p:cNvPr>
            <p:cNvSpPr txBox="1">
              <a:spLocks noChangeArrowheads="1"/>
            </p:cNvSpPr>
            <p:nvPr/>
          </p:nvSpPr>
          <p:spPr bwMode="auto">
            <a:xfrm rot="10800000" flipH="1">
              <a:off x="1575592" y="2286996"/>
              <a:ext cx="50734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GB" altLang="en-US" sz="800" b="1" dirty="0"/>
                <a:t>Hadley Cell</a:t>
              </a:r>
            </a:p>
          </p:txBody>
        </p:sp>
        <p:sp>
          <p:nvSpPr>
            <p:cNvPr id="354" name="Text Box 58">
              <a:extLst>
                <a:ext uri="{FF2B5EF4-FFF2-40B4-BE49-F238E27FC236}">
                  <a16:creationId xmlns:a16="http://schemas.microsoft.com/office/drawing/2014/main" id="{C5215FB2-ADEF-41F6-8D00-12B29196449D}"/>
                </a:ext>
              </a:extLst>
            </p:cNvPr>
            <p:cNvSpPr txBox="1">
              <a:spLocks noChangeArrowheads="1"/>
            </p:cNvSpPr>
            <p:nvPr/>
          </p:nvSpPr>
          <p:spPr bwMode="auto">
            <a:xfrm rot="10800000" flipH="1">
              <a:off x="1562298" y="1658167"/>
              <a:ext cx="586799"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GB" altLang="en-US" sz="800" b="1" dirty="0"/>
                <a:t>Ferrell Cell</a:t>
              </a:r>
            </a:p>
          </p:txBody>
        </p:sp>
        <p:sp>
          <p:nvSpPr>
            <p:cNvPr id="355" name="Text Box 65">
              <a:extLst>
                <a:ext uri="{FF2B5EF4-FFF2-40B4-BE49-F238E27FC236}">
                  <a16:creationId xmlns:a16="http://schemas.microsoft.com/office/drawing/2014/main" id="{0BFA477C-7205-438F-9DE3-20F409316688}"/>
                </a:ext>
              </a:extLst>
            </p:cNvPr>
            <p:cNvSpPr txBox="1">
              <a:spLocks noChangeArrowheads="1"/>
            </p:cNvSpPr>
            <p:nvPr/>
          </p:nvSpPr>
          <p:spPr bwMode="auto">
            <a:xfrm rot="10800000" flipH="1">
              <a:off x="1498862" y="879219"/>
              <a:ext cx="52918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GB" altLang="en-US" sz="800" b="1" dirty="0"/>
                <a:t>Polar Cell</a:t>
              </a:r>
            </a:p>
          </p:txBody>
        </p:sp>
        <p:sp>
          <p:nvSpPr>
            <p:cNvPr id="356" name="Freeform 26">
              <a:extLst>
                <a:ext uri="{FF2B5EF4-FFF2-40B4-BE49-F238E27FC236}">
                  <a16:creationId xmlns:a16="http://schemas.microsoft.com/office/drawing/2014/main" id="{F442F64A-3953-43CC-B63F-8E5D2A454C8B}"/>
                </a:ext>
              </a:extLst>
            </p:cNvPr>
            <p:cNvSpPr/>
            <p:nvPr/>
          </p:nvSpPr>
          <p:spPr>
            <a:xfrm rot="1456439" flipH="1">
              <a:off x="1377542" y="824501"/>
              <a:ext cx="745772" cy="591155"/>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312220 h 509975"/>
                <a:gd name="connsiteX1" fmla="*/ 716441 w 1165947"/>
                <a:gd name="connsiteY1" fmla="*/ 433871 h 509975"/>
                <a:gd name="connsiteX2" fmla="*/ 920989 w 1165947"/>
                <a:gd name="connsiteY2" fmla="*/ 233533 h 509975"/>
                <a:gd name="connsiteX3" fmla="*/ 988252 w 1165947"/>
                <a:gd name="connsiteY3" fmla="*/ 10904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312220 h 509975"/>
                <a:gd name="connsiteX1" fmla="*/ 716441 w 1165947"/>
                <a:gd name="connsiteY1" fmla="*/ 433871 h 509975"/>
                <a:gd name="connsiteX2" fmla="*/ 920989 w 1165947"/>
                <a:gd name="connsiteY2" fmla="*/ 233533 h 509975"/>
                <a:gd name="connsiteX3" fmla="*/ 968876 w 1165947"/>
                <a:gd name="connsiteY3" fmla="*/ 129272 h 509975"/>
                <a:gd name="connsiteX4" fmla="*/ 829421 w 1165947"/>
                <a:gd name="connsiteY4" fmla="*/ 115831 h 509975"/>
                <a:gd name="connsiteX5" fmla="*/ 1117089 w 1165947"/>
                <a:gd name="connsiteY5" fmla="*/ 0 h 509975"/>
                <a:gd name="connsiteX6" fmla="*/ 1165947 w 1165947"/>
                <a:gd name="connsiteY6" fmla="*/ 134357 h 509975"/>
                <a:gd name="connsiteX7" fmla="*/ 1097399 w 1165947"/>
                <a:gd name="connsiteY7" fmla="*/ 129439 h 509975"/>
                <a:gd name="connsiteX8" fmla="*/ 959223 w 1165947"/>
                <a:gd name="connsiteY8" fmla="*/ 254185 h 509975"/>
                <a:gd name="connsiteX9" fmla="*/ 849246 w 1165947"/>
                <a:gd name="connsiteY9" fmla="*/ 391778 h 509975"/>
                <a:gd name="connsiteX10" fmla="*/ 744641 w 1165947"/>
                <a:gd name="connsiteY10" fmla="*/ 509783 h 509975"/>
                <a:gd name="connsiteX11" fmla="*/ 0 w 1165947"/>
                <a:gd name="connsiteY11" fmla="*/ 371254 h 509975"/>
                <a:gd name="connsiteX12" fmla="*/ 117778 w 1165947"/>
                <a:gd name="connsiteY12" fmla="*/ 312220 h 50997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29421 w 1165947"/>
                <a:gd name="connsiteY4" fmla="*/ 57161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165947"/>
                <a:gd name="connsiteY0" fmla="*/ 253550 h 451305"/>
                <a:gd name="connsiteX1" fmla="*/ 716441 w 1165947"/>
                <a:gd name="connsiteY1" fmla="*/ 375201 h 451305"/>
                <a:gd name="connsiteX2" fmla="*/ 920989 w 1165947"/>
                <a:gd name="connsiteY2" fmla="*/ 174863 h 451305"/>
                <a:gd name="connsiteX3" fmla="*/ 968876 w 1165947"/>
                <a:gd name="connsiteY3" fmla="*/ 70602 h 451305"/>
                <a:gd name="connsiteX4" fmla="*/ 864591 w 1165947"/>
                <a:gd name="connsiteY4" fmla="*/ 60905 h 451305"/>
                <a:gd name="connsiteX5" fmla="*/ 1058315 w 1165947"/>
                <a:gd name="connsiteY5" fmla="*/ 0 h 451305"/>
                <a:gd name="connsiteX6" fmla="*/ 1165947 w 1165947"/>
                <a:gd name="connsiteY6" fmla="*/ 75687 h 451305"/>
                <a:gd name="connsiteX7" fmla="*/ 1097399 w 1165947"/>
                <a:gd name="connsiteY7" fmla="*/ 70769 h 451305"/>
                <a:gd name="connsiteX8" fmla="*/ 959223 w 1165947"/>
                <a:gd name="connsiteY8" fmla="*/ 195515 h 451305"/>
                <a:gd name="connsiteX9" fmla="*/ 849246 w 1165947"/>
                <a:gd name="connsiteY9" fmla="*/ 333108 h 451305"/>
                <a:gd name="connsiteX10" fmla="*/ 744641 w 1165947"/>
                <a:gd name="connsiteY10" fmla="*/ 451113 h 451305"/>
                <a:gd name="connsiteX11" fmla="*/ 0 w 1165947"/>
                <a:gd name="connsiteY11" fmla="*/ 312584 h 451305"/>
                <a:gd name="connsiteX12" fmla="*/ 117778 w 1165947"/>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097399 w 1209604"/>
                <a:gd name="connsiteY7" fmla="*/ 70769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59223 w 1209604"/>
                <a:gd name="connsiteY8" fmla="*/ 195515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20989 w 1209604"/>
                <a:gd name="connsiteY2" fmla="*/ 174863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968876 w 1209604"/>
                <a:gd name="connsiteY3" fmla="*/ 70602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864591 w 1209604"/>
                <a:gd name="connsiteY4" fmla="*/ 60905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3550 h 451305"/>
                <a:gd name="connsiteX1" fmla="*/ 716441 w 1209604"/>
                <a:gd name="connsiteY1" fmla="*/ 375201 h 451305"/>
                <a:gd name="connsiteX2" fmla="*/ 937968 w 1209604"/>
                <a:gd name="connsiteY2" fmla="*/ 178716 h 451305"/>
                <a:gd name="connsiteX3" fmla="*/ 1016777 w 1209604"/>
                <a:gd name="connsiteY3" fmla="*/ 77235 h 451305"/>
                <a:gd name="connsiteX4" fmla="*/ 957361 w 1209604"/>
                <a:gd name="connsiteY4" fmla="*/ 69248 h 451305"/>
                <a:gd name="connsiteX5" fmla="*/ 1058315 w 1209604"/>
                <a:gd name="connsiteY5" fmla="*/ 0 h 451305"/>
                <a:gd name="connsiteX6" fmla="*/ 1209604 w 1209604"/>
                <a:gd name="connsiteY6" fmla="*/ 81357 h 451305"/>
                <a:gd name="connsiteX7" fmla="*/ 1135601 w 1209604"/>
                <a:gd name="connsiteY7" fmla="*/ 79437 h 451305"/>
                <a:gd name="connsiteX8" fmla="*/ 987419 w 1209604"/>
                <a:gd name="connsiteY8" fmla="*/ 199794 h 451305"/>
                <a:gd name="connsiteX9" fmla="*/ 849246 w 1209604"/>
                <a:gd name="connsiteY9" fmla="*/ 333108 h 451305"/>
                <a:gd name="connsiteX10" fmla="*/ 744641 w 1209604"/>
                <a:gd name="connsiteY10" fmla="*/ 451113 h 451305"/>
                <a:gd name="connsiteX11" fmla="*/ 0 w 1209604"/>
                <a:gd name="connsiteY11" fmla="*/ 312584 h 451305"/>
                <a:gd name="connsiteX12" fmla="*/ 117778 w 1209604"/>
                <a:gd name="connsiteY12" fmla="*/ 253550 h 451305"/>
                <a:gd name="connsiteX0" fmla="*/ 117778 w 1209604"/>
                <a:gd name="connsiteY0" fmla="*/ 254245 h 452000"/>
                <a:gd name="connsiteX1" fmla="*/ 716441 w 1209604"/>
                <a:gd name="connsiteY1" fmla="*/ 375896 h 452000"/>
                <a:gd name="connsiteX2" fmla="*/ 937968 w 1209604"/>
                <a:gd name="connsiteY2" fmla="*/ 179411 h 452000"/>
                <a:gd name="connsiteX3" fmla="*/ 1016777 w 1209604"/>
                <a:gd name="connsiteY3" fmla="*/ 77930 h 452000"/>
                <a:gd name="connsiteX4" fmla="*/ 957361 w 1209604"/>
                <a:gd name="connsiteY4" fmla="*/ 69943 h 452000"/>
                <a:gd name="connsiteX5" fmla="*/ 1058315 w 1209604"/>
                <a:gd name="connsiteY5" fmla="*/ 695 h 452000"/>
                <a:gd name="connsiteX6" fmla="*/ 1147448 w 1209604"/>
                <a:gd name="connsiteY6" fmla="*/ 182 h 452000"/>
                <a:gd name="connsiteX7" fmla="*/ 1209604 w 1209604"/>
                <a:gd name="connsiteY7" fmla="*/ 82052 h 452000"/>
                <a:gd name="connsiteX8" fmla="*/ 1135601 w 1209604"/>
                <a:gd name="connsiteY8" fmla="*/ 80132 h 452000"/>
                <a:gd name="connsiteX9" fmla="*/ 987419 w 1209604"/>
                <a:gd name="connsiteY9" fmla="*/ 200489 h 452000"/>
                <a:gd name="connsiteX10" fmla="*/ 849246 w 1209604"/>
                <a:gd name="connsiteY10" fmla="*/ 333803 h 452000"/>
                <a:gd name="connsiteX11" fmla="*/ 744641 w 1209604"/>
                <a:gd name="connsiteY11" fmla="*/ 451808 h 452000"/>
                <a:gd name="connsiteX12" fmla="*/ 0 w 1209604"/>
                <a:gd name="connsiteY12" fmla="*/ 313279 h 452000"/>
                <a:gd name="connsiteX13" fmla="*/ 117778 w 1209604"/>
                <a:gd name="connsiteY13" fmla="*/ 254245 h 452000"/>
                <a:gd name="connsiteX0" fmla="*/ 117778 w 1209604"/>
                <a:gd name="connsiteY0" fmla="*/ 256982 h 454737"/>
                <a:gd name="connsiteX1" fmla="*/ 716441 w 1209604"/>
                <a:gd name="connsiteY1" fmla="*/ 378633 h 454737"/>
                <a:gd name="connsiteX2" fmla="*/ 937968 w 1209604"/>
                <a:gd name="connsiteY2" fmla="*/ 182148 h 454737"/>
                <a:gd name="connsiteX3" fmla="*/ 1016777 w 1209604"/>
                <a:gd name="connsiteY3" fmla="*/ 80667 h 454737"/>
                <a:gd name="connsiteX4" fmla="*/ 957361 w 1209604"/>
                <a:gd name="connsiteY4" fmla="*/ 72680 h 454737"/>
                <a:gd name="connsiteX5" fmla="*/ 1136527 w 1209604"/>
                <a:gd name="connsiteY5" fmla="*/ 0 h 454737"/>
                <a:gd name="connsiteX6" fmla="*/ 1147448 w 1209604"/>
                <a:gd name="connsiteY6" fmla="*/ 2919 h 454737"/>
                <a:gd name="connsiteX7" fmla="*/ 1209604 w 1209604"/>
                <a:gd name="connsiteY7" fmla="*/ 84789 h 454737"/>
                <a:gd name="connsiteX8" fmla="*/ 1135601 w 1209604"/>
                <a:gd name="connsiteY8" fmla="*/ 82869 h 454737"/>
                <a:gd name="connsiteX9" fmla="*/ 987419 w 1209604"/>
                <a:gd name="connsiteY9" fmla="*/ 203226 h 454737"/>
                <a:gd name="connsiteX10" fmla="*/ 849246 w 1209604"/>
                <a:gd name="connsiteY10" fmla="*/ 336540 h 454737"/>
                <a:gd name="connsiteX11" fmla="*/ 744641 w 1209604"/>
                <a:gd name="connsiteY11" fmla="*/ 454545 h 454737"/>
                <a:gd name="connsiteX12" fmla="*/ 0 w 1209604"/>
                <a:gd name="connsiteY12" fmla="*/ 316016 h 454737"/>
                <a:gd name="connsiteX13" fmla="*/ 117778 w 1209604"/>
                <a:gd name="connsiteY13" fmla="*/ 256982 h 454737"/>
                <a:gd name="connsiteX0" fmla="*/ 117778 w 1209604"/>
                <a:gd name="connsiteY0" fmla="*/ 254063 h 451818"/>
                <a:gd name="connsiteX1" fmla="*/ 716441 w 1209604"/>
                <a:gd name="connsiteY1" fmla="*/ 375714 h 451818"/>
                <a:gd name="connsiteX2" fmla="*/ 937968 w 1209604"/>
                <a:gd name="connsiteY2" fmla="*/ 179229 h 451818"/>
                <a:gd name="connsiteX3" fmla="*/ 1016777 w 1209604"/>
                <a:gd name="connsiteY3" fmla="*/ 77748 h 451818"/>
                <a:gd name="connsiteX4" fmla="*/ 957361 w 1209604"/>
                <a:gd name="connsiteY4" fmla="*/ 69761 h 451818"/>
                <a:gd name="connsiteX5" fmla="*/ 1147448 w 1209604"/>
                <a:gd name="connsiteY5" fmla="*/ 0 h 451818"/>
                <a:gd name="connsiteX6" fmla="*/ 1209604 w 1209604"/>
                <a:gd name="connsiteY6" fmla="*/ 81870 h 451818"/>
                <a:gd name="connsiteX7" fmla="*/ 1135601 w 1209604"/>
                <a:gd name="connsiteY7" fmla="*/ 79950 h 451818"/>
                <a:gd name="connsiteX8" fmla="*/ 987419 w 1209604"/>
                <a:gd name="connsiteY8" fmla="*/ 200307 h 451818"/>
                <a:gd name="connsiteX9" fmla="*/ 849246 w 1209604"/>
                <a:gd name="connsiteY9" fmla="*/ 333621 h 451818"/>
                <a:gd name="connsiteX10" fmla="*/ 744641 w 1209604"/>
                <a:gd name="connsiteY10" fmla="*/ 451626 h 451818"/>
                <a:gd name="connsiteX11" fmla="*/ 0 w 1209604"/>
                <a:gd name="connsiteY11" fmla="*/ 313097 h 451818"/>
                <a:gd name="connsiteX12" fmla="*/ 117778 w 1209604"/>
                <a:gd name="connsiteY12" fmla="*/ 254063 h 451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9604" h="451818">
                  <a:moveTo>
                    <a:pt x="117778" y="254063"/>
                  </a:moveTo>
                  <a:cubicBezTo>
                    <a:pt x="217182" y="340568"/>
                    <a:pt x="663222" y="409581"/>
                    <a:pt x="716441" y="375714"/>
                  </a:cubicBezTo>
                  <a:cubicBezTo>
                    <a:pt x="776917" y="332171"/>
                    <a:pt x="887912" y="228890"/>
                    <a:pt x="937968" y="179229"/>
                  </a:cubicBezTo>
                  <a:cubicBezTo>
                    <a:pt x="988024" y="129568"/>
                    <a:pt x="993110" y="108834"/>
                    <a:pt x="1016777" y="77748"/>
                  </a:cubicBezTo>
                  <a:lnTo>
                    <a:pt x="957361" y="69761"/>
                  </a:lnTo>
                  <a:lnTo>
                    <a:pt x="1147448" y="0"/>
                  </a:lnTo>
                  <a:lnTo>
                    <a:pt x="1209604" y="81870"/>
                  </a:lnTo>
                  <a:lnTo>
                    <a:pt x="1135601" y="79950"/>
                  </a:lnTo>
                  <a:cubicBezTo>
                    <a:pt x="1108991" y="87207"/>
                    <a:pt x="1035145" y="158028"/>
                    <a:pt x="987419" y="200307"/>
                  </a:cubicBezTo>
                  <a:cubicBezTo>
                    <a:pt x="939693" y="242586"/>
                    <a:pt x="889709" y="291735"/>
                    <a:pt x="849246" y="333621"/>
                  </a:cubicBezTo>
                  <a:cubicBezTo>
                    <a:pt x="808783" y="375507"/>
                    <a:pt x="796288" y="446963"/>
                    <a:pt x="744641" y="451626"/>
                  </a:cubicBezTo>
                  <a:cubicBezTo>
                    <a:pt x="692994" y="456289"/>
                    <a:pt x="251836" y="375414"/>
                    <a:pt x="0" y="313097"/>
                  </a:cubicBezTo>
                  <a:lnTo>
                    <a:pt x="117778" y="254063"/>
                  </a:lnTo>
                  <a:close/>
                </a:path>
              </a:pathLst>
            </a:custGeom>
            <a:gradFill flip="none" rotWithShape="1">
              <a:gsLst>
                <a:gs pos="0">
                  <a:srgbClr val="FF0000"/>
                </a:gs>
                <a:gs pos="50000">
                  <a:schemeClr val="accent2">
                    <a:lumMod val="60000"/>
                    <a:lumOff val="40000"/>
                  </a:schemeClr>
                </a:gs>
                <a:gs pos="100000">
                  <a:srgbClr val="0070C0"/>
                </a:gs>
              </a:gsLst>
              <a:path path="circle">
                <a:fillToRect t="100000" r="100000"/>
              </a:path>
              <a:tileRect l="-100000" b="-100000"/>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800" dirty="0"/>
            </a:p>
          </p:txBody>
        </p:sp>
        <p:sp>
          <p:nvSpPr>
            <p:cNvPr id="357" name="Freeform 30">
              <a:extLst>
                <a:ext uri="{FF2B5EF4-FFF2-40B4-BE49-F238E27FC236}">
                  <a16:creationId xmlns:a16="http://schemas.microsoft.com/office/drawing/2014/main" id="{25C86FCE-D4F1-436A-8D1E-6BC6E68C956A}"/>
                </a:ext>
              </a:extLst>
            </p:cNvPr>
            <p:cNvSpPr/>
            <p:nvPr/>
          </p:nvSpPr>
          <p:spPr>
            <a:xfrm rot="1101956" flipV="1">
              <a:off x="1596519" y="591993"/>
              <a:ext cx="570665" cy="616193"/>
            </a:xfrm>
            <a:custGeom>
              <a:avLst/>
              <a:gdLst>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75772 w 580572"/>
                <a:gd name="connsiteY9" fmla="*/ 406400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17715 w 580572"/>
                <a:gd name="connsiteY10" fmla="*/ 551543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62857 w 580572"/>
                <a:gd name="connsiteY2" fmla="*/ 275771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1543 w 580572"/>
                <a:gd name="connsiteY6" fmla="*/ 246743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580572"/>
                <a:gd name="connsiteY0" fmla="*/ 537028 h 653143"/>
                <a:gd name="connsiteX1" fmla="*/ 159657 w 580572"/>
                <a:gd name="connsiteY1" fmla="*/ 435428 h 653143"/>
                <a:gd name="connsiteX2" fmla="*/ 353652 w 580572"/>
                <a:gd name="connsiteY2" fmla="*/ 269634 h 653143"/>
                <a:gd name="connsiteX3" fmla="*/ 420915 w 580572"/>
                <a:gd name="connsiteY3" fmla="*/ 145143 h 653143"/>
                <a:gd name="connsiteX4" fmla="*/ 319315 w 580572"/>
                <a:gd name="connsiteY4" fmla="*/ 72571 h 653143"/>
                <a:gd name="connsiteX5" fmla="*/ 580572 w 580572"/>
                <a:gd name="connsiteY5" fmla="*/ 0 h 653143"/>
                <a:gd name="connsiteX6" fmla="*/ 554612 w 580572"/>
                <a:gd name="connsiteY6" fmla="*/ 271291 h 653143"/>
                <a:gd name="connsiteX7" fmla="*/ 478972 w 580572"/>
                <a:gd name="connsiteY7" fmla="*/ 203200 h 653143"/>
                <a:gd name="connsiteX8" fmla="*/ 391886 w 580572"/>
                <a:gd name="connsiteY8" fmla="*/ 290286 h 653143"/>
                <a:gd name="connsiteX9" fmla="*/ 281909 w 580572"/>
                <a:gd name="connsiteY9" fmla="*/ 427879 h 653143"/>
                <a:gd name="connsiteX10" fmla="*/ 223852 w 580572"/>
                <a:gd name="connsiteY10" fmla="*/ 520858 h 653143"/>
                <a:gd name="connsiteX11" fmla="*/ 145143 w 580572"/>
                <a:gd name="connsiteY11" fmla="*/ 653143 h 653143"/>
                <a:gd name="connsiteX12" fmla="*/ 0 w 580572"/>
                <a:gd name="connsiteY12" fmla="*/ 537028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635593 w 992313"/>
                <a:gd name="connsiteY10" fmla="*/ 520858 h 653143"/>
                <a:gd name="connsiteX11" fmla="*/ 556884 w 992313"/>
                <a:gd name="connsiteY11" fmla="*/ 653143 h 653143"/>
                <a:gd name="connsiteX12" fmla="*/ 0 w 992313"/>
                <a:gd name="connsiteY12" fmla="*/ 264843 h 653143"/>
                <a:gd name="connsiteX0" fmla="*/ 0 w 992313"/>
                <a:gd name="connsiteY0" fmla="*/ 264843 h 653143"/>
                <a:gd name="connsiteX1" fmla="*/ 571398 w 992313"/>
                <a:gd name="connsiteY1" fmla="*/ 435428 h 653143"/>
                <a:gd name="connsiteX2" fmla="*/ 765393 w 992313"/>
                <a:gd name="connsiteY2" fmla="*/ 269634 h 653143"/>
                <a:gd name="connsiteX3" fmla="*/ 832656 w 992313"/>
                <a:gd name="connsiteY3" fmla="*/ 145143 h 653143"/>
                <a:gd name="connsiteX4" fmla="*/ 731056 w 992313"/>
                <a:gd name="connsiteY4" fmla="*/ 72571 h 653143"/>
                <a:gd name="connsiteX5" fmla="*/ 992313 w 992313"/>
                <a:gd name="connsiteY5" fmla="*/ 0 h 653143"/>
                <a:gd name="connsiteX6" fmla="*/ 966353 w 992313"/>
                <a:gd name="connsiteY6" fmla="*/ 271291 h 653143"/>
                <a:gd name="connsiteX7" fmla="*/ 890713 w 992313"/>
                <a:gd name="connsiteY7" fmla="*/ 203200 h 653143"/>
                <a:gd name="connsiteX8" fmla="*/ 803627 w 992313"/>
                <a:gd name="connsiteY8" fmla="*/ 290286 h 653143"/>
                <a:gd name="connsiteX9" fmla="*/ 693650 w 992313"/>
                <a:gd name="connsiteY9" fmla="*/ 427879 h 653143"/>
                <a:gd name="connsiteX10" fmla="*/ 564542 w 992313"/>
                <a:gd name="connsiteY10" fmla="*/ 546182 h 653143"/>
                <a:gd name="connsiteX11" fmla="*/ 556884 w 992313"/>
                <a:gd name="connsiteY11" fmla="*/ 653143 h 653143"/>
                <a:gd name="connsiteX12" fmla="*/ 0 w 992313"/>
                <a:gd name="connsiteY12" fmla="*/ 264843 h 653143"/>
                <a:gd name="connsiteX0" fmla="*/ 0 w 992313"/>
                <a:gd name="connsiteY0" fmla="*/ 264843 h 546182"/>
                <a:gd name="connsiteX1" fmla="*/ 571398 w 992313"/>
                <a:gd name="connsiteY1" fmla="*/ 435428 h 546182"/>
                <a:gd name="connsiteX2" fmla="*/ 765393 w 992313"/>
                <a:gd name="connsiteY2" fmla="*/ 269634 h 546182"/>
                <a:gd name="connsiteX3" fmla="*/ 832656 w 992313"/>
                <a:gd name="connsiteY3" fmla="*/ 145143 h 546182"/>
                <a:gd name="connsiteX4" fmla="*/ 731056 w 992313"/>
                <a:gd name="connsiteY4" fmla="*/ 72571 h 546182"/>
                <a:gd name="connsiteX5" fmla="*/ 992313 w 992313"/>
                <a:gd name="connsiteY5" fmla="*/ 0 h 546182"/>
                <a:gd name="connsiteX6" fmla="*/ 966353 w 992313"/>
                <a:gd name="connsiteY6" fmla="*/ 271291 h 546182"/>
                <a:gd name="connsiteX7" fmla="*/ 890713 w 992313"/>
                <a:gd name="connsiteY7" fmla="*/ 203200 h 546182"/>
                <a:gd name="connsiteX8" fmla="*/ 803627 w 992313"/>
                <a:gd name="connsiteY8" fmla="*/ 290286 h 546182"/>
                <a:gd name="connsiteX9" fmla="*/ 693650 w 992313"/>
                <a:gd name="connsiteY9" fmla="*/ 427879 h 546182"/>
                <a:gd name="connsiteX10" fmla="*/ 564542 w 992313"/>
                <a:gd name="connsiteY10" fmla="*/ 546182 h 546182"/>
                <a:gd name="connsiteX11" fmla="*/ 5862 w 992313"/>
                <a:gd name="connsiteY11" fmla="*/ 310637 h 546182"/>
                <a:gd name="connsiteX12" fmla="*/ 0 w 992313"/>
                <a:gd name="connsiteY12" fmla="*/ 264843 h 546182"/>
                <a:gd name="connsiteX0" fmla="*/ 124830 w 1117143"/>
                <a:gd name="connsiteY0" fmla="*/ 264843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24830 w 1117143"/>
                <a:gd name="connsiteY12" fmla="*/ 264843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46182"/>
                <a:gd name="connsiteX1" fmla="*/ 696228 w 1117143"/>
                <a:gd name="connsiteY1" fmla="*/ 435428 h 546182"/>
                <a:gd name="connsiteX2" fmla="*/ 890223 w 1117143"/>
                <a:gd name="connsiteY2" fmla="*/ 269634 h 546182"/>
                <a:gd name="connsiteX3" fmla="*/ 957486 w 1117143"/>
                <a:gd name="connsiteY3" fmla="*/ 145143 h 546182"/>
                <a:gd name="connsiteX4" fmla="*/ 855886 w 1117143"/>
                <a:gd name="connsiteY4" fmla="*/ 72571 h 546182"/>
                <a:gd name="connsiteX5" fmla="*/ 1117143 w 1117143"/>
                <a:gd name="connsiteY5" fmla="*/ 0 h 546182"/>
                <a:gd name="connsiteX6" fmla="*/ 1091183 w 1117143"/>
                <a:gd name="connsiteY6" fmla="*/ 271291 h 546182"/>
                <a:gd name="connsiteX7" fmla="*/ 1015543 w 1117143"/>
                <a:gd name="connsiteY7" fmla="*/ 203200 h 546182"/>
                <a:gd name="connsiteX8" fmla="*/ 928457 w 1117143"/>
                <a:gd name="connsiteY8" fmla="*/ 290286 h 546182"/>
                <a:gd name="connsiteX9" fmla="*/ 818480 w 1117143"/>
                <a:gd name="connsiteY9" fmla="*/ 427879 h 546182"/>
                <a:gd name="connsiteX10" fmla="*/ 689372 w 1117143"/>
                <a:gd name="connsiteY10" fmla="*/ 546182 h 546182"/>
                <a:gd name="connsiteX11" fmla="*/ 0 w 1117143"/>
                <a:gd name="connsiteY11" fmla="*/ 285050 h 546182"/>
                <a:gd name="connsiteX12" fmla="*/ 108063 w 1117143"/>
                <a:gd name="connsiteY12" fmla="*/ 193030 h 546182"/>
                <a:gd name="connsiteX0" fmla="*/ 108063 w 1117143"/>
                <a:gd name="connsiteY0" fmla="*/ 193030 h 524700"/>
                <a:gd name="connsiteX1" fmla="*/ 696228 w 1117143"/>
                <a:gd name="connsiteY1" fmla="*/ 435428 h 524700"/>
                <a:gd name="connsiteX2" fmla="*/ 890223 w 1117143"/>
                <a:gd name="connsiteY2" fmla="*/ 269634 h 524700"/>
                <a:gd name="connsiteX3" fmla="*/ 957486 w 1117143"/>
                <a:gd name="connsiteY3" fmla="*/ 145143 h 524700"/>
                <a:gd name="connsiteX4" fmla="*/ 855886 w 1117143"/>
                <a:gd name="connsiteY4" fmla="*/ 72571 h 524700"/>
                <a:gd name="connsiteX5" fmla="*/ 1117143 w 1117143"/>
                <a:gd name="connsiteY5" fmla="*/ 0 h 524700"/>
                <a:gd name="connsiteX6" fmla="*/ 1091183 w 1117143"/>
                <a:gd name="connsiteY6" fmla="*/ 271291 h 524700"/>
                <a:gd name="connsiteX7" fmla="*/ 1015543 w 1117143"/>
                <a:gd name="connsiteY7" fmla="*/ 203200 h 524700"/>
                <a:gd name="connsiteX8" fmla="*/ 928457 w 1117143"/>
                <a:gd name="connsiteY8" fmla="*/ 290286 h 524700"/>
                <a:gd name="connsiteX9" fmla="*/ 818480 w 1117143"/>
                <a:gd name="connsiteY9" fmla="*/ 427879 h 524700"/>
                <a:gd name="connsiteX10" fmla="*/ 668128 w 1117143"/>
                <a:gd name="connsiteY10" fmla="*/ 524700 h 524700"/>
                <a:gd name="connsiteX11" fmla="*/ 0 w 1117143"/>
                <a:gd name="connsiteY11" fmla="*/ 285050 h 524700"/>
                <a:gd name="connsiteX12" fmla="*/ 108063 w 1117143"/>
                <a:gd name="connsiteY12" fmla="*/ 193030 h 524700"/>
                <a:gd name="connsiteX0" fmla="*/ 108063 w 1117143"/>
                <a:gd name="connsiteY0" fmla="*/ 193030 h 545883"/>
                <a:gd name="connsiteX1" fmla="*/ 696228 w 1117143"/>
                <a:gd name="connsiteY1" fmla="*/ 435428 h 545883"/>
                <a:gd name="connsiteX2" fmla="*/ 890223 w 1117143"/>
                <a:gd name="connsiteY2" fmla="*/ 269634 h 545883"/>
                <a:gd name="connsiteX3" fmla="*/ 957486 w 1117143"/>
                <a:gd name="connsiteY3" fmla="*/ 145143 h 545883"/>
                <a:gd name="connsiteX4" fmla="*/ 855886 w 1117143"/>
                <a:gd name="connsiteY4" fmla="*/ 72571 h 545883"/>
                <a:gd name="connsiteX5" fmla="*/ 1117143 w 1117143"/>
                <a:gd name="connsiteY5" fmla="*/ 0 h 545883"/>
                <a:gd name="connsiteX6" fmla="*/ 1091183 w 1117143"/>
                <a:gd name="connsiteY6" fmla="*/ 271291 h 545883"/>
                <a:gd name="connsiteX7" fmla="*/ 1015543 w 1117143"/>
                <a:gd name="connsiteY7" fmla="*/ 203200 h 545883"/>
                <a:gd name="connsiteX8" fmla="*/ 928457 w 1117143"/>
                <a:gd name="connsiteY8" fmla="*/ 290286 h 545883"/>
                <a:gd name="connsiteX9" fmla="*/ 818480 w 1117143"/>
                <a:gd name="connsiteY9" fmla="*/ 427879 h 545883"/>
                <a:gd name="connsiteX10" fmla="*/ 713875 w 1117143"/>
                <a:gd name="connsiteY10" fmla="*/ 545884 h 545883"/>
                <a:gd name="connsiteX11" fmla="*/ 0 w 1117143"/>
                <a:gd name="connsiteY11" fmla="*/ 285050 h 545883"/>
                <a:gd name="connsiteX12" fmla="*/ 108063 w 1117143"/>
                <a:gd name="connsiteY12" fmla="*/ 193030 h 545883"/>
                <a:gd name="connsiteX0" fmla="*/ 108063 w 1117143"/>
                <a:gd name="connsiteY0" fmla="*/ 193030 h 571143"/>
                <a:gd name="connsiteX1" fmla="*/ 696228 w 1117143"/>
                <a:gd name="connsiteY1" fmla="*/ 435428 h 571143"/>
                <a:gd name="connsiteX2" fmla="*/ 890223 w 1117143"/>
                <a:gd name="connsiteY2" fmla="*/ 269634 h 571143"/>
                <a:gd name="connsiteX3" fmla="*/ 957486 w 1117143"/>
                <a:gd name="connsiteY3" fmla="*/ 145143 h 571143"/>
                <a:gd name="connsiteX4" fmla="*/ 855886 w 1117143"/>
                <a:gd name="connsiteY4" fmla="*/ 72571 h 571143"/>
                <a:gd name="connsiteX5" fmla="*/ 1117143 w 1117143"/>
                <a:gd name="connsiteY5" fmla="*/ 0 h 571143"/>
                <a:gd name="connsiteX6" fmla="*/ 1091183 w 1117143"/>
                <a:gd name="connsiteY6" fmla="*/ 271291 h 571143"/>
                <a:gd name="connsiteX7" fmla="*/ 1015543 w 1117143"/>
                <a:gd name="connsiteY7" fmla="*/ 203200 h 571143"/>
                <a:gd name="connsiteX8" fmla="*/ 928457 w 1117143"/>
                <a:gd name="connsiteY8" fmla="*/ 290286 h 571143"/>
                <a:gd name="connsiteX9" fmla="*/ 818480 w 1117143"/>
                <a:gd name="connsiteY9" fmla="*/ 427879 h 571143"/>
                <a:gd name="connsiteX10" fmla="*/ 713875 w 1117143"/>
                <a:gd name="connsiteY10" fmla="*/ 545884 h 571143"/>
                <a:gd name="connsiteX11" fmla="*/ 0 w 1117143"/>
                <a:gd name="connsiteY11" fmla="*/ 285050 h 571143"/>
                <a:gd name="connsiteX12" fmla="*/ 108063 w 1117143"/>
                <a:gd name="connsiteY12" fmla="*/ 193030 h 571143"/>
                <a:gd name="connsiteX0" fmla="*/ 108063 w 1117143"/>
                <a:gd name="connsiteY0" fmla="*/ 193030 h 556526"/>
                <a:gd name="connsiteX1" fmla="*/ 696228 w 1117143"/>
                <a:gd name="connsiteY1" fmla="*/ 435428 h 556526"/>
                <a:gd name="connsiteX2" fmla="*/ 890223 w 1117143"/>
                <a:gd name="connsiteY2" fmla="*/ 269634 h 556526"/>
                <a:gd name="connsiteX3" fmla="*/ 957486 w 1117143"/>
                <a:gd name="connsiteY3" fmla="*/ 145143 h 556526"/>
                <a:gd name="connsiteX4" fmla="*/ 855886 w 1117143"/>
                <a:gd name="connsiteY4" fmla="*/ 72571 h 556526"/>
                <a:gd name="connsiteX5" fmla="*/ 1117143 w 1117143"/>
                <a:gd name="connsiteY5" fmla="*/ 0 h 556526"/>
                <a:gd name="connsiteX6" fmla="*/ 1091183 w 1117143"/>
                <a:gd name="connsiteY6" fmla="*/ 271291 h 556526"/>
                <a:gd name="connsiteX7" fmla="*/ 1015543 w 1117143"/>
                <a:gd name="connsiteY7" fmla="*/ 203200 h 556526"/>
                <a:gd name="connsiteX8" fmla="*/ 928457 w 1117143"/>
                <a:gd name="connsiteY8" fmla="*/ 290286 h 556526"/>
                <a:gd name="connsiteX9" fmla="*/ 818480 w 1117143"/>
                <a:gd name="connsiteY9" fmla="*/ 427879 h 556526"/>
                <a:gd name="connsiteX10" fmla="*/ 713875 w 1117143"/>
                <a:gd name="connsiteY10" fmla="*/ 545884 h 556526"/>
                <a:gd name="connsiteX11" fmla="*/ 0 w 1117143"/>
                <a:gd name="connsiteY11" fmla="*/ 285050 h 556526"/>
                <a:gd name="connsiteX12" fmla="*/ 108063 w 1117143"/>
                <a:gd name="connsiteY12" fmla="*/ 193030 h 556526"/>
                <a:gd name="connsiteX0" fmla="*/ 108063 w 1117143"/>
                <a:gd name="connsiteY0" fmla="*/ 193030 h 545885"/>
                <a:gd name="connsiteX1" fmla="*/ 696228 w 1117143"/>
                <a:gd name="connsiteY1" fmla="*/ 435428 h 545885"/>
                <a:gd name="connsiteX2" fmla="*/ 890223 w 1117143"/>
                <a:gd name="connsiteY2" fmla="*/ 269634 h 545885"/>
                <a:gd name="connsiteX3" fmla="*/ 957486 w 1117143"/>
                <a:gd name="connsiteY3" fmla="*/ 145143 h 545885"/>
                <a:gd name="connsiteX4" fmla="*/ 855886 w 1117143"/>
                <a:gd name="connsiteY4" fmla="*/ 72571 h 545885"/>
                <a:gd name="connsiteX5" fmla="*/ 1117143 w 1117143"/>
                <a:gd name="connsiteY5" fmla="*/ 0 h 545885"/>
                <a:gd name="connsiteX6" fmla="*/ 1091183 w 1117143"/>
                <a:gd name="connsiteY6" fmla="*/ 271291 h 545885"/>
                <a:gd name="connsiteX7" fmla="*/ 1015543 w 1117143"/>
                <a:gd name="connsiteY7" fmla="*/ 203200 h 545885"/>
                <a:gd name="connsiteX8" fmla="*/ 928457 w 1117143"/>
                <a:gd name="connsiteY8" fmla="*/ 290286 h 545885"/>
                <a:gd name="connsiteX9" fmla="*/ 818480 w 1117143"/>
                <a:gd name="connsiteY9" fmla="*/ 427879 h 545885"/>
                <a:gd name="connsiteX10" fmla="*/ 713875 w 1117143"/>
                <a:gd name="connsiteY10" fmla="*/ 545884 h 545885"/>
                <a:gd name="connsiteX11" fmla="*/ 0 w 1117143"/>
                <a:gd name="connsiteY11" fmla="*/ 285050 h 545885"/>
                <a:gd name="connsiteX12" fmla="*/ 108063 w 1117143"/>
                <a:gd name="connsiteY12" fmla="*/ 193030 h 545885"/>
                <a:gd name="connsiteX0" fmla="*/ 108063 w 1117143"/>
                <a:gd name="connsiteY0" fmla="*/ 193030 h 547110"/>
                <a:gd name="connsiteX1" fmla="*/ 696228 w 1117143"/>
                <a:gd name="connsiteY1" fmla="*/ 435428 h 547110"/>
                <a:gd name="connsiteX2" fmla="*/ 890223 w 1117143"/>
                <a:gd name="connsiteY2" fmla="*/ 269634 h 547110"/>
                <a:gd name="connsiteX3" fmla="*/ 957486 w 1117143"/>
                <a:gd name="connsiteY3" fmla="*/ 145143 h 547110"/>
                <a:gd name="connsiteX4" fmla="*/ 855886 w 1117143"/>
                <a:gd name="connsiteY4" fmla="*/ 72571 h 547110"/>
                <a:gd name="connsiteX5" fmla="*/ 1117143 w 1117143"/>
                <a:gd name="connsiteY5" fmla="*/ 0 h 547110"/>
                <a:gd name="connsiteX6" fmla="*/ 1091183 w 1117143"/>
                <a:gd name="connsiteY6" fmla="*/ 271291 h 547110"/>
                <a:gd name="connsiteX7" fmla="*/ 1015543 w 1117143"/>
                <a:gd name="connsiteY7" fmla="*/ 203200 h 547110"/>
                <a:gd name="connsiteX8" fmla="*/ 928457 w 1117143"/>
                <a:gd name="connsiteY8" fmla="*/ 290286 h 547110"/>
                <a:gd name="connsiteX9" fmla="*/ 818480 w 1117143"/>
                <a:gd name="connsiteY9" fmla="*/ 427879 h 547110"/>
                <a:gd name="connsiteX10" fmla="*/ 713875 w 1117143"/>
                <a:gd name="connsiteY10" fmla="*/ 545884 h 547110"/>
                <a:gd name="connsiteX11" fmla="*/ 0 w 1117143"/>
                <a:gd name="connsiteY11" fmla="*/ 285050 h 547110"/>
                <a:gd name="connsiteX12" fmla="*/ 108063 w 1117143"/>
                <a:gd name="connsiteY12" fmla="*/ 193030 h 547110"/>
                <a:gd name="connsiteX0" fmla="*/ 138829 w 1147909"/>
                <a:gd name="connsiteY0" fmla="*/ 193030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38829 w 1147909"/>
                <a:gd name="connsiteY12" fmla="*/ 193030 h 545991"/>
                <a:gd name="connsiteX0" fmla="*/ 117778 w 1147909"/>
                <a:gd name="connsiteY0" fmla="*/ 348321 h 545991"/>
                <a:gd name="connsiteX1" fmla="*/ 726994 w 1147909"/>
                <a:gd name="connsiteY1" fmla="*/ 435428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86652 w 1147909"/>
                <a:gd name="connsiteY4" fmla="*/ 72571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47909"/>
                <a:gd name="connsiteY0" fmla="*/ 348321 h 545991"/>
                <a:gd name="connsiteX1" fmla="*/ 716441 w 1147909"/>
                <a:gd name="connsiteY1" fmla="*/ 469972 h 545991"/>
                <a:gd name="connsiteX2" fmla="*/ 920989 w 1147909"/>
                <a:gd name="connsiteY2" fmla="*/ 269634 h 545991"/>
                <a:gd name="connsiteX3" fmla="*/ 988252 w 1147909"/>
                <a:gd name="connsiteY3" fmla="*/ 145143 h 545991"/>
                <a:gd name="connsiteX4" fmla="*/ 829421 w 1147909"/>
                <a:gd name="connsiteY4" fmla="*/ 151932 h 545991"/>
                <a:gd name="connsiteX5" fmla="*/ 1147909 w 1147909"/>
                <a:gd name="connsiteY5" fmla="*/ 0 h 545991"/>
                <a:gd name="connsiteX6" fmla="*/ 1121949 w 1147909"/>
                <a:gd name="connsiteY6" fmla="*/ 271291 h 545991"/>
                <a:gd name="connsiteX7" fmla="*/ 1046309 w 1147909"/>
                <a:gd name="connsiteY7" fmla="*/ 203200 h 545991"/>
                <a:gd name="connsiteX8" fmla="*/ 959223 w 1147909"/>
                <a:gd name="connsiteY8" fmla="*/ 290286 h 545991"/>
                <a:gd name="connsiteX9" fmla="*/ 849246 w 1147909"/>
                <a:gd name="connsiteY9" fmla="*/ 427879 h 545991"/>
                <a:gd name="connsiteX10" fmla="*/ 744641 w 1147909"/>
                <a:gd name="connsiteY10" fmla="*/ 545884 h 545991"/>
                <a:gd name="connsiteX11" fmla="*/ 0 w 1147909"/>
                <a:gd name="connsiteY11" fmla="*/ 407355 h 545991"/>
                <a:gd name="connsiteX12" fmla="*/ 117778 w 1147909"/>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46309 w 1165947"/>
                <a:gd name="connsiteY7" fmla="*/ 20320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5991"/>
                <a:gd name="connsiteX1" fmla="*/ 716441 w 1165947"/>
                <a:gd name="connsiteY1" fmla="*/ 469972 h 545991"/>
                <a:gd name="connsiteX2" fmla="*/ 920989 w 1165947"/>
                <a:gd name="connsiteY2" fmla="*/ 269634 h 545991"/>
                <a:gd name="connsiteX3" fmla="*/ 988252 w 1165947"/>
                <a:gd name="connsiteY3" fmla="*/ 145143 h 545991"/>
                <a:gd name="connsiteX4" fmla="*/ 829421 w 1165947"/>
                <a:gd name="connsiteY4" fmla="*/ 151932 h 545991"/>
                <a:gd name="connsiteX5" fmla="*/ 1147909 w 1165947"/>
                <a:gd name="connsiteY5" fmla="*/ 0 h 545991"/>
                <a:gd name="connsiteX6" fmla="*/ 1165947 w 1165947"/>
                <a:gd name="connsiteY6" fmla="*/ 170458 h 545991"/>
                <a:gd name="connsiteX7" fmla="*/ 1097399 w 1165947"/>
                <a:gd name="connsiteY7" fmla="*/ 165540 h 545991"/>
                <a:gd name="connsiteX8" fmla="*/ 959223 w 1165947"/>
                <a:gd name="connsiteY8" fmla="*/ 290286 h 545991"/>
                <a:gd name="connsiteX9" fmla="*/ 849246 w 1165947"/>
                <a:gd name="connsiteY9" fmla="*/ 427879 h 545991"/>
                <a:gd name="connsiteX10" fmla="*/ 744641 w 1165947"/>
                <a:gd name="connsiteY10" fmla="*/ 545884 h 545991"/>
                <a:gd name="connsiteX11" fmla="*/ 0 w 1165947"/>
                <a:gd name="connsiteY11" fmla="*/ 407355 h 545991"/>
                <a:gd name="connsiteX12" fmla="*/ 117778 w 1165947"/>
                <a:gd name="connsiteY12" fmla="*/ 348321 h 545991"/>
                <a:gd name="connsiteX0" fmla="*/ 117778 w 1165947"/>
                <a:gd name="connsiteY0" fmla="*/ 348321 h 546076"/>
                <a:gd name="connsiteX1" fmla="*/ 716441 w 1165947"/>
                <a:gd name="connsiteY1" fmla="*/ 469972 h 546076"/>
                <a:gd name="connsiteX2" fmla="*/ 920989 w 1165947"/>
                <a:gd name="connsiteY2" fmla="*/ 269634 h 546076"/>
                <a:gd name="connsiteX3" fmla="*/ 988252 w 1165947"/>
                <a:gd name="connsiteY3" fmla="*/ 145143 h 546076"/>
                <a:gd name="connsiteX4" fmla="*/ 829421 w 1165947"/>
                <a:gd name="connsiteY4" fmla="*/ 151932 h 546076"/>
                <a:gd name="connsiteX5" fmla="*/ 1147909 w 1165947"/>
                <a:gd name="connsiteY5" fmla="*/ 0 h 546076"/>
                <a:gd name="connsiteX6" fmla="*/ 1165947 w 1165947"/>
                <a:gd name="connsiteY6" fmla="*/ 170458 h 546076"/>
                <a:gd name="connsiteX7" fmla="*/ 1097399 w 1165947"/>
                <a:gd name="connsiteY7" fmla="*/ 165540 h 546076"/>
                <a:gd name="connsiteX8" fmla="*/ 959223 w 1165947"/>
                <a:gd name="connsiteY8" fmla="*/ 290286 h 546076"/>
                <a:gd name="connsiteX9" fmla="*/ 849246 w 1165947"/>
                <a:gd name="connsiteY9" fmla="*/ 427879 h 546076"/>
                <a:gd name="connsiteX10" fmla="*/ 744641 w 1165947"/>
                <a:gd name="connsiteY10" fmla="*/ 545884 h 546076"/>
                <a:gd name="connsiteX11" fmla="*/ 0 w 1165947"/>
                <a:gd name="connsiteY11" fmla="*/ 407355 h 546076"/>
                <a:gd name="connsiteX12" fmla="*/ 117778 w 1165947"/>
                <a:gd name="connsiteY12" fmla="*/ 348321 h 546076"/>
                <a:gd name="connsiteX0" fmla="*/ 117778 w 1165947"/>
                <a:gd name="connsiteY0" fmla="*/ 288284 h 486039"/>
                <a:gd name="connsiteX1" fmla="*/ 716441 w 1165947"/>
                <a:gd name="connsiteY1" fmla="*/ 409935 h 486039"/>
                <a:gd name="connsiteX2" fmla="*/ 920989 w 1165947"/>
                <a:gd name="connsiteY2" fmla="*/ 209597 h 486039"/>
                <a:gd name="connsiteX3" fmla="*/ 988252 w 1165947"/>
                <a:gd name="connsiteY3" fmla="*/ 8510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97399 w 1165947"/>
                <a:gd name="connsiteY7" fmla="*/ 105503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117778 w 1165947"/>
                <a:gd name="connsiteY0" fmla="*/ 288284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117778 w 1165947"/>
                <a:gd name="connsiteY12" fmla="*/ 288284 h 486039"/>
                <a:gd name="connsiteX0" fmla="*/ 232944 w 1165947"/>
                <a:gd name="connsiteY0" fmla="*/ 310885 h 486039"/>
                <a:gd name="connsiteX1" fmla="*/ 716441 w 1165947"/>
                <a:gd name="connsiteY1" fmla="*/ 409935 h 486039"/>
                <a:gd name="connsiteX2" fmla="*/ 920989 w 1165947"/>
                <a:gd name="connsiteY2" fmla="*/ 209597 h 486039"/>
                <a:gd name="connsiteX3" fmla="*/ 965320 w 1165947"/>
                <a:gd name="connsiteY3" fmla="*/ 98426 h 486039"/>
                <a:gd name="connsiteX4" fmla="*/ 829421 w 1165947"/>
                <a:gd name="connsiteY4" fmla="*/ 91895 h 486039"/>
                <a:gd name="connsiteX5" fmla="*/ 1109656 w 1165947"/>
                <a:gd name="connsiteY5" fmla="*/ 0 h 486039"/>
                <a:gd name="connsiteX6" fmla="*/ 1165947 w 1165947"/>
                <a:gd name="connsiteY6" fmla="*/ 110421 h 486039"/>
                <a:gd name="connsiteX7" fmla="*/ 1060659 w 1165947"/>
                <a:gd name="connsiteY7" fmla="*/ 100827 h 486039"/>
                <a:gd name="connsiteX8" fmla="*/ 959223 w 1165947"/>
                <a:gd name="connsiteY8" fmla="*/ 230249 h 486039"/>
                <a:gd name="connsiteX9" fmla="*/ 849246 w 1165947"/>
                <a:gd name="connsiteY9" fmla="*/ 367842 h 486039"/>
                <a:gd name="connsiteX10" fmla="*/ 744641 w 1165947"/>
                <a:gd name="connsiteY10" fmla="*/ 485847 h 486039"/>
                <a:gd name="connsiteX11" fmla="*/ 0 w 1165947"/>
                <a:gd name="connsiteY11" fmla="*/ 347318 h 486039"/>
                <a:gd name="connsiteX12" fmla="*/ 232944 w 1165947"/>
                <a:gd name="connsiteY12" fmla="*/ 310885 h 486039"/>
                <a:gd name="connsiteX0" fmla="*/ 116914 w 1049917"/>
                <a:gd name="connsiteY0" fmla="*/ 310885 h 485919"/>
                <a:gd name="connsiteX1" fmla="*/ 600411 w 1049917"/>
                <a:gd name="connsiteY1" fmla="*/ 409935 h 485919"/>
                <a:gd name="connsiteX2" fmla="*/ 804959 w 1049917"/>
                <a:gd name="connsiteY2" fmla="*/ 209597 h 485919"/>
                <a:gd name="connsiteX3" fmla="*/ 849290 w 1049917"/>
                <a:gd name="connsiteY3" fmla="*/ 98426 h 485919"/>
                <a:gd name="connsiteX4" fmla="*/ 713391 w 1049917"/>
                <a:gd name="connsiteY4" fmla="*/ 91895 h 485919"/>
                <a:gd name="connsiteX5" fmla="*/ 993626 w 1049917"/>
                <a:gd name="connsiteY5" fmla="*/ 0 h 485919"/>
                <a:gd name="connsiteX6" fmla="*/ 1049917 w 1049917"/>
                <a:gd name="connsiteY6" fmla="*/ 110421 h 485919"/>
                <a:gd name="connsiteX7" fmla="*/ 944629 w 1049917"/>
                <a:gd name="connsiteY7" fmla="*/ 100827 h 485919"/>
                <a:gd name="connsiteX8" fmla="*/ 843193 w 1049917"/>
                <a:gd name="connsiteY8" fmla="*/ 230249 h 485919"/>
                <a:gd name="connsiteX9" fmla="*/ 733216 w 1049917"/>
                <a:gd name="connsiteY9" fmla="*/ 367842 h 485919"/>
                <a:gd name="connsiteX10" fmla="*/ 628611 w 1049917"/>
                <a:gd name="connsiteY10" fmla="*/ 485847 h 485919"/>
                <a:gd name="connsiteX11" fmla="*/ 0 w 1049917"/>
                <a:gd name="connsiteY11" fmla="*/ 380620 h 485919"/>
                <a:gd name="connsiteX12" fmla="*/ 116914 w 1049917"/>
                <a:gd name="connsiteY12" fmla="*/ 310885 h 48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9917" h="485919">
                  <a:moveTo>
                    <a:pt x="116914" y="310885"/>
                  </a:moveTo>
                  <a:cubicBezTo>
                    <a:pt x="216318" y="397390"/>
                    <a:pt x="547192" y="443802"/>
                    <a:pt x="600411" y="409935"/>
                  </a:cubicBezTo>
                  <a:cubicBezTo>
                    <a:pt x="660887" y="366392"/>
                    <a:pt x="763479" y="261515"/>
                    <a:pt x="804959" y="209597"/>
                  </a:cubicBezTo>
                  <a:cubicBezTo>
                    <a:pt x="846439" y="157679"/>
                    <a:pt x="856547" y="132293"/>
                    <a:pt x="849290" y="98426"/>
                  </a:cubicBezTo>
                  <a:lnTo>
                    <a:pt x="713391" y="91895"/>
                  </a:lnTo>
                  <a:lnTo>
                    <a:pt x="993626" y="0"/>
                  </a:lnTo>
                  <a:lnTo>
                    <a:pt x="1049917" y="110421"/>
                  </a:lnTo>
                  <a:lnTo>
                    <a:pt x="944629" y="100827"/>
                  </a:lnTo>
                  <a:cubicBezTo>
                    <a:pt x="918019" y="108084"/>
                    <a:pt x="878429" y="185746"/>
                    <a:pt x="843193" y="230249"/>
                  </a:cubicBezTo>
                  <a:cubicBezTo>
                    <a:pt x="807957" y="274752"/>
                    <a:pt x="768980" y="325242"/>
                    <a:pt x="733216" y="367842"/>
                  </a:cubicBezTo>
                  <a:cubicBezTo>
                    <a:pt x="697452" y="410442"/>
                    <a:pt x="750814" y="483717"/>
                    <a:pt x="628611" y="485847"/>
                  </a:cubicBezTo>
                  <a:cubicBezTo>
                    <a:pt x="506408" y="487977"/>
                    <a:pt x="251836" y="442937"/>
                    <a:pt x="0" y="380620"/>
                  </a:cubicBezTo>
                  <a:lnTo>
                    <a:pt x="116914" y="310885"/>
                  </a:lnTo>
                  <a:close/>
                </a:path>
              </a:pathLst>
            </a:custGeom>
            <a:gradFill flip="none" rotWithShape="1">
              <a:gsLst>
                <a:gs pos="0">
                  <a:srgbClr val="0070C0"/>
                </a:gs>
                <a:gs pos="48400">
                  <a:srgbClr val="00B0F0"/>
                </a:gs>
                <a:gs pos="80000">
                  <a:schemeClr val="accent2">
                    <a:lumMod val="60000"/>
                    <a:lumOff val="40000"/>
                  </a:schemeClr>
                </a:gs>
                <a:gs pos="100000">
                  <a:srgbClr val="FF0000"/>
                </a:gs>
              </a:gsLst>
              <a:lin ang="0" scaled="1"/>
              <a:tileRect/>
            </a:gra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800" dirty="0"/>
            </a:p>
          </p:txBody>
        </p:sp>
      </p:grpSp>
      <p:sp>
        <p:nvSpPr>
          <p:cNvPr id="358" name="Title 155">
            <a:extLst>
              <a:ext uri="{FF2B5EF4-FFF2-40B4-BE49-F238E27FC236}">
                <a16:creationId xmlns:a16="http://schemas.microsoft.com/office/drawing/2014/main" id="{3DF5BB77-7359-42C9-BE32-DC1A8E84F1B7}"/>
              </a:ext>
            </a:extLst>
          </p:cNvPr>
          <p:cNvSpPr>
            <a:spLocks noGrp="1"/>
          </p:cNvSpPr>
          <p:nvPr>
            <p:ph type="title"/>
          </p:nvPr>
        </p:nvSpPr>
        <p:spPr>
          <a:xfrm>
            <a:off x="-41365" y="-42970"/>
            <a:ext cx="1851353" cy="734160"/>
          </a:xfrm>
        </p:spPr>
        <p:txBody>
          <a:bodyPr>
            <a:normAutofit fontScale="90000"/>
          </a:bodyPr>
          <a:lstStyle/>
          <a:p>
            <a:r>
              <a:rPr lang="en-GB" dirty="0"/>
              <a:t>Connect your learning</a:t>
            </a:r>
          </a:p>
        </p:txBody>
      </p:sp>
      <p:sp>
        <p:nvSpPr>
          <p:cNvPr id="156" name="TextBox 155">
            <a:extLst>
              <a:ext uri="{FF2B5EF4-FFF2-40B4-BE49-F238E27FC236}">
                <a16:creationId xmlns:a16="http://schemas.microsoft.com/office/drawing/2014/main" id="{D89B7641-FA90-4BAB-9068-3E7CF0A89111}"/>
              </a:ext>
            </a:extLst>
          </p:cNvPr>
          <p:cNvSpPr txBox="1"/>
          <p:nvPr/>
        </p:nvSpPr>
        <p:spPr>
          <a:xfrm>
            <a:off x="2405379" y="4854655"/>
            <a:ext cx="6637240" cy="1323439"/>
          </a:xfrm>
          <a:prstGeom prst="rect">
            <a:avLst/>
          </a:prstGeom>
          <a:noFill/>
        </p:spPr>
        <p:txBody>
          <a:bodyPr wrap="square" rtlCol="0">
            <a:spAutoFit/>
          </a:bodyPr>
          <a:lstStyle/>
          <a:p>
            <a:pPr marL="285750" indent="-285750">
              <a:buFont typeface="Arial" panose="020B0604020202020204" pitchFamily="34" charset="0"/>
              <a:buChar char="•"/>
            </a:pPr>
            <a:r>
              <a:rPr lang="en-GB" sz="1600" dirty="0"/>
              <a:t>Here you can see that warm ocean currents affect climate type – allowing temperate climates further north in Western Europe for example, or Polar climates further south on the Eastern side of North America.  </a:t>
            </a:r>
          </a:p>
          <a:p>
            <a:pPr marL="285750" indent="-285750">
              <a:buFont typeface="Arial" panose="020B0604020202020204" pitchFamily="34" charset="0"/>
              <a:buChar char="•"/>
            </a:pPr>
            <a:r>
              <a:rPr lang="en-GB" sz="1600" dirty="0"/>
              <a:t>The deserts or “Dry” climates occur in a band where the atmospheric pressure is high and air is SINKING</a:t>
            </a:r>
          </a:p>
        </p:txBody>
      </p:sp>
      <p:sp>
        <p:nvSpPr>
          <p:cNvPr id="337" name="TextBox 336">
            <a:extLst>
              <a:ext uri="{FF2B5EF4-FFF2-40B4-BE49-F238E27FC236}">
                <a16:creationId xmlns:a16="http://schemas.microsoft.com/office/drawing/2014/main" id="{5F062FE6-6676-477C-A9F8-3600EF030852}"/>
              </a:ext>
            </a:extLst>
          </p:cNvPr>
          <p:cNvSpPr txBox="1"/>
          <p:nvPr/>
        </p:nvSpPr>
        <p:spPr>
          <a:xfrm>
            <a:off x="1622130" y="2567886"/>
            <a:ext cx="678938" cy="415498"/>
          </a:xfrm>
          <a:prstGeom prst="rect">
            <a:avLst/>
          </a:prstGeom>
          <a:noFill/>
        </p:spPr>
        <p:txBody>
          <a:bodyPr wrap="square" rtlCol="0">
            <a:spAutoFit/>
          </a:bodyPr>
          <a:lstStyle/>
          <a:p>
            <a:r>
              <a:rPr lang="en-GB" sz="1050" b="1" dirty="0"/>
              <a:t>Low Pressure</a:t>
            </a:r>
          </a:p>
        </p:txBody>
      </p:sp>
      <p:sp>
        <p:nvSpPr>
          <p:cNvPr id="359" name="TextBox 358">
            <a:extLst>
              <a:ext uri="{FF2B5EF4-FFF2-40B4-BE49-F238E27FC236}">
                <a16:creationId xmlns:a16="http://schemas.microsoft.com/office/drawing/2014/main" id="{17DCC9E6-853F-4C25-9DAA-CD5435820F37}"/>
              </a:ext>
            </a:extLst>
          </p:cNvPr>
          <p:cNvSpPr txBox="1"/>
          <p:nvPr/>
        </p:nvSpPr>
        <p:spPr>
          <a:xfrm>
            <a:off x="1571145" y="1923477"/>
            <a:ext cx="747863" cy="415498"/>
          </a:xfrm>
          <a:prstGeom prst="rect">
            <a:avLst/>
          </a:prstGeom>
          <a:noFill/>
        </p:spPr>
        <p:txBody>
          <a:bodyPr wrap="square" rtlCol="0">
            <a:spAutoFit/>
          </a:bodyPr>
          <a:lstStyle/>
          <a:p>
            <a:r>
              <a:rPr lang="en-GB" sz="1050" b="1" dirty="0"/>
              <a:t>High Pressure</a:t>
            </a:r>
          </a:p>
        </p:txBody>
      </p:sp>
      <p:sp>
        <p:nvSpPr>
          <p:cNvPr id="360" name="TextBox 359">
            <a:extLst>
              <a:ext uri="{FF2B5EF4-FFF2-40B4-BE49-F238E27FC236}">
                <a16:creationId xmlns:a16="http://schemas.microsoft.com/office/drawing/2014/main" id="{3B3A44EB-3CD1-47CC-A5F8-AFE0B69E5344}"/>
              </a:ext>
            </a:extLst>
          </p:cNvPr>
          <p:cNvSpPr txBox="1"/>
          <p:nvPr/>
        </p:nvSpPr>
        <p:spPr>
          <a:xfrm>
            <a:off x="1642270" y="3295315"/>
            <a:ext cx="747863" cy="415498"/>
          </a:xfrm>
          <a:prstGeom prst="rect">
            <a:avLst/>
          </a:prstGeom>
          <a:noFill/>
        </p:spPr>
        <p:txBody>
          <a:bodyPr wrap="square" rtlCol="0">
            <a:spAutoFit/>
          </a:bodyPr>
          <a:lstStyle/>
          <a:p>
            <a:r>
              <a:rPr lang="en-GB" sz="1050" b="1" dirty="0"/>
              <a:t>High Pressure</a:t>
            </a:r>
          </a:p>
        </p:txBody>
      </p:sp>
      <p:sp>
        <p:nvSpPr>
          <p:cNvPr id="361" name="TextBox 360">
            <a:extLst>
              <a:ext uri="{FF2B5EF4-FFF2-40B4-BE49-F238E27FC236}">
                <a16:creationId xmlns:a16="http://schemas.microsoft.com/office/drawing/2014/main" id="{07722433-C0E0-49A2-9765-B61FE7C8D184}"/>
              </a:ext>
            </a:extLst>
          </p:cNvPr>
          <p:cNvSpPr txBox="1"/>
          <p:nvPr/>
        </p:nvSpPr>
        <p:spPr>
          <a:xfrm>
            <a:off x="1663459" y="267247"/>
            <a:ext cx="747863" cy="415498"/>
          </a:xfrm>
          <a:prstGeom prst="rect">
            <a:avLst/>
          </a:prstGeom>
          <a:noFill/>
        </p:spPr>
        <p:txBody>
          <a:bodyPr wrap="square" rtlCol="0">
            <a:spAutoFit/>
          </a:bodyPr>
          <a:lstStyle/>
          <a:p>
            <a:r>
              <a:rPr lang="en-GB" sz="1050" b="1" dirty="0"/>
              <a:t>High Pressure</a:t>
            </a:r>
          </a:p>
        </p:txBody>
      </p:sp>
      <p:sp>
        <p:nvSpPr>
          <p:cNvPr id="362" name="TextBox 361">
            <a:extLst>
              <a:ext uri="{FF2B5EF4-FFF2-40B4-BE49-F238E27FC236}">
                <a16:creationId xmlns:a16="http://schemas.microsoft.com/office/drawing/2014/main" id="{154D5B43-083A-4D61-8B33-D00AED691EF1}"/>
              </a:ext>
            </a:extLst>
          </p:cNvPr>
          <p:cNvSpPr txBox="1"/>
          <p:nvPr/>
        </p:nvSpPr>
        <p:spPr>
          <a:xfrm>
            <a:off x="1719396" y="4541401"/>
            <a:ext cx="747863" cy="415498"/>
          </a:xfrm>
          <a:prstGeom prst="rect">
            <a:avLst/>
          </a:prstGeom>
          <a:noFill/>
        </p:spPr>
        <p:txBody>
          <a:bodyPr wrap="square" rtlCol="0">
            <a:spAutoFit/>
          </a:bodyPr>
          <a:lstStyle/>
          <a:p>
            <a:r>
              <a:rPr lang="en-GB" sz="1050" b="1" dirty="0"/>
              <a:t>High Pressure</a:t>
            </a:r>
          </a:p>
        </p:txBody>
      </p:sp>
      <p:sp>
        <p:nvSpPr>
          <p:cNvPr id="363" name="TextBox 362">
            <a:extLst>
              <a:ext uri="{FF2B5EF4-FFF2-40B4-BE49-F238E27FC236}">
                <a16:creationId xmlns:a16="http://schemas.microsoft.com/office/drawing/2014/main" id="{195A83BD-515A-4E47-A226-C513C300D670}"/>
              </a:ext>
            </a:extLst>
          </p:cNvPr>
          <p:cNvSpPr txBox="1"/>
          <p:nvPr/>
        </p:nvSpPr>
        <p:spPr>
          <a:xfrm>
            <a:off x="1689530" y="3871570"/>
            <a:ext cx="678938" cy="415498"/>
          </a:xfrm>
          <a:prstGeom prst="rect">
            <a:avLst/>
          </a:prstGeom>
          <a:noFill/>
        </p:spPr>
        <p:txBody>
          <a:bodyPr wrap="square" rtlCol="0">
            <a:spAutoFit/>
          </a:bodyPr>
          <a:lstStyle/>
          <a:p>
            <a:r>
              <a:rPr lang="en-GB" sz="1050" b="1" dirty="0"/>
              <a:t>Low Pressure</a:t>
            </a:r>
          </a:p>
        </p:txBody>
      </p:sp>
      <p:sp>
        <p:nvSpPr>
          <p:cNvPr id="364" name="TextBox 363">
            <a:extLst>
              <a:ext uri="{FF2B5EF4-FFF2-40B4-BE49-F238E27FC236}">
                <a16:creationId xmlns:a16="http://schemas.microsoft.com/office/drawing/2014/main" id="{BF7EEB80-84B6-46EB-B239-ACC0B84CB2F2}"/>
              </a:ext>
            </a:extLst>
          </p:cNvPr>
          <p:cNvSpPr txBox="1"/>
          <p:nvPr/>
        </p:nvSpPr>
        <p:spPr>
          <a:xfrm>
            <a:off x="1657810" y="1099871"/>
            <a:ext cx="678938" cy="415498"/>
          </a:xfrm>
          <a:prstGeom prst="rect">
            <a:avLst/>
          </a:prstGeom>
          <a:noFill/>
        </p:spPr>
        <p:txBody>
          <a:bodyPr wrap="square" rtlCol="0">
            <a:spAutoFit/>
          </a:bodyPr>
          <a:lstStyle/>
          <a:p>
            <a:r>
              <a:rPr lang="en-GB" sz="1050" b="1" dirty="0"/>
              <a:t>Low Pressure</a:t>
            </a:r>
          </a:p>
        </p:txBody>
      </p:sp>
      <p:sp>
        <p:nvSpPr>
          <p:cNvPr id="187" name="Rectangle 186">
            <a:extLst>
              <a:ext uri="{FF2B5EF4-FFF2-40B4-BE49-F238E27FC236}">
                <a16:creationId xmlns:a16="http://schemas.microsoft.com/office/drawing/2014/main" id="{6A56AF71-A4E3-44A7-85CD-F2911F25E7BC}"/>
              </a:ext>
            </a:extLst>
          </p:cNvPr>
          <p:cNvSpPr/>
          <p:nvPr/>
        </p:nvSpPr>
        <p:spPr>
          <a:xfrm>
            <a:off x="1633484" y="1880744"/>
            <a:ext cx="7506467" cy="674856"/>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Tree>
    <p:extLst>
      <p:ext uri="{BB962C8B-B14F-4D97-AF65-F5344CB8AC3E}">
        <p14:creationId xmlns:p14="http://schemas.microsoft.com/office/powerpoint/2010/main" val="2621813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36"/>
                                        </p:tgtEl>
                                        <p:attrNameLst>
                                          <p:attrName>style.visibility</p:attrName>
                                        </p:attrNameLst>
                                      </p:cBhvr>
                                      <p:to>
                                        <p:strVal val="visible"/>
                                      </p:to>
                                    </p:set>
                                    <p:animEffect transition="in" filter="wipe(down)">
                                      <p:cBhvr>
                                        <p:cTn id="7" dur="500"/>
                                        <p:tgtEl>
                                          <p:spTgt spid="33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347"/>
                                        </p:tgtEl>
                                        <p:attrNameLst>
                                          <p:attrName>style.visibility</p:attrName>
                                        </p:attrNameLst>
                                      </p:cBhvr>
                                      <p:to>
                                        <p:strVal val="visible"/>
                                      </p:to>
                                    </p:set>
                                    <p:animEffect transition="in" filter="wipe(down)">
                                      <p:cBhvr>
                                        <p:cTn id="12" dur="500"/>
                                        <p:tgtEl>
                                          <p:spTgt spid="347"/>
                                        </p:tgtEl>
                                      </p:cBhvr>
                                    </p:animEffect>
                                  </p:childTnLst>
                                </p:cTn>
                              </p:par>
                              <p:par>
                                <p:cTn id="13" presetID="22" presetClass="entr" presetSubtype="4" fill="hold" nodeType="withEffect">
                                  <p:stCondLst>
                                    <p:cond delay="0"/>
                                  </p:stCondLst>
                                  <p:childTnLst>
                                    <p:set>
                                      <p:cBhvr>
                                        <p:cTn id="14" dur="1" fill="hold">
                                          <p:stCondLst>
                                            <p:cond delay="0"/>
                                          </p:stCondLst>
                                        </p:cTn>
                                        <p:tgtEl>
                                          <p:spTgt spid="348"/>
                                        </p:tgtEl>
                                        <p:attrNameLst>
                                          <p:attrName>style.visibility</p:attrName>
                                        </p:attrNameLst>
                                      </p:cBhvr>
                                      <p:to>
                                        <p:strVal val="visible"/>
                                      </p:to>
                                    </p:set>
                                    <p:animEffect transition="in" filter="wipe(down)">
                                      <p:cBhvr>
                                        <p:cTn id="15" dur="500"/>
                                        <p:tgtEl>
                                          <p:spTgt spid="348"/>
                                        </p:tgtEl>
                                      </p:cBhvr>
                                    </p:animEffec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87"/>
                                        </p:tgtEl>
                                        <p:attrNameLst>
                                          <p:attrName>style.visibility</p:attrName>
                                        </p:attrNameLst>
                                      </p:cBhvr>
                                      <p:to>
                                        <p:strVal val="visible"/>
                                      </p:to>
                                    </p:set>
                                    <p:animEffect transition="in" filter="fade">
                                      <p:cBhvr>
                                        <p:cTn id="20" dur="1000"/>
                                        <p:tgtEl>
                                          <p:spTgt spid="187"/>
                                        </p:tgtEl>
                                      </p:cBhvr>
                                    </p:animEffect>
                                    <p:anim calcmode="lin" valueType="num">
                                      <p:cBhvr>
                                        <p:cTn id="21" dur="1000" fill="hold"/>
                                        <p:tgtEl>
                                          <p:spTgt spid="187"/>
                                        </p:tgtEl>
                                        <p:attrNameLst>
                                          <p:attrName>ppt_x</p:attrName>
                                        </p:attrNameLst>
                                      </p:cBhvr>
                                      <p:tavLst>
                                        <p:tav tm="0">
                                          <p:val>
                                            <p:strVal val="#ppt_x"/>
                                          </p:val>
                                        </p:tav>
                                        <p:tav tm="100000">
                                          <p:val>
                                            <p:strVal val="#ppt_x"/>
                                          </p:val>
                                        </p:tav>
                                      </p:tavLst>
                                    </p:anim>
                                    <p:anim calcmode="lin" valueType="num">
                                      <p:cBhvr>
                                        <p:cTn id="22" dur="1000" fill="hold"/>
                                        <p:tgtEl>
                                          <p:spTgt spid="187"/>
                                        </p:tgtEl>
                                        <p:attrNameLst>
                                          <p:attrName>ppt_y</p:attrName>
                                        </p:attrNameLst>
                                      </p:cBhvr>
                                      <p:tavLst>
                                        <p:tav tm="0">
                                          <p:val>
                                            <p:strVal val="#ppt_y+.1"/>
                                          </p:val>
                                        </p:tav>
                                        <p:tav tm="100000">
                                          <p:val>
                                            <p:strVal val="#ppt_y"/>
                                          </p:val>
                                        </p:tav>
                                      </p:tavLst>
                                    </p:anim>
                                  </p:childTnLst>
                                </p:cTn>
                              </p:par>
                              <p:par>
                                <p:cTn id="23" presetID="22" presetClass="entr" presetSubtype="4" fill="hold" grpId="0" nodeType="withEffect">
                                  <p:stCondLst>
                                    <p:cond delay="0"/>
                                  </p:stCondLst>
                                  <p:childTnLst>
                                    <p:set>
                                      <p:cBhvr>
                                        <p:cTn id="24" dur="1" fill="hold">
                                          <p:stCondLst>
                                            <p:cond delay="0"/>
                                          </p:stCondLst>
                                        </p:cTn>
                                        <p:tgtEl>
                                          <p:spTgt spid="359"/>
                                        </p:tgtEl>
                                        <p:attrNameLst>
                                          <p:attrName>style.visibility</p:attrName>
                                        </p:attrNameLst>
                                      </p:cBhvr>
                                      <p:to>
                                        <p:strVal val="visible"/>
                                      </p:to>
                                    </p:set>
                                    <p:animEffect transition="in" filter="wipe(down)">
                                      <p:cBhvr>
                                        <p:cTn id="25" dur="500"/>
                                        <p:tgtEl>
                                          <p:spTgt spid="359"/>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362"/>
                                        </p:tgtEl>
                                        <p:attrNameLst>
                                          <p:attrName>style.visibility</p:attrName>
                                        </p:attrNameLst>
                                      </p:cBhvr>
                                      <p:to>
                                        <p:strVal val="visible"/>
                                      </p:to>
                                    </p:set>
                                    <p:animEffect transition="in" filter="wipe(down)">
                                      <p:cBhvr>
                                        <p:cTn id="28" dur="500"/>
                                        <p:tgtEl>
                                          <p:spTgt spid="3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 grpId="0"/>
      <p:bldP spid="362" grpId="0"/>
      <p:bldP spid="18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45FE7D-206E-49E9-8771-D9C53144EAC1}"/>
              </a:ext>
            </a:extLst>
          </p:cNvPr>
          <p:cNvSpPr>
            <a:spLocks noGrp="1"/>
          </p:cNvSpPr>
          <p:nvPr>
            <p:ph type="title"/>
          </p:nvPr>
        </p:nvSpPr>
        <p:spPr>
          <a:xfrm>
            <a:off x="628650" y="365125"/>
            <a:ext cx="7886700" cy="500289"/>
          </a:xfrm>
        </p:spPr>
        <p:txBody>
          <a:bodyPr>
            <a:normAutofit fontScale="90000"/>
          </a:bodyPr>
          <a:lstStyle/>
          <a:p>
            <a:r>
              <a:rPr lang="en-GB" sz="3600" b="1" u="sng" dirty="0"/>
              <a:t>Past Climate change - Review</a:t>
            </a:r>
          </a:p>
        </p:txBody>
      </p:sp>
      <p:sp>
        <p:nvSpPr>
          <p:cNvPr id="3" name="Content Placeholder 2">
            <a:extLst>
              <a:ext uri="{FF2B5EF4-FFF2-40B4-BE49-F238E27FC236}">
                <a16:creationId xmlns:a16="http://schemas.microsoft.com/office/drawing/2014/main" id="{27B63064-4B04-4BB1-9D7E-D45C5748913C}"/>
              </a:ext>
            </a:extLst>
          </p:cNvPr>
          <p:cNvSpPr>
            <a:spLocks noGrp="1"/>
          </p:cNvSpPr>
          <p:nvPr>
            <p:ph idx="1"/>
          </p:nvPr>
        </p:nvSpPr>
        <p:spPr>
          <a:xfrm>
            <a:off x="405493" y="930072"/>
            <a:ext cx="7886700" cy="831966"/>
          </a:xfrm>
        </p:spPr>
        <p:txBody>
          <a:bodyPr>
            <a:normAutofit fontScale="92500" lnSpcReduction="10000"/>
          </a:bodyPr>
          <a:lstStyle/>
          <a:p>
            <a:pPr marL="257175" indent="-257175">
              <a:buFont typeface="+mj-lt"/>
              <a:buAutoNum type="arabicPeriod"/>
            </a:pPr>
            <a:r>
              <a:rPr lang="en-GB" sz="1800" dirty="0"/>
              <a:t>To be able to DESCRIBE the major changes to temperature over long periods of time</a:t>
            </a:r>
          </a:p>
          <a:p>
            <a:pPr marL="257175" indent="-257175">
              <a:buFont typeface="+mj-lt"/>
              <a:buAutoNum type="arabicPeriod"/>
            </a:pPr>
            <a:r>
              <a:rPr lang="en-GB" sz="1800" dirty="0"/>
              <a:t>To be able to explain why climate changes over time</a:t>
            </a:r>
          </a:p>
          <a:p>
            <a:pPr marL="0" indent="0">
              <a:buNone/>
            </a:pPr>
            <a:endParaRPr lang="en-GB" sz="1800" dirty="0"/>
          </a:p>
        </p:txBody>
      </p:sp>
      <p:pic>
        <p:nvPicPr>
          <p:cNvPr id="5" name="Graphic 4" descr="Head with gears">
            <a:extLst>
              <a:ext uri="{FF2B5EF4-FFF2-40B4-BE49-F238E27FC236}">
                <a16:creationId xmlns:a16="http://schemas.microsoft.com/office/drawing/2014/main" id="{1603FA9F-D53A-4F88-8832-041E6887EA6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07344" y="3722727"/>
            <a:ext cx="2463660" cy="2463660"/>
          </a:xfrm>
          <a:prstGeom prst="rect">
            <a:avLst/>
          </a:prstGeom>
        </p:spPr>
      </p:pic>
      <p:graphicFrame>
        <p:nvGraphicFramePr>
          <p:cNvPr id="6" name="Table 6">
            <a:extLst>
              <a:ext uri="{FF2B5EF4-FFF2-40B4-BE49-F238E27FC236}">
                <a16:creationId xmlns:a16="http://schemas.microsoft.com/office/drawing/2014/main" id="{80B32C47-F9B7-4DAE-B757-70193E5CE155}"/>
              </a:ext>
            </a:extLst>
          </p:cNvPr>
          <p:cNvGraphicFramePr>
            <a:graphicFrameLocks noGrp="1"/>
          </p:cNvGraphicFramePr>
          <p:nvPr>
            <p:extLst>
              <p:ext uri="{D42A27DB-BD31-4B8C-83A1-F6EECF244321}">
                <p14:modId xmlns:p14="http://schemas.microsoft.com/office/powerpoint/2010/main" val="3577829021"/>
              </p:ext>
            </p:extLst>
          </p:nvPr>
        </p:nvGraphicFramePr>
        <p:xfrm>
          <a:off x="4666129" y="2105461"/>
          <a:ext cx="4324865" cy="2526759"/>
        </p:xfrm>
        <a:graphic>
          <a:graphicData uri="http://schemas.openxmlformats.org/drawingml/2006/table">
            <a:tbl>
              <a:tblPr firstRow="1" bandRow="1">
                <a:tableStyleId>{5C22544A-7EE6-4342-B048-85BDC9FD1C3A}</a:tableStyleId>
              </a:tblPr>
              <a:tblGrid>
                <a:gridCol w="1276865">
                  <a:extLst>
                    <a:ext uri="{9D8B030D-6E8A-4147-A177-3AD203B41FA5}">
                      <a16:colId xmlns:a16="http://schemas.microsoft.com/office/drawing/2014/main" val="3531997414"/>
                    </a:ext>
                  </a:extLst>
                </a:gridCol>
                <a:gridCol w="1524000">
                  <a:extLst>
                    <a:ext uri="{9D8B030D-6E8A-4147-A177-3AD203B41FA5}">
                      <a16:colId xmlns:a16="http://schemas.microsoft.com/office/drawing/2014/main" val="1875569197"/>
                    </a:ext>
                  </a:extLst>
                </a:gridCol>
                <a:gridCol w="1524000">
                  <a:extLst>
                    <a:ext uri="{9D8B030D-6E8A-4147-A177-3AD203B41FA5}">
                      <a16:colId xmlns:a16="http://schemas.microsoft.com/office/drawing/2014/main" val="1429344307"/>
                    </a:ext>
                  </a:extLst>
                </a:gridCol>
              </a:tblGrid>
              <a:tr h="639767">
                <a:tc>
                  <a:txBody>
                    <a:bodyPr/>
                    <a:lstStyle/>
                    <a:p>
                      <a:r>
                        <a:rPr lang="en-GB" dirty="0"/>
                        <a:t>Change to the Earth’s orbit</a:t>
                      </a:r>
                    </a:p>
                  </a:txBody>
                  <a:tcPr/>
                </a:tc>
                <a:tc>
                  <a:txBody>
                    <a:bodyPr/>
                    <a:lstStyle/>
                    <a:p>
                      <a:r>
                        <a:rPr lang="en-GB" dirty="0"/>
                        <a:t>Occurs slowly over how long?</a:t>
                      </a:r>
                    </a:p>
                  </a:txBody>
                  <a:tcPr/>
                </a:tc>
                <a:tc>
                  <a:txBody>
                    <a:bodyPr/>
                    <a:lstStyle/>
                    <a:p>
                      <a:r>
                        <a:rPr lang="en-GB" dirty="0"/>
                        <a:t>Warmer or colder?</a:t>
                      </a:r>
                    </a:p>
                  </a:txBody>
                  <a:tcPr/>
                </a:tc>
                <a:extLst>
                  <a:ext uri="{0D108BD9-81ED-4DB2-BD59-A6C34878D82A}">
                    <a16:rowId xmlns:a16="http://schemas.microsoft.com/office/drawing/2014/main" val="4068239978"/>
                  </a:ext>
                </a:extLst>
              </a:tr>
              <a:tr h="471748">
                <a:tc>
                  <a:txBody>
                    <a:bodyPr/>
                    <a:lstStyle/>
                    <a:p>
                      <a:r>
                        <a:rPr lang="en-GB" dirty="0"/>
                        <a:t>Elliptical</a:t>
                      </a:r>
                    </a:p>
                  </a:txBody>
                  <a:tcPr/>
                </a:tc>
                <a:tc>
                  <a:txBody>
                    <a:bodyPr/>
                    <a:lstStyle/>
                    <a:p>
                      <a:endParaRPr lang="en-GB" dirty="0"/>
                    </a:p>
                  </a:txBody>
                  <a:tcPr/>
                </a:tc>
                <a:tc>
                  <a:txBody>
                    <a:bodyPr/>
                    <a:lstStyle/>
                    <a:p>
                      <a:endParaRPr lang="en-GB"/>
                    </a:p>
                  </a:txBody>
                  <a:tcPr/>
                </a:tc>
                <a:extLst>
                  <a:ext uri="{0D108BD9-81ED-4DB2-BD59-A6C34878D82A}">
                    <a16:rowId xmlns:a16="http://schemas.microsoft.com/office/drawing/2014/main" val="3096051965"/>
                  </a:ext>
                </a:extLst>
              </a:tr>
              <a:tr h="471748">
                <a:tc>
                  <a:txBody>
                    <a:bodyPr/>
                    <a:lstStyle/>
                    <a:p>
                      <a:r>
                        <a:rPr lang="en-GB" dirty="0"/>
                        <a:t>Circular</a:t>
                      </a:r>
                    </a:p>
                  </a:txBody>
                  <a:tcPr/>
                </a:tc>
                <a:tc>
                  <a:txBody>
                    <a:bodyPr/>
                    <a:lstStyle/>
                    <a:p>
                      <a:endParaRPr lang="en-GB"/>
                    </a:p>
                  </a:txBody>
                  <a:tcPr/>
                </a:tc>
                <a:tc>
                  <a:txBody>
                    <a:bodyPr/>
                    <a:lstStyle/>
                    <a:p>
                      <a:endParaRPr lang="en-GB"/>
                    </a:p>
                  </a:txBody>
                  <a:tcPr/>
                </a:tc>
                <a:extLst>
                  <a:ext uri="{0D108BD9-81ED-4DB2-BD59-A6C34878D82A}">
                    <a16:rowId xmlns:a16="http://schemas.microsoft.com/office/drawing/2014/main" val="2684260104"/>
                  </a:ext>
                </a:extLst>
              </a:tr>
              <a:tr h="471748">
                <a:tc>
                  <a:txBody>
                    <a:bodyPr/>
                    <a:lstStyle/>
                    <a:p>
                      <a:r>
                        <a:rPr lang="en-GB" dirty="0"/>
                        <a:t>Tilt increases</a:t>
                      </a:r>
                    </a:p>
                  </a:txBody>
                  <a:tcPr/>
                </a:tc>
                <a:tc>
                  <a:txBody>
                    <a:bodyPr/>
                    <a:lstStyle/>
                    <a:p>
                      <a:endParaRPr lang="en-GB"/>
                    </a:p>
                  </a:txBody>
                  <a:tcPr/>
                </a:tc>
                <a:tc>
                  <a:txBody>
                    <a:bodyPr/>
                    <a:lstStyle/>
                    <a:p>
                      <a:endParaRPr lang="en-GB" dirty="0"/>
                    </a:p>
                  </a:txBody>
                  <a:tcPr/>
                </a:tc>
                <a:extLst>
                  <a:ext uri="{0D108BD9-81ED-4DB2-BD59-A6C34878D82A}">
                    <a16:rowId xmlns:a16="http://schemas.microsoft.com/office/drawing/2014/main" val="2904507371"/>
                  </a:ext>
                </a:extLst>
              </a:tr>
              <a:tr h="471748">
                <a:tc>
                  <a:txBody>
                    <a:bodyPr/>
                    <a:lstStyle/>
                    <a:p>
                      <a:r>
                        <a:rPr lang="en-GB" dirty="0"/>
                        <a:t>Tilt decreases</a:t>
                      </a:r>
                    </a:p>
                  </a:txBody>
                  <a:tcPr/>
                </a:tc>
                <a:tc>
                  <a:txBody>
                    <a:bodyPr/>
                    <a:lstStyle/>
                    <a:p>
                      <a:endParaRPr lang="en-GB"/>
                    </a:p>
                  </a:txBody>
                  <a:tcPr/>
                </a:tc>
                <a:tc>
                  <a:txBody>
                    <a:bodyPr/>
                    <a:lstStyle/>
                    <a:p>
                      <a:endParaRPr lang="en-GB" dirty="0"/>
                    </a:p>
                  </a:txBody>
                  <a:tcPr/>
                </a:tc>
                <a:extLst>
                  <a:ext uri="{0D108BD9-81ED-4DB2-BD59-A6C34878D82A}">
                    <a16:rowId xmlns:a16="http://schemas.microsoft.com/office/drawing/2014/main" val="2894752298"/>
                  </a:ext>
                </a:extLst>
              </a:tr>
            </a:tbl>
          </a:graphicData>
        </a:graphic>
      </p:graphicFrame>
      <p:sp>
        <p:nvSpPr>
          <p:cNvPr id="8" name="TextBox 7">
            <a:extLst>
              <a:ext uri="{FF2B5EF4-FFF2-40B4-BE49-F238E27FC236}">
                <a16:creationId xmlns:a16="http://schemas.microsoft.com/office/drawing/2014/main" id="{000F3BD2-EBA5-4298-A84D-ABB7C6990309}"/>
              </a:ext>
            </a:extLst>
          </p:cNvPr>
          <p:cNvSpPr txBox="1"/>
          <p:nvPr/>
        </p:nvSpPr>
        <p:spPr>
          <a:xfrm>
            <a:off x="6291943" y="2754426"/>
            <a:ext cx="963386" cy="369332"/>
          </a:xfrm>
          <a:prstGeom prst="rect">
            <a:avLst/>
          </a:prstGeom>
          <a:noFill/>
        </p:spPr>
        <p:txBody>
          <a:bodyPr wrap="square" rtlCol="0">
            <a:spAutoFit/>
          </a:bodyPr>
          <a:lstStyle/>
          <a:p>
            <a:r>
              <a:rPr lang="en-GB" dirty="0"/>
              <a:t>110,000</a:t>
            </a:r>
          </a:p>
        </p:txBody>
      </p:sp>
      <p:sp>
        <p:nvSpPr>
          <p:cNvPr id="9" name="TextBox 8">
            <a:extLst>
              <a:ext uri="{FF2B5EF4-FFF2-40B4-BE49-F238E27FC236}">
                <a16:creationId xmlns:a16="http://schemas.microsoft.com/office/drawing/2014/main" id="{37C47702-2AB0-4143-9E2D-E01DF124566E}"/>
              </a:ext>
            </a:extLst>
          </p:cNvPr>
          <p:cNvSpPr txBox="1"/>
          <p:nvPr/>
        </p:nvSpPr>
        <p:spPr>
          <a:xfrm>
            <a:off x="6248401" y="3259527"/>
            <a:ext cx="1006928" cy="369332"/>
          </a:xfrm>
          <a:prstGeom prst="rect">
            <a:avLst/>
          </a:prstGeom>
          <a:noFill/>
        </p:spPr>
        <p:txBody>
          <a:bodyPr wrap="square" rtlCol="0">
            <a:spAutoFit/>
          </a:bodyPr>
          <a:lstStyle/>
          <a:p>
            <a:r>
              <a:rPr lang="en-GB" dirty="0"/>
              <a:t>110,000</a:t>
            </a:r>
          </a:p>
        </p:txBody>
      </p:sp>
      <p:sp>
        <p:nvSpPr>
          <p:cNvPr id="10" name="TextBox 9">
            <a:extLst>
              <a:ext uri="{FF2B5EF4-FFF2-40B4-BE49-F238E27FC236}">
                <a16:creationId xmlns:a16="http://schemas.microsoft.com/office/drawing/2014/main" id="{A89093BA-9E2B-41D2-9D49-8BAC3C391E27}"/>
              </a:ext>
            </a:extLst>
          </p:cNvPr>
          <p:cNvSpPr txBox="1"/>
          <p:nvPr/>
        </p:nvSpPr>
        <p:spPr>
          <a:xfrm>
            <a:off x="6248401" y="3693384"/>
            <a:ext cx="1006928" cy="369332"/>
          </a:xfrm>
          <a:prstGeom prst="rect">
            <a:avLst/>
          </a:prstGeom>
          <a:noFill/>
        </p:spPr>
        <p:txBody>
          <a:bodyPr wrap="square" rtlCol="0">
            <a:spAutoFit/>
          </a:bodyPr>
          <a:lstStyle/>
          <a:p>
            <a:r>
              <a:rPr lang="en-GB" dirty="0"/>
              <a:t>42,000</a:t>
            </a:r>
          </a:p>
        </p:txBody>
      </p:sp>
      <p:sp>
        <p:nvSpPr>
          <p:cNvPr id="11" name="TextBox 10">
            <a:extLst>
              <a:ext uri="{FF2B5EF4-FFF2-40B4-BE49-F238E27FC236}">
                <a16:creationId xmlns:a16="http://schemas.microsoft.com/office/drawing/2014/main" id="{246612C3-2584-44F3-9CE8-3198F0E2B149}"/>
              </a:ext>
            </a:extLst>
          </p:cNvPr>
          <p:cNvSpPr txBox="1"/>
          <p:nvPr/>
        </p:nvSpPr>
        <p:spPr>
          <a:xfrm>
            <a:off x="6248401" y="4191767"/>
            <a:ext cx="1006928" cy="369332"/>
          </a:xfrm>
          <a:prstGeom prst="rect">
            <a:avLst/>
          </a:prstGeom>
          <a:noFill/>
        </p:spPr>
        <p:txBody>
          <a:bodyPr wrap="square" rtlCol="0">
            <a:spAutoFit/>
          </a:bodyPr>
          <a:lstStyle/>
          <a:p>
            <a:r>
              <a:rPr lang="en-GB" dirty="0"/>
              <a:t>42,000</a:t>
            </a:r>
          </a:p>
        </p:txBody>
      </p:sp>
      <p:sp>
        <p:nvSpPr>
          <p:cNvPr id="14" name="TextBox 13">
            <a:extLst>
              <a:ext uri="{FF2B5EF4-FFF2-40B4-BE49-F238E27FC236}">
                <a16:creationId xmlns:a16="http://schemas.microsoft.com/office/drawing/2014/main" id="{F6FBEA50-5940-4BC5-8D45-E9D33CF2E66A}"/>
              </a:ext>
            </a:extLst>
          </p:cNvPr>
          <p:cNvSpPr txBox="1"/>
          <p:nvPr/>
        </p:nvSpPr>
        <p:spPr>
          <a:xfrm>
            <a:off x="7724522" y="2754426"/>
            <a:ext cx="1110342" cy="369332"/>
          </a:xfrm>
          <a:prstGeom prst="rect">
            <a:avLst/>
          </a:prstGeom>
          <a:noFill/>
        </p:spPr>
        <p:txBody>
          <a:bodyPr wrap="square" rtlCol="0">
            <a:spAutoFit/>
          </a:bodyPr>
          <a:lstStyle/>
          <a:p>
            <a:r>
              <a:rPr lang="en-GB" dirty="0"/>
              <a:t>Warmer</a:t>
            </a:r>
          </a:p>
        </p:txBody>
      </p:sp>
      <p:sp>
        <p:nvSpPr>
          <p:cNvPr id="15" name="TextBox 14">
            <a:extLst>
              <a:ext uri="{FF2B5EF4-FFF2-40B4-BE49-F238E27FC236}">
                <a16:creationId xmlns:a16="http://schemas.microsoft.com/office/drawing/2014/main" id="{496336FA-A21F-45BB-946B-665685B77D1B}"/>
              </a:ext>
            </a:extLst>
          </p:cNvPr>
          <p:cNvSpPr txBox="1"/>
          <p:nvPr/>
        </p:nvSpPr>
        <p:spPr>
          <a:xfrm>
            <a:off x="7861267" y="4190038"/>
            <a:ext cx="1366763" cy="369332"/>
          </a:xfrm>
          <a:prstGeom prst="rect">
            <a:avLst/>
          </a:prstGeom>
          <a:noFill/>
        </p:spPr>
        <p:txBody>
          <a:bodyPr wrap="square" rtlCol="0">
            <a:spAutoFit/>
          </a:bodyPr>
          <a:lstStyle/>
          <a:p>
            <a:r>
              <a:rPr lang="en-GB" dirty="0"/>
              <a:t>Colder</a:t>
            </a:r>
          </a:p>
        </p:txBody>
      </p:sp>
      <p:sp>
        <p:nvSpPr>
          <p:cNvPr id="18" name="TextBox 17">
            <a:extLst>
              <a:ext uri="{FF2B5EF4-FFF2-40B4-BE49-F238E27FC236}">
                <a16:creationId xmlns:a16="http://schemas.microsoft.com/office/drawing/2014/main" id="{7269EE3E-E261-49D6-AA79-C1C7C76E7E54}"/>
              </a:ext>
            </a:extLst>
          </p:cNvPr>
          <p:cNvSpPr txBox="1"/>
          <p:nvPr/>
        </p:nvSpPr>
        <p:spPr>
          <a:xfrm>
            <a:off x="7724522" y="3693384"/>
            <a:ext cx="1110342" cy="369332"/>
          </a:xfrm>
          <a:prstGeom prst="rect">
            <a:avLst/>
          </a:prstGeom>
          <a:noFill/>
        </p:spPr>
        <p:txBody>
          <a:bodyPr wrap="square" rtlCol="0">
            <a:spAutoFit/>
          </a:bodyPr>
          <a:lstStyle/>
          <a:p>
            <a:r>
              <a:rPr lang="en-GB" dirty="0"/>
              <a:t>Warmer</a:t>
            </a:r>
          </a:p>
        </p:txBody>
      </p:sp>
      <p:sp>
        <p:nvSpPr>
          <p:cNvPr id="19" name="TextBox 18">
            <a:extLst>
              <a:ext uri="{FF2B5EF4-FFF2-40B4-BE49-F238E27FC236}">
                <a16:creationId xmlns:a16="http://schemas.microsoft.com/office/drawing/2014/main" id="{F6D3D0F8-52BC-4254-97E5-781203F45BEC}"/>
              </a:ext>
            </a:extLst>
          </p:cNvPr>
          <p:cNvSpPr txBox="1"/>
          <p:nvPr/>
        </p:nvSpPr>
        <p:spPr>
          <a:xfrm>
            <a:off x="7821837" y="3196097"/>
            <a:ext cx="1366763" cy="369332"/>
          </a:xfrm>
          <a:prstGeom prst="rect">
            <a:avLst/>
          </a:prstGeom>
          <a:noFill/>
        </p:spPr>
        <p:txBody>
          <a:bodyPr wrap="square" rtlCol="0">
            <a:spAutoFit/>
          </a:bodyPr>
          <a:lstStyle/>
          <a:p>
            <a:r>
              <a:rPr lang="en-GB" dirty="0"/>
              <a:t>Colder</a:t>
            </a:r>
          </a:p>
        </p:txBody>
      </p:sp>
      <p:sp>
        <p:nvSpPr>
          <p:cNvPr id="20" name="Rectangle 19">
            <a:extLst>
              <a:ext uri="{FF2B5EF4-FFF2-40B4-BE49-F238E27FC236}">
                <a16:creationId xmlns:a16="http://schemas.microsoft.com/office/drawing/2014/main" id="{01443107-1B5D-47FD-B519-57742FABDD4A}"/>
              </a:ext>
            </a:extLst>
          </p:cNvPr>
          <p:cNvSpPr/>
          <p:nvPr/>
        </p:nvSpPr>
        <p:spPr>
          <a:xfrm>
            <a:off x="566058" y="2336197"/>
            <a:ext cx="3554185" cy="1200329"/>
          </a:xfrm>
          <a:prstGeom prst="rect">
            <a:avLst/>
          </a:prstGeom>
        </p:spPr>
        <p:txBody>
          <a:bodyPr wrap="square">
            <a:spAutoFit/>
          </a:bodyPr>
          <a:lstStyle/>
          <a:p>
            <a:r>
              <a:rPr lang="en-GB" dirty="0"/>
              <a:t>In pairs verbally explain both of the key learning points from today’s lesson, for point 2 you could complete </a:t>
            </a:r>
            <a:r>
              <a:rPr lang="en-GB"/>
              <a:t>the table:</a:t>
            </a:r>
            <a:endParaRPr lang="en-GB" dirty="0"/>
          </a:p>
        </p:txBody>
      </p:sp>
      <p:sp>
        <p:nvSpPr>
          <p:cNvPr id="21" name="Speech Bubble: Oval 20">
            <a:extLst>
              <a:ext uri="{FF2B5EF4-FFF2-40B4-BE49-F238E27FC236}">
                <a16:creationId xmlns:a16="http://schemas.microsoft.com/office/drawing/2014/main" id="{F9A5510C-A029-4562-89D7-5581FCC91ADD}"/>
              </a:ext>
            </a:extLst>
          </p:cNvPr>
          <p:cNvSpPr/>
          <p:nvPr/>
        </p:nvSpPr>
        <p:spPr>
          <a:xfrm>
            <a:off x="2026024" y="4004983"/>
            <a:ext cx="1787032" cy="1376082"/>
          </a:xfrm>
          <a:prstGeom prst="wedgeEllipseCallout">
            <a:avLst>
              <a:gd name="adj1" fmla="val -66734"/>
              <a:gd name="adj2" fmla="val 48168"/>
            </a:avLst>
          </a:prstGeom>
          <a:solidFill>
            <a:srgbClr val="E5007E"/>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r>
              <a:rPr lang="en-GB" sz="1200" dirty="0"/>
              <a:t>Or try Quizlet</a:t>
            </a:r>
          </a:p>
          <a:p>
            <a:pPr algn="ctr"/>
            <a:r>
              <a:rPr lang="en-GB" sz="1200" dirty="0">
                <a:solidFill>
                  <a:schemeClr val="bg1"/>
                </a:solidFill>
                <a:hlinkClick r:id="rId4">
                  <a:extLst>
                    <a:ext uri="{A12FA001-AC4F-418D-AE19-62706E023703}">
                      <ahyp:hlinkClr xmlns:ahyp="http://schemas.microsoft.com/office/drawing/2018/hyperlinkcolor" val="tx"/>
                    </a:ext>
                  </a:extLst>
                </a:hlinkClick>
              </a:rPr>
              <a:t>https://quizlet.com/_8a9d0a?x=1qqt&amp;i=ay3h</a:t>
            </a:r>
            <a:r>
              <a:rPr lang="en-GB" sz="1200" dirty="0">
                <a:solidFill>
                  <a:schemeClr val="bg1"/>
                </a:solidFill>
              </a:rPr>
              <a:t> </a:t>
            </a:r>
          </a:p>
        </p:txBody>
      </p:sp>
    </p:spTree>
    <p:extLst>
      <p:ext uri="{BB962C8B-B14F-4D97-AF65-F5344CB8AC3E}">
        <p14:creationId xmlns:p14="http://schemas.microsoft.com/office/powerpoint/2010/main" val="8853170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1000"/>
                                        <p:tgtEl>
                                          <p:spTgt spid="11"/>
                                        </p:tgtEl>
                                      </p:cBhvr>
                                    </p:animEffect>
                                    <p:anim calcmode="lin" valueType="num">
                                      <p:cBhvr>
                                        <p:cTn id="29" dur="1000" fill="hold"/>
                                        <p:tgtEl>
                                          <p:spTgt spid="11"/>
                                        </p:tgtEl>
                                        <p:attrNameLst>
                                          <p:attrName>ppt_x</p:attrName>
                                        </p:attrNameLst>
                                      </p:cBhvr>
                                      <p:tavLst>
                                        <p:tav tm="0">
                                          <p:val>
                                            <p:strVal val="#ppt_x"/>
                                          </p:val>
                                        </p:tav>
                                        <p:tav tm="100000">
                                          <p:val>
                                            <p:strVal val="#ppt_x"/>
                                          </p:val>
                                        </p:tav>
                                      </p:tavLst>
                                    </p:anim>
                                    <p:anim calcmode="lin" valueType="num">
                                      <p:cBhvr>
                                        <p:cTn id="30"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1000"/>
                                        <p:tgtEl>
                                          <p:spTgt spid="14"/>
                                        </p:tgtEl>
                                      </p:cBhvr>
                                    </p:animEffect>
                                    <p:anim calcmode="lin" valueType="num">
                                      <p:cBhvr>
                                        <p:cTn id="36" dur="1000" fill="hold"/>
                                        <p:tgtEl>
                                          <p:spTgt spid="14"/>
                                        </p:tgtEl>
                                        <p:attrNameLst>
                                          <p:attrName>ppt_x</p:attrName>
                                        </p:attrNameLst>
                                      </p:cBhvr>
                                      <p:tavLst>
                                        <p:tav tm="0">
                                          <p:val>
                                            <p:strVal val="#ppt_x"/>
                                          </p:val>
                                        </p:tav>
                                        <p:tav tm="100000">
                                          <p:val>
                                            <p:strVal val="#ppt_x"/>
                                          </p:val>
                                        </p:tav>
                                      </p:tavLst>
                                    </p:anim>
                                    <p:anim calcmode="lin" valueType="num">
                                      <p:cBhvr>
                                        <p:cTn id="37"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1000"/>
                                        <p:tgtEl>
                                          <p:spTgt spid="19"/>
                                        </p:tgtEl>
                                      </p:cBhvr>
                                    </p:animEffect>
                                    <p:anim calcmode="lin" valueType="num">
                                      <p:cBhvr>
                                        <p:cTn id="43" dur="1000" fill="hold"/>
                                        <p:tgtEl>
                                          <p:spTgt spid="19"/>
                                        </p:tgtEl>
                                        <p:attrNameLst>
                                          <p:attrName>ppt_x</p:attrName>
                                        </p:attrNameLst>
                                      </p:cBhvr>
                                      <p:tavLst>
                                        <p:tav tm="0">
                                          <p:val>
                                            <p:strVal val="#ppt_x"/>
                                          </p:val>
                                        </p:tav>
                                        <p:tav tm="100000">
                                          <p:val>
                                            <p:strVal val="#ppt_x"/>
                                          </p:val>
                                        </p:tav>
                                      </p:tavLst>
                                    </p:anim>
                                    <p:anim calcmode="lin" valueType="num">
                                      <p:cBhvr>
                                        <p:cTn id="44"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fade">
                                      <p:cBhvr>
                                        <p:cTn id="49" dur="1000"/>
                                        <p:tgtEl>
                                          <p:spTgt spid="18"/>
                                        </p:tgtEl>
                                      </p:cBhvr>
                                    </p:animEffect>
                                    <p:anim calcmode="lin" valueType="num">
                                      <p:cBhvr>
                                        <p:cTn id="50" dur="1000" fill="hold"/>
                                        <p:tgtEl>
                                          <p:spTgt spid="18"/>
                                        </p:tgtEl>
                                        <p:attrNameLst>
                                          <p:attrName>ppt_x</p:attrName>
                                        </p:attrNameLst>
                                      </p:cBhvr>
                                      <p:tavLst>
                                        <p:tav tm="0">
                                          <p:val>
                                            <p:strVal val="#ppt_x"/>
                                          </p:val>
                                        </p:tav>
                                        <p:tav tm="100000">
                                          <p:val>
                                            <p:strVal val="#ppt_x"/>
                                          </p:val>
                                        </p:tav>
                                      </p:tavLst>
                                    </p:anim>
                                    <p:anim calcmode="lin" valueType="num">
                                      <p:cBhvr>
                                        <p:cTn id="51"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1000"/>
                                        <p:tgtEl>
                                          <p:spTgt spid="15"/>
                                        </p:tgtEl>
                                      </p:cBhvr>
                                    </p:animEffect>
                                    <p:anim calcmode="lin" valueType="num">
                                      <p:cBhvr>
                                        <p:cTn id="57" dur="1000" fill="hold"/>
                                        <p:tgtEl>
                                          <p:spTgt spid="15"/>
                                        </p:tgtEl>
                                        <p:attrNameLst>
                                          <p:attrName>ppt_x</p:attrName>
                                        </p:attrNameLst>
                                      </p:cBhvr>
                                      <p:tavLst>
                                        <p:tav tm="0">
                                          <p:val>
                                            <p:strVal val="#ppt_x"/>
                                          </p:val>
                                        </p:tav>
                                        <p:tav tm="100000">
                                          <p:val>
                                            <p:strVal val="#ppt_x"/>
                                          </p:val>
                                        </p:tav>
                                      </p:tavLst>
                                    </p:anim>
                                    <p:anim calcmode="lin" valueType="num">
                                      <p:cBhvr>
                                        <p:cTn id="58"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4" grpId="0"/>
      <p:bldP spid="15" grpId="0"/>
      <p:bldP spid="18" grpId="0"/>
      <p:bldP spid="1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Content Placeholder 10" descr="A picture containing curtain, shower, closed, filled&#10;&#10;Description automatically generated">
            <a:extLst>
              <a:ext uri="{FF2B5EF4-FFF2-40B4-BE49-F238E27FC236}">
                <a16:creationId xmlns:a16="http://schemas.microsoft.com/office/drawing/2014/main" id="{829FBB8B-ADA1-4FE8-8F7E-443E4E4EEE77}"/>
              </a:ext>
            </a:extLst>
          </p:cNvPr>
          <p:cNvPicPr>
            <a:picLocks noGrp="1" noChangeAspect="1"/>
          </p:cNvPicPr>
          <p:nvPr>
            <p:ph sz="half" idx="1"/>
          </p:nvPr>
        </p:nvPicPr>
        <p:blipFill>
          <a:blip r:embed="rId2"/>
          <a:stretch>
            <a:fillRect/>
          </a:stretch>
        </p:blipFill>
        <p:spPr>
          <a:xfrm>
            <a:off x="0" y="0"/>
            <a:ext cx="9144000" cy="1116106"/>
          </a:xfrm>
        </p:spPr>
      </p:pic>
      <p:sp>
        <p:nvSpPr>
          <p:cNvPr id="12" name="Title 11">
            <a:extLst>
              <a:ext uri="{FF2B5EF4-FFF2-40B4-BE49-F238E27FC236}">
                <a16:creationId xmlns:a16="http://schemas.microsoft.com/office/drawing/2014/main" id="{256763C1-7BA0-4074-915A-104CC06C70EE}"/>
              </a:ext>
            </a:extLst>
          </p:cNvPr>
          <p:cNvSpPr>
            <a:spLocks noGrp="1"/>
          </p:cNvSpPr>
          <p:nvPr>
            <p:ph type="title"/>
          </p:nvPr>
        </p:nvSpPr>
        <p:spPr>
          <a:xfrm>
            <a:off x="567040" y="69853"/>
            <a:ext cx="7631069" cy="380190"/>
          </a:xfrm>
          <a:solidFill>
            <a:srgbClr val="F2F7FC">
              <a:alpha val="89804"/>
            </a:srgbClr>
          </a:solidFill>
        </p:spPr>
        <p:txBody>
          <a:bodyPr>
            <a:normAutofit fontScale="90000"/>
          </a:bodyPr>
          <a:lstStyle/>
          <a:p>
            <a:pPr algn="ctr"/>
            <a:r>
              <a:rPr lang="en-GB" b="1" u="sng" dirty="0">
                <a:solidFill>
                  <a:schemeClr val="tx1"/>
                </a:solidFill>
              </a:rPr>
              <a:t>Past and future </a:t>
            </a:r>
            <a:r>
              <a:rPr lang="en-GB" b="1" u="sng" dirty="0">
                <a:solidFill>
                  <a:schemeClr val="accent1">
                    <a:lumMod val="50000"/>
                  </a:schemeClr>
                </a:solidFill>
                <a:highlight>
                  <a:srgbClr val="FFFFFF"/>
                </a:highlight>
              </a:rPr>
              <a:t>c</a:t>
            </a:r>
            <a:r>
              <a:rPr lang="en-GB" b="1" u="sng" dirty="0">
                <a:solidFill>
                  <a:schemeClr val="accent1">
                    <a:lumMod val="75000"/>
                  </a:schemeClr>
                </a:solidFill>
                <a:highlight>
                  <a:srgbClr val="FFFFFF"/>
                </a:highlight>
              </a:rPr>
              <a:t>l</a:t>
            </a:r>
            <a:r>
              <a:rPr lang="en-GB" b="1" u="sng" dirty="0">
                <a:solidFill>
                  <a:schemeClr val="accent5">
                    <a:lumMod val="75000"/>
                  </a:schemeClr>
                </a:solidFill>
                <a:highlight>
                  <a:srgbClr val="FFFFFF"/>
                </a:highlight>
              </a:rPr>
              <a:t>i</a:t>
            </a:r>
            <a:r>
              <a:rPr lang="en-GB" b="1" u="sng" dirty="0">
                <a:solidFill>
                  <a:srgbClr val="00B0F0"/>
                </a:solidFill>
                <a:highlight>
                  <a:srgbClr val="FFFFFF"/>
                </a:highlight>
              </a:rPr>
              <a:t>m</a:t>
            </a:r>
            <a:r>
              <a:rPr lang="en-GB" b="1" u="sng" dirty="0">
                <a:solidFill>
                  <a:schemeClr val="accent5">
                    <a:lumMod val="60000"/>
                    <a:lumOff val="40000"/>
                  </a:schemeClr>
                </a:solidFill>
                <a:highlight>
                  <a:srgbClr val="FFFFFF"/>
                </a:highlight>
              </a:rPr>
              <a:t>a</a:t>
            </a:r>
            <a:r>
              <a:rPr lang="en-GB" b="1" u="sng" dirty="0">
                <a:solidFill>
                  <a:schemeClr val="accent5">
                    <a:lumMod val="40000"/>
                    <a:lumOff val="60000"/>
                  </a:schemeClr>
                </a:solidFill>
                <a:highlight>
                  <a:srgbClr val="FFFFFF"/>
                </a:highlight>
              </a:rPr>
              <a:t>t</a:t>
            </a:r>
            <a:r>
              <a:rPr lang="en-GB" b="1" u="sng" dirty="0">
                <a:solidFill>
                  <a:schemeClr val="accent2">
                    <a:lumMod val="40000"/>
                    <a:lumOff val="60000"/>
                  </a:schemeClr>
                </a:solidFill>
                <a:highlight>
                  <a:srgbClr val="FFFFFF"/>
                </a:highlight>
              </a:rPr>
              <a:t>e</a:t>
            </a:r>
            <a:r>
              <a:rPr lang="en-GB" b="1" u="sng" dirty="0">
                <a:solidFill>
                  <a:schemeClr val="accent2">
                    <a:lumMod val="60000"/>
                    <a:lumOff val="40000"/>
                  </a:schemeClr>
                </a:solidFill>
                <a:highlight>
                  <a:srgbClr val="FFFFFF"/>
                </a:highlight>
              </a:rPr>
              <a:t> c</a:t>
            </a:r>
            <a:r>
              <a:rPr lang="en-GB" b="1" u="sng" dirty="0">
                <a:solidFill>
                  <a:srgbClr val="FFC000"/>
                </a:solidFill>
                <a:highlight>
                  <a:srgbClr val="FFFFFF"/>
                </a:highlight>
              </a:rPr>
              <a:t>h</a:t>
            </a:r>
            <a:r>
              <a:rPr lang="en-GB" b="1" u="sng" dirty="0">
                <a:solidFill>
                  <a:schemeClr val="accent2">
                    <a:lumMod val="75000"/>
                  </a:schemeClr>
                </a:solidFill>
                <a:highlight>
                  <a:srgbClr val="FFFFFF"/>
                </a:highlight>
              </a:rPr>
              <a:t>a</a:t>
            </a:r>
            <a:r>
              <a:rPr lang="en-GB" b="1" u="sng" dirty="0">
                <a:solidFill>
                  <a:srgbClr val="FF0000"/>
                </a:solidFill>
                <a:highlight>
                  <a:srgbClr val="FFFFFF"/>
                </a:highlight>
              </a:rPr>
              <a:t>n</a:t>
            </a:r>
            <a:r>
              <a:rPr lang="en-GB" b="1" u="sng" dirty="0">
                <a:solidFill>
                  <a:schemeClr val="accent2">
                    <a:lumMod val="50000"/>
                  </a:schemeClr>
                </a:solidFill>
                <a:highlight>
                  <a:srgbClr val="FFFFFF"/>
                </a:highlight>
              </a:rPr>
              <a:t>g</a:t>
            </a:r>
            <a:r>
              <a:rPr lang="en-GB" b="1" u="sng" dirty="0">
                <a:solidFill>
                  <a:srgbClr val="C00000"/>
                </a:solidFill>
                <a:highlight>
                  <a:srgbClr val="FFFFFF"/>
                </a:highlight>
              </a:rPr>
              <a:t>e</a:t>
            </a:r>
            <a:r>
              <a:rPr lang="en-GB" b="1" u="sng" dirty="0">
                <a:solidFill>
                  <a:schemeClr val="tx1"/>
                </a:solidFill>
                <a:highlight>
                  <a:srgbClr val="FFFFFF"/>
                </a:highlight>
              </a:rPr>
              <a:t> </a:t>
            </a:r>
          </a:p>
        </p:txBody>
      </p:sp>
      <p:sp>
        <p:nvSpPr>
          <p:cNvPr id="14" name="TextBox 13">
            <a:extLst>
              <a:ext uri="{FF2B5EF4-FFF2-40B4-BE49-F238E27FC236}">
                <a16:creationId xmlns:a16="http://schemas.microsoft.com/office/drawing/2014/main" id="{C35CA69F-9B56-4CDA-88F3-19702365C78E}"/>
              </a:ext>
            </a:extLst>
          </p:cNvPr>
          <p:cNvSpPr txBox="1"/>
          <p:nvPr/>
        </p:nvSpPr>
        <p:spPr>
          <a:xfrm>
            <a:off x="-74318" y="560873"/>
            <a:ext cx="519622" cy="253916"/>
          </a:xfrm>
          <a:prstGeom prst="rect">
            <a:avLst/>
          </a:prstGeom>
          <a:noFill/>
        </p:spPr>
        <p:txBody>
          <a:bodyPr wrap="square" rtlCol="0">
            <a:spAutoFit/>
          </a:bodyPr>
          <a:lstStyle/>
          <a:p>
            <a:pPr defTabSz="457189"/>
            <a:r>
              <a:rPr lang="en-GB" sz="1050" b="1" dirty="0">
                <a:solidFill>
                  <a:prstClr val="white"/>
                </a:solidFill>
                <a:latin typeface="Calibri" panose="020F0502020204030204"/>
              </a:rPr>
              <a:t>1850</a:t>
            </a:r>
          </a:p>
        </p:txBody>
      </p:sp>
      <p:sp>
        <p:nvSpPr>
          <p:cNvPr id="15" name="TextBox 14">
            <a:extLst>
              <a:ext uri="{FF2B5EF4-FFF2-40B4-BE49-F238E27FC236}">
                <a16:creationId xmlns:a16="http://schemas.microsoft.com/office/drawing/2014/main" id="{6E3D1297-C23B-4065-AFC6-9C9765237223}"/>
              </a:ext>
            </a:extLst>
          </p:cNvPr>
          <p:cNvSpPr txBox="1"/>
          <p:nvPr/>
        </p:nvSpPr>
        <p:spPr>
          <a:xfrm>
            <a:off x="8803122" y="577601"/>
            <a:ext cx="519622" cy="253916"/>
          </a:xfrm>
          <a:prstGeom prst="rect">
            <a:avLst/>
          </a:prstGeom>
          <a:noFill/>
        </p:spPr>
        <p:txBody>
          <a:bodyPr wrap="square" rtlCol="0">
            <a:spAutoFit/>
          </a:bodyPr>
          <a:lstStyle/>
          <a:p>
            <a:pPr defTabSz="457189"/>
            <a:r>
              <a:rPr lang="en-GB" sz="1050" b="1" dirty="0">
                <a:solidFill>
                  <a:prstClr val="white"/>
                </a:solidFill>
                <a:latin typeface="Calibri" panose="020F0502020204030204"/>
              </a:rPr>
              <a:t>2018</a:t>
            </a:r>
          </a:p>
        </p:txBody>
      </p:sp>
      <p:sp>
        <p:nvSpPr>
          <p:cNvPr id="16" name="TextBox 15">
            <a:extLst>
              <a:ext uri="{FF2B5EF4-FFF2-40B4-BE49-F238E27FC236}">
                <a16:creationId xmlns:a16="http://schemas.microsoft.com/office/drawing/2014/main" id="{6647A260-EEE2-4970-B19B-EE8BE401AF98}"/>
              </a:ext>
            </a:extLst>
          </p:cNvPr>
          <p:cNvSpPr txBox="1"/>
          <p:nvPr/>
        </p:nvSpPr>
        <p:spPr>
          <a:xfrm>
            <a:off x="2504111" y="569240"/>
            <a:ext cx="519622" cy="253916"/>
          </a:xfrm>
          <a:prstGeom prst="rect">
            <a:avLst/>
          </a:prstGeom>
          <a:noFill/>
        </p:spPr>
        <p:txBody>
          <a:bodyPr wrap="square" rtlCol="0">
            <a:spAutoFit/>
          </a:bodyPr>
          <a:lstStyle/>
          <a:p>
            <a:pPr defTabSz="457189"/>
            <a:r>
              <a:rPr lang="en-GB" sz="1050" b="1" dirty="0">
                <a:solidFill>
                  <a:prstClr val="white"/>
                </a:solidFill>
                <a:latin typeface="Calibri" panose="020F0502020204030204"/>
              </a:rPr>
              <a:t>1900</a:t>
            </a:r>
          </a:p>
        </p:txBody>
      </p:sp>
      <p:sp>
        <p:nvSpPr>
          <p:cNvPr id="17" name="TextBox 16">
            <a:extLst>
              <a:ext uri="{FF2B5EF4-FFF2-40B4-BE49-F238E27FC236}">
                <a16:creationId xmlns:a16="http://schemas.microsoft.com/office/drawing/2014/main" id="{E81304D1-836C-4564-A96C-A38DCD1AAF98}"/>
              </a:ext>
            </a:extLst>
          </p:cNvPr>
          <p:cNvSpPr txBox="1"/>
          <p:nvPr/>
        </p:nvSpPr>
        <p:spPr>
          <a:xfrm>
            <a:off x="5033087" y="582467"/>
            <a:ext cx="519622" cy="253916"/>
          </a:xfrm>
          <a:prstGeom prst="rect">
            <a:avLst/>
          </a:prstGeom>
          <a:noFill/>
        </p:spPr>
        <p:txBody>
          <a:bodyPr wrap="square" rtlCol="0">
            <a:spAutoFit/>
          </a:bodyPr>
          <a:lstStyle/>
          <a:p>
            <a:pPr defTabSz="457189"/>
            <a:r>
              <a:rPr lang="en-GB" sz="1050" b="1" dirty="0">
                <a:solidFill>
                  <a:prstClr val="black"/>
                </a:solidFill>
                <a:latin typeface="Calibri" panose="020F0502020204030204"/>
              </a:rPr>
              <a:t>1950</a:t>
            </a:r>
          </a:p>
        </p:txBody>
      </p:sp>
      <p:sp>
        <p:nvSpPr>
          <p:cNvPr id="18" name="TextBox 17">
            <a:extLst>
              <a:ext uri="{FF2B5EF4-FFF2-40B4-BE49-F238E27FC236}">
                <a16:creationId xmlns:a16="http://schemas.microsoft.com/office/drawing/2014/main" id="{DDB64892-7CA7-49A7-B856-B4DBFF7D0116}"/>
              </a:ext>
            </a:extLst>
          </p:cNvPr>
          <p:cNvSpPr txBox="1"/>
          <p:nvPr/>
        </p:nvSpPr>
        <p:spPr>
          <a:xfrm>
            <a:off x="7871325" y="578213"/>
            <a:ext cx="519622" cy="253916"/>
          </a:xfrm>
          <a:prstGeom prst="rect">
            <a:avLst/>
          </a:prstGeom>
          <a:noFill/>
        </p:spPr>
        <p:txBody>
          <a:bodyPr wrap="square" rtlCol="0">
            <a:spAutoFit/>
          </a:bodyPr>
          <a:lstStyle/>
          <a:p>
            <a:pPr defTabSz="457189"/>
            <a:r>
              <a:rPr lang="en-GB" sz="1050" b="1" dirty="0">
                <a:solidFill>
                  <a:prstClr val="white"/>
                </a:solidFill>
                <a:latin typeface="Calibri" panose="020F0502020204030204"/>
              </a:rPr>
              <a:t>2000</a:t>
            </a:r>
          </a:p>
        </p:txBody>
      </p:sp>
      <p:pic>
        <p:nvPicPr>
          <p:cNvPr id="19" name="Picture 2">
            <a:extLst>
              <a:ext uri="{FF2B5EF4-FFF2-40B4-BE49-F238E27FC236}">
                <a16:creationId xmlns:a16="http://schemas.microsoft.com/office/drawing/2014/main" id="{73AF1831-D54B-4F63-9413-199F61E074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52246" y="3782397"/>
            <a:ext cx="1472700" cy="1472700"/>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a:extLst>
              <a:ext uri="{FF2B5EF4-FFF2-40B4-BE49-F238E27FC236}">
                <a16:creationId xmlns:a16="http://schemas.microsoft.com/office/drawing/2014/main" id="{B2400EA5-EC08-4C9E-A009-B4B7B4A7BCFC}"/>
              </a:ext>
            </a:extLst>
          </p:cNvPr>
          <p:cNvPicPr>
            <a:picLocks noChangeAspect="1"/>
          </p:cNvPicPr>
          <p:nvPr/>
        </p:nvPicPr>
        <p:blipFill>
          <a:blip r:embed="rId4"/>
          <a:stretch>
            <a:fillRect/>
          </a:stretch>
        </p:blipFill>
        <p:spPr>
          <a:xfrm>
            <a:off x="185493" y="3210576"/>
            <a:ext cx="3207648" cy="3105083"/>
          </a:xfrm>
          <a:prstGeom prst="rect">
            <a:avLst/>
          </a:prstGeom>
        </p:spPr>
      </p:pic>
      <p:sp>
        <p:nvSpPr>
          <p:cNvPr id="4" name="Thought Bubble: Cloud 3">
            <a:extLst>
              <a:ext uri="{FF2B5EF4-FFF2-40B4-BE49-F238E27FC236}">
                <a16:creationId xmlns:a16="http://schemas.microsoft.com/office/drawing/2014/main" id="{E6FC5E23-FD34-481B-AFE6-A8BC79FD1EF6}"/>
              </a:ext>
            </a:extLst>
          </p:cNvPr>
          <p:cNvSpPr/>
          <p:nvPr/>
        </p:nvSpPr>
        <p:spPr>
          <a:xfrm>
            <a:off x="3166114" y="1577992"/>
            <a:ext cx="4387721" cy="2158871"/>
          </a:xfrm>
          <a:prstGeom prst="cloudCallout">
            <a:avLst>
              <a:gd name="adj1" fmla="val 53808"/>
              <a:gd name="adj2" fmla="val 60718"/>
            </a:avLst>
          </a:prstGeom>
          <a:solidFill>
            <a:srgbClr val="E5007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GB" sz="2100" dirty="0"/>
              <a:t>Is it important to understand past climate change before trying to predict future climate change? </a:t>
            </a:r>
          </a:p>
        </p:txBody>
      </p:sp>
    </p:spTree>
    <p:extLst>
      <p:ext uri="{BB962C8B-B14F-4D97-AF65-F5344CB8AC3E}">
        <p14:creationId xmlns:p14="http://schemas.microsoft.com/office/powerpoint/2010/main" val="1288241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68C246-B445-4617-8A68-3FCBE5D68855}"/>
              </a:ext>
            </a:extLst>
          </p:cNvPr>
          <p:cNvSpPr>
            <a:spLocks noGrp="1"/>
          </p:cNvSpPr>
          <p:nvPr>
            <p:ph type="title"/>
          </p:nvPr>
        </p:nvSpPr>
        <p:spPr>
          <a:xfrm>
            <a:off x="1763387" y="2326127"/>
            <a:ext cx="6047572" cy="1325563"/>
          </a:xfrm>
        </p:spPr>
        <p:txBody>
          <a:bodyPr/>
          <a:lstStyle/>
          <a:p>
            <a:r>
              <a:rPr lang="en-GB" dirty="0"/>
              <a:t>Homework – The Little Ice Age mystery</a:t>
            </a:r>
            <a:br>
              <a:rPr lang="en-GB" dirty="0"/>
            </a:br>
            <a:br>
              <a:rPr lang="en-GB" dirty="0"/>
            </a:br>
            <a:r>
              <a:rPr lang="en-GB" dirty="0"/>
              <a:t>Humans can change climate too</a:t>
            </a:r>
          </a:p>
        </p:txBody>
      </p:sp>
    </p:spTree>
    <p:extLst>
      <p:ext uri="{BB962C8B-B14F-4D97-AF65-F5344CB8AC3E}">
        <p14:creationId xmlns:p14="http://schemas.microsoft.com/office/powerpoint/2010/main" val="387733308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35ABC3-A058-4251-BA14-788E9AD27CE3}"/>
              </a:ext>
            </a:extLst>
          </p:cNvPr>
          <p:cNvSpPr>
            <a:spLocks noGrp="1"/>
          </p:cNvSpPr>
          <p:nvPr>
            <p:ph type="title"/>
          </p:nvPr>
        </p:nvSpPr>
        <p:spPr/>
        <p:txBody>
          <a:bodyPr>
            <a:noAutofit/>
          </a:bodyPr>
          <a:lstStyle/>
          <a:p>
            <a:r>
              <a:rPr lang="en-GB" sz="3200" dirty="0"/>
              <a:t>Christopher Columbus is charged with causing the Little Ice Age! Find the evidence to prove this or exonerate him!</a:t>
            </a:r>
          </a:p>
        </p:txBody>
      </p:sp>
      <p:pic>
        <p:nvPicPr>
          <p:cNvPr id="5" name="Picture 4" descr="A group of people posing for a picture&#10;&#10;Description automatically generated">
            <a:extLst>
              <a:ext uri="{FF2B5EF4-FFF2-40B4-BE49-F238E27FC236}">
                <a16:creationId xmlns:a16="http://schemas.microsoft.com/office/drawing/2014/main" id="{A3408777-E684-470B-879A-712B5B49183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716684"/>
            <a:ext cx="7083142" cy="4652739"/>
          </a:xfrm>
          <a:prstGeom prst="rect">
            <a:avLst/>
          </a:prstGeom>
        </p:spPr>
      </p:pic>
      <p:sp>
        <p:nvSpPr>
          <p:cNvPr id="6" name="Rectangle 5">
            <a:extLst>
              <a:ext uri="{FF2B5EF4-FFF2-40B4-BE49-F238E27FC236}">
                <a16:creationId xmlns:a16="http://schemas.microsoft.com/office/drawing/2014/main" id="{3501AA08-ECB2-413E-AA3E-390E15B0DA72}"/>
              </a:ext>
            </a:extLst>
          </p:cNvPr>
          <p:cNvSpPr/>
          <p:nvPr/>
        </p:nvSpPr>
        <p:spPr>
          <a:xfrm>
            <a:off x="7083142" y="2944016"/>
            <a:ext cx="1847690" cy="2862322"/>
          </a:xfrm>
          <a:prstGeom prst="rect">
            <a:avLst/>
          </a:prstGeom>
        </p:spPr>
        <p:txBody>
          <a:bodyPr wrap="square">
            <a:spAutoFit/>
          </a:bodyPr>
          <a:lstStyle/>
          <a:p>
            <a:r>
              <a:rPr lang="en-GB" dirty="0"/>
              <a:t>The Landing of Columbus </a:t>
            </a:r>
          </a:p>
          <a:p>
            <a:r>
              <a:rPr lang="en-GB" dirty="0"/>
              <a:t>By John Vanderlyn / Public domain</a:t>
            </a:r>
          </a:p>
          <a:p>
            <a:r>
              <a:rPr lang="en-GB" dirty="0">
                <a:hlinkClick r:id="rId3"/>
              </a:rPr>
              <a:t>https://commons.wikimedia.org/wiki/File:Landing_of_Columbus_(2).jpg</a:t>
            </a:r>
            <a:r>
              <a:rPr lang="en-GB" dirty="0"/>
              <a:t> </a:t>
            </a:r>
          </a:p>
        </p:txBody>
      </p:sp>
    </p:spTree>
    <p:extLst>
      <p:ext uri="{BB962C8B-B14F-4D97-AF65-F5344CB8AC3E}">
        <p14:creationId xmlns:p14="http://schemas.microsoft.com/office/powerpoint/2010/main" val="165442434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1F1FBE-A519-4D95-8481-D142599BC537}"/>
              </a:ext>
            </a:extLst>
          </p:cNvPr>
          <p:cNvSpPr>
            <a:spLocks noGrp="1"/>
          </p:cNvSpPr>
          <p:nvPr>
            <p:ph type="title"/>
          </p:nvPr>
        </p:nvSpPr>
        <p:spPr>
          <a:xfrm>
            <a:off x="140073" y="114113"/>
            <a:ext cx="7886700" cy="670299"/>
          </a:xfrm>
        </p:spPr>
        <p:txBody>
          <a:bodyPr/>
          <a:lstStyle/>
          <a:p>
            <a:r>
              <a:rPr lang="en-GB" dirty="0"/>
              <a:t>The Little Ice Age</a:t>
            </a:r>
          </a:p>
        </p:txBody>
      </p:sp>
      <p:pic>
        <p:nvPicPr>
          <p:cNvPr id="4" name="Picture 3" descr="A close up of text on a white background&#10;&#10;Description automatically generated">
            <a:extLst>
              <a:ext uri="{FF2B5EF4-FFF2-40B4-BE49-F238E27FC236}">
                <a16:creationId xmlns:a16="http://schemas.microsoft.com/office/drawing/2014/main" id="{288AD166-DFC0-4D1F-AC04-E84C26FCE47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1593" y="676836"/>
            <a:ext cx="4470407" cy="3352805"/>
          </a:xfrm>
          <a:prstGeom prst="rect">
            <a:avLst/>
          </a:prstGeom>
        </p:spPr>
      </p:pic>
      <p:sp>
        <p:nvSpPr>
          <p:cNvPr id="5" name="Rectangle 4">
            <a:extLst>
              <a:ext uri="{FF2B5EF4-FFF2-40B4-BE49-F238E27FC236}">
                <a16:creationId xmlns:a16="http://schemas.microsoft.com/office/drawing/2014/main" id="{799BBA92-8699-45A4-965F-A68973B24209}"/>
              </a:ext>
            </a:extLst>
          </p:cNvPr>
          <p:cNvSpPr/>
          <p:nvPr/>
        </p:nvSpPr>
        <p:spPr>
          <a:xfrm>
            <a:off x="2711824" y="2380129"/>
            <a:ext cx="1111623" cy="77993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F620F7EF-DD48-4FD3-B5B5-F543456A36C3}"/>
              </a:ext>
            </a:extLst>
          </p:cNvPr>
          <p:cNvSpPr/>
          <p:nvPr/>
        </p:nvSpPr>
        <p:spPr>
          <a:xfrm>
            <a:off x="50795" y="4270105"/>
            <a:ext cx="8393957" cy="1200329"/>
          </a:xfrm>
          <a:prstGeom prst="rect">
            <a:avLst/>
          </a:prstGeom>
        </p:spPr>
        <p:txBody>
          <a:bodyPr wrap="square">
            <a:spAutoFit/>
          </a:bodyPr>
          <a:lstStyle/>
          <a:p>
            <a:pPr algn="ctr"/>
            <a:r>
              <a:rPr lang="en-GB" b="1" dirty="0"/>
              <a:t>The Little Ice Age</a:t>
            </a:r>
            <a:r>
              <a:rPr lang="en-GB" dirty="0"/>
              <a:t> is a period between about 1300 and 1870 during which Europe and North America were subjected to much colder winters than during the 20</a:t>
            </a:r>
            <a:r>
              <a:rPr lang="en-GB" baseline="30000" dirty="0"/>
              <a:t>th</a:t>
            </a:r>
            <a:r>
              <a:rPr lang="en-GB" dirty="0"/>
              <a:t> century. </a:t>
            </a:r>
          </a:p>
          <a:p>
            <a:pPr algn="ctr"/>
            <a:r>
              <a:rPr lang="en-GB" dirty="0"/>
              <a:t>Mountain glaciers expanded but it is not known as an Ice Age.</a:t>
            </a:r>
          </a:p>
          <a:p>
            <a:pPr algn="ctr"/>
            <a:r>
              <a:rPr lang="en-GB" dirty="0"/>
              <a:t>There were frost fairs on the River Thames during this period</a:t>
            </a:r>
          </a:p>
        </p:txBody>
      </p:sp>
      <p:pic>
        <p:nvPicPr>
          <p:cNvPr id="8" name="Picture 7" descr="A picture containing outdoor, sheep, herd, building&#10;&#10;Description automatically generated">
            <a:extLst>
              <a:ext uri="{FF2B5EF4-FFF2-40B4-BE49-F238E27FC236}">
                <a16:creationId xmlns:a16="http://schemas.microsoft.com/office/drawing/2014/main" id="{5F6851DD-416C-4FCA-8AB6-13B15BD5847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276725" y="0"/>
            <a:ext cx="4867275" cy="3009598"/>
          </a:xfrm>
          <a:prstGeom prst="rect">
            <a:avLst/>
          </a:prstGeom>
        </p:spPr>
      </p:pic>
      <p:sp>
        <p:nvSpPr>
          <p:cNvPr id="9" name="Rectangle 8">
            <a:extLst>
              <a:ext uri="{FF2B5EF4-FFF2-40B4-BE49-F238E27FC236}">
                <a16:creationId xmlns:a16="http://schemas.microsoft.com/office/drawing/2014/main" id="{72BE1396-A656-4778-AA53-64776A97F23F}"/>
              </a:ext>
            </a:extLst>
          </p:cNvPr>
          <p:cNvSpPr/>
          <p:nvPr/>
        </p:nvSpPr>
        <p:spPr>
          <a:xfrm>
            <a:off x="5154962" y="3009598"/>
            <a:ext cx="2557431" cy="369332"/>
          </a:xfrm>
          <a:prstGeom prst="rect">
            <a:avLst/>
          </a:prstGeom>
        </p:spPr>
        <p:txBody>
          <a:bodyPr wrap="none">
            <a:spAutoFit/>
          </a:bodyPr>
          <a:lstStyle/>
          <a:p>
            <a:r>
              <a:rPr lang="en-GB" i="1" dirty="0"/>
              <a:t>The Frozen Thames</a:t>
            </a:r>
            <a:r>
              <a:rPr lang="en-GB" dirty="0"/>
              <a:t>, 1677</a:t>
            </a:r>
          </a:p>
        </p:txBody>
      </p:sp>
      <p:sp>
        <p:nvSpPr>
          <p:cNvPr id="10" name="Rectangle 9">
            <a:extLst>
              <a:ext uri="{FF2B5EF4-FFF2-40B4-BE49-F238E27FC236}">
                <a16:creationId xmlns:a16="http://schemas.microsoft.com/office/drawing/2014/main" id="{062C5081-41D0-4851-804F-585900D27DCA}"/>
              </a:ext>
            </a:extLst>
          </p:cNvPr>
          <p:cNvSpPr/>
          <p:nvPr/>
        </p:nvSpPr>
        <p:spPr>
          <a:xfrm>
            <a:off x="4832256" y="3247062"/>
            <a:ext cx="4572000" cy="246221"/>
          </a:xfrm>
          <a:prstGeom prst="rect">
            <a:avLst/>
          </a:prstGeom>
        </p:spPr>
        <p:txBody>
          <a:bodyPr>
            <a:spAutoFit/>
          </a:bodyPr>
          <a:lstStyle/>
          <a:p>
            <a:r>
              <a:rPr lang="en-GB" sz="1000" dirty="0">
                <a:hlinkClick r:id="rId4"/>
              </a:rPr>
              <a:t>https://commons.wikimedia.org/wiki/File:The_Frozen_Thames_1677.jpg</a:t>
            </a:r>
            <a:r>
              <a:rPr lang="en-GB" sz="1000" dirty="0"/>
              <a:t> </a:t>
            </a:r>
          </a:p>
        </p:txBody>
      </p:sp>
    </p:spTree>
    <p:extLst>
      <p:ext uri="{BB962C8B-B14F-4D97-AF65-F5344CB8AC3E}">
        <p14:creationId xmlns:p14="http://schemas.microsoft.com/office/powerpoint/2010/main" val="301055083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108664-1039-44C5-852F-31FAB6B25821}"/>
              </a:ext>
            </a:extLst>
          </p:cNvPr>
          <p:cNvSpPr>
            <a:spLocks noGrp="1"/>
          </p:cNvSpPr>
          <p:nvPr>
            <p:ph type="title"/>
          </p:nvPr>
        </p:nvSpPr>
        <p:spPr>
          <a:xfrm>
            <a:off x="4705350" y="194796"/>
            <a:ext cx="3886200" cy="1325563"/>
          </a:xfrm>
        </p:spPr>
        <p:txBody>
          <a:bodyPr>
            <a:normAutofit fontScale="90000"/>
          </a:bodyPr>
          <a:lstStyle/>
          <a:p>
            <a:r>
              <a:rPr lang="en-GB" dirty="0"/>
              <a:t>Christopher Columbus is charged with causing the Little Ice Age! Find the evidence to prove or exonerate him!</a:t>
            </a:r>
          </a:p>
        </p:txBody>
      </p:sp>
      <p:sp>
        <p:nvSpPr>
          <p:cNvPr id="8" name="Content Placeholder 7">
            <a:extLst>
              <a:ext uri="{FF2B5EF4-FFF2-40B4-BE49-F238E27FC236}">
                <a16:creationId xmlns:a16="http://schemas.microsoft.com/office/drawing/2014/main" id="{E89EFC1B-9A9E-41A2-ADD8-0BA64117BE46}"/>
              </a:ext>
            </a:extLst>
          </p:cNvPr>
          <p:cNvSpPr>
            <a:spLocks noGrp="1"/>
          </p:cNvSpPr>
          <p:nvPr>
            <p:ph sz="half" idx="2"/>
          </p:nvPr>
        </p:nvSpPr>
        <p:spPr>
          <a:xfrm>
            <a:off x="4755776" y="1704601"/>
            <a:ext cx="3886200" cy="4351339"/>
          </a:xfrm>
        </p:spPr>
        <p:txBody>
          <a:bodyPr/>
          <a:lstStyle/>
          <a:p>
            <a:pPr marL="0" indent="0">
              <a:buNone/>
            </a:pPr>
            <a:r>
              <a:rPr lang="en-GB" dirty="0"/>
              <a:t>Areas you could consider;</a:t>
            </a:r>
          </a:p>
          <a:p>
            <a:pPr marL="342900" indent="-342900">
              <a:buFont typeface="+mj-lt"/>
              <a:buAutoNum type="arabicPeriod"/>
            </a:pPr>
            <a:r>
              <a:rPr lang="en-GB"/>
              <a:t>Natural </a:t>
            </a:r>
            <a:r>
              <a:rPr lang="en-GB" dirty="0"/>
              <a:t>causes of climate change</a:t>
            </a:r>
          </a:p>
          <a:p>
            <a:pPr marL="342900" indent="-342900">
              <a:buFont typeface="+mj-lt"/>
              <a:buAutoNum type="arabicPeriod"/>
            </a:pPr>
            <a:r>
              <a:rPr lang="en-GB" dirty="0"/>
              <a:t>The reason for Columbus’ mission</a:t>
            </a:r>
          </a:p>
          <a:p>
            <a:pPr marL="342900" indent="-342900">
              <a:buFont typeface="+mj-lt"/>
              <a:buAutoNum type="arabicPeriod"/>
            </a:pPr>
            <a:r>
              <a:rPr lang="en-GB" dirty="0"/>
              <a:t>The effects that the Spanish invaders had on local people and their activity</a:t>
            </a:r>
          </a:p>
          <a:p>
            <a:pPr marL="342900" indent="-342900">
              <a:buFont typeface="+mj-lt"/>
              <a:buAutoNum type="arabicPeriod"/>
            </a:pPr>
            <a:r>
              <a:rPr lang="en-GB" dirty="0"/>
              <a:t>Farming activities</a:t>
            </a:r>
          </a:p>
          <a:p>
            <a:pPr marL="342900" indent="-342900">
              <a:buFont typeface="+mj-lt"/>
              <a:buAutoNum type="arabicPeriod"/>
            </a:pPr>
            <a:r>
              <a:rPr lang="en-GB" dirty="0"/>
              <a:t>Change over time</a:t>
            </a:r>
          </a:p>
          <a:p>
            <a:pPr marL="342900" indent="-342900">
              <a:buFont typeface="+mj-lt"/>
              <a:buAutoNum type="arabicPeriod"/>
            </a:pPr>
            <a:r>
              <a:rPr lang="en-GB" dirty="0"/>
              <a:t>Feedback mechanisms – when one change to the climate triggers processes which then affect the climate some more</a:t>
            </a:r>
          </a:p>
          <a:p>
            <a:pPr marL="0" indent="0">
              <a:buNone/>
            </a:pPr>
            <a:endParaRPr lang="en-GB" dirty="0"/>
          </a:p>
        </p:txBody>
      </p:sp>
      <p:pic>
        <p:nvPicPr>
          <p:cNvPr id="3" name="Picture 2">
            <a:extLst>
              <a:ext uri="{FF2B5EF4-FFF2-40B4-BE49-F238E27FC236}">
                <a16:creationId xmlns:a16="http://schemas.microsoft.com/office/drawing/2014/main" id="{7CA1E776-F03A-4779-9EA4-EA2C83F1D9D6}"/>
              </a:ext>
            </a:extLst>
          </p:cNvPr>
          <p:cNvPicPr>
            <a:picLocks noChangeAspect="1"/>
          </p:cNvPicPr>
          <p:nvPr/>
        </p:nvPicPr>
        <p:blipFill>
          <a:blip r:embed="rId2"/>
          <a:stretch>
            <a:fillRect/>
          </a:stretch>
        </p:blipFill>
        <p:spPr>
          <a:xfrm>
            <a:off x="110386" y="434789"/>
            <a:ext cx="4277839" cy="4948518"/>
          </a:xfrm>
          <a:prstGeom prst="rect">
            <a:avLst/>
          </a:prstGeom>
        </p:spPr>
      </p:pic>
    </p:spTree>
    <p:extLst>
      <p:ext uri="{BB962C8B-B14F-4D97-AF65-F5344CB8AC3E}">
        <p14:creationId xmlns:p14="http://schemas.microsoft.com/office/powerpoint/2010/main" val="302631514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51D17-318D-48EC-A884-B8F94D11BC05}"/>
              </a:ext>
            </a:extLst>
          </p:cNvPr>
          <p:cNvSpPr>
            <a:spLocks noGrp="1"/>
          </p:cNvSpPr>
          <p:nvPr>
            <p:ph type="title"/>
          </p:nvPr>
        </p:nvSpPr>
        <p:spPr>
          <a:xfrm>
            <a:off x="225289" y="107773"/>
            <a:ext cx="8878518" cy="773603"/>
          </a:xfrm>
        </p:spPr>
        <p:txBody>
          <a:bodyPr>
            <a:normAutofit/>
          </a:bodyPr>
          <a:lstStyle/>
          <a:p>
            <a:r>
              <a:rPr lang="en-GB" dirty="0"/>
              <a:t>Draw a simple flow diagram OR create a story board to show how Columbus’ arrival in the Americas affected global climate</a:t>
            </a:r>
          </a:p>
        </p:txBody>
      </p:sp>
      <p:graphicFrame>
        <p:nvGraphicFramePr>
          <p:cNvPr id="5" name="Diagram 4">
            <a:extLst>
              <a:ext uri="{FF2B5EF4-FFF2-40B4-BE49-F238E27FC236}">
                <a16:creationId xmlns:a16="http://schemas.microsoft.com/office/drawing/2014/main" id="{F01E3004-BB1D-4B7D-BD4A-FBBA9ABD8941}"/>
              </a:ext>
            </a:extLst>
          </p:cNvPr>
          <p:cNvGraphicFramePr/>
          <p:nvPr>
            <p:extLst>
              <p:ext uri="{D42A27DB-BD31-4B8C-83A1-F6EECF244321}">
                <p14:modId xmlns:p14="http://schemas.microsoft.com/office/powerpoint/2010/main" val="1948550621"/>
              </p:ext>
            </p:extLst>
          </p:nvPr>
        </p:nvGraphicFramePr>
        <p:xfrm>
          <a:off x="317420" y="789188"/>
          <a:ext cx="6096000" cy="314474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extBox 6">
            <a:extLst>
              <a:ext uri="{FF2B5EF4-FFF2-40B4-BE49-F238E27FC236}">
                <a16:creationId xmlns:a16="http://schemas.microsoft.com/office/drawing/2014/main" id="{A0B92BAF-A8F0-4670-84D5-9D9F4E2105A2}"/>
              </a:ext>
            </a:extLst>
          </p:cNvPr>
          <p:cNvSpPr txBox="1"/>
          <p:nvPr/>
        </p:nvSpPr>
        <p:spPr>
          <a:xfrm>
            <a:off x="5504035" y="3322077"/>
            <a:ext cx="3362645" cy="338554"/>
          </a:xfrm>
          <a:prstGeom prst="rect">
            <a:avLst/>
          </a:prstGeom>
          <a:noFill/>
        </p:spPr>
        <p:txBody>
          <a:bodyPr wrap="square" rtlCol="0">
            <a:spAutoFit/>
          </a:bodyPr>
          <a:lstStyle/>
          <a:p>
            <a:r>
              <a:rPr lang="en-GB" sz="1600" b="1" dirty="0"/>
              <a:t>E. 90% of indigenous peoples die</a:t>
            </a:r>
          </a:p>
        </p:txBody>
      </p:sp>
      <p:sp>
        <p:nvSpPr>
          <p:cNvPr id="8" name="TextBox 7">
            <a:extLst>
              <a:ext uri="{FF2B5EF4-FFF2-40B4-BE49-F238E27FC236}">
                <a16:creationId xmlns:a16="http://schemas.microsoft.com/office/drawing/2014/main" id="{DBD8ADE1-EBDC-48DA-855B-392434262687}"/>
              </a:ext>
            </a:extLst>
          </p:cNvPr>
          <p:cNvSpPr txBox="1"/>
          <p:nvPr/>
        </p:nvSpPr>
        <p:spPr>
          <a:xfrm>
            <a:off x="5508681" y="2892811"/>
            <a:ext cx="3205209" cy="338554"/>
          </a:xfrm>
          <a:prstGeom prst="rect">
            <a:avLst/>
          </a:prstGeom>
          <a:noFill/>
        </p:spPr>
        <p:txBody>
          <a:bodyPr wrap="square" rtlCol="0">
            <a:spAutoFit/>
          </a:bodyPr>
          <a:lstStyle/>
          <a:p>
            <a:r>
              <a:rPr lang="en-GB" sz="1600" b="1" dirty="0"/>
              <a:t>D. There is less farming</a:t>
            </a:r>
          </a:p>
        </p:txBody>
      </p:sp>
      <p:sp>
        <p:nvSpPr>
          <p:cNvPr id="9" name="TextBox 8">
            <a:extLst>
              <a:ext uri="{FF2B5EF4-FFF2-40B4-BE49-F238E27FC236}">
                <a16:creationId xmlns:a16="http://schemas.microsoft.com/office/drawing/2014/main" id="{E882BBF6-5973-4280-ADA7-C84E75C75A98}"/>
              </a:ext>
            </a:extLst>
          </p:cNvPr>
          <p:cNvSpPr txBox="1"/>
          <p:nvPr/>
        </p:nvSpPr>
        <p:spPr>
          <a:xfrm>
            <a:off x="5504035" y="1087685"/>
            <a:ext cx="3434151" cy="584775"/>
          </a:xfrm>
          <a:prstGeom prst="rect">
            <a:avLst/>
          </a:prstGeom>
          <a:noFill/>
        </p:spPr>
        <p:txBody>
          <a:bodyPr wrap="square" rtlCol="0">
            <a:spAutoFit/>
          </a:bodyPr>
          <a:lstStyle/>
          <a:p>
            <a:r>
              <a:rPr lang="en-GB" sz="1600" b="1" dirty="0"/>
              <a:t>A. Natural vegetation starts to grow back</a:t>
            </a:r>
          </a:p>
        </p:txBody>
      </p:sp>
      <p:sp>
        <p:nvSpPr>
          <p:cNvPr id="10" name="TextBox 9">
            <a:extLst>
              <a:ext uri="{FF2B5EF4-FFF2-40B4-BE49-F238E27FC236}">
                <a16:creationId xmlns:a16="http://schemas.microsoft.com/office/drawing/2014/main" id="{90F53464-7C28-4F19-81C5-A4E5FBA45838}"/>
              </a:ext>
            </a:extLst>
          </p:cNvPr>
          <p:cNvSpPr txBox="1"/>
          <p:nvPr/>
        </p:nvSpPr>
        <p:spPr>
          <a:xfrm>
            <a:off x="5504035" y="2282579"/>
            <a:ext cx="3209855" cy="584775"/>
          </a:xfrm>
          <a:prstGeom prst="rect">
            <a:avLst/>
          </a:prstGeom>
          <a:noFill/>
        </p:spPr>
        <p:txBody>
          <a:bodyPr wrap="square" rtlCol="0">
            <a:spAutoFit/>
          </a:bodyPr>
          <a:lstStyle/>
          <a:p>
            <a:r>
              <a:rPr lang="en-GB" sz="1600" b="1" dirty="0"/>
              <a:t>C. Natural vegetation takes in more carbon than farmed crops</a:t>
            </a:r>
          </a:p>
        </p:txBody>
      </p:sp>
      <p:sp>
        <p:nvSpPr>
          <p:cNvPr id="11" name="TextBox 10">
            <a:extLst>
              <a:ext uri="{FF2B5EF4-FFF2-40B4-BE49-F238E27FC236}">
                <a16:creationId xmlns:a16="http://schemas.microsoft.com/office/drawing/2014/main" id="{C458F28F-6E26-4840-84D1-F5DF6C84074F}"/>
              </a:ext>
            </a:extLst>
          </p:cNvPr>
          <p:cNvSpPr txBox="1"/>
          <p:nvPr/>
        </p:nvSpPr>
        <p:spPr>
          <a:xfrm>
            <a:off x="5478550" y="1762020"/>
            <a:ext cx="3260823" cy="338554"/>
          </a:xfrm>
          <a:prstGeom prst="rect">
            <a:avLst/>
          </a:prstGeom>
          <a:noFill/>
        </p:spPr>
        <p:txBody>
          <a:bodyPr wrap="square" rtlCol="0">
            <a:spAutoFit/>
          </a:bodyPr>
          <a:lstStyle/>
          <a:p>
            <a:r>
              <a:rPr lang="en-GB" sz="1600" b="1" dirty="0"/>
              <a:t>B. The climate cools</a:t>
            </a:r>
          </a:p>
        </p:txBody>
      </p:sp>
      <p:sp>
        <p:nvSpPr>
          <p:cNvPr id="12" name="Rectangle: Rounded Corners 11">
            <a:extLst>
              <a:ext uri="{FF2B5EF4-FFF2-40B4-BE49-F238E27FC236}">
                <a16:creationId xmlns:a16="http://schemas.microsoft.com/office/drawing/2014/main" id="{BFA69226-1484-4BF1-84C3-3B5FC898543E}"/>
              </a:ext>
            </a:extLst>
          </p:cNvPr>
          <p:cNvSpPr/>
          <p:nvPr/>
        </p:nvSpPr>
        <p:spPr>
          <a:xfrm>
            <a:off x="170023" y="839325"/>
            <a:ext cx="1699591" cy="75271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200" b="1" dirty="0"/>
              <a:t>Columbus arrives in the Americas in a period of cooler climate</a:t>
            </a:r>
          </a:p>
        </p:txBody>
      </p:sp>
      <p:sp>
        <p:nvSpPr>
          <p:cNvPr id="13" name="Arrow: Right 12">
            <a:extLst>
              <a:ext uri="{FF2B5EF4-FFF2-40B4-BE49-F238E27FC236}">
                <a16:creationId xmlns:a16="http://schemas.microsoft.com/office/drawing/2014/main" id="{87BAE7BF-4EFC-41A8-9D23-DC295C9F29B4}"/>
              </a:ext>
            </a:extLst>
          </p:cNvPr>
          <p:cNvSpPr/>
          <p:nvPr/>
        </p:nvSpPr>
        <p:spPr>
          <a:xfrm>
            <a:off x="1869614" y="1102048"/>
            <a:ext cx="715226" cy="30567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aphicFrame>
        <p:nvGraphicFramePr>
          <p:cNvPr id="4" name="Table 5">
            <a:extLst>
              <a:ext uri="{FF2B5EF4-FFF2-40B4-BE49-F238E27FC236}">
                <a16:creationId xmlns:a16="http://schemas.microsoft.com/office/drawing/2014/main" id="{07DDFA6E-E616-40AD-8D2C-7CCF902E05CD}"/>
              </a:ext>
            </a:extLst>
          </p:cNvPr>
          <p:cNvGraphicFramePr>
            <a:graphicFrameLocks noGrp="1"/>
          </p:cNvGraphicFramePr>
          <p:nvPr>
            <p:extLst>
              <p:ext uri="{D42A27DB-BD31-4B8C-83A1-F6EECF244321}">
                <p14:modId xmlns:p14="http://schemas.microsoft.com/office/powerpoint/2010/main" val="313883041"/>
              </p:ext>
            </p:extLst>
          </p:nvPr>
        </p:nvGraphicFramePr>
        <p:xfrm>
          <a:off x="267957" y="4193919"/>
          <a:ext cx="6096000" cy="2111421"/>
        </p:xfrm>
        <a:graphic>
          <a:graphicData uri="http://schemas.openxmlformats.org/drawingml/2006/table">
            <a:tbl>
              <a:tblPr firstRow="1" bandRow="1">
                <a:tableStyleId>{5940675A-B579-460E-94D1-54222C63F5DA}</a:tableStyleId>
              </a:tblPr>
              <a:tblGrid>
                <a:gridCol w="2032000">
                  <a:extLst>
                    <a:ext uri="{9D8B030D-6E8A-4147-A177-3AD203B41FA5}">
                      <a16:colId xmlns:a16="http://schemas.microsoft.com/office/drawing/2014/main" val="1457349624"/>
                    </a:ext>
                  </a:extLst>
                </a:gridCol>
                <a:gridCol w="2032000">
                  <a:extLst>
                    <a:ext uri="{9D8B030D-6E8A-4147-A177-3AD203B41FA5}">
                      <a16:colId xmlns:a16="http://schemas.microsoft.com/office/drawing/2014/main" val="2569983520"/>
                    </a:ext>
                  </a:extLst>
                </a:gridCol>
                <a:gridCol w="2032000">
                  <a:extLst>
                    <a:ext uri="{9D8B030D-6E8A-4147-A177-3AD203B41FA5}">
                      <a16:colId xmlns:a16="http://schemas.microsoft.com/office/drawing/2014/main" val="4054886418"/>
                    </a:ext>
                  </a:extLst>
                </a:gridCol>
              </a:tblGrid>
              <a:tr h="1386086">
                <a:tc>
                  <a:txBody>
                    <a:bodyPr/>
                    <a:lstStyle/>
                    <a:p>
                      <a:r>
                        <a:rPr lang="en-GB" dirty="0"/>
                        <a:t>First, Christopher Columbus arrives in the Americas</a:t>
                      </a:r>
                    </a:p>
                  </a:txBody>
                  <a:tcPr/>
                </a:tc>
                <a:tc>
                  <a:txBody>
                    <a:bodyPr/>
                    <a:lstStyle/>
                    <a:p>
                      <a:r>
                        <a:rPr lang="en-GB" dirty="0"/>
                        <a:t>Next</a:t>
                      </a:r>
                    </a:p>
                  </a:txBody>
                  <a:tcPr/>
                </a:tc>
                <a:tc>
                  <a:txBody>
                    <a:bodyPr/>
                    <a:lstStyle/>
                    <a:p>
                      <a:endParaRPr lang="en-GB"/>
                    </a:p>
                  </a:txBody>
                  <a:tcPr/>
                </a:tc>
                <a:extLst>
                  <a:ext uri="{0D108BD9-81ED-4DB2-BD59-A6C34878D82A}">
                    <a16:rowId xmlns:a16="http://schemas.microsoft.com/office/drawing/2014/main" val="654535656"/>
                  </a:ext>
                </a:extLst>
              </a:tr>
              <a:tr h="725335">
                <a:tc>
                  <a:txBody>
                    <a:bodyPr/>
                    <a:lstStyle/>
                    <a:p>
                      <a:endParaRPr lang="en-GB"/>
                    </a:p>
                  </a:txBody>
                  <a:tcPr/>
                </a:tc>
                <a:tc>
                  <a:txBody>
                    <a:bodyPr/>
                    <a:lstStyle/>
                    <a:p>
                      <a:endParaRPr lang="en-GB" dirty="0"/>
                    </a:p>
                  </a:txBody>
                  <a:tcPr/>
                </a:tc>
                <a:tc>
                  <a:txBody>
                    <a:bodyPr/>
                    <a:lstStyle/>
                    <a:p>
                      <a:endParaRPr lang="en-GB" dirty="0"/>
                    </a:p>
                  </a:txBody>
                  <a:tcPr/>
                </a:tc>
                <a:extLst>
                  <a:ext uri="{0D108BD9-81ED-4DB2-BD59-A6C34878D82A}">
                    <a16:rowId xmlns:a16="http://schemas.microsoft.com/office/drawing/2014/main" val="285060174"/>
                  </a:ext>
                </a:extLst>
              </a:tr>
            </a:tbl>
          </a:graphicData>
        </a:graphic>
      </p:graphicFrame>
      <p:pic>
        <p:nvPicPr>
          <p:cNvPr id="14" name="Picture 13" descr="A group of people posing for a picture&#10;&#10;Description automatically generated">
            <a:extLst>
              <a:ext uri="{FF2B5EF4-FFF2-40B4-BE49-F238E27FC236}">
                <a16:creationId xmlns:a16="http://schemas.microsoft.com/office/drawing/2014/main" id="{9DA0865B-0601-4139-816B-355E5C165F23}"/>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27747" y="4773282"/>
            <a:ext cx="916629" cy="602111"/>
          </a:xfrm>
          <a:prstGeom prst="rect">
            <a:avLst/>
          </a:prstGeom>
        </p:spPr>
      </p:pic>
      <p:sp>
        <p:nvSpPr>
          <p:cNvPr id="15" name="TextBox 14">
            <a:extLst>
              <a:ext uri="{FF2B5EF4-FFF2-40B4-BE49-F238E27FC236}">
                <a16:creationId xmlns:a16="http://schemas.microsoft.com/office/drawing/2014/main" id="{F6190D41-A1A3-45E5-B41D-7306537865F4}"/>
              </a:ext>
            </a:extLst>
          </p:cNvPr>
          <p:cNvSpPr txBox="1"/>
          <p:nvPr/>
        </p:nvSpPr>
        <p:spPr>
          <a:xfrm>
            <a:off x="317420" y="3697793"/>
            <a:ext cx="813020" cy="369332"/>
          </a:xfrm>
          <a:prstGeom prst="rect">
            <a:avLst/>
          </a:prstGeom>
          <a:noFill/>
        </p:spPr>
        <p:txBody>
          <a:bodyPr wrap="square" rtlCol="0">
            <a:spAutoFit/>
          </a:bodyPr>
          <a:lstStyle/>
          <a:p>
            <a:r>
              <a:rPr lang="en-GB" dirty="0"/>
              <a:t>OR</a:t>
            </a:r>
          </a:p>
        </p:txBody>
      </p:sp>
    </p:spTree>
    <p:extLst>
      <p:ext uri="{BB962C8B-B14F-4D97-AF65-F5344CB8AC3E}">
        <p14:creationId xmlns:p14="http://schemas.microsoft.com/office/powerpoint/2010/main" val="298918556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A picture containing sitting, snow, covered, holding&#10;&#10;Description automatically generated">
            <a:extLst>
              <a:ext uri="{FF2B5EF4-FFF2-40B4-BE49-F238E27FC236}">
                <a16:creationId xmlns:a16="http://schemas.microsoft.com/office/drawing/2014/main" id="{36853F28-CEE4-41B2-AC87-CAAB6ED00E4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79245" y="0"/>
            <a:ext cx="7823200" cy="5867400"/>
          </a:xfrm>
          <a:prstGeom prst="rect">
            <a:avLst/>
          </a:prstGeom>
        </p:spPr>
      </p:pic>
      <p:sp>
        <p:nvSpPr>
          <p:cNvPr id="2" name="Title 1">
            <a:extLst>
              <a:ext uri="{FF2B5EF4-FFF2-40B4-BE49-F238E27FC236}">
                <a16:creationId xmlns:a16="http://schemas.microsoft.com/office/drawing/2014/main" id="{BE36BF30-9A11-439D-933E-6835EE13DC99}"/>
              </a:ext>
            </a:extLst>
          </p:cNvPr>
          <p:cNvSpPr>
            <a:spLocks noGrp="1"/>
          </p:cNvSpPr>
          <p:nvPr>
            <p:ph type="ctrTitle"/>
          </p:nvPr>
        </p:nvSpPr>
        <p:spPr>
          <a:xfrm>
            <a:off x="-27281" y="110356"/>
            <a:ext cx="1206526" cy="870891"/>
          </a:xfrm>
        </p:spPr>
        <p:txBody>
          <a:bodyPr>
            <a:noAutofit/>
          </a:bodyPr>
          <a:lstStyle/>
          <a:p>
            <a:r>
              <a:rPr lang="en-GB" sz="1800" u="sng" dirty="0" err="1"/>
              <a:t>Thunk</a:t>
            </a:r>
            <a:r>
              <a:rPr lang="en-GB" sz="1800" u="sng" dirty="0"/>
              <a:t> Question</a:t>
            </a:r>
          </a:p>
        </p:txBody>
      </p:sp>
      <p:sp>
        <p:nvSpPr>
          <p:cNvPr id="4" name="Rectangle 3">
            <a:extLst>
              <a:ext uri="{FF2B5EF4-FFF2-40B4-BE49-F238E27FC236}">
                <a16:creationId xmlns:a16="http://schemas.microsoft.com/office/drawing/2014/main" id="{21E42FA9-DF08-4BF8-B2B9-5A701081CAFD}"/>
              </a:ext>
            </a:extLst>
          </p:cNvPr>
          <p:cNvSpPr/>
          <p:nvPr/>
        </p:nvSpPr>
        <p:spPr>
          <a:xfrm>
            <a:off x="58271" y="1184544"/>
            <a:ext cx="1035423" cy="2966197"/>
          </a:xfrm>
          <a:prstGeom prst="rect">
            <a:avLst/>
          </a:prstGeom>
        </p:spPr>
        <p:txBody>
          <a:bodyPr wrap="square">
            <a:spAutoFit/>
          </a:bodyPr>
          <a:lstStyle/>
          <a:p>
            <a:r>
              <a:rPr lang="en-GB" sz="900" b="1" u="sng" dirty="0">
                <a:solidFill>
                  <a:srgbClr val="7030A0"/>
                </a:solidFill>
              </a:rPr>
              <a:t>Thunk question</a:t>
            </a:r>
          </a:p>
          <a:p>
            <a:r>
              <a:rPr lang="en-GB" sz="900" dirty="0"/>
              <a:t>“</a:t>
            </a:r>
            <a:r>
              <a:rPr lang="en-GB" sz="900" i="1" dirty="0"/>
              <a:t>A </a:t>
            </a:r>
            <a:r>
              <a:rPr lang="en-GB" sz="900" b="1" i="1" dirty="0"/>
              <a:t>Thunk question</a:t>
            </a:r>
            <a:r>
              <a:rPr lang="en-GB" sz="900" i="1" dirty="0"/>
              <a:t> is a…simple-looking </a:t>
            </a:r>
            <a:r>
              <a:rPr lang="en-GB" sz="900" b="1" i="1" dirty="0"/>
              <a:t>question</a:t>
            </a:r>
            <a:r>
              <a:rPr lang="en-GB" sz="900" i="1" dirty="0"/>
              <a:t> about everyday things that stops you in your tracks and helps you start to look at the world in a whole new light</a:t>
            </a:r>
            <a:r>
              <a:rPr lang="en-GB" sz="900" dirty="0"/>
              <a:t>.” </a:t>
            </a:r>
            <a:r>
              <a:rPr lang="en-GB" sz="825" dirty="0">
                <a:hlinkClick r:id="rId3"/>
              </a:rPr>
              <a:t>https://www.independentthinking.co.uk/thunks/</a:t>
            </a:r>
            <a:r>
              <a:rPr lang="en-GB" sz="825" dirty="0"/>
              <a:t> </a:t>
            </a:r>
          </a:p>
          <a:p>
            <a:r>
              <a:rPr lang="en-GB" sz="900" dirty="0" err="1"/>
              <a:t>n.b.</a:t>
            </a:r>
            <a:r>
              <a:rPr lang="en-GB" sz="900" dirty="0"/>
              <a:t> Thunk in this sense is not an official word in the Cambridge English Dictionary!</a:t>
            </a:r>
          </a:p>
        </p:txBody>
      </p:sp>
      <p:sp>
        <p:nvSpPr>
          <p:cNvPr id="9" name="Rectangle 8">
            <a:extLst>
              <a:ext uri="{FF2B5EF4-FFF2-40B4-BE49-F238E27FC236}">
                <a16:creationId xmlns:a16="http://schemas.microsoft.com/office/drawing/2014/main" id="{94681DF7-30D3-4646-AEC2-877B955D0602}"/>
              </a:ext>
            </a:extLst>
          </p:cNvPr>
          <p:cNvSpPr/>
          <p:nvPr/>
        </p:nvSpPr>
        <p:spPr>
          <a:xfrm>
            <a:off x="5735919" y="636657"/>
            <a:ext cx="2693894" cy="707886"/>
          </a:xfrm>
          <a:prstGeom prst="rect">
            <a:avLst/>
          </a:prstGeom>
        </p:spPr>
        <p:txBody>
          <a:bodyPr wrap="square">
            <a:spAutoFit/>
          </a:bodyPr>
          <a:lstStyle/>
          <a:p>
            <a:pPr algn="ctr"/>
            <a:r>
              <a:rPr lang="en-GB" sz="2000" dirty="0">
                <a:latin typeface="Berlin Sans FB" panose="020E0602020502020306" pitchFamily="34" charset="0"/>
              </a:rPr>
              <a:t>Weather matters more than climate.</a:t>
            </a:r>
          </a:p>
        </p:txBody>
      </p:sp>
    </p:spTree>
    <p:extLst>
      <p:ext uri="{BB962C8B-B14F-4D97-AF65-F5344CB8AC3E}">
        <p14:creationId xmlns:p14="http://schemas.microsoft.com/office/powerpoint/2010/main" val="213140480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8EC5EC9-8DAD-4895-BA45-CB3741F14E4D}"/>
              </a:ext>
            </a:extLst>
          </p:cNvPr>
          <p:cNvSpPr>
            <a:spLocks noGrp="1"/>
          </p:cNvSpPr>
          <p:nvPr>
            <p:ph type="ctrTitle"/>
          </p:nvPr>
        </p:nvSpPr>
        <p:spPr/>
        <p:txBody>
          <a:bodyPr/>
          <a:lstStyle/>
          <a:p>
            <a:r>
              <a:rPr lang="en-GB" dirty="0"/>
              <a:t>Natural and human causes of past climate change</a:t>
            </a:r>
          </a:p>
        </p:txBody>
      </p:sp>
    </p:spTree>
    <p:extLst>
      <p:ext uri="{BB962C8B-B14F-4D97-AF65-F5344CB8AC3E}">
        <p14:creationId xmlns:p14="http://schemas.microsoft.com/office/powerpoint/2010/main" val="75527901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1615381" y="1113235"/>
            <a:ext cx="5915025" cy="994172"/>
          </a:xfrm>
        </p:spPr>
        <p:txBody>
          <a:bodyPr>
            <a:normAutofit/>
          </a:bodyPr>
          <a:lstStyle/>
          <a:p>
            <a:r>
              <a:rPr lang="en-GB" sz="3600" b="1" u="sng" dirty="0">
                <a:latin typeface="+mn-lt"/>
              </a:rPr>
              <a:t>Past Climate Change</a:t>
            </a:r>
          </a:p>
        </p:txBody>
      </p:sp>
      <p:sp>
        <p:nvSpPr>
          <p:cNvPr id="5" name="Text Placeholder 4"/>
          <p:cNvSpPr>
            <a:spLocks noGrp="1"/>
          </p:cNvSpPr>
          <p:nvPr>
            <p:ph type="body" idx="1"/>
          </p:nvPr>
        </p:nvSpPr>
        <p:spPr/>
        <p:txBody>
          <a:bodyPr>
            <a:normAutofit/>
          </a:bodyPr>
          <a:lstStyle/>
          <a:p>
            <a:r>
              <a:rPr lang="en-GB" sz="2400" dirty="0">
                <a:latin typeface="+mn-lt"/>
              </a:rPr>
              <a:t>Objectives</a:t>
            </a:r>
          </a:p>
        </p:txBody>
      </p:sp>
      <p:sp>
        <p:nvSpPr>
          <p:cNvPr id="6" name="Content Placeholder 5"/>
          <p:cNvSpPr>
            <a:spLocks noGrp="1"/>
          </p:cNvSpPr>
          <p:nvPr>
            <p:ph sz="half" idx="2"/>
          </p:nvPr>
        </p:nvSpPr>
        <p:spPr/>
        <p:txBody>
          <a:bodyPr>
            <a:normAutofit/>
          </a:bodyPr>
          <a:lstStyle/>
          <a:p>
            <a:pPr marL="257175" indent="-257175">
              <a:buFont typeface="+mj-lt"/>
              <a:buAutoNum type="arabicPeriod"/>
            </a:pPr>
            <a:r>
              <a:rPr lang="en-GB" sz="2200" dirty="0">
                <a:latin typeface="+mn-lt"/>
              </a:rPr>
              <a:t>To be able to DESCRIBE the major changes to temperature over long periods of time.</a:t>
            </a:r>
          </a:p>
          <a:p>
            <a:pPr marL="257175" indent="-257175">
              <a:buFont typeface="+mj-lt"/>
              <a:buAutoNum type="arabicPeriod"/>
            </a:pPr>
            <a:r>
              <a:rPr lang="en-GB" sz="2200" dirty="0">
                <a:latin typeface="+mn-lt"/>
              </a:rPr>
              <a:t>To be able to explain why climate changes over time.</a:t>
            </a:r>
          </a:p>
          <a:p>
            <a:pPr marL="257175" indent="-257175">
              <a:buFont typeface="+mj-lt"/>
              <a:buAutoNum type="arabicPeriod"/>
            </a:pPr>
            <a:endParaRPr lang="en-GB" sz="2400" dirty="0"/>
          </a:p>
        </p:txBody>
      </p:sp>
      <p:sp>
        <p:nvSpPr>
          <p:cNvPr id="7" name="Text Placeholder 6"/>
          <p:cNvSpPr>
            <a:spLocks noGrp="1"/>
          </p:cNvSpPr>
          <p:nvPr>
            <p:ph type="body" sz="quarter" idx="3"/>
          </p:nvPr>
        </p:nvSpPr>
        <p:spPr/>
        <p:txBody>
          <a:bodyPr>
            <a:normAutofit/>
          </a:bodyPr>
          <a:lstStyle/>
          <a:p>
            <a:r>
              <a:rPr lang="en-GB" sz="2400" dirty="0">
                <a:latin typeface="+mn-lt"/>
              </a:rPr>
              <a:t>Outcomes</a:t>
            </a:r>
          </a:p>
        </p:txBody>
      </p:sp>
      <p:sp>
        <p:nvSpPr>
          <p:cNvPr id="8" name="Content Placeholder 7"/>
          <p:cNvSpPr>
            <a:spLocks noGrp="1"/>
          </p:cNvSpPr>
          <p:nvPr>
            <p:ph sz="quarter" idx="4"/>
          </p:nvPr>
        </p:nvSpPr>
        <p:spPr/>
        <p:txBody>
          <a:bodyPr>
            <a:normAutofit/>
          </a:bodyPr>
          <a:lstStyle/>
          <a:p>
            <a:pPr marL="342900" indent="-342900">
              <a:buFont typeface="+mj-lt"/>
              <a:buAutoNum type="arabicPeriod"/>
            </a:pPr>
            <a:r>
              <a:rPr lang="en-GB" sz="2000" dirty="0">
                <a:latin typeface="+mn-lt"/>
              </a:rPr>
              <a:t>The ability to verbally describe what has happened to temperature over different time scales</a:t>
            </a:r>
          </a:p>
          <a:p>
            <a:pPr marL="342900" indent="-342900">
              <a:buFont typeface="+mj-lt"/>
              <a:buAutoNum type="arabicPeriod"/>
            </a:pPr>
            <a:r>
              <a:rPr lang="en-GB" sz="2000" dirty="0">
                <a:latin typeface="+mn-lt"/>
              </a:rPr>
              <a:t>A sequenced chart on how volcanoes affect climate change</a:t>
            </a:r>
          </a:p>
          <a:p>
            <a:pPr marL="342900" indent="-342900">
              <a:buFont typeface="+mj-lt"/>
              <a:buAutoNum type="arabicPeriod"/>
            </a:pPr>
            <a:r>
              <a:rPr lang="en-GB" sz="2000" dirty="0">
                <a:latin typeface="+mn-lt"/>
              </a:rPr>
              <a:t>2 labelled diagrams on how changes to the Earth’s orbit affect temperature.</a:t>
            </a:r>
          </a:p>
          <a:p>
            <a:pPr marL="342900" indent="-342900">
              <a:buFont typeface="+mj-lt"/>
              <a:buAutoNum type="arabicPeriod"/>
            </a:pPr>
            <a:endParaRPr lang="en-GB" sz="2400" dirty="0"/>
          </a:p>
        </p:txBody>
      </p:sp>
    </p:spTree>
    <p:extLst>
      <p:ext uri="{BB962C8B-B14F-4D97-AF65-F5344CB8AC3E}">
        <p14:creationId xmlns:p14="http://schemas.microsoft.com/office/powerpoint/2010/main" val="11265725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7359D5-2DB0-45C9-9361-A68C4F95DA3B}"/>
              </a:ext>
            </a:extLst>
          </p:cNvPr>
          <p:cNvSpPr>
            <a:spLocks noGrp="1"/>
          </p:cNvSpPr>
          <p:nvPr>
            <p:ph type="ctrTitle"/>
          </p:nvPr>
        </p:nvSpPr>
        <p:spPr/>
        <p:txBody>
          <a:bodyPr/>
          <a:lstStyle/>
          <a:p>
            <a:r>
              <a:rPr lang="en-GB" dirty="0">
                <a:latin typeface="+mn-lt"/>
              </a:rPr>
              <a:t>How has climate changed over time?</a:t>
            </a:r>
          </a:p>
        </p:txBody>
      </p:sp>
    </p:spTree>
    <p:extLst>
      <p:ext uri="{BB962C8B-B14F-4D97-AF65-F5344CB8AC3E}">
        <p14:creationId xmlns:p14="http://schemas.microsoft.com/office/powerpoint/2010/main" val="113201321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48F532C-75A3-4285-8605-92400E8E88DC}"/>
              </a:ext>
            </a:extLst>
          </p:cNvPr>
          <p:cNvSpPr>
            <a:spLocks noGrp="1"/>
          </p:cNvSpPr>
          <p:nvPr>
            <p:ph type="title"/>
          </p:nvPr>
        </p:nvSpPr>
        <p:spPr>
          <a:xfrm>
            <a:off x="389658" y="621792"/>
            <a:ext cx="3886128" cy="5504688"/>
          </a:xfrm>
        </p:spPr>
        <p:txBody>
          <a:bodyPr>
            <a:normAutofit/>
          </a:bodyPr>
          <a:lstStyle/>
          <a:p>
            <a:r>
              <a:rPr lang="en-GB" sz="4200"/>
              <a:t>Glacial and Interglacial periods</a:t>
            </a:r>
          </a:p>
        </p:txBody>
      </p:sp>
      <p:sp>
        <p:nvSpPr>
          <p:cNvPr id="21" name="Rectangle 10">
            <a:extLst>
              <a:ext uri="{FF2B5EF4-FFF2-40B4-BE49-F238E27FC236}">
                <a16:creationId xmlns:a16="http://schemas.microsoft.com/office/drawing/2014/main" id="{2F56F8EA-3356-4455-9899-320874F6E46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4593" cy="6858000"/>
          </a:xfrm>
          <a:prstGeom prst="rect">
            <a:avLst/>
          </a:prstGeom>
          <a:solidFill>
            <a:srgbClr val="4472C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22" name="Content Placeholder 4">
            <a:extLst>
              <a:ext uri="{FF2B5EF4-FFF2-40B4-BE49-F238E27FC236}">
                <a16:creationId xmlns:a16="http://schemas.microsoft.com/office/drawing/2014/main" id="{093025BE-86DE-411D-87BF-513DB68AC371}"/>
              </a:ext>
            </a:extLst>
          </p:cNvPr>
          <p:cNvGraphicFramePr>
            <a:graphicFrameLocks noGrp="1"/>
          </p:cNvGraphicFramePr>
          <p:nvPr>
            <p:ph idx="1"/>
            <p:extLst>
              <p:ext uri="{D42A27DB-BD31-4B8C-83A1-F6EECF244321}">
                <p14:modId xmlns:p14="http://schemas.microsoft.com/office/powerpoint/2010/main" val="1492441321"/>
              </p:ext>
            </p:extLst>
          </p:nvPr>
        </p:nvGraphicFramePr>
        <p:xfrm>
          <a:off x="4574286" y="621792"/>
          <a:ext cx="3943350" cy="55046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4005311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a:extLst>
              <a:ext uri="{FF2B5EF4-FFF2-40B4-BE49-F238E27FC236}">
                <a16:creationId xmlns:a16="http://schemas.microsoft.com/office/drawing/2014/main" id="{13AF459F-86E4-4AF1-9947-4444C5F5A0F1}"/>
              </a:ext>
            </a:extLst>
          </p:cNvPr>
          <p:cNvGraphicFramePr>
            <a:graphicFrameLocks noGrp="1"/>
          </p:cNvGraphicFramePr>
          <p:nvPr>
            <p:extLst>
              <p:ext uri="{D42A27DB-BD31-4B8C-83A1-F6EECF244321}">
                <p14:modId xmlns:p14="http://schemas.microsoft.com/office/powerpoint/2010/main" val="2553984349"/>
              </p:ext>
            </p:extLst>
          </p:nvPr>
        </p:nvGraphicFramePr>
        <p:xfrm>
          <a:off x="-32153" y="784901"/>
          <a:ext cx="8289442" cy="5459323"/>
        </p:xfrm>
        <a:graphic>
          <a:graphicData uri="http://schemas.openxmlformats.org/drawingml/2006/chart">
            <c:chart xmlns:c="http://schemas.openxmlformats.org/drawingml/2006/chart" xmlns:r="http://schemas.openxmlformats.org/officeDocument/2006/relationships" r:id="rId2"/>
          </a:graphicData>
        </a:graphic>
      </p:graphicFrame>
      <p:sp>
        <p:nvSpPr>
          <p:cNvPr id="13" name="Rectangle 12">
            <a:extLst>
              <a:ext uri="{FF2B5EF4-FFF2-40B4-BE49-F238E27FC236}">
                <a16:creationId xmlns:a16="http://schemas.microsoft.com/office/drawing/2014/main" id="{EE5A5063-C2C4-47A9-B975-D20113755137}"/>
              </a:ext>
            </a:extLst>
          </p:cNvPr>
          <p:cNvSpPr/>
          <p:nvPr/>
        </p:nvSpPr>
        <p:spPr>
          <a:xfrm>
            <a:off x="170330" y="63556"/>
            <a:ext cx="4044871" cy="400110"/>
          </a:xfrm>
          <a:prstGeom prst="rect">
            <a:avLst/>
          </a:prstGeom>
        </p:spPr>
        <p:txBody>
          <a:bodyPr wrap="square">
            <a:spAutoFit/>
          </a:bodyPr>
          <a:lstStyle/>
          <a:p>
            <a:r>
              <a:rPr lang="en-GB" sz="2000" b="1" u="sng" dirty="0"/>
              <a:t>Past climate change – Longer term</a:t>
            </a:r>
            <a:endParaRPr lang="en-GB" sz="2000" dirty="0"/>
          </a:p>
        </p:txBody>
      </p:sp>
      <p:sp>
        <p:nvSpPr>
          <p:cNvPr id="14" name="Rectangle 13">
            <a:extLst>
              <a:ext uri="{FF2B5EF4-FFF2-40B4-BE49-F238E27FC236}">
                <a16:creationId xmlns:a16="http://schemas.microsoft.com/office/drawing/2014/main" id="{BAA13C93-C20D-4626-99A6-A18DC2ACFF4D}"/>
              </a:ext>
            </a:extLst>
          </p:cNvPr>
          <p:cNvSpPr/>
          <p:nvPr/>
        </p:nvSpPr>
        <p:spPr>
          <a:xfrm>
            <a:off x="-93236" y="410228"/>
            <a:ext cx="9237235" cy="384721"/>
          </a:xfrm>
          <a:prstGeom prst="rect">
            <a:avLst/>
          </a:prstGeom>
        </p:spPr>
        <p:txBody>
          <a:bodyPr wrap="square">
            <a:spAutoFit/>
          </a:bodyPr>
          <a:lstStyle/>
          <a:p>
            <a:pPr algn="ctr">
              <a:defRPr sz="1200" b="1" i="0" u="none" strike="noStrike" kern="1200" spc="0" baseline="0">
                <a:solidFill>
                  <a:prstClr val="black">
                    <a:lumMod val="65000"/>
                    <a:lumOff val="35000"/>
                  </a:prstClr>
                </a:solidFill>
                <a:latin typeface="+mn-lt"/>
                <a:ea typeface="+mn-ea"/>
                <a:cs typeface="+mn-cs"/>
              </a:defRPr>
            </a:pPr>
            <a:r>
              <a:rPr lang="en-US" sz="1900" b="1" dirty="0"/>
              <a:t>Temperature in the atmosphere over the last 400 000 years (from the Vostok ice core)</a:t>
            </a:r>
          </a:p>
        </p:txBody>
      </p:sp>
      <p:sp>
        <p:nvSpPr>
          <p:cNvPr id="16" name="Freeform: Shape 15">
            <a:extLst>
              <a:ext uri="{FF2B5EF4-FFF2-40B4-BE49-F238E27FC236}">
                <a16:creationId xmlns:a16="http://schemas.microsoft.com/office/drawing/2014/main" id="{96C64010-06F8-4B78-B88C-19E6A2B85583}"/>
              </a:ext>
            </a:extLst>
          </p:cNvPr>
          <p:cNvSpPr>
            <a:spLocks noChangeAspect="1"/>
          </p:cNvSpPr>
          <p:nvPr/>
        </p:nvSpPr>
        <p:spPr>
          <a:xfrm>
            <a:off x="1225119" y="1040523"/>
            <a:ext cx="6497905" cy="3286762"/>
          </a:xfrm>
          <a:custGeom>
            <a:avLst/>
            <a:gdLst>
              <a:gd name="connsiteX0" fmla="*/ 0 w 8096250"/>
              <a:gd name="connsiteY0" fmla="*/ 102334 h 1612277"/>
              <a:gd name="connsiteX1" fmla="*/ 44450 w 8096250"/>
              <a:gd name="connsiteY1" fmla="*/ 149959 h 1612277"/>
              <a:gd name="connsiteX2" fmla="*/ 38100 w 8096250"/>
              <a:gd name="connsiteY2" fmla="*/ 302359 h 1612277"/>
              <a:gd name="connsiteX3" fmla="*/ 104775 w 8096250"/>
              <a:gd name="connsiteY3" fmla="*/ 464284 h 1612277"/>
              <a:gd name="connsiteX4" fmla="*/ 152400 w 8096250"/>
              <a:gd name="connsiteY4" fmla="*/ 556359 h 1612277"/>
              <a:gd name="connsiteX5" fmla="*/ 187325 w 8096250"/>
              <a:gd name="connsiteY5" fmla="*/ 632559 h 1612277"/>
              <a:gd name="connsiteX6" fmla="*/ 295275 w 8096250"/>
              <a:gd name="connsiteY6" fmla="*/ 784959 h 1612277"/>
              <a:gd name="connsiteX7" fmla="*/ 295275 w 8096250"/>
              <a:gd name="connsiteY7" fmla="*/ 854809 h 1612277"/>
              <a:gd name="connsiteX8" fmla="*/ 314325 w 8096250"/>
              <a:gd name="connsiteY8" fmla="*/ 940534 h 1612277"/>
              <a:gd name="connsiteX9" fmla="*/ 323850 w 8096250"/>
              <a:gd name="connsiteY9" fmla="*/ 997684 h 1612277"/>
              <a:gd name="connsiteX10" fmla="*/ 342900 w 8096250"/>
              <a:gd name="connsiteY10" fmla="*/ 1092934 h 1612277"/>
              <a:gd name="connsiteX11" fmla="*/ 361950 w 8096250"/>
              <a:gd name="connsiteY11" fmla="*/ 1146909 h 1612277"/>
              <a:gd name="connsiteX12" fmla="*/ 428625 w 8096250"/>
              <a:gd name="connsiteY12" fmla="*/ 1111984 h 1612277"/>
              <a:gd name="connsiteX13" fmla="*/ 463550 w 8096250"/>
              <a:gd name="connsiteY13" fmla="*/ 1165959 h 1612277"/>
              <a:gd name="connsiteX14" fmla="*/ 476250 w 8096250"/>
              <a:gd name="connsiteY14" fmla="*/ 1092934 h 1612277"/>
              <a:gd name="connsiteX15" fmla="*/ 498475 w 8096250"/>
              <a:gd name="connsiteY15" fmla="*/ 969109 h 1612277"/>
              <a:gd name="connsiteX16" fmla="*/ 527050 w 8096250"/>
              <a:gd name="connsiteY16" fmla="*/ 810359 h 1612277"/>
              <a:gd name="connsiteX17" fmla="*/ 530225 w 8096250"/>
              <a:gd name="connsiteY17" fmla="*/ 762734 h 1612277"/>
              <a:gd name="connsiteX18" fmla="*/ 555625 w 8096250"/>
              <a:gd name="connsiteY18" fmla="*/ 889734 h 1612277"/>
              <a:gd name="connsiteX19" fmla="*/ 574675 w 8096250"/>
              <a:gd name="connsiteY19" fmla="*/ 937359 h 1612277"/>
              <a:gd name="connsiteX20" fmla="*/ 619125 w 8096250"/>
              <a:gd name="connsiteY20" fmla="*/ 1051659 h 1612277"/>
              <a:gd name="connsiteX21" fmla="*/ 628650 w 8096250"/>
              <a:gd name="connsiteY21" fmla="*/ 1004034 h 1612277"/>
              <a:gd name="connsiteX22" fmla="*/ 657225 w 8096250"/>
              <a:gd name="connsiteY22" fmla="*/ 842109 h 1612277"/>
              <a:gd name="connsiteX23" fmla="*/ 657225 w 8096250"/>
              <a:gd name="connsiteY23" fmla="*/ 842109 h 1612277"/>
              <a:gd name="connsiteX24" fmla="*/ 679450 w 8096250"/>
              <a:gd name="connsiteY24" fmla="*/ 972284 h 1612277"/>
              <a:gd name="connsiteX25" fmla="*/ 688975 w 8096250"/>
              <a:gd name="connsiteY25" fmla="*/ 1070709 h 1612277"/>
              <a:gd name="connsiteX26" fmla="*/ 695325 w 8096250"/>
              <a:gd name="connsiteY26" fmla="*/ 1102459 h 1612277"/>
              <a:gd name="connsiteX27" fmla="*/ 720725 w 8096250"/>
              <a:gd name="connsiteY27" fmla="*/ 1169134 h 1612277"/>
              <a:gd name="connsiteX28" fmla="*/ 777875 w 8096250"/>
              <a:gd name="connsiteY28" fmla="*/ 1296134 h 1612277"/>
              <a:gd name="connsiteX29" fmla="*/ 777875 w 8096250"/>
              <a:gd name="connsiteY29" fmla="*/ 1194534 h 1612277"/>
              <a:gd name="connsiteX30" fmla="*/ 790575 w 8096250"/>
              <a:gd name="connsiteY30" fmla="*/ 1115159 h 1612277"/>
              <a:gd name="connsiteX31" fmla="*/ 815975 w 8096250"/>
              <a:gd name="connsiteY31" fmla="*/ 1016734 h 1612277"/>
              <a:gd name="connsiteX32" fmla="*/ 822325 w 8096250"/>
              <a:gd name="connsiteY32" fmla="*/ 978634 h 1612277"/>
              <a:gd name="connsiteX33" fmla="*/ 876300 w 8096250"/>
              <a:gd name="connsiteY33" fmla="*/ 1080234 h 1612277"/>
              <a:gd name="connsiteX34" fmla="*/ 885825 w 8096250"/>
              <a:gd name="connsiteY34" fmla="*/ 1131034 h 1612277"/>
              <a:gd name="connsiteX35" fmla="*/ 889000 w 8096250"/>
              <a:gd name="connsiteY35" fmla="*/ 1175484 h 1612277"/>
              <a:gd name="connsiteX36" fmla="*/ 901700 w 8096250"/>
              <a:gd name="connsiteY36" fmla="*/ 1223109 h 1612277"/>
              <a:gd name="connsiteX37" fmla="*/ 946150 w 8096250"/>
              <a:gd name="connsiteY37" fmla="*/ 1178659 h 1612277"/>
              <a:gd name="connsiteX38" fmla="*/ 958850 w 8096250"/>
              <a:gd name="connsiteY38" fmla="*/ 1248509 h 1612277"/>
              <a:gd name="connsiteX39" fmla="*/ 990600 w 8096250"/>
              <a:gd name="connsiteY39" fmla="*/ 1178659 h 1612277"/>
              <a:gd name="connsiteX40" fmla="*/ 1031875 w 8096250"/>
              <a:gd name="connsiteY40" fmla="*/ 1254859 h 1612277"/>
              <a:gd name="connsiteX41" fmla="*/ 1060450 w 8096250"/>
              <a:gd name="connsiteY41" fmla="*/ 1331059 h 1612277"/>
              <a:gd name="connsiteX42" fmla="*/ 1114425 w 8096250"/>
              <a:gd name="connsiteY42" fmla="*/ 1413609 h 1612277"/>
              <a:gd name="connsiteX43" fmla="*/ 1123950 w 8096250"/>
              <a:gd name="connsiteY43" fmla="*/ 1435834 h 1612277"/>
              <a:gd name="connsiteX44" fmla="*/ 1193800 w 8096250"/>
              <a:gd name="connsiteY44" fmla="*/ 1416784 h 1612277"/>
              <a:gd name="connsiteX45" fmla="*/ 1193800 w 8096250"/>
              <a:gd name="connsiteY45" fmla="*/ 1359634 h 1612277"/>
              <a:gd name="connsiteX46" fmla="*/ 1254125 w 8096250"/>
              <a:gd name="connsiteY46" fmla="*/ 1302484 h 1612277"/>
              <a:gd name="connsiteX47" fmla="*/ 1282700 w 8096250"/>
              <a:gd name="connsiteY47" fmla="*/ 1277084 h 1612277"/>
              <a:gd name="connsiteX48" fmla="*/ 1292225 w 8096250"/>
              <a:gd name="connsiteY48" fmla="*/ 1324709 h 1612277"/>
              <a:gd name="connsiteX49" fmla="*/ 1346200 w 8096250"/>
              <a:gd name="connsiteY49" fmla="*/ 1258034 h 1612277"/>
              <a:gd name="connsiteX50" fmla="*/ 1362075 w 8096250"/>
              <a:gd name="connsiteY50" fmla="*/ 1305659 h 1612277"/>
              <a:gd name="connsiteX51" fmla="*/ 1371600 w 8096250"/>
              <a:gd name="connsiteY51" fmla="*/ 1331059 h 1612277"/>
              <a:gd name="connsiteX52" fmla="*/ 1397000 w 8096250"/>
              <a:gd name="connsiteY52" fmla="*/ 1388209 h 1612277"/>
              <a:gd name="connsiteX53" fmla="*/ 1412875 w 8096250"/>
              <a:gd name="connsiteY53" fmla="*/ 1353284 h 1612277"/>
              <a:gd name="connsiteX54" fmla="*/ 1412875 w 8096250"/>
              <a:gd name="connsiteY54" fmla="*/ 1400909 h 1612277"/>
              <a:gd name="connsiteX55" fmla="*/ 1463675 w 8096250"/>
              <a:gd name="connsiteY55" fmla="*/ 1385034 h 1612277"/>
              <a:gd name="connsiteX56" fmla="*/ 1476375 w 8096250"/>
              <a:gd name="connsiteY56" fmla="*/ 1445359 h 1612277"/>
              <a:gd name="connsiteX57" fmla="*/ 1485900 w 8096250"/>
              <a:gd name="connsiteY57" fmla="*/ 1467584 h 1612277"/>
              <a:gd name="connsiteX58" fmla="*/ 1520825 w 8096250"/>
              <a:gd name="connsiteY58" fmla="*/ 1467584 h 1612277"/>
              <a:gd name="connsiteX59" fmla="*/ 1565275 w 8096250"/>
              <a:gd name="connsiteY59" fmla="*/ 1143734 h 1612277"/>
              <a:gd name="connsiteX60" fmla="*/ 1654175 w 8096250"/>
              <a:gd name="connsiteY60" fmla="*/ 635734 h 1612277"/>
              <a:gd name="connsiteX61" fmla="*/ 1685925 w 8096250"/>
              <a:gd name="connsiteY61" fmla="*/ 137259 h 1612277"/>
              <a:gd name="connsiteX62" fmla="*/ 1711325 w 8096250"/>
              <a:gd name="connsiteY62" fmla="*/ 734 h 1612277"/>
              <a:gd name="connsiteX63" fmla="*/ 1724025 w 8096250"/>
              <a:gd name="connsiteY63" fmla="*/ 80109 h 1612277"/>
              <a:gd name="connsiteX64" fmla="*/ 1762125 w 8096250"/>
              <a:gd name="connsiteY64" fmla="*/ 16609 h 1612277"/>
              <a:gd name="connsiteX65" fmla="*/ 1762125 w 8096250"/>
              <a:gd name="connsiteY65" fmla="*/ 134084 h 1612277"/>
              <a:gd name="connsiteX66" fmla="*/ 1762125 w 8096250"/>
              <a:gd name="connsiteY66" fmla="*/ 213459 h 1612277"/>
              <a:gd name="connsiteX67" fmla="*/ 1774825 w 8096250"/>
              <a:gd name="connsiteY67" fmla="*/ 476984 h 1612277"/>
              <a:gd name="connsiteX68" fmla="*/ 1787525 w 8096250"/>
              <a:gd name="connsiteY68" fmla="*/ 407134 h 1612277"/>
              <a:gd name="connsiteX69" fmla="*/ 1790700 w 8096250"/>
              <a:gd name="connsiteY69" fmla="*/ 489684 h 1612277"/>
              <a:gd name="connsiteX70" fmla="*/ 1822450 w 8096250"/>
              <a:gd name="connsiteY70" fmla="*/ 410309 h 1612277"/>
              <a:gd name="connsiteX71" fmla="*/ 1854200 w 8096250"/>
              <a:gd name="connsiteY71" fmla="*/ 454759 h 1612277"/>
              <a:gd name="connsiteX72" fmla="*/ 1892300 w 8096250"/>
              <a:gd name="connsiteY72" fmla="*/ 572234 h 1612277"/>
              <a:gd name="connsiteX73" fmla="*/ 1981200 w 8096250"/>
              <a:gd name="connsiteY73" fmla="*/ 854809 h 1612277"/>
              <a:gd name="connsiteX74" fmla="*/ 2060575 w 8096250"/>
              <a:gd name="connsiteY74" fmla="*/ 1118334 h 1612277"/>
              <a:gd name="connsiteX75" fmla="*/ 2089150 w 8096250"/>
              <a:gd name="connsiteY75" fmla="*/ 921484 h 1612277"/>
              <a:gd name="connsiteX76" fmla="*/ 2114550 w 8096250"/>
              <a:gd name="connsiteY76" fmla="*/ 781784 h 1612277"/>
              <a:gd name="connsiteX77" fmla="*/ 2127250 w 8096250"/>
              <a:gd name="connsiteY77" fmla="*/ 657959 h 1612277"/>
              <a:gd name="connsiteX78" fmla="*/ 2146300 w 8096250"/>
              <a:gd name="connsiteY78" fmla="*/ 804009 h 1612277"/>
              <a:gd name="connsiteX79" fmla="*/ 2181225 w 8096250"/>
              <a:gd name="connsiteY79" fmla="*/ 842109 h 1612277"/>
              <a:gd name="connsiteX80" fmla="*/ 2193925 w 8096250"/>
              <a:gd name="connsiteY80" fmla="*/ 931009 h 1612277"/>
              <a:gd name="connsiteX81" fmla="*/ 2219325 w 8096250"/>
              <a:gd name="connsiteY81" fmla="*/ 984984 h 1612277"/>
              <a:gd name="connsiteX82" fmla="*/ 2241550 w 8096250"/>
              <a:gd name="connsiteY82" fmla="*/ 1102459 h 1612277"/>
              <a:gd name="connsiteX83" fmla="*/ 2254250 w 8096250"/>
              <a:gd name="connsiteY83" fmla="*/ 1032609 h 1612277"/>
              <a:gd name="connsiteX84" fmla="*/ 2305050 w 8096250"/>
              <a:gd name="connsiteY84" fmla="*/ 1216759 h 1612277"/>
              <a:gd name="connsiteX85" fmla="*/ 2314575 w 8096250"/>
              <a:gd name="connsiteY85" fmla="*/ 1045309 h 1612277"/>
              <a:gd name="connsiteX86" fmla="*/ 2339975 w 8096250"/>
              <a:gd name="connsiteY86" fmla="*/ 896084 h 1612277"/>
              <a:gd name="connsiteX87" fmla="*/ 2359025 w 8096250"/>
              <a:gd name="connsiteY87" fmla="*/ 1026259 h 1612277"/>
              <a:gd name="connsiteX88" fmla="*/ 2362200 w 8096250"/>
              <a:gd name="connsiteY88" fmla="*/ 1086584 h 1612277"/>
              <a:gd name="connsiteX89" fmla="*/ 2368550 w 8096250"/>
              <a:gd name="connsiteY89" fmla="*/ 1159609 h 1612277"/>
              <a:gd name="connsiteX90" fmla="*/ 2393950 w 8096250"/>
              <a:gd name="connsiteY90" fmla="*/ 1251684 h 1612277"/>
              <a:gd name="connsiteX91" fmla="*/ 2419350 w 8096250"/>
              <a:gd name="connsiteY91" fmla="*/ 1124684 h 1612277"/>
              <a:gd name="connsiteX92" fmla="*/ 2432050 w 8096250"/>
              <a:gd name="connsiteY92" fmla="*/ 1156434 h 1612277"/>
              <a:gd name="connsiteX93" fmla="*/ 2441575 w 8096250"/>
              <a:gd name="connsiteY93" fmla="*/ 1194534 h 1612277"/>
              <a:gd name="connsiteX94" fmla="*/ 2470150 w 8096250"/>
              <a:gd name="connsiteY94" fmla="*/ 1277084 h 1612277"/>
              <a:gd name="connsiteX95" fmla="*/ 2470150 w 8096250"/>
              <a:gd name="connsiteY95" fmla="*/ 1346934 h 1612277"/>
              <a:gd name="connsiteX96" fmla="*/ 2492375 w 8096250"/>
              <a:gd name="connsiteY96" fmla="*/ 1385034 h 1612277"/>
              <a:gd name="connsiteX97" fmla="*/ 2520950 w 8096250"/>
              <a:gd name="connsiteY97" fmla="*/ 1061184 h 1612277"/>
              <a:gd name="connsiteX98" fmla="*/ 2536825 w 8096250"/>
              <a:gd name="connsiteY98" fmla="*/ 1242159 h 1612277"/>
              <a:gd name="connsiteX99" fmla="*/ 2555875 w 8096250"/>
              <a:gd name="connsiteY99" fmla="*/ 1156434 h 1612277"/>
              <a:gd name="connsiteX100" fmla="*/ 2559050 w 8096250"/>
              <a:gd name="connsiteY100" fmla="*/ 1200884 h 1612277"/>
              <a:gd name="connsiteX101" fmla="*/ 2568575 w 8096250"/>
              <a:gd name="connsiteY101" fmla="*/ 1216759 h 1612277"/>
              <a:gd name="connsiteX102" fmla="*/ 2593975 w 8096250"/>
              <a:gd name="connsiteY102" fmla="*/ 1083409 h 1612277"/>
              <a:gd name="connsiteX103" fmla="*/ 2613025 w 8096250"/>
              <a:gd name="connsiteY103" fmla="*/ 994509 h 1612277"/>
              <a:gd name="connsiteX104" fmla="*/ 2647950 w 8096250"/>
              <a:gd name="connsiteY104" fmla="*/ 804009 h 1612277"/>
              <a:gd name="connsiteX105" fmla="*/ 2752725 w 8096250"/>
              <a:gd name="connsiteY105" fmla="*/ 1042134 h 1612277"/>
              <a:gd name="connsiteX106" fmla="*/ 2762250 w 8096250"/>
              <a:gd name="connsiteY106" fmla="*/ 1162784 h 1612277"/>
              <a:gd name="connsiteX107" fmla="*/ 2771775 w 8096250"/>
              <a:gd name="connsiteY107" fmla="*/ 1213584 h 1612277"/>
              <a:gd name="connsiteX108" fmla="*/ 2787650 w 8096250"/>
              <a:gd name="connsiteY108" fmla="*/ 1185009 h 1612277"/>
              <a:gd name="connsiteX109" fmla="*/ 2794000 w 8096250"/>
              <a:gd name="connsiteY109" fmla="*/ 1318359 h 1612277"/>
              <a:gd name="connsiteX110" fmla="*/ 2825750 w 8096250"/>
              <a:gd name="connsiteY110" fmla="*/ 1204059 h 1612277"/>
              <a:gd name="connsiteX111" fmla="*/ 2835275 w 8096250"/>
              <a:gd name="connsiteY111" fmla="*/ 1537434 h 1612277"/>
              <a:gd name="connsiteX112" fmla="*/ 2854325 w 8096250"/>
              <a:gd name="connsiteY112" fmla="*/ 1419959 h 1612277"/>
              <a:gd name="connsiteX113" fmla="*/ 2882900 w 8096250"/>
              <a:gd name="connsiteY113" fmla="*/ 1537434 h 1612277"/>
              <a:gd name="connsiteX114" fmla="*/ 2901950 w 8096250"/>
              <a:gd name="connsiteY114" fmla="*/ 1404084 h 1612277"/>
              <a:gd name="connsiteX115" fmla="*/ 2914650 w 8096250"/>
              <a:gd name="connsiteY115" fmla="*/ 1524734 h 1612277"/>
              <a:gd name="connsiteX116" fmla="*/ 2974975 w 8096250"/>
              <a:gd name="connsiteY116" fmla="*/ 1499334 h 1612277"/>
              <a:gd name="connsiteX117" fmla="*/ 3032125 w 8096250"/>
              <a:gd name="connsiteY117" fmla="*/ 1407259 h 1612277"/>
              <a:gd name="connsiteX118" fmla="*/ 3067050 w 8096250"/>
              <a:gd name="connsiteY118" fmla="*/ 1242159 h 1612277"/>
              <a:gd name="connsiteX119" fmla="*/ 3086100 w 8096250"/>
              <a:gd name="connsiteY119" fmla="*/ 1118334 h 1612277"/>
              <a:gd name="connsiteX120" fmla="*/ 3089275 w 8096250"/>
              <a:gd name="connsiteY120" fmla="*/ 1254859 h 1612277"/>
              <a:gd name="connsiteX121" fmla="*/ 3105150 w 8096250"/>
              <a:gd name="connsiteY121" fmla="*/ 1327884 h 1612277"/>
              <a:gd name="connsiteX122" fmla="*/ 3143250 w 8096250"/>
              <a:gd name="connsiteY122" fmla="*/ 1210409 h 1612277"/>
              <a:gd name="connsiteX123" fmla="*/ 3152775 w 8096250"/>
              <a:gd name="connsiteY123" fmla="*/ 1242159 h 1612277"/>
              <a:gd name="connsiteX124" fmla="*/ 3168650 w 8096250"/>
              <a:gd name="connsiteY124" fmla="*/ 1118334 h 1612277"/>
              <a:gd name="connsiteX125" fmla="*/ 3187700 w 8096250"/>
              <a:gd name="connsiteY125" fmla="*/ 1245334 h 1612277"/>
              <a:gd name="connsiteX126" fmla="*/ 3187700 w 8096250"/>
              <a:gd name="connsiteY126" fmla="*/ 1385034 h 1612277"/>
              <a:gd name="connsiteX127" fmla="*/ 3197225 w 8096250"/>
              <a:gd name="connsiteY127" fmla="*/ 1394559 h 1612277"/>
              <a:gd name="connsiteX128" fmla="*/ 3222625 w 8096250"/>
              <a:gd name="connsiteY128" fmla="*/ 1315184 h 1612277"/>
              <a:gd name="connsiteX129" fmla="*/ 3232150 w 8096250"/>
              <a:gd name="connsiteY129" fmla="*/ 1299309 h 1612277"/>
              <a:gd name="connsiteX130" fmla="*/ 3251200 w 8096250"/>
              <a:gd name="connsiteY130" fmla="*/ 1353284 h 1612277"/>
              <a:gd name="connsiteX131" fmla="*/ 3273425 w 8096250"/>
              <a:gd name="connsiteY131" fmla="*/ 1277084 h 1612277"/>
              <a:gd name="connsiteX132" fmla="*/ 3298825 w 8096250"/>
              <a:gd name="connsiteY132" fmla="*/ 1099284 h 1612277"/>
              <a:gd name="connsiteX133" fmla="*/ 3314700 w 8096250"/>
              <a:gd name="connsiteY133" fmla="*/ 1061184 h 1612277"/>
              <a:gd name="connsiteX134" fmla="*/ 3327400 w 8096250"/>
              <a:gd name="connsiteY134" fmla="*/ 1150084 h 1612277"/>
              <a:gd name="connsiteX135" fmla="*/ 3343275 w 8096250"/>
              <a:gd name="connsiteY135" fmla="*/ 1181834 h 1612277"/>
              <a:gd name="connsiteX136" fmla="*/ 3359150 w 8096250"/>
              <a:gd name="connsiteY136" fmla="*/ 978634 h 1612277"/>
              <a:gd name="connsiteX137" fmla="*/ 3390900 w 8096250"/>
              <a:gd name="connsiteY137" fmla="*/ 730984 h 1612277"/>
              <a:gd name="connsiteX138" fmla="*/ 3394075 w 8096250"/>
              <a:gd name="connsiteY138" fmla="*/ 467459 h 1612277"/>
              <a:gd name="connsiteX139" fmla="*/ 3422650 w 8096250"/>
              <a:gd name="connsiteY139" fmla="*/ 156309 h 1612277"/>
              <a:gd name="connsiteX140" fmla="*/ 3429000 w 8096250"/>
              <a:gd name="connsiteY140" fmla="*/ 229334 h 1612277"/>
              <a:gd name="connsiteX141" fmla="*/ 3435350 w 8096250"/>
              <a:gd name="connsiteY141" fmla="*/ 400784 h 1612277"/>
              <a:gd name="connsiteX142" fmla="*/ 3441700 w 8096250"/>
              <a:gd name="connsiteY142" fmla="*/ 518259 h 1612277"/>
              <a:gd name="connsiteX143" fmla="*/ 3527425 w 8096250"/>
              <a:gd name="connsiteY143" fmla="*/ 886559 h 1612277"/>
              <a:gd name="connsiteX144" fmla="*/ 3578225 w 8096250"/>
              <a:gd name="connsiteY144" fmla="*/ 1165959 h 1612277"/>
              <a:gd name="connsiteX145" fmla="*/ 3594100 w 8096250"/>
              <a:gd name="connsiteY145" fmla="*/ 1343759 h 1612277"/>
              <a:gd name="connsiteX146" fmla="*/ 3609975 w 8096250"/>
              <a:gd name="connsiteY146" fmla="*/ 1248509 h 1612277"/>
              <a:gd name="connsiteX147" fmla="*/ 3622675 w 8096250"/>
              <a:gd name="connsiteY147" fmla="*/ 1426309 h 1612277"/>
              <a:gd name="connsiteX148" fmla="*/ 3632200 w 8096250"/>
              <a:gd name="connsiteY148" fmla="*/ 1318359 h 1612277"/>
              <a:gd name="connsiteX149" fmla="*/ 3663950 w 8096250"/>
              <a:gd name="connsiteY149" fmla="*/ 1073884 h 1612277"/>
              <a:gd name="connsiteX150" fmla="*/ 3670300 w 8096250"/>
              <a:gd name="connsiteY150" fmla="*/ 1289784 h 1612277"/>
              <a:gd name="connsiteX151" fmla="*/ 3676650 w 8096250"/>
              <a:gd name="connsiteY151" fmla="*/ 1350109 h 1612277"/>
              <a:gd name="connsiteX152" fmla="*/ 3698875 w 8096250"/>
              <a:gd name="connsiteY152" fmla="*/ 1394559 h 1612277"/>
              <a:gd name="connsiteX153" fmla="*/ 3736975 w 8096250"/>
              <a:gd name="connsiteY153" fmla="*/ 1296134 h 1612277"/>
              <a:gd name="connsiteX154" fmla="*/ 3746500 w 8096250"/>
              <a:gd name="connsiteY154" fmla="*/ 1042134 h 1612277"/>
              <a:gd name="connsiteX155" fmla="*/ 3765550 w 8096250"/>
              <a:gd name="connsiteY155" fmla="*/ 1083409 h 1612277"/>
              <a:gd name="connsiteX156" fmla="*/ 3771900 w 8096250"/>
              <a:gd name="connsiteY156" fmla="*/ 902434 h 1612277"/>
              <a:gd name="connsiteX157" fmla="*/ 3790950 w 8096250"/>
              <a:gd name="connsiteY157" fmla="*/ 737334 h 1612277"/>
              <a:gd name="connsiteX158" fmla="*/ 3803650 w 8096250"/>
              <a:gd name="connsiteY158" fmla="*/ 673834 h 1612277"/>
              <a:gd name="connsiteX159" fmla="*/ 3835400 w 8096250"/>
              <a:gd name="connsiteY159" fmla="*/ 546834 h 1612277"/>
              <a:gd name="connsiteX160" fmla="*/ 3841750 w 8096250"/>
              <a:gd name="connsiteY160" fmla="*/ 718284 h 1612277"/>
              <a:gd name="connsiteX161" fmla="*/ 3857625 w 8096250"/>
              <a:gd name="connsiteY161" fmla="*/ 648434 h 1612277"/>
              <a:gd name="connsiteX162" fmla="*/ 3870325 w 8096250"/>
              <a:gd name="connsiteY162" fmla="*/ 543659 h 1612277"/>
              <a:gd name="connsiteX163" fmla="*/ 3870325 w 8096250"/>
              <a:gd name="connsiteY163" fmla="*/ 673834 h 1612277"/>
              <a:gd name="connsiteX164" fmla="*/ 3889375 w 8096250"/>
              <a:gd name="connsiteY164" fmla="*/ 626209 h 1612277"/>
              <a:gd name="connsiteX165" fmla="*/ 3892550 w 8096250"/>
              <a:gd name="connsiteY165" fmla="*/ 686534 h 1612277"/>
              <a:gd name="connsiteX166" fmla="*/ 3930650 w 8096250"/>
              <a:gd name="connsiteY166" fmla="*/ 657959 h 1612277"/>
              <a:gd name="connsiteX167" fmla="*/ 3940175 w 8096250"/>
              <a:gd name="connsiteY167" fmla="*/ 769084 h 1612277"/>
              <a:gd name="connsiteX168" fmla="*/ 3968750 w 8096250"/>
              <a:gd name="connsiteY168" fmla="*/ 753209 h 1612277"/>
              <a:gd name="connsiteX169" fmla="*/ 3981450 w 8096250"/>
              <a:gd name="connsiteY169" fmla="*/ 854809 h 1612277"/>
              <a:gd name="connsiteX170" fmla="*/ 3984625 w 8096250"/>
              <a:gd name="connsiteY170" fmla="*/ 915134 h 1612277"/>
              <a:gd name="connsiteX171" fmla="*/ 4003675 w 8096250"/>
              <a:gd name="connsiteY171" fmla="*/ 899259 h 1612277"/>
              <a:gd name="connsiteX172" fmla="*/ 4010025 w 8096250"/>
              <a:gd name="connsiteY172" fmla="*/ 1035784 h 1612277"/>
              <a:gd name="connsiteX173" fmla="*/ 4025900 w 8096250"/>
              <a:gd name="connsiteY173" fmla="*/ 991334 h 1612277"/>
              <a:gd name="connsiteX174" fmla="*/ 4038600 w 8096250"/>
              <a:gd name="connsiteY174" fmla="*/ 1051659 h 1612277"/>
              <a:gd name="connsiteX175" fmla="*/ 4060825 w 8096250"/>
              <a:gd name="connsiteY175" fmla="*/ 931009 h 1612277"/>
              <a:gd name="connsiteX176" fmla="*/ 4070350 w 8096250"/>
              <a:gd name="connsiteY176" fmla="*/ 838934 h 1612277"/>
              <a:gd name="connsiteX177" fmla="*/ 4102100 w 8096250"/>
              <a:gd name="connsiteY177" fmla="*/ 686534 h 1612277"/>
              <a:gd name="connsiteX178" fmla="*/ 4127500 w 8096250"/>
              <a:gd name="connsiteY178" fmla="*/ 746859 h 1612277"/>
              <a:gd name="connsiteX179" fmla="*/ 4140200 w 8096250"/>
              <a:gd name="connsiteY179" fmla="*/ 629384 h 1612277"/>
              <a:gd name="connsiteX180" fmla="*/ 4178300 w 8096250"/>
              <a:gd name="connsiteY180" fmla="*/ 835759 h 1612277"/>
              <a:gd name="connsiteX181" fmla="*/ 4210050 w 8096250"/>
              <a:gd name="connsiteY181" fmla="*/ 956409 h 1612277"/>
              <a:gd name="connsiteX182" fmla="*/ 4216400 w 8096250"/>
              <a:gd name="connsiteY182" fmla="*/ 1067534 h 1612277"/>
              <a:gd name="connsiteX183" fmla="*/ 4216400 w 8096250"/>
              <a:gd name="connsiteY183" fmla="*/ 1089759 h 1612277"/>
              <a:gd name="connsiteX184" fmla="*/ 4229100 w 8096250"/>
              <a:gd name="connsiteY184" fmla="*/ 1070709 h 1612277"/>
              <a:gd name="connsiteX185" fmla="*/ 4251325 w 8096250"/>
              <a:gd name="connsiteY185" fmla="*/ 1185009 h 1612277"/>
              <a:gd name="connsiteX186" fmla="*/ 4276725 w 8096250"/>
              <a:gd name="connsiteY186" fmla="*/ 1007209 h 1612277"/>
              <a:gd name="connsiteX187" fmla="*/ 4308475 w 8096250"/>
              <a:gd name="connsiteY187" fmla="*/ 1292959 h 1612277"/>
              <a:gd name="connsiteX188" fmla="*/ 4318000 w 8096250"/>
              <a:gd name="connsiteY188" fmla="*/ 1092934 h 1612277"/>
              <a:gd name="connsiteX189" fmla="*/ 4343400 w 8096250"/>
              <a:gd name="connsiteY189" fmla="*/ 873859 h 1612277"/>
              <a:gd name="connsiteX190" fmla="*/ 4352925 w 8096250"/>
              <a:gd name="connsiteY190" fmla="*/ 1105634 h 1612277"/>
              <a:gd name="connsiteX191" fmla="*/ 4352925 w 8096250"/>
              <a:gd name="connsiteY191" fmla="*/ 1254859 h 1612277"/>
              <a:gd name="connsiteX192" fmla="*/ 4359275 w 8096250"/>
              <a:gd name="connsiteY192" fmla="*/ 1286609 h 1612277"/>
              <a:gd name="connsiteX193" fmla="*/ 4365625 w 8096250"/>
              <a:gd name="connsiteY193" fmla="*/ 1267559 h 1612277"/>
              <a:gd name="connsiteX194" fmla="*/ 4375150 w 8096250"/>
              <a:gd name="connsiteY194" fmla="*/ 1423134 h 1612277"/>
              <a:gd name="connsiteX195" fmla="*/ 4403725 w 8096250"/>
              <a:gd name="connsiteY195" fmla="*/ 1340584 h 1612277"/>
              <a:gd name="connsiteX196" fmla="*/ 4419600 w 8096250"/>
              <a:gd name="connsiteY196" fmla="*/ 1458059 h 1612277"/>
              <a:gd name="connsiteX197" fmla="*/ 4432300 w 8096250"/>
              <a:gd name="connsiteY197" fmla="*/ 1372334 h 1612277"/>
              <a:gd name="connsiteX198" fmla="*/ 4441825 w 8096250"/>
              <a:gd name="connsiteY198" fmla="*/ 1505684 h 1612277"/>
              <a:gd name="connsiteX199" fmla="*/ 4457700 w 8096250"/>
              <a:gd name="connsiteY199" fmla="*/ 1540609 h 1612277"/>
              <a:gd name="connsiteX200" fmla="*/ 4476750 w 8096250"/>
              <a:gd name="connsiteY200" fmla="*/ 1302484 h 1612277"/>
              <a:gd name="connsiteX201" fmla="*/ 4498975 w 8096250"/>
              <a:gd name="connsiteY201" fmla="*/ 1518384 h 1612277"/>
              <a:gd name="connsiteX202" fmla="*/ 4502150 w 8096250"/>
              <a:gd name="connsiteY202" fmla="*/ 1400909 h 1612277"/>
              <a:gd name="connsiteX203" fmla="*/ 4530725 w 8096250"/>
              <a:gd name="connsiteY203" fmla="*/ 1496159 h 1612277"/>
              <a:gd name="connsiteX204" fmla="*/ 4524375 w 8096250"/>
              <a:gd name="connsiteY204" fmla="*/ 1210409 h 1612277"/>
              <a:gd name="connsiteX205" fmla="*/ 4540250 w 8096250"/>
              <a:gd name="connsiteY205" fmla="*/ 1292959 h 1612277"/>
              <a:gd name="connsiteX206" fmla="*/ 4549775 w 8096250"/>
              <a:gd name="connsiteY206" fmla="*/ 1131034 h 1612277"/>
              <a:gd name="connsiteX207" fmla="*/ 4562475 w 8096250"/>
              <a:gd name="connsiteY207" fmla="*/ 1283434 h 1612277"/>
              <a:gd name="connsiteX208" fmla="*/ 4581525 w 8096250"/>
              <a:gd name="connsiteY208" fmla="*/ 1137384 h 1612277"/>
              <a:gd name="connsiteX209" fmla="*/ 4581525 w 8096250"/>
              <a:gd name="connsiteY209" fmla="*/ 1267559 h 1612277"/>
              <a:gd name="connsiteX210" fmla="*/ 4594225 w 8096250"/>
              <a:gd name="connsiteY210" fmla="*/ 1489809 h 1612277"/>
              <a:gd name="connsiteX211" fmla="*/ 4606925 w 8096250"/>
              <a:gd name="connsiteY211" fmla="*/ 1369159 h 1612277"/>
              <a:gd name="connsiteX212" fmla="*/ 4654550 w 8096250"/>
              <a:gd name="connsiteY212" fmla="*/ 1318359 h 1612277"/>
              <a:gd name="connsiteX213" fmla="*/ 4654550 w 8096250"/>
              <a:gd name="connsiteY213" fmla="*/ 1213584 h 1612277"/>
              <a:gd name="connsiteX214" fmla="*/ 4679950 w 8096250"/>
              <a:gd name="connsiteY214" fmla="*/ 1334234 h 1612277"/>
              <a:gd name="connsiteX215" fmla="*/ 4699000 w 8096250"/>
              <a:gd name="connsiteY215" fmla="*/ 1397734 h 1612277"/>
              <a:gd name="connsiteX216" fmla="*/ 4733925 w 8096250"/>
              <a:gd name="connsiteY216" fmla="*/ 1461234 h 1612277"/>
              <a:gd name="connsiteX217" fmla="*/ 4727575 w 8096250"/>
              <a:gd name="connsiteY217" fmla="*/ 1305659 h 1612277"/>
              <a:gd name="connsiteX218" fmla="*/ 4733925 w 8096250"/>
              <a:gd name="connsiteY218" fmla="*/ 1229459 h 1612277"/>
              <a:gd name="connsiteX219" fmla="*/ 4765675 w 8096250"/>
              <a:gd name="connsiteY219" fmla="*/ 1362809 h 1612277"/>
              <a:gd name="connsiteX220" fmla="*/ 4765675 w 8096250"/>
              <a:gd name="connsiteY220" fmla="*/ 1092934 h 1612277"/>
              <a:gd name="connsiteX221" fmla="*/ 4784725 w 8096250"/>
              <a:gd name="connsiteY221" fmla="*/ 1356459 h 1612277"/>
              <a:gd name="connsiteX222" fmla="*/ 4797425 w 8096250"/>
              <a:gd name="connsiteY222" fmla="*/ 1305659 h 1612277"/>
              <a:gd name="connsiteX223" fmla="*/ 4822825 w 8096250"/>
              <a:gd name="connsiteY223" fmla="*/ 1537434 h 1612277"/>
              <a:gd name="connsiteX224" fmla="*/ 4829175 w 8096250"/>
              <a:gd name="connsiteY224" fmla="*/ 1442184 h 1612277"/>
              <a:gd name="connsiteX225" fmla="*/ 4857750 w 8096250"/>
              <a:gd name="connsiteY225" fmla="*/ 1537434 h 1612277"/>
              <a:gd name="connsiteX226" fmla="*/ 4876800 w 8096250"/>
              <a:gd name="connsiteY226" fmla="*/ 1458059 h 1612277"/>
              <a:gd name="connsiteX227" fmla="*/ 4876800 w 8096250"/>
              <a:gd name="connsiteY227" fmla="*/ 1308834 h 1612277"/>
              <a:gd name="connsiteX228" fmla="*/ 4895850 w 8096250"/>
              <a:gd name="connsiteY228" fmla="*/ 1340584 h 1612277"/>
              <a:gd name="connsiteX229" fmla="*/ 4899025 w 8096250"/>
              <a:gd name="connsiteY229" fmla="*/ 1137384 h 1612277"/>
              <a:gd name="connsiteX230" fmla="*/ 4943475 w 8096250"/>
              <a:gd name="connsiteY230" fmla="*/ 1458059 h 1612277"/>
              <a:gd name="connsiteX231" fmla="*/ 4972050 w 8096250"/>
              <a:gd name="connsiteY231" fmla="*/ 1140559 h 1612277"/>
              <a:gd name="connsiteX232" fmla="*/ 4991100 w 8096250"/>
              <a:gd name="connsiteY232" fmla="*/ 1312009 h 1612277"/>
              <a:gd name="connsiteX233" fmla="*/ 5022850 w 8096250"/>
              <a:gd name="connsiteY233" fmla="*/ 1470759 h 1612277"/>
              <a:gd name="connsiteX234" fmla="*/ 5041900 w 8096250"/>
              <a:gd name="connsiteY234" fmla="*/ 1597759 h 1612277"/>
              <a:gd name="connsiteX235" fmla="*/ 5051425 w 8096250"/>
              <a:gd name="connsiteY235" fmla="*/ 1407259 h 1612277"/>
              <a:gd name="connsiteX236" fmla="*/ 5067300 w 8096250"/>
              <a:gd name="connsiteY236" fmla="*/ 1362809 h 1612277"/>
              <a:gd name="connsiteX237" fmla="*/ 5086350 w 8096250"/>
              <a:gd name="connsiteY237" fmla="*/ 1470759 h 1612277"/>
              <a:gd name="connsiteX238" fmla="*/ 5105400 w 8096250"/>
              <a:gd name="connsiteY238" fmla="*/ 1404084 h 1612277"/>
              <a:gd name="connsiteX239" fmla="*/ 5105400 w 8096250"/>
              <a:gd name="connsiteY239" fmla="*/ 1496159 h 1612277"/>
              <a:gd name="connsiteX240" fmla="*/ 5146675 w 8096250"/>
              <a:gd name="connsiteY240" fmla="*/ 1289784 h 1612277"/>
              <a:gd name="connsiteX241" fmla="*/ 5194300 w 8096250"/>
              <a:gd name="connsiteY241" fmla="*/ 1518384 h 1612277"/>
              <a:gd name="connsiteX242" fmla="*/ 5213350 w 8096250"/>
              <a:gd name="connsiteY242" fmla="*/ 1426309 h 1612277"/>
              <a:gd name="connsiteX243" fmla="*/ 5238750 w 8096250"/>
              <a:gd name="connsiteY243" fmla="*/ 1515209 h 1612277"/>
              <a:gd name="connsiteX244" fmla="*/ 5270500 w 8096250"/>
              <a:gd name="connsiteY244" fmla="*/ 1464409 h 1612277"/>
              <a:gd name="connsiteX245" fmla="*/ 5292725 w 8096250"/>
              <a:gd name="connsiteY245" fmla="*/ 1534259 h 1612277"/>
              <a:gd name="connsiteX246" fmla="*/ 5305425 w 8096250"/>
              <a:gd name="connsiteY246" fmla="*/ 1512034 h 1612277"/>
              <a:gd name="connsiteX247" fmla="*/ 5330825 w 8096250"/>
              <a:gd name="connsiteY247" fmla="*/ 1572359 h 1612277"/>
              <a:gd name="connsiteX248" fmla="*/ 5343525 w 8096250"/>
              <a:gd name="connsiteY248" fmla="*/ 1486634 h 1612277"/>
              <a:gd name="connsiteX249" fmla="*/ 5378450 w 8096250"/>
              <a:gd name="connsiteY249" fmla="*/ 1610459 h 1612277"/>
              <a:gd name="connsiteX250" fmla="*/ 5394325 w 8096250"/>
              <a:gd name="connsiteY250" fmla="*/ 1410434 h 1612277"/>
              <a:gd name="connsiteX251" fmla="*/ 5416550 w 8096250"/>
              <a:gd name="connsiteY251" fmla="*/ 1445359 h 1612277"/>
              <a:gd name="connsiteX252" fmla="*/ 5416550 w 8096250"/>
              <a:gd name="connsiteY252" fmla="*/ 1359634 h 1612277"/>
              <a:gd name="connsiteX253" fmla="*/ 5435600 w 8096250"/>
              <a:gd name="connsiteY253" fmla="*/ 1397734 h 1612277"/>
              <a:gd name="connsiteX254" fmla="*/ 5489575 w 8096250"/>
              <a:gd name="connsiteY254" fmla="*/ 854809 h 1612277"/>
              <a:gd name="connsiteX255" fmla="*/ 5534025 w 8096250"/>
              <a:gd name="connsiteY255" fmla="*/ 572234 h 1612277"/>
              <a:gd name="connsiteX256" fmla="*/ 5514975 w 8096250"/>
              <a:gd name="connsiteY256" fmla="*/ 426184 h 1612277"/>
              <a:gd name="connsiteX257" fmla="*/ 5549900 w 8096250"/>
              <a:gd name="connsiteY257" fmla="*/ 178534 h 1612277"/>
              <a:gd name="connsiteX258" fmla="*/ 5559425 w 8096250"/>
              <a:gd name="connsiteY258" fmla="*/ 207109 h 1612277"/>
              <a:gd name="connsiteX259" fmla="*/ 5578475 w 8096250"/>
              <a:gd name="connsiteY259" fmla="*/ 10259 h 1612277"/>
              <a:gd name="connsiteX260" fmla="*/ 5591175 w 8096250"/>
              <a:gd name="connsiteY260" fmla="*/ 200759 h 1612277"/>
              <a:gd name="connsiteX261" fmla="*/ 5622925 w 8096250"/>
              <a:gd name="connsiteY261" fmla="*/ 73759 h 1612277"/>
              <a:gd name="connsiteX262" fmla="*/ 5632450 w 8096250"/>
              <a:gd name="connsiteY262" fmla="*/ 362684 h 1612277"/>
              <a:gd name="connsiteX263" fmla="*/ 5667375 w 8096250"/>
              <a:gd name="connsiteY263" fmla="*/ 273784 h 1612277"/>
              <a:gd name="connsiteX264" fmla="*/ 5689600 w 8096250"/>
              <a:gd name="connsiteY264" fmla="*/ 470634 h 1612277"/>
              <a:gd name="connsiteX265" fmla="*/ 5718175 w 8096250"/>
              <a:gd name="connsiteY265" fmla="*/ 362684 h 1612277"/>
              <a:gd name="connsiteX266" fmla="*/ 5708650 w 8096250"/>
              <a:gd name="connsiteY266" fmla="*/ 521434 h 1612277"/>
              <a:gd name="connsiteX267" fmla="*/ 5756275 w 8096250"/>
              <a:gd name="connsiteY267" fmla="*/ 419834 h 1612277"/>
              <a:gd name="connsiteX268" fmla="*/ 5746750 w 8096250"/>
              <a:gd name="connsiteY268" fmla="*/ 607159 h 1612277"/>
              <a:gd name="connsiteX269" fmla="*/ 5778500 w 8096250"/>
              <a:gd name="connsiteY269" fmla="*/ 527784 h 1612277"/>
              <a:gd name="connsiteX270" fmla="*/ 5788025 w 8096250"/>
              <a:gd name="connsiteY270" fmla="*/ 648434 h 1612277"/>
              <a:gd name="connsiteX271" fmla="*/ 5819775 w 8096250"/>
              <a:gd name="connsiteY271" fmla="*/ 616684 h 1612277"/>
              <a:gd name="connsiteX272" fmla="*/ 5829300 w 8096250"/>
              <a:gd name="connsiteY272" fmla="*/ 816709 h 1612277"/>
              <a:gd name="connsiteX273" fmla="*/ 5851525 w 8096250"/>
              <a:gd name="connsiteY273" fmla="*/ 908784 h 1612277"/>
              <a:gd name="connsiteX274" fmla="*/ 5864225 w 8096250"/>
              <a:gd name="connsiteY274" fmla="*/ 1032609 h 1612277"/>
              <a:gd name="connsiteX275" fmla="*/ 5864225 w 8096250"/>
              <a:gd name="connsiteY275" fmla="*/ 1143734 h 1612277"/>
              <a:gd name="connsiteX276" fmla="*/ 5883275 w 8096250"/>
              <a:gd name="connsiteY276" fmla="*/ 1092934 h 1612277"/>
              <a:gd name="connsiteX277" fmla="*/ 5902325 w 8096250"/>
              <a:gd name="connsiteY277" fmla="*/ 1235809 h 1612277"/>
              <a:gd name="connsiteX278" fmla="*/ 5949950 w 8096250"/>
              <a:gd name="connsiteY278" fmla="*/ 1127859 h 1612277"/>
              <a:gd name="connsiteX279" fmla="*/ 5981700 w 8096250"/>
              <a:gd name="connsiteY279" fmla="*/ 1292959 h 1612277"/>
              <a:gd name="connsiteX280" fmla="*/ 6000750 w 8096250"/>
              <a:gd name="connsiteY280" fmla="*/ 1124684 h 1612277"/>
              <a:gd name="connsiteX281" fmla="*/ 6022975 w 8096250"/>
              <a:gd name="connsiteY281" fmla="*/ 772259 h 1612277"/>
              <a:gd name="connsiteX282" fmla="*/ 6051550 w 8096250"/>
              <a:gd name="connsiteY282" fmla="*/ 1045309 h 1612277"/>
              <a:gd name="connsiteX283" fmla="*/ 6073775 w 8096250"/>
              <a:gd name="connsiteY283" fmla="*/ 927834 h 1612277"/>
              <a:gd name="connsiteX284" fmla="*/ 6089650 w 8096250"/>
              <a:gd name="connsiteY284" fmla="*/ 699234 h 1612277"/>
              <a:gd name="connsiteX285" fmla="*/ 6130925 w 8096250"/>
              <a:gd name="connsiteY285" fmla="*/ 924659 h 1612277"/>
              <a:gd name="connsiteX286" fmla="*/ 6156325 w 8096250"/>
              <a:gd name="connsiteY286" fmla="*/ 873859 h 1612277"/>
              <a:gd name="connsiteX287" fmla="*/ 6181725 w 8096250"/>
              <a:gd name="connsiteY287" fmla="*/ 1115159 h 1612277"/>
              <a:gd name="connsiteX288" fmla="*/ 6188075 w 8096250"/>
              <a:gd name="connsiteY288" fmla="*/ 877034 h 1612277"/>
              <a:gd name="connsiteX289" fmla="*/ 6210300 w 8096250"/>
              <a:gd name="connsiteY289" fmla="*/ 969109 h 1612277"/>
              <a:gd name="connsiteX290" fmla="*/ 6229350 w 8096250"/>
              <a:gd name="connsiteY290" fmla="*/ 864334 h 1612277"/>
              <a:gd name="connsiteX291" fmla="*/ 6242050 w 8096250"/>
              <a:gd name="connsiteY291" fmla="*/ 1127859 h 1612277"/>
              <a:gd name="connsiteX292" fmla="*/ 6264275 w 8096250"/>
              <a:gd name="connsiteY292" fmla="*/ 857984 h 1612277"/>
              <a:gd name="connsiteX293" fmla="*/ 6280150 w 8096250"/>
              <a:gd name="connsiteY293" fmla="*/ 1073884 h 1612277"/>
              <a:gd name="connsiteX294" fmla="*/ 6318250 w 8096250"/>
              <a:gd name="connsiteY294" fmla="*/ 883384 h 1612277"/>
              <a:gd name="connsiteX295" fmla="*/ 6327775 w 8096250"/>
              <a:gd name="connsiteY295" fmla="*/ 1267559 h 1612277"/>
              <a:gd name="connsiteX296" fmla="*/ 6343650 w 8096250"/>
              <a:gd name="connsiteY296" fmla="*/ 972284 h 1612277"/>
              <a:gd name="connsiteX297" fmla="*/ 6369050 w 8096250"/>
              <a:gd name="connsiteY297" fmla="*/ 1023084 h 1612277"/>
              <a:gd name="connsiteX298" fmla="*/ 6384925 w 8096250"/>
              <a:gd name="connsiteY298" fmla="*/ 899259 h 1612277"/>
              <a:gd name="connsiteX299" fmla="*/ 6416675 w 8096250"/>
              <a:gd name="connsiteY299" fmla="*/ 813534 h 1612277"/>
              <a:gd name="connsiteX300" fmla="*/ 6454775 w 8096250"/>
              <a:gd name="connsiteY300" fmla="*/ 623034 h 1612277"/>
              <a:gd name="connsiteX301" fmla="*/ 6457950 w 8096250"/>
              <a:gd name="connsiteY301" fmla="*/ 962759 h 1612277"/>
              <a:gd name="connsiteX302" fmla="*/ 6496050 w 8096250"/>
              <a:gd name="connsiteY302" fmla="*/ 740509 h 1612277"/>
              <a:gd name="connsiteX303" fmla="*/ 6489700 w 8096250"/>
              <a:gd name="connsiteY303" fmla="*/ 1013559 h 1612277"/>
              <a:gd name="connsiteX304" fmla="*/ 6515100 w 8096250"/>
              <a:gd name="connsiteY304" fmla="*/ 861159 h 1612277"/>
              <a:gd name="connsiteX305" fmla="*/ 6527800 w 8096250"/>
              <a:gd name="connsiteY305" fmla="*/ 1207234 h 1612277"/>
              <a:gd name="connsiteX306" fmla="*/ 6569075 w 8096250"/>
              <a:gd name="connsiteY306" fmla="*/ 943709 h 1612277"/>
              <a:gd name="connsiteX307" fmla="*/ 6575425 w 8096250"/>
              <a:gd name="connsiteY307" fmla="*/ 1327884 h 1612277"/>
              <a:gd name="connsiteX308" fmla="*/ 6607175 w 8096250"/>
              <a:gd name="connsiteY308" fmla="*/ 962759 h 1612277"/>
              <a:gd name="connsiteX309" fmla="*/ 6629400 w 8096250"/>
              <a:gd name="connsiteY309" fmla="*/ 1175484 h 1612277"/>
              <a:gd name="connsiteX310" fmla="*/ 6648450 w 8096250"/>
              <a:gd name="connsiteY310" fmla="*/ 1121509 h 1612277"/>
              <a:gd name="connsiteX311" fmla="*/ 6661150 w 8096250"/>
              <a:gd name="connsiteY311" fmla="*/ 1407259 h 1612277"/>
              <a:gd name="connsiteX312" fmla="*/ 6699250 w 8096250"/>
              <a:gd name="connsiteY312" fmla="*/ 1032609 h 1612277"/>
              <a:gd name="connsiteX313" fmla="*/ 6718300 w 8096250"/>
              <a:gd name="connsiteY313" fmla="*/ 1372334 h 1612277"/>
              <a:gd name="connsiteX314" fmla="*/ 6740525 w 8096250"/>
              <a:gd name="connsiteY314" fmla="*/ 1172309 h 1612277"/>
              <a:gd name="connsiteX315" fmla="*/ 6759575 w 8096250"/>
              <a:gd name="connsiteY315" fmla="*/ 1502509 h 1612277"/>
              <a:gd name="connsiteX316" fmla="*/ 6804025 w 8096250"/>
              <a:gd name="connsiteY316" fmla="*/ 1343759 h 1612277"/>
              <a:gd name="connsiteX317" fmla="*/ 6819900 w 8096250"/>
              <a:gd name="connsiteY317" fmla="*/ 1521559 h 1612277"/>
              <a:gd name="connsiteX318" fmla="*/ 6854825 w 8096250"/>
              <a:gd name="connsiteY318" fmla="*/ 1238984 h 1612277"/>
              <a:gd name="connsiteX319" fmla="*/ 6877050 w 8096250"/>
              <a:gd name="connsiteY319" fmla="*/ 1467584 h 1612277"/>
              <a:gd name="connsiteX320" fmla="*/ 6918325 w 8096250"/>
              <a:gd name="connsiteY320" fmla="*/ 1264384 h 1612277"/>
              <a:gd name="connsiteX321" fmla="*/ 6956425 w 8096250"/>
              <a:gd name="connsiteY321" fmla="*/ 1153259 h 1612277"/>
              <a:gd name="connsiteX322" fmla="*/ 6991350 w 8096250"/>
              <a:gd name="connsiteY322" fmla="*/ 902434 h 1612277"/>
              <a:gd name="connsiteX323" fmla="*/ 7013575 w 8096250"/>
              <a:gd name="connsiteY323" fmla="*/ 1146909 h 1612277"/>
              <a:gd name="connsiteX324" fmla="*/ 7013575 w 8096250"/>
              <a:gd name="connsiteY324" fmla="*/ 1337409 h 1612277"/>
              <a:gd name="connsiteX325" fmla="*/ 7038975 w 8096250"/>
              <a:gd name="connsiteY325" fmla="*/ 1219934 h 1612277"/>
              <a:gd name="connsiteX326" fmla="*/ 7048500 w 8096250"/>
              <a:gd name="connsiteY326" fmla="*/ 1305659 h 1612277"/>
              <a:gd name="connsiteX327" fmla="*/ 7080250 w 8096250"/>
              <a:gd name="connsiteY327" fmla="*/ 1197709 h 1612277"/>
              <a:gd name="connsiteX328" fmla="*/ 7096125 w 8096250"/>
              <a:gd name="connsiteY328" fmla="*/ 924659 h 1612277"/>
              <a:gd name="connsiteX329" fmla="*/ 7134225 w 8096250"/>
              <a:gd name="connsiteY329" fmla="*/ 1200884 h 1612277"/>
              <a:gd name="connsiteX330" fmla="*/ 7169150 w 8096250"/>
              <a:gd name="connsiteY330" fmla="*/ 1264384 h 1612277"/>
              <a:gd name="connsiteX331" fmla="*/ 7223125 w 8096250"/>
              <a:gd name="connsiteY331" fmla="*/ 1404084 h 1612277"/>
              <a:gd name="connsiteX332" fmla="*/ 7223125 w 8096250"/>
              <a:gd name="connsiteY332" fmla="*/ 1458059 h 1612277"/>
              <a:gd name="connsiteX333" fmla="*/ 7264400 w 8096250"/>
              <a:gd name="connsiteY333" fmla="*/ 1105634 h 1612277"/>
              <a:gd name="connsiteX334" fmla="*/ 7277100 w 8096250"/>
              <a:gd name="connsiteY334" fmla="*/ 1013559 h 1612277"/>
              <a:gd name="connsiteX335" fmla="*/ 7308850 w 8096250"/>
              <a:gd name="connsiteY335" fmla="*/ 1353284 h 1612277"/>
              <a:gd name="connsiteX336" fmla="*/ 7343775 w 8096250"/>
              <a:gd name="connsiteY336" fmla="*/ 1229459 h 1612277"/>
              <a:gd name="connsiteX337" fmla="*/ 7369175 w 8096250"/>
              <a:gd name="connsiteY337" fmla="*/ 1353284 h 1612277"/>
              <a:gd name="connsiteX338" fmla="*/ 7385050 w 8096250"/>
              <a:gd name="connsiteY338" fmla="*/ 1197709 h 1612277"/>
              <a:gd name="connsiteX339" fmla="*/ 7394575 w 8096250"/>
              <a:gd name="connsiteY339" fmla="*/ 1385034 h 1612277"/>
              <a:gd name="connsiteX340" fmla="*/ 7432675 w 8096250"/>
              <a:gd name="connsiteY340" fmla="*/ 1061184 h 1612277"/>
              <a:gd name="connsiteX341" fmla="*/ 7467600 w 8096250"/>
              <a:gd name="connsiteY341" fmla="*/ 1385034 h 1612277"/>
              <a:gd name="connsiteX342" fmla="*/ 7489825 w 8096250"/>
              <a:gd name="connsiteY342" fmla="*/ 1343759 h 1612277"/>
              <a:gd name="connsiteX343" fmla="*/ 7489825 w 8096250"/>
              <a:gd name="connsiteY343" fmla="*/ 1467584 h 1612277"/>
              <a:gd name="connsiteX344" fmla="*/ 7527925 w 8096250"/>
              <a:gd name="connsiteY344" fmla="*/ 1331059 h 1612277"/>
              <a:gd name="connsiteX345" fmla="*/ 7543800 w 8096250"/>
              <a:gd name="connsiteY345" fmla="*/ 1527909 h 1612277"/>
              <a:gd name="connsiteX346" fmla="*/ 7566025 w 8096250"/>
              <a:gd name="connsiteY346" fmla="*/ 1562834 h 1612277"/>
              <a:gd name="connsiteX347" fmla="*/ 7585075 w 8096250"/>
              <a:gd name="connsiteY347" fmla="*/ 1359634 h 1612277"/>
              <a:gd name="connsiteX348" fmla="*/ 7600950 w 8096250"/>
              <a:gd name="connsiteY348" fmla="*/ 1439009 h 1612277"/>
              <a:gd name="connsiteX349" fmla="*/ 7629525 w 8096250"/>
              <a:gd name="connsiteY349" fmla="*/ 1340584 h 1612277"/>
              <a:gd name="connsiteX350" fmla="*/ 7639050 w 8096250"/>
              <a:gd name="connsiteY350" fmla="*/ 1610459 h 1612277"/>
              <a:gd name="connsiteX351" fmla="*/ 7661275 w 8096250"/>
              <a:gd name="connsiteY351" fmla="*/ 1461234 h 1612277"/>
              <a:gd name="connsiteX352" fmla="*/ 7673975 w 8096250"/>
              <a:gd name="connsiteY352" fmla="*/ 1512034 h 1612277"/>
              <a:gd name="connsiteX353" fmla="*/ 7693025 w 8096250"/>
              <a:gd name="connsiteY353" fmla="*/ 1388209 h 1612277"/>
              <a:gd name="connsiteX354" fmla="*/ 7702550 w 8096250"/>
              <a:gd name="connsiteY354" fmla="*/ 1512034 h 1612277"/>
              <a:gd name="connsiteX355" fmla="*/ 7712075 w 8096250"/>
              <a:gd name="connsiteY355" fmla="*/ 1391384 h 1612277"/>
              <a:gd name="connsiteX356" fmla="*/ 7715250 w 8096250"/>
              <a:gd name="connsiteY356" fmla="*/ 1512034 h 1612277"/>
              <a:gd name="connsiteX357" fmla="*/ 7743825 w 8096250"/>
              <a:gd name="connsiteY357" fmla="*/ 1397734 h 1612277"/>
              <a:gd name="connsiteX358" fmla="*/ 7766050 w 8096250"/>
              <a:gd name="connsiteY358" fmla="*/ 1527909 h 1612277"/>
              <a:gd name="connsiteX359" fmla="*/ 7839075 w 8096250"/>
              <a:gd name="connsiteY359" fmla="*/ 902434 h 1612277"/>
              <a:gd name="connsiteX360" fmla="*/ 7835900 w 8096250"/>
              <a:gd name="connsiteY360" fmla="*/ 708759 h 1612277"/>
              <a:gd name="connsiteX361" fmla="*/ 7861300 w 8096250"/>
              <a:gd name="connsiteY361" fmla="*/ 965934 h 1612277"/>
              <a:gd name="connsiteX362" fmla="*/ 7889875 w 8096250"/>
              <a:gd name="connsiteY362" fmla="*/ 638909 h 1612277"/>
              <a:gd name="connsiteX363" fmla="*/ 7886700 w 8096250"/>
              <a:gd name="connsiteY363" fmla="*/ 340459 h 1612277"/>
              <a:gd name="connsiteX364" fmla="*/ 7908925 w 8096250"/>
              <a:gd name="connsiteY364" fmla="*/ 518259 h 1612277"/>
              <a:gd name="connsiteX365" fmla="*/ 7924800 w 8096250"/>
              <a:gd name="connsiteY365" fmla="*/ 365859 h 1612277"/>
              <a:gd name="connsiteX366" fmla="*/ 7950200 w 8096250"/>
              <a:gd name="connsiteY366" fmla="*/ 175359 h 1612277"/>
              <a:gd name="connsiteX367" fmla="*/ 7956550 w 8096250"/>
              <a:gd name="connsiteY367" fmla="*/ 524609 h 1612277"/>
              <a:gd name="connsiteX368" fmla="*/ 7981950 w 8096250"/>
              <a:gd name="connsiteY368" fmla="*/ 388084 h 1612277"/>
              <a:gd name="connsiteX369" fmla="*/ 7991475 w 8096250"/>
              <a:gd name="connsiteY369" fmla="*/ 600809 h 1612277"/>
              <a:gd name="connsiteX370" fmla="*/ 7997825 w 8096250"/>
              <a:gd name="connsiteY370" fmla="*/ 388084 h 1612277"/>
              <a:gd name="connsiteX371" fmla="*/ 8020050 w 8096250"/>
              <a:gd name="connsiteY371" fmla="*/ 296009 h 1612277"/>
              <a:gd name="connsiteX372" fmla="*/ 8016875 w 8096250"/>
              <a:gd name="connsiteY372" fmla="*/ 540484 h 1612277"/>
              <a:gd name="connsiteX373" fmla="*/ 8054975 w 8096250"/>
              <a:gd name="connsiteY373" fmla="*/ 369034 h 1612277"/>
              <a:gd name="connsiteX374" fmla="*/ 8070850 w 8096250"/>
              <a:gd name="connsiteY374" fmla="*/ 626209 h 1612277"/>
              <a:gd name="connsiteX375" fmla="*/ 8096250 w 8096250"/>
              <a:gd name="connsiteY375" fmla="*/ 308709 h 1612277"/>
              <a:gd name="connsiteX0" fmla="*/ 0 w 8096250"/>
              <a:gd name="connsiteY0" fmla="*/ 102334 h 1612277"/>
              <a:gd name="connsiteX1" fmla="*/ 38100 w 8096250"/>
              <a:gd name="connsiteY1" fmla="*/ 302359 h 1612277"/>
              <a:gd name="connsiteX2" fmla="*/ 104775 w 8096250"/>
              <a:gd name="connsiteY2" fmla="*/ 464284 h 1612277"/>
              <a:gd name="connsiteX3" fmla="*/ 152400 w 8096250"/>
              <a:gd name="connsiteY3" fmla="*/ 556359 h 1612277"/>
              <a:gd name="connsiteX4" fmla="*/ 187325 w 8096250"/>
              <a:gd name="connsiteY4" fmla="*/ 632559 h 1612277"/>
              <a:gd name="connsiteX5" fmla="*/ 295275 w 8096250"/>
              <a:gd name="connsiteY5" fmla="*/ 784959 h 1612277"/>
              <a:gd name="connsiteX6" fmla="*/ 295275 w 8096250"/>
              <a:gd name="connsiteY6" fmla="*/ 854809 h 1612277"/>
              <a:gd name="connsiteX7" fmla="*/ 314325 w 8096250"/>
              <a:gd name="connsiteY7" fmla="*/ 940534 h 1612277"/>
              <a:gd name="connsiteX8" fmla="*/ 323850 w 8096250"/>
              <a:gd name="connsiteY8" fmla="*/ 997684 h 1612277"/>
              <a:gd name="connsiteX9" fmla="*/ 342900 w 8096250"/>
              <a:gd name="connsiteY9" fmla="*/ 1092934 h 1612277"/>
              <a:gd name="connsiteX10" fmla="*/ 361950 w 8096250"/>
              <a:gd name="connsiteY10" fmla="*/ 1146909 h 1612277"/>
              <a:gd name="connsiteX11" fmla="*/ 428625 w 8096250"/>
              <a:gd name="connsiteY11" fmla="*/ 1111984 h 1612277"/>
              <a:gd name="connsiteX12" fmla="*/ 463550 w 8096250"/>
              <a:gd name="connsiteY12" fmla="*/ 1165959 h 1612277"/>
              <a:gd name="connsiteX13" fmla="*/ 476250 w 8096250"/>
              <a:gd name="connsiteY13" fmla="*/ 1092934 h 1612277"/>
              <a:gd name="connsiteX14" fmla="*/ 498475 w 8096250"/>
              <a:gd name="connsiteY14" fmla="*/ 969109 h 1612277"/>
              <a:gd name="connsiteX15" fmla="*/ 527050 w 8096250"/>
              <a:gd name="connsiteY15" fmla="*/ 810359 h 1612277"/>
              <a:gd name="connsiteX16" fmla="*/ 530225 w 8096250"/>
              <a:gd name="connsiteY16" fmla="*/ 762734 h 1612277"/>
              <a:gd name="connsiteX17" fmla="*/ 555625 w 8096250"/>
              <a:gd name="connsiteY17" fmla="*/ 889734 h 1612277"/>
              <a:gd name="connsiteX18" fmla="*/ 574675 w 8096250"/>
              <a:gd name="connsiteY18" fmla="*/ 937359 h 1612277"/>
              <a:gd name="connsiteX19" fmla="*/ 619125 w 8096250"/>
              <a:gd name="connsiteY19" fmla="*/ 1051659 h 1612277"/>
              <a:gd name="connsiteX20" fmla="*/ 628650 w 8096250"/>
              <a:gd name="connsiteY20" fmla="*/ 1004034 h 1612277"/>
              <a:gd name="connsiteX21" fmla="*/ 657225 w 8096250"/>
              <a:gd name="connsiteY21" fmla="*/ 842109 h 1612277"/>
              <a:gd name="connsiteX22" fmla="*/ 657225 w 8096250"/>
              <a:gd name="connsiteY22" fmla="*/ 842109 h 1612277"/>
              <a:gd name="connsiteX23" fmla="*/ 679450 w 8096250"/>
              <a:gd name="connsiteY23" fmla="*/ 972284 h 1612277"/>
              <a:gd name="connsiteX24" fmla="*/ 688975 w 8096250"/>
              <a:gd name="connsiteY24" fmla="*/ 1070709 h 1612277"/>
              <a:gd name="connsiteX25" fmla="*/ 695325 w 8096250"/>
              <a:gd name="connsiteY25" fmla="*/ 1102459 h 1612277"/>
              <a:gd name="connsiteX26" fmla="*/ 720725 w 8096250"/>
              <a:gd name="connsiteY26" fmla="*/ 1169134 h 1612277"/>
              <a:gd name="connsiteX27" fmla="*/ 777875 w 8096250"/>
              <a:gd name="connsiteY27" fmla="*/ 1296134 h 1612277"/>
              <a:gd name="connsiteX28" fmla="*/ 777875 w 8096250"/>
              <a:gd name="connsiteY28" fmla="*/ 1194534 h 1612277"/>
              <a:gd name="connsiteX29" fmla="*/ 790575 w 8096250"/>
              <a:gd name="connsiteY29" fmla="*/ 1115159 h 1612277"/>
              <a:gd name="connsiteX30" fmla="*/ 815975 w 8096250"/>
              <a:gd name="connsiteY30" fmla="*/ 1016734 h 1612277"/>
              <a:gd name="connsiteX31" fmla="*/ 822325 w 8096250"/>
              <a:gd name="connsiteY31" fmla="*/ 978634 h 1612277"/>
              <a:gd name="connsiteX32" fmla="*/ 876300 w 8096250"/>
              <a:gd name="connsiteY32" fmla="*/ 1080234 h 1612277"/>
              <a:gd name="connsiteX33" fmla="*/ 885825 w 8096250"/>
              <a:gd name="connsiteY33" fmla="*/ 1131034 h 1612277"/>
              <a:gd name="connsiteX34" fmla="*/ 889000 w 8096250"/>
              <a:gd name="connsiteY34" fmla="*/ 1175484 h 1612277"/>
              <a:gd name="connsiteX35" fmla="*/ 901700 w 8096250"/>
              <a:gd name="connsiteY35" fmla="*/ 1223109 h 1612277"/>
              <a:gd name="connsiteX36" fmla="*/ 946150 w 8096250"/>
              <a:gd name="connsiteY36" fmla="*/ 1178659 h 1612277"/>
              <a:gd name="connsiteX37" fmla="*/ 958850 w 8096250"/>
              <a:gd name="connsiteY37" fmla="*/ 1248509 h 1612277"/>
              <a:gd name="connsiteX38" fmla="*/ 990600 w 8096250"/>
              <a:gd name="connsiteY38" fmla="*/ 1178659 h 1612277"/>
              <a:gd name="connsiteX39" fmla="*/ 1031875 w 8096250"/>
              <a:gd name="connsiteY39" fmla="*/ 1254859 h 1612277"/>
              <a:gd name="connsiteX40" fmla="*/ 1060450 w 8096250"/>
              <a:gd name="connsiteY40" fmla="*/ 1331059 h 1612277"/>
              <a:gd name="connsiteX41" fmla="*/ 1114425 w 8096250"/>
              <a:gd name="connsiteY41" fmla="*/ 1413609 h 1612277"/>
              <a:gd name="connsiteX42" fmla="*/ 1123950 w 8096250"/>
              <a:gd name="connsiteY42" fmla="*/ 1435834 h 1612277"/>
              <a:gd name="connsiteX43" fmla="*/ 1193800 w 8096250"/>
              <a:gd name="connsiteY43" fmla="*/ 1416784 h 1612277"/>
              <a:gd name="connsiteX44" fmla="*/ 1193800 w 8096250"/>
              <a:gd name="connsiteY44" fmla="*/ 1359634 h 1612277"/>
              <a:gd name="connsiteX45" fmla="*/ 1254125 w 8096250"/>
              <a:gd name="connsiteY45" fmla="*/ 1302484 h 1612277"/>
              <a:gd name="connsiteX46" fmla="*/ 1282700 w 8096250"/>
              <a:gd name="connsiteY46" fmla="*/ 1277084 h 1612277"/>
              <a:gd name="connsiteX47" fmla="*/ 1292225 w 8096250"/>
              <a:gd name="connsiteY47" fmla="*/ 1324709 h 1612277"/>
              <a:gd name="connsiteX48" fmla="*/ 1346200 w 8096250"/>
              <a:gd name="connsiteY48" fmla="*/ 1258034 h 1612277"/>
              <a:gd name="connsiteX49" fmla="*/ 1362075 w 8096250"/>
              <a:gd name="connsiteY49" fmla="*/ 1305659 h 1612277"/>
              <a:gd name="connsiteX50" fmla="*/ 1371600 w 8096250"/>
              <a:gd name="connsiteY50" fmla="*/ 1331059 h 1612277"/>
              <a:gd name="connsiteX51" fmla="*/ 1397000 w 8096250"/>
              <a:gd name="connsiteY51" fmla="*/ 1388209 h 1612277"/>
              <a:gd name="connsiteX52" fmla="*/ 1412875 w 8096250"/>
              <a:gd name="connsiteY52" fmla="*/ 1353284 h 1612277"/>
              <a:gd name="connsiteX53" fmla="*/ 1412875 w 8096250"/>
              <a:gd name="connsiteY53" fmla="*/ 1400909 h 1612277"/>
              <a:gd name="connsiteX54" fmla="*/ 1463675 w 8096250"/>
              <a:gd name="connsiteY54" fmla="*/ 1385034 h 1612277"/>
              <a:gd name="connsiteX55" fmla="*/ 1476375 w 8096250"/>
              <a:gd name="connsiteY55" fmla="*/ 1445359 h 1612277"/>
              <a:gd name="connsiteX56" fmla="*/ 1485900 w 8096250"/>
              <a:gd name="connsiteY56" fmla="*/ 1467584 h 1612277"/>
              <a:gd name="connsiteX57" fmla="*/ 1520825 w 8096250"/>
              <a:gd name="connsiteY57" fmla="*/ 1467584 h 1612277"/>
              <a:gd name="connsiteX58" fmla="*/ 1565275 w 8096250"/>
              <a:gd name="connsiteY58" fmla="*/ 1143734 h 1612277"/>
              <a:gd name="connsiteX59" fmla="*/ 1654175 w 8096250"/>
              <a:gd name="connsiteY59" fmla="*/ 635734 h 1612277"/>
              <a:gd name="connsiteX60" fmla="*/ 1685925 w 8096250"/>
              <a:gd name="connsiteY60" fmla="*/ 137259 h 1612277"/>
              <a:gd name="connsiteX61" fmla="*/ 1711325 w 8096250"/>
              <a:gd name="connsiteY61" fmla="*/ 734 h 1612277"/>
              <a:gd name="connsiteX62" fmla="*/ 1724025 w 8096250"/>
              <a:gd name="connsiteY62" fmla="*/ 80109 h 1612277"/>
              <a:gd name="connsiteX63" fmla="*/ 1762125 w 8096250"/>
              <a:gd name="connsiteY63" fmla="*/ 16609 h 1612277"/>
              <a:gd name="connsiteX64" fmla="*/ 1762125 w 8096250"/>
              <a:gd name="connsiteY64" fmla="*/ 134084 h 1612277"/>
              <a:gd name="connsiteX65" fmla="*/ 1762125 w 8096250"/>
              <a:gd name="connsiteY65" fmla="*/ 213459 h 1612277"/>
              <a:gd name="connsiteX66" fmla="*/ 1774825 w 8096250"/>
              <a:gd name="connsiteY66" fmla="*/ 476984 h 1612277"/>
              <a:gd name="connsiteX67" fmla="*/ 1787525 w 8096250"/>
              <a:gd name="connsiteY67" fmla="*/ 407134 h 1612277"/>
              <a:gd name="connsiteX68" fmla="*/ 1790700 w 8096250"/>
              <a:gd name="connsiteY68" fmla="*/ 489684 h 1612277"/>
              <a:gd name="connsiteX69" fmla="*/ 1822450 w 8096250"/>
              <a:gd name="connsiteY69" fmla="*/ 410309 h 1612277"/>
              <a:gd name="connsiteX70" fmla="*/ 1854200 w 8096250"/>
              <a:gd name="connsiteY70" fmla="*/ 454759 h 1612277"/>
              <a:gd name="connsiteX71" fmla="*/ 1892300 w 8096250"/>
              <a:gd name="connsiteY71" fmla="*/ 572234 h 1612277"/>
              <a:gd name="connsiteX72" fmla="*/ 1981200 w 8096250"/>
              <a:gd name="connsiteY72" fmla="*/ 854809 h 1612277"/>
              <a:gd name="connsiteX73" fmla="*/ 2060575 w 8096250"/>
              <a:gd name="connsiteY73" fmla="*/ 1118334 h 1612277"/>
              <a:gd name="connsiteX74" fmla="*/ 2089150 w 8096250"/>
              <a:gd name="connsiteY74" fmla="*/ 921484 h 1612277"/>
              <a:gd name="connsiteX75" fmla="*/ 2114550 w 8096250"/>
              <a:gd name="connsiteY75" fmla="*/ 781784 h 1612277"/>
              <a:gd name="connsiteX76" fmla="*/ 2127250 w 8096250"/>
              <a:gd name="connsiteY76" fmla="*/ 657959 h 1612277"/>
              <a:gd name="connsiteX77" fmla="*/ 2146300 w 8096250"/>
              <a:gd name="connsiteY77" fmla="*/ 804009 h 1612277"/>
              <a:gd name="connsiteX78" fmla="*/ 2181225 w 8096250"/>
              <a:gd name="connsiteY78" fmla="*/ 842109 h 1612277"/>
              <a:gd name="connsiteX79" fmla="*/ 2193925 w 8096250"/>
              <a:gd name="connsiteY79" fmla="*/ 931009 h 1612277"/>
              <a:gd name="connsiteX80" fmla="*/ 2219325 w 8096250"/>
              <a:gd name="connsiteY80" fmla="*/ 984984 h 1612277"/>
              <a:gd name="connsiteX81" fmla="*/ 2241550 w 8096250"/>
              <a:gd name="connsiteY81" fmla="*/ 1102459 h 1612277"/>
              <a:gd name="connsiteX82" fmla="*/ 2254250 w 8096250"/>
              <a:gd name="connsiteY82" fmla="*/ 1032609 h 1612277"/>
              <a:gd name="connsiteX83" fmla="*/ 2305050 w 8096250"/>
              <a:gd name="connsiteY83" fmla="*/ 1216759 h 1612277"/>
              <a:gd name="connsiteX84" fmla="*/ 2314575 w 8096250"/>
              <a:gd name="connsiteY84" fmla="*/ 1045309 h 1612277"/>
              <a:gd name="connsiteX85" fmla="*/ 2339975 w 8096250"/>
              <a:gd name="connsiteY85" fmla="*/ 896084 h 1612277"/>
              <a:gd name="connsiteX86" fmla="*/ 2359025 w 8096250"/>
              <a:gd name="connsiteY86" fmla="*/ 1026259 h 1612277"/>
              <a:gd name="connsiteX87" fmla="*/ 2362200 w 8096250"/>
              <a:gd name="connsiteY87" fmla="*/ 1086584 h 1612277"/>
              <a:gd name="connsiteX88" fmla="*/ 2368550 w 8096250"/>
              <a:gd name="connsiteY88" fmla="*/ 1159609 h 1612277"/>
              <a:gd name="connsiteX89" fmla="*/ 2393950 w 8096250"/>
              <a:gd name="connsiteY89" fmla="*/ 1251684 h 1612277"/>
              <a:gd name="connsiteX90" fmla="*/ 2419350 w 8096250"/>
              <a:gd name="connsiteY90" fmla="*/ 1124684 h 1612277"/>
              <a:gd name="connsiteX91" fmla="*/ 2432050 w 8096250"/>
              <a:gd name="connsiteY91" fmla="*/ 1156434 h 1612277"/>
              <a:gd name="connsiteX92" fmla="*/ 2441575 w 8096250"/>
              <a:gd name="connsiteY92" fmla="*/ 1194534 h 1612277"/>
              <a:gd name="connsiteX93" fmla="*/ 2470150 w 8096250"/>
              <a:gd name="connsiteY93" fmla="*/ 1277084 h 1612277"/>
              <a:gd name="connsiteX94" fmla="*/ 2470150 w 8096250"/>
              <a:gd name="connsiteY94" fmla="*/ 1346934 h 1612277"/>
              <a:gd name="connsiteX95" fmla="*/ 2492375 w 8096250"/>
              <a:gd name="connsiteY95" fmla="*/ 1385034 h 1612277"/>
              <a:gd name="connsiteX96" fmla="*/ 2520950 w 8096250"/>
              <a:gd name="connsiteY96" fmla="*/ 1061184 h 1612277"/>
              <a:gd name="connsiteX97" fmla="*/ 2536825 w 8096250"/>
              <a:gd name="connsiteY97" fmla="*/ 1242159 h 1612277"/>
              <a:gd name="connsiteX98" fmla="*/ 2555875 w 8096250"/>
              <a:gd name="connsiteY98" fmla="*/ 1156434 h 1612277"/>
              <a:gd name="connsiteX99" fmla="*/ 2559050 w 8096250"/>
              <a:gd name="connsiteY99" fmla="*/ 1200884 h 1612277"/>
              <a:gd name="connsiteX100" fmla="*/ 2568575 w 8096250"/>
              <a:gd name="connsiteY100" fmla="*/ 1216759 h 1612277"/>
              <a:gd name="connsiteX101" fmla="*/ 2593975 w 8096250"/>
              <a:gd name="connsiteY101" fmla="*/ 1083409 h 1612277"/>
              <a:gd name="connsiteX102" fmla="*/ 2613025 w 8096250"/>
              <a:gd name="connsiteY102" fmla="*/ 994509 h 1612277"/>
              <a:gd name="connsiteX103" fmla="*/ 2647950 w 8096250"/>
              <a:gd name="connsiteY103" fmla="*/ 804009 h 1612277"/>
              <a:gd name="connsiteX104" fmla="*/ 2752725 w 8096250"/>
              <a:gd name="connsiteY104" fmla="*/ 1042134 h 1612277"/>
              <a:gd name="connsiteX105" fmla="*/ 2762250 w 8096250"/>
              <a:gd name="connsiteY105" fmla="*/ 1162784 h 1612277"/>
              <a:gd name="connsiteX106" fmla="*/ 2771775 w 8096250"/>
              <a:gd name="connsiteY106" fmla="*/ 1213584 h 1612277"/>
              <a:gd name="connsiteX107" fmla="*/ 2787650 w 8096250"/>
              <a:gd name="connsiteY107" fmla="*/ 1185009 h 1612277"/>
              <a:gd name="connsiteX108" fmla="*/ 2794000 w 8096250"/>
              <a:gd name="connsiteY108" fmla="*/ 1318359 h 1612277"/>
              <a:gd name="connsiteX109" fmla="*/ 2825750 w 8096250"/>
              <a:gd name="connsiteY109" fmla="*/ 1204059 h 1612277"/>
              <a:gd name="connsiteX110" fmla="*/ 2835275 w 8096250"/>
              <a:gd name="connsiteY110" fmla="*/ 1537434 h 1612277"/>
              <a:gd name="connsiteX111" fmla="*/ 2854325 w 8096250"/>
              <a:gd name="connsiteY111" fmla="*/ 1419959 h 1612277"/>
              <a:gd name="connsiteX112" fmla="*/ 2882900 w 8096250"/>
              <a:gd name="connsiteY112" fmla="*/ 1537434 h 1612277"/>
              <a:gd name="connsiteX113" fmla="*/ 2901950 w 8096250"/>
              <a:gd name="connsiteY113" fmla="*/ 1404084 h 1612277"/>
              <a:gd name="connsiteX114" fmla="*/ 2914650 w 8096250"/>
              <a:gd name="connsiteY114" fmla="*/ 1524734 h 1612277"/>
              <a:gd name="connsiteX115" fmla="*/ 2974975 w 8096250"/>
              <a:gd name="connsiteY115" fmla="*/ 1499334 h 1612277"/>
              <a:gd name="connsiteX116" fmla="*/ 3032125 w 8096250"/>
              <a:gd name="connsiteY116" fmla="*/ 1407259 h 1612277"/>
              <a:gd name="connsiteX117" fmla="*/ 3067050 w 8096250"/>
              <a:gd name="connsiteY117" fmla="*/ 1242159 h 1612277"/>
              <a:gd name="connsiteX118" fmla="*/ 3086100 w 8096250"/>
              <a:gd name="connsiteY118" fmla="*/ 1118334 h 1612277"/>
              <a:gd name="connsiteX119" fmla="*/ 3089275 w 8096250"/>
              <a:gd name="connsiteY119" fmla="*/ 1254859 h 1612277"/>
              <a:gd name="connsiteX120" fmla="*/ 3105150 w 8096250"/>
              <a:gd name="connsiteY120" fmla="*/ 1327884 h 1612277"/>
              <a:gd name="connsiteX121" fmla="*/ 3143250 w 8096250"/>
              <a:gd name="connsiteY121" fmla="*/ 1210409 h 1612277"/>
              <a:gd name="connsiteX122" fmla="*/ 3152775 w 8096250"/>
              <a:gd name="connsiteY122" fmla="*/ 1242159 h 1612277"/>
              <a:gd name="connsiteX123" fmla="*/ 3168650 w 8096250"/>
              <a:gd name="connsiteY123" fmla="*/ 1118334 h 1612277"/>
              <a:gd name="connsiteX124" fmla="*/ 3187700 w 8096250"/>
              <a:gd name="connsiteY124" fmla="*/ 1245334 h 1612277"/>
              <a:gd name="connsiteX125" fmla="*/ 3187700 w 8096250"/>
              <a:gd name="connsiteY125" fmla="*/ 1385034 h 1612277"/>
              <a:gd name="connsiteX126" fmla="*/ 3197225 w 8096250"/>
              <a:gd name="connsiteY126" fmla="*/ 1394559 h 1612277"/>
              <a:gd name="connsiteX127" fmla="*/ 3222625 w 8096250"/>
              <a:gd name="connsiteY127" fmla="*/ 1315184 h 1612277"/>
              <a:gd name="connsiteX128" fmla="*/ 3232150 w 8096250"/>
              <a:gd name="connsiteY128" fmla="*/ 1299309 h 1612277"/>
              <a:gd name="connsiteX129" fmla="*/ 3251200 w 8096250"/>
              <a:gd name="connsiteY129" fmla="*/ 1353284 h 1612277"/>
              <a:gd name="connsiteX130" fmla="*/ 3273425 w 8096250"/>
              <a:gd name="connsiteY130" fmla="*/ 1277084 h 1612277"/>
              <a:gd name="connsiteX131" fmla="*/ 3298825 w 8096250"/>
              <a:gd name="connsiteY131" fmla="*/ 1099284 h 1612277"/>
              <a:gd name="connsiteX132" fmla="*/ 3314700 w 8096250"/>
              <a:gd name="connsiteY132" fmla="*/ 1061184 h 1612277"/>
              <a:gd name="connsiteX133" fmla="*/ 3327400 w 8096250"/>
              <a:gd name="connsiteY133" fmla="*/ 1150084 h 1612277"/>
              <a:gd name="connsiteX134" fmla="*/ 3343275 w 8096250"/>
              <a:gd name="connsiteY134" fmla="*/ 1181834 h 1612277"/>
              <a:gd name="connsiteX135" fmla="*/ 3359150 w 8096250"/>
              <a:gd name="connsiteY135" fmla="*/ 978634 h 1612277"/>
              <a:gd name="connsiteX136" fmla="*/ 3390900 w 8096250"/>
              <a:gd name="connsiteY136" fmla="*/ 730984 h 1612277"/>
              <a:gd name="connsiteX137" fmla="*/ 3394075 w 8096250"/>
              <a:gd name="connsiteY137" fmla="*/ 467459 h 1612277"/>
              <a:gd name="connsiteX138" fmla="*/ 3422650 w 8096250"/>
              <a:gd name="connsiteY138" fmla="*/ 156309 h 1612277"/>
              <a:gd name="connsiteX139" fmla="*/ 3429000 w 8096250"/>
              <a:gd name="connsiteY139" fmla="*/ 229334 h 1612277"/>
              <a:gd name="connsiteX140" fmla="*/ 3435350 w 8096250"/>
              <a:gd name="connsiteY140" fmla="*/ 400784 h 1612277"/>
              <a:gd name="connsiteX141" fmla="*/ 3441700 w 8096250"/>
              <a:gd name="connsiteY141" fmla="*/ 518259 h 1612277"/>
              <a:gd name="connsiteX142" fmla="*/ 3527425 w 8096250"/>
              <a:gd name="connsiteY142" fmla="*/ 886559 h 1612277"/>
              <a:gd name="connsiteX143" fmla="*/ 3578225 w 8096250"/>
              <a:gd name="connsiteY143" fmla="*/ 1165959 h 1612277"/>
              <a:gd name="connsiteX144" fmla="*/ 3594100 w 8096250"/>
              <a:gd name="connsiteY144" fmla="*/ 1343759 h 1612277"/>
              <a:gd name="connsiteX145" fmla="*/ 3609975 w 8096250"/>
              <a:gd name="connsiteY145" fmla="*/ 1248509 h 1612277"/>
              <a:gd name="connsiteX146" fmla="*/ 3622675 w 8096250"/>
              <a:gd name="connsiteY146" fmla="*/ 1426309 h 1612277"/>
              <a:gd name="connsiteX147" fmla="*/ 3632200 w 8096250"/>
              <a:gd name="connsiteY147" fmla="*/ 1318359 h 1612277"/>
              <a:gd name="connsiteX148" fmla="*/ 3663950 w 8096250"/>
              <a:gd name="connsiteY148" fmla="*/ 1073884 h 1612277"/>
              <a:gd name="connsiteX149" fmla="*/ 3670300 w 8096250"/>
              <a:gd name="connsiteY149" fmla="*/ 1289784 h 1612277"/>
              <a:gd name="connsiteX150" fmla="*/ 3676650 w 8096250"/>
              <a:gd name="connsiteY150" fmla="*/ 1350109 h 1612277"/>
              <a:gd name="connsiteX151" fmla="*/ 3698875 w 8096250"/>
              <a:gd name="connsiteY151" fmla="*/ 1394559 h 1612277"/>
              <a:gd name="connsiteX152" fmla="*/ 3736975 w 8096250"/>
              <a:gd name="connsiteY152" fmla="*/ 1296134 h 1612277"/>
              <a:gd name="connsiteX153" fmla="*/ 3746500 w 8096250"/>
              <a:gd name="connsiteY153" fmla="*/ 1042134 h 1612277"/>
              <a:gd name="connsiteX154" fmla="*/ 3765550 w 8096250"/>
              <a:gd name="connsiteY154" fmla="*/ 1083409 h 1612277"/>
              <a:gd name="connsiteX155" fmla="*/ 3771900 w 8096250"/>
              <a:gd name="connsiteY155" fmla="*/ 902434 h 1612277"/>
              <a:gd name="connsiteX156" fmla="*/ 3790950 w 8096250"/>
              <a:gd name="connsiteY156" fmla="*/ 737334 h 1612277"/>
              <a:gd name="connsiteX157" fmla="*/ 3803650 w 8096250"/>
              <a:gd name="connsiteY157" fmla="*/ 673834 h 1612277"/>
              <a:gd name="connsiteX158" fmla="*/ 3835400 w 8096250"/>
              <a:gd name="connsiteY158" fmla="*/ 546834 h 1612277"/>
              <a:gd name="connsiteX159" fmla="*/ 3841750 w 8096250"/>
              <a:gd name="connsiteY159" fmla="*/ 718284 h 1612277"/>
              <a:gd name="connsiteX160" fmla="*/ 3857625 w 8096250"/>
              <a:gd name="connsiteY160" fmla="*/ 648434 h 1612277"/>
              <a:gd name="connsiteX161" fmla="*/ 3870325 w 8096250"/>
              <a:gd name="connsiteY161" fmla="*/ 543659 h 1612277"/>
              <a:gd name="connsiteX162" fmla="*/ 3870325 w 8096250"/>
              <a:gd name="connsiteY162" fmla="*/ 673834 h 1612277"/>
              <a:gd name="connsiteX163" fmla="*/ 3889375 w 8096250"/>
              <a:gd name="connsiteY163" fmla="*/ 626209 h 1612277"/>
              <a:gd name="connsiteX164" fmla="*/ 3892550 w 8096250"/>
              <a:gd name="connsiteY164" fmla="*/ 686534 h 1612277"/>
              <a:gd name="connsiteX165" fmla="*/ 3930650 w 8096250"/>
              <a:gd name="connsiteY165" fmla="*/ 657959 h 1612277"/>
              <a:gd name="connsiteX166" fmla="*/ 3940175 w 8096250"/>
              <a:gd name="connsiteY166" fmla="*/ 769084 h 1612277"/>
              <a:gd name="connsiteX167" fmla="*/ 3968750 w 8096250"/>
              <a:gd name="connsiteY167" fmla="*/ 753209 h 1612277"/>
              <a:gd name="connsiteX168" fmla="*/ 3981450 w 8096250"/>
              <a:gd name="connsiteY168" fmla="*/ 854809 h 1612277"/>
              <a:gd name="connsiteX169" fmla="*/ 3984625 w 8096250"/>
              <a:gd name="connsiteY169" fmla="*/ 915134 h 1612277"/>
              <a:gd name="connsiteX170" fmla="*/ 4003675 w 8096250"/>
              <a:gd name="connsiteY170" fmla="*/ 899259 h 1612277"/>
              <a:gd name="connsiteX171" fmla="*/ 4010025 w 8096250"/>
              <a:gd name="connsiteY171" fmla="*/ 1035784 h 1612277"/>
              <a:gd name="connsiteX172" fmla="*/ 4025900 w 8096250"/>
              <a:gd name="connsiteY172" fmla="*/ 991334 h 1612277"/>
              <a:gd name="connsiteX173" fmla="*/ 4038600 w 8096250"/>
              <a:gd name="connsiteY173" fmla="*/ 1051659 h 1612277"/>
              <a:gd name="connsiteX174" fmla="*/ 4060825 w 8096250"/>
              <a:gd name="connsiteY174" fmla="*/ 931009 h 1612277"/>
              <a:gd name="connsiteX175" fmla="*/ 4070350 w 8096250"/>
              <a:gd name="connsiteY175" fmla="*/ 838934 h 1612277"/>
              <a:gd name="connsiteX176" fmla="*/ 4102100 w 8096250"/>
              <a:gd name="connsiteY176" fmla="*/ 686534 h 1612277"/>
              <a:gd name="connsiteX177" fmla="*/ 4127500 w 8096250"/>
              <a:gd name="connsiteY177" fmla="*/ 746859 h 1612277"/>
              <a:gd name="connsiteX178" fmla="*/ 4140200 w 8096250"/>
              <a:gd name="connsiteY178" fmla="*/ 629384 h 1612277"/>
              <a:gd name="connsiteX179" fmla="*/ 4178300 w 8096250"/>
              <a:gd name="connsiteY179" fmla="*/ 835759 h 1612277"/>
              <a:gd name="connsiteX180" fmla="*/ 4210050 w 8096250"/>
              <a:gd name="connsiteY180" fmla="*/ 956409 h 1612277"/>
              <a:gd name="connsiteX181" fmla="*/ 4216400 w 8096250"/>
              <a:gd name="connsiteY181" fmla="*/ 1067534 h 1612277"/>
              <a:gd name="connsiteX182" fmla="*/ 4216400 w 8096250"/>
              <a:gd name="connsiteY182" fmla="*/ 1089759 h 1612277"/>
              <a:gd name="connsiteX183" fmla="*/ 4229100 w 8096250"/>
              <a:gd name="connsiteY183" fmla="*/ 1070709 h 1612277"/>
              <a:gd name="connsiteX184" fmla="*/ 4251325 w 8096250"/>
              <a:gd name="connsiteY184" fmla="*/ 1185009 h 1612277"/>
              <a:gd name="connsiteX185" fmla="*/ 4276725 w 8096250"/>
              <a:gd name="connsiteY185" fmla="*/ 1007209 h 1612277"/>
              <a:gd name="connsiteX186" fmla="*/ 4308475 w 8096250"/>
              <a:gd name="connsiteY186" fmla="*/ 1292959 h 1612277"/>
              <a:gd name="connsiteX187" fmla="*/ 4318000 w 8096250"/>
              <a:gd name="connsiteY187" fmla="*/ 1092934 h 1612277"/>
              <a:gd name="connsiteX188" fmla="*/ 4343400 w 8096250"/>
              <a:gd name="connsiteY188" fmla="*/ 873859 h 1612277"/>
              <a:gd name="connsiteX189" fmla="*/ 4352925 w 8096250"/>
              <a:gd name="connsiteY189" fmla="*/ 1105634 h 1612277"/>
              <a:gd name="connsiteX190" fmla="*/ 4352925 w 8096250"/>
              <a:gd name="connsiteY190" fmla="*/ 1254859 h 1612277"/>
              <a:gd name="connsiteX191" fmla="*/ 4359275 w 8096250"/>
              <a:gd name="connsiteY191" fmla="*/ 1286609 h 1612277"/>
              <a:gd name="connsiteX192" fmla="*/ 4365625 w 8096250"/>
              <a:gd name="connsiteY192" fmla="*/ 1267559 h 1612277"/>
              <a:gd name="connsiteX193" fmla="*/ 4375150 w 8096250"/>
              <a:gd name="connsiteY193" fmla="*/ 1423134 h 1612277"/>
              <a:gd name="connsiteX194" fmla="*/ 4403725 w 8096250"/>
              <a:gd name="connsiteY194" fmla="*/ 1340584 h 1612277"/>
              <a:gd name="connsiteX195" fmla="*/ 4419600 w 8096250"/>
              <a:gd name="connsiteY195" fmla="*/ 1458059 h 1612277"/>
              <a:gd name="connsiteX196" fmla="*/ 4432300 w 8096250"/>
              <a:gd name="connsiteY196" fmla="*/ 1372334 h 1612277"/>
              <a:gd name="connsiteX197" fmla="*/ 4441825 w 8096250"/>
              <a:gd name="connsiteY197" fmla="*/ 1505684 h 1612277"/>
              <a:gd name="connsiteX198" fmla="*/ 4457700 w 8096250"/>
              <a:gd name="connsiteY198" fmla="*/ 1540609 h 1612277"/>
              <a:gd name="connsiteX199" fmla="*/ 4476750 w 8096250"/>
              <a:gd name="connsiteY199" fmla="*/ 1302484 h 1612277"/>
              <a:gd name="connsiteX200" fmla="*/ 4498975 w 8096250"/>
              <a:gd name="connsiteY200" fmla="*/ 1518384 h 1612277"/>
              <a:gd name="connsiteX201" fmla="*/ 4502150 w 8096250"/>
              <a:gd name="connsiteY201" fmla="*/ 1400909 h 1612277"/>
              <a:gd name="connsiteX202" fmla="*/ 4530725 w 8096250"/>
              <a:gd name="connsiteY202" fmla="*/ 1496159 h 1612277"/>
              <a:gd name="connsiteX203" fmla="*/ 4524375 w 8096250"/>
              <a:gd name="connsiteY203" fmla="*/ 1210409 h 1612277"/>
              <a:gd name="connsiteX204" fmla="*/ 4540250 w 8096250"/>
              <a:gd name="connsiteY204" fmla="*/ 1292959 h 1612277"/>
              <a:gd name="connsiteX205" fmla="*/ 4549775 w 8096250"/>
              <a:gd name="connsiteY205" fmla="*/ 1131034 h 1612277"/>
              <a:gd name="connsiteX206" fmla="*/ 4562475 w 8096250"/>
              <a:gd name="connsiteY206" fmla="*/ 1283434 h 1612277"/>
              <a:gd name="connsiteX207" fmla="*/ 4581525 w 8096250"/>
              <a:gd name="connsiteY207" fmla="*/ 1137384 h 1612277"/>
              <a:gd name="connsiteX208" fmla="*/ 4581525 w 8096250"/>
              <a:gd name="connsiteY208" fmla="*/ 1267559 h 1612277"/>
              <a:gd name="connsiteX209" fmla="*/ 4594225 w 8096250"/>
              <a:gd name="connsiteY209" fmla="*/ 1489809 h 1612277"/>
              <a:gd name="connsiteX210" fmla="*/ 4606925 w 8096250"/>
              <a:gd name="connsiteY210" fmla="*/ 1369159 h 1612277"/>
              <a:gd name="connsiteX211" fmla="*/ 4654550 w 8096250"/>
              <a:gd name="connsiteY211" fmla="*/ 1318359 h 1612277"/>
              <a:gd name="connsiteX212" fmla="*/ 4654550 w 8096250"/>
              <a:gd name="connsiteY212" fmla="*/ 1213584 h 1612277"/>
              <a:gd name="connsiteX213" fmla="*/ 4679950 w 8096250"/>
              <a:gd name="connsiteY213" fmla="*/ 1334234 h 1612277"/>
              <a:gd name="connsiteX214" fmla="*/ 4699000 w 8096250"/>
              <a:gd name="connsiteY214" fmla="*/ 1397734 h 1612277"/>
              <a:gd name="connsiteX215" fmla="*/ 4733925 w 8096250"/>
              <a:gd name="connsiteY215" fmla="*/ 1461234 h 1612277"/>
              <a:gd name="connsiteX216" fmla="*/ 4727575 w 8096250"/>
              <a:gd name="connsiteY216" fmla="*/ 1305659 h 1612277"/>
              <a:gd name="connsiteX217" fmla="*/ 4733925 w 8096250"/>
              <a:gd name="connsiteY217" fmla="*/ 1229459 h 1612277"/>
              <a:gd name="connsiteX218" fmla="*/ 4765675 w 8096250"/>
              <a:gd name="connsiteY218" fmla="*/ 1362809 h 1612277"/>
              <a:gd name="connsiteX219" fmla="*/ 4765675 w 8096250"/>
              <a:gd name="connsiteY219" fmla="*/ 1092934 h 1612277"/>
              <a:gd name="connsiteX220" fmla="*/ 4784725 w 8096250"/>
              <a:gd name="connsiteY220" fmla="*/ 1356459 h 1612277"/>
              <a:gd name="connsiteX221" fmla="*/ 4797425 w 8096250"/>
              <a:gd name="connsiteY221" fmla="*/ 1305659 h 1612277"/>
              <a:gd name="connsiteX222" fmla="*/ 4822825 w 8096250"/>
              <a:gd name="connsiteY222" fmla="*/ 1537434 h 1612277"/>
              <a:gd name="connsiteX223" fmla="*/ 4829175 w 8096250"/>
              <a:gd name="connsiteY223" fmla="*/ 1442184 h 1612277"/>
              <a:gd name="connsiteX224" fmla="*/ 4857750 w 8096250"/>
              <a:gd name="connsiteY224" fmla="*/ 1537434 h 1612277"/>
              <a:gd name="connsiteX225" fmla="*/ 4876800 w 8096250"/>
              <a:gd name="connsiteY225" fmla="*/ 1458059 h 1612277"/>
              <a:gd name="connsiteX226" fmla="*/ 4876800 w 8096250"/>
              <a:gd name="connsiteY226" fmla="*/ 1308834 h 1612277"/>
              <a:gd name="connsiteX227" fmla="*/ 4895850 w 8096250"/>
              <a:gd name="connsiteY227" fmla="*/ 1340584 h 1612277"/>
              <a:gd name="connsiteX228" fmla="*/ 4899025 w 8096250"/>
              <a:gd name="connsiteY228" fmla="*/ 1137384 h 1612277"/>
              <a:gd name="connsiteX229" fmla="*/ 4943475 w 8096250"/>
              <a:gd name="connsiteY229" fmla="*/ 1458059 h 1612277"/>
              <a:gd name="connsiteX230" fmla="*/ 4972050 w 8096250"/>
              <a:gd name="connsiteY230" fmla="*/ 1140559 h 1612277"/>
              <a:gd name="connsiteX231" fmla="*/ 4991100 w 8096250"/>
              <a:gd name="connsiteY231" fmla="*/ 1312009 h 1612277"/>
              <a:gd name="connsiteX232" fmla="*/ 5022850 w 8096250"/>
              <a:gd name="connsiteY232" fmla="*/ 1470759 h 1612277"/>
              <a:gd name="connsiteX233" fmla="*/ 5041900 w 8096250"/>
              <a:gd name="connsiteY233" fmla="*/ 1597759 h 1612277"/>
              <a:gd name="connsiteX234" fmla="*/ 5051425 w 8096250"/>
              <a:gd name="connsiteY234" fmla="*/ 1407259 h 1612277"/>
              <a:gd name="connsiteX235" fmla="*/ 5067300 w 8096250"/>
              <a:gd name="connsiteY235" fmla="*/ 1362809 h 1612277"/>
              <a:gd name="connsiteX236" fmla="*/ 5086350 w 8096250"/>
              <a:gd name="connsiteY236" fmla="*/ 1470759 h 1612277"/>
              <a:gd name="connsiteX237" fmla="*/ 5105400 w 8096250"/>
              <a:gd name="connsiteY237" fmla="*/ 1404084 h 1612277"/>
              <a:gd name="connsiteX238" fmla="*/ 5105400 w 8096250"/>
              <a:gd name="connsiteY238" fmla="*/ 1496159 h 1612277"/>
              <a:gd name="connsiteX239" fmla="*/ 5146675 w 8096250"/>
              <a:gd name="connsiteY239" fmla="*/ 1289784 h 1612277"/>
              <a:gd name="connsiteX240" fmla="*/ 5194300 w 8096250"/>
              <a:gd name="connsiteY240" fmla="*/ 1518384 h 1612277"/>
              <a:gd name="connsiteX241" fmla="*/ 5213350 w 8096250"/>
              <a:gd name="connsiteY241" fmla="*/ 1426309 h 1612277"/>
              <a:gd name="connsiteX242" fmla="*/ 5238750 w 8096250"/>
              <a:gd name="connsiteY242" fmla="*/ 1515209 h 1612277"/>
              <a:gd name="connsiteX243" fmla="*/ 5270500 w 8096250"/>
              <a:gd name="connsiteY243" fmla="*/ 1464409 h 1612277"/>
              <a:gd name="connsiteX244" fmla="*/ 5292725 w 8096250"/>
              <a:gd name="connsiteY244" fmla="*/ 1534259 h 1612277"/>
              <a:gd name="connsiteX245" fmla="*/ 5305425 w 8096250"/>
              <a:gd name="connsiteY245" fmla="*/ 1512034 h 1612277"/>
              <a:gd name="connsiteX246" fmla="*/ 5330825 w 8096250"/>
              <a:gd name="connsiteY246" fmla="*/ 1572359 h 1612277"/>
              <a:gd name="connsiteX247" fmla="*/ 5343525 w 8096250"/>
              <a:gd name="connsiteY247" fmla="*/ 1486634 h 1612277"/>
              <a:gd name="connsiteX248" fmla="*/ 5378450 w 8096250"/>
              <a:gd name="connsiteY248" fmla="*/ 1610459 h 1612277"/>
              <a:gd name="connsiteX249" fmla="*/ 5394325 w 8096250"/>
              <a:gd name="connsiteY249" fmla="*/ 1410434 h 1612277"/>
              <a:gd name="connsiteX250" fmla="*/ 5416550 w 8096250"/>
              <a:gd name="connsiteY250" fmla="*/ 1445359 h 1612277"/>
              <a:gd name="connsiteX251" fmla="*/ 5416550 w 8096250"/>
              <a:gd name="connsiteY251" fmla="*/ 1359634 h 1612277"/>
              <a:gd name="connsiteX252" fmla="*/ 5435600 w 8096250"/>
              <a:gd name="connsiteY252" fmla="*/ 1397734 h 1612277"/>
              <a:gd name="connsiteX253" fmla="*/ 5489575 w 8096250"/>
              <a:gd name="connsiteY253" fmla="*/ 854809 h 1612277"/>
              <a:gd name="connsiteX254" fmla="*/ 5534025 w 8096250"/>
              <a:gd name="connsiteY254" fmla="*/ 572234 h 1612277"/>
              <a:gd name="connsiteX255" fmla="*/ 5514975 w 8096250"/>
              <a:gd name="connsiteY255" fmla="*/ 426184 h 1612277"/>
              <a:gd name="connsiteX256" fmla="*/ 5549900 w 8096250"/>
              <a:gd name="connsiteY256" fmla="*/ 178534 h 1612277"/>
              <a:gd name="connsiteX257" fmla="*/ 5559425 w 8096250"/>
              <a:gd name="connsiteY257" fmla="*/ 207109 h 1612277"/>
              <a:gd name="connsiteX258" fmla="*/ 5578475 w 8096250"/>
              <a:gd name="connsiteY258" fmla="*/ 10259 h 1612277"/>
              <a:gd name="connsiteX259" fmla="*/ 5591175 w 8096250"/>
              <a:gd name="connsiteY259" fmla="*/ 200759 h 1612277"/>
              <a:gd name="connsiteX260" fmla="*/ 5622925 w 8096250"/>
              <a:gd name="connsiteY260" fmla="*/ 73759 h 1612277"/>
              <a:gd name="connsiteX261" fmla="*/ 5632450 w 8096250"/>
              <a:gd name="connsiteY261" fmla="*/ 362684 h 1612277"/>
              <a:gd name="connsiteX262" fmla="*/ 5667375 w 8096250"/>
              <a:gd name="connsiteY262" fmla="*/ 273784 h 1612277"/>
              <a:gd name="connsiteX263" fmla="*/ 5689600 w 8096250"/>
              <a:gd name="connsiteY263" fmla="*/ 470634 h 1612277"/>
              <a:gd name="connsiteX264" fmla="*/ 5718175 w 8096250"/>
              <a:gd name="connsiteY264" fmla="*/ 362684 h 1612277"/>
              <a:gd name="connsiteX265" fmla="*/ 5708650 w 8096250"/>
              <a:gd name="connsiteY265" fmla="*/ 521434 h 1612277"/>
              <a:gd name="connsiteX266" fmla="*/ 5756275 w 8096250"/>
              <a:gd name="connsiteY266" fmla="*/ 419834 h 1612277"/>
              <a:gd name="connsiteX267" fmla="*/ 5746750 w 8096250"/>
              <a:gd name="connsiteY267" fmla="*/ 607159 h 1612277"/>
              <a:gd name="connsiteX268" fmla="*/ 5778500 w 8096250"/>
              <a:gd name="connsiteY268" fmla="*/ 527784 h 1612277"/>
              <a:gd name="connsiteX269" fmla="*/ 5788025 w 8096250"/>
              <a:gd name="connsiteY269" fmla="*/ 648434 h 1612277"/>
              <a:gd name="connsiteX270" fmla="*/ 5819775 w 8096250"/>
              <a:gd name="connsiteY270" fmla="*/ 616684 h 1612277"/>
              <a:gd name="connsiteX271" fmla="*/ 5829300 w 8096250"/>
              <a:gd name="connsiteY271" fmla="*/ 816709 h 1612277"/>
              <a:gd name="connsiteX272" fmla="*/ 5851525 w 8096250"/>
              <a:gd name="connsiteY272" fmla="*/ 908784 h 1612277"/>
              <a:gd name="connsiteX273" fmla="*/ 5864225 w 8096250"/>
              <a:gd name="connsiteY273" fmla="*/ 1032609 h 1612277"/>
              <a:gd name="connsiteX274" fmla="*/ 5864225 w 8096250"/>
              <a:gd name="connsiteY274" fmla="*/ 1143734 h 1612277"/>
              <a:gd name="connsiteX275" fmla="*/ 5883275 w 8096250"/>
              <a:gd name="connsiteY275" fmla="*/ 1092934 h 1612277"/>
              <a:gd name="connsiteX276" fmla="*/ 5902325 w 8096250"/>
              <a:gd name="connsiteY276" fmla="*/ 1235809 h 1612277"/>
              <a:gd name="connsiteX277" fmla="*/ 5949950 w 8096250"/>
              <a:gd name="connsiteY277" fmla="*/ 1127859 h 1612277"/>
              <a:gd name="connsiteX278" fmla="*/ 5981700 w 8096250"/>
              <a:gd name="connsiteY278" fmla="*/ 1292959 h 1612277"/>
              <a:gd name="connsiteX279" fmla="*/ 6000750 w 8096250"/>
              <a:gd name="connsiteY279" fmla="*/ 1124684 h 1612277"/>
              <a:gd name="connsiteX280" fmla="*/ 6022975 w 8096250"/>
              <a:gd name="connsiteY280" fmla="*/ 772259 h 1612277"/>
              <a:gd name="connsiteX281" fmla="*/ 6051550 w 8096250"/>
              <a:gd name="connsiteY281" fmla="*/ 1045309 h 1612277"/>
              <a:gd name="connsiteX282" fmla="*/ 6073775 w 8096250"/>
              <a:gd name="connsiteY282" fmla="*/ 927834 h 1612277"/>
              <a:gd name="connsiteX283" fmla="*/ 6089650 w 8096250"/>
              <a:gd name="connsiteY283" fmla="*/ 699234 h 1612277"/>
              <a:gd name="connsiteX284" fmla="*/ 6130925 w 8096250"/>
              <a:gd name="connsiteY284" fmla="*/ 924659 h 1612277"/>
              <a:gd name="connsiteX285" fmla="*/ 6156325 w 8096250"/>
              <a:gd name="connsiteY285" fmla="*/ 873859 h 1612277"/>
              <a:gd name="connsiteX286" fmla="*/ 6181725 w 8096250"/>
              <a:gd name="connsiteY286" fmla="*/ 1115159 h 1612277"/>
              <a:gd name="connsiteX287" fmla="*/ 6188075 w 8096250"/>
              <a:gd name="connsiteY287" fmla="*/ 877034 h 1612277"/>
              <a:gd name="connsiteX288" fmla="*/ 6210300 w 8096250"/>
              <a:gd name="connsiteY288" fmla="*/ 969109 h 1612277"/>
              <a:gd name="connsiteX289" fmla="*/ 6229350 w 8096250"/>
              <a:gd name="connsiteY289" fmla="*/ 864334 h 1612277"/>
              <a:gd name="connsiteX290" fmla="*/ 6242050 w 8096250"/>
              <a:gd name="connsiteY290" fmla="*/ 1127859 h 1612277"/>
              <a:gd name="connsiteX291" fmla="*/ 6264275 w 8096250"/>
              <a:gd name="connsiteY291" fmla="*/ 857984 h 1612277"/>
              <a:gd name="connsiteX292" fmla="*/ 6280150 w 8096250"/>
              <a:gd name="connsiteY292" fmla="*/ 1073884 h 1612277"/>
              <a:gd name="connsiteX293" fmla="*/ 6318250 w 8096250"/>
              <a:gd name="connsiteY293" fmla="*/ 883384 h 1612277"/>
              <a:gd name="connsiteX294" fmla="*/ 6327775 w 8096250"/>
              <a:gd name="connsiteY294" fmla="*/ 1267559 h 1612277"/>
              <a:gd name="connsiteX295" fmla="*/ 6343650 w 8096250"/>
              <a:gd name="connsiteY295" fmla="*/ 972284 h 1612277"/>
              <a:gd name="connsiteX296" fmla="*/ 6369050 w 8096250"/>
              <a:gd name="connsiteY296" fmla="*/ 1023084 h 1612277"/>
              <a:gd name="connsiteX297" fmla="*/ 6384925 w 8096250"/>
              <a:gd name="connsiteY297" fmla="*/ 899259 h 1612277"/>
              <a:gd name="connsiteX298" fmla="*/ 6416675 w 8096250"/>
              <a:gd name="connsiteY298" fmla="*/ 813534 h 1612277"/>
              <a:gd name="connsiteX299" fmla="*/ 6454775 w 8096250"/>
              <a:gd name="connsiteY299" fmla="*/ 623034 h 1612277"/>
              <a:gd name="connsiteX300" fmla="*/ 6457950 w 8096250"/>
              <a:gd name="connsiteY300" fmla="*/ 962759 h 1612277"/>
              <a:gd name="connsiteX301" fmla="*/ 6496050 w 8096250"/>
              <a:gd name="connsiteY301" fmla="*/ 740509 h 1612277"/>
              <a:gd name="connsiteX302" fmla="*/ 6489700 w 8096250"/>
              <a:gd name="connsiteY302" fmla="*/ 1013559 h 1612277"/>
              <a:gd name="connsiteX303" fmla="*/ 6515100 w 8096250"/>
              <a:gd name="connsiteY303" fmla="*/ 861159 h 1612277"/>
              <a:gd name="connsiteX304" fmla="*/ 6527800 w 8096250"/>
              <a:gd name="connsiteY304" fmla="*/ 1207234 h 1612277"/>
              <a:gd name="connsiteX305" fmla="*/ 6569075 w 8096250"/>
              <a:gd name="connsiteY305" fmla="*/ 943709 h 1612277"/>
              <a:gd name="connsiteX306" fmla="*/ 6575425 w 8096250"/>
              <a:gd name="connsiteY306" fmla="*/ 1327884 h 1612277"/>
              <a:gd name="connsiteX307" fmla="*/ 6607175 w 8096250"/>
              <a:gd name="connsiteY307" fmla="*/ 962759 h 1612277"/>
              <a:gd name="connsiteX308" fmla="*/ 6629400 w 8096250"/>
              <a:gd name="connsiteY308" fmla="*/ 1175484 h 1612277"/>
              <a:gd name="connsiteX309" fmla="*/ 6648450 w 8096250"/>
              <a:gd name="connsiteY309" fmla="*/ 1121509 h 1612277"/>
              <a:gd name="connsiteX310" fmla="*/ 6661150 w 8096250"/>
              <a:gd name="connsiteY310" fmla="*/ 1407259 h 1612277"/>
              <a:gd name="connsiteX311" fmla="*/ 6699250 w 8096250"/>
              <a:gd name="connsiteY311" fmla="*/ 1032609 h 1612277"/>
              <a:gd name="connsiteX312" fmla="*/ 6718300 w 8096250"/>
              <a:gd name="connsiteY312" fmla="*/ 1372334 h 1612277"/>
              <a:gd name="connsiteX313" fmla="*/ 6740525 w 8096250"/>
              <a:gd name="connsiteY313" fmla="*/ 1172309 h 1612277"/>
              <a:gd name="connsiteX314" fmla="*/ 6759575 w 8096250"/>
              <a:gd name="connsiteY314" fmla="*/ 1502509 h 1612277"/>
              <a:gd name="connsiteX315" fmla="*/ 6804025 w 8096250"/>
              <a:gd name="connsiteY315" fmla="*/ 1343759 h 1612277"/>
              <a:gd name="connsiteX316" fmla="*/ 6819900 w 8096250"/>
              <a:gd name="connsiteY316" fmla="*/ 1521559 h 1612277"/>
              <a:gd name="connsiteX317" fmla="*/ 6854825 w 8096250"/>
              <a:gd name="connsiteY317" fmla="*/ 1238984 h 1612277"/>
              <a:gd name="connsiteX318" fmla="*/ 6877050 w 8096250"/>
              <a:gd name="connsiteY318" fmla="*/ 1467584 h 1612277"/>
              <a:gd name="connsiteX319" fmla="*/ 6918325 w 8096250"/>
              <a:gd name="connsiteY319" fmla="*/ 1264384 h 1612277"/>
              <a:gd name="connsiteX320" fmla="*/ 6956425 w 8096250"/>
              <a:gd name="connsiteY320" fmla="*/ 1153259 h 1612277"/>
              <a:gd name="connsiteX321" fmla="*/ 6991350 w 8096250"/>
              <a:gd name="connsiteY321" fmla="*/ 902434 h 1612277"/>
              <a:gd name="connsiteX322" fmla="*/ 7013575 w 8096250"/>
              <a:gd name="connsiteY322" fmla="*/ 1146909 h 1612277"/>
              <a:gd name="connsiteX323" fmla="*/ 7013575 w 8096250"/>
              <a:gd name="connsiteY323" fmla="*/ 1337409 h 1612277"/>
              <a:gd name="connsiteX324" fmla="*/ 7038975 w 8096250"/>
              <a:gd name="connsiteY324" fmla="*/ 1219934 h 1612277"/>
              <a:gd name="connsiteX325" fmla="*/ 7048500 w 8096250"/>
              <a:gd name="connsiteY325" fmla="*/ 1305659 h 1612277"/>
              <a:gd name="connsiteX326" fmla="*/ 7080250 w 8096250"/>
              <a:gd name="connsiteY326" fmla="*/ 1197709 h 1612277"/>
              <a:gd name="connsiteX327" fmla="*/ 7096125 w 8096250"/>
              <a:gd name="connsiteY327" fmla="*/ 924659 h 1612277"/>
              <a:gd name="connsiteX328" fmla="*/ 7134225 w 8096250"/>
              <a:gd name="connsiteY328" fmla="*/ 1200884 h 1612277"/>
              <a:gd name="connsiteX329" fmla="*/ 7169150 w 8096250"/>
              <a:gd name="connsiteY329" fmla="*/ 1264384 h 1612277"/>
              <a:gd name="connsiteX330" fmla="*/ 7223125 w 8096250"/>
              <a:gd name="connsiteY330" fmla="*/ 1404084 h 1612277"/>
              <a:gd name="connsiteX331" fmla="*/ 7223125 w 8096250"/>
              <a:gd name="connsiteY331" fmla="*/ 1458059 h 1612277"/>
              <a:gd name="connsiteX332" fmla="*/ 7264400 w 8096250"/>
              <a:gd name="connsiteY332" fmla="*/ 1105634 h 1612277"/>
              <a:gd name="connsiteX333" fmla="*/ 7277100 w 8096250"/>
              <a:gd name="connsiteY333" fmla="*/ 1013559 h 1612277"/>
              <a:gd name="connsiteX334" fmla="*/ 7308850 w 8096250"/>
              <a:gd name="connsiteY334" fmla="*/ 1353284 h 1612277"/>
              <a:gd name="connsiteX335" fmla="*/ 7343775 w 8096250"/>
              <a:gd name="connsiteY335" fmla="*/ 1229459 h 1612277"/>
              <a:gd name="connsiteX336" fmla="*/ 7369175 w 8096250"/>
              <a:gd name="connsiteY336" fmla="*/ 1353284 h 1612277"/>
              <a:gd name="connsiteX337" fmla="*/ 7385050 w 8096250"/>
              <a:gd name="connsiteY337" fmla="*/ 1197709 h 1612277"/>
              <a:gd name="connsiteX338" fmla="*/ 7394575 w 8096250"/>
              <a:gd name="connsiteY338" fmla="*/ 1385034 h 1612277"/>
              <a:gd name="connsiteX339" fmla="*/ 7432675 w 8096250"/>
              <a:gd name="connsiteY339" fmla="*/ 1061184 h 1612277"/>
              <a:gd name="connsiteX340" fmla="*/ 7467600 w 8096250"/>
              <a:gd name="connsiteY340" fmla="*/ 1385034 h 1612277"/>
              <a:gd name="connsiteX341" fmla="*/ 7489825 w 8096250"/>
              <a:gd name="connsiteY341" fmla="*/ 1343759 h 1612277"/>
              <a:gd name="connsiteX342" fmla="*/ 7489825 w 8096250"/>
              <a:gd name="connsiteY342" fmla="*/ 1467584 h 1612277"/>
              <a:gd name="connsiteX343" fmla="*/ 7527925 w 8096250"/>
              <a:gd name="connsiteY343" fmla="*/ 1331059 h 1612277"/>
              <a:gd name="connsiteX344" fmla="*/ 7543800 w 8096250"/>
              <a:gd name="connsiteY344" fmla="*/ 1527909 h 1612277"/>
              <a:gd name="connsiteX345" fmla="*/ 7566025 w 8096250"/>
              <a:gd name="connsiteY345" fmla="*/ 1562834 h 1612277"/>
              <a:gd name="connsiteX346" fmla="*/ 7585075 w 8096250"/>
              <a:gd name="connsiteY346" fmla="*/ 1359634 h 1612277"/>
              <a:gd name="connsiteX347" fmla="*/ 7600950 w 8096250"/>
              <a:gd name="connsiteY347" fmla="*/ 1439009 h 1612277"/>
              <a:gd name="connsiteX348" fmla="*/ 7629525 w 8096250"/>
              <a:gd name="connsiteY348" fmla="*/ 1340584 h 1612277"/>
              <a:gd name="connsiteX349" fmla="*/ 7639050 w 8096250"/>
              <a:gd name="connsiteY349" fmla="*/ 1610459 h 1612277"/>
              <a:gd name="connsiteX350" fmla="*/ 7661275 w 8096250"/>
              <a:gd name="connsiteY350" fmla="*/ 1461234 h 1612277"/>
              <a:gd name="connsiteX351" fmla="*/ 7673975 w 8096250"/>
              <a:gd name="connsiteY351" fmla="*/ 1512034 h 1612277"/>
              <a:gd name="connsiteX352" fmla="*/ 7693025 w 8096250"/>
              <a:gd name="connsiteY352" fmla="*/ 1388209 h 1612277"/>
              <a:gd name="connsiteX353" fmla="*/ 7702550 w 8096250"/>
              <a:gd name="connsiteY353" fmla="*/ 1512034 h 1612277"/>
              <a:gd name="connsiteX354" fmla="*/ 7712075 w 8096250"/>
              <a:gd name="connsiteY354" fmla="*/ 1391384 h 1612277"/>
              <a:gd name="connsiteX355" fmla="*/ 7715250 w 8096250"/>
              <a:gd name="connsiteY355" fmla="*/ 1512034 h 1612277"/>
              <a:gd name="connsiteX356" fmla="*/ 7743825 w 8096250"/>
              <a:gd name="connsiteY356" fmla="*/ 1397734 h 1612277"/>
              <a:gd name="connsiteX357" fmla="*/ 7766050 w 8096250"/>
              <a:gd name="connsiteY357" fmla="*/ 1527909 h 1612277"/>
              <a:gd name="connsiteX358" fmla="*/ 7839075 w 8096250"/>
              <a:gd name="connsiteY358" fmla="*/ 902434 h 1612277"/>
              <a:gd name="connsiteX359" fmla="*/ 7835900 w 8096250"/>
              <a:gd name="connsiteY359" fmla="*/ 708759 h 1612277"/>
              <a:gd name="connsiteX360" fmla="*/ 7861300 w 8096250"/>
              <a:gd name="connsiteY360" fmla="*/ 965934 h 1612277"/>
              <a:gd name="connsiteX361" fmla="*/ 7889875 w 8096250"/>
              <a:gd name="connsiteY361" fmla="*/ 638909 h 1612277"/>
              <a:gd name="connsiteX362" fmla="*/ 7886700 w 8096250"/>
              <a:gd name="connsiteY362" fmla="*/ 340459 h 1612277"/>
              <a:gd name="connsiteX363" fmla="*/ 7908925 w 8096250"/>
              <a:gd name="connsiteY363" fmla="*/ 518259 h 1612277"/>
              <a:gd name="connsiteX364" fmla="*/ 7924800 w 8096250"/>
              <a:gd name="connsiteY364" fmla="*/ 365859 h 1612277"/>
              <a:gd name="connsiteX365" fmla="*/ 7950200 w 8096250"/>
              <a:gd name="connsiteY365" fmla="*/ 175359 h 1612277"/>
              <a:gd name="connsiteX366" fmla="*/ 7956550 w 8096250"/>
              <a:gd name="connsiteY366" fmla="*/ 524609 h 1612277"/>
              <a:gd name="connsiteX367" fmla="*/ 7981950 w 8096250"/>
              <a:gd name="connsiteY367" fmla="*/ 388084 h 1612277"/>
              <a:gd name="connsiteX368" fmla="*/ 7991475 w 8096250"/>
              <a:gd name="connsiteY368" fmla="*/ 600809 h 1612277"/>
              <a:gd name="connsiteX369" fmla="*/ 7997825 w 8096250"/>
              <a:gd name="connsiteY369" fmla="*/ 388084 h 1612277"/>
              <a:gd name="connsiteX370" fmla="*/ 8020050 w 8096250"/>
              <a:gd name="connsiteY370" fmla="*/ 296009 h 1612277"/>
              <a:gd name="connsiteX371" fmla="*/ 8016875 w 8096250"/>
              <a:gd name="connsiteY371" fmla="*/ 540484 h 1612277"/>
              <a:gd name="connsiteX372" fmla="*/ 8054975 w 8096250"/>
              <a:gd name="connsiteY372" fmla="*/ 369034 h 1612277"/>
              <a:gd name="connsiteX373" fmla="*/ 8070850 w 8096250"/>
              <a:gd name="connsiteY373" fmla="*/ 626209 h 1612277"/>
              <a:gd name="connsiteX374" fmla="*/ 8096250 w 8096250"/>
              <a:gd name="connsiteY374" fmla="*/ 308709 h 1612277"/>
              <a:gd name="connsiteX0" fmla="*/ 0 w 8058150"/>
              <a:gd name="connsiteY0" fmla="*/ 302359 h 1612277"/>
              <a:gd name="connsiteX1" fmla="*/ 66675 w 8058150"/>
              <a:gd name="connsiteY1" fmla="*/ 464284 h 1612277"/>
              <a:gd name="connsiteX2" fmla="*/ 114300 w 8058150"/>
              <a:gd name="connsiteY2" fmla="*/ 556359 h 1612277"/>
              <a:gd name="connsiteX3" fmla="*/ 149225 w 8058150"/>
              <a:gd name="connsiteY3" fmla="*/ 632559 h 1612277"/>
              <a:gd name="connsiteX4" fmla="*/ 257175 w 8058150"/>
              <a:gd name="connsiteY4" fmla="*/ 784959 h 1612277"/>
              <a:gd name="connsiteX5" fmla="*/ 257175 w 8058150"/>
              <a:gd name="connsiteY5" fmla="*/ 854809 h 1612277"/>
              <a:gd name="connsiteX6" fmla="*/ 276225 w 8058150"/>
              <a:gd name="connsiteY6" fmla="*/ 940534 h 1612277"/>
              <a:gd name="connsiteX7" fmla="*/ 285750 w 8058150"/>
              <a:gd name="connsiteY7" fmla="*/ 997684 h 1612277"/>
              <a:gd name="connsiteX8" fmla="*/ 304800 w 8058150"/>
              <a:gd name="connsiteY8" fmla="*/ 1092934 h 1612277"/>
              <a:gd name="connsiteX9" fmla="*/ 323850 w 8058150"/>
              <a:gd name="connsiteY9" fmla="*/ 1146909 h 1612277"/>
              <a:gd name="connsiteX10" fmla="*/ 390525 w 8058150"/>
              <a:gd name="connsiteY10" fmla="*/ 1111984 h 1612277"/>
              <a:gd name="connsiteX11" fmla="*/ 425450 w 8058150"/>
              <a:gd name="connsiteY11" fmla="*/ 1165959 h 1612277"/>
              <a:gd name="connsiteX12" fmla="*/ 438150 w 8058150"/>
              <a:gd name="connsiteY12" fmla="*/ 1092934 h 1612277"/>
              <a:gd name="connsiteX13" fmla="*/ 460375 w 8058150"/>
              <a:gd name="connsiteY13" fmla="*/ 969109 h 1612277"/>
              <a:gd name="connsiteX14" fmla="*/ 488950 w 8058150"/>
              <a:gd name="connsiteY14" fmla="*/ 810359 h 1612277"/>
              <a:gd name="connsiteX15" fmla="*/ 492125 w 8058150"/>
              <a:gd name="connsiteY15" fmla="*/ 762734 h 1612277"/>
              <a:gd name="connsiteX16" fmla="*/ 517525 w 8058150"/>
              <a:gd name="connsiteY16" fmla="*/ 889734 h 1612277"/>
              <a:gd name="connsiteX17" fmla="*/ 536575 w 8058150"/>
              <a:gd name="connsiteY17" fmla="*/ 937359 h 1612277"/>
              <a:gd name="connsiteX18" fmla="*/ 581025 w 8058150"/>
              <a:gd name="connsiteY18" fmla="*/ 1051659 h 1612277"/>
              <a:gd name="connsiteX19" fmla="*/ 590550 w 8058150"/>
              <a:gd name="connsiteY19" fmla="*/ 1004034 h 1612277"/>
              <a:gd name="connsiteX20" fmla="*/ 619125 w 8058150"/>
              <a:gd name="connsiteY20" fmla="*/ 842109 h 1612277"/>
              <a:gd name="connsiteX21" fmla="*/ 619125 w 8058150"/>
              <a:gd name="connsiteY21" fmla="*/ 842109 h 1612277"/>
              <a:gd name="connsiteX22" fmla="*/ 641350 w 8058150"/>
              <a:gd name="connsiteY22" fmla="*/ 972284 h 1612277"/>
              <a:gd name="connsiteX23" fmla="*/ 650875 w 8058150"/>
              <a:gd name="connsiteY23" fmla="*/ 1070709 h 1612277"/>
              <a:gd name="connsiteX24" fmla="*/ 657225 w 8058150"/>
              <a:gd name="connsiteY24" fmla="*/ 1102459 h 1612277"/>
              <a:gd name="connsiteX25" fmla="*/ 682625 w 8058150"/>
              <a:gd name="connsiteY25" fmla="*/ 1169134 h 1612277"/>
              <a:gd name="connsiteX26" fmla="*/ 739775 w 8058150"/>
              <a:gd name="connsiteY26" fmla="*/ 1296134 h 1612277"/>
              <a:gd name="connsiteX27" fmla="*/ 739775 w 8058150"/>
              <a:gd name="connsiteY27" fmla="*/ 1194534 h 1612277"/>
              <a:gd name="connsiteX28" fmla="*/ 752475 w 8058150"/>
              <a:gd name="connsiteY28" fmla="*/ 1115159 h 1612277"/>
              <a:gd name="connsiteX29" fmla="*/ 777875 w 8058150"/>
              <a:gd name="connsiteY29" fmla="*/ 1016734 h 1612277"/>
              <a:gd name="connsiteX30" fmla="*/ 784225 w 8058150"/>
              <a:gd name="connsiteY30" fmla="*/ 978634 h 1612277"/>
              <a:gd name="connsiteX31" fmla="*/ 838200 w 8058150"/>
              <a:gd name="connsiteY31" fmla="*/ 1080234 h 1612277"/>
              <a:gd name="connsiteX32" fmla="*/ 847725 w 8058150"/>
              <a:gd name="connsiteY32" fmla="*/ 1131034 h 1612277"/>
              <a:gd name="connsiteX33" fmla="*/ 850900 w 8058150"/>
              <a:gd name="connsiteY33" fmla="*/ 1175484 h 1612277"/>
              <a:gd name="connsiteX34" fmla="*/ 863600 w 8058150"/>
              <a:gd name="connsiteY34" fmla="*/ 1223109 h 1612277"/>
              <a:gd name="connsiteX35" fmla="*/ 908050 w 8058150"/>
              <a:gd name="connsiteY35" fmla="*/ 1178659 h 1612277"/>
              <a:gd name="connsiteX36" fmla="*/ 920750 w 8058150"/>
              <a:gd name="connsiteY36" fmla="*/ 1248509 h 1612277"/>
              <a:gd name="connsiteX37" fmla="*/ 952500 w 8058150"/>
              <a:gd name="connsiteY37" fmla="*/ 1178659 h 1612277"/>
              <a:gd name="connsiteX38" fmla="*/ 993775 w 8058150"/>
              <a:gd name="connsiteY38" fmla="*/ 1254859 h 1612277"/>
              <a:gd name="connsiteX39" fmla="*/ 1022350 w 8058150"/>
              <a:gd name="connsiteY39" fmla="*/ 1331059 h 1612277"/>
              <a:gd name="connsiteX40" fmla="*/ 1076325 w 8058150"/>
              <a:gd name="connsiteY40" fmla="*/ 1413609 h 1612277"/>
              <a:gd name="connsiteX41" fmla="*/ 1085850 w 8058150"/>
              <a:gd name="connsiteY41" fmla="*/ 1435834 h 1612277"/>
              <a:gd name="connsiteX42" fmla="*/ 1155700 w 8058150"/>
              <a:gd name="connsiteY42" fmla="*/ 1416784 h 1612277"/>
              <a:gd name="connsiteX43" fmla="*/ 1155700 w 8058150"/>
              <a:gd name="connsiteY43" fmla="*/ 1359634 h 1612277"/>
              <a:gd name="connsiteX44" fmla="*/ 1216025 w 8058150"/>
              <a:gd name="connsiteY44" fmla="*/ 1302484 h 1612277"/>
              <a:gd name="connsiteX45" fmla="*/ 1244600 w 8058150"/>
              <a:gd name="connsiteY45" fmla="*/ 1277084 h 1612277"/>
              <a:gd name="connsiteX46" fmla="*/ 1254125 w 8058150"/>
              <a:gd name="connsiteY46" fmla="*/ 1324709 h 1612277"/>
              <a:gd name="connsiteX47" fmla="*/ 1308100 w 8058150"/>
              <a:gd name="connsiteY47" fmla="*/ 1258034 h 1612277"/>
              <a:gd name="connsiteX48" fmla="*/ 1323975 w 8058150"/>
              <a:gd name="connsiteY48" fmla="*/ 1305659 h 1612277"/>
              <a:gd name="connsiteX49" fmla="*/ 1333500 w 8058150"/>
              <a:gd name="connsiteY49" fmla="*/ 1331059 h 1612277"/>
              <a:gd name="connsiteX50" fmla="*/ 1358900 w 8058150"/>
              <a:gd name="connsiteY50" fmla="*/ 1388209 h 1612277"/>
              <a:gd name="connsiteX51" fmla="*/ 1374775 w 8058150"/>
              <a:gd name="connsiteY51" fmla="*/ 1353284 h 1612277"/>
              <a:gd name="connsiteX52" fmla="*/ 1374775 w 8058150"/>
              <a:gd name="connsiteY52" fmla="*/ 1400909 h 1612277"/>
              <a:gd name="connsiteX53" fmla="*/ 1425575 w 8058150"/>
              <a:gd name="connsiteY53" fmla="*/ 1385034 h 1612277"/>
              <a:gd name="connsiteX54" fmla="*/ 1438275 w 8058150"/>
              <a:gd name="connsiteY54" fmla="*/ 1445359 h 1612277"/>
              <a:gd name="connsiteX55" fmla="*/ 1447800 w 8058150"/>
              <a:gd name="connsiteY55" fmla="*/ 1467584 h 1612277"/>
              <a:gd name="connsiteX56" fmla="*/ 1482725 w 8058150"/>
              <a:gd name="connsiteY56" fmla="*/ 1467584 h 1612277"/>
              <a:gd name="connsiteX57" fmla="*/ 1527175 w 8058150"/>
              <a:gd name="connsiteY57" fmla="*/ 1143734 h 1612277"/>
              <a:gd name="connsiteX58" fmla="*/ 1616075 w 8058150"/>
              <a:gd name="connsiteY58" fmla="*/ 635734 h 1612277"/>
              <a:gd name="connsiteX59" fmla="*/ 1647825 w 8058150"/>
              <a:gd name="connsiteY59" fmla="*/ 137259 h 1612277"/>
              <a:gd name="connsiteX60" fmla="*/ 1673225 w 8058150"/>
              <a:gd name="connsiteY60" fmla="*/ 734 h 1612277"/>
              <a:gd name="connsiteX61" fmla="*/ 1685925 w 8058150"/>
              <a:gd name="connsiteY61" fmla="*/ 80109 h 1612277"/>
              <a:gd name="connsiteX62" fmla="*/ 1724025 w 8058150"/>
              <a:gd name="connsiteY62" fmla="*/ 16609 h 1612277"/>
              <a:gd name="connsiteX63" fmla="*/ 1724025 w 8058150"/>
              <a:gd name="connsiteY63" fmla="*/ 134084 h 1612277"/>
              <a:gd name="connsiteX64" fmla="*/ 1724025 w 8058150"/>
              <a:gd name="connsiteY64" fmla="*/ 213459 h 1612277"/>
              <a:gd name="connsiteX65" fmla="*/ 1736725 w 8058150"/>
              <a:gd name="connsiteY65" fmla="*/ 476984 h 1612277"/>
              <a:gd name="connsiteX66" fmla="*/ 1749425 w 8058150"/>
              <a:gd name="connsiteY66" fmla="*/ 407134 h 1612277"/>
              <a:gd name="connsiteX67" fmla="*/ 1752600 w 8058150"/>
              <a:gd name="connsiteY67" fmla="*/ 489684 h 1612277"/>
              <a:gd name="connsiteX68" fmla="*/ 1784350 w 8058150"/>
              <a:gd name="connsiteY68" fmla="*/ 410309 h 1612277"/>
              <a:gd name="connsiteX69" fmla="*/ 1816100 w 8058150"/>
              <a:gd name="connsiteY69" fmla="*/ 454759 h 1612277"/>
              <a:gd name="connsiteX70" fmla="*/ 1854200 w 8058150"/>
              <a:gd name="connsiteY70" fmla="*/ 572234 h 1612277"/>
              <a:gd name="connsiteX71" fmla="*/ 1943100 w 8058150"/>
              <a:gd name="connsiteY71" fmla="*/ 854809 h 1612277"/>
              <a:gd name="connsiteX72" fmla="*/ 2022475 w 8058150"/>
              <a:gd name="connsiteY72" fmla="*/ 1118334 h 1612277"/>
              <a:gd name="connsiteX73" fmla="*/ 2051050 w 8058150"/>
              <a:gd name="connsiteY73" fmla="*/ 921484 h 1612277"/>
              <a:gd name="connsiteX74" fmla="*/ 2076450 w 8058150"/>
              <a:gd name="connsiteY74" fmla="*/ 781784 h 1612277"/>
              <a:gd name="connsiteX75" fmla="*/ 2089150 w 8058150"/>
              <a:gd name="connsiteY75" fmla="*/ 657959 h 1612277"/>
              <a:gd name="connsiteX76" fmla="*/ 2108200 w 8058150"/>
              <a:gd name="connsiteY76" fmla="*/ 804009 h 1612277"/>
              <a:gd name="connsiteX77" fmla="*/ 2143125 w 8058150"/>
              <a:gd name="connsiteY77" fmla="*/ 842109 h 1612277"/>
              <a:gd name="connsiteX78" fmla="*/ 2155825 w 8058150"/>
              <a:gd name="connsiteY78" fmla="*/ 931009 h 1612277"/>
              <a:gd name="connsiteX79" fmla="*/ 2181225 w 8058150"/>
              <a:gd name="connsiteY79" fmla="*/ 984984 h 1612277"/>
              <a:gd name="connsiteX80" fmla="*/ 2203450 w 8058150"/>
              <a:gd name="connsiteY80" fmla="*/ 1102459 h 1612277"/>
              <a:gd name="connsiteX81" fmla="*/ 2216150 w 8058150"/>
              <a:gd name="connsiteY81" fmla="*/ 1032609 h 1612277"/>
              <a:gd name="connsiteX82" fmla="*/ 2266950 w 8058150"/>
              <a:gd name="connsiteY82" fmla="*/ 1216759 h 1612277"/>
              <a:gd name="connsiteX83" fmla="*/ 2276475 w 8058150"/>
              <a:gd name="connsiteY83" fmla="*/ 1045309 h 1612277"/>
              <a:gd name="connsiteX84" fmla="*/ 2301875 w 8058150"/>
              <a:gd name="connsiteY84" fmla="*/ 896084 h 1612277"/>
              <a:gd name="connsiteX85" fmla="*/ 2320925 w 8058150"/>
              <a:gd name="connsiteY85" fmla="*/ 1026259 h 1612277"/>
              <a:gd name="connsiteX86" fmla="*/ 2324100 w 8058150"/>
              <a:gd name="connsiteY86" fmla="*/ 1086584 h 1612277"/>
              <a:gd name="connsiteX87" fmla="*/ 2330450 w 8058150"/>
              <a:gd name="connsiteY87" fmla="*/ 1159609 h 1612277"/>
              <a:gd name="connsiteX88" fmla="*/ 2355850 w 8058150"/>
              <a:gd name="connsiteY88" fmla="*/ 1251684 h 1612277"/>
              <a:gd name="connsiteX89" fmla="*/ 2381250 w 8058150"/>
              <a:gd name="connsiteY89" fmla="*/ 1124684 h 1612277"/>
              <a:gd name="connsiteX90" fmla="*/ 2393950 w 8058150"/>
              <a:gd name="connsiteY90" fmla="*/ 1156434 h 1612277"/>
              <a:gd name="connsiteX91" fmla="*/ 2403475 w 8058150"/>
              <a:gd name="connsiteY91" fmla="*/ 1194534 h 1612277"/>
              <a:gd name="connsiteX92" fmla="*/ 2432050 w 8058150"/>
              <a:gd name="connsiteY92" fmla="*/ 1277084 h 1612277"/>
              <a:gd name="connsiteX93" fmla="*/ 2432050 w 8058150"/>
              <a:gd name="connsiteY93" fmla="*/ 1346934 h 1612277"/>
              <a:gd name="connsiteX94" fmla="*/ 2454275 w 8058150"/>
              <a:gd name="connsiteY94" fmla="*/ 1385034 h 1612277"/>
              <a:gd name="connsiteX95" fmla="*/ 2482850 w 8058150"/>
              <a:gd name="connsiteY95" fmla="*/ 1061184 h 1612277"/>
              <a:gd name="connsiteX96" fmla="*/ 2498725 w 8058150"/>
              <a:gd name="connsiteY96" fmla="*/ 1242159 h 1612277"/>
              <a:gd name="connsiteX97" fmla="*/ 2517775 w 8058150"/>
              <a:gd name="connsiteY97" fmla="*/ 1156434 h 1612277"/>
              <a:gd name="connsiteX98" fmla="*/ 2520950 w 8058150"/>
              <a:gd name="connsiteY98" fmla="*/ 1200884 h 1612277"/>
              <a:gd name="connsiteX99" fmla="*/ 2530475 w 8058150"/>
              <a:gd name="connsiteY99" fmla="*/ 1216759 h 1612277"/>
              <a:gd name="connsiteX100" fmla="*/ 2555875 w 8058150"/>
              <a:gd name="connsiteY100" fmla="*/ 1083409 h 1612277"/>
              <a:gd name="connsiteX101" fmla="*/ 2574925 w 8058150"/>
              <a:gd name="connsiteY101" fmla="*/ 994509 h 1612277"/>
              <a:gd name="connsiteX102" fmla="*/ 2609850 w 8058150"/>
              <a:gd name="connsiteY102" fmla="*/ 804009 h 1612277"/>
              <a:gd name="connsiteX103" fmla="*/ 2714625 w 8058150"/>
              <a:gd name="connsiteY103" fmla="*/ 1042134 h 1612277"/>
              <a:gd name="connsiteX104" fmla="*/ 2724150 w 8058150"/>
              <a:gd name="connsiteY104" fmla="*/ 1162784 h 1612277"/>
              <a:gd name="connsiteX105" fmla="*/ 2733675 w 8058150"/>
              <a:gd name="connsiteY105" fmla="*/ 1213584 h 1612277"/>
              <a:gd name="connsiteX106" fmla="*/ 2749550 w 8058150"/>
              <a:gd name="connsiteY106" fmla="*/ 1185009 h 1612277"/>
              <a:gd name="connsiteX107" fmla="*/ 2755900 w 8058150"/>
              <a:gd name="connsiteY107" fmla="*/ 1318359 h 1612277"/>
              <a:gd name="connsiteX108" fmla="*/ 2787650 w 8058150"/>
              <a:gd name="connsiteY108" fmla="*/ 1204059 h 1612277"/>
              <a:gd name="connsiteX109" fmla="*/ 2797175 w 8058150"/>
              <a:gd name="connsiteY109" fmla="*/ 1537434 h 1612277"/>
              <a:gd name="connsiteX110" fmla="*/ 2816225 w 8058150"/>
              <a:gd name="connsiteY110" fmla="*/ 1419959 h 1612277"/>
              <a:gd name="connsiteX111" fmla="*/ 2844800 w 8058150"/>
              <a:gd name="connsiteY111" fmla="*/ 1537434 h 1612277"/>
              <a:gd name="connsiteX112" fmla="*/ 2863850 w 8058150"/>
              <a:gd name="connsiteY112" fmla="*/ 1404084 h 1612277"/>
              <a:gd name="connsiteX113" fmla="*/ 2876550 w 8058150"/>
              <a:gd name="connsiteY113" fmla="*/ 1524734 h 1612277"/>
              <a:gd name="connsiteX114" fmla="*/ 2936875 w 8058150"/>
              <a:gd name="connsiteY114" fmla="*/ 1499334 h 1612277"/>
              <a:gd name="connsiteX115" fmla="*/ 2994025 w 8058150"/>
              <a:gd name="connsiteY115" fmla="*/ 1407259 h 1612277"/>
              <a:gd name="connsiteX116" fmla="*/ 3028950 w 8058150"/>
              <a:gd name="connsiteY116" fmla="*/ 1242159 h 1612277"/>
              <a:gd name="connsiteX117" fmla="*/ 3048000 w 8058150"/>
              <a:gd name="connsiteY117" fmla="*/ 1118334 h 1612277"/>
              <a:gd name="connsiteX118" fmla="*/ 3051175 w 8058150"/>
              <a:gd name="connsiteY118" fmla="*/ 1254859 h 1612277"/>
              <a:gd name="connsiteX119" fmla="*/ 3067050 w 8058150"/>
              <a:gd name="connsiteY119" fmla="*/ 1327884 h 1612277"/>
              <a:gd name="connsiteX120" fmla="*/ 3105150 w 8058150"/>
              <a:gd name="connsiteY120" fmla="*/ 1210409 h 1612277"/>
              <a:gd name="connsiteX121" fmla="*/ 3114675 w 8058150"/>
              <a:gd name="connsiteY121" fmla="*/ 1242159 h 1612277"/>
              <a:gd name="connsiteX122" fmla="*/ 3130550 w 8058150"/>
              <a:gd name="connsiteY122" fmla="*/ 1118334 h 1612277"/>
              <a:gd name="connsiteX123" fmla="*/ 3149600 w 8058150"/>
              <a:gd name="connsiteY123" fmla="*/ 1245334 h 1612277"/>
              <a:gd name="connsiteX124" fmla="*/ 3149600 w 8058150"/>
              <a:gd name="connsiteY124" fmla="*/ 1385034 h 1612277"/>
              <a:gd name="connsiteX125" fmla="*/ 3159125 w 8058150"/>
              <a:gd name="connsiteY125" fmla="*/ 1394559 h 1612277"/>
              <a:gd name="connsiteX126" fmla="*/ 3184525 w 8058150"/>
              <a:gd name="connsiteY126" fmla="*/ 1315184 h 1612277"/>
              <a:gd name="connsiteX127" fmla="*/ 3194050 w 8058150"/>
              <a:gd name="connsiteY127" fmla="*/ 1299309 h 1612277"/>
              <a:gd name="connsiteX128" fmla="*/ 3213100 w 8058150"/>
              <a:gd name="connsiteY128" fmla="*/ 1353284 h 1612277"/>
              <a:gd name="connsiteX129" fmla="*/ 3235325 w 8058150"/>
              <a:gd name="connsiteY129" fmla="*/ 1277084 h 1612277"/>
              <a:gd name="connsiteX130" fmla="*/ 3260725 w 8058150"/>
              <a:gd name="connsiteY130" fmla="*/ 1099284 h 1612277"/>
              <a:gd name="connsiteX131" fmla="*/ 3276600 w 8058150"/>
              <a:gd name="connsiteY131" fmla="*/ 1061184 h 1612277"/>
              <a:gd name="connsiteX132" fmla="*/ 3289300 w 8058150"/>
              <a:gd name="connsiteY132" fmla="*/ 1150084 h 1612277"/>
              <a:gd name="connsiteX133" fmla="*/ 3305175 w 8058150"/>
              <a:gd name="connsiteY133" fmla="*/ 1181834 h 1612277"/>
              <a:gd name="connsiteX134" fmla="*/ 3321050 w 8058150"/>
              <a:gd name="connsiteY134" fmla="*/ 978634 h 1612277"/>
              <a:gd name="connsiteX135" fmla="*/ 3352800 w 8058150"/>
              <a:gd name="connsiteY135" fmla="*/ 730984 h 1612277"/>
              <a:gd name="connsiteX136" fmla="*/ 3355975 w 8058150"/>
              <a:gd name="connsiteY136" fmla="*/ 467459 h 1612277"/>
              <a:gd name="connsiteX137" fmla="*/ 3384550 w 8058150"/>
              <a:gd name="connsiteY137" fmla="*/ 156309 h 1612277"/>
              <a:gd name="connsiteX138" fmla="*/ 3390900 w 8058150"/>
              <a:gd name="connsiteY138" fmla="*/ 229334 h 1612277"/>
              <a:gd name="connsiteX139" fmla="*/ 3397250 w 8058150"/>
              <a:gd name="connsiteY139" fmla="*/ 400784 h 1612277"/>
              <a:gd name="connsiteX140" fmla="*/ 3403600 w 8058150"/>
              <a:gd name="connsiteY140" fmla="*/ 518259 h 1612277"/>
              <a:gd name="connsiteX141" fmla="*/ 3489325 w 8058150"/>
              <a:gd name="connsiteY141" fmla="*/ 886559 h 1612277"/>
              <a:gd name="connsiteX142" fmla="*/ 3540125 w 8058150"/>
              <a:gd name="connsiteY142" fmla="*/ 1165959 h 1612277"/>
              <a:gd name="connsiteX143" fmla="*/ 3556000 w 8058150"/>
              <a:gd name="connsiteY143" fmla="*/ 1343759 h 1612277"/>
              <a:gd name="connsiteX144" fmla="*/ 3571875 w 8058150"/>
              <a:gd name="connsiteY144" fmla="*/ 1248509 h 1612277"/>
              <a:gd name="connsiteX145" fmla="*/ 3584575 w 8058150"/>
              <a:gd name="connsiteY145" fmla="*/ 1426309 h 1612277"/>
              <a:gd name="connsiteX146" fmla="*/ 3594100 w 8058150"/>
              <a:gd name="connsiteY146" fmla="*/ 1318359 h 1612277"/>
              <a:gd name="connsiteX147" fmla="*/ 3625850 w 8058150"/>
              <a:gd name="connsiteY147" fmla="*/ 1073884 h 1612277"/>
              <a:gd name="connsiteX148" fmla="*/ 3632200 w 8058150"/>
              <a:gd name="connsiteY148" fmla="*/ 1289784 h 1612277"/>
              <a:gd name="connsiteX149" fmla="*/ 3638550 w 8058150"/>
              <a:gd name="connsiteY149" fmla="*/ 1350109 h 1612277"/>
              <a:gd name="connsiteX150" fmla="*/ 3660775 w 8058150"/>
              <a:gd name="connsiteY150" fmla="*/ 1394559 h 1612277"/>
              <a:gd name="connsiteX151" fmla="*/ 3698875 w 8058150"/>
              <a:gd name="connsiteY151" fmla="*/ 1296134 h 1612277"/>
              <a:gd name="connsiteX152" fmla="*/ 3708400 w 8058150"/>
              <a:gd name="connsiteY152" fmla="*/ 1042134 h 1612277"/>
              <a:gd name="connsiteX153" fmla="*/ 3727450 w 8058150"/>
              <a:gd name="connsiteY153" fmla="*/ 1083409 h 1612277"/>
              <a:gd name="connsiteX154" fmla="*/ 3733800 w 8058150"/>
              <a:gd name="connsiteY154" fmla="*/ 902434 h 1612277"/>
              <a:gd name="connsiteX155" fmla="*/ 3752850 w 8058150"/>
              <a:gd name="connsiteY155" fmla="*/ 737334 h 1612277"/>
              <a:gd name="connsiteX156" fmla="*/ 3765550 w 8058150"/>
              <a:gd name="connsiteY156" fmla="*/ 673834 h 1612277"/>
              <a:gd name="connsiteX157" fmla="*/ 3797300 w 8058150"/>
              <a:gd name="connsiteY157" fmla="*/ 546834 h 1612277"/>
              <a:gd name="connsiteX158" fmla="*/ 3803650 w 8058150"/>
              <a:gd name="connsiteY158" fmla="*/ 718284 h 1612277"/>
              <a:gd name="connsiteX159" fmla="*/ 3819525 w 8058150"/>
              <a:gd name="connsiteY159" fmla="*/ 648434 h 1612277"/>
              <a:gd name="connsiteX160" fmla="*/ 3832225 w 8058150"/>
              <a:gd name="connsiteY160" fmla="*/ 543659 h 1612277"/>
              <a:gd name="connsiteX161" fmla="*/ 3832225 w 8058150"/>
              <a:gd name="connsiteY161" fmla="*/ 673834 h 1612277"/>
              <a:gd name="connsiteX162" fmla="*/ 3851275 w 8058150"/>
              <a:gd name="connsiteY162" fmla="*/ 626209 h 1612277"/>
              <a:gd name="connsiteX163" fmla="*/ 3854450 w 8058150"/>
              <a:gd name="connsiteY163" fmla="*/ 686534 h 1612277"/>
              <a:gd name="connsiteX164" fmla="*/ 3892550 w 8058150"/>
              <a:gd name="connsiteY164" fmla="*/ 657959 h 1612277"/>
              <a:gd name="connsiteX165" fmla="*/ 3902075 w 8058150"/>
              <a:gd name="connsiteY165" fmla="*/ 769084 h 1612277"/>
              <a:gd name="connsiteX166" fmla="*/ 3930650 w 8058150"/>
              <a:gd name="connsiteY166" fmla="*/ 753209 h 1612277"/>
              <a:gd name="connsiteX167" fmla="*/ 3943350 w 8058150"/>
              <a:gd name="connsiteY167" fmla="*/ 854809 h 1612277"/>
              <a:gd name="connsiteX168" fmla="*/ 3946525 w 8058150"/>
              <a:gd name="connsiteY168" fmla="*/ 915134 h 1612277"/>
              <a:gd name="connsiteX169" fmla="*/ 3965575 w 8058150"/>
              <a:gd name="connsiteY169" fmla="*/ 899259 h 1612277"/>
              <a:gd name="connsiteX170" fmla="*/ 3971925 w 8058150"/>
              <a:gd name="connsiteY170" fmla="*/ 1035784 h 1612277"/>
              <a:gd name="connsiteX171" fmla="*/ 3987800 w 8058150"/>
              <a:gd name="connsiteY171" fmla="*/ 991334 h 1612277"/>
              <a:gd name="connsiteX172" fmla="*/ 4000500 w 8058150"/>
              <a:gd name="connsiteY172" fmla="*/ 1051659 h 1612277"/>
              <a:gd name="connsiteX173" fmla="*/ 4022725 w 8058150"/>
              <a:gd name="connsiteY173" fmla="*/ 931009 h 1612277"/>
              <a:gd name="connsiteX174" fmla="*/ 4032250 w 8058150"/>
              <a:gd name="connsiteY174" fmla="*/ 838934 h 1612277"/>
              <a:gd name="connsiteX175" fmla="*/ 4064000 w 8058150"/>
              <a:gd name="connsiteY175" fmla="*/ 686534 h 1612277"/>
              <a:gd name="connsiteX176" fmla="*/ 4089400 w 8058150"/>
              <a:gd name="connsiteY176" fmla="*/ 746859 h 1612277"/>
              <a:gd name="connsiteX177" fmla="*/ 4102100 w 8058150"/>
              <a:gd name="connsiteY177" fmla="*/ 629384 h 1612277"/>
              <a:gd name="connsiteX178" fmla="*/ 4140200 w 8058150"/>
              <a:gd name="connsiteY178" fmla="*/ 835759 h 1612277"/>
              <a:gd name="connsiteX179" fmla="*/ 4171950 w 8058150"/>
              <a:gd name="connsiteY179" fmla="*/ 956409 h 1612277"/>
              <a:gd name="connsiteX180" fmla="*/ 4178300 w 8058150"/>
              <a:gd name="connsiteY180" fmla="*/ 1067534 h 1612277"/>
              <a:gd name="connsiteX181" fmla="*/ 4178300 w 8058150"/>
              <a:gd name="connsiteY181" fmla="*/ 1089759 h 1612277"/>
              <a:gd name="connsiteX182" fmla="*/ 4191000 w 8058150"/>
              <a:gd name="connsiteY182" fmla="*/ 1070709 h 1612277"/>
              <a:gd name="connsiteX183" fmla="*/ 4213225 w 8058150"/>
              <a:gd name="connsiteY183" fmla="*/ 1185009 h 1612277"/>
              <a:gd name="connsiteX184" fmla="*/ 4238625 w 8058150"/>
              <a:gd name="connsiteY184" fmla="*/ 1007209 h 1612277"/>
              <a:gd name="connsiteX185" fmla="*/ 4270375 w 8058150"/>
              <a:gd name="connsiteY185" fmla="*/ 1292959 h 1612277"/>
              <a:gd name="connsiteX186" fmla="*/ 4279900 w 8058150"/>
              <a:gd name="connsiteY186" fmla="*/ 1092934 h 1612277"/>
              <a:gd name="connsiteX187" fmla="*/ 4305300 w 8058150"/>
              <a:gd name="connsiteY187" fmla="*/ 873859 h 1612277"/>
              <a:gd name="connsiteX188" fmla="*/ 4314825 w 8058150"/>
              <a:gd name="connsiteY188" fmla="*/ 1105634 h 1612277"/>
              <a:gd name="connsiteX189" fmla="*/ 4314825 w 8058150"/>
              <a:gd name="connsiteY189" fmla="*/ 1254859 h 1612277"/>
              <a:gd name="connsiteX190" fmla="*/ 4321175 w 8058150"/>
              <a:gd name="connsiteY190" fmla="*/ 1286609 h 1612277"/>
              <a:gd name="connsiteX191" fmla="*/ 4327525 w 8058150"/>
              <a:gd name="connsiteY191" fmla="*/ 1267559 h 1612277"/>
              <a:gd name="connsiteX192" fmla="*/ 4337050 w 8058150"/>
              <a:gd name="connsiteY192" fmla="*/ 1423134 h 1612277"/>
              <a:gd name="connsiteX193" fmla="*/ 4365625 w 8058150"/>
              <a:gd name="connsiteY193" fmla="*/ 1340584 h 1612277"/>
              <a:gd name="connsiteX194" fmla="*/ 4381500 w 8058150"/>
              <a:gd name="connsiteY194" fmla="*/ 1458059 h 1612277"/>
              <a:gd name="connsiteX195" fmla="*/ 4394200 w 8058150"/>
              <a:gd name="connsiteY195" fmla="*/ 1372334 h 1612277"/>
              <a:gd name="connsiteX196" fmla="*/ 4403725 w 8058150"/>
              <a:gd name="connsiteY196" fmla="*/ 1505684 h 1612277"/>
              <a:gd name="connsiteX197" fmla="*/ 4419600 w 8058150"/>
              <a:gd name="connsiteY197" fmla="*/ 1540609 h 1612277"/>
              <a:gd name="connsiteX198" fmla="*/ 4438650 w 8058150"/>
              <a:gd name="connsiteY198" fmla="*/ 1302484 h 1612277"/>
              <a:gd name="connsiteX199" fmla="*/ 4460875 w 8058150"/>
              <a:gd name="connsiteY199" fmla="*/ 1518384 h 1612277"/>
              <a:gd name="connsiteX200" fmla="*/ 4464050 w 8058150"/>
              <a:gd name="connsiteY200" fmla="*/ 1400909 h 1612277"/>
              <a:gd name="connsiteX201" fmla="*/ 4492625 w 8058150"/>
              <a:gd name="connsiteY201" fmla="*/ 1496159 h 1612277"/>
              <a:gd name="connsiteX202" fmla="*/ 4486275 w 8058150"/>
              <a:gd name="connsiteY202" fmla="*/ 1210409 h 1612277"/>
              <a:gd name="connsiteX203" fmla="*/ 4502150 w 8058150"/>
              <a:gd name="connsiteY203" fmla="*/ 1292959 h 1612277"/>
              <a:gd name="connsiteX204" fmla="*/ 4511675 w 8058150"/>
              <a:gd name="connsiteY204" fmla="*/ 1131034 h 1612277"/>
              <a:gd name="connsiteX205" fmla="*/ 4524375 w 8058150"/>
              <a:gd name="connsiteY205" fmla="*/ 1283434 h 1612277"/>
              <a:gd name="connsiteX206" fmla="*/ 4543425 w 8058150"/>
              <a:gd name="connsiteY206" fmla="*/ 1137384 h 1612277"/>
              <a:gd name="connsiteX207" fmla="*/ 4543425 w 8058150"/>
              <a:gd name="connsiteY207" fmla="*/ 1267559 h 1612277"/>
              <a:gd name="connsiteX208" fmla="*/ 4556125 w 8058150"/>
              <a:gd name="connsiteY208" fmla="*/ 1489809 h 1612277"/>
              <a:gd name="connsiteX209" fmla="*/ 4568825 w 8058150"/>
              <a:gd name="connsiteY209" fmla="*/ 1369159 h 1612277"/>
              <a:gd name="connsiteX210" fmla="*/ 4616450 w 8058150"/>
              <a:gd name="connsiteY210" fmla="*/ 1318359 h 1612277"/>
              <a:gd name="connsiteX211" fmla="*/ 4616450 w 8058150"/>
              <a:gd name="connsiteY211" fmla="*/ 1213584 h 1612277"/>
              <a:gd name="connsiteX212" fmla="*/ 4641850 w 8058150"/>
              <a:gd name="connsiteY212" fmla="*/ 1334234 h 1612277"/>
              <a:gd name="connsiteX213" fmla="*/ 4660900 w 8058150"/>
              <a:gd name="connsiteY213" fmla="*/ 1397734 h 1612277"/>
              <a:gd name="connsiteX214" fmla="*/ 4695825 w 8058150"/>
              <a:gd name="connsiteY214" fmla="*/ 1461234 h 1612277"/>
              <a:gd name="connsiteX215" fmla="*/ 4689475 w 8058150"/>
              <a:gd name="connsiteY215" fmla="*/ 1305659 h 1612277"/>
              <a:gd name="connsiteX216" fmla="*/ 4695825 w 8058150"/>
              <a:gd name="connsiteY216" fmla="*/ 1229459 h 1612277"/>
              <a:gd name="connsiteX217" fmla="*/ 4727575 w 8058150"/>
              <a:gd name="connsiteY217" fmla="*/ 1362809 h 1612277"/>
              <a:gd name="connsiteX218" fmla="*/ 4727575 w 8058150"/>
              <a:gd name="connsiteY218" fmla="*/ 1092934 h 1612277"/>
              <a:gd name="connsiteX219" fmla="*/ 4746625 w 8058150"/>
              <a:gd name="connsiteY219" fmla="*/ 1356459 h 1612277"/>
              <a:gd name="connsiteX220" fmla="*/ 4759325 w 8058150"/>
              <a:gd name="connsiteY220" fmla="*/ 1305659 h 1612277"/>
              <a:gd name="connsiteX221" fmla="*/ 4784725 w 8058150"/>
              <a:gd name="connsiteY221" fmla="*/ 1537434 h 1612277"/>
              <a:gd name="connsiteX222" fmla="*/ 4791075 w 8058150"/>
              <a:gd name="connsiteY222" fmla="*/ 1442184 h 1612277"/>
              <a:gd name="connsiteX223" fmla="*/ 4819650 w 8058150"/>
              <a:gd name="connsiteY223" fmla="*/ 1537434 h 1612277"/>
              <a:gd name="connsiteX224" fmla="*/ 4838700 w 8058150"/>
              <a:gd name="connsiteY224" fmla="*/ 1458059 h 1612277"/>
              <a:gd name="connsiteX225" fmla="*/ 4838700 w 8058150"/>
              <a:gd name="connsiteY225" fmla="*/ 1308834 h 1612277"/>
              <a:gd name="connsiteX226" fmla="*/ 4857750 w 8058150"/>
              <a:gd name="connsiteY226" fmla="*/ 1340584 h 1612277"/>
              <a:gd name="connsiteX227" fmla="*/ 4860925 w 8058150"/>
              <a:gd name="connsiteY227" fmla="*/ 1137384 h 1612277"/>
              <a:gd name="connsiteX228" fmla="*/ 4905375 w 8058150"/>
              <a:gd name="connsiteY228" fmla="*/ 1458059 h 1612277"/>
              <a:gd name="connsiteX229" fmla="*/ 4933950 w 8058150"/>
              <a:gd name="connsiteY229" fmla="*/ 1140559 h 1612277"/>
              <a:gd name="connsiteX230" fmla="*/ 4953000 w 8058150"/>
              <a:gd name="connsiteY230" fmla="*/ 1312009 h 1612277"/>
              <a:gd name="connsiteX231" fmla="*/ 4984750 w 8058150"/>
              <a:gd name="connsiteY231" fmla="*/ 1470759 h 1612277"/>
              <a:gd name="connsiteX232" fmla="*/ 5003800 w 8058150"/>
              <a:gd name="connsiteY232" fmla="*/ 1597759 h 1612277"/>
              <a:gd name="connsiteX233" fmla="*/ 5013325 w 8058150"/>
              <a:gd name="connsiteY233" fmla="*/ 1407259 h 1612277"/>
              <a:gd name="connsiteX234" fmla="*/ 5029200 w 8058150"/>
              <a:gd name="connsiteY234" fmla="*/ 1362809 h 1612277"/>
              <a:gd name="connsiteX235" fmla="*/ 5048250 w 8058150"/>
              <a:gd name="connsiteY235" fmla="*/ 1470759 h 1612277"/>
              <a:gd name="connsiteX236" fmla="*/ 5067300 w 8058150"/>
              <a:gd name="connsiteY236" fmla="*/ 1404084 h 1612277"/>
              <a:gd name="connsiteX237" fmla="*/ 5067300 w 8058150"/>
              <a:gd name="connsiteY237" fmla="*/ 1496159 h 1612277"/>
              <a:gd name="connsiteX238" fmla="*/ 5108575 w 8058150"/>
              <a:gd name="connsiteY238" fmla="*/ 1289784 h 1612277"/>
              <a:gd name="connsiteX239" fmla="*/ 5156200 w 8058150"/>
              <a:gd name="connsiteY239" fmla="*/ 1518384 h 1612277"/>
              <a:gd name="connsiteX240" fmla="*/ 5175250 w 8058150"/>
              <a:gd name="connsiteY240" fmla="*/ 1426309 h 1612277"/>
              <a:gd name="connsiteX241" fmla="*/ 5200650 w 8058150"/>
              <a:gd name="connsiteY241" fmla="*/ 1515209 h 1612277"/>
              <a:gd name="connsiteX242" fmla="*/ 5232400 w 8058150"/>
              <a:gd name="connsiteY242" fmla="*/ 1464409 h 1612277"/>
              <a:gd name="connsiteX243" fmla="*/ 5254625 w 8058150"/>
              <a:gd name="connsiteY243" fmla="*/ 1534259 h 1612277"/>
              <a:gd name="connsiteX244" fmla="*/ 5267325 w 8058150"/>
              <a:gd name="connsiteY244" fmla="*/ 1512034 h 1612277"/>
              <a:gd name="connsiteX245" fmla="*/ 5292725 w 8058150"/>
              <a:gd name="connsiteY245" fmla="*/ 1572359 h 1612277"/>
              <a:gd name="connsiteX246" fmla="*/ 5305425 w 8058150"/>
              <a:gd name="connsiteY246" fmla="*/ 1486634 h 1612277"/>
              <a:gd name="connsiteX247" fmla="*/ 5340350 w 8058150"/>
              <a:gd name="connsiteY247" fmla="*/ 1610459 h 1612277"/>
              <a:gd name="connsiteX248" fmla="*/ 5356225 w 8058150"/>
              <a:gd name="connsiteY248" fmla="*/ 1410434 h 1612277"/>
              <a:gd name="connsiteX249" fmla="*/ 5378450 w 8058150"/>
              <a:gd name="connsiteY249" fmla="*/ 1445359 h 1612277"/>
              <a:gd name="connsiteX250" fmla="*/ 5378450 w 8058150"/>
              <a:gd name="connsiteY250" fmla="*/ 1359634 h 1612277"/>
              <a:gd name="connsiteX251" fmla="*/ 5397500 w 8058150"/>
              <a:gd name="connsiteY251" fmla="*/ 1397734 h 1612277"/>
              <a:gd name="connsiteX252" fmla="*/ 5451475 w 8058150"/>
              <a:gd name="connsiteY252" fmla="*/ 854809 h 1612277"/>
              <a:gd name="connsiteX253" fmla="*/ 5495925 w 8058150"/>
              <a:gd name="connsiteY253" fmla="*/ 572234 h 1612277"/>
              <a:gd name="connsiteX254" fmla="*/ 5476875 w 8058150"/>
              <a:gd name="connsiteY254" fmla="*/ 426184 h 1612277"/>
              <a:gd name="connsiteX255" fmla="*/ 5511800 w 8058150"/>
              <a:gd name="connsiteY255" fmla="*/ 178534 h 1612277"/>
              <a:gd name="connsiteX256" fmla="*/ 5521325 w 8058150"/>
              <a:gd name="connsiteY256" fmla="*/ 207109 h 1612277"/>
              <a:gd name="connsiteX257" fmla="*/ 5540375 w 8058150"/>
              <a:gd name="connsiteY257" fmla="*/ 10259 h 1612277"/>
              <a:gd name="connsiteX258" fmla="*/ 5553075 w 8058150"/>
              <a:gd name="connsiteY258" fmla="*/ 200759 h 1612277"/>
              <a:gd name="connsiteX259" fmla="*/ 5584825 w 8058150"/>
              <a:gd name="connsiteY259" fmla="*/ 73759 h 1612277"/>
              <a:gd name="connsiteX260" fmla="*/ 5594350 w 8058150"/>
              <a:gd name="connsiteY260" fmla="*/ 362684 h 1612277"/>
              <a:gd name="connsiteX261" fmla="*/ 5629275 w 8058150"/>
              <a:gd name="connsiteY261" fmla="*/ 273784 h 1612277"/>
              <a:gd name="connsiteX262" fmla="*/ 5651500 w 8058150"/>
              <a:gd name="connsiteY262" fmla="*/ 470634 h 1612277"/>
              <a:gd name="connsiteX263" fmla="*/ 5680075 w 8058150"/>
              <a:gd name="connsiteY263" fmla="*/ 362684 h 1612277"/>
              <a:gd name="connsiteX264" fmla="*/ 5670550 w 8058150"/>
              <a:gd name="connsiteY264" fmla="*/ 521434 h 1612277"/>
              <a:gd name="connsiteX265" fmla="*/ 5718175 w 8058150"/>
              <a:gd name="connsiteY265" fmla="*/ 419834 h 1612277"/>
              <a:gd name="connsiteX266" fmla="*/ 5708650 w 8058150"/>
              <a:gd name="connsiteY266" fmla="*/ 607159 h 1612277"/>
              <a:gd name="connsiteX267" fmla="*/ 5740400 w 8058150"/>
              <a:gd name="connsiteY267" fmla="*/ 527784 h 1612277"/>
              <a:gd name="connsiteX268" fmla="*/ 5749925 w 8058150"/>
              <a:gd name="connsiteY268" fmla="*/ 648434 h 1612277"/>
              <a:gd name="connsiteX269" fmla="*/ 5781675 w 8058150"/>
              <a:gd name="connsiteY269" fmla="*/ 616684 h 1612277"/>
              <a:gd name="connsiteX270" fmla="*/ 5791200 w 8058150"/>
              <a:gd name="connsiteY270" fmla="*/ 816709 h 1612277"/>
              <a:gd name="connsiteX271" fmla="*/ 5813425 w 8058150"/>
              <a:gd name="connsiteY271" fmla="*/ 908784 h 1612277"/>
              <a:gd name="connsiteX272" fmla="*/ 5826125 w 8058150"/>
              <a:gd name="connsiteY272" fmla="*/ 1032609 h 1612277"/>
              <a:gd name="connsiteX273" fmla="*/ 5826125 w 8058150"/>
              <a:gd name="connsiteY273" fmla="*/ 1143734 h 1612277"/>
              <a:gd name="connsiteX274" fmla="*/ 5845175 w 8058150"/>
              <a:gd name="connsiteY274" fmla="*/ 1092934 h 1612277"/>
              <a:gd name="connsiteX275" fmla="*/ 5864225 w 8058150"/>
              <a:gd name="connsiteY275" fmla="*/ 1235809 h 1612277"/>
              <a:gd name="connsiteX276" fmla="*/ 5911850 w 8058150"/>
              <a:gd name="connsiteY276" fmla="*/ 1127859 h 1612277"/>
              <a:gd name="connsiteX277" fmla="*/ 5943600 w 8058150"/>
              <a:gd name="connsiteY277" fmla="*/ 1292959 h 1612277"/>
              <a:gd name="connsiteX278" fmla="*/ 5962650 w 8058150"/>
              <a:gd name="connsiteY278" fmla="*/ 1124684 h 1612277"/>
              <a:gd name="connsiteX279" fmla="*/ 5984875 w 8058150"/>
              <a:gd name="connsiteY279" fmla="*/ 772259 h 1612277"/>
              <a:gd name="connsiteX280" fmla="*/ 6013450 w 8058150"/>
              <a:gd name="connsiteY280" fmla="*/ 1045309 h 1612277"/>
              <a:gd name="connsiteX281" fmla="*/ 6035675 w 8058150"/>
              <a:gd name="connsiteY281" fmla="*/ 927834 h 1612277"/>
              <a:gd name="connsiteX282" fmla="*/ 6051550 w 8058150"/>
              <a:gd name="connsiteY282" fmla="*/ 699234 h 1612277"/>
              <a:gd name="connsiteX283" fmla="*/ 6092825 w 8058150"/>
              <a:gd name="connsiteY283" fmla="*/ 924659 h 1612277"/>
              <a:gd name="connsiteX284" fmla="*/ 6118225 w 8058150"/>
              <a:gd name="connsiteY284" fmla="*/ 873859 h 1612277"/>
              <a:gd name="connsiteX285" fmla="*/ 6143625 w 8058150"/>
              <a:gd name="connsiteY285" fmla="*/ 1115159 h 1612277"/>
              <a:gd name="connsiteX286" fmla="*/ 6149975 w 8058150"/>
              <a:gd name="connsiteY286" fmla="*/ 877034 h 1612277"/>
              <a:gd name="connsiteX287" fmla="*/ 6172200 w 8058150"/>
              <a:gd name="connsiteY287" fmla="*/ 969109 h 1612277"/>
              <a:gd name="connsiteX288" fmla="*/ 6191250 w 8058150"/>
              <a:gd name="connsiteY288" fmla="*/ 864334 h 1612277"/>
              <a:gd name="connsiteX289" fmla="*/ 6203950 w 8058150"/>
              <a:gd name="connsiteY289" fmla="*/ 1127859 h 1612277"/>
              <a:gd name="connsiteX290" fmla="*/ 6226175 w 8058150"/>
              <a:gd name="connsiteY290" fmla="*/ 857984 h 1612277"/>
              <a:gd name="connsiteX291" fmla="*/ 6242050 w 8058150"/>
              <a:gd name="connsiteY291" fmla="*/ 1073884 h 1612277"/>
              <a:gd name="connsiteX292" fmla="*/ 6280150 w 8058150"/>
              <a:gd name="connsiteY292" fmla="*/ 883384 h 1612277"/>
              <a:gd name="connsiteX293" fmla="*/ 6289675 w 8058150"/>
              <a:gd name="connsiteY293" fmla="*/ 1267559 h 1612277"/>
              <a:gd name="connsiteX294" fmla="*/ 6305550 w 8058150"/>
              <a:gd name="connsiteY294" fmla="*/ 972284 h 1612277"/>
              <a:gd name="connsiteX295" fmla="*/ 6330950 w 8058150"/>
              <a:gd name="connsiteY295" fmla="*/ 1023084 h 1612277"/>
              <a:gd name="connsiteX296" fmla="*/ 6346825 w 8058150"/>
              <a:gd name="connsiteY296" fmla="*/ 899259 h 1612277"/>
              <a:gd name="connsiteX297" fmla="*/ 6378575 w 8058150"/>
              <a:gd name="connsiteY297" fmla="*/ 813534 h 1612277"/>
              <a:gd name="connsiteX298" fmla="*/ 6416675 w 8058150"/>
              <a:gd name="connsiteY298" fmla="*/ 623034 h 1612277"/>
              <a:gd name="connsiteX299" fmla="*/ 6419850 w 8058150"/>
              <a:gd name="connsiteY299" fmla="*/ 962759 h 1612277"/>
              <a:gd name="connsiteX300" fmla="*/ 6457950 w 8058150"/>
              <a:gd name="connsiteY300" fmla="*/ 740509 h 1612277"/>
              <a:gd name="connsiteX301" fmla="*/ 6451600 w 8058150"/>
              <a:gd name="connsiteY301" fmla="*/ 1013559 h 1612277"/>
              <a:gd name="connsiteX302" fmla="*/ 6477000 w 8058150"/>
              <a:gd name="connsiteY302" fmla="*/ 861159 h 1612277"/>
              <a:gd name="connsiteX303" fmla="*/ 6489700 w 8058150"/>
              <a:gd name="connsiteY303" fmla="*/ 1207234 h 1612277"/>
              <a:gd name="connsiteX304" fmla="*/ 6530975 w 8058150"/>
              <a:gd name="connsiteY304" fmla="*/ 943709 h 1612277"/>
              <a:gd name="connsiteX305" fmla="*/ 6537325 w 8058150"/>
              <a:gd name="connsiteY305" fmla="*/ 1327884 h 1612277"/>
              <a:gd name="connsiteX306" fmla="*/ 6569075 w 8058150"/>
              <a:gd name="connsiteY306" fmla="*/ 962759 h 1612277"/>
              <a:gd name="connsiteX307" fmla="*/ 6591300 w 8058150"/>
              <a:gd name="connsiteY307" fmla="*/ 1175484 h 1612277"/>
              <a:gd name="connsiteX308" fmla="*/ 6610350 w 8058150"/>
              <a:gd name="connsiteY308" fmla="*/ 1121509 h 1612277"/>
              <a:gd name="connsiteX309" fmla="*/ 6623050 w 8058150"/>
              <a:gd name="connsiteY309" fmla="*/ 1407259 h 1612277"/>
              <a:gd name="connsiteX310" fmla="*/ 6661150 w 8058150"/>
              <a:gd name="connsiteY310" fmla="*/ 1032609 h 1612277"/>
              <a:gd name="connsiteX311" fmla="*/ 6680200 w 8058150"/>
              <a:gd name="connsiteY311" fmla="*/ 1372334 h 1612277"/>
              <a:gd name="connsiteX312" fmla="*/ 6702425 w 8058150"/>
              <a:gd name="connsiteY312" fmla="*/ 1172309 h 1612277"/>
              <a:gd name="connsiteX313" fmla="*/ 6721475 w 8058150"/>
              <a:gd name="connsiteY313" fmla="*/ 1502509 h 1612277"/>
              <a:gd name="connsiteX314" fmla="*/ 6765925 w 8058150"/>
              <a:gd name="connsiteY314" fmla="*/ 1343759 h 1612277"/>
              <a:gd name="connsiteX315" fmla="*/ 6781800 w 8058150"/>
              <a:gd name="connsiteY315" fmla="*/ 1521559 h 1612277"/>
              <a:gd name="connsiteX316" fmla="*/ 6816725 w 8058150"/>
              <a:gd name="connsiteY316" fmla="*/ 1238984 h 1612277"/>
              <a:gd name="connsiteX317" fmla="*/ 6838950 w 8058150"/>
              <a:gd name="connsiteY317" fmla="*/ 1467584 h 1612277"/>
              <a:gd name="connsiteX318" fmla="*/ 6880225 w 8058150"/>
              <a:gd name="connsiteY318" fmla="*/ 1264384 h 1612277"/>
              <a:gd name="connsiteX319" fmla="*/ 6918325 w 8058150"/>
              <a:gd name="connsiteY319" fmla="*/ 1153259 h 1612277"/>
              <a:gd name="connsiteX320" fmla="*/ 6953250 w 8058150"/>
              <a:gd name="connsiteY320" fmla="*/ 902434 h 1612277"/>
              <a:gd name="connsiteX321" fmla="*/ 6975475 w 8058150"/>
              <a:gd name="connsiteY321" fmla="*/ 1146909 h 1612277"/>
              <a:gd name="connsiteX322" fmla="*/ 6975475 w 8058150"/>
              <a:gd name="connsiteY322" fmla="*/ 1337409 h 1612277"/>
              <a:gd name="connsiteX323" fmla="*/ 7000875 w 8058150"/>
              <a:gd name="connsiteY323" fmla="*/ 1219934 h 1612277"/>
              <a:gd name="connsiteX324" fmla="*/ 7010400 w 8058150"/>
              <a:gd name="connsiteY324" fmla="*/ 1305659 h 1612277"/>
              <a:gd name="connsiteX325" fmla="*/ 7042150 w 8058150"/>
              <a:gd name="connsiteY325" fmla="*/ 1197709 h 1612277"/>
              <a:gd name="connsiteX326" fmla="*/ 7058025 w 8058150"/>
              <a:gd name="connsiteY326" fmla="*/ 924659 h 1612277"/>
              <a:gd name="connsiteX327" fmla="*/ 7096125 w 8058150"/>
              <a:gd name="connsiteY327" fmla="*/ 1200884 h 1612277"/>
              <a:gd name="connsiteX328" fmla="*/ 7131050 w 8058150"/>
              <a:gd name="connsiteY328" fmla="*/ 1264384 h 1612277"/>
              <a:gd name="connsiteX329" fmla="*/ 7185025 w 8058150"/>
              <a:gd name="connsiteY329" fmla="*/ 1404084 h 1612277"/>
              <a:gd name="connsiteX330" fmla="*/ 7185025 w 8058150"/>
              <a:gd name="connsiteY330" fmla="*/ 1458059 h 1612277"/>
              <a:gd name="connsiteX331" fmla="*/ 7226300 w 8058150"/>
              <a:gd name="connsiteY331" fmla="*/ 1105634 h 1612277"/>
              <a:gd name="connsiteX332" fmla="*/ 7239000 w 8058150"/>
              <a:gd name="connsiteY332" fmla="*/ 1013559 h 1612277"/>
              <a:gd name="connsiteX333" fmla="*/ 7270750 w 8058150"/>
              <a:gd name="connsiteY333" fmla="*/ 1353284 h 1612277"/>
              <a:gd name="connsiteX334" fmla="*/ 7305675 w 8058150"/>
              <a:gd name="connsiteY334" fmla="*/ 1229459 h 1612277"/>
              <a:gd name="connsiteX335" fmla="*/ 7331075 w 8058150"/>
              <a:gd name="connsiteY335" fmla="*/ 1353284 h 1612277"/>
              <a:gd name="connsiteX336" fmla="*/ 7346950 w 8058150"/>
              <a:gd name="connsiteY336" fmla="*/ 1197709 h 1612277"/>
              <a:gd name="connsiteX337" fmla="*/ 7356475 w 8058150"/>
              <a:gd name="connsiteY337" fmla="*/ 1385034 h 1612277"/>
              <a:gd name="connsiteX338" fmla="*/ 7394575 w 8058150"/>
              <a:gd name="connsiteY338" fmla="*/ 1061184 h 1612277"/>
              <a:gd name="connsiteX339" fmla="*/ 7429500 w 8058150"/>
              <a:gd name="connsiteY339" fmla="*/ 1385034 h 1612277"/>
              <a:gd name="connsiteX340" fmla="*/ 7451725 w 8058150"/>
              <a:gd name="connsiteY340" fmla="*/ 1343759 h 1612277"/>
              <a:gd name="connsiteX341" fmla="*/ 7451725 w 8058150"/>
              <a:gd name="connsiteY341" fmla="*/ 1467584 h 1612277"/>
              <a:gd name="connsiteX342" fmla="*/ 7489825 w 8058150"/>
              <a:gd name="connsiteY342" fmla="*/ 1331059 h 1612277"/>
              <a:gd name="connsiteX343" fmla="*/ 7505700 w 8058150"/>
              <a:gd name="connsiteY343" fmla="*/ 1527909 h 1612277"/>
              <a:gd name="connsiteX344" fmla="*/ 7527925 w 8058150"/>
              <a:gd name="connsiteY344" fmla="*/ 1562834 h 1612277"/>
              <a:gd name="connsiteX345" fmla="*/ 7546975 w 8058150"/>
              <a:gd name="connsiteY345" fmla="*/ 1359634 h 1612277"/>
              <a:gd name="connsiteX346" fmla="*/ 7562850 w 8058150"/>
              <a:gd name="connsiteY346" fmla="*/ 1439009 h 1612277"/>
              <a:gd name="connsiteX347" fmla="*/ 7591425 w 8058150"/>
              <a:gd name="connsiteY347" fmla="*/ 1340584 h 1612277"/>
              <a:gd name="connsiteX348" fmla="*/ 7600950 w 8058150"/>
              <a:gd name="connsiteY348" fmla="*/ 1610459 h 1612277"/>
              <a:gd name="connsiteX349" fmla="*/ 7623175 w 8058150"/>
              <a:gd name="connsiteY349" fmla="*/ 1461234 h 1612277"/>
              <a:gd name="connsiteX350" fmla="*/ 7635875 w 8058150"/>
              <a:gd name="connsiteY350" fmla="*/ 1512034 h 1612277"/>
              <a:gd name="connsiteX351" fmla="*/ 7654925 w 8058150"/>
              <a:gd name="connsiteY351" fmla="*/ 1388209 h 1612277"/>
              <a:gd name="connsiteX352" fmla="*/ 7664450 w 8058150"/>
              <a:gd name="connsiteY352" fmla="*/ 1512034 h 1612277"/>
              <a:gd name="connsiteX353" fmla="*/ 7673975 w 8058150"/>
              <a:gd name="connsiteY353" fmla="*/ 1391384 h 1612277"/>
              <a:gd name="connsiteX354" fmla="*/ 7677150 w 8058150"/>
              <a:gd name="connsiteY354" fmla="*/ 1512034 h 1612277"/>
              <a:gd name="connsiteX355" fmla="*/ 7705725 w 8058150"/>
              <a:gd name="connsiteY355" fmla="*/ 1397734 h 1612277"/>
              <a:gd name="connsiteX356" fmla="*/ 7727950 w 8058150"/>
              <a:gd name="connsiteY356" fmla="*/ 1527909 h 1612277"/>
              <a:gd name="connsiteX357" fmla="*/ 7800975 w 8058150"/>
              <a:gd name="connsiteY357" fmla="*/ 902434 h 1612277"/>
              <a:gd name="connsiteX358" fmla="*/ 7797800 w 8058150"/>
              <a:gd name="connsiteY358" fmla="*/ 708759 h 1612277"/>
              <a:gd name="connsiteX359" fmla="*/ 7823200 w 8058150"/>
              <a:gd name="connsiteY359" fmla="*/ 965934 h 1612277"/>
              <a:gd name="connsiteX360" fmla="*/ 7851775 w 8058150"/>
              <a:gd name="connsiteY360" fmla="*/ 638909 h 1612277"/>
              <a:gd name="connsiteX361" fmla="*/ 7848600 w 8058150"/>
              <a:gd name="connsiteY361" fmla="*/ 340459 h 1612277"/>
              <a:gd name="connsiteX362" fmla="*/ 7870825 w 8058150"/>
              <a:gd name="connsiteY362" fmla="*/ 518259 h 1612277"/>
              <a:gd name="connsiteX363" fmla="*/ 7886700 w 8058150"/>
              <a:gd name="connsiteY363" fmla="*/ 365859 h 1612277"/>
              <a:gd name="connsiteX364" fmla="*/ 7912100 w 8058150"/>
              <a:gd name="connsiteY364" fmla="*/ 175359 h 1612277"/>
              <a:gd name="connsiteX365" fmla="*/ 7918450 w 8058150"/>
              <a:gd name="connsiteY365" fmla="*/ 524609 h 1612277"/>
              <a:gd name="connsiteX366" fmla="*/ 7943850 w 8058150"/>
              <a:gd name="connsiteY366" fmla="*/ 388084 h 1612277"/>
              <a:gd name="connsiteX367" fmla="*/ 7953375 w 8058150"/>
              <a:gd name="connsiteY367" fmla="*/ 600809 h 1612277"/>
              <a:gd name="connsiteX368" fmla="*/ 7959725 w 8058150"/>
              <a:gd name="connsiteY368" fmla="*/ 388084 h 1612277"/>
              <a:gd name="connsiteX369" fmla="*/ 7981950 w 8058150"/>
              <a:gd name="connsiteY369" fmla="*/ 296009 h 1612277"/>
              <a:gd name="connsiteX370" fmla="*/ 7978775 w 8058150"/>
              <a:gd name="connsiteY370" fmla="*/ 540484 h 1612277"/>
              <a:gd name="connsiteX371" fmla="*/ 8016875 w 8058150"/>
              <a:gd name="connsiteY371" fmla="*/ 369034 h 1612277"/>
              <a:gd name="connsiteX372" fmla="*/ 8032750 w 8058150"/>
              <a:gd name="connsiteY372" fmla="*/ 626209 h 1612277"/>
              <a:gd name="connsiteX373" fmla="*/ 8058150 w 8058150"/>
              <a:gd name="connsiteY373" fmla="*/ 308709 h 161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Lst>
            <a:rect l="l" t="t" r="r" b="b"/>
            <a:pathLst>
              <a:path w="8058150" h="1612277">
                <a:moveTo>
                  <a:pt x="0" y="302359"/>
                </a:moveTo>
                <a:cubicBezTo>
                  <a:pt x="17462" y="362684"/>
                  <a:pt x="47625" y="421951"/>
                  <a:pt x="66675" y="464284"/>
                </a:cubicBezTo>
                <a:cubicBezTo>
                  <a:pt x="85725" y="506617"/>
                  <a:pt x="100542" y="528313"/>
                  <a:pt x="114300" y="556359"/>
                </a:cubicBezTo>
                <a:cubicBezTo>
                  <a:pt x="128058" y="584405"/>
                  <a:pt x="125413" y="594459"/>
                  <a:pt x="149225" y="632559"/>
                </a:cubicBezTo>
                <a:cubicBezTo>
                  <a:pt x="173037" y="670659"/>
                  <a:pt x="239183" y="747917"/>
                  <a:pt x="257175" y="784959"/>
                </a:cubicBezTo>
                <a:cubicBezTo>
                  <a:pt x="275167" y="822001"/>
                  <a:pt x="254000" y="828880"/>
                  <a:pt x="257175" y="854809"/>
                </a:cubicBezTo>
                <a:cubicBezTo>
                  <a:pt x="260350" y="880738"/>
                  <a:pt x="271463" y="916722"/>
                  <a:pt x="276225" y="940534"/>
                </a:cubicBezTo>
                <a:cubicBezTo>
                  <a:pt x="280987" y="964346"/>
                  <a:pt x="280988" y="972284"/>
                  <a:pt x="285750" y="997684"/>
                </a:cubicBezTo>
                <a:cubicBezTo>
                  <a:pt x="290512" y="1023084"/>
                  <a:pt x="298450" y="1068063"/>
                  <a:pt x="304800" y="1092934"/>
                </a:cubicBezTo>
                <a:cubicBezTo>
                  <a:pt x="311150" y="1117805"/>
                  <a:pt x="309563" y="1143734"/>
                  <a:pt x="323850" y="1146909"/>
                </a:cubicBezTo>
                <a:cubicBezTo>
                  <a:pt x="338137" y="1150084"/>
                  <a:pt x="373592" y="1108809"/>
                  <a:pt x="390525" y="1111984"/>
                </a:cubicBezTo>
                <a:cubicBezTo>
                  <a:pt x="407458" y="1115159"/>
                  <a:pt x="417512" y="1169134"/>
                  <a:pt x="425450" y="1165959"/>
                </a:cubicBezTo>
                <a:cubicBezTo>
                  <a:pt x="433388" y="1162784"/>
                  <a:pt x="432329" y="1125742"/>
                  <a:pt x="438150" y="1092934"/>
                </a:cubicBezTo>
                <a:cubicBezTo>
                  <a:pt x="443971" y="1060126"/>
                  <a:pt x="460375" y="969109"/>
                  <a:pt x="460375" y="969109"/>
                </a:cubicBezTo>
                <a:cubicBezTo>
                  <a:pt x="468842" y="922013"/>
                  <a:pt x="483658" y="844755"/>
                  <a:pt x="488950" y="810359"/>
                </a:cubicBezTo>
                <a:cubicBezTo>
                  <a:pt x="494242" y="775963"/>
                  <a:pt x="487363" y="749505"/>
                  <a:pt x="492125" y="762734"/>
                </a:cubicBezTo>
                <a:cubicBezTo>
                  <a:pt x="496887" y="775963"/>
                  <a:pt x="510117" y="860630"/>
                  <a:pt x="517525" y="889734"/>
                </a:cubicBezTo>
                <a:cubicBezTo>
                  <a:pt x="524933" y="918838"/>
                  <a:pt x="525992" y="910372"/>
                  <a:pt x="536575" y="937359"/>
                </a:cubicBezTo>
                <a:cubicBezTo>
                  <a:pt x="547158" y="964346"/>
                  <a:pt x="572029" y="1040547"/>
                  <a:pt x="581025" y="1051659"/>
                </a:cubicBezTo>
                <a:cubicBezTo>
                  <a:pt x="590021" y="1062771"/>
                  <a:pt x="584200" y="1038959"/>
                  <a:pt x="590550" y="1004034"/>
                </a:cubicBezTo>
                <a:cubicBezTo>
                  <a:pt x="596900" y="969109"/>
                  <a:pt x="619125" y="842109"/>
                  <a:pt x="619125" y="842109"/>
                </a:cubicBezTo>
                <a:lnTo>
                  <a:pt x="619125" y="842109"/>
                </a:lnTo>
                <a:cubicBezTo>
                  <a:pt x="622829" y="863805"/>
                  <a:pt x="636058" y="934184"/>
                  <a:pt x="641350" y="972284"/>
                </a:cubicBezTo>
                <a:cubicBezTo>
                  <a:pt x="646642" y="1010384"/>
                  <a:pt x="648229" y="1049013"/>
                  <a:pt x="650875" y="1070709"/>
                </a:cubicBezTo>
                <a:cubicBezTo>
                  <a:pt x="653521" y="1092405"/>
                  <a:pt x="651933" y="1086055"/>
                  <a:pt x="657225" y="1102459"/>
                </a:cubicBezTo>
                <a:cubicBezTo>
                  <a:pt x="662517" y="1118863"/>
                  <a:pt x="668867" y="1136855"/>
                  <a:pt x="682625" y="1169134"/>
                </a:cubicBezTo>
                <a:cubicBezTo>
                  <a:pt x="696383" y="1201413"/>
                  <a:pt x="730250" y="1291901"/>
                  <a:pt x="739775" y="1296134"/>
                </a:cubicBezTo>
                <a:cubicBezTo>
                  <a:pt x="749300" y="1300367"/>
                  <a:pt x="737658" y="1224696"/>
                  <a:pt x="739775" y="1194534"/>
                </a:cubicBezTo>
                <a:cubicBezTo>
                  <a:pt x="741892" y="1164372"/>
                  <a:pt x="746125" y="1144792"/>
                  <a:pt x="752475" y="1115159"/>
                </a:cubicBezTo>
                <a:cubicBezTo>
                  <a:pt x="758825" y="1085526"/>
                  <a:pt x="772583" y="1039488"/>
                  <a:pt x="777875" y="1016734"/>
                </a:cubicBezTo>
                <a:cubicBezTo>
                  <a:pt x="783167" y="993980"/>
                  <a:pt x="774171" y="968051"/>
                  <a:pt x="784225" y="978634"/>
                </a:cubicBezTo>
                <a:cubicBezTo>
                  <a:pt x="794279" y="989217"/>
                  <a:pt x="827617" y="1054834"/>
                  <a:pt x="838200" y="1080234"/>
                </a:cubicBezTo>
                <a:cubicBezTo>
                  <a:pt x="848783" y="1105634"/>
                  <a:pt x="845608" y="1115159"/>
                  <a:pt x="847725" y="1131034"/>
                </a:cubicBezTo>
                <a:cubicBezTo>
                  <a:pt x="849842" y="1146909"/>
                  <a:pt x="848254" y="1160138"/>
                  <a:pt x="850900" y="1175484"/>
                </a:cubicBezTo>
                <a:cubicBezTo>
                  <a:pt x="853546" y="1190830"/>
                  <a:pt x="854075" y="1222580"/>
                  <a:pt x="863600" y="1223109"/>
                </a:cubicBezTo>
                <a:cubicBezTo>
                  <a:pt x="873125" y="1223638"/>
                  <a:pt x="898525" y="1174426"/>
                  <a:pt x="908050" y="1178659"/>
                </a:cubicBezTo>
                <a:cubicBezTo>
                  <a:pt x="917575" y="1182892"/>
                  <a:pt x="913342" y="1248509"/>
                  <a:pt x="920750" y="1248509"/>
                </a:cubicBezTo>
                <a:cubicBezTo>
                  <a:pt x="928158" y="1248509"/>
                  <a:pt x="940329" y="1177601"/>
                  <a:pt x="952500" y="1178659"/>
                </a:cubicBezTo>
                <a:cubicBezTo>
                  <a:pt x="964671" y="1179717"/>
                  <a:pt x="982133" y="1229459"/>
                  <a:pt x="993775" y="1254859"/>
                </a:cubicBezTo>
                <a:cubicBezTo>
                  <a:pt x="1005417" y="1280259"/>
                  <a:pt x="1008592" y="1304601"/>
                  <a:pt x="1022350" y="1331059"/>
                </a:cubicBezTo>
                <a:cubicBezTo>
                  <a:pt x="1036108" y="1357517"/>
                  <a:pt x="1065742" y="1396147"/>
                  <a:pt x="1076325" y="1413609"/>
                </a:cubicBezTo>
                <a:cubicBezTo>
                  <a:pt x="1086908" y="1431072"/>
                  <a:pt x="1072621" y="1435305"/>
                  <a:pt x="1085850" y="1435834"/>
                </a:cubicBezTo>
                <a:cubicBezTo>
                  <a:pt x="1099079" y="1436363"/>
                  <a:pt x="1144058" y="1429484"/>
                  <a:pt x="1155700" y="1416784"/>
                </a:cubicBezTo>
                <a:cubicBezTo>
                  <a:pt x="1167342" y="1404084"/>
                  <a:pt x="1145646" y="1378684"/>
                  <a:pt x="1155700" y="1359634"/>
                </a:cubicBezTo>
                <a:cubicBezTo>
                  <a:pt x="1165754" y="1340584"/>
                  <a:pt x="1201208" y="1316242"/>
                  <a:pt x="1216025" y="1302484"/>
                </a:cubicBezTo>
                <a:cubicBezTo>
                  <a:pt x="1230842" y="1288726"/>
                  <a:pt x="1238250" y="1273380"/>
                  <a:pt x="1244600" y="1277084"/>
                </a:cubicBezTo>
                <a:cubicBezTo>
                  <a:pt x="1250950" y="1280788"/>
                  <a:pt x="1243542" y="1327884"/>
                  <a:pt x="1254125" y="1324709"/>
                </a:cubicBezTo>
                <a:cubicBezTo>
                  <a:pt x="1264708" y="1321534"/>
                  <a:pt x="1296458" y="1261209"/>
                  <a:pt x="1308100" y="1258034"/>
                </a:cubicBezTo>
                <a:cubicBezTo>
                  <a:pt x="1319742" y="1254859"/>
                  <a:pt x="1319742" y="1293488"/>
                  <a:pt x="1323975" y="1305659"/>
                </a:cubicBezTo>
                <a:cubicBezTo>
                  <a:pt x="1328208" y="1317830"/>
                  <a:pt x="1327679" y="1317301"/>
                  <a:pt x="1333500" y="1331059"/>
                </a:cubicBezTo>
                <a:cubicBezTo>
                  <a:pt x="1339321" y="1344817"/>
                  <a:pt x="1352021" y="1384505"/>
                  <a:pt x="1358900" y="1388209"/>
                </a:cubicBezTo>
                <a:cubicBezTo>
                  <a:pt x="1365779" y="1391913"/>
                  <a:pt x="1372129" y="1351167"/>
                  <a:pt x="1374775" y="1353284"/>
                </a:cubicBezTo>
                <a:cubicBezTo>
                  <a:pt x="1377421" y="1355401"/>
                  <a:pt x="1366308" y="1395617"/>
                  <a:pt x="1374775" y="1400909"/>
                </a:cubicBezTo>
                <a:cubicBezTo>
                  <a:pt x="1383242" y="1406201"/>
                  <a:pt x="1414992" y="1377626"/>
                  <a:pt x="1425575" y="1385034"/>
                </a:cubicBezTo>
                <a:cubicBezTo>
                  <a:pt x="1436158" y="1392442"/>
                  <a:pt x="1434571" y="1431601"/>
                  <a:pt x="1438275" y="1445359"/>
                </a:cubicBezTo>
                <a:cubicBezTo>
                  <a:pt x="1441979" y="1459117"/>
                  <a:pt x="1440392" y="1463880"/>
                  <a:pt x="1447800" y="1467584"/>
                </a:cubicBezTo>
                <a:cubicBezTo>
                  <a:pt x="1455208" y="1471288"/>
                  <a:pt x="1469496" y="1521559"/>
                  <a:pt x="1482725" y="1467584"/>
                </a:cubicBezTo>
                <a:cubicBezTo>
                  <a:pt x="1495954" y="1413609"/>
                  <a:pt x="1504950" y="1282376"/>
                  <a:pt x="1527175" y="1143734"/>
                </a:cubicBezTo>
                <a:cubicBezTo>
                  <a:pt x="1549400" y="1005092"/>
                  <a:pt x="1595967" y="803480"/>
                  <a:pt x="1616075" y="635734"/>
                </a:cubicBezTo>
                <a:cubicBezTo>
                  <a:pt x="1636183" y="467988"/>
                  <a:pt x="1638300" y="243092"/>
                  <a:pt x="1647825" y="137259"/>
                </a:cubicBezTo>
                <a:cubicBezTo>
                  <a:pt x="1657350" y="31426"/>
                  <a:pt x="1666875" y="10259"/>
                  <a:pt x="1673225" y="734"/>
                </a:cubicBezTo>
                <a:cubicBezTo>
                  <a:pt x="1679575" y="-8791"/>
                  <a:pt x="1677458" y="77463"/>
                  <a:pt x="1685925" y="80109"/>
                </a:cubicBezTo>
                <a:cubicBezTo>
                  <a:pt x="1694392" y="82755"/>
                  <a:pt x="1717675" y="7613"/>
                  <a:pt x="1724025" y="16609"/>
                </a:cubicBezTo>
                <a:cubicBezTo>
                  <a:pt x="1730375" y="25605"/>
                  <a:pt x="1724025" y="134084"/>
                  <a:pt x="1724025" y="134084"/>
                </a:cubicBezTo>
                <a:cubicBezTo>
                  <a:pt x="1724025" y="166892"/>
                  <a:pt x="1721908" y="156309"/>
                  <a:pt x="1724025" y="213459"/>
                </a:cubicBezTo>
                <a:cubicBezTo>
                  <a:pt x="1726142" y="270609"/>
                  <a:pt x="1732492" y="444705"/>
                  <a:pt x="1736725" y="476984"/>
                </a:cubicBezTo>
                <a:cubicBezTo>
                  <a:pt x="1740958" y="509263"/>
                  <a:pt x="1746779" y="405017"/>
                  <a:pt x="1749425" y="407134"/>
                </a:cubicBezTo>
                <a:cubicBezTo>
                  <a:pt x="1752071" y="409251"/>
                  <a:pt x="1746779" y="489155"/>
                  <a:pt x="1752600" y="489684"/>
                </a:cubicBezTo>
                <a:cubicBezTo>
                  <a:pt x="1758421" y="490213"/>
                  <a:pt x="1773767" y="416130"/>
                  <a:pt x="1784350" y="410309"/>
                </a:cubicBezTo>
                <a:cubicBezTo>
                  <a:pt x="1794933" y="404488"/>
                  <a:pt x="1804458" y="427772"/>
                  <a:pt x="1816100" y="454759"/>
                </a:cubicBezTo>
                <a:cubicBezTo>
                  <a:pt x="1827742" y="481746"/>
                  <a:pt x="1833033" y="505559"/>
                  <a:pt x="1854200" y="572234"/>
                </a:cubicBezTo>
                <a:cubicBezTo>
                  <a:pt x="1875367" y="638909"/>
                  <a:pt x="1915054" y="763792"/>
                  <a:pt x="1943100" y="854809"/>
                </a:cubicBezTo>
                <a:cubicBezTo>
                  <a:pt x="1971146" y="945826"/>
                  <a:pt x="2004484" y="1107222"/>
                  <a:pt x="2022475" y="1118334"/>
                </a:cubicBezTo>
                <a:cubicBezTo>
                  <a:pt x="2040466" y="1129446"/>
                  <a:pt x="2042054" y="977576"/>
                  <a:pt x="2051050" y="921484"/>
                </a:cubicBezTo>
                <a:cubicBezTo>
                  <a:pt x="2060046" y="865392"/>
                  <a:pt x="2070100" y="825705"/>
                  <a:pt x="2076450" y="781784"/>
                </a:cubicBezTo>
                <a:cubicBezTo>
                  <a:pt x="2082800" y="737863"/>
                  <a:pt x="2083858" y="654255"/>
                  <a:pt x="2089150" y="657959"/>
                </a:cubicBezTo>
                <a:cubicBezTo>
                  <a:pt x="2094442" y="661663"/>
                  <a:pt x="2099204" y="773317"/>
                  <a:pt x="2108200" y="804009"/>
                </a:cubicBezTo>
                <a:cubicBezTo>
                  <a:pt x="2117196" y="834701"/>
                  <a:pt x="2135188" y="820942"/>
                  <a:pt x="2143125" y="842109"/>
                </a:cubicBezTo>
                <a:cubicBezTo>
                  <a:pt x="2151063" y="863276"/>
                  <a:pt x="2149475" y="907197"/>
                  <a:pt x="2155825" y="931009"/>
                </a:cubicBezTo>
                <a:cubicBezTo>
                  <a:pt x="2162175" y="954821"/>
                  <a:pt x="2173287" y="956409"/>
                  <a:pt x="2181225" y="984984"/>
                </a:cubicBezTo>
                <a:cubicBezTo>
                  <a:pt x="2189163" y="1013559"/>
                  <a:pt x="2197629" y="1094522"/>
                  <a:pt x="2203450" y="1102459"/>
                </a:cubicBezTo>
                <a:cubicBezTo>
                  <a:pt x="2209271" y="1110396"/>
                  <a:pt x="2205567" y="1013559"/>
                  <a:pt x="2216150" y="1032609"/>
                </a:cubicBezTo>
                <a:cubicBezTo>
                  <a:pt x="2226733" y="1051659"/>
                  <a:pt x="2256896" y="1214642"/>
                  <a:pt x="2266950" y="1216759"/>
                </a:cubicBezTo>
                <a:cubicBezTo>
                  <a:pt x="2277004" y="1218876"/>
                  <a:pt x="2270654" y="1098755"/>
                  <a:pt x="2276475" y="1045309"/>
                </a:cubicBezTo>
                <a:cubicBezTo>
                  <a:pt x="2282296" y="991863"/>
                  <a:pt x="2294467" y="899259"/>
                  <a:pt x="2301875" y="896084"/>
                </a:cubicBezTo>
                <a:cubicBezTo>
                  <a:pt x="2309283" y="892909"/>
                  <a:pt x="2317221" y="994509"/>
                  <a:pt x="2320925" y="1026259"/>
                </a:cubicBezTo>
                <a:cubicBezTo>
                  <a:pt x="2324629" y="1058009"/>
                  <a:pt x="2322513" y="1064359"/>
                  <a:pt x="2324100" y="1086584"/>
                </a:cubicBezTo>
                <a:cubicBezTo>
                  <a:pt x="2325687" y="1108809"/>
                  <a:pt x="2325158" y="1132092"/>
                  <a:pt x="2330450" y="1159609"/>
                </a:cubicBezTo>
                <a:cubicBezTo>
                  <a:pt x="2335742" y="1187126"/>
                  <a:pt x="2347383" y="1257505"/>
                  <a:pt x="2355850" y="1251684"/>
                </a:cubicBezTo>
                <a:cubicBezTo>
                  <a:pt x="2364317" y="1245863"/>
                  <a:pt x="2374900" y="1140559"/>
                  <a:pt x="2381250" y="1124684"/>
                </a:cubicBezTo>
                <a:cubicBezTo>
                  <a:pt x="2387600" y="1108809"/>
                  <a:pt x="2390246" y="1144792"/>
                  <a:pt x="2393950" y="1156434"/>
                </a:cubicBezTo>
                <a:cubicBezTo>
                  <a:pt x="2397654" y="1168076"/>
                  <a:pt x="2397125" y="1174426"/>
                  <a:pt x="2403475" y="1194534"/>
                </a:cubicBezTo>
                <a:cubicBezTo>
                  <a:pt x="2409825" y="1214642"/>
                  <a:pt x="2427288" y="1251684"/>
                  <a:pt x="2432050" y="1277084"/>
                </a:cubicBezTo>
                <a:cubicBezTo>
                  <a:pt x="2436812" y="1302484"/>
                  <a:pt x="2428346" y="1328942"/>
                  <a:pt x="2432050" y="1346934"/>
                </a:cubicBezTo>
                <a:cubicBezTo>
                  <a:pt x="2435754" y="1364926"/>
                  <a:pt x="2445808" y="1432659"/>
                  <a:pt x="2454275" y="1385034"/>
                </a:cubicBezTo>
                <a:cubicBezTo>
                  <a:pt x="2462742" y="1337409"/>
                  <a:pt x="2475442" y="1084997"/>
                  <a:pt x="2482850" y="1061184"/>
                </a:cubicBezTo>
                <a:cubicBezTo>
                  <a:pt x="2490258" y="1037372"/>
                  <a:pt x="2492904" y="1226284"/>
                  <a:pt x="2498725" y="1242159"/>
                </a:cubicBezTo>
                <a:cubicBezTo>
                  <a:pt x="2504546" y="1258034"/>
                  <a:pt x="2514071" y="1163313"/>
                  <a:pt x="2517775" y="1156434"/>
                </a:cubicBezTo>
                <a:cubicBezTo>
                  <a:pt x="2521479" y="1149555"/>
                  <a:pt x="2518833" y="1190830"/>
                  <a:pt x="2520950" y="1200884"/>
                </a:cubicBezTo>
                <a:cubicBezTo>
                  <a:pt x="2523067" y="1210938"/>
                  <a:pt x="2524654" y="1236338"/>
                  <a:pt x="2530475" y="1216759"/>
                </a:cubicBezTo>
                <a:cubicBezTo>
                  <a:pt x="2536296" y="1197180"/>
                  <a:pt x="2548467" y="1120451"/>
                  <a:pt x="2555875" y="1083409"/>
                </a:cubicBezTo>
                <a:cubicBezTo>
                  <a:pt x="2563283" y="1046367"/>
                  <a:pt x="2565929" y="1041076"/>
                  <a:pt x="2574925" y="994509"/>
                </a:cubicBezTo>
                <a:cubicBezTo>
                  <a:pt x="2583921" y="947942"/>
                  <a:pt x="2586567" y="796072"/>
                  <a:pt x="2609850" y="804009"/>
                </a:cubicBezTo>
                <a:cubicBezTo>
                  <a:pt x="2633133" y="811947"/>
                  <a:pt x="2695575" y="982338"/>
                  <a:pt x="2714625" y="1042134"/>
                </a:cubicBezTo>
                <a:cubicBezTo>
                  <a:pt x="2733675" y="1101930"/>
                  <a:pt x="2720975" y="1134209"/>
                  <a:pt x="2724150" y="1162784"/>
                </a:cubicBezTo>
                <a:cubicBezTo>
                  <a:pt x="2727325" y="1191359"/>
                  <a:pt x="2729442" y="1209880"/>
                  <a:pt x="2733675" y="1213584"/>
                </a:cubicBezTo>
                <a:cubicBezTo>
                  <a:pt x="2737908" y="1217288"/>
                  <a:pt x="2745846" y="1167547"/>
                  <a:pt x="2749550" y="1185009"/>
                </a:cubicBezTo>
                <a:cubicBezTo>
                  <a:pt x="2753254" y="1202471"/>
                  <a:pt x="2749550" y="1315184"/>
                  <a:pt x="2755900" y="1318359"/>
                </a:cubicBezTo>
                <a:cubicBezTo>
                  <a:pt x="2762250" y="1321534"/>
                  <a:pt x="2780771" y="1167547"/>
                  <a:pt x="2787650" y="1204059"/>
                </a:cubicBezTo>
                <a:cubicBezTo>
                  <a:pt x="2794529" y="1240571"/>
                  <a:pt x="2792413" y="1501451"/>
                  <a:pt x="2797175" y="1537434"/>
                </a:cubicBezTo>
                <a:cubicBezTo>
                  <a:pt x="2801937" y="1573417"/>
                  <a:pt x="2808288" y="1419959"/>
                  <a:pt x="2816225" y="1419959"/>
                </a:cubicBezTo>
                <a:cubicBezTo>
                  <a:pt x="2824162" y="1419959"/>
                  <a:pt x="2836863" y="1540080"/>
                  <a:pt x="2844800" y="1537434"/>
                </a:cubicBezTo>
                <a:cubicBezTo>
                  <a:pt x="2852737" y="1534788"/>
                  <a:pt x="2858558" y="1406201"/>
                  <a:pt x="2863850" y="1404084"/>
                </a:cubicBezTo>
                <a:cubicBezTo>
                  <a:pt x="2869142" y="1401967"/>
                  <a:pt x="2864379" y="1508859"/>
                  <a:pt x="2876550" y="1524734"/>
                </a:cubicBezTo>
                <a:cubicBezTo>
                  <a:pt x="2888721" y="1540609"/>
                  <a:pt x="2917296" y="1518913"/>
                  <a:pt x="2936875" y="1499334"/>
                </a:cubicBezTo>
                <a:cubicBezTo>
                  <a:pt x="2956454" y="1479755"/>
                  <a:pt x="2978679" y="1450122"/>
                  <a:pt x="2994025" y="1407259"/>
                </a:cubicBezTo>
                <a:cubicBezTo>
                  <a:pt x="3009371" y="1364396"/>
                  <a:pt x="3019954" y="1290313"/>
                  <a:pt x="3028950" y="1242159"/>
                </a:cubicBezTo>
                <a:cubicBezTo>
                  <a:pt x="3037946" y="1194005"/>
                  <a:pt x="3044296" y="1116217"/>
                  <a:pt x="3048000" y="1118334"/>
                </a:cubicBezTo>
                <a:cubicBezTo>
                  <a:pt x="3051704" y="1120451"/>
                  <a:pt x="3048000" y="1219934"/>
                  <a:pt x="3051175" y="1254859"/>
                </a:cubicBezTo>
                <a:cubicBezTo>
                  <a:pt x="3054350" y="1289784"/>
                  <a:pt x="3058054" y="1335292"/>
                  <a:pt x="3067050" y="1327884"/>
                </a:cubicBezTo>
                <a:cubicBezTo>
                  <a:pt x="3076046" y="1320476"/>
                  <a:pt x="3097213" y="1224696"/>
                  <a:pt x="3105150" y="1210409"/>
                </a:cubicBezTo>
                <a:cubicBezTo>
                  <a:pt x="3113087" y="1196122"/>
                  <a:pt x="3110442" y="1257505"/>
                  <a:pt x="3114675" y="1242159"/>
                </a:cubicBezTo>
                <a:cubicBezTo>
                  <a:pt x="3118908" y="1226813"/>
                  <a:pt x="3124729" y="1117805"/>
                  <a:pt x="3130550" y="1118334"/>
                </a:cubicBezTo>
                <a:cubicBezTo>
                  <a:pt x="3136371" y="1118863"/>
                  <a:pt x="3146425" y="1200884"/>
                  <a:pt x="3149600" y="1245334"/>
                </a:cubicBezTo>
                <a:cubicBezTo>
                  <a:pt x="3152775" y="1289784"/>
                  <a:pt x="3149600" y="1385034"/>
                  <a:pt x="3149600" y="1385034"/>
                </a:cubicBezTo>
                <a:cubicBezTo>
                  <a:pt x="3151188" y="1409905"/>
                  <a:pt x="3153304" y="1406201"/>
                  <a:pt x="3159125" y="1394559"/>
                </a:cubicBezTo>
                <a:cubicBezTo>
                  <a:pt x="3164946" y="1382917"/>
                  <a:pt x="3178704" y="1331059"/>
                  <a:pt x="3184525" y="1315184"/>
                </a:cubicBezTo>
                <a:cubicBezTo>
                  <a:pt x="3190346" y="1299309"/>
                  <a:pt x="3189288" y="1292959"/>
                  <a:pt x="3194050" y="1299309"/>
                </a:cubicBezTo>
                <a:cubicBezTo>
                  <a:pt x="3198812" y="1305659"/>
                  <a:pt x="3206221" y="1356988"/>
                  <a:pt x="3213100" y="1353284"/>
                </a:cubicBezTo>
                <a:cubicBezTo>
                  <a:pt x="3219979" y="1349580"/>
                  <a:pt x="3227388" y="1319417"/>
                  <a:pt x="3235325" y="1277084"/>
                </a:cubicBezTo>
                <a:cubicBezTo>
                  <a:pt x="3243262" y="1234751"/>
                  <a:pt x="3253846" y="1135267"/>
                  <a:pt x="3260725" y="1099284"/>
                </a:cubicBezTo>
                <a:cubicBezTo>
                  <a:pt x="3267604" y="1063301"/>
                  <a:pt x="3271837" y="1052717"/>
                  <a:pt x="3276600" y="1061184"/>
                </a:cubicBezTo>
                <a:cubicBezTo>
                  <a:pt x="3281363" y="1069651"/>
                  <a:pt x="3284538" y="1129976"/>
                  <a:pt x="3289300" y="1150084"/>
                </a:cubicBezTo>
                <a:cubicBezTo>
                  <a:pt x="3294062" y="1170192"/>
                  <a:pt x="3299883" y="1210409"/>
                  <a:pt x="3305175" y="1181834"/>
                </a:cubicBezTo>
                <a:cubicBezTo>
                  <a:pt x="3310467" y="1153259"/>
                  <a:pt x="3313113" y="1053776"/>
                  <a:pt x="3321050" y="978634"/>
                </a:cubicBezTo>
                <a:cubicBezTo>
                  <a:pt x="3328987" y="903492"/>
                  <a:pt x="3346979" y="816180"/>
                  <a:pt x="3352800" y="730984"/>
                </a:cubicBezTo>
                <a:cubicBezTo>
                  <a:pt x="3358621" y="645788"/>
                  <a:pt x="3350683" y="563238"/>
                  <a:pt x="3355975" y="467459"/>
                </a:cubicBezTo>
                <a:cubicBezTo>
                  <a:pt x="3361267" y="371680"/>
                  <a:pt x="3378729" y="195996"/>
                  <a:pt x="3384550" y="156309"/>
                </a:cubicBezTo>
                <a:cubicBezTo>
                  <a:pt x="3390371" y="116622"/>
                  <a:pt x="3388783" y="188588"/>
                  <a:pt x="3390900" y="229334"/>
                </a:cubicBezTo>
                <a:cubicBezTo>
                  <a:pt x="3393017" y="270080"/>
                  <a:pt x="3395133" y="352630"/>
                  <a:pt x="3397250" y="400784"/>
                </a:cubicBezTo>
                <a:cubicBezTo>
                  <a:pt x="3399367" y="448938"/>
                  <a:pt x="3388254" y="437297"/>
                  <a:pt x="3403600" y="518259"/>
                </a:cubicBezTo>
                <a:cubicBezTo>
                  <a:pt x="3418946" y="599222"/>
                  <a:pt x="3466571" y="778609"/>
                  <a:pt x="3489325" y="886559"/>
                </a:cubicBezTo>
                <a:cubicBezTo>
                  <a:pt x="3512079" y="994509"/>
                  <a:pt x="3529013" y="1089759"/>
                  <a:pt x="3540125" y="1165959"/>
                </a:cubicBezTo>
                <a:cubicBezTo>
                  <a:pt x="3551237" y="1242159"/>
                  <a:pt x="3550708" y="1330001"/>
                  <a:pt x="3556000" y="1343759"/>
                </a:cubicBezTo>
                <a:cubicBezTo>
                  <a:pt x="3561292" y="1357517"/>
                  <a:pt x="3567113" y="1234751"/>
                  <a:pt x="3571875" y="1248509"/>
                </a:cubicBezTo>
                <a:cubicBezTo>
                  <a:pt x="3576637" y="1262267"/>
                  <a:pt x="3580871" y="1414667"/>
                  <a:pt x="3584575" y="1426309"/>
                </a:cubicBezTo>
                <a:cubicBezTo>
                  <a:pt x="3588279" y="1437951"/>
                  <a:pt x="3587221" y="1377096"/>
                  <a:pt x="3594100" y="1318359"/>
                </a:cubicBezTo>
                <a:cubicBezTo>
                  <a:pt x="3600979" y="1259622"/>
                  <a:pt x="3619500" y="1078646"/>
                  <a:pt x="3625850" y="1073884"/>
                </a:cubicBezTo>
                <a:cubicBezTo>
                  <a:pt x="3632200" y="1069122"/>
                  <a:pt x="3630083" y="1243747"/>
                  <a:pt x="3632200" y="1289784"/>
                </a:cubicBezTo>
                <a:cubicBezTo>
                  <a:pt x="3634317" y="1335821"/>
                  <a:pt x="3633787" y="1332646"/>
                  <a:pt x="3638550" y="1350109"/>
                </a:cubicBezTo>
                <a:cubicBezTo>
                  <a:pt x="3643313" y="1367572"/>
                  <a:pt x="3650721" y="1403555"/>
                  <a:pt x="3660775" y="1394559"/>
                </a:cubicBezTo>
                <a:cubicBezTo>
                  <a:pt x="3670829" y="1385563"/>
                  <a:pt x="3690938" y="1354872"/>
                  <a:pt x="3698875" y="1296134"/>
                </a:cubicBezTo>
                <a:cubicBezTo>
                  <a:pt x="3706813" y="1237397"/>
                  <a:pt x="3703638" y="1077588"/>
                  <a:pt x="3708400" y="1042134"/>
                </a:cubicBezTo>
                <a:cubicBezTo>
                  <a:pt x="3713162" y="1006680"/>
                  <a:pt x="3723217" y="1106692"/>
                  <a:pt x="3727450" y="1083409"/>
                </a:cubicBezTo>
                <a:cubicBezTo>
                  <a:pt x="3731683" y="1060126"/>
                  <a:pt x="3729567" y="960113"/>
                  <a:pt x="3733800" y="902434"/>
                </a:cubicBezTo>
                <a:cubicBezTo>
                  <a:pt x="3738033" y="844755"/>
                  <a:pt x="3747558" y="775434"/>
                  <a:pt x="3752850" y="737334"/>
                </a:cubicBezTo>
                <a:cubicBezTo>
                  <a:pt x="3758142" y="699234"/>
                  <a:pt x="3758142" y="705584"/>
                  <a:pt x="3765550" y="673834"/>
                </a:cubicBezTo>
                <a:cubicBezTo>
                  <a:pt x="3772958" y="642084"/>
                  <a:pt x="3790950" y="539426"/>
                  <a:pt x="3797300" y="546834"/>
                </a:cubicBezTo>
                <a:cubicBezTo>
                  <a:pt x="3803650" y="554242"/>
                  <a:pt x="3799946" y="701351"/>
                  <a:pt x="3803650" y="718284"/>
                </a:cubicBezTo>
                <a:cubicBezTo>
                  <a:pt x="3807354" y="735217"/>
                  <a:pt x="3814763" y="677538"/>
                  <a:pt x="3819525" y="648434"/>
                </a:cubicBezTo>
                <a:cubicBezTo>
                  <a:pt x="3824287" y="619330"/>
                  <a:pt x="3830108" y="539426"/>
                  <a:pt x="3832225" y="543659"/>
                </a:cubicBezTo>
                <a:cubicBezTo>
                  <a:pt x="3834342" y="547892"/>
                  <a:pt x="3829050" y="660076"/>
                  <a:pt x="3832225" y="673834"/>
                </a:cubicBezTo>
                <a:cubicBezTo>
                  <a:pt x="3835400" y="687592"/>
                  <a:pt x="3847571" y="624092"/>
                  <a:pt x="3851275" y="626209"/>
                </a:cubicBezTo>
                <a:cubicBezTo>
                  <a:pt x="3854979" y="628326"/>
                  <a:pt x="3847571" y="681242"/>
                  <a:pt x="3854450" y="686534"/>
                </a:cubicBezTo>
                <a:cubicBezTo>
                  <a:pt x="3861329" y="691826"/>
                  <a:pt x="3884613" y="644201"/>
                  <a:pt x="3892550" y="657959"/>
                </a:cubicBezTo>
                <a:cubicBezTo>
                  <a:pt x="3900488" y="671717"/>
                  <a:pt x="3895725" y="753209"/>
                  <a:pt x="3902075" y="769084"/>
                </a:cubicBezTo>
                <a:cubicBezTo>
                  <a:pt x="3908425" y="784959"/>
                  <a:pt x="3923771" y="738922"/>
                  <a:pt x="3930650" y="753209"/>
                </a:cubicBezTo>
                <a:cubicBezTo>
                  <a:pt x="3937529" y="767497"/>
                  <a:pt x="3940704" y="827822"/>
                  <a:pt x="3943350" y="854809"/>
                </a:cubicBezTo>
                <a:cubicBezTo>
                  <a:pt x="3945996" y="881797"/>
                  <a:pt x="3942821" y="907726"/>
                  <a:pt x="3946525" y="915134"/>
                </a:cubicBezTo>
                <a:cubicBezTo>
                  <a:pt x="3950229" y="922542"/>
                  <a:pt x="3961342" y="879151"/>
                  <a:pt x="3965575" y="899259"/>
                </a:cubicBezTo>
                <a:cubicBezTo>
                  <a:pt x="3969808" y="919367"/>
                  <a:pt x="3968221" y="1020438"/>
                  <a:pt x="3971925" y="1035784"/>
                </a:cubicBezTo>
                <a:cubicBezTo>
                  <a:pt x="3975629" y="1051130"/>
                  <a:pt x="3983038" y="988688"/>
                  <a:pt x="3987800" y="991334"/>
                </a:cubicBezTo>
                <a:cubicBezTo>
                  <a:pt x="3992562" y="993980"/>
                  <a:pt x="3994679" y="1061713"/>
                  <a:pt x="4000500" y="1051659"/>
                </a:cubicBezTo>
                <a:cubicBezTo>
                  <a:pt x="4006321" y="1041605"/>
                  <a:pt x="4017433" y="966463"/>
                  <a:pt x="4022725" y="931009"/>
                </a:cubicBezTo>
                <a:cubicBezTo>
                  <a:pt x="4028017" y="895555"/>
                  <a:pt x="4025371" y="879680"/>
                  <a:pt x="4032250" y="838934"/>
                </a:cubicBezTo>
                <a:cubicBezTo>
                  <a:pt x="4039129" y="798188"/>
                  <a:pt x="4054475" y="701880"/>
                  <a:pt x="4064000" y="686534"/>
                </a:cubicBezTo>
                <a:cubicBezTo>
                  <a:pt x="4073525" y="671188"/>
                  <a:pt x="4083050" y="756384"/>
                  <a:pt x="4089400" y="746859"/>
                </a:cubicBezTo>
                <a:cubicBezTo>
                  <a:pt x="4095750" y="737334"/>
                  <a:pt x="4093633" y="614567"/>
                  <a:pt x="4102100" y="629384"/>
                </a:cubicBezTo>
                <a:cubicBezTo>
                  <a:pt x="4110567" y="644201"/>
                  <a:pt x="4128558" y="781255"/>
                  <a:pt x="4140200" y="835759"/>
                </a:cubicBezTo>
                <a:cubicBezTo>
                  <a:pt x="4151842" y="890263"/>
                  <a:pt x="4165600" y="917780"/>
                  <a:pt x="4171950" y="956409"/>
                </a:cubicBezTo>
                <a:cubicBezTo>
                  <a:pt x="4178300" y="995038"/>
                  <a:pt x="4177242" y="1045309"/>
                  <a:pt x="4178300" y="1067534"/>
                </a:cubicBezTo>
                <a:cubicBezTo>
                  <a:pt x="4179358" y="1089759"/>
                  <a:pt x="4176183" y="1089230"/>
                  <a:pt x="4178300" y="1089759"/>
                </a:cubicBezTo>
                <a:cubicBezTo>
                  <a:pt x="4180417" y="1090288"/>
                  <a:pt x="4185179" y="1054834"/>
                  <a:pt x="4191000" y="1070709"/>
                </a:cubicBezTo>
                <a:cubicBezTo>
                  <a:pt x="4196821" y="1086584"/>
                  <a:pt x="4205288" y="1195592"/>
                  <a:pt x="4213225" y="1185009"/>
                </a:cubicBezTo>
                <a:cubicBezTo>
                  <a:pt x="4221162" y="1174426"/>
                  <a:pt x="4229100" y="989217"/>
                  <a:pt x="4238625" y="1007209"/>
                </a:cubicBezTo>
                <a:cubicBezTo>
                  <a:pt x="4248150" y="1025201"/>
                  <a:pt x="4263496" y="1278672"/>
                  <a:pt x="4270375" y="1292959"/>
                </a:cubicBezTo>
                <a:cubicBezTo>
                  <a:pt x="4277254" y="1307247"/>
                  <a:pt x="4274079" y="1162784"/>
                  <a:pt x="4279900" y="1092934"/>
                </a:cubicBezTo>
                <a:cubicBezTo>
                  <a:pt x="4285721" y="1023084"/>
                  <a:pt x="4299479" y="871742"/>
                  <a:pt x="4305300" y="873859"/>
                </a:cubicBezTo>
                <a:cubicBezTo>
                  <a:pt x="4311121" y="875976"/>
                  <a:pt x="4313238" y="1042134"/>
                  <a:pt x="4314825" y="1105634"/>
                </a:cubicBezTo>
                <a:cubicBezTo>
                  <a:pt x="4316412" y="1169134"/>
                  <a:pt x="4313767" y="1224697"/>
                  <a:pt x="4314825" y="1254859"/>
                </a:cubicBezTo>
                <a:cubicBezTo>
                  <a:pt x="4315883" y="1285021"/>
                  <a:pt x="4319058" y="1284492"/>
                  <a:pt x="4321175" y="1286609"/>
                </a:cubicBezTo>
                <a:cubicBezTo>
                  <a:pt x="4323292" y="1288726"/>
                  <a:pt x="4324879" y="1244805"/>
                  <a:pt x="4327525" y="1267559"/>
                </a:cubicBezTo>
                <a:cubicBezTo>
                  <a:pt x="4330171" y="1290313"/>
                  <a:pt x="4330700" y="1410963"/>
                  <a:pt x="4337050" y="1423134"/>
                </a:cubicBezTo>
                <a:cubicBezTo>
                  <a:pt x="4343400" y="1435305"/>
                  <a:pt x="4358217" y="1334763"/>
                  <a:pt x="4365625" y="1340584"/>
                </a:cubicBezTo>
                <a:cubicBezTo>
                  <a:pt x="4373033" y="1346405"/>
                  <a:pt x="4376738" y="1452767"/>
                  <a:pt x="4381500" y="1458059"/>
                </a:cubicBezTo>
                <a:cubicBezTo>
                  <a:pt x="4386263" y="1463351"/>
                  <a:pt x="4390496" y="1364397"/>
                  <a:pt x="4394200" y="1372334"/>
                </a:cubicBezTo>
                <a:cubicBezTo>
                  <a:pt x="4397904" y="1380271"/>
                  <a:pt x="4399492" y="1477638"/>
                  <a:pt x="4403725" y="1505684"/>
                </a:cubicBezTo>
                <a:cubicBezTo>
                  <a:pt x="4407958" y="1533730"/>
                  <a:pt x="4413779" y="1574476"/>
                  <a:pt x="4419600" y="1540609"/>
                </a:cubicBezTo>
                <a:cubicBezTo>
                  <a:pt x="4425421" y="1506742"/>
                  <a:pt x="4431771" y="1306188"/>
                  <a:pt x="4438650" y="1302484"/>
                </a:cubicBezTo>
                <a:cubicBezTo>
                  <a:pt x="4445529" y="1298780"/>
                  <a:pt x="4456642" y="1501980"/>
                  <a:pt x="4460875" y="1518384"/>
                </a:cubicBezTo>
                <a:cubicBezTo>
                  <a:pt x="4465108" y="1534788"/>
                  <a:pt x="4458758" y="1404613"/>
                  <a:pt x="4464050" y="1400909"/>
                </a:cubicBezTo>
                <a:cubicBezTo>
                  <a:pt x="4469342" y="1397205"/>
                  <a:pt x="4488921" y="1527909"/>
                  <a:pt x="4492625" y="1496159"/>
                </a:cubicBezTo>
                <a:cubicBezTo>
                  <a:pt x="4496329" y="1464409"/>
                  <a:pt x="4484688" y="1244276"/>
                  <a:pt x="4486275" y="1210409"/>
                </a:cubicBezTo>
                <a:cubicBezTo>
                  <a:pt x="4487862" y="1176542"/>
                  <a:pt x="4497917" y="1306188"/>
                  <a:pt x="4502150" y="1292959"/>
                </a:cubicBezTo>
                <a:cubicBezTo>
                  <a:pt x="4506383" y="1279730"/>
                  <a:pt x="4507971" y="1132621"/>
                  <a:pt x="4511675" y="1131034"/>
                </a:cubicBezTo>
                <a:cubicBezTo>
                  <a:pt x="4515379" y="1129447"/>
                  <a:pt x="4519084" y="1282376"/>
                  <a:pt x="4524375" y="1283434"/>
                </a:cubicBezTo>
                <a:cubicBezTo>
                  <a:pt x="4529666" y="1284492"/>
                  <a:pt x="4540250" y="1140030"/>
                  <a:pt x="4543425" y="1137384"/>
                </a:cubicBezTo>
                <a:cubicBezTo>
                  <a:pt x="4546600" y="1134738"/>
                  <a:pt x="4541308" y="1208822"/>
                  <a:pt x="4543425" y="1267559"/>
                </a:cubicBezTo>
                <a:cubicBezTo>
                  <a:pt x="4545542" y="1326296"/>
                  <a:pt x="4551892" y="1472876"/>
                  <a:pt x="4556125" y="1489809"/>
                </a:cubicBezTo>
                <a:cubicBezTo>
                  <a:pt x="4560358" y="1506742"/>
                  <a:pt x="4558771" y="1397734"/>
                  <a:pt x="4568825" y="1369159"/>
                </a:cubicBezTo>
                <a:cubicBezTo>
                  <a:pt x="4578879" y="1340584"/>
                  <a:pt x="4608513" y="1344288"/>
                  <a:pt x="4616450" y="1318359"/>
                </a:cubicBezTo>
                <a:cubicBezTo>
                  <a:pt x="4624387" y="1292430"/>
                  <a:pt x="4612217" y="1210938"/>
                  <a:pt x="4616450" y="1213584"/>
                </a:cubicBezTo>
                <a:cubicBezTo>
                  <a:pt x="4620683" y="1216230"/>
                  <a:pt x="4634442" y="1303542"/>
                  <a:pt x="4641850" y="1334234"/>
                </a:cubicBezTo>
                <a:cubicBezTo>
                  <a:pt x="4649258" y="1364926"/>
                  <a:pt x="4651904" y="1376567"/>
                  <a:pt x="4660900" y="1397734"/>
                </a:cubicBezTo>
                <a:cubicBezTo>
                  <a:pt x="4669896" y="1418901"/>
                  <a:pt x="4691062" y="1476580"/>
                  <a:pt x="4695825" y="1461234"/>
                </a:cubicBezTo>
                <a:cubicBezTo>
                  <a:pt x="4700588" y="1445888"/>
                  <a:pt x="4689475" y="1344288"/>
                  <a:pt x="4689475" y="1305659"/>
                </a:cubicBezTo>
                <a:cubicBezTo>
                  <a:pt x="4689475" y="1267030"/>
                  <a:pt x="4689475" y="1219934"/>
                  <a:pt x="4695825" y="1229459"/>
                </a:cubicBezTo>
                <a:cubicBezTo>
                  <a:pt x="4702175" y="1238984"/>
                  <a:pt x="4722283" y="1385563"/>
                  <a:pt x="4727575" y="1362809"/>
                </a:cubicBezTo>
                <a:cubicBezTo>
                  <a:pt x="4732867" y="1340055"/>
                  <a:pt x="4724400" y="1093992"/>
                  <a:pt x="4727575" y="1092934"/>
                </a:cubicBezTo>
                <a:cubicBezTo>
                  <a:pt x="4730750" y="1091876"/>
                  <a:pt x="4741333" y="1321005"/>
                  <a:pt x="4746625" y="1356459"/>
                </a:cubicBezTo>
                <a:cubicBezTo>
                  <a:pt x="4751917" y="1391913"/>
                  <a:pt x="4752975" y="1275497"/>
                  <a:pt x="4759325" y="1305659"/>
                </a:cubicBezTo>
                <a:cubicBezTo>
                  <a:pt x="4765675" y="1335821"/>
                  <a:pt x="4779433" y="1514680"/>
                  <a:pt x="4784725" y="1537434"/>
                </a:cubicBezTo>
                <a:cubicBezTo>
                  <a:pt x="4790017" y="1560188"/>
                  <a:pt x="4785254" y="1442184"/>
                  <a:pt x="4791075" y="1442184"/>
                </a:cubicBezTo>
                <a:cubicBezTo>
                  <a:pt x="4796896" y="1442184"/>
                  <a:pt x="4811713" y="1534788"/>
                  <a:pt x="4819650" y="1537434"/>
                </a:cubicBezTo>
                <a:cubicBezTo>
                  <a:pt x="4827587" y="1540080"/>
                  <a:pt x="4835525" y="1496159"/>
                  <a:pt x="4838700" y="1458059"/>
                </a:cubicBezTo>
                <a:cubicBezTo>
                  <a:pt x="4841875" y="1419959"/>
                  <a:pt x="4835525" y="1328413"/>
                  <a:pt x="4838700" y="1308834"/>
                </a:cubicBezTo>
                <a:cubicBezTo>
                  <a:pt x="4841875" y="1289255"/>
                  <a:pt x="4854046" y="1369159"/>
                  <a:pt x="4857750" y="1340584"/>
                </a:cubicBezTo>
                <a:cubicBezTo>
                  <a:pt x="4861454" y="1312009"/>
                  <a:pt x="4852987" y="1117805"/>
                  <a:pt x="4860925" y="1137384"/>
                </a:cubicBezTo>
                <a:cubicBezTo>
                  <a:pt x="4868863" y="1156963"/>
                  <a:pt x="4893204" y="1457530"/>
                  <a:pt x="4905375" y="1458059"/>
                </a:cubicBezTo>
                <a:cubicBezTo>
                  <a:pt x="4917546" y="1458588"/>
                  <a:pt x="4926013" y="1164901"/>
                  <a:pt x="4933950" y="1140559"/>
                </a:cubicBezTo>
                <a:cubicBezTo>
                  <a:pt x="4941887" y="1116217"/>
                  <a:pt x="4944533" y="1256976"/>
                  <a:pt x="4953000" y="1312009"/>
                </a:cubicBezTo>
                <a:cubicBezTo>
                  <a:pt x="4961467" y="1367042"/>
                  <a:pt x="4976283" y="1423134"/>
                  <a:pt x="4984750" y="1470759"/>
                </a:cubicBezTo>
                <a:cubicBezTo>
                  <a:pt x="4993217" y="1518384"/>
                  <a:pt x="4999038" y="1608342"/>
                  <a:pt x="5003800" y="1597759"/>
                </a:cubicBezTo>
                <a:cubicBezTo>
                  <a:pt x="5008563" y="1587176"/>
                  <a:pt x="5009092" y="1446417"/>
                  <a:pt x="5013325" y="1407259"/>
                </a:cubicBezTo>
                <a:cubicBezTo>
                  <a:pt x="5017558" y="1368101"/>
                  <a:pt x="5023379" y="1352226"/>
                  <a:pt x="5029200" y="1362809"/>
                </a:cubicBezTo>
                <a:cubicBezTo>
                  <a:pt x="5035021" y="1373392"/>
                  <a:pt x="5041900" y="1463880"/>
                  <a:pt x="5048250" y="1470759"/>
                </a:cubicBezTo>
                <a:cubicBezTo>
                  <a:pt x="5054600" y="1477638"/>
                  <a:pt x="5064125" y="1399851"/>
                  <a:pt x="5067300" y="1404084"/>
                </a:cubicBezTo>
                <a:cubicBezTo>
                  <a:pt x="5070475" y="1408317"/>
                  <a:pt x="5060421" y="1515209"/>
                  <a:pt x="5067300" y="1496159"/>
                </a:cubicBezTo>
                <a:cubicBezTo>
                  <a:pt x="5074179" y="1477109"/>
                  <a:pt x="5093758" y="1286080"/>
                  <a:pt x="5108575" y="1289784"/>
                </a:cubicBezTo>
                <a:cubicBezTo>
                  <a:pt x="5123392" y="1293488"/>
                  <a:pt x="5145088" y="1495630"/>
                  <a:pt x="5156200" y="1518384"/>
                </a:cubicBezTo>
                <a:cubicBezTo>
                  <a:pt x="5167312" y="1541138"/>
                  <a:pt x="5167842" y="1426838"/>
                  <a:pt x="5175250" y="1426309"/>
                </a:cubicBezTo>
                <a:cubicBezTo>
                  <a:pt x="5182658" y="1425780"/>
                  <a:pt x="5191125" y="1508859"/>
                  <a:pt x="5200650" y="1515209"/>
                </a:cubicBezTo>
                <a:cubicBezTo>
                  <a:pt x="5210175" y="1521559"/>
                  <a:pt x="5223404" y="1461234"/>
                  <a:pt x="5232400" y="1464409"/>
                </a:cubicBezTo>
                <a:cubicBezTo>
                  <a:pt x="5241396" y="1467584"/>
                  <a:pt x="5248804" y="1526322"/>
                  <a:pt x="5254625" y="1534259"/>
                </a:cubicBezTo>
                <a:cubicBezTo>
                  <a:pt x="5260446" y="1542196"/>
                  <a:pt x="5260975" y="1505684"/>
                  <a:pt x="5267325" y="1512034"/>
                </a:cubicBezTo>
                <a:cubicBezTo>
                  <a:pt x="5273675" y="1518384"/>
                  <a:pt x="5286375" y="1576592"/>
                  <a:pt x="5292725" y="1572359"/>
                </a:cubicBezTo>
                <a:cubicBezTo>
                  <a:pt x="5299075" y="1568126"/>
                  <a:pt x="5297488" y="1480284"/>
                  <a:pt x="5305425" y="1486634"/>
                </a:cubicBezTo>
                <a:cubicBezTo>
                  <a:pt x="5313362" y="1492984"/>
                  <a:pt x="5331883" y="1623159"/>
                  <a:pt x="5340350" y="1610459"/>
                </a:cubicBezTo>
                <a:cubicBezTo>
                  <a:pt x="5348817" y="1597759"/>
                  <a:pt x="5349875" y="1437951"/>
                  <a:pt x="5356225" y="1410434"/>
                </a:cubicBezTo>
                <a:cubicBezTo>
                  <a:pt x="5362575" y="1382917"/>
                  <a:pt x="5374746" y="1453826"/>
                  <a:pt x="5378450" y="1445359"/>
                </a:cubicBezTo>
                <a:cubicBezTo>
                  <a:pt x="5382154" y="1436892"/>
                  <a:pt x="5375275" y="1367572"/>
                  <a:pt x="5378450" y="1359634"/>
                </a:cubicBezTo>
                <a:cubicBezTo>
                  <a:pt x="5381625" y="1351696"/>
                  <a:pt x="5385329" y="1481872"/>
                  <a:pt x="5397500" y="1397734"/>
                </a:cubicBezTo>
                <a:cubicBezTo>
                  <a:pt x="5409671" y="1313597"/>
                  <a:pt x="5435071" y="992392"/>
                  <a:pt x="5451475" y="854809"/>
                </a:cubicBezTo>
                <a:cubicBezTo>
                  <a:pt x="5467879" y="717226"/>
                  <a:pt x="5491692" y="643671"/>
                  <a:pt x="5495925" y="572234"/>
                </a:cubicBezTo>
                <a:cubicBezTo>
                  <a:pt x="5500158" y="500797"/>
                  <a:pt x="5474229" y="491801"/>
                  <a:pt x="5476875" y="426184"/>
                </a:cubicBezTo>
                <a:cubicBezTo>
                  <a:pt x="5479521" y="360567"/>
                  <a:pt x="5504392" y="215046"/>
                  <a:pt x="5511800" y="178534"/>
                </a:cubicBezTo>
                <a:cubicBezTo>
                  <a:pt x="5519208" y="142022"/>
                  <a:pt x="5516563" y="235155"/>
                  <a:pt x="5521325" y="207109"/>
                </a:cubicBezTo>
                <a:cubicBezTo>
                  <a:pt x="5526087" y="179063"/>
                  <a:pt x="5535084" y="11317"/>
                  <a:pt x="5540375" y="10259"/>
                </a:cubicBezTo>
                <a:cubicBezTo>
                  <a:pt x="5545666" y="9201"/>
                  <a:pt x="5545667" y="190176"/>
                  <a:pt x="5553075" y="200759"/>
                </a:cubicBezTo>
                <a:cubicBezTo>
                  <a:pt x="5560483" y="211342"/>
                  <a:pt x="5577946" y="46772"/>
                  <a:pt x="5584825" y="73759"/>
                </a:cubicBezTo>
                <a:cubicBezTo>
                  <a:pt x="5591704" y="100746"/>
                  <a:pt x="5586942" y="329347"/>
                  <a:pt x="5594350" y="362684"/>
                </a:cubicBezTo>
                <a:cubicBezTo>
                  <a:pt x="5601758" y="396021"/>
                  <a:pt x="5619750" y="255792"/>
                  <a:pt x="5629275" y="273784"/>
                </a:cubicBezTo>
                <a:cubicBezTo>
                  <a:pt x="5638800" y="291776"/>
                  <a:pt x="5643033" y="455817"/>
                  <a:pt x="5651500" y="470634"/>
                </a:cubicBezTo>
                <a:cubicBezTo>
                  <a:pt x="5659967" y="485451"/>
                  <a:pt x="5676900" y="354217"/>
                  <a:pt x="5680075" y="362684"/>
                </a:cubicBezTo>
                <a:cubicBezTo>
                  <a:pt x="5683250" y="371151"/>
                  <a:pt x="5664200" y="511909"/>
                  <a:pt x="5670550" y="521434"/>
                </a:cubicBezTo>
                <a:cubicBezTo>
                  <a:pt x="5676900" y="530959"/>
                  <a:pt x="5711825" y="405546"/>
                  <a:pt x="5718175" y="419834"/>
                </a:cubicBezTo>
                <a:cubicBezTo>
                  <a:pt x="5724525" y="434122"/>
                  <a:pt x="5704946" y="589167"/>
                  <a:pt x="5708650" y="607159"/>
                </a:cubicBezTo>
                <a:cubicBezTo>
                  <a:pt x="5712354" y="625151"/>
                  <a:pt x="5733521" y="520905"/>
                  <a:pt x="5740400" y="527784"/>
                </a:cubicBezTo>
                <a:cubicBezTo>
                  <a:pt x="5747279" y="534663"/>
                  <a:pt x="5743046" y="633617"/>
                  <a:pt x="5749925" y="648434"/>
                </a:cubicBezTo>
                <a:cubicBezTo>
                  <a:pt x="5756804" y="663251"/>
                  <a:pt x="5774796" y="588638"/>
                  <a:pt x="5781675" y="616684"/>
                </a:cubicBezTo>
                <a:cubicBezTo>
                  <a:pt x="5788554" y="644730"/>
                  <a:pt x="5785908" y="768026"/>
                  <a:pt x="5791200" y="816709"/>
                </a:cubicBezTo>
                <a:cubicBezTo>
                  <a:pt x="5796492" y="865392"/>
                  <a:pt x="5807604" y="872801"/>
                  <a:pt x="5813425" y="908784"/>
                </a:cubicBezTo>
                <a:cubicBezTo>
                  <a:pt x="5819246" y="944767"/>
                  <a:pt x="5824008" y="993451"/>
                  <a:pt x="5826125" y="1032609"/>
                </a:cubicBezTo>
                <a:cubicBezTo>
                  <a:pt x="5828242" y="1071767"/>
                  <a:pt x="5822950" y="1133680"/>
                  <a:pt x="5826125" y="1143734"/>
                </a:cubicBezTo>
                <a:cubicBezTo>
                  <a:pt x="5829300" y="1153788"/>
                  <a:pt x="5838825" y="1077588"/>
                  <a:pt x="5845175" y="1092934"/>
                </a:cubicBezTo>
                <a:cubicBezTo>
                  <a:pt x="5851525" y="1108280"/>
                  <a:pt x="5853113" y="1229988"/>
                  <a:pt x="5864225" y="1235809"/>
                </a:cubicBezTo>
                <a:cubicBezTo>
                  <a:pt x="5875337" y="1241630"/>
                  <a:pt x="5898621" y="1118334"/>
                  <a:pt x="5911850" y="1127859"/>
                </a:cubicBezTo>
                <a:cubicBezTo>
                  <a:pt x="5925079" y="1137384"/>
                  <a:pt x="5935133" y="1293488"/>
                  <a:pt x="5943600" y="1292959"/>
                </a:cubicBezTo>
                <a:cubicBezTo>
                  <a:pt x="5952067" y="1292430"/>
                  <a:pt x="5955771" y="1211467"/>
                  <a:pt x="5962650" y="1124684"/>
                </a:cubicBezTo>
                <a:cubicBezTo>
                  <a:pt x="5969529" y="1037901"/>
                  <a:pt x="5976408" y="785488"/>
                  <a:pt x="5984875" y="772259"/>
                </a:cubicBezTo>
                <a:cubicBezTo>
                  <a:pt x="5993342" y="759030"/>
                  <a:pt x="6004983" y="1019380"/>
                  <a:pt x="6013450" y="1045309"/>
                </a:cubicBezTo>
                <a:cubicBezTo>
                  <a:pt x="6021917" y="1071238"/>
                  <a:pt x="6029325" y="985513"/>
                  <a:pt x="6035675" y="927834"/>
                </a:cubicBezTo>
                <a:cubicBezTo>
                  <a:pt x="6042025" y="870155"/>
                  <a:pt x="6042025" y="699763"/>
                  <a:pt x="6051550" y="699234"/>
                </a:cubicBezTo>
                <a:cubicBezTo>
                  <a:pt x="6061075" y="698705"/>
                  <a:pt x="6081713" y="895555"/>
                  <a:pt x="6092825" y="924659"/>
                </a:cubicBezTo>
                <a:cubicBezTo>
                  <a:pt x="6103938" y="953763"/>
                  <a:pt x="6109758" y="842109"/>
                  <a:pt x="6118225" y="873859"/>
                </a:cubicBezTo>
                <a:cubicBezTo>
                  <a:pt x="6126692" y="905609"/>
                  <a:pt x="6138333" y="1114630"/>
                  <a:pt x="6143625" y="1115159"/>
                </a:cubicBezTo>
                <a:cubicBezTo>
                  <a:pt x="6148917" y="1115688"/>
                  <a:pt x="6145213" y="901376"/>
                  <a:pt x="6149975" y="877034"/>
                </a:cubicBezTo>
                <a:cubicBezTo>
                  <a:pt x="6154737" y="852692"/>
                  <a:pt x="6165321" y="971226"/>
                  <a:pt x="6172200" y="969109"/>
                </a:cubicBezTo>
                <a:cubicBezTo>
                  <a:pt x="6179079" y="966992"/>
                  <a:pt x="6185958" y="837876"/>
                  <a:pt x="6191250" y="864334"/>
                </a:cubicBezTo>
                <a:cubicBezTo>
                  <a:pt x="6196542" y="890792"/>
                  <a:pt x="6198129" y="1128917"/>
                  <a:pt x="6203950" y="1127859"/>
                </a:cubicBezTo>
                <a:cubicBezTo>
                  <a:pt x="6209771" y="1126801"/>
                  <a:pt x="6219825" y="866980"/>
                  <a:pt x="6226175" y="857984"/>
                </a:cubicBezTo>
                <a:cubicBezTo>
                  <a:pt x="6232525" y="848988"/>
                  <a:pt x="6233054" y="1069651"/>
                  <a:pt x="6242050" y="1073884"/>
                </a:cubicBezTo>
                <a:cubicBezTo>
                  <a:pt x="6251046" y="1078117"/>
                  <a:pt x="6272213" y="851105"/>
                  <a:pt x="6280150" y="883384"/>
                </a:cubicBezTo>
                <a:cubicBezTo>
                  <a:pt x="6288087" y="915663"/>
                  <a:pt x="6285442" y="1252742"/>
                  <a:pt x="6289675" y="1267559"/>
                </a:cubicBezTo>
                <a:cubicBezTo>
                  <a:pt x="6293908" y="1282376"/>
                  <a:pt x="6298671" y="1013030"/>
                  <a:pt x="6305550" y="972284"/>
                </a:cubicBezTo>
                <a:cubicBezTo>
                  <a:pt x="6312429" y="931538"/>
                  <a:pt x="6324071" y="1035255"/>
                  <a:pt x="6330950" y="1023084"/>
                </a:cubicBezTo>
                <a:cubicBezTo>
                  <a:pt x="6337829" y="1010913"/>
                  <a:pt x="6338888" y="934184"/>
                  <a:pt x="6346825" y="899259"/>
                </a:cubicBezTo>
                <a:cubicBezTo>
                  <a:pt x="6354762" y="864334"/>
                  <a:pt x="6366933" y="859571"/>
                  <a:pt x="6378575" y="813534"/>
                </a:cubicBezTo>
                <a:cubicBezTo>
                  <a:pt x="6390217" y="767497"/>
                  <a:pt x="6409796" y="598163"/>
                  <a:pt x="6416675" y="623034"/>
                </a:cubicBezTo>
                <a:cubicBezTo>
                  <a:pt x="6423554" y="647905"/>
                  <a:pt x="6412971" y="943180"/>
                  <a:pt x="6419850" y="962759"/>
                </a:cubicBezTo>
                <a:cubicBezTo>
                  <a:pt x="6426729" y="982338"/>
                  <a:pt x="6452658" y="732042"/>
                  <a:pt x="6457950" y="740509"/>
                </a:cubicBezTo>
                <a:cubicBezTo>
                  <a:pt x="6463242" y="748976"/>
                  <a:pt x="6448425" y="993451"/>
                  <a:pt x="6451600" y="1013559"/>
                </a:cubicBezTo>
                <a:cubicBezTo>
                  <a:pt x="6454775" y="1033667"/>
                  <a:pt x="6470650" y="828880"/>
                  <a:pt x="6477000" y="861159"/>
                </a:cubicBezTo>
                <a:cubicBezTo>
                  <a:pt x="6483350" y="893438"/>
                  <a:pt x="6480704" y="1193476"/>
                  <a:pt x="6489700" y="1207234"/>
                </a:cubicBezTo>
                <a:cubicBezTo>
                  <a:pt x="6498696" y="1220992"/>
                  <a:pt x="6523038" y="923601"/>
                  <a:pt x="6530975" y="943709"/>
                </a:cubicBezTo>
                <a:cubicBezTo>
                  <a:pt x="6538912" y="963817"/>
                  <a:pt x="6530975" y="1324709"/>
                  <a:pt x="6537325" y="1327884"/>
                </a:cubicBezTo>
                <a:cubicBezTo>
                  <a:pt x="6543675" y="1331059"/>
                  <a:pt x="6560079" y="988159"/>
                  <a:pt x="6569075" y="962759"/>
                </a:cubicBezTo>
                <a:cubicBezTo>
                  <a:pt x="6578071" y="937359"/>
                  <a:pt x="6584421" y="1149026"/>
                  <a:pt x="6591300" y="1175484"/>
                </a:cubicBezTo>
                <a:cubicBezTo>
                  <a:pt x="6598179" y="1201942"/>
                  <a:pt x="6605058" y="1082880"/>
                  <a:pt x="6610350" y="1121509"/>
                </a:cubicBezTo>
                <a:cubicBezTo>
                  <a:pt x="6615642" y="1160138"/>
                  <a:pt x="6614583" y="1422076"/>
                  <a:pt x="6623050" y="1407259"/>
                </a:cubicBezTo>
                <a:cubicBezTo>
                  <a:pt x="6631517" y="1392442"/>
                  <a:pt x="6651625" y="1038430"/>
                  <a:pt x="6661150" y="1032609"/>
                </a:cubicBezTo>
                <a:cubicBezTo>
                  <a:pt x="6670675" y="1026788"/>
                  <a:pt x="6673321" y="1349051"/>
                  <a:pt x="6680200" y="1372334"/>
                </a:cubicBezTo>
                <a:cubicBezTo>
                  <a:pt x="6687079" y="1395617"/>
                  <a:pt x="6695546" y="1150613"/>
                  <a:pt x="6702425" y="1172309"/>
                </a:cubicBezTo>
                <a:cubicBezTo>
                  <a:pt x="6709304" y="1194005"/>
                  <a:pt x="6710892" y="1473934"/>
                  <a:pt x="6721475" y="1502509"/>
                </a:cubicBezTo>
                <a:cubicBezTo>
                  <a:pt x="6732058" y="1531084"/>
                  <a:pt x="6755871" y="1340584"/>
                  <a:pt x="6765925" y="1343759"/>
                </a:cubicBezTo>
                <a:cubicBezTo>
                  <a:pt x="6775979" y="1346934"/>
                  <a:pt x="6773333" y="1539021"/>
                  <a:pt x="6781800" y="1521559"/>
                </a:cubicBezTo>
                <a:cubicBezTo>
                  <a:pt x="6790267" y="1504097"/>
                  <a:pt x="6807200" y="1247980"/>
                  <a:pt x="6816725" y="1238984"/>
                </a:cubicBezTo>
                <a:cubicBezTo>
                  <a:pt x="6826250" y="1229988"/>
                  <a:pt x="6828367" y="1463351"/>
                  <a:pt x="6838950" y="1467584"/>
                </a:cubicBezTo>
                <a:cubicBezTo>
                  <a:pt x="6849533" y="1471817"/>
                  <a:pt x="6866996" y="1316772"/>
                  <a:pt x="6880225" y="1264384"/>
                </a:cubicBezTo>
                <a:cubicBezTo>
                  <a:pt x="6893454" y="1211997"/>
                  <a:pt x="6906154" y="1213584"/>
                  <a:pt x="6918325" y="1153259"/>
                </a:cubicBezTo>
                <a:cubicBezTo>
                  <a:pt x="6930496" y="1092934"/>
                  <a:pt x="6943725" y="903492"/>
                  <a:pt x="6953250" y="902434"/>
                </a:cubicBezTo>
                <a:cubicBezTo>
                  <a:pt x="6962775" y="901376"/>
                  <a:pt x="6971771" y="1074413"/>
                  <a:pt x="6975475" y="1146909"/>
                </a:cubicBezTo>
                <a:cubicBezTo>
                  <a:pt x="6979179" y="1219405"/>
                  <a:pt x="6971242" y="1325238"/>
                  <a:pt x="6975475" y="1337409"/>
                </a:cubicBezTo>
                <a:cubicBezTo>
                  <a:pt x="6979708" y="1349580"/>
                  <a:pt x="6995054" y="1225226"/>
                  <a:pt x="7000875" y="1219934"/>
                </a:cubicBezTo>
                <a:cubicBezTo>
                  <a:pt x="7006696" y="1214642"/>
                  <a:pt x="7003521" y="1309363"/>
                  <a:pt x="7010400" y="1305659"/>
                </a:cubicBezTo>
                <a:cubicBezTo>
                  <a:pt x="7017279" y="1301955"/>
                  <a:pt x="7034213" y="1261209"/>
                  <a:pt x="7042150" y="1197709"/>
                </a:cubicBezTo>
                <a:cubicBezTo>
                  <a:pt x="7050087" y="1134209"/>
                  <a:pt x="7049029" y="924130"/>
                  <a:pt x="7058025" y="924659"/>
                </a:cubicBezTo>
                <a:cubicBezTo>
                  <a:pt x="7067021" y="925188"/>
                  <a:pt x="7083954" y="1144263"/>
                  <a:pt x="7096125" y="1200884"/>
                </a:cubicBezTo>
                <a:cubicBezTo>
                  <a:pt x="7108296" y="1257505"/>
                  <a:pt x="7116233" y="1230517"/>
                  <a:pt x="7131050" y="1264384"/>
                </a:cubicBezTo>
                <a:cubicBezTo>
                  <a:pt x="7145867" y="1298251"/>
                  <a:pt x="7176029" y="1371805"/>
                  <a:pt x="7185025" y="1404084"/>
                </a:cubicBezTo>
                <a:cubicBezTo>
                  <a:pt x="7194021" y="1436363"/>
                  <a:pt x="7178146" y="1507801"/>
                  <a:pt x="7185025" y="1458059"/>
                </a:cubicBezTo>
                <a:cubicBezTo>
                  <a:pt x="7191904" y="1408317"/>
                  <a:pt x="7217304" y="1179717"/>
                  <a:pt x="7226300" y="1105634"/>
                </a:cubicBezTo>
                <a:cubicBezTo>
                  <a:pt x="7235296" y="1031551"/>
                  <a:pt x="7231592" y="972284"/>
                  <a:pt x="7239000" y="1013559"/>
                </a:cubicBezTo>
                <a:cubicBezTo>
                  <a:pt x="7246408" y="1054834"/>
                  <a:pt x="7259637" y="1317301"/>
                  <a:pt x="7270750" y="1353284"/>
                </a:cubicBezTo>
                <a:cubicBezTo>
                  <a:pt x="7281863" y="1389267"/>
                  <a:pt x="7295621" y="1229459"/>
                  <a:pt x="7305675" y="1229459"/>
                </a:cubicBezTo>
                <a:cubicBezTo>
                  <a:pt x="7315729" y="1229459"/>
                  <a:pt x="7324196" y="1358576"/>
                  <a:pt x="7331075" y="1353284"/>
                </a:cubicBezTo>
                <a:cubicBezTo>
                  <a:pt x="7337954" y="1347992"/>
                  <a:pt x="7342717" y="1192417"/>
                  <a:pt x="7346950" y="1197709"/>
                </a:cubicBezTo>
                <a:cubicBezTo>
                  <a:pt x="7351183" y="1203001"/>
                  <a:pt x="7348538" y="1407788"/>
                  <a:pt x="7356475" y="1385034"/>
                </a:cubicBezTo>
                <a:cubicBezTo>
                  <a:pt x="7364413" y="1362280"/>
                  <a:pt x="7382404" y="1061184"/>
                  <a:pt x="7394575" y="1061184"/>
                </a:cubicBezTo>
                <a:cubicBezTo>
                  <a:pt x="7406746" y="1061184"/>
                  <a:pt x="7419975" y="1337938"/>
                  <a:pt x="7429500" y="1385034"/>
                </a:cubicBezTo>
                <a:cubicBezTo>
                  <a:pt x="7439025" y="1432130"/>
                  <a:pt x="7448021" y="1330001"/>
                  <a:pt x="7451725" y="1343759"/>
                </a:cubicBezTo>
                <a:cubicBezTo>
                  <a:pt x="7455429" y="1357517"/>
                  <a:pt x="7445375" y="1469701"/>
                  <a:pt x="7451725" y="1467584"/>
                </a:cubicBezTo>
                <a:cubicBezTo>
                  <a:pt x="7458075" y="1465467"/>
                  <a:pt x="7480829" y="1321005"/>
                  <a:pt x="7489825" y="1331059"/>
                </a:cubicBezTo>
                <a:cubicBezTo>
                  <a:pt x="7498821" y="1341113"/>
                  <a:pt x="7499350" y="1489280"/>
                  <a:pt x="7505700" y="1527909"/>
                </a:cubicBezTo>
                <a:cubicBezTo>
                  <a:pt x="7512050" y="1566538"/>
                  <a:pt x="7521046" y="1590880"/>
                  <a:pt x="7527925" y="1562834"/>
                </a:cubicBezTo>
                <a:cubicBezTo>
                  <a:pt x="7534804" y="1534788"/>
                  <a:pt x="7541154" y="1380271"/>
                  <a:pt x="7546975" y="1359634"/>
                </a:cubicBezTo>
                <a:cubicBezTo>
                  <a:pt x="7552796" y="1338997"/>
                  <a:pt x="7555442" y="1442184"/>
                  <a:pt x="7562850" y="1439009"/>
                </a:cubicBezTo>
                <a:cubicBezTo>
                  <a:pt x="7570258" y="1435834"/>
                  <a:pt x="7585075" y="1312009"/>
                  <a:pt x="7591425" y="1340584"/>
                </a:cubicBezTo>
                <a:cubicBezTo>
                  <a:pt x="7597775" y="1369159"/>
                  <a:pt x="7595658" y="1590351"/>
                  <a:pt x="7600950" y="1610459"/>
                </a:cubicBezTo>
                <a:cubicBezTo>
                  <a:pt x="7606242" y="1630567"/>
                  <a:pt x="7617354" y="1477638"/>
                  <a:pt x="7623175" y="1461234"/>
                </a:cubicBezTo>
                <a:cubicBezTo>
                  <a:pt x="7628996" y="1444830"/>
                  <a:pt x="7630583" y="1524205"/>
                  <a:pt x="7635875" y="1512034"/>
                </a:cubicBezTo>
                <a:cubicBezTo>
                  <a:pt x="7641167" y="1499863"/>
                  <a:pt x="7650163" y="1388209"/>
                  <a:pt x="7654925" y="1388209"/>
                </a:cubicBezTo>
                <a:cubicBezTo>
                  <a:pt x="7659687" y="1388209"/>
                  <a:pt x="7661275" y="1511505"/>
                  <a:pt x="7664450" y="1512034"/>
                </a:cubicBezTo>
                <a:cubicBezTo>
                  <a:pt x="7667625" y="1512563"/>
                  <a:pt x="7671858" y="1391384"/>
                  <a:pt x="7673975" y="1391384"/>
                </a:cubicBezTo>
                <a:cubicBezTo>
                  <a:pt x="7676092" y="1391384"/>
                  <a:pt x="7671859" y="1510976"/>
                  <a:pt x="7677150" y="1512034"/>
                </a:cubicBezTo>
                <a:cubicBezTo>
                  <a:pt x="7682441" y="1513092"/>
                  <a:pt x="7697258" y="1395088"/>
                  <a:pt x="7705725" y="1397734"/>
                </a:cubicBezTo>
                <a:cubicBezTo>
                  <a:pt x="7714192" y="1400380"/>
                  <a:pt x="7712075" y="1610459"/>
                  <a:pt x="7727950" y="1527909"/>
                </a:cubicBezTo>
                <a:cubicBezTo>
                  <a:pt x="7743825" y="1445359"/>
                  <a:pt x="7789333" y="1038959"/>
                  <a:pt x="7800975" y="902434"/>
                </a:cubicBezTo>
                <a:cubicBezTo>
                  <a:pt x="7812617" y="765909"/>
                  <a:pt x="7794096" y="698176"/>
                  <a:pt x="7797800" y="708759"/>
                </a:cubicBezTo>
                <a:cubicBezTo>
                  <a:pt x="7801504" y="719342"/>
                  <a:pt x="7814204" y="977576"/>
                  <a:pt x="7823200" y="965934"/>
                </a:cubicBezTo>
                <a:cubicBezTo>
                  <a:pt x="7832196" y="954292"/>
                  <a:pt x="7847542" y="743155"/>
                  <a:pt x="7851775" y="638909"/>
                </a:cubicBezTo>
                <a:cubicBezTo>
                  <a:pt x="7856008" y="534663"/>
                  <a:pt x="7845425" y="360567"/>
                  <a:pt x="7848600" y="340459"/>
                </a:cubicBezTo>
                <a:cubicBezTo>
                  <a:pt x="7851775" y="320351"/>
                  <a:pt x="7864475" y="514026"/>
                  <a:pt x="7870825" y="518259"/>
                </a:cubicBezTo>
                <a:cubicBezTo>
                  <a:pt x="7877175" y="522492"/>
                  <a:pt x="7879821" y="423009"/>
                  <a:pt x="7886700" y="365859"/>
                </a:cubicBezTo>
                <a:cubicBezTo>
                  <a:pt x="7893579" y="308709"/>
                  <a:pt x="7906808" y="148901"/>
                  <a:pt x="7912100" y="175359"/>
                </a:cubicBezTo>
                <a:cubicBezTo>
                  <a:pt x="7917392" y="201817"/>
                  <a:pt x="7913158" y="489155"/>
                  <a:pt x="7918450" y="524609"/>
                </a:cubicBezTo>
                <a:cubicBezTo>
                  <a:pt x="7923742" y="560063"/>
                  <a:pt x="7938029" y="375384"/>
                  <a:pt x="7943850" y="388084"/>
                </a:cubicBezTo>
                <a:cubicBezTo>
                  <a:pt x="7949671" y="400784"/>
                  <a:pt x="7950729" y="600809"/>
                  <a:pt x="7953375" y="600809"/>
                </a:cubicBezTo>
                <a:cubicBezTo>
                  <a:pt x="7956021" y="600809"/>
                  <a:pt x="7954963" y="438884"/>
                  <a:pt x="7959725" y="388084"/>
                </a:cubicBezTo>
                <a:cubicBezTo>
                  <a:pt x="7964487" y="337284"/>
                  <a:pt x="7978775" y="270609"/>
                  <a:pt x="7981950" y="296009"/>
                </a:cubicBezTo>
                <a:cubicBezTo>
                  <a:pt x="7985125" y="321409"/>
                  <a:pt x="7972954" y="528313"/>
                  <a:pt x="7978775" y="540484"/>
                </a:cubicBezTo>
                <a:cubicBezTo>
                  <a:pt x="7984596" y="552655"/>
                  <a:pt x="8007879" y="354747"/>
                  <a:pt x="8016875" y="369034"/>
                </a:cubicBezTo>
                <a:cubicBezTo>
                  <a:pt x="8025871" y="383321"/>
                  <a:pt x="8025871" y="636263"/>
                  <a:pt x="8032750" y="626209"/>
                </a:cubicBezTo>
                <a:cubicBezTo>
                  <a:pt x="8039629" y="616155"/>
                  <a:pt x="8048889" y="462432"/>
                  <a:pt x="8058150" y="308709"/>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ight Brace 16">
            <a:extLst>
              <a:ext uri="{FF2B5EF4-FFF2-40B4-BE49-F238E27FC236}">
                <a16:creationId xmlns:a16="http://schemas.microsoft.com/office/drawing/2014/main" id="{048DEEEC-B582-48B0-ABB7-D68B232A0911}"/>
              </a:ext>
            </a:extLst>
          </p:cNvPr>
          <p:cNvSpPr/>
          <p:nvPr/>
        </p:nvSpPr>
        <p:spPr>
          <a:xfrm>
            <a:off x="8149186" y="2144689"/>
            <a:ext cx="145398" cy="2568622"/>
          </a:xfrm>
          <a:prstGeom prst="rightBrace">
            <a:avLst/>
          </a:prstGeom>
          <a:ln w="19050">
            <a:solidFill>
              <a:srgbClr val="00B0F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8" name="Right Brace 17">
            <a:extLst>
              <a:ext uri="{FF2B5EF4-FFF2-40B4-BE49-F238E27FC236}">
                <a16:creationId xmlns:a16="http://schemas.microsoft.com/office/drawing/2014/main" id="{DF4A2CFE-D280-4781-8E64-F38C52A0196D}"/>
              </a:ext>
            </a:extLst>
          </p:cNvPr>
          <p:cNvSpPr/>
          <p:nvPr/>
        </p:nvSpPr>
        <p:spPr>
          <a:xfrm>
            <a:off x="8137754" y="1056676"/>
            <a:ext cx="145398" cy="939323"/>
          </a:xfrm>
          <a:prstGeom prst="rightBrace">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9" name="TextBox 18">
            <a:extLst>
              <a:ext uri="{FF2B5EF4-FFF2-40B4-BE49-F238E27FC236}">
                <a16:creationId xmlns:a16="http://schemas.microsoft.com/office/drawing/2014/main" id="{98FB1A9F-6EC1-4459-9A8B-AB0103CAF701}"/>
              </a:ext>
            </a:extLst>
          </p:cNvPr>
          <p:cNvSpPr txBox="1"/>
          <p:nvPr/>
        </p:nvSpPr>
        <p:spPr>
          <a:xfrm>
            <a:off x="8294584" y="1165002"/>
            <a:ext cx="971998" cy="830997"/>
          </a:xfrm>
          <a:prstGeom prst="rect">
            <a:avLst/>
          </a:prstGeom>
          <a:noFill/>
        </p:spPr>
        <p:txBody>
          <a:bodyPr wrap="square" rtlCol="0">
            <a:spAutoFit/>
          </a:bodyPr>
          <a:lstStyle/>
          <a:p>
            <a:r>
              <a:rPr lang="en-GB" sz="1600" b="1" dirty="0">
                <a:solidFill>
                  <a:srgbClr val="FF0000"/>
                </a:solidFill>
              </a:rPr>
              <a:t>Warmer than present</a:t>
            </a:r>
          </a:p>
        </p:txBody>
      </p:sp>
      <p:sp>
        <p:nvSpPr>
          <p:cNvPr id="20" name="TextBox 19">
            <a:extLst>
              <a:ext uri="{FF2B5EF4-FFF2-40B4-BE49-F238E27FC236}">
                <a16:creationId xmlns:a16="http://schemas.microsoft.com/office/drawing/2014/main" id="{80BE5892-D229-429D-BFF2-9D2D4164CB50}"/>
              </a:ext>
            </a:extLst>
          </p:cNvPr>
          <p:cNvSpPr txBox="1"/>
          <p:nvPr/>
        </p:nvSpPr>
        <p:spPr>
          <a:xfrm>
            <a:off x="8294584" y="3095071"/>
            <a:ext cx="925075" cy="830997"/>
          </a:xfrm>
          <a:prstGeom prst="rect">
            <a:avLst/>
          </a:prstGeom>
          <a:noFill/>
        </p:spPr>
        <p:txBody>
          <a:bodyPr wrap="square" rtlCol="0">
            <a:spAutoFit/>
          </a:bodyPr>
          <a:lstStyle/>
          <a:p>
            <a:r>
              <a:rPr lang="en-GB" sz="1600" b="1" dirty="0">
                <a:solidFill>
                  <a:srgbClr val="00B0F0"/>
                </a:solidFill>
              </a:rPr>
              <a:t>Colder than present</a:t>
            </a:r>
          </a:p>
        </p:txBody>
      </p:sp>
      <p:grpSp>
        <p:nvGrpSpPr>
          <p:cNvPr id="21" name="Group 20">
            <a:extLst>
              <a:ext uri="{FF2B5EF4-FFF2-40B4-BE49-F238E27FC236}">
                <a16:creationId xmlns:a16="http://schemas.microsoft.com/office/drawing/2014/main" id="{1A40A51B-87B1-4A06-993B-66950B496201}"/>
              </a:ext>
            </a:extLst>
          </p:cNvPr>
          <p:cNvGrpSpPr/>
          <p:nvPr/>
        </p:nvGrpSpPr>
        <p:grpSpPr>
          <a:xfrm>
            <a:off x="977140" y="1741612"/>
            <a:ext cx="7192170" cy="374981"/>
            <a:chOff x="576571" y="4591673"/>
            <a:chExt cx="7699665" cy="165827"/>
          </a:xfrm>
        </p:grpSpPr>
        <p:sp>
          <p:nvSpPr>
            <p:cNvPr id="22" name="Line 6">
              <a:extLst>
                <a:ext uri="{FF2B5EF4-FFF2-40B4-BE49-F238E27FC236}">
                  <a16:creationId xmlns:a16="http://schemas.microsoft.com/office/drawing/2014/main" id="{53D93EF5-A89A-4DDF-A9B7-3D7A194280B8}"/>
                </a:ext>
              </a:extLst>
            </p:cNvPr>
            <p:cNvSpPr>
              <a:spLocks noChangeShapeType="1"/>
            </p:cNvSpPr>
            <p:nvPr/>
          </p:nvSpPr>
          <p:spPr bwMode="auto">
            <a:xfrm flipV="1">
              <a:off x="576571" y="4755002"/>
              <a:ext cx="7699665" cy="2498"/>
            </a:xfrm>
            <a:prstGeom prst="line">
              <a:avLst/>
            </a:prstGeom>
            <a:noFill/>
            <a:ln w="38100">
              <a:solidFill>
                <a:srgbClr val="7030A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23" name="TextBox 22">
              <a:extLst>
                <a:ext uri="{FF2B5EF4-FFF2-40B4-BE49-F238E27FC236}">
                  <a16:creationId xmlns:a16="http://schemas.microsoft.com/office/drawing/2014/main" id="{51B5B6E2-C0BA-4C61-80A5-0A2B3F7E617B}"/>
                </a:ext>
              </a:extLst>
            </p:cNvPr>
            <p:cNvSpPr txBox="1"/>
            <p:nvPr/>
          </p:nvSpPr>
          <p:spPr>
            <a:xfrm>
              <a:off x="3816896" y="4591673"/>
              <a:ext cx="3194944" cy="163329"/>
            </a:xfrm>
            <a:prstGeom prst="rect">
              <a:avLst/>
            </a:prstGeom>
            <a:noFill/>
          </p:spPr>
          <p:txBody>
            <a:bodyPr wrap="square" rtlCol="0">
              <a:spAutoFit/>
            </a:bodyPr>
            <a:lstStyle/>
            <a:p>
              <a:r>
                <a:rPr lang="en-GB" b="1" dirty="0">
                  <a:solidFill>
                    <a:srgbClr val="582C83"/>
                  </a:solidFill>
                </a:rPr>
                <a:t>Present Temperature (1950)</a:t>
              </a:r>
            </a:p>
          </p:txBody>
        </p:sp>
      </p:grpSp>
      <p:sp>
        <p:nvSpPr>
          <p:cNvPr id="25" name="Arrow: Left 24">
            <a:extLst>
              <a:ext uri="{FF2B5EF4-FFF2-40B4-BE49-F238E27FC236}">
                <a16:creationId xmlns:a16="http://schemas.microsoft.com/office/drawing/2014/main" id="{F34D709E-6C65-48B0-BF40-F4FD7395EF2F}"/>
              </a:ext>
            </a:extLst>
          </p:cNvPr>
          <p:cNvSpPr/>
          <p:nvPr/>
        </p:nvSpPr>
        <p:spPr>
          <a:xfrm>
            <a:off x="977140" y="5991942"/>
            <a:ext cx="6935937" cy="404989"/>
          </a:xfrm>
          <a:prstGeom prst="leftArrow">
            <a:avLst/>
          </a:prstGeom>
          <a:solidFill>
            <a:srgbClr val="E5007E"/>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t>Back in time</a:t>
            </a:r>
          </a:p>
        </p:txBody>
      </p:sp>
    </p:spTree>
    <p:extLst>
      <p:ext uri="{BB962C8B-B14F-4D97-AF65-F5344CB8AC3E}">
        <p14:creationId xmlns:p14="http://schemas.microsoft.com/office/powerpoint/2010/main" val="3576785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right)">
                                      <p:cBhvr>
                                        <p:cTn id="7" dur="5000"/>
                                        <p:tgtEl>
                                          <p:spTgt spid="16"/>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wipe(right)">
                                      <p:cBhvr>
                                        <p:cTn id="10" dur="5000"/>
                                        <p:tgtEl>
                                          <p:spTgt spid="2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left)">
                                      <p:cBhvr>
                                        <p:cTn id="15" dur="500"/>
                                        <p:tgtEl>
                                          <p:spTgt spid="21"/>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down)">
                                      <p:cBhvr>
                                        <p:cTn id="20" dur="500"/>
                                        <p:tgtEl>
                                          <p:spTgt spid="20"/>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down)">
                                      <p:cBhvr>
                                        <p:cTn id="23" dur="500"/>
                                        <p:tgtEl>
                                          <p:spTgt spid="17"/>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wipe(down)">
                                      <p:cBhvr>
                                        <p:cTn id="28" dur="500"/>
                                        <p:tgtEl>
                                          <p:spTgt spid="18"/>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ipe(down)">
                                      <p:cBhvr>
                                        <p:cTn id="3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p:bldP spid="20" grpId="0"/>
      <p:bldP spid="25"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A0CD2DB0-E2B1-4614-B1DE-44A2074C948A}"/>
              </a:ext>
            </a:extLst>
          </p:cNvPr>
          <p:cNvGraphicFramePr>
            <a:graphicFrameLocks noGrp="1" noChangeAspect="1"/>
          </p:cNvGraphicFramePr>
          <p:nvPr>
            <p:extLst>
              <p:ext uri="{D42A27DB-BD31-4B8C-83A1-F6EECF244321}">
                <p14:modId xmlns:p14="http://schemas.microsoft.com/office/powerpoint/2010/main" val="2299652155"/>
              </p:ext>
            </p:extLst>
          </p:nvPr>
        </p:nvGraphicFramePr>
        <p:xfrm>
          <a:off x="760486" y="1081787"/>
          <a:ext cx="6419850" cy="2278611"/>
        </p:xfrm>
        <a:graphic>
          <a:graphicData uri="http://schemas.openxmlformats.org/drawingml/2006/chart">
            <c:chart xmlns:c="http://schemas.openxmlformats.org/drawingml/2006/chart" xmlns:r="http://schemas.openxmlformats.org/officeDocument/2006/relationships" r:id="rId3"/>
          </a:graphicData>
        </a:graphic>
      </p:graphicFrame>
      <p:sp>
        <p:nvSpPr>
          <p:cNvPr id="26629" name="Text Box 5"/>
          <p:cNvSpPr txBox="1">
            <a:spLocks noChangeArrowheads="1"/>
          </p:cNvSpPr>
          <p:nvPr/>
        </p:nvSpPr>
        <p:spPr bwMode="auto">
          <a:xfrm>
            <a:off x="384817" y="3361895"/>
            <a:ext cx="7709220" cy="3231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40" tIns="45720" rIns="91440" bIns="45720" anchor="t">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a:spcBef>
                <a:spcPts val="600"/>
              </a:spcBef>
              <a:spcAft>
                <a:spcPts val="600"/>
              </a:spcAft>
            </a:pPr>
            <a:r>
              <a:rPr lang="en-GB" sz="1800" dirty="0">
                <a:latin typeface="+mn-lt"/>
              </a:rPr>
              <a:t>Think, pair, share: </a:t>
            </a:r>
          </a:p>
          <a:p>
            <a:pPr marL="342900" indent="-342900">
              <a:spcBef>
                <a:spcPts val="600"/>
              </a:spcBef>
              <a:spcAft>
                <a:spcPts val="600"/>
              </a:spcAft>
              <a:buFont typeface="+mj-lt"/>
              <a:buAutoNum type="arabicPeriod"/>
            </a:pPr>
            <a:r>
              <a:rPr lang="en-GB" sz="1800" dirty="0">
                <a:latin typeface="+mn-lt"/>
              </a:rPr>
              <a:t>This whole period is part of the current ongoing Ice Age. How many </a:t>
            </a:r>
            <a:r>
              <a:rPr lang="en-GB" sz="1800" b="1" dirty="0">
                <a:latin typeface="+mn-lt"/>
              </a:rPr>
              <a:t>glacial</a:t>
            </a:r>
            <a:r>
              <a:rPr lang="en-GB" sz="1800" dirty="0">
                <a:latin typeface="+mn-lt"/>
              </a:rPr>
              <a:t> periods can you identify, when more ice would form?</a:t>
            </a:r>
          </a:p>
          <a:p>
            <a:pPr marL="342900" indent="-342900">
              <a:spcBef>
                <a:spcPts val="600"/>
              </a:spcBef>
              <a:spcAft>
                <a:spcPts val="600"/>
              </a:spcAft>
              <a:buFont typeface="+mj-lt"/>
              <a:buAutoNum type="arabicPeriod"/>
            </a:pPr>
            <a:r>
              <a:rPr lang="en-GB" sz="1800" dirty="0">
                <a:latin typeface="+mn-lt"/>
              </a:rPr>
              <a:t>Identify a period when it was colder than the 1950 temperature</a:t>
            </a:r>
          </a:p>
          <a:p>
            <a:pPr marL="342900" indent="-342900">
              <a:spcBef>
                <a:spcPts val="600"/>
              </a:spcBef>
              <a:spcAft>
                <a:spcPts val="600"/>
              </a:spcAft>
              <a:buFont typeface="+mj-lt"/>
              <a:buAutoNum type="arabicPeriod"/>
            </a:pPr>
            <a:r>
              <a:rPr lang="en-GB" sz="1800" dirty="0">
                <a:latin typeface="+mn-lt"/>
              </a:rPr>
              <a:t>Identify a period when it was warmer than the 1950 temperature</a:t>
            </a:r>
          </a:p>
          <a:p>
            <a:pPr marL="342900" indent="-342900">
              <a:spcBef>
                <a:spcPts val="600"/>
              </a:spcBef>
              <a:spcAft>
                <a:spcPts val="600"/>
              </a:spcAft>
              <a:buAutoNum type="arabicPeriod"/>
            </a:pPr>
            <a:r>
              <a:rPr lang="en-GB" sz="1800" dirty="0">
                <a:latin typeface="+mn-lt"/>
              </a:rPr>
              <a:t>How have global temperatures changed over the last 400,000 years?</a:t>
            </a:r>
            <a:endParaRPr lang="en-GB" sz="1800" dirty="0">
              <a:latin typeface="Arial"/>
              <a:cs typeface="Arial"/>
            </a:endParaRPr>
          </a:p>
          <a:p>
            <a:pPr marL="342900" indent="-342900">
              <a:spcBef>
                <a:spcPts val="600"/>
              </a:spcBef>
              <a:spcAft>
                <a:spcPts val="600"/>
              </a:spcAft>
              <a:buAutoNum type="arabicPeriod"/>
            </a:pPr>
            <a:r>
              <a:rPr lang="en-GB" sz="1800" dirty="0">
                <a:latin typeface="+mn-lt"/>
                <a:cs typeface="Calibri"/>
              </a:rPr>
              <a:t>How many periods on the graph are above the present temperature line?</a:t>
            </a:r>
            <a:endParaRPr lang="en-GB" sz="1800" dirty="0">
              <a:latin typeface="Arial"/>
              <a:cs typeface="Arial"/>
            </a:endParaRPr>
          </a:p>
          <a:p>
            <a:pPr marL="342900" indent="-342900">
              <a:spcBef>
                <a:spcPts val="600"/>
              </a:spcBef>
              <a:spcAft>
                <a:spcPts val="600"/>
              </a:spcAft>
              <a:buAutoNum type="arabicPeriod"/>
            </a:pPr>
            <a:endParaRPr lang="en-GB" sz="1800" dirty="0">
              <a:latin typeface="+mn-lt"/>
            </a:endParaRPr>
          </a:p>
        </p:txBody>
      </p:sp>
      <p:sp>
        <p:nvSpPr>
          <p:cNvPr id="12" name="Freeform: Shape 11">
            <a:extLst>
              <a:ext uri="{FF2B5EF4-FFF2-40B4-BE49-F238E27FC236}">
                <a16:creationId xmlns:a16="http://schemas.microsoft.com/office/drawing/2014/main" id="{5384CC3B-9E9F-457A-9550-DF6E902344B9}"/>
              </a:ext>
            </a:extLst>
          </p:cNvPr>
          <p:cNvSpPr>
            <a:spLocks noChangeAspect="1"/>
          </p:cNvSpPr>
          <p:nvPr/>
        </p:nvSpPr>
        <p:spPr>
          <a:xfrm>
            <a:off x="1570113" y="1259814"/>
            <a:ext cx="5229824" cy="1445824"/>
          </a:xfrm>
          <a:custGeom>
            <a:avLst/>
            <a:gdLst>
              <a:gd name="connsiteX0" fmla="*/ 0 w 8096250"/>
              <a:gd name="connsiteY0" fmla="*/ 102334 h 1612277"/>
              <a:gd name="connsiteX1" fmla="*/ 44450 w 8096250"/>
              <a:gd name="connsiteY1" fmla="*/ 149959 h 1612277"/>
              <a:gd name="connsiteX2" fmla="*/ 38100 w 8096250"/>
              <a:gd name="connsiteY2" fmla="*/ 302359 h 1612277"/>
              <a:gd name="connsiteX3" fmla="*/ 104775 w 8096250"/>
              <a:gd name="connsiteY3" fmla="*/ 464284 h 1612277"/>
              <a:gd name="connsiteX4" fmla="*/ 152400 w 8096250"/>
              <a:gd name="connsiteY4" fmla="*/ 556359 h 1612277"/>
              <a:gd name="connsiteX5" fmla="*/ 187325 w 8096250"/>
              <a:gd name="connsiteY5" fmla="*/ 632559 h 1612277"/>
              <a:gd name="connsiteX6" fmla="*/ 295275 w 8096250"/>
              <a:gd name="connsiteY6" fmla="*/ 784959 h 1612277"/>
              <a:gd name="connsiteX7" fmla="*/ 295275 w 8096250"/>
              <a:gd name="connsiteY7" fmla="*/ 854809 h 1612277"/>
              <a:gd name="connsiteX8" fmla="*/ 314325 w 8096250"/>
              <a:gd name="connsiteY8" fmla="*/ 940534 h 1612277"/>
              <a:gd name="connsiteX9" fmla="*/ 323850 w 8096250"/>
              <a:gd name="connsiteY9" fmla="*/ 997684 h 1612277"/>
              <a:gd name="connsiteX10" fmla="*/ 342900 w 8096250"/>
              <a:gd name="connsiteY10" fmla="*/ 1092934 h 1612277"/>
              <a:gd name="connsiteX11" fmla="*/ 361950 w 8096250"/>
              <a:gd name="connsiteY11" fmla="*/ 1146909 h 1612277"/>
              <a:gd name="connsiteX12" fmla="*/ 428625 w 8096250"/>
              <a:gd name="connsiteY12" fmla="*/ 1111984 h 1612277"/>
              <a:gd name="connsiteX13" fmla="*/ 463550 w 8096250"/>
              <a:gd name="connsiteY13" fmla="*/ 1165959 h 1612277"/>
              <a:gd name="connsiteX14" fmla="*/ 476250 w 8096250"/>
              <a:gd name="connsiteY14" fmla="*/ 1092934 h 1612277"/>
              <a:gd name="connsiteX15" fmla="*/ 498475 w 8096250"/>
              <a:gd name="connsiteY15" fmla="*/ 969109 h 1612277"/>
              <a:gd name="connsiteX16" fmla="*/ 527050 w 8096250"/>
              <a:gd name="connsiteY16" fmla="*/ 810359 h 1612277"/>
              <a:gd name="connsiteX17" fmla="*/ 530225 w 8096250"/>
              <a:gd name="connsiteY17" fmla="*/ 762734 h 1612277"/>
              <a:gd name="connsiteX18" fmla="*/ 555625 w 8096250"/>
              <a:gd name="connsiteY18" fmla="*/ 889734 h 1612277"/>
              <a:gd name="connsiteX19" fmla="*/ 574675 w 8096250"/>
              <a:gd name="connsiteY19" fmla="*/ 937359 h 1612277"/>
              <a:gd name="connsiteX20" fmla="*/ 619125 w 8096250"/>
              <a:gd name="connsiteY20" fmla="*/ 1051659 h 1612277"/>
              <a:gd name="connsiteX21" fmla="*/ 628650 w 8096250"/>
              <a:gd name="connsiteY21" fmla="*/ 1004034 h 1612277"/>
              <a:gd name="connsiteX22" fmla="*/ 657225 w 8096250"/>
              <a:gd name="connsiteY22" fmla="*/ 842109 h 1612277"/>
              <a:gd name="connsiteX23" fmla="*/ 657225 w 8096250"/>
              <a:gd name="connsiteY23" fmla="*/ 842109 h 1612277"/>
              <a:gd name="connsiteX24" fmla="*/ 679450 w 8096250"/>
              <a:gd name="connsiteY24" fmla="*/ 972284 h 1612277"/>
              <a:gd name="connsiteX25" fmla="*/ 688975 w 8096250"/>
              <a:gd name="connsiteY25" fmla="*/ 1070709 h 1612277"/>
              <a:gd name="connsiteX26" fmla="*/ 695325 w 8096250"/>
              <a:gd name="connsiteY26" fmla="*/ 1102459 h 1612277"/>
              <a:gd name="connsiteX27" fmla="*/ 720725 w 8096250"/>
              <a:gd name="connsiteY27" fmla="*/ 1169134 h 1612277"/>
              <a:gd name="connsiteX28" fmla="*/ 777875 w 8096250"/>
              <a:gd name="connsiteY28" fmla="*/ 1296134 h 1612277"/>
              <a:gd name="connsiteX29" fmla="*/ 777875 w 8096250"/>
              <a:gd name="connsiteY29" fmla="*/ 1194534 h 1612277"/>
              <a:gd name="connsiteX30" fmla="*/ 790575 w 8096250"/>
              <a:gd name="connsiteY30" fmla="*/ 1115159 h 1612277"/>
              <a:gd name="connsiteX31" fmla="*/ 815975 w 8096250"/>
              <a:gd name="connsiteY31" fmla="*/ 1016734 h 1612277"/>
              <a:gd name="connsiteX32" fmla="*/ 822325 w 8096250"/>
              <a:gd name="connsiteY32" fmla="*/ 978634 h 1612277"/>
              <a:gd name="connsiteX33" fmla="*/ 876300 w 8096250"/>
              <a:gd name="connsiteY33" fmla="*/ 1080234 h 1612277"/>
              <a:gd name="connsiteX34" fmla="*/ 885825 w 8096250"/>
              <a:gd name="connsiteY34" fmla="*/ 1131034 h 1612277"/>
              <a:gd name="connsiteX35" fmla="*/ 889000 w 8096250"/>
              <a:gd name="connsiteY35" fmla="*/ 1175484 h 1612277"/>
              <a:gd name="connsiteX36" fmla="*/ 901700 w 8096250"/>
              <a:gd name="connsiteY36" fmla="*/ 1223109 h 1612277"/>
              <a:gd name="connsiteX37" fmla="*/ 946150 w 8096250"/>
              <a:gd name="connsiteY37" fmla="*/ 1178659 h 1612277"/>
              <a:gd name="connsiteX38" fmla="*/ 958850 w 8096250"/>
              <a:gd name="connsiteY38" fmla="*/ 1248509 h 1612277"/>
              <a:gd name="connsiteX39" fmla="*/ 990600 w 8096250"/>
              <a:gd name="connsiteY39" fmla="*/ 1178659 h 1612277"/>
              <a:gd name="connsiteX40" fmla="*/ 1031875 w 8096250"/>
              <a:gd name="connsiteY40" fmla="*/ 1254859 h 1612277"/>
              <a:gd name="connsiteX41" fmla="*/ 1060450 w 8096250"/>
              <a:gd name="connsiteY41" fmla="*/ 1331059 h 1612277"/>
              <a:gd name="connsiteX42" fmla="*/ 1114425 w 8096250"/>
              <a:gd name="connsiteY42" fmla="*/ 1413609 h 1612277"/>
              <a:gd name="connsiteX43" fmla="*/ 1123950 w 8096250"/>
              <a:gd name="connsiteY43" fmla="*/ 1435834 h 1612277"/>
              <a:gd name="connsiteX44" fmla="*/ 1193800 w 8096250"/>
              <a:gd name="connsiteY44" fmla="*/ 1416784 h 1612277"/>
              <a:gd name="connsiteX45" fmla="*/ 1193800 w 8096250"/>
              <a:gd name="connsiteY45" fmla="*/ 1359634 h 1612277"/>
              <a:gd name="connsiteX46" fmla="*/ 1254125 w 8096250"/>
              <a:gd name="connsiteY46" fmla="*/ 1302484 h 1612277"/>
              <a:gd name="connsiteX47" fmla="*/ 1282700 w 8096250"/>
              <a:gd name="connsiteY47" fmla="*/ 1277084 h 1612277"/>
              <a:gd name="connsiteX48" fmla="*/ 1292225 w 8096250"/>
              <a:gd name="connsiteY48" fmla="*/ 1324709 h 1612277"/>
              <a:gd name="connsiteX49" fmla="*/ 1346200 w 8096250"/>
              <a:gd name="connsiteY49" fmla="*/ 1258034 h 1612277"/>
              <a:gd name="connsiteX50" fmla="*/ 1362075 w 8096250"/>
              <a:gd name="connsiteY50" fmla="*/ 1305659 h 1612277"/>
              <a:gd name="connsiteX51" fmla="*/ 1371600 w 8096250"/>
              <a:gd name="connsiteY51" fmla="*/ 1331059 h 1612277"/>
              <a:gd name="connsiteX52" fmla="*/ 1397000 w 8096250"/>
              <a:gd name="connsiteY52" fmla="*/ 1388209 h 1612277"/>
              <a:gd name="connsiteX53" fmla="*/ 1412875 w 8096250"/>
              <a:gd name="connsiteY53" fmla="*/ 1353284 h 1612277"/>
              <a:gd name="connsiteX54" fmla="*/ 1412875 w 8096250"/>
              <a:gd name="connsiteY54" fmla="*/ 1400909 h 1612277"/>
              <a:gd name="connsiteX55" fmla="*/ 1463675 w 8096250"/>
              <a:gd name="connsiteY55" fmla="*/ 1385034 h 1612277"/>
              <a:gd name="connsiteX56" fmla="*/ 1476375 w 8096250"/>
              <a:gd name="connsiteY56" fmla="*/ 1445359 h 1612277"/>
              <a:gd name="connsiteX57" fmla="*/ 1485900 w 8096250"/>
              <a:gd name="connsiteY57" fmla="*/ 1467584 h 1612277"/>
              <a:gd name="connsiteX58" fmla="*/ 1520825 w 8096250"/>
              <a:gd name="connsiteY58" fmla="*/ 1467584 h 1612277"/>
              <a:gd name="connsiteX59" fmla="*/ 1565275 w 8096250"/>
              <a:gd name="connsiteY59" fmla="*/ 1143734 h 1612277"/>
              <a:gd name="connsiteX60" fmla="*/ 1654175 w 8096250"/>
              <a:gd name="connsiteY60" fmla="*/ 635734 h 1612277"/>
              <a:gd name="connsiteX61" fmla="*/ 1685925 w 8096250"/>
              <a:gd name="connsiteY61" fmla="*/ 137259 h 1612277"/>
              <a:gd name="connsiteX62" fmla="*/ 1711325 w 8096250"/>
              <a:gd name="connsiteY62" fmla="*/ 734 h 1612277"/>
              <a:gd name="connsiteX63" fmla="*/ 1724025 w 8096250"/>
              <a:gd name="connsiteY63" fmla="*/ 80109 h 1612277"/>
              <a:gd name="connsiteX64" fmla="*/ 1762125 w 8096250"/>
              <a:gd name="connsiteY64" fmla="*/ 16609 h 1612277"/>
              <a:gd name="connsiteX65" fmla="*/ 1762125 w 8096250"/>
              <a:gd name="connsiteY65" fmla="*/ 134084 h 1612277"/>
              <a:gd name="connsiteX66" fmla="*/ 1762125 w 8096250"/>
              <a:gd name="connsiteY66" fmla="*/ 213459 h 1612277"/>
              <a:gd name="connsiteX67" fmla="*/ 1774825 w 8096250"/>
              <a:gd name="connsiteY67" fmla="*/ 476984 h 1612277"/>
              <a:gd name="connsiteX68" fmla="*/ 1787525 w 8096250"/>
              <a:gd name="connsiteY68" fmla="*/ 407134 h 1612277"/>
              <a:gd name="connsiteX69" fmla="*/ 1790700 w 8096250"/>
              <a:gd name="connsiteY69" fmla="*/ 489684 h 1612277"/>
              <a:gd name="connsiteX70" fmla="*/ 1822450 w 8096250"/>
              <a:gd name="connsiteY70" fmla="*/ 410309 h 1612277"/>
              <a:gd name="connsiteX71" fmla="*/ 1854200 w 8096250"/>
              <a:gd name="connsiteY71" fmla="*/ 454759 h 1612277"/>
              <a:gd name="connsiteX72" fmla="*/ 1892300 w 8096250"/>
              <a:gd name="connsiteY72" fmla="*/ 572234 h 1612277"/>
              <a:gd name="connsiteX73" fmla="*/ 1981200 w 8096250"/>
              <a:gd name="connsiteY73" fmla="*/ 854809 h 1612277"/>
              <a:gd name="connsiteX74" fmla="*/ 2060575 w 8096250"/>
              <a:gd name="connsiteY74" fmla="*/ 1118334 h 1612277"/>
              <a:gd name="connsiteX75" fmla="*/ 2089150 w 8096250"/>
              <a:gd name="connsiteY75" fmla="*/ 921484 h 1612277"/>
              <a:gd name="connsiteX76" fmla="*/ 2114550 w 8096250"/>
              <a:gd name="connsiteY76" fmla="*/ 781784 h 1612277"/>
              <a:gd name="connsiteX77" fmla="*/ 2127250 w 8096250"/>
              <a:gd name="connsiteY77" fmla="*/ 657959 h 1612277"/>
              <a:gd name="connsiteX78" fmla="*/ 2146300 w 8096250"/>
              <a:gd name="connsiteY78" fmla="*/ 804009 h 1612277"/>
              <a:gd name="connsiteX79" fmla="*/ 2181225 w 8096250"/>
              <a:gd name="connsiteY79" fmla="*/ 842109 h 1612277"/>
              <a:gd name="connsiteX80" fmla="*/ 2193925 w 8096250"/>
              <a:gd name="connsiteY80" fmla="*/ 931009 h 1612277"/>
              <a:gd name="connsiteX81" fmla="*/ 2219325 w 8096250"/>
              <a:gd name="connsiteY81" fmla="*/ 984984 h 1612277"/>
              <a:gd name="connsiteX82" fmla="*/ 2241550 w 8096250"/>
              <a:gd name="connsiteY82" fmla="*/ 1102459 h 1612277"/>
              <a:gd name="connsiteX83" fmla="*/ 2254250 w 8096250"/>
              <a:gd name="connsiteY83" fmla="*/ 1032609 h 1612277"/>
              <a:gd name="connsiteX84" fmla="*/ 2305050 w 8096250"/>
              <a:gd name="connsiteY84" fmla="*/ 1216759 h 1612277"/>
              <a:gd name="connsiteX85" fmla="*/ 2314575 w 8096250"/>
              <a:gd name="connsiteY85" fmla="*/ 1045309 h 1612277"/>
              <a:gd name="connsiteX86" fmla="*/ 2339975 w 8096250"/>
              <a:gd name="connsiteY86" fmla="*/ 896084 h 1612277"/>
              <a:gd name="connsiteX87" fmla="*/ 2359025 w 8096250"/>
              <a:gd name="connsiteY87" fmla="*/ 1026259 h 1612277"/>
              <a:gd name="connsiteX88" fmla="*/ 2362200 w 8096250"/>
              <a:gd name="connsiteY88" fmla="*/ 1086584 h 1612277"/>
              <a:gd name="connsiteX89" fmla="*/ 2368550 w 8096250"/>
              <a:gd name="connsiteY89" fmla="*/ 1159609 h 1612277"/>
              <a:gd name="connsiteX90" fmla="*/ 2393950 w 8096250"/>
              <a:gd name="connsiteY90" fmla="*/ 1251684 h 1612277"/>
              <a:gd name="connsiteX91" fmla="*/ 2419350 w 8096250"/>
              <a:gd name="connsiteY91" fmla="*/ 1124684 h 1612277"/>
              <a:gd name="connsiteX92" fmla="*/ 2432050 w 8096250"/>
              <a:gd name="connsiteY92" fmla="*/ 1156434 h 1612277"/>
              <a:gd name="connsiteX93" fmla="*/ 2441575 w 8096250"/>
              <a:gd name="connsiteY93" fmla="*/ 1194534 h 1612277"/>
              <a:gd name="connsiteX94" fmla="*/ 2470150 w 8096250"/>
              <a:gd name="connsiteY94" fmla="*/ 1277084 h 1612277"/>
              <a:gd name="connsiteX95" fmla="*/ 2470150 w 8096250"/>
              <a:gd name="connsiteY95" fmla="*/ 1346934 h 1612277"/>
              <a:gd name="connsiteX96" fmla="*/ 2492375 w 8096250"/>
              <a:gd name="connsiteY96" fmla="*/ 1385034 h 1612277"/>
              <a:gd name="connsiteX97" fmla="*/ 2520950 w 8096250"/>
              <a:gd name="connsiteY97" fmla="*/ 1061184 h 1612277"/>
              <a:gd name="connsiteX98" fmla="*/ 2536825 w 8096250"/>
              <a:gd name="connsiteY98" fmla="*/ 1242159 h 1612277"/>
              <a:gd name="connsiteX99" fmla="*/ 2555875 w 8096250"/>
              <a:gd name="connsiteY99" fmla="*/ 1156434 h 1612277"/>
              <a:gd name="connsiteX100" fmla="*/ 2559050 w 8096250"/>
              <a:gd name="connsiteY100" fmla="*/ 1200884 h 1612277"/>
              <a:gd name="connsiteX101" fmla="*/ 2568575 w 8096250"/>
              <a:gd name="connsiteY101" fmla="*/ 1216759 h 1612277"/>
              <a:gd name="connsiteX102" fmla="*/ 2593975 w 8096250"/>
              <a:gd name="connsiteY102" fmla="*/ 1083409 h 1612277"/>
              <a:gd name="connsiteX103" fmla="*/ 2613025 w 8096250"/>
              <a:gd name="connsiteY103" fmla="*/ 994509 h 1612277"/>
              <a:gd name="connsiteX104" fmla="*/ 2647950 w 8096250"/>
              <a:gd name="connsiteY104" fmla="*/ 804009 h 1612277"/>
              <a:gd name="connsiteX105" fmla="*/ 2752725 w 8096250"/>
              <a:gd name="connsiteY105" fmla="*/ 1042134 h 1612277"/>
              <a:gd name="connsiteX106" fmla="*/ 2762250 w 8096250"/>
              <a:gd name="connsiteY106" fmla="*/ 1162784 h 1612277"/>
              <a:gd name="connsiteX107" fmla="*/ 2771775 w 8096250"/>
              <a:gd name="connsiteY107" fmla="*/ 1213584 h 1612277"/>
              <a:gd name="connsiteX108" fmla="*/ 2787650 w 8096250"/>
              <a:gd name="connsiteY108" fmla="*/ 1185009 h 1612277"/>
              <a:gd name="connsiteX109" fmla="*/ 2794000 w 8096250"/>
              <a:gd name="connsiteY109" fmla="*/ 1318359 h 1612277"/>
              <a:gd name="connsiteX110" fmla="*/ 2825750 w 8096250"/>
              <a:gd name="connsiteY110" fmla="*/ 1204059 h 1612277"/>
              <a:gd name="connsiteX111" fmla="*/ 2835275 w 8096250"/>
              <a:gd name="connsiteY111" fmla="*/ 1537434 h 1612277"/>
              <a:gd name="connsiteX112" fmla="*/ 2854325 w 8096250"/>
              <a:gd name="connsiteY112" fmla="*/ 1419959 h 1612277"/>
              <a:gd name="connsiteX113" fmla="*/ 2882900 w 8096250"/>
              <a:gd name="connsiteY113" fmla="*/ 1537434 h 1612277"/>
              <a:gd name="connsiteX114" fmla="*/ 2901950 w 8096250"/>
              <a:gd name="connsiteY114" fmla="*/ 1404084 h 1612277"/>
              <a:gd name="connsiteX115" fmla="*/ 2914650 w 8096250"/>
              <a:gd name="connsiteY115" fmla="*/ 1524734 h 1612277"/>
              <a:gd name="connsiteX116" fmla="*/ 2974975 w 8096250"/>
              <a:gd name="connsiteY116" fmla="*/ 1499334 h 1612277"/>
              <a:gd name="connsiteX117" fmla="*/ 3032125 w 8096250"/>
              <a:gd name="connsiteY117" fmla="*/ 1407259 h 1612277"/>
              <a:gd name="connsiteX118" fmla="*/ 3067050 w 8096250"/>
              <a:gd name="connsiteY118" fmla="*/ 1242159 h 1612277"/>
              <a:gd name="connsiteX119" fmla="*/ 3086100 w 8096250"/>
              <a:gd name="connsiteY119" fmla="*/ 1118334 h 1612277"/>
              <a:gd name="connsiteX120" fmla="*/ 3089275 w 8096250"/>
              <a:gd name="connsiteY120" fmla="*/ 1254859 h 1612277"/>
              <a:gd name="connsiteX121" fmla="*/ 3105150 w 8096250"/>
              <a:gd name="connsiteY121" fmla="*/ 1327884 h 1612277"/>
              <a:gd name="connsiteX122" fmla="*/ 3143250 w 8096250"/>
              <a:gd name="connsiteY122" fmla="*/ 1210409 h 1612277"/>
              <a:gd name="connsiteX123" fmla="*/ 3152775 w 8096250"/>
              <a:gd name="connsiteY123" fmla="*/ 1242159 h 1612277"/>
              <a:gd name="connsiteX124" fmla="*/ 3168650 w 8096250"/>
              <a:gd name="connsiteY124" fmla="*/ 1118334 h 1612277"/>
              <a:gd name="connsiteX125" fmla="*/ 3187700 w 8096250"/>
              <a:gd name="connsiteY125" fmla="*/ 1245334 h 1612277"/>
              <a:gd name="connsiteX126" fmla="*/ 3187700 w 8096250"/>
              <a:gd name="connsiteY126" fmla="*/ 1385034 h 1612277"/>
              <a:gd name="connsiteX127" fmla="*/ 3197225 w 8096250"/>
              <a:gd name="connsiteY127" fmla="*/ 1394559 h 1612277"/>
              <a:gd name="connsiteX128" fmla="*/ 3222625 w 8096250"/>
              <a:gd name="connsiteY128" fmla="*/ 1315184 h 1612277"/>
              <a:gd name="connsiteX129" fmla="*/ 3232150 w 8096250"/>
              <a:gd name="connsiteY129" fmla="*/ 1299309 h 1612277"/>
              <a:gd name="connsiteX130" fmla="*/ 3251200 w 8096250"/>
              <a:gd name="connsiteY130" fmla="*/ 1353284 h 1612277"/>
              <a:gd name="connsiteX131" fmla="*/ 3273425 w 8096250"/>
              <a:gd name="connsiteY131" fmla="*/ 1277084 h 1612277"/>
              <a:gd name="connsiteX132" fmla="*/ 3298825 w 8096250"/>
              <a:gd name="connsiteY132" fmla="*/ 1099284 h 1612277"/>
              <a:gd name="connsiteX133" fmla="*/ 3314700 w 8096250"/>
              <a:gd name="connsiteY133" fmla="*/ 1061184 h 1612277"/>
              <a:gd name="connsiteX134" fmla="*/ 3327400 w 8096250"/>
              <a:gd name="connsiteY134" fmla="*/ 1150084 h 1612277"/>
              <a:gd name="connsiteX135" fmla="*/ 3343275 w 8096250"/>
              <a:gd name="connsiteY135" fmla="*/ 1181834 h 1612277"/>
              <a:gd name="connsiteX136" fmla="*/ 3359150 w 8096250"/>
              <a:gd name="connsiteY136" fmla="*/ 978634 h 1612277"/>
              <a:gd name="connsiteX137" fmla="*/ 3390900 w 8096250"/>
              <a:gd name="connsiteY137" fmla="*/ 730984 h 1612277"/>
              <a:gd name="connsiteX138" fmla="*/ 3394075 w 8096250"/>
              <a:gd name="connsiteY138" fmla="*/ 467459 h 1612277"/>
              <a:gd name="connsiteX139" fmla="*/ 3422650 w 8096250"/>
              <a:gd name="connsiteY139" fmla="*/ 156309 h 1612277"/>
              <a:gd name="connsiteX140" fmla="*/ 3429000 w 8096250"/>
              <a:gd name="connsiteY140" fmla="*/ 229334 h 1612277"/>
              <a:gd name="connsiteX141" fmla="*/ 3435350 w 8096250"/>
              <a:gd name="connsiteY141" fmla="*/ 400784 h 1612277"/>
              <a:gd name="connsiteX142" fmla="*/ 3441700 w 8096250"/>
              <a:gd name="connsiteY142" fmla="*/ 518259 h 1612277"/>
              <a:gd name="connsiteX143" fmla="*/ 3527425 w 8096250"/>
              <a:gd name="connsiteY143" fmla="*/ 886559 h 1612277"/>
              <a:gd name="connsiteX144" fmla="*/ 3578225 w 8096250"/>
              <a:gd name="connsiteY144" fmla="*/ 1165959 h 1612277"/>
              <a:gd name="connsiteX145" fmla="*/ 3594100 w 8096250"/>
              <a:gd name="connsiteY145" fmla="*/ 1343759 h 1612277"/>
              <a:gd name="connsiteX146" fmla="*/ 3609975 w 8096250"/>
              <a:gd name="connsiteY146" fmla="*/ 1248509 h 1612277"/>
              <a:gd name="connsiteX147" fmla="*/ 3622675 w 8096250"/>
              <a:gd name="connsiteY147" fmla="*/ 1426309 h 1612277"/>
              <a:gd name="connsiteX148" fmla="*/ 3632200 w 8096250"/>
              <a:gd name="connsiteY148" fmla="*/ 1318359 h 1612277"/>
              <a:gd name="connsiteX149" fmla="*/ 3663950 w 8096250"/>
              <a:gd name="connsiteY149" fmla="*/ 1073884 h 1612277"/>
              <a:gd name="connsiteX150" fmla="*/ 3670300 w 8096250"/>
              <a:gd name="connsiteY150" fmla="*/ 1289784 h 1612277"/>
              <a:gd name="connsiteX151" fmla="*/ 3676650 w 8096250"/>
              <a:gd name="connsiteY151" fmla="*/ 1350109 h 1612277"/>
              <a:gd name="connsiteX152" fmla="*/ 3698875 w 8096250"/>
              <a:gd name="connsiteY152" fmla="*/ 1394559 h 1612277"/>
              <a:gd name="connsiteX153" fmla="*/ 3736975 w 8096250"/>
              <a:gd name="connsiteY153" fmla="*/ 1296134 h 1612277"/>
              <a:gd name="connsiteX154" fmla="*/ 3746500 w 8096250"/>
              <a:gd name="connsiteY154" fmla="*/ 1042134 h 1612277"/>
              <a:gd name="connsiteX155" fmla="*/ 3765550 w 8096250"/>
              <a:gd name="connsiteY155" fmla="*/ 1083409 h 1612277"/>
              <a:gd name="connsiteX156" fmla="*/ 3771900 w 8096250"/>
              <a:gd name="connsiteY156" fmla="*/ 902434 h 1612277"/>
              <a:gd name="connsiteX157" fmla="*/ 3790950 w 8096250"/>
              <a:gd name="connsiteY157" fmla="*/ 737334 h 1612277"/>
              <a:gd name="connsiteX158" fmla="*/ 3803650 w 8096250"/>
              <a:gd name="connsiteY158" fmla="*/ 673834 h 1612277"/>
              <a:gd name="connsiteX159" fmla="*/ 3835400 w 8096250"/>
              <a:gd name="connsiteY159" fmla="*/ 546834 h 1612277"/>
              <a:gd name="connsiteX160" fmla="*/ 3841750 w 8096250"/>
              <a:gd name="connsiteY160" fmla="*/ 718284 h 1612277"/>
              <a:gd name="connsiteX161" fmla="*/ 3857625 w 8096250"/>
              <a:gd name="connsiteY161" fmla="*/ 648434 h 1612277"/>
              <a:gd name="connsiteX162" fmla="*/ 3870325 w 8096250"/>
              <a:gd name="connsiteY162" fmla="*/ 543659 h 1612277"/>
              <a:gd name="connsiteX163" fmla="*/ 3870325 w 8096250"/>
              <a:gd name="connsiteY163" fmla="*/ 673834 h 1612277"/>
              <a:gd name="connsiteX164" fmla="*/ 3889375 w 8096250"/>
              <a:gd name="connsiteY164" fmla="*/ 626209 h 1612277"/>
              <a:gd name="connsiteX165" fmla="*/ 3892550 w 8096250"/>
              <a:gd name="connsiteY165" fmla="*/ 686534 h 1612277"/>
              <a:gd name="connsiteX166" fmla="*/ 3930650 w 8096250"/>
              <a:gd name="connsiteY166" fmla="*/ 657959 h 1612277"/>
              <a:gd name="connsiteX167" fmla="*/ 3940175 w 8096250"/>
              <a:gd name="connsiteY167" fmla="*/ 769084 h 1612277"/>
              <a:gd name="connsiteX168" fmla="*/ 3968750 w 8096250"/>
              <a:gd name="connsiteY168" fmla="*/ 753209 h 1612277"/>
              <a:gd name="connsiteX169" fmla="*/ 3981450 w 8096250"/>
              <a:gd name="connsiteY169" fmla="*/ 854809 h 1612277"/>
              <a:gd name="connsiteX170" fmla="*/ 3984625 w 8096250"/>
              <a:gd name="connsiteY170" fmla="*/ 915134 h 1612277"/>
              <a:gd name="connsiteX171" fmla="*/ 4003675 w 8096250"/>
              <a:gd name="connsiteY171" fmla="*/ 899259 h 1612277"/>
              <a:gd name="connsiteX172" fmla="*/ 4010025 w 8096250"/>
              <a:gd name="connsiteY172" fmla="*/ 1035784 h 1612277"/>
              <a:gd name="connsiteX173" fmla="*/ 4025900 w 8096250"/>
              <a:gd name="connsiteY173" fmla="*/ 991334 h 1612277"/>
              <a:gd name="connsiteX174" fmla="*/ 4038600 w 8096250"/>
              <a:gd name="connsiteY174" fmla="*/ 1051659 h 1612277"/>
              <a:gd name="connsiteX175" fmla="*/ 4060825 w 8096250"/>
              <a:gd name="connsiteY175" fmla="*/ 931009 h 1612277"/>
              <a:gd name="connsiteX176" fmla="*/ 4070350 w 8096250"/>
              <a:gd name="connsiteY176" fmla="*/ 838934 h 1612277"/>
              <a:gd name="connsiteX177" fmla="*/ 4102100 w 8096250"/>
              <a:gd name="connsiteY177" fmla="*/ 686534 h 1612277"/>
              <a:gd name="connsiteX178" fmla="*/ 4127500 w 8096250"/>
              <a:gd name="connsiteY178" fmla="*/ 746859 h 1612277"/>
              <a:gd name="connsiteX179" fmla="*/ 4140200 w 8096250"/>
              <a:gd name="connsiteY179" fmla="*/ 629384 h 1612277"/>
              <a:gd name="connsiteX180" fmla="*/ 4178300 w 8096250"/>
              <a:gd name="connsiteY180" fmla="*/ 835759 h 1612277"/>
              <a:gd name="connsiteX181" fmla="*/ 4210050 w 8096250"/>
              <a:gd name="connsiteY181" fmla="*/ 956409 h 1612277"/>
              <a:gd name="connsiteX182" fmla="*/ 4216400 w 8096250"/>
              <a:gd name="connsiteY182" fmla="*/ 1067534 h 1612277"/>
              <a:gd name="connsiteX183" fmla="*/ 4216400 w 8096250"/>
              <a:gd name="connsiteY183" fmla="*/ 1089759 h 1612277"/>
              <a:gd name="connsiteX184" fmla="*/ 4229100 w 8096250"/>
              <a:gd name="connsiteY184" fmla="*/ 1070709 h 1612277"/>
              <a:gd name="connsiteX185" fmla="*/ 4251325 w 8096250"/>
              <a:gd name="connsiteY185" fmla="*/ 1185009 h 1612277"/>
              <a:gd name="connsiteX186" fmla="*/ 4276725 w 8096250"/>
              <a:gd name="connsiteY186" fmla="*/ 1007209 h 1612277"/>
              <a:gd name="connsiteX187" fmla="*/ 4308475 w 8096250"/>
              <a:gd name="connsiteY187" fmla="*/ 1292959 h 1612277"/>
              <a:gd name="connsiteX188" fmla="*/ 4318000 w 8096250"/>
              <a:gd name="connsiteY188" fmla="*/ 1092934 h 1612277"/>
              <a:gd name="connsiteX189" fmla="*/ 4343400 w 8096250"/>
              <a:gd name="connsiteY189" fmla="*/ 873859 h 1612277"/>
              <a:gd name="connsiteX190" fmla="*/ 4352925 w 8096250"/>
              <a:gd name="connsiteY190" fmla="*/ 1105634 h 1612277"/>
              <a:gd name="connsiteX191" fmla="*/ 4352925 w 8096250"/>
              <a:gd name="connsiteY191" fmla="*/ 1254859 h 1612277"/>
              <a:gd name="connsiteX192" fmla="*/ 4359275 w 8096250"/>
              <a:gd name="connsiteY192" fmla="*/ 1286609 h 1612277"/>
              <a:gd name="connsiteX193" fmla="*/ 4365625 w 8096250"/>
              <a:gd name="connsiteY193" fmla="*/ 1267559 h 1612277"/>
              <a:gd name="connsiteX194" fmla="*/ 4375150 w 8096250"/>
              <a:gd name="connsiteY194" fmla="*/ 1423134 h 1612277"/>
              <a:gd name="connsiteX195" fmla="*/ 4403725 w 8096250"/>
              <a:gd name="connsiteY195" fmla="*/ 1340584 h 1612277"/>
              <a:gd name="connsiteX196" fmla="*/ 4419600 w 8096250"/>
              <a:gd name="connsiteY196" fmla="*/ 1458059 h 1612277"/>
              <a:gd name="connsiteX197" fmla="*/ 4432300 w 8096250"/>
              <a:gd name="connsiteY197" fmla="*/ 1372334 h 1612277"/>
              <a:gd name="connsiteX198" fmla="*/ 4441825 w 8096250"/>
              <a:gd name="connsiteY198" fmla="*/ 1505684 h 1612277"/>
              <a:gd name="connsiteX199" fmla="*/ 4457700 w 8096250"/>
              <a:gd name="connsiteY199" fmla="*/ 1540609 h 1612277"/>
              <a:gd name="connsiteX200" fmla="*/ 4476750 w 8096250"/>
              <a:gd name="connsiteY200" fmla="*/ 1302484 h 1612277"/>
              <a:gd name="connsiteX201" fmla="*/ 4498975 w 8096250"/>
              <a:gd name="connsiteY201" fmla="*/ 1518384 h 1612277"/>
              <a:gd name="connsiteX202" fmla="*/ 4502150 w 8096250"/>
              <a:gd name="connsiteY202" fmla="*/ 1400909 h 1612277"/>
              <a:gd name="connsiteX203" fmla="*/ 4530725 w 8096250"/>
              <a:gd name="connsiteY203" fmla="*/ 1496159 h 1612277"/>
              <a:gd name="connsiteX204" fmla="*/ 4524375 w 8096250"/>
              <a:gd name="connsiteY204" fmla="*/ 1210409 h 1612277"/>
              <a:gd name="connsiteX205" fmla="*/ 4540250 w 8096250"/>
              <a:gd name="connsiteY205" fmla="*/ 1292959 h 1612277"/>
              <a:gd name="connsiteX206" fmla="*/ 4549775 w 8096250"/>
              <a:gd name="connsiteY206" fmla="*/ 1131034 h 1612277"/>
              <a:gd name="connsiteX207" fmla="*/ 4562475 w 8096250"/>
              <a:gd name="connsiteY207" fmla="*/ 1283434 h 1612277"/>
              <a:gd name="connsiteX208" fmla="*/ 4581525 w 8096250"/>
              <a:gd name="connsiteY208" fmla="*/ 1137384 h 1612277"/>
              <a:gd name="connsiteX209" fmla="*/ 4581525 w 8096250"/>
              <a:gd name="connsiteY209" fmla="*/ 1267559 h 1612277"/>
              <a:gd name="connsiteX210" fmla="*/ 4594225 w 8096250"/>
              <a:gd name="connsiteY210" fmla="*/ 1489809 h 1612277"/>
              <a:gd name="connsiteX211" fmla="*/ 4606925 w 8096250"/>
              <a:gd name="connsiteY211" fmla="*/ 1369159 h 1612277"/>
              <a:gd name="connsiteX212" fmla="*/ 4654550 w 8096250"/>
              <a:gd name="connsiteY212" fmla="*/ 1318359 h 1612277"/>
              <a:gd name="connsiteX213" fmla="*/ 4654550 w 8096250"/>
              <a:gd name="connsiteY213" fmla="*/ 1213584 h 1612277"/>
              <a:gd name="connsiteX214" fmla="*/ 4679950 w 8096250"/>
              <a:gd name="connsiteY214" fmla="*/ 1334234 h 1612277"/>
              <a:gd name="connsiteX215" fmla="*/ 4699000 w 8096250"/>
              <a:gd name="connsiteY215" fmla="*/ 1397734 h 1612277"/>
              <a:gd name="connsiteX216" fmla="*/ 4733925 w 8096250"/>
              <a:gd name="connsiteY216" fmla="*/ 1461234 h 1612277"/>
              <a:gd name="connsiteX217" fmla="*/ 4727575 w 8096250"/>
              <a:gd name="connsiteY217" fmla="*/ 1305659 h 1612277"/>
              <a:gd name="connsiteX218" fmla="*/ 4733925 w 8096250"/>
              <a:gd name="connsiteY218" fmla="*/ 1229459 h 1612277"/>
              <a:gd name="connsiteX219" fmla="*/ 4765675 w 8096250"/>
              <a:gd name="connsiteY219" fmla="*/ 1362809 h 1612277"/>
              <a:gd name="connsiteX220" fmla="*/ 4765675 w 8096250"/>
              <a:gd name="connsiteY220" fmla="*/ 1092934 h 1612277"/>
              <a:gd name="connsiteX221" fmla="*/ 4784725 w 8096250"/>
              <a:gd name="connsiteY221" fmla="*/ 1356459 h 1612277"/>
              <a:gd name="connsiteX222" fmla="*/ 4797425 w 8096250"/>
              <a:gd name="connsiteY222" fmla="*/ 1305659 h 1612277"/>
              <a:gd name="connsiteX223" fmla="*/ 4822825 w 8096250"/>
              <a:gd name="connsiteY223" fmla="*/ 1537434 h 1612277"/>
              <a:gd name="connsiteX224" fmla="*/ 4829175 w 8096250"/>
              <a:gd name="connsiteY224" fmla="*/ 1442184 h 1612277"/>
              <a:gd name="connsiteX225" fmla="*/ 4857750 w 8096250"/>
              <a:gd name="connsiteY225" fmla="*/ 1537434 h 1612277"/>
              <a:gd name="connsiteX226" fmla="*/ 4876800 w 8096250"/>
              <a:gd name="connsiteY226" fmla="*/ 1458059 h 1612277"/>
              <a:gd name="connsiteX227" fmla="*/ 4876800 w 8096250"/>
              <a:gd name="connsiteY227" fmla="*/ 1308834 h 1612277"/>
              <a:gd name="connsiteX228" fmla="*/ 4895850 w 8096250"/>
              <a:gd name="connsiteY228" fmla="*/ 1340584 h 1612277"/>
              <a:gd name="connsiteX229" fmla="*/ 4899025 w 8096250"/>
              <a:gd name="connsiteY229" fmla="*/ 1137384 h 1612277"/>
              <a:gd name="connsiteX230" fmla="*/ 4943475 w 8096250"/>
              <a:gd name="connsiteY230" fmla="*/ 1458059 h 1612277"/>
              <a:gd name="connsiteX231" fmla="*/ 4972050 w 8096250"/>
              <a:gd name="connsiteY231" fmla="*/ 1140559 h 1612277"/>
              <a:gd name="connsiteX232" fmla="*/ 4991100 w 8096250"/>
              <a:gd name="connsiteY232" fmla="*/ 1312009 h 1612277"/>
              <a:gd name="connsiteX233" fmla="*/ 5022850 w 8096250"/>
              <a:gd name="connsiteY233" fmla="*/ 1470759 h 1612277"/>
              <a:gd name="connsiteX234" fmla="*/ 5041900 w 8096250"/>
              <a:gd name="connsiteY234" fmla="*/ 1597759 h 1612277"/>
              <a:gd name="connsiteX235" fmla="*/ 5051425 w 8096250"/>
              <a:gd name="connsiteY235" fmla="*/ 1407259 h 1612277"/>
              <a:gd name="connsiteX236" fmla="*/ 5067300 w 8096250"/>
              <a:gd name="connsiteY236" fmla="*/ 1362809 h 1612277"/>
              <a:gd name="connsiteX237" fmla="*/ 5086350 w 8096250"/>
              <a:gd name="connsiteY237" fmla="*/ 1470759 h 1612277"/>
              <a:gd name="connsiteX238" fmla="*/ 5105400 w 8096250"/>
              <a:gd name="connsiteY238" fmla="*/ 1404084 h 1612277"/>
              <a:gd name="connsiteX239" fmla="*/ 5105400 w 8096250"/>
              <a:gd name="connsiteY239" fmla="*/ 1496159 h 1612277"/>
              <a:gd name="connsiteX240" fmla="*/ 5146675 w 8096250"/>
              <a:gd name="connsiteY240" fmla="*/ 1289784 h 1612277"/>
              <a:gd name="connsiteX241" fmla="*/ 5194300 w 8096250"/>
              <a:gd name="connsiteY241" fmla="*/ 1518384 h 1612277"/>
              <a:gd name="connsiteX242" fmla="*/ 5213350 w 8096250"/>
              <a:gd name="connsiteY242" fmla="*/ 1426309 h 1612277"/>
              <a:gd name="connsiteX243" fmla="*/ 5238750 w 8096250"/>
              <a:gd name="connsiteY243" fmla="*/ 1515209 h 1612277"/>
              <a:gd name="connsiteX244" fmla="*/ 5270500 w 8096250"/>
              <a:gd name="connsiteY244" fmla="*/ 1464409 h 1612277"/>
              <a:gd name="connsiteX245" fmla="*/ 5292725 w 8096250"/>
              <a:gd name="connsiteY245" fmla="*/ 1534259 h 1612277"/>
              <a:gd name="connsiteX246" fmla="*/ 5305425 w 8096250"/>
              <a:gd name="connsiteY246" fmla="*/ 1512034 h 1612277"/>
              <a:gd name="connsiteX247" fmla="*/ 5330825 w 8096250"/>
              <a:gd name="connsiteY247" fmla="*/ 1572359 h 1612277"/>
              <a:gd name="connsiteX248" fmla="*/ 5343525 w 8096250"/>
              <a:gd name="connsiteY248" fmla="*/ 1486634 h 1612277"/>
              <a:gd name="connsiteX249" fmla="*/ 5378450 w 8096250"/>
              <a:gd name="connsiteY249" fmla="*/ 1610459 h 1612277"/>
              <a:gd name="connsiteX250" fmla="*/ 5394325 w 8096250"/>
              <a:gd name="connsiteY250" fmla="*/ 1410434 h 1612277"/>
              <a:gd name="connsiteX251" fmla="*/ 5416550 w 8096250"/>
              <a:gd name="connsiteY251" fmla="*/ 1445359 h 1612277"/>
              <a:gd name="connsiteX252" fmla="*/ 5416550 w 8096250"/>
              <a:gd name="connsiteY252" fmla="*/ 1359634 h 1612277"/>
              <a:gd name="connsiteX253" fmla="*/ 5435600 w 8096250"/>
              <a:gd name="connsiteY253" fmla="*/ 1397734 h 1612277"/>
              <a:gd name="connsiteX254" fmla="*/ 5489575 w 8096250"/>
              <a:gd name="connsiteY254" fmla="*/ 854809 h 1612277"/>
              <a:gd name="connsiteX255" fmla="*/ 5534025 w 8096250"/>
              <a:gd name="connsiteY255" fmla="*/ 572234 h 1612277"/>
              <a:gd name="connsiteX256" fmla="*/ 5514975 w 8096250"/>
              <a:gd name="connsiteY256" fmla="*/ 426184 h 1612277"/>
              <a:gd name="connsiteX257" fmla="*/ 5549900 w 8096250"/>
              <a:gd name="connsiteY257" fmla="*/ 178534 h 1612277"/>
              <a:gd name="connsiteX258" fmla="*/ 5559425 w 8096250"/>
              <a:gd name="connsiteY258" fmla="*/ 207109 h 1612277"/>
              <a:gd name="connsiteX259" fmla="*/ 5578475 w 8096250"/>
              <a:gd name="connsiteY259" fmla="*/ 10259 h 1612277"/>
              <a:gd name="connsiteX260" fmla="*/ 5591175 w 8096250"/>
              <a:gd name="connsiteY260" fmla="*/ 200759 h 1612277"/>
              <a:gd name="connsiteX261" fmla="*/ 5622925 w 8096250"/>
              <a:gd name="connsiteY261" fmla="*/ 73759 h 1612277"/>
              <a:gd name="connsiteX262" fmla="*/ 5632450 w 8096250"/>
              <a:gd name="connsiteY262" fmla="*/ 362684 h 1612277"/>
              <a:gd name="connsiteX263" fmla="*/ 5667375 w 8096250"/>
              <a:gd name="connsiteY263" fmla="*/ 273784 h 1612277"/>
              <a:gd name="connsiteX264" fmla="*/ 5689600 w 8096250"/>
              <a:gd name="connsiteY264" fmla="*/ 470634 h 1612277"/>
              <a:gd name="connsiteX265" fmla="*/ 5718175 w 8096250"/>
              <a:gd name="connsiteY265" fmla="*/ 362684 h 1612277"/>
              <a:gd name="connsiteX266" fmla="*/ 5708650 w 8096250"/>
              <a:gd name="connsiteY266" fmla="*/ 521434 h 1612277"/>
              <a:gd name="connsiteX267" fmla="*/ 5756275 w 8096250"/>
              <a:gd name="connsiteY267" fmla="*/ 419834 h 1612277"/>
              <a:gd name="connsiteX268" fmla="*/ 5746750 w 8096250"/>
              <a:gd name="connsiteY268" fmla="*/ 607159 h 1612277"/>
              <a:gd name="connsiteX269" fmla="*/ 5778500 w 8096250"/>
              <a:gd name="connsiteY269" fmla="*/ 527784 h 1612277"/>
              <a:gd name="connsiteX270" fmla="*/ 5788025 w 8096250"/>
              <a:gd name="connsiteY270" fmla="*/ 648434 h 1612277"/>
              <a:gd name="connsiteX271" fmla="*/ 5819775 w 8096250"/>
              <a:gd name="connsiteY271" fmla="*/ 616684 h 1612277"/>
              <a:gd name="connsiteX272" fmla="*/ 5829300 w 8096250"/>
              <a:gd name="connsiteY272" fmla="*/ 816709 h 1612277"/>
              <a:gd name="connsiteX273" fmla="*/ 5851525 w 8096250"/>
              <a:gd name="connsiteY273" fmla="*/ 908784 h 1612277"/>
              <a:gd name="connsiteX274" fmla="*/ 5864225 w 8096250"/>
              <a:gd name="connsiteY274" fmla="*/ 1032609 h 1612277"/>
              <a:gd name="connsiteX275" fmla="*/ 5864225 w 8096250"/>
              <a:gd name="connsiteY275" fmla="*/ 1143734 h 1612277"/>
              <a:gd name="connsiteX276" fmla="*/ 5883275 w 8096250"/>
              <a:gd name="connsiteY276" fmla="*/ 1092934 h 1612277"/>
              <a:gd name="connsiteX277" fmla="*/ 5902325 w 8096250"/>
              <a:gd name="connsiteY277" fmla="*/ 1235809 h 1612277"/>
              <a:gd name="connsiteX278" fmla="*/ 5949950 w 8096250"/>
              <a:gd name="connsiteY278" fmla="*/ 1127859 h 1612277"/>
              <a:gd name="connsiteX279" fmla="*/ 5981700 w 8096250"/>
              <a:gd name="connsiteY279" fmla="*/ 1292959 h 1612277"/>
              <a:gd name="connsiteX280" fmla="*/ 6000750 w 8096250"/>
              <a:gd name="connsiteY280" fmla="*/ 1124684 h 1612277"/>
              <a:gd name="connsiteX281" fmla="*/ 6022975 w 8096250"/>
              <a:gd name="connsiteY281" fmla="*/ 772259 h 1612277"/>
              <a:gd name="connsiteX282" fmla="*/ 6051550 w 8096250"/>
              <a:gd name="connsiteY282" fmla="*/ 1045309 h 1612277"/>
              <a:gd name="connsiteX283" fmla="*/ 6073775 w 8096250"/>
              <a:gd name="connsiteY283" fmla="*/ 927834 h 1612277"/>
              <a:gd name="connsiteX284" fmla="*/ 6089650 w 8096250"/>
              <a:gd name="connsiteY284" fmla="*/ 699234 h 1612277"/>
              <a:gd name="connsiteX285" fmla="*/ 6130925 w 8096250"/>
              <a:gd name="connsiteY285" fmla="*/ 924659 h 1612277"/>
              <a:gd name="connsiteX286" fmla="*/ 6156325 w 8096250"/>
              <a:gd name="connsiteY286" fmla="*/ 873859 h 1612277"/>
              <a:gd name="connsiteX287" fmla="*/ 6181725 w 8096250"/>
              <a:gd name="connsiteY287" fmla="*/ 1115159 h 1612277"/>
              <a:gd name="connsiteX288" fmla="*/ 6188075 w 8096250"/>
              <a:gd name="connsiteY288" fmla="*/ 877034 h 1612277"/>
              <a:gd name="connsiteX289" fmla="*/ 6210300 w 8096250"/>
              <a:gd name="connsiteY289" fmla="*/ 969109 h 1612277"/>
              <a:gd name="connsiteX290" fmla="*/ 6229350 w 8096250"/>
              <a:gd name="connsiteY290" fmla="*/ 864334 h 1612277"/>
              <a:gd name="connsiteX291" fmla="*/ 6242050 w 8096250"/>
              <a:gd name="connsiteY291" fmla="*/ 1127859 h 1612277"/>
              <a:gd name="connsiteX292" fmla="*/ 6264275 w 8096250"/>
              <a:gd name="connsiteY292" fmla="*/ 857984 h 1612277"/>
              <a:gd name="connsiteX293" fmla="*/ 6280150 w 8096250"/>
              <a:gd name="connsiteY293" fmla="*/ 1073884 h 1612277"/>
              <a:gd name="connsiteX294" fmla="*/ 6318250 w 8096250"/>
              <a:gd name="connsiteY294" fmla="*/ 883384 h 1612277"/>
              <a:gd name="connsiteX295" fmla="*/ 6327775 w 8096250"/>
              <a:gd name="connsiteY295" fmla="*/ 1267559 h 1612277"/>
              <a:gd name="connsiteX296" fmla="*/ 6343650 w 8096250"/>
              <a:gd name="connsiteY296" fmla="*/ 972284 h 1612277"/>
              <a:gd name="connsiteX297" fmla="*/ 6369050 w 8096250"/>
              <a:gd name="connsiteY297" fmla="*/ 1023084 h 1612277"/>
              <a:gd name="connsiteX298" fmla="*/ 6384925 w 8096250"/>
              <a:gd name="connsiteY298" fmla="*/ 899259 h 1612277"/>
              <a:gd name="connsiteX299" fmla="*/ 6416675 w 8096250"/>
              <a:gd name="connsiteY299" fmla="*/ 813534 h 1612277"/>
              <a:gd name="connsiteX300" fmla="*/ 6454775 w 8096250"/>
              <a:gd name="connsiteY300" fmla="*/ 623034 h 1612277"/>
              <a:gd name="connsiteX301" fmla="*/ 6457950 w 8096250"/>
              <a:gd name="connsiteY301" fmla="*/ 962759 h 1612277"/>
              <a:gd name="connsiteX302" fmla="*/ 6496050 w 8096250"/>
              <a:gd name="connsiteY302" fmla="*/ 740509 h 1612277"/>
              <a:gd name="connsiteX303" fmla="*/ 6489700 w 8096250"/>
              <a:gd name="connsiteY303" fmla="*/ 1013559 h 1612277"/>
              <a:gd name="connsiteX304" fmla="*/ 6515100 w 8096250"/>
              <a:gd name="connsiteY304" fmla="*/ 861159 h 1612277"/>
              <a:gd name="connsiteX305" fmla="*/ 6527800 w 8096250"/>
              <a:gd name="connsiteY305" fmla="*/ 1207234 h 1612277"/>
              <a:gd name="connsiteX306" fmla="*/ 6569075 w 8096250"/>
              <a:gd name="connsiteY306" fmla="*/ 943709 h 1612277"/>
              <a:gd name="connsiteX307" fmla="*/ 6575425 w 8096250"/>
              <a:gd name="connsiteY307" fmla="*/ 1327884 h 1612277"/>
              <a:gd name="connsiteX308" fmla="*/ 6607175 w 8096250"/>
              <a:gd name="connsiteY308" fmla="*/ 962759 h 1612277"/>
              <a:gd name="connsiteX309" fmla="*/ 6629400 w 8096250"/>
              <a:gd name="connsiteY309" fmla="*/ 1175484 h 1612277"/>
              <a:gd name="connsiteX310" fmla="*/ 6648450 w 8096250"/>
              <a:gd name="connsiteY310" fmla="*/ 1121509 h 1612277"/>
              <a:gd name="connsiteX311" fmla="*/ 6661150 w 8096250"/>
              <a:gd name="connsiteY311" fmla="*/ 1407259 h 1612277"/>
              <a:gd name="connsiteX312" fmla="*/ 6699250 w 8096250"/>
              <a:gd name="connsiteY312" fmla="*/ 1032609 h 1612277"/>
              <a:gd name="connsiteX313" fmla="*/ 6718300 w 8096250"/>
              <a:gd name="connsiteY313" fmla="*/ 1372334 h 1612277"/>
              <a:gd name="connsiteX314" fmla="*/ 6740525 w 8096250"/>
              <a:gd name="connsiteY314" fmla="*/ 1172309 h 1612277"/>
              <a:gd name="connsiteX315" fmla="*/ 6759575 w 8096250"/>
              <a:gd name="connsiteY315" fmla="*/ 1502509 h 1612277"/>
              <a:gd name="connsiteX316" fmla="*/ 6804025 w 8096250"/>
              <a:gd name="connsiteY316" fmla="*/ 1343759 h 1612277"/>
              <a:gd name="connsiteX317" fmla="*/ 6819900 w 8096250"/>
              <a:gd name="connsiteY317" fmla="*/ 1521559 h 1612277"/>
              <a:gd name="connsiteX318" fmla="*/ 6854825 w 8096250"/>
              <a:gd name="connsiteY318" fmla="*/ 1238984 h 1612277"/>
              <a:gd name="connsiteX319" fmla="*/ 6877050 w 8096250"/>
              <a:gd name="connsiteY319" fmla="*/ 1467584 h 1612277"/>
              <a:gd name="connsiteX320" fmla="*/ 6918325 w 8096250"/>
              <a:gd name="connsiteY320" fmla="*/ 1264384 h 1612277"/>
              <a:gd name="connsiteX321" fmla="*/ 6956425 w 8096250"/>
              <a:gd name="connsiteY321" fmla="*/ 1153259 h 1612277"/>
              <a:gd name="connsiteX322" fmla="*/ 6991350 w 8096250"/>
              <a:gd name="connsiteY322" fmla="*/ 902434 h 1612277"/>
              <a:gd name="connsiteX323" fmla="*/ 7013575 w 8096250"/>
              <a:gd name="connsiteY323" fmla="*/ 1146909 h 1612277"/>
              <a:gd name="connsiteX324" fmla="*/ 7013575 w 8096250"/>
              <a:gd name="connsiteY324" fmla="*/ 1337409 h 1612277"/>
              <a:gd name="connsiteX325" fmla="*/ 7038975 w 8096250"/>
              <a:gd name="connsiteY325" fmla="*/ 1219934 h 1612277"/>
              <a:gd name="connsiteX326" fmla="*/ 7048500 w 8096250"/>
              <a:gd name="connsiteY326" fmla="*/ 1305659 h 1612277"/>
              <a:gd name="connsiteX327" fmla="*/ 7080250 w 8096250"/>
              <a:gd name="connsiteY327" fmla="*/ 1197709 h 1612277"/>
              <a:gd name="connsiteX328" fmla="*/ 7096125 w 8096250"/>
              <a:gd name="connsiteY328" fmla="*/ 924659 h 1612277"/>
              <a:gd name="connsiteX329" fmla="*/ 7134225 w 8096250"/>
              <a:gd name="connsiteY329" fmla="*/ 1200884 h 1612277"/>
              <a:gd name="connsiteX330" fmla="*/ 7169150 w 8096250"/>
              <a:gd name="connsiteY330" fmla="*/ 1264384 h 1612277"/>
              <a:gd name="connsiteX331" fmla="*/ 7223125 w 8096250"/>
              <a:gd name="connsiteY331" fmla="*/ 1404084 h 1612277"/>
              <a:gd name="connsiteX332" fmla="*/ 7223125 w 8096250"/>
              <a:gd name="connsiteY332" fmla="*/ 1458059 h 1612277"/>
              <a:gd name="connsiteX333" fmla="*/ 7264400 w 8096250"/>
              <a:gd name="connsiteY333" fmla="*/ 1105634 h 1612277"/>
              <a:gd name="connsiteX334" fmla="*/ 7277100 w 8096250"/>
              <a:gd name="connsiteY334" fmla="*/ 1013559 h 1612277"/>
              <a:gd name="connsiteX335" fmla="*/ 7308850 w 8096250"/>
              <a:gd name="connsiteY335" fmla="*/ 1353284 h 1612277"/>
              <a:gd name="connsiteX336" fmla="*/ 7343775 w 8096250"/>
              <a:gd name="connsiteY336" fmla="*/ 1229459 h 1612277"/>
              <a:gd name="connsiteX337" fmla="*/ 7369175 w 8096250"/>
              <a:gd name="connsiteY337" fmla="*/ 1353284 h 1612277"/>
              <a:gd name="connsiteX338" fmla="*/ 7385050 w 8096250"/>
              <a:gd name="connsiteY338" fmla="*/ 1197709 h 1612277"/>
              <a:gd name="connsiteX339" fmla="*/ 7394575 w 8096250"/>
              <a:gd name="connsiteY339" fmla="*/ 1385034 h 1612277"/>
              <a:gd name="connsiteX340" fmla="*/ 7432675 w 8096250"/>
              <a:gd name="connsiteY340" fmla="*/ 1061184 h 1612277"/>
              <a:gd name="connsiteX341" fmla="*/ 7467600 w 8096250"/>
              <a:gd name="connsiteY341" fmla="*/ 1385034 h 1612277"/>
              <a:gd name="connsiteX342" fmla="*/ 7489825 w 8096250"/>
              <a:gd name="connsiteY342" fmla="*/ 1343759 h 1612277"/>
              <a:gd name="connsiteX343" fmla="*/ 7489825 w 8096250"/>
              <a:gd name="connsiteY343" fmla="*/ 1467584 h 1612277"/>
              <a:gd name="connsiteX344" fmla="*/ 7527925 w 8096250"/>
              <a:gd name="connsiteY344" fmla="*/ 1331059 h 1612277"/>
              <a:gd name="connsiteX345" fmla="*/ 7543800 w 8096250"/>
              <a:gd name="connsiteY345" fmla="*/ 1527909 h 1612277"/>
              <a:gd name="connsiteX346" fmla="*/ 7566025 w 8096250"/>
              <a:gd name="connsiteY346" fmla="*/ 1562834 h 1612277"/>
              <a:gd name="connsiteX347" fmla="*/ 7585075 w 8096250"/>
              <a:gd name="connsiteY347" fmla="*/ 1359634 h 1612277"/>
              <a:gd name="connsiteX348" fmla="*/ 7600950 w 8096250"/>
              <a:gd name="connsiteY348" fmla="*/ 1439009 h 1612277"/>
              <a:gd name="connsiteX349" fmla="*/ 7629525 w 8096250"/>
              <a:gd name="connsiteY349" fmla="*/ 1340584 h 1612277"/>
              <a:gd name="connsiteX350" fmla="*/ 7639050 w 8096250"/>
              <a:gd name="connsiteY350" fmla="*/ 1610459 h 1612277"/>
              <a:gd name="connsiteX351" fmla="*/ 7661275 w 8096250"/>
              <a:gd name="connsiteY351" fmla="*/ 1461234 h 1612277"/>
              <a:gd name="connsiteX352" fmla="*/ 7673975 w 8096250"/>
              <a:gd name="connsiteY352" fmla="*/ 1512034 h 1612277"/>
              <a:gd name="connsiteX353" fmla="*/ 7693025 w 8096250"/>
              <a:gd name="connsiteY353" fmla="*/ 1388209 h 1612277"/>
              <a:gd name="connsiteX354" fmla="*/ 7702550 w 8096250"/>
              <a:gd name="connsiteY354" fmla="*/ 1512034 h 1612277"/>
              <a:gd name="connsiteX355" fmla="*/ 7712075 w 8096250"/>
              <a:gd name="connsiteY355" fmla="*/ 1391384 h 1612277"/>
              <a:gd name="connsiteX356" fmla="*/ 7715250 w 8096250"/>
              <a:gd name="connsiteY356" fmla="*/ 1512034 h 1612277"/>
              <a:gd name="connsiteX357" fmla="*/ 7743825 w 8096250"/>
              <a:gd name="connsiteY357" fmla="*/ 1397734 h 1612277"/>
              <a:gd name="connsiteX358" fmla="*/ 7766050 w 8096250"/>
              <a:gd name="connsiteY358" fmla="*/ 1527909 h 1612277"/>
              <a:gd name="connsiteX359" fmla="*/ 7839075 w 8096250"/>
              <a:gd name="connsiteY359" fmla="*/ 902434 h 1612277"/>
              <a:gd name="connsiteX360" fmla="*/ 7835900 w 8096250"/>
              <a:gd name="connsiteY360" fmla="*/ 708759 h 1612277"/>
              <a:gd name="connsiteX361" fmla="*/ 7861300 w 8096250"/>
              <a:gd name="connsiteY361" fmla="*/ 965934 h 1612277"/>
              <a:gd name="connsiteX362" fmla="*/ 7889875 w 8096250"/>
              <a:gd name="connsiteY362" fmla="*/ 638909 h 1612277"/>
              <a:gd name="connsiteX363" fmla="*/ 7886700 w 8096250"/>
              <a:gd name="connsiteY363" fmla="*/ 340459 h 1612277"/>
              <a:gd name="connsiteX364" fmla="*/ 7908925 w 8096250"/>
              <a:gd name="connsiteY364" fmla="*/ 518259 h 1612277"/>
              <a:gd name="connsiteX365" fmla="*/ 7924800 w 8096250"/>
              <a:gd name="connsiteY365" fmla="*/ 365859 h 1612277"/>
              <a:gd name="connsiteX366" fmla="*/ 7950200 w 8096250"/>
              <a:gd name="connsiteY366" fmla="*/ 175359 h 1612277"/>
              <a:gd name="connsiteX367" fmla="*/ 7956550 w 8096250"/>
              <a:gd name="connsiteY367" fmla="*/ 524609 h 1612277"/>
              <a:gd name="connsiteX368" fmla="*/ 7981950 w 8096250"/>
              <a:gd name="connsiteY368" fmla="*/ 388084 h 1612277"/>
              <a:gd name="connsiteX369" fmla="*/ 7991475 w 8096250"/>
              <a:gd name="connsiteY369" fmla="*/ 600809 h 1612277"/>
              <a:gd name="connsiteX370" fmla="*/ 7997825 w 8096250"/>
              <a:gd name="connsiteY370" fmla="*/ 388084 h 1612277"/>
              <a:gd name="connsiteX371" fmla="*/ 8020050 w 8096250"/>
              <a:gd name="connsiteY371" fmla="*/ 296009 h 1612277"/>
              <a:gd name="connsiteX372" fmla="*/ 8016875 w 8096250"/>
              <a:gd name="connsiteY372" fmla="*/ 540484 h 1612277"/>
              <a:gd name="connsiteX373" fmla="*/ 8054975 w 8096250"/>
              <a:gd name="connsiteY373" fmla="*/ 369034 h 1612277"/>
              <a:gd name="connsiteX374" fmla="*/ 8070850 w 8096250"/>
              <a:gd name="connsiteY374" fmla="*/ 626209 h 1612277"/>
              <a:gd name="connsiteX375" fmla="*/ 8096250 w 8096250"/>
              <a:gd name="connsiteY375" fmla="*/ 308709 h 1612277"/>
              <a:gd name="connsiteX0" fmla="*/ 0 w 8096250"/>
              <a:gd name="connsiteY0" fmla="*/ 102334 h 1612277"/>
              <a:gd name="connsiteX1" fmla="*/ 38100 w 8096250"/>
              <a:gd name="connsiteY1" fmla="*/ 302359 h 1612277"/>
              <a:gd name="connsiteX2" fmla="*/ 104775 w 8096250"/>
              <a:gd name="connsiteY2" fmla="*/ 464284 h 1612277"/>
              <a:gd name="connsiteX3" fmla="*/ 152400 w 8096250"/>
              <a:gd name="connsiteY3" fmla="*/ 556359 h 1612277"/>
              <a:gd name="connsiteX4" fmla="*/ 187325 w 8096250"/>
              <a:gd name="connsiteY4" fmla="*/ 632559 h 1612277"/>
              <a:gd name="connsiteX5" fmla="*/ 295275 w 8096250"/>
              <a:gd name="connsiteY5" fmla="*/ 784959 h 1612277"/>
              <a:gd name="connsiteX6" fmla="*/ 295275 w 8096250"/>
              <a:gd name="connsiteY6" fmla="*/ 854809 h 1612277"/>
              <a:gd name="connsiteX7" fmla="*/ 314325 w 8096250"/>
              <a:gd name="connsiteY7" fmla="*/ 940534 h 1612277"/>
              <a:gd name="connsiteX8" fmla="*/ 323850 w 8096250"/>
              <a:gd name="connsiteY8" fmla="*/ 997684 h 1612277"/>
              <a:gd name="connsiteX9" fmla="*/ 342900 w 8096250"/>
              <a:gd name="connsiteY9" fmla="*/ 1092934 h 1612277"/>
              <a:gd name="connsiteX10" fmla="*/ 361950 w 8096250"/>
              <a:gd name="connsiteY10" fmla="*/ 1146909 h 1612277"/>
              <a:gd name="connsiteX11" fmla="*/ 428625 w 8096250"/>
              <a:gd name="connsiteY11" fmla="*/ 1111984 h 1612277"/>
              <a:gd name="connsiteX12" fmla="*/ 463550 w 8096250"/>
              <a:gd name="connsiteY12" fmla="*/ 1165959 h 1612277"/>
              <a:gd name="connsiteX13" fmla="*/ 476250 w 8096250"/>
              <a:gd name="connsiteY13" fmla="*/ 1092934 h 1612277"/>
              <a:gd name="connsiteX14" fmla="*/ 498475 w 8096250"/>
              <a:gd name="connsiteY14" fmla="*/ 969109 h 1612277"/>
              <a:gd name="connsiteX15" fmla="*/ 527050 w 8096250"/>
              <a:gd name="connsiteY15" fmla="*/ 810359 h 1612277"/>
              <a:gd name="connsiteX16" fmla="*/ 530225 w 8096250"/>
              <a:gd name="connsiteY16" fmla="*/ 762734 h 1612277"/>
              <a:gd name="connsiteX17" fmla="*/ 555625 w 8096250"/>
              <a:gd name="connsiteY17" fmla="*/ 889734 h 1612277"/>
              <a:gd name="connsiteX18" fmla="*/ 574675 w 8096250"/>
              <a:gd name="connsiteY18" fmla="*/ 937359 h 1612277"/>
              <a:gd name="connsiteX19" fmla="*/ 619125 w 8096250"/>
              <a:gd name="connsiteY19" fmla="*/ 1051659 h 1612277"/>
              <a:gd name="connsiteX20" fmla="*/ 628650 w 8096250"/>
              <a:gd name="connsiteY20" fmla="*/ 1004034 h 1612277"/>
              <a:gd name="connsiteX21" fmla="*/ 657225 w 8096250"/>
              <a:gd name="connsiteY21" fmla="*/ 842109 h 1612277"/>
              <a:gd name="connsiteX22" fmla="*/ 657225 w 8096250"/>
              <a:gd name="connsiteY22" fmla="*/ 842109 h 1612277"/>
              <a:gd name="connsiteX23" fmla="*/ 679450 w 8096250"/>
              <a:gd name="connsiteY23" fmla="*/ 972284 h 1612277"/>
              <a:gd name="connsiteX24" fmla="*/ 688975 w 8096250"/>
              <a:gd name="connsiteY24" fmla="*/ 1070709 h 1612277"/>
              <a:gd name="connsiteX25" fmla="*/ 695325 w 8096250"/>
              <a:gd name="connsiteY25" fmla="*/ 1102459 h 1612277"/>
              <a:gd name="connsiteX26" fmla="*/ 720725 w 8096250"/>
              <a:gd name="connsiteY26" fmla="*/ 1169134 h 1612277"/>
              <a:gd name="connsiteX27" fmla="*/ 777875 w 8096250"/>
              <a:gd name="connsiteY27" fmla="*/ 1296134 h 1612277"/>
              <a:gd name="connsiteX28" fmla="*/ 777875 w 8096250"/>
              <a:gd name="connsiteY28" fmla="*/ 1194534 h 1612277"/>
              <a:gd name="connsiteX29" fmla="*/ 790575 w 8096250"/>
              <a:gd name="connsiteY29" fmla="*/ 1115159 h 1612277"/>
              <a:gd name="connsiteX30" fmla="*/ 815975 w 8096250"/>
              <a:gd name="connsiteY30" fmla="*/ 1016734 h 1612277"/>
              <a:gd name="connsiteX31" fmla="*/ 822325 w 8096250"/>
              <a:gd name="connsiteY31" fmla="*/ 978634 h 1612277"/>
              <a:gd name="connsiteX32" fmla="*/ 876300 w 8096250"/>
              <a:gd name="connsiteY32" fmla="*/ 1080234 h 1612277"/>
              <a:gd name="connsiteX33" fmla="*/ 885825 w 8096250"/>
              <a:gd name="connsiteY33" fmla="*/ 1131034 h 1612277"/>
              <a:gd name="connsiteX34" fmla="*/ 889000 w 8096250"/>
              <a:gd name="connsiteY34" fmla="*/ 1175484 h 1612277"/>
              <a:gd name="connsiteX35" fmla="*/ 901700 w 8096250"/>
              <a:gd name="connsiteY35" fmla="*/ 1223109 h 1612277"/>
              <a:gd name="connsiteX36" fmla="*/ 946150 w 8096250"/>
              <a:gd name="connsiteY36" fmla="*/ 1178659 h 1612277"/>
              <a:gd name="connsiteX37" fmla="*/ 958850 w 8096250"/>
              <a:gd name="connsiteY37" fmla="*/ 1248509 h 1612277"/>
              <a:gd name="connsiteX38" fmla="*/ 990600 w 8096250"/>
              <a:gd name="connsiteY38" fmla="*/ 1178659 h 1612277"/>
              <a:gd name="connsiteX39" fmla="*/ 1031875 w 8096250"/>
              <a:gd name="connsiteY39" fmla="*/ 1254859 h 1612277"/>
              <a:gd name="connsiteX40" fmla="*/ 1060450 w 8096250"/>
              <a:gd name="connsiteY40" fmla="*/ 1331059 h 1612277"/>
              <a:gd name="connsiteX41" fmla="*/ 1114425 w 8096250"/>
              <a:gd name="connsiteY41" fmla="*/ 1413609 h 1612277"/>
              <a:gd name="connsiteX42" fmla="*/ 1123950 w 8096250"/>
              <a:gd name="connsiteY42" fmla="*/ 1435834 h 1612277"/>
              <a:gd name="connsiteX43" fmla="*/ 1193800 w 8096250"/>
              <a:gd name="connsiteY43" fmla="*/ 1416784 h 1612277"/>
              <a:gd name="connsiteX44" fmla="*/ 1193800 w 8096250"/>
              <a:gd name="connsiteY44" fmla="*/ 1359634 h 1612277"/>
              <a:gd name="connsiteX45" fmla="*/ 1254125 w 8096250"/>
              <a:gd name="connsiteY45" fmla="*/ 1302484 h 1612277"/>
              <a:gd name="connsiteX46" fmla="*/ 1282700 w 8096250"/>
              <a:gd name="connsiteY46" fmla="*/ 1277084 h 1612277"/>
              <a:gd name="connsiteX47" fmla="*/ 1292225 w 8096250"/>
              <a:gd name="connsiteY47" fmla="*/ 1324709 h 1612277"/>
              <a:gd name="connsiteX48" fmla="*/ 1346200 w 8096250"/>
              <a:gd name="connsiteY48" fmla="*/ 1258034 h 1612277"/>
              <a:gd name="connsiteX49" fmla="*/ 1362075 w 8096250"/>
              <a:gd name="connsiteY49" fmla="*/ 1305659 h 1612277"/>
              <a:gd name="connsiteX50" fmla="*/ 1371600 w 8096250"/>
              <a:gd name="connsiteY50" fmla="*/ 1331059 h 1612277"/>
              <a:gd name="connsiteX51" fmla="*/ 1397000 w 8096250"/>
              <a:gd name="connsiteY51" fmla="*/ 1388209 h 1612277"/>
              <a:gd name="connsiteX52" fmla="*/ 1412875 w 8096250"/>
              <a:gd name="connsiteY52" fmla="*/ 1353284 h 1612277"/>
              <a:gd name="connsiteX53" fmla="*/ 1412875 w 8096250"/>
              <a:gd name="connsiteY53" fmla="*/ 1400909 h 1612277"/>
              <a:gd name="connsiteX54" fmla="*/ 1463675 w 8096250"/>
              <a:gd name="connsiteY54" fmla="*/ 1385034 h 1612277"/>
              <a:gd name="connsiteX55" fmla="*/ 1476375 w 8096250"/>
              <a:gd name="connsiteY55" fmla="*/ 1445359 h 1612277"/>
              <a:gd name="connsiteX56" fmla="*/ 1485900 w 8096250"/>
              <a:gd name="connsiteY56" fmla="*/ 1467584 h 1612277"/>
              <a:gd name="connsiteX57" fmla="*/ 1520825 w 8096250"/>
              <a:gd name="connsiteY57" fmla="*/ 1467584 h 1612277"/>
              <a:gd name="connsiteX58" fmla="*/ 1565275 w 8096250"/>
              <a:gd name="connsiteY58" fmla="*/ 1143734 h 1612277"/>
              <a:gd name="connsiteX59" fmla="*/ 1654175 w 8096250"/>
              <a:gd name="connsiteY59" fmla="*/ 635734 h 1612277"/>
              <a:gd name="connsiteX60" fmla="*/ 1685925 w 8096250"/>
              <a:gd name="connsiteY60" fmla="*/ 137259 h 1612277"/>
              <a:gd name="connsiteX61" fmla="*/ 1711325 w 8096250"/>
              <a:gd name="connsiteY61" fmla="*/ 734 h 1612277"/>
              <a:gd name="connsiteX62" fmla="*/ 1724025 w 8096250"/>
              <a:gd name="connsiteY62" fmla="*/ 80109 h 1612277"/>
              <a:gd name="connsiteX63" fmla="*/ 1762125 w 8096250"/>
              <a:gd name="connsiteY63" fmla="*/ 16609 h 1612277"/>
              <a:gd name="connsiteX64" fmla="*/ 1762125 w 8096250"/>
              <a:gd name="connsiteY64" fmla="*/ 134084 h 1612277"/>
              <a:gd name="connsiteX65" fmla="*/ 1762125 w 8096250"/>
              <a:gd name="connsiteY65" fmla="*/ 213459 h 1612277"/>
              <a:gd name="connsiteX66" fmla="*/ 1774825 w 8096250"/>
              <a:gd name="connsiteY66" fmla="*/ 476984 h 1612277"/>
              <a:gd name="connsiteX67" fmla="*/ 1787525 w 8096250"/>
              <a:gd name="connsiteY67" fmla="*/ 407134 h 1612277"/>
              <a:gd name="connsiteX68" fmla="*/ 1790700 w 8096250"/>
              <a:gd name="connsiteY68" fmla="*/ 489684 h 1612277"/>
              <a:gd name="connsiteX69" fmla="*/ 1822450 w 8096250"/>
              <a:gd name="connsiteY69" fmla="*/ 410309 h 1612277"/>
              <a:gd name="connsiteX70" fmla="*/ 1854200 w 8096250"/>
              <a:gd name="connsiteY70" fmla="*/ 454759 h 1612277"/>
              <a:gd name="connsiteX71" fmla="*/ 1892300 w 8096250"/>
              <a:gd name="connsiteY71" fmla="*/ 572234 h 1612277"/>
              <a:gd name="connsiteX72" fmla="*/ 1981200 w 8096250"/>
              <a:gd name="connsiteY72" fmla="*/ 854809 h 1612277"/>
              <a:gd name="connsiteX73" fmla="*/ 2060575 w 8096250"/>
              <a:gd name="connsiteY73" fmla="*/ 1118334 h 1612277"/>
              <a:gd name="connsiteX74" fmla="*/ 2089150 w 8096250"/>
              <a:gd name="connsiteY74" fmla="*/ 921484 h 1612277"/>
              <a:gd name="connsiteX75" fmla="*/ 2114550 w 8096250"/>
              <a:gd name="connsiteY75" fmla="*/ 781784 h 1612277"/>
              <a:gd name="connsiteX76" fmla="*/ 2127250 w 8096250"/>
              <a:gd name="connsiteY76" fmla="*/ 657959 h 1612277"/>
              <a:gd name="connsiteX77" fmla="*/ 2146300 w 8096250"/>
              <a:gd name="connsiteY77" fmla="*/ 804009 h 1612277"/>
              <a:gd name="connsiteX78" fmla="*/ 2181225 w 8096250"/>
              <a:gd name="connsiteY78" fmla="*/ 842109 h 1612277"/>
              <a:gd name="connsiteX79" fmla="*/ 2193925 w 8096250"/>
              <a:gd name="connsiteY79" fmla="*/ 931009 h 1612277"/>
              <a:gd name="connsiteX80" fmla="*/ 2219325 w 8096250"/>
              <a:gd name="connsiteY80" fmla="*/ 984984 h 1612277"/>
              <a:gd name="connsiteX81" fmla="*/ 2241550 w 8096250"/>
              <a:gd name="connsiteY81" fmla="*/ 1102459 h 1612277"/>
              <a:gd name="connsiteX82" fmla="*/ 2254250 w 8096250"/>
              <a:gd name="connsiteY82" fmla="*/ 1032609 h 1612277"/>
              <a:gd name="connsiteX83" fmla="*/ 2305050 w 8096250"/>
              <a:gd name="connsiteY83" fmla="*/ 1216759 h 1612277"/>
              <a:gd name="connsiteX84" fmla="*/ 2314575 w 8096250"/>
              <a:gd name="connsiteY84" fmla="*/ 1045309 h 1612277"/>
              <a:gd name="connsiteX85" fmla="*/ 2339975 w 8096250"/>
              <a:gd name="connsiteY85" fmla="*/ 896084 h 1612277"/>
              <a:gd name="connsiteX86" fmla="*/ 2359025 w 8096250"/>
              <a:gd name="connsiteY86" fmla="*/ 1026259 h 1612277"/>
              <a:gd name="connsiteX87" fmla="*/ 2362200 w 8096250"/>
              <a:gd name="connsiteY87" fmla="*/ 1086584 h 1612277"/>
              <a:gd name="connsiteX88" fmla="*/ 2368550 w 8096250"/>
              <a:gd name="connsiteY88" fmla="*/ 1159609 h 1612277"/>
              <a:gd name="connsiteX89" fmla="*/ 2393950 w 8096250"/>
              <a:gd name="connsiteY89" fmla="*/ 1251684 h 1612277"/>
              <a:gd name="connsiteX90" fmla="*/ 2419350 w 8096250"/>
              <a:gd name="connsiteY90" fmla="*/ 1124684 h 1612277"/>
              <a:gd name="connsiteX91" fmla="*/ 2432050 w 8096250"/>
              <a:gd name="connsiteY91" fmla="*/ 1156434 h 1612277"/>
              <a:gd name="connsiteX92" fmla="*/ 2441575 w 8096250"/>
              <a:gd name="connsiteY92" fmla="*/ 1194534 h 1612277"/>
              <a:gd name="connsiteX93" fmla="*/ 2470150 w 8096250"/>
              <a:gd name="connsiteY93" fmla="*/ 1277084 h 1612277"/>
              <a:gd name="connsiteX94" fmla="*/ 2470150 w 8096250"/>
              <a:gd name="connsiteY94" fmla="*/ 1346934 h 1612277"/>
              <a:gd name="connsiteX95" fmla="*/ 2492375 w 8096250"/>
              <a:gd name="connsiteY95" fmla="*/ 1385034 h 1612277"/>
              <a:gd name="connsiteX96" fmla="*/ 2520950 w 8096250"/>
              <a:gd name="connsiteY96" fmla="*/ 1061184 h 1612277"/>
              <a:gd name="connsiteX97" fmla="*/ 2536825 w 8096250"/>
              <a:gd name="connsiteY97" fmla="*/ 1242159 h 1612277"/>
              <a:gd name="connsiteX98" fmla="*/ 2555875 w 8096250"/>
              <a:gd name="connsiteY98" fmla="*/ 1156434 h 1612277"/>
              <a:gd name="connsiteX99" fmla="*/ 2559050 w 8096250"/>
              <a:gd name="connsiteY99" fmla="*/ 1200884 h 1612277"/>
              <a:gd name="connsiteX100" fmla="*/ 2568575 w 8096250"/>
              <a:gd name="connsiteY100" fmla="*/ 1216759 h 1612277"/>
              <a:gd name="connsiteX101" fmla="*/ 2593975 w 8096250"/>
              <a:gd name="connsiteY101" fmla="*/ 1083409 h 1612277"/>
              <a:gd name="connsiteX102" fmla="*/ 2613025 w 8096250"/>
              <a:gd name="connsiteY102" fmla="*/ 994509 h 1612277"/>
              <a:gd name="connsiteX103" fmla="*/ 2647950 w 8096250"/>
              <a:gd name="connsiteY103" fmla="*/ 804009 h 1612277"/>
              <a:gd name="connsiteX104" fmla="*/ 2752725 w 8096250"/>
              <a:gd name="connsiteY104" fmla="*/ 1042134 h 1612277"/>
              <a:gd name="connsiteX105" fmla="*/ 2762250 w 8096250"/>
              <a:gd name="connsiteY105" fmla="*/ 1162784 h 1612277"/>
              <a:gd name="connsiteX106" fmla="*/ 2771775 w 8096250"/>
              <a:gd name="connsiteY106" fmla="*/ 1213584 h 1612277"/>
              <a:gd name="connsiteX107" fmla="*/ 2787650 w 8096250"/>
              <a:gd name="connsiteY107" fmla="*/ 1185009 h 1612277"/>
              <a:gd name="connsiteX108" fmla="*/ 2794000 w 8096250"/>
              <a:gd name="connsiteY108" fmla="*/ 1318359 h 1612277"/>
              <a:gd name="connsiteX109" fmla="*/ 2825750 w 8096250"/>
              <a:gd name="connsiteY109" fmla="*/ 1204059 h 1612277"/>
              <a:gd name="connsiteX110" fmla="*/ 2835275 w 8096250"/>
              <a:gd name="connsiteY110" fmla="*/ 1537434 h 1612277"/>
              <a:gd name="connsiteX111" fmla="*/ 2854325 w 8096250"/>
              <a:gd name="connsiteY111" fmla="*/ 1419959 h 1612277"/>
              <a:gd name="connsiteX112" fmla="*/ 2882900 w 8096250"/>
              <a:gd name="connsiteY112" fmla="*/ 1537434 h 1612277"/>
              <a:gd name="connsiteX113" fmla="*/ 2901950 w 8096250"/>
              <a:gd name="connsiteY113" fmla="*/ 1404084 h 1612277"/>
              <a:gd name="connsiteX114" fmla="*/ 2914650 w 8096250"/>
              <a:gd name="connsiteY114" fmla="*/ 1524734 h 1612277"/>
              <a:gd name="connsiteX115" fmla="*/ 2974975 w 8096250"/>
              <a:gd name="connsiteY115" fmla="*/ 1499334 h 1612277"/>
              <a:gd name="connsiteX116" fmla="*/ 3032125 w 8096250"/>
              <a:gd name="connsiteY116" fmla="*/ 1407259 h 1612277"/>
              <a:gd name="connsiteX117" fmla="*/ 3067050 w 8096250"/>
              <a:gd name="connsiteY117" fmla="*/ 1242159 h 1612277"/>
              <a:gd name="connsiteX118" fmla="*/ 3086100 w 8096250"/>
              <a:gd name="connsiteY118" fmla="*/ 1118334 h 1612277"/>
              <a:gd name="connsiteX119" fmla="*/ 3089275 w 8096250"/>
              <a:gd name="connsiteY119" fmla="*/ 1254859 h 1612277"/>
              <a:gd name="connsiteX120" fmla="*/ 3105150 w 8096250"/>
              <a:gd name="connsiteY120" fmla="*/ 1327884 h 1612277"/>
              <a:gd name="connsiteX121" fmla="*/ 3143250 w 8096250"/>
              <a:gd name="connsiteY121" fmla="*/ 1210409 h 1612277"/>
              <a:gd name="connsiteX122" fmla="*/ 3152775 w 8096250"/>
              <a:gd name="connsiteY122" fmla="*/ 1242159 h 1612277"/>
              <a:gd name="connsiteX123" fmla="*/ 3168650 w 8096250"/>
              <a:gd name="connsiteY123" fmla="*/ 1118334 h 1612277"/>
              <a:gd name="connsiteX124" fmla="*/ 3187700 w 8096250"/>
              <a:gd name="connsiteY124" fmla="*/ 1245334 h 1612277"/>
              <a:gd name="connsiteX125" fmla="*/ 3187700 w 8096250"/>
              <a:gd name="connsiteY125" fmla="*/ 1385034 h 1612277"/>
              <a:gd name="connsiteX126" fmla="*/ 3197225 w 8096250"/>
              <a:gd name="connsiteY126" fmla="*/ 1394559 h 1612277"/>
              <a:gd name="connsiteX127" fmla="*/ 3222625 w 8096250"/>
              <a:gd name="connsiteY127" fmla="*/ 1315184 h 1612277"/>
              <a:gd name="connsiteX128" fmla="*/ 3232150 w 8096250"/>
              <a:gd name="connsiteY128" fmla="*/ 1299309 h 1612277"/>
              <a:gd name="connsiteX129" fmla="*/ 3251200 w 8096250"/>
              <a:gd name="connsiteY129" fmla="*/ 1353284 h 1612277"/>
              <a:gd name="connsiteX130" fmla="*/ 3273425 w 8096250"/>
              <a:gd name="connsiteY130" fmla="*/ 1277084 h 1612277"/>
              <a:gd name="connsiteX131" fmla="*/ 3298825 w 8096250"/>
              <a:gd name="connsiteY131" fmla="*/ 1099284 h 1612277"/>
              <a:gd name="connsiteX132" fmla="*/ 3314700 w 8096250"/>
              <a:gd name="connsiteY132" fmla="*/ 1061184 h 1612277"/>
              <a:gd name="connsiteX133" fmla="*/ 3327400 w 8096250"/>
              <a:gd name="connsiteY133" fmla="*/ 1150084 h 1612277"/>
              <a:gd name="connsiteX134" fmla="*/ 3343275 w 8096250"/>
              <a:gd name="connsiteY134" fmla="*/ 1181834 h 1612277"/>
              <a:gd name="connsiteX135" fmla="*/ 3359150 w 8096250"/>
              <a:gd name="connsiteY135" fmla="*/ 978634 h 1612277"/>
              <a:gd name="connsiteX136" fmla="*/ 3390900 w 8096250"/>
              <a:gd name="connsiteY136" fmla="*/ 730984 h 1612277"/>
              <a:gd name="connsiteX137" fmla="*/ 3394075 w 8096250"/>
              <a:gd name="connsiteY137" fmla="*/ 467459 h 1612277"/>
              <a:gd name="connsiteX138" fmla="*/ 3422650 w 8096250"/>
              <a:gd name="connsiteY138" fmla="*/ 156309 h 1612277"/>
              <a:gd name="connsiteX139" fmla="*/ 3429000 w 8096250"/>
              <a:gd name="connsiteY139" fmla="*/ 229334 h 1612277"/>
              <a:gd name="connsiteX140" fmla="*/ 3435350 w 8096250"/>
              <a:gd name="connsiteY140" fmla="*/ 400784 h 1612277"/>
              <a:gd name="connsiteX141" fmla="*/ 3441700 w 8096250"/>
              <a:gd name="connsiteY141" fmla="*/ 518259 h 1612277"/>
              <a:gd name="connsiteX142" fmla="*/ 3527425 w 8096250"/>
              <a:gd name="connsiteY142" fmla="*/ 886559 h 1612277"/>
              <a:gd name="connsiteX143" fmla="*/ 3578225 w 8096250"/>
              <a:gd name="connsiteY143" fmla="*/ 1165959 h 1612277"/>
              <a:gd name="connsiteX144" fmla="*/ 3594100 w 8096250"/>
              <a:gd name="connsiteY144" fmla="*/ 1343759 h 1612277"/>
              <a:gd name="connsiteX145" fmla="*/ 3609975 w 8096250"/>
              <a:gd name="connsiteY145" fmla="*/ 1248509 h 1612277"/>
              <a:gd name="connsiteX146" fmla="*/ 3622675 w 8096250"/>
              <a:gd name="connsiteY146" fmla="*/ 1426309 h 1612277"/>
              <a:gd name="connsiteX147" fmla="*/ 3632200 w 8096250"/>
              <a:gd name="connsiteY147" fmla="*/ 1318359 h 1612277"/>
              <a:gd name="connsiteX148" fmla="*/ 3663950 w 8096250"/>
              <a:gd name="connsiteY148" fmla="*/ 1073884 h 1612277"/>
              <a:gd name="connsiteX149" fmla="*/ 3670300 w 8096250"/>
              <a:gd name="connsiteY149" fmla="*/ 1289784 h 1612277"/>
              <a:gd name="connsiteX150" fmla="*/ 3676650 w 8096250"/>
              <a:gd name="connsiteY150" fmla="*/ 1350109 h 1612277"/>
              <a:gd name="connsiteX151" fmla="*/ 3698875 w 8096250"/>
              <a:gd name="connsiteY151" fmla="*/ 1394559 h 1612277"/>
              <a:gd name="connsiteX152" fmla="*/ 3736975 w 8096250"/>
              <a:gd name="connsiteY152" fmla="*/ 1296134 h 1612277"/>
              <a:gd name="connsiteX153" fmla="*/ 3746500 w 8096250"/>
              <a:gd name="connsiteY153" fmla="*/ 1042134 h 1612277"/>
              <a:gd name="connsiteX154" fmla="*/ 3765550 w 8096250"/>
              <a:gd name="connsiteY154" fmla="*/ 1083409 h 1612277"/>
              <a:gd name="connsiteX155" fmla="*/ 3771900 w 8096250"/>
              <a:gd name="connsiteY155" fmla="*/ 902434 h 1612277"/>
              <a:gd name="connsiteX156" fmla="*/ 3790950 w 8096250"/>
              <a:gd name="connsiteY156" fmla="*/ 737334 h 1612277"/>
              <a:gd name="connsiteX157" fmla="*/ 3803650 w 8096250"/>
              <a:gd name="connsiteY157" fmla="*/ 673834 h 1612277"/>
              <a:gd name="connsiteX158" fmla="*/ 3835400 w 8096250"/>
              <a:gd name="connsiteY158" fmla="*/ 546834 h 1612277"/>
              <a:gd name="connsiteX159" fmla="*/ 3841750 w 8096250"/>
              <a:gd name="connsiteY159" fmla="*/ 718284 h 1612277"/>
              <a:gd name="connsiteX160" fmla="*/ 3857625 w 8096250"/>
              <a:gd name="connsiteY160" fmla="*/ 648434 h 1612277"/>
              <a:gd name="connsiteX161" fmla="*/ 3870325 w 8096250"/>
              <a:gd name="connsiteY161" fmla="*/ 543659 h 1612277"/>
              <a:gd name="connsiteX162" fmla="*/ 3870325 w 8096250"/>
              <a:gd name="connsiteY162" fmla="*/ 673834 h 1612277"/>
              <a:gd name="connsiteX163" fmla="*/ 3889375 w 8096250"/>
              <a:gd name="connsiteY163" fmla="*/ 626209 h 1612277"/>
              <a:gd name="connsiteX164" fmla="*/ 3892550 w 8096250"/>
              <a:gd name="connsiteY164" fmla="*/ 686534 h 1612277"/>
              <a:gd name="connsiteX165" fmla="*/ 3930650 w 8096250"/>
              <a:gd name="connsiteY165" fmla="*/ 657959 h 1612277"/>
              <a:gd name="connsiteX166" fmla="*/ 3940175 w 8096250"/>
              <a:gd name="connsiteY166" fmla="*/ 769084 h 1612277"/>
              <a:gd name="connsiteX167" fmla="*/ 3968750 w 8096250"/>
              <a:gd name="connsiteY167" fmla="*/ 753209 h 1612277"/>
              <a:gd name="connsiteX168" fmla="*/ 3981450 w 8096250"/>
              <a:gd name="connsiteY168" fmla="*/ 854809 h 1612277"/>
              <a:gd name="connsiteX169" fmla="*/ 3984625 w 8096250"/>
              <a:gd name="connsiteY169" fmla="*/ 915134 h 1612277"/>
              <a:gd name="connsiteX170" fmla="*/ 4003675 w 8096250"/>
              <a:gd name="connsiteY170" fmla="*/ 899259 h 1612277"/>
              <a:gd name="connsiteX171" fmla="*/ 4010025 w 8096250"/>
              <a:gd name="connsiteY171" fmla="*/ 1035784 h 1612277"/>
              <a:gd name="connsiteX172" fmla="*/ 4025900 w 8096250"/>
              <a:gd name="connsiteY172" fmla="*/ 991334 h 1612277"/>
              <a:gd name="connsiteX173" fmla="*/ 4038600 w 8096250"/>
              <a:gd name="connsiteY173" fmla="*/ 1051659 h 1612277"/>
              <a:gd name="connsiteX174" fmla="*/ 4060825 w 8096250"/>
              <a:gd name="connsiteY174" fmla="*/ 931009 h 1612277"/>
              <a:gd name="connsiteX175" fmla="*/ 4070350 w 8096250"/>
              <a:gd name="connsiteY175" fmla="*/ 838934 h 1612277"/>
              <a:gd name="connsiteX176" fmla="*/ 4102100 w 8096250"/>
              <a:gd name="connsiteY176" fmla="*/ 686534 h 1612277"/>
              <a:gd name="connsiteX177" fmla="*/ 4127500 w 8096250"/>
              <a:gd name="connsiteY177" fmla="*/ 746859 h 1612277"/>
              <a:gd name="connsiteX178" fmla="*/ 4140200 w 8096250"/>
              <a:gd name="connsiteY178" fmla="*/ 629384 h 1612277"/>
              <a:gd name="connsiteX179" fmla="*/ 4178300 w 8096250"/>
              <a:gd name="connsiteY179" fmla="*/ 835759 h 1612277"/>
              <a:gd name="connsiteX180" fmla="*/ 4210050 w 8096250"/>
              <a:gd name="connsiteY180" fmla="*/ 956409 h 1612277"/>
              <a:gd name="connsiteX181" fmla="*/ 4216400 w 8096250"/>
              <a:gd name="connsiteY181" fmla="*/ 1067534 h 1612277"/>
              <a:gd name="connsiteX182" fmla="*/ 4216400 w 8096250"/>
              <a:gd name="connsiteY182" fmla="*/ 1089759 h 1612277"/>
              <a:gd name="connsiteX183" fmla="*/ 4229100 w 8096250"/>
              <a:gd name="connsiteY183" fmla="*/ 1070709 h 1612277"/>
              <a:gd name="connsiteX184" fmla="*/ 4251325 w 8096250"/>
              <a:gd name="connsiteY184" fmla="*/ 1185009 h 1612277"/>
              <a:gd name="connsiteX185" fmla="*/ 4276725 w 8096250"/>
              <a:gd name="connsiteY185" fmla="*/ 1007209 h 1612277"/>
              <a:gd name="connsiteX186" fmla="*/ 4308475 w 8096250"/>
              <a:gd name="connsiteY186" fmla="*/ 1292959 h 1612277"/>
              <a:gd name="connsiteX187" fmla="*/ 4318000 w 8096250"/>
              <a:gd name="connsiteY187" fmla="*/ 1092934 h 1612277"/>
              <a:gd name="connsiteX188" fmla="*/ 4343400 w 8096250"/>
              <a:gd name="connsiteY188" fmla="*/ 873859 h 1612277"/>
              <a:gd name="connsiteX189" fmla="*/ 4352925 w 8096250"/>
              <a:gd name="connsiteY189" fmla="*/ 1105634 h 1612277"/>
              <a:gd name="connsiteX190" fmla="*/ 4352925 w 8096250"/>
              <a:gd name="connsiteY190" fmla="*/ 1254859 h 1612277"/>
              <a:gd name="connsiteX191" fmla="*/ 4359275 w 8096250"/>
              <a:gd name="connsiteY191" fmla="*/ 1286609 h 1612277"/>
              <a:gd name="connsiteX192" fmla="*/ 4365625 w 8096250"/>
              <a:gd name="connsiteY192" fmla="*/ 1267559 h 1612277"/>
              <a:gd name="connsiteX193" fmla="*/ 4375150 w 8096250"/>
              <a:gd name="connsiteY193" fmla="*/ 1423134 h 1612277"/>
              <a:gd name="connsiteX194" fmla="*/ 4403725 w 8096250"/>
              <a:gd name="connsiteY194" fmla="*/ 1340584 h 1612277"/>
              <a:gd name="connsiteX195" fmla="*/ 4419600 w 8096250"/>
              <a:gd name="connsiteY195" fmla="*/ 1458059 h 1612277"/>
              <a:gd name="connsiteX196" fmla="*/ 4432300 w 8096250"/>
              <a:gd name="connsiteY196" fmla="*/ 1372334 h 1612277"/>
              <a:gd name="connsiteX197" fmla="*/ 4441825 w 8096250"/>
              <a:gd name="connsiteY197" fmla="*/ 1505684 h 1612277"/>
              <a:gd name="connsiteX198" fmla="*/ 4457700 w 8096250"/>
              <a:gd name="connsiteY198" fmla="*/ 1540609 h 1612277"/>
              <a:gd name="connsiteX199" fmla="*/ 4476750 w 8096250"/>
              <a:gd name="connsiteY199" fmla="*/ 1302484 h 1612277"/>
              <a:gd name="connsiteX200" fmla="*/ 4498975 w 8096250"/>
              <a:gd name="connsiteY200" fmla="*/ 1518384 h 1612277"/>
              <a:gd name="connsiteX201" fmla="*/ 4502150 w 8096250"/>
              <a:gd name="connsiteY201" fmla="*/ 1400909 h 1612277"/>
              <a:gd name="connsiteX202" fmla="*/ 4530725 w 8096250"/>
              <a:gd name="connsiteY202" fmla="*/ 1496159 h 1612277"/>
              <a:gd name="connsiteX203" fmla="*/ 4524375 w 8096250"/>
              <a:gd name="connsiteY203" fmla="*/ 1210409 h 1612277"/>
              <a:gd name="connsiteX204" fmla="*/ 4540250 w 8096250"/>
              <a:gd name="connsiteY204" fmla="*/ 1292959 h 1612277"/>
              <a:gd name="connsiteX205" fmla="*/ 4549775 w 8096250"/>
              <a:gd name="connsiteY205" fmla="*/ 1131034 h 1612277"/>
              <a:gd name="connsiteX206" fmla="*/ 4562475 w 8096250"/>
              <a:gd name="connsiteY206" fmla="*/ 1283434 h 1612277"/>
              <a:gd name="connsiteX207" fmla="*/ 4581525 w 8096250"/>
              <a:gd name="connsiteY207" fmla="*/ 1137384 h 1612277"/>
              <a:gd name="connsiteX208" fmla="*/ 4581525 w 8096250"/>
              <a:gd name="connsiteY208" fmla="*/ 1267559 h 1612277"/>
              <a:gd name="connsiteX209" fmla="*/ 4594225 w 8096250"/>
              <a:gd name="connsiteY209" fmla="*/ 1489809 h 1612277"/>
              <a:gd name="connsiteX210" fmla="*/ 4606925 w 8096250"/>
              <a:gd name="connsiteY210" fmla="*/ 1369159 h 1612277"/>
              <a:gd name="connsiteX211" fmla="*/ 4654550 w 8096250"/>
              <a:gd name="connsiteY211" fmla="*/ 1318359 h 1612277"/>
              <a:gd name="connsiteX212" fmla="*/ 4654550 w 8096250"/>
              <a:gd name="connsiteY212" fmla="*/ 1213584 h 1612277"/>
              <a:gd name="connsiteX213" fmla="*/ 4679950 w 8096250"/>
              <a:gd name="connsiteY213" fmla="*/ 1334234 h 1612277"/>
              <a:gd name="connsiteX214" fmla="*/ 4699000 w 8096250"/>
              <a:gd name="connsiteY214" fmla="*/ 1397734 h 1612277"/>
              <a:gd name="connsiteX215" fmla="*/ 4733925 w 8096250"/>
              <a:gd name="connsiteY215" fmla="*/ 1461234 h 1612277"/>
              <a:gd name="connsiteX216" fmla="*/ 4727575 w 8096250"/>
              <a:gd name="connsiteY216" fmla="*/ 1305659 h 1612277"/>
              <a:gd name="connsiteX217" fmla="*/ 4733925 w 8096250"/>
              <a:gd name="connsiteY217" fmla="*/ 1229459 h 1612277"/>
              <a:gd name="connsiteX218" fmla="*/ 4765675 w 8096250"/>
              <a:gd name="connsiteY218" fmla="*/ 1362809 h 1612277"/>
              <a:gd name="connsiteX219" fmla="*/ 4765675 w 8096250"/>
              <a:gd name="connsiteY219" fmla="*/ 1092934 h 1612277"/>
              <a:gd name="connsiteX220" fmla="*/ 4784725 w 8096250"/>
              <a:gd name="connsiteY220" fmla="*/ 1356459 h 1612277"/>
              <a:gd name="connsiteX221" fmla="*/ 4797425 w 8096250"/>
              <a:gd name="connsiteY221" fmla="*/ 1305659 h 1612277"/>
              <a:gd name="connsiteX222" fmla="*/ 4822825 w 8096250"/>
              <a:gd name="connsiteY222" fmla="*/ 1537434 h 1612277"/>
              <a:gd name="connsiteX223" fmla="*/ 4829175 w 8096250"/>
              <a:gd name="connsiteY223" fmla="*/ 1442184 h 1612277"/>
              <a:gd name="connsiteX224" fmla="*/ 4857750 w 8096250"/>
              <a:gd name="connsiteY224" fmla="*/ 1537434 h 1612277"/>
              <a:gd name="connsiteX225" fmla="*/ 4876800 w 8096250"/>
              <a:gd name="connsiteY225" fmla="*/ 1458059 h 1612277"/>
              <a:gd name="connsiteX226" fmla="*/ 4876800 w 8096250"/>
              <a:gd name="connsiteY226" fmla="*/ 1308834 h 1612277"/>
              <a:gd name="connsiteX227" fmla="*/ 4895850 w 8096250"/>
              <a:gd name="connsiteY227" fmla="*/ 1340584 h 1612277"/>
              <a:gd name="connsiteX228" fmla="*/ 4899025 w 8096250"/>
              <a:gd name="connsiteY228" fmla="*/ 1137384 h 1612277"/>
              <a:gd name="connsiteX229" fmla="*/ 4943475 w 8096250"/>
              <a:gd name="connsiteY229" fmla="*/ 1458059 h 1612277"/>
              <a:gd name="connsiteX230" fmla="*/ 4972050 w 8096250"/>
              <a:gd name="connsiteY230" fmla="*/ 1140559 h 1612277"/>
              <a:gd name="connsiteX231" fmla="*/ 4991100 w 8096250"/>
              <a:gd name="connsiteY231" fmla="*/ 1312009 h 1612277"/>
              <a:gd name="connsiteX232" fmla="*/ 5022850 w 8096250"/>
              <a:gd name="connsiteY232" fmla="*/ 1470759 h 1612277"/>
              <a:gd name="connsiteX233" fmla="*/ 5041900 w 8096250"/>
              <a:gd name="connsiteY233" fmla="*/ 1597759 h 1612277"/>
              <a:gd name="connsiteX234" fmla="*/ 5051425 w 8096250"/>
              <a:gd name="connsiteY234" fmla="*/ 1407259 h 1612277"/>
              <a:gd name="connsiteX235" fmla="*/ 5067300 w 8096250"/>
              <a:gd name="connsiteY235" fmla="*/ 1362809 h 1612277"/>
              <a:gd name="connsiteX236" fmla="*/ 5086350 w 8096250"/>
              <a:gd name="connsiteY236" fmla="*/ 1470759 h 1612277"/>
              <a:gd name="connsiteX237" fmla="*/ 5105400 w 8096250"/>
              <a:gd name="connsiteY237" fmla="*/ 1404084 h 1612277"/>
              <a:gd name="connsiteX238" fmla="*/ 5105400 w 8096250"/>
              <a:gd name="connsiteY238" fmla="*/ 1496159 h 1612277"/>
              <a:gd name="connsiteX239" fmla="*/ 5146675 w 8096250"/>
              <a:gd name="connsiteY239" fmla="*/ 1289784 h 1612277"/>
              <a:gd name="connsiteX240" fmla="*/ 5194300 w 8096250"/>
              <a:gd name="connsiteY240" fmla="*/ 1518384 h 1612277"/>
              <a:gd name="connsiteX241" fmla="*/ 5213350 w 8096250"/>
              <a:gd name="connsiteY241" fmla="*/ 1426309 h 1612277"/>
              <a:gd name="connsiteX242" fmla="*/ 5238750 w 8096250"/>
              <a:gd name="connsiteY242" fmla="*/ 1515209 h 1612277"/>
              <a:gd name="connsiteX243" fmla="*/ 5270500 w 8096250"/>
              <a:gd name="connsiteY243" fmla="*/ 1464409 h 1612277"/>
              <a:gd name="connsiteX244" fmla="*/ 5292725 w 8096250"/>
              <a:gd name="connsiteY244" fmla="*/ 1534259 h 1612277"/>
              <a:gd name="connsiteX245" fmla="*/ 5305425 w 8096250"/>
              <a:gd name="connsiteY245" fmla="*/ 1512034 h 1612277"/>
              <a:gd name="connsiteX246" fmla="*/ 5330825 w 8096250"/>
              <a:gd name="connsiteY246" fmla="*/ 1572359 h 1612277"/>
              <a:gd name="connsiteX247" fmla="*/ 5343525 w 8096250"/>
              <a:gd name="connsiteY247" fmla="*/ 1486634 h 1612277"/>
              <a:gd name="connsiteX248" fmla="*/ 5378450 w 8096250"/>
              <a:gd name="connsiteY248" fmla="*/ 1610459 h 1612277"/>
              <a:gd name="connsiteX249" fmla="*/ 5394325 w 8096250"/>
              <a:gd name="connsiteY249" fmla="*/ 1410434 h 1612277"/>
              <a:gd name="connsiteX250" fmla="*/ 5416550 w 8096250"/>
              <a:gd name="connsiteY250" fmla="*/ 1445359 h 1612277"/>
              <a:gd name="connsiteX251" fmla="*/ 5416550 w 8096250"/>
              <a:gd name="connsiteY251" fmla="*/ 1359634 h 1612277"/>
              <a:gd name="connsiteX252" fmla="*/ 5435600 w 8096250"/>
              <a:gd name="connsiteY252" fmla="*/ 1397734 h 1612277"/>
              <a:gd name="connsiteX253" fmla="*/ 5489575 w 8096250"/>
              <a:gd name="connsiteY253" fmla="*/ 854809 h 1612277"/>
              <a:gd name="connsiteX254" fmla="*/ 5534025 w 8096250"/>
              <a:gd name="connsiteY254" fmla="*/ 572234 h 1612277"/>
              <a:gd name="connsiteX255" fmla="*/ 5514975 w 8096250"/>
              <a:gd name="connsiteY255" fmla="*/ 426184 h 1612277"/>
              <a:gd name="connsiteX256" fmla="*/ 5549900 w 8096250"/>
              <a:gd name="connsiteY256" fmla="*/ 178534 h 1612277"/>
              <a:gd name="connsiteX257" fmla="*/ 5559425 w 8096250"/>
              <a:gd name="connsiteY257" fmla="*/ 207109 h 1612277"/>
              <a:gd name="connsiteX258" fmla="*/ 5578475 w 8096250"/>
              <a:gd name="connsiteY258" fmla="*/ 10259 h 1612277"/>
              <a:gd name="connsiteX259" fmla="*/ 5591175 w 8096250"/>
              <a:gd name="connsiteY259" fmla="*/ 200759 h 1612277"/>
              <a:gd name="connsiteX260" fmla="*/ 5622925 w 8096250"/>
              <a:gd name="connsiteY260" fmla="*/ 73759 h 1612277"/>
              <a:gd name="connsiteX261" fmla="*/ 5632450 w 8096250"/>
              <a:gd name="connsiteY261" fmla="*/ 362684 h 1612277"/>
              <a:gd name="connsiteX262" fmla="*/ 5667375 w 8096250"/>
              <a:gd name="connsiteY262" fmla="*/ 273784 h 1612277"/>
              <a:gd name="connsiteX263" fmla="*/ 5689600 w 8096250"/>
              <a:gd name="connsiteY263" fmla="*/ 470634 h 1612277"/>
              <a:gd name="connsiteX264" fmla="*/ 5718175 w 8096250"/>
              <a:gd name="connsiteY264" fmla="*/ 362684 h 1612277"/>
              <a:gd name="connsiteX265" fmla="*/ 5708650 w 8096250"/>
              <a:gd name="connsiteY265" fmla="*/ 521434 h 1612277"/>
              <a:gd name="connsiteX266" fmla="*/ 5756275 w 8096250"/>
              <a:gd name="connsiteY266" fmla="*/ 419834 h 1612277"/>
              <a:gd name="connsiteX267" fmla="*/ 5746750 w 8096250"/>
              <a:gd name="connsiteY267" fmla="*/ 607159 h 1612277"/>
              <a:gd name="connsiteX268" fmla="*/ 5778500 w 8096250"/>
              <a:gd name="connsiteY268" fmla="*/ 527784 h 1612277"/>
              <a:gd name="connsiteX269" fmla="*/ 5788025 w 8096250"/>
              <a:gd name="connsiteY269" fmla="*/ 648434 h 1612277"/>
              <a:gd name="connsiteX270" fmla="*/ 5819775 w 8096250"/>
              <a:gd name="connsiteY270" fmla="*/ 616684 h 1612277"/>
              <a:gd name="connsiteX271" fmla="*/ 5829300 w 8096250"/>
              <a:gd name="connsiteY271" fmla="*/ 816709 h 1612277"/>
              <a:gd name="connsiteX272" fmla="*/ 5851525 w 8096250"/>
              <a:gd name="connsiteY272" fmla="*/ 908784 h 1612277"/>
              <a:gd name="connsiteX273" fmla="*/ 5864225 w 8096250"/>
              <a:gd name="connsiteY273" fmla="*/ 1032609 h 1612277"/>
              <a:gd name="connsiteX274" fmla="*/ 5864225 w 8096250"/>
              <a:gd name="connsiteY274" fmla="*/ 1143734 h 1612277"/>
              <a:gd name="connsiteX275" fmla="*/ 5883275 w 8096250"/>
              <a:gd name="connsiteY275" fmla="*/ 1092934 h 1612277"/>
              <a:gd name="connsiteX276" fmla="*/ 5902325 w 8096250"/>
              <a:gd name="connsiteY276" fmla="*/ 1235809 h 1612277"/>
              <a:gd name="connsiteX277" fmla="*/ 5949950 w 8096250"/>
              <a:gd name="connsiteY277" fmla="*/ 1127859 h 1612277"/>
              <a:gd name="connsiteX278" fmla="*/ 5981700 w 8096250"/>
              <a:gd name="connsiteY278" fmla="*/ 1292959 h 1612277"/>
              <a:gd name="connsiteX279" fmla="*/ 6000750 w 8096250"/>
              <a:gd name="connsiteY279" fmla="*/ 1124684 h 1612277"/>
              <a:gd name="connsiteX280" fmla="*/ 6022975 w 8096250"/>
              <a:gd name="connsiteY280" fmla="*/ 772259 h 1612277"/>
              <a:gd name="connsiteX281" fmla="*/ 6051550 w 8096250"/>
              <a:gd name="connsiteY281" fmla="*/ 1045309 h 1612277"/>
              <a:gd name="connsiteX282" fmla="*/ 6073775 w 8096250"/>
              <a:gd name="connsiteY282" fmla="*/ 927834 h 1612277"/>
              <a:gd name="connsiteX283" fmla="*/ 6089650 w 8096250"/>
              <a:gd name="connsiteY283" fmla="*/ 699234 h 1612277"/>
              <a:gd name="connsiteX284" fmla="*/ 6130925 w 8096250"/>
              <a:gd name="connsiteY284" fmla="*/ 924659 h 1612277"/>
              <a:gd name="connsiteX285" fmla="*/ 6156325 w 8096250"/>
              <a:gd name="connsiteY285" fmla="*/ 873859 h 1612277"/>
              <a:gd name="connsiteX286" fmla="*/ 6181725 w 8096250"/>
              <a:gd name="connsiteY286" fmla="*/ 1115159 h 1612277"/>
              <a:gd name="connsiteX287" fmla="*/ 6188075 w 8096250"/>
              <a:gd name="connsiteY287" fmla="*/ 877034 h 1612277"/>
              <a:gd name="connsiteX288" fmla="*/ 6210300 w 8096250"/>
              <a:gd name="connsiteY288" fmla="*/ 969109 h 1612277"/>
              <a:gd name="connsiteX289" fmla="*/ 6229350 w 8096250"/>
              <a:gd name="connsiteY289" fmla="*/ 864334 h 1612277"/>
              <a:gd name="connsiteX290" fmla="*/ 6242050 w 8096250"/>
              <a:gd name="connsiteY290" fmla="*/ 1127859 h 1612277"/>
              <a:gd name="connsiteX291" fmla="*/ 6264275 w 8096250"/>
              <a:gd name="connsiteY291" fmla="*/ 857984 h 1612277"/>
              <a:gd name="connsiteX292" fmla="*/ 6280150 w 8096250"/>
              <a:gd name="connsiteY292" fmla="*/ 1073884 h 1612277"/>
              <a:gd name="connsiteX293" fmla="*/ 6318250 w 8096250"/>
              <a:gd name="connsiteY293" fmla="*/ 883384 h 1612277"/>
              <a:gd name="connsiteX294" fmla="*/ 6327775 w 8096250"/>
              <a:gd name="connsiteY294" fmla="*/ 1267559 h 1612277"/>
              <a:gd name="connsiteX295" fmla="*/ 6343650 w 8096250"/>
              <a:gd name="connsiteY295" fmla="*/ 972284 h 1612277"/>
              <a:gd name="connsiteX296" fmla="*/ 6369050 w 8096250"/>
              <a:gd name="connsiteY296" fmla="*/ 1023084 h 1612277"/>
              <a:gd name="connsiteX297" fmla="*/ 6384925 w 8096250"/>
              <a:gd name="connsiteY297" fmla="*/ 899259 h 1612277"/>
              <a:gd name="connsiteX298" fmla="*/ 6416675 w 8096250"/>
              <a:gd name="connsiteY298" fmla="*/ 813534 h 1612277"/>
              <a:gd name="connsiteX299" fmla="*/ 6454775 w 8096250"/>
              <a:gd name="connsiteY299" fmla="*/ 623034 h 1612277"/>
              <a:gd name="connsiteX300" fmla="*/ 6457950 w 8096250"/>
              <a:gd name="connsiteY300" fmla="*/ 962759 h 1612277"/>
              <a:gd name="connsiteX301" fmla="*/ 6496050 w 8096250"/>
              <a:gd name="connsiteY301" fmla="*/ 740509 h 1612277"/>
              <a:gd name="connsiteX302" fmla="*/ 6489700 w 8096250"/>
              <a:gd name="connsiteY302" fmla="*/ 1013559 h 1612277"/>
              <a:gd name="connsiteX303" fmla="*/ 6515100 w 8096250"/>
              <a:gd name="connsiteY303" fmla="*/ 861159 h 1612277"/>
              <a:gd name="connsiteX304" fmla="*/ 6527800 w 8096250"/>
              <a:gd name="connsiteY304" fmla="*/ 1207234 h 1612277"/>
              <a:gd name="connsiteX305" fmla="*/ 6569075 w 8096250"/>
              <a:gd name="connsiteY305" fmla="*/ 943709 h 1612277"/>
              <a:gd name="connsiteX306" fmla="*/ 6575425 w 8096250"/>
              <a:gd name="connsiteY306" fmla="*/ 1327884 h 1612277"/>
              <a:gd name="connsiteX307" fmla="*/ 6607175 w 8096250"/>
              <a:gd name="connsiteY307" fmla="*/ 962759 h 1612277"/>
              <a:gd name="connsiteX308" fmla="*/ 6629400 w 8096250"/>
              <a:gd name="connsiteY308" fmla="*/ 1175484 h 1612277"/>
              <a:gd name="connsiteX309" fmla="*/ 6648450 w 8096250"/>
              <a:gd name="connsiteY309" fmla="*/ 1121509 h 1612277"/>
              <a:gd name="connsiteX310" fmla="*/ 6661150 w 8096250"/>
              <a:gd name="connsiteY310" fmla="*/ 1407259 h 1612277"/>
              <a:gd name="connsiteX311" fmla="*/ 6699250 w 8096250"/>
              <a:gd name="connsiteY311" fmla="*/ 1032609 h 1612277"/>
              <a:gd name="connsiteX312" fmla="*/ 6718300 w 8096250"/>
              <a:gd name="connsiteY312" fmla="*/ 1372334 h 1612277"/>
              <a:gd name="connsiteX313" fmla="*/ 6740525 w 8096250"/>
              <a:gd name="connsiteY313" fmla="*/ 1172309 h 1612277"/>
              <a:gd name="connsiteX314" fmla="*/ 6759575 w 8096250"/>
              <a:gd name="connsiteY314" fmla="*/ 1502509 h 1612277"/>
              <a:gd name="connsiteX315" fmla="*/ 6804025 w 8096250"/>
              <a:gd name="connsiteY315" fmla="*/ 1343759 h 1612277"/>
              <a:gd name="connsiteX316" fmla="*/ 6819900 w 8096250"/>
              <a:gd name="connsiteY316" fmla="*/ 1521559 h 1612277"/>
              <a:gd name="connsiteX317" fmla="*/ 6854825 w 8096250"/>
              <a:gd name="connsiteY317" fmla="*/ 1238984 h 1612277"/>
              <a:gd name="connsiteX318" fmla="*/ 6877050 w 8096250"/>
              <a:gd name="connsiteY318" fmla="*/ 1467584 h 1612277"/>
              <a:gd name="connsiteX319" fmla="*/ 6918325 w 8096250"/>
              <a:gd name="connsiteY319" fmla="*/ 1264384 h 1612277"/>
              <a:gd name="connsiteX320" fmla="*/ 6956425 w 8096250"/>
              <a:gd name="connsiteY320" fmla="*/ 1153259 h 1612277"/>
              <a:gd name="connsiteX321" fmla="*/ 6991350 w 8096250"/>
              <a:gd name="connsiteY321" fmla="*/ 902434 h 1612277"/>
              <a:gd name="connsiteX322" fmla="*/ 7013575 w 8096250"/>
              <a:gd name="connsiteY322" fmla="*/ 1146909 h 1612277"/>
              <a:gd name="connsiteX323" fmla="*/ 7013575 w 8096250"/>
              <a:gd name="connsiteY323" fmla="*/ 1337409 h 1612277"/>
              <a:gd name="connsiteX324" fmla="*/ 7038975 w 8096250"/>
              <a:gd name="connsiteY324" fmla="*/ 1219934 h 1612277"/>
              <a:gd name="connsiteX325" fmla="*/ 7048500 w 8096250"/>
              <a:gd name="connsiteY325" fmla="*/ 1305659 h 1612277"/>
              <a:gd name="connsiteX326" fmla="*/ 7080250 w 8096250"/>
              <a:gd name="connsiteY326" fmla="*/ 1197709 h 1612277"/>
              <a:gd name="connsiteX327" fmla="*/ 7096125 w 8096250"/>
              <a:gd name="connsiteY327" fmla="*/ 924659 h 1612277"/>
              <a:gd name="connsiteX328" fmla="*/ 7134225 w 8096250"/>
              <a:gd name="connsiteY328" fmla="*/ 1200884 h 1612277"/>
              <a:gd name="connsiteX329" fmla="*/ 7169150 w 8096250"/>
              <a:gd name="connsiteY329" fmla="*/ 1264384 h 1612277"/>
              <a:gd name="connsiteX330" fmla="*/ 7223125 w 8096250"/>
              <a:gd name="connsiteY330" fmla="*/ 1404084 h 1612277"/>
              <a:gd name="connsiteX331" fmla="*/ 7223125 w 8096250"/>
              <a:gd name="connsiteY331" fmla="*/ 1458059 h 1612277"/>
              <a:gd name="connsiteX332" fmla="*/ 7264400 w 8096250"/>
              <a:gd name="connsiteY332" fmla="*/ 1105634 h 1612277"/>
              <a:gd name="connsiteX333" fmla="*/ 7277100 w 8096250"/>
              <a:gd name="connsiteY333" fmla="*/ 1013559 h 1612277"/>
              <a:gd name="connsiteX334" fmla="*/ 7308850 w 8096250"/>
              <a:gd name="connsiteY334" fmla="*/ 1353284 h 1612277"/>
              <a:gd name="connsiteX335" fmla="*/ 7343775 w 8096250"/>
              <a:gd name="connsiteY335" fmla="*/ 1229459 h 1612277"/>
              <a:gd name="connsiteX336" fmla="*/ 7369175 w 8096250"/>
              <a:gd name="connsiteY336" fmla="*/ 1353284 h 1612277"/>
              <a:gd name="connsiteX337" fmla="*/ 7385050 w 8096250"/>
              <a:gd name="connsiteY337" fmla="*/ 1197709 h 1612277"/>
              <a:gd name="connsiteX338" fmla="*/ 7394575 w 8096250"/>
              <a:gd name="connsiteY338" fmla="*/ 1385034 h 1612277"/>
              <a:gd name="connsiteX339" fmla="*/ 7432675 w 8096250"/>
              <a:gd name="connsiteY339" fmla="*/ 1061184 h 1612277"/>
              <a:gd name="connsiteX340" fmla="*/ 7467600 w 8096250"/>
              <a:gd name="connsiteY340" fmla="*/ 1385034 h 1612277"/>
              <a:gd name="connsiteX341" fmla="*/ 7489825 w 8096250"/>
              <a:gd name="connsiteY341" fmla="*/ 1343759 h 1612277"/>
              <a:gd name="connsiteX342" fmla="*/ 7489825 w 8096250"/>
              <a:gd name="connsiteY342" fmla="*/ 1467584 h 1612277"/>
              <a:gd name="connsiteX343" fmla="*/ 7527925 w 8096250"/>
              <a:gd name="connsiteY343" fmla="*/ 1331059 h 1612277"/>
              <a:gd name="connsiteX344" fmla="*/ 7543800 w 8096250"/>
              <a:gd name="connsiteY344" fmla="*/ 1527909 h 1612277"/>
              <a:gd name="connsiteX345" fmla="*/ 7566025 w 8096250"/>
              <a:gd name="connsiteY345" fmla="*/ 1562834 h 1612277"/>
              <a:gd name="connsiteX346" fmla="*/ 7585075 w 8096250"/>
              <a:gd name="connsiteY346" fmla="*/ 1359634 h 1612277"/>
              <a:gd name="connsiteX347" fmla="*/ 7600950 w 8096250"/>
              <a:gd name="connsiteY347" fmla="*/ 1439009 h 1612277"/>
              <a:gd name="connsiteX348" fmla="*/ 7629525 w 8096250"/>
              <a:gd name="connsiteY348" fmla="*/ 1340584 h 1612277"/>
              <a:gd name="connsiteX349" fmla="*/ 7639050 w 8096250"/>
              <a:gd name="connsiteY349" fmla="*/ 1610459 h 1612277"/>
              <a:gd name="connsiteX350" fmla="*/ 7661275 w 8096250"/>
              <a:gd name="connsiteY350" fmla="*/ 1461234 h 1612277"/>
              <a:gd name="connsiteX351" fmla="*/ 7673975 w 8096250"/>
              <a:gd name="connsiteY351" fmla="*/ 1512034 h 1612277"/>
              <a:gd name="connsiteX352" fmla="*/ 7693025 w 8096250"/>
              <a:gd name="connsiteY352" fmla="*/ 1388209 h 1612277"/>
              <a:gd name="connsiteX353" fmla="*/ 7702550 w 8096250"/>
              <a:gd name="connsiteY353" fmla="*/ 1512034 h 1612277"/>
              <a:gd name="connsiteX354" fmla="*/ 7712075 w 8096250"/>
              <a:gd name="connsiteY354" fmla="*/ 1391384 h 1612277"/>
              <a:gd name="connsiteX355" fmla="*/ 7715250 w 8096250"/>
              <a:gd name="connsiteY355" fmla="*/ 1512034 h 1612277"/>
              <a:gd name="connsiteX356" fmla="*/ 7743825 w 8096250"/>
              <a:gd name="connsiteY356" fmla="*/ 1397734 h 1612277"/>
              <a:gd name="connsiteX357" fmla="*/ 7766050 w 8096250"/>
              <a:gd name="connsiteY357" fmla="*/ 1527909 h 1612277"/>
              <a:gd name="connsiteX358" fmla="*/ 7839075 w 8096250"/>
              <a:gd name="connsiteY358" fmla="*/ 902434 h 1612277"/>
              <a:gd name="connsiteX359" fmla="*/ 7835900 w 8096250"/>
              <a:gd name="connsiteY359" fmla="*/ 708759 h 1612277"/>
              <a:gd name="connsiteX360" fmla="*/ 7861300 w 8096250"/>
              <a:gd name="connsiteY360" fmla="*/ 965934 h 1612277"/>
              <a:gd name="connsiteX361" fmla="*/ 7889875 w 8096250"/>
              <a:gd name="connsiteY361" fmla="*/ 638909 h 1612277"/>
              <a:gd name="connsiteX362" fmla="*/ 7886700 w 8096250"/>
              <a:gd name="connsiteY362" fmla="*/ 340459 h 1612277"/>
              <a:gd name="connsiteX363" fmla="*/ 7908925 w 8096250"/>
              <a:gd name="connsiteY363" fmla="*/ 518259 h 1612277"/>
              <a:gd name="connsiteX364" fmla="*/ 7924800 w 8096250"/>
              <a:gd name="connsiteY364" fmla="*/ 365859 h 1612277"/>
              <a:gd name="connsiteX365" fmla="*/ 7950200 w 8096250"/>
              <a:gd name="connsiteY365" fmla="*/ 175359 h 1612277"/>
              <a:gd name="connsiteX366" fmla="*/ 7956550 w 8096250"/>
              <a:gd name="connsiteY366" fmla="*/ 524609 h 1612277"/>
              <a:gd name="connsiteX367" fmla="*/ 7981950 w 8096250"/>
              <a:gd name="connsiteY367" fmla="*/ 388084 h 1612277"/>
              <a:gd name="connsiteX368" fmla="*/ 7991475 w 8096250"/>
              <a:gd name="connsiteY368" fmla="*/ 600809 h 1612277"/>
              <a:gd name="connsiteX369" fmla="*/ 7997825 w 8096250"/>
              <a:gd name="connsiteY369" fmla="*/ 388084 h 1612277"/>
              <a:gd name="connsiteX370" fmla="*/ 8020050 w 8096250"/>
              <a:gd name="connsiteY370" fmla="*/ 296009 h 1612277"/>
              <a:gd name="connsiteX371" fmla="*/ 8016875 w 8096250"/>
              <a:gd name="connsiteY371" fmla="*/ 540484 h 1612277"/>
              <a:gd name="connsiteX372" fmla="*/ 8054975 w 8096250"/>
              <a:gd name="connsiteY372" fmla="*/ 369034 h 1612277"/>
              <a:gd name="connsiteX373" fmla="*/ 8070850 w 8096250"/>
              <a:gd name="connsiteY373" fmla="*/ 626209 h 1612277"/>
              <a:gd name="connsiteX374" fmla="*/ 8096250 w 8096250"/>
              <a:gd name="connsiteY374" fmla="*/ 308709 h 1612277"/>
              <a:gd name="connsiteX0" fmla="*/ 0 w 8058150"/>
              <a:gd name="connsiteY0" fmla="*/ 302359 h 1612277"/>
              <a:gd name="connsiteX1" fmla="*/ 66675 w 8058150"/>
              <a:gd name="connsiteY1" fmla="*/ 464284 h 1612277"/>
              <a:gd name="connsiteX2" fmla="*/ 114300 w 8058150"/>
              <a:gd name="connsiteY2" fmla="*/ 556359 h 1612277"/>
              <a:gd name="connsiteX3" fmla="*/ 149225 w 8058150"/>
              <a:gd name="connsiteY3" fmla="*/ 632559 h 1612277"/>
              <a:gd name="connsiteX4" fmla="*/ 257175 w 8058150"/>
              <a:gd name="connsiteY4" fmla="*/ 784959 h 1612277"/>
              <a:gd name="connsiteX5" fmla="*/ 257175 w 8058150"/>
              <a:gd name="connsiteY5" fmla="*/ 854809 h 1612277"/>
              <a:gd name="connsiteX6" fmla="*/ 276225 w 8058150"/>
              <a:gd name="connsiteY6" fmla="*/ 940534 h 1612277"/>
              <a:gd name="connsiteX7" fmla="*/ 285750 w 8058150"/>
              <a:gd name="connsiteY7" fmla="*/ 997684 h 1612277"/>
              <a:gd name="connsiteX8" fmla="*/ 304800 w 8058150"/>
              <a:gd name="connsiteY8" fmla="*/ 1092934 h 1612277"/>
              <a:gd name="connsiteX9" fmla="*/ 323850 w 8058150"/>
              <a:gd name="connsiteY9" fmla="*/ 1146909 h 1612277"/>
              <a:gd name="connsiteX10" fmla="*/ 390525 w 8058150"/>
              <a:gd name="connsiteY10" fmla="*/ 1111984 h 1612277"/>
              <a:gd name="connsiteX11" fmla="*/ 425450 w 8058150"/>
              <a:gd name="connsiteY11" fmla="*/ 1165959 h 1612277"/>
              <a:gd name="connsiteX12" fmla="*/ 438150 w 8058150"/>
              <a:gd name="connsiteY12" fmla="*/ 1092934 h 1612277"/>
              <a:gd name="connsiteX13" fmla="*/ 460375 w 8058150"/>
              <a:gd name="connsiteY13" fmla="*/ 969109 h 1612277"/>
              <a:gd name="connsiteX14" fmla="*/ 488950 w 8058150"/>
              <a:gd name="connsiteY14" fmla="*/ 810359 h 1612277"/>
              <a:gd name="connsiteX15" fmla="*/ 492125 w 8058150"/>
              <a:gd name="connsiteY15" fmla="*/ 762734 h 1612277"/>
              <a:gd name="connsiteX16" fmla="*/ 517525 w 8058150"/>
              <a:gd name="connsiteY16" fmla="*/ 889734 h 1612277"/>
              <a:gd name="connsiteX17" fmla="*/ 536575 w 8058150"/>
              <a:gd name="connsiteY17" fmla="*/ 937359 h 1612277"/>
              <a:gd name="connsiteX18" fmla="*/ 581025 w 8058150"/>
              <a:gd name="connsiteY18" fmla="*/ 1051659 h 1612277"/>
              <a:gd name="connsiteX19" fmla="*/ 590550 w 8058150"/>
              <a:gd name="connsiteY19" fmla="*/ 1004034 h 1612277"/>
              <a:gd name="connsiteX20" fmla="*/ 619125 w 8058150"/>
              <a:gd name="connsiteY20" fmla="*/ 842109 h 1612277"/>
              <a:gd name="connsiteX21" fmla="*/ 619125 w 8058150"/>
              <a:gd name="connsiteY21" fmla="*/ 842109 h 1612277"/>
              <a:gd name="connsiteX22" fmla="*/ 641350 w 8058150"/>
              <a:gd name="connsiteY22" fmla="*/ 972284 h 1612277"/>
              <a:gd name="connsiteX23" fmla="*/ 650875 w 8058150"/>
              <a:gd name="connsiteY23" fmla="*/ 1070709 h 1612277"/>
              <a:gd name="connsiteX24" fmla="*/ 657225 w 8058150"/>
              <a:gd name="connsiteY24" fmla="*/ 1102459 h 1612277"/>
              <a:gd name="connsiteX25" fmla="*/ 682625 w 8058150"/>
              <a:gd name="connsiteY25" fmla="*/ 1169134 h 1612277"/>
              <a:gd name="connsiteX26" fmla="*/ 739775 w 8058150"/>
              <a:gd name="connsiteY26" fmla="*/ 1296134 h 1612277"/>
              <a:gd name="connsiteX27" fmla="*/ 739775 w 8058150"/>
              <a:gd name="connsiteY27" fmla="*/ 1194534 h 1612277"/>
              <a:gd name="connsiteX28" fmla="*/ 752475 w 8058150"/>
              <a:gd name="connsiteY28" fmla="*/ 1115159 h 1612277"/>
              <a:gd name="connsiteX29" fmla="*/ 777875 w 8058150"/>
              <a:gd name="connsiteY29" fmla="*/ 1016734 h 1612277"/>
              <a:gd name="connsiteX30" fmla="*/ 784225 w 8058150"/>
              <a:gd name="connsiteY30" fmla="*/ 978634 h 1612277"/>
              <a:gd name="connsiteX31" fmla="*/ 838200 w 8058150"/>
              <a:gd name="connsiteY31" fmla="*/ 1080234 h 1612277"/>
              <a:gd name="connsiteX32" fmla="*/ 847725 w 8058150"/>
              <a:gd name="connsiteY32" fmla="*/ 1131034 h 1612277"/>
              <a:gd name="connsiteX33" fmla="*/ 850900 w 8058150"/>
              <a:gd name="connsiteY33" fmla="*/ 1175484 h 1612277"/>
              <a:gd name="connsiteX34" fmla="*/ 863600 w 8058150"/>
              <a:gd name="connsiteY34" fmla="*/ 1223109 h 1612277"/>
              <a:gd name="connsiteX35" fmla="*/ 908050 w 8058150"/>
              <a:gd name="connsiteY35" fmla="*/ 1178659 h 1612277"/>
              <a:gd name="connsiteX36" fmla="*/ 920750 w 8058150"/>
              <a:gd name="connsiteY36" fmla="*/ 1248509 h 1612277"/>
              <a:gd name="connsiteX37" fmla="*/ 952500 w 8058150"/>
              <a:gd name="connsiteY37" fmla="*/ 1178659 h 1612277"/>
              <a:gd name="connsiteX38" fmla="*/ 993775 w 8058150"/>
              <a:gd name="connsiteY38" fmla="*/ 1254859 h 1612277"/>
              <a:gd name="connsiteX39" fmla="*/ 1022350 w 8058150"/>
              <a:gd name="connsiteY39" fmla="*/ 1331059 h 1612277"/>
              <a:gd name="connsiteX40" fmla="*/ 1076325 w 8058150"/>
              <a:gd name="connsiteY40" fmla="*/ 1413609 h 1612277"/>
              <a:gd name="connsiteX41" fmla="*/ 1085850 w 8058150"/>
              <a:gd name="connsiteY41" fmla="*/ 1435834 h 1612277"/>
              <a:gd name="connsiteX42" fmla="*/ 1155700 w 8058150"/>
              <a:gd name="connsiteY42" fmla="*/ 1416784 h 1612277"/>
              <a:gd name="connsiteX43" fmla="*/ 1155700 w 8058150"/>
              <a:gd name="connsiteY43" fmla="*/ 1359634 h 1612277"/>
              <a:gd name="connsiteX44" fmla="*/ 1216025 w 8058150"/>
              <a:gd name="connsiteY44" fmla="*/ 1302484 h 1612277"/>
              <a:gd name="connsiteX45" fmla="*/ 1244600 w 8058150"/>
              <a:gd name="connsiteY45" fmla="*/ 1277084 h 1612277"/>
              <a:gd name="connsiteX46" fmla="*/ 1254125 w 8058150"/>
              <a:gd name="connsiteY46" fmla="*/ 1324709 h 1612277"/>
              <a:gd name="connsiteX47" fmla="*/ 1308100 w 8058150"/>
              <a:gd name="connsiteY47" fmla="*/ 1258034 h 1612277"/>
              <a:gd name="connsiteX48" fmla="*/ 1323975 w 8058150"/>
              <a:gd name="connsiteY48" fmla="*/ 1305659 h 1612277"/>
              <a:gd name="connsiteX49" fmla="*/ 1333500 w 8058150"/>
              <a:gd name="connsiteY49" fmla="*/ 1331059 h 1612277"/>
              <a:gd name="connsiteX50" fmla="*/ 1358900 w 8058150"/>
              <a:gd name="connsiteY50" fmla="*/ 1388209 h 1612277"/>
              <a:gd name="connsiteX51" fmla="*/ 1374775 w 8058150"/>
              <a:gd name="connsiteY51" fmla="*/ 1353284 h 1612277"/>
              <a:gd name="connsiteX52" fmla="*/ 1374775 w 8058150"/>
              <a:gd name="connsiteY52" fmla="*/ 1400909 h 1612277"/>
              <a:gd name="connsiteX53" fmla="*/ 1425575 w 8058150"/>
              <a:gd name="connsiteY53" fmla="*/ 1385034 h 1612277"/>
              <a:gd name="connsiteX54" fmla="*/ 1438275 w 8058150"/>
              <a:gd name="connsiteY54" fmla="*/ 1445359 h 1612277"/>
              <a:gd name="connsiteX55" fmla="*/ 1447800 w 8058150"/>
              <a:gd name="connsiteY55" fmla="*/ 1467584 h 1612277"/>
              <a:gd name="connsiteX56" fmla="*/ 1482725 w 8058150"/>
              <a:gd name="connsiteY56" fmla="*/ 1467584 h 1612277"/>
              <a:gd name="connsiteX57" fmla="*/ 1527175 w 8058150"/>
              <a:gd name="connsiteY57" fmla="*/ 1143734 h 1612277"/>
              <a:gd name="connsiteX58" fmla="*/ 1616075 w 8058150"/>
              <a:gd name="connsiteY58" fmla="*/ 635734 h 1612277"/>
              <a:gd name="connsiteX59" fmla="*/ 1647825 w 8058150"/>
              <a:gd name="connsiteY59" fmla="*/ 137259 h 1612277"/>
              <a:gd name="connsiteX60" fmla="*/ 1673225 w 8058150"/>
              <a:gd name="connsiteY60" fmla="*/ 734 h 1612277"/>
              <a:gd name="connsiteX61" fmla="*/ 1685925 w 8058150"/>
              <a:gd name="connsiteY61" fmla="*/ 80109 h 1612277"/>
              <a:gd name="connsiteX62" fmla="*/ 1724025 w 8058150"/>
              <a:gd name="connsiteY62" fmla="*/ 16609 h 1612277"/>
              <a:gd name="connsiteX63" fmla="*/ 1724025 w 8058150"/>
              <a:gd name="connsiteY63" fmla="*/ 134084 h 1612277"/>
              <a:gd name="connsiteX64" fmla="*/ 1724025 w 8058150"/>
              <a:gd name="connsiteY64" fmla="*/ 213459 h 1612277"/>
              <a:gd name="connsiteX65" fmla="*/ 1736725 w 8058150"/>
              <a:gd name="connsiteY65" fmla="*/ 476984 h 1612277"/>
              <a:gd name="connsiteX66" fmla="*/ 1749425 w 8058150"/>
              <a:gd name="connsiteY66" fmla="*/ 407134 h 1612277"/>
              <a:gd name="connsiteX67" fmla="*/ 1752600 w 8058150"/>
              <a:gd name="connsiteY67" fmla="*/ 489684 h 1612277"/>
              <a:gd name="connsiteX68" fmla="*/ 1784350 w 8058150"/>
              <a:gd name="connsiteY68" fmla="*/ 410309 h 1612277"/>
              <a:gd name="connsiteX69" fmla="*/ 1816100 w 8058150"/>
              <a:gd name="connsiteY69" fmla="*/ 454759 h 1612277"/>
              <a:gd name="connsiteX70" fmla="*/ 1854200 w 8058150"/>
              <a:gd name="connsiteY70" fmla="*/ 572234 h 1612277"/>
              <a:gd name="connsiteX71" fmla="*/ 1943100 w 8058150"/>
              <a:gd name="connsiteY71" fmla="*/ 854809 h 1612277"/>
              <a:gd name="connsiteX72" fmla="*/ 2022475 w 8058150"/>
              <a:gd name="connsiteY72" fmla="*/ 1118334 h 1612277"/>
              <a:gd name="connsiteX73" fmla="*/ 2051050 w 8058150"/>
              <a:gd name="connsiteY73" fmla="*/ 921484 h 1612277"/>
              <a:gd name="connsiteX74" fmla="*/ 2076450 w 8058150"/>
              <a:gd name="connsiteY74" fmla="*/ 781784 h 1612277"/>
              <a:gd name="connsiteX75" fmla="*/ 2089150 w 8058150"/>
              <a:gd name="connsiteY75" fmla="*/ 657959 h 1612277"/>
              <a:gd name="connsiteX76" fmla="*/ 2108200 w 8058150"/>
              <a:gd name="connsiteY76" fmla="*/ 804009 h 1612277"/>
              <a:gd name="connsiteX77" fmla="*/ 2143125 w 8058150"/>
              <a:gd name="connsiteY77" fmla="*/ 842109 h 1612277"/>
              <a:gd name="connsiteX78" fmla="*/ 2155825 w 8058150"/>
              <a:gd name="connsiteY78" fmla="*/ 931009 h 1612277"/>
              <a:gd name="connsiteX79" fmla="*/ 2181225 w 8058150"/>
              <a:gd name="connsiteY79" fmla="*/ 984984 h 1612277"/>
              <a:gd name="connsiteX80" fmla="*/ 2203450 w 8058150"/>
              <a:gd name="connsiteY80" fmla="*/ 1102459 h 1612277"/>
              <a:gd name="connsiteX81" fmla="*/ 2216150 w 8058150"/>
              <a:gd name="connsiteY81" fmla="*/ 1032609 h 1612277"/>
              <a:gd name="connsiteX82" fmla="*/ 2266950 w 8058150"/>
              <a:gd name="connsiteY82" fmla="*/ 1216759 h 1612277"/>
              <a:gd name="connsiteX83" fmla="*/ 2276475 w 8058150"/>
              <a:gd name="connsiteY83" fmla="*/ 1045309 h 1612277"/>
              <a:gd name="connsiteX84" fmla="*/ 2301875 w 8058150"/>
              <a:gd name="connsiteY84" fmla="*/ 896084 h 1612277"/>
              <a:gd name="connsiteX85" fmla="*/ 2320925 w 8058150"/>
              <a:gd name="connsiteY85" fmla="*/ 1026259 h 1612277"/>
              <a:gd name="connsiteX86" fmla="*/ 2324100 w 8058150"/>
              <a:gd name="connsiteY86" fmla="*/ 1086584 h 1612277"/>
              <a:gd name="connsiteX87" fmla="*/ 2330450 w 8058150"/>
              <a:gd name="connsiteY87" fmla="*/ 1159609 h 1612277"/>
              <a:gd name="connsiteX88" fmla="*/ 2355850 w 8058150"/>
              <a:gd name="connsiteY88" fmla="*/ 1251684 h 1612277"/>
              <a:gd name="connsiteX89" fmla="*/ 2381250 w 8058150"/>
              <a:gd name="connsiteY89" fmla="*/ 1124684 h 1612277"/>
              <a:gd name="connsiteX90" fmla="*/ 2393950 w 8058150"/>
              <a:gd name="connsiteY90" fmla="*/ 1156434 h 1612277"/>
              <a:gd name="connsiteX91" fmla="*/ 2403475 w 8058150"/>
              <a:gd name="connsiteY91" fmla="*/ 1194534 h 1612277"/>
              <a:gd name="connsiteX92" fmla="*/ 2432050 w 8058150"/>
              <a:gd name="connsiteY92" fmla="*/ 1277084 h 1612277"/>
              <a:gd name="connsiteX93" fmla="*/ 2432050 w 8058150"/>
              <a:gd name="connsiteY93" fmla="*/ 1346934 h 1612277"/>
              <a:gd name="connsiteX94" fmla="*/ 2454275 w 8058150"/>
              <a:gd name="connsiteY94" fmla="*/ 1385034 h 1612277"/>
              <a:gd name="connsiteX95" fmla="*/ 2482850 w 8058150"/>
              <a:gd name="connsiteY95" fmla="*/ 1061184 h 1612277"/>
              <a:gd name="connsiteX96" fmla="*/ 2498725 w 8058150"/>
              <a:gd name="connsiteY96" fmla="*/ 1242159 h 1612277"/>
              <a:gd name="connsiteX97" fmla="*/ 2517775 w 8058150"/>
              <a:gd name="connsiteY97" fmla="*/ 1156434 h 1612277"/>
              <a:gd name="connsiteX98" fmla="*/ 2520950 w 8058150"/>
              <a:gd name="connsiteY98" fmla="*/ 1200884 h 1612277"/>
              <a:gd name="connsiteX99" fmla="*/ 2530475 w 8058150"/>
              <a:gd name="connsiteY99" fmla="*/ 1216759 h 1612277"/>
              <a:gd name="connsiteX100" fmla="*/ 2555875 w 8058150"/>
              <a:gd name="connsiteY100" fmla="*/ 1083409 h 1612277"/>
              <a:gd name="connsiteX101" fmla="*/ 2574925 w 8058150"/>
              <a:gd name="connsiteY101" fmla="*/ 994509 h 1612277"/>
              <a:gd name="connsiteX102" fmla="*/ 2609850 w 8058150"/>
              <a:gd name="connsiteY102" fmla="*/ 804009 h 1612277"/>
              <a:gd name="connsiteX103" fmla="*/ 2714625 w 8058150"/>
              <a:gd name="connsiteY103" fmla="*/ 1042134 h 1612277"/>
              <a:gd name="connsiteX104" fmla="*/ 2724150 w 8058150"/>
              <a:gd name="connsiteY104" fmla="*/ 1162784 h 1612277"/>
              <a:gd name="connsiteX105" fmla="*/ 2733675 w 8058150"/>
              <a:gd name="connsiteY105" fmla="*/ 1213584 h 1612277"/>
              <a:gd name="connsiteX106" fmla="*/ 2749550 w 8058150"/>
              <a:gd name="connsiteY106" fmla="*/ 1185009 h 1612277"/>
              <a:gd name="connsiteX107" fmla="*/ 2755900 w 8058150"/>
              <a:gd name="connsiteY107" fmla="*/ 1318359 h 1612277"/>
              <a:gd name="connsiteX108" fmla="*/ 2787650 w 8058150"/>
              <a:gd name="connsiteY108" fmla="*/ 1204059 h 1612277"/>
              <a:gd name="connsiteX109" fmla="*/ 2797175 w 8058150"/>
              <a:gd name="connsiteY109" fmla="*/ 1537434 h 1612277"/>
              <a:gd name="connsiteX110" fmla="*/ 2816225 w 8058150"/>
              <a:gd name="connsiteY110" fmla="*/ 1419959 h 1612277"/>
              <a:gd name="connsiteX111" fmla="*/ 2844800 w 8058150"/>
              <a:gd name="connsiteY111" fmla="*/ 1537434 h 1612277"/>
              <a:gd name="connsiteX112" fmla="*/ 2863850 w 8058150"/>
              <a:gd name="connsiteY112" fmla="*/ 1404084 h 1612277"/>
              <a:gd name="connsiteX113" fmla="*/ 2876550 w 8058150"/>
              <a:gd name="connsiteY113" fmla="*/ 1524734 h 1612277"/>
              <a:gd name="connsiteX114" fmla="*/ 2936875 w 8058150"/>
              <a:gd name="connsiteY114" fmla="*/ 1499334 h 1612277"/>
              <a:gd name="connsiteX115" fmla="*/ 2994025 w 8058150"/>
              <a:gd name="connsiteY115" fmla="*/ 1407259 h 1612277"/>
              <a:gd name="connsiteX116" fmla="*/ 3028950 w 8058150"/>
              <a:gd name="connsiteY116" fmla="*/ 1242159 h 1612277"/>
              <a:gd name="connsiteX117" fmla="*/ 3048000 w 8058150"/>
              <a:gd name="connsiteY117" fmla="*/ 1118334 h 1612277"/>
              <a:gd name="connsiteX118" fmla="*/ 3051175 w 8058150"/>
              <a:gd name="connsiteY118" fmla="*/ 1254859 h 1612277"/>
              <a:gd name="connsiteX119" fmla="*/ 3067050 w 8058150"/>
              <a:gd name="connsiteY119" fmla="*/ 1327884 h 1612277"/>
              <a:gd name="connsiteX120" fmla="*/ 3105150 w 8058150"/>
              <a:gd name="connsiteY120" fmla="*/ 1210409 h 1612277"/>
              <a:gd name="connsiteX121" fmla="*/ 3114675 w 8058150"/>
              <a:gd name="connsiteY121" fmla="*/ 1242159 h 1612277"/>
              <a:gd name="connsiteX122" fmla="*/ 3130550 w 8058150"/>
              <a:gd name="connsiteY122" fmla="*/ 1118334 h 1612277"/>
              <a:gd name="connsiteX123" fmla="*/ 3149600 w 8058150"/>
              <a:gd name="connsiteY123" fmla="*/ 1245334 h 1612277"/>
              <a:gd name="connsiteX124" fmla="*/ 3149600 w 8058150"/>
              <a:gd name="connsiteY124" fmla="*/ 1385034 h 1612277"/>
              <a:gd name="connsiteX125" fmla="*/ 3159125 w 8058150"/>
              <a:gd name="connsiteY125" fmla="*/ 1394559 h 1612277"/>
              <a:gd name="connsiteX126" fmla="*/ 3184525 w 8058150"/>
              <a:gd name="connsiteY126" fmla="*/ 1315184 h 1612277"/>
              <a:gd name="connsiteX127" fmla="*/ 3194050 w 8058150"/>
              <a:gd name="connsiteY127" fmla="*/ 1299309 h 1612277"/>
              <a:gd name="connsiteX128" fmla="*/ 3213100 w 8058150"/>
              <a:gd name="connsiteY128" fmla="*/ 1353284 h 1612277"/>
              <a:gd name="connsiteX129" fmla="*/ 3235325 w 8058150"/>
              <a:gd name="connsiteY129" fmla="*/ 1277084 h 1612277"/>
              <a:gd name="connsiteX130" fmla="*/ 3260725 w 8058150"/>
              <a:gd name="connsiteY130" fmla="*/ 1099284 h 1612277"/>
              <a:gd name="connsiteX131" fmla="*/ 3276600 w 8058150"/>
              <a:gd name="connsiteY131" fmla="*/ 1061184 h 1612277"/>
              <a:gd name="connsiteX132" fmla="*/ 3289300 w 8058150"/>
              <a:gd name="connsiteY132" fmla="*/ 1150084 h 1612277"/>
              <a:gd name="connsiteX133" fmla="*/ 3305175 w 8058150"/>
              <a:gd name="connsiteY133" fmla="*/ 1181834 h 1612277"/>
              <a:gd name="connsiteX134" fmla="*/ 3321050 w 8058150"/>
              <a:gd name="connsiteY134" fmla="*/ 978634 h 1612277"/>
              <a:gd name="connsiteX135" fmla="*/ 3352800 w 8058150"/>
              <a:gd name="connsiteY135" fmla="*/ 730984 h 1612277"/>
              <a:gd name="connsiteX136" fmla="*/ 3355975 w 8058150"/>
              <a:gd name="connsiteY136" fmla="*/ 467459 h 1612277"/>
              <a:gd name="connsiteX137" fmla="*/ 3384550 w 8058150"/>
              <a:gd name="connsiteY137" fmla="*/ 156309 h 1612277"/>
              <a:gd name="connsiteX138" fmla="*/ 3390900 w 8058150"/>
              <a:gd name="connsiteY138" fmla="*/ 229334 h 1612277"/>
              <a:gd name="connsiteX139" fmla="*/ 3397250 w 8058150"/>
              <a:gd name="connsiteY139" fmla="*/ 400784 h 1612277"/>
              <a:gd name="connsiteX140" fmla="*/ 3403600 w 8058150"/>
              <a:gd name="connsiteY140" fmla="*/ 518259 h 1612277"/>
              <a:gd name="connsiteX141" fmla="*/ 3489325 w 8058150"/>
              <a:gd name="connsiteY141" fmla="*/ 886559 h 1612277"/>
              <a:gd name="connsiteX142" fmla="*/ 3540125 w 8058150"/>
              <a:gd name="connsiteY142" fmla="*/ 1165959 h 1612277"/>
              <a:gd name="connsiteX143" fmla="*/ 3556000 w 8058150"/>
              <a:gd name="connsiteY143" fmla="*/ 1343759 h 1612277"/>
              <a:gd name="connsiteX144" fmla="*/ 3571875 w 8058150"/>
              <a:gd name="connsiteY144" fmla="*/ 1248509 h 1612277"/>
              <a:gd name="connsiteX145" fmla="*/ 3584575 w 8058150"/>
              <a:gd name="connsiteY145" fmla="*/ 1426309 h 1612277"/>
              <a:gd name="connsiteX146" fmla="*/ 3594100 w 8058150"/>
              <a:gd name="connsiteY146" fmla="*/ 1318359 h 1612277"/>
              <a:gd name="connsiteX147" fmla="*/ 3625850 w 8058150"/>
              <a:gd name="connsiteY147" fmla="*/ 1073884 h 1612277"/>
              <a:gd name="connsiteX148" fmla="*/ 3632200 w 8058150"/>
              <a:gd name="connsiteY148" fmla="*/ 1289784 h 1612277"/>
              <a:gd name="connsiteX149" fmla="*/ 3638550 w 8058150"/>
              <a:gd name="connsiteY149" fmla="*/ 1350109 h 1612277"/>
              <a:gd name="connsiteX150" fmla="*/ 3660775 w 8058150"/>
              <a:gd name="connsiteY150" fmla="*/ 1394559 h 1612277"/>
              <a:gd name="connsiteX151" fmla="*/ 3698875 w 8058150"/>
              <a:gd name="connsiteY151" fmla="*/ 1296134 h 1612277"/>
              <a:gd name="connsiteX152" fmla="*/ 3708400 w 8058150"/>
              <a:gd name="connsiteY152" fmla="*/ 1042134 h 1612277"/>
              <a:gd name="connsiteX153" fmla="*/ 3727450 w 8058150"/>
              <a:gd name="connsiteY153" fmla="*/ 1083409 h 1612277"/>
              <a:gd name="connsiteX154" fmla="*/ 3733800 w 8058150"/>
              <a:gd name="connsiteY154" fmla="*/ 902434 h 1612277"/>
              <a:gd name="connsiteX155" fmla="*/ 3752850 w 8058150"/>
              <a:gd name="connsiteY155" fmla="*/ 737334 h 1612277"/>
              <a:gd name="connsiteX156" fmla="*/ 3765550 w 8058150"/>
              <a:gd name="connsiteY156" fmla="*/ 673834 h 1612277"/>
              <a:gd name="connsiteX157" fmla="*/ 3797300 w 8058150"/>
              <a:gd name="connsiteY157" fmla="*/ 546834 h 1612277"/>
              <a:gd name="connsiteX158" fmla="*/ 3803650 w 8058150"/>
              <a:gd name="connsiteY158" fmla="*/ 718284 h 1612277"/>
              <a:gd name="connsiteX159" fmla="*/ 3819525 w 8058150"/>
              <a:gd name="connsiteY159" fmla="*/ 648434 h 1612277"/>
              <a:gd name="connsiteX160" fmla="*/ 3832225 w 8058150"/>
              <a:gd name="connsiteY160" fmla="*/ 543659 h 1612277"/>
              <a:gd name="connsiteX161" fmla="*/ 3832225 w 8058150"/>
              <a:gd name="connsiteY161" fmla="*/ 673834 h 1612277"/>
              <a:gd name="connsiteX162" fmla="*/ 3851275 w 8058150"/>
              <a:gd name="connsiteY162" fmla="*/ 626209 h 1612277"/>
              <a:gd name="connsiteX163" fmla="*/ 3854450 w 8058150"/>
              <a:gd name="connsiteY163" fmla="*/ 686534 h 1612277"/>
              <a:gd name="connsiteX164" fmla="*/ 3892550 w 8058150"/>
              <a:gd name="connsiteY164" fmla="*/ 657959 h 1612277"/>
              <a:gd name="connsiteX165" fmla="*/ 3902075 w 8058150"/>
              <a:gd name="connsiteY165" fmla="*/ 769084 h 1612277"/>
              <a:gd name="connsiteX166" fmla="*/ 3930650 w 8058150"/>
              <a:gd name="connsiteY166" fmla="*/ 753209 h 1612277"/>
              <a:gd name="connsiteX167" fmla="*/ 3943350 w 8058150"/>
              <a:gd name="connsiteY167" fmla="*/ 854809 h 1612277"/>
              <a:gd name="connsiteX168" fmla="*/ 3946525 w 8058150"/>
              <a:gd name="connsiteY168" fmla="*/ 915134 h 1612277"/>
              <a:gd name="connsiteX169" fmla="*/ 3965575 w 8058150"/>
              <a:gd name="connsiteY169" fmla="*/ 899259 h 1612277"/>
              <a:gd name="connsiteX170" fmla="*/ 3971925 w 8058150"/>
              <a:gd name="connsiteY170" fmla="*/ 1035784 h 1612277"/>
              <a:gd name="connsiteX171" fmla="*/ 3987800 w 8058150"/>
              <a:gd name="connsiteY171" fmla="*/ 991334 h 1612277"/>
              <a:gd name="connsiteX172" fmla="*/ 4000500 w 8058150"/>
              <a:gd name="connsiteY172" fmla="*/ 1051659 h 1612277"/>
              <a:gd name="connsiteX173" fmla="*/ 4022725 w 8058150"/>
              <a:gd name="connsiteY173" fmla="*/ 931009 h 1612277"/>
              <a:gd name="connsiteX174" fmla="*/ 4032250 w 8058150"/>
              <a:gd name="connsiteY174" fmla="*/ 838934 h 1612277"/>
              <a:gd name="connsiteX175" fmla="*/ 4064000 w 8058150"/>
              <a:gd name="connsiteY175" fmla="*/ 686534 h 1612277"/>
              <a:gd name="connsiteX176" fmla="*/ 4089400 w 8058150"/>
              <a:gd name="connsiteY176" fmla="*/ 746859 h 1612277"/>
              <a:gd name="connsiteX177" fmla="*/ 4102100 w 8058150"/>
              <a:gd name="connsiteY177" fmla="*/ 629384 h 1612277"/>
              <a:gd name="connsiteX178" fmla="*/ 4140200 w 8058150"/>
              <a:gd name="connsiteY178" fmla="*/ 835759 h 1612277"/>
              <a:gd name="connsiteX179" fmla="*/ 4171950 w 8058150"/>
              <a:gd name="connsiteY179" fmla="*/ 956409 h 1612277"/>
              <a:gd name="connsiteX180" fmla="*/ 4178300 w 8058150"/>
              <a:gd name="connsiteY180" fmla="*/ 1067534 h 1612277"/>
              <a:gd name="connsiteX181" fmla="*/ 4178300 w 8058150"/>
              <a:gd name="connsiteY181" fmla="*/ 1089759 h 1612277"/>
              <a:gd name="connsiteX182" fmla="*/ 4191000 w 8058150"/>
              <a:gd name="connsiteY182" fmla="*/ 1070709 h 1612277"/>
              <a:gd name="connsiteX183" fmla="*/ 4213225 w 8058150"/>
              <a:gd name="connsiteY183" fmla="*/ 1185009 h 1612277"/>
              <a:gd name="connsiteX184" fmla="*/ 4238625 w 8058150"/>
              <a:gd name="connsiteY184" fmla="*/ 1007209 h 1612277"/>
              <a:gd name="connsiteX185" fmla="*/ 4270375 w 8058150"/>
              <a:gd name="connsiteY185" fmla="*/ 1292959 h 1612277"/>
              <a:gd name="connsiteX186" fmla="*/ 4279900 w 8058150"/>
              <a:gd name="connsiteY186" fmla="*/ 1092934 h 1612277"/>
              <a:gd name="connsiteX187" fmla="*/ 4305300 w 8058150"/>
              <a:gd name="connsiteY187" fmla="*/ 873859 h 1612277"/>
              <a:gd name="connsiteX188" fmla="*/ 4314825 w 8058150"/>
              <a:gd name="connsiteY188" fmla="*/ 1105634 h 1612277"/>
              <a:gd name="connsiteX189" fmla="*/ 4314825 w 8058150"/>
              <a:gd name="connsiteY189" fmla="*/ 1254859 h 1612277"/>
              <a:gd name="connsiteX190" fmla="*/ 4321175 w 8058150"/>
              <a:gd name="connsiteY190" fmla="*/ 1286609 h 1612277"/>
              <a:gd name="connsiteX191" fmla="*/ 4327525 w 8058150"/>
              <a:gd name="connsiteY191" fmla="*/ 1267559 h 1612277"/>
              <a:gd name="connsiteX192" fmla="*/ 4337050 w 8058150"/>
              <a:gd name="connsiteY192" fmla="*/ 1423134 h 1612277"/>
              <a:gd name="connsiteX193" fmla="*/ 4365625 w 8058150"/>
              <a:gd name="connsiteY193" fmla="*/ 1340584 h 1612277"/>
              <a:gd name="connsiteX194" fmla="*/ 4381500 w 8058150"/>
              <a:gd name="connsiteY194" fmla="*/ 1458059 h 1612277"/>
              <a:gd name="connsiteX195" fmla="*/ 4394200 w 8058150"/>
              <a:gd name="connsiteY195" fmla="*/ 1372334 h 1612277"/>
              <a:gd name="connsiteX196" fmla="*/ 4403725 w 8058150"/>
              <a:gd name="connsiteY196" fmla="*/ 1505684 h 1612277"/>
              <a:gd name="connsiteX197" fmla="*/ 4419600 w 8058150"/>
              <a:gd name="connsiteY197" fmla="*/ 1540609 h 1612277"/>
              <a:gd name="connsiteX198" fmla="*/ 4438650 w 8058150"/>
              <a:gd name="connsiteY198" fmla="*/ 1302484 h 1612277"/>
              <a:gd name="connsiteX199" fmla="*/ 4460875 w 8058150"/>
              <a:gd name="connsiteY199" fmla="*/ 1518384 h 1612277"/>
              <a:gd name="connsiteX200" fmla="*/ 4464050 w 8058150"/>
              <a:gd name="connsiteY200" fmla="*/ 1400909 h 1612277"/>
              <a:gd name="connsiteX201" fmla="*/ 4492625 w 8058150"/>
              <a:gd name="connsiteY201" fmla="*/ 1496159 h 1612277"/>
              <a:gd name="connsiteX202" fmla="*/ 4486275 w 8058150"/>
              <a:gd name="connsiteY202" fmla="*/ 1210409 h 1612277"/>
              <a:gd name="connsiteX203" fmla="*/ 4502150 w 8058150"/>
              <a:gd name="connsiteY203" fmla="*/ 1292959 h 1612277"/>
              <a:gd name="connsiteX204" fmla="*/ 4511675 w 8058150"/>
              <a:gd name="connsiteY204" fmla="*/ 1131034 h 1612277"/>
              <a:gd name="connsiteX205" fmla="*/ 4524375 w 8058150"/>
              <a:gd name="connsiteY205" fmla="*/ 1283434 h 1612277"/>
              <a:gd name="connsiteX206" fmla="*/ 4543425 w 8058150"/>
              <a:gd name="connsiteY206" fmla="*/ 1137384 h 1612277"/>
              <a:gd name="connsiteX207" fmla="*/ 4543425 w 8058150"/>
              <a:gd name="connsiteY207" fmla="*/ 1267559 h 1612277"/>
              <a:gd name="connsiteX208" fmla="*/ 4556125 w 8058150"/>
              <a:gd name="connsiteY208" fmla="*/ 1489809 h 1612277"/>
              <a:gd name="connsiteX209" fmla="*/ 4568825 w 8058150"/>
              <a:gd name="connsiteY209" fmla="*/ 1369159 h 1612277"/>
              <a:gd name="connsiteX210" fmla="*/ 4616450 w 8058150"/>
              <a:gd name="connsiteY210" fmla="*/ 1318359 h 1612277"/>
              <a:gd name="connsiteX211" fmla="*/ 4616450 w 8058150"/>
              <a:gd name="connsiteY211" fmla="*/ 1213584 h 1612277"/>
              <a:gd name="connsiteX212" fmla="*/ 4641850 w 8058150"/>
              <a:gd name="connsiteY212" fmla="*/ 1334234 h 1612277"/>
              <a:gd name="connsiteX213" fmla="*/ 4660900 w 8058150"/>
              <a:gd name="connsiteY213" fmla="*/ 1397734 h 1612277"/>
              <a:gd name="connsiteX214" fmla="*/ 4695825 w 8058150"/>
              <a:gd name="connsiteY214" fmla="*/ 1461234 h 1612277"/>
              <a:gd name="connsiteX215" fmla="*/ 4689475 w 8058150"/>
              <a:gd name="connsiteY215" fmla="*/ 1305659 h 1612277"/>
              <a:gd name="connsiteX216" fmla="*/ 4695825 w 8058150"/>
              <a:gd name="connsiteY216" fmla="*/ 1229459 h 1612277"/>
              <a:gd name="connsiteX217" fmla="*/ 4727575 w 8058150"/>
              <a:gd name="connsiteY217" fmla="*/ 1362809 h 1612277"/>
              <a:gd name="connsiteX218" fmla="*/ 4727575 w 8058150"/>
              <a:gd name="connsiteY218" fmla="*/ 1092934 h 1612277"/>
              <a:gd name="connsiteX219" fmla="*/ 4746625 w 8058150"/>
              <a:gd name="connsiteY219" fmla="*/ 1356459 h 1612277"/>
              <a:gd name="connsiteX220" fmla="*/ 4759325 w 8058150"/>
              <a:gd name="connsiteY220" fmla="*/ 1305659 h 1612277"/>
              <a:gd name="connsiteX221" fmla="*/ 4784725 w 8058150"/>
              <a:gd name="connsiteY221" fmla="*/ 1537434 h 1612277"/>
              <a:gd name="connsiteX222" fmla="*/ 4791075 w 8058150"/>
              <a:gd name="connsiteY222" fmla="*/ 1442184 h 1612277"/>
              <a:gd name="connsiteX223" fmla="*/ 4819650 w 8058150"/>
              <a:gd name="connsiteY223" fmla="*/ 1537434 h 1612277"/>
              <a:gd name="connsiteX224" fmla="*/ 4838700 w 8058150"/>
              <a:gd name="connsiteY224" fmla="*/ 1458059 h 1612277"/>
              <a:gd name="connsiteX225" fmla="*/ 4838700 w 8058150"/>
              <a:gd name="connsiteY225" fmla="*/ 1308834 h 1612277"/>
              <a:gd name="connsiteX226" fmla="*/ 4857750 w 8058150"/>
              <a:gd name="connsiteY226" fmla="*/ 1340584 h 1612277"/>
              <a:gd name="connsiteX227" fmla="*/ 4860925 w 8058150"/>
              <a:gd name="connsiteY227" fmla="*/ 1137384 h 1612277"/>
              <a:gd name="connsiteX228" fmla="*/ 4905375 w 8058150"/>
              <a:gd name="connsiteY228" fmla="*/ 1458059 h 1612277"/>
              <a:gd name="connsiteX229" fmla="*/ 4933950 w 8058150"/>
              <a:gd name="connsiteY229" fmla="*/ 1140559 h 1612277"/>
              <a:gd name="connsiteX230" fmla="*/ 4953000 w 8058150"/>
              <a:gd name="connsiteY230" fmla="*/ 1312009 h 1612277"/>
              <a:gd name="connsiteX231" fmla="*/ 4984750 w 8058150"/>
              <a:gd name="connsiteY231" fmla="*/ 1470759 h 1612277"/>
              <a:gd name="connsiteX232" fmla="*/ 5003800 w 8058150"/>
              <a:gd name="connsiteY232" fmla="*/ 1597759 h 1612277"/>
              <a:gd name="connsiteX233" fmla="*/ 5013325 w 8058150"/>
              <a:gd name="connsiteY233" fmla="*/ 1407259 h 1612277"/>
              <a:gd name="connsiteX234" fmla="*/ 5029200 w 8058150"/>
              <a:gd name="connsiteY234" fmla="*/ 1362809 h 1612277"/>
              <a:gd name="connsiteX235" fmla="*/ 5048250 w 8058150"/>
              <a:gd name="connsiteY235" fmla="*/ 1470759 h 1612277"/>
              <a:gd name="connsiteX236" fmla="*/ 5067300 w 8058150"/>
              <a:gd name="connsiteY236" fmla="*/ 1404084 h 1612277"/>
              <a:gd name="connsiteX237" fmla="*/ 5067300 w 8058150"/>
              <a:gd name="connsiteY237" fmla="*/ 1496159 h 1612277"/>
              <a:gd name="connsiteX238" fmla="*/ 5108575 w 8058150"/>
              <a:gd name="connsiteY238" fmla="*/ 1289784 h 1612277"/>
              <a:gd name="connsiteX239" fmla="*/ 5156200 w 8058150"/>
              <a:gd name="connsiteY239" fmla="*/ 1518384 h 1612277"/>
              <a:gd name="connsiteX240" fmla="*/ 5175250 w 8058150"/>
              <a:gd name="connsiteY240" fmla="*/ 1426309 h 1612277"/>
              <a:gd name="connsiteX241" fmla="*/ 5200650 w 8058150"/>
              <a:gd name="connsiteY241" fmla="*/ 1515209 h 1612277"/>
              <a:gd name="connsiteX242" fmla="*/ 5232400 w 8058150"/>
              <a:gd name="connsiteY242" fmla="*/ 1464409 h 1612277"/>
              <a:gd name="connsiteX243" fmla="*/ 5254625 w 8058150"/>
              <a:gd name="connsiteY243" fmla="*/ 1534259 h 1612277"/>
              <a:gd name="connsiteX244" fmla="*/ 5267325 w 8058150"/>
              <a:gd name="connsiteY244" fmla="*/ 1512034 h 1612277"/>
              <a:gd name="connsiteX245" fmla="*/ 5292725 w 8058150"/>
              <a:gd name="connsiteY245" fmla="*/ 1572359 h 1612277"/>
              <a:gd name="connsiteX246" fmla="*/ 5305425 w 8058150"/>
              <a:gd name="connsiteY246" fmla="*/ 1486634 h 1612277"/>
              <a:gd name="connsiteX247" fmla="*/ 5340350 w 8058150"/>
              <a:gd name="connsiteY247" fmla="*/ 1610459 h 1612277"/>
              <a:gd name="connsiteX248" fmla="*/ 5356225 w 8058150"/>
              <a:gd name="connsiteY248" fmla="*/ 1410434 h 1612277"/>
              <a:gd name="connsiteX249" fmla="*/ 5378450 w 8058150"/>
              <a:gd name="connsiteY249" fmla="*/ 1445359 h 1612277"/>
              <a:gd name="connsiteX250" fmla="*/ 5378450 w 8058150"/>
              <a:gd name="connsiteY250" fmla="*/ 1359634 h 1612277"/>
              <a:gd name="connsiteX251" fmla="*/ 5397500 w 8058150"/>
              <a:gd name="connsiteY251" fmla="*/ 1397734 h 1612277"/>
              <a:gd name="connsiteX252" fmla="*/ 5451475 w 8058150"/>
              <a:gd name="connsiteY252" fmla="*/ 854809 h 1612277"/>
              <a:gd name="connsiteX253" fmla="*/ 5495925 w 8058150"/>
              <a:gd name="connsiteY253" fmla="*/ 572234 h 1612277"/>
              <a:gd name="connsiteX254" fmla="*/ 5476875 w 8058150"/>
              <a:gd name="connsiteY254" fmla="*/ 426184 h 1612277"/>
              <a:gd name="connsiteX255" fmla="*/ 5511800 w 8058150"/>
              <a:gd name="connsiteY255" fmla="*/ 178534 h 1612277"/>
              <a:gd name="connsiteX256" fmla="*/ 5521325 w 8058150"/>
              <a:gd name="connsiteY256" fmla="*/ 207109 h 1612277"/>
              <a:gd name="connsiteX257" fmla="*/ 5540375 w 8058150"/>
              <a:gd name="connsiteY257" fmla="*/ 10259 h 1612277"/>
              <a:gd name="connsiteX258" fmla="*/ 5553075 w 8058150"/>
              <a:gd name="connsiteY258" fmla="*/ 200759 h 1612277"/>
              <a:gd name="connsiteX259" fmla="*/ 5584825 w 8058150"/>
              <a:gd name="connsiteY259" fmla="*/ 73759 h 1612277"/>
              <a:gd name="connsiteX260" fmla="*/ 5594350 w 8058150"/>
              <a:gd name="connsiteY260" fmla="*/ 362684 h 1612277"/>
              <a:gd name="connsiteX261" fmla="*/ 5629275 w 8058150"/>
              <a:gd name="connsiteY261" fmla="*/ 273784 h 1612277"/>
              <a:gd name="connsiteX262" fmla="*/ 5651500 w 8058150"/>
              <a:gd name="connsiteY262" fmla="*/ 470634 h 1612277"/>
              <a:gd name="connsiteX263" fmla="*/ 5680075 w 8058150"/>
              <a:gd name="connsiteY263" fmla="*/ 362684 h 1612277"/>
              <a:gd name="connsiteX264" fmla="*/ 5670550 w 8058150"/>
              <a:gd name="connsiteY264" fmla="*/ 521434 h 1612277"/>
              <a:gd name="connsiteX265" fmla="*/ 5718175 w 8058150"/>
              <a:gd name="connsiteY265" fmla="*/ 419834 h 1612277"/>
              <a:gd name="connsiteX266" fmla="*/ 5708650 w 8058150"/>
              <a:gd name="connsiteY266" fmla="*/ 607159 h 1612277"/>
              <a:gd name="connsiteX267" fmla="*/ 5740400 w 8058150"/>
              <a:gd name="connsiteY267" fmla="*/ 527784 h 1612277"/>
              <a:gd name="connsiteX268" fmla="*/ 5749925 w 8058150"/>
              <a:gd name="connsiteY268" fmla="*/ 648434 h 1612277"/>
              <a:gd name="connsiteX269" fmla="*/ 5781675 w 8058150"/>
              <a:gd name="connsiteY269" fmla="*/ 616684 h 1612277"/>
              <a:gd name="connsiteX270" fmla="*/ 5791200 w 8058150"/>
              <a:gd name="connsiteY270" fmla="*/ 816709 h 1612277"/>
              <a:gd name="connsiteX271" fmla="*/ 5813425 w 8058150"/>
              <a:gd name="connsiteY271" fmla="*/ 908784 h 1612277"/>
              <a:gd name="connsiteX272" fmla="*/ 5826125 w 8058150"/>
              <a:gd name="connsiteY272" fmla="*/ 1032609 h 1612277"/>
              <a:gd name="connsiteX273" fmla="*/ 5826125 w 8058150"/>
              <a:gd name="connsiteY273" fmla="*/ 1143734 h 1612277"/>
              <a:gd name="connsiteX274" fmla="*/ 5845175 w 8058150"/>
              <a:gd name="connsiteY274" fmla="*/ 1092934 h 1612277"/>
              <a:gd name="connsiteX275" fmla="*/ 5864225 w 8058150"/>
              <a:gd name="connsiteY275" fmla="*/ 1235809 h 1612277"/>
              <a:gd name="connsiteX276" fmla="*/ 5911850 w 8058150"/>
              <a:gd name="connsiteY276" fmla="*/ 1127859 h 1612277"/>
              <a:gd name="connsiteX277" fmla="*/ 5943600 w 8058150"/>
              <a:gd name="connsiteY277" fmla="*/ 1292959 h 1612277"/>
              <a:gd name="connsiteX278" fmla="*/ 5962650 w 8058150"/>
              <a:gd name="connsiteY278" fmla="*/ 1124684 h 1612277"/>
              <a:gd name="connsiteX279" fmla="*/ 5984875 w 8058150"/>
              <a:gd name="connsiteY279" fmla="*/ 772259 h 1612277"/>
              <a:gd name="connsiteX280" fmla="*/ 6013450 w 8058150"/>
              <a:gd name="connsiteY280" fmla="*/ 1045309 h 1612277"/>
              <a:gd name="connsiteX281" fmla="*/ 6035675 w 8058150"/>
              <a:gd name="connsiteY281" fmla="*/ 927834 h 1612277"/>
              <a:gd name="connsiteX282" fmla="*/ 6051550 w 8058150"/>
              <a:gd name="connsiteY282" fmla="*/ 699234 h 1612277"/>
              <a:gd name="connsiteX283" fmla="*/ 6092825 w 8058150"/>
              <a:gd name="connsiteY283" fmla="*/ 924659 h 1612277"/>
              <a:gd name="connsiteX284" fmla="*/ 6118225 w 8058150"/>
              <a:gd name="connsiteY284" fmla="*/ 873859 h 1612277"/>
              <a:gd name="connsiteX285" fmla="*/ 6143625 w 8058150"/>
              <a:gd name="connsiteY285" fmla="*/ 1115159 h 1612277"/>
              <a:gd name="connsiteX286" fmla="*/ 6149975 w 8058150"/>
              <a:gd name="connsiteY286" fmla="*/ 877034 h 1612277"/>
              <a:gd name="connsiteX287" fmla="*/ 6172200 w 8058150"/>
              <a:gd name="connsiteY287" fmla="*/ 969109 h 1612277"/>
              <a:gd name="connsiteX288" fmla="*/ 6191250 w 8058150"/>
              <a:gd name="connsiteY288" fmla="*/ 864334 h 1612277"/>
              <a:gd name="connsiteX289" fmla="*/ 6203950 w 8058150"/>
              <a:gd name="connsiteY289" fmla="*/ 1127859 h 1612277"/>
              <a:gd name="connsiteX290" fmla="*/ 6226175 w 8058150"/>
              <a:gd name="connsiteY290" fmla="*/ 857984 h 1612277"/>
              <a:gd name="connsiteX291" fmla="*/ 6242050 w 8058150"/>
              <a:gd name="connsiteY291" fmla="*/ 1073884 h 1612277"/>
              <a:gd name="connsiteX292" fmla="*/ 6280150 w 8058150"/>
              <a:gd name="connsiteY292" fmla="*/ 883384 h 1612277"/>
              <a:gd name="connsiteX293" fmla="*/ 6289675 w 8058150"/>
              <a:gd name="connsiteY293" fmla="*/ 1267559 h 1612277"/>
              <a:gd name="connsiteX294" fmla="*/ 6305550 w 8058150"/>
              <a:gd name="connsiteY294" fmla="*/ 972284 h 1612277"/>
              <a:gd name="connsiteX295" fmla="*/ 6330950 w 8058150"/>
              <a:gd name="connsiteY295" fmla="*/ 1023084 h 1612277"/>
              <a:gd name="connsiteX296" fmla="*/ 6346825 w 8058150"/>
              <a:gd name="connsiteY296" fmla="*/ 899259 h 1612277"/>
              <a:gd name="connsiteX297" fmla="*/ 6378575 w 8058150"/>
              <a:gd name="connsiteY297" fmla="*/ 813534 h 1612277"/>
              <a:gd name="connsiteX298" fmla="*/ 6416675 w 8058150"/>
              <a:gd name="connsiteY298" fmla="*/ 623034 h 1612277"/>
              <a:gd name="connsiteX299" fmla="*/ 6419850 w 8058150"/>
              <a:gd name="connsiteY299" fmla="*/ 962759 h 1612277"/>
              <a:gd name="connsiteX300" fmla="*/ 6457950 w 8058150"/>
              <a:gd name="connsiteY300" fmla="*/ 740509 h 1612277"/>
              <a:gd name="connsiteX301" fmla="*/ 6451600 w 8058150"/>
              <a:gd name="connsiteY301" fmla="*/ 1013559 h 1612277"/>
              <a:gd name="connsiteX302" fmla="*/ 6477000 w 8058150"/>
              <a:gd name="connsiteY302" fmla="*/ 861159 h 1612277"/>
              <a:gd name="connsiteX303" fmla="*/ 6489700 w 8058150"/>
              <a:gd name="connsiteY303" fmla="*/ 1207234 h 1612277"/>
              <a:gd name="connsiteX304" fmla="*/ 6530975 w 8058150"/>
              <a:gd name="connsiteY304" fmla="*/ 943709 h 1612277"/>
              <a:gd name="connsiteX305" fmla="*/ 6537325 w 8058150"/>
              <a:gd name="connsiteY305" fmla="*/ 1327884 h 1612277"/>
              <a:gd name="connsiteX306" fmla="*/ 6569075 w 8058150"/>
              <a:gd name="connsiteY306" fmla="*/ 962759 h 1612277"/>
              <a:gd name="connsiteX307" fmla="*/ 6591300 w 8058150"/>
              <a:gd name="connsiteY307" fmla="*/ 1175484 h 1612277"/>
              <a:gd name="connsiteX308" fmla="*/ 6610350 w 8058150"/>
              <a:gd name="connsiteY308" fmla="*/ 1121509 h 1612277"/>
              <a:gd name="connsiteX309" fmla="*/ 6623050 w 8058150"/>
              <a:gd name="connsiteY309" fmla="*/ 1407259 h 1612277"/>
              <a:gd name="connsiteX310" fmla="*/ 6661150 w 8058150"/>
              <a:gd name="connsiteY310" fmla="*/ 1032609 h 1612277"/>
              <a:gd name="connsiteX311" fmla="*/ 6680200 w 8058150"/>
              <a:gd name="connsiteY311" fmla="*/ 1372334 h 1612277"/>
              <a:gd name="connsiteX312" fmla="*/ 6702425 w 8058150"/>
              <a:gd name="connsiteY312" fmla="*/ 1172309 h 1612277"/>
              <a:gd name="connsiteX313" fmla="*/ 6721475 w 8058150"/>
              <a:gd name="connsiteY313" fmla="*/ 1502509 h 1612277"/>
              <a:gd name="connsiteX314" fmla="*/ 6765925 w 8058150"/>
              <a:gd name="connsiteY314" fmla="*/ 1343759 h 1612277"/>
              <a:gd name="connsiteX315" fmla="*/ 6781800 w 8058150"/>
              <a:gd name="connsiteY315" fmla="*/ 1521559 h 1612277"/>
              <a:gd name="connsiteX316" fmla="*/ 6816725 w 8058150"/>
              <a:gd name="connsiteY316" fmla="*/ 1238984 h 1612277"/>
              <a:gd name="connsiteX317" fmla="*/ 6838950 w 8058150"/>
              <a:gd name="connsiteY317" fmla="*/ 1467584 h 1612277"/>
              <a:gd name="connsiteX318" fmla="*/ 6880225 w 8058150"/>
              <a:gd name="connsiteY318" fmla="*/ 1264384 h 1612277"/>
              <a:gd name="connsiteX319" fmla="*/ 6918325 w 8058150"/>
              <a:gd name="connsiteY319" fmla="*/ 1153259 h 1612277"/>
              <a:gd name="connsiteX320" fmla="*/ 6953250 w 8058150"/>
              <a:gd name="connsiteY320" fmla="*/ 902434 h 1612277"/>
              <a:gd name="connsiteX321" fmla="*/ 6975475 w 8058150"/>
              <a:gd name="connsiteY321" fmla="*/ 1146909 h 1612277"/>
              <a:gd name="connsiteX322" fmla="*/ 6975475 w 8058150"/>
              <a:gd name="connsiteY322" fmla="*/ 1337409 h 1612277"/>
              <a:gd name="connsiteX323" fmla="*/ 7000875 w 8058150"/>
              <a:gd name="connsiteY323" fmla="*/ 1219934 h 1612277"/>
              <a:gd name="connsiteX324" fmla="*/ 7010400 w 8058150"/>
              <a:gd name="connsiteY324" fmla="*/ 1305659 h 1612277"/>
              <a:gd name="connsiteX325" fmla="*/ 7042150 w 8058150"/>
              <a:gd name="connsiteY325" fmla="*/ 1197709 h 1612277"/>
              <a:gd name="connsiteX326" fmla="*/ 7058025 w 8058150"/>
              <a:gd name="connsiteY326" fmla="*/ 924659 h 1612277"/>
              <a:gd name="connsiteX327" fmla="*/ 7096125 w 8058150"/>
              <a:gd name="connsiteY327" fmla="*/ 1200884 h 1612277"/>
              <a:gd name="connsiteX328" fmla="*/ 7131050 w 8058150"/>
              <a:gd name="connsiteY328" fmla="*/ 1264384 h 1612277"/>
              <a:gd name="connsiteX329" fmla="*/ 7185025 w 8058150"/>
              <a:gd name="connsiteY329" fmla="*/ 1404084 h 1612277"/>
              <a:gd name="connsiteX330" fmla="*/ 7185025 w 8058150"/>
              <a:gd name="connsiteY330" fmla="*/ 1458059 h 1612277"/>
              <a:gd name="connsiteX331" fmla="*/ 7226300 w 8058150"/>
              <a:gd name="connsiteY331" fmla="*/ 1105634 h 1612277"/>
              <a:gd name="connsiteX332" fmla="*/ 7239000 w 8058150"/>
              <a:gd name="connsiteY332" fmla="*/ 1013559 h 1612277"/>
              <a:gd name="connsiteX333" fmla="*/ 7270750 w 8058150"/>
              <a:gd name="connsiteY333" fmla="*/ 1353284 h 1612277"/>
              <a:gd name="connsiteX334" fmla="*/ 7305675 w 8058150"/>
              <a:gd name="connsiteY334" fmla="*/ 1229459 h 1612277"/>
              <a:gd name="connsiteX335" fmla="*/ 7331075 w 8058150"/>
              <a:gd name="connsiteY335" fmla="*/ 1353284 h 1612277"/>
              <a:gd name="connsiteX336" fmla="*/ 7346950 w 8058150"/>
              <a:gd name="connsiteY336" fmla="*/ 1197709 h 1612277"/>
              <a:gd name="connsiteX337" fmla="*/ 7356475 w 8058150"/>
              <a:gd name="connsiteY337" fmla="*/ 1385034 h 1612277"/>
              <a:gd name="connsiteX338" fmla="*/ 7394575 w 8058150"/>
              <a:gd name="connsiteY338" fmla="*/ 1061184 h 1612277"/>
              <a:gd name="connsiteX339" fmla="*/ 7429500 w 8058150"/>
              <a:gd name="connsiteY339" fmla="*/ 1385034 h 1612277"/>
              <a:gd name="connsiteX340" fmla="*/ 7451725 w 8058150"/>
              <a:gd name="connsiteY340" fmla="*/ 1343759 h 1612277"/>
              <a:gd name="connsiteX341" fmla="*/ 7451725 w 8058150"/>
              <a:gd name="connsiteY341" fmla="*/ 1467584 h 1612277"/>
              <a:gd name="connsiteX342" fmla="*/ 7489825 w 8058150"/>
              <a:gd name="connsiteY342" fmla="*/ 1331059 h 1612277"/>
              <a:gd name="connsiteX343" fmla="*/ 7505700 w 8058150"/>
              <a:gd name="connsiteY343" fmla="*/ 1527909 h 1612277"/>
              <a:gd name="connsiteX344" fmla="*/ 7527925 w 8058150"/>
              <a:gd name="connsiteY344" fmla="*/ 1562834 h 1612277"/>
              <a:gd name="connsiteX345" fmla="*/ 7546975 w 8058150"/>
              <a:gd name="connsiteY345" fmla="*/ 1359634 h 1612277"/>
              <a:gd name="connsiteX346" fmla="*/ 7562850 w 8058150"/>
              <a:gd name="connsiteY346" fmla="*/ 1439009 h 1612277"/>
              <a:gd name="connsiteX347" fmla="*/ 7591425 w 8058150"/>
              <a:gd name="connsiteY347" fmla="*/ 1340584 h 1612277"/>
              <a:gd name="connsiteX348" fmla="*/ 7600950 w 8058150"/>
              <a:gd name="connsiteY348" fmla="*/ 1610459 h 1612277"/>
              <a:gd name="connsiteX349" fmla="*/ 7623175 w 8058150"/>
              <a:gd name="connsiteY349" fmla="*/ 1461234 h 1612277"/>
              <a:gd name="connsiteX350" fmla="*/ 7635875 w 8058150"/>
              <a:gd name="connsiteY350" fmla="*/ 1512034 h 1612277"/>
              <a:gd name="connsiteX351" fmla="*/ 7654925 w 8058150"/>
              <a:gd name="connsiteY351" fmla="*/ 1388209 h 1612277"/>
              <a:gd name="connsiteX352" fmla="*/ 7664450 w 8058150"/>
              <a:gd name="connsiteY352" fmla="*/ 1512034 h 1612277"/>
              <a:gd name="connsiteX353" fmla="*/ 7673975 w 8058150"/>
              <a:gd name="connsiteY353" fmla="*/ 1391384 h 1612277"/>
              <a:gd name="connsiteX354" fmla="*/ 7677150 w 8058150"/>
              <a:gd name="connsiteY354" fmla="*/ 1512034 h 1612277"/>
              <a:gd name="connsiteX355" fmla="*/ 7705725 w 8058150"/>
              <a:gd name="connsiteY355" fmla="*/ 1397734 h 1612277"/>
              <a:gd name="connsiteX356" fmla="*/ 7727950 w 8058150"/>
              <a:gd name="connsiteY356" fmla="*/ 1527909 h 1612277"/>
              <a:gd name="connsiteX357" fmla="*/ 7800975 w 8058150"/>
              <a:gd name="connsiteY357" fmla="*/ 902434 h 1612277"/>
              <a:gd name="connsiteX358" fmla="*/ 7797800 w 8058150"/>
              <a:gd name="connsiteY358" fmla="*/ 708759 h 1612277"/>
              <a:gd name="connsiteX359" fmla="*/ 7823200 w 8058150"/>
              <a:gd name="connsiteY359" fmla="*/ 965934 h 1612277"/>
              <a:gd name="connsiteX360" fmla="*/ 7851775 w 8058150"/>
              <a:gd name="connsiteY360" fmla="*/ 638909 h 1612277"/>
              <a:gd name="connsiteX361" fmla="*/ 7848600 w 8058150"/>
              <a:gd name="connsiteY361" fmla="*/ 340459 h 1612277"/>
              <a:gd name="connsiteX362" fmla="*/ 7870825 w 8058150"/>
              <a:gd name="connsiteY362" fmla="*/ 518259 h 1612277"/>
              <a:gd name="connsiteX363" fmla="*/ 7886700 w 8058150"/>
              <a:gd name="connsiteY363" fmla="*/ 365859 h 1612277"/>
              <a:gd name="connsiteX364" fmla="*/ 7912100 w 8058150"/>
              <a:gd name="connsiteY364" fmla="*/ 175359 h 1612277"/>
              <a:gd name="connsiteX365" fmla="*/ 7918450 w 8058150"/>
              <a:gd name="connsiteY365" fmla="*/ 524609 h 1612277"/>
              <a:gd name="connsiteX366" fmla="*/ 7943850 w 8058150"/>
              <a:gd name="connsiteY366" fmla="*/ 388084 h 1612277"/>
              <a:gd name="connsiteX367" fmla="*/ 7953375 w 8058150"/>
              <a:gd name="connsiteY367" fmla="*/ 600809 h 1612277"/>
              <a:gd name="connsiteX368" fmla="*/ 7959725 w 8058150"/>
              <a:gd name="connsiteY368" fmla="*/ 388084 h 1612277"/>
              <a:gd name="connsiteX369" fmla="*/ 7981950 w 8058150"/>
              <a:gd name="connsiteY369" fmla="*/ 296009 h 1612277"/>
              <a:gd name="connsiteX370" fmla="*/ 7978775 w 8058150"/>
              <a:gd name="connsiteY370" fmla="*/ 540484 h 1612277"/>
              <a:gd name="connsiteX371" fmla="*/ 8016875 w 8058150"/>
              <a:gd name="connsiteY371" fmla="*/ 369034 h 1612277"/>
              <a:gd name="connsiteX372" fmla="*/ 8032750 w 8058150"/>
              <a:gd name="connsiteY372" fmla="*/ 626209 h 1612277"/>
              <a:gd name="connsiteX373" fmla="*/ 8058150 w 8058150"/>
              <a:gd name="connsiteY373" fmla="*/ 308709 h 161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Lst>
            <a:rect l="l" t="t" r="r" b="b"/>
            <a:pathLst>
              <a:path w="8058150" h="1612277">
                <a:moveTo>
                  <a:pt x="0" y="302359"/>
                </a:moveTo>
                <a:cubicBezTo>
                  <a:pt x="17462" y="362684"/>
                  <a:pt x="47625" y="421951"/>
                  <a:pt x="66675" y="464284"/>
                </a:cubicBezTo>
                <a:cubicBezTo>
                  <a:pt x="85725" y="506617"/>
                  <a:pt x="100542" y="528313"/>
                  <a:pt x="114300" y="556359"/>
                </a:cubicBezTo>
                <a:cubicBezTo>
                  <a:pt x="128058" y="584405"/>
                  <a:pt x="125413" y="594459"/>
                  <a:pt x="149225" y="632559"/>
                </a:cubicBezTo>
                <a:cubicBezTo>
                  <a:pt x="173037" y="670659"/>
                  <a:pt x="239183" y="747917"/>
                  <a:pt x="257175" y="784959"/>
                </a:cubicBezTo>
                <a:cubicBezTo>
                  <a:pt x="275167" y="822001"/>
                  <a:pt x="254000" y="828880"/>
                  <a:pt x="257175" y="854809"/>
                </a:cubicBezTo>
                <a:cubicBezTo>
                  <a:pt x="260350" y="880738"/>
                  <a:pt x="271463" y="916722"/>
                  <a:pt x="276225" y="940534"/>
                </a:cubicBezTo>
                <a:cubicBezTo>
                  <a:pt x="280987" y="964346"/>
                  <a:pt x="280988" y="972284"/>
                  <a:pt x="285750" y="997684"/>
                </a:cubicBezTo>
                <a:cubicBezTo>
                  <a:pt x="290512" y="1023084"/>
                  <a:pt x="298450" y="1068063"/>
                  <a:pt x="304800" y="1092934"/>
                </a:cubicBezTo>
                <a:cubicBezTo>
                  <a:pt x="311150" y="1117805"/>
                  <a:pt x="309563" y="1143734"/>
                  <a:pt x="323850" y="1146909"/>
                </a:cubicBezTo>
                <a:cubicBezTo>
                  <a:pt x="338137" y="1150084"/>
                  <a:pt x="373592" y="1108809"/>
                  <a:pt x="390525" y="1111984"/>
                </a:cubicBezTo>
                <a:cubicBezTo>
                  <a:pt x="407458" y="1115159"/>
                  <a:pt x="417512" y="1169134"/>
                  <a:pt x="425450" y="1165959"/>
                </a:cubicBezTo>
                <a:cubicBezTo>
                  <a:pt x="433388" y="1162784"/>
                  <a:pt x="432329" y="1125742"/>
                  <a:pt x="438150" y="1092934"/>
                </a:cubicBezTo>
                <a:cubicBezTo>
                  <a:pt x="443971" y="1060126"/>
                  <a:pt x="460375" y="969109"/>
                  <a:pt x="460375" y="969109"/>
                </a:cubicBezTo>
                <a:cubicBezTo>
                  <a:pt x="468842" y="922013"/>
                  <a:pt x="483658" y="844755"/>
                  <a:pt x="488950" y="810359"/>
                </a:cubicBezTo>
                <a:cubicBezTo>
                  <a:pt x="494242" y="775963"/>
                  <a:pt x="487363" y="749505"/>
                  <a:pt x="492125" y="762734"/>
                </a:cubicBezTo>
                <a:cubicBezTo>
                  <a:pt x="496887" y="775963"/>
                  <a:pt x="510117" y="860630"/>
                  <a:pt x="517525" y="889734"/>
                </a:cubicBezTo>
                <a:cubicBezTo>
                  <a:pt x="524933" y="918838"/>
                  <a:pt x="525992" y="910372"/>
                  <a:pt x="536575" y="937359"/>
                </a:cubicBezTo>
                <a:cubicBezTo>
                  <a:pt x="547158" y="964346"/>
                  <a:pt x="572029" y="1040547"/>
                  <a:pt x="581025" y="1051659"/>
                </a:cubicBezTo>
                <a:cubicBezTo>
                  <a:pt x="590021" y="1062771"/>
                  <a:pt x="584200" y="1038959"/>
                  <a:pt x="590550" y="1004034"/>
                </a:cubicBezTo>
                <a:cubicBezTo>
                  <a:pt x="596900" y="969109"/>
                  <a:pt x="619125" y="842109"/>
                  <a:pt x="619125" y="842109"/>
                </a:cubicBezTo>
                <a:lnTo>
                  <a:pt x="619125" y="842109"/>
                </a:lnTo>
                <a:cubicBezTo>
                  <a:pt x="622829" y="863805"/>
                  <a:pt x="636058" y="934184"/>
                  <a:pt x="641350" y="972284"/>
                </a:cubicBezTo>
                <a:cubicBezTo>
                  <a:pt x="646642" y="1010384"/>
                  <a:pt x="648229" y="1049013"/>
                  <a:pt x="650875" y="1070709"/>
                </a:cubicBezTo>
                <a:cubicBezTo>
                  <a:pt x="653521" y="1092405"/>
                  <a:pt x="651933" y="1086055"/>
                  <a:pt x="657225" y="1102459"/>
                </a:cubicBezTo>
                <a:cubicBezTo>
                  <a:pt x="662517" y="1118863"/>
                  <a:pt x="668867" y="1136855"/>
                  <a:pt x="682625" y="1169134"/>
                </a:cubicBezTo>
                <a:cubicBezTo>
                  <a:pt x="696383" y="1201413"/>
                  <a:pt x="730250" y="1291901"/>
                  <a:pt x="739775" y="1296134"/>
                </a:cubicBezTo>
                <a:cubicBezTo>
                  <a:pt x="749300" y="1300367"/>
                  <a:pt x="737658" y="1224696"/>
                  <a:pt x="739775" y="1194534"/>
                </a:cubicBezTo>
                <a:cubicBezTo>
                  <a:pt x="741892" y="1164372"/>
                  <a:pt x="746125" y="1144792"/>
                  <a:pt x="752475" y="1115159"/>
                </a:cubicBezTo>
                <a:cubicBezTo>
                  <a:pt x="758825" y="1085526"/>
                  <a:pt x="772583" y="1039488"/>
                  <a:pt x="777875" y="1016734"/>
                </a:cubicBezTo>
                <a:cubicBezTo>
                  <a:pt x="783167" y="993980"/>
                  <a:pt x="774171" y="968051"/>
                  <a:pt x="784225" y="978634"/>
                </a:cubicBezTo>
                <a:cubicBezTo>
                  <a:pt x="794279" y="989217"/>
                  <a:pt x="827617" y="1054834"/>
                  <a:pt x="838200" y="1080234"/>
                </a:cubicBezTo>
                <a:cubicBezTo>
                  <a:pt x="848783" y="1105634"/>
                  <a:pt x="845608" y="1115159"/>
                  <a:pt x="847725" y="1131034"/>
                </a:cubicBezTo>
                <a:cubicBezTo>
                  <a:pt x="849842" y="1146909"/>
                  <a:pt x="848254" y="1160138"/>
                  <a:pt x="850900" y="1175484"/>
                </a:cubicBezTo>
                <a:cubicBezTo>
                  <a:pt x="853546" y="1190830"/>
                  <a:pt x="854075" y="1222580"/>
                  <a:pt x="863600" y="1223109"/>
                </a:cubicBezTo>
                <a:cubicBezTo>
                  <a:pt x="873125" y="1223638"/>
                  <a:pt x="898525" y="1174426"/>
                  <a:pt x="908050" y="1178659"/>
                </a:cubicBezTo>
                <a:cubicBezTo>
                  <a:pt x="917575" y="1182892"/>
                  <a:pt x="913342" y="1248509"/>
                  <a:pt x="920750" y="1248509"/>
                </a:cubicBezTo>
                <a:cubicBezTo>
                  <a:pt x="928158" y="1248509"/>
                  <a:pt x="940329" y="1177601"/>
                  <a:pt x="952500" y="1178659"/>
                </a:cubicBezTo>
                <a:cubicBezTo>
                  <a:pt x="964671" y="1179717"/>
                  <a:pt x="982133" y="1229459"/>
                  <a:pt x="993775" y="1254859"/>
                </a:cubicBezTo>
                <a:cubicBezTo>
                  <a:pt x="1005417" y="1280259"/>
                  <a:pt x="1008592" y="1304601"/>
                  <a:pt x="1022350" y="1331059"/>
                </a:cubicBezTo>
                <a:cubicBezTo>
                  <a:pt x="1036108" y="1357517"/>
                  <a:pt x="1065742" y="1396147"/>
                  <a:pt x="1076325" y="1413609"/>
                </a:cubicBezTo>
                <a:cubicBezTo>
                  <a:pt x="1086908" y="1431072"/>
                  <a:pt x="1072621" y="1435305"/>
                  <a:pt x="1085850" y="1435834"/>
                </a:cubicBezTo>
                <a:cubicBezTo>
                  <a:pt x="1099079" y="1436363"/>
                  <a:pt x="1144058" y="1429484"/>
                  <a:pt x="1155700" y="1416784"/>
                </a:cubicBezTo>
                <a:cubicBezTo>
                  <a:pt x="1167342" y="1404084"/>
                  <a:pt x="1145646" y="1378684"/>
                  <a:pt x="1155700" y="1359634"/>
                </a:cubicBezTo>
                <a:cubicBezTo>
                  <a:pt x="1165754" y="1340584"/>
                  <a:pt x="1201208" y="1316242"/>
                  <a:pt x="1216025" y="1302484"/>
                </a:cubicBezTo>
                <a:cubicBezTo>
                  <a:pt x="1230842" y="1288726"/>
                  <a:pt x="1238250" y="1273380"/>
                  <a:pt x="1244600" y="1277084"/>
                </a:cubicBezTo>
                <a:cubicBezTo>
                  <a:pt x="1250950" y="1280788"/>
                  <a:pt x="1243542" y="1327884"/>
                  <a:pt x="1254125" y="1324709"/>
                </a:cubicBezTo>
                <a:cubicBezTo>
                  <a:pt x="1264708" y="1321534"/>
                  <a:pt x="1296458" y="1261209"/>
                  <a:pt x="1308100" y="1258034"/>
                </a:cubicBezTo>
                <a:cubicBezTo>
                  <a:pt x="1319742" y="1254859"/>
                  <a:pt x="1319742" y="1293488"/>
                  <a:pt x="1323975" y="1305659"/>
                </a:cubicBezTo>
                <a:cubicBezTo>
                  <a:pt x="1328208" y="1317830"/>
                  <a:pt x="1327679" y="1317301"/>
                  <a:pt x="1333500" y="1331059"/>
                </a:cubicBezTo>
                <a:cubicBezTo>
                  <a:pt x="1339321" y="1344817"/>
                  <a:pt x="1352021" y="1384505"/>
                  <a:pt x="1358900" y="1388209"/>
                </a:cubicBezTo>
                <a:cubicBezTo>
                  <a:pt x="1365779" y="1391913"/>
                  <a:pt x="1372129" y="1351167"/>
                  <a:pt x="1374775" y="1353284"/>
                </a:cubicBezTo>
                <a:cubicBezTo>
                  <a:pt x="1377421" y="1355401"/>
                  <a:pt x="1366308" y="1395617"/>
                  <a:pt x="1374775" y="1400909"/>
                </a:cubicBezTo>
                <a:cubicBezTo>
                  <a:pt x="1383242" y="1406201"/>
                  <a:pt x="1414992" y="1377626"/>
                  <a:pt x="1425575" y="1385034"/>
                </a:cubicBezTo>
                <a:cubicBezTo>
                  <a:pt x="1436158" y="1392442"/>
                  <a:pt x="1434571" y="1431601"/>
                  <a:pt x="1438275" y="1445359"/>
                </a:cubicBezTo>
                <a:cubicBezTo>
                  <a:pt x="1441979" y="1459117"/>
                  <a:pt x="1440392" y="1463880"/>
                  <a:pt x="1447800" y="1467584"/>
                </a:cubicBezTo>
                <a:cubicBezTo>
                  <a:pt x="1455208" y="1471288"/>
                  <a:pt x="1469496" y="1521559"/>
                  <a:pt x="1482725" y="1467584"/>
                </a:cubicBezTo>
                <a:cubicBezTo>
                  <a:pt x="1495954" y="1413609"/>
                  <a:pt x="1504950" y="1282376"/>
                  <a:pt x="1527175" y="1143734"/>
                </a:cubicBezTo>
                <a:cubicBezTo>
                  <a:pt x="1549400" y="1005092"/>
                  <a:pt x="1595967" y="803480"/>
                  <a:pt x="1616075" y="635734"/>
                </a:cubicBezTo>
                <a:cubicBezTo>
                  <a:pt x="1636183" y="467988"/>
                  <a:pt x="1638300" y="243092"/>
                  <a:pt x="1647825" y="137259"/>
                </a:cubicBezTo>
                <a:cubicBezTo>
                  <a:pt x="1657350" y="31426"/>
                  <a:pt x="1666875" y="10259"/>
                  <a:pt x="1673225" y="734"/>
                </a:cubicBezTo>
                <a:cubicBezTo>
                  <a:pt x="1679575" y="-8791"/>
                  <a:pt x="1677458" y="77463"/>
                  <a:pt x="1685925" y="80109"/>
                </a:cubicBezTo>
                <a:cubicBezTo>
                  <a:pt x="1694392" y="82755"/>
                  <a:pt x="1717675" y="7613"/>
                  <a:pt x="1724025" y="16609"/>
                </a:cubicBezTo>
                <a:cubicBezTo>
                  <a:pt x="1730375" y="25605"/>
                  <a:pt x="1724025" y="134084"/>
                  <a:pt x="1724025" y="134084"/>
                </a:cubicBezTo>
                <a:cubicBezTo>
                  <a:pt x="1724025" y="166892"/>
                  <a:pt x="1721908" y="156309"/>
                  <a:pt x="1724025" y="213459"/>
                </a:cubicBezTo>
                <a:cubicBezTo>
                  <a:pt x="1726142" y="270609"/>
                  <a:pt x="1732492" y="444705"/>
                  <a:pt x="1736725" y="476984"/>
                </a:cubicBezTo>
                <a:cubicBezTo>
                  <a:pt x="1740958" y="509263"/>
                  <a:pt x="1746779" y="405017"/>
                  <a:pt x="1749425" y="407134"/>
                </a:cubicBezTo>
                <a:cubicBezTo>
                  <a:pt x="1752071" y="409251"/>
                  <a:pt x="1746779" y="489155"/>
                  <a:pt x="1752600" y="489684"/>
                </a:cubicBezTo>
                <a:cubicBezTo>
                  <a:pt x="1758421" y="490213"/>
                  <a:pt x="1773767" y="416130"/>
                  <a:pt x="1784350" y="410309"/>
                </a:cubicBezTo>
                <a:cubicBezTo>
                  <a:pt x="1794933" y="404488"/>
                  <a:pt x="1804458" y="427772"/>
                  <a:pt x="1816100" y="454759"/>
                </a:cubicBezTo>
                <a:cubicBezTo>
                  <a:pt x="1827742" y="481746"/>
                  <a:pt x="1833033" y="505559"/>
                  <a:pt x="1854200" y="572234"/>
                </a:cubicBezTo>
                <a:cubicBezTo>
                  <a:pt x="1875367" y="638909"/>
                  <a:pt x="1915054" y="763792"/>
                  <a:pt x="1943100" y="854809"/>
                </a:cubicBezTo>
                <a:cubicBezTo>
                  <a:pt x="1971146" y="945826"/>
                  <a:pt x="2004484" y="1107222"/>
                  <a:pt x="2022475" y="1118334"/>
                </a:cubicBezTo>
                <a:cubicBezTo>
                  <a:pt x="2040466" y="1129446"/>
                  <a:pt x="2042054" y="977576"/>
                  <a:pt x="2051050" y="921484"/>
                </a:cubicBezTo>
                <a:cubicBezTo>
                  <a:pt x="2060046" y="865392"/>
                  <a:pt x="2070100" y="825705"/>
                  <a:pt x="2076450" y="781784"/>
                </a:cubicBezTo>
                <a:cubicBezTo>
                  <a:pt x="2082800" y="737863"/>
                  <a:pt x="2083858" y="654255"/>
                  <a:pt x="2089150" y="657959"/>
                </a:cubicBezTo>
                <a:cubicBezTo>
                  <a:pt x="2094442" y="661663"/>
                  <a:pt x="2099204" y="773317"/>
                  <a:pt x="2108200" y="804009"/>
                </a:cubicBezTo>
                <a:cubicBezTo>
                  <a:pt x="2117196" y="834701"/>
                  <a:pt x="2135188" y="820942"/>
                  <a:pt x="2143125" y="842109"/>
                </a:cubicBezTo>
                <a:cubicBezTo>
                  <a:pt x="2151063" y="863276"/>
                  <a:pt x="2149475" y="907197"/>
                  <a:pt x="2155825" y="931009"/>
                </a:cubicBezTo>
                <a:cubicBezTo>
                  <a:pt x="2162175" y="954821"/>
                  <a:pt x="2173287" y="956409"/>
                  <a:pt x="2181225" y="984984"/>
                </a:cubicBezTo>
                <a:cubicBezTo>
                  <a:pt x="2189163" y="1013559"/>
                  <a:pt x="2197629" y="1094522"/>
                  <a:pt x="2203450" y="1102459"/>
                </a:cubicBezTo>
                <a:cubicBezTo>
                  <a:pt x="2209271" y="1110396"/>
                  <a:pt x="2205567" y="1013559"/>
                  <a:pt x="2216150" y="1032609"/>
                </a:cubicBezTo>
                <a:cubicBezTo>
                  <a:pt x="2226733" y="1051659"/>
                  <a:pt x="2256896" y="1214642"/>
                  <a:pt x="2266950" y="1216759"/>
                </a:cubicBezTo>
                <a:cubicBezTo>
                  <a:pt x="2277004" y="1218876"/>
                  <a:pt x="2270654" y="1098755"/>
                  <a:pt x="2276475" y="1045309"/>
                </a:cubicBezTo>
                <a:cubicBezTo>
                  <a:pt x="2282296" y="991863"/>
                  <a:pt x="2294467" y="899259"/>
                  <a:pt x="2301875" y="896084"/>
                </a:cubicBezTo>
                <a:cubicBezTo>
                  <a:pt x="2309283" y="892909"/>
                  <a:pt x="2317221" y="994509"/>
                  <a:pt x="2320925" y="1026259"/>
                </a:cubicBezTo>
                <a:cubicBezTo>
                  <a:pt x="2324629" y="1058009"/>
                  <a:pt x="2322513" y="1064359"/>
                  <a:pt x="2324100" y="1086584"/>
                </a:cubicBezTo>
                <a:cubicBezTo>
                  <a:pt x="2325687" y="1108809"/>
                  <a:pt x="2325158" y="1132092"/>
                  <a:pt x="2330450" y="1159609"/>
                </a:cubicBezTo>
                <a:cubicBezTo>
                  <a:pt x="2335742" y="1187126"/>
                  <a:pt x="2347383" y="1257505"/>
                  <a:pt x="2355850" y="1251684"/>
                </a:cubicBezTo>
                <a:cubicBezTo>
                  <a:pt x="2364317" y="1245863"/>
                  <a:pt x="2374900" y="1140559"/>
                  <a:pt x="2381250" y="1124684"/>
                </a:cubicBezTo>
                <a:cubicBezTo>
                  <a:pt x="2387600" y="1108809"/>
                  <a:pt x="2390246" y="1144792"/>
                  <a:pt x="2393950" y="1156434"/>
                </a:cubicBezTo>
                <a:cubicBezTo>
                  <a:pt x="2397654" y="1168076"/>
                  <a:pt x="2397125" y="1174426"/>
                  <a:pt x="2403475" y="1194534"/>
                </a:cubicBezTo>
                <a:cubicBezTo>
                  <a:pt x="2409825" y="1214642"/>
                  <a:pt x="2427288" y="1251684"/>
                  <a:pt x="2432050" y="1277084"/>
                </a:cubicBezTo>
                <a:cubicBezTo>
                  <a:pt x="2436812" y="1302484"/>
                  <a:pt x="2428346" y="1328942"/>
                  <a:pt x="2432050" y="1346934"/>
                </a:cubicBezTo>
                <a:cubicBezTo>
                  <a:pt x="2435754" y="1364926"/>
                  <a:pt x="2445808" y="1432659"/>
                  <a:pt x="2454275" y="1385034"/>
                </a:cubicBezTo>
                <a:cubicBezTo>
                  <a:pt x="2462742" y="1337409"/>
                  <a:pt x="2475442" y="1084997"/>
                  <a:pt x="2482850" y="1061184"/>
                </a:cubicBezTo>
                <a:cubicBezTo>
                  <a:pt x="2490258" y="1037372"/>
                  <a:pt x="2492904" y="1226284"/>
                  <a:pt x="2498725" y="1242159"/>
                </a:cubicBezTo>
                <a:cubicBezTo>
                  <a:pt x="2504546" y="1258034"/>
                  <a:pt x="2514071" y="1163313"/>
                  <a:pt x="2517775" y="1156434"/>
                </a:cubicBezTo>
                <a:cubicBezTo>
                  <a:pt x="2521479" y="1149555"/>
                  <a:pt x="2518833" y="1190830"/>
                  <a:pt x="2520950" y="1200884"/>
                </a:cubicBezTo>
                <a:cubicBezTo>
                  <a:pt x="2523067" y="1210938"/>
                  <a:pt x="2524654" y="1236338"/>
                  <a:pt x="2530475" y="1216759"/>
                </a:cubicBezTo>
                <a:cubicBezTo>
                  <a:pt x="2536296" y="1197180"/>
                  <a:pt x="2548467" y="1120451"/>
                  <a:pt x="2555875" y="1083409"/>
                </a:cubicBezTo>
                <a:cubicBezTo>
                  <a:pt x="2563283" y="1046367"/>
                  <a:pt x="2565929" y="1041076"/>
                  <a:pt x="2574925" y="994509"/>
                </a:cubicBezTo>
                <a:cubicBezTo>
                  <a:pt x="2583921" y="947942"/>
                  <a:pt x="2586567" y="796072"/>
                  <a:pt x="2609850" y="804009"/>
                </a:cubicBezTo>
                <a:cubicBezTo>
                  <a:pt x="2633133" y="811947"/>
                  <a:pt x="2695575" y="982338"/>
                  <a:pt x="2714625" y="1042134"/>
                </a:cubicBezTo>
                <a:cubicBezTo>
                  <a:pt x="2733675" y="1101930"/>
                  <a:pt x="2720975" y="1134209"/>
                  <a:pt x="2724150" y="1162784"/>
                </a:cubicBezTo>
                <a:cubicBezTo>
                  <a:pt x="2727325" y="1191359"/>
                  <a:pt x="2729442" y="1209880"/>
                  <a:pt x="2733675" y="1213584"/>
                </a:cubicBezTo>
                <a:cubicBezTo>
                  <a:pt x="2737908" y="1217288"/>
                  <a:pt x="2745846" y="1167547"/>
                  <a:pt x="2749550" y="1185009"/>
                </a:cubicBezTo>
                <a:cubicBezTo>
                  <a:pt x="2753254" y="1202471"/>
                  <a:pt x="2749550" y="1315184"/>
                  <a:pt x="2755900" y="1318359"/>
                </a:cubicBezTo>
                <a:cubicBezTo>
                  <a:pt x="2762250" y="1321534"/>
                  <a:pt x="2780771" y="1167547"/>
                  <a:pt x="2787650" y="1204059"/>
                </a:cubicBezTo>
                <a:cubicBezTo>
                  <a:pt x="2794529" y="1240571"/>
                  <a:pt x="2792413" y="1501451"/>
                  <a:pt x="2797175" y="1537434"/>
                </a:cubicBezTo>
                <a:cubicBezTo>
                  <a:pt x="2801937" y="1573417"/>
                  <a:pt x="2808288" y="1419959"/>
                  <a:pt x="2816225" y="1419959"/>
                </a:cubicBezTo>
                <a:cubicBezTo>
                  <a:pt x="2824162" y="1419959"/>
                  <a:pt x="2836863" y="1540080"/>
                  <a:pt x="2844800" y="1537434"/>
                </a:cubicBezTo>
                <a:cubicBezTo>
                  <a:pt x="2852737" y="1534788"/>
                  <a:pt x="2858558" y="1406201"/>
                  <a:pt x="2863850" y="1404084"/>
                </a:cubicBezTo>
                <a:cubicBezTo>
                  <a:pt x="2869142" y="1401967"/>
                  <a:pt x="2864379" y="1508859"/>
                  <a:pt x="2876550" y="1524734"/>
                </a:cubicBezTo>
                <a:cubicBezTo>
                  <a:pt x="2888721" y="1540609"/>
                  <a:pt x="2917296" y="1518913"/>
                  <a:pt x="2936875" y="1499334"/>
                </a:cubicBezTo>
                <a:cubicBezTo>
                  <a:pt x="2956454" y="1479755"/>
                  <a:pt x="2978679" y="1450122"/>
                  <a:pt x="2994025" y="1407259"/>
                </a:cubicBezTo>
                <a:cubicBezTo>
                  <a:pt x="3009371" y="1364396"/>
                  <a:pt x="3019954" y="1290313"/>
                  <a:pt x="3028950" y="1242159"/>
                </a:cubicBezTo>
                <a:cubicBezTo>
                  <a:pt x="3037946" y="1194005"/>
                  <a:pt x="3044296" y="1116217"/>
                  <a:pt x="3048000" y="1118334"/>
                </a:cubicBezTo>
                <a:cubicBezTo>
                  <a:pt x="3051704" y="1120451"/>
                  <a:pt x="3048000" y="1219934"/>
                  <a:pt x="3051175" y="1254859"/>
                </a:cubicBezTo>
                <a:cubicBezTo>
                  <a:pt x="3054350" y="1289784"/>
                  <a:pt x="3058054" y="1335292"/>
                  <a:pt x="3067050" y="1327884"/>
                </a:cubicBezTo>
                <a:cubicBezTo>
                  <a:pt x="3076046" y="1320476"/>
                  <a:pt x="3097213" y="1224696"/>
                  <a:pt x="3105150" y="1210409"/>
                </a:cubicBezTo>
                <a:cubicBezTo>
                  <a:pt x="3113087" y="1196122"/>
                  <a:pt x="3110442" y="1257505"/>
                  <a:pt x="3114675" y="1242159"/>
                </a:cubicBezTo>
                <a:cubicBezTo>
                  <a:pt x="3118908" y="1226813"/>
                  <a:pt x="3124729" y="1117805"/>
                  <a:pt x="3130550" y="1118334"/>
                </a:cubicBezTo>
                <a:cubicBezTo>
                  <a:pt x="3136371" y="1118863"/>
                  <a:pt x="3146425" y="1200884"/>
                  <a:pt x="3149600" y="1245334"/>
                </a:cubicBezTo>
                <a:cubicBezTo>
                  <a:pt x="3152775" y="1289784"/>
                  <a:pt x="3149600" y="1385034"/>
                  <a:pt x="3149600" y="1385034"/>
                </a:cubicBezTo>
                <a:cubicBezTo>
                  <a:pt x="3151188" y="1409905"/>
                  <a:pt x="3153304" y="1406201"/>
                  <a:pt x="3159125" y="1394559"/>
                </a:cubicBezTo>
                <a:cubicBezTo>
                  <a:pt x="3164946" y="1382917"/>
                  <a:pt x="3178704" y="1331059"/>
                  <a:pt x="3184525" y="1315184"/>
                </a:cubicBezTo>
                <a:cubicBezTo>
                  <a:pt x="3190346" y="1299309"/>
                  <a:pt x="3189288" y="1292959"/>
                  <a:pt x="3194050" y="1299309"/>
                </a:cubicBezTo>
                <a:cubicBezTo>
                  <a:pt x="3198812" y="1305659"/>
                  <a:pt x="3206221" y="1356988"/>
                  <a:pt x="3213100" y="1353284"/>
                </a:cubicBezTo>
                <a:cubicBezTo>
                  <a:pt x="3219979" y="1349580"/>
                  <a:pt x="3227388" y="1319417"/>
                  <a:pt x="3235325" y="1277084"/>
                </a:cubicBezTo>
                <a:cubicBezTo>
                  <a:pt x="3243262" y="1234751"/>
                  <a:pt x="3253846" y="1135267"/>
                  <a:pt x="3260725" y="1099284"/>
                </a:cubicBezTo>
                <a:cubicBezTo>
                  <a:pt x="3267604" y="1063301"/>
                  <a:pt x="3271837" y="1052717"/>
                  <a:pt x="3276600" y="1061184"/>
                </a:cubicBezTo>
                <a:cubicBezTo>
                  <a:pt x="3281363" y="1069651"/>
                  <a:pt x="3284538" y="1129976"/>
                  <a:pt x="3289300" y="1150084"/>
                </a:cubicBezTo>
                <a:cubicBezTo>
                  <a:pt x="3294062" y="1170192"/>
                  <a:pt x="3299883" y="1210409"/>
                  <a:pt x="3305175" y="1181834"/>
                </a:cubicBezTo>
                <a:cubicBezTo>
                  <a:pt x="3310467" y="1153259"/>
                  <a:pt x="3313113" y="1053776"/>
                  <a:pt x="3321050" y="978634"/>
                </a:cubicBezTo>
                <a:cubicBezTo>
                  <a:pt x="3328987" y="903492"/>
                  <a:pt x="3346979" y="816180"/>
                  <a:pt x="3352800" y="730984"/>
                </a:cubicBezTo>
                <a:cubicBezTo>
                  <a:pt x="3358621" y="645788"/>
                  <a:pt x="3350683" y="563238"/>
                  <a:pt x="3355975" y="467459"/>
                </a:cubicBezTo>
                <a:cubicBezTo>
                  <a:pt x="3361267" y="371680"/>
                  <a:pt x="3378729" y="195996"/>
                  <a:pt x="3384550" y="156309"/>
                </a:cubicBezTo>
                <a:cubicBezTo>
                  <a:pt x="3390371" y="116622"/>
                  <a:pt x="3388783" y="188588"/>
                  <a:pt x="3390900" y="229334"/>
                </a:cubicBezTo>
                <a:cubicBezTo>
                  <a:pt x="3393017" y="270080"/>
                  <a:pt x="3395133" y="352630"/>
                  <a:pt x="3397250" y="400784"/>
                </a:cubicBezTo>
                <a:cubicBezTo>
                  <a:pt x="3399367" y="448938"/>
                  <a:pt x="3388254" y="437297"/>
                  <a:pt x="3403600" y="518259"/>
                </a:cubicBezTo>
                <a:cubicBezTo>
                  <a:pt x="3418946" y="599222"/>
                  <a:pt x="3466571" y="778609"/>
                  <a:pt x="3489325" y="886559"/>
                </a:cubicBezTo>
                <a:cubicBezTo>
                  <a:pt x="3512079" y="994509"/>
                  <a:pt x="3529013" y="1089759"/>
                  <a:pt x="3540125" y="1165959"/>
                </a:cubicBezTo>
                <a:cubicBezTo>
                  <a:pt x="3551237" y="1242159"/>
                  <a:pt x="3550708" y="1330001"/>
                  <a:pt x="3556000" y="1343759"/>
                </a:cubicBezTo>
                <a:cubicBezTo>
                  <a:pt x="3561292" y="1357517"/>
                  <a:pt x="3567113" y="1234751"/>
                  <a:pt x="3571875" y="1248509"/>
                </a:cubicBezTo>
                <a:cubicBezTo>
                  <a:pt x="3576637" y="1262267"/>
                  <a:pt x="3580871" y="1414667"/>
                  <a:pt x="3584575" y="1426309"/>
                </a:cubicBezTo>
                <a:cubicBezTo>
                  <a:pt x="3588279" y="1437951"/>
                  <a:pt x="3587221" y="1377096"/>
                  <a:pt x="3594100" y="1318359"/>
                </a:cubicBezTo>
                <a:cubicBezTo>
                  <a:pt x="3600979" y="1259622"/>
                  <a:pt x="3619500" y="1078646"/>
                  <a:pt x="3625850" y="1073884"/>
                </a:cubicBezTo>
                <a:cubicBezTo>
                  <a:pt x="3632200" y="1069122"/>
                  <a:pt x="3630083" y="1243747"/>
                  <a:pt x="3632200" y="1289784"/>
                </a:cubicBezTo>
                <a:cubicBezTo>
                  <a:pt x="3634317" y="1335821"/>
                  <a:pt x="3633787" y="1332646"/>
                  <a:pt x="3638550" y="1350109"/>
                </a:cubicBezTo>
                <a:cubicBezTo>
                  <a:pt x="3643313" y="1367572"/>
                  <a:pt x="3650721" y="1403555"/>
                  <a:pt x="3660775" y="1394559"/>
                </a:cubicBezTo>
                <a:cubicBezTo>
                  <a:pt x="3670829" y="1385563"/>
                  <a:pt x="3690938" y="1354872"/>
                  <a:pt x="3698875" y="1296134"/>
                </a:cubicBezTo>
                <a:cubicBezTo>
                  <a:pt x="3706813" y="1237397"/>
                  <a:pt x="3703638" y="1077588"/>
                  <a:pt x="3708400" y="1042134"/>
                </a:cubicBezTo>
                <a:cubicBezTo>
                  <a:pt x="3713162" y="1006680"/>
                  <a:pt x="3723217" y="1106692"/>
                  <a:pt x="3727450" y="1083409"/>
                </a:cubicBezTo>
                <a:cubicBezTo>
                  <a:pt x="3731683" y="1060126"/>
                  <a:pt x="3729567" y="960113"/>
                  <a:pt x="3733800" y="902434"/>
                </a:cubicBezTo>
                <a:cubicBezTo>
                  <a:pt x="3738033" y="844755"/>
                  <a:pt x="3747558" y="775434"/>
                  <a:pt x="3752850" y="737334"/>
                </a:cubicBezTo>
                <a:cubicBezTo>
                  <a:pt x="3758142" y="699234"/>
                  <a:pt x="3758142" y="705584"/>
                  <a:pt x="3765550" y="673834"/>
                </a:cubicBezTo>
                <a:cubicBezTo>
                  <a:pt x="3772958" y="642084"/>
                  <a:pt x="3790950" y="539426"/>
                  <a:pt x="3797300" y="546834"/>
                </a:cubicBezTo>
                <a:cubicBezTo>
                  <a:pt x="3803650" y="554242"/>
                  <a:pt x="3799946" y="701351"/>
                  <a:pt x="3803650" y="718284"/>
                </a:cubicBezTo>
                <a:cubicBezTo>
                  <a:pt x="3807354" y="735217"/>
                  <a:pt x="3814763" y="677538"/>
                  <a:pt x="3819525" y="648434"/>
                </a:cubicBezTo>
                <a:cubicBezTo>
                  <a:pt x="3824287" y="619330"/>
                  <a:pt x="3830108" y="539426"/>
                  <a:pt x="3832225" y="543659"/>
                </a:cubicBezTo>
                <a:cubicBezTo>
                  <a:pt x="3834342" y="547892"/>
                  <a:pt x="3829050" y="660076"/>
                  <a:pt x="3832225" y="673834"/>
                </a:cubicBezTo>
                <a:cubicBezTo>
                  <a:pt x="3835400" y="687592"/>
                  <a:pt x="3847571" y="624092"/>
                  <a:pt x="3851275" y="626209"/>
                </a:cubicBezTo>
                <a:cubicBezTo>
                  <a:pt x="3854979" y="628326"/>
                  <a:pt x="3847571" y="681242"/>
                  <a:pt x="3854450" y="686534"/>
                </a:cubicBezTo>
                <a:cubicBezTo>
                  <a:pt x="3861329" y="691826"/>
                  <a:pt x="3884613" y="644201"/>
                  <a:pt x="3892550" y="657959"/>
                </a:cubicBezTo>
                <a:cubicBezTo>
                  <a:pt x="3900488" y="671717"/>
                  <a:pt x="3895725" y="753209"/>
                  <a:pt x="3902075" y="769084"/>
                </a:cubicBezTo>
                <a:cubicBezTo>
                  <a:pt x="3908425" y="784959"/>
                  <a:pt x="3923771" y="738922"/>
                  <a:pt x="3930650" y="753209"/>
                </a:cubicBezTo>
                <a:cubicBezTo>
                  <a:pt x="3937529" y="767497"/>
                  <a:pt x="3940704" y="827822"/>
                  <a:pt x="3943350" y="854809"/>
                </a:cubicBezTo>
                <a:cubicBezTo>
                  <a:pt x="3945996" y="881797"/>
                  <a:pt x="3942821" y="907726"/>
                  <a:pt x="3946525" y="915134"/>
                </a:cubicBezTo>
                <a:cubicBezTo>
                  <a:pt x="3950229" y="922542"/>
                  <a:pt x="3961342" y="879151"/>
                  <a:pt x="3965575" y="899259"/>
                </a:cubicBezTo>
                <a:cubicBezTo>
                  <a:pt x="3969808" y="919367"/>
                  <a:pt x="3968221" y="1020438"/>
                  <a:pt x="3971925" y="1035784"/>
                </a:cubicBezTo>
                <a:cubicBezTo>
                  <a:pt x="3975629" y="1051130"/>
                  <a:pt x="3983038" y="988688"/>
                  <a:pt x="3987800" y="991334"/>
                </a:cubicBezTo>
                <a:cubicBezTo>
                  <a:pt x="3992562" y="993980"/>
                  <a:pt x="3994679" y="1061713"/>
                  <a:pt x="4000500" y="1051659"/>
                </a:cubicBezTo>
                <a:cubicBezTo>
                  <a:pt x="4006321" y="1041605"/>
                  <a:pt x="4017433" y="966463"/>
                  <a:pt x="4022725" y="931009"/>
                </a:cubicBezTo>
                <a:cubicBezTo>
                  <a:pt x="4028017" y="895555"/>
                  <a:pt x="4025371" y="879680"/>
                  <a:pt x="4032250" y="838934"/>
                </a:cubicBezTo>
                <a:cubicBezTo>
                  <a:pt x="4039129" y="798188"/>
                  <a:pt x="4054475" y="701880"/>
                  <a:pt x="4064000" y="686534"/>
                </a:cubicBezTo>
                <a:cubicBezTo>
                  <a:pt x="4073525" y="671188"/>
                  <a:pt x="4083050" y="756384"/>
                  <a:pt x="4089400" y="746859"/>
                </a:cubicBezTo>
                <a:cubicBezTo>
                  <a:pt x="4095750" y="737334"/>
                  <a:pt x="4093633" y="614567"/>
                  <a:pt x="4102100" y="629384"/>
                </a:cubicBezTo>
                <a:cubicBezTo>
                  <a:pt x="4110567" y="644201"/>
                  <a:pt x="4128558" y="781255"/>
                  <a:pt x="4140200" y="835759"/>
                </a:cubicBezTo>
                <a:cubicBezTo>
                  <a:pt x="4151842" y="890263"/>
                  <a:pt x="4165600" y="917780"/>
                  <a:pt x="4171950" y="956409"/>
                </a:cubicBezTo>
                <a:cubicBezTo>
                  <a:pt x="4178300" y="995038"/>
                  <a:pt x="4177242" y="1045309"/>
                  <a:pt x="4178300" y="1067534"/>
                </a:cubicBezTo>
                <a:cubicBezTo>
                  <a:pt x="4179358" y="1089759"/>
                  <a:pt x="4176183" y="1089230"/>
                  <a:pt x="4178300" y="1089759"/>
                </a:cubicBezTo>
                <a:cubicBezTo>
                  <a:pt x="4180417" y="1090288"/>
                  <a:pt x="4185179" y="1054834"/>
                  <a:pt x="4191000" y="1070709"/>
                </a:cubicBezTo>
                <a:cubicBezTo>
                  <a:pt x="4196821" y="1086584"/>
                  <a:pt x="4205288" y="1195592"/>
                  <a:pt x="4213225" y="1185009"/>
                </a:cubicBezTo>
                <a:cubicBezTo>
                  <a:pt x="4221162" y="1174426"/>
                  <a:pt x="4229100" y="989217"/>
                  <a:pt x="4238625" y="1007209"/>
                </a:cubicBezTo>
                <a:cubicBezTo>
                  <a:pt x="4248150" y="1025201"/>
                  <a:pt x="4263496" y="1278672"/>
                  <a:pt x="4270375" y="1292959"/>
                </a:cubicBezTo>
                <a:cubicBezTo>
                  <a:pt x="4277254" y="1307247"/>
                  <a:pt x="4274079" y="1162784"/>
                  <a:pt x="4279900" y="1092934"/>
                </a:cubicBezTo>
                <a:cubicBezTo>
                  <a:pt x="4285721" y="1023084"/>
                  <a:pt x="4299479" y="871742"/>
                  <a:pt x="4305300" y="873859"/>
                </a:cubicBezTo>
                <a:cubicBezTo>
                  <a:pt x="4311121" y="875976"/>
                  <a:pt x="4313238" y="1042134"/>
                  <a:pt x="4314825" y="1105634"/>
                </a:cubicBezTo>
                <a:cubicBezTo>
                  <a:pt x="4316412" y="1169134"/>
                  <a:pt x="4313767" y="1224697"/>
                  <a:pt x="4314825" y="1254859"/>
                </a:cubicBezTo>
                <a:cubicBezTo>
                  <a:pt x="4315883" y="1285021"/>
                  <a:pt x="4319058" y="1284492"/>
                  <a:pt x="4321175" y="1286609"/>
                </a:cubicBezTo>
                <a:cubicBezTo>
                  <a:pt x="4323292" y="1288726"/>
                  <a:pt x="4324879" y="1244805"/>
                  <a:pt x="4327525" y="1267559"/>
                </a:cubicBezTo>
                <a:cubicBezTo>
                  <a:pt x="4330171" y="1290313"/>
                  <a:pt x="4330700" y="1410963"/>
                  <a:pt x="4337050" y="1423134"/>
                </a:cubicBezTo>
                <a:cubicBezTo>
                  <a:pt x="4343400" y="1435305"/>
                  <a:pt x="4358217" y="1334763"/>
                  <a:pt x="4365625" y="1340584"/>
                </a:cubicBezTo>
                <a:cubicBezTo>
                  <a:pt x="4373033" y="1346405"/>
                  <a:pt x="4376738" y="1452767"/>
                  <a:pt x="4381500" y="1458059"/>
                </a:cubicBezTo>
                <a:cubicBezTo>
                  <a:pt x="4386263" y="1463351"/>
                  <a:pt x="4390496" y="1364397"/>
                  <a:pt x="4394200" y="1372334"/>
                </a:cubicBezTo>
                <a:cubicBezTo>
                  <a:pt x="4397904" y="1380271"/>
                  <a:pt x="4399492" y="1477638"/>
                  <a:pt x="4403725" y="1505684"/>
                </a:cubicBezTo>
                <a:cubicBezTo>
                  <a:pt x="4407958" y="1533730"/>
                  <a:pt x="4413779" y="1574476"/>
                  <a:pt x="4419600" y="1540609"/>
                </a:cubicBezTo>
                <a:cubicBezTo>
                  <a:pt x="4425421" y="1506742"/>
                  <a:pt x="4431771" y="1306188"/>
                  <a:pt x="4438650" y="1302484"/>
                </a:cubicBezTo>
                <a:cubicBezTo>
                  <a:pt x="4445529" y="1298780"/>
                  <a:pt x="4456642" y="1501980"/>
                  <a:pt x="4460875" y="1518384"/>
                </a:cubicBezTo>
                <a:cubicBezTo>
                  <a:pt x="4465108" y="1534788"/>
                  <a:pt x="4458758" y="1404613"/>
                  <a:pt x="4464050" y="1400909"/>
                </a:cubicBezTo>
                <a:cubicBezTo>
                  <a:pt x="4469342" y="1397205"/>
                  <a:pt x="4488921" y="1527909"/>
                  <a:pt x="4492625" y="1496159"/>
                </a:cubicBezTo>
                <a:cubicBezTo>
                  <a:pt x="4496329" y="1464409"/>
                  <a:pt x="4484688" y="1244276"/>
                  <a:pt x="4486275" y="1210409"/>
                </a:cubicBezTo>
                <a:cubicBezTo>
                  <a:pt x="4487862" y="1176542"/>
                  <a:pt x="4497917" y="1306188"/>
                  <a:pt x="4502150" y="1292959"/>
                </a:cubicBezTo>
                <a:cubicBezTo>
                  <a:pt x="4506383" y="1279730"/>
                  <a:pt x="4507971" y="1132621"/>
                  <a:pt x="4511675" y="1131034"/>
                </a:cubicBezTo>
                <a:cubicBezTo>
                  <a:pt x="4515379" y="1129447"/>
                  <a:pt x="4519084" y="1282376"/>
                  <a:pt x="4524375" y="1283434"/>
                </a:cubicBezTo>
                <a:cubicBezTo>
                  <a:pt x="4529666" y="1284492"/>
                  <a:pt x="4540250" y="1140030"/>
                  <a:pt x="4543425" y="1137384"/>
                </a:cubicBezTo>
                <a:cubicBezTo>
                  <a:pt x="4546600" y="1134738"/>
                  <a:pt x="4541308" y="1208822"/>
                  <a:pt x="4543425" y="1267559"/>
                </a:cubicBezTo>
                <a:cubicBezTo>
                  <a:pt x="4545542" y="1326296"/>
                  <a:pt x="4551892" y="1472876"/>
                  <a:pt x="4556125" y="1489809"/>
                </a:cubicBezTo>
                <a:cubicBezTo>
                  <a:pt x="4560358" y="1506742"/>
                  <a:pt x="4558771" y="1397734"/>
                  <a:pt x="4568825" y="1369159"/>
                </a:cubicBezTo>
                <a:cubicBezTo>
                  <a:pt x="4578879" y="1340584"/>
                  <a:pt x="4608513" y="1344288"/>
                  <a:pt x="4616450" y="1318359"/>
                </a:cubicBezTo>
                <a:cubicBezTo>
                  <a:pt x="4624387" y="1292430"/>
                  <a:pt x="4612217" y="1210938"/>
                  <a:pt x="4616450" y="1213584"/>
                </a:cubicBezTo>
                <a:cubicBezTo>
                  <a:pt x="4620683" y="1216230"/>
                  <a:pt x="4634442" y="1303542"/>
                  <a:pt x="4641850" y="1334234"/>
                </a:cubicBezTo>
                <a:cubicBezTo>
                  <a:pt x="4649258" y="1364926"/>
                  <a:pt x="4651904" y="1376567"/>
                  <a:pt x="4660900" y="1397734"/>
                </a:cubicBezTo>
                <a:cubicBezTo>
                  <a:pt x="4669896" y="1418901"/>
                  <a:pt x="4691062" y="1476580"/>
                  <a:pt x="4695825" y="1461234"/>
                </a:cubicBezTo>
                <a:cubicBezTo>
                  <a:pt x="4700588" y="1445888"/>
                  <a:pt x="4689475" y="1344288"/>
                  <a:pt x="4689475" y="1305659"/>
                </a:cubicBezTo>
                <a:cubicBezTo>
                  <a:pt x="4689475" y="1267030"/>
                  <a:pt x="4689475" y="1219934"/>
                  <a:pt x="4695825" y="1229459"/>
                </a:cubicBezTo>
                <a:cubicBezTo>
                  <a:pt x="4702175" y="1238984"/>
                  <a:pt x="4722283" y="1385563"/>
                  <a:pt x="4727575" y="1362809"/>
                </a:cubicBezTo>
                <a:cubicBezTo>
                  <a:pt x="4732867" y="1340055"/>
                  <a:pt x="4724400" y="1093992"/>
                  <a:pt x="4727575" y="1092934"/>
                </a:cubicBezTo>
                <a:cubicBezTo>
                  <a:pt x="4730750" y="1091876"/>
                  <a:pt x="4741333" y="1321005"/>
                  <a:pt x="4746625" y="1356459"/>
                </a:cubicBezTo>
                <a:cubicBezTo>
                  <a:pt x="4751917" y="1391913"/>
                  <a:pt x="4752975" y="1275497"/>
                  <a:pt x="4759325" y="1305659"/>
                </a:cubicBezTo>
                <a:cubicBezTo>
                  <a:pt x="4765675" y="1335821"/>
                  <a:pt x="4779433" y="1514680"/>
                  <a:pt x="4784725" y="1537434"/>
                </a:cubicBezTo>
                <a:cubicBezTo>
                  <a:pt x="4790017" y="1560188"/>
                  <a:pt x="4785254" y="1442184"/>
                  <a:pt x="4791075" y="1442184"/>
                </a:cubicBezTo>
                <a:cubicBezTo>
                  <a:pt x="4796896" y="1442184"/>
                  <a:pt x="4811713" y="1534788"/>
                  <a:pt x="4819650" y="1537434"/>
                </a:cubicBezTo>
                <a:cubicBezTo>
                  <a:pt x="4827587" y="1540080"/>
                  <a:pt x="4835525" y="1496159"/>
                  <a:pt x="4838700" y="1458059"/>
                </a:cubicBezTo>
                <a:cubicBezTo>
                  <a:pt x="4841875" y="1419959"/>
                  <a:pt x="4835525" y="1328413"/>
                  <a:pt x="4838700" y="1308834"/>
                </a:cubicBezTo>
                <a:cubicBezTo>
                  <a:pt x="4841875" y="1289255"/>
                  <a:pt x="4854046" y="1369159"/>
                  <a:pt x="4857750" y="1340584"/>
                </a:cubicBezTo>
                <a:cubicBezTo>
                  <a:pt x="4861454" y="1312009"/>
                  <a:pt x="4852987" y="1117805"/>
                  <a:pt x="4860925" y="1137384"/>
                </a:cubicBezTo>
                <a:cubicBezTo>
                  <a:pt x="4868863" y="1156963"/>
                  <a:pt x="4893204" y="1457530"/>
                  <a:pt x="4905375" y="1458059"/>
                </a:cubicBezTo>
                <a:cubicBezTo>
                  <a:pt x="4917546" y="1458588"/>
                  <a:pt x="4926013" y="1164901"/>
                  <a:pt x="4933950" y="1140559"/>
                </a:cubicBezTo>
                <a:cubicBezTo>
                  <a:pt x="4941887" y="1116217"/>
                  <a:pt x="4944533" y="1256976"/>
                  <a:pt x="4953000" y="1312009"/>
                </a:cubicBezTo>
                <a:cubicBezTo>
                  <a:pt x="4961467" y="1367042"/>
                  <a:pt x="4976283" y="1423134"/>
                  <a:pt x="4984750" y="1470759"/>
                </a:cubicBezTo>
                <a:cubicBezTo>
                  <a:pt x="4993217" y="1518384"/>
                  <a:pt x="4999038" y="1608342"/>
                  <a:pt x="5003800" y="1597759"/>
                </a:cubicBezTo>
                <a:cubicBezTo>
                  <a:pt x="5008563" y="1587176"/>
                  <a:pt x="5009092" y="1446417"/>
                  <a:pt x="5013325" y="1407259"/>
                </a:cubicBezTo>
                <a:cubicBezTo>
                  <a:pt x="5017558" y="1368101"/>
                  <a:pt x="5023379" y="1352226"/>
                  <a:pt x="5029200" y="1362809"/>
                </a:cubicBezTo>
                <a:cubicBezTo>
                  <a:pt x="5035021" y="1373392"/>
                  <a:pt x="5041900" y="1463880"/>
                  <a:pt x="5048250" y="1470759"/>
                </a:cubicBezTo>
                <a:cubicBezTo>
                  <a:pt x="5054600" y="1477638"/>
                  <a:pt x="5064125" y="1399851"/>
                  <a:pt x="5067300" y="1404084"/>
                </a:cubicBezTo>
                <a:cubicBezTo>
                  <a:pt x="5070475" y="1408317"/>
                  <a:pt x="5060421" y="1515209"/>
                  <a:pt x="5067300" y="1496159"/>
                </a:cubicBezTo>
                <a:cubicBezTo>
                  <a:pt x="5074179" y="1477109"/>
                  <a:pt x="5093758" y="1286080"/>
                  <a:pt x="5108575" y="1289784"/>
                </a:cubicBezTo>
                <a:cubicBezTo>
                  <a:pt x="5123392" y="1293488"/>
                  <a:pt x="5145088" y="1495630"/>
                  <a:pt x="5156200" y="1518384"/>
                </a:cubicBezTo>
                <a:cubicBezTo>
                  <a:pt x="5167312" y="1541138"/>
                  <a:pt x="5167842" y="1426838"/>
                  <a:pt x="5175250" y="1426309"/>
                </a:cubicBezTo>
                <a:cubicBezTo>
                  <a:pt x="5182658" y="1425780"/>
                  <a:pt x="5191125" y="1508859"/>
                  <a:pt x="5200650" y="1515209"/>
                </a:cubicBezTo>
                <a:cubicBezTo>
                  <a:pt x="5210175" y="1521559"/>
                  <a:pt x="5223404" y="1461234"/>
                  <a:pt x="5232400" y="1464409"/>
                </a:cubicBezTo>
                <a:cubicBezTo>
                  <a:pt x="5241396" y="1467584"/>
                  <a:pt x="5248804" y="1526322"/>
                  <a:pt x="5254625" y="1534259"/>
                </a:cubicBezTo>
                <a:cubicBezTo>
                  <a:pt x="5260446" y="1542196"/>
                  <a:pt x="5260975" y="1505684"/>
                  <a:pt x="5267325" y="1512034"/>
                </a:cubicBezTo>
                <a:cubicBezTo>
                  <a:pt x="5273675" y="1518384"/>
                  <a:pt x="5286375" y="1576592"/>
                  <a:pt x="5292725" y="1572359"/>
                </a:cubicBezTo>
                <a:cubicBezTo>
                  <a:pt x="5299075" y="1568126"/>
                  <a:pt x="5297488" y="1480284"/>
                  <a:pt x="5305425" y="1486634"/>
                </a:cubicBezTo>
                <a:cubicBezTo>
                  <a:pt x="5313362" y="1492984"/>
                  <a:pt x="5331883" y="1623159"/>
                  <a:pt x="5340350" y="1610459"/>
                </a:cubicBezTo>
                <a:cubicBezTo>
                  <a:pt x="5348817" y="1597759"/>
                  <a:pt x="5349875" y="1437951"/>
                  <a:pt x="5356225" y="1410434"/>
                </a:cubicBezTo>
                <a:cubicBezTo>
                  <a:pt x="5362575" y="1382917"/>
                  <a:pt x="5374746" y="1453826"/>
                  <a:pt x="5378450" y="1445359"/>
                </a:cubicBezTo>
                <a:cubicBezTo>
                  <a:pt x="5382154" y="1436892"/>
                  <a:pt x="5375275" y="1367572"/>
                  <a:pt x="5378450" y="1359634"/>
                </a:cubicBezTo>
                <a:cubicBezTo>
                  <a:pt x="5381625" y="1351696"/>
                  <a:pt x="5385329" y="1481872"/>
                  <a:pt x="5397500" y="1397734"/>
                </a:cubicBezTo>
                <a:cubicBezTo>
                  <a:pt x="5409671" y="1313597"/>
                  <a:pt x="5435071" y="992392"/>
                  <a:pt x="5451475" y="854809"/>
                </a:cubicBezTo>
                <a:cubicBezTo>
                  <a:pt x="5467879" y="717226"/>
                  <a:pt x="5491692" y="643671"/>
                  <a:pt x="5495925" y="572234"/>
                </a:cubicBezTo>
                <a:cubicBezTo>
                  <a:pt x="5500158" y="500797"/>
                  <a:pt x="5474229" y="491801"/>
                  <a:pt x="5476875" y="426184"/>
                </a:cubicBezTo>
                <a:cubicBezTo>
                  <a:pt x="5479521" y="360567"/>
                  <a:pt x="5504392" y="215046"/>
                  <a:pt x="5511800" y="178534"/>
                </a:cubicBezTo>
                <a:cubicBezTo>
                  <a:pt x="5519208" y="142022"/>
                  <a:pt x="5516563" y="235155"/>
                  <a:pt x="5521325" y="207109"/>
                </a:cubicBezTo>
                <a:cubicBezTo>
                  <a:pt x="5526087" y="179063"/>
                  <a:pt x="5535084" y="11317"/>
                  <a:pt x="5540375" y="10259"/>
                </a:cubicBezTo>
                <a:cubicBezTo>
                  <a:pt x="5545666" y="9201"/>
                  <a:pt x="5545667" y="190176"/>
                  <a:pt x="5553075" y="200759"/>
                </a:cubicBezTo>
                <a:cubicBezTo>
                  <a:pt x="5560483" y="211342"/>
                  <a:pt x="5577946" y="46772"/>
                  <a:pt x="5584825" y="73759"/>
                </a:cubicBezTo>
                <a:cubicBezTo>
                  <a:pt x="5591704" y="100746"/>
                  <a:pt x="5586942" y="329347"/>
                  <a:pt x="5594350" y="362684"/>
                </a:cubicBezTo>
                <a:cubicBezTo>
                  <a:pt x="5601758" y="396021"/>
                  <a:pt x="5619750" y="255792"/>
                  <a:pt x="5629275" y="273784"/>
                </a:cubicBezTo>
                <a:cubicBezTo>
                  <a:pt x="5638800" y="291776"/>
                  <a:pt x="5643033" y="455817"/>
                  <a:pt x="5651500" y="470634"/>
                </a:cubicBezTo>
                <a:cubicBezTo>
                  <a:pt x="5659967" y="485451"/>
                  <a:pt x="5676900" y="354217"/>
                  <a:pt x="5680075" y="362684"/>
                </a:cubicBezTo>
                <a:cubicBezTo>
                  <a:pt x="5683250" y="371151"/>
                  <a:pt x="5664200" y="511909"/>
                  <a:pt x="5670550" y="521434"/>
                </a:cubicBezTo>
                <a:cubicBezTo>
                  <a:pt x="5676900" y="530959"/>
                  <a:pt x="5711825" y="405546"/>
                  <a:pt x="5718175" y="419834"/>
                </a:cubicBezTo>
                <a:cubicBezTo>
                  <a:pt x="5724525" y="434122"/>
                  <a:pt x="5704946" y="589167"/>
                  <a:pt x="5708650" y="607159"/>
                </a:cubicBezTo>
                <a:cubicBezTo>
                  <a:pt x="5712354" y="625151"/>
                  <a:pt x="5733521" y="520905"/>
                  <a:pt x="5740400" y="527784"/>
                </a:cubicBezTo>
                <a:cubicBezTo>
                  <a:pt x="5747279" y="534663"/>
                  <a:pt x="5743046" y="633617"/>
                  <a:pt x="5749925" y="648434"/>
                </a:cubicBezTo>
                <a:cubicBezTo>
                  <a:pt x="5756804" y="663251"/>
                  <a:pt x="5774796" y="588638"/>
                  <a:pt x="5781675" y="616684"/>
                </a:cubicBezTo>
                <a:cubicBezTo>
                  <a:pt x="5788554" y="644730"/>
                  <a:pt x="5785908" y="768026"/>
                  <a:pt x="5791200" y="816709"/>
                </a:cubicBezTo>
                <a:cubicBezTo>
                  <a:pt x="5796492" y="865392"/>
                  <a:pt x="5807604" y="872801"/>
                  <a:pt x="5813425" y="908784"/>
                </a:cubicBezTo>
                <a:cubicBezTo>
                  <a:pt x="5819246" y="944767"/>
                  <a:pt x="5824008" y="993451"/>
                  <a:pt x="5826125" y="1032609"/>
                </a:cubicBezTo>
                <a:cubicBezTo>
                  <a:pt x="5828242" y="1071767"/>
                  <a:pt x="5822950" y="1133680"/>
                  <a:pt x="5826125" y="1143734"/>
                </a:cubicBezTo>
                <a:cubicBezTo>
                  <a:pt x="5829300" y="1153788"/>
                  <a:pt x="5838825" y="1077588"/>
                  <a:pt x="5845175" y="1092934"/>
                </a:cubicBezTo>
                <a:cubicBezTo>
                  <a:pt x="5851525" y="1108280"/>
                  <a:pt x="5853113" y="1229988"/>
                  <a:pt x="5864225" y="1235809"/>
                </a:cubicBezTo>
                <a:cubicBezTo>
                  <a:pt x="5875337" y="1241630"/>
                  <a:pt x="5898621" y="1118334"/>
                  <a:pt x="5911850" y="1127859"/>
                </a:cubicBezTo>
                <a:cubicBezTo>
                  <a:pt x="5925079" y="1137384"/>
                  <a:pt x="5935133" y="1293488"/>
                  <a:pt x="5943600" y="1292959"/>
                </a:cubicBezTo>
                <a:cubicBezTo>
                  <a:pt x="5952067" y="1292430"/>
                  <a:pt x="5955771" y="1211467"/>
                  <a:pt x="5962650" y="1124684"/>
                </a:cubicBezTo>
                <a:cubicBezTo>
                  <a:pt x="5969529" y="1037901"/>
                  <a:pt x="5976408" y="785488"/>
                  <a:pt x="5984875" y="772259"/>
                </a:cubicBezTo>
                <a:cubicBezTo>
                  <a:pt x="5993342" y="759030"/>
                  <a:pt x="6004983" y="1019380"/>
                  <a:pt x="6013450" y="1045309"/>
                </a:cubicBezTo>
                <a:cubicBezTo>
                  <a:pt x="6021917" y="1071238"/>
                  <a:pt x="6029325" y="985513"/>
                  <a:pt x="6035675" y="927834"/>
                </a:cubicBezTo>
                <a:cubicBezTo>
                  <a:pt x="6042025" y="870155"/>
                  <a:pt x="6042025" y="699763"/>
                  <a:pt x="6051550" y="699234"/>
                </a:cubicBezTo>
                <a:cubicBezTo>
                  <a:pt x="6061075" y="698705"/>
                  <a:pt x="6081713" y="895555"/>
                  <a:pt x="6092825" y="924659"/>
                </a:cubicBezTo>
                <a:cubicBezTo>
                  <a:pt x="6103938" y="953763"/>
                  <a:pt x="6109758" y="842109"/>
                  <a:pt x="6118225" y="873859"/>
                </a:cubicBezTo>
                <a:cubicBezTo>
                  <a:pt x="6126692" y="905609"/>
                  <a:pt x="6138333" y="1114630"/>
                  <a:pt x="6143625" y="1115159"/>
                </a:cubicBezTo>
                <a:cubicBezTo>
                  <a:pt x="6148917" y="1115688"/>
                  <a:pt x="6145213" y="901376"/>
                  <a:pt x="6149975" y="877034"/>
                </a:cubicBezTo>
                <a:cubicBezTo>
                  <a:pt x="6154737" y="852692"/>
                  <a:pt x="6165321" y="971226"/>
                  <a:pt x="6172200" y="969109"/>
                </a:cubicBezTo>
                <a:cubicBezTo>
                  <a:pt x="6179079" y="966992"/>
                  <a:pt x="6185958" y="837876"/>
                  <a:pt x="6191250" y="864334"/>
                </a:cubicBezTo>
                <a:cubicBezTo>
                  <a:pt x="6196542" y="890792"/>
                  <a:pt x="6198129" y="1128917"/>
                  <a:pt x="6203950" y="1127859"/>
                </a:cubicBezTo>
                <a:cubicBezTo>
                  <a:pt x="6209771" y="1126801"/>
                  <a:pt x="6219825" y="866980"/>
                  <a:pt x="6226175" y="857984"/>
                </a:cubicBezTo>
                <a:cubicBezTo>
                  <a:pt x="6232525" y="848988"/>
                  <a:pt x="6233054" y="1069651"/>
                  <a:pt x="6242050" y="1073884"/>
                </a:cubicBezTo>
                <a:cubicBezTo>
                  <a:pt x="6251046" y="1078117"/>
                  <a:pt x="6272213" y="851105"/>
                  <a:pt x="6280150" y="883384"/>
                </a:cubicBezTo>
                <a:cubicBezTo>
                  <a:pt x="6288087" y="915663"/>
                  <a:pt x="6285442" y="1252742"/>
                  <a:pt x="6289675" y="1267559"/>
                </a:cubicBezTo>
                <a:cubicBezTo>
                  <a:pt x="6293908" y="1282376"/>
                  <a:pt x="6298671" y="1013030"/>
                  <a:pt x="6305550" y="972284"/>
                </a:cubicBezTo>
                <a:cubicBezTo>
                  <a:pt x="6312429" y="931538"/>
                  <a:pt x="6324071" y="1035255"/>
                  <a:pt x="6330950" y="1023084"/>
                </a:cubicBezTo>
                <a:cubicBezTo>
                  <a:pt x="6337829" y="1010913"/>
                  <a:pt x="6338888" y="934184"/>
                  <a:pt x="6346825" y="899259"/>
                </a:cubicBezTo>
                <a:cubicBezTo>
                  <a:pt x="6354762" y="864334"/>
                  <a:pt x="6366933" y="859571"/>
                  <a:pt x="6378575" y="813534"/>
                </a:cubicBezTo>
                <a:cubicBezTo>
                  <a:pt x="6390217" y="767497"/>
                  <a:pt x="6409796" y="598163"/>
                  <a:pt x="6416675" y="623034"/>
                </a:cubicBezTo>
                <a:cubicBezTo>
                  <a:pt x="6423554" y="647905"/>
                  <a:pt x="6412971" y="943180"/>
                  <a:pt x="6419850" y="962759"/>
                </a:cubicBezTo>
                <a:cubicBezTo>
                  <a:pt x="6426729" y="982338"/>
                  <a:pt x="6452658" y="732042"/>
                  <a:pt x="6457950" y="740509"/>
                </a:cubicBezTo>
                <a:cubicBezTo>
                  <a:pt x="6463242" y="748976"/>
                  <a:pt x="6448425" y="993451"/>
                  <a:pt x="6451600" y="1013559"/>
                </a:cubicBezTo>
                <a:cubicBezTo>
                  <a:pt x="6454775" y="1033667"/>
                  <a:pt x="6470650" y="828880"/>
                  <a:pt x="6477000" y="861159"/>
                </a:cubicBezTo>
                <a:cubicBezTo>
                  <a:pt x="6483350" y="893438"/>
                  <a:pt x="6480704" y="1193476"/>
                  <a:pt x="6489700" y="1207234"/>
                </a:cubicBezTo>
                <a:cubicBezTo>
                  <a:pt x="6498696" y="1220992"/>
                  <a:pt x="6523038" y="923601"/>
                  <a:pt x="6530975" y="943709"/>
                </a:cubicBezTo>
                <a:cubicBezTo>
                  <a:pt x="6538912" y="963817"/>
                  <a:pt x="6530975" y="1324709"/>
                  <a:pt x="6537325" y="1327884"/>
                </a:cubicBezTo>
                <a:cubicBezTo>
                  <a:pt x="6543675" y="1331059"/>
                  <a:pt x="6560079" y="988159"/>
                  <a:pt x="6569075" y="962759"/>
                </a:cubicBezTo>
                <a:cubicBezTo>
                  <a:pt x="6578071" y="937359"/>
                  <a:pt x="6584421" y="1149026"/>
                  <a:pt x="6591300" y="1175484"/>
                </a:cubicBezTo>
                <a:cubicBezTo>
                  <a:pt x="6598179" y="1201942"/>
                  <a:pt x="6605058" y="1082880"/>
                  <a:pt x="6610350" y="1121509"/>
                </a:cubicBezTo>
                <a:cubicBezTo>
                  <a:pt x="6615642" y="1160138"/>
                  <a:pt x="6614583" y="1422076"/>
                  <a:pt x="6623050" y="1407259"/>
                </a:cubicBezTo>
                <a:cubicBezTo>
                  <a:pt x="6631517" y="1392442"/>
                  <a:pt x="6651625" y="1038430"/>
                  <a:pt x="6661150" y="1032609"/>
                </a:cubicBezTo>
                <a:cubicBezTo>
                  <a:pt x="6670675" y="1026788"/>
                  <a:pt x="6673321" y="1349051"/>
                  <a:pt x="6680200" y="1372334"/>
                </a:cubicBezTo>
                <a:cubicBezTo>
                  <a:pt x="6687079" y="1395617"/>
                  <a:pt x="6695546" y="1150613"/>
                  <a:pt x="6702425" y="1172309"/>
                </a:cubicBezTo>
                <a:cubicBezTo>
                  <a:pt x="6709304" y="1194005"/>
                  <a:pt x="6710892" y="1473934"/>
                  <a:pt x="6721475" y="1502509"/>
                </a:cubicBezTo>
                <a:cubicBezTo>
                  <a:pt x="6732058" y="1531084"/>
                  <a:pt x="6755871" y="1340584"/>
                  <a:pt x="6765925" y="1343759"/>
                </a:cubicBezTo>
                <a:cubicBezTo>
                  <a:pt x="6775979" y="1346934"/>
                  <a:pt x="6773333" y="1539021"/>
                  <a:pt x="6781800" y="1521559"/>
                </a:cubicBezTo>
                <a:cubicBezTo>
                  <a:pt x="6790267" y="1504097"/>
                  <a:pt x="6807200" y="1247980"/>
                  <a:pt x="6816725" y="1238984"/>
                </a:cubicBezTo>
                <a:cubicBezTo>
                  <a:pt x="6826250" y="1229988"/>
                  <a:pt x="6828367" y="1463351"/>
                  <a:pt x="6838950" y="1467584"/>
                </a:cubicBezTo>
                <a:cubicBezTo>
                  <a:pt x="6849533" y="1471817"/>
                  <a:pt x="6866996" y="1316772"/>
                  <a:pt x="6880225" y="1264384"/>
                </a:cubicBezTo>
                <a:cubicBezTo>
                  <a:pt x="6893454" y="1211997"/>
                  <a:pt x="6906154" y="1213584"/>
                  <a:pt x="6918325" y="1153259"/>
                </a:cubicBezTo>
                <a:cubicBezTo>
                  <a:pt x="6930496" y="1092934"/>
                  <a:pt x="6943725" y="903492"/>
                  <a:pt x="6953250" y="902434"/>
                </a:cubicBezTo>
                <a:cubicBezTo>
                  <a:pt x="6962775" y="901376"/>
                  <a:pt x="6971771" y="1074413"/>
                  <a:pt x="6975475" y="1146909"/>
                </a:cubicBezTo>
                <a:cubicBezTo>
                  <a:pt x="6979179" y="1219405"/>
                  <a:pt x="6971242" y="1325238"/>
                  <a:pt x="6975475" y="1337409"/>
                </a:cubicBezTo>
                <a:cubicBezTo>
                  <a:pt x="6979708" y="1349580"/>
                  <a:pt x="6995054" y="1225226"/>
                  <a:pt x="7000875" y="1219934"/>
                </a:cubicBezTo>
                <a:cubicBezTo>
                  <a:pt x="7006696" y="1214642"/>
                  <a:pt x="7003521" y="1309363"/>
                  <a:pt x="7010400" y="1305659"/>
                </a:cubicBezTo>
                <a:cubicBezTo>
                  <a:pt x="7017279" y="1301955"/>
                  <a:pt x="7034213" y="1261209"/>
                  <a:pt x="7042150" y="1197709"/>
                </a:cubicBezTo>
                <a:cubicBezTo>
                  <a:pt x="7050087" y="1134209"/>
                  <a:pt x="7049029" y="924130"/>
                  <a:pt x="7058025" y="924659"/>
                </a:cubicBezTo>
                <a:cubicBezTo>
                  <a:pt x="7067021" y="925188"/>
                  <a:pt x="7083954" y="1144263"/>
                  <a:pt x="7096125" y="1200884"/>
                </a:cubicBezTo>
                <a:cubicBezTo>
                  <a:pt x="7108296" y="1257505"/>
                  <a:pt x="7116233" y="1230517"/>
                  <a:pt x="7131050" y="1264384"/>
                </a:cubicBezTo>
                <a:cubicBezTo>
                  <a:pt x="7145867" y="1298251"/>
                  <a:pt x="7176029" y="1371805"/>
                  <a:pt x="7185025" y="1404084"/>
                </a:cubicBezTo>
                <a:cubicBezTo>
                  <a:pt x="7194021" y="1436363"/>
                  <a:pt x="7178146" y="1507801"/>
                  <a:pt x="7185025" y="1458059"/>
                </a:cubicBezTo>
                <a:cubicBezTo>
                  <a:pt x="7191904" y="1408317"/>
                  <a:pt x="7217304" y="1179717"/>
                  <a:pt x="7226300" y="1105634"/>
                </a:cubicBezTo>
                <a:cubicBezTo>
                  <a:pt x="7235296" y="1031551"/>
                  <a:pt x="7231592" y="972284"/>
                  <a:pt x="7239000" y="1013559"/>
                </a:cubicBezTo>
                <a:cubicBezTo>
                  <a:pt x="7246408" y="1054834"/>
                  <a:pt x="7259637" y="1317301"/>
                  <a:pt x="7270750" y="1353284"/>
                </a:cubicBezTo>
                <a:cubicBezTo>
                  <a:pt x="7281863" y="1389267"/>
                  <a:pt x="7295621" y="1229459"/>
                  <a:pt x="7305675" y="1229459"/>
                </a:cubicBezTo>
                <a:cubicBezTo>
                  <a:pt x="7315729" y="1229459"/>
                  <a:pt x="7324196" y="1358576"/>
                  <a:pt x="7331075" y="1353284"/>
                </a:cubicBezTo>
                <a:cubicBezTo>
                  <a:pt x="7337954" y="1347992"/>
                  <a:pt x="7342717" y="1192417"/>
                  <a:pt x="7346950" y="1197709"/>
                </a:cubicBezTo>
                <a:cubicBezTo>
                  <a:pt x="7351183" y="1203001"/>
                  <a:pt x="7348538" y="1407788"/>
                  <a:pt x="7356475" y="1385034"/>
                </a:cubicBezTo>
                <a:cubicBezTo>
                  <a:pt x="7364413" y="1362280"/>
                  <a:pt x="7382404" y="1061184"/>
                  <a:pt x="7394575" y="1061184"/>
                </a:cubicBezTo>
                <a:cubicBezTo>
                  <a:pt x="7406746" y="1061184"/>
                  <a:pt x="7419975" y="1337938"/>
                  <a:pt x="7429500" y="1385034"/>
                </a:cubicBezTo>
                <a:cubicBezTo>
                  <a:pt x="7439025" y="1432130"/>
                  <a:pt x="7448021" y="1330001"/>
                  <a:pt x="7451725" y="1343759"/>
                </a:cubicBezTo>
                <a:cubicBezTo>
                  <a:pt x="7455429" y="1357517"/>
                  <a:pt x="7445375" y="1469701"/>
                  <a:pt x="7451725" y="1467584"/>
                </a:cubicBezTo>
                <a:cubicBezTo>
                  <a:pt x="7458075" y="1465467"/>
                  <a:pt x="7480829" y="1321005"/>
                  <a:pt x="7489825" y="1331059"/>
                </a:cubicBezTo>
                <a:cubicBezTo>
                  <a:pt x="7498821" y="1341113"/>
                  <a:pt x="7499350" y="1489280"/>
                  <a:pt x="7505700" y="1527909"/>
                </a:cubicBezTo>
                <a:cubicBezTo>
                  <a:pt x="7512050" y="1566538"/>
                  <a:pt x="7521046" y="1590880"/>
                  <a:pt x="7527925" y="1562834"/>
                </a:cubicBezTo>
                <a:cubicBezTo>
                  <a:pt x="7534804" y="1534788"/>
                  <a:pt x="7541154" y="1380271"/>
                  <a:pt x="7546975" y="1359634"/>
                </a:cubicBezTo>
                <a:cubicBezTo>
                  <a:pt x="7552796" y="1338997"/>
                  <a:pt x="7555442" y="1442184"/>
                  <a:pt x="7562850" y="1439009"/>
                </a:cubicBezTo>
                <a:cubicBezTo>
                  <a:pt x="7570258" y="1435834"/>
                  <a:pt x="7585075" y="1312009"/>
                  <a:pt x="7591425" y="1340584"/>
                </a:cubicBezTo>
                <a:cubicBezTo>
                  <a:pt x="7597775" y="1369159"/>
                  <a:pt x="7595658" y="1590351"/>
                  <a:pt x="7600950" y="1610459"/>
                </a:cubicBezTo>
                <a:cubicBezTo>
                  <a:pt x="7606242" y="1630567"/>
                  <a:pt x="7617354" y="1477638"/>
                  <a:pt x="7623175" y="1461234"/>
                </a:cubicBezTo>
                <a:cubicBezTo>
                  <a:pt x="7628996" y="1444830"/>
                  <a:pt x="7630583" y="1524205"/>
                  <a:pt x="7635875" y="1512034"/>
                </a:cubicBezTo>
                <a:cubicBezTo>
                  <a:pt x="7641167" y="1499863"/>
                  <a:pt x="7650163" y="1388209"/>
                  <a:pt x="7654925" y="1388209"/>
                </a:cubicBezTo>
                <a:cubicBezTo>
                  <a:pt x="7659687" y="1388209"/>
                  <a:pt x="7661275" y="1511505"/>
                  <a:pt x="7664450" y="1512034"/>
                </a:cubicBezTo>
                <a:cubicBezTo>
                  <a:pt x="7667625" y="1512563"/>
                  <a:pt x="7671858" y="1391384"/>
                  <a:pt x="7673975" y="1391384"/>
                </a:cubicBezTo>
                <a:cubicBezTo>
                  <a:pt x="7676092" y="1391384"/>
                  <a:pt x="7671859" y="1510976"/>
                  <a:pt x="7677150" y="1512034"/>
                </a:cubicBezTo>
                <a:cubicBezTo>
                  <a:pt x="7682441" y="1513092"/>
                  <a:pt x="7697258" y="1395088"/>
                  <a:pt x="7705725" y="1397734"/>
                </a:cubicBezTo>
                <a:cubicBezTo>
                  <a:pt x="7714192" y="1400380"/>
                  <a:pt x="7712075" y="1610459"/>
                  <a:pt x="7727950" y="1527909"/>
                </a:cubicBezTo>
                <a:cubicBezTo>
                  <a:pt x="7743825" y="1445359"/>
                  <a:pt x="7789333" y="1038959"/>
                  <a:pt x="7800975" y="902434"/>
                </a:cubicBezTo>
                <a:cubicBezTo>
                  <a:pt x="7812617" y="765909"/>
                  <a:pt x="7794096" y="698176"/>
                  <a:pt x="7797800" y="708759"/>
                </a:cubicBezTo>
                <a:cubicBezTo>
                  <a:pt x="7801504" y="719342"/>
                  <a:pt x="7814204" y="977576"/>
                  <a:pt x="7823200" y="965934"/>
                </a:cubicBezTo>
                <a:cubicBezTo>
                  <a:pt x="7832196" y="954292"/>
                  <a:pt x="7847542" y="743155"/>
                  <a:pt x="7851775" y="638909"/>
                </a:cubicBezTo>
                <a:cubicBezTo>
                  <a:pt x="7856008" y="534663"/>
                  <a:pt x="7845425" y="360567"/>
                  <a:pt x="7848600" y="340459"/>
                </a:cubicBezTo>
                <a:cubicBezTo>
                  <a:pt x="7851775" y="320351"/>
                  <a:pt x="7864475" y="514026"/>
                  <a:pt x="7870825" y="518259"/>
                </a:cubicBezTo>
                <a:cubicBezTo>
                  <a:pt x="7877175" y="522492"/>
                  <a:pt x="7879821" y="423009"/>
                  <a:pt x="7886700" y="365859"/>
                </a:cubicBezTo>
                <a:cubicBezTo>
                  <a:pt x="7893579" y="308709"/>
                  <a:pt x="7906808" y="148901"/>
                  <a:pt x="7912100" y="175359"/>
                </a:cubicBezTo>
                <a:cubicBezTo>
                  <a:pt x="7917392" y="201817"/>
                  <a:pt x="7913158" y="489155"/>
                  <a:pt x="7918450" y="524609"/>
                </a:cubicBezTo>
                <a:cubicBezTo>
                  <a:pt x="7923742" y="560063"/>
                  <a:pt x="7938029" y="375384"/>
                  <a:pt x="7943850" y="388084"/>
                </a:cubicBezTo>
                <a:cubicBezTo>
                  <a:pt x="7949671" y="400784"/>
                  <a:pt x="7950729" y="600809"/>
                  <a:pt x="7953375" y="600809"/>
                </a:cubicBezTo>
                <a:cubicBezTo>
                  <a:pt x="7956021" y="600809"/>
                  <a:pt x="7954963" y="438884"/>
                  <a:pt x="7959725" y="388084"/>
                </a:cubicBezTo>
                <a:cubicBezTo>
                  <a:pt x="7964487" y="337284"/>
                  <a:pt x="7978775" y="270609"/>
                  <a:pt x="7981950" y="296009"/>
                </a:cubicBezTo>
                <a:cubicBezTo>
                  <a:pt x="7985125" y="321409"/>
                  <a:pt x="7972954" y="528313"/>
                  <a:pt x="7978775" y="540484"/>
                </a:cubicBezTo>
                <a:cubicBezTo>
                  <a:pt x="7984596" y="552655"/>
                  <a:pt x="8007879" y="354747"/>
                  <a:pt x="8016875" y="369034"/>
                </a:cubicBezTo>
                <a:cubicBezTo>
                  <a:pt x="8025871" y="383321"/>
                  <a:pt x="8025871" y="636263"/>
                  <a:pt x="8032750" y="626209"/>
                </a:cubicBezTo>
                <a:cubicBezTo>
                  <a:pt x="8039629" y="616155"/>
                  <a:pt x="8048889" y="462432"/>
                  <a:pt x="8058150" y="308709"/>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ight Brace 14">
            <a:extLst>
              <a:ext uri="{FF2B5EF4-FFF2-40B4-BE49-F238E27FC236}">
                <a16:creationId xmlns:a16="http://schemas.microsoft.com/office/drawing/2014/main" id="{9BB7EA83-227A-433B-BAC9-63E3E1400955}"/>
              </a:ext>
            </a:extLst>
          </p:cNvPr>
          <p:cNvSpPr/>
          <p:nvPr/>
        </p:nvSpPr>
        <p:spPr>
          <a:xfrm>
            <a:off x="7020634" y="1677660"/>
            <a:ext cx="182841" cy="1135919"/>
          </a:xfrm>
          <a:prstGeom prst="rightBrace">
            <a:avLst/>
          </a:prstGeom>
          <a:ln w="19050">
            <a:solidFill>
              <a:srgbClr val="00B0F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1" name="Right Brace 20">
            <a:extLst>
              <a:ext uri="{FF2B5EF4-FFF2-40B4-BE49-F238E27FC236}">
                <a16:creationId xmlns:a16="http://schemas.microsoft.com/office/drawing/2014/main" id="{5F87DDBE-8261-4DD2-9487-85531BCD6D86}"/>
              </a:ext>
            </a:extLst>
          </p:cNvPr>
          <p:cNvSpPr/>
          <p:nvPr/>
        </p:nvSpPr>
        <p:spPr>
          <a:xfrm>
            <a:off x="7020634" y="1233740"/>
            <a:ext cx="182841" cy="415397"/>
          </a:xfrm>
          <a:prstGeom prst="rightBrace">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6" name="TextBox 15">
            <a:extLst>
              <a:ext uri="{FF2B5EF4-FFF2-40B4-BE49-F238E27FC236}">
                <a16:creationId xmlns:a16="http://schemas.microsoft.com/office/drawing/2014/main" id="{2A001E6B-3118-4EB4-AFCB-07A71C45BC49}"/>
              </a:ext>
            </a:extLst>
          </p:cNvPr>
          <p:cNvSpPr txBox="1"/>
          <p:nvPr/>
        </p:nvSpPr>
        <p:spPr>
          <a:xfrm>
            <a:off x="7293937" y="1123662"/>
            <a:ext cx="800100" cy="553998"/>
          </a:xfrm>
          <a:prstGeom prst="rect">
            <a:avLst/>
          </a:prstGeom>
          <a:noFill/>
        </p:spPr>
        <p:txBody>
          <a:bodyPr wrap="square" rtlCol="0">
            <a:spAutoFit/>
          </a:bodyPr>
          <a:lstStyle/>
          <a:p>
            <a:r>
              <a:rPr lang="en-GB" sz="1000" b="1" dirty="0">
                <a:solidFill>
                  <a:srgbClr val="FF0000"/>
                </a:solidFill>
              </a:rPr>
              <a:t>Warmer than present</a:t>
            </a:r>
          </a:p>
        </p:txBody>
      </p:sp>
      <p:sp>
        <p:nvSpPr>
          <p:cNvPr id="23" name="TextBox 22">
            <a:extLst>
              <a:ext uri="{FF2B5EF4-FFF2-40B4-BE49-F238E27FC236}">
                <a16:creationId xmlns:a16="http://schemas.microsoft.com/office/drawing/2014/main" id="{9F613B91-42D8-4C95-B1E7-F190988A1E6C}"/>
              </a:ext>
            </a:extLst>
          </p:cNvPr>
          <p:cNvSpPr txBox="1"/>
          <p:nvPr/>
        </p:nvSpPr>
        <p:spPr>
          <a:xfrm>
            <a:off x="7300718" y="1982726"/>
            <a:ext cx="609600" cy="553998"/>
          </a:xfrm>
          <a:prstGeom prst="rect">
            <a:avLst/>
          </a:prstGeom>
          <a:noFill/>
        </p:spPr>
        <p:txBody>
          <a:bodyPr wrap="square" rtlCol="0">
            <a:spAutoFit/>
          </a:bodyPr>
          <a:lstStyle/>
          <a:p>
            <a:r>
              <a:rPr lang="en-GB" sz="1000" b="1" dirty="0">
                <a:solidFill>
                  <a:srgbClr val="00B0F0"/>
                </a:solidFill>
              </a:rPr>
              <a:t>Colder than present</a:t>
            </a:r>
          </a:p>
        </p:txBody>
      </p:sp>
      <p:grpSp>
        <p:nvGrpSpPr>
          <p:cNvPr id="18" name="Group 17">
            <a:extLst>
              <a:ext uri="{FF2B5EF4-FFF2-40B4-BE49-F238E27FC236}">
                <a16:creationId xmlns:a16="http://schemas.microsoft.com/office/drawing/2014/main" id="{3A4F1FA0-6DC4-48D1-BD7F-82BC3CE224BD}"/>
              </a:ext>
            </a:extLst>
          </p:cNvPr>
          <p:cNvGrpSpPr/>
          <p:nvPr/>
        </p:nvGrpSpPr>
        <p:grpSpPr>
          <a:xfrm>
            <a:off x="1385033" y="1563170"/>
            <a:ext cx="7069536" cy="400110"/>
            <a:chOff x="554697" y="4415600"/>
            <a:chExt cx="7069536" cy="400110"/>
          </a:xfrm>
        </p:grpSpPr>
        <p:sp>
          <p:nvSpPr>
            <p:cNvPr id="26630" name="Line 6"/>
            <p:cNvSpPr>
              <a:spLocks noChangeShapeType="1"/>
            </p:cNvSpPr>
            <p:nvPr/>
          </p:nvSpPr>
          <p:spPr bwMode="auto">
            <a:xfrm>
              <a:off x="554697" y="4530090"/>
              <a:ext cx="5765669" cy="0"/>
            </a:xfrm>
            <a:prstGeom prst="line">
              <a:avLst/>
            </a:prstGeom>
            <a:noFill/>
            <a:ln w="38100">
              <a:solidFill>
                <a:srgbClr val="7030A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GB"/>
            </a:p>
          </p:txBody>
        </p:sp>
        <p:sp>
          <p:nvSpPr>
            <p:cNvPr id="17" name="TextBox 16">
              <a:extLst>
                <a:ext uri="{FF2B5EF4-FFF2-40B4-BE49-F238E27FC236}">
                  <a16:creationId xmlns:a16="http://schemas.microsoft.com/office/drawing/2014/main" id="{35CD8611-AA50-4935-8054-8F9CBBC12291}"/>
                </a:ext>
              </a:extLst>
            </p:cNvPr>
            <p:cNvSpPr txBox="1"/>
            <p:nvPr/>
          </p:nvSpPr>
          <p:spPr>
            <a:xfrm>
              <a:off x="6214844" y="4415600"/>
              <a:ext cx="1409389" cy="400110"/>
            </a:xfrm>
            <a:prstGeom prst="rect">
              <a:avLst/>
            </a:prstGeom>
            <a:noFill/>
          </p:spPr>
          <p:txBody>
            <a:bodyPr wrap="square" rtlCol="0">
              <a:spAutoFit/>
            </a:bodyPr>
            <a:lstStyle/>
            <a:p>
              <a:r>
                <a:rPr lang="en-GB" sz="1000" b="1" dirty="0">
                  <a:solidFill>
                    <a:srgbClr val="582C83"/>
                  </a:solidFill>
                </a:rPr>
                <a:t>Present Temperature (1950)</a:t>
              </a:r>
            </a:p>
          </p:txBody>
        </p:sp>
      </p:grpSp>
      <p:sp>
        <p:nvSpPr>
          <p:cNvPr id="19" name="TextBox 18">
            <a:extLst>
              <a:ext uri="{FF2B5EF4-FFF2-40B4-BE49-F238E27FC236}">
                <a16:creationId xmlns:a16="http://schemas.microsoft.com/office/drawing/2014/main" id="{01BF374A-502B-467D-9212-864B5DB3D3A1}"/>
              </a:ext>
            </a:extLst>
          </p:cNvPr>
          <p:cNvSpPr txBox="1"/>
          <p:nvPr/>
        </p:nvSpPr>
        <p:spPr>
          <a:xfrm>
            <a:off x="77117" y="6083855"/>
            <a:ext cx="8670275" cy="230832"/>
          </a:xfrm>
          <a:prstGeom prst="rect">
            <a:avLst/>
          </a:prstGeom>
          <a:noFill/>
        </p:spPr>
        <p:txBody>
          <a:bodyPr wrap="square" rtlCol="0">
            <a:spAutoFit/>
          </a:bodyPr>
          <a:lstStyle/>
          <a:p>
            <a:r>
              <a:rPr lang="en-GB" sz="900" dirty="0"/>
              <a:t>Graph sketched from </a:t>
            </a:r>
            <a:r>
              <a:rPr lang="en-GB" sz="900" dirty="0" err="1"/>
              <a:t>J.R.Petit</a:t>
            </a:r>
            <a:r>
              <a:rPr lang="en-GB" sz="900" dirty="0"/>
              <a:t>, </a:t>
            </a:r>
            <a:r>
              <a:rPr lang="en-GB" sz="900" dirty="0" err="1"/>
              <a:t>J.Jouzel</a:t>
            </a:r>
            <a:r>
              <a:rPr lang="en-GB" sz="900" dirty="0"/>
              <a:t>, et al. Climate and atmospheric history of the past 420 000 years from the Vostok Ice Core in Antarctica, Nature 399 pp429-436, 1999</a:t>
            </a:r>
          </a:p>
        </p:txBody>
      </p:sp>
      <p:sp>
        <p:nvSpPr>
          <p:cNvPr id="20" name="Rectangle 19">
            <a:extLst>
              <a:ext uri="{FF2B5EF4-FFF2-40B4-BE49-F238E27FC236}">
                <a16:creationId xmlns:a16="http://schemas.microsoft.com/office/drawing/2014/main" id="{54F1AF44-553B-4D83-8501-E8DB3F0698C6}"/>
              </a:ext>
            </a:extLst>
          </p:cNvPr>
          <p:cNvSpPr/>
          <p:nvPr/>
        </p:nvSpPr>
        <p:spPr>
          <a:xfrm>
            <a:off x="170330" y="63556"/>
            <a:ext cx="4044871" cy="400110"/>
          </a:xfrm>
          <a:prstGeom prst="rect">
            <a:avLst/>
          </a:prstGeom>
        </p:spPr>
        <p:txBody>
          <a:bodyPr wrap="square">
            <a:spAutoFit/>
          </a:bodyPr>
          <a:lstStyle/>
          <a:p>
            <a:r>
              <a:rPr lang="en-GB" sz="2000" b="1" u="sng" dirty="0"/>
              <a:t>Past climate change – Longer term</a:t>
            </a:r>
            <a:endParaRPr lang="en-GB" sz="2000" dirty="0"/>
          </a:p>
        </p:txBody>
      </p:sp>
      <p:sp>
        <p:nvSpPr>
          <p:cNvPr id="2" name="Rectangle 1">
            <a:extLst>
              <a:ext uri="{FF2B5EF4-FFF2-40B4-BE49-F238E27FC236}">
                <a16:creationId xmlns:a16="http://schemas.microsoft.com/office/drawing/2014/main" id="{69E1E456-C0CD-4DD0-A1AF-5BA1528D4DCC}"/>
              </a:ext>
            </a:extLst>
          </p:cNvPr>
          <p:cNvSpPr/>
          <p:nvPr/>
        </p:nvSpPr>
        <p:spPr>
          <a:xfrm>
            <a:off x="-93236" y="410228"/>
            <a:ext cx="9237235" cy="384721"/>
          </a:xfrm>
          <a:prstGeom prst="rect">
            <a:avLst/>
          </a:prstGeom>
        </p:spPr>
        <p:txBody>
          <a:bodyPr wrap="square">
            <a:spAutoFit/>
          </a:bodyPr>
          <a:lstStyle/>
          <a:p>
            <a:pPr algn="ctr">
              <a:defRPr sz="1200" b="1" i="0" u="none" strike="noStrike" kern="1200" spc="0" baseline="0">
                <a:solidFill>
                  <a:prstClr val="black">
                    <a:lumMod val="65000"/>
                    <a:lumOff val="35000"/>
                  </a:prstClr>
                </a:solidFill>
                <a:latin typeface="+mn-lt"/>
                <a:ea typeface="+mn-ea"/>
                <a:cs typeface="+mn-cs"/>
              </a:defRPr>
            </a:pPr>
            <a:r>
              <a:rPr lang="en-US" sz="1900" b="1" dirty="0"/>
              <a:t>Temperature in the atmosphere over the last 400 000 years (from the Vostok ice core)</a:t>
            </a:r>
          </a:p>
        </p:txBody>
      </p:sp>
    </p:spTree>
    <p:extLst>
      <p:ext uri="{BB962C8B-B14F-4D97-AF65-F5344CB8AC3E}">
        <p14:creationId xmlns:p14="http://schemas.microsoft.com/office/powerpoint/2010/main" val="4036327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right)">
                                      <p:cBhvr>
                                        <p:cTn id="7" dur="5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wipe(left)">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wipe(down)">
                                      <p:cBhvr>
                                        <p:cTn id="17" dur="500"/>
                                        <p:tgtEl>
                                          <p:spTgt spid="2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wipe(down)">
                                      <p:cBhvr>
                                        <p:cTn id="20" dur="5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wipe(down)">
                                      <p:cBhvr>
                                        <p:cTn id="25" dur="500"/>
                                        <p:tgtEl>
                                          <p:spTgt spid="21"/>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wipe(down)">
                                      <p:cBhvr>
                                        <p:cTn id="28" dur="500"/>
                                        <p:tgtEl>
                                          <p:spTgt spid="16"/>
                                        </p:tgtEl>
                                      </p:cBhvr>
                                    </p:animEffec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266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9" grpId="0"/>
      <p:bldP spid="12" grpId="0" animBg="1"/>
      <p:bldP spid="15" grpId="0" animBg="1"/>
      <p:bldP spid="21" grpId="0" animBg="1"/>
      <p:bldP spid="16" grpId="0"/>
      <p:bldP spid="23" grpId="0"/>
    </p:bldLst>
  </p:timing>
</p:sld>
</file>

<file path=ppt/theme/theme1.xml><?xml version="1.0" encoding="utf-8"?>
<a:theme xmlns:a="http://schemas.openxmlformats.org/drawingml/2006/main" name="RMets PPT Template AW">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RMets PPT Template AW">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RMets PPT Template AW</Template>
  <TotalTime>966</TotalTime>
  <Words>2405</Words>
  <Application>Microsoft Office PowerPoint</Application>
  <PresentationFormat>On-screen Show (4:3)</PresentationFormat>
  <Paragraphs>298</Paragraphs>
  <Slides>26</Slides>
  <Notes>5</Notes>
  <HiddenSlides>0</HiddenSlides>
  <MMClips>1</MMClips>
  <ScaleCrop>false</ScaleCrop>
  <HeadingPairs>
    <vt:vector size="6" baseType="variant">
      <vt:variant>
        <vt:lpstr>Fonts Used</vt:lpstr>
      </vt:variant>
      <vt:variant>
        <vt:i4>4</vt:i4>
      </vt:variant>
      <vt:variant>
        <vt:lpstr>Theme</vt:lpstr>
      </vt:variant>
      <vt:variant>
        <vt:i4>2</vt:i4>
      </vt:variant>
      <vt:variant>
        <vt:lpstr>Slide Titles</vt:lpstr>
      </vt:variant>
      <vt:variant>
        <vt:i4>26</vt:i4>
      </vt:variant>
    </vt:vector>
  </HeadingPairs>
  <TitlesOfParts>
    <vt:vector size="32" baseType="lpstr">
      <vt:lpstr>Arial</vt:lpstr>
      <vt:lpstr>Berlin Sans FB</vt:lpstr>
      <vt:lpstr>Calibri</vt:lpstr>
      <vt:lpstr>Times New Roman</vt:lpstr>
      <vt:lpstr>RMets PPT Template AW</vt:lpstr>
      <vt:lpstr>1_RMets PPT Template AW</vt:lpstr>
      <vt:lpstr>Connect your learning</vt:lpstr>
      <vt:lpstr>Connect your learning</vt:lpstr>
      <vt:lpstr>Thunk Question</vt:lpstr>
      <vt:lpstr>Natural and human causes of past climate change</vt:lpstr>
      <vt:lpstr>Past Climate Change</vt:lpstr>
      <vt:lpstr>How has climate changed over time?</vt:lpstr>
      <vt:lpstr>Glacial and Interglacial periods</vt:lpstr>
      <vt:lpstr>PowerPoint Presentation</vt:lpstr>
      <vt:lpstr>PowerPoint Presentation</vt:lpstr>
      <vt:lpstr>PowerPoint Presentation</vt:lpstr>
      <vt:lpstr>PowerPoint Presentation</vt:lpstr>
      <vt:lpstr>Why has climate changed in the past?  Natural causes of climate change  Much of this is to do with the make up (composition) of our atmosphere and volcanoes, the way our planet orbits around the Sun, and the position of the continents (continental drift)</vt:lpstr>
      <vt:lpstr>Volcanoes and climate change</vt:lpstr>
      <vt:lpstr>PowerPoint Presentation</vt:lpstr>
      <vt:lpstr>PowerPoint Presentation</vt:lpstr>
      <vt:lpstr>Changes to the Earth’s Orbit around the Sun can Change the Climate. The Earth’s orbit changes from more circular to more elliptical on a 110,000 time scale</vt:lpstr>
      <vt:lpstr>PowerPoint Presentation</vt:lpstr>
      <vt:lpstr>Changes to the Earth’s Orbit around the Sun can Change the Climate. The Earth’s tilt changes on a 42,000 year time scale.  </vt:lpstr>
      <vt:lpstr>PowerPoint Presentation</vt:lpstr>
      <vt:lpstr>Past Climate change - Review</vt:lpstr>
      <vt:lpstr>Past and future climate change </vt:lpstr>
      <vt:lpstr>Homework – The Little Ice Age mystery  Humans can change climate too</vt:lpstr>
      <vt:lpstr>Christopher Columbus is charged with causing the Little Ice Age! Find the evidence to prove this or exonerate him!</vt:lpstr>
      <vt:lpstr>The Little Ice Age</vt:lpstr>
      <vt:lpstr>Christopher Columbus is charged with causing the Little Ice Age! Find the evidence to prove or exonerate him!</vt:lpstr>
      <vt:lpstr>Draw a simple flow diagram OR create a story board to show how Columbus’ arrival in the Americas affected global climate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Robert Gamesby</dc:creator>
  <cp:lastModifiedBy>Sylvia Knight</cp:lastModifiedBy>
  <cp:revision>139</cp:revision>
  <dcterms:created xsi:type="dcterms:W3CDTF">2020-02-17T16:45:05Z</dcterms:created>
  <dcterms:modified xsi:type="dcterms:W3CDTF">2022-08-31T15:16:37Z</dcterms:modified>
</cp:coreProperties>
</file>